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Default Extension="ppt" ContentType="application/vnd.ms-powerpoint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charts/chart3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11"/>
  </p:notesMasterIdLst>
  <p:handoutMasterIdLst>
    <p:handoutMasterId r:id="rId12"/>
  </p:handoutMasterIdLst>
  <p:sldIdLst>
    <p:sldId id="256" r:id="rId2"/>
    <p:sldId id="259" r:id="rId3"/>
    <p:sldId id="262" r:id="rId4"/>
    <p:sldId id="264" r:id="rId5"/>
    <p:sldId id="258" r:id="rId6"/>
    <p:sldId id="263" r:id="rId7"/>
    <p:sldId id="260" r:id="rId8"/>
    <p:sldId id="261" r:id="rId9"/>
    <p:sldId id="257" r:id="rId10"/>
  </p:sldIdLst>
  <p:sldSz cx="9144000" cy="6858000" type="screen4x3"/>
  <p:notesSz cx="7315200" cy="96012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g4pmpdat" initials="DT" lastIdx="7" clrIdx="0"/>
  <p:cmAuthor id="1" name="g4pmajwr" initials="g" lastIdx="3" clrIdx="1"/>
  <p:cmAuthor id="2" name="g4pmpdat" initials="g" lastIdx="8" clrIdx="2"/>
  <p:cmAuthor id="3" name="Shane Phelps" initials="SP" lastIdx="5" clrIdx="3"/>
  <p:cmAuthor id="4" name="Greg Graham" initials="GG" lastIdx="5" clrIdx="4"/>
  <p:cmAuthor id="5" name="Adam Kent" initials="AK" lastIdx="4" clrIdx="5"/>
  <p:cmAuthor id="6" name="AHaynes" initials="AH" lastIdx="12" clrIdx="6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AABA8"/>
    <a:srgbClr val="33CCCC"/>
    <a:srgbClr val="008080"/>
    <a:srgbClr val="FF0000"/>
    <a:srgbClr val="0099FF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841" autoAdjust="0"/>
    <p:restoredTop sz="86392" autoAdjust="0"/>
  </p:normalViewPr>
  <p:slideViewPr>
    <p:cSldViewPr snapToGrid="0">
      <p:cViewPr varScale="1">
        <p:scale>
          <a:sx n="87" d="100"/>
          <a:sy n="87" d="100"/>
        </p:scale>
        <p:origin x="-1642" y="-91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commentAuthors" Target="commentAuthor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handoutMaster" Target="handoutMasters/handoutMaster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\\nww-netapp1\Users$\g4pmpdat\LGR%20JFF\LGR%20JBS%20Upgrade%20Sun%20Shades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\\nww-netapp1\Users$\g4pmpdat\LGR%20JFF\LGR%20JBS%20Upgrade%20Sun%20Shades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\\nww-netapp1\Users$\g4pmpdat\LGR%20JFF\LGR%20JBS%20Upgrade%20Sun%20Shades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4.0471954894527096E-2"/>
          <c:y val="2.8941509354612632E-2"/>
          <c:w val="0.70346323029065816"/>
          <c:h val="0.66049848590536053"/>
        </c:manualLayout>
      </c:layout>
      <c:scatterChart>
        <c:scatterStyle val="smoothMarker"/>
        <c:ser>
          <c:idx val="0"/>
          <c:order val="0"/>
          <c:tx>
            <c:strRef>
              <c:f>'Lower Ladder Water Temp'!$F$1</c:f>
              <c:strCache>
                <c:ptCount val="1"/>
                <c:pt idx="0">
                  <c:v>Lower Ladder Water Temp</c:v>
                </c:pt>
              </c:strCache>
            </c:strRef>
          </c:tx>
          <c:spPr>
            <a:ln w="952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'Lower Ladder Water Temp'!$B$3:$B$15998</c:f>
              <c:numCache>
                <c:formatCode>m/d/yyyy\ h:mm</c:formatCode>
                <c:ptCount val="15996"/>
                <c:pt idx="0">
                  <c:v>42180.553888888891</c:v>
                </c:pt>
                <c:pt idx="1">
                  <c:v>42180.554583333331</c:v>
                </c:pt>
                <c:pt idx="2">
                  <c:v>42180.555277777792</c:v>
                </c:pt>
                <c:pt idx="3">
                  <c:v>42180.555972222232</c:v>
                </c:pt>
                <c:pt idx="4">
                  <c:v>42180.556666666664</c:v>
                </c:pt>
                <c:pt idx="5">
                  <c:v>42180.557361111096</c:v>
                </c:pt>
                <c:pt idx="6">
                  <c:v>42180.558055555572</c:v>
                </c:pt>
                <c:pt idx="7">
                  <c:v>42180.558750000011</c:v>
                </c:pt>
                <c:pt idx="8">
                  <c:v>42180.559444444443</c:v>
                </c:pt>
                <c:pt idx="9">
                  <c:v>42180.56013888889</c:v>
                </c:pt>
                <c:pt idx="10">
                  <c:v>42180.560833333337</c:v>
                </c:pt>
                <c:pt idx="11">
                  <c:v>42180.561527777776</c:v>
                </c:pt>
                <c:pt idx="12">
                  <c:v>42180.562222222223</c:v>
                </c:pt>
                <c:pt idx="13">
                  <c:v>42180.562916666655</c:v>
                </c:pt>
                <c:pt idx="14">
                  <c:v>42180.563611111094</c:v>
                </c:pt>
                <c:pt idx="15">
                  <c:v>42180.564305555556</c:v>
                </c:pt>
                <c:pt idx="16">
                  <c:v>42180.565000000002</c:v>
                </c:pt>
                <c:pt idx="17">
                  <c:v>42180.565694444442</c:v>
                </c:pt>
                <c:pt idx="18">
                  <c:v>42180.566388888888</c:v>
                </c:pt>
                <c:pt idx="19">
                  <c:v>42180.567083333321</c:v>
                </c:pt>
                <c:pt idx="20">
                  <c:v>42180.567777777775</c:v>
                </c:pt>
                <c:pt idx="21">
                  <c:v>42180.568472222221</c:v>
                </c:pt>
                <c:pt idx="22">
                  <c:v>42180.569166666639</c:v>
                </c:pt>
                <c:pt idx="23">
                  <c:v>42180.5698611111</c:v>
                </c:pt>
                <c:pt idx="24">
                  <c:v>42180.570555555561</c:v>
                </c:pt>
                <c:pt idx="25">
                  <c:v>42180.571250000001</c:v>
                </c:pt>
                <c:pt idx="26">
                  <c:v>42180.571944444448</c:v>
                </c:pt>
                <c:pt idx="27">
                  <c:v>42180.572638888902</c:v>
                </c:pt>
                <c:pt idx="28">
                  <c:v>42180.573333333334</c:v>
                </c:pt>
                <c:pt idx="29">
                  <c:v>42180.57402777778</c:v>
                </c:pt>
                <c:pt idx="30">
                  <c:v>42180.57472222222</c:v>
                </c:pt>
                <c:pt idx="31">
                  <c:v>42180.575416666652</c:v>
                </c:pt>
                <c:pt idx="32">
                  <c:v>42180.576111111106</c:v>
                </c:pt>
                <c:pt idx="33">
                  <c:v>42180.576805555553</c:v>
                </c:pt>
                <c:pt idx="34">
                  <c:v>42180.577499999999</c:v>
                </c:pt>
                <c:pt idx="35">
                  <c:v>42180.578194444461</c:v>
                </c:pt>
                <c:pt idx="36">
                  <c:v>42180.578888888893</c:v>
                </c:pt>
                <c:pt idx="37">
                  <c:v>42180.579583333325</c:v>
                </c:pt>
                <c:pt idx="38">
                  <c:v>42180.580277777794</c:v>
                </c:pt>
                <c:pt idx="39">
                  <c:v>42180.580972222233</c:v>
                </c:pt>
                <c:pt idx="40">
                  <c:v>42180.581666666651</c:v>
                </c:pt>
                <c:pt idx="41">
                  <c:v>42180.582361111105</c:v>
                </c:pt>
                <c:pt idx="42">
                  <c:v>42180.583055555559</c:v>
                </c:pt>
                <c:pt idx="43">
                  <c:v>42180.583749999998</c:v>
                </c:pt>
                <c:pt idx="44">
                  <c:v>42180.584444444459</c:v>
                </c:pt>
                <c:pt idx="45">
                  <c:v>42180.585138888891</c:v>
                </c:pt>
                <c:pt idx="46">
                  <c:v>42180.585833333331</c:v>
                </c:pt>
                <c:pt idx="47">
                  <c:v>42180.586527777792</c:v>
                </c:pt>
                <c:pt idx="48">
                  <c:v>42180.587222222232</c:v>
                </c:pt>
                <c:pt idx="49">
                  <c:v>42180.587916666664</c:v>
                </c:pt>
                <c:pt idx="50">
                  <c:v>42180.58861111111</c:v>
                </c:pt>
                <c:pt idx="51">
                  <c:v>42180.589305555557</c:v>
                </c:pt>
                <c:pt idx="52">
                  <c:v>42180.59</c:v>
                </c:pt>
                <c:pt idx="53">
                  <c:v>42180.590694444443</c:v>
                </c:pt>
                <c:pt idx="54">
                  <c:v>42180.591388888875</c:v>
                </c:pt>
                <c:pt idx="55">
                  <c:v>42180.592083333322</c:v>
                </c:pt>
                <c:pt idx="56">
                  <c:v>42180.592777777776</c:v>
                </c:pt>
                <c:pt idx="57">
                  <c:v>42180.593472222208</c:v>
                </c:pt>
                <c:pt idx="58">
                  <c:v>42180.594166666648</c:v>
                </c:pt>
                <c:pt idx="59">
                  <c:v>42180.594861111094</c:v>
                </c:pt>
                <c:pt idx="60">
                  <c:v>42180.595555555556</c:v>
                </c:pt>
                <c:pt idx="61">
                  <c:v>42180.596250000002</c:v>
                </c:pt>
                <c:pt idx="62">
                  <c:v>42180.596944444442</c:v>
                </c:pt>
                <c:pt idx="63">
                  <c:v>42180.597638888888</c:v>
                </c:pt>
                <c:pt idx="64">
                  <c:v>42180.598333333335</c:v>
                </c:pt>
                <c:pt idx="65">
                  <c:v>42180.599027777775</c:v>
                </c:pt>
                <c:pt idx="66">
                  <c:v>42180.599722222207</c:v>
                </c:pt>
                <c:pt idx="67">
                  <c:v>42180.600416666653</c:v>
                </c:pt>
                <c:pt idx="68">
                  <c:v>42180.6011111111</c:v>
                </c:pt>
                <c:pt idx="69">
                  <c:v>42180.601805555554</c:v>
                </c:pt>
                <c:pt idx="70">
                  <c:v>42180.602500000001</c:v>
                </c:pt>
                <c:pt idx="71">
                  <c:v>42180.603194444448</c:v>
                </c:pt>
                <c:pt idx="72">
                  <c:v>42180.603888888887</c:v>
                </c:pt>
                <c:pt idx="73">
                  <c:v>42180.604583333334</c:v>
                </c:pt>
                <c:pt idx="74">
                  <c:v>42180.60527777778</c:v>
                </c:pt>
                <c:pt idx="75">
                  <c:v>42180.60597222222</c:v>
                </c:pt>
                <c:pt idx="76">
                  <c:v>42180.606666666652</c:v>
                </c:pt>
                <c:pt idx="77">
                  <c:v>42180.607361111084</c:v>
                </c:pt>
                <c:pt idx="78">
                  <c:v>42180.608055555553</c:v>
                </c:pt>
                <c:pt idx="79">
                  <c:v>42180.608749999999</c:v>
                </c:pt>
                <c:pt idx="80">
                  <c:v>42180.609444444446</c:v>
                </c:pt>
                <c:pt idx="81">
                  <c:v>42180.610138888893</c:v>
                </c:pt>
                <c:pt idx="82">
                  <c:v>42180.610833333332</c:v>
                </c:pt>
                <c:pt idx="83">
                  <c:v>42180.611527777779</c:v>
                </c:pt>
                <c:pt idx="84">
                  <c:v>42180.612222222233</c:v>
                </c:pt>
                <c:pt idx="85">
                  <c:v>42180.612916666665</c:v>
                </c:pt>
                <c:pt idx="86">
                  <c:v>42180.613611111105</c:v>
                </c:pt>
                <c:pt idx="87">
                  <c:v>42180.614305555559</c:v>
                </c:pt>
                <c:pt idx="88">
                  <c:v>42180.615000000005</c:v>
                </c:pt>
                <c:pt idx="89">
                  <c:v>42180.615694444459</c:v>
                </c:pt>
                <c:pt idx="90">
                  <c:v>42180.616388888891</c:v>
                </c:pt>
                <c:pt idx="91">
                  <c:v>42180.617083333324</c:v>
                </c:pt>
                <c:pt idx="92">
                  <c:v>42180.617777777778</c:v>
                </c:pt>
                <c:pt idx="93">
                  <c:v>42180.618472222232</c:v>
                </c:pt>
                <c:pt idx="94">
                  <c:v>42180.619166666649</c:v>
                </c:pt>
                <c:pt idx="95">
                  <c:v>42180.619861111096</c:v>
                </c:pt>
                <c:pt idx="96">
                  <c:v>42180.620555555557</c:v>
                </c:pt>
                <c:pt idx="97">
                  <c:v>42180.621249999997</c:v>
                </c:pt>
                <c:pt idx="98">
                  <c:v>42180.621944444436</c:v>
                </c:pt>
                <c:pt idx="99">
                  <c:v>42180.62263888889</c:v>
                </c:pt>
                <c:pt idx="100">
                  <c:v>42180.623333333322</c:v>
                </c:pt>
                <c:pt idx="101">
                  <c:v>42180.624027777776</c:v>
                </c:pt>
                <c:pt idx="102">
                  <c:v>42180.624722222208</c:v>
                </c:pt>
                <c:pt idx="103">
                  <c:v>42180.625416666648</c:v>
                </c:pt>
                <c:pt idx="104">
                  <c:v>42180.626111111094</c:v>
                </c:pt>
                <c:pt idx="105">
                  <c:v>42180.626805555556</c:v>
                </c:pt>
                <c:pt idx="106">
                  <c:v>42180.627499999995</c:v>
                </c:pt>
                <c:pt idx="107">
                  <c:v>42180.628194444442</c:v>
                </c:pt>
                <c:pt idx="108">
                  <c:v>42180.628888888888</c:v>
                </c:pt>
                <c:pt idx="109">
                  <c:v>42180.629583333321</c:v>
                </c:pt>
                <c:pt idx="110">
                  <c:v>42180.630277777782</c:v>
                </c:pt>
                <c:pt idx="111">
                  <c:v>42180.630972222221</c:v>
                </c:pt>
                <c:pt idx="112">
                  <c:v>42180.631666666639</c:v>
                </c:pt>
                <c:pt idx="113">
                  <c:v>42180.6323611111</c:v>
                </c:pt>
                <c:pt idx="114">
                  <c:v>42180.633055555554</c:v>
                </c:pt>
                <c:pt idx="115">
                  <c:v>42180.633749999994</c:v>
                </c:pt>
                <c:pt idx="116">
                  <c:v>42180.634444444448</c:v>
                </c:pt>
                <c:pt idx="117">
                  <c:v>42180.635138888887</c:v>
                </c:pt>
                <c:pt idx="118">
                  <c:v>42180.635833333334</c:v>
                </c:pt>
                <c:pt idx="119">
                  <c:v>42180.63652777778</c:v>
                </c:pt>
                <c:pt idx="120">
                  <c:v>42180.63722222222</c:v>
                </c:pt>
                <c:pt idx="121">
                  <c:v>42180.637916666652</c:v>
                </c:pt>
                <c:pt idx="122">
                  <c:v>42180.638611111106</c:v>
                </c:pt>
                <c:pt idx="123">
                  <c:v>42180.639305555538</c:v>
                </c:pt>
                <c:pt idx="124">
                  <c:v>42180.639999999999</c:v>
                </c:pt>
                <c:pt idx="125">
                  <c:v>42180.640694444461</c:v>
                </c:pt>
                <c:pt idx="126">
                  <c:v>42180.641388888886</c:v>
                </c:pt>
                <c:pt idx="127">
                  <c:v>42180.642083333325</c:v>
                </c:pt>
                <c:pt idx="128">
                  <c:v>42180.642777777779</c:v>
                </c:pt>
                <c:pt idx="129">
                  <c:v>42180.643472222226</c:v>
                </c:pt>
                <c:pt idx="130">
                  <c:v>42180.644166666651</c:v>
                </c:pt>
                <c:pt idx="131">
                  <c:v>42180.644861111105</c:v>
                </c:pt>
                <c:pt idx="132">
                  <c:v>42180.645555555559</c:v>
                </c:pt>
                <c:pt idx="133">
                  <c:v>42180.646250000013</c:v>
                </c:pt>
                <c:pt idx="134">
                  <c:v>42180.646944444459</c:v>
                </c:pt>
                <c:pt idx="135">
                  <c:v>42180.647638888891</c:v>
                </c:pt>
                <c:pt idx="136">
                  <c:v>42180.648333333331</c:v>
                </c:pt>
                <c:pt idx="137">
                  <c:v>42180.649027777778</c:v>
                </c:pt>
                <c:pt idx="138">
                  <c:v>42180.649722222224</c:v>
                </c:pt>
                <c:pt idx="139">
                  <c:v>42180.650416666664</c:v>
                </c:pt>
                <c:pt idx="140">
                  <c:v>42180.651111111096</c:v>
                </c:pt>
                <c:pt idx="141">
                  <c:v>42180.651805555557</c:v>
                </c:pt>
                <c:pt idx="142">
                  <c:v>42180.652500000011</c:v>
                </c:pt>
                <c:pt idx="143">
                  <c:v>42180.653194444443</c:v>
                </c:pt>
                <c:pt idx="144">
                  <c:v>42180.65388888889</c:v>
                </c:pt>
                <c:pt idx="145">
                  <c:v>42180.654583333337</c:v>
                </c:pt>
                <c:pt idx="146">
                  <c:v>42180.655277777783</c:v>
                </c:pt>
                <c:pt idx="147">
                  <c:v>42180.655972222223</c:v>
                </c:pt>
                <c:pt idx="148">
                  <c:v>42180.656666666655</c:v>
                </c:pt>
                <c:pt idx="149">
                  <c:v>42180.657361111094</c:v>
                </c:pt>
                <c:pt idx="150">
                  <c:v>42180.658055555563</c:v>
                </c:pt>
                <c:pt idx="151">
                  <c:v>42180.658750000002</c:v>
                </c:pt>
                <c:pt idx="152">
                  <c:v>42180.659444444442</c:v>
                </c:pt>
                <c:pt idx="153">
                  <c:v>42180.660138888888</c:v>
                </c:pt>
                <c:pt idx="154">
                  <c:v>42180.660833333335</c:v>
                </c:pt>
                <c:pt idx="155">
                  <c:v>42180.661527777775</c:v>
                </c:pt>
                <c:pt idx="156">
                  <c:v>42180.662222222221</c:v>
                </c:pt>
                <c:pt idx="157">
                  <c:v>42180.662916666653</c:v>
                </c:pt>
                <c:pt idx="158">
                  <c:v>42180.6636111111</c:v>
                </c:pt>
                <c:pt idx="159">
                  <c:v>42180.664305555554</c:v>
                </c:pt>
                <c:pt idx="160">
                  <c:v>42180.665000000001</c:v>
                </c:pt>
                <c:pt idx="161">
                  <c:v>42180.665694444448</c:v>
                </c:pt>
                <c:pt idx="162">
                  <c:v>42180.666388888887</c:v>
                </c:pt>
                <c:pt idx="163">
                  <c:v>42180.667083333319</c:v>
                </c:pt>
                <c:pt idx="164">
                  <c:v>42180.667777777766</c:v>
                </c:pt>
                <c:pt idx="165">
                  <c:v>42180.66847222222</c:v>
                </c:pt>
                <c:pt idx="166">
                  <c:v>42180.669166666637</c:v>
                </c:pt>
                <c:pt idx="167">
                  <c:v>42180.669861111084</c:v>
                </c:pt>
                <c:pt idx="168">
                  <c:v>42180.670555555553</c:v>
                </c:pt>
                <c:pt idx="169">
                  <c:v>42180.671249999999</c:v>
                </c:pt>
                <c:pt idx="170">
                  <c:v>42180.671944444446</c:v>
                </c:pt>
                <c:pt idx="171">
                  <c:v>42180.672638888893</c:v>
                </c:pt>
                <c:pt idx="172">
                  <c:v>42180.673333333325</c:v>
                </c:pt>
                <c:pt idx="173">
                  <c:v>42180.674027777779</c:v>
                </c:pt>
                <c:pt idx="174">
                  <c:v>42180.674722222226</c:v>
                </c:pt>
                <c:pt idx="175">
                  <c:v>42180.675416666651</c:v>
                </c:pt>
                <c:pt idx="176">
                  <c:v>42180.676111111105</c:v>
                </c:pt>
                <c:pt idx="177">
                  <c:v>42180.676805555559</c:v>
                </c:pt>
                <c:pt idx="178">
                  <c:v>42180.677499999998</c:v>
                </c:pt>
                <c:pt idx="179">
                  <c:v>42180.678194444459</c:v>
                </c:pt>
                <c:pt idx="180">
                  <c:v>42180.678888888891</c:v>
                </c:pt>
                <c:pt idx="181">
                  <c:v>42180.679583333324</c:v>
                </c:pt>
                <c:pt idx="182">
                  <c:v>42180.680277777792</c:v>
                </c:pt>
                <c:pt idx="183">
                  <c:v>42180.680972222232</c:v>
                </c:pt>
                <c:pt idx="184">
                  <c:v>42180.681666666649</c:v>
                </c:pt>
                <c:pt idx="185">
                  <c:v>42180.682361111096</c:v>
                </c:pt>
                <c:pt idx="186">
                  <c:v>42180.683055555557</c:v>
                </c:pt>
                <c:pt idx="187">
                  <c:v>42180.683749999997</c:v>
                </c:pt>
                <c:pt idx="188">
                  <c:v>42180.684444444443</c:v>
                </c:pt>
                <c:pt idx="189">
                  <c:v>42180.68513888889</c:v>
                </c:pt>
                <c:pt idx="190">
                  <c:v>42180.685833333337</c:v>
                </c:pt>
                <c:pt idx="191">
                  <c:v>42180.686527777783</c:v>
                </c:pt>
                <c:pt idx="192">
                  <c:v>42180.687222222223</c:v>
                </c:pt>
                <c:pt idx="193">
                  <c:v>42180.687916666655</c:v>
                </c:pt>
                <c:pt idx="194">
                  <c:v>42180.688611111109</c:v>
                </c:pt>
                <c:pt idx="195">
                  <c:v>42180.689305555556</c:v>
                </c:pt>
                <c:pt idx="196">
                  <c:v>42180.69</c:v>
                </c:pt>
                <c:pt idx="197">
                  <c:v>42180.690694444442</c:v>
                </c:pt>
                <c:pt idx="198">
                  <c:v>42180.691388888874</c:v>
                </c:pt>
                <c:pt idx="199">
                  <c:v>42180.692083333321</c:v>
                </c:pt>
                <c:pt idx="200">
                  <c:v>42180.692777777775</c:v>
                </c:pt>
                <c:pt idx="201">
                  <c:v>42180.693472222207</c:v>
                </c:pt>
                <c:pt idx="202">
                  <c:v>42180.694166666639</c:v>
                </c:pt>
                <c:pt idx="203">
                  <c:v>42180.6948611111</c:v>
                </c:pt>
                <c:pt idx="204">
                  <c:v>42180.695555555554</c:v>
                </c:pt>
                <c:pt idx="205">
                  <c:v>42180.696250000001</c:v>
                </c:pt>
                <c:pt idx="206">
                  <c:v>42180.696944444448</c:v>
                </c:pt>
                <c:pt idx="207">
                  <c:v>42180.697638888887</c:v>
                </c:pt>
                <c:pt idx="208">
                  <c:v>42180.698333333334</c:v>
                </c:pt>
                <c:pt idx="209">
                  <c:v>42180.699027777766</c:v>
                </c:pt>
                <c:pt idx="210">
                  <c:v>42180.699722222198</c:v>
                </c:pt>
                <c:pt idx="211">
                  <c:v>42180.700416666652</c:v>
                </c:pt>
                <c:pt idx="212">
                  <c:v>42180.701111111084</c:v>
                </c:pt>
                <c:pt idx="213">
                  <c:v>42180.701805555538</c:v>
                </c:pt>
                <c:pt idx="214">
                  <c:v>42180.702499999999</c:v>
                </c:pt>
                <c:pt idx="215">
                  <c:v>42180.703194444446</c:v>
                </c:pt>
                <c:pt idx="216">
                  <c:v>42180.703888888886</c:v>
                </c:pt>
                <c:pt idx="217">
                  <c:v>42180.704583333325</c:v>
                </c:pt>
                <c:pt idx="218">
                  <c:v>42180.705277777779</c:v>
                </c:pt>
                <c:pt idx="219">
                  <c:v>42180.705972222226</c:v>
                </c:pt>
                <c:pt idx="220">
                  <c:v>42180.706666666651</c:v>
                </c:pt>
                <c:pt idx="221">
                  <c:v>42180.707361111083</c:v>
                </c:pt>
                <c:pt idx="222">
                  <c:v>42180.708055555559</c:v>
                </c:pt>
                <c:pt idx="223">
                  <c:v>42180.708749999998</c:v>
                </c:pt>
                <c:pt idx="224">
                  <c:v>42180.709444444445</c:v>
                </c:pt>
                <c:pt idx="225">
                  <c:v>42180.710138888891</c:v>
                </c:pt>
                <c:pt idx="226">
                  <c:v>42180.710833333331</c:v>
                </c:pt>
                <c:pt idx="227">
                  <c:v>42180.711527777778</c:v>
                </c:pt>
                <c:pt idx="228">
                  <c:v>42180.712222222232</c:v>
                </c:pt>
                <c:pt idx="229">
                  <c:v>42180.712916666664</c:v>
                </c:pt>
                <c:pt idx="230">
                  <c:v>42180.713611111096</c:v>
                </c:pt>
                <c:pt idx="231">
                  <c:v>42180.714305555557</c:v>
                </c:pt>
                <c:pt idx="232">
                  <c:v>42180.715000000004</c:v>
                </c:pt>
                <c:pt idx="233">
                  <c:v>42180.715694444443</c:v>
                </c:pt>
                <c:pt idx="234">
                  <c:v>42180.71638888889</c:v>
                </c:pt>
                <c:pt idx="235">
                  <c:v>42180.717083333322</c:v>
                </c:pt>
                <c:pt idx="236">
                  <c:v>42180.717777777776</c:v>
                </c:pt>
                <c:pt idx="237">
                  <c:v>42180.718472222223</c:v>
                </c:pt>
                <c:pt idx="238">
                  <c:v>42180.719166666648</c:v>
                </c:pt>
                <c:pt idx="239">
                  <c:v>42180.719861111094</c:v>
                </c:pt>
                <c:pt idx="240">
                  <c:v>42180.720555555556</c:v>
                </c:pt>
                <c:pt idx="241">
                  <c:v>42180.721249999995</c:v>
                </c:pt>
                <c:pt idx="242">
                  <c:v>42180.721944444434</c:v>
                </c:pt>
                <c:pt idx="243">
                  <c:v>42180.722638888888</c:v>
                </c:pt>
                <c:pt idx="244">
                  <c:v>42180.723333333321</c:v>
                </c:pt>
                <c:pt idx="245">
                  <c:v>42180.724027777775</c:v>
                </c:pt>
                <c:pt idx="246">
                  <c:v>42180.724722222207</c:v>
                </c:pt>
                <c:pt idx="247">
                  <c:v>42180.725416666639</c:v>
                </c:pt>
                <c:pt idx="248">
                  <c:v>42180.7261111111</c:v>
                </c:pt>
                <c:pt idx="249">
                  <c:v>42180.726805555554</c:v>
                </c:pt>
                <c:pt idx="250">
                  <c:v>42180.727499999994</c:v>
                </c:pt>
                <c:pt idx="251">
                  <c:v>42180.728194444448</c:v>
                </c:pt>
                <c:pt idx="252">
                  <c:v>42180.728888888887</c:v>
                </c:pt>
                <c:pt idx="253">
                  <c:v>42180.729583333319</c:v>
                </c:pt>
                <c:pt idx="254">
                  <c:v>42180.73027777778</c:v>
                </c:pt>
                <c:pt idx="255">
                  <c:v>42180.73097222222</c:v>
                </c:pt>
                <c:pt idx="256">
                  <c:v>42180.731666666637</c:v>
                </c:pt>
                <c:pt idx="257">
                  <c:v>42180.732361111084</c:v>
                </c:pt>
                <c:pt idx="258">
                  <c:v>42180.733055555538</c:v>
                </c:pt>
                <c:pt idx="259">
                  <c:v>42180.733749999985</c:v>
                </c:pt>
                <c:pt idx="260">
                  <c:v>42180.734444444446</c:v>
                </c:pt>
                <c:pt idx="261">
                  <c:v>42180.735138888886</c:v>
                </c:pt>
                <c:pt idx="262">
                  <c:v>42180.735833333325</c:v>
                </c:pt>
                <c:pt idx="263">
                  <c:v>42180.736527777779</c:v>
                </c:pt>
                <c:pt idx="264">
                  <c:v>42180.737222222226</c:v>
                </c:pt>
                <c:pt idx="265">
                  <c:v>42180.737916666651</c:v>
                </c:pt>
                <c:pt idx="266">
                  <c:v>42180.738611111105</c:v>
                </c:pt>
                <c:pt idx="267">
                  <c:v>42180.739305555544</c:v>
                </c:pt>
                <c:pt idx="268">
                  <c:v>42180.74</c:v>
                </c:pt>
                <c:pt idx="269">
                  <c:v>42180.740694444459</c:v>
                </c:pt>
                <c:pt idx="270">
                  <c:v>42180.741388888884</c:v>
                </c:pt>
                <c:pt idx="271">
                  <c:v>42180.742083333324</c:v>
                </c:pt>
                <c:pt idx="272">
                  <c:v>42180.742777777778</c:v>
                </c:pt>
                <c:pt idx="273">
                  <c:v>42180.743472222224</c:v>
                </c:pt>
                <c:pt idx="274">
                  <c:v>42180.744166666649</c:v>
                </c:pt>
                <c:pt idx="275">
                  <c:v>42180.744861111096</c:v>
                </c:pt>
                <c:pt idx="276">
                  <c:v>42180.745555555557</c:v>
                </c:pt>
                <c:pt idx="277">
                  <c:v>42180.746250000011</c:v>
                </c:pt>
                <c:pt idx="278">
                  <c:v>42180.746944444443</c:v>
                </c:pt>
                <c:pt idx="279">
                  <c:v>42180.74763888889</c:v>
                </c:pt>
                <c:pt idx="280">
                  <c:v>42180.748333333337</c:v>
                </c:pt>
                <c:pt idx="281">
                  <c:v>42180.749027777776</c:v>
                </c:pt>
                <c:pt idx="282">
                  <c:v>42180.749722222208</c:v>
                </c:pt>
                <c:pt idx="283">
                  <c:v>42180.750416666655</c:v>
                </c:pt>
                <c:pt idx="284">
                  <c:v>42180.751111111094</c:v>
                </c:pt>
                <c:pt idx="285">
                  <c:v>42180.751805555556</c:v>
                </c:pt>
                <c:pt idx="286">
                  <c:v>42180.752500000002</c:v>
                </c:pt>
                <c:pt idx="287">
                  <c:v>42180.753194444442</c:v>
                </c:pt>
                <c:pt idx="288">
                  <c:v>42180.753888888888</c:v>
                </c:pt>
                <c:pt idx="289">
                  <c:v>42180.754583333335</c:v>
                </c:pt>
                <c:pt idx="290">
                  <c:v>42180.755277777782</c:v>
                </c:pt>
                <c:pt idx="291">
                  <c:v>42180.755972222221</c:v>
                </c:pt>
                <c:pt idx="292">
                  <c:v>42180.756666666653</c:v>
                </c:pt>
                <c:pt idx="293">
                  <c:v>42180.7573611111</c:v>
                </c:pt>
                <c:pt idx="294">
                  <c:v>42180.758055555561</c:v>
                </c:pt>
                <c:pt idx="295">
                  <c:v>42180.758750000001</c:v>
                </c:pt>
                <c:pt idx="296">
                  <c:v>42180.759444444448</c:v>
                </c:pt>
                <c:pt idx="297">
                  <c:v>42180.760138888887</c:v>
                </c:pt>
                <c:pt idx="298">
                  <c:v>42180.760833333334</c:v>
                </c:pt>
                <c:pt idx="299">
                  <c:v>42180.761527777766</c:v>
                </c:pt>
                <c:pt idx="300">
                  <c:v>42180.76222222222</c:v>
                </c:pt>
                <c:pt idx="301">
                  <c:v>42180.762916666652</c:v>
                </c:pt>
                <c:pt idx="302">
                  <c:v>42180.763611111084</c:v>
                </c:pt>
                <c:pt idx="303">
                  <c:v>42180.764305555538</c:v>
                </c:pt>
                <c:pt idx="304">
                  <c:v>42180.764999999999</c:v>
                </c:pt>
                <c:pt idx="305">
                  <c:v>42180.765694444446</c:v>
                </c:pt>
                <c:pt idx="306">
                  <c:v>42180.766388888886</c:v>
                </c:pt>
                <c:pt idx="307">
                  <c:v>42180.767083333303</c:v>
                </c:pt>
                <c:pt idx="308">
                  <c:v>42180.767777777764</c:v>
                </c:pt>
                <c:pt idx="309">
                  <c:v>42180.768472222226</c:v>
                </c:pt>
                <c:pt idx="310">
                  <c:v>42180.769166666636</c:v>
                </c:pt>
                <c:pt idx="311">
                  <c:v>42180.769861111083</c:v>
                </c:pt>
                <c:pt idx="312">
                  <c:v>42180.770555555559</c:v>
                </c:pt>
                <c:pt idx="313">
                  <c:v>42180.771249999998</c:v>
                </c:pt>
                <c:pt idx="314">
                  <c:v>42180.771944444445</c:v>
                </c:pt>
                <c:pt idx="315">
                  <c:v>42180.772638888891</c:v>
                </c:pt>
                <c:pt idx="316">
                  <c:v>42180.773333333324</c:v>
                </c:pt>
                <c:pt idx="317">
                  <c:v>42180.774027777778</c:v>
                </c:pt>
                <c:pt idx="318">
                  <c:v>42180.774722222224</c:v>
                </c:pt>
                <c:pt idx="319">
                  <c:v>42180.775416666649</c:v>
                </c:pt>
                <c:pt idx="320">
                  <c:v>42180.776111111096</c:v>
                </c:pt>
                <c:pt idx="321">
                  <c:v>42180.776805555557</c:v>
                </c:pt>
                <c:pt idx="322">
                  <c:v>42180.777499999997</c:v>
                </c:pt>
                <c:pt idx="323">
                  <c:v>42180.778194444443</c:v>
                </c:pt>
                <c:pt idx="324">
                  <c:v>42180.77888888889</c:v>
                </c:pt>
                <c:pt idx="325">
                  <c:v>42180.779583333322</c:v>
                </c:pt>
                <c:pt idx="326">
                  <c:v>42180.780277777783</c:v>
                </c:pt>
                <c:pt idx="327">
                  <c:v>42180.780972222223</c:v>
                </c:pt>
                <c:pt idx="328">
                  <c:v>42180.781666666648</c:v>
                </c:pt>
                <c:pt idx="329">
                  <c:v>42180.782361111094</c:v>
                </c:pt>
                <c:pt idx="330">
                  <c:v>42180.783055555556</c:v>
                </c:pt>
                <c:pt idx="331">
                  <c:v>42180.783749999995</c:v>
                </c:pt>
                <c:pt idx="332">
                  <c:v>42180.784444444442</c:v>
                </c:pt>
                <c:pt idx="333">
                  <c:v>42180.785138888888</c:v>
                </c:pt>
                <c:pt idx="334">
                  <c:v>42180.785833333335</c:v>
                </c:pt>
                <c:pt idx="335">
                  <c:v>42180.786527777782</c:v>
                </c:pt>
                <c:pt idx="336">
                  <c:v>42180.787222222221</c:v>
                </c:pt>
                <c:pt idx="337">
                  <c:v>42180.787916666653</c:v>
                </c:pt>
                <c:pt idx="338">
                  <c:v>42180.788611111115</c:v>
                </c:pt>
                <c:pt idx="339">
                  <c:v>42180.789305555554</c:v>
                </c:pt>
                <c:pt idx="340">
                  <c:v>42180.79</c:v>
                </c:pt>
                <c:pt idx="341">
                  <c:v>42180.790694444448</c:v>
                </c:pt>
                <c:pt idx="342">
                  <c:v>42180.791388888872</c:v>
                </c:pt>
                <c:pt idx="343">
                  <c:v>42180.792083333319</c:v>
                </c:pt>
                <c:pt idx="344">
                  <c:v>42180.792777777766</c:v>
                </c:pt>
                <c:pt idx="345">
                  <c:v>42180.793472222198</c:v>
                </c:pt>
                <c:pt idx="346">
                  <c:v>42180.794166666637</c:v>
                </c:pt>
                <c:pt idx="347">
                  <c:v>42180.794861111084</c:v>
                </c:pt>
                <c:pt idx="348">
                  <c:v>42180.795555555538</c:v>
                </c:pt>
                <c:pt idx="349">
                  <c:v>42180.796249999999</c:v>
                </c:pt>
                <c:pt idx="350">
                  <c:v>42180.796944444446</c:v>
                </c:pt>
                <c:pt idx="351">
                  <c:v>42180.797638888886</c:v>
                </c:pt>
                <c:pt idx="352">
                  <c:v>42180.798333333325</c:v>
                </c:pt>
                <c:pt idx="353">
                  <c:v>42180.799027777764</c:v>
                </c:pt>
                <c:pt idx="354">
                  <c:v>42180.799722222204</c:v>
                </c:pt>
                <c:pt idx="355">
                  <c:v>42180.800416666665</c:v>
                </c:pt>
                <c:pt idx="356">
                  <c:v>42180.801111111105</c:v>
                </c:pt>
                <c:pt idx="357">
                  <c:v>42180.801805555559</c:v>
                </c:pt>
                <c:pt idx="358">
                  <c:v>42180.802500000013</c:v>
                </c:pt>
                <c:pt idx="359">
                  <c:v>42180.803194444459</c:v>
                </c:pt>
                <c:pt idx="360">
                  <c:v>42180.803888888891</c:v>
                </c:pt>
                <c:pt idx="361">
                  <c:v>42180.804583333331</c:v>
                </c:pt>
                <c:pt idx="362">
                  <c:v>42180.805277777792</c:v>
                </c:pt>
                <c:pt idx="363">
                  <c:v>42180.805972222232</c:v>
                </c:pt>
                <c:pt idx="364">
                  <c:v>42180.806666666664</c:v>
                </c:pt>
                <c:pt idx="365">
                  <c:v>42180.807361111096</c:v>
                </c:pt>
                <c:pt idx="366">
                  <c:v>42180.808055555572</c:v>
                </c:pt>
                <c:pt idx="367">
                  <c:v>42180.808750000011</c:v>
                </c:pt>
                <c:pt idx="368">
                  <c:v>42180.809444444443</c:v>
                </c:pt>
                <c:pt idx="369">
                  <c:v>42180.810138888904</c:v>
                </c:pt>
                <c:pt idx="370">
                  <c:v>42180.810833333351</c:v>
                </c:pt>
                <c:pt idx="371">
                  <c:v>42180.811527777783</c:v>
                </c:pt>
                <c:pt idx="372">
                  <c:v>42180.812222222237</c:v>
                </c:pt>
                <c:pt idx="373">
                  <c:v>42180.812916666669</c:v>
                </c:pt>
                <c:pt idx="374">
                  <c:v>42180.813611111109</c:v>
                </c:pt>
                <c:pt idx="375">
                  <c:v>42180.814305555563</c:v>
                </c:pt>
                <c:pt idx="376">
                  <c:v>42180.815000000002</c:v>
                </c:pt>
                <c:pt idx="377">
                  <c:v>42180.815694444456</c:v>
                </c:pt>
                <c:pt idx="378">
                  <c:v>42180.816388888903</c:v>
                </c:pt>
                <c:pt idx="379">
                  <c:v>42180.817083333335</c:v>
                </c:pt>
                <c:pt idx="380">
                  <c:v>42180.817777777782</c:v>
                </c:pt>
                <c:pt idx="381">
                  <c:v>42180.818472222236</c:v>
                </c:pt>
                <c:pt idx="382">
                  <c:v>42180.819166666653</c:v>
                </c:pt>
                <c:pt idx="383">
                  <c:v>42180.819861111115</c:v>
                </c:pt>
                <c:pt idx="384">
                  <c:v>42180.820555555561</c:v>
                </c:pt>
                <c:pt idx="385">
                  <c:v>42180.821250000001</c:v>
                </c:pt>
                <c:pt idx="386">
                  <c:v>42180.821944444448</c:v>
                </c:pt>
                <c:pt idx="387">
                  <c:v>42180.822638888902</c:v>
                </c:pt>
                <c:pt idx="388">
                  <c:v>42180.823333333334</c:v>
                </c:pt>
                <c:pt idx="389">
                  <c:v>42180.82402777778</c:v>
                </c:pt>
                <c:pt idx="390">
                  <c:v>42180.82472222222</c:v>
                </c:pt>
                <c:pt idx="391">
                  <c:v>42180.825416666652</c:v>
                </c:pt>
                <c:pt idx="392">
                  <c:v>42180.826111111106</c:v>
                </c:pt>
                <c:pt idx="393">
                  <c:v>42180.826805555553</c:v>
                </c:pt>
                <c:pt idx="394">
                  <c:v>42180.827499999999</c:v>
                </c:pt>
                <c:pt idx="395">
                  <c:v>42180.828194444461</c:v>
                </c:pt>
                <c:pt idx="396">
                  <c:v>42180.828888888893</c:v>
                </c:pt>
                <c:pt idx="397">
                  <c:v>42180.829583333325</c:v>
                </c:pt>
                <c:pt idx="398">
                  <c:v>42180.830277777794</c:v>
                </c:pt>
                <c:pt idx="399">
                  <c:v>42180.830972222233</c:v>
                </c:pt>
                <c:pt idx="400">
                  <c:v>42180.831666666651</c:v>
                </c:pt>
                <c:pt idx="401">
                  <c:v>42180.832361111105</c:v>
                </c:pt>
                <c:pt idx="402">
                  <c:v>42180.833055555559</c:v>
                </c:pt>
                <c:pt idx="403">
                  <c:v>42180.833749999998</c:v>
                </c:pt>
                <c:pt idx="404">
                  <c:v>42180.834444444459</c:v>
                </c:pt>
                <c:pt idx="405">
                  <c:v>42180.835138888891</c:v>
                </c:pt>
                <c:pt idx="406">
                  <c:v>42180.835833333331</c:v>
                </c:pt>
                <c:pt idx="407">
                  <c:v>42180.836527777792</c:v>
                </c:pt>
                <c:pt idx="408">
                  <c:v>42180.837222222232</c:v>
                </c:pt>
                <c:pt idx="409">
                  <c:v>42180.837916666664</c:v>
                </c:pt>
                <c:pt idx="410">
                  <c:v>42180.83861111111</c:v>
                </c:pt>
                <c:pt idx="411">
                  <c:v>42180.839305555557</c:v>
                </c:pt>
                <c:pt idx="412">
                  <c:v>42180.840000000011</c:v>
                </c:pt>
                <c:pt idx="413">
                  <c:v>42180.840694444465</c:v>
                </c:pt>
                <c:pt idx="414">
                  <c:v>42180.84138888889</c:v>
                </c:pt>
                <c:pt idx="415">
                  <c:v>42180.842083333337</c:v>
                </c:pt>
                <c:pt idx="416">
                  <c:v>42180.842777777783</c:v>
                </c:pt>
                <c:pt idx="417">
                  <c:v>42180.843472222223</c:v>
                </c:pt>
                <c:pt idx="418">
                  <c:v>42180.844166666655</c:v>
                </c:pt>
                <c:pt idx="419">
                  <c:v>42180.844861111109</c:v>
                </c:pt>
                <c:pt idx="420">
                  <c:v>42180.845555555563</c:v>
                </c:pt>
                <c:pt idx="421">
                  <c:v>42180.846250000017</c:v>
                </c:pt>
                <c:pt idx="422">
                  <c:v>42180.846944444456</c:v>
                </c:pt>
                <c:pt idx="423">
                  <c:v>42180.847638888903</c:v>
                </c:pt>
                <c:pt idx="424">
                  <c:v>42180.848333333342</c:v>
                </c:pt>
                <c:pt idx="425">
                  <c:v>42180.849027777782</c:v>
                </c:pt>
                <c:pt idx="426">
                  <c:v>42180.849722222221</c:v>
                </c:pt>
                <c:pt idx="427">
                  <c:v>42180.850416666668</c:v>
                </c:pt>
                <c:pt idx="428">
                  <c:v>42180.851111111115</c:v>
                </c:pt>
                <c:pt idx="429">
                  <c:v>42180.851805555561</c:v>
                </c:pt>
                <c:pt idx="430">
                  <c:v>42180.852500000015</c:v>
                </c:pt>
                <c:pt idx="431">
                  <c:v>42180.853194444469</c:v>
                </c:pt>
                <c:pt idx="432">
                  <c:v>42180.853888888902</c:v>
                </c:pt>
                <c:pt idx="433">
                  <c:v>42180.854583333341</c:v>
                </c:pt>
                <c:pt idx="434">
                  <c:v>42180.855277777795</c:v>
                </c:pt>
                <c:pt idx="435">
                  <c:v>42180.855972222234</c:v>
                </c:pt>
                <c:pt idx="436">
                  <c:v>42180.856666666667</c:v>
                </c:pt>
                <c:pt idx="437">
                  <c:v>42180.857361111106</c:v>
                </c:pt>
                <c:pt idx="438">
                  <c:v>42180.858055555567</c:v>
                </c:pt>
                <c:pt idx="439">
                  <c:v>42180.858750000014</c:v>
                </c:pt>
                <c:pt idx="440">
                  <c:v>42180.859444444461</c:v>
                </c:pt>
                <c:pt idx="441">
                  <c:v>42180.860138888893</c:v>
                </c:pt>
                <c:pt idx="442">
                  <c:v>42180.860833333332</c:v>
                </c:pt>
                <c:pt idx="443">
                  <c:v>42180.861527777779</c:v>
                </c:pt>
                <c:pt idx="444">
                  <c:v>42180.862222222233</c:v>
                </c:pt>
                <c:pt idx="445">
                  <c:v>42180.862916666665</c:v>
                </c:pt>
                <c:pt idx="446">
                  <c:v>42180.863611111105</c:v>
                </c:pt>
                <c:pt idx="447">
                  <c:v>42180.864305555559</c:v>
                </c:pt>
                <c:pt idx="448">
                  <c:v>42180.865000000005</c:v>
                </c:pt>
                <c:pt idx="449">
                  <c:v>42180.865694444459</c:v>
                </c:pt>
                <c:pt idx="450">
                  <c:v>42180.866388888891</c:v>
                </c:pt>
                <c:pt idx="451">
                  <c:v>42180.867083333324</c:v>
                </c:pt>
                <c:pt idx="452">
                  <c:v>42180.867777777778</c:v>
                </c:pt>
                <c:pt idx="453">
                  <c:v>42180.868472222232</c:v>
                </c:pt>
                <c:pt idx="454">
                  <c:v>42180.869166666649</c:v>
                </c:pt>
                <c:pt idx="455">
                  <c:v>42180.869861111096</c:v>
                </c:pt>
                <c:pt idx="456">
                  <c:v>42180.870555555572</c:v>
                </c:pt>
                <c:pt idx="457">
                  <c:v>42180.871250000011</c:v>
                </c:pt>
                <c:pt idx="458">
                  <c:v>42180.871944444443</c:v>
                </c:pt>
                <c:pt idx="459">
                  <c:v>42180.872638888904</c:v>
                </c:pt>
                <c:pt idx="460">
                  <c:v>42180.873333333337</c:v>
                </c:pt>
                <c:pt idx="461">
                  <c:v>42180.874027777783</c:v>
                </c:pt>
                <c:pt idx="462">
                  <c:v>42180.874722222223</c:v>
                </c:pt>
                <c:pt idx="463">
                  <c:v>42180.875416666655</c:v>
                </c:pt>
                <c:pt idx="464">
                  <c:v>42180.876111111109</c:v>
                </c:pt>
                <c:pt idx="465">
                  <c:v>42180.876805555563</c:v>
                </c:pt>
                <c:pt idx="466">
                  <c:v>42180.877500000002</c:v>
                </c:pt>
                <c:pt idx="467">
                  <c:v>42180.878194444456</c:v>
                </c:pt>
                <c:pt idx="468">
                  <c:v>42180.878888888903</c:v>
                </c:pt>
                <c:pt idx="469">
                  <c:v>42180.879583333335</c:v>
                </c:pt>
                <c:pt idx="470">
                  <c:v>42180.880277777796</c:v>
                </c:pt>
                <c:pt idx="471">
                  <c:v>42180.880972222236</c:v>
                </c:pt>
                <c:pt idx="472">
                  <c:v>42180.881666666653</c:v>
                </c:pt>
                <c:pt idx="473">
                  <c:v>42180.882361111115</c:v>
                </c:pt>
                <c:pt idx="474">
                  <c:v>42180.883055555561</c:v>
                </c:pt>
                <c:pt idx="475">
                  <c:v>42180.883750000001</c:v>
                </c:pt>
                <c:pt idx="476">
                  <c:v>42180.884444444469</c:v>
                </c:pt>
                <c:pt idx="477">
                  <c:v>42180.885138888902</c:v>
                </c:pt>
                <c:pt idx="478">
                  <c:v>42180.885833333341</c:v>
                </c:pt>
                <c:pt idx="479">
                  <c:v>42180.886527777795</c:v>
                </c:pt>
                <c:pt idx="480">
                  <c:v>42180.887222222234</c:v>
                </c:pt>
                <c:pt idx="481">
                  <c:v>42180.887916666667</c:v>
                </c:pt>
                <c:pt idx="482">
                  <c:v>42180.888611111113</c:v>
                </c:pt>
                <c:pt idx="483">
                  <c:v>42180.889305555553</c:v>
                </c:pt>
                <c:pt idx="484">
                  <c:v>42180.89</c:v>
                </c:pt>
                <c:pt idx="485">
                  <c:v>42180.890694444461</c:v>
                </c:pt>
                <c:pt idx="486">
                  <c:v>42180.891388888886</c:v>
                </c:pt>
                <c:pt idx="487">
                  <c:v>42180.892083333325</c:v>
                </c:pt>
                <c:pt idx="488">
                  <c:v>42180.892777777779</c:v>
                </c:pt>
                <c:pt idx="489">
                  <c:v>42180.893472222226</c:v>
                </c:pt>
                <c:pt idx="490">
                  <c:v>42180.894166666651</c:v>
                </c:pt>
                <c:pt idx="491">
                  <c:v>42180.894861111105</c:v>
                </c:pt>
                <c:pt idx="492">
                  <c:v>42180.895555555559</c:v>
                </c:pt>
                <c:pt idx="493">
                  <c:v>42180.896250000013</c:v>
                </c:pt>
                <c:pt idx="494">
                  <c:v>42180.896944444459</c:v>
                </c:pt>
                <c:pt idx="495">
                  <c:v>42180.897638888891</c:v>
                </c:pt>
                <c:pt idx="496">
                  <c:v>42180.898333333331</c:v>
                </c:pt>
                <c:pt idx="497">
                  <c:v>42180.899027777778</c:v>
                </c:pt>
                <c:pt idx="498">
                  <c:v>42180.899722222224</c:v>
                </c:pt>
                <c:pt idx="499">
                  <c:v>42180.900416666664</c:v>
                </c:pt>
                <c:pt idx="500">
                  <c:v>42180.901111111096</c:v>
                </c:pt>
                <c:pt idx="501">
                  <c:v>42180.901805555557</c:v>
                </c:pt>
                <c:pt idx="502">
                  <c:v>42180.902500000011</c:v>
                </c:pt>
                <c:pt idx="503">
                  <c:v>42180.903194444443</c:v>
                </c:pt>
                <c:pt idx="504">
                  <c:v>42180.90388888889</c:v>
                </c:pt>
                <c:pt idx="505">
                  <c:v>42180.904583333337</c:v>
                </c:pt>
                <c:pt idx="506">
                  <c:v>42180.905277777783</c:v>
                </c:pt>
                <c:pt idx="507">
                  <c:v>42180.905972222223</c:v>
                </c:pt>
                <c:pt idx="508">
                  <c:v>42180.906666666655</c:v>
                </c:pt>
                <c:pt idx="509">
                  <c:v>42180.907361111094</c:v>
                </c:pt>
                <c:pt idx="510">
                  <c:v>42180.908055555563</c:v>
                </c:pt>
                <c:pt idx="511">
                  <c:v>42180.908750000002</c:v>
                </c:pt>
                <c:pt idx="512">
                  <c:v>42180.909444444442</c:v>
                </c:pt>
                <c:pt idx="513">
                  <c:v>42180.910138888903</c:v>
                </c:pt>
                <c:pt idx="514">
                  <c:v>42180.910833333342</c:v>
                </c:pt>
                <c:pt idx="515">
                  <c:v>42180.911527777782</c:v>
                </c:pt>
                <c:pt idx="516">
                  <c:v>42180.912222222236</c:v>
                </c:pt>
                <c:pt idx="517">
                  <c:v>42180.912916666668</c:v>
                </c:pt>
                <c:pt idx="518">
                  <c:v>42180.913611111115</c:v>
                </c:pt>
                <c:pt idx="519">
                  <c:v>42180.914305555561</c:v>
                </c:pt>
                <c:pt idx="520">
                  <c:v>42180.915000000001</c:v>
                </c:pt>
                <c:pt idx="521">
                  <c:v>42180.915694444469</c:v>
                </c:pt>
                <c:pt idx="522">
                  <c:v>42180.916388888902</c:v>
                </c:pt>
                <c:pt idx="523">
                  <c:v>42180.917083333334</c:v>
                </c:pt>
                <c:pt idx="524">
                  <c:v>42180.91777777778</c:v>
                </c:pt>
                <c:pt idx="525">
                  <c:v>42180.918472222234</c:v>
                </c:pt>
                <c:pt idx="526">
                  <c:v>42180.919166666652</c:v>
                </c:pt>
                <c:pt idx="527">
                  <c:v>42180.919861111106</c:v>
                </c:pt>
                <c:pt idx="528">
                  <c:v>42180.920555555553</c:v>
                </c:pt>
                <c:pt idx="529">
                  <c:v>42180.921249999999</c:v>
                </c:pt>
                <c:pt idx="530">
                  <c:v>42180.921944444446</c:v>
                </c:pt>
                <c:pt idx="531">
                  <c:v>42180.922638888893</c:v>
                </c:pt>
                <c:pt idx="532">
                  <c:v>42180.923333333325</c:v>
                </c:pt>
                <c:pt idx="533">
                  <c:v>42180.924027777779</c:v>
                </c:pt>
                <c:pt idx="534">
                  <c:v>42180.924722222226</c:v>
                </c:pt>
                <c:pt idx="535">
                  <c:v>42180.925416666651</c:v>
                </c:pt>
                <c:pt idx="536">
                  <c:v>42180.926111111105</c:v>
                </c:pt>
                <c:pt idx="537">
                  <c:v>42180.926805555559</c:v>
                </c:pt>
                <c:pt idx="538">
                  <c:v>42180.927499999998</c:v>
                </c:pt>
                <c:pt idx="539">
                  <c:v>42180.928194444459</c:v>
                </c:pt>
                <c:pt idx="540">
                  <c:v>42180.928888888891</c:v>
                </c:pt>
                <c:pt idx="541">
                  <c:v>42180.929583333324</c:v>
                </c:pt>
                <c:pt idx="542">
                  <c:v>42180.930277777792</c:v>
                </c:pt>
                <c:pt idx="543">
                  <c:v>42180.930972222232</c:v>
                </c:pt>
                <c:pt idx="544">
                  <c:v>42180.931666666649</c:v>
                </c:pt>
                <c:pt idx="545">
                  <c:v>42180.932361111096</c:v>
                </c:pt>
                <c:pt idx="546">
                  <c:v>42180.933055555557</c:v>
                </c:pt>
                <c:pt idx="547">
                  <c:v>42180.933749999997</c:v>
                </c:pt>
                <c:pt idx="548">
                  <c:v>42180.934444444443</c:v>
                </c:pt>
                <c:pt idx="549">
                  <c:v>42180.93513888889</c:v>
                </c:pt>
                <c:pt idx="550">
                  <c:v>42180.935833333337</c:v>
                </c:pt>
                <c:pt idx="551">
                  <c:v>42180.936527777783</c:v>
                </c:pt>
                <c:pt idx="552">
                  <c:v>42180.937222222223</c:v>
                </c:pt>
                <c:pt idx="553">
                  <c:v>42180.937916666655</c:v>
                </c:pt>
                <c:pt idx="554">
                  <c:v>42180.938611111109</c:v>
                </c:pt>
                <c:pt idx="555">
                  <c:v>42180.939305555556</c:v>
                </c:pt>
                <c:pt idx="556">
                  <c:v>42180.94</c:v>
                </c:pt>
                <c:pt idx="557">
                  <c:v>42180.940694444456</c:v>
                </c:pt>
                <c:pt idx="558">
                  <c:v>42180.941388888888</c:v>
                </c:pt>
                <c:pt idx="559">
                  <c:v>42180.942083333335</c:v>
                </c:pt>
                <c:pt idx="560">
                  <c:v>42180.942777777782</c:v>
                </c:pt>
                <c:pt idx="561">
                  <c:v>42180.943472222221</c:v>
                </c:pt>
                <c:pt idx="562">
                  <c:v>42180.944166666653</c:v>
                </c:pt>
                <c:pt idx="563">
                  <c:v>42180.944861111115</c:v>
                </c:pt>
                <c:pt idx="564">
                  <c:v>42180.945555555561</c:v>
                </c:pt>
                <c:pt idx="565">
                  <c:v>42180.946250000015</c:v>
                </c:pt>
                <c:pt idx="566">
                  <c:v>42180.946944444469</c:v>
                </c:pt>
                <c:pt idx="567">
                  <c:v>42180.947638888902</c:v>
                </c:pt>
                <c:pt idx="568">
                  <c:v>42180.948333333341</c:v>
                </c:pt>
                <c:pt idx="569">
                  <c:v>42180.94902777778</c:v>
                </c:pt>
                <c:pt idx="570">
                  <c:v>42180.94972222222</c:v>
                </c:pt>
                <c:pt idx="571">
                  <c:v>42180.950416666667</c:v>
                </c:pt>
                <c:pt idx="572">
                  <c:v>42180.951111111106</c:v>
                </c:pt>
                <c:pt idx="573">
                  <c:v>42180.951805555553</c:v>
                </c:pt>
                <c:pt idx="574">
                  <c:v>42180.952500000014</c:v>
                </c:pt>
                <c:pt idx="575">
                  <c:v>42180.953194444461</c:v>
                </c:pt>
                <c:pt idx="576">
                  <c:v>42180.953888888893</c:v>
                </c:pt>
                <c:pt idx="577">
                  <c:v>42180.954583333332</c:v>
                </c:pt>
                <c:pt idx="578">
                  <c:v>42180.955277777794</c:v>
                </c:pt>
                <c:pt idx="579">
                  <c:v>42180.955972222233</c:v>
                </c:pt>
                <c:pt idx="580">
                  <c:v>42180.956666666665</c:v>
                </c:pt>
                <c:pt idx="581">
                  <c:v>42180.957361111105</c:v>
                </c:pt>
                <c:pt idx="582">
                  <c:v>42180.958055555573</c:v>
                </c:pt>
                <c:pt idx="583">
                  <c:v>42180.958750000013</c:v>
                </c:pt>
                <c:pt idx="584">
                  <c:v>42180.959444444459</c:v>
                </c:pt>
                <c:pt idx="585">
                  <c:v>42180.960138888891</c:v>
                </c:pt>
                <c:pt idx="586">
                  <c:v>42180.960833333331</c:v>
                </c:pt>
                <c:pt idx="587">
                  <c:v>42180.961527777778</c:v>
                </c:pt>
                <c:pt idx="588">
                  <c:v>42180.962222222232</c:v>
                </c:pt>
                <c:pt idx="589">
                  <c:v>42180.962916666664</c:v>
                </c:pt>
                <c:pt idx="590">
                  <c:v>42180.963611111096</c:v>
                </c:pt>
                <c:pt idx="591">
                  <c:v>42180.964305555557</c:v>
                </c:pt>
                <c:pt idx="592">
                  <c:v>42180.965000000004</c:v>
                </c:pt>
                <c:pt idx="593">
                  <c:v>42180.965694444443</c:v>
                </c:pt>
                <c:pt idx="594">
                  <c:v>42180.96638888889</c:v>
                </c:pt>
                <c:pt idx="595">
                  <c:v>42180.967083333322</c:v>
                </c:pt>
                <c:pt idx="596">
                  <c:v>42180.967777777776</c:v>
                </c:pt>
                <c:pt idx="597">
                  <c:v>42180.968472222223</c:v>
                </c:pt>
                <c:pt idx="598">
                  <c:v>42180.969166666648</c:v>
                </c:pt>
                <c:pt idx="599">
                  <c:v>42180.969861111094</c:v>
                </c:pt>
                <c:pt idx="600">
                  <c:v>42180.970555555563</c:v>
                </c:pt>
                <c:pt idx="601">
                  <c:v>42180.971250000002</c:v>
                </c:pt>
                <c:pt idx="602">
                  <c:v>42180.971944444442</c:v>
                </c:pt>
                <c:pt idx="603">
                  <c:v>42180.972638888903</c:v>
                </c:pt>
                <c:pt idx="604">
                  <c:v>42180.973333333335</c:v>
                </c:pt>
                <c:pt idx="605">
                  <c:v>42180.974027777782</c:v>
                </c:pt>
                <c:pt idx="606">
                  <c:v>42180.974722222221</c:v>
                </c:pt>
                <c:pt idx="607">
                  <c:v>42180.975416666653</c:v>
                </c:pt>
                <c:pt idx="608">
                  <c:v>42180.976111111115</c:v>
                </c:pt>
                <c:pt idx="609">
                  <c:v>42180.976805555561</c:v>
                </c:pt>
                <c:pt idx="610">
                  <c:v>42180.977500000001</c:v>
                </c:pt>
                <c:pt idx="611">
                  <c:v>42180.978194444469</c:v>
                </c:pt>
                <c:pt idx="612">
                  <c:v>42180.978888888902</c:v>
                </c:pt>
                <c:pt idx="613">
                  <c:v>42180.979583333334</c:v>
                </c:pt>
                <c:pt idx="614">
                  <c:v>42180.980277777795</c:v>
                </c:pt>
                <c:pt idx="615">
                  <c:v>42180.980972222234</c:v>
                </c:pt>
                <c:pt idx="616">
                  <c:v>42180.981666666652</c:v>
                </c:pt>
                <c:pt idx="617">
                  <c:v>42180.982361111106</c:v>
                </c:pt>
                <c:pt idx="618">
                  <c:v>42180.983055555553</c:v>
                </c:pt>
                <c:pt idx="619">
                  <c:v>42180.983749999999</c:v>
                </c:pt>
                <c:pt idx="620">
                  <c:v>42180.984444444461</c:v>
                </c:pt>
                <c:pt idx="621">
                  <c:v>42180.985138888893</c:v>
                </c:pt>
                <c:pt idx="622">
                  <c:v>42180.985833333332</c:v>
                </c:pt>
                <c:pt idx="623">
                  <c:v>42180.986527777794</c:v>
                </c:pt>
                <c:pt idx="624">
                  <c:v>42180.987222222233</c:v>
                </c:pt>
                <c:pt idx="625">
                  <c:v>42180.987916666665</c:v>
                </c:pt>
                <c:pt idx="626">
                  <c:v>42180.988611111112</c:v>
                </c:pt>
                <c:pt idx="627">
                  <c:v>42180.989305555559</c:v>
                </c:pt>
                <c:pt idx="628">
                  <c:v>42180.99</c:v>
                </c:pt>
                <c:pt idx="629">
                  <c:v>42180.990694444459</c:v>
                </c:pt>
                <c:pt idx="630">
                  <c:v>42180.991388888884</c:v>
                </c:pt>
                <c:pt idx="631">
                  <c:v>42180.992083333324</c:v>
                </c:pt>
                <c:pt idx="632">
                  <c:v>42180.992777777778</c:v>
                </c:pt>
                <c:pt idx="633">
                  <c:v>42180.993472222224</c:v>
                </c:pt>
                <c:pt idx="634">
                  <c:v>42180.994166666649</c:v>
                </c:pt>
                <c:pt idx="635">
                  <c:v>42180.994861111096</c:v>
                </c:pt>
                <c:pt idx="636">
                  <c:v>42180.995555555557</c:v>
                </c:pt>
                <c:pt idx="637">
                  <c:v>42180.996250000011</c:v>
                </c:pt>
                <c:pt idx="638">
                  <c:v>42180.996944444443</c:v>
                </c:pt>
                <c:pt idx="639">
                  <c:v>42180.99763888889</c:v>
                </c:pt>
                <c:pt idx="640">
                  <c:v>42180.998333333337</c:v>
                </c:pt>
                <c:pt idx="641">
                  <c:v>42180.999027777776</c:v>
                </c:pt>
                <c:pt idx="642">
                  <c:v>42180.999722222208</c:v>
                </c:pt>
                <c:pt idx="643">
                  <c:v>42181.000416666655</c:v>
                </c:pt>
                <c:pt idx="644">
                  <c:v>42181.001111111094</c:v>
                </c:pt>
                <c:pt idx="645">
                  <c:v>42181.001805555556</c:v>
                </c:pt>
                <c:pt idx="646">
                  <c:v>42181.002500000002</c:v>
                </c:pt>
                <c:pt idx="647">
                  <c:v>42181.003194444442</c:v>
                </c:pt>
                <c:pt idx="648">
                  <c:v>42181.003888888888</c:v>
                </c:pt>
                <c:pt idx="649">
                  <c:v>42181.004583333335</c:v>
                </c:pt>
                <c:pt idx="650">
                  <c:v>42181.005277777782</c:v>
                </c:pt>
                <c:pt idx="651">
                  <c:v>42181.005972222221</c:v>
                </c:pt>
                <c:pt idx="652">
                  <c:v>42181.006666666653</c:v>
                </c:pt>
                <c:pt idx="653">
                  <c:v>42181.0073611111</c:v>
                </c:pt>
                <c:pt idx="654">
                  <c:v>42181.008055555561</c:v>
                </c:pt>
                <c:pt idx="655">
                  <c:v>42181.008750000001</c:v>
                </c:pt>
                <c:pt idx="656">
                  <c:v>42181.009444444448</c:v>
                </c:pt>
                <c:pt idx="657">
                  <c:v>42181.010138888902</c:v>
                </c:pt>
                <c:pt idx="658">
                  <c:v>42181.010833333341</c:v>
                </c:pt>
                <c:pt idx="659">
                  <c:v>42181.01152777778</c:v>
                </c:pt>
                <c:pt idx="660">
                  <c:v>42181.012222222234</c:v>
                </c:pt>
                <c:pt idx="661">
                  <c:v>42181.012916666667</c:v>
                </c:pt>
                <c:pt idx="662">
                  <c:v>42181.013611111106</c:v>
                </c:pt>
                <c:pt idx="663">
                  <c:v>42181.014305555553</c:v>
                </c:pt>
                <c:pt idx="664">
                  <c:v>42181.015000000007</c:v>
                </c:pt>
                <c:pt idx="665">
                  <c:v>42181.015694444461</c:v>
                </c:pt>
                <c:pt idx="666">
                  <c:v>42181.016388888893</c:v>
                </c:pt>
                <c:pt idx="667">
                  <c:v>42181.017083333325</c:v>
                </c:pt>
                <c:pt idx="668">
                  <c:v>42181.017777777779</c:v>
                </c:pt>
                <c:pt idx="669">
                  <c:v>42181.018472222233</c:v>
                </c:pt>
                <c:pt idx="670">
                  <c:v>42181.019166666651</c:v>
                </c:pt>
                <c:pt idx="671">
                  <c:v>42181.019861111105</c:v>
                </c:pt>
                <c:pt idx="672">
                  <c:v>42181.020555555559</c:v>
                </c:pt>
                <c:pt idx="673">
                  <c:v>42181.021249999998</c:v>
                </c:pt>
                <c:pt idx="674">
                  <c:v>42181.021944444445</c:v>
                </c:pt>
                <c:pt idx="675">
                  <c:v>42181.022638888891</c:v>
                </c:pt>
                <c:pt idx="676">
                  <c:v>42181.023333333324</c:v>
                </c:pt>
                <c:pt idx="677">
                  <c:v>42181.024027777778</c:v>
                </c:pt>
                <c:pt idx="678">
                  <c:v>42181.024722222224</c:v>
                </c:pt>
                <c:pt idx="679">
                  <c:v>42181.025416666649</c:v>
                </c:pt>
                <c:pt idx="680">
                  <c:v>42181.026111111096</c:v>
                </c:pt>
                <c:pt idx="681">
                  <c:v>42181.026805555557</c:v>
                </c:pt>
                <c:pt idx="682">
                  <c:v>42181.027499999997</c:v>
                </c:pt>
                <c:pt idx="683">
                  <c:v>42181.028194444443</c:v>
                </c:pt>
                <c:pt idx="684">
                  <c:v>42181.02888888889</c:v>
                </c:pt>
                <c:pt idx="685">
                  <c:v>42181.029583333322</c:v>
                </c:pt>
                <c:pt idx="686">
                  <c:v>42181.030277777783</c:v>
                </c:pt>
                <c:pt idx="687">
                  <c:v>42181.030972222223</c:v>
                </c:pt>
                <c:pt idx="688">
                  <c:v>42181.031666666648</c:v>
                </c:pt>
                <c:pt idx="689">
                  <c:v>42181.032361111094</c:v>
                </c:pt>
                <c:pt idx="690">
                  <c:v>42181.033055555556</c:v>
                </c:pt>
                <c:pt idx="691">
                  <c:v>42181.033749999995</c:v>
                </c:pt>
                <c:pt idx="692">
                  <c:v>42181.034444444442</c:v>
                </c:pt>
                <c:pt idx="693">
                  <c:v>42181.035138888888</c:v>
                </c:pt>
                <c:pt idx="694">
                  <c:v>42181.035833333335</c:v>
                </c:pt>
                <c:pt idx="695">
                  <c:v>42181.036527777782</c:v>
                </c:pt>
                <c:pt idx="696">
                  <c:v>42181.037222222221</c:v>
                </c:pt>
                <c:pt idx="697">
                  <c:v>42181.037916666653</c:v>
                </c:pt>
                <c:pt idx="698">
                  <c:v>42181.038611111115</c:v>
                </c:pt>
                <c:pt idx="699">
                  <c:v>42181.039305555554</c:v>
                </c:pt>
                <c:pt idx="700">
                  <c:v>42181.04</c:v>
                </c:pt>
                <c:pt idx="701">
                  <c:v>42181.040694444469</c:v>
                </c:pt>
                <c:pt idx="702">
                  <c:v>42181.041388888887</c:v>
                </c:pt>
                <c:pt idx="703">
                  <c:v>42181.042083333334</c:v>
                </c:pt>
                <c:pt idx="704">
                  <c:v>42181.04277777778</c:v>
                </c:pt>
                <c:pt idx="705">
                  <c:v>42181.04347222222</c:v>
                </c:pt>
                <c:pt idx="706">
                  <c:v>42181.044166666652</c:v>
                </c:pt>
                <c:pt idx="707">
                  <c:v>42181.044861111106</c:v>
                </c:pt>
                <c:pt idx="708">
                  <c:v>42181.045555555553</c:v>
                </c:pt>
                <c:pt idx="709">
                  <c:v>42181.046250000014</c:v>
                </c:pt>
                <c:pt idx="710">
                  <c:v>42181.046944444461</c:v>
                </c:pt>
                <c:pt idx="711">
                  <c:v>42181.047638888893</c:v>
                </c:pt>
                <c:pt idx="712">
                  <c:v>42181.048333333332</c:v>
                </c:pt>
                <c:pt idx="713">
                  <c:v>42181.049027777779</c:v>
                </c:pt>
                <c:pt idx="714">
                  <c:v>42181.049722222226</c:v>
                </c:pt>
                <c:pt idx="715">
                  <c:v>42181.050416666665</c:v>
                </c:pt>
                <c:pt idx="716">
                  <c:v>42181.051111111105</c:v>
                </c:pt>
                <c:pt idx="717">
                  <c:v>42181.051805555559</c:v>
                </c:pt>
                <c:pt idx="718">
                  <c:v>42181.052500000013</c:v>
                </c:pt>
                <c:pt idx="719">
                  <c:v>42181.053194444459</c:v>
                </c:pt>
                <c:pt idx="720">
                  <c:v>42181.053888888891</c:v>
                </c:pt>
                <c:pt idx="721">
                  <c:v>42181.054583333331</c:v>
                </c:pt>
                <c:pt idx="722">
                  <c:v>42181.055277777792</c:v>
                </c:pt>
                <c:pt idx="723">
                  <c:v>42181.055972222232</c:v>
                </c:pt>
                <c:pt idx="724">
                  <c:v>42181.056666666664</c:v>
                </c:pt>
                <c:pt idx="725">
                  <c:v>42181.057361111096</c:v>
                </c:pt>
                <c:pt idx="726">
                  <c:v>42181.058055555572</c:v>
                </c:pt>
                <c:pt idx="727">
                  <c:v>42181.058750000011</c:v>
                </c:pt>
                <c:pt idx="728">
                  <c:v>42181.059444444443</c:v>
                </c:pt>
                <c:pt idx="729">
                  <c:v>42181.06013888889</c:v>
                </c:pt>
                <c:pt idx="730">
                  <c:v>42181.060833333337</c:v>
                </c:pt>
                <c:pt idx="731">
                  <c:v>42181.061527777776</c:v>
                </c:pt>
                <c:pt idx="732">
                  <c:v>42181.062222222223</c:v>
                </c:pt>
                <c:pt idx="733">
                  <c:v>42181.062916666655</c:v>
                </c:pt>
                <c:pt idx="734">
                  <c:v>42181.063611111094</c:v>
                </c:pt>
                <c:pt idx="735">
                  <c:v>42181.064305555556</c:v>
                </c:pt>
                <c:pt idx="736">
                  <c:v>42181.065000000002</c:v>
                </c:pt>
                <c:pt idx="737">
                  <c:v>42181.065694444442</c:v>
                </c:pt>
                <c:pt idx="738">
                  <c:v>42181.066388888888</c:v>
                </c:pt>
                <c:pt idx="739">
                  <c:v>42181.067083333321</c:v>
                </c:pt>
                <c:pt idx="740">
                  <c:v>42181.067777777775</c:v>
                </c:pt>
                <c:pt idx="741">
                  <c:v>42181.068472222221</c:v>
                </c:pt>
                <c:pt idx="742">
                  <c:v>42181.069166666639</c:v>
                </c:pt>
                <c:pt idx="743">
                  <c:v>42181.0698611111</c:v>
                </c:pt>
                <c:pt idx="744">
                  <c:v>42181.070555555561</c:v>
                </c:pt>
                <c:pt idx="745">
                  <c:v>42181.071250000001</c:v>
                </c:pt>
                <c:pt idx="746">
                  <c:v>42181.071944444448</c:v>
                </c:pt>
                <c:pt idx="747">
                  <c:v>42181.072638888902</c:v>
                </c:pt>
                <c:pt idx="748">
                  <c:v>42181.073333333334</c:v>
                </c:pt>
                <c:pt idx="749">
                  <c:v>42181.07402777778</c:v>
                </c:pt>
                <c:pt idx="750">
                  <c:v>42181.07472222222</c:v>
                </c:pt>
                <c:pt idx="751">
                  <c:v>42181.075416666652</c:v>
                </c:pt>
                <c:pt idx="752">
                  <c:v>42181.076111111106</c:v>
                </c:pt>
                <c:pt idx="753">
                  <c:v>42181.076805555553</c:v>
                </c:pt>
                <c:pt idx="754">
                  <c:v>42181.077499999999</c:v>
                </c:pt>
                <c:pt idx="755">
                  <c:v>42181.078194444461</c:v>
                </c:pt>
                <c:pt idx="756">
                  <c:v>42181.078888888893</c:v>
                </c:pt>
                <c:pt idx="757">
                  <c:v>42181.079583333325</c:v>
                </c:pt>
                <c:pt idx="758">
                  <c:v>42181.080277777794</c:v>
                </c:pt>
                <c:pt idx="759">
                  <c:v>42181.080972222233</c:v>
                </c:pt>
                <c:pt idx="760">
                  <c:v>42181.081666666651</c:v>
                </c:pt>
                <c:pt idx="761">
                  <c:v>42181.082361111105</c:v>
                </c:pt>
                <c:pt idx="762">
                  <c:v>42181.083055555559</c:v>
                </c:pt>
                <c:pt idx="763">
                  <c:v>42181.083749999998</c:v>
                </c:pt>
                <c:pt idx="764">
                  <c:v>42181.084444444459</c:v>
                </c:pt>
                <c:pt idx="765">
                  <c:v>42181.085138888891</c:v>
                </c:pt>
                <c:pt idx="766">
                  <c:v>42181.085833333331</c:v>
                </c:pt>
                <c:pt idx="767">
                  <c:v>42181.086527777792</c:v>
                </c:pt>
                <c:pt idx="768">
                  <c:v>42181.087222222232</c:v>
                </c:pt>
                <c:pt idx="769">
                  <c:v>42181.087916666664</c:v>
                </c:pt>
                <c:pt idx="770">
                  <c:v>42181.08861111111</c:v>
                </c:pt>
                <c:pt idx="771">
                  <c:v>42181.089305555557</c:v>
                </c:pt>
                <c:pt idx="772">
                  <c:v>42181.09</c:v>
                </c:pt>
                <c:pt idx="773">
                  <c:v>42181.090694444443</c:v>
                </c:pt>
                <c:pt idx="774">
                  <c:v>42181.091388888875</c:v>
                </c:pt>
                <c:pt idx="775">
                  <c:v>42181.092083333322</c:v>
                </c:pt>
                <c:pt idx="776">
                  <c:v>42181.092777777776</c:v>
                </c:pt>
                <c:pt idx="777">
                  <c:v>42181.093472222208</c:v>
                </c:pt>
                <c:pt idx="778">
                  <c:v>42181.094166666648</c:v>
                </c:pt>
                <c:pt idx="779">
                  <c:v>42181.094861111094</c:v>
                </c:pt>
                <c:pt idx="780">
                  <c:v>42181.095555555556</c:v>
                </c:pt>
                <c:pt idx="781">
                  <c:v>42181.096250000002</c:v>
                </c:pt>
                <c:pt idx="782">
                  <c:v>42181.096944444442</c:v>
                </c:pt>
                <c:pt idx="783">
                  <c:v>42181.097638888888</c:v>
                </c:pt>
                <c:pt idx="784">
                  <c:v>42181.098333333335</c:v>
                </c:pt>
                <c:pt idx="785">
                  <c:v>42181.099027777775</c:v>
                </c:pt>
                <c:pt idx="786">
                  <c:v>42181.099722222207</c:v>
                </c:pt>
                <c:pt idx="787">
                  <c:v>42181.100416666653</c:v>
                </c:pt>
                <c:pt idx="788">
                  <c:v>42181.1011111111</c:v>
                </c:pt>
                <c:pt idx="789">
                  <c:v>42181.101805555554</c:v>
                </c:pt>
                <c:pt idx="790">
                  <c:v>42181.102500000001</c:v>
                </c:pt>
                <c:pt idx="791">
                  <c:v>42181.103194444448</c:v>
                </c:pt>
                <c:pt idx="792">
                  <c:v>42181.103888888887</c:v>
                </c:pt>
                <c:pt idx="793">
                  <c:v>42181.104583333334</c:v>
                </c:pt>
                <c:pt idx="794">
                  <c:v>42181.10527777778</c:v>
                </c:pt>
                <c:pt idx="795">
                  <c:v>42181.10597222222</c:v>
                </c:pt>
                <c:pt idx="796">
                  <c:v>42181.106666666652</c:v>
                </c:pt>
                <c:pt idx="797">
                  <c:v>42181.107361111084</c:v>
                </c:pt>
                <c:pt idx="798">
                  <c:v>42181.108055555553</c:v>
                </c:pt>
                <c:pt idx="799">
                  <c:v>42181.108749999999</c:v>
                </c:pt>
                <c:pt idx="800">
                  <c:v>42181.109444444446</c:v>
                </c:pt>
                <c:pt idx="801">
                  <c:v>42181.110138888893</c:v>
                </c:pt>
                <c:pt idx="802">
                  <c:v>42181.110833333332</c:v>
                </c:pt>
                <c:pt idx="803">
                  <c:v>42181.111527777779</c:v>
                </c:pt>
                <c:pt idx="804">
                  <c:v>42181.112222222233</c:v>
                </c:pt>
                <c:pt idx="805">
                  <c:v>42181.112916666665</c:v>
                </c:pt>
                <c:pt idx="806">
                  <c:v>42181.113611111105</c:v>
                </c:pt>
                <c:pt idx="807">
                  <c:v>42181.114305555559</c:v>
                </c:pt>
                <c:pt idx="808">
                  <c:v>42181.115000000005</c:v>
                </c:pt>
                <c:pt idx="809">
                  <c:v>42181.115694444459</c:v>
                </c:pt>
                <c:pt idx="810">
                  <c:v>42181.116388888891</c:v>
                </c:pt>
                <c:pt idx="811">
                  <c:v>42181.117083333324</c:v>
                </c:pt>
                <c:pt idx="812">
                  <c:v>42181.117777777778</c:v>
                </c:pt>
                <c:pt idx="813">
                  <c:v>42181.118472222232</c:v>
                </c:pt>
                <c:pt idx="814">
                  <c:v>42181.119166666649</c:v>
                </c:pt>
                <c:pt idx="815">
                  <c:v>42181.119861111096</c:v>
                </c:pt>
                <c:pt idx="816">
                  <c:v>42181.120555555557</c:v>
                </c:pt>
                <c:pt idx="817">
                  <c:v>42181.121249999997</c:v>
                </c:pt>
                <c:pt idx="818">
                  <c:v>42181.121944444436</c:v>
                </c:pt>
                <c:pt idx="819">
                  <c:v>42181.12263888889</c:v>
                </c:pt>
                <c:pt idx="820">
                  <c:v>42181.123333333322</c:v>
                </c:pt>
                <c:pt idx="821">
                  <c:v>42181.124027777776</c:v>
                </c:pt>
                <c:pt idx="822">
                  <c:v>42181.124722222208</c:v>
                </c:pt>
                <c:pt idx="823">
                  <c:v>42181.125416666648</c:v>
                </c:pt>
                <c:pt idx="824">
                  <c:v>42181.126111111094</c:v>
                </c:pt>
                <c:pt idx="825">
                  <c:v>42181.126805555556</c:v>
                </c:pt>
                <c:pt idx="826">
                  <c:v>42181.127499999995</c:v>
                </c:pt>
                <c:pt idx="827">
                  <c:v>42181.128194444442</c:v>
                </c:pt>
                <c:pt idx="828">
                  <c:v>42181.128888888888</c:v>
                </c:pt>
                <c:pt idx="829">
                  <c:v>42181.129583333321</c:v>
                </c:pt>
                <c:pt idx="830">
                  <c:v>42181.130277777782</c:v>
                </c:pt>
                <c:pt idx="831">
                  <c:v>42181.130972222221</c:v>
                </c:pt>
                <c:pt idx="832">
                  <c:v>42181.131666666639</c:v>
                </c:pt>
                <c:pt idx="833">
                  <c:v>42181.1323611111</c:v>
                </c:pt>
                <c:pt idx="834">
                  <c:v>42181.133055555554</c:v>
                </c:pt>
                <c:pt idx="835">
                  <c:v>42181.133749999994</c:v>
                </c:pt>
                <c:pt idx="836">
                  <c:v>42181.134444444448</c:v>
                </c:pt>
                <c:pt idx="837">
                  <c:v>42181.135138888887</c:v>
                </c:pt>
                <c:pt idx="838">
                  <c:v>42181.135833333334</c:v>
                </c:pt>
                <c:pt idx="839">
                  <c:v>42181.13652777778</c:v>
                </c:pt>
                <c:pt idx="840">
                  <c:v>42181.13722222222</c:v>
                </c:pt>
                <c:pt idx="841">
                  <c:v>42181.137916666652</c:v>
                </c:pt>
                <c:pt idx="842">
                  <c:v>42181.138611111106</c:v>
                </c:pt>
                <c:pt idx="843">
                  <c:v>42181.139305555538</c:v>
                </c:pt>
                <c:pt idx="844">
                  <c:v>42181.14</c:v>
                </c:pt>
                <c:pt idx="845">
                  <c:v>42181.140694444461</c:v>
                </c:pt>
                <c:pt idx="846">
                  <c:v>42181.141388888886</c:v>
                </c:pt>
                <c:pt idx="847">
                  <c:v>42181.142083333325</c:v>
                </c:pt>
                <c:pt idx="848">
                  <c:v>42181.142777777779</c:v>
                </c:pt>
                <c:pt idx="849">
                  <c:v>42181.143472222226</c:v>
                </c:pt>
                <c:pt idx="850">
                  <c:v>42181.144166666651</c:v>
                </c:pt>
                <c:pt idx="851">
                  <c:v>42181.144861111105</c:v>
                </c:pt>
                <c:pt idx="852">
                  <c:v>42181.145555555559</c:v>
                </c:pt>
                <c:pt idx="853">
                  <c:v>42181.146250000013</c:v>
                </c:pt>
                <c:pt idx="854">
                  <c:v>42181.146944444459</c:v>
                </c:pt>
                <c:pt idx="855">
                  <c:v>42181.147638888891</c:v>
                </c:pt>
                <c:pt idx="856">
                  <c:v>42181.148333333331</c:v>
                </c:pt>
                <c:pt idx="857">
                  <c:v>42181.149027777778</c:v>
                </c:pt>
                <c:pt idx="858">
                  <c:v>42181.149722222224</c:v>
                </c:pt>
                <c:pt idx="859">
                  <c:v>42181.150416666664</c:v>
                </c:pt>
                <c:pt idx="860">
                  <c:v>42181.151111111096</c:v>
                </c:pt>
                <c:pt idx="861">
                  <c:v>42181.151805555557</c:v>
                </c:pt>
                <c:pt idx="862">
                  <c:v>42181.152500000011</c:v>
                </c:pt>
                <c:pt idx="863">
                  <c:v>42181.153194444443</c:v>
                </c:pt>
                <c:pt idx="864">
                  <c:v>42181.15388888889</c:v>
                </c:pt>
                <c:pt idx="865">
                  <c:v>42181.154583333337</c:v>
                </c:pt>
                <c:pt idx="866">
                  <c:v>42181.155277777783</c:v>
                </c:pt>
                <c:pt idx="867">
                  <c:v>42181.155972222223</c:v>
                </c:pt>
                <c:pt idx="868">
                  <c:v>42181.156666666655</c:v>
                </c:pt>
                <c:pt idx="869">
                  <c:v>42181.157361111094</c:v>
                </c:pt>
                <c:pt idx="870">
                  <c:v>42181.158055555563</c:v>
                </c:pt>
                <c:pt idx="871">
                  <c:v>42181.158750000002</c:v>
                </c:pt>
                <c:pt idx="872">
                  <c:v>42181.159444444442</c:v>
                </c:pt>
                <c:pt idx="873">
                  <c:v>42181.160138888888</c:v>
                </c:pt>
                <c:pt idx="874">
                  <c:v>42181.160833333335</c:v>
                </c:pt>
                <c:pt idx="875">
                  <c:v>42181.161527777775</c:v>
                </c:pt>
                <c:pt idx="876">
                  <c:v>42181.162222222221</c:v>
                </c:pt>
                <c:pt idx="877">
                  <c:v>42181.162916666653</c:v>
                </c:pt>
                <c:pt idx="878">
                  <c:v>42181.1636111111</c:v>
                </c:pt>
                <c:pt idx="879">
                  <c:v>42181.164305555554</c:v>
                </c:pt>
                <c:pt idx="880">
                  <c:v>42181.165000000001</c:v>
                </c:pt>
                <c:pt idx="881">
                  <c:v>42181.165694444448</c:v>
                </c:pt>
                <c:pt idx="882">
                  <c:v>42181.166388888887</c:v>
                </c:pt>
                <c:pt idx="883">
                  <c:v>42181.167083333319</c:v>
                </c:pt>
                <c:pt idx="884">
                  <c:v>42181.167777777766</c:v>
                </c:pt>
                <c:pt idx="885">
                  <c:v>42181.16847222222</c:v>
                </c:pt>
                <c:pt idx="886">
                  <c:v>42181.169166666637</c:v>
                </c:pt>
                <c:pt idx="887">
                  <c:v>42181.169861111084</c:v>
                </c:pt>
                <c:pt idx="888">
                  <c:v>42181.170555555553</c:v>
                </c:pt>
                <c:pt idx="889">
                  <c:v>42181.171249999999</c:v>
                </c:pt>
                <c:pt idx="890">
                  <c:v>42181.171944444446</c:v>
                </c:pt>
                <c:pt idx="891">
                  <c:v>42181.172638888893</c:v>
                </c:pt>
                <c:pt idx="892">
                  <c:v>42181.173333333325</c:v>
                </c:pt>
                <c:pt idx="893">
                  <c:v>42181.174027777779</c:v>
                </c:pt>
                <c:pt idx="894">
                  <c:v>42181.174722222226</c:v>
                </c:pt>
                <c:pt idx="895">
                  <c:v>42181.175416666651</c:v>
                </c:pt>
                <c:pt idx="896">
                  <c:v>42181.176111111105</c:v>
                </c:pt>
                <c:pt idx="897">
                  <c:v>42181.176805555559</c:v>
                </c:pt>
                <c:pt idx="898">
                  <c:v>42181.177499999998</c:v>
                </c:pt>
                <c:pt idx="899">
                  <c:v>42181.178194444459</c:v>
                </c:pt>
                <c:pt idx="900">
                  <c:v>42181.178888888891</c:v>
                </c:pt>
                <c:pt idx="901">
                  <c:v>42181.179583333324</c:v>
                </c:pt>
                <c:pt idx="902">
                  <c:v>42181.180277777792</c:v>
                </c:pt>
                <c:pt idx="903">
                  <c:v>42181.180972222232</c:v>
                </c:pt>
                <c:pt idx="904">
                  <c:v>42181.181666666649</c:v>
                </c:pt>
                <c:pt idx="905">
                  <c:v>42181.182361111096</c:v>
                </c:pt>
                <c:pt idx="906">
                  <c:v>42181.183055555557</c:v>
                </c:pt>
                <c:pt idx="907">
                  <c:v>42181.183749999997</c:v>
                </c:pt>
                <c:pt idx="908">
                  <c:v>42181.184444444443</c:v>
                </c:pt>
                <c:pt idx="909">
                  <c:v>42181.18513888889</c:v>
                </c:pt>
                <c:pt idx="910">
                  <c:v>42181.185833333337</c:v>
                </c:pt>
                <c:pt idx="911">
                  <c:v>42181.186527777783</c:v>
                </c:pt>
                <c:pt idx="912">
                  <c:v>42181.187222222223</c:v>
                </c:pt>
                <c:pt idx="913">
                  <c:v>42181.187916666655</c:v>
                </c:pt>
                <c:pt idx="914">
                  <c:v>42181.188611111109</c:v>
                </c:pt>
                <c:pt idx="915">
                  <c:v>42181.189305555556</c:v>
                </c:pt>
                <c:pt idx="916">
                  <c:v>42181.19</c:v>
                </c:pt>
                <c:pt idx="917">
                  <c:v>42181.190694444442</c:v>
                </c:pt>
                <c:pt idx="918">
                  <c:v>42181.191388888874</c:v>
                </c:pt>
                <c:pt idx="919">
                  <c:v>42181.192083333321</c:v>
                </c:pt>
                <c:pt idx="920">
                  <c:v>42181.192777777775</c:v>
                </c:pt>
                <c:pt idx="921">
                  <c:v>42181.193472222207</c:v>
                </c:pt>
                <c:pt idx="922">
                  <c:v>42181.194166666639</c:v>
                </c:pt>
                <c:pt idx="923">
                  <c:v>42181.1948611111</c:v>
                </c:pt>
                <c:pt idx="924">
                  <c:v>42181.195555555554</c:v>
                </c:pt>
                <c:pt idx="925">
                  <c:v>42181.196250000001</c:v>
                </c:pt>
                <c:pt idx="926">
                  <c:v>42181.196944444448</c:v>
                </c:pt>
                <c:pt idx="927">
                  <c:v>42181.197638888887</c:v>
                </c:pt>
                <c:pt idx="928">
                  <c:v>42181.198333333334</c:v>
                </c:pt>
                <c:pt idx="929">
                  <c:v>42181.199027777766</c:v>
                </c:pt>
                <c:pt idx="930">
                  <c:v>42181.199722222198</c:v>
                </c:pt>
                <c:pt idx="931">
                  <c:v>42181.200416666652</c:v>
                </c:pt>
                <c:pt idx="932">
                  <c:v>42181.201111111084</c:v>
                </c:pt>
                <c:pt idx="933">
                  <c:v>42181.201805555538</c:v>
                </c:pt>
                <c:pt idx="934">
                  <c:v>42181.202499999999</c:v>
                </c:pt>
                <c:pt idx="935">
                  <c:v>42181.203194444446</c:v>
                </c:pt>
                <c:pt idx="936">
                  <c:v>42181.203888888886</c:v>
                </c:pt>
                <c:pt idx="937">
                  <c:v>42181.204583333325</c:v>
                </c:pt>
                <c:pt idx="938">
                  <c:v>42181.205277777779</c:v>
                </c:pt>
                <c:pt idx="939">
                  <c:v>42181.205972222226</c:v>
                </c:pt>
                <c:pt idx="940">
                  <c:v>42181.206666666651</c:v>
                </c:pt>
                <c:pt idx="941">
                  <c:v>42181.207361111083</c:v>
                </c:pt>
                <c:pt idx="942">
                  <c:v>42181.208055555559</c:v>
                </c:pt>
                <c:pt idx="943">
                  <c:v>42181.208749999998</c:v>
                </c:pt>
                <c:pt idx="944">
                  <c:v>42181.209444444445</c:v>
                </c:pt>
                <c:pt idx="945">
                  <c:v>42181.210138888891</c:v>
                </c:pt>
                <c:pt idx="946">
                  <c:v>42181.210833333331</c:v>
                </c:pt>
                <c:pt idx="947">
                  <c:v>42181.211527777778</c:v>
                </c:pt>
                <c:pt idx="948">
                  <c:v>42181.212222222232</c:v>
                </c:pt>
                <c:pt idx="949">
                  <c:v>42181.212916666664</c:v>
                </c:pt>
                <c:pt idx="950">
                  <c:v>42181.213611111096</c:v>
                </c:pt>
                <c:pt idx="951">
                  <c:v>42181.214305555557</c:v>
                </c:pt>
                <c:pt idx="952">
                  <c:v>42181.215000000004</c:v>
                </c:pt>
                <c:pt idx="953">
                  <c:v>42181.215694444443</c:v>
                </c:pt>
                <c:pt idx="954">
                  <c:v>42181.21638888889</c:v>
                </c:pt>
                <c:pt idx="955">
                  <c:v>42181.217083333322</c:v>
                </c:pt>
                <c:pt idx="956">
                  <c:v>42181.217777777776</c:v>
                </c:pt>
                <c:pt idx="957">
                  <c:v>42181.218472222223</c:v>
                </c:pt>
                <c:pt idx="958">
                  <c:v>42181.219166666648</c:v>
                </c:pt>
                <c:pt idx="959">
                  <c:v>42181.219861111094</c:v>
                </c:pt>
                <c:pt idx="960">
                  <c:v>42181.220555555556</c:v>
                </c:pt>
                <c:pt idx="961">
                  <c:v>42181.221249999995</c:v>
                </c:pt>
                <c:pt idx="962">
                  <c:v>42181.221944444434</c:v>
                </c:pt>
                <c:pt idx="963">
                  <c:v>42181.222638888888</c:v>
                </c:pt>
                <c:pt idx="964">
                  <c:v>42181.223333333321</c:v>
                </c:pt>
                <c:pt idx="965">
                  <c:v>42181.224027777775</c:v>
                </c:pt>
                <c:pt idx="966">
                  <c:v>42181.224722222207</c:v>
                </c:pt>
                <c:pt idx="967">
                  <c:v>42181.225416666639</c:v>
                </c:pt>
                <c:pt idx="968">
                  <c:v>42181.2261111111</c:v>
                </c:pt>
                <c:pt idx="969">
                  <c:v>42181.226805555554</c:v>
                </c:pt>
                <c:pt idx="970">
                  <c:v>42181.227499999994</c:v>
                </c:pt>
                <c:pt idx="971">
                  <c:v>42181.228194444448</c:v>
                </c:pt>
                <c:pt idx="972">
                  <c:v>42181.228888888887</c:v>
                </c:pt>
                <c:pt idx="973">
                  <c:v>42181.229583333319</c:v>
                </c:pt>
                <c:pt idx="974">
                  <c:v>42181.23027777778</c:v>
                </c:pt>
                <c:pt idx="975">
                  <c:v>42181.23097222222</c:v>
                </c:pt>
                <c:pt idx="976">
                  <c:v>42181.231666666637</c:v>
                </c:pt>
                <c:pt idx="977">
                  <c:v>42181.232361111084</c:v>
                </c:pt>
                <c:pt idx="978">
                  <c:v>42181.233055555538</c:v>
                </c:pt>
                <c:pt idx="979">
                  <c:v>42181.233749999985</c:v>
                </c:pt>
                <c:pt idx="980">
                  <c:v>42181.234444444446</c:v>
                </c:pt>
                <c:pt idx="981">
                  <c:v>42181.235138888886</c:v>
                </c:pt>
                <c:pt idx="982">
                  <c:v>42181.235833333325</c:v>
                </c:pt>
                <c:pt idx="983">
                  <c:v>42181.236527777779</c:v>
                </c:pt>
                <c:pt idx="984">
                  <c:v>42181.237222222226</c:v>
                </c:pt>
                <c:pt idx="985">
                  <c:v>42181.237916666651</c:v>
                </c:pt>
                <c:pt idx="986">
                  <c:v>42181.238611111105</c:v>
                </c:pt>
                <c:pt idx="987">
                  <c:v>42181.239305555544</c:v>
                </c:pt>
                <c:pt idx="988">
                  <c:v>42181.24</c:v>
                </c:pt>
                <c:pt idx="989">
                  <c:v>42181.240694444459</c:v>
                </c:pt>
                <c:pt idx="990">
                  <c:v>42181.241388888884</c:v>
                </c:pt>
                <c:pt idx="991">
                  <c:v>42181.242083333324</c:v>
                </c:pt>
                <c:pt idx="992">
                  <c:v>42181.242777777778</c:v>
                </c:pt>
                <c:pt idx="993">
                  <c:v>42181.243472222224</c:v>
                </c:pt>
                <c:pt idx="994">
                  <c:v>42181.244166666649</c:v>
                </c:pt>
                <c:pt idx="995">
                  <c:v>42181.244861111096</c:v>
                </c:pt>
                <c:pt idx="996">
                  <c:v>42181.245555555557</c:v>
                </c:pt>
                <c:pt idx="997">
                  <c:v>42181.246250000011</c:v>
                </c:pt>
                <c:pt idx="998">
                  <c:v>42181.246944444443</c:v>
                </c:pt>
                <c:pt idx="999">
                  <c:v>42181.24763888889</c:v>
                </c:pt>
                <c:pt idx="1000">
                  <c:v>42181.248333333337</c:v>
                </c:pt>
                <c:pt idx="1001">
                  <c:v>42181.249027777776</c:v>
                </c:pt>
                <c:pt idx="1002">
                  <c:v>42181.249722222208</c:v>
                </c:pt>
                <c:pt idx="1003">
                  <c:v>42181.250416666655</c:v>
                </c:pt>
                <c:pt idx="1004">
                  <c:v>42181.251111111094</c:v>
                </c:pt>
                <c:pt idx="1005">
                  <c:v>42181.251805555556</c:v>
                </c:pt>
                <c:pt idx="1006">
                  <c:v>42181.252500000002</c:v>
                </c:pt>
                <c:pt idx="1007">
                  <c:v>42181.253194444442</c:v>
                </c:pt>
                <c:pt idx="1008">
                  <c:v>42181.253888888888</c:v>
                </c:pt>
                <c:pt idx="1009">
                  <c:v>42181.254583333335</c:v>
                </c:pt>
                <c:pt idx="1010">
                  <c:v>42181.255277777782</c:v>
                </c:pt>
                <c:pt idx="1011">
                  <c:v>42181.255972222221</c:v>
                </c:pt>
                <c:pt idx="1012">
                  <c:v>42181.256666666653</c:v>
                </c:pt>
                <c:pt idx="1013">
                  <c:v>42181.2573611111</c:v>
                </c:pt>
                <c:pt idx="1014">
                  <c:v>42181.258055555561</c:v>
                </c:pt>
                <c:pt idx="1015">
                  <c:v>42181.258750000001</c:v>
                </c:pt>
                <c:pt idx="1016">
                  <c:v>42181.259444444448</c:v>
                </c:pt>
                <c:pt idx="1017">
                  <c:v>42181.260138888887</c:v>
                </c:pt>
                <c:pt idx="1018">
                  <c:v>42181.260833333334</c:v>
                </c:pt>
                <c:pt idx="1019">
                  <c:v>42181.261527777766</c:v>
                </c:pt>
                <c:pt idx="1020">
                  <c:v>42181.26222222222</c:v>
                </c:pt>
                <c:pt idx="1021">
                  <c:v>42181.262916666652</c:v>
                </c:pt>
                <c:pt idx="1022">
                  <c:v>42181.263611111084</c:v>
                </c:pt>
                <c:pt idx="1023">
                  <c:v>42181.264305555538</c:v>
                </c:pt>
                <c:pt idx="1024">
                  <c:v>42181.264999999999</c:v>
                </c:pt>
                <c:pt idx="1025">
                  <c:v>42181.265694444446</c:v>
                </c:pt>
                <c:pt idx="1026">
                  <c:v>42181.266388888886</c:v>
                </c:pt>
                <c:pt idx="1027">
                  <c:v>42181.267083333303</c:v>
                </c:pt>
                <c:pt idx="1028">
                  <c:v>42181.267777777764</c:v>
                </c:pt>
                <c:pt idx="1029">
                  <c:v>42181.268472222226</c:v>
                </c:pt>
                <c:pt idx="1030">
                  <c:v>42181.269166666636</c:v>
                </c:pt>
                <c:pt idx="1031">
                  <c:v>42181.269861111083</c:v>
                </c:pt>
                <c:pt idx="1032">
                  <c:v>42181.270555555559</c:v>
                </c:pt>
                <c:pt idx="1033">
                  <c:v>42181.271249999998</c:v>
                </c:pt>
                <c:pt idx="1034">
                  <c:v>42181.271944444445</c:v>
                </c:pt>
                <c:pt idx="1035">
                  <c:v>42181.272638888891</c:v>
                </c:pt>
                <c:pt idx="1036">
                  <c:v>42181.273333333324</c:v>
                </c:pt>
                <c:pt idx="1037">
                  <c:v>42181.274027777778</c:v>
                </c:pt>
                <c:pt idx="1038">
                  <c:v>42181.274722222224</c:v>
                </c:pt>
                <c:pt idx="1039">
                  <c:v>42181.275416666649</c:v>
                </c:pt>
                <c:pt idx="1040">
                  <c:v>42181.276111111096</c:v>
                </c:pt>
                <c:pt idx="1041">
                  <c:v>42181.276805555557</c:v>
                </c:pt>
                <c:pt idx="1042">
                  <c:v>42181.277499999997</c:v>
                </c:pt>
                <c:pt idx="1043">
                  <c:v>42181.278194444443</c:v>
                </c:pt>
                <c:pt idx="1044">
                  <c:v>42181.27888888889</c:v>
                </c:pt>
                <c:pt idx="1045">
                  <c:v>42181.279583333322</c:v>
                </c:pt>
                <c:pt idx="1046">
                  <c:v>42181.280277777783</c:v>
                </c:pt>
                <c:pt idx="1047">
                  <c:v>42181.280972222223</c:v>
                </c:pt>
                <c:pt idx="1048">
                  <c:v>42181.281666666648</c:v>
                </c:pt>
                <c:pt idx="1049">
                  <c:v>42181.282361111094</c:v>
                </c:pt>
                <c:pt idx="1050">
                  <c:v>42181.283055555556</c:v>
                </c:pt>
                <c:pt idx="1051">
                  <c:v>42181.283749999995</c:v>
                </c:pt>
                <c:pt idx="1052">
                  <c:v>42181.284444444442</c:v>
                </c:pt>
                <c:pt idx="1053">
                  <c:v>42181.285138888888</c:v>
                </c:pt>
                <c:pt idx="1054">
                  <c:v>42181.285833333335</c:v>
                </c:pt>
                <c:pt idx="1055">
                  <c:v>42181.286527777782</c:v>
                </c:pt>
                <c:pt idx="1056">
                  <c:v>42181.287222222221</c:v>
                </c:pt>
                <c:pt idx="1057">
                  <c:v>42181.287916666653</c:v>
                </c:pt>
                <c:pt idx="1058">
                  <c:v>42181.288611111115</c:v>
                </c:pt>
                <c:pt idx="1059">
                  <c:v>42181.289305555554</c:v>
                </c:pt>
                <c:pt idx="1060">
                  <c:v>42181.29</c:v>
                </c:pt>
                <c:pt idx="1061">
                  <c:v>42181.290694444448</c:v>
                </c:pt>
                <c:pt idx="1062">
                  <c:v>42181.291388888872</c:v>
                </c:pt>
                <c:pt idx="1063">
                  <c:v>42181.292083333319</c:v>
                </c:pt>
                <c:pt idx="1064">
                  <c:v>42181.292777777766</c:v>
                </c:pt>
                <c:pt idx="1065">
                  <c:v>42181.293472222198</c:v>
                </c:pt>
                <c:pt idx="1066">
                  <c:v>42181.294166666637</c:v>
                </c:pt>
                <c:pt idx="1067">
                  <c:v>42181.294861111084</c:v>
                </c:pt>
                <c:pt idx="1068">
                  <c:v>42181.295555555538</c:v>
                </c:pt>
                <c:pt idx="1069">
                  <c:v>42181.296249999999</c:v>
                </c:pt>
                <c:pt idx="1070">
                  <c:v>42181.296944444446</c:v>
                </c:pt>
                <c:pt idx="1071">
                  <c:v>42181.297638888886</c:v>
                </c:pt>
                <c:pt idx="1072">
                  <c:v>42181.298333333325</c:v>
                </c:pt>
                <c:pt idx="1073">
                  <c:v>42181.299027777764</c:v>
                </c:pt>
                <c:pt idx="1074">
                  <c:v>42181.299722222204</c:v>
                </c:pt>
                <c:pt idx="1075">
                  <c:v>42181.300416666665</c:v>
                </c:pt>
                <c:pt idx="1076">
                  <c:v>42181.301111111105</c:v>
                </c:pt>
                <c:pt idx="1077">
                  <c:v>42181.301805555559</c:v>
                </c:pt>
                <c:pt idx="1078">
                  <c:v>42181.302500000013</c:v>
                </c:pt>
                <c:pt idx="1079">
                  <c:v>42181.303194444459</c:v>
                </c:pt>
                <c:pt idx="1080">
                  <c:v>42181.303888888891</c:v>
                </c:pt>
                <c:pt idx="1081">
                  <c:v>42181.304583333331</c:v>
                </c:pt>
                <c:pt idx="1082">
                  <c:v>42181.305277777792</c:v>
                </c:pt>
                <c:pt idx="1083">
                  <c:v>42181.305972222232</c:v>
                </c:pt>
                <c:pt idx="1084">
                  <c:v>42181.306666666664</c:v>
                </c:pt>
                <c:pt idx="1085">
                  <c:v>42181.307361111096</c:v>
                </c:pt>
                <c:pt idx="1086">
                  <c:v>42181.308055555572</c:v>
                </c:pt>
                <c:pt idx="1087">
                  <c:v>42181.308750000011</c:v>
                </c:pt>
                <c:pt idx="1088">
                  <c:v>42181.309444444443</c:v>
                </c:pt>
                <c:pt idx="1089">
                  <c:v>42181.310138888904</c:v>
                </c:pt>
                <c:pt idx="1090">
                  <c:v>42181.310833333351</c:v>
                </c:pt>
                <c:pt idx="1091">
                  <c:v>42181.311527777783</c:v>
                </c:pt>
                <c:pt idx="1092">
                  <c:v>42181.312222222237</c:v>
                </c:pt>
                <c:pt idx="1093">
                  <c:v>42181.312916666669</c:v>
                </c:pt>
                <c:pt idx="1094">
                  <c:v>42181.313611111109</c:v>
                </c:pt>
                <c:pt idx="1095">
                  <c:v>42181.314305555563</c:v>
                </c:pt>
                <c:pt idx="1096">
                  <c:v>42181.315000000002</c:v>
                </c:pt>
                <c:pt idx="1097">
                  <c:v>42181.315694444456</c:v>
                </c:pt>
                <c:pt idx="1098">
                  <c:v>42181.316388888903</c:v>
                </c:pt>
                <c:pt idx="1099">
                  <c:v>42181.317083333335</c:v>
                </c:pt>
                <c:pt idx="1100">
                  <c:v>42181.317777777782</c:v>
                </c:pt>
                <c:pt idx="1101">
                  <c:v>42181.318472222236</c:v>
                </c:pt>
                <c:pt idx="1102">
                  <c:v>42181.319166666653</c:v>
                </c:pt>
                <c:pt idx="1103">
                  <c:v>42181.319861111115</c:v>
                </c:pt>
                <c:pt idx="1104">
                  <c:v>42181.320555555561</c:v>
                </c:pt>
                <c:pt idx="1105">
                  <c:v>42181.321250000001</c:v>
                </c:pt>
                <c:pt idx="1106">
                  <c:v>42181.321944444448</c:v>
                </c:pt>
                <c:pt idx="1107">
                  <c:v>42181.322638888902</c:v>
                </c:pt>
                <c:pt idx="1108">
                  <c:v>42181.323333333334</c:v>
                </c:pt>
                <c:pt idx="1109">
                  <c:v>42181.32402777778</c:v>
                </c:pt>
                <c:pt idx="1110">
                  <c:v>42181.32472222222</c:v>
                </c:pt>
                <c:pt idx="1111">
                  <c:v>42181.325416666652</c:v>
                </c:pt>
                <c:pt idx="1112">
                  <c:v>42181.326111111106</c:v>
                </c:pt>
                <c:pt idx="1113">
                  <c:v>42181.326805555553</c:v>
                </c:pt>
                <c:pt idx="1114">
                  <c:v>42181.327499999999</c:v>
                </c:pt>
                <c:pt idx="1115">
                  <c:v>42181.328194444461</c:v>
                </c:pt>
                <c:pt idx="1116">
                  <c:v>42181.328888888893</c:v>
                </c:pt>
                <c:pt idx="1117">
                  <c:v>42181.329583333325</c:v>
                </c:pt>
                <c:pt idx="1118">
                  <c:v>42181.330277777794</c:v>
                </c:pt>
                <c:pt idx="1119">
                  <c:v>42181.330972222233</c:v>
                </c:pt>
                <c:pt idx="1120">
                  <c:v>42181.331666666651</c:v>
                </c:pt>
                <c:pt idx="1121">
                  <c:v>42181.332361111105</c:v>
                </c:pt>
                <c:pt idx="1122">
                  <c:v>42181.333055555559</c:v>
                </c:pt>
                <c:pt idx="1123">
                  <c:v>42181.333749999998</c:v>
                </c:pt>
                <c:pt idx="1124">
                  <c:v>42181.334444444459</c:v>
                </c:pt>
                <c:pt idx="1125">
                  <c:v>42181.335138888891</c:v>
                </c:pt>
                <c:pt idx="1126">
                  <c:v>42181.335833333331</c:v>
                </c:pt>
                <c:pt idx="1127">
                  <c:v>42181.336527777792</c:v>
                </c:pt>
                <c:pt idx="1128">
                  <c:v>42181.337222222232</c:v>
                </c:pt>
                <c:pt idx="1129">
                  <c:v>42181.337916666664</c:v>
                </c:pt>
                <c:pt idx="1130">
                  <c:v>42181.33861111111</c:v>
                </c:pt>
                <c:pt idx="1131">
                  <c:v>42181.339305555557</c:v>
                </c:pt>
                <c:pt idx="1132">
                  <c:v>42181.340000000011</c:v>
                </c:pt>
                <c:pt idx="1133">
                  <c:v>42181.340694444465</c:v>
                </c:pt>
                <c:pt idx="1134">
                  <c:v>42181.34138888889</c:v>
                </c:pt>
                <c:pt idx="1135">
                  <c:v>42181.342083333337</c:v>
                </c:pt>
                <c:pt idx="1136">
                  <c:v>42181.342777777783</c:v>
                </c:pt>
                <c:pt idx="1137">
                  <c:v>42181.343472222223</c:v>
                </c:pt>
                <c:pt idx="1138">
                  <c:v>42181.344166666655</c:v>
                </c:pt>
                <c:pt idx="1139">
                  <c:v>42181.344861111109</c:v>
                </c:pt>
                <c:pt idx="1140">
                  <c:v>42181.345555555563</c:v>
                </c:pt>
                <c:pt idx="1141">
                  <c:v>42181.346250000017</c:v>
                </c:pt>
                <c:pt idx="1142">
                  <c:v>42181.346944444456</c:v>
                </c:pt>
                <c:pt idx="1143">
                  <c:v>42181.347638888903</c:v>
                </c:pt>
                <c:pt idx="1144">
                  <c:v>42181.348333333342</c:v>
                </c:pt>
                <c:pt idx="1145">
                  <c:v>42181.349027777782</c:v>
                </c:pt>
                <c:pt idx="1146">
                  <c:v>42181.349722222221</c:v>
                </c:pt>
                <c:pt idx="1147">
                  <c:v>42181.350416666668</c:v>
                </c:pt>
                <c:pt idx="1148">
                  <c:v>42181.351111111115</c:v>
                </c:pt>
                <c:pt idx="1149">
                  <c:v>42181.351805555561</c:v>
                </c:pt>
                <c:pt idx="1150">
                  <c:v>42181.352500000015</c:v>
                </c:pt>
                <c:pt idx="1151">
                  <c:v>42181.353194444469</c:v>
                </c:pt>
                <c:pt idx="1152">
                  <c:v>42181.353888888902</c:v>
                </c:pt>
                <c:pt idx="1153">
                  <c:v>42181.354583333341</c:v>
                </c:pt>
                <c:pt idx="1154">
                  <c:v>42181.355277777795</c:v>
                </c:pt>
                <c:pt idx="1155">
                  <c:v>42181.355972222234</c:v>
                </c:pt>
                <c:pt idx="1156">
                  <c:v>42181.356666666667</c:v>
                </c:pt>
                <c:pt idx="1157">
                  <c:v>42181.357361111106</c:v>
                </c:pt>
                <c:pt idx="1158">
                  <c:v>42181.358055555567</c:v>
                </c:pt>
                <c:pt idx="1159">
                  <c:v>42181.358750000014</c:v>
                </c:pt>
                <c:pt idx="1160">
                  <c:v>42181.359444444461</c:v>
                </c:pt>
                <c:pt idx="1161">
                  <c:v>42181.360138888893</c:v>
                </c:pt>
                <c:pt idx="1162">
                  <c:v>42181.360833333332</c:v>
                </c:pt>
                <c:pt idx="1163">
                  <c:v>42181.361527777779</c:v>
                </c:pt>
                <c:pt idx="1164">
                  <c:v>42181.362222222233</c:v>
                </c:pt>
                <c:pt idx="1165">
                  <c:v>42181.362916666665</c:v>
                </c:pt>
                <c:pt idx="1166">
                  <c:v>42181.363611111105</c:v>
                </c:pt>
                <c:pt idx="1167">
                  <c:v>42181.364305555559</c:v>
                </c:pt>
                <c:pt idx="1168">
                  <c:v>42181.365000000005</c:v>
                </c:pt>
                <c:pt idx="1169">
                  <c:v>42181.365694444459</c:v>
                </c:pt>
                <c:pt idx="1170">
                  <c:v>42181.366388888891</c:v>
                </c:pt>
                <c:pt idx="1171">
                  <c:v>42181.367083333324</c:v>
                </c:pt>
                <c:pt idx="1172">
                  <c:v>42181.367777777778</c:v>
                </c:pt>
                <c:pt idx="1173">
                  <c:v>42181.368472222232</c:v>
                </c:pt>
                <c:pt idx="1174">
                  <c:v>42181.369166666649</c:v>
                </c:pt>
                <c:pt idx="1175">
                  <c:v>42181.369861111096</c:v>
                </c:pt>
                <c:pt idx="1176">
                  <c:v>42181.370555555572</c:v>
                </c:pt>
                <c:pt idx="1177">
                  <c:v>42181.371250000011</c:v>
                </c:pt>
                <c:pt idx="1178">
                  <c:v>42181.371944444443</c:v>
                </c:pt>
                <c:pt idx="1179">
                  <c:v>42181.372638888904</c:v>
                </c:pt>
                <c:pt idx="1180">
                  <c:v>42181.373333333337</c:v>
                </c:pt>
                <c:pt idx="1181">
                  <c:v>42181.374027777783</c:v>
                </c:pt>
                <c:pt idx="1182">
                  <c:v>42181.374722222223</c:v>
                </c:pt>
                <c:pt idx="1183">
                  <c:v>42181.375416666655</c:v>
                </c:pt>
                <c:pt idx="1184">
                  <c:v>42181.376111111109</c:v>
                </c:pt>
                <c:pt idx="1185">
                  <c:v>42181.376805555563</c:v>
                </c:pt>
                <c:pt idx="1186">
                  <c:v>42181.377500000002</c:v>
                </c:pt>
                <c:pt idx="1187">
                  <c:v>42181.378194444456</c:v>
                </c:pt>
                <c:pt idx="1188">
                  <c:v>42181.378888888903</c:v>
                </c:pt>
                <c:pt idx="1189">
                  <c:v>42181.379583333335</c:v>
                </c:pt>
                <c:pt idx="1190">
                  <c:v>42181.380277777796</c:v>
                </c:pt>
                <c:pt idx="1191">
                  <c:v>42181.380972222236</c:v>
                </c:pt>
                <c:pt idx="1192">
                  <c:v>42181.381666666653</c:v>
                </c:pt>
                <c:pt idx="1193">
                  <c:v>42181.382361111115</c:v>
                </c:pt>
                <c:pt idx="1194">
                  <c:v>42181.383055555561</c:v>
                </c:pt>
                <c:pt idx="1195">
                  <c:v>42181.383750000001</c:v>
                </c:pt>
                <c:pt idx="1196">
                  <c:v>42181.384444444469</c:v>
                </c:pt>
                <c:pt idx="1197">
                  <c:v>42181.385138888902</c:v>
                </c:pt>
                <c:pt idx="1198">
                  <c:v>42181.385833333341</c:v>
                </c:pt>
                <c:pt idx="1199">
                  <c:v>42181.386527777795</c:v>
                </c:pt>
                <c:pt idx="1200">
                  <c:v>42181.387222222234</c:v>
                </c:pt>
                <c:pt idx="1201">
                  <c:v>42181.387916666667</c:v>
                </c:pt>
                <c:pt idx="1202">
                  <c:v>42181.388611111113</c:v>
                </c:pt>
                <c:pt idx="1203">
                  <c:v>42181.389305555553</c:v>
                </c:pt>
                <c:pt idx="1204">
                  <c:v>42181.39</c:v>
                </c:pt>
                <c:pt idx="1205">
                  <c:v>42181.390694444461</c:v>
                </c:pt>
                <c:pt idx="1206">
                  <c:v>42181.391388888886</c:v>
                </c:pt>
                <c:pt idx="1207">
                  <c:v>42181.392083333325</c:v>
                </c:pt>
                <c:pt idx="1208">
                  <c:v>42181.392777777779</c:v>
                </c:pt>
                <c:pt idx="1209">
                  <c:v>42181.393472222226</c:v>
                </c:pt>
                <c:pt idx="1210">
                  <c:v>42181.394166666651</c:v>
                </c:pt>
                <c:pt idx="1211">
                  <c:v>42181.394861111105</c:v>
                </c:pt>
                <c:pt idx="1212">
                  <c:v>42181.395555555559</c:v>
                </c:pt>
                <c:pt idx="1213">
                  <c:v>42181.396250000013</c:v>
                </c:pt>
                <c:pt idx="1214">
                  <c:v>42181.396944444459</c:v>
                </c:pt>
                <c:pt idx="1215">
                  <c:v>42181.397638888891</c:v>
                </c:pt>
                <c:pt idx="1216">
                  <c:v>42181.398333333331</c:v>
                </c:pt>
                <c:pt idx="1217">
                  <c:v>42181.399027777778</c:v>
                </c:pt>
                <c:pt idx="1218">
                  <c:v>42181.399722222224</c:v>
                </c:pt>
                <c:pt idx="1219">
                  <c:v>42181.400416666664</c:v>
                </c:pt>
                <c:pt idx="1220">
                  <c:v>42181.401111111096</c:v>
                </c:pt>
                <c:pt idx="1221">
                  <c:v>42181.401805555557</c:v>
                </c:pt>
                <c:pt idx="1222">
                  <c:v>42181.402500000011</c:v>
                </c:pt>
                <c:pt idx="1223">
                  <c:v>42181.403194444443</c:v>
                </c:pt>
                <c:pt idx="1224">
                  <c:v>42181.40388888889</c:v>
                </c:pt>
                <c:pt idx="1225">
                  <c:v>42181.404583333337</c:v>
                </c:pt>
                <c:pt idx="1226">
                  <c:v>42181.405277777783</c:v>
                </c:pt>
                <c:pt idx="1227">
                  <c:v>42181.405972222223</c:v>
                </c:pt>
                <c:pt idx="1228">
                  <c:v>42181.406666666655</c:v>
                </c:pt>
                <c:pt idx="1229">
                  <c:v>42181.407361111094</c:v>
                </c:pt>
                <c:pt idx="1230">
                  <c:v>42181.408055555563</c:v>
                </c:pt>
                <c:pt idx="1231">
                  <c:v>42181.408750000002</c:v>
                </c:pt>
                <c:pt idx="1232">
                  <c:v>42181.409444444442</c:v>
                </c:pt>
                <c:pt idx="1233">
                  <c:v>42181.410138888903</c:v>
                </c:pt>
                <c:pt idx="1234">
                  <c:v>42181.410833333342</c:v>
                </c:pt>
                <c:pt idx="1235">
                  <c:v>42181.411527777782</c:v>
                </c:pt>
                <c:pt idx="1236">
                  <c:v>42181.412222222236</c:v>
                </c:pt>
                <c:pt idx="1237">
                  <c:v>42181.412916666668</c:v>
                </c:pt>
                <c:pt idx="1238">
                  <c:v>42181.413611111115</c:v>
                </c:pt>
                <c:pt idx="1239">
                  <c:v>42181.414305555561</c:v>
                </c:pt>
                <c:pt idx="1240">
                  <c:v>42181.415000000001</c:v>
                </c:pt>
                <c:pt idx="1241">
                  <c:v>42181.415694444469</c:v>
                </c:pt>
                <c:pt idx="1242">
                  <c:v>42181.416388888902</c:v>
                </c:pt>
                <c:pt idx="1243">
                  <c:v>42181.417083333334</c:v>
                </c:pt>
                <c:pt idx="1244">
                  <c:v>42181.41777777778</c:v>
                </c:pt>
                <c:pt idx="1245">
                  <c:v>42181.418472222234</c:v>
                </c:pt>
                <c:pt idx="1246">
                  <c:v>42181.419166666652</c:v>
                </c:pt>
                <c:pt idx="1247">
                  <c:v>42181.419861111106</c:v>
                </c:pt>
                <c:pt idx="1248">
                  <c:v>42181.420555555553</c:v>
                </c:pt>
                <c:pt idx="1249">
                  <c:v>42181.421249999999</c:v>
                </c:pt>
                <c:pt idx="1250">
                  <c:v>42181.421944444446</c:v>
                </c:pt>
                <c:pt idx="1251">
                  <c:v>42181.422638888893</c:v>
                </c:pt>
                <c:pt idx="1252">
                  <c:v>42181.423333333325</c:v>
                </c:pt>
                <c:pt idx="1253">
                  <c:v>42181.424027777779</c:v>
                </c:pt>
                <c:pt idx="1254">
                  <c:v>42181.424722222226</c:v>
                </c:pt>
                <c:pt idx="1255">
                  <c:v>42181.425416666651</c:v>
                </c:pt>
                <c:pt idx="1256">
                  <c:v>42181.426111111105</c:v>
                </c:pt>
                <c:pt idx="1257">
                  <c:v>42181.426805555559</c:v>
                </c:pt>
                <c:pt idx="1258">
                  <c:v>42181.427499999998</c:v>
                </c:pt>
                <c:pt idx="1259">
                  <c:v>42181.428194444459</c:v>
                </c:pt>
                <c:pt idx="1260">
                  <c:v>42181.428888888891</c:v>
                </c:pt>
                <c:pt idx="1261">
                  <c:v>42181.429583333324</c:v>
                </c:pt>
                <c:pt idx="1262">
                  <c:v>42181.430277777792</c:v>
                </c:pt>
                <c:pt idx="1263">
                  <c:v>42181.430972222232</c:v>
                </c:pt>
                <c:pt idx="1264">
                  <c:v>42181.431666666649</c:v>
                </c:pt>
                <c:pt idx="1265">
                  <c:v>42181.432361111096</c:v>
                </c:pt>
                <c:pt idx="1266">
                  <c:v>42181.433055555557</c:v>
                </c:pt>
                <c:pt idx="1267">
                  <c:v>42181.433749999997</c:v>
                </c:pt>
                <c:pt idx="1268">
                  <c:v>42181.434444444443</c:v>
                </c:pt>
                <c:pt idx="1269">
                  <c:v>42181.43513888889</c:v>
                </c:pt>
                <c:pt idx="1270">
                  <c:v>42181.435833333337</c:v>
                </c:pt>
                <c:pt idx="1271">
                  <c:v>42181.436527777783</c:v>
                </c:pt>
                <c:pt idx="1272">
                  <c:v>42181.437222222223</c:v>
                </c:pt>
                <c:pt idx="1273">
                  <c:v>42181.437916666655</c:v>
                </c:pt>
                <c:pt idx="1274">
                  <c:v>42181.438611111109</c:v>
                </c:pt>
                <c:pt idx="1275">
                  <c:v>42181.439305555556</c:v>
                </c:pt>
                <c:pt idx="1276">
                  <c:v>42181.440000000002</c:v>
                </c:pt>
                <c:pt idx="1277">
                  <c:v>42181.440694444456</c:v>
                </c:pt>
                <c:pt idx="1278">
                  <c:v>42181.441388888888</c:v>
                </c:pt>
                <c:pt idx="1279">
                  <c:v>42181.442083333335</c:v>
                </c:pt>
                <c:pt idx="1280">
                  <c:v>42181.442777777782</c:v>
                </c:pt>
                <c:pt idx="1281">
                  <c:v>42181.443472222221</c:v>
                </c:pt>
                <c:pt idx="1282">
                  <c:v>42181.444166666653</c:v>
                </c:pt>
                <c:pt idx="1283">
                  <c:v>42181.444861111115</c:v>
                </c:pt>
                <c:pt idx="1284">
                  <c:v>42181.445555555561</c:v>
                </c:pt>
                <c:pt idx="1285">
                  <c:v>42181.446250000015</c:v>
                </c:pt>
                <c:pt idx="1286">
                  <c:v>42181.446944444469</c:v>
                </c:pt>
                <c:pt idx="1287">
                  <c:v>42181.447638888902</c:v>
                </c:pt>
                <c:pt idx="1288">
                  <c:v>42181.448333333341</c:v>
                </c:pt>
                <c:pt idx="1289">
                  <c:v>42181.44902777778</c:v>
                </c:pt>
                <c:pt idx="1290">
                  <c:v>42181.44972222222</c:v>
                </c:pt>
                <c:pt idx="1291">
                  <c:v>42181.450416666667</c:v>
                </c:pt>
                <c:pt idx="1292">
                  <c:v>42181.451111111106</c:v>
                </c:pt>
                <c:pt idx="1293">
                  <c:v>42181.451805555553</c:v>
                </c:pt>
                <c:pt idx="1294">
                  <c:v>42181.452500000014</c:v>
                </c:pt>
                <c:pt idx="1295">
                  <c:v>42181.453194444461</c:v>
                </c:pt>
                <c:pt idx="1296">
                  <c:v>42181.453888888893</c:v>
                </c:pt>
                <c:pt idx="1297">
                  <c:v>42181.454583333332</c:v>
                </c:pt>
                <c:pt idx="1298">
                  <c:v>42181.455277777794</c:v>
                </c:pt>
                <c:pt idx="1299">
                  <c:v>42181.455972222233</c:v>
                </c:pt>
                <c:pt idx="1300">
                  <c:v>42181.456666666665</c:v>
                </c:pt>
                <c:pt idx="1301">
                  <c:v>42181.457361111105</c:v>
                </c:pt>
                <c:pt idx="1302">
                  <c:v>42181.458055555573</c:v>
                </c:pt>
                <c:pt idx="1303">
                  <c:v>42181.458750000013</c:v>
                </c:pt>
                <c:pt idx="1304">
                  <c:v>42181.459444444459</c:v>
                </c:pt>
                <c:pt idx="1305">
                  <c:v>42181.460138888891</c:v>
                </c:pt>
                <c:pt idx="1306">
                  <c:v>42181.460833333331</c:v>
                </c:pt>
                <c:pt idx="1307">
                  <c:v>42181.461527777778</c:v>
                </c:pt>
                <c:pt idx="1308">
                  <c:v>42181.462222222232</c:v>
                </c:pt>
                <c:pt idx="1309">
                  <c:v>42181.462916666664</c:v>
                </c:pt>
                <c:pt idx="1310">
                  <c:v>42181.463611111096</c:v>
                </c:pt>
                <c:pt idx="1311">
                  <c:v>42181.464305555557</c:v>
                </c:pt>
                <c:pt idx="1312">
                  <c:v>42181.465000000004</c:v>
                </c:pt>
                <c:pt idx="1313">
                  <c:v>42181.465694444443</c:v>
                </c:pt>
                <c:pt idx="1314">
                  <c:v>42181.46638888889</c:v>
                </c:pt>
                <c:pt idx="1315">
                  <c:v>42181.467083333322</c:v>
                </c:pt>
                <c:pt idx="1316">
                  <c:v>42181.467777777776</c:v>
                </c:pt>
                <c:pt idx="1317">
                  <c:v>42181.468472222223</c:v>
                </c:pt>
                <c:pt idx="1318">
                  <c:v>42181.469166666648</c:v>
                </c:pt>
                <c:pt idx="1319">
                  <c:v>42181.469861111094</c:v>
                </c:pt>
                <c:pt idx="1320">
                  <c:v>42181.470555555563</c:v>
                </c:pt>
                <c:pt idx="1321">
                  <c:v>42181.471250000002</c:v>
                </c:pt>
                <c:pt idx="1322">
                  <c:v>42181.471944444442</c:v>
                </c:pt>
                <c:pt idx="1323">
                  <c:v>42181.472638888903</c:v>
                </c:pt>
                <c:pt idx="1324">
                  <c:v>42181.473333333335</c:v>
                </c:pt>
                <c:pt idx="1325">
                  <c:v>42181.474027777782</c:v>
                </c:pt>
                <c:pt idx="1326">
                  <c:v>42181.474722222221</c:v>
                </c:pt>
                <c:pt idx="1327">
                  <c:v>42181.475416666653</c:v>
                </c:pt>
                <c:pt idx="1328">
                  <c:v>42181.476111111115</c:v>
                </c:pt>
                <c:pt idx="1329">
                  <c:v>42181.476805555561</c:v>
                </c:pt>
                <c:pt idx="1330">
                  <c:v>42181.477500000001</c:v>
                </c:pt>
                <c:pt idx="1331">
                  <c:v>42181.478194444469</c:v>
                </c:pt>
                <c:pt idx="1332">
                  <c:v>42181.478888888902</c:v>
                </c:pt>
                <c:pt idx="1333">
                  <c:v>42181.479583333334</c:v>
                </c:pt>
                <c:pt idx="1334">
                  <c:v>42181.480277777795</c:v>
                </c:pt>
                <c:pt idx="1335">
                  <c:v>42181.480972222234</c:v>
                </c:pt>
                <c:pt idx="1336">
                  <c:v>42181.481666666652</c:v>
                </c:pt>
                <c:pt idx="1337">
                  <c:v>42181.482361111106</c:v>
                </c:pt>
                <c:pt idx="1338">
                  <c:v>42181.483055555553</c:v>
                </c:pt>
                <c:pt idx="1339">
                  <c:v>42181.483749999999</c:v>
                </c:pt>
                <c:pt idx="1340">
                  <c:v>42181.484444444461</c:v>
                </c:pt>
                <c:pt idx="1341">
                  <c:v>42181.485138888893</c:v>
                </c:pt>
                <c:pt idx="1342">
                  <c:v>42181.485833333332</c:v>
                </c:pt>
                <c:pt idx="1343">
                  <c:v>42181.486527777794</c:v>
                </c:pt>
                <c:pt idx="1344">
                  <c:v>42181.487222222233</c:v>
                </c:pt>
                <c:pt idx="1345">
                  <c:v>42181.487916666665</c:v>
                </c:pt>
                <c:pt idx="1346">
                  <c:v>42181.488611111112</c:v>
                </c:pt>
                <c:pt idx="1347">
                  <c:v>42181.489305555559</c:v>
                </c:pt>
                <c:pt idx="1348">
                  <c:v>42181.49</c:v>
                </c:pt>
                <c:pt idx="1349">
                  <c:v>42181.490694444459</c:v>
                </c:pt>
                <c:pt idx="1350">
                  <c:v>42181.491388888884</c:v>
                </c:pt>
                <c:pt idx="1351">
                  <c:v>42181.492083333324</c:v>
                </c:pt>
                <c:pt idx="1352">
                  <c:v>42181.492777777778</c:v>
                </c:pt>
                <c:pt idx="1353">
                  <c:v>42181.493472222224</c:v>
                </c:pt>
                <c:pt idx="1354">
                  <c:v>42181.494166666649</c:v>
                </c:pt>
                <c:pt idx="1355">
                  <c:v>42181.494861111096</c:v>
                </c:pt>
                <c:pt idx="1356">
                  <c:v>42181.495555555557</c:v>
                </c:pt>
                <c:pt idx="1357">
                  <c:v>42181.496250000011</c:v>
                </c:pt>
                <c:pt idx="1358">
                  <c:v>42181.496944444443</c:v>
                </c:pt>
                <c:pt idx="1359">
                  <c:v>42181.49763888889</c:v>
                </c:pt>
                <c:pt idx="1360">
                  <c:v>42181.498333333337</c:v>
                </c:pt>
                <c:pt idx="1361">
                  <c:v>42181.499027777776</c:v>
                </c:pt>
                <c:pt idx="1362">
                  <c:v>42181.499722222208</c:v>
                </c:pt>
                <c:pt idx="1363">
                  <c:v>42181.500416666655</c:v>
                </c:pt>
                <c:pt idx="1364">
                  <c:v>42181.501111111094</c:v>
                </c:pt>
                <c:pt idx="1365">
                  <c:v>42181.501805555556</c:v>
                </c:pt>
                <c:pt idx="1366">
                  <c:v>42181.502500000002</c:v>
                </c:pt>
                <c:pt idx="1367">
                  <c:v>42181.503194444442</c:v>
                </c:pt>
                <c:pt idx="1368">
                  <c:v>42181.503888888888</c:v>
                </c:pt>
                <c:pt idx="1369">
                  <c:v>42181.504583333335</c:v>
                </c:pt>
                <c:pt idx="1370">
                  <c:v>42181.505277777782</c:v>
                </c:pt>
                <c:pt idx="1371">
                  <c:v>42181.505972222221</c:v>
                </c:pt>
                <c:pt idx="1372">
                  <c:v>42181.506666666653</c:v>
                </c:pt>
                <c:pt idx="1373">
                  <c:v>42181.5073611111</c:v>
                </c:pt>
                <c:pt idx="1374">
                  <c:v>42181.508055555561</c:v>
                </c:pt>
                <c:pt idx="1375">
                  <c:v>42181.508750000001</c:v>
                </c:pt>
                <c:pt idx="1376">
                  <c:v>42181.509444444448</c:v>
                </c:pt>
                <c:pt idx="1377">
                  <c:v>42181.510138888902</c:v>
                </c:pt>
                <c:pt idx="1378">
                  <c:v>42181.510833333341</c:v>
                </c:pt>
                <c:pt idx="1379">
                  <c:v>42181.51152777778</c:v>
                </c:pt>
                <c:pt idx="1380">
                  <c:v>42181.512222222234</c:v>
                </c:pt>
                <c:pt idx="1381">
                  <c:v>42181.512916666667</c:v>
                </c:pt>
                <c:pt idx="1382">
                  <c:v>42181.513611111106</c:v>
                </c:pt>
                <c:pt idx="1383">
                  <c:v>42181.514305555553</c:v>
                </c:pt>
                <c:pt idx="1384">
                  <c:v>42181.515000000007</c:v>
                </c:pt>
                <c:pt idx="1385">
                  <c:v>42181.515694444461</c:v>
                </c:pt>
                <c:pt idx="1386">
                  <c:v>42181.516388888893</c:v>
                </c:pt>
                <c:pt idx="1387">
                  <c:v>42181.517083333325</c:v>
                </c:pt>
                <c:pt idx="1388">
                  <c:v>42181.517777777779</c:v>
                </c:pt>
                <c:pt idx="1389">
                  <c:v>42181.518472222233</c:v>
                </c:pt>
                <c:pt idx="1390">
                  <c:v>42181.519166666651</c:v>
                </c:pt>
                <c:pt idx="1391">
                  <c:v>42181.519861111105</c:v>
                </c:pt>
                <c:pt idx="1392">
                  <c:v>42181.520555555559</c:v>
                </c:pt>
                <c:pt idx="1393">
                  <c:v>42181.521249999998</c:v>
                </c:pt>
                <c:pt idx="1394">
                  <c:v>42181.521944444445</c:v>
                </c:pt>
                <c:pt idx="1395">
                  <c:v>42181.522638888891</c:v>
                </c:pt>
                <c:pt idx="1396">
                  <c:v>42181.523333333324</c:v>
                </c:pt>
                <c:pt idx="1397">
                  <c:v>42181.524027777778</c:v>
                </c:pt>
                <c:pt idx="1398">
                  <c:v>42181.524722222224</c:v>
                </c:pt>
                <c:pt idx="1399">
                  <c:v>42181.525416666649</c:v>
                </c:pt>
                <c:pt idx="1400">
                  <c:v>42181.526111111096</c:v>
                </c:pt>
                <c:pt idx="1401">
                  <c:v>42181.526805555557</c:v>
                </c:pt>
                <c:pt idx="1402">
                  <c:v>42181.527499999997</c:v>
                </c:pt>
                <c:pt idx="1403">
                  <c:v>42181.528194444443</c:v>
                </c:pt>
                <c:pt idx="1404">
                  <c:v>42181.52888888889</c:v>
                </c:pt>
                <c:pt idx="1405">
                  <c:v>42181.529583333322</c:v>
                </c:pt>
                <c:pt idx="1406">
                  <c:v>42181.530277777783</c:v>
                </c:pt>
                <c:pt idx="1407">
                  <c:v>42181.530972222223</c:v>
                </c:pt>
                <c:pt idx="1408">
                  <c:v>42181.531666666648</c:v>
                </c:pt>
                <c:pt idx="1409">
                  <c:v>42181.532361111094</c:v>
                </c:pt>
                <c:pt idx="1410">
                  <c:v>42181.533055555556</c:v>
                </c:pt>
                <c:pt idx="1411">
                  <c:v>42181.533749999995</c:v>
                </c:pt>
                <c:pt idx="1412">
                  <c:v>42181.534444444442</c:v>
                </c:pt>
                <c:pt idx="1413">
                  <c:v>42181.535138888888</c:v>
                </c:pt>
                <c:pt idx="1414">
                  <c:v>42181.535833333335</c:v>
                </c:pt>
                <c:pt idx="1415">
                  <c:v>42181.536527777782</c:v>
                </c:pt>
                <c:pt idx="1416">
                  <c:v>42181.537222222221</c:v>
                </c:pt>
                <c:pt idx="1417">
                  <c:v>42181.537916666653</c:v>
                </c:pt>
                <c:pt idx="1418">
                  <c:v>42181.538611111115</c:v>
                </c:pt>
                <c:pt idx="1419">
                  <c:v>42181.539305555554</c:v>
                </c:pt>
                <c:pt idx="1420">
                  <c:v>42181.54</c:v>
                </c:pt>
                <c:pt idx="1421">
                  <c:v>42181.540694444469</c:v>
                </c:pt>
                <c:pt idx="1422">
                  <c:v>42181.541388888887</c:v>
                </c:pt>
                <c:pt idx="1423">
                  <c:v>42181.542083333334</c:v>
                </c:pt>
                <c:pt idx="1424">
                  <c:v>42181.54277777778</c:v>
                </c:pt>
                <c:pt idx="1425">
                  <c:v>42181.54347222222</c:v>
                </c:pt>
                <c:pt idx="1426">
                  <c:v>42181.544166666652</c:v>
                </c:pt>
                <c:pt idx="1427">
                  <c:v>42181.544861111106</c:v>
                </c:pt>
                <c:pt idx="1428">
                  <c:v>42181.545555555553</c:v>
                </c:pt>
                <c:pt idx="1429">
                  <c:v>42181.546250000014</c:v>
                </c:pt>
                <c:pt idx="1430">
                  <c:v>42181.546944444461</c:v>
                </c:pt>
                <c:pt idx="1431">
                  <c:v>42181.547638888893</c:v>
                </c:pt>
                <c:pt idx="1432">
                  <c:v>42181.548333333332</c:v>
                </c:pt>
                <c:pt idx="1433">
                  <c:v>42181.549027777779</c:v>
                </c:pt>
                <c:pt idx="1434">
                  <c:v>42181.549722222226</c:v>
                </c:pt>
                <c:pt idx="1435">
                  <c:v>42181.550416666665</c:v>
                </c:pt>
                <c:pt idx="1436">
                  <c:v>42181.551111111105</c:v>
                </c:pt>
                <c:pt idx="1437">
                  <c:v>42181.551805555559</c:v>
                </c:pt>
                <c:pt idx="1438">
                  <c:v>42181.552500000013</c:v>
                </c:pt>
                <c:pt idx="1439">
                  <c:v>42181.553194444459</c:v>
                </c:pt>
                <c:pt idx="1440">
                  <c:v>42181.553888888891</c:v>
                </c:pt>
                <c:pt idx="1441">
                  <c:v>42181.554583333331</c:v>
                </c:pt>
                <c:pt idx="1442">
                  <c:v>42181.555277777792</c:v>
                </c:pt>
                <c:pt idx="1443">
                  <c:v>42181.555972222232</c:v>
                </c:pt>
                <c:pt idx="1444">
                  <c:v>42181.556666666664</c:v>
                </c:pt>
                <c:pt idx="1445">
                  <c:v>42181.557361111096</c:v>
                </c:pt>
                <c:pt idx="1446">
                  <c:v>42181.558055555572</c:v>
                </c:pt>
                <c:pt idx="1447">
                  <c:v>42181.558750000011</c:v>
                </c:pt>
                <c:pt idx="1448">
                  <c:v>42181.559444444443</c:v>
                </c:pt>
                <c:pt idx="1449">
                  <c:v>42181.56013888889</c:v>
                </c:pt>
                <c:pt idx="1450">
                  <c:v>42181.560833333337</c:v>
                </c:pt>
                <c:pt idx="1451">
                  <c:v>42181.561527777776</c:v>
                </c:pt>
                <c:pt idx="1452">
                  <c:v>42181.562222222223</c:v>
                </c:pt>
                <c:pt idx="1453">
                  <c:v>42181.562916666655</c:v>
                </c:pt>
                <c:pt idx="1454">
                  <c:v>42181.563611111094</c:v>
                </c:pt>
                <c:pt idx="1455">
                  <c:v>42181.564305555556</c:v>
                </c:pt>
                <c:pt idx="1456">
                  <c:v>42181.565000000002</c:v>
                </c:pt>
                <c:pt idx="1457">
                  <c:v>42181.565694444442</c:v>
                </c:pt>
                <c:pt idx="1458">
                  <c:v>42181.566388888888</c:v>
                </c:pt>
                <c:pt idx="1459">
                  <c:v>42181.567083333321</c:v>
                </c:pt>
                <c:pt idx="1460">
                  <c:v>42181.567777777775</c:v>
                </c:pt>
                <c:pt idx="1461">
                  <c:v>42181.568472222221</c:v>
                </c:pt>
                <c:pt idx="1462">
                  <c:v>42181.569166666639</c:v>
                </c:pt>
                <c:pt idx="1463">
                  <c:v>42181.5698611111</c:v>
                </c:pt>
                <c:pt idx="1464">
                  <c:v>42181.570555555561</c:v>
                </c:pt>
                <c:pt idx="1465">
                  <c:v>42181.571250000001</c:v>
                </c:pt>
                <c:pt idx="1466">
                  <c:v>42181.571944444448</c:v>
                </c:pt>
                <c:pt idx="1467">
                  <c:v>42181.572638888902</c:v>
                </c:pt>
                <c:pt idx="1468">
                  <c:v>42181.573333333334</c:v>
                </c:pt>
                <c:pt idx="1469">
                  <c:v>42181.57402777778</c:v>
                </c:pt>
                <c:pt idx="1470">
                  <c:v>42181.57472222222</c:v>
                </c:pt>
                <c:pt idx="1471">
                  <c:v>42181.575416666652</c:v>
                </c:pt>
                <c:pt idx="1472">
                  <c:v>42181.576111111106</c:v>
                </c:pt>
                <c:pt idx="1473">
                  <c:v>42181.576805555553</c:v>
                </c:pt>
                <c:pt idx="1474">
                  <c:v>42181.577499999999</c:v>
                </c:pt>
                <c:pt idx="1475">
                  <c:v>42181.578194444461</c:v>
                </c:pt>
                <c:pt idx="1476">
                  <c:v>42181.578888888893</c:v>
                </c:pt>
                <c:pt idx="1477">
                  <c:v>42181.579583333325</c:v>
                </c:pt>
                <c:pt idx="1478">
                  <c:v>42181.580277777794</c:v>
                </c:pt>
                <c:pt idx="1479">
                  <c:v>42181.580972222233</c:v>
                </c:pt>
                <c:pt idx="1480">
                  <c:v>42181.581666666651</c:v>
                </c:pt>
                <c:pt idx="1481">
                  <c:v>42181.582361111105</c:v>
                </c:pt>
                <c:pt idx="1482">
                  <c:v>42181.583055555559</c:v>
                </c:pt>
                <c:pt idx="1483">
                  <c:v>42181.583749999998</c:v>
                </c:pt>
                <c:pt idx="1484">
                  <c:v>42181.584444444459</c:v>
                </c:pt>
                <c:pt idx="1485">
                  <c:v>42181.585138888891</c:v>
                </c:pt>
                <c:pt idx="1486">
                  <c:v>42181.585833333331</c:v>
                </c:pt>
                <c:pt idx="1487">
                  <c:v>42181.586527777792</c:v>
                </c:pt>
                <c:pt idx="1488">
                  <c:v>42181.587222222232</c:v>
                </c:pt>
                <c:pt idx="1489">
                  <c:v>42181.587916666664</c:v>
                </c:pt>
                <c:pt idx="1490">
                  <c:v>42181.58861111111</c:v>
                </c:pt>
                <c:pt idx="1491">
                  <c:v>42181.589305555557</c:v>
                </c:pt>
                <c:pt idx="1492">
                  <c:v>42181.59</c:v>
                </c:pt>
                <c:pt idx="1493">
                  <c:v>42181.590694444443</c:v>
                </c:pt>
                <c:pt idx="1494">
                  <c:v>42181.591388888875</c:v>
                </c:pt>
                <c:pt idx="1495">
                  <c:v>42181.592083333322</c:v>
                </c:pt>
                <c:pt idx="1496">
                  <c:v>42181.592777777776</c:v>
                </c:pt>
                <c:pt idx="1497">
                  <c:v>42181.593472222208</c:v>
                </c:pt>
                <c:pt idx="1498">
                  <c:v>42181.594166666648</c:v>
                </c:pt>
                <c:pt idx="1499">
                  <c:v>42181.594861111094</c:v>
                </c:pt>
                <c:pt idx="1500">
                  <c:v>42181.595555555556</c:v>
                </c:pt>
                <c:pt idx="1501">
                  <c:v>42181.596250000002</c:v>
                </c:pt>
                <c:pt idx="1502">
                  <c:v>42181.596944444442</c:v>
                </c:pt>
                <c:pt idx="1503">
                  <c:v>42181.597638888888</c:v>
                </c:pt>
                <c:pt idx="1504">
                  <c:v>42181.598333333335</c:v>
                </c:pt>
                <c:pt idx="1505">
                  <c:v>42181.599027777775</c:v>
                </c:pt>
                <c:pt idx="1506">
                  <c:v>42181.599722222207</c:v>
                </c:pt>
                <c:pt idx="1507">
                  <c:v>42181.600416666653</c:v>
                </c:pt>
                <c:pt idx="1508">
                  <c:v>42181.6011111111</c:v>
                </c:pt>
                <c:pt idx="1509">
                  <c:v>42181.601805555554</c:v>
                </c:pt>
                <c:pt idx="1510">
                  <c:v>42181.602500000001</c:v>
                </c:pt>
                <c:pt idx="1511">
                  <c:v>42181.603194444448</c:v>
                </c:pt>
                <c:pt idx="1512">
                  <c:v>42181.603888888887</c:v>
                </c:pt>
                <c:pt idx="1513">
                  <c:v>42181.604583333334</c:v>
                </c:pt>
                <c:pt idx="1514">
                  <c:v>42181.60527777778</c:v>
                </c:pt>
                <c:pt idx="1515">
                  <c:v>42181.60597222222</c:v>
                </c:pt>
                <c:pt idx="1516">
                  <c:v>42181.606666666652</c:v>
                </c:pt>
                <c:pt idx="1517">
                  <c:v>42181.607361111084</c:v>
                </c:pt>
                <c:pt idx="1518">
                  <c:v>42181.608055555553</c:v>
                </c:pt>
                <c:pt idx="1519">
                  <c:v>42181.608749999999</c:v>
                </c:pt>
                <c:pt idx="1520">
                  <c:v>42181.609444444446</c:v>
                </c:pt>
                <c:pt idx="1521">
                  <c:v>42181.610138888893</c:v>
                </c:pt>
                <c:pt idx="1522">
                  <c:v>42181.610833333332</c:v>
                </c:pt>
                <c:pt idx="1523">
                  <c:v>42181.611527777779</c:v>
                </c:pt>
                <c:pt idx="1524">
                  <c:v>42181.612222222233</c:v>
                </c:pt>
                <c:pt idx="1525">
                  <c:v>42181.612916666665</c:v>
                </c:pt>
                <c:pt idx="1526">
                  <c:v>42181.613611111105</c:v>
                </c:pt>
                <c:pt idx="1527">
                  <c:v>42181.614305555559</c:v>
                </c:pt>
                <c:pt idx="1528">
                  <c:v>42181.615000000005</c:v>
                </c:pt>
                <c:pt idx="1529">
                  <c:v>42181.615694444459</c:v>
                </c:pt>
                <c:pt idx="1530">
                  <c:v>42181.616388888891</c:v>
                </c:pt>
                <c:pt idx="1531">
                  <c:v>42181.617083333324</c:v>
                </c:pt>
                <c:pt idx="1532">
                  <c:v>42181.617777777778</c:v>
                </c:pt>
                <c:pt idx="1533">
                  <c:v>42181.618472222232</c:v>
                </c:pt>
                <c:pt idx="1534">
                  <c:v>42181.619166666649</c:v>
                </c:pt>
                <c:pt idx="1535">
                  <c:v>42181.619861111096</c:v>
                </c:pt>
                <c:pt idx="1536">
                  <c:v>42181.620555555557</c:v>
                </c:pt>
                <c:pt idx="1537">
                  <c:v>42181.621249999997</c:v>
                </c:pt>
                <c:pt idx="1538">
                  <c:v>42181.621944444436</c:v>
                </c:pt>
                <c:pt idx="1539">
                  <c:v>42181.62263888889</c:v>
                </c:pt>
                <c:pt idx="1540">
                  <c:v>42181.623333333322</c:v>
                </c:pt>
                <c:pt idx="1541">
                  <c:v>42181.624027777776</c:v>
                </c:pt>
                <c:pt idx="1542">
                  <c:v>42181.624722222208</c:v>
                </c:pt>
                <c:pt idx="1543">
                  <c:v>42181.625416666648</c:v>
                </c:pt>
                <c:pt idx="1544">
                  <c:v>42181.626111111094</c:v>
                </c:pt>
                <c:pt idx="1545">
                  <c:v>42181.626805555556</c:v>
                </c:pt>
                <c:pt idx="1546">
                  <c:v>42181.627499999995</c:v>
                </c:pt>
                <c:pt idx="1547">
                  <c:v>42181.628194444442</c:v>
                </c:pt>
                <c:pt idx="1548">
                  <c:v>42181.628888888888</c:v>
                </c:pt>
                <c:pt idx="1549">
                  <c:v>42181.629583333321</c:v>
                </c:pt>
                <c:pt idx="1550">
                  <c:v>42181.630277777782</c:v>
                </c:pt>
                <c:pt idx="1551">
                  <c:v>42181.630972222221</c:v>
                </c:pt>
                <c:pt idx="1552">
                  <c:v>42181.631666666639</c:v>
                </c:pt>
                <c:pt idx="1553">
                  <c:v>42181.6323611111</c:v>
                </c:pt>
                <c:pt idx="1554">
                  <c:v>42181.633055555554</c:v>
                </c:pt>
                <c:pt idx="1555">
                  <c:v>42181.633749999994</c:v>
                </c:pt>
                <c:pt idx="1556">
                  <c:v>42181.634444444448</c:v>
                </c:pt>
                <c:pt idx="1557">
                  <c:v>42181.635138888887</c:v>
                </c:pt>
                <c:pt idx="1558">
                  <c:v>42181.635833333334</c:v>
                </c:pt>
                <c:pt idx="1559">
                  <c:v>42181.63652777778</c:v>
                </c:pt>
                <c:pt idx="1560">
                  <c:v>42181.63722222222</c:v>
                </c:pt>
                <c:pt idx="1561">
                  <c:v>42181.637916666652</c:v>
                </c:pt>
                <c:pt idx="1562">
                  <c:v>42181.638611111106</c:v>
                </c:pt>
                <c:pt idx="1563">
                  <c:v>42181.639305555538</c:v>
                </c:pt>
                <c:pt idx="1564">
                  <c:v>42181.64</c:v>
                </c:pt>
                <c:pt idx="1565">
                  <c:v>42181.640694444461</c:v>
                </c:pt>
                <c:pt idx="1566">
                  <c:v>42181.641388888886</c:v>
                </c:pt>
                <c:pt idx="1567">
                  <c:v>42181.642083333325</c:v>
                </c:pt>
                <c:pt idx="1568">
                  <c:v>42181.642777777779</c:v>
                </c:pt>
                <c:pt idx="1569">
                  <c:v>42181.643472222226</c:v>
                </c:pt>
                <c:pt idx="1570">
                  <c:v>42181.644166666651</c:v>
                </c:pt>
                <c:pt idx="1571">
                  <c:v>42181.644861111105</c:v>
                </c:pt>
                <c:pt idx="1572">
                  <c:v>42181.645555555559</c:v>
                </c:pt>
                <c:pt idx="1573">
                  <c:v>42181.646250000013</c:v>
                </c:pt>
                <c:pt idx="1574">
                  <c:v>42181.646944444459</c:v>
                </c:pt>
                <c:pt idx="1575">
                  <c:v>42181.647638888891</c:v>
                </c:pt>
                <c:pt idx="1576">
                  <c:v>42181.648333333331</c:v>
                </c:pt>
                <c:pt idx="1577">
                  <c:v>42181.649027777778</c:v>
                </c:pt>
                <c:pt idx="1578">
                  <c:v>42181.649722222224</c:v>
                </c:pt>
                <c:pt idx="1579">
                  <c:v>42181.650416666664</c:v>
                </c:pt>
                <c:pt idx="1580">
                  <c:v>42181.651111111096</c:v>
                </c:pt>
                <c:pt idx="1581">
                  <c:v>42181.651805555557</c:v>
                </c:pt>
                <c:pt idx="1582">
                  <c:v>42181.652500000011</c:v>
                </c:pt>
                <c:pt idx="1583">
                  <c:v>42181.653194444443</c:v>
                </c:pt>
                <c:pt idx="1584">
                  <c:v>42181.65388888889</c:v>
                </c:pt>
                <c:pt idx="1585">
                  <c:v>42181.654583333337</c:v>
                </c:pt>
                <c:pt idx="1586">
                  <c:v>42181.655277777783</c:v>
                </c:pt>
                <c:pt idx="1587">
                  <c:v>42181.655972222223</c:v>
                </c:pt>
                <c:pt idx="1588">
                  <c:v>42181.656666666655</c:v>
                </c:pt>
                <c:pt idx="1589">
                  <c:v>42181.657361111094</c:v>
                </c:pt>
                <c:pt idx="1590">
                  <c:v>42181.658055555563</c:v>
                </c:pt>
                <c:pt idx="1591">
                  <c:v>42181.658750000002</c:v>
                </c:pt>
                <c:pt idx="1592">
                  <c:v>42181.659444444442</c:v>
                </c:pt>
                <c:pt idx="1593">
                  <c:v>42181.660138888888</c:v>
                </c:pt>
                <c:pt idx="1594">
                  <c:v>42181.660833333335</c:v>
                </c:pt>
                <c:pt idx="1595">
                  <c:v>42181.661527777775</c:v>
                </c:pt>
                <c:pt idx="1596">
                  <c:v>42181.662222222221</c:v>
                </c:pt>
                <c:pt idx="1597">
                  <c:v>42181.662916666653</c:v>
                </c:pt>
                <c:pt idx="1598">
                  <c:v>42181.6636111111</c:v>
                </c:pt>
                <c:pt idx="1599">
                  <c:v>42181.664305555554</c:v>
                </c:pt>
                <c:pt idx="1600">
                  <c:v>42181.665000000001</c:v>
                </c:pt>
                <c:pt idx="1601">
                  <c:v>42181.665694444448</c:v>
                </c:pt>
                <c:pt idx="1602">
                  <c:v>42181.666388888887</c:v>
                </c:pt>
                <c:pt idx="1603">
                  <c:v>42181.667083333319</c:v>
                </c:pt>
                <c:pt idx="1604">
                  <c:v>42181.667777777766</c:v>
                </c:pt>
                <c:pt idx="1605">
                  <c:v>42181.66847222222</c:v>
                </c:pt>
                <c:pt idx="1606">
                  <c:v>42181.669166666637</c:v>
                </c:pt>
                <c:pt idx="1607">
                  <c:v>42181.669861111084</c:v>
                </c:pt>
                <c:pt idx="1608">
                  <c:v>42181.670555555553</c:v>
                </c:pt>
                <c:pt idx="1609">
                  <c:v>42181.671249999999</c:v>
                </c:pt>
                <c:pt idx="1610">
                  <c:v>42181.671944444446</c:v>
                </c:pt>
                <c:pt idx="1611">
                  <c:v>42181.672638888893</c:v>
                </c:pt>
                <c:pt idx="1612">
                  <c:v>42181.673333333325</c:v>
                </c:pt>
                <c:pt idx="1613">
                  <c:v>42181.674027777779</c:v>
                </c:pt>
                <c:pt idx="1614">
                  <c:v>42181.674722222226</c:v>
                </c:pt>
                <c:pt idx="1615">
                  <c:v>42181.675416666651</c:v>
                </c:pt>
                <c:pt idx="1616">
                  <c:v>42181.676111111105</c:v>
                </c:pt>
                <c:pt idx="1617">
                  <c:v>42181.676805555559</c:v>
                </c:pt>
                <c:pt idx="1618">
                  <c:v>42181.677499999998</c:v>
                </c:pt>
                <c:pt idx="1619">
                  <c:v>42181.678194444459</c:v>
                </c:pt>
                <c:pt idx="1620">
                  <c:v>42181.678888888891</c:v>
                </c:pt>
                <c:pt idx="1621">
                  <c:v>42181.679583333324</c:v>
                </c:pt>
                <c:pt idx="1622">
                  <c:v>42181.680277777792</c:v>
                </c:pt>
                <c:pt idx="1623">
                  <c:v>42181.680972222232</c:v>
                </c:pt>
                <c:pt idx="1624">
                  <c:v>42181.681666666649</c:v>
                </c:pt>
                <c:pt idx="1625">
                  <c:v>42181.682361111096</c:v>
                </c:pt>
                <c:pt idx="1626">
                  <c:v>42181.683055555557</c:v>
                </c:pt>
                <c:pt idx="1627">
                  <c:v>42181.683749999997</c:v>
                </c:pt>
                <c:pt idx="1628">
                  <c:v>42181.684444444443</c:v>
                </c:pt>
                <c:pt idx="1629">
                  <c:v>42181.68513888889</c:v>
                </c:pt>
                <c:pt idx="1630">
                  <c:v>42181.685833333337</c:v>
                </c:pt>
                <c:pt idx="1631">
                  <c:v>42181.686527777783</c:v>
                </c:pt>
                <c:pt idx="1632">
                  <c:v>42181.687222222223</c:v>
                </c:pt>
                <c:pt idx="1633">
                  <c:v>42181.687916666655</c:v>
                </c:pt>
                <c:pt idx="1634">
                  <c:v>42181.688611111109</c:v>
                </c:pt>
                <c:pt idx="1635">
                  <c:v>42181.689305555556</c:v>
                </c:pt>
                <c:pt idx="1636">
                  <c:v>42181.69</c:v>
                </c:pt>
                <c:pt idx="1637">
                  <c:v>42181.690694444442</c:v>
                </c:pt>
                <c:pt idx="1638">
                  <c:v>42181.691388888874</c:v>
                </c:pt>
                <c:pt idx="1639">
                  <c:v>42181.692083333321</c:v>
                </c:pt>
                <c:pt idx="1640">
                  <c:v>42181.692777777775</c:v>
                </c:pt>
                <c:pt idx="1641">
                  <c:v>42181.693472222207</c:v>
                </c:pt>
                <c:pt idx="1642">
                  <c:v>42181.694166666639</c:v>
                </c:pt>
                <c:pt idx="1643">
                  <c:v>42181.6948611111</c:v>
                </c:pt>
                <c:pt idx="1644">
                  <c:v>42181.695555555554</c:v>
                </c:pt>
                <c:pt idx="1645">
                  <c:v>42181.696250000001</c:v>
                </c:pt>
                <c:pt idx="1646">
                  <c:v>42181.696944444448</c:v>
                </c:pt>
                <c:pt idx="1647">
                  <c:v>42181.697638888887</c:v>
                </c:pt>
                <c:pt idx="1648">
                  <c:v>42181.698333333334</c:v>
                </c:pt>
                <c:pt idx="1649">
                  <c:v>42181.699027777766</c:v>
                </c:pt>
                <c:pt idx="1650">
                  <c:v>42181.699722222198</c:v>
                </c:pt>
                <c:pt idx="1651">
                  <c:v>42181.700416666652</c:v>
                </c:pt>
                <c:pt idx="1652">
                  <c:v>42181.701111111084</c:v>
                </c:pt>
                <c:pt idx="1653">
                  <c:v>42181.701805555538</c:v>
                </c:pt>
                <c:pt idx="1654">
                  <c:v>42181.702499999999</c:v>
                </c:pt>
                <c:pt idx="1655">
                  <c:v>42181.703194444446</c:v>
                </c:pt>
                <c:pt idx="1656">
                  <c:v>42181.703888888886</c:v>
                </c:pt>
                <c:pt idx="1657">
                  <c:v>42181.704583333325</c:v>
                </c:pt>
                <c:pt idx="1658">
                  <c:v>42181.705277777779</c:v>
                </c:pt>
                <c:pt idx="1659">
                  <c:v>42181.705972222226</c:v>
                </c:pt>
                <c:pt idx="1660">
                  <c:v>42181.706666666651</c:v>
                </c:pt>
                <c:pt idx="1661">
                  <c:v>42181.707361111083</c:v>
                </c:pt>
                <c:pt idx="1662">
                  <c:v>42181.708055555559</c:v>
                </c:pt>
                <c:pt idx="1663">
                  <c:v>42181.708749999998</c:v>
                </c:pt>
                <c:pt idx="1664">
                  <c:v>42181.709444444445</c:v>
                </c:pt>
                <c:pt idx="1665">
                  <c:v>42181.710138888891</c:v>
                </c:pt>
                <c:pt idx="1666">
                  <c:v>42181.710833333331</c:v>
                </c:pt>
                <c:pt idx="1667">
                  <c:v>42181.711527777778</c:v>
                </c:pt>
                <c:pt idx="1668">
                  <c:v>42181.712222222232</c:v>
                </c:pt>
                <c:pt idx="1669">
                  <c:v>42181.712916666664</c:v>
                </c:pt>
                <c:pt idx="1670">
                  <c:v>42181.713611111096</c:v>
                </c:pt>
                <c:pt idx="1671">
                  <c:v>42181.714305555557</c:v>
                </c:pt>
                <c:pt idx="1672">
                  <c:v>42181.715000000004</c:v>
                </c:pt>
                <c:pt idx="1673">
                  <c:v>42181.715694444443</c:v>
                </c:pt>
                <c:pt idx="1674">
                  <c:v>42181.71638888889</c:v>
                </c:pt>
                <c:pt idx="1675">
                  <c:v>42181.717083333322</c:v>
                </c:pt>
                <c:pt idx="1676">
                  <c:v>42181.717777777776</c:v>
                </c:pt>
                <c:pt idx="1677">
                  <c:v>42181.718472222223</c:v>
                </c:pt>
                <c:pt idx="1678">
                  <c:v>42181.719166666648</c:v>
                </c:pt>
                <c:pt idx="1679">
                  <c:v>42181.719861111094</c:v>
                </c:pt>
                <c:pt idx="1680">
                  <c:v>42181.720555555556</c:v>
                </c:pt>
                <c:pt idx="1681">
                  <c:v>42181.721249999995</c:v>
                </c:pt>
                <c:pt idx="1682">
                  <c:v>42181.721944444434</c:v>
                </c:pt>
                <c:pt idx="1683">
                  <c:v>42181.722638888888</c:v>
                </c:pt>
                <c:pt idx="1684">
                  <c:v>42181.723333333321</c:v>
                </c:pt>
                <c:pt idx="1685">
                  <c:v>42181.724027777775</c:v>
                </c:pt>
                <c:pt idx="1686">
                  <c:v>42181.724722222207</c:v>
                </c:pt>
                <c:pt idx="1687">
                  <c:v>42181.725416666639</c:v>
                </c:pt>
                <c:pt idx="1688">
                  <c:v>42181.7261111111</c:v>
                </c:pt>
                <c:pt idx="1689">
                  <c:v>42181.726805555554</c:v>
                </c:pt>
                <c:pt idx="1690">
                  <c:v>42181.727499999994</c:v>
                </c:pt>
                <c:pt idx="1691">
                  <c:v>42181.728194444448</c:v>
                </c:pt>
                <c:pt idx="1692">
                  <c:v>42181.728888888887</c:v>
                </c:pt>
                <c:pt idx="1693">
                  <c:v>42181.729583333319</c:v>
                </c:pt>
                <c:pt idx="1694">
                  <c:v>42181.73027777778</c:v>
                </c:pt>
                <c:pt idx="1695">
                  <c:v>42181.73097222222</c:v>
                </c:pt>
                <c:pt idx="1696">
                  <c:v>42181.731666666637</c:v>
                </c:pt>
                <c:pt idx="1697">
                  <c:v>42181.732361111084</c:v>
                </c:pt>
                <c:pt idx="1698">
                  <c:v>42181.733055555538</c:v>
                </c:pt>
                <c:pt idx="1699">
                  <c:v>42181.733749999985</c:v>
                </c:pt>
                <c:pt idx="1700">
                  <c:v>42181.734444444446</c:v>
                </c:pt>
                <c:pt idx="1701">
                  <c:v>42181.735138888886</c:v>
                </c:pt>
                <c:pt idx="1702">
                  <c:v>42181.735833333325</c:v>
                </c:pt>
                <c:pt idx="1703">
                  <c:v>42181.736527777779</c:v>
                </c:pt>
                <c:pt idx="1704">
                  <c:v>42181.737222222226</c:v>
                </c:pt>
                <c:pt idx="1705">
                  <c:v>42181.737916666651</c:v>
                </c:pt>
                <c:pt idx="1706">
                  <c:v>42181.738611111105</c:v>
                </c:pt>
                <c:pt idx="1707">
                  <c:v>42181.739305555544</c:v>
                </c:pt>
                <c:pt idx="1708">
                  <c:v>42181.74</c:v>
                </c:pt>
                <c:pt idx="1709">
                  <c:v>42181.740694444459</c:v>
                </c:pt>
                <c:pt idx="1710">
                  <c:v>42181.741388888884</c:v>
                </c:pt>
                <c:pt idx="1711">
                  <c:v>42181.742083333324</c:v>
                </c:pt>
                <c:pt idx="1712">
                  <c:v>42181.742777777778</c:v>
                </c:pt>
                <c:pt idx="1713">
                  <c:v>42181.743472222224</c:v>
                </c:pt>
                <c:pt idx="1714">
                  <c:v>42181.744166666649</c:v>
                </c:pt>
                <c:pt idx="1715">
                  <c:v>42181.744861111096</c:v>
                </c:pt>
                <c:pt idx="1716">
                  <c:v>42181.745555555557</c:v>
                </c:pt>
                <c:pt idx="1717">
                  <c:v>42181.746250000011</c:v>
                </c:pt>
                <c:pt idx="1718">
                  <c:v>42181.746944444443</c:v>
                </c:pt>
                <c:pt idx="1719">
                  <c:v>42181.74763888889</c:v>
                </c:pt>
                <c:pt idx="1720">
                  <c:v>42181.748333333337</c:v>
                </c:pt>
                <c:pt idx="1721">
                  <c:v>42181.749027777776</c:v>
                </c:pt>
                <c:pt idx="1722">
                  <c:v>42181.749722222208</c:v>
                </c:pt>
                <c:pt idx="1723">
                  <c:v>42181.750416666655</c:v>
                </c:pt>
                <c:pt idx="1724">
                  <c:v>42181.751111111094</c:v>
                </c:pt>
                <c:pt idx="1725">
                  <c:v>42181.751805555556</c:v>
                </c:pt>
                <c:pt idx="1726">
                  <c:v>42181.752500000002</c:v>
                </c:pt>
                <c:pt idx="1727">
                  <c:v>42181.753194444442</c:v>
                </c:pt>
                <c:pt idx="1728">
                  <c:v>42181.753888888888</c:v>
                </c:pt>
                <c:pt idx="1729">
                  <c:v>42181.754583333335</c:v>
                </c:pt>
                <c:pt idx="1730">
                  <c:v>42181.755277777782</c:v>
                </c:pt>
                <c:pt idx="1731">
                  <c:v>42181.755972222221</c:v>
                </c:pt>
                <c:pt idx="1732">
                  <c:v>42181.756666666653</c:v>
                </c:pt>
                <c:pt idx="1733">
                  <c:v>42181.7573611111</c:v>
                </c:pt>
                <c:pt idx="1734">
                  <c:v>42181.758055555561</c:v>
                </c:pt>
                <c:pt idx="1735">
                  <c:v>42181.758750000001</c:v>
                </c:pt>
                <c:pt idx="1736">
                  <c:v>42181.759444444448</c:v>
                </c:pt>
                <c:pt idx="1737">
                  <c:v>42181.760138888887</c:v>
                </c:pt>
                <c:pt idx="1738">
                  <c:v>42181.760833333334</c:v>
                </c:pt>
                <c:pt idx="1739">
                  <c:v>42181.761527777766</c:v>
                </c:pt>
                <c:pt idx="1740">
                  <c:v>42181.76222222222</c:v>
                </c:pt>
                <c:pt idx="1741">
                  <c:v>42181.762916666652</c:v>
                </c:pt>
                <c:pt idx="1742">
                  <c:v>42181.763611111084</c:v>
                </c:pt>
                <c:pt idx="1743">
                  <c:v>42181.764305555538</c:v>
                </c:pt>
                <c:pt idx="1744">
                  <c:v>42181.764999999999</c:v>
                </c:pt>
                <c:pt idx="1745">
                  <c:v>42181.765694444446</c:v>
                </c:pt>
                <c:pt idx="1746">
                  <c:v>42181.766388888886</c:v>
                </c:pt>
                <c:pt idx="1747">
                  <c:v>42181.767083333303</c:v>
                </c:pt>
                <c:pt idx="1748">
                  <c:v>42181.767777777764</c:v>
                </c:pt>
                <c:pt idx="1749">
                  <c:v>42181.768472222226</c:v>
                </c:pt>
                <c:pt idx="1750">
                  <c:v>42181.769166666636</c:v>
                </c:pt>
                <c:pt idx="1751">
                  <c:v>42181.769861111083</c:v>
                </c:pt>
                <c:pt idx="1752">
                  <c:v>42181.770555555559</c:v>
                </c:pt>
                <c:pt idx="1753">
                  <c:v>42181.771249999998</c:v>
                </c:pt>
                <c:pt idx="1754">
                  <c:v>42181.771944444445</c:v>
                </c:pt>
                <c:pt idx="1755">
                  <c:v>42181.772638888891</c:v>
                </c:pt>
                <c:pt idx="1756">
                  <c:v>42181.773333333324</c:v>
                </c:pt>
                <c:pt idx="1757">
                  <c:v>42181.774027777778</c:v>
                </c:pt>
                <c:pt idx="1758">
                  <c:v>42181.774722222224</c:v>
                </c:pt>
                <c:pt idx="1759">
                  <c:v>42181.775416666649</c:v>
                </c:pt>
                <c:pt idx="1760">
                  <c:v>42181.776111111096</c:v>
                </c:pt>
                <c:pt idx="1761">
                  <c:v>42181.776805555557</c:v>
                </c:pt>
                <c:pt idx="1762">
                  <c:v>42181.777499999997</c:v>
                </c:pt>
                <c:pt idx="1763">
                  <c:v>42181.778194444443</c:v>
                </c:pt>
                <c:pt idx="1764">
                  <c:v>42181.77888888889</c:v>
                </c:pt>
                <c:pt idx="1765">
                  <c:v>42181.779583333322</c:v>
                </c:pt>
                <c:pt idx="1766">
                  <c:v>42181.780277777783</c:v>
                </c:pt>
                <c:pt idx="1767">
                  <c:v>42181.780972222223</c:v>
                </c:pt>
                <c:pt idx="1768">
                  <c:v>42181.781666666648</c:v>
                </c:pt>
                <c:pt idx="1769">
                  <c:v>42181.782361111094</c:v>
                </c:pt>
                <c:pt idx="1770">
                  <c:v>42181.783055555556</c:v>
                </c:pt>
                <c:pt idx="1771">
                  <c:v>42181.783749999995</c:v>
                </c:pt>
                <c:pt idx="1772">
                  <c:v>42181.784444444442</c:v>
                </c:pt>
                <c:pt idx="1773">
                  <c:v>42181.785138888888</c:v>
                </c:pt>
                <c:pt idx="1774">
                  <c:v>42181.785833333335</c:v>
                </c:pt>
                <c:pt idx="1775">
                  <c:v>42181.786527777782</c:v>
                </c:pt>
                <c:pt idx="1776">
                  <c:v>42181.787222222221</c:v>
                </c:pt>
                <c:pt idx="1777">
                  <c:v>42181.787916666653</c:v>
                </c:pt>
                <c:pt idx="1778">
                  <c:v>42181.788611111115</c:v>
                </c:pt>
                <c:pt idx="1779">
                  <c:v>42181.789305555554</c:v>
                </c:pt>
                <c:pt idx="1780">
                  <c:v>42181.79</c:v>
                </c:pt>
                <c:pt idx="1781">
                  <c:v>42181.790694444448</c:v>
                </c:pt>
                <c:pt idx="1782">
                  <c:v>42181.791388888872</c:v>
                </c:pt>
                <c:pt idx="1783">
                  <c:v>42181.792083333319</c:v>
                </c:pt>
                <c:pt idx="1784">
                  <c:v>42181.792777777766</c:v>
                </c:pt>
                <c:pt idx="1785">
                  <c:v>42181.793472222198</c:v>
                </c:pt>
                <c:pt idx="1786">
                  <c:v>42181.794166666637</c:v>
                </c:pt>
                <c:pt idx="1787">
                  <c:v>42181.794861111084</c:v>
                </c:pt>
                <c:pt idx="1788">
                  <c:v>42181.795555555538</c:v>
                </c:pt>
                <c:pt idx="1789">
                  <c:v>42181.796249999999</c:v>
                </c:pt>
                <c:pt idx="1790">
                  <c:v>42181.796944444446</c:v>
                </c:pt>
                <c:pt idx="1791">
                  <c:v>42181.797638888886</c:v>
                </c:pt>
                <c:pt idx="1792">
                  <c:v>42181.798333333325</c:v>
                </c:pt>
                <c:pt idx="1793">
                  <c:v>42181.799027777764</c:v>
                </c:pt>
                <c:pt idx="1794">
                  <c:v>42181.799722222204</c:v>
                </c:pt>
                <c:pt idx="1795">
                  <c:v>42181.800416666665</c:v>
                </c:pt>
                <c:pt idx="1796">
                  <c:v>42181.801111111105</c:v>
                </c:pt>
                <c:pt idx="1797">
                  <c:v>42181.801805555559</c:v>
                </c:pt>
                <c:pt idx="1798">
                  <c:v>42181.802500000013</c:v>
                </c:pt>
                <c:pt idx="1799">
                  <c:v>42181.803194444459</c:v>
                </c:pt>
                <c:pt idx="1800">
                  <c:v>42181.803888888891</c:v>
                </c:pt>
                <c:pt idx="1801">
                  <c:v>42181.804583333331</c:v>
                </c:pt>
                <c:pt idx="1802">
                  <c:v>42181.805277777792</c:v>
                </c:pt>
                <c:pt idx="1803">
                  <c:v>42181.805972222232</c:v>
                </c:pt>
                <c:pt idx="1804">
                  <c:v>42181.806666666664</c:v>
                </c:pt>
                <c:pt idx="1805">
                  <c:v>42181.807361111096</c:v>
                </c:pt>
                <c:pt idx="1806">
                  <c:v>42181.808055555572</c:v>
                </c:pt>
                <c:pt idx="1807">
                  <c:v>42181.808750000011</c:v>
                </c:pt>
                <c:pt idx="1808">
                  <c:v>42181.809444444443</c:v>
                </c:pt>
                <c:pt idx="1809">
                  <c:v>42181.810138888904</c:v>
                </c:pt>
                <c:pt idx="1810">
                  <c:v>42181.810833333351</c:v>
                </c:pt>
                <c:pt idx="1811">
                  <c:v>42181.811527777783</c:v>
                </c:pt>
                <c:pt idx="1812">
                  <c:v>42181.812222222237</c:v>
                </c:pt>
                <c:pt idx="1813">
                  <c:v>42181.812916666669</c:v>
                </c:pt>
                <c:pt idx="1814">
                  <c:v>42181.813611111109</c:v>
                </c:pt>
                <c:pt idx="1815">
                  <c:v>42181.814305555563</c:v>
                </c:pt>
                <c:pt idx="1816">
                  <c:v>42181.815000000002</c:v>
                </c:pt>
                <c:pt idx="1817">
                  <c:v>42181.815694444456</c:v>
                </c:pt>
                <c:pt idx="1818">
                  <c:v>42181.816388888903</c:v>
                </c:pt>
                <c:pt idx="1819">
                  <c:v>42181.817083333335</c:v>
                </c:pt>
                <c:pt idx="1820">
                  <c:v>42181.817777777782</c:v>
                </c:pt>
                <c:pt idx="1821">
                  <c:v>42181.818472222236</c:v>
                </c:pt>
                <c:pt idx="1822">
                  <c:v>42181.819166666653</c:v>
                </c:pt>
                <c:pt idx="1823">
                  <c:v>42181.819861111115</c:v>
                </c:pt>
                <c:pt idx="1824">
                  <c:v>42181.820555555561</c:v>
                </c:pt>
                <c:pt idx="1825">
                  <c:v>42181.821250000001</c:v>
                </c:pt>
                <c:pt idx="1826">
                  <c:v>42181.821944444448</c:v>
                </c:pt>
                <c:pt idx="1827">
                  <c:v>42181.822638888902</c:v>
                </c:pt>
                <c:pt idx="1828">
                  <c:v>42181.823333333334</c:v>
                </c:pt>
                <c:pt idx="1829">
                  <c:v>42181.82402777778</c:v>
                </c:pt>
                <c:pt idx="1830">
                  <c:v>42181.82472222222</c:v>
                </c:pt>
                <c:pt idx="1831">
                  <c:v>42181.825416666652</c:v>
                </c:pt>
                <c:pt idx="1832">
                  <c:v>42181.826111111106</c:v>
                </c:pt>
                <c:pt idx="1833">
                  <c:v>42181.826805555553</c:v>
                </c:pt>
                <c:pt idx="1834">
                  <c:v>42181.827499999999</c:v>
                </c:pt>
                <c:pt idx="1835">
                  <c:v>42181.828194444461</c:v>
                </c:pt>
                <c:pt idx="1836">
                  <c:v>42181.828888888893</c:v>
                </c:pt>
                <c:pt idx="1837">
                  <c:v>42181.829583333325</c:v>
                </c:pt>
                <c:pt idx="1838">
                  <c:v>42181.830277777794</c:v>
                </c:pt>
                <c:pt idx="1839">
                  <c:v>42181.830972222233</c:v>
                </c:pt>
                <c:pt idx="1840">
                  <c:v>42181.831666666651</c:v>
                </c:pt>
                <c:pt idx="1841">
                  <c:v>42181.832361111105</c:v>
                </c:pt>
                <c:pt idx="1842">
                  <c:v>42181.833055555559</c:v>
                </c:pt>
                <c:pt idx="1843">
                  <c:v>42181.833749999998</c:v>
                </c:pt>
                <c:pt idx="1844">
                  <c:v>42181.834444444459</c:v>
                </c:pt>
                <c:pt idx="1845">
                  <c:v>42181.835138888891</c:v>
                </c:pt>
                <c:pt idx="1846">
                  <c:v>42181.835833333331</c:v>
                </c:pt>
                <c:pt idx="1847">
                  <c:v>42181.836527777792</c:v>
                </c:pt>
                <c:pt idx="1848">
                  <c:v>42181.837222222232</c:v>
                </c:pt>
                <c:pt idx="1849">
                  <c:v>42181.837916666664</c:v>
                </c:pt>
                <c:pt idx="1850">
                  <c:v>42181.83861111111</c:v>
                </c:pt>
                <c:pt idx="1851">
                  <c:v>42181.839305555557</c:v>
                </c:pt>
                <c:pt idx="1852">
                  <c:v>42181.840000000011</c:v>
                </c:pt>
                <c:pt idx="1853">
                  <c:v>42181.840694444465</c:v>
                </c:pt>
                <c:pt idx="1854">
                  <c:v>42181.84138888889</c:v>
                </c:pt>
                <c:pt idx="1855">
                  <c:v>42181.842083333337</c:v>
                </c:pt>
                <c:pt idx="1856">
                  <c:v>42181.842777777783</c:v>
                </c:pt>
                <c:pt idx="1857">
                  <c:v>42181.843472222223</c:v>
                </c:pt>
                <c:pt idx="1858">
                  <c:v>42181.844166666655</c:v>
                </c:pt>
                <c:pt idx="1859">
                  <c:v>42181.844861111109</c:v>
                </c:pt>
                <c:pt idx="1860">
                  <c:v>42181.845555555563</c:v>
                </c:pt>
                <c:pt idx="1861">
                  <c:v>42181.846250000017</c:v>
                </c:pt>
                <c:pt idx="1862">
                  <c:v>42181.846944444456</c:v>
                </c:pt>
                <c:pt idx="1863">
                  <c:v>42181.847638888903</c:v>
                </c:pt>
                <c:pt idx="1864">
                  <c:v>42181.848333333342</c:v>
                </c:pt>
                <c:pt idx="1865">
                  <c:v>42181.849027777782</c:v>
                </c:pt>
                <c:pt idx="1866">
                  <c:v>42181.849722222221</c:v>
                </c:pt>
                <c:pt idx="1867">
                  <c:v>42181.850416666668</c:v>
                </c:pt>
                <c:pt idx="1868">
                  <c:v>42181.851111111115</c:v>
                </c:pt>
                <c:pt idx="1869">
                  <c:v>42181.851805555561</c:v>
                </c:pt>
                <c:pt idx="1870">
                  <c:v>42181.852500000015</c:v>
                </c:pt>
                <c:pt idx="1871">
                  <c:v>42181.853194444469</c:v>
                </c:pt>
                <c:pt idx="1872">
                  <c:v>42181.853888888902</c:v>
                </c:pt>
                <c:pt idx="1873">
                  <c:v>42181.854583333341</c:v>
                </c:pt>
                <c:pt idx="1874">
                  <c:v>42181.855277777795</c:v>
                </c:pt>
                <c:pt idx="1875">
                  <c:v>42181.855972222234</c:v>
                </c:pt>
                <c:pt idx="1876">
                  <c:v>42181.856666666667</c:v>
                </c:pt>
                <c:pt idx="1877">
                  <c:v>42181.857361111106</c:v>
                </c:pt>
                <c:pt idx="1878">
                  <c:v>42181.858055555567</c:v>
                </c:pt>
                <c:pt idx="1879">
                  <c:v>42181.858750000014</c:v>
                </c:pt>
                <c:pt idx="1880">
                  <c:v>42181.859444444461</c:v>
                </c:pt>
                <c:pt idx="1881">
                  <c:v>42181.860138888893</c:v>
                </c:pt>
                <c:pt idx="1882">
                  <c:v>42181.860833333332</c:v>
                </c:pt>
                <c:pt idx="1883">
                  <c:v>42181.861527777779</c:v>
                </c:pt>
                <c:pt idx="1884">
                  <c:v>42181.862222222233</c:v>
                </c:pt>
                <c:pt idx="1885">
                  <c:v>42181.862916666665</c:v>
                </c:pt>
                <c:pt idx="1886">
                  <c:v>42181.863611111105</c:v>
                </c:pt>
                <c:pt idx="1887">
                  <c:v>42181.864305555559</c:v>
                </c:pt>
                <c:pt idx="1888">
                  <c:v>42181.865000000005</c:v>
                </c:pt>
                <c:pt idx="1889">
                  <c:v>42181.865694444459</c:v>
                </c:pt>
                <c:pt idx="1890">
                  <c:v>42181.866388888891</c:v>
                </c:pt>
                <c:pt idx="1891">
                  <c:v>42181.867083333324</c:v>
                </c:pt>
                <c:pt idx="1892">
                  <c:v>42181.867777777778</c:v>
                </c:pt>
                <c:pt idx="1893">
                  <c:v>42181.868472222232</c:v>
                </c:pt>
                <c:pt idx="1894">
                  <c:v>42181.869166666649</c:v>
                </c:pt>
                <c:pt idx="1895">
                  <c:v>42181.869861111096</c:v>
                </c:pt>
                <c:pt idx="1896">
                  <c:v>42181.870555555572</c:v>
                </c:pt>
                <c:pt idx="1897">
                  <c:v>42181.871250000011</c:v>
                </c:pt>
                <c:pt idx="1898">
                  <c:v>42181.871944444443</c:v>
                </c:pt>
                <c:pt idx="1899">
                  <c:v>42181.872638888904</c:v>
                </c:pt>
                <c:pt idx="1900">
                  <c:v>42181.873333333337</c:v>
                </c:pt>
                <c:pt idx="1901">
                  <c:v>42181.874027777783</c:v>
                </c:pt>
                <c:pt idx="1902">
                  <c:v>42181.874722222223</c:v>
                </c:pt>
                <c:pt idx="1903">
                  <c:v>42181.875416666655</c:v>
                </c:pt>
                <c:pt idx="1904">
                  <c:v>42181.876111111109</c:v>
                </c:pt>
                <c:pt idx="1905">
                  <c:v>42181.876805555563</c:v>
                </c:pt>
                <c:pt idx="1906">
                  <c:v>42181.877500000002</c:v>
                </c:pt>
                <c:pt idx="1907">
                  <c:v>42181.878194444456</c:v>
                </c:pt>
                <c:pt idx="1908">
                  <c:v>42181.878888888903</c:v>
                </c:pt>
                <c:pt idx="1909">
                  <c:v>42181.879583333335</c:v>
                </c:pt>
                <c:pt idx="1910">
                  <c:v>42181.880277777796</c:v>
                </c:pt>
                <c:pt idx="1911">
                  <c:v>42181.880972222236</c:v>
                </c:pt>
                <c:pt idx="1912">
                  <c:v>42181.881666666653</c:v>
                </c:pt>
                <c:pt idx="1913">
                  <c:v>42181.882361111115</c:v>
                </c:pt>
                <c:pt idx="1914">
                  <c:v>42181.883055555561</c:v>
                </c:pt>
                <c:pt idx="1915">
                  <c:v>42181.883750000001</c:v>
                </c:pt>
                <c:pt idx="1916">
                  <c:v>42181.884444444469</c:v>
                </c:pt>
                <c:pt idx="1917">
                  <c:v>42181.885138888902</c:v>
                </c:pt>
                <c:pt idx="1918">
                  <c:v>42181.885833333341</c:v>
                </c:pt>
                <c:pt idx="1919">
                  <c:v>42181.886527777795</c:v>
                </c:pt>
                <c:pt idx="1920">
                  <c:v>42181.887222222234</c:v>
                </c:pt>
                <c:pt idx="1921">
                  <c:v>42181.887916666667</c:v>
                </c:pt>
                <c:pt idx="1922">
                  <c:v>42181.888611111113</c:v>
                </c:pt>
                <c:pt idx="1923">
                  <c:v>42181.889305555553</c:v>
                </c:pt>
                <c:pt idx="1924">
                  <c:v>42181.89</c:v>
                </c:pt>
                <c:pt idx="1925">
                  <c:v>42181.890694444461</c:v>
                </c:pt>
                <c:pt idx="1926">
                  <c:v>42181.891388888886</c:v>
                </c:pt>
                <c:pt idx="1927">
                  <c:v>42181.892083333325</c:v>
                </c:pt>
                <c:pt idx="1928">
                  <c:v>42181.892777777779</c:v>
                </c:pt>
                <c:pt idx="1929">
                  <c:v>42181.893472222226</c:v>
                </c:pt>
                <c:pt idx="1930">
                  <c:v>42181.894166666651</c:v>
                </c:pt>
                <c:pt idx="1931">
                  <c:v>42181.894861111105</c:v>
                </c:pt>
                <c:pt idx="1932">
                  <c:v>42181.895555555559</c:v>
                </c:pt>
                <c:pt idx="1933">
                  <c:v>42181.896250000013</c:v>
                </c:pt>
                <c:pt idx="1934">
                  <c:v>42181.896944444459</c:v>
                </c:pt>
                <c:pt idx="1935">
                  <c:v>42181.897638888891</c:v>
                </c:pt>
                <c:pt idx="1936">
                  <c:v>42181.898333333331</c:v>
                </c:pt>
                <c:pt idx="1937">
                  <c:v>42181.899027777778</c:v>
                </c:pt>
                <c:pt idx="1938">
                  <c:v>42181.899722222224</c:v>
                </c:pt>
                <c:pt idx="1939">
                  <c:v>42181.900416666664</c:v>
                </c:pt>
                <c:pt idx="1940">
                  <c:v>42181.901111111096</c:v>
                </c:pt>
                <c:pt idx="1941">
                  <c:v>42181.901805555557</c:v>
                </c:pt>
                <c:pt idx="1942">
                  <c:v>42181.902500000011</c:v>
                </c:pt>
                <c:pt idx="1943">
                  <c:v>42181.903194444443</c:v>
                </c:pt>
                <c:pt idx="1944">
                  <c:v>42181.90388888889</c:v>
                </c:pt>
                <c:pt idx="1945">
                  <c:v>42181.904583333337</c:v>
                </c:pt>
                <c:pt idx="1946">
                  <c:v>42181.905277777783</c:v>
                </c:pt>
                <c:pt idx="1947">
                  <c:v>42181.905972222223</c:v>
                </c:pt>
                <c:pt idx="1948">
                  <c:v>42181.906666666655</c:v>
                </c:pt>
                <c:pt idx="1949">
                  <c:v>42181.907361111094</c:v>
                </c:pt>
                <c:pt idx="1950">
                  <c:v>42181.908055555563</c:v>
                </c:pt>
                <c:pt idx="1951">
                  <c:v>42181.908750000002</c:v>
                </c:pt>
                <c:pt idx="1952">
                  <c:v>42181.909444444442</c:v>
                </c:pt>
                <c:pt idx="1953">
                  <c:v>42181.910138888903</c:v>
                </c:pt>
                <c:pt idx="1954">
                  <c:v>42181.910833333342</c:v>
                </c:pt>
                <c:pt idx="1955">
                  <c:v>42181.911527777782</c:v>
                </c:pt>
                <c:pt idx="1956">
                  <c:v>42181.912222222236</c:v>
                </c:pt>
                <c:pt idx="1957">
                  <c:v>42181.912916666668</c:v>
                </c:pt>
                <c:pt idx="1958">
                  <c:v>42181.913611111115</c:v>
                </c:pt>
                <c:pt idx="1959">
                  <c:v>42181.914305555561</c:v>
                </c:pt>
                <c:pt idx="1960">
                  <c:v>42181.915000000001</c:v>
                </c:pt>
                <c:pt idx="1961">
                  <c:v>42181.915694444469</c:v>
                </c:pt>
                <c:pt idx="1962">
                  <c:v>42181.916388888902</c:v>
                </c:pt>
                <c:pt idx="1963">
                  <c:v>42181.917083333334</c:v>
                </c:pt>
                <c:pt idx="1964">
                  <c:v>42181.91777777778</c:v>
                </c:pt>
                <c:pt idx="1965">
                  <c:v>42181.918472222234</c:v>
                </c:pt>
                <c:pt idx="1966">
                  <c:v>42181.919166666652</c:v>
                </c:pt>
                <c:pt idx="1967">
                  <c:v>42181.919861111106</c:v>
                </c:pt>
                <c:pt idx="1968">
                  <c:v>42181.920555555553</c:v>
                </c:pt>
                <c:pt idx="1969">
                  <c:v>42181.921249999999</c:v>
                </c:pt>
                <c:pt idx="1970">
                  <c:v>42181.921944444446</c:v>
                </c:pt>
                <c:pt idx="1971">
                  <c:v>42181.922638888893</c:v>
                </c:pt>
                <c:pt idx="1972">
                  <c:v>42181.923333333325</c:v>
                </c:pt>
                <c:pt idx="1973">
                  <c:v>42181.924027777779</c:v>
                </c:pt>
                <c:pt idx="1974">
                  <c:v>42181.924722222226</c:v>
                </c:pt>
                <c:pt idx="1975">
                  <c:v>42181.925416666651</c:v>
                </c:pt>
                <c:pt idx="1976">
                  <c:v>42181.926111111105</c:v>
                </c:pt>
                <c:pt idx="1977">
                  <c:v>42181.926805555559</c:v>
                </c:pt>
                <c:pt idx="1978">
                  <c:v>42181.927499999998</c:v>
                </c:pt>
                <c:pt idx="1979">
                  <c:v>42181.928194444459</c:v>
                </c:pt>
                <c:pt idx="1980">
                  <c:v>42181.928888888891</c:v>
                </c:pt>
                <c:pt idx="1981">
                  <c:v>42181.929583333324</c:v>
                </c:pt>
                <c:pt idx="1982">
                  <c:v>42181.930277777792</c:v>
                </c:pt>
                <c:pt idx="1983">
                  <c:v>42181.930972222232</c:v>
                </c:pt>
                <c:pt idx="1984">
                  <c:v>42181.931666666649</c:v>
                </c:pt>
                <c:pt idx="1985">
                  <c:v>42181.932361111096</c:v>
                </c:pt>
                <c:pt idx="1986">
                  <c:v>42181.933055555557</c:v>
                </c:pt>
                <c:pt idx="1987">
                  <c:v>42181.933749999997</c:v>
                </c:pt>
                <c:pt idx="1988">
                  <c:v>42181.934444444443</c:v>
                </c:pt>
                <c:pt idx="1989">
                  <c:v>42181.93513888889</c:v>
                </c:pt>
                <c:pt idx="1990">
                  <c:v>42181.935833333337</c:v>
                </c:pt>
                <c:pt idx="1991">
                  <c:v>42181.936527777783</c:v>
                </c:pt>
                <c:pt idx="1992">
                  <c:v>42181.937222222223</c:v>
                </c:pt>
                <c:pt idx="1993">
                  <c:v>42181.937916666655</c:v>
                </c:pt>
                <c:pt idx="1994">
                  <c:v>42181.938611111109</c:v>
                </c:pt>
                <c:pt idx="1995">
                  <c:v>42181.939305555556</c:v>
                </c:pt>
                <c:pt idx="1996">
                  <c:v>42181.94</c:v>
                </c:pt>
                <c:pt idx="1997">
                  <c:v>42181.940694444456</c:v>
                </c:pt>
                <c:pt idx="1998">
                  <c:v>42181.941388888888</c:v>
                </c:pt>
                <c:pt idx="1999">
                  <c:v>42181.942083333335</c:v>
                </c:pt>
                <c:pt idx="2000">
                  <c:v>42181.942777777782</c:v>
                </c:pt>
                <c:pt idx="2001">
                  <c:v>42181.943472222221</c:v>
                </c:pt>
                <c:pt idx="2002">
                  <c:v>42181.944166666653</c:v>
                </c:pt>
                <c:pt idx="2003">
                  <c:v>42181.944861111115</c:v>
                </c:pt>
                <c:pt idx="2004">
                  <c:v>42181.945555555561</c:v>
                </c:pt>
                <c:pt idx="2005">
                  <c:v>42181.946250000015</c:v>
                </c:pt>
                <c:pt idx="2006">
                  <c:v>42181.946944444469</c:v>
                </c:pt>
                <c:pt idx="2007">
                  <c:v>42181.947638888902</c:v>
                </c:pt>
                <c:pt idx="2008">
                  <c:v>42181.948333333341</c:v>
                </c:pt>
                <c:pt idx="2009">
                  <c:v>42181.94902777778</c:v>
                </c:pt>
                <c:pt idx="2010">
                  <c:v>42181.94972222222</c:v>
                </c:pt>
                <c:pt idx="2011">
                  <c:v>42181.950416666667</c:v>
                </c:pt>
                <c:pt idx="2012">
                  <c:v>42181.951111111106</c:v>
                </c:pt>
                <c:pt idx="2013">
                  <c:v>42181.951805555553</c:v>
                </c:pt>
                <c:pt idx="2014">
                  <c:v>42181.952500000014</c:v>
                </c:pt>
                <c:pt idx="2015">
                  <c:v>42181.953194444461</c:v>
                </c:pt>
                <c:pt idx="2016">
                  <c:v>42181.953888888893</c:v>
                </c:pt>
                <c:pt idx="2017">
                  <c:v>42181.954583333332</c:v>
                </c:pt>
                <c:pt idx="2018">
                  <c:v>42181.955277777794</c:v>
                </c:pt>
                <c:pt idx="2019">
                  <c:v>42181.955972222233</c:v>
                </c:pt>
                <c:pt idx="2020">
                  <c:v>42181.956666666665</c:v>
                </c:pt>
                <c:pt idx="2021">
                  <c:v>42181.957361111105</c:v>
                </c:pt>
                <c:pt idx="2022">
                  <c:v>42181.958055555573</c:v>
                </c:pt>
                <c:pt idx="2023">
                  <c:v>42181.958750000013</c:v>
                </c:pt>
                <c:pt idx="2024">
                  <c:v>42181.959444444459</c:v>
                </c:pt>
                <c:pt idx="2025">
                  <c:v>42181.960138888891</c:v>
                </c:pt>
                <c:pt idx="2026">
                  <c:v>42181.960833333331</c:v>
                </c:pt>
                <c:pt idx="2027">
                  <c:v>42181.961527777778</c:v>
                </c:pt>
                <c:pt idx="2028">
                  <c:v>42181.962222222232</c:v>
                </c:pt>
                <c:pt idx="2029">
                  <c:v>42181.962916666664</c:v>
                </c:pt>
                <c:pt idx="2030">
                  <c:v>42181.963611111096</c:v>
                </c:pt>
                <c:pt idx="2031">
                  <c:v>42181.964305555557</c:v>
                </c:pt>
                <c:pt idx="2032">
                  <c:v>42181.965000000004</c:v>
                </c:pt>
                <c:pt idx="2033">
                  <c:v>42181.965694444443</c:v>
                </c:pt>
                <c:pt idx="2034">
                  <c:v>42181.96638888889</c:v>
                </c:pt>
                <c:pt idx="2035">
                  <c:v>42181.967083333322</c:v>
                </c:pt>
                <c:pt idx="2036">
                  <c:v>42181.967777777776</c:v>
                </c:pt>
                <c:pt idx="2037">
                  <c:v>42181.968472222223</c:v>
                </c:pt>
                <c:pt idx="2038">
                  <c:v>42181.969166666648</c:v>
                </c:pt>
                <c:pt idx="2039">
                  <c:v>42181.969861111094</c:v>
                </c:pt>
                <c:pt idx="2040">
                  <c:v>42181.970555555563</c:v>
                </c:pt>
                <c:pt idx="2041">
                  <c:v>42181.971250000002</c:v>
                </c:pt>
                <c:pt idx="2042">
                  <c:v>42181.971944444442</c:v>
                </c:pt>
                <c:pt idx="2043">
                  <c:v>42181.972638888903</c:v>
                </c:pt>
                <c:pt idx="2044">
                  <c:v>42181.973333333335</c:v>
                </c:pt>
                <c:pt idx="2045">
                  <c:v>42181.974027777782</c:v>
                </c:pt>
                <c:pt idx="2046">
                  <c:v>42181.974722222221</c:v>
                </c:pt>
                <c:pt idx="2047">
                  <c:v>42181.975416666653</c:v>
                </c:pt>
                <c:pt idx="2048">
                  <c:v>42181.976111111115</c:v>
                </c:pt>
                <c:pt idx="2049">
                  <c:v>42181.976805555561</c:v>
                </c:pt>
                <c:pt idx="2050">
                  <c:v>42181.977500000001</c:v>
                </c:pt>
                <c:pt idx="2051">
                  <c:v>42181.978194444469</c:v>
                </c:pt>
                <c:pt idx="2052">
                  <c:v>42181.978888888902</c:v>
                </c:pt>
                <c:pt idx="2053">
                  <c:v>42181.979583333334</c:v>
                </c:pt>
                <c:pt idx="2054">
                  <c:v>42181.980277777795</c:v>
                </c:pt>
                <c:pt idx="2055">
                  <c:v>42181.980972222234</c:v>
                </c:pt>
                <c:pt idx="2056">
                  <c:v>42181.981666666652</c:v>
                </c:pt>
                <c:pt idx="2057">
                  <c:v>42181.982361111106</c:v>
                </c:pt>
                <c:pt idx="2058">
                  <c:v>42181.983055555553</c:v>
                </c:pt>
                <c:pt idx="2059">
                  <c:v>42181.983749999999</c:v>
                </c:pt>
                <c:pt idx="2060">
                  <c:v>42181.984444444461</c:v>
                </c:pt>
                <c:pt idx="2061">
                  <c:v>42181.985138888893</c:v>
                </c:pt>
                <c:pt idx="2062">
                  <c:v>42181.985833333332</c:v>
                </c:pt>
                <c:pt idx="2063">
                  <c:v>42181.986527777794</c:v>
                </c:pt>
                <c:pt idx="2064">
                  <c:v>42181.987222222233</c:v>
                </c:pt>
                <c:pt idx="2065">
                  <c:v>42181.987916666665</c:v>
                </c:pt>
                <c:pt idx="2066">
                  <c:v>42181.988611111112</c:v>
                </c:pt>
                <c:pt idx="2067">
                  <c:v>42181.989305555559</c:v>
                </c:pt>
                <c:pt idx="2068">
                  <c:v>42181.99</c:v>
                </c:pt>
                <c:pt idx="2069">
                  <c:v>42181.990694444459</c:v>
                </c:pt>
                <c:pt idx="2070">
                  <c:v>42181.991388888884</c:v>
                </c:pt>
                <c:pt idx="2071">
                  <c:v>42181.992083333324</c:v>
                </c:pt>
                <c:pt idx="2072">
                  <c:v>42181.992777777778</c:v>
                </c:pt>
                <c:pt idx="2073">
                  <c:v>42181.993472222224</c:v>
                </c:pt>
                <c:pt idx="2074">
                  <c:v>42181.994166666649</c:v>
                </c:pt>
                <c:pt idx="2075">
                  <c:v>42181.994861111096</c:v>
                </c:pt>
                <c:pt idx="2076">
                  <c:v>42181.995555555557</c:v>
                </c:pt>
                <c:pt idx="2077">
                  <c:v>42181.996250000011</c:v>
                </c:pt>
                <c:pt idx="2078">
                  <c:v>42181.996944444443</c:v>
                </c:pt>
                <c:pt idx="2079">
                  <c:v>42181.99763888889</c:v>
                </c:pt>
                <c:pt idx="2080">
                  <c:v>42181.998333333337</c:v>
                </c:pt>
                <c:pt idx="2081">
                  <c:v>42181.999027777776</c:v>
                </c:pt>
                <c:pt idx="2082">
                  <c:v>42181.999722222208</c:v>
                </c:pt>
                <c:pt idx="2083">
                  <c:v>42182.000416666655</c:v>
                </c:pt>
                <c:pt idx="2084">
                  <c:v>42182.001111111094</c:v>
                </c:pt>
                <c:pt idx="2085">
                  <c:v>42182.001805555556</c:v>
                </c:pt>
                <c:pt idx="2086">
                  <c:v>42182.002500000002</c:v>
                </c:pt>
                <c:pt idx="2087">
                  <c:v>42182.003194444442</c:v>
                </c:pt>
                <c:pt idx="2088">
                  <c:v>42182.003888888888</c:v>
                </c:pt>
                <c:pt idx="2089">
                  <c:v>42182.004583333335</c:v>
                </c:pt>
                <c:pt idx="2090">
                  <c:v>42182.005277777782</c:v>
                </c:pt>
                <c:pt idx="2091">
                  <c:v>42182.005972222221</c:v>
                </c:pt>
                <c:pt idx="2092">
                  <c:v>42182.006666666653</c:v>
                </c:pt>
                <c:pt idx="2093">
                  <c:v>42182.0073611111</c:v>
                </c:pt>
                <c:pt idx="2094">
                  <c:v>42182.008055555561</c:v>
                </c:pt>
                <c:pt idx="2095">
                  <c:v>42182.008750000001</c:v>
                </c:pt>
                <c:pt idx="2096">
                  <c:v>42182.009444444448</c:v>
                </c:pt>
                <c:pt idx="2097">
                  <c:v>42182.010138888902</c:v>
                </c:pt>
                <c:pt idx="2098">
                  <c:v>42182.010833333341</c:v>
                </c:pt>
                <c:pt idx="2099">
                  <c:v>42182.01152777778</c:v>
                </c:pt>
                <c:pt idx="2100">
                  <c:v>42182.012222222234</c:v>
                </c:pt>
                <c:pt idx="2101">
                  <c:v>42182.012916666667</c:v>
                </c:pt>
                <c:pt idx="2102">
                  <c:v>42182.013611111106</c:v>
                </c:pt>
                <c:pt idx="2103">
                  <c:v>42182.014305555553</c:v>
                </c:pt>
                <c:pt idx="2104">
                  <c:v>42182.015000000007</c:v>
                </c:pt>
                <c:pt idx="2105">
                  <c:v>42182.015694444461</c:v>
                </c:pt>
                <c:pt idx="2106">
                  <c:v>42182.016388888893</c:v>
                </c:pt>
                <c:pt idx="2107">
                  <c:v>42182.017083333325</c:v>
                </c:pt>
                <c:pt idx="2108">
                  <c:v>42182.017777777779</c:v>
                </c:pt>
                <c:pt idx="2109">
                  <c:v>42182.018472222233</c:v>
                </c:pt>
                <c:pt idx="2110">
                  <c:v>42182.019166666651</c:v>
                </c:pt>
                <c:pt idx="2111">
                  <c:v>42182.019861111105</c:v>
                </c:pt>
                <c:pt idx="2112">
                  <c:v>42182.020555555559</c:v>
                </c:pt>
                <c:pt idx="2113">
                  <c:v>42182.021249999998</c:v>
                </c:pt>
                <c:pt idx="2114">
                  <c:v>42182.021944444445</c:v>
                </c:pt>
                <c:pt idx="2115">
                  <c:v>42182.022638888891</c:v>
                </c:pt>
                <c:pt idx="2116">
                  <c:v>42182.023333333324</c:v>
                </c:pt>
                <c:pt idx="2117">
                  <c:v>42182.024027777778</c:v>
                </c:pt>
                <c:pt idx="2118">
                  <c:v>42182.024722222224</c:v>
                </c:pt>
                <c:pt idx="2119">
                  <c:v>42182.025416666649</c:v>
                </c:pt>
                <c:pt idx="2120">
                  <c:v>42182.026111111096</c:v>
                </c:pt>
                <c:pt idx="2121">
                  <c:v>42182.026805555557</c:v>
                </c:pt>
                <c:pt idx="2122">
                  <c:v>42182.027499999997</c:v>
                </c:pt>
                <c:pt idx="2123">
                  <c:v>42182.028194444443</c:v>
                </c:pt>
                <c:pt idx="2124">
                  <c:v>42182.02888888889</c:v>
                </c:pt>
                <c:pt idx="2125">
                  <c:v>42182.029583333322</c:v>
                </c:pt>
                <c:pt idx="2126">
                  <c:v>42182.030277777783</c:v>
                </c:pt>
                <c:pt idx="2127">
                  <c:v>42182.030972222223</c:v>
                </c:pt>
                <c:pt idx="2128">
                  <c:v>42182.031666666648</c:v>
                </c:pt>
                <c:pt idx="2129">
                  <c:v>42182.032361111094</c:v>
                </c:pt>
                <c:pt idx="2130">
                  <c:v>42182.033055555556</c:v>
                </c:pt>
                <c:pt idx="2131">
                  <c:v>42182.033749999995</c:v>
                </c:pt>
                <c:pt idx="2132">
                  <c:v>42182.034444444442</c:v>
                </c:pt>
                <c:pt idx="2133">
                  <c:v>42182.035138888888</c:v>
                </c:pt>
                <c:pt idx="2134">
                  <c:v>42182.035833333335</c:v>
                </c:pt>
                <c:pt idx="2135">
                  <c:v>42182.036527777782</c:v>
                </c:pt>
                <c:pt idx="2136">
                  <c:v>42182.037222222221</c:v>
                </c:pt>
                <c:pt idx="2137">
                  <c:v>42182.037916666653</c:v>
                </c:pt>
                <c:pt idx="2138">
                  <c:v>42182.038611111115</c:v>
                </c:pt>
                <c:pt idx="2139">
                  <c:v>42182.039305555554</c:v>
                </c:pt>
                <c:pt idx="2140">
                  <c:v>42182.04</c:v>
                </c:pt>
                <c:pt idx="2141">
                  <c:v>42182.040694444469</c:v>
                </c:pt>
                <c:pt idx="2142">
                  <c:v>42182.041388888887</c:v>
                </c:pt>
                <c:pt idx="2143">
                  <c:v>42182.042083333334</c:v>
                </c:pt>
                <c:pt idx="2144">
                  <c:v>42182.04277777778</c:v>
                </c:pt>
                <c:pt idx="2145">
                  <c:v>42182.04347222222</c:v>
                </c:pt>
                <c:pt idx="2146">
                  <c:v>42182.044166666652</c:v>
                </c:pt>
                <c:pt idx="2147">
                  <c:v>42182.044861111106</c:v>
                </c:pt>
                <c:pt idx="2148">
                  <c:v>42182.045555555553</c:v>
                </c:pt>
                <c:pt idx="2149">
                  <c:v>42182.046250000014</c:v>
                </c:pt>
                <c:pt idx="2150">
                  <c:v>42182.046944444461</c:v>
                </c:pt>
                <c:pt idx="2151">
                  <c:v>42182.047638888893</c:v>
                </c:pt>
                <c:pt idx="2152">
                  <c:v>42182.048333333332</c:v>
                </c:pt>
                <c:pt idx="2153">
                  <c:v>42182.049027777779</c:v>
                </c:pt>
                <c:pt idx="2154">
                  <c:v>42182.049722222226</c:v>
                </c:pt>
                <c:pt idx="2155">
                  <c:v>42182.050416666665</c:v>
                </c:pt>
                <c:pt idx="2156">
                  <c:v>42182.051111111105</c:v>
                </c:pt>
                <c:pt idx="2157">
                  <c:v>42182.051805555559</c:v>
                </c:pt>
                <c:pt idx="2158">
                  <c:v>42182.052500000013</c:v>
                </c:pt>
                <c:pt idx="2159">
                  <c:v>42182.053194444459</c:v>
                </c:pt>
                <c:pt idx="2160">
                  <c:v>42182.053888888891</c:v>
                </c:pt>
                <c:pt idx="2161">
                  <c:v>42182.054583333331</c:v>
                </c:pt>
                <c:pt idx="2162">
                  <c:v>42182.055277777792</c:v>
                </c:pt>
                <c:pt idx="2163">
                  <c:v>42182.055972222232</c:v>
                </c:pt>
                <c:pt idx="2164">
                  <c:v>42182.056666666664</c:v>
                </c:pt>
                <c:pt idx="2165">
                  <c:v>42182.057361111096</c:v>
                </c:pt>
                <c:pt idx="2166">
                  <c:v>42182.058055555572</c:v>
                </c:pt>
                <c:pt idx="2167">
                  <c:v>42182.058750000011</c:v>
                </c:pt>
                <c:pt idx="2168">
                  <c:v>42182.059444444443</c:v>
                </c:pt>
                <c:pt idx="2169">
                  <c:v>42182.06013888889</c:v>
                </c:pt>
                <c:pt idx="2170">
                  <c:v>42182.060833333337</c:v>
                </c:pt>
                <c:pt idx="2171">
                  <c:v>42182.061527777776</c:v>
                </c:pt>
                <c:pt idx="2172">
                  <c:v>42182.062222222223</c:v>
                </c:pt>
                <c:pt idx="2173">
                  <c:v>42182.062916666655</c:v>
                </c:pt>
                <c:pt idx="2174">
                  <c:v>42182.063611111094</c:v>
                </c:pt>
                <c:pt idx="2175">
                  <c:v>42182.064305555556</c:v>
                </c:pt>
                <c:pt idx="2176">
                  <c:v>42182.065000000002</c:v>
                </c:pt>
                <c:pt idx="2177">
                  <c:v>42182.065694444442</c:v>
                </c:pt>
                <c:pt idx="2178">
                  <c:v>42182.066388888888</c:v>
                </c:pt>
                <c:pt idx="2179">
                  <c:v>42182.067083333321</c:v>
                </c:pt>
                <c:pt idx="2180">
                  <c:v>42182.067777777775</c:v>
                </c:pt>
                <c:pt idx="2181">
                  <c:v>42182.068472222221</c:v>
                </c:pt>
                <c:pt idx="2182">
                  <c:v>42182.069166666639</c:v>
                </c:pt>
                <c:pt idx="2183">
                  <c:v>42182.0698611111</c:v>
                </c:pt>
                <c:pt idx="2184">
                  <c:v>42182.070555555561</c:v>
                </c:pt>
                <c:pt idx="2185">
                  <c:v>42182.071250000001</c:v>
                </c:pt>
                <c:pt idx="2186">
                  <c:v>42182.071944444448</c:v>
                </c:pt>
                <c:pt idx="2187">
                  <c:v>42182.072638888902</c:v>
                </c:pt>
                <c:pt idx="2188">
                  <c:v>42182.073333333334</c:v>
                </c:pt>
                <c:pt idx="2189">
                  <c:v>42182.07402777778</c:v>
                </c:pt>
                <c:pt idx="2190">
                  <c:v>42182.07472222222</c:v>
                </c:pt>
                <c:pt idx="2191">
                  <c:v>42182.075416666652</c:v>
                </c:pt>
                <c:pt idx="2192">
                  <c:v>42182.076111111106</c:v>
                </c:pt>
                <c:pt idx="2193">
                  <c:v>42182.076805555553</c:v>
                </c:pt>
                <c:pt idx="2194">
                  <c:v>42182.077499999999</c:v>
                </c:pt>
                <c:pt idx="2195">
                  <c:v>42182.078194444461</c:v>
                </c:pt>
                <c:pt idx="2196">
                  <c:v>42182.078888888893</c:v>
                </c:pt>
                <c:pt idx="2197">
                  <c:v>42182.079583333325</c:v>
                </c:pt>
                <c:pt idx="2198">
                  <c:v>42182.080277777794</c:v>
                </c:pt>
                <c:pt idx="2199">
                  <c:v>42182.080972222233</c:v>
                </c:pt>
                <c:pt idx="2200">
                  <c:v>42182.081666666651</c:v>
                </c:pt>
                <c:pt idx="2201">
                  <c:v>42182.082361111105</c:v>
                </c:pt>
                <c:pt idx="2202">
                  <c:v>42182.083055555559</c:v>
                </c:pt>
                <c:pt idx="2203">
                  <c:v>42182.083749999998</c:v>
                </c:pt>
                <c:pt idx="2204">
                  <c:v>42182.084444444459</c:v>
                </c:pt>
                <c:pt idx="2205">
                  <c:v>42182.085138888891</c:v>
                </c:pt>
                <c:pt idx="2206">
                  <c:v>42182.085833333331</c:v>
                </c:pt>
                <c:pt idx="2207">
                  <c:v>42182.086527777792</c:v>
                </c:pt>
                <c:pt idx="2208">
                  <c:v>42182.087222222232</c:v>
                </c:pt>
                <c:pt idx="2209">
                  <c:v>42182.087916666664</c:v>
                </c:pt>
                <c:pt idx="2210">
                  <c:v>42182.08861111111</c:v>
                </c:pt>
                <c:pt idx="2211">
                  <c:v>42182.089305555557</c:v>
                </c:pt>
                <c:pt idx="2212">
                  <c:v>42182.09</c:v>
                </c:pt>
                <c:pt idx="2213">
                  <c:v>42182.090694444443</c:v>
                </c:pt>
                <c:pt idx="2214">
                  <c:v>42182.091388888875</c:v>
                </c:pt>
                <c:pt idx="2215">
                  <c:v>42182.092083333322</c:v>
                </c:pt>
                <c:pt idx="2216">
                  <c:v>42182.092777777776</c:v>
                </c:pt>
                <c:pt idx="2217">
                  <c:v>42182.093472222208</c:v>
                </c:pt>
                <c:pt idx="2218">
                  <c:v>42182.094166666648</c:v>
                </c:pt>
                <c:pt idx="2219">
                  <c:v>42182.094861111094</c:v>
                </c:pt>
                <c:pt idx="2220">
                  <c:v>42182.095555555556</c:v>
                </c:pt>
                <c:pt idx="2221">
                  <c:v>42182.096250000002</c:v>
                </c:pt>
                <c:pt idx="2222">
                  <c:v>42182.096944444442</c:v>
                </c:pt>
                <c:pt idx="2223">
                  <c:v>42182.097638888888</c:v>
                </c:pt>
                <c:pt idx="2224">
                  <c:v>42182.098333333335</c:v>
                </c:pt>
                <c:pt idx="2225">
                  <c:v>42182.099027777775</c:v>
                </c:pt>
                <c:pt idx="2226">
                  <c:v>42182.099722222207</c:v>
                </c:pt>
                <c:pt idx="2227">
                  <c:v>42182.100416666653</c:v>
                </c:pt>
                <c:pt idx="2228">
                  <c:v>42182.1011111111</c:v>
                </c:pt>
                <c:pt idx="2229">
                  <c:v>42182.101805555554</c:v>
                </c:pt>
                <c:pt idx="2230">
                  <c:v>42182.102500000001</c:v>
                </c:pt>
                <c:pt idx="2231">
                  <c:v>42182.103194444448</c:v>
                </c:pt>
                <c:pt idx="2232">
                  <c:v>42182.103888888887</c:v>
                </c:pt>
                <c:pt idx="2233">
                  <c:v>42182.104583333334</c:v>
                </c:pt>
                <c:pt idx="2234">
                  <c:v>42182.10527777778</c:v>
                </c:pt>
                <c:pt idx="2235">
                  <c:v>42182.10597222222</c:v>
                </c:pt>
                <c:pt idx="2236">
                  <c:v>42182.106666666652</c:v>
                </c:pt>
                <c:pt idx="2237">
                  <c:v>42182.107361111084</c:v>
                </c:pt>
                <c:pt idx="2238">
                  <c:v>42182.108055555553</c:v>
                </c:pt>
                <c:pt idx="2239">
                  <c:v>42182.108749999999</c:v>
                </c:pt>
                <c:pt idx="2240">
                  <c:v>42182.109444444446</c:v>
                </c:pt>
                <c:pt idx="2241">
                  <c:v>42182.110138888893</c:v>
                </c:pt>
                <c:pt idx="2242">
                  <c:v>42182.110833333332</c:v>
                </c:pt>
                <c:pt idx="2243">
                  <c:v>42182.111527777779</c:v>
                </c:pt>
                <c:pt idx="2244">
                  <c:v>42182.112222222233</c:v>
                </c:pt>
                <c:pt idx="2245">
                  <c:v>42182.112916666665</c:v>
                </c:pt>
                <c:pt idx="2246">
                  <c:v>42182.113611111105</c:v>
                </c:pt>
                <c:pt idx="2247">
                  <c:v>42182.114305555559</c:v>
                </c:pt>
                <c:pt idx="2248">
                  <c:v>42182.115000000005</c:v>
                </c:pt>
                <c:pt idx="2249">
                  <c:v>42182.115694444459</c:v>
                </c:pt>
                <c:pt idx="2250">
                  <c:v>42182.116388888891</c:v>
                </c:pt>
                <c:pt idx="2251">
                  <c:v>42182.117083333324</c:v>
                </c:pt>
                <c:pt idx="2252">
                  <c:v>42182.117777777778</c:v>
                </c:pt>
                <c:pt idx="2253">
                  <c:v>42182.118472222232</c:v>
                </c:pt>
                <c:pt idx="2254">
                  <c:v>42182.119166666649</c:v>
                </c:pt>
                <c:pt idx="2255">
                  <c:v>42182.119861111096</c:v>
                </c:pt>
                <c:pt idx="2256">
                  <c:v>42182.120555555557</c:v>
                </c:pt>
                <c:pt idx="2257">
                  <c:v>42182.121249999997</c:v>
                </c:pt>
                <c:pt idx="2258">
                  <c:v>42182.121944444436</c:v>
                </c:pt>
                <c:pt idx="2259">
                  <c:v>42182.12263888889</c:v>
                </c:pt>
                <c:pt idx="2260">
                  <c:v>42182.123333333322</c:v>
                </c:pt>
                <c:pt idx="2261">
                  <c:v>42182.124027777776</c:v>
                </c:pt>
                <c:pt idx="2262">
                  <c:v>42182.124722222208</c:v>
                </c:pt>
                <c:pt idx="2263">
                  <c:v>42182.125416666648</c:v>
                </c:pt>
                <c:pt idx="2264">
                  <c:v>42182.126111111094</c:v>
                </c:pt>
                <c:pt idx="2265">
                  <c:v>42182.126805555556</c:v>
                </c:pt>
                <c:pt idx="2266">
                  <c:v>42182.127499999995</c:v>
                </c:pt>
                <c:pt idx="2267">
                  <c:v>42182.128194444442</c:v>
                </c:pt>
                <c:pt idx="2268">
                  <c:v>42182.128888888888</c:v>
                </c:pt>
                <c:pt idx="2269">
                  <c:v>42182.129583333321</c:v>
                </c:pt>
                <c:pt idx="2270">
                  <c:v>42182.130277777782</c:v>
                </c:pt>
                <c:pt idx="2271">
                  <c:v>42182.130972222221</c:v>
                </c:pt>
                <c:pt idx="2272">
                  <c:v>42182.131666666639</c:v>
                </c:pt>
                <c:pt idx="2273">
                  <c:v>42182.1323611111</c:v>
                </c:pt>
                <c:pt idx="2274">
                  <c:v>42182.133055555554</c:v>
                </c:pt>
                <c:pt idx="2275">
                  <c:v>42182.133749999994</c:v>
                </c:pt>
                <c:pt idx="2276">
                  <c:v>42182.134444444448</c:v>
                </c:pt>
                <c:pt idx="2277">
                  <c:v>42182.135138888887</c:v>
                </c:pt>
                <c:pt idx="2278">
                  <c:v>42182.135833333334</c:v>
                </c:pt>
                <c:pt idx="2279">
                  <c:v>42182.13652777778</c:v>
                </c:pt>
                <c:pt idx="2280">
                  <c:v>42182.13722222222</c:v>
                </c:pt>
                <c:pt idx="2281">
                  <c:v>42182.137916666652</c:v>
                </c:pt>
                <c:pt idx="2282">
                  <c:v>42182.138611111106</c:v>
                </c:pt>
                <c:pt idx="2283">
                  <c:v>42182.139305555538</c:v>
                </c:pt>
                <c:pt idx="2284">
                  <c:v>42182.14</c:v>
                </c:pt>
                <c:pt idx="2285">
                  <c:v>42182.140694444461</c:v>
                </c:pt>
                <c:pt idx="2286">
                  <c:v>42182.141388888886</c:v>
                </c:pt>
                <c:pt idx="2287">
                  <c:v>42182.142083333325</c:v>
                </c:pt>
                <c:pt idx="2288">
                  <c:v>42182.142777777779</c:v>
                </c:pt>
                <c:pt idx="2289">
                  <c:v>42182.143472222226</c:v>
                </c:pt>
                <c:pt idx="2290">
                  <c:v>42182.144166666651</c:v>
                </c:pt>
                <c:pt idx="2291">
                  <c:v>42182.144861111105</c:v>
                </c:pt>
                <c:pt idx="2292">
                  <c:v>42182.145555555559</c:v>
                </c:pt>
                <c:pt idx="2293">
                  <c:v>42182.146250000013</c:v>
                </c:pt>
                <c:pt idx="2294">
                  <c:v>42182.146944444459</c:v>
                </c:pt>
                <c:pt idx="2295">
                  <c:v>42182.147638888891</c:v>
                </c:pt>
                <c:pt idx="2296">
                  <c:v>42182.148333333331</c:v>
                </c:pt>
                <c:pt idx="2297">
                  <c:v>42182.149027777778</c:v>
                </c:pt>
                <c:pt idx="2298">
                  <c:v>42182.149722222224</c:v>
                </c:pt>
                <c:pt idx="2299">
                  <c:v>42182.150416666664</c:v>
                </c:pt>
                <c:pt idx="2300">
                  <c:v>42182.151111111096</c:v>
                </c:pt>
                <c:pt idx="2301">
                  <c:v>42182.151805555557</c:v>
                </c:pt>
                <c:pt idx="2302">
                  <c:v>42182.152500000011</c:v>
                </c:pt>
                <c:pt idx="2303">
                  <c:v>42182.153194444443</c:v>
                </c:pt>
                <c:pt idx="2304">
                  <c:v>42182.15388888889</c:v>
                </c:pt>
                <c:pt idx="2305">
                  <c:v>42182.154583333337</c:v>
                </c:pt>
                <c:pt idx="2306">
                  <c:v>42182.155277777783</c:v>
                </c:pt>
                <c:pt idx="2307">
                  <c:v>42182.155972222223</c:v>
                </c:pt>
                <c:pt idx="2308">
                  <c:v>42182.156666666655</c:v>
                </c:pt>
                <c:pt idx="2309">
                  <c:v>42182.157361111094</c:v>
                </c:pt>
                <c:pt idx="2310">
                  <c:v>42182.158055555563</c:v>
                </c:pt>
                <c:pt idx="2311">
                  <c:v>42182.158750000002</c:v>
                </c:pt>
                <c:pt idx="2312">
                  <c:v>42182.159444444442</c:v>
                </c:pt>
                <c:pt idx="2313">
                  <c:v>42182.160138888888</c:v>
                </c:pt>
                <c:pt idx="2314">
                  <c:v>42182.160833333335</c:v>
                </c:pt>
                <c:pt idx="2315">
                  <c:v>42182.161527777775</c:v>
                </c:pt>
                <c:pt idx="2316">
                  <c:v>42182.162222222221</c:v>
                </c:pt>
                <c:pt idx="2317">
                  <c:v>42182.162916666653</c:v>
                </c:pt>
                <c:pt idx="2318">
                  <c:v>42182.1636111111</c:v>
                </c:pt>
                <c:pt idx="2319">
                  <c:v>42182.164305555554</c:v>
                </c:pt>
                <c:pt idx="2320">
                  <c:v>42182.165000000001</c:v>
                </c:pt>
                <c:pt idx="2321">
                  <c:v>42182.165694444448</c:v>
                </c:pt>
                <c:pt idx="2322">
                  <c:v>42182.166388888887</c:v>
                </c:pt>
                <c:pt idx="2323">
                  <c:v>42182.167083333319</c:v>
                </c:pt>
                <c:pt idx="2324">
                  <c:v>42182.167777777766</c:v>
                </c:pt>
                <c:pt idx="2325">
                  <c:v>42182.16847222222</c:v>
                </c:pt>
                <c:pt idx="2326">
                  <c:v>42182.169166666637</c:v>
                </c:pt>
                <c:pt idx="2327">
                  <c:v>42182.169861111084</c:v>
                </c:pt>
                <c:pt idx="2328">
                  <c:v>42182.170555555553</c:v>
                </c:pt>
                <c:pt idx="2329">
                  <c:v>42182.171249999999</c:v>
                </c:pt>
                <c:pt idx="2330">
                  <c:v>42182.171944444446</c:v>
                </c:pt>
                <c:pt idx="2331">
                  <c:v>42182.172638888893</c:v>
                </c:pt>
                <c:pt idx="2332">
                  <c:v>42182.173333333325</c:v>
                </c:pt>
                <c:pt idx="2333">
                  <c:v>42182.174027777779</c:v>
                </c:pt>
                <c:pt idx="2334">
                  <c:v>42182.174722222226</c:v>
                </c:pt>
                <c:pt idx="2335">
                  <c:v>42182.175416666651</c:v>
                </c:pt>
                <c:pt idx="2336">
                  <c:v>42182.176111111105</c:v>
                </c:pt>
                <c:pt idx="2337">
                  <c:v>42182.176805555559</c:v>
                </c:pt>
                <c:pt idx="2338">
                  <c:v>42182.177499999998</c:v>
                </c:pt>
                <c:pt idx="2339">
                  <c:v>42182.178194444459</c:v>
                </c:pt>
                <c:pt idx="2340">
                  <c:v>42182.178888888891</c:v>
                </c:pt>
                <c:pt idx="2341">
                  <c:v>42182.179583333324</c:v>
                </c:pt>
                <c:pt idx="2342">
                  <c:v>42182.180277777792</c:v>
                </c:pt>
                <c:pt idx="2343">
                  <c:v>42182.180972222232</c:v>
                </c:pt>
                <c:pt idx="2344">
                  <c:v>42182.181666666649</c:v>
                </c:pt>
                <c:pt idx="2345">
                  <c:v>42182.182361111096</c:v>
                </c:pt>
                <c:pt idx="2346">
                  <c:v>42182.183055555557</c:v>
                </c:pt>
                <c:pt idx="2347">
                  <c:v>42182.183749999997</c:v>
                </c:pt>
                <c:pt idx="2348">
                  <c:v>42182.184444444443</c:v>
                </c:pt>
                <c:pt idx="2349">
                  <c:v>42182.18513888889</c:v>
                </c:pt>
                <c:pt idx="2350">
                  <c:v>42182.185833333337</c:v>
                </c:pt>
                <c:pt idx="2351">
                  <c:v>42182.186527777783</c:v>
                </c:pt>
                <c:pt idx="2352">
                  <c:v>42182.187222222223</c:v>
                </c:pt>
                <c:pt idx="2353">
                  <c:v>42182.187916666655</c:v>
                </c:pt>
                <c:pt idx="2354">
                  <c:v>42182.188611111109</c:v>
                </c:pt>
                <c:pt idx="2355">
                  <c:v>42182.189305555556</c:v>
                </c:pt>
                <c:pt idx="2356">
                  <c:v>42182.19</c:v>
                </c:pt>
                <c:pt idx="2357">
                  <c:v>42182.190694444442</c:v>
                </c:pt>
                <c:pt idx="2358">
                  <c:v>42182.191388888874</c:v>
                </c:pt>
                <c:pt idx="2359">
                  <c:v>42182.192083333321</c:v>
                </c:pt>
                <c:pt idx="2360">
                  <c:v>42182.192777777775</c:v>
                </c:pt>
                <c:pt idx="2361">
                  <c:v>42182.193472222207</c:v>
                </c:pt>
                <c:pt idx="2362">
                  <c:v>42182.194166666639</c:v>
                </c:pt>
                <c:pt idx="2363">
                  <c:v>42182.1948611111</c:v>
                </c:pt>
                <c:pt idx="2364">
                  <c:v>42182.195555555554</c:v>
                </c:pt>
                <c:pt idx="2365">
                  <c:v>42182.196250000001</c:v>
                </c:pt>
                <c:pt idx="2366">
                  <c:v>42182.196944444448</c:v>
                </c:pt>
                <c:pt idx="2367">
                  <c:v>42182.197638888887</c:v>
                </c:pt>
                <c:pt idx="2368">
                  <c:v>42182.198333333334</c:v>
                </c:pt>
                <c:pt idx="2369">
                  <c:v>42182.199027777766</c:v>
                </c:pt>
                <c:pt idx="2370">
                  <c:v>42182.199722222198</c:v>
                </c:pt>
                <c:pt idx="2371">
                  <c:v>42182.200416666652</c:v>
                </c:pt>
                <c:pt idx="2372">
                  <c:v>42182.201111111084</c:v>
                </c:pt>
                <c:pt idx="2373">
                  <c:v>42182.201805555538</c:v>
                </c:pt>
                <c:pt idx="2374">
                  <c:v>42182.202499999999</c:v>
                </c:pt>
                <c:pt idx="2375">
                  <c:v>42182.203194444446</c:v>
                </c:pt>
                <c:pt idx="2376">
                  <c:v>42182.203888888886</c:v>
                </c:pt>
                <c:pt idx="2377">
                  <c:v>42182.204583333325</c:v>
                </c:pt>
                <c:pt idx="2378">
                  <c:v>42182.205277777779</c:v>
                </c:pt>
                <c:pt idx="2379">
                  <c:v>42182.205972222226</c:v>
                </c:pt>
                <c:pt idx="2380">
                  <c:v>42182.206666666651</c:v>
                </c:pt>
                <c:pt idx="2381">
                  <c:v>42182.207361111083</c:v>
                </c:pt>
                <c:pt idx="2382">
                  <c:v>42182.208055555559</c:v>
                </c:pt>
                <c:pt idx="2383">
                  <c:v>42182.208749999998</c:v>
                </c:pt>
                <c:pt idx="2384">
                  <c:v>42182.209444444445</c:v>
                </c:pt>
                <c:pt idx="2385">
                  <c:v>42182.210138888891</c:v>
                </c:pt>
                <c:pt idx="2386">
                  <c:v>42182.210833333331</c:v>
                </c:pt>
                <c:pt idx="2387">
                  <c:v>42182.211527777778</c:v>
                </c:pt>
                <c:pt idx="2388">
                  <c:v>42182.212222222232</c:v>
                </c:pt>
                <c:pt idx="2389">
                  <c:v>42182.212916666664</c:v>
                </c:pt>
                <c:pt idx="2390">
                  <c:v>42182.213611111096</c:v>
                </c:pt>
                <c:pt idx="2391">
                  <c:v>42182.214305555557</c:v>
                </c:pt>
                <c:pt idx="2392">
                  <c:v>42182.215000000004</c:v>
                </c:pt>
                <c:pt idx="2393">
                  <c:v>42182.215694444443</c:v>
                </c:pt>
                <c:pt idx="2394">
                  <c:v>42182.21638888889</c:v>
                </c:pt>
                <c:pt idx="2395">
                  <c:v>42182.217083333322</c:v>
                </c:pt>
                <c:pt idx="2396">
                  <c:v>42182.217777777776</c:v>
                </c:pt>
                <c:pt idx="2397">
                  <c:v>42182.218472222223</c:v>
                </c:pt>
                <c:pt idx="2398">
                  <c:v>42182.219166666648</c:v>
                </c:pt>
                <c:pt idx="2399">
                  <c:v>42182.219861111094</c:v>
                </c:pt>
                <c:pt idx="2400">
                  <c:v>42182.220555555556</c:v>
                </c:pt>
                <c:pt idx="2401">
                  <c:v>42182.221249999995</c:v>
                </c:pt>
                <c:pt idx="2402">
                  <c:v>42182.221944444434</c:v>
                </c:pt>
                <c:pt idx="2403">
                  <c:v>42182.222638888888</c:v>
                </c:pt>
                <c:pt idx="2404">
                  <c:v>42182.223333333321</c:v>
                </c:pt>
                <c:pt idx="2405">
                  <c:v>42182.224027777775</c:v>
                </c:pt>
                <c:pt idx="2406">
                  <c:v>42182.224722222207</c:v>
                </c:pt>
                <c:pt idx="2407">
                  <c:v>42182.225416666639</c:v>
                </c:pt>
                <c:pt idx="2408">
                  <c:v>42182.2261111111</c:v>
                </c:pt>
                <c:pt idx="2409">
                  <c:v>42182.226805555554</c:v>
                </c:pt>
                <c:pt idx="2410">
                  <c:v>42182.227499999994</c:v>
                </c:pt>
                <c:pt idx="2411">
                  <c:v>42182.228194444448</c:v>
                </c:pt>
                <c:pt idx="2412">
                  <c:v>42182.228888888887</c:v>
                </c:pt>
                <c:pt idx="2413">
                  <c:v>42182.229583333319</c:v>
                </c:pt>
                <c:pt idx="2414">
                  <c:v>42182.23027777778</c:v>
                </c:pt>
                <c:pt idx="2415">
                  <c:v>42182.23097222222</c:v>
                </c:pt>
                <c:pt idx="2416">
                  <c:v>42182.231666666637</c:v>
                </c:pt>
                <c:pt idx="2417">
                  <c:v>42182.232361111084</c:v>
                </c:pt>
                <c:pt idx="2418">
                  <c:v>42182.233055555538</c:v>
                </c:pt>
                <c:pt idx="2419">
                  <c:v>42182.233749999985</c:v>
                </c:pt>
                <c:pt idx="2420">
                  <c:v>42182.234444444446</c:v>
                </c:pt>
                <c:pt idx="2421">
                  <c:v>42182.235138888886</c:v>
                </c:pt>
                <c:pt idx="2422">
                  <c:v>42182.235833333325</c:v>
                </c:pt>
                <c:pt idx="2423">
                  <c:v>42182.236527777779</c:v>
                </c:pt>
                <c:pt idx="2424">
                  <c:v>42182.237222222226</c:v>
                </c:pt>
                <c:pt idx="2425">
                  <c:v>42182.237916666651</c:v>
                </c:pt>
                <c:pt idx="2426">
                  <c:v>42182.238611111105</c:v>
                </c:pt>
                <c:pt idx="2427">
                  <c:v>42182.239305555544</c:v>
                </c:pt>
                <c:pt idx="2428">
                  <c:v>42182.239999999998</c:v>
                </c:pt>
                <c:pt idx="2429">
                  <c:v>42182.240694444459</c:v>
                </c:pt>
                <c:pt idx="2430">
                  <c:v>42182.241388888884</c:v>
                </c:pt>
                <c:pt idx="2431">
                  <c:v>42182.242083333324</c:v>
                </c:pt>
                <c:pt idx="2432">
                  <c:v>42182.242777777778</c:v>
                </c:pt>
                <c:pt idx="2433">
                  <c:v>42182.243472222224</c:v>
                </c:pt>
                <c:pt idx="2434">
                  <c:v>42182.244166666649</c:v>
                </c:pt>
                <c:pt idx="2435">
                  <c:v>42182.244861111096</c:v>
                </c:pt>
                <c:pt idx="2436">
                  <c:v>42182.245555555557</c:v>
                </c:pt>
                <c:pt idx="2437">
                  <c:v>42182.246250000011</c:v>
                </c:pt>
                <c:pt idx="2438">
                  <c:v>42182.246944444443</c:v>
                </c:pt>
                <c:pt idx="2439">
                  <c:v>42182.24763888889</c:v>
                </c:pt>
                <c:pt idx="2440">
                  <c:v>42182.248333333337</c:v>
                </c:pt>
                <c:pt idx="2441">
                  <c:v>42182.249027777776</c:v>
                </c:pt>
                <c:pt idx="2442">
                  <c:v>42182.249722222208</c:v>
                </c:pt>
                <c:pt idx="2443">
                  <c:v>42182.250416666655</c:v>
                </c:pt>
                <c:pt idx="2444">
                  <c:v>42182.251111111094</c:v>
                </c:pt>
                <c:pt idx="2445">
                  <c:v>42182.251805555556</c:v>
                </c:pt>
                <c:pt idx="2446">
                  <c:v>42182.252500000002</c:v>
                </c:pt>
                <c:pt idx="2447">
                  <c:v>42182.253194444442</c:v>
                </c:pt>
                <c:pt idx="2448">
                  <c:v>42182.253888888888</c:v>
                </c:pt>
                <c:pt idx="2449">
                  <c:v>42182.254583333335</c:v>
                </c:pt>
                <c:pt idx="2450">
                  <c:v>42182.255277777782</c:v>
                </c:pt>
                <c:pt idx="2451">
                  <c:v>42182.255972222221</c:v>
                </c:pt>
                <c:pt idx="2452">
                  <c:v>42182.256666666653</c:v>
                </c:pt>
                <c:pt idx="2453">
                  <c:v>42182.2573611111</c:v>
                </c:pt>
                <c:pt idx="2454">
                  <c:v>42182.258055555561</c:v>
                </c:pt>
                <c:pt idx="2455">
                  <c:v>42182.258750000001</c:v>
                </c:pt>
                <c:pt idx="2456">
                  <c:v>42182.259444444448</c:v>
                </c:pt>
                <c:pt idx="2457">
                  <c:v>42182.260138888887</c:v>
                </c:pt>
                <c:pt idx="2458">
                  <c:v>42182.260833333334</c:v>
                </c:pt>
                <c:pt idx="2459">
                  <c:v>42182.261527777766</c:v>
                </c:pt>
                <c:pt idx="2460">
                  <c:v>42182.26222222222</c:v>
                </c:pt>
                <c:pt idx="2461">
                  <c:v>42182.262916666652</c:v>
                </c:pt>
                <c:pt idx="2462">
                  <c:v>42182.263611111084</c:v>
                </c:pt>
                <c:pt idx="2463">
                  <c:v>42182.264305555538</c:v>
                </c:pt>
                <c:pt idx="2464">
                  <c:v>42182.264999999999</c:v>
                </c:pt>
                <c:pt idx="2465">
                  <c:v>42182.265694444446</c:v>
                </c:pt>
                <c:pt idx="2466">
                  <c:v>42182.266388888886</c:v>
                </c:pt>
                <c:pt idx="2467">
                  <c:v>42182.267083333303</c:v>
                </c:pt>
                <c:pt idx="2468">
                  <c:v>42182.267777777764</c:v>
                </c:pt>
                <c:pt idx="2469">
                  <c:v>42182.268472222226</c:v>
                </c:pt>
                <c:pt idx="2470">
                  <c:v>42182.269166666636</c:v>
                </c:pt>
                <c:pt idx="2471">
                  <c:v>42182.269861111083</c:v>
                </c:pt>
                <c:pt idx="2472">
                  <c:v>42182.270555555559</c:v>
                </c:pt>
                <c:pt idx="2473">
                  <c:v>42182.271249999998</c:v>
                </c:pt>
                <c:pt idx="2474">
                  <c:v>42182.271944444445</c:v>
                </c:pt>
                <c:pt idx="2475">
                  <c:v>42182.272638888891</c:v>
                </c:pt>
                <c:pt idx="2476">
                  <c:v>42182.273333333324</c:v>
                </c:pt>
                <c:pt idx="2477">
                  <c:v>42182.274027777778</c:v>
                </c:pt>
                <c:pt idx="2478">
                  <c:v>42182.274722222224</c:v>
                </c:pt>
                <c:pt idx="2479">
                  <c:v>42182.275416666649</c:v>
                </c:pt>
                <c:pt idx="2480">
                  <c:v>42182.276111111096</c:v>
                </c:pt>
                <c:pt idx="2481">
                  <c:v>42182.276805555557</c:v>
                </c:pt>
                <c:pt idx="2482">
                  <c:v>42182.277499999997</c:v>
                </c:pt>
                <c:pt idx="2483">
                  <c:v>42182.278194444443</c:v>
                </c:pt>
                <c:pt idx="2484">
                  <c:v>42182.27888888889</c:v>
                </c:pt>
                <c:pt idx="2485">
                  <c:v>42182.279583333322</c:v>
                </c:pt>
                <c:pt idx="2486">
                  <c:v>42182.280277777783</c:v>
                </c:pt>
                <c:pt idx="2487">
                  <c:v>42182.280972222223</c:v>
                </c:pt>
                <c:pt idx="2488">
                  <c:v>42182.281666666648</c:v>
                </c:pt>
                <c:pt idx="2489">
                  <c:v>42182.282361111094</c:v>
                </c:pt>
                <c:pt idx="2490">
                  <c:v>42182.283055555556</c:v>
                </c:pt>
                <c:pt idx="2491">
                  <c:v>42182.283749999995</c:v>
                </c:pt>
                <c:pt idx="2492">
                  <c:v>42182.284444444442</c:v>
                </c:pt>
                <c:pt idx="2493">
                  <c:v>42182.285138888888</c:v>
                </c:pt>
                <c:pt idx="2494">
                  <c:v>42182.285833333335</c:v>
                </c:pt>
                <c:pt idx="2495">
                  <c:v>42182.286527777782</c:v>
                </c:pt>
                <c:pt idx="2496">
                  <c:v>42182.287222222221</c:v>
                </c:pt>
                <c:pt idx="2497">
                  <c:v>42182.287916666653</c:v>
                </c:pt>
                <c:pt idx="2498">
                  <c:v>42182.288611111115</c:v>
                </c:pt>
                <c:pt idx="2499">
                  <c:v>42182.289305555554</c:v>
                </c:pt>
                <c:pt idx="2500">
                  <c:v>42182.29</c:v>
                </c:pt>
                <c:pt idx="2501">
                  <c:v>42182.290694444448</c:v>
                </c:pt>
                <c:pt idx="2502">
                  <c:v>42182.291388888872</c:v>
                </c:pt>
                <c:pt idx="2503">
                  <c:v>42182.292083333319</c:v>
                </c:pt>
                <c:pt idx="2504">
                  <c:v>42182.292777777766</c:v>
                </c:pt>
                <c:pt idx="2505">
                  <c:v>42182.293472222198</c:v>
                </c:pt>
                <c:pt idx="2506">
                  <c:v>42182.294166666637</c:v>
                </c:pt>
                <c:pt idx="2507">
                  <c:v>42182.294861111084</c:v>
                </c:pt>
                <c:pt idx="2508">
                  <c:v>42182.295555555538</c:v>
                </c:pt>
                <c:pt idx="2509">
                  <c:v>42182.296249999999</c:v>
                </c:pt>
                <c:pt idx="2510">
                  <c:v>42182.296944444446</c:v>
                </c:pt>
                <c:pt idx="2511">
                  <c:v>42182.297638888886</c:v>
                </c:pt>
                <c:pt idx="2512">
                  <c:v>42182.298333333325</c:v>
                </c:pt>
                <c:pt idx="2513">
                  <c:v>42182.299027777764</c:v>
                </c:pt>
                <c:pt idx="2514">
                  <c:v>42182.299722222204</c:v>
                </c:pt>
                <c:pt idx="2515">
                  <c:v>42182.300416666665</c:v>
                </c:pt>
                <c:pt idx="2516">
                  <c:v>42182.301111111105</c:v>
                </c:pt>
                <c:pt idx="2517">
                  <c:v>42182.301805555559</c:v>
                </c:pt>
                <c:pt idx="2518">
                  <c:v>42182.302500000013</c:v>
                </c:pt>
                <c:pt idx="2519">
                  <c:v>42182.303194444459</c:v>
                </c:pt>
                <c:pt idx="2520">
                  <c:v>42182.303888888891</c:v>
                </c:pt>
                <c:pt idx="2521">
                  <c:v>42182.304583333331</c:v>
                </c:pt>
                <c:pt idx="2522">
                  <c:v>42182.305277777792</c:v>
                </c:pt>
                <c:pt idx="2523">
                  <c:v>42182.305972222232</c:v>
                </c:pt>
                <c:pt idx="2524">
                  <c:v>42182.306666666664</c:v>
                </c:pt>
                <c:pt idx="2525">
                  <c:v>42182.307361111096</c:v>
                </c:pt>
                <c:pt idx="2526">
                  <c:v>42182.308055555572</c:v>
                </c:pt>
                <c:pt idx="2527">
                  <c:v>42182.308750000011</c:v>
                </c:pt>
                <c:pt idx="2528">
                  <c:v>42182.309444444443</c:v>
                </c:pt>
                <c:pt idx="2529">
                  <c:v>42182.310138888904</c:v>
                </c:pt>
                <c:pt idx="2530">
                  <c:v>42182.310833333351</c:v>
                </c:pt>
                <c:pt idx="2531">
                  <c:v>42182.311527777783</c:v>
                </c:pt>
                <c:pt idx="2532">
                  <c:v>42182.312222222237</c:v>
                </c:pt>
                <c:pt idx="2533">
                  <c:v>42182.312916666669</c:v>
                </c:pt>
                <c:pt idx="2534">
                  <c:v>42182.313611111109</c:v>
                </c:pt>
                <c:pt idx="2535">
                  <c:v>42182.314305555563</c:v>
                </c:pt>
                <c:pt idx="2536">
                  <c:v>42182.315000000002</c:v>
                </c:pt>
                <c:pt idx="2537">
                  <c:v>42182.315694444456</c:v>
                </c:pt>
                <c:pt idx="2538">
                  <c:v>42182.316388888903</c:v>
                </c:pt>
                <c:pt idx="2539">
                  <c:v>42182.317083333335</c:v>
                </c:pt>
                <c:pt idx="2540">
                  <c:v>42182.317777777782</c:v>
                </c:pt>
                <c:pt idx="2541">
                  <c:v>42182.318472222236</c:v>
                </c:pt>
                <c:pt idx="2542">
                  <c:v>42182.319166666653</c:v>
                </c:pt>
                <c:pt idx="2543">
                  <c:v>42182.319861111115</c:v>
                </c:pt>
                <c:pt idx="2544">
                  <c:v>42182.320555555561</c:v>
                </c:pt>
                <c:pt idx="2545">
                  <c:v>42182.321250000001</c:v>
                </c:pt>
                <c:pt idx="2546">
                  <c:v>42182.321944444448</c:v>
                </c:pt>
                <c:pt idx="2547">
                  <c:v>42182.322638888902</c:v>
                </c:pt>
                <c:pt idx="2548">
                  <c:v>42182.323333333334</c:v>
                </c:pt>
                <c:pt idx="2549">
                  <c:v>42182.32402777778</c:v>
                </c:pt>
                <c:pt idx="2550">
                  <c:v>42182.32472222222</c:v>
                </c:pt>
                <c:pt idx="2551">
                  <c:v>42182.325416666652</c:v>
                </c:pt>
                <c:pt idx="2552">
                  <c:v>42182.326111111106</c:v>
                </c:pt>
                <c:pt idx="2553">
                  <c:v>42182.326805555553</c:v>
                </c:pt>
                <c:pt idx="2554">
                  <c:v>42182.327499999999</c:v>
                </c:pt>
                <c:pt idx="2555">
                  <c:v>42182.328194444461</c:v>
                </c:pt>
                <c:pt idx="2556">
                  <c:v>42182.328888888893</c:v>
                </c:pt>
                <c:pt idx="2557">
                  <c:v>42182.329583333325</c:v>
                </c:pt>
                <c:pt idx="2558">
                  <c:v>42182.330277777794</c:v>
                </c:pt>
                <c:pt idx="2559">
                  <c:v>42182.330972222233</c:v>
                </c:pt>
                <c:pt idx="2560">
                  <c:v>42182.331666666651</c:v>
                </c:pt>
                <c:pt idx="2561">
                  <c:v>42182.332361111105</c:v>
                </c:pt>
                <c:pt idx="2562">
                  <c:v>42182.333055555559</c:v>
                </c:pt>
                <c:pt idx="2563">
                  <c:v>42182.333749999998</c:v>
                </c:pt>
                <c:pt idx="2564">
                  <c:v>42182.334444444459</c:v>
                </c:pt>
                <c:pt idx="2565">
                  <c:v>42182.335138888891</c:v>
                </c:pt>
                <c:pt idx="2566">
                  <c:v>42182.335833333331</c:v>
                </c:pt>
                <c:pt idx="2567">
                  <c:v>42182.336527777792</c:v>
                </c:pt>
                <c:pt idx="2568">
                  <c:v>42182.337222222232</c:v>
                </c:pt>
                <c:pt idx="2569">
                  <c:v>42182.337916666664</c:v>
                </c:pt>
                <c:pt idx="2570">
                  <c:v>42182.33861111111</c:v>
                </c:pt>
                <c:pt idx="2571">
                  <c:v>42182.339305555557</c:v>
                </c:pt>
                <c:pt idx="2572">
                  <c:v>42182.340000000011</c:v>
                </c:pt>
                <c:pt idx="2573">
                  <c:v>42182.340694444465</c:v>
                </c:pt>
                <c:pt idx="2574">
                  <c:v>42182.34138888889</c:v>
                </c:pt>
                <c:pt idx="2575">
                  <c:v>42182.342083333337</c:v>
                </c:pt>
                <c:pt idx="2576">
                  <c:v>42182.342777777783</c:v>
                </c:pt>
                <c:pt idx="2577">
                  <c:v>42182.343472222223</c:v>
                </c:pt>
                <c:pt idx="2578">
                  <c:v>42182.344166666655</c:v>
                </c:pt>
                <c:pt idx="2579">
                  <c:v>42182.344861111109</c:v>
                </c:pt>
                <c:pt idx="2580">
                  <c:v>42182.345555555563</c:v>
                </c:pt>
                <c:pt idx="2581">
                  <c:v>42182.346250000017</c:v>
                </c:pt>
                <c:pt idx="2582">
                  <c:v>42182.346944444456</c:v>
                </c:pt>
                <c:pt idx="2583">
                  <c:v>42182.347638888903</c:v>
                </c:pt>
                <c:pt idx="2584">
                  <c:v>42182.348333333342</c:v>
                </c:pt>
                <c:pt idx="2585">
                  <c:v>42182.349027777782</c:v>
                </c:pt>
                <c:pt idx="2586">
                  <c:v>42182.349722222221</c:v>
                </c:pt>
                <c:pt idx="2587">
                  <c:v>42182.350416666668</c:v>
                </c:pt>
                <c:pt idx="2588">
                  <c:v>42182.351111111115</c:v>
                </c:pt>
                <c:pt idx="2589">
                  <c:v>42182.351805555561</c:v>
                </c:pt>
                <c:pt idx="2590">
                  <c:v>42182.352500000015</c:v>
                </c:pt>
                <c:pt idx="2591">
                  <c:v>42182.353194444469</c:v>
                </c:pt>
                <c:pt idx="2592">
                  <c:v>42182.353888888902</c:v>
                </c:pt>
                <c:pt idx="2593">
                  <c:v>42182.354583333341</c:v>
                </c:pt>
                <c:pt idx="2594">
                  <c:v>42182.355277777795</c:v>
                </c:pt>
                <c:pt idx="2595">
                  <c:v>42182.355972222234</c:v>
                </c:pt>
                <c:pt idx="2596">
                  <c:v>42182.356666666667</c:v>
                </c:pt>
                <c:pt idx="2597">
                  <c:v>42182.357361111106</c:v>
                </c:pt>
                <c:pt idx="2598">
                  <c:v>42182.358055555567</c:v>
                </c:pt>
                <c:pt idx="2599">
                  <c:v>42182.358750000014</c:v>
                </c:pt>
                <c:pt idx="2600">
                  <c:v>42182.359444444461</c:v>
                </c:pt>
                <c:pt idx="2601">
                  <c:v>42182.360138888893</c:v>
                </c:pt>
                <c:pt idx="2602">
                  <c:v>42182.360833333332</c:v>
                </c:pt>
                <c:pt idx="2603">
                  <c:v>42182.361527777779</c:v>
                </c:pt>
                <c:pt idx="2604">
                  <c:v>42182.362222222233</c:v>
                </c:pt>
                <c:pt idx="2605">
                  <c:v>42182.362916666665</c:v>
                </c:pt>
                <c:pt idx="2606">
                  <c:v>42182.363611111105</c:v>
                </c:pt>
                <c:pt idx="2607">
                  <c:v>42182.364305555559</c:v>
                </c:pt>
                <c:pt idx="2608">
                  <c:v>42182.365000000005</c:v>
                </c:pt>
                <c:pt idx="2609">
                  <c:v>42182.365694444459</c:v>
                </c:pt>
                <c:pt idx="2610">
                  <c:v>42182.366388888891</c:v>
                </c:pt>
                <c:pt idx="2611">
                  <c:v>42182.367083333324</c:v>
                </c:pt>
                <c:pt idx="2612">
                  <c:v>42182.367777777778</c:v>
                </c:pt>
                <c:pt idx="2613">
                  <c:v>42182.368472222232</c:v>
                </c:pt>
                <c:pt idx="2614">
                  <c:v>42182.369166666649</c:v>
                </c:pt>
                <c:pt idx="2615">
                  <c:v>42182.369861111096</c:v>
                </c:pt>
                <c:pt idx="2616">
                  <c:v>42182.370555555572</c:v>
                </c:pt>
                <c:pt idx="2617">
                  <c:v>42182.371250000011</c:v>
                </c:pt>
                <c:pt idx="2618">
                  <c:v>42182.371944444443</c:v>
                </c:pt>
                <c:pt idx="2619">
                  <c:v>42182.372638888904</c:v>
                </c:pt>
                <c:pt idx="2620">
                  <c:v>42182.373333333337</c:v>
                </c:pt>
                <c:pt idx="2621">
                  <c:v>42182.374027777783</c:v>
                </c:pt>
                <c:pt idx="2622">
                  <c:v>42182.374722222223</c:v>
                </c:pt>
                <c:pt idx="2623">
                  <c:v>42182.375416666655</c:v>
                </c:pt>
                <c:pt idx="2624">
                  <c:v>42182.376111111109</c:v>
                </c:pt>
                <c:pt idx="2625">
                  <c:v>42182.376805555563</c:v>
                </c:pt>
                <c:pt idx="2626">
                  <c:v>42182.377500000002</c:v>
                </c:pt>
                <c:pt idx="2627">
                  <c:v>42182.378194444456</c:v>
                </c:pt>
                <c:pt idx="2628">
                  <c:v>42182.378888888903</c:v>
                </c:pt>
                <c:pt idx="2629">
                  <c:v>42182.379583333335</c:v>
                </c:pt>
                <c:pt idx="2630">
                  <c:v>42182.380277777796</c:v>
                </c:pt>
                <c:pt idx="2631">
                  <c:v>42182.380972222236</c:v>
                </c:pt>
                <c:pt idx="2632">
                  <c:v>42182.381666666653</c:v>
                </c:pt>
                <c:pt idx="2633">
                  <c:v>42182.382361111115</c:v>
                </c:pt>
                <c:pt idx="2634">
                  <c:v>42182.383055555561</c:v>
                </c:pt>
                <c:pt idx="2635">
                  <c:v>42182.383750000001</c:v>
                </c:pt>
                <c:pt idx="2636">
                  <c:v>42182.384444444469</c:v>
                </c:pt>
                <c:pt idx="2637">
                  <c:v>42182.385138888902</c:v>
                </c:pt>
                <c:pt idx="2638">
                  <c:v>42182.385833333341</c:v>
                </c:pt>
                <c:pt idx="2639">
                  <c:v>42182.386527777795</c:v>
                </c:pt>
                <c:pt idx="2640">
                  <c:v>42182.387222222234</c:v>
                </c:pt>
                <c:pt idx="2641">
                  <c:v>42182.387916666667</c:v>
                </c:pt>
                <c:pt idx="2642">
                  <c:v>42182.388611111113</c:v>
                </c:pt>
                <c:pt idx="2643">
                  <c:v>42182.389305555553</c:v>
                </c:pt>
                <c:pt idx="2644">
                  <c:v>42182.39</c:v>
                </c:pt>
                <c:pt idx="2645">
                  <c:v>42182.390694444461</c:v>
                </c:pt>
                <c:pt idx="2646">
                  <c:v>42182.391388888886</c:v>
                </c:pt>
                <c:pt idx="2647">
                  <c:v>42182.392083333325</c:v>
                </c:pt>
                <c:pt idx="2648">
                  <c:v>42182.392777777779</c:v>
                </c:pt>
                <c:pt idx="2649">
                  <c:v>42182.393472222226</c:v>
                </c:pt>
                <c:pt idx="2650">
                  <c:v>42182.394166666651</c:v>
                </c:pt>
                <c:pt idx="2651">
                  <c:v>42182.394861111105</c:v>
                </c:pt>
                <c:pt idx="2652">
                  <c:v>42182.395555555559</c:v>
                </c:pt>
                <c:pt idx="2653">
                  <c:v>42182.396250000013</c:v>
                </c:pt>
                <c:pt idx="2654">
                  <c:v>42182.396944444459</c:v>
                </c:pt>
                <c:pt idx="2655">
                  <c:v>42182.397638888891</c:v>
                </c:pt>
                <c:pt idx="2656">
                  <c:v>42182.398333333331</c:v>
                </c:pt>
                <c:pt idx="2657">
                  <c:v>42182.399027777778</c:v>
                </c:pt>
                <c:pt idx="2658">
                  <c:v>42182.399722222224</c:v>
                </c:pt>
                <c:pt idx="2659">
                  <c:v>42182.400416666664</c:v>
                </c:pt>
                <c:pt idx="2660">
                  <c:v>42182.401111111096</c:v>
                </c:pt>
                <c:pt idx="2661">
                  <c:v>42182.401805555557</c:v>
                </c:pt>
                <c:pt idx="2662">
                  <c:v>42182.402500000011</c:v>
                </c:pt>
                <c:pt idx="2663">
                  <c:v>42182.403194444443</c:v>
                </c:pt>
                <c:pt idx="2664">
                  <c:v>42182.40388888889</c:v>
                </c:pt>
                <c:pt idx="2665">
                  <c:v>42182.404583333337</c:v>
                </c:pt>
                <c:pt idx="2666">
                  <c:v>42182.405277777783</c:v>
                </c:pt>
                <c:pt idx="2667">
                  <c:v>42182.405972222223</c:v>
                </c:pt>
                <c:pt idx="2668">
                  <c:v>42182.406666666655</c:v>
                </c:pt>
                <c:pt idx="2669">
                  <c:v>42182.407361111094</c:v>
                </c:pt>
                <c:pt idx="2670">
                  <c:v>42182.408055555563</c:v>
                </c:pt>
                <c:pt idx="2671">
                  <c:v>42182.408750000002</c:v>
                </c:pt>
                <c:pt idx="2672">
                  <c:v>42182.409444444442</c:v>
                </c:pt>
                <c:pt idx="2673">
                  <c:v>42182.410138888903</c:v>
                </c:pt>
                <c:pt idx="2674">
                  <c:v>42182.410833333342</c:v>
                </c:pt>
                <c:pt idx="2675">
                  <c:v>42182.411527777782</c:v>
                </c:pt>
                <c:pt idx="2676">
                  <c:v>42182.412222222236</c:v>
                </c:pt>
                <c:pt idx="2677">
                  <c:v>42182.412916666668</c:v>
                </c:pt>
                <c:pt idx="2678">
                  <c:v>42182.413611111115</c:v>
                </c:pt>
                <c:pt idx="2679">
                  <c:v>42182.414305555561</c:v>
                </c:pt>
                <c:pt idx="2680">
                  <c:v>42182.415000000001</c:v>
                </c:pt>
                <c:pt idx="2681">
                  <c:v>42182.415694444469</c:v>
                </c:pt>
                <c:pt idx="2682">
                  <c:v>42182.416388888902</c:v>
                </c:pt>
                <c:pt idx="2683">
                  <c:v>42182.417083333334</c:v>
                </c:pt>
                <c:pt idx="2684">
                  <c:v>42182.41777777778</c:v>
                </c:pt>
                <c:pt idx="2685">
                  <c:v>42182.418472222234</c:v>
                </c:pt>
                <c:pt idx="2686">
                  <c:v>42182.419166666652</c:v>
                </c:pt>
                <c:pt idx="2687">
                  <c:v>42182.419861111106</c:v>
                </c:pt>
                <c:pt idx="2688">
                  <c:v>42182.420555555553</c:v>
                </c:pt>
                <c:pt idx="2689">
                  <c:v>42182.421249999999</c:v>
                </c:pt>
                <c:pt idx="2690">
                  <c:v>42182.421944444446</c:v>
                </c:pt>
                <c:pt idx="2691">
                  <c:v>42182.422638888893</c:v>
                </c:pt>
                <c:pt idx="2692">
                  <c:v>42182.423333333325</c:v>
                </c:pt>
                <c:pt idx="2693">
                  <c:v>42182.424027777779</c:v>
                </c:pt>
                <c:pt idx="2694">
                  <c:v>42182.424722222226</c:v>
                </c:pt>
                <c:pt idx="2695">
                  <c:v>42182.425416666651</c:v>
                </c:pt>
                <c:pt idx="2696">
                  <c:v>42182.426111111105</c:v>
                </c:pt>
                <c:pt idx="2697">
                  <c:v>42182.426805555559</c:v>
                </c:pt>
                <c:pt idx="2698">
                  <c:v>42182.427499999998</c:v>
                </c:pt>
                <c:pt idx="2699">
                  <c:v>42182.428194444459</c:v>
                </c:pt>
                <c:pt idx="2700">
                  <c:v>42182.428888888891</c:v>
                </c:pt>
                <c:pt idx="2701">
                  <c:v>42182.429583333324</c:v>
                </c:pt>
                <c:pt idx="2702">
                  <c:v>42182.430277777792</c:v>
                </c:pt>
                <c:pt idx="2703">
                  <c:v>42182.430972222232</c:v>
                </c:pt>
                <c:pt idx="2704">
                  <c:v>42182.431666666649</c:v>
                </c:pt>
                <c:pt idx="2705">
                  <c:v>42182.432361111096</c:v>
                </c:pt>
                <c:pt idx="2706">
                  <c:v>42182.433055555557</c:v>
                </c:pt>
                <c:pt idx="2707">
                  <c:v>42182.433749999997</c:v>
                </c:pt>
                <c:pt idx="2708">
                  <c:v>42182.434444444443</c:v>
                </c:pt>
                <c:pt idx="2709">
                  <c:v>42182.43513888889</c:v>
                </c:pt>
                <c:pt idx="2710">
                  <c:v>42182.435833333337</c:v>
                </c:pt>
                <c:pt idx="2711">
                  <c:v>42182.436527777783</c:v>
                </c:pt>
                <c:pt idx="2712">
                  <c:v>42182.437222222223</c:v>
                </c:pt>
                <c:pt idx="2713">
                  <c:v>42182.437916666655</c:v>
                </c:pt>
                <c:pt idx="2714">
                  <c:v>42182.438611111109</c:v>
                </c:pt>
                <c:pt idx="2715">
                  <c:v>42182.439305555556</c:v>
                </c:pt>
                <c:pt idx="2716">
                  <c:v>42182.44</c:v>
                </c:pt>
                <c:pt idx="2717">
                  <c:v>42182.440694444456</c:v>
                </c:pt>
                <c:pt idx="2718">
                  <c:v>42182.441388888888</c:v>
                </c:pt>
                <c:pt idx="2719">
                  <c:v>42182.442083333335</c:v>
                </c:pt>
                <c:pt idx="2720">
                  <c:v>42182.442777777782</c:v>
                </c:pt>
                <c:pt idx="2721">
                  <c:v>42182.443472222221</c:v>
                </c:pt>
                <c:pt idx="2722">
                  <c:v>42182.444166666653</c:v>
                </c:pt>
                <c:pt idx="2723">
                  <c:v>42182.444861111115</c:v>
                </c:pt>
                <c:pt idx="2724">
                  <c:v>42182.445555555561</c:v>
                </c:pt>
                <c:pt idx="2725">
                  <c:v>42182.446250000015</c:v>
                </c:pt>
                <c:pt idx="2726">
                  <c:v>42182.446944444469</c:v>
                </c:pt>
                <c:pt idx="2727">
                  <c:v>42182.447638888902</c:v>
                </c:pt>
                <c:pt idx="2728">
                  <c:v>42182.448333333341</c:v>
                </c:pt>
                <c:pt idx="2729">
                  <c:v>42182.44902777778</c:v>
                </c:pt>
                <c:pt idx="2730">
                  <c:v>42182.44972222222</c:v>
                </c:pt>
                <c:pt idx="2731">
                  <c:v>42182.450416666667</c:v>
                </c:pt>
                <c:pt idx="2732">
                  <c:v>42182.451111111106</c:v>
                </c:pt>
                <c:pt idx="2733">
                  <c:v>42182.451805555553</c:v>
                </c:pt>
                <c:pt idx="2734">
                  <c:v>42182.452500000014</c:v>
                </c:pt>
                <c:pt idx="2735">
                  <c:v>42182.453194444461</c:v>
                </c:pt>
                <c:pt idx="2736">
                  <c:v>42182.453888888893</c:v>
                </c:pt>
                <c:pt idx="2737">
                  <c:v>42182.454583333332</c:v>
                </c:pt>
                <c:pt idx="2738">
                  <c:v>42182.455277777794</c:v>
                </c:pt>
                <c:pt idx="2739">
                  <c:v>42182.455972222233</c:v>
                </c:pt>
                <c:pt idx="2740">
                  <c:v>42182.456666666665</c:v>
                </c:pt>
                <c:pt idx="2741">
                  <c:v>42182.457361111105</c:v>
                </c:pt>
                <c:pt idx="2742">
                  <c:v>42182.458055555573</c:v>
                </c:pt>
                <c:pt idx="2743">
                  <c:v>42182.458750000013</c:v>
                </c:pt>
                <c:pt idx="2744">
                  <c:v>42182.459444444459</c:v>
                </c:pt>
                <c:pt idx="2745">
                  <c:v>42182.460138888891</c:v>
                </c:pt>
                <c:pt idx="2746">
                  <c:v>42182.460833333331</c:v>
                </c:pt>
                <c:pt idx="2747">
                  <c:v>42182.461527777778</c:v>
                </c:pt>
                <c:pt idx="2748">
                  <c:v>42182.462222222232</c:v>
                </c:pt>
                <c:pt idx="2749">
                  <c:v>42182.462916666664</c:v>
                </c:pt>
                <c:pt idx="2750">
                  <c:v>42182.463611111096</c:v>
                </c:pt>
                <c:pt idx="2751">
                  <c:v>42182.464305555557</c:v>
                </c:pt>
                <c:pt idx="2752">
                  <c:v>42182.465000000004</c:v>
                </c:pt>
                <c:pt idx="2753">
                  <c:v>42182.465694444443</c:v>
                </c:pt>
                <c:pt idx="2754">
                  <c:v>42182.46638888889</c:v>
                </c:pt>
                <c:pt idx="2755">
                  <c:v>42182.467083333322</c:v>
                </c:pt>
                <c:pt idx="2756">
                  <c:v>42182.467777777776</c:v>
                </c:pt>
                <c:pt idx="2757">
                  <c:v>42182.468472222223</c:v>
                </c:pt>
                <c:pt idx="2758">
                  <c:v>42182.469166666648</c:v>
                </c:pt>
                <c:pt idx="2759">
                  <c:v>42182.469861111094</c:v>
                </c:pt>
                <c:pt idx="2760">
                  <c:v>42182.470555555563</c:v>
                </c:pt>
                <c:pt idx="2761">
                  <c:v>42182.471250000002</c:v>
                </c:pt>
                <c:pt idx="2762">
                  <c:v>42182.471944444442</c:v>
                </c:pt>
                <c:pt idx="2763">
                  <c:v>42182.472638888903</c:v>
                </c:pt>
                <c:pt idx="2764">
                  <c:v>42182.473333333335</c:v>
                </c:pt>
                <c:pt idx="2765">
                  <c:v>42182.474027777782</c:v>
                </c:pt>
                <c:pt idx="2766">
                  <c:v>42182.474722222221</c:v>
                </c:pt>
                <c:pt idx="2767">
                  <c:v>42182.475416666653</c:v>
                </c:pt>
                <c:pt idx="2768">
                  <c:v>42182.476111111115</c:v>
                </c:pt>
                <c:pt idx="2769">
                  <c:v>42182.476805555561</c:v>
                </c:pt>
                <c:pt idx="2770">
                  <c:v>42182.477500000001</c:v>
                </c:pt>
                <c:pt idx="2771">
                  <c:v>42182.478194444469</c:v>
                </c:pt>
                <c:pt idx="2772">
                  <c:v>42182.478888888902</c:v>
                </c:pt>
                <c:pt idx="2773">
                  <c:v>42182.479583333334</c:v>
                </c:pt>
                <c:pt idx="2774">
                  <c:v>42182.480277777795</c:v>
                </c:pt>
                <c:pt idx="2775">
                  <c:v>42182.480972222234</c:v>
                </c:pt>
                <c:pt idx="2776">
                  <c:v>42182.481666666652</c:v>
                </c:pt>
                <c:pt idx="2777">
                  <c:v>42182.482361111106</c:v>
                </c:pt>
                <c:pt idx="2778">
                  <c:v>42182.483055555553</c:v>
                </c:pt>
                <c:pt idx="2779">
                  <c:v>42182.483749999999</c:v>
                </c:pt>
                <c:pt idx="2780">
                  <c:v>42182.484444444461</c:v>
                </c:pt>
                <c:pt idx="2781">
                  <c:v>42182.485138888893</c:v>
                </c:pt>
                <c:pt idx="2782">
                  <c:v>42182.485833333332</c:v>
                </c:pt>
                <c:pt idx="2783">
                  <c:v>42182.486527777794</c:v>
                </c:pt>
                <c:pt idx="2784">
                  <c:v>42182.487222222233</c:v>
                </c:pt>
                <c:pt idx="2785">
                  <c:v>42182.487916666665</c:v>
                </c:pt>
                <c:pt idx="2786">
                  <c:v>42182.488611111112</c:v>
                </c:pt>
                <c:pt idx="2787">
                  <c:v>42182.489305555559</c:v>
                </c:pt>
                <c:pt idx="2788">
                  <c:v>42182.49</c:v>
                </c:pt>
                <c:pt idx="2789">
                  <c:v>42182.490694444459</c:v>
                </c:pt>
                <c:pt idx="2790">
                  <c:v>42182.491388888884</c:v>
                </c:pt>
                <c:pt idx="2791">
                  <c:v>42182.492083333324</c:v>
                </c:pt>
                <c:pt idx="2792">
                  <c:v>42182.492777777778</c:v>
                </c:pt>
                <c:pt idx="2793">
                  <c:v>42182.493472222224</c:v>
                </c:pt>
                <c:pt idx="2794">
                  <c:v>42182.494166666649</c:v>
                </c:pt>
                <c:pt idx="2795">
                  <c:v>42182.494861111096</c:v>
                </c:pt>
                <c:pt idx="2796">
                  <c:v>42182.495555555557</c:v>
                </c:pt>
                <c:pt idx="2797">
                  <c:v>42182.496250000011</c:v>
                </c:pt>
                <c:pt idx="2798">
                  <c:v>42182.496944444443</c:v>
                </c:pt>
                <c:pt idx="2799">
                  <c:v>42182.49763888889</c:v>
                </c:pt>
                <c:pt idx="2800">
                  <c:v>42182.498333333337</c:v>
                </c:pt>
                <c:pt idx="2801">
                  <c:v>42182.499027777776</c:v>
                </c:pt>
                <c:pt idx="2802">
                  <c:v>42182.499722222208</c:v>
                </c:pt>
                <c:pt idx="2803">
                  <c:v>42182.500416666655</c:v>
                </c:pt>
                <c:pt idx="2804">
                  <c:v>42182.501111111094</c:v>
                </c:pt>
                <c:pt idx="2805">
                  <c:v>42182.501805555556</c:v>
                </c:pt>
                <c:pt idx="2806">
                  <c:v>42182.502500000002</c:v>
                </c:pt>
                <c:pt idx="2807">
                  <c:v>42182.503194444442</c:v>
                </c:pt>
                <c:pt idx="2808">
                  <c:v>42182.503888888888</c:v>
                </c:pt>
                <c:pt idx="2809">
                  <c:v>42182.504583333335</c:v>
                </c:pt>
                <c:pt idx="2810">
                  <c:v>42182.505277777782</c:v>
                </c:pt>
                <c:pt idx="2811">
                  <c:v>42182.505972222221</c:v>
                </c:pt>
                <c:pt idx="2812">
                  <c:v>42182.506666666653</c:v>
                </c:pt>
                <c:pt idx="2813">
                  <c:v>42182.5073611111</c:v>
                </c:pt>
                <c:pt idx="2814">
                  <c:v>42182.508055555561</c:v>
                </c:pt>
                <c:pt idx="2815">
                  <c:v>42182.508750000001</c:v>
                </c:pt>
                <c:pt idx="2816">
                  <c:v>42182.509444444448</c:v>
                </c:pt>
                <c:pt idx="2817">
                  <c:v>42182.510138888902</c:v>
                </c:pt>
                <c:pt idx="2818">
                  <c:v>42182.510833333341</c:v>
                </c:pt>
                <c:pt idx="2819">
                  <c:v>42182.51152777778</c:v>
                </c:pt>
                <c:pt idx="2820">
                  <c:v>42182.512222222234</c:v>
                </c:pt>
                <c:pt idx="2821">
                  <c:v>42182.512916666667</c:v>
                </c:pt>
                <c:pt idx="2822">
                  <c:v>42182.513611111106</c:v>
                </c:pt>
                <c:pt idx="2823">
                  <c:v>42182.514305555553</c:v>
                </c:pt>
                <c:pt idx="2824">
                  <c:v>42182.515000000007</c:v>
                </c:pt>
                <c:pt idx="2825">
                  <c:v>42182.515694444461</c:v>
                </c:pt>
                <c:pt idx="2826">
                  <c:v>42182.516388888893</c:v>
                </c:pt>
                <c:pt idx="2827">
                  <c:v>42182.517083333325</c:v>
                </c:pt>
                <c:pt idx="2828">
                  <c:v>42182.517777777779</c:v>
                </c:pt>
                <c:pt idx="2829">
                  <c:v>42182.518472222233</c:v>
                </c:pt>
                <c:pt idx="2830">
                  <c:v>42182.519166666651</c:v>
                </c:pt>
                <c:pt idx="2831">
                  <c:v>42182.519861111105</c:v>
                </c:pt>
                <c:pt idx="2832">
                  <c:v>42182.520555555559</c:v>
                </c:pt>
                <c:pt idx="2833">
                  <c:v>42182.521249999998</c:v>
                </c:pt>
                <c:pt idx="2834">
                  <c:v>42182.521944444445</c:v>
                </c:pt>
                <c:pt idx="2835">
                  <c:v>42182.522638888891</c:v>
                </c:pt>
                <c:pt idx="2836">
                  <c:v>42182.523333333324</c:v>
                </c:pt>
                <c:pt idx="2837">
                  <c:v>42182.524027777778</c:v>
                </c:pt>
                <c:pt idx="2838">
                  <c:v>42182.524722222224</c:v>
                </c:pt>
                <c:pt idx="2839">
                  <c:v>42182.525416666649</c:v>
                </c:pt>
                <c:pt idx="2840">
                  <c:v>42182.526111111096</c:v>
                </c:pt>
                <c:pt idx="2841">
                  <c:v>42182.526805555557</c:v>
                </c:pt>
                <c:pt idx="2842">
                  <c:v>42182.527499999997</c:v>
                </c:pt>
                <c:pt idx="2843">
                  <c:v>42182.528194444443</c:v>
                </c:pt>
                <c:pt idx="2844">
                  <c:v>42182.52888888889</c:v>
                </c:pt>
                <c:pt idx="2845">
                  <c:v>42182.529583333322</c:v>
                </c:pt>
                <c:pt idx="2846">
                  <c:v>42182.530277777783</c:v>
                </c:pt>
                <c:pt idx="2847">
                  <c:v>42182.530972222223</c:v>
                </c:pt>
                <c:pt idx="2848">
                  <c:v>42182.531666666648</c:v>
                </c:pt>
                <c:pt idx="2849">
                  <c:v>42182.532361111094</c:v>
                </c:pt>
                <c:pt idx="2850">
                  <c:v>42182.533055555556</c:v>
                </c:pt>
                <c:pt idx="2851">
                  <c:v>42182.533749999995</c:v>
                </c:pt>
                <c:pt idx="2852">
                  <c:v>42182.534444444442</c:v>
                </c:pt>
                <c:pt idx="2853">
                  <c:v>42182.535138888888</c:v>
                </c:pt>
                <c:pt idx="2854">
                  <c:v>42182.535833333335</c:v>
                </c:pt>
                <c:pt idx="2855">
                  <c:v>42182.536527777782</c:v>
                </c:pt>
                <c:pt idx="2856">
                  <c:v>42182.537222222221</c:v>
                </c:pt>
                <c:pt idx="2857">
                  <c:v>42182.537916666653</c:v>
                </c:pt>
                <c:pt idx="2858">
                  <c:v>42182.538611111115</c:v>
                </c:pt>
                <c:pt idx="2859">
                  <c:v>42182.539305555554</c:v>
                </c:pt>
                <c:pt idx="2860">
                  <c:v>42182.54</c:v>
                </c:pt>
                <c:pt idx="2861">
                  <c:v>42182.540694444469</c:v>
                </c:pt>
                <c:pt idx="2862">
                  <c:v>42182.541388888887</c:v>
                </c:pt>
                <c:pt idx="2863">
                  <c:v>42182.542083333334</c:v>
                </c:pt>
                <c:pt idx="2864">
                  <c:v>42182.54277777778</c:v>
                </c:pt>
                <c:pt idx="2865">
                  <c:v>42182.54347222222</c:v>
                </c:pt>
                <c:pt idx="2866">
                  <c:v>42182.544166666652</c:v>
                </c:pt>
                <c:pt idx="2867">
                  <c:v>42182.544861111106</c:v>
                </c:pt>
                <c:pt idx="2868">
                  <c:v>42182.545555555553</c:v>
                </c:pt>
                <c:pt idx="2869">
                  <c:v>42182.546250000014</c:v>
                </c:pt>
                <c:pt idx="2870">
                  <c:v>42182.546944444461</c:v>
                </c:pt>
                <c:pt idx="2871">
                  <c:v>42182.547638888893</c:v>
                </c:pt>
                <c:pt idx="2872">
                  <c:v>42182.548333333332</c:v>
                </c:pt>
                <c:pt idx="2873">
                  <c:v>42182.549027777779</c:v>
                </c:pt>
                <c:pt idx="2874">
                  <c:v>42182.549722222226</c:v>
                </c:pt>
                <c:pt idx="2875">
                  <c:v>42182.550416666665</c:v>
                </c:pt>
                <c:pt idx="2876">
                  <c:v>42182.551111111105</c:v>
                </c:pt>
                <c:pt idx="2877">
                  <c:v>42182.551805555559</c:v>
                </c:pt>
                <c:pt idx="2878">
                  <c:v>42182.552500000013</c:v>
                </c:pt>
                <c:pt idx="2879">
                  <c:v>42182.553194444459</c:v>
                </c:pt>
                <c:pt idx="2880">
                  <c:v>42182.553888888891</c:v>
                </c:pt>
                <c:pt idx="2881">
                  <c:v>42182.554583333331</c:v>
                </c:pt>
                <c:pt idx="2882">
                  <c:v>42182.555277777792</c:v>
                </c:pt>
                <c:pt idx="2883">
                  <c:v>42182.555972222232</c:v>
                </c:pt>
                <c:pt idx="2884">
                  <c:v>42182.556666666664</c:v>
                </c:pt>
                <c:pt idx="2885">
                  <c:v>42182.557361111096</c:v>
                </c:pt>
                <c:pt idx="2886">
                  <c:v>42182.558055555572</c:v>
                </c:pt>
                <c:pt idx="2887">
                  <c:v>42182.558750000011</c:v>
                </c:pt>
                <c:pt idx="2888">
                  <c:v>42182.559444444443</c:v>
                </c:pt>
                <c:pt idx="2889">
                  <c:v>42182.56013888889</c:v>
                </c:pt>
                <c:pt idx="2890">
                  <c:v>42182.560833333337</c:v>
                </c:pt>
                <c:pt idx="2891">
                  <c:v>42182.561527777776</c:v>
                </c:pt>
                <c:pt idx="2892">
                  <c:v>42182.562222222223</c:v>
                </c:pt>
                <c:pt idx="2893">
                  <c:v>42182.562916666655</c:v>
                </c:pt>
                <c:pt idx="2894">
                  <c:v>42182.563611111094</c:v>
                </c:pt>
                <c:pt idx="2895">
                  <c:v>42182.564305555556</c:v>
                </c:pt>
                <c:pt idx="2896">
                  <c:v>42182.565000000002</c:v>
                </c:pt>
                <c:pt idx="2897">
                  <c:v>42182.565694444442</c:v>
                </c:pt>
                <c:pt idx="2898">
                  <c:v>42182.566388888888</c:v>
                </c:pt>
                <c:pt idx="2899">
                  <c:v>42182.567083333321</c:v>
                </c:pt>
                <c:pt idx="2900">
                  <c:v>42182.567777777775</c:v>
                </c:pt>
                <c:pt idx="2901">
                  <c:v>42182.568472222221</c:v>
                </c:pt>
                <c:pt idx="2902">
                  <c:v>42182.569166666639</c:v>
                </c:pt>
                <c:pt idx="2903">
                  <c:v>42182.5698611111</c:v>
                </c:pt>
                <c:pt idx="2904">
                  <c:v>42182.570555555561</c:v>
                </c:pt>
                <c:pt idx="2905">
                  <c:v>42182.571250000001</c:v>
                </c:pt>
                <c:pt idx="2906">
                  <c:v>42182.571944444448</c:v>
                </c:pt>
                <c:pt idx="2907">
                  <c:v>42182.572638888902</c:v>
                </c:pt>
                <c:pt idx="2908">
                  <c:v>42182.573333333334</c:v>
                </c:pt>
                <c:pt idx="2909">
                  <c:v>42182.57402777778</c:v>
                </c:pt>
                <c:pt idx="2910">
                  <c:v>42182.57472222222</c:v>
                </c:pt>
                <c:pt idx="2911">
                  <c:v>42182.575416666652</c:v>
                </c:pt>
                <c:pt idx="2912">
                  <c:v>42182.576111111106</c:v>
                </c:pt>
                <c:pt idx="2913">
                  <c:v>42182.576805555553</c:v>
                </c:pt>
                <c:pt idx="2914">
                  <c:v>42182.577499999999</c:v>
                </c:pt>
                <c:pt idx="2915">
                  <c:v>42182.578194444461</c:v>
                </c:pt>
                <c:pt idx="2916">
                  <c:v>42182.578888888893</c:v>
                </c:pt>
                <c:pt idx="2917">
                  <c:v>42182.579583333325</c:v>
                </c:pt>
                <c:pt idx="2918">
                  <c:v>42182.580277777794</c:v>
                </c:pt>
                <c:pt idx="2919">
                  <c:v>42182.580972222233</c:v>
                </c:pt>
                <c:pt idx="2920">
                  <c:v>42182.581666666651</c:v>
                </c:pt>
                <c:pt idx="2921">
                  <c:v>42182.582361111105</c:v>
                </c:pt>
                <c:pt idx="2922">
                  <c:v>42182.583055555559</c:v>
                </c:pt>
                <c:pt idx="2923">
                  <c:v>42182.583749999998</c:v>
                </c:pt>
                <c:pt idx="2924">
                  <c:v>42182.584444444459</c:v>
                </c:pt>
                <c:pt idx="2925">
                  <c:v>42182.585138888891</c:v>
                </c:pt>
                <c:pt idx="2926">
                  <c:v>42182.585833333331</c:v>
                </c:pt>
                <c:pt idx="2927">
                  <c:v>42182.586527777792</c:v>
                </c:pt>
                <c:pt idx="2928">
                  <c:v>42182.587222222232</c:v>
                </c:pt>
                <c:pt idx="2929">
                  <c:v>42182.587916666664</c:v>
                </c:pt>
                <c:pt idx="2930">
                  <c:v>42182.58861111111</c:v>
                </c:pt>
                <c:pt idx="2931">
                  <c:v>42182.589305555557</c:v>
                </c:pt>
                <c:pt idx="2932">
                  <c:v>42182.59</c:v>
                </c:pt>
                <c:pt idx="2933">
                  <c:v>42182.590694444443</c:v>
                </c:pt>
                <c:pt idx="2934">
                  <c:v>42182.591388888875</c:v>
                </c:pt>
                <c:pt idx="2935">
                  <c:v>42182.592083333322</c:v>
                </c:pt>
                <c:pt idx="2936">
                  <c:v>42182.592777777776</c:v>
                </c:pt>
                <c:pt idx="2937">
                  <c:v>42182.593472222208</c:v>
                </c:pt>
                <c:pt idx="2938">
                  <c:v>42182.594166666648</c:v>
                </c:pt>
                <c:pt idx="2939">
                  <c:v>42182.594861111094</c:v>
                </c:pt>
                <c:pt idx="2940">
                  <c:v>42182.595555555556</c:v>
                </c:pt>
                <c:pt idx="2941">
                  <c:v>42182.596250000002</c:v>
                </c:pt>
                <c:pt idx="2942">
                  <c:v>42182.596944444442</c:v>
                </c:pt>
                <c:pt idx="2943">
                  <c:v>42182.597638888888</c:v>
                </c:pt>
                <c:pt idx="2944">
                  <c:v>42182.598333333335</c:v>
                </c:pt>
                <c:pt idx="2945">
                  <c:v>42182.599027777775</c:v>
                </c:pt>
                <c:pt idx="2946">
                  <c:v>42182.599722222207</c:v>
                </c:pt>
                <c:pt idx="2947">
                  <c:v>42182.600416666653</c:v>
                </c:pt>
                <c:pt idx="2948">
                  <c:v>42182.6011111111</c:v>
                </c:pt>
                <c:pt idx="2949">
                  <c:v>42182.601805555554</c:v>
                </c:pt>
                <c:pt idx="2950">
                  <c:v>42182.602500000001</c:v>
                </c:pt>
                <c:pt idx="2951">
                  <c:v>42182.603194444448</c:v>
                </c:pt>
                <c:pt idx="2952">
                  <c:v>42182.603888888887</c:v>
                </c:pt>
                <c:pt idx="2953">
                  <c:v>42182.604583333334</c:v>
                </c:pt>
                <c:pt idx="2954">
                  <c:v>42182.60527777778</c:v>
                </c:pt>
                <c:pt idx="2955">
                  <c:v>42182.60597222222</c:v>
                </c:pt>
                <c:pt idx="2956">
                  <c:v>42182.606666666652</c:v>
                </c:pt>
                <c:pt idx="2957">
                  <c:v>42182.607361111084</c:v>
                </c:pt>
                <c:pt idx="2958">
                  <c:v>42182.608055555553</c:v>
                </c:pt>
                <c:pt idx="2959">
                  <c:v>42182.608749999999</c:v>
                </c:pt>
                <c:pt idx="2960">
                  <c:v>42182.609444444446</c:v>
                </c:pt>
                <c:pt idx="2961">
                  <c:v>42182.610138888893</c:v>
                </c:pt>
                <c:pt idx="2962">
                  <c:v>42182.610833333332</c:v>
                </c:pt>
                <c:pt idx="2963">
                  <c:v>42182.611527777779</c:v>
                </c:pt>
                <c:pt idx="2964">
                  <c:v>42182.612222222233</c:v>
                </c:pt>
                <c:pt idx="2965">
                  <c:v>42182.612916666665</c:v>
                </c:pt>
                <c:pt idx="2966">
                  <c:v>42182.613611111105</c:v>
                </c:pt>
                <c:pt idx="2967">
                  <c:v>42182.614305555559</c:v>
                </c:pt>
                <c:pt idx="2968">
                  <c:v>42182.615000000005</c:v>
                </c:pt>
                <c:pt idx="2969">
                  <c:v>42182.615694444459</c:v>
                </c:pt>
                <c:pt idx="2970">
                  <c:v>42182.616388888891</c:v>
                </c:pt>
                <c:pt idx="2971">
                  <c:v>42182.617083333324</c:v>
                </c:pt>
                <c:pt idx="2972">
                  <c:v>42182.617777777778</c:v>
                </c:pt>
                <c:pt idx="2973">
                  <c:v>42182.618472222232</c:v>
                </c:pt>
                <c:pt idx="2974">
                  <c:v>42182.619166666649</c:v>
                </c:pt>
                <c:pt idx="2975">
                  <c:v>42182.619861111096</c:v>
                </c:pt>
                <c:pt idx="2976">
                  <c:v>42182.620555555557</c:v>
                </c:pt>
                <c:pt idx="2977">
                  <c:v>42182.621249999997</c:v>
                </c:pt>
                <c:pt idx="2978">
                  <c:v>42182.621944444436</c:v>
                </c:pt>
                <c:pt idx="2979">
                  <c:v>42182.62263888889</c:v>
                </c:pt>
                <c:pt idx="2980">
                  <c:v>42182.623333333322</c:v>
                </c:pt>
                <c:pt idx="2981">
                  <c:v>42182.624027777776</c:v>
                </c:pt>
                <c:pt idx="2982">
                  <c:v>42182.624722222208</c:v>
                </c:pt>
                <c:pt idx="2983">
                  <c:v>42182.625416666648</c:v>
                </c:pt>
                <c:pt idx="2984">
                  <c:v>42182.626111111094</c:v>
                </c:pt>
                <c:pt idx="2985">
                  <c:v>42182.626805555556</c:v>
                </c:pt>
                <c:pt idx="2986">
                  <c:v>42182.627499999995</c:v>
                </c:pt>
                <c:pt idx="2987">
                  <c:v>42182.628194444442</c:v>
                </c:pt>
                <c:pt idx="2988">
                  <c:v>42182.628888888888</c:v>
                </c:pt>
                <c:pt idx="2989">
                  <c:v>42182.629583333321</c:v>
                </c:pt>
                <c:pt idx="2990">
                  <c:v>42182.630277777782</c:v>
                </c:pt>
                <c:pt idx="2991">
                  <c:v>42182.630972222221</c:v>
                </c:pt>
                <c:pt idx="2992">
                  <c:v>42182.631666666639</c:v>
                </c:pt>
                <c:pt idx="2993">
                  <c:v>42182.6323611111</c:v>
                </c:pt>
                <c:pt idx="2994">
                  <c:v>42182.633055555554</c:v>
                </c:pt>
                <c:pt idx="2995">
                  <c:v>42182.633749999994</c:v>
                </c:pt>
                <c:pt idx="2996">
                  <c:v>42182.634444444448</c:v>
                </c:pt>
                <c:pt idx="2997">
                  <c:v>42182.635138888887</c:v>
                </c:pt>
                <c:pt idx="2998">
                  <c:v>42182.635833333334</c:v>
                </c:pt>
                <c:pt idx="2999">
                  <c:v>42182.63652777778</c:v>
                </c:pt>
                <c:pt idx="3000">
                  <c:v>42182.63722222222</c:v>
                </c:pt>
                <c:pt idx="3001">
                  <c:v>42182.637916666652</c:v>
                </c:pt>
                <c:pt idx="3002">
                  <c:v>42182.638611111106</c:v>
                </c:pt>
                <c:pt idx="3003">
                  <c:v>42182.639305555538</c:v>
                </c:pt>
                <c:pt idx="3004">
                  <c:v>42182.64</c:v>
                </c:pt>
                <c:pt idx="3005">
                  <c:v>42182.640694444461</c:v>
                </c:pt>
                <c:pt idx="3006">
                  <c:v>42182.641388888886</c:v>
                </c:pt>
                <c:pt idx="3007">
                  <c:v>42182.642083333325</c:v>
                </c:pt>
                <c:pt idx="3008">
                  <c:v>42182.642777777779</c:v>
                </c:pt>
                <c:pt idx="3009">
                  <c:v>42182.643472222226</c:v>
                </c:pt>
                <c:pt idx="3010">
                  <c:v>42182.644166666651</c:v>
                </c:pt>
                <c:pt idx="3011">
                  <c:v>42182.644861111105</c:v>
                </c:pt>
                <c:pt idx="3012">
                  <c:v>42182.645555555559</c:v>
                </c:pt>
                <c:pt idx="3013">
                  <c:v>42182.646250000013</c:v>
                </c:pt>
                <c:pt idx="3014">
                  <c:v>42182.646944444459</c:v>
                </c:pt>
                <c:pt idx="3015">
                  <c:v>42182.647638888891</c:v>
                </c:pt>
                <c:pt idx="3016">
                  <c:v>42182.648333333331</c:v>
                </c:pt>
                <c:pt idx="3017">
                  <c:v>42182.649027777778</c:v>
                </c:pt>
                <c:pt idx="3018">
                  <c:v>42182.649722222224</c:v>
                </c:pt>
                <c:pt idx="3019">
                  <c:v>42182.650416666664</c:v>
                </c:pt>
                <c:pt idx="3020">
                  <c:v>42182.651111111096</c:v>
                </c:pt>
                <c:pt idx="3021">
                  <c:v>42182.651805555557</c:v>
                </c:pt>
                <c:pt idx="3022">
                  <c:v>42182.652500000011</c:v>
                </c:pt>
                <c:pt idx="3023">
                  <c:v>42182.653194444443</c:v>
                </c:pt>
                <c:pt idx="3024">
                  <c:v>42182.65388888889</c:v>
                </c:pt>
                <c:pt idx="3025">
                  <c:v>42182.654583333337</c:v>
                </c:pt>
                <c:pt idx="3026">
                  <c:v>42182.655277777783</c:v>
                </c:pt>
                <c:pt idx="3027">
                  <c:v>42182.655972222223</c:v>
                </c:pt>
                <c:pt idx="3028">
                  <c:v>42182.656666666655</c:v>
                </c:pt>
                <c:pt idx="3029">
                  <c:v>42182.657361111094</c:v>
                </c:pt>
                <c:pt idx="3030">
                  <c:v>42182.658055555563</c:v>
                </c:pt>
                <c:pt idx="3031">
                  <c:v>42182.658750000002</c:v>
                </c:pt>
                <c:pt idx="3032">
                  <c:v>42182.659444444442</c:v>
                </c:pt>
                <c:pt idx="3033">
                  <c:v>42182.660138888888</c:v>
                </c:pt>
                <c:pt idx="3034">
                  <c:v>42182.660833333335</c:v>
                </c:pt>
                <c:pt idx="3035">
                  <c:v>42182.661527777775</c:v>
                </c:pt>
                <c:pt idx="3036">
                  <c:v>42182.662222222221</c:v>
                </c:pt>
                <c:pt idx="3037">
                  <c:v>42182.662916666653</c:v>
                </c:pt>
                <c:pt idx="3038">
                  <c:v>42182.6636111111</c:v>
                </c:pt>
                <c:pt idx="3039">
                  <c:v>42182.664305555554</c:v>
                </c:pt>
                <c:pt idx="3040">
                  <c:v>42182.665000000001</c:v>
                </c:pt>
                <c:pt idx="3041">
                  <c:v>42182.665694444448</c:v>
                </c:pt>
                <c:pt idx="3042">
                  <c:v>42182.666388888887</c:v>
                </c:pt>
                <c:pt idx="3043">
                  <c:v>42182.667083333319</c:v>
                </c:pt>
                <c:pt idx="3044">
                  <c:v>42182.667777777766</c:v>
                </c:pt>
                <c:pt idx="3045">
                  <c:v>42182.66847222222</c:v>
                </c:pt>
                <c:pt idx="3046">
                  <c:v>42182.669166666637</c:v>
                </c:pt>
                <c:pt idx="3047">
                  <c:v>42182.669861111084</c:v>
                </c:pt>
                <c:pt idx="3048">
                  <c:v>42182.670555555553</c:v>
                </c:pt>
                <c:pt idx="3049">
                  <c:v>42182.671249999999</c:v>
                </c:pt>
                <c:pt idx="3050">
                  <c:v>42182.671944444446</c:v>
                </c:pt>
                <c:pt idx="3051">
                  <c:v>42182.672638888893</c:v>
                </c:pt>
                <c:pt idx="3052">
                  <c:v>42182.673333333325</c:v>
                </c:pt>
                <c:pt idx="3053">
                  <c:v>42182.674027777779</c:v>
                </c:pt>
                <c:pt idx="3054">
                  <c:v>42182.674722222226</c:v>
                </c:pt>
                <c:pt idx="3055">
                  <c:v>42182.675416666651</c:v>
                </c:pt>
                <c:pt idx="3056">
                  <c:v>42182.676111111105</c:v>
                </c:pt>
                <c:pt idx="3057">
                  <c:v>42182.676805555559</c:v>
                </c:pt>
                <c:pt idx="3058">
                  <c:v>42182.677499999998</c:v>
                </c:pt>
                <c:pt idx="3059">
                  <c:v>42182.678194444459</c:v>
                </c:pt>
                <c:pt idx="3060">
                  <c:v>42182.678888888891</c:v>
                </c:pt>
                <c:pt idx="3061">
                  <c:v>42182.679583333324</c:v>
                </c:pt>
                <c:pt idx="3062">
                  <c:v>42182.680277777792</c:v>
                </c:pt>
                <c:pt idx="3063">
                  <c:v>42182.680972222232</c:v>
                </c:pt>
                <c:pt idx="3064">
                  <c:v>42182.681666666649</c:v>
                </c:pt>
                <c:pt idx="3065">
                  <c:v>42182.682361111096</c:v>
                </c:pt>
                <c:pt idx="3066">
                  <c:v>42182.683055555557</c:v>
                </c:pt>
                <c:pt idx="3067">
                  <c:v>42182.683749999997</c:v>
                </c:pt>
                <c:pt idx="3068">
                  <c:v>42182.684444444443</c:v>
                </c:pt>
                <c:pt idx="3069">
                  <c:v>42182.68513888889</c:v>
                </c:pt>
                <c:pt idx="3070">
                  <c:v>42182.685833333337</c:v>
                </c:pt>
                <c:pt idx="3071">
                  <c:v>42182.686527777783</c:v>
                </c:pt>
                <c:pt idx="3072">
                  <c:v>42182.687222222223</c:v>
                </c:pt>
                <c:pt idx="3073">
                  <c:v>42182.687916666655</c:v>
                </c:pt>
                <c:pt idx="3074">
                  <c:v>42182.688611111109</c:v>
                </c:pt>
                <c:pt idx="3075">
                  <c:v>42182.689305555556</c:v>
                </c:pt>
                <c:pt idx="3076">
                  <c:v>42182.69</c:v>
                </c:pt>
                <c:pt idx="3077">
                  <c:v>42182.690694444442</c:v>
                </c:pt>
                <c:pt idx="3078">
                  <c:v>42182.691388888874</c:v>
                </c:pt>
                <c:pt idx="3079">
                  <c:v>42182.692083333321</c:v>
                </c:pt>
                <c:pt idx="3080">
                  <c:v>42182.692777777775</c:v>
                </c:pt>
                <c:pt idx="3081">
                  <c:v>42182.693472222207</c:v>
                </c:pt>
                <c:pt idx="3082">
                  <c:v>42182.694166666639</c:v>
                </c:pt>
                <c:pt idx="3083">
                  <c:v>42182.6948611111</c:v>
                </c:pt>
                <c:pt idx="3084">
                  <c:v>42182.695555555554</c:v>
                </c:pt>
                <c:pt idx="3085">
                  <c:v>42182.696250000001</c:v>
                </c:pt>
                <c:pt idx="3086">
                  <c:v>42182.696944444448</c:v>
                </c:pt>
                <c:pt idx="3087">
                  <c:v>42182.697638888887</c:v>
                </c:pt>
                <c:pt idx="3088">
                  <c:v>42182.698333333334</c:v>
                </c:pt>
                <c:pt idx="3089">
                  <c:v>42182.699027777766</c:v>
                </c:pt>
                <c:pt idx="3090">
                  <c:v>42182.699722222198</c:v>
                </c:pt>
                <c:pt idx="3091">
                  <c:v>42182.700416666652</c:v>
                </c:pt>
                <c:pt idx="3092">
                  <c:v>42182.701111111084</c:v>
                </c:pt>
                <c:pt idx="3093">
                  <c:v>42182.701805555538</c:v>
                </c:pt>
                <c:pt idx="3094">
                  <c:v>42182.702499999999</c:v>
                </c:pt>
                <c:pt idx="3095">
                  <c:v>42182.703194444446</c:v>
                </c:pt>
                <c:pt idx="3096">
                  <c:v>42182.703888888886</c:v>
                </c:pt>
                <c:pt idx="3097">
                  <c:v>42182.704583333325</c:v>
                </c:pt>
                <c:pt idx="3098">
                  <c:v>42182.705277777779</c:v>
                </c:pt>
                <c:pt idx="3099">
                  <c:v>42182.705972222226</c:v>
                </c:pt>
                <c:pt idx="3100">
                  <c:v>42182.706666666651</c:v>
                </c:pt>
                <c:pt idx="3101">
                  <c:v>42182.707361111083</c:v>
                </c:pt>
                <c:pt idx="3102">
                  <c:v>42182.708055555559</c:v>
                </c:pt>
                <c:pt idx="3103">
                  <c:v>42182.708749999998</c:v>
                </c:pt>
                <c:pt idx="3104">
                  <c:v>42182.709444444445</c:v>
                </c:pt>
                <c:pt idx="3105">
                  <c:v>42182.710138888891</c:v>
                </c:pt>
                <c:pt idx="3106">
                  <c:v>42182.710833333331</c:v>
                </c:pt>
                <c:pt idx="3107">
                  <c:v>42182.711527777778</c:v>
                </c:pt>
                <c:pt idx="3108">
                  <c:v>42182.712222222232</c:v>
                </c:pt>
                <c:pt idx="3109">
                  <c:v>42182.712916666664</c:v>
                </c:pt>
                <c:pt idx="3110">
                  <c:v>42182.713611111096</c:v>
                </c:pt>
                <c:pt idx="3111">
                  <c:v>42182.714305555557</c:v>
                </c:pt>
                <c:pt idx="3112">
                  <c:v>42182.715000000004</c:v>
                </c:pt>
                <c:pt idx="3113">
                  <c:v>42182.715694444443</c:v>
                </c:pt>
                <c:pt idx="3114">
                  <c:v>42182.71638888889</c:v>
                </c:pt>
                <c:pt idx="3115">
                  <c:v>42182.717083333322</c:v>
                </c:pt>
                <c:pt idx="3116">
                  <c:v>42182.717777777776</c:v>
                </c:pt>
                <c:pt idx="3117">
                  <c:v>42182.718472222223</c:v>
                </c:pt>
                <c:pt idx="3118">
                  <c:v>42182.719166666648</c:v>
                </c:pt>
                <c:pt idx="3119">
                  <c:v>42182.719861111094</c:v>
                </c:pt>
                <c:pt idx="3120">
                  <c:v>42182.720555555556</c:v>
                </c:pt>
                <c:pt idx="3121">
                  <c:v>42182.721249999995</c:v>
                </c:pt>
                <c:pt idx="3122">
                  <c:v>42182.721944444434</c:v>
                </c:pt>
                <c:pt idx="3123">
                  <c:v>42182.722638888888</c:v>
                </c:pt>
                <c:pt idx="3124">
                  <c:v>42182.723333333321</c:v>
                </c:pt>
                <c:pt idx="3125">
                  <c:v>42182.724027777775</c:v>
                </c:pt>
                <c:pt idx="3126">
                  <c:v>42182.724722222207</c:v>
                </c:pt>
                <c:pt idx="3127">
                  <c:v>42182.725416666639</c:v>
                </c:pt>
                <c:pt idx="3128">
                  <c:v>42182.7261111111</c:v>
                </c:pt>
                <c:pt idx="3129">
                  <c:v>42182.726805555554</c:v>
                </c:pt>
                <c:pt idx="3130">
                  <c:v>42182.727499999994</c:v>
                </c:pt>
                <c:pt idx="3131">
                  <c:v>42182.728194444448</c:v>
                </c:pt>
                <c:pt idx="3132">
                  <c:v>42182.728888888887</c:v>
                </c:pt>
                <c:pt idx="3133">
                  <c:v>42182.729583333319</c:v>
                </c:pt>
                <c:pt idx="3134">
                  <c:v>42182.73027777778</c:v>
                </c:pt>
                <c:pt idx="3135">
                  <c:v>42182.73097222222</c:v>
                </c:pt>
                <c:pt idx="3136">
                  <c:v>42182.731666666637</c:v>
                </c:pt>
                <c:pt idx="3137">
                  <c:v>42182.732361111084</c:v>
                </c:pt>
                <c:pt idx="3138">
                  <c:v>42182.733055555538</c:v>
                </c:pt>
                <c:pt idx="3139">
                  <c:v>42182.733749999985</c:v>
                </c:pt>
                <c:pt idx="3140">
                  <c:v>42182.734444444446</c:v>
                </c:pt>
                <c:pt idx="3141">
                  <c:v>42182.735138888886</c:v>
                </c:pt>
                <c:pt idx="3142">
                  <c:v>42182.735833333325</c:v>
                </c:pt>
                <c:pt idx="3143">
                  <c:v>42182.736527777779</c:v>
                </c:pt>
                <c:pt idx="3144">
                  <c:v>42182.737222222226</c:v>
                </c:pt>
                <c:pt idx="3145">
                  <c:v>42182.737916666651</c:v>
                </c:pt>
                <c:pt idx="3146">
                  <c:v>42182.738611111105</c:v>
                </c:pt>
                <c:pt idx="3147">
                  <c:v>42182.739305555544</c:v>
                </c:pt>
                <c:pt idx="3148">
                  <c:v>42182.74</c:v>
                </c:pt>
                <c:pt idx="3149">
                  <c:v>42182.740694444459</c:v>
                </c:pt>
                <c:pt idx="3150">
                  <c:v>42182.741388888884</c:v>
                </c:pt>
                <c:pt idx="3151">
                  <c:v>42182.742083333324</c:v>
                </c:pt>
                <c:pt idx="3152">
                  <c:v>42182.742777777778</c:v>
                </c:pt>
                <c:pt idx="3153">
                  <c:v>42182.743472222224</c:v>
                </c:pt>
                <c:pt idx="3154">
                  <c:v>42182.744166666649</c:v>
                </c:pt>
                <c:pt idx="3155">
                  <c:v>42182.744861111096</c:v>
                </c:pt>
                <c:pt idx="3156">
                  <c:v>42182.745555555557</c:v>
                </c:pt>
                <c:pt idx="3157">
                  <c:v>42182.746250000011</c:v>
                </c:pt>
                <c:pt idx="3158">
                  <c:v>42182.746944444443</c:v>
                </c:pt>
                <c:pt idx="3159">
                  <c:v>42182.74763888889</c:v>
                </c:pt>
                <c:pt idx="3160">
                  <c:v>42182.748333333337</c:v>
                </c:pt>
                <c:pt idx="3161">
                  <c:v>42182.749027777776</c:v>
                </c:pt>
                <c:pt idx="3162">
                  <c:v>42182.749722222208</c:v>
                </c:pt>
                <c:pt idx="3163">
                  <c:v>42182.750416666655</c:v>
                </c:pt>
                <c:pt idx="3164">
                  <c:v>42182.751111111094</c:v>
                </c:pt>
                <c:pt idx="3165">
                  <c:v>42182.751805555556</c:v>
                </c:pt>
                <c:pt idx="3166">
                  <c:v>42182.752500000002</c:v>
                </c:pt>
                <c:pt idx="3167">
                  <c:v>42182.753194444442</c:v>
                </c:pt>
                <c:pt idx="3168">
                  <c:v>42182.753888888888</c:v>
                </c:pt>
                <c:pt idx="3169">
                  <c:v>42182.754583333335</c:v>
                </c:pt>
                <c:pt idx="3170">
                  <c:v>42182.755277777782</c:v>
                </c:pt>
                <c:pt idx="3171">
                  <c:v>42182.755972222221</c:v>
                </c:pt>
                <c:pt idx="3172">
                  <c:v>42182.756666666653</c:v>
                </c:pt>
                <c:pt idx="3173">
                  <c:v>42182.7573611111</c:v>
                </c:pt>
                <c:pt idx="3174">
                  <c:v>42182.758055555561</c:v>
                </c:pt>
                <c:pt idx="3175">
                  <c:v>42182.758750000001</c:v>
                </c:pt>
                <c:pt idx="3176">
                  <c:v>42182.759444444448</c:v>
                </c:pt>
                <c:pt idx="3177">
                  <c:v>42182.760138888887</c:v>
                </c:pt>
                <c:pt idx="3178">
                  <c:v>42182.760833333334</c:v>
                </c:pt>
                <c:pt idx="3179">
                  <c:v>42182.761527777766</c:v>
                </c:pt>
                <c:pt idx="3180">
                  <c:v>42182.76222222222</c:v>
                </c:pt>
                <c:pt idx="3181">
                  <c:v>42182.762916666652</c:v>
                </c:pt>
                <c:pt idx="3182">
                  <c:v>42182.763611111084</c:v>
                </c:pt>
                <c:pt idx="3183">
                  <c:v>42182.764305555538</c:v>
                </c:pt>
                <c:pt idx="3184">
                  <c:v>42182.764999999999</c:v>
                </c:pt>
                <c:pt idx="3185">
                  <c:v>42182.765694444446</c:v>
                </c:pt>
                <c:pt idx="3186">
                  <c:v>42182.766388888886</c:v>
                </c:pt>
                <c:pt idx="3187">
                  <c:v>42182.767083333303</c:v>
                </c:pt>
                <c:pt idx="3188">
                  <c:v>42182.767777777764</c:v>
                </c:pt>
                <c:pt idx="3189">
                  <c:v>42182.768472222226</c:v>
                </c:pt>
                <c:pt idx="3190">
                  <c:v>42182.769166666636</c:v>
                </c:pt>
                <c:pt idx="3191">
                  <c:v>42182.769861111083</c:v>
                </c:pt>
                <c:pt idx="3192">
                  <c:v>42182.770555555559</c:v>
                </c:pt>
                <c:pt idx="3193">
                  <c:v>42182.771249999998</c:v>
                </c:pt>
                <c:pt idx="3194">
                  <c:v>42182.771944444445</c:v>
                </c:pt>
                <c:pt idx="3195">
                  <c:v>42182.772638888891</c:v>
                </c:pt>
                <c:pt idx="3196">
                  <c:v>42182.773333333324</c:v>
                </c:pt>
                <c:pt idx="3197">
                  <c:v>42182.774027777778</c:v>
                </c:pt>
                <c:pt idx="3198">
                  <c:v>42182.774722222224</c:v>
                </c:pt>
                <c:pt idx="3199">
                  <c:v>42182.775416666649</c:v>
                </c:pt>
                <c:pt idx="3200">
                  <c:v>42182.776111111096</c:v>
                </c:pt>
                <c:pt idx="3201">
                  <c:v>42182.776805555557</c:v>
                </c:pt>
                <c:pt idx="3202">
                  <c:v>42182.777499999997</c:v>
                </c:pt>
                <c:pt idx="3203">
                  <c:v>42182.778194444443</c:v>
                </c:pt>
                <c:pt idx="3204">
                  <c:v>42182.77888888889</c:v>
                </c:pt>
                <c:pt idx="3205">
                  <c:v>42182.779583333322</c:v>
                </c:pt>
                <c:pt idx="3206">
                  <c:v>42182.780277777783</c:v>
                </c:pt>
                <c:pt idx="3207">
                  <c:v>42182.780972222223</c:v>
                </c:pt>
                <c:pt idx="3208">
                  <c:v>42182.781666666648</c:v>
                </c:pt>
                <c:pt idx="3209">
                  <c:v>42182.782361111094</c:v>
                </c:pt>
                <c:pt idx="3210">
                  <c:v>42182.783055555556</c:v>
                </c:pt>
                <c:pt idx="3211">
                  <c:v>42182.783749999995</c:v>
                </c:pt>
                <c:pt idx="3212">
                  <c:v>42182.784444444442</c:v>
                </c:pt>
                <c:pt idx="3213">
                  <c:v>42182.785138888888</c:v>
                </c:pt>
                <c:pt idx="3214">
                  <c:v>42182.785833333335</c:v>
                </c:pt>
                <c:pt idx="3215">
                  <c:v>42182.786527777782</c:v>
                </c:pt>
                <c:pt idx="3216">
                  <c:v>42182.787222222221</c:v>
                </c:pt>
                <c:pt idx="3217">
                  <c:v>42182.787916666653</c:v>
                </c:pt>
                <c:pt idx="3218">
                  <c:v>42182.788611111115</c:v>
                </c:pt>
                <c:pt idx="3219">
                  <c:v>42182.789305555554</c:v>
                </c:pt>
                <c:pt idx="3220">
                  <c:v>42182.79</c:v>
                </c:pt>
                <c:pt idx="3221">
                  <c:v>42182.790694444448</c:v>
                </c:pt>
                <c:pt idx="3222">
                  <c:v>42182.791388888872</c:v>
                </c:pt>
                <c:pt idx="3223">
                  <c:v>42182.792083333319</c:v>
                </c:pt>
                <c:pt idx="3224">
                  <c:v>42182.792777777766</c:v>
                </c:pt>
                <c:pt idx="3225">
                  <c:v>42182.793472222198</c:v>
                </c:pt>
                <c:pt idx="3226">
                  <c:v>42182.794166666637</c:v>
                </c:pt>
                <c:pt idx="3227">
                  <c:v>42182.794861111084</c:v>
                </c:pt>
                <c:pt idx="3228">
                  <c:v>42182.795555555538</c:v>
                </c:pt>
                <c:pt idx="3229">
                  <c:v>42182.796249999999</c:v>
                </c:pt>
                <c:pt idx="3230">
                  <c:v>42182.796944444446</c:v>
                </c:pt>
                <c:pt idx="3231">
                  <c:v>42182.797638888886</c:v>
                </c:pt>
                <c:pt idx="3232">
                  <c:v>42182.798333333325</c:v>
                </c:pt>
                <c:pt idx="3233">
                  <c:v>42182.799027777764</c:v>
                </c:pt>
                <c:pt idx="3234">
                  <c:v>42182.799722222204</c:v>
                </c:pt>
                <c:pt idx="3235">
                  <c:v>42182.800416666665</c:v>
                </c:pt>
                <c:pt idx="3236">
                  <c:v>42182.801111111105</c:v>
                </c:pt>
                <c:pt idx="3237">
                  <c:v>42182.801805555559</c:v>
                </c:pt>
                <c:pt idx="3238">
                  <c:v>42182.802500000013</c:v>
                </c:pt>
                <c:pt idx="3239">
                  <c:v>42182.803194444459</c:v>
                </c:pt>
                <c:pt idx="3240">
                  <c:v>42182.803888888891</c:v>
                </c:pt>
                <c:pt idx="3241">
                  <c:v>42182.804583333331</c:v>
                </c:pt>
                <c:pt idx="3242">
                  <c:v>42182.805277777792</c:v>
                </c:pt>
                <c:pt idx="3243">
                  <c:v>42182.805972222232</c:v>
                </c:pt>
                <c:pt idx="3244">
                  <c:v>42182.806666666664</c:v>
                </c:pt>
                <c:pt idx="3245">
                  <c:v>42182.807361111096</c:v>
                </c:pt>
                <c:pt idx="3246">
                  <c:v>42182.808055555572</c:v>
                </c:pt>
                <c:pt idx="3247">
                  <c:v>42182.808750000011</c:v>
                </c:pt>
                <c:pt idx="3248">
                  <c:v>42182.809444444443</c:v>
                </c:pt>
                <c:pt idx="3249">
                  <c:v>42182.810138888904</c:v>
                </c:pt>
                <c:pt idx="3250">
                  <c:v>42182.810833333351</c:v>
                </c:pt>
                <c:pt idx="3251">
                  <c:v>42182.811527777783</c:v>
                </c:pt>
                <c:pt idx="3252">
                  <c:v>42182.812222222237</c:v>
                </c:pt>
                <c:pt idx="3253">
                  <c:v>42182.812916666669</c:v>
                </c:pt>
                <c:pt idx="3254">
                  <c:v>42182.813611111109</c:v>
                </c:pt>
                <c:pt idx="3255">
                  <c:v>42182.814305555563</c:v>
                </c:pt>
                <c:pt idx="3256">
                  <c:v>42182.815000000002</c:v>
                </c:pt>
                <c:pt idx="3257">
                  <c:v>42182.815694444456</c:v>
                </c:pt>
                <c:pt idx="3258">
                  <c:v>42182.816388888903</c:v>
                </c:pt>
                <c:pt idx="3259">
                  <c:v>42182.817083333335</c:v>
                </c:pt>
                <c:pt idx="3260">
                  <c:v>42182.817777777782</c:v>
                </c:pt>
                <c:pt idx="3261">
                  <c:v>42182.818472222236</c:v>
                </c:pt>
                <c:pt idx="3262">
                  <c:v>42182.819166666653</c:v>
                </c:pt>
                <c:pt idx="3263">
                  <c:v>42182.819861111115</c:v>
                </c:pt>
                <c:pt idx="3264">
                  <c:v>42182.820555555561</c:v>
                </c:pt>
                <c:pt idx="3265">
                  <c:v>42182.821250000001</c:v>
                </c:pt>
                <c:pt idx="3266">
                  <c:v>42182.821944444448</c:v>
                </c:pt>
                <c:pt idx="3267">
                  <c:v>42182.822638888902</c:v>
                </c:pt>
                <c:pt idx="3268">
                  <c:v>42182.823333333334</c:v>
                </c:pt>
                <c:pt idx="3269">
                  <c:v>42182.82402777778</c:v>
                </c:pt>
                <c:pt idx="3270">
                  <c:v>42182.82472222222</c:v>
                </c:pt>
                <c:pt idx="3271">
                  <c:v>42182.825416666652</c:v>
                </c:pt>
                <c:pt idx="3272">
                  <c:v>42182.826111111106</c:v>
                </c:pt>
                <c:pt idx="3273">
                  <c:v>42182.826805555553</c:v>
                </c:pt>
                <c:pt idx="3274">
                  <c:v>42182.827499999999</c:v>
                </c:pt>
                <c:pt idx="3275">
                  <c:v>42182.828194444461</c:v>
                </c:pt>
                <c:pt idx="3276">
                  <c:v>42182.828888888893</c:v>
                </c:pt>
                <c:pt idx="3277">
                  <c:v>42182.829583333325</c:v>
                </c:pt>
                <c:pt idx="3278">
                  <c:v>42182.830277777794</c:v>
                </c:pt>
                <c:pt idx="3279">
                  <c:v>42182.830972222233</c:v>
                </c:pt>
                <c:pt idx="3280">
                  <c:v>42182.831666666651</c:v>
                </c:pt>
                <c:pt idx="3281">
                  <c:v>42182.832361111105</c:v>
                </c:pt>
                <c:pt idx="3282">
                  <c:v>42182.833055555559</c:v>
                </c:pt>
                <c:pt idx="3283">
                  <c:v>42182.833749999998</c:v>
                </c:pt>
                <c:pt idx="3284">
                  <c:v>42182.834444444459</c:v>
                </c:pt>
                <c:pt idx="3285">
                  <c:v>42182.835138888891</c:v>
                </c:pt>
                <c:pt idx="3286">
                  <c:v>42182.835833333331</c:v>
                </c:pt>
                <c:pt idx="3287">
                  <c:v>42182.836527777792</c:v>
                </c:pt>
                <c:pt idx="3288">
                  <c:v>42182.837222222232</c:v>
                </c:pt>
                <c:pt idx="3289">
                  <c:v>42182.837916666664</c:v>
                </c:pt>
                <c:pt idx="3290">
                  <c:v>42182.83861111111</c:v>
                </c:pt>
                <c:pt idx="3291">
                  <c:v>42182.839305555557</c:v>
                </c:pt>
                <c:pt idx="3292">
                  <c:v>42182.840000000011</c:v>
                </c:pt>
                <c:pt idx="3293">
                  <c:v>42182.840694444465</c:v>
                </c:pt>
                <c:pt idx="3294">
                  <c:v>42182.84138888889</c:v>
                </c:pt>
                <c:pt idx="3295">
                  <c:v>42182.842083333337</c:v>
                </c:pt>
                <c:pt idx="3296">
                  <c:v>42182.842777777783</c:v>
                </c:pt>
                <c:pt idx="3297">
                  <c:v>42182.843472222223</c:v>
                </c:pt>
                <c:pt idx="3298">
                  <c:v>42182.844166666655</c:v>
                </c:pt>
                <c:pt idx="3299">
                  <c:v>42182.844861111109</c:v>
                </c:pt>
                <c:pt idx="3300">
                  <c:v>42182.845555555563</c:v>
                </c:pt>
                <c:pt idx="3301">
                  <c:v>42182.846250000017</c:v>
                </c:pt>
                <c:pt idx="3302">
                  <c:v>42182.846944444456</c:v>
                </c:pt>
                <c:pt idx="3303">
                  <c:v>42182.847638888903</c:v>
                </c:pt>
                <c:pt idx="3304">
                  <c:v>42182.848333333342</c:v>
                </c:pt>
                <c:pt idx="3305">
                  <c:v>42182.849027777782</c:v>
                </c:pt>
                <c:pt idx="3306">
                  <c:v>42182.849722222221</c:v>
                </c:pt>
                <c:pt idx="3307">
                  <c:v>42182.850416666668</c:v>
                </c:pt>
                <c:pt idx="3308">
                  <c:v>42182.851111111115</c:v>
                </c:pt>
                <c:pt idx="3309">
                  <c:v>42182.851805555561</c:v>
                </c:pt>
                <c:pt idx="3310">
                  <c:v>42182.852500000015</c:v>
                </c:pt>
                <c:pt idx="3311">
                  <c:v>42182.853194444469</c:v>
                </c:pt>
                <c:pt idx="3312">
                  <c:v>42182.853888888902</c:v>
                </c:pt>
                <c:pt idx="3313">
                  <c:v>42182.854583333341</c:v>
                </c:pt>
                <c:pt idx="3314">
                  <c:v>42182.855277777795</c:v>
                </c:pt>
                <c:pt idx="3315">
                  <c:v>42182.855972222234</c:v>
                </c:pt>
                <c:pt idx="3316">
                  <c:v>42182.856666666667</c:v>
                </c:pt>
                <c:pt idx="3317">
                  <c:v>42182.857361111106</c:v>
                </c:pt>
                <c:pt idx="3318">
                  <c:v>42182.858055555567</c:v>
                </c:pt>
                <c:pt idx="3319">
                  <c:v>42182.858750000014</c:v>
                </c:pt>
                <c:pt idx="3320">
                  <c:v>42182.859444444461</c:v>
                </c:pt>
                <c:pt idx="3321">
                  <c:v>42182.860138888893</c:v>
                </c:pt>
                <c:pt idx="3322">
                  <c:v>42182.860833333332</c:v>
                </c:pt>
                <c:pt idx="3323">
                  <c:v>42182.861527777779</c:v>
                </c:pt>
                <c:pt idx="3324">
                  <c:v>42182.862222222233</c:v>
                </c:pt>
                <c:pt idx="3325">
                  <c:v>42182.862916666665</c:v>
                </c:pt>
                <c:pt idx="3326">
                  <c:v>42182.863611111105</c:v>
                </c:pt>
                <c:pt idx="3327">
                  <c:v>42182.864305555559</c:v>
                </c:pt>
                <c:pt idx="3328">
                  <c:v>42182.865000000005</c:v>
                </c:pt>
                <c:pt idx="3329">
                  <c:v>42182.865694444459</c:v>
                </c:pt>
                <c:pt idx="3330">
                  <c:v>42182.866388888891</c:v>
                </c:pt>
                <c:pt idx="3331">
                  <c:v>42182.867083333324</c:v>
                </c:pt>
                <c:pt idx="3332">
                  <c:v>42182.867777777778</c:v>
                </c:pt>
                <c:pt idx="3333">
                  <c:v>42182.868472222232</c:v>
                </c:pt>
                <c:pt idx="3334">
                  <c:v>42182.869166666649</c:v>
                </c:pt>
                <c:pt idx="3335">
                  <c:v>42182.869861111096</c:v>
                </c:pt>
                <c:pt idx="3336">
                  <c:v>42182.870555555572</c:v>
                </c:pt>
                <c:pt idx="3337">
                  <c:v>42182.871250000011</c:v>
                </c:pt>
                <c:pt idx="3338">
                  <c:v>42182.871944444443</c:v>
                </c:pt>
                <c:pt idx="3339">
                  <c:v>42182.872638888904</c:v>
                </c:pt>
                <c:pt idx="3340">
                  <c:v>42182.873333333337</c:v>
                </c:pt>
                <c:pt idx="3341">
                  <c:v>42182.874027777783</c:v>
                </c:pt>
                <c:pt idx="3342">
                  <c:v>42182.874722222223</c:v>
                </c:pt>
                <c:pt idx="3343">
                  <c:v>42182.875416666655</c:v>
                </c:pt>
                <c:pt idx="3344">
                  <c:v>42182.876111111109</c:v>
                </c:pt>
                <c:pt idx="3345">
                  <c:v>42182.876805555563</c:v>
                </c:pt>
                <c:pt idx="3346">
                  <c:v>42182.877500000002</c:v>
                </c:pt>
                <c:pt idx="3347">
                  <c:v>42182.878194444456</c:v>
                </c:pt>
                <c:pt idx="3348">
                  <c:v>42182.878888888903</c:v>
                </c:pt>
                <c:pt idx="3349">
                  <c:v>42182.879583333335</c:v>
                </c:pt>
                <c:pt idx="3350">
                  <c:v>42182.880277777796</c:v>
                </c:pt>
                <c:pt idx="3351">
                  <c:v>42182.880972222236</c:v>
                </c:pt>
                <c:pt idx="3352">
                  <c:v>42182.881666666653</c:v>
                </c:pt>
                <c:pt idx="3353">
                  <c:v>42182.882361111115</c:v>
                </c:pt>
                <c:pt idx="3354">
                  <c:v>42182.883055555561</c:v>
                </c:pt>
                <c:pt idx="3355">
                  <c:v>42182.883750000001</c:v>
                </c:pt>
                <c:pt idx="3356">
                  <c:v>42182.884444444469</c:v>
                </c:pt>
                <c:pt idx="3357">
                  <c:v>42182.885138888902</c:v>
                </c:pt>
                <c:pt idx="3358">
                  <c:v>42182.885833333341</c:v>
                </c:pt>
                <c:pt idx="3359">
                  <c:v>42182.886527777795</c:v>
                </c:pt>
                <c:pt idx="3360">
                  <c:v>42182.887222222234</c:v>
                </c:pt>
                <c:pt idx="3361">
                  <c:v>42182.887916666667</c:v>
                </c:pt>
                <c:pt idx="3362">
                  <c:v>42182.888611111113</c:v>
                </c:pt>
                <c:pt idx="3363">
                  <c:v>42182.889305555553</c:v>
                </c:pt>
                <c:pt idx="3364">
                  <c:v>42182.89</c:v>
                </c:pt>
                <c:pt idx="3365">
                  <c:v>42182.890694444461</c:v>
                </c:pt>
                <c:pt idx="3366">
                  <c:v>42182.891388888886</c:v>
                </c:pt>
                <c:pt idx="3367">
                  <c:v>42182.892083333325</c:v>
                </c:pt>
                <c:pt idx="3368">
                  <c:v>42182.892777777779</c:v>
                </c:pt>
                <c:pt idx="3369">
                  <c:v>42182.893472222226</c:v>
                </c:pt>
                <c:pt idx="3370">
                  <c:v>42182.894166666651</c:v>
                </c:pt>
                <c:pt idx="3371">
                  <c:v>42182.894861111105</c:v>
                </c:pt>
                <c:pt idx="3372">
                  <c:v>42182.895555555559</c:v>
                </c:pt>
                <c:pt idx="3373">
                  <c:v>42182.896250000013</c:v>
                </c:pt>
                <c:pt idx="3374">
                  <c:v>42182.896944444459</c:v>
                </c:pt>
                <c:pt idx="3375">
                  <c:v>42182.897638888891</c:v>
                </c:pt>
                <c:pt idx="3376">
                  <c:v>42182.898333333331</c:v>
                </c:pt>
                <c:pt idx="3377">
                  <c:v>42182.899027777778</c:v>
                </c:pt>
                <c:pt idx="3378">
                  <c:v>42182.899722222224</c:v>
                </c:pt>
                <c:pt idx="3379">
                  <c:v>42182.900416666664</c:v>
                </c:pt>
                <c:pt idx="3380">
                  <c:v>42182.901111111096</c:v>
                </c:pt>
                <c:pt idx="3381">
                  <c:v>42182.901805555557</c:v>
                </c:pt>
                <c:pt idx="3382">
                  <c:v>42182.902500000011</c:v>
                </c:pt>
                <c:pt idx="3383">
                  <c:v>42182.903194444443</c:v>
                </c:pt>
                <c:pt idx="3384">
                  <c:v>42182.90388888889</c:v>
                </c:pt>
                <c:pt idx="3385">
                  <c:v>42182.904583333337</c:v>
                </c:pt>
                <c:pt idx="3386">
                  <c:v>42182.905277777783</c:v>
                </c:pt>
                <c:pt idx="3387">
                  <c:v>42182.905972222223</c:v>
                </c:pt>
                <c:pt idx="3388">
                  <c:v>42182.906666666655</c:v>
                </c:pt>
                <c:pt idx="3389">
                  <c:v>42182.907361111094</c:v>
                </c:pt>
                <c:pt idx="3390">
                  <c:v>42182.908055555563</c:v>
                </c:pt>
                <c:pt idx="3391">
                  <c:v>42182.908750000002</c:v>
                </c:pt>
                <c:pt idx="3392">
                  <c:v>42182.909444444442</c:v>
                </c:pt>
                <c:pt idx="3393">
                  <c:v>42182.910138888903</c:v>
                </c:pt>
                <c:pt idx="3394">
                  <c:v>42182.910833333342</c:v>
                </c:pt>
                <c:pt idx="3395">
                  <c:v>42182.911527777782</c:v>
                </c:pt>
                <c:pt idx="3396">
                  <c:v>42182.912222222236</c:v>
                </c:pt>
                <c:pt idx="3397">
                  <c:v>42182.912916666668</c:v>
                </c:pt>
                <c:pt idx="3398">
                  <c:v>42182.913611111115</c:v>
                </c:pt>
                <c:pt idx="3399">
                  <c:v>42182.914305555561</c:v>
                </c:pt>
                <c:pt idx="3400">
                  <c:v>42182.915000000001</c:v>
                </c:pt>
                <c:pt idx="3401">
                  <c:v>42182.915694444469</c:v>
                </c:pt>
                <c:pt idx="3402">
                  <c:v>42182.916388888902</c:v>
                </c:pt>
                <c:pt idx="3403">
                  <c:v>42182.917083333334</c:v>
                </c:pt>
                <c:pt idx="3404">
                  <c:v>42182.91777777778</c:v>
                </c:pt>
                <c:pt idx="3405">
                  <c:v>42182.918472222234</c:v>
                </c:pt>
                <c:pt idx="3406">
                  <c:v>42182.919166666652</c:v>
                </c:pt>
                <c:pt idx="3407">
                  <c:v>42182.919861111106</c:v>
                </c:pt>
                <c:pt idx="3408">
                  <c:v>42182.920555555553</c:v>
                </c:pt>
                <c:pt idx="3409">
                  <c:v>42182.921249999999</c:v>
                </c:pt>
                <c:pt idx="3410">
                  <c:v>42182.921944444446</c:v>
                </c:pt>
                <c:pt idx="3411">
                  <c:v>42182.922638888893</c:v>
                </c:pt>
                <c:pt idx="3412">
                  <c:v>42182.923333333325</c:v>
                </c:pt>
                <c:pt idx="3413">
                  <c:v>42182.924027777779</c:v>
                </c:pt>
                <c:pt idx="3414">
                  <c:v>42182.924722222226</c:v>
                </c:pt>
                <c:pt idx="3415">
                  <c:v>42182.925416666651</c:v>
                </c:pt>
                <c:pt idx="3416">
                  <c:v>42182.926111111105</c:v>
                </c:pt>
                <c:pt idx="3417">
                  <c:v>42182.926805555559</c:v>
                </c:pt>
                <c:pt idx="3418">
                  <c:v>42182.927499999998</c:v>
                </c:pt>
                <c:pt idx="3419">
                  <c:v>42182.928194444459</c:v>
                </c:pt>
                <c:pt idx="3420">
                  <c:v>42182.928888888891</c:v>
                </c:pt>
                <c:pt idx="3421">
                  <c:v>42182.929583333324</c:v>
                </c:pt>
                <c:pt idx="3422">
                  <c:v>42182.930277777792</c:v>
                </c:pt>
                <c:pt idx="3423">
                  <c:v>42182.930972222232</c:v>
                </c:pt>
                <c:pt idx="3424">
                  <c:v>42182.931666666649</c:v>
                </c:pt>
                <c:pt idx="3425">
                  <c:v>42182.932361111096</c:v>
                </c:pt>
                <c:pt idx="3426">
                  <c:v>42182.933055555557</c:v>
                </c:pt>
                <c:pt idx="3427">
                  <c:v>42182.933749999997</c:v>
                </c:pt>
                <c:pt idx="3428">
                  <c:v>42182.934444444443</c:v>
                </c:pt>
                <c:pt idx="3429">
                  <c:v>42182.93513888889</c:v>
                </c:pt>
                <c:pt idx="3430">
                  <c:v>42182.935833333337</c:v>
                </c:pt>
                <c:pt idx="3431">
                  <c:v>42182.936527777783</c:v>
                </c:pt>
                <c:pt idx="3432">
                  <c:v>42182.937222222223</c:v>
                </c:pt>
                <c:pt idx="3433">
                  <c:v>42182.937916666655</c:v>
                </c:pt>
                <c:pt idx="3434">
                  <c:v>42182.938611111109</c:v>
                </c:pt>
                <c:pt idx="3435">
                  <c:v>42182.939305555556</c:v>
                </c:pt>
                <c:pt idx="3436">
                  <c:v>42182.94</c:v>
                </c:pt>
                <c:pt idx="3437">
                  <c:v>42182.940694444456</c:v>
                </c:pt>
                <c:pt idx="3438">
                  <c:v>42182.941388888888</c:v>
                </c:pt>
                <c:pt idx="3439">
                  <c:v>42182.942083333335</c:v>
                </c:pt>
                <c:pt idx="3440">
                  <c:v>42182.942777777782</c:v>
                </c:pt>
                <c:pt idx="3441">
                  <c:v>42182.943472222221</c:v>
                </c:pt>
                <c:pt idx="3442">
                  <c:v>42182.944166666653</c:v>
                </c:pt>
                <c:pt idx="3443">
                  <c:v>42182.944861111115</c:v>
                </c:pt>
                <c:pt idx="3444">
                  <c:v>42182.945555555561</c:v>
                </c:pt>
                <c:pt idx="3445">
                  <c:v>42182.946250000015</c:v>
                </c:pt>
                <c:pt idx="3446">
                  <c:v>42182.946944444469</c:v>
                </c:pt>
                <c:pt idx="3447">
                  <c:v>42182.947638888902</c:v>
                </c:pt>
                <c:pt idx="3448">
                  <c:v>42182.948333333341</c:v>
                </c:pt>
                <c:pt idx="3449">
                  <c:v>42182.94902777778</c:v>
                </c:pt>
                <c:pt idx="3450">
                  <c:v>42182.94972222222</c:v>
                </c:pt>
                <c:pt idx="3451">
                  <c:v>42182.950416666667</c:v>
                </c:pt>
                <c:pt idx="3452">
                  <c:v>42182.951111111106</c:v>
                </c:pt>
                <c:pt idx="3453">
                  <c:v>42182.951805555553</c:v>
                </c:pt>
                <c:pt idx="3454">
                  <c:v>42182.952500000014</c:v>
                </c:pt>
                <c:pt idx="3455">
                  <c:v>42182.953194444461</c:v>
                </c:pt>
                <c:pt idx="3456">
                  <c:v>42182.953888888893</c:v>
                </c:pt>
                <c:pt idx="3457">
                  <c:v>42182.954583333332</c:v>
                </c:pt>
                <c:pt idx="3458">
                  <c:v>42182.955277777794</c:v>
                </c:pt>
                <c:pt idx="3459">
                  <c:v>42182.955972222233</c:v>
                </c:pt>
                <c:pt idx="3460">
                  <c:v>42182.956666666665</c:v>
                </c:pt>
                <c:pt idx="3461">
                  <c:v>42182.957361111105</c:v>
                </c:pt>
                <c:pt idx="3462">
                  <c:v>42182.958055555573</c:v>
                </c:pt>
                <c:pt idx="3463">
                  <c:v>42182.958750000013</c:v>
                </c:pt>
                <c:pt idx="3464">
                  <c:v>42182.959444444459</c:v>
                </c:pt>
                <c:pt idx="3465">
                  <c:v>42182.960138888891</c:v>
                </c:pt>
                <c:pt idx="3466">
                  <c:v>42182.960833333331</c:v>
                </c:pt>
                <c:pt idx="3467">
                  <c:v>42182.961527777778</c:v>
                </c:pt>
                <c:pt idx="3468">
                  <c:v>42182.962222222232</c:v>
                </c:pt>
                <c:pt idx="3469">
                  <c:v>42182.962916666664</c:v>
                </c:pt>
                <c:pt idx="3470">
                  <c:v>42182.963611111096</c:v>
                </c:pt>
                <c:pt idx="3471">
                  <c:v>42182.964305555557</c:v>
                </c:pt>
                <c:pt idx="3472">
                  <c:v>42182.965000000004</c:v>
                </c:pt>
                <c:pt idx="3473">
                  <c:v>42182.965694444443</c:v>
                </c:pt>
                <c:pt idx="3474">
                  <c:v>42182.96638888889</c:v>
                </c:pt>
                <c:pt idx="3475">
                  <c:v>42182.967083333322</c:v>
                </c:pt>
                <c:pt idx="3476">
                  <c:v>42182.967777777776</c:v>
                </c:pt>
                <c:pt idx="3477">
                  <c:v>42182.968472222223</c:v>
                </c:pt>
                <c:pt idx="3478">
                  <c:v>42182.969166666648</c:v>
                </c:pt>
                <c:pt idx="3479">
                  <c:v>42182.969861111094</c:v>
                </c:pt>
                <c:pt idx="3480">
                  <c:v>42182.970555555563</c:v>
                </c:pt>
                <c:pt idx="3481">
                  <c:v>42182.971250000002</c:v>
                </c:pt>
                <c:pt idx="3482">
                  <c:v>42182.971944444442</c:v>
                </c:pt>
                <c:pt idx="3483">
                  <c:v>42182.972638888903</c:v>
                </c:pt>
                <c:pt idx="3484">
                  <c:v>42182.973333333335</c:v>
                </c:pt>
                <c:pt idx="3485">
                  <c:v>42182.974027777782</c:v>
                </c:pt>
                <c:pt idx="3486">
                  <c:v>42182.974722222221</c:v>
                </c:pt>
                <c:pt idx="3487">
                  <c:v>42182.975416666653</c:v>
                </c:pt>
                <c:pt idx="3488">
                  <c:v>42182.976111111115</c:v>
                </c:pt>
                <c:pt idx="3489">
                  <c:v>42182.976805555561</c:v>
                </c:pt>
                <c:pt idx="3490">
                  <c:v>42182.977500000001</c:v>
                </c:pt>
                <c:pt idx="3491">
                  <c:v>42182.978194444469</c:v>
                </c:pt>
                <c:pt idx="3492">
                  <c:v>42182.978888888902</c:v>
                </c:pt>
                <c:pt idx="3493">
                  <c:v>42182.979583333334</c:v>
                </c:pt>
                <c:pt idx="3494">
                  <c:v>42182.980277777795</c:v>
                </c:pt>
                <c:pt idx="3495">
                  <c:v>42182.980972222234</c:v>
                </c:pt>
                <c:pt idx="3496">
                  <c:v>42182.981666666652</c:v>
                </c:pt>
                <c:pt idx="3497">
                  <c:v>42182.982361111106</c:v>
                </c:pt>
                <c:pt idx="3498">
                  <c:v>42182.983055555553</c:v>
                </c:pt>
                <c:pt idx="3499">
                  <c:v>42182.983749999999</c:v>
                </c:pt>
                <c:pt idx="3500">
                  <c:v>42182.984444444461</c:v>
                </c:pt>
                <c:pt idx="3501">
                  <c:v>42182.985138888893</c:v>
                </c:pt>
                <c:pt idx="3502">
                  <c:v>42182.985833333332</c:v>
                </c:pt>
                <c:pt idx="3503">
                  <c:v>42182.986527777794</c:v>
                </c:pt>
                <c:pt idx="3504">
                  <c:v>42182.987222222233</c:v>
                </c:pt>
                <c:pt idx="3505">
                  <c:v>42182.987916666665</c:v>
                </c:pt>
                <c:pt idx="3506">
                  <c:v>42182.988611111112</c:v>
                </c:pt>
                <c:pt idx="3507">
                  <c:v>42182.989305555559</c:v>
                </c:pt>
                <c:pt idx="3508">
                  <c:v>42182.99</c:v>
                </c:pt>
                <c:pt idx="3509">
                  <c:v>42182.990694444459</c:v>
                </c:pt>
                <c:pt idx="3510">
                  <c:v>42182.991388888884</c:v>
                </c:pt>
                <c:pt idx="3511">
                  <c:v>42182.992083333324</c:v>
                </c:pt>
                <c:pt idx="3512">
                  <c:v>42182.992777777778</c:v>
                </c:pt>
                <c:pt idx="3513">
                  <c:v>42182.993472222224</c:v>
                </c:pt>
                <c:pt idx="3514">
                  <c:v>42182.994166666649</c:v>
                </c:pt>
                <c:pt idx="3515">
                  <c:v>42182.994861111096</c:v>
                </c:pt>
                <c:pt idx="3516">
                  <c:v>42182.995555555557</c:v>
                </c:pt>
                <c:pt idx="3517">
                  <c:v>42182.996250000011</c:v>
                </c:pt>
                <c:pt idx="3518">
                  <c:v>42182.996944444443</c:v>
                </c:pt>
                <c:pt idx="3519">
                  <c:v>42182.99763888889</c:v>
                </c:pt>
                <c:pt idx="3520">
                  <c:v>42182.998333333337</c:v>
                </c:pt>
                <c:pt idx="3521">
                  <c:v>42182.999027777776</c:v>
                </c:pt>
                <c:pt idx="3522">
                  <c:v>42182.999722222208</c:v>
                </c:pt>
                <c:pt idx="3523">
                  <c:v>42183.000416666655</c:v>
                </c:pt>
                <c:pt idx="3524">
                  <c:v>42183.001111111094</c:v>
                </c:pt>
                <c:pt idx="3525">
                  <c:v>42183.001805555556</c:v>
                </c:pt>
                <c:pt idx="3526">
                  <c:v>42183.002500000002</c:v>
                </c:pt>
                <c:pt idx="3527">
                  <c:v>42183.003194444442</c:v>
                </c:pt>
                <c:pt idx="3528">
                  <c:v>42183.003888888888</c:v>
                </c:pt>
                <c:pt idx="3529">
                  <c:v>42183.004583333335</c:v>
                </c:pt>
                <c:pt idx="3530">
                  <c:v>42183.005277777782</c:v>
                </c:pt>
                <c:pt idx="3531">
                  <c:v>42183.005972222221</c:v>
                </c:pt>
                <c:pt idx="3532">
                  <c:v>42183.006666666653</c:v>
                </c:pt>
                <c:pt idx="3533">
                  <c:v>42183.0073611111</c:v>
                </c:pt>
                <c:pt idx="3534">
                  <c:v>42183.008055555561</c:v>
                </c:pt>
                <c:pt idx="3535">
                  <c:v>42183.008750000001</c:v>
                </c:pt>
                <c:pt idx="3536">
                  <c:v>42183.009444444448</c:v>
                </c:pt>
                <c:pt idx="3537">
                  <c:v>42183.010138888902</c:v>
                </c:pt>
                <c:pt idx="3538">
                  <c:v>42183.010833333341</c:v>
                </c:pt>
                <c:pt idx="3539">
                  <c:v>42183.01152777778</c:v>
                </c:pt>
                <c:pt idx="3540">
                  <c:v>42183.012222222234</c:v>
                </c:pt>
                <c:pt idx="3541">
                  <c:v>42183.012916666667</c:v>
                </c:pt>
                <c:pt idx="3542">
                  <c:v>42183.013611111106</c:v>
                </c:pt>
                <c:pt idx="3543">
                  <c:v>42183.014305555553</c:v>
                </c:pt>
                <c:pt idx="3544">
                  <c:v>42183.015000000007</c:v>
                </c:pt>
                <c:pt idx="3545">
                  <c:v>42183.015694444461</c:v>
                </c:pt>
                <c:pt idx="3546">
                  <c:v>42183.016388888893</c:v>
                </c:pt>
                <c:pt idx="3547">
                  <c:v>42183.017083333325</c:v>
                </c:pt>
                <c:pt idx="3548">
                  <c:v>42183.017777777779</c:v>
                </c:pt>
                <c:pt idx="3549">
                  <c:v>42183.018472222233</c:v>
                </c:pt>
                <c:pt idx="3550">
                  <c:v>42183.019166666651</c:v>
                </c:pt>
                <c:pt idx="3551">
                  <c:v>42183.019861111105</c:v>
                </c:pt>
                <c:pt idx="3552">
                  <c:v>42183.020555555559</c:v>
                </c:pt>
                <c:pt idx="3553">
                  <c:v>42183.021249999998</c:v>
                </c:pt>
                <c:pt idx="3554">
                  <c:v>42183.021944444445</c:v>
                </c:pt>
                <c:pt idx="3555">
                  <c:v>42183.022638888891</c:v>
                </c:pt>
                <c:pt idx="3556">
                  <c:v>42183.023333333324</c:v>
                </c:pt>
                <c:pt idx="3557">
                  <c:v>42183.024027777778</c:v>
                </c:pt>
                <c:pt idx="3558">
                  <c:v>42183.024722222224</c:v>
                </c:pt>
                <c:pt idx="3559">
                  <c:v>42183.025416666649</c:v>
                </c:pt>
                <c:pt idx="3560">
                  <c:v>42183.026111111096</c:v>
                </c:pt>
                <c:pt idx="3561">
                  <c:v>42183.026805555557</c:v>
                </c:pt>
                <c:pt idx="3562">
                  <c:v>42183.027499999997</c:v>
                </c:pt>
                <c:pt idx="3563">
                  <c:v>42183.028194444443</c:v>
                </c:pt>
                <c:pt idx="3564">
                  <c:v>42183.02888888889</c:v>
                </c:pt>
                <c:pt idx="3565">
                  <c:v>42183.029583333322</c:v>
                </c:pt>
                <c:pt idx="3566">
                  <c:v>42183.030277777783</c:v>
                </c:pt>
                <c:pt idx="3567">
                  <c:v>42183.030972222223</c:v>
                </c:pt>
                <c:pt idx="3568">
                  <c:v>42183.031666666648</c:v>
                </c:pt>
                <c:pt idx="3569">
                  <c:v>42183.032361111094</c:v>
                </c:pt>
                <c:pt idx="3570">
                  <c:v>42183.033055555556</c:v>
                </c:pt>
                <c:pt idx="3571">
                  <c:v>42183.033749999995</c:v>
                </c:pt>
                <c:pt idx="3572">
                  <c:v>42183.034444444442</c:v>
                </c:pt>
                <c:pt idx="3573">
                  <c:v>42183.035138888888</c:v>
                </c:pt>
                <c:pt idx="3574">
                  <c:v>42183.035833333335</c:v>
                </c:pt>
                <c:pt idx="3575">
                  <c:v>42183.036527777782</c:v>
                </c:pt>
                <c:pt idx="3576">
                  <c:v>42183.037222222221</c:v>
                </c:pt>
                <c:pt idx="3577">
                  <c:v>42183.037916666653</c:v>
                </c:pt>
                <c:pt idx="3578">
                  <c:v>42183.038611111115</c:v>
                </c:pt>
                <c:pt idx="3579">
                  <c:v>42183.039305555554</c:v>
                </c:pt>
                <c:pt idx="3580">
                  <c:v>42183.040000000001</c:v>
                </c:pt>
                <c:pt idx="3581">
                  <c:v>42183.040694444469</c:v>
                </c:pt>
                <c:pt idx="3582">
                  <c:v>42183.041388888887</c:v>
                </c:pt>
                <c:pt idx="3583">
                  <c:v>42183.042083333334</c:v>
                </c:pt>
                <c:pt idx="3584">
                  <c:v>42183.04277777778</c:v>
                </c:pt>
                <c:pt idx="3585">
                  <c:v>42183.04347222222</c:v>
                </c:pt>
                <c:pt idx="3586">
                  <c:v>42183.044166666652</c:v>
                </c:pt>
                <c:pt idx="3587">
                  <c:v>42183.044861111106</c:v>
                </c:pt>
                <c:pt idx="3588">
                  <c:v>42183.045555555553</c:v>
                </c:pt>
                <c:pt idx="3589">
                  <c:v>42183.046250000014</c:v>
                </c:pt>
                <c:pt idx="3590">
                  <c:v>42183.046944444461</c:v>
                </c:pt>
                <c:pt idx="3591">
                  <c:v>42183.047638888893</c:v>
                </c:pt>
                <c:pt idx="3592">
                  <c:v>42183.048333333332</c:v>
                </c:pt>
                <c:pt idx="3593">
                  <c:v>42183.049027777779</c:v>
                </c:pt>
                <c:pt idx="3594">
                  <c:v>42183.049722222226</c:v>
                </c:pt>
                <c:pt idx="3595">
                  <c:v>42183.050416666665</c:v>
                </c:pt>
                <c:pt idx="3596">
                  <c:v>42183.051111111105</c:v>
                </c:pt>
                <c:pt idx="3597">
                  <c:v>42183.051805555559</c:v>
                </c:pt>
                <c:pt idx="3598">
                  <c:v>42183.052500000013</c:v>
                </c:pt>
                <c:pt idx="3599">
                  <c:v>42183.053194444459</c:v>
                </c:pt>
                <c:pt idx="3600">
                  <c:v>42183.053888888891</c:v>
                </c:pt>
                <c:pt idx="3601">
                  <c:v>42183.054583333331</c:v>
                </c:pt>
                <c:pt idx="3602">
                  <c:v>42183.055277777792</c:v>
                </c:pt>
                <c:pt idx="3603">
                  <c:v>42183.055972222232</c:v>
                </c:pt>
                <c:pt idx="3604">
                  <c:v>42183.056666666664</c:v>
                </c:pt>
                <c:pt idx="3605">
                  <c:v>42183.057361111096</c:v>
                </c:pt>
                <c:pt idx="3606">
                  <c:v>42183.058055555572</c:v>
                </c:pt>
                <c:pt idx="3607">
                  <c:v>42183.058750000011</c:v>
                </c:pt>
                <c:pt idx="3608">
                  <c:v>42183.059444444443</c:v>
                </c:pt>
                <c:pt idx="3609">
                  <c:v>42183.06013888889</c:v>
                </c:pt>
                <c:pt idx="3610">
                  <c:v>42183.060833333337</c:v>
                </c:pt>
                <c:pt idx="3611">
                  <c:v>42183.061527777776</c:v>
                </c:pt>
                <c:pt idx="3612">
                  <c:v>42183.062222222223</c:v>
                </c:pt>
                <c:pt idx="3613">
                  <c:v>42183.062916666655</c:v>
                </c:pt>
                <c:pt idx="3614">
                  <c:v>42183.063611111094</c:v>
                </c:pt>
                <c:pt idx="3615">
                  <c:v>42183.064305555556</c:v>
                </c:pt>
                <c:pt idx="3616">
                  <c:v>42183.065000000002</c:v>
                </c:pt>
                <c:pt idx="3617">
                  <c:v>42183.065694444442</c:v>
                </c:pt>
                <c:pt idx="3618">
                  <c:v>42183.066388888888</c:v>
                </c:pt>
                <c:pt idx="3619">
                  <c:v>42183.067083333321</c:v>
                </c:pt>
                <c:pt idx="3620">
                  <c:v>42183.067777777775</c:v>
                </c:pt>
                <c:pt idx="3621">
                  <c:v>42183.068472222221</c:v>
                </c:pt>
                <c:pt idx="3622">
                  <c:v>42183.069166666639</c:v>
                </c:pt>
                <c:pt idx="3623">
                  <c:v>42183.0698611111</c:v>
                </c:pt>
                <c:pt idx="3624">
                  <c:v>42183.070555555561</c:v>
                </c:pt>
                <c:pt idx="3625">
                  <c:v>42183.071250000001</c:v>
                </c:pt>
                <c:pt idx="3626">
                  <c:v>42183.071944444448</c:v>
                </c:pt>
                <c:pt idx="3627">
                  <c:v>42183.072638888902</c:v>
                </c:pt>
                <c:pt idx="3628">
                  <c:v>42183.073333333334</c:v>
                </c:pt>
                <c:pt idx="3629">
                  <c:v>42183.07402777778</c:v>
                </c:pt>
                <c:pt idx="3630">
                  <c:v>42183.07472222222</c:v>
                </c:pt>
                <c:pt idx="3631">
                  <c:v>42183.075416666652</c:v>
                </c:pt>
                <c:pt idx="3632">
                  <c:v>42183.076111111106</c:v>
                </c:pt>
                <c:pt idx="3633">
                  <c:v>42183.076805555553</c:v>
                </c:pt>
                <c:pt idx="3634">
                  <c:v>42183.077499999999</c:v>
                </c:pt>
                <c:pt idx="3635">
                  <c:v>42183.078194444461</c:v>
                </c:pt>
                <c:pt idx="3636">
                  <c:v>42183.078888888893</c:v>
                </c:pt>
                <c:pt idx="3637">
                  <c:v>42183.079583333325</c:v>
                </c:pt>
                <c:pt idx="3638">
                  <c:v>42183.080277777794</c:v>
                </c:pt>
                <c:pt idx="3639">
                  <c:v>42183.080972222233</c:v>
                </c:pt>
                <c:pt idx="3640">
                  <c:v>42183.081666666651</c:v>
                </c:pt>
                <c:pt idx="3641">
                  <c:v>42183.082361111105</c:v>
                </c:pt>
                <c:pt idx="3642">
                  <c:v>42183.083055555559</c:v>
                </c:pt>
                <c:pt idx="3643">
                  <c:v>42183.083749999998</c:v>
                </c:pt>
                <c:pt idx="3644">
                  <c:v>42183.084444444459</c:v>
                </c:pt>
                <c:pt idx="3645">
                  <c:v>42183.085138888891</c:v>
                </c:pt>
                <c:pt idx="3646">
                  <c:v>42183.085833333331</c:v>
                </c:pt>
                <c:pt idx="3647">
                  <c:v>42183.086527777792</c:v>
                </c:pt>
                <c:pt idx="3648">
                  <c:v>42183.087222222232</c:v>
                </c:pt>
                <c:pt idx="3649">
                  <c:v>42183.087916666664</c:v>
                </c:pt>
                <c:pt idx="3650">
                  <c:v>42183.08861111111</c:v>
                </c:pt>
                <c:pt idx="3651">
                  <c:v>42183.089305555557</c:v>
                </c:pt>
                <c:pt idx="3652">
                  <c:v>42183.09</c:v>
                </c:pt>
                <c:pt idx="3653">
                  <c:v>42183.090694444443</c:v>
                </c:pt>
                <c:pt idx="3654">
                  <c:v>42183.091388888875</c:v>
                </c:pt>
                <c:pt idx="3655">
                  <c:v>42183.092083333322</c:v>
                </c:pt>
                <c:pt idx="3656">
                  <c:v>42183.092777777776</c:v>
                </c:pt>
                <c:pt idx="3657">
                  <c:v>42183.093472222208</c:v>
                </c:pt>
                <c:pt idx="3658">
                  <c:v>42183.094166666648</c:v>
                </c:pt>
                <c:pt idx="3659">
                  <c:v>42183.094861111094</c:v>
                </c:pt>
                <c:pt idx="3660">
                  <c:v>42183.095555555556</c:v>
                </c:pt>
                <c:pt idx="3661">
                  <c:v>42183.096250000002</c:v>
                </c:pt>
                <c:pt idx="3662">
                  <c:v>42183.096944444442</c:v>
                </c:pt>
                <c:pt idx="3663">
                  <c:v>42183.097638888888</c:v>
                </c:pt>
                <c:pt idx="3664">
                  <c:v>42183.098333333335</c:v>
                </c:pt>
                <c:pt idx="3665">
                  <c:v>42183.099027777775</c:v>
                </c:pt>
                <c:pt idx="3666">
                  <c:v>42183.099722222207</c:v>
                </c:pt>
                <c:pt idx="3667">
                  <c:v>42183.100416666653</c:v>
                </c:pt>
                <c:pt idx="3668">
                  <c:v>42183.1011111111</c:v>
                </c:pt>
                <c:pt idx="3669">
                  <c:v>42183.101805555554</c:v>
                </c:pt>
                <c:pt idx="3670">
                  <c:v>42183.102500000001</c:v>
                </c:pt>
                <c:pt idx="3671">
                  <c:v>42183.103194444448</c:v>
                </c:pt>
                <c:pt idx="3672">
                  <c:v>42183.103888888887</c:v>
                </c:pt>
                <c:pt idx="3673">
                  <c:v>42183.104583333334</c:v>
                </c:pt>
                <c:pt idx="3674">
                  <c:v>42183.10527777778</c:v>
                </c:pt>
                <c:pt idx="3675">
                  <c:v>42183.10597222222</c:v>
                </c:pt>
                <c:pt idx="3676">
                  <c:v>42183.106666666652</c:v>
                </c:pt>
                <c:pt idx="3677">
                  <c:v>42183.107361111084</c:v>
                </c:pt>
                <c:pt idx="3678">
                  <c:v>42183.108055555553</c:v>
                </c:pt>
                <c:pt idx="3679">
                  <c:v>42183.108749999999</c:v>
                </c:pt>
                <c:pt idx="3680">
                  <c:v>42183.109444444446</c:v>
                </c:pt>
                <c:pt idx="3681">
                  <c:v>42183.110138888893</c:v>
                </c:pt>
                <c:pt idx="3682">
                  <c:v>42183.110833333332</c:v>
                </c:pt>
                <c:pt idx="3683">
                  <c:v>42183.111527777779</c:v>
                </c:pt>
                <c:pt idx="3684">
                  <c:v>42183.112222222233</c:v>
                </c:pt>
                <c:pt idx="3685">
                  <c:v>42183.112916666665</c:v>
                </c:pt>
                <c:pt idx="3686">
                  <c:v>42183.113611111105</c:v>
                </c:pt>
                <c:pt idx="3687">
                  <c:v>42183.114305555559</c:v>
                </c:pt>
                <c:pt idx="3688">
                  <c:v>42183.115000000005</c:v>
                </c:pt>
                <c:pt idx="3689">
                  <c:v>42183.115694444459</c:v>
                </c:pt>
                <c:pt idx="3690">
                  <c:v>42183.116388888891</c:v>
                </c:pt>
                <c:pt idx="3691">
                  <c:v>42183.117083333324</c:v>
                </c:pt>
                <c:pt idx="3692">
                  <c:v>42183.117777777778</c:v>
                </c:pt>
                <c:pt idx="3693">
                  <c:v>42183.118472222232</c:v>
                </c:pt>
                <c:pt idx="3694">
                  <c:v>42183.119166666649</c:v>
                </c:pt>
                <c:pt idx="3695">
                  <c:v>42183.119861111096</c:v>
                </c:pt>
                <c:pt idx="3696">
                  <c:v>42183.120555555557</c:v>
                </c:pt>
                <c:pt idx="3697">
                  <c:v>42183.121249999997</c:v>
                </c:pt>
                <c:pt idx="3698">
                  <c:v>42183.121944444436</c:v>
                </c:pt>
                <c:pt idx="3699">
                  <c:v>42183.12263888889</c:v>
                </c:pt>
                <c:pt idx="3700">
                  <c:v>42183.123333333322</c:v>
                </c:pt>
                <c:pt idx="3701">
                  <c:v>42183.124027777776</c:v>
                </c:pt>
                <c:pt idx="3702">
                  <c:v>42183.124722222208</c:v>
                </c:pt>
                <c:pt idx="3703">
                  <c:v>42183.125416666648</c:v>
                </c:pt>
                <c:pt idx="3704">
                  <c:v>42183.126111111094</c:v>
                </c:pt>
                <c:pt idx="3705">
                  <c:v>42183.126805555556</c:v>
                </c:pt>
                <c:pt idx="3706">
                  <c:v>42183.127499999995</c:v>
                </c:pt>
                <c:pt idx="3707">
                  <c:v>42183.128194444442</c:v>
                </c:pt>
                <c:pt idx="3708">
                  <c:v>42183.128888888888</c:v>
                </c:pt>
                <c:pt idx="3709">
                  <c:v>42183.129583333321</c:v>
                </c:pt>
                <c:pt idx="3710">
                  <c:v>42183.130277777782</c:v>
                </c:pt>
                <c:pt idx="3711">
                  <c:v>42183.130972222221</c:v>
                </c:pt>
                <c:pt idx="3712">
                  <c:v>42183.131666666639</c:v>
                </c:pt>
                <c:pt idx="3713">
                  <c:v>42183.1323611111</c:v>
                </c:pt>
                <c:pt idx="3714">
                  <c:v>42183.133055555554</c:v>
                </c:pt>
                <c:pt idx="3715">
                  <c:v>42183.133749999994</c:v>
                </c:pt>
                <c:pt idx="3716">
                  <c:v>42183.134444444448</c:v>
                </c:pt>
                <c:pt idx="3717">
                  <c:v>42183.135138888887</c:v>
                </c:pt>
                <c:pt idx="3718">
                  <c:v>42183.135833333334</c:v>
                </c:pt>
                <c:pt idx="3719">
                  <c:v>42183.13652777778</c:v>
                </c:pt>
                <c:pt idx="3720">
                  <c:v>42183.13722222222</c:v>
                </c:pt>
                <c:pt idx="3721">
                  <c:v>42183.137916666652</c:v>
                </c:pt>
                <c:pt idx="3722">
                  <c:v>42183.138611111106</c:v>
                </c:pt>
                <c:pt idx="3723">
                  <c:v>42183.139305555538</c:v>
                </c:pt>
                <c:pt idx="3724">
                  <c:v>42183.14</c:v>
                </c:pt>
                <c:pt idx="3725">
                  <c:v>42183.140694444461</c:v>
                </c:pt>
                <c:pt idx="3726">
                  <c:v>42183.141388888886</c:v>
                </c:pt>
                <c:pt idx="3727">
                  <c:v>42183.142083333325</c:v>
                </c:pt>
                <c:pt idx="3728">
                  <c:v>42183.142777777779</c:v>
                </c:pt>
                <c:pt idx="3729">
                  <c:v>42183.143472222226</c:v>
                </c:pt>
                <c:pt idx="3730">
                  <c:v>42183.144166666651</c:v>
                </c:pt>
                <c:pt idx="3731">
                  <c:v>42183.144861111105</c:v>
                </c:pt>
                <c:pt idx="3732">
                  <c:v>42183.145555555559</c:v>
                </c:pt>
                <c:pt idx="3733">
                  <c:v>42183.146250000013</c:v>
                </c:pt>
                <c:pt idx="3734">
                  <c:v>42183.146944444459</c:v>
                </c:pt>
                <c:pt idx="3735">
                  <c:v>42183.147638888891</c:v>
                </c:pt>
                <c:pt idx="3736">
                  <c:v>42183.148333333331</c:v>
                </c:pt>
                <c:pt idx="3737">
                  <c:v>42183.149027777778</c:v>
                </c:pt>
                <c:pt idx="3738">
                  <c:v>42183.149722222224</c:v>
                </c:pt>
                <c:pt idx="3739">
                  <c:v>42183.150416666664</c:v>
                </c:pt>
                <c:pt idx="3740">
                  <c:v>42183.151111111096</c:v>
                </c:pt>
                <c:pt idx="3741">
                  <c:v>42183.151805555557</c:v>
                </c:pt>
                <c:pt idx="3742">
                  <c:v>42183.152500000011</c:v>
                </c:pt>
                <c:pt idx="3743">
                  <c:v>42183.153194444443</c:v>
                </c:pt>
                <c:pt idx="3744">
                  <c:v>42183.15388888889</c:v>
                </c:pt>
                <c:pt idx="3745">
                  <c:v>42183.154583333337</c:v>
                </c:pt>
                <c:pt idx="3746">
                  <c:v>42183.155277777783</c:v>
                </c:pt>
                <c:pt idx="3747">
                  <c:v>42183.155972222223</c:v>
                </c:pt>
                <c:pt idx="3748">
                  <c:v>42183.156666666655</c:v>
                </c:pt>
                <c:pt idx="3749">
                  <c:v>42183.157361111094</c:v>
                </c:pt>
                <c:pt idx="3750">
                  <c:v>42183.158055555563</c:v>
                </c:pt>
                <c:pt idx="3751">
                  <c:v>42183.158750000002</c:v>
                </c:pt>
                <c:pt idx="3752">
                  <c:v>42183.159444444442</c:v>
                </c:pt>
                <c:pt idx="3753">
                  <c:v>42183.160138888888</c:v>
                </c:pt>
                <c:pt idx="3754">
                  <c:v>42183.160833333335</c:v>
                </c:pt>
                <c:pt idx="3755">
                  <c:v>42183.161527777775</c:v>
                </c:pt>
                <c:pt idx="3756">
                  <c:v>42183.162222222221</c:v>
                </c:pt>
                <c:pt idx="3757">
                  <c:v>42183.162916666653</c:v>
                </c:pt>
                <c:pt idx="3758">
                  <c:v>42183.1636111111</c:v>
                </c:pt>
                <c:pt idx="3759">
                  <c:v>42183.164305555554</c:v>
                </c:pt>
                <c:pt idx="3760">
                  <c:v>42183.165000000001</c:v>
                </c:pt>
                <c:pt idx="3761">
                  <c:v>42183.165694444448</c:v>
                </c:pt>
                <c:pt idx="3762">
                  <c:v>42183.166388888887</c:v>
                </c:pt>
                <c:pt idx="3763">
                  <c:v>42183.167083333319</c:v>
                </c:pt>
                <c:pt idx="3764">
                  <c:v>42183.167777777766</c:v>
                </c:pt>
                <c:pt idx="3765">
                  <c:v>42183.16847222222</c:v>
                </c:pt>
                <c:pt idx="3766">
                  <c:v>42183.169166666637</c:v>
                </c:pt>
                <c:pt idx="3767">
                  <c:v>42183.169861111084</c:v>
                </c:pt>
                <c:pt idx="3768">
                  <c:v>42183.170555555553</c:v>
                </c:pt>
                <c:pt idx="3769">
                  <c:v>42183.171249999999</c:v>
                </c:pt>
                <c:pt idx="3770">
                  <c:v>42183.171944444446</c:v>
                </c:pt>
                <c:pt idx="3771">
                  <c:v>42183.172638888893</c:v>
                </c:pt>
                <c:pt idx="3772">
                  <c:v>42183.173333333325</c:v>
                </c:pt>
                <c:pt idx="3773">
                  <c:v>42183.174027777779</c:v>
                </c:pt>
                <c:pt idx="3774">
                  <c:v>42183.174722222226</c:v>
                </c:pt>
                <c:pt idx="3775">
                  <c:v>42183.175416666651</c:v>
                </c:pt>
                <c:pt idx="3776">
                  <c:v>42183.176111111105</c:v>
                </c:pt>
                <c:pt idx="3777">
                  <c:v>42183.176805555559</c:v>
                </c:pt>
                <c:pt idx="3778">
                  <c:v>42183.177499999998</c:v>
                </c:pt>
                <c:pt idx="3779">
                  <c:v>42183.178194444459</c:v>
                </c:pt>
                <c:pt idx="3780">
                  <c:v>42183.178888888891</c:v>
                </c:pt>
                <c:pt idx="3781">
                  <c:v>42183.179583333324</c:v>
                </c:pt>
                <c:pt idx="3782">
                  <c:v>42183.180277777792</c:v>
                </c:pt>
                <c:pt idx="3783">
                  <c:v>42183.180972222232</c:v>
                </c:pt>
                <c:pt idx="3784">
                  <c:v>42183.181666666649</c:v>
                </c:pt>
                <c:pt idx="3785">
                  <c:v>42183.182361111096</c:v>
                </c:pt>
                <c:pt idx="3786">
                  <c:v>42183.183055555557</c:v>
                </c:pt>
                <c:pt idx="3787">
                  <c:v>42183.183749999997</c:v>
                </c:pt>
                <c:pt idx="3788">
                  <c:v>42183.184444444443</c:v>
                </c:pt>
                <c:pt idx="3789">
                  <c:v>42183.18513888889</c:v>
                </c:pt>
                <c:pt idx="3790">
                  <c:v>42183.185833333337</c:v>
                </c:pt>
                <c:pt idx="3791">
                  <c:v>42183.186527777783</c:v>
                </c:pt>
                <c:pt idx="3792">
                  <c:v>42183.187222222223</c:v>
                </c:pt>
                <c:pt idx="3793">
                  <c:v>42183.187916666655</c:v>
                </c:pt>
                <c:pt idx="3794">
                  <c:v>42183.188611111109</c:v>
                </c:pt>
                <c:pt idx="3795">
                  <c:v>42183.189305555556</c:v>
                </c:pt>
                <c:pt idx="3796">
                  <c:v>42183.19</c:v>
                </c:pt>
                <c:pt idx="3797">
                  <c:v>42183.190694444442</c:v>
                </c:pt>
                <c:pt idx="3798">
                  <c:v>42183.191388888874</c:v>
                </c:pt>
                <c:pt idx="3799">
                  <c:v>42183.192083333321</c:v>
                </c:pt>
                <c:pt idx="3800">
                  <c:v>42183.192777777775</c:v>
                </c:pt>
                <c:pt idx="3801">
                  <c:v>42183.193472222207</c:v>
                </c:pt>
                <c:pt idx="3802">
                  <c:v>42183.194166666639</c:v>
                </c:pt>
                <c:pt idx="3803">
                  <c:v>42183.1948611111</c:v>
                </c:pt>
                <c:pt idx="3804">
                  <c:v>42183.195555555554</c:v>
                </c:pt>
                <c:pt idx="3805">
                  <c:v>42183.196250000001</c:v>
                </c:pt>
                <c:pt idx="3806">
                  <c:v>42183.196944444448</c:v>
                </c:pt>
                <c:pt idx="3807">
                  <c:v>42183.197638888887</c:v>
                </c:pt>
                <c:pt idx="3808">
                  <c:v>42183.198333333334</c:v>
                </c:pt>
                <c:pt idx="3809">
                  <c:v>42183.199027777766</c:v>
                </c:pt>
                <c:pt idx="3810">
                  <c:v>42183.199722222198</c:v>
                </c:pt>
                <c:pt idx="3811">
                  <c:v>42183.200416666652</c:v>
                </c:pt>
                <c:pt idx="3812">
                  <c:v>42183.201111111084</c:v>
                </c:pt>
                <c:pt idx="3813">
                  <c:v>42183.201805555538</c:v>
                </c:pt>
                <c:pt idx="3814">
                  <c:v>42183.202499999999</c:v>
                </c:pt>
                <c:pt idx="3815">
                  <c:v>42183.203194444446</c:v>
                </c:pt>
                <c:pt idx="3816">
                  <c:v>42183.203888888886</c:v>
                </c:pt>
                <c:pt idx="3817">
                  <c:v>42183.204583333325</c:v>
                </c:pt>
                <c:pt idx="3818">
                  <c:v>42183.205277777779</c:v>
                </c:pt>
                <c:pt idx="3819">
                  <c:v>42183.205972222226</c:v>
                </c:pt>
                <c:pt idx="3820">
                  <c:v>42183.206666666651</c:v>
                </c:pt>
                <c:pt idx="3821">
                  <c:v>42183.207361111083</c:v>
                </c:pt>
                <c:pt idx="3822">
                  <c:v>42183.208055555559</c:v>
                </c:pt>
                <c:pt idx="3823">
                  <c:v>42183.208749999998</c:v>
                </c:pt>
                <c:pt idx="3824">
                  <c:v>42183.209444444445</c:v>
                </c:pt>
                <c:pt idx="3825">
                  <c:v>42183.210138888891</c:v>
                </c:pt>
                <c:pt idx="3826">
                  <c:v>42183.210833333331</c:v>
                </c:pt>
                <c:pt idx="3827">
                  <c:v>42183.211527777778</c:v>
                </c:pt>
                <c:pt idx="3828">
                  <c:v>42183.212222222232</c:v>
                </c:pt>
                <c:pt idx="3829">
                  <c:v>42183.212916666664</c:v>
                </c:pt>
                <c:pt idx="3830">
                  <c:v>42183.213611111096</c:v>
                </c:pt>
                <c:pt idx="3831">
                  <c:v>42183.214305555557</c:v>
                </c:pt>
                <c:pt idx="3832">
                  <c:v>42183.215000000004</c:v>
                </c:pt>
                <c:pt idx="3833">
                  <c:v>42183.215694444443</c:v>
                </c:pt>
                <c:pt idx="3834">
                  <c:v>42183.21638888889</c:v>
                </c:pt>
                <c:pt idx="3835">
                  <c:v>42183.217083333322</c:v>
                </c:pt>
                <c:pt idx="3836">
                  <c:v>42183.217777777776</c:v>
                </c:pt>
                <c:pt idx="3837">
                  <c:v>42183.218472222223</c:v>
                </c:pt>
                <c:pt idx="3838">
                  <c:v>42183.219166666648</c:v>
                </c:pt>
                <c:pt idx="3839">
                  <c:v>42183.219861111094</c:v>
                </c:pt>
                <c:pt idx="3840">
                  <c:v>42183.220555555556</c:v>
                </c:pt>
                <c:pt idx="3841">
                  <c:v>42183.221249999995</c:v>
                </c:pt>
                <c:pt idx="3842">
                  <c:v>42183.221944444434</c:v>
                </c:pt>
                <c:pt idx="3843">
                  <c:v>42183.222638888888</c:v>
                </c:pt>
                <c:pt idx="3844">
                  <c:v>42183.223333333321</c:v>
                </c:pt>
                <c:pt idx="3845">
                  <c:v>42183.224027777775</c:v>
                </c:pt>
                <c:pt idx="3846">
                  <c:v>42183.224722222207</c:v>
                </c:pt>
                <c:pt idx="3847">
                  <c:v>42183.225416666639</c:v>
                </c:pt>
                <c:pt idx="3848">
                  <c:v>42183.2261111111</c:v>
                </c:pt>
                <c:pt idx="3849">
                  <c:v>42183.226805555554</c:v>
                </c:pt>
                <c:pt idx="3850">
                  <c:v>42183.227499999994</c:v>
                </c:pt>
                <c:pt idx="3851">
                  <c:v>42183.228194444448</c:v>
                </c:pt>
                <c:pt idx="3852">
                  <c:v>42183.228888888887</c:v>
                </c:pt>
                <c:pt idx="3853">
                  <c:v>42183.229583333319</c:v>
                </c:pt>
                <c:pt idx="3854">
                  <c:v>42183.23027777778</c:v>
                </c:pt>
                <c:pt idx="3855">
                  <c:v>42183.23097222222</c:v>
                </c:pt>
                <c:pt idx="3856">
                  <c:v>42183.231666666637</c:v>
                </c:pt>
                <c:pt idx="3857">
                  <c:v>42183.232361111084</c:v>
                </c:pt>
                <c:pt idx="3858">
                  <c:v>42183.233055555538</c:v>
                </c:pt>
                <c:pt idx="3859">
                  <c:v>42183.233749999985</c:v>
                </c:pt>
                <c:pt idx="3860">
                  <c:v>42183.234444444446</c:v>
                </c:pt>
                <c:pt idx="3861">
                  <c:v>42183.235138888886</c:v>
                </c:pt>
                <c:pt idx="3862">
                  <c:v>42183.235833333325</c:v>
                </c:pt>
                <c:pt idx="3863">
                  <c:v>42183.236527777779</c:v>
                </c:pt>
                <c:pt idx="3864">
                  <c:v>42183.237222222226</c:v>
                </c:pt>
                <c:pt idx="3865">
                  <c:v>42183.237916666651</c:v>
                </c:pt>
                <c:pt idx="3866">
                  <c:v>42183.238611111105</c:v>
                </c:pt>
                <c:pt idx="3867">
                  <c:v>42183.239305555544</c:v>
                </c:pt>
                <c:pt idx="3868">
                  <c:v>42183.24</c:v>
                </c:pt>
                <c:pt idx="3869">
                  <c:v>42183.240694444459</c:v>
                </c:pt>
                <c:pt idx="3870">
                  <c:v>42183.241388888884</c:v>
                </c:pt>
                <c:pt idx="3871">
                  <c:v>42183.242083333324</c:v>
                </c:pt>
                <c:pt idx="3872">
                  <c:v>42183.242777777778</c:v>
                </c:pt>
                <c:pt idx="3873">
                  <c:v>42183.243472222224</c:v>
                </c:pt>
                <c:pt idx="3874">
                  <c:v>42183.244166666649</c:v>
                </c:pt>
                <c:pt idx="3875">
                  <c:v>42183.244861111096</c:v>
                </c:pt>
                <c:pt idx="3876">
                  <c:v>42183.245555555557</c:v>
                </c:pt>
                <c:pt idx="3877">
                  <c:v>42183.246250000011</c:v>
                </c:pt>
                <c:pt idx="3878">
                  <c:v>42183.246944444443</c:v>
                </c:pt>
                <c:pt idx="3879">
                  <c:v>42183.24763888889</c:v>
                </c:pt>
                <c:pt idx="3880">
                  <c:v>42183.248333333337</c:v>
                </c:pt>
                <c:pt idx="3881">
                  <c:v>42183.249027777776</c:v>
                </c:pt>
                <c:pt idx="3882">
                  <c:v>42183.249722222208</c:v>
                </c:pt>
                <c:pt idx="3883">
                  <c:v>42183.250416666655</c:v>
                </c:pt>
                <c:pt idx="3884">
                  <c:v>42183.251111111094</c:v>
                </c:pt>
                <c:pt idx="3885">
                  <c:v>42183.251805555556</c:v>
                </c:pt>
                <c:pt idx="3886">
                  <c:v>42183.252500000002</c:v>
                </c:pt>
                <c:pt idx="3887">
                  <c:v>42183.253194444442</c:v>
                </c:pt>
                <c:pt idx="3888">
                  <c:v>42183.253888888888</c:v>
                </c:pt>
                <c:pt idx="3889">
                  <c:v>42183.254583333335</c:v>
                </c:pt>
                <c:pt idx="3890">
                  <c:v>42183.255277777782</c:v>
                </c:pt>
                <c:pt idx="3891">
                  <c:v>42183.255972222221</c:v>
                </c:pt>
                <c:pt idx="3892">
                  <c:v>42183.256666666653</c:v>
                </c:pt>
                <c:pt idx="3893">
                  <c:v>42183.2573611111</c:v>
                </c:pt>
                <c:pt idx="3894">
                  <c:v>42183.258055555561</c:v>
                </c:pt>
                <c:pt idx="3895">
                  <c:v>42183.258750000001</c:v>
                </c:pt>
                <c:pt idx="3896">
                  <c:v>42183.259444444448</c:v>
                </c:pt>
                <c:pt idx="3897">
                  <c:v>42183.260138888887</c:v>
                </c:pt>
                <c:pt idx="3898">
                  <c:v>42183.260833333334</c:v>
                </c:pt>
                <c:pt idx="3899">
                  <c:v>42183.261527777766</c:v>
                </c:pt>
                <c:pt idx="3900">
                  <c:v>42183.26222222222</c:v>
                </c:pt>
                <c:pt idx="3901">
                  <c:v>42183.262916666652</c:v>
                </c:pt>
                <c:pt idx="3902">
                  <c:v>42183.263611111084</c:v>
                </c:pt>
                <c:pt idx="3903">
                  <c:v>42183.264305555538</c:v>
                </c:pt>
                <c:pt idx="3904">
                  <c:v>42183.264999999999</c:v>
                </c:pt>
                <c:pt idx="3905">
                  <c:v>42183.265694444446</c:v>
                </c:pt>
                <c:pt idx="3906">
                  <c:v>42183.266388888886</c:v>
                </c:pt>
                <c:pt idx="3907">
                  <c:v>42183.267083333303</c:v>
                </c:pt>
                <c:pt idx="3908">
                  <c:v>42183.267777777764</c:v>
                </c:pt>
                <c:pt idx="3909">
                  <c:v>42183.268472222226</c:v>
                </c:pt>
                <c:pt idx="3910">
                  <c:v>42183.269166666636</c:v>
                </c:pt>
                <c:pt idx="3911">
                  <c:v>42183.269861111083</c:v>
                </c:pt>
                <c:pt idx="3912">
                  <c:v>42183.270555555559</c:v>
                </c:pt>
                <c:pt idx="3913">
                  <c:v>42183.271249999998</c:v>
                </c:pt>
                <c:pt idx="3914">
                  <c:v>42183.271944444445</c:v>
                </c:pt>
                <c:pt idx="3915">
                  <c:v>42183.272638888891</c:v>
                </c:pt>
                <c:pt idx="3916">
                  <c:v>42183.273333333324</c:v>
                </c:pt>
                <c:pt idx="3917">
                  <c:v>42183.274027777778</c:v>
                </c:pt>
                <c:pt idx="3918">
                  <c:v>42183.274722222224</c:v>
                </c:pt>
                <c:pt idx="3919">
                  <c:v>42183.275416666649</c:v>
                </c:pt>
                <c:pt idx="3920">
                  <c:v>42183.276111111096</c:v>
                </c:pt>
                <c:pt idx="3921">
                  <c:v>42183.276805555557</c:v>
                </c:pt>
                <c:pt idx="3922">
                  <c:v>42183.277499999997</c:v>
                </c:pt>
                <c:pt idx="3923">
                  <c:v>42183.278194444443</c:v>
                </c:pt>
                <c:pt idx="3924">
                  <c:v>42183.27888888889</c:v>
                </c:pt>
                <c:pt idx="3925">
                  <c:v>42183.279583333322</c:v>
                </c:pt>
                <c:pt idx="3926">
                  <c:v>42183.280277777783</c:v>
                </c:pt>
                <c:pt idx="3927">
                  <c:v>42183.280972222223</c:v>
                </c:pt>
                <c:pt idx="3928">
                  <c:v>42183.281666666648</c:v>
                </c:pt>
                <c:pt idx="3929">
                  <c:v>42183.282361111094</c:v>
                </c:pt>
                <c:pt idx="3930">
                  <c:v>42183.283055555556</c:v>
                </c:pt>
                <c:pt idx="3931">
                  <c:v>42183.283749999995</c:v>
                </c:pt>
                <c:pt idx="3932">
                  <c:v>42183.284444444442</c:v>
                </c:pt>
                <c:pt idx="3933">
                  <c:v>42183.285138888888</c:v>
                </c:pt>
                <c:pt idx="3934">
                  <c:v>42183.285833333335</c:v>
                </c:pt>
                <c:pt idx="3935">
                  <c:v>42183.286527777782</c:v>
                </c:pt>
                <c:pt idx="3936">
                  <c:v>42183.287222222221</c:v>
                </c:pt>
                <c:pt idx="3937">
                  <c:v>42183.287916666653</c:v>
                </c:pt>
                <c:pt idx="3938">
                  <c:v>42183.288611111115</c:v>
                </c:pt>
                <c:pt idx="3939">
                  <c:v>42183.289305555554</c:v>
                </c:pt>
                <c:pt idx="3940">
                  <c:v>42183.29</c:v>
                </c:pt>
                <c:pt idx="3941">
                  <c:v>42183.290694444448</c:v>
                </c:pt>
                <c:pt idx="3942">
                  <c:v>42183.291388888872</c:v>
                </c:pt>
                <c:pt idx="3943">
                  <c:v>42183.292083333319</c:v>
                </c:pt>
                <c:pt idx="3944">
                  <c:v>42183.292777777766</c:v>
                </c:pt>
                <c:pt idx="3945">
                  <c:v>42183.293472222198</c:v>
                </c:pt>
                <c:pt idx="3946">
                  <c:v>42183.294166666637</c:v>
                </c:pt>
                <c:pt idx="3947">
                  <c:v>42183.294861111084</c:v>
                </c:pt>
                <c:pt idx="3948">
                  <c:v>42183.295555555538</c:v>
                </c:pt>
                <c:pt idx="3949">
                  <c:v>42183.296249999999</c:v>
                </c:pt>
                <c:pt idx="3950">
                  <c:v>42183.296944444446</c:v>
                </c:pt>
                <c:pt idx="3951">
                  <c:v>42183.297638888886</c:v>
                </c:pt>
                <c:pt idx="3952">
                  <c:v>42183.298333333325</c:v>
                </c:pt>
                <c:pt idx="3953">
                  <c:v>42183.299027777764</c:v>
                </c:pt>
                <c:pt idx="3954">
                  <c:v>42183.299722222204</c:v>
                </c:pt>
                <c:pt idx="3955">
                  <c:v>42183.300416666665</c:v>
                </c:pt>
                <c:pt idx="3956">
                  <c:v>42183.301111111105</c:v>
                </c:pt>
                <c:pt idx="3957">
                  <c:v>42183.301805555559</c:v>
                </c:pt>
                <c:pt idx="3958">
                  <c:v>42183.302500000013</c:v>
                </c:pt>
                <c:pt idx="3959">
                  <c:v>42183.303194444459</c:v>
                </c:pt>
                <c:pt idx="3960">
                  <c:v>42183.303888888891</c:v>
                </c:pt>
                <c:pt idx="3961">
                  <c:v>42183.304583333331</c:v>
                </c:pt>
                <c:pt idx="3962">
                  <c:v>42183.305277777792</c:v>
                </c:pt>
                <c:pt idx="3963">
                  <c:v>42183.305972222232</c:v>
                </c:pt>
                <c:pt idx="3964">
                  <c:v>42183.306666666664</c:v>
                </c:pt>
                <c:pt idx="3965">
                  <c:v>42183.307361111096</c:v>
                </c:pt>
                <c:pt idx="3966">
                  <c:v>42183.308055555572</c:v>
                </c:pt>
                <c:pt idx="3967">
                  <c:v>42183.308750000011</c:v>
                </c:pt>
                <c:pt idx="3968">
                  <c:v>42183.309444444443</c:v>
                </c:pt>
                <c:pt idx="3969">
                  <c:v>42183.310138888904</c:v>
                </c:pt>
                <c:pt idx="3970">
                  <c:v>42183.310833333351</c:v>
                </c:pt>
                <c:pt idx="3971">
                  <c:v>42183.311527777783</c:v>
                </c:pt>
                <c:pt idx="3972">
                  <c:v>42183.312222222237</c:v>
                </c:pt>
                <c:pt idx="3973">
                  <c:v>42183.312916666669</c:v>
                </c:pt>
                <c:pt idx="3974">
                  <c:v>42183.313611111109</c:v>
                </c:pt>
                <c:pt idx="3975">
                  <c:v>42183.314305555563</c:v>
                </c:pt>
                <c:pt idx="3976">
                  <c:v>42183.315000000002</c:v>
                </c:pt>
                <c:pt idx="3977">
                  <c:v>42183.315694444456</c:v>
                </c:pt>
                <c:pt idx="3978">
                  <c:v>42183.316388888903</c:v>
                </c:pt>
                <c:pt idx="3979">
                  <c:v>42183.317083333335</c:v>
                </c:pt>
                <c:pt idx="3980">
                  <c:v>42183.317777777782</c:v>
                </c:pt>
                <c:pt idx="3981">
                  <c:v>42183.318472222236</c:v>
                </c:pt>
                <c:pt idx="3982">
                  <c:v>42183.319166666653</c:v>
                </c:pt>
                <c:pt idx="3983">
                  <c:v>42183.319861111115</c:v>
                </c:pt>
                <c:pt idx="3984">
                  <c:v>42183.320555555561</c:v>
                </c:pt>
                <c:pt idx="3985">
                  <c:v>42183.321250000001</c:v>
                </c:pt>
                <c:pt idx="3986">
                  <c:v>42183.321944444448</c:v>
                </c:pt>
                <c:pt idx="3987">
                  <c:v>42183.322638888902</c:v>
                </c:pt>
                <c:pt idx="3988">
                  <c:v>42183.323333333334</c:v>
                </c:pt>
                <c:pt idx="3989">
                  <c:v>42183.32402777778</c:v>
                </c:pt>
                <c:pt idx="3990">
                  <c:v>42183.32472222222</c:v>
                </c:pt>
                <c:pt idx="3991">
                  <c:v>42183.325416666652</c:v>
                </c:pt>
                <c:pt idx="3992">
                  <c:v>42183.326111111106</c:v>
                </c:pt>
                <c:pt idx="3993">
                  <c:v>42183.326805555553</c:v>
                </c:pt>
                <c:pt idx="3994">
                  <c:v>42183.327499999999</c:v>
                </c:pt>
                <c:pt idx="3995">
                  <c:v>42183.328194444461</c:v>
                </c:pt>
                <c:pt idx="3996">
                  <c:v>42183.328888888893</c:v>
                </c:pt>
                <c:pt idx="3997">
                  <c:v>42183.329583333325</c:v>
                </c:pt>
                <c:pt idx="3998">
                  <c:v>42183.330277777794</c:v>
                </c:pt>
                <c:pt idx="3999">
                  <c:v>42183.330972222233</c:v>
                </c:pt>
                <c:pt idx="4000">
                  <c:v>42183.331666666651</c:v>
                </c:pt>
                <c:pt idx="4001">
                  <c:v>42183.332361111105</c:v>
                </c:pt>
                <c:pt idx="4002">
                  <c:v>42183.333055555559</c:v>
                </c:pt>
                <c:pt idx="4003">
                  <c:v>42183.333749999998</c:v>
                </c:pt>
                <c:pt idx="4004">
                  <c:v>42183.334444444459</c:v>
                </c:pt>
                <c:pt idx="4005">
                  <c:v>42183.335138888891</c:v>
                </c:pt>
                <c:pt idx="4006">
                  <c:v>42183.335833333331</c:v>
                </c:pt>
                <c:pt idx="4007">
                  <c:v>42183.336527777792</c:v>
                </c:pt>
                <c:pt idx="4008">
                  <c:v>42183.337222222232</c:v>
                </c:pt>
                <c:pt idx="4009">
                  <c:v>42183.337916666664</c:v>
                </c:pt>
                <c:pt idx="4010">
                  <c:v>42183.33861111111</c:v>
                </c:pt>
                <c:pt idx="4011">
                  <c:v>42183.339305555557</c:v>
                </c:pt>
                <c:pt idx="4012">
                  <c:v>42183.340000000011</c:v>
                </c:pt>
                <c:pt idx="4013">
                  <c:v>42183.340694444465</c:v>
                </c:pt>
                <c:pt idx="4014">
                  <c:v>42183.34138888889</c:v>
                </c:pt>
                <c:pt idx="4015">
                  <c:v>42183.342083333337</c:v>
                </c:pt>
                <c:pt idx="4016">
                  <c:v>42183.342777777783</c:v>
                </c:pt>
                <c:pt idx="4017">
                  <c:v>42183.343472222223</c:v>
                </c:pt>
                <c:pt idx="4018">
                  <c:v>42183.344166666655</c:v>
                </c:pt>
                <c:pt idx="4019">
                  <c:v>42183.344861111109</c:v>
                </c:pt>
                <c:pt idx="4020">
                  <c:v>42183.345555555563</c:v>
                </c:pt>
                <c:pt idx="4021">
                  <c:v>42183.346250000017</c:v>
                </c:pt>
                <c:pt idx="4022">
                  <c:v>42183.346944444456</c:v>
                </c:pt>
                <c:pt idx="4023">
                  <c:v>42183.347638888903</c:v>
                </c:pt>
                <c:pt idx="4024">
                  <c:v>42183.348333333342</c:v>
                </c:pt>
                <c:pt idx="4025">
                  <c:v>42183.349027777782</c:v>
                </c:pt>
                <c:pt idx="4026">
                  <c:v>42183.349722222221</c:v>
                </c:pt>
                <c:pt idx="4027">
                  <c:v>42183.350416666668</c:v>
                </c:pt>
                <c:pt idx="4028">
                  <c:v>42183.351111111115</c:v>
                </c:pt>
                <c:pt idx="4029">
                  <c:v>42183.351805555561</c:v>
                </c:pt>
                <c:pt idx="4030">
                  <c:v>42183.352500000015</c:v>
                </c:pt>
                <c:pt idx="4031">
                  <c:v>42183.353194444469</c:v>
                </c:pt>
                <c:pt idx="4032">
                  <c:v>42183.353888888902</c:v>
                </c:pt>
                <c:pt idx="4033">
                  <c:v>42183.354583333341</c:v>
                </c:pt>
                <c:pt idx="4034">
                  <c:v>42183.355277777795</c:v>
                </c:pt>
                <c:pt idx="4035">
                  <c:v>42183.355972222234</c:v>
                </c:pt>
                <c:pt idx="4036">
                  <c:v>42183.356666666667</c:v>
                </c:pt>
                <c:pt idx="4037">
                  <c:v>42183.357361111106</c:v>
                </c:pt>
                <c:pt idx="4038">
                  <c:v>42183.358055555567</c:v>
                </c:pt>
                <c:pt idx="4039">
                  <c:v>42183.358750000014</c:v>
                </c:pt>
                <c:pt idx="4040">
                  <c:v>42183.359444444461</c:v>
                </c:pt>
                <c:pt idx="4041">
                  <c:v>42183.360138888893</c:v>
                </c:pt>
                <c:pt idx="4042">
                  <c:v>42183.360833333332</c:v>
                </c:pt>
                <c:pt idx="4043">
                  <c:v>42183.361527777779</c:v>
                </c:pt>
                <c:pt idx="4044">
                  <c:v>42183.362222222233</c:v>
                </c:pt>
                <c:pt idx="4045">
                  <c:v>42183.362916666665</c:v>
                </c:pt>
                <c:pt idx="4046">
                  <c:v>42183.363611111105</c:v>
                </c:pt>
                <c:pt idx="4047">
                  <c:v>42183.364305555559</c:v>
                </c:pt>
                <c:pt idx="4048">
                  <c:v>42183.365000000005</c:v>
                </c:pt>
                <c:pt idx="4049">
                  <c:v>42183.365694444459</c:v>
                </c:pt>
                <c:pt idx="4050">
                  <c:v>42183.366388888891</c:v>
                </c:pt>
                <c:pt idx="4051">
                  <c:v>42183.367083333324</c:v>
                </c:pt>
                <c:pt idx="4052">
                  <c:v>42183.367777777778</c:v>
                </c:pt>
                <c:pt idx="4053">
                  <c:v>42183.368472222232</c:v>
                </c:pt>
                <c:pt idx="4054">
                  <c:v>42183.369166666649</c:v>
                </c:pt>
                <c:pt idx="4055">
                  <c:v>42183.369861111096</c:v>
                </c:pt>
                <c:pt idx="4056">
                  <c:v>42183.370555555572</c:v>
                </c:pt>
                <c:pt idx="4057">
                  <c:v>42183.371250000011</c:v>
                </c:pt>
                <c:pt idx="4058">
                  <c:v>42183.371944444443</c:v>
                </c:pt>
                <c:pt idx="4059">
                  <c:v>42183.372638888904</c:v>
                </c:pt>
                <c:pt idx="4060">
                  <c:v>42183.373333333337</c:v>
                </c:pt>
                <c:pt idx="4061">
                  <c:v>42183.374027777783</c:v>
                </c:pt>
                <c:pt idx="4062">
                  <c:v>42183.374722222223</c:v>
                </c:pt>
                <c:pt idx="4063">
                  <c:v>42183.375416666655</c:v>
                </c:pt>
                <c:pt idx="4064">
                  <c:v>42183.376111111109</c:v>
                </c:pt>
                <c:pt idx="4065">
                  <c:v>42183.376805555563</c:v>
                </c:pt>
                <c:pt idx="4066">
                  <c:v>42183.377500000002</c:v>
                </c:pt>
                <c:pt idx="4067">
                  <c:v>42183.378194444456</c:v>
                </c:pt>
                <c:pt idx="4068">
                  <c:v>42183.378888888903</c:v>
                </c:pt>
                <c:pt idx="4069">
                  <c:v>42183.379583333335</c:v>
                </c:pt>
                <c:pt idx="4070">
                  <c:v>42183.380277777796</c:v>
                </c:pt>
                <c:pt idx="4071">
                  <c:v>42183.380972222236</c:v>
                </c:pt>
                <c:pt idx="4072">
                  <c:v>42183.381666666653</c:v>
                </c:pt>
                <c:pt idx="4073">
                  <c:v>42183.382361111115</c:v>
                </c:pt>
                <c:pt idx="4074">
                  <c:v>42183.383055555561</c:v>
                </c:pt>
                <c:pt idx="4075">
                  <c:v>42183.383750000001</c:v>
                </c:pt>
                <c:pt idx="4076">
                  <c:v>42183.384444444469</c:v>
                </c:pt>
                <c:pt idx="4077">
                  <c:v>42183.385138888902</c:v>
                </c:pt>
                <c:pt idx="4078">
                  <c:v>42183.385833333341</c:v>
                </c:pt>
                <c:pt idx="4079">
                  <c:v>42183.386527777795</c:v>
                </c:pt>
                <c:pt idx="4080">
                  <c:v>42183.387222222234</c:v>
                </c:pt>
                <c:pt idx="4081">
                  <c:v>42183.387916666667</c:v>
                </c:pt>
                <c:pt idx="4082">
                  <c:v>42183.388611111113</c:v>
                </c:pt>
                <c:pt idx="4083">
                  <c:v>42183.389305555553</c:v>
                </c:pt>
                <c:pt idx="4084">
                  <c:v>42183.39</c:v>
                </c:pt>
                <c:pt idx="4085">
                  <c:v>42183.390694444461</c:v>
                </c:pt>
                <c:pt idx="4086">
                  <c:v>42183.391388888886</c:v>
                </c:pt>
                <c:pt idx="4087">
                  <c:v>42183.392083333325</c:v>
                </c:pt>
                <c:pt idx="4088">
                  <c:v>42183.392777777779</c:v>
                </c:pt>
                <c:pt idx="4089">
                  <c:v>42183.393472222226</c:v>
                </c:pt>
                <c:pt idx="4090">
                  <c:v>42183.394166666651</c:v>
                </c:pt>
                <c:pt idx="4091">
                  <c:v>42183.394861111105</c:v>
                </c:pt>
                <c:pt idx="4092">
                  <c:v>42183.395555555559</c:v>
                </c:pt>
                <c:pt idx="4093">
                  <c:v>42183.396250000013</c:v>
                </c:pt>
                <c:pt idx="4094">
                  <c:v>42183.396944444459</c:v>
                </c:pt>
                <c:pt idx="4095">
                  <c:v>42183.397638888891</c:v>
                </c:pt>
                <c:pt idx="4096">
                  <c:v>42183.398333333331</c:v>
                </c:pt>
                <c:pt idx="4097">
                  <c:v>42183.399027777778</c:v>
                </c:pt>
                <c:pt idx="4098">
                  <c:v>42183.399722222224</c:v>
                </c:pt>
                <c:pt idx="4099">
                  <c:v>42183.400416666664</c:v>
                </c:pt>
                <c:pt idx="4100">
                  <c:v>42183.401111111096</c:v>
                </c:pt>
                <c:pt idx="4101">
                  <c:v>42183.401805555557</c:v>
                </c:pt>
                <c:pt idx="4102">
                  <c:v>42183.402500000011</c:v>
                </c:pt>
                <c:pt idx="4103">
                  <c:v>42183.403194444443</c:v>
                </c:pt>
                <c:pt idx="4104">
                  <c:v>42183.40388888889</c:v>
                </c:pt>
                <c:pt idx="4105">
                  <c:v>42183.404583333337</c:v>
                </c:pt>
                <c:pt idx="4106">
                  <c:v>42183.405277777783</c:v>
                </c:pt>
                <c:pt idx="4107">
                  <c:v>42183.405972222223</c:v>
                </c:pt>
                <c:pt idx="4108">
                  <c:v>42183.406666666655</c:v>
                </c:pt>
                <c:pt idx="4109">
                  <c:v>42183.407361111094</c:v>
                </c:pt>
                <c:pt idx="4110">
                  <c:v>42183.408055555563</c:v>
                </c:pt>
                <c:pt idx="4111">
                  <c:v>42183.408750000002</c:v>
                </c:pt>
                <c:pt idx="4112">
                  <c:v>42183.409444444442</c:v>
                </c:pt>
                <c:pt idx="4113">
                  <c:v>42183.410138888903</c:v>
                </c:pt>
                <c:pt idx="4114">
                  <c:v>42183.410833333342</c:v>
                </c:pt>
                <c:pt idx="4115">
                  <c:v>42183.411527777782</c:v>
                </c:pt>
                <c:pt idx="4116">
                  <c:v>42183.412222222236</c:v>
                </c:pt>
                <c:pt idx="4117">
                  <c:v>42183.412916666668</c:v>
                </c:pt>
                <c:pt idx="4118">
                  <c:v>42183.413611111115</c:v>
                </c:pt>
                <c:pt idx="4119">
                  <c:v>42183.414305555561</c:v>
                </c:pt>
                <c:pt idx="4120">
                  <c:v>42183.415000000001</c:v>
                </c:pt>
                <c:pt idx="4121">
                  <c:v>42183.415694444469</c:v>
                </c:pt>
                <c:pt idx="4122">
                  <c:v>42183.416388888902</c:v>
                </c:pt>
                <c:pt idx="4123">
                  <c:v>42183.417083333334</c:v>
                </c:pt>
                <c:pt idx="4124">
                  <c:v>42183.41777777778</c:v>
                </c:pt>
                <c:pt idx="4125">
                  <c:v>42183.418472222234</c:v>
                </c:pt>
                <c:pt idx="4126">
                  <c:v>42183.419166666652</c:v>
                </c:pt>
                <c:pt idx="4127">
                  <c:v>42183.419861111106</c:v>
                </c:pt>
                <c:pt idx="4128">
                  <c:v>42183.420555555553</c:v>
                </c:pt>
                <c:pt idx="4129">
                  <c:v>42183.421249999999</c:v>
                </c:pt>
                <c:pt idx="4130">
                  <c:v>42183.421944444446</c:v>
                </c:pt>
                <c:pt idx="4131">
                  <c:v>42183.422638888893</c:v>
                </c:pt>
                <c:pt idx="4132">
                  <c:v>42183.423333333325</c:v>
                </c:pt>
                <c:pt idx="4133">
                  <c:v>42183.424027777779</c:v>
                </c:pt>
                <c:pt idx="4134">
                  <c:v>42183.424722222226</c:v>
                </c:pt>
                <c:pt idx="4135">
                  <c:v>42183.425416666651</c:v>
                </c:pt>
                <c:pt idx="4136">
                  <c:v>42183.426111111105</c:v>
                </c:pt>
                <c:pt idx="4137">
                  <c:v>42183.426805555559</c:v>
                </c:pt>
                <c:pt idx="4138">
                  <c:v>42183.427499999998</c:v>
                </c:pt>
                <c:pt idx="4139">
                  <c:v>42183.428194444459</c:v>
                </c:pt>
                <c:pt idx="4140">
                  <c:v>42183.428888888891</c:v>
                </c:pt>
                <c:pt idx="4141">
                  <c:v>42183.429583333324</c:v>
                </c:pt>
                <c:pt idx="4142">
                  <c:v>42183.430277777792</c:v>
                </c:pt>
                <c:pt idx="4143">
                  <c:v>42183.430972222232</c:v>
                </c:pt>
                <c:pt idx="4144">
                  <c:v>42183.431666666649</c:v>
                </c:pt>
                <c:pt idx="4145">
                  <c:v>42183.432361111096</c:v>
                </c:pt>
                <c:pt idx="4146">
                  <c:v>42183.433055555557</c:v>
                </c:pt>
                <c:pt idx="4147">
                  <c:v>42183.433749999997</c:v>
                </c:pt>
                <c:pt idx="4148">
                  <c:v>42183.434444444443</c:v>
                </c:pt>
                <c:pt idx="4149">
                  <c:v>42183.43513888889</c:v>
                </c:pt>
                <c:pt idx="4150">
                  <c:v>42183.435833333337</c:v>
                </c:pt>
                <c:pt idx="4151">
                  <c:v>42183.436527777783</c:v>
                </c:pt>
                <c:pt idx="4152">
                  <c:v>42183.437222222223</c:v>
                </c:pt>
                <c:pt idx="4153">
                  <c:v>42183.437916666655</c:v>
                </c:pt>
                <c:pt idx="4154">
                  <c:v>42183.438611111109</c:v>
                </c:pt>
                <c:pt idx="4155">
                  <c:v>42183.439305555556</c:v>
                </c:pt>
                <c:pt idx="4156">
                  <c:v>42183.44</c:v>
                </c:pt>
                <c:pt idx="4157">
                  <c:v>42183.440694444456</c:v>
                </c:pt>
                <c:pt idx="4158">
                  <c:v>42183.441388888888</c:v>
                </c:pt>
                <c:pt idx="4159">
                  <c:v>42183.442083333335</c:v>
                </c:pt>
                <c:pt idx="4160">
                  <c:v>42183.442777777782</c:v>
                </c:pt>
                <c:pt idx="4161">
                  <c:v>42183.443472222221</c:v>
                </c:pt>
                <c:pt idx="4162">
                  <c:v>42183.444166666653</c:v>
                </c:pt>
                <c:pt idx="4163">
                  <c:v>42183.444861111115</c:v>
                </c:pt>
                <c:pt idx="4164">
                  <c:v>42183.445555555561</c:v>
                </c:pt>
                <c:pt idx="4165">
                  <c:v>42183.446250000015</c:v>
                </c:pt>
                <c:pt idx="4166">
                  <c:v>42183.446944444469</c:v>
                </c:pt>
                <c:pt idx="4167">
                  <c:v>42183.447638888902</c:v>
                </c:pt>
                <c:pt idx="4168">
                  <c:v>42183.448333333341</c:v>
                </c:pt>
                <c:pt idx="4169">
                  <c:v>42183.44902777778</c:v>
                </c:pt>
                <c:pt idx="4170">
                  <c:v>42183.44972222222</c:v>
                </c:pt>
                <c:pt idx="4171">
                  <c:v>42183.450416666667</c:v>
                </c:pt>
                <c:pt idx="4172">
                  <c:v>42183.451111111106</c:v>
                </c:pt>
                <c:pt idx="4173">
                  <c:v>42183.451805555553</c:v>
                </c:pt>
                <c:pt idx="4174">
                  <c:v>42183.452500000014</c:v>
                </c:pt>
                <c:pt idx="4175">
                  <c:v>42183.453194444461</c:v>
                </c:pt>
                <c:pt idx="4176">
                  <c:v>42183.453888888893</c:v>
                </c:pt>
                <c:pt idx="4177">
                  <c:v>42183.454583333332</c:v>
                </c:pt>
                <c:pt idx="4178">
                  <c:v>42183.455277777794</c:v>
                </c:pt>
                <c:pt idx="4179">
                  <c:v>42183.455972222233</c:v>
                </c:pt>
                <c:pt idx="4180">
                  <c:v>42183.456666666665</c:v>
                </c:pt>
                <c:pt idx="4181">
                  <c:v>42183.457361111105</c:v>
                </c:pt>
                <c:pt idx="4182">
                  <c:v>42183.458055555573</c:v>
                </c:pt>
                <c:pt idx="4183">
                  <c:v>42183.458750000013</c:v>
                </c:pt>
                <c:pt idx="4184">
                  <c:v>42183.459444444459</c:v>
                </c:pt>
                <c:pt idx="4185">
                  <c:v>42183.460138888891</c:v>
                </c:pt>
                <c:pt idx="4186">
                  <c:v>42183.460833333331</c:v>
                </c:pt>
                <c:pt idx="4187">
                  <c:v>42183.461527777778</c:v>
                </c:pt>
                <c:pt idx="4188">
                  <c:v>42183.462222222232</c:v>
                </c:pt>
                <c:pt idx="4189">
                  <c:v>42183.462916666664</c:v>
                </c:pt>
                <c:pt idx="4190">
                  <c:v>42183.463611111096</c:v>
                </c:pt>
                <c:pt idx="4191">
                  <c:v>42183.464305555557</c:v>
                </c:pt>
                <c:pt idx="4192">
                  <c:v>42183.465000000004</c:v>
                </c:pt>
                <c:pt idx="4193">
                  <c:v>42183.465694444443</c:v>
                </c:pt>
                <c:pt idx="4194">
                  <c:v>42183.46638888889</c:v>
                </c:pt>
                <c:pt idx="4195">
                  <c:v>42183.467083333322</c:v>
                </c:pt>
                <c:pt idx="4196">
                  <c:v>42183.467777777776</c:v>
                </c:pt>
                <c:pt idx="4197">
                  <c:v>42183.468472222223</c:v>
                </c:pt>
                <c:pt idx="4198">
                  <c:v>42183.469166666648</c:v>
                </c:pt>
                <c:pt idx="4199">
                  <c:v>42183.469861111094</c:v>
                </c:pt>
                <c:pt idx="4200">
                  <c:v>42183.470555555563</c:v>
                </c:pt>
                <c:pt idx="4201">
                  <c:v>42183.471250000002</c:v>
                </c:pt>
                <c:pt idx="4202">
                  <c:v>42183.471944444442</c:v>
                </c:pt>
                <c:pt idx="4203">
                  <c:v>42183.472638888903</c:v>
                </c:pt>
                <c:pt idx="4204">
                  <c:v>42183.473333333335</c:v>
                </c:pt>
                <c:pt idx="4205">
                  <c:v>42183.474027777782</c:v>
                </c:pt>
                <c:pt idx="4206">
                  <c:v>42183.474722222221</c:v>
                </c:pt>
                <c:pt idx="4207">
                  <c:v>42183.475416666653</c:v>
                </c:pt>
                <c:pt idx="4208">
                  <c:v>42183.476111111115</c:v>
                </c:pt>
                <c:pt idx="4209">
                  <c:v>42183.476805555561</c:v>
                </c:pt>
                <c:pt idx="4210">
                  <c:v>42183.477500000001</c:v>
                </c:pt>
                <c:pt idx="4211">
                  <c:v>42183.478194444469</c:v>
                </c:pt>
                <c:pt idx="4212">
                  <c:v>42183.478888888902</c:v>
                </c:pt>
                <c:pt idx="4213">
                  <c:v>42183.479583333334</c:v>
                </c:pt>
                <c:pt idx="4214">
                  <c:v>42183.480277777795</c:v>
                </c:pt>
                <c:pt idx="4215">
                  <c:v>42183.480972222234</c:v>
                </c:pt>
                <c:pt idx="4216">
                  <c:v>42183.481666666652</c:v>
                </c:pt>
                <c:pt idx="4217">
                  <c:v>42183.482361111106</c:v>
                </c:pt>
                <c:pt idx="4218">
                  <c:v>42183.483055555553</c:v>
                </c:pt>
                <c:pt idx="4219">
                  <c:v>42183.483749999999</c:v>
                </c:pt>
                <c:pt idx="4220">
                  <c:v>42183.484444444461</c:v>
                </c:pt>
                <c:pt idx="4221">
                  <c:v>42183.485138888893</c:v>
                </c:pt>
                <c:pt idx="4222">
                  <c:v>42183.485833333332</c:v>
                </c:pt>
                <c:pt idx="4223">
                  <c:v>42183.486527777794</c:v>
                </c:pt>
                <c:pt idx="4224">
                  <c:v>42183.487222222233</c:v>
                </c:pt>
                <c:pt idx="4225">
                  <c:v>42183.487916666665</c:v>
                </c:pt>
                <c:pt idx="4226">
                  <c:v>42183.488611111112</c:v>
                </c:pt>
                <c:pt idx="4227">
                  <c:v>42183.489305555559</c:v>
                </c:pt>
                <c:pt idx="4228">
                  <c:v>42183.49</c:v>
                </c:pt>
                <c:pt idx="4229">
                  <c:v>42183.490694444459</c:v>
                </c:pt>
                <c:pt idx="4230">
                  <c:v>42183.491388888884</c:v>
                </c:pt>
                <c:pt idx="4231">
                  <c:v>42183.492083333324</c:v>
                </c:pt>
                <c:pt idx="4232">
                  <c:v>42183.492777777778</c:v>
                </c:pt>
                <c:pt idx="4233">
                  <c:v>42183.493472222224</c:v>
                </c:pt>
                <c:pt idx="4234">
                  <c:v>42183.494166666649</c:v>
                </c:pt>
                <c:pt idx="4235">
                  <c:v>42183.494861111096</c:v>
                </c:pt>
                <c:pt idx="4236">
                  <c:v>42183.495555555557</c:v>
                </c:pt>
                <c:pt idx="4237">
                  <c:v>42183.496250000011</c:v>
                </c:pt>
                <c:pt idx="4238">
                  <c:v>42183.496944444443</c:v>
                </c:pt>
                <c:pt idx="4239">
                  <c:v>42183.49763888889</c:v>
                </c:pt>
                <c:pt idx="4240">
                  <c:v>42183.498333333337</c:v>
                </c:pt>
                <c:pt idx="4241">
                  <c:v>42183.499027777776</c:v>
                </c:pt>
                <c:pt idx="4242">
                  <c:v>42183.499722222208</c:v>
                </c:pt>
                <c:pt idx="4243">
                  <c:v>42183.500416666655</c:v>
                </c:pt>
                <c:pt idx="4244">
                  <c:v>42183.501111111094</c:v>
                </c:pt>
                <c:pt idx="4245">
                  <c:v>42183.501805555556</c:v>
                </c:pt>
                <c:pt idx="4246">
                  <c:v>42183.502500000002</c:v>
                </c:pt>
                <c:pt idx="4247">
                  <c:v>42183.503194444442</c:v>
                </c:pt>
                <c:pt idx="4248">
                  <c:v>42183.503888888888</c:v>
                </c:pt>
                <c:pt idx="4249">
                  <c:v>42183.504583333335</c:v>
                </c:pt>
                <c:pt idx="4250">
                  <c:v>42183.505277777782</c:v>
                </c:pt>
                <c:pt idx="4251">
                  <c:v>42183.505972222221</c:v>
                </c:pt>
                <c:pt idx="4252">
                  <c:v>42183.506666666653</c:v>
                </c:pt>
                <c:pt idx="4253">
                  <c:v>42183.5073611111</c:v>
                </c:pt>
                <c:pt idx="4254">
                  <c:v>42183.508055555561</c:v>
                </c:pt>
                <c:pt idx="4255">
                  <c:v>42183.508750000001</c:v>
                </c:pt>
                <c:pt idx="4256">
                  <c:v>42183.509444444448</c:v>
                </c:pt>
                <c:pt idx="4257">
                  <c:v>42183.510138888902</c:v>
                </c:pt>
                <c:pt idx="4258">
                  <c:v>42183.510833333341</c:v>
                </c:pt>
                <c:pt idx="4259">
                  <c:v>42183.51152777778</c:v>
                </c:pt>
                <c:pt idx="4260">
                  <c:v>42183.512222222234</c:v>
                </c:pt>
                <c:pt idx="4261">
                  <c:v>42183.512916666667</c:v>
                </c:pt>
                <c:pt idx="4262">
                  <c:v>42183.513611111106</c:v>
                </c:pt>
                <c:pt idx="4263">
                  <c:v>42183.514305555553</c:v>
                </c:pt>
                <c:pt idx="4264">
                  <c:v>42183.515000000007</c:v>
                </c:pt>
                <c:pt idx="4265">
                  <c:v>42183.515694444461</c:v>
                </c:pt>
                <c:pt idx="4266">
                  <c:v>42183.516388888893</c:v>
                </c:pt>
                <c:pt idx="4267">
                  <c:v>42183.517083333325</c:v>
                </c:pt>
                <c:pt idx="4268">
                  <c:v>42183.517777777779</c:v>
                </c:pt>
                <c:pt idx="4269">
                  <c:v>42183.518472222233</c:v>
                </c:pt>
                <c:pt idx="4270">
                  <c:v>42183.519166666651</c:v>
                </c:pt>
                <c:pt idx="4271">
                  <c:v>42183.519861111105</c:v>
                </c:pt>
                <c:pt idx="4272">
                  <c:v>42183.520555555559</c:v>
                </c:pt>
                <c:pt idx="4273">
                  <c:v>42183.521249999998</c:v>
                </c:pt>
                <c:pt idx="4274">
                  <c:v>42183.521944444445</c:v>
                </c:pt>
                <c:pt idx="4275">
                  <c:v>42183.522638888891</c:v>
                </c:pt>
                <c:pt idx="4276">
                  <c:v>42183.523333333324</c:v>
                </c:pt>
                <c:pt idx="4277">
                  <c:v>42183.524027777778</c:v>
                </c:pt>
                <c:pt idx="4278">
                  <c:v>42183.524722222224</c:v>
                </c:pt>
                <c:pt idx="4279">
                  <c:v>42183.525416666649</c:v>
                </c:pt>
                <c:pt idx="4280">
                  <c:v>42183.526111111096</c:v>
                </c:pt>
                <c:pt idx="4281">
                  <c:v>42183.526805555557</c:v>
                </c:pt>
                <c:pt idx="4282">
                  <c:v>42183.527499999997</c:v>
                </c:pt>
                <c:pt idx="4283">
                  <c:v>42183.528194444443</c:v>
                </c:pt>
                <c:pt idx="4284">
                  <c:v>42183.52888888889</c:v>
                </c:pt>
                <c:pt idx="4285">
                  <c:v>42183.529583333322</c:v>
                </c:pt>
                <c:pt idx="4286">
                  <c:v>42183.530277777783</c:v>
                </c:pt>
                <c:pt idx="4287">
                  <c:v>42183.530972222223</c:v>
                </c:pt>
                <c:pt idx="4288">
                  <c:v>42183.531666666648</c:v>
                </c:pt>
                <c:pt idx="4289">
                  <c:v>42183.532361111094</c:v>
                </c:pt>
                <c:pt idx="4290">
                  <c:v>42183.533055555556</c:v>
                </c:pt>
                <c:pt idx="4291">
                  <c:v>42183.533749999995</c:v>
                </c:pt>
                <c:pt idx="4292">
                  <c:v>42183.534444444442</c:v>
                </c:pt>
                <c:pt idx="4293">
                  <c:v>42183.535138888888</c:v>
                </c:pt>
                <c:pt idx="4294">
                  <c:v>42183.535833333335</c:v>
                </c:pt>
                <c:pt idx="4295">
                  <c:v>42183.536527777782</c:v>
                </c:pt>
                <c:pt idx="4296">
                  <c:v>42183.537222222221</c:v>
                </c:pt>
                <c:pt idx="4297">
                  <c:v>42183.537916666653</c:v>
                </c:pt>
                <c:pt idx="4298">
                  <c:v>42183.538611111115</c:v>
                </c:pt>
                <c:pt idx="4299">
                  <c:v>42183.539305555554</c:v>
                </c:pt>
                <c:pt idx="4300">
                  <c:v>42183.54</c:v>
                </c:pt>
                <c:pt idx="4301">
                  <c:v>42183.540694444469</c:v>
                </c:pt>
                <c:pt idx="4302">
                  <c:v>42183.541388888887</c:v>
                </c:pt>
                <c:pt idx="4303">
                  <c:v>42183.542083333334</c:v>
                </c:pt>
                <c:pt idx="4304">
                  <c:v>42183.54277777778</c:v>
                </c:pt>
                <c:pt idx="4305">
                  <c:v>42183.54347222222</c:v>
                </c:pt>
                <c:pt idx="4306">
                  <c:v>42183.544166666652</c:v>
                </c:pt>
                <c:pt idx="4307">
                  <c:v>42183.544861111106</c:v>
                </c:pt>
                <c:pt idx="4308">
                  <c:v>42183.545555555553</c:v>
                </c:pt>
                <c:pt idx="4309">
                  <c:v>42183.546250000014</c:v>
                </c:pt>
                <c:pt idx="4310">
                  <c:v>42183.546944444461</c:v>
                </c:pt>
                <c:pt idx="4311">
                  <c:v>42183.547638888893</c:v>
                </c:pt>
                <c:pt idx="4312">
                  <c:v>42183.548333333332</c:v>
                </c:pt>
                <c:pt idx="4313">
                  <c:v>42183.549027777779</c:v>
                </c:pt>
                <c:pt idx="4314">
                  <c:v>42183.549722222226</c:v>
                </c:pt>
                <c:pt idx="4315">
                  <c:v>42183.550416666665</c:v>
                </c:pt>
                <c:pt idx="4316">
                  <c:v>42183.551111111105</c:v>
                </c:pt>
                <c:pt idx="4317">
                  <c:v>42183.551805555559</c:v>
                </c:pt>
                <c:pt idx="4318">
                  <c:v>42183.552500000013</c:v>
                </c:pt>
                <c:pt idx="4319">
                  <c:v>42183.553194444459</c:v>
                </c:pt>
                <c:pt idx="4320">
                  <c:v>42183.553888888891</c:v>
                </c:pt>
                <c:pt idx="4321">
                  <c:v>42183.554583333331</c:v>
                </c:pt>
                <c:pt idx="4322">
                  <c:v>42183.555277777792</c:v>
                </c:pt>
                <c:pt idx="4323">
                  <c:v>42183.555972222232</c:v>
                </c:pt>
                <c:pt idx="4324">
                  <c:v>42183.556666666664</c:v>
                </c:pt>
                <c:pt idx="4325">
                  <c:v>42183.557361111096</c:v>
                </c:pt>
                <c:pt idx="4326">
                  <c:v>42183.558055555572</c:v>
                </c:pt>
                <c:pt idx="4327">
                  <c:v>42183.558750000011</c:v>
                </c:pt>
                <c:pt idx="4328">
                  <c:v>42183.559444444443</c:v>
                </c:pt>
                <c:pt idx="4329">
                  <c:v>42183.56013888889</c:v>
                </c:pt>
                <c:pt idx="4330">
                  <c:v>42183.560833333337</c:v>
                </c:pt>
                <c:pt idx="4331">
                  <c:v>42183.561527777776</c:v>
                </c:pt>
                <c:pt idx="4332">
                  <c:v>42183.562222222223</c:v>
                </c:pt>
                <c:pt idx="4333">
                  <c:v>42183.562916666655</c:v>
                </c:pt>
                <c:pt idx="4334">
                  <c:v>42183.563611111094</c:v>
                </c:pt>
                <c:pt idx="4335">
                  <c:v>42183.564305555556</c:v>
                </c:pt>
                <c:pt idx="4336">
                  <c:v>42183.565000000002</c:v>
                </c:pt>
                <c:pt idx="4337">
                  <c:v>42183.565694444442</c:v>
                </c:pt>
                <c:pt idx="4338">
                  <c:v>42183.566388888888</c:v>
                </c:pt>
                <c:pt idx="4339">
                  <c:v>42183.567083333321</c:v>
                </c:pt>
                <c:pt idx="4340">
                  <c:v>42183.567777777775</c:v>
                </c:pt>
                <c:pt idx="4341">
                  <c:v>42183.568472222221</c:v>
                </c:pt>
                <c:pt idx="4342">
                  <c:v>42183.569166666639</c:v>
                </c:pt>
                <c:pt idx="4343">
                  <c:v>42183.5698611111</c:v>
                </c:pt>
                <c:pt idx="4344">
                  <c:v>42183.570555555561</c:v>
                </c:pt>
                <c:pt idx="4345">
                  <c:v>42183.571250000001</c:v>
                </c:pt>
                <c:pt idx="4346">
                  <c:v>42183.571944444448</c:v>
                </c:pt>
                <c:pt idx="4347">
                  <c:v>42183.572638888902</c:v>
                </c:pt>
                <c:pt idx="4348">
                  <c:v>42183.573333333334</c:v>
                </c:pt>
                <c:pt idx="4349">
                  <c:v>42183.57402777778</c:v>
                </c:pt>
                <c:pt idx="4350">
                  <c:v>42183.57472222222</c:v>
                </c:pt>
                <c:pt idx="4351">
                  <c:v>42183.575416666652</c:v>
                </c:pt>
                <c:pt idx="4352">
                  <c:v>42183.576111111106</c:v>
                </c:pt>
                <c:pt idx="4353">
                  <c:v>42183.576805555553</c:v>
                </c:pt>
                <c:pt idx="4354">
                  <c:v>42183.577499999999</c:v>
                </c:pt>
                <c:pt idx="4355">
                  <c:v>42183.578194444461</c:v>
                </c:pt>
                <c:pt idx="4356">
                  <c:v>42183.578888888893</c:v>
                </c:pt>
                <c:pt idx="4357">
                  <c:v>42183.579583333325</c:v>
                </c:pt>
                <c:pt idx="4358">
                  <c:v>42183.580277777794</c:v>
                </c:pt>
                <c:pt idx="4359">
                  <c:v>42183.580972222233</c:v>
                </c:pt>
                <c:pt idx="4360">
                  <c:v>42183.581666666651</c:v>
                </c:pt>
                <c:pt idx="4361">
                  <c:v>42183.582361111105</c:v>
                </c:pt>
                <c:pt idx="4362">
                  <c:v>42183.583055555559</c:v>
                </c:pt>
                <c:pt idx="4363">
                  <c:v>42183.583749999998</c:v>
                </c:pt>
                <c:pt idx="4364">
                  <c:v>42183.584444444459</c:v>
                </c:pt>
                <c:pt idx="4365">
                  <c:v>42183.585138888891</c:v>
                </c:pt>
                <c:pt idx="4366">
                  <c:v>42183.585833333331</c:v>
                </c:pt>
                <c:pt idx="4367">
                  <c:v>42183.586527777792</c:v>
                </c:pt>
                <c:pt idx="4368">
                  <c:v>42183.587222222232</c:v>
                </c:pt>
                <c:pt idx="4369">
                  <c:v>42183.587916666664</c:v>
                </c:pt>
                <c:pt idx="4370">
                  <c:v>42183.58861111111</c:v>
                </c:pt>
                <c:pt idx="4371">
                  <c:v>42183.589305555557</c:v>
                </c:pt>
                <c:pt idx="4372">
                  <c:v>42183.59</c:v>
                </c:pt>
                <c:pt idx="4373">
                  <c:v>42183.590694444443</c:v>
                </c:pt>
                <c:pt idx="4374">
                  <c:v>42183.591388888875</c:v>
                </c:pt>
                <c:pt idx="4375">
                  <c:v>42183.592083333322</c:v>
                </c:pt>
                <c:pt idx="4376">
                  <c:v>42183.592777777776</c:v>
                </c:pt>
                <c:pt idx="4377">
                  <c:v>42183.593472222208</c:v>
                </c:pt>
                <c:pt idx="4378">
                  <c:v>42183.594166666648</c:v>
                </c:pt>
                <c:pt idx="4379">
                  <c:v>42183.594861111094</c:v>
                </c:pt>
                <c:pt idx="4380">
                  <c:v>42183.595555555556</c:v>
                </c:pt>
                <c:pt idx="4381">
                  <c:v>42183.596250000002</c:v>
                </c:pt>
                <c:pt idx="4382">
                  <c:v>42183.596944444442</c:v>
                </c:pt>
                <c:pt idx="4383">
                  <c:v>42183.597638888888</c:v>
                </c:pt>
                <c:pt idx="4384">
                  <c:v>42183.598333333335</c:v>
                </c:pt>
                <c:pt idx="4385">
                  <c:v>42183.599027777775</c:v>
                </c:pt>
                <c:pt idx="4386">
                  <c:v>42183.599722222207</c:v>
                </c:pt>
                <c:pt idx="4387">
                  <c:v>42183.600416666653</c:v>
                </c:pt>
                <c:pt idx="4388">
                  <c:v>42183.6011111111</c:v>
                </c:pt>
                <c:pt idx="4389">
                  <c:v>42183.601805555554</c:v>
                </c:pt>
                <c:pt idx="4390">
                  <c:v>42183.602500000001</c:v>
                </c:pt>
                <c:pt idx="4391">
                  <c:v>42183.603194444448</c:v>
                </c:pt>
                <c:pt idx="4392">
                  <c:v>42183.603888888887</c:v>
                </c:pt>
                <c:pt idx="4393">
                  <c:v>42183.604583333334</c:v>
                </c:pt>
                <c:pt idx="4394">
                  <c:v>42183.60527777778</c:v>
                </c:pt>
                <c:pt idx="4395">
                  <c:v>42183.60597222222</c:v>
                </c:pt>
                <c:pt idx="4396">
                  <c:v>42183.606666666652</c:v>
                </c:pt>
                <c:pt idx="4397">
                  <c:v>42183.607361111084</c:v>
                </c:pt>
                <c:pt idx="4398">
                  <c:v>42183.608055555553</c:v>
                </c:pt>
                <c:pt idx="4399">
                  <c:v>42183.608749999999</c:v>
                </c:pt>
                <c:pt idx="4400">
                  <c:v>42183.609444444446</c:v>
                </c:pt>
                <c:pt idx="4401">
                  <c:v>42183.610138888893</c:v>
                </c:pt>
                <c:pt idx="4402">
                  <c:v>42183.610833333332</c:v>
                </c:pt>
                <c:pt idx="4403">
                  <c:v>42183.611527777779</c:v>
                </c:pt>
                <c:pt idx="4404">
                  <c:v>42183.612222222233</c:v>
                </c:pt>
                <c:pt idx="4405">
                  <c:v>42183.612916666665</c:v>
                </c:pt>
                <c:pt idx="4406">
                  <c:v>42183.613611111105</c:v>
                </c:pt>
                <c:pt idx="4407">
                  <c:v>42183.614305555559</c:v>
                </c:pt>
                <c:pt idx="4408">
                  <c:v>42183.615000000005</c:v>
                </c:pt>
                <c:pt idx="4409">
                  <c:v>42183.615694444459</c:v>
                </c:pt>
                <c:pt idx="4410">
                  <c:v>42183.616388888891</c:v>
                </c:pt>
                <c:pt idx="4411">
                  <c:v>42183.617083333324</c:v>
                </c:pt>
                <c:pt idx="4412">
                  <c:v>42183.617777777778</c:v>
                </c:pt>
                <c:pt idx="4413">
                  <c:v>42183.618472222232</c:v>
                </c:pt>
                <c:pt idx="4414">
                  <c:v>42183.619166666649</c:v>
                </c:pt>
                <c:pt idx="4415">
                  <c:v>42183.619861111096</c:v>
                </c:pt>
                <c:pt idx="4416">
                  <c:v>42183.620555555557</c:v>
                </c:pt>
                <c:pt idx="4417">
                  <c:v>42183.621249999997</c:v>
                </c:pt>
                <c:pt idx="4418">
                  <c:v>42183.621944444436</c:v>
                </c:pt>
                <c:pt idx="4419">
                  <c:v>42183.62263888889</c:v>
                </c:pt>
                <c:pt idx="4420">
                  <c:v>42183.623333333322</c:v>
                </c:pt>
                <c:pt idx="4421">
                  <c:v>42183.624027777776</c:v>
                </c:pt>
                <c:pt idx="4422">
                  <c:v>42183.624722222208</c:v>
                </c:pt>
                <c:pt idx="4423">
                  <c:v>42183.625416666648</c:v>
                </c:pt>
                <c:pt idx="4424">
                  <c:v>42183.626111111094</c:v>
                </c:pt>
                <c:pt idx="4425">
                  <c:v>42183.626805555556</c:v>
                </c:pt>
                <c:pt idx="4426">
                  <c:v>42183.627499999995</c:v>
                </c:pt>
                <c:pt idx="4427">
                  <c:v>42183.628194444442</c:v>
                </c:pt>
                <c:pt idx="4428">
                  <c:v>42183.628888888888</c:v>
                </c:pt>
                <c:pt idx="4429">
                  <c:v>42183.629583333321</c:v>
                </c:pt>
                <c:pt idx="4430">
                  <c:v>42183.630277777782</c:v>
                </c:pt>
                <c:pt idx="4431">
                  <c:v>42183.630972222221</c:v>
                </c:pt>
                <c:pt idx="4432">
                  <c:v>42183.631666666639</c:v>
                </c:pt>
                <c:pt idx="4433">
                  <c:v>42183.6323611111</c:v>
                </c:pt>
                <c:pt idx="4434">
                  <c:v>42183.633055555554</c:v>
                </c:pt>
                <c:pt idx="4435">
                  <c:v>42183.633749999994</c:v>
                </c:pt>
                <c:pt idx="4436">
                  <c:v>42183.634444444448</c:v>
                </c:pt>
                <c:pt idx="4437">
                  <c:v>42183.635138888887</c:v>
                </c:pt>
                <c:pt idx="4438">
                  <c:v>42183.635833333334</c:v>
                </c:pt>
                <c:pt idx="4439">
                  <c:v>42183.63652777778</c:v>
                </c:pt>
                <c:pt idx="4440">
                  <c:v>42183.63722222222</c:v>
                </c:pt>
                <c:pt idx="4441">
                  <c:v>42183.637916666652</c:v>
                </c:pt>
                <c:pt idx="4442">
                  <c:v>42183.638611111106</c:v>
                </c:pt>
                <c:pt idx="4443">
                  <c:v>42183.639305555538</c:v>
                </c:pt>
                <c:pt idx="4444">
                  <c:v>42183.64</c:v>
                </c:pt>
                <c:pt idx="4445">
                  <c:v>42183.640694444461</c:v>
                </c:pt>
                <c:pt idx="4446">
                  <c:v>42183.641388888886</c:v>
                </c:pt>
                <c:pt idx="4447">
                  <c:v>42183.642083333325</c:v>
                </c:pt>
                <c:pt idx="4448">
                  <c:v>42183.642777777779</c:v>
                </c:pt>
                <c:pt idx="4449">
                  <c:v>42183.643472222226</c:v>
                </c:pt>
                <c:pt idx="4450">
                  <c:v>42183.644166666651</c:v>
                </c:pt>
                <c:pt idx="4451">
                  <c:v>42183.644861111105</c:v>
                </c:pt>
                <c:pt idx="4452">
                  <c:v>42183.645555555559</c:v>
                </c:pt>
                <c:pt idx="4453">
                  <c:v>42183.646250000013</c:v>
                </c:pt>
                <c:pt idx="4454">
                  <c:v>42183.646944444459</c:v>
                </c:pt>
                <c:pt idx="4455">
                  <c:v>42183.647638888891</c:v>
                </c:pt>
                <c:pt idx="4456">
                  <c:v>42183.648333333331</c:v>
                </c:pt>
                <c:pt idx="4457">
                  <c:v>42183.649027777778</c:v>
                </c:pt>
                <c:pt idx="4458">
                  <c:v>42183.649722222224</c:v>
                </c:pt>
                <c:pt idx="4459">
                  <c:v>42183.650416666664</c:v>
                </c:pt>
                <c:pt idx="4460">
                  <c:v>42183.651111111096</c:v>
                </c:pt>
                <c:pt idx="4461">
                  <c:v>42183.651805555557</c:v>
                </c:pt>
                <c:pt idx="4462">
                  <c:v>42183.652500000011</c:v>
                </c:pt>
                <c:pt idx="4463">
                  <c:v>42183.653194444443</c:v>
                </c:pt>
                <c:pt idx="4464">
                  <c:v>42183.65388888889</c:v>
                </c:pt>
                <c:pt idx="4465">
                  <c:v>42183.654583333337</c:v>
                </c:pt>
                <c:pt idx="4466">
                  <c:v>42183.655277777783</c:v>
                </c:pt>
                <c:pt idx="4467">
                  <c:v>42183.655972222223</c:v>
                </c:pt>
                <c:pt idx="4468">
                  <c:v>42183.656666666655</c:v>
                </c:pt>
                <c:pt idx="4469">
                  <c:v>42183.657361111094</c:v>
                </c:pt>
                <c:pt idx="4470">
                  <c:v>42183.658055555563</c:v>
                </c:pt>
                <c:pt idx="4471">
                  <c:v>42183.658750000002</c:v>
                </c:pt>
                <c:pt idx="4472">
                  <c:v>42183.659444444442</c:v>
                </c:pt>
                <c:pt idx="4473">
                  <c:v>42183.660138888888</c:v>
                </c:pt>
                <c:pt idx="4474">
                  <c:v>42183.660833333335</c:v>
                </c:pt>
                <c:pt idx="4475">
                  <c:v>42183.661527777775</c:v>
                </c:pt>
                <c:pt idx="4476">
                  <c:v>42183.662222222221</c:v>
                </c:pt>
                <c:pt idx="4477">
                  <c:v>42183.662916666653</c:v>
                </c:pt>
                <c:pt idx="4478">
                  <c:v>42183.6636111111</c:v>
                </c:pt>
                <c:pt idx="4479">
                  <c:v>42183.664305555554</c:v>
                </c:pt>
                <c:pt idx="4480">
                  <c:v>42183.665000000001</c:v>
                </c:pt>
                <c:pt idx="4481">
                  <c:v>42183.665694444448</c:v>
                </c:pt>
                <c:pt idx="4482">
                  <c:v>42183.666388888887</c:v>
                </c:pt>
                <c:pt idx="4483">
                  <c:v>42183.667083333319</c:v>
                </c:pt>
                <c:pt idx="4484">
                  <c:v>42183.667777777766</c:v>
                </c:pt>
                <c:pt idx="4485">
                  <c:v>42183.66847222222</c:v>
                </c:pt>
                <c:pt idx="4486">
                  <c:v>42183.669166666637</c:v>
                </c:pt>
                <c:pt idx="4487">
                  <c:v>42183.669861111084</c:v>
                </c:pt>
                <c:pt idx="4488">
                  <c:v>42183.670555555553</c:v>
                </c:pt>
                <c:pt idx="4489">
                  <c:v>42183.671249999999</c:v>
                </c:pt>
                <c:pt idx="4490">
                  <c:v>42183.671944444446</c:v>
                </c:pt>
                <c:pt idx="4491">
                  <c:v>42183.672638888893</c:v>
                </c:pt>
                <c:pt idx="4492">
                  <c:v>42183.673333333325</c:v>
                </c:pt>
                <c:pt idx="4493">
                  <c:v>42183.674027777779</c:v>
                </c:pt>
                <c:pt idx="4494">
                  <c:v>42183.674722222226</c:v>
                </c:pt>
                <c:pt idx="4495">
                  <c:v>42183.675416666651</c:v>
                </c:pt>
                <c:pt idx="4496">
                  <c:v>42183.676111111105</c:v>
                </c:pt>
                <c:pt idx="4497">
                  <c:v>42183.676805555559</c:v>
                </c:pt>
                <c:pt idx="4498">
                  <c:v>42183.677499999998</c:v>
                </c:pt>
                <c:pt idx="4499">
                  <c:v>42183.678194444459</c:v>
                </c:pt>
                <c:pt idx="4500">
                  <c:v>42183.678888888891</c:v>
                </c:pt>
                <c:pt idx="4501">
                  <c:v>42183.679583333324</c:v>
                </c:pt>
                <c:pt idx="4502">
                  <c:v>42183.680277777792</c:v>
                </c:pt>
                <c:pt idx="4503">
                  <c:v>42183.680972222232</c:v>
                </c:pt>
                <c:pt idx="4504">
                  <c:v>42183.681666666649</c:v>
                </c:pt>
                <c:pt idx="4505">
                  <c:v>42183.682361111096</c:v>
                </c:pt>
                <c:pt idx="4506">
                  <c:v>42183.683055555557</c:v>
                </c:pt>
                <c:pt idx="4507">
                  <c:v>42183.683749999997</c:v>
                </c:pt>
                <c:pt idx="4508">
                  <c:v>42183.684444444443</c:v>
                </c:pt>
                <c:pt idx="4509">
                  <c:v>42183.68513888889</c:v>
                </c:pt>
                <c:pt idx="4510">
                  <c:v>42183.685833333337</c:v>
                </c:pt>
                <c:pt idx="4511">
                  <c:v>42183.686527777783</c:v>
                </c:pt>
                <c:pt idx="4512">
                  <c:v>42183.687222222223</c:v>
                </c:pt>
                <c:pt idx="4513">
                  <c:v>42183.687916666655</c:v>
                </c:pt>
                <c:pt idx="4514">
                  <c:v>42183.688611111109</c:v>
                </c:pt>
                <c:pt idx="4515">
                  <c:v>42183.689305555556</c:v>
                </c:pt>
                <c:pt idx="4516">
                  <c:v>42183.69</c:v>
                </c:pt>
                <c:pt idx="4517">
                  <c:v>42183.690694444442</c:v>
                </c:pt>
                <c:pt idx="4518">
                  <c:v>42183.691388888874</c:v>
                </c:pt>
                <c:pt idx="4519">
                  <c:v>42183.692083333321</c:v>
                </c:pt>
                <c:pt idx="4520">
                  <c:v>42183.692777777775</c:v>
                </c:pt>
                <c:pt idx="4521">
                  <c:v>42183.693472222207</c:v>
                </c:pt>
                <c:pt idx="4522">
                  <c:v>42183.694166666639</c:v>
                </c:pt>
                <c:pt idx="4523">
                  <c:v>42183.6948611111</c:v>
                </c:pt>
                <c:pt idx="4524">
                  <c:v>42183.695555555554</c:v>
                </c:pt>
                <c:pt idx="4525">
                  <c:v>42183.696250000001</c:v>
                </c:pt>
                <c:pt idx="4526">
                  <c:v>42183.696944444448</c:v>
                </c:pt>
                <c:pt idx="4527">
                  <c:v>42183.697638888887</c:v>
                </c:pt>
                <c:pt idx="4528">
                  <c:v>42183.698333333334</c:v>
                </c:pt>
                <c:pt idx="4529">
                  <c:v>42183.699027777766</c:v>
                </c:pt>
                <c:pt idx="4530">
                  <c:v>42183.699722222198</c:v>
                </c:pt>
                <c:pt idx="4531">
                  <c:v>42183.700416666652</c:v>
                </c:pt>
                <c:pt idx="4532">
                  <c:v>42183.701111111084</c:v>
                </c:pt>
                <c:pt idx="4533">
                  <c:v>42183.701805555538</c:v>
                </c:pt>
                <c:pt idx="4534">
                  <c:v>42183.702499999999</c:v>
                </c:pt>
                <c:pt idx="4535">
                  <c:v>42183.703194444446</c:v>
                </c:pt>
                <c:pt idx="4536">
                  <c:v>42183.703888888886</c:v>
                </c:pt>
                <c:pt idx="4537">
                  <c:v>42183.704583333325</c:v>
                </c:pt>
                <c:pt idx="4538">
                  <c:v>42183.705277777779</c:v>
                </c:pt>
                <c:pt idx="4539">
                  <c:v>42183.705972222226</c:v>
                </c:pt>
                <c:pt idx="4540">
                  <c:v>42183.706666666651</c:v>
                </c:pt>
                <c:pt idx="4541">
                  <c:v>42183.707361111083</c:v>
                </c:pt>
                <c:pt idx="4542">
                  <c:v>42183.708055555559</c:v>
                </c:pt>
                <c:pt idx="4543">
                  <c:v>42183.708749999998</c:v>
                </c:pt>
                <c:pt idx="4544">
                  <c:v>42183.709444444445</c:v>
                </c:pt>
                <c:pt idx="4545">
                  <c:v>42183.710138888891</c:v>
                </c:pt>
                <c:pt idx="4546">
                  <c:v>42183.710833333331</c:v>
                </c:pt>
                <c:pt idx="4547">
                  <c:v>42183.711527777778</c:v>
                </c:pt>
                <c:pt idx="4548">
                  <c:v>42183.712222222232</c:v>
                </c:pt>
                <c:pt idx="4549">
                  <c:v>42183.712916666664</c:v>
                </c:pt>
                <c:pt idx="4550">
                  <c:v>42183.713611111096</c:v>
                </c:pt>
                <c:pt idx="4551">
                  <c:v>42183.714305555557</c:v>
                </c:pt>
                <c:pt idx="4552">
                  <c:v>42183.715000000004</c:v>
                </c:pt>
                <c:pt idx="4553">
                  <c:v>42183.715694444443</c:v>
                </c:pt>
                <c:pt idx="4554">
                  <c:v>42183.71638888889</c:v>
                </c:pt>
                <c:pt idx="4555">
                  <c:v>42183.717083333322</c:v>
                </c:pt>
                <c:pt idx="4556">
                  <c:v>42183.717777777776</c:v>
                </c:pt>
                <c:pt idx="4557">
                  <c:v>42183.718472222223</c:v>
                </c:pt>
                <c:pt idx="4558">
                  <c:v>42183.719166666648</c:v>
                </c:pt>
                <c:pt idx="4559">
                  <c:v>42183.719861111094</c:v>
                </c:pt>
                <c:pt idx="4560">
                  <c:v>42183.720555555556</c:v>
                </c:pt>
                <c:pt idx="4561">
                  <c:v>42183.721249999995</c:v>
                </c:pt>
                <c:pt idx="4562">
                  <c:v>42183.721944444434</c:v>
                </c:pt>
                <c:pt idx="4563">
                  <c:v>42183.722638888888</c:v>
                </c:pt>
                <c:pt idx="4564">
                  <c:v>42183.723333333321</c:v>
                </c:pt>
                <c:pt idx="4565">
                  <c:v>42183.724027777775</c:v>
                </c:pt>
                <c:pt idx="4566">
                  <c:v>42183.724722222207</c:v>
                </c:pt>
                <c:pt idx="4567">
                  <c:v>42183.725416666639</c:v>
                </c:pt>
                <c:pt idx="4568">
                  <c:v>42183.7261111111</c:v>
                </c:pt>
                <c:pt idx="4569">
                  <c:v>42183.726805555554</c:v>
                </c:pt>
                <c:pt idx="4570">
                  <c:v>42183.727499999994</c:v>
                </c:pt>
                <c:pt idx="4571">
                  <c:v>42183.728194444448</c:v>
                </c:pt>
                <c:pt idx="4572">
                  <c:v>42183.728888888887</c:v>
                </c:pt>
                <c:pt idx="4573">
                  <c:v>42183.729583333319</c:v>
                </c:pt>
                <c:pt idx="4574">
                  <c:v>42183.73027777778</c:v>
                </c:pt>
                <c:pt idx="4575">
                  <c:v>42183.73097222222</c:v>
                </c:pt>
                <c:pt idx="4576">
                  <c:v>42183.731666666637</c:v>
                </c:pt>
                <c:pt idx="4577">
                  <c:v>42183.732361111084</c:v>
                </c:pt>
                <c:pt idx="4578">
                  <c:v>42183.733055555538</c:v>
                </c:pt>
                <c:pt idx="4579">
                  <c:v>42183.733749999985</c:v>
                </c:pt>
                <c:pt idx="4580">
                  <c:v>42183.734444444446</c:v>
                </c:pt>
                <c:pt idx="4581">
                  <c:v>42183.735138888886</c:v>
                </c:pt>
                <c:pt idx="4582">
                  <c:v>42183.735833333325</c:v>
                </c:pt>
                <c:pt idx="4583">
                  <c:v>42183.736527777779</c:v>
                </c:pt>
                <c:pt idx="4584">
                  <c:v>42183.737222222226</c:v>
                </c:pt>
                <c:pt idx="4585">
                  <c:v>42183.737916666651</c:v>
                </c:pt>
                <c:pt idx="4586">
                  <c:v>42183.738611111105</c:v>
                </c:pt>
                <c:pt idx="4587">
                  <c:v>42183.739305555544</c:v>
                </c:pt>
                <c:pt idx="4588">
                  <c:v>42183.74</c:v>
                </c:pt>
                <c:pt idx="4589">
                  <c:v>42183.740694444459</c:v>
                </c:pt>
                <c:pt idx="4590">
                  <c:v>42183.741388888884</c:v>
                </c:pt>
                <c:pt idx="4591">
                  <c:v>42183.742083333324</c:v>
                </c:pt>
                <c:pt idx="4592">
                  <c:v>42183.742777777778</c:v>
                </c:pt>
                <c:pt idx="4593">
                  <c:v>42183.743472222224</c:v>
                </c:pt>
                <c:pt idx="4594">
                  <c:v>42183.744166666649</c:v>
                </c:pt>
                <c:pt idx="4595">
                  <c:v>42183.744861111096</c:v>
                </c:pt>
                <c:pt idx="4596">
                  <c:v>42183.745555555557</c:v>
                </c:pt>
                <c:pt idx="4597">
                  <c:v>42183.746250000011</c:v>
                </c:pt>
                <c:pt idx="4598">
                  <c:v>42183.746944444443</c:v>
                </c:pt>
                <c:pt idx="4599">
                  <c:v>42183.74763888889</c:v>
                </c:pt>
                <c:pt idx="4600">
                  <c:v>42183.748333333337</c:v>
                </c:pt>
                <c:pt idx="4601">
                  <c:v>42183.749027777776</c:v>
                </c:pt>
                <c:pt idx="4602">
                  <c:v>42183.749722222208</c:v>
                </c:pt>
                <c:pt idx="4603">
                  <c:v>42183.750416666655</c:v>
                </c:pt>
                <c:pt idx="4604">
                  <c:v>42183.751111111094</c:v>
                </c:pt>
                <c:pt idx="4605">
                  <c:v>42183.751805555556</c:v>
                </c:pt>
                <c:pt idx="4606">
                  <c:v>42183.752500000002</c:v>
                </c:pt>
                <c:pt idx="4607">
                  <c:v>42183.753194444442</c:v>
                </c:pt>
                <c:pt idx="4608">
                  <c:v>42183.753888888888</c:v>
                </c:pt>
                <c:pt idx="4609">
                  <c:v>42183.754583333335</c:v>
                </c:pt>
                <c:pt idx="4610">
                  <c:v>42183.755277777782</c:v>
                </c:pt>
                <c:pt idx="4611">
                  <c:v>42183.755972222221</c:v>
                </c:pt>
                <c:pt idx="4612">
                  <c:v>42183.756666666653</c:v>
                </c:pt>
                <c:pt idx="4613">
                  <c:v>42183.7573611111</c:v>
                </c:pt>
                <c:pt idx="4614">
                  <c:v>42183.758055555561</c:v>
                </c:pt>
                <c:pt idx="4615">
                  <c:v>42183.758750000001</c:v>
                </c:pt>
                <c:pt idx="4616">
                  <c:v>42183.759444444448</c:v>
                </c:pt>
                <c:pt idx="4617">
                  <c:v>42183.760138888887</c:v>
                </c:pt>
                <c:pt idx="4618">
                  <c:v>42183.760833333334</c:v>
                </c:pt>
                <c:pt idx="4619">
                  <c:v>42183.761527777766</c:v>
                </c:pt>
                <c:pt idx="4620">
                  <c:v>42183.76222222222</c:v>
                </c:pt>
                <c:pt idx="4621">
                  <c:v>42183.762916666652</c:v>
                </c:pt>
                <c:pt idx="4622">
                  <c:v>42183.763611111084</c:v>
                </c:pt>
                <c:pt idx="4623">
                  <c:v>42183.764305555538</c:v>
                </c:pt>
                <c:pt idx="4624">
                  <c:v>42183.764999999999</c:v>
                </c:pt>
                <c:pt idx="4625">
                  <c:v>42183.765694444446</c:v>
                </c:pt>
                <c:pt idx="4626">
                  <c:v>42183.766388888886</c:v>
                </c:pt>
                <c:pt idx="4627">
                  <c:v>42183.767083333303</c:v>
                </c:pt>
                <c:pt idx="4628">
                  <c:v>42183.767777777764</c:v>
                </c:pt>
                <c:pt idx="4629">
                  <c:v>42183.768472222226</c:v>
                </c:pt>
                <c:pt idx="4630">
                  <c:v>42183.769166666636</c:v>
                </c:pt>
                <c:pt idx="4631">
                  <c:v>42183.769861111083</c:v>
                </c:pt>
                <c:pt idx="4632">
                  <c:v>42183.770555555559</c:v>
                </c:pt>
                <c:pt idx="4633">
                  <c:v>42183.771249999998</c:v>
                </c:pt>
                <c:pt idx="4634">
                  <c:v>42183.771944444445</c:v>
                </c:pt>
                <c:pt idx="4635">
                  <c:v>42183.772638888891</c:v>
                </c:pt>
                <c:pt idx="4636">
                  <c:v>42183.773333333324</c:v>
                </c:pt>
                <c:pt idx="4637">
                  <c:v>42183.774027777778</c:v>
                </c:pt>
                <c:pt idx="4638">
                  <c:v>42183.774722222224</c:v>
                </c:pt>
                <c:pt idx="4639">
                  <c:v>42183.775416666649</c:v>
                </c:pt>
                <c:pt idx="4640">
                  <c:v>42183.776111111096</c:v>
                </c:pt>
                <c:pt idx="4641">
                  <c:v>42183.776805555557</c:v>
                </c:pt>
                <c:pt idx="4642">
                  <c:v>42183.777499999997</c:v>
                </c:pt>
                <c:pt idx="4643">
                  <c:v>42183.778194444443</c:v>
                </c:pt>
                <c:pt idx="4644">
                  <c:v>42183.77888888889</c:v>
                </c:pt>
                <c:pt idx="4645">
                  <c:v>42183.779583333322</c:v>
                </c:pt>
                <c:pt idx="4646">
                  <c:v>42183.780277777783</c:v>
                </c:pt>
                <c:pt idx="4647">
                  <c:v>42183.780972222223</c:v>
                </c:pt>
                <c:pt idx="4648">
                  <c:v>42183.781666666648</c:v>
                </c:pt>
                <c:pt idx="4649">
                  <c:v>42183.782361111094</c:v>
                </c:pt>
                <c:pt idx="4650">
                  <c:v>42183.783055555556</c:v>
                </c:pt>
                <c:pt idx="4651">
                  <c:v>42183.783749999995</c:v>
                </c:pt>
                <c:pt idx="4652">
                  <c:v>42183.784444444442</c:v>
                </c:pt>
                <c:pt idx="4653">
                  <c:v>42183.785138888888</c:v>
                </c:pt>
                <c:pt idx="4654">
                  <c:v>42183.785833333335</c:v>
                </c:pt>
                <c:pt idx="4655">
                  <c:v>42183.786527777782</c:v>
                </c:pt>
                <c:pt idx="4656">
                  <c:v>42183.787222222221</c:v>
                </c:pt>
                <c:pt idx="4657">
                  <c:v>42183.787916666653</c:v>
                </c:pt>
                <c:pt idx="4658">
                  <c:v>42183.788611111115</c:v>
                </c:pt>
                <c:pt idx="4659">
                  <c:v>42183.789305555554</c:v>
                </c:pt>
                <c:pt idx="4660">
                  <c:v>42183.79</c:v>
                </c:pt>
                <c:pt idx="4661">
                  <c:v>42183.790694444448</c:v>
                </c:pt>
                <c:pt idx="4662">
                  <c:v>42183.791388888872</c:v>
                </c:pt>
                <c:pt idx="4663">
                  <c:v>42183.792083333319</c:v>
                </c:pt>
                <c:pt idx="4664">
                  <c:v>42183.792777777766</c:v>
                </c:pt>
                <c:pt idx="4665">
                  <c:v>42183.793472222198</c:v>
                </c:pt>
                <c:pt idx="4666">
                  <c:v>42183.794166666637</c:v>
                </c:pt>
                <c:pt idx="4667">
                  <c:v>42183.794861111084</c:v>
                </c:pt>
                <c:pt idx="4668">
                  <c:v>42183.795555555538</c:v>
                </c:pt>
                <c:pt idx="4669">
                  <c:v>42183.796249999999</c:v>
                </c:pt>
                <c:pt idx="4670">
                  <c:v>42183.796944444446</c:v>
                </c:pt>
                <c:pt idx="4671">
                  <c:v>42183.797638888886</c:v>
                </c:pt>
                <c:pt idx="4672">
                  <c:v>42183.798333333325</c:v>
                </c:pt>
                <c:pt idx="4673">
                  <c:v>42183.799027777764</c:v>
                </c:pt>
                <c:pt idx="4674">
                  <c:v>42183.799722222204</c:v>
                </c:pt>
                <c:pt idx="4675">
                  <c:v>42183.800416666665</c:v>
                </c:pt>
                <c:pt idx="4676">
                  <c:v>42183.801111111105</c:v>
                </c:pt>
                <c:pt idx="4677">
                  <c:v>42183.801805555559</c:v>
                </c:pt>
                <c:pt idx="4678">
                  <c:v>42183.802500000013</c:v>
                </c:pt>
                <c:pt idx="4679">
                  <c:v>42183.803194444459</c:v>
                </c:pt>
                <c:pt idx="4680">
                  <c:v>42183.803888888891</c:v>
                </c:pt>
                <c:pt idx="4681">
                  <c:v>42183.804583333331</c:v>
                </c:pt>
                <c:pt idx="4682">
                  <c:v>42183.805277777792</c:v>
                </c:pt>
                <c:pt idx="4683">
                  <c:v>42183.805972222232</c:v>
                </c:pt>
                <c:pt idx="4684">
                  <c:v>42183.806666666664</c:v>
                </c:pt>
                <c:pt idx="4685">
                  <c:v>42183.807361111096</c:v>
                </c:pt>
                <c:pt idx="4686">
                  <c:v>42183.808055555572</c:v>
                </c:pt>
                <c:pt idx="4687">
                  <c:v>42183.808750000011</c:v>
                </c:pt>
                <c:pt idx="4688">
                  <c:v>42183.809444444443</c:v>
                </c:pt>
                <c:pt idx="4689">
                  <c:v>42183.810138888904</c:v>
                </c:pt>
                <c:pt idx="4690">
                  <c:v>42183.810833333351</c:v>
                </c:pt>
                <c:pt idx="4691">
                  <c:v>42183.811527777783</c:v>
                </c:pt>
                <c:pt idx="4692">
                  <c:v>42183.812222222237</c:v>
                </c:pt>
                <c:pt idx="4693">
                  <c:v>42183.812916666669</c:v>
                </c:pt>
                <c:pt idx="4694">
                  <c:v>42183.813611111109</c:v>
                </c:pt>
                <c:pt idx="4695">
                  <c:v>42183.814305555563</c:v>
                </c:pt>
                <c:pt idx="4696">
                  <c:v>42183.815000000002</c:v>
                </c:pt>
                <c:pt idx="4697">
                  <c:v>42183.815694444456</c:v>
                </c:pt>
                <c:pt idx="4698">
                  <c:v>42183.816388888903</c:v>
                </c:pt>
                <c:pt idx="4699">
                  <c:v>42183.817083333335</c:v>
                </c:pt>
                <c:pt idx="4700">
                  <c:v>42183.817777777782</c:v>
                </c:pt>
                <c:pt idx="4701">
                  <c:v>42183.818472222236</c:v>
                </c:pt>
                <c:pt idx="4702">
                  <c:v>42183.819166666653</c:v>
                </c:pt>
                <c:pt idx="4703">
                  <c:v>42183.819861111115</c:v>
                </c:pt>
                <c:pt idx="4704">
                  <c:v>42183.820555555561</c:v>
                </c:pt>
                <c:pt idx="4705">
                  <c:v>42183.821250000001</c:v>
                </c:pt>
                <c:pt idx="4706">
                  <c:v>42183.821944444448</c:v>
                </c:pt>
                <c:pt idx="4707">
                  <c:v>42183.822638888902</c:v>
                </c:pt>
                <c:pt idx="4708">
                  <c:v>42183.823333333334</c:v>
                </c:pt>
                <c:pt idx="4709">
                  <c:v>42183.82402777778</c:v>
                </c:pt>
                <c:pt idx="4710">
                  <c:v>42183.82472222222</c:v>
                </c:pt>
                <c:pt idx="4711">
                  <c:v>42183.825416666652</c:v>
                </c:pt>
                <c:pt idx="4712">
                  <c:v>42183.826111111106</c:v>
                </c:pt>
                <c:pt idx="4713">
                  <c:v>42183.826805555553</c:v>
                </c:pt>
                <c:pt idx="4714">
                  <c:v>42183.827499999999</c:v>
                </c:pt>
                <c:pt idx="4715">
                  <c:v>42183.828194444461</c:v>
                </c:pt>
                <c:pt idx="4716">
                  <c:v>42183.828888888893</c:v>
                </c:pt>
                <c:pt idx="4717">
                  <c:v>42183.829583333325</c:v>
                </c:pt>
                <c:pt idx="4718">
                  <c:v>42183.830277777794</c:v>
                </c:pt>
                <c:pt idx="4719">
                  <c:v>42183.830972222233</c:v>
                </c:pt>
                <c:pt idx="4720">
                  <c:v>42183.831666666651</c:v>
                </c:pt>
                <c:pt idx="4721">
                  <c:v>42183.832361111105</c:v>
                </c:pt>
                <c:pt idx="4722">
                  <c:v>42183.833055555559</c:v>
                </c:pt>
                <c:pt idx="4723">
                  <c:v>42183.833749999998</c:v>
                </c:pt>
                <c:pt idx="4724">
                  <c:v>42183.834444444459</c:v>
                </c:pt>
                <c:pt idx="4725">
                  <c:v>42183.835138888891</c:v>
                </c:pt>
                <c:pt idx="4726">
                  <c:v>42183.835833333331</c:v>
                </c:pt>
                <c:pt idx="4727">
                  <c:v>42183.836527777792</c:v>
                </c:pt>
                <c:pt idx="4728">
                  <c:v>42183.837222222232</c:v>
                </c:pt>
                <c:pt idx="4729">
                  <c:v>42183.837916666664</c:v>
                </c:pt>
                <c:pt idx="4730">
                  <c:v>42183.83861111111</c:v>
                </c:pt>
                <c:pt idx="4731">
                  <c:v>42183.839305555557</c:v>
                </c:pt>
                <c:pt idx="4732">
                  <c:v>42183.840000000011</c:v>
                </c:pt>
                <c:pt idx="4733">
                  <c:v>42183.840694444465</c:v>
                </c:pt>
                <c:pt idx="4734">
                  <c:v>42183.84138888889</c:v>
                </c:pt>
                <c:pt idx="4735">
                  <c:v>42183.842083333337</c:v>
                </c:pt>
                <c:pt idx="4736">
                  <c:v>42183.842777777783</c:v>
                </c:pt>
                <c:pt idx="4737">
                  <c:v>42183.843472222223</c:v>
                </c:pt>
                <c:pt idx="4738">
                  <c:v>42183.844166666655</c:v>
                </c:pt>
                <c:pt idx="4739">
                  <c:v>42183.844861111109</c:v>
                </c:pt>
                <c:pt idx="4740">
                  <c:v>42183.845555555563</c:v>
                </c:pt>
                <c:pt idx="4741">
                  <c:v>42183.846250000017</c:v>
                </c:pt>
                <c:pt idx="4742">
                  <c:v>42183.846944444456</c:v>
                </c:pt>
                <c:pt idx="4743">
                  <c:v>42183.847638888903</c:v>
                </c:pt>
                <c:pt idx="4744">
                  <c:v>42183.848333333342</c:v>
                </c:pt>
                <c:pt idx="4745">
                  <c:v>42183.849027777782</c:v>
                </c:pt>
                <c:pt idx="4746">
                  <c:v>42183.849722222221</c:v>
                </c:pt>
                <c:pt idx="4747">
                  <c:v>42183.850416666668</c:v>
                </c:pt>
                <c:pt idx="4748">
                  <c:v>42183.851111111115</c:v>
                </c:pt>
                <c:pt idx="4749">
                  <c:v>42183.851805555561</c:v>
                </c:pt>
                <c:pt idx="4750">
                  <c:v>42183.852500000015</c:v>
                </c:pt>
                <c:pt idx="4751">
                  <c:v>42183.853194444469</c:v>
                </c:pt>
                <c:pt idx="4752">
                  <c:v>42183.853888888902</c:v>
                </c:pt>
                <c:pt idx="4753">
                  <c:v>42183.854583333341</c:v>
                </c:pt>
                <c:pt idx="4754">
                  <c:v>42183.855277777795</c:v>
                </c:pt>
                <c:pt idx="4755">
                  <c:v>42183.855972222234</c:v>
                </c:pt>
                <c:pt idx="4756">
                  <c:v>42183.856666666667</c:v>
                </c:pt>
                <c:pt idx="4757">
                  <c:v>42183.857361111106</c:v>
                </c:pt>
                <c:pt idx="4758">
                  <c:v>42183.858055555567</c:v>
                </c:pt>
                <c:pt idx="4759">
                  <c:v>42183.858750000014</c:v>
                </c:pt>
                <c:pt idx="4760">
                  <c:v>42183.859444444461</c:v>
                </c:pt>
                <c:pt idx="4761">
                  <c:v>42183.860138888893</c:v>
                </c:pt>
                <c:pt idx="4762">
                  <c:v>42183.860833333332</c:v>
                </c:pt>
                <c:pt idx="4763">
                  <c:v>42183.861527777779</c:v>
                </c:pt>
                <c:pt idx="4764">
                  <c:v>42183.862222222233</c:v>
                </c:pt>
                <c:pt idx="4765">
                  <c:v>42183.862916666665</c:v>
                </c:pt>
                <c:pt idx="4766">
                  <c:v>42183.863611111105</c:v>
                </c:pt>
                <c:pt idx="4767">
                  <c:v>42183.864305555559</c:v>
                </c:pt>
                <c:pt idx="4768">
                  <c:v>42183.865000000005</c:v>
                </c:pt>
                <c:pt idx="4769">
                  <c:v>42183.865694444459</c:v>
                </c:pt>
                <c:pt idx="4770">
                  <c:v>42183.866388888891</c:v>
                </c:pt>
                <c:pt idx="4771">
                  <c:v>42183.867083333324</c:v>
                </c:pt>
                <c:pt idx="4772">
                  <c:v>42183.867777777778</c:v>
                </c:pt>
                <c:pt idx="4773">
                  <c:v>42183.868472222232</c:v>
                </c:pt>
                <c:pt idx="4774">
                  <c:v>42183.869166666649</c:v>
                </c:pt>
                <c:pt idx="4775">
                  <c:v>42183.869861111096</c:v>
                </c:pt>
                <c:pt idx="4776">
                  <c:v>42183.870555555572</c:v>
                </c:pt>
                <c:pt idx="4777">
                  <c:v>42183.871250000011</c:v>
                </c:pt>
                <c:pt idx="4778">
                  <c:v>42183.871944444443</c:v>
                </c:pt>
                <c:pt idx="4779">
                  <c:v>42183.872638888904</c:v>
                </c:pt>
                <c:pt idx="4780">
                  <c:v>42183.873333333337</c:v>
                </c:pt>
                <c:pt idx="4781">
                  <c:v>42183.874027777783</c:v>
                </c:pt>
                <c:pt idx="4782">
                  <c:v>42183.874722222223</c:v>
                </c:pt>
                <c:pt idx="4783">
                  <c:v>42183.875416666655</c:v>
                </c:pt>
                <c:pt idx="4784">
                  <c:v>42183.876111111109</c:v>
                </c:pt>
                <c:pt idx="4785">
                  <c:v>42183.876805555563</c:v>
                </c:pt>
                <c:pt idx="4786">
                  <c:v>42183.877500000002</c:v>
                </c:pt>
                <c:pt idx="4787">
                  <c:v>42183.878194444456</c:v>
                </c:pt>
                <c:pt idx="4788">
                  <c:v>42183.878888888903</c:v>
                </c:pt>
                <c:pt idx="4789">
                  <c:v>42183.879583333335</c:v>
                </c:pt>
                <c:pt idx="4790">
                  <c:v>42183.880277777796</c:v>
                </c:pt>
                <c:pt idx="4791">
                  <c:v>42183.880972222236</c:v>
                </c:pt>
                <c:pt idx="4792">
                  <c:v>42183.881666666653</c:v>
                </c:pt>
                <c:pt idx="4793">
                  <c:v>42183.882361111115</c:v>
                </c:pt>
                <c:pt idx="4794">
                  <c:v>42183.883055555561</c:v>
                </c:pt>
                <c:pt idx="4795">
                  <c:v>42183.883750000001</c:v>
                </c:pt>
                <c:pt idx="4796">
                  <c:v>42183.884444444469</c:v>
                </c:pt>
                <c:pt idx="4797">
                  <c:v>42183.885138888902</c:v>
                </c:pt>
                <c:pt idx="4798">
                  <c:v>42183.885833333341</c:v>
                </c:pt>
                <c:pt idx="4799">
                  <c:v>42183.886527777795</c:v>
                </c:pt>
                <c:pt idx="4800">
                  <c:v>42183.887222222234</c:v>
                </c:pt>
                <c:pt idx="4801">
                  <c:v>42183.887916666667</c:v>
                </c:pt>
                <c:pt idx="4802">
                  <c:v>42183.888611111113</c:v>
                </c:pt>
                <c:pt idx="4803">
                  <c:v>42183.889305555553</c:v>
                </c:pt>
                <c:pt idx="4804">
                  <c:v>42183.89</c:v>
                </c:pt>
                <c:pt idx="4805">
                  <c:v>42183.890694444461</c:v>
                </c:pt>
                <c:pt idx="4806">
                  <c:v>42183.891388888886</c:v>
                </c:pt>
                <c:pt idx="4807">
                  <c:v>42183.892083333325</c:v>
                </c:pt>
                <c:pt idx="4808">
                  <c:v>42183.892777777779</c:v>
                </c:pt>
                <c:pt idx="4809">
                  <c:v>42183.893472222226</c:v>
                </c:pt>
                <c:pt idx="4810">
                  <c:v>42183.894166666651</c:v>
                </c:pt>
                <c:pt idx="4811">
                  <c:v>42183.894861111105</c:v>
                </c:pt>
                <c:pt idx="4812">
                  <c:v>42183.895555555559</c:v>
                </c:pt>
                <c:pt idx="4813">
                  <c:v>42183.896250000013</c:v>
                </c:pt>
                <c:pt idx="4814">
                  <c:v>42183.896944444459</c:v>
                </c:pt>
                <c:pt idx="4815">
                  <c:v>42183.897638888891</c:v>
                </c:pt>
                <c:pt idx="4816">
                  <c:v>42183.898333333331</c:v>
                </c:pt>
                <c:pt idx="4817">
                  <c:v>42183.899027777778</c:v>
                </c:pt>
                <c:pt idx="4818">
                  <c:v>42183.899722222224</c:v>
                </c:pt>
                <c:pt idx="4819">
                  <c:v>42183.900416666664</c:v>
                </c:pt>
                <c:pt idx="4820">
                  <c:v>42183.901111111096</c:v>
                </c:pt>
                <c:pt idx="4821">
                  <c:v>42183.901805555557</c:v>
                </c:pt>
                <c:pt idx="4822">
                  <c:v>42183.902500000011</c:v>
                </c:pt>
                <c:pt idx="4823">
                  <c:v>42183.903194444443</c:v>
                </c:pt>
                <c:pt idx="4824">
                  <c:v>42183.90388888889</c:v>
                </c:pt>
                <c:pt idx="4825">
                  <c:v>42183.904583333337</c:v>
                </c:pt>
                <c:pt idx="4826">
                  <c:v>42183.905277777783</c:v>
                </c:pt>
                <c:pt idx="4827">
                  <c:v>42183.905972222223</c:v>
                </c:pt>
                <c:pt idx="4828">
                  <c:v>42183.906666666655</c:v>
                </c:pt>
                <c:pt idx="4829">
                  <c:v>42183.907361111094</c:v>
                </c:pt>
                <c:pt idx="4830">
                  <c:v>42183.908055555563</c:v>
                </c:pt>
                <c:pt idx="4831">
                  <c:v>42183.908750000002</c:v>
                </c:pt>
                <c:pt idx="4832">
                  <c:v>42183.909444444442</c:v>
                </c:pt>
                <c:pt idx="4833">
                  <c:v>42183.910138888903</c:v>
                </c:pt>
                <c:pt idx="4834">
                  <c:v>42183.910833333342</c:v>
                </c:pt>
                <c:pt idx="4835">
                  <c:v>42183.911527777782</c:v>
                </c:pt>
                <c:pt idx="4836">
                  <c:v>42183.912222222236</c:v>
                </c:pt>
                <c:pt idx="4837">
                  <c:v>42183.912916666668</c:v>
                </c:pt>
                <c:pt idx="4838">
                  <c:v>42183.913611111115</c:v>
                </c:pt>
                <c:pt idx="4839">
                  <c:v>42183.914305555561</c:v>
                </c:pt>
                <c:pt idx="4840">
                  <c:v>42183.915000000001</c:v>
                </c:pt>
                <c:pt idx="4841">
                  <c:v>42183.915694444469</c:v>
                </c:pt>
                <c:pt idx="4842">
                  <c:v>42183.916388888902</c:v>
                </c:pt>
                <c:pt idx="4843">
                  <c:v>42183.917083333334</c:v>
                </c:pt>
                <c:pt idx="4844">
                  <c:v>42183.91777777778</c:v>
                </c:pt>
                <c:pt idx="4845">
                  <c:v>42183.918472222234</c:v>
                </c:pt>
                <c:pt idx="4846">
                  <c:v>42183.919166666652</c:v>
                </c:pt>
                <c:pt idx="4847">
                  <c:v>42183.919861111106</c:v>
                </c:pt>
                <c:pt idx="4848">
                  <c:v>42183.920555555553</c:v>
                </c:pt>
                <c:pt idx="4849">
                  <c:v>42183.921249999999</c:v>
                </c:pt>
                <c:pt idx="4850">
                  <c:v>42183.921944444446</c:v>
                </c:pt>
                <c:pt idx="4851">
                  <c:v>42183.922638888893</c:v>
                </c:pt>
                <c:pt idx="4852">
                  <c:v>42183.923333333325</c:v>
                </c:pt>
                <c:pt idx="4853">
                  <c:v>42183.924027777779</c:v>
                </c:pt>
                <c:pt idx="4854">
                  <c:v>42183.924722222226</c:v>
                </c:pt>
                <c:pt idx="4855">
                  <c:v>42183.925416666651</c:v>
                </c:pt>
                <c:pt idx="4856">
                  <c:v>42183.926111111105</c:v>
                </c:pt>
                <c:pt idx="4857">
                  <c:v>42183.926805555559</c:v>
                </c:pt>
                <c:pt idx="4858">
                  <c:v>42183.927499999998</c:v>
                </c:pt>
                <c:pt idx="4859">
                  <c:v>42183.928194444459</c:v>
                </c:pt>
                <c:pt idx="4860">
                  <c:v>42183.928888888891</c:v>
                </c:pt>
                <c:pt idx="4861">
                  <c:v>42183.929583333324</c:v>
                </c:pt>
                <c:pt idx="4862">
                  <c:v>42183.930277777792</c:v>
                </c:pt>
                <c:pt idx="4863">
                  <c:v>42183.930972222232</c:v>
                </c:pt>
                <c:pt idx="4864">
                  <c:v>42183.931666666649</c:v>
                </c:pt>
                <c:pt idx="4865">
                  <c:v>42183.932361111096</c:v>
                </c:pt>
                <c:pt idx="4866">
                  <c:v>42183.933055555557</c:v>
                </c:pt>
                <c:pt idx="4867">
                  <c:v>42183.933749999997</c:v>
                </c:pt>
                <c:pt idx="4868">
                  <c:v>42183.934444444443</c:v>
                </c:pt>
                <c:pt idx="4869">
                  <c:v>42183.93513888889</c:v>
                </c:pt>
                <c:pt idx="4870">
                  <c:v>42183.935833333337</c:v>
                </c:pt>
                <c:pt idx="4871">
                  <c:v>42183.936527777783</c:v>
                </c:pt>
                <c:pt idx="4872">
                  <c:v>42183.937222222223</c:v>
                </c:pt>
                <c:pt idx="4873">
                  <c:v>42183.937916666655</c:v>
                </c:pt>
                <c:pt idx="4874">
                  <c:v>42183.938611111109</c:v>
                </c:pt>
                <c:pt idx="4875">
                  <c:v>42183.939305555556</c:v>
                </c:pt>
                <c:pt idx="4876">
                  <c:v>42183.94</c:v>
                </c:pt>
                <c:pt idx="4877">
                  <c:v>42183.940694444456</c:v>
                </c:pt>
                <c:pt idx="4878">
                  <c:v>42183.941388888888</c:v>
                </c:pt>
                <c:pt idx="4879">
                  <c:v>42183.942083333335</c:v>
                </c:pt>
                <c:pt idx="4880">
                  <c:v>42183.942777777782</c:v>
                </c:pt>
                <c:pt idx="4881">
                  <c:v>42183.943472222221</c:v>
                </c:pt>
                <c:pt idx="4882">
                  <c:v>42183.944166666653</c:v>
                </c:pt>
                <c:pt idx="4883">
                  <c:v>42183.944861111115</c:v>
                </c:pt>
                <c:pt idx="4884">
                  <c:v>42183.945555555561</c:v>
                </c:pt>
                <c:pt idx="4885">
                  <c:v>42183.946250000015</c:v>
                </c:pt>
                <c:pt idx="4886">
                  <c:v>42183.946944444469</c:v>
                </c:pt>
                <c:pt idx="4887">
                  <c:v>42183.947638888902</c:v>
                </c:pt>
                <c:pt idx="4888">
                  <c:v>42183.948333333341</c:v>
                </c:pt>
                <c:pt idx="4889">
                  <c:v>42183.94902777778</c:v>
                </c:pt>
                <c:pt idx="4890">
                  <c:v>42183.94972222222</c:v>
                </c:pt>
                <c:pt idx="4891">
                  <c:v>42183.950416666667</c:v>
                </c:pt>
                <c:pt idx="4892">
                  <c:v>42183.951111111106</c:v>
                </c:pt>
                <c:pt idx="4893">
                  <c:v>42183.951805555553</c:v>
                </c:pt>
                <c:pt idx="4894">
                  <c:v>42183.952500000014</c:v>
                </c:pt>
                <c:pt idx="4895">
                  <c:v>42183.953194444461</c:v>
                </c:pt>
                <c:pt idx="4896">
                  <c:v>42183.953888888893</c:v>
                </c:pt>
                <c:pt idx="4897">
                  <c:v>42183.954583333332</c:v>
                </c:pt>
                <c:pt idx="4898">
                  <c:v>42183.955277777794</c:v>
                </c:pt>
                <c:pt idx="4899">
                  <c:v>42183.955972222233</c:v>
                </c:pt>
                <c:pt idx="4900">
                  <c:v>42183.956666666665</c:v>
                </c:pt>
                <c:pt idx="4901">
                  <c:v>42183.957361111105</c:v>
                </c:pt>
                <c:pt idx="4902">
                  <c:v>42183.958055555573</c:v>
                </c:pt>
                <c:pt idx="4903">
                  <c:v>42183.958750000013</c:v>
                </c:pt>
                <c:pt idx="4904">
                  <c:v>42183.959444444459</c:v>
                </c:pt>
                <c:pt idx="4905">
                  <c:v>42183.960138888891</c:v>
                </c:pt>
                <c:pt idx="4906">
                  <c:v>42183.960833333331</c:v>
                </c:pt>
                <c:pt idx="4907">
                  <c:v>42183.961527777778</c:v>
                </c:pt>
                <c:pt idx="4908">
                  <c:v>42183.962222222232</c:v>
                </c:pt>
                <c:pt idx="4909">
                  <c:v>42183.962916666664</c:v>
                </c:pt>
                <c:pt idx="4910">
                  <c:v>42183.963611111096</c:v>
                </c:pt>
                <c:pt idx="4911">
                  <c:v>42183.964305555557</c:v>
                </c:pt>
                <c:pt idx="4912">
                  <c:v>42183.965000000004</c:v>
                </c:pt>
                <c:pt idx="4913">
                  <c:v>42183.965694444443</c:v>
                </c:pt>
                <c:pt idx="4914">
                  <c:v>42183.96638888889</c:v>
                </c:pt>
                <c:pt idx="4915">
                  <c:v>42183.967083333322</c:v>
                </c:pt>
                <c:pt idx="4916">
                  <c:v>42183.967777777776</c:v>
                </c:pt>
                <c:pt idx="4917">
                  <c:v>42183.968472222223</c:v>
                </c:pt>
                <c:pt idx="4918">
                  <c:v>42183.969166666648</c:v>
                </c:pt>
                <c:pt idx="4919">
                  <c:v>42183.969861111094</c:v>
                </c:pt>
                <c:pt idx="4920">
                  <c:v>42183.970555555563</c:v>
                </c:pt>
                <c:pt idx="4921">
                  <c:v>42183.971250000002</c:v>
                </c:pt>
                <c:pt idx="4922">
                  <c:v>42183.971944444442</c:v>
                </c:pt>
                <c:pt idx="4923">
                  <c:v>42183.972638888903</c:v>
                </c:pt>
                <c:pt idx="4924">
                  <c:v>42183.973333333335</c:v>
                </c:pt>
                <c:pt idx="4925">
                  <c:v>42183.974027777782</c:v>
                </c:pt>
                <c:pt idx="4926">
                  <c:v>42183.974722222221</c:v>
                </c:pt>
                <c:pt idx="4927">
                  <c:v>42183.975416666653</c:v>
                </c:pt>
                <c:pt idx="4928">
                  <c:v>42183.976111111115</c:v>
                </c:pt>
                <c:pt idx="4929">
                  <c:v>42183.976805555561</c:v>
                </c:pt>
                <c:pt idx="4930">
                  <c:v>42183.977500000001</c:v>
                </c:pt>
                <c:pt idx="4931">
                  <c:v>42183.978194444469</c:v>
                </c:pt>
                <c:pt idx="4932">
                  <c:v>42183.978888888902</c:v>
                </c:pt>
                <c:pt idx="4933">
                  <c:v>42183.979583333334</c:v>
                </c:pt>
                <c:pt idx="4934">
                  <c:v>42183.980277777795</c:v>
                </c:pt>
                <c:pt idx="4935">
                  <c:v>42183.980972222234</c:v>
                </c:pt>
                <c:pt idx="4936">
                  <c:v>42183.981666666652</c:v>
                </c:pt>
                <c:pt idx="4937">
                  <c:v>42183.982361111106</c:v>
                </c:pt>
                <c:pt idx="4938">
                  <c:v>42183.983055555553</c:v>
                </c:pt>
                <c:pt idx="4939">
                  <c:v>42183.983749999999</c:v>
                </c:pt>
                <c:pt idx="4940">
                  <c:v>42183.984444444461</c:v>
                </c:pt>
                <c:pt idx="4941">
                  <c:v>42183.985138888893</c:v>
                </c:pt>
                <c:pt idx="4942">
                  <c:v>42183.985833333332</c:v>
                </c:pt>
                <c:pt idx="4943">
                  <c:v>42183.986527777794</c:v>
                </c:pt>
                <c:pt idx="4944">
                  <c:v>42183.987222222233</c:v>
                </c:pt>
                <c:pt idx="4945">
                  <c:v>42183.987916666665</c:v>
                </c:pt>
                <c:pt idx="4946">
                  <c:v>42183.988611111112</c:v>
                </c:pt>
                <c:pt idx="4947">
                  <c:v>42183.989305555559</c:v>
                </c:pt>
                <c:pt idx="4948">
                  <c:v>42183.99</c:v>
                </c:pt>
                <c:pt idx="4949">
                  <c:v>42183.990694444459</c:v>
                </c:pt>
                <c:pt idx="4950">
                  <c:v>42183.991388888884</c:v>
                </c:pt>
                <c:pt idx="4951">
                  <c:v>42183.992083333324</c:v>
                </c:pt>
                <c:pt idx="4952">
                  <c:v>42183.992777777778</c:v>
                </c:pt>
                <c:pt idx="4953">
                  <c:v>42183.993472222224</c:v>
                </c:pt>
                <c:pt idx="4954">
                  <c:v>42183.994166666649</c:v>
                </c:pt>
                <c:pt idx="4955">
                  <c:v>42183.994861111096</c:v>
                </c:pt>
                <c:pt idx="4956">
                  <c:v>42183.995555555557</c:v>
                </c:pt>
                <c:pt idx="4957">
                  <c:v>42183.996250000011</c:v>
                </c:pt>
                <c:pt idx="4958">
                  <c:v>42183.996944444443</c:v>
                </c:pt>
                <c:pt idx="4959">
                  <c:v>42183.99763888889</c:v>
                </c:pt>
                <c:pt idx="4960">
                  <c:v>42183.998333333337</c:v>
                </c:pt>
                <c:pt idx="4961">
                  <c:v>42183.999027777776</c:v>
                </c:pt>
                <c:pt idx="4962">
                  <c:v>42183.999722222208</c:v>
                </c:pt>
                <c:pt idx="4963">
                  <c:v>42184.000416666655</c:v>
                </c:pt>
                <c:pt idx="4964">
                  <c:v>42184.001111111094</c:v>
                </c:pt>
                <c:pt idx="4965">
                  <c:v>42184.001805555556</c:v>
                </c:pt>
                <c:pt idx="4966">
                  <c:v>42184.002500000002</c:v>
                </c:pt>
                <c:pt idx="4967">
                  <c:v>42184.003194444442</c:v>
                </c:pt>
                <c:pt idx="4968">
                  <c:v>42184.003888888888</c:v>
                </c:pt>
                <c:pt idx="4969">
                  <c:v>42184.004583333335</c:v>
                </c:pt>
                <c:pt idx="4970">
                  <c:v>42184.005277777782</c:v>
                </c:pt>
                <c:pt idx="4971">
                  <c:v>42184.005972222221</c:v>
                </c:pt>
                <c:pt idx="4972">
                  <c:v>42184.006666666653</c:v>
                </c:pt>
                <c:pt idx="4973">
                  <c:v>42184.0073611111</c:v>
                </c:pt>
                <c:pt idx="4974">
                  <c:v>42184.008055555561</c:v>
                </c:pt>
                <c:pt idx="4975">
                  <c:v>42184.008750000001</c:v>
                </c:pt>
                <c:pt idx="4976">
                  <c:v>42184.009444444448</c:v>
                </c:pt>
                <c:pt idx="4977">
                  <c:v>42184.010138888902</c:v>
                </c:pt>
                <c:pt idx="4978">
                  <c:v>42184.010833333341</c:v>
                </c:pt>
                <c:pt idx="4979">
                  <c:v>42184.01152777778</c:v>
                </c:pt>
                <c:pt idx="4980">
                  <c:v>42184.012222222234</c:v>
                </c:pt>
                <c:pt idx="4981">
                  <c:v>42184.012916666667</c:v>
                </c:pt>
                <c:pt idx="4982">
                  <c:v>42184.013611111106</c:v>
                </c:pt>
                <c:pt idx="4983">
                  <c:v>42184.014305555553</c:v>
                </c:pt>
                <c:pt idx="4984">
                  <c:v>42184.015000000007</c:v>
                </c:pt>
                <c:pt idx="4985">
                  <c:v>42184.015694444461</c:v>
                </c:pt>
                <c:pt idx="4986">
                  <c:v>42184.016388888893</c:v>
                </c:pt>
                <c:pt idx="4987">
                  <c:v>42184.017083333325</c:v>
                </c:pt>
                <c:pt idx="4988">
                  <c:v>42184.017777777779</c:v>
                </c:pt>
                <c:pt idx="4989">
                  <c:v>42184.018472222233</c:v>
                </c:pt>
                <c:pt idx="4990">
                  <c:v>42184.019166666651</c:v>
                </c:pt>
                <c:pt idx="4991">
                  <c:v>42184.019861111105</c:v>
                </c:pt>
                <c:pt idx="4992">
                  <c:v>42184.020555555559</c:v>
                </c:pt>
                <c:pt idx="4993">
                  <c:v>42184.021249999998</c:v>
                </c:pt>
                <c:pt idx="4994">
                  <c:v>42184.021944444445</c:v>
                </c:pt>
                <c:pt idx="4995">
                  <c:v>42184.022638888891</c:v>
                </c:pt>
                <c:pt idx="4996">
                  <c:v>42184.023333333324</c:v>
                </c:pt>
                <c:pt idx="4997">
                  <c:v>42184.024027777778</c:v>
                </c:pt>
                <c:pt idx="4998">
                  <c:v>42184.024722222224</c:v>
                </c:pt>
                <c:pt idx="4999">
                  <c:v>42184.025416666649</c:v>
                </c:pt>
                <c:pt idx="5000">
                  <c:v>42184.026111111096</c:v>
                </c:pt>
                <c:pt idx="5001">
                  <c:v>42184.026805555557</c:v>
                </c:pt>
                <c:pt idx="5002">
                  <c:v>42184.027499999997</c:v>
                </c:pt>
                <c:pt idx="5003">
                  <c:v>42184.028194444443</c:v>
                </c:pt>
                <c:pt idx="5004">
                  <c:v>42184.02888888889</c:v>
                </c:pt>
                <c:pt idx="5005">
                  <c:v>42184.029583333322</c:v>
                </c:pt>
                <c:pt idx="5006">
                  <c:v>42184.030277777783</c:v>
                </c:pt>
                <c:pt idx="5007">
                  <c:v>42184.030972222223</c:v>
                </c:pt>
                <c:pt idx="5008">
                  <c:v>42184.031666666648</c:v>
                </c:pt>
                <c:pt idx="5009">
                  <c:v>42184.032361111094</c:v>
                </c:pt>
                <c:pt idx="5010">
                  <c:v>42184.033055555556</c:v>
                </c:pt>
                <c:pt idx="5011">
                  <c:v>42184.033749999995</c:v>
                </c:pt>
                <c:pt idx="5012">
                  <c:v>42184.034444444442</c:v>
                </c:pt>
                <c:pt idx="5013">
                  <c:v>42184.035138888888</c:v>
                </c:pt>
                <c:pt idx="5014">
                  <c:v>42184.035833333335</c:v>
                </c:pt>
                <c:pt idx="5015">
                  <c:v>42184.036527777782</c:v>
                </c:pt>
                <c:pt idx="5016">
                  <c:v>42184.037222222221</c:v>
                </c:pt>
                <c:pt idx="5017">
                  <c:v>42184.037916666653</c:v>
                </c:pt>
                <c:pt idx="5018">
                  <c:v>42184.038611111115</c:v>
                </c:pt>
                <c:pt idx="5019">
                  <c:v>42184.039305555554</c:v>
                </c:pt>
                <c:pt idx="5020">
                  <c:v>42184.04</c:v>
                </c:pt>
                <c:pt idx="5021">
                  <c:v>42184.040694444469</c:v>
                </c:pt>
                <c:pt idx="5022">
                  <c:v>42184.041388888887</c:v>
                </c:pt>
                <c:pt idx="5023">
                  <c:v>42184.042083333334</c:v>
                </c:pt>
                <c:pt idx="5024">
                  <c:v>42184.04277777778</c:v>
                </c:pt>
                <c:pt idx="5025">
                  <c:v>42184.04347222222</c:v>
                </c:pt>
                <c:pt idx="5026">
                  <c:v>42184.044166666652</c:v>
                </c:pt>
                <c:pt idx="5027">
                  <c:v>42184.044861111106</c:v>
                </c:pt>
                <c:pt idx="5028">
                  <c:v>42184.045555555553</c:v>
                </c:pt>
                <c:pt idx="5029">
                  <c:v>42184.046250000014</c:v>
                </c:pt>
                <c:pt idx="5030">
                  <c:v>42184.046944444461</c:v>
                </c:pt>
                <c:pt idx="5031">
                  <c:v>42184.047638888893</c:v>
                </c:pt>
                <c:pt idx="5032">
                  <c:v>42184.048333333332</c:v>
                </c:pt>
                <c:pt idx="5033">
                  <c:v>42184.049027777779</c:v>
                </c:pt>
                <c:pt idx="5034">
                  <c:v>42184.049722222226</c:v>
                </c:pt>
                <c:pt idx="5035">
                  <c:v>42184.050416666665</c:v>
                </c:pt>
                <c:pt idx="5036">
                  <c:v>42184.051111111105</c:v>
                </c:pt>
                <c:pt idx="5037">
                  <c:v>42184.051805555559</c:v>
                </c:pt>
                <c:pt idx="5038">
                  <c:v>42184.052500000013</c:v>
                </c:pt>
                <c:pt idx="5039">
                  <c:v>42184.053194444459</c:v>
                </c:pt>
                <c:pt idx="5040">
                  <c:v>42184.053888888891</c:v>
                </c:pt>
                <c:pt idx="5041">
                  <c:v>42184.054583333331</c:v>
                </c:pt>
                <c:pt idx="5042">
                  <c:v>42184.055277777792</c:v>
                </c:pt>
                <c:pt idx="5043">
                  <c:v>42184.055972222232</c:v>
                </c:pt>
                <c:pt idx="5044">
                  <c:v>42184.056666666664</c:v>
                </c:pt>
                <c:pt idx="5045">
                  <c:v>42184.057361111096</c:v>
                </c:pt>
                <c:pt idx="5046">
                  <c:v>42184.058055555572</c:v>
                </c:pt>
                <c:pt idx="5047">
                  <c:v>42184.058750000011</c:v>
                </c:pt>
                <c:pt idx="5048">
                  <c:v>42184.059444444443</c:v>
                </c:pt>
                <c:pt idx="5049">
                  <c:v>42184.06013888889</c:v>
                </c:pt>
                <c:pt idx="5050">
                  <c:v>42184.060833333337</c:v>
                </c:pt>
                <c:pt idx="5051">
                  <c:v>42184.061527777776</c:v>
                </c:pt>
                <c:pt idx="5052">
                  <c:v>42184.062222222223</c:v>
                </c:pt>
                <c:pt idx="5053">
                  <c:v>42184.062916666655</c:v>
                </c:pt>
                <c:pt idx="5054">
                  <c:v>42184.063611111094</c:v>
                </c:pt>
                <c:pt idx="5055">
                  <c:v>42184.064305555556</c:v>
                </c:pt>
                <c:pt idx="5056">
                  <c:v>42184.065000000002</c:v>
                </c:pt>
                <c:pt idx="5057">
                  <c:v>42184.065694444442</c:v>
                </c:pt>
                <c:pt idx="5058">
                  <c:v>42184.066388888888</c:v>
                </c:pt>
                <c:pt idx="5059">
                  <c:v>42184.067083333321</c:v>
                </c:pt>
                <c:pt idx="5060">
                  <c:v>42184.067777777775</c:v>
                </c:pt>
                <c:pt idx="5061">
                  <c:v>42184.068472222221</c:v>
                </c:pt>
                <c:pt idx="5062">
                  <c:v>42184.069166666639</c:v>
                </c:pt>
                <c:pt idx="5063">
                  <c:v>42184.0698611111</c:v>
                </c:pt>
                <c:pt idx="5064">
                  <c:v>42184.070555555561</c:v>
                </c:pt>
                <c:pt idx="5065">
                  <c:v>42184.071250000001</c:v>
                </c:pt>
                <c:pt idx="5066">
                  <c:v>42184.071944444448</c:v>
                </c:pt>
                <c:pt idx="5067">
                  <c:v>42184.072638888902</c:v>
                </c:pt>
                <c:pt idx="5068">
                  <c:v>42184.073333333334</c:v>
                </c:pt>
                <c:pt idx="5069">
                  <c:v>42184.07402777778</c:v>
                </c:pt>
                <c:pt idx="5070">
                  <c:v>42184.07472222222</c:v>
                </c:pt>
                <c:pt idx="5071">
                  <c:v>42184.075416666652</c:v>
                </c:pt>
                <c:pt idx="5072">
                  <c:v>42184.076111111106</c:v>
                </c:pt>
                <c:pt idx="5073">
                  <c:v>42184.076805555553</c:v>
                </c:pt>
                <c:pt idx="5074">
                  <c:v>42184.077499999999</c:v>
                </c:pt>
                <c:pt idx="5075">
                  <c:v>42184.078194444461</c:v>
                </c:pt>
                <c:pt idx="5076">
                  <c:v>42184.078888888893</c:v>
                </c:pt>
                <c:pt idx="5077">
                  <c:v>42184.079583333325</c:v>
                </c:pt>
                <c:pt idx="5078">
                  <c:v>42184.080277777794</c:v>
                </c:pt>
                <c:pt idx="5079">
                  <c:v>42184.080972222233</c:v>
                </c:pt>
                <c:pt idx="5080">
                  <c:v>42184.081666666651</c:v>
                </c:pt>
                <c:pt idx="5081">
                  <c:v>42184.082361111105</c:v>
                </c:pt>
                <c:pt idx="5082">
                  <c:v>42184.083055555559</c:v>
                </c:pt>
                <c:pt idx="5083">
                  <c:v>42184.083749999998</c:v>
                </c:pt>
                <c:pt idx="5084">
                  <c:v>42184.084444444459</c:v>
                </c:pt>
                <c:pt idx="5085">
                  <c:v>42184.085138888891</c:v>
                </c:pt>
                <c:pt idx="5086">
                  <c:v>42184.085833333331</c:v>
                </c:pt>
                <c:pt idx="5087">
                  <c:v>42184.086527777792</c:v>
                </c:pt>
                <c:pt idx="5088">
                  <c:v>42184.087222222232</c:v>
                </c:pt>
                <c:pt idx="5089">
                  <c:v>42184.087916666664</c:v>
                </c:pt>
                <c:pt idx="5090">
                  <c:v>42184.08861111111</c:v>
                </c:pt>
                <c:pt idx="5091">
                  <c:v>42184.089305555557</c:v>
                </c:pt>
                <c:pt idx="5092">
                  <c:v>42184.09</c:v>
                </c:pt>
                <c:pt idx="5093">
                  <c:v>42184.090694444443</c:v>
                </c:pt>
                <c:pt idx="5094">
                  <c:v>42184.091388888875</c:v>
                </c:pt>
                <c:pt idx="5095">
                  <c:v>42184.092083333322</c:v>
                </c:pt>
                <c:pt idx="5096">
                  <c:v>42184.092777777776</c:v>
                </c:pt>
                <c:pt idx="5097">
                  <c:v>42184.093472222208</c:v>
                </c:pt>
                <c:pt idx="5098">
                  <c:v>42184.094166666648</c:v>
                </c:pt>
                <c:pt idx="5099">
                  <c:v>42184.094861111094</c:v>
                </c:pt>
                <c:pt idx="5100">
                  <c:v>42184.095555555556</c:v>
                </c:pt>
                <c:pt idx="5101">
                  <c:v>42184.096250000002</c:v>
                </c:pt>
                <c:pt idx="5102">
                  <c:v>42184.096944444442</c:v>
                </c:pt>
                <c:pt idx="5103">
                  <c:v>42184.097638888888</c:v>
                </c:pt>
                <c:pt idx="5104">
                  <c:v>42184.098333333335</c:v>
                </c:pt>
                <c:pt idx="5105">
                  <c:v>42184.099027777775</c:v>
                </c:pt>
                <c:pt idx="5106">
                  <c:v>42184.099722222207</c:v>
                </c:pt>
                <c:pt idx="5107">
                  <c:v>42184.100416666653</c:v>
                </c:pt>
                <c:pt idx="5108">
                  <c:v>42184.1011111111</c:v>
                </c:pt>
                <c:pt idx="5109">
                  <c:v>42184.101805555554</c:v>
                </c:pt>
                <c:pt idx="5110">
                  <c:v>42184.102500000001</c:v>
                </c:pt>
                <c:pt idx="5111">
                  <c:v>42184.103194444448</c:v>
                </c:pt>
                <c:pt idx="5112">
                  <c:v>42184.103888888887</c:v>
                </c:pt>
                <c:pt idx="5113">
                  <c:v>42184.104583333334</c:v>
                </c:pt>
                <c:pt idx="5114">
                  <c:v>42184.10527777778</c:v>
                </c:pt>
                <c:pt idx="5115">
                  <c:v>42184.10597222222</c:v>
                </c:pt>
                <c:pt idx="5116">
                  <c:v>42184.106666666652</c:v>
                </c:pt>
                <c:pt idx="5117">
                  <c:v>42184.107361111084</c:v>
                </c:pt>
                <c:pt idx="5118">
                  <c:v>42184.108055555553</c:v>
                </c:pt>
                <c:pt idx="5119">
                  <c:v>42184.108749999999</c:v>
                </c:pt>
                <c:pt idx="5120">
                  <c:v>42184.109444444446</c:v>
                </c:pt>
                <c:pt idx="5121">
                  <c:v>42184.110138888893</c:v>
                </c:pt>
                <c:pt idx="5122">
                  <c:v>42184.110833333332</c:v>
                </c:pt>
                <c:pt idx="5123">
                  <c:v>42184.111527777779</c:v>
                </c:pt>
                <c:pt idx="5124">
                  <c:v>42184.112222222233</c:v>
                </c:pt>
                <c:pt idx="5125">
                  <c:v>42184.112916666665</c:v>
                </c:pt>
                <c:pt idx="5126">
                  <c:v>42184.113611111105</c:v>
                </c:pt>
                <c:pt idx="5127">
                  <c:v>42184.114305555559</c:v>
                </c:pt>
                <c:pt idx="5128">
                  <c:v>42184.115000000005</c:v>
                </c:pt>
                <c:pt idx="5129">
                  <c:v>42184.115694444459</c:v>
                </c:pt>
                <c:pt idx="5130">
                  <c:v>42184.116388888891</c:v>
                </c:pt>
                <c:pt idx="5131">
                  <c:v>42184.117083333324</c:v>
                </c:pt>
                <c:pt idx="5132">
                  <c:v>42184.117777777778</c:v>
                </c:pt>
                <c:pt idx="5133">
                  <c:v>42184.118472222232</c:v>
                </c:pt>
                <c:pt idx="5134">
                  <c:v>42184.119166666649</c:v>
                </c:pt>
                <c:pt idx="5135">
                  <c:v>42184.119861111096</c:v>
                </c:pt>
                <c:pt idx="5136">
                  <c:v>42184.120555555557</c:v>
                </c:pt>
                <c:pt idx="5137">
                  <c:v>42184.121249999997</c:v>
                </c:pt>
                <c:pt idx="5138">
                  <c:v>42184.121944444436</c:v>
                </c:pt>
                <c:pt idx="5139">
                  <c:v>42184.12263888889</c:v>
                </c:pt>
                <c:pt idx="5140">
                  <c:v>42184.123333333322</c:v>
                </c:pt>
                <c:pt idx="5141">
                  <c:v>42184.124027777776</c:v>
                </c:pt>
                <c:pt idx="5142">
                  <c:v>42184.124722222208</c:v>
                </c:pt>
                <c:pt idx="5143">
                  <c:v>42184.125416666648</c:v>
                </c:pt>
                <c:pt idx="5144">
                  <c:v>42184.126111111094</c:v>
                </c:pt>
                <c:pt idx="5145">
                  <c:v>42184.126805555556</c:v>
                </c:pt>
                <c:pt idx="5146">
                  <c:v>42184.127499999995</c:v>
                </c:pt>
                <c:pt idx="5147">
                  <c:v>42184.128194444442</c:v>
                </c:pt>
                <c:pt idx="5148">
                  <c:v>42184.128888888888</c:v>
                </c:pt>
                <c:pt idx="5149">
                  <c:v>42184.129583333321</c:v>
                </c:pt>
                <c:pt idx="5150">
                  <c:v>42184.130277777782</c:v>
                </c:pt>
                <c:pt idx="5151">
                  <c:v>42184.130972222221</c:v>
                </c:pt>
                <c:pt idx="5152">
                  <c:v>42184.131666666639</c:v>
                </c:pt>
                <c:pt idx="5153">
                  <c:v>42184.1323611111</c:v>
                </c:pt>
                <c:pt idx="5154">
                  <c:v>42184.133055555554</c:v>
                </c:pt>
                <c:pt idx="5155">
                  <c:v>42184.133749999994</c:v>
                </c:pt>
                <c:pt idx="5156">
                  <c:v>42184.134444444448</c:v>
                </c:pt>
                <c:pt idx="5157">
                  <c:v>42184.135138888887</c:v>
                </c:pt>
                <c:pt idx="5158">
                  <c:v>42184.135833333334</c:v>
                </c:pt>
                <c:pt idx="5159">
                  <c:v>42184.13652777778</c:v>
                </c:pt>
                <c:pt idx="5160">
                  <c:v>42184.13722222222</c:v>
                </c:pt>
                <c:pt idx="5161">
                  <c:v>42184.137916666652</c:v>
                </c:pt>
                <c:pt idx="5162">
                  <c:v>42184.138611111106</c:v>
                </c:pt>
                <c:pt idx="5163">
                  <c:v>42184.139305555538</c:v>
                </c:pt>
                <c:pt idx="5164">
                  <c:v>42184.14</c:v>
                </c:pt>
                <c:pt idx="5165">
                  <c:v>42184.140694444461</c:v>
                </c:pt>
                <c:pt idx="5166">
                  <c:v>42184.141388888886</c:v>
                </c:pt>
                <c:pt idx="5167">
                  <c:v>42184.142083333325</c:v>
                </c:pt>
                <c:pt idx="5168">
                  <c:v>42184.142777777779</c:v>
                </c:pt>
                <c:pt idx="5169">
                  <c:v>42184.143472222226</c:v>
                </c:pt>
                <c:pt idx="5170">
                  <c:v>42184.144166666651</c:v>
                </c:pt>
                <c:pt idx="5171">
                  <c:v>42184.144861111105</c:v>
                </c:pt>
                <c:pt idx="5172">
                  <c:v>42184.145555555559</c:v>
                </c:pt>
                <c:pt idx="5173">
                  <c:v>42184.146250000013</c:v>
                </c:pt>
                <c:pt idx="5174">
                  <c:v>42184.146944444459</c:v>
                </c:pt>
                <c:pt idx="5175">
                  <c:v>42184.147638888891</c:v>
                </c:pt>
                <c:pt idx="5176">
                  <c:v>42184.148333333331</c:v>
                </c:pt>
                <c:pt idx="5177">
                  <c:v>42184.149027777778</c:v>
                </c:pt>
                <c:pt idx="5178">
                  <c:v>42184.149722222224</c:v>
                </c:pt>
                <c:pt idx="5179">
                  <c:v>42184.150416666664</c:v>
                </c:pt>
                <c:pt idx="5180">
                  <c:v>42184.151111111096</c:v>
                </c:pt>
                <c:pt idx="5181">
                  <c:v>42184.151805555557</c:v>
                </c:pt>
                <c:pt idx="5182">
                  <c:v>42184.152500000011</c:v>
                </c:pt>
                <c:pt idx="5183">
                  <c:v>42184.153194444443</c:v>
                </c:pt>
                <c:pt idx="5184">
                  <c:v>42184.15388888889</c:v>
                </c:pt>
                <c:pt idx="5185">
                  <c:v>42184.154583333337</c:v>
                </c:pt>
                <c:pt idx="5186">
                  <c:v>42184.155277777783</c:v>
                </c:pt>
                <c:pt idx="5187">
                  <c:v>42184.155972222223</c:v>
                </c:pt>
                <c:pt idx="5188">
                  <c:v>42184.156666666655</c:v>
                </c:pt>
                <c:pt idx="5189">
                  <c:v>42184.157361111094</c:v>
                </c:pt>
                <c:pt idx="5190">
                  <c:v>42184.158055555563</c:v>
                </c:pt>
                <c:pt idx="5191">
                  <c:v>42184.158750000002</c:v>
                </c:pt>
                <c:pt idx="5192">
                  <c:v>42184.159444444442</c:v>
                </c:pt>
                <c:pt idx="5193">
                  <c:v>42184.160138888888</c:v>
                </c:pt>
                <c:pt idx="5194">
                  <c:v>42184.160833333335</c:v>
                </c:pt>
                <c:pt idx="5195">
                  <c:v>42184.161527777775</c:v>
                </c:pt>
                <c:pt idx="5196">
                  <c:v>42184.162222222221</c:v>
                </c:pt>
                <c:pt idx="5197">
                  <c:v>42184.162916666653</c:v>
                </c:pt>
                <c:pt idx="5198">
                  <c:v>42184.1636111111</c:v>
                </c:pt>
                <c:pt idx="5199">
                  <c:v>42184.164305555554</c:v>
                </c:pt>
                <c:pt idx="5200">
                  <c:v>42184.165000000001</c:v>
                </c:pt>
                <c:pt idx="5201">
                  <c:v>42184.165694444448</c:v>
                </c:pt>
                <c:pt idx="5202">
                  <c:v>42184.166388888887</c:v>
                </c:pt>
                <c:pt idx="5203">
                  <c:v>42184.167083333319</c:v>
                </c:pt>
                <c:pt idx="5204">
                  <c:v>42184.167777777766</c:v>
                </c:pt>
                <c:pt idx="5205">
                  <c:v>42184.16847222222</c:v>
                </c:pt>
                <c:pt idx="5206">
                  <c:v>42184.169166666637</c:v>
                </c:pt>
                <c:pt idx="5207">
                  <c:v>42184.169861111084</c:v>
                </c:pt>
                <c:pt idx="5208">
                  <c:v>42184.170555555553</c:v>
                </c:pt>
                <c:pt idx="5209">
                  <c:v>42184.171249999999</c:v>
                </c:pt>
                <c:pt idx="5210">
                  <c:v>42184.171944444446</c:v>
                </c:pt>
                <c:pt idx="5211">
                  <c:v>42184.172638888893</c:v>
                </c:pt>
                <c:pt idx="5212">
                  <c:v>42184.173333333325</c:v>
                </c:pt>
                <c:pt idx="5213">
                  <c:v>42184.174027777779</c:v>
                </c:pt>
                <c:pt idx="5214">
                  <c:v>42184.174722222226</c:v>
                </c:pt>
                <c:pt idx="5215">
                  <c:v>42184.175416666651</c:v>
                </c:pt>
                <c:pt idx="5216">
                  <c:v>42184.176111111105</c:v>
                </c:pt>
                <c:pt idx="5217">
                  <c:v>42184.176805555559</c:v>
                </c:pt>
                <c:pt idx="5218">
                  <c:v>42184.177499999998</c:v>
                </c:pt>
                <c:pt idx="5219">
                  <c:v>42184.178194444459</c:v>
                </c:pt>
                <c:pt idx="5220">
                  <c:v>42184.178888888891</c:v>
                </c:pt>
                <c:pt idx="5221">
                  <c:v>42184.179583333324</c:v>
                </c:pt>
                <c:pt idx="5222">
                  <c:v>42184.180277777792</c:v>
                </c:pt>
                <c:pt idx="5223">
                  <c:v>42184.180972222232</c:v>
                </c:pt>
                <c:pt idx="5224">
                  <c:v>42184.181666666649</c:v>
                </c:pt>
                <c:pt idx="5225">
                  <c:v>42184.182361111096</c:v>
                </c:pt>
                <c:pt idx="5226">
                  <c:v>42184.183055555557</c:v>
                </c:pt>
                <c:pt idx="5227">
                  <c:v>42184.183749999997</c:v>
                </c:pt>
                <c:pt idx="5228">
                  <c:v>42184.184444444443</c:v>
                </c:pt>
                <c:pt idx="5229">
                  <c:v>42184.18513888889</c:v>
                </c:pt>
                <c:pt idx="5230">
                  <c:v>42184.185833333337</c:v>
                </c:pt>
                <c:pt idx="5231">
                  <c:v>42184.186527777783</c:v>
                </c:pt>
                <c:pt idx="5232">
                  <c:v>42184.187222222223</c:v>
                </c:pt>
                <c:pt idx="5233">
                  <c:v>42184.187916666655</c:v>
                </c:pt>
                <c:pt idx="5234">
                  <c:v>42184.188611111109</c:v>
                </c:pt>
                <c:pt idx="5235">
                  <c:v>42184.189305555556</c:v>
                </c:pt>
                <c:pt idx="5236">
                  <c:v>42184.19</c:v>
                </c:pt>
                <c:pt idx="5237">
                  <c:v>42184.190694444442</c:v>
                </c:pt>
                <c:pt idx="5238">
                  <c:v>42184.191388888874</c:v>
                </c:pt>
                <c:pt idx="5239">
                  <c:v>42184.192083333321</c:v>
                </c:pt>
                <c:pt idx="5240">
                  <c:v>42184.192777777775</c:v>
                </c:pt>
                <c:pt idx="5241">
                  <c:v>42184.193472222207</c:v>
                </c:pt>
                <c:pt idx="5242">
                  <c:v>42184.194166666639</c:v>
                </c:pt>
                <c:pt idx="5243">
                  <c:v>42184.1948611111</c:v>
                </c:pt>
                <c:pt idx="5244">
                  <c:v>42184.195555555554</c:v>
                </c:pt>
                <c:pt idx="5245">
                  <c:v>42184.196250000001</c:v>
                </c:pt>
                <c:pt idx="5246">
                  <c:v>42184.196944444448</c:v>
                </c:pt>
                <c:pt idx="5247">
                  <c:v>42184.197638888887</c:v>
                </c:pt>
                <c:pt idx="5248">
                  <c:v>42184.198333333334</c:v>
                </c:pt>
                <c:pt idx="5249">
                  <c:v>42184.199027777766</c:v>
                </c:pt>
                <c:pt idx="5250">
                  <c:v>42184.199722222198</c:v>
                </c:pt>
                <c:pt idx="5251">
                  <c:v>42184.200416666652</c:v>
                </c:pt>
                <c:pt idx="5252">
                  <c:v>42184.201111111084</c:v>
                </c:pt>
                <c:pt idx="5253">
                  <c:v>42184.201805555538</c:v>
                </c:pt>
                <c:pt idx="5254">
                  <c:v>42184.202499999999</c:v>
                </c:pt>
                <c:pt idx="5255">
                  <c:v>42184.203194444446</c:v>
                </c:pt>
                <c:pt idx="5256">
                  <c:v>42184.203888888886</c:v>
                </c:pt>
                <c:pt idx="5257">
                  <c:v>42184.204583333325</c:v>
                </c:pt>
                <c:pt idx="5258">
                  <c:v>42184.205277777779</c:v>
                </c:pt>
                <c:pt idx="5259">
                  <c:v>42184.205972222226</c:v>
                </c:pt>
                <c:pt idx="5260">
                  <c:v>42184.206666666651</c:v>
                </c:pt>
                <c:pt idx="5261">
                  <c:v>42184.207361111083</c:v>
                </c:pt>
                <c:pt idx="5262">
                  <c:v>42184.208055555559</c:v>
                </c:pt>
                <c:pt idx="5263">
                  <c:v>42184.208749999998</c:v>
                </c:pt>
                <c:pt idx="5264">
                  <c:v>42184.209444444445</c:v>
                </c:pt>
                <c:pt idx="5265">
                  <c:v>42184.210138888891</c:v>
                </c:pt>
                <c:pt idx="5266">
                  <c:v>42184.210833333331</c:v>
                </c:pt>
                <c:pt idx="5267">
                  <c:v>42184.211527777778</c:v>
                </c:pt>
                <c:pt idx="5268">
                  <c:v>42184.212222222232</c:v>
                </c:pt>
                <c:pt idx="5269">
                  <c:v>42184.212916666664</c:v>
                </c:pt>
                <c:pt idx="5270">
                  <c:v>42184.213611111096</c:v>
                </c:pt>
                <c:pt idx="5271">
                  <c:v>42184.214305555557</c:v>
                </c:pt>
                <c:pt idx="5272">
                  <c:v>42184.215000000004</c:v>
                </c:pt>
                <c:pt idx="5273">
                  <c:v>42184.215694444443</c:v>
                </c:pt>
                <c:pt idx="5274">
                  <c:v>42184.21638888889</c:v>
                </c:pt>
                <c:pt idx="5275">
                  <c:v>42184.217083333322</c:v>
                </c:pt>
                <c:pt idx="5276">
                  <c:v>42184.217777777776</c:v>
                </c:pt>
                <c:pt idx="5277">
                  <c:v>42184.218472222223</c:v>
                </c:pt>
                <c:pt idx="5278">
                  <c:v>42184.219166666648</c:v>
                </c:pt>
                <c:pt idx="5279">
                  <c:v>42184.219861111094</c:v>
                </c:pt>
                <c:pt idx="5280">
                  <c:v>42184.220555555556</c:v>
                </c:pt>
                <c:pt idx="5281">
                  <c:v>42184.221249999995</c:v>
                </c:pt>
                <c:pt idx="5282">
                  <c:v>42184.221944444434</c:v>
                </c:pt>
                <c:pt idx="5283">
                  <c:v>42184.222638888888</c:v>
                </c:pt>
                <c:pt idx="5284">
                  <c:v>42184.223333333321</c:v>
                </c:pt>
                <c:pt idx="5285">
                  <c:v>42184.224027777775</c:v>
                </c:pt>
                <c:pt idx="5286">
                  <c:v>42184.224722222207</c:v>
                </c:pt>
                <c:pt idx="5287">
                  <c:v>42184.225416666639</c:v>
                </c:pt>
                <c:pt idx="5288">
                  <c:v>42184.2261111111</c:v>
                </c:pt>
                <c:pt idx="5289">
                  <c:v>42184.226805555554</c:v>
                </c:pt>
                <c:pt idx="5290">
                  <c:v>42184.227499999994</c:v>
                </c:pt>
                <c:pt idx="5291">
                  <c:v>42184.228194444448</c:v>
                </c:pt>
                <c:pt idx="5292">
                  <c:v>42184.228888888887</c:v>
                </c:pt>
                <c:pt idx="5293">
                  <c:v>42184.229583333319</c:v>
                </c:pt>
                <c:pt idx="5294">
                  <c:v>42184.23027777778</c:v>
                </c:pt>
                <c:pt idx="5295">
                  <c:v>42184.23097222222</c:v>
                </c:pt>
                <c:pt idx="5296">
                  <c:v>42184.231666666637</c:v>
                </c:pt>
                <c:pt idx="5297">
                  <c:v>42184.232361111084</c:v>
                </c:pt>
                <c:pt idx="5298">
                  <c:v>42184.233055555538</c:v>
                </c:pt>
                <c:pt idx="5299">
                  <c:v>42184.233749999985</c:v>
                </c:pt>
                <c:pt idx="5300">
                  <c:v>42184.234444444446</c:v>
                </c:pt>
                <c:pt idx="5301">
                  <c:v>42184.235138888886</c:v>
                </c:pt>
                <c:pt idx="5302">
                  <c:v>42184.235833333325</c:v>
                </c:pt>
                <c:pt idx="5303">
                  <c:v>42184.236527777779</c:v>
                </c:pt>
                <c:pt idx="5304">
                  <c:v>42184.237222222226</c:v>
                </c:pt>
                <c:pt idx="5305">
                  <c:v>42184.237916666651</c:v>
                </c:pt>
                <c:pt idx="5306">
                  <c:v>42184.238611111105</c:v>
                </c:pt>
                <c:pt idx="5307">
                  <c:v>42184.239305555544</c:v>
                </c:pt>
                <c:pt idx="5308">
                  <c:v>42184.24</c:v>
                </c:pt>
                <c:pt idx="5309">
                  <c:v>42184.240694444459</c:v>
                </c:pt>
                <c:pt idx="5310">
                  <c:v>42184.241388888884</c:v>
                </c:pt>
                <c:pt idx="5311">
                  <c:v>42184.242083333324</c:v>
                </c:pt>
                <c:pt idx="5312">
                  <c:v>42184.242777777778</c:v>
                </c:pt>
                <c:pt idx="5313">
                  <c:v>42184.243472222224</c:v>
                </c:pt>
                <c:pt idx="5314">
                  <c:v>42184.244166666649</c:v>
                </c:pt>
                <c:pt idx="5315">
                  <c:v>42184.244861111096</c:v>
                </c:pt>
                <c:pt idx="5316">
                  <c:v>42184.245555555557</c:v>
                </c:pt>
                <c:pt idx="5317">
                  <c:v>42184.246250000011</c:v>
                </c:pt>
                <c:pt idx="5318">
                  <c:v>42184.246944444443</c:v>
                </c:pt>
                <c:pt idx="5319">
                  <c:v>42184.24763888889</c:v>
                </c:pt>
                <c:pt idx="5320">
                  <c:v>42184.248333333337</c:v>
                </c:pt>
                <c:pt idx="5321">
                  <c:v>42184.249027777776</c:v>
                </c:pt>
                <c:pt idx="5322">
                  <c:v>42184.249722222208</c:v>
                </c:pt>
                <c:pt idx="5323">
                  <c:v>42184.250416666655</c:v>
                </c:pt>
                <c:pt idx="5324">
                  <c:v>42184.251111111094</c:v>
                </c:pt>
                <c:pt idx="5325">
                  <c:v>42184.251805555556</c:v>
                </c:pt>
                <c:pt idx="5326">
                  <c:v>42184.252500000002</c:v>
                </c:pt>
                <c:pt idx="5327">
                  <c:v>42184.253194444442</c:v>
                </c:pt>
                <c:pt idx="5328">
                  <c:v>42184.253888888888</c:v>
                </c:pt>
                <c:pt idx="5329">
                  <c:v>42184.254583333335</c:v>
                </c:pt>
                <c:pt idx="5330">
                  <c:v>42184.255277777782</c:v>
                </c:pt>
                <c:pt idx="5331">
                  <c:v>42184.255972222221</c:v>
                </c:pt>
                <c:pt idx="5332">
                  <c:v>42184.256666666653</c:v>
                </c:pt>
                <c:pt idx="5333">
                  <c:v>42184.2573611111</c:v>
                </c:pt>
                <c:pt idx="5334">
                  <c:v>42184.258055555561</c:v>
                </c:pt>
                <c:pt idx="5335">
                  <c:v>42184.258750000001</c:v>
                </c:pt>
                <c:pt idx="5336">
                  <c:v>42184.259444444448</c:v>
                </c:pt>
                <c:pt idx="5337">
                  <c:v>42184.260138888887</c:v>
                </c:pt>
                <c:pt idx="5338">
                  <c:v>42184.260833333334</c:v>
                </c:pt>
                <c:pt idx="5339">
                  <c:v>42184.261527777766</c:v>
                </c:pt>
                <c:pt idx="5340">
                  <c:v>42184.26222222222</c:v>
                </c:pt>
                <c:pt idx="5341">
                  <c:v>42184.262916666652</c:v>
                </c:pt>
                <c:pt idx="5342">
                  <c:v>42184.263611111084</c:v>
                </c:pt>
                <c:pt idx="5343">
                  <c:v>42184.264305555538</c:v>
                </c:pt>
                <c:pt idx="5344">
                  <c:v>42184.264999999999</c:v>
                </c:pt>
                <c:pt idx="5345">
                  <c:v>42184.265694444446</c:v>
                </c:pt>
                <c:pt idx="5346">
                  <c:v>42184.266388888886</c:v>
                </c:pt>
                <c:pt idx="5347">
                  <c:v>42184.267083333303</c:v>
                </c:pt>
                <c:pt idx="5348">
                  <c:v>42184.267777777764</c:v>
                </c:pt>
                <c:pt idx="5349">
                  <c:v>42184.268472222226</c:v>
                </c:pt>
                <c:pt idx="5350">
                  <c:v>42184.269166666636</c:v>
                </c:pt>
                <c:pt idx="5351">
                  <c:v>42184.269861111083</c:v>
                </c:pt>
                <c:pt idx="5352">
                  <c:v>42184.270555555559</c:v>
                </c:pt>
                <c:pt idx="5353">
                  <c:v>42184.271249999998</c:v>
                </c:pt>
                <c:pt idx="5354">
                  <c:v>42184.271944444445</c:v>
                </c:pt>
                <c:pt idx="5355">
                  <c:v>42184.272638888891</c:v>
                </c:pt>
                <c:pt idx="5356">
                  <c:v>42184.273333333324</c:v>
                </c:pt>
                <c:pt idx="5357">
                  <c:v>42184.274027777778</c:v>
                </c:pt>
                <c:pt idx="5358">
                  <c:v>42184.274722222224</c:v>
                </c:pt>
                <c:pt idx="5359">
                  <c:v>42184.275416666649</c:v>
                </c:pt>
                <c:pt idx="5360">
                  <c:v>42184.276111111096</c:v>
                </c:pt>
                <c:pt idx="5361">
                  <c:v>42184.276805555557</c:v>
                </c:pt>
                <c:pt idx="5362">
                  <c:v>42184.277499999997</c:v>
                </c:pt>
                <c:pt idx="5363">
                  <c:v>42184.278194444443</c:v>
                </c:pt>
                <c:pt idx="5364">
                  <c:v>42184.27888888889</c:v>
                </c:pt>
                <c:pt idx="5365">
                  <c:v>42184.279583333322</c:v>
                </c:pt>
                <c:pt idx="5366">
                  <c:v>42184.280277777783</c:v>
                </c:pt>
                <c:pt idx="5367">
                  <c:v>42184.280972222223</c:v>
                </c:pt>
                <c:pt idx="5368">
                  <c:v>42184.281666666648</c:v>
                </c:pt>
                <c:pt idx="5369">
                  <c:v>42184.282361111094</c:v>
                </c:pt>
                <c:pt idx="5370">
                  <c:v>42184.283055555556</c:v>
                </c:pt>
                <c:pt idx="5371">
                  <c:v>42184.283749999995</c:v>
                </c:pt>
                <c:pt idx="5372">
                  <c:v>42184.284444444442</c:v>
                </c:pt>
                <c:pt idx="5373">
                  <c:v>42184.285138888888</c:v>
                </c:pt>
                <c:pt idx="5374">
                  <c:v>42184.285833333335</c:v>
                </c:pt>
                <c:pt idx="5375">
                  <c:v>42184.286527777782</c:v>
                </c:pt>
                <c:pt idx="5376">
                  <c:v>42184.287222222221</c:v>
                </c:pt>
                <c:pt idx="5377">
                  <c:v>42184.287916666653</c:v>
                </c:pt>
                <c:pt idx="5378">
                  <c:v>42184.288611111115</c:v>
                </c:pt>
                <c:pt idx="5379">
                  <c:v>42184.289305555554</c:v>
                </c:pt>
                <c:pt idx="5380">
                  <c:v>42184.29</c:v>
                </c:pt>
                <c:pt idx="5381">
                  <c:v>42184.290694444448</c:v>
                </c:pt>
                <c:pt idx="5382">
                  <c:v>42184.291388888872</c:v>
                </c:pt>
                <c:pt idx="5383">
                  <c:v>42184.292083333319</c:v>
                </c:pt>
                <c:pt idx="5384">
                  <c:v>42184.292777777766</c:v>
                </c:pt>
                <c:pt idx="5385">
                  <c:v>42184.293472222198</c:v>
                </c:pt>
                <c:pt idx="5386">
                  <c:v>42184.294166666637</c:v>
                </c:pt>
                <c:pt idx="5387">
                  <c:v>42184.294861111084</c:v>
                </c:pt>
                <c:pt idx="5388">
                  <c:v>42184.295555555538</c:v>
                </c:pt>
                <c:pt idx="5389">
                  <c:v>42184.296249999999</c:v>
                </c:pt>
                <c:pt idx="5390">
                  <c:v>42184.296944444446</c:v>
                </c:pt>
                <c:pt idx="5391">
                  <c:v>42184.297638888886</c:v>
                </c:pt>
                <c:pt idx="5392">
                  <c:v>42184.298333333325</c:v>
                </c:pt>
                <c:pt idx="5393">
                  <c:v>42184.299027777764</c:v>
                </c:pt>
                <c:pt idx="5394">
                  <c:v>42184.299722222204</c:v>
                </c:pt>
                <c:pt idx="5395">
                  <c:v>42184.300416666665</c:v>
                </c:pt>
                <c:pt idx="5396">
                  <c:v>42184.301111111105</c:v>
                </c:pt>
                <c:pt idx="5397">
                  <c:v>42184.301805555559</c:v>
                </c:pt>
                <c:pt idx="5398">
                  <c:v>42184.302500000013</c:v>
                </c:pt>
                <c:pt idx="5399">
                  <c:v>42184.303194444459</c:v>
                </c:pt>
                <c:pt idx="5400">
                  <c:v>42184.303888888891</c:v>
                </c:pt>
                <c:pt idx="5401">
                  <c:v>42184.304583333331</c:v>
                </c:pt>
                <c:pt idx="5402">
                  <c:v>42184.305277777792</c:v>
                </c:pt>
                <c:pt idx="5403">
                  <c:v>42184.305972222232</c:v>
                </c:pt>
                <c:pt idx="5404">
                  <c:v>42184.306666666664</c:v>
                </c:pt>
                <c:pt idx="5405">
                  <c:v>42184.307361111096</c:v>
                </c:pt>
                <c:pt idx="5406">
                  <c:v>42184.308055555572</c:v>
                </c:pt>
                <c:pt idx="5407">
                  <c:v>42184.308750000011</c:v>
                </c:pt>
                <c:pt idx="5408">
                  <c:v>42184.309444444443</c:v>
                </c:pt>
                <c:pt idx="5409">
                  <c:v>42184.310138888904</c:v>
                </c:pt>
                <c:pt idx="5410">
                  <c:v>42184.310833333351</c:v>
                </c:pt>
                <c:pt idx="5411">
                  <c:v>42184.311527777783</c:v>
                </c:pt>
                <c:pt idx="5412">
                  <c:v>42184.312222222237</c:v>
                </c:pt>
                <c:pt idx="5413">
                  <c:v>42184.312916666669</c:v>
                </c:pt>
                <c:pt idx="5414">
                  <c:v>42184.313611111109</c:v>
                </c:pt>
                <c:pt idx="5415">
                  <c:v>42184.314305555563</c:v>
                </c:pt>
                <c:pt idx="5416">
                  <c:v>42184.315000000002</c:v>
                </c:pt>
                <c:pt idx="5417">
                  <c:v>42184.315694444456</c:v>
                </c:pt>
                <c:pt idx="5418">
                  <c:v>42184.316388888903</c:v>
                </c:pt>
                <c:pt idx="5419">
                  <c:v>42184.317083333335</c:v>
                </c:pt>
                <c:pt idx="5420">
                  <c:v>42184.317777777782</c:v>
                </c:pt>
                <c:pt idx="5421">
                  <c:v>42184.318472222236</c:v>
                </c:pt>
                <c:pt idx="5422">
                  <c:v>42184.319166666653</c:v>
                </c:pt>
                <c:pt idx="5423">
                  <c:v>42184.319861111115</c:v>
                </c:pt>
                <c:pt idx="5424">
                  <c:v>42184.320555555561</c:v>
                </c:pt>
                <c:pt idx="5425">
                  <c:v>42184.321250000001</c:v>
                </c:pt>
                <c:pt idx="5426">
                  <c:v>42184.321944444448</c:v>
                </c:pt>
                <c:pt idx="5427">
                  <c:v>42184.322638888902</c:v>
                </c:pt>
                <c:pt idx="5428">
                  <c:v>42184.323333333334</c:v>
                </c:pt>
                <c:pt idx="5429">
                  <c:v>42184.32402777778</c:v>
                </c:pt>
                <c:pt idx="5430">
                  <c:v>42184.32472222222</c:v>
                </c:pt>
                <c:pt idx="5431">
                  <c:v>42184.325416666652</c:v>
                </c:pt>
                <c:pt idx="5432">
                  <c:v>42184.326111111106</c:v>
                </c:pt>
                <c:pt idx="5433">
                  <c:v>42184.326805555553</c:v>
                </c:pt>
                <c:pt idx="5434">
                  <c:v>42184.327499999999</c:v>
                </c:pt>
                <c:pt idx="5435">
                  <c:v>42184.328194444461</c:v>
                </c:pt>
                <c:pt idx="5436">
                  <c:v>42184.328888888893</c:v>
                </c:pt>
                <c:pt idx="5437">
                  <c:v>42184.329583333325</c:v>
                </c:pt>
                <c:pt idx="5438">
                  <c:v>42184.330277777794</c:v>
                </c:pt>
                <c:pt idx="5439">
                  <c:v>42184.330972222233</c:v>
                </c:pt>
                <c:pt idx="5440">
                  <c:v>42184.331666666651</c:v>
                </c:pt>
                <c:pt idx="5441">
                  <c:v>42184.332361111105</c:v>
                </c:pt>
                <c:pt idx="5442">
                  <c:v>42184.333055555559</c:v>
                </c:pt>
                <c:pt idx="5443">
                  <c:v>42184.333749999998</c:v>
                </c:pt>
                <c:pt idx="5444">
                  <c:v>42184.334444444459</c:v>
                </c:pt>
                <c:pt idx="5445">
                  <c:v>42184.335138888891</c:v>
                </c:pt>
                <c:pt idx="5446">
                  <c:v>42184.335833333331</c:v>
                </c:pt>
                <c:pt idx="5447">
                  <c:v>42184.336527777792</c:v>
                </c:pt>
                <c:pt idx="5448">
                  <c:v>42184.337222222232</c:v>
                </c:pt>
                <c:pt idx="5449">
                  <c:v>42184.337916666664</c:v>
                </c:pt>
                <c:pt idx="5450">
                  <c:v>42184.33861111111</c:v>
                </c:pt>
                <c:pt idx="5451">
                  <c:v>42184.339305555557</c:v>
                </c:pt>
                <c:pt idx="5452">
                  <c:v>42184.340000000011</c:v>
                </c:pt>
                <c:pt idx="5453">
                  <c:v>42184.340694444465</c:v>
                </c:pt>
                <c:pt idx="5454">
                  <c:v>42184.34138888889</c:v>
                </c:pt>
                <c:pt idx="5455">
                  <c:v>42184.342083333337</c:v>
                </c:pt>
                <c:pt idx="5456">
                  <c:v>42184.342777777783</c:v>
                </c:pt>
                <c:pt idx="5457">
                  <c:v>42184.343472222223</c:v>
                </c:pt>
                <c:pt idx="5458">
                  <c:v>42184.344166666655</c:v>
                </c:pt>
                <c:pt idx="5459">
                  <c:v>42184.344861111109</c:v>
                </c:pt>
                <c:pt idx="5460">
                  <c:v>42184.345555555563</c:v>
                </c:pt>
                <c:pt idx="5461">
                  <c:v>42184.346250000017</c:v>
                </c:pt>
                <c:pt idx="5462">
                  <c:v>42184.346944444456</c:v>
                </c:pt>
                <c:pt idx="5463">
                  <c:v>42184.347638888903</c:v>
                </c:pt>
                <c:pt idx="5464">
                  <c:v>42184.348333333342</c:v>
                </c:pt>
                <c:pt idx="5465">
                  <c:v>42184.349027777782</c:v>
                </c:pt>
                <c:pt idx="5466">
                  <c:v>42184.349722222221</c:v>
                </c:pt>
                <c:pt idx="5467">
                  <c:v>42184.350416666668</c:v>
                </c:pt>
                <c:pt idx="5468">
                  <c:v>42184.351111111115</c:v>
                </c:pt>
                <c:pt idx="5469">
                  <c:v>42184.351805555561</c:v>
                </c:pt>
                <c:pt idx="5470">
                  <c:v>42184.352500000015</c:v>
                </c:pt>
                <c:pt idx="5471">
                  <c:v>42184.353194444469</c:v>
                </c:pt>
                <c:pt idx="5472">
                  <c:v>42184.353888888902</c:v>
                </c:pt>
                <c:pt idx="5473">
                  <c:v>42184.354583333341</c:v>
                </c:pt>
                <c:pt idx="5474">
                  <c:v>42184.355277777795</c:v>
                </c:pt>
                <c:pt idx="5475">
                  <c:v>42184.355972222234</c:v>
                </c:pt>
                <c:pt idx="5476">
                  <c:v>42184.356666666667</c:v>
                </c:pt>
                <c:pt idx="5477">
                  <c:v>42184.357361111106</c:v>
                </c:pt>
                <c:pt idx="5478">
                  <c:v>42184.358055555567</c:v>
                </c:pt>
                <c:pt idx="5479">
                  <c:v>42184.358750000014</c:v>
                </c:pt>
                <c:pt idx="5480">
                  <c:v>42184.359444444461</c:v>
                </c:pt>
                <c:pt idx="5481">
                  <c:v>42184.360138888893</c:v>
                </c:pt>
                <c:pt idx="5482">
                  <c:v>42184.360833333332</c:v>
                </c:pt>
                <c:pt idx="5483">
                  <c:v>42184.361527777779</c:v>
                </c:pt>
                <c:pt idx="5484">
                  <c:v>42184.362222222233</c:v>
                </c:pt>
                <c:pt idx="5485">
                  <c:v>42184.362916666665</c:v>
                </c:pt>
                <c:pt idx="5486">
                  <c:v>42184.363611111105</c:v>
                </c:pt>
                <c:pt idx="5487">
                  <c:v>42184.364305555559</c:v>
                </c:pt>
                <c:pt idx="5488">
                  <c:v>42184.365000000005</c:v>
                </c:pt>
                <c:pt idx="5489">
                  <c:v>42184.365694444459</c:v>
                </c:pt>
                <c:pt idx="5490">
                  <c:v>42184.366388888891</c:v>
                </c:pt>
                <c:pt idx="5491">
                  <c:v>42184.367083333324</c:v>
                </c:pt>
                <c:pt idx="5492">
                  <c:v>42184.367777777778</c:v>
                </c:pt>
                <c:pt idx="5493">
                  <c:v>42184.368472222232</c:v>
                </c:pt>
                <c:pt idx="5494">
                  <c:v>42184.369166666649</c:v>
                </c:pt>
                <c:pt idx="5495">
                  <c:v>42184.369861111096</c:v>
                </c:pt>
                <c:pt idx="5496">
                  <c:v>42184.370555555572</c:v>
                </c:pt>
                <c:pt idx="5497">
                  <c:v>42184.371250000011</c:v>
                </c:pt>
                <c:pt idx="5498">
                  <c:v>42184.371944444443</c:v>
                </c:pt>
                <c:pt idx="5499">
                  <c:v>42184.372638888904</c:v>
                </c:pt>
                <c:pt idx="5500">
                  <c:v>42184.373333333337</c:v>
                </c:pt>
                <c:pt idx="5501">
                  <c:v>42184.374027777783</c:v>
                </c:pt>
                <c:pt idx="5502">
                  <c:v>42184.374722222223</c:v>
                </c:pt>
                <c:pt idx="5503">
                  <c:v>42184.375416666655</c:v>
                </c:pt>
                <c:pt idx="5504">
                  <c:v>42184.376111111109</c:v>
                </c:pt>
                <c:pt idx="5505">
                  <c:v>42184.376805555563</c:v>
                </c:pt>
                <c:pt idx="5506">
                  <c:v>42184.377500000002</c:v>
                </c:pt>
                <c:pt idx="5507">
                  <c:v>42184.378194444456</c:v>
                </c:pt>
                <c:pt idx="5508">
                  <c:v>42184.378888888903</c:v>
                </c:pt>
                <c:pt idx="5509">
                  <c:v>42184.379583333335</c:v>
                </c:pt>
                <c:pt idx="5510">
                  <c:v>42184.380277777796</c:v>
                </c:pt>
                <c:pt idx="5511">
                  <c:v>42184.380972222236</c:v>
                </c:pt>
                <c:pt idx="5512">
                  <c:v>42184.381666666653</c:v>
                </c:pt>
                <c:pt idx="5513">
                  <c:v>42184.382361111115</c:v>
                </c:pt>
                <c:pt idx="5514">
                  <c:v>42184.383055555561</c:v>
                </c:pt>
                <c:pt idx="5515">
                  <c:v>42184.383750000001</c:v>
                </c:pt>
                <c:pt idx="5516">
                  <c:v>42184.384444444469</c:v>
                </c:pt>
                <c:pt idx="5517">
                  <c:v>42184.385138888902</c:v>
                </c:pt>
                <c:pt idx="5518">
                  <c:v>42184.385833333341</c:v>
                </c:pt>
                <c:pt idx="5519">
                  <c:v>42184.386527777795</c:v>
                </c:pt>
                <c:pt idx="5520">
                  <c:v>42184.387222222234</c:v>
                </c:pt>
                <c:pt idx="5521">
                  <c:v>42184.387916666667</c:v>
                </c:pt>
                <c:pt idx="5522">
                  <c:v>42184.388611111113</c:v>
                </c:pt>
                <c:pt idx="5523">
                  <c:v>42184.389305555553</c:v>
                </c:pt>
                <c:pt idx="5524">
                  <c:v>42184.39</c:v>
                </c:pt>
                <c:pt idx="5525">
                  <c:v>42184.390694444461</c:v>
                </c:pt>
                <c:pt idx="5526">
                  <c:v>42184.391388888886</c:v>
                </c:pt>
                <c:pt idx="5527">
                  <c:v>42184.392083333325</c:v>
                </c:pt>
                <c:pt idx="5528">
                  <c:v>42184.392777777779</c:v>
                </c:pt>
                <c:pt idx="5529">
                  <c:v>42184.393472222226</c:v>
                </c:pt>
                <c:pt idx="5530">
                  <c:v>42184.394166666651</c:v>
                </c:pt>
                <c:pt idx="5531">
                  <c:v>42184.394861111105</c:v>
                </c:pt>
                <c:pt idx="5532">
                  <c:v>42184.395555555559</c:v>
                </c:pt>
                <c:pt idx="5533">
                  <c:v>42184.396250000013</c:v>
                </c:pt>
                <c:pt idx="5534">
                  <c:v>42184.396944444459</c:v>
                </c:pt>
                <c:pt idx="5535">
                  <c:v>42184.397638888891</c:v>
                </c:pt>
                <c:pt idx="5536">
                  <c:v>42184.398333333331</c:v>
                </c:pt>
                <c:pt idx="5537">
                  <c:v>42184.399027777778</c:v>
                </c:pt>
                <c:pt idx="5538">
                  <c:v>42184.399722222224</c:v>
                </c:pt>
                <c:pt idx="5539">
                  <c:v>42184.400416666664</c:v>
                </c:pt>
                <c:pt idx="5540">
                  <c:v>42184.401111111096</c:v>
                </c:pt>
                <c:pt idx="5541">
                  <c:v>42184.401805555557</c:v>
                </c:pt>
                <c:pt idx="5542">
                  <c:v>42184.402500000011</c:v>
                </c:pt>
                <c:pt idx="5543">
                  <c:v>42184.403194444443</c:v>
                </c:pt>
                <c:pt idx="5544">
                  <c:v>42184.40388888889</c:v>
                </c:pt>
                <c:pt idx="5545">
                  <c:v>42184.404583333337</c:v>
                </c:pt>
                <c:pt idx="5546">
                  <c:v>42184.405277777783</c:v>
                </c:pt>
                <c:pt idx="5547">
                  <c:v>42184.405972222223</c:v>
                </c:pt>
                <c:pt idx="5548">
                  <c:v>42184.406666666655</c:v>
                </c:pt>
                <c:pt idx="5549">
                  <c:v>42184.407361111094</c:v>
                </c:pt>
                <c:pt idx="5550">
                  <c:v>42184.408055555563</c:v>
                </c:pt>
                <c:pt idx="5551">
                  <c:v>42184.408750000002</c:v>
                </c:pt>
                <c:pt idx="5552">
                  <c:v>42184.409444444442</c:v>
                </c:pt>
                <c:pt idx="5553">
                  <c:v>42184.410138888903</c:v>
                </c:pt>
                <c:pt idx="5554">
                  <c:v>42184.410833333342</c:v>
                </c:pt>
                <c:pt idx="5555">
                  <c:v>42184.411527777782</c:v>
                </c:pt>
                <c:pt idx="5556">
                  <c:v>42184.412222222236</c:v>
                </c:pt>
                <c:pt idx="5557">
                  <c:v>42184.412916666668</c:v>
                </c:pt>
                <c:pt idx="5558">
                  <c:v>42184.413611111115</c:v>
                </c:pt>
                <c:pt idx="5559">
                  <c:v>42184.414305555561</c:v>
                </c:pt>
                <c:pt idx="5560">
                  <c:v>42184.415000000001</c:v>
                </c:pt>
                <c:pt idx="5561">
                  <c:v>42184.415694444469</c:v>
                </c:pt>
                <c:pt idx="5562">
                  <c:v>42184.416388888902</c:v>
                </c:pt>
                <c:pt idx="5563">
                  <c:v>42184.417083333334</c:v>
                </c:pt>
                <c:pt idx="5564">
                  <c:v>42184.41777777778</c:v>
                </c:pt>
                <c:pt idx="5565">
                  <c:v>42184.418472222234</c:v>
                </c:pt>
                <c:pt idx="5566">
                  <c:v>42184.419166666652</c:v>
                </c:pt>
                <c:pt idx="5567">
                  <c:v>42184.419861111106</c:v>
                </c:pt>
                <c:pt idx="5568">
                  <c:v>42184.420555555553</c:v>
                </c:pt>
                <c:pt idx="5569">
                  <c:v>42184.421249999999</c:v>
                </c:pt>
                <c:pt idx="5570">
                  <c:v>42184.421944444446</c:v>
                </c:pt>
                <c:pt idx="5571">
                  <c:v>42184.422638888893</c:v>
                </c:pt>
                <c:pt idx="5572">
                  <c:v>42184.423333333325</c:v>
                </c:pt>
                <c:pt idx="5573">
                  <c:v>42184.424027777779</c:v>
                </c:pt>
                <c:pt idx="5574">
                  <c:v>42184.424722222226</c:v>
                </c:pt>
                <c:pt idx="5575">
                  <c:v>42184.425416666651</c:v>
                </c:pt>
                <c:pt idx="5576">
                  <c:v>42184.426111111105</c:v>
                </c:pt>
                <c:pt idx="5577">
                  <c:v>42184.426805555559</c:v>
                </c:pt>
                <c:pt idx="5578">
                  <c:v>42184.427499999998</c:v>
                </c:pt>
                <c:pt idx="5579">
                  <c:v>42184.428194444459</c:v>
                </c:pt>
                <c:pt idx="5580">
                  <c:v>42184.428888888891</c:v>
                </c:pt>
                <c:pt idx="5581">
                  <c:v>42184.429583333324</c:v>
                </c:pt>
                <c:pt idx="5582">
                  <c:v>42184.430277777792</c:v>
                </c:pt>
                <c:pt idx="5583">
                  <c:v>42184.430972222232</c:v>
                </c:pt>
                <c:pt idx="5584">
                  <c:v>42184.431666666649</c:v>
                </c:pt>
                <c:pt idx="5585">
                  <c:v>42184.432361111096</c:v>
                </c:pt>
                <c:pt idx="5586">
                  <c:v>42184.433055555557</c:v>
                </c:pt>
                <c:pt idx="5587">
                  <c:v>42184.433749999997</c:v>
                </c:pt>
                <c:pt idx="5588">
                  <c:v>42184.434444444443</c:v>
                </c:pt>
                <c:pt idx="5589">
                  <c:v>42184.43513888889</c:v>
                </c:pt>
                <c:pt idx="5590">
                  <c:v>42184.435833333337</c:v>
                </c:pt>
                <c:pt idx="5591">
                  <c:v>42184.436527777783</c:v>
                </c:pt>
                <c:pt idx="5592">
                  <c:v>42184.437222222223</c:v>
                </c:pt>
                <c:pt idx="5593">
                  <c:v>42184.437916666655</c:v>
                </c:pt>
                <c:pt idx="5594">
                  <c:v>42184.438611111109</c:v>
                </c:pt>
                <c:pt idx="5595">
                  <c:v>42184.439305555556</c:v>
                </c:pt>
                <c:pt idx="5596">
                  <c:v>42184.44</c:v>
                </c:pt>
                <c:pt idx="5597">
                  <c:v>42184.440694444456</c:v>
                </c:pt>
                <c:pt idx="5598">
                  <c:v>42184.441388888888</c:v>
                </c:pt>
                <c:pt idx="5599">
                  <c:v>42184.442083333335</c:v>
                </c:pt>
                <c:pt idx="5600">
                  <c:v>42184.442777777782</c:v>
                </c:pt>
                <c:pt idx="5601">
                  <c:v>42184.443472222221</c:v>
                </c:pt>
                <c:pt idx="5602">
                  <c:v>42184.444166666653</c:v>
                </c:pt>
                <c:pt idx="5603">
                  <c:v>42184.444861111115</c:v>
                </c:pt>
                <c:pt idx="5604">
                  <c:v>42184.445555555561</c:v>
                </c:pt>
                <c:pt idx="5605">
                  <c:v>42184.446250000015</c:v>
                </c:pt>
                <c:pt idx="5606">
                  <c:v>42184.446944444469</c:v>
                </c:pt>
                <c:pt idx="5607">
                  <c:v>42184.447638888902</c:v>
                </c:pt>
                <c:pt idx="5608">
                  <c:v>42184.448333333341</c:v>
                </c:pt>
                <c:pt idx="5609">
                  <c:v>42184.44902777778</c:v>
                </c:pt>
                <c:pt idx="5610">
                  <c:v>42184.44972222222</c:v>
                </c:pt>
                <c:pt idx="5611">
                  <c:v>42184.450416666667</c:v>
                </c:pt>
                <c:pt idx="5612">
                  <c:v>42184.451111111106</c:v>
                </c:pt>
                <c:pt idx="5613">
                  <c:v>42184.451805555553</c:v>
                </c:pt>
                <c:pt idx="5614">
                  <c:v>42184.452500000014</c:v>
                </c:pt>
                <c:pt idx="5615">
                  <c:v>42184.453194444461</c:v>
                </c:pt>
                <c:pt idx="5616">
                  <c:v>42184.453888888893</c:v>
                </c:pt>
                <c:pt idx="5617">
                  <c:v>42184.454583333332</c:v>
                </c:pt>
                <c:pt idx="5618">
                  <c:v>42184.455277777794</c:v>
                </c:pt>
                <c:pt idx="5619">
                  <c:v>42184.455972222233</c:v>
                </c:pt>
                <c:pt idx="5620">
                  <c:v>42184.456666666665</c:v>
                </c:pt>
                <c:pt idx="5621">
                  <c:v>42184.457361111105</c:v>
                </c:pt>
                <c:pt idx="5622">
                  <c:v>42184.458055555573</c:v>
                </c:pt>
                <c:pt idx="5623">
                  <c:v>42184.458750000013</c:v>
                </c:pt>
                <c:pt idx="5624">
                  <c:v>42184.459444444459</c:v>
                </c:pt>
                <c:pt idx="5625">
                  <c:v>42184.460138888891</c:v>
                </c:pt>
                <c:pt idx="5626">
                  <c:v>42184.460833333331</c:v>
                </c:pt>
                <c:pt idx="5627">
                  <c:v>42184.461527777778</c:v>
                </c:pt>
                <c:pt idx="5628">
                  <c:v>42184.462222222232</c:v>
                </c:pt>
                <c:pt idx="5629">
                  <c:v>42184.462916666664</c:v>
                </c:pt>
                <c:pt idx="5630">
                  <c:v>42184.463611111096</c:v>
                </c:pt>
                <c:pt idx="5631">
                  <c:v>42184.464305555557</c:v>
                </c:pt>
                <c:pt idx="5632">
                  <c:v>42184.465000000004</c:v>
                </c:pt>
                <c:pt idx="5633">
                  <c:v>42184.465694444443</c:v>
                </c:pt>
                <c:pt idx="5634">
                  <c:v>42184.46638888889</c:v>
                </c:pt>
                <c:pt idx="5635">
                  <c:v>42184.467083333322</c:v>
                </c:pt>
                <c:pt idx="5636">
                  <c:v>42184.467777777776</c:v>
                </c:pt>
                <c:pt idx="5637">
                  <c:v>42184.468472222223</c:v>
                </c:pt>
                <c:pt idx="5638">
                  <c:v>42184.469166666648</c:v>
                </c:pt>
                <c:pt idx="5639">
                  <c:v>42184.469861111094</c:v>
                </c:pt>
                <c:pt idx="5640">
                  <c:v>42184.470555555563</c:v>
                </c:pt>
                <c:pt idx="5641">
                  <c:v>42184.471250000002</c:v>
                </c:pt>
                <c:pt idx="5642">
                  <c:v>42184.471944444442</c:v>
                </c:pt>
                <c:pt idx="5643">
                  <c:v>42184.472638888903</c:v>
                </c:pt>
                <c:pt idx="5644">
                  <c:v>42184.473333333335</c:v>
                </c:pt>
                <c:pt idx="5645">
                  <c:v>42184.474027777782</c:v>
                </c:pt>
                <c:pt idx="5646">
                  <c:v>42184.474722222221</c:v>
                </c:pt>
                <c:pt idx="5647">
                  <c:v>42184.475416666653</c:v>
                </c:pt>
                <c:pt idx="5648">
                  <c:v>42184.476111111115</c:v>
                </c:pt>
                <c:pt idx="5649">
                  <c:v>42184.476805555561</c:v>
                </c:pt>
                <c:pt idx="5650">
                  <c:v>42184.477500000001</c:v>
                </c:pt>
                <c:pt idx="5651">
                  <c:v>42184.478194444469</c:v>
                </c:pt>
                <c:pt idx="5652">
                  <c:v>42184.478888888902</c:v>
                </c:pt>
                <c:pt idx="5653">
                  <c:v>42184.479583333334</c:v>
                </c:pt>
                <c:pt idx="5654">
                  <c:v>42184.480277777795</c:v>
                </c:pt>
                <c:pt idx="5655">
                  <c:v>42184.480972222234</c:v>
                </c:pt>
                <c:pt idx="5656">
                  <c:v>42184.481666666652</c:v>
                </c:pt>
                <c:pt idx="5657">
                  <c:v>42184.482361111106</c:v>
                </c:pt>
                <c:pt idx="5658">
                  <c:v>42184.483055555553</c:v>
                </c:pt>
                <c:pt idx="5659">
                  <c:v>42184.483749999999</c:v>
                </c:pt>
                <c:pt idx="5660">
                  <c:v>42184.484444444461</c:v>
                </c:pt>
                <c:pt idx="5661">
                  <c:v>42184.485138888893</c:v>
                </c:pt>
                <c:pt idx="5662">
                  <c:v>42184.485833333332</c:v>
                </c:pt>
                <c:pt idx="5663">
                  <c:v>42184.486527777794</c:v>
                </c:pt>
                <c:pt idx="5664">
                  <c:v>42184.487222222233</c:v>
                </c:pt>
                <c:pt idx="5665">
                  <c:v>42184.487916666665</c:v>
                </c:pt>
                <c:pt idx="5666">
                  <c:v>42184.488611111112</c:v>
                </c:pt>
                <c:pt idx="5667">
                  <c:v>42184.489305555559</c:v>
                </c:pt>
                <c:pt idx="5668">
                  <c:v>42184.49</c:v>
                </c:pt>
                <c:pt idx="5669">
                  <c:v>42184.490694444459</c:v>
                </c:pt>
                <c:pt idx="5670">
                  <c:v>42184.491388888884</c:v>
                </c:pt>
                <c:pt idx="5671">
                  <c:v>42184.492083333324</c:v>
                </c:pt>
                <c:pt idx="5672">
                  <c:v>42184.492777777778</c:v>
                </c:pt>
                <c:pt idx="5673">
                  <c:v>42184.493472222224</c:v>
                </c:pt>
                <c:pt idx="5674">
                  <c:v>42184.494166666649</c:v>
                </c:pt>
                <c:pt idx="5675">
                  <c:v>42184.494861111096</c:v>
                </c:pt>
                <c:pt idx="5676">
                  <c:v>42184.495555555557</c:v>
                </c:pt>
                <c:pt idx="5677">
                  <c:v>42184.496250000011</c:v>
                </c:pt>
                <c:pt idx="5678">
                  <c:v>42184.496944444443</c:v>
                </c:pt>
                <c:pt idx="5679">
                  <c:v>42184.49763888889</c:v>
                </c:pt>
                <c:pt idx="5680">
                  <c:v>42184.498333333337</c:v>
                </c:pt>
                <c:pt idx="5681">
                  <c:v>42184.499027777776</c:v>
                </c:pt>
                <c:pt idx="5682">
                  <c:v>42184.499722222208</c:v>
                </c:pt>
                <c:pt idx="5683">
                  <c:v>42184.500416666655</c:v>
                </c:pt>
                <c:pt idx="5684">
                  <c:v>42184.501111111094</c:v>
                </c:pt>
                <c:pt idx="5685">
                  <c:v>42184.501805555556</c:v>
                </c:pt>
                <c:pt idx="5686">
                  <c:v>42184.502500000002</c:v>
                </c:pt>
                <c:pt idx="5687">
                  <c:v>42184.503194444442</c:v>
                </c:pt>
                <c:pt idx="5688">
                  <c:v>42184.503888888888</c:v>
                </c:pt>
                <c:pt idx="5689">
                  <c:v>42184.504583333335</c:v>
                </c:pt>
                <c:pt idx="5690">
                  <c:v>42184.505277777782</c:v>
                </c:pt>
                <c:pt idx="5691">
                  <c:v>42184.505972222221</c:v>
                </c:pt>
                <c:pt idx="5692">
                  <c:v>42184.506666666653</c:v>
                </c:pt>
                <c:pt idx="5693">
                  <c:v>42184.5073611111</c:v>
                </c:pt>
                <c:pt idx="5694">
                  <c:v>42184.508055555561</c:v>
                </c:pt>
                <c:pt idx="5695">
                  <c:v>42184.508750000001</c:v>
                </c:pt>
                <c:pt idx="5696">
                  <c:v>42184.509444444448</c:v>
                </c:pt>
                <c:pt idx="5697">
                  <c:v>42184.510138888902</c:v>
                </c:pt>
                <c:pt idx="5698">
                  <c:v>42184.510833333341</c:v>
                </c:pt>
                <c:pt idx="5699">
                  <c:v>42184.51152777778</c:v>
                </c:pt>
                <c:pt idx="5700">
                  <c:v>42184.512222222234</c:v>
                </c:pt>
                <c:pt idx="5701">
                  <c:v>42184.512916666667</c:v>
                </c:pt>
                <c:pt idx="5702">
                  <c:v>42184.513611111106</c:v>
                </c:pt>
                <c:pt idx="5703">
                  <c:v>42184.514305555553</c:v>
                </c:pt>
                <c:pt idx="5704">
                  <c:v>42184.515000000007</c:v>
                </c:pt>
                <c:pt idx="5705">
                  <c:v>42184.515694444461</c:v>
                </c:pt>
                <c:pt idx="5706">
                  <c:v>42184.516388888893</c:v>
                </c:pt>
                <c:pt idx="5707">
                  <c:v>42184.517083333325</c:v>
                </c:pt>
                <c:pt idx="5708">
                  <c:v>42184.517777777779</c:v>
                </c:pt>
                <c:pt idx="5709">
                  <c:v>42184.518472222233</c:v>
                </c:pt>
                <c:pt idx="5710">
                  <c:v>42184.519166666651</c:v>
                </c:pt>
                <c:pt idx="5711">
                  <c:v>42184.519861111105</c:v>
                </c:pt>
                <c:pt idx="5712">
                  <c:v>42184.520555555559</c:v>
                </c:pt>
                <c:pt idx="5713">
                  <c:v>42184.521249999998</c:v>
                </c:pt>
                <c:pt idx="5714">
                  <c:v>42184.521944444445</c:v>
                </c:pt>
                <c:pt idx="5715">
                  <c:v>42184.522638888891</c:v>
                </c:pt>
                <c:pt idx="5716">
                  <c:v>42184.523333333324</c:v>
                </c:pt>
                <c:pt idx="5717">
                  <c:v>42184.524027777778</c:v>
                </c:pt>
                <c:pt idx="5718">
                  <c:v>42184.524722222224</c:v>
                </c:pt>
                <c:pt idx="5719">
                  <c:v>42184.525416666649</c:v>
                </c:pt>
                <c:pt idx="5720">
                  <c:v>42184.526111111096</c:v>
                </c:pt>
                <c:pt idx="5721">
                  <c:v>42184.526805555557</c:v>
                </c:pt>
                <c:pt idx="5722">
                  <c:v>42184.527499999997</c:v>
                </c:pt>
                <c:pt idx="5723">
                  <c:v>42184.528194444443</c:v>
                </c:pt>
                <c:pt idx="5724">
                  <c:v>42184.52888888889</c:v>
                </c:pt>
                <c:pt idx="5725">
                  <c:v>42184.529583333322</c:v>
                </c:pt>
                <c:pt idx="5726">
                  <c:v>42184.530277777783</c:v>
                </c:pt>
                <c:pt idx="5727">
                  <c:v>42184.530972222223</c:v>
                </c:pt>
                <c:pt idx="5728">
                  <c:v>42184.531666666648</c:v>
                </c:pt>
                <c:pt idx="5729">
                  <c:v>42184.532361111094</c:v>
                </c:pt>
                <c:pt idx="5730">
                  <c:v>42184.533055555556</c:v>
                </c:pt>
                <c:pt idx="5731">
                  <c:v>42184.533749999995</c:v>
                </c:pt>
                <c:pt idx="5732">
                  <c:v>42184.534444444442</c:v>
                </c:pt>
                <c:pt idx="5733">
                  <c:v>42184.535138888888</c:v>
                </c:pt>
                <c:pt idx="5734">
                  <c:v>42184.535833333335</c:v>
                </c:pt>
                <c:pt idx="5735">
                  <c:v>42184.536527777782</c:v>
                </c:pt>
                <c:pt idx="5736">
                  <c:v>42184.537222222221</c:v>
                </c:pt>
                <c:pt idx="5737">
                  <c:v>42184.537916666653</c:v>
                </c:pt>
                <c:pt idx="5738">
                  <c:v>42184.538611111115</c:v>
                </c:pt>
                <c:pt idx="5739">
                  <c:v>42184.539305555554</c:v>
                </c:pt>
                <c:pt idx="5740">
                  <c:v>42184.54</c:v>
                </c:pt>
                <c:pt idx="5741">
                  <c:v>42184.540694444469</c:v>
                </c:pt>
                <c:pt idx="5742">
                  <c:v>42184.541388888887</c:v>
                </c:pt>
                <c:pt idx="5743">
                  <c:v>42184.542083333334</c:v>
                </c:pt>
                <c:pt idx="5744">
                  <c:v>42184.54277777778</c:v>
                </c:pt>
                <c:pt idx="5745">
                  <c:v>42184.54347222222</c:v>
                </c:pt>
                <c:pt idx="5746">
                  <c:v>42184.544166666652</c:v>
                </c:pt>
                <c:pt idx="5747">
                  <c:v>42184.544861111106</c:v>
                </c:pt>
                <c:pt idx="5748">
                  <c:v>42184.545555555553</c:v>
                </c:pt>
                <c:pt idx="5749">
                  <c:v>42184.546250000014</c:v>
                </c:pt>
                <c:pt idx="5750">
                  <c:v>42184.546944444461</c:v>
                </c:pt>
                <c:pt idx="5751">
                  <c:v>42184.547638888893</c:v>
                </c:pt>
                <c:pt idx="5752">
                  <c:v>42184.548333333332</c:v>
                </c:pt>
                <c:pt idx="5753">
                  <c:v>42184.549027777779</c:v>
                </c:pt>
                <c:pt idx="5754">
                  <c:v>42184.549722222226</c:v>
                </c:pt>
                <c:pt idx="5755">
                  <c:v>42184.550416666665</c:v>
                </c:pt>
                <c:pt idx="5756">
                  <c:v>42184.551111111105</c:v>
                </c:pt>
                <c:pt idx="5757">
                  <c:v>42184.551805555559</c:v>
                </c:pt>
                <c:pt idx="5758">
                  <c:v>42184.552500000013</c:v>
                </c:pt>
                <c:pt idx="5759">
                  <c:v>42184.553194444459</c:v>
                </c:pt>
                <c:pt idx="5760">
                  <c:v>42184.553888888891</c:v>
                </c:pt>
                <c:pt idx="5761">
                  <c:v>42184.554583333331</c:v>
                </c:pt>
                <c:pt idx="5762">
                  <c:v>42184.555277777792</c:v>
                </c:pt>
                <c:pt idx="5763">
                  <c:v>42184.555972222232</c:v>
                </c:pt>
                <c:pt idx="5764">
                  <c:v>42184.556666666664</c:v>
                </c:pt>
                <c:pt idx="5765">
                  <c:v>42184.557361111096</c:v>
                </c:pt>
                <c:pt idx="5766">
                  <c:v>42184.558055555572</c:v>
                </c:pt>
                <c:pt idx="5767">
                  <c:v>42184.558750000011</c:v>
                </c:pt>
                <c:pt idx="5768">
                  <c:v>42184.559444444443</c:v>
                </c:pt>
                <c:pt idx="5769">
                  <c:v>42184.56013888889</c:v>
                </c:pt>
                <c:pt idx="5770">
                  <c:v>42184.560833333337</c:v>
                </c:pt>
                <c:pt idx="5771">
                  <c:v>42184.561527777776</c:v>
                </c:pt>
                <c:pt idx="5772">
                  <c:v>42184.562222222223</c:v>
                </c:pt>
                <c:pt idx="5773">
                  <c:v>42184.562916666655</c:v>
                </c:pt>
                <c:pt idx="5774">
                  <c:v>42184.563611111094</c:v>
                </c:pt>
                <c:pt idx="5775">
                  <c:v>42184.564305555556</c:v>
                </c:pt>
                <c:pt idx="5776">
                  <c:v>42184.565000000002</c:v>
                </c:pt>
                <c:pt idx="5777">
                  <c:v>42184.565694444442</c:v>
                </c:pt>
                <c:pt idx="5778">
                  <c:v>42184.566388888888</c:v>
                </c:pt>
                <c:pt idx="5779">
                  <c:v>42184.567083333321</c:v>
                </c:pt>
                <c:pt idx="5780">
                  <c:v>42184.567777777775</c:v>
                </c:pt>
                <c:pt idx="5781">
                  <c:v>42184.568472222221</c:v>
                </c:pt>
                <c:pt idx="5782">
                  <c:v>42184.569166666639</c:v>
                </c:pt>
                <c:pt idx="5783">
                  <c:v>42184.5698611111</c:v>
                </c:pt>
                <c:pt idx="5784">
                  <c:v>42184.570555555561</c:v>
                </c:pt>
                <c:pt idx="5785">
                  <c:v>42184.571250000001</c:v>
                </c:pt>
                <c:pt idx="5786">
                  <c:v>42184.571944444448</c:v>
                </c:pt>
                <c:pt idx="5787">
                  <c:v>42184.572638888902</c:v>
                </c:pt>
                <c:pt idx="5788">
                  <c:v>42184.573333333334</c:v>
                </c:pt>
                <c:pt idx="5789">
                  <c:v>42184.57402777778</c:v>
                </c:pt>
                <c:pt idx="5790">
                  <c:v>42184.57472222222</c:v>
                </c:pt>
                <c:pt idx="5791">
                  <c:v>42184.575416666652</c:v>
                </c:pt>
                <c:pt idx="5792">
                  <c:v>42184.576111111106</c:v>
                </c:pt>
                <c:pt idx="5793">
                  <c:v>42184.576805555553</c:v>
                </c:pt>
                <c:pt idx="5794">
                  <c:v>42184.577499999999</c:v>
                </c:pt>
                <c:pt idx="5795">
                  <c:v>42184.578194444461</c:v>
                </c:pt>
                <c:pt idx="5796">
                  <c:v>42184.578888888893</c:v>
                </c:pt>
                <c:pt idx="5797">
                  <c:v>42184.579583333325</c:v>
                </c:pt>
                <c:pt idx="5798">
                  <c:v>42184.580277777794</c:v>
                </c:pt>
                <c:pt idx="5799">
                  <c:v>42184.580972222233</c:v>
                </c:pt>
                <c:pt idx="5800">
                  <c:v>42184.581666666651</c:v>
                </c:pt>
                <c:pt idx="5801">
                  <c:v>42184.582361111105</c:v>
                </c:pt>
                <c:pt idx="5802">
                  <c:v>42184.583055555559</c:v>
                </c:pt>
                <c:pt idx="5803">
                  <c:v>42184.583749999998</c:v>
                </c:pt>
                <c:pt idx="5804">
                  <c:v>42184.584444444459</c:v>
                </c:pt>
                <c:pt idx="5805">
                  <c:v>42184.585138888891</c:v>
                </c:pt>
                <c:pt idx="5806">
                  <c:v>42184.585833333331</c:v>
                </c:pt>
                <c:pt idx="5807">
                  <c:v>42184.586527777792</c:v>
                </c:pt>
                <c:pt idx="5808">
                  <c:v>42184.587222222232</c:v>
                </c:pt>
                <c:pt idx="5809">
                  <c:v>42184.587916666664</c:v>
                </c:pt>
                <c:pt idx="5810">
                  <c:v>42184.58861111111</c:v>
                </c:pt>
                <c:pt idx="5811">
                  <c:v>42184.589305555557</c:v>
                </c:pt>
                <c:pt idx="5812">
                  <c:v>42184.59</c:v>
                </c:pt>
                <c:pt idx="5813">
                  <c:v>42184.590694444443</c:v>
                </c:pt>
                <c:pt idx="5814">
                  <c:v>42184.591388888875</c:v>
                </c:pt>
                <c:pt idx="5815">
                  <c:v>42184.592083333322</c:v>
                </c:pt>
                <c:pt idx="5816">
                  <c:v>42184.592777777776</c:v>
                </c:pt>
                <c:pt idx="5817">
                  <c:v>42184.593472222208</c:v>
                </c:pt>
                <c:pt idx="5818">
                  <c:v>42184.594166666648</c:v>
                </c:pt>
                <c:pt idx="5819">
                  <c:v>42184.594861111094</c:v>
                </c:pt>
                <c:pt idx="5820">
                  <c:v>42184.595555555556</c:v>
                </c:pt>
                <c:pt idx="5821">
                  <c:v>42184.596250000002</c:v>
                </c:pt>
                <c:pt idx="5822">
                  <c:v>42184.596944444442</c:v>
                </c:pt>
                <c:pt idx="5823">
                  <c:v>42184.597638888888</c:v>
                </c:pt>
                <c:pt idx="5824">
                  <c:v>42184.598333333335</c:v>
                </c:pt>
                <c:pt idx="5825">
                  <c:v>42184.599027777775</c:v>
                </c:pt>
                <c:pt idx="5826">
                  <c:v>42184.599722222207</c:v>
                </c:pt>
                <c:pt idx="5827">
                  <c:v>42184.600416666653</c:v>
                </c:pt>
                <c:pt idx="5828">
                  <c:v>42184.6011111111</c:v>
                </c:pt>
                <c:pt idx="5829">
                  <c:v>42184.601805555554</c:v>
                </c:pt>
                <c:pt idx="5830">
                  <c:v>42184.602500000001</c:v>
                </c:pt>
                <c:pt idx="5831">
                  <c:v>42184.603194444448</c:v>
                </c:pt>
                <c:pt idx="5832">
                  <c:v>42184.603888888887</c:v>
                </c:pt>
                <c:pt idx="5833">
                  <c:v>42184.604583333334</c:v>
                </c:pt>
                <c:pt idx="5834">
                  <c:v>42184.60527777778</c:v>
                </c:pt>
                <c:pt idx="5835">
                  <c:v>42184.60597222222</c:v>
                </c:pt>
                <c:pt idx="5836">
                  <c:v>42184.606666666652</c:v>
                </c:pt>
                <c:pt idx="5837">
                  <c:v>42184.607361111084</c:v>
                </c:pt>
                <c:pt idx="5838">
                  <c:v>42184.608055555553</c:v>
                </c:pt>
                <c:pt idx="5839">
                  <c:v>42184.608749999999</c:v>
                </c:pt>
                <c:pt idx="5840">
                  <c:v>42184.609444444446</c:v>
                </c:pt>
                <c:pt idx="5841">
                  <c:v>42184.610138888893</c:v>
                </c:pt>
                <c:pt idx="5842">
                  <c:v>42184.610833333332</c:v>
                </c:pt>
                <c:pt idx="5843">
                  <c:v>42184.611527777779</c:v>
                </c:pt>
                <c:pt idx="5844">
                  <c:v>42184.612222222233</c:v>
                </c:pt>
                <c:pt idx="5845">
                  <c:v>42184.612916666665</c:v>
                </c:pt>
                <c:pt idx="5846">
                  <c:v>42184.613611111105</c:v>
                </c:pt>
                <c:pt idx="5847">
                  <c:v>42184.614305555559</c:v>
                </c:pt>
                <c:pt idx="5848">
                  <c:v>42184.615000000005</c:v>
                </c:pt>
                <c:pt idx="5849">
                  <c:v>42184.615694444459</c:v>
                </c:pt>
                <c:pt idx="5850">
                  <c:v>42184.616388888891</c:v>
                </c:pt>
                <c:pt idx="5851">
                  <c:v>42184.617083333324</c:v>
                </c:pt>
                <c:pt idx="5852">
                  <c:v>42184.617777777778</c:v>
                </c:pt>
                <c:pt idx="5853">
                  <c:v>42184.618472222232</c:v>
                </c:pt>
                <c:pt idx="5854">
                  <c:v>42184.619166666649</c:v>
                </c:pt>
                <c:pt idx="5855">
                  <c:v>42184.619861111096</c:v>
                </c:pt>
                <c:pt idx="5856">
                  <c:v>42184.620555555557</c:v>
                </c:pt>
                <c:pt idx="5857">
                  <c:v>42184.621249999997</c:v>
                </c:pt>
                <c:pt idx="5858">
                  <c:v>42184.621944444436</c:v>
                </c:pt>
                <c:pt idx="5859">
                  <c:v>42184.62263888889</c:v>
                </c:pt>
                <c:pt idx="5860">
                  <c:v>42184.623333333322</c:v>
                </c:pt>
                <c:pt idx="5861">
                  <c:v>42184.624027777776</c:v>
                </c:pt>
                <c:pt idx="5862">
                  <c:v>42184.624722222208</c:v>
                </c:pt>
                <c:pt idx="5863">
                  <c:v>42184.625416666648</c:v>
                </c:pt>
                <c:pt idx="5864">
                  <c:v>42184.626111111094</c:v>
                </c:pt>
                <c:pt idx="5865">
                  <c:v>42184.626805555556</c:v>
                </c:pt>
                <c:pt idx="5866">
                  <c:v>42184.627499999995</c:v>
                </c:pt>
                <c:pt idx="5867">
                  <c:v>42184.628194444442</c:v>
                </c:pt>
                <c:pt idx="5868">
                  <c:v>42184.628888888888</c:v>
                </c:pt>
                <c:pt idx="5869">
                  <c:v>42184.629583333321</c:v>
                </c:pt>
                <c:pt idx="5870">
                  <c:v>42184.630277777782</c:v>
                </c:pt>
                <c:pt idx="5871">
                  <c:v>42184.630972222221</c:v>
                </c:pt>
                <c:pt idx="5872">
                  <c:v>42184.631666666639</c:v>
                </c:pt>
                <c:pt idx="5873">
                  <c:v>42184.6323611111</c:v>
                </c:pt>
                <c:pt idx="5874">
                  <c:v>42184.633055555554</c:v>
                </c:pt>
                <c:pt idx="5875">
                  <c:v>42184.633749999994</c:v>
                </c:pt>
                <c:pt idx="5876">
                  <c:v>42184.634444444448</c:v>
                </c:pt>
                <c:pt idx="5877">
                  <c:v>42184.635138888887</c:v>
                </c:pt>
                <c:pt idx="5878">
                  <c:v>42184.635833333334</c:v>
                </c:pt>
                <c:pt idx="5879">
                  <c:v>42184.63652777778</c:v>
                </c:pt>
                <c:pt idx="5880">
                  <c:v>42184.63722222222</c:v>
                </c:pt>
                <c:pt idx="5881">
                  <c:v>42184.637916666652</c:v>
                </c:pt>
                <c:pt idx="5882">
                  <c:v>42184.638611111106</c:v>
                </c:pt>
                <c:pt idx="5883">
                  <c:v>42184.639305555538</c:v>
                </c:pt>
                <c:pt idx="5884">
                  <c:v>42184.639999999999</c:v>
                </c:pt>
                <c:pt idx="5885">
                  <c:v>42184.640694444461</c:v>
                </c:pt>
                <c:pt idx="5886">
                  <c:v>42184.641388888886</c:v>
                </c:pt>
                <c:pt idx="5887">
                  <c:v>42184.642083333325</c:v>
                </c:pt>
                <c:pt idx="5888">
                  <c:v>42184.642777777779</c:v>
                </c:pt>
                <c:pt idx="5889">
                  <c:v>42184.643472222226</c:v>
                </c:pt>
                <c:pt idx="5890">
                  <c:v>42184.644166666651</c:v>
                </c:pt>
                <c:pt idx="5891">
                  <c:v>42184.644861111105</c:v>
                </c:pt>
                <c:pt idx="5892">
                  <c:v>42184.645555555559</c:v>
                </c:pt>
                <c:pt idx="5893">
                  <c:v>42184.646250000013</c:v>
                </c:pt>
                <c:pt idx="5894">
                  <c:v>42184.646944444459</c:v>
                </c:pt>
                <c:pt idx="5895">
                  <c:v>42184.647638888891</c:v>
                </c:pt>
                <c:pt idx="5896">
                  <c:v>42184.648333333331</c:v>
                </c:pt>
                <c:pt idx="5897">
                  <c:v>42184.649027777778</c:v>
                </c:pt>
                <c:pt idx="5898">
                  <c:v>42184.649722222224</c:v>
                </c:pt>
                <c:pt idx="5899">
                  <c:v>42184.650416666664</c:v>
                </c:pt>
                <c:pt idx="5900">
                  <c:v>42184.651111111096</c:v>
                </c:pt>
                <c:pt idx="5901">
                  <c:v>42184.651805555557</c:v>
                </c:pt>
                <c:pt idx="5902">
                  <c:v>42184.652500000011</c:v>
                </c:pt>
                <c:pt idx="5903">
                  <c:v>42184.653194444443</c:v>
                </c:pt>
                <c:pt idx="5904">
                  <c:v>42184.65388888889</c:v>
                </c:pt>
                <c:pt idx="5905">
                  <c:v>42184.654583333337</c:v>
                </c:pt>
                <c:pt idx="5906">
                  <c:v>42184.655277777783</c:v>
                </c:pt>
                <c:pt idx="5907">
                  <c:v>42184.655972222223</c:v>
                </c:pt>
                <c:pt idx="5908">
                  <c:v>42184.656666666655</c:v>
                </c:pt>
                <c:pt idx="5909">
                  <c:v>42184.657361111094</c:v>
                </c:pt>
                <c:pt idx="5910">
                  <c:v>42184.658055555563</c:v>
                </c:pt>
                <c:pt idx="5911">
                  <c:v>42184.658750000002</c:v>
                </c:pt>
                <c:pt idx="5912">
                  <c:v>42184.659444444442</c:v>
                </c:pt>
                <c:pt idx="5913">
                  <c:v>42184.660138888888</c:v>
                </c:pt>
                <c:pt idx="5914">
                  <c:v>42184.660833333335</c:v>
                </c:pt>
                <c:pt idx="5915">
                  <c:v>42184.661527777775</c:v>
                </c:pt>
                <c:pt idx="5916">
                  <c:v>42184.662222222221</c:v>
                </c:pt>
                <c:pt idx="5917">
                  <c:v>42184.662916666653</c:v>
                </c:pt>
                <c:pt idx="5918">
                  <c:v>42184.6636111111</c:v>
                </c:pt>
                <c:pt idx="5919">
                  <c:v>42184.664305555554</c:v>
                </c:pt>
                <c:pt idx="5920">
                  <c:v>42184.665000000001</c:v>
                </c:pt>
                <c:pt idx="5921">
                  <c:v>42184.665694444448</c:v>
                </c:pt>
                <c:pt idx="5922">
                  <c:v>42184.666388888887</c:v>
                </c:pt>
                <c:pt idx="5923">
                  <c:v>42184.667083333319</c:v>
                </c:pt>
                <c:pt idx="5924">
                  <c:v>42184.667777777766</c:v>
                </c:pt>
                <c:pt idx="5925">
                  <c:v>42184.66847222222</c:v>
                </c:pt>
                <c:pt idx="5926">
                  <c:v>42184.669166666637</c:v>
                </c:pt>
                <c:pt idx="5927">
                  <c:v>42184.669861111084</c:v>
                </c:pt>
                <c:pt idx="5928">
                  <c:v>42184.670555555553</c:v>
                </c:pt>
                <c:pt idx="5929">
                  <c:v>42184.671249999999</c:v>
                </c:pt>
                <c:pt idx="5930">
                  <c:v>42184.671944444446</c:v>
                </c:pt>
                <c:pt idx="5931">
                  <c:v>42184.672638888893</c:v>
                </c:pt>
                <c:pt idx="5932">
                  <c:v>42184.673333333325</c:v>
                </c:pt>
                <c:pt idx="5933">
                  <c:v>42184.674027777779</c:v>
                </c:pt>
                <c:pt idx="5934">
                  <c:v>42184.674722222226</c:v>
                </c:pt>
                <c:pt idx="5935">
                  <c:v>42184.675416666651</c:v>
                </c:pt>
                <c:pt idx="5936">
                  <c:v>42184.676111111105</c:v>
                </c:pt>
                <c:pt idx="5937">
                  <c:v>42184.676805555559</c:v>
                </c:pt>
                <c:pt idx="5938">
                  <c:v>42184.677499999998</c:v>
                </c:pt>
                <c:pt idx="5939">
                  <c:v>42184.678194444459</c:v>
                </c:pt>
                <c:pt idx="5940">
                  <c:v>42184.678888888891</c:v>
                </c:pt>
                <c:pt idx="5941">
                  <c:v>42184.679583333324</c:v>
                </c:pt>
                <c:pt idx="5942">
                  <c:v>42184.680277777792</c:v>
                </c:pt>
                <c:pt idx="5943">
                  <c:v>42184.680972222232</c:v>
                </c:pt>
                <c:pt idx="5944">
                  <c:v>42184.681666666649</c:v>
                </c:pt>
                <c:pt idx="5945">
                  <c:v>42184.682361111096</c:v>
                </c:pt>
                <c:pt idx="5946">
                  <c:v>42184.683055555557</c:v>
                </c:pt>
                <c:pt idx="5947">
                  <c:v>42184.683749999997</c:v>
                </c:pt>
                <c:pt idx="5948">
                  <c:v>42184.684444444443</c:v>
                </c:pt>
                <c:pt idx="5949">
                  <c:v>42184.68513888889</c:v>
                </c:pt>
                <c:pt idx="5950">
                  <c:v>42184.685833333337</c:v>
                </c:pt>
                <c:pt idx="5951">
                  <c:v>42184.686527777783</c:v>
                </c:pt>
                <c:pt idx="5952">
                  <c:v>42184.687222222223</c:v>
                </c:pt>
                <c:pt idx="5953">
                  <c:v>42184.687916666655</c:v>
                </c:pt>
                <c:pt idx="5954">
                  <c:v>42184.688611111109</c:v>
                </c:pt>
                <c:pt idx="5955">
                  <c:v>42184.689305555556</c:v>
                </c:pt>
                <c:pt idx="5956">
                  <c:v>42184.69</c:v>
                </c:pt>
                <c:pt idx="5957">
                  <c:v>42184.690694444442</c:v>
                </c:pt>
                <c:pt idx="5958">
                  <c:v>42184.691388888874</c:v>
                </c:pt>
                <c:pt idx="5959">
                  <c:v>42184.692083333321</c:v>
                </c:pt>
                <c:pt idx="5960">
                  <c:v>42184.692777777775</c:v>
                </c:pt>
                <c:pt idx="5961">
                  <c:v>42184.693472222207</c:v>
                </c:pt>
                <c:pt idx="5962">
                  <c:v>42184.694166666639</c:v>
                </c:pt>
                <c:pt idx="5963">
                  <c:v>42184.6948611111</c:v>
                </c:pt>
                <c:pt idx="5964">
                  <c:v>42184.695555555554</c:v>
                </c:pt>
                <c:pt idx="5965">
                  <c:v>42184.696250000001</c:v>
                </c:pt>
                <c:pt idx="5966">
                  <c:v>42184.696944444448</c:v>
                </c:pt>
                <c:pt idx="5967">
                  <c:v>42184.697638888887</c:v>
                </c:pt>
                <c:pt idx="5968">
                  <c:v>42184.698333333334</c:v>
                </c:pt>
                <c:pt idx="5969">
                  <c:v>42184.699027777766</c:v>
                </c:pt>
                <c:pt idx="5970">
                  <c:v>42184.699722222198</c:v>
                </c:pt>
                <c:pt idx="5971">
                  <c:v>42184.700416666652</c:v>
                </c:pt>
                <c:pt idx="5972">
                  <c:v>42184.701111111084</c:v>
                </c:pt>
                <c:pt idx="5973">
                  <c:v>42184.701805555538</c:v>
                </c:pt>
                <c:pt idx="5974">
                  <c:v>42184.702499999999</c:v>
                </c:pt>
                <c:pt idx="5975">
                  <c:v>42184.703194444446</c:v>
                </c:pt>
                <c:pt idx="5976">
                  <c:v>42184.703888888886</c:v>
                </c:pt>
                <c:pt idx="5977">
                  <c:v>42184.704583333325</c:v>
                </c:pt>
                <c:pt idx="5978">
                  <c:v>42184.705277777779</c:v>
                </c:pt>
                <c:pt idx="5979">
                  <c:v>42184.705972222226</c:v>
                </c:pt>
                <c:pt idx="5980">
                  <c:v>42184.706666666651</c:v>
                </c:pt>
                <c:pt idx="5981">
                  <c:v>42184.707361111083</c:v>
                </c:pt>
                <c:pt idx="5982">
                  <c:v>42184.708055555559</c:v>
                </c:pt>
                <c:pt idx="5983">
                  <c:v>42184.708749999998</c:v>
                </c:pt>
                <c:pt idx="5984">
                  <c:v>42184.709444444445</c:v>
                </c:pt>
                <c:pt idx="5985">
                  <c:v>42184.710138888891</c:v>
                </c:pt>
                <c:pt idx="5986">
                  <c:v>42184.710833333331</c:v>
                </c:pt>
                <c:pt idx="5987">
                  <c:v>42184.711527777778</c:v>
                </c:pt>
                <c:pt idx="5988">
                  <c:v>42184.712222222232</c:v>
                </c:pt>
                <c:pt idx="5989">
                  <c:v>42184.712916666664</c:v>
                </c:pt>
                <c:pt idx="5990">
                  <c:v>42184.713611111096</c:v>
                </c:pt>
                <c:pt idx="5991">
                  <c:v>42184.714305555557</c:v>
                </c:pt>
                <c:pt idx="5992">
                  <c:v>42184.715000000004</c:v>
                </c:pt>
                <c:pt idx="5993">
                  <c:v>42184.715694444443</c:v>
                </c:pt>
                <c:pt idx="5994">
                  <c:v>42184.71638888889</c:v>
                </c:pt>
                <c:pt idx="5995">
                  <c:v>42184.717083333322</c:v>
                </c:pt>
                <c:pt idx="5996">
                  <c:v>42184.717777777776</c:v>
                </c:pt>
                <c:pt idx="5997">
                  <c:v>42184.718472222223</c:v>
                </c:pt>
                <c:pt idx="5998">
                  <c:v>42184.719166666648</c:v>
                </c:pt>
                <c:pt idx="5999">
                  <c:v>42184.719861111094</c:v>
                </c:pt>
                <c:pt idx="6000">
                  <c:v>42184.720555555556</c:v>
                </c:pt>
                <c:pt idx="6001">
                  <c:v>42184.721249999995</c:v>
                </c:pt>
                <c:pt idx="6002">
                  <c:v>42184.721944444434</c:v>
                </c:pt>
                <c:pt idx="6003">
                  <c:v>42184.722638888888</c:v>
                </c:pt>
                <c:pt idx="6004">
                  <c:v>42184.723333333321</c:v>
                </c:pt>
                <c:pt idx="6005">
                  <c:v>42184.724027777775</c:v>
                </c:pt>
                <c:pt idx="6006">
                  <c:v>42184.724722222207</c:v>
                </c:pt>
                <c:pt idx="6007">
                  <c:v>42184.725416666639</c:v>
                </c:pt>
                <c:pt idx="6008">
                  <c:v>42184.7261111111</c:v>
                </c:pt>
                <c:pt idx="6009">
                  <c:v>42184.726805555554</c:v>
                </c:pt>
                <c:pt idx="6010">
                  <c:v>42184.727499999994</c:v>
                </c:pt>
                <c:pt idx="6011">
                  <c:v>42184.728194444448</c:v>
                </c:pt>
                <c:pt idx="6012">
                  <c:v>42184.728888888887</c:v>
                </c:pt>
                <c:pt idx="6013">
                  <c:v>42184.729583333319</c:v>
                </c:pt>
                <c:pt idx="6014">
                  <c:v>42184.73027777778</c:v>
                </c:pt>
                <c:pt idx="6015">
                  <c:v>42184.73097222222</c:v>
                </c:pt>
                <c:pt idx="6016">
                  <c:v>42184.731666666637</c:v>
                </c:pt>
                <c:pt idx="6017">
                  <c:v>42184.732361111084</c:v>
                </c:pt>
                <c:pt idx="6018">
                  <c:v>42184.733055555538</c:v>
                </c:pt>
                <c:pt idx="6019">
                  <c:v>42184.733749999985</c:v>
                </c:pt>
                <c:pt idx="6020">
                  <c:v>42184.734444444446</c:v>
                </c:pt>
                <c:pt idx="6021">
                  <c:v>42184.735138888886</c:v>
                </c:pt>
                <c:pt idx="6022">
                  <c:v>42184.735833333325</c:v>
                </c:pt>
                <c:pt idx="6023">
                  <c:v>42184.736527777779</c:v>
                </c:pt>
                <c:pt idx="6024">
                  <c:v>42184.737222222226</c:v>
                </c:pt>
                <c:pt idx="6025">
                  <c:v>42184.737916666651</c:v>
                </c:pt>
                <c:pt idx="6026">
                  <c:v>42184.738611111105</c:v>
                </c:pt>
                <c:pt idx="6027">
                  <c:v>42184.739305555544</c:v>
                </c:pt>
                <c:pt idx="6028">
                  <c:v>42184.74</c:v>
                </c:pt>
                <c:pt idx="6029">
                  <c:v>42184.740694444459</c:v>
                </c:pt>
                <c:pt idx="6030">
                  <c:v>42184.741388888884</c:v>
                </c:pt>
                <c:pt idx="6031">
                  <c:v>42184.742083333324</c:v>
                </c:pt>
                <c:pt idx="6032">
                  <c:v>42184.742777777778</c:v>
                </c:pt>
                <c:pt idx="6033">
                  <c:v>42184.743472222224</c:v>
                </c:pt>
                <c:pt idx="6034">
                  <c:v>42184.744166666649</c:v>
                </c:pt>
                <c:pt idx="6035">
                  <c:v>42184.744861111096</c:v>
                </c:pt>
                <c:pt idx="6036">
                  <c:v>42184.745555555557</c:v>
                </c:pt>
                <c:pt idx="6037">
                  <c:v>42184.746250000011</c:v>
                </c:pt>
                <c:pt idx="6038">
                  <c:v>42184.746944444443</c:v>
                </c:pt>
                <c:pt idx="6039">
                  <c:v>42184.74763888889</c:v>
                </c:pt>
                <c:pt idx="6040">
                  <c:v>42184.748333333337</c:v>
                </c:pt>
                <c:pt idx="6041">
                  <c:v>42184.749027777776</c:v>
                </c:pt>
                <c:pt idx="6042">
                  <c:v>42184.749722222208</c:v>
                </c:pt>
                <c:pt idx="6043">
                  <c:v>42184.750416666655</c:v>
                </c:pt>
                <c:pt idx="6044">
                  <c:v>42184.751111111094</c:v>
                </c:pt>
                <c:pt idx="6045">
                  <c:v>42184.751805555556</c:v>
                </c:pt>
                <c:pt idx="6046">
                  <c:v>42184.752500000002</c:v>
                </c:pt>
                <c:pt idx="6047">
                  <c:v>42184.753194444442</c:v>
                </c:pt>
                <c:pt idx="6048">
                  <c:v>42184.753888888888</c:v>
                </c:pt>
                <c:pt idx="6049">
                  <c:v>42184.754583333335</c:v>
                </c:pt>
                <c:pt idx="6050">
                  <c:v>42184.755277777782</c:v>
                </c:pt>
                <c:pt idx="6051">
                  <c:v>42184.755972222221</c:v>
                </c:pt>
                <c:pt idx="6052">
                  <c:v>42184.756666666653</c:v>
                </c:pt>
                <c:pt idx="6053">
                  <c:v>42184.7573611111</c:v>
                </c:pt>
                <c:pt idx="6054">
                  <c:v>42184.758055555561</c:v>
                </c:pt>
                <c:pt idx="6055">
                  <c:v>42184.758750000001</c:v>
                </c:pt>
                <c:pt idx="6056">
                  <c:v>42184.759444444448</c:v>
                </c:pt>
                <c:pt idx="6057">
                  <c:v>42184.760138888887</c:v>
                </c:pt>
                <c:pt idx="6058">
                  <c:v>42184.760833333334</c:v>
                </c:pt>
                <c:pt idx="6059">
                  <c:v>42184.761527777766</c:v>
                </c:pt>
                <c:pt idx="6060">
                  <c:v>42184.76222222222</c:v>
                </c:pt>
                <c:pt idx="6061">
                  <c:v>42184.762916666652</c:v>
                </c:pt>
                <c:pt idx="6062">
                  <c:v>42184.763611111084</c:v>
                </c:pt>
                <c:pt idx="6063">
                  <c:v>42184.764305555538</c:v>
                </c:pt>
                <c:pt idx="6064">
                  <c:v>42184.764999999999</c:v>
                </c:pt>
                <c:pt idx="6065">
                  <c:v>42184.765694444446</c:v>
                </c:pt>
                <c:pt idx="6066">
                  <c:v>42184.766388888886</c:v>
                </c:pt>
                <c:pt idx="6067">
                  <c:v>42184.767083333303</c:v>
                </c:pt>
                <c:pt idx="6068">
                  <c:v>42184.767777777764</c:v>
                </c:pt>
                <c:pt idx="6069">
                  <c:v>42184.768472222226</c:v>
                </c:pt>
                <c:pt idx="6070">
                  <c:v>42184.769166666636</c:v>
                </c:pt>
                <c:pt idx="6071">
                  <c:v>42184.769861111083</c:v>
                </c:pt>
                <c:pt idx="6072">
                  <c:v>42184.770555555559</c:v>
                </c:pt>
                <c:pt idx="6073">
                  <c:v>42184.771249999998</c:v>
                </c:pt>
                <c:pt idx="6074">
                  <c:v>42184.771944444445</c:v>
                </c:pt>
                <c:pt idx="6075">
                  <c:v>42184.772638888891</c:v>
                </c:pt>
                <c:pt idx="6076">
                  <c:v>42184.773333333324</c:v>
                </c:pt>
                <c:pt idx="6077">
                  <c:v>42184.774027777778</c:v>
                </c:pt>
                <c:pt idx="6078">
                  <c:v>42184.774722222224</c:v>
                </c:pt>
                <c:pt idx="6079">
                  <c:v>42184.775416666649</c:v>
                </c:pt>
                <c:pt idx="6080">
                  <c:v>42184.776111111096</c:v>
                </c:pt>
                <c:pt idx="6081">
                  <c:v>42184.776805555557</c:v>
                </c:pt>
                <c:pt idx="6082">
                  <c:v>42184.777499999997</c:v>
                </c:pt>
                <c:pt idx="6083">
                  <c:v>42184.778194444443</c:v>
                </c:pt>
                <c:pt idx="6084">
                  <c:v>42184.77888888889</c:v>
                </c:pt>
                <c:pt idx="6085">
                  <c:v>42184.779583333322</c:v>
                </c:pt>
                <c:pt idx="6086">
                  <c:v>42184.780277777783</c:v>
                </c:pt>
                <c:pt idx="6087">
                  <c:v>42184.780972222223</c:v>
                </c:pt>
                <c:pt idx="6088">
                  <c:v>42184.781666666648</c:v>
                </c:pt>
                <c:pt idx="6089">
                  <c:v>42184.782361111094</c:v>
                </c:pt>
                <c:pt idx="6090">
                  <c:v>42184.783055555556</c:v>
                </c:pt>
                <c:pt idx="6091">
                  <c:v>42184.783749999995</c:v>
                </c:pt>
                <c:pt idx="6092">
                  <c:v>42184.784444444442</c:v>
                </c:pt>
                <c:pt idx="6093">
                  <c:v>42184.785138888888</c:v>
                </c:pt>
                <c:pt idx="6094">
                  <c:v>42184.785833333335</c:v>
                </c:pt>
                <c:pt idx="6095">
                  <c:v>42184.786527777782</c:v>
                </c:pt>
                <c:pt idx="6096">
                  <c:v>42184.787222222221</c:v>
                </c:pt>
                <c:pt idx="6097">
                  <c:v>42184.787916666653</c:v>
                </c:pt>
                <c:pt idx="6098">
                  <c:v>42184.788611111115</c:v>
                </c:pt>
                <c:pt idx="6099">
                  <c:v>42184.789305555554</c:v>
                </c:pt>
                <c:pt idx="6100">
                  <c:v>42184.79</c:v>
                </c:pt>
                <c:pt idx="6101">
                  <c:v>42184.790694444448</c:v>
                </c:pt>
                <c:pt idx="6102">
                  <c:v>42184.791388888872</c:v>
                </c:pt>
                <c:pt idx="6103">
                  <c:v>42184.792083333319</c:v>
                </c:pt>
                <c:pt idx="6104">
                  <c:v>42184.792777777766</c:v>
                </c:pt>
                <c:pt idx="6105">
                  <c:v>42184.793472222198</c:v>
                </c:pt>
                <c:pt idx="6106">
                  <c:v>42184.794166666637</c:v>
                </c:pt>
                <c:pt idx="6107">
                  <c:v>42184.794861111084</c:v>
                </c:pt>
                <c:pt idx="6108">
                  <c:v>42184.795555555538</c:v>
                </c:pt>
                <c:pt idx="6109">
                  <c:v>42184.796249999999</c:v>
                </c:pt>
                <c:pt idx="6110">
                  <c:v>42184.796944444446</c:v>
                </c:pt>
                <c:pt idx="6111">
                  <c:v>42184.797638888886</c:v>
                </c:pt>
                <c:pt idx="6112">
                  <c:v>42184.798333333325</c:v>
                </c:pt>
                <c:pt idx="6113">
                  <c:v>42184.799027777764</c:v>
                </c:pt>
                <c:pt idx="6114">
                  <c:v>42184.799722222204</c:v>
                </c:pt>
                <c:pt idx="6115">
                  <c:v>42184.800416666665</c:v>
                </c:pt>
                <c:pt idx="6116">
                  <c:v>42184.801111111105</c:v>
                </c:pt>
                <c:pt idx="6117">
                  <c:v>42184.801805555559</c:v>
                </c:pt>
                <c:pt idx="6118">
                  <c:v>42184.802500000013</c:v>
                </c:pt>
                <c:pt idx="6119">
                  <c:v>42184.803194444459</c:v>
                </c:pt>
                <c:pt idx="6120">
                  <c:v>42184.803888888891</c:v>
                </c:pt>
                <c:pt idx="6121">
                  <c:v>42184.804583333331</c:v>
                </c:pt>
                <c:pt idx="6122">
                  <c:v>42184.805277777792</c:v>
                </c:pt>
                <c:pt idx="6123">
                  <c:v>42184.805972222232</c:v>
                </c:pt>
                <c:pt idx="6124">
                  <c:v>42184.806666666664</c:v>
                </c:pt>
                <c:pt idx="6125">
                  <c:v>42184.807361111096</c:v>
                </c:pt>
                <c:pt idx="6126">
                  <c:v>42184.808055555572</c:v>
                </c:pt>
                <c:pt idx="6127">
                  <c:v>42184.808750000011</c:v>
                </c:pt>
                <c:pt idx="6128">
                  <c:v>42184.809444444443</c:v>
                </c:pt>
                <c:pt idx="6129">
                  <c:v>42184.810138888904</c:v>
                </c:pt>
                <c:pt idx="6130">
                  <c:v>42184.810833333351</c:v>
                </c:pt>
                <c:pt idx="6131">
                  <c:v>42184.811527777783</c:v>
                </c:pt>
                <c:pt idx="6132">
                  <c:v>42184.812222222237</c:v>
                </c:pt>
                <c:pt idx="6133">
                  <c:v>42184.812916666669</c:v>
                </c:pt>
                <c:pt idx="6134">
                  <c:v>42184.813611111109</c:v>
                </c:pt>
                <c:pt idx="6135">
                  <c:v>42184.814305555563</c:v>
                </c:pt>
                <c:pt idx="6136">
                  <c:v>42184.815000000002</c:v>
                </c:pt>
                <c:pt idx="6137">
                  <c:v>42184.815694444456</c:v>
                </c:pt>
                <c:pt idx="6138">
                  <c:v>42184.816388888903</c:v>
                </c:pt>
                <c:pt idx="6139">
                  <c:v>42184.817083333335</c:v>
                </c:pt>
                <c:pt idx="6140">
                  <c:v>42184.817777777782</c:v>
                </c:pt>
                <c:pt idx="6141">
                  <c:v>42184.818472222236</c:v>
                </c:pt>
                <c:pt idx="6142">
                  <c:v>42184.819166666653</c:v>
                </c:pt>
                <c:pt idx="6143">
                  <c:v>42184.819861111115</c:v>
                </c:pt>
                <c:pt idx="6144">
                  <c:v>42184.820555555561</c:v>
                </c:pt>
                <c:pt idx="6145">
                  <c:v>42184.821250000001</c:v>
                </c:pt>
                <c:pt idx="6146">
                  <c:v>42184.821944444448</c:v>
                </c:pt>
                <c:pt idx="6147">
                  <c:v>42184.822638888902</c:v>
                </c:pt>
                <c:pt idx="6148">
                  <c:v>42184.823333333334</c:v>
                </c:pt>
                <c:pt idx="6149">
                  <c:v>42184.82402777778</c:v>
                </c:pt>
                <c:pt idx="6150">
                  <c:v>42184.82472222222</c:v>
                </c:pt>
                <c:pt idx="6151">
                  <c:v>42184.825416666652</c:v>
                </c:pt>
                <c:pt idx="6152">
                  <c:v>42184.826111111106</c:v>
                </c:pt>
                <c:pt idx="6153">
                  <c:v>42184.826805555553</c:v>
                </c:pt>
                <c:pt idx="6154">
                  <c:v>42184.827499999999</c:v>
                </c:pt>
                <c:pt idx="6155">
                  <c:v>42184.828194444461</c:v>
                </c:pt>
                <c:pt idx="6156">
                  <c:v>42184.828888888893</c:v>
                </c:pt>
                <c:pt idx="6157">
                  <c:v>42184.829583333325</c:v>
                </c:pt>
                <c:pt idx="6158">
                  <c:v>42184.830277777794</c:v>
                </c:pt>
                <c:pt idx="6159">
                  <c:v>42184.830972222233</c:v>
                </c:pt>
                <c:pt idx="6160">
                  <c:v>42184.831666666651</c:v>
                </c:pt>
                <c:pt idx="6161">
                  <c:v>42184.832361111105</c:v>
                </c:pt>
                <c:pt idx="6162">
                  <c:v>42184.833055555559</c:v>
                </c:pt>
                <c:pt idx="6163">
                  <c:v>42184.833749999998</c:v>
                </c:pt>
                <c:pt idx="6164">
                  <c:v>42184.834444444459</c:v>
                </c:pt>
                <c:pt idx="6165">
                  <c:v>42184.835138888891</c:v>
                </c:pt>
                <c:pt idx="6166">
                  <c:v>42184.835833333331</c:v>
                </c:pt>
                <c:pt idx="6167">
                  <c:v>42184.836527777792</c:v>
                </c:pt>
                <c:pt idx="6168">
                  <c:v>42184.837222222232</c:v>
                </c:pt>
                <c:pt idx="6169">
                  <c:v>42184.837916666664</c:v>
                </c:pt>
                <c:pt idx="6170">
                  <c:v>42184.83861111111</c:v>
                </c:pt>
                <c:pt idx="6171">
                  <c:v>42184.839305555557</c:v>
                </c:pt>
                <c:pt idx="6172">
                  <c:v>42184.840000000011</c:v>
                </c:pt>
                <c:pt idx="6173">
                  <c:v>42184.840694444465</c:v>
                </c:pt>
                <c:pt idx="6174">
                  <c:v>42184.84138888889</c:v>
                </c:pt>
                <c:pt idx="6175">
                  <c:v>42184.842083333337</c:v>
                </c:pt>
                <c:pt idx="6176">
                  <c:v>42184.842777777783</c:v>
                </c:pt>
                <c:pt idx="6177">
                  <c:v>42184.843472222223</c:v>
                </c:pt>
                <c:pt idx="6178">
                  <c:v>42184.844166666655</c:v>
                </c:pt>
                <c:pt idx="6179">
                  <c:v>42184.844861111109</c:v>
                </c:pt>
                <c:pt idx="6180">
                  <c:v>42184.845555555563</c:v>
                </c:pt>
                <c:pt idx="6181">
                  <c:v>42184.846250000017</c:v>
                </c:pt>
                <c:pt idx="6182">
                  <c:v>42184.846944444456</c:v>
                </c:pt>
                <c:pt idx="6183">
                  <c:v>42184.847638888903</c:v>
                </c:pt>
                <c:pt idx="6184">
                  <c:v>42184.848333333342</c:v>
                </c:pt>
                <c:pt idx="6185">
                  <c:v>42184.849027777782</c:v>
                </c:pt>
                <c:pt idx="6186">
                  <c:v>42184.849722222221</c:v>
                </c:pt>
                <c:pt idx="6187">
                  <c:v>42184.850416666668</c:v>
                </c:pt>
                <c:pt idx="6188">
                  <c:v>42184.851111111115</c:v>
                </c:pt>
                <c:pt idx="6189">
                  <c:v>42184.851805555561</c:v>
                </c:pt>
                <c:pt idx="6190">
                  <c:v>42184.852500000015</c:v>
                </c:pt>
                <c:pt idx="6191">
                  <c:v>42184.853194444469</c:v>
                </c:pt>
                <c:pt idx="6192">
                  <c:v>42184.853888888902</c:v>
                </c:pt>
                <c:pt idx="6193">
                  <c:v>42184.854583333341</c:v>
                </c:pt>
                <c:pt idx="6194">
                  <c:v>42184.855277777795</c:v>
                </c:pt>
                <c:pt idx="6195">
                  <c:v>42184.855972222234</c:v>
                </c:pt>
                <c:pt idx="6196">
                  <c:v>42184.856666666667</c:v>
                </c:pt>
                <c:pt idx="6197">
                  <c:v>42184.857361111106</c:v>
                </c:pt>
                <c:pt idx="6198">
                  <c:v>42184.858055555567</c:v>
                </c:pt>
                <c:pt idx="6199">
                  <c:v>42184.858750000014</c:v>
                </c:pt>
                <c:pt idx="6200">
                  <c:v>42184.859444444461</c:v>
                </c:pt>
                <c:pt idx="6201">
                  <c:v>42184.860138888893</c:v>
                </c:pt>
                <c:pt idx="6202">
                  <c:v>42184.860833333332</c:v>
                </c:pt>
                <c:pt idx="6203">
                  <c:v>42184.861527777779</c:v>
                </c:pt>
                <c:pt idx="6204">
                  <c:v>42184.862222222233</c:v>
                </c:pt>
                <c:pt idx="6205">
                  <c:v>42184.862916666665</c:v>
                </c:pt>
                <c:pt idx="6206">
                  <c:v>42184.863611111105</c:v>
                </c:pt>
                <c:pt idx="6207">
                  <c:v>42184.864305555559</c:v>
                </c:pt>
                <c:pt idx="6208">
                  <c:v>42184.865000000005</c:v>
                </c:pt>
                <c:pt idx="6209">
                  <c:v>42184.865694444459</c:v>
                </c:pt>
                <c:pt idx="6210">
                  <c:v>42184.866388888891</c:v>
                </c:pt>
                <c:pt idx="6211">
                  <c:v>42184.867083333324</c:v>
                </c:pt>
                <c:pt idx="6212">
                  <c:v>42184.867777777778</c:v>
                </c:pt>
                <c:pt idx="6213">
                  <c:v>42184.868472222232</c:v>
                </c:pt>
                <c:pt idx="6214">
                  <c:v>42184.869166666649</c:v>
                </c:pt>
                <c:pt idx="6215">
                  <c:v>42184.869861111096</c:v>
                </c:pt>
                <c:pt idx="6216">
                  <c:v>42184.870555555572</c:v>
                </c:pt>
                <c:pt idx="6217">
                  <c:v>42184.871250000011</c:v>
                </c:pt>
                <c:pt idx="6218">
                  <c:v>42184.871944444443</c:v>
                </c:pt>
                <c:pt idx="6219">
                  <c:v>42184.872638888904</c:v>
                </c:pt>
                <c:pt idx="6220">
                  <c:v>42184.873333333337</c:v>
                </c:pt>
                <c:pt idx="6221">
                  <c:v>42184.874027777783</c:v>
                </c:pt>
                <c:pt idx="6222">
                  <c:v>42184.874722222223</c:v>
                </c:pt>
                <c:pt idx="6223">
                  <c:v>42184.875416666655</c:v>
                </c:pt>
                <c:pt idx="6224">
                  <c:v>42184.876111111109</c:v>
                </c:pt>
                <c:pt idx="6225">
                  <c:v>42184.876805555563</c:v>
                </c:pt>
                <c:pt idx="6226">
                  <c:v>42184.877500000002</c:v>
                </c:pt>
                <c:pt idx="6227">
                  <c:v>42184.878194444456</c:v>
                </c:pt>
                <c:pt idx="6228">
                  <c:v>42184.878888888903</c:v>
                </c:pt>
                <c:pt idx="6229">
                  <c:v>42184.879583333335</c:v>
                </c:pt>
                <c:pt idx="6230">
                  <c:v>42184.880277777796</c:v>
                </c:pt>
                <c:pt idx="6231">
                  <c:v>42184.880972222236</c:v>
                </c:pt>
                <c:pt idx="6232">
                  <c:v>42184.881666666653</c:v>
                </c:pt>
                <c:pt idx="6233">
                  <c:v>42184.882361111115</c:v>
                </c:pt>
                <c:pt idx="6234">
                  <c:v>42184.883055555561</c:v>
                </c:pt>
                <c:pt idx="6235">
                  <c:v>42184.883750000001</c:v>
                </c:pt>
                <c:pt idx="6236">
                  <c:v>42184.884444444469</c:v>
                </c:pt>
                <c:pt idx="6237">
                  <c:v>42184.885138888902</c:v>
                </c:pt>
                <c:pt idx="6238">
                  <c:v>42184.885833333341</c:v>
                </c:pt>
                <c:pt idx="6239">
                  <c:v>42184.886527777795</c:v>
                </c:pt>
                <c:pt idx="6240">
                  <c:v>42184.887222222234</c:v>
                </c:pt>
                <c:pt idx="6241">
                  <c:v>42184.887916666667</c:v>
                </c:pt>
                <c:pt idx="6242">
                  <c:v>42184.888611111113</c:v>
                </c:pt>
                <c:pt idx="6243">
                  <c:v>42184.889305555553</c:v>
                </c:pt>
                <c:pt idx="6244">
                  <c:v>42184.89</c:v>
                </c:pt>
                <c:pt idx="6245">
                  <c:v>42184.890694444461</c:v>
                </c:pt>
                <c:pt idx="6246">
                  <c:v>42184.891388888886</c:v>
                </c:pt>
                <c:pt idx="6247">
                  <c:v>42184.892083333325</c:v>
                </c:pt>
                <c:pt idx="6248">
                  <c:v>42184.892777777779</c:v>
                </c:pt>
                <c:pt idx="6249">
                  <c:v>42184.893472222226</c:v>
                </c:pt>
                <c:pt idx="6250">
                  <c:v>42184.894166666651</c:v>
                </c:pt>
                <c:pt idx="6251">
                  <c:v>42184.894861111105</c:v>
                </c:pt>
                <c:pt idx="6252">
                  <c:v>42184.895555555559</c:v>
                </c:pt>
                <c:pt idx="6253">
                  <c:v>42184.896250000013</c:v>
                </c:pt>
                <c:pt idx="6254">
                  <c:v>42184.896944444459</c:v>
                </c:pt>
                <c:pt idx="6255">
                  <c:v>42184.897638888891</c:v>
                </c:pt>
                <c:pt idx="6256">
                  <c:v>42184.898333333331</c:v>
                </c:pt>
                <c:pt idx="6257">
                  <c:v>42184.899027777778</c:v>
                </c:pt>
                <c:pt idx="6258">
                  <c:v>42184.899722222224</c:v>
                </c:pt>
                <c:pt idx="6259">
                  <c:v>42184.900416666664</c:v>
                </c:pt>
                <c:pt idx="6260">
                  <c:v>42184.901111111096</c:v>
                </c:pt>
                <c:pt idx="6261">
                  <c:v>42184.901805555557</c:v>
                </c:pt>
                <c:pt idx="6262">
                  <c:v>42184.902500000011</c:v>
                </c:pt>
                <c:pt idx="6263">
                  <c:v>42184.903194444443</c:v>
                </c:pt>
                <c:pt idx="6264">
                  <c:v>42184.90388888889</c:v>
                </c:pt>
                <c:pt idx="6265">
                  <c:v>42184.904583333337</c:v>
                </c:pt>
                <c:pt idx="6266">
                  <c:v>42184.905277777783</c:v>
                </c:pt>
                <c:pt idx="6267">
                  <c:v>42184.905972222223</c:v>
                </c:pt>
                <c:pt idx="6268">
                  <c:v>42184.906666666655</c:v>
                </c:pt>
                <c:pt idx="6269">
                  <c:v>42184.907361111094</c:v>
                </c:pt>
                <c:pt idx="6270">
                  <c:v>42184.908055555563</c:v>
                </c:pt>
                <c:pt idx="6271">
                  <c:v>42184.908750000002</c:v>
                </c:pt>
                <c:pt idx="6272">
                  <c:v>42184.909444444442</c:v>
                </c:pt>
                <c:pt idx="6273">
                  <c:v>42184.910138888903</c:v>
                </c:pt>
                <c:pt idx="6274">
                  <c:v>42184.910833333342</c:v>
                </c:pt>
                <c:pt idx="6275">
                  <c:v>42184.911527777782</c:v>
                </c:pt>
                <c:pt idx="6276">
                  <c:v>42184.912222222236</c:v>
                </c:pt>
                <c:pt idx="6277">
                  <c:v>42184.912916666668</c:v>
                </c:pt>
                <c:pt idx="6278">
                  <c:v>42184.913611111115</c:v>
                </c:pt>
                <c:pt idx="6279">
                  <c:v>42184.914305555561</c:v>
                </c:pt>
                <c:pt idx="6280">
                  <c:v>42184.915000000001</c:v>
                </c:pt>
                <c:pt idx="6281">
                  <c:v>42184.915694444469</c:v>
                </c:pt>
                <c:pt idx="6282">
                  <c:v>42184.916388888902</c:v>
                </c:pt>
                <c:pt idx="6283">
                  <c:v>42184.917083333334</c:v>
                </c:pt>
                <c:pt idx="6284">
                  <c:v>42184.91777777778</c:v>
                </c:pt>
                <c:pt idx="6285">
                  <c:v>42184.918472222234</c:v>
                </c:pt>
                <c:pt idx="6286">
                  <c:v>42184.919166666652</c:v>
                </c:pt>
                <c:pt idx="6287">
                  <c:v>42184.919861111106</c:v>
                </c:pt>
                <c:pt idx="6288">
                  <c:v>42184.920555555553</c:v>
                </c:pt>
                <c:pt idx="6289">
                  <c:v>42184.921249999999</c:v>
                </c:pt>
                <c:pt idx="6290">
                  <c:v>42184.921944444446</c:v>
                </c:pt>
                <c:pt idx="6291">
                  <c:v>42184.922638888893</c:v>
                </c:pt>
                <c:pt idx="6292">
                  <c:v>42184.923333333325</c:v>
                </c:pt>
                <c:pt idx="6293">
                  <c:v>42184.924027777779</c:v>
                </c:pt>
                <c:pt idx="6294">
                  <c:v>42184.924722222226</c:v>
                </c:pt>
                <c:pt idx="6295">
                  <c:v>42184.925416666651</c:v>
                </c:pt>
                <c:pt idx="6296">
                  <c:v>42184.926111111105</c:v>
                </c:pt>
                <c:pt idx="6297">
                  <c:v>42184.926805555559</c:v>
                </c:pt>
                <c:pt idx="6298">
                  <c:v>42184.927499999998</c:v>
                </c:pt>
                <c:pt idx="6299">
                  <c:v>42184.928194444459</c:v>
                </c:pt>
                <c:pt idx="6300">
                  <c:v>42184.928888888891</c:v>
                </c:pt>
                <c:pt idx="6301">
                  <c:v>42184.929583333324</c:v>
                </c:pt>
                <c:pt idx="6302">
                  <c:v>42184.930277777792</c:v>
                </c:pt>
                <c:pt idx="6303">
                  <c:v>42184.930972222232</c:v>
                </c:pt>
                <c:pt idx="6304">
                  <c:v>42184.931666666649</c:v>
                </c:pt>
                <c:pt idx="6305">
                  <c:v>42184.932361111096</c:v>
                </c:pt>
                <c:pt idx="6306">
                  <c:v>42184.933055555557</c:v>
                </c:pt>
                <c:pt idx="6307">
                  <c:v>42184.933749999997</c:v>
                </c:pt>
                <c:pt idx="6308">
                  <c:v>42184.934444444443</c:v>
                </c:pt>
                <c:pt idx="6309">
                  <c:v>42184.93513888889</c:v>
                </c:pt>
                <c:pt idx="6310">
                  <c:v>42184.935833333337</c:v>
                </c:pt>
                <c:pt idx="6311">
                  <c:v>42184.936527777783</c:v>
                </c:pt>
                <c:pt idx="6312">
                  <c:v>42184.937222222223</c:v>
                </c:pt>
                <c:pt idx="6313">
                  <c:v>42184.937916666655</c:v>
                </c:pt>
                <c:pt idx="6314">
                  <c:v>42184.938611111109</c:v>
                </c:pt>
                <c:pt idx="6315">
                  <c:v>42184.939305555556</c:v>
                </c:pt>
                <c:pt idx="6316">
                  <c:v>42184.94</c:v>
                </c:pt>
                <c:pt idx="6317">
                  <c:v>42184.940694444456</c:v>
                </c:pt>
                <c:pt idx="6318">
                  <c:v>42184.941388888888</c:v>
                </c:pt>
                <c:pt idx="6319">
                  <c:v>42184.942083333335</c:v>
                </c:pt>
                <c:pt idx="6320">
                  <c:v>42184.942777777782</c:v>
                </c:pt>
                <c:pt idx="6321">
                  <c:v>42184.943472222221</c:v>
                </c:pt>
                <c:pt idx="6322">
                  <c:v>42184.944166666653</c:v>
                </c:pt>
                <c:pt idx="6323">
                  <c:v>42184.944861111115</c:v>
                </c:pt>
                <c:pt idx="6324">
                  <c:v>42184.945555555561</c:v>
                </c:pt>
                <c:pt idx="6325">
                  <c:v>42184.946250000015</c:v>
                </c:pt>
                <c:pt idx="6326">
                  <c:v>42184.946944444469</c:v>
                </c:pt>
                <c:pt idx="6327">
                  <c:v>42184.947638888902</c:v>
                </c:pt>
                <c:pt idx="6328">
                  <c:v>42184.948333333341</c:v>
                </c:pt>
                <c:pt idx="6329">
                  <c:v>42184.94902777778</c:v>
                </c:pt>
                <c:pt idx="6330">
                  <c:v>42184.94972222222</c:v>
                </c:pt>
                <c:pt idx="6331">
                  <c:v>42184.950416666667</c:v>
                </c:pt>
                <c:pt idx="6332">
                  <c:v>42184.951111111106</c:v>
                </c:pt>
                <c:pt idx="6333">
                  <c:v>42184.951805555553</c:v>
                </c:pt>
                <c:pt idx="6334">
                  <c:v>42184.952500000014</c:v>
                </c:pt>
                <c:pt idx="6335">
                  <c:v>42184.953194444461</c:v>
                </c:pt>
                <c:pt idx="6336">
                  <c:v>42184.953888888893</c:v>
                </c:pt>
                <c:pt idx="6337">
                  <c:v>42184.954583333332</c:v>
                </c:pt>
                <c:pt idx="6338">
                  <c:v>42184.955277777794</c:v>
                </c:pt>
                <c:pt idx="6339">
                  <c:v>42184.955972222233</c:v>
                </c:pt>
                <c:pt idx="6340">
                  <c:v>42184.956666666665</c:v>
                </c:pt>
                <c:pt idx="6341">
                  <c:v>42184.957361111105</c:v>
                </c:pt>
                <c:pt idx="6342">
                  <c:v>42184.958055555573</c:v>
                </c:pt>
                <c:pt idx="6343">
                  <c:v>42184.958750000013</c:v>
                </c:pt>
                <c:pt idx="6344">
                  <c:v>42184.959444444459</c:v>
                </c:pt>
                <c:pt idx="6345">
                  <c:v>42184.960138888891</c:v>
                </c:pt>
                <c:pt idx="6346">
                  <c:v>42184.960833333331</c:v>
                </c:pt>
                <c:pt idx="6347">
                  <c:v>42184.961527777778</c:v>
                </c:pt>
                <c:pt idx="6348">
                  <c:v>42184.962222222232</c:v>
                </c:pt>
                <c:pt idx="6349">
                  <c:v>42184.962916666664</c:v>
                </c:pt>
                <c:pt idx="6350">
                  <c:v>42184.963611111096</c:v>
                </c:pt>
                <c:pt idx="6351">
                  <c:v>42184.964305555557</c:v>
                </c:pt>
                <c:pt idx="6352">
                  <c:v>42184.965000000004</c:v>
                </c:pt>
                <c:pt idx="6353">
                  <c:v>42184.965694444443</c:v>
                </c:pt>
                <c:pt idx="6354">
                  <c:v>42184.96638888889</c:v>
                </c:pt>
                <c:pt idx="6355">
                  <c:v>42184.967083333322</c:v>
                </c:pt>
                <c:pt idx="6356">
                  <c:v>42184.967777777776</c:v>
                </c:pt>
                <c:pt idx="6357">
                  <c:v>42184.968472222223</c:v>
                </c:pt>
                <c:pt idx="6358">
                  <c:v>42184.969166666648</c:v>
                </c:pt>
                <c:pt idx="6359">
                  <c:v>42184.969861111094</c:v>
                </c:pt>
                <c:pt idx="6360">
                  <c:v>42184.970555555563</c:v>
                </c:pt>
                <c:pt idx="6361">
                  <c:v>42184.971250000002</c:v>
                </c:pt>
                <c:pt idx="6362">
                  <c:v>42184.971944444442</c:v>
                </c:pt>
                <c:pt idx="6363">
                  <c:v>42184.972638888903</c:v>
                </c:pt>
                <c:pt idx="6364">
                  <c:v>42184.973333333335</c:v>
                </c:pt>
                <c:pt idx="6365">
                  <c:v>42184.974027777782</c:v>
                </c:pt>
                <c:pt idx="6366">
                  <c:v>42184.974722222221</c:v>
                </c:pt>
                <c:pt idx="6367">
                  <c:v>42184.975416666653</c:v>
                </c:pt>
                <c:pt idx="6368">
                  <c:v>42184.976111111115</c:v>
                </c:pt>
                <c:pt idx="6369">
                  <c:v>42184.976805555561</c:v>
                </c:pt>
                <c:pt idx="6370">
                  <c:v>42184.977500000001</c:v>
                </c:pt>
                <c:pt idx="6371">
                  <c:v>42184.978194444469</c:v>
                </c:pt>
                <c:pt idx="6372">
                  <c:v>42184.978888888902</c:v>
                </c:pt>
                <c:pt idx="6373">
                  <c:v>42184.979583333334</c:v>
                </c:pt>
                <c:pt idx="6374">
                  <c:v>42184.980277777795</c:v>
                </c:pt>
                <c:pt idx="6375">
                  <c:v>42184.980972222234</c:v>
                </c:pt>
                <c:pt idx="6376">
                  <c:v>42184.981666666652</c:v>
                </c:pt>
                <c:pt idx="6377">
                  <c:v>42184.982361111106</c:v>
                </c:pt>
                <c:pt idx="6378">
                  <c:v>42184.983055555553</c:v>
                </c:pt>
                <c:pt idx="6379">
                  <c:v>42184.983749999999</c:v>
                </c:pt>
                <c:pt idx="6380">
                  <c:v>42184.984444444461</c:v>
                </c:pt>
                <c:pt idx="6381">
                  <c:v>42184.985138888893</c:v>
                </c:pt>
                <c:pt idx="6382">
                  <c:v>42184.985833333332</c:v>
                </c:pt>
                <c:pt idx="6383">
                  <c:v>42184.986527777794</c:v>
                </c:pt>
                <c:pt idx="6384">
                  <c:v>42184.987222222233</c:v>
                </c:pt>
                <c:pt idx="6385">
                  <c:v>42184.987916666665</c:v>
                </c:pt>
                <c:pt idx="6386">
                  <c:v>42184.988611111112</c:v>
                </c:pt>
                <c:pt idx="6387">
                  <c:v>42184.989305555559</c:v>
                </c:pt>
                <c:pt idx="6388">
                  <c:v>42184.99</c:v>
                </c:pt>
                <c:pt idx="6389">
                  <c:v>42184.990694444459</c:v>
                </c:pt>
                <c:pt idx="6390">
                  <c:v>42184.991388888884</c:v>
                </c:pt>
                <c:pt idx="6391">
                  <c:v>42184.992083333324</c:v>
                </c:pt>
                <c:pt idx="6392">
                  <c:v>42184.992777777778</c:v>
                </c:pt>
                <c:pt idx="6393">
                  <c:v>42184.993472222224</c:v>
                </c:pt>
                <c:pt idx="6394">
                  <c:v>42184.994166666649</c:v>
                </c:pt>
                <c:pt idx="6395">
                  <c:v>42184.994861111096</c:v>
                </c:pt>
                <c:pt idx="6396">
                  <c:v>42184.995555555557</c:v>
                </c:pt>
                <c:pt idx="6397">
                  <c:v>42184.996250000011</c:v>
                </c:pt>
                <c:pt idx="6398">
                  <c:v>42184.996944444443</c:v>
                </c:pt>
                <c:pt idx="6399">
                  <c:v>42184.99763888889</c:v>
                </c:pt>
                <c:pt idx="6400">
                  <c:v>42184.998333333337</c:v>
                </c:pt>
                <c:pt idx="6401">
                  <c:v>42184.999027777776</c:v>
                </c:pt>
                <c:pt idx="6402">
                  <c:v>42184.999722222208</c:v>
                </c:pt>
                <c:pt idx="6403">
                  <c:v>42185.000416666655</c:v>
                </c:pt>
                <c:pt idx="6404">
                  <c:v>42185.001111111094</c:v>
                </c:pt>
                <c:pt idx="6405">
                  <c:v>42185.001805555556</c:v>
                </c:pt>
                <c:pt idx="6406">
                  <c:v>42185.002500000002</c:v>
                </c:pt>
                <c:pt idx="6407">
                  <c:v>42185.003194444442</c:v>
                </c:pt>
                <c:pt idx="6408">
                  <c:v>42185.003888888888</c:v>
                </c:pt>
                <c:pt idx="6409">
                  <c:v>42185.004583333335</c:v>
                </c:pt>
                <c:pt idx="6410">
                  <c:v>42185.005277777782</c:v>
                </c:pt>
                <c:pt idx="6411">
                  <c:v>42185.005972222221</c:v>
                </c:pt>
                <c:pt idx="6412">
                  <c:v>42185.006666666653</c:v>
                </c:pt>
                <c:pt idx="6413">
                  <c:v>42185.0073611111</c:v>
                </c:pt>
                <c:pt idx="6414">
                  <c:v>42185.008055555561</c:v>
                </c:pt>
                <c:pt idx="6415">
                  <c:v>42185.008750000001</c:v>
                </c:pt>
                <c:pt idx="6416">
                  <c:v>42185.009444444448</c:v>
                </c:pt>
                <c:pt idx="6417">
                  <c:v>42185.010138888902</c:v>
                </c:pt>
                <c:pt idx="6418">
                  <c:v>42185.010833333341</c:v>
                </c:pt>
                <c:pt idx="6419">
                  <c:v>42185.01152777778</c:v>
                </c:pt>
                <c:pt idx="6420">
                  <c:v>42185.012222222234</c:v>
                </c:pt>
                <c:pt idx="6421">
                  <c:v>42185.012916666667</c:v>
                </c:pt>
                <c:pt idx="6422">
                  <c:v>42185.013611111106</c:v>
                </c:pt>
                <c:pt idx="6423">
                  <c:v>42185.014305555553</c:v>
                </c:pt>
                <c:pt idx="6424">
                  <c:v>42185.015000000007</c:v>
                </c:pt>
                <c:pt idx="6425">
                  <c:v>42185.015694444461</c:v>
                </c:pt>
                <c:pt idx="6426">
                  <c:v>42185.016388888893</c:v>
                </c:pt>
                <c:pt idx="6427">
                  <c:v>42185.017083333325</c:v>
                </c:pt>
                <c:pt idx="6428">
                  <c:v>42185.017777777779</c:v>
                </c:pt>
                <c:pt idx="6429">
                  <c:v>42185.018472222233</c:v>
                </c:pt>
                <c:pt idx="6430">
                  <c:v>42185.019166666651</c:v>
                </c:pt>
                <c:pt idx="6431">
                  <c:v>42185.019861111105</c:v>
                </c:pt>
                <c:pt idx="6432">
                  <c:v>42185.020555555559</c:v>
                </c:pt>
                <c:pt idx="6433">
                  <c:v>42185.021249999998</c:v>
                </c:pt>
                <c:pt idx="6434">
                  <c:v>42185.021944444445</c:v>
                </c:pt>
                <c:pt idx="6435">
                  <c:v>42185.022638888891</c:v>
                </c:pt>
                <c:pt idx="6436">
                  <c:v>42185.023333333324</c:v>
                </c:pt>
                <c:pt idx="6437">
                  <c:v>42185.024027777778</c:v>
                </c:pt>
                <c:pt idx="6438">
                  <c:v>42185.024722222224</c:v>
                </c:pt>
                <c:pt idx="6439">
                  <c:v>42185.025416666649</c:v>
                </c:pt>
                <c:pt idx="6440">
                  <c:v>42185.026111111096</c:v>
                </c:pt>
                <c:pt idx="6441">
                  <c:v>42185.026805555557</c:v>
                </c:pt>
                <c:pt idx="6442">
                  <c:v>42185.027499999997</c:v>
                </c:pt>
                <c:pt idx="6443">
                  <c:v>42185.028194444443</c:v>
                </c:pt>
                <c:pt idx="6444">
                  <c:v>42185.02888888889</c:v>
                </c:pt>
                <c:pt idx="6445">
                  <c:v>42185.029583333322</c:v>
                </c:pt>
                <c:pt idx="6446">
                  <c:v>42185.030277777783</c:v>
                </c:pt>
                <c:pt idx="6447">
                  <c:v>42185.030972222223</c:v>
                </c:pt>
                <c:pt idx="6448">
                  <c:v>42185.031666666648</c:v>
                </c:pt>
                <c:pt idx="6449">
                  <c:v>42185.032361111094</c:v>
                </c:pt>
                <c:pt idx="6450">
                  <c:v>42185.033055555556</c:v>
                </c:pt>
                <c:pt idx="6451">
                  <c:v>42185.033749999995</c:v>
                </c:pt>
                <c:pt idx="6452">
                  <c:v>42185.034444444442</c:v>
                </c:pt>
                <c:pt idx="6453">
                  <c:v>42185.035138888888</c:v>
                </c:pt>
                <c:pt idx="6454">
                  <c:v>42185.035833333335</c:v>
                </c:pt>
                <c:pt idx="6455">
                  <c:v>42185.036527777782</c:v>
                </c:pt>
                <c:pt idx="6456">
                  <c:v>42185.037222222221</c:v>
                </c:pt>
                <c:pt idx="6457">
                  <c:v>42185.037916666653</c:v>
                </c:pt>
                <c:pt idx="6458">
                  <c:v>42185.038611111115</c:v>
                </c:pt>
                <c:pt idx="6459">
                  <c:v>42185.039305555554</c:v>
                </c:pt>
                <c:pt idx="6460">
                  <c:v>42185.04</c:v>
                </c:pt>
                <c:pt idx="6461">
                  <c:v>42185.040694444469</c:v>
                </c:pt>
                <c:pt idx="6462">
                  <c:v>42185.041388888887</c:v>
                </c:pt>
                <c:pt idx="6463">
                  <c:v>42185.042083333334</c:v>
                </c:pt>
                <c:pt idx="6464">
                  <c:v>42185.04277777778</c:v>
                </c:pt>
                <c:pt idx="6465">
                  <c:v>42185.04347222222</c:v>
                </c:pt>
                <c:pt idx="6466">
                  <c:v>42185.044166666652</c:v>
                </c:pt>
                <c:pt idx="6467">
                  <c:v>42185.044861111106</c:v>
                </c:pt>
                <c:pt idx="6468">
                  <c:v>42185.045555555553</c:v>
                </c:pt>
                <c:pt idx="6469">
                  <c:v>42185.046250000014</c:v>
                </c:pt>
                <c:pt idx="6470">
                  <c:v>42185.046944444461</c:v>
                </c:pt>
                <c:pt idx="6471">
                  <c:v>42185.047638888893</c:v>
                </c:pt>
                <c:pt idx="6472">
                  <c:v>42185.048333333332</c:v>
                </c:pt>
                <c:pt idx="6473">
                  <c:v>42185.049027777779</c:v>
                </c:pt>
                <c:pt idx="6474">
                  <c:v>42185.049722222226</c:v>
                </c:pt>
                <c:pt idx="6475">
                  <c:v>42185.050416666665</c:v>
                </c:pt>
                <c:pt idx="6476">
                  <c:v>42185.051111111105</c:v>
                </c:pt>
                <c:pt idx="6477">
                  <c:v>42185.051805555559</c:v>
                </c:pt>
                <c:pt idx="6478">
                  <c:v>42185.052500000013</c:v>
                </c:pt>
                <c:pt idx="6479">
                  <c:v>42185.053194444459</c:v>
                </c:pt>
                <c:pt idx="6480">
                  <c:v>42185.053888888891</c:v>
                </c:pt>
                <c:pt idx="6481">
                  <c:v>42185.054583333331</c:v>
                </c:pt>
                <c:pt idx="6482">
                  <c:v>42185.055277777792</c:v>
                </c:pt>
                <c:pt idx="6483">
                  <c:v>42185.055972222232</c:v>
                </c:pt>
                <c:pt idx="6484">
                  <c:v>42185.056666666664</c:v>
                </c:pt>
                <c:pt idx="6485">
                  <c:v>42185.057361111096</c:v>
                </c:pt>
                <c:pt idx="6486">
                  <c:v>42185.058055555572</c:v>
                </c:pt>
                <c:pt idx="6487">
                  <c:v>42185.058750000011</c:v>
                </c:pt>
                <c:pt idx="6488">
                  <c:v>42185.059444444443</c:v>
                </c:pt>
                <c:pt idx="6489">
                  <c:v>42185.06013888889</c:v>
                </c:pt>
                <c:pt idx="6490">
                  <c:v>42185.060833333337</c:v>
                </c:pt>
                <c:pt idx="6491">
                  <c:v>42185.061527777776</c:v>
                </c:pt>
                <c:pt idx="6492">
                  <c:v>42185.062222222223</c:v>
                </c:pt>
                <c:pt idx="6493">
                  <c:v>42185.062916666655</c:v>
                </c:pt>
                <c:pt idx="6494">
                  <c:v>42185.063611111094</c:v>
                </c:pt>
                <c:pt idx="6495">
                  <c:v>42185.064305555556</c:v>
                </c:pt>
                <c:pt idx="6496">
                  <c:v>42185.065000000002</c:v>
                </c:pt>
                <c:pt idx="6497">
                  <c:v>42185.065694444442</c:v>
                </c:pt>
                <c:pt idx="6498">
                  <c:v>42185.066388888888</c:v>
                </c:pt>
                <c:pt idx="6499">
                  <c:v>42185.067083333321</c:v>
                </c:pt>
                <c:pt idx="6500">
                  <c:v>42185.067777777775</c:v>
                </c:pt>
                <c:pt idx="6501">
                  <c:v>42185.068472222221</c:v>
                </c:pt>
                <c:pt idx="6502">
                  <c:v>42185.069166666639</c:v>
                </c:pt>
                <c:pt idx="6503">
                  <c:v>42185.0698611111</c:v>
                </c:pt>
                <c:pt idx="6504">
                  <c:v>42185.070555555561</c:v>
                </c:pt>
                <c:pt idx="6505">
                  <c:v>42185.071250000001</c:v>
                </c:pt>
                <c:pt idx="6506">
                  <c:v>42185.071944444448</c:v>
                </c:pt>
                <c:pt idx="6507">
                  <c:v>42185.072638888902</c:v>
                </c:pt>
                <c:pt idx="6508">
                  <c:v>42185.073333333334</c:v>
                </c:pt>
                <c:pt idx="6509">
                  <c:v>42185.07402777778</c:v>
                </c:pt>
                <c:pt idx="6510">
                  <c:v>42185.07472222222</c:v>
                </c:pt>
                <c:pt idx="6511">
                  <c:v>42185.075416666652</c:v>
                </c:pt>
                <c:pt idx="6512">
                  <c:v>42185.076111111106</c:v>
                </c:pt>
                <c:pt idx="6513">
                  <c:v>42185.076805555553</c:v>
                </c:pt>
                <c:pt idx="6514">
                  <c:v>42185.077499999999</c:v>
                </c:pt>
                <c:pt idx="6515">
                  <c:v>42185.078194444461</c:v>
                </c:pt>
                <c:pt idx="6516">
                  <c:v>42185.078888888893</c:v>
                </c:pt>
                <c:pt idx="6517">
                  <c:v>42185.079583333325</c:v>
                </c:pt>
                <c:pt idx="6518">
                  <c:v>42185.080277777794</c:v>
                </c:pt>
                <c:pt idx="6519">
                  <c:v>42185.080972222233</c:v>
                </c:pt>
                <c:pt idx="6520">
                  <c:v>42185.081666666651</c:v>
                </c:pt>
                <c:pt idx="6521">
                  <c:v>42185.082361111105</c:v>
                </c:pt>
                <c:pt idx="6522">
                  <c:v>42185.083055555559</c:v>
                </c:pt>
                <c:pt idx="6523">
                  <c:v>42185.083749999998</c:v>
                </c:pt>
                <c:pt idx="6524">
                  <c:v>42185.084444444459</c:v>
                </c:pt>
                <c:pt idx="6525">
                  <c:v>42185.085138888891</c:v>
                </c:pt>
                <c:pt idx="6526">
                  <c:v>42185.085833333331</c:v>
                </c:pt>
                <c:pt idx="6527">
                  <c:v>42185.086527777792</c:v>
                </c:pt>
                <c:pt idx="6528">
                  <c:v>42185.087222222232</c:v>
                </c:pt>
                <c:pt idx="6529">
                  <c:v>42185.087916666664</c:v>
                </c:pt>
                <c:pt idx="6530">
                  <c:v>42185.08861111111</c:v>
                </c:pt>
                <c:pt idx="6531">
                  <c:v>42185.089305555557</c:v>
                </c:pt>
                <c:pt idx="6532">
                  <c:v>42185.09</c:v>
                </c:pt>
                <c:pt idx="6533">
                  <c:v>42185.090694444443</c:v>
                </c:pt>
                <c:pt idx="6534">
                  <c:v>42185.091388888875</c:v>
                </c:pt>
                <c:pt idx="6535">
                  <c:v>42185.092083333322</c:v>
                </c:pt>
                <c:pt idx="6536">
                  <c:v>42185.092777777776</c:v>
                </c:pt>
                <c:pt idx="6537">
                  <c:v>42185.093472222208</c:v>
                </c:pt>
                <c:pt idx="6538">
                  <c:v>42185.094166666648</c:v>
                </c:pt>
                <c:pt idx="6539">
                  <c:v>42185.094861111094</c:v>
                </c:pt>
                <c:pt idx="6540">
                  <c:v>42185.095555555556</c:v>
                </c:pt>
                <c:pt idx="6541">
                  <c:v>42185.096250000002</c:v>
                </c:pt>
                <c:pt idx="6542">
                  <c:v>42185.096944444442</c:v>
                </c:pt>
                <c:pt idx="6543">
                  <c:v>42185.097638888888</c:v>
                </c:pt>
                <c:pt idx="6544">
                  <c:v>42185.098333333335</c:v>
                </c:pt>
                <c:pt idx="6545">
                  <c:v>42185.099027777775</c:v>
                </c:pt>
                <c:pt idx="6546">
                  <c:v>42185.099722222207</c:v>
                </c:pt>
                <c:pt idx="6547">
                  <c:v>42185.100416666653</c:v>
                </c:pt>
                <c:pt idx="6548">
                  <c:v>42185.1011111111</c:v>
                </c:pt>
                <c:pt idx="6549">
                  <c:v>42185.101805555554</c:v>
                </c:pt>
                <c:pt idx="6550">
                  <c:v>42185.102500000001</c:v>
                </c:pt>
                <c:pt idx="6551">
                  <c:v>42185.103194444448</c:v>
                </c:pt>
                <c:pt idx="6552">
                  <c:v>42185.103888888887</c:v>
                </c:pt>
                <c:pt idx="6553">
                  <c:v>42185.104583333334</c:v>
                </c:pt>
                <c:pt idx="6554">
                  <c:v>42185.10527777778</c:v>
                </c:pt>
                <c:pt idx="6555">
                  <c:v>42185.10597222222</c:v>
                </c:pt>
                <c:pt idx="6556">
                  <c:v>42185.106666666652</c:v>
                </c:pt>
                <c:pt idx="6557">
                  <c:v>42185.107361111084</c:v>
                </c:pt>
                <c:pt idx="6558">
                  <c:v>42185.108055555553</c:v>
                </c:pt>
                <c:pt idx="6559">
                  <c:v>42185.108749999999</c:v>
                </c:pt>
                <c:pt idx="6560">
                  <c:v>42185.109444444446</c:v>
                </c:pt>
                <c:pt idx="6561">
                  <c:v>42185.110138888893</c:v>
                </c:pt>
                <c:pt idx="6562">
                  <c:v>42185.110833333332</c:v>
                </c:pt>
                <c:pt idx="6563">
                  <c:v>42185.111527777779</c:v>
                </c:pt>
                <c:pt idx="6564">
                  <c:v>42185.112222222233</c:v>
                </c:pt>
                <c:pt idx="6565">
                  <c:v>42185.112916666665</c:v>
                </c:pt>
                <c:pt idx="6566">
                  <c:v>42185.113611111105</c:v>
                </c:pt>
                <c:pt idx="6567">
                  <c:v>42185.114305555559</c:v>
                </c:pt>
                <c:pt idx="6568">
                  <c:v>42185.115000000005</c:v>
                </c:pt>
                <c:pt idx="6569">
                  <c:v>42185.115694444459</c:v>
                </c:pt>
                <c:pt idx="6570">
                  <c:v>42185.116388888891</c:v>
                </c:pt>
                <c:pt idx="6571">
                  <c:v>42185.117083333324</c:v>
                </c:pt>
                <c:pt idx="6572">
                  <c:v>42185.117777777778</c:v>
                </c:pt>
                <c:pt idx="6573">
                  <c:v>42185.118472222232</c:v>
                </c:pt>
                <c:pt idx="6574">
                  <c:v>42185.119166666649</c:v>
                </c:pt>
                <c:pt idx="6575">
                  <c:v>42185.119861111096</c:v>
                </c:pt>
                <c:pt idx="6576">
                  <c:v>42185.120555555557</c:v>
                </c:pt>
                <c:pt idx="6577">
                  <c:v>42185.121249999997</c:v>
                </c:pt>
                <c:pt idx="6578">
                  <c:v>42185.121944444436</c:v>
                </c:pt>
                <c:pt idx="6579">
                  <c:v>42185.12263888889</c:v>
                </c:pt>
                <c:pt idx="6580">
                  <c:v>42185.123333333322</c:v>
                </c:pt>
                <c:pt idx="6581">
                  <c:v>42185.124027777776</c:v>
                </c:pt>
                <c:pt idx="6582">
                  <c:v>42185.124722222208</c:v>
                </c:pt>
                <c:pt idx="6583">
                  <c:v>42185.125416666648</c:v>
                </c:pt>
                <c:pt idx="6584">
                  <c:v>42185.126111111094</c:v>
                </c:pt>
                <c:pt idx="6585">
                  <c:v>42185.126805555556</c:v>
                </c:pt>
                <c:pt idx="6586">
                  <c:v>42185.127499999995</c:v>
                </c:pt>
                <c:pt idx="6587">
                  <c:v>42185.128194444442</c:v>
                </c:pt>
                <c:pt idx="6588">
                  <c:v>42185.128888888888</c:v>
                </c:pt>
                <c:pt idx="6589">
                  <c:v>42185.129583333321</c:v>
                </c:pt>
                <c:pt idx="6590">
                  <c:v>42185.130277777782</c:v>
                </c:pt>
                <c:pt idx="6591">
                  <c:v>42185.130972222221</c:v>
                </c:pt>
                <c:pt idx="6592">
                  <c:v>42185.131666666639</c:v>
                </c:pt>
                <c:pt idx="6593">
                  <c:v>42185.1323611111</c:v>
                </c:pt>
                <c:pt idx="6594">
                  <c:v>42185.133055555554</c:v>
                </c:pt>
                <c:pt idx="6595">
                  <c:v>42185.133749999994</c:v>
                </c:pt>
                <c:pt idx="6596">
                  <c:v>42185.134444444448</c:v>
                </c:pt>
                <c:pt idx="6597">
                  <c:v>42185.135138888887</c:v>
                </c:pt>
                <c:pt idx="6598">
                  <c:v>42185.135833333334</c:v>
                </c:pt>
                <c:pt idx="6599">
                  <c:v>42185.13652777778</c:v>
                </c:pt>
                <c:pt idx="6600">
                  <c:v>42185.13722222222</c:v>
                </c:pt>
                <c:pt idx="6601">
                  <c:v>42185.137916666652</c:v>
                </c:pt>
                <c:pt idx="6602">
                  <c:v>42185.138611111106</c:v>
                </c:pt>
                <c:pt idx="6603">
                  <c:v>42185.139305555538</c:v>
                </c:pt>
                <c:pt idx="6604">
                  <c:v>42185.14</c:v>
                </c:pt>
                <c:pt idx="6605">
                  <c:v>42185.140694444461</c:v>
                </c:pt>
                <c:pt idx="6606">
                  <c:v>42185.141388888886</c:v>
                </c:pt>
                <c:pt idx="6607">
                  <c:v>42185.142083333325</c:v>
                </c:pt>
                <c:pt idx="6608">
                  <c:v>42185.142777777779</c:v>
                </c:pt>
                <c:pt idx="6609">
                  <c:v>42185.143472222226</c:v>
                </c:pt>
                <c:pt idx="6610">
                  <c:v>42185.144166666651</c:v>
                </c:pt>
                <c:pt idx="6611">
                  <c:v>42185.144861111105</c:v>
                </c:pt>
                <c:pt idx="6612">
                  <c:v>42185.145555555559</c:v>
                </c:pt>
                <c:pt idx="6613">
                  <c:v>42185.146250000013</c:v>
                </c:pt>
                <c:pt idx="6614">
                  <c:v>42185.146944444459</c:v>
                </c:pt>
                <c:pt idx="6615">
                  <c:v>42185.147638888891</c:v>
                </c:pt>
                <c:pt idx="6616">
                  <c:v>42185.148333333331</c:v>
                </c:pt>
                <c:pt idx="6617">
                  <c:v>42185.149027777778</c:v>
                </c:pt>
                <c:pt idx="6618">
                  <c:v>42185.149722222224</c:v>
                </c:pt>
                <c:pt idx="6619">
                  <c:v>42185.150416666664</c:v>
                </c:pt>
                <c:pt idx="6620">
                  <c:v>42185.151111111096</c:v>
                </c:pt>
                <c:pt idx="6621">
                  <c:v>42185.151805555557</c:v>
                </c:pt>
                <c:pt idx="6622">
                  <c:v>42185.152500000011</c:v>
                </c:pt>
                <c:pt idx="6623">
                  <c:v>42185.153194444443</c:v>
                </c:pt>
                <c:pt idx="6624">
                  <c:v>42185.15388888889</c:v>
                </c:pt>
                <c:pt idx="6625">
                  <c:v>42185.154583333337</c:v>
                </c:pt>
                <c:pt idx="6626">
                  <c:v>42185.155277777783</c:v>
                </c:pt>
                <c:pt idx="6627">
                  <c:v>42185.155972222223</c:v>
                </c:pt>
                <c:pt idx="6628">
                  <c:v>42185.156666666655</c:v>
                </c:pt>
                <c:pt idx="6629">
                  <c:v>42185.157361111094</c:v>
                </c:pt>
                <c:pt idx="6630">
                  <c:v>42185.158055555563</c:v>
                </c:pt>
                <c:pt idx="6631">
                  <c:v>42185.158750000002</c:v>
                </c:pt>
                <c:pt idx="6632">
                  <c:v>42185.159444444442</c:v>
                </c:pt>
                <c:pt idx="6633">
                  <c:v>42185.160138888888</c:v>
                </c:pt>
                <c:pt idx="6634">
                  <c:v>42185.160833333335</c:v>
                </c:pt>
                <c:pt idx="6635">
                  <c:v>42185.161527777775</c:v>
                </c:pt>
                <c:pt idx="6636">
                  <c:v>42185.162222222221</c:v>
                </c:pt>
                <c:pt idx="6637">
                  <c:v>42185.162916666653</c:v>
                </c:pt>
                <c:pt idx="6638">
                  <c:v>42185.1636111111</c:v>
                </c:pt>
                <c:pt idx="6639">
                  <c:v>42185.164305555554</c:v>
                </c:pt>
                <c:pt idx="6640">
                  <c:v>42185.165000000001</c:v>
                </c:pt>
                <c:pt idx="6641">
                  <c:v>42185.165694444448</c:v>
                </c:pt>
                <c:pt idx="6642">
                  <c:v>42185.166388888887</c:v>
                </c:pt>
                <c:pt idx="6643">
                  <c:v>42185.167083333319</c:v>
                </c:pt>
                <c:pt idx="6644">
                  <c:v>42185.167777777766</c:v>
                </c:pt>
                <c:pt idx="6645">
                  <c:v>42185.16847222222</c:v>
                </c:pt>
                <c:pt idx="6646">
                  <c:v>42185.169166666637</c:v>
                </c:pt>
                <c:pt idx="6647">
                  <c:v>42185.169861111084</c:v>
                </c:pt>
                <c:pt idx="6648">
                  <c:v>42185.170555555553</c:v>
                </c:pt>
                <c:pt idx="6649">
                  <c:v>42185.171249999999</c:v>
                </c:pt>
                <c:pt idx="6650">
                  <c:v>42185.171944444446</c:v>
                </c:pt>
                <c:pt idx="6651">
                  <c:v>42185.172638888893</c:v>
                </c:pt>
                <c:pt idx="6652">
                  <c:v>42185.173333333325</c:v>
                </c:pt>
                <c:pt idx="6653">
                  <c:v>42185.174027777779</c:v>
                </c:pt>
                <c:pt idx="6654">
                  <c:v>42185.174722222226</c:v>
                </c:pt>
                <c:pt idx="6655">
                  <c:v>42185.175416666651</c:v>
                </c:pt>
                <c:pt idx="6656">
                  <c:v>42185.176111111105</c:v>
                </c:pt>
                <c:pt idx="6657">
                  <c:v>42185.176805555559</c:v>
                </c:pt>
                <c:pt idx="6658">
                  <c:v>42185.177499999998</c:v>
                </c:pt>
                <c:pt idx="6659">
                  <c:v>42185.178194444459</c:v>
                </c:pt>
                <c:pt idx="6660">
                  <c:v>42185.178888888891</c:v>
                </c:pt>
                <c:pt idx="6661">
                  <c:v>42185.179583333324</c:v>
                </c:pt>
                <c:pt idx="6662">
                  <c:v>42185.180277777792</c:v>
                </c:pt>
                <c:pt idx="6663">
                  <c:v>42185.180972222232</c:v>
                </c:pt>
                <c:pt idx="6664">
                  <c:v>42185.181666666649</c:v>
                </c:pt>
                <c:pt idx="6665">
                  <c:v>42185.182361111096</c:v>
                </c:pt>
                <c:pt idx="6666">
                  <c:v>42185.183055555557</c:v>
                </c:pt>
                <c:pt idx="6667">
                  <c:v>42185.183749999997</c:v>
                </c:pt>
                <c:pt idx="6668">
                  <c:v>42185.184444444443</c:v>
                </c:pt>
                <c:pt idx="6669">
                  <c:v>42185.18513888889</c:v>
                </c:pt>
                <c:pt idx="6670">
                  <c:v>42185.185833333337</c:v>
                </c:pt>
                <c:pt idx="6671">
                  <c:v>42185.186527777783</c:v>
                </c:pt>
                <c:pt idx="6672">
                  <c:v>42185.187222222223</c:v>
                </c:pt>
                <c:pt idx="6673">
                  <c:v>42185.187916666655</c:v>
                </c:pt>
                <c:pt idx="6674">
                  <c:v>42185.188611111109</c:v>
                </c:pt>
                <c:pt idx="6675">
                  <c:v>42185.189305555556</c:v>
                </c:pt>
                <c:pt idx="6676">
                  <c:v>42185.19</c:v>
                </c:pt>
                <c:pt idx="6677">
                  <c:v>42185.190694444442</c:v>
                </c:pt>
                <c:pt idx="6678">
                  <c:v>42185.191388888874</c:v>
                </c:pt>
                <c:pt idx="6679">
                  <c:v>42185.192083333321</c:v>
                </c:pt>
                <c:pt idx="6680">
                  <c:v>42185.192777777775</c:v>
                </c:pt>
                <c:pt idx="6681">
                  <c:v>42185.193472222207</c:v>
                </c:pt>
                <c:pt idx="6682">
                  <c:v>42185.194166666639</c:v>
                </c:pt>
                <c:pt idx="6683">
                  <c:v>42185.1948611111</c:v>
                </c:pt>
                <c:pt idx="6684">
                  <c:v>42185.195555555554</c:v>
                </c:pt>
                <c:pt idx="6685">
                  <c:v>42185.196250000001</c:v>
                </c:pt>
                <c:pt idx="6686">
                  <c:v>42185.196944444448</c:v>
                </c:pt>
                <c:pt idx="6687">
                  <c:v>42185.197638888887</c:v>
                </c:pt>
                <c:pt idx="6688">
                  <c:v>42185.198333333334</c:v>
                </c:pt>
                <c:pt idx="6689">
                  <c:v>42185.199027777766</c:v>
                </c:pt>
                <c:pt idx="6690">
                  <c:v>42185.199722222198</c:v>
                </c:pt>
                <c:pt idx="6691">
                  <c:v>42185.200416666652</c:v>
                </c:pt>
                <c:pt idx="6692">
                  <c:v>42185.201111111084</c:v>
                </c:pt>
                <c:pt idx="6693">
                  <c:v>42185.201805555538</c:v>
                </c:pt>
                <c:pt idx="6694">
                  <c:v>42185.202499999999</c:v>
                </c:pt>
                <c:pt idx="6695">
                  <c:v>42185.203194444446</c:v>
                </c:pt>
                <c:pt idx="6696">
                  <c:v>42185.203888888886</c:v>
                </c:pt>
                <c:pt idx="6697">
                  <c:v>42185.204583333325</c:v>
                </c:pt>
                <c:pt idx="6698">
                  <c:v>42185.205277777779</c:v>
                </c:pt>
                <c:pt idx="6699">
                  <c:v>42185.205972222226</c:v>
                </c:pt>
                <c:pt idx="6700">
                  <c:v>42185.206666666651</c:v>
                </c:pt>
                <c:pt idx="6701">
                  <c:v>42185.207361111083</c:v>
                </c:pt>
                <c:pt idx="6702">
                  <c:v>42185.208055555559</c:v>
                </c:pt>
                <c:pt idx="6703">
                  <c:v>42185.208749999998</c:v>
                </c:pt>
                <c:pt idx="6704">
                  <c:v>42185.209444444445</c:v>
                </c:pt>
                <c:pt idx="6705">
                  <c:v>42185.210138888891</c:v>
                </c:pt>
                <c:pt idx="6706">
                  <c:v>42185.210833333331</c:v>
                </c:pt>
                <c:pt idx="6707">
                  <c:v>42185.211527777778</c:v>
                </c:pt>
                <c:pt idx="6708">
                  <c:v>42185.212222222232</c:v>
                </c:pt>
                <c:pt idx="6709">
                  <c:v>42185.212916666664</c:v>
                </c:pt>
                <c:pt idx="6710">
                  <c:v>42185.213611111096</c:v>
                </c:pt>
                <c:pt idx="6711">
                  <c:v>42185.214305555557</c:v>
                </c:pt>
                <c:pt idx="6712">
                  <c:v>42185.215000000004</c:v>
                </c:pt>
                <c:pt idx="6713">
                  <c:v>42185.215694444443</c:v>
                </c:pt>
                <c:pt idx="6714">
                  <c:v>42185.21638888889</c:v>
                </c:pt>
                <c:pt idx="6715">
                  <c:v>42185.217083333322</c:v>
                </c:pt>
                <c:pt idx="6716">
                  <c:v>42185.217777777776</c:v>
                </c:pt>
                <c:pt idx="6717">
                  <c:v>42185.218472222223</c:v>
                </c:pt>
                <c:pt idx="6718">
                  <c:v>42185.219166666648</c:v>
                </c:pt>
                <c:pt idx="6719">
                  <c:v>42185.219861111094</c:v>
                </c:pt>
                <c:pt idx="6720">
                  <c:v>42185.220555555556</c:v>
                </c:pt>
                <c:pt idx="6721">
                  <c:v>42185.221249999995</c:v>
                </c:pt>
                <c:pt idx="6722">
                  <c:v>42185.221944444434</c:v>
                </c:pt>
                <c:pt idx="6723">
                  <c:v>42185.222638888888</c:v>
                </c:pt>
                <c:pt idx="6724">
                  <c:v>42185.223333333321</c:v>
                </c:pt>
                <c:pt idx="6725">
                  <c:v>42185.224027777775</c:v>
                </c:pt>
                <c:pt idx="6726">
                  <c:v>42185.224722222207</c:v>
                </c:pt>
                <c:pt idx="6727">
                  <c:v>42185.225416666639</c:v>
                </c:pt>
                <c:pt idx="6728">
                  <c:v>42185.2261111111</c:v>
                </c:pt>
                <c:pt idx="6729">
                  <c:v>42185.226805555554</c:v>
                </c:pt>
                <c:pt idx="6730">
                  <c:v>42185.227499999994</c:v>
                </c:pt>
                <c:pt idx="6731">
                  <c:v>42185.228194444448</c:v>
                </c:pt>
                <c:pt idx="6732">
                  <c:v>42185.228888888887</c:v>
                </c:pt>
                <c:pt idx="6733">
                  <c:v>42185.229583333319</c:v>
                </c:pt>
                <c:pt idx="6734">
                  <c:v>42185.23027777778</c:v>
                </c:pt>
                <c:pt idx="6735">
                  <c:v>42185.23097222222</c:v>
                </c:pt>
                <c:pt idx="6736">
                  <c:v>42185.231666666637</c:v>
                </c:pt>
                <c:pt idx="6737">
                  <c:v>42185.232361111084</c:v>
                </c:pt>
                <c:pt idx="6738">
                  <c:v>42185.233055555538</c:v>
                </c:pt>
                <c:pt idx="6739">
                  <c:v>42185.233749999985</c:v>
                </c:pt>
                <c:pt idx="6740">
                  <c:v>42185.234444444446</c:v>
                </c:pt>
                <c:pt idx="6741">
                  <c:v>42185.235138888886</c:v>
                </c:pt>
                <c:pt idx="6742">
                  <c:v>42185.235833333325</c:v>
                </c:pt>
                <c:pt idx="6743">
                  <c:v>42185.236527777779</c:v>
                </c:pt>
                <c:pt idx="6744">
                  <c:v>42185.237222222226</c:v>
                </c:pt>
                <c:pt idx="6745">
                  <c:v>42185.237916666651</c:v>
                </c:pt>
                <c:pt idx="6746">
                  <c:v>42185.238611111105</c:v>
                </c:pt>
                <c:pt idx="6747">
                  <c:v>42185.239305555544</c:v>
                </c:pt>
                <c:pt idx="6748">
                  <c:v>42185.24</c:v>
                </c:pt>
                <c:pt idx="6749">
                  <c:v>42185.240694444459</c:v>
                </c:pt>
                <c:pt idx="6750">
                  <c:v>42185.241388888884</c:v>
                </c:pt>
                <c:pt idx="6751">
                  <c:v>42185.242083333324</c:v>
                </c:pt>
                <c:pt idx="6752">
                  <c:v>42185.242777777778</c:v>
                </c:pt>
                <c:pt idx="6753">
                  <c:v>42185.243472222224</c:v>
                </c:pt>
                <c:pt idx="6754">
                  <c:v>42185.244166666649</c:v>
                </c:pt>
                <c:pt idx="6755">
                  <c:v>42185.244861111096</c:v>
                </c:pt>
                <c:pt idx="6756">
                  <c:v>42185.245555555557</c:v>
                </c:pt>
                <c:pt idx="6757">
                  <c:v>42185.246250000011</c:v>
                </c:pt>
                <c:pt idx="6758">
                  <c:v>42185.246944444443</c:v>
                </c:pt>
                <c:pt idx="6759">
                  <c:v>42185.24763888889</c:v>
                </c:pt>
                <c:pt idx="6760">
                  <c:v>42185.248333333337</c:v>
                </c:pt>
                <c:pt idx="6761">
                  <c:v>42185.249027777776</c:v>
                </c:pt>
                <c:pt idx="6762">
                  <c:v>42185.249722222208</c:v>
                </c:pt>
                <c:pt idx="6763">
                  <c:v>42185.250416666655</c:v>
                </c:pt>
                <c:pt idx="6764">
                  <c:v>42185.251111111094</c:v>
                </c:pt>
                <c:pt idx="6765">
                  <c:v>42185.251805555556</c:v>
                </c:pt>
                <c:pt idx="6766">
                  <c:v>42185.252500000002</c:v>
                </c:pt>
                <c:pt idx="6767">
                  <c:v>42185.253194444442</c:v>
                </c:pt>
                <c:pt idx="6768">
                  <c:v>42185.253888888888</c:v>
                </c:pt>
                <c:pt idx="6769">
                  <c:v>42185.254583333335</c:v>
                </c:pt>
                <c:pt idx="6770">
                  <c:v>42185.255277777782</c:v>
                </c:pt>
                <c:pt idx="6771">
                  <c:v>42185.255972222221</c:v>
                </c:pt>
                <c:pt idx="6772">
                  <c:v>42185.256666666653</c:v>
                </c:pt>
                <c:pt idx="6773">
                  <c:v>42185.2573611111</c:v>
                </c:pt>
                <c:pt idx="6774">
                  <c:v>42185.258055555561</c:v>
                </c:pt>
                <c:pt idx="6775">
                  <c:v>42185.258750000001</c:v>
                </c:pt>
                <c:pt idx="6776">
                  <c:v>42185.259444444448</c:v>
                </c:pt>
                <c:pt idx="6777">
                  <c:v>42185.260138888887</c:v>
                </c:pt>
                <c:pt idx="6778">
                  <c:v>42185.260833333334</c:v>
                </c:pt>
                <c:pt idx="6779">
                  <c:v>42185.261527777766</c:v>
                </c:pt>
                <c:pt idx="6780">
                  <c:v>42185.26222222222</c:v>
                </c:pt>
                <c:pt idx="6781">
                  <c:v>42185.262916666652</c:v>
                </c:pt>
                <c:pt idx="6782">
                  <c:v>42185.263611111084</c:v>
                </c:pt>
                <c:pt idx="6783">
                  <c:v>42185.264305555538</c:v>
                </c:pt>
                <c:pt idx="6784">
                  <c:v>42185.264999999999</c:v>
                </c:pt>
                <c:pt idx="6785">
                  <c:v>42185.265694444446</c:v>
                </c:pt>
                <c:pt idx="6786">
                  <c:v>42185.266388888886</c:v>
                </c:pt>
                <c:pt idx="6787">
                  <c:v>42185.267083333303</c:v>
                </c:pt>
                <c:pt idx="6788">
                  <c:v>42185.267777777764</c:v>
                </c:pt>
                <c:pt idx="6789">
                  <c:v>42185.268472222226</c:v>
                </c:pt>
                <c:pt idx="6790">
                  <c:v>42185.269166666636</c:v>
                </c:pt>
                <c:pt idx="6791">
                  <c:v>42185.269861111083</c:v>
                </c:pt>
                <c:pt idx="6792">
                  <c:v>42185.270555555559</c:v>
                </c:pt>
                <c:pt idx="6793">
                  <c:v>42185.271249999998</c:v>
                </c:pt>
                <c:pt idx="6794">
                  <c:v>42185.271944444445</c:v>
                </c:pt>
                <c:pt idx="6795">
                  <c:v>42185.272638888891</c:v>
                </c:pt>
                <c:pt idx="6796">
                  <c:v>42185.273333333324</c:v>
                </c:pt>
                <c:pt idx="6797">
                  <c:v>42185.274027777778</c:v>
                </c:pt>
                <c:pt idx="6798">
                  <c:v>42185.274722222224</c:v>
                </c:pt>
                <c:pt idx="6799">
                  <c:v>42185.275416666649</c:v>
                </c:pt>
                <c:pt idx="6800">
                  <c:v>42185.276111111096</c:v>
                </c:pt>
                <c:pt idx="6801">
                  <c:v>42185.276805555557</c:v>
                </c:pt>
                <c:pt idx="6802">
                  <c:v>42185.277499999997</c:v>
                </c:pt>
                <c:pt idx="6803">
                  <c:v>42185.278194444443</c:v>
                </c:pt>
                <c:pt idx="6804">
                  <c:v>42185.27888888889</c:v>
                </c:pt>
                <c:pt idx="6805">
                  <c:v>42185.279583333322</c:v>
                </c:pt>
                <c:pt idx="6806">
                  <c:v>42185.280277777783</c:v>
                </c:pt>
                <c:pt idx="6807">
                  <c:v>42185.280972222223</c:v>
                </c:pt>
                <c:pt idx="6808">
                  <c:v>42185.281666666648</c:v>
                </c:pt>
                <c:pt idx="6809">
                  <c:v>42185.282361111094</c:v>
                </c:pt>
                <c:pt idx="6810">
                  <c:v>42185.283055555556</c:v>
                </c:pt>
                <c:pt idx="6811">
                  <c:v>42185.283749999995</c:v>
                </c:pt>
                <c:pt idx="6812">
                  <c:v>42185.284444444442</c:v>
                </c:pt>
                <c:pt idx="6813">
                  <c:v>42185.285138888888</c:v>
                </c:pt>
                <c:pt idx="6814">
                  <c:v>42185.285833333335</c:v>
                </c:pt>
                <c:pt idx="6815">
                  <c:v>42185.286527777782</c:v>
                </c:pt>
                <c:pt idx="6816">
                  <c:v>42185.287222222221</c:v>
                </c:pt>
                <c:pt idx="6817">
                  <c:v>42185.287916666653</c:v>
                </c:pt>
                <c:pt idx="6818">
                  <c:v>42185.288611111115</c:v>
                </c:pt>
                <c:pt idx="6819">
                  <c:v>42185.289305555554</c:v>
                </c:pt>
                <c:pt idx="6820">
                  <c:v>42185.29</c:v>
                </c:pt>
                <c:pt idx="6821">
                  <c:v>42185.290694444448</c:v>
                </c:pt>
                <c:pt idx="6822">
                  <c:v>42185.291388888872</c:v>
                </c:pt>
                <c:pt idx="6823">
                  <c:v>42185.292083333319</c:v>
                </c:pt>
                <c:pt idx="6824">
                  <c:v>42185.292777777766</c:v>
                </c:pt>
                <c:pt idx="6825">
                  <c:v>42185.293472222198</c:v>
                </c:pt>
                <c:pt idx="6826">
                  <c:v>42185.294166666637</c:v>
                </c:pt>
                <c:pt idx="6827">
                  <c:v>42185.294861111084</c:v>
                </c:pt>
                <c:pt idx="6828">
                  <c:v>42185.295555555538</c:v>
                </c:pt>
                <c:pt idx="6829">
                  <c:v>42185.296249999999</c:v>
                </c:pt>
                <c:pt idx="6830">
                  <c:v>42185.296944444446</c:v>
                </c:pt>
                <c:pt idx="6831">
                  <c:v>42185.297638888886</c:v>
                </c:pt>
                <c:pt idx="6832">
                  <c:v>42185.298333333325</c:v>
                </c:pt>
                <c:pt idx="6833">
                  <c:v>42185.299027777764</c:v>
                </c:pt>
                <c:pt idx="6834">
                  <c:v>42185.299722222204</c:v>
                </c:pt>
                <c:pt idx="6835">
                  <c:v>42185.300416666665</c:v>
                </c:pt>
                <c:pt idx="6836">
                  <c:v>42185.301111111105</c:v>
                </c:pt>
                <c:pt idx="6837">
                  <c:v>42185.301805555559</c:v>
                </c:pt>
                <c:pt idx="6838">
                  <c:v>42185.302500000013</c:v>
                </c:pt>
                <c:pt idx="6839">
                  <c:v>42185.303194444459</c:v>
                </c:pt>
                <c:pt idx="6840">
                  <c:v>42185.303888888891</c:v>
                </c:pt>
                <c:pt idx="6841">
                  <c:v>42185.304583333331</c:v>
                </c:pt>
                <c:pt idx="6842">
                  <c:v>42185.305277777792</c:v>
                </c:pt>
                <c:pt idx="6843">
                  <c:v>42185.305972222232</c:v>
                </c:pt>
                <c:pt idx="6844">
                  <c:v>42185.306666666664</c:v>
                </c:pt>
                <c:pt idx="6845">
                  <c:v>42185.307361111096</c:v>
                </c:pt>
                <c:pt idx="6846">
                  <c:v>42185.308055555572</c:v>
                </c:pt>
                <c:pt idx="6847">
                  <c:v>42185.308750000011</c:v>
                </c:pt>
                <c:pt idx="6848">
                  <c:v>42185.309444444443</c:v>
                </c:pt>
                <c:pt idx="6849">
                  <c:v>42185.310138888904</c:v>
                </c:pt>
                <c:pt idx="6850">
                  <c:v>42185.310833333351</c:v>
                </c:pt>
                <c:pt idx="6851">
                  <c:v>42185.311527777783</c:v>
                </c:pt>
                <c:pt idx="6852">
                  <c:v>42185.312222222237</c:v>
                </c:pt>
                <c:pt idx="6853">
                  <c:v>42185.312916666669</c:v>
                </c:pt>
                <c:pt idx="6854">
                  <c:v>42185.313611111109</c:v>
                </c:pt>
                <c:pt idx="6855">
                  <c:v>42185.314305555563</c:v>
                </c:pt>
                <c:pt idx="6856">
                  <c:v>42185.315000000002</c:v>
                </c:pt>
                <c:pt idx="6857">
                  <c:v>42185.315694444456</c:v>
                </c:pt>
                <c:pt idx="6858">
                  <c:v>42185.316388888903</c:v>
                </c:pt>
                <c:pt idx="6859">
                  <c:v>42185.317083333335</c:v>
                </c:pt>
                <c:pt idx="6860">
                  <c:v>42185.317777777782</c:v>
                </c:pt>
                <c:pt idx="6861">
                  <c:v>42185.318472222236</c:v>
                </c:pt>
                <c:pt idx="6862">
                  <c:v>42185.319166666653</c:v>
                </c:pt>
                <c:pt idx="6863">
                  <c:v>42185.319861111115</c:v>
                </c:pt>
                <c:pt idx="6864">
                  <c:v>42185.320555555561</c:v>
                </c:pt>
                <c:pt idx="6865">
                  <c:v>42185.321250000001</c:v>
                </c:pt>
                <c:pt idx="6866">
                  <c:v>42185.321944444448</c:v>
                </c:pt>
                <c:pt idx="6867">
                  <c:v>42185.322638888902</c:v>
                </c:pt>
                <c:pt idx="6868">
                  <c:v>42185.323333333334</c:v>
                </c:pt>
                <c:pt idx="6869">
                  <c:v>42185.32402777778</c:v>
                </c:pt>
                <c:pt idx="6870">
                  <c:v>42185.32472222222</c:v>
                </c:pt>
                <c:pt idx="6871">
                  <c:v>42185.325416666652</c:v>
                </c:pt>
                <c:pt idx="6872">
                  <c:v>42185.326111111106</c:v>
                </c:pt>
                <c:pt idx="6873">
                  <c:v>42185.326805555553</c:v>
                </c:pt>
                <c:pt idx="6874">
                  <c:v>42185.327499999999</c:v>
                </c:pt>
                <c:pt idx="6875">
                  <c:v>42185.328194444461</c:v>
                </c:pt>
                <c:pt idx="6876">
                  <c:v>42185.328888888893</c:v>
                </c:pt>
                <c:pt idx="6877">
                  <c:v>42185.329583333325</c:v>
                </c:pt>
                <c:pt idx="6878">
                  <c:v>42185.330277777794</c:v>
                </c:pt>
                <c:pt idx="6879">
                  <c:v>42185.330972222233</c:v>
                </c:pt>
                <c:pt idx="6880">
                  <c:v>42185.331666666651</c:v>
                </c:pt>
                <c:pt idx="6881">
                  <c:v>42185.332361111105</c:v>
                </c:pt>
                <c:pt idx="6882">
                  <c:v>42185.333055555559</c:v>
                </c:pt>
                <c:pt idx="6883">
                  <c:v>42185.333749999998</c:v>
                </c:pt>
                <c:pt idx="6884">
                  <c:v>42185.334444444459</c:v>
                </c:pt>
                <c:pt idx="6885">
                  <c:v>42185.335138888891</c:v>
                </c:pt>
                <c:pt idx="6886">
                  <c:v>42185.335833333331</c:v>
                </c:pt>
                <c:pt idx="6887">
                  <c:v>42185.336527777792</c:v>
                </c:pt>
                <c:pt idx="6888">
                  <c:v>42185.337222222232</c:v>
                </c:pt>
                <c:pt idx="6889">
                  <c:v>42185.337916666664</c:v>
                </c:pt>
                <c:pt idx="6890">
                  <c:v>42185.33861111111</c:v>
                </c:pt>
                <c:pt idx="6891">
                  <c:v>42185.339305555557</c:v>
                </c:pt>
                <c:pt idx="6892">
                  <c:v>42185.340000000011</c:v>
                </c:pt>
                <c:pt idx="6893">
                  <c:v>42185.340694444465</c:v>
                </c:pt>
                <c:pt idx="6894">
                  <c:v>42185.34138888889</c:v>
                </c:pt>
                <c:pt idx="6895">
                  <c:v>42185.342083333337</c:v>
                </c:pt>
                <c:pt idx="6896">
                  <c:v>42185.342777777783</c:v>
                </c:pt>
                <c:pt idx="6897">
                  <c:v>42185.343472222223</c:v>
                </c:pt>
                <c:pt idx="6898">
                  <c:v>42185.344166666655</c:v>
                </c:pt>
                <c:pt idx="6899">
                  <c:v>42185.344861111109</c:v>
                </c:pt>
                <c:pt idx="6900">
                  <c:v>42185.345555555563</c:v>
                </c:pt>
                <c:pt idx="6901">
                  <c:v>42185.346250000017</c:v>
                </c:pt>
                <c:pt idx="6902">
                  <c:v>42185.346944444456</c:v>
                </c:pt>
                <c:pt idx="6903">
                  <c:v>42185.347638888903</c:v>
                </c:pt>
                <c:pt idx="6904">
                  <c:v>42185.348333333342</c:v>
                </c:pt>
                <c:pt idx="6905">
                  <c:v>42185.349027777782</c:v>
                </c:pt>
                <c:pt idx="6906">
                  <c:v>42185.349722222221</c:v>
                </c:pt>
                <c:pt idx="6907">
                  <c:v>42185.350416666668</c:v>
                </c:pt>
                <c:pt idx="6908">
                  <c:v>42185.351111111115</c:v>
                </c:pt>
                <c:pt idx="6909">
                  <c:v>42185.351805555561</c:v>
                </c:pt>
                <c:pt idx="6910">
                  <c:v>42185.352500000015</c:v>
                </c:pt>
                <c:pt idx="6911">
                  <c:v>42185.353194444469</c:v>
                </c:pt>
                <c:pt idx="6912">
                  <c:v>42185.353888888902</c:v>
                </c:pt>
                <c:pt idx="6913">
                  <c:v>42185.354583333341</c:v>
                </c:pt>
                <c:pt idx="6914">
                  <c:v>42185.355277777795</c:v>
                </c:pt>
                <c:pt idx="6915">
                  <c:v>42185.355972222234</c:v>
                </c:pt>
                <c:pt idx="6916">
                  <c:v>42185.356666666667</c:v>
                </c:pt>
                <c:pt idx="6917">
                  <c:v>42185.357361111106</c:v>
                </c:pt>
                <c:pt idx="6918">
                  <c:v>42185.358055555567</c:v>
                </c:pt>
                <c:pt idx="6919">
                  <c:v>42185.358750000014</c:v>
                </c:pt>
                <c:pt idx="6920">
                  <c:v>42185.359444444461</c:v>
                </c:pt>
                <c:pt idx="6921">
                  <c:v>42185.360138888893</c:v>
                </c:pt>
                <c:pt idx="6922">
                  <c:v>42185.360833333332</c:v>
                </c:pt>
                <c:pt idx="6923">
                  <c:v>42185.361527777779</c:v>
                </c:pt>
                <c:pt idx="6924">
                  <c:v>42185.362222222233</c:v>
                </c:pt>
                <c:pt idx="6925">
                  <c:v>42185.362916666665</c:v>
                </c:pt>
                <c:pt idx="6926">
                  <c:v>42185.363611111105</c:v>
                </c:pt>
                <c:pt idx="6927">
                  <c:v>42185.364305555559</c:v>
                </c:pt>
                <c:pt idx="6928">
                  <c:v>42185.365000000005</c:v>
                </c:pt>
                <c:pt idx="6929">
                  <c:v>42185.365694444459</c:v>
                </c:pt>
                <c:pt idx="6930">
                  <c:v>42185.366388888891</c:v>
                </c:pt>
                <c:pt idx="6931">
                  <c:v>42185.367083333324</c:v>
                </c:pt>
                <c:pt idx="6932">
                  <c:v>42185.367777777778</c:v>
                </c:pt>
                <c:pt idx="6933">
                  <c:v>42185.368472222232</c:v>
                </c:pt>
                <c:pt idx="6934">
                  <c:v>42185.369166666649</c:v>
                </c:pt>
                <c:pt idx="6935">
                  <c:v>42185.369861111096</c:v>
                </c:pt>
                <c:pt idx="6936">
                  <c:v>42185.370555555572</c:v>
                </c:pt>
                <c:pt idx="6937">
                  <c:v>42185.371250000011</c:v>
                </c:pt>
                <c:pt idx="6938">
                  <c:v>42185.371944444443</c:v>
                </c:pt>
                <c:pt idx="6939">
                  <c:v>42185.372638888904</c:v>
                </c:pt>
                <c:pt idx="6940">
                  <c:v>42185.373333333337</c:v>
                </c:pt>
                <c:pt idx="6941">
                  <c:v>42185.374027777783</c:v>
                </c:pt>
                <c:pt idx="6942">
                  <c:v>42185.374722222223</c:v>
                </c:pt>
                <c:pt idx="6943">
                  <c:v>42185.375416666655</c:v>
                </c:pt>
                <c:pt idx="6944">
                  <c:v>42185.376111111109</c:v>
                </c:pt>
                <c:pt idx="6945">
                  <c:v>42185.376805555563</c:v>
                </c:pt>
                <c:pt idx="6946">
                  <c:v>42185.377500000002</c:v>
                </c:pt>
                <c:pt idx="6947">
                  <c:v>42185.378194444456</c:v>
                </c:pt>
                <c:pt idx="6948">
                  <c:v>42185.378888888903</c:v>
                </c:pt>
                <c:pt idx="6949">
                  <c:v>42185.379583333335</c:v>
                </c:pt>
                <c:pt idx="6950">
                  <c:v>42185.380277777796</c:v>
                </c:pt>
                <c:pt idx="6951">
                  <c:v>42185.380972222236</c:v>
                </c:pt>
                <c:pt idx="6952">
                  <c:v>42185.381666666653</c:v>
                </c:pt>
                <c:pt idx="6953">
                  <c:v>42185.382361111115</c:v>
                </c:pt>
                <c:pt idx="6954">
                  <c:v>42185.383055555561</c:v>
                </c:pt>
                <c:pt idx="6955">
                  <c:v>42185.383750000001</c:v>
                </c:pt>
                <c:pt idx="6956">
                  <c:v>42185.384444444469</c:v>
                </c:pt>
                <c:pt idx="6957">
                  <c:v>42185.385138888902</c:v>
                </c:pt>
                <c:pt idx="6958">
                  <c:v>42185.385833333341</c:v>
                </c:pt>
                <c:pt idx="6959">
                  <c:v>42185.386527777795</c:v>
                </c:pt>
                <c:pt idx="6960">
                  <c:v>42185.387222222234</c:v>
                </c:pt>
                <c:pt idx="6961">
                  <c:v>42185.387916666667</c:v>
                </c:pt>
                <c:pt idx="6962">
                  <c:v>42185.388611111113</c:v>
                </c:pt>
                <c:pt idx="6963">
                  <c:v>42185.389305555553</c:v>
                </c:pt>
                <c:pt idx="6964">
                  <c:v>42185.39</c:v>
                </c:pt>
                <c:pt idx="6965">
                  <c:v>42185.390694444461</c:v>
                </c:pt>
                <c:pt idx="6966">
                  <c:v>42185.391388888886</c:v>
                </c:pt>
                <c:pt idx="6967">
                  <c:v>42185.392083333325</c:v>
                </c:pt>
                <c:pt idx="6968">
                  <c:v>42185.392777777779</c:v>
                </c:pt>
                <c:pt idx="6969">
                  <c:v>42185.393472222226</c:v>
                </c:pt>
                <c:pt idx="6970">
                  <c:v>42185.394166666651</c:v>
                </c:pt>
                <c:pt idx="6971">
                  <c:v>42185.394861111105</c:v>
                </c:pt>
                <c:pt idx="6972">
                  <c:v>42185.395555555559</c:v>
                </c:pt>
                <c:pt idx="6973">
                  <c:v>42185.396250000013</c:v>
                </c:pt>
                <c:pt idx="6974">
                  <c:v>42185.396944444459</c:v>
                </c:pt>
                <c:pt idx="6975">
                  <c:v>42185.397638888891</c:v>
                </c:pt>
                <c:pt idx="6976">
                  <c:v>42185.398333333331</c:v>
                </c:pt>
                <c:pt idx="6977">
                  <c:v>42185.399027777778</c:v>
                </c:pt>
                <c:pt idx="6978">
                  <c:v>42185.399722222224</c:v>
                </c:pt>
                <c:pt idx="6979">
                  <c:v>42185.400416666664</c:v>
                </c:pt>
                <c:pt idx="6980">
                  <c:v>42185.401111111096</c:v>
                </c:pt>
                <c:pt idx="6981">
                  <c:v>42185.401805555557</c:v>
                </c:pt>
                <c:pt idx="6982">
                  <c:v>42185.402500000011</c:v>
                </c:pt>
                <c:pt idx="6983">
                  <c:v>42185.403194444443</c:v>
                </c:pt>
                <c:pt idx="6984">
                  <c:v>42185.40388888889</c:v>
                </c:pt>
                <c:pt idx="6985">
                  <c:v>42185.404583333337</c:v>
                </c:pt>
                <c:pt idx="6986">
                  <c:v>42185.405277777783</c:v>
                </c:pt>
                <c:pt idx="6987">
                  <c:v>42185.405972222223</c:v>
                </c:pt>
                <c:pt idx="6988">
                  <c:v>42185.406666666655</c:v>
                </c:pt>
                <c:pt idx="6989">
                  <c:v>42185.407361111094</c:v>
                </c:pt>
                <c:pt idx="6990">
                  <c:v>42185.408055555563</c:v>
                </c:pt>
                <c:pt idx="6991">
                  <c:v>42185.408750000002</c:v>
                </c:pt>
                <c:pt idx="6992">
                  <c:v>42185.409444444442</c:v>
                </c:pt>
                <c:pt idx="6993">
                  <c:v>42185.410138888903</c:v>
                </c:pt>
                <c:pt idx="6994">
                  <c:v>42185.410833333342</c:v>
                </c:pt>
                <c:pt idx="6995">
                  <c:v>42185.411527777782</c:v>
                </c:pt>
                <c:pt idx="6996">
                  <c:v>42185.412222222236</c:v>
                </c:pt>
                <c:pt idx="6997">
                  <c:v>42185.412916666668</c:v>
                </c:pt>
                <c:pt idx="6998">
                  <c:v>42185.413611111115</c:v>
                </c:pt>
                <c:pt idx="6999">
                  <c:v>42185.414305555561</c:v>
                </c:pt>
                <c:pt idx="7000">
                  <c:v>42185.415000000001</c:v>
                </c:pt>
                <c:pt idx="7001">
                  <c:v>42185.415694444469</c:v>
                </c:pt>
                <c:pt idx="7002">
                  <c:v>42185.416388888902</c:v>
                </c:pt>
                <c:pt idx="7003">
                  <c:v>42185.417083333334</c:v>
                </c:pt>
                <c:pt idx="7004">
                  <c:v>42185.41777777778</c:v>
                </c:pt>
                <c:pt idx="7005">
                  <c:v>42185.418472222234</c:v>
                </c:pt>
                <c:pt idx="7006">
                  <c:v>42185.419166666652</c:v>
                </c:pt>
                <c:pt idx="7007">
                  <c:v>42185.419861111106</c:v>
                </c:pt>
                <c:pt idx="7008">
                  <c:v>42185.420555555553</c:v>
                </c:pt>
                <c:pt idx="7009">
                  <c:v>42185.421249999999</c:v>
                </c:pt>
                <c:pt idx="7010">
                  <c:v>42185.421944444446</c:v>
                </c:pt>
                <c:pt idx="7011">
                  <c:v>42185.422638888893</c:v>
                </c:pt>
                <c:pt idx="7012">
                  <c:v>42185.423333333325</c:v>
                </c:pt>
                <c:pt idx="7013">
                  <c:v>42185.424027777779</c:v>
                </c:pt>
                <c:pt idx="7014">
                  <c:v>42185.424722222226</c:v>
                </c:pt>
                <c:pt idx="7015">
                  <c:v>42185.425416666651</c:v>
                </c:pt>
                <c:pt idx="7016">
                  <c:v>42185.426111111105</c:v>
                </c:pt>
                <c:pt idx="7017">
                  <c:v>42185.426805555559</c:v>
                </c:pt>
                <c:pt idx="7018">
                  <c:v>42185.427499999998</c:v>
                </c:pt>
                <c:pt idx="7019">
                  <c:v>42185.428194444459</c:v>
                </c:pt>
                <c:pt idx="7020">
                  <c:v>42185.428888888891</c:v>
                </c:pt>
                <c:pt idx="7021">
                  <c:v>42185.429583333324</c:v>
                </c:pt>
                <c:pt idx="7022">
                  <c:v>42185.430277777792</c:v>
                </c:pt>
                <c:pt idx="7023">
                  <c:v>42185.430972222232</c:v>
                </c:pt>
                <c:pt idx="7024">
                  <c:v>42185.431666666649</c:v>
                </c:pt>
                <c:pt idx="7025">
                  <c:v>42185.432361111096</c:v>
                </c:pt>
                <c:pt idx="7026">
                  <c:v>42185.433055555557</c:v>
                </c:pt>
                <c:pt idx="7027">
                  <c:v>42185.433749999997</c:v>
                </c:pt>
                <c:pt idx="7028">
                  <c:v>42185.434444444443</c:v>
                </c:pt>
                <c:pt idx="7029">
                  <c:v>42185.43513888889</c:v>
                </c:pt>
                <c:pt idx="7030">
                  <c:v>42185.435833333337</c:v>
                </c:pt>
                <c:pt idx="7031">
                  <c:v>42185.436527777783</c:v>
                </c:pt>
                <c:pt idx="7032">
                  <c:v>42185.437222222223</c:v>
                </c:pt>
                <c:pt idx="7033">
                  <c:v>42185.437916666655</c:v>
                </c:pt>
                <c:pt idx="7034">
                  <c:v>42185.438611111109</c:v>
                </c:pt>
                <c:pt idx="7035">
                  <c:v>42185.439305555556</c:v>
                </c:pt>
                <c:pt idx="7036">
                  <c:v>42185.440000000002</c:v>
                </c:pt>
                <c:pt idx="7037">
                  <c:v>42185.440694444456</c:v>
                </c:pt>
                <c:pt idx="7038">
                  <c:v>42185.441388888888</c:v>
                </c:pt>
                <c:pt idx="7039">
                  <c:v>42185.442083333335</c:v>
                </c:pt>
                <c:pt idx="7040">
                  <c:v>42185.442777777782</c:v>
                </c:pt>
                <c:pt idx="7041">
                  <c:v>42185.443472222221</c:v>
                </c:pt>
                <c:pt idx="7042">
                  <c:v>42185.444166666653</c:v>
                </c:pt>
                <c:pt idx="7043">
                  <c:v>42185.444861111115</c:v>
                </c:pt>
                <c:pt idx="7044">
                  <c:v>42185.445555555561</c:v>
                </c:pt>
                <c:pt idx="7045">
                  <c:v>42185.446250000015</c:v>
                </c:pt>
                <c:pt idx="7046">
                  <c:v>42185.446944444469</c:v>
                </c:pt>
                <c:pt idx="7047">
                  <c:v>42185.447638888902</c:v>
                </c:pt>
                <c:pt idx="7048">
                  <c:v>42185.448333333341</c:v>
                </c:pt>
                <c:pt idx="7049">
                  <c:v>42185.44902777778</c:v>
                </c:pt>
                <c:pt idx="7050">
                  <c:v>42185.44972222222</c:v>
                </c:pt>
                <c:pt idx="7051">
                  <c:v>42185.450416666667</c:v>
                </c:pt>
                <c:pt idx="7052">
                  <c:v>42185.451111111106</c:v>
                </c:pt>
                <c:pt idx="7053">
                  <c:v>42185.451805555553</c:v>
                </c:pt>
                <c:pt idx="7054">
                  <c:v>42185.452500000014</c:v>
                </c:pt>
                <c:pt idx="7055">
                  <c:v>42185.453194444461</c:v>
                </c:pt>
                <c:pt idx="7056">
                  <c:v>42185.453888888893</c:v>
                </c:pt>
                <c:pt idx="7057">
                  <c:v>42185.454583333332</c:v>
                </c:pt>
                <c:pt idx="7058">
                  <c:v>42185.455277777794</c:v>
                </c:pt>
                <c:pt idx="7059">
                  <c:v>42185.455972222233</c:v>
                </c:pt>
                <c:pt idx="7060">
                  <c:v>42185.456666666665</c:v>
                </c:pt>
                <c:pt idx="7061">
                  <c:v>42185.457361111105</c:v>
                </c:pt>
                <c:pt idx="7062">
                  <c:v>42185.458055555573</c:v>
                </c:pt>
                <c:pt idx="7063">
                  <c:v>42185.458750000013</c:v>
                </c:pt>
                <c:pt idx="7064">
                  <c:v>42185.459444444459</c:v>
                </c:pt>
                <c:pt idx="7065">
                  <c:v>42185.460138888891</c:v>
                </c:pt>
                <c:pt idx="7066">
                  <c:v>42185.460833333331</c:v>
                </c:pt>
                <c:pt idx="7067">
                  <c:v>42185.461527777778</c:v>
                </c:pt>
                <c:pt idx="7068">
                  <c:v>42185.462222222232</c:v>
                </c:pt>
                <c:pt idx="7069">
                  <c:v>42185.462916666664</c:v>
                </c:pt>
                <c:pt idx="7070">
                  <c:v>42185.463611111096</c:v>
                </c:pt>
                <c:pt idx="7071">
                  <c:v>42185.464305555557</c:v>
                </c:pt>
                <c:pt idx="7072">
                  <c:v>42185.465000000004</c:v>
                </c:pt>
                <c:pt idx="7073">
                  <c:v>42185.465694444443</c:v>
                </c:pt>
                <c:pt idx="7074">
                  <c:v>42185.46638888889</c:v>
                </c:pt>
                <c:pt idx="7075">
                  <c:v>42185.467083333322</c:v>
                </c:pt>
                <c:pt idx="7076">
                  <c:v>42185.467777777776</c:v>
                </c:pt>
                <c:pt idx="7077">
                  <c:v>42185.468472222223</c:v>
                </c:pt>
                <c:pt idx="7078">
                  <c:v>42185.469166666648</c:v>
                </c:pt>
                <c:pt idx="7079">
                  <c:v>42185.469861111094</c:v>
                </c:pt>
                <c:pt idx="7080">
                  <c:v>42185.470555555563</c:v>
                </c:pt>
                <c:pt idx="7081">
                  <c:v>42185.471250000002</c:v>
                </c:pt>
                <c:pt idx="7082">
                  <c:v>42185.471944444442</c:v>
                </c:pt>
                <c:pt idx="7083">
                  <c:v>42185.472638888903</c:v>
                </c:pt>
                <c:pt idx="7084">
                  <c:v>42185.473333333335</c:v>
                </c:pt>
                <c:pt idx="7085">
                  <c:v>42185.474027777782</c:v>
                </c:pt>
                <c:pt idx="7086">
                  <c:v>42185.474722222221</c:v>
                </c:pt>
                <c:pt idx="7087">
                  <c:v>42185.475416666653</c:v>
                </c:pt>
                <c:pt idx="7088">
                  <c:v>42185.476111111115</c:v>
                </c:pt>
                <c:pt idx="7089">
                  <c:v>42185.476805555561</c:v>
                </c:pt>
                <c:pt idx="7090">
                  <c:v>42185.477500000001</c:v>
                </c:pt>
                <c:pt idx="7091">
                  <c:v>42185.478194444469</c:v>
                </c:pt>
                <c:pt idx="7092">
                  <c:v>42185.478888888902</c:v>
                </c:pt>
                <c:pt idx="7093">
                  <c:v>42185.479583333334</c:v>
                </c:pt>
                <c:pt idx="7094">
                  <c:v>42185.480277777795</c:v>
                </c:pt>
                <c:pt idx="7095">
                  <c:v>42185.480972222234</c:v>
                </c:pt>
                <c:pt idx="7096">
                  <c:v>42185.481666666652</c:v>
                </c:pt>
                <c:pt idx="7097">
                  <c:v>42185.482361111106</c:v>
                </c:pt>
                <c:pt idx="7098">
                  <c:v>42185.483055555553</c:v>
                </c:pt>
                <c:pt idx="7099">
                  <c:v>42185.483749999999</c:v>
                </c:pt>
                <c:pt idx="7100">
                  <c:v>42185.484444444461</c:v>
                </c:pt>
                <c:pt idx="7101">
                  <c:v>42185.485138888893</c:v>
                </c:pt>
                <c:pt idx="7102">
                  <c:v>42185.485833333332</c:v>
                </c:pt>
                <c:pt idx="7103">
                  <c:v>42185.486527777794</c:v>
                </c:pt>
                <c:pt idx="7104">
                  <c:v>42185.487222222233</c:v>
                </c:pt>
                <c:pt idx="7105">
                  <c:v>42185.487916666665</c:v>
                </c:pt>
                <c:pt idx="7106">
                  <c:v>42185.488611111112</c:v>
                </c:pt>
                <c:pt idx="7107">
                  <c:v>42185.489305555559</c:v>
                </c:pt>
                <c:pt idx="7108">
                  <c:v>42185.49</c:v>
                </c:pt>
                <c:pt idx="7109">
                  <c:v>42185.490694444459</c:v>
                </c:pt>
                <c:pt idx="7110">
                  <c:v>42185.491388888884</c:v>
                </c:pt>
                <c:pt idx="7111">
                  <c:v>42185.492083333324</c:v>
                </c:pt>
                <c:pt idx="7112">
                  <c:v>42185.492777777778</c:v>
                </c:pt>
                <c:pt idx="7113">
                  <c:v>42185.493472222224</c:v>
                </c:pt>
                <c:pt idx="7114">
                  <c:v>42185.494166666649</c:v>
                </c:pt>
                <c:pt idx="7115">
                  <c:v>42185.494861111096</c:v>
                </c:pt>
                <c:pt idx="7116">
                  <c:v>42185.495555555557</c:v>
                </c:pt>
                <c:pt idx="7117">
                  <c:v>42185.496250000011</c:v>
                </c:pt>
                <c:pt idx="7118">
                  <c:v>42185.496944444443</c:v>
                </c:pt>
                <c:pt idx="7119">
                  <c:v>42185.49763888889</c:v>
                </c:pt>
                <c:pt idx="7120">
                  <c:v>42185.498333333337</c:v>
                </c:pt>
                <c:pt idx="7121">
                  <c:v>42185.499027777776</c:v>
                </c:pt>
                <c:pt idx="7122">
                  <c:v>42185.499722222208</c:v>
                </c:pt>
                <c:pt idx="7123">
                  <c:v>42185.500416666655</c:v>
                </c:pt>
                <c:pt idx="7124">
                  <c:v>42185.501111111094</c:v>
                </c:pt>
                <c:pt idx="7125">
                  <c:v>42185.501805555556</c:v>
                </c:pt>
                <c:pt idx="7126">
                  <c:v>42185.502500000002</c:v>
                </c:pt>
                <c:pt idx="7127">
                  <c:v>42185.503194444442</c:v>
                </c:pt>
                <c:pt idx="7128">
                  <c:v>42185.503888888888</c:v>
                </c:pt>
                <c:pt idx="7129">
                  <c:v>42185.504583333335</c:v>
                </c:pt>
                <c:pt idx="7130">
                  <c:v>42185.505277777782</c:v>
                </c:pt>
                <c:pt idx="7131">
                  <c:v>42185.505972222221</c:v>
                </c:pt>
                <c:pt idx="7132">
                  <c:v>42185.506666666653</c:v>
                </c:pt>
                <c:pt idx="7133">
                  <c:v>42185.5073611111</c:v>
                </c:pt>
                <c:pt idx="7134">
                  <c:v>42185.508055555561</c:v>
                </c:pt>
                <c:pt idx="7135">
                  <c:v>42185.508750000001</c:v>
                </c:pt>
                <c:pt idx="7136">
                  <c:v>42185.509444444448</c:v>
                </c:pt>
                <c:pt idx="7137">
                  <c:v>42185.510138888902</c:v>
                </c:pt>
                <c:pt idx="7138">
                  <c:v>42185.510833333341</c:v>
                </c:pt>
                <c:pt idx="7139">
                  <c:v>42185.51152777778</c:v>
                </c:pt>
                <c:pt idx="7140">
                  <c:v>42185.512222222234</c:v>
                </c:pt>
                <c:pt idx="7141">
                  <c:v>42185.512916666667</c:v>
                </c:pt>
                <c:pt idx="7142">
                  <c:v>42185.513611111106</c:v>
                </c:pt>
                <c:pt idx="7143">
                  <c:v>42185.514305555553</c:v>
                </c:pt>
                <c:pt idx="7144">
                  <c:v>42185.515000000007</c:v>
                </c:pt>
                <c:pt idx="7145">
                  <c:v>42185.515694444461</c:v>
                </c:pt>
                <c:pt idx="7146">
                  <c:v>42185.516388888893</c:v>
                </c:pt>
                <c:pt idx="7147">
                  <c:v>42185.517083333325</c:v>
                </c:pt>
                <c:pt idx="7148">
                  <c:v>42185.517777777779</c:v>
                </c:pt>
                <c:pt idx="7149">
                  <c:v>42185.518472222233</c:v>
                </c:pt>
                <c:pt idx="7150">
                  <c:v>42185.519166666651</c:v>
                </c:pt>
                <c:pt idx="7151">
                  <c:v>42185.519861111105</c:v>
                </c:pt>
                <c:pt idx="7152">
                  <c:v>42185.520555555559</c:v>
                </c:pt>
                <c:pt idx="7153">
                  <c:v>42185.521249999998</c:v>
                </c:pt>
                <c:pt idx="7154">
                  <c:v>42185.521944444445</c:v>
                </c:pt>
                <c:pt idx="7155">
                  <c:v>42185.522638888891</c:v>
                </c:pt>
                <c:pt idx="7156">
                  <c:v>42185.523333333324</c:v>
                </c:pt>
                <c:pt idx="7157">
                  <c:v>42185.524027777778</c:v>
                </c:pt>
                <c:pt idx="7158">
                  <c:v>42185.524722222224</c:v>
                </c:pt>
                <c:pt idx="7159">
                  <c:v>42185.525416666649</c:v>
                </c:pt>
                <c:pt idx="7160">
                  <c:v>42185.526111111096</c:v>
                </c:pt>
                <c:pt idx="7161">
                  <c:v>42185.526805555557</c:v>
                </c:pt>
                <c:pt idx="7162">
                  <c:v>42185.527499999997</c:v>
                </c:pt>
                <c:pt idx="7163">
                  <c:v>42185.528194444443</c:v>
                </c:pt>
                <c:pt idx="7164">
                  <c:v>42185.52888888889</c:v>
                </c:pt>
                <c:pt idx="7165">
                  <c:v>42185.529583333322</c:v>
                </c:pt>
                <c:pt idx="7166">
                  <c:v>42185.530277777783</c:v>
                </c:pt>
                <c:pt idx="7167">
                  <c:v>42185.530972222223</c:v>
                </c:pt>
                <c:pt idx="7168">
                  <c:v>42185.531666666648</c:v>
                </c:pt>
                <c:pt idx="7169">
                  <c:v>42185.532361111094</c:v>
                </c:pt>
                <c:pt idx="7170">
                  <c:v>42185.533055555556</c:v>
                </c:pt>
                <c:pt idx="7171">
                  <c:v>42185.533749999995</c:v>
                </c:pt>
                <c:pt idx="7172">
                  <c:v>42185.534444444442</c:v>
                </c:pt>
                <c:pt idx="7173">
                  <c:v>42185.535138888888</c:v>
                </c:pt>
                <c:pt idx="7174">
                  <c:v>42185.535833333335</c:v>
                </c:pt>
                <c:pt idx="7175">
                  <c:v>42185.536527777782</c:v>
                </c:pt>
                <c:pt idx="7176">
                  <c:v>42185.537222222221</c:v>
                </c:pt>
                <c:pt idx="7177">
                  <c:v>42185.537916666653</c:v>
                </c:pt>
                <c:pt idx="7178">
                  <c:v>42185.538611111115</c:v>
                </c:pt>
                <c:pt idx="7179">
                  <c:v>42185.539305555554</c:v>
                </c:pt>
                <c:pt idx="7180">
                  <c:v>42185.54</c:v>
                </c:pt>
                <c:pt idx="7181">
                  <c:v>42185.540694444469</c:v>
                </c:pt>
                <c:pt idx="7182">
                  <c:v>42185.541388888887</c:v>
                </c:pt>
                <c:pt idx="7183">
                  <c:v>42185.542083333334</c:v>
                </c:pt>
                <c:pt idx="7184">
                  <c:v>42185.54277777778</c:v>
                </c:pt>
                <c:pt idx="7185">
                  <c:v>42185.54347222222</c:v>
                </c:pt>
                <c:pt idx="7186">
                  <c:v>42185.544166666652</c:v>
                </c:pt>
                <c:pt idx="7187">
                  <c:v>42185.544861111106</c:v>
                </c:pt>
                <c:pt idx="7188">
                  <c:v>42185.545555555553</c:v>
                </c:pt>
                <c:pt idx="7189">
                  <c:v>42185.546250000014</c:v>
                </c:pt>
                <c:pt idx="7190">
                  <c:v>42185.546944444461</c:v>
                </c:pt>
                <c:pt idx="7191">
                  <c:v>42185.547638888893</c:v>
                </c:pt>
                <c:pt idx="7192">
                  <c:v>42185.548333333332</c:v>
                </c:pt>
                <c:pt idx="7193">
                  <c:v>42185.549027777779</c:v>
                </c:pt>
                <c:pt idx="7194">
                  <c:v>42185.549722222226</c:v>
                </c:pt>
                <c:pt idx="7195">
                  <c:v>42185.550416666665</c:v>
                </c:pt>
                <c:pt idx="7196">
                  <c:v>42185.551111111105</c:v>
                </c:pt>
                <c:pt idx="7197">
                  <c:v>42185.551805555559</c:v>
                </c:pt>
                <c:pt idx="7198">
                  <c:v>42185.552500000013</c:v>
                </c:pt>
                <c:pt idx="7199">
                  <c:v>42185.553194444459</c:v>
                </c:pt>
                <c:pt idx="7200">
                  <c:v>42185.553888888891</c:v>
                </c:pt>
                <c:pt idx="7201">
                  <c:v>42185.554583333331</c:v>
                </c:pt>
                <c:pt idx="7202">
                  <c:v>42185.555277777792</c:v>
                </c:pt>
                <c:pt idx="7203">
                  <c:v>42185.555972222232</c:v>
                </c:pt>
                <c:pt idx="7204">
                  <c:v>42185.556666666664</c:v>
                </c:pt>
                <c:pt idx="7205">
                  <c:v>42185.557361111096</c:v>
                </c:pt>
                <c:pt idx="7206">
                  <c:v>42185.558055555572</c:v>
                </c:pt>
                <c:pt idx="7207">
                  <c:v>42185.558750000011</c:v>
                </c:pt>
                <c:pt idx="7208">
                  <c:v>42185.559444444443</c:v>
                </c:pt>
                <c:pt idx="7209">
                  <c:v>42185.56013888889</c:v>
                </c:pt>
                <c:pt idx="7210">
                  <c:v>42185.560833333337</c:v>
                </c:pt>
                <c:pt idx="7211">
                  <c:v>42185.561527777776</c:v>
                </c:pt>
                <c:pt idx="7212">
                  <c:v>42185.562222222223</c:v>
                </c:pt>
                <c:pt idx="7213">
                  <c:v>42185.562916666655</c:v>
                </c:pt>
                <c:pt idx="7214">
                  <c:v>42185.563611111094</c:v>
                </c:pt>
                <c:pt idx="7215">
                  <c:v>42185.564305555556</c:v>
                </c:pt>
                <c:pt idx="7216">
                  <c:v>42185.565000000002</c:v>
                </c:pt>
                <c:pt idx="7217">
                  <c:v>42185.565694444442</c:v>
                </c:pt>
                <c:pt idx="7218">
                  <c:v>42185.566388888888</c:v>
                </c:pt>
                <c:pt idx="7219">
                  <c:v>42185.567083333321</c:v>
                </c:pt>
                <c:pt idx="7220">
                  <c:v>42185.567777777775</c:v>
                </c:pt>
                <c:pt idx="7221">
                  <c:v>42185.568472222221</c:v>
                </c:pt>
                <c:pt idx="7222">
                  <c:v>42185.569166666639</c:v>
                </c:pt>
                <c:pt idx="7223">
                  <c:v>42185.5698611111</c:v>
                </c:pt>
                <c:pt idx="7224">
                  <c:v>42185.570555555561</c:v>
                </c:pt>
                <c:pt idx="7225">
                  <c:v>42185.571250000001</c:v>
                </c:pt>
                <c:pt idx="7226">
                  <c:v>42185.571944444448</c:v>
                </c:pt>
                <c:pt idx="7227">
                  <c:v>42185.572638888902</c:v>
                </c:pt>
                <c:pt idx="7228">
                  <c:v>42185.573333333334</c:v>
                </c:pt>
                <c:pt idx="7229">
                  <c:v>42185.57402777778</c:v>
                </c:pt>
                <c:pt idx="7230">
                  <c:v>42185.57472222222</c:v>
                </c:pt>
                <c:pt idx="7231">
                  <c:v>42185.575416666652</c:v>
                </c:pt>
                <c:pt idx="7232">
                  <c:v>42185.576111111106</c:v>
                </c:pt>
                <c:pt idx="7233">
                  <c:v>42185.576805555553</c:v>
                </c:pt>
                <c:pt idx="7234">
                  <c:v>42185.577499999999</c:v>
                </c:pt>
                <c:pt idx="7235">
                  <c:v>42185.578194444461</c:v>
                </c:pt>
                <c:pt idx="7236">
                  <c:v>42185.578888888893</c:v>
                </c:pt>
                <c:pt idx="7237">
                  <c:v>42185.579583333325</c:v>
                </c:pt>
                <c:pt idx="7238">
                  <c:v>42185.580277777794</c:v>
                </c:pt>
                <c:pt idx="7239">
                  <c:v>42185.580972222233</c:v>
                </c:pt>
                <c:pt idx="7240">
                  <c:v>42185.581666666651</c:v>
                </c:pt>
                <c:pt idx="7241">
                  <c:v>42185.582361111105</c:v>
                </c:pt>
                <c:pt idx="7242">
                  <c:v>42185.583055555559</c:v>
                </c:pt>
                <c:pt idx="7243">
                  <c:v>42185.583749999998</c:v>
                </c:pt>
                <c:pt idx="7244">
                  <c:v>42185.584444444459</c:v>
                </c:pt>
                <c:pt idx="7245">
                  <c:v>42185.585138888891</c:v>
                </c:pt>
                <c:pt idx="7246">
                  <c:v>42185.585833333331</c:v>
                </c:pt>
                <c:pt idx="7247">
                  <c:v>42185.586527777792</c:v>
                </c:pt>
                <c:pt idx="7248">
                  <c:v>42185.587222222232</c:v>
                </c:pt>
                <c:pt idx="7249">
                  <c:v>42185.587916666664</c:v>
                </c:pt>
                <c:pt idx="7250">
                  <c:v>42185.58861111111</c:v>
                </c:pt>
                <c:pt idx="7251">
                  <c:v>42185.589305555557</c:v>
                </c:pt>
                <c:pt idx="7252">
                  <c:v>42185.59</c:v>
                </c:pt>
                <c:pt idx="7253">
                  <c:v>42185.590694444443</c:v>
                </c:pt>
                <c:pt idx="7254">
                  <c:v>42185.591388888875</c:v>
                </c:pt>
                <c:pt idx="7255">
                  <c:v>42185.592083333322</c:v>
                </c:pt>
                <c:pt idx="7256">
                  <c:v>42185.592777777776</c:v>
                </c:pt>
                <c:pt idx="7257">
                  <c:v>42185.593472222208</c:v>
                </c:pt>
                <c:pt idx="7258">
                  <c:v>42185.594166666648</c:v>
                </c:pt>
                <c:pt idx="7259">
                  <c:v>42185.594861111094</c:v>
                </c:pt>
                <c:pt idx="7260">
                  <c:v>42185.595555555556</c:v>
                </c:pt>
                <c:pt idx="7261">
                  <c:v>42185.596250000002</c:v>
                </c:pt>
                <c:pt idx="7262">
                  <c:v>42185.596944444442</c:v>
                </c:pt>
                <c:pt idx="7263">
                  <c:v>42185.597638888888</c:v>
                </c:pt>
                <c:pt idx="7264">
                  <c:v>42185.598333333335</c:v>
                </c:pt>
                <c:pt idx="7265">
                  <c:v>42185.599027777775</c:v>
                </c:pt>
                <c:pt idx="7266">
                  <c:v>42185.599722222207</c:v>
                </c:pt>
                <c:pt idx="7267">
                  <c:v>42185.600416666653</c:v>
                </c:pt>
                <c:pt idx="7268">
                  <c:v>42185.6011111111</c:v>
                </c:pt>
                <c:pt idx="7269">
                  <c:v>42185.601805555554</c:v>
                </c:pt>
                <c:pt idx="7270">
                  <c:v>42185.602500000001</c:v>
                </c:pt>
                <c:pt idx="7271">
                  <c:v>42185.603194444448</c:v>
                </c:pt>
                <c:pt idx="7272">
                  <c:v>42185.603888888887</c:v>
                </c:pt>
                <c:pt idx="7273">
                  <c:v>42185.604583333334</c:v>
                </c:pt>
                <c:pt idx="7274">
                  <c:v>42185.60527777778</c:v>
                </c:pt>
                <c:pt idx="7275">
                  <c:v>42185.60597222222</c:v>
                </c:pt>
                <c:pt idx="7276">
                  <c:v>42185.606666666652</c:v>
                </c:pt>
                <c:pt idx="7277">
                  <c:v>42185.607361111084</c:v>
                </c:pt>
                <c:pt idx="7278">
                  <c:v>42185.608055555553</c:v>
                </c:pt>
                <c:pt idx="7279">
                  <c:v>42185.608749999999</c:v>
                </c:pt>
                <c:pt idx="7280">
                  <c:v>42185.609444444446</c:v>
                </c:pt>
                <c:pt idx="7281">
                  <c:v>42185.610138888893</c:v>
                </c:pt>
                <c:pt idx="7282">
                  <c:v>42185.610833333332</c:v>
                </c:pt>
                <c:pt idx="7283">
                  <c:v>42185.611527777779</c:v>
                </c:pt>
                <c:pt idx="7284">
                  <c:v>42185.612222222233</c:v>
                </c:pt>
                <c:pt idx="7285">
                  <c:v>42185.612916666665</c:v>
                </c:pt>
                <c:pt idx="7286">
                  <c:v>42185.613611111105</c:v>
                </c:pt>
                <c:pt idx="7287">
                  <c:v>42185.614305555559</c:v>
                </c:pt>
                <c:pt idx="7288">
                  <c:v>42185.615000000005</c:v>
                </c:pt>
                <c:pt idx="7289">
                  <c:v>42185.615694444459</c:v>
                </c:pt>
                <c:pt idx="7290">
                  <c:v>42185.616388888891</c:v>
                </c:pt>
                <c:pt idx="7291">
                  <c:v>42185.617083333324</c:v>
                </c:pt>
                <c:pt idx="7292">
                  <c:v>42185.617777777778</c:v>
                </c:pt>
                <c:pt idx="7293">
                  <c:v>42185.618472222232</c:v>
                </c:pt>
                <c:pt idx="7294">
                  <c:v>42185.619166666649</c:v>
                </c:pt>
                <c:pt idx="7295">
                  <c:v>42185.619861111096</c:v>
                </c:pt>
                <c:pt idx="7296">
                  <c:v>42185.620555555557</c:v>
                </c:pt>
                <c:pt idx="7297">
                  <c:v>42185.621249999997</c:v>
                </c:pt>
                <c:pt idx="7298">
                  <c:v>42185.621944444436</c:v>
                </c:pt>
                <c:pt idx="7299">
                  <c:v>42185.62263888889</c:v>
                </c:pt>
                <c:pt idx="7300">
                  <c:v>42185.623333333322</c:v>
                </c:pt>
                <c:pt idx="7301">
                  <c:v>42185.624027777776</c:v>
                </c:pt>
                <c:pt idx="7302">
                  <c:v>42185.624722222208</c:v>
                </c:pt>
                <c:pt idx="7303">
                  <c:v>42185.625416666648</c:v>
                </c:pt>
                <c:pt idx="7304">
                  <c:v>42185.626111111094</c:v>
                </c:pt>
                <c:pt idx="7305">
                  <c:v>42185.626805555556</c:v>
                </c:pt>
                <c:pt idx="7306">
                  <c:v>42185.627499999995</c:v>
                </c:pt>
                <c:pt idx="7307">
                  <c:v>42185.628194444442</c:v>
                </c:pt>
                <c:pt idx="7308">
                  <c:v>42185.628888888888</c:v>
                </c:pt>
                <c:pt idx="7309">
                  <c:v>42185.629583333321</c:v>
                </c:pt>
                <c:pt idx="7310">
                  <c:v>42185.630277777782</c:v>
                </c:pt>
                <c:pt idx="7311">
                  <c:v>42185.630972222221</c:v>
                </c:pt>
                <c:pt idx="7312">
                  <c:v>42185.631666666639</c:v>
                </c:pt>
                <c:pt idx="7313">
                  <c:v>42185.6323611111</c:v>
                </c:pt>
                <c:pt idx="7314">
                  <c:v>42185.633055555554</c:v>
                </c:pt>
                <c:pt idx="7315">
                  <c:v>42185.633749999994</c:v>
                </c:pt>
                <c:pt idx="7316">
                  <c:v>42185.634444444448</c:v>
                </c:pt>
                <c:pt idx="7317">
                  <c:v>42185.635138888887</c:v>
                </c:pt>
                <c:pt idx="7318">
                  <c:v>42185.635833333334</c:v>
                </c:pt>
                <c:pt idx="7319">
                  <c:v>42185.63652777778</c:v>
                </c:pt>
                <c:pt idx="7320">
                  <c:v>42185.63722222222</c:v>
                </c:pt>
                <c:pt idx="7321">
                  <c:v>42185.637916666652</c:v>
                </c:pt>
                <c:pt idx="7322">
                  <c:v>42185.638611111106</c:v>
                </c:pt>
                <c:pt idx="7323">
                  <c:v>42185.639305555538</c:v>
                </c:pt>
                <c:pt idx="7324">
                  <c:v>42185.64</c:v>
                </c:pt>
                <c:pt idx="7325">
                  <c:v>42185.640694444461</c:v>
                </c:pt>
                <c:pt idx="7326">
                  <c:v>42185.641388888886</c:v>
                </c:pt>
                <c:pt idx="7327">
                  <c:v>42185.642083333325</c:v>
                </c:pt>
                <c:pt idx="7328">
                  <c:v>42185.642777777779</c:v>
                </c:pt>
                <c:pt idx="7329">
                  <c:v>42185.643472222226</c:v>
                </c:pt>
                <c:pt idx="7330">
                  <c:v>42185.644166666651</c:v>
                </c:pt>
                <c:pt idx="7331">
                  <c:v>42185.644861111105</c:v>
                </c:pt>
                <c:pt idx="7332">
                  <c:v>42185.645555555559</c:v>
                </c:pt>
                <c:pt idx="7333">
                  <c:v>42185.646250000013</c:v>
                </c:pt>
                <c:pt idx="7334">
                  <c:v>42185.646944444459</c:v>
                </c:pt>
                <c:pt idx="7335">
                  <c:v>42185.647638888891</c:v>
                </c:pt>
                <c:pt idx="7336">
                  <c:v>42185.648333333331</c:v>
                </c:pt>
                <c:pt idx="7337">
                  <c:v>42185.649027777778</c:v>
                </c:pt>
                <c:pt idx="7338">
                  <c:v>42185.649722222224</c:v>
                </c:pt>
                <c:pt idx="7339">
                  <c:v>42185.650416666664</c:v>
                </c:pt>
                <c:pt idx="7340">
                  <c:v>42185.651111111096</c:v>
                </c:pt>
                <c:pt idx="7341">
                  <c:v>42185.651805555557</c:v>
                </c:pt>
                <c:pt idx="7342">
                  <c:v>42185.652500000011</c:v>
                </c:pt>
                <c:pt idx="7343">
                  <c:v>42185.653194444443</c:v>
                </c:pt>
                <c:pt idx="7344">
                  <c:v>42185.65388888889</c:v>
                </c:pt>
                <c:pt idx="7345">
                  <c:v>42185.654583333337</c:v>
                </c:pt>
                <c:pt idx="7346">
                  <c:v>42185.655277777783</c:v>
                </c:pt>
                <c:pt idx="7347">
                  <c:v>42185.655972222223</c:v>
                </c:pt>
                <c:pt idx="7348">
                  <c:v>42185.656666666655</c:v>
                </c:pt>
                <c:pt idx="7349">
                  <c:v>42185.657361111094</c:v>
                </c:pt>
                <c:pt idx="7350">
                  <c:v>42185.658055555563</c:v>
                </c:pt>
                <c:pt idx="7351">
                  <c:v>42185.658750000002</c:v>
                </c:pt>
                <c:pt idx="7352">
                  <c:v>42185.659444444442</c:v>
                </c:pt>
                <c:pt idx="7353">
                  <c:v>42185.660138888888</c:v>
                </c:pt>
                <c:pt idx="7354">
                  <c:v>42185.660833333335</c:v>
                </c:pt>
                <c:pt idx="7355">
                  <c:v>42185.661527777775</c:v>
                </c:pt>
                <c:pt idx="7356">
                  <c:v>42185.662222222221</c:v>
                </c:pt>
                <c:pt idx="7357">
                  <c:v>42185.662916666653</c:v>
                </c:pt>
                <c:pt idx="7358">
                  <c:v>42185.6636111111</c:v>
                </c:pt>
                <c:pt idx="7359">
                  <c:v>42185.664305555554</c:v>
                </c:pt>
                <c:pt idx="7360">
                  <c:v>42185.665000000001</c:v>
                </c:pt>
                <c:pt idx="7361">
                  <c:v>42185.665694444448</c:v>
                </c:pt>
                <c:pt idx="7362">
                  <c:v>42185.666388888887</c:v>
                </c:pt>
                <c:pt idx="7363">
                  <c:v>42185.667083333319</c:v>
                </c:pt>
                <c:pt idx="7364">
                  <c:v>42185.667777777766</c:v>
                </c:pt>
                <c:pt idx="7365">
                  <c:v>42185.66847222222</c:v>
                </c:pt>
                <c:pt idx="7366">
                  <c:v>42185.669166666637</c:v>
                </c:pt>
                <c:pt idx="7367">
                  <c:v>42185.669861111084</c:v>
                </c:pt>
                <c:pt idx="7368">
                  <c:v>42185.670555555553</c:v>
                </c:pt>
                <c:pt idx="7369">
                  <c:v>42185.671249999999</c:v>
                </c:pt>
                <c:pt idx="7370">
                  <c:v>42185.671944444446</c:v>
                </c:pt>
                <c:pt idx="7371">
                  <c:v>42185.672638888893</c:v>
                </c:pt>
                <c:pt idx="7372">
                  <c:v>42185.673333333325</c:v>
                </c:pt>
                <c:pt idx="7373">
                  <c:v>42185.674027777779</c:v>
                </c:pt>
                <c:pt idx="7374">
                  <c:v>42185.674722222226</c:v>
                </c:pt>
                <c:pt idx="7375">
                  <c:v>42185.675416666651</c:v>
                </c:pt>
                <c:pt idx="7376">
                  <c:v>42185.676111111105</c:v>
                </c:pt>
                <c:pt idx="7377">
                  <c:v>42185.676805555559</c:v>
                </c:pt>
                <c:pt idx="7378">
                  <c:v>42185.677499999998</c:v>
                </c:pt>
                <c:pt idx="7379">
                  <c:v>42185.678194444459</c:v>
                </c:pt>
                <c:pt idx="7380">
                  <c:v>42185.678888888891</c:v>
                </c:pt>
                <c:pt idx="7381">
                  <c:v>42185.679583333324</c:v>
                </c:pt>
                <c:pt idx="7382">
                  <c:v>42185.680277777792</c:v>
                </c:pt>
                <c:pt idx="7383">
                  <c:v>42185.680972222232</c:v>
                </c:pt>
                <c:pt idx="7384">
                  <c:v>42185.681666666649</c:v>
                </c:pt>
                <c:pt idx="7385">
                  <c:v>42185.682361111096</c:v>
                </c:pt>
                <c:pt idx="7386">
                  <c:v>42185.683055555557</c:v>
                </c:pt>
                <c:pt idx="7387">
                  <c:v>42185.683749999997</c:v>
                </c:pt>
                <c:pt idx="7388">
                  <c:v>42185.684444444443</c:v>
                </c:pt>
                <c:pt idx="7389">
                  <c:v>42185.68513888889</c:v>
                </c:pt>
                <c:pt idx="7390">
                  <c:v>42185.685833333337</c:v>
                </c:pt>
                <c:pt idx="7391">
                  <c:v>42185.686527777783</c:v>
                </c:pt>
                <c:pt idx="7392">
                  <c:v>42185.687222222223</c:v>
                </c:pt>
                <c:pt idx="7393">
                  <c:v>42185.687916666655</c:v>
                </c:pt>
                <c:pt idx="7394">
                  <c:v>42185.688611111109</c:v>
                </c:pt>
                <c:pt idx="7395">
                  <c:v>42185.689305555556</c:v>
                </c:pt>
                <c:pt idx="7396">
                  <c:v>42185.69</c:v>
                </c:pt>
                <c:pt idx="7397">
                  <c:v>42185.690694444442</c:v>
                </c:pt>
                <c:pt idx="7398">
                  <c:v>42185.691388888874</c:v>
                </c:pt>
                <c:pt idx="7399">
                  <c:v>42185.692083333321</c:v>
                </c:pt>
                <c:pt idx="7400">
                  <c:v>42185.692777777775</c:v>
                </c:pt>
                <c:pt idx="7401">
                  <c:v>42185.693472222207</c:v>
                </c:pt>
                <c:pt idx="7402">
                  <c:v>42185.694166666639</c:v>
                </c:pt>
                <c:pt idx="7403">
                  <c:v>42185.6948611111</c:v>
                </c:pt>
                <c:pt idx="7404">
                  <c:v>42185.695555555554</c:v>
                </c:pt>
                <c:pt idx="7405">
                  <c:v>42185.696250000001</c:v>
                </c:pt>
                <c:pt idx="7406">
                  <c:v>42185.696944444448</c:v>
                </c:pt>
                <c:pt idx="7407">
                  <c:v>42185.697638888887</c:v>
                </c:pt>
                <c:pt idx="7408">
                  <c:v>42185.698333333334</c:v>
                </c:pt>
                <c:pt idx="7409">
                  <c:v>42185.699027777766</c:v>
                </c:pt>
                <c:pt idx="7410">
                  <c:v>42185.699722222198</c:v>
                </c:pt>
                <c:pt idx="7411">
                  <c:v>42185.700416666652</c:v>
                </c:pt>
                <c:pt idx="7412">
                  <c:v>42185.701111111084</c:v>
                </c:pt>
                <c:pt idx="7413">
                  <c:v>42185.701805555538</c:v>
                </c:pt>
                <c:pt idx="7414">
                  <c:v>42185.702499999999</c:v>
                </c:pt>
                <c:pt idx="7415">
                  <c:v>42185.703194444446</c:v>
                </c:pt>
                <c:pt idx="7416">
                  <c:v>42185.703888888886</c:v>
                </c:pt>
                <c:pt idx="7417">
                  <c:v>42185.704583333325</c:v>
                </c:pt>
                <c:pt idx="7418">
                  <c:v>42185.705277777779</c:v>
                </c:pt>
                <c:pt idx="7419">
                  <c:v>42185.705972222226</c:v>
                </c:pt>
                <c:pt idx="7420">
                  <c:v>42185.706666666651</c:v>
                </c:pt>
                <c:pt idx="7421">
                  <c:v>42185.707361111083</c:v>
                </c:pt>
                <c:pt idx="7422">
                  <c:v>42185.708055555559</c:v>
                </c:pt>
                <c:pt idx="7423">
                  <c:v>42185.708749999998</c:v>
                </c:pt>
                <c:pt idx="7424">
                  <c:v>42185.709444444445</c:v>
                </c:pt>
                <c:pt idx="7425">
                  <c:v>42185.710138888891</c:v>
                </c:pt>
                <c:pt idx="7426">
                  <c:v>42185.710833333331</c:v>
                </c:pt>
                <c:pt idx="7427">
                  <c:v>42185.711527777778</c:v>
                </c:pt>
                <c:pt idx="7428">
                  <c:v>42185.712222222232</c:v>
                </c:pt>
                <c:pt idx="7429">
                  <c:v>42185.712916666664</c:v>
                </c:pt>
                <c:pt idx="7430">
                  <c:v>42185.713611111096</c:v>
                </c:pt>
                <c:pt idx="7431">
                  <c:v>42185.714305555557</c:v>
                </c:pt>
                <c:pt idx="7432">
                  <c:v>42185.715000000004</c:v>
                </c:pt>
                <c:pt idx="7433">
                  <c:v>42185.715694444443</c:v>
                </c:pt>
                <c:pt idx="7434">
                  <c:v>42185.71638888889</c:v>
                </c:pt>
                <c:pt idx="7435">
                  <c:v>42185.717083333322</c:v>
                </c:pt>
                <c:pt idx="7436">
                  <c:v>42185.717777777776</c:v>
                </c:pt>
                <c:pt idx="7437">
                  <c:v>42185.718472222223</c:v>
                </c:pt>
                <c:pt idx="7438">
                  <c:v>42185.719166666648</c:v>
                </c:pt>
                <c:pt idx="7439">
                  <c:v>42185.719861111094</c:v>
                </c:pt>
                <c:pt idx="7440">
                  <c:v>42185.720555555556</c:v>
                </c:pt>
                <c:pt idx="7441">
                  <c:v>42185.721249999995</c:v>
                </c:pt>
                <c:pt idx="7442">
                  <c:v>42185.721944444434</c:v>
                </c:pt>
                <c:pt idx="7443">
                  <c:v>42185.722638888888</c:v>
                </c:pt>
                <c:pt idx="7444">
                  <c:v>42185.723333333321</c:v>
                </c:pt>
                <c:pt idx="7445">
                  <c:v>42185.724027777775</c:v>
                </c:pt>
                <c:pt idx="7446">
                  <c:v>42185.724722222207</c:v>
                </c:pt>
                <c:pt idx="7447">
                  <c:v>42185.725416666639</c:v>
                </c:pt>
                <c:pt idx="7448">
                  <c:v>42185.7261111111</c:v>
                </c:pt>
                <c:pt idx="7449">
                  <c:v>42185.726805555554</c:v>
                </c:pt>
                <c:pt idx="7450">
                  <c:v>42185.727499999994</c:v>
                </c:pt>
                <c:pt idx="7451">
                  <c:v>42185.728194444448</c:v>
                </c:pt>
                <c:pt idx="7452">
                  <c:v>42185.728888888887</c:v>
                </c:pt>
                <c:pt idx="7453">
                  <c:v>42185.729583333319</c:v>
                </c:pt>
                <c:pt idx="7454">
                  <c:v>42185.73027777778</c:v>
                </c:pt>
                <c:pt idx="7455">
                  <c:v>42185.73097222222</c:v>
                </c:pt>
                <c:pt idx="7456">
                  <c:v>42185.731666666637</c:v>
                </c:pt>
                <c:pt idx="7457">
                  <c:v>42185.732361111084</c:v>
                </c:pt>
                <c:pt idx="7458">
                  <c:v>42185.733055555538</c:v>
                </c:pt>
                <c:pt idx="7459">
                  <c:v>42185.733749999985</c:v>
                </c:pt>
                <c:pt idx="7460">
                  <c:v>42185.734444444446</c:v>
                </c:pt>
                <c:pt idx="7461">
                  <c:v>42185.735138888886</c:v>
                </c:pt>
                <c:pt idx="7462">
                  <c:v>42185.735833333325</c:v>
                </c:pt>
                <c:pt idx="7463">
                  <c:v>42185.736527777779</c:v>
                </c:pt>
                <c:pt idx="7464">
                  <c:v>42185.737222222226</c:v>
                </c:pt>
                <c:pt idx="7465">
                  <c:v>42185.737916666651</c:v>
                </c:pt>
                <c:pt idx="7466">
                  <c:v>42185.738611111105</c:v>
                </c:pt>
                <c:pt idx="7467">
                  <c:v>42185.739305555544</c:v>
                </c:pt>
                <c:pt idx="7468">
                  <c:v>42185.74</c:v>
                </c:pt>
                <c:pt idx="7469">
                  <c:v>42185.740694444459</c:v>
                </c:pt>
                <c:pt idx="7470">
                  <c:v>42185.741388888884</c:v>
                </c:pt>
                <c:pt idx="7471">
                  <c:v>42185.742083333324</c:v>
                </c:pt>
                <c:pt idx="7472">
                  <c:v>42185.742777777778</c:v>
                </c:pt>
                <c:pt idx="7473">
                  <c:v>42185.743472222224</c:v>
                </c:pt>
                <c:pt idx="7474">
                  <c:v>42185.744166666649</c:v>
                </c:pt>
                <c:pt idx="7475">
                  <c:v>42185.744861111096</c:v>
                </c:pt>
                <c:pt idx="7476">
                  <c:v>42185.745555555557</c:v>
                </c:pt>
                <c:pt idx="7477">
                  <c:v>42185.746250000011</c:v>
                </c:pt>
                <c:pt idx="7478">
                  <c:v>42185.746944444443</c:v>
                </c:pt>
                <c:pt idx="7479">
                  <c:v>42185.74763888889</c:v>
                </c:pt>
                <c:pt idx="7480">
                  <c:v>42185.748333333337</c:v>
                </c:pt>
                <c:pt idx="7481">
                  <c:v>42185.749027777776</c:v>
                </c:pt>
                <c:pt idx="7482">
                  <c:v>42185.749722222208</c:v>
                </c:pt>
                <c:pt idx="7483">
                  <c:v>42185.750416666655</c:v>
                </c:pt>
                <c:pt idx="7484">
                  <c:v>42185.751111111094</c:v>
                </c:pt>
                <c:pt idx="7485">
                  <c:v>42185.751805555556</c:v>
                </c:pt>
                <c:pt idx="7486">
                  <c:v>42185.752500000002</c:v>
                </c:pt>
                <c:pt idx="7487">
                  <c:v>42185.753194444442</c:v>
                </c:pt>
                <c:pt idx="7488">
                  <c:v>42185.753888888888</c:v>
                </c:pt>
                <c:pt idx="7489">
                  <c:v>42185.754583333335</c:v>
                </c:pt>
                <c:pt idx="7490">
                  <c:v>42185.755277777782</c:v>
                </c:pt>
                <c:pt idx="7491">
                  <c:v>42185.755972222221</c:v>
                </c:pt>
                <c:pt idx="7492">
                  <c:v>42185.756666666653</c:v>
                </c:pt>
                <c:pt idx="7493">
                  <c:v>42185.7573611111</c:v>
                </c:pt>
                <c:pt idx="7494">
                  <c:v>42185.758055555561</c:v>
                </c:pt>
                <c:pt idx="7495">
                  <c:v>42185.758750000001</c:v>
                </c:pt>
                <c:pt idx="7496">
                  <c:v>42185.759444444448</c:v>
                </c:pt>
                <c:pt idx="7497">
                  <c:v>42185.760138888887</c:v>
                </c:pt>
                <c:pt idx="7498">
                  <c:v>42185.760833333334</c:v>
                </c:pt>
                <c:pt idx="7499">
                  <c:v>42185.761527777766</c:v>
                </c:pt>
                <c:pt idx="7500">
                  <c:v>42185.76222222222</c:v>
                </c:pt>
                <c:pt idx="7501">
                  <c:v>42185.762916666652</c:v>
                </c:pt>
                <c:pt idx="7502">
                  <c:v>42185.763611111084</c:v>
                </c:pt>
                <c:pt idx="7503">
                  <c:v>42185.764305555538</c:v>
                </c:pt>
                <c:pt idx="7504">
                  <c:v>42185.764999999999</c:v>
                </c:pt>
                <c:pt idx="7505">
                  <c:v>42185.765694444446</c:v>
                </c:pt>
                <c:pt idx="7506">
                  <c:v>42185.766388888886</c:v>
                </c:pt>
                <c:pt idx="7507">
                  <c:v>42185.767083333303</c:v>
                </c:pt>
                <c:pt idx="7508">
                  <c:v>42185.767777777764</c:v>
                </c:pt>
                <c:pt idx="7509">
                  <c:v>42185.768472222226</c:v>
                </c:pt>
                <c:pt idx="7510">
                  <c:v>42185.769166666636</c:v>
                </c:pt>
                <c:pt idx="7511">
                  <c:v>42185.769861111083</c:v>
                </c:pt>
                <c:pt idx="7512">
                  <c:v>42185.770555555559</c:v>
                </c:pt>
                <c:pt idx="7513">
                  <c:v>42185.771249999998</c:v>
                </c:pt>
                <c:pt idx="7514">
                  <c:v>42185.771944444445</c:v>
                </c:pt>
                <c:pt idx="7515">
                  <c:v>42185.772638888891</c:v>
                </c:pt>
                <c:pt idx="7516">
                  <c:v>42185.773333333324</c:v>
                </c:pt>
                <c:pt idx="7517">
                  <c:v>42185.774027777778</c:v>
                </c:pt>
                <c:pt idx="7518">
                  <c:v>42185.774722222224</c:v>
                </c:pt>
                <c:pt idx="7519">
                  <c:v>42185.775416666649</c:v>
                </c:pt>
                <c:pt idx="7520">
                  <c:v>42185.776111111096</c:v>
                </c:pt>
                <c:pt idx="7521">
                  <c:v>42185.776805555557</c:v>
                </c:pt>
                <c:pt idx="7522">
                  <c:v>42185.777499999997</c:v>
                </c:pt>
                <c:pt idx="7523">
                  <c:v>42185.778194444443</c:v>
                </c:pt>
                <c:pt idx="7524">
                  <c:v>42185.77888888889</c:v>
                </c:pt>
                <c:pt idx="7525">
                  <c:v>42185.779583333322</c:v>
                </c:pt>
                <c:pt idx="7526">
                  <c:v>42185.780277777783</c:v>
                </c:pt>
                <c:pt idx="7527">
                  <c:v>42185.780972222223</c:v>
                </c:pt>
                <c:pt idx="7528">
                  <c:v>42185.781666666648</c:v>
                </c:pt>
                <c:pt idx="7529">
                  <c:v>42185.782361111094</c:v>
                </c:pt>
                <c:pt idx="7530">
                  <c:v>42185.783055555556</c:v>
                </c:pt>
                <c:pt idx="7531">
                  <c:v>42185.783749999995</c:v>
                </c:pt>
                <c:pt idx="7532">
                  <c:v>42185.784444444442</c:v>
                </c:pt>
                <c:pt idx="7533">
                  <c:v>42185.785138888888</c:v>
                </c:pt>
                <c:pt idx="7534">
                  <c:v>42185.785833333335</c:v>
                </c:pt>
                <c:pt idx="7535">
                  <c:v>42185.786527777782</c:v>
                </c:pt>
                <c:pt idx="7536">
                  <c:v>42185.787222222221</c:v>
                </c:pt>
                <c:pt idx="7537">
                  <c:v>42185.787916666653</c:v>
                </c:pt>
                <c:pt idx="7538">
                  <c:v>42185.788611111115</c:v>
                </c:pt>
                <c:pt idx="7539">
                  <c:v>42185.789305555554</c:v>
                </c:pt>
                <c:pt idx="7540">
                  <c:v>42185.79</c:v>
                </c:pt>
                <c:pt idx="7541">
                  <c:v>42185.790694444448</c:v>
                </c:pt>
                <c:pt idx="7542">
                  <c:v>42185.791388888872</c:v>
                </c:pt>
                <c:pt idx="7543">
                  <c:v>42185.792083333319</c:v>
                </c:pt>
                <c:pt idx="7544">
                  <c:v>42185.792777777766</c:v>
                </c:pt>
                <c:pt idx="7545">
                  <c:v>42185.793472222198</c:v>
                </c:pt>
                <c:pt idx="7546">
                  <c:v>42185.794166666637</c:v>
                </c:pt>
                <c:pt idx="7547">
                  <c:v>42185.794861111084</c:v>
                </c:pt>
                <c:pt idx="7548">
                  <c:v>42185.795555555538</c:v>
                </c:pt>
                <c:pt idx="7549">
                  <c:v>42185.796249999999</c:v>
                </c:pt>
                <c:pt idx="7550">
                  <c:v>42185.796944444446</c:v>
                </c:pt>
                <c:pt idx="7551">
                  <c:v>42185.797638888886</c:v>
                </c:pt>
                <c:pt idx="7552">
                  <c:v>42185.798333333325</c:v>
                </c:pt>
                <c:pt idx="7553">
                  <c:v>42185.799027777764</c:v>
                </c:pt>
                <c:pt idx="7554">
                  <c:v>42185.799722222204</c:v>
                </c:pt>
                <c:pt idx="7555">
                  <c:v>42185.800416666665</c:v>
                </c:pt>
                <c:pt idx="7556">
                  <c:v>42185.801111111105</c:v>
                </c:pt>
                <c:pt idx="7557">
                  <c:v>42185.801805555559</c:v>
                </c:pt>
                <c:pt idx="7558">
                  <c:v>42185.802500000013</c:v>
                </c:pt>
                <c:pt idx="7559">
                  <c:v>42185.803194444459</c:v>
                </c:pt>
                <c:pt idx="7560">
                  <c:v>42185.803888888891</c:v>
                </c:pt>
                <c:pt idx="7561">
                  <c:v>42185.804583333331</c:v>
                </c:pt>
                <c:pt idx="7562">
                  <c:v>42185.805277777792</c:v>
                </c:pt>
                <c:pt idx="7563">
                  <c:v>42185.805972222232</c:v>
                </c:pt>
                <c:pt idx="7564">
                  <c:v>42185.806666666664</c:v>
                </c:pt>
                <c:pt idx="7565">
                  <c:v>42185.807361111096</c:v>
                </c:pt>
                <c:pt idx="7566">
                  <c:v>42185.808055555572</c:v>
                </c:pt>
                <c:pt idx="7567">
                  <c:v>42185.808750000011</c:v>
                </c:pt>
                <c:pt idx="7568">
                  <c:v>42185.809444444443</c:v>
                </c:pt>
                <c:pt idx="7569">
                  <c:v>42185.810138888904</c:v>
                </c:pt>
                <c:pt idx="7570">
                  <c:v>42185.810833333351</c:v>
                </c:pt>
                <c:pt idx="7571">
                  <c:v>42185.811527777783</c:v>
                </c:pt>
                <c:pt idx="7572">
                  <c:v>42185.812222222237</c:v>
                </c:pt>
                <c:pt idx="7573">
                  <c:v>42185.812916666669</c:v>
                </c:pt>
                <c:pt idx="7574">
                  <c:v>42185.813611111109</c:v>
                </c:pt>
                <c:pt idx="7575">
                  <c:v>42185.814305555563</c:v>
                </c:pt>
                <c:pt idx="7576">
                  <c:v>42185.815000000002</c:v>
                </c:pt>
                <c:pt idx="7577">
                  <c:v>42185.815694444456</c:v>
                </c:pt>
                <c:pt idx="7578">
                  <c:v>42185.816388888903</c:v>
                </c:pt>
                <c:pt idx="7579">
                  <c:v>42185.817083333335</c:v>
                </c:pt>
                <c:pt idx="7580">
                  <c:v>42185.817777777782</c:v>
                </c:pt>
                <c:pt idx="7581">
                  <c:v>42185.818472222236</c:v>
                </c:pt>
                <c:pt idx="7582">
                  <c:v>42185.819166666653</c:v>
                </c:pt>
                <c:pt idx="7583">
                  <c:v>42185.819861111115</c:v>
                </c:pt>
                <c:pt idx="7584">
                  <c:v>42185.820555555561</c:v>
                </c:pt>
                <c:pt idx="7585">
                  <c:v>42185.821250000001</c:v>
                </c:pt>
                <c:pt idx="7586">
                  <c:v>42185.821944444448</c:v>
                </c:pt>
                <c:pt idx="7587">
                  <c:v>42185.822638888902</c:v>
                </c:pt>
                <c:pt idx="7588">
                  <c:v>42185.823333333334</c:v>
                </c:pt>
                <c:pt idx="7589">
                  <c:v>42185.82402777778</c:v>
                </c:pt>
                <c:pt idx="7590">
                  <c:v>42185.82472222222</c:v>
                </c:pt>
                <c:pt idx="7591">
                  <c:v>42185.825416666652</c:v>
                </c:pt>
                <c:pt idx="7592">
                  <c:v>42185.826111111106</c:v>
                </c:pt>
                <c:pt idx="7593">
                  <c:v>42185.826805555553</c:v>
                </c:pt>
                <c:pt idx="7594">
                  <c:v>42185.827499999999</c:v>
                </c:pt>
                <c:pt idx="7595">
                  <c:v>42185.828194444461</c:v>
                </c:pt>
                <c:pt idx="7596">
                  <c:v>42185.828888888893</c:v>
                </c:pt>
                <c:pt idx="7597">
                  <c:v>42185.829583333325</c:v>
                </c:pt>
                <c:pt idx="7598">
                  <c:v>42185.830277777794</c:v>
                </c:pt>
                <c:pt idx="7599">
                  <c:v>42185.830972222233</c:v>
                </c:pt>
                <c:pt idx="7600">
                  <c:v>42185.831666666651</c:v>
                </c:pt>
                <c:pt idx="7601">
                  <c:v>42185.832361111105</c:v>
                </c:pt>
                <c:pt idx="7602">
                  <c:v>42185.833055555559</c:v>
                </c:pt>
                <c:pt idx="7603">
                  <c:v>42185.833749999998</c:v>
                </c:pt>
                <c:pt idx="7604">
                  <c:v>42185.834444444459</c:v>
                </c:pt>
                <c:pt idx="7605">
                  <c:v>42185.835138888891</c:v>
                </c:pt>
                <c:pt idx="7606">
                  <c:v>42185.835833333331</c:v>
                </c:pt>
                <c:pt idx="7607">
                  <c:v>42185.836527777792</c:v>
                </c:pt>
                <c:pt idx="7608">
                  <c:v>42185.837222222232</c:v>
                </c:pt>
                <c:pt idx="7609">
                  <c:v>42185.837916666664</c:v>
                </c:pt>
                <c:pt idx="7610">
                  <c:v>42185.83861111111</c:v>
                </c:pt>
                <c:pt idx="7611">
                  <c:v>42185.839305555557</c:v>
                </c:pt>
                <c:pt idx="7612">
                  <c:v>42185.840000000011</c:v>
                </c:pt>
                <c:pt idx="7613">
                  <c:v>42185.840694444465</c:v>
                </c:pt>
                <c:pt idx="7614">
                  <c:v>42185.84138888889</c:v>
                </c:pt>
                <c:pt idx="7615">
                  <c:v>42185.842083333337</c:v>
                </c:pt>
                <c:pt idx="7616">
                  <c:v>42185.842777777783</c:v>
                </c:pt>
                <c:pt idx="7617">
                  <c:v>42185.843472222223</c:v>
                </c:pt>
                <c:pt idx="7618">
                  <c:v>42185.844166666655</c:v>
                </c:pt>
                <c:pt idx="7619">
                  <c:v>42185.844861111109</c:v>
                </c:pt>
                <c:pt idx="7620">
                  <c:v>42185.845555555563</c:v>
                </c:pt>
                <c:pt idx="7621">
                  <c:v>42185.846250000017</c:v>
                </c:pt>
                <c:pt idx="7622">
                  <c:v>42185.846944444456</c:v>
                </c:pt>
                <c:pt idx="7623">
                  <c:v>42185.847638888903</c:v>
                </c:pt>
                <c:pt idx="7624">
                  <c:v>42185.848333333342</c:v>
                </c:pt>
                <c:pt idx="7625">
                  <c:v>42185.849027777782</c:v>
                </c:pt>
                <c:pt idx="7626">
                  <c:v>42185.849722222221</c:v>
                </c:pt>
                <c:pt idx="7627">
                  <c:v>42185.850416666668</c:v>
                </c:pt>
                <c:pt idx="7628">
                  <c:v>42185.851111111115</c:v>
                </c:pt>
                <c:pt idx="7629">
                  <c:v>42185.851805555561</c:v>
                </c:pt>
                <c:pt idx="7630">
                  <c:v>42185.852500000015</c:v>
                </c:pt>
                <c:pt idx="7631">
                  <c:v>42185.853194444469</c:v>
                </c:pt>
                <c:pt idx="7632">
                  <c:v>42185.853888888902</c:v>
                </c:pt>
                <c:pt idx="7633">
                  <c:v>42185.854583333341</c:v>
                </c:pt>
                <c:pt idx="7634">
                  <c:v>42185.855277777795</c:v>
                </c:pt>
                <c:pt idx="7635">
                  <c:v>42185.855972222234</c:v>
                </c:pt>
                <c:pt idx="7636">
                  <c:v>42185.856666666667</c:v>
                </c:pt>
                <c:pt idx="7637">
                  <c:v>42185.857361111106</c:v>
                </c:pt>
                <c:pt idx="7638">
                  <c:v>42185.858055555567</c:v>
                </c:pt>
                <c:pt idx="7639">
                  <c:v>42185.858750000014</c:v>
                </c:pt>
                <c:pt idx="7640">
                  <c:v>42185.859444444461</c:v>
                </c:pt>
                <c:pt idx="7641">
                  <c:v>42185.860138888893</c:v>
                </c:pt>
                <c:pt idx="7642">
                  <c:v>42185.860833333332</c:v>
                </c:pt>
                <c:pt idx="7643">
                  <c:v>42185.861527777779</c:v>
                </c:pt>
                <c:pt idx="7644">
                  <c:v>42185.862222222233</c:v>
                </c:pt>
                <c:pt idx="7645">
                  <c:v>42185.862916666665</c:v>
                </c:pt>
                <c:pt idx="7646">
                  <c:v>42185.863611111105</c:v>
                </c:pt>
                <c:pt idx="7647">
                  <c:v>42185.864305555559</c:v>
                </c:pt>
                <c:pt idx="7648">
                  <c:v>42185.865000000005</c:v>
                </c:pt>
                <c:pt idx="7649">
                  <c:v>42185.865694444459</c:v>
                </c:pt>
                <c:pt idx="7650">
                  <c:v>42185.866388888891</c:v>
                </c:pt>
                <c:pt idx="7651">
                  <c:v>42185.867083333324</c:v>
                </c:pt>
                <c:pt idx="7652">
                  <c:v>42185.867777777778</c:v>
                </c:pt>
                <c:pt idx="7653">
                  <c:v>42185.868472222232</c:v>
                </c:pt>
                <c:pt idx="7654">
                  <c:v>42185.869166666649</c:v>
                </c:pt>
                <c:pt idx="7655">
                  <c:v>42185.869861111096</c:v>
                </c:pt>
                <c:pt idx="7656">
                  <c:v>42185.870555555572</c:v>
                </c:pt>
                <c:pt idx="7657">
                  <c:v>42185.871250000011</c:v>
                </c:pt>
                <c:pt idx="7658">
                  <c:v>42185.871944444443</c:v>
                </c:pt>
                <c:pt idx="7659">
                  <c:v>42185.872638888904</c:v>
                </c:pt>
                <c:pt idx="7660">
                  <c:v>42185.873333333337</c:v>
                </c:pt>
                <c:pt idx="7661">
                  <c:v>42185.874027777783</c:v>
                </c:pt>
                <c:pt idx="7662">
                  <c:v>42185.874722222223</c:v>
                </c:pt>
                <c:pt idx="7663">
                  <c:v>42185.875416666655</c:v>
                </c:pt>
                <c:pt idx="7664">
                  <c:v>42185.876111111109</c:v>
                </c:pt>
                <c:pt idx="7665">
                  <c:v>42185.876805555563</c:v>
                </c:pt>
                <c:pt idx="7666">
                  <c:v>42185.877500000002</c:v>
                </c:pt>
                <c:pt idx="7667">
                  <c:v>42185.878194444456</c:v>
                </c:pt>
                <c:pt idx="7668">
                  <c:v>42185.878888888903</c:v>
                </c:pt>
                <c:pt idx="7669">
                  <c:v>42185.879583333335</c:v>
                </c:pt>
                <c:pt idx="7670">
                  <c:v>42185.880277777796</c:v>
                </c:pt>
                <c:pt idx="7671">
                  <c:v>42185.880972222236</c:v>
                </c:pt>
                <c:pt idx="7672">
                  <c:v>42185.881666666653</c:v>
                </c:pt>
                <c:pt idx="7673">
                  <c:v>42185.882361111115</c:v>
                </c:pt>
                <c:pt idx="7674">
                  <c:v>42185.883055555561</c:v>
                </c:pt>
                <c:pt idx="7675">
                  <c:v>42185.883750000001</c:v>
                </c:pt>
                <c:pt idx="7676">
                  <c:v>42185.884444444469</c:v>
                </c:pt>
                <c:pt idx="7677">
                  <c:v>42185.885138888902</c:v>
                </c:pt>
                <c:pt idx="7678">
                  <c:v>42185.885833333341</c:v>
                </c:pt>
                <c:pt idx="7679">
                  <c:v>42185.886527777795</c:v>
                </c:pt>
                <c:pt idx="7680">
                  <c:v>42185.887222222234</c:v>
                </c:pt>
                <c:pt idx="7681">
                  <c:v>42185.887916666667</c:v>
                </c:pt>
                <c:pt idx="7682">
                  <c:v>42185.888611111113</c:v>
                </c:pt>
                <c:pt idx="7683">
                  <c:v>42185.889305555553</c:v>
                </c:pt>
                <c:pt idx="7684">
                  <c:v>42185.89</c:v>
                </c:pt>
                <c:pt idx="7685">
                  <c:v>42185.890694444461</c:v>
                </c:pt>
                <c:pt idx="7686">
                  <c:v>42185.891388888886</c:v>
                </c:pt>
                <c:pt idx="7687">
                  <c:v>42185.892083333325</c:v>
                </c:pt>
                <c:pt idx="7688">
                  <c:v>42185.892777777779</c:v>
                </c:pt>
                <c:pt idx="7689">
                  <c:v>42185.893472222226</c:v>
                </c:pt>
                <c:pt idx="7690">
                  <c:v>42185.894166666651</c:v>
                </c:pt>
                <c:pt idx="7691">
                  <c:v>42185.894861111105</c:v>
                </c:pt>
                <c:pt idx="7692">
                  <c:v>42185.895555555559</c:v>
                </c:pt>
                <c:pt idx="7693">
                  <c:v>42185.896250000013</c:v>
                </c:pt>
                <c:pt idx="7694">
                  <c:v>42185.896944444459</c:v>
                </c:pt>
                <c:pt idx="7695">
                  <c:v>42185.897638888891</c:v>
                </c:pt>
                <c:pt idx="7696">
                  <c:v>42185.898333333331</c:v>
                </c:pt>
                <c:pt idx="7697">
                  <c:v>42185.899027777778</c:v>
                </c:pt>
                <c:pt idx="7698">
                  <c:v>42185.899722222224</c:v>
                </c:pt>
                <c:pt idx="7699">
                  <c:v>42185.900416666664</c:v>
                </c:pt>
                <c:pt idx="7700">
                  <c:v>42185.901111111096</c:v>
                </c:pt>
                <c:pt idx="7701">
                  <c:v>42185.901805555557</c:v>
                </c:pt>
                <c:pt idx="7702">
                  <c:v>42185.902500000011</c:v>
                </c:pt>
                <c:pt idx="7703">
                  <c:v>42185.903194444443</c:v>
                </c:pt>
                <c:pt idx="7704">
                  <c:v>42185.90388888889</c:v>
                </c:pt>
                <c:pt idx="7705">
                  <c:v>42185.904583333337</c:v>
                </c:pt>
                <c:pt idx="7706">
                  <c:v>42185.905277777783</c:v>
                </c:pt>
                <c:pt idx="7707">
                  <c:v>42185.905972222223</c:v>
                </c:pt>
                <c:pt idx="7708">
                  <c:v>42185.906666666655</c:v>
                </c:pt>
                <c:pt idx="7709">
                  <c:v>42185.907361111094</c:v>
                </c:pt>
                <c:pt idx="7710">
                  <c:v>42185.908055555563</c:v>
                </c:pt>
                <c:pt idx="7711">
                  <c:v>42185.908750000002</c:v>
                </c:pt>
                <c:pt idx="7712">
                  <c:v>42185.909444444442</c:v>
                </c:pt>
                <c:pt idx="7713">
                  <c:v>42185.910138888903</c:v>
                </c:pt>
                <c:pt idx="7714">
                  <c:v>42185.910833333342</c:v>
                </c:pt>
                <c:pt idx="7715">
                  <c:v>42185.911527777782</c:v>
                </c:pt>
                <c:pt idx="7716">
                  <c:v>42185.912222222236</c:v>
                </c:pt>
                <c:pt idx="7717">
                  <c:v>42185.912916666668</c:v>
                </c:pt>
                <c:pt idx="7718">
                  <c:v>42185.913611111115</c:v>
                </c:pt>
                <c:pt idx="7719">
                  <c:v>42185.914305555561</c:v>
                </c:pt>
                <c:pt idx="7720">
                  <c:v>42185.915000000001</c:v>
                </c:pt>
                <c:pt idx="7721">
                  <c:v>42185.915694444469</c:v>
                </c:pt>
                <c:pt idx="7722">
                  <c:v>42185.916388888902</c:v>
                </c:pt>
                <c:pt idx="7723">
                  <c:v>42185.917083333334</c:v>
                </c:pt>
                <c:pt idx="7724">
                  <c:v>42185.91777777778</c:v>
                </c:pt>
                <c:pt idx="7725">
                  <c:v>42185.918472222234</c:v>
                </c:pt>
                <c:pt idx="7726">
                  <c:v>42185.919166666652</c:v>
                </c:pt>
                <c:pt idx="7727">
                  <c:v>42185.919861111106</c:v>
                </c:pt>
                <c:pt idx="7728">
                  <c:v>42185.920555555553</c:v>
                </c:pt>
                <c:pt idx="7729">
                  <c:v>42185.921249999999</c:v>
                </c:pt>
                <c:pt idx="7730">
                  <c:v>42185.921944444446</c:v>
                </c:pt>
                <c:pt idx="7731">
                  <c:v>42185.922638888893</c:v>
                </c:pt>
                <c:pt idx="7732">
                  <c:v>42185.923333333325</c:v>
                </c:pt>
                <c:pt idx="7733">
                  <c:v>42185.924027777779</c:v>
                </c:pt>
                <c:pt idx="7734">
                  <c:v>42185.924722222226</c:v>
                </c:pt>
                <c:pt idx="7735">
                  <c:v>42185.925416666651</c:v>
                </c:pt>
                <c:pt idx="7736">
                  <c:v>42185.926111111105</c:v>
                </c:pt>
                <c:pt idx="7737">
                  <c:v>42185.926805555559</c:v>
                </c:pt>
                <c:pt idx="7738">
                  <c:v>42185.927499999998</c:v>
                </c:pt>
                <c:pt idx="7739">
                  <c:v>42185.928194444459</c:v>
                </c:pt>
                <c:pt idx="7740">
                  <c:v>42185.928888888891</c:v>
                </c:pt>
                <c:pt idx="7741">
                  <c:v>42185.929583333324</c:v>
                </c:pt>
                <c:pt idx="7742">
                  <c:v>42185.930277777792</c:v>
                </c:pt>
                <c:pt idx="7743">
                  <c:v>42185.930972222232</c:v>
                </c:pt>
                <c:pt idx="7744">
                  <c:v>42185.931666666649</c:v>
                </c:pt>
                <c:pt idx="7745">
                  <c:v>42185.932361111096</c:v>
                </c:pt>
                <c:pt idx="7746">
                  <c:v>42185.933055555557</c:v>
                </c:pt>
                <c:pt idx="7747">
                  <c:v>42185.933749999997</c:v>
                </c:pt>
                <c:pt idx="7748">
                  <c:v>42185.934444444443</c:v>
                </c:pt>
                <c:pt idx="7749">
                  <c:v>42185.93513888889</c:v>
                </c:pt>
                <c:pt idx="7750">
                  <c:v>42185.935833333337</c:v>
                </c:pt>
                <c:pt idx="7751">
                  <c:v>42185.936527777783</c:v>
                </c:pt>
                <c:pt idx="7752">
                  <c:v>42185.937222222223</c:v>
                </c:pt>
                <c:pt idx="7753">
                  <c:v>42185.937916666655</c:v>
                </c:pt>
                <c:pt idx="7754">
                  <c:v>42185.938611111109</c:v>
                </c:pt>
                <c:pt idx="7755">
                  <c:v>42185.939305555556</c:v>
                </c:pt>
                <c:pt idx="7756">
                  <c:v>42185.94</c:v>
                </c:pt>
                <c:pt idx="7757">
                  <c:v>42185.940694444456</c:v>
                </c:pt>
                <c:pt idx="7758">
                  <c:v>42185.941388888888</c:v>
                </c:pt>
                <c:pt idx="7759">
                  <c:v>42185.942083333335</c:v>
                </c:pt>
                <c:pt idx="7760">
                  <c:v>42185.942777777782</c:v>
                </c:pt>
                <c:pt idx="7761">
                  <c:v>42185.943472222221</c:v>
                </c:pt>
                <c:pt idx="7762">
                  <c:v>42185.944166666653</c:v>
                </c:pt>
                <c:pt idx="7763">
                  <c:v>42185.944861111115</c:v>
                </c:pt>
                <c:pt idx="7764">
                  <c:v>42185.945555555561</c:v>
                </c:pt>
                <c:pt idx="7765">
                  <c:v>42185.946250000015</c:v>
                </c:pt>
                <c:pt idx="7766">
                  <c:v>42185.946944444469</c:v>
                </c:pt>
                <c:pt idx="7767">
                  <c:v>42185.947638888902</c:v>
                </c:pt>
                <c:pt idx="7768">
                  <c:v>42185.948333333341</c:v>
                </c:pt>
                <c:pt idx="7769">
                  <c:v>42185.94902777778</c:v>
                </c:pt>
                <c:pt idx="7770">
                  <c:v>42185.94972222222</c:v>
                </c:pt>
                <c:pt idx="7771">
                  <c:v>42185.950416666667</c:v>
                </c:pt>
                <c:pt idx="7772">
                  <c:v>42185.951111111106</c:v>
                </c:pt>
                <c:pt idx="7773">
                  <c:v>42185.951805555553</c:v>
                </c:pt>
                <c:pt idx="7774">
                  <c:v>42185.952500000014</c:v>
                </c:pt>
                <c:pt idx="7775">
                  <c:v>42185.953194444461</c:v>
                </c:pt>
                <c:pt idx="7776">
                  <c:v>42185.953888888893</c:v>
                </c:pt>
                <c:pt idx="7777">
                  <c:v>42185.954583333332</c:v>
                </c:pt>
                <c:pt idx="7778">
                  <c:v>42185.955277777794</c:v>
                </c:pt>
                <c:pt idx="7779">
                  <c:v>42185.955972222233</c:v>
                </c:pt>
                <c:pt idx="7780">
                  <c:v>42185.956666666665</c:v>
                </c:pt>
                <c:pt idx="7781">
                  <c:v>42185.957361111105</c:v>
                </c:pt>
                <c:pt idx="7782">
                  <c:v>42185.958055555573</c:v>
                </c:pt>
                <c:pt idx="7783">
                  <c:v>42185.958750000013</c:v>
                </c:pt>
                <c:pt idx="7784">
                  <c:v>42185.959444444459</c:v>
                </c:pt>
                <c:pt idx="7785">
                  <c:v>42185.960138888891</c:v>
                </c:pt>
                <c:pt idx="7786">
                  <c:v>42185.960833333331</c:v>
                </c:pt>
                <c:pt idx="7787">
                  <c:v>42185.961527777778</c:v>
                </c:pt>
                <c:pt idx="7788">
                  <c:v>42185.962222222232</c:v>
                </c:pt>
                <c:pt idx="7789">
                  <c:v>42185.962916666664</c:v>
                </c:pt>
                <c:pt idx="7790">
                  <c:v>42185.963611111096</c:v>
                </c:pt>
                <c:pt idx="7791">
                  <c:v>42185.964305555557</c:v>
                </c:pt>
                <c:pt idx="7792">
                  <c:v>42185.965000000004</c:v>
                </c:pt>
                <c:pt idx="7793">
                  <c:v>42185.965694444443</c:v>
                </c:pt>
                <c:pt idx="7794">
                  <c:v>42185.96638888889</c:v>
                </c:pt>
                <c:pt idx="7795">
                  <c:v>42185.967083333322</c:v>
                </c:pt>
                <c:pt idx="7796">
                  <c:v>42185.967777777776</c:v>
                </c:pt>
                <c:pt idx="7797">
                  <c:v>42185.968472222223</c:v>
                </c:pt>
                <c:pt idx="7798">
                  <c:v>42185.969166666648</c:v>
                </c:pt>
                <c:pt idx="7799">
                  <c:v>42185.969861111094</c:v>
                </c:pt>
                <c:pt idx="7800">
                  <c:v>42185.970555555563</c:v>
                </c:pt>
                <c:pt idx="7801">
                  <c:v>42185.971250000002</c:v>
                </c:pt>
                <c:pt idx="7802">
                  <c:v>42185.971944444442</c:v>
                </c:pt>
                <c:pt idx="7803">
                  <c:v>42185.972638888903</c:v>
                </c:pt>
                <c:pt idx="7804">
                  <c:v>42185.973333333335</c:v>
                </c:pt>
                <c:pt idx="7805">
                  <c:v>42185.974027777782</c:v>
                </c:pt>
                <c:pt idx="7806">
                  <c:v>42185.974722222221</c:v>
                </c:pt>
                <c:pt idx="7807">
                  <c:v>42185.975416666653</c:v>
                </c:pt>
                <c:pt idx="7808">
                  <c:v>42185.976111111115</c:v>
                </c:pt>
                <c:pt idx="7809">
                  <c:v>42185.976805555561</c:v>
                </c:pt>
                <c:pt idx="7810">
                  <c:v>42185.977500000001</c:v>
                </c:pt>
                <c:pt idx="7811">
                  <c:v>42185.978194444469</c:v>
                </c:pt>
                <c:pt idx="7812">
                  <c:v>42185.978888888902</c:v>
                </c:pt>
                <c:pt idx="7813">
                  <c:v>42185.979583333334</c:v>
                </c:pt>
                <c:pt idx="7814">
                  <c:v>42185.980277777795</c:v>
                </c:pt>
                <c:pt idx="7815">
                  <c:v>42185.980972222234</c:v>
                </c:pt>
                <c:pt idx="7816">
                  <c:v>42185.981666666652</c:v>
                </c:pt>
                <c:pt idx="7817">
                  <c:v>42185.982361111106</c:v>
                </c:pt>
                <c:pt idx="7818">
                  <c:v>42185.983055555553</c:v>
                </c:pt>
                <c:pt idx="7819">
                  <c:v>42185.983749999999</c:v>
                </c:pt>
                <c:pt idx="7820">
                  <c:v>42185.984444444461</c:v>
                </c:pt>
                <c:pt idx="7821">
                  <c:v>42185.985138888893</c:v>
                </c:pt>
                <c:pt idx="7822">
                  <c:v>42185.985833333332</c:v>
                </c:pt>
                <c:pt idx="7823">
                  <c:v>42185.986527777794</c:v>
                </c:pt>
                <c:pt idx="7824">
                  <c:v>42185.987222222233</c:v>
                </c:pt>
                <c:pt idx="7825">
                  <c:v>42185.987916666665</c:v>
                </c:pt>
                <c:pt idx="7826">
                  <c:v>42185.988611111112</c:v>
                </c:pt>
                <c:pt idx="7827">
                  <c:v>42185.989305555559</c:v>
                </c:pt>
                <c:pt idx="7828">
                  <c:v>42185.99</c:v>
                </c:pt>
                <c:pt idx="7829">
                  <c:v>42185.990694444459</c:v>
                </c:pt>
                <c:pt idx="7830">
                  <c:v>42185.991388888884</c:v>
                </c:pt>
                <c:pt idx="7831">
                  <c:v>42185.992083333324</c:v>
                </c:pt>
                <c:pt idx="7832">
                  <c:v>42185.992777777778</c:v>
                </c:pt>
                <c:pt idx="7833">
                  <c:v>42185.993472222224</c:v>
                </c:pt>
                <c:pt idx="7834">
                  <c:v>42185.994166666649</c:v>
                </c:pt>
                <c:pt idx="7835">
                  <c:v>42185.994861111096</c:v>
                </c:pt>
                <c:pt idx="7836">
                  <c:v>42185.995555555557</c:v>
                </c:pt>
                <c:pt idx="7837">
                  <c:v>42185.996250000011</c:v>
                </c:pt>
                <c:pt idx="7838">
                  <c:v>42185.996944444443</c:v>
                </c:pt>
                <c:pt idx="7839">
                  <c:v>42185.99763888889</c:v>
                </c:pt>
                <c:pt idx="7840">
                  <c:v>42185.998333333337</c:v>
                </c:pt>
                <c:pt idx="7841">
                  <c:v>42185.999027777776</c:v>
                </c:pt>
                <c:pt idx="7842">
                  <c:v>42185.999722222208</c:v>
                </c:pt>
                <c:pt idx="7843">
                  <c:v>42186.000416666655</c:v>
                </c:pt>
                <c:pt idx="7844">
                  <c:v>42186.001111111094</c:v>
                </c:pt>
                <c:pt idx="7845">
                  <c:v>42186.001805555556</c:v>
                </c:pt>
                <c:pt idx="7846">
                  <c:v>42186.002500000002</c:v>
                </c:pt>
                <c:pt idx="7847">
                  <c:v>42186.003194444442</c:v>
                </c:pt>
                <c:pt idx="7848">
                  <c:v>42186.003888888888</c:v>
                </c:pt>
                <c:pt idx="7849">
                  <c:v>42186.004583333335</c:v>
                </c:pt>
                <c:pt idx="7850">
                  <c:v>42186.005277777782</c:v>
                </c:pt>
                <c:pt idx="7851">
                  <c:v>42186.005972222221</c:v>
                </c:pt>
                <c:pt idx="7852">
                  <c:v>42186.006666666653</c:v>
                </c:pt>
                <c:pt idx="7853">
                  <c:v>42186.0073611111</c:v>
                </c:pt>
                <c:pt idx="7854">
                  <c:v>42186.008055555561</c:v>
                </c:pt>
                <c:pt idx="7855">
                  <c:v>42186.008750000001</c:v>
                </c:pt>
                <c:pt idx="7856">
                  <c:v>42186.009444444448</c:v>
                </c:pt>
                <c:pt idx="7857">
                  <c:v>42186.010138888902</c:v>
                </c:pt>
                <c:pt idx="7858">
                  <c:v>42186.010833333341</c:v>
                </c:pt>
                <c:pt idx="7859">
                  <c:v>42186.01152777778</c:v>
                </c:pt>
                <c:pt idx="7860">
                  <c:v>42186.012222222234</c:v>
                </c:pt>
                <c:pt idx="7861">
                  <c:v>42186.012916666667</c:v>
                </c:pt>
                <c:pt idx="7862">
                  <c:v>42186.013611111106</c:v>
                </c:pt>
                <c:pt idx="7863">
                  <c:v>42186.014305555553</c:v>
                </c:pt>
                <c:pt idx="7864">
                  <c:v>42186.015000000007</c:v>
                </c:pt>
                <c:pt idx="7865">
                  <c:v>42186.015694444461</c:v>
                </c:pt>
                <c:pt idx="7866">
                  <c:v>42186.016388888893</c:v>
                </c:pt>
                <c:pt idx="7867">
                  <c:v>42186.017083333325</c:v>
                </c:pt>
                <c:pt idx="7868">
                  <c:v>42186.017777777779</c:v>
                </c:pt>
                <c:pt idx="7869">
                  <c:v>42186.018472222233</c:v>
                </c:pt>
                <c:pt idx="7870">
                  <c:v>42186.019166666651</c:v>
                </c:pt>
                <c:pt idx="7871">
                  <c:v>42186.019861111105</c:v>
                </c:pt>
                <c:pt idx="7872">
                  <c:v>42186.020555555559</c:v>
                </c:pt>
                <c:pt idx="7873">
                  <c:v>42186.021249999998</c:v>
                </c:pt>
                <c:pt idx="7874">
                  <c:v>42186.021944444445</c:v>
                </c:pt>
                <c:pt idx="7875">
                  <c:v>42186.022638888891</c:v>
                </c:pt>
                <c:pt idx="7876">
                  <c:v>42186.023333333324</c:v>
                </c:pt>
                <c:pt idx="7877">
                  <c:v>42186.024027777778</c:v>
                </c:pt>
                <c:pt idx="7878">
                  <c:v>42186.024722222224</c:v>
                </c:pt>
                <c:pt idx="7879">
                  <c:v>42186.025416666649</c:v>
                </c:pt>
                <c:pt idx="7880">
                  <c:v>42186.026111111096</c:v>
                </c:pt>
                <c:pt idx="7881">
                  <c:v>42186.026805555557</c:v>
                </c:pt>
                <c:pt idx="7882">
                  <c:v>42186.027499999997</c:v>
                </c:pt>
                <c:pt idx="7883">
                  <c:v>42186.028194444443</c:v>
                </c:pt>
                <c:pt idx="7884">
                  <c:v>42186.02888888889</c:v>
                </c:pt>
                <c:pt idx="7885">
                  <c:v>42186.029583333322</c:v>
                </c:pt>
                <c:pt idx="7886">
                  <c:v>42186.030277777783</c:v>
                </c:pt>
                <c:pt idx="7887">
                  <c:v>42186.030972222223</c:v>
                </c:pt>
                <c:pt idx="7888">
                  <c:v>42186.031666666648</c:v>
                </c:pt>
                <c:pt idx="7889">
                  <c:v>42186.032361111094</c:v>
                </c:pt>
                <c:pt idx="7890">
                  <c:v>42186.033055555556</c:v>
                </c:pt>
                <c:pt idx="7891">
                  <c:v>42186.033749999995</c:v>
                </c:pt>
                <c:pt idx="7892">
                  <c:v>42186.034444444442</c:v>
                </c:pt>
                <c:pt idx="7893">
                  <c:v>42186.035138888888</c:v>
                </c:pt>
                <c:pt idx="7894">
                  <c:v>42186.035833333335</c:v>
                </c:pt>
                <c:pt idx="7895">
                  <c:v>42186.036527777782</c:v>
                </c:pt>
                <c:pt idx="7896">
                  <c:v>42186.037222222221</c:v>
                </c:pt>
                <c:pt idx="7897">
                  <c:v>42186.037916666653</c:v>
                </c:pt>
                <c:pt idx="7898">
                  <c:v>42186.038611111115</c:v>
                </c:pt>
                <c:pt idx="7899">
                  <c:v>42186.039305555554</c:v>
                </c:pt>
                <c:pt idx="7900">
                  <c:v>42186.04</c:v>
                </c:pt>
                <c:pt idx="7901">
                  <c:v>42186.040694444469</c:v>
                </c:pt>
                <c:pt idx="7902">
                  <c:v>42186.041388888887</c:v>
                </c:pt>
                <c:pt idx="7903">
                  <c:v>42186.042083333334</c:v>
                </c:pt>
                <c:pt idx="7904">
                  <c:v>42186.04277777778</c:v>
                </c:pt>
                <c:pt idx="7905">
                  <c:v>42186.04347222222</c:v>
                </c:pt>
                <c:pt idx="7906">
                  <c:v>42186.044166666652</c:v>
                </c:pt>
                <c:pt idx="7907">
                  <c:v>42186.044861111106</c:v>
                </c:pt>
                <c:pt idx="7908">
                  <c:v>42186.045555555553</c:v>
                </c:pt>
                <c:pt idx="7909">
                  <c:v>42186.046250000014</c:v>
                </c:pt>
                <c:pt idx="7910">
                  <c:v>42186.046944444461</c:v>
                </c:pt>
                <c:pt idx="7911">
                  <c:v>42186.047638888893</c:v>
                </c:pt>
                <c:pt idx="7912">
                  <c:v>42186.048333333332</c:v>
                </c:pt>
                <c:pt idx="7913">
                  <c:v>42186.049027777779</c:v>
                </c:pt>
                <c:pt idx="7914">
                  <c:v>42186.049722222226</c:v>
                </c:pt>
                <c:pt idx="7915">
                  <c:v>42186.050416666665</c:v>
                </c:pt>
                <c:pt idx="7916">
                  <c:v>42186.051111111105</c:v>
                </c:pt>
                <c:pt idx="7917">
                  <c:v>42186.051805555559</c:v>
                </c:pt>
                <c:pt idx="7918">
                  <c:v>42186.052500000013</c:v>
                </c:pt>
                <c:pt idx="7919">
                  <c:v>42186.053194444459</c:v>
                </c:pt>
                <c:pt idx="7920">
                  <c:v>42186.053888888891</c:v>
                </c:pt>
                <c:pt idx="7921">
                  <c:v>42186.054583333331</c:v>
                </c:pt>
                <c:pt idx="7922">
                  <c:v>42186.055277777792</c:v>
                </c:pt>
                <c:pt idx="7923">
                  <c:v>42186.055972222232</c:v>
                </c:pt>
                <c:pt idx="7924">
                  <c:v>42186.056666666664</c:v>
                </c:pt>
                <c:pt idx="7925">
                  <c:v>42186.057361111096</c:v>
                </c:pt>
                <c:pt idx="7926">
                  <c:v>42186.058055555572</c:v>
                </c:pt>
                <c:pt idx="7927">
                  <c:v>42186.058750000011</c:v>
                </c:pt>
                <c:pt idx="7928">
                  <c:v>42186.059444444443</c:v>
                </c:pt>
                <c:pt idx="7929">
                  <c:v>42186.06013888889</c:v>
                </c:pt>
                <c:pt idx="7930">
                  <c:v>42186.060833333337</c:v>
                </c:pt>
                <c:pt idx="7931">
                  <c:v>42186.061527777776</c:v>
                </c:pt>
                <c:pt idx="7932">
                  <c:v>42186.062222222223</c:v>
                </c:pt>
                <c:pt idx="7933">
                  <c:v>42186.062916666655</c:v>
                </c:pt>
                <c:pt idx="7934">
                  <c:v>42186.063611111094</c:v>
                </c:pt>
                <c:pt idx="7935">
                  <c:v>42186.064305555556</c:v>
                </c:pt>
                <c:pt idx="7936">
                  <c:v>42186.065000000002</c:v>
                </c:pt>
                <c:pt idx="7937">
                  <c:v>42186.065694444442</c:v>
                </c:pt>
                <c:pt idx="7938">
                  <c:v>42186.066388888888</c:v>
                </c:pt>
                <c:pt idx="7939">
                  <c:v>42186.067083333321</c:v>
                </c:pt>
                <c:pt idx="7940">
                  <c:v>42186.067777777775</c:v>
                </c:pt>
                <c:pt idx="7941">
                  <c:v>42186.068472222221</c:v>
                </c:pt>
                <c:pt idx="7942">
                  <c:v>42186.069166666639</c:v>
                </c:pt>
                <c:pt idx="7943">
                  <c:v>42186.0698611111</c:v>
                </c:pt>
                <c:pt idx="7944">
                  <c:v>42186.070555555561</c:v>
                </c:pt>
                <c:pt idx="7945">
                  <c:v>42186.071250000001</c:v>
                </c:pt>
                <c:pt idx="7946">
                  <c:v>42186.071944444448</c:v>
                </c:pt>
                <c:pt idx="7947">
                  <c:v>42186.072638888902</c:v>
                </c:pt>
                <c:pt idx="7948">
                  <c:v>42186.073333333334</c:v>
                </c:pt>
                <c:pt idx="7949">
                  <c:v>42186.07402777778</c:v>
                </c:pt>
                <c:pt idx="7950">
                  <c:v>42186.07472222222</c:v>
                </c:pt>
                <c:pt idx="7951">
                  <c:v>42186.075416666652</c:v>
                </c:pt>
                <c:pt idx="7952">
                  <c:v>42186.076111111106</c:v>
                </c:pt>
                <c:pt idx="7953">
                  <c:v>42186.076805555553</c:v>
                </c:pt>
                <c:pt idx="7954">
                  <c:v>42186.077499999999</c:v>
                </c:pt>
                <c:pt idx="7955">
                  <c:v>42186.078194444461</c:v>
                </c:pt>
                <c:pt idx="7956">
                  <c:v>42186.078888888893</c:v>
                </c:pt>
                <c:pt idx="7957">
                  <c:v>42186.079583333325</c:v>
                </c:pt>
                <c:pt idx="7958">
                  <c:v>42186.080277777794</c:v>
                </c:pt>
                <c:pt idx="7959">
                  <c:v>42186.080972222233</c:v>
                </c:pt>
                <c:pt idx="7960">
                  <c:v>42186.081666666651</c:v>
                </c:pt>
                <c:pt idx="7961">
                  <c:v>42186.082361111105</c:v>
                </c:pt>
                <c:pt idx="7962">
                  <c:v>42186.083055555559</c:v>
                </c:pt>
                <c:pt idx="7963">
                  <c:v>42186.083749999998</c:v>
                </c:pt>
                <c:pt idx="7964">
                  <c:v>42186.084444444459</c:v>
                </c:pt>
                <c:pt idx="7965">
                  <c:v>42186.085138888891</c:v>
                </c:pt>
                <c:pt idx="7966">
                  <c:v>42186.085833333331</c:v>
                </c:pt>
                <c:pt idx="7967">
                  <c:v>42186.086527777792</c:v>
                </c:pt>
                <c:pt idx="7968">
                  <c:v>42186.087222222232</c:v>
                </c:pt>
                <c:pt idx="7969">
                  <c:v>42186.087916666664</c:v>
                </c:pt>
                <c:pt idx="7970">
                  <c:v>42186.08861111111</c:v>
                </c:pt>
                <c:pt idx="7971">
                  <c:v>42186.089305555557</c:v>
                </c:pt>
                <c:pt idx="7972">
                  <c:v>42186.09</c:v>
                </c:pt>
                <c:pt idx="7973">
                  <c:v>42186.090694444443</c:v>
                </c:pt>
                <c:pt idx="7974">
                  <c:v>42186.091388888875</c:v>
                </c:pt>
                <c:pt idx="7975">
                  <c:v>42186.092083333322</c:v>
                </c:pt>
                <c:pt idx="7976">
                  <c:v>42186.092777777776</c:v>
                </c:pt>
                <c:pt idx="7977">
                  <c:v>42186.093472222208</c:v>
                </c:pt>
                <c:pt idx="7978">
                  <c:v>42186.094166666648</c:v>
                </c:pt>
                <c:pt idx="7979">
                  <c:v>42186.094861111094</c:v>
                </c:pt>
                <c:pt idx="7980">
                  <c:v>42186.095555555556</c:v>
                </c:pt>
                <c:pt idx="7981">
                  <c:v>42186.096250000002</c:v>
                </c:pt>
                <c:pt idx="7982">
                  <c:v>42186.096944444442</c:v>
                </c:pt>
                <c:pt idx="7983">
                  <c:v>42186.097638888888</c:v>
                </c:pt>
                <c:pt idx="7984">
                  <c:v>42186.098333333335</c:v>
                </c:pt>
                <c:pt idx="7985">
                  <c:v>42186.099027777775</c:v>
                </c:pt>
                <c:pt idx="7986">
                  <c:v>42186.099722222207</c:v>
                </c:pt>
                <c:pt idx="7987">
                  <c:v>42186.100416666653</c:v>
                </c:pt>
                <c:pt idx="7988">
                  <c:v>42186.1011111111</c:v>
                </c:pt>
                <c:pt idx="7989">
                  <c:v>42186.101805555554</c:v>
                </c:pt>
                <c:pt idx="7990">
                  <c:v>42186.102500000001</c:v>
                </c:pt>
                <c:pt idx="7991">
                  <c:v>42186.103194444448</c:v>
                </c:pt>
                <c:pt idx="7992">
                  <c:v>42186.103888888887</c:v>
                </c:pt>
                <c:pt idx="7993">
                  <c:v>42186.104583333334</c:v>
                </c:pt>
                <c:pt idx="7994">
                  <c:v>42186.10527777778</c:v>
                </c:pt>
                <c:pt idx="7995">
                  <c:v>42186.10597222222</c:v>
                </c:pt>
                <c:pt idx="7996">
                  <c:v>42186.106666666652</c:v>
                </c:pt>
                <c:pt idx="7997">
                  <c:v>42186.107361111084</c:v>
                </c:pt>
                <c:pt idx="7998">
                  <c:v>42186.108055555553</c:v>
                </c:pt>
                <c:pt idx="7999">
                  <c:v>42186.108749999999</c:v>
                </c:pt>
                <c:pt idx="8000">
                  <c:v>42186.109444444446</c:v>
                </c:pt>
                <c:pt idx="8001">
                  <c:v>42186.110138888893</c:v>
                </c:pt>
                <c:pt idx="8002">
                  <c:v>42186.110833333332</c:v>
                </c:pt>
                <c:pt idx="8003">
                  <c:v>42186.111527777779</c:v>
                </c:pt>
                <c:pt idx="8004">
                  <c:v>42186.112222222233</c:v>
                </c:pt>
                <c:pt idx="8005">
                  <c:v>42186.112916666665</c:v>
                </c:pt>
                <c:pt idx="8006">
                  <c:v>42186.113611111105</c:v>
                </c:pt>
                <c:pt idx="8007">
                  <c:v>42186.114305555559</c:v>
                </c:pt>
                <c:pt idx="8008">
                  <c:v>42186.115000000005</c:v>
                </c:pt>
                <c:pt idx="8009">
                  <c:v>42186.115694444459</c:v>
                </c:pt>
                <c:pt idx="8010">
                  <c:v>42186.116388888891</c:v>
                </c:pt>
                <c:pt idx="8011">
                  <c:v>42186.117083333324</c:v>
                </c:pt>
                <c:pt idx="8012">
                  <c:v>42186.117777777778</c:v>
                </c:pt>
                <c:pt idx="8013">
                  <c:v>42186.118472222232</c:v>
                </c:pt>
                <c:pt idx="8014">
                  <c:v>42186.119166666649</c:v>
                </c:pt>
                <c:pt idx="8015">
                  <c:v>42186.119861111096</c:v>
                </c:pt>
                <c:pt idx="8016">
                  <c:v>42186.120555555557</c:v>
                </c:pt>
                <c:pt idx="8017">
                  <c:v>42186.121249999997</c:v>
                </c:pt>
                <c:pt idx="8018">
                  <c:v>42186.121944444436</c:v>
                </c:pt>
                <c:pt idx="8019">
                  <c:v>42186.12263888889</c:v>
                </c:pt>
                <c:pt idx="8020">
                  <c:v>42186.123333333322</c:v>
                </c:pt>
                <c:pt idx="8021">
                  <c:v>42186.124027777776</c:v>
                </c:pt>
                <c:pt idx="8022">
                  <c:v>42186.124722222208</c:v>
                </c:pt>
                <c:pt idx="8023">
                  <c:v>42186.125416666648</c:v>
                </c:pt>
                <c:pt idx="8024">
                  <c:v>42186.126111111094</c:v>
                </c:pt>
                <c:pt idx="8025">
                  <c:v>42186.126805555556</c:v>
                </c:pt>
                <c:pt idx="8026">
                  <c:v>42186.127499999995</c:v>
                </c:pt>
                <c:pt idx="8027">
                  <c:v>42186.128194444442</c:v>
                </c:pt>
                <c:pt idx="8028">
                  <c:v>42186.128888888888</c:v>
                </c:pt>
                <c:pt idx="8029">
                  <c:v>42186.129583333321</c:v>
                </c:pt>
                <c:pt idx="8030">
                  <c:v>42186.130277777782</c:v>
                </c:pt>
                <c:pt idx="8031">
                  <c:v>42186.130972222221</c:v>
                </c:pt>
                <c:pt idx="8032">
                  <c:v>42186.131666666639</c:v>
                </c:pt>
                <c:pt idx="8033">
                  <c:v>42186.1323611111</c:v>
                </c:pt>
                <c:pt idx="8034">
                  <c:v>42186.133055555554</c:v>
                </c:pt>
                <c:pt idx="8035">
                  <c:v>42186.133749999994</c:v>
                </c:pt>
                <c:pt idx="8036">
                  <c:v>42186.134444444448</c:v>
                </c:pt>
                <c:pt idx="8037">
                  <c:v>42186.135138888887</c:v>
                </c:pt>
                <c:pt idx="8038">
                  <c:v>42186.135833333334</c:v>
                </c:pt>
                <c:pt idx="8039">
                  <c:v>42186.13652777778</c:v>
                </c:pt>
                <c:pt idx="8040">
                  <c:v>42186.13722222222</c:v>
                </c:pt>
                <c:pt idx="8041">
                  <c:v>42186.137916666652</c:v>
                </c:pt>
                <c:pt idx="8042">
                  <c:v>42186.138611111106</c:v>
                </c:pt>
                <c:pt idx="8043">
                  <c:v>42186.139305555538</c:v>
                </c:pt>
                <c:pt idx="8044">
                  <c:v>42186.14</c:v>
                </c:pt>
                <c:pt idx="8045">
                  <c:v>42186.140694444461</c:v>
                </c:pt>
                <c:pt idx="8046">
                  <c:v>42186.141388888886</c:v>
                </c:pt>
                <c:pt idx="8047">
                  <c:v>42186.142083333325</c:v>
                </c:pt>
                <c:pt idx="8048">
                  <c:v>42186.142777777779</c:v>
                </c:pt>
                <c:pt idx="8049">
                  <c:v>42186.143472222226</c:v>
                </c:pt>
                <c:pt idx="8050">
                  <c:v>42186.144166666651</c:v>
                </c:pt>
                <c:pt idx="8051">
                  <c:v>42186.144861111105</c:v>
                </c:pt>
                <c:pt idx="8052">
                  <c:v>42186.145555555559</c:v>
                </c:pt>
                <c:pt idx="8053">
                  <c:v>42186.146250000013</c:v>
                </c:pt>
                <c:pt idx="8054">
                  <c:v>42186.146944444459</c:v>
                </c:pt>
                <c:pt idx="8055">
                  <c:v>42186.147638888891</c:v>
                </c:pt>
                <c:pt idx="8056">
                  <c:v>42186.148333333331</c:v>
                </c:pt>
                <c:pt idx="8057">
                  <c:v>42186.149027777778</c:v>
                </c:pt>
                <c:pt idx="8058">
                  <c:v>42186.149722222224</c:v>
                </c:pt>
                <c:pt idx="8059">
                  <c:v>42186.150416666664</c:v>
                </c:pt>
                <c:pt idx="8060">
                  <c:v>42186.151111111096</c:v>
                </c:pt>
                <c:pt idx="8061">
                  <c:v>42186.151805555557</c:v>
                </c:pt>
                <c:pt idx="8062">
                  <c:v>42186.152500000011</c:v>
                </c:pt>
                <c:pt idx="8063">
                  <c:v>42186.153194444443</c:v>
                </c:pt>
                <c:pt idx="8064">
                  <c:v>42186.15388888889</c:v>
                </c:pt>
                <c:pt idx="8065">
                  <c:v>42186.154583333337</c:v>
                </c:pt>
                <c:pt idx="8066">
                  <c:v>42186.155277777783</c:v>
                </c:pt>
                <c:pt idx="8067">
                  <c:v>42186.155972222223</c:v>
                </c:pt>
                <c:pt idx="8068">
                  <c:v>42186.156666666655</c:v>
                </c:pt>
                <c:pt idx="8069">
                  <c:v>42186.157361111094</c:v>
                </c:pt>
                <c:pt idx="8070">
                  <c:v>42186.158055555563</c:v>
                </c:pt>
                <c:pt idx="8071">
                  <c:v>42186.158750000002</c:v>
                </c:pt>
                <c:pt idx="8072">
                  <c:v>42186.159444444442</c:v>
                </c:pt>
                <c:pt idx="8073">
                  <c:v>42186.160138888888</c:v>
                </c:pt>
                <c:pt idx="8074">
                  <c:v>42186.160833333335</c:v>
                </c:pt>
                <c:pt idx="8075">
                  <c:v>42186.161527777775</c:v>
                </c:pt>
                <c:pt idx="8076">
                  <c:v>42186.162222222221</c:v>
                </c:pt>
                <c:pt idx="8077">
                  <c:v>42186.162916666653</c:v>
                </c:pt>
                <c:pt idx="8078">
                  <c:v>42186.1636111111</c:v>
                </c:pt>
                <c:pt idx="8079">
                  <c:v>42186.164305555554</c:v>
                </c:pt>
                <c:pt idx="8080">
                  <c:v>42186.165000000001</c:v>
                </c:pt>
                <c:pt idx="8081">
                  <c:v>42186.165694444448</c:v>
                </c:pt>
                <c:pt idx="8082">
                  <c:v>42186.166388888887</c:v>
                </c:pt>
                <c:pt idx="8083">
                  <c:v>42186.167083333319</c:v>
                </c:pt>
                <c:pt idx="8084">
                  <c:v>42186.167777777766</c:v>
                </c:pt>
                <c:pt idx="8085">
                  <c:v>42186.16847222222</c:v>
                </c:pt>
                <c:pt idx="8086">
                  <c:v>42186.169166666637</c:v>
                </c:pt>
                <c:pt idx="8087">
                  <c:v>42186.169861111084</c:v>
                </c:pt>
                <c:pt idx="8088">
                  <c:v>42186.170555555553</c:v>
                </c:pt>
                <c:pt idx="8089">
                  <c:v>42186.171249999999</c:v>
                </c:pt>
                <c:pt idx="8090">
                  <c:v>42186.171944444446</c:v>
                </c:pt>
                <c:pt idx="8091">
                  <c:v>42186.172638888893</c:v>
                </c:pt>
                <c:pt idx="8092">
                  <c:v>42186.173333333325</c:v>
                </c:pt>
                <c:pt idx="8093">
                  <c:v>42186.174027777779</c:v>
                </c:pt>
                <c:pt idx="8094">
                  <c:v>42186.174722222226</c:v>
                </c:pt>
                <c:pt idx="8095">
                  <c:v>42186.175416666651</c:v>
                </c:pt>
                <c:pt idx="8096">
                  <c:v>42186.176111111105</c:v>
                </c:pt>
                <c:pt idx="8097">
                  <c:v>42186.176805555559</c:v>
                </c:pt>
                <c:pt idx="8098">
                  <c:v>42186.177499999998</c:v>
                </c:pt>
                <c:pt idx="8099">
                  <c:v>42186.178194444459</c:v>
                </c:pt>
                <c:pt idx="8100">
                  <c:v>42186.178888888891</c:v>
                </c:pt>
                <c:pt idx="8101">
                  <c:v>42186.179583333324</c:v>
                </c:pt>
                <c:pt idx="8102">
                  <c:v>42186.180277777792</c:v>
                </c:pt>
                <c:pt idx="8103">
                  <c:v>42186.180972222232</c:v>
                </c:pt>
                <c:pt idx="8104">
                  <c:v>42186.181666666649</c:v>
                </c:pt>
                <c:pt idx="8105">
                  <c:v>42186.182361111096</c:v>
                </c:pt>
                <c:pt idx="8106">
                  <c:v>42186.183055555557</c:v>
                </c:pt>
                <c:pt idx="8107">
                  <c:v>42186.183749999997</c:v>
                </c:pt>
                <c:pt idx="8108">
                  <c:v>42186.184444444443</c:v>
                </c:pt>
                <c:pt idx="8109">
                  <c:v>42186.18513888889</c:v>
                </c:pt>
                <c:pt idx="8110">
                  <c:v>42186.185833333337</c:v>
                </c:pt>
                <c:pt idx="8111">
                  <c:v>42186.186527777783</c:v>
                </c:pt>
                <c:pt idx="8112">
                  <c:v>42186.187222222223</c:v>
                </c:pt>
                <c:pt idx="8113">
                  <c:v>42186.187916666655</c:v>
                </c:pt>
                <c:pt idx="8114">
                  <c:v>42186.188611111109</c:v>
                </c:pt>
                <c:pt idx="8115">
                  <c:v>42186.189305555556</c:v>
                </c:pt>
                <c:pt idx="8116">
                  <c:v>42186.19</c:v>
                </c:pt>
                <c:pt idx="8117">
                  <c:v>42186.190694444442</c:v>
                </c:pt>
                <c:pt idx="8118">
                  <c:v>42186.191388888874</c:v>
                </c:pt>
                <c:pt idx="8119">
                  <c:v>42186.192083333321</c:v>
                </c:pt>
                <c:pt idx="8120">
                  <c:v>42186.192777777775</c:v>
                </c:pt>
                <c:pt idx="8121">
                  <c:v>42186.193472222207</c:v>
                </c:pt>
                <c:pt idx="8122">
                  <c:v>42186.194166666639</c:v>
                </c:pt>
                <c:pt idx="8123">
                  <c:v>42186.1948611111</c:v>
                </c:pt>
                <c:pt idx="8124">
                  <c:v>42186.195555555554</c:v>
                </c:pt>
                <c:pt idx="8125">
                  <c:v>42186.196250000001</c:v>
                </c:pt>
                <c:pt idx="8126">
                  <c:v>42186.196944444448</c:v>
                </c:pt>
                <c:pt idx="8127">
                  <c:v>42186.197638888887</c:v>
                </c:pt>
                <c:pt idx="8128">
                  <c:v>42186.198333333334</c:v>
                </c:pt>
                <c:pt idx="8129">
                  <c:v>42186.199027777766</c:v>
                </c:pt>
                <c:pt idx="8130">
                  <c:v>42186.199722222198</c:v>
                </c:pt>
                <c:pt idx="8131">
                  <c:v>42186.200416666652</c:v>
                </c:pt>
                <c:pt idx="8132">
                  <c:v>42186.201111111084</c:v>
                </c:pt>
                <c:pt idx="8133">
                  <c:v>42186.201805555538</c:v>
                </c:pt>
                <c:pt idx="8134">
                  <c:v>42186.202499999999</c:v>
                </c:pt>
                <c:pt idx="8135">
                  <c:v>42186.203194444446</c:v>
                </c:pt>
                <c:pt idx="8136">
                  <c:v>42186.203888888886</c:v>
                </c:pt>
                <c:pt idx="8137">
                  <c:v>42186.204583333325</c:v>
                </c:pt>
                <c:pt idx="8138">
                  <c:v>42186.205277777779</c:v>
                </c:pt>
                <c:pt idx="8139">
                  <c:v>42186.205972222226</c:v>
                </c:pt>
                <c:pt idx="8140">
                  <c:v>42186.206666666651</c:v>
                </c:pt>
                <c:pt idx="8141">
                  <c:v>42186.207361111083</c:v>
                </c:pt>
                <c:pt idx="8142">
                  <c:v>42186.208055555559</c:v>
                </c:pt>
                <c:pt idx="8143">
                  <c:v>42186.208749999998</c:v>
                </c:pt>
                <c:pt idx="8144">
                  <c:v>42186.209444444445</c:v>
                </c:pt>
                <c:pt idx="8145">
                  <c:v>42186.210138888891</c:v>
                </c:pt>
                <c:pt idx="8146">
                  <c:v>42186.210833333331</c:v>
                </c:pt>
                <c:pt idx="8147">
                  <c:v>42186.211527777778</c:v>
                </c:pt>
                <c:pt idx="8148">
                  <c:v>42186.212222222232</c:v>
                </c:pt>
                <c:pt idx="8149">
                  <c:v>42186.212916666664</c:v>
                </c:pt>
                <c:pt idx="8150">
                  <c:v>42186.213611111096</c:v>
                </c:pt>
                <c:pt idx="8151">
                  <c:v>42186.214305555557</c:v>
                </c:pt>
                <c:pt idx="8152">
                  <c:v>42186.215000000004</c:v>
                </c:pt>
                <c:pt idx="8153">
                  <c:v>42186.215694444443</c:v>
                </c:pt>
                <c:pt idx="8154">
                  <c:v>42186.21638888889</c:v>
                </c:pt>
                <c:pt idx="8155">
                  <c:v>42186.217083333322</c:v>
                </c:pt>
                <c:pt idx="8156">
                  <c:v>42186.217777777776</c:v>
                </c:pt>
                <c:pt idx="8157">
                  <c:v>42186.218472222223</c:v>
                </c:pt>
                <c:pt idx="8158">
                  <c:v>42186.219166666648</c:v>
                </c:pt>
                <c:pt idx="8159">
                  <c:v>42186.219861111094</c:v>
                </c:pt>
                <c:pt idx="8160">
                  <c:v>42186.220555555556</c:v>
                </c:pt>
                <c:pt idx="8161">
                  <c:v>42186.221249999995</c:v>
                </c:pt>
                <c:pt idx="8162">
                  <c:v>42186.221944444434</c:v>
                </c:pt>
                <c:pt idx="8163">
                  <c:v>42186.222638888888</c:v>
                </c:pt>
                <c:pt idx="8164">
                  <c:v>42186.223333333321</c:v>
                </c:pt>
                <c:pt idx="8165">
                  <c:v>42186.224027777775</c:v>
                </c:pt>
                <c:pt idx="8166">
                  <c:v>42186.224722222207</c:v>
                </c:pt>
                <c:pt idx="8167">
                  <c:v>42186.225416666639</c:v>
                </c:pt>
                <c:pt idx="8168">
                  <c:v>42186.2261111111</c:v>
                </c:pt>
                <c:pt idx="8169">
                  <c:v>42186.226805555554</c:v>
                </c:pt>
                <c:pt idx="8170">
                  <c:v>42186.227499999994</c:v>
                </c:pt>
                <c:pt idx="8171">
                  <c:v>42186.228194444448</c:v>
                </c:pt>
                <c:pt idx="8172">
                  <c:v>42186.228888888887</c:v>
                </c:pt>
                <c:pt idx="8173">
                  <c:v>42186.229583333319</c:v>
                </c:pt>
                <c:pt idx="8174">
                  <c:v>42186.23027777778</c:v>
                </c:pt>
                <c:pt idx="8175">
                  <c:v>42186.23097222222</c:v>
                </c:pt>
                <c:pt idx="8176">
                  <c:v>42186.231666666637</c:v>
                </c:pt>
                <c:pt idx="8177">
                  <c:v>42186.232361111084</c:v>
                </c:pt>
                <c:pt idx="8178">
                  <c:v>42186.233055555538</c:v>
                </c:pt>
                <c:pt idx="8179">
                  <c:v>42186.233749999985</c:v>
                </c:pt>
                <c:pt idx="8180">
                  <c:v>42186.234444444446</c:v>
                </c:pt>
                <c:pt idx="8181">
                  <c:v>42186.235138888886</c:v>
                </c:pt>
                <c:pt idx="8182">
                  <c:v>42186.235833333325</c:v>
                </c:pt>
                <c:pt idx="8183">
                  <c:v>42186.236527777779</c:v>
                </c:pt>
                <c:pt idx="8184">
                  <c:v>42186.237222222226</c:v>
                </c:pt>
                <c:pt idx="8185">
                  <c:v>42186.237916666651</c:v>
                </c:pt>
                <c:pt idx="8186">
                  <c:v>42186.238611111105</c:v>
                </c:pt>
                <c:pt idx="8187">
                  <c:v>42186.239305555544</c:v>
                </c:pt>
                <c:pt idx="8188">
                  <c:v>42186.239999999998</c:v>
                </c:pt>
                <c:pt idx="8189">
                  <c:v>42186.240694444459</c:v>
                </c:pt>
                <c:pt idx="8190">
                  <c:v>42186.241388888884</c:v>
                </c:pt>
                <c:pt idx="8191">
                  <c:v>42186.242083333324</c:v>
                </c:pt>
                <c:pt idx="8192">
                  <c:v>42186.242777777778</c:v>
                </c:pt>
                <c:pt idx="8193">
                  <c:v>42186.243472222224</c:v>
                </c:pt>
                <c:pt idx="8194">
                  <c:v>42186.244166666649</c:v>
                </c:pt>
                <c:pt idx="8195">
                  <c:v>42186.244861111096</c:v>
                </c:pt>
                <c:pt idx="8196">
                  <c:v>42186.245555555557</c:v>
                </c:pt>
                <c:pt idx="8197">
                  <c:v>42186.246250000011</c:v>
                </c:pt>
                <c:pt idx="8198">
                  <c:v>42186.246944444443</c:v>
                </c:pt>
                <c:pt idx="8199">
                  <c:v>42186.24763888889</c:v>
                </c:pt>
                <c:pt idx="8200">
                  <c:v>42186.248333333337</c:v>
                </c:pt>
                <c:pt idx="8201">
                  <c:v>42186.249027777776</c:v>
                </c:pt>
                <c:pt idx="8202">
                  <c:v>42186.249722222208</c:v>
                </c:pt>
                <c:pt idx="8203">
                  <c:v>42186.250416666655</c:v>
                </c:pt>
                <c:pt idx="8204">
                  <c:v>42186.251111111094</c:v>
                </c:pt>
                <c:pt idx="8205">
                  <c:v>42186.251805555556</c:v>
                </c:pt>
                <c:pt idx="8206">
                  <c:v>42186.252500000002</c:v>
                </c:pt>
                <c:pt idx="8207">
                  <c:v>42186.253194444442</c:v>
                </c:pt>
                <c:pt idx="8208">
                  <c:v>42186.253888888888</c:v>
                </c:pt>
                <c:pt idx="8209">
                  <c:v>42186.254583333335</c:v>
                </c:pt>
                <c:pt idx="8210">
                  <c:v>42186.255277777782</c:v>
                </c:pt>
                <c:pt idx="8211">
                  <c:v>42186.255972222221</c:v>
                </c:pt>
                <c:pt idx="8212">
                  <c:v>42186.256666666653</c:v>
                </c:pt>
                <c:pt idx="8213">
                  <c:v>42186.2573611111</c:v>
                </c:pt>
                <c:pt idx="8214">
                  <c:v>42186.258055555561</c:v>
                </c:pt>
                <c:pt idx="8215">
                  <c:v>42186.258750000001</c:v>
                </c:pt>
                <c:pt idx="8216">
                  <c:v>42186.259444444448</c:v>
                </c:pt>
                <c:pt idx="8217">
                  <c:v>42186.260138888887</c:v>
                </c:pt>
                <c:pt idx="8218">
                  <c:v>42186.260833333334</c:v>
                </c:pt>
                <c:pt idx="8219">
                  <c:v>42186.261527777766</c:v>
                </c:pt>
                <c:pt idx="8220">
                  <c:v>42186.26222222222</c:v>
                </c:pt>
                <c:pt idx="8221">
                  <c:v>42186.262916666652</c:v>
                </c:pt>
                <c:pt idx="8222">
                  <c:v>42186.263611111084</c:v>
                </c:pt>
                <c:pt idx="8223">
                  <c:v>42186.264305555538</c:v>
                </c:pt>
                <c:pt idx="8224">
                  <c:v>42186.264999999999</c:v>
                </c:pt>
                <c:pt idx="8225">
                  <c:v>42186.265694444446</c:v>
                </c:pt>
                <c:pt idx="8226">
                  <c:v>42186.266388888886</c:v>
                </c:pt>
                <c:pt idx="8227">
                  <c:v>42186.267083333303</c:v>
                </c:pt>
                <c:pt idx="8228">
                  <c:v>42186.267777777764</c:v>
                </c:pt>
                <c:pt idx="8229">
                  <c:v>42186.268472222226</c:v>
                </c:pt>
                <c:pt idx="8230">
                  <c:v>42186.269166666636</c:v>
                </c:pt>
                <c:pt idx="8231">
                  <c:v>42186.269861111083</c:v>
                </c:pt>
                <c:pt idx="8232">
                  <c:v>42186.270555555559</c:v>
                </c:pt>
                <c:pt idx="8233">
                  <c:v>42186.271249999998</c:v>
                </c:pt>
                <c:pt idx="8234">
                  <c:v>42186.271944444445</c:v>
                </c:pt>
                <c:pt idx="8235">
                  <c:v>42186.272638888891</c:v>
                </c:pt>
                <c:pt idx="8236">
                  <c:v>42186.273333333324</c:v>
                </c:pt>
                <c:pt idx="8237">
                  <c:v>42186.274027777778</c:v>
                </c:pt>
                <c:pt idx="8238">
                  <c:v>42186.274722222224</c:v>
                </c:pt>
                <c:pt idx="8239">
                  <c:v>42186.275416666649</c:v>
                </c:pt>
                <c:pt idx="8240">
                  <c:v>42186.276111111096</c:v>
                </c:pt>
                <c:pt idx="8241">
                  <c:v>42186.276805555557</c:v>
                </c:pt>
                <c:pt idx="8242">
                  <c:v>42186.277499999997</c:v>
                </c:pt>
                <c:pt idx="8243">
                  <c:v>42186.278194444443</c:v>
                </c:pt>
                <c:pt idx="8244">
                  <c:v>42186.27888888889</c:v>
                </c:pt>
                <c:pt idx="8245">
                  <c:v>42186.279583333322</c:v>
                </c:pt>
                <c:pt idx="8246">
                  <c:v>42186.280277777783</c:v>
                </c:pt>
                <c:pt idx="8247">
                  <c:v>42186.280972222223</c:v>
                </c:pt>
                <c:pt idx="8248">
                  <c:v>42186.281666666648</c:v>
                </c:pt>
                <c:pt idx="8249">
                  <c:v>42186.282361111094</c:v>
                </c:pt>
                <c:pt idx="8250">
                  <c:v>42186.283055555556</c:v>
                </c:pt>
                <c:pt idx="8251">
                  <c:v>42186.283749999995</c:v>
                </c:pt>
                <c:pt idx="8252">
                  <c:v>42186.284444444442</c:v>
                </c:pt>
                <c:pt idx="8253">
                  <c:v>42186.285138888888</c:v>
                </c:pt>
                <c:pt idx="8254">
                  <c:v>42186.285833333335</c:v>
                </c:pt>
                <c:pt idx="8255">
                  <c:v>42186.286527777782</c:v>
                </c:pt>
                <c:pt idx="8256">
                  <c:v>42186.287222222221</c:v>
                </c:pt>
                <c:pt idx="8257">
                  <c:v>42186.287916666653</c:v>
                </c:pt>
                <c:pt idx="8258">
                  <c:v>42186.288611111115</c:v>
                </c:pt>
                <c:pt idx="8259">
                  <c:v>42186.289305555554</c:v>
                </c:pt>
                <c:pt idx="8260">
                  <c:v>42186.29</c:v>
                </c:pt>
                <c:pt idx="8261">
                  <c:v>42186.290694444448</c:v>
                </c:pt>
                <c:pt idx="8262">
                  <c:v>42186.291388888872</c:v>
                </c:pt>
                <c:pt idx="8263">
                  <c:v>42186.292083333319</c:v>
                </c:pt>
                <c:pt idx="8264">
                  <c:v>42186.292777777766</c:v>
                </c:pt>
                <c:pt idx="8265">
                  <c:v>42186.293472222198</c:v>
                </c:pt>
                <c:pt idx="8266">
                  <c:v>42186.294166666637</c:v>
                </c:pt>
                <c:pt idx="8267">
                  <c:v>42186.294861111084</c:v>
                </c:pt>
                <c:pt idx="8268">
                  <c:v>42186.295555555538</c:v>
                </c:pt>
                <c:pt idx="8269">
                  <c:v>42186.296249999999</c:v>
                </c:pt>
                <c:pt idx="8270">
                  <c:v>42186.296944444446</c:v>
                </c:pt>
                <c:pt idx="8271">
                  <c:v>42186.297638888886</c:v>
                </c:pt>
                <c:pt idx="8272">
                  <c:v>42186.298333333325</c:v>
                </c:pt>
                <c:pt idx="8273">
                  <c:v>42186.299027777764</c:v>
                </c:pt>
                <c:pt idx="8274">
                  <c:v>42186.299722222204</c:v>
                </c:pt>
                <c:pt idx="8275">
                  <c:v>42186.300416666665</c:v>
                </c:pt>
                <c:pt idx="8276">
                  <c:v>42186.301111111105</c:v>
                </c:pt>
                <c:pt idx="8277">
                  <c:v>42186.301805555559</c:v>
                </c:pt>
                <c:pt idx="8278">
                  <c:v>42186.302500000013</c:v>
                </c:pt>
                <c:pt idx="8279">
                  <c:v>42186.303194444459</c:v>
                </c:pt>
                <c:pt idx="8280">
                  <c:v>42186.303888888891</c:v>
                </c:pt>
                <c:pt idx="8281">
                  <c:v>42186.304583333331</c:v>
                </c:pt>
                <c:pt idx="8282">
                  <c:v>42186.305277777792</c:v>
                </c:pt>
                <c:pt idx="8283">
                  <c:v>42186.305972222232</c:v>
                </c:pt>
                <c:pt idx="8284">
                  <c:v>42186.306666666664</c:v>
                </c:pt>
                <c:pt idx="8285">
                  <c:v>42186.307361111096</c:v>
                </c:pt>
                <c:pt idx="8286">
                  <c:v>42186.308055555572</c:v>
                </c:pt>
                <c:pt idx="8287">
                  <c:v>42186.308750000011</c:v>
                </c:pt>
                <c:pt idx="8288">
                  <c:v>42186.309444444443</c:v>
                </c:pt>
                <c:pt idx="8289">
                  <c:v>42186.310138888904</c:v>
                </c:pt>
                <c:pt idx="8290">
                  <c:v>42186.310833333351</c:v>
                </c:pt>
                <c:pt idx="8291">
                  <c:v>42186.311527777783</c:v>
                </c:pt>
                <c:pt idx="8292">
                  <c:v>42186.312222222237</c:v>
                </c:pt>
                <c:pt idx="8293">
                  <c:v>42186.312916666669</c:v>
                </c:pt>
                <c:pt idx="8294">
                  <c:v>42186.313611111109</c:v>
                </c:pt>
                <c:pt idx="8295">
                  <c:v>42186.314305555563</c:v>
                </c:pt>
                <c:pt idx="8296">
                  <c:v>42186.315000000002</c:v>
                </c:pt>
                <c:pt idx="8297">
                  <c:v>42186.315694444456</c:v>
                </c:pt>
                <c:pt idx="8298">
                  <c:v>42186.316388888903</c:v>
                </c:pt>
                <c:pt idx="8299">
                  <c:v>42186.317083333335</c:v>
                </c:pt>
                <c:pt idx="8300">
                  <c:v>42186.317777777782</c:v>
                </c:pt>
                <c:pt idx="8301">
                  <c:v>42186.318472222236</c:v>
                </c:pt>
                <c:pt idx="8302">
                  <c:v>42186.319166666653</c:v>
                </c:pt>
                <c:pt idx="8303">
                  <c:v>42186.319861111115</c:v>
                </c:pt>
                <c:pt idx="8304">
                  <c:v>42186.320555555561</c:v>
                </c:pt>
                <c:pt idx="8305">
                  <c:v>42186.321250000001</c:v>
                </c:pt>
                <c:pt idx="8306">
                  <c:v>42186.321944444448</c:v>
                </c:pt>
                <c:pt idx="8307">
                  <c:v>42186.322638888902</c:v>
                </c:pt>
                <c:pt idx="8308">
                  <c:v>42186.323333333334</c:v>
                </c:pt>
                <c:pt idx="8309">
                  <c:v>42186.32402777778</c:v>
                </c:pt>
                <c:pt idx="8310">
                  <c:v>42186.32472222222</c:v>
                </c:pt>
                <c:pt idx="8311">
                  <c:v>42186.325416666652</c:v>
                </c:pt>
                <c:pt idx="8312">
                  <c:v>42186.326111111106</c:v>
                </c:pt>
                <c:pt idx="8313">
                  <c:v>42186.326805555553</c:v>
                </c:pt>
                <c:pt idx="8314">
                  <c:v>42186.327499999999</c:v>
                </c:pt>
                <c:pt idx="8315">
                  <c:v>42186.328194444461</c:v>
                </c:pt>
                <c:pt idx="8316">
                  <c:v>42186.328888888893</c:v>
                </c:pt>
                <c:pt idx="8317">
                  <c:v>42186.329583333325</c:v>
                </c:pt>
                <c:pt idx="8318">
                  <c:v>42186.330277777794</c:v>
                </c:pt>
                <c:pt idx="8319">
                  <c:v>42186.330972222233</c:v>
                </c:pt>
                <c:pt idx="8320">
                  <c:v>42186.331666666651</c:v>
                </c:pt>
                <c:pt idx="8321">
                  <c:v>42186.332361111105</c:v>
                </c:pt>
                <c:pt idx="8322">
                  <c:v>42186.333055555559</c:v>
                </c:pt>
                <c:pt idx="8323">
                  <c:v>42186.333749999998</c:v>
                </c:pt>
                <c:pt idx="8324">
                  <c:v>42186.334444444459</c:v>
                </c:pt>
                <c:pt idx="8325">
                  <c:v>42186.335138888891</c:v>
                </c:pt>
                <c:pt idx="8326">
                  <c:v>42186.335833333331</c:v>
                </c:pt>
                <c:pt idx="8327">
                  <c:v>42186.336527777792</c:v>
                </c:pt>
                <c:pt idx="8328">
                  <c:v>42186.337222222232</c:v>
                </c:pt>
                <c:pt idx="8329">
                  <c:v>42186.337916666664</c:v>
                </c:pt>
                <c:pt idx="8330">
                  <c:v>42186.33861111111</c:v>
                </c:pt>
                <c:pt idx="8331">
                  <c:v>42186.339305555557</c:v>
                </c:pt>
                <c:pt idx="8332">
                  <c:v>42186.340000000011</c:v>
                </c:pt>
                <c:pt idx="8333">
                  <c:v>42186.340694444465</c:v>
                </c:pt>
                <c:pt idx="8334">
                  <c:v>42186.34138888889</c:v>
                </c:pt>
                <c:pt idx="8335">
                  <c:v>42186.342083333337</c:v>
                </c:pt>
                <c:pt idx="8336">
                  <c:v>42186.342777777783</c:v>
                </c:pt>
                <c:pt idx="8337">
                  <c:v>42186.343472222223</c:v>
                </c:pt>
                <c:pt idx="8338">
                  <c:v>42186.344166666655</c:v>
                </c:pt>
                <c:pt idx="8339">
                  <c:v>42186.344861111109</c:v>
                </c:pt>
                <c:pt idx="8340">
                  <c:v>42186.345555555563</c:v>
                </c:pt>
                <c:pt idx="8341">
                  <c:v>42186.346250000017</c:v>
                </c:pt>
                <c:pt idx="8342">
                  <c:v>42186.346944444456</c:v>
                </c:pt>
                <c:pt idx="8343">
                  <c:v>42186.347638888903</c:v>
                </c:pt>
                <c:pt idx="8344">
                  <c:v>42186.348333333342</c:v>
                </c:pt>
                <c:pt idx="8345">
                  <c:v>42186.349027777782</c:v>
                </c:pt>
                <c:pt idx="8346">
                  <c:v>42186.349722222221</c:v>
                </c:pt>
                <c:pt idx="8347">
                  <c:v>42186.350416666668</c:v>
                </c:pt>
                <c:pt idx="8348">
                  <c:v>42186.351111111115</c:v>
                </c:pt>
                <c:pt idx="8349">
                  <c:v>42186.351805555561</c:v>
                </c:pt>
                <c:pt idx="8350">
                  <c:v>42186.352500000015</c:v>
                </c:pt>
                <c:pt idx="8351">
                  <c:v>42186.353194444469</c:v>
                </c:pt>
                <c:pt idx="8352">
                  <c:v>42186.353888888902</c:v>
                </c:pt>
                <c:pt idx="8353">
                  <c:v>42186.354583333341</c:v>
                </c:pt>
                <c:pt idx="8354">
                  <c:v>42186.355277777795</c:v>
                </c:pt>
                <c:pt idx="8355">
                  <c:v>42186.355972222234</c:v>
                </c:pt>
                <c:pt idx="8356">
                  <c:v>42186.356666666667</c:v>
                </c:pt>
                <c:pt idx="8357">
                  <c:v>42186.357361111106</c:v>
                </c:pt>
                <c:pt idx="8358">
                  <c:v>42186.358055555567</c:v>
                </c:pt>
                <c:pt idx="8359">
                  <c:v>42186.358750000014</c:v>
                </c:pt>
                <c:pt idx="8360">
                  <c:v>42186.359444444461</c:v>
                </c:pt>
                <c:pt idx="8361">
                  <c:v>42186.360138888893</c:v>
                </c:pt>
                <c:pt idx="8362">
                  <c:v>42186.360833333332</c:v>
                </c:pt>
                <c:pt idx="8363">
                  <c:v>42186.361527777779</c:v>
                </c:pt>
                <c:pt idx="8364">
                  <c:v>42186.362222222233</c:v>
                </c:pt>
                <c:pt idx="8365">
                  <c:v>42186.362916666665</c:v>
                </c:pt>
                <c:pt idx="8366">
                  <c:v>42186.363611111105</c:v>
                </c:pt>
                <c:pt idx="8367">
                  <c:v>42186.364305555559</c:v>
                </c:pt>
                <c:pt idx="8368">
                  <c:v>42186.365000000005</c:v>
                </c:pt>
                <c:pt idx="8369">
                  <c:v>42186.365694444459</c:v>
                </c:pt>
                <c:pt idx="8370">
                  <c:v>42186.366388888891</c:v>
                </c:pt>
                <c:pt idx="8371">
                  <c:v>42186.367083333324</c:v>
                </c:pt>
                <c:pt idx="8372">
                  <c:v>42186.367777777778</c:v>
                </c:pt>
                <c:pt idx="8373">
                  <c:v>42186.368472222232</c:v>
                </c:pt>
                <c:pt idx="8374">
                  <c:v>42186.369166666649</c:v>
                </c:pt>
                <c:pt idx="8375">
                  <c:v>42186.369861111096</c:v>
                </c:pt>
                <c:pt idx="8376">
                  <c:v>42186.370555555572</c:v>
                </c:pt>
                <c:pt idx="8377">
                  <c:v>42186.371250000011</c:v>
                </c:pt>
                <c:pt idx="8378">
                  <c:v>42186.371944444443</c:v>
                </c:pt>
                <c:pt idx="8379">
                  <c:v>42186.372638888904</c:v>
                </c:pt>
                <c:pt idx="8380">
                  <c:v>42186.373333333337</c:v>
                </c:pt>
                <c:pt idx="8381">
                  <c:v>42186.374027777783</c:v>
                </c:pt>
                <c:pt idx="8382">
                  <c:v>42186.374722222223</c:v>
                </c:pt>
                <c:pt idx="8383">
                  <c:v>42186.375416666655</c:v>
                </c:pt>
                <c:pt idx="8384">
                  <c:v>42186.376111111109</c:v>
                </c:pt>
                <c:pt idx="8385">
                  <c:v>42186.376805555563</c:v>
                </c:pt>
                <c:pt idx="8386">
                  <c:v>42186.377500000002</c:v>
                </c:pt>
                <c:pt idx="8387">
                  <c:v>42186.378194444456</c:v>
                </c:pt>
                <c:pt idx="8388">
                  <c:v>42186.378888888903</c:v>
                </c:pt>
                <c:pt idx="8389">
                  <c:v>42186.379583333335</c:v>
                </c:pt>
                <c:pt idx="8390">
                  <c:v>42186.380277777796</c:v>
                </c:pt>
                <c:pt idx="8391">
                  <c:v>42186.380972222236</c:v>
                </c:pt>
                <c:pt idx="8392">
                  <c:v>42186.381666666653</c:v>
                </c:pt>
                <c:pt idx="8393">
                  <c:v>42186.382361111115</c:v>
                </c:pt>
                <c:pt idx="8394">
                  <c:v>42186.383055555561</c:v>
                </c:pt>
                <c:pt idx="8395">
                  <c:v>42186.383750000001</c:v>
                </c:pt>
                <c:pt idx="8396">
                  <c:v>42186.384444444469</c:v>
                </c:pt>
                <c:pt idx="8397">
                  <c:v>42186.385138888902</c:v>
                </c:pt>
                <c:pt idx="8398">
                  <c:v>42186.385833333341</c:v>
                </c:pt>
                <c:pt idx="8399">
                  <c:v>42186.386527777795</c:v>
                </c:pt>
                <c:pt idx="8400">
                  <c:v>42186.387222222234</c:v>
                </c:pt>
                <c:pt idx="8401">
                  <c:v>42186.387916666667</c:v>
                </c:pt>
                <c:pt idx="8402">
                  <c:v>42186.388611111113</c:v>
                </c:pt>
                <c:pt idx="8403">
                  <c:v>42186.389305555553</c:v>
                </c:pt>
                <c:pt idx="8404">
                  <c:v>42186.39</c:v>
                </c:pt>
                <c:pt idx="8405">
                  <c:v>42186.390694444461</c:v>
                </c:pt>
                <c:pt idx="8406">
                  <c:v>42186.391388888886</c:v>
                </c:pt>
                <c:pt idx="8407">
                  <c:v>42186.392083333325</c:v>
                </c:pt>
                <c:pt idx="8408">
                  <c:v>42186.392777777779</c:v>
                </c:pt>
                <c:pt idx="8409">
                  <c:v>42186.393472222226</c:v>
                </c:pt>
                <c:pt idx="8410">
                  <c:v>42186.394166666651</c:v>
                </c:pt>
                <c:pt idx="8411">
                  <c:v>42186.394861111105</c:v>
                </c:pt>
                <c:pt idx="8412">
                  <c:v>42186.395555555559</c:v>
                </c:pt>
                <c:pt idx="8413">
                  <c:v>42186.396250000013</c:v>
                </c:pt>
                <c:pt idx="8414">
                  <c:v>42186.396944444459</c:v>
                </c:pt>
                <c:pt idx="8415">
                  <c:v>42186.397638888891</c:v>
                </c:pt>
                <c:pt idx="8416">
                  <c:v>42186.398333333331</c:v>
                </c:pt>
                <c:pt idx="8417">
                  <c:v>42186.399027777778</c:v>
                </c:pt>
                <c:pt idx="8418">
                  <c:v>42186.399722222224</c:v>
                </c:pt>
                <c:pt idx="8419">
                  <c:v>42186.400416666664</c:v>
                </c:pt>
                <c:pt idx="8420">
                  <c:v>42186.401111111096</c:v>
                </c:pt>
                <c:pt idx="8421">
                  <c:v>42186.401805555557</c:v>
                </c:pt>
                <c:pt idx="8422">
                  <c:v>42186.402500000011</c:v>
                </c:pt>
                <c:pt idx="8423">
                  <c:v>42186.403194444443</c:v>
                </c:pt>
                <c:pt idx="8424">
                  <c:v>42186.40388888889</c:v>
                </c:pt>
                <c:pt idx="8425">
                  <c:v>42186.404583333337</c:v>
                </c:pt>
                <c:pt idx="8426">
                  <c:v>42186.405277777783</c:v>
                </c:pt>
                <c:pt idx="8427">
                  <c:v>42186.405972222223</c:v>
                </c:pt>
                <c:pt idx="8428">
                  <c:v>42186.406666666655</c:v>
                </c:pt>
                <c:pt idx="8429">
                  <c:v>42186.407361111094</c:v>
                </c:pt>
                <c:pt idx="8430">
                  <c:v>42186.408055555563</c:v>
                </c:pt>
                <c:pt idx="8431">
                  <c:v>42186.408750000002</c:v>
                </c:pt>
                <c:pt idx="8432">
                  <c:v>42186.409444444442</c:v>
                </c:pt>
                <c:pt idx="8433">
                  <c:v>42186.410138888903</c:v>
                </c:pt>
                <c:pt idx="8434">
                  <c:v>42186.410833333342</c:v>
                </c:pt>
                <c:pt idx="8435">
                  <c:v>42186.411527777782</c:v>
                </c:pt>
                <c:pt idx="8436">
                  <c:v>42186.412222222236</c:v>
                </c:pt>
                <c:pt idx="8437">
                  <c:v>42186.412916666668</c:v>
                </c:pt>
                <c:pt idx="8438">
                  <c:v>42186.413611111115</c:v>
                </c:pt>
                <c:pt idx="8439">
                  <c:v>42186.414305555561</c:v>
                </c:pt>
                <c:pt idx="8440">
                  <c:v>42186.415000000001</c:v>
                </c:pt>
                <c:pt idx="8441">
                  <c:v>42186.415694444469</c:v>
                </c:pt>
                <c:pt idx="8442">
                  <c:v>42186.416388888902</c:v>
                </c:pt>
                <c:pt idx="8443">
                  <c:v>42186.417083333334</c:v>
                </c:pt>
                <c:pt idx="8444">
                  <c:v>42186.41777777778</c:v>
                </c:pt>
                <c:pt idx="8445">
                  <c:v>42186.418472222234</c:v>
                </c:pt>
                <c:pt idx="8446">
                  <c:v>42186.419166666652</c:v>
                </c:pt>
                <c:pt idx="8447">
                  <c:v>42186.419861111106</c:v>
                </c:pt>
                <c:pt idx="8448">
                  <c:v>42186.420555555553</c:v>
                </c:pt>
                <c:pt idx="8449">
                  <c:v>42186.421249999999</c:v>
                </c:pt>
                <c:pt idx="8450">
                  <c:v>42186.421944444446</c:v>
                </c:pt>
                <c:pt idx="8451">
                  <c:v>42186.422638888893</c:v>
                </c:pt>
                <c:pt idx="8452">
                  <c:v>42186.423333333325</c:v>
                </c:pt>
                <c:pt idx="8453">
                  <c:v>42186.424027777779</c:v>
                </c:pt>
                <c:pt idx="8454">
                  <c:v>42186.424722222226</c:v>
                </c:pt>
                <c:pt idx="8455">
                  <c:v>42186.425416666651</c:v>
                </c:pt>
                <c:pt idx="8456">
                  <c:v>42186.426111111105</c:v>
                </c:pt>
                <c:pt idx="8457">
                  <c:v>42186.426805555559</c:v>
                </c:pt>
                <c:pt idx="8458">
                  <c:v>42186.427499999998</c:v>
                </c:pt>
                <c:pt idx="8459">
                  <c:v>42186.428194444459</c:v>
                </c:pt>
                <c:pt idx="8460">
                  <c:v>42186.428888888891</c:v>
                </c:pt>
                <c:pt idx="8461">
                  <c:v>42186.429583333324</c:v>
                </c:pt>
                <c:pt idx="8462">
                  <c:v>42186.430277777792</c:v>
                </c:pt>
                <c:pt idx="8463">
                  <c:v>42186.430972222232</c:v>
                </c:pt>
                <c:pt idx="8464">
                  <c:v>42186.431666666649</c:v>
                </c:pt>
                <c:pt idx="8465">
                  <c:v>42186.432361111096</c:v>
                </c:pt>
                <c:pt idx="8466">
                  <c:v>42186.433055555557</c:v>
                </c:pt>
                <c:pt idx="8467">
                  <c:v>42186.433749999997</c:v>
                </c:pt>
                <c:pt idx="8468">
                  <c:v>42186.434444444443</c:v>
                </c:pt>
                <c:pt idx="8469">
                  <c:v>42186.43513888889</c:v>
                </c:pt>
                <c:pt idx="8470">
                  <c:v>42186.435833333337</c:v>
                </c:pt>
                <c:pt idx="8471">
                  <c:v>42186.436527777783</c:v>
                </c:pt>
                <c:pt idx="8472">
                  <c:v>42186.437222222223</c:v>
                </c:pt>
                <c:pt idx="8473">
                  <c:v>42186.437916666655</c:v>
                </c:pt>
                <c:pt idx="8474">
                  <c:v>42186.438611111109</c:v>
                </c:pt>
                <c:pt idx="8475">
                  <c:v>42186.439305555556</c:v>
                </c:pt>
                <c:pt idx="8476">
                  <c:v>42186.44</c:v>
                </c:pt>
                <c:pt idx="8477">
                  <c:v>42186.440694444456</c:v>
                </c:pt>
                <c:pt idx="8478">
                  <c:v>42186.441388888888</c:v>
                </c:pt>
                <c:pt idx="8479">
                  <c:v>42186.442083333335</c:v>
                </c:pt>
                <c:pt idx="8480">
                  <c:v>42186.442777777782</c:v>
                </c:pt>
                <c:pt idx="8481">
                  <c:v>42186.443472222221</c:v>
                </c:pt>
                <c:pt idx="8482">
                  <c:v>42186.444166666653</c:v>
                </c:pt>
                <c:pt idx="8483">
                  <c:v>42186.444861111115</c:v>
                </c:pt>
                <c:pt idx="8484">
                  <c:v>42186.445555555561</c:v>
                </c:pt>
                <c:pt idx="8485">
                  <c:v>42186.446250000015</c:v>
                </c:pt>
                <c:pt idx="8486">
                  <c:v>42186.446944444469</c:v>
                </c:pt>
                <c:pt idx="8487">
                  <c:v>42186.447638888902</c:v>
                </c:pt>
                <c:pt idx="8488">
                  <c:v>42186.448333333341</c:v>
                </c:pt>
                <c:pt idx="8489">
                  <c:v>42186.44902777778</c:v>
                </c:pt>
                <c:pt idx="8490">
                  <c:v>42186.44972222222</c:v>
                </c:pt>
                <c:pt idx="8491">
                  <c:v>42186.450416666667</c:v>
                </c:pt>
                <c:pt idx="8492">
                  <c:v>42186.451111111106</c:v>
                </c:pt>
                <c:pt idx="8493">
                  <c:v>42186.451805555553</c:v>
                </c:pt>
                <c:pt idx="8494">
                  <c:v>42186.452500000014</c:v>
                </c:pt>
                <c:pt idx="8495">
                  <c:v>42186.453194444461</c:v>
                </c:pt>
                <c:pt idx="8496">
                  <c:v>42186.453888888893</c:v>
                </c:pt>
                <c:pt idx="8497">
                  <c:v>42186.454583333332</c:v>
                </c:pt>
                <c:pt idx="8498">
                  <c:v>42186.455277777794</c:v>
                </c:pt>
                <c:pt idx="8499">
                  <c:v>42186.455972222233</c:v>
                </c:pt>
                <c:pt idx="8500">
                  <c:v>42186.456666666665</c:v>
                </c:pt>
                <c:pt idx="8501">
                  <c:v>42186.457361111105</c:v>
                </c:pt>
                <c:pt idx="8502">
                  <c:v>42186.458055555573</c:v>
                </c:pt>
                <c:pt idx="8503">
                  <c:v>42186.458750000013</c:v>
                </c:pt>
                <c:pt idx="8504">
                  <c:v>42186.459444444459</c:v>
                </c:pt>
                <c:pt idx="8505">
                  <c:v>42186.460138888891</c:v>
                </c:pt>
                <c:pt idx="8506">
                  <c:v>42186.460833333331</c:v>
                </c:pt>
                <c:pt idx="8507">
                  <c:v>42186.461527777778</c:v>
                </c:pt>
                <c:pt idx="8508">
                  <c:v>42186.462222222232</c:v>
                </c:pt>
                <c:pt idx="8509">
                  <c:v>42186.462916666664</c:v>
                </c:pt>
                <c:pt idx="8510">
                  <c:v>42186.463611111096</c:v>
                </c:pt>
                <c:pt idx="8511">
                  <c:v>42186.464305555557</c:v>
                </c:pt>
                <c:pt idx="8512">
                  <c:v>42186.465000000004</c:v>
                </c:pt>
                <c:pt idx="8513">
                  <c:v>42186.465694444443</c:v>
                </c:pt>
                <c:pt idx="8514">
                  <c:v>42186.46638888889</c:v>
                </c:pt>
                <c:pt idx="8515">
                  <c:v>42186.467083333322</c:v>
                </c:pt>
                <c:pt idx="8516">
                  <c:v>42186.467777777776</c:v>
                </c:pt>
                <c:pt idx="8517">
                  <c:v>42186.468472222223</c:v>
                </c:pt>
                <c:pt idx="8518">
                  <c:v>42186.469166666648</c:v>
                </c:pt>
                <c:pt idx="8519">
                  <c:v>42186.469861111094</c:v>
                </c:pt>
                <c:pt idx="8520">
                  <c:v>42186.470555555563</c:v>
                </c:pt>
                <c:pt idx="8521">
                  <c:v>42186.471250000002</c:v>
                </c:pt>
                <c:pt idx="8522">
                  <c:v>42186.471944444442</c:v>
                </c:pt>
                <c:pt idx="8523">
                  <c:v>42186.472638888903</c:v>
                </c:pt>
                <c:pt idx="8524">
                  <c:v>42186.473333333335</c:v>
                </c:pt>
                <c:pt idx="8525">
                  <c:v>42186.474027777782</c:v>
                </c:pt>
                <c:pt idx="8526">
                  <c:v>42186.474722222221</c:v>
                </c:pt>
                <c:pt idx="8527">
                  <c:v>42186.475416666653</c:v>
                </c:pt>
                <c:pt idx="8528">
                  <c:v>42186.476111111115</c:v>
                </c:pt>
                <c:pt idx="8529">
                  <c:v>42186.476805555561</c:v>
                </c:pt>
                <c:pt idx="8530">
                  <c:v>42186.477500000001</c:v>
                </c:pt>
                <c:pt idx="8531">
                  <c:v>42186.478194444469</c:v>
                </c:pt>
                <c:pt idx="8532">
                  <c:v>42186.478888888902</c:v>
                </c:pt>
                <c:pt idx="8533">
                  <c:v>42186.479583333334</c:v>
                </c:pt>
                <c:pt idx="8534">
                  <c:v>42186.480277777795</c:v>
                </c:pt>
                <c:pt idx="8535">
                  <c:v>42186.480972222234</c:v>
                </c:pt>
                <c:pt idx="8536">
                  <c:v>42186.481666666652</c:v>
                </c:pt>
                <c:pt idx="8537">
                  <c:v>42186.482361111106</c:v>
                </c:pt>
                <c:pt idx="8538">
                  <c:v>42186.483055555553</c:v>
                </c:pt>
                <c:pt idx="8539">
                  <c:v>42186.483749999999</c:v>
                </c:pt>
                <c:pt idx="8540">
                  <c:v>42186.484444444461</c:v>
                </c:pt>
                <c:pt idx="8541">
                  <c:v>42186.485138888893</c:v>
                </c:pt>
                <c:pt idx="8542">
                  <c:v>42186.485833333332</c:v>
                </c:pt>
                <c:pt idx="8543">
                  <c:v>42186.486527777794</c:v>
                </c:pt>
                <c:pt idx="8544">
                  <c:v>42186.487222222233</c:v>
                </c:pt>
                <c:pt idx="8545">
                  <c:v>42186.487916666665</c:v>
                </c:pt>
                <c:pt idx="8546">
                  <c:v>42186.488611111112</c:v>
                </c:pt>
                <c:pt idx="8547">
                  <c:v>42186.489305555559</c:v>
                </c:pt>
                <c:pt idx="8548">
                  <c:v>42186.49</c:v>
                </c:pt>
                <c:pt idx="8549">
                  <c:v>42186.490694444459</c:v>
                </c:pt>
                <c:pt idx="8550">
                  <c:v>42186.491388888884</c:v>
                </c:pt>
                <c:pt idx="8551">
                  <c:v>42186.492083333324</c:v>
                </c:pt>
                <c:pt idx="8552">
                  <c:v>42186.492777777778</c:v>
                </c:pt>
                <c:pt idx="8553">
                  <c:v>42186.493472222224</c:v>
                </c:pt>
                <c:pt idx="8554">
                  <c:v>42186.494166666649</c:v>
                </c:pt>
                <c:pt idx="8555">
                  <c:v>42186.494861111096</c:v>
                </c:pt>
                <c:pt idx="8556">
                  <c:v>42186.495555555557</c:v>
                </c:pt>
                <c:pt idx="8557">
                  <c:v>42186.496250000011</c:v>
                </c:pt>
                <c:pt idx="8558">
                  <c:v>42186.496944444443</c:v>
                </c:pt>
                <c:pt idx="8559">
                  <c:v>42186.49763888889</c:v>
                </c:pt>
                <c:pt idx="8560">
                  <c:v>42186.498333333337</c:v>
                </c:pt>
                <c:pt idx="8561">
                  <c:v>42186.499027777776</c:v>
                </c:pt>
                <c:pt idx="8562">
                  <c:v>42186.499722222208</c:v>
                </c:pt>
                <c:pt idx="8563">
                  <c:v>42186.500416666655</c:v>
                </c:pt>
                <c:pt idx="8564">
                  <c:v>42186.501111111094</c:v>
                </c:pt>
                <c:pt idx="8565">
                  <c:v>42186.501805555556</c:v>
                </c:pt>
                <c:pt idx="8566">
                  <c:v>42186.502500000002</c:v>
                </c:pt>
                <c:pt idx="8567">
                  <c:v>42186.503194444442</c:v>
                </c:pt>
                <c:pt idx="8568">
                  <c:v>42186.503888888888</c:v>
                </c:pt>
                <c:pt idx="8569">
                  <c:v>42186.504583333335</c:v>
                </c:pt>
                <c:pt idx="8570">
                  <c:v>42186.505277777782</c:v>
                </c:pt>
                <c:pt idx="8571">
                  <c:v>42186.505972222221</c:v>
                </c:pt>
                <c:pt idx="8572">
                  <c:v>42186.506666666653</c:v>
                </c:pt>
                <c:pt idx="8573">
                  <c:v>42186.5073611111</c:v>
                </c:pt>
                <c:pt idx="8574">
                  <c:v>42186.508055555561</c:v>
                </c:pt>
                <c:pt idx="8575">
                  <c:v>42186.508750000001</c:v>
                </c:pt>
                <c:pt idx="8576">
                  <c:v>42186.509444444448</c:v>
                </c:pt>
                <c:pt idx="8577">
                  <c:v>42186.510138888902</c:v>
                </c:pt>
                <c:pt idx="8578">
                  <c:v>42186.510833333341</c:v>
                </c:pt>
                <c:pt idx="8579">
                  <c:v>42186.51152777778</c:v>
                </c:pt>
                <c:pt idx="8580">
                  <c:v>42186.512222222234</c:v>
                </c:pt>
                <c:pt idx="8581">
                  <c:v>42186.512916666667</c:v>
                </c:pt>
                <c:pt idx="8582">
                  <c:v>42186.513611111106</c:v>
                </c:pt>
                <c:pt idx="8583">
                  <c:v>42186.514305555553</c:v>
                </c:pt>
                <c:pt idx="8584">
                  <c:v>42186.515000000007</c:v>
                </c:pt>
                <c:pt idx="8585">
                  <c:v>42186.515694444461</c:v>
                </c:pt>
                <c:pt idx="8586">
                  <c:v>42186.516388888893</c:v>
                </c:pt>
                <c:pt idx="8587">
                  <c:v>42186.517083333325</c:v>
                </c:pt>
                <c:pt idx="8588">
                  <c:v>42186.517777777779</c:v>
                </c:pt>
                <c:pt idx="8589">
                  <c:v>42186.518472222233</c:v>
                </c:pt>
                <c:pt idx="8590">
                  <c:v>42186.519166666651</c:v>
                </c:pt>
                <c:pt idx="8591">
                  <c:v>42186.519861111105</c:v>
                </c:pt>
                <c:pt idx="8592">
                  <c:v>42186.520555555559</c:v>
                </c:pt>
                <c:pt idx="8593">
                  <c:v>42186.521249999998</c:v>
                </c:pt>
                <c:pt idx="8594">
                  <c:v>42186.521944444445</c:v>
                </c:pt>
                <c:pt idx="8595">
                  <c:v>42186.522638888891</c:v>
                </c:pt>
                <c:pt idx="8596">
                  <c:v>42186.523333333324</c:v>
                </c:pt>
                <c:pt idx="8597">
                  <c:v>42186.524027777778</c:v>
                </c:pt>
                <c:pt idx="8598">
                  <c:v>42186.524722222224</c:v>
                </c:pt>
                <c:pt idx="8599">
                  <c:v>42186.525416666649</c:v>
                </c:pt>
                <c:pt idx="8600">
                  <c:v>42186.526111111096</c:v>
                </c:pt>
                <c:pt idx="8601">
                  <c:v>42186.526805555557</c:v>
                </c:pt>
                <c:pt idx="8602">
                  <c:v>42186.527499999997</c:v>
                </c:pt>
                <c:pt idx="8603">
                  <c:v>42186.528194444443</c:v>
                </c:pt>
                <c:pt idx="8604">
                  <c:v>42186.52888888889</c:v>
                </c:pt>
                <c:pt idx="8605">
                  <c:v>42186.529583333322</c:v>
                </c:pt>
                <c:pt idx="8606">
                  <c:v>42186.530277777783</c:v>
                </c:pt>
                <c:pt idx="8607">
                  <c:v>42186.530972222223</c:v>
                </c:pt>
                <c:pt idx="8608">
                  <c:v>42186.531666666648</c:v>
                </c:pt>
                <c:pt idx="8609">
                  <c:v>42186.532361111094</c:v>
                </c:pt>
                <c:pt idx="8610">
                  <c:v>42186.533055555556</c:v>
                </c:pt>
                <c:pt idx="8611">
                  <c:v>42186.533749999995</c:v>
                </c:pt>
                <c:pt idx="8612">
                  <c:v>42186.534444444442</c:v>
                </c:pt>
                <c:pt idx="8613">
                  <c:v>42186.535138888888</c:v>
                </c:pt>
                <c:pt idx="8614">
                  <c:v>42186.535833333335</c:v>
                </c:pt>
                <c:pt idx="8615">
                  <c:v>42186.536527777782</c:v>
                </c:pt>
                <c:pt idx="8616">
                  <c:v>42186.537222222221</c:v>
                </c:pt>
                <c:pt idx="8617">
                  <c:v>42186.537916666653</c:v>
                </c:pt>
                <c:pt idx="8618">
                  <c:v>42186.538611111115</c:v>
                </c:pt>
                <c:pt idx="8619">
                  <c:v>42186.539305555554</c:v>
                </c:pt>
                <c:pt idx="8620">
                  <c:v>42186.54</c:v>
                </c:pt>
                <c:pt idx="8621">
                  <c:v>42186.540694444469</c:v>
                </c:pt>
                <c:pt idx="8622">
                  <c:v>42186.541388888887</c:v>
                </c:pt>
                <c:pt idx="8623">
                  <c:v>42186.542083333334</c:v>
                </c:pt>
                <c:pt idx="8624">
                  <c:v>42186.54277777778</c:v>
                </c:pt>
                <c:pt idx="8625">
                  <c:v>42186.54347222222</c:v>
                </c:pt>
                <c:pt idx="8626">
                  <c:v>42186.544166666652</c:v>
                </c:pt>
                <c:pt idx="8627">
                  <c:v>42186.544861111106</c:v>
                </c:pt>
                <c:pt idx="8628">
                  <c:v>42186.545555555553</c:v>
                </c:pt>
                <c:pt idx="8629">
                  <c:v>42186.546250000014</c:v>
                </c:pt>
                <c:pt idx="8630">
                  <c:v>42186.546944444461</c:v>
                </c:pt>
                <c:pt idx="8631">
                  <c:v>42186.547638888893</c:v>
                </c:pt>
                <c:pt idx="8632">
                  <c:v>42186.548333333332</c:v>
                </c:pt>
                <c:pt idx="8633">
                  <c:v>42186.549027777779</c:v>
                </c:pt>
                <c:pt idx="8634">
                  <c:v>42186.549722222226</c:v>
                </c:pt>
                <c:pt idx="8635">
                  <c:v>42186.550416666665</c:v>
                </c:pt>
                <c:pt idx="8636">
                  <c:v>42186.551111111105</c:v>
                </c:pt>
                <c:pt idx="8637">
                  <c:v>42186.551805555559</c:v>
                </c:pt>
                <c:pt idx="8638">
                  <c:v>42186.552500000013</c:v>
                </c:pt>
                <c:pt idx="8639">
                  <c:v>42186.553194444459</c:v>
                </c:pt>
                <c:pt idx="8640">
                  <c:v>42186.553888888891</c:v>
                </c:pt>
                <c:pt idx="8641">
                  <c:v>42186.554583333331</c:v>
                </c:pt>
                <c:pt idx="8642">
                  <c:v>42186.555277777792</c:v>
                </c:pt>
                <c:pt idx="8643">
                  <c:v>42186.555972222232</c:v>
                </c:pt>
                <c:pt idx="8644">
                  <c:v>42186.556666666664</c:v>
                </c:pt>
                <c:pt idx="8645">
                  <c:v>42186.557361111096</c:v>
                </c:pt>
                <c:pt idx="8646">
                  <c:v>42186.558055555572</c:v>
                </c:pt>
                <c:pt idx="8647">
                  <c:v>42186.558750000011</c:v>
                </c:pt>
                <c:pt idx="8648">
                  <c:v>42186.559444444443</c:v>
                </c:pt>
                <c:pt idx="8649">
                  <c:v>42186.56013888889</c:v>
                </c:pt>
                <c:pt idx="8650">
                  <c:v>42186.560833333337</c:v>
                </c:pt>
                <c:pt idx="8651">
                  <c:v>42186.561527777776</c:v>
                </c:pt>
                <c:pt idx="8652">
                  <c:v>42186.562222222223</c:v>
                </c:pt>
                <c:pt idx="8653">
                  <c:v>42186.562916666655</c:v>
                </c:pt>
                <c:pt idx="8654">
                  <c:v>42186.563611111094</c:v>
                </c:pt>
                <c:pt idx="8655">
                  <c:v>42186.564305555556</c:v>
                </c:pt>
                <c:pt idx="8656">
                  <c:v>42186.565000000002</c:v>
                </c:pt>
                <c:pt idx="8657">
                  <c:v>42186.565694444442</c:v>
                </c:pt>
                <c:pt idx="8658">
                  <c:v>42186.587916666664</c:v>
                </c:pt>
                <c:pt idx="8659">
                  <c:v>42186.58861111111</c:v>
                </c:pt>
                <c:pt idx="8660">
                  <c:v>42186.589305555557</c:v>
                </c:pt>
                <c:pt idx="8661">
                  <c:v>42186.59</c:v>
                </c:pt>
                <c:pt idx="8662">
                  <c:v>42186.590694444443</c:v>
                </c:pt>
                <c:pt idx="8663">
                  <c:v>42186.591388888875</c:v>
                </c:pt>
                <c:pt idx="8664">
                  <c:v>42186.592083333322</c:v>
                </c:pt>
                <c:pt idx="8665">
                  <c:v>42186.592777777776</c:v>
                </c:pt>
                <c:pt idx="8666">
                  <c:v>42186.593472222208</c:v>
                </c:pt>
                <c:pt idx="8667">
                  <c:v>42186.594166666648</c:v>
                </c:pt>
                <c:pt idx="8668">
                  <c:v>42186.594861111094</c:v>
                </c:pt>
                <c:pt idx="8669">
                  <c:v>42186.595555555556</c:v>
                </c:pt>
                <c:pt idx="8670">
                  <c:v>42186.596250000002</c:v>
                </c:pt>
                <c:pt idx="8671">
                  <c:v>42186.596944444442</c:v>
                </c:pt>
                <c:pt idx="8672">
                  <c:v>42186.597638888888</c:v>
                </c:pt>
                <c:pt idx="8673">
                  <c:v>42186.598333333335</c:v>
                </c:pt>
                <c:pt idx="8674">
                  <c:v>42186.599027777775</c:v>
                </c:pt>
                <c:pt idx="8675">
                  <c:v>42186.599722222207</c:v>
                </c:pt>
                <c:pt idx="8676">
                  <c:v>42186.600416666653</c:v>
                </c:pt>
                <c:pt idx="8677">
                  <c:v>42186.6011111111</c:v>
                </c:pt>
                <c:pt idx="8678">
                  <c:v>42186.601805555554</c:v>
                </c:pt>
                <c:pt idx="8679">
                  <c:v>42186.602500000001</c:v>
                </c:pt>
                <c:pt idx="8680">
                  <c:v>42186.603194444448</c:v>
                </c:pt>
                <c:pt idx="8681">
                  <c:v>42186.603888888887</c:v>
                </c:pt>
                <c:pt idx="8682">
                  <c:v>42186.604583333334</c:v>
                </c:pt>
                <c:pt idx="8683">
                  <c:v>42186.60527777778</c:v>
                </c:pt>
                <c:pt idx="8684">
                  <c:v>42186.60597222222</c:v>
                </c:pt>
                <c:pt idx="8685">
                  <c:v>42186.606666666652</c:v>
                </c:pt>
                <c:pt idx="8686">
                  <c:v>42186.607361111084</c:v>
                </c:pt>
                <c:pt idx="8687">
                  <c:v>42186.608055555553</c:v>
                </c:pt>
                <c:pt idx="8688">
                  <c:v>42186.608749999999</c:v>
                </c:pt>
                <c:pt idx="8689">
                  <c:v>42186.609444444446</c:v>
                </c:pt>
                <c:pt idx="8690">
                  <c:v>42186.610138888893</c:v>
                </c:pt>
                <c:pt idx="8691">
                  <c:v>42186.610833333332</c:v>
                </c:pt>
                <c:pt idx="8692">
                  <c:v>42186.611527777779</c:v>
                </c:pt>
                <c:pt idx="8693">
                  <c:v>42186.612222222233</c:v>
                </c:pt>
                <c:pt idx="8694">
                  <c:v>42186.612916666665</c:v>
                </c:pt>
                <c:pt idx="8695">
                  <c:v>42186.613611111105</c:v>
                </c:pt>
                <c:pt idx="8696">
                  <c:v>42186.614305555559</c:v>
                </c:pt>
                <c:pt idx="8697">
                  <c:v>42186.615000000005</c:v>
                </c:pt>
                <c:pt idx="8698">
                  <c:v>42186.615694444459</c:v>
                </c:pt>
                <c:pt idx="8699">
                  <c:v>42186.616388888891</c:v>
                </c:pt>
                <c:pt idx="8700">
                  <c:v>42186.617083333324</c:v>
                </c:pt>
                <c:pt idx="8701">
                  <c:v>42186.617777777778</c:v>
                </c:pt>
                <c:pt idx="8702">
                  <c:v>42186.618472222232</c:v>
                </c:pt>
                <c:pt idx="8703">
                  <c:v>42186.619166666649</c:v>
                </c:pt>
                <c:pt idx="8704">
                  <c:v>42186.619861111096</c:v>
                </c:pt>
                <c:pt idx="8705">
                  <c:v>42186.620555555557</c:v>
                </c:pt>
                <c:pt idx="8706">
                  <c:v>42186.621249999997</c:v>
                </c:pt>
                <c:pt idx="8707">
                  <c:v>42186.621944444436</c:v>
                </c:pt>
                <c:pt idx="8708">
                  <c:v>42186.62263888889</c:v>
                </c:pt>
                <c:pt idx="8709">
                  <c:v>42186.623333333322</c:v>
                </c:pt>
                <c:pt idx="8710">
                  <c:v>42186.624027777776</c:v>
                </c:pt>
                <c:pt idx="8711">
                  <c:v>42186.624722222208</c:v>
                </c:pt>
                <c:pt idx="8712">
                  <c:v>42186.625416666648</c:v>
                </c:pt>
                <c:pt idx="8713">
                  <c:v>42186.626111111094</c:v>
                </c:pt>
                <c:pt idx="8714">
                  <c:v>42186.626805555556</c:v>
                </c:pt>
                <c:pt idx="8715">
                  <c:v>42186.627499999995</c:v>
                </c:pt>
                <c:pt idx="8716">
                  <c:v>42186.628194444442</c:v>
                </c:pt>
                <c:pt idx="8717">
                  <c:v>42186.628888888888</c:v>
                </c:pt>
                <c:pt idx="8718">
                  <c:v>42186.629583333321</c:v>
                </c:pt>
                <c:pt idx="8719">
                  <c:v>42186.630277777782</c:v>
                </c:pt>
                <c:pt idx="8720">
                  <c:v>42186.630972222221</c:v>
                </c:pt>
                <c:pt idx="8721">
                  <c:v>42186.631666666639</c:v>
                </c:pt>
                <c:pt idx="8722">
                  <c:v>42186.6323611111</c:v>
                </c:pt>
                <c:pt idx="8723">
                  <c:v>42186.633055555554</c:v>
                </c:pt>
                <c:pt idx="8724">
                  <c:v>42186.633749999994</c:v>
                </c:pt>
                <c:pt idx="8725">
                  <c:v>42186.634444444448</c:v>
                </c:pt>
                <c:pt idx="8726">
                  <c:v>42186.635138888887</c:v>
                </c:pt>
                <c:pt idx="8727">
                  <c:v>42186.635833333334</c:v>
                </c:pt>
                <c:pt idx="8728">
                  <c:v>42186.63652777778</c:v>
                </c:pt>
                <c:pt idx="8729">
                  <c:v>42186.63722222222</c:v>
                </c:pt>
                <c:pt idx="8730">
                  <c:v>42186.637916666652</c:v>
                </c:pt>
                <c:pt idx="8731">
                  <c:v>42186.638611111106</c:v>
                </c:pt>
                <c:pt idx="8732">
                  <c:v>42186.639305555538</c:v>
                </c:pt>
                <c:pt idx="8733">
                  <c:v>42186.64</c:v>
                </c:pt>
                <c:pt idx="8734">
                  <c:v>42186.640694444461</c:v>
                </c:pt>
                <c:pt idx="8735">
                  <c:v>42186.641388888886</c:v>
                </c:pt>
                <c:pt idx="8736">
                  <c:v>42186.642083333325</c:v>
                </c:pt>
                <c:pt idx="8737">
                  <c:v>42186.642777777779</c:v>
                </c:pt>
                <c:pt idx="8738">
                  <c:v>42186.643472222226</c:v>
                </c:pt>
                <c:pt idx="8739">
                  <c:v>42186.644166666651</c:v>
                </c:pt>
                <c:pt idx="8740">
                  <c:v>42186.644861111105</c:v>
                </c:pt>
                <c:pt idx="8741">
                  <c:v>42186.645555555559</c:v>
                </c:pt>
                <c:pt idx="8742">
                  <c:v>42186.646250000013</c:v>
                </c:pt>
                <c:pt idx="8743">
                  <c:v>42186.646944444459</c:v>
                </c:pt>
                <c:pt idx="8744">
                  <c:v>42186.647638888891</c:v>
                </c:pt>
                <c:pt idx="8745">
                  <c:v>42186.648333333331</c:v>
                </c:pt>
                <c:pt idx="8746">
                  <c:v>42186.649027777778</c:v>
                </c:pt>
                <c:pt idx="8747">
                  <c:v>42186.649722222224</c:v>
                </c:pt>
                <c:pt idx="8748">
                  <c:v>42186.650416666664</c:v>
                </c:pt>
                <c:pt idx="8749">
                  <c:v>42186.651111111096</c:v>
                </c:pt>
                <c:pt idx="8750">
                  <c:v>42186.651805555557</c:v>
                </c:pt>
                <c:pt idx="8751">
                  <c:v>42186.652500000011</c:v>
                </c:pt>
                <c:pt idx="8752">
                  <c:v>42186.653194444443</c:v>
                </c:pt>
                <c:pt idx="8753">
                  <c:v>42186.65388888889</c:v>
                </c:pt>
                <c:pt idx="8754">
                  <c:v>42186.654583333337</c:v>
                </c:pt>
                <c:pt idx="8755">
                  <c:v>42186.655277777783</c:v>
                </c:pt>
                <c:pt idx="8756">
                  <c:v>42186.655972222223</c:v>
                </c:pt>
                <c:pt idx="8757">
                  <c:v>42186.656666666655</c:v>
                </c:pt>
                <c:pt idx="8758">
                  <c:v>42186.657361111094</c:v>
                </c:pt>
                <c:pt idx="8759">
                  <c:v>42186.658055555563</c:v>
                </c:pt>
                <c:pt idx="8760">
                  <c:v>42186.658750000002</c:v>
                </c:pt>
                <c:pt idx="8761">
                  <c:v>42186.659444444442</c:v>
                </c:pt>
                <c:pt idx="8762">
                  <c:v>42186.660138888888</c:v>
                </c:pt>
                <c:pt idx="8763">
                  <c:v>42186.660833333335</c:v>
                </c:pt>
                <c:pt idx="8764">
                  <c:v>42186.661527777775</c:v>
                </c:pt>
                <c:pt idx="8765">
                  <c:v>42186.662222222221</c:v>
                </c:pt>
                <c:pt idx="8766">
                  <c:v>42186.662916666653</c:v>
                </c:pt>
                <c:pt idx="8767">
                  <c:v>42186.6636111111</c:v>
                </c:pt>
                <c:pt idx="8768">
                  <c:v>42186.664305555554</c:v>
                </c:pt>
                <c:pt idx="8769">
                  <c:v>42186.665000000001</c:v>
                </c:pt>
                <c:pt idx="8770">
                  <c:v>42186.665694444448</c:v>
                </c:pt>
                <c:pt idx="8771">
                  <c:v>42186.666388888887</c:v>
                </c:pt>
                <c:pt idx="8772">
                  <c:v>42186.667083333319</c:v>
                </c:pt>
                <c:pt idx="8773">
                  <c:v>42186.667777777766</c:v>
                </c:pt>
                <c:pt idx="8774">
                  <c:v>42186.66847222222</c:v>
                </c:pt>
                <c:pt idx="8775">
                  <c:v>42186.669166666637</c:v>
                </c:pt>
                <c:pt idx="8776">
                  <c:v>42186.669861111084</c:v>
                </c:pt>
                <c:pt idx="8777">
                  <c:v>42186.670555555553</c:v>
                </c:pt>
                <c:pt idx="8778">
                  <c:v>42186.671249999999</c:v>
                </c:pt>
                <c:pt idx="8779">
                  <c:v>42186.671944444446</c:v>
                </c:pt>
                <c:pt idx="8780">
                  <c:v>42186.672638888893</c:v>
                </c:pt>
                <c:pt idx="8781">
                  <c:v>42186.673333333325</c:v>
                </c:pt>
                <c:pt idx="8782">
                  <c:v>42186.674027777779</c:v>
                </c:pt>
                <c:pt idx="8783">
                  <c:v>42186.674722222226</c:v>
                </c:pt>
                <c:pt idx="8784">
                  <c:v>42186.675416666651</c:v>
                </c:pt>
                <c:pt idx="8785">
                  <c:v>42186.676111111105</c:v>
                </c:pt>
                <c:pt idx="8786">
                  <c:v>42186.676805555559</c:v>
                </c:pt>
                <c:pt idx="8787">
                  <c:v>42186.677499999998</c:v>
                </c:pt>
                <c:pt idx="8788">
                  <c:v>42186.678194444459</c:v>
                </c:pt>
                <c:pt idx="8789">
                  <c:v>42186.678888888891</c:v>
                </c:pt>
                <c:pt idx="8790">
                  <c:v>42186.679583333324</c:v>
                </c:pt>
                <c:pt idx="8791">
                  <c:v>42186.680277777792</c:v>
                </c:pt>
                <c:pt idx="8792">
                  <c:v>42186.680972222232</c:v>
                </c:pt>
                <c:pt idx="8793">
                  <c:v>42186.681666666649</c:v>
                </c:pt>
                <c:pt idx="8794">
                  <c:v>42186.682361111096</c:v>
                </c:pt>
                <c:pt idx="8795">
                  <c:v>42186.683055555557</c:v>
                </c:pt>
                <c:pt idx="8796">
                  <c:v>42186.683749999997</c:v>
                </c:pt>
                <c:pt idx="8797">
                  <c:v>42186.684444444443</c:v>
                </c:pt>
                <c:pt idx="8798">
                  <c:v>42186.68513888889</c:v>
                </c:pt>
                <c:pt idx="8799">
                  <c:v>42186.685833333337</c:v>
                </c:pt>
                <c:pt idx="8800">
                  <c:v>42186.686527777783</c:v>
                </c:pt>
                <c:pt idx="8801">
                  <c:v>42186.687222222223</c:v>
                </c:pt>
                <c:pt idx="8802">
                  <c:v>42186.687916666655</c:v>
                </c:pt>
                <c:pt idx="8803">
                  <c:v>42186.688611111109</c:v>
                </c:pt>
                <c:pt idx="8804">
                  <c:v>42186.689305555556</c:v>
                </c:pt>
                <c:pt idx="8805">
                  <c:v>42186.69</c:v>
                </c:pt>
                <c:pt idx="8806">
                  <c:v>42186.690694444442</c:v>
                </c:pt>
                <c:pt idx="8807">
                  <c:v>42186.691388888874</c:v>
                </c:pt>
                <c:pt idx="8808">
                  <c:v>42186.692083333321</c:v>
                </c:pt>
                <c:pt idx="8809">
                  <c:v>42186.692777777775</c:v>
                </c:pt>
                <c:pt idx="8810">
                  <c:v>42186.693472222207</c:v>
                </c:pt>
                <c:pt idx="8811">
                  <c:v>42186.694166666639</c:v>
                </c:pt>
                <c:pt idx="8812">
                  <c:v>42186.6948611111</c:v>
                </c:pt>
                <c:pt idx="8813">
                  <c:v>42186.695555555554</c:v>
                </c:pt>
                <c:pt idx="8814">
                  <c:v>42186.696250000001</c:v>
                </c:pt>
                <c:pt idx="8815">
                  <c:v>42186.696944444448</c:v>
                </c:pt>
                <c:pt idx="8816">
                  <c:v>42186.697638888887</c:v>
                </c:pt>
                <c:pt idx="8817">
                  <c:v>42186.698333333334</c:v>
                </c:pt>
                <c:pt idx="8818">
                  <c:v>42186.699027777766</c:v>
                </c:pt>
                <c:pt idx="8819">
                  <c:v>42186.699722222198</c:v>
                </c:pt>
                <c:pt idx="8820">
                  <c:v>42186.700416666652</c:v>
                </c:pt>
                <c:pt idx="8821">
                  <c:v>42186.701111111084</c:v>
                </c:pt>
                <c:pt idx="8822">
                  <c:v>42186.701805555538</c:v>
                </c:pt>
                <c:pt idx="8823">
                  <c:v>42186.702499999999</c:v>
                </c:pt>
                <c:pt idx="8824">
                  <c:v>42186.703194444446</c:v>
                </c:pt>
                <c:pt idx="8825">
                  <c:v>42186.703888888886</c:v>
                </c:pt>
                <c:pt idx="8826">
                  <c:v>42186.704583333325</c:v>
                </c:pt>
                <c:pt idx="8827">
                  <c:v>42186.705277777779</c:v>
                </c:pt>
                <c:pt idx="8828">
                  <c:v>42186.705972222226</c:v>
                </c:pt>
                <c:pt idx="8829">
                  <c:v>42186.706666666651</c:v>
                </c:pt>
                <c:pt idx="8830">
                  <c:v>42186.707361111083</c:v>
                </c:pt>
                <c:pt idx="8831">
                  <c:v>42186.708055555559</c:v>
                </c:pt>
                <c:pt idx="8832">
                  <c:v>42186.708749999998</c:v>
                </c:pt>
                <c:pt idx="8833">
                  <c:v>42186.709444444445</c:v>
                </c:pt>
                <c:pt idx="8834">
                  <c:v>42186.710138888891</c:v>
                </c:pt>
                <c:pt idx="8835">
                  <c:v>42186.710833333331</c:v>
                </c:pt>
                <c:pt idx="8836">
                  <c:v>42186.711527777778</c:v>
                </c:pt>
                <c:pt idx="8837">
                  <c:v>42186.712222222232</c:v>
                </c:pt>
                <c:pt idx="8838">
                  <c:v>42186.712916666664</c:v>
                </c:pt>
                <c:pt idx="8839">
                  <c:v>42186.713611111096</c:v>
                </c:pt>
                <c:pt idx="8840">
                  <c:v>42186.714305555557</c:v>
                </c:pt>
                <c:pt idx="8841">
                  <c:v>42186.715000000004</c:v>
                </c:pt>
                <c:pt idx="8842">
                  <c:v>42186.715694444443</c:v>
                </c:pt>
                <c:pt idx="8843">
                  <c:v>42186.71638888889</c:v>
                </c:pt>
                <c:pt idx="8844">
                  <c:v>42186.717083333322</c:v>
                </c:pt>
                <c:pt idx="8845">
                  <c:v>42186.717777777776</c:v>
                </c:pt>
                <c:pt idx="8846">
                  <c:v>42186.718472222223</c:v>
                </c:pt>
                <c:pt idx="8847">
                  <c:v>42186.719166666648</c:v>
                </c:pt>
                <c:pt idx="8848">
                  <c:v>42186.719861111094</c:v>
                </c:pt>
                <c:pt idx="8849">
                  <c:v>42186.720555555556</c:v>
                </c:pt>
                <c:pt idx="8850">
                  <c:v>42186.721249999995</c:v>
                </c:pt>
                <c:pt idx="8851">
                  <c:v>42186.721944444434</c:v>
                </c:pt>
                <c:pt idx="8852">
                  <c:v>42186.722638888888</c:v>
                </c:pt>
                <c:pt idx="8853">
                  <c:v>42186.723333333321</c:v>
                </c:pt>
                <c:pt idx="8854">
                  <c:v>42186.724027777775</c:v>
                </c:pt>
                <c:pt idx="8855">
                  <c:v>42186.724722222207</c:v>
                </c:pt>
                <c:pt idx="8856">
                  <c:v>42186.725416666639</c:v>
                </c:pt>
                <c:pt idx="8857">
                  <c:v>42186.7261111111</c:v>
                </c:pt>
                <c:pt idx="8858">
                  <c:v>42186.726805555554</c:v>
                </c:pt>
                <c:pt idx="8859">
                  <c:v>42186.727499999994</c:v>
                </c:pt>
                <c:pt idx="8860">
                  <c:v>42186.728194444448</c:v>
                </c:pt>
                <c:pt idx="8861">
                  <c:v>42186.728888888887</c:v>
                </c:pt>
                <c:pt idx="8862">
                  <c:v>42186.729583333319</c:v>
                </c:pt>
                <c:pt idx="8863">
                  <c:v>42186.73027777778</c:v>
                </c:pt>
                <c:pt idx="8864">
                  <c:v>42186.73097222222</c:v>
                </c:pt>
                <c:pt idx="8865">
                  <c:v>42186.731666666637</c:v>
                </c:pt>
                <c:pt idx="8866">
                  <c:v>42186.732361111084</c:v>
                </c:pt>
                <c:pt idx="8867">
                  <c:v>42186.733055555538</c:v>
                </c:pt>
                <c:pt idx="8868">
                  <c:v>42186.733749999985</c:v>
                </c:pt>
                <c:pt idx="8869">
                  <c:v>42186.734444444446</c:v>
                </c:pt>
                <c:pt idx="8870">
                  <c:v>42186.735138888886</c:v>
                </c:pt>
                <c:pt idx="8871">
                  <c:v>42186.735833333325</c:v>
                </c:pt>
                <c:pt idx="8872">
                  <c:v>42186.736527777779</c:v>
                </c:pt>
                <c:pt idx="8873">
                  <c:v>42186.737222222226</c:v>
                </c:pt>
                <c:pt idx="8874">
                  <c:v>42186.737916666651</c:v>
                </c:pt>
                <c:pt idx="8875">
                  <c:v>42186.738611111105</c:v>
                </c:pt>
                <c:pt idx="8876">
                  <c:v>42186.739305555544</c:v>
                </c:pt>
                <c:pt idx="8877">
                  <c:v>42186.74</c:v>
                </c:pt>
                <c:pt idx="8878">
                  <c:v>42186.740694444459</c:v>
                </c:pt>
                <c:pt idx="8879">
                  <c:v>42186.741388888884</c:v>
                </c:pt>
                <c:pt idx="8880">
                  <c:v>42186.742083333324</c:v>
                </c:pt>
                <c:pt idx="8881">
                  <c:v>42186.742777777778</c:v>
                </c:pt>
                <c:pt idx="8882">
                  <c:v>42186.743472222224</c:v>
                </c:pt>
                <c:pt idx="8883">
                  <c:v>42186.744166666649</c:v>
                </c:pt>
                <c:pt idx="8884">
                  <c:v>42186.744861111096</c:v>
                </c:pt>
                <c:pt idx="8885">
                  <c:v>42186.745555555557</c:v>
                </c:pt>
                <c:pt idx="8886">
                  <c:v>42186.746250000011</c:v>
                </c:pt>
                <c:pt idx="8887">
                  <c:v>42186.746944444443</c:v>
                </c:pt>
                <c:pt idx="8888">
                  <c:v>42186.74763888889</c:v>
                </c:pt>
                <c:pt idx="8889">
                  <c:v>42186.748333333337</c:v>
                </c:pt>
                <c:pt idx="8890">
                  <c:v>42186.749027777776</c:v>
                </c:pt>
                <c:pt idx="8891">
                  <c:v>42186.749722222208</c:v>
                </c:pt>
                <c:pt idx="8892">
                  <c:v>42186.750416666655</c:v>
                </c:pt>
                <c:pt idx="8893">
                  <c:v>42186.751111111094</c:v>
                </c:pt>
                <c:pt idx="8894">
                  <c:v>42186.751805555556</c:v>
                </c:pt>
                <c:pt idx="8895">
                  <c:v>42186.752500000002</c:v>
                </c:pt>
                <c:pt idx="8896">
                  <c:v>42186.753194444442</c:v>
                </c:pt>
                <c:pt idx="8897">
                  <c:v>42186.753888888888</c:v>
                </c:pt>
                <c:pt idx="8898">
                  <c:v>42186.754583333335</c:v>
                </c:pt>
                <c:pt idx="8899">
                  <c:v>42186.755277777782</c:v>
                </c:pt>
                <c:pt idx="8900">
                  <c:v>42186.755972222221</c:v>
                </c:pt>
                <c:pt idx="8901">
                  <c:v>42186.756666666653</c:v>
                </c:pt>
                <c:pt idx="8902">
                  <c:v>42186.7573611111</c:v>
                </c:pt>
                <c:pt idx="8903">
                  <c:v>42186.758055555561</c:v>
                </c:pt>
                <c:pt idx="8904">
                  <c:v>42186.758750000001</c:v>
                </c:pt>
                <c:pt idx="8905">
                  <c:v>42186.759444444448</c:v>
                </c:pt>
                <c:pt idx="8906">
                  <c:v>42186.760138888887</c:v>
                </c:pt>
                <c:pt idx="8907">
                  <c:v>42186.760833333334</c:v>
                </c:pt>
                <c:pt idx="8908">
                  <c:v>42186.761527777766</c:v>
                </c:pt>
                <c:pt idx="8909">
                  <c:v>42186.76222222222</c:v>
                </c:pt>
                <c:pt idx="8910">
                  <c:v>42186.762916666652</c:v>
                </c:pt>
                <c:pt idx="8911">
                  <c:v>42186.763611111084</c:v>
                </c:pt>
                <c:pt idx="8912">
                  <c:v>42186.764305555538</c:v>
                </c:pt>
                <c:pt idx="8913">
                  <c:v>42186.764999999999</c:v>
                </c:pt>
                <c:pt idx="8914">
                  <c:v>42186.765694444446</c:v>
                </c:pt>
                <c:pt idx="8915">
                  <c:v>42186.766388888886</c:v>
                </c:pt>
                <c:pt idx="8916">
                  <c:v>42186.767083333303</c:v>
                </c:pt>
                <c:pt idx="8917">
                  <c:v>42186.767777777764</c:v>
                </c:pt>
                <c:pt idx="8918">
                  <c:v>42186.768472222226</c:v>
                </c:pt>
                <c:pt idx="8919">
                  <c:v>42186.769166666636</c:v>
                </c:pt>
                <c:pt idx="8920">
                  <c:v>42186.769861111083</c:v>
                </c:pt>
                <c:pt idx="8921">
                  <c:v>42186.770555555559</c:v>
                </c:pt>
                <c:pt idx="8922">
                  <c:v>42186.771249999998</c:v>
                </c:pt>
                <c:pt idx="8923">
                  <c:v>42186.771944444445</c:v>
                </c:pt>
                <c:pt idx="8924">
                  <c:v>42186.772638888891</c:v>
                </c:pt>
                <c:pt idx="8925">
                  <c:v>42186.773333333324</c:v>
                </c:pt>
                <c:pt idx="8926">
                  <c:v>42186.774027777778</c:v>
                </c:pt>
                <c:pt idx="8927">
                  <c:v>42186.774722222224</c:v>
                </c:pt>
                <c:pt idx="8928">
                  <c:v>42186.775416666649</c:v>
                </c:pt>
                <c:pt idx="8929">
                  <c:v>42186.776111111096</c:v>
                </c:pt>
                <c:pt idx="8930">
                  <c:v>42186.776805555557</c:v>
                </c:pt>
                <c:pt idx="8931">
                  <c:v>42186.777499999997</c:v>
                </c:pt>
                <c:pt idx="8932">
                  <c:v>42186.778194444443</c:v>
                </c:pt>
                <c:pt idx="8933">
                  <c:v>42186.77888888889</c:v>
                </c:pt>
                <c:pt idx="8934">
                  <c:v>42186.779583333322</c:v>
                </c:pt>
                <c:pt idx="8935">
                  <c:v>42186.780277777783</c:v>
                </c:pt>
                <c:pt idx="8936">
                  <c:v>42186.780972222223</c:v>
                </c:pt>
                <c:pt idx="8937">
                  <c:v>42186.781666666648</c:v>
                </c:pt>
                <c:pt idx="8938">
                  <c:v>42186.782361111094</c:v>
                </c:pt>
                <c:pt idx="8939">
                  <c:v>42186.783055555556</c:v>
                </c:pt>
                <c:pt idx="8940">
                  <c:v>42186.783749999995</c:v>
                </c:pt>
                <c:pt idx="8941">
                  <c:v>42186.784444444442</c:v>
                </c:pt>
                <c:pt idx="8942">
                  <c:v>42186.785138888888</c:v>
                </c:pt>
                <c:pt idx="8943">
                  <c:v>42186.785833333335</c:v>
                </c:pt>
                <c:pt idx="8944">
                  <c:v>42186.786527777782</c:v>
                </c:pt>
                <c:pt idx="8945">
                  <c:v>42186.787222222221</c:v>
                </c:pt>
                <c:pt idx="8946">
                  <c:v>42186.787916666653</c:v>
                </c:pt>
                <c:pt idx="8947">
                  <c:v>42186.788611111115</c:v>
                </c:pt>
                <c:pt idx="8948">
                  <c:v>42186.789305555554</c:v>
                </c:pt>
                <c:pt idx="8949">
                  <c:v>42186.79</c:v>
                </c:pt>
                <c:pt idx="8950">
                  <c:v>42186.790694444448</c:v>
                </c:pt>
                <c:pt idx="8951">
                  <c:v>42186.791388888872</c:v>
                </c:pt>
                <c:pt idx="8952">
                  <c:v>42186.792083333319</c:v>
                </c:pt>
                <c:pt idx="8953">
                  <c:v>42186.792777777766</c:v>
                </c:pt>
                <c:pt idx="8954">
                  <c:v>42186.793472222198</c:v>
                </c:pt>
                <c:pt idx="8955">
                  <c:v>42186.794166666637</c:v>
                </c:pt>
                <c:pt idx="8956">
                  <c:v>42186.794861111084</c:v>
                </c:pt>
                <c:pt idx="8957">
                  <c:v>42186.795555555538</c:v>
                </c:pt>
                <c:pt idx="8958">
                  <c:v>42186.796249999999</c:v>
                </c:pt>
                <c:pt idx="8959">
                  <c:v>42186.796944444446</c:v>
                </c:pt>
                <c:pt idx="8960">
                  <c:v>42186.797638888886</c:v>
                </c:pt>
                <c:pt idx="8961">
                  <c:v>42186.798333333325</c:v>
                </c:pt>
                <c:pt idx="8962">
                  <c:v>42186.799027777764</c:v>
                </c:pt>
                <c:pt idx="8963">
                  <c:v>42186.799722222204</c:v>
                </c:pt>
                <c:pt idx="8964">
                  <c:v>42186.800416666665</c:v>
                </c:pt>
                <c:pt idx="8965">
                  <c:v>42186.801111111105</c:v>
                </c:pt>
                <c:pt idx="8966">
                  <c:v>42186.801805555559</c:v>
                </c:pt>
                <c:pt idx="8967">
                  <c:v>42186.802500000013</c:v>
                </c:pt>
                <c:pt idx="8968">
                  <c:v>42186.803194444459</c:v>
                </c:pt>
                <c:pt idx="8969">
                  <c:v>42186.803888888891</c:v>
                </c:pt>
                <c:pt idx="8970">
                  <c:v>42186.804583333331</c:v>
                </c:pt>
                <c:pt idx="8971">
                  <c:v>42186.805277777792</c:v>
                </c:pt>
                <c:pt idx="8972">
                  <c:v>42186.805972222232</c:v>
                </c:pt>
                <c:pt idx="8973">
                  <c:v>42186.806666666664</c:v>
                </c:pt>
                <c:pt idx="8974">
                  <c:v>42186.807361111096</c:v>
                </c:pt>
                <c:pt idx="8975">
                  <c:v>42186.808055555572</c:v>
                </c:pt>
                <c:pt idx="8976">
                  <c:v>42186.808750000011</c:v>
                </c:pt>
                <c:pt idx="8977">
                  <c:v>42186.809444444443</c:v>
                </c:pt>
                <c:pt idx="8978">
                  <c:v>42186.810138888904</c:v>
                </c:pt>
                <c:pt idx="8979">
                  <c:v>42186.810833333351</c:v>
                </c:pt>
                <c:pt idx="8980">
                  <c:v>42186.811527777783</c:v>
                </c:pt>
                <c:pt idx="8981">
                  <c:v>42186.812222222237</c:v>
                </c:pt>
                <c:pt idx="8982">
                  <c:v>42186.812916666669</c:v>
                </c:pt>
                <c:pt idx="8983">
                  <c:v>42186.813611111109</c:v>
                </c:pt>
                <c:pt idx="8984">
                  <c:v>42186.814305555563</c:v>
                </c:pt>
                <c:pt idx="8985">
                  <c:v>42186.815000000002</c:v>
                </c:pt>
                <c:pt idx="8986">
                  <c:v>42186.815694444456</c:v>
                </c:pt>
                <c:pt idx="8987">
                  <c:v>42186.816388888903</c:v>
                </c:pt>
                <c:pt idx="8988">
                  <c:v>42186.817083333335</c:v>
                </c:pt>
                <c:pt idx="8989">
                  <c:v>42186.817777777782</c:v>
                </c:pt>
                <c:pt idx="8990">
                  <c:v>42186.818472222236</c:v>
                </c:pt>
                <c:pt idx="8991">
                  <c:v>42186.819166666653</c:v>
                </c:pt>
                <c:pt idx="8992">
                  <c:v>42186.819861111115</c:v>
                </c:pt>
                <c:pt idx="8993">
                  <c:v>42186.820555555561</c:v>
                </c:pt>
                <c:pt idx="8994">
                  <c:v>42186.821250000001</c:v>
                </c:pt>
                <c:pt idx="8995">
                  <c:v>42186.821944444448</c:v>
                </c:pt>
                <c:pt idx="8996">
                  <c:v>42186.822638888902</c:v>
                </c:pt>
                <c:pt idx="8997">
                  <c:v>42186.823333333334</c:v>
                </c:pt>
                <c:pt idx="8998">
                  <c:v>42186.82402777778</c:v>
                </c:pt>
                <c:pt idx="8999">
                  <c:v>42186.82472222222</c:v>
                </c:pt>
                <c:pt idx="9000">
                  <c:v>42186.825416666652</c:v>
                </c:pt>
                <c:pt idx="9001">
                  <c:v>42186.826111111106</c:v>
                </c:pt>
                <c:pt idx="9002">
                  <c:v>42186.826805555553</c:v>
                </c:pt>
                <c:pt idx="9003">
                  <c:v>42186.827499999999</c:v>
                </c:pt>
                <c:pt idx="9004">
                  <c:v>42186.828194444461</c:v>
                </c:pt>
                <c:pt idx="9005">
                  <c:v>42186.828888888893</c:v>
                </c:pt>
                <c:pt idx="9006">
                  <c:v>42186.829583333325</c:v>
                </c:pt>
                <c:pt idx="9007">
                  <c:v>42186.830277777794</c:v>
                </c:pt>
                <c:pt idx="9008">
                  <c:v>42186.830972222233</c:v>
                </c:pt>
                <c:pt idx="9009">
                  <c:v>42186.831666666651</c:v>
                </c:pt>
                <c:pt idx="9010">
                  <c:v>42186.832361111105</c:v>
                </c:pt>
                <c:pt idx="9011">
                  <c:v>42186.833055555559</c:v>
                </c:pt>
                <c:pt idx="9012">
                  <c:v>42186.833749999998</c:v>
                </c:pt>
                <c:pt idx="9013">
                  <c:v>42186.834444444459</c:v>
                </c:pt>
                <c:pt idx="9014">
                  <c:v>42186.835138888891</c:v>
                </c:pt>
                <c:pt idx="9015">
                  <c:v>42186.835833333331</c:v>
                </c:pt>
                <c:pt idx="9016">
                  <c:v>42186.836527777792</c:v>
                </c:pt>
                <c:pt idx="9017">
                  <c:v>42186.837222222232</c:v>
                </c:pt>
                <c:pt idx="9018">
                  <c:v>42186.837916666664</c:v>
                </c:pt>
                <c:pt idx="9019">
                  <c:v>42186.83861111111</c:v>
                </c:pt>
                <c:pt idx="9020">
                  <c:v>42186.839305555557</c:v>
                </c:pt>
                <c:pt idx="9021">
                  <c:v>42186.840000000011</c:v>
                </c:pt>
                <c:pt idx="9022">
                  <c:v>42186.840694444465</c:v>
                </c:pt>
                <c:pt idx="9023">
                  <c:v>42186.84138888889</c:v>
                </c:pt>
                <c:pt idx="9024">
                  <c:v>42186.842083333337</c:v>
                </c:pt>
                <c:pt idx="9025">
                  <c:v>42186.842777777783</c:v>
                </c:pt>
                <c:pt idx="9026">
                  <c:v>42186.843472222223</c:v>
                </c:pt>
                <c:pt idx="9027">
                  <c:v>42186.844166666655</c:v>
                </c:pt>
                <c:pt idx="9028">
                  <c:v>42186.844861111109</c:v>
                </c:pt>
                <c:pt idx="9029">
                  <c:v>42186.845555555563</c:v>
                </c:pt>
                <c:pt idx="9030">
                  <c:v>42186.846250000017</c:v>
                </c:pt>
                <c:pt idx="9031">
                  <c:v>42186.846944444456</c:v>
                </c:pt>
                <c:pt idx="9032">
                  <c:v>42186.847638888903</c:v>
                </c:pt>
                <c:pt idx="9033">
                  <c:v>42186.848333333342</c:v>
                </c:pt>
                <c:pt idx="9034">
                  <c:v>42186.849027777782</c:v>
                </c:pt>
                <c:pt idx="9035">
                  <c:v>42186.849722222221</c:v>
                </c:pt>
                <c:pt idx="9036">
                  <c:v>42186.850416666668</c:v>
                </c:pt>
                <c:pt idx="9037">
                  <c:v>42186.851111111115</c:v>
                </c:pt>
                <c:pt idx="9038">
                  <c:v>42186.851805555561</c:v>
                </c:pt>
                <c:pt idx="9039">
                  <c:v>42186.852500000015</c:v>
                </c:pt>
                <c:pt idx="9040">
                  <c:v>42186.853194444469</c:v>
                </c:pt>
                <c:pt idx="9041">
                  <c:v>42186.853888888902</c:v>
                </c:pt>
                <c:pt idx="9042">
                  <c:v>42186.854583333341</c:v>
                </c:pt>
                <c:pt idx="9043">
                  <c:v>42186.855277777795</c:v>
                </c:pt>
                <c:pt idx="9044">
                  <c:v>42186.855972222234</c:v>
                </c:pt>
                <c:pt idx="9045">
                  <c:v>42186.856666666667</c:v>
                </c:pt>
                <c:pt idx="9046">
                  <c:v>42186.857361111106</c:v>
                </c:pt>
                <c:pt idx="9047">
                  <c:v>42186.858055555567</c:v>
                </c:pt>
                <c:pt idx="9048">
                  <c:v>42186.858750000014</c:v>
                </c:pt>
                <c:pt idx="9049">
                  <c:v>42186.859444444461</c:v>
                </c:pt>
                <c:pt idx="9050">
                  <c:v>42186.860138888893</c:v>
                </c:pt>
                <c:pt idx="9051">
                  <c:v>42186.860833333332</c:v>
                </c:pt>
                <c:pt idx="9052">
                  <c:v>42186.861527777779</c:v>
                </c:pt>
                <c:pt idx="9053">
                  <c:v>42186.862222222233</c:v>
                </c:pt>
                <c:pt idx="9054">
                  <c:v>42186.862916666665</c:v>
                </c:pt>
                <c:pt idx="9055">
                  <c:v>42186.863611111105</c:v>
                </c:pt>
                <c:pt idx="9056">
                  <c:v>42186.864305555559</c:v>
                </c:pt>
                <c:pt idx="9057">
                  <c:v>42186.865000000005</c:v>
                </c:pt>
                <c:pt idx="9058">
                  <c:v>42186.865694444459</c:v>
                </c:pt>
                <c:pt idx="9059">
                  <c:v>42186.866388888891</c:v>
                </c:pt>
                <c:pt idx="9060">
                  <c:v>42186.867083333324</c:v>
                </c:pt>
                <c:pt idx="9061">
                  <c:v>42186.867777777778</c:v>
                </c:pt>
                <c:pt idx="9062">
                  <c:v>42186.868472222232</c:v>
                </c:pt>
                <c:pt idx="9063">
                  <c:v>42186.869166666649</c:v>
                </c:pt>
                <c:pt idx="9064">
                  <c:v>42186.869861111096</c:v>
                </c:pt>
                <c:pt idx="9065">
                  <c:v>42186.870555555572</c:v>
                </c:pt>
                <c:pt idx="9066">
                  <c:v>42186.871250000011</c:v>
                </c:pt>
                <c:pt idx="9067">
                  <c:v>42186.871944444443</c:v>
                </c:pt>
                <c:pt idx="9068">
                  <c:v>42186.872638888904</c:v>
                </c:pt>
                <c:pt idx="9069">
                  <c:v>42186.873333333337</c:v>
                </c:pt>
                <c:pt idx="9070">
                  <c:v>42186.874027777783</c:v>
                </c:pt>
                <c:pt idx="9071">
                  <c:v>42186.874722222223</c:v>
                </c:pt>
                <c:pt idx="9072">
                  <c:v>42186.875416666655</c:v>
                </c:pt>
                <c:pt idx="9073">
                  <c:v>42186.876111111109</c:v>
                </c:pt>
                <c:pt idx="9074">
                  <c:v>42186.876805555563</c:v>
                </c:pt>
                <c:pt idx="9075">
                  <c:v>42186.877500000002</c:v>
                </c:pt>
                <c:pt idx="9076">
                  <c:v>42186.878194444456</c:v>
                </c:pt>
                <c:pt idx="9077">
                  <c:v>42186.878888888903</c:v>
                </c:pt>
                <c:pt idx="9078">
                  <c:v>42186.879583333335</c:v>
                </c:pt>
                <c:pt idx="9079">
                  <c:v>42186.880277777796</c:v>
                </c:pt>
                <c:pt idx="9080">
                  <c:v>42186.880972222236</c:v>
                </c:pt>
                <c:pt idx="9081">
                  <c:v>42186.881666666653</c:v>
                </c:pt>
                <c:pt idx="9082">
                  <c:v>42186.882361111115</c:v>
                </c:pt>
                <c:pt idx="9083">
                  <c:v>42186.883055555561</c:v>
                </c:pt>
                <c:pt idx="9084">
                  <c:v>42186.883750000001</c:v>
                </c:pt>
                <c:pt idx="9085">
                  <c:v>42186.884444444469</c:v>
                </c:pt>
                <c:pt idx="9086">
                  <c:v>42186.885138888902</c:v>
                </c:pt>
                <c:pt idx="9087">
                  <c:v>42186.885833333341</c:v>
                </c:pt>
                <c:pt idx="9088">
                  <c:v>42186.886527777795</c:v>
                </c:pt>
                <c:pt idx="9089">
                  <c:v>42186.887222222234</c:v>
                </c:pt>
                <c:pt idx="9090">
                  <c:v>42186.887916666667</c:v>
                </c:pt>
                <c:pt idx="9091">
                  <c:v>42186.888611111113</c:v>
                </c:pt>
                <c:pt idx="9092">
                  <c:v>42186.889305555553</c:v>
                </c:pt>
                <c:pt idx="9093">
                  <c:v>42186.89</c:v>
                </c:pt>
                <c:pt idx="9094">
                  <c:v>42186.890694444461</c:v>
                </c:pt>
                <c:pt idx="9095">
                  <c:v>42186.891388888886</c:v>
                </c:pt>
                <c:pt idx="9096">
                  <c:v>42186.892083333325</c:v>
                </c:pt>
                <c:pt idx="9097">
                  <c:v>42186.892777777779</c:v>
                </c:pt>
                <c:pt idx="9098">
                  <c:v>42186.893472222226</c:v>
                </c:pt>
                <c:pt idx="9099">
                  <c:v>42186.894166666651</c:v>
                </c:pt>
                <c:pt idx="9100">
                  <c:v>42186.894861111105</c:v>
                </c:pt>
                <c:pt idx="9101">
                  <c:v>42186.895555555559</c:v>
                </c:pt>
                <c:pt idx="9102">
                  <c:v>42186.896250000013</c:v>
                </c:pt>
                <c:pt idx="9103">
                  <c:v>42186.896944444459</c:v>
                </c:pt>
                <c:pt idx="9104">
                  <c:v>42186.897638888891</c:v>
                </c:pt>
                <c:pt idx="9105">
                  <c:v>42186.898333333331</c:v>
                </c:pt>
                <c:pt idx="9106">
                  <c:v>42186.899027777778</c:v>
                </c:pt>
                <c:pt idx="9107">
                  <c:v>42186.899722222224</c:v>
                </c:pt>
                <c:pt idx="9108">
                  <c:v>42186.900416666664</c:v>
                </c:pt>
                <c:pt idx="9109">
                  <c:v>42186.901111111096</c:v>
                </c:pt>
                <c:pt idx="9110">
                  <c:v>42186.901805555557</c:v>
                </c:pt>
                <c:pt idx="9111">
                  <c:v>42186.902500000011</c:v>
                </c:pt>
                <c:pt idx="9112">
                  <c:v>42186.903194444443</c:v>
                </c:pt>
                <c:pt idx="9113">
                  <c:v>42186.90388888889</c:v>
                </c:pt>
                <c:pt idx="9114">
                  <c:v>42186.904583333337</c:v>
                </c:pt>
                <c:pt idx="9115">
                  <c:v>42186.905277777783</c:v>
                </c:pt>
                <c:pt idx="9116">
                  <c:v>42186.905972222223</c:v>
                </c:pt>
                <c:pt idx="9117">
                  <c:v>42186.906666666655</c:v>
                </c:pt>
                <c:pt idx="9118">
                  <c:v>42186.907361111094</c:v>
                </c:pt>
                <c:pt idx="9119">
                  <c:v>42186.908055555563</c:v>
                </c:pt>
                <c:pt idx="9120">
                  <c:v>42186.908750000002</c:v>
                </c:pt>
                <c:pt idx="9121">
                  <c:v>42186.909444444442</c:v>
                </c:pt>
                <c:pt idx="9122">
                  <c:v>42186.910138888903</c:v>
                </c:pt>
                <c:pt idx="9123">
                  <c:v>42186.910833333342</c:v>
                </c:pt>
                <c:pt idx="9124">
                  <c:v>42186.911527777782</c:v>
                </c:pt>
                <c:pt idx="9125">
                  <c:v>42186.912222222236</c:v>
                </c:pt>
                <c:pt idx="9126">
                  <c:v>42186.912916666668</c:v>
                </c:pt>
                <c:pt idx="9127">
                  <c:v>42186.913611111115</c:v>
                </c:pt>
                <c:pt idx="9128">
                  <c:v>42186.914305555561</c:v>
                </c:pt>
                <c:pt idx="9129">
                  <c:v>42186.915000000001</c:v>
                </c:pt>
                <c:pt idx="9130">
                  <c:v>42186.915694444469</c:v>
                </c:pt>
                <c:pt idx="9131">
                  <c:v>42186.916388888902</c:v>
                </c:pt>
                <c:pt idx="9132">
                  <c:v>42186.917083333334</c:v>
                </c:pt>
                <c:pt idx="9133">
                  <c:v>42186.91777777778</c:v>
                </c:pt>
                <c:pt idx="9134">
                  <c:v>42186.918472222234</c:v>
                </c:pt>
                <c:pt idx="9135">
                  <c:v>42186.919166666652</c:v>
                </c:pt>
                <c:pt idx="9136">
                  <c:v>42186.919861111106</c:v>
                </c:pt>
                <c:pt idx="9137">
                  <c:v>42186.920555555553</c:v>
                </c:pt>
                <c:pt idx="9138">
                  <c:v>42186.921249999999</c:v>
                </c:pt>
                <c:pt idx="9139">
                  <c:v>42186.921944444446</c:v>
                </c:pt>
                <c:pt idx="9140">
                  <c:v>42186.922638888893</c:v>
                </c:pt>
                <c:pt idx="9141">
                  <c:v>42186.923333333325</c:v>
                </c:pt>
                <c:pt idx="9142">
                  <c:v>42186.924027777779</c:v>
                </c:pt>
                <c:pt idx="9143">
                  <c:v>42186.924722222226</c:v>
                </c:pt>
                <c:pt idx="9144">
                  <c:v>42186.925416666651</c:v>
                </c:pt>
                <c:pt idx="9145">
                  <c:v>42186.926111111105</c:v>
                </c:pt>
                <c:pt idx="9146">
                  <c:v>42186.926805555559</c:v>
                </c:pt>
                <c:pt idx="9147">
                  <c:v>42186.927499999998</c:v>
                </c:pt>
                <c:pt idx="9148">
                  <c:v>42186.928194444459</c:v>
                </c:pt>
                <c:pt idx="9149">
                  <c:v>42186.928888888891</c:v>
                </c:pt>
                <c:pt idx="9150">
                  <c:v>42186.929583333324</c:v>
                </c:pt>
                <c:pt idx="9151">
                  <c:v>42186.930277777792</c:v>
                </c:pt>
                <c:pt idx="9152">
                  <c:v>42186.930972222232</c:v>
                </c:pt>
                <c:pt idx="9153">
                  <c:v>42186.931666666649</c:v>
                </c:pt>
                <c:pt idx="9154">
                  <c:v>42186.932361111096</c:v>
                </c:pt>
                <c:pt idx="9155">
                  <c:v>42186.933055555557</c:v>
                </c:pt>
                <c:pt idx="9156">
                  <c:v>42186.933749999997</c:v>
                </c:pt>
                <c:pt idx="9157">
                  <c:v>42186.934444444443</c:v>
                </c:pt>
                <c:pt idx="9158">
                  <c:v>42186.93513888889</c:v>
                </c:pt>
                <c:pt idx="9159">
                  <c:v>42186.935833333337</c:v>
                </c:pt>
                <c:pt idx="9160">
                  <c:v>42186.936527777783</c:v>
                </c:pt>
                <c:pt idx="9161">
                  <c:v>42186.937222222223</c:v>
                </c:pt>
                <c:pt idx="9162">
                  <c:v>42186.937916666655</c:v>
                </c:pt>
                <c:pt idx="9163">
                  <c:v>42186.938611111109</c:v>
                </c:pt>
                <c:pt idx="9164">
                  <c:v>42186.939305555556</c:v>
                </c:pt>
                <c:pt idx="9165">
                  <c:v>42186.94</c:v>
                </c:pt>
                <c:pt idx="9166">
                  <c:v>42186.940694444456</c:v>
                </c:pt>
                <c:pt idx="9167">
                  <c:v>42186.941388888888</c:v>
                </c:pt>
                <c:pt idx="9168">
                  <c:v>42186.942083333335</c:v>
                </c:pt>
                <c:pt idx="9169">
                  <c:v>42186.942777777782</c:v>
                </c:pt>
                <c:pt idx="9170">
                  <c:v>42186.943472222221</c:v>
                </c:pt>
                <c:pt idx="9171">
                  <c:v>42186.944166666653</c:v>
                </c:pt>
                <c:pt idx="9172">
                  <c:v>42186.944861111115</c:v>
                </c:pt>
                <c:pt idx="9173">
                  <c:v>42186.945555555561</c:v>
                </c:pt>
                <c:pt idx="9174">
                  <c:v>42186.946250000015</c:v>
                </c:pt>
                <c:pt idx="9175">
                  <c:v>42186.946944444469</c:v>
                </c:pt>
                <c:pt idx="9176">
                  <c:v>42186.947638888902</c:v>
                </c:pt>
                <c:pt idx="9177">
                  <c:v>42186.948333333341</c:v>
                </c:pt>
                <c:pt idx="9178">
                  <c:v>42186.94902777778</c:v>
                </c:pt>
                <c:pt idx="9179">
                  <c:v>42186.94972222222</c:v>
                </c:pt>
                <c:pt idx="9180">
                  <c:v>42186.950416666667</c:v>
                </c:pt>
                <c:pt idx="9181">
                  <c:v>42186.951111111106</c:v>
                </c:pt>
                <c:pt idx="9182">
                  <c:v>42186.951805555553</c:v>
                </c:pt>
                <c:pt idx="9183">
                  <c:v>42186.952500000014</c:v>
                </c:pt>
                <c:pt idx="9184">
                  <c:v>42186.953194444461</c:v>
                </c:pt>
                <c:pt idx="9185">
                  <c:v>42186.953888888893</c:v>
                </c:pt>
                <c:pt idx="9186">
                  <c:v>42186.954583333332</c:v>
                </c:pt>
                <c:pt idx="9187">
                  <c:v>42186.955277777794</c:v>
                </c:pt>
                <c:pt idx="9188">
                  <c:v>42186.955972222233</c:v>
                </c:pt>
                <c:pt idx="9189">
                  <c:v>42186.956666666665</c:v>
                </c:pt>
                <c:pt idx="9190">
                  <c:v>42186.957361111105</c:v>
                </c:pt>
                <c:pt idx="9191">
                  <c:v>42186.958055555573</c:v>
                </c:pt>
                <c:pt idx="9192">
                  <c:v>42186.958750000013</c:v>
                </c:pt>
                <c:pt idx="9193">
                  <c:v>42186.959444444459</c:v>
                </c:pt>
                <c:pt idx="9194">
                  <c:v>42186.960138888891</c:v>
                </c:pt>
                <c:pt idx="9195">
                  <c:v>42186.960833333331</c:v>
                </c:pt>
                <c:pt idx="9196">
                  <c:v>42186.961527777778</c:v>
                </c:pt>
                <c:pt idx="9197">
                  <c:v>42186.962222222232</c:v>
                </c:pt>
                <c:pt idx="9198">
                  <c:v>42186.962916666664</c:v>
                </c:pt>
                <c:pt idx="9199">
                  <c:v>42186.963611111096</c:v>
                </c:pt>
                <c:pt idx="9200">
                  <c:v>42186.964305555557</c:v>
                </c:pt>
                <c:pt idx="9201">
                  <c:v>42186.965000000004</c:v>
                </c:pt>
                <c:pt idx="9202">
                  <c:v>42186.965694444443</c:v>
                </c:pt>
                <c:pt idx="9203">
                  <c:v>42186.96638888889</c:v>
                </c:pt>
                <c:pt idx="9204">
                  <c:v>42186.967083333322</c:v>
                </c:pt>
                <c:pt idx="9205">
                  <c:v>42186.967777777776</c:v>
                </c:pt>
                <c:pt idx="9206">
                  <c:v>42186.968472222223</c:v>
                </c:pt>
                <c:pt idx="9207">
                  <c:v>42186.969166666648</c:v>
                </c:pt>
                <c:pt idx="9208">
                  <c:v>42186.969861111094</c:v>
                </c:pt>
                <c:pt idx="9209">
                  <c:v>42186.970555555563</c:v>
                </c:pt>
                <c:pt idx="9210">
                  <c:v>42186.971250000002</c:v>
                </c:pt>
                <c:pt idx="9211">
                  <c:v>42186.971944444442</c:v>
                </c:pt>
                <c:pt idx="9212">
                  <c:v>42186.972638888903</c:v>
                </c:pt>
                <c:pt idx="9213">
                  <c:v>42186.973333333335</c:v>
                </c:pt>
                <c:pt idx="9214">
                  <c:v>42186.974027777782</c:v>
                </c:pt>
                <c:pt idx="9215">
                  <c:v>42186.974722222221</c:v>
                </c:pt>
                <c:pt idx="9216">
                  <c:v>42186.975416666653</c:v>
                </c:pt>
                <c:pt idx="9217">
                  <c:v>42186.976111111115</c:v>
                </c:pt>
                <c:pt idx="9218">
                  <c:v>42186.976805555561</c:v>
                </c:pt>
                <c:pt idx="9219">
                  <c:v>42186.977500000001</c:v>
                </c:pt>
                <c:pt idx="9220">
                  <c:v>42186.978194444469</c:v>
                </c:pt>
                <c:pt idx="9221">
                  <c:v>42186.978888888902</c:v>
                </c:pt>
                <c:pt idx="9222">
                  <c:v>42186.979583333334</c:v>
                </c:pt>
                <c:pt idx="9223">
                  <c:v>42186.980277777795</c:v>
                </c:pt>
                <c:pt idx="9224">
                  <c:v>42186.980972222234</c:v>
                </c:pt>
                <c:pt idx="9225">
                  <c:v>42186.981666666652</c:v>
                </c:pt>
                <c:pt idx="9226">
                  <c:v>42186.982361111106</c:v>
                </c:pt>
                <c:pt idx="9227">
                  <c:v>42186.983055555553</c:v>
                </c:pt>
                <c:pt idx="9228">
                  <c:v>42186.983749999999</c:v>
                </c:pt>
                <c:pt idx="9229">
                  <c:v>42186.984444444461</c:v>
                </c:pt>
                <c:pt idx="9230">
                  <c:v>42186.985138888893</c:v>
                </c:pt>
                <c:pt idx="9231">
                  <c:v>42186.985833333332</c:v>
                </c:pt>
                <c:pt idx="9232">
                  <c:v>42186.986527777794</c:v>
                </c:pt>
                <c:pt idx="9233">
                  <c:v>42186.987222222233</c:v>
                </c:pt>
                <c:pt idx="9234">
                  <c:v>42186.987916666665</c:v>
                </c:pt>
                <c:pt idx="9235">
                  <c:v>42186.988611111112</c:v>
                </c:pt>
                <c:pt idx="9236">
                  <c:v>42186.989305555559</c:v>
                </c:pt>
                <c:pt idx="9237">
                  <c:v>42186.99</c:v>
                </c:pt>
                <c:pt idx="9238">
                  <c:v>42186.990694444459</c:v>
                </c:pt>
                <c:pt idx="9239">
                  <c:v>42186.991388888884</c:v>
                </c:pt>
                <c:pt idx="9240">
                  <c:v>42186.992083333324</c:v>
                </c:pt>
                <c:pt idx="9241">
                  <c:v>42186.992777777778</c:v>
                </c:pt>
                <c:pt idx="9242">
                  <c:v>42186.993472222224</c:v>
                </c:pt>
                <c:pt idx="9243">
                  <c:v>42186.994166666649</c:v>
                </c:pt>
                <c:pt idx="9244">
                  <c:v>42186.994861111096</c:v>
                </c:pt>
                <c:pt idx="9245">
                  <c:v>42186.995555555557</c:v>
                </c:pt>
                <c:pt idx="9246">
                  <c:v>42186.996250000011</c:v>
                </c:pt>
                <c:pt idx="9247">
                  <c:v>42186.996944444443</c:v>
                </c:pt>
                <c:pt idx="9248">
                  <c:v>42186.99763888889</c:v>
                </c:pt>
                <c:pt idx="9249">
                  <c:v>42186.998333333337</c:v>
                </c:pt>
                <c:pt idx="9250">
                  <c:v>42186.999027777776</c:v>
                </c:pt>
                <c:pt idx="9251">
                  <c:v>42186.999722222208</c:v>
                </c:pt>
                <c:pt idx="9252">
                  <c:v>42187.000416666655</c:v>
                </c:pt>
                <c:pt idx="9253">
                  <c:v>42187.001111111094</c:v>
                </c:pt>
                <c:pt idx="9254">
                  <c:v>42187.001805555556</c:v>
                </c:pt>
                <c:pt idx="9255">
                  <c:v>42187.002500000002</c:v>
                </c:pt>
                <c:pt idx="9256">
                  <c:v>42187.003194444442</c:v>
                </c:pt>
                <c:pt idx="9257">
                  <c:v>42187.003888888888</c:v>
                </c:pt>
                <c:pt idx="9258">
                  <c:v>42187.004583333335</c:v>
                </c:pt>
                <c:pt idx="9259">
                  <c:v>42187.005277777782</c:v>
                </c:pt>
                <c:pt idx="9260">
                  <c:v>42187.005972222221</c:v>
                </c:pt>
                <c:pt idx="9261">
                  <c:v>42187.006666666653</c:v>
                </c:pt>
                <c:pt idx="9262">
                  <c:v>42187.0073611111</c:v>
                </c:pt>
                <c:pt idx="9263">
                  <c:v>42187.008055555561</c:v>
                </c:pt>
                <c:pt idx="9264">
                  <c:v>42187.008750000001</c:v>
                </c:pt>
                <c:pt idx="9265">
                  <c:v>42187.009444444448</c:v>
                </c:pt>
                <c:pt idx="9266">
                  <c:v>42187.010138888902</c:v>
                </c:pt>
                <c:pt idx="9267">
                  <c:v>42187.010833333341</c:v>
                </c:pt>
                <c:pt idx="9268">
                  <c:v>42187.01152777778</c:v>
                </c:pt>
                <c:pt idx="9269">
                  <c:v>42187.012222222234</c:v>
                </c:pt>
                <c:pt idx="9270">
                  <c:v>42187.012916666667</c:v>
                </c:pt>
                <c:pt idx="9271">
                  <c:v>42187.013611111106</c:v>
                </c:pt>
                <c:pt idx="9272">
                  <c:v>42187.014305555553</c:v>
                </c:pt>
                <c:pt idx="9273">
                  <c:v>42187.015000000007</c:v>
                </c:pt>
                <c:pt idx="9274">
                  <c:v>42187.015694444461</c:v>
                </c:pt>
                <c:pt idx="9275">
                  <c:v>42187.016388888893</c:v>
                </c:pt>
                <c:pt idx="9276">
                  <c:v>42187.017083333325</c:v>
                </c:pt>
                <c:pt idx="9277">
                  <c:v>42187.017777777779</c:v>
                </c:pt>
                <c:pt idx="9278">
                  <c:v>42187.018472222233</c:v>
                </c:pt>
                <c:pt idx="9279">
                  <c:v>42187.019166666651</c:v>
                </c:pt>
                <c:pt idx="9280">
                  <c:v>42187.019861111105</c:v>
                </c:pt>
                <c:pt idx="9281">
                  <c:v>42187.020555555559</c:v>
                </c:pt>
                <c:pt idx="9282">
                  <c:v>42187.021249999998</c:v>
                </c:pt>
                <c:pt idx="9283">
                  <c:v>42187.021944444445</c:v>
                </c:pt>
                <c:pt idx="9284">
                  <c:v>42187.022638888891</c:v>
                </c:pt>
                <c:pt idx="9285">
                  <c:v>42187.023333333324</c:v>
                </c:pt>
                <c:pt idx="9286">
                  <c:v>42187.024027777778</c:v>
                </c:pt>
                <c:pt idx="9287">
                  <c:v>42187.024722222224</c:v>
                </c:pt>
                <c:pt idx="9288">
                  <c:v>42187.025416666649</c:v>
                </c:pt>
                <c:pt idx="9289">
                  <c:v>42187.026111111096</c:v>
                </c:pt>
                <c:pt idx="9290">
                  <c:v>42187.026805555557</c:v>
                </c:pt>
                <c:pt idx="9291">
                  <c:v>42187.027499999997</c:v>
                </c:pt>
                <c:pt idx="9292">
                  <c:v>42187.028194444443</c:v>
                </c:pt>
                <c:pt idx="9293">
                  <c:v>42187.02888888889</c:v>
                </c:pt>
                <c:pt idx="9294">
                  <c:v>42187.029583333322</c:v>
                </c:pt>
                <c:pt idx="9295">
                  <c:v>42187.030277777783</c:v>
                </c:pt>
                <c:pt idx="9296">
                  <c:v>42187.030972222223</c:v>
                </c:pt>
                <c:pt idx="9297">
                  <c:v>42187.031666666648</c:v>
                </c:pt>
                <c:pt idx="9298">
                  <c:v>42187.032361111094</c:v>
                </c:pt>
                <c:pt idx="9299">
                  <c:v>42187.033055555556</c:v>
                </c:pt>
                <c:pt idx="9300">
                  <c:v>42187.033749999995</c:v>
                </c:pt>
                <c:pt idx="9301">
                  <c:v>42187.034444444442</c:v>
                </c:pt>
                <c:pt idx="9302">
                  <c:v>42187.035138888888</c:v>
                </c:pt>
                <c:pt idx="9303">
                  <c:v>42187.035833333335</c:v>
                </c:pt>
                <c:pt idx="9304">
                  <c:v>42187.036527777782</c:v>
                </c:pt>
                <c:pt idx="9305">
                  <c:v>42187.037222222221</c:v>
                </c:pt>
                <c:pt idx="9306">
                  <c:v>42187.037916666653</c:v>
                </c:pt>
                <c:pt idx="9307">
                  <c:v>42187.038611111115</c:v>
                </c:pt>
                <c:pt idx="9308">
                  <c:v>42187.039305555554</c:v>
                </c:pt>
                <c:pt idx="9309">
                  <c:v>42187.040000000001</c:v>
                </c:pt>
                <c:pt idx="9310">
                  <c:v>42187.040694444469</c:v>
                </c:pt>
                <c:pt idx="9311">
                  <c:v>42187.041388888887</c:v>
                </c:pt>
                <c:pt idx="9312">
                  <c:v>42187.042083333334</c:v>
                </c:pt>
                <c:pt idx="9313">
                  <c:v>42187.04277777778</c:v>
                </c:pt>
                <c:pt idx="9314">
                  <c:v>42187.04347222222</c:v>
                </c:pt>
                <c:pt idx="9315">
                  <c:v>42187.044166666652</c:v>
                </c:pt>
                <c:pt idx="9316">
                  <c:v>42187.044861111106</c:v>
                </c:pt>
                <c:pt idx="9317">
                  <c:v>42187.045555555553</c:v>
                </c:pt>
                <c:pt idx="9318">
                  <c:v>42187.046250000014</c:v>
                </c:pt>
                <c:pt idx="9319">
                  <c:v>42187.046944444461</c:v>
                </c:pt>
                <c:pt idx="9320">
                  <c:v>42187.047638888893</c:v>
                </c:pt>
                <c:pt idx="9321">
                  <c:v>42187.048333333332</c:v>
                </c:pt>
                <c:pt idx="9322">
                  <c:v>42187.049027777779</c:v>
                </c:pt>
                <c:pt idx="9323">
                  <c:v>42187.049722222226</c:v>
                </c:pt>
                <c:pt idx="9324">
                  <c:v>42187.050416666665</c:v>
                </c:pt>
                <c:pt idx="9325">
                  <c:v>42187.051111111105</c:v>
                </c:pt>
                <c:pt idx="9326">
                  <c:v>42187.051805555559</c:v>
                </c:pt>
                <c:pt idx="9327">
                  <c:v>42187.052500000013</c:v>
                </c:pt>
                <c:pt idx="9328">
                  <c:v>42187.053194444459</c:v>
                </c:pt>
                <c:pt idx="9329">
                  <c:v>42187.053888888891</c:v>
                </c:pt>
                <c:pt idx="9330">
                  <c:v>42187.054583333331</c:v>
                </c:pt>
                <c:pt idx="9331">
                  <c:v>42187.055277777792</c:v>
                </c:pt>
                <c:pt idx="9332">
                  <c:v>42187.055972222232</c:v>
                </c:pt>
                <c:pt idx="9333">
                  <c:v>42187.056666666664</c:v>
                </c:pt>
                <c:pt idx="9334">
                  <c:v>42187.057361111096</c:v>
                </c:pt>
                <c:pt idx="9335">
                  <c:v>42187.058055555572</c:v>
                </c:pt>
                <c:pt idx="9336">
                  <c:v>42187.058750000011</c:v>
                </c:pt>
                <c:pt idx="9337">
                  <c:v>42187.059444444443</c:v>
                </c:pt>
                <c:pt idx="9338">
                  <c:v>42187.06013888889</c:v>
                </c:pt>
                <c:pt idx="9339">
                  <c:v>42187.060833333337</c:v>
                </c:pt>
                <c:pt idx="9340">
                  <c:v>42187.061527777776</c:v>
                </c:pt>
                <c:pt idx="9341">
                  <c:v>42187.062222222223</c:v>
                </c:pt>
                <c:pt idx="9342">
                  <c:v>42187.062916666655</c:v>
                </c:pt>
                <c:pt idx="9343">
                  <c:v>42187.063611111094</c:v>
                </c:pt>
                <c:pt idx="9344">
                  <c:v>42187.064305555556</c:v>
                </c:pt>
                <c:pt idx="9345">
                  <c:v>42187.065000000002</c:v>
                </c:pt>
                <c:pt idx="9346">
                  <c:v>42187.065694444442</c:v>
                </c:pt>
                <c:pt idx="9347">
                  <c:v>42187.066388888888</c:v>
                </c:pt>
                <c:pt idx="9348">
                  <c:v>42187.067083333321</c:v>
                </c:pt>
                <c:pt idx="9349">
                  <c:v>42187.067777777775</c:v>
                </c:pt>
                <c:pt idx="9350">
                  <c:v>42187.068472222221</c:v>
                </c:pt>
                <c:pt idx="9351">
                  <c:v>42187.069166666639</c:v>
                </c:pt>
                <c:pt idx="9352">
                  <c:v>42187.0698611111</c:v>
                </c:pt>
                <c:pt idx="9353">
                  <c:v>42187.070555555561</c:v>
                </c:pt>
                <c:pt idx="9354">
                  <c:v>42187.071250000001</c:v>
                </c:pt>
                <c:pt idx="9355">
                  <c:v>42187.071944444448</c:v>
                </c:pt>
                <c:pt idx="9356">
                  <c:v>42187.072638888902</c:v>
                </c:pt>
                <c:pt idx="9357">
                  <c:v>42187.073333333334</c:v>
                </c:pt>
                <c:pt idx="9358">
                  <c:v>42187.07402777778</c:v>
                </c:pt>
                <c:pt idx="9359">
                  <c:v>42187.07472222222</c:v>
                </c:pt>
                <c:pt idx="9360">
                  <c:v>42187.075416666652</c:v>
                </c:pt>
                <c:pt idx="9361">
                  <c:v>42187.076111111106</c:v>
                </c:pt>
                <c:pt idx="9362">
                  <c:v>42187.076805555553</c:v>
                </c:pt>
                <c:pt idx="9363">
                  <c:v>42187.077499999999</c:v>
                </c:pt>
                <c:pt idx="9364">
                  <c:v>42187.078194444461</c:v>
                </c:pt>
                <c:pt idx="9365">
                  <c:v>42187.078888888893</c:v>
                </c:pt>
                <c:pt idx="9366">
                  <c:v>42187.079583333325</c:v>
                </c:pt>
                <c:pt idx="9367">
                  <c:v>42187.080277777794</c:v>
                </c:pt>
                <c:pt idx="9368">
                  <c:v>42187.080972222233</c:v>
                </c:pt>
                <c:pt idx="9369">
                  <c:v>42187.081666666651</c:v>
                </c:pt>
                <c:pt idx="9370">
                  <c:v>42187.082361111105</c:v>
                </c:pt>
                <c:pt idx="9371">
                  <c:v>42187.083055555559</c:v>
                </c:pt>
                <c:pt idx="9372">
                  <c:v>42187.083749999998</c:v>
                </c:pt>
                <c:pt idx="9373">
                  <c:v>42187.084444444459</c:v>
                </c:pt>
                <c:pt idx="9374">
                  <c:v>42187.085138888891</c:v>
                </c:pt>
                <c:pt idx="9375">
                  <c:v>42187.085833333331</c:v>
                </c:pt>
                <c:pt idx="9376">
                  <c:v>42187.086527777792</c:v>
                </c:pt>
                <c:pt idx="9377">
                  <c:v>42187.087222222232</c:v>
                </c:pt>
                <c:pt idx="9378">
                  <c:v>42187.087916666664</c:v>
                </c:pt>
                <c:pt idx="9379">
                  <c:v>42187.08861111111</c:v>
                </c:pt>
                <c:pt idx="9380">
                  <c:v>42187.089305555557</c:v>
                </c:pt>
                <c:pt idx="9381">
                  <c:v>42187.09</c:v>
                </c:pt>
                <c:pt idx="9382">
                  <c:v>42187.090694444443</c:v>
                </c:pt>
                <c:pt idx="9383">
                  <c:v>42187.091388888875</c:v>
                </c:pt>
                <c:pt idx="9384">
                  <c:v>42187.092083333322</c:v>
                </c:pt>
                <c:pt idx="9385">
                  <c:v>42187.092777777776</c:v>
                </c:pt>
                <c:pt idx="9386">
                  <c:v>42187.093472222208</c:v>
                </c:pt>
                <c:pt idx="9387">
                  <c:v>42187.094166666648</c:v>
                </c:pt>
                <c:pt idx="9388">
                  <c:v>42187.094861111094</c:v>
                </c:pt>
                <c:pt idx="9389">
                  <c:v>42187.095555555556</c:v>
                </c:pt>
                <c:pt idx="9390">
                  <c:v>42187.096250000002</c:v>
                </c:pt>
                <c:pt idx="9391">
                  <c:v>42187.096944444442</c:v>
                </c:pt>
                <c:pt idx="9392">
                  <c:v>42187.097638888888</c:v>
                </c:pt>
                <c:pt idx="9393">
                  <c:v>42187.098333333335</c:v>
                </c:pt>
                <c:pt idx="9394">
                  <c:v>42187.099027777775</c:v>
                </c:pt>
                <c:pt idx="9395">
                  <c:v>42187.099722222207</c:v>
                </c:pt>
                <c:pt idx="9396">
                  <c:v>42187.100416666653</c:v>
                </c:pt>
                <c:pt idx="9397">
                  <c:v>42187.1011111111</c:v>
                </c:pt>
                <c:pt idx="9398">
                  <c:v>42187.101805555554</c:v>
                </c:pt>
                <c:pt idx="9399">
                  <c:v>42187.102500000001</c:v>
                </c:pt>
                <c:pt idx="9400">
                  <c:v>42187.103194444448</c:v>
                </c:pt>
                <c:pt idx="9401">
                  <c:v>42187.103888888887</c:v>
                </c:pt>
                <c:pt idx="9402">
                  <c:v>42187.104583333334</c:v>
                </c:pt>
                <c:pt idx="9403">
                  <c:v>42187.10527777778</c:v>
                </c:pt>
                <c:pt idx="9404">
                  <c:v>42187.10597222222</c:v>
                </c:pt>
                <c:pt idx="9405">
                  <c:v>42187.106666666652</c:v>
                </c:pt>
                <c:pt idx="9406">
                  <c:v>42187.107361111084</c:v>
                </c:pt>
                <c:pt idx="9407">
                  <c:v>42187.108055555553</c:v>
                </c:pt>
                <c:pt idx="9408">
                  <c:v>42187.108749999999</c:v>
                </c:pt>
                <c:pt idx="9409">
                  <c:v>42187.109444444446</c:v>
                </c:pt>
                <c:pt idx="9410">
                  <c:v>42187.110138888893</c:v>
                </c:pt>
                <c:pt idx="9411">
                  <c:v>42187.110833333332</c:v>
                </c:pt>
                <c:pt idx="9412">
                  <c:v>42187.111527777779</c:v>
                </c:pt>
                <c:pt idx="9413">
                  <c:v>42187.112222222233</c:v>
                </c:pt>
                <c:pt idx="9414">
                  <c:v>42187.112916666665</c:v>
                </c:pt>
                <c:pt idx="9415">
                  <c:v>42187.113611111105</c:v>
                </c:pt>
                <c:pt idx="9416">
                  <c:v>42187.114305555559</c:v>
                </c:pt>
                <c:pt idx="9417">
                  <c:v>42187.115000000005</c:v>
                </c:pt>
                <c:pt idx="9418">
                  <c:v>42187.115694444459</c:v>
                </c:pt>
                <c:pt idx="9419">
                  <c:v>42187.116388888891</c:v>
                </c:pt>
                <c:pt idx="9420">
                  <c:v>42187.117083333324</c:v>
                </c:pt>
                <c:pt idx="9421">
                  <c:v>42187.117777777778</c:v>
                </c:pt>
                <c:pt idx="9422">
                  <c:v>42187.118472222232</c:v>
                </c:pt>
                <c:pt idx="9423">
                  <c:v>42187.119166666649</c:v>
                </c:pt>
                <c:pt idx="9424">
                  <c:v>42187.119861111096</c:v>
                </c:pt>
                <c:pt idx="9425">
                  <c:v>42187.120555555557</c:v>
                </c:pt>
                <c:pt idx="9426">
                  <c:v>42187.121249999997</c:v>
                </c:pt>
                <c:pt idx="9427">
                  <c:v>42187.121944444436</c:v>
                </c:pt>
                <c:pt idx="9428">
                  <c:v>42187.12263888889</c:v>
                </c:pt>
                <c:pt idx="9429">
                  <c:v>42187.123333333322</c:v>
                </c:pt>
                <c:pt idx="9430">
                  <c:v>42187.124027777776</c:v>
                </c:pt>
                <c:pt idx="9431">
                  <c:v>42187.124722222208</c:v>
                </c:pt>
                <c:pt idx="9432">
                  <c:v>42187.125416666648</c:v>
                </c:pt>
                <c:pt idx="9433">
                  <c:v>42187.126111111094</c:v>
                </c:pt>
                <c:pt idx="9434">
                  <c:v>42187.126805555556</c:v>
                </c:pt>
                <c:pt idx="9435">
                  <c:v>42187.127499999995</c:v>
                </c:pt>
                <c:pt idx="9436">
                  <c:v>42187.128194444442</c:v>
                </c:pt>
                <c:pt idx="9437">
                  <c:v>42187.128888888888</c:v>
                </c:pt>
                <c:pt idx="9438">
                  <c:v>42187.129583333321</c:v>
                </c:pt>
                <c:pt idx="9439">
                  <c:v>42187.130277777782</c:v>
                </c:pt>
                <c:pt idx="9440">
                  <c:v>42187.130972222221</c:v>
                </c:pt>
                <c:pt idx="9441">
                  <c:v>42187.131666666639</c:v>
                </c:pt>
                <c:pt idx="9442">
                  <c:v>42187.1323611111</c:v>
                </c:pt>
                <c:pt idx="9443">
                  <c:v>42187.133055555554</c:v>
                </c:pt>
                <c:pt idx="9444">
                  <c:v>42187.133749999994</c:v>
                </c:pt>
                <c:pt idx="9445">
                  <c:v>42187.134444444448</c:v>
                </c:pt>
                <c:pt idx="9446">
                  <c:v>42187.135138888887</c:v>
                </c:pt>
                <c:pt idx="9447">
                  <c:v>42187.135833333334</c:v>
                </c:pt>
                <c:pt idx="9448">
                  <c:v>42187.13652777778</c:v>
                </c:pt>
                <c:pt idx="9449">
                  <c:v>42187.13722222222</c:v>
                </c:pt>
                <c:pt idx="9450">
                  <c:v>42187.137916666652</c:v>
                </c:pt>
                <c:pt idx="9451">
                  <c:v>42187.138611111106</c:v>
                </c:pt>
                <c:pt idx="9452">
                  <c:v>42187.139305555538</c:v>
                </c:pt>
                <c:pt idx="9453">
                  <c:v>42187.14</c:v>
                </c:pt>
                <c:pt idx="9454">
                  <c:v>42187.140694444461</c:v>
                </c:pt>
                <c:pt idx="9455">
                  <c:v>42187.141388888886</c:v>
                </c:pt>
                <c:pt idx="9456">
                  <c:v>42187.142083333325</c:v>
                </c:pt>
                <c:pt idx="9457">
                  <c:v>42187.142777777779</c:v>
                </c:pt>
                <c:pt idx="9458">
                  <c:v>42187.143472222226</c:v>
                </c:pt>
                <c:pt idx="9459">
                  <c:v>42187.144166666651</c:v>
                </c:pt>
                <c:pt idx="9460">
                  <c:v>42187.144861111105</c:v>
                </c:pt>
                <c:pt idx="9461">
                  <c:v>42187.145555555559</c:v>
                </c:pt>
                <c:pt idx="9462">
                  <c:v>42187.146250000013</c:v>
                </c:pt>
                <c:pt idx="9463">
                  <c:v>42187.146944444459</c:v>
                </c:pt>
                <c:pt idx="9464">
                  <c:v>42187.147638888891</c:v>
                </c:pt>
                <c:pt idx="9465">
                  <c:v>42187.148333333331</c:v>
                </c:pt>
                <c:pt idx="9466">
                  <c:v>42187.149027777778</c:v>
                </c:pt>
                <c:pt idx="9467">
                  <c:v>42187.149722222224</c:v>
                </c:pt>
                <c:pt idx="9468">
                  <c:v>42187.150416666664</c:v>
                </c:pt>
                <c:pt idx="9469">
                  <c:v>42187.151111111096</c:v>
                </c:pt>
                <c:pt idx="9470">
                  <c:v>42187.151805555557</c:v>
                </c:pt>
                <c:pt idx="9471">
                  <c:v>42187.152500000011</c:v>
                </c:pt>
                <c:pt idx="9472">
                  <c:v>42187.153194444443</c:v>
                </c:pt>
                <c:pt idx="9473">
                  <c:v>42187.15388888889</c:v>
                </c:pt>
                <c:pt idx="9474">
                  <c:v>42187.154583333337</c:v>
                </c:pt>
                <c:pt idx="9475">
                  <c:v>42187.155277777783</c:v>
                </c:pt>
                <c:pt idx="9476">
                  <c:v>42187.155972222223</c:v>
                </c:pt>
                <c:pt idx="9477">
                  <c:v>42187.156666666655</c:v>
                </c:pt>
                <c:pt idx="9478">
                  <c:v>42187.157361111094</c:v>
                </c:pt>
                <c:pt idx="9479">
                  <c:v>42187.158055555563</c:v>
                </c:pt>
                <c:pt idx="9480">
                  <c:v>42187.158750000002</c:v>
                </c:pt>
                <c:pt idx="9481">
                  <c:v>42187.159444444442</c:v>
                </c:pt>
                <c:pt idx="9482">
                  <c:v>42187.160138888888</c:v>
                </c:pt>
                <c:pt idx="9483">
                  <c:v>42187.160833333335</c:v>
                </c:pt>
                <c:pt idx="9484">
                  <c:v>42187.161527777775</c:v>
                </c:pt>
                <c:pt idx="9485">
                  <c:v>42187.162222222221</c:v>
                </c:pt>
                <c:pt idx="9486">
                  <c:v>42187.162916666653</c:v>
                </c:pt>
                <c:pt idx="9487">
                  <c:v>42187.1636111111</c:v>
                </c:pt>
                <c:pt idx="9488">
                  <c:v>42187.164305555554</c:v>
                </c:pt>
                <c:pt idx="9489">
                  <c:v>42187.165000000001</c:v>
                </c:pt>
                <c:pt idx="9490">
                  <c:v>42187.165694444448</c:v>
                </c:pt>
                <c:pt idx="9491">
                  <c:v>42187.166388888887</c:v>
                </c:pt>
                <c:pt idx="9492">
                  <c:v>42187.167083333319</c:v>
                </c:pt>
                <c:pt idx="9493">
                  <c:v>42187.167777777766</c:v>
                </c:pt>
                <c:pt idx="9494">
                  <c:v>42187.16847222222</c:v>
                </c:pt>
                <c:pt idx="9495">
                  <c:v>42187.169166666637</c:v>
                </c:pt>
                <c:pt idx="9496">
                  <c:v>42187.169861111084</c:v>
                </c:pt>
                <c:pt idx="9497">
                  <c:v>42187.170555555553</c:v>
                </c:pt>
                <c:pt idx="9498">
                  <c:v>42187.171249999999</c:v>
                </c:pt>
                <c:pt idx="9499">
                  <c:v>42187.171944444446</c:v>
                </c:pt>
                <c:pt idx="9500">
                  <c:v>42187.172638888893</c:v>
                </c:pt>
                <c:pt idx="9501">
                  <c:v>42187.173333333325</c:v>
                </c:pt>
                <c:pt idx="9502">
                  <c:v>42187.174027777779</c:v>
                </c:pt>
                <c:pt idx="9503">
                  <c:v>42187.174722222226</c:v>
                </c:pt>
                <c:pt idx="9504">
                  <c:v>42187.175416666651</c:v>
                </c:pt>
                <c:pt idx="9505">
                  <c:v>42187.176111111105</c:v>
                </c:pt>
                <c:pt idx="9506">
                  <c:v>42187.176805555559</c:v>
                </c:pt>
                <c:pt idx="9507">
                  <c:v>42187.177499999998</c:v>
                </c:pt>
                <c:pt idx="9508">
                  <c:v>42187.178194444459</c:v>
                </c:pt>
                <c:pt idx="9509">
                  <c:v>42187.178888888891</c:v>
                </c:pt>
                <c:pt idx="9510">
                  <c:v>42187.179583333324</c:v>
                </c:pt>
                <c:pt idx="9511">
                  <c:v>42187.180277777792</c:v>
                </c:pt>
                <c:pt idx="9512">
                  <c:v>42187.180972222232</c:v>
                </c:pt>
                <c:pt idx="9513">
                  <c:v>42187.181666666649</c:v>
                </c:pt>
                <c:pt idx="9514">
                  <c:v>42187.182361111096</c:v>
                </c:pt>
                <c:pt idx="9515">
                  <c:v>42187.183055555557</c:v>
                </c:pt>
                <c:pt idx="9516">
                  <c:v>42187.183749999997</c:v>
                </c:pt>
                <c:pt idx="9517">
                  <c:v>42187.184444444443</c:v>
                </c:pt>
                <c:pt idx="9518">
                  <c:v>42187.18513888889</c:v>
                </c:pt>
                <c:pt idx="9519">
                  <c:v>42187.185833333337</c:v>
                </c:pt>
                <c:pt idx="9520">
                  <c:v>42187.186527777783</c:v>
                </c:pt>
                <c:pt idx="9521">
                  <c:v>42187.187222222223</c:v>
                </c:pt>
                <c:pt idx="9522">
                  <c:v>42187.187916666655</c:v>
                </c:pt>
                <c:pt idx="9523">
                  <c:v>42187.188611111109</c:v>
                </c:pt>
                <c:pt idx="9524">
                  <c:v>42187.189305555556</c:v>
                </c:pt>
                <c:pt idx="9525">
                  <c:v>42187.19</c:v>
                </c:pt>
                <c:pt idx="9526">
                  <c:v>42187.190694444442</c:v>
                </c:pt>
                <c:pt idx="9527">
                  <c:v>42187.191388888874</c:v>
                </c:pt>
                <c:pt idx="9528">
                  <c:v>42187.192083333321</c:v>
                </c:pt>
                <c:pt idx="9529">
                  <c:v>42187.192777777775</c:v>
                </c:pt>
                <c:pt idx="9530">
                  <c:v>42187.193472222207</c:v>
                </c:pt>
                <c:pt idx="9531">
                  <c:v>42187.194166666639</c:v>
                </c:pt>
                <c:pt idx="9532">
                  <c:v>42187.1948611111</c:v>
                </c:pt>
                <c:pt idx="9533">
                  <c:v>42187.195555555554</c:v>
                </c:pt>
                <c:pt idx="9534">
                  <c:v>42187.196250000001</c:v>
                </c:pt>
                <c:pt idx="9535">
                  <c:v>42187.196944444448</c:v>
                </c:pt>
                <c:pt idx="9536">
                  <c:v>42187.197638888887</c:v>
                </c:pt>
                <c:pt idx="9537">
                  <c:v>42187.198333333334</c:v>
                </c:pt>
                <c:pt idx="9538">
                  <c:v>42187.199027777766</c:v>
                </c:pt>
                <c:pt idx="9539">
                  <c:v>42187.199722222198</c:v>
                </c:pt>
                <c:pt idx="9540">
                  <c:v>42187.200416666652</c:v>
                </c:pt>
                <c:pt idx="9541">
                  <c:v>42187.201111111084</c:v>
                </c:pt>
                <c:pt idx="9542">
                  <c:v>42187.201805555538</c:v>
                </c:pt>
                <c:pt idx="9543">
                  <c:v>42187.202499999999</c:v>
                </c:pt>
                <c:pt idx="9544">
                  <c:v>42187.203194444446</c:v>
                </c:pt>
                <c:pt idx="9545">
                  <c:v>42187.203888888886</c:v>
                </c:pt>
                <c:pt idx="9546">
                  <c:v>42187.204583333325</c:v>
                </c:pt>
                <c:pt idx="9547">
                  <c:v>42187.205277777779</c:v>
                </c:pt>
                <c:pt idx="9548">
                  <c:v>42187.205972222226</c:v>
                </c:pt>
                <c:pt idx="9549">
                  <c:v>42187.206666666651</c:v>
                </c:pt>
                <c:pt idx="9550">
                  <c:v>42187.207361111083</c:v>
                </c:pt>
                <c:pt idx="9551">
                  <c:v>42187.208055555559</c:v>
                </c:pt>
                <c:pt idx="9552">
                  <c:v>42187.208749999998</c:v>
                </c:pt>
                <c:pt idx="9553">
                  <c:v>42187.209444444445</c:v>
                </c:pt>
                <c:pt idx="9554">
                  <c:v>42187.210138888891</c:v>
                </c:pt>
                <c:pt idx="9555">
                  <c:v>42187.210833333331</c:v>
                </c:pt>
                <c:pt idx="9556">
                  <c:v>42187.211527777778</c:v>
                </c:pt>
                <c:pt idx="9557">
                  <c:v>42187.212222222232</c:v>
                </c:pt>
                <c:pt idx="9558">
                  <c:v>42187.212916666664</c:v>
                </c:pt>
                <c:pt idx="9559">
                  <c:v>42187.213611111096</c:v>
                </c:pt>
                <c:pt idx="9560">
                  <c:v>42187.214305555557</c:v>
                </c:pt>
                <c:pt idx="9561">
                  <c:v>42187.215000000004</c:v>
                </c:pt>
                <c:pt idx="9562">
                  <c:v>42187.215694444443</c:v>
                </c:pt>
                <c:pt idx="9563">
                  <c:v>42187.21638888889</c:v>
                </c:pt>
                <c:pt idx="9564">
                  <c:v>42187.217083333322</c:v>
                </c:pt>
                <c:pt idx="9565">
                  <c:v>42187.217777777776</c:v>
                </c:pt>
                <c:pt idx="9566">
                  <c:v>42187.218472222223</c:v>
                </c:pt>
                <c:pt idx="9567">
                  <c:v>42187.219166666648</c:v>
                </c:pt>
                <c:pt idx="9568">
                  <c:v>42187.219861111094</c:v>
                </c:pt>
                <c:pt idx="9569">
                  <c:v>42187.220555555556</c:v>
                </c:pt>
                <c:pt idx="9570">
                  <c:v>42187.221249999995</c:v>
                </c:pt>
                <c:pt idx="9571">
                  <c:v>42187.221944444434</c:v>
                </c:pt>
                <c:pt idx="9572">
                  <c:v>42187.222638888888</c:v>
                </c:pt>
                <c:pt idx="9573">
                  <c:v>42187.223333333321</c:v>
                </c:pt>
                <c:pt idx="9574">
                  <c:v>42187.224027777775</c:v>
                </c:pt>
                <c:pt idx="9575">
                  <c:v>42187.224722222207</c:v>
                </c:pt>
                <c:pt idx="9576">
                  <c:v>42187.225416666639</c:v>
                </c:pt>
                <c:pt idx="9577">
                  <c:v>42187.2261111111</c:v>
                </c:pt>
                <c:pt idx="9578">
                  <c:v>42187.226805555554</c:v>
                </c:pt>
                <c:pt idx="9579">
                  <c:v>42187.227499999994</c:v>
                </c:pt>
                <c:pt idx="9580">
                  <c:v>42187.228194444448</c:v>
                </c:pt>
                <c:pt idx="9581">
                  <c:v>42187.228888888887</c:v>
                </c:pt>
                <c:pt idx="9582">
                  <c:v>42187.229583333319</c:v>
                </c:pt>
                <c:pt idx="9583">
                  <c:v>42187.23027777778</c:v>
                </c:pt>
                <c:pt idx="9584">
                  <c:v>42187.23097222222</c:v>
                </c:pt>
                <c:pt idx="9585">
                  <c:v>42187.231666666637</c:v>
                </c:pt>
                <c:pt idx="9586">
                  <c:v>42187.232361111084</c:v>
                </c:pt>
                <c:pt idx="9587">
                  <c:v>42187.233055555538</c:v>
                </c:pt>
                <c:pt idx="9588">
                  <c:v>42187.233749999985</c:v>
                </c:pt>
                <c:pt idx="9589">
                  <c:v>42187.234444444446</c:v>
                </c:pt>
                <c:pt idx="9590">
                  <c:v>42187.235138888886</c:v>
                </c:pt>
                <c:pt idx="9591">
                  <c:v>42187.235833333325</c:v>
                </c:pt>
                <c:pt idx="9592">
                  <c:v>42187.236527777779</c:v>
                </c:pt>
                <c:pt idx="9593">
                  <c:v>42187.237222222226</c:v>
                </c:pt>
                <c:pt idx="9594">
                  <c:v>42187.237916666651</c:v>
                </c:pt>
                <c:pt idx="9595">
                  <c:v>42187.238611111105</c:v>
                </c:pt>
                <c:pt idx="9596">
                  <c:v>42187.239305555544</c:v>
                </c:pt>
                <c:pt idx="9597">
                  <c:v>42187.24</c:v>
                </c:pt>
                <c:pt idx="9598">
                  <c:v>42187.240694444459</c:v>
                </c:pt>
                <c:pt idx="9599">
                  <c:v>42187.241388888884</c:v>
                </c:pt>
                <c:pt idx="9600">
                  <c:v>42187.242083333324</c:v>
                </c:pt>
                <c:pt idx="9601">
                  <c:v>42187.242777777778</c:v>
                </c:pt>
                <c:pt idx="9602">
                  <c:v>42187.243472222224</c:v>
                </c:pt>
                <c:pt idx="9603">
                  <c:v>42187.244166666649</c:v>
                </c:pt>
                <c:pt idx="9604">
                  <c:v>42187.244861111096</c:v>
                </c:pt>
                <c:pt idx="9605">
                  <c:v>42187.245555555557</c:v>
                </c:pt>
                <c:pt idx="9606">
                  <c:v>42187.246250000011</c:v>
                </c:pt>
                <c:pt idx="9607">
                  <c:v>42187.246944444443</c:v>
                </c:pt>
                <c:pt idx="9608">
                  <c:v>42187.24763888889</c:v>
                </c:pt>
                <c:pt idx="9609">
                  <c:v>42187.248333333337</c:v>
                </c:pt>
                <c:pt idx="9610">
                  <c:v>42187.249027777776</c:v>
                </c:pt>
                <c:pt idx="9611">
                  <c:v>42187.249722222208</c:v>
                </c:pt>
                <c:pt idx="9612">
                  <c:v>42187.250416666655</c:v>
                </c:pt>
                <c:pt idx="9613">
                  <c:v>42187.251111111094</c:v>
                </c:pt>
                <c:pt idx="9614">
                  <c:v>42187.251805555556</c:v>
                </c:pt>
                <c:pt idx="9615">
                  <c:v>42187.252500000002</c:v>
                </c:pt>
                <c:pt idx="9616">
                  <c:v>42187.253194444442</c:v>
                </c:pt>
                <c:pt idx="9617">
                  <c:v>42187.253888888888</c:v>
                </c:pt>
                <c:pt idx="9618">
                  <c:v>42187.254583333335</c:v>
                </c:pt>
                <c:pt idx="9619">
                  <c:v>42187.255277777782</c:v>
                </c:pt>
                <c:pt idx="9620">
                  <c:v>42187.255972222221</c:v>
                </c:pt>
                <c:pt idx="9621">
                  <c:v>42187.256666666653</c:v>
                </c:pt>
                <c:pt idx="9622">
                  <c:v>42187.2573611111</c:v>
                </c:pt>
                <c:pt idx="9623">
                  <c:v>42187.258055555561</c:v>
                </c:pt>
                <c:pt idx="9624">
                  <c:v>42187.258750000001</c:v>
                </c:pt>
                <c:pt idx="9625">
                  <c:v>42187.259444444448</c:v>
                </c:pt>
                <c:pt idx="9626">
                  <c:v>42187.260138888887</c:v>
                </c:pt>
                <c:pt idx="9627">
                  <c:v>42187.260833333334</c:v>
                </c:pt>
                <c:pt idx="9628">
                  <c:v>42187.261527777766</c:v>
                </c:pt>
                <c:pt idx="9629">
                  <c:v>42187.26222222222</c:v>
                </c:pt>
                <c:pt idx="9630">
                  <c:v>42187.262916666652</c:v>
                </c:pt>
                <c:pt idx="9631">
                  <c:v>42187.263611111084</c:v>
                </c:pt>
                <c:pt idx="9632">
                  <c:v>42187.264305555538</c:v>
                </c:pt>
                <c:pt idx="9633">
                  <c:v>42187.264999999999</c:v>
                </c:pt>
                <c:pt idx="9634">
                  <c:v>42187.265694444446</c:v>
                </c:pt>
                <c:pt idx="9635">
                  <c:v>42187.266388888886</c:v>
                </c:pt>
                <c:pt idx="9636">
                  <c:v>42187.267083333303</c:v>
                </c:pt>
                <c:pt idx="9637">
                  <c:v>42187.267777777764</c:v>
                </c:pt>
                <c:pt idx="9638">
                  <c:v>42187.268472222226</c:v>
                </c:pt>
                <c:pt idx="9639">
                  <c:v>42187.269166666636</c:v>
                </c:pt>
                <c:pt idx="9640">
                  <c:v>42187.269861111083</c:v>
                </c:pt>
                <c:pt idx="9641">
                  <c:v>42187.270555555559</c:v>
                </c:pt>
                <c:pt idx="9642">
                  <c:v>42187.271249999998</c:v>
                </c:pt>
                <c:pt idx="9643">
                  <c:v>42187.271944444445</c:v>
                </c:pt>
                <c:pt idx="9644">
                  <c:v>42187.272638888891</c:v>
                </c:pt>
                <c:pt idx="9645">
                  <c:v>42187.273333333324</c:v>
                </c:pt>
                <c:pt idx="9646">
                  <c:v>42187.274027777778</c:v>
                </c:pt>
                <c:pt idx="9647">
                  <c:v>42187.274722222224</c:v>
                </c:pt>
                <c:pt idx="9648">
                  <c:v>42187.275416666649</c:v>
                </c:pt>
                <c:pt idx="9649">
                  <c:v>42187.276111111096</c:v>
                </c:pt>
                <c:pt idx="9650">
                  <c:v>42187.276805555557</c:v>
                </c:pt>
                <c:pt idx="9651">
                  <c:v>42187.277499999997</c:v>
                </c:pt>
                <c:pt idx="9652">
                  <c:v>42187.278194444443</c:v>
                </c:pt>
                <c:pt idx="9653">
                  <c:v>42187.27888888889</c:v>
                </c:pt>
                <c:pt idx="9654">
                  <c:v>42187.279583333322</c:v>
                </c:pt>
                <c:pt idx="9655">
                  <c:v>42187.280277777783</c:v>
                </c:pt>
                <c:pt idx="9656">
                  <c:v>42187.280972222223</c:v>
                </c:pt>
                <c:pt idx="9657">
                  <c:v>42187.281666666648</c:v>
                </c:pt>
                <c:pt idx="9658">
                  <c:v>42187.282361111094</c:v>
                </c:pt>
                <c:pt idx="9659">
                  <c:v>42187.283055555556</c:v>
                </c:pt>
                <c:pt idx="9660">
                  <c:v>42187.283749999995</c:v>
                </c:pt>
                <c:pt idx="9661">
                  <c:v>42187.284444444442</c:v>
                </c:pt>
                <c:pt idx="9662">
                  <c:v>42187.285138888888</c:v>
                </c:pt>
                <c:pt idx="9663">
                  <c:v>42187.285833333335</c:v>
                </c:pt>
                <c:pt idx="9664">
                  <c:v>42187.286527777782</c:v>
                </c:pt>
                <c:pt idx="9665">
                  <c:v>42187.287222222221</c:v>
                </c:pt>
                <c:pt idx="9666">
                  <c:v>42187.287916666653</c:v>
                </c:pt>
                <c:pt idx="9667">
                  <c:v>42187.288611111115</c:v>
                </c:pt>
                <c:pt idx="9668">
                  <c:v>42187.289305555554</c:v>
                </c:pt>
                <c:pt idx="9669">
                  <c:v>42187.29</c:v>
                </c:pt>
                <c:pt idx="9670">
                  <c:v>42187.290694444448</c:v>
                </c:pt>
                <c:pt idx="9671">
                  <c:v>42187.291388888872</c:v>
                </c:pt>
                <c:pt idx="9672">
                  <c:v>42187.292083333319</c:v>
                </c:pt>
                <c:pt idx="9673">
                  <c:v>42187.292777777766</c:v>
                </c:pt>
                <c:pt idx="9674">
                  <c:v>42187.293472222198</c:v>
                </c:pt>
                <c:pt idx="9675">
                  <c:v>42187.294166666637</c:v>
                </c:pt>
                <c:pt idx="9676">
                  <c:v>42187.294861111084</c:v>
                </c:pt>
                <c:pt idx="9677">
                  <c:v>42187.295555555538</c:v>
                </c:pt>
                <c:pt idx="9678">
                  <c:v>42187.296249999999</c:v>
                </c:pt>
                <c:pt idx="9679">
                  <c:v>42187.296944444446</c:v>
                </c:pt>
                <c:pt idx="9680">
                  <c:v>42187.297638888886</c:v>
                </c:pt>
                <c:pt idx="9681">
                  <c:v>42187.298333333325</c:v>
                </c:pt>
                <c:pt idx="9682">
                  <c:v>42187.299027777764</c:v>
                </c:pt>
                <c:pt idx="9683">
                  <c:v>42187.299722222204</c:v>
                </c:pt>
                <c:pt idx="9684">
                  <c:v>42187.300416666665</c:v>
                </c:pt>
                <c:pt idx="9685">
                  <c:v>42187.301111111105</c:v>
                </c:pt>
                <c:pt idx="9686">
                  <c:v>42187.301805555559</c:v>
                </c:pt>
                <c:pt idx="9687">
                  <c:v>42187.302500000013</c:v>
                </c:pt>
                <c:pt idx="9688">
                  <c:v>42187.303194444459</c:v>
                </c:pt>
                <c:pt idx="9689">
                  <c:v>42187.303888888891</c:v>
                </c:pt>
                <c:pt idx="9690">
                  <c:v>42187.304583333331</c:v>
                </c:pt>
                <c:pt idx="9691">
                  <c:v>42187.305277777792</c:v>
                </c:pt>
                <c:pt idx="9692">
                  <c:v>42187.305972222232</c:v>
                </c:pt>
                <c:pt idx="9693">
                  <c:v>42187.306666666664</c:v>
                </c:pt>
                <c:pt idx="9694">
                  <c:v>42187.307361111096</c:v>
                </c:pt>
                <c:pt idx="9695">
                  <c:v>42187.308055555572</c:v>
                </c:pt>
                <c:pt idx="9696">
                  <c:v>42187.308750000011</c:v>
                </c:pt>
                <c:pt idx="9697">
                  <c:v>42187.309444444443</c:v>
                </c:pt>
                <c:pt idx="9698">
                  <c:v>42187.310138888904</c:v>
                </c:pt>
                <c:pt idx="9699">
                  <c:v>42187.310833333351</c:v>
                </c:pt>
                <c:pt idx="9700">
                  <c:v>42187.311527777783</c:v>
                </c:pt>
                <c:pt idx="9701">
                  <c:v>42187.312222222237</c:v>
                </c:pt>
                <c:pt idx="9702">
                  <c:v>42187.312916666669</c:v>
                </c:pt>
                <c:pt idx="9703">
                  <c:v>42187.313611111109</c:v>
                </c:pt>
                <c:pt idx="9704">
                  <c:v>42187.314305555563</c:v>
                </c:pt>
                <c:pt idx="9705">
                  <c:v>42187.315000000002</c:v>
                </c:pt>
                <c:pt idx="9706">
                  <c:v>42187.315694444456</c:v>
                </c:pt>
                <c:pt idx="9707">
                  <c:v>42187.316388888903</c:v>
                </c:pt>
                <c:pt idx="9708">
                  <c:v>42187.317083333335</c:v>
                </c:pt>
                <c:pt idx="9709">
                  <c:v>42187.317777777782</c:v>
                </c:pt>
                <c:pt idx="9710">
                  <c:v>42187.318472222236</c:v>
                </c:pt>
                <c:pt idx="9711">
                  <c:v>42187.319166666653</c:v>
                </c:pt>
                <c:pt idx="9712">
                  <c:v>42187.319861111115</c:v>
                </c:pt>
                <c:pt idx="9713">
                  <c:v>42187.320555555561</c:v>
                </c:pt>
                <c:pt idx="9714">
                  <c:v>42187.321250000001</c:v>
                </c:pt>
                <c:pt idx="9715">
                  <c:v>42187.321944444448</c:v>
                </c:pt>
                <c:pt idx="9716">
                  <c:v>42187.322638888902</c:v>
                </c:pt>
                <c:pt idx="9717">
                  <c:v>42187.323333333334</c:v>
                </c:pt>
                <c:pt idx="9718">
                  <c:v>42187.32402777778</c:v>
                </c:pt>
                <c:pt idx="9719">
                  <c:v>42187.32472222222</c:v>
                </c:pt>
                <c:pt idx="9720">
                  <c:v>42187.325416666652</c:v>
                </c:pt>
                <c:pt idx="9721">
                  <c:v>42187.326111111106</c:v>
                </c:pt>
                <c:pt idx="9722">
                  <c:v>42187.326805555553</c:v>
                </c:pt>
                <c:pt idx="9723">
                  <c:v>42187.327499999999</c:v>
                </c:pt>
                <c:pt idx="9724">
                  <c:v>42187.328194444461</c:v>
                </c:pt>
                <c:pt idx="9725">
                  <c:v>42187.328888888893</c:v>
                </c:pt>
                <c:pt idx="9726">
                  <c:v>42187.329583333325</c:v>
                </c:pt>
                <c:pt idx="9727">
                  <c:v>42187.330277777794</c:v>
                </c:pt>
                <c:pt idx="9728">
                  <c:v>42187.330972222233</c:v>
                </c:pt>
                <c:pt idx="9729">
                  <c:v>42187.331666666651</c:v>
                </c:pt>
                <c:pt idx="9730">
                  <c:v>42187.332361111105</c:v>
                </c:pt>
                <c:pt idx="9731">
                  <c:v>42187.333055555559</c:v>
                </c:pt>
                <c:pt idx="9732">
                  <c:v>42187.333749999998</c:v>
                </c:pt>
                <c:pt idx="9733">
                  <c:v>42187.334444444459</c:v>
                </c:pt>
                <c:pt idx="9734">
                  <c:v>42187.335138888891</c:v>
                </c:pt>
                <c:pt idx="9735">
                  <c:v>42187.335833333331</c:v>
                </c:pt>
                <c:pt idx="9736">
                  <c:v>42187.336527777792</c:v>
                </c:pt>
                <c:pt idx="9737">
                  <c:v>42187.337222222232</c:v>
                </c:pt>
                <c:pt idx="9738">
                  <c:v>42187.337916666664</c:v>
                </c:pt>
                <c:pt idx="9739">
                  <c:v>42187.33861111111</c:v>
                </c:pt>
                <c:pt idx="9740">
                  <c:v>42187.339305555557</c:v>
                </c:pt>
                <c:pt idx="9741">
                  <c:v>42187.340000000011</c:v>
                </c:pt>
                <c:pt idx="9742">
                  <c:v>42187.340694444465</c:v>
                </c:pt>
                <c:pt idx="9743">
                  <c:v>42187.34138888889</c:v>
                </c:pt>
                <c:pt idx="9744">
                  <c:v>42187.342083333337</c:v>
                </c:pt>
                <c:pt idx="9745">
                  <c:v>42187.342777777783</c:v>
                </c:pt>
                <c:pt idx="9746">
                  <c:v>42187.343472222223</c:v>
                </c:pt>
                <c:pt idx="9747">
                  <c:v>42187.344166666655</c:v>
                </c:pt>
                <c:pt idx="9748">
                  <c:v>42187.344861111109</c:v>
                </c:pt>
                <c:pt idx="9749">
                  <c:v>42187.345555555563</c:v>
                </c:pt>
                <c:pt idx="9750">
                  <c:v>42187.346250000017</c:v>
                </c:pt>
                <c:pt idx="9751">
                  <c:v>42187.346944444456</c:v>
                </c:pt>
                <c:pt idx="9752">
                  <c:v>42187.347638888903</c:v>
                </c:pt>
                <c:pt idx="9753">
                  <c:v>42187.348333333342</c:v>
                </c:pt>
                <c:pt idx="9754">
                  <c:v>42187.349027777782</c:v>
                </c:pt>
                <c:pt idx="9755">
                  <c:v>42187.349722222221</c:v>
                </c:pt>
                <c:pt idx="9756">
                  <c:v>42187.350416666668</c:v>
                </c:pt>
                <c:pt idx="9757">
                  <c:v>42187.351111111115</c:v>
                </c:pt>
                <c:pt idx="9758">
                  <c:v>42187.351805555561</c:v>
                </c:pt>
                <c:pt idx="9759">
                  <c:v>42187.352500000015</c:v>
                </c:pt>
                <c:pt idx="9760">
                  <c:v>42187.353194444469</c:v>
                </c:pt>
                <c:pt idx="9761">
                  <c:v>42187.353888888902</c:v>
                </c:pt>
                <c:pt idx="9762">
                  <c:v>42187.354583333341</c:v>
                </c:pt>
                <c:pt idx="9763">
                  <c:v>42187.355277777795</c:v>
                </c:pt>
                <c:pt idx="9764">
                  <c:v>42187.355972222234</c:v>
                </c:pt>
                <c:pt idx="9765">
                  <c:v>42187.356666666667</c:v>
                </c:pt>
                <c:pt idx="9766">
                  <c:v>42187.357361111106</c:v>
                </c:pt>
                <c:pt idx="9767">
                  <c:v>42187.358055555567</c:v>
                </c:pt>
                <c:pt idx="9768">
                  <c:v>42187.358750000014</c:v>
                </c:pt>
                <c:pt idx="9769">
                  <c:v>42187.359444444461</c:v>
                </c:pt>
                <c:pt idx="9770">
                  <c:v>42187.360138888893</c:v>
                </c:pt>
                <c:pt idx="9771">
                  <c:v>42187.360833333332</c:v>
                </c:pt>
                <c:pt idx="9772">
                  <c:v>42187.361527777779</c:v>
                </c:pt>
                <c:pt idx="9773">
                  <c:v>42187.362222222233</c:v>
                </c:pt>
                <c:pt idx="9774">
                  <c:v>42187.362916666665</c:v>
                </c:pt>
                <c:pt idx="9775">
                  <c:v>42187.363611111105</c:v>
                </c:pt>
                <c:pt idx="9776">
                  <c:v>42187.364305555559</c:v>
                </c:pt>
                <c:pt idx="9777">
                  <c:v>42187.365000000005</c:v>
                </c:pt>
                <c:pt idx="9778">
                  <c:v>42187.365694444459</c:v>
                </c:pt>
                <c:pt idx="9779">
                  <c:v>42187.366388888891</c:v>
                </c:pt>
                <c:pt idx="9780">
                  <c:v>42187.367083333324</c:v>
                </c:pt>
                <c:pt idx="9781">
                  <c:v>42187.367777777778</c:v>
                </c:pt>
                <c:pt idx="9782">
                  <c:v>42187.368472222232</c:v>
                </c:pt>
                <c:pt idx="9783">
                  <c:v>42187.369166666649</c:v>
                </c:pt>
                <c:pt idx="9784">
                  <c:v>42187.369861111096</c:v>
                </c:pt>
                <c:pt idx="9785">
                  <c:v>42187.370555555572</c:v>
                </c:pt>
                <c:pt idx="9786">
                  <c:v>42187.371250000011</c:v>
                </c:pt>
                <c:pt idx="9787">
                  <c:v>42187.371944444443</c:v>
                </c:pt>
                <c:pt idx="9788">
                  <c:v>42187.372638888904</c:v>
                </c:pt>
                <c:pt idx="9789">
                  <c:v>42187.373333333337</c:v>
                </c:pt>
                <c:pt idx="9790">
                  <c:v>42187.374027777783</c:v>
                </c:pt>
                <c:pt idx="9791">
                  <c:v>42187.374722222223</c:v>
                </c:pt>
                <c:pt idx="9792">
                  <c:v>42187.375416666655</c:v>
                </c:pt>
                <c:pt idx="9793">
                  <c:v>42187.376111111109</c:v>
                </c:pt>
                <c:pt idx="9794">
                  <c:v>42187.376805555563</c:v>
                </c:pt>
                <c:pt idx="9795">
                  <c:v>42187.377500000002</c:v>
                </c:pt>
                <c:pt idx="9796">
                  <c:v>42187.378194444456</c:v>
                </c:pt>
                <c:pt idx="9797">
                  <c:v>42187.378888888903</c:v>
                </c:pt>
                <c:pt idx="9798">
                  <c:v>42187.379583333335</c:v>
                </c:pt>
                <c:pt idx="9799">
                  <c:v>42187.380277777796</c:v>
                </c:pt>
                <c:pt idx="9800">
                  <c:v>42187.380972222236</c:v>
                </c:pt>
                <c:pt idx="9801">
                  <c:v>42187.381666666653</c:v>
                </c:pt>
                <c:pt idx="9802">
                  <c:v>42187.382361111115</c:v>
                </c:pt>
                <c:pt idx="9803">
                  <c:v>42187.383055555561</c:v>
                </c:pt>
                <c:pt idx="9804">
                  <c:v>42187.383750000001</c:v>
                </c:pt>
                <c:pt idx="9805">
                  <c:v>42187.384444444469</c:v>
                </c:pt>
                <c:pt idx="9806">
                  <c:v>42187.385138888902</c:v>
                </c:pt>
                <c:pt idx="9807">
                  <c:v>42187.385833333341</c:v>
                </c:pt>
                <c:pt idx="9808">
                  <c:v>42187.386527777795</c:v>
                </c:pt>
                <c:pt idx="9809">
                  <c:v>42187.387222222234</c:v>
                </c:pt>
                <c:pt idx="9810">
                  <c:v>42187.387916666667</c:v>
                </c:pt>
                <c:pt idx="9811">
                  <c:v>42187.388611111113</c:v>
                </c:pt>
                <c:pt idx="9812">
                  <c:v>42187.389305555553</c:v>
                </c:pt>
                <c:pt idx="9813">
                  <c:v>42187.39</c:v>
                </c:pt>
                <c:pt idx="9814">
                  <c:v>42187.390694444461</c:v>
                </c:pt>
                <c:pt idx="9815">
                  <c:v>42187.391388888886</c:v>
                </c:pt>
                <c:pt idx="9816">
                  <c:v>42187.392083333325</c:v>
                </c:pt>
                <c:pt idx="9817">
                  <c:v>42187.392777777779</c:v>
                </c:pt>
                <c:pt idx="9818">
                  <c:v>42187.393472222226</c:v>
                </c:pt>
                <c:pt idx="9819">
                  <c:v>42187.394166666651</c:v>
                </c:pt>
                <c:pt idx="9820">
                  <c:v>42187.394861111105</c:v>
                </c:pt>
                <c:pt idx="9821">
                  <c:v>42187.395555555559</c:v>
                </c:pt>
                <c:pt idx="9822">
                  <c:v>42187.396250000013</c:v>
                </c:pt>
                <c:pt idx="9823">
                  <c:v>42187.396944444459</c:v>
                </c:pt>
                <c:pt idx="9824">
                  <c:v>42187.397638888891</c:v>
                </c:pt>
                <c:pt idx="9825">
                  <c:v>42187.398333333331</c:v>
                </c:pt>
                <c:pt idx="9826">
                  <c:v>42187.399027777778</c:v>
                </c:pt>
                <c:pt idx="9827">
                  <c:v>42187.399722222224</c:v>
                </c:pt>
                <c:pt idx="9828">
                  <c:v>42187.400416666664</c:v>
                </c:pt>
                <c:pt idx="9829">
                  <c:v>42187.401111111096</c:v>
                </c:pt>
                <c:pt idx="9830">
                  <c:v>42187.401805555557</c:v>
                </c:pt>
                <c:pt idx="9831">
                  <c:v>42187.402500000011</c:v>
                </c:pt>
                <c:pt idx="9832">
                  <c:v>42187.403194444443</c:v>
                </c:pt>
                <c:pt idx="9833">
                  <c:v>42187.40388888889</c:v>
                </c:pt>
                <c:pt idx="9834">
                  <c:v>42187.404583333337</c:v>
                </c:pt>
                <c:pt idx="9835">
                  <c:v>42187.405277777783</c:v>
                </c:pt>
                <c:pt idx="9836">
                  <c:v>42187.405972222223</c:v>
                </c:pt>
                <c:pt idx="9837">
                  <c:v>42187.406666666655</c:v>
                </c:pt>
                <c:pt idx="9838">
                  <c:v>42187.407361111094</c:v>
                </c:pt>
                <c:pt idx="9839">
                  <c:v>42187.408055555563</c:v>
                </c:pt>
                <c:pt idx="9840">
                  <c:v>42187.408750000002</c:v>
                </c:pt>
                <c:pt idx="9841">
                  <c:v>42187.409444444442</c:v>
                </c:pt>
                <c:pt idx="9842">
                  <c:v>42187.410138888903</c:v>
                </c:pt>
                <c:pt idx="9843">
                  <c:v>42187.410833333342</c:v>
                </c:pt>
                <c:pt idx="9844">
                  <c:v>42187.411527777782</c:v>
                </c:pt>
                <c:pt idx="9845">
                  <c:v>42187.412222222236</c:v>
                </c:pt>
                <c:pt idx="9846">
                  <c:v>42187.412916666668</c:v>
                </c:pt>
                <c:pt idx="9847">
                  <c:v>42187.413611111115</c:v>
                </c:pt>
                <c:pt idx="9848">
                  <c:v>42187.414305555561</c:v>
                </c:pt>
                <c:pt idx="9849">
                  <c:v>42187.415000000001</c:v>
                </c:pt>
                <c:pt idx="9850">
                  <c:v>42187.415694444469</c:v>
                </c:pt>
                <c:pt idx="9851">
                  <c:v>42187.416388888902</c:v>
                </c:pt>
                <c:pt idx="9852">
                  <c:v>42187.417083333334</c:v>
                </c:pt>
                <c:pt idx="9853">
                  <c:v>42187.41777777778</c:v>
                </c:pt>
                <c:pt idx="9854">
                  <c:v>42187.418472222234</c:v>
                </c:pt>
                <c:pt idx="9855">
                  <c:v>42187.419166666652</c:v>
                </c:pt>
                <c:pt idx="9856">
                  <c:v>42187.419861111106</c:v>
                </c:pt>
                <c:pt idx="9857">
                  <c:v>42187.420555555553</c:v>
                </c:pt>
                <c:pt idx="9858">
                  <c:v>42187.421249999999</c:v>
                </c:pt>
                <c:pt idx="9859">
                  <c:v>42187.421944444446</c:v>
                </c:pt>
                <c:pt idx="9860">
                  <c:v>42187.422638888893</c:v>
                </c:pt>
                <c:pt idx="9861">
                  <c:v>42187.423333333325</c:v>
                </c:pt>
                <c:pt idx="9862">
                  <c:v>42187.424027777779</c:v>
                </c:pt>
                <c:pt idx="9863">
                  <c:v>42187.424722222226</c:v>
                </c:pt>
                <c:pt idx="9864">
                  <c:v>42187.425416666651</c:v>
                </c:pt>
                <c:pt idx="9865">
                  <c:v>42187.426111111105</c:v>
                </c:pt>
                <c:pt idx="9866">
                  <c:v>42187.426805555559</c:v>
                </c:pt>
                <c:pt idx="9867">
                  <c:v>42187.427499999998</c:v>
                </c:pt>
                <c:pt idx="9868">
                  <c:v>42187.428194444459</c:v>
                </c:pt>
                <c:pt idx="9869">
                  <c:v>42187.428888888891</c:v>
                </c:pt>
                <c:pt idx="9870">
                  <c:v>42187.429583333324</c:v>
                </c:pt>
                <c:pt idx="9871">
                  <c:v>42187.430277777792</c:v>
                </c:pt>
                <c:pt idx="9872">
                  <c:v>42187.430972222232</c:v>
                </c:pt>
                <c:pt idx="9873">
                  <c:v>42187.431666666649</c:v>
                </c:pt>
                <c:pt idx="9874">
                  <c:v>42187.432361111096</c:v>
                </c:pt>
                <c:pt idx="9875">
                  <c:v>42187.433055555557</c:v>
                </c:pt>
                <c:pt idx="9876">
                  <c:v>42187.433749999997</c:v>
                </c:pt>
                <c:pt idx="9877">
                  <c:v>42187.434444444443</c:v>
                </c:pt>
                <c:pt idx="9878">
                  <c:v>42187.43513888889</c:v>
                </c:pt>
                <c:pt idx="9879">
                  <c:v>42187.435833333337</c:v>
                </c:pt>
                <c:pt idx="9880">
                  <c:v>42187.436527777783</c:v>
                </c:pt>
                <c:pt idx="9881">
                  <c:v>42187.437222222223</c:v>
                </c:pt>
                <c:pt idx="9882">
                  <c:v>42187.437916666655</c:v>
                </c:pt>
                <c:pt idx="9883">
                  <c:v>42187.438611111109</c:v>
                </c:pt>
                <c:pt idx="9884">
                  <c:v>42187.439305555556</c:v>
                </c:pt>
                <c:pt idx="9885">
                  <c:v>42187.44</c:v>
                </c:pt>
                <c:pt idx="9886">
                  <c:v>42187.440694444456</c:v>
                </c:pt>
                <c:pt idx="9887">
                  <c:v>42187.441388888888</c:v>
                </c:pt>
                <c:pt idx="9888">
                  <c:v>42187.442083333335</c:v>
                </c:pt>
                <c:pt idx="9889">
                  <c:v>42187.442777777782</c:v>
                </c:pt>
                <c:pt idx="9890">
                  <c:v>42187.443472222221</c:v>
                </c:pt>
                <c:pt idx="9891">
                  <c:v>42187.444166666653</c:v>
                </c:pt>
                <c:pt idx="9892">
                  <c:v>42187.444861111115</c:v>
                </c:pt>
                <c:pt idx="9893">
                  <c:v>42187.445555555561</c:v>
                </c:pt>
                <c:pt idx="9894">
                  <c:v>42187.446250000015</c:v>
                </c:pt>
                <c:pt idx="9895">
                  <c:v>42187.446944444469</c:v>
                </c:pt>
                <c:pt idx="9896">
                  <c:v>42187.447638888902</c:v>
                </c:pt>
                <c:pt idx="9897">
                  <c:v>42187.448333333341</c:v>
                </c:pt>
                <c:pt idx="9898">
                  <c:v>42187.44902777778</c:v>
                </c:pt>
                <c:pt idx="9899">
                  <c:v>42187.44972222222</c:v>
                </c:pt>
                <c:pt idx="9900">
                  <c:v>42187.450416666667</c:v>
                </c:pt>
                <c:pt idx="9901">
                  <c:v>42187.451111111106</c:v>
                </c:pt>
                <c:pt idx="9902">
                  <c:v>42187.451805555553</c:v>
                </c:pt>
                <c:pt idx="9903">
                  <c:v>42187.452500000014</c:v>
                </c:pt>
                <c:pt idx="9904">
                  <c:v>42187.453194444461</c:v>
                </c:pt>
                <c:pt idx="9905">
                  <c:v>42187.453888888893</c:v>
                </c:pt>
                <c:pt idx="9906">
                  <c:v>42187.454583333332</c:v>
                </c:pt>
                <c:pt idx="9907">
                  <c:v>42187.455277777794</c:v>
                </c:pt>
                <c:pt idx="9908">
                  <c:v>42187.455972222233</c:v>
                </c:pt>
                <c:pt idx="9909">
                  <c:v>42187.456666666665</c:v>
                </c:pt>
                <c:pt idx="9910">
                  <c:v>42187.457361111105</c:v>
                </c:pt>
                <c:pt idx="9911">
                  <c:v>42187.458055555573</c:v>
                </c:pt>
                <c:pt idx="9912">
                  <c:v>42187.458750000013</c:v>
                </c:pt>
                <c:pt idx="9913">
                  <c:v>42187.459444444459</c:v>
                </c:pt>
                <c:pt idx="9914">
                  <c:v>42187.460138888891</c:v>
                </c:pt>
                <c:pt idx="9915">
                  <c:v>42187.460833333331</c:v>
                </c:pt>
                <c:pt idx="9916">
                  <c:v>42187.461527777778</c:v>
                </c:pt>
                <c:pt idx="9917">
                  <c:v>42187.462222222232</c:v>
                </c:pt>
                <c:pt idx="9918">
                  <c:v>42187.462916666664</c:v>
                </c:pt>
                <c:pt idx="9919">
                  <c:v>42187.463611111096</c:v>
                </c:pt>
                <c:pt idx="9920">
                  <c:v>42187.464305555557</c:v>
                </c:pt>
                <c:pt idx="9921">
                  <c:v>42187.465000000004</c:v>
                </c:pt>
                <c:pt idx="9922">
                  <c:v>42187.465694444443</c:v>
                </c:pt>
                <c:pt idx="9923">
                  <c:v>42187.46638888889</c:v>
                </c:pt>
                <c:pt idx="9924">
                  <c:v>42187.467083333322</c:v>
                </c:pt>
                <c:pt idx="9925">
                  <c:v>42187.467777777776</c:v>
                </c:pt>
                <c:pt idx="9926">
                  <c:v>42187.468472222223</c:v>
                </c:pt>
                <c:pt idx="9927">
                  <c:v>42187.469166666648</c:v>
                </c:pt>
                <c:pt idx="9928">
                  <c:v>42187.469861111094</c:v>
                </c:pt>
                <c:pt idx="9929">
                  <c:v>42187.470555555563</c:v>
                </c:pt>
                <c:pt idx="9930">
                  <c:v>42187.471250000002</c:v>
                </c:pt>
                <c:pt idx="9931">
                  <c:v>42187.471944444442</c:v>
                </c:pt>
                <c:pt idx="9932">
                  <c:v>42187.472638888903</c:v>
                </c:pt>
                <c:pt idx="9933">
                  <c:v>42187.473333333335</c:v>
                </c:pt>
                <c:pt idx="9934">
                  <c:v>42187.474027777782</c:v>
                </c:pt>
                <c:pt idx="9935">
                  <c:v>42187.474722222221</c:v>
                </c:pt>
                <c:pt idx="9936">
                  <c:v>42187.475416666653</c:v>
                </c:pt>
                <c:pt idx="9937">
                  <c:v>42187.476111111115</c:v>
                </c:pt>
                <c:pt idx="9938">
                  <c:v>42187.476805555561</c:v>
                </c:pt>
                <c:pt idx="9939">
                  <c:v>42187.477500000001</c:v>
                </c:pt>
                <c:pt idx="9940">
                  <c:v>42187.478194444469</c:v>
                </c:pt>
                <c:pt idx="9941">
                  <c:v>42187.478888888902</c:v>
                </c:pt>
                <c:pt idx="9942">
                  <c:v>42187.479583333334</c:v>
                </c:pt>
                <c:pt idx="9943">
                  <c:v>42187.480277777795</c:v>
                </c:pt>
                <c:pt idx="9944">
                  <c:v>42187.480972222234</c:v>
                </c:pt>
                <c:pt idx="9945">
                  <c:v>42187.481666666652</c:v>
                </c:pt>
                <c:pt idx="9946">
                  <c:v>42187.482361111106</c:v>
                </c:pt>
                <c:pt idx="9947">
                  <c:v>42187.483055555553</c:v>
                </c:pt>
                <c:pt idx="9948">
                  <c:v>42187.483749999999</c:v>
                </c:pt>
                <c:pt idx="9949">
                  <c:v>42187.484444444461</c:v>
                </c:pt>
                <c:pt idx="9950">
                  <c:v>42187.485138888893</c:v>
                </c:pt>
                <c:pt idx="9951">
                  <c:v>42187.485833333332</c:v>
                </c:pt>
                <c:pt idx="9952">
                  <c:v>42187.486527777794</c:v>
                </c:pt>
                <c:pt idx="9953">
                  <c:v>42187.487222222233</c:v>
                </c:pt>
                <c:pt idx="9954">
                  <c:v>42187.487916666665</c:v>
                </c:pt>
                <c:pt idx="9955">
                  <c:v>42187.488611111112</c:v>
                </c:pt>
                <c:pt idx="9956">
                  <c:v>42187.489305555559</c:v>
                </c:pt>
                <c:pt idx="9957">
                  <c:v>42187.49</c:v>
                </c:pt>
                <c:pt idx="9958">
                  <c:v>42187.490694444459</c:v>
                </c:pt>
                <c:pt idx="9959">
                  <c:v>42187.491388888884</c:v>
                </c:pt>
                <c:pt idx="9960">
                  <c:v>42187.492083333324</c:v>
                </c:pt>
                <c:pt idx="9961">
                  <c:v>42187.492777777778</c:v>
                </c:pt>
                <c:pt idx="9962">
                  <c:v>42187.493472222224</c:v>
                </c:pt>
                <c:pt idx="9963">
                  <c:v>42187.494166666649</c:v>
                </c:pt>
                <c:pt idx="9964">
                  <c:v>42187.494861111096</c:v>
                </c:pt>
                <c:pt idx="9965">
                  <c:v>42187.495555555557</c:v>
                </c:pt>
                <c:pt idx="9966">
                  <c:v>42187.496250000011</c:v>
                </c:pt>
                <c:pt idx="9967">
                  <c:v>42187.496944444443</c:v>
                </c:pt>
                <c:pt idx="9968">
                  <c:v>42187.49763888889</c:v>
                </c:pt>
                <c:pt idx="9969">
                  <c:v>42187.498333333337</c:v>
                </c:pt>
                <c:pt idx="9970">
                  <c:v>42187.499027777776</c:v>
                </c:pt>
                <c:pt idx="9971">
                  <c:v>42187.499722222208</c:v>
                </c:pt>
                <c:pt idx="9972">
                  <c:v>42187.500416666655</c:v>
                </c:pt>
                <c:pt idx="9973">
                  <c:v>42187.501111111094</c:v>
                </c:pt>
                <c:pt idx="9974">
                  <c:v>42187.501805555556</c:v>
                </c:pt>
                <c:pt idx="9975">
                  <c:v>42187.502500000002</c:v>
                </c:pt>
                <c:pt idx="9976">
                  <c:v>42187.503194444442</c:v>
                </c:pt>
                <c:pt idx="9977">
                  <c:v>42187.503888888888</c:v>
                </c:pt>
                <c:pt idx="9978">
                  <c:v>42187.504583333335</c:v>
                </c:pt>
                <c:pt idx="9979">
                  <c:v>42187.505277777782</c:v>
                </c:pt>
                <c:pt idx="9980">
                  <c:v>42187.505972222221</c:v>
                </c:pt>
                <c:pt idx="9981">
                  <c:v>42187.506666666653</c:v>
                </c:pt>
                <c:pt idx="9982">
                  <c:v>42187.5073611111</c:v>
                </c:pt>
                <c:pt idx="9983">
                  <c:v>42187.508055555561</c:v>
                </c:pt>
                <c:pt idx="9984">
                  <c:v>42187.508750000001</c:v>
                </c:pt>
                <c:pt idx="9985">
                  <c:v>42187.509444444448</c:v>
                </c:pt>
                <c:pt idx="9986">
                  <c:v>42187.510138888902</c:v>
                </c:pt>
                <c:pt idx="9987">
                  <c:v>42187.510833333341</c:v>
                </c:pt>
                <c:pt idx="9988">
                  <c:v>42187.51152777778</c:v>
                </c:pt>
                <c:pt idx="9989">
                  <c:v>42187.512222222234</c:v>
                </c:pt>
                <c:pt idx="9990">
                  <c:v>42187.512916666667</c:v>
                </c:pt>
                <c:pt idx="9991">
                  <c:v>42187.513611111106</c:v>
                </c:pt>
                <c:pt idx="9992">
                  <c:v>42187.514305555553</c:v>
                </c:pt>
                <c:pt idx="9993">
                  <c:v>42187.515000000007</c:v>
                </c:pt>
                <c:pt idx="9994">
                  <c:v>42187.515694444461</c:v>
                </c:pt>
                <c:pt idx="9995">
                  <c:v>42187.516388888893</c:v>
                </c:pt>
                <c:pt idx="9996">
                  <c:v>42187.517083333325</c:v>
                </c:pt>
                <c:pt idx="9997">
                  <c:v>42187.517777777779</c:v>
                </c:pt>
                <c:pt idx="9998">
                  <c:v>42187.518472222233</c:v>
                </c:pt>
                <c:pt idx="9999">
                  <c:v>42187.519166666651</c:v>
                </c:pt>
                <c:pt idx="10000">
                  <c:v>42187.519861111105</c:v>
                </c:pt>
                <c:pt idx="10001">
                  <c:v>42187.520555555559</c:v>
                </c:pt>
                <c:pt idx="10002">
                  <c:v>42187.521249999998</c:v>
                </c:pt>
                <c:pt idx="10003">
                  <c:v>42187.521944444445</c:v>
                </c:pt>
                <c:pt idx="10004">
                  <c:v>42187.522638888891</c:v>
                </c:pt>
                <c:pt idx="10005">
                  <c:v>42187.523333333324</c:v>
                </c:pt>
                <c:pt idx="10006">
                  <c:v>42187.524027777778</c:v>
                </c:pt>
                <c:pt idx="10007">
                  <c:v>42187.524722222224</c:v>
                </c:pt>
                <c:pt idx="10008">
                  <c:v>42187.525416666649</c:v>
                </c:pt>
                <c:pt idx="10009">
                  <c:v>42187.526111111096</c:v>
                </c:pt>
                <c:pt idx="10010">
                  <c:v>42187.526805555557</c:v>
                </c:pt>
                <c:pt idx="10011">
                  <c:v>42187.527499999997</c:v>
                </c:pt>
                <c:pt idx="10012">
                  <c:v>42187.528194444443</c:v>
                </c:pt>
                <c:pt idx="10013">
                  <c:v>42187.52888888889</c:v>
                </c:pt>
                <c:pt idx="10014">
                  <c:v>42187.529583333322</c:v>
                </c:pt>
                <c:pt idx="10015">
                  <c:v>42187.530277777783</c:v>
                </c:pt>
                <c:pt idx="10016">
                  <c:v>42187.530972222223</c:v>
                </c:pt>
                <c:pt idx="10017">
                  <c:v>42187.531666666648</c:v>
                </c:pt>
                <c:pt idx="10018">
                  <c:v>42187.532361111094</c:v>
                </c:pt>
                <c:pt idx="10019">
                  <c:v>42187.533055555556</c:v>
                </c:pt>
                <c:pt idx="10020">
                  <c:v>42187.533749999995</c:v>
                </c:pt>
                <c:pt idx="10021">
                  <c:v>42187.534444444442</c:v>
                </c:pt>
                <c:pt idx="10022">
                  <c:v>42187.535138888888</c:v>
                </c:pt>
                <c:pt idx="10023">
                  <c:v>42187.535833333335</c:v>
                </c:pt>
                <c:pt idx="10024">
                  <c:v>42187.536527777782</c:v>
                </c:pt>
                <c:pt idx="10025">
                  <c:v>42187.537222222221</c:v>
                </c:pt>
                <c:pt idx="10026">
                  <c:v>42187.537916666653</c:v>
                </c:pt>
                <c:pt idx="10027">
                  <c:v>42187.538611111115</c:v>
                </c:pt>
                <c:pt idx="10028">
                  <c:v>42187.539305555554</c:v>
                </c:pt>
                <c:pt idx="10029">
                  <c:v>42187.54</c:v>
                </c:pt>
                <c:pt idx="10030">
                  <c:v>42187.540694444469</c:v>
                </c:pt>
                <c:pt idx="10031">
                  <c:v>42187.541388888887</c:v>
                </c:pt>
                <c:pt idx="10032">
                  <c:v>42187.542083333334</c:v>
                </c:pt>
                <c:pt idx="10033">
                  <c:v>42187.54277777778</c:v>
                </c:pt>
                <c:pt idx="10034">
                  <c:v>42187.54347222222</c:v>
                </c:pt>
                <c:pt idx="10035">
                  <c:v>42187.544166666652</c:v>
                </c:pt>
                <c:pt idx="10036">
                  <c:v>42187.544861111106</c:v>
                </c:pt>
                <c:pt idx="10037">
                  <c:v>42187.545555555553</c:v>
                </c:pt>
                <c:pt idx="10038">
                  <c:v>42187.546250000014</c:v>
                </c:pt>
                <c:pt idx="10039">
                  <c:v>42187.546944444461</c:v>
                </c:pt>
                <c:pt idx="10040">
                  <c:v>42187.547638888893</c:v>
                </c:pt>
                <c:pt idx="10041">
                  <c:v>42187.548333333332</c:v>
                </c:pt>
                <c:pt idx="10042">
                  <c:v>42187.549027777779</c:v>
                </c:pt>
                <c:pt idx="10043">
                  <c:v>42187.549722222226</c:v>
                </c:pt>
                <c:pt idx="10044">
                  <c:v>42187.550416666665</c:v>
                </c:pt>
                <c:pt idx="10045">
                  <c:v>42187.551111111105</c:v>
                </c:pt>
                <c:pt idx="10046">
                  <c:v>42187.551805555559</c:v>
                </c:pt>
                <c:pt idx="10047">
                  <c:v>42187.552500000013</c:v>
                </c:pt>
                <c:pt idx="10048">
                  <c:v>42187.553194444459</c:v>
                </c:pt>
                <c:pt idx="10049">
                  <c:v>42187.553888888891</c:v>
                </c:pt>
                <c:pt idx="10050">
                  <c:v>42187.554583333331</c:v>
                </c:pt>
                <c:pt idx="10051">
                  <c:v>42187.555277777792</c:v>
                </c:pt>
                <c:pt idx="10052">
                  <c:v>42187.555972222232</c:v>
                </c:pt>
                <c:pt idx="10053">
                  <c:v>42187.556666666664</c:v>
                </c:pt>
                <c:pt idx="10054">
                  <c:v>42187.557361111096</c:v>
                </c:pt>
                <c:pt idx="10055">
                  <c:v>42187.558055555572</c:v>
                </c:pt>
                <c:pt idx="10056">
                  <c:v>42187.558750000011</c:v>
                </c:pt>
                <c:pt idx="10057">
                  <c:v>42187.559444444443</c:v>
                </c:pt>
                <c:pt idx="10058">
                  <c:v>42187.56013888889</c:v>
                </c:pt>
                <c:pt idx="10059">
                  <c:v>42187.560833333337</c:v>
                </c:pt>
                <c:pt idx="10060">
                  <c:v>42187.561527777776</c:v>
                </c:pt>
                <c:pt idx="10061">
                  <c:v>42187.562222222223</c:v>
                </c:pt>
                <c:pt idx="10062">
                  <c:v>42187.562916666655</c:v>
                </c:pt>
                <c:pt idx="10063">
                  <c:v>42187.563611111094</c:v>
                </c:pt>
                <c:pt idx="10064">
                  <c:v>42187.564305555556</c:v>
                </c:pt>
                <c:pt idx="10065">
                  <c:v>42187.565000000002</c:v>
                </c:pt>
                <c:pt idx="10066">
                  <c:v>42187.565694444442</c:v>
                </c:pt>
                <c:pt idx="10067">
                  <c:v>42187.566388888888</c:v>
                </c:pt>
                <c:pt idx="10068">
                  <c:v>42187.567083333321</c:v>
                </c:pt>
                <c:pt idx="10069">
                  <c:v>42187.567777777775</c:v>
                </c:pt>
                <c:pt idx="10070">
                  <c:v>42187.568472222221</c:v>
                </c:pt>
                <c:pt idx="10071">
                  <c:v>42187.569166666639</c:v>
                </c:pt>
                <c:pt idx="10072">
                  <c:v>42187.5698611111</c:v>
                </c:pt>
                <c:pt idx="10073">
                  <c:v>42187.570555555561</c:v>
                </c:pt>
                <c:pt idx="10074">
                  <c:v>42187.571250000001</c:v>
                </c:pt>
                <c:pt idx="10075">
                  <c:v>42187.571944444448</c:v>
                </c:pt>
                <c:pt idx="10076">
                  <c:v>42187.572638888902</c:v>
                </c:pt>
                <c:pt idx="10077">
                  <c:v>42187.573333333334</c:v>
                </c:pt>
                <c:pt idx="10078">
                  <c:v>42187.57402777778</c:v>
                </c:pt>
                <c:pt idx="10079">
                  <c:v>42187.57472222222</c:v>
                </c:pt>
                <c:pt idx="10080">
                  <c:v>42187.575416666652</c:v>
                </c:pt>
                <c:pt idx="10081">
                  <c:v>42187.576111111106</c:v>
                </c:pt>
                <c:pt idx="10082">
                  <c:v>42187.576805555553</c:v>
                </c:pt>
                <c:pt idx="10083">
                  <c:v>42187.577499999999</c:v>
                </c:pt>
                <c:pt idx="10084">
                  <c:v>42187.578194444461</c:v>
                </c:pt>
                <c:pt idx="10085">
                  <c:v>42187.578888888893</c:v>
                </c:pt>
                <c:pt idx="10086">
                  <c:v>42187.579583333325</c:v>
                </c:pt>
                <c:pt idx="10087">
                  <c:v>42187.580277777794</c:v>
                </c:pt>
                <c:pt idx="10088">
                  <c:v>42187.580972222233</c:v>
                </c:pt>
                <c:pt idx="10089">
                  <c:v>42187.581666666651</c:v>
                </c:pt>
                <c:pt idx="10090">
                  <c:v>42187.582361111105</c:v>
                </c:pt>
                <c:pt idx="10091">
                  <c:v>42187.583055555559</c:v>
                </c:pt>
                <c:pt idx="10092">
                  <c:v>42187.583749999998</c:v>
                </c:pt>
                <c:pt idx="10093">
                  <c:v>42187.584444444459</c:v>
                </c:pt>
                <c:pt idx="10094">
                  <c:v>42187.585138888891</c:v>
                </c:pt>
                <c:pt idx="10095">
                  <c:v>42187.585833333331</c:v>
                </c:pt>
                <c:pt idx="10096">
                  <c:v>42187.586527777792</c:v>
                </c:pt>
                <c:pt idx="10097">
                  <c:v>42187.587222222232</c:v>
                </c:pt>
                <c:pt idx="10098">
                  <c:v>42187.587916666664</c:v>
                </c:pt>
                <c:pt idx="10099">
                  <c:v>42187.58861111111</c:v>
                </c:pt>
                <c:pt idx="10100">
                  <c:v>42187.589305555557</c:v>
                </c:pt>
                <c:pt idx="10101">
                  <c:v>42187.59</c:v>
                </c:pt>
                <c:pt idx="10102">
                  <c:v>42187.590694444443</c:v>
                </c:pt>
                <c:pt idx="10103">
                  <c:v>42187.591388888875</c:v>
                </c:pt>
                <c:pt idx="10104">
                  <c:v>42187.592083333322</c:v>
                </c:pt>
                <c:pt idx="10105">
                  <c:v>42187.592777777776</c:v>
                </c:pt>
                <c:pt idx="10106">
                  <c:v>42187.593472222208</c:v>
                </c:pt>
                <c:pt idx="10107">
                  <c:v>42187.594166666648</c:v>
                </c:pt>
                <c:pt idx="10108">
                  <c:v>42187.594861111094</c:v>
                </c:pt>
                <c:pt idx="10109">
                  <c:v>42187.595555555556</c:v>
                </c:pt>
                <c:pt idx="10110">
                  <c:v>42187.596250000002</c:v>
                </c:pt>
                <c:pt idx="10111">
                  <c:v>42187.596944444442</c:v>
                </c:pt>
                <c:pt idx="10112">
                  <c:v>42187.597638888888</c:v>
                </c:pt>
                <c:pt idx="10113">
                  <c:v>42187.598333333335</c:v>
                </c:pt>
                <c:pt idx="10114">
                  <c:v>42187.599027777775</c:v>
                </c:pt>
                <c:pt idx="10115">
                  <c:v>42187.599722222207</c:v>
                </c:pt>
                <c:pt idx="10116">
                  <c:v>42187.600416666653</c:v>
                </c:pt>
                <c:pt idx="10117">
                  <c:v>42187.6011111111</c:v>
                </c:pt>
                <c:pt idx="10118">
                  <c:v>42187.601805555554</c:v>
                </c:pt>
                <c:pt idx="10119">
                  <c:v>42187.602500000001</c:v>
                </c:pt>
                <c:pt idx="10120">
                  <c:v>42187.603194444448</c:v>
                </c:pt>
                <c:pt idx="10121">
                  <c:v>42187.603888888887</c:v>
                </c:pt>
                <c:pt idx="10122">
                  <c:v>42187.604583333334</c:v>
                </c:pt>
                <c:pt idx="10123">
                  <c:v>42187.60527777778</c:v>
                </c:pt>
                <c:pt idx="10124">
                  <c:v>42187.60597222222</c:v>
                </c:pt>
                <c:pt idx="10125">
                  <c:v>42187.606666666652</c:v>
                </c:pt>
                <c:pt idx="10126">
                  <c:v>42187.607361111084</c:v>
                </c:pt>
                <c:pt idx="10127">
                  <c:v>42187.608055555553</c:v>
                </c:pt>
                <c:pt idx="10128">
                  <c:v>42187.608749999999</c:v>
                </c:pt>
                <c:pt idx="10129">
                  <c:v>42187.609444444446</c:v>
                </c:pt>
                <c:pt idx="10130">
                  <c:v>42187.610138888893</c:v>
                </c:pt>
                <c:pt idx="10131">
                  <c:v>42187.610833333332</c:v>
                </c:pt>
                <c:pt idx="10132">
                  <c:v>42187.611527777779</c:v>
                </c:pt>
                <c:pt idx="10133">
                  <c:v>42187.612222222233</c:v>
                </c:pt>
                <c:pt idx="10134">
                  <c:v>42187.612916666665</c:v>
                </c:pt>
                <c:pt idx="10135">
                  <c:v>42187.613611111105</c:v>
                </c:pt>
                <c:pt idx="10136">
                  <c:v>42187.614305555559</c:v>
                </c:pt>
                <c:pt idx="10137">
                  <c:v>42187.615000000005</c:v>
                </c:pt>
                <c:pt idx="10138">
                  <c:v>42187.615694444459</c:v>
                </c:pt>
                <c:pt idx="10139">
                  <c:v>42187.616388888891</c:v>
                </c:pt>
                <c:pt idx="10140">
                  <c:v>42187.617083333324</c:v>
                </c:pt>
                <c:pt idx="10141">
                  <c:v>42187.617777777778</c:v>
                </c:pt>
                <c:pt idx="10142">
                  <c:v>42187.618472222232</c:v>
                </c:pt>
                <c:pt idx="10143">
                  <c:v>42187.619166666649</c:v>
                </c:pt>
                <c:pt idx="10144">
                  <c:v>42187.619861111096</c:v>
                </c:pt>
                <c:pt idx="10145">
                  <c:v>42187.620555555557</c:v>
                </c:pt>
                <c:pt idx="10146">
                  <c:v>42187.621249999997</c:v>
                </c:pt>
                <c:pt idx="10147">
                  <c:v>42187.621944444436</c:v>
                </c:pt>
                <c:pt idx="10148">
                  <c:v>42187.62263888889</c:v>
                </c:pt>
                <c:pt idx="10149">
                  <c:v>42187.623333333322</c:v>
                </c:pt>
                <c:pt idx="10150">
                  <c:v>42187.624027777776</c:v>
                </c:pt>
                <c:pt idx="10151">
                  <c:v>42187.624722222208</c:v>
                </c:pt>
                <c:pt idx="10152">
                  <c:v>42187.625416666648</c:v>
                </c:pt>
                <c:pt idx="10153">
                  <c:v>42187.626111111094</c:v>
                </c:pt>
                <c:pt idx="10154">
                  <c:v>42187.626805555556</c:v>
                </c:pt>
                <c:pt idx="10155">
                  <c:v>42187.627499999995</c:v>
                </c:pt>
                <c:pt idx="10156">
                  <c:v>42187.628194444442</c:v>
                </c:pt>
                <c:pt idx="10157">
                  <c:v>42187.628888888888</c:v>
                </c:pt>
                <c:pt idx="10158">
                  <c:v>42187.629583333321</c:v>
                </c:pt>
                <c:pt idx="10159">
                  <c:v>42187.630277777782</c:v>
                </c:pt>
                <c:pt idx="10160">
                  <c:v>42187.630972222221</c:v>
                </c:pt>
                <c:pt idx="10161">
                  <c:v>42187.631666666639</c:v>
                </c:pt>
                <c:pt idx="10162">
                  <c:v>42187.6323611111</c:v>
                </c:pt>
                <c:pt idx="10163">
                  <c:v>42187.633055555554</c:v>
                </c:pt>
                <c:pt idx="10164">
                  <c:v>42187.633749999994</c:v>
                </c:pt>
                <c:pt idx="10165">
                  <c:v>42187.634444444448</c:v>
                </c:pt>
                <c:pt idx="10166">
                  <c:v>42187.635138888887</c:v>
                </c:pt>
                <c:pt idx="10167">
                  <c:v>42187.635833333334</c:v>
                </c:pt>
                <c:pt idx="10168">
                  <c:v>42187.63652777778</c:v>
                </c:pt>
                <c:pt idx="10169">
                  <c:v>42187.63722222222</c:v>
                </c:pt>
                <c:pt idx="10170">
                  <c:v>42187.637916666652</c:v>
                </c:pt>
                <c:pt idx="10171">
                  <c:v>42187.638611111106</c:v>
                </c:pt>
                <c:pt idx="10172">
                  <c:v>42187.639305555538</c:v>
                </c:pt>
                <c:pt idx="10173">
                  <c:v>42187.64</c:v>
                </c:pt>
                <c:pt idx="10174">
                  <c:v>42187.640694444461</c:v>
                </c:pt>
                <c:pt idx="10175">
                  <c:v>42187.641388888886</c:v>
                </c:pt>
                <c:pt idx="10176">
                  <c:v>42187.642083333325</c:v>
                </c:pt>
                <c:pt idx="10177">
                  <c:v>42187.642777777779</c:v>
                </c:pt>
                <c:pt idx="10178">
                  <c:v>42187.643472222226</c:v>
                </c:pt>
                <c:pt idx="10179">
                  <c:v>42187.644166666651</c:v>
                </c:pt>
                <c:pt idx="10180">
                  <c:v>42187.644861111105</c:v>
                </c:pt>
                <c:pt idx="10181">
                  <c:v>42187.645555555559</c:v>
                </c:pt>
                <c:pt idx="10182">
                  <c:v>42187.646250000013</c:v>
                </c:pt>
                <c:pt idx="10183">
                  <c:v>42187.646944444459</c:v>
                </c:pt>
                <c:pt idx="10184">
                  <c:v>42187.647638888891</c:v>
                </c:pt>
                <c:pt idx="10185">
                  <c:v>42187.648333333331</c:v>
                </c:pt>
                <c:pt idx="10186">
                  <c:v>42187.649027777778</c:v>
                </c:pt>
                <c:pt idx="10187">
                  <c:v>42187.649722222224</c:v>
                </c:pt>
                <c:pt idx="10188">
                  <c:v>42187.650416666664</c:v>
                </c:pt>
                <c:pt idx="10189">
                  <c:v>42187.651111111096</c:v>
                </c:pt>
                <c:pt idx="10190">
                  <c:v>42187.651805555557</c:v>
                </c:pt>
                <c:pt idx="10191">
                  <c:v>42187.652500000011</c:v>
                </c:pt>
                <c:pt idx="10192">
                  <c:v>42187.653194444443</c:v>
                </c:pt>
                <c:pt idx="10193">
                  <c:v>42187.65388888889</c:v>
                </c:pt>
                <c:pt idx="10194">
                  <c:v>42187.654583333337</c:v>
                </c:pt>
                <c:pt idx="10195">
                  <c:v>42187.655277777783</c:v>
                </c:pt>
                <c:pt idx="10196">
                  <c:v>42187.655972222223</c:v>
                </c:pt>
                <c:pt idx="10197">
                  <c:v>42187.656666666655</c:v>
                </c:pt>
                <c:pt idx="10198">
                  <c:v>42187.657361111094</c:v>
                </c:pt>
                <c:pt idx="10199">
                  <c:v>42187.658055555563</c:v>
                </c:pt>
                <c:pt idx="10200">
                  <c:v>42187.658750000002</c:v>
                </c:pt>
                <c:pt idx="10201">
                  <c:v>42187.659444444442</c:v>
                </c:pt>
                <c:pt idx="10202">
                  <c:v>42187.660138888888</c:v>
                </c:pt>
                <c:pt idx="10203">
                  <c:v>42187.660833333335</c:v>
                </c:pt>
                <c:pt idx="10204">
                  <c:v>42187.661527777775</c:v>
                </c:pt>
                <c:pt idx="10205">
                  <c:v>42187.662222222221</c:v>
                </c:pt>
                <c:pt idx="10206">
                  <c:v>42187.662916666653</c:v>
                </c:pt>
                <c:pt idx="10207">
                  <c:v>42187.6636111111</c:v>
                </c:pt>
                <c:pt idx="10208">
                  <c:v>42187.664305555554</c:v>
                </c:pt>
                <c:pt idx="10209">
                  <c:v>42187.665000000001</c:v>
                </c:pt>
                <c:pt idx="10210">
                  <c:v>42187.665694444448</c:v>
                </c:pt>
                <c:pt idx="10211">
                  <c:v>42187.666388888887</c:v>
                </c:pt>
                <c:pt idx="10212">
                  <c:v>42187.667083333319</c:v>
                </c:pt>
                <c:pt idx="10213">
                  <c:v>42187.667777777766</c:v>
                </c:pt>
                <c:pt idx="10214">
                  <c:v>42187.66847222222</c:v>
                </c:pt>
                <c:pt idx="10215">
                  <c:v>42187.669166666637</c:v>
                </c:pt>
                <c:pt idx="10216">
                  <c:v>42187.669861111084</c:v>
                </c:pt>
                <c:pt idx="10217">
                  <c:v>42187.670555555553</c:v>
                </c:pt>
                <c:pt idx="10218">
                  <c:v>42187.671249999999</c:v>
                </c:pt>
                <c:pt idx="10219">
                  <c:v>42187.671944444446</c:v>
                </c:pt>
                <c:pt idx="10220">
                  <c:v>42187.672638888893</c:v>
                </c:pt>
                <c:pt idx="10221">
                  <c:v>42187.673333333325</c:v>
                </c:pt>
                <c:pt idx="10222">
                  <c:v>42187.674027777779</c:v>
                </c:pt>
                <c:pt idx="10223">
                  <c:v>42187.674722222226</c:v>
                </c:pt>
                <c:pt idx="10224">
                  <c:v>42187.675416666651</c:v>
                </c:pt>
                <c:pt idx="10225">
                  <c:v>42187.676111111105</c:v>
                </c:pt>
                <c:pt idx="10226">
                  <c:v>42187.676805555559</c:v>
                </c:pt>
                <c:pt idx="10227">
                  <c:v>42187.677499999998</c:v>
                </c:pt>
                <c:pt idx="10228">
                  <c:v>42187.678194444459</c:v>
                </c:pt>
                <c:pt idx="10229">
                  <c:v>42187.678888888891</c:v>
                </c:pt>
                <c:pt idx="10230">
                  <c:v>42187.679583333324</c:v>
                </c:pt>
                <c:pt idx="10231">
                  <c:v>42187.680277777792</c:v>
                </c:pt>
                <c:pt idx="10232">
                  <c:v>42187.680972222232</c:v>
                </c:pt>
                <c:pt idx="10233">
                  <c:v>42187.681666666649</c:v>
                </c:pt>
                <c:pt idx="10234">
                  <c:v>42187.682361111096</c:v>
                </c:pt>
                <c:pt idx="10235">
                  <c:v>42187.683055555557</c:v>
                </c:pt>
                <c:pt idx="10236">
                  <c:v>42187.683749999997</c:v>
                </c:pt>
                <c:pt idx="10237">
                  <c:v>42187.684444444443</c:v>
                </c:pt>
                <c:pt idx="10238">
                  <c:v>42187.68513888889</c:v>
                </c:pt>
                <c:pt idx="10239">
                  <c:v>42187.685833333337</c:v>
                </c:pt>
                <c:pt idx="10240">
                  <c:v>42187.686527777783</c:v>
                </c:pt>
                <c:pt idx="10241">
                  <c:v>42187.687222222223</c:v>
                </c:pt>
                <c:pt idx="10242">
                  <c:v>42187.687916666655</c:v>
                </c:pt>
                <c:pt idx="10243">
                  <c:v>42187.688611111109</c:v>
                </c:pt>
                <c:pt idx="10244">
                  <c:v>42187.689305555556</c:v>
                </c:pt>
                <c:pt idx="10245">
                  <c:v>42187.69</c:v>
                </c:pt>
                <c:pt idx="10246">
                  <c:v>42187.690694444442</c:v>
                </c:pt>
                <c:pt idx="10247">
                  <c:v>42187.691388888874</c:v>
                </c:pt>
                <c:pt idx="10248">
                  <c:v>42187.692083333321</c:v>
                </c:pt>
                <c:pt idx="10249">
                  <c:v>42187.692777777775</c:v>
                </c:pt>
                <c:pt idx="10250">
                  <c:v>42187.693472222207</c:v>
                </c:pt>
                <c:pt idx="10251">
                  <c:v>42187.694166666639</c:v>
                </c:pt>
                <c:pt idx="10252">
                  <c:v>42187.6948611111</c:v>
                </c:pt>
                <c:pt idx="10253">
                  <c:v>42187.695555555554</c:v>
                </c:pt>
                <c:pt idx="10254">
                  <c:v>42187.696250000001</c:v>
                </c:pt>
                <c:pt idx="10255">
                  <c:v>42187.696944444448</c:v>
                </c:pt>
                <c:pt idx="10256">
                  <c:v>42187.697638888887</c:v>
                </c:pt>
                <c:pt idx="10257">
                  <c:v>42187.698333333334</c:v>
                </c:pt>
                <c:pt idx="10258">
                  <c:v>42187.699027777766</c:v>
                </c:pt>
                <c:pt idx="10259">
                  <c:v>42187.699722222198</c:v>
                </c:pt>
                <c:pt idx="10260">
                  <c:v>42187.700416666652</c:v>
                </c:pt>
                <c:pt idx="10261">
                  <c:v>42187.701111111084</c:v>
                </c:pt>
                <c:pt idx="10262">
                  <c:v>42187.701805555538</c:v>
                </c:pt>
                <c:pt idx="10263">
                  <c:v>42187.702499999999</c:v>
                </c:pt>
                <c:pt idx="10264">
                  <c:v>42187.703194444446</c:v>
                </c:pt>
                <c:pt idx="10265">
                  <c:v>42187.703888888886</c:v>
                </c:pt>
                <c:pt idx="10266">
                  <c:v>42187.704583333325</c:v>
                </c:pt>
                <c:pt idx="10267">
                  <c:v>42187.705277777779</c:v>
                </c:pt>
                <c:pt idx="10268">
                  <c:v>42187.705972222226</c:v>
                </c:pt>
                <c:pt idx="10269">
                  <c:v>42187.706666666651</c:v>
                </c:pt>
                <c:pt idx="10270">
                  <c:v>42187.707361111083</c:v>
                </c:pt>
                <c:pt idx="10271">
                  <c:v>42187.708055555559</c:v>
                </c:pt>
                <c:pt idx="10272">
                  <c:v>42187.708749999998</c:v>
                </c:pt>
                <c:pt idx="10273">
                  <c:v>42187.709444444445</c:v>
                </c:pt>
                <c:pt idx="10274">
                  <c:v>42187.710138888891</c:v>
                </c:pt>
                <c:pt idx="10275">
                  <c:v>42187.710833333331</c:v>
                </c:pt>
                <c:pt idx="10276">
                  <c:v>42187.711527777778</c:v>
                </c:pt>
                <c:pt idx="10277">
                  <c:v>42187.712222222232</c:v>
                </c:pt>
                <c:pt idx="10278">
                  <c:v>42187.712916666664</c:v>
                </c:pt>
                <c:pt idx="10279">
                  <c:v>42187.713611111096</c:v>
                </c:pt>
                <c:pt idx="10280">
                  <c:v>42187.714305555557</c:v>
                </c:pt>
                <c:pt idx="10281">
                  <c:v>42187.715000000004</c:v>
                </c:pt>
                <c:pt idx="10282">
                  <c:v>42187.715694444443</c:v>
                </c:pt>
                <c:pt idx="10283">
                  <c:v>42187.71638888889</c:v>
                </c:pt>
                <c:pt idx="10284">
                  <c:v>42187.717083333322</c:v>
                </c:pt>
                <c:pt idx="10285">
                  <c:v>42187.717777777776</c:v>
                </c:pt>
                <c:pt idx="10286">
                  <c:v>42187.718472222223</c:v>
                </c:pt>
                <c:pt idx="10287">
                  <c:v>42187.719166666648</c:v>
                </c:pt>
                <c:pt idx="10288">
                  <c:v>42187.719861111094</c:v>
                </c:pt>
                <c:pt idx="10289">
                  <c:v>42187.720555555556</c:v>
                </c:pt>
                <c:pt idx="10290">
                  <c:v>42187.721249999995</c:v>
                </c:pt>
                <c:pt idx="10291">
                  <c:v>42187.721944444434</c:v>
                </c:pt>
                <c:pt idx="10292">
                  <c:v>42187.722638888888</c:v>
                </c:pt>
                <c:pt idx="10293">
                  <c:v>42187.723333333321</c:v>
                </c:pt>
                <c:pt idx="10294">
                  <c:v>42187.724027777775</c:v>
                </c:pt>
                <c:pt idx="10295">
                  <c:v>42187.724722222207</c:v>
                </c:pt>
                <c:pt idx="10296">
                  <c:v>42187.725416666639</c:v>
                </c:pt>
                <c:pt idx="10297">
                  <c:v>42187.7261111111</c:v>
                </c:pt>
                <c:pt idx="10298">
                  <c:v>42187.726805555554</c:v>
                </c:pt>
                <c:pt idx="10299">
                  <c:v>42187.727499999994</c:v>
                </c:pt>
                <c:pt idx="10300">
                  <c:v>42187.728194444448</c:v>
                </c:pt>
                <c:pt idx="10301">
                  <c:v>42187.728888888887</c:v>
                </c:pt>
                <c:pt idx="10302">
                  <c:v>42187.729583333319</c:v>
                </c:pt>
                <c:pt idx="10303">
                  <c:v>42187.73027777778</c:v>
                </c:pt>
                <c:pt idx="10304">
                  <c:v>42187.73097222222</c:v>
                </c:pt>
                <c:pt idx="10305">
                  <c:v>42187.731666666637</c:v>
                </c:pt>
                <c:pt idx="10306">
                  <c:v>42187.732361111084</c:v>
                </c:pt>
                <c:pt idx="10307">
                  <c:v>42187.733055555538</c:v>
                </c:pt>
                <c:pt idx="10308">
                  <c:v>42187.733749999985</c:v>
                </c:pt>
                <c:pt idx="10309">
                  <c:v>42187.734444444446</c:v>
                </c:pt>
                <c:pt idx="10310">
                  <c:v>42187.735138888886</c:v>
                </c:pt>
                <c:pt idx="10311">
                  <c:v>42187.735833333325</c:v>
                </c:pt>
                <c:pt idx="10312">
                  <c:v>42187.736527777779</c:v>
                </c:pt>
                <c:pt idx="10313">
                  <c:v>42187.737222222226</c:v>
                </c:pt>
                <c:pt idx="10314">
                  <c:v>42187.737916666651</c:v>
                </c:pt>
                <c:pt idx="10315">
                  <c:v>42187.738611111105</c:v>
                </c:pt>
                <c:pt idx="10316">
                  <c:v>42187.739305555544</c:v>
                </c:pt>
                <c:pt idx="10317">
                  <c:v>42187.74</c:v>
                </c:pt>
                <c:pt idx="10318">
                  <c:v>42187.740694444459</c:v>
                </c:pt>
                <c:pt idx="10319">
                  <c:v>42187.741388888884</c:v>
                </c:pt>
                <c:pt idx="10320">
                  <c:v>42187.742083333324</c:v>
                </c:pt>
                <c:pt idx="10321">
                  <c:v>42187.742777777778</c:v>
                </c:pt>
                <c:pt idx="10322">
                  <c:v>42187.743472222224</c:v>
                </c:pt>
                <c:pt idx="10323">
                  <c:v>42187.744166666649</c:v>
                </c:pt>
                <c:pt idx="10324">
                  <c:v>42187.744861111096</c:v>
                </c:pt>
                <c:pt idx="10325">
                  <c:v>42187.745555555557</c:v>
                </c:pt>
                <c:pt idx="10326">
                  <c:v>42187.746250000011</c:v>
                </c:pt>
                <c:pt idx="10327">
                  <c:v>42187.746944444443</c:v>
                </c:pt>
                <c:pt idx="10328">
                  <c:v>42187.74763888889</c:v>
                </c:pt>
                <c:pt idx="10329">
                  <c:v>42187.748333333337</c:v>
                </c:pt>
                <c:pt idx="10330">
                  <c:v>42187.749027777776</c:v>
                </c:pt>
                <c:pt idx="10331">
                  <c:v>42187.749722222208</c:v>
                </c:pt>
                <c:pt idx="10332">
                  <c:v>42187.750416666655</c:v>
                </c:pt>
                <c:pt idx="10333">
                  <c:v>42187.751111111094</c:v>
                </c:pt>
                <c:pt idx="10334">
                  <c:v>42187.751805555556</c:v>
                </c:pt>
                <c:pt idx="10335">
                  <c:v>42187.752500000002</c:v>
                </c:pt>
                <c:pt idx="10336">
                  <c:v>42187.753194444442</c:v>
                </c:pt>
                <c:pt idx="10337">
                  <c:v>42187.753888888888</c:v>
                </c:pt>
                <c:pt idx="10338">
                  <c:v>42187.754583333335</c:v>
                </c:pt>
                <c:pt idx="10339">
                  <c:v>42187.755277777782</c:v>
                </c:pt>
                <c:pt idx="10340">
                  <c:v>42187.755972222221</c:v>
                </c:pt>
                <c:pt idx="10341">
                  <c:v>42187.756666666653</c:v>
                </c:pt>
                <c:pt idx="10342">
                  <c:v>42187.7573611111</c:v>
                </c:pt>
                <c:pt idx="10343">
                  <c:v>42187.758055555561</c:v>
                </c:pt>
                <c:pt idx="10344">
                  <c:v>42187.758750000001</c:v>
                </c:pt>
                <c:pt idx="10345">
                  <c:v>42187.759444444448</c:v>
                </c:pt>
                <c:pt idx="10346">
                  <c:v>42187.760138888887</c:v>
                </c:pt>
                <c:pt idx="10347">
                  <c:v>42187.760833333334</c:v>
                </c:pt>
                <c:pt idx="10348">
                  <c:v>42187.761527777766</c:v>
                </c:pt>
                <c:pt idx="10349">
                  <c:v>42187.76222222222</c:v>
                </c:pt>
                <c:pt idx="10350">
                  <c:v>42187.762916666652</c:v>
                </c:pt>
                <c:pt idx="10351">
                  <c:v>42187.763611111084</c:v>
                </c:pt>
                <c:pt idx="10352">
                  <c:v>42187.764305555538</c:v>
                </c:pt>
                <c:pt idx="10353">
                  <c:v>42187.764999999999</c:v>
                </c:pt>
                <c:pt idx="10354">
                  <c:v>42187.765694444446</c:v>
                </c:pt>
                <c:pt idx="10355">
                  <c:v>42187.766388888886</c:v>
                </c:pt>
                <c:pt idx="10356">
                  <c:v>42187.767083333303</c:v>
                </c:pt>
                <c:pt idx="10357">
                  <c:v>42187.767777777764</c:v>
                </c:pt>
                <c:pt idx="10358">
                  <c:v>42187.768472222226</c:v>
                </c:pt>
                <c:pt idx="10359">
                  <c:v>42187.769166666636</c:v>
                </c:pt>
                <c:pt idx="10360">
                  <c:v>42187.769861111083</c:v>
                </c:pt>
                <c:pt idx="10361">
                  <c:v>42187.770555555559</c:v>
                </c:pt>
                <c:pt idx="10362">
                  <c:v>42187.771249999998</c:v>
                </c:pt>
                <c:pt idx="10363">
                  <c:v>42187.771944444445</c:v>
                </c:pt>
                <c:pt idx="10364">
                  <c:v>42187.772638888891</c:v>
                </c:pt>
                <c:pt idx="10365">
                  <c:v>42187.773333333324</c:v>
                </c:pt>
                <c:pt idx="10366">
                  <c:v>42187.774027777778</c:v>
                </c:pt>
                <c:pt idx="10367">
                  <c:v>42187.774722222224</c:v>
                </c:pt>
                <c:pt idx="10368">
                  <c:v>42187.775416666649</c:v>
                </c:pt>
                <c:pt idx="10369">
                  <c:v>42187.776111111096</c:v>
                </c:pt>
                <c:pt idx="10370">
                  <c:v>42187.776805555557</c:v>
                </c:pt>
                <c:pt idx="10371">
                  <c:v>42187.777499999997</c:v>
                </c:pt>
                <c:pt idx="10372">
                  <c:v>42187.778194444443</c:v>
                </c:pt>
                <c:pt idx="10373">
                  <c:v>42187.77888888889</c:v>
                </c:pt>
                <c:pt idx="10374">
                  <c:v>42187.779583333322</c:v>
                </c:pt>
                <c:pt idx="10375">
                  <c:v>42187.780277777783</c:v>
                </c:pt>
                <c:pt idx="10376">
                  <c:v>42187.780972222223</c:v>
                </c:pt>
                <c:pt idx="10377">
                  <c:v>42187.781666666648</c:v>
                </c:pt>
                <c:pt idx="10378">
                  <c:v>42187.782361111094</c:v>
                </c:pt>
                <c:pt idx="10379">
                  <c:v>42187.783055555556</c:v>
                </c:pt>
                <c:pt idx="10380">
                  <c:v>42187.783749999995</c:v>
                </c:pt>
                <c:pt idx="10381">
                  <c:v>42187.784444444442</c:v>
                </c:pt>
                <c:pt idx="10382">
                  <c:v>42187.785138888888</c:v>
                </c:pt>
                <c:pt idx="10383">
                  <c:v>42187.785833333335</c:v>
                </c:pt>
                <c:pt idx="10384">
                  <c:v>42187.786527777782</c:v>
                </c:pt>
                <c:pt idx="10385">
                  <c:v>42187.787222222221</c:v>
                </c:pt>
                <c:pt idx="10386">
                  <c:v>42187.787916666653</c:v>
                </c:pt>
                <c:pt idx="10387">
                  <c:v>42187.788611111115</c:v>
                </c:pt>
                <c:pt idx="10388">
                  <c:v>42187.789305555554</c:v>
                </c:pt>
                <c:pt idx="10389">
                  <c:v>42187.79</c:v>
                </c:pt>
                <c:pt idx="10390">
                  <c:v>42187.790694444448</c:v>
                </c:pt>
                <c:pt idx="10391">
                  <c:v>42187.791388888872</c:v>
                </c:pt>
                <c:pt idx="10392">
                  <c:v>42187.792083333319</c:v>
                </c:pt>
                <c:pt idx="10393">
                  <c:v>42187.792777777766</c:v>
                </c:pt>
                <c:pt idx="10394">
                  <c:v>42187.793472222198</c:v>
                </c:pt>
                <c:pt idx="10395">
                  <c:v>42187.794166666637</c:v>
                </c:pt>
                <c:pt idx="10396">
                  <c:v>42187.794861111084</c:v>
                </c:pt>
                <c:pt idx="10397">
                  <c:v>42187.795555555538</c:v>
                </c:pt>
                <c:pt idx="10398">
                  <c:v>42187.796249999999</c:v>
                </c:pt>
                <c:pt idx="10399">
                  <c:v>42187.796944444446</c:v>
                </c:pt>
                <c:pt idx="10400">
                  <c:v>42187.797638888886</c:v>
                </c:pt>
                <c:pt idx="10401">
                  <c:v>42187.798333333325</c:v>
                </c:pt>
                <c:pt idx="10402">
                  <c:v>42187.799027777764</c:v>
                </c:pt>
                <c:pt idx="10403">
                  <c:v>42187.799722222204</c:v>
                </c:pt>
                <c:pt idx="10404">
                  <c:v>42187.800416666665</c:v>
                </c:pt>
                <c:pt idx="10405">
                  <c:v>42187.801111111105</c:v>
                </c:pt>
                <c:pt idx="10406">
                  <c:v>42187.801805555559</c:v>
                </c:pt>
                <c:pt idx="10407">
                  <c:v>42187.802500000013</c:v>
                </c:pt>
                <c:pt idx="10408">
                  <c:v>42187.803194444459</c:v>
                </c:pt>
                <c:pt idx="10409">
                  <c:v>42187.803888888891</c:v>
                </c:pt>
                <c:pt idx="10410">
                  <c:v>42187.804583333331</c:v>
                </c:pt>
                <c:pt idx="10411">
                  <c:v>42187.805277777792</c:v>
                </c:pt>
                <c:pt idx="10412">
                  <c:v>42187.805972222232</c:v>
                </c:pt>
                <c:pt idx="10413">
                  <c:v>42187.806666666664</c:v>
                </c:pt>
                <c:pt idx="10414">
                  <c:v>42187.807361111096</c:v>
                </c:pt>
                <c:pt idx="10415">
                  <c:v>42187.808055555572</c:v>
                </c:pt>
                <c:pt idx="10416">
                  <c:v>42187.808750000011</c:v>
                </c:pt>
                <c:pt idx="10417">
                  <c:v>42187.809444444443</c:v>
                </c:pt>
                <c:pt idx="10418">
                  <c:v>42187.810138888904</c:v>
                </c:pt>
                <c:pt idx="10419">
                  <c:v>42187.810833333351</c:v>
                </c:pt>
                <c:pt idx="10420">
                  <c:v>42187.811527777783</c:v>
                </c:pt>
                <c:pt idx="10421">
                  <c:v>42187.812222222237</c:v>
                </c:pt>
                <c:pt idx="10422">
                  <c:v>42187.812916666669</c:v>
                </c:pt>
                <c:pt idx="10423">
                  <c:v>42187.813611111109</c:v>
                </c:pt>
                <c:pt idx="10424">
                  <c:v>42187.814305555563</c:v>
                </c:pt>
                <c:pt idx="10425">
                  <c:v>42187.815000000002</c:v>
                </c:pt>
                <c:pt idx="10426">
                  <c:v>42187.815694444456</c:v>
                </c:pt>
                <c:pt idx="10427">
                  <c:v>42187.816388888903</c:v>
                </c:pt>
                <c:pt idx="10428">
                  <c:v>42187.817083333335</c:v>
                </c:pt>
                <c:pt idx="10429">
                  <c:v>42187.817777777782</c:v>
                </c:pt>
                <c:pt idx="10430">
                  <c:v>42187.818472222236</c:v>
                </c:pt>
                <c:pt idx="10431">
                  <c:v>42187.819166666653</c:v>
                </c:pt>
                <c:pt idx="10432">
                  <c:v>42187.819861111115</c:v>
                </c:pt>
                <c:pt idx="10433">
                  <c:v>42187.820555555561</c:v>
                </c:pt>
                <c:pt idx="10434">
                  <c:v>42187.821250000001</c:v>
                </c:pt>
                <c:pt idx="10435">
                  <c:v>42187.821944444448</c:v>
                </c:pt>
                <c:pt idx="10436">
                  <c:v>42187.822638888902</c:v>
                </c:pt>
                <c:pt idx="10437">
                  <c:v>42187.823333333334</c:v>
                </c:pt>
                <c:pt idx="10438">
                  <c:v>42187.82402777778</c:v>
                </c:pt>
                <c:pt idx="10439">
                  <c:v>42187.82472222222</c:v>
                </c:pt>
                <c:pt idx="10440">
                  <c:v>42187.825416666652</c:v>
                </c:pt>
                <c:pt idx="10441">
                  <c:v>42187.826111111106</c:v>
                </c:pt>
                <c:pt idx="10442">
                  <c:v>42187.826805555553</c:v>
                </c:pt>
                <c:pt idx="10443">
                  <c:v>42187.827499999999</c:v>
                </c:pt>
                <c:pt idx="10444">
                  <c:v>42187.828194444461</c:v>
                </c:pt>
                <c:pt idx="10445">
                  <c:v>42187.828888888893</c:v>
                </c:pt>
                <c:pt idx="10446">
                  <c:v>42187.829583333325</c:v>
                </c:pt>
                <c:pt idx="10447">
                  <c:v>42187.830277777794</c:v>
                </c:pt>
                <c:pt idx="10448">
                  <c:v>42187.830972222233</c:v>
                </c:pt>
                <c:pt idx="10449">
                  <c:v>42187.831666666651</c:v>
                </c:pt>
                <c:pt idx="10450">
                  <c:v>42187.832361111105</c:v>
                </c:pt>
                <c:pt idx="10451">
                  <c:v>42187.833055555559</c:v>
                </c:pt>
                <c:pt idx="10452">
                  <c:v>42187.833749999998</c:v>
                </c:pt>
                <c:pt idx="10453">
                  <c:v>42187.834444444459</c:v>
                </c:pt>
                <c:pt idx="10454">
                  <c:v>42187.835138888891</c:v>
                </c:pt>
                <c:pt idx="10455">
                  <c:v>42187.835833333331</c:v>
                </c:pt>
                <c:pt idx="10456">
                  <c:v>42187.836527777792</c:v>
                </c:pt>
                <c:pt idx="10457">
                  <c:v>42187.837222222232</c:v>
                </c:pt>
                <c:pt idx="10458">
                  <c:v>42187.837916666664</c:v>
                </c:pt>
                <c:pt idx="10459">
                  <c:v>42187.83861111111</c:v>
                </c:pt>
                <c:pt idx="10460">
                  <c:v>42187.839305555557</c:v>
                </c:pt>
                <c:pt idx="10461">
                  <c:v>42187.840000000011</c:v>
                </c:pt>
                <c:pt idx="10462">
                  <c:v>42187.840694444465</c:v>
                </c:pt>
                <c:pt idx="10463">
                  <c:v>42187.84138888889</c:v>
                </c:pt>
                <c:pt idx="10464">
                  <c:v>42187.842083333337</c:v>
                </c:pt>
                <c:pt idx="10465">
                  <c:v>42187.842777777783</c:v>
                </c:pt>
                <c:pt idx="10466">
                  <c:v>42187.843472222223</c:v>
                </c:pt>
                <c:pt idx="10467">
                  <c:v>42187.844166666655</c:v>
                </c:pt>
                <c:pt idx="10468">
                  <c:v>42187.844861111109</c:v>
                </c:pt>
                <c:pt idx="10469">
                  <c:v>42187.845555555563</c:v>
                </c:pt>
                <c:pt idx="10470">
                  <c:v>42187.846250000017</c:v>
                </c:pt>
                <c:pt idx="10471">
                  <c:v>42187.846944444456</c:v>
                </c:pt>
                <c:pt idx="10472">
                  <c:v>42187.847638888903</c:v>
                </c:pt>
                <c:pt idx="10473">
                  <c:v>42187.848333333342</c:v>
                </c:pt>
                <c:pt idx="10474">
                  <c:v>42187.849027777782</c:v>
                </c:pt>
                <c:pt idx="10475">
                  <c:v>42187.849722222221</c:v>
                </c:pt>
                <c:pt idx="10476">
                  <c:v>42187.850416666668</c:v>
                </c:pt>
                <c:pt idx="10477">
                  <c:v>42187.851111111115</c:v>
                </c:pt>
                <c:pt idx="10478">
                  <c:v>42187.851805555561</c:v>
                </c:pt>
                <c:pt idx="10479">
                  <c:v>42187.852500000015</c:v>
                </c:pt>
                <c:pt idx="10480">
                  <c:v>42187.853194444469</c:v>
                </c:pt>
                <c:pt idx="10481">
                  <c:v>42187.853888888902</c:v>
                </c:pt>
                <c:pt idx="10482">
                  <c:v>42187.854583333341</c:v>
                </c:pt>
                <c:pt idx="10483">
                  <c:v>42187.855277777795</c:v>
                </c:pt>
                <c:pt idx="10484">
                  <c:v>42187.855972222234</c:v>
                </c:pt>
                <c:pt idx="10485">
                  <c:v>42187.856666666667</c:v>
                </c:pt>
                <c:pt idx="10486">
                  <c:v>42187.857361111106</c:v>
                </c:pt>
                <c:pt idx="10487">
                  <c:v>42187.858055555567</c:v>
                </c:pt>
                <c:pt idx="10488">
                  <c:v>42187.858750000014</c:v>
                </c:pt>
                <c:pt idx="10489">
                  <c:v>42187.859444444461</c:v>
                </c:pt>
                <c:pt idx="10490">
                  <c:v>42187.860138888893</c:v>
                </c:pt>
                <c:pt idx="10491">
                  <c:v>42187.860833333332</c:v>
                </c:pt>
                <c:pt idx="10492">
                  <c:v>42187.861527777779</c:v>
                </c:pt>
                <c:pt idx="10493">
                  <c:v>42187.862222222233</c:v>
                </c:pt>
                <c:pt idx="10494">
                  <c:v>42187.862916666665</c:v>
                </c:pt>
                <c:pt idx="10495">
                  <c:v>42187.863611111105</c:v>
                </c:pt>
                <c:pt idx="10496">
                  <c:v>42187.864305555559</c:v>
                </c:pt>
                <c:pt idx="10497">
                  <c:v>42187.865000000005</c:v>
                </c:pt>
                <c:pt idx="10498">
                  <c:v>42187.865694444459</c:v>
                </c:pt>
                <c:pt idx="10499">
                  <c:v>42187.866388888891</c:v>
                </c:pt>
                <c:pt idx="10500">
                  <c:v>42187.867083333324</c:v>
                </c:pt>
                <c:pt idx="10501">
                  <c:v>42187.867777777778</c:v>
                </c:pt>
                <c:pt idx="10502">
                  <c:v>42187.868472222232</c:v>
                </c:pt>
                <c:pt idx="10503">
                  <c:v>42187.869166666649</c:v>
                </c:pt>
                <c:pt idx="10504">
                  <c:v>42187.869861111096</c:v>
                </c:pt>
                <c:pt idx="10505">
                  <c:v>42187.870555555572</c:v>
                </c:pt>
                <c:pt idx="10506">
                  <c:v>42187.871250000011</c:v>
                </c:pt>
                <c:pt idx="10507">
                  <c:v>42187.871944444443</c:v>
                </c:pt>
                <c:pt idx="10508">
                  <c:v>42187.872638888904</c:v>
                </c:pt>
                <c:pt idx="10509">
                  <c:v>42187.873333333337</c:v>
                </c:pt>
                <c:pt idx="10510">
                  <c:v>42187.874027777783</c:v>
                </c:pt>
                <c:pt idx="10511">
                  <c:v>42187.874722222223</c:v>
                </c:pt>
                <c:pt idx="10512">
                  <c:v>42187.875416666655</c:v>
                </c:pt>
                <c:pt idx="10513">
                  <c:v>42187.876111111109</c:v>
                </c:pt>
                <c:pt idx="10514">
                  <c:v>42187.876805555563</c:v>
                </c:pt>
                <c:pt idx="10515">
                  <c:v>42187.877500000002</c:v>
                </c:pt>
                <c:pt idx="10516">
                  <c:v>42187.878194444456</c:v>
                </c:pt>
                <c:pt idx="10517">
                  <c:v>42187.878888888903</c:v>
                </c:pt>
                <c:pt idx="10518">
                  <c:v>42187.879583333335</c:v>
                </c:pt>
                <c:pt idx="10519">
                  <c:v>42187.880277777796</c:v>
                </c:pt>
                <c:pt idx="10520">
                  <c:v>42187.880972222236</c:v>
                </c:pt>
                <c:pt idx="10521">
                  <c:v>42187.881666666653</c:v>
                </c:pt>
                <c:pt idx="10522">
                  <c:v>42187.882361111115</c:v>
                </c:pt>
                <c:pt idx="10523">
                  <c:v>42187.883055555561</c:v>
                </c:pt>
                <c:pt idx="10524">
                  <c:v>42187.883750000001</c:v>
                </c:pt>
                <c:pt idx="10525">
                  <c:v>42187.884444444469</c:v>
                </c:pt>
                <c:pt idx="10526">
                  <c:v>42187.885138888902</c:v>
                </c:pt>
                <c:pt idx="10527">
                  <c:v>42187.885833333341</c:v>
                </c:pt>
                <c:pt idx="10528">
                  <c:v>42187.886527777795</c:v>
                </c:pt>
                <c:pt idx="10529">
                  <c:v>42187.887222222234</c:v>
                </c:pt>
                <c:pt idx="10530">
                  <c:v>42187.887916666667</c:v>
                </c:pt>
                <c:pt idx="10531">
                  <c:v>42187.888611111113</c:v>
                </c:pt>
                <c:pt idx="10532">
                  <c:v>42187.889305555553</c:v>
                </c:pt>
                <c:pt idx="10533">
                  <c:v>42187.89</c:v>
                </c:pt>
                <c:pt idx="10534">
                  <c:v>42187.890694444461</c:v>
                </c:pt>
                <c:pt idx="10535">
                  <c:v>42187.891388888886</c:v>
                </c:pt>
                <c:pt idx="10536">
                  <c:v>42187.892083333325</c:v>
                </c:pt>
                <c:pt idx="10537">
                  <c:v>42187.892777777779</c:v>
                </c:pt>
                <c:pt idx="10538">
                  <c:v>42187.893472222226</c:v>
                </c:pt>
                <c:pt idx="10539">
                  <c:v>42187.894166666651</c:v>
                </c:pt>
                <c:pt idx="10540">
                  <c:v>42187.894861111105</c:v>
                </c:pt>
                <c:pt idx="10541">
                  <c:v>42187.895555555559</c:v>
                </c:pt>
                <c:pt idx="10542">
                  <c:v>42187.896250000013</c:v>
                </c:pt>
                <c:pt idx="10543">
                  <c:v>42187.896944444459</c:v>
                </c:pt>
                <c:pt idx="10544">
                  <c:v>42187.897638888891</c:v>
                </c:pt>
                <c:pt idx="10545">
                  <c:v>42187.898333333331</c:v>
                </c:pt>
                <c:pt idx="10546">
                  <c:v>42187.899027777778</c:v>
                </c:pt>
                <c:pt idx="10547">
                  <c:v>42187.899722222224</c:v>
                </c:pt>
                <c:pt idx="10548">
                  <c:v>42187.900416666664</c:v>
                </c:pt>
                <c:pt idx="10549">
                  <c:v>42187.901111111096</c:v>
                </c:pt>
                <c:pt idx="10550">
                  <c:v>42187.901805555557</c:v>
                </c:pt>
                <c:pt idx="10551">
                  <c:v>42187.902500000011</c:v>
                </c:pt>
                <c:pt idx="10552">
                  <c:v>42187.903194444443</c:v>
                </c:pt>
                <c:pt idx="10553">
                  <c:v>42187.90388888889</c:v>
                </c:pt>
                <c:pt idx="10554">
                  <c:v>42187.904583333337</c:v>
                </c:pt>
                <c:pt idx="10555">
                  <c:v>42187.905277777783</c:v>
                </c:pt>
                <c:pt idx="10556">
                  <c:v>42187.905972222223</c:v>
                </c:pt>
                <c:pt idx="10557">
                  <c:v>42187.906666666655</c:v>
                </c:pt>
                <c:pt idx="10558">
                  <c:v>42187.907361111094</c:v>
                </c:pt>
                <c:pt idx="10559">
                  <c:v>42187.908055555563</c:v>
                </c:pt>
                <c:pt idx="10560">
                  <c:v>42187.908750000002</c:v>
                </c:pt>
                <c:pt idx="10561">
                  <c:v>42187.909444444442</c:v>
                </c:pt>
                <c:pt idx="10562">
                  <c:v>42187.910138888903</c:v>
                </c:pt>
                <c:pt idx="10563">
                  <c:v>42187.910833333342</c:v>
                </c:pt>
                <c:pt idx="10564">
                  <c:v>42187.911527777782</c:v>
                </c:pt>
                <c:pt idx="10565">
                  <c:v>42187.912222222236</c:v>
                </c:pt>
                <c:pt idx="10566">
                  <c:v>42187.912916666668</c:v>
                </c:pt>
                <c:pt idx="10567">
                  <c:v>42187.913611111115</c:v>
                </c:pt>
                <c:pt idx="10568">
                  <c:v>42187.914305555561</c:v>
                </c:pt>
                <c:pt idx="10569">
                  <c:v>42187.915000000001</c:v>
                </c:pt>
                <c:pt idx="10570">
                  <c:v>42187.915694444469</c:v>
                </c:pt>
                <c:pt idx="10571">
                  <c:v>42187.916388888902</c:v>
                </c:pt>
                <c:pt idx="10572">
                  <c:v>42187.917083333334</c:v>
                </c:pt>
                <c:pt idx="10573">
                  <c:v>42187.91777777778</c:v>
                </c:pt>
                <c:pt idx="10574">
                  <c:v>42187.918472222234</c:v>
                </c:pt>
                <c:pt idx="10575">
                  <c:v>42187.919166666652</c:v>
                </c:pt>
                <c:pt idx="10576">
                  <c:v>42187.919861111106</c:v>
                </c:pt>
                <c:pt idx="10577">
                  <c:v>42187.920555555553</c:v>
                </c:pt>
                <c:pt idx="10578">
                  <c:v>42187.921249999999</c:v>
                </c:pt>
                <c:pt idx="10579">
                  <c:v>42187.921944444446</c:v>
                </c:pt>
                <c:pt idx="10580">
                  <c:v>42187.922638888893</c:v>
                </c:pt>
                <c:pt idx="10581">
                  <c:v>42187.923333333325</c:v>
                </c:pt>
                <c:pt idx="10582">
                  <c:v>42187.924027777779</c:v>
                </c:pt>
                <c:pt idx="10583">
                  <c:v>42187.924722222226</c:v>
                </c:pt>
                <c:pt idx="10584">
                  <c:v>42187.925416666651</c:v>
                </c:pt>
                <c:pt idx="10585">
                  <c:v>42187.926111111105</c:v>
                </c:pt>
                <c:pt idx="10586">
                  <c:v>42187.926805555559</c:v>
                </c:pt>
                <c:pt idx="10587">
                  <c:v>42187.927499999998</c:v>
                </c:pt>
                <c:pt idx="10588">
                  <c:v>42187.928194444459</c:v>
                </c:pt>
                <c:pt idx="10589">
                  <c:v>42187.928888888891</c:v>
                </c:pt>
                <c:pt idx="10590">
                  <c:v>42187.929583333324</c:v>
                </c:pt>
                <c:pt idx="10591">
                  <c:v>42187.930277777792</c:v>
                </c:pt>
                <c:pt idx="10592">
                  <c:v>42187.930972222232</c:v>
                </c:pt>
                <c:pt idx="10593">
                  <c:v>42187.931666666649</c:v>
                </c:pt>
                <c:pt idx="10594">
                  <c:v>42187.932361111096</c:v>
                </c:pt>
                <c:pt idx="10595">
                  <c:v>42187.933055555557</c:v>
                </c:pt>
                <c:pt idx="10596">
                  <c:v>42187.933749999997</c:v>
                </c:pt>
                <c:pt idx="10597">
                  <c:v>42187.934444444443</c:v>
                </c:pt>
                <c:pt idx="10598">
                  <c:v>42187.93513888889</c:v>
                </c:pt>
                <c:pt idx="10599">
                  <c:v>42187.935833333337</c:v>
                </c:pt>
                <c:pt idx="10600">
                  <c:v>42187.936527777783</c:v>
                </c:pt>
                <c:pt idx="10601">
                  <c:v>42187.937222222223</c:v>
                </c:pt>
                <c:pt idx="10602">
                  <c:v>42187.937916666655</c:v>
                </c:pt>
                <c:pt idx="10603">
                  <c:v>42187.938611111109</c:v>
                </c:pt>
                <c:pt idx="10604">
                  <c:v>42187.939305555556</c:v>
                </c:pt>
                <c:pt idx="10605">
                  <c:v>42187.94</c:v>
                </c:pt>
                <c:pt idx="10606">
                  <c:v>42187.940694444456</c:v>
                </c:pt>
                <c:pt idx="10607">
                  <c:v>42187.941388888888</c:v>
                </c:pt>
                <c:pt idx="10608">
                  <c:v>42187.942083333335</c:v>
                </c:pt>
                <c:pt idx="10609">
                  <c:v>42187.942777777782</c:v>
                </c:pt>
                <c:pt idx="10610">
                  <c:v>42187.943472222221</c:v>
                </c:pt>
                <c:pt idx="10611">
                  <c:v>42187.944166666653</c:v>
                </c:pt>
                <c:pt idx="10612">
                  <c:v>42187.944861111115</c:v>
                </c:pt>
                <c:pt idx="10613">
                  <c:v>42187.945555555561</c:v>
                </c:pt>
                <c:pt idx="10614">
                  <c:v>42187.946250000015</c:v>
                </c:pt>
                <c:pt idx="10615">
                  <c:v>42187.946944444469</c:v>
                </c:pt>
                <c:pt idx="10616">
                  <c:v>42187.947638888902</c:v>
                </c:pt>
                <c:pt idx="10617">
                  <c:v>42187.948333333341</c:v>
                </c:pt>
                <c:pt idx="10618">
                  <c:v>42187.94902777778</c:v>
                </c:pt>
                <c:pt idx="10619">
                  <c:v>42187.94972222222</c:v>
                </c:pt>
                <c:pt idx="10620">
                  <c:v>42187.950416666667</c:v>
                </c:pt>
                <c:pt idx="10621">
                  <c:v>42187.951111111106</c:v>
                </c:pt>
                <c:pt idx="10622">
                  <c:v>42187.951805555553</c:v>
                </c:pt>
                <c:pt idx="10623">
                  <c:v>42187.952500000014</c:v>
                </c:pt>
                <c:pt idx="10624">
                  <c:v>42187.953194444461</c:v>
                </c:pt>
                <c:pt idx="10625">
                  <c:v>42187.953888888893</c:v>
                </c:pt>
                <c:pt idx="10626">
                  <c:v>42187.954583333332</c:v>
                </c:pt>
                <c:pt idx="10627">
                  <c:v>42187.955277777794</c:v>
                </c:pt>
                <c:pt idx="10628">
                  <c:v>42187.955972222233</c:v>
                </c:pt>
                <c:pt idx="10629">
                  <c:v>42187.956666666665</c:v>
                </c:pt>
                <c:pt idx="10630">
                  <c:v>42187.957361111105</c:v>
                </c:pt>
                <c:pt idx="10631">
                  <c:v>42187.958055555573</c:v>
                </c:pt>
                <c:pt idx="10632">
                  <c:v>42187.958750000013</c:v>
                </c:pt>
                <c:pt idx="10633">
                  <c:v>42187.959444444459</c:v>
                </c:pt>
                <c:pt idx="10634">
                  <c:v>42187.960138888891</c:v>
                </c:pt>
                <c:pt idx="10635">
                  <c:v>42187.960833333331</c:v>
                </c:pt>
                <c:pt idx="10636">
                  <c:v>42187.961527777778</c:v>
                </c:pt>
                <c:pt idx="10637">
                  <c:v>42187.962222222232</c:v>
                </c:pt>
                <c:pt idx="10638">
                  <c:v>42187.962916666664</c:v>
                </c:pt>
                <c:pt idx="10639">
                  <c:v>42187.963611111096</c:v>
                </c:pt>
                <c:pt idx="10640">
                  <c:v>42187.964305555557</c:v>
                </c:pt>
                <c:pt idx="10641">
                  <c:v>42187.965000000004</c:v>
                </c:pt>
                <c:pt idx="10642">
                  <c:v>42187.965694444443</c:v>
                </c:pt>
                <c:pt idx="10643">
                  <c:v>42187.96638888889</c:v>
                </c:pt>
                <c:pt idx="10644">
                  <c:v>42187.967083333322</c:v>
                </c:pt>
                <c:pt idx="10645">
                  <c:v>42187.967777777776</c:v>
                </c:pt>
                <c:pt idx="10646">
                  <c:v>42187.968472222223</c:v>
                </c:pt>
                <c:pt idx="10647">
                  <c:v>42187.969166666648</c:v>
                </c:pt>
                <c:pt idx="10648">
                  <c:v>42187.969861111094</c:v>
                </c:pt>
                <c:pt idx="10649">
                  <c:v>42187.970555555563</c:v>
                </c:pt>
                <c:pt idx="10650">
                  <c:v>42187.971250000002</c:v>
                </c:pt>
                <c:pt idx="10651">
                  <c:v>42187.971944444442</c:v>
                </c:pt>
                <c:pt idx="10652">
                  <c:v>42187.972638888903</c:v>
                </c:pt>
                <c:pt idx="10653">
                  <c:v>42187.973333333335</c:v>
                </c:pt>
                <c:pt idx="10654">
                  <c:v>42187.974027777782</c:v>
                </c:pt>
                <c:pt idx="10655">
                  <c:v>42187.974722222221</c:v>
                </c:pt>
                <c:pt idx="10656">
                  <c:v>42187.975416666653</c:v>
                </c:pt>
                <c:pt idx="10657">
                  <c:v>42187.976111111115</c:v>
                </c:pt>
                <c:pt idx="10658">
                  <c:v>42187.976805555561</c:v>
                </c:pt>
                <c:pt idx="10659">
                  <c:v>42187.977500000001</c:v>
                </c:pt>
                <c:pt idx="10660">
                  <c:v>42187.978194444469</c:v>
                </c:pt>
                <c:pt idx="10661">
                  <c:v>42187.978888888902</c:v>
                </c:pt>
                <c:pt idx="10662">
                  <c:v>42187.979583333334</c:v>
                </c:pt>
                <c:pt idx="10663">
                  <c:v>42187.980277777795</c:v>
                </c:pt>
                <c:pt idx="10664">
                  <c:v>42187.980972222234</c:v>
                </c:pt>
                <c:pt idx="10665">
                  <c:v>42187.981666666652</c:v>
                </c:pt>
                <c:pt idx="10666">
                  <c:v>42187.982361111106</c:v>
                </c:pt>
                <c:pt idx="10667">
                  <c:v>42187.983055555553</c:v>
                </c:pt>
                <c:pt idx="10668">
                  <c:v>42187.983749999999</c:v>
                </c:pt>
                <c:pt idx="10669">
                  <c:v>42187.984444444461</c:v>
                </c:pt>
                <c:pt idx="10670">
                  <c:v>42187.985138888893</c:v>
                </c:pt>
                <c:pt idx="10671">
                  <c:v>42187.985833333332</c:v>
                </c:pt>
                <c:pt idx="10672">
                  <c:v>42187.986527777794</c:v>
                </c:pt>
                <c:pt idx="10673">
                  <c:v>42187.987222222233</c:v>
                </c:pt>
                <c:pt idx="10674">
                  <c:v>42187.987916666665</c:v>
                </c:pt>
                <c:pt idx="10675">
                  <c:v>42187.988611111112</c:v>
                </c:pt>
                <c:pt idx="10676">
                  <c:v>42187.989305555559</c:v>
                </c:pt>
                <c:pt idx="10677">
                  <c:v>42187.99</c:v>
                </c:pt>
                <c:pt idx="10678">
                  <c:v>42187.990694444459</c:v>
                </c:pt>
                <c:pt idx="10679">
                  <c:v>42187.991388888884</c:v>
                </c:pt>
                <c:pt idx="10680">
                  <c:v>42187.992083333324</c:v>
                </c:pt>
                <c:pt idx="10681">
                  <c:v>42187.992777777778</c:v>
                </c:pt>
                <c:pt idx="10682">
                  <c:v>42187.993472222224</c:v>
                </c:pt>
                <c:pt idx="10683">
                  <c:v>42187.994166666649</c:v>
                </c:pt>
                <c:pt idx="10684">
                  <c:v>42187.994861111096</c:v>
                </c:pt>
                <c:pt idx="10685">
                  <c:v>42187.995555555557</c:v>
                </c:pt>
                <c:pt idx="10686">
                  <c:v>42187.996250000011</c:v>
                </c:pt>
                <c:pt idx="10687">
                  <c:v>42187.996944444443</c:v>
                </c:pt>
                <c:pt idx="10688">
                  <c:v>42187.99763888889</c:v>
                </c:pt>
                <c:pt idx="10689">
                  <c:v>42187.998333333337</c:v>
                </c:pt>
                <c:pt idx="10690">
                  <c:v>42187.999027777776</c:v>
                </c:pt>
                <c:pt idx="10691">
                  <c:v>42187.999722222208</c:v>
                </c:pt>
                <c:pt idx="10692">
                  <c:v>42188.000416666655</c:v>
                </c:pt>
                <c:pt idx="10693">
                  <c:v>42188.001111111094</c:v>
                </c:pt>
                <c:pt idx="10694">
                  <c:v>42188.001805555556</c:v>
                </c:pt>
                <c:pt idx="10695">
                  <c:v>42188.002500000002</c:v>
                </c:pt>
                <c:pt idx="10696">
                  <c:v>42188.003194444442</c:v>
                </c:pt>
                <c:pt idx="10697">
                  <c:v>42188.003888888888</c:v>
                </c:pt>
                <c:pt idx="10698">
                  <c:v>42188.004583333335</c:v>
                </c:pt>
                <c:pt idx="10699">
                  <c:v>42188.005277777782</c:v>
                </c:pt>
                <c:pt idx="10700">
                  <c:v>42188.005972222221</c:v>
                </c:pt>
                <c:pt idx="10701">
                  <c:v>42188.006666666653</c:v>
                </c:pt>
                <c:pt idx="10702">
                  <c:v>42188.0073611111</c:v>
                </c:pt>
                <c:pt idx="10703">
                  <c:v>42188.008055555561</c:v>
                </c:pt>
                <c:pt idx="10704">
                  <c:v>42188.008750000001</c:v>
                </c:pt>
                <c:pt idx="10705">
                  <c:v>42188.009444444448</c:v>
                </c:pt>
                <c:pt idx="10706">
                  <c:v>42188.010138888902</c:v>
                </c:pt>
                <c:pt idx="10707">
                  <c:v>42188.010833333341</c:v>
                </c:pt>
                <c:pt idx="10708">
                  <c:v>42188.01152777778</c:v>
                </c:pt>
                <c:pt idx="10709">
                  <c:v>42188.012222222234</c:v>
                </c:pt>
                <c:pt idx="10710">
                  <c:v>42188.012916666667</c:v>
                </c:pt>
                <c:pt idx="10711">
                  <c:v>42188.013611111106</c:v>
                </c:pt>
                <c:pt idx="10712">
                  <c:v>42188.014305555553</c:v>
                </c:pt>
                <c:pt idx="10713">
                  <c:v>42188.015000000007</c:v>
                </c:pt>
                <c:pt idx="10714">
                  <c:v>42188.015694444461</c:v>
                </c:pt>
                <c:pt idx="10715">
                  <c:v>42188.016388888893</c:v>
                </c:pt>
                <c:pt idx="10716">
                  <c:v>42188.017083333325</c:v>
                </c:pt>
                <c:pt idx="10717">
                  <c:v>42188.017777777779</c:v>
                </c:pt>
                <c:pt idx="10718">
                  <c:v>42188.018472222233</c:v>
                </c:pt>
                <c:pt idx="10719">
                  <c:v>42188.019166666651</c:v>
                </c:pt>
                <c:pt idx="10720">
                  <c:v>42188.019861111105</c:v>
                </c:pt>
                <c:pt idx="10721">
                  <c:v>42188.020555555559</c:v>
                </c:pt>
                <c:pt idx="10722">
                  <c:v>42188.021249999998</c:v>
                </c:pt>
                <c:pt idx="10723">
                  <c:v>42188.021944444445</c:v>
                </c:pt>
                <c:pt idx="10724">
                  <c:v>42188.022638888891</c:v>
                </c:pt>
                <c:pt idx="10725">
                  <c:v>42188.023333333324</c:v>
                </c:pt>
                <c:pt idx="10726">
                  <c:v>42188.024027777778</c:v>
                </c:pt>
                <c:pt idx="10727">
                  <c:v>42188.024722222224</c:v>
                </c:pt>
                <c:pt idx="10728">
                  <c:v>42188.025416666649</c:v>
                </c:pt>
                <c:pt idx="10729">
                  <c:v>42188.026111111096</c:v>
                </c:pt>
                <c:pt idx="10730">
                  <c:v>42188.026805555557</c:v>
                </c:pt>
                <c:pt idx="10731">
                  <c:v>42188.027499999997</c:v>
                </c:pt>
                <c:pt idx="10732">
                  <c:v>42188.028194444443</c:v>
                </c:pt>
                <c:pt idx="10733">
                  <c:v>42188.02888888889</c:v>
                </c:pt>
                <c:pt idx="10734">
                  <c:v>42188.029583333322</c:v>
                </c:pt>
                <c:pt idx="10735">
                  <c:v>42188.030277777783</c:v>
                </c:pt>
                <c:pt idx="10736">
                  <c:v>42188.030972222223</c:v>
                </c:pt>
                <c:pt idx="10737">
                  <c:v>42188.031666666648</c:v>
                </c:pt>
                <c:pt idx="10738">
                  <c:v>42188.032361111094</c:v>
                </c:pt>
                <c:pt idx="10739">
                  <c:v>42188.033055555556</c:v>
                </c:pt>
                <c:pt idx="10740">
                  <c:v>42188.033749999995</c:v>
                </c:pt>
                <c:pt idx="10741">
                  <c:v>42188.034444444442</c:v>
                </c:pt>
                <c:pt idx="10742">
                  <c:v>42188.035138888888</c:v>
                </c:pt>
                <c:pt idx="10743">
                  <c:v>42188.035833333335</c:v>
                </c:pt>
                <c:pt idx="10744">
                  <c:v>42188.036527777782</c:v>
                </c:pt>
                <c:pt idx="10745">
                  <c:v>42188.037222222221</c:v>
                </c:pt>
                <c:pt idx="10746">
                  <c:v>42188.037916666653</c:v>
                </c:pt>
                <c:pt idx="10747">
                  <c:v>42188.038611111115</c:v>
                </c:pt>
                <c:pt idx="10748">
                  <c:v>42188.039305555554</c:v>
                </c:pt>
                <c:pt idx="10749">
                  <c:v>42188.04</c:v>
                </c:pt>
                <c:pt idx="10750">
                  <c:v>42188.040694444469</c:v>
                </c:pt>
                <c:pt idx="10751">
                  <c:v>42188.041388888887</c:v>
                </c:pt>
                <c:pt idx="10752">
                  <c:v>42188.042083333334</c:v>
                </c:pt>
                <c:pt idx="10753">
                  <c:v>42188.04277777778</c:v>
                </c:pt>
                <c:pt idx="10754">
                  <c:v>42188.04347222222</c:v>
                </c:pt>
                <c:pt idx="10755">
                  <c:v>42188.044166666652</c:v>
                </c:pt>
                <c:pt idx="10756">
                  <c:v>42188.044861111106</c:v>
                </c:pt>
                <c:pt idx="10757">
                  <c:v>42188.045555555553</c:v>
                </c:pt>
                <c:pt idx="10758">
                  <c:v>42188.046250000014</c:v>
                </c:pt>
                <c:pt idx="10759">
                  <c:v>42188.046944444461</c:v>
                </c:pt>
                <c:pt idx="10760">
                  <c:v>42188.047638888893</c:v>
                </c:pt>
                <c:pt idx="10761">
                  <c:v>42188.048333333332</c:v>
                </c:pt>
                <c:pt idx="10762">
                  <c:v>42188.049027777779</c:v>
                </c:pt>
                <c:pt idx="10763">
                  <c:v>42188.049722222226</c:v>
                </c:pt>
                <c:pt idx="10764">
                  <c:v>42188.050416666665</c:v>
                </c:pt>
                <c:pt idx="10765">
                  <c:v>42188.051111111105</c:v>
                </c:pt>
                <c:pt idx="10766">
                  <c:v>42188.051805555559</c:v>
                </c:pt>
                <c:pt idx="10767">
                  <c:v>42188.052500000013</c:v>
                </c:pt>
                <c:pt idx="10768">
                  <c:v>42188.053194444459</c:v>
                </c:pt>
                <c:pt idx="10769">
                  <c:v>42188.053888888891</c:v>
                </c:pt>
                <c:pt idx="10770">
                  <c:v>42188.054583333331</c:v>
                </c:pt>
                <c:pt idx="10771">
                  <c:v>42188.055277777792</c:v>
                </c:pt>
                <c:pt idx="10772">
                  <c:v>42188.055972222232</c:v>
                </c:pt>
                <c:pt idx="10773">
                  <c:v>42188.056666666664</c:v>
                </c:pt>
                <c:pt idx="10774">
                  <c:v>42188.057361111096</c:v>
                </c:pt>
                <c:pt idx="10775">
                  <c:v>42188.058055555572</c:v>
                </c:pt>
                <c:pt idx="10776">
                  <c:v>42188.058750000011</c:v>
                </c:pt>
                <c:pt idx="10777">
                  <c:v>42188.059444444443</c:v>
                </c:pt>
                <c:pt idx="10778">
                  <c:v>42188.06013888889</c:v>
                </c:pt>
                <c:pt idx="10779">
                  <c:v>42188.060833333337</c:v>
                </c:pt>
                <c:pt idx="10780">
                  <c:v>42188.061527777776</c:v>
                </c:pt>
                <c:pt idx="10781">
                  <c:v>42188.062222222223</c:v>
                </c:pt>
                <c:pt idx="10782">
                  <c:v>42188.062916666655</c:v>
                </c:pt>
                <c:pt idx="10783">
                  <c:v>42188.063611111094</c:v>
                </c:pt>
                <c:pt idx="10784">
                  <c:v>42188.064305555556</c:v>
                </c:pt>
                <c:pt idx="10785">
                  <c:v>42188.065000000002</c:v>
                </c:pt>
                <c:pt idx="10786">
                  <c:v>42188.065694444442</c:v>
                </c:pt>
                <c:pt idx="10787">
                  <c:v>42188.066388888888</c:v>
                </c:pt>
                <c:pt idx="10788">
                  <c:v>42188.067083333321</c:v>
                </c:pt>
                <c:pt idx="10789">
                  <c:v>42188.067777777775</c:v>
                </c:pt>
                <c:pt idx="10790">
                  <c:v>42188.068472222221</c:v>
                </c:pt>
                <c:pt idx="10791">
                  <c:v>42188.069166666639</c:v>
                </c:pt>
                <c:pt idx="10792">
                  <c:v>42188.0698611111</c:v>
                </c:pt>
                <c:pt idx="10793">
                  <c:v>42188.070555555561</c:v>
                </c:pt>
                <c:pt idx="10794">
                  <c:v>42188.071250000001</c:v>
                </c:pt>
                <c:pt idx="10795">
                  <c:v>42188.071944444448</c:v>
                </c:pt>
                <c:pt idx="10796">
                  <c:v>42188.072638888902</c:v>
                </c:pt>
                <c:pt idx="10797">
                  <c:v>42188.073333333334</c:v>
                </c:pt>
                <c:pt idx="10798">
                  <c:v>42188.07402777778</c:v>
                </c:pt>
                <c:pt idx="10799">
                  <c:v>42188.07472222222</c:v>
                </c:pt>
                <c:pt idx="10800">
                  <c:v>42188.075416666652</c:v>
                </c:pt>
                <c:pt idx="10801">
                  <c:v>42188.076111111106</c:v>
                </c:pt>
                <c:pt idx="10802">
                  <c:v>42188.076805555553</c:v>
                </c:pt>
                <c:pt idx="10803">
                  <c:v>42188.077499999999</c:v>
                </c:pt>
                <c:pt idx="10804">
                  <c:v>42188.078194444461</c:v>
                </c:pt>
                <c:pt idx="10805">
                  <c:v>42188.078888888893</c:v>
                </c:pt>
                <c:pt idx="10806">
                  <c:v>42188.079583333325</c:v>
                </c:pt>
                <c:pt idx="10807">
                  <c:v>42188.080277777794</c:v>
                </c:pt>
                <c:pt idx="10808">
                  <c:v>42188.080972222233</c:v>
                </c:pt>
                <c:pt idx="10809">
                  <c:v>42188.081666666651</c:v>
                </c:pt>
                <c:pt idx="10810">
                  <c:v>42188.082361111105</c:v>
                </c:pt>
                <c:pt idx="10811">
                  <c:v>42188.083055555559</c:v>
                </c:pt>
                <c:pt idx="10812">
                  <c:v>42188.083749999998</c:v>
                </c:pt>
                <c:pt idx="10813">
                  <c:v>42188.084444444459</c:v>
                </c:pt>
                <c:pt idx="10814">
                  <c:v>42188.085138888891</c:v>
                </c:pt>
                <c:pt idx="10815">
                  <c:v>42188.085833333331</c:v>
                </c:pt>
                <c:pt idx="10816">
                  <c:v>42188.086527777792</c:v>
                </c:pt>
                <c:pt idx="10817">
                  <c:v>42188.087222222232</c:v>
                </c:pt>
                <c:pt idx="10818">
                  <c:v>42188.087916666664</c:v>
                </c:pt>
                <c:pt idx="10819">
                  <c:v>42188.08861111111</c:v>
                </c:pt>
                <c:pt idx="10820">
                  <c:v>42188.089305555557</c:v>
                </c:pt>
                <c:pt idx="10821">
                  <c:v>42188.09</c:v>
                </c:pt>
                <c:pt idx="10822">
                  <c:v>42188.090694444443</c:v>
                </c:pt>
                <c:pt idx="10823">
                  <c:v>42188.091388888875</c:v>
                </c:pt>
                <c:pt idx="10824">
                  <c:v>42188.092083333322</c:v>
                </c:pt>
                <c:pt idx="10825">
                  <c:v>42188.092777777776</c:v>
                </c:pt>
                <c:pt idx="10826">
                  <c:v>42188.093472222208</c:v>
                </c:pt>
                <c:pt idx="10827">
                  <c:v>42188.094166666648</c:v>
                </c:pt>
                <c:pt idx="10828">
                  <c:v>42188.094861111094</c:v>
                </c:pt>
                <c:pt idx="10829">
                  <c:v>42188.095555555556</c:v>
                </c:pt>
                <c:pt idx="10830">
                  <c:v>42188.096250000002</c:v>
                </c:pt>
                <c:pt idx="10831">
                  <c:v>42188.096944444442</c:v>
                </c:pt>
                <c:pt idx="10832">
                  <c:v>42188.097638888888</c:v>
                </c:pt>
                <c:pt idx="10833">
                  <c:v>42188.098333333335</c:v>
                </c:pt>
                <c:pt idx="10834">
                  <c:v>42188.099027777775</c:v>
                </c:pt>
                <c:pt idx="10835">
                  <c:v>42188.099722222207</c:v>
                </c:pt>
                <c:pt idx="10836">
                  <c:v>42188.100416666653</c:v>
                </c:pt>
                <c:pt idx="10837">
                  <c:v>42188.1011111111</c:v>
                </c:pt>
                <c:pt idx="10838">
                  <c:v>42188.101805555554</c:v>
                </c:pt>
                <c:pt idx="10839">
                  <c:v>42188.102500000001</c:v>
                </c:pt>
                <c:pt idx="10840">
                  <c:v>42188.103194444448</c:v>
                </c:pt>
                <c:pt idx="10841">
                  <c:v>42188.103888888887</c:v>
                </c:pt>
                <c:pt idx="10842">
                  <c:v>42188.104583333334</c:v>
                </c:pt>
                <c:pt idx="10843">
                  <c:v>42188.10527777778</c:v>
                </c:pt>
                <c:pt idx="10844">
                  <c:v>42188.10597222222</c:v>
                </c:pt>
                <c:pt idx="10845">
                  <c:v>42188.106666666652</c:v>
                </c:pt>
                <c:pt idx="10846">
                  <c:v>42188.107361111084</c:v>
                </c:pt>
                <c:pt idx="10847">
                  <c:v>42188.108055555553</c:v>
                </c:pt>
                <c:pt idx="10848">
                  <c:v>42188.108749999999</c:v>
                </c:pt>
                <c:pt idx="10849">
                  <c:v>42188.109444444446</c:v>
                </c:pt>
                <c:pt idx="10850">
                  <c:v>42188.110138888893</c:v>
                </c:pt>
                <c:pt idx="10851">
                  <c:v>42188.110833333332</c:v>
                </c:pt>
                <c:pt idx="10852">
                  <c:v>42188.111527777779</c:v>
                </c:pt>
                <c:pt idx="10853">
                  <c:v>42188.112222222233</c:v>
                </c:pt>
                <c:pt idx="10854">
                  <c:v>42188.112916666665</c:v>
                </c:pt>
                <c:pt idx="10855">
                  <c:v>42188.113611111105</c:v>
                </c:pt>
                <c:pt idx="10856">
                  <c:v>42188.114305555559</c:v>
                </c:pt>
                <c:pt idx="10857">
                  <c:v>42188.115000000005</c:v>
                </c:pt>
                <c:pt idx="10858">
                  <c:v>42188.115694444459</c:v>
                </c:pt>
                <c:pt idx="10859">
                  <c:v>42188.116388888891</c:v>
                </c:pt>
                <c:pt idx="10860">
                  <c:v>42188.117083333324</c:v>
                </c:pt>
                <c:pt idx="10861">
                  <c:v>42188.117777777778</c:v>
                </c:pt>
                <c:pt idx="10862">
                  <c:v>42188.118472222232</c:v>
                </c:pt>
                <c:pt idx="10863">
                  <c:v>42188.119166666649</c:v>
                </c:pt>
                <c:pt idx="10864">
                  <c:v>42188.119861111096</c:v>
                </c:pt>
                <c:pt idx="10865">
                  <c:v>42188.120555555557</c:v>
                </c:pt>
                <c:pt idx="10866">
                  <c:v>42188.121249999997</c:v>
                </c:pt>
                <c:pt idx="10867">
                  <c:v>42188.121944444436</c:v>
                </c:pt>
                <c:pt idx="10868">
                  <c:v>42188.12263888889</c:v>
                </c:pt>
                <c:pt idx="10869">
                  <c:v>42188.123333333322</c:v>
                </c:pt>
                <c:pt idx="10870">
                  <c:v>42188.124027777776</c:v>
                </c:pt>
                <c:pt idx="10871">
                  <c:v>42188.124722222208</c:v>
                </c:pt>
                <c:pt idx="10872">
                  <c:v>42188.125416666648</c:v>
                </c:pt>
                <c:pt idx="10873">
                  <c:v>42188.126111111094</c:v>
                </c:pt>
                <c:pt idx="10874">
                  <c:v>42188.126805555556</c:v>
                </c:pt>
                <c:pt idx="10875">
                  <c:v>42188.127499999995</c:v>
                </c:pt>
                <c:pt idx="10876">
                  <c:v>42188.128194444442</c:v>
                </c:pt>
                <c:pt idx="10877">
                  <c:v>42188.128888888888</c:v>
                </c:pt>
                <c:pt idx="10878">
                  <c:v>42188.129583333321</c:v>
                </c:pt>
                <c:pt idx="10879">
                  <c:v>42188.130277777782</c:v>
                </c:pt>
                <c:pt idx="10880">
                  <c:v>42188.130972222221</c:v>
                </c:pt>
                <c:pt idx="10881">
                  <c:v>42188.131666666639</c:v>
                </c:pt>
                <c:pt idx="10882">
                  <c:v>42188.1323611111</c:v>
                </c:pt>
                <c:pt idx="10883">
                  <c:v>42188.133055555554</c:v>
                </c:pt>
                <c:pt idx="10884">
                  <c:v>42188.133749999994</c:v>
                </c:pt>
                <c:pt idx="10885">
                  <c:v>42188.134444444448</c:v>
                </c:pt>
                <c:pt idx="10886">
                  <c:v>42188.135138888887</c:v>
                </c:pt>
                <c:pt idx="10887">
                  <c:v>42188.135833333334</c:v>
                </c:pt>
                <c:pt idx="10888">
                  <c:v>42188.13652777778</c:v>
                </c:pt>
                <c:pt idx="10889">
                  <c:v>42188.13722222222</c:v>
                </c:pt>
                <c:pt idx="10890">
                  <c:v>42188.137916666652</c:v>
                </c:pt>
                <c:pt idx="10891">
                  <c:v>42188.138611111106</c:v>
                </c:pt>
                <c:pt idx="10892">
                  <c:v>42188.139305555538</c:v>
                </c:pt>
                <c:pt idx="10893">
                  <c:v>42188.14</c:v>
                </c:pt>
                <c:pt idx="10894">
                  <c:v>42188.140694444461</c:v>
                </c:pt>
                <c:pt idx="10895">
                  <c:v>42188.141388888886</c:v>
                </c:pt>
                <c:pt idx="10896">
                  <c:v>42188.142083333325</c:v>
                </c:pt>
                <c:pt idx="10897">
                  <c:v>42188.142777777779</c:v>
                </c:pt>
                <c:pt idx="10898">
                  <c:v>42188.143472222226</c:v>
                </c:pt>
                <c:pt idx="10899">
                  <c:v>42188.144166666651</c:v>
                </c:pt>
                <c:pt idx="10900">
                  <c:v>42188.144861111105</c:v>
                </c:pt>
                <c:pt idx="10901">
                  <c:v>42188.145555555559</c:v>
                </c:pt>
                <c:pt idx="10902">
                  <c:v>42188.146250000013</c:v>
                </c:pt>
                <c:pt idx="10903">
                  <c:v>42188.146944444459</c:v>
                </c:pt>
                <c:pt idx="10904">
                  <c:v>42188.147638888891</c:v>
                </c:pt>
                <c:pt idx="10905">
                  <c:v>42188.148333333331</c:v>
                </c:pt>
                <c:pt idx="10906">
                  <c:v>42188.149027777778</c:v>
                </c:pt>
                <c:pt idx="10907">
                  <c:v>42188.149722222224</c:v>
                </c:pt>
                <c:pt idx="10908">
                  <c:v>42188.150416666664</c:v>
                </c:pt>
                <c:pt idx="10909">
                  <c:v>42188.151111111096</c:v>
                </c:pt>
                <c:pt idx="10910">
                  <c:v>42188.151805555557</c:v>
                </c:pt>
                <c:pt idx="10911">
                  <c:v>42188.152500000011</c:v>
                </c:pt>
                <c:pt idx="10912">
                  <c:v>42188.153194444443</c:v>
                </c:pt>
                <c:pt idx="10913">
                  <c:v>42188.15388888889</c:v>
                </c:pt>
                <c:pt idx="10914">
                  <c:v>42188.154583333337</c:v>
                </c:pt>
                <c:pt idx="10915">
                  <c:v>42188.155277777783</c:v>
                </c:pt>
                <c:pt idx="10916">
                  <c:v>42188.155972222223</c:v>
                </c:pt>
                <c:pt idx="10917">
                  <c:v>42188.156666666655</c:v>
                </c:pt>
                <c:pt idx="10918">
                  <c:v>42188.157361111094</c:v>
                </c:pt>
                <c:pt idx="10919">
                  <c:v>42188.158055555563</c:v>
                </c:pt>
                <c:pt idx="10920">
                  <c:v>42188.158750000002</c:v>
                </c:pt>
                <c:pt idx="10921">
                  <c:v>42188.159444444442</c:v>
                </c:pt>
                <c:pt idx="10922">
                  <c:v>42188.160138888888</c:v>
                </c:pt>
                <c:pt idx="10923">
                  <c:v>42188.160833333335</c:v>
                </c:pt>
                <c:pt idx="10924">
                  <c:v>42188.161527777775</c:v>
                </c:pt>
                <c:pt idx="10925">
                  <c:v>42188.162222222221</c:v>
                </c:pt>
                <c:pt idx="10926">
                  <c:v>42188.162916666653</c:v>
                </c:pt>
                <c:pt idx="10927">
                  <c:v>42188.1636111111</c:v>
                </c:pt>
                <c:pt idx="10928">
                  <c:v>42188.164305555554</c:v>
                </c:pt>
                <c:pt idx="10929">
                  <c:v>42188.165000000001</c:v>
                </c:pt>
                <c:pt idx="10930">
                  <c:v>42188.165694444448</c:v>
                </c:pt>
                <c:pt idx="10931">
                  <c:v>42188.166388888887</c:v>
                </c:pt>
                <c:pt idx="10932">
                  <c:v>42188.167083333319</c:v>
                </c:pt>
                <c:pt idx="10933">
                  <c:v>42188.167777777766</c:v>
                </c:pt>
                <c:pt idx="10934">
                  <c:v>42188.16847222222</c:v>
                </c:pt>
                <c:pt idx="10935">
                  <c:v>42188.169166666637</c:v>
                </c:pt>
                <c:pt idx="10936">
                  <c:v>42188.169861111084</c:v>
                </c:pt>
                <c:pt idx="10937">
                  <c:v>42188.170555555553</c:v>
                </c:pt>
                <c:pt idx="10938">
                  <c:v>42188.171249999999</c:v>
                </c:pt>
                <c:pt idx="10939">
                  <c:v>42188.171944444446</c:v>
                </c:pt>
                <c:pt idx="10940">
                  <c:v>42188.172638888893</c:v>
                </c:pt>
                <c:pt idx="10941">
                  <c:v>42188.173333333325</c:v>
                </c:pt>
                <c:pt idx="10942">
                  <c:v>42188.174027777779</c:v>
                </c:pt>
                <c:pt idx="10943">
                  <c:v>42188.174722222226</c:v>
                </c:pt>
                <c:pt idx="10944">
                  <c:v>42188.175416666651</c:v>
                </c:pt>
                <c:pt idx="10945">
                  <c:v>42188.176111111105</c:v>
                </c:pt>
                <c:pt idx="10946">
                  <c:v>42188.176805555559</c:v>
                </c:pt>
                <c:pt idx="10947">
                  <c:v>42188.177499999998</c:v>
                </c:pt>
                <c:pt idx="10948">
                  <c:v>42188.178194444459</c:v>
                </c:pt>
                <c:pt idx="10949">
                  <c:v>42188.178888888891</c:v>
                </c:pt>
                <c:pt idx="10950">
                  <c:v>42188.179583333324</c:v>
                </c:pt>
                <c:pt idx="10951">
                  <c:v>42188.180277777792</c:v>
                </c:pt>
                <c:pt idx="10952">
                  <c:v>42188.180972222232</c:v>
                </c:pt>
                <c:pt idx="10953">
                  <c:v>42188.181666666649</c:v>
                </c:pt>
                <c:pt idx="10954">
                  <c:v>42188.182361111096</c:v>
                </c:pt>
                <c:pt idx="10955">
                  <c:v>42188.183055555557</c:v>
                </c:pt>
                <c:pt idx="10956">
                  <c:v>42188.183749999997</c:v>
                </c:pt>
                <c:pt idx="10957">
                  <c:v>42188.184444444443</c:v>
                </c:pt>
                <c:pt idx="10958">
                  <c:v>42188.18513888889</c:v>
                </c:pt>
                <c:pt idx="10959">
                  <c:v>42188.185833333337</c:v>
                </c:pt>
                <c:pt idx="10960">
                  <c:v>42188.186527777783</c:v>
                </c:pt>
                <c:pt idx="10961">
                  <c:v>42188.187222222223</c:v>
                </c:pt>
                <c:pt idx="10962">
                  <c:v>42188.187916666655</c:v>
                </c:pt>
                <c:pt idx="10963">
                  <c:v>42188.188611111109</c:v>
                </c:pt>
                <c:pt idx="10964">
                  <c:v>42188.189305555556</c:v>
                </c:pt>
                <c:pt idx="10965">
                  <c:v>42188.19</c:v>
                </c:pt>
                <c:pt idx="10966">
                  <c:v>42188.190694444442</c:v>
                </c:pt>
                <c:pt idx="10967">
                  <c:v>42188.191388888874</c:v>
                </c:pt>
                <c:pt idx="10968">
                  <c:v>42188.192083333321</c:v>
                </c:pt>
                <c:pt idx="10969">
                  <c:v>42188.192777777775</c:v>
                </c:pt>
                <c:pt idx="10970">
                  <c:v>42188.193472222207</c:v>
                </c:pt>
                <c:pt idx="10971">
                  <c:v>42188.194166666639</c:v>
                </c:pt>
                <c:pt idx="10972">
                  <c:v>42188.1948611111</c:v>
                </c:pt>
                <c:pt idx="10973">
                  <c:v>42188.195555555554</c:v>
                </c:pt>
                <c:pt idx="10974">
                  <c:v>42188.196250000001</c:v>
                </c:pt>
                <c:pt idx="10975">
                  <c:v>42188.196944444448</c:v>
                </c:pt>
                <c:pt idx="10976">
                  <c:v>42188.197638888887</c:v>
                </c:pt>
                <c:pt idx="10977">
                  <c:v>42188.198333333334</c:v>
                </c:pt>
                <c:pt idx="10978">
                  <c:v>42188.199027777766</c:v>
                </c:pt>
                <c:pt idx="10979">
                  <c:v>42188.199722222198</c:v>
                </c:pt>
                <c:pt idx="10980">
                  <c:v>42188.200416666652</c:v>
                </c:pt>
                <c:pt idx="10981">
                  <c:v>42188.201111111084</c:v>
                </c:pt>
                <c:pt idx="10982">
                  <c:v>42188.201805555538</c:v>
                </c:pt>
                <c:pt idx="10983">
                  <c:v>42188.202499999999</c:v>
                </c:pt>
                <c:pt idx="10984">
                  <c:v>42188.203194444446</c:v>
                </c:pt>
                <c:pt idx="10985">
                  <c:v>42188.203888888886</c:v>
                </c:pt>
                <c:pt idx="10986">
                  <c:v>42188.204583333325</c:v>
                </c:pt>
                <c:pt idx="10987">
                  <c:v>42188.205277777779</c:v>
                </c:pt>
                <c:pt idx="10988">
                  <c:v>42188.205972222226</c:v>
                </c:pt>
                <c:pt idx="10989">
                  <c:v>42188.206666666651</c:v>
                </c:pt>
                <c:pt idx="10990">
                  <c:v>42188.207361111083</c:v>
                </c:pt>
                <c:pt idx="10991">
                  <c:v>42188.208055555559</c:v>
                </c:pt>
                <c:pt idx="10992">
                  <c:v>42188.208749999998</c:v>
                </c:pt>
                <c:pt idx="10993">
                  <c:v>42188.209444444445</c:v>
                </c:pt>
                <c:pt idx="10994">
                  <c:v>42188.210138888891</c:v>
                </c:pt>
                <c:pt idx="10995">
                  <c:v>42188.210833333331</c:v>
                </c:pt>
                <c:pt idx="10996">
                  <c:v>42188.211527777778</c:v>
                </c:pt>
                <c:pt idx="10997">
                  <c:v>42188.212222222232</c:v>
                </c:pt>
                <c:pt idx="10998">
                  <c:v>42188.212916666664</c:v>
                </c:pt>
                <c:pt idx="10999">
                  <c:v>42188.213611111096</c:v>
                </c:pt>
                <c:pt idx="11000">
                  <c:v>42188.214305555557</c:v>
                </c:pt>
                <c:pt idx="11001">
                  <c:v>42188.215000000004</c:v>
                </c:pt>
                <c:pt idx="11002">
                  <c:v>42188.215694444443</c:v>
                </c:pt>
                <c:pt idx="11003">
                  <c:v>42188.21638888889</c:v>
                </c:pt>
                <c:pt idx="11004">
                  <c:v>42188.217083333322</c:v>
                </c:pt>
                <c:pt idx="11005">
                  <c:v>42188.217777777776</c:v>
                </c:pt>
                <c:pt idx="11006">
                  <c:v>42188.218472222223</c:v>
                </c:pt>
                <c:pt idx="11007">
                  <c:v>42188.219166666648</c:v>
                </c:pt>
                <c:pt idx="11008">
                  <c:v>42188.219861111094</c:v>
                </c:pt>
                <c:pt idx="11009">
                  <c:v>42188.220555555556</c:v>
                </c:pt>
                <c:pt idx="11010">
                  <c:v>42188.221249999995</c:v>
                </c:pt>
                <c:pt idx="11011">
                  <c:v>42188.221944444434</c:v>
                </c:pt>
                <c:pt idx="11012">
                  <c:v>42188.222638888888</c:v>
                </c:pt>
                <c:pt idx="11013">
                  <c:v>42188.223333333321</c:v>
                </c:pt>
                <c:pt idx="11014">
                  <c:v>42188.224027777775</c:v>
                </c:pt>
                <c:pt idx="11015">
                  <c:v>42188.224722222207</c:v>
                </c:pt>
                <c:pt idx="11016">
                  <c:v>42188.225416666639</c:v>
                </c:pt>
                <c:pt idx="11017">
                  <c:v>42188.2261111111</c:v>
                </c:pt>
                <c:pt idx="11018">
                  <c:v>42188.226805555554</c:v>
                </c:pt>
                <c:pt idx="11019">
                  <c:v>42188.227499999994</c:v>
                </c:pt>
                <c:pt idx="11020">
                  <c:v>42188.228194444448</c:v>
                </c:pt>
                <c:pt idx="11021">
                  <c:v>42188.228888888887</c:v>
                </c:pt>
                <c:pt idx="11022">
                  <c:v>42188.229583333319</c:v>
                </c:pt>
                <c:pt idx="11023">
                  <c:v>42188.23027777778</c:v>
                </c:pt>
                <c:pt idx="11024">
                  <c:v>42188.23097222222</c:v>
                </c:pt>
                <c:pt idx="11025">
                  <c:v>42188.231666666637</c:v>
                </c:pt>
                <c:pt idx="11026">
                  <c:v>42188.232361111084</c:v>
                </c:pt>
                <c:pt idx="11027">
                  <c:v>42188.233055555538</c:v>
                </c:pt>
                <c:pt idx="11028">
                  <c:v>42188.233749999985</c:v>
                </c:pt>
                <c:pt idx="11029">
                  <c:v>42188.234444444446</c:v>
                </c:pt>
                <c:pt idx="11030">
                  <c:v>42188.235138888886</c:v>
                </c:pt>
                <c:pt idx="11031">
                  <c:v>42188.235833333325</c:v>
                </c:pt>
                <c:pt idx="11032">
                  <c:v>42188.236527777779</c:v>
                </c:pt>
                <c:pt idx="11033">
                  <c:v>42188.237222222226</c:v>
                </c:pt>
                <c:pt idx="11034">
                  <c:v>42188.237916666651</c:v>
                </c:pt>
                <c:pt idx="11035">
                  <c:v>42188.238611111105</c:v>
                </c:pt>
                <c:pt idx="11036">
                  <c:v>42188.239305555544</c:v>
                </c:pt>
                <c:pt idx="11037">
                  <c:v>42188.24</c:v>
                </c:pt>
                <c:pt idx="11038">
                  <c:v>42188.240694444459</c:v>
                </c:pt>
                <c:pt idx="11039">
                  <c:v>42188.241388888884</c:v>
                </c:pt>
                <c:pt idx="11040">
                  <c:v>42188.242083333324</c:v>
                </c:pt>
                <c:pt idx="11041">
                  <c:v>42188.242777777778</c:v>
                </c:pt>
                <c:pt idx="11042">
                  <c:v>42188.243472222224</c:v>
                </c:pt>
                <c:pt idx="11043">
                  <c:v>42188.244166666649</c:v>
                </c:pt>
                <c:pt idx="11044">
                  <c:v>42188.244861111096</c:v>
                </c:pt>
                <c:pt idx="11045">
                  <c:v>42188.245555555557</c:v>
                </c:pt>
                <c:pt idx="11046">
                  <c:v>42188.246250000011</c:v>
                </c:pt>
                <c:pt idx="11047">
                  <c:v>42188.246944444443</c:v>
                </c:pt>
                <c:pt idx="11048">
                  <c:v>42188.24763888889</c:v>
                </c:pt>
                <c:pt idx="11049">
                  <c:v>42188.248333333337</c:v>
                </c:pt>
                <c:pt idx="11050">
                  <c:v>42188.249027777776</c:v>
                </c:pt>
                <c:pt idx="11051">
                  <c:v>42188.249722222208</c:v>
                </c:pt>
                <c:pt idx="11052">
                  <c:v>42188.250416666655</c:v>
                </c:pt>
                <c:pt idx="11053">
                  <c:v>42188.251111111094</c:v>
                </c:pt>
                <c:pt idx="11054">
                  <c:v>42188.251805555556</c:v>
                </c:pt>
                <c:pt idx="11055">
                  <c:v>42188.252500000002</c:v>
                </c:pt>
                <c:pt idx="11056">
                  <c:v>42188.253194444442</c:v>
                </c:pt>
                <c:pt idx="11057">
                  <c:v>42188.253888888888</c:v>
                </c:pt>
                <c:pt idx="11058">
                  <c:v>42188.254583333335</c:v>
                </c:pt>
                <c:pt idx="11059">
                  <c:v>42188.255277777782</c:v>
                </c:pt>
                <c:pt idx="11060">
                  <c:v>42188.255972222221</c:v>
                </c:pt>
                <c:pt idx="11061">
                  <c:v>42188.256666666653</c:v>
                </c:pt>
                <c:pt idx="11062">
                  <c:v>42188.2573611111</c:v>
                </c:pt>
                <c:pt idx="11063">
                  <c:v>42188.258055555561</c:v>
                </c:pt>
                <c:pt idx="11064">
                  <c:v>42188.258750000001</c:v>
                </c:pt>
                <c:pt idx="11065">
                  <c:v>42188.259444444448</c:v>
                </c:pt>
                <c:pt idx="11066">
                  <c:v>42188.260138888887</c:v>
                </c:pt>
                <c:pt idx="11067">
                  <c:v>42188.260833333334</c:v>
                </c:pt>
                <c:pt idx="11068">
                  <c:v>42188.261527777766</c:v>
                </c:pt>
                <c:pt idx="11069">
                  <c:v>42188.26222222222</c:v>
                </c:pt>
                <c:pt idx="11070">
                  <c:v>42188.262916666652</c:v>
                </c:pt>
                <c:pt idx="11071">
                  <c:v>42188.263611111084</c:v>
                </c:pt>
                <c:pt idx="11072">
                  <c:v>42188.264305555538</c:v>
                </c:pt>
                <c:pt idx="11073">
                  <c:v>42188.264999999999</c:v>
                </c:pt>
                <c:pt idx="11074">
                  <c:v>42188.265694444446</c:v>
                </c:pt>
                <c:pt idx="11075">
                  <c:v>42188.266388888886</c:v>
                </c:pt>
                <c:pt idx="11076">
                  <c:v>42188.267083333303</c:v>
                </c:pt>
                <c:pt idx="11077">
                  <c:v>42188.267777777764</c:v>
                </c:pt>
                <c:pt idx="11078">
                  <c:v>42188.268472222226</c:v>
                </c:pt>
                <c:pt idx="11079">
                  <c:v>42188.269166666636</c:v>
                </c:pt>
                <c:pt idx="11080">
                  <c:v>42188.269861111083</c:v>
                </c:pt>
                <c:pt idx="11081">
                  <c:v>42188.270555555559</c:v>
                </c:pt>
                <c:pt idx="11082">
                  <c:v>42188.271249999998</c:v>
                </c:pt>
                <c:pt idx="11083">
                  <c:v>42188.271944444445</c:v>
                </c:pt>
                <c:pt idx="11084">
                  <c:v>42188.272638888891</c:v>
                </c:pt>
                <c:pt idx="11085">
                  <c:v>42188.273333333324</c:v>
                </c:pt>
                <c:pt idx="11086">
                  <c:v>42188.274027777778</c:v>
                </c:pt>
                <c:pt idx="11087">
                  <c:v>42188.274722222224</c:v>
                </c:pt>
                <c:pt idx="11088">
                  <c:v>42188.275416666649</c:v>
                </c:pt>
                <c:pt idx="11089">
                  <c:v>42188.276111111096</c:v>
                </c:pt>
                <c:pt idx="11090">
                  <c:v>42188.276805555557</c:v>
                </c:pt>
                <c:pt idx="11091">
                  <c:v>42188.277499999997</c:v>
                </c:pt>
                <c:pt idx="11092">
                  <c:v>42188.278194444443</c:v>
                </c:pt>
                <c:pt idx="11093">
                  <c:v>42188.27888888889</c:v>
                </c:pt>
                <c:pt idx="11094">
                  <c:v>42188.279583333322</c:v>
                </c:pt>
                <c:pt idx="11095">
                  <c:v>42188.280277777783</c:v>
                </c:pt>
                <c:pt idx="11096">
                  <c:v>42188.280972222223</c:v>
                </c:pt>
                <c:pt idx="11097">
                  <c:v>42188.281666666648</c:v>
                </c:pt>
                <c:pt idx="11098">
                  <c:v>42188.282361111094</c:v>
                </c:pt>
                <c:pt idx="11099">
                  <c:v>42188.283055555556</c:v>
                </c:pt>
                <c:pt idx="11100">
                  <c:v>42188.283749999995</c:v>
                </c:pt>
                <c:pt idx="11101">
                  <c:v>42188.284444444442</c:v>
                </c:pt>
                <c:pt idx="11102">
                  <c:v>42188.285138888888</c:v>
                </c:pt>
                <c:pt idx="11103">
                  <c:v>42188.285833333335</c:v>
                </c:pt>
                <c:pt idx="11104">
                  <c:v>42188.286527777782</c:v>
                </c:pt>
                <c:pt idx="11105">
                  <c:v>42188.287222222221</c:v>
                </c:pt>
                <c:pt idx="11106">
                  <c:v>42188.287916666653</c:v>
                </c:pt>
                <c:pt idx="11107">
                  <c:v>42188.288611111115</c:v>
                </c:pt>
                <c:pt idx="11108">
                  <c:v>42188.289305555554</c:v>
                </c:pt>
                <c:pt idx="11109">
                  <c:v>42188.29</c:v>
                </c:pt>
                <c:pt idx="11110">
                  <c:v>42188.290694444448</c:v>
                </c:pt>
                <c:pt idx="11111">
                  <c:v>42188.291388888872</c:v>
                </c:pt>
                <c:pt idx="11112">
                  <c:v>42188.292083333319</c:v>
                </c:pt>
                <c:pt idx="11113">
                  <c:v>42188.292777777766</c:v>
                </c:pt>
                <c:pt idx="11114">
                  <c:v>42188.293472222198</c:v>
                </c:pt>
                <c:pt idx="11115">
                  <c:v>42188.294166666637</c:v>
                </c:pt>
                <c:pt idx="11116">
                  <c:v>42188.294861111084</c:v>
                </c:pt>
                <c:pt idx="11117">
                  <c:v>42188.295555555538</c:v>
                </c:pt>
                <c:pt idx="11118">
                  <c:v>42188.296249999999</c:v>
                </c:pt>
                <c:pt idx="11119">
                  <c:v>42188.296944444446</c:v>
                </c:pt>
                <c:pt idx="11120">
                  <c:v>42188.297638888886</c:v>
                </c:pt>
                <c:pt idx="11121">
                  <c:v>42188.298333333325</c:v>
                </c:pt>
                <c:pt idx="11122">
                  <c:v>42188.299027777764</c:v>
                </c:pt>
                <c:pt idx="11123">
                  <c:v>42188.299722222204</c:v>
                </c:pt>
                <c:pt idx="11124">
                  <c:v>42188.300416666665</c:v>
                </c:pt>
                <c:pt idx="11125">
                  <c:v>42188.301111111105</c:v>
                </c:pt>
                <c:pt idx="11126">
                  <c:v>42188.301805555559</c:v>
                </c:pt>
                <c:pt idx="11127">
                  <c:v>42188.302500000013</c:v>
                </c:pt>
                <c:pt idx="11128">
                  <c:v>42188.303194444459</c:v>
                </c:pt>
                <c:pt idx="11129">
                  <c:v>42188.303888888891</c:v>
                </c:pt>
                <c:pt idx="11130">
                  <c:v>42188.304583333331</c:v>
                </c:pt>
                <c:pt idx="11131">
                  <c:v>42188.305277777792</c:v>
                </c:pt>
                <c:pt idx="11132">
                  <c:v>42188.305972222232</c:v>
                </c:pt>
                <c:pt idx="11133">
                  <c:v>42188.306666666664</c:v>
                </c:pt>
                <c:pt idx="11134">
                  <c:v>42188.307361111096</c:v>
                </c:pt>
                <c:pt idx="11135">
                  <c:v>42188.308055555572</c:v>
                </c:pt>
                <c:pt idx="11136">
                  <c:v>42188.308750000011</c:v>
                </c:pt>
                <c:pt idx="11137">
                  <c:v>42188.309444444443</c:v>
                </c:pt>
                <c:pt idx="11138">
                  <c:v>42188.310138888904</c:v>
                </c:pt>
                <c:pt idx="11139">
                  <c:v>42188.310833333351</c:v>
                </c:pt>
                <c:pt idx="11140">
                  <c:v>42188.311527777783</c:v>
                </c:pt>
                <c:pt idx="11141">
                  <c:v>42188.312222222237</c:v>
                </c:pt>
                <c:pt idx="11142">
                  <c:v>42188.312916666669</c:v>
                </c:pt>
                <c:pt idx="11143">
                  <c:v>42188.313611111109</c:v>
                </c:pt>
                <c:pt idx="11144">
                  <c:v>42188.314305555563</c:v>
                </c:pt>
                <c:pt idx="11145">
                  <c:v>42188.315000000002</c:v>
                </c:pt>
                <c:pt idx="11146">
                  <c:v>42188.315694444456</c:v>
                </c:pt>
                <c:pt idx="11147">
                  <c:v>42188.316388888903</c:v>
                </c:pt>
                <c:pt idx="11148">
                  <c:v>42188.317083333335</c:v>
                </c:pt>
                <c:pt idx="11149">
                  <c:v>42188.317777777782</c:v>
                </c:pt>
                <c:pt idx="11150">
                  <c:v>42188.318472222236</c:v>
                </c:pt>
                <c:pt idx="11151">
                  <c:v>42188.319166666653</c:v>
                </c:pt>
                <c:pt idx="11152">
                  <c:v>42188.319861111115</c:v>
                </c:pt>
                <c:pt idx="11153">
                  <c:v>42188.320555555561</c:v>
                </c:pt>
                <c:pt idx="11154">
                  <c:v>42188.321250000001</c:v>
                </c:pt>
                <c:pt idx="11155">
                  <c:v>42188.321944444448</c:v>
                </c:pt>
                <c:pt idx="11156">
                  <c:v>42188.322638888902</c:v>
                </c:pt>
                <c:pt idx="11157">
                  <c:v>42188.323333333334</c:v>
                </c:pt>
                <c:pt idx="11158">
                  <c:v>42188.32402777778</c:v>
                </c:pt>
                <c:pt idx="11159">
                  <c:v>42188.32472222222</c:v>
                </c:pt>
                <c:pt idx="11160">
                  <c:v>42188.325416666652</c:v>
                </c:pt>
                <c:pt idx="11161">
                  <c:v>42188.326111111106</c:v>
                </c:pt>
                <c:pt idx="11162">
                  <c:v>42188.326805555553</c:v>
                </c:pt>
                <c:pt idx="11163">
                  <c:v>42188.327499999999</c:v>
                </c:pt>
                <c:pt idx="11164">
                  <c:v>42188.328194444461</c:v>
                </c:pt>
                <c:pt idx="11165">
                  <c:v>42188.328888888893</c:v>
                </c:pt>
                <c:pt idx="11166">
                  <c:v>42188.329583333325</c:v>
                </c:pt>
                <c:pt idx="11167">
                  <c:v>42188.330277777794</c:v>
                </c:pt>
                <c:pt idx="11168">
                  <c:v>42188.330972222233</c:v>
                </c:pt>
                <c:pt idx="11169">
                  <c:v>42188.331666666651</c:v>
                </c:pt>
                <c:pt idx="11170">
                  <c:v>42188.332361111105</c:v>
                </c:pt>
                <c:pt idx="11171">
                  <c:v>42188.333055555559</c:v>
                </c:pt>
                <c:pt idx="11172">
                  <c:v>42188.333749999998</c:v>
                </c:pt>
                <c:pt idx="11173">
                  <c:v>42188.334444444459</c:v>
                </c:pt>
                <c:pt idx="11174">
                  <c:v>42188.335138888891</c:v>
                </c:pt>
                <c:pt idx="11175">
                  <c:v>42188.335833333331</c:v>
                </c:pt>
                <c:pt idx="11176">
                  <c:v>42188.336527777792</c:v>
                </c:pt>
                <c:pt idx="11177">
                  <c:v>42188.337222222232</c:v>
                </c:pt>
                <c:pt idx="11178">
                  <c:v>42188.337916666664</c:v>
                </c:pt>
                <c:pt idx="11179">
                  <c:v>42188.33861111111</c:v>
                </c:pt>
                <c:pt idx="11180">
                  <c:v>42188.339305555557</c:v>
                </c:pt>
                <c:pt idx="11181">
                  <c:v>42188.340000000011</c:v>
                </c:pt>
                <c:pt idx="11182">
                  <c:v>42188.340694444465</c:v>
                </c:pt>
                <c:pt idx="11183">
                  <c:v>42188.34138888889</c:v>
                </c:pt>
                <c:pt idx="11184">
                  <c:v>42188.342083333337</c:v>
                </c:pt>
                <c:pt idx="11185">
                  <c:v>42188.342777777783</c:v>
                </c:pt>
                <c:pt idx="11186">
                  <c:v>42188.343472222223</c:v>
                </c:pt>
                <c:pt idx="11187">
                  <c:v>42188.344166666655</c:v>
                </c:pt>
                <c:pt idx="11188">
                  <c:v>42188.344861111109</c:v>
                </c:pt>
                <c:pt idx="11189">
                  <c:v>42188.345555555563</c:v>
                </c:pt>
                <c:pt idx="11190">
                  <c:v>42188.346250000017</c:v>
                </c:pt>
                <c:pt idx="11191">
                  <c:v>42188.346944444456</c:v>
                </c:pt>
                <c:pt idx="11192">
                  <c:v>42188.347638888903</c:v>
                </c:pt>
                <c:pt idx="11193">
                  <c:v>42188.348333333342</c:v>
                </c:pt>
                <c:pt idx="11194">
                  <c:v>42188.349027777782</c:v>
                </c:pt>
                <c:pt idx="11195">
                  <c:v>42188.349722222221</c:v>
                </c:pt>
                <c:pt idx="11196">
                  <c:v>42188.350416666668</c:v>
                </c:pt>
                <c:pt idx="11197">
                  <c:v>42188.351111111115</c:v>
                </c:pt>
                <c:pt idx="11198">
                  <c:v>42188.351805555561</c:v>
                </c:pt>
                <c:pt idx="11199">
                  <c:v>42188.352500000015</c:v>
                </c:pt>
                <c:pt idx="11200">
                  <c:v>42188.353194444469</c:v>
                </c:pt>
                <c:pt idx="11201">
                  <c:v>42188.353888888902</c:v>
                </c:pt>
                <c:pt idx="11202">
                  <c:v>42188.354583333341</c:v>
                </c:pt>
                <c:pt idx="11203">
                  <c:v>42188.355277777795</c:v>
                </c:pt>
                <c:pt idx="11204">
                  <c:v>42188.355972222234</c:v>
                </c:pt>
                <c:pt idx="11205">
                  <c:v>42188.356666666667</c:v>
                </c:pt>
                <c:pt idx="11206">
                  <c:v>42188.357361111106</c:v>
                </c:pt>
                <c:pt idx="11207">
                  <c:v>42188.358055555567</c:v>
                </c:pt>
                <c:pt idx="11208">
                  <c:v>42188.358750000014</c:v>
                </c:pt>
                <c:pt idx="11209">
                  <c:v>42188.359444444461</c:v>
                </c:pt>
                <c:pt idx="11210">
                  <c:v>42188.360138888893</c:v>
                </c:pt>
                <c:pt idx="11211">
                  <c:v>42188.360833333332</c:v>
                </c:pt>
                <c:pt idx="11212">
                  <c:v>42188.361527777779</c:v>
                </c:pt>
                <c:pt idx="11213">
                  <c:v>42188.362222222233</c:v>
                </c:pt>
                <c:pt idx="11214">
                  <c:v>42188.362916666665</c:v>
                </c:pt>
                <c:pt idx="11215">
                  <c:v>42188.363611111105</c:v>
                </c:pt>
                <c:pt idx="11216">
                  <c:v>42188.364305555559</c:v>
                </c:pt>
                <c:pt idx="11217">
                  <c:v>42188.365000000005</c:v>
                </c:pt>
                <c:pt idx="11218">
                  <c:v>42188.365694444459</c:v>
                </c:pt>
                <c:pt idx="11219">
                  <c:v>42188.366388888891</c:v>
                </c:pt>
                <c:pt idx="11220">
                  <c:v>42188.367083333324</c:v>
                </c:pt>
                <c:pt idx="11221">
                  <c:v>42188.367777777778</c:v>
                </c:pt>
                <c:pt idx="11222">
                  <c:v>42188.368472222232</c:v>
                </c:pt>
                <c:pt idx="11223">
                  <c:v>42188.369166666649</c:v>
                </c:pt>
                <c:pt idx="11224">
                  <c:v>42188.369861111096</c:v>
                </c:pt>
                <c:pt idx="11225">
                  <c:v>42188.370555555572</c:v>
                </c:pt>
                <c:pt idx="11226">
                  <c:v>42188.371250000011</c:v>
                </c:pt>
                <c:pt idx="11227">
                  <c:v>42188.371944444443</c:v>
                </c:pt>
                <c:pt idx="11228">
                  <c:v>42188.372638888904</c:v>
                </c:pt>
                <c:pt idx="11229">
                  <c:v>42188.373333333337</c:v>
                </c:pt>
                <c:pt idx="11230">
                  <c:v>42188.374027777783</c:v>
                </c:pt>
                <c:pt idx="11231">
                  <c:v>42188.374722222223</c:v>
                </c:pt>
                <c:pt idx="11232">
                  <c:v>42188.375416666655</c:v>
                </c:pt>
                <c:pt idx="11233">
                  <c:v>42188.376111111109</c:v>
                </c:pt>
                <c:pt idx="11234">
                  <c:v>42188.376805555563</c:v>
                </c:pt>
                <c:pt idx="11235">
                  <c:v>42188.377500000002</c:v>
                </c:pt>
                <c:pt idx="11236">
                  <c:v>42188.378194444456</c:v>
                </c:pt>
                <c:pt idx="11237">
                  <c:v>42188.378888888903</c:v>
                </c:pt>
                <c:pt idx="11238">
                  <c:v>42188.379583333335</c:v>
                </c:pt>
                <c:pt idx="11239">
                  <c:v>42188.380277777796</c:v>
                </c:pt>
                <c:pt idx="11240">
                  <c:v>42188.380972222236</c:v>
                </c:pt>
                <c:pt idx="11241">
                  <c:v>42188.381666666653</c:v>
                </c:pt>
                <c:pt idx="11242">
                  <c:v>42188.382361111115</c:v>
                </c:pt>
                <c:pt idx="11243">
                  <c:v>42188.383055555561</c:v>
                </c:pt>
                <c:pt idx="11244">
                  <c:v>42188.383750000001</c:v>
                </c:pt>
                <c:pt idx="11245">
                  <c:v>42188.384444444469</c:v>
                </c:pt>
                <c:pt idx="11246">
                  <c:v>42188.385138888902</c:v>
                </c:pt>
                <c:pt idx="11247">
                  <c:v>42188.385833333341</c:v>
                </c:pt>
                <c:pt idx="11248">
                  <c:v>42188.386527777795</c:v>
                </c:pt>
                <c:pt idx="11249">
                  <c:v>42188.387222222234</c:v>
                </c:pt>
                <c:pt idx="11250">
                  <c:v>42188.387916666667</c:v>
                </c:pt>
                <c:pt idx="11251">
                  <c:v>42188.388611111113</c:v>
                </c:pt>
                <c:pt idx="11252">
                  <c:v>42188.389305555553</c:v>
                </c:pt>
                <c:pt idx="11253">
                  <c:v>42188.39</c:v>
                </c:pt>
                <c:pt idx="11254">
                  <c:v>42188.390694444461</c:v>
                </c:pt>
                <c:pt idx="11255">
                  <c:v>42188.391388888886</c:v>
                </c:pt>
                <c:pt idx="11256">
                  <c:v>42188.392083333325</c:v>
                </c:pt>
                <c:pt idx="11257">
                  <c:v>42188.392777777779</c:v>
                </c:pt>
                <c:pt idx="11258">
                  <c:v>42188.393472222226</c:v>
                </c:pt>
                <c:pt idx="11259">
                  <c:v>42188.394166666651</c:v>
                </c:pt>
                <c:pt idx="11260">
                  <c:v>42188.394861111105</c:v>
                </c:pt>
                <c:pt idx="11261">
                  <c:v>42188.395555555559</c:v>
                </c:pt>
                <c:pt idx="11262">
                  <c:v>42188.396250000013</c:v>
                </c:pt>
                <c:pt idx="11263">
                  <c:v>42188.396944444459</c:v>
                </c:pt>
                <c:pt idx="11264">
                  <c:v>42188.397638888891</c:v>
                </c:pt>
                <c:pt idx="11265">
                  <c:v>42188.398333333331</c:v>
                </c:pt>
                <c:pt idx="11266">
                  <c:v>42188.399027777778</c:v>
                </c:pt>
                <c:pt idx="11267">
                  <c:v>42188.399722222224</c:v>
                </c:pt>
                <c:pt idx="11268">
                  <c:v>42188.400416666664</c:v>
                </c:pt>
                <c:pt idx="11269">
                  <c:v>42188.401111111096</c:v>
                </c:pt>
                <c:pt idx="11270">
                  <c:v>42188.401805555557</c:v>
                </c:pt>
                <c:pt idx="11271">
                  <c:v>42188.402500000011</c:v>
                </c:pt>
                <c:pt idx="11272">
                  <c:v>42188.403194444443</c:v>
                </c:pt>
                <c:pt idx="11273">
                  <c:v>42188.40388888889</c:v>
                </c:pt>
                <c:pt idx="11274">
                  <c:v>42188.404583333337</c:v>
                </c:pt>
                <c:pt idx="11275">
                  <c:v>42188.405277777783</c:v>
                </c:pt>
                <c:pt idx="11276">
                  <c:v>42188.405972222223</c:v>
                </c:pt>
                <c:pt idx="11277">
                  <c:v>42188.406666666655</c:v>
                </c:pt>
                <c:pt idx="11278">
                  <c:v>42188.407361111094</c:v>
                </c:pt>
                <c:pt idx="11279">
                  <c:v>42188.408055555563</c:v>
                </c:pt>
                <c:pt idx="11280">
                  <c:v>42188.408750000002</c:v>
                </c:pt>
                <c:pt idx="11281">
                  <c:v>42188.409444444442</c:v>
                </c:pt>
                <c:pt idx="11282">
                  <c:v>42188.410138888903</c:v>
                </c:pt>
                <c:pt idx="11283">
                  <c:v>42188.410833333342</c:v>
                </c:pt>
                <c:pt idx="11284">
                  <c:v>42188.411527777782</c:v>
                </c:pt>
                <c:pt idx="11285">
                  <c:v>42188.412222222236</c:v>
                </c:pt>
                <c:pt idx="11286">
                  <c:v>42188.412916666668</c:v>
                </c:pt>
                <c:pt idx="11287">
                  <c:v>42188.413611111115</c:v>
                </c:pt>
                <c:pt idx="11288">
                  <c:v>42188.414305555561</c:v>
                </c:pt>
                <c:pt idx="11289">
                  <c:v>42188.415000000001</c:v>
                </c:pt>
                <c:pt idx="11290">
                  <c:v>42188.415694444469</c:v>
                </c:pt>
                <c:pt idx="11291">
                  <c:v>42188.416388888902</c:v>
                </c:pt>
                <c:pt idx="11292">
                  <c:v>42188.417083333334</c:v>
                </c:pt>
                <c:pt idx="11293">
                  <c:v>42188.41777777778</c:v>
                </c:pt>
                <c:pt idx="11294">
                  <c:v>42188.418472222234</c:v>
                </c:pt>
                <c:pt idx="11295">
                  <c:v>42188.419166666652</c:v>
                </c:pt>
                <c:pt idx="11296">
                  <c:v>42188.419861111106</c:v>
                </c:pt>
                <c:pt idx="11297">
                  <c:v>42188.420555555553</c:v>
                </c:pt>
                <c:pt idx="11298">
                  <c:v>42188.421249999999</c:v>
                </c:pt>
                <c:pt idx="11299">
                  <c:v>42188.421944444446</c:v>
                </c:pt>
                <c:pt idx="11300">
                  <c:v>42188.422638888893</c:v>
                </c:pt>
                <c:pt idx="11301">
                  <c:v>42188.423333333325</c:v>
                </c:pt>
                <c:pt idx="11302">
                  <c:v>42188.424027777779</c:v>
                </c:pt>
                <c:pt idx="11303">
                  <c:v>42188.424722222226</c:v>
                </c:pt>
                <c:pt idx="11304">
                  <c:v>42188.425416666651</c:v>
                </c:pt>
                <c:pt idx="11305">
                  <c:v>42188.426111111105</c:v>
                </c:pt>
                <c:pt idx="11306">
                  <c:v>42188.426805555559</c:v>
                </c:pt>
                <c:pt idx="11307">
                  <c:v>42188.427499999998</c:v>
                </c:pt>
                <c:pt idx="11308">
                  <c:v>42188.428194444459</c:v>
                </c:pt>
                <c:pt idx="11309">
                  <c:v>42188.428888888891</c:v>
                </c:pt>
                <c:pt idx="11310">
                  <c:v>42188.429583333324</c:v>
                </c:pt>
                <c:pt idx="11311">
                  <c:v>42188.430277777792</c:v>
                </c:pt>
                <c:pt idx="11312">
                  <c:v>42188.430972222232</c:v>
                </c:pt>
                <c:pt idx="11313">
                  <c:v>42188.431666666649</c:v>
                </c:pt>
                <c:pt idx="11314">
                  <c:v>42188.432361111096</c:v>
                </c:pt>
                <c:pt idx="11315">
                  <c:v>42188.433055555557</c:v>
                </c:pt>
                <c:pt idx="11316">
                  <c:v>42188.433749999997</c:v>
                </c:pt>
                <c:pt idx="11317">
                  <c:v>42188.434444444443</c:v>
                </c:pt>
                <c:pt idx="11318">
                  <c:v>42188.43513888889</c:v>
                </c:pt>
                <c:pt idx="11319">
                  <c:v>42188.435833333337</c:v>
                </c:pt>
                <c:pt idx="11320">
                  <c:v>42188.436527777783</c:v>
                </c:pt>
                <c:pt idx="11321">
                  <c:v>42188.437222222223</c:v>
                </c:pt>
                <c:pt idx="11322">
                  <c:v>42188.437916666655</c:v>
                </c:pt>
                <c:pt idx="11323">
                  <c:v>42188.438611111109</c:v>
                </c:pt>
                <c:pt idx="11324">
                  <c:v>42188.439305555556</c:v>
                </c:pt>
                <c:pt idx="11325">
                  <c:v>42188.44</c:v>
                </c:pt>
                <c:pt idx="11326">
                  <c:v>42188.440694444456</c:v>
                </c:pt>
                <c:pt idx="11327">
                  <c:v>42188.441388888888</c:v>
                </c:pt>
                <c:pt idx="11328">
                  <c:v>42188.442083333335</c:v>
                </c:pt>
                <c:pt idx="11329">
                  <c:v>42188.442777777782</c:v>
                </c:pt>
                <c:pt idx="11330">
                  <c:v>42188.443472222221</c:v>
                </c:pt>
                <c:pt idx="11331">
                  <c:v>42188.444166666653</c:v>
                </c:pt>
                <c:pt idx="11332">
                  <c:v>42188.444861111115</c:v>
                </c:pt>
                <c:pt idx="11333">
                  <c:v>42188.445555555561</c:v>
                </c:pt>
                <c:pt idx="11334">
                  <c:v>42188.446250000015</c:v>
                </c:pt>
                <c:pt idx="11335">
                  <c:v>42188.446944444469</c:v>
                </c:pt>
                <c:pt idx="11336">
                  <c:v>42188.447638888902</c:v>
                </c:pt>
                <c:pt idx="11337">
                  <c:v>42188.448333333341</c:v>
                </c:pt>
                <c:pt idx="11338">
                  <c:v>42188.44902777778</c:v>
                </c:pt>
                <c:pt idx="11339">
                  <c:v>42188.44972222222</c:v>
                </c:pt>
                <c:pt idx="11340">
                  <c:v>42188.450416666667</c:v>
                </c:pt>
                <c:pt idx="11341">
                  <c:v>42188.451111111106</c:v>
                </c:pt>
                <c:pt idx="11342">
                  <c:v>42188.451805555553</c:v>
                </c:pt>
                <c:pt idx="11343">
                  <c:v>42188.452500000014</c:v>
                </c:pt>
                <c:pt idx="11344">
                  <c:v>42188.453194444461</c:v>
                </c:pt>
                <c:pt idx="11345">
                  <c:v>42188.453888888893</c:v>
                </c:pt>
                <c:pt idx="11346">
                  <c:v>42188.454583333332</c:v>
                </c:pt>
                <c:pt idx="11347">
                  <c:v>42188.455277777794</c:v>
                </c:pt>
                <c:pt idx="11348">
                  <c:v>42188.455972222233</c:v>
                </c:pt>
                <c:pt idx="11349">
                  <c:v>42188.456666666665</c:v>
                </c:pt>
                <c:pt idx="11350">
                  <c:v>42188.457361111105</c:v>
                </c:pt>
                <c:pt idx="11351">
                  <c:v>42188.458055555573</c:v>
                </c:pt>
                <c:pt idx="11352">
                  <c:v>42188.458750000013</c:v>
                </c:pt>
                <c:pt idx="11353">
                  <c:v>42188.459444444459</c:v>
                </c:pt>
                <c:pt idx="11354">
                  <c:v>42188.460138888891</c:v>
                </c:pt>
                <c:pt idx="11355">
                  <c:v>42188.460833333331</c:v>
                </c:pt>
                <c:pt idx="11356">
                  <c:v>42188.461527777778</c:v>
                </c:pt>
                <c:pt idx="11357">
                  <c:v>42188.462222222232</c:v>
                </c:pt>
                <c:pt idx="11358">
                  <c:v>42188.462916666664</c:v>
                </c:pt>
                <c:pt idx="11359">
                  <c:v>42188.463611111096</c:v>
                </c:pt>
                <c:pt idx="11360">
                  <c:v>42188.464305555557</c:v>
                </c:pt>
                <c:pt idx="11361">
                  <c:v>42188.465000000004</c:v>
                </c:pt>
                <c:pt idx="11362">
                  <c:v>42188.465694444443</c:v>
                </c:pt>
                <c:pt idx="11363">
                  <c:v>42188.46638888889</c:v>
                </c:pt>
                <c:pt idx="11364">
                  <c:v>42188.467083333322</c:v>
                </c:pt>
                <c:pt idx="11365">
                  <c:v>42188.467777777776</c:v>
                </c:pt>
                <c:pt idx="11366">
                  <c:v>42188.468472222223</c:v>
                </c:pt>
                <c:pt idx="11367">
                  <c:v>42188.469166666648</c:v>
                </c:pt>
                <c:pt idx="11368">
                  <c:v>42188.469861111094</c:v>
                </c:pt>
                <c:pt idx="11369">
                  <c:v>42188.470555555563</c:v>
                </c:pt>
                <c:pt idx="11370">
                  <c:v>42188.471250000002</c:v>
                </c:pt>
                <c:pt idx="11371">
                  <c:v>42188.471944444442</c:v>
                </c:pt>
                <c:pt idx="11372">
                  <c:v>42188.472638888903</c:v>
                </c:pt>
                <c:pt idx="11373">
                  <c:v>42188.473333333335</c:v>
                </c:pt>
                <c:pt idx="11374">
                  <c:v>42188.474027777782</c:v>
                </c:pt>
                <c:pt idx="11375">
                  <c:v>42188.474722222221</c:v>
                </c:pt>
                <c:pt idx="11376">
                  <c:v>42188.475416666653</c:v>
                </c:pt>
                <c:pt idx="11377">
                  <c:v>42188.476111111115</c:v>
                </c:pt>
                <c:pt idx="11378">
                  <c:v>42188.476805555561</c:v>
                </c:pt>
                <c:pt idx="11379">
                  <c:v>42188.477500000001</c:v>
                </c:pt>
                <c:pt idx="11380">
                  <c:v>42188.478194444469</c:v>
                </c:pt>
                <c:pt idx="11381">
                  <c:v>42188.478888888902</c:v>
                </c:pt>
                <c:pt idx="11382">
                  <c:v>42188.479583333334</c:v>
                </c:pt>
                <c:pt idx="11383">
                  <c:v>42188.480277777795</c:v>
                </c:pt>
                <c:pt idx="11384">
                  <c:v>42188.480972222234</c:v>
                </c:pt>
                <c:pt idx="11385">
                  <c:v>42188.481666666652</c:v>
                </c:pt>
                <c:pt idx="11386">
                  <c:v>42188.482361111106</c:v>
                </c:pt>
                <c:pt idx="11387">
                  <c:v>42188.483055555553</c:v>
                </c:pt>
                <c:pt idx="11388">
                  <c:v>42188.483749999999</c:v>
                </c:pt>
                <c:pt idx="11389">
                  <c:v>42188.484444444461</c:v>
                </c:pt>
                <c:pt idx="11390">
                  <c:v>42188.485138888893</c:v>
                </c:pt>
                <c:pt idx="11391">
                  <c:v>42188.485833333332</c:v>
                </c:pt>
                <c:pt idx="11392">
                  <c:v>42188.486527777794</c:v>
                </c:pt>
                <c:pt idx="11393">
                  <c:v>42188.487222222233</c:v>
                </c:pt>
                <c:pt idx="11394">
                  <c:v>42188.487916666665</c:v>
                </c:pt>
                <c:pt idx="11395">
                  <c:v>42188.488611111112</c:v>
                </c:pt>
                <c:pt idx="11396">
                  <c:v>42188.489305555559</c:v>
                </c:pt>
                <c:pt idx="11397">
                  <c:v>42188.49</c:v>
                </c:pt>
                <c:pt idx="11398">
                  <c:v>42188.490694444459</c:v>
                </c:pt>
                <c:pt idx="11399">
                  <c:v>42188.491388888884</c:v>
                </c:pt>
                <c:pt idx="11400">
                  <c:v>42188.492083333324</c:v>
                </c:pt>
                <c:pt idx="11401">
                  <c:v>42188.492777777778</c:v>
                </c:pt>
                <c:pt idx="11402">
                  <c:v>42188.493472222224</c:v>
                </c:pt>
                <c:pt idx="11403">
                  <c:v>42188.494166666649</c:v>
                </c:pt>
                <c:pt idx="11404">
                  <c:v>42188.494861111096</c:v>
                </c:pt>
                <c:pt idx="11405">
                  <c:v>42188.495555555557</c:v>
                </c:pt>
                <c:pt idx="11406">
                  <c:v>42188.496250000011</c:v>
                </c:pt>
                <c:pt idx="11407">
                  <c:v>42188.496944444443</c:v>
                </c:pt>
                <c:pt idx="11408">
                  <c:v>42188.49763888889</c:v>
                </c:pt>
                <c:pt idx="11409">
                  <c:v>42188.498333333337</c:v>
                </c:pt>
                <c:pt idx="11410">
                  <c:v>42188.499027777776</c:v>
                </c:pt>
                <c:pt idx="11411">
                  <c:v>42188.499722222208</c:v>
                </c:pt>
                <c:pt idx="11412">
                  <c:v>42188.500416666655</c:v>
                </c:pt>
                <c:pt idx="11413">
                  <c:v>42188.501111111094</c:v>
                </c:pt>
                <c:pt idx="11414">
                  <c:v>42188.501805555556</c:v>
                </c:pt>
                <c:pt idx="11415">
                  <c:v>42188.502500000002</c:v>
                </c:pt>
                <c:pt idx="11416">
                  <c:v>42188.503194444442</c:v>
                </c:pt>
                <c:pt idx="11417">
                  <c:v>42188.503888888888</c:v>
                </c:pt>
                <c:pt idx="11418">
                  <c:v>42188.504583333335</c:v>
                </c:pt>
                <c:pt idx="11419">
                  <c:v>42188.505277777782</c:v>
                </c:pt>
                <c:pt idx="11420">
                  <c:v>42188.505972222221</c:v>
                </c:pt>
                <c:pt idx="11421">
                  <c:v>42188.506666666653</c:v>
                </c:pt>
                <c:pt idx="11422">
                  <c:v>42188.5073611111</c:v>
                </c:pt>
                <c:pt idx="11423">
                  <c:v>42188.508055555561</c:v>
                </c:pt>
                <c:pt idx="11424">
                  <c:v>42188.508750000001</c:v>
                </c:pt>
                <c:pt idx="11425">
                  <c:v>42188.509444444448</c:v>
                </c:pt>
                <c:pt idx="11426">
                  <c:v>42188.510138888902</c:v>
                </c:pt>
                <c:pt idx="11427">
                  <c:v>42188.510833333341</c:v>
                </c:pt>
                <c:pt idx="11428">
                  <c:v>42188.51152777778</c:v>
                </c:pt>
                <c:pt idx="11429">
                  <c:v>42188.512222222234</c:v>
                </c:pt>
                <c:pt idx="11430">
                  <c:v>42188.512916666667</c:v>
                </c:pt>
                <c:pt idx="11431">
                  <c:v>42188.513611111106</c:v>
                </c:pt>
                <c:pt idx="11432">
                  <c:v>42188.514305555553</c:v>
                </c:pt>
                <c:pt idx="11433">
                  <c:v>42188.515000000007</c:v>
                </c:pt>
                <c:pt idx="11434">
                  <c:v>42188.515694444461</c:v>
                </c:pt>
                <c:pt idx="11435">
                  <c:v>42188.516388888893</c:v>
                </c:pt>
                <c:pt idx="11436">
                  <c:v>42188.517083333325</c:v>
                </c:pt>
                <c:pt idx="11437">
                  <c:v>42188.517777777779</c:v>
                </c:pt>
                <c:pt idx="11438">
                  <c:v>42188.518472222233</c:v>
                </c:pt>
                <c:pt idx="11439">
                  <c:v>42188.519166666651</c:v>
                </c:pt>
                <c:pt idx="11440">
                  <c:v>42188.519861111105</c:v>
                </c:pt>
                <c:pt idx="11441">
                  <c:v>42188.520555555559</c:v>
                </c:pt>
                <c:pt idx="11442">
                  <c:v>42188.521249999998</c:v>
                </c:pt>
                <c:pt idx="11443">
                  <c:v>42188.521944444445</c:v>
                </c:pt>
                <c:pt idx="11444">
                  <c:v>42188.522638888891</c:v>
                </c:pt>
                <c:pt idx="11445">
                  <c:v>42188.523333333324</c:v>
                </c:pt>
                <c:pt idx="11446">
                  <c:v>42188.524027777778</c:v>
                </c:pt>
                <c:pt idx="11447">
                  <c:v>42188.524722222224</c:v>
                </c:pt>
                <c:pt idx="11448">
                  <c:v>42188.525416666649</c:v>
                </c:pt>
                <c:pt idx="11449">
                  <c:v>42188.526111111096</c:v>
                </c:pt>
                <c:pt idx="11450">
                  <c:v>42188.526805555557</c:v>
                </c:pt>
                <c:pt idx="11451">
                  <c:v>42188.527499999997</c:v>
                </c:pt>
                <c:pt idx="11452">
                  <c:v>42188.528194444443</c:v>
                </c:pt>
                <c:pt idx="11453">
                  <c:v>42188.52888888889</c:v>
                </c:pt>
                <c:pt idx="11454">
                  <c:v>42188.529583333322</c:v>
                </c:pt>
                <c:pt idx="11455">
                  <c:v>42188.530277777783</c:v>
                </c:pt>
                <c:pt idx="11456">
                  <c:v>42188.530972222223</c:v>
                </c:pt>
                <c:pt idx="11457">
                  <c:v>42188.531666666648</c:v>
                </c:pt>
                <c:pt idx="11458">
                  <c:v>42188.532361111094</c:v>
                </c:pt>
                <c:pt idx="11459">
                  <c:v>42188.533055555556</c:v>
                </c:pt>
                <c:pt idx="11460">
                  <c:v>42188.533749999995</c:v>
                </c:pt>
                <c:pt idx="11461">
                  <c:v>42188.534444444442</c:v>
                </c:pt>
                <c:pt idx="11462">
                  <c:v>42188.535138888888</c:v>
                </c:pt>
                <c:pt idx="11463">
                  <c:v>42188.535833333335</c:v>
                </c:pt>
                <c:pt idx="11464">
                  <c:v>42188.536527777782</c:v>
                </c:pt>
                <c:pt idx="11465">
                  <c:v>42188.537222222221</c:v>
                </c:pt>
                <c:pt idx="11466">
                  <c:v>42188.537916666653</c:v>
                </c:pt>
                <c:pt idx="11467">
                  <c:v>42188.538611111115</c:v>
                </c:pt>
                <c:pt idx="11468">
                  <c:v>42188.539305555554</c:v>
                </c:pt>
                <c:pt idx="11469">
                  <c:v>42188.54</c:v>
                </c:pt>
                <c:pt idx="11470">
                  <c:v>42188.540694444469</c:v>
                </c:pt>
                <c:pt idx="11471">
                  <c:v>42188.541388888887</c:v>
                </c:pt>
                <c:pt idx="11472">
                  <c:v>42188.542083333334</c:v>
                </c:pt>
                <c:pt idx="11473">
                  <c:v>42188.54277777778</c:v>
                </c:pt>
                <c:pt idx="11474">
                  <c:v>42188.54347222222</c:v>
                </c:pt>
                <c:pt idx="11475">
                  <c:v>42188.544166666652</c:v>
                </c:pt>
                <c:pt idx="11476">
                  <c:v>42188.544861111106</c:v>
                </c:pt>
                <c:pt idx="11477">
                  <c:v>42188.545555555553</c:v>
                </c:pt>
                <c:pt idx="11478">
                  <c:v>42188.546250000014</c:v>
                </c:pt>
                <c:pt idx="11479">
                  <c:v>42188.546944444461</c:v>
                </c:pt>
                <c:pt idx="11480">
                  <c:v>42188.547638888893</c:v>
                </c:pt>
                <c:pt idx="11481">
                  <c:v>42188.548333333332</c:v>
                </c:pt>
                <c:pt idx="11482">
                  <c:v>42188.549027777779</c:v>
                </c:pt>
                <c:pt idx="11483">
                  <c:v>42188.549722222226</c:v>
                </c:pt>
                <c:pt idx="11484">
                  <c:v>42188.550416666665</c:v>
                </c:pt>
                <c:pt idx="11485">
                  <c:v>42188.551111111105</c:v>
                </c:pt>
                <c:pt idx="11486">
                  <c:v>42188.551805555559</c:v>
                </c:pt>
                <c:pt idx="11487">
                  <c:v>42188.552500000013</c:v>
                </c:pt>
                <c:pt idx="11488">
                  <c:v>42188.553194444459</c:v>
                </c:pt>
                <c:pt idx="11489">
                  <c:v>42188.553888888891</c:v>
                </c:pt>
                <c:pt idx="11490">
                  <c:v>42188.554583333331</c:v>
                </c:pt>
                <c:pt idx="11491">
                  <c:v>42188.555277777792</c:v>
                </c:pt>
                <c:pt idx="11492">
                  <c:v>42188.555972222232</c:v>
                </c:pt>
                <c:pt idx="11493">
                  <c:v>42188.556666666664</c:v>
                </c:pt>
                <c:pt idx="11494">
                  <c:v>42188.557361111096</c:v>
                </c:pt>
                <c:pt idx="11495">
                  <c:v>42188.558055555572</c:v>
                </c:pt>
                <c:pt idx="11496">
                  <c:v>42188.558750000011</c:v>
                </c:pt>
                <c:pt idx="11497">
                  <c:v>42188.559444444443</c:v>
                </c:pt>
                <c:pt idx="11498">
                  <c:v>42188.56013888889</c:v>
                </c:pt>
                <c:pt idx="11499">
                  <c:v>42188.560833333337</c:v>
                </c:pt>
                <c:pt idx="11500">
                  <c:v>42188.561527777776</c:v>
                </c:pt>
                <c:pt idx="11501">
                  <c:v>42188.562222222223</c:v>
                </c:pt>
                <c:pt idx="11502">
                  <c:v>42188.562916666655</c:v>
                </c:pt>
                <c:pt idx="11503">
                  <c:v>42188.563611111094</c:v>
                </c:pt>
                <c:pt idx="11504">
                  <c:v>42188.564305555556</c:v>
                </c:pt>
                <c:pt idx="11505">
                  <c:v>42188.565000000002</c:v>
                </c:pt>
                <c:pt idx="11506">
                  <c:v>42188.565694444442</c:v>
                </c:pt>
                <c:pt idx="11507">
                  <c:v>42188.566388888888</c:v>
                </c:pt>
                <c:pt idx="11508">
                  <c:v>42188.567083333321</c:v>
                </c:pt>
                <c:pt idx="11509">
                  <c:v>42188.567777777775</c:v>
                </c:pt>
                <c:pt idx="11510">
                  <c:v>42188.568472222221</c:v>
                </c:pt>
                <c:pt idx="11511">
                  <c:v>42188.569166666639</c:v>
                </c:pt>
                <c:pt idx="11512">
                  <c:v>42188.5698611111</c:v>
                </c:pt>
                <c:pt idx="11513">
                  <c:v>42188.570555555561</c:v>
                </c:pt>
                <c:pt idx="11514">
                  <c:v>42188.571250000001</c:v>
                </c:pt>
                <c:pt idx="11515">
                  <c:v>42188.571944444448</c:v>
                </c:pt>
                <c:pt idx="11516">
                  <c:v>42188.572638888902</c:v>
                </c:pt>
                <c:pt idx="11517">
                  <c:v>42188.573333333334</c:v>
                </c:pt>
                <c:pt idx="11518">
                  <c:v>42188.57402777778</c:v>
                </c:pt>
                <c:pt idx="11519">
                  <c:v>42188.57472222222</c:v>
                </c:pt>
                <c:pt idx="11520">
                  <c:v>42188.575416666652</c:v>
                </c:pt>
                <c:pt idx="11521">
                  <c:v>42188.576111111106</c:v>
                </c:pt>
                <c:pt idx="11522">
                  <c:v>42188.576805555553</c:v>
                </c:pt>
                <c:pt idx="11523">
                  <c:v>42188.577499999999</c:v>
                </c:pt>
                <c:pt idx="11524">
                  <c:v>42188.578194444461</c:v>
                </c:pt>
                <c:pt idx="11525">
                  <c:v>42188.578888888893</c:v>
                </c:pt>
                <c:pt idx="11526">
                  <c:v>42188.579583333325</c:v>
                </c:pt>
                <c:pt idx="11527">
                  <c:v>42188.580277777794</c:v>
                </c:pt>
                <c:pt idx="11528">
                  <c:v>42188.580972222233</c:v>
                </c:pt>
                <c:pt idx="11529">
                  <c:v>42188.581666666651</c:v>
                </c:pt>
                <c:pt idx="11530">
                  <c:v>42188.582361111105</c:v>
                </c:pt>
                <c:pt idx="11531">
                  <c:v>42188.583055555559</c:v>
                </c:pt>
                <c:pt idx="11532">
                  <c:v>42188.583749999998</c:v>
                </c:pt>
                <c:pt idx="11533">
                  <c:v>42188.584444444459</c:v>
                </c:pt>
                <c:pt idx="11534">
                  <c:v>42188.585138888891</c:v>
                </c:pt>
                <c:pt idx="11535">
                  <c:v>42188.585833333331</c:v>
                </c:pt>
                <c:pt idx="11536">
                  <c:v>42188.586527777792</c:v>
                </c:pt>
                <c:pt idx="11537">
                  <c:v>42188.587222222232</c:v>
                </c:pt>
                <c:pt idx="11538">
                  <c:v>42188.587916666664</c:v>
                </c:pt>
                <c:pt idx="11539">
                  <c:v>42188.58861111111</c:v>
                </c:pt>
                <c:pt idx="11540">
                  <c:v>42188.589305555557</c:v>
                </c:pt>
                <c:pt idx="11541">
                  <c:v>42188.59</c:v>
                </c:pt>
                <c:pt idx="11542">
                  <c:v>42188.590694444443</c:v>
                </c:pt>
                <c:pt idx="11543">
                  <c:v>42188.591388888875</c:v>
                </c:pt>
                <c:pt idx="11544">
                  <c:v>42188.592083333322</c:v>
                </c:pt>
                <c:pt idx="11545">
                  <c:v>42188.592777777776</c:v>
                </c:pt>
                <c:pt idx="11546">
                  <c:v>42188.593472222208</c:v>
                </c:pt>
                <c:pt idx="11547">
                  <c:v>42188.594166666648</c:v>
                </c:pt>
                <c:pt idx="11548">
                  <c:v>42188.594861111094</c:v>
                </c:pt>
                <c:pt idx="11549">
                  <c:v>42188.595555555556</c:v>
                </c:pt>
                <c:pt idx="11550">
                  <c:v>42188.596250000002</c:v>
                </c:pt>
                <c:pt idx="11551">
                  <c:v>42188.596944444442</c:v>
                </c:pt>
                <c:pt idx="11552">
                  <c:v>42188.597638888888</c:v>
                </c:pt>
                <c:pt idx="11553">
                  <c:v>42188.598333333335</c:v>
                </c:pt>
                <c:pt idx="11554">
                  <c:v>42188.599027777775</c:v>
                </c:pt>
                <c:pt idx="11555">
                  <c:v>42188.599722222207</c:v>
                </c:pt>
                <c:pt idx="11556">
                  <c:v>42188.600416666653</c:v>
                </c:pt>
                <c:pt idx="11557">
                  <c:v>42188.6011111111</c:v>
                </c:pt>
                <c:pt idx="11558">
                  <c:v>42188.601805555554</c:v>
                </c:pt>
                <c:pt idx="11559">
                  <c:v>42188.602500000001</c:v>
                </c:pt>
                <c:pt idx="11560">
                  <c:v>42188.603194444448</c:v>
                </c:pt>
                <c:pt idx="11561">
                  <c:v>42188.603888888887</c:v>
                </c:pt>
                <c:pt idx="11562">
                  <c:v>42188.604583333334</c:v>
                </c:pt>
                <c:pt idx="11563">
                  <c:v>42188.60527777778</c:v>
                </c:pt>
                <c:pt idx="11564">
                  <c:v>42188.60597222222</c:v>
                </c:pt>
                <c:pt idx="11565">
                  <c:v>42188.606666666652</c:v>
                </c:pt>
                <c:pt idx="11566">
                  <c:v>42188.607361111084</c:v>
                </c:pt>
                <c:pt idx="11567">
                  <c:v>42188.608055555553</c:v>
                </c:pt>
                <c:pt idx="11568">
                  <c:v>42188.608749999999</c:v>
                </c:pt>
                <c:pt idx="11569">
                  <c:v>42188.609444444446</c:v>
                </c:pt>
                <c:pt idx="11570">
                  <c:v>42188.610138888893</c:v>
                </c:pt>
                <c:pt idx="11571">
                  <c:v>42188.610833333332</c:v>
                </c:pt>
                <c:pt idx="11572">
                  <c:v>42188.611527777779</c:v>
                </c:pt>
                <c:pt idx="11573">
                  <c:v>42188.612222222233</c:v>
                </c:pt>
                <c:pt idx="11574">
                  <c:v>42188.612916666665</c:v>
                </c:pt>
                <c:pt idx="11575">
                  <c:v>42188.613611111105</c:v>
                </c:pt>
                <c:pt idx="11576">
                  <c:v>42188.614305555559</c:v>
                </c:pt>
                <c:pt idx="11577">
                  <c:v>42188.615000000005</c:v>
                </c:pt>
                <c:pt idx="11578">
                  <c:v>42188.615694444459</c:v>
                </c:pt>
                <c:pt idx="11579">
                  <c:v>42188.616388888891</c:v>
                </c:pt>
                <c:pt idx="11580">
                  <c:v>42188.617083333324</c:v>
                </c:pt>
                <c:pt idx="11581">
                  <c:v>42188.617777777778</c:v>
                </c:pt>
                <c:pt idx="11582">
                  <c:v>42188.618472222232</c:v>
                </c:pt>
                <c:pt idx="11583">
                  <c:v>42188.619166666649</c:v>
                </c:pt>
                <c:pt idx="11584">
                  <c:v>42188.619861111096</c:v>
                </c:pt>
                <c:pt idx="11585">
                  <c:v>42188.620555555557</c:v>
                </c:pt>
                <c:pt idx="11586">
                  <c:v>42188.621249999997</c:v>
                </c:pt>
                <c:pt idx="11587">
                  <c:v>42188.621944444436</c:v>
                </c:pt>
                <c:pt idx="11588">
                  <c:v>42188.62263888889</c:v>
                </c:pt>
                <c:pt idx="11589">
                  <c:v>42188.623333333322</c:v>
                </c:pt>
                <c:pt idx="11590">
                  <c:v>42188.624027777776</c:v>
                </c:pt>
                <c:pt idx="11591">
                  <c:v>42188.624722222208</c:v>
                </c:pt>
                <c:pt idx="11592">
                  <c:v>42188.625416666648</c:v>
                </c:pt>
                <c:pt idx="11593">
                  <c:v>42188.626111111094</c:v>
                </c:pt>
                <c:pt idx="11594">
                  <c:v>42188.626805555556</c:v>
                </c:pt>
                <c:pt idx="11595">
                  <c:v>42188.627499999995</c:v>
                </c:pt>
                <c:pt idx="11596">
                  <c:v>42188.628194444442</c:v>
                </c:pt>
                <c:pt idx="11597">
                  <c:v>42188.628888888888</c:v>
                </c:pt>
                <c:pt idx="11598">
                  <c:v>42188.629583333321</c:v>
                </c:pt>
                <c:pt idx="11599">
                  <c:v>42188.630277777782</c:v>
                </c:pt>
                <c:pt idx="11600">
                  <c:v>42188.630972222221</c:v>
                </c:pt>
                <c:pt idx="11601">
                  <c:v>42188.631666666639</c:v>
                </c:pt>
                <c:pt idx="11602">
                  <c:v>42188.6323611111</c:v>
                </c:pt>
                <c:pt idx="11603">
                  <c:v>42188.633055555554</c:v>
                </c:pt>
                <c:pt idx="11604">
                  <c:v>42188.633749999994</c:v>
                </c:pt>
                <c:pt idx="11605">
                  <c:v>42188.634444444448</c:v>
                </c:pt>
                <c:pt idx="11606">
                  <c:v>42188.635138888887</c:v>
                </c:pt>
                <c:pt idx="11607">
                  <c:v>42188.635833333334</c:v>
                </c:pt>
                <c:pt idx="11608">
                  <c:v>42188.63652777778</c:v>
                </c:pt>
                <c:pt idx="11609">
                  <c:v>42188.63722222222</c:v>
                </c:pt>
                <c:pt idx="11610">
                  <c:v>42188.637916666652</c:v>
                </c:pt>
                <c:pt idx="11611">
                  <c:v>42188.638611111106</c:v>
                </c:pt>
                <c:pt idx="11612">
                  <c:v>42188.639305555538</c:v>
                </c:pt>
                <c:pt idx="11613">
                  <c:v>42188.639999999999</c:v>
                </c:pt>
                <c:pt idx="11614">
                  <c:v>42188.640694444461</c:v>
                </c:pt>
                <c:pt idx="11615">
                  <c:v>42188.641388888886</c:v>
                </c:pt>
                <c:pt idx="11616">
                  <c:v>42188.642083333325</c:v>
                </c:pt>
                <c:pt idx="11617">
                  <c:v>42188.642777777779</c:v>
                </c:pt>
                <c:pt idx="11618">
                  <c:v>42188.643472222226</c:v>
                </c:pt>
                <c:pt idx="11619">
                  <c:v>42188.644166666651</c:v>
                </c:pt>
                <c:pt idx="11620">
                  <c:v>42188.644861111105</c:v>
                </c:pt>
                <c:pt idx="11621">
                  <c:v>42188.645555555559</c:v>
                </c:pt>
                <c:pt idx="11622">
                  <c:v>42188.646250000013</c:v>
                </c:pt>
                <c:pt idx="11623">
                  <c:v>42188.646944444459</c:v>
                </c:pt>
                <c:pt idx="11624">
                  <c:v>42188.647638888891</c:v>
                </c:pt>
                <c:pt idx="11625">
                  <c:v>42188.648333333331</c:v>
                </c:pt>
                <c:pt idx="11626">
                  <c:v>42188.649027777778</c:v>
                </c:pt>
                <c:pt idx="11627">
                  <c:v>42188.649722222224</c:v>
                </c:pt>
                <c:pt idx="11628">
                  <c:v>42188.650416666664</c:v>
                </c:pt>
                <c:pt idx="11629">
                  <c:v>42188.651111111096</c:v>
                </c:pt>
                <c:pt idx="11630">
                  <c:v>42188.651805555557</c:v>
                </c:pt>
                <c:pt idx="11631">
                  <c:v>42188.652500000011</c:v>
                </c:pt>
                <c:pt idx="11632">
                  <c:v>42188.653194444443</c:v>
                </c:pt>
                <c:pt idx="11633">
                  <c:v>42188.65388888889</c:v>
                </c:pt>
                <c:pt idx="11634">
                  <c:v>42188.654583333337</c:v>
                </c:pt>
                <c:pt idx="11635">
                  <c:v>42188.655277777783</c:v>
                </c:pt>
                <c:pt idx="11636">
                  <c:v>42188.655972222223</c:v>
                </c:pt>
                <c:pt idx="11637">
                  <c:v>42188.656666666655</c:v>
                </c:pt>
                <c:pt idx="11638">
                  <c:v>42188.657361111094</c:v>
                </c:pt>
                <c:pt idx="11639">
                  <c:v>42188.658055555563</c:v>
                </c:pt>
                <c:pt idx="11640">
                  <c:v>42188.658750000002</c:v>
                </c:pt>
                <c:pt idx="11641">
                  <c:v>42188.659444444442</c:v>
                </c:pt>
                <c:pt idx="11642">
                  <c:v>42188.660138888888</c:v>
                </c:pt>
                <c:pt idx="11643">
                  <c:v>42188.660833333335</c:v>
                </c:pt>
                <c:pt idx="11644">
                  <c:v>42188.661527777775</c:v>
                </c:pt>
                <c:pt idx="11645">
                  <c:v>42188.662222222221</c:v>
                </c:pt>
                <c:pt idx="11646">
                  <c:v>42188.662916666653</c:v>
                </c:pt>
                <c:pt idx="11647">
                  <c:v>42188.6636111111</c:v>
                </c:pt>
                <c:pt idx="11648">
                  <c:v>42188.664305555554</c:v>
                </c:pt>
                <c:pt idx="11649">
                  <c:v>42188.665000000001</c:v>
                </c:pt>
                <c:pt idx="11650">
                  <c:v>42188.665694444448</c:v>
                </c:pt>
                <c:pt idx="11651">
                  <c:v>42188.666388888887</c:v>
                </c:pt>
                <c:pt idx="11652">
                  <c:v>42188.667083333319</c:v>
                </c:pt>
                <c:pt idx="11653">
                  <c:v>42188.667777777766</c:v>
                </c:pt>
                <c:pt idx="11654">
                  <c:v>42188.66847222222</c:v>
                </c:pt>
                <c:pt idx="11655">
                  <c:v>42188.669166666637</c:v>
                </c:pt>
                <c:pt idx="11656">
                  <c:v>42188.669861111084</c:v>
                </c:pt>
                <c:pt idx="11657">
                  <c:v>42188.670555555553</c:v>
                </c:pt>
                <c:pt idx="11658">
                  <c:v>42188.671249999999</c:v>
                </c:pt>
                <c:pt idx="11659">
                  <c:v>42188.671944444446</c:v>
                </c:pt>
                <c:pt idx="11660">
                  <c:v>42188.672638888893</c:v>
                </c:pt>
                <c:pt idx="11661">
                  <c:v>42188.673333333325</c:v>
                </c:pt>
                <c:pt idx="11662">
                  <c:v>42188.674027777779</c:v>
                </c:pt>
                <c:pt idx="11663">
                  <c:v>42188.674722222226</c:v>
                </c:pt>
                <c:pt idx="11664">
                  <c:v>42188.675416666651</c:v>
                </c:pt>
                <c:pt idx="11665">
                  <c:v>42188.676111111105</c:v>
                </c:pt>
                <c:pt idx="11666">
                  <c:v>42188.676805555559</c:v>
                </c:pt>
                <c:pt idx="11667">
                  <c:v>42188.677499999998</c:v>
                </c:pt>
                <c:pt idx="11668">
                  <c:v>42188.678194444459</c:v>
                </c:pt>
                <c:pt idx="11669">
                  <c:v>42188.678888888891</c:v>
                </c:pt>
                <c:pt idx="11670">
                  <c:v>42188.679583333324</c:v>
                </c:pt>
                <c:pt idx="11671">
                  <c:v>42188.680277777792</c:v>
                </c:pt>
                <c:pt idx="11672">
                  <c:v>42188.680972222232</c:v>
                </c:pt>
                <c:pt idx="11673">
                  <c:v>42188.681666666649</c:v>
                </c:pt>
                <c:pt idx="11674">
                  <c:v>42188.682361111096</c:v>
                </c:pt>
                <c:pt idx="11675">
                  <c:v>42188.683055555557</c:v>
                </c:pt>
                <c:pt idx="11676">
                  <c:v>42188.683749999997</c:v>
                </c:pt>
                <c:pt idx="11677">
                  <c:v>42188.684444444443</c:v>
                </c:pt>
                <c:pt idx="11678">
                  <c:v>42188.68513888889</c:v>
                </c:pt>
                <c:pt idx="11679">
                  <c:v>42188.685833333337</c:v>
                </c:pt>
                <c:pt idx="11680">
                  <c:v>42188.686527777783</c:v>
                </c:pt>
                <c:pt idx="11681">
                  <c:v>42188.687222222223</c:v>
                </c:pt>
                <c:pt idx="11682">
                  <c:v>42188.687916666655</c:v>
                </c:pt>
                <c:pt idx="11683">
                  <c:v>42188.688611111109</c:v>
                </c:pt>
                <c:pt idx="11684">
                  <c:v>42188.689305555556</c:v>
                </c:pt>
                <c:pt idx="11685">
                  <c:v>42188.69</c:v>
                </c:pt>
                <c:pt idx="11686">
                  <c:v>42188.690694444442</c:v>
                </c:pt>
                <c:pt idx="11687">
                  <c:v>42188.691388888874</c:v>
                </c:pt>
                <c:pt idx="11688">
                  <c:v>42188.692083333321</c:v>
                </c:pt>
                <c:pt idx="11689">
                  <c:v>42188.692777777775</c:v>
                </c:pt>
                <c:pt idx="11690">
                  <c:v>42188.693472222207</c:v>
                </c:pt>
                <c:pt idx="11691">
                  <c:v>42188.694166666639</c:v>
                </c:pt>
                <c:pt idx="11692">
                  <c:v>42188.6948611111</c:v>
                </c:pt>
                <c:pt idx="11693">
                  <c:v>42188.695555555554</c:v>
                </c:pt>
                <c:pt idx="11694">
                  <c:v>42188.696250000001</c:v>
                </c:pt>
                <c:pt idx="11695">
                  <c:v>42188.696944444448</c:v>
                </c:pt>
                <c:pt idx="11696">
                  <c:v>42188.697638888887</c:v>
                </c:pt>
                <c:pt idx="11697">
                  <c:v>42188.698333333334</c:v>
                </c:pt>
                <c:pt idx="11698">
                  <c:v>42188.699027777766</c:v>
                </c:pt>
                <c:pt idx="11699">
                  <c:v>42188.699722222198</c:v>
                </c:pt>
                <c:pt idx="11700">
                  <c:v>42188.700416666652</c:v>
                </c:pt>
                <c:pt idx="11701">
                  <c:v>42188.701111111084</c:v>
                </c:pt>
                <c:pt idx="11702">
                  <c:v>42188.701805555538</c:v>
                </c:pt>
                <c:pt idx="11703">
                  <c:v>42188.702499999999</c:v>
                </c:pt>
                <c:pt idx="11704">
                  <c:v>42188.703194444446</c:v>
                </c:pt>
                <c:pt idx="11705">
                  <c:v>42188.703888888886</c:v>
                </c:pt>
                <c:pt idx="11706">
                  <c:v>42188.704583333325</c:v>
                </c:pt>
                <c:pt idx="11707">
                  <c:v>42188.705277777779</c:v>
                </c:pt>
                <c:pt idx="11708">
                  <c:v>42188.705972222226</c:v>
                </c:pt>
                <c:pt idx="11709">
                  <c:v>42188.706666666651</c:v>
                </c:pt>
                <c:pt idx="11710">
                  <c:v>42188.707361111083</c:v>
                </c:pt>
                <c:pt idx="11711">
                  <c:v>42188.708055555559</c:v>
                </c:pt>
                <c:pt idx="11712">
                  <c:v>42188.708749999998</c:v>
                </c:pt>
                <c:pt idx="11713">
                  <c:v>42188.709444444445</c:v>
                </c:pt>
                <c:pt idx="11714">
                  <c:v>42188.710138888891</c:v>
                </c:pt>
                <c:pt idx="11715">
                  <c:v>42188.710833333331</c:v>
                </c:pt>
                <c:pt idx="11716">
                  <c:v>42188.711527777778</c:v>
                </c:pt>
                <c:pt idx="11717">
                  <c:v>42188.712222222232</c:v>
                </c:pt>
                <c:pt idx="11718">
                  <c:v>42188.712916666664</c:v>
                </c:pt>
                <c:pt idx="11719">
                  <c:v>42188.713611111096</c:v>
                </c:pt>
                <c:pt idx="11720">
                  <c:v>42188.714305555557</c:v>
                </c:pt>
                <c:pt idx="11721">
                  <c:v>42188.715000000004</c:v>
                </c:pt>
                <c:pt idx="11722">
                  <c:v>42188.715694444443</c:v>
                </c:pt>
                <c:pt idx="11723">
                  <c:v>42188.71638888889</c:v>
                </c:pt>
                <c:pt idx="11724">
                  <c:v>42188.717083333322</c:v>
                </c:pt>
                <c:pt idx="11725">
                  <c:v>42188.717777777776</c:v>
                </c:pt>
                <c:pt idx="11726">
                  <c:v>42188.718472222223</c:v>
                </c:pt>
                <c:pt idx="11727">
                  <c:v>42188.719166666648</c:v>
                </c:pt>
                <c:pt idx="11728">
                  <c:v>42188.719861111094</c:v>
                </c:pt>
                <c:pt idx="11729">
                  <c:v>42188.720555555556</c:v>
                </c:pt>
                <c:pt idx="11730">
                  <c:v>42188.721249999995</c:v>
                </c:pt>
                <c:pt idx="11731">
                  <c:v>42188.721944444434</c:v>
                </c:pt>
                <c:pt idx="11732">
                  <c:v>42188.722638888888</c:v>
                </c:pt>
                <c:pt idx="11733">
                  <c:v>42188.723333333321</c:v>
                </c:pt>
                <c:pt idx="11734">
                  <c:v>42188.724027777775</c:v>
                </c:pt>
                <c:pt idx="11735">
                  <c:v>42188.724722222207</c:v>
                </c:pt>
                <c:pt idx="11736">
                  <c:v>42188.725416666639</c:v>
                </c:pt>
                <c:pt idx="11737">
                  <c:v>42188.7261111111</c:v>
                </c:pt>
                <c:pt idx="11738">
                  <c:v>42188.726805555554</c:v>
                </c:pt>
                <c:pt idx="11739">
                  <c:v>42188.727499999994</c:v>
                </c:pt>
                <c:pt idx="11740">
                  <c:v>42188.728194444448</c:v>
                </c:pt>
                <c:pt idx="11741">
                  <c:v>42188.728888888887</c:v>
                </c:pt>
                <c:pt idx="11742">
                  <c:v>42188.729583333319</c:v>
                </c:pt>
                <c:pt idx="11743">
                  <c:v>42188.73027777778</c:v>
                </c:pt>
                <c:pt idx="11744">
                  <c:v>42188.73097222222</c:v>
                </c:pt>
                <c:pt idx="11745">
                  <c:v>42188.731666666637</c:v>
                </c:pt>
                <c:pt idx="11746">
                  <c:v>42188.732361111084</c:v>
                </c:pt>
                <c:pt idx="11747">
                  <c:v>42188.733055555538</c:v>
                </c:pt>
                <c:pt idx="11748">
                  <c:v>42188.733749999985</c:v>
                </c:pt>
                <c:pt idx="11749">
                  <c:v>42188.734444444446</c:v>
                </c:pt>
                <c:pt idx="11750">
                  <c:v>42188.735138888886</c:v>
                </c:pt>
                <c:pt idx="11751">
                  <c:v>42188.735833333325</c:v>
                </c:pt>
                <c:pt idx="11752">
                  <c:v>42188.736527777779</c:v>
                </c:pt>
                <c:pt idx="11753">
                  <c:v>42188.737222222226</c:v>
                </c:pt>
                <c:pt idx="11754">
                  <c:v>42188.737916666651</c:v>
                </c:pt>
                <c:pt idx="11755">
                  <c:v>42188.738611111105</c:v>
                </c:pt>
                <c:pt idx="11756">
                  <c:v>42188.739305555544</c:v>
                </c:pt>
                <c:pt idx="11757">
                  <c:v>42188.74</c:v>
                </c:pt>
                <c:pt idx="11758">
                  <c:v>42188.740694444459</c:v>
                </c:pt>
                <c:pt idx="11759">
                  <c:v>42188.741388888884</c:v>
                </c:pt>
                <c:pt idx="11760">
                  <c:v>42188.742083333324</c:v>
                </c:pt>
                <c:pt idx="11761">
                  <c:v>42188.742777777778</c:v>
                </c:pt>
                <c:pt idx="11762">
                  <c:v>42188.743472222224</c:v>
                </c:pt>
                <c:pt idx="11763">
                  <c:v>42188.744166666649</c:v>
                </c:pt>
                <c:pt idx="11764">
                  <c:v>42188.744861111096</c:v>
                </c:pt>
                <c:pt idx="11765">
                  <c:v>42188.745555555557</c:v>
                </c:pt>
                <c:pt idx="11766">
                  <c:v>42188.746250000011</c:v>
                </c:pt>
                <c:pt idx="11767">
                  <c:v>42188.746944444443</c:v>
                </c:pt>
                <c:pt idx="11768">
                  <c:v>42188.74763888889</c:v>
                </c:pt>
                <c:pt idx="11769">
                  <c:v>42188.748333333337</c:v>
                </c:pt>
                <c:pt idx="11770">
                  <c:v>42188.749027777776</c:v>
                </c:pt>
                <c:pt idx="11771">
                  <c:v>42188.749722222208</c:v>
                </c:pt>
                <c:pt idx="11772">
                  <c:v>42188.750416666655</c:v>
                </c:pt>
                <c:pt idx="11773">
                  <c:v>42188.751111111094</c:v>
                </c:pt>
                <c:pt idx="11774">
                  <c:v>42188.751805555556</c:v>
                </c:pt>
                <c:pt idx="11775">
                  <c:v>42188.752500000002</c:v>
                </c:pt>
                <c:pt idx="11776">
                  <c:v>42188.753194444442</c:v>
                </c:pt>
                <c:pt idx="11777">
                  <c:v>42188.753888888888</c:v>
                </c:pt>
                <c:pt idx="11778">
                  <c:v>42188.754583333335</c:v>
                </c:pt>
                <c:pt idx="11779">
                  <c:v>42188.755277777782</c:v>
                </c:pt>
                <c:pt idx="11780">
                  <c:v>42188.755972222221</c:v>
                </c:pt>
                <c:pt idx="11781">
                  <c:v>42188.756666666653</c:v>
                </c:pt>
                <c:pt idx="11782">
                  <c:v>42188.7573611111</c:v>
                </c:pt>
                <c:pt idx="11783">
                  <c:v>42188.758055555561</c:v>
                </c:pt>
                <c:pt idx="11784">
                  <c:v>42188.758750000001</c:v>
                </c:pt>
                <c:pt idx="11785">
                  <c:v>42188.759444444448</c:v>
                </c:pt>
                <c:pt idx="11786">
                  <c:v>42188.760138888887</c:v>
                </c:pt>
                <c:pt idx="11787">
                  <c:v>42188.760833333334</c:v>
                </c:pt>
                <c:pt idx="11788">
                  <c:v>42188.761527777766</c:v>
                </c:pt>
                <c:pt idx="11789">
                  <c:v>42188.76222222222</c:v>
                </c:pt>
                <c:pt idx="11790">
                  <c:v>42188.762916666652</c:v>
                </c:pt>
                <c:pt idx="11791">
                  <c:v>42188.763611111084</c:v>
                </c:pt>
                <c:pt idx="11792">
                  <c:v>42188.764305555538</c:v>
                </c:pt>
                <c:pt idx="11793">
                  <c:v>42188.764999999999</c:v>
                </c:pt>
                <c:pt idx="11794">
                  <c:v>42188.765694444446</c:v>
                </c:pt>
                <c:pt idx="11795">
                  <c:v>42188.766388888886</c:v>
                </c:pt>
                <c:pt idx="11796">
                  <c:v>42188.767083333303</c:v>
                </c:pt>
                <c:pt idx="11797">
                  <c:v>42188.767777777764</c:v>
                </c:pt>
                <c:pt idx="11798">
                  <c:v>42188.768472222226</c:v>
                </c:pt>
                <c:pt idx="11799">
                  <c:v>42188.769166666636</c:v>
                </c:pt>
                <c:pt idx="11800">
                  <c:v>42188.769861111083</c:v>
                </c:pt>
                <c:pt idx="11801">
                  <c:v>42188.770555555559</c:v>
                </c:pt>
                <c:pt idx="11802">
                  <c:v>42188.771249999998</c:v>
                </c:pt>
                <c:pt idx="11803">
                  <c:v>42188.771944444445</c:v>
                </c:pt>
                <c:pt idx="11804">
                  <c:v>42188.772638888891</c:v>
                </c:pt>
                <c:pt idx="11805">
                  <c:v>42188.773333333324</c:v>
                </c:pt>
                <c:pt idx="11806">
                  <c:v>42188.774027777778</c:v>
                </c:pt>
                <c:pt idx="11807">
                  <c:v>42188.774722222224</c:v>
                </c:pt>
                <c:pt idx="11808">
                  <c:v>42188.775416666649</c:v>
                </c:pt>
                <c:pt idx="11809">
                  <c:v>42188.776111111096</c:v>
                </c:pt>
                <c:pt idx="11810">
                  <c:v>42188.776805555557</c:v>
                </c:pt>
                <c:pt idx="11811">
                  <c:v>42188.777499999997</c:v>
                </c:pt>
                <c:pt idx="11812">
                  <c:v>42188.778194444443</c:v>
                </c:pt>
                <c:pt idx="11813">
                  <c:v>42188.77888888889</c:v>
                </c:pt>
                <c:pt idx="11814">
                  <c:v>42188.779583333322</c:v>
                </c:pt>
                <c:pt idx="11815">
                  <c:v>42188.780277777783</c:v>
                </c:pt>
                <c:pt idx="11816">
                  <c:v>42188.780972222223</c:v>
                </c:pt>
                <c:pt idx="11817">
                  <c:v>42188.781666666648</c:v>
                </c:pt>
                <c:pt idx="11818">
                  <c:v>42188.782361111094</c:v>
                </c:pt>
                <c:pt idx="11819">
                  <c:v>42188.783055555556</c:v>
                </c:pt>
                <c:pt idx="11820">
                  <c:v>42188.783749999995</c:v>
                </c:pt>
                <c:pt idx="11821">
                  <c:v>42188.784444444442</c:v>
                </c:pt>
                <c:pt idx="11822">
                  <c:v>42188.785138888888</c:v>
                </c:pt>
                <c:pt idx="11823">
                  <c:v>42188.785833333335</c:v>
                </c:pt>
                <c:pt idx="11824">
                  <c:v>42188.786527777782</c:v>
                </c:pt>
                <c:pt idx="11825">
                  <c:v>42188.787222222221</c:v>
                </c:pt>
                <c:pt idx="11826">
                  <c:v>42188.787916666653</c:v>
                </c:pt>
                <c:pt idx="11827">
                  <c:v>42188.788611111115</c:v>
                </c:pt>
                <c:pt idx="11828">
                  <c:v>42188.789305555554</c:v>
                </c:pt>
                <c:pt idx="11829">
                  <c:v>42188.79</c:v>
                </c:pt>
                <c:pt idx="11830">
                  <c:v>42188.790694444448</c:v>
                </c:pt>
                <c:pt idx="11831">
                  <c:v>42188.791388888872</c:v>
                </c:pt>
                <c:pt idx="11832">
                  <c:v>42188.792083333319</c:v>
                </c:pt>
                <c:pt idx="11833">
                  <c:v>42188.792777777766</c:v>
                </c:pt>
                <c:pt idx="11834">
                  <c:v>42188.793472222198</c:v>
                </c:pt>
                <c:pt idx="11835">
                  <c:v>42188.794166666637</c:v>
                </c:pt>
                <c:pt idx="11836">
                  <c:v>42188.794861111084</c:v>
                </c:pt>
                <c:pt idx="11837">
                  <c:v>42188.795555555538</c:v>
                </c:pt>
                <c:pt idx="11838">
                  <c:v>42188.796249999999</c:v>
                </c:pt>
                <c:pt idx="11839">
                  <c:v>42188.796944444446</c:v>
                </c:pt>
                <c:pt idx="11840">
                  <c:v>42188.797638888886</c:v>
                </c:pt>
                <c:pt idx="11841">
                  <c:v>42188.798333333325</c:v>
                </c:pt>
                <c:pt idx="11842">
                  <c:v>42188.799027777764</c:v>
                </c:pt>
                <c:pt idx="11843">
                  <c:v>42188.799722222204</c:v>
                </c:pt>
                <c:pt idx="11844">
                  <c:v>42188.800416666665</c:v>
                </c:pt>
                <c:pt idx="11845">
                  <c:v>42188.801111111105</c:v>
                </c:pt>
                <c:pt idx="11846">
                  <c:v>42188.801805555559</c:v>
                </c:pt>
                <c:pt idx="11847">
                  <c:v>42188.802500000013</c:v>
                </c:pt>
                <c:pt idx="11848">
                  <c:v>42188.803194444459</c:v>
                </c:pt>
                <c:pt idx="11849">
                  <c:v>42188.803888888891</c:v>
                </c:pt>
                <c:pt idx="11850">
                  <c:v>42188.804583333331</c:v>
                </c:pt>
                <c:pt idx="11851">
                  <c:v>42188.805277777792</c:v>
                </c:pt>
                <c:pt idx="11852">
                  <c:v>42188.805972222232</c:v>
                </c:pt>
                <c:pt idx="11853">
                  <c:v>42188.806666666664</c:v>
                </c:pt>
                <c:pt idx="11854">
                  <c:v>42188.807361111096</c:v>
                </c:pt>
                <c:pt idx="11855">
                  <c:v>42188.808055555572</c:v>
                </c:pt>
                <c:pt idx="11856">
                  <c:v>42188.808750000011</c:v>
                </c:pt>
                <c:pt idx="11857">
                  <c:v>42188.809444444443</c:v>
                </c:pt>
                <c:pt idx="11858">
                  <c:v>42188.810138888904</c:v>
                </c:pt>
                <c:pt idx="11859">
                  <c:v>42188.810833333351</c:v>
                </c:pt>
                <c:pt idx="11860">
                  <c:v>42188.811527777783</c:v>
                </c:pt>
                <c:pt idx="11861">
                  <c:v>42188.812222222237</c:v>
                </c:pt>
                <c:pt idx="11862">
                  <c:v>42188.812916666669</c:v>
                </c:pt>
                <c:pt idx="11863">
                  <c:v>42188.813611111109</c:v>
                </c:pt>
                <c:pt idx="11864">
                  <c:v>42188.814305555563</c:v>
                </c:pt>
                <c:pt idx="11865">
                  <c:v>42188.815000000002</c:v>
                </c:pt>
                <c:pt idx="11866">
                  <c:v>42188.815694444456</c:v>
                </c:pt>
                <c:pt idx="11867">
                  <c:v>42188.816388888903</c:v>
                </c:pt>
                <c:pt idx="11868">
                  <c:v>42188.817083333335</c:v>
                </c:pt>
                <c:pt idx="11869">
                  <c:v>42188.817777777782</c:v>
                </c:pt>
                <c:pt idx="11870">
                  <c:v>42188.818472222236</c:v>
                </c:pt>
                <c:pt idx="11871">
                  <c:v>42188.819166666653</c:v>
                </c:pt>
                <c:pt idx="11872">
                  <c:v>42188.819861111115</c:v>
                </c:pt>
                <c:pt idx="11873">
                  <c:v>42188.820555555561</c:v>
                </c:pt>
                <c:pt idx="11874">
                  <c:v>42188.821250000001</c:v>
                </c:pt>
                <c:pt idx="11875">
                  <c:v>42188.821944444448</c:v>
                </c:pt>
                <c:pt idx="11876">
                  <c:v>42188.822638888902</c:v>
                </c:pt>
                <c:pt idx="11877">
                  <c:v>42188.823333333334</c:v>
                </c:pt>
                <c:pt idx="11878">
                  <c:v>42188.82402777778</c:v>
                </c:pt>
                <c:pt idx="11879">
                  <c:v>42188.82472222222</c:v>
                </c:pt>
                <c:pt idx="11880">
                  <c:v>42188.825416666652</c:v>
                </c:pt>
                <c:pt idx="11881">
                  <c:v>42188.826111111106</c:v>
                </c:pt>
                <c:pt idx="11882">
                  <c:v>42188.826805555553</c:v>
                </c:pt>
                <c:pt idx="11883">
                  <c:v>42188.827499999999</c:v>
                </c:pt>
                <c:pt idx="11884">
                  <c:v>42188.828194444461</c:v>
                </c:pt>
                <c:pt idx="11885">
                  <c:v>42188.828888888893</c:v>
                </c:pt>
                <c:pt idx="11886">
                  <c:v>42188.829583333325</c:v>
                </c:pt>
                <c:pt idx="11887">
                  <c:v>42188.830277777794</c:v>
                </c:pt>
                <c:pt idx="11888">
                  <c:v>42188.830972222233</c:v>
                </c:pt>
                <c:pt idx="11889">
                  <c:v>42188.831666666651</c:v>
                </c:pt>
                <c:pt idx="11890">
                  <c:v>42188.832361111105</c:v>
                </c:pt>
                <c:pt idx="11891">
                  <c:v>42188.833055555559</c:v>
                </c:pt>
                <c:pt idx="11892">
                  <c:v>42188.833749999998</c:v>
                </c:pt>
                <c:pt idx="11893">
                  <c:v>42188.834444444459</c:v>
                </c:pt>
                <c:pt idx="11894">
                  <c:v>42188.835138888891</c:v>
                </c:pt>
                <c:pt idx="11895">
                  <c:v>42188.835833333331</c:v>
                </c:pt>
                <c:pt idx="11896">
                  <c:v>42188.836527777792</c:v>
                </c:pt>
                <c:pt idx="11897">
                  <c:v>42188.837222222232</c:v>
                </c:pt>
                <c:pt idx="11898">
                  <c:v>42188.837916666664</c:v>
                </c:pt>
                <c:pt idx="11899">
                  <c:v>42188.83861111111</c:v>
                </c:pt>
                <c:pt idx="11900">
                  <c:v>42188.839305555557</c:v>
                </c:pt>
                <c:pt idx="11901">
                  <c:v>42188.840000000011</c:v>
                </c:pt>
                <c:pt idx="11902">
                  <c:v>42188.840694444465</c:v>
                </c:pt>
                <c:pt idx="11903">
                  <c:v>42188.84138888889</c:v>
                </c:pt>
                <c:pt idx="11904">
                  <c:v>42188.842083333337</c:v>
                </c:pt>
                <c:pt idx="11905">
                  <c:v>42188.842777777783</c:v>
                </c:pt>
                <c:pt idx="11906">
                  <c:v>42188.843472222223</c:v>
                </c:pt>
                <c:pt idx="11907">
                  <c:v>42188.844166666655</c:v>
                </c:pt>
                <c:pt idx="11908">
                  <c:v>42188.844861111109</c:v>
                </c:pt>
                <c:pt idx="11909">
                  <c:v>42188.845555555563</c:v>
                </c:pt>
                <c:pt idx="11910">
                  <c:v>42188.846250000017</c:v>
                </c:pt>
                <c:pt idx="11911">
                  <c:v>42188.846944444456</c:v>
                </c:pt>
                <c:pt idx="11912">
                  <c:v>42188.847638888903</c:v>
                </c:pt>
                <c:pt idx="11913">
                  <c:v>42188.848333333342</c:v>
                </c:pt>
                <c:pt idx="11914">
                  <c:v>42188.849027777782</c:v>
                </c:pt>
                <c:pt idx="11915">
                  <c:v>42188.849722222221</c:v>
                </c:pt>
                <c:pt idx="11916">
                  <c:v>42188.850416666668</c:v>
                </c:pt>
                <c:pt idx="11917">
                  <c:v>42188.851111111115</c:v>
                </c:pt>
                <c:pt idx="11918">
                  <c:v>42188.851805555561</c:v>
                </c:pt>
                <c:pt idx="11919">
                  <c:v>42188.852500000015</c:v>
                </c:pt>
                <c:pt idx="11920">
                  <c:v>42188.853194444469</c:v>
                </c:pt>
                <c:pt idx="11921">
                  <c:v>42188.853888888902</c:v>
                </c:pt>
                <c:pt idx="11922">
                  <c:v>42188.854583333341</c:v>
                </c:pt>
                <c:pt idx="11923">
                  <c:v>42188.855277777795</c:v>
                </c:pt>
                <c:pt idx="11924">
                  <c:v>42188.855972222234</c:v>
                </c:pt>
                <c:pt idx="11925">
                  <c:v>42188.856666666667</c:v>
                </c:pt>
                <c:pt idx="11926">
                  <c:v>42188.857361111106</c:v>
                </c:pt>
                <c:pt idx="11927">
                  <c:v>42188.858055555567</c:v>
                </c:pt>
                <c:pt idx="11928">
                  <c:v>42188.858750000014</c:v>
                </c:pt>
                <c:pt idx="11929">
                  <c:v>42188.859444444461</c:v>
                </c:pt>
                <c:pt idx="11930">
                  <c:v>42188.860138888893</c:v>
                </c:pt>
                <c:pt idx="11931">
                  <c:v>42188.860833333332</c:v>
                </c:pt>
                <c:pt idx="11932">
                  <c:v>42188.861527777779</c:v>
                </c:pt>
                <c:pt idx="11933">
                  <c:v>42188.862222222233</c:v>
                </c:pt>
                <c:pt idx="11934">
                  <c:v>42188.862916666665</c:v>
                </c:pt>
                <c:pt idx="11935">
                  <c:v>42188.863611111105</c:v>
                </c:pt>
                <c:pt idx="11936">
                  <c:v>42188.864305555559</c:v>
                </c:pt>
                <c:pt idx="11937">
                  <c:v>42188.865000000005</c:v>
                </c:pt>
                <c:pt idx="11938">
                  <c:v>42188.865694444459</c:v>
                </c:pt>
                <c:pt idx="11939">
                  <c:v>42188.866388888891</c:v>
                </c:pt>
                <c:pt idx="11940">
                  <c:v>42188.867083333324</c:v>
                </c:pt>
                <c:pt idx="11941">
                  <c:v>42188.867777777778</c:v>
                </c:pt>
                <c:pt idx="11942">
                  <c:v>42188.868472222232</c:v>
                </c:pt>
                <c:pt idx="11943">
                  <c:v>42188.869166666649</c:v>
                </c:pt>
                <c:pt idx="11944">
                  <c:v>42188.869861111096</c:v>
                </c:pt>
                <c:pt idx="11945">
                  <c:v>42188.870555555572</c:v>
                </c:pt>
                <c:pt idx="11946">
                  <c:v>42188.871250000011</c:v>
                </c:pt>
                <c:pt idx="11947">
                  <c:v>42188.871944444443</c:v>
                </c:pt>
                <c:pt idx="11948">
                  <c:v>42188.872638888904</c:v>
                </c:pt>
                <c:pt idx="11949">
                  <c:v>42188.873333333337</c:v>
                </c:pt>
                <c:pt idx="11950">
                  <c:v>42188.874027777783</c:v>
                </c:pt>
                <c:pt idx="11951">
                  <c:v>42188.874722222223</c:v>
                </c:pt>
                <c:pt idx="11952">
                  <c:v>42188.875416666655</c:v>
                </c:pt>
                <c:pt idx="11953">
                  <c:v>42188.876111111109</c:v>
                </c:pt>
                <c:pt idx="11954">
                  <c:v>42188.876805555563</c:v>
                </c:pt>
                <c:pt idx="11955">
                  <c:v>42188.877500000002</c:v>
                </c:pt>
                <c:pt idx="11956">
                  <c:v>42188.878194444456</c:v>
                </c:pt>
                <c:pt idx="11957">
                  <c:v>42188.878888888903</c:v>
                </c:pt>
                <c:pt idx="11958">
                  <c:v>42188.879583333335</c:v>
                </c:pt>
                <c:pt idx="11959">
                  <c:v>42188.880277777796</c:v>
                </c:pt>
                <c:pt idx="11960">
                  <c:v>42188.880972222236</c:v>
                </c:pt>
                <c:pt idx="11961">
                  <c:v>42188.881666666653</c:v>
                </c:pt>
                <c:pt idx="11962">
                  <c:v>42188.882361111115</c:v>
                </c:pt>
                <c:pt idx="11963">
                  <c:v>42188.883055555561</c:v>
                </c:pt>
                <c:pt idx="11964">
                  <c:v>42188.883750000001</c:v>
                </c:pt>
                <c:pt idx="11965">
                  <c:v>42188.884444444469</c:v>
                </c:pt>
                <c:pt idx="11966">
                  <c:v>42188.885138888902</c:v>
                </c:pt>
                <c:pt idx="11967">
                  <c:v>42188.885833333341</c:v>
                </c:pt>
                <c:pt idx="11968">
                  <c:v>42188.886527777795</c:v>
                </c:pt>
                <c:pt idx="11969">
                  <c:v>42188.887222222234</c:v>
                </c:pt>
                <c:pt idx="11970">
                  <c:v>42188.887916666667</c:v>
                </c:pt>
                <c:pt idx="11971">
                  <c:v>42188.888611111113</c:v>
                </c:pt>
                <c:pt idx="11972">
                  <c:v>42188.889305555553</c:v>
                </c:pt>
                <c:pt idx="11973">
                  <c:v>42188.89</c:v>
                </c:pt>
                <c:pt idx="11974">
                  <c:v>42188.890694444461</c:v>
                </c:pt>
                <c:pt idx="11975">
                  <c:v>42188.891388888886</c:v>
                </c:pt>
                <c:pt idx="11976">
                  <c:v>42188.892083333325</c:v>
                </c:pt>
                <c:pt idx="11977">
                  <c:v>42188.892777777779</c:v>
                </c:pt>
                <c:pt idx="11978">
                  <c:v>42188.893472222226</c:v>
                </c:pt>
                <c:pt idx="11979">
                  <c:v>42188.894166666651</c:v>
                </c:pt>
                <c:pt idx="11980">
                  <c:v>42188.894861111105</c:v>
                </c:pt>
                <c:pt idx="11981">
                  <c:v>42188.895555555559</c:v>
                </c:pt>
                <c:pt idx="11982">
                  <c:v>42188.896250000013</c:v>
                </c:pt>
                <c:pt idx="11983">
                  <c:v>42188.896944444459</c:v>
                </c:pt>
                <c:pt idx="11984">
                  <c:v>42188.897638888891</c:v>
                </c:pt>
                <c:pt idx="11985">
                  <c:v>42188.898333333331</c:v>
                </c:pt>
                <c:pt idx="11986">
                  <c:v>42188.899027777778</c:v>
                </c:pt>
                <c:pt idx="11987">
                  <c:v>42188.899722222224</c:v>
                </c:pt>
                <c:pt idx="11988">
                  <c:v>42188.900416666664</c:v>
                </c:pt>
                <c:pt idx="11989">
                  <c:v>42188.901111111096</c:v>
                </c:pt>
                <c:pt idx="11990">
                  <c:v>42188.901805555557</c:v>
                </c:pt>
                <c:pt idx="11991">
                  <c:v>42188.902500000011</c:v>
                </c:pt>
                <c:pt idx="11992">
                  <c:v>42188.903194444443</c:v>
                </c:pt>
                <c:pt idx="11993">
                  <c:v>42188.90388888889</c:v>
                </c:pt>
                <c:pt idx="11994">
                  <c:v>42188.904583333337</c:v>
                </c:pt>
                <c:pt idx="11995">
                  <c:v>42188.905277777783</c:v>
                </c:pt>
                <c:pt idx="11996">
                  <c:v>42188.905972222223</c:v>
                </c:pt>
                <c:pt idx="11997">
                  <c:v>42188.906666666655</c:v>
                </c:pt>
                <c:pt idx="11998">
                  <c:v>42188.907361111094</c:v>
                </c:pt>
                <c:pt idx="11999">
                  <c:v>42188.908055555563</c:v>
                </c:pt>
                <c:pt idx="12000">
                  <c:v>42188.908750000002</c:v>
                </c:pt>
                <c:pt idx="12001">
                  <c:v>42188.909444444442</c:v>
                </c:pt>
                <c:pt idx="12002">
                  <c:v>42188.910138888903</c:v>
                </c:pt>
                <c:pt idx="12003">
                  <c:v>42188.910833333342</c:v>
                </c:pt>
                <c:pt idx="12004">
                  <c:v>42188.911527777782</c:v>
                </c:pt>
                <c:pt idx="12005">
                  <c:v>42188.912222222236</c:v>
                </c:pt>
                <c:pt idx="12006">
                  <c:v>42188.912916666668</c:v>
                </c:pt>
                <c:pt idx="12007">
                  <c:v>42188.913611111115</c:v>
                </c:pt>
                <c:pt idx="12008">
                  <c:v>42188.914305555561</c:v>
                </c:pt>
                <c:pt idx="12009">
                  <c:v>42188.915000000001</c:v>
                </c:pt>
                <c:pt idx="12010">
                  <c:v>42188.915694444469</c:v>
                </c:pt>
                <c:pt idx="12011">
                  <c:v>42188.916388888902</c:v>
                </c:pt>
                <c:pt idx="12012">
                  <c:v>42188.917083333334</c:v>
                </c:pt>
                <c:pt idx="12013">
                  <c:v>42188.91777777778</c:v>
                </c:pt>
                <c:pt idx="12014">
                  <c:v>42188.918472222234</c:v>
                </c:pt>
                <c:pt idx="12015">
                  <c:v>42188.919166666652</c:v>
                </c:pt>
                <c:pt idx="12016">
                  <c:v>42188.919861111106</c:v>
                </c:pt>
                <c:pt idx="12017">
                  <c:v>42188.920555555553</c:v>
                </c:pt>
                <c:pt idx="12018">
                  <c:v>42188.921249999999</c:v>
                </c:pt>
                <c:pt idx="12019">
                  <c:v>42188.921944444446</c:v>
                </c:pt>
                <c:pt idx="12020">
                  <c:v>42188.922638888893</c:v>
                </c:pt>
                <c:pt idx="12021">
                  <c:v>42188.923333333325</c:v>
                </c:pt>
                <c:pt idx="12022">
                  <c:v>42188.924027777779</c:v>
                </c:pt>
                <c:pt idx="12023">
                  <c:v>42188.924722222226</c:v>
                </c:pt>
                <c:pt idx="12024">
                  <c:v>42188.925416666651</c:v>
                </c:pt>
                <c:pt idx="12025">
                  <c:v>42188.926111111105</c:v>
                </c:pt>
                <c:pt idx="12026">
                  <c:v>42188.926805555559</c:v>
                </c:pt>
                <c:pt idx="12027">
                  <c:v>42188.927499999998</c:v>
                </c:pt>
                <c:pt idx="12028">
                  <c:v>42188.928194444459</c:v>
                </c:pt>
                <c:pt idx="12029">
                  <c:v>42188.928888888891</c:v>
                </c:pt>
                <c:pt idx="12030">
                  <c:v>42188.929583333324</c:v>
                </c:pt>
                <c:pt idx="12031">
                  <c:v>42188.930277777792</c:v>
                </c:pt>
                <c:pt idx="12032">
                  <c:v>42188.930972222232</c:v>
                </c:pt>
                <c:pt idx="12033">
                  <c:v>42188.931666666649</c:v>
                </c:pt>
                <c:pt idx="12034">
                  <c:v>42188.932361111096</c:v>
                </c:pt>
                <c:pt idx="12035">
                  <c:v>42188.933055555557</c:v>
                </c:pt>
                <c:pt idx="12036">
                  <c:v>42188.933749999997</c:v>
                </c:pt>
                <c:pt idx="12037">
                  <c:v>42188.934444444443</c:v>
                </c:pt>
                <c:pt idx="12038">
                  <c:v>42188.93513888889</c:v>
                </c:pt>
                <c:pt idx="12039">
                  <c:v>42188.935833333337</c:v>
                </c:pt>
                <c:pt idx="12040">
                  <c:v>42188.936527777783</c:v>
                </c:pt>
                <c:pt idx="12041">
                  <c:v>42188.937222222223</c:v>
                </c:pt>
                <c:pt idx="12042">
                  <c:v>42188.937916666655</c:v>
                </c:pt>
                <c:pt idx="12043">
                  <c:v>42188.938611111109</c:v>
                </c:pt>
                <c:pt idx="12044">
                  <c:v>42188.939305555556</c:v>
                </c:pt>
                <c:pt idx="12045">
                  <c:v>42188.94</c:v>
                </c:pt>
                <c:pt idx="12046">
                  <c:v>42188.940694444456</c:v>
                </c:pt>
                <c:pt idx="12047">
                  <c:v>42188.941388888888</c:v>
                </c:pt>
                <c:pt idx="12048">
                  <c:v>42188.942083333335</c:v>
                </c:pt>
                <c:pt idx="12049">
                  <c:v>42188.942777777782</c:v>
                </c:pt>
                <c:pt idx="12050">
                  <c:v>42188.943472222221</c:v>
                </c:pt>
                <c:pt idx="12051">
                  <c:v>42188.944166666653</c:v>
                </c:pt>
                <c:pt idx="12052">
                  <c:v>42188.944861111115</c:v>
                </c:pt>
                <c:pt idx="12053">
                  <c:v>42188.945555555561</c:v>
                </c:pt>
                <c:pt idx="12054">
                  <c:v>42188.946250000015</c:v>
                </c:pt>
                <c:pt idx="12055">
                  <c:v>42188.946944444469</c:v>
                </c:pt>
                <c:pt idx="12056">
                  <c:v>42188.947638888902</c:v>
                </c:pt>
                <c:pt idx="12057">
                  <c:v>42188.948333333341</c:v>
                </c:pt>
                <c:pt idx="12058">
                  <c:v>42188.94902777778</c:v>
                </c:pt>
                <c:pt idx="12059">
                  <c:v>42188.94972222222</c:v>
                </c:pt>
                <c:pt idx="12060">
                  <c:v>42188.950416666667</c:v>
                </c:pt>
                <c:pt idx="12061">
                  <c:v>42188.951111111106</c:v>
                </c:pt>
                <c:pt idx="12062">
                  <c:v>42188.951805555553</c:v>
                </c:pt>
                <c:pt idx="12063">
                  <c:v>42188.952500000014</c:v>
                </c:pt>
                <c:pt idx="12064">
                  <c:v>42188.953194444461</c:v>
                </c:pt>
                <c:pt idx="12065">
                  <c:v>42188.953888888893</c:v>
                </c:pt>
                <c:pt idx="12066">
                  <c:v>42188.954583333332</c:v>
                </c:pt>
                <c:pt idx="12067">
                  <c:v>42188.955277777794</c:v>
                </c:pt>
                <c:pt idx="12068">
                  <c:v>42188.955972222233</c:v>
                </c:pt>
                <c:pt idx="12069">
                  <c:v>42188.956666666665</c:v>
                </c:pt>
                <c:pt idx="12070">
                  <c:v>42188.957361111105</c:v>
                </c:pt>
                <c:pt idx="12071">
                  <c:v>42188.958055555573</c:v>
                </c:pt>
                <c:pt idx="12072">
                  <c:v>42188.958750000013</c:v>
                </c:pt>
                <c:pt idx="12073">
                  <c:v>42188.959444444459</c:v>
                </c:pt>
                <c:pt idx="12074">
                  <c:v>42188.960138888891</c:v>
                </c:pt>
                <c:pt idx="12075">
                  <c:v>42188.960833333331</c:v>
                </c:pt>
                <c:pt idx="12076">
                  <c:v>42188.961527777778</c:v>
                </c:pt>
                <c:pt idx="12077">
                  <c:v>42188.962222222232</c:v>
                </c:pt>
                <c:pt idx="12078">
                  <c:v>42188.962916666664</c:v>
                </c:pt>
                <c:pt idx="12079">
                  <c:v>42188.963611111096</c:v>
                </c:pt>
                <c:pt idx="12080">
                  <c:v>42188.964305555557</c:v>
                </c:pt>
                <c:pt idx="12081">
                  <c:v>42188.965000000004</c:v>
                </c:pt>
                <c:pt idx="12082">
                  <c:v>42188.965694444443</c:v>
                </c:pt>
                <c:pt idx="12083">
                  <c:v>42188.96638888889</c:v>
                </c:pt>
                <c:pt idx="12084">
                  <c:v>42188.967083333322</c:v>
                </c:pt>
                <c:pt idx="12085">
                  <c:v>42188.967777777776</c:v>
                </c:pt>
                <c:pt idx="12086">
                  <c:v>42188.968472222223</c:v>
                </c:pt>
                <c:pt idx="12087">
                  <c:v>42188.969166666648</c:v>
                </c:pt>
                <c:pt idx="12088">
                  <c:v>42188.969861111094</c:v>
                </c:pt>
                <c:pt idx="12089">
                  <c:v>42188.970555555563</c:v>
                </c:pt>
                <c:pt idx="12090">
                  <c:v>42188.971250000002</c:v>
                </c:pt>
                <c:pt idx="12091">
                  <c:v>42188.971944444442</c:v>
                </c:pt>
                <c:pt idx="12092">
                  <c:v>42188.972638888903</c:v>
                </c:pt>
                <c:pt idx="12093">
                  <c:v>42188.973333333335</c:v>
                </c:pt>
                <c:pt idx="12094">
                  <c:v>42188.974027777782</c:v>
                </c:pt>
                <c:pt idx="12095">
                  <c:v>42188.974722222221</c:v>
                </c:pt>
                <c:pt idx="12096">
                  <c:v>42188.975416666653</c:v>
                </c:pt>
                <c:pt idx="12097">
                  <c:v>42188.976111111115</c:v>
                </c:pt>
                <c:pt idx="12098">
                  <c:v>42188.976805555561</c:v>
                </c:pt>
                <c:pt idx="12099">
                  <c:v>42188.977500000001</c:v>
                </c:pt>
                <c:pt idx="12100">
                  <c:v>42188.978194444469</c:v>
                </c:pt>
                <c:pt idx="12101">
                  <c:v>42188.978888888902</c:v>
                </c:pt>
                <c:pt idx="12102">
                  <c:v>42188.979583333334</c:v>
                </c:pt>
                <c:pt idx="12103">
                  <c:v>42188.980277777795</c:v>
                </c:pt>
                <c:pt idx="12104">
                  <c:v>42188.980972222234</c:v>
                </c:pt>
                <c:pt idx="12105">
                  <c:v>42188.981666666652</c:v>
                </c:pt>
                <c:pt idx="12106">
                  <c:v>42188.982361111106</c:v>
                </c:pt>
                <c:pt idx="12107">
                  <c:v>42188.983055555553</c:v>
                </c:pt>
                <c:pt idx="12108">
                  <c:v>42188.983749999999</c:v>
                </c:pt>
                <c:pt idx="12109">
                  <c:v>42188.984444444461</c:v>
                </c:pt>
                <c:pt idx="12110">
                  <c:v>42188.985138888893</c:v>
                </c:pt>
                <c:pt idx="12111">
                  <c:v>42188.985833333332</c:v>
                </c:pt>
                <c:pt idx="12112">
                  <c:v>42188.986527777794</c:v>
                </c:pt>
                <c:pt idx="12113">
                  <c:v>42188.987222222233</c:v>
                </c:pt>
                <c:pt idx="12114">
                  <c:v>42188.987916666665</c:v>
                </c:pt>
                <c:pt idx="12115">
                  <c:v>42188.988611111112</c:v>
                </c:pt>
                <c:pt idx="12116">
                  <c:v>42188.989305555559</c:v>
                </c:pt>
                <c:pt idx="12117">
                  <c:v>42188.99</c:v>
                </c:pt>
                <c:pt idx="12118">
                  <c:v>42188.990694444459</c:v>
                </c:pt>
                <c:pt idx="12119">
                  <c:v>42188.991388888884</c:v>
                </c:pt>
                <c:pt idx="12120">
                  <c:v>42188.992083333324</c:v>
                </c:pt>
                <c:pt idx="12121">
                  <c:v>42188.992777777778</c:v>
                </c:pt>
                <c:pt idx="12122">
                  <c:v>42188.993472222224</c:v>
                </c:pt>
                <c:pt idx="12123">
                  <c:v>42188.994166666649</c:v>
                </c:pt>
                <c:pt idx="12124">
                  <c:v>42188.994861111096</c:v>
                </c:pt>
                <c:pt idx="12125">
                  <c:v>42188.995555555557</c:v>
                </c:pt>
                <c:pt idx="12126">
                  <c:v>42188.996250000011</c:v>
                </c:pt>
                <c:pt idx="12127">
                  <c:v>42188.996944444443</c:v>
                </c:pt>
                <c:pt idx="12128">
                  <c:v>42188.99763888889</c:v>
                </c:pt>
                <c:pt idx="12129">
                  <c:v>42188.998333333337</c:v>
                </c:pt>
                <c:pt idx="12130">
                  <c:v>42188.999027777776</c:v>
                </c:pt>
                <c:pt idx="12131">
                  <c:v>42188.999722222208</c:v>
                </c:pt>
                <c:pt idx="12132">
                  <c:v>42189.000416666655</c:v>
                </c:pt>
                <c:pt idx="12133">
                  <c:v>42189.001111111094</c:v>
                </c:pt>
                <c:pt idx="12134">
                  <c:v>42189.001805555556</c:v>
                </c:pt>
                <c:pt idx="12135">
                  <c:v>42189.002500000002</c:v>
                </c:pt>
                <c:pt idx="12136">
                  <c:v>42189.003194444442</c:v>
                </c:pt>
                <c:pt idx="12137">
                  <c:v>42189.003888888888</c:v>
                </c:pt>
                <c:pt idx="12138">
                  <c:v>42189.004583333335</c:v>
                </c:pt>
                <c:pt idx="12139">
                  <c:v>42189.005277777782</c:v>
                </c:pt>
                <c:pt idx="12140">
                  <c:v>42189.005972222221</c:v>
                </c:pt>
                <c:pt idx="12141">
                  <c:v>42189.006666666653</c:v>
                </c:pt>
                <c:pt idx="12142">
                  <c:v>42189.0073611111</c:v>
                </c:pt>
                <c:pt idx="12143">
                  <c:v>42189.008055555561</c:v>
                </c:pt>
                <c:pt idx="12144">
                  <c:v>42189.008750000001</c:v>
                </c:pt>
                <c:pt idx="12145">
                  <c:v>42189.009444444448</c:v>
                </c:pt>
                <c:pt idx="12146">
                  <c:v>42189.010138888902</c:v>
                </c:pt>
                <c:pt idx="12147">
                  <c:v>42189.010833333341</c:v>
                </c:pt>
                <c:pt idx="12148">
                  <c:v>42189.01152777778</c:v>
                </c:pt>
                <c:pt idx="12149">
                  <c:v>42189.012222222234</c:v>
                </c:pt>
                <c:pt idx="12150">
                  <c:v>42189.012916666667</c:v>
                </c:pt>
                <c:pt idx="12151">
                  <c:v>42189.013611111106</c:v>
                </c:pt>
                <c:pt idx="12152">
                  <c:v>42189.014305555553</c:v>
                </c:pt>
                <c:pt idx="12153">
                  <c:v>42189.015000000007</c:v>
                </c:pt>
                <c:pt idx="12154">
                  <c:v>42189.015694444461</c:v>
                </c:pt>
                <c:pt idx="12155">
                  <c:v>42189.016388888893</c:v>
                </c:pt>
                <c:pt idx="12156">
                  <c:v>42189.017083333325</c:v>
                </c:pt>
                <c:pt idx="12157">
                  <c:v>42189.017777777779</c:v>
                </c:pt>
                <c:pt idx="12158">
                  <c:v>42189.018472222233</c:v>
                </c:pt>
                <c:pt idx="12159">
                  <c:v>42189.019166666651</c:v>
                </c:pt>
                <c:pt idx="12160">
                  <c:v>42189.019861111105</c:v>
                </c:pt>
                <c:pt idx="12161">
                  <c:v>42189.020555555559</c:v>
                </c:pt>
                <c:pt idx="12162">
                  <c:v>42189.021249999998</c:v>
                </c:pt>
                <c:pt idx="12163">
                  <c:v>42189.021944444445</c:v>
                </c:pt>
                <c:pt idx="12164">
                  <c:v>42189.022638888891</c:v>
                </c:pt>
                <c:pt idx="12165">
                  <c:v>42189.023333333324</c:v>
                </c:pt>
                <c:pt idx="12166">
                  <c:v>42189.024027777778</c:v>
                </c:pt>
                <c:pt idx="12167">
                  <c:v>42189.024722222224</c:v>
                </c:pt>
                <c:pt idx="12168">
                  <c:v>42189.025416666649</c:v>
                </c:pt>
                <c:pt idx="12169">
                  <c:v>42189.026111111096</c:v>
                </c:pt>
                <c:pt idx="12170">
                  <c:v>42189.026805555557</c:v>
                </c:pt>
                <c:pt idx="12171">
                  <c:v>42189.027499999997</c:v>
                </c:pt>
                <c:pt idx="12172">
                  <c:v>42189.028194444443</c:v>
                </c:pt>
                <c:pt idx="12173">
                  <c:v>42189.02888888889</c:v>
                </c:pt>
                <c:pt idx="12174">
                  <c:v>42189.029583333322</c:v>
                </c:pt>
                <c:pt idx="12175">
                  <c:v>42189.030277777783</c:v>
                </c:pt>
                <c:pt idx="12176">
                  <c:v>42189.030972222223</c:v>
                </c:pt>
                <c:pt idx="12177">
                  <c:v>42189.031666666648</c:v>
                </c:pt>
                <c:pt idx="12178">
                  <c:v>42189.032361111094</c:v>
                </c:pt>
                <c:pt idx="12179">
                  <c:v>42189.033055555556</c:v>
                </c:pt>
                <c:pt idx="12180">
                  <c:v>42189.033749999995</c:v>
                </c:pt>
                <c:pt idx="12181">
                  <c:v>42189.034444444442</c:v>
                </c:pt>
                <c:pt idx="12182">
                  <c:v>42189.035138888888</c:v>
                </c:pt>
                <c:pt idx="12183">
                  <c:v>42189.035833333335</c:v>
                </c:pt>
                <c:pt idx="12184">
                  <c:v>42189.036527777782</c:v>
                </c:pt>
                <c:pt idx="12185">
                  <c:v>42189.037222222221</c:v>
                </c:pt>
                <c:pt idx="12186">
                  <c:v>42189.037916666653</c:v>
                </c:pt>
                <c:pt idx="12187">
                  <c:v>42189.038611111115</c:v>
                </c:pt>
                <c:pt idx="12188">
                  <c:v>42189.039305555554</c:v>
                </c:pt>
                <c:pt idx="12189">
                  <c:v>42189.04</c:v>
                </c:pt>
                <c:pt idx="12190">
                  <c:v>42189.040694444469</c:v>
                </c:pt>
                <c:pt idx="12191">
                  <c:v>42189.041388888887</c:v>
                </c:pt>
                <c:pt idx="12192">
                  <c:v>42189.042083333334</c:v>
                </c:pt>
                <c:pt idx="12193">
                  <c:v>42189.04277777778</c:v>
                </c:pt>
                <c:pt idx="12194">
                  <c:v>42189.04347222222</c:v>
                </c:pt>
                <c:pt idx="12195">
                  <c:v>42189.044166666652</c:v>
                </c:pt>
                <c:pt idx="12196">
                  <c:v>42189.044861111106</c:v>
                </c:pt>
                <c:pt idx="12197">
                  <c:v>42189.045555555553</c:v>
                </c:pt>
                <c:pt idx="12198">
                  <c:v>42189.046250000014</c:v>
                </c:pt>
                <c:pt idx="12199">
                  <c:v>42189.046944444461</c:v>
                </c:pt>
                <c:pt idx="12200">
                  <c:v>42189.047638888893</c:v>
                </c:pt>
                <c:pt idx="12201">
                  <c:v>42189.048333333332</c:v>
                </c:pt>
                <c:pt idx="12202">
                  <c:v>42189.049027777779</c:v>
                </c:pt>
                <c:pt idx="12203">
                  <c:v>42189.049722222226</c:v>
                </c:pt>
                <c:pt idx="12204">
                  <c:v>42189.050416666665</c:v>
                </c:pt>
                <c:pt idx="12205">
                  <c:v>42189.051111111105</c:v>
                </c:pt>
                <c:pt idx="12206">
                  <c:v>42189.051805555559</c:v>
                </c:pt>
                <c:pt idx="12207">
                  <c:v>42189.052500000013</c:v>
                </c:pt>
                <c:pt idx="12208">
                  <c:v>42189.053194444459</c:v>
                </c:pt>
                <c:pt idx="12209">
                  <c:v>42189.053888888891</c:v>
                </c:pt>
                <c:pt idx="12210">
                  <c:v>42189.054583333331</c:v>
                </c:pt>
                <c:pt idx="12211">
                  <c:v>42189.055277777792</c:v>
                </c:pt>
                <c:pt idx="12212">
                  <c:v>42189.055972222232</c:v>
                </c:pt>
                <c:pt idx="12213">
                  <c:v>42189.056666666664</c:v>
                </c:pt>
                <c:pt idx="12214">
                  <c:v>42189.057361111096</c:v>
                </c:pt>
                <c:pt idx="12215">
                  <c:v>42189.058055555572</c:v>
                </c:pt>
                <c:pt idx="12216">
                  <c:v>42189.058750000011</c:v>
                </c:pt>
                <c:pt idx="12217">
                  <c:v>42189.059444444443</c:v>
                </c:pt>
                <c:pt idx="12218">
                  <c:v>42189.06013888889</c:v>
                </c:pt>
                <c:pt idx="12219">
                  <c:v>42189.060833333337</c:v>
                </c:pt>
                <c:pt idx="12220">
                  <c:v>42189.061527777776</c:v>
                </c:pt>
                <c:pt idx="12221">
                  <c:v>42189.062222222223</c:v>
                </c:pt>
                <c:pt idx="12222">
                  <c:v>42189.062916666655</c:v>
                </c:pt>
                <c:pt idx="12223">
                  <c:v>42189.063611111094</c:v>
                </c:pt>
                <c:pt idx="12224">
                  <c:v>42189.064305555556</c:v>
                </c:pt>
                <c:pt idx="12225">
                  <c:v>42189.065000000002</c:v>
                </c:pt>
                <c:pt idx="12226">
                  <c:v>42189.065694444442</c:v>
                </c:pt>
                <c:pt idx="12227">
                  <c:v>42189.066388888888</c:v>
                </c:pt>
                <c:pt idx="12228">
                  <c:v>42189.067083333321</c:v>
                </c:pt>
                <c:pt idx="12229">
                  <c:v>42189.067777777775</c:v>
                </c:pt>
                <c:pt idx="12230">
                  <c:v>42189.068472222221</c:v>
                </c:pt>
                <c:pt idx="12231">
                  <c:v>42189.069166666639</c:v>
                </c:pt>
                <c:pt idx="12232">
                  <c:v>42189.0698611111</c:v>
                </c:pt>
                <c:pt idx="12233">
                  <c:v>42189.070555555561</c:v>
                </c:pt>
                <c:pt idx="12234">
                  <c:v>42189.071250000001</c:v>
                </c:pt>
                <c:pt idx="12235">
                  <c:v>42189.071944444448</c:v>
                </c:pt>
                <c:pt idx="12236">
                  <c:v>42189.072638888902</c:v>
                </c:pt>
                <c:pt idx="12237">
                  <c:v>42189.073333333334</c:v>
                </c:pt>
                <c:pt idx="12238">
                  <c:v>42189.07402777778</c:v>
                </c:pt>
                <c:pt idx="12239">
                  <c:v>42189.07472222222</c:v>
                </c:pt>
                <c:pt idx="12240">
                  <c:v>42189.075416666652</c:v>
                </c:pt>
                <c:pt idx="12241">
                  <c:v>42189.076111111106</c:v>
                </c:pt>
                <c:pt idx="12242">
                  <c:v>42189.076805555553</c:v>
                </c:pt>
                <c:pt idx="12243">
                  <c:v>42189.077499999999</c:v>
                </c:pt>
                <c:pt idx="12244">
                  <c:v>42189.078194444461</c:v>
                </c:pt>
                <c:pt idx="12245">
                  <c:v>42189.078888888893</c:v>
                </c:pt>
                <c:pt idx="12246">
                  <c:v>42189.079583333325</c:v>
                </c:pt>
                <c:pt idx="12247">
                  <c:v>42189.080277777794</c:v>
                </c:pt>
                <c:pt idx="12248">
                  <c:v>42189.080972222233</c:v>
                </c:pt>
                <c:pt idx="12249">
                  <c:v>42189.081666666651</c:v>
                </c:pt>
                <c:pt idx="12250">
                  <c:v>42189.082361111105</c:v>
                </c:pt>
                <c:pt idx="12251">
                  <c:v>42189.083055555559</c:v>
                </c:pt>
                <c:pt idx="12252">
                  <c:v>42189.083749999998</c:v>
                </c:pt>
                <c:pt idx="12253">
                  <c:v>42189.084444444459</c:v>
                </c:pt>
                <c:pt idx="12254">
                  <c:v>42189.085138888891</c:v>
                </c:pt>
                <c:pt idx="12255">
                  <c:v>42189.085833333331</c:v>
                </c:pt>
                <c:pt idx="12256">
                  <c:v>42189.086527777792</c:v>
                </c:pt>
                <c:pt idx="12257">
                  <c:v>42189.087222222232</c:v>
                </c:pt>
                <c:pt idx="12258">
                  <c:v>42189.087916666664</c:v>
                </c:pt>
                <c:pt idx="12259">
                  <c:v>42189.08861111111</c:v>
                </c:pt>
                <c:pt idx="12260">
                  <c:v>42189.089305555557</c:v>
                </c:pt>
                <c:pt idx="12261">
                  <c:v>42189.09</c:v>
                </c:pt>
                <c:pt idx="12262">
                  <c:v>42189.090694444443</c:v>
                </c:pt>
                <c:pt idx="12263">
                  <c:v>42189.091388888875</c:v>
                </c:pt>
                <c:pt idx="12264">
                  <c:v>42189.092083333322</c:v>
                </c:pt>
                <c:pt idx="12265">
                  <c:v>42189.092777777776</c:v>
                </c:pt>
                <c:pt idx="12266">
                  <c:v>42189.093472222208</c:v>
                </c:pt>
                <c:pt idx="12267">
                  <c:v>42189.094166666648</c:v>
                </c:pt>
                <c:pt idx="12268">
                  <c:v>42189.094861111094</c:v>
                </c:pt>
                <c:pt idx="12269">
                  <c:v>42189.095555555556</c:v>
                </c:pt>
                <c:pt idx="12270">
                  <c:v>42189.096250000002</c:v>
                </c:pt>
                <c:pt idx="12271">
                  <c:v>42189.096944444442</c:v>
                </c:pt>
                <c:pt idx="12272">
                  <c:v>42189.097638888888</c:v>
                </c:pt>
                <c:pt idx="12273">
                  <c:v>42189.098333333335</c:v>
                </c:pt>
                <c:pt idx="12274">
                  <c:v>42189.099027777775</c:v>
                </c:pt>
                <c:pt idx="12275">
                  <c:v>42189.099722222207</c:v>
                </c:pt>
                <c:pt idx="12276">
                  <c:v>42189.100416666653</c:v>
                </c:pt>
                <c:pt idx="12277">
                  <c:v>42189.1011111111</c:v>
                </c:pt>
                <c:pt idx="12278">
                  <c:v>42189.101805555554</c:v>
                </c:pt>
                <c:pt idx="12279">
                  <c:v>42189.102500000001</c:v>
                </c:pt>
                <c:pt idx="12280">
                  <c:v>42189.103194444448</c:v>
                </c:pt>
                <c:pt idx="12281">
                  <c:v>42189.103888888887</c:v>
                </c:pt>
                <c:pt idx="12282">
                  <c:v>42189.104583333334</c:v>
                </c:pt>
                <c:pt idx="12283">
                  <c:v>42189.10527777778</c:v>
                </c:pt>
                <c:pt idx="12284">
                  <c:v>42189.10597222222</c:v>
                </c:pt>
                <c:pt idx="12285">
                  <c:v>42189.106666666652</c:v>
                </c:pt>
                <c:pt idx="12286">
                  <c:v>42189.107361111084</c:v>
                </c:pt>
                <c:pt idx="12287">
                  <c:v>42189.108055555553</c:v>
                </c:pt>
                <c:pt idx="12288">
                  <c:v>42189.108749999999</c:v>
                </c:pt>
                <c:pt idx="12289">
                  <c:v>42189.109444444446</c:v>
                </c:pt>
                <c:pt idx="12290">
                  <c:v>42189.110138888893</c:v>
                </c:pt>
                <c:pt idx="12291">
                  <c:v>42189.110833333332</c:v>
                </c:pt>
                <c:pt idx="12292">
                  <c:v>42189.111527777779</c:v>
                </c:pt>
                <c:pt idx="12293">
                  <c:v>42189.112222222233</c:v>
                </c:pt>
                <c:pt idx="12294">
                  <c:v>42189.112916666665</c:v>
                </c:pt>
                <c:pt idx="12295">
                  <c:v>42189.113611111105</c:v>
                </c:pt>
                <c:pt idx="12296">
                  <c:v>42189.114305555559</c:v>
                </c:pt>
                <c:pt idx="12297">
                  <c:v>42189.115000000005</c:v>
                </c:pt>
                <c:pt idx="12298">
                  <c:v>42189.115694444459</c:v>
                </c:pt>
                <c:pt idx="12299">
                  <c:v>42189.116388888891</c:v>
                </c:pt>
                <c:pt idx="12300">
                  <c:v>42189.117083333324</c:v>
                </c:pt>
                <c:pt idx="12301">
                  <c:v>42189.117777777778</c:v>
                </c:pt>
                <c:pt idx="12302">
                  <c:v>42189.118472222232</c:v>
                </c:pt>
                <c:pt idx="12303">
                  <c:v>42189.119166666649</c:v>
                </c:pt>
                <c:pt idx="12304">
                  <c:v>42189.119861111096</c:v>
                </c:pt>
                <c:pt idx="12305">
                  <c:v>42189.120555555557</c:v>
                </c:pt>
                <c:pt idx="12306">
                  <c:v>42189.121249999997</c:v>
                </c:pt>
                <c:pt idx="12307">
                  <c:v>42189.121944444436</c:v>
                </c:pt>
                <c:pt idx="12308">
                  <c:v>42189.12263888889</c:v>
                </c:pt>
                <c:pt idx="12309">
                  <c:v>42189.123333333322</c:v>
                </c:pt>
                <c:pt idx="12310">
                  <c:v>42189.124027777776</c:v>
                </c:pt>
                <c:pt idx="12311">
                  <c:v>42189.124722222208</c:v>
                </c:pt>
                <c:pt idx="12312">
                  <c:v>42189.125416666648</c:v>
                </c:pt>
                <c:pt idx="12313">
                  <c:v>42189.126111111094</c:v>
                </c:pt>
                <c:pt idx="12314">
                  <c:v>42189.126805555556</c:v>
                </c:pt>
                <c:pt idx="12315">
                  <c:v>42189.127499999995</c:v>
                </c:pt>
                <c:pt idx="12316">
                  <c:v>42189.128194444442</c:v>
                </c:pt>
                <c:pt idx="12317">
                  <c:v>42189.128888888888</c:v>
                </c:pt>
                <c:pt idx="12318">
                  <c:v>42189.129583333321</c:v>
                </c:pt>
                <c:pt idx="12319">
                  <c:v>42189.130277777782</c:v>
                </c:pt>
                <c:pt idx="12320">
                  <c:v>42189.130972222221</c:v>
                </c:pt>
                <c:pt idx="12321">
                  <c:v>42189.131666666639</c:v>
                </c:pt>
                <c:pt idx="12322">
                  <c:v>42189.1323611111</c:v>
                </c:pt>
                <c:pt idx="12323">
                  <c:v>42189.133055555554</c:v>
                </c:pt>
                <c:pt idx="12324">
                  <c:v>42189.133749999994</c:v>
                </c:pt>
                <c:pt idx="12325">
                  <c:v>42189.134444444448</c:v>
                </c:pt>
                <c:pt idx="12326">
                  <c:v>42189.135138888887</c:v>
                </c:pt>
                <c:pt idx="12327">
                  <c:v>42189.135833333334</c:v>
                </c:pt>
                <c:pt idx="12328">
                  <c:v>42189.13652777778</c:v>
                </c:pt>
                <c:pt idx="12329">
                  <c:v>42189.13722222222</c:v>
                </c:pt>
                <c:pt idx="12330">
                  <c:v>42189.137916666652</c:v>
                </c:pt>
                <c:pt idx="12331">
                  <c:v>42189.138611111106</c:v>
                </c:pt>
                <c:pt idx="12332">
                  <c:v>42189.139305555538</c:v>
                </c:pt>
                <c:pt idx="12333">
                  <c:v>42189.14</c:v>
                </c:pt>
                <c:pt idx="12334">
                  <c:v>42189.140694444461</c:v>
                </c:pt>
                <c:pt idx="12335">
                  <c:v>42189.141388888886</c:v>
                </c:pt>
                <c:pt idx="12336">
                  <c:v>42189.142083333325</c:v>
                </c:pt>
                <c:pt idx="12337">
                  <c:v>42189.142777777779</c:v>
                </c:pt>
                <c:pt idx="12338">
                  <c:v>42189.143472222226</c:v>
                </c:pt>
                <c:pt idx="12339">
                  <c:v>42189.144166666651</c:v>
                </c:pt>
                <c:pt idx="12340">
                  <c:v>42189.144861111105</c:v>
                </c:pt>
                <c:pt idx="12341">
                  <c:v>42189.145555555559</c:v>
                </c:pt>
                <c:pt idx="12342">
                  <c:v>42189.146250000013</c:v>
                </c:pt>
                <c:pt idx="12343">
                  <c:v>42189.146944444459</c:v>
                </c:pt>
                <c:pt idx="12344">
                  <c:v>42189.147638888891</c:v>
                </c:pt>
                <c:pt idx="12345">
                  <c:v>42189.148333333331</c:v>
                </c:pt>
                <c:pt idx="12346">
                  <c:v>42189.149027777778</c:v>
                </c:pt>
                <c:pt idx="12347">
                  <c:v>42189.149722222224</c:v>
                </c:pt>
                <c:pt idx="12348">
                  <c:v>42189.150416666664</c:v>
                </c:pt>
                <c:pt idx="12349">
                  <c:v>42189.151111111096</c:v>
                </c:pt>
                <c:pt idx="12350">
                  <c:v>42189.151805555557</c:v>
                </c:pt>
                <c:pt idx="12351">
                  <c:v>42189.152500000011</c:v>
                </c:pt>
                <c:pt idx="12352">
                  <c:v>42189.153194444443</c:v>
                </c:pt>
                <c:pt idx="12353">
                  <c:v>42189.15388888889</c:v>
                </c:pt>
                <c:pt idx="12354">
                  <c:v>42189.154583333337</c:v>
                </c:pt>
                <c:pt idx="12355">
                  <c:v>42189.155277777783</c:v>
                </c:pt>
                <c:pt idx="12356">
                  <c:v>42189.155972222223</c:v>
                </c:pt>
                <c:pt idx="12357">
                  <c:v>42189.156666666655</c:v>
                </c:pt>
                <c:pt idx="12358">
                  <c:v>42189.157361111094</c:v>
                </c:pt>
                <c:pt idx="12359">
                  <c:v>42189.158055555563</c:v>
                </c:pt>
                <c:pt idx="12360">
                  <c:v>42189.158750000002</c:v>
                </c:pt>
                <c:pt idx="12361">
                  <c:v>42189.159444444442</c:v>
                </c:pt>
                <c:pt idx="12362">
                  <c:v>42189.160138888888</c:v>
                </c:pt>
                <c:pt idx="12363">
                  <c:v>42189.160833333335</c:v>
                </c:pt>
                <c:pt idx="12364">
                  <c:v>42189.161527777775</c:v>
                </c:pt>
                <c:pt idx="12365">
                  <c:v>42189.162222222221</c:v>
                </c:pt>
                <c:pt idx="12366">
                  <c:v>42189.162916666653</c:v>
                </c:pt>
                <c:pt idx="12367">
                  <c:v>42189.1636111111</c:v>
                </c:pt>
                <c:pt idx="12368">
                  <c:v>42189.164305555554</c:v>
                </c:pt>
                <c:pt idx="12369">
                  <c:v>42189.165000000001</c:v>
                </c:pt>
                <c:pt idx="12370">
                  <c:v>42189.165694444448</c:v>
                </c:pt>
                <c:pt idx="12371">
                  <c:v>42189.166388888887</c:v>
                </c:pt>
                <c:pt idx="12372">
                  <c:v>42189.167083333319</c:v>
                </c:pt>
                <c:pt idx="12373">
                  <c:v>42189.167777777766</c:v>
                </c:pt>
                <c:pt idx="12374">
                  <c:v>42189.16847222222</c:v>
                </c:pt>
                <c:pt idx="12375">
                  <c:v>42189.169166666637</c:v>
                </c:pt>
                <c:pt idx="12376">
                  <c:v>42189.169861111084</c:v>
                </c:pt>
                <c:pt idx="12377">
                  <c:v>42189.170555555553</c:v>
                </c:pt>
                <c:pt idx="12378">
                  <c:v>42189.171249999999</c:v>
                </c:pt>
                <c:pt idx="12379">
                  <c:v>42189.171944444446</c:v>
                </c:pt>
                <c:pt idx="12380">
                  <c:v>42189.172638888893</c:v>
                </c:pt>
                <c:pt idx="12381">
                  <c:v>42189.173333333325</c:v>
                </c:pt>
                <c:pt idx="12382">
                  <c:v>42189.174027777779</c:v>
                </c:pt>
                <c:pt idx="12383">
                  <c:v>42189.174722222226</c:v>
                </c:pt>
                <c:pt idx="12384">
                  <c:v>42189.175416666651</c:v>
                </c:pt>
                <c:pt idx="12385">
                  <c:v>42189.176111111105</c:v>
                </c:pt>
                <c:pt idx="12386">
                  <c:v>42189.176805555559</c:v>
                </c:pt>
                <c:pt idx="12387">
                  <c:v>42189.177499999998</c:v>
                </c:pt>
                <c:pt idx="12388">
                  <c:v>42189.178194444459</c:v>
                </c:pt>
                <c:pt idx="12389">
                  <c:v>42189.178888888891</c:v>
                </c:pt>
                <c:pt idx="12390">
                  <c:v>42189.179583333324</c:v>
                </c:pt>
                <c:pt idx="12391">
                  <c:v>42189.180277777792</c:v>
                </c:pt>
                <c:pt idx="12392">
                  <c:v>42189.180972222232</c:v>
                </c:pt>
                <c:pt idx="12393">
                  <c:v>42189.181666666649</c:v>
                </c:pt>
                <c:pt idx="12394">
                  <c:v>42189.182361111096</c:v>
                </c:pt>
                <c:pt idx="12395">
                  <c:v>42189.183055555557</c:v>
                </c:pt>
                <c:pt idx="12396">
                  <c:v>42189.183749999997</c:v>
                </c:pt>
                <c:pt idx="12397">
                  <c:v>42189.184444444443</c:v>
                </c:pt>
                <c:pt idx="12398">
                  <c:v>42189.18513888889</c:v>
                </c:pt>
                <c:pt idx="12399">
                  <c:v>42189.185833333337</c:v>
                </c:pt>
                <c:pt idx="12400">
                  <c:v>42189.186527777783</c:v>
                </c:pt>
                <c:pt idx="12401">
                  <c:v>42189.187222222223</c:v>
                </c:pt>
                <c:pt idx="12402">
                  <c:v>42189.187916666655</c:v>
                </c:pt>
                <c:pt idx="12403">
                  <c:v>42189.188611111109</c:v>
                </c:pt>
                <c:pt idx="12404">
                  <c:v>42189.189305555556</c:v>
                </c:pt>
                <c:pt idx="12405">
                  <c:v>42189.19</c:v>
                </c:pt>
                <c:pt idx="12406">
                  <c:v>42189.190694444442</c:v>
                </c:pt>
                <c:pt idx="12407">
                  <c:v>42189.191388888874</c:v>
                </c:pt>
                <c:pt idx="12408">
                  <c:v>42189.192083333321</c:v>
                </c:pt>
                <c:pt idx="12409">
                  <c:v>42189.192777777775</c:v>
                </c:pt>
                <c:pt idx="12410">
                  <c:v>42189.193472222207</c:v>
                </c:pt>
                <c:pt idx="12411">
                  <c:v>42189.194166666639</c:v>
                </c:pt>
                <c:pt idx="12412">
                  <c:v>42189.1948611111</c:v>
                </c:pt>
                <c:pt idx="12413">
                  <c:v>42189.195555555554</c:v>
                </c:pt>
                <c:pt idx="12414">
                  <c:v>42189.196250000001</c:v>
                </c:pt>
                <c:pt idx="12415">
                  <c:v>42189.196944444448</c:v>
                </c:pt>
                <c:pt idx="12416">
                  <c:v>42189.197638888887</c:v>
                </c:pt>
                <c:pt idx="12417">
                  <c:v>42189.198333333334</c:v>
                </c:pt>
                <c:pt idx="12418">
                  <c:v>42189.199027777766</c:v>
                </c:pt>
                <c:pt idx="12419">
                  <c:v>42189.199722222198</c:v>
                </c:pt>
                <c:pt idx="12420">
                  <c:v>42189.200416666652</c:v>
                </c:pt>
                <c:pt idx="12421">
                  <c:v>42189.201111111084</c:v>
                </c:pt>
                <c:pt idx="12422">
                  <c:v>42189.201805555538</c:v>
                </c:pt>
                <c:pt idx="12423">
                  <c:v>42189.202499999999</c:v>
                </c:pt>
                <c:pt idx="12424">
                  <c:v>42189.203194444446</c:v>
                </c:pt>
                <c:pt idx="12425">
                  <c:v>42189.203888888886</c:v>
                </c:pt>
                <c:pt idx="12426">
                  <c:v>42189.204583333325</c:v>
                </c:pt>
                <c:pt idx="12427">
                  <c:v>42189.205277777779</c:v>
                </c:pt>
                <c:pt idx="12428">
                  <c:v>42189.205972222226</c:v>
                </c:pt>
                <c:pt idx="12429">
                  <c:v>42189.206666666651</c:v>
                </c:pt>
                <c:pt idx="12430">
                  <c:v>42189.207361111083</c:v>
                </c:pt>
                <c:pt idx="12431">
                  <c:v>42189.208055555559</c:v>
                </c:pt>
                <c:pt idx="12432">
                  <c:v>42189.208749999998</c:v>
                </c:pt>
                <c:pt idx="12433">
                  <c:v>42189.209444444445</c:v>
                </c:pt>
                <c:pt idx="12434">
                  <c:v>42189.210138888891</c:v>
                </c:pt>
                <c:pt idx="12435">
                  <c:v>42189.210833333331</c:v>
                </c:pt>
                <c:pt idx="12436">
                  <c:v>42189.211527777778</c:v>
                </c:pt>
                <c:pt idx="12437">
                  <c:v>42189.212222222232</c:v>
                </c:pt>
                <c:pt idx="12438">
                  <c:v>42189.212916666664</c:v>
                </c:pt>
                <c:pt idx="12439">
                  <c:v>42189.213611111096</c:v>
                </c:pt>
                <c:pt idx="12440">
                  <c:v>42189.214305555557</c:v>
                </c:pt>
                <c:pt idx="12441">
                  <c:v>42189.215000000004</c:v>
                </c:pt>
                <c:pt idx="12442">
                  <c:v>42189.215694444443</c:v>
                </c:pt>
                <c:pt idx="12443">
                  <c:v>42189.21638888889</c:v>
                </c:pt>
                <c:pt idx="12444">
                  <c:v>42189.217083333322</c:v>
                </c:pt>
                <c:pt idx="12445">
                  <c:v>42189.217777777776</c:v>
                </c:pt>
                <c:pt idx="12446">
                  <c:v>42189.218472222223</c:v>
                </c:pt>
                <c:pt idx="12447">
                  <c:v>42189.219166666648</c:v>
                </c:pt>
                <c:pt idx="12448">
                  <c:v>42189.219861111094</c:v>
                </c:pt>
                <c:pt idx="12449">
                  <c:v>42189.220555555556</c:v>
                </c:pt>
                <c:pt idx="12450">
                  <c:v>42189.221249999995</c:v>
                </c:pt>
                <c:pt idx="12451">
                  <c:v>42189.221944444434</c:v>
                </c:pt>
                <c:pt idx="12452">
                  <c:v>42189.222638888888</c:v>
                </c:pt>
                <c:pt idx="12453">
                  <c:v>42189.223333333321</c:v>
                </c:pt>
                <c:pt idx="12454">
                  <c:v>42189.224027777775</c:v>
                </c:pt>
                <c:pt idx="12455">
                  <c:v>42189.224722222207</c:v>
                </c:pt>
                <c:pt idx="12456">
                  <c:v>42189.225416666639</c:v>
                </c:pt>
                <c:pt idx="12457">
                  <c:v>42189.2261111111</c:v>
                </c:pt>
                <c:pt idx="12458">
                  <c:v>42189.226805555554</c:v>
                </c:pt>
                <c:pt idx="12459">
                  <c:v>42189.227499999994</c:v>
                </c:pt>
                <c:pt idx="12460">
                  <c:v>42189.228194444448</c:v>
                </c:pt>
                <c:pt idx="12461">
                  <c:v>42189.228888888887</c:v>
                </c:pt>
                <c:pt idx="12462">
                  <c:v>42189.229583333319</c:v>
                </c:pt>
                <c:pt idx="12463">
                  <c:v>42189.23027777778</c:v>
                </c:pt>
                <c:pt idx="12464">
                  <c:v>42189.23097222222</c:v>
                </c:pt>
                <c:pt idx="12465">
                  <c:v>42189.231666666637</c:v>
                </c:pt>
                <c:pt idx="12466">
                  <c:v>42189.232361111084</c:v>
                </c:pt>
                <c:pt idx="12467">
                  <c:v>42189.233055555538</c:v>
                </c:pt>
                <c:pt idx="12468">
                  <c:v>42189.233749999985</c:v>
                </c:pt>
                <c:pt idx="12469">
                  <c:v>42189.234444444446</c:v>
                </c:pt>
                <c:pt idx="12470">
                  <c:v>42189.235138888886</c:v>
                </c:pt>
                <c:pt idx="12471">
                  <c:v>42189.235833333325</c:v>
                </c:pt>
                <c:pt idx="12472">
                  <c:v>42189.236527777779</c:v>
                </c:pt>
                <c:pt idx="12473">
                  <c:v>42189.237222222226</c:v>
                </c:pt>
                <c:pt idx="12474">
                  <c:v>42189.237916666651</c:v>
                </c:pt>
                <c:pt idx="12475">
                  <c:v>42189.238611111105</c:v>
                </c:pt>
                <c:pt idx="12476">
                  <c:v>42189.239305555544</c:v>
                </c:pt>
                <c:pt idx="12477">
                  <c:v>42189.24</c:v>
                </c:pt>
                <c:pt idx="12478">
                  <c:v>42189.240694444459</c:v>
                </c:pt>
                <c:pt idx="12479">
                  <c:v>42189.241388888884</c:v>
                </c:pt>
                <c:pt idx="12480">
                  <c:v>42189.242083333324</c:v>
                </c:pt>
                <c:pt idx="12481">
                  <c:v>42189.242777777778</c:v>
                </c:pt>
                <c:pt idx="12482">
                  <c:v>42189.243472222224</c:v>
                </c:pt>
                <c:pt idx="12483">
                  <c:v>42189.244166666649</c:v>
                </c:pt>
                <c:pt idx="12484">
                  <c:v>42189.244861111096</c:v>
                </c:pt>
                <c:pt idx="12485">
                  <c:v>42189.245555555557</c:v>
                </c:pt>
                <c:pt idx="12486">
                  <c:v>42189.246250000011</c:v>
                </c:pt>
                <c:pt idx="12487">
                  <c:v>42189.246944444443</c:v>
                </c:pt>
                <c:pt idx="12488">
                  <c:v>42189.24763888889</c:v>
                </c:pt>
                <c:pt idx="12489">
                  <c:v>42189.248333333337</c:v>
                </c:pt>
                <c:pt idx="12490">
                  <c:v>42189.249027777776</c:v>
                </c:pt>
                <c:pt idx="12491">
                  <c:v>42189.249722222208</c:v>
                </c:pt>
                <c:pt idx="12492">
                  <c:v>42189.250416666655</c:v>
                </c:pt>
                <c:pt idx="12493">
                  <c:v>42189.251111111094</c:v>
                </c:pt>
                <c:pt idx="12494">
                  <c:v>42189.251805555556</c:v>
                </c:pt>
                <c:pt idx="12495">
                  <c:v>42189.252500000002</c:v>
                </c:pt>
                <c:pt idx="12496">
                  <c:v>42189.253194444442</c:v>
                </c:pt>
                <c:pt idx="12497">
                  <c:v>42189.253888888888</c:v>
                </c:pt>
                <c:pt idx="12498">
                  <c:v>42189.254583333335</c:v>
                </c:pt>
                <c:pt idx="12499">
                  <c:v>42189.255277777782</c:v>
                </c:pt>
                <c:pt idx="12500">
                  <c:v>42189.255972222221</c:v>
                </c:pt>
                <c:pt idx="12501">
                  <c:v>42189.256666666653</c:v>
                </c:pt>
                <c:pt idx="12502">
                  <c:v>42189.2573611111</c:v>
                </c:pt>
                <c:pt idx="12503">
                  <c:v>42189.258055555561</c:v>
                </c:pt>
                <c:pt idx="12504">
                  <c:v>42189.258750000001</c:v>
                </c:pt>
                <c:pt idx="12505">
                  <c:v>42189.259444444448</c:v>
                </c:pt>
                <c:pt idx="12506">
                  <c:v>42189.260138888887</c:v>
                </c:pt>
                <c:pt idx="12507">
                  <c:v>42189.260833333334</c:v>
                </c:pt>
                <c:pt idx="12508">
                  <c:v>42189.261527777766</c:v>
                </c:pt>
                <c:pt idx="12509">
                  <c:v>42189.26222222222</c:v>
                </c:pt>
                <c:pt idx="12510">
                  <c:v>42189.262916666652</c:v>
                </c:pt>
                <c:pt idx="12511">
                  <c:v>42189.263611111084</c:v>
                </c:pt>
                <c:pt idx="12512">
                  <c:v>42189.264305555538</c:v>
                </c:pt>
                <c:pt idx="12513">
                  <c:v>42189.264999999999</c:v>
                </c:pt>
                <c:pt idx="12514">
                  <c:v>42189.265694444446</c:v>
                </c:pt>
                <c:pt idx="12515">
                  <c:v>42189.266388888886</c:v>
                </c:pt>
                <c:pt idx="12516">
                  <c:v>42189.267083333303</c:v>
                </c:pt>
                <c:pt idx="12517">
                  <c:v>42189.267777777764</c:v>
                </c:pt>
                <c:pt idx="12518">
                  <c:v>42189.268472222226</c:v>
                </c:pt>
                <c:pt idx="12519">
                  <c:v>42189.269166666636</c:v>
                </c:pt>
                <c:pt idx="12520">
                  <c:v>42189.269861111083</c:v>
                </c:pt>
                <c:pt idx="12521">
                  <c:v>42189.270555555559</c:v>
                </c:pt>
                <c:pt idx="12522">
                  <c:v>42189.271249999998</c:v>
                </c:pt>
                <c:pt idx="12523">
                  <c:v>42189.271944444445</c:v>
                </c:pt>
                <c:pt idx="12524">
                  <c:v>42189.272638888891</c:v>
                </c:pt>
                <c:pt idx="12525">
                  <c:v>42189.273333333324</c:v>
                </c:pt>
                <c:pt idx="12526">
                  <c:v>42189.274027777778</c:v>
                </c:pt>
                <c:pt idx="12527">
                  <c:v>42189.274722222224</c:v>
                </c:pt>
                <c:pt idx="12528">
                  <c:v>42189.275416666649</c:v>
                </c:pt>
                <c:pt idx="12529">
                  <c:v>42189.276111111096</c:v>
                </c:pt>
                <c:pt idx="12530">
                  <c:v>42189.276805555557</c:v>
                </c:pt>
                <c:pt idx="12531">
                  <c:v>42189.277499999997</c:v>
                </c:pt>
                <c:pt idx="12532">
                  <c:v>42189.278194444443</c:v>
                </c:pt>
                <c:pt idx="12533">
                  <c:v>42189.27888888889</c:v>
                </c:pt>
                <c:pt idx="12534">
                  <c:v>42189.279583333322</c:v>
                </c:pt>
                <c:pt idx="12535">
                  <c:v>42189.280277777783</c:v>
                </c:pt>
                <c:pt idx="12536">
                  <c:v>42189.280972222223</c:v>
                </c:pt>
                <c:pt idx="12537">
                  <c:v>42189.281666666648</c:v>
                </c:pt>
                <c:pt idx="12538">
                  <c:v>42189.282361111094</c:v>
                </c:pt>
                <c:pt idx="12539">
                  <c:v>42189.283055555556</c:v>
                </c:pt>
                <c:pt idx="12540">
                  <c:v>42189.283749999995</c:v>
                </c:pt>
                <c:pt idx="12541">
                  <c:v>42189.284444444442</c:v>
                </c:pt>
                <c:pt idx="12542">
                  <c:v>42189.285138888888</c:v>
                </c:pt>
                <c:pt idx="12543">
                  <c:v>42189.285833333335</c:v>
                </c:pt>
                <c:pt idx="12544">
                  <c:v>42189.286527777782</c:v>
                </c:pt>
                <c:pt idx="12545">
                  <c:v>42189.287222222221</c:v>
                </c:pt>
                <c:pt idx="12546">
                  <c:v>42189.287916666653</c:v>
                </c:pt>
                <c:pt idx="12547">
                  <c:v>42189.288611111115</c:v>
                </c:pt>
                <c:pt idx="12548">
                  <c:v>42189.289305555554</c:v>
                </c:pt>
                <c:pt idx="12549">
                  <c:v>42189.29</c:v>
                </c:pt>
                <c:pt idx="12550">
                  <c:v>42189.290694444448</c:v>
                </c:pt>
                <c:pt idx="12551">
                  <c:v>42189.291388888872</c:v>
                </c:pt>
                <c:pt idx="12552">
                  <c:v>42189.292083333319</c:v>
                </c:pt>
                <c:pt idx="12553">
                  <c:v>42189.292777777766</c:v>
                </c:pt>
                <c:pt idx="12554">
                  <c:v>42189.293472222198</c:v>
                </c:pt>
                <c:pt idx="12555">
                  <c:v>42189.294166666637</c:v>
                </c:pt>
                <c:pt idx="12556">
                  <c:v>42189.294861111084</c:v>
                </c:pt>
                <c:pt idx="12557">
                  <c:v>42189.295555555538</c:v>
                </c:pt>
                <c:pt idx="12558">
                  <c:v>42189.296249999999</c:v>
                </c:pt>
                <c:pt idx="12559">
                  <c:v>42189.296944444446</c:v>
                </c:pt>
                <c:pt idx="12560">
                  <c:v>42189.297638888886</c:v>
                </c:pt>
                <c:pt idx="12561">
                  <c:v>42189.298333333325</c:v>
                </c:pt>
                <c:pt idx="12562">
                  <c:v>42189.299027777764</c:v>
                </c:pt>
                <c:pt idx="12563">
                  <c:v>42189.299722222204</c:v>
                </c:pt>
                <c:pt idx="12564">
                  <c:v>42189.300416666665</c:v>
                </c:pt>
                <c:pt idx="12565">
                  <c:v>42189.301111111105</c:v>
                </c:pt>
                <c:pt idx="12566">
                  <c:v>42189.301805555559</c:v>
                </c:pt>
                <c:pt idx="12567">
                  <c:v>42189.302500000013</c:v>
                </c:pt>
                <c:pt idx="12568">
                  <c:v>42189.303194444459</c:v>
                </c:pt>
                <c:pt idx="12569">
                  <c:v>42189.303888888891</c:v>
                </c:pt>
                <c:pt idx="12570">
                  <c:v>42189.304583333331</c:v>
                </c:pt>
                <c:pt idx="12571">
                  <c:v>42189.305277777792</c:v>
                </c:pt>
                <c:pt idx="12572">
                  <c:v>42189.305972222232</c:v>
                </c:pt>
                <c:pt idx="12573">
                  <c:v>42189.306666666664</c:v>
                </c:pt>
                <c:pt idx="12574">
                  <c:v>42189.307361111096</c:v>
                </c:pt>
                <c:pt idx="12575">
                  <c:v>42189.308055555572</c:v>
                </c:pt>
                <c:pt idx="12576">
                  <c:v>42189.308750000011</c:v>
                </c:pt>
                <c:pt idx="12577">
                  <c:v>42189.309444444443</c:v>
                </c:pt>
                <c:pt idx="12578">
                  <c:v>42189.310138888904</c:v>
                </c:pt>
                <c:pt idx="12579">
                  <c:v>42189.310833333351</c:v>
                </c:pt>
                <c:pt idx="12580">
                  <c:v>42189.311527777783</c:v>
                </c:pt>
                <c:pt idx="12581">
                  <c:v>42189.312222222237</c:v>
                </c:pt>
                <c:pt idx="12582">
                  <c:v>42189.312916666669</c:v>
                </c:pt>
                <c:pt idx="12583">
                  <c:v>42189.313611111109</c:v>
                </c:pt>
                <c:pt idx="12584">
                  <c:v>42189.314305555563</c:v>
                </c:pt>
                <c:pt idx="12585">
                  <c:v>42189.315000000002</c:v>
                </c:pt>
                <c:pt idx="12586">
                  <c:v>42189.315694444456</c:v>
                </c:pt>
                <c:pt idx="12587">
                  <c:v>42189.316388888903</c:v>
                </c:pt>
                <c:pt idx="12588">
                  <c:v>42189.317083333335</c:v>
                </c:pt>
                <c:pt idx="12589">
                  <c:v>42189.317777777782</c:v>
                </c:pt>
                <c:pt idx="12590">
                  <c:v>42189.318472222236</c:v>
                </c:pt>
                <c:pt idx="12591">
                  <c:v>42189.319166666653</c:v>
                </c:pt>
                <c:pt idx="12592">
                  <c:v>42189.319861111115</c:v>
                </c:pt>
                <c:pt idx="12593">
                  <c:v>42189.320555555561</c:v>
                </c:pt>
                <c:pt idx="12594">
                  <c:v>42189.321250000001</c:v>
                </c:pt>
                <c:pt idx="12595">
                  <c:v>42189.321944444448</c:v>
                </c:pt>
                <c:pt idx="12596">
                  <c:v>42189.322638888902</c:v>
                </c:pt>
                <c:pt idx="12597">
                  <c:v>42189.323333333334</c:v>
                </c:pt>
                <c:pt idx="12598">
                  <c:v>42189.32402777778</c:v>
                </c:pt>
                <c:pt idx="12599">
                  <c:v>42189.32472222222</c:v>
                </c:pt>
                <c:pt idx="12600">
                  <c:v>42189.325416666652</c:v>
                </c:pt>
                <c:pt idx="12601">
                  <c:v>42189.326111111106</c:v>
                </c:pt>
                <c:pt idx="12602">
                  <c:v>42189.326805555553</c:v>
                </c:pt>
                <c:pt idx="12603">
                  <c:v>42189.327499999999</c:v>
                </c:pt>
                <c:pt idx="12604">
                  <c:v>42189.328194444461</c:v>
                </c:pt>
                <c:pt idx="12605">
                  <c:v>42189.328888888893</c:v>
                </c:pt>
                <c:pt idx="12606">
                  <c:v>42189.329583333325</c:v>
                </c:pt>
                <c:pt idx="12607">
                  <c:v>42189.330277777794</c:v>
                </c:pt>
                <c:pt idx="12608">
                  <c:v>42189.330972222233</c:v>
                </c:pt>
                <c:pt idx="12609">
                  <c:v>42189.331666666651</c:v>
                </c:pt>
                <c:pt idx="12610">
                  <c:v>42189.332361111105</c:v>
                </c:pt>
                <c:pt idx="12611">
                  <c:v>42189.333055555559</c:v>
                </c:pt>
                <c:pt idx="12612">
                  <c:v>42189.333749999998</c:v>
                </c:pt>
                <c:pt idx="12613">
                  <c:v>42189.334444444459</c:v>
                </c:pt>
                <c:pt idx="12614">
                  <c:v>42189.335138888891</c:v>
                </c:pt>
                <c:pt idx="12615">
                  <c:v>42189.335833333331</c:v>
                </c:pt>
                <c:pt idx="12616">
                  <c:v>42189.336527777792</c:v>
                </c:pt>
                <c:pt idx="12617">
                  <c:v>42189.337222222232</c:v>
                </c:pt>
                <c:pt idx="12618">
                  <c:v>42189.337916666664</c:v>
                </c:pt>
                <c:pt idx="12619">
                  <c:v>42189.33861111111</c:v>
                </c:pt>
                <c:pt idx="12620">
                  <c:v>42189.339305555557</c:v>
                </c:pt>
                <c:pt idx="12621">
                  <c:v>42189.340000000011</c:v>
                </c:pt>
                <c:pt idx="12622">
                  <c:v>42189.340694444465</c:v>
                </c:pt>
                <c:pt idx="12623">
                  <c:v>42189.34138888889</c:v>
                </c:pt>
                <c:pt idx="12624">
                  <c:v>42189.342083333337</c:v>
                </c:pt>
                <c:pt idx="12625">
                  <c:v>42189.342777777783</c:v>
                </c:pt>
                <c:pt idx="12626">
                  <c:v>42189.343472222223</c:v>
                </c:pt>
                <c:pt idx="12627">
                  <c:v>42189.344166666655</c:v>
                </c:pt>
                <c:pt idx="12628">
                  <c:v>42189.344861111109</c:v>
                </c:pt>
                <c:pt idx="12629">
                  <c:v>42189.345555555563</c:v>
                </c:pt>
                <c:pt idx="12630">
                  <c:v>42189.346250000017</c:v>
                </c:pt>
                <c:pt idx="12631">
                  <c:v>42189.346944444456</c:v>
                </c:pt>
                <c:pt idx="12632">
                  <c:v>42189.347638888903</c:v>
                </c:pt>
                <c:pt idx="12633">
                  <c:v>42189.348333333342</c:v>
                </c:pt>
                <c:pt idx="12634">
                  <c:v>42189.349027777782</c:v>
                </c:pt>
                <c:pt idx="12635">
                  <c:v>42189.349722222221</c:v>
                </c:pt>
                <c:pt idx="12636">
                  <c:v>42189.350416666668</c:v>
                </c:pt>
                <c:pt idx="12637">
                  <c:v>42189.351111111115</c:v>
                </c:pt>
                <c:pt idx="12638">
                  <c:v>42189.351805555561</c:v>
                </c:pt>
                <c:pt idx="12639">
                  <c:v>42189.352500000015</c:v>
                </c:pt>
                <c:pt idx="12640">
                  <c:v>42189.353194444469</c:v>
                </c:pt>
                <c:pt idx="12641">
                  <c:v>42189.353888888902</c:v>
                </c:pt>
                <c:pt idx="12642">
                  <c:v>42189.354583333341</c:v>
                </c:pt>
                <c:pt idx="12643">
                  <c:v>42189.355277777795</c:v>
                </c:pt>
                <c:pt idx="12644">
                  <c:v>42189.355972222234</c:v>
                </c:pt>
                <c:pt idx="12645">
                  <c:v>42189.356666666667</c:v>
                </c:pt>
                <c:pt idx="12646">
                  <c:v>42189.357361111106</c:v>
                </c:pt>
                <c:pt idx="12647">
                  <c:v>42189.358055555567</c:v>
                </c:pt>
                <c:pt idx="12648">
                  <c:v>42189.358750000014</c:v>
                </c:pt>
                <c:pt idx="12649">
                  <c:v>42189.359444444461</c:v>
                </c:pt>
                <c:pt idx="12650">
                  <c:v>42189.360138888893</c:v>
                </c:pt>
                <c:pt idx="12651">
                  <c:v>42189.360833333332</c:v>
                </c:pt>
                <c:pt idx="12652">
                  <c:v>42189.361527777779</c:v>
                </c:pt>
                <c:pt idx="12653">
                  <c:v>42189.362222222233</c:v>
                </c:pt>
                <c:pt idx="12654">
                  <c:v>42189.362916666665</c:v>
                </c:pt>
                <c:pt idx="12655">
                  <c:v>42189.363611111105</c:v>
                </c:pt>
                <c:pt idx="12656">
                  <c:v>42189.364305555559</c:v>
                </c:pt>
                <c:pt idx="12657">
                  <c:v>42189.365000000005</c:v>
                </c:pt>
                <c:pt idx="12658">
                  <c:v>42189.365694444459</c:v>
                </c:pt>
                <c:pt idx="12659">
                  <c:v>42189.366388888891</c:v>
                </c:pt>
                <c:pt idx="12660">
                  <c:v>42189.367083333324</c:v>
                </c:pt>
                <c:pt idx="12661">
                  <c:v>42189.367777777778</c:v>
                </c:pt>
                <c:pt idx="12662">
                  <c:v>42189.368472222232</c:v>
                </c:pt>
                <c:pt idx="12663">
                  <c:v>42189.369166666649</c:v>
                </c:pt>
                <c:pt idx="12664">
                  <c:v>42189.369861111096</c:v>
                </c:pt>
                <c:pt idx="12665">
                  <c:v>42189.370555555572</c:v>
                </c:pt>
                <c:pt idx="12666">
                  <c:v>42189.371250000011</c:v>
                </c:pt>
                <c:pt idx="12667">
                  <c:v>42189.371944444443</c:v>
                </c:pt>
                <c:pt idx="12668">
                  <c:v>42189.372638888904</c:v>
                </c:pt>
                <c:pt idx="12669">
                  <c:v>42189.373333333337</c:v>
                </c:pt>
                <c:pt idx="12670">
                  <c:v>42189.374027777783</c:v>
                </c:pt>
                <c:pt idx="12671">
                  <c:v>42189.374722222223</c:v>
                </c:pt>
                <c:pt idx="12672">
                  <c:v>42189.375416666655</c:v>
                </c:pt>
                <c:pt idx="12673">
                  <c:v>42189.376111111109</c:v>
                </c:pt>
                <c:pt idx="12674">
                  <c:v>42189.376805555563</c:v>
                </c:pt>
                <c:pt idx="12675">
                  <c:v>42189.377500000002</c:v>
                </c:pt>
                <c:pt idx="12676">
                  <c:v>42189.378194444456</c:v>
                </c:pt>
                <c:pt idx="12677">
                  <c:v>42189.378888888903</c:v>
                </c:pt>
                <c:pt idx="12678">
                  <c:v>42189.379583333335</c:v>
                </c:pt>
                <c:pt idx="12679">
                  <c:v>42189.380277777796</c:v>
                </c:pt>
                <c:pt idx="12680">
                  <c:v>42189.380972222236</c:v>
                </c:pt>
                <c:pt idx="12681">
                  <c:v>42189.381666666653</c:v>
                </c:pt>
                <c:pt idx="12682">
                  <c:v>42189.382361111115</c:v>
                </c:pt>
                <c:pt idx="12683">
                  <c:v>42189.383055555561</c:v>
                </c:pt>
                <c:pt idx="12684">
                  <c:v>42189.383750000001</c:v>
                </c:pt>
                <c:pt idx="12685">
                  <c:v>42189.384444444469</c:v>
                </c:pt>
                <c:pt idx="12686">
                  <c:v>42189.385138888902</c:v>
                </c:pt>
                <c:pt idx="12687">
                  <c:v>42189.385833333341</c:v>
                </c:pt>
                <c:pt idx="12688">
                  <c:v>42189.386527777795</c:v>
                </c:pt>
                <c:pt idx="12689">
                  <c:v>42189.387222222234</c:v>
                </c:pt>
                <c:pt idx="12690">
                  <c:v>42189.387916666667</c:v>
                </c:pt>
                <c:pt idx="12691">
                  <c:v>42189.388611111113</c:v>
                </c:pt>
                <c:pt idx="12692">
                  <c:v>42189.389305555553</c:v>
                </c:pt>
                <c:pt idx="12693">
                  <c:v>42189.39</c:v>
                </c:pt>
                <c:pt idx="12694">
                  <c:v>42189.390694444461</c:v>
                </c:pt>
                <c:pt idx="12695">
                  <c:v>42189.391388888886</c:v>
                </c:pt>
                <c:pt idx="12696">
                  <c:v>42189.392083333325</c:v>
                </c:pt>
                <c:pt idx="12697">
                  <c:v>42189.392777777779</c:v>
                </c:pt>
                <c:pt idx="12698">
                  <c:v>42189.393472222226</c:v>
                </c:pt>
                <c:pt idx="12699">
                  <c:v>42189.394166666651</c:v>
                </c:pt>
                <c:pt idx="12700">
                  <c:v>42189.394861111105</c:v>
                </c:pt>
                <c:pt idx="12701">
                  <c:v>42189.395555555559</c:v>
                </c:pt>
                <c:pt idx="12702">
                  <c:v>42189.396250000013</c:v>
                </c:pt>
                <c:pt idx="12703">
                  <c:v>42189.396944444459</c:v>
                </c:pt>
                <c:pt idx="12704">
                  <c:v>42189.397638888891</c:v>
                </c:pt>
                <c:pt idx="12705">
                  <c:v>42189.398333333331</c:v>
                </c:pt>
                <c:pt idx="12706">
                  <c:v>42189.399027777778</c:v>
                </c:pt>
                <c:pt idx="12707">
                  <c:v>42189.399722222224</c:v>
                </c:pt>
                <c:pt idx="12708">
                  <c:v>42189.400416666664</c:v>
                </c:pt>
                <c:pt idx="12709">
                  <c:v>42189.401111111096</c:v>
                </c:pt>
                <c:pt idx="12710">
                  <c:v>42189.401805555557</c:v>
                </c:pt>
                <c:pt idx="12711">
                  <c:v>42189.402500000011</c:v>
                </c:pt>
                <c:pt idx="12712">
                  <c:v>42189.403194444443</c:v>
                </c:pt>
                <c:pt idx="12713">
                  <c:v>42189.40388888889</c:v>
                </c:pt>
                <c:pt idx="12714">
                  <c:v>42189.404583333337</c:v>
                </c:pt>
                <c:pt idx="12715">
                  <c:v>42189.405277777783</c:v>
                </c:pt>
                <c:pt idx="12716">
                  <c:v>42189.405972222223</c:v>
                </c:pt>
                <c:pt idx="12717">
                  <c:v>42189.406666666655</c:v>
                </c:pt>
                <c:pt idx="12718">
                  <c:v>42189.407361111094</c:v>
                </c:pt>
                <c:pt idx="12719">
                  <c:v>42189.408055555563</c:v>
                </c:pt>
                <c:pt idx="12720">
                  <c:v>42189.408750000002</c:v>
                </c:pt>
                <c:pt idx="12721">
                  <c:v>42189.409444444442</c:v>
                </c:pt>
                <c:pt idx="12722">
                  <c:v>42189.410138888903</c:v>
                </c:pt>
                <c:pt idx="12723">
                  <c:v>42189.410833333342</c:v>
                </c:pt>
                <c:pt idx="12724">
                  <c:v>42189.411527777782</c:v>
                </c:pt>
                <c:pt idx="12725">
                  <c:v>42189.412222222236</c:v>
                </c:pt>
                <c:pt idx="12726">
                  <c:v>42189.412916666668</c:v>
                </c:pt>
                <c:pt idx="12727">
                  <c:v>42189.413611111115</c:v>
                </c:pt>
                <c:pt idx="12728">
                  <c:v>42189.414305555561</c:v>
                </c:pt>
                <c:pt idx="12729">
                  <c:v>42189.415000000001</c:v>
                </c:pt>
                <c:pt idx="12730">
                  <c:v>42189.415694444469</c:v>
                </c:pt>
                <c:pt idx="12731">
                  <c:v>42189.416388888902</c:v>
                </c:pt>
                <c:pt idx="12732">
                  <c:v>42189.417083333334</c:v>
                </c:pt>
                <c:pt idx="12733">
                  <c:v>42189.41777777778</c:v>
                </c:pt>
                <c:pt idx="12734">
                  <c:v>42189.418472222234</c:v>
                </c:pt>
                <c:pt idx="12735">
                  <c:v>42189.419166666652</c:v>
                </c:pt>
                <c:pt idx="12736">
                  <c:v>42189.419861111106</c:v>
                </c:pt>
                <c:pt idx="12737">
                  <c:v>42189.420555555553</c:v>
                </c:pt>
                <c:pt idx="12738">
                  <c:v>42189.421249999999</c:v>
                </c:pt>
                <c:pt idx="12739">
                  <c:v>42189.421944444446</c:v>
                </c:pt>
                <c:pt idx="12740">
                  <c:v>42189.422638888893</c:v>
                </c:pt>
                <c:pt idx="12741">
                  <c:v>42189.423333333325</c:v>
                </c:pt>
                <c:pt idx="12742">
                  <c:v>42189.424027777779</c:v>
                </c:pt>
                <c:pt idx="12743">
                  <c:v>42189.424722222226</c:v>
                </c:pt>
                <c:pt idx="12744">
                  <c:v>42189.425416666651</c:v>
                </c:pt>
                <c:pt idx="12745">
                  <c:v>42189.426111111105</c:v>
                </c:pt>
                <c:pt idx="12746">
                  <c:v>42189.426805555559</c:v>
                </c:pt>
                <c:pt idx="12747">
                  <c:v>42189.427499999998</c:v>
                </c:pt>
                <c:pt idx="12748">
                  <c:v>42189.428194444459</c:v>
                </c:pt>
                <c:pt idx="12749">
                  <c:v>42189.428888888891</c:v>
                </c:pt>
                <c:pt idx="12750">
                  <c:v>42189.429583333324</c:v>
                </c:pt>
                <c:pt idx="12751">
                  <c:v>42189.430277777792</c:v>
                </c:pt>
                <c:pt idx="12752">
                  <c:v>42189.430972222232</c:v>
                </c:pt>
                <c:pt idx="12753">
                  <c:v>42189.431666666649</c:v>
                </c:pt>
                <c:pt idx="12754">
                  <c:v>42189.432361111096</c:v>
                </c:pt>
                <c:pt idx="12755">
                  <c:v>42189.433055555557</c:v>
                </c:pt>
                <c:pt idx="12756">
                  <c:v>42189.433749999997</c:v>
                </c:pt>
                <c:pt idx="12757">
                  <c:v>42189.434444444443</c:v>
                </c:pt>
                <c:pt idx="12758">
                  <c:v>42189.43513888889</c:v>
                </c:pt>
                <c:pt idx="12759">
                  <c:v>42189.435833333337</c:v>
                </c:pt>
                <c:pt idx="12760">
                  <c:v>42189.436527777783</c:v>
                </c:pt>
                <c:pt idx="12761">
                  <c:v>42189.437222222223</c:v>
                </c:pt>
                <c:pt idx="12762">
                  <c:v>42189.437916666655</c:v>
                </c:pt>
                <c:pt idx="12763">
                  <c:v>42189.438611111109</c:v>
                </c:pt>
                <c:pt idx="12764">
                  <c:v>42189.439305555556</c:v>
                </c:pt>
                <c:pt idx="12765">
                  <c:v>42189.440000000002</c:v>
                </c:pt>
                <c:pt idx="12766">
                  <c:v>42189.440694444456</c:v>
                </c:pt>
                <c:pt idx="12767">
                  <c:v>42189.441388888888</c:v>
                </c:pt>
                <c:pt idx="12768">
                  <c:v>42189.442083333335</c:v>
                </c:pt>
                <c:pt idx="12769">
                  <c:v>42189.442777777782</c:v>
                </c:pt>
                <c:pt idx="12770">
                  <c:v>42189.443472222221</c:v>
                </c:pt>
                <c:pt idx="12771">
                  <c:v>42189.444166666653</c:v>
                </c:pt>
                <c:pt idx="12772">
                  <c:v>42189.444861111115</c:v>
                </c:pt>
                <c:pt idx="12773">
                  <c:v>42189.445555555561</c:v>
                </c:pt>
                <c:pt idx="12774">
                  <c:v>42189.446250000015</c:v>
                </c:pt>
                <c:pt idx="12775">
                  <c:v>42189.446944444469</c:v>
                </c:pt>
                <c:pt idx="12776">
                  <c:v>42189.447638888902</c:v>
                </c:pt>
                <c:pt idx="12777">
                  <c:v>42189.448333333341</c:v>
                </c:pt>
                <c:pt idx="12778">
                  <c:v>42189.44902777778</c:v>
                </c:pt>
                <c:pt idx="12779">
                  <c:v>42189.44972222222</c:v>
                </c:pt>
                <c:pt idx="12780">
                  <c:v>42189.450416666667</c:v>
                </c:pt>
                <c:pt idx="12781">
                  <c:v>42189.451111111106</c:v>
                </c:pt>
                <c:pt idx="12782">
                  <c:v>42189.451805555553</c:v>
                </c:pt>
                <c:pt idx="12783">
                  <c:v>42189.452500000014</c:v>
                </c:pt>
                <c:pt idx="12784">
                  <c:v>42189.453194444461</c:v>
                </c:pt>
                <c:pt idx="12785">
                  <c:v>42189.453888888893</c:v>
                </c:pt>
                <c:pt idx="12786">
                  <c:v>42189.454583333332</c:v>
                </c:pt>
                <c:pt idx="12787">
                  <c:v>42189.455277777794</c:v>
                </c:pt>
                <c:pt idx="12788">
                  <c:v>42189.455972222233</c:v>
                </c:pt>
                <c:pt idx="12789">
                  <c:v>42189.456666666665</c:v>
                </c:pt>
                <c:pt idx="12790">
                  <c:v>42189.457361111105</c:v>
                </c:pt>
                <c:pt idx="12791">
                  <c:v>42189.458055555573</c:v>
                </c:pt>
                <c:pt idx="12792">
                  <c:v>42189.458750000013</c:v>
                </c:pt>
                <c:pt idx="12793">
                  <c:v>42189.459444444459</c:v>
                </c:pt>
                <c:pt idx="12794">
                  <c:v>42189.460138888891</c:v>
                </c:pt>
                <c:pt idx="12795">
                  <c:v>42189.460833333331</c:v>
                </c:pt>
                <c:pt idx="12796">
                  <c:v>42189.461527777778</c:v>
                </c:pt>
                <c:pt idx="12797">
                  <c:v>42189.462222222232</c:v>
                </c:pt>
                <c:pt idx="12798">
                  <c:v>42189.462916666664</c:v>
                </c:pt>
                <c:pt idx="12799">
                  <c:v>42189.463611111096</c:v>
                </c:pt>
                <c:pt idx="12800">
                  <c:v>42189.464305555557</c:v>
                </c:pt>
                <c:pt idx="12801">
                  <c:v>42189.465000000004</c:v>
                </c:pt>
                <c:pt idx="12802">
                  <c:v>42189.465694444443</c:v>
                </c:pt>
                <c:pt idx="12803">
                  <c:v>42189.46638888889</c:v>
                </c:pt>
                <c:pt idx="12804">
                  <c:v>42189.467083333322</c:v>
                </c:pt>
                <c:pt idx="12805">
                  <c:v>42189.467777777776</c:v>
                </c:pt>
                <c:pt idx="12806">
                  <c:v>42189.468472222223</c:v>
                </c:pt>
                <c:pt idx="12807">
                  <c:v>42189.469166666648</c:v>
                </c:pt>
                <c:pt idx="12808">
                  <c:v>42189.469861111094</c:v>
                </c:pt>
                <c:pt idx="12809">
                  <c:v>42189.470555555563</c:v>
                </c:pt>
                <c:pt idx="12810">
                  <c:v>42189.471250000002</c:v>
                </c:pt>
                <c:pt idx="12811">
                  <c:v>42189.471944444442</c:v>
                </c:pt>
                <c:pt idx="12812">
                  <c:v>42189.472638888903</c:v>
                </c:pt>
                <c:pt idx="12813">
                  <c:v>42189.473333333335</c:v>
                </c:pt>
                <c:pt idx="12814">
                  <c:v>42189.474027777782</c:v>
                </c:pt>
                <c:pt idx="12815">
                  <c:v>42189.474722222221</c:v>
                </c:pt>
                <c:pt idx="12816">
                  <c:v>42189.475416666653</c:v>
                </c:pt>
                <c:pt idx="12817">
                  <c:v>42189.476111111115</c:v>
                </c:pt>
                <c:pt idx="12818">
                  <c:v>42189.476805555561</c:v>
                </c:pt>
                <c:pt idx="12819">
                  <c:v>42189.477500000001</c:v>
                </c:pt>
                <c:pt idx="12820">
                  <c:v>42189.478194444469</c:v>
                </c:pt>
                <c:pt idx="12821">
                  <c:v>42189.478888888902</c:v>
                </c:pt>
                <c:pt idx="12822">
                  <c:v>42189.479583333334</c:v>
                </c:pt>
                <c:pt idx="12823">
                  <c:v>42189.480277777795</c:v>
                </c:pt>
                <c:pt idx="12824">
                  <c:v>42189.480972222234</c:v>
                </c:pt>
                <c:pt idx="12825">
                  <c:v>42189.481666666652</c:v>
                </c:pt>
                <c:pt idx="12826">
                  <c:v>42189.482361111106</c:v>
                </c:pt>
                <c:pt idx="12827">
                  <c:v>42189.483055555553</c:v>
                </c:pt>
                <c:pt idx="12828">
                  <c:v>42189.483749999999</c:v>
                </c:pt>
                <c:pt idx="12829">
                  <c:v>42189.484444444461</c:v>
                </c:pt>
                <c:pt idx="12830">
                  <c:v>42189.485138888893</c:v>
                </c:pt>
                <c:pt idx="12831">
                  <c:v>42189.485833333332</c:v>
                </c:pt>
                <c:pt idx="12832">
                  <c:v>42189.486527777794</c:v>
                </c:pt>
                <c:pt idx="12833">
                  <c:v>42189.487222222233</c:v>
                </c:pt>
                <c:pt idx="12834">
                  <c:v>42189.487916666665</c:v>
                </c:pt>
                <c:pt idx="12835">
                  <c:v>42189.488611111112</c:v>
                </c:pt>
                <c:pt idx="12836">
                  <c:v>42189.489305555559</c:v>
                </c:pt>
                <c:pt idx="12837">
                  <c:v>42189.49</c:v>
                </c:pt>
                <c:pt idx="12838">
                  <c:v>42189.490694444459</c:v>
                </c:pt>
                <c:pt idx="12839">
                  <c:v>42189.491388888884</c:v>
                </c:pt>
                <c:pt idx="12840">
                  <c:v>42189.492083333324</c:v>
                </c:pt>
                <c:pt idx="12841">
                  <c:v>42189.492777777778</c:v>
                </c:pt>
                <c:pt idx="12842">
                  <c:v>42189.493472222224</c:v>
                </c:pt>
                <c:pt idx="12843">
                  <c:v>42189.494166666649</c:v>
                </c:pt>
                <c:pt idx="12844">
                  <c:v>42189.494861111096</c:v>
                </c:pt>
                <c:pt idx="12845">
                  <c:v>42189.495555555557</c:v>
                </c:pt>
                <c:pt idx="12846">
                  <c:v>42189.496250000011</c:v>
                </c:pt>
                <c:pt idx="12847">
                  <c:v>42189.496944444443</c:v>
                </c:pt>
                <c:pt idx="12848">
                  <c:v>42189.49763888889</c:v>
                </c:pt>
                <c:pt idx="12849">
                  <c:v>42189.498333333337</c:v>
                </c:pt>
                <c:pt idx="12850">
                  <c:v>42189.499027777776</c:v>
                </c:pt>
                <c:pt idx="12851">
                  <c:v>42189.499722222208</c:v>
                </c:pt>
                <c:pt idx="12852">
                  <c:v>42189.500416666655</c:v>
                </c:pt>
                <c:pt idx="12853">
                  <c:v>42189.501111111094</c:v>
                </c:pt>
                <c:pt idx="12854">
                  <c:v>42189.501805555556</c:v>
                </c:pt>
                <c:pt idx="12855">
                  <c:v>42189.502500000002</c:v>
                </c:pt>
                <c:pt idx="12856">
                  <c:v>42189.503194444442</c:v>
                </c:pt>
                <c:pt idx="12857">
                  <c:v>42189.503888888888</c:v>
                </c:pt>
                <c:pt idx="12858">
                  <c:v>42189.504583333335</c:v>
                </c:pt>
                <c:pt idx="12859">
                  <c:v>42189.505277777782</c:v>
                </c:pt>
                <c:pt idx="12860">
                  <c:v>42189.505972222221</c:v>
                </c:pt>
                <c:pt idx="12861">
                  <c:v>42189.506666666653</c:v>
                </c:pt>
                <c:pt idx="12862">
                  <c:v>42189.5073611111</c:v>
                </c:pt>
                <c:pt idx="12863">
                  <c:v>42189.508055555561</c:v>
                </c:pt>
                <c:pt idx="12864">
                  <c:v>42189.508750000001</c:v>
                </c:pt>
                <c:pt idx="12865">
                  <c:v>42189.509444444448</c:v>
                </c:pt>
                <c:pt idx="12866">
                  <c:v>42189.510138888902</c:v>
                </c:pt>
                <c:pt idx="12867">
                  <c:v>42189.510833333341</c:v>
                </c:pt>
                <c:pt idx="12868">
                  <c:v>42189.51152777778</c:v>
                </c:pt>
                <c:pt idx="12869">
                  <c:v>42189.512222222234</c:v>
                </c:pt>
                <c:pt idx="12870">
                  <c:v>42189.512916666667</c:v>
                </c:pt>
                <c:pt idx="12871">
                  <c:v>42189.513611111106</c:v>
                </c:pt>
                <c:pt idx="12872">
                  <c:v>42189.514305555553</c:v>
                </c:pt>
                <c:pt idx="12873">
                  <c:v>42189.515000000007</c:v>
                </c:pt>
                <c:pt idx="12874">
                  <c:v>42189.515694444461</c:v>
                </c:pt>
                <c:pt idx="12875">
                  <c:v>42189.516388888893</c:v>
                </c:pt>
                <c:pt idx="12876">
                  <c:v>42189.517083333325</c:v>
                </c:pt>
                <c:pt idx="12877">
                  <c:v>42189.517777777779</c:v>
                </c:pt>
                <c:pt idx="12878">
                  <c:v>42189.518472222233</c:v>
                </c:pt>
                <c:pt idx="12879">
                  <c:v>42189.519166666651</c:v>
                </c:pt>
                <c:pt idx="12880">
                  <c:v>42189.519861111105</c:v>
                </c:pt>
                <c:pt idx="12881">
                  <c:v>42189.520555555559</c:v>
                </c:pt>
                <c:pt idx="12882">
                  <c:v>42189.521249999998</c:v>
                </c:pt>
                <c:pt idx="12883">
                  <c:v>42189.521944444445</c:v>
                </c:pt>
                <c:pt idx="12884">
                  <c:v>42189.522638888891</c:v>
                </c:pt>
                <c:pt idx="12885">
                  <c:v>42189.523333333324</c:v>
                </c:pt>
                <c:pt idx="12886">
                  <c:v>42189.524027777778</c:v>
                </c:pt>
                <c:pt idx="12887">
                  <c:v>42189.524722222224</c:v>
                </c:pt>
                <c:pt idx="12888">
                  <c:v>42189.525416666649</c:v>
                </c:pt>
                <c:pt idx="12889">
                  <c:v>42189.526111111096</c:v>
                </c:pt>
                <c:pt idx="12890">
                  <c:v>42189.526805555557</c:v>
                </c:pt>
                <c:pt idx="12891">
                  <c:v>42189.527499999997</c:v>
                </c:pt>
                <c:pt idx="12892">
                  <c:v>42189.528194444443</c:v>
                </c:pt>
                <c:pt idx="12893">
                  <c:v>42189.52888888889</c:v>
                </c:pt>
                <c:pt idx="12894">
                  <c:v>42189.529583333322</c:v>
                </c:pt>
                <c:pt idx="12895">
                  <c:v>42189.530277777783</c:v>
                </c:pt>
                <c:pt idx="12896">
                  <c:v>42189.530972222223</c:v>
                </c:pt>
                <c:pt idx="12897">
                  <c:v>42189.531666666648</c:v>
                </c:pt>
                <c:pt idx="12898">
                  <c:v>42189.532361111094</c:v>
                </c:pt>
                <c:pt idx="12899">
                  <c:v>42189.533055555556</c:v>
                </c:pt>
                <c:pt idx="12900">
                  <c:v>42189.533749999995</c:v>
                </c:pt>
                <c:pt idx="12901">
                  <c:v>42189.534444444442</c:v>
                </c:pt>
                <c:pt idx="12902">
                  <c:v>42189.535138888888</c:v>
                </c:pt>
                <c:pt idx="12903">
                  <c:v>42189.535833333335</c:v>
                </c:pt>
                <c:pt idx="12904">
                  <c:v>42189.536527777782</c:v>
                </c:pt>
                <c:pt idx="12905">
                  <c:v>42189.537222222221</c:v>
                </c:pt>
                <c:pt idx="12906">
                  <c:v>42189.537916666653</c:v>
                </c:pt>
                <c:pt idx="12907">
                  <c:v>42189.538611111115</c:v>
                </c:pt>
                <c:pt idx="12908">
                  <c:v>42189.539305555554</c:v>
                </c:pt>
                <c:pt idx="12909">
                  <c:v>42189.54</c:v>
                </c:pt>
                <c:pt idx="12910">
                  <c:v>42189.540694444469</c:v>
                </c:pt>
                <c:pt idx="12911">
                  <c:v>42189.541388888887</c:v>
                </c:pt>
                <c:pt idx="12912">
                  <c:v>42189.542083333334</c:v>
                </c:pt>
                <c:pt idx="12913">
                  <c:v>42189.54277777778</c:v>
                </c:pt>
                <c:pt idx="12914">
                  <c:v>42189.54347222222</c:v>
                </c:pt>
                <c:pt idx="12915">
                  <c:v>42189.544166666652</c:v>
                </c:pt>
                <c:pt idx="12916">
                  <c:v>42189.544861111106</c:v>
                </c:pt>
                <c:pt idx="12917">
                  <c:v>42189.545555555553</c:v>
                </c:pt>
                <c:pt idx="12918">
                  <c:v>42189.546250000014</c:v>
                </c:pt>
                <c:pt idx="12919">
                  <c:v>42189.546944444461</c:v>
                </c:pt>
                <c:pt idx="12920">
                  <c:v>42189.547638888893</c:v>
                </c:pt>
                <c:pt idx="12921">
                  <c:v>42189.548333333332</c:v>
                </c:pt>
                <c:pt idx="12922">
                  <c:v>42189.549027777779</c:v>
                </c:pt>
                <c:pt idx="12923">
                  <c:v>42189.549722222226</c:v>
                </c:pt>
                <c:pt idx="12924">
                  <c:v>42189.550416666665</c:v>
                </c:pt>
                <c:pt idx="12925">
                  <c:v>42189.551111111105</c:v>
                </c:pt>
                <c:pt idx="12926">
                  <c:v>42189.551805555559</c:v>
                </c:pt>
                <c:pt idx="12927">
                  <c:v>42189.552500000013</c:v>
                </c:pt>
                <c:pt idx="12928">
                  <c:v>42189.553194444459</c:v>
                </c:pt>
                <c:pt idx="12929">
                  <c:v>42189.553888888891</c:v>
                </c:pt>
                <c:pt idx="12930">
                  <c:v>42189.554583333331</c:v>
                </c:pt>
                <c:pt idx="12931">
                  <c:v>42189.555277777792</c:v>
                </c:pt>
                <c:pt idx="12932">
                  <c:v>42189.555972222232</c:v>
                </c:pt>
                <c:pt idx="12933">
                  <c:v>42189.556666666664</c:v>
                </c:pt>
                <c:pt idx="12934">
                  <c:v>42189.557361111096</c:v>
                </c:pt>
                <c:pt idx="12935">
                  <c:v>42189.558055555572</c:v>
                </c:pt>
                <c:pt idx="12936">
                  <c:v>42189.558750000011</c:v>
                </c:pt>
                <c:pt idx="12937">
                  <c:v>42189.559444444443</c:v>
                </c:pt>
                <c:pt idx="12938">
                  <c:v>42189.56013888889</c:v>
                </c:pt>
                <c:pt idx="12939">
                  <c:v>42189.560833333337</c:v>
                </c:pt>
                <c:pt idx="12940">
                  <c:v>42189.561527777776</c:v>
                </c:pt>
                <c:pt idx="12941">
                  <c:v>42189.562222222223</c:v>
                </c:pt>
                <c:pt idx="12942">
                  <c:v>42189.562916666655</c:v>
                </c:pt>
                <c:pt idx="12943">
                  <c:v>42189.563611111094</c:v>
                </c:pt>
                <c:pt idx="12944">
                  <c:v>42189.564305555556</c:v>
                </c:pt>
                <c:pt idx="12945">
                  <c:v>42189.565000000002</c:v>
                </c:pt>
                <c:pt idx="12946">
                  <c:v>42189.565694444442</c:v>
                </c:pt>
                <c:pt idx="12947">
                  <c:v>42189.566388888888</c:v>
                </c:pt>
                <c:pt idx="12948">
                  <c:v>42189.567083333321</c:v>
                </c:pt>
                <c:pt idx="12949">
                  <c:v>42189.567777777775</c:v>
                </c:pt>
                <c:pt idx="12950">
                  <c:v>42189.568472222221</c:v>
                </c:pt>
                <c:pt idx="12951">
                  <c:v>42189.569166666639</c:v>
                </c:pt>
                <c:pt idx="12952">
                  <c:v>42189.5698611111</c:v>
                </c:pt>
                <c:pt idx="12953">
                  <c:v>42189.570555555561</c:v>
                </c:pt>
                <c:pt idx="12954">
                  <c:v>42189.571250000001</c:v>
                </c:pt>
                <c:pt idx="12955">
                  <c:v>42189.571944444448</c:v>
                </c:pt>
                <c:pt idx="12956">
                  <c:v>42189.572638888902</c:v>
                </c:pt>
                <c:pt idx="12957">
                  <c:v>42189.573333333334</c:v>
                </c:pt>
                <c:pt idx="12958">
                  <c:v>42189.57402777778</c:v>
                </c:pt>
                <c:pt idx="12959">
                  <c:v>42189.57472222222</c:v>
                </c:pt>
                <c:pt idx="12960">
                  <c:v>42189.575416666652</c:v>
                </c:pt>
                <c:pt idx="12961">
                  <c:v>42189.576111111106</c:v>
                </c:pt>
                <c:pt idx="12962">
                  <c:v>42189.576805555553</c:v>
                </c:pt>
                <c:pt idx="12963">
                  <c:v>42189.577499999999</c:v>
                </c:pt>
                <c:pt idx="12964">
                  <c:v>42189.578194444461</c:v>
                </c:pt>
                <c:pt idx="12965">
                  <c:v>42189.578888888893</c:v>
                </c:pt>
                <c:pt idx="12966">
                  <c:v>42189.579583333325</c:v>
                </c:pt>
                <c:pt idx="12967">
                  <c:v>42189.580277777794</c:v>
                </c:pt>
                <c:pt idx="12968">
                  <c:v>42189.580972222233</c:v>
                </c:pt>
                <c:pt idx="12969">
                  <c:v>42189.581666666651</c:v>
                </c:pt>
                <c:pt idx="12970">
                  <c:v>42189.582361111105</c:v>
                </c:pt>
                <c:pt idx="12971">
                  <c:v>42189.583055555559</c:v>
                </c:pt>
                <c:pt idx="12972">
                  <c:v>42189.583749999998</c:v>
                </c:pt>
                <c:pt idx="12973">
                  <c:v>42189.584444444459</c:v>
                </c:pt>
                <c:pt idx="12974">
                  <c:v>42189.585138888891</c:v>
                </c:pt>
                <c:pt idx="12975">
                  <c:v>42189.585833333331</c:v>
                </c:pt>
                <c:pt idx="12976">
                  <c:v>42189.586527777792</c:v>
                </c:pt>
                <c:pt idx="12977">
                  <c:v>42189.587222222232</c:v>
                </c:pt>
                <c:pt idx="12978">
                  <c:v>42189.587916666664</c:v>
                </c:pt>
                <c:pt idx="12979">
                  <c:v>42189.58861111111</c:v>
                </c:pt>
                <c:pt idx="12980">
                  <c:v>42189.589305555557</c:v>
                </c:pt>
                <c:pt idx="12981">
                  <c:v>42189.59</c:v>
                </c:pt>
                <c:pt idx="12982">
                  <c:v>42189.590694444443</c:v>
                </c:pt>
                <c:pt idx="12983">
                  <c:v>42189.591388888875</c:v>
                </c:pt>
                <c:pt idx="12984">
                  <c:v>42189.592083333322</c:v>
                </c:pt>
                <c:pt idx="12985">
                  <c:v>42189.592777777776</c:v>
                </c:pt>
                <c:pt idx="12986">
                  <c:v>42189.593472222208</c:v>
                </c:pt>
                <c:pt idx="12987">
                  <c:v>42189.594166666648</c:v>
                </c:pt>
                <c:pt idx="12988">
                  <c:v>42189.594861111094</c:v>
                </c:pt>
                <c:pt idx="12989">
                  <c:v>42189.595555555556</c:v>
                </c:pt>
                <c:pt idx="12990">
                  <c:v>42189.596250000002</c:v>
                </c:pt>
                <c:pt idx="12991">
                  <c:v>42189.596944444442</c:v>
                </c:pt>
                <c:pt idx="12992">
                  <c:v>42189.597638888888</c:v>
                </c:pt>
                <c:pt idx="12993">
                  <c:v>42189.598333333335</c:v>
                </c:pt>
                <c:pt idx="12994">
                  <c:v>42189.599027777775</c:v>
                </c:pt>
                <c:pt idx="12995">
                  <c:v>42189.599722222207</c:v>
                </c:pt>
                <c:pt idx="12996">
                  <c:v>42189.600416666653</c:v>
                </c:pt>
                <c:pt idx="12997">
                  <c:v>42189.6011111111</c:v>
                </c:pt>
                <c:pt idx="12998">
                  <c:v>42189.601805555554</c:v>
                </c:pt>
                <c:pt idx="12999">
                  <c:v>42189.602500000001</c:v>
                </c:pt>
                <c:pt idx="13000">
                  <c:v>42189.603194444448</c:v>
                </c:pt>
                <c:pt idx="13001">
                  <c:v>42189.603888888887</c:v>
                </c:pt>
                <c:pt idx="13002">
                  <c:v>42189.604583333334</c:v>
                </c:pt>
                <c:pt idx="13003">
                  <c:v>42189.60527777778</c:v>
                </c:pt>
                <c:pt idx="13004">
                  <c:v>42189.60597222222</c:v>
                </c:pt>
                <c:pt idx="13005">
                  <c:v>42189.606666666652</c:v>
                </c:pt>
                <c:pt idx="13006">
                  <c:v>42189.607361111084</c:v>
                </c:pt>
                <c:pt idx="13007">
                  <c:v>42189.608055555553</c:v>
                </c:pt>
                <c:pt idx="13008">
                  <c:v>42189.608749999999</c:v>
                </c:pt>
                <c:pt idx="13009">
                  <c:v>42189.609444444446</c:v>
                </c:pt>
                <c:pt idx="13010">
                  <c:v>42189.610138888893</c:v>
                </c:pt>
                <c:pt idx="13011">
                  <c:v>42189.610833333332</c:v>
                </c:pt>
                <c:pt idx="13012">
                  <c:v>42189.611527777779</c:v>
                </c:pt>
                <c:pt idx="13013">
                  <c:v>42189.612222222233</c:v>
                </c:pt>
                <c:pt idx="13014">
                  <c:v>42189.612916666665</c:v>
                </c:pt>
                <c:pt idx="13015">
                  <c:v>42189.613611111105</c:v>
                </c:pt>
                <c:pt idx="13016">
                  <c:v>42189.614305555559</c:v>
                </c:pt>
                <c:pt idx="13017">
                  <c:v>42189.615000000005</c:v>
                </c:pt>
                <c:pt idx="13018">
                  <c:v>42189.615694444459</c:v>
                </c:pt>
                <c:pt idx="13019">
                  <c:v>42189.616388888891</c:v>
                </c:pt>
                <c:pt idx="13020">
                  <c:v>42189.617083333324</c:v>
                </c:pt>
                <c:pt idx="13021">
                  <c:v>42189.617777777778</c:v>
                </c:pt>
                <c:pt idx="13022">
                  <c:v>42189.618472222232</c:v>
                </c:pt>
                <c:pt idx="13023">
                  <c:v>42189.619166666649</c:v>
                </c:pt>
                <c:pt idx="13024">
                  <c:v>42189.619861111096</c:v>
                </c:pt>
                <c:pt idx="13025">
                  <c:v>42189.620555555557</c:v>
                </c:pt>
                <c:pt idx="13026">
                  <c:v>42189.621249999997</c:v>
                </c:pt>
                <c:pt idx="13027">
                  <c:v>42189.621944444436</c:v>
                </c:pt>
                <c:pt idx="13028">
                  <c:v>42189.62263888889</c:v>
                </c:pt>
                <c:pt idx="13029">
                  <c:v>42189.623333333322</c:v>
                </c:pt>
                <c:pt idx="13030">
                  <c:v>42189.624027777776</c:v>
                </c:pt>
                <c:pt idx="13031">
                  <c:v>42189.624722222208</c:v>
                </c:pt>
                <c:pt idx="13032">
                  <c:v>42189.625416666648</c:v>
                </c:pt>
                <c:pt idx="13033">
                  <c:v>42189.626111111094</c:v>
                </c:pt>
                <c:pt idx="13034">
                  <c:v>42189.626805555556</c:v>
                </c:pt>
                <c:pt idx="13035">
                  <c:v>42189.627499999995</c:v>
                </c:pt>
                <c:pt idx="13036">
                  <c:v>42189.628194444442</c:v>
                </c:pt>
                <c:pt idx="13037">
                  <c:v>42189.628888888888</c:v>
                </c:pt>
                <c:pt idx="13038">
                  <c:v>42189.629583333321</c:v>
                </c:pt>
                <c:pt idx="13039">
                  <c:v>42189.630277777782</c:v>
                </c:pt>
                <c:pt idx="13040">
                  <c:v>42189.630972222221</c:v>
                </c:pt>
                <c:pt idx="13041">
                  <c:v>42189.631666666639</c:v>
                </c:pt>
                <c:pt idx="13042">
                  <c:v>42189.6323611111</c:v>
                </c:pt>
                <c:pt idx="13043">
                  <c:v>42189.633055555554</c:v>
                </c:pt>
                <c:pt idx="13044">
                  <c:v>42189.633749999994</c:v>
                </c:pt>
                <c:pt idx="13045">
                  <c:v>42189.634444444448</c:v>
                </c:pt>
                <c:pt idx="13046">
                  <c:v>42189.635138888887</c:v>
                </c:pt>
                <c:pt idx="13047">
                  <c:v>42189.635833333334</c:v>
                </c:pt>
                <c:pt idx="13048">
                  <c:v>42189.63652777778</c:v>
                </c:pt>
                <c:pt idx="13049">
                  <c:v>42189.63722222222</c:v>
                </c:pt>
                <c:pt idx="13050">
                  <c:v>42189.637916666652</c:v>
                </c:pt>
                <c:pt idx="13051">
                  <c:v>42189.638611111106</c:v>
                </c:pt>
                <c:pt idx="13052">
                  <c:v>42189.639305555538</c:v>
                </c:pt>
                <c:pt idx="13053">
                  <c:v>42189.64</c:v>
                </c:pt>
                <c:pt idx="13054">
                  <c:v>42189.640694444461</c:v>
                </c:pt>
                <c:pt idx="13055">
                  <c:v>42189.641388888886</c:v>
                </c:pt>
                <c:pt idx="13056">
                  <c:v>42189.642083333325</c:v>
                </c:pt>
                <c:pt idx="13057">
                  <c:v>42189.642777777779</c:v>
                </c:pt>
                <c:pt idx="13058">
                  <c:v>42189.643472222226</c:v>
                </c:pt>
                <c:pt idx="13059">
                  <c:v>42189.644166666651</c:v>
                </c:pt>
                <c:pt idx="13060">
                  <c:v>42189.644861111105</c:v>
                </c:pt>
                <c:pt idx="13061">
                  <c:v>42189.645555555559</c:v>
                </c:pt>
                <c:pt idx="13062">
                  <c:v>42189.646250000013</c:v>
                </c:pt>
                <c:pt idx="13063">
                  <c:v>42189.646944444459</c:v>
                </c:pt>
                <c:pt idx="13064">
                  <c:v>42189.647638888891</c:v>
                </c:pt>
                <c:pt idx="13065">
                  <c:v>42189.648333333331</c:v>
                </c:pt>
                <c:pt idx="13066">
                  <c:v>42189.649027777778</c:v>
                </c:pt>
                <c:pt idx="13067">
                  <c:v>42189.649722222224</c:v>
                </c:pt>
                <c:pt idx="13068">
                  <c:v>42189.650416666664</c:v>
                </c:pt>
                <c:pt idx="13069">
                  <c:v>42189.651111111096</c:v>
                </c:pt>
                <c:pt idx="13070">
                  <c:v>42189.651805555557</c:v>
                </c:pt>
                <c:pt idx="13071">
                  <c:v>42189.652500000011</c:v>
                </c:pt>
                <c:pt idx="13072">
                  <c:v>42189.653194444443</c:v>
                </c:pt>
                <c:pt idx="13073">
                  <c:v>42189.65388888889</c:v>
                </c:pt>
                <c:pt idx="13074">
                  <c:v>42189.654583333337</c:v>
                </c:pt>
                <c:pt idx="13075">
                  <c:v>42189.655277777783</c:v>
                </c:pt>
                <c:pt idx="13076">
                  <c:v>42189.655972222223</c:v>
                </c:pt>
                <c:pt idx="13077">
                  <c:v>42189.656666666655</c:v>
                </c:pt>
                <c:pt idx="13078">
                  <c:v>42189.657361111094</c:v>
                </c:pt>
                <c:pt idx="13079">
                  <c:v>42189.658055555563</c:v>
                </c:pt>
                <c:pt idx="13080">
                  <c:v>42189.658750000002</c:v>
                </c:pt>
                <c:pt idx="13081">
                  <c:v>42189.659444444442</c:v>
                </c:pt>
                <c:pt idx="13082">
                  <c:v>42189.660138888888</c:v>
                </c:pt>
                <c:pt idx="13083">
                  <c:v>42189.660833333335</c:v>
                </c:pt>
                <c:pt idx="13084">
                  <c:v>42189.661527777775</c:v>
                </c:pt>
                <c:pt idx="13085">
                  <c:v>42189.662222222221</c:v>
                </c:pt>
                <c:pt idx="13086">
                  <c:v>42189.662916666653</c:v>
                </c:pt>
                <c:pt idx="13087">
                  <c:v>42189.6636111111</c:v>
                </c:pt>
                <c:pt idx="13088">
                  <c:v>42189.664305555554</c:v>
                </c:pt>
                <c:pt idx="13089">
                  <c:v>42189.665000000001</c:v>
                </c:pt>
                <c:pt idx="13090">
                  <c:v>42189.665694444448</c:v>
                </c:pt>
                <c:pt idx="13091">
                  <c:v>42189.666388888887</c:v>
                </c:pt>
                <c:pt idx="13092">
                  <c:v>42189.667083333319</c:v>
                </c:pt>
                <c:pt idx="13093">
                  <c:v>42189.667777777766</c:v>
                </c:pt>
                <c:pt idx="13094">
                  <c:v>42189.66847222222</c:v>
                </c:pt>
                <c:pt idx="13095">
                  <c:v>42189.669166666637</c:v>
                </c:pt>
                <c:pt idx="13096">
                  <c:v>42189.669861111084</c:v>
                </c:pt>
                <c:pt idx="13097">
                  <c:v>42189.670555555553</c:v>
                </c:pt>
                <c:pt idx="13098">
                  <c:v>42189.671249999999</c:v>
                </c:pt>
                <c:pt idx="13099">
                  <c:v>42189.671944444446</c:v>
                </c:pt>
                <c:pt idx="13100">
                  <c:v>42189.672638888893</c:v>
                </c:pt>
                <c:pt idx="13101">
                  <c:v>42189.673333333325</c:v>
                </c:pt>
                <c:pt idx="13102">
                  <c:v>42189.674027777779</c:v>
                </c:pt>
                <c:pt idx="13103">
                  <c:v>42189.674722222226</c:v>
                </c:pt>
                <c:pt idx="13104">
                  <c:v>42189.675416666651</c:v>
                </c:pt>
                <c:pt idx="13105">
                  <c:v>42189.676111111105</c:v>
                </c:pt>
                <c:pt idx="13106">
                  <c:v>42189.676805555559</c:v>
                </c:pt>
                <c:pt idx="13107">
                  <c:v>42189.677499999998</c:v>
                </c:pt>
                <c:pt idx="13108">
                  <c:v>42189.678194444459</c:v>
                </c:pt>
                <c:pt idx="13109">
                  <c:v>42189.678888888891</c:v>
                </c:pt>
                <c:pt idx="13110">
                  <c:v>42189.679583333324</c:v>
                </c:pt>
                <c:pt idx="13111">
                  <c:v>42189.680277777792</c:v>
                </c:pt>
                <c:pt idx="13112">
                  <c:v>42189.680972222232</c:v>
                </c:pt>
                <c:pt idx="13113">
                  <c:v>42189.681666666649</c:v>
                </c:pt>
                <c:pt idx="13114">
                  <c:v>42189.682361111096</c:v>
                </c:pt>
                <c:pt idx="13115">
                  <c:v>42189.683055555557</c:v>
                </c:pt>
                <c:pt idx="13116">
                  <c:v>42189.683749999997</c:v>
                </c:pt>
                <c:pt idx="13117">
                  <c:v>42189.684444444443</c:v>
                </c:pt>
                <c:pt idx="13118">
                  <c:v>42189.68513888889</c:v>
                </c:pt>
                <c:pt idx="13119">
                  <c:v>42189.685833333337</c:v>
                </c:pt>
                <c:pt idx="13120">
                  <c:v>42189.686527777783</c:v>
                </c:pt>
                <c:pt idx="13121">
                  <c:v>42189.687222222223</c:v>
                </c:pt>
                <c:pt idx="13122">
                  <c:v>42189.687916666655</c:v>
                </c:pt>
                <c:pt idx="13123">
                  <c:v>42189.688611111109</c:v>
                </c:pt>
                <c:pt idx="13124">
                  <c:v>42189.689305555556</c:v>
                </c:pt>
                <c:pt idx="13125">
                  <c:v>42189.69</c:v>
                </c:pt>
                <c:pt idx="13126">
                  <c:v>42189.690694444442</c:v>
                </c:pt>
                <c:pt idx="13127">
                  <c:v>42189.691388888874</c:v>
                </c:pt>
                <c:pt idx="13128">
                  <c:v>42189.692083333321</c:v>
                </c:pt>
                <c:pt idx="13129">
                  <c:v>42189.692777777775</c:v>
                </c:pt>
                <c:pt idx="13130">
                  <c:v>42189.693472222207</c:v>
                </c:pt>
                <c:pt idx="13131">
                  <c:v>42189.694166666639</c:v>
                </c:pt>
                <c:pt idx="13132">
                  <c:v>42189.6948611111</c:v>
                </c:pt>
                <c:pt idx="13133">
                  <c:v>42189.695555555554</c:v>
                </c:pt>
                <c:pt idx="13134">
                  <c:v>42189.696250000001</c:v>
                </c:pt>
                <c:pt idx="13135">
                  <c:v>42189.696944444448</c:v>
                </c:pt>
                <c:pt idx="13136">
                  <c:v>42189.697638888887</c:v>
                </c:pt>
                <c:pt idx="13137">
                  <c:v>42189.698333333334</c:v>
                </c:pt>
                <c:pt idx="13138">
                  <c:v>42189.699027777766</c:v>
                </c:pt>
                <c:pt idx="13139">
                  <c:v>42189.699722222198</c:v>
                </c:pt>
                <c:pt idx="13140">
                  <c:v>42189.700416666652</c:v>
                </c:pt>
                <c:pt idx="13141">
                  <c:v>42189.701111111084</c:v>
                </c:pt>
                <c:pt idx="13142">
                  <c:v>42189.701805555538</c:v>
                </c:pt>
                <c:pt idx="13143">
                  <c:v>42189.702499999999</c:v>
                </c:pt>
                <c:pt idx="13144">
                  <c:v>42189.703194444446</c:v>
                </c:pt>
                <c:pt idx="13145">
                  <c:v>42189.703888888886</c:v>
                </c:pt>
                <c:pt idx="13146">
                  <c:v>42189.704583333325</c:v>
                </c:pt>
                <c:pt idx="13147">
                  <c:v>42189.705277777779</c:v>
                </c:pt>
                <c:pt idx="13148">
                  <c:v>42189.705972222226</c:v>
                </c:pt>
                <c:pt idx="13149">
                  <c:v>42189.706666666651</c:v>
                </c:pt>
                <c:pt idx="13150">
                  <c:v>42189.707361111083</c:v>
                </c:pt>
                <c:pt idx="13151">
                  <c:v>42189.708055555559</c:v>
                </c:pt>
                <c:pt idx="13152">
                  <c:v>42189.708749999998</c:v>
                </c:pt>
                <c:pt idx="13153">
                  <c:v>42189.709444444445</c:v>
                </c:pt>
                <c:pt idx="13154">
                  <c:v>42189.710138888891</c:v>
                </c:pt>
                <c:pt idx="13155">
                  <c:v>42189.710833333331</c:v>
                </c:pt>
                <c:pt idx="13156">
                  <c:v>42189.711527777778</c:v>
                </c:pt>
                <c:pt idx="13157">
                  <c:v>42189.712222222232</c:v>
                </c:pt>
                <c:pt idx="13158">
                  <c:v>42189.712916666664</c:v>
                </c:pt>
                <c:pt idx="13159">
                  <c:v>42189.713611111096</c:v>
                </c:pt>
                <c:pt idx="13160">
                  <c:v>42189.714305555557</c:v>
                </c:pt>
                <c:pt idx="13161">
                  <c:v>42189.715000000004</c:v>
                </c:pt>
                <c:pt idx="13162">
                  <c:v>42189.715694444443</c:v>
                </c:pt>
                <c:pt idx="13163">
                  <c:v>42189.71638888889</c:v>
                </c:pt>
                <c:pt idx="13164">
                  <c:v>42189.717083333322</c:v>
                </c:pt>
                <c:pt idx="13165">
                  <c:v>42189.717777777776</c:v>
                </c:pt>
                <c:pt idx="13166">
                  <c:v>42189.718472222223</c:v>
                </c:pt>
                <c:pt idx="13167">
                  <c:v>42189.719166666648</c:v>
                </c:pt>
                <c:pt idx="13168">
                  <c:v>42189.719861111094</c:v>
                </c:pt>
                <c:pt idx="13169">
                  <c:v>42189.720555555556</c:v>
                </c:pt>
                <c:pt idx="13170">
                  <c:v>42189.721249999995</c:v>
                </c:pt>
                <c:pt idx="13171">
                  <c:v>42189.721944444434</c:v>
                </c:pt>
                <c:pt idx="13172">
                  <c:v>42189.722638888888</c:v>
                </c:pt>
                <c:pt idx="13173">
                  <c:v>42189.723333333321</c:v>
                </c:pt>
                <c:pt idx="13174">
                  <c:v>42189.724027777775</c:v>
                </c:pt>
                <c:pt idx="13175">
                  <c:v>42189.724722222207</c:v>
                </c:pt>
                <c:pt idx="13176">
                  <c:v>42189.725416666639</c:v>
                </c:pt>
                <c:pt idx="13177">
                  <c:v>42189.7261111111</c:v>
                </c:pt>
                <c:pt idx="13178">
                  <c:v>42189.726805555554</c:v>
                </c:pt>
                <c:pt idx="13179">
                  <c:v>42189.727499999994</c:v>
                </c:pt>
                <c:pt idx="13180">
                  <c:v>42189.728194444448</c:v>
                </c:pt>
                <c:pt idx="13181">
                  <c:v>42189.728888888887</c:v>
                </c:pt>
                <c:pt idx="13182">
                  <c:v>42189.729583333319</c:v>
                </c:pt>
                <c:pt idx="13183">
                  <c:v>42189.73027777778</c:v>
                </c:pt>
                <c:pt idx="13184">
                  <c:v>42189.73097222222</c:v>
                </c:pt>
                <c:pt idx="13185">
                  <c:v>42189.731666666637</c:v>
                </c:pt>
                <c:pt idx="13186">
                  <c:v>42189.732361111084</c:v>
                </c:pt>
                <c:pt idx="13187">
                  <c:v>42189.733055555538</c:v>
                </c:pt>
                <c:pt idx="13188">
                  <c:v>42189.733749999985</c:v>
                </c:pt>
                <c:pt idx="13189">
                  <c:v>42189.734444444446</c:v>
                </c:pt>
                <c:pt idx="13190">
                  <c:v>42189.735138888886</c:v>
                </c:pt>
                <c:pt idx="13191">
                  <c:v>42189.735833333325</c:v>
                </c:pt>
                <c:pt idx="13192">
                  <c:v>42189.736527777779</c:v>
                </c:pt>
                <c:pt idx="13193">
                  <c:v>42189.737222222226</c:v>
                </c:pt>
                <c:pt idx="13194">
                  <c:v>42189.737916666651</c:v>
                </c:pt>
                <c:pt idx="13195">
                  <c:v>42189.738611111105</c:v>
                </c:pt>
                <c:pt idx="13196">
                  <c:v>42189.739305555544</c:v>
                </c:pt>
                <c:pt idx="13197">
                  <c:v>42189.74</c:v>
                </c:pt>
                <c:pt idx="13198">
                  <c:v>42189.740694444459</c:v>
                </c:pt>
                <c:pt idx="13199">
                  <c:v>42189.741388888884</c:v>
                </c:pt>
                <c:pt idx="13200">
                  <c:v>42189.742083333324</c:v>
                </c:pt>
                <c:pt idx="13201">
                  <c:v>42189.742777777778</c:v>
                </c:pt>
                <c:pt idx="13202">
                  <c:v>42189.743472222224</c:v>
                </c:pt>
                <c:pt idx="13203">
                  <c:v>42189.744166666649</c:v>
                </c:pt>
                <c:pt idx="13204">
                  <c:v>42189.744861111096</c:v>
                </c:pt>
                <c:pt idx="13205">
                  <c:v>42189.745555555557</c:v>
                </c:pt>
                <c:pt idx="13206">
                  <c:v>42189.746250000011</c:v>
                </c:pt>
                <c:pt idx="13207">
                  <c:v>42189.746944444443</c:v>
                </c:pt>
                <c:pt idx="13208">
                  <c:v>42189.74763888889</c:v>
                </c:pt>
                <c:pt idx="13209">
                  <c:v>42189.748333333337</c:v>
                </c:pt>
                <c:pt idx="13210">
                  <c:v>42189.749027777776</c:v>
                </c:pt>
                <c:pt idx="13211">
                  <c:v>42189.749722222208</c:v>
                </c:pt>
                <c:pt idx="13212">
                  <c:v>42189.750416666655</c:v>
                </c:pt>
                <c:pt idx="13213">
                  <c:v>42189.751111111094</c:v>
                </c:pt>
                <c:pt idx="13214">
                  <c:v>42189.751805555556</c:v>
                </c:pt>
                <c:pt idx="13215">
                  <c:v>42189.752500000002</c:v>
                </c:pt>
                <c:pt idx="13216">
                  <c:v>42189.753194444442</c:v>
                </c:pt>
                <c:pt idx="13217">
                  <c:v>42189.753888888888</c:v>
                </c:pt>
                <c:pt idx="13218">
                  <c:v>42189.754583333335</c:v>
                </c:pt>
                <c:pt idx="13219">
                  <c:v>42189.755277777782</c:v>
                </c:pt>
                <c:pt idx="13220">
                  <c:v>42189.755972222221</c:v>
                </c:pt>
                <c:pt idx="13221">
                  <c:v>42189.756666666653</c:v>
                </c:pt>
                <c:pt idx="13222">
                  <c:v>42189.7573611111</c:v>
                </c:pt>
                <c:pt idx="13223">
                  <c:v>42189.758055555561</c:v>
                </c:pt>
                <c:pt idx="13224">
                  <c:v>42189.758750000001</c:v>
                </c:pt>
                <c:pt idx="13225">
                  <c:v>42189.759444444448</c:v>
                </c:pt>
                <c:pt idx="13226">
                  <c:v>42189.760138888887</c:v>
                </c:pt>
                <c:pt idx="13227">
                  <c:v>42189.760833333334</c:v>
                </c:pt>
                <c:pt idx="13228">
                  <c:v>42189.761527777766</c:v>
                </c:pt>
                <c:pt idx="13229">
                  <c:v>42189.76222222222</c:v>
                </c:pt>
                <c:pt idx="13230">
                  <c:v>42189.762916666652</c:v>
                </c:pt>
                <c:pt idx="13231">
                  <c:v>42189.763611111084</c:v>
                </c:pt>
                <c:pt idx="13232">
                  <c:v>42189.764305555538</c:v>
                </c:pt>
                <c:pt idx="13233">
                  <c:v>42189.764999999999</c:v>
                </c:pt>
                <c:pt idx="13234">
                  <c:v>42189.765694444446</c:v>
                </c:pt>
                <c:pt idx="13235">
                  <c:v>42189.766388888886</c:v>
                </c:pt>
                <c:pt idx="13236">
                  <c:v>42189.767083333303</c:v>
                </c:pt>
                <c:pt idx="13237">
                  <c:v>42189.767777777764</c:v>
                </c:pt>
                <c:pt idx="13238">
                  <c:v>42189.768472222226</c:v>
                </c:pt>
                <c:pt idx="13239">
                  <c:v>42189.769166666636</c:v>
                </c:pt>
                <c:pt idx="13240">
                  <c:v>42189.769861111083</c:v>
                </c:pt>
                <c:pt idx="13241">
                  <c:v>42189.770555555559</c:v>
                </c:pt>
                <c:pt idx="13242">
                  <c:v>42189.771249999998</c:v>
                </c:pt>
                <c:pt idx="13243">
                  <c:v>42189.771944444445</c:v>
                </c:pt>
                <c:pt idx="13244">
                  <c:v>42189.772638888891</c:v>
                </c:pt>
                <c:pt idx="13245">
                  <c:v>42189.773333333324</c:v>
                </c:pt>
                <c:pt idx="13246">
                  <c:v>42189.774027777778</c:v>
                </c:pt>
                <c:pt idx="13247">
                  <c:v>42189.774722222224</c:v>
                </c:pt>
                <c:pt idx="13248">
                  <c:v>42189.775416666649</c:v>
                </c:pt>
                <c:pt idx="13249">
                  <c:v>42189.776111111096</c:v>
                </c:pt>
                <c:pt idx="13250">
                  <c:v>42189.776805555557</c:v>
                </c:pt>
                <c:pt idx="13251">
                  <c:v>42189.777499999997</c:v>
                </c:pt>
                <c:pt idx="13252">
                  <c:v>42189.778194444443</c:v>
                </c:pt>
                <c:pt idx="13253">
                  <c:v>42189.77888888889</c:v>
                </c:pt>
                <c:pt idx="13254">
                  <c:v>42189.779583333322</c:v>
                </c:pt>
                <c:pt idx="13255">
                  <c:v>42189.780277777783</c:v>
                </c:pt>
                <c:pt idx="13256">
                  <c:v>42189.780972222223</c:v>
                </c:pt>
                <c:pt idx="13257">
                  <c:v>42189.781666666648</c:v>
                </c:pt>
                <c:pt idx="13258">
                  <c:v>42189.782361111094</c:v>
                </c:pt>
                <c:pt idx="13259">
                  <c:v>42189.783055555556</c:v>
                </c:pt>
                <c:pt idx="13260">
                  <c:v>42189.783749999995</c:v>
                </c:pt>
                <c:pt idx="13261">
                  <c:v>42189.784444444442</c:v>
                </c:pt>
                <c:pt idx="13262">
                  <c:v>42189.785138888888</c:v>
                </c:pt>
                <c:pt idx="13263">
                  <c:v>42189.785833333335</c:v>
                </c:pt>
                <c:pt idx="13264">
                  <c:v>42189.786527777782</c:v>
                </c:pt>
                <c:pt idx="13265">
                  <c:v>42189.787222222221</c:v>
                </c:pt>
                <c:pt idx="13266">
                  <c:v>42189.787916666653</c:v>
                </c:pt>
                <c:pt idx="13267">
                  <c:v>42189.788611111115</c:v>
                </c:pt>
                <c:pt idx="13268">
                  <c:v>42189.789305555554</c:v>
                </c:pt>
                <c:pt idx="13269">
                  <c:v>42189.79</c:v>
                </c:pt>
                <c:pt idx="13270">
                  <c:v>42189.790694444448</c:v>
                </c:pt>
                <c:pt idx="13271">
                  <c:v>42189.791388888872</c:v>
                </c:pt>
                <c:pt idx="13272">
                  <c:v>42189.792083333319</c:v>
                </c:pt>
                <c:pt idx="13273">
                  <c:v>42189.792777777766</c:v>
                </c:pt>
                <c:pt idx="13274">
                  <c:v>42189.793472222198</c:v>
                </c:pt>
                <c:pt idx="13275">
                  <c:v>42189.794166666637</c:v>
                </c:pt>
                <c:pt idx="13276">
                  <c:v>42189.794861111084</c:v>
                </c:pt>
                <c:pt idx="13277">
                  <c:v>42189.795555555538</c:v>
                </c:pt>
                <c:pt idx="13278">
                  <c:v>42189.796249999999</c:v>
                </c:pt>
                <c:pt idx="13279">
                  <c:v>42189.796944444446</c:v>
                </c:pt>
                <c:pt idx="13280">
                  <c:v>42189.797638888886</c:v>
                </c:pt>
                <c:pt idx="13281">
                  <c:v>42189.798333333325</c:v>
                </c:pt>
                <c:pt idx="13282">
                  <c:v>42189.799027777764</c:v>
                </c:pt>
                <c:pt idx="13283">
                  <c:v>42189.799722222204</c:v>
                </c:pt>
                <c:pt idx="13284">
                  <c:v>42189.800416666665</c:v>
                </c:pt>
                <c:pt idx="13285">
                  <c:v>42189.801111111105</c:v>
                </c:pt>
                <c:pt idx="13286">
                  <c:v>42189.801805555559</c:v>
                </c:pt>
                <c:pt idx="13287">
                  <c:v>42189.802500000013</c:v>
                </c:pt>
                <c:pt idx="13288">
                  <c:v>42189.803194444459</c:v>
                </c:pt>
                <c:pt idx="13289">
                  <c:v>42189.803888888891</c:v>
                </c:pt>
                <c:pt idx="13290">
                  <c:v>42189.804583333331</c:v>
                </c:pt>
                <c:pt idx="13291">
                  <c:v>42189.805277777792</c:v>
                </c:pt>
                <c:pt idx="13292">
                  <c:v>42189.805972222232</c:v>
                </c:pt>
                <c:pt idx="13293">
                  <c:v>42189.806666666664</c:v>
                </c:pt>
                <c:pt idx="13294">
                  <c:v>42189.807361111096</c:v>
                </c:pt>
                <c:pt idx="13295">
                  <c:v>42189.808055555572</c:v>
                </c:pt>
                <c:pt idx="13296">
                  <c:v>42189.808750000011</c:v>
                </c:pt>
                <c:pt idx="13297">
                  <c:v>42189.809444444443</c:v>
                </c:pt>
                <c:pt idx="13298">
                  <c:v>42189.810138888904</c:v>
                </c:pt>
                <c:pt idx="13299">
                  <c:v>42189.810833333351</c:v>
                </c:pt>
                <c:pt idx="13300">
                  <c:v>42189.811527777783</c:v>
                </c:pt>
                <c:pt idx="13301">
                  <c:v>42189.812222222237</c:v>
                </c:pt>
                <c:pt idx="13302">
                  <c:v>42189.812916666669</c:v>
                </c:pt>
                <c:pt idx="13303">
                  <c:v>42189.813611111109</c:v>
                </c:pt>
                <c:pt idx="13304">
                  <c:v>42189.814305555563</c:v>
                </c:pt>
                <c:pt idx="13305">
                  <c:v>42189.815000000002</c:v>
                </c:pt>
                <c:pt idx="13306">
                  <c:v>42189.815694444456</c:v>
                </c:pt>
                <c:pt idx="13307">
                  <c:v>42189.816388888903</c:v>
                </c:pt>
                <c:pt idx="13308">
                  <c:v>42189.817083333335</c:v>
                </c:pt>
                <c:pt idx="13309">
                  <c:v>42189.817777777782</c:v>
                </c:pt>
                <c:pt idx="13310">
                  <c:v>42189.818472222236</c:v>
                </c:pt>
                <c:pt idx="13311">
                  <c:v>42189.819166666653</c:v>
                </c:pt>
                <c:pt idx="13312">
                  <c:v>42189.819861111115</c:v>
                </c:pt>
                <c:pt idx="13313">
                  <c:v>42189.820555555561</c:v>
                </c:pt>
                <c:pt idx="13314">
                  <c:v>42189.821250000001</c:v>
                </c:pt>
                <c:pt idx="13315">
                  <c:v>42189.821944444448</c:v>
                </c:pt>
                <c:pt idx="13316">
                  <c:v>42189.822638888902</c:v>
                </c:pt>
                <c:pt idx="13317">
                  <c:v>42189.823333333334</c:v>
                </c:pt>
                <c:pt idx="13318">
                  <c:v>42189.82402777778</c:v>
                </c:pt>
                <c:pt idx="13319">
                  <c:v>42189.82472222222</c:v>
                </c:pt>
                <c:pt idx="13320">
                  <c:v>42189.825416666652</c:v>
                </c:pt>
                <c:pt idx="13321">
                  <c:v>42189.826111111106</c:v>
                </c:pt>
                <c:pt idx="13322">
                  <c:v>42189.826805555553</c:v>
                </c:pt>
                <c:pt idx="13323">
                  <c:v>42189.827499999999</c:v>
                </c:pt>
                <c:pt idx="13324">
                  <c:v>42189.828194444461</c:v>
                </c:pt>
                <c:pt idx="13325">
                  <c:v>42189.828888888893</c:v>
                </c:pt>
                <c:pt idx="13326">
                  <c:v>42189.829583333325</c:v>
                </c:pt>
                <c:pt idx="13327">
                  <c:v>42189.830277777794</c:v>
                </c:pt>
                <c:pt idx="13328">
                  <c:v>42189.830972222233</c:v>
                </c:pt>
                <c:pt idx="13329">
                  <c:v>42189.831666666651</c:v>
                </c:pt>
                <c:pt idx="13330">
                  <c:v>42189.832361111105</c:v>
                </c:pt>
                <c:pt idx="13331">
                  <c:v>42189.833055555559</c:v>
                </c:pt>
                <c:pt idx="13332">
                  <c:v>42189.833749999998</c:v>
                </c:pt>
                <c:pt idx="13333">
                  <c:v>42189.834444444459</c:v>
                </c:pt>
                <c:pt idx="13334">
                  <c:v>42189.835138888891</c:v>
                </c:pt>
                <c:pt idx="13335">
                  <c:v>42189.835833333331</c:v>
                </c:pt>
                <c:pt idx="13336">
                  <c:v>42189.836527777792</c:v>
                </c:pt>
                <c:pt idx="13337">
                  <c:v>42189.837222222232</c:v>
                </c:pt>
                <c:pt idx="13338">
                  <c:v>42189.837916666664</c:v>
                </c:pt>
                <c:pt idx="13339">
                  <c:v>42189.83861111111</c:v>
                </c:pt>
                <c:pt idx="13340">
                  <c:v>42189.839305555557</c:v>
                </c:pt>
                <c:pt idx="13341">
                  <c:v>42189.840000000011</c:v>
                </c:pt>
                <c:pt idx="13342">
                  <c:v>42189.840694444465</c:v>
                </c:pt>
                <c:pt idx="13343">
                  <c:v>42189.84138888889</c:v>
                </c:pt>
                <c:pt idx="13344">
                  <c:v>42189.842083333337</c:v>
                </c:pt>
                <c:pt idx="13345">
                  <c:v>42189.842777777783</c:v>
                </c:pt>
                <c:pt idx="13346">
                  <c:v>42189.843472222223</c:v>
                </c:pt>
                <c:pt idx="13347">
                  <c:v>42189.844166666655</c:v>
                </c:pt>
                <c:pt idx="13348">
                  <c:v>42189.844861111109</c:v>
                </c:pt>
                <c:pt idx="13349">
                  <c:v>42189.845555555563</c:v>
                </c:pt>
                <c:pt idx="13350">
                  <c:v>42189.846250000017</c:v>
                </c:pt>
                <c:pt idx="13351">
                  <c:v>42189.846944444456</c:v>
                </c:pt>
                <c:pt idx="13352">
                  <c:v>42189.847638888903</c:v>
                </c:pt>
                <c:pt idx="13353">
                  <c:v>42189.848333333342</c:v>
                </c:pt>
                <c:pt idx="13354">
                  <c:v>42189.849027777782</c:v>
                </c:pt>
                <c:pt idx="13355">
                  <c:v>42189.849722222221</c:v>
                </c:pt>
                <c:pt idx="13356">
                  <c:v>42189.850416666668</c:v>
                </c:pt>
                <c:pt idx="13357">
                  <c:v>42189.851111111115</c:v>
                </c:pt>
                <c:pt idx="13358">
                  <c:v>42189.851805555561</c:v>
                </c:pt>
                <c:pt idx="13359">
                  <c:v>42189.852500000015</c:v>
                </c:pt>
                <c:pt idx="13360">
                  <c:v>42189.853194444469</c:v>
                </c:pt>
                <c:pt idx="13361">
                  <c:v>42189.853888888902</c:v>
                </c:pt>
                <c:pt idx="13362">
                  <c:v>42189.854583333341</c:v>
                </c:pt>
                <c:pt idx="13363">
                  <c:v>42189.855277777795</c:v>
                </c:pt>
                <c:pt idx="13364">
                  <c:v>42189.855972222234</c:v>
                </c:pt>
                <c:pt idx="13365">
                  <c:v>42189.856666666667</c:v>
                </c:pt>
                <c:pt idx="13366">
                  <c:v>42189.857361111106</c:v>
                </c:pt>
                <c:pt idx="13367">
                  <c:v>42189.858055555567</c:v>
                </c:pt>
                <c:pt idx="13368">
                  <c:v>42189.858750000014</c:v>
                </c:pt>
                <c:pt idx="13369">
                  <c:v>42189.859444444461</c:v>
                </c:pt>
                <c:pt idx="13370">
                  <c:v>42189.860138888893</c:v>
                </c:pt>
                <c:pt idx="13371">
                  <c:v>42189.860833333332</c:v>
                </c:pt>
                <c:pt idx="13372">
                  <c:v>42189.861527777779</c:v>
                </c:pt>
                <c:pt idx="13373">
                  <c:v>42189.862222222233</c:v>
                </c:pt>
                <c:pt idx="13374">
                  <c:v>42189.862916666665</c:v>
                </c:pt>
                <c:pt idx="13375">
                  <c:v>42189.863611111105</c:v>
                </c:pt>
                <c:pt idx="13376">
                  <c:v>42189.864305555559</c:v>
                </c:pt>
                <c:pt idx="13377">
                  <c:v>42189.865000000005</c:v>
                </c:pt>
                <c:pt idx="13378">
                  <c:v>42189.865694444459</c:v>
                </c:pt>
                <c:pt idx="13379">
                  <c:v>42189.866388888891</c:v>
                </c:pt>
                <c:pt idx="13380">
                  <c:v>42189.867083333324</c:v>
                </c:pt>
                <c:pt idx="13381">
                  <c:v>42189.867777777778</c:v>
                </c:pt>
                <c:pt idx="13382">
                  <c:v>42189.868472222232</c:v>
                </c:pt>
                <c:pt idx="13383">
                  <c:v>42189.869166666649</c:v>
                </c:pt>
                <c:pt idx="13384">
                  <c:v>42189.869861111096</c:v>
                </c:pt>
                <c:pt idx="13385">
                  <c:v>42189.870555555572</c:v>
                </c:pt>
                <c:pt idx="13386">
                  <c:v>42189.871250000011</c:v>
                </c:pt>
                <c:pt idx="13387">
                  <c:v>42189.871944444443</c:v>
                </c:pt>
                <c:pt idx="13388">
                  <c:v>42189.872638888904</c:v>
                </c:pt>
                <c:pt idx="13389">
                  <c:v>42189.873333333337</c:v>
                </c:pt>
                <c:pt idx="13390">
                  <c:v>42189.874027777783</c:v>
                </c:pt>
                <c:pt idx="13391">
                  <c:v>42189.874722222223</c:v>
                </c:pt>
                <c:pt idx="13392">
                  <c:v>42189.875416666655</c:v>
                </c:pt>
                <c:pt idx="13393">
                  <c:v>42189.876111111109</c:v>
                </c:pt>
                <c:pt idx="13394">
                  <c:v>42189.876805555563</c:v>
                </c:pt>
                <c:pt idx="13395">
                  <c:v>42189.877500000002</c:v>
                </c:pt>
                <c:pt idx="13396">
                  <c:v>42189.878194444456</c:v>
                </c:pt>
                <c:pt idx="13397">
                  <c:v>42189.878888888903</c:v>
                </c:pt>
                <c:pt idx="13398">
                  <c:v>42189.879583333335</c:v>
                </c:pt>
                <c:pt idx="13399">
                  <c:v>42189.880277777796</c:v>
                </c:pt>
                <c:pt idx="13400">
                  <c:v>42189.880972222236</c:v>
                </c:pt>
                <c:pt idx="13401">
                  <c:v>42189.881666666653</c:v>
                </c:pt>
                <c:pt idx="13402">
                  <c:v>42189.882361111115</c:v>
                </c:pt>
                <c:pt idx="13403">
                  <c:v>42189.883055555561</c:v>
                </c:pt>
                <c:pt idx="13404">
                  <c:v>42189.883750000001</c:v>
                </c:pt>
                <c:pt idx="13405">
                  <c:v>42189.884444444469</c:v>
                </c:pt>
                <c:pt idx="13406">
                  <c:v>42189.885138888902</c:v>
                </c:pt>
                <c:pt idx="13407">
                  <c:v>42189.885833333341</c:v>
                </c:pt>
                <c:pt idx="13408">
                  <c:v>42189.886527777795</c:v>
                </c:pt>
                <c:pt idx="13409">
                  <c:v>42189.887222222234</c:v>
                </c:pt>
                <c:pt idx="13410">
                  <c:v>42189.887916666667</c:v>
                </c:pt>
                <c:pt idx="13411">
                  <c:v>42189.888611111113</c:v>
                </c:pt>
                <c:pt idx="13412">
                  <c:v>42189.889305555553</c:v>
                </c:pt>
                <c:pt idx="13413">
                  <c:v>42189.89</c:v>
                </c:pt>
                <c:pt idx="13414">
                  <c:v>42189.890694444461</c:v>
                </c:pt>
                <c:pt idx="13415">
                  <c:v>42189.891388888886</c:v>
                </c:pt>
                <c:pt idx="13416">
                  <c:v>42189.892083333325</c:v>
                </c:pt>
                <c:pt idx="13417">
                  <c:v>42189.892777777779</c:v>
                </c:pt>
                <c:pt idx="13418">
                  <c:v>42189.893472222226</c:v>
                </c:pt>
                <c:pt idx="13419">
                  <c:v>42189.894166666651</c:v>
                </c:pt>
                <c:pt idx="13420">
                  <c:v>42189.894861111105</c:v>
                </c:pt>
                <c:pt idx="13421">
                  <c:v>42189.895555555559</c:v>
                </c:pt>
                <c:pt idx="13422">
                  <c:v>42189.896250000013</c:v>
                </c:pt>
                <c:pt idx="13423">
                  <c:v>42189.896944444459</c:v>
                </c:pt>
                <c:pt idx="13424">
                  <c:v>42189.897638888891</c:v>
                </c:pt>
                <c:pt idx="13425">
                  <c:v>42189.898333333331</c:v>
                </c:pt>
                <c:pt idx="13426">
                  <c:v>42189.899027777778</c:v>
                </c:pt>
                <c:pt idx="13427">
                  <c:v>42189.899722222224</c:v>
                </c:pt>
                <c:pt idx="13428">
                  <c:v>42189.900416666664</c:v>
                </c:pt>
                <c:pt idx="13429">
                  <c:v>42189.901111111096</c:v>
                </c:pt>
                <c:pt idx="13430">
                  <c:v>42189.901805555557</c:v>
                </c:pt>
                <c:pt idx="13431">
                  <c:v>42189.902500000011</c:v>
                </c:pt>
                <c:pt idx="13432">
                  <c:v>42189.903194444443</c:v>
                </c:pt>
                <c:pt idx="13433">
                  <c:v>42189.90388888889</c:v>
                </c:pt>
                <c:pt idx="13434">
                  <c:v>42189.904583333337</c:v>
                </c:pt>
                <c:pt idx="13435">
                  <c:v>42189.905277777783</c:v>
                </c:pt>
                <c:pt idx="13436">
                  <c:v>42189.905972222223</c:v>
                </c:pt>
                <c:pt idx="13437">
                  <c:v>42189.906666666655</c:v>
                </c:pt>
                <c:pt idx="13438">
                  <c:v>42189.907361111094</c:v>
                </c:pt>
                <c:pt idx="13439">
                  <c:v>42189.908055555563</c:v>
                </c:pt>
                <c:pt idx="13440">
                  <c:v>42189.908750000002</c:v>
                </c:pt>
                <c:pt idx="13441">
                  <c:v>42189.909444444442</c:v>
                </c:pt>
                <c:pt idx="13442">
                  <c:v>42189.910138888903</c:v>
                </c:pt>
                <c:pt idx="13443">
                  <c:v>42189.910833333342</c:v>
                </c:pt>
                <c:pt idx="13444">
                  <c:v>42189.911527777782</c:v>
                </c:pt>
                <c:pt idx="13445">
                  <c:v>42189.912222222236</c:v>
                </c:pt>
                <c:pt idx="13446">
                  <c:v>42189.912916666668</c:v>
                </c:pt>
                <c:pt idx="13447">
                  <c:v>42189.913611111115</c:v>
                </c:pt>
                <c:pt idx="13448">
                  <c:v>42189.914305555561</c:v>
                </c:pt>
                <c:pt idx="13449">
                  <c:v>42189.915000000001</c:v>
                </c:pt>
                <c:pt idx="13450">
                  <c:v>42189.915694444469</c:v>
                </c:pt>
                <c:pt idx="13451">
                  <c:v>42189.916388888902</c:v>
                </c:pt>
                <c:pt idx="13452">
                  <c:v>42189.917083333334</c:v>
                </c:pt>
                <c:pt idx="13453">
                  <c:v>42189.91777777778</c:v>
                </c:pt>
                <c:pt idx="13454">
                  <c:v>42189.918472222234</c:v>
                </c:pt>
                <c:pt idx="13455">
                  <c:v>42189.919166666652</c:v>
                </c:pt>
                <c:pt idx="13456">
                  <c:v>42189.919861111106</c:v>
                </c:pt>
                <c:pt idx="13457">
                  <c:v>42189.920555555553</c:v>
                </c:pt>
                <c:pt idx="13458">
                  <c:v>42189.921249999999</c:v>
                </c:pt>
                <c:pt idx="13459">
                  <c:v>42189.921944444446</c:v>
                </c:pt>
                <c:pt idx="13460">
                  <c:v>42189.922638888893</c:v>
                </c:pt>
                <c:pt idx="13461">
                  <c:v>42189.923333333325</c:v>
                </c:pt>
                <c:pt idx="13462">
                  <c:v>42189.924027777779</c:v>
                </c:pt>
                <c:pt idx="13463">
                  <c:v>42189.924722222226</c:v>
                </c:pt>
                <c:pt idx="13464">
                  <c:v>42189.925416666651</c:v>
                </c:pt>
                <c:pt idx="13465">
                  <c:v>42189.926111111105</c:v>
                </c:pt>
                <c:pt idx="13466">
                  <c:v>42189.926805555559</c:v>
                </c:pt>
                <c:pt idx="13467">
                  <c:v>42189.927499999998</c:v>
                </c:pt>
                <c:pt idx="13468">
                  <c:v>42189.928194444459</c:v>
                </c:pt>
                <c:pt idx="13469">
                  <c:v>42189.928888888891</c:v>
                </c:pt>
                <c:pt idx="13470">
                  <c:v>42189.929583333324</c:v>
                </c:pt>
                <c:pt idx="13471">
                  <c:v>42189.930277777792</c:v>
                </c:pt>
                <c:pt idx="13472">
                  <c:v>42189.930972222232</c:v>
                </c:pt>
                <c:pt idx="13473">
                  <c:v>42189.931666666649</c:v>
                </c:pt>
                <c:pt idx="13474">
                  <c:v>42189.932361111096</c:v>
                </c:pt>
                <c:pt idx="13475">
                  <c:v>42189.933055555557</c:v>
                </c:pt>
                <c:pt idx="13476">
                  <c:v>42189.933749999997</c:v>
                </c:pt>
                <c:pt idx="13477">
                  <c:v>42189.934444444443</c:v>
                </c:pt>
                <c:pt idx="13478">
                  <c:v>42189.93513888889</c:v>
                </c:pt>
                <c:pt idx="13479">
                  <c:v>42189.935833333337</c:v>
                </c:pt>
                <c:pt idx="13480">
                  <c:v>42189.936527777783</c:v>
                </c:pt>
                <c:pt idx="13481">
                  <c:v>42189.937222222223</c:v>
                </c:pt>
                <c:pt idx="13482">
                  <c:v>42189.937916666655</c:v>
                </c:pt>
                <c:pt idx="13483">
                  <c:v>42189.938611111109</c:v>
                </c:pt>
                <c:pt idx="13484">
                  <c:v>42189.939305555556</c:v>
                </c:pt>
                <c:pt idx="13485">
                  <c:v>42189.94</c:v>
                </c:pt>
                <c:pt idx="13486">
                  <c:v>42189.940694444456</c:v>
                </c:pt>
                <c:pt idx="13487">
                  <c:v>42189.941388888888</c:v>
                </c:pt>
                <c:pt idx="13488">
                  <c:v>42189.942083333335</c:v>
                </c:pt>
                <c:pt idx="13489">
                  <c:v>42189.942777777782</c:v>
                </c:pt>
                <c:pt idx="13490">
                  <c:v>42189.943472222221</c:v>
                </c:pt>
                <c:pt idx="13491">
                  <c:v>42189.944166666653</c:v>
                </c:pt>
                <c:pt idx="13492">
                  <c:v>42189.944861111115</c:v>
                </c:pt>
                <c:pt idx="13493">
                  <c:v>42189.945555555561</c:v>
                </c:pt>
                <c:pt idx="13494">
                  <c:v>42189.946250000015</c:v>
                </c:pt>
                <c:pt idx="13495">
                  <c:v>42189.946944444469</c:v>
                </c:pt>
                <c:pt idx="13496">
                  <c:v>42189.947638888902</c:v>
                </c:pt>
                <c:pt idx="13497">
                  <c:v>42189.948333333341</c:v>
                </c:pt>
                <c:pt idx="13498">
                  <c:v>42189.94902777778</c:v>
                </c:pt>
                <c:pt idx="13499">
                  <c:v>42189.94972222222</c:v>
                </c:pt>
                <c:pt idx="13500">
                  <c:v>42189.950416666667</c:v>
                </c:pt>
                <c:pt idx="13501">
                  <c:v>42189.951111111106</c:v>
                </c:pt>
                <c:pt idx="13502">
                  <c:v>42189.951805555553</c:v>
                </c:pt>
                <c:pt idx="13503">
                  <c:v>42189.952500000014</c:v>
                </c:pt>
                <c:pt idx="13504">
                  <c:v>42189.953194444461</c:v>
                </c:pt>
                <c:pt idx="13505">
                  <c:v>42189.953888888893</c:v>
                </c:pt>
                <c:pt idx="13506">
                  <c:v>42189.954583333332</c:v>
                </c:pt>
                <c:pt idx="13507">
                  <c:v>42189.955277777794</c:v>
                </c:pt>
                <c:pt idx="13508">
                  <c:v>42189.955972222233</c:v>
                </c:pt>
                <c:pt idx="13509">
                  <c:v>42189.956666666665</c:v>
                </c:pt>
                <c:pt idx="13510">
                  <c:v>42189.957361111105</c:v>
                </c:pt>
                <c:pt idx="13511">
                  <c:v>42189.958055555573</c:v>
                </c:pt>
                <c:pt idx="13512">
                  <c:v>42189.958750000013</c:v>
                </c:pt>
                <c:pt idx="13513">
                  <c:v>42189.959444444459</c:v>
                </c:pt>
                <c:pt idx="13514">
                  <c:v>42189.960138888891</c:v>
                </c:pt>
                <c:pt idx="13515">
                  <c:v>42189.960833333331</c:v>
                </c:pt>
                <c:pt idx="13516">
                  <c:v>42189.961527777778</c:v>
                </c:pt>
                <c:pt idx="13517">
                  <c:v>42189.962222222232</c:v>
                </c:pt>
                <c:pt idx="13518">
                  <c:v>42189.962916666664</c:v>
                </c:pt>
                <c:pt idx="13519">
                  <c:v>42189.963611111096</c:v>
                </c:pt>
                <c:pt idx="13520">
                  <c:v>42189.964305555557</c:v>
                </c:pt>
                <c:pt idx="13521">
                  <c:v>42189.965000000004</c:v>
                </c:pt>
                <c:pt idx="13522">
                  <c:v>42189.965694444443</c:v>
                </c:pt>
                <c:pt idx="13523">
                  <c:v>42189.96638888889</c:v>
                </c:pt>
                <c:pt idx="13524">
                  <c:v>42189.967083333322</c:v>
                </c:pt>
                <c:pt idx="13525">
                  <c:v>42189.967777777776</c:v>
                </c:pt>
                <c:pt idx="13526">
                  <c:v>42189.968472222223</c:v>
                </c:pt>
                <c:pt idx="13527">
                  <c:v>42189.969166666648</c:v>
                </c:pt>
                <c:pt idx="13528">
                  <c:v>42189.969861111094</c:v>
                </c:pt>
                <c:pt idx="13529">
                  <c:v>42189.970555555563</c:v>
                </c:pt>
                <c:pt idx="13530">
                  <c:v>42189.971250000002</c:v>
                </c:pt>
                <c:pt idx="13531">
                  <c:v>42189.971944444442</c:v>
                </c:pt>
                <c:pt idx="13532">
                  <c:v>42189.972638888903</c:v>
                </c:pt>
                <c:pt idx="13533">
                  <c:v>42189.973333333335</c:v>
                </c:pt>
                <c:pt idx="13534">
                  <c:v>42189.974027777782</c:v>
                </c:pt>
                <c:pt idx="13535">
                  <c:v>42189.974722222221</c:v>
                </c:pt>
                <c:pt idx="13536">
                  <c:v>42189.975416666653</c:v>
                </c:pt>
                <c:pt idx="13537">
                  <c:v>42189.976111111115</c:v>
                </c:pt>
                <c:pt idx="13538">
                  <c:v>42189.976805555561</c:v>
                </c:pt>
                <c:pt idx="13539">
                  <c:v>42189.977500000001</c:v>
                </c:pt>
                <c:pt idx="13540">
                  <c:v>42189.978194444469</c:v>
                </c:pt>
                <c:pt idx="13541">
                  <c:v>42189.978888888902</c:v>
                </c:pt>
                <c:pt idx="13542">
                  <c:v>42189.979583333334</c:v>
                </c:pt>
                <c:pt idx="13543">
                  <c:v>42189.980277777795</c:v>
                </c:pt>
                <c:pt idx="13544">
                  <c:v>42189.980972222234</c:v>
                </c:pt>
                <c:pt idx="13545">
                  <c:v>42189.981666666652</c:v>
                </c:pt>
                <c:pt idx="13546">
                  <c:v>42189.982361111106</c:v>
                </c:pt>
                <c:pt idx="13547">
                  <c:v>42189.983055555553</c:v>
                </c:pt>
                <c:pt idx="13548">
                  <c:v>42189.983749999999</c:v>
                </c:pt>
                <c:pt idx="13549">
                  <c:v>42189.984444444461</c:v>
                </c:pt>
                <c:pt idx="13550">
                  <c:v>42189.985138888893</c:v>
                </c:pt>
                <c:pt idx="13551">
                  <c:v>42189.985833333332</c:v>
                </c:pt>
                <c:pt idx="13552">
                  <c:v>42189.986527777794</c:v>
                </c:pt>
                <c:pt idx="13553">
                  <c:v>42189.987222222233</c:v>
                </c:pt>
                <c:pt idx="13554">
                  <c:v>42189.987916666665</c:v>
                </c:pt>
                <c:pt idx="13555">
                  <c:v>42189.988611111112</c:v>
                </c:pt>
                <c:pt idx="13556">
                  <c:v>42189.989305555559</c:v>
                </c:pt>
                <c:pt idx="13557">
                  <c:v>42189.99</c:v>
                </c:pt>
                <c:pt idx="13558">
                  <c:v>42189.990694444459</c:v>
                </c:pt>
                <c:pt idx="13559">
                  <c:v>42189.991388888884</c:v>
                </c:pt>
                <c:pt idx="13560">
                  <c:v>42189.992083333324</c:v>
                </c:pt>
                <c:pt idx="13561">
                  <c:v>42189.992777777778</c:v>
                </c:pt>
                <c:pt idx="13562">
                  <c:v>42189.993472222224</c:v>
                </c:pt>
                <c:pt idx="13563">
                  <c:v>42189.994166666649</c:v>
                </c:pt>
                <c:pt idx="13564">
                  <c:v>42189.994861111096</c:v>
                </c:pt>
                <c:pt idx="13565">
                  <c:v>42189.995555555557</c:v>
                </c:pt>
                <c:pt idx="13566">
                  <c:v>42189.996250000011</c:v>
                </c:pt>
                <c:pt idx="13567">
                  <c:v>42189.996944444443</c:v>
                </c:pt>
                <c:pt idx="13568">
                  <c:v>42189.99763888889</c:v>
                </c:pt>
                <c:pt idx="13569">
                  <c:v>42189.998333333337</c:v>
                </c:pt>
                <c:pt idx="13570">
                  <c:v>42189.999027777776</c:v>
                </c:pt>
                <c:pt idx="13571">
                  <c:v>42189.999722222208</c:v>
                </c:pt>
                <c:pt idx="13572">
                  <c:v>42190.000416666655</c:v>
                </c:pt>
                <c:pt idx="13573">
                  <c:v>42190.001111111094</c:v>
                </c:pt>
                <c:pt idx="13574">
                  <c:v>42190.001805555556</c:v>
                </c:pt>
                <c:pt idx="13575">
                  <c:v>42190.002500000002</c:v>
                </c:pt>
                <c:pt idx="13576">
                  <c:v>42190.003194444442</c:v>
                </c:pt>
                <c:pt idx="13577">
                  <c:v>42190.003888888888</c:v>
                </c:pt>
                <c:pt idx="13578">
                  <c:v>42190.004583333335</c:v>
                </c:pt>
                <c:pt idx="13579">
                  <c:v>42190.005277777782</c:v>
                </c:pt>
                <c:pt idx="13580">
                  <c:v>42190.005972222221</c:v>
                </c:pt>
                <c:pt idx="13581">
                  <c:v>42190.006666666653</c:v>
                </c:pt>
                <c:pt idx="13582">
                  <c:v>42190.0073611111</c:v>
                </c:pt>
                <c:pt idx="13583">
                  <c:v>42190.008055555561</c:v>
                </c:pt>
                <c:pt idx="13584">
                  <c:v>42190.008750000001</c:v>
                </c:pt>
                <c:pt idx="13585">
                  <c:v>42190.009444444448</c:v>
                </c:pt>
                <c:pt idx="13586">
                  <c:v>42190.010138888902</c:v>
                </c:pt>
                <c:pt idx="13587">
                  <c:v>42190.010833333341</c:v>
                </c:pt>
                <c:pt idx="13588">
                  <c:v>42190.01152777778</c:v>
                </c:pt>
                <c:pt idx="13589">
                  <c:v>42190.012222222234</c:v>
                </c:pt>
                <c:pt idx="13590">
                  <c:v>42190.012916666667</c:v>
                </c:pt>
                <c:pt idx="13591">
                  <c:v>42190.013611111106</c:v>
                </c:pt>
                <c:pt idx="13592">
                  <c:v>42190.014305555553</c:v>
                </c:pt>
                <c:pt idx="13593">
                  <c:v>42190.015000000007</c:v>
                </c:pt>
                <c:pt idx="13594">
                  <c:v>42190.015694444461</c:v>
                </c:pt>
                <c:pt idx="13595">
                  <c:v>42190.016388888893</c:v>
                </c:pt>
                <c:pt idx="13596">
                  <c:v>42190.017083333325</c:v>
                </c:pt>
                <c:pt idx="13597">
                  <c:v>42190.017777777779</c:v>
                </c:pt>
                <c:pt idx="13598">
                  <c:v>42190.018472222233</c:v>
                </c:pt>
                <c:pt idx="13599">
                  <c:v>42190.019166666651</c:v>
                </c:pt>
                <c:pt idx="13600">
                  <c:v>42190.019861111105</c:v>
                </c:pt>
                <c:pt idx="13601">
                  <c:v>42190.020555555559</c:v>
                </c:pt>
                <c:pt idx="13602">
                  <c:v>42190.021249999998</c:v>
                </c:pt>
                <c:pt idx="13603">
                  <c:v>42190.021944444445</c:v>
                </c:pt>
                <c:pt idx="13604">
                  <c:v>42190.022638888891</c:v>
                </c:pt>
                <c:pt idx="13605">
                  <c:v>42190.023333333324</c:v>
                </c:pt>
                <c:pt idx="13606">
                  <c:v>42190.024027777778</c:v>
                </c:pt>
                <c:pt idx="13607">
                  <c:v>42190.024722222224</c:v>
                </c:pt>
                <c:pt idx="13608">
                  <c:v>42190.025416666649</c:v>
                </c:pt>
                <c:pt idx="13609">
                  <c:v>42190.026111111096</c:v>
                </c:pt>
                <c:pt idx="13610">
                  <c:v>42190.026805555557</c:v>
                </c:pt>
                <c:pt idx="13611">
                  <c:v>42190.027499999997</c:v>
                </c:pt>
                <c:pt idx="13612">
                  <c:v>42190.028194444443</c:v>
                </c:pt>
                <c:pt idx="13613">
                  <c:v>42190.02888888889</c:v>
                </c:pt>
                <c:pt idx="13614">
                  <c:v>42190.029583333322</c:v>
                </c:pt>
                <c:pt idx="13615">
                  <c:v>42190.030277777783</c:v>
                </c:pt>
                <c:pt idx="13616">
                  <c:v>42190.030972222223</c:v>
                </c:pt>
                <c:pt idx="13617">
                  <c:v>42190.031666666648</c:v>
                </c:pt>
                <c:pt idx="13618">
                  <c:v>42190.032361111094</c:v>
                </c:pt>
                <c:pt idx="13619">
                  <c:v>42190.033055555556</c:v>
                </c:pt>
                <c:pt idx="13620">
                  <c:v>42190.033749999995</c:v>
                </c:pt>
                <c:pt idx="13621">
                  <c:v>42190.034444444442</c:v>
                </c:pt>
                <c:pt idx="13622">
                  <c:v>42190.035138888888</c:v>
                </c:pt>
                <c:pt idx="13623">
                  <c:v>42190.035833333335</c:v>
                </c:pt>
                <c:pt idx="13624">
                  <c:v>42190.036527777782</c:v>
                </c:pt>
                <c:pt idx="13625">
                  <c:v>42190.037222222221</c:v>
                </c:pt>
                <c:pt idx="13626">
                  <c:v>42190.037916666653</c:v>
                </c:pt>
                <c:pt idx="13627">
                  <c:v>42190.038611111115</c:v>
                </c:pt>
                <c:pt idx="13628">
                  <c:v>42190.039305555554</c:v>
                </c:pt>
                <c:pt idx="13629">
                  <c:v>42190.04</c:v>
                </c:pt>
                <c:pt idx="13630">
                  <c:v>42190.040694444469</c:v>
                </c:pt>
                <c:pt idx="13631">
                  <c:v>42190.041388888887</c:v>
                </c:pt>
                <c:pt idx="13632">
                  <c:v>42190.042083333334</c:v>
                </c:pt>
                <c:pt idx="13633">
                  <c:v>42190.04277777778</c:v>
                </c:pt>
                <c:pt idx="13634">
                  <c:v>42190.04347222222</c:v>
                </c:pt>
                <c:pt idx="13635">
                  <c:v>42190.044166666652</c:v>
                </c:pt>
                <c:pt idx="13636">
                  <c:v>42190.044861111106</c:v>
                </c:pt>
                <c:pt idx="13637">
                  <c:v>42190.045555555553</c:v>
                </c:pt>
                <c:pt idx="13638">
                  <c:v>42190.046250000014</c:v>
                </c:pt>
                <c:pt idx="13639">
                  <c:v>42190.046944444461</c:v>
                </c:pt>
                <c:pt idx="13640">
                  <c:v>42190.047638888893</c:v>
                </c:pt>
                <c:pt idx="13641">
                  <c:v>42190.048333333332</c:v>
                </c:pt>
                <c:pt idx="13642">
                  <c:v>42190.049027777779</c:v>
                </c:pt>
                <c:pt idx="13643">
                  <c:v>42190.049722222226</c:v>
                </c:pt>
                <c:pt idx="13644">
                  <c:v>42190.050416666665</c:v>
                </c:pt>
                <c:pt idx="13645">
                  <c:v>42190.051111111105</c:v>
                </c:pt>
                <c:pt idx="13646">
                  <c:v>42190.051805555559</c:v>
                </c:pt>
                <c:pt idx="13647">
                  <c:v>42190.052500000013</c:v>
                </c:pt>
                <c:pt idx="13648">
                  <c:v>42190.053194444459</c:v>
                </c:pt>
                <c:pt idx="13649">
                  <c:v>42190.053888888891</c:v>
                </c:pt>
                <c:pt idx="13650">
                  <c:v>42190.054583333331</c:v>
                </c:pt>
                <c:pt idx="13651">
                  <c:v>42190.055277777792</c:v>
                </c:pt>
                <c:pt idx="13652">
                  <c:v>42190.055972222232</c:v>
                </c:pt>
                <c:pt idx="13653">
                  <c:v>42190.056666666664</c:v>
                </c:pt>
                <c:pt idx="13654">
                  <c:v>42190.057361111096</c:v>
                </c:pt>
                <c:pt idx="13655">
                  <c:v>42190.058055555572</c:v>
                </c:pt>
                <c:pt idx="13656">
                  <c:v>42190.058750000011</c:v>
                </c:pt>
                <c:pt idx="13657">
                  <c:v>42190.059444444443</c:v>
                </c:pt>
                <c:pt idx="13658">
                  <c:v>42190.06013888889</c:v>
                </c:pt>
                <c:pt idx="13659">
                  <c:v>42190.060833333337</c:v>
                </c:pt>
                <c:pt idx="13660">
                  <c:v>42190.061527777776</c:v>
                </c:pt>
                <c:pt idx="13661">
                  <c:v>42190.062222222223</c:v>
                </c:pt>
                <c:pt idx="13662">
                  <c:v>42190.062916666655</c:v>
                </c:pt>
                <c:pt idx="13663">
                  <c:v>42190.063611111094</c:v>
                </c:pt>
                <c:pt idx="13664">
                  <c:v>42190.064305555556</c:v>
                </c:pt>
                <c:pt idx="13665">
                  <c:v>42190.065000000002</c:v>
                </c:pt>
                <c:pt idx="13666">
                  <c:v>42190.065694444442</c:v>
                </c:pt>
                <c:pt idx="13667">
                  <c:v>42190.066388888888</c:v>
                </c:pt>
                <c:pt idx="13668">
                  <c:v>42190.067083333321</c:v>
                </c:pt>
                <c:pt idx="13669">
                  <c:v>42190.067777777775</c:v>
                </c:pt>
                <c:pt idx="13670">
                  <c:v>42190.068472222221</c:v>
                </c:pt>
                <c:pt idx="13671">
                  <c:v>42190.069166666639</c:v>
                </c:pt>
                <c:pt idx="13672">
                  <c:v>42190.0698611111</c:v>
                </c:pt>
                <c:pt idx="13673">
                  <c:v>42190.070555555561</c:v>
                </c:pt>
                <c:pt idx="13674">
                  <c:v>42190.071250000001</c:v>
                </c:pt>
                <c:pt idx="13675">
                  <c:v>42190.071944444448</c:v>
                </c:pt>
                <c:pt idx="13676">
                  <c:v>42190.072638888902</c:v>
                </c:pt>
                <c:pt idx="13677">
                  <c:v>42190.073333333334</c:v>
                </c:pt>
                <c:pt idx="13678">
                  <c:v>42190.07402777778</c:v>
                </c:pt>
                <c:pt idx="13679">
                  <c:v>42190.07472222222</c:v>
                </c:pt>
                <c:pt idx="13680">
                  <c:v>42190.075416666652</c:v>
                </c:pt>
                <c:pt idx="13681">
                  <c:v>42190.076111111106</c:v>
                </c:pt>
                <c:pt idx="13682">
                  <c:v>42190.076805555553</c:v>
                </c:pt>
                <c:pt idx="13683">
                  <c:v>42190.077499999999</c:v>
                </c:pt>
                <c:pt idx="13684">
                  <c:v>42190.078194444461</c:v>
                </c:pt>
                <c:pt idx="13685">
                  <c:v>42190.078888888893</c:v>
                </c:pt>
                <c:pt idx="13686">
                  <c:v>42190.079583333325</c:v>
                </c:pt>
                <c:pt idx="13687">
                  <c:v>42190.080277777794</c:v>
                </c:pt>
                <c:pt idx="13688">
                  <c:v>42190.080972222233</c:v>
                </c:pt>
                <c:pt idx="13689">
                  <c:v>42190.081666666651</c:v>
                </c:pt>
                <c:pt idx="13690">
                  <c:v>42190.082361111105</c:v>
                </c:pt>
                <c:pt idx="13691">
                  <c:v>42190.083055555559</c:v>
                </c:pt>
                <c:pt idx="13692">
                  <c:v>42190.083749999998</c:v>
                </c:pt>
                <c:pt idx="13693">
                  <c:v>42190.084444444459</c:v>
                </c:pt>
                <c:pt idx="13694">
                  <c:v>42190.085138888891</c:v>
                </c:pt>
                <c:pt idx="13695">
                  <c:v>42190.085833333331</c:v>
                </c:pt>
                <c:pt idx="13696">
                  <c:v>42190.086527777792</c:v>
                </c:pt>
                <c:pt idx="13697">
                  <c:v>42190.087222222232</c:v>
                </c:pt>
                <c:pt idx="13698">
                  <c:v>42190.087916666664</c:v>
                </c:pt>
                <c:pt idx="13699">
                  <c:v>42190.08861111111</c:v>
                </c:pt>
                <c:pt idx="13700">
                  <c:v>42190.089305555557</c:v>
                </c:pt>
                <c:pt idx="13701">
                  <c:v>42190.09</c:v>
                </c:pt>
                <c:pt idx="13702">
                  <c:v>42190.090694444443</c:v>
                </c:pt>
                <c:pt idx="13703">
                  <c:v>42190.091388888875</c:v>
                </c:pt>
                <c:pt idx="13704">
                  <c:v>42190.092083333322</c:v>
                </c:pt>
                <c:pt idx="13705">
                  <c:v>42190.092777777776</c:v>
                </c:pt>
                <c:pt idx="13706">
                  <c:v>42190.093472222208</c:v>
                </c:pt>
                <c:pt idx="13707">
                  <c:v>42190.094166666648</c:v>
                </c:pt>
                <c:pt idx="13708">
                  <c:v>42190.094861111094</c:v>
                </c:pt>
                <c:pt idx="13709">
                  <c:v>42190.095555555556</c:v>
                </c:pt>
                <c:pt idx="13710">
                  <c:v>42190.096250000002</c:v>
                </c:pt>
                <c:pt idx="13711">
                  <c:v>42190.096944444442</c:v>
                </c:pt>
                <c:pt idx="13712">
                  <c:v>42190.097638888888</c:v>
                </c:pt>
                <c:pt idx="13713">
                  <c:v>42190.098333333335</c:v>
                </c:pt>
                <c:pt idx="13714">
                  <c:v>42190.099027777775</c:v>
                </c:pt>
                <c:pt idx="13715">
                  <c:v>42190.099722222207</c:v>
                </c:pt>
                <c:pt idx="13716">
                  <c:v>42190.100416666653</c:v>
                </c:pt>
                <c:pt idx="13717">
                  <c:v>42190.1011111111</c:v>
                </c:pt>
                <c:pt idx="13718">
                  <c:v>42190.101805555554</c:v>
                </c:pt>
                <c:pt idx="13719">
                  <c:v>42190.102500000001</c:v>
                </c:pt>
                <c:pt idx="13720">
                  <c:v>42190.103194444448</c:v>
                </c:pt>
                <c:pt idx="13721">
                  <c:v>42190.103888888887</c:v>
                </c:pt>
                <c:pt idx="13722">
                  <c:v>42190.104583333334</c:v>
                </c:pt>
                <c:pt idx="13723">
                  <c:v>42190.10527777778</c:v>
                </c:pt>
                <c:pt idx="13724">
                  <c:v>42190.10597222222</c:v>
                </c:pt>
                <c:pt idx="13725">
                  <c:v>42190.106666666652</c:v>
                </c:pt>
                <c:pt idx="13726">
                  <c:v>42190.107361111084</c:v>
                </c:pt>
                <c:pt idx="13727">
                  <c:v>42190.108055555553</c:v>
                </c:pt>
                <c:pt idx="13728">
                  <c:v>42190.108749999999</c:v>
                </c:pt>
                <c:pt idx="13729">
                  <c:v>42190.109444444446</c:v>
                </c:pt>
                <c:pt idx="13730">
                  <c:v>42190.110138888893</c:v>
                </c:pt>
                <c:pt idx="13731">
                  <c:v>42190.110833333332</c:v>
                </c:pt>
                <c:pt idx="13732">
                  <c:v>42190.111527777779</c:v>
                </c:pt>
                <c:pt idx="13733">
                  <c:v>42190.112222222233</c:v>
                </c:pt>
                <c:pt idx="13734">
                  <c:v>42190.112916666665</c:v>
                </c:pt>
                <c:pt idx="13735">
                  <c:v>42190.113611111105</c:v>
                </c:pt>
                <c:pt idx="13736">
                  <c:v>42190.114305555559</c:v>
                </c:pt>
                <c:pt idx="13737">
                  <c:v>42190.115000000005</c:v>
                </c:pt>
                <c:pt idx="13738">
                  <c:v>42190.115694444459</c:v>
                </c:pt>
                <c:pt idx="13739">
                  <c:v>42190.116388888891</c:v>
                </c:pt>
                <c:pt idx="13740">
                  <c:v>42190.117083333324</c:v>
                </c:pt>
                <c:pt idx="13741">
                  <c:v>42190.117777777778</c:v>
                </c:pt>
                <c:pt idx="13742">
                  <c:v>42190.118472222232</c:v>
                </c:pt>
                <c:pt idx="13743">
                  <c:v>42190.119166666649</c:v>
                </c:pt>
                <c:pt idx="13744">
                  <c:v>42190.119861111096</c:v>
                </c:pt>
                <c:pt idx="13745">
                  <c:v>42190.120555555557</c:v>
                </c:pt>
                <c:pt idx="13746">
                  <c:v>42190.121249999997</c:v>
                </c:pt>
                <c:pt idx="13747">
                  <c:v>42190.121944444436</c:v>
                </c:pt>
                <c:pt idx="13748">
                  <c:v>42190.12263888889</c:v>
                </c:pt>
                <c:pt idx="13749">
                  <c:v>42190.123333333322</c:v>
                </c:pt>
                <c:pt idx="13750">
                  <c:v>42190.124027777776</c:v>
                </c:pt>
                <c:pt idx="13751">
                  <c:v>42190.124722222208</c:v>
                </c:pt>
                <c:pt idx="13752">
                  <c:v>42190.125416666648</c:v>
                </c:pt>
                <c:pt idx="13753">
                  <c:v>42190.126111111094</c:v>
                </c:pt>
                <c:pt idx="13754">
                  <c:v>42190.126805555556</c:v>
                </c:pt>
                <c:pt idx="13755">
                  <c:v>42190.127499999995</c:v>
                </c:pt>
                <c:pt idx="13756">
                  <c:v>42190.128194444442</c:v>
                </c:pt>
                <c:pt idx="13757">
                  <c:v>42190.128888888888</c:v>
                </c:pt>
                <c:pt idx="13758">
                  <c:v>42190.129583333321</c:v>
                </c:pt>
                <c:pt idx="13759">
                  <c:v>42190.130277777782</c:v>
                </c:pt>
                <c:pt idx="13760">
                  <c:v>42190.130972222221</c:v>
                </c:pt>
                <c:pt idx="13761">
                  <c:v>42190.131666666639</c:v>
                </c:pt>
                <c:pt idx="13762">
                  <c:v>42190.1323611111</c:v>
                </c:pt>
                <c:pt idx="13763">
                  <c:v>42190.133055555554</c:v>
                </c:pt>
                <c:pt idx="13764">
                  <c:v>42190.133749999994</c:v>
                </c:pt>
                <c:pt idx="13765">
                  <c:v>42190.134444444448</c:v>
                </c:pt>
                <c:pt idx="13766">
                  <c:v>42190.135138888887</c:v>
                </c:pt>
                <c:pt idx="13767">
                  <c:v>42190.135833333334</c:v>
                </c:pt>
                <c:pt idx="13768">
                  <c:v>42190.13652777778</c:v>
                </c:pt>
                <c:pt idx="13769">
                  <c:v>42190.13722222222</c:v>
                </c:pt>
                <c:pt idx="13770">
                  <c:v>42190.137916666652</c:v>
                </c:pt>
                <c:pt idx="13771">
                  <c:v>42190.138611111106</c:v>
                </c:pt>
                <c:pt idx="13772">
                  <c:v>42190.139305555538</c:v>
                </c:pt>
                <c:pt idx="13773">
                  <c:v>42190.14</c:v>
                </c:pt>
                <c:pt idx="13774">
                  <c:v>42190.140694444461</c:v>
                </c:pt>
                <c:pt idx="13775">
                  <c:v>42190.141388888886</c:v>
                </c:pt>
                <c:pt idx="13776">
                  <c:v>42190.142083333325</c:v>
                </c:pt>
                <c:pt idx="13777">
                  <c:v>42190.142777777779</c:v>
                </c:pt>
                <c:pt idx="13778">
                  <c:v>42190.143472222226</c:v>
                </c:pt>
                <c:pt idx="13779">
                  <c:v>42190.144166666651</c:v>
                </c:pt>
                <c:pt idx="13780">
                  <c:v>42190.144861111105</c:v>
                </c:pt>
                <c:pt idx="13781">
                  <c:v>42190.145555555559</c:v>
                </c:pt>
                <c:pt idx="13782">
                  <c:v>42190.146250000013</c:v>
                </c:pt>
                <c:pt idx="13783">
                  <c:v>42190.146944444459</c:v>
                </c:pt>
                <c:pt idx="13784">
                  <c:v>42190.147638888891</c:v>
                </c:pt>
                <c:pt idx="13785">
                  <c:v>42190.148333333331</c:v>
                </c:pt>
                <c:pt idx="13786">
                  <c:v>42190.149027777778</c:v>
                </c:pt>
                <c:pt idx="13787">
                  <c:v>42190.149722222224</c:v>
                </c:pt>
                <c:pt idx="13788">
                  <c:v>42190.150416666664</c:v>
                </c:pt>
                <c:pt idx="13789">
                  <c:v>42190.151111111096</c:v>
                </c:pt>
                <c:pt idx="13790">
                  <c:v>42190.151805555557</c:v>
                </c:pt>
                <c:pt idx="13791">
                  <c:v>42190.152500000011</c:v>
                </c:pt>
                <c:pt idx="13792">
                  <c:v>42190.153194444443</c:v>
                </c:pt>
                <c:pt idx="13793">
                  <c:v>42190.15388888889</c:v>
                </c:pt>
                <c:pt idx="13794">
                  <c:v>42190.154583333337</c:v>
                </c:pt>
                <c:pt idx="13795">
                  <c:v>42190.155277777783</c:v>
                </c:pt>
                <c:pt idx="13796">
                  <c:v>42190.155972222223</c:v>
                </c:pt>
                <c:pt idx="13797">
                  <c:v>42190.156666666655</c:v>
                </c:pt>
                <c:pt idx="13798">
                  <c:v>42190.157361111094</c:v>
                </c:pt>
                <c:pt idx="13799">
                  <c:v>42190.158055555563</c:v>
                </c:pt>
                <c:pt idx="13800">
                  <c:v>42190.158750000002</c:v>
                </c:pt>
                <c:pt idx="13801">
                  <c:v>42190.159444444442</c:v>
                </c:pt>
                <c:pt idx="13802">
                  <c:v>42190.160138888888</c:v>
                </c:pt>
                <c:pt idx="13803">
                  <c:v>42190.160833333335</c:v>
                </c:pt>
                <c:pt idx="13804">
                  <c:v>42190.161527777775</c:v>
                </c:pt>
                <c:pt idx="13805">
                  <c:v>42190.162222222221</c:v>
                </c:pt>
                <c:pt idx="13806">
                  <c:v>42190.162916666653</c:v>
                </c:pt>
                <c:pt idx="13807">
                  <c:v>42190.1636111111</c:v>
                </c:pt>
                <c:pt idx="13808">
                  <c:v>42190.164305555554</c:v>
                </c:pt>
                <c:pt idx="13809">
                  <c:v>42190.165000000001</c:v>
                </c:pt>
                <c:pt idx="13810">
                  <c:v>42190.165694444448</c:v>
                </c:pt>
                <c:pt idx="13811">
                  <c:v>42190.166388888887</c:v>
                </c:pt>
                <c:pt idx="13812">
                  <c:v>42190.167083333319</c:v>
                </c:pt>
                <c:pt idx="13813">
                  <c:v>42190.167777777766</c:v>
                </c:pt>
                <c:pt idx="13814">
                  <c:v>42190.16847222222</c:v>
                </c:pt>
                <c:pt idx="13815">
                  <c:v>42190.169166666637</c:v>
                </c:pt>
                <c:pt idx="13816">
                  <c:v>42190.169861111084</c:v>
                </c:pt>
                <c:pt idx="13817">
                  <c:v>42190.170555555553</c:v>
                </c:pt>
                <c:pt idx="13818">
                  <c:v>42190.171249999999</c:v>
                </c:pt>
                <c:pt idx="13819">
                  <c:v>42190.171944444446</c:v>
                </c:pt>
                <c:pt idx="13820">
                  <c:v>42190.172638888893</c:v>
                </c:pt>
                <c:pt idx="13821">
                  <c:v>42190.173333333325</c:v>
                </c:pt>
                <c:pt idx="13822">
                  <c:v>42190.174027777779</c:v>
                </c:pt>
                <c:pt idx="13823">
                  <c:v>42190.174722222226</c:v>
                </c:pt>
                <c:pt idx="13824">
                  <c:v>42190.175416666651</c:v>
                </c:pt>
                <c:pt idx="13825">
                  <c:v>42190.176111111105</c:v>
                </c:pt>
                <c:pt idx="13826">
                  <c:v>42190.176805555559</c:v>
                </c:pt>
                <c:pt idx="13827">
                  <c:v>42190.177499999998</c:v>
                </c:pt>
                <c:pt idx="13828">
                  <c:v>42190.178194444459</c:v>
                </c:pt>
                <c:pt idx="13829">
                  <c:v>42190.178888888891</c:v>
                </c:pt>
                <c:pt idx="13830">
                  <c:v>42190.179583333324</c:v>
                </c:pt>
                <c:pt idx="13831">
                  <c:v>42190.180277777792</c:v>
                </c:pt>
                <c:pt idx="13832">
                  <c:v>42190.180972222232</c:v>
                </c:pt>
                <c:pt idx="13833">
                  <c:v>42190.181666666649</c:v>
                </c:pt>
                <c:pt idx="13834">
                  <c:v>42190.182361111096</c:v>
                </c:pt>
                <c:pt idx="13835">
                  <c:v>42190.183055555557</c:v>
                </c:pt>
                <c:pt idx="13836">
                  <c:v>42190.183749999997</c:v>
                </c:pt>
                <c:pt idx="13837">
                  <c:v>42190.184444444443</c:v>
                </c:pt>
                <c:pt idx="13838">
                  <c:v>42190.18513888889</c:v>
                </c:pt>
                <c:pt idx="13839">
                  <c:v>42190.185833333337</c:v>
                </c:pt>
                <c:pt idx="13840">
                  <c:v>42190.186527777783</c:v>
                </c:pt>
                <c:pt idx="13841">
                  <c:v>42190.187222222223</c:v>
                </c:pt>
                <c:pt idx="13842">
                  <c:v>42190.187916666655</c:v>
                </c:pt>
                <c:pt idx="13843">
                  <c:v>42190.188611111109</c:v>
                </c:pt>
                <c:pt idx="13844">
                  <c:v>42190.189305555556</c:v>
                </c:pt>
                <c:pt idx="13845">
                  <c:v>42190.19</c:v>
                </c:pt>
                <c:pt idx="13846">
                  <c:v>42190.190694444442</c:v>
                </c:pt>
                <c:pt idx="13847">
                  <c:v>42190.191388888874</c:v>
                </c:pt>
                <c:pt idx="13848">
                  <c:v>42190.192083333321</c:v>
                </c:pt>
                <c:pt idx="13849">
                  <c:v>42190.192777777775</c:v>
                </c:pt>
                <c:pt idx="13850">
                  <c:v>42190.193472222207</c:v>
                </c:pt>
                <c:pt idx="13851">
                  <c:v>42190.194166666639</c:v>
                </c:pt>
                <c:pt idx="13852">
                  <c:v>42190.1948611111</c:v>
                </c:pt>
                <c:pt idx="13853">
                  <c:v>42190.195555555554</c:v>
                </c:pt>
                <c:pt idx="13854">
                  <c:v>42190.196250000001</c:v>
                </c:pt>
                <c:pt idx="13855">
                  <c:v>42190.196944444448</c:v>
                </c:pt>
                <c:pt idx="13856">
                  <c:v>42190.197638888887</c:v>
                </c:pt>
                <c:pt idx="13857">
                  <c:v>42190.198333333334</c:v>
                </c:pt>
                <c:pt idx="13858">
                  <c:v>42190.199027777766</c:v>
                </c:pt>
                <c:pt idx="13859">
                  <c:v>42190.199722222198</c:v>
                </c:pt>
                <c:pt idx="13860">
                  <c:v>42190.200416666652</c:v>
                </c:pt>
                <c:pt idx="13861">
                  <c:v>42190.201111111084</c:v>
                </c:pt>
                <c:pt idx="13862">
                  <c:v>42190.201805555538</c:v>
                </c:pt>
                <c:pt idx="13863">
                  <c:v>42190.202499999999</c:v>
                </c:pt>
                <c:pt idx="13864">
                  <c:v>42190.203194444446</c:v>
                </c:pt>
                <c:pt idx="13865">
                  <c:v>42190.203888888886</c:v>
                </c:pt>
                <c:pt idx="13866">
                  <c:v>42190.204583333325</c:v>
                </c:pt>
                <c:pt idx="13867">
                  <c:v>42190.205277777779</c:v>
                </c:pt>
                <c:pt idx="13868">
                  <c:v>42190.205972222226</c:v>
                </c:pt>
                <c:pt idx="13869">
                  <c:v>42190.206666666651</c:v>
                </c:pt>
                <c:pt idx="13870">
                  <c:v>42190.207361111083</c:v>
                </c:pt>
                <c:pt idx="13871">
                  <c:v>42190.208055555559</c:v>
                </c:pt>
                <c:pt idx="13872">
                  <c:v>42190.208749999998</c:v>
                </c:pt>
                <c:pt idx="13873">
                  <c:v>42190.209444444445</c:v>
                </c:pt>
                <c:pt idx="13874">
                  <c:v>42190.210138888891</c:v>
                </c:pt>
                <c:pt idx="13875">
                  <c:v>42190.210833333331</c:v>
                </c:pt>
                <c:pt idx="13876">
                  <c:v>42190.211527777778</c:v>
                </c:pt>
                <c:pt idx="13877">
                  <c:v>42190.212222222232</c:v>
                </c:pt>
                <c:pt idx="13878">
                  <c:v>42190.212916666664</c:v>
                </c:pt>
                <c:pt idx="13879">
                  <c:v>42190.213611111096</c:v>
                </c:pt>
                <c:pt idx="13880">
                  <c:v>42190.214305555557</c:v>
                </c:pt>
                <c:pt idx="13881">
                  <c:v>42190.215000000004</c:v>
                </c:pt>
                <c:pt idx="13882">
                  <c:v>42190.215694444443</c:v>
                </c:pt>
                <c:pt idx="13883">
                  <c:v>42190.21638888889</c:v>
                </c:pt>
                <c:pt idx="13884">
                  <c:v>42190.217083333322</c:v>
                </c:pt>
                <c:pt idx="13885">
                  <c:v>42190.217777777776</c:v>
                </c:pt>
                <c:pt idx="13886">
                  <c:v>42190.218472222223</c:v>
                </c:pt>
                <c:pt idx="13887">
                  <c:v>42190.219166666648</c:v>
                </c:pt>
                <c:pt idx="13888">
                  <c:v>42190.219861111094</c:v>
                </c:pt>
                <c:pt idx="13889">
                  <c:v>42190.220555555556</c:v>
                </c:pt>
                <c:pt idx="13890">
                  <c:v>42190.221249999995</c:v>
                </c:pt>
                <c:pt idx="13891">
                  <c:v>42190.221944444434</c:v>
                </c:pt>
                <c:pt idx="13892">
                  <c:v>42190.222638888888</c:v>
                </c:pt>
                <c:pt idx="13893">
                  <c:v>42190.223333333321</c:v>
                </c:pt>
                <c:pt idx="13894">
                  <c:v>42190.224027777775</c:v>
                </c:pt>
                <c:pt idx="13895">
                  <c:v>42190.224722222207</c:v>
                </c:pt>
                <c:pt idx="13896">
                  <c:v>42190.225416666639</c:v>
                </c:pt>
                <c:pt idx="13897">
                  <c:v>42190.2261111111</c:v>
                </c:pt>
                <c:pt idx="13898">
                  <c:v>42190.226805555554</c:v>
                </c:pt>
                <c:pt idx="13899">
                  <c:v>42190.227499999994</c:v>
                </c:pt>
                <c:pt idx="13900">
                  <c:v>42190.228194444448</c:v>
                </c:pt>
                <c:pt idx="13901">
                  <c:v>42190.228888888887</c:v>
                </c:pt>
                <c:pt idx="13902">
                  <c:v>42190.229583333319</c:v>
                </c:pt>
                <c:pt idx="13903">
                  <c:v>42190.23027777778</c:v>
                </c:pt>
                <c:pt idx="13904">
                  <c:v>42190.23097222222</c:v>
                </c:pt>
                <c:pt idx="13905">
                  <c:v>42190.231666666637</c:v>
                </c:pt>
                <c:pt idx="13906">
                  <c:v>42190.232361111084</c:v>
                </c:pt>
                <c:pt idx="13907">
                  <c:v>42190.233055555538</c:v>
                </c:pt>
                <c:pt idx="13908">
                  <c:v>42190.233749999985</c:v>
                </c:pt>
                <c:pt idx="13909">
                  <c:v>42190.234444444446</c:v>
                </c:pt>
                <c:pt idx="13910">
                  <c:v>42190.235138888886</c:v>
                </c:pt>
                <c:pt idx="13911">
                  <c:v>42190.235833333325</c:v>
                </c:pt>
                <c:pt idx="13912">
                  <c:v>42190.236527777779</c:v>
                </c:pt>
                <c:pt idx="13913">
                  <c:v>42190.237222222226</c:v>
                </c:pt>
                <c:pt idx="13914">
                  <c:v>42190.237916666651</c:v>
                </c:pt>
                <c:pt idx="13915">
                  <c:v>42190.238611111105</c:v>
                </c:pt>
                <c:pt idx="13916">
                  <c:v>42190.239305555544</c:v>
                </c:pt>
                <c:pt idx="13917">
                  <c:v>42190.239999999998</c:v>
                </c:pt>
                <c:pt idx="13918">
                  <c:v>42190.240694444459</c:v>
                </c:pt>
                <c:pt idx="13919">
                  <c:v>42190.241388888884</c:v>
                </c:pt>
                <c:pt idx="13920">
                  <c:v>42190.242083333324</c:v>
                </c:pt>
                <c:pt idx="13921">
                  <c:v>42190.242777777778</c:v>
                </c:pt>
                <c:pt idx="13922">
                  <c:v>42190.243472222224</c:v>
                </c:pt>
                <c:pt idx="13923">
                  <c:v>42190.244166666649</c:v>
                </c:pt>
                <c:pt idx="13924">
                  <c:v>42190.244861111096</c:v>
                </c:pt>
                <c:pt idx="13925">
                  <c:v>42190.245555555557</c:v>
                </c:pt>
                <c:pt idx="13926">
                  <c:v>42190.246250000011</c:v>
                </c:pt>
                <c:pt idx="13927">
                  <c:v>42190.246944444443</c:v>
                </c:pt>
                <c:pt idx="13928">
                  <c:v>42190.24763888889</c:v>
                </c:pt>
                <c:pt idx="13929">
                  <c:v>42190.248333333337</c:v>
                </c:pt>
                <c:pt idx="13930">
                  <c:v>42190.249027777776</c:v>
                </c:pt>
                <c:pt idx="13931">
                  <c:v>42190.249722222208</c:v>
                </c:pt>
                <c:pt idx="13932">
                  <c:v>42190.250416666655</c:v>
                </c:pt>
                <c:pt idx="13933">
                  <c:v>42190.251111111094</c:v>
                </c:pt>
                <c:pt idx="13934">
                  <c:v>42190.251805555556</c:v>
                </c:pt>
                <c:pt idx="13935">
                  <c:v>42190.252500000002</c:v>
                </c:pt>
                <c:pt idx="13936">
                  <c:v>42190.253194444442</c:v>
                </c:pt>
                <c:pt idx="13937">
                  <c:v>42190.253888888888</c:v>
                </c:pt>
                <c:pt idx="13938">
                  <c:v>42190.254583333335</c:v>
                </c:pt>
                <c:pt idx="13939">
                  <c:v>42190.255277777782</c:v>
                </c:pt>
                <c:pt idx="13940">
                  <c:v>42190.255972222221</c:v>
                </c:pt>
                <c:pt idx="13941">
                  <c:v>42190.256666666653</c:v>
                </c:pt>
                <c:pt idx="13942">
                  <c:v>42190.2573611111</c:v>
                </c:pt>
                <c:pt idx="13943">
                  <c:v>42190.258055555561</c:v>
                </c:pt>
                <c:pt idx="13944">
                  <c:v>42190.258750000001</c:v>
                </c:pt>
                <c:pt idx="13945">
                  <c:v>42190.259444444448</c:v>
                </c:pt>
                <c:pt idx="13946">
                  <c:v>42190.260138888887</c:v>
                </c:pt>
                <c:pt idx="13947">
                  <c:v>42190.260833333334</c:v>
                </c:pt>
                <c:pt idx="13948">
                  <c:v>42190.261527777766</c:v>
                </c:pt>
                <c:pt idx="13949">
                  <c:v>42190.26222222222</c:v>
                </c:pt>
                <c:pt idx="13950">
                  <c:v>42190.262916666652</c:v>
                </c:pt>
                <c:pt idx="13951">
                  <c:v>42190.263611111084</c:v>
                </c:pt>
                <c:pt idx="13952">
                  <c:v>42190.264305555538</c:v>
                </c:pt>
                <c:pt idx="13953">
                  <c:v>42190.264999999999</c:v>
                </c:pt>
                <c:pt idx="13954">
                  <c:v>42190.265694444446</c:v>
                </c:pt>
                <c:pt idx="13955">
                  <c:v>42190.266388888886</c:v>
                </c:pt>
                <c:pt idx="13956">
                  <c:v>42190.267083333303</c:v>
                </c:pt>
                <c:pt idx="13957">
                  <c:v>42190.267777777764</c:v>
                </c:pt>
                <c:pt idx="13958">
                  <c:v>42190.268472222226</c:v>
                </c:pt>
                <c:pt idx="13959">
                  <c:v>42190.269166666636</c:v>
                </c:pt>
                <c:pt idx="13960">
                  <c:v>42190.269861111083</c:v>
                </c:pt>
                <c:pt idx="13961">
                  <c:v>42190.270555555559</c:v>
                </c:pt>
                <c:pt idx="13962">
                  <c:v>42190.271249999998</c:v>
                </c:pt>
                <c:pt idx="13963">
                  <c:v>42190.271944444445</c:v>
                </c:pt>
                <c:pt idx="13964">
                  <c:v>42190.272638888891</c:v>
                </c:pt>
                <c:pt idx="13965">
                  <c:v>42190.273333333324</c:v>
                </c:pt>
                <c:pt idx="13966">
                  <c:v>42190.274027777778</c:v>
                </c:pt>
                <c:pt idx="13967">
                  <c:v>42190.274722222224</c:v>
                </c:pt>
                <c:pt idx="13968">
                  <c:v>42190.275416666649</c:v>
                </c:pt>
                <c:pt idx="13969">
                  <c:v>42190.276111111096</c:v>
                </c:pt>
                <c:pt idx="13970">
                  <c:v>42190.276805555557</c:v>
                </c:pt>
                <c:pt idx="13971">
                  <c:v>42190.277499999997</c:v>
                </c:pt>
                <c:pt idx="13972">
                  <c:v>42190.278194444443</c:v>
                </c:pt>
                <c:pt idx="13973">
                  <c:v>42190.27888888889</c:v>
                </c:pt>
                <c:pt idx="13974">
                  <c:v>42190.279583333322</c:v>
                </c:pt>
                <c:pt idx="13975">
                  <c:v>42190.280277777783</c:v>
                </c:pt>
                <c:pt idx="13976">
                  <c:v>42190.280972222223</c:v>
                </c:pt>
                <c:pt idx="13977">
                  <c:v>42190.281666666648</c:v>
                </c:pt>
                <c:pt idx="13978">
                  <c:v>42190.282361111094</c:v>
                </c:pt>
                <c:pt idx="13979">
                  <c:v>42190.283055555556</c:v>
                </c:pt>
                <c:pt idx="13980">
                  <c:v>42190.283749999995</c:v>
                </c:pt>
                <c:pt idx="13981">
                  <c:v>42190.284444444442</c:v>
                </c:pt>
                <c:pt idx="13982">
                  <c:v>42190.285138888888</c:v>
                </c:pt>
                <c:pt idx="13983">
                  <c:v>42190.285833333335</c:v>
                </c:pt>
                <c:pt idx="13984">
                  <c:v>42190.286527777782</c:v>
                </c:pt>
                <c:pt idx="13985">
                  <c:v>42190.287222222221</c:v>
                </c:pt>
                <c:pt idx="13986">
                  <c:v>42190.287916666653</c:v>
                </c:pt>
                <c:pt idx="13987">
                  <c:v>42190.288611111115</c:v>
                </c:pt>
                <c:pt idx="13988">
                  <c:v>42190.289305555554</c:v>
                </c:pt>
                <c:pt idx="13989">
                  <c:v>42190.29</c:v>
                </c:pt>
                <c:pt idx="13990">
                  <c:v>42190.290694444448</c:v>
                </c:pt>
                <c:pt idx="13991">
                  <c:v>42190.291388888872</c:v>
                </c:pt>
                <c:pt idx="13992">
                  <c:v>42190.292083333319</c:v>
                </c:pt>
                <c:pt idx="13993">
                  <c:v>42190.292777777766</c:v>
                </c:pt>
                <c:pt idx="13994">
                  <c:v>42190.293472222198</c:v>
                </c:pt>
                <c:pt idx="13995">
                  <c:v>42190.294166666637</c:v>
                </c:pt>
                <c:pt idx="13996">
                  <c:v>42190.294861111084</c:v>
                </c:pt>
                <c:pt idx="13997">
                  <c:v>42190.295555555538</c:v>
                </c:pt>
                <c:pt idx="13998">
                  <c:v>42190.296249999999</c:v>
                </c:pt>
                <c:pt idx="13999">
                  <c:v>42190.296944444446</c:v>
                </c:pt>
                <c:pt idx="14000">
                  <c:v>42190.297638888886</c:v>
                </c:pt>
                <c:pt idx="14001">
                  <c:v>42190.298333333325</c:v>
                </c:pt>
                <c:pt idx="14002">
                  <c:v>42190.299027777764</c:v>
                </c:pt>
                <c:pt idx="14003">
                  <c:v>42190.299722222204</c:v>
                </c:pt>
                <c:pt idx="14004">
                  <c:v>42190.300416666665</c:v>
                </c:pt>
                <c:pt idx="14005">
                  <c:v>42190.301111111105</c:v>
                </c:pt>
                <c:pt idx="14006">
                  <c:v>42190.301805555559</c:v>
                </c:pt>
                <c:pt idx="14007">
                  <c:v>42190.302500000013</c:v>
                </c:pt>
                <c:pt idx="14008">
                  <c:v>42190.303194444459</c:v>
                </c:pt>
                <c:pt idx="14009">
                  <c:v>42190.303888888891</c:v>
                </c:pt>
                <c:pt idx="14010">
                  <c:v>42190.304583333331</c:v>
                </c:pt>
                <c:pt idx="14011">
                  <c:v>42190.305277777792</c:v>
                </c:pt>
                <c:pt idx="14012">
                  <c:v>42190.305972222232</c:v>
                </c:pt>
                <c:pt idx="14013">
                  <c:v>42190.306666666664</c:v>
                </c:pt>
                <c:pt idx="14014">
                  <c:v>42190.307361111096</c:v>
                </c:pt>
                <c:pt idx="14015">
                  <c:v>42190.308055555572</c:v>
                </c:pt>
                <c:pt idx="14016">
                  <c:v>42190.308750000011</c:v>
                </c:pt>
                <c:pt idx="14017">
                  <c:v>42190.309444444443</c:v>
                </c:pt>
                <c:pt idx="14018">
                  <c:v>42190.310138888904</c:v>
                </c:pt>
                <c:pt idx="14019">
                  <c:v>42190.310833333351</c:v>
                </c:pt>
                <c:pt idx="14020">
                  <c:v>42190.311527777783</c:v>
                </c:pt>
                <c:pt idx="14021">
                  <c:v>42190.312222222237</c:v>
                </c:pt>
                <c:pt idx="14022">
                  <c:v>42190.312916666669</c:v>
                </c:pt>
                <c:pt idx="14023">
                  <c:v>42190.313611111109</c:v>
                </c:pt>
                <c:pt idx="14024">
                  <c:v>42190.314305555563</c:v>
                </c:pt>
                <c:pt idx="14025">
                  <c:v>42190.315000000002</c:v>
                </c:pt>
                <c:pt idx="14026">
                  <c:v>42190.315694444456</c:v>
                </c:pt>
                <c:pt idx="14027">
                  <c:v>42190.316388888903</c:v>
                </c:pt>
                <c:pt idx="14028">
                  <c:v>42190.317083333335</c:v>
                </c:pt>
                <c:pt idx="14029">
                  <c:v>42190.317777777782</c:v>
                </c:pt>
                <c:pt idx="14030">
                  <c:v>42190.318472222236</c:v>
                </c:pt>
                <c:pt idx="14031">
                  <c:v>42190.319166666653</c:v>
                </c:pt>
                <c:pt idx="14032">
                  <c:v>42190.319861111115</c:v>
                </c:pt>
                <c:pt idx="14033">
                  <c:v>42190.320555555561</c:v>
                </c:pt>
                <c:pt idx="14034">
                  <c:v>42190.321250000001</c:v>
                </c:pt>
                <c:pt idx="14035">
                  <c:v>42190.321944444448</c:v>
                </c:pt>
                <c:pt idx="14036">
                  <c:v>42190.322638888902</c:v>
                </c:pt>
                <c:pt idx="14037">
                  <c:v>42190.323333333334</c:v>
                </c:pt>
                <c:pt idx="14038">
                  <c:v>42190.32402777778</c:v>
                </c:pt>
                <c:pt idx="14039">
                  <c:v>42190.32472222222</c:v>
                </c:pt>
                <c:pt idx="14040">
                  <c:v>42190.325416666652</c:v>
                </c:pt>
                <c:pt idx="14041">
                  <c:v>42190.326111111106</c:v>
                </c:pt>
                <c:pt idx="14042">
                  <c:v>42190.326805555553</c:v>
                </c:pt>
                <c:pt idx="14043">
                  <c:v>42190.327499999999</c:v>
                </c:pt>
                <c:pt idx="14044">
                  <c:v>42190.328194444461</c:v>
                </c:pt>
                <c:pt idx="14045">
                  <c:v>42190.328888888893</c:v>
                </c:pt>
                <c:pt idx="14046">
                  <c:v>42190.329583333325</c:v>
                </c:pt>
                <c:pt idx="14047">
                  <c:v>42190.330277777794</c:v>
                </c:pt>
                <c:pt idx="14048">
                  <c:v>42190.330972222233</c:v>
                </c:pt>
                <c:pt idx="14049">
                  <c:v>42190.331666666651</c:v>
                </c:pt>
                <c:pt idx="14050">
                  <c:v>42190.332361111105</c:v>
                </c:pt>
                <c:pt idx="14051">
                  <c:v>42190.333055555559</c:v>
                </c:pt>
                <c:pt idx="14052">
                  <c:v>42190.333749999998</c:v>
                </c:pt>
                <c:pt idx="14053">
                  <c:v>42190.334444444459</c:v>
                </c:pt>
                <c:pt idx="14054">
                  <c:v>42190.335138888891</c:v>
                </c:pt>
                <c:pt idx="14055">
                  <c:v>42190.335833333331</c:v>
                </c:pt>
                <c:pt idx="14056">
                  <c:v>42190.336527777792</c:v>
                </c:pt>
                <c:pt idx="14057">
                  <c:v>42190.337222222232</c:v>
                </c:pt>
                <c:pt idx="14058">
                  <c:v>42190.337916666664</c:v>
                </c:pt>
                <c:pt idx="14059">
                  <c:v>42190.33861111111</c:v>
                </c:pt>
                <c:pt idx="14060">
                  <c:v>42190.339305555557</c:v>
                </c:pt>
                <c:pt idx="14061">
                  <c:v>42190.340000000011</c:v>
                </c:pt>
                <c:pt idx="14062">
                  <c:v>42190.340694444465</c:v>
                </c:pt>
                <c:pt idx="14063">
                  <c:v>42190.34138888889</c:v>
                </c:pt>
                <c:pt idx="14064">
                  <c:v>42190.342083333337</c:v>
                </c:pt>
                <c:pt idx="14065">
                  <c:v>42190.342777777783</c:v>
                </c:pt>
                <c:pt idx="14066">
                  <c:v>42190.343472222223</c:v>
                </c:pt>
                <c:pt idx="14067">
                  <c:v>42190.344166666655</c:v>
                </c:pt>
                <c:pt idx="14068">
                  <c:v>42190.344861111109</c:v>
                </c:pt>
                <c:pt idx="14069">
                  <c:v>42190.345555555563</c:v>
                </c:pt>
                <c:pt idx="14070">
                  <c:v>42190.346250000017</c:v>
                </c:pt>
                <c:pt idx="14071">
                  <c:v>42190.346944444456</c:v>
                </c:pt>
                <c:pt idx="14072">
                  <c:v>42190.347638888903</c:v>
                </c:pt>
                <c:pt idx="14073">
                  <c:v>42190.348333333342</c:v>
                </c:pt>
                <c:pt idx="14074">
                  <c:v>42190.349027777782</c:v>
                </c:pt>
                <c:pt idx="14075">
                  <c:v>42190.349722222221</c:v>
                </c:pt>
                <c:pt idx="14076">
                  <c:v>42190.350416666668</c:v>
                </c:pt>
                <c:pt idx="14077">
                  <c:v>42190.351111111115</c:v>
                </c:pt>
                <c:pt idx="14078">
                  <c:v>42190.351805555561</c:v>
                </c:pt>
                <c:pt idx="14079">
                  <c:v>42190.352500000015</c:v>
                </c:pt>
                <c:pt idx="14080">
                  <c:v>42190.353194444469</c:v>
                </c:pt>
                <c:pt idx="14081">
                  <c:v>42190.353888888902</c:v>
                </c:pt>
                <c:pt idx="14082">
                  <c:v>42190.354583333341</c:v>
                </c:pt>
                <c:pt idx="14083">
                  <c:v>42190.355277777795</c:v>
                </c:pt>
                <c:pt idx="14084">
                  <c:v>42190.355972222234</c:v>
                </c:pt>
                <c:pt idx="14085">
                  <c:v>42190.356666666667</c:v>
                </c:pt>
                <c:pt idx="14086">
                  <c:v>42190.357361111106</c:v>
                </c:pt>
                <c:pt idx="14087">
                  <c:v>42190.358055555567</c:v>
                </c:pt>
                <c:pt idx="14088">
                  <c:v>42190.358750000014</c:v>
                </c:pt>
                <c:pt idx="14089">
                  <c:v>42190.359444444461</c:v>
                </c:pt>
                <c:pt idx="14090">
                  <c:v>42190.360138888893</c:v>
                </c:pt>
                <c:pt idx="14091">
                  <c:v>42190.360833333332</c:v>
                </c:pt>
                <c:pt idx="14092">
                  <c:v>42190.361527777779</c:v>
                </c:pt>
                <c:pt idx="14093">
                  <c:v>42190.362222222233</c:v>
                </c:pt>
                <c:pt idx="14094">
                  <c:v>42190.362916666665</c:v>
                </c:pt>
                <c:pt idx="14095">
                  <c:v>42190.363611111105</c:v>
                </c:pt>
                <c:pt idx="14096">
                  <c:v>42190.364305555559</c:v>
                </c:pt>
                <c:pt idx="14097">
                  <c:v>42190.365000000005</c:v>
                </c:pt>
                <c:pt idx="14098">
                  <c:v>42190.365694444459</c:v>
                </c:pt>
                <c:pt idx="14099">
                  <c:v>42190.366388888891</c:v>
                </c:pt>
                <c:pt idx="14100">
                  <c:v>42190.367083333324</c:v>
                </c:pt>
                <c:pt idx="14101">
                  <c:v>42190.367777777778</c:v>
                </c:pt>
                <c:pt idx="14102">
                  <c:v>42190.368472222232</c:v>
                </c:pt>
                <c:pt idx="14103">
                  <c:v>42190.369166666649</c:v>
                </c:pt>
                <c:pt idx="14104">
                  <c:v>42190.369861111096</c:v>
                </c:pt>
                <c:pt idx="14105">
                  <c:v>42190.370555555572</c:v>
                </c:pt>
                <c:pt idx="14106">
                  <c:v>42190.371250000011</c:v>
                </c:pt>
                <c:pt idx="14107">
                  <c:v>42190.371944444443</c:v>
                </c:pt>
                <c:pt idx="14108">
                  <c:v>42190.372638888904</c:v>
                </c:pt>
                <c:pt idx="14109">
                  <c:v>42190.373333333337</c:v>
                </c:pt>
                <c:pt idx="14110">
                  <c:v>42190.374027777783</c:v>
                </c:pt>
                <c:pt idx="14111">
                  <c:v>42190.374722222223</c:v>
                </c:pt>
                <c:pt idx="14112">
                  <c:v>42190.375416666655</c:v>
                </c:pt>
                <c:pt idx="14113">
                  <c:v>42190.376111111109</c:v>
                </c:pt>
                <c:pt idx="14114">
                  <c:v>42190.376805555563</c:v>
                </c:pt>
                <c:pt idx="14115">
                  <c:v>42190.377500000002</c:v>
                </c:pt>
                <c:pt idx="14116">
                  <c:v>42190.378194444456</c:v>
                </c:pt>
                <c:pt idx="14117">
                  <c:v>42190.378888888903</c:v>
                </c:pt>
                <c:pt idx="14118">
                  <c:v>42190.379583333335</c:v>
                </c:pt>
                <c:pt idx="14119">
                  <c:v>42190.380277777796</c:v>
                </c:pt>
                <c:pt idx="14120">
                  <c:v>42190.380972222236</c:v>
                </c:pt>
                <c:pt idx="14121">
                  <c:v>42190.381666666653</c:v>
                </c:pt>
                <c:pt idx="14122">
                  <c:v>42190.382361111115</c:v>
                </c:pt>
                <c:pt idx="14123">
                  <c:v>42190.383055555561</c:v>
                </c:pt>
                <c:pt idx="14124">
                  <c:v>42190.383750000001</c:v>
                </c:pt>
                <c:pt idx="14125">
                  <c:v>42190.384444444469</c:v>
                </c:pt>
                <c:pt idx="14126">
                  <c:v>42190.385138888902</c:v>
                </c:pt>
                <c:pt idx="14127">
                  <c:v>42190.385833333341</c:v>
                </c:pt>
                <c:pt idx="14128">
                  <c:v>42190.386527777795</c:v>
                </c:pt>
                <c:pt idx="14129">
                  <c:v>42190.387222222234</c:v>
                </c:pt>
                <c:pt idx="14130">
                  <c:v>42190.387916666667</c:v>
                </c:pt>
                <c:pt idx="14131">
                  <c:v>42190.388611111113</c:v>
                </c:pt>
                <c:pt idx="14132">
                  <c:v>42190.389305555553</c:v>
                </c:pt>
                <c:pt idx="14133">
                  <c:v>42190.39</c:v>
                </c:pt>
                <c:pt idx="14134">
                  <c:v>42190.390694444461</c:v>
                </c:pt>
                <c:pt idx="14135">
                  <c:v>42190.391388888886</c:v>
                </c:pt>
                <c:pt idx="14136">
                  <c:v>42190.392083333325</c:v>
                </c:pt>
                <c:pt idx="14137">
                  <c:v>42190.392777777779</c:v>
                </c:pt>
                <c:pt idx="14138">
                  <c:v>42190.393472222226</c:v>
                </c:pt>
                <c:pt idx="14139">
                  <c:v>42190.394166666651</c:v>
                </c:pt>
                <c:pt idx="14140">
                  <c:v>42190.394861111105</c:v>
                </c:pt>
                <c:pt idx="14141">
                  <c:v>42190.395555555559</c:v>
                </c:pt>
                <c:pt idx="14142">
                  <c:v>42190.396250000013</c:v>
                </c:pt>
                <c:pt idx="14143">
                  <c:v>42190.396944444459</c:v>
                </c:pt>
                <c:pt idx="14144">
                  <c:v>42190.397638888891</c:v>
                </c:pt>
                <c:pt idx="14145">
                  <c:v>42190.398333333331</c:v>
                </c:pt>
                <c:pt idx="14146">
                  <c:v>42190.399027777778</c:v>
                </c:pt>
                <c:pt idx="14147">
                  <c:v>42190.399722222224</c:v>
                </c:pt>
                <c:pt idx="14148">
                  <c:v>42190.400416666664</c:v>
                </c:pt>
                <c:pt idx="14149">
                  <c:v>42190.401111111096</c:v>
                </c:pt>
                <c:pt idx="14150">
                  <c:v>42190.401805555557</c:v>
                </c:pt>
                <c:pt idx="14151">
                  <c:v>42190.402500000011</c:v>
                </c:pt>
                <c:pt idx="14152">
                  <c:v>42190.403194444443</c:v>
                </c:pt>
                <c:pt idx="14153">
                  <c:v>42190.40388888889</c:v>
                </c:pt>
                <c:pt idx="14154">
                  <c:v>42190.404583333337</c:v>
                </c:pt>
                <c:pt idx="14155">
                  <c:v>42190.405277777783</c:v>
                </c:pt>
                <c:pt idx="14156">
                  <c:v>42190.405972222223</c:v>
                </c:pt>
                <c:pt idx="14157">
                  <c:v>42190.406666666655</c:v>
                </c:pt>
                <c:pt idx="14158">
                  <c:v>42190.407361111094</c:v>
                </c:pt>
                <c:pt idx="14159">
                  <c:v>42190.408055555563</c:v>
                </c:pt>
                <c:pt idx="14160">
                  <c:v>42190.408750000002</c:v>
                </c:pt>
                <c:pt idx="14161">
                  <c:v>42190.409444444442</c:v>
                </c:pt>
                <c:pt idx="14162">
                  <c:v>42190.410138888903</c:v>
                </c:pt>
                <c:pt idx="14163">
                  <c:v>42190.410833333342</c:v>
                </c:pt>
                <c:pt idx="14164">
                  <c:v>42190.411527777782</c:v>
                </c:pt>
                <c:pt idx="14165">
                  <c:v>42190.412222222236</c:v>
                </c:pt>
                <c:pt idx="14166">
                  <c:v>42190.412916666668</c:v>
                </c:pt>
                <c:pt idx="14167">
                  <c:v>42190.413611111115</c:v>
                </c:pt>
                <c:pt idx="14168">
                  <c:v>42190.414305555561</c:v>
                </c:pt>
                <c:pt idx="14169">
                  <c:v>42190.415000000001</c:v>
                </c:pt>
                <c:pt idx="14170">
                  <c:v>42190.415694444469</c:v>
                </c:pt>
                <c:pt idx="14171">
                  <c:v>42190.416388888902</c:v>
                </c:pt>
                <c:pt idx="14172">
                  <c:v>42190.417083333334</c:v>
                </c:pt>
                <c:pt idx="14173">
                  <c:v>42190.41777777778</c:v>
                </c:pt>
                <c:pt idx="14174">
                  <c:v>42190.418472222234</c:v>
                </c:pt>
                <c:pt idx="14175">
                  <c:v>42190.419166666652</c:v>
                </c:pt>
                <c:pt idx="14176">
                  <c:v>42190.419861111106</c:v>
                </c:pt>
                <c:pt idx="14177">
                  <c:v>42190.420555555553</c:v>
                </c:pt>
                <c:pt idx="14178">
                  <c:v>42190.421249999999</c:v>
                </c:pt>
                <c:pt idx="14179">
                  <c:v>42190.421944444446</c:v>
                </c:pt>
                <c:pt idx="14180">
                  <c:v>42190.422638888893</c:v>
                </c:pt>
                <c:pt idx="14181">
                  <c:v>42190.423333333325</c:v>
                </c:pt>
                <c:pt idx="14182">
                  <c:v>42190.424027777779</c:v>
                </c:pt>
                <c:pt idx="14183">
                  <c:v>42190.424722222226</c:v>
                </c:pt>
                <c:pt idx="14184">
                  <c:v>42190.425416666651</c:v>
                </c:pt>
                <c:pt idx="14185">
                  <c:v>42190.426111111105</c:v>
                </c:pt>
                <c:pt idx="14186">
                  <c:v>42190.426805555559</c:v>
                </c:pt>
                <c:pt idx="14187">
                  <c:v>42190.427499999998</c:v>
                </c:pt>
                <c:pt idx="14188">
                  <c:v>42190.428194444459</c:v>
                </c:pt>
                <c:pt idx="14189">
                  <c:v>42190.428888888891</c:v>
                </c:pt>
                <c:pt idx="14190">
                  <c:v>42190.429583333324</c:v>
                </c:pt>
                <c:pt idx="14191">
                  <c:v>42190.430277777792</c:v>
                </c:pt>
                <c:pt idx="14192">
                  <c:v>42190.430972222232</c:v>
                </c:pt>
                <c:pt idx="14193">
                  <c:v>42190.431666666649</c:v>
                </c:pt>
                <c:pt idx="14194">
                  <c:v>42190.432361111096</c:v>
                </c:pt>
                <c:pt idx="14195">
                  <c:v>42190.433055555557</c:v>
                </c:pt>
                <c:pt idx="14196">
                  <c:v>42190.433749999997</c:v>
                </c:pt>
                <c:pt idx="14197">
                  <c:v>42190.434444444443</c:v>
                </c:pt>
                <c:pt idx="14198">
                  <c:v>42190.43513888889</c:v>
                </c:pt>
                <c:pt idx="14199">
                  <c:v>42190.435833333337</c:v>
                </c:pt>
                <c:pt idx="14200">
                  <c:v>42190.436527777783</c:v>
                </c:pt>
                <c:pt idx="14201">
                  <c:v>42190.437222222223</c:v>
                </c:pt>
                <c:pt idx="14202">
                  <c:v>42190.437916666655</c:v>
                </c:pt>
                <c:pt idx="14203">
                  <c:v>42190.438611111109</c:v>
                </c:pt>
                <c:pt idx="14204">
                  <c:v>42190.439305555556</c:v>
                </c:pt>
                <c:pt idx="14205">
                  <c:v>42190.44</c:v>
                </c:pt>
                <c:pt idx="14206">
                  <c:v>42190.440694444456</c:v>
                </c:pt>
                <c:pt idx="14207">
                  <c:v>42190.441388888888</c:v>
                </c:pt>
                <c:pt idx="14208">
                  <c:v>42190.442083333335</c:v>
                </c:pt>
                <c:pt idx="14209">
                  <c:v>42190.442777777782</c:v>
                </c:pt>
                <c:pt idx="14210">
                  <c:v>42190.443472222221</c:v>
                </c:pt>
                <c:pt idx="14211">
                  <c:v>42190.444166666653</c:v>
                </c:pt>
                <c:pt idx="14212">
                  <c:v>42190.444861111115</c:v>
                </c:pt>
                <c:pt idx="14213">
                  <c:v>42190.445555555561</c:v>
                </c:pt>
                <c:pt idx="14214">
                  <c:v>42190.446250000015</c:v>
                </c:pt>
                <c:pt idx="14215">
                  <c:v>42190.446944444469</c:v>
                </c:pt>
                <c:pt idx="14216">
                  <c:v>42190.447638888902</c:v>
                </c:pt>
                <c:pt idx="14217">
                  <c:v>42190.448333333341</c:v>
                </c:pt>
                <c:pt idx="14218">
                  <c:v>42190.44902777778</c:v>
                </c:pt>
                <c:pt idx="14219">
                  <c:v>42190.44972222222</c:v>
                </c:pt>
                <c:pt idx="14220">
                  <c:v>42190.450416666667</c:v>
                </c:pt>
                <c:pt idx="14221">
                  <c:v>42190.451111111106</c:v>
                </c:pt>
                <c:pt idx="14222">
                  <c:v>42190.451805555553</c:v>
                </c:pt>
                <c:pt idx="14223">
                  <c:v>42190.452500000014</c:v>
                </c:pt>
                <c:pt idx="14224">
                  <c:v>42190.453194444461</c:v>
                </c:pt>
                <c:pt idx="14225">
                  <c:v>42190.453888888893</c:v>
                </c:pt>
                <c:pt idx="14226">
                  <c:v>42190.454583333332</c:v>
                </c:pt>
                <c:pt idx="14227">
                  <c:v>42190.455277777794</c:v>
                </c:pt>
                <c:pt idx="14228">
                  <c:v>42190.455972222233</c:v>
                </c:pt>
                <c:pt idx="14229">
                  <c:v>42190.456666666665</c:v>
                </c:pt>
                <c:pt idx="14230">
                  <c:v>42190.457361111105</c:v>
                </c:pt>
                <c:pt idx="14231">
                  <c:v>42190.458055555573</c:v>
                </c:pt>
                <c:pt idx="14232">
                  <c:v>42190.458750000013</c:v>
                </c:pt>
                <c:pt idx="14233">
                  <c:v>42190.459444444459</c:v>
                </c:pt>
                <c:pt idx="14234">
                  <c:v>42190.460138888891</c:v>
                </c:pt>
                <c:pt idx="14235">
                  <c:v>42190.460833333331</c:v>
                </c:pt>
                <c:pt idx="14236">
                  <c:v>42190.461527777778</c:v>
                </c:pt>
                <c:pt idx="14237">
                  <c:v>42190.462222222232</c:v>
                </c:pt>
                <c:pt idx="14238">
                  <c:v>42190.462916666664</c:v>
                </c:pt>
                <c:pt idx="14239">
                  <c:v>42190.463611111096</c:v>
                </c:pt>
                <c:pt idx="14240">
                  <c:v>42190.464305555557</c:v>
                </c:pt>
                <c:pt idx="14241">
                  <c:v>42190.465000000004</c:v>
                </c:pt>
                <c:pt idx="14242">
                  <c:v>42190.465694444443</c:v>
                </c:pt>
                <c:pt idx="14243">
                  <c:v>42190.46638888889</c:v>
                </c:pt>
                <c:pt idx="14244">
                  <c:v>42190.467083333322</c:v>
                </c:pt>
                <c:pt idx="14245">
                  <c:v>42190.467777777776</c:v>
                </c:pt>
                <c:pt idx="14246">
                  <c:v>42190.468472222223</c:v>
                </c:pt>
                <c:pt idx="14247">
                  <c:v>42190.469166666648</c:v>
                </c:pt>
                <c:pt idx="14248">
                  <c:v>42190.469861111094</c:v>
                </c:pt>
                <c:pt idx="14249">
                  <c:v>42190.470555555563</c:v>
                </c:pt>
                <c:pt idx="14250">
                  <c:v>42190.471250000002</c:v>
                </c:pt>
                <c:pt idx="14251">
                  <c:v>42190.471944444442</c:v>
                </c:pt>
                <c:pt idx="14252">
                  <c:v>42190.472638888903</c:v>
                </c:pt>
                <c:pt idx="14253">
                  <c:v>42190.473333333335</c:v>
                </c:pt>
                <c:pt idx="14254">
                  <c:v>42190.474027777782</c:v>
                </c:pt>
                <c:pt idx="14255">
                  <c:v>42190.474722222221</c:v>
                </c:pt>
                <c:pt idx="14256">
                  <c:v>42190.475416666653</c:v>
                </c:pt>
                <c:pt idx="14257">
                  <c:v>42190.476111111115</c:v>
                </c:pt>
                <c:pt idx="14258">
                  <c:v>42190.476805555561</c:v>
                </c:pt>
                <c:pt idx="14259">
                  <c:v>42190.477500000001</c:v>
                </c:pt>
                <c:pt idx="14260">
                  <c:v>42190.478194444469</c:v>
                </c:pt>
                <c:pt idx="14261">
                  <c:v>42190.478888888902</c:v>
                </c:pt>
                <c:pt idx="14262">
                  <c:v>42190.479583333334</c:v>
                </c:pt>
                <c:pt idx="14263">
                  <c:v>42190.480277777795</c:v>
                </c:pt>
                <c:pt idx="14264">
                  <c:v>42190.480972222234</c:v>
                </c:pt>
                <c:pt idx="14265">
                  <c:v>42190.481666666652</c:v>
                </c:pt>
                <c:pt idx="14266">
                  <c:v>42190.482361111106</c:v>
                </c:pt>
                <c:pt idx="14267">
                  <c:v>42190.483055555553</c:v>
                </c:pt>
                <c:pt idx="14268">
                  <c:v>42190.483749999999</c:v>
                </c:pt>
                <c:pt idx="14269">
                  <c:v>42190.484444444461</c:v>
                </c:pt>
                <c:pt idx="14270">
                  <c:v>42190.485138888893</c:v>
                </c:pt>
                <c:pt idx="14271">
                  <c:v>42190.485833333332</c:v>
                </c:pt>
                <c:pt idx="14272">
                  <c:v>42190.486527777794</c:v>
                </c:pt>
                <c:pt idx="14273">
                  <c:v>42190.487222222233</c:v>
                </c:pt>
                <c:pt idx="14274">
                  <c:v>42190.487916666665</c:v>
                </c:pt>
                <c:pt idx="14275">
                  <c:v>42190.488611111112</c:v>
                </c:pt>
                <c:pt idx="14276">
                  <c:v>42190.489305555559</c:v>
                </c:pt>
                <c:pt idx="14277">
                  <c:v>42190.49</c:v>
                </c:pt>
                <c:pt idx="14278">
                  <c:v>42190.490694444459</c:v>
                </c:pt>
                <c:pt idx="14279">
                  <c:v>42190.491388888884</c:v>
                </c:pt>
                <c:pt idx="14280">
                  <c:v>42190.492083333324</c:v>
                </c:pt>
                <c:pt idx="14281">
                  <c:v>42190.492777777778</c:v>
                </c:pt>
                <c:pt idx="14282">
                  <c:v>42190.493472222224</c:v>
                </c:pt>
                <c:pt idx="14283">
                  <c:v>42190.494166666649</c:v>
                </c:pt>
                <c:pt idx="14284">
                  <c:v>42190.494861111096</c:v>
                </c:pt>
                <c:pt idx="14285">
                  <c:v>42190.495555555557</c:v>
                </c:pt>
                <c:pt idx="14286">
                  <c:v>42190.496250000011</c:v>
                </c:pt>
                <c:pt idx="14287">
                  <c:v>42190.496944444443</c:v>
                </c:pt>
                <c:pt idx="14288">
                  <c:v>42190.49763888889</c:v>
                </c:pt>
                <c:pt idx="14289">
                  <c:v>42190.498333333337</c:v>
                </c:pt>
                <c:pt idx="14290">
                  <c:v>42190.499027777776</c:v>
                </c:pt>
                <c:pt idx="14291">
                  <c:v>42190.499722222208</c:v>
                </c:pt>
                <c:pt idx="14292">
                  <c:v>42190.500416666655</c:v>
                </c:pt>
                <c:pt idx="14293">
                  <c:v>42190.501111111094</c:v>
                </c:pt>
                <c:pt idx="14294">
                  <c:v>42190.501805555556</c:v>
                </c:pt>
                <c:pt idx="14295">
                  <c:v>42190.502500000002</c:v>
                </c:pt>
                <c:pt idx="14296">
                  <c:v>42190.503194444442</c:v>
                </c:pt>
                <c:pt idx="14297">
                  <c:v>42190.503888888888</c:v>
                </c:pt>
                <c:pt idx="14298">
                  <c:v>42190.504583333335</c:v>
                </c:pt>
                <c:pt idx="14299">
                  <c:v>42190.505277777782</c:v>
                </c:pt>
                <c:pt idx="14300">
                  <c:v>42190.505972222221</c:v>
                </c:pt>
                <c:pt idx="14301">
                  <c:v>42190.506666666653</c:v>
                </c:pt>
                <c:pt idx="14302">
                  <c:v>42190.5073611111</c:v>
                </c:pt>
                <c:pt idx="14303">
                  <c:v>42190.508055555561</c:v>
                </c:pt>
                <c:pt idx="14304">
                  <c:v>42190.508750000001</c:v>
                </c:pt>
                <c:pt idx="14305">
                  <c:v>42190.509444444448</c:v>
                </c:pt>
                <c:pt idx="14306">
                  <c:v>42190.510138888902</c:v>
                </c:pt>
                <c:pt idx="14307">
                  <c:v>42190.510833333341</c:v>
                </c:pt>
                <c:pt idx="14308">
                  <c:v>42190.51152777778</c:v>
                </c:pt>
                <c:pt idx="14309">
                  <c:v>42190.512222222234</c:v>
                </c:pt>
                <c:pt idx="14310">
                  <c:v>42190.512916666667</c:v>
                </c:pt>
                <c:pt idx="14311">
                  <c:v>42190.513611111106</c:v>
                </c:pt>
                <c:pt idx="14312">
                  <c:v>42190.514305555553</c:v>
                </c:pt>
                <c:pt idx="14313">
                  <c:v>42190.515000000007</c:v>
                </c:pt>
                <c:pt idx="14314">
                  <c:v>42190.515694444461</c:v>
                </c:pt>
                <c:pt idx="14315">
                  <c:v>42190.516388888893</c:v>
                </c:pt>
                <c:pt idx="14316">
                  <c:v>42190.517083333325</c:v>
                </c:pt>
                <c:pt idx="14317">
                  <c:v>42190.517777777779</c:v>
                </c:pt>
                <c:pt idx="14318">
                  <c:v>42190.518472222233</c:v>
                </c:pt>
                <c:pt idx="14319">
                  <c:v>42190.519166666651</c:v>
                </c:pt>
                <c:pt idx="14320">
                  <c:v>42190.519861111105</c:v>
                </c:pt>
                <c:pt idx="14321">
                  <c:v>42190.520555555559</c:v>
                </c:pt>
                <c:pt idx="14322">
                  <c:v>42190.521249999998</c:v>
                </c:pt>
                <c:pt idx="14323">
                  <c:v>42190.521944444445</c:v>
                </c:pt>
                <c:pt idx="14324">
                  <c:v>42190.522638888891</c:v>
                </c:pt>
                <c:pt idx="14325">
                  <c:v>42190.523333333324</c:v>
                </c:pt>
                <c:pt idx="14326">
                  <c:v>42190.524027777778</c:v>
                </c:pt>
                <c:pt idx="14327">
                  <c:v>42190.524722222224</c:v>
                </c:pt>
                <c:pt idx="14328">
                  <c:v>42190.525416666649</c:v>
                </c:pt>
                <c:pt idx="14329">
                  <c:v>42190.526111111096</c:v>
                </c:pt>
                <c:pt idx="14330">
                  <c:v>42190.526805555557</c:v>
                </c:pt>
                <c:pt idx="14331">
                  <c:v>42190.527499999997</c:v>
                </c:pt>
                <c:pt idx="14332">
                  <c:v>42190.528194444443</c:v>
                </c:pt>
                <c:pt idx="14333">
                  <c:v>42190.52888888889</c:v>
                </c:pt>
                <c:pt idx="14334">
                  <c:v>42190.529583333322</c:v>
                </c:pt>
                <c:pt idx="14335">
                  <c:v>42190.530277777783</c:v>
                </c:pt>
                <c:pt idx="14336">
                  <c:v>42190.530972222223</c:v>
                </c:pt>
                <c:pt idx="14337">
                  <c:v>42190.531666666648</c:v>
                </c:pt>
                <c:pt idx="14338">
                  <c:v>42190.532361111094</c:v>
                </c:pt>
                <c:pt idx="14339">
                  <c:v>42190.533055555556</c:v>
                </c:pt>
                <c:pt idx="14340">
                  <c:v>42190.533749999995</c:v>
                </c:pt>
                <c:pt idx="14341">
                  <c:v>42190.534444444442</c:v>
                </c:pt>
                <c:pt idx="14342">
                  <c:v>42190.535138888888</c:v>
                </c:pt>
                <c:pt idx="14343">
                  <c:v>42190.535833333335</c:v>
                </c:pt>
                <c:pt idx="14344">
                  <c:v>42190.536527777782</c:v>
                </c:pt>
                <c:pt idx="14345">
                  <c:v>42190.537222222221</c:v>
                </c:pt>
                <c:pt idx="14346">
                  <c:v>42190.537916666653</c:v>
                </c:pt>
                <c:pt idx="14347">
                  <c:v>42190.538611111115</c:v>
                </c:pt>
                <c:pt idx="14348">
                  <c:v>42190.539305555554</c:v>
                </c:pt>
                <c:pt idx="14349">
                  <c:v>42190.54</c:v>
                </c:pt>
                <c:pt idx="14350">
                  <c:v>42190.540694444469</c:v>
                </c:pt>
                <c:pt idx="14351">
                  <c:v>42190.541388888887</c:v>
                </c:pt>
                <c:pt idx="14352">
                  <c:v>42190.542083333334</c:v>
                </c:pt>
                <c:pt idx="14353">
                  <c:v>42190.54277777778</c:v>
                </c:pt>
                <c:pt idx="14354">
                  <c:v>42190.54347222222</c:v>
                </c:pt>
                <c:pt idx="14355">
                  <c:v>42190.544166666652</c:v>
                </c:pt>
                <c:pt idx="14356">
                  <c:v>42190.544861111106</c:v>
                </c:pt>
                <c:pt idx="14357">
                  <c:v>42190.545555555553</c:v>
                </c:pt>
                <c:pt idx="14358">
                  <c:v>42190.546250000014</c:v>
                </c:pt>
                <c:pt idx="14359">
                  <c:v>42190.546944444461</c:v>
                </c:pt>
                <c:pt idx="14360">
                  <c:v>42190.547638888893</c:v>
                </c:pt>
                <c:pt idx="14361">
                  <c:v>42190.548333333332</c:v>
                </c:pt>
                <c:pt idx="14362">
                  <c:v>42190.549027777779</c:v>
                </c:pt>
                <c:pt idx="14363">
                  <c:v>42190.549722222226</c:v>
                </c:pt>
                <c:pt idx="14364">
                  <c:v>42190.550416666665</c:v>
                </c:pt>
                <c:pt idx="14365">
                  <c:v>42190.551111111105</c:v>
                </c:pt>
                <c:pt idx="14366">
                  <c:v>42190.551805555559</c:v>
                </c:pt>
                <c:pt idx="14367">
                  <c:v>42190.552500000013</c:v>
                </c:pt>
                <c:pt idx="14368">
                  <c:v>42190.553194444459</c:v>
                </c:pt>
                <c:pt idx="14369">
                  <c:v>42190.553888888891</c:v>
                </c:pt>
                <c:pt idx="14370">
                  <c:v>42190.554583333331</c:v>
                </c:pt>
                <c:pt idx="14371">
                  <c:v>42190.555277777792</c:v>
                </c:pt>
                <c:pt idx="14372">
                  <c:v>42190.555972222232</c:v>
                </c:pt>
                <c:pt idx="14373">
                  <c:v>42190.556666666664</c:v>
                </c:pt>
                <c:pt idx="14374">
                  <c:v>42190.557361111096</c:v>
                </c:pt>
                <c:pt idx="14375">
                  <c:v>42190.558055555572</c:v>
                </c:pt>
                <c:pt idx="14376">
                  <c:v>42190.558750000011</c:v>
                </c:pt>
                <c:pt idx="14377">
                  <c:v>42190.559444444443</c:v>
                </c:pt>
                <c:pt idx="14378">
                  <c:v>42190.56013888889</c:v>
                </c:pt>
                <c:pt idx="14379">
                  <c:v>42190.560833333337</c:v>
                </c:pt>
                <c:pt idx="14380">
                  <c:v>42190.561527777776</c:v>
                </c:pt>
                <c:pt idx="14381">
                  <c:v>42190.562222222223</c:v>
                </c:pt>
                <c:pt idx="14382">
                  <c:v>42190.562916666655</c:v>
                </c:pt>
                <c:pt idx="14383">
                  <c:v>42190.563611111094</c:v>
                </c:pt>
                <c:pt idx="14384">
                  <c:v>42190.564305555556</c:v>
                </c:pt>
                <c:pt idx="14385">
                  <c:v>42190.565000000002</c:v>
                </c:pt>
                <c:pt idx="14386">
                  <c:v>42190.565694444442</c:v>
                </c:pt>
                <c:pt idx="14387">
                  <c:v>42190.566388888888</c:v>
                </c:pt>
                <c:pt idx="14388">
                  <c:v>42190.567083333321</c:v>
                </c:pt>
                <c:pt idx="14389">
                  <c:v>42190.567777777775</c:v>
                </c:pt>
                <c:pt idx="14390">
                  <c:v>42190.568472222221</c:v>
                </c:pt>
                <c:pt idx="14391">
                  <c:v>42190.569166666639</c:v>
                </c:pt>
                <c:pt idx="14392">
                  <c:v>42190.5698611111</c:v>
                </c:pt>
                <c:pt idx="14393">
                  <c:v>42190.570555555561</c:v>
                </c:pt>
                <c:pt idx="14394">
                  <c:v>42190.571250000001</c:v>
                </c:pt>
                <c:pt idx="14395">
                  <c:v>42190.571944444448</c:v>
                </c:pt>
                <c:pt idx="14396">
                  <c:v>42190.572638888902</c:v>
                </c:pt>
                <c:pt idx="14397">
                  <c:v>42190.573333333334</c:v>
                </c:pt>
                <c:pt idx="14398">
                  <c:v>42190.57402777778</c:v>
                </c:pt>
                <c:pt idx="14399">
                  <c:v>42190.57472222222</c:v>
                </c:pt>
                <c:pt idx="14400">
                  <c:v>42190.575416666652</c:v>
                </c:pt>
                <c:pt idx="14401">
                  <c:v>42190.576111111106</c:v>
                </c:pt>
                <c:pt idx="14402">
                  <c:v>42190.576805555553</c:v>
                </c:pt>
                <c:pt idx="14403">
                  <c:v>42190.577499999999</c:v>
                </c:pt>
                <c:pt idx="14404">
                  <c:v>42190.578194444461</c:v>
                </c:pt>
                <c:pt idx="14405">
                  <c:v>42190.578888888893</c:v>
                </c:pt>
                <c:pt idx="14406">
                  <c:v>42190.579583333325</c:v>
                </c:pt>
                <c:pt idx="14407">
                  <c:v>42190.580277777794</c:v>
                </c:pt>
                <c:pt idx="14408">
                  <c:v>42190.580972222233</c:v>
                </c:pt>
                <c:pt idx="14409">
                  <c:v>42190.581666666651</c:v>
                </c:pt>
                <c:pt idx="14410">
                  <c:v>42190.582361111105</c:v>
                </c:pt>
                <c:pt idx="14411">
                  <c:v>42190.583055555559</c:v>
                </c:pt>
                <c:pt idx="14412">
                  <c:v>42190.583749999998</c:v>
                </c:pt>
                <c:pt idx="14413">
                  <c:v>42190.584444444459</c:v>
                </c:pt>
                <c:pt idx="14414">
                  <c:v>42190.585138888891</c:v>
                </c:pt>
                <c:pt idx="14415">
                  <c:v>42190.585833333331</c:v>
                </c:pt>
                <c:pt idx="14416">
                  <c:v>42190.586527777792</c:v>
                </c:pt>
                <c:pt idx="14417">
                  <c:v>42190.587222222232</c:v>
                </c:pt>
                <c:pt idx="14418">
                  <c:v>42190.587916666664</c:v>
                </c:pt>
                <c:pt idx="14419">
                  <c:v>42190.58861111111</c:v>
                </c:pt>
                <c:pt idx="14420">
                  <c:v>42190.589305555557</c:v>
                </c:pt>
                <c:pt idx="14421">
                  <c:v>42190.59</c:v>
                </c:pt>
                <c:pt idx="14422">
                  <c:v>42190.590694444443</c:v>
                </c:pt>
                <c:pt idx="14423">
                  <c:v>42190.591388888875</c:v>
                </c:pt>
                <c:pt idx="14424">
                  <c:v>42190.592083333322</c:v>
                </c:pt>
                <c:pt idx="14425">
                  <c:v>42190.592777777776</c:v>
                </c:pt>
                <c:pt idx="14426">
                  <c:v>42190.593472222208</c:v>
                </c:pt>
                <c:pt idx="14427">
                  <c:v>42190.594166666648</c:v>
                </c:pt>
                <c:pt idx="14428">
                  <c:v>42190.594861111094</c:v>
                </c:pt>
                <c:pt idx="14429">
                  <c:v>42190.595555555556</c:v>
                </c:pt>
                <c:pt idx="14430">
                  <c:v>42190.596250000002</c:v>
                </c:pt>
                <c:pt idx="14431">
                  <c:v>42190.596944444442</c:v>
                </c:pt>
                <c:pt idx="14432">
                  <c:v>42190.597638888888</c:v>
                </c:pt>
                <c:pt idx="14433">
                  <c:v>42190.598333333335</c:v>
                </c:pt>
                <c:pt idx="14434">
                  <c:v>42190.599027777775</c:v>
                </c:pt>
                <c:pt idx="14435">
                  <c:v>42190.599722222207</c:v>
                </c:pt>
                <c:pt idx="14436">
                  <c:v>42190.600416666653</c:v>
                </c:pt>
                <c:pt idx="14437">
                  <c:v>42190.6011111111</c:v>
                </c:pt>
                <c:pt idx="14438">
                  <c:v>42190.601805555554</c:v>
                </c:pt>
                <c:pt idx="14439">
                  <c:v>42190.602500000001</c:v>
                </c:pt>
                <c:pt idx="14440">
                  <c:v>42190.603194444448</c:v>
                </c:pt>
                <c:pt idx="14441">
                  <c:v>42190.603888888887</c:v>
                </c:pt>
                <c:pt idx="14442">
                  <c:v>42190.604583333334</c:v>
                </c:pt>
                <c:pt idx="14443">
                  <c:v>42190.60527777778</c:v>
                </c:pt>
                <c:pt idx="14444">
                  <c:v>42190.60597222222</c:v>
                </c:pt>
                <c:pt idx="14445">
                  <c:v>42190.606666666652</c:v>
                </c:pt>
                <c:pt idx="14446">
                  <c:v>42190.607361111084</c:v>
                </c:pt>
                <c:pt idx="14447">
                  <c:v>42190.608055555553</c:v>
                </c:pt>
                <c:pt idx="14448">
                  <c:v>42190.608749999999</c:v>
                </c:pt>
                <c:pt idx="14449">
                  <c:v>42190.609444444446</c:v>
                </c:pt>
                <c:pt idx="14450">
                  <c:v>42190.610138888893</c:v>
                </c:pt>
                <c:pt idx="14451">
                  <c:v>42190.610833333332</c:v>
                </c:pt>
                <c:pt idx="14452">
                  <c:v>42190.611527777779</c:v>
                </c:pt>
                <c:pt idx="14453">
                  <c:v>42190.612222222233</c:v>
                </c:pt>
                <c:pt idx="14454">
                  <c:v>42190.612916666665</c:v>
                </c:pt>
                <c:pt idx="14455">
                  <c:v>42190.613611111105</c:v>
                </c:pt>
                <c:pt idx="14456">
                  <c:v>42190.614305555559</c:v>
                </c:pt>
                <c:pt idx="14457">
                  <c:v>42190.615000000005</c:v>
                </c:pt>
                <c:pt idx="14458">
                  <c:v>42190.615694444459</c:v>
                </c:pt>
                <c:pt idx="14459">
                  <c:v>42190.616388888891</c:v>
                </c:pt>
                <c:pt idx="14460">
                  <c:v>42190.617083333324</c:v>
                </c:pt>
                <c:pt idx="14461">
                  <c:v>42190.617777777778</c:v>
                </c:pt>
                <c:pt idx="14462">
                  <c:v>42190.618472222232</c:v>
                </c:pt>
                <c:pt idx="14463">
                  <c:v>42190.619166666649</c:v>
                </c:pt>
                <c:pt idx="14464">
                  <c:v>42190.619861111096</c:v>
                </c:pt>
                <c:pt idx="14465">
                  <c:v>42190.620555555557</c:v>
                </c:pt>
                <c:pt idx="14466">
                  <c:v>42190.621249999997</c:v>
                </c:pt>
                <c:pt idx="14467">
                  <c:v>42190.621944444436</c:v>
                </c:pt>
                <c:pt idx="14468">
                  <c:v>42190.62263888889</c:v>
                </c:pt>
                <c:pt idx="14469">
                  <c:v>42190.623333333322</c:v>
                </c:pt>
                <c:pt idx="14470">
                  <c:v>42190.624027777776</c:v>
                </c:pt>
                <c:pt idx="14471">
                  <c:v>42190.624722222208</c:v>
                </c:pt>
                <c:pt idx="14472">
                  <c:v>42190.625416666648</c:v>
                </c:pt>
                <c:pt idx="14473">
                  <c:v>42190.626111111094</c:v>
                </c:pt>
                <c:pt idx="14474">
                  <c:v>42190.626805555556</c:v>
                </c:pt>
                <c:pt idx="14475">
                  <c:v>42190.627499999995</c:v>
                </c:pt>
                <c:pt idx="14476">
                  <c:v>42190.628194444442</c:v>
                </c:pt>
                <c:pt idx="14477">
                  <c:v>42190.628888888888</c:v>
                </c:pt>
                <c:pt idx="14478">
                  <c:v>42190.629583333321</c:v>
                </c:pt>
                <c:pt idx="14479">
                  <c:v>42190.630277777782</c:v>
                </c:pt>
                <c:pt idx="14480">
                  <c:v>42190.630972222221</c:v>
                </c:pt>
                <c:pt idx="14481">
                  <c:v>42190.631666666639</c:v>
                </c:pt>
                <c:pt idx="14482">
                  <c:v>42190.6323611111</c:v>
                </c:pt>
                <c:pt idx="14483">
                  <c:v>42190.633055555554</c:v>
                </c:pt>
                <c:pt idx="14484">
                  <c:v>42190.633749999994</c:v>
                </c:pt>
                <c:pt idx="14485">
                  <c:v>42190.634444444448</c:v>
                </c:pt>
                <c:pt idx="14486">
                  <c:v>42190.635138888887</c:v>
                </c:pt>
                <c:pt idx="14487">
                  <c:v>42190.635833333334</c:v>
                </c:pt>
                <c:pt idx="14488">
                  <c:v>42190.63652777778</c:v>
                </c:pt>
                <c:pt idx="14489">
                  <c:v>42190.63722222222</c:v>
                </c:pt>
                <c:pt idx="14490">
                  <c:v>42190.637916666652</c:v>
                </c:pt>
                <c:pt idx="14491">
                  <c:v>42190.638611111106</c:v>
                </c:pt>
                <c:pt idx="14492">
                  <c:v>42190.639305555538</c:v>
                </c:pt>
                <c:pt idx="14493">
                  <c:v>42190.64</c:v>
                </c:pt>
                <c:pt idx="14494">
                  <c:v>42190.640694444461</c:v>
                </c:pt>
                <c:pt idx="14495">
                  <c:v>42190.641388888886</c:v>
                </c:pt>
                <c:pt idx="14496">
                  <c:v>42190.642083333325</c:v>
                </c:pt>
                <c:pt idx="14497">
                  <c:v>42190.642777777779</c:v>
                </c:pt>
                <c:pt idx="14498">
                  <c:v>42190.643472222226</c:v>
                </c:pt>
                <c:pt idx="14499">
                  <c:v>42190.644166666651</c:v>
                </c:pt>
                <c:pt idx="14500">
                  <c:v>42190.644861111105</c:v>
                </c:pt>
                <c:pt idx="14501">
                  <c:v>42190.645555555559</c:v>
                </c:pt>
                <c:pt idx="14502">
                  <c:v>42190.646250000013</c:v>
                </c:pt>
                <c:pt idx="14503">
                  <c:v>42190.646944444459</c:v>
                </c:pt>
                <c:pt idx="14504">
                  <c:v>42190.647638888891</c:v>
                </c:pt>
                <c:pt idx="14505">
                  <c:v>42190.648333333331</c:v>
                </c:pt>
                <c:pt idx="14506">
                  <c:v>42190.649027777778</c:v>
                </c:pt>
                <c:pt idx="14507">
                  <c:v>42190.649722222224</c:v>
                </c:pt>
                <c:pt idx="14508">
                  <c:v>42190.650416666664</c:v>
                </c:pt>
                <c:pt idx="14509">
                  <c:v>42190.651111111096</c:v>
                </c:pt>
                <c:pt idx="14510">
                  <c:v>42190.651805555557</c:v>
                </c:pt>
                <c:pt idx="14511">
                  <c:v>42190.652500000011</c:v>
                </c:pt>
                <c:pt idx="14512">
                  <c:v>42190.653194444443</c:v>
                </c:pt>
                <c:pt idx="14513">
                  <c:v>42190.65388888889</c:v>
                </c:pt>
                <c:pt idx="14514">
                  <c:v>42190.654583333337</c:v>
                </c:pt>
                <c:pt idx="14515">
                  <c:v>42190.655277777783</c:v>
                </c:pt>
                <c:pt idx="14516">
                  <c:v>42190.655972222223</c:v>
                </c:pt>
                <c:pt idx="14517">
                  <c:v>42190.656666666655</c:v>
                </c:pt>
                <c:pt idx="14518">
                  <c:v>42190.657361111094</c:v>
                </c:pt>
                <c:pt idx="14519">
                  <c:v>42190.658055555563</c:v>
                </c:pt>
                <c:pt idx="14520">
                  <c:v>42190.658750000002</c:v>
                </c:pt>
                <c:pt idx="14521">
                  <c:v>42190.659444444442</c:v>
                </c:pt>
                <c:pt idx="14522">
                  <c:v>42190.660138888888</c:v>
                </c:pt>
                <c:pt idx="14523">
                  <c:v>42190.660833333335</c:v>
                </c:pt>
                <c:pt idx="14524">
                  <c:v>42190.661527777775</c:v>
                </c:pt>
                <c:pt idx="14525">
                  <c:v>42190.662222222221</c:v>
                </c:pt>
                <c:pt idx="14526">
                  <c:v>42190.662916666653</c:v>
                </c:pt>
                <c:pt idx="14527">
                  <c:v>42190.6636111111</c:v>
                </c:pt>
                <c:pt idx="14528">
                  <c:v>42190.664305555554</c:v>
                </c:pt>
                <c:pt idx="14529">
                  <c:v>42190.665000000001</c:v>
                </c:pt>
                <c:pt idx="14530">
                  <c:v>42190.665694444448</c:v>
                </c:pt>
                <c:pt idx="14531">
                  <c:v>42190.666388888887</c:v>
                </c:pt>
                <c:pt idx="14532">
                  <c:v>42190.667083333319</c:v>
                </c:pt>
                <c:pt idx="14533">
                  <c:v>42190.667777777766</c:v>
                </c:pt>
                <c:pt idx="14534">
                  <c:v>42190.66847222222</c:v>
                </c:pt>
                <c:pt idx="14535">
                  <c:v>42190.669166666637</c:v>
                </c:pt>
                <c:pt idx="14536">
                  <c:v>42190.669861111084</c:v>
                </c:pt>
                <c:pt idx="14537">
                  <c:v>42190.670555555553</c:v>
                </c:pt>
                <c:pt idx="14538">
                  <c:v>42190.671249999999</c:v>
                </c:pt>
                <c:pt idx="14539">
                  <c:v>42190.671944444446</c:v>
                </c:pt>
                <c:pt idx="14540">
                  <c:v>42190.672638888893</c:v>
                </c:pt>
                <c:pt idx="14541">
                  <c:v>42190.673333333325</c:v>
                </c:pt>
                <c:pt idx="14542">
                  <c:v>42190.674027777779</c:v>
                </c:pt>
                <c:pt idx="14543">
                  <c:v>42190.674722222226</c:v>
                </c:pt>
                <c:pt idx="14544">
                  <c:v>42190.675416666651</c:v>
                </c:pt>
                <c:pt idx="14545">
                  <c:v>42190.676111111105</c:v>
                </c:pt>
                <c:pt idx="14546">
                  <c:v>42190.676805555559</c:v>
                </c:pt>
                <c:pt idx="14547">
                  <c:v>42190.677499999998</c:v>
                </c:pt>
                <c:pt idx="14548">
                  <c:v>42190.678194444459</c:v>
                </c:pt>
                <c:pt idx="14549">
                  <c:v>42190.678888888891</c:v>
                </c:pt>
                <c:pt idx="14550">
                  <c:v>42190.679583333324</c:v>
                </c:pt>
                <c:pt idx="14551">
                  <c:v>42190.680277777792</c:v>
                </c:pt>
                <c:pt idx="14552">
                  <c:v>42190.680972222232</c:v>
                </c:pt>
                <c:pt idx="14553">
                  <c:v>42190.681666666649</c:v>
                </c:pt>
                <c:pt idx="14554">
                  <c:v>42190.682361111096</c:v>
                </c:pt>
                <c:pt idx="14555">
                  <c:v>42190.683055555557</c:v>
                </c:pt>
                <c:pt idx="14556">
                  <c:v>42190.683749999997</c:v>
                </c:pt>
                <c:pt idx="14557">
                  <c:v>42190.684444444443</c:v>
                </c:pt>
                <c:pt idx="14558">
                  <c:v>42190.68513888889</c:v>
                </c:pt>
                <c:pt idx="14559">
                  <c:v>42190.685833333337</c:v>
                </c:pt>
                <c:pt idx="14560">
                  <c:v>42190.686527777783</c:v>
                </c:pt>
                <c:pt idx="14561">
                  <c:v>42190.687222222223</c:v>
                </c:pt>
                <c:pt idx="14562">
                  <c:v>42190.687916666655</c:v>
                </c:pt>
                <c:pt idx="14563">
                  <c:v>42190.688611111109</c:v>
                </c:pt>
                <c:pt idx="14564">
                  <c:v>42190.689305555556</c:v>
                </c:pt>
                <c:pt idx="14565">
                  <c:v>42190.69</c:v>
                </c:pt>
                <c:pt idx="14566">
                  <c:v>42190.690694444442</c:v>
                </c:pt>
                <c:pt idx="14567">
                  <c:v>42190.691388888874</c:v>
                </c:pt>
                <c:pt idx="14568">
                  <c:v>42190.692083333321</c:v>
                </c:pt>
                <c:pt idx="14569">
                  <c:v>42190.692777777775</c:v>
                </c:pt>
                <c:pt idx="14570">
                  <c:v>42190.693472222207</c:v>
                </c:pt>
                <c:pt idx="14571">
                  <c:v>42190.694166666639</c:v>
                </c:pt>
                <c:pt idx="14572">
                  <c:v>42190.6948611111</c:v>
                </c:pt>
                <c:pt idx="14573">
                  <c:v>42190.695555555554</c:v>
                </c:pt>
                <c:pt idx="14574">
                  <c:v>42190.696250000001</c:v>
                </c:pt>
                <c:pt idx="14575">
                  <c:v>42190.696944444448</c:v>
                </c:pt>
                <c:pt idx="14576">
                  <c:v>42190.697638888887</c:v>
                </c:pt>
                <c:pt idx="14577">
                  <c:v>42190.698333333334</c:v>
                </c:pt>
                <c:pt idx="14578">
                  <c:v>42190.699027777766</c:v>
                </c:pt>
                <c:pt idx="14579">
                  <c:v>42190.699722222198</c:v>
                </c:pt>
                <c:pt idx="14580">
                  <c:v>42190.700416666652</c:v>
                </c:pt>
                <c:pt idx="14581">
                  <c:v>42190.701111111084</c:v>
                </c:pt>
                <c:pt idx="14582">
                  <c:v>42190.701805555538</c:v>
                </c:pt>
                <c:pt idx="14583">
                  <c:v>42190.702499999999</c:v>
                </c:pt>
                <c:pt idx="14584">
                  <c:v>42190.703194444446</c:v>
                </c:pt>
                <c:pt idx="14585">
                  <c:v>42190.703888888886</c:v>
                </c:pt>
                <c:pt idx="14586">
                  <c:v>42190.704583333325</c:v>
                </c:pt>
                <c:pt idx="14587">
                  <c:v>42190.705277777779</c:v>
                </c:pt>
                <c:pt idx="14588">
                  <c:v>42190.705972222226</c:v>
                </c:pt>
                <c:pt idx="14589">
                  <c:v>42190.706666666651</c:v>
                </c:pt>
                <c:pt idx="14590">
                  <c:v>42190.707361111083</c:v>
                </c:pt>
                <c:pt idx="14591">
                  <c:v>42190.708055555559</c:v>
                </c:pt>
                <c:pt idx="14592">
                  <c:v>42190.708749999998</c:v>
                </c:pt>
                <c:pt idx="14593">
                  <c:v>42190.709444444445</c:v>
                </c:pt>
                <c:pt idx="14594">
                  <c:v>42190.710138888891</c:v>
                </c:pt>
                <c:pt idx="14595">
                  <c:v>42190.710833333331</c:v>
                </c:pt>
                <c:pt idx="14596">
                  <c:v>42190.711527777778</c:v>
                </c:pt>
                <c:pt idx="14597">
                  <c:v>42190.712222222232</c:v>
                </c:pt>
                <c:pt idx="14598">
                  <c:v>42190.712916666664</c:v>
                </c:pt>
                <c:pt idx="14599">
                  <c:v>42190.713611111096</c:v>
                </c:pt>
                <c:pt idx="14600">
                  <c:v>42190.714305555557</c:v>
                </c:pt>
                <c:pt idx="14601">
                  <c:v>42190.715000000004</c:v>
                </c:pt>
                <c:pt idx="14602">
                  <c:v>42190.715694444443</c:v>
                </c:pt>
                <c:pt idx="14603">
                  <c:v>42190.71638888889</c:v>
                </c:pt>
                <c:pt idx="14604">
                  <c:v>42190.717083333322</c:v>
                </c:pt>
                <c:pt idx="14605">
                  <c:v>42190.717777777776</c:v>
                </c:pt>
                <c:pt idx="14606">
                  <c:v>42190.718472222223</c:v>
                </c:pt>
                <c:pt idx="14607">
                  <c:v>42190.719166666648</c:v>
                </c:pt>
                <c:pt idx="14608">
                  <c:v>42190.719861111094</c:v>
                </c:pt>
                <c:pt idx="14609">
                  <c:v>42190.720555555556</c:v>
                </c:pt>
                <c:pt idx="14610">
                  <c:v>42190.721249999995</c:v>
                </c:pt>
                <c:pt idx="14611">
                  <c:v>42190.721944444434</c:v>
                </c:pt>
                <c:pt idx="14612">
                  <c:v>42190.722638888888</c:v>
                </c:pt>
                <c:pt idx="14613">
                  <c:v>42190.723333333321</c:v>
                </c:pt>
                <c:pt idx="14614">
                  <c:v>42190.724027777775</c:v>
                </c:pt>
                <c:pt idx="14615">
                  <c:v>42190.724722222207</c:v>
                </c:pt>
                <c:pt idx="14616">
                  <c:v>42190.725416666639</c:v>
                </c:pt>
                <c:pt idx="14617">
                  <c:v>42190.7261111111</c:v>
                </c:pt>
                <c:pt idx="14618">
                  <c:v>42190.726805555554</c:v>
                </c:pt>
                <c:pt idx="14619">
                  <c:v>42190.727499999994</c:v>
                </c:pt>
                <c:pt idx="14620">
                  <c:v>42190.728194444448</c:v>
                </c:pt>
                <c:pt idx="14621">
                  <c:v>42190.728888888887</c:v>
                </c:pt>
                <c:pt idx="14622">
                  <c:v>42190.729583333319</c:v>
                </c:pt>
                <c:pt idx="14623">
                  <c:v>42190.73027777778</c:v>
                </c:pt>
                <c:pt idx="14624">
                  <c:v>42190.73097222222</c:v>
                </c:pt>
                <c:pt idx="14625">
                  <c:v>42190.731666666637</c:v>
                </c:pt>
                <c:pt idx="14626">
                  <c:v>42190.732361111084</c:v>
                </c:pt>
                <c:pt idx="14627">
                  <c:v>42190.733055555538</c:v>
                </c:pt>
                <c:pt idx="14628">
                  <c:v>42190.733749999985</c:v>
                </c:pt>
                <c:pt idx="14629">
                  <c:v>42190.734444444446</c:v>
                </c:pt>
                <c:pt idx="14630">
                  <c:v>42190.735138888886</c:v>
                </c:pt>
                <c:pt idx="14631">
                  <c:v>42190.735833333325</c:v>
                </c:pt>
                <c:pt idx="14632">
                  <c:v>42190.736527777779</c:v>
                </c:pt>
                <c:pt idx="14633">
                  <c:v>42190.737222222226</c:v>
                </c:pt>
                <c:pt idx="14634">
                  <c:v>42190.737916666651</c:v>
                </c:pt>
                <c:pt idx="14635">
                  <c:v>42190.738611111105</c:v>
                </c:pt>
                <c:pt idx="14636">
                  <c:v>42190.739305555544</c:v>
                </c:pt>
                <c:pt idx="14637">
                  <c:v>42190.74</c:v>
                </c:pt>
                <c:pt idx="14638">
                  <c:v>42190.740694444459</c:v>
                </c:pt>
                <c:pt idx="14639">
                  <c:v>42190.741388888884</c:v>
                </c:pt>
                <c:pt idx="14640">
                  <c:v>42190.742083333324</c:v>
                </c:pt>
                <c:pt idx="14641">
                  <c:v>42190.742777777778</c:v>
                </c:pt>
                <c:pt idx="14642">
                  <c:v>42190.743472222224</c:v>
                </c:pt>
                <c:pt idx="14643">
                  <c:v>42190.744166666649</c:v>
                </c:pt>
                <c:pt idx="14644">
                  <c:v>42190.744861111096</c:v>
                </c:pt>
                <c:pt idx="14645">
                  <c:v>42190.745555555557</c:v>
                </c:pt>
                <c:pt idx="14646">
                  <c:v>42190.746250000011</c:v>
                </c:pt>
                <c:pt idx="14647">
                  <c:v>42190.746944444443</c:v>
                </c:pt>
                <c:pt idx="14648">
                  <c:v>42190.74763888889</c:v>
                </c:pt>
                <c:pt idx="14649">
                  <c:v>42190.748333333337</c:v>
                </c:pt>
                <c:pt idx="14650">
                  <c:v>42190.749027777776</c:v>
                </c:pt>
                <c:pt idx="14651">
                  <c:v>42190.749722222208</c:v>
                </c:pt>
                <c:pt idx="14652">
                  <c:v>42190.750416666655</c:v>
                </c:pt>
                <c:pt idx="14653">
                  <c:v>42190.751111111094</c:v>
                </c:pt>
                <c:pt idx="14654">
                  <c:v>42190.751805555556</c:v>
                </c:pt>
                <c:pt idx="14655">
                  <c:v>42190.752500000002</c:v>
                </c:pt>
                <c:pt idx="14656">
                  <c:v>42190.753194444442</c:v>
                </c:pt>
                <c:pt idx="14657">
                  <c:v>42190.753888888888</c:v>
                </c:pt>
                <c:pt idx="14658">
                  <c:v>42190.754583333335</c:v>
                </c:pt>
                <c:pt idx="14659">
                  <c:v>42190.755277777782</c:v>
                </c:pt>
                <c:pt idx="14660">
                  <c:v>42190.755972222221</c:v>
                </c:pt>
                <c:pt idx="14661">
                  <c:v>42190.756666666653</c:v>
                </c:pt>
                <c:pt idx="14662">
                  <c:v>42190.7573611111</c:v>
                </c:pt>
                <c:pt idx="14663">
                  <c:v>42190.758055555561</c:v>
                </c:pt>
                <c:pt idx="14664">
                  <c:v>42190.758750000001</c:v>
                </c:pt>
                <c:pt idx="14665">
                  <c:v>42190.759444444448</c:v>
                </c:pt>
                <c:pt idx="14666">
                  <c:v>42190.760138888887</c:v>
                </c:pt>
                <c:pt idx="14667">
                  <c:v>42190.760833333334</c:v>
                </c:pt>
                <c:pt idx="14668">
                  <c:v>42190.761527777766</c:v>
                </c:pt>
                <c:pt idx="14669">
                  <c:v>42190.76222222222</c:v>
                </c:pt>
                <c:pt idx="14670">
                  <c:v>42190.762916666652</c:v>
                </c:pt>
                <c:pt idx="14671">
                  <c:v>42190.763611111084</c:v>
                </c:pt>
                <c:pt idx="14672">
                  <c:v>42190.764305555538</c:v>
                </c:pt>
                <c:pt idx="14673">
                  <c:v>42190.764999999999</c:v>
                </c:pt>
                <c:pt idx="14674">
                  <c:v>42190.765694444446</c:v>
                </c:pt>
                <c:pt idx="14675">
                  <c:v>42190.766388888886</c:v>
                </c:pt>
                <c:pt idx="14676">
                  <c:v>42190.767083333303</c:v>
                </c:pt>
                <c:pt idx="14677">
                  <c:v>42190.767777777764</c:v>
                </c:pt>
                <c:pt idx="14678">
                  <c:v>42190.768472222226</c:v>
                </c:pt>
                <c:pt idx="14679">
                  <c:v>42190.769166666636</c:v>
                </c:pt>
                <c:pt idx="14680">
                  <c:v>42190.769861111083</c:v>
                </c:pt>
                <c:pt idx="14681">
                  <c:v>42190.770555555559</c:v>
                </c:pt>
                <c:pt idx="14682">
                  <c:v>42190.771249999998</c:v>
                </c:pt>
                <c:pt idx="14683">
                  <c:v>42190.771944444445</c:v>
                </c:pt>
                <c:pt idx="14684">
                  <c:v>42190.772638888891</c:v>
                </c:pt>
                <c:pt idx="14685">
                  <c:v>42190.773333333324</c:v>
                </c:pt>
                <c:pt idx="14686">
                  <c:v>42190.774027777778</c:v>
                </c:pt>
                <c:pt idx="14687">
                  <c:v>42190.774722222224</c:v>
                </c:pt>
                <c:pt idx="14688">
                  <c:v>42190.775416666649</c:v>
                </c:pt>
                <c:pt idx="14689">
                  <c:v>42190.776111111096</c:v>
                </c:pt>
                <c:pt idx="14690">
                  <c:v>42190.776805555557</c:v>
                </c:pt>
                <c:pt idx="14691">
                  <c:v>42190.777499999997</c:v>
                </c:pt>
                <c:pt idx="14692">
                  <c:v>42190.778194444443</c:v>
                </c:pt>
                <c:pt idx="14693">
                  <c:v>42190.77888888889</c:v>
                </c:pt>
                <c:pt idx="14694">
                  <c:v>42190.779583333322</c:v>
                </c:pt>
                <c:pt idx="14695">
                  <c:v>42190.780277777783</c:v>
                </c:pt>
                <c:pt idx="14696">
                  <c:v>42190.780972222223</c:v>
                </c:pt>
                <c:pt idx="14697">
                  <c:v>42190.781666666648</c:v>
                </c:pt>
                <c:pt idx="14698">
                  <c:v>42190.782361111094</c:v>
                </c:pt>
                <c:pt idx="14699">
                  <c:v>42190.783055555556</c:v>
                </c:pt>
                <c:pt idx="14700">
                  <c:v>42190.783749999995</c:v>
                </c:pt>
                <c:pt idx="14701">
                  <c:v>42190.784444444442</c:v>
                </c:pt>
                <c:pt idx="14702">
                  <c:v>42190.785138888888</c:v>
                </c:pt>
                <c:pt idx="14703">
                  <c:v>42190.785833333335</c:v>
                </c:pt>
                <c:pt idx="14704">
                  <c:v>42190.786527777782</c:v>
                </c:pt>
                <c:pt idx="14705">
                  <c:v>42190.787222222221</c:v>
                </c:pt>
                <c:pt idx="14706">
                  <c:v>42190.787916666653</c:v>
                </c:pt>
                <c:pt idx="14707">
                  <c:v>42190.788611111115</c:v>
                </c:pt>
                <c:pt idx="14708">
                  <c:v>42190.789305555554</c:v>
                </c:pt>
                <c:pt idx="14709">
                  <c:v>42190.79</c:v>
                </c:pt>
                <c:pt idx="14710">
                  <c:v>42190.790694444448</c:v>
                </c:pt>
                <c:pt idx="14711">
                  <c:v>42190.791388888872</c:v>
                </c:pt>
                <c:pt idx="14712">
                  <c:v>42190.792083333319</c:v>
                </c:pt>
                <c:pt idx="14713">
                  <c:v>42190.792777777766</c:v>
                </c:pt>
                <c:pt idx="14714">
                  <c:v>42190.793472222198</c:v>
                </c:pt>
                <c:pt idx="14715">
                  <c:v>42190.794166666637</c:v>
                </c:pt>
                <c:pt idx="14716">
                  <c:v>42190.794861111084</c:v>
                </c:pt>
                <c:pt idx="14717">
                  <c:v>42190.795555555538</c:v>
                </c:pt>
                <c:pt idx="14718">
                  <c:v>42190.796249999999</c:v>
                </c:pt>
                <c:pt idx="14719">
                  <c:v>42190.796944444446</c:v>
                </c:pt>
                <c:pt idx="14720">
                  <c:v>42190.797638888886</c:v>
                </c:pt>
                <c:pt idx="14721">
                  <c:v>42190.798333333325</c:v>
                </c:pt>
                <c:pt idx="14722">
                  <c:v>42190.799027777764</c:v>
                </c:pt>
                <c:pt idx="14723">
                  <c:v>42190.799722222204</c:v>
                </c:pt>
                <c:pt idx="14724">
                  <c:v>42190.800416666665</c:v>
                </c:pt>
                <c:pt idx="14725">
                  <c:v>42190.801111111105</c:v>
                </c:pt>
                <c:pt idx="14726">
                  <c:v>42190.801805555559</c:v>
                </c:pt>
                <c:pt idx="14727">
                  <c:v>42190.802500000013</c:v>
                </c:pt>
                <c:pt idx="14728">
                  <c:v>42190.803194444459</c:v>
                </c:pt>
                <c:pt idx="14729">
                  <c:v>42190.803888888891</c:v>
                </c:pt>
                <c:pt idx="14730">
                  <c:v>42190.804583333331</c:v>
                </c:pt>
                <c:pt idx="14731">
                  <c:v>42190.805277777792</c:v>
                </c:pt>
                <c:pt idx="14732">
                  <c:v>42190.805972222232</c:v>
                </c:pt>
                <c:pt idx="14733">
                  <c:v>42190.806666666664</c:v>
                </c:pt>
                <c:pt idx="14734">
                  <c:v>42190.807361111096</c:v>
                </c:pt>
                <c:pt idx="14735">
                  <c:v>42190.808055555572</c:v>
                </c:pt>
                <c:pt idx="14736">
                  <c:v>42190.808750000011</c:v>
                </c:pt>
                <c:pt idx="14737">
                  <c:v>42190.809444444443</c:v>
                </c:pt>
                <c:pt idx="14738">
                  <c:v>42190.810138888904</c:v>
                </c:pt>
                <c:pt idx="14739">
                  <c:v>42190.810833333351</c:v>
                </c:pt>
                <c:pt idx="14740">
                  <c:v>42190.811527777783</c:v>
                </c:pt>
                <c:pt idx="14741">
                  <c:v>42190.812222222237</c:v>
                </c:pt>
                <c:pt idx="14742">
                  <c:v>42190.812916666669</c:v>
                </c:pt>
                <c:pt idx="14743">
                  <c:v>42190.813611111109</c:v>
                </c:pt>
                <c:pt idx="14744">
                  <c:v>42190.814305555563</c:v>
                </c:pt>
                <c:pt idx="14745">
                  <c:v>42190.815000000002</c:v>
                </c:pt>
                <c:pt idx="14746">
                  <c:v>42190.815694444456</c:v>
                </c:pt>
                <c:pt idx="14747">
                  <c:v>42190.816388888903</c:v>
                </c:pt>
                <c:pt idx="14748">
                  <c:v>42190.817083333335</c:v>
                </c:pt>
                <c:pt idx="14749">
                  <c:v>42190.817777777782</c:v>
                </c:pt>
                <c:pt idx="14750">
                  <c:v>42190.818472222236</c:v>
                </c:pt>
                <c:pt idx="14751">
                  <c:v>42190.819166666653</c:v>
                </c:pt>
                <c:pt idx="14752">
                  <c:v>42190.819861111115</c:v>
                </c:pt>
                <c:pt idx="14753">
                  <c:v>42190.820555555561</c:v>
                </c:pt>
                <c:pt idx="14754">
                  <c:v>42190.821250000001</c:v>
                </c:pt>
                <c:pt idx="14755">
                  <c:v>42190.821944444448</c:v>
                </c:pt>
                <c:pt idx="14756">
                  <c:v>42190.822638888902</c:v>
                </c:pt>
                <c:pt idx="14757">
                  <c:v>42190.823333333334</c:v>
                </c:pt>
                <c:pt idx="14758">
                  <c:v>42190.82402777778</c:v>
                </c:pt>
                <c:pt idx="14759">
                  <c:v>42190.82472222222</c:v>
                </c:pt>
                <c:pt idx="14760">
                  <c:v>42190.825416666652</c:v>
                </c:pt>
                <c:pt idx="14761">
                  <c:v>42190.826111111106</c:v>
                </c:pt>
                <c:pt idx="14762">
                  <c:v>42190.826805555553</c:v>
                </c:pt>
                <c:pt idx="14763">
                  <c:v>42190.827499999999</c:v>
                </c:pt>
                <c:pt idx="14764">
                  <c:v>42190.828194444461</c:v>
                </c:pt>
                <c:pt idx="14765">
                  <c:v>42190.828888888893</c:v>
                </c:pt>
                <c:pt idx="14766">
                  <c:v>42190.829583333325</c:v>
                </c:pt>
                <c:pt idx="14767">
                  <c:v>42190.830277777794</c:v>
                </c:pt>
                <c:pt idx="14768">
                  <c:v>42190.830972222233</c:v>
                </c:pt>
                <c:pt idx="14769">
                  <c:v>42190.831666666651</c:v>
                </c:pt>
                <c:pt idx="14770">
                  <c:v>42190.832361111105</c:v>
                </c:pt>
                <c:pt idx="14771">
                  <c:v>42190.833055555559</c:v>
                </c:pt>
                <c:pt idx="14772">
                  <c:v>42190.833749999998</c:v>
                </c:pt>
                <c:pt idx="14773">
                  <c:v>42190.834444444459</c:v>
                </c:pt>
                <c:pt idx="14774">
                  <c:v>42190.835138888891</c:v>
                </c:pt>
                <c:pt idx="14775">
                  <c:v>42190.835833333331</c:v>
                </c:pt>
                <c:pt idx="14776">
                  <c:v>42190.836527777792</c:v>
                </c:pt>
                <c:pt idx="14777">
                  <c:v>42190.837222222232</c:v>
                </c:pt>
                <c:pt idx="14778">
                  <c:v>42190.837916666664</c:v>
                </c:pt>
                <c:pt idx="14779">
                  <c:v>42190.83861111111</c:v>
                </c:pt>
                <c:pt idx="14780">
                  <c:v>42190.839305555557</c:v>
                </c:pt>
                <c:pt idx="14781">
                  <c:v>42190.840000000011</c:v>
                </c:pt>
                <c:pt idx="14782">
                  <c:v>42190.840694444465</c:v>
                </c:pt>
                <c:pt idx="14783">
                  <c:v>42190.84138888889</c:v>
                </c:pt>
                <c:pt idx="14784">
                  <c:v>42190.842083333337</c:v>
                </c:pt>
                <c:pt idx="14785">
                  <c:v>42190.842777777783</c:v>
                </c:pt>
                <c:pt idx="14786">
                  <c:v>42190.843472222223</c:v>
                </c:pt>
                <c:pt idx="14787">
                  <c:v>42190.844166666655</c:v>
                </c:pt>
                <c:pt idx="14788">
                  <c:v>42190.844861111109</c:v>
                </c:pt>
                <c:pt idx="14789">
                  <c:v>42190.845555555563</c:v>
                </c:pt>
                <c:pt idx="14790">
                  <c:v>42190.846250000017</c:v>
                </c:pt>
                <c:pt idx="14791">
                  <c:v>42190.846944444456</c:v>
                </c:pt>
                <c:pt idx="14792">
                  <c:v>42190.847638888903</c:v>
                </c:pt>
                <c:pt idx="14793">
                  <c:v>42190.848333333342</c:v>
                </c:pt>
                <c:pt idx="14794">
                  <c:v>42190.849027777782</c:v>
                </c:pt>
                <c:pt idx="14795">
                  <c:v>42190.849722222221</c:v>
                </c:pt>
                <c:pt idx="14796">
                  <c:v>42190.850416666668</c:v>
                </c:pt>
                <c:pt idx="14797">
                  <c:v>42190.851111111115</c:v>
                </c:pt>
                <c:pt idx="14798">
                  <c:v>42190.851805555561</c:v>
                </c:pt>
                <c:pt idx="14799">
                  <c:v>42190.852500000015</c:v>
                </c:pt>
                <c:pt idx="14800">
                  <c:v>42190.853194444469</c:v>
                </c:pt>
                <c:pt idx="14801">
                  <c:v>42190.853888888902</c:v>
                </c:pt>
                <c:pt idx="14802">
                  <c:v>42190.854583333341</c:v>
                </c:pt>
                <c:pt idx="14803">
                  <c:v>42190.855277777795</c:v>
                </c:pt>
                <c:pt idx="14804">
                  <c:v>42190.855972222234</c:v>
                </c:pt>
                <c:pt idx="14805">
                  <c:v>42190.856666666667</c:v>
                </c:pt>
                <c:pt idx="14806">
                  <c:v>42190.857361111106</c:v>
                </c:pt>
                <c:pt idx="14807">
                  <c:v>42190.858055555567</c:v>
                </c:pt>
                <c:pt idx="14808">
                  <c:v>42190.858750000014</c:v>
                </c:pt>
                <c:pt idx="14809">
                  <c:v>42190.859444444461</c:v>
                </c:pt>
                <c:pt idx="14810">
                  <c:v>42190.860138888893</c:v>
                </c:pt>
                <c:pt idx="14811">
                  <c:v>42190.860833333332</c:v>
                </c:pt>
                <c:pt idx="14812">
                  <c:v>42190.861527777779</c:v>
                </c:pt>
                <c:pt idx="14813">
                  <c:v>42190.862222222233</c:v>
                </c:pt>
                <c:pt idx="14814">
                  <c:v>42190.862916666665</c:v>
                </c:pt>
                <c:pt idx="14815">
                  <c:v>42190.863611111105</c:v>
                </c:pt>
                <c:pt idx="14816">
                  <c:v>42190.864305555559</c:v>
                </c:pt>
                <c:pt idx="14817">
                  <c:v>42190.865000000005</c:v>
                </c:pt>
                <c:pt idx="14818">
                  <c:v>42190.865694444459</c:v>
                </c:pt>
                <c:pt idx="14819">
                  <c:v>42190.866388888891</c:v>
                </c:pt>
                <c:pt idx="14820">
                  <c:v>42190.867083333324</c:v>
                </c:pt>
                <c:pt idx="14821">
                  <c:v>42190.867777777778</c:v>
                </c:pt>
                <c:pt idx="14822">
                  <c:v>42190.868472222232</c:v>
                </c:pt>
                <c:pt idx="14823">
                  <c:v>42190.869166666649</c:v>
                </c:pt>
                <c:pt idx="14824">
                  <c:v>42190.869861111096</c:v>
                </c:pt>
                <c:pt idx="14825">
                  <c:v>42190.870555555572</c:v>
                </c:pt>
                <c:pt idx="14826">
                  <c:v>42190.871250000011</c:v>
                </c:pt>
                <c:pt idx="14827">
                  <c:v>42190.871944444443</c:v>
                </c:pt>
                <c:pt idx="14828">
                  <c:v>42190.872638888904</c:v>
                </c:pt>
                <c:pt idx="14829">
                  <c:v>42190.873333333337</c:v>
                </c:pt>
                <c:pt idx="14830">
                  <c:v>42190.874027777783</c:v>
                </c:pt>
                <c:pt idx="14831">
                  <c:v>42190.874722222223</c:v>
                </c:pt>
                <c:pt idx="14832">
                  <c:v>42190.875416666655</c:v>
                </c:pt>
                <c:pt idx="14833">
                  <c:v>42190.876111111109</c:v>
                </c:pt>
                <c:pt idx="14834">
                  <c:v>42190.876805555563</c:v>
                </c:pt>
                <c:pt idx="14835">
                  <c:v>42190.877500000002</c:v>
                </c:pt>
                <c:pt idx="14836">
                  <c:v>42190.878194444456</c:v>
                </c:pt>
                <c:pt idx="14837">
                  <c:v>42190.878888888903</c:v>
                </c:pt>
                <c:pt idx="14838">
                  <c:v>42190.879583333335</c:v>
                </c:pt>
                <c:pt idx="14839">
                  <c:v>42190.880277777796</c:v>
                </c:pt>
                <c:pt idx="14840">
                  <c:v>42190.880972222236</c:v>
                </c:pt>
                <c:pt idx="14841">
                  <c:v>42190.881666666653</c:v>
                </c:pt>
                <c:pt idx="14842">
                  <c:v>42190.882361111115</c:v>
                </c:pt>
                <c:pt idx="14843">
                  <c:v>42190.883055555561</c:v>
                </c:pt>
                <c:pt idx="14844">
                  <c:v>42190.883750000001</c:v>
                </c:pt>
                <c:pt idx="14845">
                  <c:v>42190.884444444469</c:v>
                </c:pt>
                <c:pt idx="14846">
                  <c:v>42190.885138888902</c:v>
                </c:pt>
                <c:pt idx="14847">
                  <c:v>42190.885833333341</c:v>
                </c:pt>
                <c:pt idx="14848">
                  <c:v>42190.886527777795</c:v>
                </c:pt>
                <c:pt idx="14849">
                  <c:v>42190.887222222234</c:v>
                </c:pt>
                <c:pt idx="14850">
                  <c:v>42190.887916666667</c:v>
                </c:pt>
                <c:pt idx="14851">
                  <c:v>42190.888611111113</c:v>
                </c:pt>
                <c:pt idx="14852">
                  <c:v>42190.889305555553</c:v>
                </c:pt>
                <c:pt idx="14853">
                  <c:v>42190.89</c:v>
                </c:pt>
                <c:pt idx="14854">
                  <c:v>42190.890694444461</c:v>
                </c:pt>
                <c:pt idx="14855">
                  <c:v>42190.891388888886</c:v>
                </c:pt>
                <c:pt idx="14856">
                  <c:v>42190.892083333325</c:v>
                </c:pt>
                <c:pt idx="14857">
                  <c:v>42190.892777777779</c:v>
                </c:pt>
                <c:pt idx="14858">
                  <c:v>42190.893472222226</c:v>
                </c:pt>
                <c:pt idx="14859">
                  <c:v>42190.894166666651</c:v>
                </c:pt>
                <c:pt idx="14860">
                  <c:v>42190.894861111105</c:v>
                </c:pt>
                <c:pt idx="14861">
                  <c:v>42190.895555555559</c:v>
                </c:pt>
                <c:pt idx="14862">
                  <c:v>42190.896250000013</c:v>
                </c:pt>
                <c:pt idx="14863">
                  <c:v>42190.896944444459</c:v>
                </c:pt>
                <c:pt idx="14864">
                  <c:v>42190.897638888891</c:v>
                </c:pt>
                <c:pt idx="14865">
                  <c:v>42190.898333333331</c:v>
                </c:pt>
                <c:pt idx="14866">
                  <c:v>42190.899027777778</c:v>
                </c:pt>
                <c:pt idx="14867">
                  <c:v>42190.899722222224</c:v>
                </c:pt>
                <c:pt idx="14868">
                  <c:v>42190.900416666664</c:v>
                </c:pt>
                <c:pt idx="14869">
                  <c:v>42190.901111111096</c:v>
                </c:pt>
                <c:pt idx="14870">
                  <c:v>42190.901805555557</c:v>
                </c:pt>
                <c:pt idx="14871">
                  <c:v>42190.902500000011</c:v>
                </c:pt>
                <c:pt idx="14872">
                  <c:v>42190.903194444443</c:v>
                </c:pt>
                <c:pt idx="14873">
                  <c:v>42190.90388888889</c:v>
                </c:pt>
                <c:pt idx="14874">
                  <c:v>42190.904583333337</c:v>
                </c:pt>
                <c:pt idx="14875">
                  <c:v>42190.905277777783</c:v>
                </c:pt>
                <c:pt idx="14876">
                  <c:v>42190.905972222223</c:v>
                </c:pt>
                <c:pt idx="14877">
                  <c:v>42190.906666666655</c:v>
                </c:pt>
                <c:pt idx="14878">
                  <c:v>42190.907361111094</c:v>
                </c:pt>
                <c:pt idx="14879">
                  <c:v>42190.908055555563</c:v>
                </c:pt>
                <c:pt idx="14880">
                  <c:v>42190.908750000002</c:v>
                </c:pt>
                <c:pt idx="14881">
                  <c:v>42190.909444444442</c:v>
                </c:pt>
                <c:pt idx="14882">
                  <c:v>42190.910138888903</c:v>
                </c:pt>
                <c:pt idx="14883">
                  <c:v>42190.910833333342</c:v>
                </c:pt>
                <c:pt idx="14884">
                  <c:v>42190.911527777782</c:v>
                </c:pt>
                <c:pt idx="14885">
                  <c:v>42190.912222222236</c:v>
                </c:pt>
                <c:pt idx="14886">
                  <c:v>42190.912916666668</c:v>
                </c:pt>
                <c:pt idx="14887">
                  <c:v>42190.913611111115</c:v>
                </c:pt>
                <c:pt idx="14888">
                  <c:v>42190.914305555561</c:v>
                </c:pt>
                <c:pt idx="14889">
                  <c:v>42190.915000000001</c:v>
                </c:pt>
                <c:pt idx="14890">
                  <c:v>42190.915694444469</c:v>
                </c:pt>
                <c:pt idx="14891">
                  <c:v>42190.916388888902</c:v>
                </c:pt>
                <c:pt idx="14892">
                  <c:v>42190.917083333334</c:v>
                </c:pt>
                <c:pt idx="14893">
                  <c:v>42190.91777777778</c:v>
                </c:pt>
                <c:pt idx="14894">
                  <c:v>42190.918472222234</c:v>
                </c:pt>
                <c:pt idx="14895">
                  <c:v>42190.919166666652</c:v>
                </c:pt>
                <c:pt idx="14896">
                  <c:v>42190.919861111106</c:v>
                </c:pt>
                <c:pt idx="14897">
                  <c:v>42190.920555555553</c:v>
                </c:pt>
                <c:pt idx="14898">
                  <c:v>42190.921249999999</c:v>
                </c:pt>
                <c:pt idx="14899">
                  <c:v>42190.921944444446</c:v>
                </c:pt>
                <c:pt idx="14900">
                  <c:v>42190.922638888893</c:v>
                </c:pt>
                <c:pt idx="14901">
                  <c:v>42190.923333333325</c:v>
                </c:pt>
                <c:pt idx="14902">
                  <c:v>42190.924027777779</c:v>
                </c:pt>
                <c:pt idx="14903">
                  <c:v>42190.924722222226</c:v>
                </c:pt>
                <c:pt idx="14904">
                  <c:v>42190.925416666651</c:v>
                </c:pt>
                <c:pt idx="14905">
                  <c:v>42190.926111111105</c:v>
                </c:pt>
                <c:pt idx="14906">
                  <c:v>42190.926805555559</c:v>
                </c:pt>
                <c:pt idx="14907">
                  <c:v>42190.927499999998</c:v>
                </c:pt>
                <c:pt idx="14908">
                  <c:v>42190.928194444459</c:v>
                </c:pt>
                <c:pt idx="14909">
                  <c:v>42190.928888888891</c:v>
                </c:pt>
                <c:pt idx="14910">
                  <c:v>42190.929583333324</c:v>
                </c:pt>
                <c:pt idx="14911">
                  <c:v>42190.930277777792</c:v>
                </c:pt>
                <c:pt idx="14912">
                  <c:v>42190.930972222232</c:v>
                </c:pt>
                <c:pt idx="14913">
                  <c:v>42190.931666666649</c:v>
                </c:pt>
                <c:pt idx="14914">
                  <c:v>42190.932361111096</c:v>
                </c:pt>
                <c:pt idx="14915">
                  <c:v>42190.933055555557</c:v>
                </c:pt>
                <c:pt idx="14916">
                  <c:v>42190.933749999997</c:v>
                </c:pt>
                <c:pt idx="14917">
                  <c:v>42190.934444444443</c:v>
                </c:pt>
                <c:pt idx="14918">
                  <c:v>42190.93513888889</c:v>
                </c:pt>
                <c:pt idx="14919">
                  <c:v>42190.935833333337</c:v>
                </c:pt>
                <c:pt idx="14920">
                  <c:v>42190.936527777783</c:v>
                </c:pt>
                <c:pt idx="14921">
                  <c:v>42190.937222222223</c:v>
                </c:pt>
                <c:pt idx="14922">
                  <c:v>42190.937916666655</c:v>
                </c:pt>
                <c:pt idx="14923">
                  <c:v>42190.938611111109</c:v>
                </c:pt>
                <c:pt idx="14924">
                  <c:v>42190.939305555556</c:v>
                </c:pt>
                <c:pt idx="14925">
                  <c:v>42190.94</c:v>
                </c:pt>
                <c:pt idx="14926">
                  <c:v>42190.940694444456</c:v>
                </c:pt>
                <c:pt idx="14927">
                  <c:v>42190.941388888888</c:v>
                </c:pt>
                <c:pt idx="14928">
                  <c:v>42190.942083333335</c:v>
                </c:pt>
                <c:pt idx="14929">
                  <c:v>42190.942777777782</c:v>
                </c:pt>
                <c:pt idx="14930">
                  <c:v>42190.943472222221</c:v>
                </c:pt>
                <c:pt idx="14931">
                  <c:v>42190.944166666653</c:v>
                </c:pt>
                <c:pt idx="14932">
                  <c:v>42190.944861111115</c:v>
                </c:pt>
                <c:pt idx="14933">
                  <c:v>42190.945555555561</c:v>
                </c:pt>
                <c:pt idx="14934">
                  <c:v>42190.946250000015</c:v>
                </c:pt>
                <c:pt idx="14935">
                  <c:v>42190.946944444469</c:v>
                </c:pt>
                <c:pt idx="14936">
                  <c:v>42190.947638888902</c:v>
                </c:pt>
                <c:pt idx="14937">
                  <c:v>42190.948333333341</c:v>
                </c:pt>
                <c:pt idx="14938">
                  <c:v>42190.94902777778</c:v>
                </c:pt>
                <c:pt idx="14939">
                  <c:v>42190.94972222222</c:v>
                </c:pt>
                <c:pt idx="14940">
                  <c:v>42190.950416666667</c:v>
                </c:pt>
                <c:pt idx="14941">
                  <c:v>42190.951111111106</c:v>
                </c:pt>
                <c:pt idx="14942">
                  <c:v>42190.951805555553</c:v>
                </c:pt>
                <c:pt idx="14943">
                  <c:v>42190.952500000014</c:v>
                </c:pt>
                <c:pt idx="14944">
                  <c:v>42190.953194444461</c:v>
                </c:pt>
                <c:pt idx="14945">
                  <c:v>42190.953888888893</c:v>
                </c:pt>
                <c:pt idx="14946">
                  <c:v>42190.954583333332</c:v>
                </c:pt>
                <c:pt idx="14947">
                  <c:v>42190.955277777794</c:v>
                </c:pt>
                <c:pt idx="14948">
                  <c:v>42190.955972222233</c:v>
                </c:pt>
                <c:pt idx="14949">
                  <c:v>42190.956666666665</c:v>
                </c:pt>
                <c:pt idx="14950">
                  <c:v>42190.957361111105</c:v>
                </c:pt>
                <c:pt idx="14951">
                  <c:v>42190.958055555573</c:v>
                </c:pt>
                <c:pt idx="14952">
                  <c:v>42190.958750000013</c:v>
                </c:pt>
                <c:pt idx="14953">
                  <c:v>42190.959444444459</c:v>
                </c:pt>
                <c:pt idx="14954">
                  <c:v>42190.960138888891</c:v>
                </c:pt>
                <c:pt idx="14955">
                  <c:v>42190.960833333331</c:v>
                </c:pt>
                <c:pt idx="14956">
                  <c:v>42190.961527777778</c:v>
                </c:pt>
                <c:pt idx="14957">
                  <c:v>42190.962222222232</c:v>
                </c:pt>
                <c:pt idx="14958">
                  <c:v>42190.962916666664</c:v>
                </c:pt>
                <c:pt idx="14959">
                  <c:v>42190.963611111096</c:v>
                </c:pt>
                <c:pt idx="14960">
                  <c:v>42190.964305555557</c:v>
                </c:pt>
                <c:pt idx="14961">
                  <c:v>42190.965000000004</c:v>
                </c:pt>
                <c:pt idx="14962">
                  <c:v>42190.965694444443</c:v>
                </c:pt>
                <c:pt idx="14963">
                  <c:v>42190.96638888889</c:v>
                </c:pt>
                <c:pt idx="14964">
                  <c:v>42190.967083333322</c:v>
                </c:pt>
                <c:pt idx="14965">
                  <c:v>42190.967777777776</c:v>
                </c:pt>
                <c:pt idx="14966">
                  <c:v>42190.968472222223</c:v>
                </c:pt>
                <c:pt idx="14967">
                  <c:v>42190.969166666648</c:v>
                </c:pt>
                <c:pt idx="14968">
                  <c:v>42190.969861111094</c:v>
                </c:pt>
                <c:pt idx="14969">
                  <c:v>42190.970555555563</c:v>
                </c:pt>
                <c:pt idx="14970">
                  <c:v>42190.971250000002</c:v>
                </c:pt>
                <c:pt idx="14971">
                  <c:v>42190.971944444442</c:v>
                </c:pt>
                <c:pt idx="14972">
                  <c:v>42190.972638888903</c:v>
                </c:pt>
                <c:pt idx="14973">
                  <c:v>42190.973333333335</c:v>
                </c:pt>
                <c:pt idx="14974">
                  <c:v>42190.974027777782</c:v>
                </c:pt>
                <c:pt idx="14975">
                  <c:v>42190.974722222221</c:v>
                </c:pt>
                <c:pt idx="14976">
                  <c:v>42190.975416666653</c:v>
                </c:pt>
                <c:pt idx="14977">
                  <c:v>42190.976111111115</c:v>
                </c:pt>
                <c:pt idx="14978">
                  <c:v>42190.976805555561</c:v>
                </c:pt>
                <c:pt idx="14979">
                  <c:v>42190.977500000001</c:v>
                </c:pt>
                <c:pt idx="14980">
                  <c:v>42190.978194444469</c:v>
                </c:pt>
                <c:pt idx="14981">
                  <c:v>42190.978888888902</c:v>
                </c:pt>
                <c:pt idx="14982">
                  <c:v>42190.979583333334</c:v>
                </c:pt>
                <c:pt idx="14983">
                  <c:v>42190.980277777795</c:v>
                </c:pt>
                <c:pt idx="14984">
                  <c:v>42190.980972222234</c:v>
                </c:pt>
                <c:pt idx="14985">
                  <c:v>42190.981666666652</c:v>
                </c:pt>
                <c:pt idx="14986">
                  <c:v>42190.982361111106</c:v>
                </c:pt>
                <c:pt idx="14987">
                  <c:v>42190.983055555553</c:v>
                </c:pt>
                <c:pt idx="14988">
                  <c:v>42190.983749999999</c:v>
                </c:pt>
                <c:pt idx="14989">
                  <c:v>42190.984444444461</c:v>
                </c:pt>
                <c:pt idx="14990">
                  <c:v>42190.985138888893</c:v>
                </c:pt>
                <c:pt idx="14991">
                  <c:v>42190.985833333332</c:v>
                </c:pt>
                <c:pt idx="14992">
                  <c:v>42190.986527777794</c:v>
                </c:pt>
                <c:pt idx="14993">
                  <c:v>42190.987222222233</c:v>
                </c:pt>
                <c:pt idx="14994">
                  <c:v>42190.987916666665</c:v>
                </c:pt>
                <c:pt idx="14995">
                  <c:v>42190.988611111112</c:v>
                </c:pt>
                <c:pt idx="14996">
                  <c:v>42190.989305555559</c:v>
                </c:pt>
                <c:pt idx="14997">
                  <c:v>42190.99</c:v>
                </c:pt>
                <c:pt idx="14998">
                  <c:v>42190.990694444459</c:v>
                </c:pt>
                <c:pt idx="14999">
                  <c:v>42190.991388888884</c:v>
                </c:pt>
                <c:pt idx="15000">
                  <c:v>42190.992083333324</c:v>
                </c:pt>
                <c:pt idx="15001">
                  <c:v>42190.992777777778</c:v>
                </c:pt>
                <c:pt idx="15002">
                  <c:v>42190.993472222224</c:v>
                </c:pt>
                <c:pt idx="15003">
                  <c:v>42190.994166666649</c:v>
                </c:pt>
                <c:pt idx="15004">
                  <c:v>42190.994861111096</c:v>
                </c:pt>
                <c:pt idx="15005">
                  <c:v>42190.995555555557</c:v>
                </c:pt>
                <c:pt idx="15006">
                  <c:v>42190.996250000011</c:v>
                </c:pt>
                <c:pt idx="15007">
                  <c:v>42190.996944444443</c:v>
                </c:pt>
                <c:pt idx="15008">
                  <c:v>42190.99763888889</c:v>
                </c:pt>
                <c:pt idx="15009">
                  <c:v>42190.998333333337</c:v>
                </c:pt>
                <c:pt idx="15010">
                  <c:v>42190.999027777776</c:v>
                </c:pt>
                <c:pt idx="15011">
                  <c:v>42190.999722222208</c:v>
                </c:pt>
                <c:pt idx="15012">
                  <c:v>42191.000416666655</c:v>
                </c:pt>
                <c:pt idx="15013">
                  <c:v>42191.001111111094</c:v>
                </c:pt>
                <c:pt idx="15014">
                  <c:v>42191.001805555556</c:v>
                </c:pt>
                <c:pt idx="15015">
                  <c:v>42191.002500000002</c:v>
                </c:pt>
                <c:pt idx="15016">
                  <c:v>42191.003194444442</c:v>
                </c:pt>
                <c:pt idx="15017">
                  <c:v>42191.003888888888</c:v>
                </c:pt>
                <c:pt idx="15018">
                  <c:v>42191.004583333335</c:v>
                </c:pt>
                <c:pt idx="15019">
                  <c:v>42191.005277777782</c:v>
                </c:pt>
                <c:pt idx="15020">
                  <c:v>42191.005972222221</c:v>
                </c:pt>
                <c:pt idx="15021">
                  <c:v>42191.006666666653</c:v>
                </c:pt>
                <c:pt idx="15022">
                  <c:v>42191.0073611111</c:v>
                </c:pt>
                <c:pt idx="15023">
                  <c:v>42191.008055555561</c:v>
                </c:pt>
                <c:pt idx="15024">
                  <c:v>42191.008750000001</c:v>
                </c:pt>
                <c:pt idx="15025">
                  <c:v>42191.009444444448</c:v>
                </c:pt>
                <c:pt idx="15026">
                  <c:v>42191.010138888902</c:v>
                </c:pt>
                <c:pt idx="15027">
                  <c:v>42191.010833333341</c:v>
                </c:pt>
                <c:pt idx="15028">
                  <c:v>42191.01152777778</c:v>
                </c:pt>
                <c:pt idx="15029">
                  <c:v>42191.012222222234</c:v>
                </c:pt>
                <c:pt idx="15030">
                  <c:v>42191.012916666667</c:v>
                </c:pt>
                <c:pt idx="15031">
                  <c:v>42191.013611111106</c:v>
                </c:pt>
                <c:pt idx="15032">
                  <c:v>42191.014305555553</c:v>
                </c:pt>
                <c:pt idx="15033">
                  <c:v>42191.015000000007</c:v>
                </c:pt>
                <c:pt idx="15034">
                  <c:v>42191.015694444461</c:v>
                </c:pt>
                <c:pt idx="15035">
                  <c:v>42191.016388888893</c:v>
                </c:pt>
                <c:pt idx="15036">
                  <c:v>42191.017083333325</c:v>
                </c:pt>
                <c:pt idx="15037">
                  <c:v>42191.017777777779</c:v>
                </c:pt>
                <c:pt idx="15038">
                  <c:v>42191.018472222233</c:v>
                </c:pt>
                <c:pt idx="15039">
                  <c:v>42191.019166666651</c:v>
                </c:pt>
                <c:pt idx="15040">
                  <c:v>42191.019861111105</c:v>
                </c:pt>
                <c:pt idx="15041">
                  <c:v>42191.020555555559</c:v>
                </c:pt>
                <c:pt idx="15042">
                  <c:v>42191.021249999998</c:v>
                </c:pt>
                <c:pt idx="15043">
                  <c:v>42191.021944444445</c:v>
                </c:pt>
                <c:pt idx="15044">
                  <c:v>42191.022638888891</c:v>
                </c:pt>
                <c:pt idx="15045">
                  <c:v>42191.023333333324</c:v>
                </c:pt>
                <c:pt idx="15046">
                  <c:v>42191.024027777778</c:v>
                </c:pt>
                <c:pt idx="15047">
                  <c:v>42191.024722222224</c:v>
                </c:pt>
                <c:pt idx="15048">
                  <c:v>42191.025416666649</c:v>
                </c:pt>
                <c:pt idx="15049">
                  <c:v>42191.026111111096</c:v>
                </c:pt>
                <c:pt idx="15050">
                  <c:v>42191.026805555557</c:v>
                </c:pt>
                <c:pt idx="15051">
                  <c:v>42191.027499999997</c:v>
                </c:pt>
                <c:pt idx="15052">
                  <c:v>42191.028194444443</c:v>
                </c:pt>
                <c:pt idx="15053">
                  <c:v>42191.02888888889</c:v>
                </c:pt>
                <c:pt idx="15054">
                  <c:v>42191.029583333322</c:v>
                </c:pt>
                <c:pt idx="15055">
                  <c:v>42191.030277777783</c:v>
                </c:pt>
                <c:pt idx="15056">
                  <c:v>42191.030972222223</c:v>
                </c:pt>
                <c:pt idx="15057">
                  <c:v>42191.031666666648</c:v>
                </c:pt>
                <c:pt idx="15058">
                  <c:v>42191.032361111094</c:v>
                </c:pt>
                <c:pt idx="15059">
                  <c:v>42191.033055555556</c:v>
                </c:pt>
                <c:pt idx="15060">
                  <c:v>42191.033749999995</c:v>
                </c:pt>
                <c:pt idx="15061">
                  <c:v>42191.034444444442</c:v>
                </c:pt>
                <c:pt idx="15062">
                  <c:v>42191.035138888888</c:v>
                </c:pt>
                <c:pt idx="15063">
                  <c:v>42191.035833333335</c:v>
                </c:pt>
                <c:pt idx="15064">
                  <c:v>42191.036527777782</c:v>
                </c:pt>
                <c:pt idx="15065">
                  <c:v>42191.037222222221</c:v>
                </c:pt>
                <c:pt idx="15066">
                  <c:v>42191.037916666653</c:v>
                </c:pt>
                <c:pt idx="15067">
                  <c:v>42191.038611111115</c:v>
                </c:pt>
                <c:pt idx="15068">
                  <c:v>42191.039305555554</c:v>
                </c:pt>
                <c:pt idx="15069">
                  <c:v>42191.040000000001</c:v>
                </c:pt>
                <c:pt idx="15070">
                  <c:v>42191.040694444469</c:v>
                </c:pt>
                <c:pt idx="15071">
                  <c:v>42191.041388888887</c:v>
                </c:pt>
                <c:pt idx="15072">
                  <c:v>42191.042083333334</c:v>
                </c:pt>
                <c:pt idx="15073">
                  <c:v>42191.04277777778</c:v>
                </c:pt>
                <c:pt idx="15074">
                  <c:v>42191.04347222222</c:v>
                </c:pt>
                <c:pt idx="15075">
                  <c:v>42191.044166666652</c:v>
                </c:pt>
                <c:pt idx="15076">
                  <c:v>42191.044861111106</c:v>
                </c:pt>
                <c:pt idx="15077">
                  <c:v>42191.045555555553</c:v>
                </c:pt>
                <c:pt idx="15078">
                  <c:v>42191.046250000014</c:v>
                </c:pt>
                <c:pt idx="15079">
                  <c:v>42191.046944444461</c:v>
                </c:pt>
                <c:pt idx="15080">
                  <c:v>42191.047638888893</c:v>
                </c:pt>
                <c:pt idx="15081">
                  <c:v>42191.048333333332</c:v>
                </c:pt>
                <c:pt idx="15082">
                  <c:v>42191.049027777779</c:v>
                </c:pt>
                <c:pt idx="15083">
                  <c:v>42191.049722222226</c:v>
                </c:pt>
                <c:pt idx="15084">
                  <c:v>42191.050416666665</c:v>
                </c:pt>
                <c:pt idx="15085">
                  <c:v>42191.051111111105</c:v>
                </c:pt>
                <c:pt idx="15086">
                  <c:v>42191.051805555559</c:v>
                </c:pt>
                <c:pt idx="15087">
                  <c:v>42191.052500000013</c:v>
                </c:pt>
                <c:pt idx="15088">
                  <c:v>42191.053194444459</c:v>
                </c:pt>
                <c:pt idx="15089">
                  <c:v>42191.053888888891</c:v>
                </c:pt>
                <c:pt idx="15090">
                  <c:v>42191.054583333331</c:v>
                </c:pt>
                <c:pt idx="15091">
                  <c:v>42191.055277777792</c:v>
                </c:pt>
                <c:pt idx="15092">
                  <c:v>42191.055972222232</c:v>
                </c:pt>
                <c:pt idx="15093">
                  <c:v>42191.056666666664</c:v>
                </c:pt>
                <c:pt idx="15094">
                  <c:v>42191.057361111096</c:v>
                </c:pt>
                <c:pt idx="15095">
                  <c:v>42191.058055555572</c:v>
                </c:pt>
                <c:pt idx="15096">
                  <c:v>42191.058750000011</c:v>
                </c:pt>
                <c:pt idx="15097">
                  <c:v>42191.059444444443</c:v>
                </c:pt>
                <c:pt idx="15098">
                  <c:v>42191.06013888889</c:v>
                </c:pt>
                <c:pt idx="15099">
                  <c:v>42191.060833333337</c:v>
                </c:pt>
                <c:pt idx="15100">
                  <c:v>42191.061527777776</c:v>
                </c:pt>
                <c:pt idx="15101">
                  <c:v>42191.062222222223</c:v>
                </c:pt>
                <c:pt idx="15102">
                  <c:v>42191.062916666655</c:v>
                </c:pt>
                <c:pt idx="15103">
                  <c:v>42191.063611111094</c:v>
                </c:pt>
                <c:pt idx="15104">
                  <c:v>42191.064305555556</c:v>
                </c:pt>
                <c:pt idx="15105">
                  <c:v>42191.065000000002</c:v>
                </c:pt>
                <c:pt idx="15106">
                  <c:v>42191.065694444442</c:v>
                </c:pt>
                <c:pt idx="15107">
                  <c:v>42191.066388888888</c:v>
                </c:pt>
                <c:pt idx="15108">
                  <c:v>42191.067083333321</c:v>
                </c:pt>
                <c:pt idx="15109">
                  <c:v>42191.067777777775</c:v>
                </c:pt>
                <c:pt idx="15110">
                  <c:v>42191.068472222221</c:v>
                </c:pt>
                <c:pt idx="15111">
                  <c:v>42191.069166666639</c:v>
                </c:pt>
                <c:pt idx="15112">
                  <c:v>42191.0698611111</c:v>
                </c:pt>
                <c:pt idx="15113">
                  <c:v>42191.070555555561</c:v>
                </c:pt>
                <c:pt idx="15114">
                  <c:v>42191.071250000001</c:v>
                </c:pt>
                <c:pt idx="15115">
                  <c:v>42191.071944444448</c:v>
                </c:pt>
                <c:pt idx="15116">
                  <c:v>42191.072638888902</c:v>
                </c:pt>
                <c:pt idx="15117">
                  <c:v>42191.073333333334</c:v>
                </c:pt>
                <c:pt idx="15118">
                  <c:v>42191.07402777778</c:v>
                </c:pt>
                <c:pt idx="15119">
                  <c:v>42191.07472222222</c:v>
                </c:pt>
                <c:pt idx="15120">
                  <c:v>42191.075416666652</c:v>
                </c:pt>
                <c:pt idx="15121">
                  <c:v>42191.076111111106</c:v>
                </c:pt>
                <c:pt idx="15122">
                  <c:v>42191.076805555553</c:v>
                </c:pt>
                <c:pt idx="15123">
                  <c:v>42191.077499999999</c:v>
                </c:pt>
                <c:pt idx="15124">
                  <c:v>42191.078194444461</c:v>
                </c:pt>
                <c:pt idx="15125">
                  <c:v>42191.078888888893</c:v>
                </c:pt>
                <c:pt idx="15126">
                  <c:v>42191.079583333325</c:v>
                </c:pt>
                <c:pt idx="15127">
                  <c:v>42191.080277777794</c:v>
                </c:pt>
                <c:pt idx="15128">
                  <c:v>42191.080972222233</c:v>
                </c:pt>
                <c:pt idx="15129">
                  <c:v>42191.081666666651</c:v>
                </c:pt>
                <c:pt idx="15130">
                  <c:v>42191.082361111105</c:v>
                </c:pt>
                <c:pt idx="15131">
                  <c:v>42191.083055555559</c:v>
                </c:pt>
                <c:pt idx="15132">
                  <c:v>42191.083749999998</c:v>
                </c:pt>
                <c:pt idx="15133">
                  <c:v>42191.084444444459</c:v>
                </c:pt>
                <c:pt idx="15134">
                  <c:v>42191.085138888891</c:v>
                </c:pt>
                <c:pt idx="15135">
                  <c:v>42191.085833333331</c:v>
                </c:pt>
                <c:pt idx="15136">
                  <c:v>42191.086527777792</c:v>
                </c:pt>
                <c:pt idx="15137">
                  <c:v>42191.087222222232</c:v>
                </c:pt>
                <c:pt idx="15138">
                  <c:v>42191.087916666664</c:v>
                </c:pt>
                <c:pt idx="15139">
                  <c:v>42191.08861111111</c:v>
                </c:pt>
                <c:pt idx="15140">
                  <c:v>42191.089305555557</c:v>
                </c:pt>
                <c:pt idx="15141">
                  <c:v>42191.09</c:v>
                </c:pt>
                <c:pt idx="15142">
                  <c:v>42191.090694444443</c:v>
                </c:pt>
                <c:pt idx="15143">
                  <c:v>42191.091388888875</c:v>
                </c:pt>
                <c:pt idx="15144">
                  <c:v>42191.092083333322</c:v>
                </c:pt>
                <c:pt idx="15145">
                  <c:v>42191.092777777776</c:v>
                </c:pt>
                <c:pt idx="15146">
                  <c:v>42191.093472222208</c:v>
                </c:pt>
                <c:pt idx="15147">
                  <c:v>42191.094166666648</c:v>
                </c:pt>
                <c:pt idx="15148">
                  <c:v>42191.094861111094</c:v>
                </c:pt>
                <c:pt idx="15149">
                  <c:v>42191.095555555556</c:v>
                </c:pt>
                <c:pt idx="15150">
                  <c:v>42191.096250000002</c:v>
                </c:pt>
                <c:pt idx="15151">
                  <c:v>42191.096944444442</c:v>
                </c:pt>
                <c:pt idx="15152">
                  <c:v>42191.097638888888</c:v>
                </c:pt>
                <c:pt idx="15153">
                  <c:v>42191.098333333335</c:v>
                </c:pt>
                <c:pt idx="15154">
                  <c:v>42191.099027777775</c:v>
                </c:pt>
                <c:pt idx="15155">
                  <c:v>42191.099722222207</c:v>
                </c:pt>
                <c:pt idx="15156">
                  <c:v>42191.100416666653</c:v>
                </c:pt>
                <c:pt idx="15157">
                  <c:v>42191.1011111111</c:v>
                </c:pt>
                <c:pt idx="15158">
                  <c:v>42191.101805555554</c:v>
                </c:pt>
                <c:pt idx="15159">
                  <c:v>42191.102500000001</c:v>
                </c:pt>
                <c:pt idx="15160">
                  <c:v>42191.103194444448</c:v>
                </c:pt>
                <c:pt idx="15161">
                  <c:v>42191.103888888887</c:v>
                </c:pt>
                <c:pt idx="15162">
                  <c:v>42191.104583333334</c:v>
                </c:pt>
                <c:pt idx="15163">
                  <c:v>42191.10527777778</c:v>
                </c:pt>
                <c:pt idx="15164">
                  <c:v>42191.10597222222</c:v>
                </c:pt>
                <c:pt idx="15165">
                  <c:v>42191.106666666652</c:v>
                </c:pt>
                <c:pt idx="15166">
                  <c:v>42191.107361111084</c:v>
                </c:pt>
                <c:pt idx="15167">
                  <c:v>42191.108055555553</c:v>
                </c:pt>
                <c:pt idx="15168">
                  <c:v>42191.108749999999</c:v>
                </c:pt>
                <c:pt idx="15169">
                  <c:v>42191.109444444446</c:v>
                </c:pt>
                <c:pt idx="15170">
                  <c:v>42191.110138888893</c:v>
                </c:pt>
                <c:pt idx="15171">
                  <c:v>42191.110833333332</c:v>
                </c:pt>
                <c:pt idx="15172">
                  <c:v>42191.111527777779</c:v>
                </c:pt>
                <c:pt idx="15173">
                  <c:v>42191.112222222233</c:v>
                </c:pt>
                <c:pt idx="15174">
                  <c:v>42191.112916666665</c:v>
                </c:pt>
                <c:pt idx="15175">
                  <c:v>42191.113611111105</c:v>
                </c:pt>
                <c:pt idx="15176">
                  <c:v>42191.114305555559</c:v>
                </c:pt>
                <c:pt idx="15177">
                  <c:v>42191.115000000005</c:v>
                </c:pt>
                <c:pt idx="15178">
                  <c:v>42191.115694444459</c:v>
                </c:pt>
                <c:pt idx="15179">
                  <c:v>42191.116388888891</c:v>
                </c:pt>
                <c:pt idx="15180">
                  <c:v>42191.117083333324</c:v>
                </c:pt>
                <c:pt idx="15181">
                  <c:v>42191.117777777778</c:v>
                </c:pt>
                <c:pt idx="15182">
                  <c:v>42191.118472222232</c:v>
                </c:pt>
                <c:pt idx="15183">
                  <c:v>42191.119166666649</c:v>
                </c:pt>
                <c:pt idx="15184">
                  <c:v>42191.119861111096</c:v>
                </c:pt>
                <c:pt idx="15185">
                  <c:v>42191.120555555557</c:v>
                </c:pt>
                <c:pt idx="15186">
                  <c:v>42191.121249999997</c:v>
                </c:pt>
                <c:pt idx="15187">
                  <c:v>42191.121944444436</c:v>
                </c:pt>
                <c:pt idx="15188">
                  <c:v>42191.12263888889</c:v>
                </c:pt>
                <c:pt idx="15189">
                  <c:v>42191.123333333322</c:v>
                </c:pt>
                <c:pt idx="15190">
                  <c:v>42191.124027777776</c:v>
                </c:pt>
                <c:pt idx="15191">
                  <c:v>42191.124722222208</c:v>
                </c:pt>
                <c:pt idx="15192">
                  <c:v>42191.125416666648</c:v>
                </c:pt>
                <c:pt idx="15193">
                  <c:v>42191.126111111094</c:v>
                </c:pt>
                <c:pt idx="15194">
                  <c:v>42191.126805555556</c:v>
                </c:pt>
                <c:pt idx="15195">
                  <c:v>42191.127499999995</c:v>
                </c:pt>
                <c:pt idx="15196">
                  <c:v>42191.128194444442</c:v>
                </c:pt>
                <c:pt idx="15197">
                  <c:v>42191.128888888888</c:v>
                </c:pt>
                <c:pt idx="15198">
                  <c:v>42191.129583333321</c:v>
                </c:pt>
                <c:pt idx="15199">
                  <c:v>42191.130277777782</c:v>
                </c:pt>
                <c:pt idx="15200">
                  <c:v>42191.130972222221</c:v>
                </c:pt>
                <c:pt idx="15201">
                  <c:v>42191.131666666639</c:v>
                </c:pt>
                <c:pt idx="15202">
                  <c:v>42191.1323611111</c:v>
                </c:pt>
                <c:pt idx="15203">
                  <c:v>42191.133055555554</c:v>
                </c:pt>
                <c:pt idx="15204">
                  <c:v>42191.133749999994</c:v>
                </c:pt>
                <c:pt idx="15205">
                  <c:v>42191.134444444448</c:v>
                </c:pt>
                <c:pt idx="15206">
                  <c:v>42191.135138888887</c:v>
                </c:pt>
                <c:pt idx="15207">
                  <c:v>42191.135833333334</c:v>
                </c:pt>
                <c:pt idx="15208">
                  <c:v>42191.13652777778</c:v>
                </c:pt>
                <c:pt idx="15209">
                  <c:v>42191.13722222222</c:v>
                </c:pt>
                <c:pt idx="15210">
                  <c:v>42191.137916666652</c:v>
                </c:pt>
                <c:pt idx="15211">
                  <c:v>42191.138611111106</c:v>
                </c:pt>
                <c:pt idx="15212">
                  <c:v>42191.139305555538</c:v>
                </c:pt>
                <c:pt idx="15213">
                  <c:v>42191.14</c:v>
                </c:pt>
                <c:pt idx="15214">
                  <c:v>42191.140694444461</c:v>
                </c:pt>
                <c:pt idx="15215">
                  <c:v>42191.141388888886</c:v>
                </c:pt>
                <c:pt idx="15216">
                  <c:v>42191.142083333325</c:v>
                </c:pt>
                <c:pt idx="15217">
                  <c:v>42191.142777777779</c:v>
                </c:pt>
                <c:pt idx="15218">
                  <c:v>42191.143472222226</c:v>
                </c:pt>
                <c:pt idx="15219">
                  <c:v>42191.144166666651</c:v>
                </c:pt>
                <c:pt idx="15220">
                  <c:v>42191.144861111105</c:v>
                </c:pt>
                <c:pt idx="15221">
                  <c:v>42191.145555555559</c:v>
                </c:pt>
                <c:pt idx="15222">
                  <c:v>42191.146250000013</c:v>
                </c:pt>
                <c:pt idx="15223">
                  <c:v>42191.146944444459</c:v>
                </c:pt>
                <c:pt idx="15224">
                  <c:v>42191.147638888891</c:v>
                </c:pt>
                <c:pt idx="15225">
                  <c:v>42191.148333333331</c:v>
                </c:pt>
                <c:pt idx="15226">
                  <c:v>42191.149027777778</c:v>
                </c:pt>
                <c:pt idx="15227">
                  <c:v>42191.149722222224</c:v>
                </c:pt>
                <c:pt idx="15228">
                  <c:v>42191.150416666664</c:v>
                </c:pt>
                <c:pt idx="15229">
                  <c:v>42191.151111111096</c:v>
                </c:pt>
                <c:pt idx="15230">
                  <c:v>42191.151805555557</c:v>
                </c:pt>
                <c:pt idx="15231">
                  <c:v>42191.152500000011</c:v>
                </c:pt>
                <c:pt idx="15232">
                  <c:v>42191.153194444443</c:v>
                </c:pt>
                <c:pt idx="15233">
                  <c:v>42191.15388888889</c:v>
                </c:pt>
                <c:pt idx="15234">
                  <c:v>42191.154583333337</c:v>
                </c:pt>
                <c:pt idx="15235">
                  <c:v>42191.155277777783</c:v>
                </c:pt>
                <c:pt idx="15236">
                  <c:v>42191.155972222223</c:v>
                </c:pt>
                <c:pt idx="15237">
                  <c:v>42191.156666666655</c:v>
                </c:pt>
                <c:pt idx="15238">
                  <c:v>42191.157361111094</c:v>
                </c:pt>
                <c:pt idx="15239">
                  <c:v>42191.158055555563</c:v>
                </c:pt>
                <c:pt idx="15240">
                  <c:v>42191.158750000002</c:v>
                </c:pt>
                <c:pt idx="15241">
                  <c:v>42191.159444444442</c:v>
                </c:pt>
                <c:pt idx="15242">
                  <c:v>42191.160138888888</c:v>
                </c:pt>
                <c:pt idx="15243">
                  <c:v>42191.160833333335</c:v>
                </c:pt>
                <c:pt idx="15244">
                  <c:v>42191.161527777775</c:v>
                </c:pt>
                <c:pt idx="15245">
                  <c:v>42191.162222222221</c:v>
                </c:pt>
                <c:pt idx="15246">
                  <c:v>42191.162916666653</c:v>
                </c:pt>
                <c:pt idx="15247">
                  <c:v>42191.1636111111</c:v>
                </c:pt>
                <c:pt idx="15248">
                  <c:v>42191.164305555554</c:v>
                </c:pt>
                <c:pt idx="15249">
                  <c:v>42191.165000000001</c:v>
                </c:pt>
                <c:pt idx="15250">
                  <c:v>42191.165694444448</c:v>
                </c:pt>
                <c:pt idx="15251">
                  <c:v>42191.166388888887</c:v>
                </c:pt>
                <c:pt idx="15252">
                  <c:v>42191.167083333319</c:v>
                </c:pt>
                <c:pt idx="15253">
                  <c:v>42191.167777777766</c:v>
                </c:pt>
                <c:pt idx="15254">
                  <c:v>42191.16847222222</c:v>
                </c:pt>
                <c:pt idx="15255">
                  <c:v>42191.169166666637</c:v>
                </c:pt>
                <c:pt idx="15256">
                  <c:v>42191.169861111084</c:v>
                </c:pt>
                <c:pt idx="15257">
                  <c:v>42191.170555555553</c:v>
                </c:pt>
                <c:pt idx="15258">
                  <c:v>42191.171249999999</c:v>
                </c:pt>
                <c:pt idx="15259">
                  <c:v>42191.171944444446</c:v>
                </c:pt>
                <c:pt idx="15260">
                  <c:v>42191.172638888893</c:v>
                </c:pt>
                <c:pt idx="15261">
                  <c:v>42191.173333333325</c:v>
                </c:pt>
                <c:pt idx="15262">
                  <c:v>42191.174027777779</c:v>
                </c:pt>
                <c:pt idx="15263">
                  <c:v>42191.174722222226</c:v>
                </c:pt>
                <c:pt idx="15264">
                  <c:v>42191.175416666651</c:v>
                </c:pt>
                <c:pt idx="15265">
                  <c:v>42191.176111111105</c:v>
                </c:pt>
                <c:pt idx="15266">
                  <c:v>42191.176805555559</c:v>
                </c:pt>
                <c:pt idx="15267">
                  <c:v>42191.177499999998</c:v>
                </c:pt>
                <c:pt idx="15268">
                  <c:v>42191.178194444459</c:v>
                </c:pt>
                <c:pt idx="15269">
                  <c:v>42191.178888888891</c:v>
                </c:pt>
                <c:pt idx="15270">
                  <c:v>42191.179583333324</c:v>
                </c:pt>
                <c:pt idx="15271">
                  <c:v>42191.180277777792</c:v>
                </c:pt>
                <c:pt idx="15272">
                  <c:v>42191.180972222232</c:v>
                </c:pt>
                <c:pt idx="15273">
                  <c:v>42191.181666666649</c:v>
                </c:pt>
                <c:pt idx="15274">
                  <c:v>42191.182361111096</c:v>
                </c:pt>
                <c:pt idx="15275">
                  <c:v>42191.183055555557</c:v>
                </c:pt>
                <c:pt idx="15276">
                  <c:v>42191.183749999997</c:v>
                </c:pt>
                <c:pt idx="15277">
                  <c:v>42191.184444444443</c:v>
                </c:pt>
                <c:pt idx="15278">
                  <c:v>42191.18513888889</c:v>
                </c:pt>
                <c:pt idx="15279">
                  <c:v>42191.185833333337</c:v>
                </c:pt>
                <c:pt idx="15280">
                  <c:v>42191.186527777783</c:v>
                </c:pt>
                <c:pt idx="15281">
                  <c:v>42191.187222222223</c:v>
                </c:pt>
                <c:pt idx="15282">
                  <c:v>42191.187916666655</c:v>
                </c:pt>
                <c:pt idx="15283">
                  <c:v>42191.188611111109</c:v>
                </c:pt>
                <c:pt idx="15284">
                  <c:v>42191.189305555556</c:v>
                </c:pt>
                <c:pt idx="15285">
                  <c:v>42191.19</c:v>
                </c:pt>
                <c:pt idx="15286">
                  <c:v>42191.190694444442</c:v>
                </c:pt>
                <c:pt idx="15287">
                  <c:v>42191.191388888874</c:v>
                </c:pt>
                <c:pt idx="15288">
                  <c:v>42191.192083333321</c:v>
                </c:pt>
                <c:pt idx="15289">
                  <c:v>42191.192777777775</c:v>
                </c:pt>
                <c:pt idx="15290">
                  <c:v>42191.193472222207</c:v>
                </c:pt>
                <c:pt idx="15291">
                  <c:v>42191.194166666639</c:v>
                </c:pt>
                <c:pt idx="15292">
                  <c:v>42191.1948611111</c:v>
                </c:pt>
                <c:pt idx="15293">
                  <c:v>42191.195555555554</c:v>
                </c:pt>
                <c:pt idx="15294">
                  <c:v>42191.196250000001</c:v>
                </c:pt>
                <c:pt idx="15295">
                  <c:v>42191.196944444448</c:v>
                </c:pt>
                <c:pt idx="15296">
                  <c:v>42191.197638888887</c:v>
                </c:pt>
                <c:pt idx="15297">
                  <c:v>42191.198333333334</c:v>
                </c:pt>
                <c:pt idx="15298">
                  <c:v>42191.199027777766</c:v>
                </c:pt>
                <c:pt idx="15299">
                  <c:v>42191.199722222198</c:v>
                </c:pt>
                <c:pt idx="15300">
                  <c:v>42191.200416666652</c:v>
                </c:pt>
                <c:pt idx="15301">
                  <c:v>42191.201111111084</c:v>
                </c:pt>
                <c:pt idx="15302">
                  <c:v>42191.201805555538</c:v>
                </c:pt>
                <c:pt idx="15303">
                  <c:v>42191.202499999999</c:v>
                </c:pt>
                <c:pt idx="15304">
                  <c:v>42191.203194444446</c:v>
                </c:pt>
                <c:pt idx="15305">
                  <c:v>42191.203888888886</c:v>
                </c:pt>
                <c:pt idx="15306">
                  <c:v>42191.204583333325</c:v>
                </c:pt>
                <c:pt idx="15307">
                  <c:v>42191.205277777779</c:v>
                </c:pt>
                <c:pt idx="15308">
                  <c:v>42191.205972222226</c:v>
                </c:pt>
                <c:pt idx="15309">
                  <c:v>42191.206666666651</c:v>
                </c:pt>
                <c:pt idx="15310">
                  <c:v>42191.207361111083</c:v>
                </c:pt>
                <c:pt idx="15311">
                  <c:v>42191.208055555559</c:v>
                </c:pt>
                <c:pt idx="15312">
                  <c:v>42191.208749999998</c:v>
                </c:pt>
                <c:pt idx="15313">
                  <c:v>42191.209444444445</c:v>
                </c:pt>
                <c:pt idx="15314">
                  <c:v>42191.210138888891</c:v>
                </c:pt>
                <c:pt idx="15315">
                  <c:v>42191.210833333331</c:v>
                </c:pt>
                <c:pt idx="15316">
                  <c:v>42191.211527777778</c:v>
                </c:pt>
                <c:pt idx="15317">
                  <c:v>42191.212222222232</c:v>
                </c:pt>
                <c:pt idx="15318">
                  <c:v>42191.212916666664</c:v>
                </c:pt>
                <c:pt idx="15319">
                  <c:v>42191.213611111096</c:v>
                </c:pt>
                <c:pt idx="15320">
                  <c:v>42191.214305555557</c:v>
                </c:pt>
                <c:pt idx="15321">
                  <c:v>42191.215000000004</c:v>
                </c:pt>
                <c:pt idx="15322">
                  <c:v>42191.215694444443</c:v>
                </c:pt>
                <c:pt idx="15323">
                  <c:v>42191.21638888889</c:v>
                </c:pt>
                <c:pt idx="15324">
                  <c:v>42191.217083333322</c:v>
                </c:pt>
                <c:pt idx="15325">
                  <c:v>42191.217777777776</c:v>
                </c:pt>
                <c:pt idx="15326">
                  <c:v>42191.218472222223</c:v>
                </c:pt>
                <c:pt idx="15327">
                  <c:v>42191.219166666648</c:v>
                </c:pt>
                <c:pt idx="15328">
                  <c:v>42191.219861111094</c:v>
                </c:pt>
                <c:pt idx="15329">
                  <c:v>42191.220555555556</c:v>
                </c:pt>
                <c:pt idx="15330">
                  <c:v>42191.221249999995</c:v>
                </c:pt>
                <c:pt idx="15331">
                  <c:v>42191.221944444434</c:v>
                </c:pt>
                <c:pt idx="15332">
                  <c:v>42191.222638888888</c:v>
                </c:pt>
                <c:pt idx="15333">
                  <c:v>42191.223333333321</c:v>
                </c:pt>
                <c:pt idx="15334">
                  <c:v>42191.224027777775</c:v>
                </c:pt>
                <c:pt idx="15335">
                  <c:v>42191.224722222207</c:v>
                </c:pt>
                <c:pt idx="15336">
                  <c:v>42191.225416666639</c:v>
                </c:pt>
                <c:pt idx="15337">
                  <c:v>42191.2261111111</c:v>
                </c:pt>
                <c:pt idx="15338">
                  <c:v>42191.226805555554</c:v>
                </c:pt>
                <c:pt idx="15339">
                  <c:v>42191.227499999994</c:v>
                </c:pt>
                <c:pt idx="15340">
                  <c:v>42191.228194444448</c:v>
                </c:pt>
                <c:pt idx="15341">
                  <c:v>42191.228888888887</c:v>
                </c:pt>
                <c:pt idx="15342">
                  <c:v>42191.229583333319</c:v>
                </c:pt>
                <c:pt idx="15343">
                  <c:v>42191.23027777778</c:v>
                </c:pt>
                <c:pt idx="15344">
                  <c:v>42191.23097222222</c:v>
                </c:pt>
                <c:pt idx="15345">
                  <c:v>42191.231666666637</c:v>
                </c:pt>
                <c:pt idx="15346">
                  <c:v>42191.232361111084</c:v>
                </c:pt>
                <c:pt idx="15347">
                  <c:v>42191.233055555538</c:v>
                </c:pt>
                <c:pt idx="15348">
                  <c:v>42191.233749999985</c:v>
                </c:pt>
                <c:pt idx="15349">
                  <c:v>42191.234444444446</c:v>
                </c:pt>
                <c:pt idx="15350">
                  <c:v>42191.235138888886</c:v>
                </c:pt>
                <c:pt idx="15351">
                  <c:v>42191.235833333325</c:v>
                </c:pt>
                <c:pt idx="15352">
                  <c:v>42191.236527777779</c:v>
                </c:pt>
                <c:pt idx="15353">
                  <c:v>42191.237222222226</c:v>
                </c:pt>
                <c:pt idx="15354">
                  <c:v>42191.237916666651</c:v>
                </c:pt>
                <c:pt idx="15355">
                  <c:v>42191.238611111105</c:v>
                </c:pt>
                <c:pt idx="15356">
                  <c:v>42191.239305555544</c:v>
                </c:pt>
                <c:pt idx="15357">
                  <c:v>42191.24</c:v>
                </c:pt>
                <c:pt idx="15358">
                  <c:v>42191.240694444459</c:v>
                </c:pt>
                <c:pt idx="15359">
                  <c:v>42191.241388888884</c:v>
                </c:pt>
                <c:pt idx="15360">
                  <c:v>42191.242083333324</c:v>
                </c:pt>
                <c:pt idx="15361">
                  <c:v>42191.242777777778</c:v>
                </c:pt>
                <c:pt idx="15362">
                  <c:v>42191.243472222224</c:v>
                </c:pt>
                <c:pt idx="15363">
                  <c:v>42191.244166666649</c:v>
                </c:pt>
                <c:pt idx="15364">
                  <c:v>42191.244861111096</c:v>
                </c:pt>
                <c:pt idx="15365">
                  <c:v>42191.245555555557</c:v>
                </c:pt>
                <c:pt idx="15366">
                  <c:v>42191.246250000011</c:v>
                </c:pt>
                <c:pt idx="15367">
                  <c:v>42191.246944444443</c:v>
                </c:pt>
                <c:pt idx="15368">
                  <c:v>42191.24763888889</c:v>
                </c:pt>
                <c:pt idx="15369">
                  <c:v>42191.248333333337</c:v>
                </c:pt>
                <c:pt idx="15370">
                  <c:v>42191.249027777776</c:v>
                </c:pt>
                <c:pt idx="15371">
                  <c:v>42191.249722222208</c:v>
                </c:pt>
                <c:pt idx="15372">
                  <c:v>42191.250416666655</c:v>
                </c:pt>
                <c:pt idx="15373">
                  <c:v>42191.251111111094</c:v>
                </c:pt>
                <c:pt idx="15374">
                  <c:v>42191.251805555556</c:v>
                </c:pt>
                <c:pt idx="15375">
                  <c:v>42191.252500000002</c:v>
                </c:pt>
                <c:pt idx="15376">
                  <c:v>42191.253194444442</c:v>
                </c:pt>
                <c:pt idx="15377">
                  <c:v>42191.253888888888</c:v>
                </c:pt>
                <c:pt idx="15378">
                  <c:v>42191.254583333335</c:v>
                </c:pt>
                <c:pt idx="15379">
                  <c:v>42191.255277777782</c:v>
                </c:pt>
                <c:pt idx="15380">
                  <c:v>42191.255972222221</c:v>
                </c:pt>
                <c:pt idx="15381">
                  <c:v>42191.256666666653</c:v>
                </c:pt>
                <c:pt idx="15382">
                  <c:v>42191.2573611111</c:v>
                </c:pt>
                <c:pt idx="15383">
                  <c:v>42191.258055555561</c:v>
                </c:pt>
                <c:pt idx="15384">
                  <c:v>42191.258750000001</c:v>
                </c:pt>
                <c:pt idx="15385">
                  <c:v>42191.259444444448</c:v>
                </c:pt>
                <c:pt idx="15386">
                  <c:v>42191.260138888887</c:v>
                </c:pt>
                <c:pt idx="15387">
                  <c:v>42191.260833333334</c:v>
                </c:pt>
                <c:pt idx="15388">
                  <c:v>42191.261527777766</c:v>
                </c:pt>
                <c:pt idx="15389">
                  <c:v>42191.26222222222</c:v>
                </c:pt>
                <c:pt idx="15390">
                  <c:v>42191.262916666652</c:v>
                </c:pt>
                <c:pt idx="15391">
                  <c:v>42191.263611111084</c:v>
                </c:pt>
                <c:pt idx="15392">
                  <c:v>42191.264305555538</c:v>
                </c:pt>
                <c:pt idx="15393">
                  <c:v>42191.264999999999</c:v>
                </c:pt>
                <c:pt idx="15394">
                  <c:v>42191.265694444446</c:v>
                </c:pt>
                <c:pt idx="15395">
                  <c:v>42191.266388888886</c:v>
                </c:pt>
                <c:pt idx="15396">
                  <c:v>42191.267083333303</c:v>
                </c:pt>
                <c:pt idx="15397">
                  <c:v>42191.267777777764</c:v>
                </c:pt>
                <c:pt idx="15398">
                  <c:v>42191.268472222226</c:v>
                </c:pt>
                <c:pt idx="15399">
                  <c:v>42191.269166666636</c:v>
                </c:pt>
                <c:pt idx="15400">
                  <c:v>42191.269861111083</c:v>
                </c:pt>
                <c:pt idx="15401">
                  <c:v>42191.270555555559</c:v>
                </c:pt>
                <c:pt idx="15402">
                  <c:v>42191.271249999998</c:v>
                </c:pt>
                <c:pt idx="15403">
                  <c:v>42191.271944444445</c:v>
                </c:pt>
                <c:pt idx="15404">
                  <c:v>42191.272638888891</c:v>
                </c:pt>
                <c:pt idx="15405">
                  <c:v>42191.273333333324</c:v>
                </c:pt>
                <c:pt idx="15406">
                  <c:v>42191.274027777778</c:v>
                </c:pt>
                <c:pt idx="15407">
                  <c:v>42191.274722222224</c:v>
                </c:pt>
                <c:pt idx="15408">
                  <c:v>42191.275416666649</c:v>
                </c:pt>
                <c:pt idx="15409">
                  <c:v>42191.276111111096</c:v>
                </c:pt>
                <c:pt idx="15410">
                  <c:v>42191.276805555557</c:v>
                </c:pt>
                <c:pt idx="15411">
                  <c:v>42191.277499999997</c:v>
                </c:pt>
                <c:pt idx="15412">
                  <c:v>42191.278194444443</c:v>
                </c:pt>
                <c:pt idx="15413">
                  <c:v>42191.27888888889</c:v>
                </c:pt>
                <c:pt idx="15414">
                  <c:v>42191.279583333322</c:v>
                </c:pt>
                <c:pt idx="15415">
                  <c:v>42191.280277777783</c:v>
                </c:pt>
                <c:pt idx="15416">
                  <c:v>42191.280972222223</c:v>
                </c:pt>
                <c:pt idx="15417">
                  <c:v>42191.281666666648</c:v>
                </c:pt>
                <c:pt idx="15418">
                  <c:v>42191.282361111094</c:v>
                </c:pt>
                <c:pt idx="15419">
                  <c:v>42191.283055555556</c:v>
                </c:pt>
                <c:pt idx="15420">
                  <c:v>42191.283749999995</c:v>
                </c:pt>
                <c:pt idx="15421">
                  <c:v>42191.284444444442</c:v>
                </c:pt>
                <c:pt idx="15422">
                  <c:v>42191.285138888888</c:v>
                </c:pt>
                <c:pt idx="15423">
                  <c:v>42191.285833333335</c:v>
                </c:pt>
                <c:pt idx="15424">
                  <c:v>42191.286527777782</c:v>
                </c:pt>
                <c:pt idx="15425">
                  <c:v>42191.287222222221</c:v>
                </c:pt>
                <c:pt idx="15426">
                  <c:v>42191.287916666653</c:v>
                </c:pt>
                <c:pt idx="15427">
                  <c:v>42191.288611111115</c:v>
                </c:pt>
                <c:pt idx="15428">
                  <c:v>42191.289305555554</c:v>
                </c:pt>
                <c:pt idx="15429">
                  <c:v>42191.29</c:v>
                </c:pt>
                <c:pt idx="15430">
                  <c:v>42191.290694444448</c:v>
                </c:pt>
                <c:pt idx="15431">
                  <c:v>42191.291388888872</c:v>
                </c:pt>
                <c:pt idx="15432">
                  <c:v>42191.292083333319</c:v>
                </c:pt>
                <c:pt idx="15433">
                  <c:v>42191.292777777766</c:v>
                </c:pt>
                <c:pt idx="15434">
                  <c:v>42191.293472222198</c:v>
                </c:pt>
                <c:pt idx="15435">
                  <c:v>42191.294166666637</c:v>
                </c:pt>
                <c:pt idx="15436">
                  <c:v>42191.294861111084</c:v>
                </c:pt>
                <c:pt idx="15437">
                  <c:v>42191.295555555538</c:v>
                </c:pt>
                <c:pt idx="15438">
                  <c:v>42191.296249999999</c:v>
                </c:pt>
                <c:pt idx="15439">
                  <c:v>42191.296944444446</c:v>
                </c:pt>
                <c:pt idx="15440">
                  <c:v>42191.297638888886</c:v>
                </c:pt>
                <c:pt idx="15441">
                  <c:v>42191.298333333325</c:v>
                </c:pt>
                <c:pt idx="15442">
                  <c:v>42191.299027777764</c:v>
                </c:pt>
                <c:pt idx="15443">
                  <c:v>42191.299722222204</c:v>
                </c:pt>
                <c:pt idx="15444">
                  <c:v>42191.300416666665</c:v>
                </c:pt>
                <c:pt idx="15445">
                  <c:v>42191.301111111105</c:v>
                </c:pt>
                <c:pt idx="15446">
                  <c:v>42191.301805555559</c:v>
                </c:pt>
                <c:pt idx="15447">
                  <c:v>42191.302500000013</c:v>
                </c:pt>
                <c:pt idx="15448">
                  <c:v>42191.303194444459</c:v>
                </c:pt>
                <c:pt idx="15449">
                  <c:v>42191.303888888891</c:v>
                </c:pt>
                <c:pt idx="15450">
                  <c:v>42191.304583333331</c:v>
                </c:pt>
                <c:pt idx="15451">
                  <c:v>42191.305277777792</c:v>
                </c:pt>
                <c:pt idx="15452">
                  <c:v>42191.305972222232</c:v>
                </c:pt>
                <c:pt idx="15453">
                  <c:v>42191.306666666664</c:v>
                </c:pt>
                <c:pt idx="15454">
                  <c:v>42191.307361111096</c:v>
                </c:pt>
                <c:pt idx="15455">
                  <c:v>42191.308055555572</c:v>
                </c:pt>
                <c:pt idx="15456">
                  <c:v>42191.308750000011</c:v>
                </c:pt>
                <c:pt idx="15457">
                  <c:v>42191.309444444443</c:v>
                </c:pt>
                <c:pt idx="15458">
                  <c:v>42191.310138888904</c:v>
                </c:pt>
                <c:pt idx="15459">
                  <c:v>42191.310833333351</c:v>
                </c:pt>
                <c:pt idx="15460">
                  <c:v>42191.311527777783</c:v>
                </c:pt>
                <c:pt idx="15461">
                  <c:v>42191.312222222237</c:v>
                </c:pt>
                <c:pt idx="15462">
                  <c:v>42191.312916666669</c:v>
                </c:pt>
                <c:pt idx="15463">
                  <c:v>42191.313611111109</c:v>
                </c:pt>
                <c:pt idx="15464">
                  <c:v>42191.314305555563</c:v>
                </c:pt>
                <c:pt idx="15465">
                  <c:v>42191.315000000002</c:v>
                </c:pt>
                <c:pt idx="15466">
                  <c:v>42191.315694444456</c:v>
                </c:pt>
                <c:pt idx="15467">
                  <c:v>42191.316388888903</c:v>
                </c:pt>
                <c:pt idx="15468">
                  <c:v>42191.317083333335</c:v>
                </c:pt>
                <c:pt idx="15469">
                  <c:v>42191.317777777782</c:v>
                </c:pt>
                <c:pt idx="15470">
                  <c:v>42191.318472222236</c:v>
                </c:pt>
                <c:pt idx="15471">
                  <c:v>42191.319166666653</c:v>
                </c:pt>
                <c:pt idx="15472">
                  <c:v>42191.319861111115</c:v>
                </c:pt>
                <c:pt idx="15473">
                  <c:v>42191.320555555561</c:v>
                </c:pt>
                <c:pt idx="15474">
                  <c:v>42191.321250000001</c:v>
                </c:pt>
                <c:pt idx="15475">
                  <c:v>42191.321944444448</c:v>
                </c:pt>
                <c:pt idx="15476">
                  <c:v>42191.322638888902</c:v>
                </c:pt>
                <c:pt idx="15477">
                  <c:v>42191.323333333334</c:v>
                </c:pt>
                <c:pt idx="15478">
                  <c:v>42191.32402777778</c:v>
                </c:pt>
                <c:pt idx="15479">
                  <c:v>42191.32472222222</c:v>
                </c:pt>
                <c:pt idx="15480">
                  <c:v>42191.325416666652</c:v>
                </c:pt>
                <c:pt idx="15481">
                  <c:v>42191.326111111106</c:v>
                </c:pt>
                <c:pt idx="15482">
                  <c:v>42191.326805555553</c:v>
                </c:pt>
                <c:pt idx="15483">
                  <c:v>42191.327499999999</c:v>
                </c:pt>
                <c:pt idx="15484">
                  <c:v>42191.328194444461</c:v>
                </c:pt>
                <c:pt idx="15485">
                  <c:v>42191.328888888893</c:v>
                </c:pt>
                <c:pt idx="15486">
                  <c:v>42191.329583333325</c:v>
                </c:pt>
                <c:pt idx="15487">
                  <c:v>42191.330277777794</c:v>
                </c:pt>
                <c:pt idx="15488">
                  <c:v>42191.330972222233</c:v>
                </c:pt>
                <c:pt idx="15489">
                  <c:v>42191.331666666651</c:v>
                </c:pt>
                <c:pt idx="15490">
                  <c:v>42191.332361111105</c:v>
                </c:pt>
                <c:pt idx="15491">
                  <c:v>42191.333055555559</c:v>
                </c:pt>
                <c:pt idx="15492">
                  <c:v>42191.333749999998</c:v>
                </c:pt>
                <c:pt idx="15493">
                  <c:v>42191.334444444459</c:v>
                </c:pt>
                <c:pt idx="15494">
                  <c:v>42191.335138888891</c:v>
                </c:pt>
                <c:pt idx="15495">
                  <c:v>42191.335833333331</c:v>
                </c:pt>
                <c:pt idx="15496">
                  <c:v>42191.336527777792</c:v>
                </c:pt>
                <c:pt idx="15497">
                  <c:v>42191.337222222232</c:v>
                </c:pt>
                <c:pt idx="15498">
                  <c:v>42191.337916666664</c:v>
                </c:pt>
                <c:pt idx="15499">
                  <c:v>42191.33861111111</c:v>
                </c:pt>
                <c:pt idx="15500">
                  <c:v>42191.339305555557</c:v>
                </c:pt>
                <c:pt idx="15501">
                  <c:v>42191.340000000011</c:v>
                </c:pt>
                <c:pt idx="15502">
                  <c:v>42191.340694444465</c:v>
                </c:pt>
                <c:pt idx="15503">
                  <c:v>42191.34138888889</c:v>
                </c:pt>
                <c:pt idx="15504">
                  <c:v>42191.342083333337</c:v>
                </c:pt>
                <c:pt idx="15505">
                  <c:v>42191.342777777783</c:v>
                </c:pt>
                <c:pt idx="15506">
                  <c:v>42191.343472222223</c:v>
                </c:pt>
                <c:pt idx="15507">
                  <c:v>42191.344166666655</c:v>
                </c:pt>
                <c:pt idx="15508">
                  <c:v>42191.344861111109</c:v>
                </c:pt>
                <c:pt idx="15509">
                  <c:v>42191.345555555563</c:v>
                </c:pt>
                <c:pt idx="15510">
                  <c:v>42191.346250000017</c:v>
                </c:pt>
                <c:pt idx="15511">
                  <c:v>42191.346944444456</c:v>
                </c:pt>
                <c:pt idx="15512">
                  <c:v>42191.347638888903</c:v>
                </c:pt>
                <c:pt idx="15513">
                  <c:v>42191.348333333342</c:v>
                </c:pt>
                <c:pt idx="15514">
                  <c:v>42191.349027777782</c:v>
                </c:pt>
                <c:pt idx="15515">
                  <c:v>42191.349722222221</c:v>
                </c:pt>
                <c:pt idx="15516">
                  <c:v>42191.350416666668</c:v>
                </c:pt>
                <c:pt idx="15517">
                  <c:v>42191.351111111115</c:v>
                </c:pt>
                <c:pt idx="15518">
                  <c:v>42191.351805555561</c:v>
                </c:pt>
                <c:pt idx="15519">
                  <c:v>42191.352500000015</c:v>
                </c:pt>
                <c:pt idx="15520">
                  <c:v>42191.353194444469</c:v>
                </c:pt>
                <c:pt idx="15521">
                  <c:v>42191.353888888902</c:v>
                </c:pt>
                <c:pt idx="15522">
                  <c:v>42191.354583333341</c:v>
                </c:pt>
                <c:pt idx="15523">
                  <c:v>42191.355277777795</c:v>
                </c:pt>
                <c:pt idx="15524">
                  <c:v>42191.355972222234</c:v>
                </c:pt>
                <c:pt idx="15525">
                  <c:v>42191.356666666667</c:v>
                </c:pt>
                <c:pt idx="15526">
                  <c:v>42191.357361111106</c:v>
                </c:pt>
                <c:pt idx="15527">
                  <c:v>42191.358055555567</c:v>
                </c:pt>
                <c:pt idx="15528">
                  <c:v>42191.358750000014</c:v>
                </c:pt>
                <c:pt idx="15529">
                  <c:v>42191.359444444461</c:v>
                </c:pt>
                <c:pt idx="15530">
                  <c:v>42191.360138888893</c:v>
                </c:pt>
                <c:pt idx="15531">
                  <c:v>42191.360833333332</c:v>
                </c:pt>
                <c:pt idx="15532">
                  <c:v>42191.361527777779</c:v>
                </c:pt>
                <c:pt idx="15533">
                  <c:v>42191.362222222233</c:v>
                </c:pt>
                <c:pt idx="15534">
                  <c:v>42191.362916666665</c:v>
                </c:pt>
                <c:pt idx="15535">
                  <c:v>42191.363611111105</c:v>
                </c:pt>
                <c:pt idx="15536">
                  <c:v>42191.364305555559</c:v>
                </c:pt>
                <c:pt idx="15537">
                  <c:v>42191.365000000005</c:v>
                </c:pt>
                <c:pt idx="15538">
                  <c:v>42191.365694444459</c:v>
                </c:pt>
                <c:pt idx="15539">
                  <c:v>42191.366388888891</c:v>
                </c:pt>
                <c:pt idx="15540">
                  <c:v>42191.367083333324</c:v>
                </c:pt>
                <c:pt idx="15541">
                  <c:v>42191.367777777778</c:v>
                </c:pt>
                <c:pt idx="15542">
                  <c:v>42191.368472222232</c:v>
                </c:pt>
                <c:pt idx="15543">
                  <c:v>42191.369166666649</c:v>
                </c:pt>
                <c:pt idx="15544">
                  <c:v>42191.369861111096</c:v>
                </c:pt>
                <c:pt idx="15545">
                  <c:v>42191.370555555572</c:v>
                </c:pt>
                <c:pt idx="15546">
                  <c:v>42191.371250000011</c:v>
                </c:pt>
                <c:pt idx="15547">
                  <c:v>42191.371944444443</c:v>
                </c:pt>
                <c:pt idx="15548">
                  <c:v>42191.372638888904</c:v>
                </c:pt>
                <c:pt idx="15549">
                  <c:v>42191.373333333337</c:v>
                </c:pt>
                <c:pt idx="15550">
                  <c:v>42191.374027777783</c:v>
                </c:pt>
                <c:pt idx="15551">
                  <c:v>42191.374722222223</c:v>
                </c:pt>
                <c:pt idx="15552">
                  <c:v>42191.375416666655</c:v>
                </c:pt>
                <c:pt idx="15553">
                  <c:v>42191.376111111109</c:v>
                </c:pt>
                <c:pt idx="15554">
                  <c:v>42191.376805555563</c:v>
                </c:pt>
                <c:pt idx="15555">
                  <c:v>42191.377500000002</c:v>
                </c:pt>
                <c:pt idx="15556">
                  <c:v>42191.378194444456</c:v>
                </c:pt>
                <c:pt idx="15557">
                  <c:v>42191.378888888903</c:v>
                </c:pt>
                <c:pt idx="15558">
                  <c:v>42191.379583333335</c:v>
                </c:pt>
                <c:pt idx="15559">
                  <c:v>42191.380277777796</c:v>
                </c:pt>
                <c:pt idx="15560">
                  <c:v>42191.380972222236</c:v>
                </c:pt>
                <c:pt idx="15561">
                  <c:v>42191.381666666653</c:v>
                </c:pt>
                <c:pt idx="15562">
                  <c:v>42191.382361111115</c:v>
                </c:pt>
                <c:pt idx="15563">
                  <c:v>42191.383055555561</c:v>
                </c:pt>
                <c:pt idx="15564">
                  <c:v>42191.383750000001</c:v>
                </c:pt>
                <c:pt idx="15565">
                  <c:v>42191.384444444469</c:v>
                </c:pt>
                <c:pt idx="15566">
                  <c:v>42191.385138888902</c:v>
                </c:pt>
                <c:pt idx="15567">
                  <c:v>42191.385833333341</c:v>
                </c:pt>
                <c:pt idx="15568">
                  <c:v>42191.386527777795</c:v>
                </c:pt>
                <c:pt idx="15569">
                  <c:v>42191.387222222234</c:v>
                </c:pt>
                <c:pt idx="15570">
                  <c:v>42191.387916666667</c:v>
                </c:pt>
                <c:pt idx="15571">
                  <c:v>42191.388611111113</c:v>
                </c:pt>
                <c:pt idx="15572">
                  <c:v>42191.389305555553</c:v>
                </c:pt>
                <c:pt idx="15573">
                  <c:v>42191.39</c:v>
                </c:pt>
                <c:pt idx="15574">
                  <c:v>42191.390694444461</c:v>
                </c:pt>
                <c:pt idx="15575">
                  <c:v>42191.391388888886</c:v>
                </c:pt>
                <c:pt idx="15576">
                  <c:v>42191.392083333325</c:v>
                </c:pt>
                <c:pt idx="15577">
                  <c:v>42191.392777777779</c:v>
                </c:pt>
                <c:pt idx="15578">
                  <c:v>42191.393472222226</c:v>
                </c:pt>
                <c:pt idx="15579">
                  <c:v>42191.394166666651</c:v>
                </c:pt>
                <c:pt idx="15580">
                  <c:v>42191.394861111105</c:v>
                </c:pt>
                <c:pt idx="15581">
                  <c:v>42191.395555555559</c:v>
                </c:pt>
                <c:pt idx="15582">
                  <c:v>42191.396250000013</c:v>
                </c:pt>
                <c:pt idx="15583">
                  <c:v>42191.396944444459</c:v>
                </c:pt>
                <c:pt idx="15584">
                  <c:v>42191.397638888891</c:v>
                </c:pt>
                <c:pt idx="15585">
                  <c:v>42191.398333333331</c:v>
                </c:pt>
                <c:pt idx="15586">
                  <c:v>42191.399027777778</c:v>
                </c:pt>
                <c:pt idx="15587">
                  <c:v>42191.399722222224</c:v>
                </c:pt>
                <c:pt idx="15588">
                  <c:v>42191.400416666664</c:v>
                </c:pt>
                <c:pt idx="15589">
                  <c:v>42191.401111111096</c:v>
                </c:pt>
                <c:pt idx="15590">
                  <c:v>42191.401805555557</c:v>
                </c:pt>
                <c:pt idx="15591">
                  <c:v>42191.402500000011</c:v>
                </c:pt>
                <c:pt idx="15592">
                  <c:v>42191.403194444443</c:v>
                </c:pt>
                <c:pt idx="15593">
                  <c:v>42191.40388888889</c:v>
                </c:pt>
                <c:pt idx="15594">
                  <c:v>42191.404583333337</c:v>
                </c:pt>
                <c:pt idx="15595">
                  <c:v>42191.405277777783</c:v>
                </c:pt>
                <c:pt idx="15596">
                  <c:v>42191.405972222223</c:v>
                </c:pt>
                <c:pt idx="15597">
                  <c:v>42191.406666666655</c:v>
                </c:pt>
                <c:pt idx="15598">
                  <c:v>42191.407361111094</c:v>
                </c:pt>
                <c:pt idx="15599">
                  <c:v>42191.408055555563</c:v>
                </c:pt>
                <c:pt idx="15600">
                  <c:v>42191.408750000002</c:v>
                </c:pt>
                <c:pt idx="15601">
                  <c:v>42191.409444444442</c:v>
                </c:pt>
                <c:pt idx="15602">
                  <c:v>42191.410138888903</c:v>
                </c:pt>
                <c:pt idx="15603">
                  <c:v>42191.410833333342</c:v>
                </c:pt>
                <c:pt idx="15604">
                  <c:v>42191.411527777782</c:v>
                </c:pt>
                <c:pt idx="15605">
                  <c:v>42191.412222222236</c:v>
                </c:pt>
                <c:pt idx="15606">
                  <c:v>42191.412916666668</c:v>
                </c:pt>
                <c:pt idx="15607">
                  <c:v>42191.413611111115</c:v>
                </c:pt>
                <c:pt idx="15608">
                  <c:v>42191.414305555561</c:v>
                </c:pt>
                <c:pt idx="15609">
                  <c:v>42191.415000000001</c:v>
                </c:pt>
                <c:pt idx="15610">
                  <c:v>42191.415694444469</c:v>
                </c:pt>
                <c:pt idx="15611">
                  <c:v>42191.416388888902</c:v>
                </c:pt>
                <c:pt idx="15612">
                  <c:v>42191.417083333334</c:v>
                </c:pt>
                <c:pt idx="15613">
                  <c:v>42191.41777777778</c:v>
                </c:pt>
                <c:pt idx="15614">
                  <c:v>42191.418472222234</c:v>
                </c:pt>
                <c:pt idx="15615">
                  <c:v>42191.419166666652</c:v>
                </c:pt>
                <c:pt idx="15616">
                  <c:v>42191.419861111106</c:v>
                </c:pt>
                <c:pt idx="15617">
                  <c:v>42191.420555555553</c:v>
                </c:pt>
                <c:pt idx="15618">
                  <c:v>42191.421249999999</c:v>
                </c:pt>
                <c:pt idx="15619">
                  <c:v>42191.421944444446</c:v>
                </c:pt>
                <c:pt idx="15620">
                  <c:v>42191.422638888893</c:v>
                </c:pt>
                <c:pt idx="15621">
                  <c:v>42191.423333333325</c:v>
                </c:pt>
                <c:pt idx="15622">
                  <c:v>42191.424027777779</c:v>
                </c:pt>
                <c:pt idx="15623">
                  <c:v>42191.424722222226</c:v>
                </c:pt>
                <c:pt idx="15624">
                  <c:v>42191.425416666651</c:v>
                </c:pt>
                <c:pt idx="15625">
                  <c:v>42191.426111111105</c:v>
                </c:pt>
                <c:pt idx="15626">
                  <c:v>42191.426805555559</c:v>
                </c:pt>
                <c:pt idx="15627">
                  <c:v>42191.427499999998</c:v>
                </c:pt>
                <c:pt idx="15628">
                  <c:v>42191.428194444459</c:v>
                </c:pt>
                <c:pt idx="15629">
                  <c:v>42191.428888888891</c:v>
                </c:pt>
                <c:pt idx="15630">
                  <c:v>42191.429583333324</c:v>
                </c:pt>
                <c:pt idx="15631">
                  <c:v>42191.430277777792</c:v>
                </c:pt>
                <c:pt idx="15632">
                  <c:v>42191.430972222232</c:v>
                </c:pt>
                <c:pt idx="15633">
                  <c:v>42191.431666666649</c:v>
                </c:pt>
                <c:pt idx="15634">
                  <c:v>42191.432361111096</c:v>
                </c:pt>
                <c:pt idx="15635">
                  <c:v>42191.433055555557</c:v>
                </c:pt>
                <c:pt idx="15636">
                  <c:v>42191.433749999997</c:v>
                </c:pt>
                <c:pt idx="15637">
                  <c:v>42191.434444444443</c:v>
                </c:pt>
                <c:pt idx="15638">
                  <c:v>42191.43513888889</c:v>
                </c:pt>
                <c:pt idx="15639">
                  <c:v>42191.435833333337</c:v>
                </c:pt>
                <c:pt idx="15640">
                  <c:v>42191.436527777783</c:v>
                </c:pt>
                <c:pt idx="15641">
                  <c:v>42191.437222222223</c:v>
                </c:pt>
                <c:pt idx="15642">
                  <c:v>42191.437916666655</c:v>
                </c:pt>
                <c:pt idx="15643">
                  <c:v>42191.438611111109</c:v>
                </c:pt>
                <c:pt idx="15644">
                  <c:v>42191.439305555556</c:v>
                </c:pt>
                <c:pt idx="15645">
                  <c:v>42191.44</c:v>
                </c:pt>
                <c:pt idx="15646">
                  <c:v>42191.440694444456</c:v>
                </c:pt>
                <c:pt idx="15647">
                  <c:v>42191.441388888888</c:v>
                </c:pt>
                <c:pt idx="15648">
                  <c:v>42191.442083333335</c:v>
                </c:pt>
                <c:pt idx="15649">
                  <c:v>42191.442777777782</c:v>
                </c:pt>
                <c:pt idx="15650">
                  <c:v>42191.443472222221</c:v>
                </c:pt>
                <c:pt idx="15651">
                  <c:v>42191.444166666653</c:v>
                </c:pt>
                <c:pt idx="15652">
                  <c:v>42191.444861111115</c:v>
                </c:pt>
                <c:pt idx="15653">
                  <c:v>42191.445555555561</c:v>
                </c:pt>
                <c:pt idx="15654">
                  <c:v>42191.446250000015</c:v>
                </c:pt>
                <c:pt idx="15655">
                  <c:v>42191.446944444469</c:v>
                </c:pt>
                <c:pt idx="15656">
                  <c:v>42191.447638888902</c:v>
                </c:pt>
                <c:pt idx="15657">
                  <c:v>42191.448333333341</c:v>
                </c:pt>
                <c:pt idx="15658">
                  <c:v>42191.44902777778</c:v>
                </c:pt>
                <c:pt idx="15659">
                  <c:v>42191.44972222222</c:v>
                </c:pt>
                <c:pt idx="15660">
                  <c:v>42191.450416666667</c:v>
                </c:pt>
                <c:pt idx="15661">
                  <c:v>42191.451111111106</c:v>
                </c:pt>
                <c:pt idx="15662">
                  <c:v>42191.451805555553</c:v>
                </c:pt>
                <c:pt idx="15663">
                  <c:v>42191.452500000014</c:v>
                </c:pt>
                <c:pt idx="15664">
                  <c:v>42191.453194444461</c:v>
                </c:pt>
                <c:pt idx="15665">
                  <c:v>42191.453888888893</c:v>
                </c:pt>
                <c:pt idx="15666">
                  <c:v>42191.454583333332</c:v>
                </c:pt>
                <c:pt idx="15667">
                  <c:v>42191.455277777794</c:v>
                </c:pt>
                <c:pt idx="15668">
                  <c:v>42191.455972222233</c:v>
                </c:pt>
                <c:pt idx="15669">
                  <c:v>42191.456666666665</c:v>
                </c:pt>
                <c:pt idx="15670">
                  <c:v>42191.457361111105</c:v>
                </c:pt>
                <c:pt idx="15671">
                  <c:v>42191.458055555573</c:v>
                </c:pt>
                <c:pt idx="15672">
                  <c:v>42191.458750000013</c:v>
                </c:pt>
                <c:pt idx="15673">
                  <c:v>42191.459444444459</c:v>
                </c:pt>
                <c:pt idx="15674">
                  <c:v>42191.460138888891</c:v>
                </c:pt>
                <c:pt idx="15675">
                  <c:v>42191.460833333331</c:v>
                </c:pt>
                <c:pt idx="15676">
                  <c:v>42191.461527777778</c:v>
                </c:pt>
                <c:pt idx="15677">
                  <c:v>42191.462222222232</c:v>
                </c:pt>
                <c:pt idx="15678">
                  <c:v>42191.462916666664</c:v>
                </c:pt>
                <c:pt idx="15679">
                  <c:v>42191.463611111096</c:v>
                </c:pt>
                <c:pt idx="15680">
                  <c:v>42191.464305555557</c:v>
                </c:pt>
                <c:pt idx="15681">
                  <c:v>42191.465000000004</c:v>
                </c:pt>
                <c:pt idx="15682">
                  <c:v>42191.465694444443</c:v>
                </c:pt>
                <c:pt idx="15683">
                  <c:v>42191.46638888889</c:v>
                </c:pt>
                <c:pt idx="15684">
                  <c:v>42191.467083333322</c:v>
                </c:pt>
                <c:pt idx="15685">
                  <c:v>42191.467777777776</c:v>
                </c:pt>
                <c:pt idx="15686">
                  <c:v>42191.468472222223</c:v>
                </c:pt>
                <c:pt idx="15687">
                  <c:v>42191.469166666648</c:v>
                </c:pt>
                <c:pt idx="15688">
                  <c:v>42191.469861111094</c:v>
                </c:pt>
                <c:pt idx="15689">
                  <c:v>42191.470555555563</c:v>
                </c:pt>
                <c:pt idx="15690">
                  <c:v>42191.471250000002</c:v>
                </c:pt>
                <c:pt idx="15691">
                  <c:v>42191.471944444442</c:v>
                </c:pt>
                <c:pt idx="15692">
                  <c:v>42191.472638888903</c:v>
                </c:pt>
                <c:pt idx="15693">
                  <c:v>42191.473333333335</c:v>
                </c:pt>
                <c:pt idx="15694">
                  <c:v>42191.474027777782</c:v>
                </c:pt>
                <c:pt idx="15695">
                  <c:v>42191.474722222221</c:v>
                </c:pt>
                <c:pt idx="15696">
                  <c:v>42191.475416666653</c:v>
                </c:pt>
                <c:pt idx="15697">
                  <c:v>42191.476111111115</c:v>
                </c:pt>
                <c:pt idx="15698">
                  <c:v>42191.476805555561</c:v>
                </c:pt>
                <c:pt idx="15699">
                  <c:v>42191.477500000001</c:v>
                </c:pt>
                <c:pt idx="15700">
                  <c:v>42191.478194444469</c:v>
                </c:pt>
                <c:pt idx="15701">
                  <c:v>42191.478888888902</c:v>
                </c:pt>
                <c:pt idx="15702">
                  <c:v>42191.479583333334</c:v>
                </c:pt>
                <c:pt idx="15703">
                  <c:v>42191.480277777795</c:v>
                </c:pt>
                <c:pt idx="15704">
                  <c:v>42191.480972222234</c:v>
                </c:pt>
                <c:pt idx="15705">
                  <c:v>42191.481666666652</c:v>
                </c:pt>
                <c:pt idx="15706">
                  <c:v>42191.482361111106</c:v>
                </c:pt>
                <c:pt idx="15707">
                  <c:v>42191.483055555553</c:v>
                </c:pt>
                <c:pt idx="15708">
                  <c:v>42191.483749999999</c:v>
                </c:pt>
                <c:pt idx="15709">
                  <c:v>42191.484444444461</c:v>
                </c:pt>
                <c:pt idx="15710">
                  <c:v>42191.485138888893</c:v>
                </c:pt>
                <c:pt idx="15711">
                  <c:v>42191.485833333332</c:v>
                </c:pt>
                <c:pt idx="15712">
                  <c:v>42191.486527777794</c:v>
                </c:pt>
                <c:pt idx="15713">
                  <c:v>42191.487222222233</c:v>
                </c:pt>
                <c:pt idx="15714">
                  <c:v>42191.487916666665</c:v>
                </c:pt>
                <c:pt idx="15715">
                  <c:v>42191.488611111112</c:v>
                </c:pt>
                <c:pt idx="15716">
                  <c:v>42191.489305555559</c:v>
                </c:pt>
                <c:pt idx="15717">
                  <c:v>42191.49</c:v>
                </c:pt>
                <c:pt idx="15718">
                  <c:v>42191.490694444459</c:v>
                </c:pt>
                <c:pt idx="15719">
                  <c:v>42191.491388888884</c:v>
                </c:pt>
                <c:pt idx="15720">
                  <c:v>42191.492083333324</c:v>
                </c:pt>
                <c:pt idx="15721">
                  <c:v>42191.492777777778</c:v>
                </c:pt>
                <c:pt idx="15722">
                  <c:v>42191.493472222224</c:v>
                </c:pt>
                <c:pt idx="15723">
                  <c:v>42191.494166666649</c:v>
                </c:pt>
                <c:pt idx="15724">
                  <c:v>42191.494861111096</c:v>
                </c:pt>
                <c:pt idx="15725">
                  <c:v>42191.495555555557</c:v>
                </c:pt>
                <c:pt idx="15726">
                  <c:v>42191.496250000011</c:v>
                </c:pt>
                <c:pt idx="15727">
                  <c:v>42191.496944444443</c:v>
                </c:pt>
                <c:pt idx="15728">
                  <c:v>42191.49763888889</c:v>
                </c:pt>
                <c:pt idx="15729">
                  <c:v>42191.498333333337</c:v>
                </c:pt>
                <c:pt idx="15730">
                  <c:v>42191.499027777776</c:v>
                </c:pt>
                <c:pt idx="15731">
                  <c:v>42191.499722222208</c:v>
                </c:pt>
                <c:pt idx="15732">
                  <c:v>42191.500416666655</c:v>
                </c:pt>
                <c:pt idx="15733">
                  <c:v>42191.501111111094</c:v>
                </c:pt>
                <c:pt idx="15734">
                  <c:v>42191.501805555556</c:v>
                </c:pt>
                <c:pt idx="15735">
                  <c:v>42191.502500000002</c:v>
                </c:pt>
                <c:pt idx="15736">
                  <c:v>42191.503194444442</c:v>
                </c:pt>
                <c:pt idx="15737">
                  <c:v>42191.503888888888</c:v>
                </c:pt>
                <c:pt idx="15738">
                  <c:v>42191.504583333335</c:v>
                </c:pt>
                <c:pt idx="15739">
                  <c:v>42191.505277777782</c:v>
                </c:pt>
                <c:pt idx="15740">
                  <c:v>42191.505972222221</c:v>
                </c:pt>
                <c:pt idx="15741">
                  <c:v>42191.506666666653</c:v>
                </c:pt>
                <c:pt idx="15742">
                  <c:v>42191.5073611111</c:v>
                </c:pt>
                <c:pt idx="15743">
                  <c:v>42191.508055555561</c:v>
                </c:pt>
                <c:pt idx="15744">
                  <c:v>42191.508750000001</c:v>
                </c:pt>
                <c:pt idx="15745">
                  <c:v>42191.509444444448</c:v>
                </c:pt>
                <c:pt idx="15746">
                  <c:v>42191.510138888902</c:v>
                </c:pt>
                <c:pt idx="15747">
                  <c:v>42191.510833333341</c:v>
                </c:pt>
                <c:pt idx="15748">
                  <c:v>42191.51152777778</c:v>
                </c:pt>
                <c:pt idx="15749">
                  <c:v>42191.512222222234</c:v>
                </c:pt>
                <c:pt idx="15750">
                  <c:v>42191.512916666667</c:v>
                </c:pt>
                <c:pt idx="15751">
                  <c:v>42191.513611111106</c:v>
                </c:pt>
                <c:pt idx="15752">
                  <c:v>42191.514305555553</c:v>
                </c:pt>
                <c:pt idx="15753">
                  <c:v>42191.515000000007</c:v>
                </c:pt>
                <c:pt idx="15754">
                  <c:v>42191.515694444461</c:v>
                </c:pt>
                <c:pt idx="15755">
                  <c:v>42191.516388888893</c:v>
                </c:pt>
                <c:pt idx="15756">
                  <c:v>42191.517083333325</c:v>
                </c:pt>
                <c:pt idx="15757">
                  <c:v>42191.517777777779</c:v>
                </c:pt>
                <c:pt idx="15758">
                  <c:v>42191.518472222233</c:v>
                </c:pt>
                <c:pt idx="15759">
                  <c:v>42191.519166666651</c:v>
                </c:pt>
                <c:pt idx="15760">
                  <c:v>42191.519861111105</c:v>
                </c:pt>
                <c:pt idx="15761">
                  <c:v>42191.520555555559</c:v>
                </c:pt>
                <c:pt idx="15762">
                  <c:v>42191.521249999998</c:v>
                </c:pt>
                <c:pt idx="15763">
                  <c:v>42191.521944444445</c:v>
                </c:pt>
                <c:pt idx="15764">
                  <c:v>42191.522638888891</c:v>
                </c:pt>
                <c:pt idx="15765">
                  <c:v>42191.523333333324</c:v>
                </c:pt>
                <c:pt idx="15766">
                  <c:v>42191.524027777778</c:v>
                </c:pt>
                <c:pt idx="15767">
                  <c:v>42191.524722222224</c:v>
                </c:pt>
                <c:pt idx="15768">
                  <c:v>42191.525416666649</c:v>
                </c:pt>
                <c:pt idx="15769">
                  <c:v>42191.526111111096</c:v>
                </c:pt>
                <c:pt idx="15770">
                  <c:v>42191.526805555557</c:v>
                </c:pt>
                <c:pt idx="15771">
                  <c:v>42191.527499999997</c:v>
                </c:pt>
                <c:pt idx="15772">
                  <c:v>42191.528194444443</c:v>
                </c:pt>
                <c:pt idx="15773">
                  <c:v>42191.52888888889</c:v>
                </c:pt>
                <c:pt idx="15774">
                  <c:v>42191.529583333322</c:v>
                </c:pt>
                <c:pt idx="15775">
                  <c:v>42191.530277777783</c:v>
                </c:pt>
                <c:pt idx="15776">
                  <c:v>42191.530972222223</c:v>
                </c:pt>
                <c:pt idx="15777">
                  <c:v>42191.531666666648</c:v>
                </c:pt>
                <c:pt idx="15778">
                  <c:v>42191.532361111094</c:v>
                </c:pt>
                <c:pt idx="15779">
                  <c:v>42191.533055555556</c:v>
                </c:pt>
                <c:pt idx="15780">
                  <c:v>42191.533749999995</c:v>
                </c:pt>
                <c:pt idx="15781">
                  <c:v>42191.534444444442</c:v>
                </c:pt>
                <c:pt idx="15782">
                  <c:v>42191.535138888888</c:v>
                </c:pt>
                <c:pt idx="15783">
                  <c:v>42191.535833333335</c:v>
                </c:pt>
                <c:pt idx="15784">
                  <c:v>42191.536527777782</c:v>
                </c:pt>
                <c:pt idx="15785">
                  <c:v>42191.537222222221</c:v>
                </c:pt>
                <c:pt idx="15786">
                  <c:v>42191.537916666653</c:v>
                </c:pt>
                <c:pt idx="15787">
                  <c:v>42191.538611111115</c:v>
                </c:pt>
                <c:pt idx="15788">
                  <c:v>42191.539305555554</c:v>
                </c:pt>
                <c:pt idx="15789">
                  <c:v>42191.54</c:v>
                </c:pt>
                <c:pt idx="15790">
                  <c:v>42191.540694444469</c:v>
                </c:pt>
                <c:pt idx="15791">
                  <c:v>42191.541388888887</c:v>
                </c:pt>
                <c:pt idx="15792">
                  <c:v>42191.542083333334</c:v>
                </c:pt>
                <c:pt idx="15793">
                  <c:v>42191.54277777778</c:v>
                </c:pt>
                <c:pt idx="15794">
                  <c:v>42191.54347222222</c:v>
                </c:pt>
                <c:pt idx="15795">
                  <c:v>42191.544166666652</c:v>
                </c:pt>
                <c:pt idx="15796">
                  <c:v>42191.544861111106</c:v>
                </c:pt>
                <c:pt idx="15797">
                  <c:v>42191.545555555553</c:v>
                </c:pt>
                <c:pt idx="15798">
                  <c:v>42191.546250000014</c:v>
                </c:pt>
                <c:pt idx="15799">
                  <c:v>42191.546944444461</c:v>
                </c:pt>
                <c:pt idx="15800">
                  <c:v>42191.547638888893</c:v>
                </c:pt>
                <c:pt idx="15801">
                  <c:v>42191.548333333332</c:v>
                </c:pt>
                <c:pt idx="15802">
                  <c:v>42191.549027777779</c:v>
                </c:pt>
                <c:pt idx="15803">
                  <c:v>42191.549722222226</c:v>
                </c:pt>
                <c:pt idx="15804">
                  <c:v>42191.550416666665</c:v>
                </c:pt>
                <c:pt idx="15805">
                  <c:v>42191.551111111105</c:v>
                </c:pt>
                <c:pt idx="15806">
                  <c:v>42191.551805555559</c:v>
                </c:pt>
                <c:pt idx="15807">
                  <c:v>42191.552500000013</c:v>
                </c:pt>
                <c:pt idx="15808">
                  <c:v>42191.553194444459</c:v>
                </c:pt>
                <c:pt idx="15809">
                  <c:v>42191.553888888891</c:v>
                </c:pt>
                <c:pt idx="15810">
                  <c:v>42191.554583333331</c:v>
                </c:pt>
                <c:pt idx="15811">
                  <c:v>42191.555277777792</c:v>
                </c:pt>
                <c:pt idx="15812">
                  <c:v>42191.555972222232</c:v>
                </c:pt>
                <c:pt idx="15813">
                  <c:v>42191.556666666664</c:v>
                </c:pt>
                <c:pt idx="15814">
                  <c:v>42191.557361111096</c:v>
                </c:pt>
                <c:pt idx="15815">
                  <c:v>42191.558055555572</c:v>
                </c:pt>
                <c:pt idx="15816">
                  <c:v>42191.558750000011</c:v>
                </c:pt>
                <c:pt idx="15817">
                  <c:v>42191.559444444443</c:v>
                </c:pt>
                <c:pt idx="15818">
                  <c:v>42191.56013888889</c:v>
                </c:pt>
                <c:pt idx="15819">
                  <c:v>42191.560833333337</c:v>
                </c:pt>
                <c:pt idx="15820">
                  <c:v>42191.561527777776</c:v>
                </c:pt>
                <c:pt idx="15821">
                  <c:v>42191.562222222223</c:v>
                </c:pt>
                <c:pt idx="15822">
                  <c:v>42191.562916666655</c:v>
                </c:pt>
                <c:pt idx="15823">
                  <c:v>42191.563611111094</c:v>
                </c:pt>
                <c:pt idx="15824">
                  <c:v>42191.564305555556</c:v>
                </c:pt>
                <c:pt idx="15825">
                  <c:v>42191.565000000002</c:v>
                </c:pt>
                <c:pt idx="15826">
                  <c:v>42191.565694444442</c:v>
                </c:pt>
                <c:pt idx="15827">
                  <c:v>42191.566388888888</c:v>
                </c:pt>
                <c:pt idx="15828">
                  <c:v>42191.567083333321</c:v>
                </c:pt>
                <c:pt idx="15829">
                  <c:v>42191.567777777775</c:v>
                </c:pt>
                <c:pt idx="15830">
                  <c:v>42191.568472222221</c:v>
                </c:pt>
                <c:pt idx="15831">
                  <c:v>42191.569166666639</c:v>
                </c:pt>
                <c:pt idx="15832">
                  <c:v>42191.5698611111</c:v>
                </c:pt>
                <c:pt idx="15833">
                  <c:v>42191.570555555561</c:v>
                </c:pt>
                <c:pt idx="15834">
                  <c:v>42191.571250000001</c:v>
                </c:pt>
                <c:pt idx="15835">
                  <c:v>42191.571944444448</c:v>
                </c:pt>
                <c:pt idx="15836">
                  <c:v>42191.572638888902</c:v>
                </c:pt>
                <c:pt idx="15837">
                  <c:v>42191.573333333334</c:v>
                </c:pt>
                <c:pt idx="15838">
                  <c:v>42191.57402777778</c:v>
                </c:pt>
                <c:pt idx="15839">
                  <c:v>42191.57472222222</c:v>
                </c:pt>
                <c:pt idx="15840">
                  <c:v>42191.575416666652</c:v>
                </c:pt>
                <c:pt idx="15841">
                  <c:v>42191.576111111106</c:v>
                </c:pt>
                <c:pt idx="15842">
                  <c:v>42191.576805555553</c:v>
                </c:pt>
                <c:pt idx="15843">
                  <c:v>42191.577499999999</c:v>
                </c:pt>
                <c:pt idx="15844">
                  <c:v>42191.578194444461</c:v>
                </c:pt>
                <c:pt idx="15845">
                  <c:v>42191.578888888893</c:v>
                </c:pt>
                <c:pt idx="15846">
                  <c:v>42191.579583333325</c:v>
                </c:pt>
                <c:pt idx="15847">
                  <c:v>42191.580277777794</c:v>
                </c:pt>
                <c:pt idx="15848">
                  <c:v>42191.580972222233</c:v>
                </c:pt>
                <c:pt idx="15849">
                  <c:v>42191.581666666651</c:v>
                </c:pt>
                <c:pt idx="15850">
                  <c:v>42191.582361111105</c:v>
                </c:pt>
                <c:pt idx="15851">
                  <c:v>42191.583055555559</c:v>
                </c:pt>
                <c:pt idx="15852">
                  <c:v>42191.583749999998</c:v>
                </c:pt>
                <c:pt idx="15853">
                  <c:v>42191.584444444459</c:v>
                </c:pt>
                <c:pt idx="15854">
                  <c:v>42191.585138888891</c:v>
                </c:pt>
                <c:pt idx="15855">
                  <c:v>42191.585833333331</c:v>
                </c:pt>
                <c:pt idx="15856">
                  <c:v>42191.586527777792</c:v>
                </c:pt>
                <c:pt idx="15857">
                  <c:v>42191.587222222232</c:v>
                </c:pt>
                <c:pt idx="15858">
                  <c:v>42191.587916666664</c:v>
                </c:pt>
                <c:pt idx="15859">
                  <c:v>42191.58861111111</c:v>
                </c:pt>
                <c:pt idx="15860">
                  <c:v>42191.589305555557</c:v>
                </c:pt>
                <c:pt idx="15861">
                  <c:v>42191.59</c:v>
                </c:pt>
                <c:pt idx="15862">
                  <c:v>42191.590694444443</c:v>
                </c:pt>
                <c:pt idx="15863">
                  <c:v>42191.591388888875</c:v>
                </c:pt>
                <c:pt idx="15864">
                  <c:v>42191.592083333322</c:v>
                </c:pt>
                <c:pt idx="15865">
                  <c:v>42191.592777777776</c:v>
                </c:pt>
                <c:pt idx="15866">
                  <c:v>42191.593472222208</c:v>
                </c:pt>
                <c:pt idx="15867">
                  <c:v>42191.594166666648</c:v>
                </c:pt>
                <c:pt idx="15868">
                  <c:v>42191.594861111094</c:v>
                </c:pt>
                <c:pt idx="15869">
                  <c:v>42191.595555555556</c:v>
                </c:pt>
                <c:pt idx="15870">
                  <c:v>42191.596250000002</c:v>
                </c:pt>
                <c:pt idx="15871">
                  <c:v>42191.596944444442</c:v>
                </c:pt>
                <c:pt idx="15872">
                  <c:v>42191.597638888888</c:v>
                </c:pt>
                <c:pt idx="15873">
                  <c:v>42191.598333333335</c:v>
                </c:pt>
                <c:pt idx="15874">
                  <c:v>42191.599027777775</c:v>
                </c:pt>
                <c:pt idx="15875">
                  <c:v>42191.599722222207</c:v>
                </c:pt>
                <c:pt idx="15876">
                  <c:v>42191.600416666653</c:v>
                </c:pt>
                <c:pt idx="15877">
                  <c:v>42191.6011111111</c:v>
                </c:pt>
                <c:pt idx="15878">
                  <c:v>42191.601805555554</c:v>
                </c:pt>
                <c:pt idx="15879">
                  <c:v>42191.602500000001</c:v>
                </c:pt>
                <c:pt idx="15880">
                  <c:v>42191.603194444448</c:v>
                </c:pt>
                <c:pt idx="15881">
                  <c:v>42191.603888888887</c:v>
                </c:pt>
                <c:pt idx="15882">
                  <c:v>42191.604583333334</c:v>
                </c:pt>
                <c:pt idx="15883">
                  <c:v>42191.60527777778</c:v>
                </c:pt>
                <c:pt idx="15884">
                  <c:v>42191.60597222222</c:v>
                </c:pt>
                <c:pt idx="15885">
                  <c:v>42191.606666666652</c:v>
                </c:pt>
                <c:pt idx="15886">
                  <c:v>42191.607361111084</c:v>
                </c:pt>
                <c:pt idx="15887">
                  <c:v>42191.608055555553</c:v>
                </c:pt>
                <c:pt idx="15888">
                  <c:v>42191.608749999999</c:v>
                </c:pt>
                <c:pt idx="15889">
                  <c:v>42191.609444444446</c:v>
                </c:pt>
                <c:pt idx="15890">
                  <c:v>42191.610138888893</c:v>
                </c:pt>
                <c:pt idx="15891">
                  <c:v>42191.610833333332</c:v>
                </c:pt>
                <c:pt idx="15892">
                  <c:v>42191.611527777779</c:v>
                </c:pt>
                <c:pt idx="15893">
                  <c:v>42191.612222222233</c:v>
                </c:pt>
                <c:pt idx="15894">
                  <c:v>42191.612916666665</c:v>
                </c:pt>
                <c:pt idx="15895">
                  <c:v>42191.613611111105</c:v>
                </c:pt>
                <c:pt idx="15896">
                  <c:v>42191.614305555559</c:v>
                </c:pt>
                <c:pt idx="15897">
                  <c:v>42191.615000000005</c:v>
                </c:pt>
                <c:pt idx="15898">
                  <c:v>42191.615694444459</c:v>
                </c:pt>
                <c:pt idx="15899">
                  <c:v>42191.616388888891</c:v>
                </c:pt>
                <c:pt idx="15900">
                  <c:v>42191.617083333324</c:v>
                </c:pt>
                <c:pt idx="15901">
                  <c:v>42191.617777777778</c:v>
                </c:pt>
                <c:pt idx="15902">
                  <c:v>42191.618472222232</c:v>
                </c:pt>
                <c:pt idx="15903">
                  <c:v>42191.619166666649</c:v>
                </c:pt>
                <c:pt idx="15904">
                  <c:v>42191.619861111096</c:v>
                </c:pt>
                <c:pt idx="15905">
                  <c:v>42191.620555555557</c:v>
                </c:pt>
                <c:pt idx="15906">
                  <c:v>42191.621249999997</c:v>
                </c:pt>
                <c:pt idx="15907">
                  <c:v>42191.621944444436</c:v>
                </c:pt>
                <c:pt idx="15908">
                  <c:v>42191.62263888889</c:v>
                </c:pt>
                <c:pt idx="15909">
                  <c:v>42191.623333333322</c:v>
                </c:pt>
                <c:pt idx="15910">
                  <c:v>42191.624027777776</c:v>
                </c:pt>
                <c:pt idx="15911">
                  <c:v>42191.624722222208</c:v>
                </c:pt>
                <c:pt idx="15912">
                  <c:v>42191.625416666648</c:v>
                </c:pt>
                <c:pt idx="15913">
                  <c:v>42191.626111111094</c:v>
                </c:pt>
                <c:pt idx="15914">
                  <c:v>42191.626805555556</c:v>
                </c:pt>
                <c:pt idx="15915">
                  <c:v>42191.627499999995</c:v>
                </c:pt>
                <c:pt idx="15916">
                  <c:v>42191.628194444442</c:v>
                </c:pt>
                <c:pt idx="15917">
                  <c:v>42191.628888888888</c:v>
                </c:pt>
                <c:pt idx="15918">
                  <c:v>42191.629583333321</c:v>
                </c:pt>
                <c:pt idx="15919">
                  <c:v>42191.630277777782</c:v>
                </c:pt>
                <c:pt idx="15920">
                  <c:v>42191.630972222221</c:v>
                </c:pt>
                <c:pt idx="15921">
                  <c:v>42191.631666666639</c:v>
                </c:pt>
                <c:pt idx="15922">
                  <c:v>42191.6323611111</c:v>
                </c:pt>
                <c:pt idx="15923">
                  <c:v>42191.633055555554</c:v>
                </c:pt>
                <c:pt idx="15924">
                  <c:v>42191.633749999994</c:v>
                </c:pt>
                <c:pt idx="15925">
                  <c:v>42191.634444444448</c:v>
                </c:pt>
                <c:pt idx="15926">
                  <c:v>42191.635138888887</c:v>
                </c:pt>
                <c:pt idx="15927">
                  <c:v>42191.635833333334</c:v>
                </c:pt>
                <c:pt idx="15928">
                  <c:v>42191.63652777778</c:v>
                </c:pt>
                <c:pt idx="15929">
                  <c:v>42191.63722222222</c:v>
                </c:pt>
                <c:pt idx="15930">
                  <c:v>42191.637916666652</c:v>
                </c:pt>
                <c:pt idx="15931">
                  <c:v>42191.638611111106</c:v>
                </c:pt>
                <c:pt idx="15932">
                  <c:v>42191.639305555538</c:v>
                </c:pt>
                <c:pt idx="15933">
                  <c:v>42191.64</c:v>
                </c:pt>
                <c:pt idx="15934">
                  <c:v>42191.640694444461</c:v>
                </c:pt>
                <c:pt idx="15935">
                  <c:v>42191.641388888886</c:v>
                </c:pt>
                <c:pt idx="15936">
                  <c:v>42191.642083333325</c:v>
                </c:pt>
                <c:pt idx="15937">
                  <c:v>42191.642777777779</c:v>
                </c:pt>
                <c:pt idx="15938">
                  <c:v>42191.643472222226</c:v>
                </c:pt>
                <c:pt idx="15939">
                  <c:v>42191.644166666651</c:v>
                </c:pt>
                <c:pt idx="15940">
                  <c:v>42191.644861111105</c:v>
                </c:pt>
                <c:pt idx="15941">
                  <c:v>42191.645555555559</c:v>
                </c:pt>
                <c:pt idx="15942">
                  <c:v>42191.646250000013</c:v>
                </c:pt>
                <c:pt idx="15943">
                  <c:v>42191.646944444459</c:v>
                </c:pt>
                <c:pt idx="15944">
                  <c:v>42191.647638888891</c:v>
                </c:pt>
                <c:pt idx="15945">
                  <c:v>42191.648333333331</c:v>
                </c:pt>
                <c:pt idx="15946">
                  <c:v>42191.649027777778</c:v>
                </c:pt>
                <c:pt idx="15947">
                  <c:v>42191.649722222224</c:v>
                </c:pt>
                <c:pt idx="15948">
                  <c:v>42191.650416666664</c:v>
                </c:pt>
                <c:pt idx="15949">
                  <c:v>42191.651111111096</c:v>
                </c:pt>
                <c:pt idx="15950">
                  <c:v>42191.651805555557</c:v>
                </c:pt>
                <c:pt idx="15951">
                  <c:v>42191.652500000011</c:v>
                </c:pt>
                <c:pt idx="15952">
                  <c:v>42191.653194444443</c:v>
                </c:pt>
                <c:pt idx="15953">
                  <c:v>42191.65388888889</c:v>
                </c:pt>
                <c:pt idx="15954">
                  <c:v>42191.654583333337</c:v>
                </c:pt>
                <c:pt idx="15955">
                  <c:v>42191.655277777783</c:v>
                </c:pt>
                <c:pt idx="15956">
                  <c:v>42191.655972222223</c:v>
                </c:pt>
                <c:pt idx="15957">
                  <c:v>42191.656666666655</c:v>
                </c:pt>
                <c:pt idx="15958">
                  <c:v>42191.657361111094</c:v>
                </c:pt>
                <c:pt idx="15959">
                  <c:v>42191.658055555563</c:v>
                </c:pt>
                <c:pt idx="15960">
                  <c:v>42191.658750000002</c:v>
                </c:pt>
                <c:pt idx="15961">
                  <c:v>42191.659444444442</c:v>
                </c:pt>
                <c:pt idx="15962">
                  <c:v>42191.660138888888</c:v>
                </c:pt>
                <c:pt idx="15963">
                  <c:v>42191.660833333335</c:v>
                </c:pt>
                <c:pt idx="15964">
                  <c:v>42191.661527777775</c:v>
                </c:pt>
                <c:pt idx="15965">
                  <c:v>42191.662222222221</c:v>
                </c:pt>
                <c:pt idx="15966">
                  <c:v>42191.662916666653</c:v>
                </c:pt>
                <c:pt idx="15967">
                  <c:v>42191.6636111111</c:v>
                </c:pt>
                <c:pt idx="15968">
                  <c:v>42191.664305555554</c:v>
                </c:pt>
                <c:pt idx="15969">
                  <c:v>42191.665000000001</c:v>
                </c:pt>
                <c:pt idx="15970">
                  <c:v>42191.665694444448</c:v>
                </c:pt>
                <c:pt idx="15971">
                  <c:v>42191.666388888887</c:v>
                </c:pt>
                <c:pt idx="15972">
                  <c:v>42191.667083333319</c:v>
                </c:pt>
                <c:pt idx="15973">
                  <c:v>42191.667777777766</c:v>
                </c:pt>
                <c:pt idx="15974">
                  <c:v>42191.66847222222</c:v>
                </c:pt>
                <c:pt idx="15975">
                  <c:v>42191.669166666637</c:v>
                </c:pt>
                <c:pt idx="15976">
                  <c:v>42191.669861111084</c:v>
                </c:pt>
                <c:pt idx="15977">
                  <c:v>42191.670555555553</c:v>
                </c:pt>
                <c:pt idx="15978">
                  <c:v>42191.671249999999</c:v>
                </c:pt>
                <c:pt idx="15979">
                  <c:v>42191.671944444446</c:v>
                </c:pt>
                <c:pt idx="15980">
                  <c:v>42191.672638888893</c:v>
                </c:pt>
                <c:pt idx="15981">
                  <c:v>42191.673333333325</c:v>
                </c:pt>
                <c:pt idx="15982">
                  <c:v>42191.674027777779</c:v>
                </c:pt>
                <c:pt idx="15983">
                  <c:v>42191.674722222226</c:v>
                </c:pt>
                <c:pt idx="15984">
                  <c:v>42191.675416666651</c:v>
                </c:pt>
                <c:pt idx="15985">
                  <c:v>42191.676111111105</c:v>
                </c:pt>
                <c:pt idx="15986">
                  <c:v>42191.676805555559</c:v>
                </c:pt>
                <c:pt idx="15987">
                  <c:v>42191.677499999998</c:v>
                </c:pt>
                <c:pt idx="15988">
                  <c:v>42191.678194444459</c:v>
                </c:pt>
                <c:pt idx="15989">
                  <c:v>42191.678888888891</c:v>
                </c:pt>
                <c:pt idx="15990">
                  <c:v>42191.679583333324</c:v>
                </c:pt>
                <c:pt idx="15991">
                  <c:v>42191.680277777792</c:v>
                </c:pt>
                <c:pt idx="15992">
                  <c:v>42191.680972222232</c:v>
                </c:pt>
                <c:pt idx="15993">
                  <c:v>42191.681666666649</c:v>
                </c:pt>
                <c:pt idx="15994">
                  <c:v>42191.682361111096</c:v>
                </c:pt>
                <c:pt idx="15995">
                  <c:v>42191.683055555557</c:v>
                </c:pt>
              </c:numCache>
            </c:numRef>
          </c:xVal>
          <c:yVal>
            <c:numRef>
              <c:f>'Lower Ladder Water Temp'!$C$3:$C$15998</c:f>
              <c:numCache>
                <c:formatCode>General</c:formatCode>
                <c:ptCount val="15996"/>
                <c:pt idx="0">
                  <c:v>68.185000000000002</c:v>
                </c:pt>
                <c:pt idx="1">
                  <c:v>68.141999999999996</c:v>
                </c:pt>
                <c:pt idx="2">
                  <c:v>68.141999999999996</c:v>
                </c:pt>
                <c:pt idx="3">
                  <c:v>68.141999999999996</c:v>
                </c:pt>
                <c:pt idx="4">
                  <c:v>68.141999999999996</c:v>
                </c:pt>
                <c:pt idx="5">
                  <c:v>68.141999999999996</c:v>
                </c:pt>
                <c:pt idx="6">
                  <c:v>68.141999999999996</c:v>
                </c:pt>
                <c:pt idx="7">
                  <c:v>68.141999999999996</c:v>
                </c:pt>
                <c:pt idx="8">
                  <c:v>68.141999999999996</c:v>
                </c:pt>
                <c:pt idx="9">
                  <c:v>68.141999999999996</c:v>
                </c:pt>
                <c:pt idx="10">
                  <c:v>68.141999999999996</c:v>
                </c:pt>
                <c:pt idx="11">
                  <c:v>68.141999999999996</c:v>
                </c:pt>
                <c:pt idx="12">
                  <c:v>68.141999999999996</c:v>
                </c:pt>
                <c:pt idx="13">
                  <c:v>68.141999999999996</c:v>
                </c:pt>
                <c:pt idx="14">
                  <c:v>68.141999999999996</c:v>
                </c:pt>
                <c:pt idx="15">
                  <c:v>68.141999999999996</c:v>
                </c:pt>
                <c:pt idx="16">
                  <c:v>68.141999999999996</c:v>
                </c:pt>
                <c:pt idx="17">
                  <c:v>68.099000000000004</c:v>
                </c:pt>
                <c:pt idx="18">
                  <c:v>68.099000000000004</c:v>
                </c:pt>
                <c:pt idx="19">
                  <c:v>68.099000000000004</c:v>
                </c:pt>
                <c:pt idx="20">
                  <c:v>68.099000000000004</c:v>
                </c:pt>
                <c:pt idx="21">
                  <c:v>68.099000000000004</c:v>
                </c:pt>
                <c:pt idx="22">
                  <c:v>68.099000000000004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68.013000000000005</c:v>
                </c:pt>
                <c:pt idx="31">
                  <c:v>68.013000000000005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68.055999999999983</c:v>
                </c:pt>
                <c:pt idx="35">
                  <c:v>68.055999999999983</c:v>
                </c:pt>
                <c:pt idx="36">
                  <c:v>68.055999999999983</c:v>
                </c:pt>
                <c:pt idx="37">
                  <c:v>68.055999999999983</c:v>
                </c:pt>
                <c:pt idx="38">
                  <c:v>68.055999999999983</c:v>
                </c:pt>
                <c:pt idx="39">
                  <c:v>68.055999999999983</c:v>
                </c:pt>
                <c:pt idx="40">
                  <c:v>68.055999999999983</c:v>
                </c:pt>
                <c:pt idx="41">
                  <c:v>68.055999999999983</c:v>
                </c:pt>
                <c:pt idx="42">
                  <c:v>68.055999999999983</c:v>
                </c:pt>
                <c:pt idx="43">
                  <c:v>68.013000000000005</c:v>
                </c:pt>
                <c:pt idx="44">
                  <c:v>68.013000000000005</c:v>
                </c:pt>
                <c:pt idx="45">
                  <c:v>68.013000000000005</c:v>
                </c:pt>
                <c:pt idx="46">
                  <c:v>68.013000000000005</c:v>
                </c:pt>
                <c:pt idx="47">
                  <c:v>68.013000000000005</c:v>
                </c:pt>
                <c:pt idx="48">
                  <c:v>68.013000000000005</c:v>
                </c:pt>
                <c:pt idx="49">
                  <c:v>68.013000000000005</c:v>
                </c:pt>
                <c:pt idx="50">
                  <c:v>68.013000000000005</c:v>
                </c:pt>
                <c:pt idx="51">
                  <c:v>68.055999999999983</c:v>
                </c:pt>
                <c:pt idx="52">
                  <c:v>68.013000000000005</c:v>
                </c:pt>
                <c:pt idx="53">
                  <c:v>68.013000000000005</c:v>
                </c:pt>
                <c:pt idx="54">
                  <c:v>68.013000000000005</c:v>
                </c:pt>
                <c:pt idx="55">
                  <c:v>68.013000000000005</c:v>
                </c:pt>
                <c:pt idx="56">
                  <c:v>68.055999999999983</c:v>
                </c:pt>
                <c:pt idx="57">
                  <c:v>68.055999999999983</c:v>
                </c:pt>
                <c:pt idx="58">
                  <c:v>68.055999999999983</c:v>
                </c:pt>
                <c:pt idx="59">
                  <c:v>68.013000000000005</c:v>
                </c:pt>
                <c:pt idx="60">
                  <c:v>68.055999999999983</c:v>
                </c:pt>
                <c:pt idx="61">
                  <c:v>68.013000000000005</c:v>
                </c:pt>
                <c:pt idx="62">
                  <c:v>68.013000000000005</c:v>
                </c:pt>
                <c:pt idx="63">
                  <c:v>68.013000000000005</c:v>
                </c:pt>
                <c:pt idx="64">
                  <c:v>68.013000000000005</c:v>
                </c:pt>
                <c:pt idx="65">
                  <c:v>68.013000000000005</c:v>
                </c:pt>
                <c:pt idx="66">
                  <c:v>68.055999999999983</c:v>
                </c:pt>
                <c:pt idx="67">
                  <c:v>68.013000000000005</c:v>
                </c:pt>
                <c:pt idx="68">
                  <c:v>68.055999999999983</c:v>
                </c:pt>
                <c:pt idx="69">
                  <c:v>68.055999999999983</c:v>
                </c:pt>
                <c:pt idx="70">
                  <c:v>68.055999999999983</c:v>
                </c:pt>
                <c:pt idx="71">
                  <c:v>68.055999999999983</c:v>
                </c:pt>
                <c:pt idx="72">
                  <c:v>68.055999999999983</c:v>
                </c:pt>
                <c:pt idx="73">
                  <c:v>68.055999999999983</c:v>
                </c:pt>
                <c:pt idx="74">
                  <c:v>68.013000000000005</c:v>
                </c:pt>
                <c:pt idx="75">
                  <c:v>68.013000000000005</c:v>
                </c:pt>
                <c:pt idx="76">
                  <c:v>68.013000000000005</c:v>
                </c:pt>
                <c:pt idx="77">
                  <c:v>68.013000000000005</c:v>
                </c:pt>
                <c:pt idx="78">
                  <c:v>68.055999999999983</c:v>
                </c:pt>
                <c:pt idx="79">
                  <c:v>68.055999999999983</c:v>
                </c:pt>
                <c:pt idx="80">
                  <c:v>68.055999999999983</c:v>
                </c:pt>
                <c:pt idx="81">
                  <c:v>68.055999999999983</c:v>
                </c:pt>
                <c:pt idx="82">
                  <c:v>68.055999999999983</c:v>
                </c:pt>
                <c:pt idx="83">
                  <c:v>68.055999999999983</c:v>
                </c:pt>
                <c:pt idx="84">
                  <c:v>68.055999999999983</c:v>
                </c:pt>
                <c:pt idx="85">
                  <c:v>68.055999999999983</c:v>
                </c:pt>
                <c:pt idx="86">
                  <c:v>68.055999999999983</c:v>
                </c:pt>
                <c:pt idx="87">
                  <c:v>68.013000000000005</c:v>
                </c:pt>
                <c:pt idx="88">
                  <c:v>68.013000000000005</c:v>
                </c:pt>
                <c:pt idx="89">
                  <c:v>68.013000000000005</c:v>
                </c:pt>
                <c:pt idx="90">
                  <c:v>68.013000000000005</c:v>
                </c:pt>
                <c:pt idx="91">
                  <c:v>68.013000000000005</c:v>
                </c:pt>
                <c:pt idx="92">
                  <c:v>68.055999999999983</c:v>
                </c:pt>
                <c:pt idx="93">
                  <c:v>68.055999999999983</c:v>
                </c:pt>
                <c:pt idx="94">
                  <c:v>68.055999999999983</c:v>
                </c:pt>
                <c:pt idx="95">
                  <c:v>68.055999999999983</c:v>
                </c:pt>
                <c:pt idx="96">
                  <c:v>68.055999999999983</c:v>
                </c:pt>
                <c:pt idx="97">
                  <c:v>68.055999999999983</c:v>
                </c:pt>
                <c:pt idx="98">
                  <c:v>68.055999999999983</c:v>
                </c:pt>
                <c:pt idx="99">
                  <c:v>68.055999999999983</c:v>
                </c:pt>
                <c:pt idx="100">
                  <c:v>68.055999999999983</c:v>
                </c:pt>
                <c:pt idx="101">
                  <c:v>68.055999999999983</c:v>
                </c:pt>
                <c:pt idx="102">
                  <c:v>68.055999999999983</c:v>
                </c:pt>
                <c:pt idx="103">
                  <c:v>68.055999999999983</c:v>
                </c:pt>
                <c:pt idx="104">
                  <c:v>68.055999999999983</c:v>
                </c:pt>
                <c:pt idx="105">
                  <c:v>68.055999999999983</c:v>
                </c:pt>
                <c:pt idx="106">
                  <c:v>68.099000000000004</c:v>
                </c:pt>
                <c:pt idx="107">
                  <c:v>68.099000000000004</c:v>
                </c:pt>
                <c:pt idx="108">
                  <c:v>68.099000000000004</c:v>
                </c:pt>
                <c:pt idx="109">
                  <c:v>68.099000000000004</c:v>
                </c:pt>
                <c:pt idx="110">
                  <c:v>68.099000000000004</c:v>
                </c:pt>
                <c:pt idx="111">
                  <c:v>68.099000000000004</c:v>
                </c:pt>
                <c:pt idx="112">
                  <c:v>68.099000000000004</c:v>
                </c:pt>
                <c:pt idx="113">
                  <c:v>68.099000000000004</c:v>
                </c:pt>
                <c:pt idx="114">
                  <c:v>68.099000000000004</c:v>
                </c:pt>
                <c:pt idx="115">
                  <c:v>68.099000000000004</c:v>
                </c:pt>
                <c:pt idx="116">
                  <c:v>68.099000000000004</c:v>
                </c:pt>
                <c:pt idx="117">
                  <c:v>68.099000000000004</c:v>
                </c:pt>
                <c:pt idx="118">
                  <c:v>68.141999999999996</c:v>
                </c:pt>
                <c:pt idx="119">
                  <c:v>68.141999999999996</c:v>
                </c:pt>
                <c:pt idx="120">
                  <c:v>68.141999999999996</c:v>
                </c:pt>
                <c:pt idx="121">
                  <c:v>68.141999999999996</c:v>
                </c:pt>
                <c:pt idx="122">
                  <c:v>68.141999999999996</c:v>
                </c:pt>
                <c:pt idx="123">
                  <c:v>68.141999999999996</c:v>
                </c:pt>
                <c:pt idx="124">
                  <c:v>68.141999999999996</c:v>
                </c:pt>
                <c:pt idx="125">
                  <c:v>68.185000000000002</c:v>
                </c:pt>
                <c:pt idx="126">
                  <c:v>68.141999999999996</c:v>
                </c:pt>
                <c:pt idx="127">
                  <c:v>68.185000000000002</c:v>
                </c:pt>
                <c:pt idx="128">
                  <c:v>68.141999999999996</c:v>
                </c:pt>
                <c:pt idx="129">
                  <c:v>68.141999999999996</c:v>
                </c:pt>
                <c:pt idx="130">
                  <c:v>68.141999999999996</c:v>
                </c:pt>
                <c:pt idx="131">
                  <c:v>68.141999999999996</c:v>
                </c:pt>
                <c:pt idx="132">
                  <c:v>68.141999999999996</c:v>
                </c:pt>
                <c:pt idx="133">
                  <c:v>68.099000000000004</c:v>
                </c:pt>
                <c:pt idx="134">
                  <c:v>68.099000000000004</c:v>
                </c:pt>
                <c:pt idx="135">
                  <c:v>68.099000000000004</c:v>
                </c:pt>
                <c:pt idx="136">
                  <c:v>68.099000000000004</c:v>
                </c:pt>
                <c:pt idx="137">
                  <c:v>68.099000000000004</c:v>
                </c:pt>
                <c:pt idx="138">
                  <c:v>68.099000000000004</c:v>
                </c:pt>
                <c:pt idx="139">
                  <c:v>68.141999999999996</c:v>
                </c:pt>
                <c:pt idx="140">
                  <c:v>68.141999999999996</c:v>
                </c:pt>
                <c:pt idx="141">
                  <c:v>68.141999999999996</c:v>
                </c:pt>
                <c:pt idx="142">
                  <c:v>68.141999999999996</c:v>
                </c:pt>
                <c:pt idx="143">
                  <c:v>68.141999999999996</c:v>
                </c:pt>
                <c:pt idx="144">
                  <c:v>68.141999999999996</c:v>
                </c:pt>
                <c:pt idx="145">
                  <c:v>68.141999999999996</c:v>
                </c:pt>
                <c:pt idx="146">
                  <c:v>68.141999999999996</c:v>
                </c:pt>
                <c:pt idx="147">
                  <c:v>68.141999999999996</c:v>
                </c:pt>
                <c:pt idx="148">
                  <c:v>68.141999999999996</c:v>
                </c:pt>
                <c:pt idx="149">
                  <c:v>68.141999999999996</c:v>
                </c:pt>
                <c:pt idx="150">
                  <c:v>68.141999999999996</c:v>
                </c:pt>
                <c:pt idx="151">
                  <c:v>68.141999999999996</c:v>
                </c:pt>
                <c:pt idx="152">
                  <c:v>68.141999999999996</c:v>
                </c:pt>
                <c:pt idx="153">
                  <c:v>68.141999999999996</c:v>
                </c:pt>
                <c:pt idx="154">
                  <c:v>68.141999999999996</c:v>
                </c:pt>
                <c:pt idx="155">
                  <c:v>68.141999999999996</c:v>
                </c:pt>
                <c:pt idx="156">
                  <c:v>68.141999999999996</c:v>
                </c:pt>
                <c:pt idx="157">
                  <c:v>68.141999999999996</c:v>
                </c:pt>
                <c:pt idx="158">
                  <c:v>68.141999999999996</c:v>
                </c:pt>
                <c:pt idx="159">
                  <c:v>68.141999999999996</c:v>
                </c:pt>
                <c:pt idx="160">
                  <c:v>68.141999999999996</c:v>
                </c:pt>
                <c:pt idx="161">
                  <c:v>68.141999999999996</c:v>
                </c:pt>
                <c:pt idx="162">
                  <c:v>68.141999999999996</c:v>
                </c:pt>
                <c:pt idx="163">
                  <c:v>68.141999999999996</c:v>
                </c:pt>
                <c:pt idx="164">
                  <c:v>68.141999999999996</c:v>
                </c:pt>
                <c:pt idx="165">
                  <c:v>68.141999999999996</c:v>
                </c:pt>
                <c:pt idx="166">
                  <c:v>68.185000000000002</c:v>
                </c:pt>
                <c:pt idx="167">
                  <c:v>68.185000000000002</c:v>
                </c:pt>
                <c:pt idx="168">
                  <c:v>68.185000000000002</c:v>
                </c:pt>
                <c:pt idx="169">
                  <c:v>68.141999999999996</c:v>
                </c:pt>
                <c:pt idx="170">
                  <c:v>68.141999999999996</c:v>
                </c:pt>
                <c:pt idx="171">
                  <c:v>68.141999999999996</c:v>
                </c:pt>
                <c:pt idx="172">
                  <c:v>68.141999999999996</c:v>
                </c:pt>
                <c:pt idx="173">
                  <c:v>68.141999999999996</c:v>
                </c:pt>
                <c:pt idx="174">
                  <c:v>68.141999999999996</c:v>
                </c:pt>
                <c:pt idx="175">
                  <c:v>68.141999999999996</c:v>
                </c:pt>
                <c:pt idx="176">
                  <c:v>68.141999999999996</c:v>
                </c:pt>
                <c:pt idx="177">
                  <c:v>68.141999999999996</c:v>
                </c:pt>
                <c:pt idx="178">
                  <c:v>68.141999999999996</c:v>
                </c:pt>
                <c:pt idx="179">
                  <c:v>68.141999999999996</c:v>
                </c:pt>
                <c:pt idx="180">
                  <c:v>68.185000000000002</c:v>
                </c:pt>
                <c:pt idx="181">
                  <c:v>68.185000000000002</c:v>
                </c:pt>
                <c:pt idx="182">
                  <c:v>68.185000000000002</c:v>
                </c:pt>
                <c:pt idx="183">
                  <c:v>68.185000000000002</c:v>
                </c:pt>
                <c:pt idx="184">
                  <c:v>68.185000000000002</c:v>
                </c:pt>
                <c:pt idx="185">
                  <c:v>68.185000000000002</c:v>
                </c:pt>
                <c:pt idx="186">
                  <c:v>68.185000000000002</c:v>
                </c:pt>
                <c:pt idx="187">
                  <c:v>68.185000000000002</c:v>
                </c:pt>
                <c:pt idx="188">
                  <c:v>68.141999999999996</c:v>
                </c:pt>
                <c:pt idx="189">
                  <c:v>68.141999999999996</c:v>
                </c:pt>
                <c:pt idx="190">
                  <c:v>68.141999999999996</c:v>
                </c:pt>
                <c:pt idx="191">
                  <c:v>68.141999999999996</c:v>
                </c:pt>
                <c:pt idx="192">
                  <c:v>68.141999999999996</c:v>
                </c:pt>
                <c:pt idx="193">
                  <c:v>68.185000000000002</c:v>
                </c:pt>
                <c:pt idx="194">
                  <c:v>68.185000000000002</c:v>
                </c:pt>
                <c:pt idx="195">
                  <c:v>68.185000000000002</c:v>
                </c:pt>
                <c:pt idx="196">
                  <c:v>68.185000000000002</c:v>
                </c:pt>
                <c:pt idx="197">
                  <c:v>68.185000000000002</c:v>
                </c:pt>
                <c:pt idx="198">
                  <c:v>68.185000000000002</c:v>
                </c:pt>
                <c:pt idx="199">
                  <c:v>68.185000000000002</c:v>
                </c:pt>
                <c:pt idx="200">
                  <c:v>68.227000000000004</c:v>
                </c:pt>
                <c:pt idx="201">
                  <c:v>68.227000000000004</c:v>
                </c:pt>
                <c:pt idx="202">
                  <c:v>68.227000000000004</c:v>
                </c:pt>
                <c:pt idx="203">
                  <c:v>68.27</c:v>
                </c:pt>
                <c:pt idx="204">
                  <c:v>68.27</c:v>
                </c:pt>
                <c:pt idx="205">
                  <c:v>68.313000000000002</c:v>
                </c:pt>
                <c:pt idx="206">
                  <c:v>68.313000000000002</c:v>
                </c:pt>
                <c:pt idx="207">
                  <c:v>68.35599999999998</c:v>
                </c:pt>
                <c:pt idx="208">
                  <c:v>68.35599999999998</c:v>
                </c:pt>
                <c:pt idx="209">
                  <c:v>68.400000000000006</c:v>
                </c:pt>
                <c:pt idx="210">
                  <c:v>68.400000000000006</c:v>
                </c:pt>
                <c:pt idx="211">
                  <c:v>68.443000000000026</c:v>
                </c:pt>
                <c:pt idx="212">
                  <c:v>68.443000000000026</c:v>
                </c:pt>
                <c:pt idx="213">
                  <c:v>68.443000000000026</c:v>
                </c:pt>
                <c:pt idx="214">
                  <c:v>68.443000000000026</c:v>
                </c:pt>
                <c:pt idx="215">
                  <c:v>68.443000000000026</c:v>
                </c:pt>
                <c:pt idx="216">
                  <c:v>68.443000000000026</c:v>
                </c:pt>
                <c:pt idx="217">
                  <c:v>68.443000000000026</c:v>
                </c:pt>
                <c:pt idx="218">
                  <c:v>68.443000000000026</c:v>
                </c:pt>
                <c:pt idx="219">
                  <c:v>68.400000000000006</c:v>
                </c:pt>
                <c:pt idx="220">
                  <c:v>68.400000000000006</c:v>
                </c:pt>
                <c:pt idx="221">
                  <c:v>68.35599999999998</c:v>
                </c:pt>
                <c:pt idx="222">
                  <c:v>68.35599999999998</c:v>
                </c:pt>
                <c:pt idx="223">
                  <c:v>68.313000000000002</c:v>
                </c:pt>
                <c:pt idx="224">
                  <c:v>68.313000000000002</c:v>
                </c:pt>
                <c:pt idx="225">
                  <c:v>68.27</c:v>
                </c:pt>
                <c:pt idx="226">
                  <c:v>68.227000000000004</c:v>
                </c:pt>
                <c:pt idx="227">
                  <c:v>68.227000000000004</c:v>
                </c:pt>
                <c:pt idx="228">
                  <c:v>68.185000000000002</c:v>
                </c:pt>
                <c:pt idx="229">
                  <c:v>68.141999999999996</c:v>
                </c:pt>
                <c:pt idx="230">
                  <c:v>68.141999999999996</c:v>
                </c:pt>
                <c:pt idx="231">
                  <c:v>68.099000000000004</c:v>
                </c:pt>
                <c:pt idx="232">
                  <c:v>68.099000000000004</c:v>
                </c:pt>
                <c:pt idx="233">
                  <c:v>68.099000000000004</c:v>
                </c:pt>
                <c:pt idx="234">
                  <c:v>68.055999999999983</c:v>
                </c:pt>
                <c:pt idx="235">
                  <c:v>68.055999999999983</c:v>
                </c:pt>
                <c:pt idx="236">
                  <c:v>68.055999999999983</c:v>
                </c:pt>
                <c:pt idx="237">
                  <c:v>68.099000000000004</c:v>
                </c:pt>
                <c:pt idx="238">
                  <c:v>68.099000000000004</c:v>
                </c:pt>
                <c:pt idx="239">
                  <c:v>68.099000000000004</c:v>
                </c:pt>
                <c:pt idx="240">
                  <c:v>68.099000000000004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68.185000000000002</c:v>
                </c:pt>
                <c:pt idx="244">
                  <c:v>68.185000000000002</c:v>
                </c:pt>
                <c:pt idx="245">
                  <c:v>68.227000000000004</c:v>
                </c:pt>
                <c:pt idx="246">
                  <c:v>68.227000000000004</c:v>
                </c:pt>
                <c:pt idx="247">
                  <c:v>68.227000000000004</c:v>
                </c:pt>
                <c:pt idx="248">
                  <c:v>68.227000000000004</c:v>
                </c:pt>
                <c:pt idx="249">
                  <c:v>68.27</c:v>
                </c:pt>
                <c:pt idx="250">
                  <c:v>68.27</c:v>
                </c:pt>
                <c:pt idx="251">
                  <c:v>68.27</c:v>
                </c:pt>
                <c:pt idx="252">
                  <c:v>68.27</c:v>
                </c:pt>
                <c:pt idx="253">
                  <c:v>68.27</c:v>
                </c:pt>
                <c:pt idx="254">
                  <c:v>68.227000000000004</c:v>
                </c:pt>
                <c:pt idx="255">
                  <c:v>68.227000000000004</c:v>
                </c:pt>
                <c:pt idx="256">
                  <c:v>68.227000000000004</c:v>
                </c:pt>
                <c:pt idx="257">
                  <c:v>68.185000000000002</c:v>
                </c:pt>
                <c:pt idx="258">
                  <c:v>68.185000000000002</c:v>
                </c:pt>
                <c:pt idx="259">
                  <c:v>68.141999999999996</c:v>
                </c:pt>
                <c:pt idx="260">
                  <c:v>68.141999999999996</c:v>
                </c:pt>
                <c:pt idx="261">
                  <c:v>68.141999999999996</c:v>
                </c:pt>
                <c:pt idx="262">
                  <c:v>68.141999999999996</c:v>
                </c:pt>
                <c:pt idx="263">
                  <c:v>68.099000000000004</c:v>
                </c:pt>
                <c:pt idx="264">
                  <c:v>68.099000000000004</c:v>
                </c:pt>
                <c:pt idx="265">
                  <c:v>68.099000000000004</c:v>
                </c:pt>
                <c:pt idx="266">
                  <c:v>68.099000000000004</c:v>
                </c:pt>
                <c:pt idx="267">
                  <c:v>68.099000000000004</c:v>
                </c:pt>
                <c:pt idx="268">
                  <c:v>68.099000000000004</c:v>
                </c:pt>
                <c:pt idx="269">
                  <c:v>68.099000000000004</c:v>
                </c:pt>
                <c:pt idx="270">
                  <c:v>68.055999999999983</c:v>
                </c:pt>
                <c:pt idx="271">
                  <c:v>68.055999999999983</c:v>
                </c:pt>
                <c:pt idx="272">
                  <c:v>68.055999999999983</c:v>
                </c:pt>
                <c:pt idx="273">
                  <c:v>68.055999999999983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68.099000000000004</c:v>
                </c:pt>
                <c:pt idx="279">
                  <c:v>68.099000000000004</c:v>
                </c:pt>
                <c:pt idx="280">
                  <c:v>68.099000000000004</c:v>
                </c:pt>
                <c:pt idx="281">
                  <c:v>68.099000000000004</c:v>
                </c:pt>
                <c:pt idx="282">
                  <c:v>68.141999999999996</c:v>
                </c:pt>
                <c:pt idx="283">
                  <c:v>68.185000000000002</c:v>
                </c:pt>
                <c:pt idx="284">
                  <c:v>68.185000000000002</c:v>
                </c:pt>
                <c:pt idx="285">
                  <c:v>68.185000000000002</c:v>
                </c:pt>
                <c:pt idx="286">
                  <c:v>68.185000000000002</c:v>
                </c:pt>
                <c:pt idx="287">
                  <c:v>68.185000000000002</c:v>
                </c:pt>
                <c:pt idx="288">
                  <c:v>68.185000000000002</c:v>
                </c:pt>
                <c:pt idx="289">
                  <c:v>68.185000000000002</c:v>
                </c:pt>
                <c:pt idx="290">
                  <c:v>68.141999999999996</c:v>
                </c:pt>
                <c:pt idx="291">
                  <c:v>68.099000000000004</c:v>
                </c:pt>
                <c:pt idx="292">
                  <c:v>68.099000000000004</c:v>
                </c:pt>
                <c:pt idx="293">
                  <c:v>68.099000000000004</c:v>
                </c:pt>
                <c:pt idx="294">
                  <c:v>68.099000000000004</c:v>
                </c:pt>
                <c:pt idx="295">
                  <c:v>68.099000000000004</c:v>
                </c:pt>
                <c:pt idx="296">
                  <c:v>68.055999999999983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68.013000000000005</c:v>
                </c:pt>
                <c:pt idx="303">
                  <c:v>68.013000000000005</c:v>
                </c:pt>
                <c:pt idx="304">
                  <c:v>68.013000000000005</c:v>
                </c:pt>
                <c:pt idx="305">
                  <c:v>67.971000000000004</c:v>
                </c:pt>
                <c:pt idx="306">
                  <c:v>67.971000000000004</c:v>
                </c:pt>
                <c:pt idx="307">
                  <c:v>67.971000000000004</c:v>
                </c:pt>
                <c:pt idx="308">
                  <c:v>67.971000000000004</c:v>
                </c:pt>
                <c:pt idx="309">
                  <c:v>67.971000000000004</c:v>
                </c:pt>
                <c:pt idx="310">
                  <c:v>67.971000000000004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67.971000000000004</c:v>
                </c:pt>
                <c:pt idx="317">
                  <c:v>67.971000000000004</c:v>
                </c:pt>
                <c:pt idx="318">
                  <c:v>67.971000000000004</c:v>
                </c:pt>
                <c:pt idx="319">
                  <c:v>67.971000000000004</c:v>
                </c:pt>
                <c:pt idx="320">
                  <c:v>67.971000000000004</c:v>
                </c:pt>
                <c:pt idx="321">
                  <c:v>67.971000000000004</c:v>
                </c:pt>
                <c:pt idx="322">
                  <c:v>67.971000000000004</c:v>
                </c:pt>
                <c:pt idx="323">
                  <c:v>68.013000000000005</c:v>
                </c:pt>
                <c:pt idx="324">
                  <c:v>68.013000000000005</c:v>
                </c:pt>
                <c:pt idx="325">
                  <c:v>68.013000000000005</c:v>
                </c:pt>
                <c:pt idx="326">
                  <c:v>68.013000000000005</c:v>
                </c:pt>
                <c:pt idx="327">
                  <c:v>68.013000000000005</c:v>
                </c:pt>
                <c:pt idx="328">
                  <c:v>68.013000000000005</c:v>
                </c:pt>
                <c:pt idx="329">
                  <c:v>68.013000000000005</c:v>
                </c:pt>
                <c:pt idx="330">
                  <c:v>68.013000000000005</c:v>
                </c:pt>
                <c:pt idx="331">
                  <c:v>68.055999999999983</c:v>
                </c:pt>
                <c:pt idx="332">
                  <c:v>68.013000000000005</c:v>
                </c:pt>
                <c:pt idx="333">
                  <c:v>68.013000000000005</c:v>
                </c:pt>
                <c:pt idx="334">
                  <c:v>68.013000000000005</c:v>
                </c:pt>
                <c:pt idx="335">
                  <c:v>68.013000000000005</c:v>
                </c:pt>
                <c:pt idx="336">
                  <c:v>68.013000000000005</c:v>
                </c:pt>
                <c:pt idx="337">
                  <c:v>68.013000000000005</c:v>
                </c:pt>
                <c:pt idx="338">
                  <c:v>68.013000000000005</c:v>
                </c:pt>
                <c:pt idx="339">
                  <c:v>68.013000000000005</c:v>
                </c:pt>
                <c:pt idx="340">
                  <c:v>68.013000000000005</c:v>
                </c:pt>
                <c:pt idx="341">
                  <c:v>68.013000000000005</c:v>
                </c:pt>
                <c:pt idx="342">
                  <c:v>68.013000000000005</c:v>
                </c:pt>
                <c:pt idx="343">
                  <c:v>68.013000000000005</c:v>
                </c:pt>
                <c:pt idx="344">
                  <c:v>68.013000000000005</c:v>
                </c:pt>
                <c:pt idx="345">
                  <c:v>68.013000000000005</c:v>
                </c:pt>
                <c:pt idx="346">
                  <c:v>68.013000000000005</c:v>
                </c:pt>
                <c:pt idx="347">
                  <c:v>68.013000000000005</c:v>
                </c:pt>
                <c:pt idx="348">
                  <c:v>68.013000000000005</c:v>
                </c:pt>
                <c:pt idx="349">
                  <c:v>68.013000000000005</c:v>
                </c:pt>
                <c:pt idx="350">
                  <c:v>68.013000000000005</c:v>
                </c:pt>
                <c:pt idx="351">
                  <c:v>68.055999999999983</c:v>
                </c:pt>
                <c:pt idx="352">
                  <c:v>68.013000000000005</c:v>
                </c:pt>
                <c:pt idx="353">
                  <c:v>68.013000000000005</c:v>
                </c:pt>
                <c:pt idx="354">
                  <c:v>68.013000000000005</c:v>
                </c:pt>
                <c:pt idx="355">
                  <c:v>68.013000000000005</c:v>
                </c:pt>
                <c:pt idx="356">
                  <c:v>68.013000000000005</c:v>
                </c:pt>
                <c:pt idx="357">
                  <c:v>68.013000000000005</c:v>
                </c:pt>
                <c:pt idx="358">
                  <c:v>68.013000000000005</c:v>
                </c:pt>
                <c:pt idx="359">
                  <c:v>68.013000000000005</c:v>
                </c:pt>
                <c:pt idx="360">
                  <c:v>68.013000000000005</c:v>
                </c:pt>
                <c:pt idx="361">
                  <c:v>68.013000000000005</c:v>
                </c:pt>
                <c:pt idx="362">
                  <c:v>68.013000000000005</c:v>
                </c:pt>
                <c:pt idx="363">
                  <c:v>68.013000000000005</c:v>
                </c:pt>
                <c:pt idx="364">
                  <c:v>68.013000000000005</c:v>
                </c:pt>
                <c:pt idx="365">
                  <c:v>68.013000000000005</c:v>
                </c:pt>
                <c:pt idx="366">
                  <c:v>68.013000000000005</c:v>
                </c:pt>
                <c:pt idx="367">
                  <c:v>68.013000000000005</c:v>
                </c:pt>
                <c:pt idx="368">
                  <c:v>68.013000000000005</c:v>
                </c:pt>
                <c:pt idx="369">
                  <c:v>68.055999999999983</c:v>
                </c:pt>
                <c:pt idx="370">
                  <c:v>68.055999999999983</c:v>
                </c:pt>
                <c:pt idx="371">
                  <c:v>68.055999999999983</c:v>
                </c:pt>
                <c:pt idx="372">
                  <c:v>68.055999999999983</c:v>
                </c:pt>
                <c:pt idx="373">
                  <c:v>68.055999999999983</c:v>
                </c:pt>
                <c:pt idx="374">
                  <c:v>68.055999999999983</c:v>
                </c:pt>
                <c:pt idx="375">
                  <c:v>68.055999999999983</c:v>
                </c:pt>
                <c:pt idx="376">
                  <c:v>68.055999999999983</c:v>
                </c:pt>
                <c:pt idx="377">
                  <c:v>68.055999999999983</c:v>
                </c:pt>
                <c:pt idx="378">
                  <c:v>68.099000000000004</c:v>
                </c:pt>
                <c:pt idx="379">
                  <c:v>68.099000000000004</c:v>
                </c:pt>
                <c:pt idx="380">
                  <c:v>68.099000000000004</c:v>
                </c:pt>
                <c:pt idx="381">
                  <c:v>68.099000000000004</c:v>
                </c:pt>
                <c:pt idx="382">
                  <c:v>68.099000000000004</c:v>
                </c:pt>
                <c:pt idx="383">
                  <c:v>68.099000000000004</c:v>
                </c:pt>
                <c:pt idx="384">
                  <c:v>68.055999999999983</c:v>
                </c:pt>
                <c:pt idx="385">
                  <c:v>68.055999999999983</c:v>
                </c:pt>
                <c:pt idx="386">
                  <c:v>68.055999999999983</c:v>
                </c:pt>
                <c:pt idx="387">
                  <c:v>68.055999999999983</c:v>
                </c:pt>
                <c:pt idx="388">
                  <c:v>68.055999999999983</c:v>
                </c:pt>
                <c:pt idx="389">
                  <c:v>68.055999999999983</c:v>
                </c:pt>
                <c:pt idx="390">
                  <c:v>68.055999999999983</c:v>
                </c:pt>
                <c:pt idx="391">
                  <c:v>68.013000000000005</c:v>
                </c:pt>
                <c:pt idx="392">
                  <c:v>68.013000000000005</c:v>
                </c:pt>
                <c:pt idx="393">
                  <c:v>68.013000000000005</c:v>
                </c:pt>
                <c:pt idx="394">
                  <c:v>68.013000000000005</c:v>
                </c:pt>
                <c:pt idx="395">
                  <c:v>68.013000000000005</c:v>
                </c:pt>
                <c:pt idx="396">
                  <c:v>68.013000000000005</c:v>
                </c:pt>
                <c:pt idx="397">
                  <c:v>68.013000000000005</c:v>
                </c:pt>
                <c:pt idx="398">
                  <c:v>68.013000000000005</c:v>
                </c:pt>
                <c:pt idx="399">
                  <c:v>68.013000000000005</c:v>
                </c:pt>
                <c:pt idx="400">
                  <c:v>68.013000000000005</c:v>
                </c:pt>
                <c:pt idx="401">
                  <c:v>68.013000000000005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67.971000000000004</c:v>
                </c:pt>
                <c:pt idx="406">
                  <c:v>67.971000000000004</c:v>
                </c:pt>
                <c:pt idx="407">
                  <c:v>67.971000000000004</c:v>
                </c:pt>
                <c:pt idx="408">
                  <c:v>68.013000000000005</c:v>
                </c:pt>
                <c:pt idx="409">
                  <c:v>68.013000000000005</c:v>
                </c:pt>
                <c:pt idx="410">
                  <c:v>68.013000000000005</c:v>
                </c:pt>
                <c:pt idx="411">
                  <c:v>68.013000000000005</c:v>
                </c:pt>
                <c:pt idx="412">
                  <c:v>68.013000000000005</c:v>
                </c:pt>
                <c:pt idx="413">
                  <c:v>68.013000000000005</c:v>
                </c:pt>
                <c:pt idx="414">
                  <c:v>68.013000000000005</c:v>
                </c:pt>
                <c:pt idx="415">
                  <c:v>68.013000000000005</c:v>
                </c:pt>
                <c:pt idx="416">
                  <c:v>68.055999999999983</c:v>
                </c:pt>
                <c:pt idx="417">
                  <c:v>68.055999999999983</c:v>
                </c:pt>
                <c:pt idx="418">
                  <c:v>68.055999999999983</c:v>
                </c:pt>
                <c:pt idx="419">
                  <c:v>68.055999999999983</c:v>
                </c:pt>
                <c:pt idx="420">
                  <c:v>68.055999999999983</c:v>
                </c:pt>
                <c:pt idx="421">
                  <c:v>68.099000000000004</c:v>
                </c:pt>
                <c:pt idx="422">
                  <c:v>68.099000000000004</c:v>
                </c:pt>
                <c:pt idx="423">
                  <c:v>68.099000000000004</c:v>
                </c:pt>
                <c:pt idx="424">
                  <c:v>68.099000000000004</c:v>
                </c:pt>
                <c:pt idx="425">
                  <c:v>68.099000000000004</c:v>
                </c:pt>
                <c:pt idx="426">
                  <c:v>68.099000000000004</c:v>
                </c:pt>
                <c:pt idx="427">
                  <c:v>68.099000000000004</c:v>
                </c:pt>
                <c:pt idx="428">
                  <c:v>68.099000000000004</c:v>
                </c:pt>
                <c:pt idx="429">
                  <c:v>68.099000000000004</c:v>
                </c:pt>
                <c:pt idx="430">
                  <c:v>68.099000000000004</c:v>
                </c:pt>
                <c:pt idx="431">
                  <c:v>68.141999999999996</c:v>
                </c:pt>
                <c:pt idx="432">
                  <c:v>68.141999999999996</c:v>
                </c:pt>
                <c:pt idx="433">
                  <c:v>68.141999999999996</c:v>
                </c:pt>
                <c:pt idx="434">
                  <c:v>68.141999999999996</c:v>
                </c:pt>
                <c:pt idx="435">
                  <c:v>68.141999999999996</c:v>
                </c:pt>
                <c:pt idx="436">
                  <c:v>68.141999999999996</c:v>
                </c:pt>
                <c:pt idx="437">
                  <c:v>68.141999999999996</c:v>
                </c:pt>
                <c:pt idx="438">
                  <c:v>68.141999999999996</c:v>
                </c:pt>
                <c:pt idx="439">
                  <c:v>68.141999999999996</c:v>
                </c:pt>
                <c:pt idx="440">
                  <c:v>68.141999999999996</c:v>
                </c:pt>
                <c:pt idx="441">
                  <c:v>68.141999999999996</c:v>
                </c:pt>
                <c:pt idx="442">
                  <c:v>68.141999999999996</c:v>
                </c:pt>
                <c:pt idx="443">
                  <c:v>68.141999999999996</c:v>
                </c:pt>
                <c:pt idx="444">
                  <c:v>68.141999999999996</c:v>
                </c:pt>
                <c:pt idx="445">
                  <c:v>68.185000000000002</c:v>
                </c:pt>
                <c:pt idx="446">
                  <c:v>68.185000000000002</c:v>
                </c:pt>
                <c:pt idx="447">
                  <c:v>68.185000000000002</c:v>
                </c:pt>
                <c:pt idx="448">
                  <c:v>68.185000000000002</c:v>
                </c:pt>
                <c:pt idx="449">
                  <c:v>68.185000000000002</c:v>
                </c:pt>
                <c:pt idx="450">
                  <c:v>68.185000000000002</c:v>
                </c:pt>
                <c:pt idx="451">
                  <c:v>68.185000000000002</c:v>
                </c:pt>
                <c:pt idx="452">
                  <c:v>68.227000000000004</c:v>
                </c:pt>
                <c:pt idx="453">
                  <c:v>68.227000000000004</c:v>
                </c:pt>
                <c:pt idx="454">
                  <c:v>68.227000000000004</c:v>
                </c:pt>
                <c:pt idx="455">
                  <c:v>68.227000000000004</c:v>
                </c:pt>
                <c:pt idx="456">
                  <c:v>68.27</c:v>
                </c:pt>
                <c:pt idx="457">
                  <c:v>68.27</c:v>
                </c:pt>
                <c:pt idx="458">
                  <c:v>68.27</c:v>
                </c:pt>
                <c:pt idx="459">
                  <c:v>68.27</c:v>
                </c:pt>
                <c:pt idx="460">
                  <c:v>68.27</c:v>
                </c:pt>
                <c:pt idx="461">
                  <c:v>68.27</c:v>
                </c:pt>
                <c:pt idx="462">
                  <c:v>68.313000000000002</c:v>
                </c:pt>
                <c:pt idx="463">
                  <c:v>68.27</c:v>
                </c:pt>
                <c:pt idx="464">
                  <c:v>68.27</c:v>
                </c:pt>
                <c:pt idx="465">
                  <c:v>68.27</c:v>
                </c:pt>
                <c:pt idx="466">
                  <c:v>68.27</c:v>
                </c:pt>
                <c:pt idx="467">
                  <c:v>68.27</c:v>
                </c:pt>
                <c:pt idx="468">
                  <c:v>68.27</c:v>
                </c:pt>
                <c:pt idx="469">
                  <c:v>68.27</c:v>
                </c:pt>
                <c:pt idx="470">
                  <c:v>68.27</c:v>
                </c:pt>
                <c:pt idx="471">
                  <c:v>68.27</c:v>
                </c:pt>
                <c:pt idx="472">
                  <c:v>68.27</c:v>
                </c:pt>
                <c:pt idx="473">
                  <c:v>68.27</c:v>
                </c:pt>
                <c:pt idx="474">
                  <c:v>68.27</c:v>
                </c:pt>
                <c:pt idx="475">
                  <c:v>68.27</c:v>
                </c:pt>
                <c:pt idx="476">
                  <c:v>68.27</c:v>
                </c:pt>
                <c:pt idx="477">
                  <c:v>68.27</c:v>
                </c:pt>
                <c:pt idx="478">
                  <c:v>68.27</c:v>
                </c:pt>
                <c:pt idx="479">
                  <c:v>68.27</c:v>
                </c:pt>
                <c:pt idx="480">
                  <c:v>68.27</c:v>
                </c:pt>
                <c:pt idx="481">
                  <c:v>68.27</c:v>
                </c:pt>
                <c:pt idx="482">
                  <c:v>68.27</c:v>
                </c:pt>
                <c:pt idx="483">
                  <c:v>68.27</c:v>
                </c:pt>
                <c:pt idx="484">
                  <c:v>68.27</c:v>
                </c:pt>
                <c:pt idx="485">
                  <c:v>68.27</c:v>
                </c:pt>
                <c:pt idx="486">
                  <c:v>68.27</c:v>
                </c:pt>
                <c:pt idx="487">
                  <c:v>68.27</c:v>
                </c:pt>
                <c:pt idx="488">
                  <c:v>68.227000000000004</c:v>
                </c:pt>
                <c:pt idx="489">
                  <c:v>68.227000000000004</c:v>
                </c:pt>
                <c:pt idx="490">
                  <c:v>68.227000000000004</c:v>
                </c:pt>
                <c:pt idx="491">
                  <c:v>68.227000000000004</c:v>
                </c:pt>
                <c:pt idx="492">
                  <c:v>68.227000000000004</c:v>
                </c:pt>
                <c:pt idx="493">
                  <c:v>68.227000000000004</c:v>
                </c:pt>
                <c:pt idx="494">
                  <c:v>68.227000000000004</c:v>
                </c:pt>
                <c:pt idx="495">
                  <c:v>68.227000000000004</c:v>
                </c:pt>
                <c:pt idx="496">
                  <c:v>68.227000000000004</c:v>
                </c:pt>
                <c:pt idx="497">
                  <c:v>68.227000000000004</c:v>
                </c:pt>
                <c:pt idx="498">
                  <c:v>68.227000000000004</c:v>
                </c:pt>
                <c:pt idx="499">
                  <c:v>68.227000000000004</c:v>
                </c:pt>
                <c:pt idx="500">
                  <c:v>68.227000000000004</c:v>
                </c:pt>
                <c:pt idx="501">
                  <c:v>68.227000000000004</c:v>
                </c:pt>
                <c:pt idx="502">
                  <c:v>68.227000000000004</c:v>
                </c:pt>
                <c:pt idx="503">
                  <c:v>68.227000000000004</c:v>
                </c:pt>
                <c:pt idx="504">
                  <c:v>68.185000000000002</c:v>
                </c:pt>
                <c:pt idx="505">
                  <c:v>68.185000000000002</c:v>
                </c:pt>
                <c:pt idx="506">
                  <c:v>68.185000000000002</c:v>
                </c:pt>
                <c:pt idx="507">
                  <c:v>68.185000000000002</c:v>
                </c:pt>
                <c:pt idx="508">
                  <c:v>68.185000000000002</c:v>
                </c:pt>
                <c:pt idx="509">
                  <c:v>68.185000000000002</c:v>
                </c:pt>
                <c:pt idx="510">
                  <c:v>68.185000000000002</c:v>
                </c:pt>
                <c:pt idx="511">
                  <c:v>68.185000000000002</c:v>
                </c:pt>
                <c:pt idx="512">
                  <c:v>68.185000000000002</c:v>
                </c:pt>
                <c:pt idx="513">
                  <c:v>68.185000000000002</c:v>
                </c:pt>
                <c:pt idx="514">
                  <c:v>68.185000000000002</c:v>
                </c:pt>
                <c:pt idx="515">
                  <c:v>68.185000000000002</c:v>
                </c:pt>
                <c:pt idx="516">
                  <c:v>68.227000000000004</c:v>
                </c:pt>
                <c:pt idx="517">
                  <c:v>68.185000000000002</c:v>
                </c:pt>
                <c:pt idx="518">
                  <c:v>68.185000000000002</c:v>
                </c:pt>
                <c:pt idx="519">
                  <c:v>68.185000000000002</c:v>
                </c:pt>
                <c:pt idx="520">
                  <c:v>68.185000000000002</c:v>
                </c:pt>
                <c:pt idx="521">
                  <c:v>68.185000000000002</c:v>
                </c:pt>
                <c:pt idx="522">
                  <c:v>68.185000000000002</c:v>
                </c:pt>
                <c:pt idx="523">
                  <c:v>68.185000000000002</c:v>
                </c:pt>
                <c:pt idx="524">
                  <c:v>68.185000000000002</c:v>
                </c:pt>
                <c:pt idx="525">
                  <c:v>68.227000000000004</c:v>
                </c:pt>
                <c:pt idx="526">
                  <c:v>68.227000000000004</c:v>
                </c:pt>
                <c:pt idx="527">
                  <c:v>68.227000000000004</c:v>
                </c:pt>
                <c:pt idx="528">
                  <c:v>68.227000000000004</c:v>
                </c:pt>
                <c:pt idx="529">
                  <c:v>68.227000000000004</c:v>
                </c:pt>
                <c:pt idx="530">
                  <c:v>68.227000000000004</c:v>
                </c:pt>
                <c:pt idx="531">
                  <c:v>68.227000000000004</c:v>
                </c:pt>
                <c:pt idx="532">
                  <c:v>68.227000000000004</c:v>
                </c:pt>
                <c:pt idx="533">
                  <c:v>68.227000000000004</c:v>
                </c:pt>
                <c:pt idx="534">
                  <c:v>68.227000000000004</c:v>
                </c:pt>
                <c:pt idx="535">
                  <c:v>68.227000000000004</c:v>
                </c:pt>
                <c:pt idx="536">
                  <c:v>68.227000000000004</c:v>
                </c:pt>
                <c:pt idx="537">
                  <c:v>68.227000000000004</c:v>
                </c:pt>
                <c:pt idx="538">
                  <c:v>68.227000000000004</c:v>
                </c:pt>
                <c:pt idx="539">
                  <c:v>68.227000000000004</c:v>
                </c:pt>
                <c:pt idx="540">
                  <c:v>68.185000000000002</c:v>
                </c:pt>
                <c:pt idx="541">
                  <c:v>68.227000000000004</c:v>
                </c:pt>
                <c:pt idx="542">
                  <c:v>68.185000000000002</c:v>
                </c:pt>
                <c:pt idx="543">
                  <c:v>68.227000000000004</c:v>
                </c:pt>
                <c:pt idx="544">
                  <c:v>68.227000000000004</c:v>
                </c:pt>
                <c:pt idx="545">
                  <c:v>68.185000000000002</c:v>
                </c:pt>
                <c:pt idx="546">
                  <c:v>68.185000000000002</c:v>
                </c:pt>
                <c:pt idx="547">
                  <c:v>68.185000000000002</c:v>
                </c:pt>
                <c:pt idx="548">
                  <c:v>68.185000000000002</c:v>
                </c:pt>
                <c:pt idx="549">
                  <c:v>68.185000000000002</c:v>
                </c:pt>
                <c:pt idx="550">
                  <c:v>68.185000000000002</c:v>
                </c:pt>
                <c:pt idx="551">
                  <c:v>68.185000000000002</c:v>
                </c:pt>
                <c:pt idx="552">
                  <c:v>68.185000000000002</c:v>
                </c:pt>
                <c:pt idx="553">
                  <c:v>68.185000000000002</c:v>
                </c:pt>
                <c:pt idx="554">
                  <c:v>68.185000000000002</c:v>
                </c:pt>
                <c:pt idx="555">
                  <c:v>68.185000000000002</c:v>
                </c:pt>
                <c:pt idx="556">
                  <c:v>68.185000000000002</c:v>
                </c:pt>
                <c:pt idx="557">
                  <c:v>68.185000000000002</c:v>
                </c:pt>
                <c:pt idx="558">
                  <c:v>68.185000000000002</c:v>
                </c:pt>
                <c:pt idx="559">
                  <c:v>68.185000000000002</c:v>
                </c:pt>
                <c:pt idx="560">
                  <c:v>68.185000000000002</c:v>
                </c:pt>
                <c:pt idx="561">
                  <c:v>68.185000000000002</c:v>
                </c:pt>
                <c:pt idx="562">
                  <c:v>68.185000000000002</c:v>
                </c:pt>
                <c:pt idx="563">
                  <c:v>68.185000000000002</c:v>
                </c:pt>
                <c:pt idx="564">
                  <c:v>68.185000000000002</c:v>
                </c:pt>
                <c:pt idx="565">
                  <c:v>68.141999999999996</c:v>
                </c:pt>
                <c:pt idx="566">
                  <c:v>68.141999999999996</c:v>
                </c:pt>
                <c:pt idx="567">
                  <c:v>68.141999999999996</c:v>
                </c:pt>
                <c:pt idx="568">
                  <c:v>68.185000000000002</c:v>
                </c:pt>
                <c:pt idx="569">
                  <c:v>68.141999999999996</c:v>
                </c:pt>
                <c:pt idx="570">
                  <c:v>68.185000000000002</c:v>
                </c:pt>
                <c:pt idx="571">
                  <c:v>68.185000000000002</c:v>
                </c:pt>
                <c:pt idx="572">
                  <c:v>68.185000000000002</c:v>
                </c:pt>
                <c:pt idx="573">
                  <c:v>68.185000000000002</c:v>
                </c:pt>
                <c:pt idx="574">
                  <c:v>68.185000000000002</c:v>
                </c:pt>
                <c:pt idx="575">
                  <c:v>68.185000000000002</c:v>
                </c:pt>
                <c:pt idx="576">
                  <c:v>68.227000000000004</c:v>
                </c:pt>
                <c:pt idx="577">
                  <c:v>68.227000000000004</c:v>
                </c:pt>
                <c:pt idx="578">
                  <c:v>68.227000000000004</c:v>
                </c:pt>
                <c:pt idx="579">
                  <c:v>68.27</c:v>
                </c:pt>
                <c:pt idx="580">
                  <c:v>68.27</c:v>
                </c:pt>
                <c:pt idx="581">
                  <c:v>68.27</c:v>
                </c:pt>
                <c:pt idx="582">
                  <c:v>68.27</c:v>
                </c:pt>
                <c:pt idx="583">
                  <c:v>68.27</c:v>
                </c:pt>
                <c:pt idx="584">
                  <c:v>68.27</c:v>
                </c:pt>
                <c:pt idx="585">
                  <c:v>68.27</c:v>
                </c:pt>
                <c:pt idx="586">
                  <c:v>68.27</c:v>
                </c:pt>
                <c:pt idx="587">
                  <c:v>68.27</c:v>
                </c:pt>
                <c:pt idx="588">
                  <c:v>68.313000000000002</c:v>
                </c:pt>
                <c:pt idx="589">
                  <c:v>68.313000000000002</c:v>
                </c:pt>
                <c:pt idx="590">
                  <c:v>68.313000000000002</c:v>
                </c:pt>
                <c:pt idx="591">
                  <c:v>68.35599999999998</c:v>
                </c:pt>
                <c:pt idx="592">
                  <c:v>68.35599999999998</c:v>
                </c:pt>
                <c:pt idx="593">
                  <c:v>68.35599999999998</c:v>
                </c:pt>
                <c:pt idx="594">
                  <c:v>68.35599999999998</c:v>
                </c:pt>
                <c:pt idx="595">
                  <c:v>68.35599999999998</c:v>
                </c:pt>
                <c:pt idx="596">
                  <c:v>68.313000000000002</c:v>
                </c:pt>
                <c:pt idx="597">
                  <c:v>68.313000000000002</c:v>
                </c:pt>
                <c:pt idx="598">
                  <c:v>68.27</c:v>
                </c:pt>
                <c:pt idx="599">
                  <c:v>68.27</c:v>
                </c:pt>
                <c:pt idx="600">
                  <c:v>68.27</c:v>
                </c:pt>
                <c:pt idx="601">
                  <c:v>68.27</c:v>
                </c:pt>
                <c:pt idx="602">
                  <c:v>68.27</c:v>
                </c:pt>
                <c:pt idx="603">
                  <c:v>68.27</c:v>
                </c:pt>
                <c:pt idx="604">
                  <c:v>68.27</c:v>
                </c:pt>
                <c:pt idx="605">
                  <c:v>68.27</c:v>
                </c:pt>
                <c:pt idx="606">
                  <c:v>68.27</c:v>
                </c:pt>
                <c:pt idx="607">
                  <c:v>68.27</c:v>
                </c:pt>
                <c:pt idx="608">
                  <c:v>68.27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68.27</c:v>
                </c:pt>
                <c:pt idx="613">
                  <c:v>68.27</c:v>
                </c:pt>
                <c:pt idx="614">
                  <c:v>68.27</c:v>
                </c:pt>
                <c:pt idx="615">
                  <c:v>68.27</c:v>
                </c:pt>
                <c:pt idx="616">
                  <c:v>68.313000000000002</c:v>
                </c:pt>
                <c:pt idx="617">
                  <c:v>68.313000000000002</c:v>
                </c:pt>
                <c:pt idx="618">
                  <c:v>68.313000000000002</c:v>
                </c:pt>
                <c:pt idx="619">
                  <c:v>68.313000000000002</c:v>
                </c:pt>
                <c:pt idx="620">
                  <c:v>68.35599999999998</c:v>
                </c:pt>
                <c:pt idx="621">
                  <c:v>68.35599999999998</c:v>
                </c:pt>
                <c:pt idx="622">
                  <c:v>68.35599999999998</c:v>
                </c:pt>
                <c:pt idx="623">
                  <c:v>68.400000000000006</c:v>
                </c:pt>
                <c:pt idx="624">
                  <c:v>68.400000000000006</c:v>
                </c:pt>
                <c:pt idx="625">
                  <c:v>68.443000000000026</c:v>
                </c:pt>
                <c:pt idx="626">
                  <c:v>68.443000000000026</c:v>
                </c:pt>
                <c:pt idx="627">
                  <c:v>68.400000000000006</c:v>
                </c:pt>
                <c:pt idx="628">
                  <c:v>68.400000000000006</c:v>
                </c:pt>
                <c:pt idx="629">
                  <c:v>68.35599999999998</c:v>
                </c:pt>
                <c:pt idx="630">
                  <c:v>68.313000000000002</c:v>
                </c:pt>
                <c:pt idx="631">
                  <c:v>68.313000000000002</c:v>
                </c:pt>
                <c:pt idx="632">
                  <c:v>68.27</c:v>
                </c:pt>
                <c:pt idx="633">
                  <c:v>68.27</c:v>
                </c:pt>
                <c:pt idx="634">
                  <c:v>68.27</c:v>
                </c:pt>
                <c:pt idx="635">
                  <c:v>68.27</c:v>
                </c:pt>
                <c:pt idx="636">
                  <c:v>68.27</c:v>
                </c:pt>
                <c:pt idx="637">
                  <c:v>68.27</c:v>
                </c:pt>
                <c:pt idx="638">
                  <c:v>68.313000000000002</c:v>
                </c:pt>
                <c:pt idx="639">
                  <c:v>68.313000000000002</c:v>
                </c:pt>
                <c:pt idx="640">
                  <c:v>68.313000000000002</c:v>
                </c:pt>
                <c:pt idx="641">
                  <c:v>68.313000000000002</c:v>
                </c:pt>
                <c:pt idx="642">
                  <c:v>68.313000000000002</c:v>
                </c:pt>
                <c:pt idx="643">
                  <c:v>68.313000000000002</c:v>
                </c:pt>
                <c:pt idx="644">
                  <c:v>68.313000000000002</c:v>
                </c:pt>
                <c:pt idx="645">
                  <c:v>68.35599999999998</c:v>
                </c:pt>
                <c:pt idx="646">
                  <c:v>68.35599999999998</c:v>
                </c:pt>
                <c:pt idx="647">
                  <c:v>68.400000000000006</c:v>
                </c:pt>
                <c:pt idx="648">
                  <c:v>68.400000000000006</c:v>
                </c:pt>
                <c:pt idx="649">
                  <c:v>68.443000000000026</c:v>
                </c:pt>
                <c:pt idx="650">
                  <c:v>68.443000000000026</c:v>
                </c:pt>
                <c:pt idx="651">
                  <c:v>68.443000000000026</c:v>
                </c:pt>
                <c:pt idx="652">
                  <c:v>68.443000000000026</c:v>
                </c:pt>
                <c:pt idx="653">
                  <c:v>68.443000000000026</c:v>
                </c:pt>
                <c:pt idx="654">
                  <c:v>68.483999999999995</c:v>
                </c:pt>
                <c:pt idx="655">
                  <c:v>68.483999999999995</c:v>
                </c:pt>
                <c:pt idx="656">
                  <c:v>68.527000000000001</c:v>
                </c:pt>
                <c:pt idx="657">
                  <c:v>68.527000000000001</c:v>
                </c:pt>
                <c:pt idx="658">
                  <c:v>68.570999999999998</c:v>
                </c:pt>
                <c:pt idx="659">
                  <c:v>68.570999999999998</c:v>
                </c:pt>
                <c:pt idx="660">
                  <c:v>68.570999999999998</c:v>
                </c:pt>
                <c:pt idx="661">
                  <c:v>68.527000000000001</c:v>
                </c:pt>
                <c:pt idx="662">
                  <c:v>68.527000000000001</c:v>
                </c:pt>
                <c:pt idx="663">
                  <c:v>68.527000000000001</c:v>
                </c:pt>
                <c:pt idx="664">
                  <c:v>68.527000000000001</c:v>
                </c:pt>
                <c:pt idx="665">
                  <c:v>68.483999999999995</c:v>
                </c:pt>
                <c:pt idx="666">
                  <c:v>68.483999999999995</c:v>
                </c:pt>
                <c:pt idx="667">
                  <c:v>68.483999999999995</c:v>
                </c:pt>
                <c:pt idx="668">
                  <c:v>68.443000000000026</c:v>
                </c:pt>
                <c:pt idx="669">
                  <c:v>68.443000000000026</c:v>
                </c:pt>
                <c:pt idx="670">
                  <c:v>68.400000000000006</c:v>
                </c:pt>
                <c:pt idx="671">
                  <c:v>68.35599999999998</c:v>
                </c:pt>
                <c:pt idx="672">
                  <c:v>68.313000000000002</c:v>
                </c:pt>
                <c:pt idx="673">
                  <c:v>68.313000000000002</c:v>
                </c:pt>
                <c:pt idx="674">
                  <c:v>68.27</c:v>
                </c:pt>
                <c:pt idx="675">
                  <c:v>68.27</c:v>
                </c:pt>
                <c:pt idx="676">
                  <c:v>68.227000000000004</c:v>
                </c:pt>
                <c:pt idx="677">
                  <c:v>68.227000000000004</c:v>
                </c:pt>
                <c:pt idx="678">
                  <c:v>68.227000000000004</c:v>
                </c:pt>
                <c:pt idx="679">
                  <c:v>68.227000000000004</c:v>
                </c:pt>
                <c:pt idx="680">
                  <c:v>68.185000000000002</c:v>
                </c:pt>
                <c:pt idx="681">
                  <c:v>68.141999999999996</c:v>
                </c:pt>
                <c:pt idx="682">
                  <c:v>68.141999999999996</c:v>
                </c:pt>
                <c:pt idx="683">
                  <c:v>68.141999999999996</c:v>
                </c:pt>
                <c:pt idx="684">
                  <c:v>68.141999999999996</c:v>
                </c:pt>
                <c:pt idx="685">
                  <c:v>68.099000000000004</c:v>
                </c:pt>
                <c:pt idx="686">
                  <c:v>68.099000000000004</c:v>
                </c:pt>
                <c:pt idx="687">
                  <c:v>68.099000000000004</c:v>
                </c:pt>
                <c:pt idx="688">
                  <c:v>68.099000000000004</c:v>
                </c:pt>
                <c:pt idx="689">
                  <c:v>68.055999999999983</c:v>
                </c:pt>
                <c:pt idx="690">
                  <c:v>68.055999999999983</c:v>
                </c:pt>
                <c:pt idx="691">
                  <c:v>68.055999999999983</c:v>
                </c:pt>
                <c:pt idx="692">
                  <c:v>68.055999999999983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68.055999999999983</c:v>
                </c:pt>
                <c:pt idx="697">
                  <c:v>68.055999999999983</c:v>
                </c:pt>
                <c:pt idx="698">
                  <c:v>68.055999999999983</c:v>
                </c:pt>
                <c:pt idx="699">
                  <c:v>68.055999999999983</c:v>
                </c:pt>
                <c:pt idx="700">
                  <c:v>68.055999999999983</c:v>
                </c:pt>
                <c:pt idx="701">
                  <c:v>68.055999999999983</c:v>
                </c:pt>
                <c:pt idx="702">
                  <c:v>68.055999999999983</c:v>
                </c:pt>
                <c:pt idx="703">
                  <c:v>68.055999999999983</c:v>
                </c:pt>
                <c:pt idx="704">
                  <c:v>68.013000000000005</c:v>
                </c:pt>
                <c:pt idx="705">
                  <c:v>68.013000000000005</c:v>
                </c:pt>
                <c:pt idx="706">
                  <c:v>68.013000000000005</c:v>
                </c:pt>
                <c:pt idx="707">
                  <c:v>68.013000000000005</c:v>
                </c:pt>
                <c:pt idx="708">
                  <c:v>67.971000000000004</c:v>
                </c:pt>
                <c:pt idx="709">
                  <c:v>67.971000000000004</c:v>
                </c:pt>
                <c:pt idx="710">
                  <c:v>67.971000000000004</c:v>
                </c:pt>
                <c:pt idx="711">
                  <c:v>67.971000000000004</c:v>
                </c:pt>
                <c:pt idx="712">
                  <c:v>67.971000000000004</c:v>
                </c:pt>
                <c:pt idx="713">
                  <c:v>67.971000000000004</c:v>
                </c:pt>
                <c:pt idx="714">
                  <c:v>67.971000000000004</c:v>
                </c:pt>
                <c:pt idx="715">
                  <c:v>67.971000000000004</c:v>
                </c:pt>
                <c:pt idx="716">
                  <c:v>67.971000000000004</c:v>
                </c:pt>
                <c:pt idx="717">
                  <c:v>67.927999999999997</c:v>
                </c:pt>
                <c:pt idx="718">
                  <c:v>67.927999999999997</c:v>
                </c:pt>
                <c:pt idx="719">
                  <c:v>67.971000000000004</c:v>
                </c:pt>
                <c:pt idx="720">
                  <c:v>67.971000000000004</c:v>
                </c:pt>
                <c:pt idx="721">
                  <c:v>67.971000000000004</c:v>
                </c:pt>
                <c:pt idx="722">
                  <c:v>67.971000000000004</c:v>
                </c:pt>
                <c:pt idx="723">
                  <c:v>68.013000000000005</c:v>
                </c:pt>
                <c:pt idx="724">
                  <c:v>68.013000000000005</c:v>
                </c:pt>
                <c:pt idx="725">
                  <c:v>68.055999999999983</c:v>
                </c:pt>
                <c:pt idx="726">
                  <c:v>68.055999999999983</c:v>
                </c:pt>
                <c:pt idx="727">
                  <c:v>68.055999999999983</c:v>
                </c:pt>
                <c:pt idx="728">
                  <c:v>68.055999999999983</c:v>
                </c:pt>
                <c:pt idx="729">
                  <c:v>68.055999999999983</c:v>
                </c:pt>
                <c:pt idx="730">
                  <c:v>68.055999999999983</c:v>
                </c:pt>
                <c:pt idx="731">
                  <c:v>68.055999999999983</c:v>
                </c:pt>
                <c:pt idx="732">
                  <c:v>68.055999999999983</c:v>
                </c:pt>
                <c:pt idx="733">
                  <c:v>68.055999999999983</c:v>
                </c:pt>
                <c:pt idx="734">
                  <c:v>68.055999999999983</c:v>
                </c:pt>
                <c:pt idx="735">
                  <c:v>68.055999999999983</c:v>
                </c:pt>
                <c:pt idx="736">
                  <c:v>68.055999999999983</c:v>
                </c:pt>
                <c:pt idx="737">
                  <c:v>68.055999999999983</c:v>
                </c:pt>
                <c:pt idx="738">
                  <c:v>68.055999999999983</c:v>
                </c:pt>
                <c:pt idx="739">
                  <c:v>68.055999999999983</c:v>
                </c:pt>
                <c:pt idx="740">
                  <c:v>68.055999999999983</c:v>
                </c:pt>
                <c:pt idx="741">
                  <c:v>68.055999999999983</c:v>
                </c:pt>
                <c:pt idx="742">
                  <c:v>68.055999999999983</c:v>
                </c:pt>
                <c:pt idx="743">
                  <c:v>68.055999999999983</c:v>
                </c:pt>
                <c:pt idx="744">
                  <c:v>68.055999999999983</c:v>
                </c:pt>
                <c:pt idx="745">
                  <c:v>68.055999999999983</c:v>
                </c:pt>
                <c:pt idx="746">
                  <c:v>68.055999999999983</c:v>
                </c:pt>
                <c:pt idx="747">
                  <c:v>68.013000000000005</c:v>
                </c:pt>
                <c:pt idx="748">
                  <c:v>67.971000000000004</c:v>
                </c:pt>
                <c:pt idx="749">
                  <c:v>67.971000000000004</c:v>
                </c:pt>
                <c:pt idx="750">
                  <c:v>67.971000000000004</c:v>
                </c:pt>
                <c:pt idx="751">
                  <c:v>67.927999999999997</c:v>
                </c:pt>
                <c:pt idx="752">
                  <c:v>67.884999999999991</c:v>
                </c:pt>
                <c:pt idx="753">
                  <c:v>67.884999999999991</c:v>
                </c:pt>
                <c:pt idx="754">
                  <c:v>67.884999999999991</c:v>
                </c:pt>
                <c:pt idx="755">
                  <c:v>67.884999999999991</c:v>
                </c:pt>
                <c:pt idx="756">
                  <c:v>67.884999999999991</c:v>
                </c:pt>
                <c:pt idx="757">
                  <c:v>67.884999999999991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67.927999999999997</c:v>
                </c:pt>
                <c:pt idx="761">
                  <c:v>67.927999999999997</c:v>
                </c:pt>
                <c:pt idx="762">
                  <c:v>67.927999999999997</c:v>
                </c:pt>
                <c:pt idx="763">
                  <c:v>67.927999999999997</c:v>
                </c:pt>
                <c:pt idx="764">
                  <c:v>67.927999999999997</c:v>
                </c:pt>
                <c:pt idx="765">
                  <c:v>67.971000000000004</c:v>
                </c:pt>
                <c:pt idx="766">
                  <c:v>67.971000000000004</c:v>
                </c:pt>
                <c:pt idx="767">
                  <c:v>67.971000000000004</c:v>
                </c:pt>
                <c:pt idx="768">
                  <c:v>67.971000000000004</c:v>
                </c:pt>
                <c:pt idx="769">
                  <c:v>67.971000000000004</c:v>
                </c:pt>
                <c:pt idx="770">
                  <c:v>67.927999999999997</c:v>
                </c:pt>
                <c:pt idx="771">
                  <c:v>67.927999999999997</c:v>
                </c:pt>
                <c:pt idx="772">
                  <c:v>67.884999999999991</c:v>
                </c:pt>
                <c:pt idx="773">
                  <c:v>67.884999999999991</c:v>
                </c:pt>
                <c:pt idx="774">
                  <c:v>67.884999999999991</c:v>
                </c:pt>
                <c:pt idx="775">
                  <c:v>67.884999999999991</c:v>
                </c:pt>
                <c:pt idx="776">
                  <c:v>67.884999999999991</c:v>
                </c:pt>
                <c:pt idx="777">
                  <c:v>67.884999999999991</c:v>
                </c:pt>
                <c:pt idx="778">
                  <c:v>67.927999999999997</c:v>
                </c:pt>
                <c:pt idx="779">
                  <c:v>67.927999999999997</c:v>
                </c:pt>
                <c:pt idx="780">
                  <c:v>67.927999999999997</c:v>
                </c:pt>
                <c:pt idx="781">
                  <c:v>67.971000000000004</c:v>
                </c:pt>
                <c:pt idx="782">
                  <c:v>67.927999999999997</c:v>
                </c:pt>
                <c:pt idx="783">
                  <c:v>67.927999999999997</c:v>
                </c:pt>
                <c:pt idx="784">
                  <c:v>67.927999999999997</c:v>
                </c:pt>
                <c:pt idx="785">
                  <c:v>67.927999999999997</c:v>
                </c:pt>
                <c:pt idx="786">
                  <c:v>67.927999999999997</c:v>
                </c:pt>
                <c:pt idx="787">
                  <c:v>67.927999999999997</c:v>
                </c:pt>
                <c:pt idx="788">
                  <c:v>67.927999999999997</c:v>
                </c:pt>
                <c:pt idx="789">
                  <c:v>67.927999999999997</c:v>
                </c:pt>
                <c:pt idx="790">
                  <c:v>67.927999999999997</c:v>
                </c:pt>
                <c:pt idx="791">
                  <c:v>67.971000000000004</c:v>
                </c:pt>
                <c:pt idx="792">
                  <c:v>67.971000000000004</c:v>
                </c:pt>
                <c:pt idx="793">
                  <c:v>67.971000000000004</c:v>
                </c:pt>
                <c:pt idx="794">
                  <c:v>67.971000000000004</c:v>
                </c:pt>
                <c:pt idx="795">
                  <c:v>67.971000000000004</c:v>
                </c:pt>
                <c:pt idx="796">
                  <c:v>68.013000000000005</c:v>
                </c:pt>
                <c:pt idx="797">
                  <c:v>68.013000000000005</c:v>
                </c:pt>
                <c:pt idx="798">
                  <c:v>68.013000000000005</c:v>
                </c:pt>
                <c:pt idx="799">
                  <c:v>68.013000000000005</c:v>
                </c:pt>
                <c:pt idx="800">
                  <c:v>68.013000000000005</c:v>
                </c:pt>
                <c:pt idx="801">
                  <c:v>68.055999999999983</c:v>
                </c:pt>
                <c:pt idx="802">
                  <c:v>68.013000000000005</c:v>
                </c:pt>
                <c:pt idx="803">
                  <c:v>68.013000000000005</c:v>
                </c:pt>
                <c:pt idx="804">
                  <c:v>68.013000000000005</c:v>
                </c:pt>
                <c:pt idx="805">
                  <c:v>68.055999999999983</c:v>
                </c:pt>
                <c:pt idx="806">
                  <c:v>68.055999999999983</c:v>
                </c:pt>
                <c:pt idx="807">
                  <c:v>68.055999999999983</c:v>
                </c:pt>
                <c:pt idx="808">
                  <c:v>68.055999999999983</c:v>
                </c:pt>
                <c:pt idx="809">
                  <c:v>68.055999999999983</c:v>
                </c:pt>
                <c:pt idx="810">
                  <c:v>68.055999999999983</c:v>
                </c:pt>
                <c:pt idx="811">
                  <c:v>68.055999999999983</c:v>
                </c:pt>
                <c:pt idx="812">
                  <c:v>68.055999999999983</c:v>
                </c:pt>
                <c:pt idx="813">
                  <c:v>68.055999999999983</c:v>
                </c:pt>
                <c:pt idx="814">
                  <c:v>68.055999999999983</c:v>
                </c:pt>
                <c:pt idx="815">
                  <c:v>68.013000000000005</c:v>
                </c:pt>
                <c:pt idx="816">
                  <c:v>68.013000000000005</c:v>
                </c:pt>
                <c:pt idx="817">
                  <c:v>68.013000000000005</c:v>
                </c:pt>
                <c:pt idx="818">
                  <c:v>67.971000000000004</c:v>
                </c:pt>
                <c:pt idx="819">
                  <c:v>67.971000000000004</c:v>
                </c:pt>
                <c:pt idx="820">
                  <c:v>67.971000000000004</c:v>
                </c:pt>
                <c:pt idx="821">
                  <c:v>67.971000000000004</c:v>
                </c:pt>
                <c:pt idx="822">
                  <c:v>67.971000000000004</c:v>
                </c:pt>
                <c:pt idx="823">
                  <c:v>67.971000000000004</c:v>
                </c:pt>
                <c:pt idx="824">
                  <c:v>67.971000000000004</c:v>
                </c:pt>
                <c:pt idx="825">
                  <c:v>67.971000000000004</c:v>
                </c:pt>
                <c:pt idx="826">
                  <c:v>67.971000000000004</c:v>
                </c:pt>
                <c:pt idx="827">
                  <c:v>67.971000000000004</c:v>
                </c:pt>
                <c:pt idx="828">
                  <c:v>67.971000000000004</c:v>
                </c:pt>
                <c:pt idx="829">
                  <c:v>67.971000000000004</c:v>
                </c:pt>
                <c:pt idx="830">
                  <c:v>67.971000000000004</c:v>
                </c:pt>
                <c:pt idx="831">
                  <c:v>67.927999999999997</c:v>
                </c:pt>
                <c:pt idx="832">
                  <c:v>67.927999999999997</c:v>
                </c:pt>
                <c:pt idx="833">
                  <c:v>67.927999999999997</c:v>
                </c:pt>
                <c:pt idx="834">
                  <c:v>67.927999999999997</c:v>
                </c:pt>
                <c:pt idx="835">
                  <c:v>67.927999999999997</c:v>
                </c:pt>
                <c:pt idx="836">
                  <c:v>67.927999999999997</c:v>
                </c:pt>
                <c:pt idx="837">
                  <c:v>67.927999999999997</c:v>
                </c:pt>
                <c:pt idx="838">
                  <c:v>67.971000000000004</c:v>
                </c:pt>
                <c:pt idx="839">
                  <c:v>67.971000000000004</c:v>
                </c:pt>
                <c:pt idx="840">
                  <c:v>67.971000000000004</c:v>
                </c:pt>
                <c:pt idx="841">
                  <c:v>67.971000000000004</c:v>
                </c:pt>
                <c:pt idx="842">
                  <c:v>67.971000000000004</c:v>
                </c:pt>
                <c:pt idx="843">
                  <c:v>67.971000000000004</c:v>
                </c:pt>
                <c:pt idx="844">
                  <c:v>67.971000000000004</c:v>
                </c:pt>
                <c:pt idx="845">
                  <c:v>67.971000000000004</c:v>
                </c:pt>
                <c:pt idx="846">
                  <c:v>67.971000000000004</c:v>
                </c:pt>
                <c:pt idx="847">
                  <c:v>67.971000000000004</c:v>
                </c:pt>
                <c:pt idx="848">
                  <c:v>67.971000000000004</c:v>
                </c:pt>
                <c:pt idx="849">
                  <c:v>67.971000000000004</c:v>
                </c:pt>
                <c:pt idx="850">
                  <c:v>67.971000000000004</c:v>
                </c:pt>
                <c:pt idx="851">
                  <c:v>67.971000000000004</c:v>
                </c:pt>
                <c:pt idx="852">
                  <c:v>67.971000000000004</c:v>
                </c:pt>
                <c:pt idx="853">
                  <c:v>67.927999999999997</c:v>
                </c:pt>
                <c:pt idx="854">
                  <c:v>67.927999999999997</c:v>
                </c:pt>
                <c:pt idx="855">
                  <c:v>67.884999999999991</c:v>
                </c:pt>
                <c:pt idx="856">
                  <c:v>67.884999999999991</c:v>
                </c:pt>
                <c:pt idx="857">
                  <c:v>67.884999999999991</c:v>
                </c:pt>
                <c:pt idx="858">
                  <c:v>67.842000000000013</c:v>
                </c:pt>
                <c:pt idx="859">
                  <c:v>67.842000000000013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67.757000000000005</c:v>
                </c:pt>
                <c:pt idx="864">
                  <c:v>67.757000000000005</c:v>
                </c:pt>
                <c:pt idx="865">
                  <c:v>67.757000000000005</c:v>
                </c:pt>
                <c:pt idx="866">
                  <c:v>67.757000000000005</c:v>
                </c:pt>
                <c:pt idx="867">
                  <c:v>67.757000000000005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67.757000000000005</c:v>
                </c:pt>
                <c:pt idx="873">
                  <c:v>67.757000000000005</c:v>
                </c:pt>
                <c:pt idx="874">
                  <c:v>67.757000000000005</c:v>
                </c:pt>
                <c:pt idx="875">
                  <c:v>67.757000000000005</c:v>
                </c:pt>
                <c:pt idx="876">
                  <c:v>67.798000000000002</c:v>
                </c:pt>
                <c:pt idx="877">
                  <c:v>67.757000000000005</c:v>
                </c:pt>
                <c:pt idx="878">
                  <c:v>67.757000000000005</c:v>
                </c:pt>
                <c:pt idx="879">
                  <c:v>67.757000000000005</c:v>
                </c:pt>
                <c:pt idx="880">
                  <c:v>67.757000000000005</c:v>
                </c:pt>
                <c:pt idx="881">
                  <c:v>67.757000000000005</c:v>
                </c:pt>
                <c:pt idx="882">
                  <c:v>67.757000000000005</c:v>
                </c:pt>
                <c:pt idx="883">
                  <c:v>67.757000000000005</c:v>
                </c:pt>
                <c:pt idx="884">
                  <c:v>67.757000000000005</c:v>
                </c:pt>
                <c:pt idx="885">
                  <c:v>67.757000000000005</c:v>
                </c:pt>
                <c:pt idx="886">
                  <c:v>67.757000000000005</c:v>
                </c:pt>
                <c:pt idx="887">
                  <c:v>67.757000000000005</c:v>
                </c:pt>
                <c:pt idx="888">
                  <c:v>67.757000000000005</c:v>
                </c:pt>
                <c:pt idx="889">
                  <c:v>67.714000000000027</c:v>
                </c:pt>
                <c:pt idx="890">
                  <c:v>67.714000000000027</c:v>
                </c:pt>
                <c:pt idx="891">
                  <c:v>67.714000000000027</c:v>
                </c:pt>
                <c:pt idx="892">
                  <c:v>67.714000000000027</c:v>
                </c:pt>
                <c:pt idx="893">
                  <c:v>67.714000000000027</c:v>
                </c:pt>
                <c:pt idx="894">
                  <c:v>67.714000000000027</c:v>
                </c:pt>
                <c:pt idx="895">
                  <c:v>67.714000000000027</c:v>
                </c:pt>
                <c:pt idx="896">
                  <c:v>67.714000000000027</c:v>
                </c:pt>
                <c:pt idx="897">
                  <c:v>67.714000000000027</c:v>
                </c:pt>
                <c:pt idx="898">
                  <c:v>67.714000000000027</c:v>
                </c:pt>
                <c:pt idx="899">
                  <c:v>67.714000000000027</c:v>
                </c:pt>
                <c:pt idx="900">
                  <c:v>67.714000000000027</c:v>
                </c:pt>
                <c:pt idx="901">
                  <c:v>67.714000000000027</c:v>
                </c:pt>
                <c:pt idx="902">
                  <c:v>67.714000000000027</c:v>
                </c:pt>
                <c:pt idx="903">
                  <c:v>67.714000000000027</c:v>
                </c:pt>
                <c:pt idx="904">
                  <c:v>67.714000000000027</c:v>
                </c:pt>
                <c:pt idx="905">
                  <c:v>67.714000000000027</c:v>
                </c:pt>
                <c:pt idx="906">
                  <c:v>67.714000000000027</c:v>
                </c:pt>
                <c:pt idx="907">
                  <c:v>67.714000000000027</c:v>
                </c:pt>
                <c:pt idx="908">
                  <c:v>67.714000000000027</c:v>
                </c:pt>
                <c:pt idx="909">
                  <c:v>67.714000000000027</c:v>
                </c:pt>
                <c:pt idx="910">
                  <c:v>67.757000000000005</c:v>
                </c:pt>
                <c:pt idx="911">
                  <c:v>67.757000000000005</c:v>
                </c:pt>
                <c:pt idx="912">
                  <c:v>67.757000000000005</c:v>
                </c:pt>
                <c:pt idx="913">
                  <c:v>67.757000000000005</c:v>
                </c:pt>
                <c:pt idx="914">
                  <c:v>67.757000000000005</c:v>
                </c:pt>
                <c:pt idx="915">
                  <c:v>67.757000000000005</c:v>
                </c:pt>
                <c:pt idx="916">
                  <c:v>67.757000000000005</c:v>
                </c:pt>
                <c:pt idx="917">
                  <c:v>67.798000000000002</c:v>
                </c:pt>
                <c:pt idx="918">
                  <c:v>67.798000000000002</c:v>
                </c:pt>
                <c:pt idx="919">
                  <c:v>67.798000000000002</c:v>
                </c:pt>
                <c:pt idx="920">
                  <c:v>67.798000000000002</c:v>
                </c:pt>
                <c:pt idx="921">
                  <c:v>67.798000000000002</c:v>
                </c:pt>
                <c:pt idx="922">
                  <c:v>67.798000000000002</c:v>
                </c:pt>
                <c:pt idx="923">
                  <c:v>67.842000000000013</c:v>
                </c:pt>
                <c:pt idx="924">
                  <c:v>67.842000000000013</c:v>
                </c:pt>
                <c:pt idx="925">
                  <c:v>67.842000000000013</c:v>
                </c:pt>
                <c:pt idx="926">
                  <c:v>67.884999999999991</c:v>
                </c:pt>
                <c:pt idx="927">
                  <c:v>67.884999999999991</c:v>
                </c:pt>
                <c:pt idx="928">
                  <c:v>67.884999999999991</c:v>
                </c:pt>
                <c:pt idx="929">
                  <c:v>67.884999999999991</c:v>
                </c:pt>
                <c:pt idx="930">
                  <c:v>67.884999999999991</c:v>
                </c:pt>
                <c:pt idx="931">
                  <c:v>67.884999999999991</c:v>
                </c:pt>
                <c:pt idx="932">
                  <c:v>67.884999999999991</c:v>
                </c:pt>
                <c:pt idx="933">
                  <c:v>67.884999999999991</c:v>
                </c:pt>
                <c:pt idx="934">
                  <c:v>67.884999999999991</c:v>
                </c:pt>
                <c:pt idx="935">
                  <c:v>67.884999999999991</c:v>
                </c:pt>
                <c:pt idx="936">
                  <c:v>67.884999999999991</c:v>
                </c:pt>
                <c:pt idx="937">
                  <c:v>67.884999999999991</c:v>
                </c:pt>
                <c:pt idx="938">
                  <c:v>67.927999999999997</c:v>
                </c:pt>
                <c:pt idx="939">
                  <c:v>67.927999999999997</c:v>
                </c:pt>
                <c:pt idx="940">
                  <c:v>67.927999999999997</c:v>
                </c:pt>
                <c:pt idx="941">
                  <c:v>67.971000000000004</c:v>
                </c:pt>
                <c:pt idx="942">
                  <c:v>67.971000000000004</c:v>
                </c:pt>
                <c:pt idx="943">
                  <c:v>67.971000000000004</c:v>
                </c:pt>
                <c:pt idx="944">
                  <c:v>67.971000000000004</c:v>
                </c:pt>
                <c:pt idx="945">
                  <c:v>67.971000000000004</c:v>
                </c:pt>
                <c:pt idx="946">
                  <c:v>67.971000000000004</c:v>
                </c:pt>
                <c:pt idx="947">
                  <c:v>68.055999999999983</c:v>
                </c:pt>
                <c:pt idx="948">
                  <c:v>68.055999999999983</c:v>
                </c:pt>
                <c:pt idx="949">
                  <c:v>68.099000000000004</c:v>
                </c:pt>
                <c:pt idx="950">
                  <c:v>68.141999999999996</c:v>
                </c:pt>
                <c:pt idx="951">
                  <c:v>68.185000000000002</c:v>
                </c:pt>
                <c:pt idx="952">
                  <c:v>68.227000000000004</c:v>
                </c:pt>
                <c:pt idx="953">
                  <c:v>68.313000000000002</c:v>
                </c:pt>
                <c:pt idx="954">
                  <c:v>68.313000000000002</c:v>
                </c:pt>
                <c:pt idx="955">
                  <c:v>68.35599999999998</c:v>
                </c:pt>
                <c:pt idx="956">
                  <c:v>68.400000000000006</c:v>
                </c:pt>
                <c:pt idx="957">
                  <c:v>68.400000000000006</c:v>
                </c:pt>
                <c:pt idx="958">
                  <c:v>68.400000000000006</c:v>
                </c:pt>
                <c:pt idx="959">
                  <c:v>68.400000000000006</c:v>
                </c:pt>
                <c:pt idx="960">
                  <c:v>68.443000000000026</c:v>
                </c:pt>
                <c:pt idx="961">
                  <c:v>68.443000000000026</c:v>
                </c:pt>
                <c:pt idx="962">
                  <c:v>68.443000000000026</c:v>
                </c:pt>
                <c:pt idx="963">
                  <c:v>68.483999999999995</c:v>
                </c:pt>
                <c:pt idx="964">
                  <c:v>68.483999999999995</c:v>
                </c:pt>
                <c:pt idx="965">
                  <c:v>68.527000000000001</c:v>
                </c:pt>
                <c:pt idx="966">
                  <c:v>68.527000000000001</c:v>
                </c:pt>
                <c:pt idx="967">
                  <c:v>68.570999999999998</c:v>
                </c:pt>
                <c:pt idx="968">
                  <c:v>68.570999999999998</c:v>
                </c:pt>
                <c:pt idx="969">
                  <c:v>68.614000000000004</c:v>
                </c:pt>
                <c:pt idx="970">
                  <c:v>68.656999999999982</c:v>
                </c:pt>
                <c:pt idx="971">
                  <c:v>68.656999999999982</c:v>
                </c:pt>
                <c:pt idx="972">
                  <c:v>68.656999999999982</c:v>
                </c:pt>
                <c:pt idx="973">
                  <c:v>68.697999999999993</c:v>
                </c:pt>
                <c:pt idx="974">
                  <c:v>68.697999999999993</c:v>
                </c:pt>
                <c:pt idx="975">
                  <c:v>68.742000000000004</c:v>
                </c:pt>
                <c:pt idx="976">
                  <c:v>68.742000000000004</c:v>
                </c:pt>
                <c:pt idx="977">
                  <c:v>68.742000000000004</c:v>
                </c:pt>
                <c:pt idx="978">
                  <c:v>68.742000000000004</c:v>
                </c:pt>
                <c:pt idx="979">
                  <c:v>68.742000000000004</c:v>
                </c:pt>
                <c:pt idx="980">
                  <c:v>68.742000000000004</c:v>
                </c:pt>
                <c:pt idx="981">
                  <c:v>68.784999999999997</c:v>
                </c:pt>
                <c:pt idx="982">
                  <c:v>68.784999999999997</c:v>
                </c:pt>
                <c:pt idx="983">
                  <c:v>68.784999999999997</c:v>
                </c:pt>
                <c:pt idx="984">
                  <c:v>68.742000000000004</c:v>
                </c:pt>
                <c:pt idx="985">
                  <c:v>68.742000000000004</c:v>
                </c:pt>
                <c:pt idx="986">
                  <c:v>68.742000000000004</c:v>
                </c:pt>
                <c:pt idx="987">
                  <c:v>68.742000000000004</c:v>
                </c:pt>
                <c:pt idx="988">
                  <c:v>68.742000000000004</c:v>
                </c:pt>
                <c:pt idx="989">
                  <c:v>68.697999999999993</c:v>
                </c:pt>
                <c:pt idx="990">
                  <c:v>68.656999999999982</c:v>
                </c:pt>
                <c:pt idx="991">
                  <c:v>68.656999999999982</c:v>
                </c:pt>
                <c:pt idx="992">
                  <c:v>68.656999999999982</c:v>
                </c:pt>
                <c:pt idx="993">
                  <c:v>68.656999999999982</c:v>
                </c:pt>
                <c:pt idx="994">
                  <c:v>68.614000000000004</c:v>
                </c:pt>
                <c:pt idx="995">
                  <c:v>68.614000000000004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68.570999999999998</c:v>
                </c:pt>
                <c:pt idx="1000">
                  <c:v>68.570999999999998</c:v>
                </c:pt>
                <c:pt idx="1001">
                  <c:v>68.527000000000001</c:v>
                </c:pt>
                <c:pt idx="1002">
                  <c:v>68.527000000000001</c:v>
                </c:pt>
                <c:pt idx="1003">
                  <c:v>68.527000000000001</c:v>
                </c:pt>
                <c:pt idx="1004">
                  <c:v>68.483999999999995</c:v>
                </c:pt>
                <c:pt idx="1005">
                  <c:v>68.483999999999995</c:v>
                </c:pt>
                <c:pt idx="1006">
                  <c:v>68.483999999999995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68.483999999999995</c:v>
                </c:pt>
                <c:pt idx="1012">
                  <c:v>68.483999999999995</c:v>
                </c:pt>
                <c:pt idx="1013">
                  <c:v>68.483999999999995</c:v>
                </c:pt>
                <c:pt idx="1014">
                  <c:v>68.483999999999995</c:v>
                </c:pt>
                <c:pt idx="1015">
                  <c:v>68.483999999999995</c:v>
                </c:pt>
                <c:pt idx="1016">
                  <c:v>68.483999999999995</c:v>
                </c:pt>
                <c:pt idx="1017">
                  <c:v>68.483999999999995</c:v>
                </c:pt>
                <c:pt idx="1018">
                  <c:v>68.483999999999995</c:v>
                </c:pt>
                <c:pt idx="1019">
                  <c:v>68.483999999999995</c:v>
                </c:pt>
                <c:pt idx="1020">
                  <c:v>68.483999999999995</c:v>
                </c:pt>
                <c:pt idx="1021">
                  <c:v>68.483999999999995</c:v>
                </c:pt>
                <c:pt idx="1022">
                  <c:v>68.483999999999995</c:v>
                </c:pt>
                <c:pt idx="1023">
                  <c:v>68.483999999999995</c:v>
                </c:pt>
                <c:pt idx="1024">
                  <c:v>68.483999999999995</c:v>
                </c:pt>
                <c:pt idx="1025">
                  <c:v>68.483999999999995</c:v>
                </c:pt>
                <c:pt idx="1026">
                  <c:v>68.483999999999995</c:v>
                </c:pt>
                <c:pt idx="1027">
                  <c:v>68.443000000000026</c:v>
                </c:pt>
                <c:pt idx="1028">
                  <c:v>68.443000000000026</c:v>
                </c:pt>
                <c:pt idx="1029">
                  <c:v>68.443000000000026</c:v>
                </c:pt>
                <c:pt idx="1030">
                  <c:v>68.443000000000026</c:v>
                </c:pt>
                <c:pt idx="1031">
                  <c:v>68.443000000000026</c:v>
                </c:pt>
                <c:pt idx="1032">
                  <c:v>68.483999999999995</c:v>
                </c:pt>
                <c:pt idx="1033">
                  <c:v>68.483999999999995</c:v>
                </c:pt>
                <c:pt idx="1034">
                  <c:v>68.483999999999995</c:v>
                </c:pt>
                <c:pt idx="1035">
                  <c:v>68.483999999999995</c:v>
                </c:pt>
                <c:pt idx="1036">
                  <c:v>68.483999999999995</c:v>
                </c:pt>
                <c:pt idx="1037">
                  <c:v>68.483999999999995</c:v>
                </c:pt>
                <c:pt idx="1038">
                  <c:v>68.483999999999995</c:v>
                </c:pt>
                <c:pt idx="1039">
                  <c:v>68.483999999999995</c:v>
                </c:pt>
                <c:pt idx="1040">
                  <c:v>68.483999999999995</c:v>
                </c:pt>
                <c:pt idx="1041">
                  <c:v>68.483999999999995</c:v>
                </c:pt>
                <c:pt idx="1042">
                  <c:v>68.527000000000001</c:v>
                </c:pt>
                <c:pt idx="1043">
                  <c:v>68.527000000000001</c:v>
                </c:pt>
                <c:pt idx="1044">
                  <c:v>68.527000000000001</c:v>
                </c:pt>
                <c:pt idx="1045">
                  <c:v>68.527000000000001</c:v>
                </c:pt>
                <c:pt idx="1046">
                  <c:v>68.570999999999998</c:v>
                </c:pt>
                <c:pt idx="1047">
                  <c:v>68.570999999999998</c:v>
                </c:pt>
                <c:pt idx="1048">
                  <c:v>68.570999999999998</c:v>
                </c:pt>
                <c:pt idx="1049">
                  <c:v>68.570999999999998</c:v>
                </c:pt>
                <c:pt idx="1050">
                  <c:v>68.614000000000004</c:v>
                </c:pt>
                <c:pt idx="1051">
                  <c:v>68.656999999999982</c:v>
                </c:pt>
                <c:pt idx="1052">
                  <c:v>68.656999999999982</c:v>
                </c:pt>
                <c:pt idx="1053">
                  <c:v>68.656999999999982</c:v>
                </c:pt>
                <c:pt idx="1054">
                  <c:v>68.656999999999982</c:v>
                </c:pt>
                <c:pt idx="1055">
                  <c:v>68.697999999999993</c:v>
                </c:pt>
                <c:pt idx="1056">
                  <c:v>68.742000000000004</c:v>
                </c:pt>
                <c:pt idx="1057">
                  <c:v>68.742000000000004</c:v>
                </c:pt>
                <c:pt idx="1058">
                  <c:v>68.784999999999997</c:v>
                </c:pt>
                <c:pt idx="1059">
                  <c:v>68.784999999999997</c:v>
                </c:pt>
                <c:pt idx="1060">
                  <c:v>68.784999999999997</c:v>
                </c:pt>
                <c:pt idx="1061">
                  <c:v>68.828000000000003</c:v>
                </c:pt>
                <c:pt idx="1062">
                  <c:v>68.828000000000003</c:v>
                </c:pt>
                <c:pt idx="1063">
                  <c:v>68.828000000000003</c:v>
                </c:pt>
                <c:pt idx="1064">
                  <c:v>68.828000000000003</c:v>
                </c:pt>
                <c:pt idx="1065">
                  <c:v>68.828000000000003</c:v>
                </c:pt>
                <c:pt idx="1066">
                  <c:v>68.828000000000003</c:v>
                </c:pt>
                <c:pt idx="1067">
                  <c:v>68.870999999999981</c:v>
                </c:pt>
                <c:pt idx="1068">
                  <c:v>68.870999999999981</c:v>
                </c:pt>
                <c:pt idx="1069">
                  <c:v>68.828000000000003</c:v>
                </c:pt>
                <c:pt idx="1070">
                  <c:v>68.828000000000003</c:v>
                </c:pt>
                <c:pt idx="1071">
                  <c:v>68.828000000000003</c:v>
                </c:pt>
                <c:pt idx="1072">
                  <c:v>68.784999999999997</c:v>
                </c:pt>
                <c:pt idx="1073">
                  <c:v>68.784999999999997</c:v>
                </c:pt>
                <c:pt idx="1074">
                  <c:v>68.742000000000004</c:v>
                </c:pt>
                <c:pt idx="1075">
                  <c:v>68.742000000000004</c:v>
                </c:pt>
                <c:pt idx="1076">
                  <c:v>68.742000000000004</c:v>
                </c:pt>
                <c:pt idx="1077">
                  <c:v>68.697999999999993</c:v>
                </c:pt>
                <c:pt idx="1078">
                  <c:v>68.656999999999982</c:v>
                </c:pt>
                <c:pt idx="1079">
                  <c:v>68.656999999999982</c:v>
                </c:pt>
                <c:pt idx="1080">
                  <c:v>68.614000000000004</c:v>
                </c:pt>
                <c:pt idx="1081">
                  <c:v>68.570999999999998</c:v>
                </c:pt>
                <c:pt idx="1082">
                  <c:v>68.570999999999998</c:v>
                </c:pt>
                <c:pt idx="1083">
                  <c:v>68.527000000000001</c:v>
                </c:pt>
                <c:pt idx="1084">
                  <c:v>68.483999999999995</c:v>
                </c:pt>
                <c:pt idx="1085">
                  <c:v>68.483999999999995</c:v>
                </c:pt>
                <c:pt idx="1086">
                  <c:v>68.483999999999995</c:v>
                </c:pt>
                <c:pt idx="1087">
                  <c:v>68.443000000000026</c:v>
                </c:pt>
                <c:pt idx="1088">
                  <c:v>68.443000000000026</c:v>
                </c:pt>
                <c:pt idx="1089">
                  <c:v>68.400000000000006</c:v>
                </c:pt>
                <c:pt idx="1090">
                  <c:v>68.400000000000006</c:v>
                </c:pt>
                <c:pt idx="1091">
                  <c:v>68.400000000000006</c:v>
                </c:pt>
                <c:pt idx="1092">
                  <c:v>68.35599999999998</c:v>
                </c:pt>
                <c:pt idx="1093">
                  <c:v>68.35599999999998</c:v>
                </c:pt>
                <c:pt idx="1094">
                  <c:v>68.35599999999998</c:v>
                </c:pt>
                <c:pt idx="1095">
                  <c:v>68.400000000000006</c:v>
                </c:pt>
                <c:pt idx="1096">
                  <c:v>68.400000000000006</c:v>
                </c:pt>
                <c:pt idx="1097">
                  <c:v>68.400000000000006</c:v>
                </c:pt>
                <c:pt idx="1098">
                  <c:v>68.443000000000026</c:v>
                </c:pt>
                <c:pt idx="1099">
                  <c:v>68.483999999999995</c:v>
                </c:pt>
                <c:pt idx="1100">
                  <c:v>68.483999999999995</c:v>
                </c:pt>
                <c:pt idx="1101">
                  <c:v>68.483999999999995</c:v>
                </c:pt>
                <c:pt idx="1102">
                  <c:v>68.527000000000001</c:v>
                </c:pt>
                <c:pt idx="1103">
                  <c:v>68.527000000000001</c:v>
                </c:pt>
                <c:pt idx="1104">
                  <c:v>68.570999999999998</c:v>
                </c:pt>
                <c:pt idx="1105">
                  <c:v>68.614000000000004</c:v>
                </c:pt>
                <c:pt idx="1106">
                  <c:v>68.656999999999982</c:v>
                </c:pt>
                <c:pt idx="1107">
                  <c:v>68.656999999999982</c:v>
                </c:pt>
                <c:pt idx="1108">
                  <c:v>68.656999999999982</c:v>
                </c:pt>
                <c:pt idx="1109">
                  <c:v>68.697999999999993</c:v>
                </c:pt>
                <c:pt idx="1110">
                  <c:v>68.742000000000004</c:v>
                </c:pt>
                <c:pt idx="1111">
                  <c:v>68.742000000000004</c:v>
                </c:pt>
                <c:pt idx="1112">
                  <c:v>68.742000000000004</c:v>
                </c:pt>
                <c:pt idx="1113">
                  <c:v>68.784999999999997</c:v>
                </c:pt>
                <c:pt idx="1114">
                  <c:v>68.784999999999997</c:v>
                </c:pt>
                <c:pt idx="1115">
                  <c:v>68.784999999999997</c:v>
                </c:pt>
                <c:pt idx="1116">
                  <c:v>68.742000000000004</c:v>
                </c:pt>
                <c:pt idx="1117">
                  <c:v>68.742000000000004</c:v>
                </c:pt>
                <c:pt idx="1118">
                  <c:v>68.742000000000004</c:v>
                </c:pt>
                <c:pt idx="1119">
                  <c:v>68.742000000000004</c:v>
                </c:pt>
                <c:pt idx="1120">
                  <c:v>68.697999999999993</c:v>
                </c:pt>
                <c:pt idx="1121">
                  <c:v>68.697999999999993</c:v>
                </c:pt>
                <c:pt idx="1122">
                  <c:v>68.656999999999982</c:v>
                </c:pt>
                <c:pt idx="1123">
                  <c:v>68.656999999999982</c:v>
                </c:pt>
                <c:pt idx="1124">
                  <c:v>68.656999999999982</c:v>
                </c:pt>
                <c:pt idx="1125">
                  <c:v>68.614000000000004</c:v>
                </c:pt>
                <c:pt idx="1126">
                  <c:v>68.614000000000004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68.570999999999998</c:v>
                </c:pt>
                <c:pt idx="1130">
                  <c:v>68.527000000000001</c:v>
                </c:pt>
                <c:pt idx="1131">
                  <c:v>68.527000000000001</c:v>
                </c:pt>
                <c:pt idx="1132">
                  <c:v>68.527000000000001</c:v>
                </c:pt>
                <c:pt idx="1133">
                  <c:v>68.527000000000001</c:v>
                </c:pt>
                <c:pt idx="1134">
                  <c:v>68.527000000000001</c:v>
                </c:pt>
                <c:pt idx="1135">
                  <c:v>68.570999999999998</c:v>
                </c:pt>
                <c:pt idx="1136">
                  <c:v>68.570999999999998</c:v>
                </c:pt>
                <c:pt idx="1137">
                  <c:v>68.570999999999998</c:v>
                </c:pt>
                <c:pt idx="1138">
                  <c:v>68.570999999999998</c:v>
                </c:pt>
                <c:pt idx="1139">
                  <c:v>68.570999999999998</c:v>
                </c:pt>
                <c:pt idx="1140">
                  <c:v>68.570999999999998</c:v>
                </c:pt>
                <c:pt idx="1141">
                  <c:v>68.570999999999998</c:v>
                </c:pt>
                <c:pt idx="1142">
                  <c:v>68.570999999999998</c:v>
                </c:pt>
                <c:pt idx="1143">
                  <c:v>68.570999999999998</c:v>
                </c:pt>
                <c:pt idx="1144">
                  <c:v>68.570999999999998</c:v>
                </c:pt>
                <c:pt idx="1145">
                  <c:v>68.570999999999998</c:v>
                </c:pt>
                <c:pt idx="1146">
                  <c:v>68.570999999999998</c:v>
                </c:pt>
                <c:pt idx="1147">
                  <c:v>68.570999999999998</c:v>
                </c:pt>
                <c:pt idx="1148">
                  <c:v>68.570999999999998</c:v>
                </c:pt>
                <c:pt idx="1149">
                  <c:v>68.570999999999998</c:v>
                </c:pt>
                <c:pt idx="1150">
                  <c:v>68.570999999999998</c:v>
                </c:pt>
                <c:pt idx="1151">
                  <c:v>68.570999999999998</c:v>
                </c:pt>
                <c:pt idx="1152">
                  <c:v>68.614000000000004</c:v>
                </c:pt>
                <c:pt idx="1153">
                  <c:v>68.614000000000004</c:v>
                </c:pt>
                <c:pt idx="1154">
                  <c:v>68.614000000000004</c:v>
                </c:pt>
                <c:pt idx="1155">
                  <c:v>68.614000000000004</c:v>
                </c:pt>
                <c:pt idx="1156">
                  <c:v>68.570999999999998</c:v>
                </c:pt>
                <c:pt idx="1157">
                  <c:v>68.570999999999998</c:v>
                </c:pt>
                <c:pt idx="1158">
                  <c:v>68.570999999999998</c:v>
                </c:pt>
                <c:pt idx="1159">
                  <c:v>68.527000000000001</c:v>
                </c:pt>
                <c:pt idx="1160">
                  <c:v>68.527000000000001</c:v>
                </c:pt>
                <c:pt idx="1161">
                  <c:v>68.570999999999998</c:v>
                </c:pt>
                <c:pt idx="1162">
                  <c:v>68.570999999999998</c:v>
                </c:pt>
                <c:pt idx="1163">
                  <c:v>68.570999999999998</c:v>
                </c:pt>
                <c:pt idx="1164">
                  <c:v>68.570999999999998</c:v>
                </c:pt>
                <c:pt idx="1165">
                  <c:v>68.614000000000004</c:v>
                </c:pt>
                <c:pt idx="1166">
                  <c:v>68.614000000000004</c:v>
                </c:pt>
                <c:pt idx="1167">
                  <c:v>68.656999999999982</c:v>
                </c:pt>
                <c:pt idx="1168">
                  <c:v>68.656999999999982</c:v>
                </c:pt>
                <c:pt idx="1169">
                  <c:v>68.656999999999982</c:v>
                </c:pt>
                <c:pt idx="1170">
                  <c:v>68.656999999999982</c:v>
                </c:pt>
                <c:pt idx="1171">
                  <c:v>68.697999999999993</c:v>
                </c:pt>
                <c:pt idx="1172">
                  <c:v>68.697999999999993</c:v>
                </c:pt>
                <c:pt idx="1173">
                  <c:v>68.697999999999993</c:v>
                </c:pt>
                <c:pt idx="1174">
                  <c:v>68.697999999999993</c:v>
                </c:pt>
                <c:pt idx="1175">
                  <c:v>68.656999999999982</c:v>
                </c:pt>
                <c:pt idx="1176">
                  <c:v>68.656999999999982</c:v>
                </c:pt>
                <c:pt idx="1177">
                  <c:v>68.656999999999982</c:v>
                </c:pt>
                <c:pt idx="1178">
                  <c:v>68.656999999999982</c:v>
                </c:pt>
                <c:pt idx="1179">
                  <c:v>68.656999999999982</c:v>
                </c:pt>
                <c:pt idx="1180">
                  <c:v>68.656999999999982</c:v>
                </c:pt>
                <c:pt idx="1181">
                  <c:v>68.656999999999982</c:v>
                </c:pt>
                <c:pt idx="1182">
                  <c:v>68.656999999999982</c:v>
                </c:pt>
                <c:pt idx="1183">
                  <c:v>68.656999999999982</c:v>
                </c:pt>
                <c:pt idx="1184">
                  <c:v>68.656999999999982</c:v>
                </c:pt>
                <c:pt idx="1185">
                  <c:v>68.697999999999993</c:v>
                </c:pt>
                <c:pt idx="1186">
                  <c:v>68.656999999999982</c:v>
                </c:pt>
                <c:pt idx="1187">
                  <c:v>68.656999999999982</c:v>
                </c:pt>
                <c:pt idx="1188">
                  <c:v>68.656999999999982</c:v>
                </c:pt>
                <c:pt idx="1189">
                  <c:v>68.656999999999982</c:v>
                </c:pt>
                <c:pt idx="1190">
                  <c:v>68.656999999999982</c:v>
                </c:pt>
                <c:pt idx="1191">
                  <c:v>68.656999999999982</c:v>
                </c:pt>
                <c:pt idx="1192">
                  <c:v>68.656999999999982</c:v>
                </c:pt>
                <c:pt idx="1193">
                  <c:v>68.656999999999982</c:v>
                </c:pt>
                <c:pt idx="1194">
                  <c:v>68.656999999999982</c:v>
                </c:pt>
                <c:pt idx="1195">
                  <c:v>68.656999999999982</c:v>
                </c:pt>
                <c:pt idx="1196">
                  <c:v>68.656999999999982</c:v>
                </c:pt>
                <c:pt idx="1197">
                  <c:v>68.614000000000004</c:v>
                </c:pt>
                <c:pt idx="1198">
                  <c:v>68.614000000000004</c:v>
                </c:pt>
                <c:pt idx="1199">
                  <c:v>68.614000000000004</c:v>
                </c:pt>
                <c:pt idx="1200">
                  <c:v>68.614000000000004</c:v>
                </c:pt>
                <c:pt idx="1201">
                  <c:v>68.614000000000004</c:v>
                </c:pt>
                <c:pt idx="1202">
                  <c:v>68.614000000000004</c:v>
                </c:pt>
                <c:pt idx="1203">
                  <c:v>68.614000000000004</c:v>
                </c:pt>
                <c:pt idx="1204">
                  <c:v>68.614000000000004</c:v>
                </c:pt>
                <c:pt idx="1205">
                  <c:v>68.614000000000004</c:v>
                </c:pt>
                <c:pt idx="1206">
                  <c:v>68.570999999999998</c:v>
                </c:pt>
                <c:pt idx="1207">
                  <c:v>68.570999999999998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68.443000000000026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68.443000000000026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68.527000000000001</c:v>
                </c:pt>
                <c:pt idx="1220">
                  <c:v>68.527000000000001</c:v>
                </c:pt>
                <c:pt idx="1221">
                  <c:v>68.527000000000001</c:v>
                </c:pt>
                <c:pt idx="1222">
                  <c:v>68.527000000000001</c:v>
                </c:pt>
                <c:pt idx="1223">
                  <c:v>68.570999999999998</c:v>
                </c:pt>
                <c:pt idx="1224">
                  <c:v>68.570999999999998</c:v>
                </c:pt>
                <c:pt idx="1225">
                  <c:v>68.570999999999998</c:v>
                </c:pt>
                <c:pt idx="1226">
                  <c:v>68.570999999999998</c:v>
                </c:pt>
                <c:pt idx="1227">
                  <c:v>68.614000000000004</c:v>
                </c:pt>
                <c:pt idx="1228">
                  <c:v>68.656999999999982</c:v>
                </c:pt>
                <c:pt idx="1229">
                  <c:v>68.656999999999982</c:v>
                </c:pt>
                <c:pt idx="1230">
                  <c:v>68.656999999999982</c:v>
                </c:pt>
                <c:pt idx="1231">
                  <c:v>68.697999999999993</c:v>
                </c:pt>
                <c:pt idx="1232">
                  <c:v>68.742000000000004</c:v>
                </c:pt>
                <c:pt idx="1233">
                  <c:v>68.742000000000004</c:v>
                </c:pt>
                <c:pt idx="1234">
                  <c:v>68.784999999999997</c:v>
                </c:pt>
                <c:pt idx="1235">
                  <c:v>68.784999999999997</c:v>
                </c:pt>
                <c:pt idx="1236">
                  <c:v>68.784999999999997</c:v>
                </c:pt>
                <c:pt idx="1237">
                  <c:v>68.828000000000003</c:v>
                </c:pt>
                <c:pt idx="1238">
                  <c:v>68.828000000000003</c:v>
                </c:pt>
                <c:pt idx="1239">
                  <c:v>68.828000000000003</c:v>
                </c:pt>
                <c:pt idx="1240">
                  <c:v>68.828000000000003</c:v>
                </c:pt>
                <c:pt idx="1241">
                  <c:v>68.870999999999981</c:v>
                </c:pt>
                <c:pt idx="1242">
                  <c:v>68.870999999999981</c:v>
                </c:pt>
                <c:pt idx="1243">
                  <c:v>68.870999999999981</c:v>
                </c:pt>
                <c:pt idx="1244">
                  <c:v>68.870999999999981</c:v>
                </c:pt>
                <c:pt idx="1245">
                  <c:v>68.870999999999981</c:v>
                </c:pt>
                <c:pt idx="1246">
                  <c:v>68.870999999999981</c:v>
                </c:pt>
                <c:pt idx="1247">
                  <c:v>68.912999999999997</c:v>
                </c:pt>
                <c:pt idx="1248">
                  <c:v>68.912999999999997</c:v>
                </c:pt>
                <c:pt idx="1249">
                  <c:v>68.912999999999997</c:v>
                </c:pt>
                <c:pt idx="1250">
                  <c:v>68.956000000000003</c:v>
                </c:pt>
                <c:pt idx="1251">
                  <c:v>68.956000000000003</c:v>
                </c:pt>
                <c:pt idx="1252">
                  <c:v>68.998999999999995</c:v>
                </c:pt>
                <c:pt idx="1253">
                  <c:v>68.998999999999995</c:v>
                </c:pt>
                <c:pt idx="1254">
                  <c:v>68.998999999999995</c:v>
                </c:pt>
                <c:pt idx="1255">
                  <c:v>69.042000000000002</c:v>
                </c:pt>
                <c:pt idx="1256">
                  <c:v>69.042000000000002</c:v>
                </c:pt>
                <c:pt idx="1257">
                  <c:v>69.084999999999994</c:v>
                </c:pt>
                <c:pt idx="1258">
                  <c:v>69.084999999999994</c:v>
                </c:pt>
                <c:pt idx="1259">
                  <c:v>69.084999999999994</c:v>
                </c:pt>
                <c:pt idx="1260">
                  <c:v>69.084999999999994</c:v>
                </c:pt>
                <c:pt idx="1261">
                  <c:v>69.084999999999994</c:v>
                </c:pt>
                <c:pt idx="1262">
                  <c:v>69.042000000000002</c:v>
                </c:pt>
                <c:pt idx="1263">
                  <c:v>69.042000000000002</c:v>
                </c:pt>
                <c:pt idx="1264">
                  <c:v>69.042000000000002</c:v>
                </c:pt>
                <c:pt idx="1265">
                  <c:v>69.042000000000002</c:v>
                </c:pt>
                <c:pt idx="1266">
                  <c:v>69.042000000000002</c:v>
                </c:pt>
                <c:pt idx="1267">
                  <c:v>69.042000000000002</c:v>
                </c:pt>
                <c:pt idx="1268">
                  <c:v>68.998999999999995</c:v>
                </c:pt>
                <c:pt idx="1269">
                  <c:v>68.998999999999995</c:v>
                </c:pt>
                <c:pt idx="1270">
                  <c:v>68.998999999999995</c:v>
                </c:pt>
                <c:pt idx="1271">
                  <c:v>68.998999999999995</c:v>
                </c:pt>
                <c:pt idx="1272">
                  <c:v>68.998999999999995</c:v>
                </c:pt>
                <c:pt idx="1273">
                  <c:v>68.998999999999995</c:v>
                </c:pt>
                <c:pt idx="1274">
                  <c:v>68.956000000000003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68.912999999999997</c:v>
                </c:pt>
                <c:pt idx="1284">
                  <c:v>68.912999999999997</c:v>
                </c:pt>
                <c:pt idx="1285">
                  <c:v>68.912999999999997</c:v>
                </c:pt>
                <c:pt idx="1286">
                  <c:v>68.912999999999997</c:v>
                </c:pt>
                <c:pt idx="1287">
                  <c:v>68.912999999999997</c:v>
                </c:pt>
                <c:pt idx="1288">
                  <c:v>68.912999999999997</c:v>
                </c:pt>
                <c:pt idx="1289">
                  <c:v>68.912999999999997</c:v>
                </c:pt>
                <c:pt idx="1290">
                  <c:v>68.912999999999997</c:v>
                </c:pt>
                <c:pt idx="1291">
                  <c:v>68.912999999999997</c:v>
                </c:pt>
                <c:pt idx="1292">
                  <c:v>68.912999999999997</c:v>
                </c:pt>
                <c:pt idx="1293">
                  <c:v>68.912999999999997</c:v>
                </c:pt>
                <c:pt idx="1294">
                  <c:v>68.912999999999997</c:v>
                </c:pt>
                <c:pt idx="1295">
                  <c:v>68.912999999999997</c:v>
                </c:pt>
                <c:pt idx="1296">
                  <c:v>68.912999999999997</c:v>
                </c:pt>
                <c:pt idx="1297">
                  <c:v>68.912999999999997</c:v>
                </c:pt>
                <c:pt idx="1298">
                  <c:v>68.912999999999997</c:v>
                </c:pt>
                <c:pt idx="1299">
                  <c:v>68.912999999999997</c:v>
                </c:pt>
                <c:pt idx="1300">
                  <c:v>68.912999999999997</c:v>
                </c:pt>
                <c:pt idx="1301">
                  <c:v>68.912999999999997</c:v>
                </c:pt>
                <c:pt idx="1302">
                  <c:v>68.912999999999997</c:v>
                </c:pt>
                <c:pt idx="1303">
                  <c:v>68.912999999999997</c:v>
                </c:pt>
                <c:pt idx="1304">
                  <c:v>68.912999999999997</c:v>
                </c:pt>
                <c:pt idx="1305">
                  <c:v>68.912999999999997</c:v>
                </c:pt>
                <c:pt idx="1306">
                  <c:v>68.956000000000003</c:v>
                </c:pt>
                <c:pt idx="1307">
                  <c:v>68.998999999999995</c:v>
                </c:pt>
                <c:pt idx="1308">
                  <c:v>68.998999999999995</c:v>
                </c:pt>
                <c:pt idx="1309">
                  <c:v>68.998999999999995</c:v>
                </c:pt>
                <c:pt idx="1310">
                  <c:v>69.042000000000002</c:v>
                </c:pt>
                <c:pt idx="1311">
                  <c:v>69.084999999999994</c:v>
                </c:pt>
                <c:pt idx="1312">
                  <c:v>69.084999999999994</c:v>
                </c:pt>
                <c:pt idx="1313">
                  <c:v>69.128999999999976</c:v>
                </c:pt>
                <c:pt idx="1314">
                  <c:v>69.169999999999987</c:v>
                </c:pt>
                <c:pt idx="1315">
                  <c:v>69.169999999999987</c:v>
                </c:pt>
                <c:pt idx="1316">
                  <c:v>69.169999999999987</c:v>
                </c:pt>
                <c:pt idx="1317">
                  <c:v>69.212999999999994</c:v>
                </c:pt>
                <c:pt idx="1318">
                  <c:v>69.212999999999994</c:v>
                </c:pt>
                <c:pt idx="1319">
                  <c:v>69.212999999999994</c:v>
                </c:pt>
                <c:pt idx="1320">
                  <c:v>69.212999999999994</c:v>
                </c:pt>
                <c:pt idx="1321">
                  <c:v>69.212999999999994</c:v>
                </c:pt>
                <c:pt idx="1322">
                  <c:v>69.212999999999994</c:v>
                </c:pt>
                <c:pt idx="1323">
                  <c:v>69.212999999999994</c:v>
                </c:pt>
                <c:pt idx="1324">
                  <c:v>69.212999999999994</c:v>
                </c:pt>
                <c:pt idx="1325">
                  <c:v>69.256</c:v>
                </c:pt>
                <c:pt idx="1326">
                  <c:v>69.256</c:v>
                </c:pt>
                <c:pt idx="1327">
                  <c:v>69.256</c:v>
                </c:pt>
                <c:pt idx="1328">
                  <c:v>69.3</c:v>
                </c:pt>
                <c:pt idx="1329">
                  <c:v>69.3</c:v>
                </c:pt>
                <c:pt idx="1330">
                  <c:v>69.3</c:v>
                </c:pt>
                <c:pt idx="1331">
                  <c:v>69.3</c:v>
                </c:pt>
                <c:pt idx="1332">
                  <c:v>69.343000000000004</c:v>
                </c:pt>
                <c:pt idx="1333">
                  <c:v>69.343000000000004</c:v>
                </c:pt>
                <c:pt idx="1334">
                  <c:v>69.343000000000004</c:v>
                </c:pt>
                <c:pt idx="1335">
                  <c:v>69.3</c:v>
                </c:pt>
                <c:pt idx="1336">
                  <c:v>69.3</c:v>
                </c:pt>
                <c:pt idx="1337">
                  <c:v>69.3</c:v>
                </c:pt>
                <c:pt idx="1338">
                  <c:v>69.3</c:v>
                </c:pt>
                <c:pt idx="1339">
                  <c:v>69.256</c:v>
                </c:pt>
                <c:pt idx="1340">
                  <c:v>69.256</c:v>
                </c:pt>
                <c:pt idx="1341">
                  <c:v>69.256</c:v>
                </c:pt>
                <c:pt idx="1342">
                  <c:v>69.256</c:v>
                </c:pt>
                <c:pt idx="1343">
                  <c:v>69.256</c:v>
                </c:pt>
                <c:pt idx="1344">
                  <c:v>69.256</c:v>
                </c:pt>
                <c:pt idx="1345">
                  <c:v>69.256</c:v>
                </c:pt>
                <c:pt idx="1346">
                  <c:v>69.256</c:v>
                </c:pt>
                <c:pt idx="1347">
                  <c:v>69.3</c:v>
                </c:pt>
                <c:pt idx="1348">
                  <c:v>69.3</c:v>
                </c:pt>
                <c:pt idx="1349">
                  <c:v>69.3</c:v>
                </c:pt>
                <c:pt idx="1350">
                  <c:v>69.3</c:v>
                </c:pt>
                <c:pt idx="1351">
                  <c:v>69.3</c:v>
                </c:pt>
                <c:pt idx="1352">
                  <c:v>69.3</c:v>
                </c:pt>
                <c:pt idx="1353">
                  <c:v>69.3</c:v>
                </c:pt>
                <c:pt idx="1354">
                  <c:v>69.3</c:v>
                </c:pt>
                <c:pt idx="1355">
                  <c:v>69.256</c:v>
                </c:pt>
                <c:pt idx="1356">
                  <c:v>69.256</c:v>
                </c:pt>
                <c:pt idx="1357">
                  <c:v>69.256</c:v>
                </c:pt>
                <c:pt idx="1358">
                  <c:v>69.256</c:v>
                </c:pt>
                <c:pt idx="1359">
                  <c:v>69.256</c:v>
                </c:pt>
                <c:pt idx="1360">
                  <c:v>69.256</c:v>
                </c:pt>
                <c:pt idx="1361">
                  <c:v>69.256</c:v>
                </c:pt>
                <c:pt idx="1362">
                  <c:v>69.3</c:v>
                </c:pt>
                <c:pt idx="1363">
                  <c:v>69.3</c:v>
                </c:pt>
                <c:pt idx="1364">
                  <c:v>69.3</c:v>
                </c:pt>
                <c:pt idx="1365">
                  <c:v>69.3</c:v>
                </c:pt>
                <c:pt idx="1366">
                  <c:v>69.3</c:v>
                </c:pt>
                <c:pt idx="1367">
                  <c:v>69.343000000000004</c:v>
                </c:pt>
                <c:pt idx="1368">
                  <c:v>69.343000000000004</c:v>
                </c:pt>
                <c:pt idx="1369">
                  <c:v>69.343000000000004</c:v>
                </c:pt>
                <c:pt idx="1370">
                  <c:v>69.343000000000004</c:v>
                </c:pt>
                <c:pt idx="1371">
                  <c:v>69.343000000000004</c:v>
                </c:pt>
                <c:pt idx="1372">
                  <c:v>69.385999999999981</c:v>
                </c:pt>
                <c:pt idx="1373">
                  <c:v>69.385999999999981</c:v>
                </c:pt>
                <c:pt idx="1374">
                  <c:v>69.385999999999981</c:v>
                </c:pt>
                <c:pt idx="1375">
                  <c:v>69.427000000000007</c:v>
                </c:pt>
                <c:pt idx="1376">
                  <c:v>69.427000000000007</c:v>
                </c:pt>
                <c:pt idx="1377">
                  <c:v>69.427000000000007</c:v>
                </c:pt>
                <c:pt idx="1378">
                  <c:v>69.427000000000007</c:v>
                </c:pt>
                <c:pt idx="1379">
                  <c:v>69.471000000000004</c:v>
                </c:pt>
                <c:pt idx="1380">
                  <c:v>69.471000000000004</c:v>
                </c:pt>
                <c:pt idx="1381">
                  <c:v>69.513999999999996</c:v>
                </c:pt>
                <c:pt idx="1382">
                  <c:v>69.513999999999996</c:v>
                </c:pt>
                <c:pt idx="1383">
                  <c:v>69.513999999999996</c:v>
                </c:pt>
                <c:pt idx="1384">
                  <c:v>69.513999999999996</c:v>
                </c:pt>
                <c:pt idx="1385">
                  <c:v>69.557000000000002</c:v>
                </c:pt>
                <c:pt idx="1386">
                  <c:v>69.557000000000002</c:v>
                </c:pt>
                <c:pt idx="1387">
                  <c:v>69.557000000000002</c:v>
                </c:pt>
                <c:pt idx="1388">
                  <c:v>69.599999999999994</c:v>
                </c:pt>
                <c:pt idx="1389">
                  <c:v>69.599999999999994</c:v>
                </c:pt>
                <c:pt idx="1390">
                  <c:v>69.599999999999994</c:v>
                </c:pt>
                <c:pt idx="1391">
                  <c:v>69.599999999999994</c:v>
                </c:pt>
                <c:pt idx="1392">
                  <c:v>69.599999999999994</c:v>
                </c:pt>
                <c:pt idx="1393">
                  <c:v>69.599999999999994</c:v>
                </c:pt>
                <c:pt idx="1394">
                  <c:v>69.599999999999994</c:v>
                </c:pt>
                <c:pt idx="1395">
                  <c:v>69.599999999999994</c:v>
                </c:pt>
                <c:pt idx="1396">
                  <c:v>69.599999999999994</c:v>
                </c:pt>
                <c:pt idx="1397">
                  <c:v>69.599999999999994</c:v>
                </c:pt>
                <c:pt idx="1398">
                  <c:v>69.599999999999994</c:v>
                </c:pt>
                <c:pt idx="1399">
                  <c:v>69.599999999999994</c:v>
                </c:pt>
                <c:pt idx="1400">
                  <c:v>69.599999999999994</c:v>
                </c:pt>
                <c:pt idx="1401">
                  <c:v>69.643000000000001</c:v>
                </c:pt>
                <c:pt idx="1402">
                  <c:v>69.643000000000001</c:v>
                </c:pt>
                <c:pt idx="1403">
                  <c:v>69.643000000000001</c:v>
                </c:pt>
                <c:pt idx="1404">
                  <c:v>69.643000000000001</c:v>
                </c:pt>
                <c:pt idx="1405">
                  <c:v>69.643000000000001</c:v>
                </c:pt>
                <c:pt idx="1406">
                  <c:v>69.685000000000002</c:v>
                </c:pt>
                <c:pt idx="1407">
                  <c:v>69.685000000000002</c:v>
                </c:pt>
                <c:pt idx="1408">
                  <c:v>69.685000000000002</c:v>
                </c:pt>
                <c:pt idx="1409">
                  <c:v>69.685000000000002</c:v>
                </c:pt>
                <c:pt idx="1410">
                  <c:v>69.643000000000001</c:v>
                </c:pt>
                <c:pt idx="1411">
                  <c:v>69.685000000000002</c:v>
                </c:pt>
                <c:pt idx="1412">
                  <c:v>69.643000000000001</c:v>
                </c:pt>
                <c:pt idx="1413">
                  <c:v>69.643000000000001</c:v>
                </c:pt>
                <c:pt idx="1414">
                  <c:v>69.643000000000001</c:v>
                </c:pt>
                <c:pt idx="1415">
                  <c:v>69.643000000000001</c:v>
                </c:pt>
                <c:pt idx="1416">
                  <c:v>69.643000000000001</c:v>
                </c:pt>
                <c:pt idx="1417">
                  <c:v>69.643000000000001</c:v>
                </c:pt>
                <c:pt idx="1418">
                  <c:v>69.643000000000001</c:v>
                </c:pt>
                <c:pt idx="1419">
                  <c:v>69.643000000000001</c:v>
                </c:pt>
                <c:pt idx="1420">
                  <c:v>69.599999999999994</c:v>
                </c:pt>
                <c:pt idx="1421">
                  <c:v>69.599999999999994</c:v>
                </c:pt>
                <c:pt idx="1422">
                  <c:v>69.599999999999994</c:v>
                </c:pt>
                <c:pt idx="1423">
                  <c:v>69.557000000000002</c:v>
                </c:pt>
                <c:pt idx="1424">
                  <c:v>69.557000000000002</c:v>
                </c:pt>
                <c:pt idx="1425">
                  <c:v>69.557000000000002</c:v>
                </c:pt>
                <c:pt idx="1426">
                  <c:v>69.557000000000002</c:v>
                </c:pt>
                <c:pt idx="1427">
                  <c:v>69.557000000000002</c:v>
                </c:pt>
                <c:pt idx="1428">
                  <c:v>69.557000000000002</c:v>
                </c:pt>
                <c:pt idx="1429">
                  <c:v>69.557000000000002</c:v>
                </c:pt>
                <c:pt idx="1430">
                  <c:v>69.557000000000002</c:v>
                </c:pt>
                <c:pt idx="1431">
                  <c:v>69.557000000000002</c:v>
                </c:pt>
                <c:pt idx="1432">
                  <c:v>69.557000000000002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69.513999999999996</c:v>
                </c:pt>
                <c:pt idx="1436">
                  <c:v>69.513999999999996</c:v>
                </c:pt>
                <c:pt idx="1437">
                  <c:v>69.513999999999996</c:v>
                </c:pt>
                <c:pt idx="1438">
                  <c:v>69.513999999999996</c:v>
                </c:pt>
                <c:pt idx="1439">
                  <c:v>69.513999999999996</c:v>
                </c:pt>
                <c:pt idx="1440">
                  <c:v>69.513999999999996</c:v>
                </c:pt>
                <c:pt idx="1441">
                  <c:v>69.513999999999996</c:v>
                </c:pt>
                <c:pt idx="1442">
                  <c:v>69.513999999999996</c:v>
                </c:pt>
                <c:pt idx="1443">
                  <c:v>69.513999999999996</c:v>
                </c:pt>
                <c:pt idx="1444">
                  <c:v>69.513999999999996</c:v>
                </c:pt>
                <c:pt idx="1445">
                  <c:v>69.513999999999996</c:v>
                </c:pt>
                <c:pt idx="1446">
                  <c:v>69.513999999999996</c:v>
                </c:pt>
                <c:pt idx="1447">
                  <c:v>69.513999999999996</c:v>
                </c:pt>
                <c:pt idx="1448">
                  <c:v>69.513999999999996</c:v>
                </c:pt>
                <c:pt idx="1449">
                  <c:v>69.513999999999996</c:v>
                </c:pt>
                <c:pt idx="1450">
                  <c:v>69.513999999999996</c:v>
                </c:pt>
                <c:pt idx="1451">
                  <c:v>69.513999999999996</c:v>
                </c:pt>
                <c:pt idx="1452">
                  <c:v>69.513999999999996</c:v>
                </c:pt>
                <c:pt idx="1453">
                  <c:v>69.513999999999996</c:v>
                </c:pt>
                <c:pt idx="1454">
                  <c:v>69.513999999999996</c:v>
                </c:pt>
                <c:pt idx="1455">
                  <c:v>69.557000000000002</c:v>
                </c:pt>
                <c:pt idx="1456">
                  <c:v>69.557000000000002</c:v>
                </c:pt>
                <c:pt idx="1457">
                  <c:v>69.557000000000002</c:v>
                </c:pt>
                <c:pt idx="1458">
                  <c:v>69.557000000000002</c:v>
                </c:pt>
                <c:pt idx="1459">
                  <c:v>69.557000000000002</c:v>
                </c:pt>
                <c:pt idx="1460">
                  <c:v>69.557000000000002</c:v>
                </c:pt>
                <c:pt idx="1461">
                  <c:v>69.557000000000002</c:v>
                </c:pt>
                <c:pt idx="1462">
                  <c:v>69.599999999999994</c:v>
                </c:pt>
                <c:pt idx="1463">
                  <c:v>69.599999999999994</c:v>
                </c:pt>
                <c:pt idx="1464">
                  <c:v>69.599999999999994</c:v>
                </c:pt>
                <c:pt idx="1465">
                  <c:v>69.599999999999994</c:v>
                </c:pt>
                <c:pt idx="1466">
                  <c:v>69.599999999999994</c:v>
                </c:pt>
                <c:pt idx="1467">
                  <c:v>69.599999999999994</c:v>
                </c:pt>
                <c:pt idx="1468">
                  <c:v>69.599999999999994</c:v>
                </c:pt>
                <c:pt idx="1469">
                  <c:v>69.599999999999994</c:v>
                </c:pt>
                <c:pt idx="1470">
                  <c:v>69.599999999999994</c:v>
                </c:pt>
                <c:pt idx="1471">
                  <c:v>69.599999999999994</c:v>
                </c:pt>
                <c:pt idx="1472">
                  <c:v>69.599999999999994</c:v>
                </c:pt>
                <c:pt idx="1473">
                  <c:v>69.599999999999994</c:v>
                </c:pt>
                <c:pt idx="1474">
                  <c:v>69.557000000000002</c:v>
                </c:pt>
                <c:pt idx="1475">
                  <c:v>69.599999999999994</c:v>
                </c:pt>
                <c:pt idx="1476">
                  <c:v>69.599999999999994</c:v>
                </c:pt>
                <c:pt idx="1477">
                  <c:v>69.599999999999994</c:v>
                </c:pt>
                <c:pt idx="1478">
                  <c:v>69.599999999999994</c:v>
                </c:pt>
                <c:pt idx="1479">
                  <c:v>69.599999999999994</c:v>
                </c:pt>
                <c:pt idx="1480">
                  <c:v>69.599999999999994</c:v>
                </c:pt>
                <c:pt idx="1481">
                  <c:v>69.599999999999994</c:v>
                </c:pt>
                <c:pt idx="1482">
                  <c:v>69.599999999999994</c:v>
                </c:pt>
                <c:pt idx="1483">
                  <c:v>69.599999999999994</c:v>
                </c:pt>
                <c:pt idx="1484">
                  <c:v>69.599999999999994</c:v>
                </c:pt>
                <c:pt idx="1485">
                  <c:v>69.599999999999994</c:v>
                </c:pt>
                <c:pt idx="1486">
                  <c:v>69.643000000000001</c:v>
                </c:pt>
                <c:pt idx="1487">
                  <c:v>69.599999999999994</c:v>
                </c:pt>
                <c:pt idx="1488">
                  <c:v>69.643000000000001</c:v>
                </c:pt>
                <c:pt idx="1489">
                  <c:v>69.643000000000001</c:v>
                </c:pt>
                <c:pt idx="1490">
                  <c:v>69.643000000000001</c:v>
                </c:pt>
                <c:pt idx="1491">
                  <c:v>69.599999999999994</c:v>
                </c:pt>
                <c:pt idx="1492">
                  <c:v>69.599999999999994</c:v>
                </c:pt>
                <c:pt idx="1493">
                  <c:v>69.599999999999994</c:v>
                </c:pt>
                <c:pt idx="1494">
                  <c:v>69.643000000000001</c:v>
                </c:pt>
                <c:pt idx="1495">
                  <c:v>69.643000000000001</c:v>
                </c:pt>
                <c:pt idx="1496">
                  <c:v>69.643000000000001</c:v>
                </c:pt>
                <c:pt idx="1497">
                  <c:v>69.643000000000001</c:v>
                </c:pt>
                <c:pt idx="1498">
                  <c:v>69.643000000000001</c:v>
                </c:pt>
                <c:pt idx="1499">
                  <c:v>69.599999999999994</c:v>
                </c:pt>
                <c:pt idx="1500">
                  <c:v>69.599999999999994</c:v>
                </c:pt>
                <c:pt idx="1501">
                  <c:v>69.599999999999994</c:v>
                </c:pt>
                <c:pt idx="1502">
                  <c:v>69.599999999999994</c:v>
                </c:pt>
                <c:pt idx="1503">
                  <c:v>69.599999999999994</c:v>
                </c:pt>
                <c:pt idx="1504">
                  <c:v>69.599999999999994</c:v>
                </c:pt>
                <c:pt idx="1505">
                  <c:v>69.599999999999994</c:v>
                </c:pt>
                <c:pt idx="1506">
                  <c:v>69.599999999999994</c:v>
                </c:pt>
                <c:pt idx="1507">
                  <c:v>69.599999999999994</c:v>
                </c:pt>
                <c:pt idx="1508">
                  <c:v>69.599999999999994</c:v>
                </c:pt>
                <c:pt idx="1509">
                  <c:v>69.599999999999994</c:v>
                </c:pt>
                <c:pt idx="1510">
                  <c:v>69.599999999999994</c:v>
                </c:pt>
                <c:pt idx="1511">
                  <c:v>69.599999999999994</c:v>
                </c:pt>
                <c:pt idx="1512">
                  <c:v>69.599999999999994</c:v>
                </c:pt>
                <c:pt idx="1513">
                  <c:v>69.599999999999994</c:v>
                </c:pt>
                <c:pt idx="1514">
                  <c:v>69.557000000000002</c:v>
                </c:pt>
                <c:pt idx="1515">
                  <c:v>69.557000000000002</c:v>
                </c:pt>
                <c:pt idx="1516">
                  <c:v>69.557000000000002</c:v>
                </c:pt>
                <c:pt idx="1517">
                  <c:v>69.557000000000002</c:v>
                </c:pt>
                <c:pt idx="1518">
                  <c:v>69.557000000000002</c:v>
                </c:pt>
                <c:pt idx="1519">
                  <c:v>69.557000000000002</c:v>
                </c:pt>
                <c:pt idx="1520">
                  <c:v>69.557000000000002</c:v>
                </c:pt>
                <c:pt idx="1521">
                  <c:v>69.557000000000002</c:v>
                </c:pt>
                <c:pt idx="1522">
                  <c:v>69.513999999999996</c:v>
                </c:pt>
                <c:pt idx="1523">
                  <c:v>69.513999999999996</c:v>
                </c:pt>
                <c:pt idx="1524">
                  <c:v>69.513999999999996</c:v>
                </c:pt>
                <c:pt idx="1525">
                  <c:v>69.513999999999996</c:v>
                </c:pt>
                <c:pt idx="1526">
                  <c:v>69.513999999999996</c:v>
                </c:pt>
                <c:pt idx="1527">
                  <c:v>69.513999999999996</c:v>
                </c:pt>
                <c:pt idx="1528">
                  <c:v>69.513999999999996</c:v>
                </c:pt>
                <c:pt idx="1529">
                  <c:v>69.513999999999996</c:v>
                </c:pt>
                <c:pt idx="1530">
                  <c:v>69.513999999999996</c:v>
                </c:pt>
                <c:pt idx="1531">
                  <c:v>69.513999999999996</c:v>
                </c:pt>
                <c:pt idx="1532">
                  <c:v>69.557000000000002</c:v>
                </c:pt>
                <c:pt idx="1533">
                  <c:v>69.513999999999996</c:v>
                </c:pt>
                <c:pt idx="1534">
                  <c:v>69.513999999999996</c:v>
                </c:pt>
                <c:pt idx="1535">
                  <c:v>69.513999999999996</c:v>
                </c:pt>
                <c:pt idx="1536">
                  <c:v>69.513999999999996</c:v>
                </c:pt>
                <c:pt idx="1537">
                  <c:v>69.513999999999996</c:v>
                </c:pt>
                <c:pt idx="1538">
                  <c:v>69.513999999999996</c:v>
                </c:pt>
                <c:pt idx="1539">
                  <c:v>69.513999999999996</c:v>
                </c:pt>
                <c:pt idx="1540">
                  <c:v>69.513999999999996</c:v>
                </c:pt>
                <c:pt idx="1541">
                  <c:v>69.513999999999996</c:v>
                </c:pt>
                <c:pt idx="1542">
                  <c:v>69.513999999999996</c:v>
                </c:pt>
                <c:pt idx="1543">
                  <c:v>69.513999999999996</c:v>
                </c:pt>
                <c:pt idx="1544">
                  <c:v>69.471000000000004</c:v>
                </c:pt>
                <c:pt idx="1545">
                  <c:v>69.471000000000004</c:v>
                </c:pt>
                <c:pt idx="1546">
                  <c:v>69.471000000000004</c:v>
                </c:pt>
                <c:pt idx="1547">
                  <c:v>69.471000000000004</c:v>
                </c:pt>
                <c:pt idx="1548">
                  <c:v>69.471000000000004</c:v>
                </c:pt>
                <c:pt idx="1549">
                  <c:v>69.471000000000004</c:v>
                </c:pt>
                <c:pt idx="1550">
                  <c:v>69.513999999999996</c:v>
                </c:pt>
                <c:pt idx="1551">
                  <c:v>69.513999999999996</c:v>
                </c:pt>
                <c:pt idx="1552">
                  <c:v>69.513999999999996</c:v>
                </c:pt>
                <c:pt idx="1553">
                  <c:v>69.513999999999996</c:v>
                </c:pt>
                <c:pt idx="1554">
                  <c:v>69.513999999999996</c:v>
                </c:pt>
                <c:pt idx="1555">
                  <c:v>69.513999999999996</c:v>
                </c:pt>
                <c:pt idx="1556">
                  <c:v>69.513999999999996</c:v>
                </c:pt>
                <c:pt idx="1557">
                  <c:v>69.557000000000002</c:v>
                </c:pt>
                <c:pt idx="1558">
                  <c:v>69.557000000000002</c:v>
                </c:pt>
                <c:pt idx="1559">
                  <c:v>69.599999999999994</c:v>
                </c:pt>
                <c:pt idx="1560">
                  <c:v>69.599999999999994</c:v>
                </c:pt>
                <c:pt idx="1561">
                  <c:v>69.599999999999994</c:v>
                </c:pt>
                <c:pt idx="1562">
                  <c:v>69.643000000000001</c:v>
                </c:pt>
                <c:pt idx="1563">
                  <c:v>69.643000000000001</c:v>
                </c:pt>
                <c:pt idx="1564">
                  <c:v>69.643000000000001</c:v>
                </c:pt>
                <c:pt idx="1565">
                  <c:v>69.643000000000001</c:v>
                </c:pt>
                <c:pt idx="1566">
                  <c:v>69.685000000000002</c:v>
                </c:pt>
                <c:pt idx="1567">
                  <c:v>69.685000000000002</c:v>
                </c:pt>
                <c:pt idx="1568">
                  <c:v>69.685000000000002</c:v>
                </c:pt>
                <c:pt idx="1569">
                  <c:v>69.685000000000002</c:v>
                </c:pt>
                <c:pt idx="1570">
                  <c:v>69.685000000000002</c:v>
                </c:pt>
                <c:pt idx="1571">
                  <c:v>69.685000000000002</c:v>
                </c:pt>
                <c:pt idx="1572">
                  <c:v>69.685000000000002</c:v>
                </c:pt>
                <c:pt idx="1573">
                  <c:v>69.685000000000002</c:v>
                </c:pt>
                <c:pt idx="1574">
                  <c:v>69.685000000000002</c:v>
                </c:pt>
                <c:pt idx="1575">
                  <c:v>69.685000000000002</c:v>
                </c:pt>
                <c:pt idx="1576">
                  <c:v>69.685000000000002</c:v>
                </c:pt>
                <c:pt idx="1577">
                  <c:v>69.685000000000002</c:v>
                </c:pt>
                <c:pt idx="1578">
                  <c:v>69.685000000000002</c:v>
                </c:pt>
                <c:pt idx="1579">
                  <c:v>69.685000000000002</c:v>
                </c:pt>
                <c:pt idx="1580">
                  <c:v>69.727999999999994</c:v>
                </c:pt>
                <c:pt idx="1581">
                  <c:v>69.727999999999994</c:v>
                </c:pt>
                <c:pt idx="1582">
                  <c:v>69.727999999999994</c:v>
                </c:pt>
                <c:pt idx="1583">
                  <c:v>69.727999999999994</c:v>
                </c:pt>
                <c:pt idx="1584">
                  <c:v>69.727999999999994</c:v>
                </c:pt>
                <c:pt idx="1585">
                  <c:v>69.727999999999994</c:v>
                </c:pt>
                <c:pt idx="1586">
                  <c:v>69.727999999999994</c:v>
                </c:pt>
                <c:pt idx="1587">
                  <c:v>69.727999999999994</c:v>
                </c:pt>
                <c:pt idx="1588">
                  <c:v>69.727999999999994</c:v>
                </c:pt>
                <c:pt idx="1589">
                  <c:v>69.727999999999994</c:v>
                </c:pt>
                <c:pt idx="1590">
                  <c:v>69.727999999999994</c:v>
                </c:pt>
                <c:pt idx="1591">
                  <c:v>69.727999999999994</c:v>
                </c:pt>
                <c:pt idx="1592">
                  <c:v>69.771000000000001</c:v>
                </c:pt>
                <c:pt idx="1593">
                  <c:v>69.771000000000001</c:v>
                </c:pt>
                <c:pt idx="1594">
                  <c:v>69.771000000000001</c:v>
                </c:pt>
                <c:pt idx="1595">
                  <c:v>69.771000000000001</c:v>
                </c:pt>
                <c:pt idx="1596">
                  <c:v>69.771000000000001</c:v>
                </c:pt>
                <c:pt idx="1597">
                  <c:v>69.771000000000001</c:v>
                </c:pt>
                <c:pt idx="1598">
                  <c:v>69.813999999999993</c:v>
                </c:pt>
                <c:pt idx="1599">
                  <c:v>69.813999999999993</c:v>
                </c:pt>
                <c:pt idx="1600">
                  <c:v>69.85799999999999</c:v>
                </c:pt>
                <c:pt idx="1601">
                  <c:v>69.85799999999999</c:v>
                </c:pt>
                <c:pt idx="1602">
                  <c:v>69.900999999999996</c:v>
                </c:pt>
                <c:pt idx="1603">
                  <c:v>69.942000000000007</c:v>
                </c:pt>
                <c:pt idx="1604">
                  <c:v>69.942000000000007</c:v>
                </c:pt>
                <c:pt idx="1605">
                  <c:v>69.942000000000007</c:v>
                </c:pt>
                <c:pt idx="1606">
                  <c:v>69.942000000000007</c:v>
                </c:pt>
                <c:pt idx="1607">
                  <c:v>69.942000000000007</c:v>
                </c:pt>
                <c:pt idx="1608">
                  <c:v>69.900999999999996</c:v>
                </c:pt>
                <c:pt idx="1609">
                  <c:v>69.900999999999996</c:v>
                </c:pt>
                <c:pt idx="1610">
                  <c:v>69.900999999999996</c:v>
                </c:pt>
                <c:pt idx="1611">
                  <c:v>69.900999999999996</c:v>
                </c:pt>
                <c:pt idx="1612">
                  <c:v>69.900999999999996</c:v>
                </c:pt>
                <c:pt idx="1613">
                  <c:v>69.900999999999996</c:v>
                </c:pt>
                <c:pt idx="1614">
                  <c:v>69.900999999999996</c:v>
                </c:pt>
                <c:pt idx="1615">
                  <c:v>69.900999999999996</c:v>
                </c:pt>
                <c:pt idx="1616">
                  <c:v>69.900999999999996</c:v>
                </c:pt>
                <c:pt idx="1617">
                  <c:v>69.900999999999996</c:v>
                </c:pt>
                <c:pt idx="1618">
                  <c:v>69.942000000000007</c:v>
                </c:pt>
                <c:pt idx="1619">
                  <c:v>69.942000000000007</c:v>
                </c:pt>
                <c:pt idx="1620">
                  <c:v>69.985000000000014</c:v>
                </c:pt>
                <c:pt idx="1621">
                  <c:v>70.028999999999982</c:v>
                </c:pt>
                <c:pt idx="1622">
                  <c:v>70.114999999999995</c:v>
                </c:pt>
                <c:pt idx="1623">
                  <c:v>70.157999999999987</c:v>
                </c:pt>
                <c:pt idx="1624">
                  <c:v>70.242999999999995</c:v>
                </c:pt>
                <c:pt idx="1625">
                  <c:v>70.286000000000001</c:v>
                </c:pt>
                <c:pt idx="1626">
                  <c:v>70.328999999999979</c:v>
                </c:pt>
                <c:pt idx="1627">
                  <c:v>70.371999999999986</c:v>
                </c:pt>
                <c:pt idx="1628">
                  <c:v>70.371999999999986</c:v>
                </c:pt>
                <c:pt idx="1629">
                  <c:v>70.371999999999986</c:v>
                </c:pt>
                <c:pt idx="1630">
                  <c:v>70.415999999999997</c:v>
                </c:pt>
                <c:pt idx="1631">
                  <c:v>70.415999999999997</c:v>
                </c:pt>
                <c:pt idx="1632">
                  <c:v>70.415999999999997</c:v>
                </c:pt>
                <c:pt idx="1633">
                  <c:v>70.415999999999997</c:v>
                </c:pt>
                <c:pt idx="1634">
                  <c:v>70.415999999999997</c:v>
                </c:pt>
                <c:pt idx="1635">
                  <c:v>70.459000000000003</c:v>
                </c:pt>
                <c:pt idx="1636">
                  <c:v>70.459000000000003</c:v>
                </c:pt>
                <c:pt idx="1637">
                  <c:v>70.501999999999995</c:v>
                </c:pt>
                <c:pt idx="1638">
                  <c:v>70.543000000000006</c:v>
                </c:pt>
                <c:pt idx="1639">
                  <c:v>70.543000000000006</c:v>
                </c:pt>
                <c:pt idx="1640">
                  <c:v>70.543000000000006</c:v>
                </c:pt>
                <c:pt idx="1641">
                  <c:v>70.587000000000003</c:v>
                </c:pt>
                <c:pt idx="1642">
                  <c:v>70.587000000000003</c:v>
                </c:pt>
                <c:pt idx="1643">
                  <c:v>70.587000000000003</c:v>
                </c:pt>
                <c:pt idx="1644">
                  <c:v>70.63</c:v>
                </c:pt>
                <c:pt idx="1645">
                  <c:v>70.63</c:v>
                </c:pt>
                <c:pt idx="1646">
                  <c:v>70.63</c:v>
                </c:pt>
                <c:pt idx="1647">
                  <c:v>70.63</c:v>
                </c:pt>
                <c:pt idx="1648">
                  <c:v>70.63</c:v>
                </c:pt>
                <c:pt idx="1649">
                  <c:v>70.63</c:v>
                </c:pt>
                <c:pt idx="1650">
                  <c:v>70.672999999999988</c:v>
                </c:pt>
                <c:pt idx="1651">
                  <c:v>70.672999999999988</c:v>
                </c:pt>
                <c:pt idx="1652">
                  <c:v>70.672999999999988</c:v>
                </c:pt>
                <c:pt idx="1653">
                  <c:v>70.672999999999988</c:v>
                </c:pt>
                <c:pt idx="1654">
                  <c:v>70.672999999999988</c:v>
                </c:pt>
                <c:pt idx="1655">
                  <c:v>70.672999999999988</c:v>
                </c:pt>
                <c:pt idx="1656">
                  <c:v>70.672999999999988</c:v>
                </c:pt>
                <c:pt idx="1657">
                  <c:v>70.715999999999994</c:v>
                </c:pt>
                <c:pt idx="1658">
                  <c:v>70.715999999999994</c:v>
                </c:pt>
                <c:pt idx="1659">
                  <c:v>70.715999999999994</c:v>
                </c:pt>
                <c:pt idx="1660">
                  <c:v>70.715999999999994</c:v>
                </c:pt>
                <c:pt idx="1661">
                  <c:v>70.715999999999994</c:v>
                </c:pt>
                <c:pt idx="1662">
                  <c:v>70.715999999999994</c:v>
                </c:pt>
                <c:pt idx="1663">
                  <c:v>70.715999999999994</c:v>
                </c:pt>
                <c:pt idx="1664">
                  <c:v>70.715999999999994</c:v>
                </c:pt>
                <c:pt idx="1665">
                  <c:v>70.715999999999994</c:v>
                </c:pt>
                <c:pt idx="1666">
                  <c:v>70.715999999999994</c:v>
                </c:pt>
                <c:pt idx="1667">
                  <c:v>70.759</c:v>
                </c:pt>
                <c:pt idx="1668">
                  <c:v>70.759</c:v>
                </c:pt>
                <c:pt idx="1669">
                  <c:v>70.759</c:v>
                </c:pt>
                <c:pt idx="1670">
                  <c:v>70.715999999999994</c:v>
                </c:pt>
                <c:pt idx="1671">
                  <c:v>70.715999999999994</c:v>
                </c:pt>
                <c:pt idx="1672">
                  <c:v>70.715999999999994</c:v>
                </c:pt>
                <c:pt idx="1673">
                  <c:v>70.715999999999994</c:v>
                </c:pt>
                <c:pt idx="1674">
                  <c:v>70.715999999999994</c:v>
                </c:pt>
                <c:pt idx="1675">
                  <c:v>70.759</c:v>
                </c:pt>
                <c:pt idx="1676">
                  <c:v>70.802999999999983</c:v>
                </c:pt>
                <c:pt idx="1677">
                  <c:v>70.846000000000004</c:v>
                </c:pt>
                <c:pt idx="1678">
                  <c:v>70.930000000000007</c:v>
                </c:pt>
                <c:pt idx="1679">
                  <c:v>71.016999999999996</c:v>
                </c:pt>
                <c:pt idx="1680">
                  <c:v>71.06</c:v>
                </c:pt>
                <c:pt idx="1681">
                  <c:v>71.146000000000001</c:v>
                </c:pt>
                <c:pt idx="1682">
                  <c:v>71.146000000000001</c:v>
                </c:pt>
                <c:pt idx="1683">
                  <c:v>71.146000000000001</c:v>
                </c:pt>
                <c:pt idx="1684">
                  <c:v>71.10299999999998</c:v>
                </c:pt>
                <c:pt idx="1685">
                  <c:v>71.06</c:v>
                </c:pt>
                <c:pt idx="1686">
                  <c:v>71.016999999999996</c:v>
                </c:pt>
                <c:pt idx="1687">
                  <c:v>70.974000000000004</c:v>
                </c:pt>
                <c:pt idx="1688">
                  <c:v>70.930000000000007</c:v>
                </c:pt>
                <c:pt idx="1689">
                  <c:v>70.887</c:v>
                </c:pt>
                <c:pt idx="1690">
                  <c:v>71.19</c:v>
                </c:pt>
                <c:pt idx="1691">
                  <c:v>70.846000000000004</c:v>
                </c:pt>
                <c:pt idx="1692">
                  <c:v>70.846000000000004</c:v>
                </c:pt>
                <c:pt idx="1693">
                  <c:v>70.846000000000004</c:v>
                </c:pt>
                <c:pt idx="1694">
                  <c:v>70.846000000000004</c:v>
                </c:pt>
                <c:pt idx="1695">
                  <c:v>70.846000000000004</c:v>
                </c:pt>
                <c:pt idx="1696">
                  <c:v>70.802999999999983</c:v>
                </c:pt>
                <c:pt idx="1697">
                  <c:v>70.759</c:v>
                </c:pt>
                <c:pt idx="1698">
                  <c:v>70.715999999999994</c:v>
                </c:pt>
                <c:pt idx="1699">
                  <c:v>70.63</c:v>
                </c:pt>
                <c:pt idx="1700">
                  <c:v>70.543000000000006</c:v>
                </c:pt>
                <c:pt idx="1701">
                  <c:v>70.459000000000003</c:v>
                </c:pt>
                <c:pt idx="1702">
                  <c:v>70.415999999999997</c:v>
                </c:pt>
                <c:pt idx="1703">
                  <c:v>70.371999999999986</c:v>
                </c:pt>
                <c:pt idx="1704">
                  <c:v>70.371999999999986</c:v>
                </c:pt>
                <c:pt idx="1705">
                  <c:v>70.371999999999986</c:v>
                </c:pt>
                <c:pt idx="1706">
                  <c:v>70.328999999999979</c:v>
                </c:pt>
                <c:pt idx="1707">
                  <c:v>70.328999999999979</c:v>
                </c:pt>
                <c:pt idx="1708">
                  <c:v>70.328999999999979</c:v>
                </c:pt>
                <c:pt idx="1709">
                  <c:v>70.328999999999979</c:v>
                </c:pt>
                <c:pt idx="1710">
                  <c:v>70.328999999999979</c:v>
                </c:pt>
                <c:pt idx="1711">
                  <c:v>70.328999999999979</c:v>
                </c:pt>
                <c:pt idx="1712">
                  <c:v>70.328999999999979</c:v>
                </c:pt>
                <c:pt idx="1713">
                  <c:v>70.328999999999979</c:v>
                </c:pt>
                <c:pt idx="1714">
                  <c:v>70.328999999999979</c:v>
                </c:pt>
                <c:pt idx="1715">
                  <c:v>70.328999999999979</c:v>
                </c:pt>
                <c:pt idx="1716">
                  <c:v>70.286000000000001</c:v>
                </c:pt>
                <c:pt idx="1717">
                  <c:v>70.286000000000001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70.242999999999995</c:v>
                </c:pt>
                <c:pt idx="1722">
                  <c:v>70.242999999999995</c:v>
                </c:pt>
                <c:pt idx="1723">
                  <c:v>70.286000000000001</c:v>
                </c:pt>
                <c:pt idx="1724">
                  <c:v>70.286000000000001</c:v>
                </c:pt>
                <c:pt idx="1725">
                  <c:v>70.286000000000001</c:v>
                </c:pt>
                <c:pt idx="1726">
                  <c:v>70.286000000000001</c:v>
                </c:pt>
                <c:pt idx="1727">
                  <c:v>70.242999999999995</c:v>
                </c:pt>
                <c:pt idx="1728">
                  <c:v>70.200999999999993</c:v>
                </c:pt>
                <c:pt idx="1729">
                  <c:v>70.157999999999987</c:v>
                </c:pt>
                <c:pt idx="1730">
                  <c:v>70.114999999999995</c:v>
                </c:pt>
                <c:pt idx="1731">
                  <c:v>70.072000000000003</c:v>
                </c:pt>
                <c:pt idx="1732">
                  <c:v>70.028999999999982</c:v>
                </c:pt>
                <c:pt idx="1733">
                  <c:v>69.985000000000014</c:v>
                </c:pt>
                <c:pt idx="1734">
                  <c:v>69.942000000000007</c:v>
                </c:pt>
                <c:pt idx="1735">
                  <c:v>69.942000000000007</c:v>
                </c:pt>
                <c:pt idx="1736">
                  <c:v>69.942000000000007</c:v>
                </c:pt>
                <c:pt idx="1737">
                  <c:v>69.900999999999996</c:v>
                </c:pt>
                <c:pt idx="1738">
                  <c:v>69.85799999999999</c:v>
                </c:pt>
                <c:pt idx="1739">
                  <c:v>69.85799999999999</c:v>
                </c:pt>
                <c:pt idx="1740">
                  <c:v>69.813999999999993</c:v>
                </c:pt>
                <c:pt idx="1741">
                  <c:v>69.813999999999993</c:v>
                </c:pt>
                <c:pt idx="1742">
                  <c:v>69.771000000000001</c:v>
                </c:pt>
                <c:pt idx="1743">
                  <c:v>69.771000000000001</c:v>
                </c:pt>
                <c:pt idx="1744">
                  <c:v>69.727999999999994</c:v>
                </c:pt>
                <c:pt idx="1745">
                  <c:v>69.727999999999994</c:v>
                </c:pt>
                <c:pt idx="1746">
                  <c:v>69.685000000000002</c:v>
                </c:pt>
                <c:pt idx="1747">
                  <c:v>69.727999999999994</c:v>
                </c:pt>
                <c:pt idx="1748">
                  <c:v>69.727999999999994</c:v>
                </c:pt>
                <c:pt idx="1749">
                  <c:v>69.727999999999994</c:v>
                </c:pt>
                <c:pt idx="1750">
                  <c:v>69.727999999999994</c:v>
                </c:pt>
                <c:pt idx="1751">
                  <c:v>69.727999999999994</c:v>
                </c:pt>
                <c:pt idx="1752">
                  <c:v>69.727999999999994</c:v>
                </c:pt>
                <c:pt idx="1753">
                  <c:v>69.685000000000002</c:v>
                </c:pt>
                <c:pt idx="1754">
                  <c:v>69.727999999999994</c:v>
                </c:pt>
                <c:pt idx="1755">
                  <c:v>69.771000000000001</c:v>
                </c:pt>
                <c:pt idx="1756">
                  <c:v>69.771000000000001</c:v>
                </c:pt>
                <c:pt idx="1757">
                  <c:v>69.813999999999993</c:v>
                </c:pt>
                <c:pt idx="1758">
                  <c:v>69.85799999999999</c:v>
                </c:pt>
                <c:pt idx="1759">
                  <c:v>69.85799999999999</c:v>
                </c:pt>
                <c:pt idx="1760">
                  <c:v>69.85799999999999</c:v>
                </c:pt>
                <c:pt idx="1761">
                  <c:v>69.85799999999999</c:v>
                </c:pt>
                <c:pt idx="1762">
                  <c:v>69.85799999999999</c:v>
                </c:pt>
                <c:pt idx="1763">
                  <c:v>69.85799999999999</c:v>
                </c:pt>
                <c:pt idx="1764">
                  <c:v>69.85799999999999</c:v>
                </c:pt>
                <c:pt idx="1765">
                  <c:v>69.85799999999999</c:v>
                </c:pt>
                <c:pt idx="1766">
                  <c:v>69.85799999999999</c:v>
                </c:pt>
                <c:pt idx="1767">
                  <c:v>69.85799999999999</c:v>
                </c:pt>
                <c:pt idx="1768">
                  <c:v>69.85799999999999</c:v>
                </c:pt>
                <c:pt idx="1769">
                  <c:v>69.85799999999999</c:v>
                </c:pt>
                <c:pt idx="1770">
                  <c:v>69.85799999999999</c:v>
                </c:pt>
                <c:pt idx="1771">
                  <c:v>69.813999999999993</c:v>
                </c:pt>
                <c:pt idx="1772">
                  <c:v>69.813999999999993</c:v>
                </c:pt>
                <c:pt idx="1773">
                  <c:v>69.813999999999993</c:v>
                </c:pt>
                <c:pt idx="1774">
                  <c:v>69.813999999999993</c:v>
                </c:pt>
                <c:pt idx="1775">
                  <c:v>69.813999999999993</c:v>
                </c:pt>
                <c:pt idx="1776">
                  <c:v>69.813999999999993</c:v>
                </c:pt>
                <c:pt idx="1777">
                  <c:v>69.813999999999993</c:v>
                </c:pt>
                <c:pt idx="1778">
                  <c:v>69.813999999999993</c:v>
                </c:pt>
                <c:pt idx="1779">
                  <c:v>69.813999999999993</c:v>
                </c:pt>
                <c:pt idx="1780">
                  <c:v>69.813999999999993</c:v>
                </c:pt>
                <c:pt idx="1781">
                  <c:v>69.771000000000001</c:v>
                </c:pt>
                <c:pt idx="1782">
                  <c:v>69.771000000000001</c:v>
                </c:pt>
                <c:pt idx="1783">
                  <c:v>69.771000000000001</c:v>
                </c:pt>
                <c:pt idx="1784">
                  <c:v>69.727999999999994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69.643000000000001</c:v>
                </c:pt>
                <c:pt idx="1790">
                  <c:v>69.643000000000001</c:v>
                </c:pt>
                <c:pt idx="1791">
                  <c:v>69.643000000000001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69.685000000000002</c:v>
                </c:pt>
                <c:pt idx="1795">
                  <c:v>69.685000000000002</c:v>
                </c:pt>
                <c:pt idx="1796">
                  <c:v>69.685000000000002</c:v>
                </c:pt>
                <c:pt idx="1797">
                  <c:v>69.685000000000002</c:v>
                </c:pt>
                <c:pt idx="1798">
                  <c:v>69.685000000000002</c:v>
                </c:pt>
                <c:pt idx="1799">
                  <c:v>69.685000000000002</c:v>
                </c:pt>
                <c:pt idx="1800">
                  <c:v>69.685000000000002</c:v>
                </c:pt>
                <c:pt idx="1801">
                  <c:v>69.685000000000002</c:v>
                </c:pt>
                <c:pt idx="1802">
                  <c:v>69.685000000000002</c:v>
                </c:pt>
                <c:pt idx="1803">
                  <c:v>69.685000000000002</c:v>
                </c:pt>
                <c:pt idx="1804">
                  <c:v>69.685000000000002</c:v>
                </c:pt>
                <c:pt idx="1805">
                  <c:v>69.685000000000002</c:v>
                </c:pt>
                <c:pt idx="1806">
                  <c:v>69.727999999999994</c:v>
                </c:pt>
                <c:pt idx="1807">
                  <c:v>69.727999999999994</c:v>
                </c:pt>
                <c:pt idx="1808">
                  <c:v>69.771000000000001</c:v>
                </c:pt>
                <c:pt idx="1809">
                  <c:v>69.771000000000001</c:v>
                </c:pt>
                <c:pt idx="1810">
                  <c:v>69.771000000000001</c:v>
                </c:pt>
                <c:pt idx="1811">
                  <c:v>69.771000000000001</c:v>
                </c:pt>
                <c:pt idx="1812">
                  <c:v>69.771000000000001</c:v>
                </c:pt>
                <c:pt idx="1813">
                  <c:v>69.813999999999993</c:v>
                </c:pt>
                <c:pt idx="1814">
                  <c:v>69.813999999999993</c:v>
                </c:pt>
                <c:pt idx="1815">
                  <c:v>69.85799999999999</c:v>
                </c:pt>
                <c:pt idx="1816">
                  <c:v>69.85799999999999</c:v>
                </c:pt>
                <c:pt idx="1817">
                  <c:v>69.900999999999996</c:v>
                </c:pt>
                <c:pt idx="1818">
                  <c:v>69.942000000000007</c:v>
                </c:pt>
                <c:pt idx="1819">
                  <c:v>69.942000000000007</c:v>
                </c:pt>
                <c:pt idx="1820">
                  <c:v>69.985000000000014</c:v>
                </c:pt>
                <c:pt idx="1821">
                  <c:v>70.028999999999982</c:v>
                </c:pt>
                <c:pt idx="1822">
                  <c:v>70.072000000000003</c:v>
                </c:pt>
                <c:pt idx="1823">
                  <c:v>70.114999999999995</c:v>
                </c:pt>
                <c:pt idx="1824">
                  <c:v>70.114999999999995</c:v>
                </c:pt>
                <c:pt idx="1825">
                  <c:v>70.157999999999987</c:v>
                </c:pt>
                <c:pt idx="1826">
                  <c:v>70.157999999999987</c:v>
                </c:pt>
                <c:pt idx="1827">
                  <c:v>70.157999999999987</c:v>
                </c:pt>
                <c:pt idx="1828">
                  <c:v>70.200999999999993</c:v>
                </c:pt>
                <c:pt idx="1829">
                  <c:v>70.200999999999993</c:v>
                </c:pt>
                <c:pt idx="1830">
                  <c:v>70.242999999999995</c:v>
                </c:pt>
                <c:pt idx="1831">
                  <c:v>70.286000000000001</c:v>
                </c:pt>
                <c:pt idx="1832">
                  <c:v>70.286000000000001</c:v>
                </c:pt>
                <c:pt idx="1833">
                  <c:v>70.286000000000001</c:v>
                </c:pt>
                <c:pt idx="1834">
                  <c:v>70.242999999999995</c:v>
                </c:pt>
                <c:pt idx="1835">
                  <c:v>70.242999999999995</c:v>
                </c:pt>
                <c:pt idx="1836">
                  <c:v>70.200999999999993</c:v>
                </c:pt>
                <c:pt idx="1837">
                  <c:v>70.200999999999993</c:v>
                </c:pt>
                <c:pt idx="1838">
                  <c:v>70.200999999999993</c:v>
                </c:pt>
                <c:pt idx="1839">
                  <c:v>70.200999999999993</c:v>
                </c:pt>
                <c:pt idx="1840">
                  <c:v>70.200999999999993</c:v>
                </c:pt>
                <c:pt idx="1841">
                  <c:v>70.200999999999993</c:v>
                </c:pt>
                <c:pt idx="1842">
                  <c:v>70.200999999999993</c:v>
                </c:pt>
                <c:pt idx="1843">
                  <c:v>70.200999999999993</c:v>
                </c:pt>
                <c:pt idx="1844">
                  <c:v>70.200999999999993</c:v>
                </c:pt>
                <c:pt idx="1845">
                  <c:v>70.200999999999993</c:v>
                </c:pt>
                <c:pt idx="1846">
                  <c:v>70.200999999999993</c:v>
                </c:pt>
                <c:pt idx="1847">
                  <c:v>70.200999999999993</c:v>
                </c:pt>
                <c:pt idx="1848">
                  <c:v>70.200999999999993</c:v>
                </c:pt>
                <c:pt idx="1849">
                  <c:v>70.200999999999993</c:v>
                </c:pt>
                <c:pt idx="1850">
                  <c:v>70.200999999999993</c:v>
                </c:pt>
                <c:pt idx="1851">
                  <c:v>70.200999999999993</c:v>
                </c:pt>
                <c:pt idx="1852">
                  <c:v>70.200999999999993</c:v>
                </c:pt>
                <c:pt idx="1853">
                  <c:v>70.200999999999993</c:v>
                </c:pt>
                <c:pt idx="1854">
                  <c:v>70.200999999999993</c:v>
                </c:pt>
                <c:pt idx="1855">
                  <c:v>70.200999999999993</c:v>
                </c:pt>
                <c:pt idx="1856">
                  <c:v>70.200999999999993</c:v>
                </c:pt>
                <c:pt idx="1857">
                  <c:v>70.200999999999993</c:v>
                </c:pt>
                <c:pt idx="1858">
                  <c:v>70.157999999999987</c:v>
                </c:pt>
                <c:pt idx="1859">
                  <c:v>70.114999999999995</c:v>
                </c:pt>
                <c:pt idx="1860">
                  <c:v>70.072000000000003</c:v>
                </c:pt>
                <c:pt idx="1861">
                  <c:v>70.028999999999982</c:v>
                </c:pt>
                <c:pt idx="1862">
                  <c:v>69.942000000000007</c:v>
                </c:pt>
                <c:pt idx="1863">
                  <c:v>69.900999999999996</c:v>
                </c:pt>
                <c:pt idx="1864">
                  <c:v>69.900999999999996</c:v>
                </c:pt>
                <c:pt idx="1865">
                  <c:v>69.85799999999999</c:v>
                </c:pt>
                <c:pt idx="1866">
                  <c:v>69.85799999999999</c:v>
                </c:pt>
                <c:pt idx="1867">
                  <c:v>69.813999999999993</c:v>
                </c:pt>
                <c:pt idx="1868">
                  <c:v>69.813999999999993</c:v>
                </c:pt>
                <c:pt idx="1869">
                  <c:v>69.771000000000001</c:v>
                </c:pt>
                <c:pt idx="1870">
                  <c:v>69.771000000000001</c:v>
                </c:pt>
                <c:pt idx="1871">
                  <c:v>69.771000000000001</c:v>
                </c:pt>
                <c:pt idx="1872">
                  <c:v>69.727999999999994</c:v>
                </c:pt>
                <c:pt idx="1873">
                  <c:v>69.727999999999994</c:v>
                </c:pt>
                <c:pt idx="1874">
                  <c:v>69.685000000000002</c:v>
                </c:pt>
                <c:pt idx="1875">
                  <c:v>69.685000000000002</c:v>
                </c:pt>
                <c:pt idx="1876">
                  <c:v>69.685000000000002</c:v>
                </c:pt>
                <c:pt idx="1877">
                  <c:v>69.685000000000002</c:v>
                </c:pt>
                <c:pt idx="1878">
                  <c:v>69.727999999999994</c:v>
                </c:pt>
                <c:pt idx="1879">
                  <c:v>69.771000000000001</c:v>
                </c:pt>
                <c:pt idx="1880">
                  <c:v>69.813999999999993</c:v>
                </c:pt>
                <c:pt idx="1881">
                  <c:v>69.85799999999999</c:v>
                </c:pt>
                <c:pt idx="1882">
                  <c:v>69.942000000000007</c:v>
                </c:pt>
                <c:pt idx="1883">
                  <c:v>69.985000000000014</c:v>
                </c:pt>
                <c:pt idx="1884">
                  <c:v>70.028999999999982</c:v>
                </c:pt>
                <c:pt idx="1885">
                  <c:v>70.028999999999982</c:v>
                </c:pt>
                <c:pt idx="1886">
                  <c:v>70.072000000000003</c:v>
                </c:pt>
                <c:pt idx="1887">
                  <c:v>70.072000000000003</c:v>
                </c:pt>
                <c:pt idx="1888">
                  <c:v>70.114999999999995</c:v>
                </c:pt>
                <c:pt idx="1889">
                  <c:v>70.114999999999995</c:v>
                </c:pt>
                <c:pt idx="1890">
                  <c:v>70.157999999999987</c:v>
                </c:pt>
                <c:pt idx="1891">
                  <c:v>70.157999999999987</c:v>
                </c:pt>
                <c:pt idx="1892">
                  <c:v>70.200999999999993</c:v>
                </c:pt>
                <c:pt idx="1893">
                  <c:v>70.157999999999987</c:v>
                </c:pt>
                <c:pt idx="1894">
                  <c:v>70.157999999999987</c:v>
                </c:pt>
                <c:pt idx="1895">
                  <c:v>70.114999999999995</c:v>
                </c:pt>
                <c:pt idx="1896">
                  <c:v>70.114999999999995</c:v>
                </c:pt>
                <c:pt idx="1897">
                  <c:v>70.072000000000003</c:v>
                </c:pt>
                <c:pt idx="1898">
                  <c:v>70.028999999999982</c:v>
                </c:pt>
                <c:pt idx="1899">
                  <c:v>70.028999999999982</c:v>
                </c:pt>
                <c:pt idx="1900">
                  <c:v>70.028999999999982</c:v>
                </c:pt>
                <c:pt idx="1901">
                  <c:v>70.028999999999982</c:v>
                </c:pt>
                <c:pt idx="1902">
                  <c:v>70.028999999999982</c:v>
                </c:pt>
                <c:pt idx="1903">
                  <c:v>70.072000000000003</c:v>
                </c:pt>
                <c:pt idx="1904">
                  <c:v>70.028999999999982</c:v>
                </c:pt>
                <c:pt idx="1905">
                  <c:v>70.028999999999982</c:v>
                </c:pt>
                <c:pt idx="1906">
                  <c:v>70.028999999999982</c:v>
                </c:pt>
                <c:pt idx="1907">
                  <c:v>70.028999999999982</c:v>
                </c:pt>
                <c:pt idx="1908">
                  <c:v>70.072000000000003</c:v>
                </c:pt>
                <c:pt idx="1909">
                  <c:v>70.114999999999995</c:v>
                </c:pt>
                <c:pt idx="1910">
                  <c:v>70.114999999999995</c:v>
                </c:pt>
                <c:pt idx="1911">
                  <c:v>70.157999999999987</c:v>
                </c:pt>
                <c:pt idx="1912">
                  <c:v>70.200999999999993</c:v>
                </c:pt>
                <c:pt idx="1913">
                  <c:v>70.200999999999993</c:v>
                </c:pt>
                <c:pt idx="1914">
                  <c:v>70.200999999999993</c:v>
                </c:pt>
                <c:pt idx="1915">
                  <c:v>70.200999999999993</c:v>
                </c:pt>
                <c:pt idx="1916">
                  <c:v>70.242999999999995</c:v>
                </c:pt>
                <c:pt idx="1917">
                  <c:v>70.200999999999993</c:v>
                </c:pt>
                <c:pt idx="1918">
                  <c:v>70.200999999999993</c:v>
                </c:pt>
                <c:pt idx="1919">
                  <c:v>70.200999999999993</c:v>
                </c:pt>
                <c:pt idx="1920">
                  <c:v>70.157999999999987</c:v>
                </c:pt>
                <c:pt idx="1921">
                  <c:v>70.114999999999995</c:v>
                </c:pt>
                <c:pt idx="1922">
                  <c:v>70.114999999999995</c:v>
                </c:pt>
                <c:pt idx="1923">
                  <c:v>70.072000000000003</c:v>
                </c:pt>
                <c:pt idx="1924">
                  <c:v>70.028999999999982</c:v>
                </c:pt>
                <c:pt idx="1925">
                  <c:v>70.028999999999982</c:v>
                </c:pt>
                <c:pt idx="1926">
                  <c:v>69.985000000000014</c:v>
                </c:pt>
                <c:pt idx="1927">
                  <c:v>69.942000000000007</c:v>
                </c:pt>
                <c:pt idx="1928">
                  <c:v>69.900999999999996</c:v>
                </c:pt>
                <c:pt idx="1929">
                  <c:v>69.85799999999999</c:v>
                </c:pt>
                <c:pt idx="1930">
                  <c:v>69.813999999999993</c:v>
                </c:pt>
                <c:pt idx="1931">
                  <c:v>69.771000000000001</c:v>
                </c:pt>
                <c:pt idx="1932">
                  <c:v>69.771000000000001</c:v>
                </c:pt>
                <c:pt idx="1933">
                  <c:v>69.727999999999994</c:v>
                </c:pt>
                <c:pt idx="1934">
                  <c:v>69.727999999999994</c:v>
                </c:pt>
                <c:pt idx="1935">
                  <c:v>69.685000000000002</c:v>
                </c:pt>
                <c:pt idx="1936">
                  <c:v>69.685000000000002</c:v>
                </c:pt>
                <c:pt idx="1937">
                  <c:v>69.685000000000002</c:v>
                </c:pt>
                <c:pt idx="1938">
                  <c:v>69.685000000000002</c:v>
                </c:pt>
                <c:pt idx="1939">
                  <c:v>69.685000000000002</c:v>
                </c:pt>
                <c:pt idx="1940">
                  <c:v>69.685000000000002</c:v>
                </c:pt>
                <c:pt idx="1941">
                  <c:v>69.685000000000002</c:v>
                </c:pt>
                <c:pt idx="1942">
                  <c:v>69.727999999999994</c:v>
                </c:pt>
                <c:pt idx="1943">
                  <c:v>69.727999999999994</c:v>
                </c:pt>
                <c:pt idx="1944">
                  <c:v>69.771000000000001</c:v>
                </c:pt>
                <c:pt idx="1945">
                  <c:v>69.771000000000001</c:v>
                </c:pt>
                <c:pt idx="1946">
                  <c:v>69.771000000000001</c:v>
                </c:pt>
                <c:pt idx="1947">
                  <c:v>69.771000000000001</c:v>
                </c:pt>
                <c:pt idx="1948">
                  <c:v>69.813999999999993</c:v>
                </c:pt>
                <c:pt idx="1949">
                  <c:v>69.813999999999993</c:v>
                </c:pt>
                <c:pt idx="1950">
                  <c:v>69.85799999999999</c:v>
                </c:pt>
                <c:pt idx="1951">
                  <c:v>69.85799999999999</c:v>
                </c:pt>
                <c:pt idx="1952">
                  <c:v>69.85799999999999</c:v>
                </c:pt>
                <c:pt idx="1953">
                  <c:v>69.900999999999996</c:v>
                </c:pt>
                <c:pt idx="1954">
                  <c:v>69.942000000000007</c:v>
                </c:pt>
                <c:pt idx="1955">
                  <c:v>69.985000000000014</c:v>
                </c:pt>
                <c:pt idx="1956">
                  <c:v>70.028999999999982</c:v>
                </c:pt>
                <c:pt idx="1957">
                  <c:v>70.028999999999982</c:v>
                </c:pt>
                <c:pt idx="1958">
                  <c:v>70.114999999999995</c:v>
                </c:pt>
                <c:pt idx="1959">
                  <c:v>70.114999999999995</c:v>
                </c:pt>
                <c:pt idx="1960">
                  <c:v>70.157999999999987</c:v>
                </c:pt>
                <c:pt idx="1961">
                  <c:v>70.200999999999993</c:v>
                </c:pt>
                <c:pt idx="1962">
                  <c:v>70.200999999999993</c:v>
                </c:pt>
                <c:pt idx="1963">
                  <c:v>70.200999999999993</c:v>
                </c:pt>
                <c:pt idx="1964">
                  <c:v>70.200999999999993</c:v>
                </c:pt>
                <c:pt idx="1965">
                  <c:v>70.157999999999987</c:v>
                </c:pt>
                <c:pt idx="1966">
                  <c:v>70.157999999999987</c:v>
                </c:pt>
                <c:pt idx="1967">
                  <c:v>70.157999999999987</c:v>
                </c:pt>
                <c:pt idx="1968">
                  <c:v>70.114999999999995</c:v>
                </c:pt>
                <c:pt idx="1969">
                  <c:v>70.114999999999995</c:v>
                </c:pt>
                <c:pt idx="1970">
                  <c:v>70.114999999999995</c:v>
                </c:pt>
                <c:pt idx="1971">
                  <c:v>70.157999999999987</c:v>
                </c:pt>
                <c:pt idx="1972">
                  <c:v>70.200999999999993</c:v>
                </c:pt>
                <c:pt idx="1973">
                  <c:v>70.200999999999993</c:v>
                </c:pt>
                <c:pt idx="1974">
                  <c:v>70.200999999999993</c:v>
                </c:pt>
                <c:pt idx="1975">
                  <c:v>70.242999999999995</c:v>
                </c:pt>
                <c:pt idx="1976">
                  <c:v>70.242999999999995</c:v>
                </c:pt>
                <c:pt idx="1977">
                  <c:v>70.242999999999995</c:v>
                </c:pt>
                <c:pt idx="1978">
                  <c:v>70.242999999999995</c:v>
                </c:pt>
                <c:pt idx="1979">
                  <c:v>70.242999999999995</c:v>
                </c:pt>
                <c:pt idx="1980">
                  <c:v>70.242999999999995</c:v>
                </c:pt>
                <c:pt idx="1981">
                  <c:v>70.200999999999993</c:v>
                </c:pt>
                <c:pt idx="1982">
                  <c:v>70.200999999999993</c:v>
                </c:pt>
                <c:pt idx="1983">
                  <c:v>70.200999999999993</c:v>
                </c:pt>
                <c:pt idx="1984">
                  <c:v>70.200999999999993</c:v>
                </c:pt>
                <c:pt idx="1985">
                  <c:v>70.200999999999993</c:v>
                </c:pt>
                <c:pt idx="1986">
                  <c:v>70.200999999999993</c:v>
                </c:pt>
                <c:pt idx="1987">
                  <c:v>70.286000000000001</c:v>
                </c:pt>
                <c:pt idx="1988">
                  <c:v>70.242999999999995</c:v>
                </c:pt>
                <c:pt idx="1989">
                  <c:v>70.242999999999995</c:v>
                </c:pt>
                <c:pt idx="1990">
                  <c:v>70.200999999999993</c:v>
                </c:pt>
                <c:pt idx="1991">
                  <c:v>70.200999999999993</c:v>
                </c:pt>
                <c:pt idx="1992">
                  <c:v>70.157999999999987</c:v>
                </c:pt>
                <c:pt idx="1993">
                  <c:v>70.114999999999995</c:v>
                </c:pt>
                <c:pt idx="1994">
                  <c:v>70.114999999999995</c:v>
                </c:pt>
                <c:pt idx="1995">
                  <c:v>70.072000000000003</c:v>
                </c:pt>
                <c:pt idx="1996">
                  <c:v>70.028999999999982</c:v>
                </c:pt>
                <c:pt idx="1997">
                  <c:v>70.028999999999982</c:v>
                </c:pt>
                <c:pt idx="1998">
                  <c:v>70.028999999999982</c:v>
                </c:pt>
                <c:pt idx="1999">
                  <c:v>70.028999999999982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70.072000000000003</c:v>
                </c:pt>
                <c:pt idx="2008">
                  <c:v>70.114999999999995</c:v>
                </c:pt>
                <c:pt idx="2009">
                  <c:v>70.114999999999995</c:v>
                </c:pt>
                <c:pt idx="2010">
                  <c:v>70.114999999999995</c:v>
                </c:pt>
                <c:pt idx="2011">
                  <c:v>70.157999999999987</c:v>
                </c:pt>
                <c:pt idx="2012">
                  <c:v>70.200999999999993</c:v>
                </c:pt>
                <c:pt idx="2013">
                  <c:v>70.200999999999993</c:v>
                </c:pt>
                <c:pt idx="2014">
                  <c:v>70.200999999999993</c:v>
                </c:pt>
                <c:pt idx="2015">
                  <c:v>70.200999999999993</c:v>
                </c:pt>
                <c:pt idx="2016">
                  <c:v>70.200999999999993</c:v>
                </c:pt>
                <c:pt idx="2017">
                  <c:v>70.200999999999993</c:v>
                </c:pt>
                <c:pt idx="2018">
                  <c:v>70.200999999999993</c:v>
                </c:pt>
                <c:pt idx="2019">
                  <c:v>70.200999999999993</c:v>
                </c:pt>
                <c:pt idx="2020">
                  <c:v>70.200999999999993</c:v>
                </c:pt>
                <c:pt idx="2021">
                  <c:v>70.200999999999993</c:v>
                </c:pt>
                <c:pt idx="2022">
                  <c:v>70.200999999999993</c:v>
                </c:pt>
                <c:pt idx="2023">
                  <c:v>70.200999999999993</c:v>
                </c:pt>
                <c:pt idx="2024">
                  <c:v>70.200999999999993</c:v>
                </c:pt>
                <c:pt idx="2025">
                  <c:v>70.200999999999993</c:v>
                </c:pt>
                <c:pt idx="2026">
                  <c:v>70.200999999999993</c:v>
                </c:pt>
                <c:pt idx="2027">
                  <c:v>70.200999999999993</c:v>
                </c:pt>
                <c:pt idx="2028">
                  <c:v>70.200999999999993</c:v>
                </c:pt>
                <c:pt idx="2029">
                  <c:v>70.200999999999993</c:v>
                </c:pt>
                <c:pt idx="2030">
                  <c:v>70.200999999999993</c:v>
                </c:pt>
                <c:pt idx="2031">
                  <c:v>70.200999999999993</c:v>
                </c:pt>
                <c:pt idx="2032">
                  <c:v>70.200999999999993</c:v>
                </c:pt>
                <c:pt idx="2033">
                  <c:v>70.200999999999993</c:v>
                </c:pt>
                <c:pt idx="2034">
                  <c:v>70.200999999999993</c:v>
                </c:pt>
                <c:pt idx="2035">
                  <c:v>70.200999999999993</c:v>
                </c:pt>
                <c:pt idx="2036">
                  <c:v>70.200999999999993</c:v>
                </c:pt>
                <c:pt idx="2037">
                  <c:v>70.200999999999993</c:v>
                </c:pt>
                <c:pt idx="2038">
                  <c:v>70.200999999999993</c:v>
                </c:pt>
                <c:pt idx="2039">
                  <c:v>70.200999999999993</c:v>
                </c:pt>
                <c:pt idx="2040">
                  <c:v>70.200999999999993</c:v>
                </c:pt>
                <c:pt idx="2041">
                  <c:v>70.200999999999993</c:v>
                </c:pt>
                <c:pt idx="2042">
                  <c:v>70.200999999999993</c:v>
                </c:pt>
                <c:pt idx="2043">
                  <c:v>70.200999999999993</c:v>
                </c:pt>
                <c:pt idx="2044">
                  <c:v>70.200999999999993</c:v>
                </c:pt>
                <c:pt idx="2045">
                  <c:v>70.242999999999995</c:v>
                </c:pt>
                <c:pt idx="2046">
                  <c:v>70.242999999999995</c:v>
                </c:pt>
                <c:pt idx="2047">
                  <c:v>70.286000000000001</c:v>
                </c:pt>
                <c:pt idx="2048">
                  <c:v>70.286000000000001</c:v>
                </c:pt>
                <c:pt idx="2049">
                  <c:v>70.286000000000001</c:v>
                </c:pt>
                <c:pt idx="2050">
                  <c:v>70.286000000000001</c:v>
                </c:pt>
                <c:pt idx="2051">
                  <c:v>70.286000000000001</c:v>
                </c:pt>
                <c:pt idx="2052">
                  <c:v>70.286000000000001</c:v>
                </c:pt>
                <c:pt idx="2053">
                  <c:v>70.286000000000001</c:v>
                </c:pt>
                <c:pt idx="2054">
                  <c:v>70.286000000000001</c:v>
                </c:pt>
                <c:pt idx="2055">
                  <c:v>70.242999999999995</c:v>
                </c:pt>
                <c:pt idx="2056">
                  <c:v>70.242999999999995</c:v>
                </c:pt>
                <c:pt idx="2057">
                  <c:v>70.200999999999993</c:v>
                </c:pt>
                <c:pt idx="2058">
                  <c:v>70.200999999999993</c:v>
                </c:pt>
                <c:pt idx="2059">
                  <c:v>70.200999999999993</c:v>
                </c:pt>
                <c:pt idx="2060">
                  <c:v>70.157999999999987</c:v>
                </c:pt>
                <c:pt idx="2061">
                  <c:v>70.114999999999995</c:v>
                </c:pt>
                <c:pt idx="2062">
                  <c:v>70.114999999999995</c:v>
                </c:pt>
                <c:pt idx="2063">
                  <c:v>70.072000000000003</c:v>
                </c:pt>
                <c:pt idx="2064">
                  <c:v>70.028999999999982</c:v>
                </c:pt>
                <c:pt idx="2065">
                  <c:v>69.985000000000014</c:v>
                </c:pt>
                <c:pt idx="2066">
                  <c:v>69.942000000000007</c:v>
                </c:pt>
                <c:pt idx="2067">
                  <c:v>69.900999999999996</c:v>
                </c:pt>
                <c:pt idx="2068">
                  <c:v>69.900999999999996</c:v>
                </c:pt>
                <c:pt idx="2069">
                  <c:v>69.85799999999999</c:v>
                </c:pt>
                <c:pt idx="2070">
                  <c:v>69.85799999999999</c:v>
                </c:pt>
                <c:pt idx="2071">
                  <c:v>69.813999999999993</c:v>
                </c:pt>
                <c:pt idx="2072">
                  <c:v>69.813999999999993</c:v>
                </c:pt>
                <c:pt idx="2073">
                  <c:v>69.813999999999993</c:v>
                </c:pt>
                <c:pt idx="2074">
                  <c:v>69.85799999999999</c:v>
                </c:pt>
                <c:pt idx="2075">
                  <c:v>69.85799999999999</c:v>
                </c:pt>
                <c:pt idx="2076">
                  <c:v>69.85799999999999</c:v>
                </c:pt>
                <c:pt idx="2077">
                  <c:v>69.85799999999999</c:v>
                </c:pt>
                <c:pt idx="2078">
                  <c:v>69.85799999999999</c:v>
                </c:pt>
                <c:pt idx="2079">
                  <c:v>69.85799999999999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69.771000000000001</c:v>
                </c:pt>
                <c:pt idx="2085">
                  <c:v>69.727999999999994</c:v>
                </c:pt>
                <c:pt idx="2086">
                  <c:v>69.727999999999994</c:v>
                </c:pt>
                <c:pt idx="2087">
                  <c:v>69.727999999999994</c:v>
                </c:pt>
                <c:pt idx="2088">
                  <c:v>69.727999999999994</c:v>
                </c:pt>
                <c:pt idx="2089">
                  <c:v>69.727999999999994</c:v>
                </c:pt>
                <c:pt idx="2090">
                  <c:v>69.727999999999994</c:v>
                </c:pt>
                <c:pt idx="2091">
                  <c:v>69.685000000000002</c:v>
                </c:pt>
                <c:pt idx="2092">
                  <c:v>69.685000000000002</c:v>
                </c:pt>
                <c:pt idx="2093">
                  <c:v>69.685000000000002</c:v>
                </c:pt>
                <c:pt idx="2094">
                  <c:v>69.643000000000001</c:v>
                </c:pt>
                <c:pt idx="2095">
                  <c:v>69.599999999999994</c:v>
                </c:pt>
                <c:pt idx="2096">
                  <c:v>69.599999999999994</c:v>
                </c:pt>
                <c:pt idx="2097">
                  <c:v>69.599999999999994</c:v>
                </c:pt>
                <c:pt idx="2098">
                  <c:v>69.599999999999994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69.557000000000002</c:v>
                </c:pt>
                <c:pt idx="2103">
                  <c:v>69.513999999999996</c:v>
                </c:pt>
                <c:pt idx="2104">
                  <c:v>69.513999999999996</c:v>
                </c:pt>
                <c:pt idx="2105">
                  <c:v>69.513999999999996</c:v>
                </c:pt>
                <c:pt idx="2106">
                  <c:v>69.513999999999996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69.427000000000007</c:v>
                </c:pt>
                <c:pt idx="2113">
                  <c:v>69.385999999999981</c:v>
                </c:pt>
                <c:pt idx="2114">
                  <c:v>69.343000000000004</c:v>
                </c:pt>
                <c:pt idx="2115">
                  <c:v>69.343000000000004</c:v>
                </c:pt>
                <c:pt idx="2116">
                  <c:v>69.343000000000004</c:v>
                </c:pt>
                <c:pt idx="2117">
                  <c:v>69.3</c:v>
                </c:pt>
                <c:pt idx="2118">
                  <c:v>69.3</c:v>
                </c:pt>
                <c:pt idx="2119">
                  <c:v>69.3</c:v>
                </c:pt>
                <c:pt idx="2120">
                  <c:v>69.3</c:v>
                </c:pt>
                <c:pt idx="2121">
                  <c:v>69.3</c:v>
                </c:pt>
                <c:pt idx="2122">
                  <c:v>69.3</c:v>
                </c:pt>
                <c:pt idx="2123">
                  <c:v>69.3</c:v>
                </c:pt>
                <c:pt idx="2124">
                  <c:v>69.256</c:v>
                </c:pt>
                <c:pt idx="2125">
                  <c:v>69.256</c:v>
                </c:pt>
                <c:pt idx="2126">
                  <c:v>69.212999999999994</c:v>
                </c:pt>
                <c:pt idx="2127">
                  <c:v>69.212999999999994</c:v>
                </c:pt>
                <c:pt idx="2128">
                  <c:v>69.169999999999987</c:v>
                </c:pt>
                <c:pt idx="2129">
                  <c:v>69.169999999999987</c:v>
                </c:pt>
                <c:pt idx="2130">
                  <c:v>69.128999999999976</c:v>
                </c:pt>
                <c:pt idx="2131">
                  <c:v>69.128999999999976</c:v>
                </c:pt>
                <c:pt idx="2132">
                  <c:v>69.084999999999994</c:v>
                </c:pt>
                <c:pt idx="2133">
                  <c:v>69.084999999999994</c:v>
                </c:pt>
                <c:pt idx="2134">
                  <c:v>69.084999999999994</c:v>
                </c:pt>
                <c:pt idx="2135">
                  <c:v>69.084999999999994</c:v>
                </c:pt>
                <c:pt idx="2136">
                  <c:v>69.084999999999994</c:v>
                </c:pt>
                <c:pt idx="2137">
                  <c:v>69.084999999999994</c:v>
                </c:pt>
                <c:pt idx="2138">
                  <c:v>69.084999999999994</c:v>
                </c:pt>
                <c:pt idx="2139">
                  <c:v>69.084999999999994</c:v>
                </c:pt>
                <c:pt idx="2140">
                  <c:v>69.042000000000002</c:v>
                </c:pt>
                <c:pt idx="2141">
                  <c:v>69.042000000000002</c:v>
                </c:pt>
                <c:pt idx="2142">
                  <c:v>68.998999999999995</c:v>
                </c:pt>
                <c:pt idx="2143">
                  <c:v>68.998999999999995</c:v>
                </c:pt>
                <c:pt idx="2144">
                  <c:v>68.998999999999995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68.998999999999995</c:v>
                </c:pt>
                <c:pt idx="2149">
                  <c:v>68.998999999999995</c:v>
                </c:pt>
                <c:pt idx="2150">
                  <c:v>68.998999999999995</c:v>
                </c:pt>
                <c:pt idx="2151">
                  <c:v>68.998999999999995</c:v>
                </c:pt>
                <c:pt idx="2152">
                  <c:v>68.998999999999995</c:v>
                </c:pt>
                <c:pt idx="2153">
                  <c:v>68.998999999999995</c:v>
                </c:pt>
                <c:pt idx="2154">
                  <c:v>68.998999999999995</c:v>
                </c:pt>
                <c:pt idx="2155">
                  <c:v>68.998999999999995</c:v>
                </c:pt>
                <c:pt idx="2156">
                  <c:v>68.998999999999995</c:v>
                </c:pt>
                <c:pt idx="2157">
                  <c:v>68.998999999999995</c:v>
                </c:pt>
                <c:pt idx="2158">
                  <c:v>68.998999999999995</c:v>
                </c:pt>
                <c:pt idx="2159">
                  <c:v>68.998999999999995</c:v>
                </c:pt>
                <c:pt idx="2160">
                  <c:v>69.042000000000002</c:v>
                </c:pt>
                <c:pt idx="2161">
                  <c:v>69.084999999999994</c:v>
                </c:pt>
                <c:pt idx="2162">
                  <c:v>69.128999999999976</c:v>
                </c:pt>
                <c:pt idx="2163">
                  <c:v>69.169999999999987</c:v>
                </c:pt>
                <c:pt idx="2164">
                  <c:v>69.169999999999987</c:v>
                </c:pt>
                <c:pt idx="2165">
                  <c:v>69.169999999999987</c:v>
                </c:pt>
                <c:pt idx="2166">
                  <c:v>69.212999999999994</c:v>
                </c:pt>
                <c:pt idx="2167">
                  <c:v>69.212999999999994</c:v>
                </c:pt>
                <c:pt idx="2168">
                  <c:v>69.256</c:v>
                </c:pt>
                <c:pt idx="2169">
                  <c:v>69.256</c:v>
                </c:pt>
                <c:pt idx="2170">
                  <c:v>69.256</c:v>
                </c:pt>
                <c:pt idx="2171">
                  <c:v>69.256</c:v>
                </c:pt>
                <c:pt idx="2172">
                  <c:v>69.256</c:v>
                </c:pt>
                <c:pt idx="2173">
                  <c:v>69.256</c:v>
                </c:pt>
                <c:pt idx="2174">
                  <c:v>69.212999999999994</c:v>
                </c:pt>
                <c:pt idx="2175">
                  <c:v>69.169999999999987</c:v>
                </c:pt>
                <c:pt idx="2176">
                  <c:v>69.084999999999994</c:v>
                </c:pt>
                <c:pt idx="2177">
                  <c:v>69.084999999999994</c:v>
                </c:pt>
                <c:pt idx="2178">
                  <c:v>68.998999999999995</c:v>
                </c:pt>
                <c:pt idx="2179">
                  <c:v>68.998999999999995</c:v>
                </c:pt>
                <c:pt idx="2180">
                  <c:v>68.998999999999995</c:v>
                </c:pt>
                <c:pt idx="2181">
                  <c:v>68.998999999999995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69.128999999999976</c:v>
                </c:pt>
                <c:pt idx="2186">
                  <c:v>69.128999999999976</c:v>
                </c:pt>
                <c:pt idx="2187">
                  <c:v>69.128999999999976</c:v>
                </c:pt>
                <c:pt idx="2188">
                  <c:v>69.169999999999987</c:v>
                </c:pt>
                <c:pt idx="2189">
                  <c:v>69.169999999999987</c:v>
                </c:pt>
                <c:pt idx="2190">
                  <c:v>69.169999999999987</c:v>
                </c:pt>
                <c:pt idx="2191">
                  <c:v>69.169999999999987</c:v>
                </c:pt>
                <c:pt idx="2192">
                  <c:v>69.169999999999987</c:v>
                </c:pt>
                <c:pt idx="2193">
                  <c:v>69.169999999999987</c:v>
                </c:pt>
                <c:pt idx="2194">
                  <c:v>69.169999999999987</c:v>
                </c:pt>
                <c:pt idx="2195">
                  <c:v>69.169999999999987</c:v>
                </c:pt>
                <c:pt idx="2196">
                  <c:v>69.169999999999987</c:v>
                </c:pt>
                <c:pt idx="2197">
                  <c:v>69.169999999999987</c:v>
                </c:pt>
                <c:pt idx="2198">
                  <c:v>69.169999999999987</c:v>
                </c:pt>
                <c:pt idx="2199">
                  <c:v>69.169999999999987</c:v>
                </c:pt>
                <c:pt idx="2200">
                  <c:v>69.169999999999987</c:v>
                </c:pt>
                <c:pt idx="2201">
                  <c:v>69.169999999999987</c:v>
                </c:pt>
                <c:pt idx="2202">
                  <c:v>69.169999999999987</c:v>
                </c:pt>
                <c:pt idx="2203">
                  <c:v>69.169999999999987</c:v>
                </c:pt>
                <c:pt idx="2204">
                  <c:v>69.169999999999987</c:v>
                </c:pt>
                <c:pt idx="2205">
                  <c:v>69.169999999999987</c:v>
                </c:pt>
                <c:pt idx="2206">
                  <c:v>69.212999999999994</c:v>
                </c:pt>
                <c:pt idx="2207">
                  <c:v>69.256</c:v>
                </c:pt>
                <c:pt idx="2208">
                  <c:v>69.256</c:v>
                </c:pt>
                <c:pt idx="2209">
                  <c:v>69.3</c:v>
                </c:pt>
                <c:pt idx="2210">
                  <c:v>69.343000000000004</c:v>
                </c:pt>
                <c:pt idx="2211">
                  <c:v>69.343000000000004</c:v>
                </c:pt>
                <c:pt idx="2212">
                  <c:v>69.343000000000004</c:v>
                </c:pt>
                <c:pt idx="2213">
                  <c:v>69.343000000000004</c:v>
                </c:pt>
                <c:pt idx="2214">
                  <c:v>69.3</c:v>
                </c:pt>
                <c:pt idx="2215">
                  <c:v>69.256</c:v>
                </c:pt>
                <c:pt idx="2216">
                  <c:v>69.212999999999994</c:v>
                </c:pt>
                <c:pt idx="2217">
                  <c:v>69.169999999999987</c:v>
                </c:pt>
                <c:pt idx="2218">
                  <c:v>69.128999999999976</c:v>
                </c:pt>
                <c:pt idx="2219">
                  <c:v>69.084999999999994</c:v>
                </c:pt>
                <c:pt idx="2220">
                  <c:v>69.084999999999994</c:v>
                </c:pt>
                <c:pt idx="2221">
                  <c:v>69.042000000000002</c:v>
                </c:pt>
                <c:pt idx="2222">
                  <c:v>69.042000000000002</c:v>
                </c:pt>
                <c:pt idx="2223">
                  <c:v>68.998999999999995</c:v>
                </c:pt>
                <c:pt idx="2224">
                  <c:v>68.998999999999995</c:v>
                </c:pt>
                <c:pt idx="2225">
                  <c:v>68.998999999999995</c:v>
                </c:pt>
                <c:pt idx="2226">
                  <c:v>68.998999999999995</c:v>
                </c:pt>
                <c:pt idx="2227">
                  <c:v>68.998999999999995</c:v>
                </c:pt>
                <c:pt idx="2228">
                  <c:v>68.998999999999995</c:v>
                </c:pt>
                <c:pt idx="2229">
                  <c:v>68.998999999999995</c:v>
                </c:pt>
                <c:pt idx="2230">
                  <c:v>69.042000000000002</c:v>
                </c:pt>
                <c:pt idx="2231">
                  <c:v>69.042000000000002</c:v>
                </c:pt>
                <c:pt idx="2232">
                  <c:v>69.042000000000002</c:v>
                </c:pt>
                <c:pt idx="2233">
                  <c:v>69.042000000000002</c:v>
                </c:pt>
                <c:pt idx="2234">
                  <c:v>69.084999999999994</c:v>
                </c:pt>
                <c:pt idx="2235">
                  <c:v>69.084999999999994</c:v>
                </c:pt>
                <c:pt idx="2236">
                  <c:v>69.084999999999994</c:v>
                </c:pt>
                <c:pt idx="2237">
                  <c:v>69.084999999999994</c:v>
                </c:pt>
                <c:pt idx="2238">
                  <c:v>69.042000000000002</c:v>
                </c:pt>
                <c:pt idx="2239">
                  <c:v>68.998999999999995</c:v>
                </c:pt>
                <c:pt idx="2240">
                  <c:v>68.998999999999995</c:v>
                </c:pt>
                <c:pt idx="2241">
                  <c:v>68.956000000000003</c:v>
                </c:pt>
                <c:pt idx="2242">
                  <c:v>68.912999999999997</c:v>
                </c:pt>
                <c:pt idx="2243">
                  <c:v>68.912999999999997</c:v>
                </c:pt>
                <c:pt idx="2244">
                  <c:v>68.870999999999981</c:v>
                </c:pt>
                <c:pt idx="2245">
                  <c:v>68.828000000000003</c:v>
                </c:pt>
                <c:pt idx="2246">
                  <c:v>68.828000000000003</c:v>
                </c:pt>
                <c:pt idx="2247">
                  <c:v>68.828000000000003</c:v>
                </c:pt>
                <c:pt idx="2248">
                  <c:v>68.784999999999997</c:v>
                </c:pt>
                <c:pt idx="2249">
                  <c:v>68.784999999999997</c:v>
                </c:pt>
                <c:pt idx="2250">
                  <c:v>68.742000000000004</c:v>
                </c:pt>
                <c:pt idx="2251">
                  <c:v>68.742000000000004</c:v>
                </c:pt>
                <c:pt idx="2252">
                  <c:v>68.742000000000004</c:v>
                </c:pt>
                <c:pt idx="2253">
                  <c:v>68.742000000000004</c:v>
                </c:pt>
                <c:pt idx="2254">
                  <c:v>68.784999999999997</c:v>
                </c:pt>
                <c:pt idx="2255">
                  <c:v>68.784999999999997</c:v>
                </c:pt>
                <c:pt idx="2256">
                  <c:v>68.828000000000003</c:v>
                </c:pt>
                <c:pt idx="2257">
                  <c:v>68.828000000000003</c:v>
                </c:pt>
                <c:pt idx="2258">
                  <c:v>68.828000000000003</c:v>
                </c:pt>
                <c:pt idx="2259">
                  <c:v>68.870999999999981</c:v>
                </c:pt>
                <c:pt idx="2260">
                  <c:v>68.870999999999981</c:v>
                </c:pt>
                <c:pt idx="2261">
                  <c:v>68.828000000000003</c:v>
                </c:pt>
                <c:pt idx="2262">
                  <c:v>68.828000000000003</c:v>
                </c:pt>
                <c:pt idx="2263">
                  <c:v>68.828000000000003</c:v>
                </c:pt>
                <c:pt idx="2264">
                  <c:v>68.828000000000003</c:v>
                </c:pt>
                <c:pt idx="2265">
                  <c:v>68.828000000000003</c:v>
                </c:pt>
                <c:pt idx="2266">
                  <c:v>68.784999999999997</c:v>
                </c:pt>
                <c:pt idx="2267">
                  <c:v>68.784999999999997</c:v>
                </c:pt>
                <c:pt idx="2268">
                  <c:v>68.784999999999997</c:v>
                </c:pt>
                <c:pt idx="2269">
                  <c:v>68.784999999999997</c:v>
                </c:pt>
                <c:pt idx="2270">
                  <c:v>68.784999999999997</c:v>
                </c:pt>
                <c:pt idx="2271">
                  <c:v>68.784999999999997</c:v>
                </c:pt>
                <c:pt idx="2272">
                  <c:v>68.784999999999997</c:v>
                </c:pt>
                <c:pt idx="2273">
                  <c:v>68.784999999999997</c:v>
                </c:pt>
                <c:pt idx="2274">
                  <c:v>68.828000000000003</c:v>
                </c:pt>
                <c:pt idx="2275">
                  <c:v>68.870999999999981</c:v>
                </c:pt>
                <c:pt idx="2276">
                  <c:v>68.912999999999997</c:v>
                </c:pt>
                <c:pt idx="2277">
                  <c:v>68.998999999999995</c:v>
                </c:pt>
                <c:pt idx="2278">
                  <c:v>68.998999999999995</c:v>
                </c:pt>
                <c:pt idx="2279">
                  <c:v>69.084999999999994</c:v>
                </c:pt>
                <c:pt idx="2280">
                  <c:v>69.084999999999994</c:v>
                </c:pt>
                <c:pt idx="2281">
                  <c:v>69.084999999999994</c:v>
                </c:pt>
                <c:pt idx="2282">
                  <c:v>69.084999999999994</c:v>
                </c:pt>
                <c:pt idx="2283">
                  <c:v>69.042000000000002</c:v>
                </c:pt>
                <c:pt idx="2284">
                  <c:v>68.998999999999995</c:v>
                </c:pt>
                <c:pt idx="2285">
                  <c:v>68.998999999999995</c:v>
                </c:pt>
                <c:pt idx="2286">
                  <c:v>68.998999999999995</c:v>
                </c:pt>
                <c:pt idx="2287">
                  <c:v>68.998999999999995</c:v>
                </c:pt>
                <c:pt idx="2288">
                  <c:v>68.998999999999995</c:v>
                </c:pt>
                <c:pt idx="2289">
                  <c:v>68.998999999999995</c:v>
                </c:pt>
                <c:pt idx="2290">
                  <c:v>68.998999999999995</c:v>
                </c:pt>
                <c:pt idx="2291">
                  <c:v>68.998999999999995</c:v>
                </c:pt>
                <c:pt idx="2292">
                  <c:v>68.998999999999995</c:v>
                </c:pt>
                <c:pt idx="2293">
                  <c:v>68.998999999999995</c:v>
                </c:pt>
                <c:pt idx="2294">
                  <c:v>68.998999999999995</c:v>
                </c:pt>
                <c:pt idx="2295">
                  <c:v>68.956000000000003</c:v>
                </c:pt>
                <c:pt idx="2296">
                  <c:v>68.956000000000003</c:v>
                </c:pt>
                <c:pt idx="2297">
                  <c:v>68.912999999999997</c:v>
                </c:pt>
                <c:pt idx="2298">
                  <c:v>68.912999999999997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68.828000000000003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68.784999999999997</c:v>
                </c:pt>
                <c:pt idx="2305">
                  <c:v>68.784999999999997</c:v>
                </c:pt>
                <c:pt idx="2306">
                  <c:v>68.742000000000004</c:v>
                </c:pt>
                <c:pt idx="2307">
                  <c:v>68.697999999999993</c:v>
                </c:pt>
                <c:pt idx="2308">
                  <c:v>68.656999999999982</c:v>
                </c:pt>
                <c:pt idx="2309">
                  <c:v>68.656999999999982</c:v>
                </c:pt>
                <c:pt idx="2310">
                  <c:v>68.656999999999982</c:v>
                </c:pt>
                <c:pt idx="2311">
                  <c:v>68.656999999999982</c:v>
                </c:pt>
                <c:pt idx="2312">
                  <c:v>68.656999999999982</c:v>
                </c:pt>
                <c:pt idx="2313">
                  <c:v>68.656999999999982</c:v>
                </c:pt>
                <c:pt idx="2314">
                  <c:v>68.656999999999982</c:v>
                </c:pt>
                <c:pt idx="2315">
                  <c:v>68.656999999999982</c:v>
                </c:pt>
                <c:pt idx="2316">
                  <c:v>68.656999999999982</c:v>
                </c:pt>
                <c:pt idx="2317">
                  <c:v>68.656999999999982</c:v>
                </c:pt>
                <c:pt idx="2318">
                  <c:v>68.656999999999982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68.614000000000004</c:v>
                </c:pt>
                <c:pt idx="2323">
                  <c:v>68.614000000000004</c:v>
                </c:pt>
                <c:pt idx="2324">
                  <c:v>68.614000000000004</c:v>
                </c:pt>
                <c:pt idx="2325">
                  <c:v>68.614000000000004</c:v>
                </c:pt>
                <c:pt idx="2326">
                  <c:v>68.656999999999982</c:v>
                </c:pt>
                <c:pt idx="2327">
                  <c:v>68.656999999999982</c:v>
                </c:pt>
                <c:pt idx="2328">
                  <c:v>68.656999999999982</c:v>
                </c:pt>
                <c:pt idx="2329">
                  <c:v>68.656999999999982</c:v>
                </c:pt>
                <c:pt idx="2330">
                  <c:v>68.656999999999982</c:v>
                </c:pt>
                <c:pt idx="2331">
                  <c:v>68.697999999999993</c:v>
                </c:pt>
                <c:pt idx="2332">
                  <c:v>68.697999999999993</c:v>
                </c:pt>
                <c:pt idx="2333">
                  <c:v>68.742000000000004</c:v>
                </c:pt>
                <c:pt idx="2334">
                  <c:v>68.742000000000004</c:v>
                </c:pt>
                <c:pt idx="2335">
                  <c:v>68.784999999999997</c:v>
                </c:pt>
                <c:pt idx="2336">
                  <c:v>68.784999999999997</c:v>
                </c:pt>
                <c:pt idx="2337">
                  <c:v>68.828000000000003</c:v>
                </c:pt>
                <c:pt idx="2338">
                  <c:v>68.828000000000003</c:v>
                </c:pt>
                <c:pt idx="2339">
                  <c:v>68.828000000000003</c:v>
                </c:pt>
                <c:pt idx="2340">
                  <c:v>68.828000000000003</c:v>
                </c:pt>
                <c:pt idx="2341">
                  <c:v>68.828000000000003</c:v>
                </c:pt>
                <c:pt idx="2342">
                  <c:v>68.828000000000003</c:v>
                </c:pt>
                <c:pt idx="2343">
                  <c:v>68.828000000000003</c:v>
                </c:pt>
                <c:pt idx="2344">
                  <c:v>68.870999999999981</c:v>
                </c:pt>
                <c:pt idx="2345">
                  <c:v>68.870999999999981</c:v>
                </c:pt>
                <c:pt idx="2346">
                  <c:v>68.870999999999981</c:v>
                </c:pt>
                <c:pt idx="2347">
                  <c:v>68.912999999999997</c:v>
                </c:pt>
                <c:pt idx="2348">
                  <c:v>68.912999999999997</c:v>
                </c:pt>
                <c:pt idx="2349">
                  <c:v>68.912999999999997</c:v>
                </c:pt>
                <c:pt idx="2350">
                  <c:v>68.912999999999997</c:v>
                </c:pt>
                <c:pt idx="2351">
                  <c:v>68.870999999999981</c:v>
                </c:pt>
                <c:pt idx="2352">
                  <c:v>68.870999999999981</c:v>
                </c:pt>
                <c:pt idx="2353">
                  <c:v>68.828000000000003</c:v>
                </c:pt>
                <c:pt idx="2354">
                  <c:v>68.828000000000003</c:v>
                </c:pt>
                <c:pt idx="2355">
                  <c:v>68.828000000000003</c:v>
                </c:pt>
                <c:pt idx="2356">
                  <c:v>68.784999999999997</c:v>
                </c:pt>
                <c:pt idx="2357">
                  <c:v>68.784999999999997</c:v>
                </c:pt>
                <c:pt idx="2358">
                  <c:v>68.784999999999997</c:v>
                </c:pt>
                <c:pt idx="2359">
                  <c:v>68.784999999999997</c:v>
                </c:pt>
                <c:pt idx="2360">
                  <c:v>68.784999999999997</c:v>
                </c:pt>
                <c:pt idx="2361">
                  <c:v>68.784999999999997</c:v>
                </c:pt>
                <c:pt idx="2362">
                  <c:v>68.784999999999997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68.742000000000004</c:v>
                </c:pt>
                <c:pt idx="2368">
                  <c:v>68.742000000000004</c:v>
                </c:pt>
                <c:pt idx="2369">
                  <c:v>68.742000000000004</c:v>
                </c:pt>
                <c:pt idx="2370">
                  <c:v>68.742000000000004</c:v>
                </c:pt>
                <c:pt idx="2371">
                  <c:v>68.784999999999997</c:v>
                </c:pt>
                <c:pt idx="2372">
                  <c:v>68.784999999999997</c:v>
                </c:pt>
                <c:pt idx="2373">
                  <c:v>68.828000000000003</c:v>
                </c:pt>
                <c:pt idx="2374">
                  <c:v>68.870999999999981</c:v>
                </c:pt>
                <c:pt idx="2375">
                  <c:v>68.870999999999981</c:v>
                </c:pt>
                <c:pt idx="2376">
                  <c:v>68.912999999999997</c:v>
                </c:pt>
                <c:pt idx="2377">
                  <c:v>68.912999999999997</c:v>
                </c:pt>
                <c:pt idx="2378">
                  <c:v>68.912999999999997</c:v>
                </c:pt>
                <c:pt idx="2379">
                  <c:v>68.956000000000003</c:v>
                </c:pt>
                <c:pt idx="2380">
                  <c:v>68.956000000000003</c:v>
                </c:pt>
                <c:pt idx="2381">
                  <c:v>68.956000000000003</c:v>
                </c:pt>
                <c:pt idx="2382">
                  <c:v>68.998999999999995</c:v>
                </c:pt>
                <c:pt idx="2383">
                  <c:v>68.998999999999995</c:v>
                </c:pt>
                <c:pt idx="2384">
                  <c:v>68.998999999999995</c:v>
                </c:pt>
                <c:pt idx="2385">
                  <c:v>68.998999999999995</c:v>
                </c:pt>
                <c:pt idx="2386">
                  <c:v>68.998999999999995</c:v>
                </c:pt>
                <c:pt idx="2387">
                  <c:v>68.998999999999995</c:v>
                </c:pt>
                <c:pt idx="2388">
                  <c:v>68.998999999999995</c:v>
                </c:pt>
                <c:pt idx="2389">
                  <c:v>68.998999999999995</c:v>
                </c:pt>
                <c:pt idx="2390">
                  <c:v>68.998999999999995</c:v>
                </c:pt>
                <c:pt idx="2391">
                  <c:v>68.998999999999995</c:v>
                </c:pt>
                <c:pt idx="2392">
                  <c:v>68.998999999999995</c:v>
                </c:pt>
                <c:pt idx="2393">
                  <c:v>68.998999999999995</c:v>
                </c:pt>
                <c:pt idx="2394">
                  <c:v>68.998999999999995</c:v>
                </c:pt>
                <c:pt idx="2395">
                  <c:v>69.042000000000002</c:v>
                </c:pt>
                <c:pt idx="2396">
                  <c:v>69.042000000000002</c:v>
                </c:pt>
                <c:pt idx="2397">
                  <c:v>69.042000000000002</c:v>
                </c:pt>
                <c:pt idx="2398">
                  <c:v>69.042000000000002</c:v>
                </c:pt>
                <c:pt idx="2399">
                  <c:v>69.042000000000002</c:v>
                </c:pt>
                <c:pt idx="2400">
                  <c:v>69.042000000000002</c:v>
                </c:pt>
                <c:pt idx="2401">
                  <c:v>69.042000000000002</c:v>
                </c:pt>
                <c:pt idx="2402">
                  <c:v>69.042000000000002</c:v>
                </c:pt>
                <c:pt idx="2403">
                  <c:v>68.998999999999995</c:v>
                </c:pt>
                <c:pt idx="2404">
                  <c:v>68.998999999999995</c:v>
                </c:pt>
                <c:pt idx="2405">
                  <c:v>68.998999999999995</c:v>
                </c:pt>
                <c:pt idx="2406">
                  <c:v>68.998999999999995</c:v>
                </c:pt>
                <c:pt idx="2407">
                  <c:v>68.998999999999995</c:v>
                </c:pt>
                <c:pt idx="2408">
                  <c:v>68.998999999999995</c:v>
                </c:pt>
                <c:pt idx="2409">
                  <c:v>68.998999999999995</c:v>
                </c:pt>
                <c:pt idx="2410">
                  <c:v>68.998999999999995</c:v>
                </c:pt>
                <c:pt idx="2411">
                  <c:v>68.998999999999995</c:v>
                </c:pt>
                <c:pt idx="2412">
                  <c:v>68.998999999999995</c:v>
                </c:pt>
                <c:pt idx="2413">
                  <c:v>68.956000000000003</c:v>
                </c:pt>
                <c:pt idx="2414">
                  <c:v>68.956000000000003</c:v>
                </c:pt>
                <c:pt idx="2415">
                  <c:v>68.956000000000003</c:v>
                </c:pt>
                <c:pt idx="2416">
                  <c:v>68.956000000000003</c:v>
                </c:pt>
                <c:pt idx="2417">
                  <c:v>68.912999999999997</c:v>
                </c:pt>
                <c:pt idx="2418">
                  <c:v>68.956000000000003</c:v>
                </c:pt>
                <c:pt idx="2419">
                  <c:v>68.956000000000003</c:v>
                </c:pt>
                <c:pt idx="2420">
                  <c:v>68.956000000000003</c:v>
                </c:pt>
                <c:pt idx="2421">
                  <c:v>68.956000000000003</c:v>
                </c:pt>
                <c:pt idx="2422">
                  <c:v>68.956000000000003</c:v>
                </c:pt>
                <c:pt idx="2423">
                  <c:v>68.956000000000003</c:v>
                </c:pt>
                <c:pt idx="2424">
                  <c:v>68.956000000000003</c:v>
                </c:pt>
                <c:pt idx="2425">
                  <c:v>68.956000000000003</c:v>
                </c:pt>
                <c:pt idx="2426">
                  <c:v>68.956000000000003</c:v>
                </c:pt>
                <c:pt idx="2427">
                  <c:v>68.956000000000003</c:v>
                </c:pt>
                <c:pt idx="2428">
                  <c:v>68.956000000000003</c:v>
                </c:pt>
                <c:pt idx="2429">
                  <c:v>68.956000000000003</c:v>
                </c:pt>
                <c:pt idx="2430">
                  <c:v>68.956000000000003</c:v>
                </c:pt>
                <c:pt idx="2431">
                  <c:v>68.998999999999995</c:v>
                </c:pt>
                <c:pt idx="2432">
                  <c:v>68.998999999999995</c:v>
                </c:pt>
                <c:pt idx="2433">
                  <c:v>68.998999999999995</c:v>
                </c:pt>
                <c:pt idx="2434">
                  <c:v>68.998999999999995</c:v>
                </c:pt>
                <c:pt idx="2435">
                  <c:v>68.998999999999995</c:v>
                </c:pt>
                <c:pt idx="2436">
                  <c:v>68.998999999999995</c:v>
                </c:pt>
                <c:pt idx="2437">
                  <c:v>68.998999999999995</c:v>
                </c:pt>
                <c:pt idx="2438">
                  <c:v>68.998999999999995</c:v>
                </c:pt>
                <c:pt idx="2439">
                  <c:v>68.998999999999995</c:v>
                </c:pt>
                <c:pt idx="2440">
                  <c:v>68.998999999999995</c:v>
                </c:pt>
                <c:pt idx="2441">
                  <c:v>68.998999999999995</c:v>
                </c:pt>
                <c:pt idx="2442">
                  <c:v>68.998999999999995</c:v>
                </c:pt>
                <c:pt idx="2443">
                  <c:v>69.042000000000002</c:v>
                </c:pt>
                <c:pt idx="2444">
                  <c:v>69.042000000000002</c:v>
                </c:pt>
                <c:pt idx="2445">
                  <c:v>69.042000000000002</c:v>
                </c:pt>
                <c:pt idx="2446">
                  <c:v>69.042000000000002</c:v>
                </c:pt>
                <c:pt idx="2447">
                  <c:v>69.042000000000002</c:v>
                </c:pt>
                <c:pt idx="2448">
                  <c:v>69.042000000000002</c:v>
                </c:pt>
                <c:pt idx="2449">
                  <c:v>69.042000000000002</c:v>
                </c:pt>
                <c:pt idx="2450">
                  <c:v>69.042000000000002</c:v>
                </c:pt>
                <c:pt idx="2451">
                  <c:v>68.998999999999995</c:v>
                </c:pt>
                <c:pt idx="2452">
                  <c:v>68.998999999999995</c:v>
                </c:pt>
                <c:pt idx="2453">
                  <c:v>68.998999999999995</c:v>
                </c:pt>
                <c:pt idx="2454">
                  <c:v>68.998999999999995</c:v>
                </c:pt>
                <c:pt idx="2455">
                  <c:v>68.956000000000003</c:v>
                </c:pt>
                <c:pt idx="2456">
                  <c:v>68.956000000000003</c:v>
                </c:pt>
                <c:pt idx="2457">
                  <c:v>68.956000000000003</c:v>
                </c:pt>
                <c:pt idx="2458">
                  <c:v>68.956000000000003</c:v>
                </c:pt>
                <c:pt idx="2459">
                  <c:v>68.998999999999995</c:v>
                </c:pt>
                <c:pt idx="2460">
                  <c:v>68.998999999999995</c:v>
                </c:pt>
                <c:pt idx="2461">
                  <c:v>68.998999999999995</c:v>
                </c:pt>
                <c:pt idx="2462">
                  <c:v>69.042000000000002</c:v>
                </c:pt>
                <c:pt idx="2463">
                  <c:v>69.084999999999994</c:v>
                </c:pt>
                <c:pt idx="2464">
                  <c:v>69.084999999999994</c:v>
                </c:pt>
                <c:pt idx="2465">
                  <c:v>69.084999999999994</c:v>
                </c:pt>
                <c:pt idx="2466">
                  <c:v>69.084999999999994</c:v>
                </c:pt>
                <c:pt idx="2467">
                  <c:v>69.084999999999994</c:v>
                </c:pt>
                <c:pt idx="2468">
                  <c:v>69.084999999999994</c:v>
                </c:pt>
                <c:pt idx="2469">
                  <c:v>69.084999999999994</c:v>
                </c:pt>
                <c:pt idx="2470">
                  <c:v>69.084999999999994</c:v>
                </c:pt>
                <c:pt idx="2471">
                  <c:v>69.084999999999994</c:v>
                </c:pt>
                <c:pt idx="2472">
                  <c:v>69.084999999999994</c:v>
                </c:pt>
                <c:pt idx="2473">
                  <c:v>69.084999999999994</c:v>
                </c:pt>
                <c:pt idx="2474">
                  <c:v>69.084999999999994</c:v>
                </c:pt>
                <c:pt idx="2475">
                  <c:v>69.084999999999994</c:v>
                </c:pt>
                <c:pt idx="2476">
                  <c:v>69.084999999999994</c:v>
                </c:pt>
                <c:pt idx="2477">
                  <c:v>69.084999999999994</c:v>
                </c:pt>
                <c:pt idx="2478">
                  <c:v>69.084999999999994</c:v>
                </c:pt>
                <c:pt idx="2479">
                  <c:v>69.084999999999994</c:v>
                </c:pt>
                <c:pt idx="2480">
                  <c:v>69.084999999999994</c:v>
                </c:pt>
                <c:pt idx="2481">
                  <c:v>69.042000000000002</c:v>
                </c:pt>
                <c:pt idx="2482">
                  <c:v>69.042000000000002</c:v>
                </c:pt>
                <c:pt idx="2483">
                  <c:v>69.042000000000002</c:v>
                </c:pt>
                <c:pt idx="2484">
                  <c:v>69.042000000000002</c:v>
                </c:pt>
                <c:pt idx="2485">
                  <c:v>69.042000000000002</c:v>
                </c:pt>
                <c:pt idx="2486">
                  <c:v>69.042000000000002</c:v>
                </c:pt>
                <c:pt idx="2487">
                  <c:v>69.042000000000002</c:v>
                </c:pt>
                <c:pt idx="2488">
                  <c:v>69.042000000000002</c:v>
                </c:pt>
                <c:pt idx="2489">
                  <c:v>69.042000000000002</c:v>
                </c:pt>
                <c:pt idx="2490">
                  <c:v>69.084999999999994</c:v>
                </c:pt>
                <c:pt idx="2491">
                  <c:v>69.084999999999994</c:v>
                </c:pt>
                <c:pt idx="2492">
                  <c:v>69.084999999999994</c:v>
                </c:pt>
                <c:pt idx="2493">
                  <c:v>69.084999999999994</c:v>
                </c:pt>
                <c:pt idx="2494">
                  <c:v>69.128999999999976</c:v>
                </c:pt>
                <c:pt idx="2495">
                  <c:v>69.128999999999976</c:v>
                </c:pt>
                <c:pt idx="2496">
                  <c:v>69.169999999999987</c:v>
                </c:pt>
                <c:pt idx="2497">
                  <c:v>69.169999999999987</c:v>
                </c:pt>
                <c:pt idx="2498">
                  <c:v>69.169999999999987</c:v>
                </c:pt>
                <c:pt idx="2499">
                  <c:v>69.169999999999987</c:v>
                </c:pt>
                <c:pt idx="2500">
                  <c:v>69.169999999999987</c:v>
                </c:pt>
                <c:pt idx="2501">
                  <c:v>69.169999999999987</c:v>
                </c:pt>
                <c:pt idx="2502">
                  <c:v>69.169999999999987</c:v>
                </c:pt>
                <c:pt idx="2503">
                  <c:v>69.128999999999976</c:v>
                </c:pt>
                <c:pt idx="2504">
                  <c:v>69.128999999999976</c:v>
                </c:pt>
                <c:pt idx="2505">
                  <c:v>69.128999999999976</c:v>
                </c:pt>
                <c:pt idx="2506">
                  <c:v>69.128999999999976</c:v>
                </c:pt>
                <c:pt idx="2507">
                  <c:v>69.084999999999994</c:v>
                </c:pt>
                <c:pt idx="2508">
                  <c:v>69.128999999999976</c:v>
                </c:pt>
                <c:pt idx="2509">
                  <c:v>69.128999999999976</c:v>
                </c:pt>
                <c:pt idx="2510">
                  <c:v>69.128999999999976</c:v>
                </c:pt>
                <c:pt idx="2511">
                  <c:v>69.169999999999987</c:v>
                </c:pt>
                <c:pt idx="2512">
                  <c:v>69.169999999999987</c:v>
                </c:pt>
                <c:pt idx="2513">
                  <c:v>69.169999999999987</c:v>
                </c:pt>
                <c:pt idx="2514">
                  <c:v>69.169999999999987</c:v>
                </c:pt>
                <c:pt idx="2515">
                  <c:v>69.212999999999994</c:v>
                </c:pt>
                <c:pt idx="2516">
                  <c:v>69.212999999999994</c:v>
                </c:pt>
                <c:pt idx="2517">
                  <c:v>69.212999999999994</c:v>
                </c:pt>
                <c:pt idx="2518">
                  <c:v>69.256</c:v>
                </c:pt>
                <c:pt idx="2519">
                  <c:v>69.256</c:v>
                </c:pt>
                <c:pt idx="2520">
                  <c:v>69.256</c:v>
                </c:pt>
                <c:pt idx="2521">
                  <c:v>69.3</c:v>
                </c:pt>
                <c:pt idx="2522">
                  <c:v>69.3</c:v>
                </c:pt>
                <c:pt idx="2523">
                  <c:v>69.343000000000004</c:v>
                </c:pt>
                <c:pt idx="2524">
                  <c:v>69.343000000000004</c:v>
                </c:pt>
                <c:pt idx="2525">
                  <c:v>69.343000000000004</c:v>
                </c:pt>
                <c:pt idx="2526">
                  <c:v>69.343000000000004</c:v>
                </c:pt>
                <c:pt idx="2527">
                  <c:v>69.385999999999981</c:v>
                </c:pt>
                <c:pt idx="2528">
                  <c:v>69.427000000000007</c:v>
                </c:pt>
                <c:pt idx="2529">
                  <c:v>69.427000000000007</c:v>
                </c:pt>
                <c:pt idx="2530">
                  <c:v>69.427000000000007</c:v>
                </c:pt>
                <c:pt idx="2531">
                  <c:v>69.471000000000004</c:v>
                </c:pt>
                <c:pt idx="2532">
                  <c:v>69.513999999999996</c:v>
                </c:pt>
                <c:pt idx="2533">
                  <c:v>69.513999999999996</c:v>
                </c:pt>
                <c:pt idx="2534">
                  <c:v>69.513999999999996</c:v>
                </c:pt>
                <c:pt idx="2535">
                  <c:v>69.557000000000002</c:v>
                </c:pt>
                <c:pt idx="2536">
                  <c:v>69.599999999999994</c:v>
                </c:pt>
                <c:pt idx="2537">
                  <c:v>69.599999999999994</c:v>
                </c:pt>
                <c:pt idx="2538">
                  <c:v>69.643000000000001</c:v>
                </c:pt>
                <c:pt idx="2539">
                  <c:v>69.685000000000002</c:v>
                </c:pt>
                <c:pt idx="2540">
                  <c:v>69.685000000000002</c:v>
                </c:pt>
                <c:pt idx="2541">
                  <c:v>69.685000000000002</c:v>
                </c:pt>
                <c:pt idx="2542">
                  <c:v>69.727999999999994</c:v>
                </c:pt>
                <c:pt idx="2543">
                  <c:v>69.771000000000001</c:v>
                </c:pt>
                <c:pt idx="2544">
                  <c:v>69.771000000000001</c:v>
                </c:pt>
                <c:pt idx="2545">
                  <c:v>69.813999999999993</c:v>
                </c:pt>
                <c:pt idx="2546">
                  <c:v>69.85799999999999</c:v>
                </c:pt>
                <c:pt idx="2547">
                  <c:v>69.85799999999999</c:v>
                </c:pt>
                <c:pt idx="2548">
                  <c:v>69.85799999999999</c:v>
                </c:pt>
                <c:pt idx="2549">
                  <c:v>69.85799999999999</c:v>
                </c:pt>
                <c:pt idx="2550">
                  <c:v>69.85799999999999</c:v>
                </c:pt>
                <c:pt idx="2551">
                  <c:v>69.85799999999999</c:v>
                </c:pt>
                <c:pt idx="2552">
                  <c:v>69.85799999999999</c:v>
                </c:pt>
                <c:pt idx="2553">
                  <c:v>69.85799999999999</c:v>
                </c:pt>
                <c:pt idx="2554">
                  <c:v>69.900999999999996</c:v>
                </c:pt>
                <c:pt idx="2555">
                  <c:v>69.942000000000007</c:v>
                </c:pt>
                <c:pt idx="2556">
                  <c:v>69.942000000000007</c:v>
                </c:pt>
                <c:pt idx="2557">
                  <c:v>69.985000000000014</c:v>
                </c:pt>
                <c:pt idx="2558">
                  <c:v>70.028999999999982</c:v>
                </c:pt>
                <c:pt idx="2559">
                  <c:v>70.028999999999982</c:v>
                </c:pt>
                <c:pt idx="2560">
                  <c:v>70.028999999999982</c:v>
                </c:pt>
                <c:pt idx="2561">
                  <c:v>70.028999999999982</c:v>
                </c:pt>
                <c:pt idx="2562">
                  <c:v>70.028999999999982</c:v>
                </c:pt>
                <c:pt idx="2563">
                  <c:v>70.072000000000003</c:v>
                </c:pt>
                <c:pt idx="2564">
                  <c:v>70.072000000000003</c:v>
                </c:pt>
                <c:pt idx="2565">
                  <c:v>70.072000000000003</c:v>
                </c:pt>
                <c:pt idx="2566">
                  <c:v>70.114999999999995</c:v>
                </c:pt>
                <c:pt idx="2567">
                  <c:v>70.114999999999995</c:v>
                </c:pt>
                <c:pt idx="2568">
                  <c:v>70.114999999999995</c:v>
                </c:pt>
                <c:pt idx="2569">
                  <c:v>70.114999999999995</c:v>
                </c:pt>
                <c:pt idx="2570">
                  <c:v>70.114999999999995</c:v>
                </c:pt>
                <c:pt idx="2571">
                  <c:v>70.114999999999995</c:v>
                </c:pt>
                <c:pt idx="2572">
                  <c:v>70.157999999999987</c:v>
                </c:pt>
                <c:pt idx="2573">
                  <c:v>70.157999999999987</c:v>
                </c:pt>
                <c:pt idx="2574">
                  <c:v>70.157999999999987</c:v>
                </c:pt>
                <c:pt idx="2575">
                  <c:v>70.157999999999987</c:v>
                </c:pt>
                <c:pt idx="2576">
                  <c:v>70.157999999999987</c:v>
                </c:pt>
                <c:pt idx="2577">
                  <c:v>70.200999999999993</c:v>
                </c:pt>
                <c:pt idx="2578">
                  <c:v>70.200999999999993</c:v>
                </c:pt>
                <c:pt idx="2579">
                  <c:v>70.200999999999993</c:v>
                </c:pt>
                <c:pt idx="2580">
                  <c:v>70.286000000000001</c:v>
                </c:pt>
                <c:pt idx="2581">
                  <c:v>70.286000000000001</c:v>
                </c:pt>
                <c:pt idx="2582">
                  <c:v>70.286000000000001</c:v>
                </c:pt>
                <c:pt idx="2583">
                  <c:v>70.328999999999979</c:v>
                </c:pt>
                <c:pt idx="2584">
                  <c:v>70.328999999999979</c:v>
                </c:pt>
                <c:pt idx="2585">
                  <c:v>70.328999999999979</c:v>
                </c:pt>
                <c:pt idx="2586">
                  <c:v>70.328999999999979</c:v>
                </c:pt>
                <c:pt idx="2587">
                  <c:v>70.328999999999979</c:v>
                </c:pt>
                <c:pt idx="2588">
                  <c:v>70.328999999999979</c:v>
                </c:pt>
                <c:pt idx="2589">
                  <c:v>70.328999999999979</c:v>
                </c:pt>
                <c:pt idx="2590">
                  <c:v>70.328999999999979</c:v>
                </c:pt>
                <c:pt idx="2591">
                  <c:v>70.328999999999979</c:v>
                </c:pt>
                <c:pt idx="2592">
                  <c:v>70.328999999999979</c:v>
                </c:pt>
                <c:pt idx="2593">
                  <c:v>70.286000000000001</c:v>
                </c:pt>
                <c:pt idx="2594">
                  <c:v>70.286000000000001</c:v>
                </c:pt>
                <c:pt idx="2595">
                  <c:v>70.286000000000001</c:v>
                </c:pt>
                <c:pt idx="2596">
                  <c:v>70.242999999999995</c:v>
                </c:pt>
                <c:pt idx="2597">
                  <c:v>70.242999999999995</c:v>
                </c:pt>
                <c:pt idx="2598">
                  <c:v>70.242999999999995</c:v>
                </c:pt>
                <c:pt idx="2599">
                  <c:v>70.242999999999995</c:v>
                </c:pt>
                <c:pt idx="2600">
                  <c:v>70.200999999999993</c:v>
                </c:pt>
                <c:pt idx="2601">
                  <c:v>70.200999999999993</c:v>
                </c:pt>
                <c:pt idx="2602">
                  <c:v>70.200999999999993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70.157999999999987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70.157999999999987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70.114999999999995</c:v>
                </c:pt>
                <c:pt idx="2614">
                  <c:v>70.114999999999995</c:v>
                </c:pt>
                <c:pt idx="2615">
                  <c:v>70.114999999999995</c:v>
                </c:pt>
                <c:pt idx="2616">
                  <c:v>70.114999999999995</c:v>
                </c:pt>
                <c:pt idx="2617">
                  <c:v>70.114999999999995</c:v>
                </c:pt>
                <c:pt idx="2618">
                  <c:v>70.114999999999995</c:v>
                </c:pt>
                <c:pt idx="2619">
                  <c:v>70.114999999999995</c:v>
                </c:pt>
                <c:pt idx="2620">
                  <c:v>70.072000000000003</c:v>
                </c:pt>
                <c:pt idx="2621">
                  <c:v>70.072000000000003</c:v>
                </c:pt>
                <c:pt idx="2622">
                  <c:v>70.072000000000003</c:v>
                </c:pt>
                <c:pt idx="2623">
                  <c:v>70.028999999999982</c:v>
                </c:pt>
                <c:pt idx="2624">
                  <c:v>70.028999999999982</c:v>
                </c:pt>
                <c:pt idx="2625">
                  <c:v>70.028999999999982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69.985000000000014</c:v>
                </c:pt>
                <c:pt idx="2630">
                  <c:v>69.985000000000014</c:v>
                </c:pt>
                <c:pt idx="2631">
                  <c:v>69.985000000000014</c:v>
                </c:pt>
                <c:pt idx="2632">
                  <c:v>69.985000000000014</c:v>
                </c:pt>
                <c:pt idx="2633">
                  <c:v>69.985000000000014</c:v>
                </c:pt>
                <c:pt idx="2634">
                  <c:v>69.985000000000014</c:v>
                </c:pt>
                <c:pt idx="2635">
                  <c:v>69.985000000000014</c:v>
                </c:pt>
                <c:pt idx="2636">
                  <c:v>69.985000000000014</c:v>
                </c:pt>
                <c:pt idx="2637">
                  <c:v>69.985000000000014</c:v>
                </c:pt>
                <c:pt idx="2638">
                  <c:v>69.985000000000014</c:v>
                </c:pt>
                <c:pt idx="2639">
                  <c:v>69.985000000000014</c:v>
                </c:pt>
                <c:pt idx="2640">
                  <c:v>70.028999999999982</c:v>
                </c:pt>
                <c:pt idx="2641">
                  <c:v>70.028999999999982</c:v>
                </c:pt>
                <c:pt idx="2642">
                  <c:v>70.028999999999982</c:v>
                </c:pt>
                <c:pt idx="2643">
                  <c:v>70.072000000000003</c:v>
                </c:pt>
                <c:pt idx="2644">
                  <c:v>70.114999999999995</c:v>
                </c:pt>
                <c:pt idx="2645">
                  <c:v>70.114999999999995</c:v>
                </c:pt>
                <c:pt idx="2646">
                  <c:v>70.114999999999995</c:v>
                </c:pt>
                <c:pt idx="2647">
                  <c:v>70.157999999999987</c:v>
                </c:pt>
                <c:pt idx="2648">
                  <c:v>70.114999999999995</c:v>
                </c:pt>
                <c:pt idx="2649">
                  <c:v>70.114999999999995</c:v>
                </c:pt>
                <c:pt idx="2650">
                  <c:v>70.072000000000003</c:v>
                </c:pt>
                <c:pt idx="2651">
                  <c:v>70.028999999999982</c:v>
                </c:pt>
                <c:pt idx="2652">
                  <c:v>70.028999999999982</c:v>
                </c:pt>
                <c:pt idx="2653">
                  <c:v>70.028999999999982</c:v>
                </c:pt>
                <c:pt idx="2654">
                  <c:v>70.028999999999982</c:v>
                </c:pt>
                <c:pt idx="2655">
                  <c:v>70.028999999999982</c:v>
                </c:pt>
                <c:pt idx="2656">
                  <c:v>70.028999999999982</c:v>
                </c:pt>
                <c:pt idx="2657">
                  <c:v>70.028999999999982</c:v>
                </c:pt>
                <c:pt idx="2658">
                  <c:v>70.028999999999982</c:v>
                </c:pt>
                <c:pt idx="2659">
                  <c:v>70.028999999999982</c:v>
                </c:pt>
                <c:pt idx="2660">
                  <c:v>70.028999999999982</c:v>
                </c:pt>
                <c:pt idx="2661">
                  <c:v>70.072000000000003</c:v>
                </c:pt>
                <c:pt idx="2662">
                  <c:v>70.072000000000003</c:v>
                </c:pt>
                <c:pt idx="2663">
                  <c:v>70.114999999999995</c:v>
                </c:pt>
                <c:pt idx="2664">
                  <c:v>70.114999999999995</c:v>
                </c:pt>
                <c:pt idx="2665">
                  <c:v>70.072000000000003</c:v>
                </c:pt>
                <c:pt idx="2666">
                  <c:v>70.072000000000003</c:v>
                </c:pt>
                <c:pt idx="2667">
                  <c:v>70.072000000000003</c:v>
                </c:pt>
                <c:pt idx="2668">
                  <c:v>70.114999999999995</c:v>
                </c:pt>
                <c:pt idx="2669">
                  <c:v>70.072000000000003</c:v>
                </c:pt>
                <c:pt idx="2670">
                  <c:v>70.072000000000003</c:v>
                </c:pt>
                <c:pt idx="2671">
                  <c:v>70.114999999999995</c:v>
                </c:pt>
                <c:pt idx="2672">
                  <c:v>70.114999999999995</c:v>
                </c:pt>
                <c:pt idx="2673">
                  <c:v>70.114999999999995</c:v>
                </c:pt>
                <c:pt idx="2674">
                  <c:v>70.114999999999995</c:v>
                </c:pt>
                <c:pt idx="2675">
                  <c:v>70.072000000000003</c:v>
                </c:pt>
                <c:pt idx="2676">
                  <c:v>70.028999999999982</c:v>
                </c:pt>
                <c:pt idx="2677">
                  <c:v>70.028999999999982</c:v>
                </c:pt>
                <c:pt idx="2678">
                  <c:v>70.028999999999982</c:v>
                </c:pt>
                <c:pt idx="2679">
                  <c:v>70.028999999999982</c:v>
                </c:pt>
                <c:pt idx="2680">
                  <c:v>70.028999999999982</c:v>
                </c:pt>
                <c:pt idx="2681">
                  <c:v>70.028999999999982</c:v>
                </c:pt>
                <c:pt idx="2682">
                  <c:v>70.028999999999982</c:v>
                </c:pt>
                <c:pt idx="2683">
                  <c:v>70.028999999999982</c:v>
                </c:pt>
                <c:pt idx="2684">
                  <c:v>70.028999999999982</c:v>
                </c:pt>
                <c:pt idx="2685">
                  <c:v>70.028999999999982</c:v>
                </c:pt>
                <c:pt idx="2686">
                  <c:v>70.028999999999982</c:v>
                </c:pt>
                <c:pt idx="2687">
                  <c:v>70.028999999999982</c:v>
                </c:pt>
                <c:pt idx="2688">
                  <c:v>70.072000000000003</c:v>
                </c:pt>
                <c:pt idx="2689">
                  <c:v>70.072000000000003</c:v>
                </c:pt>
                <c:pt idx="2690">
                  <c:v>70.114999999999995</c:v>
                </c:pt>
                <c:pt idx="2691">
                  <c:v>70.114999999999995</c:v>
                </c:pt>
                <c:pt idx="2692">
                  <c:v>70.114999999999995</c:v>
                </c:pt>
                <c:pt idx="2693">
                  <c:v>70.114999999999995</c:v>
                </c:pt>
                <c:pt idx="2694">
                  <c:v>70.114999999999995</c:v>
                </c:pt>
                <c:pt idx="2695">
                  <c:v>70.114999999999995</c:v>
                </c:pt>
                <c:pt idx="2696">
                  <c:v>70.114999999999995</c:v>
                </c:pt>
                <c:pt idx="2697">
                  <c:v>70.114999999999995</c:v>
                </c:pt>
                <c:pt idx="2698">
                  <c:v>70.114999999999995</c:v>
                </c:pt>
                <c:pt idx="2699">
                  <c:v>70.114999999999995</c:v>
                </c:pt>
                <c:pt idx="2700">
                  <c:v>70.114999999999995</c:v>
                </c:pt>
                <c:pt idx="2701">
                  <c:v>70.114999999999995</c:v>
                </c:pt>
                <c:pt idx="2702">
                  <c:v>70.157999999999987</c:v>
                </c:pt>
                <c:pt idx="2703">
                  <c:v>70.157999999999987</c:v>
                </c:pt>
                <c:pt idx="2704">
                  <c:v>70.157999999999987</c:v>
                </c:pt>
                <c:pt idx="2705">
                  <c:v>70.157999999999987</c:v>
                </c:pt>
                <c:pt idx="2706">
                  <c:v>70.157999999999987</c:v>
                </c:pt>
                <c:pt idx="2707">
                  <c:v>70.157999999999987</c:v>
                </c:pt>
                <c:pt idx="2708">
                  <c:v>70.114999999999995</c:v>
                </c:pt>
                <c:pt idx="2709">
                  <c:v>70.114999999999995</c:v>
                </c:pt>
                <c:pt idx="2710">
                  <c:v>70.114999999999995</c:v>
                </c:pt>
                <c:pt idx="2711">
                  <c:v>70.114999999999995</c:v>
                </c:pt>
                <c:pt idx="2712">
                  <c:v>70.072000000000003</c:v>
                </c:pt>
                <c:pt idx="2713">
                  <c:v>70.028999999999982</c:v>
                </c:pt>
                <c:pt idx="2714">
                  <c:v>70.028999999999982</c:v>
                </c:pt>
                <c:pt idx="2715">
                  <c:v>70.028999999999982</c:v>
                </c:pt>
                <c:pt idx="2716">
                  <c:v>70.028999999999982</c:v>
                </c:pt>
                <c:pt idx="2717">
                  <c:v>70.028999999999982</c:v>
                </c:pt>
                <c:pt idx="2718">
                  <c:v>70.028999999999982</c:v>
                </c:pt>
                <c:pt idx="2719">
                  <c:v>70.028999999999982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69.942000000000007</c:v>
                </c:pt>
                <c:pt idx="2725">
                  <c:v>69.942000000000007</c:v>
                </c:pt>
                <c:pt idx="2726">
                  <c:v>69.942000000000007</c:v>
                </c:pt>
                <c:pt idx="2727">
                  <c:v>69.985000000000014</c:v>
                </c:pt>
                <c:pt idx="2728">
                  <c:v>69.985000000000014</c:v>
                </c:pt>
                <c:pt idx="2729">
                  <c:v>69.985000000000014</c:v>
                </c:pt>
                <c:pt idx="2730">
                  <c:v>69.985000000000014</c:v>
                </c:pt>
                <c:pt idx="2731">
                  <c:v>69.942000000000007</c:v>
                </c:pt>
                <c:pt idx="2732">
                  <c:v>69.942000000000007</c:v>
                </c:pt>
                <c:pt idx="2733">
                  <c:v>69.942000000000007</c:v>
                </c:pt>
                <c:pt idx="2734">
                  <c:v>69.942000000000007</c:v>
                </c:pt>
                <c:pt idx="2735">
                  <c:v>69.900999999999996</c:v>
                </c:pt>
                <c:pt idx="2736">
                  <c:v>69.900999999999996</c:v>
                </c:pt>
                <c:pt idx="2737">
                  <c:v>69.900999999999996</c:v>
                </c:pt>
                <c:pt idx="2738">
                  <c:v>69.85799999999999</c:v>
                </c:pt>
                <c:pt idx="2739">
                  <c:v>69.85799999999999</c:v>
                </c:pt>
                <c:pt idx="2740">
                  <c:v>69.813999999999993</c:v>
                </c:pt>
                <c:pt idx="2741">
                  <c:v>69.771000000000001</c:v>
                </c:pt>
                <c:pt idx="2742">
                  <c:v>69.771000000000001</c:v>
                </c:pt>
                <c:pt idx="2743">
                  <c:v>69.771000000000001</c:v>
                </c:pt>
                <c:pt idx="2744">
                  <c:v>69.771000000000001</c:v>
                </c:pt>
                <c:pt idx="2745">
                  <c:v>69.727999999999994</c:v>
                </c:pt>
                <c:pt idx="2746">
                  <c:v>69.685000000000002</c:v>
                </c:pt>
                <c:pt idx="2747">
                  <c:v>69.685000000000002</c:v>
                </c:pt>
                <c:pt idx="2748">
                  <c:v>69.685000000000002</c:v>
                </c:pt>
                <c:pt idx="2749">
                  <c:v>69.643000000000001</c:v>
                </c:pt>
                <c:pt idx="2750">
                  <c:v>69.643000000000001</c:v>
                </c:pt>
                <c:pt idx="2751">
                  <c:v>69.599999999999994</c:v>
                </c:pt>
                <c:pt idx="2752">
                  <c:v>69.599999999999994</c:v>
                </c:pt>
                <c:pt idx="2753">
                  <c:v>69.599999999999994</c:v>
                </c:pt>
                <c:pt idx="2754">
                  <c:v>69.599999999999994</c:v>
                </c:pt>
                <c:pt idx="2755">
                  <c:v>69.643000000000001</c:v>
                </c:pt>
                <c:pt idx="2756">
                  <c:v>69.599999999999994</c:v>
                </c:pt>
                <c:pt idx="2757">
                  <c:v>69.599999999999994</c:v>
                </c:pt>
                <c:pt idx="2758">
                  <c:v>69.599999999999994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69.599999999999994</c:v>
                </c:pt>
                <c:pt idx="2763">
                  <c:v>69.599999999999994</c:v>
                </c:pt>
                <c:pt idx="2764">
                  <c:v>69.599999999999994</c:v>
                </c:pt>
                <c:pt idx="2765">
                  <c:v>69.643000000000001</c:v>
                </c:pt>
                <c:pt idx="2766">
                  <c:v>69.643000000000001</c:v>
                </c:pt>
                <c:pt idx="2767">
                  <c:v>69.685000000000002</c:v>
                </c:pt>
                <c:pt idx="2768">
                  <c:v>69.685000000000002</c:v>
                </c:pt>
                <c:pt idx="2769">
                  <c:v>69.685000000000002</c:v>
                </c:pt>
                <c:pt idx="2770">
                  <c:v>69.727999999999994</c:v>
                </c:pt>
                <c:pt idx="2771">
                  <c:v>69.727999999999994</c:v>
                </c:pt>
                <c:pt idx="2772">
                  <c:v>69.727999999999994</c:v>
                </c:pt>
                <c:pt idx="2773">
                  <c:v>69.771000000000001</c:v>
                </c:pt>
                <c:pt idx="2774">
                  <c:v>69.771000000000001</c:v>
                </c:pt>
                <c:pt idx="2775">
                  <c:v>69.771000000000001</c:v>
                </c:pt>
                <c:pt idx="2776">
                  <c:v>69.771000000000001</c:v>
                </c:pt>
                <c:pt idx="2777">
                  <c:v>69.813999999999993</c:v>
                </c:pt>
                <c:pt idx="2778">
                  <c:v>69.85799999999999</c:v>
                </c:pt>
                <c:pt idx="2779">
                  <c:v>69.813999999999993</c:v>
                </c:pt>
                <c:pt idx="2780">
                  <c:v>69.85799999999999</c:v>
                </c:pt>
                <c:pt idx="2781">
                  <c:v>69.85799999999999</c:v>
                </c:pt>
                <c:pt idx="2782">
                  <c:v>69.85799999999999</c:v>
                </c:pt>
                <c:pt idx="2783">
                  <c:v>69.85799999999999</c:v>
                </c:pt>
                <c:pt idx="2784">
                  <c:v>69.85799999999999</c:v>
                </c:pt>
                <c:pt idx="2785">
                  <c:v>69.900999999999996</c:v>
                </c:pt>
                <c:pt idx="2786">
                  <c:v>69.900999999999996</c:v>
                </c:pt>
                <c:pt idx="2787">
                  <c:v>69.900999999999996</c:v>
                </c:pt>
                <c:pt idx="2788">
                  <c:v>69.900999999999996</c:v>
                </c:pt>
                <c:pt idx="2789">
                  <c:v>69.942000000000007</c:v>
                </c:pt>
                <c:pt idx="2790">
                  <c:v>69.942000000000007</c:v>
                </c:pt>
                <c:pt idx="2791">
                  <c:v>69.942000000000007</c:v>
                </c:pt>
                <c:pt idx="2792">
                  <c:v>69.942000000000007</c:v>
                </c:pt>
                <c:pt idx="2793">
                  <c:v>69.942000000000007</c:v>
                </c:pt>
                <c:pt idx="2794">
                  <c:v>69.942000000000007</c:v>
                </c:pt>
                <c:pt idx="2795">
                  <c:v>69.942000000000007</c:v>
                </c:pt>
                <c:pt idx="2796">
                  <c:v>69.985000000000014</c:v>
                </c:pt>
                <c:pt idx="2797">
                  <c:v>70.028999999999982</c:v>
                </c:pt>
                <c:pt idx="2798">
                  <c:v>70.028999999999982</c:v>
                </c:pt>
                <c:pt idx="2799">
                  <c:v>70.028999999999982</c:v>
                </c:pt>
                <c:pt idx="2800">
                  <c:v>70.072000000000003</c:v>
                </c:pt>
                <c:pt idx="2801">
                  <c:v>70.114999999999995</c:v>
                </c:pt>
                <c:pt idx="2802">
                  <c:v>70.157999999999987</c:v>
                </c:pt>
                <c:pt idx="2803">
                  <c:v>70.157999999999987</c:v>
                </c:pt>
                <c:pt idx="2804">
                  <c:v>70.157999999999987</c:v>
                </c:pt>
                <c:pt idx="2805">
                  <c:v>70.157999999999987</c:v>
                </c:pt>
                <c:pt idx="2806">
                  <c:v>70.200999999999993</c:v>
                </c:pt>
                <c:pt idx="2807">
                  <c:v>70.157999999999987</c:v>
                </c:pt>
                <c:pt idx="2808">
                  <c:v>70.157999999999987</c:v>
                </c:pt>
                <c:pt idx="2809">
                  <c:v>70.157999999999987</c:v>
                </c:pt>
                <c:pt idx="2810">
                  <c:v>70.157999999999987</c:v>
                </c:pt>
                <c:pt idx="2811">
                  <c:v>70.157999999999987</c:v>
                </c:pt>
                <c:pt idx="2812">
                  <c:v>70.157999999999987</c:v>
                </c:pt>
                <c:pt idx="2813">
                  <c:v>70.200999999999993</c:v>
                </c:pt>
                <c:pt idx="2814">
                  <c:v>70.200999999999993</c:v>
                </c:pt>
                <c:pt idx="2815">
                  <c:v>70.200999999999993</c:v>
                </c:pt>
                <c:pt idx="2816">
                  <c:v>70.200999999999993</c:v>
                </c:pt>
                <c:pt idx="2817">
                  <c:v>70.200999999999993</c:v>
                </c:pt>
                <c:pt idx="2818">
                  <c:v>70.242999999999995</c:v>
                </c:pt>
                <c:pt idx="2819">
                  <c:v>70.242999999999995</c:v>
                </c:pt>
                <c:pt idx="2820">
                  <c:v>70.242999999999995</c:v>
                </c:pt>
                <c:pt idx="2821">
                  <c:v>70.242999999999995</c:v>
                </c:pt>
                <c:pt idx="2822">
                  <c:v>70.242999999999995</c:v>
                </c:pt>
                <c:pt idx="2823">
                  <c:v>70.286000000000001</c:v>
                </c:pt>
                <c:pt idx="2824">
                  <c:v>70.286000000000001</c:v>
                </c:pt>
                <c:pt idx="2825">
                  <c:v>70.286000000000001</c:v>
                </c:pt>
                <c:pt idx="2826">
                  <c:v>70.286000000000001</c:v>
                </c:pt>
                <c:pt idx="2827">
                  <c:v>70.286000000000001</c:v>
                </c:pt>
                <c:pt idx="2828">
                  <c:v>70.328999999999979</c:v>
                </c:pt>
                <c:pt idx="2829">
                  <c:v>70.328999999999979</c:v>
                </c:pt>
                <c:pt idx="2830">
                  <c:v>70.328999999999979</c:v>
                </c:pt>
                <c:pt idx="2831">
                  <c:v>70.328999999999979</c:v>
                </c:pt>
                <c:pt idx="2832">
                  <c:v>70.328999999999979</c:v>
                </c:pt>
                <c:pt idx="2833">
                  <c:v>70.328999999999979</c:v>
                </c:pt>
                <c:pt idx="2834">
                  <c:v>70.328999999999979</c:v>
                </c:pt>
                <c:pt idx="2835">
                  <c:v>70.286000000000001</c:v>
                </c:pt>
                <c:pt idx="2836">
                  <c:v>70.286000000000001</c:v>
                </c:pt>
                <c:pt idx="2837">
                  <c:v>70.286000000000001</c:v>
                </c:pt>
                <c:pt idx="2838">
                  <c:v>70.242999999999995</c:v>
                </c:pt>
                <c:pt idx="2839">
                  <c:v>70.242999999999995</c:v>
                </c:pt>
                <c:pt idx="2840">
                  <c:v>70.200999999999993</c:v>
                </c:pt>
                <c:pt idx="2841">
                  <c:v>70.157999999999987</c:v>
                </c:pt>
                <c:pt idx="2842">
                  <c:v>70.114999999999995</c:v>
                </c:pt>
                <c:pt idx="2843">
                  <c:v>70.114999999999995</c:v>
                </c:pt>
                <c:pt idx="2844">
                  <c:v>70.072000000000003</c:v>
                </c:pt>
                <c:pt idx="2845">
                  <c:v>70.028999999999982</c:v>
                </c:pt>
                <c:pt idx="2846">
                  <c:v>70.028999999999982</c:v>
                </c:pt>
                <c:pt idx="2847">
                  <c:v>70.028999999999982</c:v>
                </c:pt>
                <c:pt idx="2848">
                  <c:v>70.072000000000003</c:v>
                </c:pt>
                <c:pt idx="2849">
                  <c:v>70.114999999999995</c:v>
                </c:pt>
                <c:pt idx="2850">
                  <c:v>70.114999999999995</c:v>
                </c:pt>
                <c:pt idx="2851">
                  <c:v>70.157999999999987</c:v>
                </c:pt>
                <c:pt idx="2852">
                  <c:v>70.200999999999993</c:v>
                </c:pt>
                <c:pt idx="2853">
                  <c:v>70.200999999999993</c:v>
                </c:pt>
                <c:pt idx="2854">
                  <c:v>70.242999999999995</c:v>
                </c:pt>
                <c:pt idx="2855">
                  <c:v>70.286000000000001</c:v>
                </c:pt>
                <c:pt idx="2856">
                  <c:v>70.286000000000001</c:v>
                </c:pt>
                <c:pt idx="2857">
                  <c:v>70.328999999999979</c:v>
                </c:pt>
                <c:pt idx="2858">
                  <c:v>70.371999999999986</c:v>
                </c:pt>
                <c:pt idx="2859">
                  <c:v>70.371999999999986</c:v>
                </c:pt>
                <c:pt idx="2860">
                  <c:v>70.371999999999986</c:v>
                </c:pt>
                <c:pt idx="2861">
                  <c:v>70.371999999999986</c:v>
                </c:pt>
                <c:pt idx="2862">
                  <c:v>70.415999999999997</c:v>
                </c:pt>
                <c:pt idx="2863">
                  <c:v>70.415999999999997</c:v>
                </c:pt>
                <c:pt idx="2864">
                  <c:v>70.415999999999997</c:v>
                </c:pt>
                <c:pt idx="2865">
                  <c:v>70.415999999999997</c:v>
                </c:pt>
                <c:pt idx="2866">
                  <c:v>70.415999999999997</c:v>
                </c:pt>
                <c:pt idx="2867">
                  <c:v>70.415999999999997</c:v>
                </c:pt>
                <c:pt idx="2868">
                  <c:v>70.415999999999997</c:v>
                </c:pt>
                <c:pt idx="2869">
                  <c:v>70.415999999999997</c:v>
                </c:pt>
                <c:pt idx="2870">
                  <c:v>70.415999999999997</c:v>
                </c:pt>
                <c:pt idx="2871">
                  <c:v>70.459000000000003</c:v>
                </c:pt>
                <c:pt idx="2872">
                  <c:v>70.459000000000003</c:v>
                </c:pt>
                <c:pt idx="2873">
                  <c:v>70.459000000000003</c:v>
                </c:pt>
                <c:pt idx="2874">
                  <c:v>70.459000000000003</c:v>
                </c:pt>
                <c:pt idx="2875">
                  <c:v>70.501999999999995</c:v>
                </c:pt>
                <c:pt idx="2876">
                  <c:v>70.501999999999995</c:v>
                </c:pt>
                <c:pt idx="2877">
                  <c:v>70.501999999999995</c:v>
                </c:pt>
                <c:pt idx="2878">
                  <c:v>70.501999999999995</c:v>
                </c:pt>
                <c:pt idx="2879">
                  <c:v>70.543000000000006</c:v>
                </c:pt>
                <c:pt idx="2880">
                  <c:v>70.543000000000006</c:v>
                </c:pt>
                <c:pt idx="2881">
                  <c:v>70.543000000000006</c:v>
                </c:pt>
                <c:pt idx="2882">
                  <c:v>70.543000000000006</c:v>
                </c:pt>
                <c:pt idx="2883">
                  <c:v>70.543000000000006</c:v>
                </c:pt>
                <c:pt idx="2884">
                  <c:v>70.543000000000006</c:v>
                </c:pt>
                <c:pt idx="2885">
                  <c:v>70.587000000000003</c:v>
                </c:pt>
                <c:pt idx="2886">
                  <c:v>70.63</c:v>
                </c:pt>
                <c:pt idx="2887">
                  <c:v>70.63</c:v>
                </c:pt>
                <c:pt idx="2888">
                  <c:v>70.672999999999988</c:v>
                </c:pt>
                <c:pt idx="2889">
                  <c:v>70.672999999999988</c:v>
                </c:pt>
                <c:pt idx="2890">
                  <c:v>70.672999999999988</c:v>
                </c:pt>
                <c:pt idx="2891">
                  <c:v>70.715999999999994</c:v>
                </c:pt>
                <c:pt idx="2892">
                  <c:v>70.715999999999994</c:v>
                </c:pt>
                <c:pt idx="2893">
                  <c:v>70.759</c:v>
                </c:pt>
                <c:pt idx="2894">
                  <c:v>70.802999999999983</c:v>
                </c:pt>
                <c:pt idx="2895">
                  <c:v>70.846000000000004</c:v>
                </c:pt>
                <c:pt idx="2896">
                  <c:v>70.887</c:v>
                </c:pt>
                <c:pt idx="2897">
                  <c:v>70.887</c:v>
                </c:pt>
                <c:pt idx="2898">
                  <c:v>70.930000000000007</c:v>
                </c:pt>
                <c:pt idx="2899">
                  <c:v>70.930000000000007</c:v>
                </c:pt>
                <c:pt idx="2900">
                  <c:v>70.974000000000004</c:v>
                </c:pt>
                <c:pt idx="2901">
                  <c:v>70.974000000000004</c:v>
                </c:pt>
                <c:pt idx="2902">
                  <c:v>71.016999999999996</c:v>
                </c:pt>
                <c:pt idx="2903">
                  <c:v>71.06</c:v>
                </c:pt>
                <c:pt idx="2904">
                  <c:v>71.06</c:v>
                </c:pt>
                <c:pt idx="2905">
                  <c:v>71.06</c:v>
                </c:pt>
                <c:pt idx="2906">
                  <c:v>71.10299999999998</c:v>
                </c:pt>
                <c:pt idx="2907">
                  <c:v>71.146000000000001</c:v>
                </c:pt>
                <c:pt idx="2908">
                  <c:v>71.146000000000001</c:v>
                </c:pt>
                <c:pt idx="2909">
                  <c:v>71.19</c:v>
                </c:pt>
                <c:pt idx="2910">
                  <c:v>71.230999999999995</c:v>
                </c:pt>
                <c:pt idx="2911">
                  <c:v>71.230999999999995</c:v>
                </c:pt>
                <c:pt idx="2912">
                  <c:v>71.230999999999995</c:v>
                </c:pt>
                <c:pt idx="2913">
                  <c:v>71.230999999999995</c:v>
                </c:pt>
                <c:pt idx="2914">
                  <c:v>71.274000000000001</c:v>
                </c:pt>
                <c:pt idx="2915">
                  <c:v>71.230999999999995</c:v>
                </c:pt>
                <c:pt idx="2916">
                  <c:v>71.230999999999995</c:v>
                </c:pt>
                <c:pt idx="2917">
                  <c:v>71.230999999999995</c:v>
                </c:pt>
                <c:pt idx="2918">
                  <c:v>71.19</c:v>
                </c:pt>
                <c:pt idx="2919">
                  <c:v>71.19</c:v>
                </c:pt>
                <c:pt idx="2920">
                  <c:v>71.19</c:v>
                </c:pt>
                <c:pt idx="2921">
                  <c:v>71.19</c:v>
                </c:pt>
                <c:pt idx="2922">
                  <c:v>71.146000000000001</c:v>
                </c:pt>
                <c:pt idx="2923">
                  <c:v>71.146000000000001</c:v>
                </c:pt>
                <c:pt idx="2924">
                  <c:v>71.146000000000001</c:v>
                </c:pt>
                <c:pt idx="2925">
                  <c:v>71.146000000000001</c:v>
                </c:pt>
                <c:pt idx="2926">
                  <c:v>71.10299999999998</c:v>
                </c:pt>
                <c:pt idx="2927">
                  <c:v>71.06</c:v>
                </c:pt>
                <c:pt idx="2928">
                  <c:v>71.06</c:v>
                </c:pt>
                <c:pt idx="2929">
                  <c:v>71.016999999999996</c:v>
                </c:pt>
                <c:pt idx="2930">
                  <c:v>71.016999999999996</c:v>
                </c:pt>
                <c:pt idx="2931">
                  <c:v>70.974000000000004</c:v>
                </c:pt>
                <c:pt idx="2932">
                  <c:v>70.974000000000004</c:v>
                </c:pt>
                <c:pt idx="2933">
                  <c:v>70.930000000000007</c:v>
                </c:pt>
                <c:pt idx="2934">
                  <c:v>70.887</c:v>
                </c:pt>
                <c:pt idx="2935">
                  <c:v>70.887</c:v>
                </c:pt>
                <c:pt idx="2936">
                  <c:v>70.846000000000004</c:v>
                </c:pt>
                <c:pt idx="2937">
                  <c:v>70.846000000000004</c:v>
                </c:pt>
                <c:pt idx="2938">
                  <c:v>70.846000000000004</c:v>
                </c:pt>
                <c:pt idx="2939">
                  <c:v>70.846000000000004</c:v>
                </c:pt>
                <c:pt idx="2940">
                  <c:v>70.846000000000004</c:v>
                </c:pt>
                <c:pt idx="2941">
                  <c:v>70.887</c:v>
                </c:pt>
                <c:pt idx="2942">
                  <c:v>70.887</c:v>
                </c:pt>
                <c:pt idx="2943">
                  <c:v>70.887</c:v>
                </c:pt>
                <c:pt idx="2944">
                  <c:v>70.887</c:v>
                </c:pt>
                <c:pt idx="2945">
                  <c:v>70.887</c:v>
                </c:pt>
                <c:pt idx="2946">
                  <c:v>70.930000000000007</c:v>
                </c:pt>
                <c:pt idx="2947">
                  <c:v>70.930000000000007</c:v>
                </c:pt>
                <c:pt idx="2948">
                  <c:v>70.974000000000004</c:v>
                </c:pt>
                <c:pt idx="2949">
                  <c:v>70.974000000000004</c:v>
                </c:pt>
                <c:pt idx="2950">
                  <c:v>71.016999999999996</c:v>
                </c:pt>
                <c:pt idx="2951">
                  <c:v>71.06</c:v>
                </c:pt>
                <c:pt idx="2952">
                  <c:v>71.06</c:v>
                </c:pt>
                <c:pt idx="2953">
                  <c:v>71.146000000000001</c:v>
                </c:pt>
                <c:pt idx="2954">
                  <c:v>71.146000000000001</c:v>
                </c:pt>
                <c:pt idx="2955">
                  <c:v>71.19</c:v>
                </c:pt>
                <c:pt idx="2956">
                  <c:v>71.230999999999995</c:v>
                </c:pt>
                <c:pt idx="2957">
                  <c:v>71.274000000000001</c:v>
                </c:pt>
                <c:pt idx="2958">
                  <c:v>71.316999999999993</c:v>
                </c:pt>
                <c:pt idx="2959">
                  <c:v>71.361000000000004</c:v>
                </c:pt>
                <c:pt idx="2960">
                  <c:v>71.403999999999996</c:v>
                </c:pt>
                <c:pt idx="2961">
                  <c:v>71.403999999999996</c:v>
                </c:pt>
                <c:pt idx="2962">
                  <c:v>71.403999999999996</c:v>
                </c:pt>
                <c:pt idx="2963">
                  <c:v>71.403999999999996</c:v>
                </c:pt>
                <c:pt idx="2964">
                  <c:v>71.316999999999993</c:v>
                </c:pt>
                <c:pt idx="2965">
                  <c:v>71.19</c:v>
                </c:pt>
                <c:pt idx="2966">
                  <c:v>71.06</c:v>
                </c:pt>
                <c:pt idx="2967">
                  <c:v>70.887</c:v>
                </c:pt>
                <c:pt idx="2968">
                  <c:v>70.759</c:v>
                </c:pt>
                <c:pt idx="2969">
                  <c:v>70.672999999999988</c:v>
                </c:pt>
                <c:pt idx="2970">
                  <c:v>70.587000000000003</c:v>
                </c:pt>
                <c:pt idx="2971">
                  <c:v>70.501999999999995</c:v>
                </c:pt>
                <c:pt idx="2972">
                  <c:v>70.459000000000003</c:v>
                </c:pt>
                <c:pt idx="2973">
                  <c:v>70.415999999999997</c:v>
                </c:pt>
                <c:pt idx="2974">
                  <c:v>70.371999999999986</c:v>
                </c:pt>
                <c:pt idx="2975">
                  <c:v>70.371999999999986</c:v>
                </c:pt>
                <c:pt idx="2976">
                  <c:v>70.328999999999979</c:v>
                </c:pt>
                <c:pt idx="2977">
                  <c:v>70.286000000000001</c:v>
                </c:pt>
                <c:pt idx="2978">
                  <c:v>70.242999999999995</c:v>
                </c:pt>
                <c:pt idx="2979">
                  <c:v>70.242999999999995</c:v>
                </c:pt>
                <c:pt idx="2980">
                  <c:v>70.200999999999993</c:v>
                </c:pt>
                <c:pt idx="2981">
                  <c:v>70.200999999999993</c:v>
                </c:pt>
                <c:pt idx="2982">
                  <c:v>70.157999999999987</c:v>
                </c:pt>
                <c:pt idx="2983">
                  <c:v>70.114999999999995</c:v>
                </c:pt>
                <c:pt idx="2984">
                  <c:v>70.114999999999995</c:v>
                </c:pt>
                <c:pt idx="2985">
                  <c:v>70.114999999999995</c:v>
                </c:pt>
                <c:pt idx="2986">
                  <c:v>70.072000000000003</c:v>
                </c:pt>
                <c:pt idx="2987">
                  <c:v>70.072000000000003</c:v>
                </c:pt>
                <c:pt idx="2988">
                  <c:v>70.072000000000003</c:v>
                </c:pt>
                <c:pt idx="2989">
                  <c:v>70.072000000000003</c:v>
                </c:pt>
                <c:pt idx="2990">
                  <c:v>70.114999999999995</c:v>
                </c:pt>
                <c:pt idx="2991">
                  <c:v>70.114999999999995</c:v>
                </c:pt>
                <c:pt idx="2992">
                  <c:v>70.114999999999995</c:v>
                </c:pt>
                <c:pt idx="2993">
                  <c:v>70.114999999999995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70.114999999999995</c:v>
                </c:pt>
                <c:pt idx="2997">
                  <c:v>70.114999999999995</c:v>
                </c:pt>
                <c:pt idx="2998">
                  <c:v>70.114999999999995</c:v>
                </c:pt>
                <c:pt idx="2999">
                  <c:v>70.114999999999995</c:v>
                </c:pt>
                <c:pt idx="3000">
                  <c:v>70.157999999999987</c:v>
                </c:pt>
                <c:pt idx="3001">
                  <c:v>70.157999999999987</c:v>
                </c:pt>
                <c:pt idx="3002">
                  <c:v>70.200999999999993</c:v>
                </c:pt>
                <c:pt idx="3003">
                  <c:v>70.200999999999993</c:v>
                </c:pt>
                <c:pt idx="3004">
                  <c:v>70.242999999999995</c:v>
                </c:pt>
                <c:pt idx="3005">
                  <c:v>70.328999999999979</c:v>
                </c:pt>
                <c:pt idx="3006">
                  <c:v>70.371999999999986</c:v>
                </c:pt>
                <c:pt idx="3007">
                  <c:v>70.415999999999997</c:v>
                </c:pt>
                <c:pt idx="3008">
                  <c:v>70.459000000000003</c:v>
                </c:pt>
                <c:pt idx="3009">
                  <c:v>70.459000000000003</c:v>
                </c:pt>
                <c:pt idx="3010">
                  <c:v>70.415999999999997</c:v>
                </c:pt>
                <c:pt idx="3011">
                  <c:v>70.371999999999986</c:v>
                </c:pt>
                <c:pt idx="3012">
                  <c:v>70.328999999999979</c:v>
                </c:pt>
                <c:pt idx="3013">
                  <c:v>70.286000000000001</c:v>
                </c:pt>
                <c:pt idx="3014">
                  <c:v>70.242999999999995</c:v>
                </c:pt>
                <c:pt idx="3015">
                  <c:v>70.200999999999993</c:v>
                </c:pt>
                <c:pt idx="3016">
                  <c:v>70.200999999999993</c:v>
                </c:pt>
                <c:pt idx="3017">
                  <c:v>70.200999999999993</c:v>
                </c:pt>
                <c:pt idx="3018">
                  <c:v>70.157999999999987</c:v>
                </c:pt>
                <c:pt idx="3019">
                  <c:v>70.157999999999987</c:v>
                </c:pt>
                <c:pt idx="3020">
                  <c:v>70.157999999999987</c:v>
                </c:pt>
                <c:pt idx="3021">
                  <c:v>70.157999999999987</c:v>
                </c:pt>
                <c:pt idx="3022">
                  <c:v>70.157999999999987</c:v>
                </c:pt>
                <c:pt idx="3023">
                  <c:v>70.157999999999987</c:v>
                </c:pt>
                <c:pt idx="3024">
                  <c:v>70.157999999999987</c:v>
                </c:pt>
                <c:pt idx="3025">
                  <c:v>70.200999999999993</c:v>
                </c:pt>
                <c:pt idx="3026">
                  <c:v>70.200999999999993</c:v>
                </c:pt>
                <c:pt idx="3027">
                  <c:v>70.242999999999995</c:v>
                </c:pt>
                <c:pt idx="3028">
                  <c:v>70.242999999999995</c:v>
                </c:pt>
                <c:pt idx="3029">
                  <c:v>70.286000000000001</c:v>
                </c:pt>
                <c:pt idx="3030">
                  <c:v>70.286000000000001</c:v>
                </c:pt>
                <c:pt idx="3031">
                  <c:v>70.286000000000001</c:v>
                </c:pt>
                <c:pt idx="3032">
                  <c:v>70.286000000000001</c:v>
                </c:pt>
                <c:pt idx="3033">
                  <c:v>70.286000000000001</c:v>
                </c:pt>
                <c:pt idx="3034">
                  <c:v>70.286000000000001</c:v>
                </c:pt>
                <c:pt idx="3035">
                  <c:v>70.328999999999979</c:v>
                </c:pt>
                <c:pt idx="3036">
                  <c:v>70.328999999999979</c:v>
                </c:pt>
                <c:pt idx="3037">
                  <c:v>70.328999999999979</c:v>
                </c:pt>
                <c:pt idx="3038">
                  <c:v>70.328999999999979</c:v>
                </c:pt>
                <c:pt idx="3039">
                  <c:v>70.328999999999979</c:v>
                </c:pt>
                <c:pt idx="3040">
                  <c:v>70.328999999999979</c:v>
                </c:pt>
                <c:pt idx="3041">
                  <c:v>70.328999999999979</c:v>
                </c:pt>
                <c:pt idx="3042">
                  <c:v>70.328999999999979</c:v>
                </c:pt>
                <c:pt idx="3043">
                  <c:v>70.328999999999979</c:v>
                </c:pt>
                <c:pt idx="3044">
                  <c:v>70.371999999999986</c:v>
                </c:pt>
                <c:pt idx="3045">
                  <c:v>70.371999999999986</c:v>
                </c:pt>
                <c:pt idx="3046">
                  <c:v>70.371999999999986</c:v>
                </c:pt>
                <c:pt idx="3047">
                  <c:v>70.371999999999986</c:v>
                </c:pt>
                <c:pt idx="3048">
                  <c:v>70.371999999999986</c:v>
                </c:pt>
                <c:pt idx="3049">
                  <c:v>70.415999999999997</c:v>
                </c:pt>
                <c:pt idx="3050">
                  <c:v>70.415999999999997</c:v>
                </c:pt>
                <c:pt idx="3051">
                  <c:v>70.415999999999997</c:v>
                </c:pt>
                <c:pt idx="3052">
                  <c:v>70.415999999999997</c:v>
                </c:pt>
                <c:pt idx="3053">
                  <c:v>70.459000000000003</c:v>
                </c:pt>
                <c:pt idx="3054">
                  <c:v>70.459000000000003</c:v>
                </c:pt>
                <c:pt idx="3055">
                  <c:v>70.459000000000003</c:v>
                </c:pt>
                <c:pt idx="3056">
                  <c:v>70.501999999999995</c:v>
                </c:pt>
                <c:pt idx="3057">
                  <c:v>70.501999999999995</c:v>
                </c:pt>
                <c:pt idx="3058">
                  <c:v>70.543000000000006</c:v>
                </c:pt>
                <c:pt idx="3059">
                  <c:v>70.587000000000003</c:v>
                </c:pt>
                <c:pt idx="3060">
                  <c:v>70.587000000000003</c:v>
                </c:pt>
                <c:pt idx="3061">
                  <c:v>70.63</c:v>
                </c:pt>
                <c:pt idx="3062">
                  <c:v>70.63</c:v>
                </c:pt>
                <c:pt idx="3063">
                  <c:v>70.63</c:v>
                </c:pt>
                <c:pt idx="3064">
                  <c:v>70.63</c:v>
                </c:pt>
                <c:pt idx="3065">
                  <c:v>70.587000000000003</c:v>
                </c:pt>
                <c:pt idx="3066">
                  <c:v>70.587000000000003</c:v>
                </c:pt>
                <c:pt idx="3067">
                  <c:v>70.587000000000003</c:v>
                </c:pt>
                <c:pt idx="3068">
                  <c:v>70.587000000000003</c:v>
                </c:pt>
                <c:pt idx="3069">
                  <c:v>70.63</c:v>
                </c:pt>
                <c:pt idx="3070">
                  <c:v>70.63</c:v>
                </c:pt>
                <c:pt idx="3071">
                  <c:v>70.63</c:v>
                </c:pt>
                <c:pt idx="3072">
                  <c:v>70.63</c:v>
                </c:pt>
                <c:pt idx="3073">
                  <c:v>70.63</c:v>
                </c:pt>
                <c:pt idx="3074">
                  <c:v>70.63</c:v>
                </c:pt>
                <c:pt idx="3075">
                  <c:v>70.63</c:v>
                </c:pt>
                <c:pt idx="3076">
                  <c:v>70.63</c:v>
                </c:pt>
                <c:pt idx="3077">
                  <c:v>70.63</c:v>
                </c:pt>
                <c:pt idx="3078">
                  <c:v>70.63</c:v>
                </c:pt>
                <c:pt idx="3079">
                  <c:v>70.63</c:v>
                </c:pt>
                <c:pt idx="3080">
                  <c:v>70.63</c:v>
                </c:pt>
                <c:pt idx="3081">
                  <c:v>70.672999999999988</c:v>
                </c:pt>
                <c:pt idx="3082">
                  <c:v>70.672999999999988</c:v>
                </c:pt>
                <c:pt idx="3083">
                  <c:v>70.672999999999988</c:v>
                </c:pt>
                <c:pt idx="3084">
                  <c:v>70.715999999999994</c:v>
                </c:pt>
                <c:pt idx="3085">
                  <c:v>70.715999999999994</c:v>
                </c:pt>
                <c:pt idx="3086">
                  <c:v>70.715999999999994</c:v>
                </c:pt>
                <c:pt idx="3087">
                  <c:v>70.715999999999994</c:v>
                </c:pt>
                <c:pt idx="3088">
                  <c:v>70.715999999999994</c:v>
                </c:pt>
                <c:pt idx="3089">
                  <c:v>70.715999999999994</c:v>
                </c:pt>
                <c:pt idx="3090">
                  <c:v>70.715999999999994</c:v>
                </c:pt>
                <c:pt idx="3091">
                  <c:v>70.715999999999994</c:v>
                </c:pt>
                <c:pt idx="3092">
                  <c:v>70.715999999999994</c:v>
                </c:pt>
                <c:pt idx="3093">
                  <c:v>70.715999999999994</c:v>
                </c:pt>
                <c:pt idx="3094">
                  <c:v>70.672999999999988</c:v>
                </c:pt>
                <c:pt idx="3095">
                  <c:v>70.63</c:v>
                </c:pt>
                <c:pt idx="3096">
                  <c:v>70.63</c:v>
                </c:pt>
                <c:pt idx="3097">
                  <c:v>70.587000000000003</c:v>
                </c:pt>
                <c:pt idx="3098">
                  <c:v>70.587000000000003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70.501999999999995</c:v>
                </c:pt>
                <c:pt idx="3103">
                  <c:v>70.501999999999995</c:v>
                </c:pt>
                <c:pt idx="3104">
                  <c:v>70.501999999999995</c:v>
                </c:pt>
                <c:pt idx="3105">
                  <c:v>70.501999999999995</c:v>
                </c:pt>
                <c:pt idx="3106">
                  <c:v>70.501999999999995</c:v>
                </c:pt>
                <c:pt idx="3107">
                  <c:v>70.501999999999995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70.543000000000006</c:v>
                </c:pt>
                <c:pt idx="3111">
                  <c:v>70.587000000000003</c:v>
                </c:pt>
                <c:pt idx="3112">
                  <c:v>70.587000000000003</c:v>
                </c:pt>
                <c:pt idx="3113">
                  <c:v>70.587000000000003</c:v>
                </c:pt>
                <c:pt idx="3114">
                  <c:v>70.587000000000003</c:v>
                </c:pt>
                <c:pt idx="3115">
                  <c:v>70.587000000000003</c:v>
                </c:pt>
                <c:pt idx="3116">
                  <c:v>70.587000000000003</c:v>
                </c:pt>
                <c:pt idx="3117">
                  <c:v>70.587000000000003</c:v>
                </c:pt>
                <c:pt idx="3118">
                  <c:v>70.587000000000003</c:v>
                </c:pt>
                <c:pt idx="3119">
                  <c:v>70.587000000000003</c:v>
                </c:pt>
                <c:pt idx="3120">
                  <c:v>70.63</c:v>
                </c:pt>
                <c:pt idx="3121">
                  <c:v>70.63</c:v>
                </c:pt>
                <c:pt idx="3122">
                  <c:v>70.63</c:v>
                </c:pt>
                <c:pt idx="3123">
                  <c:v>70.63</c:v>
                </c:pt>
                <c:pt idx="3124">
                  <c:v>70.672999999999988</c:v>
                </c:pt>
                <c:pt idx="3125">
                  <c:v>70.672999999999988</c:v>
                </c:pt>
                <c:pt idx="3126">
                  <c:v>70.715999999999994</c:v>
                </c:pt>
                <c:pt idx="3127">
                  <c:v>70.715999999999994</c:v>
                </c:pt>
                <c:pt idx="3128">
                  <c:v>70.715999999999994</c:v>
                </c:pt>
                <c:pt idx="3129">
                  <c:v>70.759</c:v>
                </c:pt>
                <c:pt idx="3130">
                  <c:v>70.802999999999983</c:v>
                </c:pt>
                <c:pt idx="3131">
                  <c:v>70.802999999999983</c:v>
                </c:pt>
                <c:pt idx="3132">
                  <c:v>70.802999999999983</c:v>
                </c:pt>
                <c:pt idx="3133">
                  <c:v>70.802999999999983</c:v>
                </c:pt>
                <c:pt idx="3134">
                  <c:v>70.802999999999983</c:v>
                </c:pt>
                <c:pt idx="3135">
                  <c:v>70.802999999999983</c:v>
                </c:pt>
                <c:pt idx="3136">
                  <c:v>70.802999999999983</c:v>
                </c:pt>
                <c:pt idx="3137">
                  <c:v>70.802999999999983</c:v>
                </c:pt>
                <c:pt idx="3138">
                  <c:v>70.802999999999983</c:v>
                </c:pt>
                <c:pt idx="3139">
                  <c:v>70.846000000000004</c:v>
                </c:pt>
                <c:pt idx="3140">
                  <c:v>70.846000000000004</c:v>
                </c:pt>
                <c:pt idx="3141">
                  <c:v>70.846000000000004</c:v>
                </c:pt>
                <c:pt idx="3142">
                  <c:v>70.846000000000004</c:v>
                </c:pt>
                <c:pt idx="3143">
                  <c:v>70.802999999999983</c:v>
                </c:pt>
                <c:pt idx="3144">
                  <c:v>70.802999999999983</c:v>
                </c:pt>
                <c:pt idx="3145">
                  <c:v>70.759</c:v>
                </c:pt>
                <c:pt idx="3146">
                  <c:v>70.759</c:v>
                </c:pt>
                <c:pt idx="3147">
                  <c:v>70.715999999999994</c:v>
                </c:pt>
                <c:pt idx="3148">
                  <c:v>70.715999999999994</c:v>
                </c:pt>
                <c:pt idx="3149">
                  <c:v>70.715999999999994</c:v>
                </c:pt>
                <c:pt idx="3150">
                  <c:v>70.672999999999988</c:v>
                </c:pt>
                <c:pt idx="3151">
                  <c:v>70.63</c:v>
                </c:pt>
                <c:pt idx="3152">
                  <c:v>70.63</c:v>
                </c:pt>
                <c:pt idx="3153">
                  <c:v>70.63</c:v>
                </c:pt>
                <c:pt idx="3154">
                  <c:v>70.587000000000003</c:v>
                </c:pt>
                <c:pt idx="3155">
                  <c:v>70.63</c:v>
                </c:pt>
                <c:pt idx="3156">
                  <c:v>70.63</c:v>
                </c:pt>
                <c:pt idx="3157">
                  <c:v>70.63</c:v>
                </c:pt>
                <c:pt idx="3158">
                  <c:v>70.63</c:v>
                </c:pt>
                <c:pt idx="3159">
                  <c:v>70.672999999999988</c:v>
                </c:pt>
                <c:pt idx="3160">
                  <c:v>70.672999999999988</c:v>
                </c:pt>
                <c:pt idx="3161">
                  <c:v>70.715999999999994</c:v>
                </c:pt>
                <c:pt idx="3162">
                  <c:v>70.715999999999994</c:v>
                </c:pt>
                <c:pt idx="3163">
                  <c:v>70.759</c:v>
                </c:pt>
                <c:pt idx="3164">
                  <c:v>70.759</c:v>
                </c:pt>
                <c:pt idx="3165">
                  <c:v>70.759</c:v>
                </c:pt>
                <c:pt idx="3166">
                  <c:v>70.802999999999983</c:v>
                </c:pt>
                <c:pt idx="3167">
                  <c:v>70.802999999999983</c:v>
                </c:pt>
                <c:pt idx="3168">
                  <c:v>70.802999999999983</c:v>
                </c:pt>
                <c:pt idx="3169">
                  <c:v>70.802999999999983</c:v>
                </c:pt>
                <c:pt idx="3170">
                  <c:v>70.802999999999983</c:v>
                </c:pt>
                <c:pt idx="3171">
                  <c:v>70.846000000000004</c:v>
                </c:pt>
                <c:pt idx="3172">
                  <c:v>70.887</c:v>
                </c:pt>
                <c:pt idx="3173">
                  <c:v>70.887</c:v>
                </c:pt>
                <c:pt idx="3174">
                  <c:v>70.930000000000007</c:v>
                </c:pt>
                <c:pt idx="3175">
                  <c:v>70.930000000000007</c:v>
                </c:pt>
                <c:pt idx="3176">
                  <c:v>70.974000000000004</c:v>
                </c:pt>
                <c:pt idx="3177">
                  <c:v>70.974000000000004</c:v>
                </c:pt>
                <c:pt idx="3178">
                  <c:v>71.016999999999996</c:v>
                </c:pt>
                <c:pt idx="3179">
                  <c:v>71.06</c:v>
                </c:pt>
                <c:pt idx="3180">
                  <c:v>71.06</c:v>
                </c:pt>
                <c:pt idx="3181">
                  <c:v>71.10299999999998</c:v>
                </c:pt>
                <c:pt idx="3182">
                  <c:v>71.146000000000001</c:v>
                </c:pt>
                <c:pt idx="3183">
                  <c:v>71.146000000000001</c:v>
                </c:pt>
                <c:pt idx="3184">
                  <c:v>71.146000000000001</c:v>
                </c:pt>
                <c:pt idx="3185">
                  <c:v>71.146000000000001</c:v>
                </c:pt>
                <c:pt idx="3186">
                  <c:v>71.146000000000001</c:v>
                </c:pt>
                <c:pt idx="3187">
                  <c:v>71.146000000000001</c:v>
                </c:pt>
                <c:pt idx="3188">
                  <c:v>71.10299999999998</c:v>
                </c:pt>
                <c:pt idx="3189">
                  <c:v>71.06</c:v>
                </c:pt>
                <c:pt idx="3190">
                  <c:v>70.974000000000004</c:v>
                </c:pt>
                <c:pt idx="3191">
                  <c:v>70.887</c:v>
                </c:pt>
                <c:pt idx="3192">
                  <c:v>70.846000000000004</c:v>
                </c:pt>
                <c:pt idx="3193">
                  <c:v>70.802999999999983</c:v>
                </c:pt>
                <c:pt idx="3194">
                  <c:v>70.715999999999994</c:v>
                </c:pt>
                <c:pt idx="3195">
                  <c:v>70.672999999999988</c:v>
                </c:pt>
                <c:pt idx="3196">
                  <c:v>70.63</c:v>
                </c:pt>
                <c:pt idx="3197">
                  <c:v>70.63</c:v>
                </c:pt>
                <c:pt idx="3198">
                  <c:v>70.587000000000003</c:v>
                </c:pt>
                <c:pt idx="3199">
                  <c:v>70.587000000000003</c:v>
                </c:pt>
                <c:pt idx="3200">
                  <c:v>70.543000000000006</c:v>
                </c:pt>
                <c:pt idx="3201">
                  <c:v>70.587000000000003</c:v>
                </c:pt>
                <c:pt idx="3202">
                  <c:v>70.543000000000006</c:v>
                </c:pt>
                <c:pt idx="3203">
                  <c:v>70.543000000000006</c:v>
                </c:pt>
                <c:pt idx="3204">
                  <c:v>70.543000000000006</c:v>
                </c:pt>
                <c:pt idx="3205">
                  <c:v>70.543000000000006</c:v>
                </c:pt>
                <c:pt idx="3206">
                  <c:v>70.543000000000006</c:v>
                </c:pt>
                <c:pt idx="3207">
                  <c:v>70.543000000000006</c:v>
                </c:pt>
                <c:pt idx="3208">
                  <c:v>70.501999999999995</c:v>
                </c:pt>
                <c:pt idx="3209">
                  <c:v>70.459000000000003</c:v>
                </c:pt>
                <c:pt idx="3210">
                  <c:v>70.459000000000003</c:v>
                </c:pt>
                <c:pt idx="3211">
                  <c:v>70.415999999999997</c:v>
                </c:pt>
                <c:pt idx="3212">
                  <c:v>70.415999999999997</c:v>
                </c:pt>
                <c:pt idx="3213">
                  <c:v>70.371999999999986</c:v>
                </c:pt>
                <c:pt idx="3214">
                  <c:v>70.371999999999986</c:v>
                </c:pt>
                <c:pt idx="3215">
                  <c:v>70.371999999999986</c:v>
                </c:pt>
                <c:pt idx="3216">
                  <c:v>70.371999999999986</c:v>
                </c:pt>
                <c:pt idx="3217">
                  <c:v>70.371999999999986</c:v>
                </c:pt>
                <c:pt idx="3218">
                  <c:v>70.371999999999986</c:v>
                </c:pt>
                <c:pt idx="3219">
                  <c:v>70.371999999999986</c:v>
                </c:pt>
                <c:pt idx="3220">
                  <c:v>70.371999999999986</c:v>
                </c:pt>
                <c:pt idx="3221">
                  <c:v>70.371999999999986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70.371999999999986</c:v>
                </c:pt>
                <c:pt idx="3225">
                  <c:v>70.415999999999997</c:v>
                </c:pt>
                <c:pt idx="3226">
                  <c:v>70.415999999999997</c:v>
                </c:pt>
                <c:pt idx="3227">
                  <c:v>70.459000000000003</c:v>
                </c:pt>
                <c:pt idx="3228">
                  <c:v>70.459000000000003</c:v>
                </c:pt>
                <c:pt idx="3229">
                  <c:v>70.459000000000003</c:v>
                </c:pt>
                <c:pt idx="3230">
                  <c:v>70.501999999999995</c:v>
                </c:pt>
                <c:pt idx="3231">
                  <c:v>70.543000000000006</c:v>
                </c:pt>
                <c:pt idx="3232">
                  <c:v>70.543000000000006</c:v>
                </c:pt>
                <c:pt idx="3233">
                  <c:v>70.543000000000006</c:v>
                </c:pt>
                <c:pt idx="3234">
                  <c:v>70.587000000000003</c:v>
                </c:pt>
                <c:pt idx="3235">
                  <c:v>70.63</c:v>
                </c:pt>
                <c:pt idx="3236">
                  <c:v>70.63</c:v>
                </c:pt>
                <c:pt idx="3237">
                  <c:v>70.63</c:v>
                </c:pt>
                <c:pt idx="3238">
                  <c:v>70.672999999999988</c:v>
                </c:pt>
                <c:pt idx="3239">
                  <c:v>70.672999999999988</c:v>
                </c:pt>
                <c:pt idx="3240">
                  <c:v>70.672999999999988</c:v>
                </c:pt>
                <c:pt idx="3241">
                  <c:v>70.672999999999988</c:v>
                </c:pt>
                <c:pt idx="3242">
                  <c:v>70.672999999999988</c:v>
                </c:pt>
                <c:pt idx="3243">
                  <c:v>70.672999999999988</c:v>
                </c:pt>
                <c:pt idx="3244">
                  <c:v>70.715999999999994</c:v>
                </c:pt>
                <c:pt idx="3245">
                  <c:v>70.715999999999994</c:v>
                </c:pt>
                <c:pt idx="3246">
                  <c:v>70.715999999999994</c:v>
                </c:pt>
                <c:pt idx="3247">
                  <c:v>70.759</c:v>
                </c:pt>
                <c:pt idx="3248">
                  <c:v>70.802999999999983</c:v>
                </c:pt>
                <c:pt idx="3249">
                  <c:v>70.802999999999983</c:v>
                </c:pt>
                <c:pt idx="3250">
                  <c:v>70.802999999999983</c:v>
                </c:pt>
                <c:pt idx="3251">
                  <c:v>70.846000000000004</c:v>
                </c:pt>
                <c:pt idx="3252">
                  <c:v>70.846000000000004</c:v>
                </c:pt>
                <c:pt idx="3253">
                  <c:v>70.887</c:v>
                </c:pt>
                <c:pt idx="3254">
                  <c:v>70.887</c:v>
                </c:pt>
                <c:pt idx="3255">
                  <c:v>70.887</c:v>
                </c:pt>
                <c:pt idx="3256">
                  <c:v>70.887</c:v>
                </c:pt>
                <c:pt idx="3257">
                  <c:v>70.887</c:v>
                </c:pt>
                <c:pt idx="3258">
                  <c:v>70.846000000000004</c:v>
                </c:pt>
                <c:pt idx="3259">
                  <c:v>70.846000000000004</c:v>
                </c:pt>
                <c:pt idx="3260">
                  <c:v>70.802999999999983</c:v>
                </c:pt>
                <c:pt idx="3261">
                  <c:v>70.802999999999983</c:v>
                </c:pt>
                <c:pt idx="3262">
                  <c:v>70.802999999999983</c:v>
                </c:pt>
                <c:pt idx="3263">
                  <c:v>70.802999999999983</c:v>
                </c:pt>
                <c:pt idx="3264">
                  <c:v>70.846000000000004</c:v>
                </c:pt>
                <c:pt idx="3265">
                  <c:v>70.846000000000004</c:v>
                </c:pt>
                <c:pt idx="3266">
                  <c:v>70.846000000000004</c:v>
                </c:pt>
                <c:pt idx="3267">
                  <c:v>70.846000000000004</c:v>
                </c:pt>
                <c:pt idx="3268">
                  <c:v>70.802999999999983</c:v>
                </c:pt>
                <c:pt idx="3269">
                  <c:v>70.802999999999983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70.63</c:v>
                </c:pt>
                <c:pt idx="3273">
                  <c:v>70.63</c:v>
                </c:pt>
                <c:pt idx="3274">
                  <c:v>70.543000000000006</c:v>
                </c:pt>
                <c:pt idx="3275">
                  <c:v>70.543000000000006</c:v>
                </c:pt>
                <c:pt idx="3276">
                  <c:v>70.501999999999995</c:v>
                </c:pt>
                <c:pt idx="3277">
                  <c:v>70.501999999999995</c:v>
                </c:pt>
                <c:pt idx="3278">
                  <c:v>70.501999999999995</c:v>
                </c:pt>
                <c:pt idx="3279">
                  <c:v>70.459000000000003</c:v>
                </c:pt>
                <c:pt idx="3280">
                  <c:v>70.459000000000003</c:v>
                </c:pt>
                <c:pt idx="3281">
                  <c:v>70.459000000000003</c:v>
                </c:pt>
                <c:pt idx="3282">
                  <c:v>70.459000000000003</c:v>
                </c:pt>
                <c:pt idx="3283">
                  <c:v>70.459000000000003</c:v>
                </c:pt>
                <c:pt idx="3284">
                  <c:v>70.415999999999997</c:v>
                </c:pt>
                <c:pt idx="3285">
                  <c:v>70.415999999999997</c:v>
                </c:pt>
                <c:pt idx="3286">
                  <c:v>70.371999999999986</c:v>
                </c:pt>
                <c:pt idx="3287">
                  <c:v>70.371999999999986</c:v>
                </c:pt>
                <c:pt idx="3288">
                  <c:v>70.371999999999986</c:v>
                </c:pt>
                <c:pt idx="3289">
                  <c:v>70.371999999999986</c:v>
                </c:pt>
                <c:pt idx="3290">
                  <c:v>70.371999999999986</c:v>
                </c:pt>
                <c:pt idx="3291">
                  <c:v>70.415999999999997</c:v>
                </c:pt>
                <c:pt idx="3292">
                  <c:v>70.415999999999997</c:v>
                </c:pt>
                <c:pt idx="3293">
                  <c:v>70.459000000000003</c:v>
                </c:pt>
                <c:pt idx="3294">
                  <c:v>70.501999999999995</c:v>
                </c:pt>
                <c:pt idx="3295">
                  <c:v>70.501999999999995</c:v>
                </c:pt>
                <c:pt idx="3296">
                  <c:v>70.543000000000006</c:v>
                </c:pt>
                <c:pt idx="3297">
                  <c:v>70.587000000000003</c:v>
                </c:pt>
                <c:pt idx="3298">
                  <c:v>70.63</c:v>
                </c:pt>
                <c:pt idx="3299">
                  <c:v>70.672999999999988</c:v>
                </c:pt>
                <c:pt idx="3300">
                  <c:v>70.715999999999994</c:v>
                </c:pt>
                <c:pt idx="3301">
                  <c:v>70.715999999999994</c:v>
                </c:pt>
                <c:pt idx="3302">
                  <c:v>70.715999999999994</c:v>
                </c:pt>
                <c:pt idx="3303">
                  <c:v>70.715999999999994</c:v>
                </c:pt>
                <c:pt idx="3304">
                  <c:v>70.715999999999994</c:v>
                </c:pt>
                <c:pt idx="3305">
                  <c:v>70.672999999999988</c:v>
                </c:pt>
                <c:pt idx="3306">
                  <c:v>70.63</c:v>
                </c:pt>
                <c:pt idx="3307">
                  <c:v>70.63</c:v>
                </c:pt>
                <c:pt idx="3308">
                  <c:v>70.587000000000003</c:v>
                </c:pt>
                <c:pt idx="3309">
                  <c:v>70.543000000000006</c:v>
                </c:pt>
                <c:pt idx="3310">
                  <c:v>70.543000000000006</c:v>
                </c:pt>
                <c:pt idx="3311">
                  <c:v>70.543000000000006</c:v>
                </c:pt>
                <c:pt idx="3312">
                  <c:v>70.543000000000006</c:v>
                </c:pt>
                <c:pt idx="3313">
                  <c:v>70.543000000000006</c:v>
                </c:pt>
                <c:pt idx="3314">
                  <c:v>70.543000000000006</c:v>
                </c:pt>
                <c:pt idx="3315">
                  <c:v>70.543000000000006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70.501999999999995</c:v>
                </c:pt>
                <c:pt idx="3320">
                  <c:v>70.459000000000003</c:v>
                </c:pt>
                <c:pt idx="3321">
                  <c:v>70.459000000000003</c:v>
                </c:pt>
                <c:pt idx="3322">
                  <c:v>70.415999999999997</c:v>
                </c:pt>
                <c:pt idx="3323">
                  <c:v>70.371999999999986</c:v>
                </c:pt>
                <c:pt idx="3324">
                  <c:v>70.371999999999986</c:v>
                </c:pt>
                <c:pt idx="3325">
                  <c:v>70.371999999999986</c:v>
                </c:pt>
                <c:pt idx="3326">
                  <c:v>70.371999999999986</c:v>
                </c:pt>
                <c:pt idx="3327">
                  <c:v>70.371999999999986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70.371999999999986</c:v>
                </c:pt>
                <c:pt idx="3332">
                  <c:v>70.371999999999986</c:v>
                </c:pt>
                <c:pt idx="3333">
                  <c:v>70.328999999999979</c:v>
                </c:pt>
                <c:pt idx="3334">
                  <c:v>70.286000000000001</c:v>
                </c:pt>
                <c:pt idx="3335">
                  <c:v>70.242999999999995</c:v>
                </c:pt>
                <c:pt idx="3336">
                  <c:v>70.200999999999993</c:v>
                </c:pt>
                <c:pt idx="3337">
                  <c:v>70.200999999999993</c:v>
                </c:pt>
                <c:pt idx="3338">
                  <c:v>70.200999999999993</c:v>
                </c:pt>
                <c:pt idx="3339">
                  <c:v>70.200999999999993</c:v>
                </c:pt>
                <c:pt idx="3340">
                  <c:v>70.200999999999993</c:v>
                </c:pt>
                <c:pt idx="3341">
                  <c:v>70.200999999999993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70.286000000000001</c:v>
                </c:pt>
                <c:pt idx="3345">
                  <c:v>70.286000000000001</c:v>
                </c:pt>
                <c:pt idx="3346">
                  <c:v>70.286000000000001</c:v>
                </c:pt>
                <c:pt idx="3347">
                  <c:v>70.286000000000001</c:v>
                </c:pt>
                <c:pt idx="3348">
                  <c:v>70.286000000000001</c:v>
                </c:pt>
                <c:pt idx="3349">
                  <c:v>70.286000000000001</c:v>
                </c:pt>
                <c:pt idx="3350">
                  <c:v>70.286000000000001</c:v>
                </c:pt>
                <c:pt idx="3351">
                  <c:v>70.286000000000001</c:v>
                </c:pt>
                <c:pt idx="3352">
                  <c:v>70.286000000000001</c:v>
                </c:pt>
                <c:pt idx="3353">
                  <c:v>70.286000000000001</c:v>
                </c:pt>
                <c:pt idx="3354">
                  <c:v>70.286000000000001</c:v>
                </c:pt>
                <c:pt idx="3355">
                  <c:v>70.286000000000001</c:v>
                </c:pt>
                <c:pt idx="3356">
                  <c:v>70.286000000000001</c:v>
                </c:pt>
                <c:pt idx="3357">
                  <c:v>70.286000000000001</c:v>
                </c:pt>
                <c:pt idx="3358">
                  <c:v>70.286000000000001</c:v>
                </c:pt>
                <c:pt idx="3359">
                  <c:v>70.328999999999979</c:v>
                </c:pt>
                <c:pt idx="3360">
                  <c:v>70.328999999999979</c:v>
                </c:pt>
                <c:pt idx="3361">
                  <c:v>70.328999999999979</c:v>
                </c:pt>
                <c:pt idx="3362">
                  <c:v>70.328999999999979</c:v>
                </c:pt>
                <c:pt idx="3363">
                  <c:v>70.286000000000001</c:v>
                </c:pt>
                <c:pt idx="3364">
                  <c:v>70.242999999999995</c:v>
                </c:pt>
                <c:pt idx="3365">
                  <c:v>70.200999999999993</c:v>
                </c:pt>
                <c:pt idx="3366">
                  <c:v>70.157999999999987</c:v>
                </c:pt>
                <c:pt idx="3367">
                  <c:v>70.114999999999995</c:v>
                </c:pt>
                <c:pt idx="3368">
                  <c:v>70.028999999999982</c:v>
                </c:pt>
                <c:pt idx="3369">
                  <c:v>70.028999999999982</c:v>
                </c:pt>
                <c:pt idx="3370">
                  <c:v>69.985000000000014</c:v>
                </c:pt>
                <c:pt idx="3371">
                  <c:v>69.985000000000014</c:v>
                </c:pt>
                <c:pt idx="3372">
                  <c:v>70.028999999999982</c:v>
                </c:pt>
                <c:pt idx="3373">
                  <c:v>70.028999999999982</c:v>
                </c:pt>
                <c:pt idx="3374">
                  <c:v>70.028999999999982</c:v>
                </c:pt>
                <c:pt idx="3375">
                  <c:v>70.114999999999995</c:v>
                </c:pt>
                <c:pt idx="3376">
                  <c:v>70.114999999999995</c:v>
                </c:pt>
                <c:pt idx="3377">
                  <c:v>70.157999999999987</c:v>
                </c:pt>
                <c:pt idx="3378">
                  <c:v>70.200999999999993</c:v>
                </c:pt>
                <c:pt idx="3379">
                  <c:v>70.200999999999993</c:v>
                </c:pt>
                <c:pt idx="3380">
                  <c:v>70.200999999999993</c:v>
                </c:pt>
                <c:pt idx="3381">
                  <c:v>70.157999999999987</c:v>
                </c:pt>
                <c:pt idx="3382">
                  <c:v>70.157999999999987</c:v>
                </c:pt>
                <c:pt idx="3383">
                  <c:v>70.157999999999987</c:v>
                </c:pt>
                <c:pt idx="3384">
                  <c:v>70.114999999999995</c:v>
                </c:pt>
                <c:pt idx="3385">
                  <c:v>70.114999999999995</c:v>
                </c:pt>
                <c:pt idx="3386">
                  <c:v>70.114999999999995</c:v>
                </c:pt>
                <c:pt idx="3387">
                  <c:v>70.114999999999995</c:v>
                </c:pt>
                <c:pt idx="3388">
                  <c:v>70.114999999999995</c:v>
                </c:pt>
                <c:pt idx="3389">
                  <c:v>70.072000000000003</c:v>
                </c:pt>
                <c:pt idx="3390">
                  <c:v>70.028999999999982</c:v>
                </c:pt>
                <c:pt idx="3391">
                  <c:v>70.028999999999982</c:v>
                </c:pt>
                <c:pt idx="3392">
                  <c:v>69.985000000000014</c:v>
                </c:pt>
                <c:pt idx="3393">
                  <c:v>69.942000000000007</c:v>
                </c:pt>
                <c:pt idx="3394">
                  <c:v>69.900999999999996</c:v>
                </c:pt>
                <c:pt idx="3395">
                  <c:v>69.85799999999999</c:v>
                </c:pt>
                <c:pt idx="3396">
                  <c:v>69.771000000000001</c:v>
                </c:pt>
                <c:pt idx="3397">
                  <c:v>69.727999999999994</c:v>
                </c:pt>
                <c:pt idx="3398">
                  <c:v>69.685000000000002</c:v>
                </c:pt>
                <c:pt idx="3399">
                  <c:v>69.685000000000002</c:v>
                </c:pt>
                <c:pt idx="3400">
                  <c:v>69.643000000000001</c:v>
                </c:pt>
                <c:pt idx="3401">
                  <c:v>69.599999999999994</c:v>
                </c:pt>
                <c:pt idx="3402">
                  <c:v>69.599999999999994</c:v>
                </c:pt>
                <c:pt idx="3403">
                  <c:v>69.643000000000001</c:v>
                </c:pt>
                <c:pt idx="3404">
                  <c:v>69.685000000000002</c:v>
                </c:pt>
                <c:pt idx="3405">
                  <c:v>69.727999999999994</c:v>
                </c:pt>
                <c:pt idx="3406">
                  <c:v>69.771000000000001</c:v>
                </c:pt>
                <c:pt idx="3407">
                  <c:v>69.771000000000001</c:v>
                </c:pt>
                <c:pt idx="3408">
                  <c:v>69.813999999999993</c:v>
                </c:pt>
                <c:pt idx="3409">
                  <c:v>69.813999999999993</c:v>
                </c:pt>
                <c:pt idx="3410">
                  <c:v>69.813999999999993</c:v>
                </c:pt>
                <c:pt idx="3411">
                  <c:v>69.771000000000001</c:v>
                </c:pt>
                <c:pt idx="3412">
                  <c:v>69.771000000000001</c:v>
                </c:pt>
                <c:pt idx="3413">
                  <c:v>69.727999999999994</c:v>
                </c:pt>
                <c:pt idx="3414">
                  <c:v>69.727999999999994</c:v>
                </c:pt>
                <c:pt idx="3415">
                  <c:v>69.685000000000002</c:v>
                </c:pt>
                <c:pt idx="3416">
                  <c:v>69.685000000000002</c:v>
                </c:pt>
                <c:pt idx="3417">
                  <c:v>69.643000000000001</c:v>
                </c:pt>
                <c:pt idx="3418">
                  <c:v>69.599999999999994</c:v>
                </c:pt>
                <c:pt idx="3419">
                  <c:v>69.599999999999994</c:v>
                </c:pt>
                <c:pt idx="3420">
                  <c:v>69.599999999999994</c:v>
                </c:pt>
                <c:pt idx="3421">
                  <c:v>69.557000000000002</c:v>
                </c:pt>
                <c:pt idx="3422">
                  <c:v>69.513999999999996</c:v>
                </c:pt>
                <c:pt idx="3423">
                  <c:v>69.513999999999996</c:v>
                </c:pt>
                <c:pt idx="3424">
                  <c:v>69.513999999999996</c:v>
                </c:pt>
                <c:pt idx="3425">
                  <c:v>69.513999999999996</c:v>
                </c:pt>
                <c:pt idx="3426">
                  <c:v>69.471000000000004</c:v>
                </c:pt>
                <c:pt idx="3427">
                  <c:v>69.471000000000004</c:v>
                </c:pt>
                <c:pt idx="3428">
                  <c:v>69.471000000000004</c:v>
                </c:pt>
                <c:pt idx="3429">
                  <c:v>69.427000000000007</c:v>
                </c:pt>
                <c:pt idx="3430">
                  <c:v>69.427000000000007</c:v>
                </c:pt>
                <c:pt idx="3431">
                  <c:v>69.427000000000007</c:v>
                </c:pt>
                <c:pt idx="3432">
                  <c:v>69.427000000000007</c:v>
                </c:pt>
                <c:pt idx="3433">
                  <c:v>69.471000000000004</c:v>
                </c:pt>
                <c:pt idx="3434">
                  <c:v>69.471000000000004</c:v>
                </c:pt>
                <c:pt idx="3435">
                  <c:v>69.513999999999996</c:v>
                </c:pt>
                <c:pt idx="3436">
                  <c:v>69.557000000000002</c:v>
                </c:pt>
                <c:pt idx="3437">
                  <c:v>69.599999999999994</c:v>
                </c:pt>
                <c:pt idx="3438">
                  <c:v>69.685000000000002</c:v>
                </c:pt>
                <c:pt idx="3439">
                  <c:v>69.727999999999994</c:v>
                </c:pt>
                <c:pt idx="3440">
                  <c:v>69.771000000000001</c:v>
                </c:pt>
                <c:pt idx="3441">
                  <c:v>69.771000000000001</c:v>
                </c:pt>
                <c:pt idx="3442">
                  <c:v>69.771000000000001</c:v>
                </c:pt>
                <c:pt idx="3443">
                  <c:v>69.771000000000001</c:v>
                </c:pt>
                <c:pt idx="3444">
                  <c:v>69.727999999999994</c:v>
                </c:pt>
                <c:pt idx="3445">
                  <c:v>69.685000000000002</c:v>
                </c:pt>
                <c:pt idx="3446">
                  <c:v>69.643000000000001</c:v>
                </c:pt>
                <c:pt idx="3447">
                  <c:v>69.599999999999994</c:v>
                </c:pt>
                <c:pt idx="3448">
                  <c:v>69.557000000000002</c:v>
                </c:pt>
                <c:pt idx="3449">
                  <c:v>69.557000000000002</c:v>
                </c:pt>
                <c:pt idx="3450">
                  <c:v>69.557000000000002</c:v>
                </c:pt>
                <c:pt idx="3451">
                  <c:v>69.557000000000002</c:v>
                </c:pt>
                <c:pt idx="3452">
                  <c:v>69.599999999999994</c:v>
                </c:pt>
                <c:pt idx="3453">
                  <c:v>69.643000000000001</c:v>
                </c:pt>
                <c:pt idx="3454">
                  <c:v>69.643000000000001</c:v>
                </c:pt>
                <c:pt idx="3455">
                  <c:v>69.685000000000002</c:v>
                </c:pt>
                <c:pt idx="3456">
                  <c:v>69.685000000000002</c:v>
                </c:pt>
                <c:pt idx="3457">
                  <c:v>69.685000000000002</c:v>
                </c:pt>
                <c:pt idx="3458">
                  <c:v>69.643000000000001</c:v>
                </c:pt>
                <c:pt idx="3459">
                  <c:v>69.643000000000001</c:v>
                </c:pt>
                <c:pt idx="3460">
                  <c:v>69.599999999999994</c:v>
                </c:pt>
                <c:pt idx="3461">
                  <c:v>69.557000000000002</c:v>
                </c:pt>
                <c:pt idx="3462">
                  <c:v>69.513999999999996</c:v>
                </c:pt>
                <c:pt idx="3463">
                  <c:v>69.513999999999996</c:v>
                </c:pt>
                <c:pt idx="3464">
                  <c:v>69.427000000000007</c:v>
                </c:pt>
                <c:pt idx="3465">
                  <c:v>69.385999999999981</c:v>
                </c:pt>
                <c:pt idx="3466">
                  <c:v>69.343000000000004</c:v>
                </c:pt>
                <c:pt idx="3467">
                  <c:v>69.3</c:v>
                </c:pt>
                <c:pt idx="3468">
                  <c:v>69.256</c:v>
                </c:pt>
                <c:pt idx="3469">
                  <c:v>69.212999999999994</c:v>
                </c:pt>
                <c:pt idx="3470">
                  <c:v>69.212999999999994</c:v>
                </c:pt>
                <c:pt idx="3471">
                  <c:v>69.169999999999987</c:v>
                </c:pt>
                <c:pt idx="3472">
                  <c:v>69.212999999999994</c:v>
                </c:pt>
                <c:pt idx="3473">
                  <c:v>69.212999999999994</c:v>
                </c:pt>
                <c:pt idx="3474">
                  <c:v>69.256</c:v>
                </c:pt>
                <c:pt idx="3475">
                  <c:v>69.256</c:v>
                </c:pt>
                <c:pt idx="3476">
                  <c:v>69.256</c:v>
                </c:pt>
                <c:pt idx="3477">
                  <c:v>69.256</c:v>
                </c:pt>
                <c:pt idx="3478">
                  <c:v>69.256</c:v>
                </c:pt>
                <c:pt idx="3479">
                  <c:v>69.3</c:v>
                </c:pt>
                <c:pt idx="3480">
                  <c:v>69.3</c:v>
                </c:pt>
                <c:pt idx="3481">
                  <c:v>69.3</c:v>
                </c:pt>
                <c:pt idx="3482">
                  <c:v>69.343000000000004</c:v>
                </c:pt>
                <c:pt idx="3483">
                  <c:v>69.343000000000004</c:v>
                </c:pt>
                <c:pt idx="3484">
                  <c:v>69.343000000000004</c:v>
                </c:pt>
                <c:pt idx="3485">
                  <c:v>69.3</c:v>
                </c:pt>
                <c:pt idx="3486">
                  <c:v>69.256</c:v>
                </c:pt>
                <c:pt idx="3487">
                  <c:v>69.256</c:v>
                </c:pt>
                <c:pt idx="3488">
                  <c:v>69.212999999999994</c:v>
                </c:pt>
                <c:pt idx="3489">
                  <c:v>69.169999999999987</c:v>
                </c:pt>
                <c:pt idx="3490">
                  <c:v>69.128999999999976</c:v>
                </c:pt>
                <c:pt idx="3491">
                  <c:v>69.084999999999994</c:v>
                </c:pt>
                <c:pt idx="3492">
                  <c:v>69.084999999999994</c:v>
                </c:pt>
                <c:pt idx="3493">
                  <c:v>69.084999999999994</c:v>
                </c:pt>
                <c:pt idx="3494">
                  <c:v>69.042000000000002</c:v>
                </c:pt>
                <c:pt idx="3495">
                  <c:v>69.042000000000002</c:v>
                </c:pt>
                <c:pt idx="3496">
                  <c:v>69.042000000000002</c:v>
                </c:pt>
                <c:pt idx="3497">
                  <c:v>69.084999999999994</c:v>
                </c:pt>
                <c:pt idx="3498">
                  <c:v>69.084999999999994</c:v>
                </c:pt>
                <c:pt idx="3499">
                  <c:v>69.084999999999994</c:v>
                </c:pt>
                <c:pt idx="3500">
                  <c:v>69.128999999999976</c:v>
                </c:pt>
                <c:pt idx="3501">
                  <c:v>69.169999999999987</c:v>
                </c:pt>
                <c:pt idx="3502">
                  <c:v>69.169999999999987</c:v>
                </c:pt>
                <c:pt idx="3503">
                  <c:v>69.169999999999987</c:v>
                </c:pt>
                <c:pt idx="3504">
                  <c:v>69.169999999999987</c:v>
                </c:pt>
                <c:pt idx="3505">
                  <c:v>69.169999999999987</c:v>
                </c:pt>
                <c:pt idx="3506">
                  <c:v>69.169999999999987</c:v>
                </c:pt>
                <c:pt idx="3507">
                  <c:v>69.169999999999987</c:v>
                </c:pt>
                <c:pt idx="3508">
                  <c:v>69.212999999999994</c:v>
                </c:pt>
                <c:pt idx="3509">
                  <c:v>69.212999999999994</c:v>
                </c:pt>
                <c:pt idx="3510">
                  <c:v>69.212999999999994</c:v>
                </c:pt>
                <c:pt idx="3511">
                  <c:v>69.212999999999994</c:v>
                </c:pt>
                <c:pt idx="3512">
                  <c:v>69.212999999999994</c:v>
                </c:pt>
                <c:pt idx="3513">
                  <c:v>69.212999999999994</c:v>
                </c:pt>
                <c:pt idx="3514">
                  <c:v>69.212999999999994</c:v>
                </c:pt>
                <c:pt idx="3515">
                  <c:v>69.212999999999994</c:v>
                </c:pt>
                <c:pt idx="3516">
                  <c:v>69.212999999999994</c:v>
                </c:pt>
                <c:pt idx="3517">
                  <c:v>69.212999999999994</c:v>
                </c:pt>
                <c:pt idx="3518">
                  <c:v>69.169999999999987</c:v>
                </c:pt>
                <c:pt idx="3519">
                  <c:v>69.169999999999987</c:v>
                </c:pt>
                <c:pt idx="3520">
                  <c:v>69.169999999999987</c:v>
                </c:pt>
                <c:pt idx="3521">
                  <c:v>69.169999999999987</c:v>
                </c:pt>
                <c:pt idx="3522">
                  <c:v>69.169999999999987</c:v>
                </c:pt>
                <c:pt idx="3523">
                  <c:v>69.128999999999976</c:v>
                </c:pt>
                <c:pt idx="3524">
                  <c:v>69.128999999999976</c:v>
                </c:pt>
                <c:pt idx="3525">
                  <c:v>69.128999999999976</c:v>
                </c:pt>
                <c:pt idx="3526">
                  <c:v>69.128999999999976</c:v>
                </c:pt>
                <c:pt idx="3527">
                  <c:v>69.128999999999976</c:v>
                </c:pt>
                <c:pt idx="3528">
                  <c:v>69.128999999999976</c:v>
                </c:pt>
                <c:pt idx="3529">
                  <c:v>69.169999999999987</c:v>
                </c:pt>
                <c:pt idx="3530">
                  <c:v>69.169999999999987</c:v>
                </c:pt>
                <c:pt idx="3531">
                  <c:v>69.169999999999987</c:v>
                </c:pt>
                <c:pt idx="3532">
                  <c:v>69.169999999999987</c:v>
                </c:pt>
                <c:pt idx="3533">
                  <c:v>69.169999999999987</c:v>
                </c:pt>
                <c:pt idx="3534">
                  <c:v>69.169999999999987</c:v>
                </c:pt>
                <c:pt idx="3535">
                  <c:v>69.169999999999987</c:v>
                </c:pt>
                <c:pt idx="3536">
                  <c:v>69.128999999999976</c:v>
                </c:pt>
                <c:pt idx="3537">
                  <c:v>69.128999999999976</c:v>
                </c:pt>
                <c:pt idx="3538">
                  <c:v>69.128999999999976</c:v>
                </c:pt>
                <c:pt idx="3539">
                  <c:v>69.084999999999994</c:v>
                </c:pt>
                <c:pt idx="3540">
                  <c:v>69.084999999999994</c:v>
                </c:pt>
                <c:pt idx="3541">
                  <c:v>69.084999999999994</c:v>
                </c:pt>
                <c:pt idx="3542">
                  <c:v>69.084999999999994</c:v>
                </c:pt>
                <c:pt idx="3543">
                  <c:v>69.084999999999994</c:v>
                </c:pt>
                <c:pt idx="3544">
                  <c:v>69.042000000000002</c:v>
                </c:pt>
                <c:pt idx="3545">
                  <c:v>69.042000000000002</c:v>
                </c:pt>
                <c:pt idx="3546">
                  <c:v>69.042000000000002</c:v>
                </c:pt>
                <c:pt idx="3547">
                  <c:v>69.042000000000002</c:v>
                </c:pt>
                <c:pt idx="3548">
                  <c:v>69.084999999999994</c:v>
                </c:pt>
                <c:pt idx="3549">
                  <c:v>69.084999999999994</c:v>
                </c:pt>
                <c:pt idx="3550">
                  <c:v>69.084999999999994</c:v>
                </c:pt>
                <c:pt idx="3551">
                  <c:v>69.128999999999976</c:v>
                </c:pt>
                <c:pt idx="3552">
                  <c:v>69.128999999999976</c:v>
                </c:pt>
                <c:pt idx="3553">
                  <c:v>69.128999999999976</c:v>
                </c:pt>
                <c:pt idx="3554">
                  <c:v>69.128999999999976</c:v>
                </c:pt>
                <c:pt idx="3555">
                  <c:v>69.128999999999976</c:v>
                </c:pt>
                <c:pt idx="3556">
                  <c:v>69.128999999999976</c:v>
                </c:pt>
                <c:pt idx="3557">
                  <c:v>69.084999999999994</c:v>
                </c:pt>
                <c:pt idx="3558">
                  <c:v>69.084999999999994</c:v>
                </c:pt>
                <c:pt idx="3559">
                  <c:v>69.084999999999994</c:v>
                </c:pt>
                <c:pt idx="3560">
                  <c:v>69.084999999999994</c:v>
                </c:pt>
                <c:pt idx="3561">
                  <c:v>69.084999999999994</c:v>
                </c:pt>
                <c:pt idx="3562">
                  <c:v>69.084999999999994</c:v>
                </c:pt>
                <c:pt idx="3563">
                  <c:v>69.084999999999994</c:v>
                </c:pt>
                <c:pt idx="3564">
                  <c:v>69.084999999999994</c:v>
                </c:pt>
                <c:pt idx="3565">
                  <c:v>69.084999999999994</c:v>
                </c:pt>
                <c:pt idx="3566">
                  <c:v>69.084999999999994</c:v>
                </c:pt>
                <c:pt idx="3567">
                  <c:v>69.084999999999994</c:v>
                </c:pt>
                <c:pt idx="3568">
                  <c:v>69.084999999999994</c:v>
                </c:pt>
                <c:pt idx="3569">
                  <c:v>69.084999999999994</c:v>
                </c:pt>
                <c:pt idx="3570">
                  <c:v>69.084999999999994</c:v>
                </c:pt>
                <c:pt idx="3571">
                  <c:v>69.042000000000002</c:v>
                </c:pt>
                <c:pt idx="3572">
                  <c:v>69.042000000000002</c:v>
                </c:pt>
                <c:pt idx="3573">
                  <c:v>69.042000000000002</c:v>
                </c:pt>
                <c:pt idx="3574">
                  <c:v>69.042000000000002</c:v>
                </c:pt>
                <c:pt idx="3575">
                  <c:v>69.042000000000002</c:v>
                </c:pt>
                <c:pt idx="3576">
                  <c:v>68.998999999999995</c:v>
                </c:pt>
                <c:pt idx="3577">
                  <c:v>68.998999999999995</c:v>
                </c:pt>
                <c:pt idx="3578">
                  <c:v>68.998999999999995</c:v>
                </c:pt>
                <c:pt idx="3579">
                  <c:v>68.998999999999995</c:v>
                </c:pt>
                <c:pt idx="3580">
                  <c:v>68.998999999999995</c:v>
                </c:pt>
                <c:pt idx="3581">
                  <c:v>68.998999999999995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68.956000000000003</c:v>
                </c:pt>
                <c:pt idx="3586">
                  <c:v>68.956000000000003</c:v>
                </c:pt>
                <c:pt idx="3587">
                  <c:v>68.998999999999995</c:v>
                </c:pt>
                <c:pt idx="3588">
                  <c:v>68.998999999999995</c:v>
                </c:pt>
                <c:pt idx="3589">
                  <c:v>68.998999999999995</c:v>
                </c:pt>
                <c:pt idx="3590">
                  <c:v>68.998999999999995</c:v>
                </c:pt>
                <c:pt idx="3591">
                  <c:v>68.998999999999995</c:v>
                </c:pt>
                <c:pt idx="3592">
                  <c:v>68.998999999999995</c:v>
                </c:pt>
                <c:pt idx="3593">
                  <c:v>68.998999999999995</c:v>
                </c:pt>
                <c:pt idx="3594">
                  <c:v>68.998999999999995</c:v>
                </c:pt>
                <c:pt idx="3595">
                  <c:v>68.998999999999995</c:v>
                </c:pt>
                <c:pt idx="3596">
                  <c:v>69.042000000000002</c:v>
                </c:pt>
                <c:pt idx="3597">
                  <c:v>69.084999999999994</c:v>
                </c:pt>
                <c:pt idx="3598">
                  <c:v>69.084999999999994</c:v>
                </c:pt>
                <c:pt idx="3599">
                  <c:v>69.084999999999994</c:v>
                </c:pt>
                <c:pt idx="3600">
                  <c:v>69.128999999999976</c:v>
                </c:pt>
                <c:pt idx="3601">
                  <c:v>69.128999999999976</c:v>
                </c:pt>
                <c:pt idx="3602">
                  <c:v>69.128999999999976</c:v>
                </c:pt>
                <c:pt idx="3603">
                  <c:v>69.128999999999976</c:v>
                </c:pt>
                <c:pt idx="3604">
                  <c:v>69.128999999999976</c:v>
                </c:pt>
                <c:pt idx="3605">
                  <c:v>69.128999999999976</c:v>
                </c:pt>
                <c:pt idx="3606">
                  <c:v>69.128999999999976</c:v>
                </c:pt>
                <c:pt idx="3607">
                  <c:v>69.128999999999976</c:v>
                </c:pt>
                <c:pt idx="3608">
                  <c:v>69.128999999999976</c:v>
                </c:pt>
                <c:pt idx="3609">
                  <c:v>69.128999999999976</c:v>
                </c:pt>
                <c:pt idx="3610">
                  <c:v>69.128999999999976</c:v>
                </c:pt>
                <c:pt idx="3611">
                  <c:v>69.128999999999976</c:v>
                </c:pt>
                <c:pt idx="3612">
                  <c:v>69.128999999999976</c:v>
                </c:pt>
                <c:pt idx="3613">
                  <c:v>69.128999999999976</c:v>
                </c:pt>
                <c:pt idx="3614">
                  <c:v>69.128999999999976</c:v>
                </c:pt>
                <c:pt idx="3615">
                  <c:v>69.128999999999976</c:v>
                </c:pt>
                <c:pt idx="3616">
                  <c:v>69.128999999999976</c:v>
                </c:pt>
                <c:pt idx="3617">
                  <c:v>69.128999999999976</c:v>
                </c:pt>
                <c:pt idx="3618">
                  <c:v>69.128999999999976</c:v>
                </c:pt>
                <c:pt idx="3619">
                  <c:v>69.128999999999976</c:v>
                </c:pt>
                <c:pt idx="3620">
                  <c:v>69.128999999999976</c:v>
                </c:pt>
                <c:pt idx="3621">
                  <c:v>69.128999999999976</c:v>
                </c:pt>
                <c:pt idx="3622">
                  <c:v>69.169999999999987</c:v>
                </c:pt>
                <c:pt idx="3623">
                  <c:v>69.169999999999987</c:v>
                </c:pt>
                <c:pt idx="3624">
                  <c:v>69.169999999999987</c:v>
                </c:pt>
                <c:pt idx="3625">
                  <c:v>69.169999999999987</c:v>
                </c:pt>
                <c:pt idx="3626">
                  <c:v>69.169999999999987</c:v>
                </c:pt>
                <c:pt idx="3627">
                  <c:v>69.169999999999987</c:v>
                </c:pt>
                <c:pt idx="3628">
                  <c:v>69.169999999999987</c:v>
                </c:pt>
                <c:pt idx="3629">
                  <c:v>69.169999999999987</c:v>
                </c:pt>
                <c:pt idx="3630">
                  <c:v>69.169999999999987</c:v>
                </c:pt>
                <c:pt idx="3631">
                  <c:v>69.169999999999987</c:v>
                </c:pt>
                <c:pt idx="3632">
                  <c:v>69.169999999999987</c:v>
                </c:pt>
                <c:pt idx="3633">
                  <c:v>69.169999999999987</c:v>
                </c:pt>
                <c:pt idx="3634">
                  <c:v>69.169999999999987</c:v>
                </c:pt>
                <c:pt idx="3635">
                  <c:v>69.169999999999987</c:v>
                </c:pt>
                <c:pt idx="3636">
                  <c:v>69.169999999999987</c:v>
                </c:pt>
                <c:pt idx="3637">
                  <c:v>69.169999999999987</c:v>
                </c:pt>
                <c:pt idx="3638">
                  <c:v>69.169999999999987</c:v>
                </c:pt>
                <c:pt idx="3639">
                  <c:v>69.169999999999987</c:v>
                </c:pt>
                <c:pt idx="3640">
                  <c:v>69.169999999999987</c:v>
                </c:pt>
                <c:pt idx="3641">
                  <c:v>69.169999999999987</c:v>
                </c:pt>
                <c:pt idx="3642">
                  <c:v>69.169999999999987</c:v>
                </c:pt>
                <c:pt idx="3643">
                  <c:v>69.169999999999987</c:v>
                </c:pt>
                <c:pt idx="3644">
                  <c:v>69.169999999999987</c:v>
                </c:pt>
                <c:pt idx="3645">
                  <c:v>69.169999999999987</c:v>
                </c:pt>
                <c:pt idx="3646">
                  <c:v>69.212999999999994</c:v>
                </c:pt>
                <c:pt idx="3647">
                  <c:v>69.212999999999994</c:v>
                </c:pt>
                <c:pt idx="3648">
                  <c:v>69.256</c:v>
                </c:pt>
                <c:pt idx="3649">
                  <c:v>69.256</c:v>
                </c:pt>
                <c:pt idx="3650">
                  <c:v>69.256</c:v>
                </c:pt>
                <c:pt idx="3651">
                  <c:v>69.3</c:v>
                </c:pt>
                <c:pt idx="3652">
                  <c:v>69.3</c:v>
                </c:pt>
                <c:pt idx="3653">
                  <c:v>69.3</c:v>
                </c:pt>
                <c:pt idx="3654">
                  <c:v>69.343000000000004</c:v>
                </c:pt>
                <c:pt idx="3655">
                  <c:v>69.343000000000004</c:v>
                </c:pt>
                <c:pt idx="3656">
                  <c:v>69.343000000000004</c:v>
                </c:pt>
                <c:pt idx="3657">
                  <c:v>69.343000000000004</c:v>
                </c:pt>
                <c:pt idx="3658">
                  <c:v>69.3</c:v>
                </c:pt>
                <c:pt idx="3659">
                  <c:v>69.343000000000004</c:v>
                </c:pt>
                <c:pt idx="3660">
                  <c:v>69.3</c:v>
                </c:pt>
                <c:pt idx="3661">
                  <c:v>69.3</c:v>
                </c:pt>
                <c:pt idx="3662">
                  <c:v>69.3</c:v>
                </c:pt>
                <c:pt idx="3663">
                  <c:v>69.3</c:v>
                </c:pt>
                <c:pt idx="3664">
                  <c:v>69.3</c:v>
                </c:pt>
                <c:pt idx="3665">
                  <c:v>69.3</c:v>
                </c:pt>
                <c:pt idx="3666">
                  <c:v>69.3</c:v>
                </c:pt>
                <c:pt idx="3667">
                  <c:v>69.3</c:v>
                </c:pt>
                <c:pt idx="3668">
                  <c:v>69.3</c:v>
                </c:pt>
                <c:pt idx="3669">
                  <c:v>69.343000000000004</c:v>
                </c:pt>
                <c:pt idx="3670">
                  <c:v>69.343000000000004</c:v>
                </c:pt>
                <c:pt idx="3671">
                  <c:v>69.343000000000004</c:v>
                </c:pt>
                <c:pt idx="3672">
                  <c:v>69.343000000000004</c:v>
                </c:pt>
                <c:pt idx="3673">
                  <c:v>69.343000000000004</c:v>
                </c:pt>
                <c:pt idx="3674">
                  <c:v>69.343000000000004</c:v>
                </c:pt>
                <c:pt idx="3675">
                  <c:v>69.385999999999981</c:v>
                </c:pt>
                <c:pt idx="3676">
                  <c:v>69.427000000000007</c:v>
                </c:pt>
                <c:pt idx="3677">
                  <c:v>69.427000000000007</c:v>
                </c:pt>
                <c:pt idx="3678">
                  <c:v>69.427000000000007</c:v>
                </c:pt>
                <c:pt idx="3679">
                  <c:v>69.427000000000007</c:v>
                </c:pt>
                <c:pt idx="3680">
                  <c:v>69.427000000000007</c:v>
                </c:pt>
                <c:pt idx="3681">
                  <c:v>69.427000000000007</c:v>
                </c:pt>
                <c:pt idx="3682">
                  <c:v>69.427000000000007</c:v>
                </c:pt>
                <c:pt idx="3683">
                  <c:v>69.385999999999981</c:v>
                </c:pt>
                <c:pt idx="3684">
                  <c:v>69.343000000000004</c:v>
                </c:pt>
                <c:pt idx="3685">
                  <c:v>69.343000000000004</c:v>
                </c:pt>
                <c:pt idx="3686">
                  <c:v>69.343000000000004</c:v>
                </c:pt>
                <c:pt idx="3687">
                  <c:v>69.343000000000004</c:v>
                </c:pt>
                <c:pt idx="3688">
                  <c:v>69.343000000000004</c:v>
                </c:pt>
                <c:pt idx="3689">
                  <c:v>69.343000000000004</c:v>
                </c:pt>
                <c:pt idx="3690">
                  <c:v>69.343000000000004</c:v>
                </c:pt>
                <c:pt idx="3691">
                  <c:v>69.385999999999981</c:v>
                </c:pt>
                <c:pt idx="3692">
                  <c:v>69.427000000000007</c:v>
                </c:pt>
                <c:pt idx="3693">
                  <c:v>69.427000000000007</c:v>
                </c:pt>
                <c:pt idx="3694">
                  <c:v>69.427000000000007</c:v>
                </c:pt>
                <c:pt idx="3695">
                  <c:v>69.427000000000007</c:v>
                </c:pt>
                <c:pt idx="3696">
                  <c:v>69.427000000000007</c:v>
                </c:pt>
                <c:pt idx="3697">
                  <c:v>69.427000000000007</c:v>
                </c:pt>
                <c:pt idx="3698">
                  <c:v>69.427000000000007</c:v>
                </c:pt>
                <c:pt idx="3699">
                  <c:v>69.427000000000007</c:v>
                </c:pt>
                <c:pt idx="3700">
                  <c:v>69.385999999999981</c:v>
                </c:pt>
                <c:pt idx="3701">
                  <c:v>69.385999999999981</c:v>
                </c:pt>
                <c:pt idx="3702">
                  <c:v>69.385999999999981</c:v>
                </c:pt>
                <c:pt idx="3703">
                  <c:v>69.343000000000004</c:v>
                </c:pt>
                <c:pt idx="3704">
                  <c:v>69.343000000000004</c:v>
                </c:pt>
                <c:pt idx="3705">
                  <c:v>69.343000000000004</c:v>
                </c:pt>
                <c:pt idx="3706">
                  <c:v>69.343000000000004</c:v>
                </c:pt>
                <c:pt idx="3707">
                  <c:v>69.343000000000004</c:v>
                </c:pt>
                <c:pt idx="3708">
                  <c:v>69.385999999999981</c:v>
                </c:pt>
                <c:pt idx="3709">
                  <c:v>69.385999999999981</c:v>
                </c:pt>
                <c:pt idx="3710">
                  <c:v>69.385999999999981</c:v>
                </c:pt>
                <c:pt idx="3711">
                  <c:v>69.385999999999981</c:v>
                </c:pt>
                <c:pt idx="3712">
                  <c:v>69.385999999999981</c:v>
                </c:pt>
                <c:pt idx="3713">
                  <c:v>69.385999999999981</c:v>
                </c:pt>
                <c:pt idx="3714">
                  <c:v>69.343000000000004</c:v>
                </c:pt>
                <c:pt idx="3715">
                  <c:v>69.343000000000004</c:v>
                </c:pt>
                <c:pt idx="3716">
                  <c:v>69.343000000000004</c:v>
                </c:pt>
                <c:pt idx="3717">
                  <c:v>69.343000000000004</c:v>
                </c:pt>
                <c:pt idx="3718">
                  <c:v>69.343000000000004</c:v>
                </c:pt>
                <c:pt idx="3719">
                  <c:v>69.3</c:v>
                </c:pt>
                <c:pt idx="3720">
                  <c:v>69.3</c:v>
                </c:pt>
                <c:pt idx="3721">
                  <c:v>69.3</c:v>
                </c:pt>
                <c:pt idx="3722">
                  <c:v>69.256</c:v>
                </c:pt>
                <c:pt idx="3723">
                  <c:v>69.256</c:v>
                </c:pt>
                <c:pt idx="3724">
                  <c:v>69.256</c:v>
                </c:pt>
                <c:pt idx="3725">
                  <c:v>69.256</c:v>
                </c:pt>
                <c:pt idx="3726">
                  <c:v>69.256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69.169999999999987</c:v>
                </c:pt>
                <c:pt idx="3731">
                  <c:v>69.169999999999987</c:v>
                </c:pt>
                <c:pt idx="3732">
                  <c:v>69.169999999999987</c:v>
                </c:pt>
                <c:pt idx="3733">
                  <c:v>69.169999999999987</c:v>
                </c:pt>
                <c:pt idx="3734">
                  <c:v>69.128999999999976</c:v>
                </c:pt>
                <c:pt idx="3735">
                  <c:v>69.128999999999976</c:v>
                </c:pt>
                <c:pt idx="3736">
                  <c:v>69.128999999999976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69.169999999999987</c:v>
                </c:pt>
                <c:pt idx="3741">
                  <c:v>69.169999999999987</c:v>
                </c:pt>
                <c:pt idx="3742">
                  <c:v>69.169999999999987</c:v>
                </c:pt>
                <c:pt idx="3743">
                  <c:v>69.169999999999987</c:v>
                </c:pt>
                <c:pt idx="3744">
                  <c:v>69.212999999999994</c:v>
                </c:pt>
                <c:pt idx="3745">
                  <c:v>69.212999999999994</c:v>
                </c:pt>
                <c:pt idx="3746">
                  <c:v>69.212999999999994</c:v>
                </c:pt>
                <c:pt idx="3747">
                  <c:v>69.212999999999994</c:v>
                </c:pt>
                <c:pt idx="3748">
                  <c:v>69.212999999999994</c:v>
                </c:pt>
                <c:pt idx="3749">
                  <c:v>69.169999999999987</c:v>
                </c:pt>
                <c:pt idx="3750">
                  <c:v>69.169999999999987</c:v>
                </c:pt>
                <c:pt idx="3751">
                  <c:v>69.169999999999987</c:v>
                </c:pt>
                <c:pt idx="3752">
                  <c:v>69.169999999999987</c:v>
                </c:pt>
                <c:pt idx="3753">
                  <c:v>69.169999999999987</c:v>
                </c:pt>
                <c:pt idx="3754">
                  <c:v>69.169999999999987</c:v>
                </c:pt>
                <c:pt idx="3755">
                  <c:v>69.212999999999994</c:v>
                </c:pt>
                <c:pt idx="3756">
                  <c:v>69.212999999999994</c:v>
                </c:pt>
                <c:pt idx="3757">
                  <c:v>69.212999999999994</c:v>
                </c:pt>
                <c:pt idx="3758">
                  <c:v>69.212999999999994</c:v>
                </c:pt>
                <c:pt idx="3759">
                  <c:v>69.212999999999994</c:v>
                </c:pt>
                <c:pt idx="3760">
                  <c:v>69.212999999999994</c:v>
                </c:pt>
                <c:pt idx="3761">
                  <c:v>69.212999999999994</c:v>
                </c:pt>
                <c:pt idx="3762">
                  <c:v>69.256</c:v>
                </c:pt>
                <c:pt idx="3763">
                  <c:v>69.212999999999994</c:v>
                </c:pt>
                <c:pt idx="3764">
                  <c:v>69.212999999999994</c:v>
                </c:pt>
                <c:pt idx="3765">
                  <c:v>69.212999999999994</c:v>
                </c:pt>
                <c:pt idx="3766">
                  <c:v>69.169999999999987</c:v>
                </c:pt>
                <c:pt idx="3767">
                  <c:v>69.169999999999987</c:v>
                </c:pt>
                <c:pt idx="3768">
                  <c:v>69.169999999999987</c:v>
                </c:pt>
                <c:pt idx="3769">
                  <c:v>69.169999999999987</c:v>
                </c:pt>
                <c:pt idx="3770">
                  <c:v>69.169999999999987</c:v>
                </c:pt>
                <c:pt idx="3771">
                  <c:v>69.169999999999987</c:v>
                </c:pt>
                <c:pt idx="3772">
                  <c:v>69.169999999999987</c:v>
                </c:pt>
                <c:pt idx="3773">
                  <c:v>69.169999999999987</c:v>
                </c:pt>
                <c:pt idx="3774">
                  <c:v>69.128999999999976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69.042000000000002</c:v>
                </c:pt>
                <c:pt idx="3778">
                  <c:v>69.042000000000002</c:v>
                </c:pt>
                <c:pt idx="3779">
                  <c:v>68.998999999999995</c:v>
                </c:pt>
                <c:pt idx="3780">
                  <c:v>68.998999999999995</c:v>
                </c:pt>
                <c:pt idx="3781">
                  <c:v>68.998999999999995</c:v>
                </c:pt>
                <c:pt idx="3782">
                  <c:v>68.998999999999995</c:v>
                </c:pt>
                <c:pt idx="3783">
                  <c:v>68.998999999999995</c:v>
                </c:pt>
                <c:pt idx="3784">
                  <c:v>68.998999999999995</c:v>
                </c:pt>
                <c:pt idx="3785">
                  <c:v>68.998999999999995</c:v>
                </c:pt>
                <c:pt idx="3786">
                  <c:v>68.998999999999995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68.998999999999995</c:v>
                </c:pt>
                <c:pt idx="3791">
                  <c:v>68.998999999999995</c:v>
                </c:pt>
                <c:pt idx="3792">
                  <c:v>68.998999999999995</c:v>
                </c:pt>
                <c:pt idx="3793">
                  <c:v>68.998999999999995</c:v>
                </c:pt>
                <c:pt idx="3794">
                  <c:v>68.998999999999995</c:v>
                </c:pt>
                <c:pt idx="3795">
                  <c:v>68.998999999999995</c:v>
                </c:pt>
                <c:pt idx="3796">
                  <c:v>68.998999999999995</c:v>
                </c:pt>
                <c:pt idx="3797">
                  <c:v>69.042000000000002</c:v>
                </c:pt>
                <c:pt idx="3798">
                  <c:v>69.084999999999994</c:v>
                </c:pt>
                <c:pt idx="3799">
                  <c:v>69.084999999999994</c:v>
                </c:pt>
                <c:pt idx="3800">
                  <c:v>69.084999999999994</c:v>
                </c:pt>
                <c:pt idx="3801">
                  <c:v>69.084999999999994</c:v>
                </c:pt>
                <c:pt idx="3802">
                  <c:v>69.084999999999994</c:v>
                </c:pt>
                <c:pt idx="3803">
                  <c:v>69.084999999999994</c:v>
                </c:pt>
                <c:pt idx="3804">
                  <c:v>69.128999999999976</c:v>
                </c:pt>
                <c:pt idx="3805">
                  <c:v>69.128999999999976</c:v>
                </c:pt>
                <c:pt idx="3806">
                  <c:v>69.169999999999987</c:v>
                </c:pt>
                <c:pt idx="3807">
                  <c:v>69.169999999999987</c:v>
                </c:pt>
                <c:pt idx="3808">
                  <c:v>69.169999999999987</c:v>
                </c:pt>
                <c:pt idx="3809">
                  <c:v>69.212999999999994</c:v>
                </c:pt>
                <c:pt idx="3810">
                  <c:v>69.256</c:v>
                </c:pt>
                <c:pt idx="3811">
                  <c:v>69.256</c:v>
                </c:pt>
                <c:pt idx="3812">
                  <c:v>69.256</c:v>
                </c:pt>
                <c:pt idx="3813">
                  <c:v>69.3</c:v>
                </c:pt>
                <c:pt idx="3814">
                  <c:v>69.3</c:v>
                </c:pt>
                <c:pt idx="3815">
                  <c:v>69.3</c:v>
                </c:pt>
                <c:pt idx="3816">
                  <c:v>69.343000000000004</c:v>
                </c:pt>
                <c:pt idx="3817">
                  <c:v>69.343000000000004</c:v>
                </c:pt>
                <c:pt idx="3818">
                  <c:v>69.343000000000004</c:v>
                </c:pt>
                <c:pt idx="3819">
                  <c:v>69.343000000000004</c:v>
                </c:pt>
                <c:pt idx="3820">
                  <c:v>69.343000000000004</c:v>
                </c:pt>
                <c:pt idx="3821">
                  <c:v>69.343000000000004</c:v>
                </c:pt>
                <c:pt idx="3822">
                  <c:v>69.385999999999981</c:v>
                </c:pt>
                <c:pt idx="3823">
                  <c:v>69.385999999999981</c:v>
                </c:pt>
                <c:pt idx="3824">
                  <c:v>69.427000000000007</c:v>
                </c:pt>
                <c:pt idx="3825">
                  <c:v>69.427000000000007</c:v>
                </c:pt>
                <c:pt idx="3826">
                  <c:v>69.427000000000007</c:v>
                </c:pt>
                <c:pt idx="3827">
                  <c:v>69.471000000000004</c:v>
                </c:pt>
                <c:pt idx="3828">
                  <c:v>69.513999999999996</c:v>
                </c:pt>
                <c:pt idx="3829">
                  <c:v>69.513999999999996</c:v>
                </c:pt>
                <c:pt idx="3830">
                  <c:v>69.557000000000002</c:v>
                </c:pt>
                <c:pt idx="3831">
                  <c:v>69.599999999999994</c:v>
                </c:pt>
                <c:pt idx="3832">
                  <c:v>69.599999999999994</c:v>
                </c:pt>
                <c:pt idx="3833">
                  <c:v>69.599999999999994</c:v>
                </c:pt>
                <c:pt idx="3834">
                  <c:v>69.599999999999994</c:v>
                </c:pt>
                <c:pt idx="3835">
                  <c:v>69.599999999999994</c:v>
                </c:pt>
                <c:pt idx="3836">
                  <c:v>69.599999999999994</c:v>
                </c:pt>
                <c:pt idx="3837">
                  <c:v>69.599999999999994</c:v>
                </c:pt>
                <c:pt idx="3838">
                  <c:v>69.599999999999994</c:v>
                </c:pt>
                <c:pt idx="3839">
                  <c:v>69.599999999999994</c:v>
                </c:pt>
                <c:pt idx="3840">
                  <c:v>69.599999999999994</c:v>
                </c:pt>
                <c:pt idx="3841">
                  <c:v>69.599999999999994</c:v>
                </c:pt>
                <c:pt idx="3842">
                  <c:v>69.599999999999994</c:v>
                </c:pt>
                <c:pt idx="3843">
                  <c:v>69.643000000000001</c:v>
                </c:pt>
                <c:pt idx="3844">
                  <c:v>69.643000000000001</c:v>
                </c:pt>
                <c:pt idx="3845">
                  <c:v>69.599999999999994</c:v>
                </c:pt>
                <c:pt idx="3846">
                  <c:v>69.599999999999994</c:v>
                </c:pt>
                <c:pt idx="3847">
                  <c:v>69.599999999999994</c:v>
                </c:pt>
                <c:pt idx="3848">
                  <c:v>69.557000000000002</c:v>
                </c:pt>
                <c:pt idx="3849">
                  <c:v>69.513999999999996</c:v>
                </c:pt>
                <c:pt idx="3850">
                  <c:v>69.513999999999996</c:v>
                </c:pt>
                <c:pt idx="3851">
                  <c:v>69.471000000000004</c:v>
                </c:pt>
                <c:pt idx="3852">
                  <c:v>69.427000000000007</c:v>
                </c:pt>
                <c:pt idx="3853">
                  <c:v>69.427000000000007</c:v>
                </c:pt>
                <c:pt idx="3854">
                  <c:v>69.427000000000007</c:v>
                </c:pt>
                <c:pt idx="3855">
                  <c:v>69.427000000000007</c:v>
                </c:pt>
                <c:pt idx="3856">
                  <c:v>69.385999999999981</c:v>
                </c:pt>
                <c:pt idx="3857">
                  <c:v>69.385999999999981</c:v>
                </c:pt>
                <c:pt idx="3858">
                  <c:v>69.385999999999981</c:v>
                </c:pt>
                <c:pt idx="3859">
                  <c:v>69.343000000000004</c:v>
                </c:pt>
                <c:pt idx="3860">
                  <c:v>69.343000000000004</c:v>
                </c:pt>
                <c:pt idx="3861">
                  <c:v>69.343000000000004</c:v>
                </c:pt>
                <c:pt idx="3862">
                  <c:v>69.343000000000004</c:v>
                </c:pt>
                <c:pt idx="3863">
                  <c:v>69.343000000000004</c:v>
                </c:pt>
                <c:pt idx="3864">
                  <c:v>69.343000000000004</c:v>
                </c:pt>
                <c:pt idx="3865">
                  <c:v>69.385999999999981</c:v>
                </c:pt>
                <c:pt idx="3866">
                  <c:v>69.385999999999981</c:v>
                </c:pt>
                <c:pt idx="3867">
                  <c:v>69.385999999999981</c:v>
                </c:pt>
                <c:pt idx="3868">
                  <c:v>69.385999999999981</c:v>
                </c:pt>
                <c:pt idx="3869">
                  <c:v>69.427000000000007</c:v>
                </c:pt>
                <c:pt idx="3870">
                  <c:v>69.427000000000007</c:v>
                </c:pt>
                <c:pt idx="3871">
                  <c:v>69.427000000000007</c:v>
                </c:pt>
                <c:pt idx="3872">
                  <c:v>69.427000000000007</c:v>
                </c:pt>
                <c:pt idx="3873">
                  <c:v>69.427000000000007</c:v>
                </c:pt>
                <c:pt idx="3874">
                  <c:v>69.427000000000007</c:v>
                </c:pt>
                <c:pt idx="3875">
                  <c:v>69.427000000000007</c:v>
                </c:pt>
                <c:pt idx="3876">
                  <c:v>69.427000000000007</c:v>
                </c:pt>
                <c:pt idx="3877">
                  <c:v>69.427000000000007</c:v>
                </c:pt>
                <c:pt idx="3878">
                  <c:v>69.427000000000007</c:v>
                </c:pt>
                <c:pt idx="3879">
                  <c:v>69.427000000000007</c:v>
                </c:pt>
                <c:pt idx="3880">
                  <c:v>69.427000000000007</c:v>
                </c:pt>
                <c:pt idx="3881">
                  <c:v>69.427000000000007</c:v>
                </c:pt>
                <c:pt idx="3882">
                  <c:v>69.427000000000007</c:v>
                </c:pt>
                <c:pt idx="3883">
                  <c:v>69.427000000000007</c:v>
                </c:pt>
                <c:pt idx="3884">
                  <c:v>69.471000000000004</c:v>
                </c:pt>
                <c:pt idx="3885">
                  <c:v>69.471000000000004</c:v>
                </c:pt>
                <c:pt idx="3886">
                  <c:v>69.471000000000004</c:v>
                </c:pt>
                <c:pt idx="3887">
                  <c:v>69.471000000000004</c:v>
                </c:pt>
                <c:pt idx="3888">
                  <c:v>69.471000000000004</c:v>
                </c:pt>
                <c:pt idx="3889">
                  <c:v>69.513999999999996</c:v>
                </c:pt>
                <c:pt idx="3890">
                  <c:v>69.513999999999996</c:v>
                </c:pt>
                <c:pt idx="3891">
                  <c:v>69.513999999999996</c:v>
                </c:pt>
                <c:pt idx="3892">
                  <c:v>69.513999999999996</c:v>
                </c:pt>
                <c:pt idx="3893">
                  <c:v>69.513999999999996</c:v>
                </c:pt>
                <c:pt idx="3894">
                  <c:v>69.513999999999996</c:v>
                </c:pt>
                <c:pt idx="3895">
                  <c:v>69.557000000000002</c:v>
                </c:pt>
                <c:pt idx="3896">
                  <c:v>69.557000000000002</c:v>
                </c:pt>
                <c:pt idx="3897">
                  <c:v>69.557000000000002</c:v>
                </c:pt>
                <c:pt idx="3898">
                  <c:v>69.599999999999994</c:v>
                </c:pt>
                <c:pt idx="3899">
                  <c:v>69.599999999999994</c:v>
                </c:pt>
                <c:pt idx="3900">
                  <c:v>69.599999999999994</c:v>
                </c:pt>
                <c:pt idx="3901">
                  <c:v>69.599999999999994</c:v>
                </c:pt>
                <c:pt idx="3902">
                  <c:v>69.599999999999994</c:v>
                </c:pt>
                <c:pt idx="3903">
                  <c:v>69.599999999999994</c:v>
                </c:pt>
                <c:pt idx="3904">
                  <c:v>69.599999999999994</c:v>
                </c:pt>
                <c:pt idx="3905">
                  <c:v>69.599999999999994</c:v>
                </c:pt>
                <c:pt idx="3906">
                  <c:v>69.599999999999994</c:v>
                </c:pt>
                <c:pt idx="3907">
                  <c:v>69.599999999999994</c:v>
                </c:pt>
                <c:pt idx="3908">
                  <c:v>69.557000000000002</c:v>
                </c:pt>
                <c:pt idx="3909">
                  <c:v>69.557000000000002</c:v>
                </c:pt>
                <c:pt idx="3910">
                  <c:v>69.513999999999996</c:v>
                </c:pt>
                <c:pt idx="3911">
                  <c:v>69.513999999999996</c:v>
                </c:pt>
                <c:pt idx="3912">
                  <c:v>69.513999999999996</c:v>
                </c:pt>
                <c:pt idx="3913">
                  <c:v>69.471000000000004</c:v>
                </c:pt>
                <c:pt idx="3914">
                  <c:v>69.471000000000004</c:v>
                </c:pt>
                <c:pt idx="3915">
                  <c:v>69.513999999999996</c:v>
                </c:pt>
                <c:pt idx="3916">
                  <c:v>69.513999999999996</c:v>
                </c:pt>
                <c:pt idx="3917">
                  <c:v>69.557000000000002</c:v>
                </c:pt>
                <c:pt idx="3918">
                  <c:v>69.599999999999994</c:v>
                </c:pt>
                <c:pt idx="3919">
                  <c:v>69.643000000000001</c:v>
                </c:pt>
                <c:pt idx="3920">
                  <c:v>69.685000000000002</c:v>
                </c:pt>
                <c:pt idx="3921">
                  <c:v>69.685000000000002</c:v>
                </c:pt>
                <c:pt idx="3922">
                  <c:v>69.685000000000002</c:v>
                </c:pt>
                <c:pt idx="3923">
                  <c:v>69.685000000000002</c:v>
                </c:pt>
                <c:pt idx="3924">
                  <c:v>69.727999999999994</c:v>
                </c:pt>
                <c:pt idx="3925">
                  <c:v>69.771000000000001</c:v>
                </c:pt>
                <c:pt idx="3926">
                  <c:v>69.771000000000001</c:v>
                </c:pt>
                <c:pt idx="3927">
                  <c:v>69.771000000000001</c:v>
                </c:pt>
                <c:pt idx="3928">
                  <c:v>69.813999999999993</c:v>
                </c:pt>
                <c:pt idx="3929">
                  <c:v>69.85799999999999</c:v>
                </c:pt>
                <c:pt idx="3930">
                  <c:v>69.85799999999999</c:v>
                </c:pt>
                <c:pt idx="3931">
                  <c:v>69.85799999999999</c:v>
                </c:pt>
                <c:pt idx="3932">
                  <c:v>69.85799999999999</c:v>
                </c:pt>
                <c:pt idx="3933">
                  <c:v>69.85799999999999</c:v>
                </c:pt>
                <c:pt idx="3934">
                  <c:v>69.85799999999999</c:v>
                </c:pt>
                <c:pt idx="3935">
                  <c:v>69.813999999999993</c:v>
                </c:pt>
                <c:pt idx="3936">
                  <c:v>69.813999999999993</c:v>
                </c:pt>
                <c:pt idx="3937">
                  <c:v>69.85799999999999</c:v>
                </c:pt>
                <c:pt idx="3938">
                  <c:v>69.85799999999999</c:v>
                </c:pt>
                <c:pt idx="3939">
                  <c:v>69.85799999999999</c:v>
                </c:pt>
                <c:pt idx="3940">
                  <c:v>69.85799999999999</c:v>
                </c:pt>
                <c:pt idx="3941">
                  <c:v>69.85799999999999</c:v>
                </c:pt>
                <c:pt idx="3942">
                  <c:v>69.85799999999999</c:v>
                </c:pt>
                <c:pt idx="3943">
                  <c:v>69.85799999999999</c:v>
                </c:pt>
                <c:pt idx="3944">
                  <c:v>69.85799999999999</c:v>
                </c:pt>
                <c:pt idx="3945">
                  <c:v>69.85799999999999</c:v>
                </c:pt>
                <c:pt idx="3946">
                  <c:v>69.85799999999999</c:v>
                </c:pt>
                <c:pt idx="3947">
                  <c:v>69.85799999999999</c:v>
                </c:pt>
                <c:pt idx="3948">
                  <c:v>69.813999999999993</c:v>
                </c:pt>
                <c:pt idx="3949">
                  <c:v>69.813999999999993</c:v>
                </c:pt>
                <c:pt idx="3950">
                  <c:v>69.813999999999993</c:v>
                </c:pt>
                <c:pt idx="3951">
                  <c:v>69.813999999999993</c:v>
                </c:pt>
                <c:pt idx="3952">
                  <c:v>69.771000000000001</c:v>
                </c:pt>
                <c:pt idx="3953">
                  <c:v>69.771000000000001</c:v>
                </c:pt>
                <c:pt idx="3954">
                  <c:v>69.813999999999993</c:v>
                </c:pt>
                <c:pt idx="3955">
                  <c:v>69.813999999999993</c:v>
                </c:pt>
                <c:pt idx="3956">
                  <c:v>69.85799999999999</c:v>
                </c:pt>
                <c:pt idx="3957">
                  <c:v>69.85799999999999</c:v>
                </c:pt>
                <c:pt idx="3958">
                  <c:v>69.85799999999999</c:v>
                </c:pt>
                <c:pt idx="3959">
                  <c:v>69.85799999999999</c:v>
                </c:pt>
                <c:pt idx="3960">
                  <c:v>69.85799999999999</c:v>
                </c:pt>
                <c:pt idx="3961">
                  <c:v>69.813999999999993</c:v>
                </c:pt>
                <c:pt idx="3962">
                  <c:v>69.771000000000001</c:v>
                </c:pt>
                <c:pt idx="3963">
                  <c:v>69.727999999999994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69.599999999999994</c:v>
                </c:pt>
                <c:pt idx="3969">
                  <c:v>69.599999999999994</c:v>
                </c:pt>
                <c:pt idx="3970">
                  <c:v>69.599999999999994</c:v>
                </c:pt>
                <c:pt idx="3971">
                  <c:v>69.643000000000001</c:v>
                </c:pt>
                <c:pt idx="3972">
                  <c:v>69.643000000000001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69.727999999999994</c:v>
                </c:pt>
                <c:pt idx="3976">
                  <c:v>69.771000000000001</c:v>
                </c:pt>
                <c:pt idx="3977">
                  <c:v>69.771000000000001</c:v>
                </c:pt>
                <c:pt idx="3978">
                  <c:v>69.771000000000001</c:v>
                </c:pt>
                <c:pt idx="3979">
                  <c:v>69.771000000000001</c:v>
                </c:pt>
                <c:pt idx="3980">
                  <c:v>69.813999999999993</c:v>
                </c:pt>
                <c:pt idx="3981">
                  <c:v>69.813999999999993</c:v>
                </c:pt>
                <c:pt idx="3982">
                  <c:v>69.813999999999993</c:v>
                </c:pt>
                <c:pt idx="3983">
                  <c:v>69.813999999999993</c:v>
                </c:pt>
                <c:pt idx="3984">
                  <c:v>69.85799999999999</c:v>
                </c:pt>
                <c:pt idx="3985">
                  <c:v>69.85799999999999</c:v>
                </c:pt>
                <c:pt idx="3986">
                  <c:v>69.900999999999996</c:v>
                </c:pt>
                <c:pt idx="3987">
                  <c:v>69.900999999999996</c:v>
                </c:pt>
                <c:pt idx="3988">
                  <c:v>69.900999999999996</c:v>
                </c:pt>
                <c:pt idx="3989">
                  <c:v>69.942000000000007</c:v>
                </c:pt>
                <c:pt idx="3990">
                  <c:v>69.942000000000007</c:v>
                </c:pt>
                <c:pt idx="3991">
                  <c:v>69.942000000000007</c:v>
                </c:pt>
                <c:pt idx="3992">
                  <c:v>69.942000000000007</c:v>
                </c:pt>
                <c:pt idx="3993">
                  <c:v>69.942000000000007</c:v>
                </c:pt>
                <c:pt idx="3994">
                  <c:v>69.942000000000007</c:v>
                </c:pt>
                <c:pt idx="3995">
                  <c:v>69.942000000000007</c:v>
                </c:pt>
                <c:pt idx="3996">
                  <c:v>69.985000000000014</c:v>
                </c:pt>
                <c:pt idx="3997">
                  <c:v>69.985000000000014</c:v>
                </c:pt>
                <c:pt idx="3998">
                  <c:v>69.985000000000014</c:v>
                </c:pt>
                <c:pt idx="3999">
                  <c:v>69.985000000000014</c:v>
                </c:pt>
                <c:pt idx="4000">
                  <c:v>69.942000000000007</c:v>
                </c:pt>
                <c:pt idx="4001">
                  <c:v>69.942000000000007</c:v>
                </c:pt>
                <c:pt idx="4002">
                  <c:v>69.942000000000007</c:v>
                </c:pt>
                <c:pt idx="4003">
                  <c:v>69.900999999999996</c:v>
                </c:pt>
                <c:pt idx="4004">
                  <c:v>69.900999999999996</c:v>
                </c:pt>
                <c:pt idx="4005">
                  <c:v>69.900999999999996</c:v>
                </c:pt>
                <c:pt idx="4006">
                  <c:v>69.900999999999996</c:v>
                </c:pt>
                <c:pt idx="4007">
                  <c:v>69.900999999999996</c:v>
                </c:pt>
                <c:pt idx="4008">
                  <c:v>69.900999999999996</c:v>
                </c:pt>
                <c:pt idx="4009">
                  <c:v>69.900999999999996</c:v>
                </c:pt>
                <c:pt idx="4010">
                  <c:v>69.942000000000007</c:v>
                </c:pt>
                <c:pt idx="4011">
                  <c:v>69.900999999999996</c:v>
                </c:pt>
                <c:pt idx="4012">
                  <c:v>69.900999999999996</c:v>
                </c:pt>
                <c:pt idx="4013">
                  <c:v>69.900999999999996</c:v>
                </c:pt>
                <c:pt idx="4014">
                  <c:v>69.900999999999996</c:v>
                </c:pt>
                <c:pt idx="4015">
                  <c:v>69.900999999999996</c:v>
                </c:pt>
                <c:pt idx="4016">
                  <c:v>69.900999999999996</c:v>
                </c:pt>
                <c:pt idx="4017">
                  <c:v>69.900999999999996</c:v>
                </c:pt>
                <c:pt idx="4018">
                  <c:v>69.942000000000007</c:v>
                </c:pt>
                <c:pt idx="4019">
                  <c:v>69.942000000000007</c:v>
                </c:pt>
                <c:pt idx="4020">
                  <c:v>69.942000000000007</c:v>
                </c:pt>
                <c:pt idx="4021">
                  <c:v>69.942000000000007</c:v>
                </c:pt>
                <c:pt idx="4022">
                  <c:v>69.985000000000014</c:v>
                </c:pt>
                <c:pt idx="4023">
                  <c:v>70.028999999999982</c:v>
                </c:pt>
                <c:pt idx="4024">
                  <c:v>70.028999999999982</c:v>
                </c:pt>
                <c:pt idx="4025">
                  <c:v>70.028999999999982</c:v>
                </c:pt>
                <c:pt idx="4026">
                  <c:v>70.114999999999995</c:v>
                </c:pt>
                <c:pt idx="4027">
                  <c:v>70.157999999999987</c:v>
                </c:pt>
                <c:pt idx="4028">
                  <c:v>70.200999999999993</c:v>
                </c:pt>
                <c:pt idx="4029">
                  <c:v>70.242999999999995</c:v>
                </c:pt>
                <c:pt idx="4030">
                  <c:v>70.286000000000001</c:v>
                </c:pt>
                <c:pt idx="4031">
                  <c:v>70.371999999999986</c:v>
                </c:pt>
                <c:pt idx="4032">
                  <c:v>70.415999999999997</c:v>
                </c:pt>
                <c:pt idx="4033">
                  <c:v>70.459000000000003</c:v>
                </c:pt>
                <c:pt idx="4034">
                  <c:v>70.501999999999995</c:v>
                </c:pt>
                <c:pt idx="4035">
                  <c:v>70.543000000000006</c:v>
                </c:pt>
                <c:pt idx="4036">
                  <c:v>70.587000000000003</c:v>
                </c:pt>
                <c:pt idx="4037">
                  <c:v>70.63</c:v>
                </c:pt>
                <c:pt idx="4038">
                  <c:v>70.715999999999994</c:v>
                </c:pt>
                <c:pt idx="4039">
                  <c:v>70.759</c:v>
                </c:pt>
                <c:pt idx="4040">
                  <c:v>70.802999999999983</c:v>
                </c:pt>
                <c:pt idx="4041">
                  <c:v>70.887</c:v>
                </c:pt>
                <c:pt idx="4042">
                  <c:v>70.974000000000004</c:v>
                </c:pt>
                <c:pt idx="4043">
                  <c:v>71.016999999999996</c:v>
                </c:pt>
                <c:pt idx="4044">
                  <c:v>71.10299999999998</c:v>
                </c:pt>
                <c:pt idx="4045">
                  <c:v>71.146000000000001</c:v>
                </c:pt>
                <c:pt idx="4046">
                  <c:v>71.19</c:v>
                </c:pt>
                <c:pt idx="4047">
                  <c:v>71.230999999999995</c:v>
                </c:pt>
                <c:pt idx="4048">
                  <c:v>71.274000000000001</c:v>
                </c:pt>
                <c:pt idx="4049">
                  <c:v>71.316999999999993</c:v>
                </c:pt>
                <c:pt idx="4050">
                  <c:v>71.316999999999993</c:v>
                </c:pt>
                <c:pt idx="4051">
                  <c:v>71.316999999999993</c:v>
                </c:pt>
                <c:pt idx="4052">
                  <c:v>71.316999999999993</c:v>
                </c:pt>
                <c:pt idx="4053">
                  <c:v>71.316999999999993</c:v>
                </c:pt>
                <c:pt idx="4054">
                  <c:v>71.274000000000001</c:v>
                </c:pt>
                <c:pt idx="4055">
                  <c:v>71.230999999999995</c:v>
                </c:pt>
                <c:pt idx="4056">
                  <c:v>71.230999999999995</c:v>
                </c:pt>
                <c:pt idx="4057">
                  <c:v>71.19</c:v>
                </c:pt>
                <c:pt idx="4058">
                  <c:v>71.146000000000001</c:v>
                </c:pt>
                <c:pt idx="4059">
                  <c:v>71.146000000000001</c:v>
                </c:pt>
                <c:pt idx="4060">
                  <c:v>71.10299999999998</c:v>
                </c:pt>
                <c:pt idx="4061">
                  <c:v>71.10299999999998</c:v>
                </c:pt>
                <c:pt idx="4062">
                  <c:v>71.10299999999998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71.19</c:v>
                </c:pt>
                <c:pt idx="4068">
                  <c:v>71.19</c:v>
                </c:pt>
                <c:pt idx="4069">
                  <c:v>71.230999999999995</c:v>
                </c:pt>
                <c:pt idx="4070">
                  <c:v>71.230999999999995</c:v>
                </c:pt>
                <c:pt idx="4071">
                  <c:v>71.19</c:v>
                </c:pt>
                <c:pt idx="4072">
                  <c:v>71.19</c:v>
                </c:pt>
                <c:pt idx="4073">
                  <c:v>71.146000000000001</c:v>
                </c:pt>
                <c:pt idx="4074">
                  <c:v>71.146000000000001</c:v>
                </c:pt>
                <c:pt idx="4075">
                  <c:v>71.146000000000001</c:v>
                </c:pt>
                <c:pt idx="4076">
                  <c:v>71.146000000000001</c:v>
                </c:pt>
                <c:pt idx="4077">
                  <c:v>71.146000000000001</c:v>
                </c:pt>
                <c:pt idx="4078">
                  <c:v>71.146000000000001</c:v>
                </c:pt>
                <c:pt idx="4079">
                  <c:v>71.19</c:v>
                </c:pt>
                <c:pt idx="4080">
                  <c:v>71.19</c:v>
                </c:pt>
                <c:pt idx="4081">
                  <c:v>71.230999999999995</c:v>
                </c:pt>
                <c:pt idx="4082">
                  <c:v>71.230999999999995</c:v>
                </c:pt>
                <c:pt idx="4083">
                  <c:v>71.230999999999995</c:v>
                </c:pt>
                <c:pt idx="4084">
                  <c:v>71.230999999999995</c:v>
                </c:pt>
                <c:pt idx="4085">
                  <c:v>71.230999999999995</c:v>
                </c:pt>
                <c:pt idx="4086">
                  <c:v>71.274000000000001</c:v>
                </c:pt>
                <c:pt idx="4087">
                  <c:v>71.274000000000001</c:v>
                </c:pt>
                <c:pt idx="4088">
                  <c:v>71.274000000000001</c:v>
                </c:pt>
                <c:pt idx="4089">
                  <c:v>71.274000000000001</c:v>
                </c:pt>
                <c:pt idx="4090">
                  <c:v>71.230999999999995</c:v>
                </c:pt>
                <c:pt idx="4091">
                  <c:v>71.230999999999995</c:v>
                </c:pt>
                <c:pt idx="4092">
                  <c:v>71.230999999999995</c:v>
                </c:pt>
                <c:pt idx="4093">
                  <c:v>71.19</c:v>
                </c:pt>
                <c:pt idx="4094">
                  <c:v>71.146000000000001</c:v>
                </c:pt>
                <c:pt idx="4095">
                  <c:v>71.146000000000001</c:v>
                </c:pt>
                <c:pt idx="4096">
                  <c:v>71.10299999999998</c:v>
                </c:pt>
                <c:pt idx="4097">
                  <c:v>71.06</c:v>
                </c:pt>
                <c:pt idx="4098">
                  <c:v>71.016999999999996</c:v>
                </c:pt>
                <c:pt idx="4099">
                  <c:v>71.016999999999996</c:v>
                </c:pt>
                <c:pt idx="4100">
                  <c:v>70.974000000000004</c:v>
                </c:pt>
                <c:pt idx="4101">
                  <c:v>70.974000000000004</c:v>
                </c:pt>
                <c:pt idx="4102">
                  <c:v>70.930000000000007</c:v>
                </c:pt>
                <c:pt idx="4103">
                  <c:v>70.930000000000007</c:v>
                </c:pt>
                <c:pt idx="4104">
                  <c:v>70.930000000000007</c:v>
                </c:pt>
                <c:pt idx="4105">
                  <c:v>70.930000000000007</c:v>
                </c:pt>
                <c:pt idx="4106">
                  <c:v>70.930000000000007</c:v>
                </c:pt>
                <c:pt idx="4107">
                  <c:v>70.974000000000004</c:v>
                </c:pt>
                <c:pt idx="4108">
                  <c:v>70.974000000000004</c:v>
                </c:pt>
                <c:pt idx="4109">
                  <c:v>71.016999999999996</c:v>
                </c:pt>
                <c:pt idx="4110">
                  <c:v>71.06</c:v>
                </c:pt>
                <c:pt idx="4111">
                  <c:v>71.10299999999998</c:v>
                </c:pt>
                <c:pt idx="4112">
                  <c:v>71.146000000000001</c:v>
                </c:pt>
                <c:pt idx="4113">
                  <c:v>71.146000000000001</c:v>
                </c:pt>
                <c:pt idx="4114">
                  <c:v>71.19</c:v>
                </c:pt>
                <c:pt idx="4115">
                  <c:v>71.19</c:v>
                </c:pt>
                <c:pt idx="4116">
                  <c:v>71.146000000000001</c:v>
                </c:pt>
                <c:pt idx="4117">
                  <c:v>71.146000000000001</c:v>
                </c:pt>
                <c:pt idx="4118">
                  <c:v>71.10299999999998</c:v>
                </c:pt>
                <c:pt idx="4119">
                  <c:v>71.10299999999998</c:v>
                </c:pt>
                <c:pt idx="4120">
                  <c:v>71.06</c:v>
                </c:pt>
                <c:pt idx="4121">
                  <c:v>71.06</c:v>
                </c:pt>
                <c:pt idx="4122">
                  <c:v>71.016999999999996</c:v>
                </c:pt>
                <c:pt idx="4123">
                  <c:v>70.974000000000004</c:v>
                </c:pt>
                <c:pt idx="4124">
                  <c:v>70.974000000000004</c:v>
                </c:pt>
                <c:pt idx="4125">
                  <c:v>70.930000000000007</c:v>
                </c:pt>
                <c:pt idx="4126">
                  <c:v>70.887</c:v>
                </c:pt>
                <c:pt idx="4127">
                  <c:v>70.846000000000004</c:v>
                </c:pt>
                <c:pt idx="4128">
                  <c:v>70.802999999999983</c:v>
                </c:pt>
                <c:pt idx="4129">
                  <c:v>70.802999999999983</c:v>
                </c:pt>
                <c:pt idx="4130">
                  <c:v>70.802999999999983</c:v>
                </c:pt>
                <c:pt idx="4131">
                  <c:v>70.802999999999983</c:v>
                </c:pt>
                <c:pt idx="4132">
                  <c:v>70.802999999999983</c:v>
                </c:pt>
                <c:pt idx="4133">
                  <c:v>70.802999999999983</c:v>
                </c:pt>
                <c:pt idx="4134">
                  <c:v>70.846000000000004</c:v>
                </c:pt>
                <c:pt idx="4135">
                  <c:v>70.887</c:v>
                </c:pt>
                <c:pt idx="4136">
                  <c:v>70.887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70.887</c:v>
                </c:pt>
                <c:pt idx="4140">
                  <c:v>70.846000000000004</c:v>
                </c:pt>
                <c:pt idx="4141">
                  <c:v>70.846000000000004</c:v>
                </c:pt>
                <c:pt idx="4142">
                  <c:v>70.802999999999983</c:v>
                </c:pt>
                <c:pt idx="4143">
                  <c:v>70.802999999999983</c:v>
                </c:pt>
                <c:pt idx="4144">
                  <c:v>70.759</c:v>
                </c:pt>
                <c:pt idx="4145">
                  <c:v>70.715999999999994</c:v>
                </c:pt>
                <c:pt idx="4146">
                  <c:v>70.715999999999994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70.63</c:v>
                </c:pt>
                <c:pt idx="4150">
                  <c:v>70.63</c:v>
                </c:pt>
                <c:pt idx="4151">
                  <c:v>70.63</c:v>
                </c:pt>
                <c:pt idx="4152">
                  <c:v>70.63</c:v>
                </c:pt>
                <c:pt idx="4153">
                  <c:v>70.63</c:v>
                </c:pt>
                <c:pt idx="4154">
                  <c:v>70.63</c:v>
                </c:pt>
                <c:pt idx="4155">
                  <c:v>70.63</c:v>
                </c:pt>
                <c:pt idx="4156">
                  <c:v>70.63</c:v>
                </c:pt>
                <c:pt idx="4157">
                  <c:v>70.63</c:v>
                </c:pt>
                <c:pt idx="4158">
                  <c:v>70.63</c:v>
                </c:pt>
                <c:pt idx="4159">
                  <c:v>70.63</c:v>
                </c:pt>
                <c:pt idx="4160">
                  <c:v>70.63</c:v>
                </c:pt>
                <c:pt idx="4161">
                  <c:v>70.672999999999988</c:v>
                </c:pt>
                <c:pt idx="4162">
                  <c:v>70.672999999999988</c:v>
                </c:pt>
                <c:pt idx="4163">
                  <c:v>70.715999999999994</c:v>
                </c:pt>
                <c:pt idx="4164">
                  <c:v>70.715999999999994</c:v>
                </c:pt>
                <c:pt idx="4165">
                  <c:v>70.715999999999994</c:v>
                </c:pt>
                <c:pt idx="4166">
                  <c:v>70.715999999999994</c:v>
                </c:pt>
                <c:pt idx="4167">
                  <c:v>70.715999999999994</c:v>
                </c:pt>
                <c:pt idx="4168">
                  <c:v>70.715999999999994</c:v>
                </c:pt>
                <c:pt idx="4169">
                  <c:v>70.715999999999994</c:v>
                </c:pt>
                <c:pt idx="4170">
                  <c:v>70.715999999999994</c:v>
                </c:pt>
                <c:pt idx="4171">
                  <c:v>70.715999999999994</c:v>
                </c:pt>
                <c:pt idx="4172">
                  <c:v>70.715999999999994</c:v>
                </c:pt>
                <c:pt idx="4173">
                  <c:v>70.759</c:v>
                </c:pt>
                <c:pt idx="4174">
                  <c:v>70.802999999999983</c:v>
                </c:pt>
                <c:pt idx="4175">
                  <c:v>70.802999999999983</c:v>
                </c:pt>
                <c:pt idx="4176">
                  <c:v>70.802999999999983</c:v>
                </c:pt>
                <c:pt idx="4177">
                  <c:v>70.802999999999983</c:v>
                </c:pt>
                <c:pt idx="4178">
                  <c:v>70.759</c:v>
                </c:pt>
                <c:pt idx="4179">
                  <c:v>70.759</c:v>
                </c:pt>
                <c:pt idx="4180">
                  <c:v>70.759</c:v>
                </c:pt>
                <c:pt idx="4181">
                  <c:v>70.715999999999994</c:v>
                </c:pt>
                <c:pt idx="4182">
                  <c:v>70.715999999999994</c:v>
                </c:pt>
                <c:pt idx="4183">
                  <c:v>70.715999999999994</c:v>
                </c:pt>
                <c:pt idx="4184">
                  <c:v>70.715999999999994</c:v>
                </c:pt>
                <c:pt idx="4185">
                  <c:v>70.672999999999988</c:v>
                </c:pt>
                <c:pt idx="4186">
                  <c:v>70.715999999999994</c:v>
                </c:pt>
                <c:pt idx="4187">
                  <c:v>70.715999999999994</c:v>
                </c:pt>
                <c:pt idx="4188">
                  <c:v>70.715999999999994</c:v>
                </c:pt>
                <c:pt idx="4189">
                  <c:v>70.715999999999994</c:v>
                </c:pt>
                <c:pt idx="4190">
                  <c:v>70.715999999999994</c:v>
                </c:pt>
                <c:pt idx="4191">
                  <c:v>70.715999999999994</c:v>
                </c:pt>
                <c:pt idx="4192">
                  <c:v>70.715999999999994</c:v>
                </c:pt>
                <c:pt idx="4193">
                  <c:v>70.715999999999994</c:v>
                </c:pt>
                <c:pt idx="4194">
                  <c:v>70.715999999999994</c:v>
                </c:pt>
                <c:pt idx="4195">
                  <c:v>70.715999999999994</c:v>
                </c:pt>
                <c:pt idx="4196">
                  <c:v>70.715999999999994</c:v>
                </c:pt>
                <c:pt idx="4197">
                  <c:v>70.715999999999994</c:v>
                </c:pt>
                <c:pt idx="4198">
                  <c:v>70.715999999999994</c:v>
                </c:pt>
                <c:pt idx="4199">
                  <c:v>70.672999999999988</c:v>
                </c:pt>
                <c:pt idx="4200">
                  <c:v>70.672999999999988</c:v>
                </c:pt>
                <c:pt idx="4201">
                  <c:v>70.63</c:v>
                </c:pt>
                <c:pt idx="4202">
                  <c:v>70.587000000000003</c:v>
                </c:pt>
                <c:pt idx="4203">
                  <c:v>70.543000000000006</c:v>
                </c:pt>
                <c:pt idx="4204">
                  <c:v>70.543000000000006</c:v>
                </c:pt>
                <c:pt idx="4205">
                  <c:v>70.501999999999995</c:v>
                </c:pt>
                <c:pt idx="4206">
                  <c:v>70.459000000000003</c:v>
                </c:pt>
                <c:pt idx="4207">
                  <c:v>70.459000000000003</c:v>
                </c:pt>
                <c:pt idx="4208">
                  <c:v>70.459000000000003</c:v>
                </c:pt>
                <c:pt idx="4209">
                  <c:v>70.459000000000003</c:v>
                </c:pt>
                <c:pt idx="4210">
                  <c:v>70.459000000000003</c:v>
                </c:pt>
                <c:pt idx="4211">
                  <c:v>70.415999999999997</c:v>
                </c:pt>
                <c:pt idx="4212">
                  <c:v>70.415999999999997</c:v>
                </c:pt>
                <c:pt idx="4213">
                  <c:v>70.415999999999997</c:v>
                </c:pt>
                <c:pt idx="4214">
                  <c:v>70.415999999999997</c:v>
                </c:pt>
                <c:pt idx="4215">
                  <c:v>70.415999999999997</c:v>
                </c:pt>
                <c:pt idx="4216">
                  <c:v>70.459000000000003</c:v>
                </c:pt>
                <c:pt idx="4217">
                  <c:v>70.459000000000003</c:v>
                </c:pt>
                <c:pt idx="4218">
                  <c:v>70.501999999999995</c:v>
                </c:pt>
                <c:pt idx="4219">
                  <c:v>70.543000000000006</c:v>
                </c:pt>
                <c:pt idx="4220">
                  <c:v>70.543000000000006</c:v>
                </c:pt>
                <c:pt idx="4221">
                  <c:v>70.587000000000003</c:v>
                </c:pt>
                <c:pt idx="4222">
                  <c:v>70.587000000000003</c:v>
                </c:pt>
                <c:pt idx="4223">
                  <c:v>70.63</c:v>
                </c:pt>
                <c:pt idx="4224">
                  <c:v>70.63</c:v>
                </c:pt>
                <c:pt idx="4225">
                  <c:v>70.63</c:v>
                </c:pt>
                <c:pt idx="4226">
                  <c:v>70.672999999999988</c:v>
                </c:pt>
                <c:pt idx="4227">
                  <c:v>70.715999999999994</c:v>
                </c:pt>
                <c:pt idx="4228">
                  <c:v>70.715999999999994</c:v>
                </c:pt>
                <c:pt idx="4229">
                  <c:v>70.715999999999994</c:v>
                </c:pt>
                <c:pt idx="4230">
                  <c:v>70.759</c:v>
                </c:pt>
                <c:pt idx="4231">
                  <c:v>70.759</c:v>
                </c:pt>
                <c:pt idx="4232">
                  <c:v>70.759</c:v>
                </c:pt>
                <c:pt idx="4233">
                  <c:v>70.759</c:v>
                </c:pt>
                <c:pt idx="4234">
                  <c:v>70.715999999999994</c:v>
                </c:pt>
                <c:pt idx="4235">
                  <c:v>70.715999999999994</c:v>
                </c:pt>
                <c:pt idx="4236">
                  <c:v>70.759</c:v>
                </c:pt>
                <c:pt idx="4237">
                  <c:v>70.759</c:v>
                </c:pt>
                <c:pt idx="4238">
                  <c:v>70.802999999999983</c:v>
                </c:pt>
                <c:pt idx="4239">
                  <c:v>70.802999999999983</c:v>
                </c:pt>
                <c:pt idx="4240">
                  <c:v>70.887</c:v>
                </c:pt>
                <c:pt idx="4241">
                  <c:v>70.887</c:v>
                </c:pt>
                <c:pt idx="4242">
                  <c:v>70.930000000000007</c:v>
                </c:pt>
                <c:pt idx="4243">
                  <c:v>70.974000000000004</c:v>
                </c:pt>
                <c:pt idx="4244">
                  <c:v>70.974000000000004</c:v>
                </c:pt>
                <c:pt idx="4245">
                  <c:v>71.016999999999996</c:v>
                </c:pt>
                <c:pt idx="4246">
                  <c:v>71.016999999999996</c:v>
                </c:pt>
                <c:pt idx="4247">
                  <c:v>71.06</c:v>
                </c:pt>
                <c:pt idx="4248">
                  <c:v>71.06</c:v>
                </c:pt>
                <c:pt idx="4249">
                  <c:v>71.06</c:v>
                </c:pt>
                <c:pt idx="4250">
                  <c:v>71.10299999999998</c:v>
                </c:pt>
                <c:pt idx="4251">
                  <c:v>71.10299999999998</c:v>
                </c:pt>
                <c:pt idx="4252">
                  <c:v>71.146000000000001</c:v>
                </c:pt>
                <c:pt idx="4253">
                  <c:v>71.146000000000001</c:v>
                </c:pt>
                <c:pt idx="4254">
                  <c:v>71.19</c:v>
                </c:pt>
                <c:pt idx="4255">
                  <c:v>71.19</c:v>
                </c:pt>
                <c:pt idx="4256">
                  <c:v>71.230999999999995</c:v>
                </c:pt>
                <c:pt idx="4257">
                  <c:v>71.230999999999995</c:v>
                </c:pt>
                <c:pt idx="4258">
                  <c:v>71.230999999999995</c:v>
                </c:pt>
                <c:pt idx="4259">
                  <c:v>71.230999999999995</c:v>
                </c:pt>
                <c:pt idx="4260">
                  <c:v>71.230999999999995</c:v>
                </c:pt>
                <c:pt idx="4261">
                  <c:v>71.274000000000001</c:v>
                </c:pt>
                <c:pt idx="4262">
                  <c:v>71.230999999999995</c:v>
                </c:pt>
                <c:pt idx="4263">
                  <c:v>71.230999999999995</c:v>
                </c:pt>
                <c:pt idx="4264">
                  <c:v>71.230999999999995</c:v>
                </c:pt>
                <c:pt idx="4265">
                  <c:v>71.230999999999995</c:v>
                </c:pt>
                <c:pt idx="4266">
                  <c:v>71.230999999999995</c:v>
                </c:pt>
                <c:pt idx="4267">
                  <c:v>71.19</c:v>
                </c:pt>
                <c:pt idx="4268">
                  <c:v>71.19</c:v>
                </c:pt>
                <c:pt idx="4269">
                  <c:v>71.19</c:v>
                </c:pt>
                <c:pt idx="4270">
                  <c:v>71.19</c:v>
                </c:pt>
                <c:pt idx="4271">
                  <c:v>71.19</c:v>
                </c:pt>
                <c:pt idx="4272">
                  <c:v>71.146000000000001</c:v>
                </c:pt>
                <c:pt idx="4273">
                  <c:v>71.146000000000001</c:v>
                </c:pt>
                <c:pt idx="4274">
                  <c:v>71.146000000000001</c:v>
                </c:pt>
                <c:pt idx="4275">
                  <c:v>71.19</c:v>
                </c:pt>
                <c:pt idx="4276">
                  <c:v>71.19</c:v>
                </c:pt>
                <c:pt idx="4277">
                  <c:v>71.19</c:v>
                </c:pt>
                <c:pt idx="4278">
                  <c:v>71.19</c:v>
                </c:pt>
                <c:pt idx="4279">
                  <c:v>71.19</c:v>
                </c:pt>
                <c:pt idx="4280">
                  <c:v>71.230999999999995</c:v>
                </c:pt>
                <c:pt idx="4281">
                  <c:v>71.230999999999995</c:v>
                </c:pt>
                <c:pt idx="4282">
                  <c:v>71.230999999999995</c:v>
                </c:pt>
                <c:pt idx="4283">
                  <c:v>71.230999999999995</c:v>
                </c:pt>
                <c:pt idx="4284">
                  <c:v>71.230999999999995</c:v>
                </c:pt>
                <c:pt idx="4285">
                  <c:v>71.230999999999995</c:v>
                </c:pt>
                <c:pt idx="4286">
                  <c:v>71.230999999999995</c:v>
                </c:pt>
                <c:pt idx="4287">
                  <c:v>71.230999999999995</c:v>
                </c:pt>
                <c:pt idx="4288">
                  <c:v>71.230999999999995</c:v>
                </c:pt>
                <c:pt idx="4289">
                  <c:v>71.230999999999995</c:v>
                </c:pt>
                <c:pt idx="4290">
                  <c:v>71.274000000000001</c:v>
                </c:pt>
                <c:pt idx="4291">
                  <c:v>71.274000000000001</c:v>
                </c:pt>
                <c:pt idx="4292">
                  <c:v>71.316999999999993</c:v>
                </c:pt>
                <c:pt idx="4293">
                  <c:v>71.316999999999993</c:v>
                </c:pt>
                <c:pt idx="4294">
                  <c:v>71.361000000000004</c:v>
                </c:pt>
                <c:pt idx="4295">
                  <c:v>71.403999999999996</c:v>
                </c:pt>
                <c:pt idx="4296">
                  <c:v>71.403999999999996</c:v>
                </c:pt>
                <c:pt idx="4297">
                  <c:v>71.447000000000031</c:v>
                </c:pt>
                <c:pt idx="4298">
                  <c:v>71.489999999999995</c:v>
                </c:pt>
                <c:pt idx="4299">
                  <c:v>71.489999999999995</c:v>
                </c:pt>
                <c:pt idx="4300">
                  <c:v>71.533000000000001</c:v>
                </c:pt>
                <c:pt idx="4301">
                  <c:v>71.576999999999998</c:v>
                </c:pt>
                <c:pt idx="4302">
                  <c:v>71.576999999999998</c:v>
                </c:pt>
                <c:pt idx="4303">
                  <c:v>71.576999999999998</c:v>
                </c:pt>
                <c:pt idx="4304">
                  <c:v>71.61999999999999</c:v>
                </c:pt>
                <c:pt idx="4305">
                  <c:v>71.61999999999999</c:v>
                </c:pt>
                <c:pt idx="4306">
                  <c:v>71.661000000000001</c:v>
                </c:pt>
                <c:pt idx="4307">
                  <c:v>71.661000000000001</c:v>
                </c:pt>
                <c:pt idx="4308">
                  <c:v>71.661000000000001</c:v>
                </c:pt>
                <c:pt idx="4309">
                  <c:v>71.661000000000001</c:v>
                </c:pt>
                <c:pt idx="4310">
                  <c:v>71.661000000000001</c:v>
                </c:pt>
                <c:pt idx="4311">
                  <c:v>71.61999999999999</c:v>
                </c:pt>
                <c:pt idx="4312">
                  <c:v>71.61999999999999</c:v>
                </c:pt>
                <c:pt idx="4313">
                  <c:v>71.661000000000001</c:v>
                </c:pt>
                <c:pt idx="4314">
                  <c:v>71.661000000000001</c:v>
                </c:pt>
                <c:pt idx="4315">
                  <c:v>71.661000000000001</c:v>
                </c:pt>
                <c:pt idx="4316">
                  <c:v>71.703999999999994</c:v>
                </c:pt>
                <c:pt idx="4317">
                  <c:v>71.703999999999994</c:v>
                </c:pt>
                <c:pt idx="4318">
                  <c:v>71.703999999999994</c:v>
                </c:pt>
                <c:pt idx="4319">
                  <c:v>71.703999999999994</c:v>
                </c:pt>
                <c:pt idx="4320">
                  <c:v>71.703999999999994</c:v>
                </c:pt>
                <c:pt idx="4321">
                  <c:v>71.703999999999994</c:v>
                </c:pt>
                <c:pt idx="4322">
                  <c:v>71.703999999999994</c:v>
                </c:pt>
                <c:pt idx="4323">
                  <c:v>71.703999999999994</c:v>
                </c:pt>
                <c:pt idx="4324">
                  <c:v>71.703999999999994</c:v>
                </c:pt>
                <c:pt idx="4325">
                  <c:v>71.748000000000005</c:v>
                </c:pt>
                <c:pt idx="4326">
                  <c:v>71.703999999999994</c:v>
                </c:pt>
                <c:pt idx="4327">
                  <c:v>71.703999999999994</c:v>
                </c:pt>
                <c:pt idx="4328">
                  <c:v>71.661000000000001</c:v>
                </c:pt>
                <c:pt idx="4329">
                  <c:v>71.661000000000001</c:v>
                </c:pt>
                <c:pt idx="4330">
                  <c:v>71.576999999999998</c:v>
                </c:pt>
                <c:pt idx="4331">
                  <c:v>71.576999999999998</c:v>
                </c:pt>
                <c:pt idx="4332">
                  <c:v>71.533000000000001</c:v>
                </c:pt>
                <c:pt idx="4333">
                  <c:v>71.447000000000031</c:v>
                </c:pt>
                <c:pt idx="4334">
                  <c:v>71.403999999999996</c:v>
                </c:pt>
                <c:pt idx="4335">
                  <c:v>71.361000000000004</c:v>
                </c:pt>
                <c:pt idx="4336">
                  <c:v>71.316999999999993</c:v>
                </c:pt>
                <c:pt idx="4337">
                  <c:v>71.274000000000001</c:v>
                </c:pt>
                <c:pt idx="4338">
                  <c:v>71.230999999999995</c:v>
                </c:pt>
                <c:pt idx="4339">
                  <c:v>71.230999999999995</c:v>
                </c:pt>
                <c:pt idx="4340">
                  <c:v>71.230999999999995</c:v>
                </c:pt>
                <c:pt idx="4341">
                  <c:v>71.230999999999995</c:v>
                </c:pt>
                <c:pt idx="4342">
                  <c:v>71.230999999999995</c:v>
                </c:pt>
                <c:pt idx="4343">
                  <c:v>71.230999999999995</c:v>
                </c:pt>
                <c:pt idx="4344">
                  <c:v>71.230999999999995</c:v>
                </c:pt>
                <c:pt idx="4345">
                  <c:v>71.230999999999995</c:v>
                </c:pt>
                <c:pt idx="4346">
                  <c:v>71.230999999999995</c:v>
                </c:pt>
                <c:pt idx="4347">
                  <c:v>71.230999999999995</c:v>
                </c:pt>
                <c:pt idx="4348">
                  <c:v>71.230999999999995</c:v>
                </c:pt>
                <c:pt idx="4349">
                  <c:v>71.274000000000001</c:v>
                </c:pt>
                <c:pt idx="4350">
                  <c:v>71.316999999999993</c:v>
                </c:pt>
                <c:pt idx="4351">
                  <c:v>71.361000000000004</c:v>
                </c:pt>
                <c:pt idx="4352">
                  <c:v>71.403999999999996</c:v>
                </c:pt>
                <c:pt idx="4353">
                  <c:v>71.403999999999996</c:v>
                </c:pt>
                <c:pt idx="4354">
                  <c:v>71.403999999999996</c:v>
                </c:pt>
                <c:pt idx="4355">
                  <c:v>71.447000000000031</c:v>
                </c:pt>
                <c:pt idx="4356">
                  <c:v>71.447000000000031</c:v>
                </c:pt>
                <c:pt idx="4357">
                  <c:v>71.489999999999995</c:v>
                </c:pt>
                <c:pt idx="4358">
                  <c:v>71.489999999999995</c:v>
                </c:pt>
                <c:pt idx="4359">
                  <c:v>71.489999999999995</c:v>
                </c:pt>
                <c:pt idx="4360">
                  <c:v>71.489999999999995</c:v>
                </c:pt>
                <c:pt idx="4361">
                  <c:v>71.489999999999995</c:v>
                </c:pt>
                <c:pt idx="4362">
                  <c:v>71.489999999999995</c:v>
                </c:pt>
                <c:pt idx="4363">
                  <c:v>71.489999999999995</c:v>
                </c:pt>
                <c:pt idx="4364">
                  <c:v>71.447000000000031</c:v>
                </c:pt>
                <c:pt idx="4365">
                  <c:v>71.403999999999996</c:v>
                </c:pt>
                <c:pt idx="4366">
                  <c:v>71.403999999999996</c:v>
                </c:pt>
                <c:pt idx="4367">
                  <c:v>71.361000000000004</c:v>
                </c:pt>
                <c:pt idx="4368">
                  <c:v>71.316999999999993</c:v>
                </c:pt>
                <c:pt idx="4369">
                  <c:v>71.316999999999993</c:v>
                </c:pt>
                <c:pt idx="4370">
                  <c:v>71.274000000000001</c:v>
                </c:pt>
                <c:pt idx="4371">
                  <c:v>71.230999999999995</c:v>
                </c:pt>
                <c:pt idx="4372">
                  <c:v>71.230999999999995</c:v>
                </c:pt>
                <c:pt idx="4373">
                  <c:v>71.19</c:v>
                </c:pt>
                <c:pt idx="4374">
                  <c:v>71.146000000000001</c:v>
                </c:pt>
                <c:pt idx="4375">
                  <c:v>71.146000000000001</c:v>
                </c:pt>
                <c:pt idx="4376">
                  <c:v>71.10299999999998</c:v>
                </c:pt>
                <c:pt idx="4377">
                  <c:v>71.10299999999998</c:v>
                </c:pt>
                <c:pt idx="4378">
                  <c:v>71.10299999999998</c:v>
                </c:pt>
                <c:pt idx="4379">
                  <c:v>71.10299999999998</c:v>
                </c:pt>
                <c:pt idx="4380">
                  <c:v>71.10299999999998</c:v>
                </c:pt>
                <c:pt idx="4381">
                  <c:v>71.146000000000001</c:v>
                </c:pt>
                <c:pt idx="4382">
                  <c:v>71.146000000000001</c:v>
                </c:pt>
                <c:pt idx="4383">
                  <c:v>71.146000000000001</c:v>
                </c:pt>
                <c:pt idx="4384">
                  <c:v>71.146000000000001</c:v>
                </c:pt>
                <c:pt idx="4385">
                  <c:v>71.19</c:v>
                </c:pt>
                <c:pt idx="4386">
                  <c:v>71.19</c:v>
                </c:pt>
                <c:pt idx="4387">
                  <c:v>71.230999999999995</c:v>
                </c:pt>
                <c:pt idx="4388">
                  <c:v>71.230999999999995</c:v>
                </c:pt>
                <c:pt idx="4389">
                  <c:v>71.230999999999995</c:v>
                </c:pt>
                <c:pt idx="4390">
                  <c:v>71.230999999999995</c:v>
                </c:pt>
                <c:pt idx="4391">
                  <c:v>71.230999999999995</c:v>
                </c:pt>
                <c:pt idx="4392">
                  <c:v>71.19</c:v>
                </c:pt>
                <c:pt idx="4393">
                  <c:v>71.146000000000001</c:v>
                </c:pt>
                <c:pt idx="4394">
                  <c:v>71.10299999999998</c:v>
                </c:pt>
                <c:pt idx="4395">
                  <c:v>71.06</c:v>
                </c:pt>
                <c:pt idx="4396">
                  <c:v>71.06</c:v>
                </c:pt>
                <c:pt idx="4397">
                  <c:v>71.016999999999996</c:v>
                </c:pt>
                <c:pt idx="4398">
                  <c:v>70.974000000000004</c:v>
                </c:pt>
                <c:pt idx="4399">
                  <c:v>70.974000000000004</c:v>
                </c:pt>
                <c:pt idx="4400">
                  <c:v>70.930000000000007</c:v>
                </c:pt>
                <c:pt idx="4401">
                  <c:v>70.887</c:v>
                </c:pt>
                <c:pt idx="4402">
                  <c:v>70.887</c:v>
                </c:pt>
                <c:pt idx="4403">
                  <c:v>70.846000000000004</c:v>
                </c:pt>
                <c:pt idx="4404">
                  <c:v>70.802999999999983</c:v>
                </c:pt>
                <c:pt idx="4405">
                  <c:v>70.802999999999983</c:v>
                </c:pt>
                <c:pt idx="4406">
                  <c:v>70.759</c:v>
                </c:pt>
                <c:pt idx="4407">
                  <c:v>70.715999999999994</c:v>
                </c:pt>
                <c:pt idx="4408">
                  <c:v>70.672999999999988</c:v>
                </c:pt>
                <c:pt idx="4409">
                  <c:v>70.63</c:v>
                </c:pt>
                <c:pt idx="4410">
                  <c:v>70.63</c:v>
                </c:pt>
                <c:pt idx="4411">
                  <c:v>70.587000000000003</c:v>
                </c:pt>
                <c:pt idx="4412">
                  <c:v>70.587000000000003</c:v>
                </c:pt>
                <c:pt idx="4413">
                  <c:v>70.587000000000003</c:v>
                </c:pt>
                <c:pt idx="4414">
                  <c:v>70.587000000000003</c:v>
                </c:pt>
                <c:pt idx="4415">
                  <c:v>70.63</c:v>
                </c:pt>
                <c:pt idx="4416">
                  <c:v>70.672999999999988</c:v>
                </c:pt>
                <c:pt idx="4417">
                  <c:v>70.672999999999988</c:v>
                </c:pt>
                <c:pt idx="4418">
                  <c:v>70.715999999999994</c:v>
                </c:pt>
                <c:pt idx="4419">
                  <c:v>70.715999999999994</c:v>
                </c:pt>
                <c:pt idx="4420">
                  <c:v>70.715999999999994</c:v>
                </c:pt>
                <c:pt idx="4421">
                  <c:v>70.759</c:v>
                </c:pt>
                <c:pt idx="4422">
                  <c:v>70.759</c:v>
                </c:pt>
                <c:pt idx="4423">
                  <c:v>70.802999999999983</c:v>
                </c:pt>
                <c:pt idx="4424">
                  <c:v>70.802999999999983</c:v>
                </c:pt>
                <c:pt idx="4425">
                  <c:v>70.846000000000004</c:v>
                </c:pt>
                <c:pt idx="4426">
                  <c:v>70.846000000000004</c:v>
                </c:pt>
                <c:pt idx="4427">
                  <c:v>70.846000000000004</c:v>
                </c:pt>
                <c:pt idx="4428">
                  <c:v>70.887</c:v>
                </c:pt>
                <c:pt idx="4429">
                  <c:v>70.887</c:v>
                </c:pt>
                <c:pt idx="4430">
                  <c:v>70.887</c:v>
                </c:pt>
                <c:pt idx="4431">
                  <c:v>70.887</c:v>
                </c:pt>
                <c:pt idx="4432">
                  <c:v>70.887</c:v>
                </c:pt>
                <c:pt idx="4433">
                  <c:v>70.930000000000007</c:v>
                </c:pt>
                <c:pt idx="4434">
                  <c:v>70.930000000000007</c:v>
                </c:pt>
                <c:pt idx="4435">
                  <c:v>70.930000000000007</c:v>
                </c:pt>
                <c:pt idx="4436">
                  <c:v>70.974000000000004</c:v>
                </c:pt>
                <c:pt idx="4437">
                  <c:v>70.974000000000004</c:v>
                </c:pt>
                <c:pt idx="4438">
                  <c:v>70.974000000000004</c:v>
                </c:pt>
                <c:pt idx="4439">
                  <c:v>70.974000000000004</c:v>
                </c:pt>
                <c:pt idx="4440">
                  <c:v>70.974000000000004</c:v>
                </c:pt>
                <c:pt idx="4441">
                  <c:v>71.016999999999996</c:v>
                </c:pt>
                <c:pt idx="4442">
                  <c:v>71.016999999999996</c:v>
                </c:pt>
                <c:pt idx="4443">
                  <c:v>71.016999999999996</c:v>
                </c:pt>
                <c:pt idx="4444">
                  <c:v>71.016999999999996</c:v>
                </c:pt>
                <c:pt idx="4445">
                  <c:v>71.016999999999996</c:v>
                </c:pt>
                <c:pt idx="4446">
                  <c:v>71.016999999999996</c:v>
                </c:pt>
                <c:pt idx="4447">
                  <c:v>71.016999999999996</c:v>
                </c:pt>
                <c:pt idx="4448">
                  <c:v>71.016999999999996</c:v>
                </c:pt>
                <c:pt idx="4449">
                  <c:v>70.974000000000004</c:v>
                </c:pt>
                <c:pt idx="4450">
                  <c:v>70.974000000000004</c:v>
                </c:pt>
                <c:pt idx="4451">
                  <c:v>70.930000000000007</c:v>
                </c:pt>
                <c:pt idx="4452">
                  <c:v>70.930000000000007</c:v>
                </c:pt>
                <c:pt idx="4453">
                  <c:v>70.930000000000007</c:v>
                </c:pt>
                <c:pt idx="4454">
                  <c:v>70.887</c:v>
                </c:pt>
                <c:pt idx="4455">
                  <c:v>70.887</c:v>
                </c:pt>
                <c:pt idx="4456">
                  <c:v>70.887</c:v>
                </c:pt>
                <c:pt idx="4457">
                  <c:v>70.887</c:v>
                </c:pt>
                <c:pt idx="4458">
                  <c:v>70.846000000000004</c:v>
                </c:pt>
                <c:pt idx="4459">
                  <c:v>70.846000000000004</c:v>
                </c:pt>
                <c:pt idx="4460">
                  <c:v>70.846000000000004</c:v>
                </c:pt>
                <c:pt idx="4461">
                  <c:v>70.846000000000004</c:v>
                </c:pt>
                <c:pt idx="4462">
                  <c:v>70.846000000000004</c:v>
                </c:pt>
                <c:pt idx="4463">
                  <c:v>70.887</c:v>
                </c:pt>
                <c:pt idx="4464">
                  <c:v>70.887</c:v>
                </c:pt>
                <c:pt idx="4465">
                  <c:v>70.930000000000007</c:v>
                </c:pt>
                <c:pt idx="4466">
                  <c:v>70.930000000000007</c:v>
                </c:pt>
                <c:pt idx="4467">
                  <c:v>70.974000000000004</c:v>
                </c:pt>
                <c:pt idx="4468">
                  <c:v>70.974000000000004</c:v>
                </c:pt>
                <c:pt idx="4469">
                  <c:v>70.974000000000004</c:v>
                </c:pt>
                <c:pt idx="4470">
                  <c:v>70.974000000000004</c:v>
                </c:pt>
                <c:pt idx="4471">
                  <c:v>70.974000000000004</c:v>
                </c:pt>
                <c:pt idx="4472">
                  <c:v>70.974000000000004</c:v>
                </c:pt>
                <c:pt idx="4473">
                  <c:v>70.974000000000004</c:v>
                </c:pt>
                <c:pt idx="4474">
                  <c:v>70.974000000000004</c:v>
                </c:pt>
                <c:pt idx="4475">
                  <c:v>71.016999999999996</c:v>
                </c:pt>
                <c:pt idx="4476">
                  <c:v>71.016999999999996</c:v>
                </c:pt>
                <c:pt idx="4477">
                  <c:v>71.016999999999996</c:v>
                </c:pt>
                <c:pt idx="4478">
                  <c:v>71.016999999999996</c:v>
                </c:pt>
                <c:pt idx="4479">
                  <c:v>71.016999999999996</c:v>
                </c:pt>
                <c:pt idx="4480">
                  <c:v>71.06</c:v>
                </c:pt>
                <c:pt idx="4481">
                  <c:v>71.06</c:v>
                </c:pt>
                <c:pt idx="4482">
                  <c:v>71.06</c:v>
                </c:pt>
                <c:pt idx="4483">
                  <c:v>71.06</c:v>
                </c:pt>
                <c:pt idx="4484">
                  <c:v>71.06</c:v>
                </c:pt>
                <c:pt idx="4485">
                  <c:v>71.06</c:v>
                </c:pt>
                <c:pt idx="4486">
                  <c:v>71.06</c:v>
                </c:pt>
                <c:pt idx="4487">
                  <c:v>71.06</c:v>
                </c:pt>
                <c:pt idx="4488">
                  <c:v>71.06</c:v>
                </c:pt>
                <c:pt idx="4489">
                  <c:v>71.06</c:v>
                </c:pt>
                <c:pt idx="4490">
                  <c:v>71.10299999999998</c:v>
                </c:pt>
                <c:pt idx="4491">
                  <c:v>71.146000000000001</c:v>
                </c:pt>
                <c:pt idx="4492">
                  <c:v>71.19</c:v>
                </c:pt>
                <c:pt idx="4493">
                  <c:v>71.230999999999995</c:v>
                </c:pt>
                <c:pt idx="4494">
                  <c:v>71.274000000000001</c:v>
                </c:pt>
                <c:pt idx="4495">
                  <c:v>71.316999999999993</c:v>
                </c:pt>
                <c:pt idx="4496">
                  <c:v>71.361000000000004</c:v>
                </c:pt>
                <c:pt idx="4497">
                  <c:v>71.361000000000004</c:v>
                </c:pt>
                <c:pt idx="4498">
                  <c:v>71.361000000000004</c:v>
                </c:pt>
                <c:pt idx="4499">
                  <c:v>71.361000000000004</c:v>
                </c:pt>
                <c:pt idx="4500">
                  <c:v>71.361000000000004</c:v>
                </c:pt>
                <c:pt idx="4501">
                  <c:v>71.316999999999993</c:v>
                </c:pt>
                <c:pt idx="4502">
                  <c:v>71.316999999999993</c:v>
                </c:pt>
                <c:pt idx="4503">
                  <c:v>71.316999999999993</c:v>
                </c:pt>
                <c:pt idx="4504">
                  <c:v>71.316999999999993</c:v>
                </c:pt>
                <c:pt idx="4505">
                  <c:v>71.361000000000004</c:v>
                </c:pt>
                <c:pt idx="4506">
                  <c:v>71.403999999999996</c:v>
                </c:pt>
                <c:pt idx="4507">
                  <c:v>71.403999999999996</c:v>
                </c:pt>
                <c:pt idx="4508">
                  <c:v>71.403999999999996</c:v>
                </c:pt>
                <c:pt idx="4509">
                  <c:v>71.403999999999996</c:v>
                </c:pt>
                <c:pt idx="4510">
                  <c:v>71.403999999999996</c:v>
                </c:pt>
                <c:pt idx="4511">
                  <c:v>71.403999999999996</c:v>
                </c:pt>
                <c:pt idx="4512">
                  <c:v>71.403999999999996</c:v>
                </c:pt>
                <c:pt idx="4513">
                  <c:v>71.403999999999996</c:v>
                </c:pt>
                <c:pt idx="4514">
                  <c:v>71.403999999999996</c:v>
                </c:pt>
                <c:pt idx="4515">
                  <c:v>71.403999999999996</c:v>
                </c:pt>
                <c:pt idx="4516">
                  <c:v>71.403999999999996</c:v>
                </c:pt>
                <c:pt idx="4517">
                  <c:v>71.403999999999996</c:v>
                </c:pt>
                <c:pt idx="4518">
                  <c:v>71.403999999999996</c:v>
                </c:pt>
                <c:pt idx="4519">
                  <c:v>71.403999999999996</c:v>
                </c:pt>
                <c:pt idx="4520">
                  <c:v>71.403999999999996</c:v>
                </c:pt>
                <c:pt idx="4521">
                  <c:v>71.361000000000004</c:v>
                </c:pt>
                <c:pt idx="4522">
                  <c:v>71.316999999999993</c:v>
                </c:pt>
                <c:pt idx="4523">
                  <c:v>71.274000000000001</c:v>
                </c:pt>
                <c:pt idx="4524">
                  <c:v>71.230999999999995</c:v>
                </c:pt>
                <c:pt idx="4525">
                  <c:v>71.230999999999995</c:v>
                </c:pt>
                <c:pt idx="4526">
                  <c:v>71.19</c:v>
                </c:pt>
                <c:pt idx="4527">
                  <c:v>71.19</c:v>
                </c:pt>
                <c:pt idx="4528">
                  <c:v>71.19</c:v>
                </c:pt>
                <c:pt idx="4529">
                  <c:v>71.19</c:v>
                </c:pt>
                <c:pt idx="4530">
                  <c:v>71.230999999999995</c:v>
                </c:pt>
                <c:pt idx="4531">
                  <c:v>71.230999999999995</c:v>
                </c:pt>
                <c:pt idx="4532">
                  <c:v>71.274000000000001</c:v>
                </c:pt>
                <c:pt idx="4533">
                  <c:v>71.316999999999993</c:v>
                </c:pt>
                <c:pt idx="4534">
                  <c:v>71.316999999999993</c:v>
                </c:pt>
                <c:pt idx="4535">
                  <c:v>71.316999999999993</c:v>
                </c:pt>
                <c:pt idx="4536">
                  <c:v>71.361000000000004</c:v>
                </c:pt>
                <c:pt idx="4537">
                  <c:v>71.361000000000004</c:v>
                </c:pt>
                <c:pt idx="4538">
                  <c:v>71.361000000000004</c:v>
                </c:pt>
                <c:pt idx="4539">
                  <c:v>71.361000000000004</c:v>
                </c:pt>
                <c:pt idx="4540">
                  <c:v>71.403999999999996</c:v>
                </c:pt>
                <c:pt idx="4541">
                  <c:v>71.403999999999996</c:v>
                </c:pt>
                <c:pt idx="4542">
                  <c:v>71.403999999999996</c:v>
                </c:pt>
                <c:pt idx="4543">
                  <c:v>71.403999999999996</c:v>
                </c:pt>
                <c:pt idx="4544">
                  <c:v>71.403999999999996</c:v>
                </c:pt>
                <c:pt idx="4545">
                  <c:v>71.403999999999996</c:v>
                </c:pt>
                <c:pt idx="4546">
                  <c:v>71.403999999999996</c:v>
                </c:pt>
                <c:pt idx="4547">
                  <c:v>71.403999999999996</c:v>
                </c:pt>
                <c:pt idx="4548">
                  <c:v>71.403999999999996</c:v>
                </c:pt>
                <c:pt idx="4549">
                  <c:v>71.403999999999996</c:v>
                </c:pt>
                <c:pt idx="4550">
                  <c:v>71.403999999999996</c:v>
                </c:pt>
                <c:pt idx="4551">
                  <c:v>71.361000000000004</c:v>
                </c:pt>
                <c:pt idx="4552">
                  <c:v>71.361000000000004</c:v>
                </c:pt>
                <c:pt idx="4553">
                  <c:v>71.316999999999993</c:v>
                </c:pt>
                <c:pt idx="4554">
                  <c:v>71.316999999999993</c:v>
                </c:pt>
                <c:pt idx="4555">
                  <c:v>71.274000000000001</c:v>
                </c:pt>
                <c:pt idx="4556">
                  <c:v>71.274000000000001</c:v>
                </c:pt>
                <c:pt idx="4557">
                  <c:v>71.274000000000001</c:v>
                </c:pt>
                <c:pt idx="4558">
                  <c:v>71.230999999999995</c:v>
                </c:pt>
                <c:pt idx="4559">
                  <c:v>71.230999999999995</c:v>
                </c:pt>
                <c:pt idx="4560">
                  <c:v>71.230999999999995</c:v>
                </c:pt>
                <c:pt idx="4561">
                  <c:v>71.230999999999995</c:v>
                </c:pt>
                <c:pt idx="4562">
                  <c:v>71.230999999999995</c:v>
                </c:pt>
                <c:pt idx="4563">
                  <c:v>71.230999999999995</c:v>
                </c:pt>
                <c:pt idx="4564">
                  <c:v>71.19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71.230999999999995</c:v>
                </c:pt>
                <c:pt idx="4569">
                  <c:v>71.230999999999995</c:v>
                </c:pt>
                <c:pt idx="4570">
                  <c:v>71.230999999999995</c:v>
                </c:pt>
                <c:pt idx="4571">
                  <c:v>71.230999999999995</c:v>
                </c:pt>
                <c:pt idx="4572">
                  <c:v>71.230999999999995</c:v>
                </c:pt>
                <c:pt idx="4573">
                  <c:v>71.230999999999995</c:v>
                </c:pt>
                <c:pt idx="4574">
                  <c:v>71.230999999999995</c:v>
                </c:pt>
                <c:pt idx="4575">
                  <c:v>71.274000000000001</c:v>
                </c:pt>
                <c:pt idx="4576">
                  <c:v>71.274000000000001</c:v>
                </c:pt>
                <c:pt idx="4577">
                  <c:v>71.316999999999993</c:v>
                </c:pt>
                <c:pt idx="4578">
                  <c:v>71.316999999999993</c:v>
                </c:pt>
                <c:pt idx="4579">
                  <c:v>71.316999999999993</c:v>
                </c:pt>
                <c:pt idx="4580">
                  <c:v>71.316999999999993</c:v>
                </c:pt>
                <c:pt idx="4581">
                  <c:v>71.361000000000004</c:v>
                </c:pt>
                <c:pt idx="4582">
                  <c:v>71.361000000000004</c:v>
                </c:pt>
                <c:pt idx="4583">
                  <c:v>71.361000000000004</c:v>
                </c:pt>
                <c:pt idx="4584">
                  <c:v>71.361000000000004</c:v>
                </c:pt>
                <c:pt idx="4585">
                  <c:v>71.361000000000004</c:v>
                </c:pt>
                <c:pt idx="4586">
                  <c:v>71.316999999999993</c:v>
                </c:pt>
                <c:pt idx="4587">
                  <c:v>71.316999999999993</c:v>
                </c:pt>
                <c:pt idx="4588">
                  <c:v>71.316999999999993</c:v>
                </c:pt>
                <c:pt idx="4589">
                  <c:v>71.316999999999993</c:v>
                </c:pt>
                <c:pt idx="4590">
                  <c:v>71.316999999999993</c:v>
                </c:pt>
                <c:pt idx="4591">
                  <c:v>71.316999999999993</c:v>
                </c:pt>
                <c:pt idx="4592">
                  <c:v>71.316999999999993</c:v>
                </c:pt>
                <c:pt idx="4593">
                  <c:v>71.316999999999993</c:v>
                </c:pt>
                <c:pt idx="4594">
                  <c:v>71.316999999999993</c:v>
                </c:pt>
                <c:pt idx="4595">
                  <c:v>71.316999999999993</c:v>
                </c:pt>
                <c:pt idx="4596">
                  <c:v>71.316999999999993</c:v>
                </c:pt>
                <c:pt idx="4597">
                  <c:v>71.316999999999993</c:v>
                </c:pt>
                <c:pt idx="4598">
                  <c:v>71.316999999999993</c:v>
                </c:pt>
                <c:pt idx="4599">
                  <c:v>71.316999999999993</c:v>
                </c:pt>
                <c:pt idx="4600">
                  <c:v>71.316999999999993</c:v>
                </c:pt>
                <c:pt idx="4601">
                  <c:v>71.316999999999993</c:v>
                </c:pt>
                <c:pt idx="4602">
                  <c:v>71.316999999999993</c:v>
                </c:pt>
                <c:pt idx="4603">
                  <c:v>71.316999999999993</c:v>
                </c:pt>
                <c:pt idx="4604">
                  <c:v>71.274000000000001</c:v>
                </c:pt>
                <c:pt idx="4605">
                  <c:v>71.274000000000001</c:v>
                </c:pt>
                <c:pt idx="4606">
                  <c:v>71.316999999999993</c:v>
                </c:pt>
                <c:pt idx="4607">
                  <c:v>71.316999999999993</c:v>
                </c:pt>
                <c:pt idx="4608">
                  <c:v>71.316999999999993</c:v>
                </c:pt>
                <c:pt idx="4609">
                  <c:v>71.361000000000004</c:v>
                </c:pt>
                <c:pt idx="4610">
                  <c:v>71.361000000000004</c:v>
                </c:pt>
                <c:pt idx="4611">
                  <c:v>71.403999999999996</c:v>
                </c:pt>
                <c:pt idx="4612">
                  <c:v>71.403999999999996</c:v>
                </c:pt>
                <c:pt idx="4613">
                  <c:v>71.489999999999995</c:v>
                </c:pt>
                <c:pt idx="4614">
                  <c:v>71.489999999999995</c:v>
                </c:pt>
                <c:pt idx="4615">
                  <c:v>71.533000000000001</c:v>
                </c:pt>
                <c:pt idx="4616">
                  <c:v>71.533000000000001</c:v>
                </c:pt>
                <c:pt idx="4617">
                  <c:v>71.576999999999998</c:v>
                </c:pt>
                <c:pt idx="4618">
                  <c:v>71.576999999999998</c:v>
                </c:pt>
                <c:pt idx="4619">
                  <c:v>71.61999999999999</c:v>
                </c:pt>
                <c:pt idx="4620">
                  <c:v>71.61999999999999</c:v>
                </c:pt>
                <c:pt idx="4621">
                  <c:v>71.61999999999999</c:v>
                </c:pt>
                <c:pt idx="4622">
                  <c:v>71.61999999999999</c:v>
                </c:pt>
                <c:pt idx="4623">
                  <c:v>71.61999999999999</c:v>
                </c:pt>
                <c:pt idx="4624">
                  <c:v>71.61999999999999</c:v>
                </c:pt>
                <c:pt idx="4625">
                  <c:v>71.576999999999998</c:v>
                </c:pt>
                <c:pt idx="4626">
                  <c:v>71.576999999999998</c:v>
                </c:pt>
                <c:pt idx="4627">
                  <c:v>71.533000000000001</c:v>
                </c:pt>
                <c:pt idx="4628">
                  <c:v>71.489999999999995</c:v>
                </c:pt>
                <c:pt idx="4629">
                  <c:v>71.489999999999995</c:v>
                </c:pt>
                <c:pt idx="4630">
                  <c:v>71.403999999999996</c:v>
                </c:pt>
                <c:pt idx="4631">
                  <c:v>71.403999999999996</c:v>
                </c:pt>
                <c:pt idx="4632">
                  <c:v>71.403999999999996</c:v>
                </c:pt>
                <c:pt idx="4633">
                  <c:v>71.361000000000004</c:v>
                </c:pt>
                <c:pt idx="4634">
                  <c:v>71.361000000000004</c:v>
                </c:pt>
                <c:pt idx="4635">
                  <c:v>71.361000000000004</c:v>
                </c:pt>
                <c:pt idx="4636">
                  <c:v>71.361000000000004</c:v>
                </c:pt>
                <c:pt idx="4637">
                  <c:v>71.361000000000004</c:v>
                </c:pt>
                <c:pt idx="4638">
                  <c:v>71.361000000000004</c:v>
                </c:pt>
                <c:pt idx="4639">
                  <c:v>71.316999999999993</c:v>
                </c:pt>
                <c:pt idx="4640">
                  <c:v>71.316999999999993</c:v>
                </c:pt>
                <c:pt idx="4641">
                  <c:v>71.274000000000001</c:v>
                </c:pt>
                <c:pt idx="4642">
                  <c:v>71.230999999999995</c:v>
                </c:pt>
                <c:pt idx="4643">
                  <c:v>71.19</c:v>
                </c:pt>
                <c:pt idx="4644">
                  <c:v>71.146000000000001</c:v>
                </c:pt>
                <c:pt idx="4645">
                  <c:v>71.10299999999998</c:v>
                </c:pt>
                <c:pt idx="4646">
                  <c:v>71.06</c:v>
                </c:pt>
                <c:pt idx="4647">
                  <c:v>71.016999999999996</c:v>
                </c:pt>
                <c:pt idx="4648">
                  <c:v>70.930000000000007</c:v>
                </c:pt>
                <c:pt idx="4649">
                  <c:v>70.887</c:v>
                </c:pt>
                <c:pt idx="4650">
                  <c:v>70.802999999999983</c:v>
                </c:pt>
                <c:pt idx="4651">
                  <c:v>70.715999999999994</c:v>
                </c:pt>
                <c:pt idx="4652">
                  <c:v>70.672999999999988</c:v>
                </c:pt>
                <c:pt idx="4653">
                  <c:v>70.587000000000003</c:v>
                </c:pt>
                <c:pt idx="4654">
                  <c:v>70.543000000000006</c:v>
                </c:pt>
                <c:pt idx="4655">
                  <c:v>70.543000000000006</c:v>
                </c:pt>
                <c:pt idx="4656">
                  <c:v>70.543000000000006</c:v>
                </c:pt>
                <c:pt idx="4657">
                  <c:v>70.587000000000003</c:v>
                </c:pt>
                <c:pt idx="4658">
                  <c:v>70.63</c:v>
                </c:pt>
                <c:pt idx="4659">
                  <c:v>70.715999999999994</c:v>
                </c:pt>
                <c:pt idx="4660">
                  <c:v>70.802999999999983</c:v>
                </c:pt>
                <c:pt idx="4661">
                  <c:v>70.887</c:v>
                </c:pt>
                <c:pt idx="4662">
                  <c:v>70.974000000000004</c:v>
                </c:pt>
                <c:pt idx="4663">
                  <c:v>70.974000000000004</c:v>
                </c:pt>
                <c:pt idx="4664">
                  <c:v>71.016999999999996</c:v>
                </c:pt>
                <c:pt idx="4665">
                  <c:v>71.016999999999996</c:v>
                </c:pt>
                <c:pt idx="4666">
                  <c:v>71.016999999999996</c:v>
                </c:pt>
                <c:pt idx="4667">
                  <c:v>70.974000000000004</c:v>
                </c:pt>
                <c:pt idx="4668">
                  <c:v>70.930000000000007</c:v>
                </c:pt>
                <c:pt idx="4669">
                  <c:v>70.887</c:v>
                </c:pt>
                <c:pt idx="4670">
                  <c:v>70.846000000000004</c:v>
                </c:pt>
                <c:pt idx="4671">
                  <c:v>70.802999999999983</c:v>
                </c:pt>
                <c:pt idx="4672">
                  <c:v>70.802999999999983</c:v>
                </c:pt>
                <c:pt idx="4673">
                  <c:v>70.802999999999983</c:v>
                </c:pt>
                <c:pt idx="4674">
                  <c:v>70.759</c:v>
                </c:pt>
                <c:pt idx="4675">
                  <c:v>70.759</c:v>
                </c:pt>
                <c:pt idx="4676">
                  <c:v>70.715999999999994</c:v>
                </c:pt>
                <c:pt idx="4677">
                  <c:v>70.715999999999994</c:v>
                </c:pt>
                <c:pt idx="4678">
                  <c:v>70.715999999999994</c:v>
                </c:pt>
                <c:pt idx="4679">
                  <c:v>70.715999999999994</c:v>
                </c:pt>
                <c:pt idx="4680">
                  <c:v>70.672999999999988</c:v>
                </c:pt>
                <c:pt idx="4681">
                  <c:v>70.63</c:v>
                </c:pt>
                <c:pt idx="4682">
                  <c:v>70.63</c:v>
                </c:pt>
                <c:pt idx="4683">
                  <c:v>70.587000000000003</c:v>
                </c:pt>
                <c:pt idx="4684">
                  <c:v>70.543000000000006</c:v>
                </c:pt>
                <c:pt idx="4685">
                  <c:v>70.543000000000006</c:v>
                </c:pt>
                <c:pt idx="4686">
                  <c:v>70.501999999999995</c:v>
                </c:pt>
                <c:pt idx="4687">
                  <c:v>70.501999999999995</c:v>
                </c:pt>
                <c:pt idx="4688">
                  <c:v>70.459000000000003</c:v>
                </c:pt>
                <c:pt idx="4689">
                  <c:v>70.459000000000003</c:v>
                </c:pt>
                <c:pt idx="4690">
                  <c:v>70.459000000000003</c:v>
                </c:pt>
                <c:pt idx="4691">
                  <c:v>70.415999999999997</c:v>
                </c:pt>
                <c:pt idx="4692">
                  <c:v>70.415999999999997</c:v>
                </c:pt>
                <c:pt idx="4693">
                  <c:v>70.415999999999997</c:v>
                </c:pt>
                <c:pt idx="4694">
                  <c:v>70.415999999999997</c:v>
                </c:pt>
                <c:pt idx="4695">
                  <c:v>70.415999999999997</c:v>
                </c:pt>
                <c:pt idx="4696">
                  <c:v>70.459000000000003</c:v>
                </c:pt>
                <c:pt idx="4697">
                  <c:v>70.459000000000003</c:v>
                </c:pt>
                <c:pt idx="4698">
                  <c:v>70.459000000000003</c:v>
                </c:pt>
                <c:pt idx="4699">
                  <c:v>70.459000000000003</c:v>
                </c:pt>
                <c:pt idx="4700">
                  <c:v>70.459000000000003</c:v>
                </c:pt>
                <c:pt idx="4701">
                  <c:v>70.459000000000003</c:v>
                </c:pt>
                <c:pt idx="4702">
                  <c:v>70.459000000000003</c:v>
                </c:pt>
                <c:pt idx="4703">
                  <c:v>70.459000000000003</c:v>
                </c:pt>
                <c:pt idx="4704">
                  <c:v>70.459000000000003</c:v>
                </c:pt>
                <c:pt idx="4705">
                  <c:v>70.459000000000003</c:v>
                </c:pt>
                <c:pt idx="4706">
                  <c:v>70.459000000000003</c:v>
                </c:pt>
                <c:pt idx="4707">
                  <c:v>70.459000000000003</c:v>
                </c:pt>
                <c:pt idx="4708">
                  <c:v>70.459000000000003</c:v>
                </c:pt>
                <c:pt idx="4709">
                  <c:v>70.501999999999995</c:v>
                </c:pt>
                <c:pt idx="4710">
                  <c:v>70.543000000000006</c:v>
                </c:pt>
                <c:pt idx="4711">
                  <c:v>70.543000000000006</c:v>
                </c:pt>
                <c:pt idx="4712">
                  <c:v>70.587000000000003</c:v>
                </c:pt>
                <c:pt idx="4713">
                  <c:v>70.63</c:v>
                </c:pt>
                <c:pt idx="4714">
                  <c:v>70.63</c:v>
                </c:pt>
                <c:pt idx="4715">
                  <c:v>70.672999999999988</c:v>
                </c:pt>
                <c:pt idx="4716">
                  <c:v>70.672999999999988</c:v>
                </c:pt>
                <c:pt idx="4717">
                  <c:v>70.672999999999988</c:v>
                </c:pt>
                <c:pt idx="4718">
                  <c:v>70.63</c:v>
                </c:pt>
                <c:pt idx="4719">
                  <c:v>70.63</c:v>
                </c:pt>
                <c:pt idx="4720">
                  <c:v>70.63</c:v>
                </c:pt>
                <c:pt idx="4721">
                  <c:v>70.63</c:v>
                </c:pt>
                <c:pt idx="4722">
                  <c:v>70.63</c:v>
                </c:pt>
                <c:pt idx="4723">
                  <c:v>70.587000000000003</c:v>
                </c:pt>
                <c:pt idx="4724">
                  <c:v>70.543000000000006</c:v>
                </c:pt>
                <c:pt idx="4725">
                  <c:v>70.543000000000006</c:v>
                </c:pt>
                <c:pt idx="4726">
                  <c:v>70.543000000000006</c:v>
                </c:pt>
                <c:pt idx="4727">
                  <c:v>70.543000000000006</c:v>
                </c:pt>
                <c:pt idx="4728">
                  <c:v>70.501999999999995</c:v>
                </c:pt>
                <c:pt idx="4729">
                  <c:v>70.459000000000003</c:v>
                </c:pt>
                <c:pt idx="4730">
                  <c:v>70.459000000000003</c:v>
                </c:pt>
                <c:pt idx="4731">
                  <c:v>70.415999999999997</c:v>
                </c:pt>
                <c:pt idx="4732">
                  <c:v>70.371999999999986</c:v>
                </c:pt>
                <c:pt idx="4733">
                  <c:v>70.371999999999986</c:v>
                </c:pt>
                <c:pt idx="4734">
                  <c:v>70.371999999999986</c:v>
                </c:pt>
                <c:pt idx="4735">
                  <c:v>70.371999999999986</c:v>
                </c:pt>
                <c:pt idx="4736">
                  <c:v>70.371999999999986</c:v>
                </c:pt>
                <c:pt idx="4737">
                  <c:v>70.371999999999986</c:v>
                </c:pt>
                <c:pt idx="4738">
                  <c:v>70.371999999999986</c:v>
                </c:pt>
                <c:pt idx="4739">
                  <c:v>70.371999999999986</c:v>
                </c:pt>
                <c:pt idx="4740">
                  <c:v>70.371999999999986</c:v>
                </c:pt>
                <c:pt idx="4741">
                  <c:v>70.328999999999979</c:v>
                </c:pt>
                <c:pt idx="4742">
                  <c:v>70.328999999999979</c:v>
                </c:pt>
                <c:pt idx="4743">
                  <c:v>70.286000000000001</c:v>
                </c:pt>
                <c:pt idx="4744">
                  <c:v>70.242999999999995</c:v>
                </c:pt>
                <c:pt idx="4745">
                  <c:v>70.200999999999993</c:v>
                </c:pt>
                <c:pt idx="4746">
                  <c:v>70.200999999999993</c:v>
                </c:pt>
                <c:pt idx="4747">
                  <c:v>70.157999999999987</c:v>
                </c:pt>
                <c:pt idx="4748">
                  <c:v>70.157999999999987</c:v>
                </c:pt>
                <c:pt idx="4749">
                  <c:v>70.157999999999987</c:v>
                </c:pt>
                <c:pt idx="4750">
                  <c:v>70.114999999999995</c:v>
                </c:pt>
                <c:pt idx="4751">
                  <c:v>70.114999999999995</c:v>
                </c:pt>
                <c:pt idx="4752">
                  <c:v>70.072000000000003</c:v>
                </c:pt>
                <c:pt idx="4753">
                  <c:v>70.028999999999982</c:v>
                </c:pt>
                <c:pt idx="4754">
                  <c:v>70.028999999999982</c:v>
                </c:pt>
                <c:pt idx="4755">
                  <c:v>69.985000000000014</c:v>
                </c:pt>
                <c:pt idx="4756">
                  <c:v>69.985000000000014</c:v>
                </c:pt>
                <c:pt idx="4757">
                  <c:v>69.985000000000014</c:v>
                </c:pt>
                <c:pt idx="4758">
                  <c:v>69.985000000000014</c:v>
                </c:pt>
                <c:pt idx="4759">
                  <c:v>69.985000000000014</c:v>
                </c:pt>
                <c:pt idx="4760">
                  <c:v>69.985000000000014</c:v>
                </c:pt>
                <c:pt idx="4761">
                  <c:v>70.028999999999982</c:v>
                </c:pt>
                <c:pt idx="4762">
                  <c:v>70.028999999999982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70.028999999999982</c:v>
                </c:pt>
                <c:pt idx="4766">
                  <c:v>70.028999999999982</c:v>
                </c:pt>
                <c:pt idx="4767">
                  <c:v>70.028999999999982</c:v>
                </c:pt>
                <c:pt idx="4768">
                  <c:v>70.028999999999982</c:v>
                </c:pt>
                <c:pt idx="4769">
                  <c:v>70.028999999999982</c:v>
                </c:pt>
                <c:pt idx="4770">
                  <c:v>69.985000000000014</c:v>
                </c:pt>
                <c:pt idx="4771">
                  <c:v>69.942000000000007</c:v>
                </c:pt>
                <c:pt idx="4772">
                  <c:v>69.900999999999996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69.813999999999993</c:v>
                </c:pt>
                <c:pt idx="4776">
                  <c:v>69.771000000000001</c:v>
                </c:pt>
                <c:pt idx="4777">
                  <c:v>69.771000000000001</c:v>
                </c:pt>
                <c:pt idx="4778">
                  <c:v>69.771000000000001</c:v>
                </c:pt>
                <c:pt idx="4779">
                  <c:v>69.771000000000001</c:v>
                </c:pt>
                <c:pt idx="4780">
                  <c:v>69.771000000000001</c:v>
                </c:pt>
                <c:pt idx="4781">
                  <c:v>69.771000000000001</c:v>
                </c:pt>
                <c:pt idx="4782">
                  <c:v>69.771000000000001</c:v>
                </c:pt>
                <c:pt idx="4783">
                  <c:v>69.771000000000001</c:v>
                </c:pt>
                <c:pt idx="4784">
                  <c:v>69.771000000000001</c:v>
                </c:pt>
                <c:pt idx="4785">
                  <c:v>69.771000000000001</c:v>
                </c:pt>
                <c:pt idx="4786">
                  <c:v>69.771000000000001</c:v>
                </c:pt>
                <c:pt idx="4787">
                  <c:v>69.727999999999994</c:v>
                </c:pt>
                <c:pt idx="4788">
                  <c:v>69.727999999999994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69.727999999999994</c:v>
                </c:pt>
                <c:pt idx="4792">
                  <c:v>69.727999999999994</c:v>
                </c:pt>
                <c:pt idx="4793">
                  <c:v>69.685000000000002</c:v>
                </c:pt>
                <c:pt idx="4794">
                  <c:v>69.685000000000002</c:v>
                </c:pt>
                <c:pt idx="4795">
                  <c:v>69.685000000000002</c:v>
                </c:pt>
                <c:pt idx="4796">
                  <c:v>69.685000000000002</c:v>
                </c:pt>
                <c:pt idx="4797">
                  <c:v>69.685000000000002</c:v>
                </c:pt>
                <c:pt idx="4798">
                  <c:v>69.685000000000002</c:v>
                </c:pt>
                <c:pt idx="4799">
                  <c:v>69.643000000000001</c:v>
                </c:pt>
                <c:pt idx="4800">
                  <c:v>69.643000000000001</c:v>
                </c:pt>
                <c:pt idx="4801">
                  <c:v>69.643000000000001</c:v>
                </c:pt>
                <c:pt idx="4802">
                  <c:v>69.643000000000001</c:v>
                </c:pt>
                <c:pt idx="4803">
                  <c:v>69.643000000000001</c:v>
                </c:pt>
                <c:pt idx="4804">
                  <c:v>69.685000000000002</c:v>
                </c:pt>
                <c:pt idx="4805">
                  <c:v>69.685000000000002</c:v>
                </c:pt>
                <c:pt idx="4806">
                  <c:v>69.685000000000002</c:v>
                </c:pt>
                <c:pt idx="4807">
                  <c:v>69.685000000000002</c:v>
                </c:pt>
                <c:pt idx="4808">
                  <c:v>69.727999999999994</c:v>
                </c:pt>
                <c:pt idx="4809">
                  <c:v>69.685000000000002</c:v>
                </c:pt>
                <c:pt idx="4810">
                  <c:v>69.685000000000002</c:v>
                </c:pt>
                <c:pt idx="4811">
                  <c:v>69.685000000000002</c:v>
                </c:pt>
                <c:pt idx="4812">
                  <c:v>69.685000000000002</c:v>
                </c:pt>
                <c:pt idx="4813">
                  <c:v>69.643000000000001</c:v>
                </c:pt>
                <c:pt idx="4814">
                  <c:v>69.643000000000001</c:v>
                </c:pt>
                <c:pt idx="4815">
                  <c:v>69.643000000000001</c:v>
                </c:pt>
                <c:pt idx="4816">
                  <c:v>69.643000000000001</c:v>
                </c:pt>
                <c:pt idx="4817">
                  <c:v>69.685000000000002</c:v>
                </c:pt>
                <c:pt idx="4818">
                  <c:v>69.685000000000002</c:v>
                </c:pt>
                <c:pt idx="4819">
                  <c:v>69.685000000000002</c:v>
                </c:pt>
                <c:pt idx="4820">
                  <c:v>69.685000000000002</c:v>
                </c:pt>
                <c:pt idx="4821">
                  <c:v>69.685000000000002</c:v>
                </c:pt>
                <c:pt idx="4822">
                  <c:v>69.685000000000002</c:v>
                </c:pt>
                <c:pt idx="4823">
                  <c:v>69.685000000000002</c:v>
                </c:pt>
                <c:pt idx="4824">
                  <c:v>69.643000000000001</c:v>
                </c:pt>
                <c:pt idx="4825">
                  <c:v>69.599999999999994</c:v>
                </c:pt>
                <c:pt idx="4826">
                  <c:v>69.599999999999994</c:v>
                </c:pt>
                <c:pt idx="4827">
                  <c:v>69.599999999999994</c:v>
                </c:pt>
                <c:pt idx="4828">
                  <c:v>69.643000000000001</c:v>
                </c:pt>
                <c:pt idx="4829">
                  <c:v>69.685000000000002</c:v>
                </c:pt>
                <c:pt idx="4830">
                  <c:v>69.685000000000002</c:v>
                </c:pt>
                <c:pt idx="4831">
                  <c:v>69.727999999999994</c:v>
                </c:pt>
                <c:pt idx="4832">
                  <c:v>69.771000000000001</c:v>
                </c:pt>
                <c:pt idx="4833">
                  <c:v>69.771000000000001</c:v>
                </c:pt>
                <c:pt idx="4834">
                  <c:v>69.813999999999993</c:v>
                </c:pt>
                <c:pt idx="4835">
                  <c:v>69.813999999999993</c:v>
                </c:pt>
                <c:pt idx="4836">
                  <c:v>69.813999999999993</c:v>
                </c:pt>
                <c:pt idx="4837">
                  <c:v>69.813999999999993</c:v>
                </c:pt>
                <c:pt idx="4838">
                  <c:v>69.813999999999993</c:v>
                </c:pt>
                <c:pt idx="4839">
                  <c:v>69.813999999999993</c:v>
                </c:pt>
                <c:pt idx="4840">
                  <c:v>69.813999999999993</c:v>
                </c:pt>
                <c:pt idx="4841">
                  <c:v>69.813999999999993</c:v>
                </c:pt>
                <c:pt idx="4842">
                  <c:v>69.813999999999993</c:v>
                </c:pt>
                <c:pt idx="4843">
                  <c:v>69.813999999999993</c:v>
                </c:pt>
                <c:pt idx="4844">
                  <c:v>69.813999999999993</c:v>
                </c:pt>
                <c:pt idx="4845">
                  <c:v>69.85799999999999</c:v>
                </c:pt>
                <c:pt idx="4846">
                  <c:v>69.85799999999999</c:v>
                </c:pt>
                <c:pt idx="4847">
                  <c:v>69.85799999999999</c:v>
                </c:pt>
                <c:pt idx="4848">
                  <c:v>69.85799999999999</c:v>
                </c:pt>
                <c:pt idx="4849">
                  <c:v>69.85799999999999</c:v>
                </c:pt>
                <c:pt idx="4850">
                  <c:v>69.900999999999996</c:v>
                </c:pt>
                <c:pt idx="4851">
                  <c:v>69.900999999999996</c:v>
                </c:pt>
                <c:pt idx="4852">
                  <c:v>69.942000000000007</c:v>
                </c:pt>
                <c:pt idx="4853">
                  <c:v>69.942000000000007</c:v>
                </c:pt>
                <c:pt idx="4854">
                  <c:v>69.942000000000007</c:v>
                </c:pt>
                <c:pt idx="4855">
                  <c:v>69.942000000000007</c:v>
                </c:pt>
                <c:pt idx="4856">
                  <c:v>69.942000000000007</c:v>
                </c:pt>
                <c:pt idx="4857">
                  <c:v>69.942000000000007</c:v>
                </c:pt>
                <c:pt idx="4858">
                  <c:v>69.942000000000007</c:v>
                </c:pt>
                <c:pt idx="4859">
                  <c:v>69.942000000000007</c:v>
                </c:pt>
                <c:pt idx="4860">
                  <c:v>69.900999999999996</c:v>
                </c:pt>
                <c:pt idx="4861">
                  <c:v>69.85799999999999</c:v>
                </c:pt>
                <c:pt idx="4862">
                  <c:v>69.85799999999999</c:v>
                </c:pt>
                <c:pt idx="4863">
                  <c:v>69.85799999999999</c:v>
                </c:pt>
                <c:pt idx="4864">
                  <c:v>69.813999999999993</c:v>
                </c:pt>
                <c:pt idx="4865">
                  <c:v>69.813999999999993</c:v>
                </c:pt>
                <c:pt idx="4866">
                  <c:v>69.813999999999993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69.771000000000001</c:v>
                </c:pt>
                <c:pt idx="4871">
                  <c:v>69.771000000000001</c:v>
                </c:pt>
                <c:pt idx="4872">
                  <c:v>69.727999999999994</c:v>
                </c:pt>
                <c:pt idx="4873">
                  <c:v>69.685000000000002</c:v>
                </c:pt>
                <c:pt idx="4874">
                  <c:v>69.685000000000002</c:v>
                </c:pt>
                <c:pt idx="4875">
                  <c:v>69.685000000000002</c:v>
                </c:pt>
                <c:pt idx="4876">
                  <c:v>69.643000000000001</c:v>
                </c:pt>
                <c:pt idx="4877">
                  <c:v>69.643000000000001</c:v>
                </c:pt>
                <c:pt idx="4878">
                  <c:v>69.599999999999994</c:v>
                </c:pt>
                <c:pt idx="4879">
                  <c:v>69.599999999999994</c:v>
                </c:pt>
                <c:pt idx="4880">
                  <c:v>69.599999999999994</c:v>
                </c:pt>
                <c:pt idx="4881">
                  <c:v>69.557000000000002</c:v>
                </c:pt>
                <c:pt idx="4882">
                  <c:v>69.557000000000002</c:v>
                </c:pt>
                <c:pt idx="4883">
                  <c:v>69.513999999999996</c:v>
                </c:pt>
                <c:pt idx="4884">
                  <c:v>69.513999999999996</c:v>
                </c:pt>
                <c:pt idx="4885">
                  <c:v>69.513999999999996</c:v>
                </c:pt>
                <c:pt idx="4886">
                  <c:v>69.513999999999996</c:v>
                </c:pt>
                <c:pt idx="4887">
                  <c:v>69.513999999999996</c:v>
                </c:pt>
                <c:pt idx="4888">
                  <c:v>69.513999999999996</c:v>
                </c:pt>
                <c:pt idx="4889">
                  <c:v>69.513999999999996</c:v>
                </c:pt>
                <c:pt idx="4890">
                  <c:v>69.513999999999996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69.557000000000002</c:v>
                </c:pt>
                <c:pt idx="4894">
                  <c:v>69.599999999999994</c:v>
                </c:pt>
                <c:pt idx="4895">
                  <c:v>69.643000000000001</c:v>
                </c:pt>
                <c:pt idx="4896">
                  <c:v>69.685000000000002</c:v>
                </c:pt>
                <c:pt idx="4897">
                  <c:v>69.771000000000001</c:v>
                </c:pt>
                <c:pt idx="4898">
                  <c:v>69.85799999999999</c:v>
                </c:pt>
                <c:pt idx="4899">
                  <c:v>69.900999999999996</c:v>
                </c:pt>
                <c:pt idx="4900">
                  <c:v>69.942000000000007</c:v>
                </c:pt>
                <c:pt idx="4901">
                  <c:v>70.028999999999982</c:v>
                </c:pt>
                <c:pt idx="4902">
                  <c:v>70.072000000000003</c:v>
                </c:pt>
                <c:pt idx="4903">
                  <c:v>70.114999999999995</c:v>
                </c:pt>
                <c:pt idx="4904">
                  <c:v>70.157999999999987</c:v>
                </c:pt>
                <c:pt idx="4905">
                  <c:v>70.200999999999993</c:v>
                </c:pt>
                <c:pt idx="4906">
                  <c:v>70.200999999999993</c:v>
                </c:pt>
                <c:pt idx="4907">
                  <c:v>70.242999999999995</c:v>
                </c:pt>
                <c:pt idx="4908">
                  <c:v>70.242999999999995</c:v>
                </c:pt>
                <c:pt idx="4909">
                  <c:v>70.286000000000001</c:v>
                </c:pt>
                <c:pt idx="4910">
                  <c:v>70.286000000000001</c:v>
                </c:pt>
                <c:pt idx="4911">
                  <c:v>70.328999999999979</c:v>
                </c:pt>
                <c:pt idx="4912">
                  <c:v>70.371999999999986</c:v>
                </c:pt>
                <c:pt idx="4913">
                  <c:v>70.415999999999997</c:v>
                </c:pt>
                <c:pt idx="4914">
                  <c:v>70.459000000000003</c:v>
                </c:pt>
                <c:pt idx="4915">
                  <c:v>70.501999999999995</c:v>
                </c:pt>
                <c:pt idx="4916">
                  <c:v>70.543000000000006</c:v>
                </c:pt>
                <c:pt idx="4917">
                  <c:v>70.543000000000006</c:v>
                </c:pt>
                <c:pt idx="4918">
                  <c:v>70.543000000000006</c:v>
                </c:pt>
                <c:pt idx="4919">
                  <c:v>70.543000000000006</c:v>
                </c:pt>
                <c:pt idx="4920">
                  <c:v>70.543000000000006</c:v>
                </c:pt>
                <c:pt idx="4921">
                  <c:v>70.543000000000006</c:v>
                </c:pt>
                <c:pt idx="4922">
                  <c:v>70.501999999999995</c:v>
                </c:pt>
                <c:pt idx="4923">
                  <c:v>70.501999999999995</c:v>
                </c:pt>
                <c:pt idx="4924">
                  <c:v>70.459000000000003</c:v>
                </c:pt>
                <c:pt idx="4925">
                  <c:v>70.459000000000003</c:v>
                </c:pt>
                <c:pt idx="4926">
                  <c:v>70.371999999999986</c:v>
                </c:pt>
                <c:pt idx="4927">
                  <c:v>70.328999999999979</c:v>
                </c:pt>
                <c:pt idx="4928">
                  <c:v>70.286000000000001</c:v>
                </c:pt>
                <c:pt idx="4929">
                  <c:v>70.200999999999993</c:v>
                </c:pt>
                <c:pt idx="4930">
                  <c:v>70.157999999999987</c:v>
                </c:pt>
                <c:pt idx="4931">
                  <c:v>70.114999999999995</c:v>
                </c:pt>
                <c:pt idx="4932">
                  <c:v>70.028999999999982</c:v>
                </c:pt>
                <c:pt idx="4933">
                  <c:v>70.028999999999982</c:v>
                </c:pt>
                <c:pt idx="4934">
                  <c:v>69.985000000000014</c:v>
                </c:pt>
                <c:pt idx="4935">
                  <c:v>69.985000000000014</c:v>
                </c:pt>
                <c:pt idx="4936">
                  <c:v>69.985000000000014</c:v>
                </c:pt>
                <c:pt idx="4937">
                  <c:v>69.942000000000007</c:v>
                </c:pt>
                <c:pt idx="4938">
                  <c:v>69.942000000000007</c:v>
                </c:pt>
                <c:pt idx="4939">
                  <c:v>69.942000000000007</c:v>
                </c:pt>
                <c:pt idx="4940">
                  <c:v>69.942000000000007</c:v>
                </c:pt>
                <c:pt idx="4941">
                  <c:v>69.900999999999996</c:v>
                </c:pt>
                <c:pt idx="4942">
                  <c:v>69.900999999999996</c:v>
                </c:pt>
                <c:pt idx="4943">
                  <c:v>69.85799999999999</c:v>
                </c:pt>
                <c:pt idx="4944">
                  <c:v>69.85799999999999</c:v>
                </c:pt>
                <c:pt idx="4945">
                  <c:v>69.85799999999999</c:v>
                </c:pt>
                <c:pt idx="4946">
                  <c:v>69.85799999999999</c:v>
                </c:pt>
                <c:pt idx="4947">
                  <c:v>69.85799999999999</c:v>
                </c:pt>
                <c:pt idx="4948">
                  <c:v>69.900999999999996</c:v>
                </c:pt>
                <c:pt idx="4949">
                  <c:v>69.900999999999996</c:v>
                </c:pt>
                <c:pt idx="4950">
                  <c:v>69.942000000000007</c:v>
                </c:pt>
                <c:pt idx="4951">
                  <c:v>69.942000000000007</c:v>
                </c:pt>
                <c:pt idx="4952">
                  <c:v>69.985000000000014</c:v>
                </c:pt>
                <c:pt idx="4953">
                  <c:v>70.028999999999982</c:v>
                </c:pt>
                <c:pt idx="4954">
                  <c:v>70.028999999999982</c:v>
                </c:pt>
                <c:pt idx="4955">
                  <c:v>70.028999999999982</c:v>
                </c:pt>
                <c:pt idx="4956">
                  <c:v>70.028999999999982</c:v>
                </c:pt>
                <c:pt idx="4957">
                  <c:v>70.028999999999982</c:v>
                </c:pt>
                <c:pt idx="4958">
                  <c:v>70.028999999999982</c:v>
                </c:pt>
                <c:pt idx="4959">
                  <c:v>70.028999999999982</c:v>
                </c:pt>
                <c:pt idx="4960">
                  <c:v>69.985000000000014</c:v>
                </c:pt>
                <c:pt idx="4961">
                  <c:v>69.942000000000007</c:v>
                </c:pt>
                <c:pt idx="4962">
                  <c:v>69.900999999999996</c:v>
                </c:pt>
                <c:pt idx="4963">
                  <c:v>69.85799999999999</c:v>
                </c:pt>
                <c:pt idx="4964">
                  <c:v>69.85799999999999</c:v>
                </c:pt>
                <c:pt idx="4965">
                  <c:v>69.813999999999993</c:v>
                </c:pt>
                <c:pt idx="4966">
                  <c:v>69.771000000000001</c:v>
                </c:pt>
                <c:pt idx="4967">
                  <c:v>69.685000000000002</c:v>
                </c:pt>
                <c:pt idx="4968">
                  <c:v>69.685000000000002</c:v>
                </c:pt>
                <c:pt idx="4969">
                  <c:v>69.599999999999994</c:v>
                </c:pt>
                <c:pt idx="4970">
                  <c:v>69.557000000000002</c:v>
                </c:pt>
                <c:pt idx="4971">
                  <c:v>69.513999999999996</c:v>
                </c:pt>
                <c:pt idx="4972">
                  <c:v>69.471000000000004</c:v>
                </c:pt>
                <c:pt idx="4973">
                  <c:v>69.427000000000007</c:v>
                </c:pt>
                <c:pt idx="4974">
                  <c:v>69.343000000000004</c:v>
                </c:pt>
                <c:pt idx="4975">
                  <c:v>69.343000000000004</c:v>
                </c:pt>
                <c:pt idx="4976">
                  <c:v>69.3</c:v>
                </c:pt>
                <c:pt idx="4977">
                  <c:v>69.256</c:v>
                </c:pt>
                <c:pt idx="4978">
                  <c:v>69.212999999999994</c:v>
                </c:pt>
                <c:pt idx="4979">
                  <c:v>69.212999999999994</c:v>
                </c:pt>
                <c:pt idx="4980">
                  <c:v>69.212999999999994</c:v>
                </c:pt>
                <c:pt idx="4981">
                  <c:v>69.212999999999994</c:v>
                </c:pt>
                <c:pt idx="4982">
                  <c:v>69.212999999999994</c:v>
                </c:pt>
                <c:pt idx="4983">
                  <c:v>69.169999999999987</c:v>
                </c:pt>
                <c:pt idx="4984">
                  <c:v>69.169999999999987</c:v>
                </c:pt>
                <c:pt idx="4985">
                  <c:v>69.169999999999987</c:v>
                </c:pt>
                <c:pt idx="4986">
                  <c:v>69.169999999999987</c:v>
                </c:pt>
                <c:pt idx="4987">
                  <c:v>69.169999999999987</c:v>
                </c:pt>
                <c:pt idx="4988">
                  <c:v>69.128999999999976</c:v>
                </c:pt>
                <c:pt idx="4989">
                  <c:v>69.128999999999976</c:v>
                </c:pt>
                <c:pt idx="4990">
                  <c:v>69.084999999999994</c:v>
                </c:pt>
                <c:pt idx="4991">
                  <c:v>69.084999999999994</c:v>
                </c:pt>
                <c:pt idx="4992">
                  <c:v>69.084999999999994</c:v>
                </c:pt>
                <c:pt idx="4993">
                  <c:v>69.042000000000002</c:v>
                </c:pt>
                <c:pt idx="4994">
                  <c:v>69.042000000000002</c:v>
                </c:pt>
                <c:pt idx="4995">
                  <c:v>69.042000000000002</c:v>
                </c:pt>
                <c:pt idx="4996">
                  <c:v>69.042000000000002</c:v>
                </c:pt>
                <c:pt idx="4997">
                  <c:v>69.042000000000002</c:v>
                </c:pt>
                <c:pt idx="4998">
                  <c:v>69.042000000000002</c:v>
                </c:pt>
                <c:pt idx="4999">
                  <c:v>68.998999999999995</c:v>
                </c:pt>
                <c:pt idx="5000">
                  <c:v>68.998999999999995</c:v>
                </c:pt>
                <c:pt idx="5001">
                  <c:v>68.998999999999995</c:v>
                </c:pt>
                <c:pt idx="5002">
                  <c:v>68.998999999999995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68.998999999999995</c:v>
                </c:pt>
                <c:pt idx="5007">
                  <c:v>68.998999999999995</c:v>
                </c:pt>
                <c:pt idx="5008">
                  <c:v>68.998999999999995</c:v>
                </c:pt>
                <c:pt idx="5009">
                  <c:v>68.998999999999995</c:v>
                </c:pt>
                <c:pt idx="5010">
                  <c:v>68.998999999999995</c:v>
                </c:pt>
                <c:pt idx="5011">
                  <c:v>68.998999999999995</c:v>
                </c:pt>
                <c:pt idx="5012">
                  <c:v>68.998999999999995</c:v>
                </c:pt>
                <c:pt idx="5013">
                  <c:v>68.998999999999995</c:v>
                </c:pt>
                <c:pt idx="5014">
                  <c:v>68.998999999999995</c:v>
                </c:pt>
                <c:pt idx="5015">
                  <c:v>68.956000000000003</c:v>
                </c:pt>
                <c:pt idx="5016">
                  <c:v>68.956000000000003</c:v>
                </c:pt>
                <c:pt idx="5017">
                  <c:v>68.956000000000003</c:v>
                </c:pt>
                <c:pt idx="5018">
                  <c:v>68.912999999999997</c:v>
                </c:pt>
                <c:pt idx="5019">
                  <c:v>68.912999999999997</c:v>
                </c:pt>
                <c:pt idx="5020">
                  <c:v>68.870999999999981</c:v>
                </c:pt>
                <c:pt idx="5021">
                  <c:v>68.828000000000003</c:v>
                </c:pt>
                <c:pt idx="5022">
                  <c:v>68.828000000000003</c:v>
                </c:pt>
                <c:pt idx="5023">
                  <c:v>68.784999999999997</c:v>
                </c:pt>
                <c:pt idx="5024">
                  <c:v>68.742000000000004</c:v>
                </c:pt>
                <c:pt idx="5025">
                  <c:v>68.742000000000004</c:v>
                </c:pt>
                <c:pt idx="5026">
                  <c:v>68.742000000000004</c:v>
                </c:pt>
                <c:pt idx="5027">
                  <c:v>68.697999999999993</c:v>
                </c:pt>
                <c:pt idx="5028">
                  <c:v>68.656999999999982</c:v>
                </c:pt>
                <c:pt idx="5029">
                  <c:v>68.656999999999982</c:v>
                </c:pt>
                <c:pt idx="5030">
                  <c:v>68.656999999999982</c:v>
                </c:pt>
                <c:pt idx="5031">
                  <c:v>68.656999999999982</c:v>
                </c:pt>
                <c:pt idx="5032">
                  <c:v>68.656999999999982</c:v>
                </c:pt>
                <c:pt idx="5033">
                  <c:v>68.697999999999993</c:v>
                </c:pt>
                <c:pt idx="5034">
                  <c:v>68.697999999999993</c:v>
                </c:pt>
                <c:pt idx="5035">
                  <c:v>68.697999999999993</c:v>
                </c:pt>
                <c:pt idx="5036">
                  <c:v>68.697999999999993</c:v>
                </c:pt>
                <c:pt idx="5037">
                  <c:v>68.697999999999993</c:v>
                </c:pt>
                <c:pt idx="5038">
                  <c:v>68.656999999999982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68.656999999999982</c:v>
                </c:pt>
                <c:pt idx="5042">
                  <c:v>68.656999999999982</c:v>
                </c:pt>
                <c:pt idx="5043">
                  <c:v>68.656999999999982</c:v>
                </c:pt>
                <c:pt idx="5044">
                  <c:v>68.656999999999982</c:v>
                </c:pt>
                <c:pt idx="5045">
                  <c:v>68.656999999999982</c:v>
                </c:pt>
                <c:pt idx="5046">
                  <c:v>68.656999999999982</c:v>
                </c:pt>
                <c:pt idx="5047">
                  <c:v>68.656999999999982</c:v>
                </c:pt>
                <c:pt idx="5048">
                  <c:v>68.656999999999982</c:v>
                </c:pt>
                <c:pt idx="5049">
                  <c:v>68.697999999999993</c:v>
                </c:pt>
                <c:pt idx="5050">
                  <c:v>68.697999999999993</c:v>
                </c:pt>
                <c:pt idx="5051">
                  <c:v>68.697999999999993</c:v>
                </c:pt>
                <c:pt idx="5052">
                  <c:v>68.742000000000004</c:v>
                </c:pt>
                <c:pt idx="5053">
                  <c:v>68.742000000000004</c:v>
                </c:pt>
                <c:pt idx="5054">
                  <c:v>68.742000000000004</c:v>
                </c:pt>
                <c:pt idx="5055">
                  <c:v>68.742000000000004</c:v>
                </c:pt>
                <c:pt idx="5056">
                  <c:v>68.784999999999997</c:v>
                </c:pt>
                <c:pt idx="5057">
                  <c:v>68.784999999999997</c:v>
                </c:pt>
                <c:pt idx="5058">
                  <c:v>68.784999999999997</c:v>
                </c:pt>
                <c:pt idx="5059">
                  <c:v>68.742000000000004</c:v>
                </c:pt>
                <c:pt idx="5060">
                  <c:v>68.742000000000004</c:v>
                </c:pt>
                <c:pt idx="5061">
                  <c:v>68.697999999999993</c:v>
                </c:pt>
                <c:pt idx="5062">
                  <c:v>68.656999999999982</c:v>
                </c:pt>
                <c:pt idx="5063">
                  <c:v>68.614000000000004</c:v>
                </c:pt>
                <c:pt idx="5064">
                  <c:v>68.570999999999998</c:v>
                </c:pt>
                <c:pt idx="5065">
                  <c:v>68.570999999999998</c:v>
                </c:pt>
                <c:pt idx="5066">
                  <c:v>68.527000000000001</c:v>
                </c:pt>
                <c:pt idx="5067">
                  <c:v>68.527000000000001</c:v>
                </c:pt>
                <c:pt idx="5068">
                  <c:v>68.483999999999995</c:v>
                </c:pt>
                <c:pt idx="5069">
                  <c:v>68.483999999999995</c:v>
                </c:pt>
                <c:pt idx="5070">
                  <c:v>68.483999999999995</c:v>
                </c:pt>
                <c:pt idx="5071">
                  <c:v>68.443000000000026</c:v>
                </c:pt>
                <c:pt idx="5072">
                  <c:v>68.443000000000026</c:v>
                </c:pt>
                <c:pt idx="5073">
                  <c:v>68.400000000000006</c:v>
                </c:pt>
                <c:pt idx="5074">
                  <c:v>68.400000000000006</c:v>
                </c:pt>
                <c:pt idx="5075">
                  <c:v>68.400000000000006</c:v>
                </c:pt>
                <c:pt idx="5076">
                  <c:v>68.35599999999998</c:v>
                </c:pt>
                <c:pt idx="5077">
                  <c:v>68.35599999999998</c:v>
                </c:pt>
                <c:pt idx="5078">
                  <c:v>68.35599999999998</c:v>
                </c:pt>
                <c:pt idx="5079">
                  <c:v>68.35599999999998</c:v>
                </c:pt>
                <c:pt idx="5080">
                  <c:v>68.35599999999998</c:v>
                </c:pt>
                <c:pt idx="5081">
                  <c:v>68.400000000000006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68.400000000000006</c:v>
                </c:pt>
                <c:pt idx="5085">
                  <c:v>68.400000000000006</c:v>
                </c:pt>
                <c:pt idx="5086">
                  <c:v>68.400000000000006</c:v>
                </c:pt>
                <c:pt idx="5087">
                  <c:v>68.35599999999998</c:v>
                </c:pt>
                <c:pt idx="5088">
                  <c:v>68.35599999999998</c:v>
                </c:pt>
                <c:pt idx="5089">
                  <c:v>68.313000000000002</c:v>
                </c:pt>
                <c:pt idx="5090">
                  <c:v>68.313000000000002</c:v>
                </c:pt>
                <c:pt idx="5091">
                  <c:v>68.313000000000002</c:v>
                </c:pt>
                <c:pt idx="5092">
                  <c:v>68.313000000000002</c:v>
                </c:pt>
                <c:pt idx="5093">
                  <c:v>68.313000000000002</c:v>
                </c:pt>
                <c:pt idx="5094">
                  <c:v>68.27</c:v>
                </c:pt>
                <c:pt idx="5095">
                  <c:v>68.27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68.227000000000004</c:v>
                </c:pt>
                <c:pt idx="5099">
                  <c:v>68.185000000000002</c:v>
                </c:pt>
                <c:pt idx="5100">
                  <c:v>68.185000000000002</c:v>
                </c:pt>
                <c:pt idx="5101">
                  <c:v>68.185000000000002</c:v>
                </c:pt>
                <c:pt idx="5102">
                  <c:v>68.185000000000002</c:v>
                </c:pt>
                <c:pt idx="5103">
                  <c:v>68.185000000000002</c:v>
                </c:pt>
                <c:pt idx="5104">
                  <c:v>68.185000000000002</c:v>
                </c:pt>
                <c:pt idx="5105">
                  <c:v>68.227000000000004</c:v>
                </c:pt>
                <c:pt idx="5106">
                  <c:v>68.227000000000004</c:v>
                </c:pt>
                <c:pt idx="5107">
                  <c:v>68.227000000000004</c:v>
                </c:pt>
                <c:pt idx="5108">
                  <c:v>68.27</c:v>
                </c:pt>
                <c:pt idx="5109">
                  <c:v>68.27</c:v>
                </c:pt>
                <c:pt idx="5110">
                  <c:v>68.313000000000002</c:v>
                </c:pt>
                <c:pt idx="5111">
                  <c:v>68.313000000000002</c:v>
                </c:pt>
                <c:pt idx="5112">
                  <c:v>68.35599999999998</c:v>
                </c:pt>
                <c:pt idx="5113">
                  <c:v>68.35599999999998</c:v>
                </c:pt>
                <c:pt idx="5114">
                  <c:v>68.35599999999998</c:v>
                </c:pt>
                <c:pt idx="5115">
                  <c:v>68.35599999999998</c:v>
                </c:pt>
                <c:pt idx="5116">
                  <c:v>68.35599999999998</c:v>
                </c:pt>
                <c:pt idx="5117">
                  <c:v>68.35599999999998</c:v>
                </c:pt>
                <c:pt idx="5118">
                  <c:v>68.35599999999998</c:v>
                </c:pt>
                <c:pt idx="5119">
                  <c:v>68.35599999999998</c:v>
                </c:pt>
                <c:pt idx="5120">
                  <c:v>68.35599999999998</c:v>
                </c:pt>
                <c:pt idx="5121">
                  <c:v>68.400000000000006</c:v>
                </c:pt>
                <c:pt idx="5122">
                  <c:v>68.400000000000006</c:v>
                </c:pt>
                <c:pt idx="5123">
                  <c:v>68.400000000000006</c:v>
                </c:pt>
                <c:pt idx="5124">
                  <c:v>68.400000000000006</c:v>
                </c:pt>
                <c:pt idx="5125">
                  <c:v>68.400000000000006</c:v>
                </c:pt>
                <c:pt idx="5126">
                  <c:v>68.35599999999998</c:v>
                </c:pt>
                <c:pt idx="5127">
                  <c:v>68.35599999999998</c:v>
                </c:pt>
                <c:pt idx="5128">
                  <c:v>68.35599999999998</c:v>
                </c:pt>
                <c:pt idx="5129">
                  <c:v>68.313000000000002</c:v>
                </c:pt>
                <c:pt idx="5130">
                  <c:v>68.313000000000002</c:v>
                </c:pt>
                <c:pt idx="5131">
                  <c:v>68.313000000000002</c:v>
                </c:pt>
                <c:pt idx="5132">
                  <c:v>68.313000000000002</c:v>
                </c:pt>
                <c:pt idx="5133">
                  <c:v>68.313000000000002</c:v>
                </c:pt>
                <c:pt idx="5134">
                  <c:v>68.313000000000002</c:v>
                </c:pt>
                <c:pt idx="5135">
                  <c:v>68.313000000000002</c:v>
                </c:pt>
                <c:pt idx="5136">
                  <c:v>68.27</c:v>
                </c:pt>
                <c:pt idx="5137">
                  <c:v>68.27</c:v>
                </c:pt>
                <c:pt idx="5138">
                  <c:v>68.27</c:v>
                </c:pt>
                <c:pt idx="5139">
                  <c:v>68.27</c:v>
                </c:pt>
                <c:pt idx="5140">
                  <c:v>68.27</c:v>
                </c:pt>
                <c:pt idx="5141">
                  <c:v>68.27</c:v>
                </c:pt>
                <c:pt idx="5142">
                  <c:v>68.27</c:v>
                </c:pt>
                <c:pt idx="5143">
                  <c:v>68.27</c:v>
                </c:pt>
                <c:pt idx="5144">
                  <c:v>68.27</c:v>
                </c:pt>
                <c:pt idx="5145">
                  <c:v>68.27</c:v>
                </c:pt>
                <c:pt idx="5146">
                  <c:v>68.27</c:v>
                </c:pt>
                <c:pt idx="5147">
                  <c:v>68.27</c:v>
                </c:pt>
                <c:pt idx="5148">
                  <c:v>68.27</c:v>
                </c:pt>
                <c:pt idx="5149">
                  <c:v>68.27</c:v>
                </c:pt>
                <c:pt idx="5150">
                  <c:v>68.27</c:v>
                </c:pt>
                <c:pt idx="5151">
                  <c:v>68.27</c:v>
                </c:pt>
                <c:pt idx="5152">
                  <c:v>68.227000000000004</c:v>
                </c:pt>
                <c:pt idx="5153">
                  <c:v>68.227000000000004</c:v>
                </c:pt>
                <c:pt idx="5154">
                  <c:v>68.227000000000004</c:v>
                </c:pt>
                <c:pt idx="5155">
                  <c:v>68.227000000000004</c:v>
                </c:pt>
                <c:pt idx="5156">
                  <c:v>68.27</c:v>
                </c:pt>
                <c:pt idx="5157">
                  <c:v>68.27</c:v>
                </c:pt>
                <c:pt idx="5158">
                  <c:v>68.27</c:v>
                </c:pt>
                <c:pt idx="5159">
                  <c:v>68.313000000000002</c:v>
                </c:pt>
                <c:pt idx="5160">
                  <c:v>68.313000000000002</c:v>
                </c:pt>
                <c:pt idx="5161">
                  <c:v>68.313000000000002</c:v>
                </c:pt>
                <c:pt idx="5162">
                  <c:v>68.313000000000002</c:v>
                </c:pt>
                <c:pt idx="5163">
                  <c:v>68.313000000000002</c:v>
                </c:pt>
                <c:pt idx="5164">
                  <c:v>68.35599999999998</c:v>
                </c:pt>
                <c:pt idx="5165">
                  <c:v>68.35599999999998</c:v>
                </c:pt>
                <c:pt idx="5166">
                  <c:v>68.400000000000006</c:v>
                </c:pt>
                <c:pt idx="5167">
                  <c:v>68.400000000000006</c:v>
                </c:pt>
                <c:pt idx="5168">
                  <c:v>68.400000000000006</c:v>
                </c:pt>
                <c:pt idx="5169">
                  <c:v>68.443000000000026</c:v>
                </c:pt>
                <c:pt idx="5170">
                  <c:v>68.443000000000026</c:v>
                </c:pt>
                <c:pt idx="5171">
                  <c:v>68.483999999999995</c:v>
                </c:pt>
                <c:pt idx="5172">
                  <c:v>68.483999999999995</c:v>
                </c:pt>
                <c:pt idx="5173">
                  <c:v>68.483999999999995</c:v>
                </c:pt>
                <c:pt idx="5174">
                  <c:v>68.527000000000001</c:v>
                </c:pt>
                <c:pt idx="5175">
                  <c:v>68.527000000000001</c:v>
                </c:pt>
                <c:pt idx="5176">
                  <c:v>68.527000000000001</c:v>
                </c:pt>
                <c:pt idx="5177">
                  <c:v>68.527000000000001</c:v>
                </c:pt>
                <c:pt idx="5178">
                  <c:v>68.527000000000001</c:v>
                </c:pt>
                <c:pt idx="5179">
                  <c:v>68.527000000000001</c:v>
                </c:pt>
                <c:pt idx="5180">
                  <c:v>68.527000000000001</c:v>
                </c:pt>
                <c:pt idx="5181">
                  <c:v>68.527000000000001</c:v>
                </c:pt>
                <c:pt idx="5182">
                  <c:v>68.527000000000001</c:v>
                </c:pt>
                <c:pt idx="5183">
                  <c:v>68.527000000000001</c:v>
                </c:pt>
                <c:pt idx="5184">
                  <c:v>68.527000000000001</c:v>
                </c:pt>
                <c:pt idx="5185">
                  <c:v>68.527000000000001</c:v>
                </c:pt>
                <c:pt idx="5186">
                  <c:v>68.570999999999998</c:v>
                </c:pt>
                <c:pt idx="5187">
                  <c:v>68.570999999999998</c:v>
                </c:pt>
                <c:pt idx="5188">
                  <c:v>68.570999999999998</c:v>
                </c:pt>
                <c:pt idx="5189">
                  <c:v>68.570999999999998</c:v>
                </c:pt>
                <c:pt idx="5190">
                  <c:v>68.614000000000004</c:v>
                </c:pt>
                <c:pt idx="5191">
                  <c:v>68.614000000000004</c:v>
                </c:pt>
                <c:pt idx="5192">
                  <c:v>68.614000000000004</c:v>
                </c:pt>
                <c:pt idx="5193">
                  <c:v>68.614000000000004</c:v>
                </c:pt>
                <c:pt idx="5194">
                  <c:v>68.614000000000004</c:v>
                </c:pt>
                <c:pt idx="5195">
                  <c:v>68.614000000000004</c:v>
                </c:pt>
                <c:pt idx="5196">
                  <c:v>68.570999999999998</c:v>
                </c:pt>
                <c:pt idx="5197">
                  <c:v>68.570999999999998</c:v>
                </c:pt>
                <c:pt idx="5198">
                  <c:v>68.570999999999998</c:v>
                </c:pt>
                <c:pt idx="5199">
                  <c:v>68.527000000000001</c:v>
                </c:pt>
                <c:pt idx="5200">
                  <c:v>68.527000000000001</c:v>
                </c:pt>
                <c:pt idx="5201">
                  <c:v>68.483999999999995</c:v>
                </c:pt>
                <c:pt idx="5202">
                  <c:v>68.483999999999995</c:v>
                </c:pt>
                <c:pt idx="5203">
                  <c:v>68.483999999999995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68.400000000000006</c:v>
                </c:pt>
                <c:pt idx="5210">
                  <c:v>68.400000000000006</c:v>
                </c:pt>
                <c:pt idx="5211">
                  <c:v>68.400000000000006</c:v>
                </c:pt>
                <c:pt idx="5212">
                  <c:v>68.400000000000006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68.400000000000006</c:v>
                </c:pt>
                <c:pt idx="5217">
                  <c:v>68.400000000000006</c:v>
                </c:pt>
                <c:pt idx="5218">
                  <c:v>68.400000000000006</c:v>
                </c:pt>
                <c:pt idx="5219">
                  <c:v>68.400000000000006</c:v>
                </c:pt>
                <c:pt idx="5220">
                  <c:v>68.400000000000006</c:v>
                </c:pt>
                <c:pt idx="5221">
                  <c:v>68.35599999999998</c:v>
                </c:pt>
                <c:pt idx="5222">
                  <c:v>68.35599999999998</c:v>
                </c:pt>
                <c:pt idx="5223">
                  <c:v>68.35599999999998</c:v>
                </c:pt>
                <c:pt idx="5224">
                  <c:v>68.35599999999998</c:v>
                </c:pt>
                <c:pt idx="5225">
                  <c:v>68.35599999999998</c:v>
                </c:pt>
                <c:pt idx="5226">
                  <c:v>68.35599999999998</c:v>
                </c:pt>
                <c:pt idx="5227">
                  <c:v>68.35599999999998</c:v>
                </c:pt>
                <c:pt idx="5228">
                  <c:v>68.35599999999998</c:v>
                </c:pt>
                <c:pt idx="5229">
                  <c:v>68.35599999999998</c:v>
                </c:pt>
                <c:pt idx="5230">
                  <c:v>68.35599999999998</c:v>
                </c:pt>
                <c:pt idx="5231">
                  <c:v>68.35599999999998</c:v>
                </c:pt>
                <c:pt idx="5232">
                  <c:v>68.400000000000006</c:v>
                </c:pt>
                <c:pt idx="5233">
                  <c:v>68.400000000000006</c:v>
                </c:pt>
                <c:pt idx="5234">
                  <c:v>68.443000000000026</c:v>
                </c:pt>
                <c:pt idx="5235">
                  <c:v>68.443000000000026</c:v>
                </c:pt>
                <c:pt idx="5236">
                  <c:v>68.483999999999995</c:v>
                </c:pt>
                <c:pt idx="5237">
                  <c:v>68.483999999999995</c:v>
                </c:pt>
                <c:pt idx="5238">
                  <c:v>68.527000000000001</c:v>
                </c:pt>
                <c:pt idx="5239">
                  <c:v>68.570999999999998</c:v>
                </c:pt>
                <c:pt idx="5240">
                  <c:v>68.570999999999998</c:v>
                </c:pt>
                <c:pt idx="5241">
                  <c:v>68.614000000000004</c:v>
                </c:pt>
                <c:pt idx="5242">
                  <c:v>68.656999999999982</c:v>
                </c:pt>
                <c:pt idx="5243">
                  <c:v>68.656999999999982</c:v>
                </c:pt>
                <c:pt idx="5244">
                  <c:v>68.742000000000004</c:v>
                </c:pt>
                <c:pt idx="5245">
                  <c:v>68.742000000000004</c:v>
                </c:pt>
                <c:pt idx="5246">
                  <c:v>68.784999999999997</c:v>
                </c:pt>
                <c:pt idx="5247">
                  <c:v>68.784999999999997</c:v>
                </c:pt>
                <c:pt idx="5248">
                  <c:v>68.828000000000003</c:v>
                </c:pt>
                <c:pt idx="5249">
                  <c:v>68.828000000000003</c:v>
                </c:pt>
                <c:pt idx="5250">
                  <c:v>68.828000000000003</c:v>
                </c:pt>
                <c:pt idx="5251">
                  <c:v>68.828000000000003</c:v>
                </c:pt>
                <c:pt idx="5252">
                  <c:v>68.784999999999997</c:v>
                </c:pt>
                <c:pt idx="5253">
                  <c:v>68.784999999999997</c:v>
                </c:pt>
                <c:pt idx="5254">
                  <c:v>68.784999999999997</c:v>
                </c:pt>
                <c:pt idx="5255">
                  <c:v>68.784999999999997</c:v>
                </c:pt>
                <c:pt idx="5256">
                  <c:v>68.784999999999997</c:v>
                </c:pt>
                <c:pt idx="5257">
                  <c:v>68.784999999999997</c:v>
                </c:pt>
                <c:pt idx="5258">
                  <c:v>68.828000000000003</c:v>
                </c:pt>
                <c:pt idx="5259">
                  <c:v>68.828000000000003</c:v>
                </c:pt>
                <c:pt idx="5260">
                  <c:v>68.828000000000003</c:v>
                </c:pt>
                <c:pt idx="5261">
                  <c:v>68.828000000000003</c:v>
                </c:pt>
                <c:pt idx="5262">
                  <c:v>68.828000000000003</c:v>
                </c:pt>
                <c:pt idx="5263">
                  <c:v>68.828000000000003</c:v>
                </c:pt>
                <c:pt idx="5264">
                  <c:v>68.828000000000003</c:v>
                </c:pt>
                <c:pt idx="5265">
                  <c:v>68.828000000000003</c:v>
                </c:pt>
                <c:pt idx="5266">
                  <c:v>68.828000000000003</c:v>
                </c:pt>
                <c:pt idx="5267">
                  <c:v>68.828000000000003</c:v>
                </c:pt>
                <c:pt idx="5268">
                  <c:v>68.828000000000003</c:v>
                </c:pt>
                <c:pt idx="5269">
                  <c:v>68.828000000000003</c:v>
                </c:pt>
                <c:pt idx="5270">
                  <c:v>68.828000000000003</c:v>
                </c:pt>
                <c:pt idx="5271">
                  <c:v>68.828000000000003</c:v>
                </c:pt>
                <c:pt idx="5272">
                  <c:v>68.828000000000003</c:v>
                </c:pt>
                <c:pt idx="5273">
                  <c:v>68.870999999999981</c:v>
                </c:pt>
                <c:pt idx="5274">
                  <c:v>68.870999999999981</c:v>
                </c:pt>
                <c:pt idx="5275">
                  <c:v>68.870999999999981</c:v>
                </c:pt>
                <c:pt idx="5276">
                  <c:v>68.870999999999981</c:v>
                </c:pt>
                <c:pt idx="5277">
                  <c:v>68.912999999999997</c:v>
                </c:pt>
                <c:pt idx="5278">
                  <c:v>68.912999999999997</c:v>
                </c:pt>
                <c:pt idx="5279">
                  <c:v>68.912999999999997</c:v>
                </c:pt>
                <c:pt idx="5280">
                  <c:v>68.912999999999997</c:v>
                </c:pt>
                <c:pt idx="5281">
                  <c:v>68.956000000000003</c:v>
                </c:pt>
                <c:pt idx="5282">
                  <c:v>68.956000000000003</c:v>
                </c:pt>
                <c:pt idx="5283">
                  <c:v>68.956000000000003</c:v>
                </c:pt>
                <c:pt idx="5284">
                  <c:v>68.998999999999995</c:v>
                </c:pt>
                <c:pt idx="5285">
                  <c:v>68.998999999999995</c:v>
                </c:pt>
                <c:pt idx="5286">
                  <c:v>68.998999999999995</c:v>
                </c:pt>
                <c:pt idx="5287">
                  <c:v>69.042000000000002</c:v>
                </c:pt>
                <c:pt idx="5288">
                  <c:v>69.042000000000002</c:v>
                </c:pt>
                <c:pt idx="5289">
                  <c:v>69.084999999999994</c:v>
                </c:pt>
                <c:pt idx="5290">
                  <c:v>69.084999999999994</c:v>
                </c:pt>
                <c:pt idx="5291">
                  <c:v>69.084999999999994</c:v>
                </c:pt>
                <c:pt idx="5292">
                  <c:v>69.128999999999976</c:v>
                </c:pt>
                <c:pt idx="5293">
                  <c:v>69.169999999999987</c:v>
                </c:pt>
                <c:pt idx="5294">
                  <c:v>69.169999999999987</c:v>
                </c:pt>
                <c:pt idx="5295">
                  <c:v>69.169999999999987</c:v>
                </c:pt>
                <c:pt idx="5296">
                  <c:v>69.212999999999994</c:v>
                </c:pt>
                <c:pt idx="5297">
                  <c:v>69.212999999999994</c:v>
                </c:pt>
                <c:pt idx="5298">
                  <c:v>69.256</c:v>
                </c:pt>
                <c:pt idx="5299">
                  <c:v>69.256</c:v>
                </c:pt>
                <c:pt idx="5300">
                  <c:v>69.3</c:v>
                </c:pt>
                <c:pt idx="5301">
                  <c:v>69.343000000000004</c:v>
                </c:pt>
                <c:pt idx="5302">
                  <c:v>69.343000000000004</c:v>
                </c:pt>
                <c:pt idx="5303">
                  <c:v>69.343000000000004</c:v>
                </c:pt>
                <c:pt idx="5304">
                  <c:v>69.385999999999981</c:v>
                </c:pt>
                <c:pt idx="5305">
                  <c:v>69.427000000000007</c:v>
                </c:pt>
                <c:pt idx="5306">
                  <c:v>69.427000000000007</c:v>
                </c:pt>
                <c:pt idx="5307">
                  <c:v>69.471000000000004</c:v>
                </c:pt>
                <c:pt idx="5308">
                  <c:v>69.471000000000004</c:v>
                </c:pt>
                <c:pt idx="5309">
                  <c:v>69.513999999999996</c:v>
                </c:pt>
                <c:pt idx="5310">
                  <c:v>69.513999999999996</c:v>
                </c:pt>
                <c:pt idx="5311">
                  <c:v>69.513999999999996</c:v>
                </c:pt>
                <c:pt idx="5312">
                  <c:v>69.557000000000002</c:v>
                </c:pt>
                <c:pt idx="5313">
                  <c:v>69.557000000000002</c:v>
                </c:pt>
                <c:pt idx="5314">
                  <c:v>69.599999999999994</c:v>
                </c:pt>
                <c:pt idx="5315">
                  <c:v>69.599999999999994</c:v>
                </c:pt>
                <c:pt idx="5316">
                  <c:v>69.599999999999994</c:v>
                </c:pt>
                <c:pt idx="5317">
                  <c:v>69.599999999999994</c:v>
                </c:pt>
                <c:pt idx="5318">
                  <c:v>69.599999999999994</c:v>
                </c:pt>
                <c:pt idx="5319">
                  <c:v>69.599999999999994</c:v>
                </c:pt>
                <c:pt idx="5320">
                  <c:v>69.599999999999994</c:v>
                </c:pt>
                <c:pt idx="5321">
                  <c:v>69.643000000000001</c:v>
                </c:pt>
                <c:pt idx="5322">
                  <c:v>69.643000000000001</c:v>
                </c:pt>
                <c:pt idx="5323">
                  <c:v>69.643000000000001</c:v>
                </c:pt>
                <c:pt idx="5324">
                  <c:v>69.643000000000001</c:v>
                </c:pt>
                <c:pt idx="5325">
                  <c:v>69.685000000000002</c:v>
                </c:pt>
                <c:pt idx="5326">
                  <c:v>69.685000000000002</c:v>
                </c:pt>
                <c:pt idx="5327">
                  <c:v>69.685000000000002</c:v>
                </c:pt>
                <c:pt idx="5328">
                  <c:v>69.727999999999994</c:v>
                </c:pt>
                <c:pt idx="5329">
                  <c:v>69.771000000000001</c:v>
                </c:pt>
                <c:pt idx="5330">
                  <c:v>69.771000000000001</c:v>
                </c:pt>
                <c:pt idx="5331">
                  <c:v>69.771000000000001</c:v>
                </c:pt>
                <c:pt idx="5332">
                  <c:v>69.813999999999993</c:v>
                </c:pt>
                <c:pt idx="5333">
                  <c:v>69.813999999999993</c:v>
                </c:pt>
                <c:pt idx="5334">
                  <c:v>69.85799999999999</c:v>
                </c:pt>
                <c:pt idx="5335">
                  <c:v>69.85799999999999</c:v>
                </c:pt>
                <c:pt idx="5336">
                  <c:v>69.900999999999996</c:v>
                </c:pt>
                <c:pt idx="5337">
                  <c:v>69.985000000000014</c:v>
                </c:pt>
                <c:pt idx="5338">
                  <c:v>70.028999999999982</c:v>
                </c:pt>
                <c:pt idx="5339">
                  <c:v>70.114999999999995</c:v>
                </c:pt>
                <c:pt idx="5340">
                  <c:v>70.200999999999993</c:v>
                </c:pt>
                <c:pt idx="5341">
                  <c:v>70.286000000000001</c:v>
                </c:pt>
                <c:pt idx="5342">
                  <c:v>70.328999999999979</c:v>
                </c:pt>
                <c:pt idx="5343">
                  <c:v>70.415999999999997</c:v>
                </c:pt>
                <c:pt idx="5344">
                  <c:v>70.459000000000003</c:v>
                </c:pt>
                <c:pt idx="5345">
                  <c:v>70.543000000000006</c:v>
                </c:pt>
                <c:pt idx="5346">
                  <c:v>70.543000000000006</c:v>
                </c:pt>
                <c:pt idx="5347">
                  <c:v>70.63</c:v>
                </c:pt>
                <c:pt idx="5348">
                  <c:v>70.63</c:v>
                </c:pt>
                <c:pt idx="5349">
                  <c:v>70.672999999999988</c:v>
                </c:pt>
                <c:pt idx="5350">
                  <c:v>70.672999999999988</c:v>
                </c:pt>
                <c:pt idx="5351">
                  <c:v>70.672999999999988</c:v>
                </c:pt>
                <c:pt idx="5352">
                  <c:v>70.715999999999994</c:v>
                </c:pt>
                <c:pt idx="5353">
                  <c:v>70.715999999999994</c:v>
                </c:pt>
                <c:pt idx="5354">
                  <c:v>70.759</c:v>
                </c:pt>
                <c:pt idx="5355">
                  <c:v>70.802999999999983</c:v>
                </c:pt>
                <c:pt idx="5356">
                  <c:v>70.846000000000004</c:v>
                </c:pt>
                <c:pt idx="5357">
                  <c:v>70.887</c:v>
                </c:pt>
                <c:pt idx="5358">
                  <c:v>70.887</c:v>
                </c:pt>
                <c:pt idx="5359">
                  <c:v>70.930000000000007</c:v>
                </c:pt>
                <c:pt idx="5360">
                  <c:v>70.887</c:v>
                </c:pt>
                <c:pt idx="5361">
                  <c:v>70.887</c:v>
                </c:pt>
                <c:pt idx="5362">
                  <c:v>70.802999999999983</c:v>
                </c:pt>
                <c:pt idx="5363">
                  <c:v>70.715999999999994</c:v>
                </c:pt>
                <c:pt idx="5364">
                  <c:v>70.63</c:v>
                </c:pt>
                <c:pt idx="5365">
                  <c:v>70.543000000000006</c:v>
                </c:pt>
                <c:pt idx="5366">
                  <c:v>70.459000000000003</c:v>
                </c:pt>
                <c:pt idx="5367">
                  <c:v>70.371999999999986</c:v>
                </c:pt>
                <c:pt idx="5368">
                  <c:v>70.371999999999986</c:v>
                </c:pt>
                <c:pt idx="5369">
                  <c:v>70.286000000000001</c:v>
                </c:pt>
                <c:pt idx="5370">
                  <c:v>70.286000000000001</c:v>
                </c:pt>
                <c:pt idx="5371">
                  <c:v>70.242999999999995</c:v>
                </c:pt>
                <c:pt idx="5372">
                  <c:v>70.200999999999993</c:v>
                </c:pt>
                <c:pt idx="5373">
                  <c:v>70.157999999999987</c:v>
                </c:pt>
                <c:pt idx="5374">
                  <c:v>70.114999999999995</c:v>
                </c:pt>
                <c:pt idx="5375">
                  <c:v>70.114999999999995</c:v>
                </c:pt>
                <c:pt idx="5376">
                  <c:v>70.072000000000003</c:v>
                </c:pt>
                <c:pt idx="5377">
                  <c:v>70.072000000000003</c:v>
                </c:pt>
                <c:pt idx="5378">
                  <c:v>70.072000000000003</c:v>
                </c:pt>
                <c:pt idx="5379">
                  <c:v>70.072000000000003</c:v>
                </c:pt>
                <c:pt idx="5380">
                  <c:v>70.072000000000003</c:v>
                </c:pt>
                <c:pt idx="5381">
                  <c:v>70.072000000000003</c:v>
                </c:pt>
                <c:pt idx="5382">
                  <c:v>70.072000000000003</c:v>
                </c:pt>
                <c:pt idx="5383">
                  <c:v>70.072000000000003</c:v>
                </c:pt>
                <c:pt idx="5384">
                  <c:v>70.114999999999995</c:v>
                </c:pt>
                <c:pt idx="5385">
                  <c:v>70.072000000000003</c:v>
                </c:pt>
                <c:pt idx="5386">
                  <c:v>70.072000000000003</c:v>
                </c:pt>
                <c:pt idx="5387">
                  <c:v>70.114999999999995</c:v>
                </c:pt>
                <c:pt idx="5388">
                  <c:v>70.114999999999995</c:v>
                </c:pt>
                <c:pt idx="5389">
                  <c:v>70.114999999999995</c:v>
                </c:pt>
                <c:pt idx="5390">
                  <c:v>70.157999999999987</c:v>
                </c:pt>
                <c:pt idx="5391">
                  <c:v>70.200999999999993</c:v>
                </c:pt>
                <c:pt idx="5392">
                  <c:v>70.200999999999993</c:v>
                </c:pt>
                <c:pt idx="5393">
                  <c:v>70.200999999999993</c:v>
                </c:pt>
                <c:pt idx="5394">
                  <c:v>70.242999999999995</c:v>
                </c:pt>
                <c:pt idx="5395">
                  <c:v>70.242999999999995</c:v>
                </c:pt>
                <c:pt idx="5396">
                  <c:v>70.200999999999993</c:v>
                </c:pt>
                <c:pt idx="5397">
                  <c:v>70.200999999999993</c:v>
                </c:pt>
                <c:pt idx="5398">
                  <c:v>70.200999999999993</c:v>
                </c:pt>
                <c:pt idx="5399">
                  <c:v>70.200999999999993</c:v>
                </c:pt>
                <c:pt idx="5400">
                  <c:v>70.157999999999987</c:v>
                </c:pt>
                <c:pt idx="5401">
                  <c:v>70.157999999999987</c:v>
                </c:pt>
                <c:pt idx="5402">
                  <c:v>70.114999999999995</c:v>
                </c:pt>
                <c:pt idx="5403">
                  <c:v>70.114999999999995</c:v>
                </c:pt>
                <c:pt idx="5404">
                  <c:v>70.072000000000003</c:v>
                </c:pt>
                <c:pt idx="5405">
                  <c:v>70.028999999999982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69.985000000000014</c:v>
                </c:pt>
                <c:pt idx="5409">
                  <c:v>69.985000000000014</c:v>
                </c:pt>
                <c:pt idx="5410">
                  <c:v>69.942000000000007</c:v>
                </c:pt>
                <c:pt idx="5411">
                  <c:v>69.942000000000007</c:v>
                </c:pt>
                <c:pt idx="5412">
                  <c:v>69.942000000000007</c:v>
                </c:pt>
                <c:pt idx="5413">
                  <c:v>69.900999999999996</c:v>
                </c:pt>
                <c:pt idx="5414">
                  <c:v>69.85799999999999</c:v>
                </c:pt>
                <c:pt idx="5415">
                  <c:v>69.85799999999999</c:v>
                </c:pt>
                <c:pt idx="5416">
                  <c:v>69.813999999999993</c:v>
                </c:pt>
                <c:pt idx="5417">
                  <c:v>69.771000000000001</c:v>
                </c:pt>
                <c:pt idx="5418">
                  <c:v>69.727999999999994</c:v>
                </c:pt>
                <c:pt idx="5419">
                  <c:v>69.685000000000002</c:v>
                </c:pt>
                <c:pt idx="5420">
                  <c:v>69.685000000000002</c:v>
                </c:pt>
                <c:pt idx="5421">
                  <c:v>69.685000000000002</c:v>
                </c:pt>
                <c:pt idx="5422">
                  <c:v>69.685000000000002</c:v>
                </c:pt>
                <c:pt idx="5423">
                  <c:v>69.685000000000002</c:v>
                </c:pt>
                <c:pt idx="5424">
                  <c:v>69.643000000000001</c:v>
                </c:pt>
                <c:pt idx="5425">
                  <c:v>69.599999999999994</c:v>
                </c:pt>
                <c:pt idx="5426">
                  <c:v>69.599999999999994</c:v>
                </c:pt>
                <c:pt idx="5427">
                  <c:v>69.557000000000002</c:v>
                </c:pt>
                <c:pt idx="5428">
                  <c:v>69.513999999999996</c:v>
                </c:pt>
                <c:pt idx="5429">
                  <c:v>69.513999999999996</c:v>
                </c:pt>
                <c:pt idx="5430">
                  <c:v>69.557000000000002</c:v>
                </c:pt>
                <c:pt idx="5431">
                  <c:v>69.557000000000002</c:v>
                </c:pt>
                <c:pt idx="5432">
                  <c:v>69.599999999999994</c:v>
                </c:pt>
                <c:pt idx="5433">
                  <c:v>69.599999999999994</c:v>
                </c:pt>
                <c:pt idx="5434">
                  <c:v>69.643000000000001</c:v>
                </c:pt>
                <c:pt idx="5435">
                  <c:v>69.685000000000002</c:v>
                </c:pt>
                <c:pt idx="5436">
                  <c:v>69.685000000000002</c:v>
                </c:pt>
                <c:pt idx="5437">
                  <c:v>69.685000000000002</c:v>
                </c:pt>
                <c:pt idx="5438">
                  <c:v>69.727999999999994</c:v>
                </c:pt>
                <c:pt idx="5439">
                  <c:v>69.727999999999994</c:v>
                </c:pt>
                <c:pt idx="5440">
                  <c:v>69.771000000000001</c:v>
                </c:pt>
                <c:pt idx="5441">
                  <c:v>69.771000000000001</c:v>
                </c:pt>
                <c:pt idx="5442">
                  <c:v>69.771000000000001</c:v>
                </c:pt>
                <c:pt idx="5443">
                  <c:v>69.813999999999993</c:v>
                </c:pt>
                <c:pt idx="5444">
                  <c:v>69.85799999999999</c:v>
                </c:pt>
                <c:pt idx="5445">
                  <c:v>69.900999999999996</c:v>
                </c:pt>
                <c:pt idx="5446">
                  <c:v>69.942000000000007</c:v>
                </c:pt>
                <c:pt idx="5447">
                  <c:v>69.985000000000014</c:v>
                </c:pt>
                <c:pt idx="5448">
                  <c:v>70.028999999999982</c:v>
                </c:pt>
                <c:pt idx="5449">
                  <c:v>70.114999999999995</c:v>
                </c:pt>
                <c:pt idx="5450">
                  <c:v>70.157999999999987</c:v>
                </c:pt>
                <c:pt idx="5451">
                  <c:v>70.200999999999993</c:v>
                </c:pt>
                <c:pt idx="5452">
                  <c:v>70.242999999999995</c:v>
                </c:pt>
                <c:pt idx="5453">
                  <c:v>70.242999999999995</c:v>
                </c:pt>
                <c:pt idx="5454">
                  <c:v>70.286000000000001</c:v>
                </c:pt>
                <c:pt idx="5455">
                  <c:v>70.286000000000001</c:v>
                </c:pt>
                <c:pt idx="5456">
                  <c:v>70.286000000000001</c:v>
                </c:pt>
                <c:pt idx="5457">
                  <c:v>70.286000000000001</c:v>
                </c:pt>
                <c:pt idx="5458">
                  <c:v>70.242999999999995</c:v>
                </c:pt>
                <c:pt idx="5459">
                  <c:v>70.200999999999993</c:v>
                </c:pt>
                <c:pt idx="5460">
                  <c:v>70.200999999999993</c:v>
                </c:pt>
                <c:pt idx="5461">
                  <c:v>70.157999999999987</c:v>
                </c:pt>
                <c:pt idx="5462">
                  <c:v>70.114999999999995</c:v>
                </c:pt>
                <c:pt idx="5463">
                  <c:v>70.114999999999995</c:v>
                </c:pt>
                <c:pt idx="5464">
                  <c:v>70.114999999999995</c:v>
                </c:pt>
                <c:pt idx="5465">
                  <c:v>70.114999999999995</c:v>
                </c:pt>
                <c:pt idx="5466">
                  <c:v>70.114999999999995</c:v>
                </c:pt>
                <c:pt idx="5467">
                  <c:v>70.114999999999995</c:v>
                </c:pt>
                <c:pt idx="5468">
                  <c:v>70.114999999999995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70.072000000000003</c:v>
                </c:pt>
                <c:pt idx="5473">
                  <c:v>70.072000000000003</c:v>
                </c:pt>
                <c:pt idx="5474">
                  <c:v>70.028999999999982</c:v>
                </c:pt>
                <c:pt idx="5475">
                  <c:v>70.028999999999982</c:v>
                </c:pt>
                <c:pt idx="5476">
                  <c:v>70.028999999999982</c:v>
                </c:pt>
                <c:pt idx="5477">
                  <c:v>70.028999999999982</c:v>
                </c:pt>
                <c:pt idx="5478">
                  <c:v>70.072000000000003</c:v>
                </c:pt>
                <c:pt idx="5479">
                  <c:v>70.072000000000003</c:v>
                </c:pt>
                <c:pt idx="5480">
                  <c:v>70.114999999999995</c:v>
                </c:pt>
                <c:pt idx="5481">
                  <c:v>70.114999999999995</c:v>
                </c:pt>
                <c:pt idx="5482">
                  <c:v>70.114999999999995</c:v>
                </c:pt>
                <c:pt idx="5483">
                  <c:v>70.114999999999995</c:v>
                </c:pt>
                <c:pt idx="5484">
                  <c:v>70.114999999999995</c:v>
                </c:pt>
                <c:pt idx="5485">
                  <c:v>70.114999999999995</c:v>
                </c:pt>
                <c:pt idx="5486">
                  <c:v>70.114999999999995</c:v>
                </c:pt>
                <c:pt idx="5487">
                  <c:v>70.114999999999995</c:v>
                </c:pt>
                <c:pt idx="5488">
                  <c:v>70.072000000000003</c:v>
                </c:pt>
                <c:pt idx="5489">
                  <c:v>70.028999999999982</c:v>
                </c:pt>
                <c:pt idx="5490">
                  <c:v>70.028999999999982</c:v>
                </c:pt>
                <c:pt idx="5491">
                  <c:v>69.985000000000014</c:v>
                </c:pt>
                <c:pt idx="5492">
                  <c:v>69.942000000000007</c:v>
                </c:pt>
                <c:pt idx="5493">
                  <c:v>69.942000000000007</c:v>
                </c:pt>
                <c:pt idx="5494">
                  <c:v>69.900999999999996</c:v>
                </c:pt>
                <c:pt idx="5495">
                  <c:v>69.85799999999999</c:v>
                </c:pt>
                <c:pt idx="5496">
                  <c:v>69.813999999999993</c:v>
                </c:pt>
                <c:pt idx="5497">
                  <c:v>69.771000000000001</c:v>
                </c:pt>
                <c:pt idx="5498">
                  <c:v>69.771000000000001</c:v>
                </c:pt>
                <c:pt idx="5499">
                  <c:v>69.727999999999994</c:v>
                </c:pt>
                <c:pt idx="5500">
                  <c:v>69.727999999999994</c:v>
                </c:pt>
                <c:pt idx="5501">
                  <c:v>69.685000000000002</c:v>
                </c:pt>
                <c:pt idx="5502">
                  <c:v>69.685000000000002</c:v>
                </c:pt>
                <c:pt idx="5503">
                  <c:v>69.685000000000002</c:v>
                </c:pt>
                <c:pt idx="5504">
                  <c:v>69.685000000000002</c:v>
                </c:pt>
                <c:pt idx="5505">
                  <c:v>69.685000000000002</c:v>
                </c:pt>
                <c:pt idx="5506">
                  <c:v>69.685000000000002</c:v>
                </c:pt>
                <c:pt idx="5507">
                  <c:v>69.685000000000002</c:v>
                </c:pt>
                <c:pt idx="5508">
                  <c:v>69.727999999999994</c:v>
                </c:pt>
                <c:pt idx="5509">
                  <c:v>69.771000000000001</c:v>
                </c:pt>
                <c:pt idx="5510">
                  <c:v>69.771000000000001</c:v>
                </c:pt>
                <c:pt idx="5511">
                  <c:v>69.771000000000001</c:v>
                </c:pt>
                <c:pt idx="5512">
                  <c:v>69.771000000000001</c:v>
                </c:pt>
                <c:pt idx="5513">
                  <c:v>69.813999999999993</c:v>
                </c:pt>
                <c:pt idx="5514">
                  <c:v>69.813999999999993</c:v>
                </c:pt>
                <c:pt idx="5515">
                  <c:v>69.813999999999993</c:v>
                </c:pt>
                <c:pt idx="5516">
                  <c:v>69.813999999999993</c:v>
                </c:pt>
                <c:pt idx="5517">
                  <c:v>69.813999999999993</c:v>
                </c:pt>
                <c:pt idx="5518">
                  <c:v>69.813999999999993</c:v>
                </c:pt>
                <c:pt idx="5519">
                  <c:v>69.85799999999999</c:v>
                </c:pt>
                <c:pt idx="5520">
                  <c:v>69.85799999999999</c:v>
                </c:pt>
                <c:pt idx="5521">
                  <c:v>69.85799999999999</c:v>
                </c:pt>
                <c:pt idx="5522">
                  <c:v>69.85799999999999</c:v>
                </c:pt>
                <c:pt idx="5523">
                  <c:v>69.85799999999999</c:v>
                </c:pt>
                <c:pt idx="5524">
                  <c:v>69.85799999999999</c:v>
                </c:pt>
                <c:pt idx="5525">
                  <c:v>69.85799999999999</c:v>
                </c:pt>
                <c:pt idx="5526">
                  <c:v>69.85799999999999</c:v>
                </c:pt>
                <c:pt idx="5527">
                  <c:v>69.85799999999999</c:v>
                </c:pt>
                <c:pt idx="5528">
                  <c:v>69.771000000000001</c:v>
                </c:pt>
                <c:pt idx="5529">
                  <c:v>69.727999999999994</c:v>
                </c:pt>
                <c:pt idx="5530">
                  <c:v>69.685000000000002</c:v>
                </c:pt>
                <c:pt idx="5531">
                  <c:v>69.643000000000001</c:v>
                </c:pt>
                <c:pt idx="5532">
                  <c:v>69.557000000000002</c:v>
                </c:pt>
                <c:pt idx="5533">
                  <c:v>69.471000000000004</c:v>
                </c:pt>
                <c:pt idx="5534">
                  <c:v>69.427000000000007</c:v>
                </c:pt>
                <c:pt idx="5535">
                  <c:v>69.343000000000004</c:v>
                </c:pt>
                <c:pt idx="5536">
                  <c:v>69.3</c:v>
                </c:pt>
                <c:pt idx="5537">
                  <c:v>69.256</c:v>
                </c:pt>
                <c:pt idx="5538">
                  <c:v>69.256</c:v>
                </c:pt>
                <c:pt idx="5539">
                  <c:v>69.212999999999994</c:v>
                </c:pt>
                <c:pt idx="5540">
                  <c:v>69.212999999999994</c:v>
                </c:pt>
                <c:pt idx="5541">
                  <c:v>69.169999999999987</c:v>
                </c:pt>
                <c:pt idx="5542">
                  <c:v>69.169999999999987</c:v>
                </c:pt>
                <c:pt idx="5543">
                  <c:v>69.084999999999994</c:v>
                </c:pt>
                <c:pt idx="5544">
                  <c:v>69.084999999999994</c:v>
                </c:pt>
                <c:pt idx="5545">
                  <c:v>68.998999999999995</c:v>
                </c:pt>
                <c:pt idx="5546">
                  <c:v>68.956000000000003</c:v>
                </c:pt>
                <c:pt idx="5547">
                  <c:v>68.912999999999997</c:v>
                </c:pt>
                <c:pt idx="5548">
                  <c:v>68.828000000000003</c:v>
                </c:pt>
                <c:pt idx="5549">
                  <c:v>68.784999999999997</c:v>
                </c:pt>
                <c:pt idx="5550">
                  <c:v>68.742000000000004</c:v>
                </c:pt>
                <c:pt idx="5551">
                  <c:v>68.697999999999993</c:v>
                </c:pt>
                <c:pt idx="5552">
                  <c:v>68.656999999999982</c:v>
                </c:pt>
                <c:pt idx="5553">
                  <c:v>68.656999999999982</c:v>
                </c:pt>
                <c:pt idx="5554">
                  <c:v>68.614000000000004</c:v>
                </c:pt>
                <c:pt idx="5555">
                  <c:v>68.614000000000004</c:v>
                </c:pt>
                <c:pt idx="5556">
                  <c:v>68.570999999999998</c:v>
                </c:pt>
                <c:pt idx="5557">
                  <c:v>68.570999999999998</c:v>
                </c:pt>
                <c:pt idx="5558">
                  <c:v>68.570999999999998</c:v>
                </c:pt>
                <c:pt idx="5559">
                  <c:v>68.570999999999998</c:v>
                </c:pt>
                <c:pt idx="5560">
                  <c:v>68.570999999999998</c:v>
                </c:pt>
                <c:pt idx="5561">
                  <c:v>68.570999999999998</c:v>
                </c:pt>
                <c:pt idx="5562">
                  <c:v>68.527000000000001</c:v>
                </c:pt>
                <c:pt idx="5563">
                  <c:v>68.483999999999995</c:v>
                </c:pt>
                <c:pt idx="5564">
                  <c:v>68.483999999999995</c:v>
                </c:pt>
                <c:pt idx="5565">
                  <c:v>68.483999999999995</c:v>
                </c:pt>
                <c:pt idx="5566">
                  <c:v>68.483999999999995</c:v>
                </c:pt>
                <c:pt idx="5567">
                  <c:v>68.483999999999995</c:v>
                </c:pt>
                <c:pt idx="5568">
                  <c:v>68.483999999999995</c:v>
                </c:pt>
                <c:pt idx="5569">
                  <c:v>68.527000000000001</c:v>
                </c:pt>
                <c:pt idx="5570">
                  <c:v>68.570999999999998</c:v>
                </c:pt>
                <c:pt idx="5571">
                  <c:v>68.570999999999998</c:v>
                </c:pt>
                <c:pt idx="5572">
                  <c:v>68.656999999999982</c:v>
                </c:pt>
                <c:pt idx="5573">
                  <c:v>68.656999999999982</c:v>
                </c:pt>
                <c:pt idx="5574">
                  <c:v>68.697999999999993</c:v>
                </c:pt>
                <c:pt idx="5575">
                  <c:v>68.697999999999993</c:v>
                </c:pt>
                <c:pt idx="5576">
                  <c:v>68.742000000000004</c:v>
                </c:pt>
                <c:pt idx="5577">
                  <c:v>68.742000000000004</c:v>
                </c:pt>
                <c:pt idx="5578">
                  <c:v>68.784999999999997</c:v>
                </c:pt>
                <c:pt idx="5579">
                  <c:v>68.784999999999997</c:v>
                </c:pt>
                <c:pt idx="5580">
                  <c:v>68.828000000000003</c:v>
                </c:pt>
                <c:pt idx="5581">
                  <c:v>68.828000000000003</c:v>
                </c:pt>
                <c:pt idx="5582">
                  <c:v>68.828000000000003</c:v>
                </c:pt>
                <c:pt idx="5583">
                  <c:v>68.828000000000003</c:v>
                </c:pt>
                <c:pt idx="5584">
                  <c:v>68.828000000000003</c:v>
                </c:pt>
                <c:pt idx="5585">
                  <c:v>68.828000000000003</c:v>
                </c:pt>
                <c:pt idx="5586">
                  <c:v>68.828000000000003</c:v>
                </c:pt>
                <c:pt idx="5587">
                  <c:v>68.784999999999997</c:v>
                </c:pt>
                <c:pt idx="5588">
                  <c:v>68.784999999999997</c:v>
                </c:pt>
                <c:pt idx="5589">
                  <c:v>68.784999999999997</c:v>
                </c:pt>
                <c:pt idx="5590">
                  <c:v>68.742000000000004</c:v>
                </c:pt>
                <c:pt idx="5591">
                  <c:v>68.742000000000004</c:v>
                </c:pt>
                <c:pt idx="5592">
                  <c:v>68.742000000000004</c:v>
                </c:pt>
                <c:pt idx="5593">
                  <c:v>68.784999999999997</c:v>
                </c:pt>
                <c:pt idx="5594">
                  <c:v>68.784999999999997</c:v>
                </c:pt>
                <c:pt idx="5595">
                  <c:v>68.828000000000003</c:v>
                </c:pt>
                <c:pt idx="5596">
                  <c:v>68.912999999999997</c:v>
                </c:pt>
                <c:pt idx="5597">
                  <c:v>68.956000000000003</c:v>
                </c:pt>
                <c:pt idx="5598">
                  <c:v>68.998999999999995</c:v>
                </c:pt>
                <c:pt idx="5599">
                  <c:v>69.042000000000002</c:v>
                </c:pt>
                <c:pt idx="5600">
                  <c:v>69.042000000000002</c:v>
                </c:pt>
                <c:pt idx="5601">
                  <c:v>69.084999999999994</c:v>
                </c:pt>
                <c:pt idx="5602">
                  <c:v>69.084999999999994</c:v>
                </c:pt>
                <c:pt idx="5603">
                  <c:v>69.084999999999994</c:v>
                </c:pt>
                <c:pt idx="5604">
                  <c:v>69.128999999999976</c:v>
                </c:pt>
                <c:pt idx="5605">
                  <c:v>69.169999999999987</c:v>
                </c:pt>
                <c:pt idx="5606">
                  <c:v>69.169999999999987</c:v>
                </c:pt>
                <c:pt idx="5607">
                  <c:v>69.212999999999994</c:v>
                </c:pt>
                <c:pt idx="5608">
                  <c:v>69.212999999999994</c:v>
                </c:pt>
                <c:pt idx="5609">
                  <c:v>69.212999999999994</c:v>
                </c:pt>
                <c:pt idx="5610">
                  <c:v>69.169999999999987</c:v>
                </c:pt>
                <c:pt idx="5611">
                  <c:v>69.169999999999987</c:v>
                </c:pt>
                <c:pt idx="5612">
                  <c:v>69.128999999999976</c:v>
                </c:pt>
                <c:pt idx="5613">
                  <c:v>69.084999999999994</c:v>
                </c:pt>
                <c:pt idx="5614">
                  <c:v>69.084999999999994</c:v>
                </c:pt>
                <c:pt idx="5615">
                  <c:v>69.042000000000002</c:v>
                </c:pt>
                <c:pt idx="5616">
                  <c:v>68.998999999999995</c:v>
                </c:pt>
                <c:pt idx="5617">
                  <c:v>68.998999999999995</c:v>
                </c:pt>
                <c:pt idx="5618">
                  <c:v>68.956000000000003</c:v>
                </c:pt>
                <c:pt idx="5619">
                  <c:v>68.912999999999997</c:v>
                </c:pt>
                <c:pt idx="5620">
                  <c:v>68.912999999999997</c:v>
                </c:pt>
                <c:pt idx="5621">
                  <c:v>68.912999999999997</c:v>
                </c:pt>
                <c:pt idx="5622">
                  <c:v>68.912999999999997</c:v>
                </c:pt>
                <c:pt idx="5623">
                  <c:v>68.912999999999997</c:v>
                </c:pt>
                <c:pt idx="5624">
                  <c:v>68.956000000000003</c:v>
                </c:pt>
                <c:pt idx="5625">
                  <c:v>68.956000000000003</c:v>
                </c:pt>
                <c:pt idx="5626">
                  <c:v>68.956000000000003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68.998999999999995</c:v>
                </c:pt>
                <c:pt idx="5630">
                  <c:v>68.998999999999995</c:v>
                </c:pt>
                <c:pt idx="5631">
                  <c:v>68.998999999999995</c:v>
                </c:pt>
                <c:pt idx="5632">
                  <c:v>69.042000000000002</c:v>
                </c:pt>
                <c:pt idx="5633">
                  <c:v>69.042000000000002</c:v>
                </c:pt>
                <c:pt idx="5634">
                  <c:v>69.042000000000002</c:v>
                </c:pt>
                <c:pt idx="5635">
                  <c:v>69.084999999999994</c:v>
                </c:pt>
                <c:pt idx="5636">
                  <c:v>69.084999999999994</c:v>
                </c:pt>
                <c:pt idx="5637">
                  <c:v>69.084999999999994</c:v>
                </c:pt>
                <c:pt idx="5638">
                  <c:v>69.084999999999994</c:v>
                </c:pt>
                <c:pt idx="5639">
                  <c:v>69.084999999999994</c:v>
                </c:pt>
                <c:pt idx="5640">
                  <c:v>69.128999999999976</c:v>
                </c:pt>
                <c:pt idx="5641">
                  <c:v>69.128999999999976</c:v>
                </c:pt>
                <c:pt idx="5642">
                  <c:v>69.169999999999987</c:v>
                </c:pt>
                <c:pt idx="5643">
                  <c:v>69.169999999999987</c:v>
                </c:pt>
                <c:pt idx="5644">
                  <c:v>69.212999999999994</c:v>
                </c:pt>
                <c:pt idx="5645">
                  <c:v>69.256</c:v>
                </c:pt>
                <c:pt idx="5646">
                  <c:v>69.256</c:v>
                </c:pt>
                <c:pt idx="5647">
                  <c:v>69.3</c:v>
                </c:pt>
                <c:pt idx="5648">
                  <c:v>69.3</c:v>
                </c:pt>
                <c:pt idx="5649">
                  <c:v>69.343000000000004</c:v>
                </c:pt>
                <c:pt idx="5650">
                  <c:v>69.343000000000004</c:v>
                </c:pt>
                <c:pt idx="5651">
                  <c:v>69.343000000000004</c:v>
                </c:pt>
                <c:pt idx="5652">
                  <c:v>69.343000000000004</c:v>
                </c:pt>
                <c:pt idx="5653">
                  <c:v>69.343000000000004</c:v>
                </c:pt>
                <c:pt idx="5654">
                  <c:v>69.343000000000004</c:v>
                </c:pt>
                <c:pt idx="5655">
                  <c:v>69.343000000000004</c:v>
                </c:pt>
                <c:pt idx="5656">
                  <c:v>69.343000000000004</c:v>
                </c:pt>
                <c:pt idx="5657">
                  <c:v>69.343000000000004</c:v>
                </c:pt>
                <c:pt idx="5658">
                  <c:v>69.343000000000004</c:v>
                </c:pt>
                <c:pt idx="5659">
                  <c:v>69.343000000000004</c:v>
                </c:pt>
                <c:pt idx="5660">
                  <c:v>69.343000000000004</c:v>
                </c:pt>
                <c:pt idx="5661">
                  <c:v>69.343000000000004</c:v>
                </c:pt>
                <c:pt idx="5662">
                  <c:v>69.385999999999981</c:v>
                </c:pt>
                <c:pt idx="5663">
                  <c:v>69.385999999999981</c:v>
                </c:pt>
                <c:pt idx="5664">
                  <c:v>69.427000000000007</c:v>
                </c:pt>
                <c:pt idx="5665">
                  <c:v>69.427000000000007</c:v>
                </c:pt>
                <c:pt idx="5666">
                  <c:v>69.427000000000007</c:v>
                </c:pt>
                <c:pt idx="5667">
                  <c:v>69.427000000000007</c:v>
                </c:pt>
                <c:pt idx="5668">
                  <c:v>69.427000000000007</c:v>
                </c:pt>
                <c:pt idx="5669">
                  <c:v>69.427000000000007</c:v>
                </c:pt>
                <c:pt idx="5670">
                  <c:v>69.427000000000007</c:v>
                </c:pt>
                <c:pt idx="5671">
                  <c:v>69.427000000000007</c:v>
                </c:pt>
                <c:pt idx="5672">
                  <c:v>69.427000000000007</c:v>
                </c:pt>
                <c:pt idx="5673">
                  <c:v>69.471000000000004</c:v>
                </c:pt>
                <c:pt idx="5674">
                  <c:v>69.471000000000004</c:v>
                </c:pt>
                <c:pt idx="5675">
                  <c:v>69.513999999999996</c:v>
                </c:pt>
                <c:pt idx="5676">
                  <c:v>69.557000000000002</c:v>
                </c:pt>
                <c:pt idx="5677">
                  <c:v>69.599999999999994</c:v>
                </c:pt>
                <c:pt idx="5678">
                  <c:v>69.599999999999994</c:v>
                </c:pt>
                <c:pt idx="5679">
                  <c:v>69.599999999999994</c:v>
                </c:pt>
                <c:pt idx="5680">
                  <c:v>69.557000000000002</c:v>
                </c:pt>
                <c:pt idx="5681">
                  <c:v>69.513999999999996</c:v>
                </c:pt>
                <c:pt idx="5682">
                  <c:v>69.427000000000007</c:v>
                </c:pt>
                <c:pt idx="5683">
                  <c:v>69.343000000000004</c:v>
                </c:pt>
                <c:pt idx="5684">
                  <c:v>69.256</c:v>
                </c:pt>
                <c:pt idx="5685">
                  <c:v>69.169999999999987</c:v>
                </c:pt>
                <c:pt idx="5686">
                  <c:v>69.084999999999994</c:v>
                </c:pt>
                <c:pt idx="5687">
                  <c:v>68.956000000000003</c:v>
                </c:pt>
                <c:pt idx="5688">
                  <c:v>68.870999999999981</c:v>
                </c:pt>
                <c:pt idx="5689">
                  <c:v>68.828000000000003</c:v>
                </c:pt>
                <c:pt idx="5690">
                  <c:v>68.742000000000004</c:v>
                </c:pt>
                <c:pt idx="5691">
                  <c:v>68.656999999999982</c:v>
                </c:pt>
                <c:pt idx="5692">
                  <c:v>68.656999999999982</c:v>
                </c:pt>
                <c:pt idx="5693">
                  <c:v>68.614000000000004</c:v>
                </c:pt>
                <c:pt idx="5694">
                  <c:v>68.614000000000004</c:v>
                </c:pt>
                <c:pt idx="5695">
                  <c:v>68.614000000000004</c:v>
                </c:pt>
                <c:pt idx="5696">
                  <c:v>68.656999999999982</c:v>
                </c:pt>
                <c:pt idx="5697">
                  <c:v>68.656999999999982</c:v>
                </c:pt>
                <c:pt idx="5698">
                  <c:v>68.656999999999982</c:v>
                </c:pt>
                <c:pt idx="5699">
                  <c:v>68.742000000000004</c:v>
                </c:pt>
                <c:pt idx="5700">
                  <c:v>68.742000000000004</c:v>
                </c:pt>
                <c:pt idx="5701">
                  <c:v>68.742000000000004</c:v>
                </c:pt>
                <c:pt idx="5702">
                  <c:v>68.742000000000004</c:v>
                </c:pt>
                <c:pt idx="5703">
                  <c:v>68.742000000000004</c:v>
                </c:pt>
                <c:pt idx="5704">
                  <c:v>68.784999999999997</c:v>
                </c:pt>
                <c:pt idx="5705">
                  <c:v>68.784999999999997</c:v>
                </c:pt>
                <c:pt idx="5706">
                  <c:v>68.828000000000003</c:v>
                </c:pt>
                <c:pt idx="5707">
                  <c:v>68.828000000000003</c:v>
                </c:pt>
                <c:pt idx="5708">
                  <c:v>68.870999999999981</c:v>
                </c:pt>
                <c:pt idx="5709">
                  <c:v>68.870999999999981</c:v>
                </c:pt>
                <c:pt idx="5710">
                  <c:v>68.828000000000003</c:v>
                </c:pt>
                <c:pt idx="5711">
                  <c:v>68.828000000000003</c:v>
                </c:pt>
                <c:pt idx="5712">
                  <c:v>68.784999999999997</c:v>
                </c:pt>
                <c:pt idx="5713">
                  <c:v>68.697999999999993</c:v>
                </c:pt>
                <c:pt idx="5714">
                  <c:v>68.656999999999982</c:v>
                </c:pt>
                <c:pt idx="5715">
                  <c:v>68.570999999999998</c:v>
                </c:pt>
                <c:pt idx="5716">
                  <c:v>68.527000000000001</c:v>
                </c:pt>
                <c:pt idx="5717">
                  <c:v>68.483999999999995</c:v>
                </c:pt>
                <c:pt idx="5718">
                  <c:v>68.400000000000006</c:v>
                </c:pt>
                <c:pt idx="5719">
                  <c:v>68.400000000000006</c:v>
                </c:pt>
                <c:pt idx="5720">
                  <c:v>68.35599999999998</c:v>
                </c:pt>
                <c:pt idx="5721">
                  <c:v>68.313000000000002</c:v>
                </c:pt>
                <c:pt idx="5722">
                  <c:v>68.27</c:v>
                </c:pt>
                <c:pt idx="5723">
                  <c:v>68.27</c:v>
                </c:pt>
                <c:pt idx="5724">
                  <c:v>68.227000000000004</c:v>
                </c:pt>
                <c:pt idx="5725">
                  <c:v>68.227000000000004</c:v>
                </c:pt>
                <c:pt idx="5726">
                  <c:v>68.227000000000004</c:v>
                </c:pt>
                <c:pt idx="5727">
                  <c:v>68.227000000000004</c:v>
                </c:pt>
                <c:pt idx="5728">
                  <c:v>68.185000000000002</c:v>
                </c:pt>
                <c:pt idx="5729">
                  <c:v>68.185000000000002</c:v>
                </c:pt>
                <c:pt idx="5730">
                  <c:v>68.141999999999996</c:v>
                </c:pt>
                <c:pt idx="5731">
                  <c:v>68.099000000000004</c:v>
                </c:pt>
                <c:pt idx="5732">
                  <c:v>68.055999999999983</c:v>
                </c:pt>
                <c:pt idx="5733">
                  <c:v>68.055999999999983</c:v>
                </c:pt>
                <c:pt idx="5734">
                  <c:v>68.013000000000005</c:v>
                </c:pt>
                <c:pt idx="5735">
                  <c:v>67.971000000000004</c:v>
                </c:pt>
                <c:pt idx="5736">
                  <c:v>67.927999999999997</c:v>
                </c:pt>
                <c:pt idx="5737">
                  <c:v>67.884999999999991</c:v>
                </c:pt>
                <c:pt idx="5738">
                  <c:v>67.884999999999991</c:v>
                </c:pt>
                <c:pt idx="5739">
                  <c:v>67.842000000000013</c:v>
                </c:pt>
                <c:pt idx="5740">
                  <c:v>67.842000000000013</c:v>
                </c:pt>
                <c:pt idx="5741">
                  <c:v>67.842000000000013</c:v>
                </c:pt>
                <c:pt idx="5742">
                  <c:v>67.842000000000013</c:v>
                </c:pt>
                <c:pt idx="5743">
                  <c:v>67.884999999999991</c:v>
                </c:pt>
                <c:pt idx="5744">
                  <c:v>67.884999999999991</c:v>
                </c:pt>
                <c:pt idx="5745">
                  <c:v>67.884999999999991</c:v>
                </c:pt>
                <c:pt idx="5746">
                  <c:v>67.927999999999997</c:v>
                </c:pt>
                <c:pt idx="5747">
                  <c:v>67.971000000000004</c:v>
                </c:pt>
                <c:pt idx="5748">
                  <c:v>67.971000000000004</c:v>
                </c:pt>
                <c:pt idx="5749">
                  <c:v>68.055999999999983</c:v>
                </c:pt>
                <c:pt idx="5750">
                  <c:v>68.055999999999983</c:v>
                </c:pt>
                <c:pt idx="5751">
                  <c:v>68.099000000000004</c:v>
                </c:pt>
                <c:pt idx="5752">
                  <c:v>68.141999999999996</c:v>
                </c:pt>
                <c:pt idx="5753">
                  <c:v>68.141999999999996</c:v>
                </c:pt>
                <c:pt idx="5754">
                  <c:v>68.185000000000002</c:v>
                </c:pt>
                <c:pt idx="5755">
                  <c:v>68.227000000000004</c:v>
                </c:pt>
                <c:pt idx="5756">
                  <c:v>68.227000000000004</c:v>
                </c:pt>
                <c:pt idx="5757">
                  <c:v>68.27</c:v>
                </c:pt>
                <c:pt idx="5758">
                  <c:v>68.313000000000002</c:v>
                </c:pt>
                <c:pt idx="5759">
                  <c:v>68.313000000000002</c:v>
                </c:pt>
                <c:pt idx="5760">
                  <c:v>68.313000000000002</c:v>
                </c:pt>
                <c:pt idx="5761">
                  <c:v>68.313000000000002</c:v>
                </c:pt>
                <c:pt idx="5762">
                  <c:v>68.313000000000002</c:v>
                </c:pt>
                <c:pt idx="5763">
                  <c:v>68.313000000000002</c:v>
                </c:pt>
                <c:pt idx="5764">
                  <c:v>68.313000000000002</c:v>
                </c:pt>
                <c:pt idx="5765">
                  <c:v>68.27</c:v>
                </c:pt>
                <c:pt idx="5766">
                  <c:v>68.27</c:v>
                </c:pt>
                <c:pt idx="5767">
                  <c:v>68.27</c:v>
                </c:pt>
                <c:pt idx="5768">
                  <c:v>68.27</c:v>
                </c:pt>
                <c:pt idx="5769">
                  <c:v>68.27</c:v>
                </c:pt>
                <c:pt idx="5770">
                  <c:v>68.27</c:v>
                </c:pt>
                <c:pt idx="5771">
                  <c:v>68.227000000000004</c:v>
                </c:pt>
                <c:pt idx="5772">
                  <c:v>68.227000000000004</c:v>
                </c:pt>
                <c:pt idx="5773">
                  <c:v>68.227000000000004</c:v>
                </c:pt>
                <c:pt idx="5774">
                  <c:v>68.227000000000004</c:v>
                </c:pt>
                <c:pt idx="5775">
                  <c:v>68.227000000000004</c:v>
                </c:pt>
                <c:pt idx="5776">
                  <c:v>68.227000000000004</c:v>
                </c:pt>
                <c:pt idx="5777">
                  <c:v>68.27</c:v>
                </c:pt>
                <c:pt idx="5778">
                  <c:v>68.27</c:v>
                </c:pt>
                <c:pt idx="5779">
                  <c:v>68.27</c:v>
                </c:pt>
                <c:pt idx="5780">
                  <c:v>68.27</c:v>
                </c:pt>
                <c:pt idx="5781">
                  <c:v>68.27</c:v>
                </c:pt>
                <c:pt idx="5782">
                  <c:v>68.227000000000004</c:v>
                </c:pt>
                <c:pt idx="5783">
                  <c:v>68.227000000000004</c:v>
                </c:pt>
                <c:pt idx="5784">
                  <c:v>68.227000000000004</c:v>
                </c:pt>
                <c:pt idx="5785">
                  <c:v>68.185000000000002</c:v>
                </c:pt>
                <c:pt idx="5786">
                  <c:v>68.185000000000002</c:v>
                </c:pt>
                <c:pt idx="5787">
                  <c:v>68.185000000000002</c:v>
                </c:pt>
                <c:pt idx="5788">
                  <c:v>68.185000000000002</c:v>
                </c:pt>
                <c:pt idx="5789">
                  <c:v>68.185000000000002</c:v>
                </c:pt>
                <c:pt idx="5790">
                  <c:v>68.185000000000002</c:v>
                </c:pt>
                <c:pt idx="5791">
                  <c:v>68.185000000000002</c:v>
                </c:pt>
                <c:pt idx="5792">
                  <c:v>68.185000000000002</c:v>
                </c:pt>
                <c:pt idx="5793">
                  <c:v>68.185000000000002</c:v>
                </c:pt>
                <c:pt idx="5794">
                  <c:v>68.185000000000002</c:v>
                </c:pt>
                <c:pt idx="5795">
                  <c:v>68.185000000000002</c:v>
                </c:pt>
                <c:pt idx="5796">
                  <c:v>68.185000000000002</c:v>
                </c:pt>
                <c:pt idx="5797">
                  <c:v>68.185000000000002</c:v>
                </c:pt>
                <c:pt idx="5798">
                  <c:v>68.185000000000002</c:v>
                </c:pt>
                <c:pt idx="5799">
                  <c:v>68.185000000000002</c:v>
                </c:pt>
                <c:pt idx="5800">
                  <c:v>68.185000000000002</c:v>
                </c:pt>
                <c:pt idx="5801">
                  <c:v>68.141999999999996</c:v>
                </c:pt>
                <c:pt idx="5802">
                  <c:v>68.141999999999996</c:v>
                </c:pt>
                <c:pt idx="5803">
                  <c:v>68.141999999999996</c:v>
                </c:pt>
                <c:pt idx="5804">
                  <c:v>68.141999999999996</c:v>
                </c:pt>
                <c:pt idx="5805">
                  <c:v>68.141999999999996</c:v>
                </c:pt>
                <c:pt idx="5806">
                  <c:v>68.141999999999996</c:v>
                </c:pt>
                <c:pt idx="5807">
                  <c:v>68.141999999999996</c:v>
                </c:pt>
                <c:pt idx="5808">
                  <c:v>68.141999999999996</c:v>
                </c:pt>
                <c:pt idx="5809">
                  <c:v>68.141999999999996</c:v>
                </c:pt>
                <c:pt idx="5810">
                  <c:v>68.141999999999996</c:v>
                </c:pt>
                <c:pt idx="5811">
                  <c:v>68.141999999999996</c:v>
                </c:pt>
                <c:pt idx="5812">
                  <c:v>68.141999999999996</c:v>
                </c:pt>
                <c:pt idx="5813">
                  <c:v>68.185000000000002</c:v>
                </c:pt>
                <c:pt idx="5814">
                  <c:v>68.185000000000002</c:v>
                </c:pt>
                <c:pt idx="5815">
                  <c:v>68.185000000000002</c:v>
                </c:pt>
                <c:pt idx="5816">
                  <c:v>68.227000000000004</c:v>
                </c:pt>
                <c:pt idx="5817">
                  <c:v>68.227000000000004</c:v>
                </c:pt>
                <c:pt idx="5818">
                  <c:v>68.27</c:v>
                </c:pt>
                <c:pt idx="5819">
                  <c:v>68.27</c:v>
                </c:pt>
                <c:pt idx="5820">
                  <c:v>68.313000000000002</c:v>
                </c:pt>
                <c:pt idx="5821">
                  <c:v>68.313000000000002</c:v>
                </c:pt>
                <c:pt idx="5822">
                  <c:v>68.313000000000002</c:v>
                </c:pt>
                <c:pt idx="5823">
                  <c:v>68.313000000000002</c:v>
                </c:pt>
                <c:pt idx="5824">
                  <c:v>68.35599999999998</c:v>
                </c:pt>
                <c:pt idx="5825">
                  <c:v>68.35599999999998</c:v>
                </c:pt>
                <c:pt idx="5826">
                  <c:v>68.35599999999998</c:v>
                </c:pt>
                <c:pt idx="5827">
                  <c:v>68.400000000000006</c:v>
                </c:pt>
                <c:pt idx="5828">
                  <c:v>68.400000000000006</c:v>
                </c:pt>
                <c:pt idx="5829">
                  <c:v>68.400000000000006</c:v>
                </c:pt>
                <c:pt idx="5830">
                  <c:v>68.400000000000006</c:v>
                </c:pt>
                <c:pt idx="5831">
                  <c:v>68.400000000000006</c:v>
                </c:pt>
                <c:pt idx="5832">
                  <c:v>68.400000000000006</c:v>
                </c:pt>
                <c:pt idx="5833">
                  <c:v>68.400000000000006</c:v>
                </c:pt>
                <c:pt idx="5834">
                  <c:v>68.400000000000006</c:v>
                </c:pt>
                <c:pt idx="5835">
                  <c:v>68.400000000000006</c:v>
                </c:pt>
                <c:pt idx="5836">
                  <c:v>68.400000000000006</c:v>
                </c:pt>
                <c:pt idx="5837">
                  <c:v>68.400000000000006</c:v>
                </c:pt>
                <c:pt idx="5838">
                  <c:v>68.400000000000006</c:v>
                </c:pt>
                <c:pt idx="5839">
                  <c:v>68.400000000000006</c:v>
                </c:pt>
                <c:pt idx="5840">
                  <c:v>68.400000000000006</c:v>
                </c:pt>
                <c:pt idx="5841">
                  <c:v>68.400000000000006</c:v>
                </c:pt>
                <c:pt idx="5842">
                  <c:v>68.400000000000006</c:v>
                </c:pt>
                <c:pt idx="5843">
                  <c:v>68.400000000000006</c:v>
                </c:pt>
                <c:pt idx="5844">
                  <c:v>68.400000000000006</c:v>
                </c:pt>
                <c:pt idx="5845">
                  <c:v>68.400000000000006</c:v>
                </c:pt>
                <c:pt idx="5846">
                  <c:v>68.443000000000026</c:v>
                </c:pt>
                <c:pt idx="5847">
                  <c:v>68.400000000000006</c:v>
                </c:pt>
                <c:pt idx="5848">
                  <c:v>68.400000000000006</c:v>
                </c:pt>
                <c:pt idx="5849">
                  <c:v>68.400000000000006</c:v>
                </c:pt>
                <c:pt idx="5850">
                  <c:v>68.400000000000006</c:v>
                </c:pt>
                <c:pt idx="5851">
                  <c:v>68.400000000000006</c:v>
                </c:pt>
                <c:pt idx="5852">
                  <c:v>68.35599999999998</c:v>
                </c:pt>
                <c:pt idx="5853">
                  <c:v>68.313000000000002</c:v>
                </c:pt>
                <c:pt idx="5854">
                  <c:v>68.313000000000002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68.227000000000004</c:v>
                </c:pt>
                <c:pt idx="5859">
                  <c:v>68.227000000000004</c:v>
                </c:pt>
                <c:pt idx="5860">
                  <c:v>68.227000000000004</c:v>
                </c:pt>
                <c:pt idx="5861">
                  <c:v>68.227000000000004</c:v>
                </c:pt>
                <c:pt idx="5862">
                  <c:v>68.227000000000004</c:v>
                </c:pt>
                <c:pt idx="5863">
                  <c:v>68.227000000000004</c:v>
                </c:pt>
                <c:pt idx="5864">
                  <c:v>68.227000000000004</c:v>
                </c:pt>
                <c:pt idx="5865">
                  <c:v>68.227000000000004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68.227000000000004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68.185000000000002</c:v>
                </c:pt>
                <c:pt idx="5872">
                  <c:v>68.185000000000002</c:v>
                </c:pt>
                <c:pt idx="5873">
                  <c:v>68.185000000000002</c:v>
                </c:pt>
                <c:pt idx="5874">
                  <c:v>68.227000000000004</c:v>
                </c:pt>
                <c:pt idx="5875">
                  <c:v>68.227000000000004</c:v>
                </c:pt>
                <c:pt idx="5876">
                  <c:v>68.27</c:v>
                </c:pt>
                <c:pt idx="5877">
                  <c:v>68.27</c:v>
                </c:pt>
                <c:pt idx="5878">
                  <c:v>68.27</c:v>
                </c:pt>
                <c:pt idx="5879">
                  <c:v>68.313000000000002</c:v>
                </c:pt>
                <c:pt idx="5880">
                  <c:v>68.313000000000002</c:v>
                </c:pt>
                <c:pt idx="5881">
                  <c:v>68.313000000000002</c:v>
                </c:pt>
                <c:pt idx="5882">
                  <c:v>68.313000000000002</c:v>
                </c:pt>
                <c:pt idx="5883">
                  <c:v>68.313000000000002</c:v>
                </c:pt>
                <c:pt idx="5884">
                  <c:v>68.35599999999998</c:v>
                </c:pt>
                <c:pt idx="5885">
                  <c:v>68.400000000000006</c:v>
                </c:pt>
                <c:pt idx="5886">
                  <c:v>68.443000000000026</c:v>
                </c:pt>
                <c:pt idx="5887">
                  <c:v>68.483999999999995</c:v>
                </c:pt>
                <c:pt idx="5888">
                  <c:v>68.483999999999995</c:v>
                </c:pt>
                <c:pt idx="5889">
                  <c:v>68.527000000000001</c:v>
                </c:pt>
                <c:pt idx="5890">
                  <c:v>68.570999999999998</c:v>
                </c:pt>
                <c:pt idx="5891">
                  <c:v>68.656999999999982</c:v>
                </c:pt>
                <c:pt idx="5892">
                  <c:v>68.656999999999982</c:v>
                </c:pt>
                <c:pt idx="5893">
                  <c:v>68.742000000000004</c:v>
                </c:pt>
                <c:pt idx="5894">
                  <c:v>68.784999999999997</c:v>
                </c:pt>
                <c:pt idx="5895">
                  <c:v>68.828000000000003</c:v>
                </c:pt>
                <c:pt idx="5896">
                  <c:v>68.870999999999981</c:v>
                </c:pt>
                <c:pt idx="5897">
                  <c:v>68.912999999999997</c:v>
                </c:pt>
                <c:pt idx="5898">
                  <c:v>68.998999999999995</c:v>
                </c:pt>
                <c:pt idx="5899">
                  <c:v>69.042000000000002</c:v>
                </c:pt>
                <c:pt idx="5900">
                  <c:v>69.084999999999994</c:v>
                </c:pt>
                <c:pt idx="5901">
                  <c:v>69.169999999999987</c:v>
                </c:pt>
                <c:pt idx="5902">
                  <c:v>69.212999999999994</c:v>
                </c:pt>
                <c:pt idx="5903">
                  <c:v>69.256</c:v>
                </c:pt>
                <c:pt idx="5904">
                  <c:v>69.3</c:v>
                </c:pt>
                <c:pt idx="5905">
                  <c:v>69.343000000000004</c:v>
                </c:pt>
                <c:pt idx="5906">
                  <c:v>69.343000000000004</c:v>
                </c:pt>
                <c:pt idx="5907">
                  <c:v>69.385999999999981</c:v>
                </c:pt>
                <c:pt idx="5908">
                  <c:v>69.427000000000007</c:v>
                </c:pt>
                <c:pt idx="5909">
                  <c:v>69.427000000000007</c:v>
                </c:pt>
                <c:pt idx="5910">
                  <c:v>69.471000000000004</c:v>
                </c:pt>
                <c:pt idx="5911">
                  <c:v>69.471000000000004</c:v>
                </c:pt>
                <c:pt idx="5912">
                  <c:v>69.513999999999996</c:v>
                </c:pt>
                <c:pt idx="5913">
                  <c:v>69.513999999999996</c:v>
                </c:pt>
                <c:pt idx="5914">
                  <c:v>69.513999999999996</c:v>
                </c:pt>
                <c:pt idx="5915">
                  <c:v>69.513999999999996</c:v>
                </c:pt>
                <c:pt idx="5916">
                  <c:v>69.513999999999996</c:v>
                </c:pt>
                <c:pt idx="5917">
                  <c:v>69.513999999999996</c:v>
                </c:pt>
                <c:pt idx="5918">
                  <c:v>69.471000000000004</c:v>
                </c:pt>
                <c:pt idx="5919">
                  <c:v>69.471000000000004</c:v>
                </c:pt>
                <c:pt idx="5920">
                  <c:v>69.471000000000004</c:v>
                </c:pt>
                <c:pt idx="5921">
                  <c:v>69.471000000000004</c:v>
                </c:pt>
                <c:pt idx="5922">
                  <c:v>69.471000000000004</c:v>
                </c:pt>
                <c:pt idx="5923">
                  <c:v>69.471000000000004</c:v>
                </c:pt>
                <c:pt idx="5924">
                  <c:v>69.513999999999996</c:v>
                </c:pt>
                <c:pt idx="5925">
                  <c:v>69.513999999999996</c:v>
                </c:pt>
                <c:pt idx="5926">
                  <c:v>69.513999999999996</c:v>
                </c:pt>
                <c:pt idx="5927">
                  <c:v>69.513999999999996</c:v>
                </c:pt>
                <c:pt idx="5928">
                  <c:v>69.513999999999996</c:v>
                </c:pt>
                <c:pt idx="5929">
                  <c:v>69.471000000000004</c:v>
                </c:pt>
                <c:pt idx="5930">
                  <c:v>69.471000000000004</c:v>
                </c:pt>
                <c:pt idx="5931">
                  <c:v>69.427000000000007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</c:v>
                </c:pt>
                <c:pt idx="5937">
                  <c:v>69.3</c:v>
                </c:pt>
                <c:pt idx="5938">
                  <c:v>69.3</c:v>
                </c:pt>
                <c:pt idx="5939">
                  <c:v>69.3</c:v>
                </c:pt>
                <c:pt idx="5940">
                  <c:v>69.3</c:v>
                </c:pt>
                <c:pt idx="5941">
                  <c:v>69.3</c:v>
                </c:pt>
                <c:pt idx="5942">
                  <c:v>69.3</c:v>
                </c:pt>
                <c:pt idx="5943">
                  <c:v>69.3</c:v>
                </c:pt>
                <c:pt idx="5944">
                  <c:v>69.256</c:v>
                </c:pt>
                <c:pt idx="5945">
                  <c:v>69.256</c:v>
                </c:pt>
                <c:pt idx="5946">
                  <c:v>69.256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69.256</c:v>
                </c:pt>
                <c:pt idx="5950">
                  <c:v>69.256</c:v>
                </c:pt>
                <c:pt idx="5951">
                  <c:v>69.256</c:v>
                </c:pt>
                <c:pt idx="5952">
                  <c:v>69.256</c:v>
                </c:pt>
                <c:pt idx="5953">
                  <c:v>69.256</c:v>
                </c:pt>
                <c:pt idx="5954">
                  <c:v>69.256</c:v>
                </c:pt>
                <c:pt idx="5955">
                  <c:v>69.256</c:v>
                </c:pt>
                <c:pt idx="5956">
                  <c:v>69.212999999999994</c:v>
                </c:pt>
                <c:pt idx="5957">
                  <c:v>69.212999999999994</c:v>
                </c:pt>
                <c:pt idx="5958">
                  <c:v>69.169999999999987</c:v>
                </c:pt>
                <c:pt idx="5959">
                  <c:v>69.169999999999987</c:v>
                </c:pt>
                <c:pt idx="5960">
                  <c:v>69.169999999999987</c:v>
                </c:pt>
                <c:pt idx="5961">
                  <c:v>69.169999999999987</c:v>
                </c:pt>
                <c:pt idx="5962">
                  <c:v>69.169999999999987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69.084999999999994</c:v>
                </c:pt>
                <c:pt idx="5966">
                  <c:v>69.084999999999994</c:v>
                </c:pt>
                <c:pt idx="5967">
                  <c:v>69.042000000000002</c:v>
                </c:pt>
                <c:pt idx="5968">
                  <c:v>68.998999999999995</c:v>
                </c:pt>
                <c:pt idx="5969">
                  <c:v>68.998999999999995</c:v>
                </c:pt>
                <c:pt idx="5970">
                  <c:v>68.956000000000003</c:v>
                </c:pt>
                <c:pt idx="5971">
                  <c:v>68.912999999999997</c:v>
                </c:pt>
                <c:pt idx="5972">
                  <c:v>68.912999999999997</c:v>
                </c:pt>
                <c:pt idx="5973">
                  <c:v>68.870999999999981</c:v>
                </c:pt>
                <c:pt idx="5974">
                  <c:v>68.870999999999981</c:v>
                </c:pt>
                <c:pt idx="5975">
                  <c:v>68.870999999999981</c:v>
                </c:pt>
                <c:pt idx="5976">
                  <c:v>68.870999999999981</c:v>
                </c:pt>
                <c:pt idx="5977">
                  <c:v>68.828000000000003</c:v>
                </c:pt>
                <c:pt idx="5978">
                  <c:v>68.828000000000003</c:v>
                </c:pt>
                <c:pt idx="5979">
                  <c:v>68.828000000000003</c:v>
                </c:pt>
                <c:pt idx="5980">
                  <c:v>68.828000000000003</c:v>
                </c:pt>
                <c:pt idx="5981">
                  <c:v>68.828000000000003</c:v>
                </c:pt>
                <c:pt idx="5982">
                  <c:v>68.828000000000003</c:v>
                </c:pt>
                <c:pt idx="5983">
                  <c:v>68.828000000000003</c:v>
                </c:pt>
                <c:pt idx="5984">
                  <c:v>68.784999999999997</c:v>
                </c:pt>
                <c:pt idx="5985">
                  <c:v>68.784999999999997</c:v>
                </c:pt>
                <c:pt idx="5986">
                  <c:v>68.784999999999997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68.784999999999997</c:v>
                </c:pt>
                <c:pt idx="5990">
                  <c:v>68.784999999999997</c:v>
                </c:pt>
                <c:pt idx="5991">
                  <c:v>68.784999999999997</c:v>
                </c:pt>
                <c:pt idx="5992">
                  <c:v>68.784999999999997</c:v>
                </c:pt>
                <c:pt idx="5993">
                  <c:v>68.784999999999997</c:v>
                </c:pt>
                <c:pt idx="5994">
                  <c:v>68.742000000000004</c:v>
                </c:pt>
                <c:pt idx="5995">
                  <c:v>68.742000000000004</c:v>
                </c:pt>
                <c:pt idx="5996">
                  <c:v>68.742000000000004</c:v>
                </c:pt>
                <c:pt idx="5997">
                  <c:v>68.742000000000004</c:v>
                </c:pt>
                <c:pt idx="5998">
                  <c:v>68.742000000000004</c:v>
                </c:pt>
                <c:pt idx="5999">
                  <c:v>68.742000000000004</c:v>
                </c:pt>
                <c:pt idx="6000">
                  <c:v>68.742000000000004</c:v>
                </c:pt>
                <c:pt idx="6001">
                  <c:v>68.742000000000004</c:v>
                </c:pt>
                <c:pt idx="6002">
                  <c:v>68.742000000000004</c:v>
                </c:pt>
                <c:pt idx="6003">
                  <c:v>68.742000000000004</c:v>
                </c:pt>
                <c:pt idx="6004">
                  <c:v>68.742000000000004</c:v>
                </c:pt>
                <c:pt idx="6005">
                  <c:v>68.742000000000004</c:v>
                </c:pt>
                <c:pt idx="6006">
                  <c:v>68.742000000000004</c:v>
                </c:pt>
                <c:pt idx="6007">
                  <c:v>68.742000000000004</c:v>
                </c:pt>
                <c:pt idx="6008">
                  <c:v>68.742000000000004</c:v>
                </c:pt>
                <c:pt idx="6009">
                  <c:v>68.742000000000004</c:v>
                </c:pt>
                <c:pt idx="6010">
                  <c:v>68.742000000000004</c:v>
                </c:pt>
                <c:pt idx="6011">
                  <c:v>68.742000000000004</c:v>
                </c:pt>
                <c:pt idx="6012">
                  <c:v>68.742000000000004</c:v>
                </c:pt>
                <c:pt idx="6013">
                  <c:v>68.742000000000004</c:v>
                </c:pt>
                <c:pt idx="6014">
                  <c:v>68.742000000000004</c:v>
                </c:pt>
                <c:pt idx="6015">
                  <c:v>68.742000000000004</c:v>
                </c:pt>
                <c:pt idx="6016">
                  <c:v>68.742000000000004</c:v>
                </c:pt>
                <c:pt idx="6017">
                  <c:v>68.742000000000004</c:v>
                </c:pt>
                <c:pt idx="6018">
                  <c:v>68.742000000000004</c:v>
                </c:pt>
                <c:pt idx="6019">
                  <c:v>68.742000000000004</c:v>
                </c:pt>
                <c:pt idx="6020">
                  <c:v>68.742000000000004</c:v>
                </c:pt>
                <c:pt idx="6021">
                  <c:v>68.742000000000004</c:v>
                </c:pt>
                <c:pt idx="6022">
                  <c:v>68.784999999999997</c:v>
                </c:pt>
                <c:pt idx="6023">
                  <c:v>68.784999999999997</c:v>
                </c:pt>
                <c:pt idx="6024">
                  <c:v>68.784999999999997</c:v>
                </c:pt>
                <c:pt idx="6025">
                  <c:v>68.828000000000003</c:v>
                </c:pt>
                <c:pt idx="6026">
                  <c:v>68.828000000000003</c:v>
                </c:pt>
                <c:pt idx="6027">
                  <c:v>68.828000000000003</c:v>
                </c:pt>
                <c:pt idx="6028">
                  <c:v>68.828000000000003</c:v>
                </c:pt>
                <c:pt idx="6029">
                  <c:v>68.828000000000003</c:v>
                </c:pt>
                <c:pt idx="6030">
                  <c:v>68.828000000000003</c:v>
                </c:pt>
                <c:pt idx="6031">
                  <c:v>68.870999999999981</c:v>
                </c:pt>
                <c:pt idx="6032">
                  <c:v>68.870999999999981</c:v>
                </c:pt>
                <c:pt idx="6033">
                  <c:v>68.870999999999981</c:v>
                </c:pt>
                <c:pt idx="6034">
                  <c:v>68.912999999999997</c:v>
                </c:pt>
                <c:pt idx="6035">
                  <c:v>68.912999999999997</c:v>
                </c:pt>
                <c:pt idx="6036">
                  <c:v>68.912999999999997</c:v>
                </c:pt>
                <c:pt idx="6037">
                  <c:v>68.956000000000003</c:v>
                </c:pt>
                <c:pt idx="6038">
                  <c:v>68.956000000000003</c:v>
                </c:pt>
                <c:pt idx="6039">
                  <c:v>68.912999999999997</c:v>
                </c:pt>
                <c:pt idx="6040">
                  <c:v>68.912999999999997</c:v>
                </c:pt>
                <c:pt idx="6041">
                  <c:v>68.912999999999997</c:v>
                </c:pt>
                <c:pt idx="6042">
                  <c:v>68.912999999999997</c:v>
                </c:pt>
                <c:pt idx="6043">
                  <c:v>68.912999999999997</c:v>
                </c:pt>
                <c:pt idx="6044">
                  <c:v>68.870999999999981</c:v>
                </c:pt>
                <c:pt idx="6045">
                  <c:v>68.912999999999997</c:v>
                </c:pt>
                <c:pt idx="6046">
                  <c:v>68.912999999999997</c:v>
                </c:pt>
                <c:pt idx="6047">
                  <c:v>68.870999999999981</c:v>
                </c:pt>
                <c:pt idx="6048">
                  <c:v>68.870999999999981</c:v>
                </c:pt>
                <c:pt idx="6049">
                  <c:v>68.870999999999981</c:v>
                </c:pt>
                <c:pt idx="6050">
                  <c:v>68.828000000000003</c:v>
                </c:pt>
                <c:pt idx="6051">
                  <c:v>68.828000000000003</c:v>
                </c:pt>
                <c:pt idx="6052">
                  <c:v>68.828000000000003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68.742000000000004</c:v>
                </c:pt>
                <c:pt idx="6056">
                  <c:v>68.742000000000004</c:v>
                </c:pt>
                <c:pt idx="6057">
                  <c:v>68.697999999999993</c:v>
                </c:pt>
                <c:pt idx="6058">
                  <c:v>68.656999999999982</c:v>
                </c:pt>
                <c:pt idx="6059">
                  <c:v>68.656999999999982</c:v>
                </c:pt>
                <c:pt idx="6060">
                  <c:v>68.656999999999982</c:v>
                </c:pt>
                <c:pt idx="6061">
                  <c:v>68.656999999999982</c:v>
                </c:pt>
                <c:pt idx="6062">
                  <c:v>68.656999999999982</c:v>
                </c:pt>
                <c:pt idx="6063">
                  <c:v>68.656999999999982</c:v>
                </c:pt>
                <c:pt idx="6064">
                  <c:v>68.656999999999982</c:v>
                </c:pt>
                <c:pt idx="6065">
                  <c:v>68.614000000000004</c:v>
                </c:pt>
                <c:pt idx="6066">
                  <c:v>68.614000000000004</c:v>
                </c:pt>
                <c:pt idx="6067">
                  <c:v>68.614000000000004</c:v>
                </c:pt>
                <c:pt idx="6068">
                  <c:v>68.570999999999998</c:v>
                </c:pt>
                <c:pt idx="6069">
                  <c:v>68.570999999999998</c:v>
                </c:pt>
                <c:pt idx="6070">
                  <c:v>68.570999999999998</c:v>
                </c:pt>
                <c:pt idx="6071">
                  <c:v>68.570999999999998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68.570999999999998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68.443000000000026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68.400000000000006</c:v>
                </c:pt>
                <c:pt idx="6086">
                  <c:v>68.400000000000006</c:v>
                </c:pt>
                <c:pt idx="6087">
                  <c:v>68.400000000000006</c:v>
                </c:pt>
                <c:pt idx="6088">
                  <c:v>68.35599999999998</c:v>
                </c:pt>
                <c:pt idx="6089">
                  <c:v>68.35599999999998</c:v>
                </c:pt>
                <c:pt idx="6090">
                  <c:v>68.313000000000002</c:v>
                </c:pt>
                <c:pt idx="6091">
                  <c:v>68.313000000000002</c:v>
                </c:pt>
                <c:pt idx="6092">
                  <c:v>68.313000000000002</c:v>
                </c:pt>
                <c:pt idx="6093">
                  <c:v>68.27</c:v>
                </c:pt>
                <c:pt idx="6094">
                  <c:v>68.27</c:v>
                </c:pt>
                <c:pt idx="6095">
                  <c:v>68.27</c:v>
                </c:pt>
                <c:pt idx="6096">
                  <c:v>68.313000000000002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68.27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68.27</c:v>
                </c:pt>
                <c:pt idx="6104">
                  <c:v>68.27</c:v>
                </c:pt>
                <c:pt idx="6105">
                  <c:v>68.27</c:v>
                </c:pt>
                <c:pt idx="6106">
                  <c:v>68.313000000000002</c:v>
                </c:pt>
                <c:pt idx="6107">
                  <c:v>68.313000000000002</c:v>
                </c:pt>
                <c:pt idx="6108">
                  <c:v>68.313000000000002</c:v>
                </c:pt>
                <c:pt idx="6109">
                  <c:v>68.313000000000002</c:v>
                </c:pt>
                <c:pt idx="6110">
                  <c:v>68.313000000000002</c:v>
                </c:pt>
                <c:pt idx="6111">
                  <c:v>68.313000000000002</c:v>
                </c:pt>
                <c:pt idx="6112">
                  <c:v>68.313000000000002</c:v>
                </c:pt>
                <c:pt idx="6113">
                  <c:v>68.313000000000002</c:v>
                </c:pt>
                <c:pt idx="6114">
                  <c:v>68.313000000000002</c:v>
                </c:pt>
                <c:pt idx="6115">
                  <c:v>68.27</c:v>
                </c:pt>
                <c:pt idx="6116">
                  <c:v>68.27</c:v>
                </c:pt>
                <c:pt idx="6117">
                  <c:v>68.27</c:v>
                </c:pt>
                <c:pt idx="6118">
                  <c:v>68.27</c:v>
                </c:pt>
                <c:pt idx="6119">
                  <c:v>68.27</c:v>
                </c:pt>
                <c:pt idx="6120">
                  <c:v>68.27</c:v>
                </c:pt>
                <c:pt idx="6121">
                  <c:v>68.27</c:v>
                </c:pt>
                <c:pt idx="6122">
                  <c:v>68.227000000000004</c:v>
                </c:pt>
                <c:pt idx="6123">
                  <c:v>68.227000000000004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68.141999999999996</c:v>
                </c:pt>
                <c:pt idx="6127">
                  <c:v>68.141999999999996</c:v>
                </c:pt>
                <c:pt idx="6128">
                  <c:v>68.185000000000002</c:v>
                </c:pt>
                <c:pt idx="6129">
                  <c:v>68.185000000000002</c:v>
                </c:pt>
                <c:pt idx="6130">
                  <c:v>68.185000000000002</c:v>
                </c:pt>
                <c:pt idx="6131">
                  <c:v>68.185000000000002</c:v>
                </c:pt>
                <c:pt idx="6132">
                  <c:v>68.185000000000002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68.141999999999996</c:v>
                </c:pt>
                <c:pt idx="6137">
                  <c:v>68.141999999999996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68.013000000000005</c:v>
                </c:pt>
                <c:pt idx="6142">
                  <c:v>67.971000000000004</c:v>
                </c:pt>
                <c:pt idx="6143">
                  <c:v>67.971000000000004</c:v>
                </c:pt>
                <c:pt idx="6144">
                  <c:v>67.927999999999997</c:v>
                </c:pt>
                <c:pt idx="6145">
                  <c:v>67.927999999999997</c:v>
                </c:pt>
                <c:pt idx="6146">
                  <c:v>67.884999999999991</c:v>
                </c:pt>
                <c:pt idx="6147">
                  <c:v>67.884999999999991</c:v>
                </c:pt>
                <c:pt idx="6148">
                  <c:v>67.884999999999991</c:v>
                </c:pt>
                <c:pt idx="6149">
                  <c:v>67.884999999999991</c:v>
                </c:pt>
                <c:pt idx="6150">
                  <c:v>67.884999999999991</c:v>
                </c:pt>
                <c:pt idx="6151">
                  <c:v>67.927999999999997</c:v>
                </c:pt>
                <c:pt idx="6152">
                  <c:v>67.927999999999997</c:v>
                </c:pt>
                <c:pt idx="6153">
                  <c:v>67.971000000000004</c:v>
                </c:pt>
                <c:pt idx="6154">
                  <c:v>67.971000000000004</c:v>
                </c:pt>
                <c:pt idx="6155">
                  <c:v>68.013000000000005</c:v>
                </c:pt>
                <c:pt idx="6156">
                  <c:v>68.013000000000005</c:v>
                </c:pt>
                <c:pt idx="6157">
                  <c:v>68.013000000000005</c:v>
                </c:pt>
                <c:pt idx="6158">
                  <c:v>67.971000000000004</c:v>
                </c:pt>
                <c:pt idx="6159">
                  <c:v>67.971000000000004</c:v>
                </c:pt>
                <c:pt idx="6160">
                  <c:v>67.971000000000004</c:v>
                </c:pt>
                <c:pt idx="6161">
                  <c:v>67.927999999999997</c:v>
                </c:pt>
                <c:pt idx="6162">
                  <c:v>67.927999999999997</c:v>
                </c:pt>
                <c:pt idx="6163">
                  <c:v>67.971000000000004</c:v>
                </c:pt>
                <c:pt idx="6164">
                  <c:v>67.971000000000004</c:v>
                </c:pt>
                <c:pt idx="6165">
                  <c:v>67.971000000000004</c:v>
                </c:pt>
                <c:pt idx="6166">
                  <c:v>67.971000000000004</c:v>
                </c:pt>
                <c:pt idx="6167">
                  <c:v>67.971000000000004</c:v>
                </c:pt>
                <c:pt idx="6168">
                  <c:v>67.971000000000004</c:v>
                </c:pt>
                <c:pt idx="6169">
                  <c:v>67.927999999999997</c:v>
                </c:pt>
                <c:pt idx="6170">
                  <c:v>67.927999999999997</c:v>
                </c:pt>
                <c:pt idx="6171">
                  <c:v>67.927999999999997</c:v>
                </c:pt>
                <c:pt idx="6172">
                  <c:v>67.927999999999997</c:v>
                </c:pt>
                <c:pt idx="6173">
                  <c:v>67.971000000000004</c:v>
                </c:pt>
                <c:pt idx="6174">
                  <c:v>67.927999999999997</c:v>
                </c:pt>
                <c:pt idx="6175">
                  <c:v>67.927999999999997</c:v>
                </c:pt>
                <c:pt idx="6176">
                  <c:v>67.884999999999991</c:v>
                </c:pt>
                <c:pt idx="6177">
                  <c:v>67.884999999999991</c:v>
                </c:pt>
                <c:pt idx="6178">
                  <c:v>67.842000000000013</c:v>
                </c:pt>
                <c:pt idx="6179">
                  <c:v>67.842000000000013</c:v>
                </c:pt>
                <c:pt idx="6180">
                  <c:v>67.798000000000002</c:v>
                </c:pt>
                <c:pt idx="6181">
                  <c:v>67.798000000000002</c:v>
                </c:pt>
                <c:pt idx="6182">
                  <c:v>67.798000000000002</c:v>
                </c:pt>
                <c:pt idx="6183">
                  <c:v>67.798000000000002</c:v>
                </c:pt>
                <c:pt idx="6184">
                  <c:v>67.842000000000013</c:v>
                </c:pt>
                <c:pt idx="6185">
                  <c:v>67.842000000000013</c:v>
                </c:pt>
                <c:pt idx="6186">
                  <c:v>67.842000000000013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67.798000000000002</c:v>
                </c:pt>
                <c:pt idx="6192">
                  <c:v>67.842000000000013</c:v>
                </c:pt>
                <c:pt idx="6193">
                  <c:v>67.842000000000013</c:v>
                </c:pt>
                <c:pt idx="6194">
                  <c:v>67.884999999999991</c:v>
                </c:pt>
                <c:pt idx="6195">
                  <c:v>67.884999999999991</c:v>
                </c:pt>
                <c:pt idx="6196">
                  <c:v>67.884999999999991</c:v>
                </c:pt>
                <c:pt idx="6197">
                  <c:v>67.927999999999997</c:v>
                </c:pt>
                <c:pt idx="6198">
                  <c:v>67.927999999999997</c:v>
                </c:pt>
                <c:pt idx="6199">
                  <c:v>67.927999999999997</c:v>
                </c:pt>
                <c:pt idx="6200">
                  <c:v>67.927999999999997</c:v>
                </c:pt>
                <c:pt idx="6201">
                  <c:v>67.927999999999997</c:v>
                </c:pt>
                <c:pt idx="6202">
                  <c:v>67.927999999999997</c:v>
                </c:pt>
                <c:pt idx="6203">
                  <c:v>67.927999999999997</c:v>
                </c:pt>
                <c:pt idx="6204">
                  <c:v>67.927999999999997</c:v>
                </c:pt>
                <c:pt idx="6205">
                  <c:v>67.927999999999997</c:v>
                </c:pt>
                <c:pt idx="6206">
                  <c:v>67.884999999999991</c:v>
                </c:pt>
                <c:pt idx="6207">
                  <c:v>67.884999999999991</c:v>
                </c:pt>
                <c:pt idx="6208">
                  <c:v>67.884999999999991</c:v>
                </c:pt>
                <c:pt idx="6209">
                  <c:v>67.884999999999991</c:v>
                </c:pt>
                <c:pt idx="6210">
                  <c:v>67.884999999999991</c:v>
                </c:pt>
                <c:pt idx="6211">
                  <c:v>67.884999999999991</c:v>
                </c:pt>
                <c:pt idx="6212">
                  <c:v>67.927999999999997</c:v>
                </c:pt>
                <c:pt idx="6213">
                  <c:v>67.927999999999997</c:v>
                </c:pt>
                <c:pt idx="6214">
                  <c:v>67.927999999999997</c:v>
                </c:pt>
                <c:pt idx="6215">
                  <c:v>67.971000000000004</c:v>
                </c:pt>
                <c:pt idx="6216">
                  <c:v>67.971000000000004</c:v>
                </c:pt>
                <c:pt idx="6217">
                  <c:v>67.971000000000004</c:v>
                </c:pt>
                <c:pt idx="6218">
                  <c:v>67.971000000000004</c:v>
                </c:pt>
                <c:pt idx="6219">
                  <c:v>67.971000000000004</c:v>
                </c:pt>
                <c:pt idx="6220">
                  <c:v>67.971000000000004</c:v>
                </c:pt>
                <c:pt idx="6221">
                  <c:v>68.013000000000005</c:v>
                </c:pt>
                <c:pt idx="6222">
                  <c:v>67.971000000000004</c:v>
                </c:pt>
                <c:pt idx="6223">
                  <c:v>67.971000000000004</c:v>
                </c:pt>
                <c:pt idx="6224">
                  <c:v>67.971000000000004</c:v>
                </c:pt>
                <c:pt idx="6225">
                  <c:v>67.971000000000004</c:v>
                </c:pt>
                <c:pt idx="6226">
                  <c:v>67.927999999999997</c:v>
                </c:pt>
                <c:pt idx="6227">
                  <c:v>67.884999999999991</c:v>
                </c:pt>
                <c:pt idx="6228">
                  <c:v>67.884999999999991</c:v>
                </c:pt>
                <c:pt idx="6229">
                  <c:v>67.884999999999991</c:v>
                </c:pt>
                <c:pt idx="6230">
                  <c:v>67.884999999999991</c:v>
                </c:pt>
                <c:pt idx="6231">
                  <c:v>67.884999999999991</c:v>
                </c:pt>
                <c:pt idx="6232">
                  <c:v>67.927999999999997</c:v>
                </c:pt>
                <c:pt idx="6233">
                  <c:v>67.927999999999997</c:v>
                </c:pt>
                <c:pt idx="6234">
                  <c:v>67.971000000000004</c:v>
                </c:pt>
                <c:pt idx="6235">
                  <c:v>67.971000000000004</c:v>
                </c:pt>
                <c:pt idx="6236">
                  <c:v>67.971000000000004</c:v>
                </c:pt>
                <c:pt idx="6237">
                  <c:v>67.971000000000004</c:v>
                </c:pt>
                <c:pt idx="6238">
                  <c:v>68.013000000000005</c:v>
                </c:pt>
                <c:pt idx="6239">
                  <c:v>68.013000000000005</c:v>
                </c:pt>
                <c:pt idx="6240">
                  <c:v>67.971000000000004</c:v>
                </c:pt>
                <c:pt idx="6241">
                  <c:v>67.971000000000004</c:v>
                </c:pt>
                <c:pt idx="6242">
                  <c:v>67.971000000000004</c:v>
                </c:pt>
                <c:pt idx="6243">
                  <c:v>67.971000000000004</c:v>
                </c:pt>
                <c:pt idx="6244">
                  <c:v>67.971000000000004</c:v>
                </c:pt>
                <c:pt idx="6245">
                  <c:v>67.971000000000004</c:v>
                </c:pt>
                <c:pt idx="6246">
                  <c:v>67.971000000000004</c:v>
                </c:pt>
                <c:pt idx="6247">
                  <c:v>68.013000000000005</c:v>
                </c:pt>
                <c:pt idx="6248">
                  <c:v>68.013000000000005</c:v>
                </c:pt>
                <c:pt idx="6249">
                  <c:v>68.013000000000005</c:v>
                </c:pt>
                <c:pt idx="6250">
                  <c:v>67.971000000000004</c:v>
                </c:pt>
                <c:pt idx="6251">
                  <c:v>67.971000000000004</c:v>
                </c:pt>
                <c:pt idx="6252">
                  <c:v>67.884999999999991</c:v>
                </c:pt>
                <c:pt idx="6253">
                  <c:v>67.798000000000002</c:v>
                </c:pt>
                <c:pt idx="6254">
                  <c:v>67.714000000000027</c:v>
                </c:pt>
                <c:pt idx="6255">
                  <c:v>67.626999999999981</c:v>
                </c:pt>
                <c:pt idx="6256">
                  <c:v>67.585999999999999</c:v>
                </c:pt>
                <c:pt idx="6257">
                  <c:v>67.5</c:v>
                </c:pt>
                <c:pt idx="6258">
                  <c:v>67.456000000000003</c:v>
                </c:pt>
                <c:pt idx="6259">
                  <c:v>67.412999999999997</c:v>
                </c:pt>
                <c:pt idx="6260">
                  <c:v>67.371999999999986</c:v>
                </c:pt>
                <c:pt idx="6261">
                  <c:v>67.371999999999986</c:v>
                </c:pt>
                <c:pt idx="6262">
                  <c:v>67.371999999999986</c:v>
                </c:pt>
                <c:pt idx="6263">
                  <c:v>67.328999999999979</c:v>
                </c:pt>
                <c:pt idx="6264">
                  <c:v>67.284999999999997</c:v>
                </c:pt>
                <c:pt idx="6265">
                  <c:v>67.284999999999997</c:v>
                </c:pt>
                <c:pt idx="6266">
                  <c:v>67.284999999999997</c:v>
                </c:pt>
                <c:pt idx="6267">
                  <c:v>67.328999999999979</c:v>
                </c:pt>
                <c:pt idx="6268">
                  <c:v>67.371999999999986</c:v>
                </c:pt>
                <c:pt idx="6269">
                  <c:v>67.371999999999986</c:v>
                </c:pt>
                <c:pt idx="6270">
                  <c:v>67.412999999999997</c:v>
                </c:pt>
                <c:pt idx="6271">
                  <c:v>67.456000000000003</c:v>
                </c:pt>
                <c:pt idx="6272">
                  <c:v>67.5</c:v>
                </c:pt>
                <c:pt idx="6273">
                  <c:v>67.543000000000006</c:v>
                </c:pt>
                <c:pt idx="6274">
                  <c:v>67.543000000000006</c:v>
                </c:pt>
                <c:pt idx="6275">
                  <c:v>67.543000000000006</c:v>
                </c:pt>
                <c:pt idx="6276">
                  <c:v>67.585999999999999</c:v>
                </c:pt>
                <c:pt idx="6277">
                  <c:v>67.585999999999999</c:v>
                </c:pt>
                <c:pt idx="6278">
                  <c:v>67.626999999999981</c:v>
                </c:pt>
                <c:pt idx="6279">
                  <c:v>67.626999999999981</c:v>
                </c:pt>
                <c:pt idx="6280">
                  <c:v>67.626999999999981</c:v>
                </c:pt>
                <c:pt idx="6281">
                  <c:v>67.626999999999981</c:v>
                </c:pt>
                <c:pt idx="6282">
                  <c:v>67.626999999999981</c:v>
                </c:pt>
                <c:pt idx="6283">
                  <c:v>67.626999999999981</c:v>
                </c:pt>
                <c:pt idx="6284">
                  <c:v>67.626999999999981</c:v>
                </c:pt>
                <c:pt idx="6285">
                  <c:v>67.626999999999981</c:v>
                </c:pt>
                <c:pt idx="6286">
                  <c:v>67.626999999999981</c:v>
                </c:pt>
                <c:pt idx="6287">
                  <c:v>67.585999999999999</c:v>
                </c:pt>
                <c:pt idx="6288">
                  <c:v>67.585999999999999</c:v>
                </c:pt>
                <c:pt idx="6289">
                  <c:v>67.626999999999981</c:v>
                </c:pt>
                <c:pt idx="6290">
                  <c:v>67.626999999999981</c:v>
                </c:pt>
                <c:pt idx="6291">
                  <c:v>67.626999999999981</c:v>
                </c:pt>
                <c:pt idx="6292">
                  <c:v>67.626999999999981</c:v>
                </c:pt>
                <c:pt idx="6293">
                  <c:v>67.626999999999981</c:v>
                </c:pt>
                <c:pt idx="6294">
                  <c:v>67.626999999999981</c:v>
                </c:pt>
                <c:pt idx="6295">
                  <c:v>67.626999999999981</c:v>
                </c:pt>
                <c:pt idx="6296">
                  <c:v>67.626999999999981</c:v>
                </c:pt>
                <c:pt idx="6297">
                  <c:v>67.626999999999981</c:v>
                </c:pt>
                <c:pt idx="6298">
                  <c:v>67.670999999999978</c:v>
                </c:pt>
                <c:pt idx="6299">
                  <c:v>67.670999999999978</c:v>
                </c:pt>
                <c:pt idx="6300">
                  <c:v>67.670999999999978</c:v>
                </c:pt>
                <c:pt idx="6301">
                  <c:v>67.670999999999978</c:v>
                </c:pt>
                <c:pt idx="6302">
                  <c:v>67.670999999999978</c:v>
                </c:pt>
                <c:pt idx="6303">
                  <c:v>67.670999999999978</c:v>
                </c:pt>
                <c:pt idx="6304">
                  <c:v>67.670999999999978</c:v>
                </c:pt>
                <c:pt idx="6305">
                  <c:v>67.670999999999978</c:v>
                </c:pt>
                <c:pt idx="6306">
                  <c:v>67.670999999999978</c:v>
                </c:pt>
                <c:pt idx="6307">
                  <c:v>67.670999999999978</c:v>
                </c:pt>
                <c:pt idx="6308">
                  <c:v>67.670999999999978</c:v>
                </c:pt>
                <c:pt idx="6309">
                  <c:v>67.670999999999978</c:v>
                </c:pt>
                <c:pt idx="6310">
                  <c:v>67.670999999999978</c:v>
                </c:pt>
                <c:pt idx="6311">
                  <c:v>67.670999999999978</c:v>
                </c:pt>
                <c:pt idx="6312">
                  <c:v>67.670999999999978</c:v>
                </c:pt>
                <c:pt idx="6313">
                  <c:v>67.626999999999981</c:v>
                </c:pt>
                <c:pt idx="6314">
                  <c:v>67.626999999999981</c:v>
                </c:pt>
                <c:pt idx="6315">
                  <c:v>67.626999999999981</c:v>
                </c:pt>
                <c:pt idx="6316">
                  <c:v>67.585999999999999</c:v>
                </c:pt>
                <c:pt idx="6317">
                  <c:v>67.585999999999999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67.543000000000006</c:v>
                </c:pt>
                <c:pt idx="6321">
                  <c:v>67.543000000000006</c:v>
                </c:pt>
                <c:pt idx="6322">
                  <c:v>67.5</c:v>
                </c:pt>
                <c:pt idx="6323">
                  <c:v>67.456000000000003</c:v>
                </c:pt>
                <c:pt idx="6324">
                  <c:v>67.456000000000003</c:v>
                </c:pt>
                <c:pt idx="6325">
                  <c:v>67.456000000000003</c:v>
                </c:pt>
                <c:pt idx="6326">
                  <c:v>67.456000000000003</c:v>
                </c:pt>
                <c:pt idx="6327">
                  <c:v>67.456000000000003</c:v>
                </c:pt>
                <c:pt idx="6328">
                  <c:v>67.456000000000003</c:v>
                </c:pt>
                <c:pt idx="6329">
                  <c:v>67.456000000000003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67.456000000000003</c:v>
                </c:pt>
                <c:pt idx="6334">
                  <c:v>67.456000000000003</c:v>
                </c:pt>
                <c:pt idx="6335">
                  <c:v>67.456000000000003</c:v>
                </c:pt>
                <c:pt idx="6336">
                  <c:v>67.456000000000003</c:v>
                </c:pt>
                <c:pt idx="6337">
                  <c:v>67.456000000000003</c:v>
                </c:pt>
                <c:pt idx="6338">
                  <c:v>67.5</c:v>
                </c:pt>
                <c:pt idx="6339">
                  <c:v>67.5</c:v>
                </c:pt>
                <c:pt idx="6340">
                  <c:v>67.543000000000006</c:v>
                </c:pt>
                <c:pt idx="6341">
                  <c:v>67.543000000000006</c:v>
                </c:pt>
                <c:pt idx="6342">
                  <c:v>67.543000000000006</c:v>
                </c:pt>
                <c:pt idx="6343">
                  <c:v>67.543000000000006</c:v>
                </c:pt>
                <c:pt idx="6344">
                  <c:v>67.585999999999999</c:v>
                </c:pt>
                <c:pt idx="6345">
                  <c:v>67.585999999999999</c:v>
                </c:pt>
                <c:pt idx="6346">
                  <c:v>67.626999999999981</c:v>
                </c:pt>
                <c:pt idx="6347">
                  <c:v>67.626999999999981</c:v>
                </c:pt>
                <c:pt idx="6348">
                  <c:v>67.626999999999981</c:v>
                </c:pt>
                <c:pt idx="6349">
                  <c:v>67.626999999999981</c:v>
                </c:pt>
                <c:pt idx="6350">
                  <c:v>67.626999999999981</c:v>
                </c:pt>
                <c:pt idx="6351">
                  <c:v>67.626999999999981</c:v>
                </c:pt>
                <c:pt idx="6352">
                  <c:v>67.626999999999981</c:v>
                </c:pt>
                <c:pt idx="6353">
                  <c:v>67.626999999999981</c:v>
                </c:pt>
                <c:pt idx="6354">
                  <c:v>67.626999999999981</c:v>
                </c:pt>
                <c:pt idx="6355">
                  <c:v>67.626999999999981</c:v>
                </c:pt>
                <c:pt idx="6356">
                  <c:v>67.626999999999981</c:v>
                </c:pt>
                <c:pt idx="6357">
                  <c:v>67.626999999999981</c:v>
                </c:pt>
                <c:pt idx="6358">
                  <c:v>67.626999999999981</c:v>
                </c:pt>
                <c:pt idx="6359">
                  <c:v>67.626999999999981</c:v>
                </c:pt>
                <c:pt idx="6360">
                  <c:v>67.626999999999981</c:v>
                </c:pt>
                <c:pt idx="6361">
                  <c:v>67.626999999999981</c:v>
                </c:pt>
                <c:pt idx="6362">
                  <c:v>67.626999999999981</c:v>
                </c:pt>
                <c:pt idx="6363">
                  <c:v>67.626999999999981</c:v>
                </c:pt>
                <c:pt idx="6364">
                  <c:v>67.626999999999981</c:v>
                </c:pt>
                <c:pt idx="6365">
                  <c:v>67.626999999999981</c:v>
                </c:pt>
                <c:pt idx="6366">
                  <c:v>67.626999999999981</c:v>
                </c:pt>
                <c:pt idx="6367">
                  <c:v>67.626999999999981</c:v>
                </c:pt>
                <c:pt idx="6368">
                  <c:v>67.626999999999981</c:v>
                </c:pt>
                <c:pt idx="6369">
                  <c:v>67.626999999999981</c:v>
                </c:pt>
                <c:pt idx="6370">
                  <c:v>67.585999999999999</c:v>
                </c:pt>
                <c:pt idx="6371">
                  <c:v>67.585999999999999</c:v>
                </c:pt>
                <c:pt idx="6372">
                  <c:v>67.585999999999999</c:v>
                </c:pt>
                <c:pt idx="6373">
                  <c:v>67.585999999999999</c:v>
                </c:pt>
                <c:pt idx="6374">
                  <c:v>67.585999999999999</c:v>
                </c:pt>
                <c:pt idx="6375">
                  <c:v>67.626999999999981</c:v>
                </c:pt>
                <c:pt idx="6376">
                  <c:v>67.626999999999981</c:v>
                </c:pt>
                <c:pt idx="6377">
                  <c:v>67.626999999999981</c:v>
                </c:pt>
                <c:pt idx="6378">
                  <c:v>67.626999999999981</c:v>
                </c:pt>
                <c:pt idx="6379">
                  <c:v>67.626999999999981</c:v>
                </c:pt>
                <c:pt idx="6380">
                  <c:v>67.585999999999999</c:v>
                </c:pt>
                <c:pt idx="6381">
                  <c:v>67.626999999999981</c:v>
                </c:pt>
                <c:pt idx="6382">
                  <c:v>67.626999999999981</c:v>
                </c:pt>
                <c:pt idx="6383">
                  <c:v>67.626999999999981</c:v>
                </c:pt>
                <c:pt idx="6384">
                  <c:v>67.626999999999981</c:v>
                </c:pt>
                <c:pt idx="6385">
                  <c:v>67.670999999999978</c:v>
                </c:pt>
                <c:pt idx="6386">
                  <c:v>67.714000000000027</c:v>
                </c:pt>
                <c:pt idx="6387">
                  <c:v>67.714000000000027</c:v>
                </c:pt>
                <c:pt idx="6388">
                  <c:v>67.714000000000027</c:v>
                </c:pt>
                <c:pt idx="6389">
                  <c:v>67.714000000000027</c:v>
                </c:pt>
                <c:pt idx="6390">
                  <c:v>67.714000000000027</c:v>
                </c:pt>
                <c:pt idx="6391">
                  <c:v>67.714000000000027</c:v>
                </c:pt>
                <c:pt idx="6392">
                  <c:v>67.714000000000027</c:v>
                </c:pt>
                <c:pt idx="6393">
                  <c:v>67.714000000000027</c:v>
                </c:pt>
                <c:pt idx="6394">
                  <c:v>67.714000000000027</c:v>
                </c:pt>
                <c:pt idx="6395">
                  <c:v>67.714000000000027</c:v>
                </c:pt>
                <c:pt idx="6396">
                  <c:v>67.714000000000027</c:v>
                </c:pt>
                <c:pt idx="6397">
                  <c:v>67.757000000000005</c:v>
                </c:pt>
                <c:pt idx="6398">
                  <c:v>67.757000000000005</c:v>
                </c:pt>
                <c:pt idx="6399">
                  <c:v>67.757000000000005</c:v>
                </c:pt>
                <c:pt idx="6400">
                  <c:v>67.757000000000005</c:v>
                </c:pt>
                <c:pt idx="6401">
                  <c:v>67.757000000000005</c:v>
                </c:pt>
                <c:pt idx="6402">
                  <c:v>67.757000000000005</c:v>
                </c:pt>
                <c:pt idx="6403">
                  <c:v>67.714000000000027</c:v>
                </c:pt>
                <c:pt idx="6404">
                  <c:v>67.714000000000027</c:v>
                </c:pt>
                <c:pt idx="6405">
                  <c:v>67.714000000000027</c:v>
                </c:pt>
                <c:pt idx="6406">
                  <c:v>67.714000000000027</c:v>
                </c:pt>
                <c:pt idx="6407">
                  <c:v>67.670999999999978</c:v>
                </c:pt>
                <c:pt idx="6408">
                  <c:v>67.626999999999981</c:v>
                </c:pt>
                <c:pt idx="6409">
                  <c:v>67.626999999999981</c:v>
                </c:pt>
                <c:pt idx="6410">
                  <c:v>67.626999999999981</c:v>
                </c:pt>
                <c:pt idx="6411">
                  <c:v>67.626999999999981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67.543000000000006</c:v>
                </c:pt>
                <c:pt idx="6416">
                  <c:v>67.543000000000006</c:v>
                </c:pt>
                <c:pt idx="6417">
                  <c:v>67.543000000000006</c:v>
                </c:pt>
                <c:pt idx="6418">
                  <c:v>67.5</c:v>
                </c:pt>
                <c:pt idx="6419">
                  <c:v>67.456000000000003</c:v>
                </c:pt>
                <c:pt idx="6420">
                  <c:v>67.456000000000003</c:v>
                </c:pt>
                <c:pt idx="6421">
                  <c:v>67.456000000000003</c:v>
                </c:pt>
                <c:pt idx="6422">
                  <c:v>67.456000000000003</c:v>
                </c:pt>
                <c:pt idx="6423">
                  <c:v>67.456000000000003</c:v>
                </c:pt>
                <c:pt idx="6424">
                  <c:v>67.456000000000003</c:v>
                </c:pt>
                <c:pt idx="6425">
                  <c:v>67.456000000000003</c:v>
                </c:pt>
                <c:pt idx="6426">
                  <c:v>67.5</c:v>
                </c:pt>
                <c:pt idx="6427">
                  <c:v>67.5</c:v>
                </c:pt>
                <c:pt idx="6428">
                  <c:v>67.543000000000006</c:v>
                </c:pt>
                <c:pt idx="6429">
                  <c:v>67.543000000000006</c:v>
                </c:pt>
                <c:pt idx="6430">
                  <c:v>67.543000000000006</c:v>
                </c:pt>
                <c:pt idx="6431">
                  <c:v>67.543000000000006</c:v>
                </c:pt>
                <c:pt idx="6432">
                  <c:v>67.543000000000006</c:v>
                </c:pt>
                <c:pt idx="6433">
                  <c:v>67.543000000000006</c:v>
                </c:pt>
                <c:pt idx="6434">
                  <c:v>67.543000000000006</c:v>
                </c:pt>
                <c:pt idx="6435">
                  <c:v>67.543000000000006</c:v>
                </c:pt>
                <c:pt idx="6436">
                  <c:v>67.543000000000006</c:v>
                </c:pt>
                <c:pt idx="6437">
                  <c:v>67.5</c:v>
                </c:pt>
                <c:pt idx="6438">
                  <c:v>67.5</c:v>
                </c:pt>
                <c:pt idx="6439">
                  <c:v>67.5</c:v>
                </c:pt>
                <c:pt idx="6440">
                  <c:v>67.5</c:v>
                </c:pt>
                <c:pt idx="6441">
                  <c:v>67.5</c:v>
                </c:pt>
                <c:pt idx="6442">
                  <c:v>67.5</c:v>
                </c:pt>
                <c:pt idx="6443">
                  <c:v>67.5</c:v>
                </c:pt>
                <c:pt idx="6444">
                  <c:v>67.5</c:v>
                </c:pt>
                <c:pt idx="6445">
                  <c:v>67.5</c:v>
                </c:pt>
                <c:pt idx="6446">
                  <c:v>67.5</c:v>
                </c:pt>
                <c:pt idx="6447">
                  <c:v>67.5</c:v>
                </c:pt>
                <c:pt idx="6448">
                  <c:v>67.456000000000003</c:v>
                </c:pt>
                <c:pt idx="6449">
                  <c:v>67.456000000000003</c:v>
                </c:pt>
                <c:pt idx="6450">
                  <c:v>67.456000000000003</c:v>
                </c:pt>
                <c:pt idx="6451">
                  <c:v>67.456000000000003</c:v>
                </c:pt>
                <c:pt idx="6452">
                  <c:v>67.456000000000003</c:v>
                </c:pt>
                <c:pt idx="6453">
                  <c:v>67.456000000000003</c:v>
                </c:pt>
                <c:pt idx="6454">
                  <c:v>67.5</c:v>
                </c:pt>
                <c:pt idx="6455">
                  <c:v>67.543000000000006</c:v>
                </c:pt>
                <c:pt idx="6456">
                  <c:v>67.543000000000006</c:v>
                </c:pt>
                <c:pt idx="6457">
                  <c:v>67.585999999999999</c:v>
                </c:pt>
                <c:pt idx="6458">
                  <c:v>67.626999999999981</c:v>
                </c:pt>
                <c:pt idx="6459">
                  <c:v>67.626999999999981</c:v>
                </c:pt>
                <c:pt idx="6460">
                  <c:v>67.626999999999981</c:v>
                </c:pt>
                <c:pt idx="6461">
                  <c:v>67.626999999999981</c:v>
                </c:pt>
                <c:pt idx="6462">
                  <c:v>67.626999999999981</c:v>
                </c:pt>
                <c:pt idx="6463">
                  <c:v>67.626999999999981</c:v>
                </c:pt>
                <c:pt idx="6464">
                  <c:v>67.626999999999981</c:v>
                </c:pt>
                <c:pt idx="6465">
                  <c:v>67.626999999999981</c:v>
                </c:pt>
                <c:pt idx="6466">
                  <c:v>67.626999999999981</c:v>
                </c:pt>
                <c:pt idx="6467">
                  <c:v>67.626999999999981</c:v>
                </c:pt>
                <c:pt idx="6468">
                  <c:v>67.626999999999981</c:v>
                </c:pt>
                <c:pt idx="6469">
                  <c:v>67.626999999999981</c:v>
                </c:pt>
                <c:pt idx="6470">
                  <c:v>67.626999999999981</c:v>
                </c:pt>
                <c:pt idx="6471">
                  <c:v>67.626999999999981</c:v>
                </c:pt>
                <c:pt idx="6472">
                  <c:v>67.626999999999981</c:v>
                </c:pt>
                <c:pt idx="6473">
                  <c:v>67.626999999999981</c:v>
                </c:pt>
                <c:pt idx="6474">
                  <c:v>67.670999999999978</c:v>
                </c:pt>
                <c:pt idx="6475">
                  <c:v>67.670999999999978</c:v>
                </c:pt>
                <c:pt idx="6476">
                  <c:v>67.670999999999978</c:v>
                </c:pt>
                <c:pt idx="6477">
                  <c:v>67.670999999999978</c:v>
                </c:pt>
                <c:pt idx="6478">
                  <c:v>67.670999999999978</c:v>
                </c:pt>
                <c:pt idx="6479">
                  <c:v>67.626999999999981</c:v>
                </c:pt>
                <c:pt idx="6480">
                  <c:v>67.626999999999981</c:v>
                </c:pt>
                <c:pt idx="6481">
                  <c:v>67.626999999999981</c:v>
                </c:pt>
                <c:pt idx="6482">
                  <c:v>67.626999999999981</c:v>
                </c:pt>
                <c:pt idx="6483">
                  <c:v>67.585999999999999</c:v>
                </c:pt>
                <c:pt idx="6484">
                  <c:v>67.585999999999999</c:v>
                </c:pt>
                <c:pt idx="6485">
                  <c:v>67.585999999999999</c:v>
                </c:pt>
                <c:pt idx="6486">
                  <c:v>67.543000000000006</c:v>
                </c:pt>
                <c:pt idx="6487">
                  <c:v>67.543000000000006</c:v>
                </c:pt>
                <c:pt idx="6488">
                  <c:v>67.543000000000006</c:v>
                </c:pt>
                <c:pt idx="6489">
                  <c:v>67.543000000000006</c:v>
                </c:pt>
                <c:pt idx="6490">
                  <c:v>67.543000000000006</c:v>
                </c:pt>
                <c:pt idx="6491">
                  <c:v>67.543000000000006</c:v>
                </c:pt>
                <c:pt idx="6492">
                  <c:v>67.543000000000006</c:v>
                </c:pt>
                <c:pt idx="6493">
                  <c:v>67.543000000000006</c:v>
                </c:pt>
                <c:pt idx="6494">
                  <c:v>67.543000000000006</c:v>
                </c:pt>
                <c:pt idx="6495">
                  <c:v>67.543000000000006</c:v>
                </c:pt>
                <c:pt idx="6496">
                  <c:v>67.543000000000006</c:v>
                </c:pt>
                <c:pt idx="6497">
                  <c:v>67.543000000000006</c:v>
                </c:pt>
                <c:pt idx="6498">
                  <c:v>67.585999999999999</c:v>
                </c:pt>
                <c:pt idx="6499">
                  <c:v>67.585999999999999</c:v>
                </c:pt>
                <c:pt idx="6500">
                  <c:v>67.585999999999999</c:v>
                </c:pt>
                <c:pt idx="6501">
                  <c:v>67.626999999999981</c:v>
                </c:pt>
                <c:pt idx="6502">
                  <c:v>67.626999999999981</c:v>
                </c:pt>
                <c:pt idx="6503">
                  <c:v>67.626999999999981</c:v>
                </c:pt>
                <c:pt idx="6504">
                  <c:v>67.626999999999981</c:v>
                </c:pt>
                <c:pt idx="6505">
                  <c:v>67.626999999999981</c:v>
                </c:pt>
                <c:pt idx="6506">
                  <c:v>67.585999999999999</c:v>
                </c:pt>
                <c:pt idx="6507">
                  <c:v>67.585999999999999</c:v>
                </c:pt>
                <c:pt idx="6508">
                  <c:v>67.585999999999999</c:v>
                </c:pt>
                <c:pt idx="6509">
                  <c:v>67.585999999999999</c:v>
                </c:pt>
                <c:pt idx="6510">
                  <c:v>67.585999999999999</c:v>
                </c:pt>
                <c:pt idx="6511">
                  <c:v>67.543000000000006</c:v>
                </c:pt>
                <c:pt idx="6512">
                  <c:v>67.543000000000006</c:v>
                </c:pt>
                <c:pt idx="6513">
                  <c:v>67.543000000000006</c:v>
                </c:pt>
                <c:pt idx="6514">
                  <c:v>67.543000000000006</c:v>
                </c:pt>
                <c:pt idx="6515">
                  <c:v>67.5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67.412999999999997</c:v>
                </c:pt>
                <c:pt idx="6520">
                  <c:v>67.412999999999997</c:v>
                </c:pt>
                <c:pt idx="6521">
                  <c:v>67.412999999999997</c:v>
                </c:pt>
                <c:pt idx="6522">
                  <c:v>67.412999999999997</c:v>
                </c:pt>
                <c:pt idx="6523">
                  <c:v>67.456000000000003</c:v>
                </c:pt>
                <c:pt idx="6524">
                  <c:v>67.456000000000003</c:v>
                </c:pt>
                <c:pt idx="6525">
                  <c:v>67.5</c:v>
                </c:pt>
                <c:pt idx="6526">
                  <c:v>67.543000000000006</c:v>
                </c:pt>
                <c:pt idx="6527">
                  <c:v>67.585999999999999</c:v>
                </c:pt>
                <c:pt idx="6528">
                  <c:v>67.585999999999999</c:v>
                </c:pt>
                <c:pt idx="6529">
                  <c:v>67.626999999999981</c:v>
                </c:pt>
                <c:pt idx="6530">
                  <c:v>67.626999999999981</c:v>
                </c:pt>
                <c:pt idx="6531">
                  <c:v>67.626999999999981</c:v>
                </c:pt>
                <c:pt idx="6532">
                  <c:v>67.626999999999981</c:v>
                </c:pt>
                <c:pt idx="6533">
                  <c:v>67.626999999999981</c:v>
                </c:pt>
                <c:pt idx="6534">
                  <c:v>67.626999999999981</c:v>
                </c:pt>
                <c:pt idx="6535">
                  <c:v>67.585999999999999</c:v>
                </c:pt>
                <c:pt idx="6536">
                  <c:v>67.585999999999999</c:v>
                </c:pt>
                <c:pt idx="6537">
                  <c:v>67.585999999999999</c:v>
                </c:pt>
                <c:pt idx="6538">
                  <c:v>67.543000000000006</c:v>
                </c:pt>
                <c:pt idx="6539">
                  <c:v>67.543000000000006</c:v>
                </c:pt>
                <c:pt idx="6540">
                  <c:v>67.543000000000006</c:v>
                </c:pt>
                <c:pt idx="6541">
                  <c:v>67.5</c:v>
                </c:pt>
                <c:pt idx="6542">
                  <c:v>67.5</c:v>
                </c:pt>
                <c:pt idx="6543">
                  <c:v>67.5</c:v>
                </c:pt>
                <c:pt idx="6544">
                  <c:v>67.456000000000003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67.5</c:v>
                </c:pt>
                <c:pt idx="6553">
                  <c:v>67.5</c:v>
                </c:pt>
                <c:pt idx="6554">
                  <c:v>67.5</c:v>
                </c:pt>
                <c:pt idx="6555">
                  <c:v>67.5</c:v>
                </c:pt>
                <c:pt idx="6556">
                  <c:v>67.5</c:v>
                </c:pt>
                <c:pt idx="6557">
                  <c:v>67.543000000000006</c:v>
                </c:pt>
                <c:pt idx="6558">
                  <c:v>67.543000000000006</c:v>
                </c:pt>
                <c:pt idx="6559">
                  <c:v>67.543000000000006</c:v>
                </c:pt>
                <c:pt idx="6560">
                  <c:v>67.543000000000006</c:v>
                </c:pt>
                <c:pt idx="6561">
                  <c:v>67.543000000000006</c:v>
                </c:pt>
                <c:pt idx="6562">
                  <c:v>67.543000000000006</c:v>
                </c:pt>
                <c:pt idx="6563">
                  <c:v>67.543000000000006</c:v>
                </c:pt>
                <c:pt idx="6564">
                  <c:v>67.543000000000006</c:v>
                </c:pt>
                <c:pt idx="6565">
                  <c:v>67.543000000000006</c:v>
                </c:pt>
                <c:pt idx="6566">
                  <c:v>67.543000000000006</c:v>
                </c:pt>
                <c:pt idx="6567">
                  <c:v>67.5</c:v>
                </c:pt>
                <c:pt idx="6568">
                  <c:v>67.5</c:v>
                </c:pt>
                <c:pt idx="6569">
                  <c:v>67.456000000000003</c:v>
                </c:pt>
                <c:pt idx="6570">
                  <c:v>67.456000000000003</c:v>
                </c:pt>
                <c:pt idx="6571">
                  <c:v>67.456000000000003</c:v>
                </c:pt>
                <c:pt idx="6572">
                  <c:v>67.412999999999997</c:v>
                </c:pt>
                <c:pt idx="6573">
                  <c:v>67.412999999999997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67.371999999999986</c:v>
                </c:pt>
                <c:pt idx="6577">
                  <c:v>67.371999999999986</c:v>
                </c:pt>
                <c:pt idx="6578">
                  <c:v>67.371999999999986</c:v>
                </c:pt>
                <c:pt idx="6579">
                  <c:v>67.371999999999986</c:v>
                </c:pt>
                <c:pt idx="6580">
                  <c:v>67.371999999999986</c:v>
                </c:pt>
                <c:pt idx="6581">
                  <c:v>67.412999999999997</c:v>
                </c:pt>
                <c:pt idx="6582">
                  <c:v>67.412999999999997</c:v>
                </c:pt>
                <c:pt idx="6583">
                  <c:v>67.412999999999997</c:v>
                </c:pt>
                <c:pt idx="6584">
                  <c:v>67.412999999999997</c:v>
                </c:pt>
                <c:pt idx="6585">
                  <c:v>67.412999999999997</c:v>
                </c:pt>
                <c:pt idx="6586">
                  <c:v>67.412999999999997</c:v>
                </c:pt>
                <c:pt idx="6587">
                  <c:v>67.412999999999997</c:v>
                </c:pt>
                <c:pt idx="6588">
                  <c:v>67.371999999999986</c:v>
                </c:pt>
                <c:pt idx="6589">
                  <c:v>67.371999999999986</c:v>
                </c:pt>
                <c:pt idx="6590">
                  <c:v>67.371999999999986</c:v>
                </c:pt>
                <c:pt idx="6591">
                  <c:v>67.371999999999986</c:v>
                </c:pt>
                <c:pt idx="6592">
                  <c:v>67.328999999999979</c:v>
                </c:pt>
                <c:pt idx="6593">
                  <c:v>67.328999999999979</c:v>
                </c:pt>
                <c:pt idx="6594">
                  <c:v>67.284999999999997</c:v>
                </c:pt>
                <c:pt idx="6595">
                  <c:v>67.284999999999997</c:v>
                </c:pt>
                <c:pt idx="6596">
                  <c:v>67.284999999999997</c:v>
                </c:pt>
                <c:pt idx="6597">
                  <c:v>67.284999999999997</c:v>
                </c:pt>
                <c:pt idx="6598">
                  <c:v>67.242000000000004</c:v>
                </c:pt>
                <c:pt idx="6599">
                  <c:v>67.242000000000004</c:v>
                </c:pt>
                <c:pt idx="6600">
                  <c:v>67.242000000000004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67.198999999999998</c:v>
                </c:pt>
                <c:pt idx="6604">
                  <c:v>67.198999999999998</c:v>
                </c:pt>
                <c:pt idx="6605">
                  <c:v>67.198999999999998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67.198999999999998</c:v>
                </c:pt>
                <c:pt idx="6610">
                  <c:v>67.198999999999998</c:v>
                </c:pt>
                <c:pt idx="6611">
                  <c:v>67.198999999999998</c:v>
                </c:pt>
                <c:pt idx="6612">
                  <c:v>67.198999999999998</c:v>
                </c:pt>
                <c:pt idx="6613">
                  <c:v>67.198999999999998</c:v>
                </c:pt>
                <c:pt idx="6614">
                  <c:v>67.198999999999998</c:v>
                </c:pt>
                <c:pt idx="6615">
                  <c:v>67.198999999999998</c:v>
                </c:pt>
                <c:pt idx="6616">
                  <c:v>67.198999999999998</c:v>
                </c:pt>
                <c:pt idx="6617">
                  <c:v>67.198999999999998</c:v>
                </c:pt>
                <c:pt idx="6618">
                  <c:v>67.198999999999998</c:v>
                </c:pt>
                <c:pt idx="6619">
                  <c:v>67.198999999999998</c:v>
                </c:pt>
                <c:pt idx="6620">
                  <c:v>67.198999999999998</c:v>
                </c:pt>
                <c:pt idx="6621">
                  <c:v>67.198999999999998</c:v>
                </c:pt>
                <c:pt idx="6622">
                  <c:v>67.198999999999998</c:v>
                </c:pt>
                <c:pt idx="6623">
                  <c:v>67.242000000000004</c:v>
                </c:pt>
                <c:pt idx="6624">
                  <c:v>67.242000000000004</c:v>
                </c:pt>
                <c:pt idx="6625">
                  <c:v>67.198999999999998</c:v>
                </c:pt>
                <c:pt idx="6626">
                  <c:v>67.198999999999998</c:v>
                </c:pt>
                <c:pt idx="6627">
                  <c:v>67.198999999999998</c:v>
                </c:pt>
                <c:pt idx="6628">
                  <c:v>67.198999999999998</c:v>
                </c:pt>
                <c:pt idx="6629">
                  <c:v>67.242000000000004</c:v>
                </c:pt>
                <c:pt idx="6630">
                  <c:v>67.242000000000004</c:v>
                </c:pt>
                <c:pt idx="6631">
                  <c:v>67.242000000000004</c:v>
                </c:pt>
                <c:pt idx="6632">
                  <c:v>67.242000000000004</c:v>
                </c:pt>
                <c:pt idx="6633">
                  <c:v>67.242000000000004</c:v>
                </c:pt>
                <c:pt idx="6634">
                  <c:v>67.242000000000004</c:v>
                </c:pt>
                <c:pt idx="6635">
                  <c:v>67.242000000000004</c:v>
                </c:pt>
                <c:pt idx="6636">
                  <c:v>67.284999999999997</c:v>
                </c:pt>
                <c:pt idx="6637">
                  <c:v>67.284999999999997</c:v>
                </c:pt>
                <c:pt idx="6638">
                  <c:v>67.284999999999997</c:v>
                </c:pt>
                <c:pt idx="6639">
                  <c:v>67.284999999999997</c:v>
                </c:pt>
                <c:pt idx="6640">
                  <c:v>67.284999999999997</c:v>
                </c:pt>
                <c:pt idx="6641">
                  <c:v>67.284999999999997</c:v>
                </c:pt>
                <c:pt idx="6642">
                  <c:v>67.284999999999997</c:v>
                </c:pt>
                <c:pt idx="6643">
                  <c:v>67.284999999999997</c:v>
                </c:pt>
                <c:pt idx="6644">
                  <c:v>67.284999999999997</c:v>
                </c:pt>
                <c:pt idx="6645">
                  <c:v>67.284999999999997</c:v>
                </c:pt>
                <c:pt idx="6646">
                  <c:v>67.284999999999997</c:v>
                </c:pt>
                <c:pt idx="6647">
                  <c:v>67.284999999999997</c:v>
                </c:pt>
                <c:pt idx="6648">
                  <c:v>67.284999999999997</c:v>
                </c:pt>
                <c:pt idx="6649">
                  <c:v>67.284999999999997</c:v>
                </c:pt>
                <c:pt idx="6650">
                  <c:v>67.284999999999997</c:v>
                </c:pt>
                <c:pt idx="6651">
                  <c:v>67.284999999999997</c:v>
                </c:pt>
                <c:pt idx="6652">
                  <c:v>67.284999999999997</c:v>
                </c:pt>
                <c:pt idx="6653">
                  <c:v>67.284999999999997</c:v>
                </c:pt>
                <c:pt idx="6654">
                  <c:v>67.284999999999997</c:v>
                </c:pt>
                <c:pt idx="6655">
                  <c:v>67.284999999999997</c:v>
                </c:pt>
                <c:pt idx="6656">
                  <c:v>67.284999999999997</c:v>
                </c:pt>
                <c:pt idx="6657">
                  <c:v>67.284999999999997</c:v>
                </c:pt>
                <c:pt idx="6658">
                  <c:v>67.284999999999997</c:v>
                </c:pt>
                <c:pt idx="6659">
                  <c:v>67.284999999999997</c:v>
                </c:pt>
                <c:pt idx="6660">
                  <c:v>67.284999999999997</c:v>
                </c:pt>
                <c:pt idx="6661">
                  <c:v>67.284999999999997</c:v>
                </c:pt>
                <c:pt idx="6662">
                  <c:v>67.284999999999997</c:v>
                </c:pt>
                <c:pt idx="6663">
                  <c:v>67.284999999999997</c:v>
                </c:pt>
                <c:pt idx="6664">
                  <c:v>67.284999999999997</c:v>
                </c:pt>
                <c:pt idx="6665">
                  <c:v>67.284999999999997</c:v>
                </c:pt>
                <c:pt idx="6666">
                  <c:v>67.284999999999997</c:v>
                </c:pt>
                <c:pt idx="6667">
                  <c:v>67.284999999999997</c:v>
                </c:pt>
                <c:pt idx="6668">
                  <c:v>67.328999999999979</c:v>
                </c:pt>
                <c:pt idx="6669">
                  <c:v>67.328999999999979</c:v>
                </c:pt>
                <c:pt idx="6670">
                  <c:v>67.328999999999979</c:v>
                </c:pt>
                <c:pt idx="6671">
                  <c:v>67.328999999999979</c:v>
                </c:pt>
                <c:pt idx="6672">
                  <c:v>67.284999999999997</c:v>
                </c:pt>
                <c:pt idx="6673">
                  <c:v>67.284999999999997</c:v>
                </c:pt>
                <c:pt idx="6674">
                  <c:v>67.284999999999997</c:v>
                </c:pt>
                <c:pt idx="6675">
                  <c:v>67.284999999999997</c:v>
                </c:pt>
                <c:pt idx="6676">
                  <c:v>67.284999999999997</c:v>
                </c:pt>
                <c:pt idx="6677">
                  <c:v>67.284999999999997</c:v>
                </c:pt>
                <c:pt idx="6678">
                  <c:v>67.284999999999997</c:v>
                </c:pt>
                <c:pt idx="6679">
                  <c:v>67.284999999999997</c:v>
                </c:pt>
                <c:pt idx="6680">
                  <c:v>67.284999999999997</c:v>
                </c:pt>
                <c:pt idx="6681">
                  <c:v>67.284999999999997</c:v>
                </c:pt>
                <c:pt idx="6682">
                  <c:v>67.284999999999997</c:v>
                </c:pt>
                <c:pt idx="6683">
                  <c:v>67.284999999999997</c:v>
                </c:pt>
                <c:pt idx="6684">
                  <c:v>67.284999999999997</c:v>
                </c:pt>
                <c:pt idx="6685">
                  <c:v>67.284999999999997</c:v>
                </c:pt>
                <c:pt idx="6686">
                  <c:v>67.328999999999979</c:v>
                </c:pt>
                <c:pt idx="6687">
                  <c:v>67.371999999999986</c:v>
                </c:pt>
                <c:pt idx="6688">
                  <c:v>67.371999999999986</c:v>
                </c:pt>
                <c:pt idx="6689">
                  <c:v>67.412999999999997</c:v>
                </c:pt>
                <c:pt idx="6690">
                  <c:v>67.412999999999997</c:v>
                </c:pt>
                <c:pt idx="6691">
                  <c:v>67.412999999999997</c:v>
                </c:pt>
                <c:pt idx="6692">
                  <c:v>67.412999999999997</c:v>
                </c:pt>
                <c:pt idx="6693">
                  <c:v>67.456000000000003</c:v>
                </c:pt>
                <c:pt idx="6694">
                  <c:v>67.456000000000003</c:v>
                </c:pt>
                <c:pt idx="6695">
                  <c:v>67.456000000000003</c:v>
                </c:pt>
                <c:pt idx="6696">
                  <c:v>67.456000000000003</c:v>
                </c:pt>
                <c:pt idx="6697">
                  <c:v>67.456000000000003</c:v>
                </c:pt>
                <c:pt idx="6698">
                  <c:v>67.456000000000003</c:v>
                </c:pt>
                <c:pt idx="6699">
                  <c:v>67.456000000000003</c:v>
                </c:pt>
                <c:pt idx="6700">
                  <c:v>67.456000000000003</c:v>
                </c:pt>
                <c:pt idx="6701">
                  <c:v>67.456000000000003</c:v>
                </c:pt>
                <c:pt idx="6702">
                  <c:v>67.456000000000003</c:v>
                </c:pt>
                <c:pt idx="6703">
                  <c:v>67.456000000000003</c:v>
                </c:pt>
                <c:pt idx="6704">
                  <c:v>67.456000000000003</c:v>
                </c:pt>
                <c:pt idx="6705">
                  <c:v>67.456000000000003</c:v>
                </c:pt>
                <c:pt idx="6706">
                  <c:v>67.456000000000003</c:v>
                </c:pt>
                <c:pt idx="6707">
                  <c:v>67.456000000000003</c:v>
                </c:pt>
                <c:pt idx="6708">
                  <c:v>67.456000000000003</c:v>
                </c:pt>
                <c:pt idx="6709">
                  <c:v>67.456000000000003</c:v>
                </c:pt>
                <c:pt idx="6710">
                  <c:v>67.456000000000003</c:v>
                </c:pt>
                <c:pt idx="6711">
                  <c:v>67.456000000000003</c:v>
                </c:pt>
                <c:pt idx="6712">
                  <c:v>67.456000000000003</c:v>
                </c:pt>
                <c:pt idx="6713">
                  <c:v>67.456000000000003</c:v>
                </c:pt>
                <c:pt idx="6714">
                  <c:v>67.456000000000003</c:v>
                </c:pt>
                <c:pt idx="6715">
                  <c:v>67.412999999999997</c:v>
                </c:pt>
                <c:pt idx="6716">
                  <c:v>67.412999999999997</c:v>
                </c:pt>
                <c:pt idx="6717">
                  <c:v>67.412999999999997</c:v>
                </c:pt>
                <c:pt idx="6718">
                  <c:v>67.412999999999997</c:v>
                </c:pt>
                <c:pt idx="6719">
                  <c:v>67.412999999999997</c:v>
                </c:pt>
                <c:pt idx="6720">
                  <c:v>67.371999999999986</c:v>
                </c:pt>
                <c:pt idx="6721">
                  <c:v>67.371999999999986</c:v>
                </c:pt>
                <c:pt idx="6722">
                  <c:v>67.371999999999986</c:v>
                </c:pt>
                <c:pt idx="6723">
                  <c:v>67.371999999999986</c:v>
                </c:pt>
                <c:pt idx="6724">
                  <c:v>67.371999999999986</c:v>
                </c:pt>
                <c:pt idx="6725">
                  <c:v>67.371999999999986</c:v>
                </c:pt>
                <c:pt idx="6726">
                  <c:v>67.371999999999986</c:v>
                </c:pt>
                <c:pt idx="6727">
                  <c:v>67.371999999999986</c:v>
                </c:pt>
                <c:pt idx="6728">
                  <c:v>67.371999999999986</c:v>
                </c:pt>
                <c:pt idx="6729">
                  <c:v>67.371999999999986</c:v>
                </c:pt>
                <c:pt idx="6730">
                  <c:v>67.328999999999979</c:v>
                </c:pt>
                <c:pt idx="6731">
                  <c:v>67.328999999999979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67.284999999999997</c:v>
                </c:pt>
                <c:pt idx="6735">
                  <c:v>67.284999999999997</c:v>
                </c:pt>
                <c:pt idx="6736">
                  <c:v>67.242000000000004</c:v>
                </c:pt>
                <c:pt idx="6737">
                  <c:v>67.198999999999998</c:v>
                </c:pt>
                <c:pt idx="6738">
                  <c:v>67.198999999999998</c:v>
                </c:pt>
                <c:pt idx="6739">
                  <c:v>67.198999999999998</c:v>
                </c:pt>
                <c:pt idx="6740">
                  <c:v>67.198999999999998</c:v>
                </c:pt>
                <c:pt idx="6741">
                  <c:v>67.198999999999998</c:v>
                </c:pt>
                <c:pt idx="6742">
                  <c:v>67.198999999999998</c:v>
                </c:pt>
                <c:pt idx="6743">
                  <c:v>67.157999999999987</c:v>
                </c:pt>
                <c:pt idx="6744">
                  <c:v>67.157999999999987</c:v>
                </c:pt>
                <c:pt idx="6745">
                  <c:v>67.157999999999987</c:v>
                </c:pt>
                <c:pt idx="6746">
                  <c:v>67.157999999999987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67.157999999999987</c:v>
                </c:pt>
                <c:pt idx="6751">
                  <c:v>67.198999999999998</c:v>
                </c:pt>
                <c:pt idx="6752">
                  <c:v>67.198999999999998</c:v>
                </c:pt>
                <c:pt idx="6753">
                  <c:v>67.198999999999998</c:v>
                </c:pt>
                <c:pt idx="6754">
                  <c:v>67.198999999999998</c:v>
                </c:pt>
                <c:pt idx="6755">
                  <c:v>67.198999999999998</c:v>
                </c:pt>
                <c:pt idx="6756">
                  <c:v>67.242000000000004</c:v>
                </c:pt>
                <c:pt idx="6757">
                  <c:v>67.242000000000004</c:v>
                </c:pt>
                <c:pt idx="6758">
                  <c:v>67.242000000000004</c:v>
                </c:pt>
                <c:pt idx="6759">
                  <c:v>67.284999999999997</c:v>
                </c:pt>
                <c:pt idx="6760">
                  <c:v>67.284999999999997</c:v>
                </c:pt>
                <c:pt idx="6761">
                  <c:v>67.284999999999997</c:v>
                </c:pt>
                <c:pt idx="6762">
                  <c:v>67.284999999999997</c:v>
                </c:pt>
                <c:pt idx="6763">
                  <c:v>67.284999999999997</c:v>
                </c:pt>
                <c:pt idx="6764">
                  <c:v>67.284999999999997</c:v>
                </c:pt>
                <c:pt idx="6765">
                  <c:v>67.284999999999997</c:v>
                </c:pt>
                <c:pt idx="6766">
                  <c:v>67.242000000000004</c:v>
                </c:pt>
                <c:pt idx="6767">
                  <c:v>67.242000000000004</c:v>
                </c:pt>
                <c:pt idx="6768">
                  <c:v>67.242000000000004</c:v>
                </c:pt>
                <c:pt idx="6769">
                  <c:v>67.242000000000004</c:v>
                </c:pt>
                <c:pt idx="6770">
                  <c:v>67.242000000000004</c:v>
                </c:pt>
                <c:pt idx="6771">
                  <c:v>67.242000000000004</c:v>
                </c:pt>
                <c:pt idx="6772">
                  <c:v>67.242000000000004</c:v>
                </c:pt>
                <c:pt idx="6773">
                  <c:v>67.242000000000004</c:v>
                </c:pt>
                <c:pt idx="6774">
                  <c:v>67.242000000000004</c:v>
                </c:pt>
                <c:pt idx="6775">
                  <c:v>67.242000000000004</c:v>
                </c:pt>
                <c:pt idx="6776">
                  <c:v>67.284999999999997</c:v>
                </c:pt>
                <c:pt idx="6777">
                  <c:v>67.284999999999997</c:v>
                </c:pt>
                <c:pt idx="6778">
                  <c:v>67.284999999999997</c:v>
                </c:pt>
                <c:pt idx="6779">
                  <c:v>67.284999999999997</c:v>
                </c:pt>
                <c:pt idx="6780">
                  <c:v>67.284999999999997</c:v>
                </c:pt>
                <c:pt idx="6781">
                  <c:v>67.284999999999997</c:v>
                </c:pt>
                <c:pt idx="6782">
                  <c:v>67.284999999999997</c:v>
                </c:pt>
                <c:pt idx="6783">
                  <c:v>67.284999999999997</c:v>
                </c:pt>
                <c:pt idx="6784">
                  <c:v>67.284999999999997</c:v>
                </c:pt>
                <c:pt idx="6785">
                  <c:v>67.284999999999997</c:v>
                </c:pt>
                <c:pt idx="6786">
                  <c:v>67.284999999999997</c:v>
                </c:pt>
                <c:pt idx="6787">
                  <c:v>67.284999999999997</c:v>
                </c:pt>
                <c:pt idx="6788">
                  <c:v>67.328999999999979</c:v>
                </c:pt>
                <c:pt idx="6789">
                  <c:v>67.328999999999979</c:v>
                </c:pt>
                <c:pt idx="6790">
                  <c:v>67.371999999999986</c:v>
                </c:pt>
                <c:pt idx="6791">
                  <c:v>67.371999999999986</c:v>
                </c:pt>
                <c:pt idx="6792">
                  <c:v>67.371999999999986</c:v>
                </c:pt>
                <c:pt idx="6793">
                  <c:v>67.371999999999986</c:v>
                </c:pt>
                <c:pt idx="6794">
                  <c:v>67.371999999999986</c:v>
                </c:pt>
                <c:pt idx="6795">
                  <c:v>67.371999999999986</c:v>
                </c:pt>
                <c:pt idx="6796">
                  <c:v>67.412999999999997</c:v>
                </c:pt>
                <c:pt idx="6797">
                  <c:v>67.412999999999997</c:v>
                </c:pt>
                <c:pt idx="6798">
                  <c:v>67.412999999999997</c:v>
                </c:pt>
                <c:pt idx="6799">
                  <c:v>67.412999999999997</c:v>
                </c:pt>
                <c:pt idx="6800">
                  <c:v>67.456000000000003</c:v>
                </c:pt>
                <c:pt idx="6801">
                  <c:v>67.456000000000003</c:v>
                </c:pt>
                <c:pt idx="6802">
                  <c:v>67.456000000000003</c:v>
                </c:pt>
                <c:pt idx="6803">
                  <c:v>67.456000000000003</c:v>
                </c:pt>
                <c:pt idx="6804">
                  <c:v>67.456000000000003</c:v>
                </c:pt>
                <c:pt idx="6805">
                  <c:v>67.456000000000003</c:v>
                </c:pt>
                <c:pt idx="6806">
                  <c:v>67.456000000000003</c:v>
                </c:pt>
                <c:pt idx="6807">
                  <c:v>67.456000000000003</c:v>
                </c:pt>
                <c:pt idx="6808">
                  <c:v>67.456000000000003</c:v>
                </c:pt>
                <c:pt idx="6809">
                  <c:v>67.456000000000003</c:v>
                </c:pt>
                <c:pt idx="6810">
                  <c:v>67.456000000000003</c:v>
                </c:pt>
                <c:pt idx="6811">
                  <c:v>67.456000000000003</c:v>
                </c:pt>
                <c:pt idx="6812">
                  <c:v>67.456000000000003</c:v>
                </c:pt>
                <c:pt idx="6813">
                  <c:v>67.456000000000003</c:v>
                </c:pt>
                <c:pt idx="6814">
                  <c:v>67.412999999999997</c:v>
                </c:pt>
                <c:pt idx="6815">
                  <c:v>67.412999999999997</c:v>
                </c:pt>
                <c:pt idx="6816">
                  <c:v>67.412999999999997</c:v>
                </c:pt>
                <c:pt idx="6817">
                  <c:v>67.371999999999986</c:v>
                </c:pt>
                <c:pt idx="6818">
                  <c:v>67.371999999999986</c:v>
                </c:pt>
                <c:pt idx="6819">
                  <c:v>67.371999999999986</c:v>
                </c:pt>
                <c:pt idx="6820">
                  <c:v>67.371999999999986</c:v>
                </c:pt>
                <c:pt idx="6821">
                  <c:v>67.371999999999986</c:v>
                </c:pt>
                <c:pt idx="6822">
                  <c:v>67.371999999999986</c:v>
                </c:pt>
                <c:pt idx="6823">
                  <c:v>67.371999999999986</c:v>
                </c:pt>
                <c:pt idx="6824">
                  <c:v>67.371999999999986</c:v>
                </c:pt>
                <c:pt idx="6825">
                  <c:v>67.371999999999986</c:v>
                </c:pt>
                <c:pt idx="6826">
                  <c:v>67.371999999999986</c:v>
                </c:pt>
                <c:pt idx="6827">
                  <c:v>67.371999999999986</c:v>
                </c:pt>
                <c:pt idx="6828">
                  <c:v>67.371999999999986</c:v>
                </c:pt>
                <c:pt idx="6829">
                  <c:v>67.328999999999979</c:v>
                </c:pt>
                <c:pt idx="6830">
                  <c:v>67.328999999999979</c:v>
                </c:pt>
                <c:pt idx="6831">
                  <c:v>67.328999999999979</c:v>
                </c:pt>
                <c:pt idx="6832">
                  <c:v>67.328999999999979</c:v>
                </c:pt>
                <c:pt idx="6833">
                  <c:v>67.328999999999979</c:v>
                </c:pt>
                <c:pt idx="6834">
                  <c:v>67.328999999999979</c:v>
                </c:pt>
                <c:pt idx="6835">
                  <c:v>67.328999999999979</c:v>
                </c:pt>
                <c:pt idx="6836">
                  <c:v>67.328999999999979</c:v>
                </c:pt>
                <c:pt idx="6837">
                  <c:v>67.328999999999979</c:v>
                </c:pt>
                <c:pt idx="6838">
                  <c:v>67.328999999999979</c:v>
                </c:pt>
                <c:pt idx="6839">
                  <c:v>67.328999999999979</c:v>
                </c:pt>
                <c:pt idx="6840">
                  <c:v>67.328999999999979</c:v>
                </c:pt>
                <c:pt idx="6841">
                  <c:v>67.328999999999979</c:v>
                </c:pt>
                <c:pt idx="6842">
                  <c:v>67.328999999999979</c:v>
                </c:pt>
                <c:pt idx="6843">
                  <c:v>67.371999999999986</c:v>
                </c:pt>
                <c:pt idx="6844">
                  <c:v>67.371999999999986</c:v>
                </c:pt>
                <c:pt idx="6845">
                  <c:v>67.371999999999986</c:v>
                </c:pt>
                <c:pt idx="6846">
                  <c:v>67.371999999999986</c:v>
                </c:pt>
                <c:pt idx="6847">
                  <c:v>67.371999999999986</c:v>
                </c:pt>
                <c:pt idx="6848">
                  <c:v>67.371999999999986</c:v>
                </c:pt>
                <c:pt idx="6849">
                  <c:v>67.412999999999997</c:v>
                </c:pt>
                <c:pt idx="6850">
                  <c:v>67.412999999999997</c:v>
                </c:pt>
                <c:pt idx="6851">
                  <c:v>67.412999999999997</c:v>
                </c:pt>
                <c:pt idx="6852">
                  <c:v>67.412999999999997</c:v>
                </c:pt>
                <c:pt idx="6853">
                  <c:v>67.412999999999997</c:v>
                </c:pt>
                <c:pt idx="6854">
                  <c:v>67.371999999999986</c:v>
                </c:pt>
                <c:pt idx="6855">
                  <c:v>67.371999999999986</c:v>
                </c:pt>
                <c:pt idx="6856">
                  <c:v>67.371999999999986</c:v>
                </c:pt>
                <c:pt idx="6857">
                  <c:v>67.371999999999986</c:v>
                </c:pt>
                <c:pt idx="6858">
                  <c:v>67.371999999999986</c:v>
                </c:pt>
                <c:pt idx="6859">
                  <c:v>67.371999999999986</c:v>
                </c:pt>
                <c:pt idx="6860">
                  <c:v>67.328999999999979</c:v>
                </c:pt>
                <c:pt idx="6861">
                  <c:v>67.328999999999979</c:v>
                </c:pt>
                <c:pt idx="6862">
                  <c:v>67.284999999999997</c:v>
                </c:pt>
                <c:pt idx="6863">
                  <c:v>67.284999999999997</c:v>
                </c:pt>
                <c:pt idx="6864">
                  <c:v>67.284999999999997</c:v>
                </c:pt>
                <c:pt idx="6865">
                  <c:v>67.284999999999997</c:v>
                </c:pt>
                <c:pt idx="6866">
                  <c:v>67.284999999999997</c:v>
                </c:pt>
                <c:pt idx="6867">
                  <c:v>67.284999999999997</c:v>
                </c:pt>
                <c:pt idx="6868">
                  <c:v>67.284999999999997</c:v>
                </c:pt>
                <c:pt idx="6869">
                  <c:v>67.284999999999997</c:v>
                </c:pt>
                <c:pt idx="6870">
                  <c:v>67.284999999999997</c:v>
                </c:pt>
                <c:pt idx="6871">
                  <c:v>67.284999999999997</c:v>
                </c:pt>
                <c:pt idx="6872">
                  <c:v>67.284999999999997</c:v>
                </c:pt>
                <c:pt idx="6873">
                  <c:v>67.284999999999997</c:v>
                </c:pt>
                <c:pt idx="6874">
                  <c:v>67.284999999999997</c:v>
                </c:pt>
                <c:pt idx="6875">
                  <c:v>67.284999999999997</c:v>
                </c:pt>
                <c:pt idx="6876">
                  <c:v>67.284999999999997</c:v>
                </c:pt>
                <c:pt idx="6877">
                  <c:v>67.284999999999997</c:v>
                </c:pt>
                <c:pt idx="6878">
                  <c:v>67.284999999999997</c:v>
                </c:pt>
                <c:pt idx="6879">
                  <c:v>67.242000000000004</c:v>
                </c:pt>
                <c:pt idx="6880">
                  <c:v>67.242000000000004</c:v>
                </c:pt>
                <c:pt idx="6881">
                  <c:v>67.242000000000004</c:v>
                </c:pt>
                <c:pt idx="6882">
                  <c:v>67.198999999999998</c:v>
                </c:pt>
                <c:pt idx="6883">
                  <c:v>67.198999999999998</c:v>
                </c:pt>
                <c:pt idx="6884">
                  <c:v>67.198999999999998</c:v>
                </c:pt>
                <c:pt idx="6885">
                  <c:v>67.198999999999998</c:v>
                </c:pt>
                <c:pt idx="6886">
                  <c:v>67.198999999999998</c:v>
                </c:pt>
                <c:pt idx="6887">
                  <c:v>67.198999999999998</c:v>
                </c:pt>
                <c:pt idx="6888">
                  <c:v>67.198999999999998</c:v>
                </c:pt>
                <c:pt idx="6889">
                  <c:v>67.242000000000004</c:v>
                </c:pt>
                <c:pt idx="6890">
                  <c:v>67.242000000000004</c:v>
                </c:pt>
                <c:pt idx="6891">
                  <c:v>67.242000000000004</c:v>
                </c:pt>
                <c:pt idx="6892">
                  <c:v>67.242000000000004</c:v>
                </c:pt>
                <c:pt idx="6893">
                  <c:v>67.242000000000004</c:v>
                </c:pt>
                <c:pt idx="6894">
                  <c:v>67.284999999999997</c:v>
                </c:pt>
                <c:pt idx="6895">
                  <c:v>67.284999999999997</c:v>
                </c:pt>
                <c:pt idx="6896">
                  <c:v>67.284999999999997</c:v>
                </c:pt>
                <c:pt idx="6897">
                  <c:v>67.284999999999997</c:v>
                </c:pt>
                <c:pt idx="6898">
                  <c:v>67.284999999999997</c:v>
                </c:pt>
                <c:pt idx="6899">
                  <c:v>67.284999999999997</c:v>
                </c:pt>
                <c:pt idx="6900">
                  <c:v>67.284999999999997</c:v>
                </c:pt>
                <c:pt idx="6901">
                  <c:v>67.284999999999997</c:v>
                </c:pt>
                <c:pt idx="6902">
                  <c:v>67.284999999999997</c:v>
                </c:pt>
                <c:pt idx="6903">
                  <c:v>67.284999999999997</c:v>
                </c:pt>
                <c:pt idx="6904">
                  <c:v>67.284999999999997</c:v>
                </c:pt>
                <c:pt idx="6905">
                  <c:v>67.284999999999997</c:v>
                </c:pt>
                <c:pt idx="6906">
                  <c:v>67.284999999999997</c:v>
                </c:pt>
                <c:pt idx="6907">
                  <c:v>67.284999999999997</c:v>
                </c:pt>
                <c:pt idx="6908">
                  <c:v>67.284999999999997</c:v>
                </c:pt>
                <c:pt idx="6909">
                  <c:v>67.284999999999997</c:v>
                </c:pt>
                <c:pt idx="6910">
                  <c:v>67.284999999999997</c:v>
                </c:pt>
                <c:pt idx="6911">
                  <c:v>67.284999999999997</c:v>
                </c:pt>
                <c:pt idx="6912">
                  <c:v>67.284999999999997</c:v>
                </c:pt>
                <c:pt idx="6913">
                  <c:v>67.284999999999997</c:v>
                </c:pt>
                <c:pt idx="6914">
                  <c:v>67.284999999999997</c:v>
                </c:pt>
                <c:pt idx="6915">
                  <c:v>67.284999999999997</c:v>
                </c:pt>
                <c:pt idx="6916">
                  <c:v>67.284999999999997</c:v>
                </c:pt>
                <c:pt idx="6917">
                  <c:v>67.284999999999997</c:v>
                </c:pt>
                <c:pt idx="6918">
                  <c:v>67.242000000000004</c:v>
                </c:pt>
                <c:pt idx="6919">
                  <c:v>67.242000000000004</c:v>
                </c:pt>
                <c:pt idx="6920">
                  <c:v>67.242000000000004</c:v>
                </c:pt>
                <c:pt idx="6921">
                  <c:v>67.242000000000004</c:v>
                </c:pt>
                <c:pt idx="6922">
                  <c:v>67.242000000000004</c:v>
                </c:pt>
                <c:pt idx="6923">
                  <c:v>67.242000000000004</c:v>
                </c:pt>
                <c:pt idx="6924">
                  <c:v>67.198999999999998</c:v>
                </c:pt>
                <c:pt idx="6925">
                  <c:v>67.198999999999998</c:v>
                </c:pt>
                <c:pt idx="6926">
                  <c:v>67.198999999999998</c:v>
                </c:pt>
                <c:pt idx="6927">
                  <c:v>67.198999999999998</c:v>
                </c:pt>
                <c:pt idx="6928">
                  <c:v>67.157999999999987</c:v>
                </c:pt>
                <c:pt idx="6929">
                  <c:v>67.114000000000004</c:v>
                </c:pt>
                <c:pt idx="6930">
                  <c:v>67.114000000000004</c:v>
                </c:pt>
                <c:pt idx="6931">
                  <c:v>67.114000000000004</c:v>
                </c:pt>
                <c:pt idx="6932">
                  <c:v>67.070999999999998</c:v>
                </c:pt>
                <c:pt idx="6933">
                  <c:v>67.070999999999998</c:v>
                </c:pt>
                <c:pt idx="6934">
                  <c:v>67.070999999999998</c:v>
                </c:pt>
                <c:pt idx="6935">
                  <c:v>67.027999999999992</c:v>
                </c:pt>
                <c:pt idx="6936">
                  <c:v>67.027999999999992</c:v>
                </c:pt>
                <c:pt idx="6937">
                  <c:v>67.027999999999992</c:v>
                </c:pt>
                <c:pt idx="6938">
                  <c:v>67.027999999999992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67.070999999999998</c:v>
                </c:pt>
                <c:pt idx="6943">
                  <c:v>67.114000000000004</c:v>
                </c:pt>
                <c:pt idx="6944">
                  <c:v>67.114000000000004</c:v>
                </c:pt>
                <c:pt idx="6945">
                  <c:v>67.114000000000004</c:v>
                </c:pt>
                <c:pt idx="6946">
                  <c:v>67.157999999999987</c:v>
                </c:pt>
                <c:pt idx="6947">
                  <c:v>67.157999999999987</c:v>
                </c:pt>
                <c:pt idx="6948">
                  <c:v>67.157999999999987</c:v>
                </c:pt>
                <c:pt idx="6949">
                  <c:v>67.157999999999987</c:v>
                </c:pt>
                <c:pt idx="6950">
                  <c:v>67.157999999999987</c:v>
                </c:pt>
                <c:pt idx="6951">
                  <c:v>67.157999999999987</c:v>
                </c:pt>
                <c:pt idx="6952">
                  <c:v>67.114000000000004</c:v>
                </c:pt>
                <c:pt idx="6953">
                  <c:v>67.114000000000004</c:v>
                </c:pt>
                <c:pt idx="6954">
                  <c:v>67.114000000000004</c:v>
                </c:pt>
                <c:pt idx="6955">
                  <c:v>67.070999999999998</c:v>
                </c:pt>
                <c:pt idx="6956">
                  <c:v>67.070999999999998</c:v>
                </c:pt>
                <c:pt idx="6957">
                  <c:v>67.027999999999992</c:v>
                </c:pt>
                <c:pt idx="6958">
                  <c:v>67.027999999999992</c:v>
                </c:pt>
                <c:pt idx="6959">
                  <c:v>67.027999999999992</c:v>
                </c:pt>
                <c:pt idx="6960">
                  <c:v>67.027999999999992</c:v>
                </c:pt>
                <c:pt idx="6961">
                  <c:v>67.027999999999992</c:v>
                </c:pt>
                <c:pt idx="6962">
                  <c:v>67.027999999999992</c:v>
                </c:pt>
                <c:pt idx="6963">
                  <c:v>67.027999999999992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67.027999999999992</c:v>
                </c:pt>
                <c:pt idx="6968">
                  <c:v>67.027999999999992</c:v>
                </c:pt>
                <c:pt idx="6969">
                  <c:v>67.027999999999992</c:v>
                </c:pt>
                <c:pt idx="6970">
                  <c:v>67.027999999999992</c:v>
                </c:pt>
                <c:pt idx="6971">
                  <c:v>67.027999999999992</c:v>
                </c:pt>
                <c:pt idx="6972">
                  <c:v>67.027999999999992</c:v>
                </c:pt>
                <c:pt idx="6973">
                  <c:v>67.027999999999992</c:v>
                </c:pt>
                <c:pt idx="6974">
                  <c:v>67.027999999999992</c:v>
                </c:pt>
                <c:pt idx="6975">
                  <c:v>67.027999999999992</c:v>
                </c:pt>
                <c:pt idx="6976">
                  <c:v>67.027999999999992</c:v>
                </c:pt>
                <c:pt idx="6977">
                  <c:v>67.027999999999992</c:v>
                </c:pt>
                <c:pt idx="6978">
                  <c:v>67.027999999999992</c:v>
                </c:pt>
                <c:pt idx="6979">
                  <c:v>67.027999999999992</c:v>
                </c:pt>
                <c:pt idx="6980">
                  <c:v>67.027999999999992</c:v>
                </c:pt>
                <c:pt idx="6981">
                  <c:v>67.070999999999998</c:v>
                </c:pt>
                <c:pt idx="6982">
                  <c:v>67.070999999999998</c:v>
                </c:pt>
                <c:pt idx="6983">
                  <c:v>67.070999999999998</c:v>
                </c:pt>
                <c:pt idx="6984">
                  <c:v>67.114000000000004</c:v>
                </c:pt>
                <c:pt idx="6985">
                  <c:v>67.114000000000004</c:v>
                </c:pt>
                <c:pt idx="6986">
                  <c:v>67.114000000000004</c:v>
                </c:pt>
                <c:pt idx="6987">
                  <c:v>67.114000000000004</c:v>
                </c:pt>
                <c:pt idx="6988">
                  <c:v>67.114000000000004</c:v>
                </c:pt>
                <c:pt idx="6989">
                  <c:v>67.114000000000004</c:v>
                </c:pt>
                <c:pt idx="6990">
                  <c:v>67.157999999999987</c:v>
                </c:pt>
                <c:pt idx="6991">
                  <c:v>67.157999999999987</c:v>
                </c:pt>
                <c:pt idx="6992">
                  <c:v>67.114000000000004</c:v>
                </c:pt>
                <c:pt idx="6993">
                  <c:v>67.114000000000004</c:v>
                </c:pt>
                <c:pt idx="6994">
                  <c:v>67.114000000000004</c:v>
                </c:pt>
                <c:pt idx="6995">
                  <c:v>67.114000000000004</c:v>
                </c:pt>
                <c:pt idx="6996">
                  <c:v>67.114000000000004</c:v>
                </c:pt>
                <c:pt idx="6997">
                  <c:v>67.070999999999998</c:v>
                </c:pt>
                <c:pt idx="6998">
                  <c:v>67.070999999999998</c:v>
                </c:pt>
                <c:pt idx="6999">
                  <c:v>67.070999999999998</c:v>
                </c:pt>
                <c:pt idx="7000">
                  <c:v>67.070999999999998</c:v>
                </c:pt>
                <c:pt idx="7001">
                  <c:v>67.070999999999998</c:v>
                </c:pt>
                <c:pt idx="7002">
                  <c:v>67.070999999999998</c:v>
                </c:pt>
                <c:pt idx="7003">
                  <c:v>67.027999999999992</c:v>
                </c:pt>
                <c:pt idx="7004">
                  <c:v>67.027999999999992</c:v>
                </c:pt>
                <c:pt idx="7005">
                  <c:v>67.027999999999992</c:v>
                </c:pt>
                <c:pt idx="7006">
                  <c:v>67.027999999999992</c:v>
                </c:pt>
                <c:pt idx="7007">
                  <c:v>67.027999999999992</c:v>
                </c:pt>
                <c:pt idx="7008">
                  <c:v>67.027999999999992</c:v>
                </c:pt>
                <c:pt idx="7009">
                  <c:v>67.027999999999992</c:v>
                </c:pt>
                <c:pt idx="7010">
                  <c:v>67.027999999999992</c:v>
                </c:pt>
                <c:pt idx="7011">
                  <c:v>67.027999999999992</c:v>
                </c:pt>
                <c:pt idx="7012">
                  <c:v>67.027999999999992</c:v>
                </c:pt>
                <c:pt idx="7013">
                  <c:v>67.027999999999992</c:v>
                </c:pt>
                <c:pt idx="7014">
                  <c:v>67.027999999999992</c:v>
                </c:pt>
                <c:pt idx="7015">
                  <c:v>67.027999999999992</c:v>
                </c:pt>
                <c:pt idx="7016">
                  <c:v>67.027999999999992</c:v>
                </c:pt>
                <c:pt idx="7017">
                  <c:v>67.070999999999998</c:v>
                </c:pt>
                <c:pt idx="7018">
                  <c:v>67.070999999999998</c:v>
                </c:pt>
                <c:pt idx="7019">
                  <c:v>67.070999999999998</c:v>
                </c:pt>
                <c:pt idx="7020">
                  <c:v>67.070999999999998</c:v>
                </c:pt>
                <c:pt idx="7021">
                  <c:v>67.070999999999998</c:v>
                </c:pt>
                <c:pt idx="7022">
                  <c:v>67.070999999999998</c:v>
                </c:pt>
                <c:pt idx="7023">
                  <c:v>67.070999999999998</c:v>
                </c:pt>
                <c:pt idx="7024">
                  <c:v>67.070999999999998</c:v>
                </c:pt>
                <c:pt idx="7025">
                  <c:v>67.070999999999998</c:v>
                </c:pt>
                <c:pt idx="7026">
                  <c:v>67.070999999999998</c:v>
                </c:pt>
                <c:pt idx="7027">
                  <c:v>67.070999999999998</c:v>
                </c:pt>
                <c:pt idx="7028">
                  <c:v>67.070999999999998</c:v>
                </c:pt>
                <c:pt idx="7029">
                  <c:v>67.114000000000004</c:v>
                </c:pt>
                <c:pt idx="7030">
                  <c:v>67.114000000000004</c:v>
                </c:pt>
                <c:pt idx="7031">
                  <c:v>67.114000000000004</c:v>
                </c:pt>
                <c:pt idx="7032">
                  <c:v>67.114000000000004</c:v>
                </c:pt>
                <c:pt idx="7033">
                  <c:v>67.114000000000004</c:v>
                </c:pt>
                <c:pt idx="7034">
                  <c:v>67.114000000000004</c:v>
                </c:pt>
                <c:pt idx="7035">
                  <c:v>67.114000000000004</c:v>
                </c:pt>
                <c:pt idx="7036">
                  <c:v>67.114000000000004</c:v>
                </c:pt>
                <c:pt idx="7037">
                  <c:v>67.114000000000004</c:v>
                </c:pt>
                <c:pt idx="7038">
                  <c:v>67.114000000000004</c:v>
                </c:pt>
                <c:pt idx="7039">
                  <c:v>67.114000000000004</c:v>
                </c:pt>
                <c:pt idx="7040">
                  <c:v>67.114000000000004</c:v>
                </c:pt>
                <c:pt idx="7041">
                  <c:v>67.114000000000004</c:v>
                </c:pt>
                <c:pt idx="7042">
                  <c:v>67.114000000000004</c:v>
                </c:pt>
                <c:pt idx="7043">
                  <c:v>67.114000000000004</c:v>
                </c:pt>
                <c:pt idx="7044">
                  <c:v>67.114000000000004</c:v>
                </c:pt>
                <c:pt idx="7045">
                  <c:v>67.114000000000004</c:v>
                </c:pt>
                <c:pt idx="7046">
                  <c:v>67.114000000000004</c:v>
                </c:pt>
                <c:pt idx="7047">
                  <c:v>67.114000000000004</c:v>
                </c:pt>
                <c:pt idx="7048">
                  <c:v>67.070999999999998</c:v>
                </c:pt>
                <c:pt idx="7049">
                  <c:v>67.114000000000004</c:v>
                </c:pt>
                <c:pt idx="7050">
                  <c:v>67.114000000000004</c:v>
                </c:pt>
                <c:pt idx="7051">
                  <c:v>67.114000000000004</c:v>
                </c:pt>
                <c:pt idx="7052">
                  <c:v>67.114000000000004</c:v>
                </c:pt>
                <c:pt idx="7053">
                  <c:v>67.114000000000004</c:v>
                </c:pt>
                <c:pt idx="7054">
                  <c:v>67.114000000000004</c:v>
                </c:pt>
                <c:pt idx="7055">
                  <c:v>67.114000000000004</c:v>
                </c:pt>
                <c:pt idx="7056">
                  <c:v>67.114000000000004</c:v>
                </c:pt>
                <c:pt idx="7057">
                  <c:v>67.114000000000004</c:v>
                </c:pt>
                <c:pt idx="7058">
                  <c:v>67.114000000000004</c:v>
                </c:pt>
                <c:pt idx="7059">
                  <c:v>67.114000000000004</c:v>
                </c:pt>
                <c:pt idx="7060">
                  <c:v>67.114000000000004</c:v>
                </c:pt>
                <c:pt idx="7061">
                  <c:v>67.114000000000004</c:v>
                </c:pt>
                <c:pt idx="7062">
                  <c:v>67.114000000000004</c:v>
                </c:pt>
                <c:pt idx="7063">
                  <c:v>67.114000000000004</c:v>
                </c:pt>
                <c:pt idx="7064">
                  <c:v>67.114000000000004</c:v>
                </c:pt>
                <c:pt idx="7065">
                  <c:v>67.114000000000004</c:v>
                </c:pt>
                <c:pt idx="7066">
                  <c:v>67.114000000000004</c:v>
                </c:pt>
                <c:pt idx="7067">
                  <c:v>67.114000000000004</c:v>
                </c:pt>
                <c:pt idx="7068">
                  <c:v>67.114000000000004</c:v>
                </c:pt>
                <c:pt idx="7069">
                  <c:v>67.157999999999987</c:v>
                </c:pt>
                <c:pt idx="7070">
                  <c:v>67.157999999999987</c:v>
                </c:pt>
                <c:pt idx="7071">
                  <c:v>67.157999999999987</c:v>
                </c:pt>
                <c:pt idx="7072">
                  <c:v>67.157999999999987</c:v>
                </c:pt>
                <c:pt idx="7073">
                  <c:v>67.157999999999987</c:v>
                </c:pt>
                <c:pt idx="7074">
                  <c:v>67.198999999999998</c:v>
                </c:pt>
                <c:pt idx="7075">
                  <c:v>67.198999999999998</c:v>
                </c:pt>
                <c:pt idx="7076">
                  <c:v>67.198999999999998</c:v>
                </c:pt>
                <c:pt idx="7077">
                  <c:v>67.198999999999998</c:v>
                </c:pt>
                <c:pt idx="7078">
                  <c:v>67.198999999999998</c:v>
                </c:pt>
                <c:pt idx="7079">
                  <c:v>67.198999999999998</c:v>
                </c:pt>
                <c:pt idx="7080">
                  <c:v>67.157999999999987</c:v>
                </c:pt>
                <c:pt idx="7081">
                  <c:v>67.157999999999987</c:v>
                </c:pt>
                <c:pt idx="7082">
                  <c:v>67.157999999999987</c:v>
                </c:pt>
                <c:pt idx="7083">
                  <c:v>67.114000000000004</c:v>
                </c:pt>
                <c:pt idx="7084">
                  <c:v>67.114000000000004</c:v>
                </c:pt>
                <c:pt idx="7085">
                  <c:v>67.114000000000004</c:v>
                </c:pt>
                <c:pt idx="7086">
                  <c:v>67.114000000000004</c:v>
                </c:pt>
                <c:pt idx="7087">
                  <c:v>67.114000000000004</c:v>
                </c:pt>
                <c:pt idx="7088">
                  <c:v>67.114000000000004</c:v>
                </c:pt>
                <c:pt idx="7089">
                  <c:v>67.114000000000004</c:v>
                </c:pt>
                <c:pt idx="7090">
                  <c:v>67.114000000000004</c:v>
                </c:pt>
                <c:pt idx="7091">
                  <c:v>67.114000000000004</c:v>
                </c:pt>
                <c:pt idx="7092">
                  <c:v>67.114000000000004</c:v>
                </c:pt>
                <c:pt idx="7093">
                  <c:v>67.114000000000004</c:v>
                </c:pt>
                <c:pt idx="7094">
                  <c:v>67.114000000000004</c:v>
                </c:pt>
                <c:pt idx="7095">
                  <c:v>67.114000000000004</c:v>
                </c:pt>
                <c:pt idx="7096">
                  <c:v>67.070999999999998</c:v>
                </c:pt>
                <c:pt idx="7097">
                  <c:v>67.070999999999998</c:v>
                </c:pt>
                <c:pt idx="7098">
                  <c:v>67.070999999999998</c:v>
                </c:pt>
                <c:pt idx="7099">
                  <c:v>67.070999999999998</c:v>
                </c:pt>
                <c:pt idx="7100">
                  <c:v>67.070999999999998</c:v>
                </c:pt>
                <c:pt idx="7101">
                  <c:v>67.070999999999998</c:v>
                </c:pt>
                <c:pt idx="7102">
                  <c:v>67.027999999999992</c:v>
                </c:pt>
                <c:pt idx="7103">
                  <c:v>67.027999999999992</c:v>
                </c:pt>
                <c:pt idx="7104">
                  <c:v>67.027999999999992</c:v>
                </c:pt>
                <c:pt idx="7105">
                  <c:v>67.027999999999992</c:v>
                </c:pt>
                <c:pt idx="7106">
                  <c:v>67.027999999999992</c:v>
                </c:pt>
                <c:pt idx="7107">
                  <c:v>67.027999999999992</c:v>
                </c:pt>
                <c:pt idx="7108">
                  <c:v>67.027999999999992</c:v>
                </c:pt>
                <c:pt idx="7109">
                  <c:v>67.027999999999992</c:v>
                </c:pt>
                <c:pt idx="7110">
                  <c:v>67.027999999999992</c:v>
                </c:pt>
                <c:pt idx="7111">
                  <c:v>67.027999999999992</c:v>
                </c:pt>
                <c:pt idx="7112">
                  <c:v>67.027999999999992</c:v>
                </c:pt>
                <c:pt idx="7113">
                  <c:v>67.027999999999992</c:v>
                </c:pt>
                <c:pt idx="7114">
                  <c:v>67.027999999999992</c:v>
                </c:pt>
                <c:pt idx="7115">
                  <c:v>67.027999999999992</c:v>
                </c:pt>
                <c:pt idx="7116">
                  <c:v>67.027999999999992</c:v>
                </c:pt>
                <c:pt idx="7117">
                  <c:v>67.070999999999998</c:v>
                </c:pt>
                <c:pt idx="7118">
                  <c:v>67.027999999999992</c:v>
                </c:pt>
                <c:pt idx="7119">
                  <c:v>67.027999999999992</c:v>
                </c:pt>
                <c:pt idx="7120">
                  <c:v>67.027999999999992</c:v>
                </c:pt>
                <c:pt idx="7121">
                  <c:v>67.027999999999992</c:v>
                </c:pt>
                <c:pt idx="7122">
                  <c:v>67.027999999999992</c:v>
                </c:pt>
                <c:pt idx="7123">
                  <c:v>67.027999999999992</c:v>
                </c:pt>
                <c:pt idx="7124">
                  <c:v>66.985000000000014</c:v>
                </c:pt>
                <c:pt idx="7125">
                  <c:v>66.985000000000014</c:v>
                </c:pt>
                <c:pt idx="7126">
                  <c:v>66.985000000000014</c:v>
                </c:pt>
                <c:pt idx="7127">
                  <c:v>66.985000000000014</c:v>
                </c:pt>
                <c:pt idx="7128">
                  <c:v>66.943000000000026</c:v>
                </c:pt>
                <c:pt idx="7129">
                  <c:v>66.943000000000026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66.900000000000006</c:v>
                </c:pt>
                <c:pt idx="7141">
                  <c:v>66.900000000000006</c:v>
                </c:pt>
                <c:pt idx="7142">
                  <c:v>66.943000000000026</c:v>
                </c:pt>
                <c:pt idx="7143">
                  <c:v>66.943000000000026</c:v>
                </c:pt>
                <c:pt idx="7144">
                  <c:v>66.900000000000006</c:v>
                </c:pt>
                <c:pt idx="7145">
                  <c:v>66.900000000000006</c:v>
                </c:pt>
                <c:pt idx="7146">
                  <c:v>66.900000000000006</c:v>
                </c:pt>
                <c:pt idx="7147">
                  <c:v>66.900000000000006</c:v>
                </c:pt>
                <c:pt idx="7148">
                  <c:v>66.900000000000006</c:v>
                </c:pt>
                <c:pt idx="7149">
                  <c:v>66.900000000000006</c:v>
                </c:pt>
                <c:pt idx="7150">
                  <c:v>66.900000000000006</c:v>
                </c:pt>
                <c:pt idx="7151">
                  <c:v>66.900000000000006</c:v>
                </c:pt>
                <c:pt idx="7152">
                  <c:v>66.900000000000006</c:v>
                </c:pt>
                <c:pt idx="7153">
                  <c:v>66.900000000000006</c:v>
                </c:pt>
                <c:pt idx="7154">
                  <c:v>66.943000000000026</c:v>
                </c:pt>
                <c:pt idx="7155">
                  <c:v>66.900000000000006</c:v>
                </c:pt>
                <c:pt idx="7156">
                  <c:v>66.900000000000006</c:v>
                </c:pt>
                <c:pt idx="7157">
                  <c:v>66.900000000000006</c:v>
                </c:pt>
                <c:pt idx="7158">
                  <c:v>66.900000000000006</c:v>
                </c:pt>
                <c:pt idx="7159">
                  <c:v>66.900000000000006</c:v>
                </c:pt>
                <c:pt idx="7160">
                  <c:v>66.900000000000006</c:v>
                </c:pt>
                <c:pt idx="7161">
                  <c:v>66.900000000000006</c:v>
                </c:pt>
                <c:pt idx="7162">
                  <c:v>66.900000000000006</c:v>
                </c:pt>
                <c:pt idx="7163">
                  <c:v>66.900000000000006</c:v>
                </c:pt>
                <c:pt idx="7164">
                  <c:v>66.900000000000006</c:v>
                </c:pt>
                <c:pt idx="7165">
                  <c:v>66.900000000000006</c:v>
                </c:pt>
                <c:pt idx="7166">
                  <c:v>66.900000000000006</c:v>
                </c:pt>
                <c:pt idx="7167">
                  <c:v>66.900000000000006</c:v>
                </c:pt>
                <c:pt idx="7168">
                  <c:v>66.900000000000006</c:v>
                </c:pt>
                <c:pt idx="7169">
                  <c:v>66.900000000000006</c:v>
                </c:pt>
                <c:pt idx="7170">
                  <c:v>66.900000000000006</c:v>
                </c:pt>
                <c:pt idx="7171">
                  <c:v>66.900000000000006</c:v>
                </c:pt>
                <c:pt idx="7172">
                  <c:v>66.900000000000006</c:v>
                </c:pt>
                <c:pt idx="7173">
                  <c:v>66.900000000000006</c:v>
                </c:pt>
                <c:pt idx="7174">
                  <c:v>66.856999999999999</c:v>
                </c:pt>
                <c:pt idx="7175">
                  <c:v>66.856999999999999</c:v>
                </c:pt>
                <c:pt idx="7176">
                  <c:v>66.856999999999999</c:v>
                </c:pt>
                <c:pt idx="7177">
                  <c:v>66.856999999999999</c:v>
                </c:pt>
                <c:pt idx="7178">
                  <c:v>66.856999999999999</c:v>
                </c:pt>
                <c:pt idx="7179">
                  <c:v>66.856999999999999</c:v>
                </c:pt>
                <c:pt idx="7180">
                  <c:v>66.856999999999999</c:v>
                </c:pt>
                <c:pt idx="7181">
                  <c:v>66.856999999999999</c:v>
                </c:pt>
                <c:pt idx="7182">
                  <c:v>66.856999999999999</c:v>
                </c:pt>
                <c:pt idx="7183">
                  <c:v>66.856999999999999</c:v>
                </c:pt>
                <c:pt idx="7184">
                  <c:v>66.856999999999999</c:v>
                </c:pt>
                <c:pt idx="7185">
                  <c:v>66.813999999999993</c:v>
                </c:pt>
                <c:pt idx="7186">
                  <c:v>66.813999999999993</c:v>
                </c:pt>
                <c:pt idx="7187">
                  <c:v>66.813999999999993</c:v>
                </c:pt>
                <c:pt idx="7188">
                  <c:v>66.813999999999993</c:v>
                </c:pt>
                <c:pt idx="7189">
                  <c:v>66.813999999999993</c:v>
                </c:pt>
                <c:pt idx="7190">
                  <c:v>66.813999999999993</c:v>
                </c:pt>
                <c:pt idx="7191">
                  <c:v>66.813999999999993</c:v>
                </c:pt>
                <c:pt idx="7192">
                  <c:v>66.813999999999993</c:v>
                </c:pt>
                <c:pt idx="7193">
                  <c:v>66.813999999999993</c:v>
                </c:pt>
                <c:pt idx="7194">
                  <c:v>66.813999999999993</c:v>
                </c:pt>
                <c:pt idx="7195">
                  <c:v>66.813999999999993</c:v>
                </c:pt>
                <c:pt idx="7196">
                  <c:v>66.813999999999993</c:v>
                </c:pt>
                <c:pt idx="7197">
                  <c:v>66.813999999999993</c:v>
                </c:pt>
                <c:pt idx="7198">
                  <c:v>66.856999999999999</c:v>
                </c:pt>
                <c:pt idx="7199">
                  <c:v>66.856999999999999</c:v>
                </c:pt>
                <c:pt idx="7200">
                  <c:v>66.856999999999999</c:v>
                </c:pt>
                <c:pt idx="7201">
                  <c:v>66.856999999999999</c:v>
                </c:pt>
                <c:pt idx="7202">
                  <c:v>66.813999999999993</c:v>
                </c:pt>
                <c:pt idx="7203">
                  <c:v>66.813999999999993</c:v>
                </c:pt>
                <c:pt idx="7204">
                  <c:v>66.813999999999993</c:v>
                </c:pt>
                <c:pt idx="7205">
                  <c:v>66.813999999999993</c:v>
                </c:pt>
                <c:pt idx="7206">
                  <c:v>66.813999999999993</c:v>
                </c:pt>
                <c:pt idx="7207">
                  <c:v>66.771999999999991</c:v>
                </c:pt>
                <c:pt idx="7208">
                  <c:v>66.771999999999991</c:v>
                </c:pt>
                <c:pt idx="7209">
                  <c:v>66.771999999999991</c:v>
                </c:pt>
                <c:pt idx="7210">
                  <c:v>66.771999999999991</c:v>
                </c:pt>
                <c:pt idx="7211">
                  <c:v>66.771999999999991</c:v>
                </c:pt>
                <c:pt idx="7212">
                  <c:v>66.813999999999993</c:v>
                </c:pt>
                <c:pt idx="7213">
                  <c:v>66.813999999999993</c:v>
                </c:pt>
                <c:pt idx="7214">
                  <c:v>66.813999999999993</c:v>
                </c:pt>
                <c:pt idx="7215">
                  <c:v>66.813999999999993</c:v>
                </c:pt>
                <c:pt idx="7216">
                  <c:v>66.813999999999993</c:v>
                </c:pt>
                <c:pt idx="7217">
                  <c:v>66.813999999999993</c:v>
                </c:pt>
                <c:pt idx="7218">
                  <c:v>66.813999999999993</c:v>
                </c:pt>
                <c:pt idx="7219">
                  <c:v>66.813999999999993</c:v>
                </c:pt>
                <c:pt idx="7220">
                  <c:v>66.813999999999993</c:v>
                </c:pt>
                <c:pt idx="7221">
                  <c:v>66.813999999999993</c:v>
                </c:pt>
                <c:pt idx="7222">
                  <c:v>66.813999999999993</c:v>
                </c:pt>
                <c:pt idx="7223">
                  <c:v>66.856999999999999</c:v>
                </c:pt>
                <c:pt idx="7224">
                  <c:v>66.856999999999999</c:v>
                </c:pt>
                <c:pt idx="7225">
                  <c:v>66.856999999999999</c:v>
                </c:pt>
                <c:pt idx="7226">
                  <c:v>66.856999999999999</c:v>
                </c:pt>
                <c:pt idx="7227">
                  <c:v>66.856999999999999</c:v>
                </c:pt>
                <c:pt idx="7228">
                  <c:v>66.856999999999999</c:v>
                </c:pt>
                <c:pt idx="7229">
                  <c:v>66.856999999999999</c:v>
                </c:pt>
                <c:pt idx="7230">
                  <c:v>66.856999999999999</c:v>
                </c:pt>
                <c:pt idx="7231">
                  <c:v>66.856999999999999</c:v>
                </c:pt>
                <c:pt idx="7232">
                  <c:v>66.856999999999999</c:v>
                </c:pt>
                <c:pt idx="7233">
                  <c:v>66.856999999999999</c:v>
                </c:pt>
                <c:pt idx="7234">
                  <c:v>66.856999999999999</c:v>
                </c:pt>
                <c:pt idx="7235">
                  <c:v>66.856999999999999</c:v>
                </c:pt>
                <c:pt idx="7236">
                  <c:v>66.856999999999999</c:v>
                </c:pt>
                <c:pt idx="7237">
                  <c:v>66.856999999999999</c:v>
                </c:pt>
                <c:pt idx="7238">
                  <c:v>66.856999999999999</c:v>
                </c:pt>
                <c:pt idx="7239">
                  <c:v>66.856999999999999</c:v>
                </c:pt>
                <c:pt idx="7240">
                  <c:v>66.900000000000006</c:v>
                </c:pt>
                <c:pt idx="7241">
                  <c:v>66.900000000000006</c:v>
                </c:pt>
                <c:pt idx="7242">
                  <c:v>66.900000000000006</c:v>
                </c:pt>
                <c:pt idx="7243">
                  <c:v>66.943000000000026</c:v>
                </c:pt>
                <c:pt idx="7244">
                  <c:v>66.943000000000026</c:v>
                </c:pt>
                <c:pt idx="7245">
                  <c:v>66.943000000000026</c:v>
                </c:pt>
                <c:pt idx="7246">
                  <c:v>66.943000000000026</c:v>
                </c:pt>
                <c:pt idx="7247">
                  <c:v>66.943000000000026</c:v>
                </c:pt>
                <c:pt idx="7248">
                  <c:v>66.943000000000026</c:v>
                </c:pt>
                <c:pt idx="7249">
                  <c:v>66.985000000000014</c:v>
                </c:pt>
                <c:pt idx="7250">
                  <c:v>66.985000000000014</c:v>
                </c:pt>
                <c:pt idx="7251">
                  <c:v>66.985000000000014</c:v>
                </c:pt>
                <c:pt idx="7252">
                  <c:v>66.985000000000014</c:v>
                </c:pt>
                <c:pt idx="7253">
                  <c:v>66.985000000000014</c:v>
                </c:pt>
                <c:pt idx="7254">
                  <c:v>66.985000000000014</c:v>
                </c:pt>
                <c:pt idx="7255">
                  <c:v>66.985000000000014</c:v>
                </c:pt>
                <c:pt idx="7256">
                  <c:v>66.985000000000014</c:v>
                </c:pt>
                <c:pt idx="7257">
                  <c:v>67.027999999999992</c:v>
                </c:pt>
                <c:pt idx="7258">
                  <c:v>67.027999999999992</c:v>
                </c:pt>
                <c:pt idx="7259">
                  <c:v>67.027999999999992</c:v>
                </c:pt>
                <c:pt idx="7260">
                  <c:v>67.027999999999992</c:v>
                </c:pt>
                <c:pt idx="7261">
                  <c:v>67.070999999999998</c:v>
                </c:pt>
                <c:pt idx="7262">
                  <c:v>67.070999999999998</c:v>
                </c:pt>
                <c:pt idx="7263">
                  <c:v>67.070999999999998</c:v>
                </c:pt>
                <c:pt idx="7264">
                  <c:v>67.070999999999998</c:v>
                </c:pt>
                <c:pt idx="7265">
                  <c:v>67.027999999999992</c:v>
                </c:pt>
                <c:pt idx="7266">
                  <c:v>67.027999999999992</c:v>
                </c:pt>
                <c:pt idx="7267">
                  <c:v>67.027999999999992</c:v>
                </c:pt>
                <c:pt idx="7268">
                  <c:v>66.985000000000014</c:v>
                </c:pt>
                <c:pt idx="7269">
                  <c:v>66.985000000000014</c:v>
                </c:pt>
                <c:pt idx="7270">
                  <c:v>66.985000000000014</c:v>
                </c:pt>
                <c:pt idx="7271">
                  <c:v>66.943000000000026</c:v>
                </c:pt>
                <c:pt idx="7272">
                  <c:v>66.943000000000026</c:v>
                </c:pt>
                <c:pt idx="7273">
                  <c:v>66.943000000000026</c:v>
                </c:pt>
                <c:pt idx="7274">
                  <c:v>66.943000000000026</c:v>
                </c:pt>
                <c:pt idx="7275">
                  <c:v>66.943000000000026</c:v>
                </c:pt>
                <c:pt idx="7276">
                  <c:v>66.900000000000006</c:v>
                </c:pt>
                <c:pt idx="7277">
                  <c:v>66.900000000000006</c:v>
                </c:pt>
                <c:pt idx="7278">
                  <c:v>66.900000000000006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66.900000000000006</c:v>
                </c:pt>
                <c:pt idx="7285">
                  <c:v>66.900000000000006</c:v>
                </c:pt>
                <c:pt idx="7286">
                  <c:v>66.900000000000006</c:v>
                </c:pt>
                <c:pt idx="7287">
                  <c:v>66.900000000000006</c:v>
                </c:pt>
                <c:pt idx="7288">
                  <c:v>66.943000000000026</c:v>
                </c:pt>
                <c:pt idx="7289">
                  <c:v>66.943000000000026</c:v>
                </c:pt>
                <c:pt idx="7290">
                  <c:v>66.943000000000026</c:v>
                </c:pt>
                <c:pt idx="7291">
                  <c:v>66.943000000000026</c:v>
                </c:pt>
                <c:pt idx="7292">
                  <c:v>66.943000000000026</c:v>
                </c:pt>
                <c:pt idx="7293">
                  <c:v>66.943000000000026</c:v>
                </c:pt>
                <c:pt idx="7294">
                  <c:v>66.943000000000026</c:v>
                </c:pt>
                <c:pt idx="7295">
                  <c:v>66.943000000000026</c:v>
                </c:pt>
                <c:pt idx="7296">
                  <c:v>66.985000000000014</c:v>
                </c:pt>
                <c:pt idx="7297">
                  <c:v>66.985000000000014</c:v>
                </c:pt>
                <c:pt idx="7298">
                  <c:v>67.027999999999992</c:v>
                </c:pt>
                <c:pt idx="7299">
                  <c:v>67.027999999999992</c:v>
                </c:pt>
                <c:pt idx="7300">
                  <c:v>67.070999999999998</c:v>
                </c:pt>
                <c:pt idx="7301">
                  <c:v>67.114000000000004</c:v>
                </c:pt>
                <c:pt idx="7302">
                  <c:v>67.114000000000004</c:v>
                </c:pt>
                <c:pt idx="7303">
                  <c:v>67.114000000000004</c:v>
                </c:pt>
                <c:pt idx="7304">
                  <c:v>67.114000000000004</c:v>
                </c:pt>
                <c:pt idx="7305">
                  <c:v>67.157999999999987</c:v>
                </c:pt>
                <c:pt idx="7306">
                  <c:v>67.157999999999987</c:v>
                </c:pt>
                <c:pt idx="7307">
                  <c:v>67.114000000000004</c:v>
                </c:pt>
                <c:pt idx="7308">
                  <c:v>67.114000000000004</c:v>
                </c:pt>
                <c:pt idx="7309">
                  <c:v>67.114000000000004</c:v>
                </c:pt>
                <c:pt idx="7310">
                  <c:v>67.114000000000004</c:v>
                </c:pt>
                <c:pt idx="7311">
                  <c:v>67.114000000000004</c:v>
                </c:pt>
                <c:pt idx="7312">
                  <c:v>67.114000000000004</c:v>
                </c:pt>
                <c:pt idx="7313">
                  <c:v>67.070999999999998</c:v>
                </c:pt>
                <c:pt idx="7314">
                  <c:v>67.070999999999998</c:v>
                </c:pt>
                <c:pt idx="7315">
                  <c:v>67.070999999999998</c:v>
                </c:pt>
                <c:pt idx="7316">
                  <c:v>67.070999999999998</c:v>
                </c:pt>
                <c:pt idx="7317">
                  <c:v>67.070999999999998</c:v>
                </c:pt>
                <c:pt idx="7318">
                  <c:v>67.027999999999992</c:v>
                </c:pt>
                <c:pt idx="7319">
                  <c:v>67.027999999999992</c:v>
                </c:pt>
                <c:pt idx="7320">
                  <c:v>67.027999999999992</c:v>
                </c:pt>
                <c:pt idx="7321">
                  <c:v>67.027999999999992</c:v>
                </c:pt>
                <c:pt idx="7322">
                  <c:v>67.027999999999992</c:v>
                </c:pt>
                <c:pt idx="7323">
                  <c:v>67.027999999999992</c:v>
                </c:pt>
                <c:pt idx="7324">
                  <c:v>66.985000000000014</c:v>
                </c:pt>
                <c:pt idx="7325">
                  <c:v>66.943000000000026</c:v>
                </c:pt>
                <c:pt idx="7326">
                  <c:v>66.943000000000026</c:v>
                </c:pt>
                <c:pt idx="7327">
                  <c:v>66.900000000000006</c:v>
                </c:pt>
                <c:pt idx="7328">
                  <c:v>66.900000000000006</c:v>
                </c:pt>
                <c:pt idx="7329">
                  <c:v>66.856999999999999</c:v>
                </c:pt>
                <c:pt idx="7330">
                  <c:v>66.856999999999999</c:v>
                </c:pt>
                <c:pt idx="7331">
                  <c:v>66.813999999999993</c:v>
                </c:pt>
                <c:pt idx="7332">
                  <c:v>66.813999999999993</c:v>
                </c:pt>
                <c:pt idx="7333">
                  <c:v>66.813999999999993</c:v>
                </c:pt>
                <c:pt idx="7334">
                  <c:v>66.813999999999993</c:v>
                </c:pt>
                <c:pt idx="7335">
                  <c:v>66.813999999999993</c:v>
                </c:pt>
                <c:pt idx="7336">
                  <c:v>66.813999999999993</c:v>
                </c:pt>
                <c:pt idx="7337">
                  <c:v>66.813999999999993</c:v>
                </c:pt>
                <c:pt idx="7338">
                  <c:v>66.813999999999993</c:v>
                </c:pt>
                <c:pt idx="7339">
                  <c:v>66.813999999999993</c:v>
                </c:pt>
                <c:pt idx="7340">
                  <c:v>66.813999999999993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66.813999999999993</c:v>
                </c:pt>
                <c:pt idx="7344">
                  <c:v>66.813999999999993</c:v>
                </c:pt>
                <c:pt idx="7345">
                  <c:v>66.813999999999993</c:v>
                </c:pt>
                <c:pt idx="7346">
                  <c:v>66.813999999999993</c:v>
                </c:pt>
                <c:pt idx="7347">
                  <c:v>66.771999999999991</c:v>
                </c:pt>
                <c:pt idx="7348">
                  <c:v>66.771999999999991</c:v>
                </c:pt>
                <c:pt idx="7349">
                  <c:v>66.771999999999991</c:v>
                </c:pt>
                <c:pt idx="7350">
                  <c:v>66.771999999999991</c:v>
                </c:pt>
                <c:pt idx="7351">
                  <c:v>66.728999999999999</c:v>
                </c:pt>
                <c:pt idx="7352">
                  <c:v>66.728999999999999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66.643000000000001</c:v>
                </c:pt>
                <c:pt idx="7356">
                  <c:v>66.643000000000001</c:v>
                </c:pt>
                <c:pt idx="7357">
                  <c:v>66.643000000000001</c:v>
                </c:pt>
                <c:pt idx="7358">
                  <c:v>66.599999999999994</c:v>
                </c:pt>
                <c:pt idx="7359">
                  <c:v>66.599999999999994</c:v>
                </c:pt>
                <c:pt idx="7360">
                  <c:v>66.599999999999994</c:v>
                </c:pt>
                <c:pt idx="7361">
                  <c:v>66.599999999999994</c:v>
                </c:pt>
                <c:pt idx="7362">
                  <c:v>66.599999999999994</c:v>
                </c:pt>
                <c:pt idx="7363">
                  <c:v>66.599999999999994</c:v>
                </c:pt>
                <c:pt idx="7364">
                  <c:v>66.599999999999994</c:v>
                </c:pt>
                <c:pt idx="7365">
                  <c:v>66.599999999999994</c:v>
                </c:pt>
                <c:pt idx="7366">
                  <c:v>66.643000000000001</c:v>
                </c:pt>
                <c:pt idx="7367">
                  <c:v>66.643000000000001</c:v>
                </c:pt>
                <c:pt idx="7368">
                  <c:v>66.643000000000001</c:v>
                </c:pt>
                <c:pt idx="7369">
                  <c:v>66.643000000000001</c:v>
                </c:pt>
                <c:pt idx="7370">
                  <c:v>66.643000000000001</c:v>
                </c:pt>
                <c:pt idx="7371">
                  <c:v>66.643000000000001</c:v>
                </c:pt>
                <c:pt idx="7372">
                  <c:v>66.643000000000001</c:v>
                </c:pt>
                <c:pt idx="7373">
                  <c:v>66.685999999999979</c:v>
                </c:pt>
                <c:pt idx="7374">
                  <c:v>66.685999999999979</c:v>
                </c:pt>
                <c:pt idx="7375">
                  <c:v>66.685999999999979</c:v>
                </c:pt>
                <c:pt idx="7376">
                  <c:v>66.643000000000001</c:v>
                </c:pt>
                <c:pt idx="7377">
                  <c:v>66.643000000000001</c:v>
                </c:pt>
                <c:pt idx="7378">
                  <c:v>66.643000000000001</c:v>
                </c:pt>
                <c:pt idx="7379">
                  <c:v>66.643000000000001</c:v>
                </c:pt>
                <c:pt idx="7380">
                  <c:v>66.643000000000001</c:v>
                </c:pt>
                <c:pt idx="7381">
                  <c:v>66.643000000000001</c:v>
                </c:pt>
                <c:pt idx="7382">
                  <c:v>66.643000000000001</c:v>
                </c:pt>
                <c:pt idx="7383">
                  <c:v>66.643000000000001</c:v>
                </c:pt>
                <c:pt idx="7384">
                  <c:v>66.643000000000001</c:v>
                </c:pt>
                <c:pt idx="7385">
                  <c:v>66.643000000000001</c:v>
                </c:pt>
                <c:pt idx="7386">
                  <c:v>66.643000000000001</c:v>
                </c:pt>
                <c:pt idx="7387">
                  <c:v>66.643000000000001</c:v>
                </c:pt>
                <c:pt idx="7388">
                  <c:v>66.599999999999994</c:v>
                </c:pt>
                <c:pt idx="7389">
                  <c:v>66.599999999999994</c:v>
                </c:pt>
                <c:pt idx="7390">
                  <c:v>66.599999999999994</c:v>
                </c:pt>
                <c:pt idx="7391">
                  <c:v>66.599999999999994</c:v>
                </c:pt>
                <c:pt idx="7392">
                  <c:v>66.557999999999993</c:v>
                </c:pt>
                <c:pt idx="7393">
                  <c:v>66.557999999999993</c:v>
                </c:pt>
                <c:pt idx="7394">
                  <c:v>66.557999999999993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66.515000000000001</c:v>
                </c:pt>
                <c:pt idx="7403">
                  <c:v>66.515000000000001</c:v>
                </c:pt>
                <c:pt idx="7404">
                  <c:v>66.557999999999993</c:v>
                </c:pt>
                <c:pt idx="7405">
                  <c:v>66.557999999999993</c:v>
                </c:pt>
                <c:pt idx="7406">
                  <c:v>66.599999999999994</c:v>
                </c:pt>
                <c:pt idx="7407">
                  <c:v>66.599999999999994</c:v>
                </c:pt>
                <c:pt idx="7408">
                  <c:v>66.599999999999994</c:v>
                </c:pt>
                <c:pt idx="7409">
                  <c:v>66.599999999999994</c:v>
                </c:pt>
                <c:pt idx="7410">
                  <c:v>66.599999999999994</c:v>
                </c:pt>
                <c:pt idx="7411">
                  <c:v>66.599999999999994</c:v>
                </c:pt>
                <c:pt idx="7412">
                  <c:v>66.599999999999994</c:v>
                </c:pt>
                <c:pt idx="7413">
                  <c:v>66.599999999999994</c:v>
                </c:pt>
                <c:pt idx="7414">
                  <c:v>66.599999999999994</c:v>
                </c:pt>
                <c:pt idx="7415">
                  <c:v>66.599999999999994</c:v>
                </c:pt>
                <c:pt idx="7416">
                  <c:v>66.599999999999994</c:v>
                </c:pt>
                <c:pt idx="7417">
                  <c:v>66.599999999999994</c:v>
                </c:pt>
                <c:pt idx="7418">
                  <c:v>66.599999999999994</c:v>
                </c:pt>
                <c:pt idx="7419">
                  <c:v>66.599999999999994</c:v>
                </c:pt>
                <c:pt idx="7420">
                  <c:v>66.599999999999994</c:v>
                </c:pt>
                <c:pt idx="7421">
                  <c:v>66.599999999999994</c:v>
                </c:pt>
                <c:pt idx="7422">
                  <c:v>66.599999999999994</c:v>
                </c:pt>
                <c:pt idx="7423">
                  <c:v>66.599999999999994</c:v>
                </c:pt>
                <c:pt idx="7424">
                  <c:v>66.599999999999994</c:v>
                </c:pt>
                <c:pt idx="7425">
                  <c:v>66.599999999999994</c:v>
                </c:pt>
                <c:pt idx="7426">
                  <c:v>66.599999999999994</c:v>
                </c:pt>
                <c:pt idx="7427">
                  <c:v>66.599999999999994</c:v>
                </c:pt>
                <c:pt idx="7428">
                  <c:v>66.599999999999994</c:v>
                </c:pt>
                <c:pt idx="7429">
                  <c:v>66.643000000000001</c:v>
                </c:pt>
                <c:pt idx="7430">
                  <c:v>66.643000000000001</c:v>
                </c:pt>
                <c:pt idx="7431">
                  <c:v>66.685999999999979</c:v>
                </c:pt>
                <c:pt idx="7432">
                  <c:v>66.685999999999979</c:v>
                </c:pt>
                <c:pt idx="7433">
                  <c:v>66.685999999999979</c:v>
                </c:pt>
                <c:pt idx="7434">
                  <c:v>66.728999999999999</c:v>
                </c:pt>
                <c:pt idx="7435">
                  <c:v>66.728999999999999</c:v>
                </c:pt>
                <c:pt idx="7436">
                  <c:v>66.728999999999999</c:v>
                </c:pt>
                <c:pt idx="7437">
                  <c:v>66.728999999999999</c:v>
                </c:pt>
                <c:pt idx="7438">
                  <c:v>66.728999999999999</c:v>
                </c:pt>
                <c:pt idx="7439">
                  <c:v>66.771999999999991</c:v>
                </c:pt>
                <c:pt idx="7440">
                  <c:v>66.771999999999991</c:v>
                </c:pt>
                <c:pt idx="7441">
                  <c:v>66.771999999999991</c:v>
                </c:pt>
                <c:pt idx="7442">
                  <c:v>66.771999999999991</c:v>
                </c:pt>
                <c:pt idx="7443">
                  <c:v>66.771999999999991</c:v>
                </c:pt>
                <c:pt idx="7444">
                  <c:v>66.813999999999993</c:v>
                </c:pt>
                <c:pt idx="7445">
                  <c:v>66.813999999999993</c:v>
                </c:pt>
                <c:pt idx="7446">
                  <c:v>66.813999999999993</c:v>
                </c:pt>
                <c:pt idx="7447">
                  <c:v>66.856999999999999</c:v>
                </c:pt>
                <c:pt idx="7448">
                  <c:v>66.856999999999999</c:v>
                </c:pt>
                <c:pt idx="7449">
                  <c:v>66.856999999999999</c:v>
                </c:pt>
                <c:pt idx="7450">
                  <c:v>66.856999999999999</c:v>
                </c:pt>
                <c:pt idx="7451">
                  <c:v>66.856999999999999</c:v>
                </c:pt>
                <c:pt idx="7452">
                  <c:v>66.856999999999999</c:v>
                </c:pt>
                <c:pt idx="7453">
                  <c:v>66.856999999999999</c:v>
                </c:pt>
                <c:pt idx="7454">
                  <c:v>66.856999999999999</c:v>
                </c:pt>
                <c:pt idx="7455">
                  <c:v>66.856999999999999</c:v>
                </c:pt>
                <c:pt idx="7456">
                  <c:v>66.813999999999993</c:v>
                </c:pt>
                <c:pt idx="7457">
                  <c:v>66.813999999999993</c:v>
                </c:pt>
                <c:pt idx="7458">
                  <c:v>66.813999999999993</c:v>
                </c:pt>
                <c:pt idx="7459">
                  <c:v>66.813999999999993</c:v>
                </c:pt>
                <c:pt idx="7460">
                  <c:v>66.813999999999993</c:v>
                </c:pt>
                <c:pt idx="7461">
                  <c:v>66.813999999999993</c:v>
                </c:pt>
                <c:pt idx="7462">
                  <c:v>66.813999999999993</c:v>
                </c:pt>
                <c:pt idx="7463">
                  <c:v>66.813999999999993</c:v>
                </c:pt>
                <c:pt idx="7464">
                  <c:v>66.813999999999993</c:v>
                </c:pt>
                <c:pt idx="7465">
                  <c:v>66.813999999999993</c:v>
                </c:pt>
                <c:pt idx="7466">
                  <c:v>66.771999999999991</c:v>
                </c:pt>
                <c:pt idx="7467">
                  <c:v>66.771999999999991</c:v>
                </c:pt>
                <c:pt idx="7468">
                  <c:v>66.771999999999991</c:v>
                </c:pt>
                <c:pt idx="7469">
                  <c:v>66.771999999999991</c:v>
                </c:pt>
                <c:pt idx="7470">
                  <c:v>66.771999999999991</c:v>
                </c:pt>
                <c:pt idx="7471">
                  <c:v>66.728999999999999</c:v>
                </c:pt>
                <c:pt idx="7472">
                  <c:v>66.728999999999999</c:v>
                </c:pt>
                <c:pt idx="7473">
                  <c:v>66.728999999999999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66.685999999999979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66.643000000000001</c:v>
                </c:pt>
                <c:pt idx="7486">
                  <c:v>66.643000000000001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66.599999999999994</c:v>
                </c:pt>
                <c:pt idx="7490">
                  <c:v>66.599999999999994</c:v>
                </c:pt>
                <c:pt idx="7491">
                  <c:v>66.599999999999994</c:v>
                </c:pt>
                <c:pt idx="7492">
                  <c:v>66.599999999999994</c:v>
                </c:pt>
                <c:pt idx="7493">
                  <c:v>66.599999999999994</c:v>
                </c:pt>
                <c:pt idx="7494">
                  <c:v>66.557999999999993</c:v>
                </c:pt>
                <c:pt idx="7495">
                  <c:v>66.557999999999993</c:v>
                </c:pt>
                <c:pt idx="7496">
                  <c:v>66.557999999999993</c:v>
                </c:pt>
                <c:pt idx="7497">
                  <c:v>66.557999999999993</c:v>
                </c:pt>
                <c:pt idx="7498">
                  <c:v>66.557999999999993</c:v>
                </c:pt>
                <c:pt idx="7499">
                  <c:v>66.557999999999993</c:v>
                </c:pt>
                <c:pt idx="7500">
                  <c:v>66.557999999999993</c:v>
                </c:pt>
                <c:pt idx="7501">
                  <c:v>66.557999999999993</c:v>
                </c:pt>
                <c:pt idx="7502">
                  <c:v>66.557999999999993</c:v>
                </c:pt>
                <c:pt idx="7503">
                  <c:v>66.557999999999993</c:v>
                </c:pt>
                <c:pt idx="7504">
                  <c:v>66.557999999999993</c:v>
                </c:pt>
                <c:pt idx="7505">
                  <c:v>66.557999999999993</c:v>
                </c:pt>
                <c:pt idx="7506">
                  <c:v>66.557999999999993</c:v>
                </c:pt>
                <c:pt idx="7507">
                  <c:v>66.557999999999993</c:v>
                </c:pt>
                <c:pt idx="7508">
                  <c:v>66.557999999999993</c:v>
                </c:pt>
                <c:pt idx="7509">
                  <c:v>66.557999999999993</c:v>
                </c:pt>
                <c:pt idx="7510">
                  <c:v>66.557999999999993</c:v>
                </c:pt>
                <c:pt idx="7511">
                  <c:v>66.557999999999993</c:v>
                </c:pt>
                <c:pt idx="7512">
                  <c:v>66.557999999999993</c:v>
                </c:pt>
                <c:pt idx="7513">
                  <c:v>66.557999999999993</c:v>
                </c:pt>
                <c:pt idx="7514">
                  <c:v>66.557999999999993</c:v>
                </c:pt>
                <c:pt idx="7515">
                  <c:v>66.557999999999993</c:v>
                </c:pt>
                <c:pt idx="7516">
                  <c:v>66.557999999999993</c:v>
                </c:pt>
                <c:pt idx="7517">
                  <c:v>66.557999999999993</c:v>
                </c:pt>
                <c:pt idx="7518">
                  <c:v>66.557999999999993</c:v>
                </c:pt>
                <c:pt idx="7519">
                  <c:v>66.557999999999993</c:v>
                </c:pt>
                <c:pt idx="7520">
                  <c:v>66.557999999999993</c:v>
                </c:pt>
                <c:pt idx="7521">
                  <c:v>66.557999999999993</c:v>
                </c:pt>
                <c:pt idx="7522">
                  <c:v>66.557999999999993</c:v>
                </c:pt>
                <c:pt idx="7523">
                  <c:v>66.557999999999993</c:v>
                </c:pt>
                <c:pt idx="7524">
                  <c:v>66.557999999999993</c:v>
                </c:pt>
                <c:pt idx="7525">
                  <c:v>66.599999999999994</c:v>
                </c:pt>
                <c:pt idx="7526">
                  <c:v>66.599999999999994</c:v>
                </c:pt>
                <c:pt idx="7527">
                  <c:v>66.599999999999994</c:v>
                </c:pt>
                <c:pt idx="7528">
                  <c:v>66.557999999999993</c:v>
                </c:pt>
                <c:pt idx="7529">
                  <c:v>66.557999999999993</c:v>
                </c:pt>
                <c:pt idx="7530">
                  <c:v>66.557999999999993</c:v>
                </c:pt>
                <c:pt idx="7531">
                  <c:v>66.557999999999993</c:v>
                </c:pt>
                <c:pt idx="7532">
                  <c:v>66.557999999999993</c:v>
                </c:pt>
                <c:pt idx="7533">
                  <c:v>66.557999999999993</c:v>
                </c:pt>
                <c:pt idx="7534">
                  <c:v>66.557999999999993</c:v>
                </c:pt>
                <c:pt idx="7535">
                  <c:v>66.557999999999993</c:v>
                </c:pt>
                <c:pt idx="7536">
                  <c:v>66.515000000000001</c:v>
                </c:pt>
                <c:pt idx="7537">
                  <c:v>66.515000000000001</c:v>
                </c:pt>
                <c:pt idx="7538">
                  <c:v>66.515000000000001</c:v>
                </c:pt>
                <c:pt idx="7539">
                  <c:v>66.515000000000001</c:v>
                </c:pt>
                <c:pt idx="7540">
                  <c:v>66.515000000000001</c:v>
                </c:pt>
                <c:pt idx="7541">
                  <c:v>66.515000000000001</c:v>
                </c:pt>
                <c:pt idx="7542">
                  <c:v>66.515000000000001</c:v>
                </c:pt>
                <c:pt idx="7543">
                  <c:v>66.515000000000001</c:v>
                </c:pt>
                <c:pt idx="7544">
                  <c:v>66.515000000000001</c:v>
                </c:pt>
                <c:pt idx="7545">
                  <c:v>66.515000000000001</c:v>
                </c:pt>
                <c:pt idx="7546">
                  <c:v>66.515000000000001</c:v>
                </c:pt>
                <c:pt idx="7547">
                  <c:v>66.515000000000001</c:v>
                </c:pt>
                <c:pt idx="7548">
                  <c:v>66.515000000000001</c:v>
                </c:pt>
                <c:pt idx="7549">
                  <c:v>66.515000000000001</c:v>
                </c:pt>
                <c:pt idx="7550">
                  <c:v>66.515000000000001</c:v>
                </c:pt>
                <c:pt idx="7551">
                  <c:v>66.515000000000001</c:v>
                </c:pt>
                <c:pt idx="7552">
                  <c:v>66.515000000000001</c:v>
                </c:pt>
                <c:pt idx="7553">
                  <c:v>66.515000000000001</c:v>
                </c:pt>
                <c:pt idx="7554">
                  <c:v>66.515000000000001</c:v>
                </c:pt>
                <c:pt idx="7555">
                  <c:v>66.515000000000001</c:v>
                </c:pt>
                <c:pt idx="7556">
                  <c:v>66.471999999999994</c:v>
                </c:pt>
                <c:pt idx="7557">
                  <c:v>66.471999999999994</c:v>
                </c:pt>
                <c:pt idx="7558">
                  <c:v>66.471999999999994</c:v>
                </c:pt>
                <c:pt idx="7559">
                  <c:v>66.471999999999994</c:v>
                </c:pt>
                <c:pt idx="7560">
                  <c:v>66.471999999999994</c:v>
                </c:pt>
                <c:pt idx="7561">
                  <c:v>66.471999999999994</c:v>
                </c:pt>
                <c:pt idx="7562">
                  <c:v>66.471999999999994</c:v>
                </c:pt>
                <c:pt idx="7563">
                  <c:v>66.471999999999994</c:v>
                </c:pt>
                <c:pt idx="7564">
                  <c:v>66.471999999999994</c:v>
                </c:pt>
                <c:pt idx="7565">
                  <c:v>66.471999999999994</c:v>
                </c:pt>
                <c:pt idx="7566">
                  <c:v>66.471999999999994</c:v>
                </c:pt>
                <c:pt idx="7567">
                  <c:v>66.471999999999994</c:v>
                </c:pt>
                <c:pt idx="7568">
                  <c:v>66.471999999999994</c:v>
                </c:pt>
                <c:pt idx="7569">
                  <c:v>66.471999999999994</c:v>
                </c:pt>
                <c:pt idx="7570">
                  <c:v>66.471999999999994</c:v>
                </c:pt>
                <c:pt idx="7571">
                  <c:v>66.471999999999994</c:v>
                </c:pt>
                <c:pt idx="7572">
                  <c:v>66.429000000000002</c:v>
                </c:pt>
                <c:pt idx="7573">
                  <c:v>66.429000000000002</c:v>
                </c:pt>
                <c:pt idx="7574">
                  <c:v>66.429000000000002</c:v>
                </c:pt>
                <c:pt idx="7575">
                  <c:v>66.429000000000002</c:v>
                </c:pt>
                <c:pt idx="7576">
                  <c:v>66.429000000000002</c:v>
                </c:pt>
                <c:pt idx="7577">
                  <c:v>66.429000000000002</c:v>
                </c:pt>
                <c:pt idx="7578">
                  <c:v>66.429000000000002</c:v>
                </c:pt>
                <c:pt idx="7579">
                  <c:v>66.471999999999994</c:v>
                </c:pt>
                <c:pt idx="7580">
                  <c:v>66.471999999999994</c:v>
                </c:pt>
                <c:pt idx="7581">
                  <c:v>66.471999999999994</c:v>
                </c:pt>
                <c:pt idx="7582">
                  <c:v>66.471999999999994</c:v>
                </c:pt>
                <c:pt idx="7583">
                  <c:v>66.471999999999994</c:v>
                </c:pt>
                <c:pt idx="7584">
                  <c:v>66.471999999999994</c:v>
                </c:pt>
                <c:pt idx="7585">
                  <c:v>66.471999999999994</c:v>
                </c:pt>
                <c:pt idx="7586">
                  <c:v>66.429000000000002</c:v>
                </c:pt>
                <c:pt idx="7587">
                  <c:v>66.429000000000002</c:v>
                </c:pt>
                <c:pt idx="7588">
                  <c:v>66.429000000000002</c:v>
                </c:pt>
                <c:pt idx="7589">
                  <c:v>66.384999999999991</c:v>
                </c:pt>
                <c:pt idx="7590">
                  <c:v>66.343999999999994</c:v>
                </c:pt>
                <c:pt idx="7591">
                  <c:v>66.343999999999994</c:v>
                </c:pt>
                <c:pt idx="7592">
                  <c:v>66.343999999999994</c:v>
                </c:pt>
                <c:pt idx="7593">
                  <c:v>66.343999999999994</c:v>
                </c:pt>
                <c:pt idx="7594">
                  <c:v>66.343999999999994</c:v>
                </c:pt>
                <c:pt idx="7595">
                  <c:v>66.343999999999994</c:v>
                </c:pt>
                <c:pt idx="7596">
                  <c:v>66.343999999999994</c:v>
                </c:pt>
                <c:pt idx="7597">
                  <c:v>66.343999999999994</c:v>
                </c:pt>
                <c:pt idx="7598">
                  <c:v>66.343999999999994</c:v>
                </c:pt>
                <c:pt idx="7599">
                  <c:v>66.343999999999994</c:v>
                </c:pt>
                <c:pt idx="7600">
                  <c:v>66.343999999999994</c:v>
                </c:pt>
                <c:pt idx="7601">
                  <c:v>66.343999999999994</c:v>
                </c:pt>
                <c:pt idx="7602">
                  <c:v>66.384999999999991</c:v>
                </c:pt>
                <c:pt idx="7603">
                  <c:v>66.384999999999991</c:v>
                </c:pt>
                <c:pt idx="7604">
                  <c:v>66.384999999999991</c:v>
                </c:pt>
                <c:pt idx="7605">
                  <c:v>66.384999999999991</c:v>
                </c:pt>
                <c:pt idx="7606">
                  <c:v>66.343999999999994</c:v>
                </c:pt>
                <c:pt idx="7607">
                  <c:v>66.343999999999994</c:v>
                </c:pt>
                <c:pt idx="7608">
                  <c:v>66.343999999999994</c:v>
                </c:pt>
                <c:pt idx="7609">
                  <c:v>66.343999999999994</c:v>
                </c:pt>
                <c:pt idx="7610">
                  <c:v>66.384999999999991</c:v>
                </c:pt>
                <c:pt idx="7611">
                  <c:v>66.384999999999991</c:v>
                </c:pt>
                <c:pt idx="7612">
                  <c:v>66.384999999999991</c:v>
                </c:pt>
                <c:pt idx="7613">
                  <c:v>66.384999999999991</c:v>
                </c:pt>
                <c:pt idx="7614">
                  <c:v>66.384999999999991</c:v>
                </c:pt>
                <c:pt idx="7615">
                  <c:v>66.384999999999991</c:v>
                </c:pt>
                <c:pt idx="7616">
                  <c:v>66.429000000000002</c:v>
                </c:pt>
                <c:pt idx="7617">
                  <c:v>66.429000000000002</c:v>
                </c:pt>
                <c:pt idx="7618">
                  <c:v>66.429000000000002</c:v>
                </c:pt>
                <c:pt idx="7619">
                  <c:v>66.429000000000002</c:v>
                </c:pt>
                <c:pt idx="7620">
                  <c:v>66.429000000000002</c:v>
                </c:pt>
                <c:pt idx="7621">
                  <c:v>66.429000000000002</c:v>
                </c:pt>
                <c:pt idx="7622">
                  <c:v>66.429000000000002</c:v>
                </c:pt>
                <c:pt idx="7623">
                  <c:v>66.429000000000002</c:v>
                </c:pt>
                <c:pt idx="7624">
                  <c:v>66.429000000000002</c:v>
                </c:pt>
                <c:pt idx="7625">
                  <c:v>66.429000000000002</c:v>
                </c:pt>
                <c:pt idx="7626">
                  <c:v>66.429000000000002</c:v>
                </c:pt>
                <c:pt idx="7627">
                  <c:v>66.429000000000002</c:v>
                </c:pt>
                <c:pt idx="7628">
                  <c:v>66.429000000000002</c:v>
                </c:pt>
                <c:pt idx="7629">
                  <c:v>66.429000000000002</c:v>
                </c:pt>
                <c:pt idx="7630">
                  <c:v>66.429000000000002</c:v>
                </c:pt>
                <c:pt idx="7631">
                  <c:v>66.429000000000002</c:v>
                </c:pt>
                <c:pt idx="7632">
                  <c:v>66.429000000000002</c:v>
                </c:pt>
                <c:pt idx="7633">
                  <c:v>66.429000000000002</c:v>
                </c:pt>
                <c:pt idx="7634">
                  <c:v>66.429000000000002</c:v>
                </c:pt>
                <c:pt idx="7635">
                  <c:v>66.429000000000002</c:v>
                </c:pt>
                <c:pt idx="7636">
                  <c:v>66.429000000000002</c:v>
                </c:pt>
                <c:pt idx="7637">
                  <c:v>66.429000000000002</c:v>
                </c:pt>
                <c:pt idx="7638">
                  <c:v>66.471999999999994</c:v>
                </c:pt>
                <c:pt idx="7639">
                  <c:v>66.471999999999994</c:v>
                </c:pt>
                <c:pt idx="7640">
                  <c:v>66.471999999999994</c:v>
                </c:pt>
                <c:pt idx="7641">
                  <c:v>66.471999999999994</c:v>
                </c:pt>
                <c:pt idx="7642">
                  <c:v>66.515000000000001</c:v>
                </c:pt>
                <c:pt idx="7643">
                  <c:v>66.515000000000001</c:v>
                </c:pt>
                <c:pt idx="7644">
                  <c:v>66.515000000000001</c:v>
                </c:pt>
                <c:pt idx="7645">
                  <c:v>66.515000000000001</c:v>
                </c:pt>
                <c:pt idx="7646">
                  <c:v>66.515000000000001</c:v>
                </c:pt>
                <c:pt idx="7647">
                  <c:v>66.515000000000001</c:v>
                </c:pt>
                <c:pt idx="7648">
                  <c:v>66.515000000000001</c:v>
                </c:pt>
                <c:pt idx="7649">
                  <c:v>66.515000000000001</c:v>
                </c:pt>
                <c:pt idx="7650">
                  <c:v>66.515000000000001</c:v>
                </c:pt>
                <c:pt idx="7651">
                  <c:v>66.471999999999994</c:v>
                </c:pt>
                <c:pt idx="7652">
                  <c:v>66.471999999999994</c:v>
                </c:pt>
                <c:pt idx="7653">
                  <c:v>66.471999999999994</c:v>
                </c:pt>
                <c:pt idx="7654">
                  <c:v>66.471999999999994</c:v>
                </c:pt>
                <c:pt idx="7655">
                  <c:v>66.471999999999994</c:v>
                </c:pt>
                <c:pt idx="7656">
                  <c:v>66.471999999999994</c:v>
                </c:pt>
                <c:pt idx="7657">
                  <c:v>66.471999999999994</c:v>
                </c:pt>
                <c:pt idx="7658">
                  <c:v>66.471999999999994</c:v>
                </c:pt>
                <c:pt idx="7659">
                  <c:v>66.471999999999994</c:v>
                </c:pt>
                <c:pt idx="7660">
                  <c:v>66.471999999999994</c:v>
                </c:pt>
                <c:pt idx="7661">
                  <c:v>66.471999999999994</c:v>
                </c:pt>
                <c:pt idx="7662">
                  <c:v>66.471999999999994</c:v>
                </c:pt>
                <c:pt idx="7663">
                  <c:v>66.471999999999994</c:v>
                </c:pt>
                <c:pt idx="7664">
                  <c:v>66.471999999999994</c:v>
                </c:pt>
                <c:pt idx="7665">
                  <c:v>66.429000000000002</c:v>
                </c:pt>
                <c:pt idx="7666">
                  <c:v>66.429000000000002</c:v>
                </c:pt>
                <c:pt idx="7667">
                  <c:v>66.429000000000002</c:v>
                </c:pt>
                <c:pt idx="7668">
                  <c:v>66.429000000000002</c:v>
                </c:pt>
                <c:pt idx="7669">
                  <c:v>66.429000000000002</c:v>
                </c:pt>
                <c:pt idx="7670">
                  <c:v>66.429000000000002</c:v>
                </c:pt>
                <c:pt idx="7671">
                  <c:v>66.429000000000002</c:v>
                </c:pt>
                <c:pt idx="7672">
                  <c:v>66.429000000000002</c:v>
                </c:pt>
                <c:pt idx="7673">
                  <c:v>66.429000000000002</c:v>
                </c:pt>
                <c:pt idx="7674">
                  <c:v>66.471999999999994</c:v>
                </c:pt>
                <c:pt idx="7675">
                  <c:v>66.471999999999994</c:v>
                </c:pt>
                <c:pt idx="7676">
                  <c:v>66.471999999999994</c:v>
                </c:pt>
                <c:pt idx="7677">
                  <c:v>66.471999999999994</c:v>
                </c:pt>
                <c:pt idx="7678">
                  <c:v>66.471999999999994</c:v>
                </c:pt>
                <c:pt idx="7679">
                  <c:v>66.471999999999994</c:v>
                </c:pt>
                <c:pt idx="7680">
                  <c:v>66.471999999999994</c:v>
                </c:pt>
                <c:pt idx="7681">
                  <c:v>66.515000000000001</c:v>
                </c:pt>
                <c:pt idx="7682">
                  <c:v>66.515000000000001</c:v>
                </c:pt>
                <c:pt idx="7683">
                  <c:v>66.515000000000001</c:v>
                </c:pt>
                <c:pt idx="7684">
                  <c:v>66.515000000000001</c:v>
                </c:pt>
                <c:pt idx="7685">
                  <c:v>66.515000000000001</c:v>
                </c:pt>
                <c:pt idx="7686">
                  <c:v>66.515000000000001</c:v>
                </c:pt>
                <c:pt idx="7687">
                  <c:v>66.515000000000001</c:v>
                </c:pt>
                <c:pt idx="7688">
                  <c:v>66.515000000000001</c:v>
                </c:pt>
                <c:pt idx="7689">
                  <c:v>66.515000000000001</c:v>
                </c:pt>
                <c:pt idx="7690">
                  <c:v>66.515000000000001</c:v>
                </c:pt>
                <c:pt idx="7691">
                  <c:v>66.515000000000001</c:v>
                </c:pt>
                <c:pt idx="7692">
                  <c:v>66.515000000000001</c:v>
                </c:pt>
                <c:pt idx="7693">
                  <c:v>66.515000000000001</c:v>
                </c:pt>
                <c:pt idx="7694">
                  <c:v>66.515000000000001</c:v>
                </c:pt>
                <c:pt idx="7695">
                  <c:v>66.515000000000001</c:v>
                </c:pt>
                <c:pt idx="7696">
                  <c:v>66.515000000000001</c:v>
                </c:pt>
                <c:pt idx="7697">
                  <c:v>66.515000000000001</c:v>
                </c:pt>
                <c:pt idx="7698">
                  <c:v>66.515000000000001</c:v>
                </c:pt>
                <c:pt idx="7699">
                  <c:v>66.515000000000001</c:v>
                </c:pt>
                <c:pt idx="7700">
                  <c:v>66.515000000000001</c:v>
                </c:pt>
                <c:pt idx="7701">
                  <c:v>66.515000000000001</c:v>
                </c:pt>
                <c:pt idx="7702">
                  <c:v>66.515000000000001</c:v>
                </c:pt>
                <c:pt idx="7703">
                  <c:v>66.515000000000001</c:v>
                </c:pt>
                <c:pt idx="7704">
                  <c:v>66.515000000000001</c:v>
                </c:pt>
                <c:pt idx="7705">
                  <c:v>66.515000000000001</c:v>
                </c:pt>
                <c:pt idx="7706">
                  <c:v>66.515000000000001</c:v>
                </c:pt>
                <c:pt idx="7707">
                  <c:v>66.515000000000001</c:v>
                </c:pt>
                <c:pt idx="7708">
                  <c:v>66.515000000000001</c:v>
                </c:pt>
                <c:pt idx="7709">
                  <c:v>66.515000000000001</c:v>
                </c:pt>
                <c:pt idx="7710">
                  <c:v>66.515000000000001</c:v>
                </c:pt>
                <c:pt idx="7711">
                  <c:v>66.515000000000001</c:v>
                </c:pt>
                <c:pt idx="7712">
                  <c:v>66.515000000000001</c:v>
                </c:pt>
                <c:pt idx="7713">
                  <c:v>66.515000000000001</c:v>
                </c:pt>
                <c:pt idx="7714">
                  <c:v>66.515000000000001</c:v>
                </c:pt>
                <c:pt idx="7715">
                  <c:v>66.515000000000001</c:v>
                </c:pt>
                <c:pt idx="7716">
                  <c:v>66.515000000000001</c:v>
                </c:pt>
                <c:pt idx="7717">
                  <c:v>66.515000000000001</c:v>
                </c:pt>
                <c:pt idx="7718">
                  <c:v>66.515000000000001</c:v>
                </c:pt>
                <c:pt idx="7719">
                  <c:v>66.515000000000001</c:v>
                </c:pt>
                <c:pt idx="7720">
                  <c:v>66.515000000000001</c:v>
                </c:pt>
                <c:pt idx="7721">
                  <c:v>66.515000000000001</c:v>
                </c:pt>
                <c:pt idx="7722">
                  <c:v>66.515000000000001</c:v>
                </c:pt>
                <c:pt idx="7723">
                  <c:v>66.515000000000001</c:v>
                </c:pt>
                <c:pt idx="7724">
                  <c:v>66.515000000000001</c:v>
                </c:pt>
                <c:pt idx="7725">
                  <c:v>66.515000000000001</c:v>
                </c:pt>
                <c:pt idx="7726">
                  <c:v>66.515000000000001</c:v>
                </c:pt>
                <c:pt idx="7727">
                  <c:v>66.515000000000001</c:v>
                </c:pt>
                <c:pt idx="7728">
                  <c:v>66.515000000000001</c:v>
                </c:pt>
                <c:pt idx="7729">
                  <c:v>66.515000000000001</c:v>
                </c:pt>
                <c:pt idx="7730">
                  <c:v>66.557999999999993</c:v>
                </c:pt>
                <c:pt idx="7731">
                  <c:v>66.557999999999993</c:v>
                </c:pt>
                <c:pt idx="7732">
                  <c:v>66.557999999999993</c:v>
                </c:pt>
                <c:pt idx="7733">
                  <c:v>66.599999999999994</c:v>
                </c:pt>
                <c:pt idx="7734">
                  <c:v>66.599999999999994</c:v>
                </c:pt>
                <c:pt idx="7735">
                  <c:v>66.599999999999994</c:v>
                </c:pt>
                <c:pt idx="7736">
                  <c:v>66.599999999999994</c:v>
                </c:pt>
                <c:pt idx="7737">
                  <c:v>66.643000000000001</c:v>
                </c:pt>
                <c:pt idx="7738">
                  <c:v>66.643000000000001</c:v>
                </c:pt>
                <c:pt idx="7739">
                  <c:v>66.643000000000001</c:v>
                </c:pt>
                <c:pt idx="7740">
                  <c:v>66.643000000000001</c:v>
                </c:pt>
                <c:pt idx="7741">
                  <c:v>66.643000000000001</c:v>
                </c:pt>
                <c:pt idx="7742">
                  <c:v>66.599999999999994</c:v>
                </c:pt>
                <c:pt idx="7743">
                  <c:v>66.599999999999994</c:v>
                </c:pt>
                <c:pt idx="7744">
                  <c:v>66.599999999999994</c:v>
                </c:pt>
                <c:pt idx="7745">
                  <c:v>66.599999999999994</c:v>
                </c:pt>
                <c:pt idx="7746">
                  <c:v>66.599999999999994</c:v>
                </c:pt>
                <c:pt idx="7747">
                  <c:v>66.599999999999994</c:v>
                </c:pt>
                <c:pt idx="7748">
                  <c:v>66.599999999999994</c:v>
                </c:pt>
                <c:pt idx="7749">
                  <c:v>66.599999999999994</c:v>
                </c:pt>
                <c:pt idx="7750">
                  <c:v>66.599999999999994</c:v>
                </c:pt>
                <c:pt idx="7751">
                  <c:v>66.599999999999994</c:v>
                </c:pt>
                <c:pt idx="7752">
                  <c:v>66.599999999999994</c:v>
                </c:pt>
                <c:pt idx="7753">
                  <c:v>66.599999999999994</c:v>
                </c:pt>
                <c:pt idx="7754">
                  <c:v>66.599999999999994</c:v>
                </c:pt>
                <c:pt idx="7755">
                  <c:v>66.599999999999994</c:v>
                </c:pt>
                <c:pt idx="7756">
                  <c:v>66.599999999999994</c:v>
                </c:pt>
                <c:pt idx="7757">
                  <c:v>66.599999999999994</c:v>
                </c:pt>
                <c:pt idx="7758">
                  <c:v>66.643000000000001</c:v>
                </c:pt>
                <c:pt idx="7759">
                  <c:v>66.643000000000001</c:v>
                </c:pt>
                <c:pt idx="7760">
                  <c:v>66.685999999999979</c:v>
                </c:pt>
                <c:pt idx="7761">
                  <c:v>66.685999999999979</c:v>
                </c:pt>
                <c:pt idx="7762">
                  <c:v>66.685999999999979</c:v>
                </c:pt>
                <c:pt idx="7763">
                  <c:v>66.728999999999999</c:v>
                </c:pt>
                <c:pt idx="7764">
                  <c:v>66.728999999999999</c:v>
                </c:pt>
                <c:pt idx="7765">
                  <c:v>66.771999999999991</c:v>
                </c:pt>
                <c:pt idx="7766">
                  <c:v>66.771999999999991</c:v>
                </c:pt>
                <c:pt idx="7767">
                  <c:v>66.771999999999991</c:v>
                </c:pt>
                <c:pt idx="7768">
                  <c:v>66.771999999999991</c:v>
                </c:pt>
                <c:pt idx="7769">
                  <c:v>66.771999999999991</c:v>
                </c:pt>
                <c:pt idx="7770">
                  <c:v>66.771999999999991</c:v>
                </c:pt>
                <c:pt idx="7771">
                  <c:v>66.771999999999991</c:v>
                </c:pt>
                <c:pt idx="7772">
                  <c:v>66.771999999999991</c:v>
                </c:pt>
                <c:pt idx="7773">
                  <c:v>66.813999999999993</c:v>
                </c:pt>
                <c:pt idx="7774">
                  <c:v>66.813999999999993</c:v>
                </c:pt>
                <c:pt idx="7775">
                  <c:v>66.813999999999993</c:v>
                </c:pt>
                <c:pt idx="7776">
                  <c:v>66.813999999999993</c:v>
                </c:pt>
                <c:pt idx="7777">
                  <c:v>66.813999999999993</c:v>
                </c:pt>
                <c:pt idx="7778">
                  <c:v>66.813999999999993</c:v>
                </c:pt>
                <c:pt idx="7779">
                  <c:v>66.771999999999991</c:v>
                </c:pt>
                <c:pt idx="7780">
                  <c:v>66.771999999999991</c:v>
                </c:pt>
                <c:pt idx="7781">
                  <c:v>66.771999999999991</c:v>
                </c:pt>
                <c:pt idx="7782">
                  <c:v>66.728999999999999</c:v>
                </c:pt>
                <c:pt idx="7783">
                  <c:v>66.728999999999999</c:v>
                </c:pt>
                <c:pt idx="7784">
                  <c:v>66.685999999999979</c:v>
                </c:pt>
                <c:pt idx="7785">
                  <c:v>66.685999999999979</c:v>
                </c:pt>
                <c:pt idx="7786">
                  <c:v>66.685999999999979</c:v>
                </c:pt>
                <c:pt idx="7787">
                  <c:v>66.728999999999999</c:v>
                </c:pt>
                <c:pt idx="7788">
                  <c:v>66.728999999999999</c:v>
                </c:pt>
                <c:pt idx="7789">
                  <c:v>66.728999999999999</c:v>
                </c:pt>
                <c:pt idx="7790">
                  <c:v>66.728999999999999</c:v>
                </c:pt>
                <c:pt idx="7791">
                  <c:v>66.771999999999991</c:v>
                </c:pt>
                <c:pt idx="7792">
                  <c:v>66.728999999999999</c:v>
                </c:pt>
                <c:pt idx="7793">
                  <c:v>66.728999999999999</c:v>
                </c:pt>
                <c:pt idx="7794">
                  <c:v>66.685999999999979</c:v>
                </c:pt>
                <c:pt idx="7795">
                  <c:v>66.643000000000001</c:v>
                </c:pt>
                <c:pt idx="7796">
                  <c:v>66.599999999999994</c:v>
                </c:pt>
                <c:pt idx="7797">
                  <c:v>66.515000000000001</c:v>
                </c:pt>
                <c:pt idx="7798">
                  <c:v>66.515000000000001</c:v>
                </c:pt>
                <c:pt idx="7799">
                  <c:v>66.471999999999994</c:v>
                </c:pt>
                <c:pt idx="7800">
                  <c:v>66.471999999999994</c:v>
                </c:pt>
                <c:pt idx="7801">
                  <c:v>66.471999999999994</c:v>
                </c:pt>
                <c:pt idx="7802">
                  <c:v>66.471999999999994</c:v>
                </c:pt>
                <c:pt idx="7803">
                  <c:v>66.515000000000001</c:v>
                </c:pt>
                <c:pt idx="7804">
                  <c:v>66.515000000000001</c:v>
                </c:pt>
                <c:pt idx="7805">
                  <c:v>66.515000000000001</c:v>
                </c:pt>
                <c:pt idx="7806">
                  <c:v>66.515000000000001</c:v>
                </c:pt>
                <c:pt idx="7807">
                  <c:v>66.515000000000001</c:v>
                </c:pt>
                <c:pt idx="7808">
                  <c:v>66.515000000000001</c:v>
                </c:pt>
                <c:pt idx="7809">
                  <c:v>66.471999999999994</c:v>
                </c:pt>
                <c:pt idx="7810">
                  <c:v>66.471999999999994</c:v>
                </c:pt>
                <c:pt idx="7811">
                  <c:v>66.429000000000002</c:v>
                </c:pt>
                <c:pt idx="7812">
                  <c:v>66.429000000000002</c:v>
                </c:pt>
                <c:pt idx="7813">
                  <c:v>66.429000000000002</c:v>
                </c:pt>
                <c:pt idx="7814">
                  <c:v>66.429000000000002</c:v>
                </c:pt>
                <c:pt idx="7815">
                  <c:v>66.429000000000002</c:v>
                </c:pt>
                <c:pt idx="7816">
                  <c:v>66.429000000000002</c:v>
                </c:pt>
                <c:pt idx="7817">
                  <c:v>66.429000000000002</c:v>
                </c:pt>
                <c:pt idx="7818">
                  <c:v>66.471999999999994</c:v>
                </c:pt>
                <c:pt idx="7819">
                  <c:v>66.471999999999994</c:v>
                </c:pt>
                <c:pt idx="7820">
                  <c:v>66.471999999999994</c:v>
                </c:pt>
                <c:pt idx="7821">
                  <c:v>66.471999999999994</c:v>
                </c:pt>
                <c:pt idx="7822">
                  <c:v>66.515000000000001</c:v>
                </c:pt>
                <c:pt idx="7823">
                  <c:v>66.515000000000001</c:v>
                </c:pt>
                <c:pt idx="7824">
                  <c:v>66.515000000000001</c:v>
                </c:pt>
                <c:pt idx="7825">
                  <c:v>66.557999999999993</c:v>
                </c:pt>
                <c:pt idx="7826">
                  <c:v>66.557999999999993</c:v>
                </c:pt>
                <c:pt idx="7827">
                  <c:v>66.557999999999993</c:v>
                </c:pt>
                <c:pt idx="7828">
                  <c:v>66.557999999999993</c:v>
                </c:pt>
                <c:pt idx="7829">
                  <c:v>66.599999999999994</c:v>
                </c:pt>
                <c:pt idx="7830">
                  <c:v>66.599999999999994</c:v>
                </c:pt>
                <c:pt idx="7831">
                  <c:v>66.599999999999994</c:v>
                </c:pt>
                <c:pt idx="7832">
                  <c:v>66.599999999999994</c:v>
                </c:pt>
                <c:pt idx="7833">
                  <c:v>66.599999999999994</c:v>
                </c:pt>
                <c:pt idx="7834">
                  <c:v>66.599999999999994</c:v>
                </c:pt>
                <c:pt idx="7835">
                  <c:v>66.557999999999993</c:v>
                </c:pt>
                <c:pt idx="7836">
                  <c:v>66.557999999999993</c:v>
                </c:pt>
                <c:pt idx="7837">
                  <c:v>66.557999999999993</c:v>
                </c:pt>
                <c:pt idx="7838">
                  <c:v>66.557999999999993</c:v>
                </c:pt>
                <c:pt idx="7839">
                  <c:v>66.515000000000001</c:v>
                </c:pt>
                <c:pt idx="7840">
                  <c:v>66.515000000000001</c:v>
                </c:pt>
                <c:pt idx="7841">
                  <c:v>66.515000000000001</c:v>
                </c:pt>
                <c:pt idx="7842">
                  <c:v>66.515000000000001</c:v>
                </c:pt>
                <c:pt idx="7843">
                  <c:v>66.557999999999993</c:v>
                </c:pt>
                <c:pt idx="7844">
                  <c:v>66.557999999999993</c:v>
                </c:pt>
                <c:pt idx="7845">
                  <c:v>66.599999999999994</c:v>
                </c:pt>
                <c:pt idx="7846">
                  <c:v>66.599999999999994</c:v>
                </c:pt>
                <c:pt idx="7847">
                  <c:v>66.599999999999994</c:v>
                </c:pt>
                <c:pt idx="7848">
                  <c:v>66.643000000000001</c:v>
                </c:pt>
                <c:pt idx="7849">
                  <c:v>66.685999999999979</c:v>
                </c:pt>
                <c:pt idx="7850">
                  <c:v>66.685999999999979</c:v>
                </c:pt>
                <c:pt idx="7851">
                  <c:v>66.728999999999999</c:v>
                </c:pt>
                <c:pt idx="7852">
                  <c:v>66.771999999999991</c:v>
                </c:pt>
                <c:pt idx="7853">
                  <c:v>66.771999999999991</c:v>
                </c:pt>
                <c:pt idx="7854">
                  <c:v>66.813999999999993</c:v>
                </c:pt>
                <c:pt idx="7855">
                  <c:v>66.856999999999999</c:v>
                </c:pt>
                <c:pt idx="7856">
                  <c:v>66.856999999999999</c:v>
                </c:pt>
                <c:pt idx="7857">
                  <c:v>66.856999999999999</c:v>
                </c:pt>
                <c:pt idx="7858">
                  <c:v>66.856999999999999</c:v>
                </c:pt>
                <c:pt idx="7859">
                  <c:v>66.856999999999999</c:v>
                </c:pt>
                <c:pt idx="7860">
                  <c:v>66.900000000000006</c:v>
                </c:pt>
                <c:pt idx="7861">
                  <c:v>66.900000000000006</c:v>
                </c:pt>
                <c:pt idx="7862">
                  <c:v>66.900000000000006</c:v>
                </c:pt>
                <c:pt idx="7863">
                  <c:v>66.900000000000006</c:v>
                </c:pt>
                <c:pt idx="7864">
                  <c:v>66.900000000000006</c:v>
                </c:pt>
                <c:pt idx="7865">
                  <c:v>66.900000000000006</c:v>
                </c:pt>
                <c:pt idx="7866">
                  <c:v>66.900000000000006</c:v>
                </c:pt>
                <c:pt idx="7867">
                  <c:v>66.900000000000006</c:v>
                </c:pt>
                <c:pt idx="7868">
                  <c:v>66.900000000000006</c:v>
                </c:pt>
                <c:pt idx="7869">
                  <c:v>66.900000000000006</c:v>
                </c:pt>
                <c:pt idx="7870">
                  <c:v>66.943000000000026</c:v>
                </c:pt>
                <c:pt idx="7871">
                  <c:v>66.943000000000026</c:v>
                </c:pt>
                <c:pt idx="7872">
                  <c:v>66.943000000000026</c:v>
                </c:pt>
                <c:pt idx="7873">
                  <c:v>66.943000000000026</c:v>
                </c:pt>
                <c:pt idx="7874">
                  <c:v>66.900000000000006</c:v>
                </c:pt>
                <c:pt idx="7875">
                  <c:v>66.900000000000006</c:v>
                </c:pt>
                <c:pt idx="7876">
                  <c:v>66.900000000000006</c:v>
                </c:pt>
                <c:pt idx="7877">
                  <c:v>66.900000000000006</c:v>
                </c:pt>
                <c:pt idx="7878">
                  <c:v>66.856999999999999</c:v>
                </c:pt>
                <c:pt idx="7879">
                  <c:v>66.900000000000006</c:v>
                </c:pt>
                <c:pt idx="7880">
                  <c:v>66.856999999999999</c:v>
                </c:pt>
                <c:pt idx="7881">
                  <c:v>66.856999999999999</c:v>
                </c:pt>
                <c:pt idx="7882">
                  <c:v>66.856999999999999</c:v>
                </c:pt>
                <c:pt idx="7883">
                  <c:v>66.856999999999999</c:v>
                </c:pt>
                <c:pt idx="7884">
                  <c:v>66.856999999999999</c:v>
                </c:pt>
                <c:pt idx="7885">
                  <c:v>66.856999999999999</c:v>
                </c:pt>
                <c:pt idx="7886">
                  <c:v>66.813999999999993</c:v>
                </c:pt>
                <c:pt idx="7887">
                  <c:v>66.813999999999993</c:v>
                </c:pt>
                <c:pt idx="7888">
                  <c:v>66.813999999999993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66.685999999999979</c:v>
                </c:pt>
                <c:pt idx="7895">
                  <c:v>66.685999999999979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66.728999999999999</c:v>
                </c:pt>
                <c:pt idx="7899">
                  <c:v>66.771999999999991</c:v>
                </c:pt>
                <c:pt idx="7900">
                  <c:v>66.771999999999991</c:v>
                </c:pt>
                <c:pt idx="7901">
                  <c:v>66.771999999999991</c:v>
                </c:pt>
                <c:pt idx="7902">
                  <c:v>66.813999999999993</c:v>
                </c:pt>
                <c:pt idx="7903">
                  <c:v>66.856999999999999</c:v>
                </c:pt>
                <c:pt idx="7904">
                  <c:v>66.900000000000006</c:v>
                </c:pt>
                <c:pt idx="7905">
                  <c:v>66.900000000000006</c:v>
                </c:pt>
                <c:pt idx="7906">
                  <c:v>66.943000000000026</c:v>
                </c:pt>
                <c:pt idx="7907">
                  <c:v>66.943000000000026</c:v>
                </c:pt>
                <c:pt idx="7908">
                  <c:v>66.985000000000014</c:v>
                </c:pt>
                <c:pt idx="7909">
                  <c:v>66.985000000000014</c:v>
                </c:pt>
                <c:pt idx="7910">
                  <c:v>67.027999999999992</c:v>
                </c:pt>
                <c:pt idx="7911">
                  <c:v>67.027999999999992</c:v>
                </c:pt>
                <c:pt idx="7912">
                  <c:v>67.027999999999992</c:v>
                </c:pt>
                <c:pt idx="7913">
                  <c:v>67.070999999999998</c:v>
                </c:pt>
                <c:pt idx="7914">
                  <c:v>67.070999999999998</c:v>
                </c:pt>
                <c:pt idx="7915">
                  <c:v>67.070999999999998</c:v>
                </c:pt>
                <c:pt idx="7916">
                  <c:v>67.070999999999998</c:v>
                </c:pt>
                <c:pt idx="7917">
                  <c:v>67.070999999999998</c:v>
                </c:pt>
                <c:pt idx="7918">
                  <c:v>67.070999999999998</c:v>
                </c:pt>
                <c:pt idx="7919">
                  <c:v>67.070999999999998</c:v>
                </c:pt>
                <c:pt idx="7920">
                  <c:v>67.070999999999998</c:v>
                </c:pt>
                <c:pt idx="7921">
                  <c:v>67.114000000000004</c:v>
                </c:pt>
                <c:pt idx="7922">
                  <c:v>67.114000000000004</c:v>
                </c:pt>
                <c:pt idx="7923">
                  <c:v>67.114000000000004</c:v>
                </c:pt>
                <c:pt idx="7924">
                  <c:v>67.114000000000004</c:v>
                </c:pt>
                <c:pt idx="7925">
                  <c:v>67.157999999999987</c:v>
                </c:pt>
                <c:pt idx="7926">
                  <c:v>67.157999999999987</c:v>
                </c:pt>
                <c:pt idx="7927">
                  <c:v>67.157999999999987</c:v>
                </c:pt>
                <c:pt idx="7928">
                  <c:v>67.157999999999987</c:v>
                </c:pt>
                <c:pt idx="7929">
                  <c:v>67.157999999999987</c:v>
                </c:pt>
                <c:pt idx="7930">
                  <c:v>67.157999999999987</c:v>
                </c:pt>
                <c:pt idx="7931">
                  <c:v>67.157999999999987</c:v>
                </c:pt>
                <c:pt idx="7932">
                  <c:v>67.157999999999987</c:v>
                </c:pt>
                <c:pt idx="7933">
                  <c:v>67.114000000000004</c:v>
                </c:pt>
                <c:pt idx="7934">
                  <c:v>67.114000000000004</c:v>
                </c:pt>
                <c:pt idx="7935">
                  <c:v>67.114000000000004</c:v>
                </c:pt>
                <c:pt idx="7936">
                  <c:v>67.114000000000004</c:v>
                </c:pt>
                <c:pt idx="7937">
                  <c:v>67.114000000000004</c:v>
                </c:pt>
                <c:pt idx="7938">
                  <c:v>67.114000000000004</c:v>
                </c:pt>
                <c:pt idx="7939">
                  <c:v>67.114000000000004</c:v>
                </c:pt>
                <c:pt idx="7940">
                  <c:v>67.114000000000004</c:v>
                </c:pt>
                <c:pt idx="7941">
                  <c:v>67.157999999999987</c:v>
                </c:pt>
                <c:pt idx="7942">
                  <c:v>67.157999999999987</c:v>
                </c:pt>
                <c:pt idx="7943">
                  <c:v>67.157999999999987</c:v>
                </c:pt>
                <c:pt idx="7944">
                  <c:v>67.157999999999987</c:v>
                </c:pt>
                <c:pt idx="7945">
                  <c:v>67.157999999999987</c:v>
                </c:pt>
                <c:pt idx="7946">
                  <c:v>67.157999999999987</c:v>
                </c:pt>
                <c:pt idx="7947">
                  <c:v>67.114000000000004</c:v>
                </c:pt>
                <c:pt idx="7948">
                  <c:v>67.114000000000004</c:v>
                </c:pt>
                <c:pt idx="7949">
                  <c:v>67.114000000000004</c:v>
                </c:pt>
                <c:pt idx="7950">
                  <c:v>67.114000000000004</c:v>
                </c:pt>
                <c:pt idx="7951">
                  <c:v>67.114000000000004</c:v>
                </c:pt>
                <c:pt idx="7952">
                  <c:v>67.114000000000004</c:v>
                </c:pt>
                <c:pt idx="7953">
                  <c:v>67.114000000000004</c:v>
                </c:pt>
                <c:pt idx="7954">
                  <c:v>67.114000000000004</c:v>
                </c:pt>
                <c:pt idx="7955">
                  <c:v>67.070999999999998</c:v>
                </c:pt>
                <c:pt idx="7956">
                  <c:v>67.070999999999998</c:v>
                </c:pt>
                <c:pt idx="7957">
                  <c:v>67.070999999999998</c:v>
                </c:pt>
                <c:pt idx="7958">
                  <c:v>67.027999999999992</c:v>
                </c:pt>
                <c:pt idx="7959">
                  <c:v>67.027999999999992</c:v>
                </c:pt>
                <c:pt idx="7960">
                  <c:v>67.027999999999992</c:v>
                </c:pt>
                <c:pt idx="7961">
                  <c:v>67.027999999999992</c:v>
                </c:pt>
                <c:pt idx="7962">
                  <c:v>67.027999999999992</c:v>
                </c:pt>
                <c:pt idx="7963">
                  <c:v>67.027999999999992</c:v>
                </c:pt>
                <c:pt idx="7964">
                  <c:v>67.027999999999992</c:v>
                </c:pt>
                <c:pt idx="7965">
                  <c:v>67.027999999999992</c:v>
                </c:pt>
                <c:pt idx="7966">
                  <c:v>67.027999999999992</c:v>
                </c:pt>
                <c:pt idx="7967">
                  <c:v>67.027999999999992</c:v>
                </c:pt>
                <c:pt idx="7968">
                  <c:v>67.027999999999992</c:v>
                </c:pt>
                <c:pt idx="7969">
                  <c:v>67.027999999999992</c:v>
                </c:pt>
                <c:pt idx="7970">
                  <c:v>67.070999999999998</c:v>
                </c:pt>
                <c:pt idx="7971">
                  <c:v>67.070999999999998</c:v>
                </c:pt>
                <c:pt idx="7972">
                  <c:v>67.114000000000004</c:v>
                </c:pt>
                <c:pt idx="7973">
                  <c:v>67.114000000000004</c:v>
                </c:pt>
                <c:pt idx="7974">
                  <c:v>67.114000000000004</c:v>
                </c:pt>
                <c:pt idx="7975">
                  <c:v>67.114000000000004</c:v>
                </c:pt>
                <c:pt idx="7976">
                  <c:v>67.114000000000004</c:v>
                </c:pt>
                <c:pt idx="7977">
                  <c:v>67.114000000000004</c:v>
                </c:pt>
                <c:pt idx="7978">
                  <c:v>67.157999999999987</c:v>
                </c:pt>
                <c:pt idx="7979">
                  <c:v>67.157999999999987</c:v>
                </c:pt>
                <c:pt idx="7980">
                  <c:v>67.157999999999987</c:v>
                </c:pt>
                <c:pt idx="7981">
                  <c:v>67.157999999999987</c:v>
                </c:pt>
                <c:pt idx="7982">
                  <c:v>67.198999999999998</c:v>
                </c:pt>
                <c:pt idx="7983">
                  <c:v>67.198999999999998</c:v>
                </c:pt>
                <c:pt idx="7984">
                  <c:v>67.198999999999998</c:v>
                </c:pt>
                <c:pt idx="7985">
                  <c:v>67.198999999999998</c:v>
                </c:pt>
                <c:pt idx="7986">
                  <c:v>67.198999999999998</c:v>
                </c:pt>
                <c:pt idx="7987">
                  <c:v>67.198999999999998</c:v>
                </c:pt>
                <c:pt idx="7988">
                  <c:v>67.198999999999998</c:v>
                </c:pt>
                <c:pt idx="7989">
                  <c:v>67.157999999999987</c:v>
                </c:pt>
                <c:pt idx="7990">
                  <c:v>67.157999999999987</c:v>
                </c:pt>
                <c:pt idx="7991">
                  <c:v>67.157999999999987</c:v>
                </c:pt>
                <c:pt idx="7992">
                  <c:v>67.157999999999987</c:v>
                </c:pt>
                <c:pt idx="7993">
                  <c:v>67.157999999999987</c:v>
                </c:pt>
                <c:pt idx="7994">
                  <c:v>67.157999999999987</c:v>
                </c:pt>
                <c:pt idx="7995">
                  <c:v>67.114000000000004</c:v>
                </c:pt>
                <c:pt idx="7996">
                  <c:v>67.114000000000004</c:v>
                </c:pt>
                <c:pt idx="7997">
                  <c:v>67.114000000000004</c:v>
                </c:pt>
                <c:pt idx="7998">
                  <c:v>67.114000000000004</c:v>
                </c:pt>
                <c:pt idx="7999">
                  <c:v>67.114000000000004</c:v>
                </c:pt>
                <c:pt idx="8000">
                  <c:v>67.114000000000004</c:v>
                </c:pt>
                <c:pt idx="8001">
                  <c:v>67.114000000000004</c:v>
                </c:pt>
                <c:pt idx="8002">
                  <c:v>67.070999999999998</c:v>
                </c:pt>
                <c:pt idx="8003">
                  <c:v>67.114000000000004</c:v>
                </c:pt>
                <c:pt idx="8004">
                  <c:v>67.070999999999998</c:v>
                </c:pt>
                <c:pt idx="8005">
                  <c:v>67.070999999999998</c:v>
                </c:pt>
                <c:pt idx="8006">
                  <c:v>67.070999999999998</c:v>
                </c:pt>
                <c:pt idx="8007">
                  <c:v>67.070999999999998</c:v>
                </c:pt>
                <c:pt idx="8008">
                  <c:v>67.114000000000004</c:v>
                </c:pt>
                <c:pt idx="8009">
                  <c:v>67.114000000000004</c:v>
                </c:pt>
                <c:pt idx="8010">
                  <c:v>67.114000000000004</c:v>
                </c:pt>
                <c:pt idx="8011">
                  <c:v>67.114000000000004</c:v>
                </c:pt>
                <c:pt idx="8012">
                  <c:v>67.114000000000004</c:v>
                </c:pt>
                <c:pt idx="8013">
                  <c:v>67.114000000000004</c:v>
                </c:pt>
                <c:pt idx="8014">
                  <c:v>67.157999999999987</c:v>
                </c:pt>
                <c:pt idx="8015">
                  <c:v>67.157999999999987</c:v>
                </c:pt>
                <c:pt idx="8016">
                  <c:v>67.157999999999987</c:v>
                </c:pt>
                <c:pt idx="8017">
                  <c:v>67.157999999999987</c:v>
                </c:pt>
                <c:pt idx="8018">
                  <c:v>67.157999999999987</c:v>
                </c:pt>
                <c:pt idx="8019">
                  <c:v>67.157999999999987</c:v>
                </c:pt>
                <c:pt idx="8020">
                  <c:v>67.157999999999987</c:v>
                </c:pt>
                <c:pt idx="8021">
                  <c:v>67.157999999999987</c:v>
                </c:pt>
                <c:pt idx="8022">
                  <c:v>67.157999999999987</c:v>
                </c:pt>
                <c:pt idx="8023">
                  <c:v>67.157999999999987</c:v>
                </c:pt>
                <c:pt idx="8024">
                  <c:v>67.157999999999987</c:v>
                </c:pt>
                <c:pt idx="8025">
                  <c:v>67.157999999999987</c:v>
                </c:pt>
                <c:pt idx="8026">
                  <c:v>67.114000000000004</c:v>
                </c:pt>
                <c:pt idx="8027">
                  <c:v>67.114000000000004</c:v>
                </c:pt>
                <c:pt idx="8028">
                  <c:v>67.114000000000004</c:v>
                </c:pt>
                <c:pt idx="8029">
                  <c:v>67.114000000000004</c:v>
                </c:pt>
                <c:pt idx="8030">
                  <c:v>67.114000000000004</c:v>
                </c:pt>
                <c:pt idx="8031">
                  <c:v>67.114000000000004</c:v>
                </c:pt>
                <c:pt idx="8032">
                  <c:v>67.114000000000004</c:v>
                </c:pt>
                <c:pt idx="8033">
                  <c:v>67.114000000000004</c:v>
                </c:pt>
                <c:pt idx="8034">
                  <c:v>67.114000000000004</c:v>
                </c:pt>
                <c:pt idx="8035">
                  <c:v>67.114000000000004</c:v>
                </c:pt>
                <c:pt idx="8036">
                  <c:v>67.114000000000004</c:v>
                </c:pt>
                <c:pt idx="8037">
                  <c:v>67.114000000000004</c:v>
                </c:pt>
                <c:pt idx="8038">
                  <c:v>67.114000000000004</c:v>
                </c:pt>
                <c:pt idx="8039">
                  <c:v>67.114000000000004</c:v>
                </c:pt>
                <c:pt idx="8040">
                  <c:v>67.114000000000004</c:v>
                </c:pt>
                <c:pt idx="8041">
                  <c:v>67.070999999999998</c:v>
                </c:pt>
                <c:pt idx="8042">
                  <c:v>67.070999999999998</c:v>
                </c:pt>
                <c:pt idx="8043">
                  <c:v>67.070999999999998</c:v>
                </c:pt>
                <c:pt idx="8044">
                  <c:v>67.027999999999992</c:v>
                </c:pt>
                <c:pt idx="8045">
                  <c:v>67.027999999999992</c:v>
                </c:pt>
                <c:pt idx="8046">
                  <c:v>67.027999999999992</c:v>
                </c:pt>
                <c:pt idx="8047">
                  <c:v>67.027999999999992</c:v>
                </c:pt>
                <c:pt idx="8048">
                  <c:v>67.027999999999992</c:v>
                </c:pt>
                <c:pt idx="8049">
                  <c:v>67.027999999999992</c:v>
                </c:pt>
                <c:pt idx="8050">
                  <c:v>67.027999999999992</c:v>
                </c:pt>
                <c:pt idx="8051">
                  <c:v>67.027999999999992</c:v>
                </c:pt>
                <c:pt idx="8052">
                  <c:v>67.027999999999992</c:v>
                </c:pt>
                <c:pt idx="8053">
                  <c:v>67.027999999999992</c:v>
                </c:pt>
                <c:pt idx="8054">
                  <c:v>67.027999999999992</c:v>
                </c:pt>
                <c:pt idx="8055">
                  <c:v>67.027999999999992</c:v>
                </c:pt>
                <c:pt idx="8056">
                  <c:v>67.027999999999992</c:v>
                </c:pt>
                <c:pt idx="8057">
                  <c:v>67.027999999999992</c:v>
                </c:pt>
                <c:pt idx="8058">
                  <c:v>67.027999999999992</c:v>
                </c:pt>
                <c:pt idx="8059">
                  <c:v>67.027999999999992</c:v>
                </c:pt>
                <c:pt idx="8060">
                  <c:v>67.027999999999992</c:v>
                </c:pt>
                <c:pt idx="8061">
                  <c:v>67.027999999999992</c:v>
                </c:pt>
                <c:pt idx="8062">
                  <c:v>67.027999999999992</c:v>
                </c:pt>
                <c:pt idx="8063">
                  <c:v>67.027999999999992</c:v>
                </c:pt>
                <c:pt idx="8064">
                  <c:v>67.027999999999992</c:v>
                </c:pt>
                <c:pt idx="8065">
                  <c:v>67.027999999999992</c:v>
                </c:pt>
                <c:pt idx="8066">
                  <c:v>67.027999999999992</c:v>
                </c:pt>
                <c:pt idx="8067">
                  <c:v>67.027999999999992</c:v>
                </c:pt>
                <c:pt idx="8068">
                  <c:v>67.070999999999998</c:v>
                </c:pt>
                <c:pt idx="8069">
                  <c:v>67.070999999999998</c:v>
                </c:pt>
                <c:pt idx="8070">
                  <c:v>67.114000000000004</c:v>
                </c:pt>
                <c:pt idx="8071">
                  <c:v>67.114000000000004</c:v>
                </c:pt>
                <c:pt idx="8072">
                  <c:v>67.114000000000004</c:v>
                </c:pt>
                <c:pt idx="8073">
                  <c:v>67.114000000000004</c:v>
                </c:pt>
                <c:pt idx="8074">
                  <c:v>67.114000000000004</c:v>
                </c:pt>
                <c:pt idx="8075">
                  <c:v>67.114000000000004</c:v>
                </c:pt>
                <c:pt idx="8076">
                  <c:v>67.114000000000004</c:v>
                </c:pt>
                <c:pt idx="8077">
                  <c:v>67.114000000000004</c:v>
                </c:pt>
                <c:pt idx="8078">
                  <c:v>67.114000000000004</c:v>
                </c:pt>
                <c:pt idx="8079">
                  <c:v>67.114000000000004</c:v>
                </c:pt>
                <c:pt idx="8080">
                  <c:v>67.114000000000004</c:v>
                </c:pt>
                <c:pt idx="8081">
                  <c:v>67.114000000000004</c:v>
                </c:pt>
                <c:pt idx="8082">
                  <c:v>67.114000000000004</c:v>
                </c:pt>
                <c:pt idx="8083">
                  <c:v>67.070999999999998</c:v>
                </c:pt>
                <c:pt idx="8084">
                  <c:v>67.070999999999998</c:v>
                </c:pt>
                <c:pt idx="8085">
                  <c:v>67.070999999999998</c:v>
                </c:pt>
                <c:pt idx="8086">
                  <c:v>67.070999999999998</c:v>
                </c:pt>
                <c:pt idx="8087">
                  <c:v>67.027999999999992</c:v>
                </c:pt>
                <c:pt idx="8088">
                  <c:v>67.027999999999992</c:v>
                </c:pt>
                <c:pt idx="8089">
                  <c:v>67.027999999999992</c:v>
                </c:pt>
                <c:pt idx="8090">
                  <c:v>67.027999999999992</c:v>
                </c:pt>
                <c:pt idx="8091">
                  <c:v>67.027999999999992</c:v>
                </c:pt>
                <c:pt idx="8092">
                  <c:v>67.027999999999992</c:v>
                </c:pt>
                <c:pt idx="8093">
                  <c:v>67.027999999999992</c:v>
                </c:pt>
                <c:pt idx="8094">
                  <c:v>67.027999999999992</c:v>
                </c:pt>
                <c:pt idx="8095">
                  <c:v>67.027999999999992</c:v>
                </c:pt>
                <c:pt idx="8096">
                  <c:v>67.027999999999992</c:v>
                </c:pt>
                <c:pt idx="8097">
                  <c:v>67.027999999999992</c:v>
                </c:pt>
                <c:pt idx="8098">
                  <c:v>67.027999999999992</c:v>
                </c:pt>
                <c:pt idx="8099">
                  <c:v>67.027999999999992</c:v>
                </c:pt>
                <c:pt idx="8100">
                  <c:v>67.027999999999992</c:v>
                </c:pt>
                <c:pt idx="8101">
                  <c:v>67.027999999999992</c:v>
                </c:pt>
                <c:pt idx="8102">
                  <c:v>67.027999999999992</c:v>
                </c:pt>
                <c:pt idx="8103">
                  <c:v>67.070999999999998</c:v>
                </c:pt>
                <c:pt idx="8104">
                  <c:v>67.070999999999998</c:v>
                </c:pt>
                <c:pt idx="8105">
                  <c:v>67.070999999999998</c:v>
                </c:pt>
                <c:pt idx="8106">
                  <c:v>67.070999999999998</c:v>
                </c:pt>
                <c:pt idx="8107">
                  <c:v>67.070999999999998</c:v>
                </c:pt>
                <c:pt idx="8108">
                  <c:v>67.070999999999998</c:v>
                </c:pt>
                <c:pt idx="8109">
                  <c:v>67.114000000000004</c:v>
                </c:pt>
                <c:pt idx="8110">
                  <c:v>67.114000000000004</c:v>
                </c:pt>
                <c:pt idx="8111">
                  <c:v>67.114000000000004</c:v>
                </c:pt>
                <c:pt idx="8112">
                  <c:v>67.114000000000004</c:v>
                </c:pt>
                <c:pt idx="8113">
                  <c:v>67.114000000000004</c:v>
                </c:pt>
                <c:pt idx="8114">
                  <c:v>67.114000000000004</c:v>
                </c:pt>
                <c:pt idx="8115">
                  <c:v>67.114000000000004</c:v>
                </c:pt>
                <c:pt idx="8116">
                  <c:v>67.114000000000004</c:v>
                </c:pt>
                <c:pt idx="8117">
                  <c:v>67.114000000000004</c:v>
                </c:pt>
                <c:pt idx="8118">
                  <c:v>67.114000000000004</c:v>
                </c:pt>
                <c:pt idx="8119">
                  <c:v>67.114000000000004</c:v>
                </c:pt>
                <c:pt idx="8120">
                  <c:v>67.114000000000004</c:v>
                </c:pt>
                <c:pt idx="8121">
                  <c:v>67.070999999999998</c:v>
                </c:pt>
                <c:pt idx="8122">
                  <c:v>67.070999999999998</c:v>
                </c:pt>
                <c:pt idx="8123">
                  <c:v>67.027999999999992</c:v>
                </c:pt>
                <c:pt idx="8124">
                  <c:v>67.027999999999992</c:v>
                </c:pt>
                <c:pt idx="8125">
                  <c:v>67.027999999999992</c:v>
                </c:pt>
                <c:pt idx="8126">
                  <c:v>67.027999999999992</c:v>
                </c:pt>
                <c:pt idx="8127">
                  <c:v>66.985000000000014</c:v>
                </c:pt>
                <c:pt idx="8128">
                  <c:v>66.985000000000014</c:v>
                </c:pt>
                <c:pt idx="8129">
                  <c:v>66.943000000000026</c:v>
                </c:pt>
                <c:pt idx="8130">
                  <c:v>66.943000000000026</c:v>
                </c:pt>
                <c:pt idx="8131">
                  <c:v>66.943000000000026</c:v>
                </c:pt>
                <c:pt idx="8132">
                  <c:v>66.943000000000026</c:v>
                </c:pt>
                <c:pt idx="8133">
                  <c:v>66.943000000000026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66.856999999999999</c:v>
                </c:pt>
                <c:pt idx="8144">
                  <c:v>66.856999999999999</c:v>
                </c:pt>
                <c:pt idx="8145">
                  <c:v>66.856999999999999</c:v>
                </c:pt>
                <c:pt idx="8146">
                  <c:v>66.856999999999999</c:v>
                </c:pt>
                <c:pt idx="8147">
                  <c:v>66.856999999999999</c:v>
                </c:pt>
                <c:pt idx="8148">
                  <c:v>66.856999999999999</c:v>
                </c:pt>
                <c:pt idx="8149">
                  <c:v>66.856999999999999</c:v>
                </c:pt>
                <c:pt idx="8150">
                  <c:v>66.856999999999999</c:v>
                </c:pt>
                <c:pt idx="8151">
                  <c:v>66.856999999999999</c:v>
                </c:pt>
                <c:pt idx="8152">
                  <c:v>66.856999999999999</c:v>
                </c:pt>
                <c:pt idx="8153">
                  <c:v>66.856999999999999</c:v>
                </c:pt>
                <c:pt idx="8154">
                  <c:v>66.856999999999999</c:v>
                </c:pt>
                <c:pt idx="8155">
                  <c:v>66.856999999999999</c:v>
                </c:pt>
                <c:pt idx="8156">
                  <c:v>66.856999999999999</c:v>
                </c:pt>
                <c:pt idx="8157">
                  <c:v>66.856999999999999</c:v>
                </c:pt>
                <c:pt idx="8158">
                  <c:v>66.856999999999999</c:v>
                </c:pt>
                <c:pt idx="8159">
                  <c:v>66.856999999999999</c:v>
                </c:pt>
                <c:pt idx="8160">
                  <c:v>66.856999999999999</c:v>
                </c:pt>
                <c:pt idx="8161">
                  <c:v>66.856999999999999</c:v>
                </c:pt>
                <c:pt idx="8162">
                  <c:v>66.856999999999999</c:v>
                </c:pt>
                <c:pt idx="8163">
                  <c:v>66.856999999999999</c:v>
                </c:pt>
                <c:pt idx="8164">
                  <c:v>66.900000000000006</c:v>
                </c:pt>
                <c:pt idx="8165">
                  <c:v>66.900000000000006</c:v>
                </c:pt>
                <c:pt idx="8166">
                  <c:v>66.900000000000006</c:v>
                </c:pt>
                <c:pt idx="8167">
                  <c:v>66.900000000000006</c:v>
                </c:pt>
                <c:pt idx="8168">
                  <c:v>66.900000000000006</c:v>
                </c:pt>
                <c:pt idx="8169">
                  <c:v>66.900000000000006</c:v>
                </c:pt>
                <c:pt idx="8170">
                  <c:v>66.900000000000006</c:v>
                </c:pt>
                <c:pt idx="8171">
                  <c:v>66.900000000000006</c:v>
                </c:pt>
                <c:pt idx="8172">
                  <c:v>66.900000000000006</c:v>
                </c:pt>
                <c:pt idx="8173">
                  <c:v>66.900000000000006</c:v>
                </c:pt>
                <c:pt idx="8174">
                  <c:v>66.900000000000006</c:v>
                </c:pt>
                <c:pt idx="8175">
                  <c:v>66.900000000000006</c:v>
                </c:pt>
                <c:pt idx="8176">
                  <c:v>66.900000000000006</c:v>
                </c:pt>
                <c:pt idx="8177">
                  <c:v>66.900000000000006</c:v>
                </c:pt>
                <c:pt idx="8178">
                  <c:v>66.900000000000006</c:v>
                </c:pt>
                <c:pt idx="8179">
                  <c:v>66.900000000000006</c:v>
                </c:pt>
                <c:pt idx="8180">
                  <c:v>66.900000000000006</c:v>
                </c:pt>
                <c:pt idx="8181">
                  <c:v>66.943000000000026</c:v>
                </c:pt>
                <c:pt idx="8182">
                  <c:v>66.943000000000026</c:v>
                </c:pt>
                <c:pt idx="8183">
                  <c:v>66.943000000000026</c:v>
                </c:pt>
                <c:pt idx="8184">
                  <c:v>66.943000000000026</c:v>
                </c:pt>
                <c:pt idx="8185">
                  <c:v>66.943000000000026</c:v>
                </c:pt>
                <c:pt idx="8186">
                  <c:v>66.943000000000026</c:v>
                </c:pt>
                <c:pt idx="8187">
                  <c:v>66.943000000000026</c:v>
                </c:pt>
                <c:pt idx="8188">
                  <c:v>66.943000000000026</c:v>
                </c:pt>
                <c:pt idx="8189">
                  <c:v>66.943000000000026</c:v>
                </c:pt>
                <c:pt idx="8190">
                  <c:v>66.943000000000026</c:v>
                </c:pt>
                <c:pt idx="8191">
                  <c:v>66.943000000000026</c:v>
                </c:pt>
                <c:pt idx="8192">
                  <c:v>66.943000000000026</c:v>
                </c:pt>
                <c:pt idx="8193">
                  <c:v>66.943000000000026</c:v>
                </c:pt>
                <c:pt idx="8194">
                  <c:v>66.943000000000026</c:v>
                </c:pt>
                <c:pt idx="8195">
                  <c:v>66.943000000000026</c:v>
                </c:pt>
                <c:pt idx="8196">
                  <c:v>66.943000000000026</c:v>
                </c:pt>
                <c:pt idx="8197">
                  <c:v>66.943000000000026</c:v>
                </c:pt>
                <c:pt idx="8198">
                  <c:v>66.943000000000026</c:v>
                </c:pt>
                <c:pt idx="8199">
                  <c:v>66.985000000000014</c:v>
                </c:pt>
                <c:pt idx="8200">
                  <c:v>66.985000000000014</c:v>
                </c:pt>
                <c:pt idx="8201">
                  <c:v>66.985000000000014</c:v>
                </c:pt>
                <c:pt idx="8202">
                  <c:v>66.985000000000014</c:v>
                </c:pt>
                <c:pt idx="8203">
                  <c:v>66.985000000000014</c:v>
                </c:pt>
                <c:pt idx="8204">
                  <c:v>66.985000000000014</c:v>
                </c:pt>
                <c:pt idx="8205">
                  <c:v>66.985000000000014</c:v>
                </c:pt>
                <c:pt idx="8206">
                  <c:v>66.985000000000014</c:v>
                </c:pt>
                <c:pt idx="8207">
                  <c:v>66.985000000000014</c:v>
                </c:pt>
                <c:pt idx="8208">
                  <c:v>66.943000000000026</c:v>
                </c:pt>
                <c:pt idx="8209">
                  <c:v>66.943000000000026</c:v>
                </c:pt>
                <c:pt idx="8210">
                  <c:v>66.943000000000026</c:v>
                </c:pt>
                <c:pt idx="8211">
                  <c:v>66.943000000000026</c:v>
                </c:pt>
                <c:pt idx="8212">
                  <c:v>66.943000000000026</c:v>
                </c:pt>
                <c:pt idx="8213">
                  <c:v>66.943000000000026</c:v>
                </c:pt>
                <c:pt idx="8214">
                  <c:v>66.943000000000026</c:v>
                </c:pt>
                <c:pt idx="8215">
                  <c:v>66.943000000000026</c:v>
                </c:pt>
                <c:pt idx="8216">
                  <c:v>66.943000000000026</c:v>
                </c:pt>
                <c:pt idx="8217">
                  <c:v>66.943000000000026</c:v>
                </c:pt>
                <c:pt idx="8218">
                  <c:v>66.985000000000014</c:v>
                </c:pt>
                <c:pt idx="8219">
                  <c:v>66.943000000000026</c:v>
                </c:pt>
                <c:pt idx="8220">
                  <c:v>66.943000000000026</c:v>
                </c:pt>
                <c:pt idx="8221">
                  <c:v>66.943000000000026</c:v>
                </c:pt>
                <c:pt idx="8222">
                  <c:v>66.943000000000026</c:v>
                </c:pt>
                <c:pt idx="8223">
                  <c:v>66.943000000000026</c:v>
                </c:pt>
                <c:pt idx="8224">
                  <c:v>66.943000000000026</c:v>
                </c:pt>
                <c:pt idx="8225">
                  <c:v>66.943000000000026</c:v>
                </c:pt>
                <c:pt idx="8226">
                  <c:v>66.900000000000006</c:v>
                </c:pt>
                <c:pt idx="8227">
                  <c:v>66.900000000000006</c:v>
                </c:pt>
                <c:pt idx="8228">
                  <c:v>66.900000000000006</c:v>
                </c:pt>
                <c:pt idx="8229">
                  <c:v>66.900000000000006</c:v>
                </c:pt>
                <c:pt idx="8230">
                  <c:v>66.900000000000006</c:v>
                </c:pt>
                <c:pt idx="8231">
                  <c:v>66.856999999999999</c:v>
                </c:pt>
                <c:pt idx="8232">
                  <c:v>66.856999999999999</c:v>
                </c:pt>
                <c:pt idx="8233">
                  <c:v>66.856999999999999</c:v>
                </c:pt>
                <c:pt idx="8234">
                  <c:v>66.856999999999999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66.813999999999993</c:v>
                </c:pt>
                <c:pt idx="8240">
                  <c:v>66.856999999999999</c:v>
                </c:pt>
                <c:pt idx="8241">
                  <c:v>66.856999999999999</c:v>
                </c:pt>
                <c:pt idx="8242">
                  <c:v>66.856999999999999</c:v>
                </c:pt>
                <c:pt idx="8243">
                  <c:v>66.856999999999999</c:v>
                </c:pt>
                <c:pt idx="8244">
                  <c:v>66.856999999999999</c:v>
                </c:pt>
                <c:pt idx="8245">
                  <c:v>66.856999999999999</c:v>
                </c:pt>
                <c:pt idx="8246">
                  <c:v>66.813999999999993</c:v>
                </c:pt>
                <c:pt idx="8247">
                  <c:v>66.813999999999993</c:v>
                </c:pt>
                <c:pt idx="8248">
                  <c:v>66.813999999999993</c:v>
                </c:pt>
                <c:pt idx="8249">
                  <c:v>66.771999999999991</c:v>
                </c:pt>
                <c:pt idx="8250">
                  <c:v>66.771999999999991</c:v>
                </c:pt>
                <c:pt idx="8251">
                  <c:v>66.771999999999991</c:v>
                </c:pt>
                <c:pt idx="8252">
                  <c:v>66.771999999999991</c:v>
                </c:pt>
                <c:pt idx="8253">
                  <c:v>66.728999999999999</c:v>
                </c:pt>
                <c:pt idx="8254">
                  <c:v>66.728999999999999</c:v>
                </c:pt>
                <c:pt idx="8255">
                  <c:v>66.728999999999999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66.685999999999979</c:v>
                </c:pt>
                <c:pt idx="8264">
                  <c:v>66.685999999999979</c:v>
                </c:pt>
                <c:pt idx="8265">
                  <c:v>66.685999999999979</c:v>
                </c:pt>
                <c:pt idx="8266">
                  <c:v>66.685999999999979</c:v>
                </c:pt>
                <c:pt idx="8267">
                  <c:v>66.685999999999979</c:v>
                </c:pt>
                <c:pt idx="8268">
                  <c:v>66.685999999999979</c:v>
                </c:pt>
                <c:pt idx="8269">
                  <c:v>66.685999999999979</c:v>
                </c:pt>
                <c:pt idx="8270">
                  <c:v>66.685999999999979</c:v>
                </c:pt>
                <c:pt idx="8271">
                  <c:v>66.728999999999999</c:v>
                </c:pt>
                <c:pt idx="8272">
                  <c:v>66.728999999999999</c:v>
                </c:pt>
                <c:pt idx="8273">
                  <c:v>66.728999999999999</c:v>
                </c:pt>
                <c:pt idx="8274">
                  <c:v>66.771999999999991</c:v>
                </c:pt>
                <c:pt idx="8275">
                  <c:v>66.771999999999991</c:v>
                </c:pt>
                <c:pt idx="8276">
                  <c:v>66.771999999999991</c:v>
                </c:pt>
                <c:pt idx="8277">
                  <c:v>66.813999999999993</c:v>
                </c:pt>
                <c:pt idx="8278">
                  <c:v>66.813999999999993</c:v>
                </c:pt>
                <c:pt idx="8279">
                  <c:v>66.813999999999993</c:v>
                </c:pt>
                <c:pt idx="8280">
                  <c:v>66.856999999999999</c:v>
                </c:pt>
                <c:pt idx="8281">
                  <c:v>66.856999999999999</c:v>
                </c:pt>
                <c:pt idx="8282">
                  <c:v>66.856999999999999</c:v>
                </c:pt>
                <c:pt idx="8283">
                  <c:v>66.856999999999999</c:v>
                </c:pt>
                <c:pt idx="8284">
                  <c:v>66.900000000000006</c:v>
                </c:pt>
                <c:pt idx="8285">
                  <c:v>66.900000000000006</c:v>
                </c:pt>
                <c:pt idx="8286">
                  <c:v>66.943000000000026</c:v>
                </c:pt>
                <c:pt idx="8287">
                  <c:v>66.943000000000026</c:v>
                </c:pt>
                <c:pt idx="8288">
                  <c:v>66.943000000000026</c:v>
                </c:pt>
                <c:pt idx="8289">
                  <c:v>66.985000000000014</c:v>
                </c:pt>
                <c:pt idx="8290">
                  <c:v>66.985000000000014</c:v>
                </c:pt>
                <c:pt idx="8291">
                  <c:v>67.027999999999992</c:v>
                </c:pt>
                <c:pt idx="8292">
                  <c:v>67.027999999999992</c:v>
                </c:pt>
                <c:pt idx="8293">
                  <c:v>67.027999999999992</c:v>
                </c:pt>
                <c:pt idx="8294">
                  <c:v>67.027999999999992</c:v>
                </c:pt>
                <c:pt idx="8295">
                  <c:v>67.027999999999992</c:v>
                </c:pt>
                <c:pt idx="8296">
                  <c:v>67.027999999999992</c:v>
                </c:pt>
                <c:pt idx="8297">
                  <c:v>67.027999999999992</c:v>
                </c:pt>
                <c:pt idx="8298">
                  <c:v>67.027999999999992</c:v>
                </c:pt>
                <c:pt idx="8299">
                  <c:v>67.070999999999998</c:v>
                </c:pt>
                <c:pt idx="8300">
                  <c:v>67.070999999999998</c:v>
                </c:pt>
                <c:pt idx="8301">
                  <c:v>67.070999999999998</c:v>
                </c:pt>
                <c:pt idx="8302">
                  <c:v>67.070999999999998</c:v>
                </c:pt>
                <c:pt idx="8303">
                  <c:v>67.114000000000004</c:v>
                </c:pt>
                <c:pt idx="8304">
                  <c:v>67.114000000000004</c:v>
                </c:pt>
                <c:pt idx="8305">
                  <c:v>67.114000000000004</c:v>
                </c:pt>
                <c:pt idx="8306">
                  <c:v>67.114000000000004</c:v>
                </c:pt>
                <c:pt idx="8307">
                  <c:v>67.114000000000004</c:v>
                </c:pt>
                <c:pt idx="8308">
                  <c:v>67.114000000000004</c:v>
                </c:pt>
                <c:pt idx="8309">
                  <c:v>67.114000000000004</c:v>
                </c:pt>
                <c:pt idx="8310">
                  <c:v>67.114000000000004</c:v>
                </c:pt>
                <c:pt idx="8311">
                  <c:v>67.114000000000004</c:v>
                </c:pt>
                <c:pt idx="8312">
                  <c:v>67.114000000000004</c:v>
                </c:pt>
                <c:pt idx="8313">
                  <c:v>67.114000000000004</c:v>
                </c:pt>
                <c:pt idx="8314">
                  <c:v>67.114000000000004</c:v>
                </c:pt>
                <c:pt idx="8315">
                  <c:v>67.114000000000004</c:v>
                </c:pt>
                <c:pt idx="8316">
                  <c:v>67.157999999999987</c:v>
                </c:pt>
                <c:pt idx="8317">
                  <c:v>67.157999999999987</c:v>
                </c:pt>
                <c:pt idx="8318">
                  <c:v>67.157999999999987</c:v>
                </c:pt>
                <c:pt idx="8319">
                  <c:v>67.198999999999998</c:v>
                </c:pt>
                <c:pt idx="8320">
                  <c:v>67.198999999999998</c:v>
                </c:pt>
                <c:pt idx="8321">
                  <c:v>67.198999999999998</c:v>
                </c:pt>
                <c:pt idx="8322">
                  <c:v>67.242000000000004</c:v>
                </c:pt>
                <c:pt idx="8323">
                  <c:v>67.242000000000004</c:v>
                </c:pt>
                <c:pt idx="8324">
                  <c:v>67.284999999999997</c:v>
                </c:pt>
                <c:pt idx="8325">
                  <c:v>67.284999999999997</c:v>
                </c:pt>
                <c:pt idx="8326">
                  <c:v>67.328999999999979</c:v>
                </c:pt>
                <c:pt idx="8327">
                  <c:v>67.371999999999986</c:v>
                </c:pt>
                <c:pt idx="8328">
                  <c:v>67.371999999999986</c:v>
                </c:pt>
                <c:pt idx="8329">
                  <c:v>67.371999999999986</c:v>
                </c:pt>
                <c:pt idx="8330">
                  <c:v>67.371999999999986</c:v>
                </c:pt>
                <c:pt idx="8331">
                  <c:v>67.371999999999986</c:v>
                </c:pt>
                <c:pt idx="8332">
                  <c:v>67.284999999999997</c:v>
                </c:pt>
                <c:pt idx="8333">
                  <c:v>67.284999999999997</c:v>
                </c:pt>
                <c:pt idx="8334">
                  <c:v>67.242000000000004</c:v>
                </c:pt>
                <c:pt idx="8335">
                  <c:v>67.198999999999998</c:v>
                </c:pt>
                <c:pt idx="8336">
                  <c:v>67.198999999999998</c:v>
                </c:pt>
                <c:pt idx="8337">
                  <c:v>67.114000000000004</c:v>
                </c:pt>
                <c:pt idx="8338">
                  <c:v>67.114000000000004</c:v>
                </c:pt>
                <c:pt idx="8339">
                  <c:v>67.070999999999998</c:v>
                </c:pt>
                <c:pt idx="8340">
                  <c:v>67.027999999999992</c:v>
                </c:pt>
                <c:pt idx="8341">
                  <c:v>67.027999999999992</c:v>
                </c:pt>
                <c:pt idx="8342">
                  <c:v>66.985000000000014</c:v>
                </c:pt>
                <c:pt idx="8343">
                  <c:v>66.985000000000014</c:v>
                </c:pt>
                <c:pt idx="8344">
                  <c:v>66.985000000000014</c:v>
                </c:pt>
                <c:pt idx="8345">
                  <c:v>66.985000000000014</c:v>
                </c:pt>
                <c:pt idx="8346">
                  <c:v>66.985000000000014</c:v>
                </c:pt>
                <c:pt idx="8347">
                  <c:v>66.985000000000014</c:v>
                </c:pt>
                <c:pt idx="8348">
                  <c:v>66.985000000000014</c:v>
                </c:pt>
                <c:pt idx="8349">
                  <c:v>66.985000000000014</c:v>
                </c:pt>
                <c:pt idx="8350">
                  <c:v>66.985000000000014</c:v>
                </c:pt>
                <c:pt idx="8351">
                  <c:v>66.985000000000014</c:v>
                </c:pt>
                <c:pt idx="8352">
                  <c:v>66.985000000000014</c:v>
                </c:pt>
                <c:pt idx="8353">
                  <c:v>66.985000000000014</c:v>
                </c:pt>
                <c:pt idx="8354">
                  <c:v>66.985000000000014</c:v>
                </c:pt>
                <c:pt idx="8355">
                  <c:v>67.027999999999992</c:v>
                </c:pt>
                <c:pt idx="8356">
                  <c:v>67.027999999999992</c:v>
                </c:pt>
                <c:pt idx="8357">
                  <c:v>67.027999999999992</c:v>
                </c:pt>
                <c:pt idx="8358">
                  <c:v>67.027999999999992</c:v>
                </c:pt>
                <c:pt idx="8359">
                  <c:v>67.027999999999992</c:v>
                </c:pt>
                <c:pt idx="8360">
                  <c:v>67.070999999999998</c:v>
                </c:pt>
                <c:pt idx="8361">
                  <c:v>67.070999999999998</c:v>
                </c:pt>
                <c:pt idx="8362">
                  <c:v>67.114000000000004</c:v>
                </c:pt>
                <c:pt idx="8363">
                  <c:v>67.114000000000004</c:v>
                </c:pt>
                <c:pt idx="8364">
                  <c:v>67.157999999999987</c:v>
                </c:pt>
                <c:pt idx="8365">
                  <c:v>67.157999999999987</c:v>
                </c:pt>
                <c:pt idx="8366">
                  <c:v>67.198999999999998</c:v>
                </c:pt>
                <c:pt idx="8367">
                  <c:v>67.198999999999998</c:v>
                </c:pt>
                <c:pt idx="8368">
                  <c:v>67.198999999999998</c:v>
                </c:pt>
                <c:pt idx="8369">
                  <c:v>67.198999999999998</c:v>
                </c:pt>
                <c:pt idx="8370">
                  <c:v>67.198999999999998</c:v>
                </c:pt>
                <c:pt idx="8371">
                  <c:v>67.198999999999998</c:v>
                </c:pt>
                <c:pt idx="8372">
                  <c:v>67.198999999999998</c:v>
                </c:pt>
                <c:pt idx="8373">
                  <c:v>67.198999999999998</c:v>
                </c:pt>
                <c:pt idx="8374">
                  <c:v>67.198999999999998</c:v>
                </c:pt>
                <c:pt idx="8375">
                  <c:v>67.242000000000004</c:v>
                </c:pt>
                <c:pt idx="8376">
                  <c:v>67.198999999999998</c:v>
                </c:pt>
                <c:pt idx="8377">
                  <c:v>67.242000000000004</c:v>
                </c:pt>
                <c:pt idx="8378">
                  <c:v>67.242000000000004</c:v>
                </c:pt>
                <c:pt idx="8379">
                  <c:v>67.242000000000004</c:v>
                </c:pt>
                <c:pt idx="8380">
                  <c:v>67.284999999999997</c:v>
                </c:pt>
                <c:pt idx="8381">
                  <c:v>67.284999999999997</c:v>
                </c:pt>
                <c:pt idx="8382">
                  <c:v>67.284999999999997</c:v>
                </c:pt>
                <c:pt idx="8383">
                  <c:v>67.284999999999997</c:v>
                </c:pt>
                <c:pt idx="8384">
                  <c:v>67.328999999999979</c:v>
                </c:pt>
                <c:pt idx="8385">
                  <c:v>67.328999999999979</c:v>
                </c:pt>
                <c:pt idx="8386">
                  <c:v>67.328999999999979</c:v>
                </c:pt>
                <c:pt idx="8387">
                  <c:v>67.328999999999979</c:v>
                </c:pt>
                <c:pt idx="8388">
                  <c:v>67.328999999999979</c:v>
                </c:pt>
                <c:pt idx="8389">
                  <c:v>67.328999999999979</c:v>
                </c:pt>
                <c:pt idx="8390">
                  <c:v>67.328999999999979</c:v>
                </c:pt>
                <c:pt idx="8391">
                  <c:v>67.328999999999979</c:v>
                </c:pt>
                <c:pt idx="8392">
                  <c:v>67.328999999999979</c:v>
                </c:pt>
                <c:pt idx="8393">
                  <c:v>67.328999999999979</c:v>
                </c:pt>
                <c:pt idx="8394">
                  <c:v>67.371999999999986</c:v>
                </c:pt>
                <c:pt idx="8395">
                  <c:v>67.328999999999979</c:v>
                </c:pt>
                <c:pt idx="8396">
                  <c:v>67.328999999999979</c:v>
                </c:pt>
                <c:pt idx="8397">
                  <c:v>67.328999999999979</c:v>
                </c:pt>
                <c:pt idx="8398">
                  <c:v>67.328999999999979</c:v>
                </c:pt>
                <c:pt idx="8399">
                  <c:v>67.328999999999979</c:v>
                </c:pt>
                <c:pt idx="8400">
                  <c:v>67.284999999999997</c:v>
                </c:pt>
                <c:pt idx="8401">
                  <c:v>67.328999999999979</c:v>
                </c:pt>
                <c:pt idx="8402">
                  <c:v>67.328999999999979</c:v>
                </c:pt>
                <c:pt idx="8403">
                  <c:v>67.328999999999979</c:v>
                </c:pt>
                <c:pt idx="8404">
                  <c:v>67.328999999999979</c:v>
                </c:pt>
                <c:pt idx="8405">
                  <c:v>67.328999999999979</c:v>
                </c:pt>
                <c:pt idx="8406">
                  <c:v>67.328999999999979</c:v>
                </c:pt>
                <c:pt idx="8407">
                  <c:v>67.328999999999979</c:v>
                </c:pt>
                <c:pt idx="8408">
                  <c:v>67.328999999999979</c:v>
                </c:pt>
                <c:pt idx="8409">
                  <c:v>67.371999999999986</c:v>
                </c:pt>
                <c:pt idx="8410">
                  <c:v>67.371999999999986</c:v>
                </c:pt>
                <c:pt idx="8411">
                  <c:v>67.371999999999986</c:v>
                </c:pt>
                <c:pt idx="8412">
                  <c:v>67.371999999999986</c:v>
                </c:pt>
                <c:pt idx="8413">
                  <c:v>67.371999999999986</c:v>
                </c:pt>
                <c:pt idx="8414">
                  <c:v>67.412999999999997</c:v>
                </c:pt>
                <c:pt idx="8415">
                  <c:v>67.412999999999997</c:v>
                </c:pt>
                <c:pt idx="8416">
                  <c:v>67.412999999999997</c:v>
                </c:pt>
                <c:pt idx="8417">
                  <c:v>67.412999999999997</c:v>
                </c:pt>
                <c:pt idx="8418">
                  <c:v>67.412999999999997</c:v>
                </c:pt>
                <c:pt idx="8419">
                  <c:v>67.412999999999997</c:v>
                </c:pt>
                <c:pt idx="8420">
                  <c:v>67.412999999999997</c:v>
                </c:pt>
                <c:pt idx="8421">
                  <c:v>67.412999999999997</c:v>
                </c:pt>
                <c:pt idx="8422">
                  <c:v>67.371999999999986</c:v>
                </c:pt>
                <c:pt idx="8423">
                  <c:v>67.371999999999986</c:v>
                </c:pt>
                <c:pt idx="8424">
                  <c:v>67.371999999999986</c:v>
                </c:pt>
                <c:pt idx="8425">
                  <c:v>67.328999999999979</c:v>
                </c:pt>
                <c:pt idx="8426">
                  <c:v>67.284999999999997</c:v>
                </c:pt>
                <c:pt idx="8427">
                  <c:v>67.284999999999997</c:v>
                </c:pt>
                <c:pt idx="8428">
                  <c:v>67.284999999999997</c:v>
                </c:pt>
                <c:pt idx="8429">
                  <c:v>67.284999999999997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67.284999999999997</c:v>
                </c:pt>
                <c:pt idx="8438">
                  <c:v>67.242000000000004</c:v>
                </c:pt>
                <c:pt idx="8439">
                  <c:v>67.242000000000004</c:v>
                </c:pt>
                <c:pt idx="8440">
                  <c:v>67.242000000000004</c:v>
                </c:pt>
                <c:pt idx="8441">
                  <c:v>67.242000000000004</c:v>
                </c:pt>
                <c:pt idx="8442">
                  <c:v>67.242000000000004</c:v>
                </c:pt>
                <c:pt idx="8443">
                  <c:v>67.242000000000004</c:v>
                </c:pt>
                <c:pt idx="8444">
                  <c:v>67.242000000000004</c:v>
                </c:pt>
                <c:pt idx="8445">
                  <c:v>67.242000000000004</c:v>
                </c:pt>
                <c:pt idx="8446">
                  <c:v>67.242000000000004</c:v>
                </c:pt>
                <c:pt idx="8447">
                  <c:v>67.242000000000004</c:v>
                </c:pt>
                <c:pt idx="8448">
                  <c:v>67.242000000000004</c:v>
                </c:pt>
                <c:pt idx="8449">
                  <c:v>67.242000000000004</c:v>
                </c:pt>
                <c:pt idx="8450">
                  <c:v>67.242000000000004</c:v>
                </c:pt>
                <c:pt idx="8451">
                  <c:v>67.242000000000004</c:v>
                </c:pt>
                <c:pt idx="8452">
                  <c:v>67.242000000000004</c:v>
                </c:pt>
                <c:pt idx="8453">
                  <c:v>67.242000000000004</c:v>
                </c:pt>
                <c:pt idx="8454">
                  <c:v>67.242000000000004</c:v>
                </c:pt>
                <c:pt idx="8455">
                  <c:v>67.242000000000004</c:v>
                </c:pt>
                <c:pt idx="8456">
                  <c:v>67.242000000000004</c:v>
                </c:pt>
                <c:pt idx="8457">
                  <c:v>67.242000000000004</c:v>
                </c:pt>
                <c:pt idx="8458">
                  <c:v>67.242000000000004</c:v>
                </c:pt>
                <c:pt idx="8459">
                  <c:v>67.242000000000004</c:v>
                </c:pt>
                <c:pt idx="8460">
                  <c:v>67.242000000000004</c:v>
                </c:pt>
                <c:pt idx="8461">
                  <c:v>67.242000000000004</c:v>
                </c:pt>
                <c:pt idx="8462">
                  <c:v>67.242000000000004</c:v>
                </c:pt>
                <c:pt idx="8463">
                  <c:v>67.242000000000004</c:v>
                </c:pt>
                <c:pt idx="8464">
                  <c:v>67.242000000000004</c:v>
                </c:pt>
                <c:pt idx="8465">
                  <c:v>67.242000000000004</c:v>
                </c:pt>
                <c:pt idx="8466">
                  <c:v>67.242000000000004</c:v>
                </c:pt>
                <c:pt idx="8467">
                  <c:v>67.242000000000004</c:v>
                </c:pt>
                <c:pt idx="8468">
                  <c:v>67.242000000000004</c:v>
                </c:pt>
                <c:pt idx="8469">
                  <c:v>67.242000000000004</c:v>
                </c:pt>
                <c:pt idx="8470">
                  <c:v>67.242000000000004</c:v>
                </c:pt>
                <c:pt idx="8471">
                  <c:v>67.242000000000004</c:v>
                </c:pt>
                <c:pt idx="8472">
                  <c:v>67.242000000000004</c:v>
                </c:pt>
                <c:pt idx="8473">
                  <c:v>67.242000000000004</c:v>
                </c:pt>
                <c:pt idx="8474">
                  <c:v>67.242000000000004</c:v>
                </c:pt>
                <c:pt idx="8475">
                  <c:v>67.242000000000004</c:v>
                </c:pt>
                <c:pt idx="8476">
                  <c:v>67.284999999999997</c:v>
                </c:pt>
                <c:pt idx="8477">
                  <c:v>67.284999999999997</c:v>
                </c:pt>
                <c:pt idx="8478">
                  <c:v>67.242000000000004</c:v>
                </c:pt>
                <c:pt idx="8479">
                  <c:v>67.242000000000004</c:v>
                </c:pt>
                <c:pt idx="8480">
                  <c:v>67.242000000000004</c:v>
                </c:pt>
                <c:pt idx="8481">
                  <c:v>67.242000000000004</c:v>
                </c:pt>
                <c:pt idx="8482">
                  <c:v>67.242000000000004</c:v>
                </c:pt>
                <c:pt idx="8483">
                  <c:v>67.198999999999998</c:v>
                </c:pt>
                <c:pt idx="8484">
                  <c:v>67.198999999999998</c:v>
                </c:pt>
                <c:pt idx="8485">
                  <c:v>67.198999999999998</c:v>
                </c:pt>
                <c:pt idx="8486">
                  <c:v>67.198999999999998</c:v>
                </c:pt>
                <c:pt idx="8487">
                  <c:v>67.198999999999998</c:v>
                </c:pt>
                <c:pt idx="8488">
                  <c:v>67.198999999999998</c:v>
                </c:pt>
                <c:pt idx="8489">
                  <c:v>67.198999999999998</c:v>
                </c:pt>
                <c:pt idx="8490">
                  <c:v>67.198999999999998</c:v>
                </c:pt>
                <c:pt idx="8491">
                  <c:v>67.198999999999998</c:v>
                </c:pt>
                <c:pt idx="8492">
                  <c:v>67.198999999999998</c:v>
                </c:pt>
                <c:pt idx="8493">
                  <c:v>67.198999999999998</c:v>
                </c:pt>
                <c:pt idx="8494">
                  <c:v>67.198999999999998</c:v>
                </c:pt>
                <c:pt idx="8495">
                  <c:v>67.198999999999998</c:v>
                </c:pt>
                <c:pt idx="8496">
                  <c:v>67.198999999999998</c:v>
                </c:pt>
                <c:pt idx="8497">
                  <c:v>67.198999999999998</c:v>
                </c:pt>
                <c:pt idx="8498">
                  <c:v>67.198999999999998</c:v>
                </c:pt>
                <c:pt idx="8499">
                  <c:v>67.198999999999998</c:v>
                </c:pt>
                <c:pt idx="8500">
                  <c:v>67.157999999999987</c:v>
                </c:pt>
                <c:pt idx="8501">
                  <c:v>67.157999999999987</c:v>
                </c:pt>
                <c:pt idx="8502">
                  <c:v>67.157999999999987</c:v>
                </c:pt>
                <c:pt idx="8503">
                  <c:v>67.198999999999998</c:v>
                </c:pt>
                <c:pt idx="8504">
                  <c:v>67.198999999999998</c:v>
                </c:pt>
                <c:pt idx="8505">
                  <c:v>67.198999999999998</c:v>
                </c:pt>
                <c:pt idx="8506">
                  <c:v>67.198999999999998</c:v>
                </c:pt>
                <c:pt idx="8507">
                  <c:v>67.198999999999998</c:v>
                </c:pt>
                <c:pt idx="8508">
                  <c:v>67.198999999999998</c:v>
                </c:pt>
                <c:pt idx="8509">
                  <c:v>67.198999999999998</c:v>
                </c:pt>
                <c:pt idx="8510">
                  <c:v>67.198999999999998</c:v>
                </c:pt>
                <c:pt idx="8511">
                  <c:v>67.198999999999998</c:v>
                </c:pt>
                <c:pt idx="8512">
                  <c:v>67.198999999999998</c:v>
                </c:pt>
                <c:pt idx="8513">
                  <c:v>67.198999999999998</c:v>
                </c:pt>
                <c:pt idx="8514">
                  <c:v>67.198999999999998</c:v>
                </c:pt>
                <c:pt idx="8515">
                  <c:v>67.198999999999998</c:v>
                </c:pt>
                <c:pt idx="8516">
                  <c:v>67.198999999999998</c:v>
                </c:pt>
                <c:pt idx="8517">
                  <c:v>67.157999999999987</c:v>
                </c:pt>
                <c:pt idx="8518">
                  <c:v>67.157999999999987</c:v>
                </c:pt>
                <c:pt idx="8519">
                  <c:v>67.157999999999987</c:v>
                </c:pt>
                <c:pt idx="8520">
                  <c:v>67.198999999999998</c:v>
                </c:pt>
                <c:pt idx="8521">
                  <c:v>67.198999999999998</c:v>
                </c:pt>
                <c:pt idx="8522">
                  <c:v>67.198999999999998</c:v>
                </c:pt>
                <c:pt idx="8523">
                  <c:v>67.198999999999998</c:v>
                </c:pt>
                <c:pt idx="8524">
                  <c:v>67.198999999999998</c:v>
                </c:pt>
                <c:pt idx="8525">
                  <c:v>67.198999999999998</c:v>
                </c:pt>
                <c:pt idx="8526">
                  <c:v>67.157999999999987</c:v>
                </c:pt>
                <c:pt idx="8527">
                  <c:v>67.157999999999987</c:v>
                </c:pt>
                <c:pt idx="8528">
                  <c:v>67.157999999999987</c:v>
                </c:pt>
                <c:pt idx="8529">
                  <c:v>67.157999999999987</c:v>
                </c:pt>
                <c:pt idx="8530">
                  <c:v>67.157999999999987</c:v>
                </c:pt>
                <c:pt idx="8531">
                  <c:v>67.157999999999987</c:v>
                </c:pt>
                <c:pt idx="8532">
                  <c:v>67.157999999999987</c:v>
                </c:pt>
                <c:pt idx="8533">
                  <c:v>67.157999999999987</c:v>
                </c:pt>
                <c:pt idx="8534">
                  <c:v>67.157999999999987</c:v>
                </c:pt>
                <c:pt idx="8535">
                  <c:v>67.114000000000004</c:v>
                </c:pt>
                <c:pt idx="8536">
                  <c:v>67.114000000000004</c:v>
                </c:pt>
                <c:pt idx="8537">
                  <c:v>67.114000000000004</c:v>
                </c:pt>
                <c:pt idx="8538">
                  <c:v>67.114000000000004</c:v>
                </c:pt>
                <c:pt idx="8539">
                  <c:v>67.114000000000004</c:v>
                </c:pt>
                <c:pt idx="8540">
                  <c:v>67.114000000000004</c:v>
                </c:pt>
                <c:pt idx="8541">
                  <c:v>67.157999999999987</c:v>
                </c:pt>
                <c:pt idx="8542">
                  <c:v>67.157999999999987</c:v>
                </c:pt>
                <c:pt idx="8543">
                  <c:v>67.157999999999987</c:v>
                </c:pt>
                <c:pt idx="8544">
                  <c:v>67.198999999999998</c:v>
                </c:pt>
                <c:pt idx="8545">
                  <c:v>67.198999999999998</c:v>
                </c:pt>
                <c:pt idx="8546">
                  <c:v>67.198999999999998</c:v>
                </c:pt>
                <c:pt idx="8547">
                  <c:v>67.242000000000004</c:v>
                </c:pt>
                <c:pt idx="8548">
                  <c:v>67.242000000000004</c:v>
                </c:pt>
                <c:pt idx="8549">
                  <c:v>67.284999999999997</c:v>
                </c:pt>
                <c:pt idx="8550">
                  <c:v>67.284999999999997</c:v>
                </c:pt>
                <c:pt idx="8551">
                  <c:v>67.284999999999997</c:v>
                </c:pt>
                <c:pt idx="8552">
                  <c:v>67.284999999999997</c:v>
                </c:pt>
                <c:pt idx="8553">
                  <c:v>67.284999999999997</c:v>
                </c:pt>
                <c:pt idx="8554">
                  <c:v>67.328999999999979</c:v>
                </c:pt>
                <c:pt idx="8555">
                  <c:v>67.328999999999979</c:v>
                </c:pt>
                <c:pt idx="8556">
                  <c:v>67.371999999999986</c:v>
                </c:pt>
                <c:pt idx="8557">
                  <c:v>67.371999999999986</c:v>
                </c:pt>
                <c:pt idx="8558">
                  <c:v>67.371999999999986</c:v>
                </c:pt>
                <c:pt idx="8559">
                  <c:v>67.371999999999986</c:v>
                </c:pt>
                <c:pt idx="8560">
                  <c:v>67.371999999999986</c:v>
                </c:pt>
                <c:pt idx="8561">
                  <c:v>67.371999999999986</c:v>
                </c:pt>
                <c:pt idx="8562">
                  <c:v>67.371999999999986</c:v>
                </c:pt>
                <c:pt idx="8563">
                  <c:v>67.412999999999997</c:v>
                </c:pt>
                <c:pt idx="8564">
                  <c:v>67.371999999999986</c:v>
                </c:pt>
                <c:pt idx="8565">
                  <c:v>67.412999999999997</c:v>
                </c:pt>
                <c:pt idx="8566">
                  <c:v>67.412999999999997</c:v>
                </c:pt>
                <c:pt idx="8567">
                  <c:v>67.412999999999997</c:v>
                </c:pt>
                <c:pt idx="8568">
                  <c:v>67.412999999999997</c:v>
                </c:pt>
                <c:pt idx="8569">
                  <c:v>67.456000000000003</c:v>
                </c:pt>
                <c:pt idx="8570">
                  <c:v>67.456000000000003</c:v>
                </c:pt>
                <c:pt idx="8571">
                  <c:v>67.456000000000003</c:v>
                </c:pt>
                <c:pt idx="8572">
                  <c:v>67.456000000000003</c:v>
                </c:pt>
                <c:pt idx="8573">
                  <c:v>67.456000000000003</c:v>
                </c:pt>
                <c:pt idx="8574">
                  <c:v>67.456000000000003</c:v>
                </c:pt>
                <c:pt idx="8575">
                  <c:v>67.456000000000003</c:v>
                </c:pt>
                <c:pt idx="8576">
                  <c:v>67.456000000000003</c:v>
                </c:pt>
                <c:pt idx="8577">
                  <c:v>67.456000000000003</c:v>
                </c:pt>
                <c:pt idx="8578">
                  <c:v>67.5</c:v>
                </c:pt>
                <c:pt idx="8579">
                  <c:v>67.5</c:v>
                </c:pt>
                <c:pt idx="8580">
                  <c:v>67.5</c:v>
                </c:pt>
                <c:pt idx="8581">
                  <c:v>67.456000000000003</c:v>
                </c:pt>
                <c:pt idx="8582">
                  <c:v>67.456000000000003</c:v>
                </c:pt>
                <c:pt idx="8583">
                  <c:v>67.456000000000003</c:v>
                </c:pt>
                <c:pt idx="8584">
                  <c:v>67.456000000000003</c:v>
                </c:pt>
                <c:pt idx="8585">
                  <c:v>67.456000000000003</c:v>
                </c:pt>
                <c:pt idx="8586">
                  <c:v>67.456000000000003</c:v>
                </c:pt>
                <c:pt idx="8587">
                  <c:v>67.456000000000003</c:v>
                </c:pt>
                <c:pt idx="8588">
                  <c:v>67.456000000000003</c:v>
                </c:pt>
                <c:pt idx="8589">
                  <c:v>67.412999999999997</c:v>
                </c:pt>
                <c:pt idx="8590">
                  <c:v>67.412999999999997</c:v>
                </c:pt>
                <c:pt idx="8591">
                  <c:v>67.412999999999997</c:v>
                </c:pt>
                <c:pt idx="8592">
                  <c:v>67.371999999999986</c:v>
                </c:pt>
                <c:pt idx="8593">
                  <c:v>67.371999999999986</c:v>
                </c:pt>
                <c:pt idx="8594">
                  <c:v>67.371999999999986</c:v>
                </c:pt>
                <c:pt idx="8595">
                  <c:v>67.328999999999979</c:v>
                </c:pt>
                <c:pt idx="8596">
                  <c:v>67.284999999999997</c:v>
                </c:pt>
                <c:pt idx="8597">
                  <c:v>67.284999999999997</c:v>
                </c:pt>
                <c:pt idx="8598">
                  <c:v>67.284999999999997</c:v>
                </c:pt>
                <c:pt idx="8599">
                  <c:v>67.284999999999997</c:v>
                </c:pt>
                <c:pt idx="8600">
                  <c:v>67.284999999999997</c:v>
                </c:pt>
                <c:pt idx="8601">
                  <c:v>67.284999999999997</c:v>
                </c:pt>
                <c:pt idx="8602">
                  <c:v>67.284999999999997</c:v>
                </c:pt>
                <c:pt idx="8603">
                  <c:v>67.284999999999997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67.284999999999997</c:v>
                </c:pt>
                <c:pt idx="8608">
                  <c:v>67.328999999999979</c:v>
                </c:pt>
                <c:pt idx="8609">
                  <c:v>67.328999999999979</c:v>
                </c:pt>
                <c:pt idx="8610">
                  <c:v>67.328999999999979</c:v>
                </c:pt>
                <c:pt idx="8611">
                  <c:v>67.328999999999979</c:v>
                </c:pt>
                <c:pt idx="8612">
                  <c:v>67.328999999999979</c:v>
                </c:pt>
                <c:pt idx="8613">
                  <c:v>67.371999999999986</c:v>
                </c:pt>
                <c:pt idx="8614">
                  <c:v>67.371999999999986</c:v>
                </c:pt>
                <c:pt idx="8615">
                  <c:v>67.371999999999986</c:v>
                </c:pt>
                <c:pt idx="8616">
                  <c:v>67.371999999999986</c:v>
                </c:pt>
                <c:pt idx="8617">
                  <c:v>67.371999999999986</c:v>
                </c:pt>
                <c:pt idx="8618">
                  <c:v>67.412999999999997</c:v>
                </c:pt>
                <c:pt idx="8619">
                  <c:v>67.412999999999997</c:v>
                </c:pt>
                <c:pt idx="8620">
                  <c:v>67.412999999999997</c:v>
                </c:pt>
                <c:pt idx="8621">
                  <c:v>67.412999999999997</c:v>
                </c:pt>
                <c:pt idx="8622">
                  <c:v>67.412999999999997</c:v>
                </c:pt>
                <c:pt idx="8623">
                  <c:v>67.412999999999997</c:v>
                </c:pt>
                <c:pt idx="8624">
                  <c:v>67.412999999999997</c:v>
                </c:pt>
                <c:pt idx="8625">
                  <c:v>67.412999999999997</c:v>
                </c:pt>
                <c:pt idx="8626">
                  <c:v>67.412999999999997</c:v>
                </c:pt>
                <c:pt idx="8627">
                  <c:v>67.412999999999997</c:v>
                </c:pt>
                <c:pt idx="8628">
                  <c:v>67.412999999999997</c:v>
                </c:pt>
                <c:pt idx="8629">
                  <c:v>67.412999999999997</c:v>
                </c:pt>
                <c:pt idx="8630">
                  <c:v>67.412999999999997</c:v>
                </c:pt>
                <c:pt idx="8631">
                  <c:v>67.412999999999997</c:v>
                </c:pt>
                <c:pt idx="8632">
                  <c:v>67.412999999999997</c:v>
                </c:pt>
                <c:pt idx="8633">
                  <c:v>67.412999999999997</c:v>
                </c:pt>
                <c:pt idx="8634">
                  <c:v>67.412999999999997</c:v>
                </c:pt>
                <c:pt idx="8635">
                  <c:v>67.412999999999997</c:v>
                </c:pt>
                <c:pt idx="8636">
                  <c:v>67.371999999999986</c:v>
                </c:pt>
                <c:pt idx="8637">
                  <c:v>67.371999999999986</c:v>
                </c:pt>
                <c:pt idx="8638">
                  <c:v>67.371999999999986</c:v>
                </c:pt>
                <c:pt idx="8639">
                  <c:v>67.371999999999986</c:v>
                </c:pt>
                <c:pt idx="8640">
                  <c:v>67.371999999999986</c:v>
                </c:pt>
                <c:pt idx="8641">
                  <c:v>67.371999999999986</c:v>
                </c:pt>
                <c:pt idx="8642">
                  <c:v>67.371999999999986</c:v>
                </c:pt>
                <c:pt idx="8643">
                  <c:v>67.371999999999986</c:v>
                </c:pt>
                <c:pt idx="8644">
                  <c:v>67.371999999999986</c:v>
                </c:pt>
                <c:pt idx="8645">
                  <c:v>67.371999999999986</c:v>
                </c:pt>
                <c:pt idx="8646">
                  <c:v>67.371999999999986</c:v>
                </c:pt>
                <c:pt idx="8647">
                  <c:v>67.371999999999986</c:v>
                </c:pt>
                <c:pt idx="8648">
                  <c:v>67.371999999999986</c:v>
                </c:pt>
                <c:pt idx="8649">
                  <c:v>67.371999999999986</c:v>
                </c:pt>
                <c:pt idx="8650">
                  <c:v>67.371999999999986</c:v>
                </c:pt>
                <c:pt idx="8651">
                  <c:v>67.371999999999986</c:v>
                </c:pt>
                <c:pt idx="8652">
                  <c:v>67.371999999999986</c:v>
                </c:pt>
                <c:pt idx="8653">
                  <c:v>67.412999999999997</c:v>
                </c:pt>
                <c:pt idx="8654">
                  <c:v>67.412999999999997</c:v>
                </c:pt>
                <c:pt idx="8655">
                  <c:v>67.412999999999997</c:v>
                </c:pt>
                <c:pt idx="8656">
                  <c:v>67.456000000000003</c:v>
                </c:pt>
                <c:pt idx="8657">
                  <c:v>67.456000000000003</c:v>
                </c:pt>
                <c:pt idx="8658">
                  <c:v>67.757000000000005</c:v>
                </c:pt>
                <c:pt idx="8659">
                  <c:v>67.626999999999981</c:v>
                </c:pt>
                <c:pt idx="8660">
                  <c:v>67.543000000000006</c:v>
                </c:pt>
                <c:pt idx="8661">
                  <c:v>67.456000000000003</c:v>
                </c:pt>
                <c:pt idx="8662">
                  <c:v>67.371999999999986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67.242000000000004</c:v>
                </c:pt>
                <c:pt idx="8666">
                  <c:v>67.198999999999998</c:v>
                </c:pt>
                <c:pt idx="8667">
                  <c:v>67.157999999999987</c:v>
                </c:pt>
                <c:pt idx="8668">
                  <c:v>67.157999999999987</c:v>
                </c:pt>
                <c:pt idx="8669">
                  <c:v>67.114000000000004</c:v>
                </c:pt>
                <c:pt idx="8670">
                  <c:v>67.114000000000004</c:v>
                </c:pt>
                <c:pt idx="8671">
                  <c:v>67.114000000000004</c:v>
                </c:pt>
                <c:pt idx="8672">
                  <c:v>67.114000000000004</c:v>
                </c:pt>
                <c:pt idx="8673">
                  <c:v>67.114000000000004</c:v>
                </c:pt>
                <c:pt idx="8674">
                  <c:v>67.114000000000004</c:v>
                </c:pt>
                <c:pt idx="8675">
                  <c:v>67.114000000000004</c:v>
                </c:pt>
                <c:pt idx="8676">
                  <c:v>67.114000000000004</c:v>
                </c:pt>
                <c:pt idx="8677">
                  <c:v>67.114000000000004</c:v>
                </c:pt>
                <c:pt idx="8678">
                  <c:v>67.114000000000004</c:v>
                </c:pt>
                <c:pt idx="8679">
                  <c:v>67.114000000000004</c:v>
                </c:pt>
                <c:pt idx="8680">
                  <c:v>67.114000000000004</c:v>
                </c:pt>
                <c:pt idx="8681">
                  <c:v>67.157999999999987</c:v>
                </c:pt>
                <c:pt idx="8682">
                  <c:v>67.157999999999987</c:v>
                </c:pt>
                <c:pt idx="8683">
                  <c:v>67.157999999999987</c:v>
                </c:pt>
                <c:pt idx="8684">
                  <c:v>67.157999999999987</c:v>
                </c:pt>
                <c:pt idx="8685">
                  <c:v>67.157999999999987</c:v>
                </c:pt>
                <c:pt idx="8686">
                  <c:v>67.157999999999987</c:v>
                </c:pt>
                <c:pt idx="8687">
                  <c:v>67.157999999999987</c:v>
                </c:pt>
                <c:pt idx="8688">
                  <c:v>67.157999999999987</c:v>
                </c:pt>
                <c:pt idx="8689">
                  <c:v>67.157999999999987</c:v>
                </c:pt>
                <c:pt idx="8690">
                  <c:v>67.157999999999987</c:v>
                </c:pt>
                <c:pt idx="8691">
                  <c:v>67.198999999999998</c:v>
                </c:pt>
                <c:pt idx="8692">
                  <c:v>67.198999999999998</c:v>
                </c:pt>
                <c:pt idx="8693">
                  <c:v>67.198999999999998</c:v>
                </c:pt>
                <c:pt idx="8694">
                  <c:v>67.198999999999998</c:v>
                </c:pt>
                <c:pt idx="8695">
                  <c:v>67.198999999999998</c:v>
                </c:pt>
                <c:pt idx="8696">
                  <c:v>67.242000000000004</c:v>
                </c:pt>
                <c:pt idx="8697">
                  <c:v>67.242000000000004</c:v>
                </c:pt>
                <c:pt idx="8698">
                  <c:v>67.242000000000004</c:v>
                </c:pt>
                <c:pt idx="8699">
                  <c:v>67.242000000000004</c:v>
                </c:pt>
                <c:pt idx="8700">
                  <c:v>67.242000000000004</c:v>
                </c:pt>
                <c:pt idx="8701">
                  <c:v>67.242000000000004</c:v>
                </c:pt>
                <c:pt idx="8702">
                  <c:v>67.242000000000004</c:v>
                </c:pt>
                <c:pt idx="8703">
                  <c:v>67.242000000000004</c:v>
                </c:pt>
                <c:pt idx="8704">
                  <c:v>67.242000000000004</c:v>
                </c:pt>
                <c:pt idx="8705">
                  <c:v>67.242000000000004</c:v>
                </c:pt>
                <c:pt idx="8706">
                  <c:v>67.284999999999997</c:v>
                </c:pt>
                <c:pt idx="8707">
                  <c:v>67.284999999999997</c:v>
                </c:pt>
                <c:pt idx="8708">
                  <c:v>67.284999999999997</c:v>
                </c:pt>
                <c:pt idx="8709">
                  <c:v>67.284999999999997</c:v>
                </c:pt>
                <c:pt idx="8710">
                  <c:v>67.284999999999997</c:v>
                </c:pt>
                <c:pt idx="8711">
                  <c:v>67.328999999999979</c:v>
                </c:pt>
                <c:pt idx="8712">
                  <c:v>67.328999999999979</c:v>
                </c:pt>
                <c:pt idx="8713">
                  <c:v>67.328999999999979</c:v>
                </c:pt>
                <c:pt idx="8714">
                  <c:v>67.328999999999979</c:v>
                </c:pt>
                <c:pt idx="8715">
                  <c:v>67.328999999999979</c:v>
                </c:pt>
                <c:pt idx="8716">
                  <c:v>67.328999999999979</c:v>
                </c:pt>
                <c:pt idx="8717">
                  <c:v>67.328999999999979</c:v>
                </c:pt>
                <c:pt idx="8718">
                  <c:v>67.371999999999986</c:v>
                </c:pt>
                <c:pt idx="8719">
                  <c:v>67.371999999999986</c:v>
                </c:pt>
                <c:pt idx="8720">
                  <c:v>67.371999999999986</c:v>
                </c:pt>
                <c:pt idx="8721">
                  <c:v>67.371999999999986</c:v>
                </c:pt>
                <c:pt idx="8722">
                  <c:v>67.371999999999986</c:v>
                </c:pt>
                <c:pt idx="8723">
                  <c:v>67.371999999999986</c:v>
                </c:pt>
                <c:pt idx="8724">
                  <c:v>67.412999999999997</c:v>
                </c:pt>
                <c:pt idx="8725">
                  <c:v>67.412999999999997</c:v>
                </c:pt>
                <c:pt idx="8726">
                  <c:v>67.412999999999997</c:v>
                </c:pt>
                <c:pt idx="8727">
                  <c:v>67.412999999999997</c:v>
                </c:pt>
                <c:pt idx="8728">
                  <c:v>67.412999999999997</c:v>
                </c:pt>
                <c:pt idx="8729">
                  <c:v>67.412999999999997</c:v>
                </c:pt>
                <c:pt idx="8730">
                  <c:v>67.412999999999997</c:v>
                </c:pt>
                <c:pt idx="8731">
                  <c:v>67.412999999999997</c:v>
                </c:pt>
                <c:pt idx="8732">
                  <c:v>67.412999999999997</c:v>
                </c:pt>
                <c:pt idx="8733">
                  <c:v>67.412999999999997</c:v>
                </c:pt>
                <c:pt idx="8734">
                  <c:v>67.412999999999997</c:v>
                </c:pt>
                <c:pt idx="8735">
                  <c:v>67.412999999999997</c:v>
                </c:pt>
                <c:pt idx="8736">
                  <c:v>67.456000000000003</c:v>
                </c:pt>
                <c:pt idx="8737">
                  <c:v>67.456000000000003</c:v>
                </c:pt>
                <c:pt idx="8738">
                  <c:v>67.456000000000003</c:v>
                </c:pt>
                <c:pt idx="8739">
                  <c:v>67.5</c:v>
                </c:pt>
                <c:pt idx="8740">
                  <c:v>67.5</c:v>
                </c:pt>
                <c:pt idx="8741">
                  <c:v>67.5</c:v>
                </c:pt>
                <c:pt idx="8742">
                  <c:v>67.543000000000006</c:v>
                </c:pt>
                <c:pt idx="8743">
                  <c:v>67.543000000000006</c:v>
                </c:pt>
                <c:pt idx="8744">
                  <c:v>67.543000000000006</c:v>
                </c:pt>
                <c:pt idx="8745">
                  <c:v>67.543000000000006</c:v>
                </c:pt>
                <c:pt idx="8746">
                  <c:v>67.5</c:v>
                </c:pt>
                <c:pt idx="8747">
                  <c:v>67.5</c:v>
                </c:pt>
                <c:pt idx="8748">
                  <c:v>67.5</c:v>
                </c:pt>
                <c:pt idx="8749">
                  <c:v>67.5</c:v>
                </c:pt>
                <c:pt idx="8750">
                  <c:v>67.5</c:v>
                </c:pt>
                <c:pt idx="8751">
                  <c:v>67.5</c:v>
                </c:pt>
                <c:pt idx="8752">
                  <c:v>67.456000000000003</c:v>
                </c:pt>
                <c:pt idx="8753">
                  <c:v>67.456000000000003</c:v>
                </c:pt>
                <c:pt idx="8754">
                  <c:v>67.456000000000003</c:v>
                </c:pt>
                <c:pt idx="8755">
                  <c:v>67.412999999999997</c:v>
                </c:pt>
                <c:pt idx="8756">
                  <c:v>67.412999999999997</c:v>
                </c:pt>
                <c:pt idx="8757">
                  <c:v>67.412999999999997</c:v>
                </c:pt>
                <c:pt idx="8758">
                  <c:v>67.412999999999997</c:v>
                </c:pt>
                <c:pt idx="8759">
                  <c:v>67.412999999999997</c:v>
                </c:pt>
                <c:pt idx="8760">
                  <c:v>67.456000000000003</c:v>
                </c:pt>
                <c:pt idx="8761">
                  <c:v>67.456000000000003</c:v>
                </c:pt>
                <c:pt idx="8762">
                  <c:v>67.456000000000003</c:v>
                </c:pt>
                <c:pt idx="8763">
                  <c:v>67.456000000000003</c:v>
                </c:pt>
                <c:pt idx="8764">
                  <c:v>67.456000000000003</c:v>
                </c:pt>
                <c:pt idx="8765">
                  <c:v>67.456000000000003</c:v>
                </c:pt>
                <c:pt idx="8766">
                  <c:v>67.456000000000003</c:v>
                </c:pt>
                <c:pt idx="8767">
                  <c:v>67.456000000000003</c:v>
                </c:pt>
                <c:pt idx="8768">
                  <c:v>67.456000000000003</c:v>
                </c:pt>
                <c:pt idx="8769">
                  <c:v>67.456000000000003</c:v>
                </c:pt>
                <c:pt idx="8770">
                  <c:v>67.5</c:v>
                </c:pt>
                <c:pt idx="8771">
                  <c:v>67.5</c:v>
                </c:pt>
                <c:pt idx="8772">
                  <c:v>67.5</c:v>
                </c:pt>
                <c:pt idx="8773">
                  <c:v>67.456000000000003</c:v>
                </c:pt>
                <c:pt idx="8774">
                  <c:v>67.5</c:v>
                </c:pt>
                <c:pt idx="8775">
                  <c:v>67.5</c:v>
                </c:pt>
                <c:pt idx="8776">
                  <c:v>67.5</c:v>
                </c:pt>
                <c:pt idx="8777">
                  <c:v>67.5</c:v>
                </c:pt>
                <c:pt idx="8778">
                  <c:v>67.5</c:v>
                </c:pt>
                <c:pt idx="8779">
                  <c:v>67.543000000000006</c:v>
                </c:pt>
                <c:pt idx="8780">
                  <c:v>67.543000000000006</c:v>
                </c:pt>
                <c:pt idx="8781">
                  <c:v>67.543000000000006</c:v>
                </c:pt>
                <c:pt idx="8782">
                  <c:v>67.585999999999999</c:v>
                </c:pt>
                <c:pt idx="8783">
                  <c:v>67.585999999999999</c:v>
                </c:pt>
                <c:pt idx="8784">
                  <c:v>67.585999999999999</c:v>
                </c:pt>
                <c:pt idx="8785">
                  <c:v>67.585999999999999</c:v>
                </c:pt>
                <c:pt idx="8786">
                  <c:v>67.626999999999981</c:v>
                </c:pt>
                <c:pt idx="8787">
                  <c:v>67.626999999999981</c:v>
                </c:pt>
                <c:pt idx="8788">
                  <c:v>67.626999999999981</c:v>
                </c:pt>
                <c:pt idx="8789">
                  <c:v>67.626999999999981</c:v>
                </c:pt>
                <c:pt idx="8790">
                  <c:v>67.626999999999981</c:v>
                </c:pt>
                <c:pt idx="8791">
                  <c:v>67.626999999999981</c:v>
                </c:pt>
                <c:pt idx="8792">
                  <c:v>67.626999999999981</c:v>
                </c:pt>
                <c:pt idx="8793">
                  <c:v>67.626999999999981</c:v>
                </c:pt>
                <c:pt idx="8794">
                  <c:v>67.626999999999981</c:v>
                </c:pt>
                <c:pt idx="8795">
                  <c:v>67.626999999999981</c:v>
                </c:pt>
                <c:pt idx="8796">
                  <c:v>67.585999999999999</c:v>
                </c:pt>
                <c:pt idx="8797">
                  <c:v>67.585999999999999</c:v>
                </c:pt>
                <c:pt idx="8798">
                  <c:v>67.585999999999999</c:v>
                </c:pt>
                <c:pt idx="8799">
                  <c:v>67.585999999999999</c:v>
                </c:pt>
                <c:pt idx="8800">
                  <c:v>67.543000000000006</c:v>
                </c:pt>
                <c:pt idx="8801">
                  <c:v>67.543000000000006</c:v>
                </c:pt>
                <c:pt idx="8802">
                  <c:v>67.543000000000006</c:v>
                </c:pt>
                <c:pt idx="8803">
                  <c:v>67.543000000000006</c:v>
                </c:pt>
                <c:pt idx="8804">
                  <c:v>67.543000000000006</c:v>
                </c:pt>
                <c:pt idx="8805">
                  <c:v>67.5</c:v>
                </c:pt>
                <c:pt idx="8806">
                  <c:v>67.5</c:v>
                </c:pt>
                <c:pt idx="8807">
                  <c:v>67.5</c:v>
                </c:pt>
                <c:pt idx="8808">
                  <c:v>67.456000000000003</c:v>
                </c:pt>
                <c:pt idx="8809">
                  <c:v>67.456000000000003</c:v>
                </c:pt>
                <c:pt idx="8810">
                  <c:v>67.456000000000003</c:v>
                </c:pt>
                <c:pt idx="8811">
                  <c:v>67.456000000000003</c:v>
                </c:pt>
                <c:pt idx="8812">
                  <c:v>67.5</c:v>
                </c:pt>
                <c:pt idx="8813">
                  <c:v>67.5</c:v>
                </c:pt>
                <c:pt idx="8814">
                  <c:v>67.456000000000003</c:v>
                </c:pt>
                <c:pt idx="8815">
                  <c:v>67.456000000000003</c:v>
                </c:pt>
                <c:pt idx="8816">
                  <c:v>67.456000000000003</c:v>
                </c:pt>
                <c:pt idx="8817">
                  <c:v>67.5</c:v>
                </c:pt>
                <c:pt idx="8818">
                  <c:v>67.5</c:v>
                </c:pt>
                <c:pt idx="8819">
                  <c:v>67.5</c:v>
                </c:pt>
                <c:pt idx="8820">
                  <c:v>67.543000000000006</c:v>
                </c:pt>
                <c:pt idx="8821">
                  <c:v>67.543000000000006</c:v>
                </c:pt>
                <c:pt idx="8822">
                  <c:v>67.543000000000006</c:v>
                </c:pt>
                <c:pt idx="8823">
                  <c:v>67.585999999999999</c:v>
                </c:pt>
                <c:pt idx="8824">
                  <c:v>67.585999999999999</c:v>
                </c:pt>
                <c:pt idx="8825">
                  <c:v>67.626999999999981</c:v>
                </c:pt>
                <c:pt idx="8826">
                  <c:v>67.626999999999981</c:v>
                </c:pt>
                <c:pt idx="8827">
                  <c:v>67.626999999999981</c:v>
                </c:pt>
                <c:pt idx="8828">
                  <c:v>67.626999999999981</c:v>
                </c:pt>
                <c:pt idx="8829">
                  <c:v>67.626999999999981</c:v>
                </c:pt>
                <c:pt idx="8830">
                  <c:v>67.626999999999981</c:v>
                </c:pt>
                <c:pt idx="8831">
                  <c:v>67.626999999999981</c:v>
                </c:pt>
                <c:pt idx="8832">
                  <c:v>67.626999999999981</c:v>
                </c:pt>
                <c:pt idx="8833">
                  <c:v>67.585999999999999</c:v>
                </c:pt>
                <c:pt idx="8834">
                  <c:v>67.585999999999999</c:v>
                </c:pt>
                <c:pt idx="8835">
                  <c:v>67.543000000000006</c:v>
                </c:pt>
                <c:pt idx="8836">
                  <c:v>67.543000000000006</c:v>
                </c:pt>
                <c:pt idx="8837">
                  <c:v>67.543000000000006</c:v>
                </c:pt>
                <c:pt idx="8838">
                  <c:v>67.5</c:v>
                </c:pt>
                <c:pt idx="8839">
                  <c:v>67.5</c:v>
                </c:pt>
                <c:pt idx="8840">
                  <c:v>67.5</c:v>
                </c:pt>
                <c:pt idx="8841">
                  <c:v>67.456000000000003</c:v>
                </c:pt>
                <c:pt idx="8842">
                  <c:v>67.456000000000003</c:v>
                </c:pt>
                <c:pt idx="8843">
                  <c:v>67.456000000000003</c:v>
                </c:pt>
                <c:pt idx="8844">
                  <c:v>67.456000000000003</c:v>
                </c:pt>
                <c:pt idx="8845">
                  <c:v>67.456000000000003</c:v>
                </c:pt>
                <c:pt idx="8846">
                  <c:v>67.456000000000003</c:v>
                </c:pt>
                <c:pt idx="8847">
                  <c:v>67.5</c:v>
                </c:pt>
                <c:pt idx="8848">
                  <c:v>67.5</c:v>
                </c:pt>
                <c:pt idx="8849">
                  <c:v>67.5</c:v>
                </c:pt>
                <c:pt idx="8850">
                  <c:v>67.543000000000006</c:v>
                </c:pt>
                <c:pt idx="8851">
                  <c:v>67.543000000000006</c:v>
                </c:pt>
                <c:pt idx="8852">
                  <c:v>67.543000000000006</c:v>
                </c:pt>
                <c:pt idx="8853">
                  <c:v>67.585999999999999</c:v>
                </c:pt>
                <c:pt idx="8854">
                  <c:v>67.585999999999999</c:v>
                </c:pt>
                <c:pt idx="8855">
                  <c:v>67.626999999999981</c:v>
                </c:pt>
                <c:pt idx="8856">
                  <c:v>67.626999999999981</c:v>
                </c:pt>
                <c:pt idx="8857">
                  <c:v>67.626999999999981</c:v>
                </c:pt>
                <c:pt idx="8858">
                  <c:v>67.626999999999981</c:v>
                </c:pt>
                <c:pt idx="8859">
                  <c:v>67.626999999999981</c:v>
                </c:pt>
                <c:pt idx="8860">
                  <c:v>67.626999999999981</c:v>
                </c:pt>
                <c:pt idx="8861">
                  <c:v>67.585999999999999</c:v>
                </c:pt>
                <c:pt idx="8862">
                  <c:v>67.585999999999999</c:v>
                </c:pt>
                <c:pt idx="8863">
                  <c:v>67.585999999999999</c:v>
                </c:pt>
                <c:pt idx="8864">
                  <c:v>67.585999999999999</c:v>
                </c:pt>
                <c:pt idx="8865">
                  <c:v>67.585999999999999</c:v>
                </c:pt>
                <c:pt idx="8866">
                  <c:v>67.585999999999999</c:v>
                </c:pt>
                <c:pt idx="8867">
                  <c:v>67.585999999999999</c:v>
                </c:pt>
                <c:pt idx="8868">
                  <c:v>67.585999999999999</c:v>
                </c:pt>
                <c:pt idx="8869">
                  <c:v>67.585999999999999</c:v>
                </c:pt>
                <c:pt idx="8870">
                  <c:v>67.585999999999999</c:v>
                </c:pt>
                <c:pt idx="8871">
                  <c:v>67.543000000000006</c:v>
                </c:pt>
                <c:pt idx="8872">
                  <c:v>67.543000000000006</c:v>
                </c:pt>
                <c:pt idx="8873">
                  <c:v>67.543000000000006</c:v>
                </c:pt>
                <c:pt idx="8874">
                  <c:v>67.543000000000006</c:v>
                </c:pt>
                <c:pt idx="8875">
                  <c:v>67.543000000000006</c:v>
                </c:pt>
                <c:pt idx="8876">
                  <c:v>67.543000000000006</c:v>
                </c:pt>
                <c:pt idx="8877">
                  <c:v>67.543000000000006</c:v>
                </c:pt>
                <c:pt idx="8878">
                  <c:v>67.585999999999999</c:v>
                </c:pt>
                <c:pt idx="8879">
                  <c:v>67.585999999999999</c:v>
                </c:pt>
                <c:pt idx="8880">
                  <c:v>67.585999999999999</c:v>
                </c:pt>
                <c:pt idx="8881">
                  <c:v>67.626999999999981</c:v>
                </c:pt>
                <c:pt idx="8882">
                  <c:v>67.626999999999981</c:v>
                </c:pt>
                <c:pt idx="8883">
                  <c:v>67.626999999999981</c:v>
                </c:pt>
                <c:pt idx="8884">
                  <c:v>67.626999999999981</c:v>
                </c:pt>
                <c:pt idx="8885">
                  <c:v>67.626999999999981</c:v>
                </c:pt>
                <c:pt idx="8886">
                  <c:v>67.626999999999981</c:v>
                </c:pt>
                <c:pt idx="8887">
                  <c:v>67.626999999999981</c:v>
                </c:pt>
                <c:pt idx="8888">
                  <c:v>67.670999999999978</c:v>
                </c:pt>
                <c:pt idx="8889">
                  <c:v>67.670999999999978</c:v>
                </c:pt>
                <c:pt idx="8890">
                  <c:v>67.670999999999978</c:v>
                </c:pt>
                <c:pt idx="8891">
                  <c:v>67.670999999999978</c:v>
                </c:pt>
                <c:pt idx="8892">
                  <c:v>67.670999999999978</c:v>
                </c:pt>
                <c:pt idx="8893">
                  <c:v>67.670999999999978</c:v>
                </c:pt>
                <c:pt idx="8894">
                  <c:v>67.670999999999978</c:v>
                </c:pt>
                <c:pt idx="8895">
                  <c:v>67.670999999999978</c:v>
                </c:pt>
                <c:pt idx="8896">
                  <c:v>67.670999999999978</c:v>
                </c:pt>
                <c:pt idx="8897">
                  <c:v>67.670999999999978</c:v>
                </c:pt>
                <c:pt idx="8898">
                  <c:v>67.670999999999978</c:v>
                </c:pt>
                <c:pt idx="8899">
                  <c:v>67.714000000000027</c:v>
                </c:pt>
                <c:pt idx="8900">
                  <c:v>67.714000000000027</c:v>
                </c:pt>
                <c:pt idx="8901">
                  <c:v>67.714000000000027</c:v>
                </c:pt>
                <c:pt idx="8902">
                  <c:v>67.714000000000027</c:v>
                </c:pt>
                <c:pt idx="8903">
                  <c:v>67.714000000000027</c:v>
                </c:pt>
                <c:pt idx="8904">
                  <c:v>67.714000000000027</c:v>
                </c:pt>
                <c:pt idx="8905">
                  <c:v>67.670999999999978</c:v>
                </c:pt>
                <c:pt idx="8906">
                  <c:v>67.670999999999978</c:v>
                </c:pt>
                <c:pt idx="8907">
                  <c:v>67.670999999999978</c:v>
                </c:pt>
                <c:pt idx="8908">
                  <c:v>67.670999999999978</c:v>
                </c:pt>
                <c:pt idx="8909">
                  <c:v>67.670999999999978</c:v>
                </c:pt>
                <c:pt idx="8910">
                  <c:v>67.670999999999978</c:v>
                </c:pt>
                <c:pt idx="8911">
                  <c:v>67.670999999999978</c:v>
                </c:pt>
                <c:pt idx="8912">
                  <c:v>67.670999999999978</c:v>
                </c:pt>
                <c:pt idx="8913">
                  <c:v>67.670999999999978</c:v>
                </c:pt>
                <c:pt idx="8914">
                  <c:v>67.714000000000027</c:v>
                </c:pt>
                <c:pt idx="8915">
                  <c:v>67.714000000000027</c:v>
                </c:pt>
                <c:pt idx="8916">
                  <c:v>67.714000000000027</c:v>
                </c:pt>
                <c:pt idx="8917">
                  <c:v>67.714000000000027</c:v>
                </c:pt>
                <c:pt idx="8918">
                  <c:v>67.714000000000027</c:v>
                </c:pt>
                <c:pt idx="8919">
                  <c:v>67.714000000000027</c:v>
                </c:pt>
                <c:pt idx="8920">
                  <c:v>67.714000000000027</c:v>
                </c:pt>
                <c:pt idx="8921">
                  <c:v>67.714000000000027</c:v>
                </c:pt>
                <c:pt idx="8922">
                  <c:v>67.714000000000027</c:v>
                </c:pt>
                <c:pt idx="8923">
                  <c:v>67.670999999999978</c:v>
                </c:pt>
                <c:pt idx="8924">
                  <c:v>67.714000000000027</c:v>
                </c:pt>
                <c:pt idx="8925">
                  <c:v>67.714000000000027</c:v>
                </c:pt>
                <c:pt idx="8926">
                  <c:v>67.714000000000027</c:v>
                </c:pt>
                <c:pt idx="8927">
                  <c:v>67.670999999999978</c:v>
                </c:pt>
                <c:pt idx="8928">
                  <c:v>67.670999999999978</c:v>
                </c:pt>
                <c:pt idx="8929">
                  <c:v>67.670999999999978</c:v>
                </c:pt>
                <c:pt idx="8930">
                  <c:v>67.626999999999981</c:v>
                </c:pt>
                <c:pt idx="8931">
                  <c:v>67.626999999999981</c:v>
                </c:pt>
                <c:pt idx="8932">
                  <c:v>67.626999999999981</c:v>
                </c:pt>
                <c:pt idx="8933">
                  <c:v>67.626999999999981</c:v>
                </c:pt>
                <c:pt idx="8934">
                  <c:v>67.626999999999981</c:v>
                </c:pt>
                <c:pt idx="8935">
                  <c:v>67.626999999999981</c:v>
                </c:pt>
                <c:pt idx="8936">
                  <c:v>67.626999999999981</c:v>
                </c:pt>
                <c:pt idx="8937">
                  <c:v>67.626999999999981</c:v>
                </c:pt>
                <c:pt idx="8938">
                  <c:v>67.626999999999981</c:v>
                </c:pt>
                <c:pt idx="8939">
                  <c:v>67.626999999999981</c:v>
                </c:pt>
                <c:pt idx="8940">
                  <c:v>67.670999999999978</c:v>
                </c:pt>
                <c:pt idx="8941">
                  <c:v>67.670999999999978</c:v>
                </c:pt>
                <c:pt idx="8942">
                  <c:v>67.670999999999978</c:v>
                </c:pt>
                <c:pt idx="8943">
                  <c:v>67.670999999999978</c:v>
                </c:pt>
                <c:pt idx="8944">
                  <c:v>67.670999999999978</c:v>
                </c:pt>
                <c:pt idx="8945">
                  <c:v>67.670999999999978</c:v>
                </c:pt>
                <c:pt idx="8946">
                  <c:v>67.670999999999978</c:v>
                </c:pt>
                <c:pt idx="8947">
                  <c:v>67.670999999999978</c:v>
                </c:pt>
                <c:pt idx="8948">
                  <c:v>67.714000000000027</c:v>
                </c:pt>
                <c:pt idx="8949">
                  <c:v>67.714000000000027</c:v>
                </c:pt>
                <c:pt idx="8950">
                  <c:v>67.670999999999978</c:v>
                </c:pt>
                <c:pt idx="8951">
                  <c:v>67.670999999999978</c:v>
                </c:pt>
                <c:pt idx="8952">
                  <c:v>67.670999999999978</c:v>
                </c:pt>
                <c:pt idx="8953">
                  <c:v>67.670999999999978</c:v>
                </c:pt>
                <c:pt idx="8954">
                  <c:v>67.626999999999981</c:v>
                </c:pt>
                <c:pt idx="8955">
                  <c:v>67.626999999999981</c:v>
                </c:pt>
                <c:pt idx="8956">
                  <c:v>67.626999999999981</c:v>
                </c:pt>
                <c:pt idx="8957">
                  <c:v>67.626999999999981</c:v>
                </c:pt>
                <c:pt idx="8958">
                  <c:v>67.626999999999981</c:v>
                </c:pt>
                <c:pt idx="8959">
                  <c:v>67.626999999999981</c:v>
                </c:pt>
                <c:pt idx="8960">
                  <c:v>67.585999999999999</c:v>
                </c:pt>
                <c:pt idx="8961">
                  <c:v>67.585999999999999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</c:v>
                </c:pt>
                <c:pt idx="8966">
                  <c:v>67.5</c:v>
                </c:pt>
                <c:pt idx="8967">
                  <c:v>67.5</c:v>
                </c:pt>
                <c:pt idx="8968">
                  <c:v>67.5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67.543000000000006</c:v>
                </c:pt>
                <c:pt idx="8973">
                  <c:v>67.543000000000006</c:v>
                </c:pt>
                <c:pt idx="8974">
                  <c:v>67.5</c:v>
                </c:pt>
                <c:pt idx="8975">
                  <c:v>67.5</c:v>
                </c:pt>
                <c:pt idx="8976">
                  <c:v>67.5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67.456000000000003</c:v>
                </c:pt>
                <c:pt idx="8981">
                  <c:v>67.456000000000003</c:v>
                </c:pt>
                <c:pt idx="8982">
                  <c:v>67.456000000000003</c:v>
                </c:pt>
                <c:pt idx="8983">
                  <c:v>67.456000000000003</c:v>
                </c:pt>
                <c:pt idx="8984">
                  <c:v>67.456000000000003</c:v>
                </c:pt>
                <c:pt idx="8985">
                  <c:v>67.456000000000003</c:v>
                </c:pt>
                <c:pt idx="8986">
                  <c:v>67.456000000000003</c:v>
                </c:pt>
                <c:pt idx="8987">
                  <c:v>67.456000000000003</c:v>
                </c:pt>
                <c:pt idx="8988">
                  <c:v>67.456000000000003</c:v>
                </c:pt>
                <c:pt idx="8989">
                  <c:v>67.456000000000003</c:v>
                </c:pt>
                <c:pt idx="8990">
                  <c:v>67.456000000000003</c:v>
                </c:pt>
                <c:pt idx="8991">
                  <c:v>67.456000000000003</c:v>
                </c:pt>
                <c:pt idx="8992">
                  <c:v>67.456000000000003</c:v>
                </c:pt>
                <c:pt idx="8993">
                  <c:v>67.456000000000003</c:v>
                </c:pt>
                <c:pt idx="8994">
                  <c:v>67.456000000000003</c:v>
                </c:pt>
                <c:pt idx="8995">
                  <c:v>67.456000000000003</c:v>
                </c:pt>
                <c:pt idx="8996">
                  <c:v>67.456000000000003</c:v>
                </c:pt>
                <c:pt idx="8997">
                  <c:v>67.456000000000003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67.456000000000003</c:v>
                </c:pt>
                <c:pt idx="9003">
                  <c:v>67.456000000000003</c:v>
                </c:pt>
                <c:pt idx="9004">
                  <c:v>67.456000000000003</c:v>
                </c:pt>
                <c:pt idx="9005">
                  <c:v>67.456000000000003</c:v>
                </c:pt>
                <c:pt idx="9006">
                  <c:v>67.456000000000003</c:v>
                </c:pt>
                <c:pt idx="9007">
                  <c:v>67.456000000000003</c:v>
                </c:pt>
                <c:pt idx="9008">
                  <c:v>67.456000000000003</c:v>
                </c:pt>
                <c:pt idx="9009">
                  <c:v>67.456000000000003</c:v>
                </c:pt>
                <c:pt idx="9010">
                  <c:v>67.456000000000003</c:v>
                </c:pt>
                <c:pt idx="9011">
                  <c:v>67.412999999999997</c:v>
                </c:pt>
                <c:pt idx="9012">
                  <c:v>67.412999999999997</c:v>
                </c:pt>
                <c:pt idx="9013">
                  <c:v>67.412999999999997</c:v>
                </c:pt>
                <c:pt idx="9014">
                  <c:v>67.412999999999997</c:v>
                </c:pt>
                <c:pt idx="9015">
                  <c:v>67.412999999999997</c:v>
                </c:pt>
                <c:pt idx="9016">
                  <c:v>67.412999999999997</c:v>
                </c:pt>
                <c:pt idx="9017">
                  <c:v>67.412999999999997</c:v>
                </c:pt>
                <c:pt idx="9018">
                  <c:v>67.412999999999997</c:v>
                </c:pt>
                <c:pt idx="9019">
                  <c:v>67.456000000000003</c:v>
                </c:pt>
                <c:pt idx="9020">
                  <c:v>67.456000000000003</c:v>
                </c:pt>
                <c:pt idx="9021">
                  <c:v>67.456000000000003</c:v>
                </c:pt>
                <c:pt idx="9022">
                  <c:v>67.456000000000003</c:v>
                </c:pt>
                <c:pt idx="9023">
                  <c:v>67.456000000000003</c:v>
                </c:pt>
                <c:pt idx="9024">
                  <c:v>67.456000000000003</c:v>
                </c:pt>
                <c:pt idx="9025">
                  <c:v>67.456000000000003</c:v>
                </c:pt>
                <c:pt idx="9026">
                  <c:v>67.456000000000003</c:v>
                </c:pt>
                <c:pt idx="9027">
                  <c:v>67.456000000000003</c:v>
                </c:pt>
                <c:pt idx="9028">
                  <c:v>67.456000000000003</c:v>
                </c:pt>
                <c:pt idx="9029">
                  <c:v>67.456000000000003</c:v>
                </c:pt>
                <c:pt idx="9030">
                  <c:v>67.456000000000003</c:v>
                </c:pt>
                <c:pt idx="9031">
                  <c:v>67.456000000000003</c:v>
                </c:pt>
                <c:pt idx="9032">
                  <c:v>67.456000000000003</c:v>
                </c:pt>
                <c:pt idx="9033">
                  <c:v>67.456000000000003</c:v>
                </c:pt>
                <c:pt idx="9034">
                  <c:v>67.456000000000003</c:v>
                </c:pt>
                <c:pt idx="9035">
                  <c:v>67.456000000000003</c:v>
                </c:pt>
                <c:pt idx="9036">
                  <c:v>67.456000000000003</c:v>
                </c:pt>
                <c:pt idx="9037">
                  <c:v>67.456000000000003</c:v>
                </c:pt>
                <c:pt idx="9038">
                  <c:v>67.456000000000003</c:v>
                </c:pt>
                <c:pt idx="9039">
                  <c:v>67.456000000000003</c:v>
                </c:pt>
                <c:pt idx="9040">
                  <c:v>67.456000000000003</c:v>
                </c:pt>
                <c:pt idx="9041">
                  <c:v>67.456000000000003</c:v>
                </c:pt>
                <c:pt idx="9042">
                  <c:v>67.456000000000003</c:v>
                </c:pt>
                <c:pt idx="9043">
                  <c:v>67.456000000000003</c:v>
                </c:pt>
                <c:pt idx="9044">
                  <c:v>67.456000000000003</c:v>
                </c:pt>
                <c:pt idx="9045">
                  <c:v>67.456000000000003</c:v>
                </c:pt>
                <c:pt idx="9046">
                  <c:v>67.456000000000003</c:v>
                </c:pt>
                <c:pt idx="9047">
                  <c:v>67.456000000000003</c:v>
                </c:pt>
                <c:pt idx="9048">
                  <c:v>67.456000000000003</c:v>
                </c:pt>
                <c:pt idx="9049">
                  <c:v>67.456000000000003</c:v>
                </c:pt>
                <c:pt idx="9050">
                  <c:v>67.456000000000003</c:v>
                </c:pt>
                <c:pt idx="9051">
                  <c:v>67.456000000000003</c:v>
                </c:pt>
                <c:pt idx="9052">
                  <c:v>67.412999999999997</c:v>
                </c:pt>
                <c:pt idx="9053">
                  <c:v>67.412999999999997</c:v>
                </c:pt>
                <c:pt idx="9054">
                  <c:v>67.412999999999997</c:v>
                </c:pt>
                <c:pt idx="9055">
                  <c:v>67.412999999999997</c:v>
                </c:pt>
                <c:pt idx="9056">
                  <c:v>67.412999999999997</c:v>
                </c:pt>
                <c:pt idx="9057">
                  <c:v>67.412999999999997</c:v>
                </c:pt>
                <c:pt idx="9058">
                  <c:v>67.412999999999997</c:v>
                </c:pt>
                <c:pt idx="9059">
                  <c:v>67.412999999999997</c:v>
                </c:pt>
                <c:pt idx="9060">
                  <c:v>67.412999999999997</c:v>
                </c:pt>
                <c:pt idx="9061">
                  <c:v>67.412999999999997</c:v>
                </c:pt>
                <c:pt idx="9062">
                  <c:v>67.412999999999997</c:v>
                </c:pt>
                <c:pt idx="9063">
                  <c:v>67.412999999999997</c:v>
                </c:pt>
                <c:pt idx="9064">
                  <c:v>67.412999999999997</c:v>
                </c:pt>
                <c:pt idx="9065">
                  <c:v>67.412999999999997</c:v>
                </c:pt>
                <c:pt idx="9066">
                  <c:v>67.412999999999997</c:v>
                </c:pt>
                <c:pt idx="9067">
                  <c:v>67.412999999999997</c:v>
                </c:pt>
                <c:pt idx="9068">
                  <c:v>67.412999999999997</c:v>
                </c:pt>
                <c:pt idx="9069">
                  <c:v>67.412999999999997</c:v>
                </c:pt>
                <c:pt idx="9070">
                  <c:v>67.456000000000003</c:v>
                </c:pt>
                <c:pt idx="9071">
                  <c:v>67.412999999999997</c:v>
                </c:pt>
                <c:pt idx="9072">
                  <c:v>67.412999999999997</c:v>
                </c:pt>
                <c:pt idx="9073">
                  <c:v>67.412999999999997</c:v>
                </c:pt>
                <c:pt idx="9074">
                  <c:v>67.412999999999997</c:v>
                </c:pt>
                <c:pt idx="9075">
                  <c:v>67.412999999999997</c:v>
                </c:pt>
                <c:pt idx="9076">
                  <c:v>67.412999999999997</c:v>
                </c:pt>
                <c:pt idx="9077">
                  <c:v>67.412999999999997</c:v>
                </c:pt>
                <c:pt idx="9078">
                  <c:v>67.412999999999997</c:v>
                </c:pt>
                <c:pt idx="9079">
                  <c:v>67.412999999999997</c:v>
                </c:pt>
                <c:pt idx="9080">
                  <c:v>67.412999999999997</c:v>
                </c:pt>
                <c:pt idx="9081">
                  <c:v>67.371999999999986</c:v>
                </c:pt>
                <c:pt idx="9082">
                  <c:v>67.371999999999986</c:v>
                </c:pt>
                <c:pt idx="9083">
                  <c:v>67.371999999999986</c:v>
                </c:pt>
                <c:pt idx="9084">
                  <c:v>67.371999999999986</c:v>
                </c:pt>
                <c:pt idx="9085">
                  <c:v>67.371999999999986</c:v>
                </c:pt>
                <c:pt idx="9086">
                  <c:v>67.371999999999986</c:v>
                </c:pt>
                <c:pt idx="9087">
                  <c:v>67.371999999999986</c:v>
                </c:pt>
                <c:pt idx="9088">
                  <c:v>67.371999999999986</c:v>
                </c:pt>
                <c:pt idx="9089">
                  <c:v>67.371999999999986</c:v>
                </c:pt>
                <c:pt idx="9090">
                  <c:v>67.371999999999986</c:v>
                </c:pt>
                <c:pt idx="9091">
                  <c:v>67.371999999999986</c:v>
                </c:pt>
                <c:pt idx="9092">
                  <c:v>67.371999999999986</c:v>
                </c:pt>
                <c:pt idx="9093">
                  <c:v>67.371999999999986</c:v>
                </c:pt>
                <c:pt idx="9094">
                  <c:v>67.371999999999986</c:v>
                </c:pt>
                <c:pt idx="9095">
                  <c:v>67.371999999999986</c:v>
                </c:pt>
                <c:pt idx="9096">
                  <c:v>67.371999999999986</c:v>
                </c:pt>
                <c:pt idx="9097">
                  <c:v>67.371999999999986</c:v>
                </c:pt>
                <c:pt idx="9098">
                  <c:v>67.371999999999986</c:v>
                </c:pt>
                <c:pt idx="9099">
                  <c:v>67.371999999999986</c:v>
                </c:pt>
                <c:pt idx="9100">
                  <c:v>67.371999999999986</c:v>
                </c:pt>
                <c:pt idx="9101">
                  <c:v>67.371999999999986</c:v>
                </c:pt>
                <c:pt idx="9102">
                  <c:v>67.371999999999986</c:v>
                </c:pt>
                <c:pt idx="9103">
                  <c:v>67.371999999999986</c:v>
                </c:pt>
                <c:pt idx="9104">
                  <c:v>67.371999999999986</c:v>
                </c:pt>
                <c:pt idx="9105">
                  <c:v>67.371999999999986</c:v>
                </c:pt>
                <c:pt idx="9106">
                  <c:v>67.371999999999986</c:v>
                </c:pt>
                <c:pt idx="9107">
                  <c:v>67.371999999999986</c:v>
                </c:pt>
                <c:pt idx="9108">
                  <c:v>67.328999999999979</c:v>
                </c:pt>
                <c:pt idx="9109">
                  <c:v>67.328999999999979</c:v>
                </c:pt>
                <c:pt idx="9110">
                  <c:v>67.328999999999979</c:v>
                </c:pt>
                <c:pt idx="9111">
                  <c:v>67.328999999999979</c:v>
                </c:pt>
                <c:pt idx="9112">
                  <c:v>67.328999999999979</c:v>
                </c:pt>
                <c:pt idx="9113">
                  <c:v>67.328999999999979</c:v>
                </c:pt>
                <c:pt idx="9114">
                  <c:v>67.371999999999986</c:v>
                </c:pt>
                <c:pt idx="9115">
                  <c:v>67.371999999999986</c:v>
                </c:pt>
                <c:pt idx="9116">
                  <c:v>67.371999999999986</c:v>
                </c:pt>
                <c:pt idx="9117">
                  <c:v>67.371999999999986</c:v>
                </c:pt>
                <c:pt idx="9118">
                  <c:v>67.371999999999986</c:v>
                </c:pt>
                <c:pt idx="9119">
                  <c:v>67.371999999999986</c:v>
                </c:pt>
                <c:pt idx="9120">
                  <c:v>67.371999999999986</c:v>
                </c:pt>
                <c:pt idx="9121">
                  <c:v>67.371999999999986</c:v>
                </c:pt>
                <c:pt idx="9122">
                  <c:v>67.371999999999986</c:v>
                </c:pt>
                <c:pt idx="9123">
                  <c:v>67.371999999999986</c:v>
                </c:pt>
                <c:pt idx="9124">
                  <c:v>67.371999999999986</c:v>
                </c:pt>
                <c:pt idx="9125">
                  <c:v>67.371999999999986</c:v>
                </c:pt>
                <c:pt idx="9126">
                  <c:v>67.371999999999986</c:v>
                </c:pt>
                <c:pt idx="9127">
                  <c:v>67.371999999999986</c:v>
                </c:pt>
                <c:pt idx="9128">
                  <c:v>67.371999999999986</c:v>
                </c:pt>
                <c:pt idx="9129">
                  <c:v>67.371999999999986</c:v>
                </c:pt>
                <c:pt idx="9130">
                  <c:v>67.412999999999997</c:v>
                </c:pt>
                <c:pt idx="9131">
                  <c:v>67.412999999999997</c:v>
                </c:pt>
                <c:pt idx="9132">
                  <c:v>67.412999999999997</c:v>
                </c:pt>
                <c:pt idx="9133">
                  <c:v>67.371999999999986</c:v>
                </c:pt>
                <c:pt idx="9134">
                  <c:v>67.371999999999986</c:v>
                </c:pt>
                <c:pt idx="9135">
                  <c:v>67.371999999999986</c:v>
                </c:pt>
                <c:pt idx="9136">
                  <c:v>67.371999999999986</c:v>
                </c:pt>
                <c:pt idx="9137">
                  <c:v>67.371999999999986</c:v>
                </c:pt>
                <c:pt idx="9138">
                  <c:v>67.371999999999986</c:v>
                </c:pt>
                <c:pt idx="9139">
                  <c:v>67.371999999999986</c:v>
                </c:pt>
                <c:pt idx="9140">
                  <c:v>67.371999999999986</c:v>
                </c:pt>
                <c:pt idx="9141">
                  <c:v>67.371999999999986</c:v>
                </c:pt>
                <c:pt idx="9142">
                  <c:v>67.328999999999979</c:v>
                </c:pt>
                <c:pt idx="9143">
                  <c:v>67.328999999999979</c:v>
                </c:pt>
                <c:pt idx="9144">
                  <c:v>67.284999999999997</c:v>
                </c:pt>
                <c:pt idx="9145">
                  <c:v>67.284999999999997</c:v>
                </c:pt>
                <c:pt idx="9146">
                  <c:v>67.284999999999997</c:v>
                </c:pt>
                <c:pt idx="9147">
                  <c:v>67.284999999999997</c:v>
                </c:pt>
                <c:pt idx="9148">
                  <c:v>67.284999999999997</c:v>
                </c:pt>
                <c:pt idx="9149">
                  <c:v>67.284999999999997</c:v>
                </c:pt>
                <c:pt idx="9150">
                  <c:v>67.284999999999997</c:v>
                </c:pt>
                <c:pt idx="9151">
                  <c:v>67.284999999999997</c:v>
                </c:pt>
                <c:pt idx="9152">
                  <c:v>67.328999999999979</c:v>
                </c:pt>
                <c:pt idx="9153">
                  <c:v>67.328999999999979</c:v>
                </c:pt>
                <c:pt idx="9154">
                  <c:v>67.328999999999979</c:v>
                </c:pt>
                <c:pt idx="9155">
                  <c:v>67.371999999999986</c:v>
                </c:pt>
                <c:pt idx="9156">
                  <c:v>67.371999999999986</c:v>
                </c:pt>
                <c:pt idx="9157">
                  <c:v>67.371999999999986</c:v>
                </c:pt>
                <c:pt idx="9158">
                  <c:v>67.371999999999986</c:v>
                </c:pt>
                <c:pt idx="9159">
                  <c:v>67.371999999999986</c:v>
                </c:pt>
                <c:pt idx="9160">
                  <c:v>67.371999999999986</c:v>
                </c:pt>
                <c:pt idx="9161">
                  <c:v>67.371999999999986</c:v>
                </c:pt>
                <c:pt idx="9162">
                  <c:v>67.371999999999986</c:v>
                </c:pt>
                <c:pt idx="9163">
                  <c:v>67.371999999999986</c:v>
                </c:pt>
                <c:pt idx="9164">
                  <c:v>67.371999999999986</c:v>
                </c:pt>
                <c:pt idx="9165">
                  <c:v>67.371999999999986</c:v>
                </c:pt>
                <c:pt idx="9166">
                  <c:v>67.371999999999986</c:v>
                </c:pt>
                <c:pt idx="9167">
                  <c:v>67.371999999999986</c:v>
                </c:pt>
                <c:pt idx="9168">
                  <c:v>67.371999999999986</c:v>
                </c:pt>
                <c:pt idx="9169">
                  <c:v>67.371999999999986</c:v>
                </c:pt>
                <c:pt idx="9170">
                  <c:v>67.371999999999986</c:v>
                </c:pt>
                <c:pt idx="9171">
                  <c:v>67.412999999999997</c:v>
                </c:pt>
                <c:pt idx="9172">
                  <c:v>67.412999999999997</c:v>
                </c:pt>
                <c:pt idx="9173">
                  <c:v>67.412999999999997</c:v>
                </c:pt>
                <c:pt idx="9174">
                  <c:v>67.412999999999997</c:v>
                </c:pt>
                <c:pt idx="9175">
                  <c:v>67.456000000000003</c:v>
                </c:pt>
                <c:pt idx="9176">
                  <c:v>67.456000000000003</c:v>
                </c:pt>
                <c:pt idx="9177">
                  <c:v>67.456000000000003</c:v>
                </c:pt>
                <c:pt idx="9178">
                  <c:v>67.5</c:v>
                </c:pt>
                <c:pt idx="9179">
                  <c:v>67.5</c:v>
                </c:pt>
                <c:pt idx="9180">
                  <c:v>67.543000000000006</c:v>
                </c:pt>
                <c:pt idx="9181">
                  <c:v>67.543000000000006</c:v>
                </c:pt>
                <c:pt idx="9182">
                  <c:v>67.543000000000006</c:v>
                </c:pt>
                <c:pt idx="9183">
                  <c:v>67.543000000000006</c:v>
                </c:pt>
                <c:pt idx="9184">
                  <c:v>67.543000000000006</c:v>
                </c:pt>
                <c:pt idx="9185">
                  <c:v>67.585999999999999</c:v>
                </c:pt>
                <c:pt idx="9186">
                  <c:v>67.585999999999999</c:v>
                </c:pt>
                <c:pt idx="9187">
                  <c:v>67.626999999999981</c:v>
                </c:pt>
                <c:pt idx="9188">
                  <c:v>67.626999999999981</c:v>
                </c:pt>
                <c:pt idx="9189">
                  <c:v>67.670999999999978</c:v>
                </c:pt>
                <c:pt idx="9190">
                  <c:v>67.714000000000027</c:v>
                </c:pt>
                <c:pt idx="9191">
                  <c:v>67.714000000000027</c:v>
                </c:pt>
                <c:pt idx="9192">
                  <c:v>67.714000000000027</c:v>
                </c:pt>
                <c:pt idx="9193">
                  <c:v>67.714000000000027</c:v>
                </c:pt>
                <c:pt idx="9194">
                  <c:v>67.757000000000005</c:v>
                </c:pt>
                <c:pt idx="9195">
                  <c:v>67.757000000000005</c:v>
                </c:pt>
                <c:pt idx="9196">
                  <c:v>67.757000000000005</c:v>
                </c:pt>
                <c:pt idx="9197">
                  <c:v>67.757000000000005</c:v>
                </c:pt>
                <c:pt idx="9198">
                  <c:v>67.757000000000005</c:v>
                </c:pt>
                <c:pt idx="9199">
                  <c:v>67.757000000000005</c:v>
                </c:pt>
                <c:pt idx="9200">
                  <c:v>67.757000000000005</c:v>
                </c:pt>
                <c:pt idx="9201">
                  <c:v>67.714000000000027</c:v>
                </c:pt>
                <c:pt idx="9202">
                  <c:v>67.714000000000027</c:v>
                </c:pt>
                <c:pt idx="9203">
                  <c:v>67.714000000000027</c:v>
                </c:pt>
                <c:pt idx="9204">
                  <c:v>67.714000000000027</c:v>
                </c:pt>
                <c:pt idx="9205">
                  <c:v>67.714000000000027</c:v>
                </c:pt>
                <c:pt idx="9206">
                  <c:v>67.714000000000027</c:v>
                </c:pt>
                <c:pt idx="9207">
                  <c:v>67.714000000000027</c:v>
                </c:pt>
                <c:pt idx="9208">
                  <c:v>67.714000000000027</c:v>
                </c:pt>
                <c:pt idx="9209">
                  <c:v>67.714000000000027</c:v>
                </c:pt>
                <c:pt idx="9210">
                  <c:v>67.714000000000027</c:v>
                </c:pt>
                <c:pt idx="9211">
                  <c:v>67.714000000000027</c:v>
                </c:pt>
                <c:pt idx="9212">
                  <c:v>67.757000000000005</c:v>
                </c:pt>
                <c:pt idx="9213">
                  <c:v>67.757000000000005</c:v>
                </c:pt>
                <c:pt idx="9214">
                  <c:v>67.757000000000005</c:v>
                </c:pt>
                <c:pt idx="9215">
                  <c:v>67.757000000000005</c:v>
                </c:pt>
                <c:pt idx="9216">
                  <c:v>67.757000000000005</c:v>
                </c:pt>
                <c:pt idx="9217">
                  <c:v>67.757000000000005</c:v>
                </c:pt>
                <c:pt idx="9218">
                  <c:v>67.757000000000005</c:v>
                </c:pt>
                <c:pt idx="9219">
                  <c:v>67.757000000000005</c:v>
                </c:pt>
                <c:pt idx="9220">
                  <c:v>67.757000000000005</c:v>
                </c:pt>
                <c:pt idx="9221">
                  <c:v>67.798000000000002</c:v>
                </c:pt>
                <c:pt idx="9222">
                  <c:v>67.798000000000002</c:v>
                </c:pt>
                <c:pt idx="9223">
                  <c:v>67.798000000000002</c:v>
                </c:pt>
                <c:pt idx="9224">
                  <c:v>67.798000000000002</c:v>
                </c:pt>
                <c:pt idx="9225">
                  <c:v>67.798000000000002</c:v>
                </c:pt>
                <c:pt idx="9226">
                  <c:v>67.798000000000002</c:v>
                </c:pt>
                <c:pt idx="9227">
                  <c:v>67.798000000000002</c:v>
                </c:pt>
                <c:pt idx="9228">
                  <c:v>67.798000000000002</c:v>
                </c:pt>
                <c:pt idx="9229">
                  <c:v>67.798000000000002</c:v>
                </c:pt>
                <c:pt idx="9230">
                  <c:v>67.798000000000002</c:v>
                </c:pt>
                <c:pt idx="9231">
                  <c:v>67.798000000000002</c:v>
                </c:pt>
                <c:pt idx="9232">
                  <c:v>67.757000000000005</c:v>
                </c:pt>
                <c:pt idx="9233">
                  <c:v>67.757000000000005</c:v>
                </c:pt>
                <c:pt idx="9234">
                  <c:v>67.757000000000005</c:v>
                </c:pt>
                <c:pt idx="9235">
                  <c:v>67.757000000000005</c:v>
                </c:pt>
                <c:pt idx="9236">
                  <c:v>67.757000000000005</c:v>
                </c:pt>
                <c:pt idx="9237">
                  <c:v>67.714000000000027</c:v>
                </c:pt>
                <c:pt idx="9238">
                  <c:v>67.714000000000027</c:v>
                </c:pt>
                <c:pt idx="9239">
                  <c:v>67.714000000000027</c:v>
                </c:pt>
                <c:pt idx="9240">
                  <c:v>67.714000000000027</c:v>
                </c:pt>
                <c:pt idx="9241">
                  <c:v>67.714000000000027</c:v>
                </c:pt>
                <c:pt idx="9242">
                  <c:v>67.714000000000027</c:v>
                </c:pt>
                <c:pt idx="9243">
                  <c:v>67.714000000000027</c:v>
                </c:pt>
                <c:pt idx="9244">
                  <c:v>67.714000000000027</c:v>
                </c:pt>
                <c:pt idx="9245">
                  <c:v>67.714000000000027</c:v>
                </c:pt>
                <c:pt idx="9246">
                  <c:v>67.714000000000027</c:v>
                </c:pt>
                <c:pt idx="9247">
                  <c:v>67.757000000000005</c:v>
                </c:pt>
                <c:pt idx="9248">
                  <c:v>67.757000000000005</c:v>
                </c:pt>
                <c:pt idx="9249">
                  <c:v>67.757000000000005</c:v>
                </c:pt>
                <c:pt idx="9250">
                  <c:v>67.757000000000005</c:v>
                </c:pt>
                <c:pt idx="9251">
                  <c:v>67.757000000000005</c:v>
                </c:pt>
                <c:pt idx="9252">
                  <c:v>67.757000000000005</c:v>
                </c:pt>
                <c:pt idx="9253">
                  <c:v>67.757000000000005</c:v>
                </c:pt>
                <c:pt idx="9254">
                  <c:v>67.757000000000005</c:v>
                </c:pt>
                <c:pt idx="9255">
                  <c:v>67.757000000000005</c:v>
                </c:pt>
                <c:pt idx="9256">
                  <c:v>67.757000000000005</c:v>
                </c:pt>
                <c:pt idx="9257">
                  <c:v>67.757000000000005</c:v>
                </c:pt>
                <c:pt idx="9258">
                  <c:v>67.757000000000005</c:v>
                </c:pt>
                <c:pt idx="9259">
                  <c:v>67.757000000000005</c:v>
                </c:pt>
                <c:pt idx="9260">
                  <c:v>67.757000000000005</c:v>
                </c:pt>
                <c:pt idx="9261">
                  <c:v>67.757000000000005</c:v>
                </c:pt>
                <c:pt idx="9262">
                  <c:v>67.757000000000005</c:v>
                </c:pt>
                <c:pt idx="9263">
                  <c:v>67.757000000000005</c:v>
                </c:pt>
                <c:pt idx="9264">
                  <c:v>67.757000000000005</c:v>
                </c:pt>
                <c:pt idx="9265">
                  <c:v>67.757000000000005</c:v>
                </c:pt>
                <c:pt idx="9266">
                  <c:v>67.757000000000005</c:v>
                </c:pt>
                <c:pt idx="9267">
                  <c:v>67.757000000000005</c:v>
                </c:pt>
                <c:pt idx="9268">
                  <c:v>67.757000000000005</c:v>
                </c:pt>
                <c:pt idx="9269">
                  <c:v>67.757000000000005</c:v>
                </c:pt>
                <c:pt idx="9270">
                  <c:v>67.757000000000005</c:v>
                </c:pt>
                <c:pt idx="9271">
                  <c:v>67.757000000000005</c:v>
                </c:pt>
                <c:pt idx="9272">
                  <c:v>67.757000000000005</c:v>
                </c:pt>
                <c:pt idx="9273">
                  <c:v>67.757000000000005</c:v>
                </c:pt>
                <c:pt idx="9274">
                  <c:v>67.757000000000005</c:v>
                </c:pt>
                <c:pt idx="9275">
                  <c:v>67.757000000000005</c:v>
                </c:pt>
                <c:pt idx="9276">
                  <c:v>67.757000000000005</c:v>
                </c:pt>
                <c:pt idx="9277">
                  <c:v>67.757000000000005</c:v>
                </c:pt>
                <c:pt idx="9278">
                  <c:v>67.757000000000005</c:v>
                </c:pt>
                <c:pt idx="9279">
                  <c:v>67.757000000000005</c:v>
                </c:pt>
                <c:pt idx="9280">
                  <c:v>67.757000000000005</c:v>
                </c:pt>
                <c:pt idx="9281">
                  <c:v>67.757000000000005</c:v>
                </c:pt>
                <c:pt idx="9282">
                  <c:v>67.757000000000005</c:v>
                </c:pt>
                <c:pt idx="9283">
                  <c:v>67.757000000000005</c:v>
                </c:pt>
                <c:pt idx="9284">
                  <c:v>67.757000000000005</c:v>
                </c:pt>
                <c:pt idx="9285">
                  <c:v>67.757000000000005</c:v>
                </c:pt>
                <c:pt idx="9286">
                  <c:v>67.798000000000002</c:v>
                </c:pt>
                <c:pt idx="9287">
                  <c:v>67.798000000000002</c:v>
                </c:pt>
                <c:pt idx="9288">
                  <c:v>67.798000000000002</c:v>
                </c:pt>
                <c:pt idx="9289">
                  <c:v>67.798000000000002</c:v>
                </c:pt>
                <c:pt idx="9290">
                  <c:v>67.798000000000002</c:v>
                </c:pt>
                <c:pt idx="9291">
                  <c:v>67.798000000000002</c:v>
                </c:pt>
                <c:pt idx="9292">
                  <c:v>67.798000000000002</c:v>
                </c:pt>
                <c:pt idx="9293">
                  <c:v>67.798000000000002</c:v>
                </c:pt>
                <c:pt idx="9294">
                  <c:v>67.798000000000002</c:v>
                </c:pt>
                <c:pt idx="9295">
                  <c:v>67.798000000000002</c:v>
                </c:pt>
                <c:pt idx="9296">
                  <c:v>67.798000000000002</c:v>
                </c:pt>
                <c:pt idx="9297">
                  <c:v>67.798000000000002</c:v>
                </c:pt>
                <c:pt idx="9298">
                  <c:v>67.798000000000002</c:v>
                </c:pt>
                <c:pt idx="9299">
                  <c:v>67.757000000000005</c:v>
                </c:pt>
                <c:pt idx="9300">
                  <c:v>67.757000000000005</c:v>
                </c:pt>
                <c:pt idx="9301">
                  <c:v>67.757000000000005</c:v>
                </c:pt>
                <c:pt idx="9302">
                  <c:v>67.757000000000005</c:v>
                </c:pt>
                <c:pt idx="9303">
                  <c:v>67.714000000000027</c:v>
                </c:pt>
                <c:pt idx="9304">
                  <c:v>67.714000000000027</c:v>
                </c:pt>
                <c:pt idx="9305">
                  <c:v>67.714000000000027</c:v>
                </c:pt>
                <c:pt idx="9306">
                  <c:v>67.714000000000027</c:v>
                </c:pt>
                <c:pt idx="9307">
                  <c:v>67.714000000000027</c:v>
                </c:pt>
                <c:pt idx="9308">
                  <c:v>67.714000000000027</c:v>
                </c:pt>
                <c:pt idx="9309">
                  <c:v>67.714000000000027</c:v>
                </c:pt>
                <c:pt idx="9310">
                  <c:v>67.670999999999978</c:v>
                </c:pt>
                <c:pt idx="9311">
                  <c:v>67.670999999999978</c:v>
                </c:pt>
                <c:pt idx="9312">
                  <c:v>67.670999999999978</c:v>
                </c:pt>
                <c:pt idx="9313">
                  <c:v>67.670999999999978</c:v>
                </c:pt>
                <c:pt idx="9314">
                  <c:v>67.670999999999978</c:v>
                </c:pt>
                <c:pt idx="9315">
                  <c:v>67.714000000000027</c:v>
                </c:pt>
                <c:pt idx="9316">
                  <c:v>67.714000000000027</c:v>
                </c:pt>
                <c:pt idx="9317">
                  <c:v>67.714000000000027</c:v>
                </c:pt>
                <c:pt idx="9318">
                  <c:v>67.714000000000027</c:v>
                </c:pt>
                <c:pt idx="9319">
                  <c:v>67.714000000000027</c:v>
                </c:pt>
                <c:pt idx="9320">
                  <c:v>67.714000000000027</c:v>
                </c:pt>
                <c:pt idx="9321">
                  <c:v>67.714000000000027</c:v>
                </c:pt>
                <c:pt idx="9322">
                  <c:v>67.714000000000027</c:v>
                </c:pt>
                <c:pt idx="9323">
                  <c:v>67.714000000000027</c:v>
                </c:pt>
                <c:pt idx="9324">
                  <c:v>67.670999999999978</c:v>
                </c:pt>
                <c:pt idx="9325">
                  <c:v>67.670999999999978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67.585999999999999</c:v>
                </c:pt>
                <c:pt idx="9331">
                  <c:v>67.585999999999999</c:v>
                </c:pt>
                <c:pt idx="9332">
                  <c:v>67.543000000000006</c:v>
                </c:pt>
                <c:pt idx="9333">
                  <c:v>67.543000000000006</c:v>
                </c:pt>
                <c:pt idx="9334">
                  <c:v>67.543000000000006</c:v>
                </c:pt>
                <c:pt idx="9335">
                  <c:v>67.543000000000006</c:v>
                </c:pt>
                <c:pt idx="9336">
                  <c:v>67.543000000000006</c:v>
                </c:pt>
                <c:pt idx="9337">
                  <c:v>67.543000000000006</c:v>
                </c:pt>
                <c:pt idx="9338">
                  <c:v>67.543000000000006</c:v>
                </c:pt>
                <c:pt idx="9339">
                  <c:v>67.543000000000006</c:v>
                </c:pt>
                <c:pt idx="9340">
                  <c:v>67.543000000000006</c:v>
                </c:pt>
                <c:pt idx="9341">
                  <c:v>67.543000000000006</c:v>
                </c:pt>
                <c:pt idx="9342">
                  <c:v>67.543000000000006</c:v>
                </c:pt>
                <c:pt idx="9343">
                  <c:v>67.543000000000006</c:v>
                </c:pt>
                <c:pt idx="9344">
                  <c:v>67.5</c:v>
                </c:pt>
                <c:pt idx="9345">
                  <c:v>67.5</c:v>
                </c:pt>
                <c:pt idx="9346">
                  <c:v>67.5</c:v>
                </c:pt>
                <c:pt idx="9347">
                  <c:v>67.456000000000003</c:v>
                </c:pt>
                <c:pt idx="9348">
                  <c:v>67.456000000000003</c:v>
                </c:pt>
                <c:pt idx="9349">
                  <c:v>67.456000000000003</c:v>
                </c:pt>
                <c:pt idx="9350">
                  <c:v>67.456000000000003</c:v>
                </c:pt>
                <c:pt idx="9351">
                  <c:v>67.456000000000003</c:v>
                </c:pt>
                <c:pt idx="9352">
                  <c:v>67.456000000000003</c:v>
                </c:pt>
                <c:pt idx="9353">
                  <c:v>67.456000000000003</c:v>
                </c:pt>
                <c:pt idx="9354">
                  <c:v>67.5</c:v>
                </c:pt>
                <c:pt idx="9355">
                  <c:v>67.5</c:v>
                </c:pt>
                <c:pt idx="9356">
                  <c:v>67.5</c:v>
                </c:pt>
                <c:pt idx="9357">
                  <c:v>67.5</c:v>
                </c:pt>
                <c:pt idx="9358">
                  <c:v>67.5</c:v>
                </c:pt>
                <c:pt idx="9359">
                  <c:v>67.5</c:v>
                </c:pt>
                <c:pt idx="9360">
                  <c:v>67.5</c:v>
                </c:pt>
                <c:pt idx="9361">
                  <c:v>67.5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67.543000000000006</c:v>
                </c:pt>
                <c:pt idx="9367">
                  <c:v>67.543000000000006</c:v>
                </c:pt>
                <c:pt idx="9368">
                  <c:v>67.543000000000006</c:v>
                </c:pt>
                <c:pt idx="9369">
                  <c:v>67.585999999999999</c:v>
                </c:pt>
                <c:pt idx="9370">
                  <c:v>67.585999999999999</c:v>
                </c:pt>
                <c:pt idx="9371">
                  <c:v>67.585999999999999</c:v>
                </c:pt>
                <c:pt idx="9372">
                  <c:v>67.585999999999999</c:v>
                </c:pt>
                <c:pt idx="9373">
                  <c:v>67.585999999999999</c:v>
                </c:pt>
                <c:pt idx="9374">
                  <c:v>67.626999999999981</c:v>
                </c:pt>
                <c:pt idx="9375">
                  <c:v>67.626999999999981</c:v>
                </c:pt>
                <c:pt idx="9376">
                  <c:v>67.626999999999981</c:v>
                </c:pt>
                <c:pt idx="9377">
                  <c:v>67.626999999999981</c:v>
                </c:pt>
                <c:pt idx="9378">
                  <c:v>67.626999999999981</c:v>
                </c:pt>
                <c:pt idx="9379">
                  <c:v>67.626999999999981</c:v>
                </c:pt>
                <c:pt idx="9380">
                  <c:v>67.626999999999981</c:v>
                </c:pt>
                <c:pt idx="9381">
                  <c:v>67.626999999999981</c:v>
                </c:pt>
                <c:pt idx="9382">
                  <c:v>67.626999999999981</c:v>
                </c:pt>
                <c:pt idx="9383">
                  <c:v>67.626999999999981</c:v>
                </c:pt>
                <c:pt idx="9384">
                  <c:v>67.626999999999981</c:v>
                </c:pt>
                <c:pt idx="9385">
                  <c:v>67.626999999999981</c:v>
                </c:pt>
                <c:pt idx="9386">
                  <c:v>67.670999999999978</c:v>
                </c:pt>
                <c:pt idx="9387">
                  <c:v>67.670999999999978</c:v>
                </c:pt>
                <c:pt idx="9388">
                  <c:v>67.670999999999978</c:v>
                </c:pt>
                <c:pt idx="9389">
                  <c:v>67.670999999999978</c:v>
                </c:pt>
                <c:pt idx="9390">
                  <c:v>67.714000000000027</c:v>
                </c:pt>
                <c:pt idx="9391">
                  <c:v>67.714000000000027</c:v>
                </c:pt>
                <c:pt idx="9392">
                  <c:v>67.714000000000027</c:v>
                </c:pt>
                <c:pt idx="9393">
                  <c:v>67.714000000000027</c:v>
                </c:pt>
                <c:pt idx="9394">
                  <c:v>67.714000000000027</c:v>
                </c:pt>
                <c:pt idx="9395">
                  <c:v>67.714000000000027</c:v>
                </c:pt>
                <c:pt idx="9396">
                  <c:v>67.714000000000027</c:v>
                </c:pt>
                <c:pt idx="9397">
                  <c:v>67.714000000000027</c:v>
                </c:pt>
                <c:pt idx="9398">
                  <c:v>67.714000000000027</c:v>
                </c:pt>
                <c:pt idx="9399">
                  <c:v>67.714000000000027</c:v>
                </c:pt>
                <c:pt idx="9400">
                  <c:v>67.714000000000027</c:v>
                </c:pt>
                <c:pt idx="9401">
                  <c:v>67.714000000000027</c:v>
                </c:pt>
                <c:pt idx="9402">
                  <c:v>67.714000000000027</c:v>
                </c:pt>
                <c:pt idx="9403">
                  <c:v>67.714000000000027</c:v>
                </c:pt>
                <c:pt idx="9404">
                  <c:v>67.714000000000027</c:v>
                </c:pt>
                <c:pt idx="9405">
                  <c:v>67.714000000000027</c:v>
                </c:pt>
                <c:pt idx="9406">
                  <c:v>67.714000000000027</c:v>
                </c:pt>
                <c:pt idx="9407">
                  <c:v>67.714000000000027</c:v>
                </c:pt>
                <c:pt idx="9408">
                  <c:v>67.714000000000027</c:v>
                </c:pt>
                <c:pt idx="9409">
                  <c:v>67.714000000000027</c:v>
                </c:pt>
                <c:pt idx="9410">
                  <c:v>67.757000000000005</c:v>
                </c:pt>
                <c:pt idx="9411">
                  <c:v>67.714000000000027</c:v>
                </c:pt>
                <c:pt idx="9412">
                  <c:v>67.714000000000027</c:v>
                </c:pt>
                <c:pt idx="9413">
                  <c:v>67.714000000000027</c:v>
                </c:pt>
                <c:pt idx="9414">
                  <c:v>67.714000000000027</c:v>
                </c:pt>
                <c:pt idx="9415">
                  <c:v>67.714000000000027</c:v>
                </c:pt>
                <c:pt idx="9416">
                  <c:v>67.714000000000027</c:v>
                </c:pt>
                <c:pt idx="9417">
                  <c:v>67.714000000000027</c:v>
                </c:pt>
                <c:pt idx="9418">
                  <c:v>67.757000000000005</c:v>
                </c:pt>
                <c:pt idx="9419">
                  <c:v>67.757000000000005</c:v>
                </c:pt>
                <c:pt idx="9420">
                  <c:v>67.757000000000005</c:v>
                </c:pt>
                <c:pt idx="9421">
                  <c:v>67.757000000000005</c:v>
                </c:pt>
                <c:pt idx="9422">
                  <c:v>67.757000000000005</c:v>
                </c:pt>
                <c:pt idx="9423">
                  <c:v>67.757000000000005</c:v>
                </c:pt>
                <c:pt idx="9424">
                  <c:v>67.757000000000005</c:v>
                </c:pt>
                <c:pt idx="9425">
                  <c:v>67.757000000000005</c:v>
                </c:pt>
                <c:pt idx="9426">
                  <c:v>67.757000000000005</c:v>
                </c:pt>
                <c:pt idx="9427">
                  <c:v>67.757000000000005</c:v>
                </c:pt>
                <c:pt idx="9428">
                  <c:v>67.757000000000005</c:v>
                </c:pt>
                <c:pt idx="9429">
                  <c:v>67.757000000000005</c:v>
                </c:pt>
                <c:pt idx="9430">
                  <c:v>67.757000000000005</c:v>
                </c:pt>
                <c:pt idx="9431">
                  <c:v>67.757000000000005</c:v>
                </c:pt>
                <c:pt idx="9432">
                  <c:v>67.757000000000005</c:v>
                </c:pt>
                <c:pt idx="9433">
                  <c:v>67.757000000000005</c:v>
                </c:pt>
                <c:pt idx="9434">
                  <c:v>67.757000000000005</c:v>
                </c:pt>
                <c:pt idx="9435">
                  <c:v>67.714000000000027</c:v>
                </c:pt>
                <c:pt idx="9436">
                  <c:v>67.757000000000005</c:v>
                </c:pt>
                <c:pt idx="9437">
                  <c:v>67.757000000000005</c:v>
                </c:pt>
                <c:pt idx="9438">
                  <c:v>67.757000000000005</c:v>
                </c:pt>
                <c:pt idx="9439">
                  <c:v>67.757000000000005</c:v>
                </c:pt>
                <c:pt idx="9440">
                  <c:v>67.757000000000005</c:v>
                </c:pt>
                <c:pt idx="9441">
                  <c:v>67.757000000000005</c:v>
                </c:pt>
                <c:pt idx="9442">
                  <c:v>67.757000000000005</c:v>
                </c:pt>
                <c:pt idx="9443">
                  <c:v>67.757000000000005</c:v>
                </c:pt>
                <c:pt idx="9444">
                  <c:v>67.757000000000005</c:v>
                </c:pt>
                <c:pt idx="9445">
                  <c:v>67.714000000000027</c:v>
                </c:pt>
                <c:pt idx="9446">
                  <c:v>67.714000000000027</c:v>
                </c:pt>
                <c:pt idx="9447">
                  <c:v>67.714000000000027</c:v>
                </c:pt>
                <c:pt idx="9448">
                  <c:v>67.714000000000027</c:v>
                </c:pt>
                <c:pt idx="9449">
                  <c:v>67.714000000000027</c:v>
                </c:pt>
                <c:pt idx="9450">
                  <c:v>67.714000000000027</c:v>
                </c:pt>
                <c:pt idx="9451">
                  <c:v>67.714000000000027</c:v>
                </c:pt>
                <c:pt idx="9452">
                  <c:v>67.714000000000027</c:v>
                </c:pt>
                <c:pt idx="9453">
                  <c:v>67.714000000000027</c:v>
                </c:pt>
                <c:pt idx="9454">
                  <c:v>67.714000000000027</c:v>
                </c:pt>
                <c:pt idx="9455">
                  <c:v>67.714000000000027</c:v>
                </c:pt>
                <c:pt idx="9456">
                  <c:v>67.714000000000027</c:v>
                </c:pt>
                <c:pt idx="9457">
                  <c:v>67.714000000000027</c:v>
                </c:pt>
                <c:pt idx="9458">
                  <c:v>67.757000000000005</c:v>
                </c:pt>
                <c:pt idx="9459">
                  <c:v>67.757000000000005</c:v>
                </c:pt>
                <c:pt idx="9460">
                  <c:v>67.757000000000005</c:v>
                </c:pt>
                <c:pt idx="9461">
                  <c:v>67.757000000000005</c:v>
                </c:pt>
                <c:pt idx="9462">
                  <c:v>67.798000000000002</c:v>
                </c:pt>
                <c:pt idx="9463">
                  <c:v>67.798000000000002</c:v>
                </c:pt>
                <c:pt idx="9464">
                  <c:v>67.798000000000002</c:v>
                </c:pt>
                <c:pt idx="9465">
                  <c:v>67.798000000000002</c:v>
                </c:pt>
                <c:pt idx="9466">
                  <c:v>67.798000000000002</c:v>
                </c:pt>
                <c:pt idx="9467">
                  <c:v>67.798000000000002</c:v>
                </c:pt>
                <c:pt idx="9468">
                  <c:v>67.798000000000002</c:v>
                </c:pt>
                <c:pt idx="9469">
                  <c:v>67.842000000000013</c:v>
                </c:pt>
                <c:pt idx="9470">
                  <c:v>67.798000000000002</c:v>
                </c:pt>
                <c:pt idx="9471">
                  <c:v>67.798000000000002</c:v>
                </c:pt>
                <c:pt idx="9472">
                  <c:v>67.798000000000002</c:v>
                </c:pt>
                <c:pt idx="9473">
                  <c:v>67.798000000000002</c:v>
                </c:pt>
                <c:pt idx="9474">
                  <c:v>67.798000000000002</c:v>
                </c:pt>
                <c:pt idx="9475">
                  <c:v>67.798000000000002</c:v>
                </c:pt>
                <c:pt idx="9476">
                  <c:v>67.798000000000002</c:v>
                </c:pt>
                <c:pt idx="9477">
                  <c:v>67.798000000000002</c:v>
                </c:pt>
                <c:pt idx="9478">
                  <c:v>67.842000000000013</c:v>
                </c:pt>
                <c:pt idx="9479">
                  <c:v>67.842000000000013</c:v>
                </c:pt>
                <c:pt idx="9480">
                  <c:v>67.884999999999991</c:v>
                </c:pt>
                <c:pt idx="9481">
                  <c:v>67.884999999999991</c:v>
                </c:pt>
                <c:pt idx="9482">
                  <c:v>67.927999999999997</c:v>
                </c:pt>
                <c:pt idx="9483">
                  <c:v>67.927999999999997</c:v>
                </c:pt>
                <c:pt idx="9484">
                  <c:v>67.927999999999997</c:v>
                </c:pt>
                <c:pt idx="9485">
                  <c:v>67.971000000000004</c:v>
                </c:pt>
                <c:pt idx="9486">
                  <c:v>67.971000000000004</c:v>
                </c:pt>
                <c:pt idx="9487">
                  <c:v>67.971000000000004</c:v>
                </c:pt>
                <c:pt idx="9488">
                  <c:v>67.971000000000004</c:v>
                </c:pt>
                <c:pt idx="9489">
                  <c:v>67.971000000000004</c:v>
                </c:pt>
                <c:pt idx="9490">
                  <c:v>67.971000000000004</c:v>
                </c:pt>
                <c:pt idx="9491">
                  <c:v>67.971000000000004</c:v>
                </c:pt>
                <c:pt idx="9492">
                  <c:v>67.927999999999997</c:v>
                </c:pt>
                <c:pt idx="9493">
                  <c:v>67.927999999999997</c:v>
                </c:pt>
                <c:pt idx="9494">
                  <c:v>67.884999999999991</c:v>
                </c:pt>
                <c:pt idx="9495">
                  <c:v>67.884999999999991</c:v>
                </c:pt>
                <c:pt idx="9496">
                  <c:v>67.884999999999991</c:v>
                </c:pt>
                <c:pt idx="9497">
                  <c:v>67.842000000000013</c:v>
                </c:pt>
                <c:pt idx="9498">
                  <c:v>67.842000000000013</c:v>
                </c:pt>
                <c:pt idx="9499">
                  <c:v>67.798000000000002</c:v>
                </c:pt>
                <c:pt idx="9500">
                  <c:v>67.798000000000002</c:v>
                </c:pt>
                <c:pt idx="9501">
                  <c:v>67.798000000000002</c:v>
                </c:pt>
                <c:pt idx="9502">
                  <c:v>67.798000000000002</c:v>
                </c:pt>
                <c:pt idx="9503">
                  <c:v>67.798000000000002</c:v>
                </c:pt>
                <c:pt idx="9504">
                  <c:v>67.798000000000002</c:v>
                </c:pt>
                <c:pt idx="9505">
                  <c:v>67.798000000000002</c:v>
                </c:pt>
                <c:pt idx="9506">
                  <c:v>67.798000000000002</c:v>
                </c:pt>
                <c:pt idx="9507">
                  <c:v>67.798000000000002</c:v>
                </c:pt>
                <c:pt idx="9508">
                  <c:v>67.798000000000002</c:v>
                </c:pt>
                <c:pt idx="9509">
                  <c:v>67.798000000000002</c:v>
                </c:pt>
                <c:pt idx="9510">
                  <c:v>67.842000000000013</c:v>
                </c:pt>
                <c:pt idx="9511">
                  <c:v>67.842000000000013</c:v>
                </c:pt>
                <c:pt idx="9512">
                  <c:v>67.842000000000013</c:v>
                </c:pt>
                <c:pt idx="9513">
                  <c:v>67.842000000000013</c:v>
                </c:pt>
                <c:pt idx="9514">
                  <c:v>67.842000000000013</c:v>
                </c:pt>
                <c:pt idx="9515">
                  <c:v>67.884999999999991</c:v>
                </c:pt>
                <c:pt idx="9516">
                  <c:v>67.884999999999991</c:v>
                </c:pt>
                <c:pt idx="9517">
                  <c:v>67.884999999999991</c:v>
                </c:pt>
                <c:pt idx="9518">
                  <c:v>67.884999999999991</c:v>
                </c:pt>
                <c:pt idx="9519">
                  <c:v>67.884999999999991</c:v>
                </c:pt>
                <c:pt idx="9520">
                  <c:v>67.884999999999991</c:v>
                </c:pt>
                <c:pt idx="9521">
                  <c:v>67.927999999999997</c:v>
                </c:pt>
                <c:pt idx="9522">
                  <c:v>67.927999999999997</c:v>
                </c:pt>
                <c:pt idx="9523">
                  <c:v>67.927999999999997</c:v>
                </c:pt>
                <c:pt idx="9524">
                  <c:v>67.927999999999997</c:v>
                </c:pt>
                <c:pt idx="9525">
                  <c:v>67.927999999999997</c:v>
                </c:pt>
                <c:pt idx="9526">
                  <c:v>67.927999999999997</c:v>
                </c:pt>
                <c:pt idx="9527">
                  <c:v>67.927999999999997</c:v>
                </c:pt>
                <c:pt idx="9528">
                  <c:v>67.927999999999997</c:v>
                </c:pt>
                <c:pt idx="9529">
                  <c:v>67.884999999999991</c:v>
                </c:pt>
                <c:pt idx="9530">
                  <c:v>67.884999999999991</c:v>
                </c:pt>
                <c:pt idx="9531">
                  <c:v>67.884999999999991</c:v>
                </c:pt>
                <c:pt idx="9532">
                  <c:v>67.884999999999991</c:v>
                </c:pt>
                <c:pt idx="9533">
                  <c:v>67.884999999999991</c:v>
                </c:pt>
                <c:pt idx="9534">
                  <c:v>67.842000000000013</c:v>
                </c:pt>
                <c:pt idx="9535">
                  <c:v>67.842000000000013</c:v>
                </c:pt>
                <c:pt idx="9536">
                  <c:v>67.798000000000002</c:v>
                </c:pt>
                <c:pt idx="9537">
                  <c:v>67.798000000000002</c:v>
                </c:pt>
                <c:pt idx="9538">
                  <c:v>67.798000000000002</c:v>
                </c:pt>
                <c:pt idx="9539">
                  <c:v>67.757000000000005</c:v>
                </c:pt>
                <c:pt idx="9540">
                  <c:v>67.757000000000005</c:v>
                </c:pt>
                <c:pt idx="9541">
                  <c:v>67.757000000000005</c:v>
                </c:pt>
                <c:pt idx="9542">
                  <c:v>67.714000000000027</c:v>
                </c:pt>
                <c:pt idx="9543">
                  <c:v>67.714000000000027</c:v>
                </c:pt>
                <c:pt idx="9544">
                  <c:v>67.714000000000027</c:v>
                </c:pt>
                <c:pt idx="9545">
                  <c:v>67.757000000000005</c:v>
                </c:pt>
                <c:pt idx="9546">
                  <c:v>67.757000000000005</c:v>
                </c:pt>
                <c:pt idx="9547">
                  <c:v>67.757000000000005</c:v>
                </c:pt>
                <c:pt idx="9548">
                  <c:v>67.757000000000005</c:v>
                </c:pt>
                <c:pt idx="9549">
                  <c:v>67.757000000000005</c:v>
                </c:pt>
                <c:pt idx="9550">
                  <c:v>67.757000000000005</c:v>
                </c:pt>
                <c:pt idx="9551">
                  <c:v>67.757000000000005</c:v>
                </c:pt>
                <c:pt idx="9552">
                  <c:v>67.757000000000005</c:v>
                </c:pt>
                <c:pt idx="9553">
                  <c:v>67.757000000000005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67.714000000000027</c:v>
                </c:pt>
                <c:pt idx="9560">
                  <c:v>67.714000000000027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67.798000000000002</c:v>
                </c:pt>
                <c:pt idx="9566">
                  <c:v>67.798000000000002</c:v>
                </c:pt>
                <c:pt idx="9567">
                  <c:v>67.798000000000002</c:v>
                </c:pt>
                <c:pt idx="9568">
                  <c:v>67.798000000000002</c:v>
                </c:pt>
                <c:pt idx="9569">
                  <c:v>67.798000000000002</c:v>
                </c:pt>
                <c:pt idx="9570">
                  <c:v>67.798000000000002</c:v>
                </c:pt>
                <c:pt idx="9571">
                  <c:v>67.757000000000005</c:v>
                </c:pt>
                <c:pt idx="9572">
                  <c:v>67.757000000000005</c:v>
                </c:pt>
                <c:pt idx="9573">
                  <c:v>67.757000000000005</c:v>
                </c:pt>
                <c:pt idx="9574">
                  <c:v>67.757000000000005</c:v>
                </c:pt>
                <c:pt idx="9575">
                  <c:v>67.757000000000005</c:v>
                </c:pt>
                <c:pt idx="9576">
                  <c:v>67.757000000000005</c:v>
                </c:pt>
                <c:pt idx="9577">
                  <c:v>67.757000000000005</c:v>
                </c:pt>
                <c:pt idx="9578">
                  <c:v>67.757000000000005</c:v>
                </c:pt>
                <c:pt idx="9579">
                  <c:v>67.798000000000002</c:v>
                </c:pt>
                <c:pt idx="9580">
                  <c:v>67.798000000000002</c:v>
                </c:pt>
                <c:pt idx="9581">
                  <c:v>67.798000000000002</c:v>
                </c:pt>
                <c:pt idx="9582">
                  <c:v>67.798000000000002</c:v>
                </c:pt>
                <c:pt idx="9583">
                  <c:v>67.798000000000002</c:v>
                </c:pt>
                <c:pt idx="9584">
                  <c:v>67.798000000000002</c:v>
                </c:pt>
                <c:pt idx="9585">
                  <c:v>67.798000000000002</c:v>
                </c:pt>
                <c:pt idx="9586">
                  <c:v>67.798000000000002</c:v>
                </c:pt>
                <c:pt idx="9587">
                  <c:v>67.798000000000002</c:v>
                </c:pt>
                <c:pt idx="9588">
                  <c:v>67.798000000000002</c:v>
                </c:pt>
                <c:pt idx="9589">
                  <c:v>67.798000000000002</c:v>
                </c:pt>
                <c:pt idx="9590">
                  <c:v>67.798000000000002</c:v>
                </c:pt>
                <c:pt idx="9591">
                  <c:v>67.798000000000002</c:v>
                </c:pt>
                <c:pt idx="9592">
                  <c:v>67.798000000000002</c:v>
                </c:pt>
                <c:pt idx="9593">
                  <c:v>67.798000000000002</c:v>
                </c:pt>
                <c:pt idx="9594">
                  <c:v>67.798000000000002</c:v>
                </c:pt>
                <c:pt idx="9595">
                  <c:v>67.798000000000002</c:v>
                </c:pt>
                <c:pt idx="9596">
                  <c:v>67.798000000000002</c:v>
                </c:pt>
                <c:pt idx="9597">
                  <c:v>67.798000000000002</c:v>
                </c:pt>
                <c:pt idx="9598">
                  <c:v>67.798000000000002</c:v>
                </c:pt>
                <c:pt idx="9599">
                  <c:v>67.798000000000002</c:v>
                </c:pt>
                <c:pt idx="9600">
                  <c:v>67.798000000000002</c:v>
                </c:pt>
                <c:pt idx="9601">
                  <c:v>67.842000000000013</c:v>
                </c:pt>
                <c:pt idx="9602">
                  <c:v>67.842000000000013</c:v>
                </c:pt>
                <c:pt idx="9603">
                  <c:v>67.842000000000013</c:v>
                </c:pt>
                <c:pt idx="9604">
                  <c:v>67.884999999999991</c:v>
                </c:pt>
                <c:pt idx="9605">
                  <c:v>67.884999999999991</c:v>
                </c:pt>
                <c:pt idx="9606">
                  <c:v>67.884999999999991</c:v>
                </c:pt>
                <c:pt idx="9607">
                  <c:v>67.884999999999991</c:v>
                </c:pt>
                <c:pt idx="9608">
                  <c:v>67.884999999999991</c:v>
                </c:pt>
                <c:pt idx="9609">
                  <c:v>67.884999999999991</c:v>
                </c:pt>
                <c:pt idx="9610">
                  <c:v>67.884999999999991</c:v>
                </c:pt>
                <c:pt idx="9611">
                  <c:v>67.884999999999991</c:v>
                </c:pt>
                <c:pt idx="9612">
                  <c:v>67.927999999999997</c:v>
                </c:pt>
                <c:pt idx="9613">
                  <c:v>67.927999999999997</c:v>
                </c:pt>
                <c:pt idx="9614">
                  <c:v>67.927999999999997</c:v>
                </c:pt>
                <c:pt idx="9615">
                  <c:v>67.927999999999997</c:v>
                </c:pt>
                <c:pt idx="9616">
                  <c:v>67.971000000000004</c:v>
                </c:pt>
                <c:pt idx="9617">
                  <c:v>67.971000000000004</c:v>
                </c:pt>
                <c:pt idx="9618">
                  <c:v>67.971000000000004</c:v>
                </c:pt>
                <c:pt idx="9619">
                  <c:v>67.971000000000004</c:v>
                </c:pt>
                <c:pt idx="9620">
                  <c:v>68.013000000000005</c:v>
                </c:pt>
                <c:pt idx="9621">
                  <c:v>68.013000000000005</c:v>
                </c:pt>
                <c:pt idx="9622">
                  <c:v>68.013000000000005</c:v>
                </c:pt>
                <c:pt idx="9623">
                  <c:v>67.971000000000004</c:v>
                </c:pt>
                <c:pt idx="9624">
                  <c:v>67.971000000000004</c:v>
                </c:pt>
                <c:pt idx="9625">
                  <c:v>67.971000000000004</c:v>
                </c:pt>
                <c:pt idx="9626">
                  <c:v>67.927999999999997</c:v>
                </c:pt>
                <c:pt idx="9627">
                  <c:v>67.927999999999997</c:v>
                </c:pt>
                <c:pt idx="9628">
                  <c:v>67.884999999999991</c:v>
                </c:pt>
                <c:pt idx="9629">
                  <c:v>67.884999999999991</c:v>
                </c:pt>
                <c:pt idx="9630">
                  <c:v>67.884999999999991</c:v>
                </c:pt>
                <c:pt idx="9631">
                  <c:v>67.884999999999991</c:v>
                </c:pt>
                <c:pt idx="9632">
                  <c:v>67.927999999999997</c:v>
                </c:pt>
                <c:pt idx="9633">
                  <c:v>67.927999999999997</c:v>
                </c:pt>
                <c:pt idx="9634">
                  <c:v>67.927999999999997</c:v>
                </c:pt>
                <c:pt idx="9635">
                  <c:v>67.971000000000004</c:v>
                </c:pt>
                <c:pt idx="9636">
                  <c:v>67.971000000000004</c:v>
                </c:pt>
                <c:pt idx="9637">
                  <c:v>67.971000000000004</c:v>
                </c:pt>
                <c:pt idx="9638">
                  <c:v>67.971000000000004</c:v>
                </c:pt>
                <c:pt idx="9639">
                  <c:v>67.971000000000004</c:v>
                </c:pt>
                <c:pt idx="9640">
                  <c:v>67.971000000000004</c:v>
                </c:pt>
                <c:pt idx="9641">
                  <c:v>68.013000000000005</c:v>
                </c:pt>
                <c:pt idx="9642">
                  <c:v>68.055999999999983</c:v>
                </c:pt>
                <c:pt idx="9643">
                  <c:v>68.055999999999983</c:v>
                </c:pt>
                <c:pt idx="9644">
                  <c:v>68.055999999999983</c:v>
                </c:pt>
                <c:pt idx="9645">
                  <c:v>68.055999999999983</c:v>
                </c:pt>
                <c:pt idx="9646">
                  <c:v>68.055999999999983</c:v>
                </c:pt>
                <c:pt idx="9647">
                  <c:v>68.055999999999983</c:v>
                </c:pt>
                <c:pt idx="9648">
                  <c:v>68.055999999999983</c:v>
                </c:pt>
                <c:pt idx="9649">
                  <c:v>68.055999999999983</c:v>
                </c:pt>
                <c:pt idx="9650">
                  <c:v>68.055999999999983</c:v>
                </c:pt>
                <c:pt idx="9651">
                  <c:v>68.055999999999983</c:v>
                </c:pt>
                <c:pt idx="9652">
                  <c:v>68.055999999999983</c:v>
                </c:pt>
                <c:pt idx="9653">
                  <c:v>68.055999999999983</c:v>
                </c:pt>
                <c:pt idx="9654">
                  <c:v>68.055999999999983</c:v>
                </c:pt>
                <c:pt idx="9655">
                  <c:v>68.055999999999983</c:v>
                </c:pt>
                <c:pt idx="9656">
                  <c:v>68.099000000000004</c:v>
                </c:pt>
                <c:pt idx="9657">
                  <c:v>68.099000000000004</c:v>
                </c:pt>
                <c:pt idx="9658">
                  <c:v>68.099000000000004</c:v>
                </c:pt>
                <c:pt idx="9659">
                  <c:v>68.141999999999996</c:v>
                </c:pt>
                <c:pt idx="9660">
                  <c:v>68.141999999999996</c:v>
                </c:pt>
                <c:pt idx="9661">
                  <c:v>68.141999999999996</c:v>
                </c:pt>
                <c:pt idx="9662">
                  <c:v>68.141999999999996</c:v>
                </c:pt>
                <c:pt idx="9663">
                  <c:v>68.141999999999996</c:v>
                </c:pt>
                <c:pt idx="9664">
                  <c:v>68.141999999999996</c:v>
                </c:pt>
                <c:pt idx="9665">
                  <c:v>68.141999999999996</c:v>
                </c:pt>
                <c:pt idx="9666">
                  <c:v>68.099000000000004</c:v>
                </c:pt>
                <c:pt idx="9667">
                  <c:v>68.099000000000004</c:v>
                </c:pt>
                <c:pt idx="9668">
                  <c:v>68.099000000000004</c:v>
                </c:pt>
                <c:pt idx="9669">
                  <c:v>68.099000000000004</c:v>
                </c:pt>
                <c:pt idx="9670">
                  <c:v>68.141999999999996</c:v>
                </c:pt>
                <c:pt idx="9671">
                  <c:v>68.141999999999996</c:v>
                </c:pt>
                <c:pt idx="9672">
                  <c:v>68.141999999999996</c:v>
                </c:pt>
                <c:pt idx="9673">
                  <c:v>68.141999999999996</c:v>
                </c:pt>
                <c:pt idx="9674">
                  <c:v>68.185000000000002</c:v>
                </c:pt>
                <c:pt idx="9675">
                  <c:v>68.185000000000002</c:v>
                </c:pt>
                <c:pt idx="9676">
                  <c:v>68.185000000000002</c:v>
                </c:pt>
                <c:pt idx="9677">
                  <c:v>68.185000000000002</c:v>
                </c:pt>
                <c:pt idx="9678">
                  <c:v>68.227000000000004</c:v>
                </c:pt>
                <c:pt idx="9679">
                  <c:v>68.227000000000004</c:v>
                </c:pt>
                <c:pt idx="9680">
                  <c:v>68.227000000000004</c:v>
                </c:pt>
                <c:pt idx="9681">
                  <c:v>68.227000000000004</c:v>
                </c:pt>
                <c:pt idx="9682">
                  <c:v>68.227000000000004</c:v>
                </c:pt>
                <c:pt idx="9683">
                  <c:v>68.27</c:v>
                </c:pt>
                <c:pt idx="9684">
                  <c:v>68.27</c:v>
                </c:pt>
                <c:pt idx="9685">
                  <c:v>68.313000000000002</c:v>
                </c:pt>
                <c:pt idx="9686">
                  <c:v>68.313000000000002</c:v>
                </c:pt>
                <c:pt idx="9687">
                  <c:v>68.313000000000002</c:v>
                </c:pt>
                <c:pt idx="9688">
                  <c:v>68.35599999999998</c:v>
                </c:pt>
                <c:pt idx="9689">
                  <c:v>68.35599999999998</c:v>
                </c:pt>
                <c:pt idx="9690">
                  <c:v>68.400000000000006</c:v>
                </c:pt>
                <c:pt idx="9691">
                  <c:v>68.35599999999998</c:v>
                </c:pt>
                <c:pt idx="9692">
                  <c:v>68.313000000000002</c:v>
                </c:pt>
                <c:pt idx="9693">
                  <c:v>68.313000000000002</c:v>
                </c:pt>
                <c:pt idx="9694">
                  <c:v>68.313000000000002</c:v>
                </c:pt>
                <c:pt idx="9695">
                  <c:v>68.313000000000002</c:v>
                </c:pt>
                <c:pt idx="9696">
                  <c:v>68.313000000000002</c:v>
                </c:pt>
                <c:pt idx="9697">
                  <c:v>68.313000000000002</c:v>
                </c:pt>
                <c:pt idx="9698">
                  <c:v>68.313000000000002</c:v>
                </c:pt>
                <c:pt idx="9699">
                  <c:v>68.313000000000002</c:v>
                </c:pt>
                <c:pt idx="9700">
                  <c:v>68.313000000000002</c:v>
                </c:pt>
                <c:pt idx="9701">
                  <c:v>68.35599999999998</c:v>
                </c:pt>
                <c:pt idx="9702">
                  <c:v>68.35599999999998</c:v>
                </c:pt>
                <c:pt idx="9703">
                  <c:v>68.313000000000002</c:v>
                </c:pt>
                <c:pt idx="9704">
                  <c:v>68.313000000000002</c:v>
                </c:pt>
                <c:pt idx="9705">
                  <c:v>68.313000000000002</c:v>
                </c:pt>
                <c:pt idx="9706">
                  <c:v>68.313000000000002</c:v>
                </c:pt>
                <c:pt idx="9707">
                  <c:v>68.313000000000002</c:v>
                </c:pt>
                <c:pt idx="9708">
                  <c:v>68.313000000000002</c:v>
                </c:pt>
                <c:pt idx="9709">
                  <c:v>68.313000000000002</c:v>
                </c:pt>
                <c:pt idx="9710">
                  <c:v>68.313000000000002</c:v>
                </c:pt>
                <c:pt idx="9711">
                  <c:v>68.35599999999998</c:v>
                </c:pt>
                <c:pt idx="9712">
                  <c:v>68.35599999999998</c:v>
                </c:pt>
                <c:pt idx="9713">
                  <c:v>68.313000000000002</c:v>
                </c:pt>
                <c:pt idx="9714">
                  <c:v>68.313000000000002</c:v>
                </c:pt>
                <c:pt idx="9715">
                  <c:v>68.313000000000002</c:v>
                </c:pt>
                <c:pt idx="9716">
                  <c:v>68.313000000000002</c:v>
                </c:pt>
                <c:pt idx="9717">
                  <c:v>68.313000000000002</c:v>
                </c:pt>
                <c:pt idx="9718">
                  <c:v>68.313000000000002</c:v>
                </c:pt>
                <c:pt idx="9719">
                  <c:v>68.313000000000002</c:v>
                </c:pt>
                <c:pt idx="9720">
                  <c:v>68.313000000000002</c:v>
                </c:pt>
                <c:pt idx="9721">
                  <c:v>68.313000000000002</c:v>
                </c:pt>
                <c:pt idx="9722">
                  <c:v>68.313000000000002</c:v>
                </c:pt>
                <c:pt idx="9723">
                  <c:v>68.313000000000002</c:v>
                </c:pt>
                <c:pt idx="9724">
                  <c:v>68.35599999999998</c:v>
                </c:pt>
                <c:pt idx="9725">
                  <c:v>68.35599999999998</c:v>
                </c:pt>
                <c:pt idx="9726">
                  <c:v>68.400000000000006</c:v>
                </c:pt>
                <c:pt idx="9727">
                  <c:v>68.400000000000006</c:v>
                </c:pt>
                <c:pt idx="9728">
                  <c:v>68.443000000000026</c:v>
                </c:pt>
                <c:pt idx="9729">
                  <c:v>68.443000000000026</c:v>
                </c:pt>
                <c:pt idx="9730">
                  <c:v>68.443000000000026</c:v>
                </c:pt>
                <c:pt idx="9731">
                  <c:v>68.443000000000026</c:v>
                </c:pt>
                <c:pt idx="9732">
                  <c:v>68.443000000000026</c:v>
                </c:pt>
                <c:pt idx="9733">
                  <c:v>68.443000000000026</c:v>
                </c:pt>
                <c:pt idx="9734">
                  <c:v>68.443000000000026</c:v>
                </c:pt>
                <c:pt idx="9735">
                  <c:v>68.443000000000026</c:v>
                </c:pt>
                <c:pt idx="9736">
                  <c:v>68.483999999999995</c:v>
                </c:pt>
                <c:pt idx="9737">
                  <c:v>68.483999999999995</c:v>
                </c:pt>
                <c:pt idx="9738">
                  <c:v>68.483999999999995</c:v>
                </c:pt>
                <c:pt idx="9739">
                  <c:v>68.483999999999995</c:v>
                </c:pt>
                <c:pt idx="9740">
                  <c:v>68.483999999999995</c:v>
                </c:pt>
                <c:pt idx="9741">
                  <c:v>68.483999999999995</c:v>
                </c:pt>
                <c:pt idx="9742">
                  <c:v>68.483999999999995</c:v>
                </c:pt>
                <c:pt idx="9743">
                  <c:v>68.483999999999995</c:v>
                </c:pt>
                <c:pt idx="9744">
                  <c:v>68.483999999999995</c:v>
                </c:pt>
                <c:pt idx="9745">
                  <c:v>68.483999999999995</c:v>
                </c:pt>
                <c:pt idx="9746">
                  <c:v>68.483999999999995</c:v>
                </c:pt>
                <c:pt idx="9747">
                  <c:v>68.483999999999995</c:v>
                </c:pt>
                <c:pt idx="9748">
                  <c:v>68.483999999999995</c:v>
                </c:pt>
                <c:pt idx="9749">
                  <c:v>68.483999999999995</c:v>
                </c:pt>
                <c:pt idx="9750">
                  <c:v>68.483999999999995</c:v>
                </c:pt>
                <c:pt idx="9751">
                  <c:v>68.483999999999995</c:v>
                </c:pt>
                <c:pt idx="9752">
                  <c:v>68.483999999999995</c:v>
                </c:pt>
                <c:pt idx="9753">
                  <c:v>68.527000000000001</c:v>
                </c:pt>
                <c:pt idx="9754">
                  <c:v>68.527000000000001</c:v>
                </c:pt>
                <c:pt idx="9755">
                  <c:v>68.527000000000001</c:v>
                </c:pt>
                <c:pt idx="9756">
                  <c:v>68.527000000000001</c:v>
                </c:pt>
                <c:pt idx="9757">
                  <c:v>68.527000000000001</c:v>
                </c:pt>
                <c:pt idx="9758">
                  <c:v>68.527000000000001</c:v>
                </c:pt>
                <c:pt idx="9759">
                  <c:v>68.527000000000001</c:v>
                </c:pt>
                <c:pt idx="9760">
                  <c:v>68.527000000000001</c:v>
                </c:pt>
                <c:pt idx="9761">
                  <c:v>68.483999999999995</c:v>
                </c:pt>
                <c:pt idx="9762">
                  <c:v>68.483999999999995</c:v>
                </c:pt>
                <c:pt idx="9763">
                  <c:v>68.483999999999995</c:v>
                </c:pt>
                <c:pt idx="9764">
                  <c:v>68.483999999999995</c:v>
                </c:pt>
                <c:pt idx="9765">
                  <c:v>68.483999999999995</c:v>
                </c:pt>
                <c:pt idx="9766">
                  <c:v>68.483999999999995</c:v>
                </c:pt>
                <c:pt idx="9767">
                  <c:v>68.483999999999995</c:v>
                </c:pt>
                <c:pt idx="9768">
                  <c:v>68.483999999999995</c:v>
                </c:pt>
                <c:pt idx="9769">
                  <c:v>68.483999999999995</c:v>
                </c:pt>
                <c:pt idx="9770">
                  <c:v>68.443000000000026</c:v>
                </c:pt>
                <c:pt idx="9771">
                  <c:v>68.483999999999995</c:v>
                </c:pt>
                <c:pt idx="9772">
                  <c:v>68.483999999999995</c:v>
                </c:pt>
                <c:pt idx="9773">
                  <c:v>68.483999999999995</c:v>
                </c:pt>
                <c:pt idx="9774">
                  <c:v>68.483999999999995</c:v>
                </c:pt>
                <c:pt idx="9775">
                  <c:v>68.483999999999995</c:v>
                </c:pt>
                <c:pt idx="9776">
                  <c:v>68.483999999999995</c:v>
                </c:pt>
                <c:pt idx="9777">
                  <c:v>68.527000000000001</c:v>
                </c:pt>
                <c:pt idx="9778">
                  <c:v>68.527000000000001</c:v>
                </c:pt>
                <c:pt idx="9779">
                  <c:v>68.570999999999998</c:v>
                </c:pt>
                <c:pt idx="9780">
                  <c:v>68.570999999999998</c:v>
                </c:pt>
                <c:pt idx="9781">
                  <c:v>68.614000000000004</c:v>
                </c:pt>
                <c:pt idx="9782">
                  <c:v>68.656999999999982</c:v>
                </c:pt>
                <c:pt idx="9783">
                  <c:v>68.656999999999982</c:v>
                </c:pt>
                <c:pt idx="9784">
                  <c:v>68.697999999999993</c:v>
                </c:pt>
                <c:pt idx="9785">
                  <c:v>68.742000000000004</c:v>
                </c:pt>
                <c:pt idx="9786">
                  <c:v>68.742000000000004</c:v>
                </c:pt>
                <c:pt idx="9787">
                  <c:v>68.742000000000004</c:v>
                </c:pt>
                <c:pt idx="9788">
                  <c:v>68.742000000000004</c:v>
                </c:pt>
                <c:pt idx="9789">
                  <c:v>68.742000000000004</c:v>
                </c:pt>
                <c:pt idx="9790">
                  <c:v>68.697999999999993</c:v>
                </c:pt>
                <c:pt idx="9791">
                  <c:v>68.656999999999982</c:v>
                </c:pt>
                <c:pt idx="9792">
                  <c:v>68.656999999999982</c:v>
                </c:pt>
                <c:pt idx="9793">
                  <c:v>68.656999999999982</c:v>
                </c:pt>
                <c:pt idx="9794">
                  <c:v>68.614000000000004</c:v>
                </c:pt>
                <c:pt idx="9795">
                  <c:v>68.614000000000004</c:v>
                </c:pt>
                <c:pt idx="9796">
                  <c:v>68.614000000000004</c:v>
                </c:pt>
                <c:pt idx="9797">
                  <c:v>68.614000000000004</c:v>
                </c:pt>
                <c:pt idx="9798">
                  <c:v>68.614000000000004</c:v>
                </c:pt>
                <c:pt idx="9799">
                  <c:v>68.614000000000004</c:v>
                </c:pt>
                <c:pt idx="9800">
                  <c:v>68.614000000000004</c:v>
                </c:pt>
                <c:pt idx="9801">
                  <c:v>68.614000000000004</c:v>
                </c:pt>
                <c:pt idx="9802">
                  <c:v>68.656999999999982</c:v>
                </c:pt>
                <c:pt idx="9803">
                  <c:v>68.656999999999982</c:v>
                </c:pt>
                <c:pt idx="9804">
                  <c:v>68.656999999999982</c:v>
                </c:pt>
                <c:pt idx="9805">
                  <c:v>68.656999999999982</c:v>
                </c:pt>
                <c:pt idx="9806">
                  <c:v>68.656999999999982</c:v>
                </c:pt>
                <c:pt idx="9807">
                  <c:v>68.656999999999982</c:v>
                </c:pt>
                <c:pt idx="9808">
                  <c:v>68.656999999999982</c:v>
                </c:pt>
                <c:pt idx="9809">
                  <c:v>68.656999999999982</c:v>
                </c:pt>
                <c:pt idx="9810">
                  <c:v>68.614000000000004</c:v>
                </c:pt>
                <c:pt idx="9811">
                  <c:v>68.614000000000004</c:v>
                </c:pt>
                <c:pt idx="9812">
                  <c:v>68.614000000000004</c:v>
                </c:pt>
                <c:pt idx="9813">
                  <c:v>68.614000000000004</c:v>
                </c:pt>
                <c:pt idx="9814">
                  <c:v>68.570999999999998</c:v>
                </c:pt>
                <c:pt idx="9815">
                  <c:v>68.570999999999998</c:v>
                </c:pt>
                <c:pt idx="9816">
                  <c:v>68.570999999999998</c:v>
                </c:pt>
                <c:pt idx="9817">
                  <c:v>68.570999999999998</c:v>
                </c:pt>
                <c:pt idx="9818">
                  <c:v>68.570999999999998</c:v>
                </c:pt>
                <c:pt idx="9819">
                  <c:v>68.570999999999998</c:v>
                </c:pt>
                <c:pt idx="9820">
                  <c:v>68.570999999999998</c:v>
                </c:pt>
                <c:pt idx="9821">
                  <c:v>68.570999999999998</c:v>
                </c:pt>
                <c:pt idx="9822">
                  <c:v>68.527000000000001</c:v>
                </c:pt>
                <c:pt idx="9823">
                  <c:v>68.527000000000001</c:v>
                </c:pt>
                <c:pt idx="9824">
                  <c:v>68.527000000000001</c:v>
                </c:pt>
                <c:pt idx="9825">
                  <c:v>68.570999999999998</c:v>
                </c:pt>
                <c:pt idx="9826">
                  <c:v>68.570999999999998</c:v>
                </c:pt>
                <c:pt idx="9827">
                  <c:v>68.614000000000004</c:v>
                </c:pt>
                <c:pt idx="9828">
                  <c:v>68.614000000000004</c:v>
                </c:pt>
                <c:pt idx="9829">
                  <c:v>68.656999999999982</c:v>
                </c:pt>
                <c:pt idx="9830">
                  <c:v>68.656999999999982</c:v>
                </c:pt>
                <c:pt idx="9831">
                  <c:v>68.656999999999982</c:v>
                </c:pt>
                <c:pt idx="9832">
                  <c:v>68.656999999999982</c:v>
                </c:pt>
                <c:pt idx="9833">
                  <c:v>68.656999999999982</c:v>
                </c:pt>
                <c:pt idx="9834">
                  <c:v>68.656999999999982</c:v>
                </c:pt>
                <c:pt idx="9835">
                  <c:v>68.656999999999982</c:v>
                </c:pt>
                <c:pt idx="9836">
                  <c:v>68.656999999999982</c:v>
                </c:pt>
                <c:pt idx="9837">
                  <c:v>68.656999999999982</c:v>
                </c:pt>
                <c:pt idx="9838">
                  <c:v>68.656999999999982</c:v>
                </c:pt>
                <c:pt idx="9839">
                  <c:v>68.656999999999982</c:v>
                </c:pt>
                <c:pt idx="9840">
                  <c:v>68.656999999999982</c:v>
                </c:pt>
                <c:pt idx="9841">
                  <c:v>68.656999999999982</c:v>
                </c:pt>
                <c:pt idx="9842">
                  <c:v>68.656999999999982</c:v>
                </c:pt>
                <c:pt idx="9843">
                  <c:v>68.656999999999982</c:v>
                </c:pt>
                <c:pt idx="9844">
                  <c:v>68.656999999999982</c:v>
                </c:pt>
                <c:pt idx="9845">
                  <c:v>68.656999999999982</c:v>
                </c:pt>
                <c:pt idx="9846">
                  <c:v>68.656999999999982</c:v>
                </c:pt>
                <c:pt idx="9847">
                  <c:v>68.656999999999982</c:v>
                </c:pt>
                <c:pt idx="9848">
                  <c:v>68.656999999999982</c:v>
                </c:pt>
                <c:pt idx="9849">
                  <c:v>68.697999999999993</c:v>
                </c:pt>
                <c:pt idx="9850">
                  <c:v>68.742000000000004</c:v>
                </c:pt>
                <c:pt idx="9851">
                  <c:v>68.742000000000004</c:v>
                </c:pt>
                <c:pt idx="9852">
                  <c:v>68.742000000000004</c:v>
                </c:pt>
                <c:pt idx="9853">
                  <c:v>68.784999999999997</c:v>
                </c:pt>
                <c:pt idx="9854">
                  <c:v>68.784999999999997</c:v>
                </c:pt>
                <c:pt idx="9855">
                  <c:v>68.784999999999997</c:v>
                </c:pt>
                <c:pt idx="9856">
                  <c:v>68.784999999999997</c:v>
                </c:pt>
                <c:pt idx="9857">
                  <c:v>68.828000000000003</c:v>
                </c:pt>
                <c:pt idx="9858">
                  <c:v>68.828000000000003</c:v>
                </c:pt>
                <c:pt idx="9859">
                  <c:v>68.828000000000003</c:v>
                </c:pt>
                <c:pt idx="9860">
                  <c:v>68.828000000000003</c:v>
                </c:pt>
                <c:pt idx="9861">
                  <c:v>68.828000000000003</c:v>
                </c:pt>
                <c:pt idx="9862">
                  <c:v>68.870999999999981</c:v>
                </c:pt>
                <c:pt idx="9863">
                  <c:v>68.870999999999981</c:v>
                </c:pt>
                <c:pt idx="9864">
                  <c:v>68.912999999999997</c:v>
                </c:pt>
                <c:pt idx="9865">
                  <c:v>68.912999999999997</c:v>
                </c:pt>
                <c:pt idx="9866">
                  <c:v>68.912999999999997</c:v>
                </c:pt>
                <c:pt idx="9867">
                  <c:v>68.912999999999997</c:v>
                </c:pt>
                <c:pt idx="9868">
                  <c:v>68.912999999999997</c:v>
                </c:pt>
                <c:pt idx="9869">
                  <c:v>68.956000000000003</c:v>
                </c:pt>
                <c:pt idx="9870">
                  <c:v>68.956000000000003</c:v>
                </c:pt>
                <c:pt idx="9871">
                  <c:v>68.956000000000003</c:v>
                </c:pt>
                <c:pt idx="9872">
                  <c:v>68.956000000000003</c:v>
                </c:pt>
                <c:pt idx="9873">
                  <c:v>68.912999999999997</c:v>
                </c:pt>
                <c:pt idx="9874">
                  <c:v>68.912999999999997</c:v>
                </c:pt>
                <c:pt idx="9875">
                  <c:v>68.912999999999997</c:v>
                </c:pt>
                <c:pt idx="9876">
                  <c:v>68.912999999999997</c:v>
                </c:pt>
                <c:pt idx="9877">
                  <c:v>68.912999999999997</c:v>
                </c:pt>
                <c:pt idx="9878">
                  <c:v>68.912999999999997</c:v>
                </c:pt>
                <c:pt idx="9879">
                  <c:v>68.912999999999997</c:v>
                </c:pt>
                <c:pt idx="9880">
                  <c:v>68.956000000000003</c:v>
                </c:pt>
                <c:pt idx="9881">
                  <c:v>68.956000000000003</c:v>
                </c:pt>
                <c:pt idx="9882">
                  <c:v>68.956000000000003</c:v>
                </c:pt>
                <c:pt idx="9883">
                  <c:v>68.956000000000003</c:v>
                </c:pt>
                <c:pt idx="9884">
                  <c:v>68.956000000000003</c:v>
                </c:pt>
                <c:pt idx="9885">
                  <c:v>68.956000000000003</c:v>
                </c:pt>
                <c:pt idx="9886">
                  <c:v>68.956000000000003</c:v>
                </c:pt>
                <c:pt idx="9887">
                  <c:v>68.912999999999997</c:v>
                </c:pt>
                <c:pt idx="9888">
                  <c:v>68.912999999999997</c:v>
                </c:pt>
                <c:pt idx="9889">
                  <c:v>68.956000000000003</c:v>
                </c:pt>
                <c:pt idx="9890">
                  <c:v>68.956000000000003</c:v>
                </c:pt>
                <c:pt idx="9891">
                  <c:v>68.956000000000003</c:v>
                </c:pt>
                <c:pt idx="9892">
                  <c:v>68.956000000000003</c:v>
                </c:pt>
                <c:pt idx="9893">
                  <c:v>68.956000000000003</c:v>
                </c:pt>
                <c:pt idx="9894">
                  <c:v>68.956000000000003</c:v>
                </c:pt>
                <c:pt idx="9895">
                  <c:v>68.956000000000003</c:v>
                </c:pt>
                <c:pt idx="9896">
                  <c:v>68.998999999999995</c:v>
                </c:pt>
                <c:pt idx="9897">
                  <c:v>68.998999999999995</c:v>
                </c:pt>
                <c:pt idx="9898">
                  <c:v>68.998999999999995</c:v>
                </c:pt>
                <c:pt idx="9899">
                  <c:v>68.998999999999995</c:v>
                </c:pt>
                <c:pt idx="9900">
                  <c:v>68.998999999999995</c:v>
                </c:pt>
                <c:pt idx="9901">
                  <c:v>69.042000000000002</c:v>
                </c:pt>
                <c:pt idx="9902">
                  <c:v>69.084999999999994</c:v>
                </c:pt>
                <c:pt idx="9903">
                  <c:v>69.084999999999994</c:v>
                </c:pt>
                <c:pt idx="9904">
                  <c:v>69.084999999999994</c:v>
                </c:pt>
                <c:pt idx="9905">
                  <c:v>69.128999999999976</c:v>
                </c:pt>
                <c:pt idx="9906">
                  <c:v>69.128999999999976</c:v>
                </c:pt>
                <c:pt idx="9907">
                  <c:v>69.128999999999976</c:v>
                </c:pt>
                <c:pt idx="9908">
                  <c:v>69.169999999999987</c:v>
                </c:pt>
                <c:pt idx="9909">
                  <c:v>69.169999999999987</c:v>
                </c:pt>
                <c:pt idx="9910">
                  <c:v>69.169999999999987</c:v>
                </c:pt>
                <c:pt idx="9911">
                  <c:v>69.169999999999987</c:v>
                </c:pt>
                <c:pt idx="9912">
                  <c:v>69.169999999999987</c:v>
                </c:pt>
                <c:pt idx="9913">
                  <c:v>69.169999999999987</c:v>
                </c:pt>
                <c:pt idx="9914">
                  <c:v>69.169999999999987</c:v>
                </c:pt>
                <c:pt idx="9915">
                  <c:v>69.169999999999987</c:v>
                </c:pt>
                <c:pt idx="9916">
                  <c:v>69.212999999999994</c:v>
                </c:pt>
                <c:pt idx="9917">
                  <c:v>69.212999999999994</c:v>
                </c:pt>
                <c:pt idx="9918">
                  <c:v>69.212999999999994</c:v>
                </c:pt>
                <c:pt idx="9919">
                  <c:v>69.212999999999994</c:v>
                </c:pt>
                <c:pt idx="9920">
                  <c:v>69.256</c:v>
                </c:pt>
                <c:pt idx="9921">
                  <c:v>69.256</c:v>
                </c:pt>
                <c:pt idx="9922">
                  <c:v>69.256</c:v>
                </c:pt>
                <c:pt idx="9923">
                  <c:v>69.256</c:v>
                </c:pt>
                <c:pt idx="9924">
                  <c:v>69.256</c:v>
                </c:pt>
                <c:pt idx="9925">
                  <c:v>69.3</c:v>
                </c:pt>
                <c:pt idx="9926">
                  <c:v>69.3</c:v>
                </c:pt>
                <c:pt idx="9927">
                  <c:v>69.3</c:v>
                </c:pt>
                <c:pt idx="9928">
                  <c:v>69.3</c:v>
                </c:pt>
                <c:pt idx="9929">
                  <c:v>69.3</c:v>
                </c:pt>
                <c:pt idx="9930">
                  <c:v>69.3</c:v>
                </c:pt>
                <c:pt idx="9931">
                  <c:v>69.3</c:v>
                </c:pt>
                <c:pt idx="9932">
                  <c:v>69.256</c:v>
                </c:pt>
                <c:pt idx="9933">
                  <c:v>69.256</c:v>
                </c:pt>
                <c:pt idx="9934">
                  <c:v>69.256</c:v>
                </c:pt>
                <c:pt idx="9935">
                  <c:v>69.212999999999994</c:v>
                </c:pt>
                <c:pt idx="9936">
                  <c:v>69.212999999999994</c:v>
                </c:pt>
                <c:pt idx="9937">
                  <c:v>69.212999999999994</c:v>
                </c:pt>
                <c:pt idx="9938">
                  <c:v>69.169999999999987</c:v>
                </c:pt>
                <c:pt idx="9939">
                  <c:v>69.169999999999987</c:v>
                </c:pt>
                <c:pt idx="9940">
                  <c:v>69.212999999999994</c:v>
                </c:pt>
                <c:pt idx="9941">
                  <c:v>69.212999999999994</c:v>
                </c:pt>
                <c:pt idx="9942">
                  <c:v>69.212999999999994</c:v>
                </c:pt>
                <c:pt idx="9943">
                  <c:v>69.212999999999994</c:v>
                </c:pt>
                <c:pt idx="9944">
                  <c:v>69.212999999999994</c:v>
                </c:pt>
                <c:pt idx="9945">
                  <c:v>69.169999999999987</c:v>
                </c:pt>
                <c:pt idx="9946">
                  <c:v>69.169999999999987</c:v>
                </c:pt>
                <c:pt idx="9947">
                  <c:v>69.169999999999987</c:v>
                </c:pt>
                <c:pt idx="9948">
                  <c:v>69.169999999999987</c:v>
                </c:pt>
                <c:pt idx="9949">
                  <c:v>69.169999999999987</c:v>
                </c:pt>
                <c:pt idx="9950">
                  <c:v>69.169999999999987</c:v>
                </c:pt>
                <c:pt idx="9951">
                  <c:v>69.128999999999976</c:v>
                </c:pt>
                <c:pt idx="9952">
                  <c:v>69.128999999999976</c:v>
                </c:pt>
                <c:pt idx="9953">
                  <c:v>69.128999999999976</c:v>
                </c:pt>
                <c:pt idx="9954">
                  <c:v>69.128999999999976</c:v>
                </c:pt>
                <c:pt idx="9955">
                  <c:v>69.128999999999976</c:v>
                </c:pt>
                <c:pt idx="9956">
                  <c:v>69.084999999999994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69.084999999999994</c:v>
                </c:pt>
                <c:pt idx="9963">
                  <c:v>69.084999999999994</c:v>
                </c:pt>
                <c:pt idx="9964">
                  <c:v>69.084999999999994</c:v>
                </c:pt>
                <c:pt idx="9965">
                  <c:v>69.084999999999994</c:v>
                </c:pt>
                <c:pt idx="9966">
                  <c:v>69.084999999999994</c:v>
                </c:pt>
                <c:pt idx="9967">
                  <c:v>69.084999999999994</c:v>
                </c:pt>
                <c:pt idx="9968">
                  <c:v>69.084999999999994</c:v>
                </c:pt>
                <c:pt idx="9969">
                  <c:v>69.084999999999994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69.169999999999987</c:v>
                </c:pt>
                <c:pt idx="9974">
                  <c:v>69.169999999999987</c:v>
                </c:pt>
                <c:pt idx="9975">
                  <c:v>69.169999999999987</c:v>
                </c:pt>
                <c:pt idx="9976">
                  <c:v>69.169999999999987</c:v>
                </c:pt>
                <c:pt idx="9977">
                  <c:v>69.169999999999987</c:v>
                </c:pt>
                <c:pt idx="9978">
                  <c:v>69.169999999999987</c:v>
                </c:pt>
                <c:pt idx="9979">
                  <c:v>69.212999999999994</c:v>
                </c:pt>
                <c:pt idx="9980">
                  <c:v>69.256</c:v>
                </c:pt>
                <c:pt idx="9981">
                  <c:v>69.256</c:v>
                </c:pt>
                <c:pt idx="9982">
                  <c:v>69.256</c:v>
                </c:pt>
                <c:pt idx="9983">
                  <c:v>69.3</c:v>
                </c:pt>
                <c:pt idx="9984">
                  <c:v>69.343000000000004</c:v>
                </c:pt>
                <c:pt idx="9985">
                  <c:v>69.343000000000004</c:v>
                </c:pt>
                <c:pt idx="9986">
                  <c:v>69.343000000000004</c:v>
                </c:pt>
                <c:pt idx="9987">
                  <c:v>69.385999999999981</c:v>
                </c:pt>
                <c:pt idx="9988">
                  <c:v>69.427000000000007</c:v>
                </c:pt>
                <c:pt idx="9989">
                  <c:v>69.427000000000007</c:v>
                </c:pt>
                <c:pt idx="9990">
                  <c:v>69.471000000000004</c:v>
                </c:pt>
                <c:pt idx="9991">
                  <c:v>69.471000000000004</c:v>
                </c:pt>
                <c:pt idx="9992">
                  <c:v>69.513999999999996</c:v>
                </c:pt>
                <c:pt idx="9993">
                  <c:v>69.513999999999996</c:v>
                </c:pt>
                <c:pt idx="9994">
                  <c:v>69.513999999999996</c:v>
                </c:pt>
                <c:pt idx="9995">
                  <c:v>69.513999999999996</c:v>
                </c:pt>
                <c:pt idx="9996">
                  <c:v>69.557000000000002</c:v>
                </c:pt>
                <c:pt idx="9997">
                  <c:v>69.557000000000002</c:v>
                </c:pt>
                <c:pt idx="9998">
                  <c:v>69.557000000000002</c:v>
                </c:pt>
                <c:pt idx="9999">
                  <c:v>69.599999999999994</c:v>
                </c:pt>
                <c:pt idx="10000">
                  <c:v>69.599999999999994</c:v>
                </c:pt>
                <c:pt idx="10001">
                  <c:v>69.643000000000001</c:v>
                </c:pt>
                <c:pt idx="10002">
                  <c:v>69.643000000000001</c:v>
                </c:pt>
                <c:pt idx="10003">
                  <c:v>69.685000000000002</c:v>
                </c:pt>
                <c:pt idx="10004">
                  <c:v>69.685000000000002</c:v>
                </c:pt>
                <c:pt idx="10005">
                  <c:v>69.685000000000002</c:v>
                </c:pt>
                <c:pt idx="10006">
                  <c:v>69.727999999999994</c:v>
                </c:pt>
                <c:pt idx="10007">
                  <c:v>69.771000000000001</c:v>
                </c:pt>
                <c:pt idx="10008">
                  <c:v>69.771000000000001</c:v>
                </c:pt>
                <c:pt idx="10009">
                  <c:v>69.813999999999993</c:v>
                </c:pt>
                <c:pt idx="10010">
                  <c:v>69.813999999999993</c:v>
                </c:pt>
                <c:pt idx="10011">
                  <c:v>69.85799999999999</c:v>
                </c:pt>
                <c:pt idx="10012">
                  <c:v>69.85799999999999</c:v>
                </c:pt>
                <c:pt idx="10013">
                  <c:v>69.85799999999999</c:v>
                </c:pt>
                <c:pt idx="10014">
                  <c:v>69.85799999999999</c:v>
                </c:pt>
                <c:pt idx="10015">
                  <c:v>69.900999999999996</c:v>
                </c:pt>
                <c:pt idx="10016">
                  <c:v>69.900999999999996</c:v>
                </c:pt>
                <c:pt idx="10017">
                  <c:v>69.942000000000007</c:v>
                </c:pt>
                <c:pt idx="10018">
                  <c:v>69.942000000000007</c:v>
                </c:pt>
                <c:pt idx="10019">
                  <c:v>69.942000000000007</c:v>
                </c:pt>
                <c:pt idx="10020">
                  <c:v>69.985000000000014</c:v>
                </c:pt>
                <c:pt idx="10021">
                  <c:v>70.028999999999982</c:v>
                </c:pt>
                <c:pt idx="10022">
                  <c:v>70.028999999999982</c:v>
                </c:pt>
                <c:pt idx="10023">
                  <c:v>70.028999999999982</c:v>
                </c:pt>
                <c:pt idx="10024">
                  <c:v>70.072000000000003</c:v>
                </c:pt>
                <c:pt idx="10025">
                  <c:v>70.114999999999995</c:v>
                </c:pt>
                <c:pt idx="10026">
                  <c:v>70.114999999999995</c:v>
                </c:pt>
                <c:pt idx="10027">
                  <c:v>70.114999999999995</c:v>
                </c:pt>
                <c:pt idx="10028">
                  <c:v>70.114999999999995</c:v>
                </c:pt>
                <c:pt idx="10029">
                  <c:v>70.157999999999987</c:v>
                </c:pt>
                <c:pt idx="10030">
                  <c:v>70.200999999999993</c:v>
                </c:pt>
                <c:pt idx="10031">
                  <c:v>70.200999999999993</c:v>
                </c:pt>
                <c:pt idx="10032">
                  <c:v>70.200999999999993</c:v>
                </c:pt>
                <c:pt idx="10033">
                  <c:v>70.242999999999995</c:v>
                </c:pt>
                <c:pt idx="10034">
                  <c:v>70.286000000000001</c:v>
                </c:pt>
                <c:pt idx="10035">
                  <c:v>70.286000000000001</c:v>
                </c:pt>
                <c:pt idx="10036">
                  <c:v>70.286000000000001</c:v>
                </c:pt>
                <c:pt idx="10037">
                  <c:v>70.286000000000001</c:v>
                </c:pt>
                <c:pt idx="10038">
                  <c:v>70.286000000000001</c:v>
                </c:pt>
                <c:pt idx="10039">
                  <c:v>70.286000000000001</c:v>
                </c:pt>
                <c:pt idx="10040">
                  <c:v>70.286000000000001</c:v>
                </c:pt>
                <c:pt idx="10041">
                  <c:v>70.286000000000001</c:v>
                </c:pt>
                <c:pt idx="10042">
                  <c:v>70.286000000000001</c:v>
                </c:pt>
                <c:pt idx="10043">
                  <c:v>70.286000000000001</c:v>
                </c:pt>
                <c:pt idx="10044">
                  <c:v>70.286000000000001</c:v>
                </c:pt>
                <c:pt idx="10045">
                  <c:v>70.286000000000001</c:v>
                </c:pt>
                <c:pt idx="10046">
                  <c:v>70.286000000000001</c:v>
                </c:pt>
                <c:pt idx="10047">
                  <c:v>70.286000000000001</c:v>
                </c:pt>
                <c:pt idx="10048">
                  <c:v>70.286000000000001</c:v>
                </c:pt>
                <c:pt idx="10049">
                  <c:v>70.286000000000001</c:v>
                </c:pt>
                <c:pt idx="10050">
                  <c:v>70.242999999999995</c:v>
                </c:pt>
                <c:pt idx="10051">
                  <c:v>70.242999999999995</c:v>
                </c:pt>
                <c:pt idx="10052">
                  <c:v>70.200999999999993</c:v>
                </c:pt>
                <c:pt idx="10053">
                  <c:v>70.200999999999993</c:v>
                </c:pt>
                <c:pt idx="10054">
                  <c:v>70.200999999999993</c:v>
                </c:pt>
                <c:pt idx="10055">
                  <c:v>70.200999999999993</c:v>
                </c:pt>
                <c:pt idx="10056">
                  <c:v>70.157999999999987</c:v>
                </c:pt>
                <c:pt idx="10057">
                  <c:v>70.157999999999987</c:v>
                </c:pt>
                <c:pt idx="10058">
                  <c:v>70.157999999999987</c:v>
                </c:pt>
                <c:pt idx="10059">
                  <c:v>70.114999999999995</c:v>
                </c:pt>
                <c:pt idx="10060">
                  <c:v>70.114999999999995</c:v>
                </c:pt>
                <c:pt idx="10061">
                  <c:v>70.114999999999995</c:v>
                </c:pt>
                <c:pt idx="10062">
                  <c:v>70.114999999999995</c:v>
                </c:pt>
                <c:pt idx="10063">
                  <c:v>70.114999999999995</c:v>
                </c:pt>
                <c:pt idx="10064">
                  <c:v>70.114999999999995</c:v>
                </c:pt>
                <c:pt idx="10065">
                  <c:v>70.072000000000003</c:v>
                </c:pt>
                <c:pt idx="10066">
                  <c:v>70.072000000000003</c:v>
                </c:pt>
                <c:pt idx="10067">
                  <c:v>70.072000000000003</c:v>
                </c:pt>
                <c:pt idx="10068">
                  <c:v>70.072000000000003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70.028999999999982</c:v>
                </c:pt>
                <c:pt idx="10072">
                  <c:v>70.028999999999982</c:v>
                </c:pt>
                <c:pt idx="10073">
                  <c:v>70.028999999999982</c:v>
                </c:pt>
                <c:pt idx="10074">
                  <c:v>69.985000000000014</c:v>
                </c:pt>
                <c:pt idx="10075">
                  <c:v>69.942000000000007</c:v>
                </c:pt>
                <c:pt idx="10076">
                  <c:v>69.900999999999996</c:v>
                </c:pt>
                <c:pt idx="10077">
                  <c:v>69.85799999999999</c:v>
                </c:pt>
                <c:pt idx="10078">
                  <c:v>69.85799999999999</c:v>
                </c:pt>
                <c:pt idx="10079">
                  <c:v>69.813999999999993</c:v>
                </c:pt>
                <c:pt idx="10080">
                  <c:v>69.771000000000001</c:v>
                </c:pt>
                <c:pt idx="10081">
                  <c:v>69.727999999999994</c:v>
                </c:pt>
                <c:pt idx="10082">
                  <c:v>69.685000000000002</c:v>
                </c:pt>
                <c:pt idx="10083">
                  <c:v>69.685000000000002</c:v>
                </c:pt>
                <c:pt idx="10084">
                  <c:v>69.643000000000001</c:v>
                </c:pt>
                <c:pt idx="10085">
                  <c:v>69.643000000000001</c:v>
                </c:pt>
                <c:pt idx="10086">
                  <c:v>69.599999999999994</c:v>
                </c:pt>
                <c:pt idx="10087">
                  <c:v>69.599999999999994</c:v>
                </c:pt>
                <c:pt idx="10088">
                  <c:v>69.599999999999994</c:v>
                </c:pt>
                <c:pt idx="10089">
                  <c:v>69.643000000000001</c:v>
                </c:pt>
                <c:pt idx="10090">
                  <c:v>69.643000000000001</c:v>
                </c:pt>
                <c:pt idx="10091">
                  <c:v>69.685000000000002</c:v>
                </c:pt>
                <c:pt idx="10092">
                  <c:v>69.685000000000002</c:v>
                </c:pt>
                <c:pt idx="10093">
                  <c:v>69.685000000000002</c:v>
                </c:pt>
                <c:pt idx="10094">
                  <c:v>69.685000000000002</c:v>
                </c:pt>
                <c:pt idx="10095">
                  <c:v>69.727999999999994</c:v>
                </c:pt>
                <c:pt idx="10096">
                  <c:v>69.727999999999994</c:v>
                </c:pt>
                <c:pt idx="10097">
                  <c:v>69.727999999999994</c:v>
                </c:pt>
                <c:pt idx="10098">
                  <c:v>69.727999999999994</c:v>
                </c:pt>
                <c:pt idx="10099">
                  <c:v>69.727999999999994</c:v>
                </c:pt>
                <c:pt idx="10100">
                  <c:v>69.727999999999994</c:v>
                </c:pt>
                <c:pt idx="10101">
                  <c:v>69.727999999999994</c:v>
                </c:pt>
                <c:pt idx="10102">
                  <c:v>69.685000000000002</c:v>
                </c:pt>
                <c:pt idx="10103">
                  <c:v>69.685000000000002</c:v>
                </c:pt>
                <c:pt idx="10104">
                  <c:v>69.685000000000002</c:v>
                </c:pt>
                <c:pt idx="10105">
                  <c:v>69.685000000000002</c:v>
                </c:pt>
                <c:pt idx="10106">
                  <c:v>69.643000000000001</c:v>
                </c:pt>
                <c:pt idx="10107">
                  <c:v>69.643000000000001</c:v>
                </c:pt>
                <c:pt idx="10108">
                  <c:v>69.599999999999994</c:v>
                </c:pt>
                <c:pt idx="10109">
                  <c:v>69.599999999999994</c:v>
                </c:pt>
                <c:pt idx="10110">
                  <c:v>69.599999999999994</c:v>
                </c:pt>
                <c:pt idx="10111">
                  <c:v>69.599999999999994</c:v>
                </c:pt>
                <c:pt idx="10112">
                  <c:v>69.599999999999994</c:v>
                </c:pt>
                <c:pt idx="10113">
                  <c:v>69.599999999999994</c:v>
                </c:pt>
                <c:pt idx="10114">
                  <c:v>69.599999999999994</c:v>
                </c:pt>
                <c:pt idx="10115">
                  <c:v>69.599999999999994</c:v>
                </c:pt>
                <c:pt idx="10116">
                  <c:v>69.599999999999994</c:v>
                </c:pt>
                <c:pt idx="10117">
                  <c:v>69.599999999999994</c:v>
                </c:pt>
                <c:pt idx="10118">
                  <c:v>69.599999999999994</c:v>
                </c:pt>
                <c:pt idx="10119">
                  <c:v>69.599999999999994</c:v>
                </c:pt>
                <c:pt idx="10120">
                  <c:v>69.643000000000001</c:v>
                </c:pt>
                <c:pt idx="10121">
                  <c:v>69.643000000000001</c:v>
                </c:pt>
                <c:pt idx="10122">
                  <c:v>69.685000000000002</c:v>
                </c:pt>
                <c:pt idx="10123">
                  <c:v>69.685000000000002</c:v>
                </c:pt>
                <c:pt idx="10124">
                  <c:v>69.685000000000002</c:v>
                </c:pt>
                <c:pt idx="10125">
                  <c:v>69.685000000000002</c:v>
                </c:pt>
                <c:pt idx="10126">
                  <c:v>69.685000000000002</c:v>
                </c:pt>
                <c:pt idx="10127">
                  <c:v>69.685000000000002</c:v>
                </c:pt>
                <c:pt idx="10128">
                  <c:v>69.685000000000002</c:v>
                </c:pt>
                <c:pt idx="10129">
                  <c:v>69.685000000000002</c:v>
                </c:pt>
                <c:pt idx="10130">
                  <c:v>69.685000000000002</c:v>
                </c:pt>
                <c:pt idx="10131">
                  <c:v>69.685000000000002</c:v>
                </c:pt>
                <c:pt idx="10132">
                  <c:v>69.685000000000002</c:v>
                </c:pt>
                <c:pt idx="10133">
                  <c:v>69.685000000000002</c:v>
                </c:pt>
                <c:pt idx="10134">
                  <c:v>69.685000000000002</c:v>
                </c:pt>
                <c:pt idx="10135">
                  <c:v>69.643000000000001</c:v>
                </c:pt>
                <c:pt idx="10136">
                  <c:v>69.643000000000001</c:v>
                </c:pt>
                <c:pt idx="10137">
                  <c:v>69.643000000000001</c:v>
                </c:pt>
                <c:pt idx="10138">
                  <c:v>69.643000000000001</c:v>
                </c:pt>
                <c:pt idx="10139">
                  <c:v>69.643000000000001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69.599999999999994</c:v>
                </c:pt>
                <c:pt idx="10144">
                  <c:v>69.599999999999994</c:v>
                </c:pt>
                <c:pt idx="10145">
                  <c:v>69.599999999999994</c:v>
                </c:pt>
                <c:pt idx="10146">
                  <c:v>69.599999999999994</c:v>
                </c:pt>
                <c:pt idx="10147">
                  <c:v>69.599999999999994</c:v>
                </c:pt>
                <c:pt idx="10148">
                  <c:v>69.599999999999994</c:v>
                </c:pt>
                <c:pt idx="10149">
                  <c:v>69.599999999999994</c:v>
                </c:pt>
                <c:pt idx="10150">
                  <c:v>69.599999999999994</c:v>
                </c:pt>
                <c:pt idx="10151">
                  <c:v>69.599999999999994</c:v>
                </c:pt>
                <c:pt idx="10152">
                  <c:v>69.599999999999994</c:v>
                </c:pt>
                <c:pt idx="10153">
                  <c:v>69.643000000000001</c:v>
                </c:pt>
                <c:pt idx="10154">
                  <c:v>69.643000000000001</c:v>
                </c:pt>
                <c:pt idx="10155">
                  <c:v>69.685000000000002</c:v>
                </c:pt>
                <c:pt idx="10156">
                  <c:v>69.685000000000002</c:v>
                </c:pt>
                <c:pt idx="10157">
                  <c:v>69.685000000000002</c:v>
                </c:pt>
                <c:pt idx="10158">
                  <c:v>69.685000000000002</c:v>
                </c:pt>
                <c:pt idx="10159">
                  <c:v>69.685000000000002</c:v>
                </c:pt>
                <c:pt idx="10160">
                  <c:v>69.685000000000002</c:v>
                </c:pt>
                <c:pt idx="10161">
                  <c:v>69.685000000000002</c:v>
                </c:pt>
                <c:pt idx="10162">
                  <c:v>69.685000000000002</c:v>
                </c:pt>
                <c:pt idx="10163">
                  <c:v>69.685000000000002</c:v>
                </c:pt>
                <c:pt idx="10164">
                  <c:v>69.727999999999994</c:v>
                </c:pt>
                <c:pt idx="10165">
                  <c:v>69.727999999999994</c:v>
                </c:pt>
                <c:pt idx="10166">
                  <c:v>69.771000000000001</c:v>
                </c:pt>
                <c:pt idx="10167">
                  <c:v>69.771000000000001</c:v>
                </c:pt>
                <c:pt idx="10168">
                  <c:v>69.813999999999993</c:v>
                </c:pt>
                <c:pt idx="10169">
                  <c:v>69.813999999999993</c:v>
                </c:pt>
                <c:pt idx="10170">
                  <c:v>69.813999999999993</c:v>
                </c:pt>
                <c:pt idx="10171">
                  <c:v>69.813999999999993</c:v>
                </c:pt>
                <c:pt idx="10172">
                  <c:v>69.813999999999993</c:v>
                </c:pt>
                <c:pt idx="10173">
                  <c:v>69.771000000000001</c:v>
                </c:pt>
                <c:pt idx="10174">
                  <c:v>69.771000000000001</c:v>
                </c:pt>
                <c:pt idx="10175">
                  <c:v>69.771000000000001</c:v>
                </c:pt>
                <c:pt idx="10176">
                  <c:v>69.771000000000001</c:v>
                </c:pt>
                <c:pt idx="10177">
                  <c:v>69.771000000000001</c:v>
                </c:pt>
                <c:pt idx="10178">
                  <c:v>69.771000000000001</c:v>
                </c:pt>
                <c:pt idx="10179">
                  <c:v>69.727999999999994</c:v>
                </c:pt>
                <c:pt idx="10180">
                  <c:v>69.771000000000001</c:v>
                </c:pt>
                <c:pt idx="10181">
                  <c:v>69.771000000000001</c:v>
                </c:pt>
                <c:pt idx="10182">
                  <c:v>69.771000000000001</c:v>
                </c:pt>
                <c:pt idx="10183">
                  <c:v>69.771000000000001</c:v>
                </c:pt>
                <c:pt idx="10184">
                  <c:v>69.771000000000001</c:v>
                </c:pt>
                <c:pt idx="10185">
                  <c:v>69.771000000000001</c:v>
                </c:pt>
                <c:pt idx="10186">
                  <c:v>69.771000000000001</c:v>
                </c:pt>
                <c:pt idx="10187">
                  <c:v>69.727999999999994</c:v>
                </c:pt>
                <c:pt idx="10188">
                  <c:v>69.727999999999994</c:v>
                </c:pt>
                <c:pt idx="10189">
                  <c:v>69.727999999999994</c:v>
                </c:pt>
                <c:pt idx="10190">
                  <c:v>69.771000000000001</c:v>
                </c:pt>
                <c:pt idx="10191">
                  <c:v>69.771000000000001</c:v>
                </c:pt>
                <c:pt idx="10192">
                  <c:v>69.771000000000001</c:v>
                </c:pt>
                <c:pt idx="10193">
                  <c:v>69.771000000000001</c:v>
                </c:pt>
                <c:pt idx="10194">
                  <c:v>69.771000000000001</c:v>
                </c:pt>
                <c:pt idx="10195">
                  <c:v>69.771000000000001</c:v>
                </c:pt>
                <c:pt idx="10196">
                  <c:v>69.771000000000001</c:v>
                </c:pt>
                <c:pt idx="10197">
                  <c:v>69.727999999999994</c:v>
                </c:pt>
                <c:pt idx="10198">
                  <c:v>69.685000000000002</c:v>
                </c:pt>
                <c:pt idx="10199">
                  <c:v>69.685000000000002</c:v>
                </c:pt>
                <c:pt idx="10200">
                  <c:v>69.685000000000002</c:v>
                </c:pt>
                <c:pt idx="10201">
                  <c:v>69.643000000000001</c:v>
                </c:pt>
                <c:pt idx="10202">
                  <c:v>69.643000000000001</c:v>
                </c:pt>
                <c:pt idx="10203">
                  <c:v>69.643000000000001</c:v>
                </c:pt>
                <c:pt idx="10204">
                  <c:v>69.643000000000001</c:v>
                </c:pt>
                <c:pt idx="10205">
                  <c:v>69.643000000000001</c:v>
                </c:pt>
                <c:pt idx="10206">
                  <c:v>69.643000000000001</c:v>
                </c:pt>
                <c:pt idx="10207">
                  <c:v>69.685000000000002</c:v>
                </c:pt>
                <c:pt idx="10208">
                  <c:v>69.685000000000002</c:v>
                </c:pt>
                <c:pt idx="10209">
                  <c:v>69.685000000000002</c:v>
                </c:pt>
                <c:pt idx="10210">
                  <c:v>69.685000000000002</c:v>
                </c:pt>
                <c:pt idx="10211">
                  <c:v>69.727999999999994</c:v>
                </c:pt>
                <c:pt idx="10212">
                  <c:v>69.727999999999994</c:v>
                </c:pt>
                <c:pt idx="10213">
                  <c:v>69.771000000000001</c:v>
                </c:pt>
                <c:pt idx="10214">
                  <c:v>69.813999999999993</c:v>
                </c:pt>
                <c:pt idx="10215">
                  <c:v>69.85799999999999</c:v>
                </c:pt>
                <c:pt idx="10216">
                  <c:v>69.900999999999996</c:v>
                </c:pt>
                <c:pt idx="10217">
                  <c:v>69.942000000000007</c:v>
                </c:pt>
                <c:pt idx="10218">
                  <c:v>69.985000000000014</c:v>
                </c:pt>
                <c:pt idx="10219">
                  <c:v>70.028999999999982</c:v>
                </c:pt>
                <c:pt idx="10220">
                  <c:v>70.028999999999982</c:v>
                </c:pt>
                <c:pt idx="10221">
                  <c:v>70.028999999999982</c:v>
                </c:pt>
                <c:pt idx="10222">
                  <c:v>70.072000000000003</c:v>
                </c:pt>
                <c:pt idx="10223">
                  <c:v>70.072000000000003</c:v>
                </c:pt>
                <c:pt idx="10224">
                  <c:v>70.072000000000003</c:v>
                </c:pt>
                <c:pt idx="10225">
                  <c:v>70.114999999999995</c:v>
                </c:pt>
                <c:pt idx="10226">
                  <c:v>70.114999999999995</c:v>
                </c:pt>
                <c:pt idx="10227">
                  <c:v>70.114999999999995</c:v>
                </c:pt>
                <c:pt idx="10228">
                  <c:v>70.072000000000003</c:v>
                </c:pt>
                <c:pt idx="10229">
                  <c:v>70.072000000000003</c:v>
                </c:pt>
                <c:pt idx="10230">
                  <c:v>70.028999999999982</c:v>
                </c:pt>
                <c:pt idx="10231">
                  <c:v>70.028999999999982</c:v>
                </c:pt>
                <c:pt idx="10232">
                  <c:v>70.028999999999982</c:v>
                </c:pt>
                <c:pt idx="10233">
                  <c:v>70.028999999999982</c:v>
                </c:pt>
                <c:pt idx="10234">
                  <c:v>70.028999999999982</c:v>
                </c:pt>
                <c:pt idx="10235">
                  <c:v>69.985000000000014</c:v>
                </c:pt>
                <c:pt idx="10236">
                  <c:v>69.985000000000014</c:v>
                </c:pt>
                <c:pt idx="10237">
                  <c:v>69.985000000000014</c:v>
                </c:pt>
                <c:pt idx="10238">
                  <c:v>69.942000000000007</c:v>
                </c:pt>
                <c:pt idx="10239">
                  <c:v>69.942000000000007</c:v>
                </c:pt>
                <c:pt idx="10240">
                  <c:v>69.942000000000007</c:v>
                </c:pt>
                <c:pt idx="10241">
                  <c:v>69.942000000000007</c:v>
                </c:pt>
                <c:pt idx="10242">
                  <c:v>69.942000000000007</c:v>
                </c:pt>
                <c:pt idx="10243">
                  <c:v>69.900999999999996</c:v>
                </c:pt>
                <c:pt idx="10244">
                  <c:v>69.942000000000007</c:v>
                </c:pt>
                <c:pt idx="10245">
                  <c:v>69.942000000000007</c:v>
                </c:pt>
                <c:pt idx="10246">
                  <c:v>69.942000000000007</c:v>
                </c:pt>
                <c:pt idx="10247">
                  <c:v>69.942000000000007</c:v>
                </c:pt>
                <c:pt idx="10248">
                  <c:v>69.942000000000007</c:v>
                </c:pt>
                <c:pt idx="10249">
                  <c:v>69.942000000000007</c:v>
                </c:pt>
                <c:pt idx="10250">
                  <c:v>69.942000000000007</c:v>
                </c:pt>
                <c:pt idx="10251">
                  <c:v>69.942000000000007</c:v>
                </c:pt>
                <c:pt idx="10252">
                  <c:v>69.985000000000014</c:v>
                </c:pt>
                <c:pt idx="10253">
                  <c:v>70.028999999999982</c:v>
                </c:pt>
                <c:pt idx="10254">
                  <c:v>70.028999999999982</c:v>
                </c:pt>
                <c:pt idx="10255">
                  <c:v>70.028999999999982</c:v>
                </c:pt>
                <c:pt idx="10256">
                  <c:v>70.072000000000003</c:v>
                </c:pt>
                <c:pt idx="10257">
                  <c:v>70.072000000000003</c:v>
                </c:pt>
                <c:pt idx="10258">
                  <c:v>70.072000000000003</c:v>
                </c:pt>
                <c:pt idx="10259">
                  <c:v>70.028999999999982</c:v>
                </c:pt>
                <c:pt idx="10260">
                  <c:v>70.028999999999982</c:v>
                </c:pt>
                <c:pt idx="10261">
                  <c:v>70.028999999999982</c:v>
                </c:pt>
                <c:pt idx="10262">
                  <c:v>70.028999999999982</c:v>
                </c:pt>
                <c:pt idx="10263">
                  <c:v>70.028999999999982</c:v>
                </c:pt>
                <c:pt idx="10264">
                  <c:v>70.028999999999982</c:v>
                </c:pt>
                <c:pt idx="10265">
                  <c:v>70.028999999999982</c:v>
                </c:pt>
                <c:pt idx="10266">
                  <c:v>70.028999999999982</c:v>
                </c:pt>
                <c:pt idx="10267">
                  <c:v>70.028999999999982</c:v>
                </c:pt>
                <c:pt idx="10268">
                  <c:v>70.028999999999982</c:v>
                </c:pt>
                <c:pt idx="10269">
                  <c:v>70.028999999999982</c:v>
                </c:pt>
                <c:pt idx="10270">
                  <c:v>70.028999999999982</c:v>
                </c:pt>
                <c:pt idx="10271">
                  <c:v>70.028999999999982</c:v>
                </c:pt>
                <c:pt idx="10272">
                  <c:v>69.985000000000014</c:v>
                </c:pt>
                <c:pt idx="10273">
                  <c:v>69.985000000000014</c:v>
                </c:pt>
                <c:pt idx="10274">
                  <c:v>69.985000000000014</c:v>
                </c:pt>
                <c:pt idx="10275">
                  <c:v>69.985000000000014</c:v>
                </c:pt>
                <c:pt idx="10276">
                  <c:v>69.985000000000014</c:v>
                </c:pt>
                <c:pt idx="10277">
                  <c:v>69.985000000000014</c:v>
                </c:pt>
                <c:pt idx="10278">
                  <c:v>70.028999999999982</c:v>
                </c:pt>
                <c:pt idx="10279">
                  <c:v>70.028999999999982</c:v>
                </c:pt>
                <c:pt idx="10280">
                  <c:v>70.028999999999982</c:v>
                </c:pt>
                <c:pt idx="10281">
                  <c:v>70.028999999999982</c:v>
                </c:pt>
                <c:pt idx="10282">
                  <c:v>70.028999999999982</c:v>
                </c:pt>
                <c:pt idx="10283">
                  <c:v>70.028999999999982</c:v>
                </c:pt>
                <c:pt idx="10284">
                  <c:v>70.028999999999982</c:v>
                </c:pt>
                <c:pt idx="10285">
                  <c:v>70.028999999999982</c:v>
                </c:pt>
                <c:pt idx="10286">
                  <c:v>70.028999999999982</c:v>
                </c:pt>
                <c:pt idx="10287">
                  <c:v>70.028999999999982</c:v>
                </c:pt>
                <c:pt idx="10288">
                  <c:v>69.985000000000014</c:v>
                </c:pt>
                <c:pt idx="10289">
                  <c:v>69.985000000000014</c:v>
                </c:pt>
                <c:pt idx="10290">
                  <c:v>69.942000000000007</c:v>
                </c:pt>
                <c:pt idx="10291">
                  <c:v>69.942000000000007</c:v>
                </c:pt>
                <c:pt idx="10292">
                  <c:v>69.942000000000007</c:v>
                </c:pt>
                <c:pt idx="10293">
                  <c:v>69.942000000000007</c:v>
                </c:pt>
                <c:pt idx="10294">
                  <c:v>69.942000000000007</c:v>
                </c:pt>
                <c:pt idx="10295">
                  <c:v>69.942000000000007</c:v>
                </c:pt>
                <c:pt idx="10296">
                  <c:v>69.942000000000007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69.85799999999999</c:v>
                </c:pt>
                <c:pt idx="10301">
                  <c:v>69.85799999999999</c:v>
                </c:pt>
                <c:pt idx="10302">
                  <c:v>69.85799999999999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69.900999999999996</c:v>
                </c:pt>
                <c:pt idx="10307">
                  <c:v>69.900999999999996</c:v>
                </c:pt>
                <c:pt idx="10308">
                  <c:v>69.942000000000007</c:v>
                </c:pt>
                <c:pt idx="10309">
                  <c:v>69.942000000000007</c:v>
                </c:pt>
                <c:pt idx="10310">
                  <c:v>69.942000000000007</c:v>
                </c:pt>
                <c:pt idx="10311">
                  <c:v>69.985000000000014</c:v>
                </c:pt>
                <c:pt idx="10312">
                  <c:v>69.985000000000014</c:v>
                </c:pt>
                <c:pt idx="10313">
                  <c:v>69.985000000000014</c:v>
                </c:pt>
                <c:pt idx="10314">
                  <c:v>69.985000000000014</c:v>
                </c:pt>
                <c:pt idx="10315">
                  <c:v>69.985000000000014</c:v>
                </c:pt>
                <c:pt idx="10316">
                  <c:v>69.985000000000014</c:v>
                </c:pt>
                <c:pt idx="10317">
                  <c:v>69.985000000000014</c:v>
                </c:pt>
                <c:pt idx="10318">
                  <c:v>69.985000000000014</c:v>
                </c:pt>
                <c:pt idx="10319">
                  <c:v>69.985000000000014</c:v>
                </c:pt>
                <c:pt idx="10320">
                  <c:v>70.028999999999982</c:v>
                </c:pt>
                <c:pt idx="10321">
                  <c:v>70.028999999999982</c:v>
                </c:pt>
                <c:pt idx="10322">
                  <c:v>70.072000000000003</c:v>
                </c:pt>
                <c:pt idx="10323">
                  <c:v>70.114999999999995</c:v>
                </c:pt>
                <c:pt idx="10324">
                  <c:v>70.114999999999995</c:v>
                </c:pt>
                <c:pt idx="10325">
                  <c:v>70.157999999999987</c:v>
                </c:pt>
                <c:pt idx="10326">
                  <c:v>70.200999999999993</c:v>
                </c:pt>
                <c:pt idx="10327">
                  <c:v>70.200999999999993</c:v>
                </c:pt>
                <c:pt idx="10328">
                  <c:v>70.242999999999995</c:v>
                </c:pt>
                <c:pt idx="10329">
                  <c:v>70.242999999999995</c:v>
                </c:pt>
                <c:pt idx="10330">
                  <c:v>70.286000000000001</c:v>
                </c:pt>
                <c:pt idx="10331">
                  <c:v>70.286000000000001</c:v>
                </c:pt>
                <c:pt idx="10332">
                  <c:v>70.286000000000001</c:v>
                </c:pt>
                <c:pt idx="10333">
                  <c:v>70.286000000000001</c:v>
                </c:pt>
                <c:pt idx="10334">
                  <c:v>70.328999999999979</c:v>
                </c:pt>
                <c:pt idx="10335">
                  <c:v>70.328999999999979</c:v>
                </c:pt>
                <c:pt idx="10336">
                  <c:v>70.371999999999986</c:v>
                </c:pt>
                <c:pt idx="10337">
                  <c:v>70.371999999999986</c:v>
                </c:pt>
                <c:pt idx="10338">
                  <c:v>70.371999999999986</c:v>
                </c:pt>
                <c:pt idx="10339">
                  <c:v>70.371999999999986</c:v>
                </c:pt>
                <c:pt idx="10340">
                  <c:v>70.371999999999986</c:v>
                </c:pt>
                <c:pt idx="10341">
                  <c:v>70.415999999999997</c:v>
                </c:pt>
                <c:pt idx="10342">
                  <c:v>70.415999999999997</c:v>
                </c:pt>
                <c:pt idx="10343">
                  <c:v>70.371999999999986</c:v>
                </c:pt>
                <c:pt idx="10344">
                  <c:v>70.371999999999986</c:v>
                </c:pt>
                <c:pt idx="10345">
                  <c:v>70.371999999999986</c:v>
                </c:pt>
                <c:pt idx="10346">
                  <c:v>70.371999999999986</c:v>
                </c:pt>
                <c:pt idx="10347">
                  <c:v>70.328999999999979</c:v>
                </c:pt>
                <c:pt idx="10348">
                  <c:v>70.328999999999979</c:v>
                </c:pt>
                <c:pt idx="10349">
                  <c:v>70.286000000000001</c:v>
                </c:pt>
                <c:pt idx="10350">
                  <c:v>70.242999999999995</c:v>
                </c:pt>
                <c:pt idx="10351">
                  <c:v>70.242999999999995</c:v>
                </c:pt>
                <c:pt idx="10352">
                  <c:v>70.200999999999993</c:v>
                </c:pt>
                <c:pt idx="10353">
                  <c:v>70.200999999999993</c:v>
                </c:pt>
                <c:pt idx="10354">
                  <c:v>70.157999999999987</c:v>
                </c:pt>
                <c:pt idx="10355">
                  <c:v>70.157999999999987</c:v>
                </c:pt>
                <c:pt idx="10356">
                  <c:v>70.157999999999987</c:v>
                </c:pt>
                <c:pt idx="10357">
                  <c:v>70.157999999999987</c:v>
                </c:pt>
                <c:pt idx="10358">
                  <c:v>70.157999999999987</c:v>
                </c:pt>
                <c:pt idx="10359">
                  <c:v>70.157999999999987</c:v>
                </c:pt>
                <c:pt idx="10360">
                  <c:v>70.200999999999993</c:v>
                </c:pt>
                <c:pt idx="10361">
                  <c:v>70.200999999999993</c:v>
                </c:pt>
                <c:pt idx="10362">
                  <c:v>70.200999999999993</c:v>
                </c:pt>
                <c:pt idx="10363">
                  <c:v>70.200999999999993</c:v>
                </c:pt>
                <c:pt idx="10364">
                  <c:v>70.200999999999993</c:v>
                </c:pt>
                <c:pt idx="10365">
                  <c:v>70.200999999999993</c:v>
                </c:pt>
                <c:pt idx="10366">
                  <c:v>70.242999999999995</c:v>
                </c:pt>
                <c:pt idx="10367">
                  <c:v>70.242999999999995</c:v>
                </c:pt>
                <c:pt idx="10368">
                  <c:v>70.242999999999995</c:v>
                </c:pt>
                <c:pt idx="10369">
                  <c:v>70.286000000000001</c:v>
                </c:pt>
                <c:pt idx="10370">
                  <c:v>70.286000000000001</c:v>
                </c:pt>
                <c:pt idx="10371">
                  <c:v>70.286000000000001</c:v>
                </c:pt>
                <c:pt idx="10372">
                  <c:v>70.328999999999979</c:v>
                </c:pt>
                <c:pt idx="10373">
                  <c:v>70.328999999999979</c:v>
                </c:pt>
                <c:pt idx="10374">
                  <c:v>70.328999999999979</c:v>
                </c:pt>
                <c:pt idx="10375">
                  <c:v>70.328999999999979</c:v>
                </c:pt>
                <c:pt idx="10376">
                  <c:v>70.328999999999979</c:v>
                </c:pt>
                <c:pt idx="10377">
                  <c:v>70.328999999999979</c:v>
                </c:pt>
                <c:pt idx="10378">
                  <c:v>70.328999999999979</c:v>
                </c:pt>
                <c:pt idx="10379">
                  <c:v>70.328999999999979</c:v>
                </c:pt>
                <c:pt idx="10380">
                  <c:v>70.328999999999979</c:v>
                </c:pt>
                <c:pt idx="10381">
                  <c:v>70.328999999999979</c:v>
                </c:pt>
                <c:pt idx="10382">
                  <c:v>70.328999999999979</c:v>
                </c:pt>
                <c:pt idx="10383">
                  <c:v>70.286000000000001</c:v>
                </c:pt>
                <c:pt idx="10384">
                  <c:v>70.286000000000001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70.114999999999995</c:v>
                </c:pt>
                <c:pt idx="10390">
                  <c:v>70.114999999999995</c:v>
                </c:pt>
                <c:pt idx="10391">
                  <c:v>70.072000000000003</c:v>
                </c:pt>
                <c:pt idx="10392">
                  <c:v>70.072000000000003</c:v>
                </c:pt>
                <c:pt idx="10393">
                  <c:v>70.028999999999982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69.985000000000014</c:v>
                </c:pt>
                <c:pt idx="10397">
                  <c:v>69.985000000000014</c:v>
                </c:pt>
                <c:pt idx="10398">
                  <c:v>69.942000000000007</c:v>
                </c:pt>
                <c:pt idx="10399">
                  <c:v>69.900999999999996</c:v>
                </c:pt>
                <c:pt idx="10400">
                  <c:v>69.900999999999996</c:v>
                </c:pt>
                <c:pt idx="10401">
                  <c:v>69.85799999999999</c:v>
                </c:pt>
                <c:pt idx="10402">
                  <c:v>69.85799999999999</c:v>
                </c:pt>
                <c:pt idx="10403">
                  <c:v>69.85799999999999</c:v>
                </c:pt>
                <c:pt idx="10404">
                  <c:v>69.85799999999999</c:v>
                </c:pt>
                <c:pt idx="10405">
                  <c:v>69.85799999999999</c:v>
                </c:pt>
                <c:pt idx="10406">
                  <c:v>69.85799999999999</c:v>
                </c:pt>
                <c:pt idx="10407">
                  <c:v>69.85799999999999</c:v>
                </c:pt>
                <c:pt idx="10408">
                  <c:v>69.85799999999999</c:v>
                </c:pt>
                <c:pt idx="10409">
                  <c:v>69.85799999999999</c:v>
                </c:pt>
                <c:pt idx="10410">
                  <c:v>69.85799999999999</c:v>
                </c:pt>
                <c:pt idx="10411">
                  <c:v>69.813999999999993</c:v>
                </c:pt>
                <c:pt idx="10412">
                  <c:v>69.813999999999993</c:v>
                </c:pt>
                <c:pt idx="10413">
                  <c:v>69.813999999999993</c:v>
                </c:pt>
                <c:pt idx="10414">
                  <c:v>69.813999999999993</c:v>
                </c:pt>
                <c:pt idx="10415">
                  <c:v>69.813999999999993</c:v>
                </c:pt>
                <c:pt idx="10416">
                  <c:v>69.813999999999993</c:v>
                </c:pt>
                <c:pt idx="10417">
                  <c:v>69.813999999999993</c:v>
                </c:pt>
                <c:pt idx="10418">
                  <c:v>69.85799999999999</c:v>
                </c:pt>
                <c:pt idx="10419">
                  <c:v>69.85799999999999</c:v>
                </c:pt>
                <c:pt idx="10420">
                  <c:v>69.85799999999999</c:v>
                </c:pt>
                <c:pt idx="10421">
                  <c:v>69.85799999999999</c:v>
                </c:pt>
                <c:pt idx="10422">
                  <c:v>69.85799999999999</c:v>
                </c:pt>
                <c:pt idx="10423">
                  <c:v>69.813999999999993</c:v>
                </c:pt>
                <c:pt idx="10424">
                  <c:v>69.813999999999993</c:v>
                </c:pt>
                <c:pt idx="10425">
                  <c:v>69.813999999999993</c:v>
                </c:pt>
                <c:pt idx="10426">
                  <c:v>69.813999999999993</c:v>
                </c:pt>
                <c:pt idx="10427">
                  <c:v>69.813999999999993</c:v>
                </c:pt>
                <c:pt idx="10428">
                  <c:v>69.813999999999993</c:v>
                </c:pt>
                <c:pt idx="10429">
                  <c:v>69.771000000000001</c:v>
                </c:pt>
                <c:pt idx="10430">
                  <c:v>69.771000000000001</c:v>
                </c:pt>
                <c:pt idx="10431">
                  <c:v>69.771000000000001</c:v>
                </c:pt>
                <c:pt idx="10432">
                  <c:v>69.771000000000001</c:v>
                </c:pt>
                <c:pt idx="10433">
                  <c:v>69.813999999999993</c:v>
                </c:pt>
                <c:pt idx="10434">
                  <c:v>69.813999999999993</c:v>
                </c:pt>
                <c:pt idx="10435">
                  <c:v>69.813999999999993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69.85799999999999</c:v>
                </c:pt>
                <c:pt idx="10439">
                  <c:v>69.85799999999999</c:v>
                </c:pt>
                <c:pt idx="10440">
                  <c:v>69.85799999999999</c:v>
                </c:pt>
                <c:pt idx="10441">
                  <c:v>69.85799999999999</c:v>
                </c:pt>
                <c:pt idx="10442">
                  <c:v>69.85799999999999</c:v>
                </c:pt>
                <c:pt idx="10443">
                  <c:v>69.85799999999999</c:v>
                </c:pt>
                <c:pt idx="10444">
                  <c:v>69.85799999999999</c:v>
                </c:pt>
                <c:pt idx="10445">
                  <c:v>69.85799999999999</c:v>
                </c:pt>
                <c:pt idx="10446">
                  <c:v>69.85799999999999</c:v>
                </c:pt>
                <c:pt idx="10447">
                  <c:v>69.85799999999999</c:v>
                </c:pt>
                <c:pt idx="10448">
                  <c:v>69.900999999999996</c:v>
                </c:pt>
                <c:pt idx="10449">
                  <c:v>69.900999999999996</c:v>
                </c:pt>
                <c:pt idx="10450">
                  <c:v>69.900999999999996</c:v>
                </c:pt>
                <c:pt idx="10451">
                  <c:v>69.900999999999996</c:v>
                </c:pt>
                <c:pt idx="10452">
                  <c:v>69.900999999999996</c:v>
                </c:pt>
                <c:pt idx="10453">
                  <c:v>69.900999999999996</c:v>
                </c:pt>
                <c:pt idx="10454">
                  <c:v>69.900999999999996</c:v>
                </c:pt>
                <c:pt idx="10455">
                  <c:v>69.900999999999996</c:v>
                </c:pt>
                <c:pt idx="10456">
                  <c:v>69.900999999999996</c:v>
                </c:pt>
                <c:pt idx="10457">
                  <c:v>69.900999999999996</c:v>
                </c:pt>
                <c:pt idx="10458">
                  <c:v>69.900999999999996</c:v>
                </c:pt>
                <c:pt idx="10459">
                  <c:v>69.900999999999996</c:v>
                </c:pt>
                <c:pt idx="10460">
                  <c:v>69.900999999999996</c:v>
                </c:pt>
                <c:pt idx="10461">
                  <c:v>69.900999999999996</c:v>
                </c:pt>
                <c:pt idx="10462">
                  <c:v>69.900999999999996</c:v>
                </c:pt>
                <c:pt idx="10463">
                  <c:v>69.900999999999996</c:v>
                </c:pt>
                <c:pt idx="10464">
                  <c:v>69.942000000000007</c:v>
                </c:pt>
                <c:pt idx="10465">
                  <c:v>69.942000000000007</c:v>
                </c:pt>
                <c:pt idx="10466">
                  <c:v>69.942000000000007</c:v>
                </c:pt>
                <c:pt idx="10467">
                  <c:v>69.942000000000007</c:v>
                </c:pt>
                <c:pt idx="10468">
                  <c:v>69.942000000000007</c:v>
                </c:pt>
                <c:pt idx="10469">
                  <c:v>69.942000000000007</c:v>
                </c:pt>
                <c:pt idx="10470">
                  <c:v>69.942000000000007</c:v>
                </c:pt>
                <c:pt idx="10471">
                  <c:v>69.942000000000007</c:v>
                </c:pt>
                <c:pt idx="10472">
                  <c:v>69.942000000000007</c:v>
                </c:pt>
                <c:pt idx="10473">
                  <c:v>69.942000000000007</c:v>
                </c:pt>
                <c:pt idx="10474">
                  <c:v>69.985000000000014</c:v>
                </c:pt>
                <c:pt idx="10475">
                  <c:v>69.985000000000014</c:v>
                </c:pt>
                <c:pt idx="10476">
                  <c:v>69.985000000000014</c:v>
                </c:pt>
                <c:pt idx="10477">
                  <c:v>70.028999999999982</c:v>
                </c:pt>
                <c:pt idx="10478">
                  <c:v>70.028999999999982</c:v>
                </c:pt>
                <c:pt idx="10479">
                  <c:v>70.028999999999982</c:v>
                </c:pt>
                <c:pt idx="10480">
                  <c:v>69.985000000000014</c:v>
                </c:pt>
                <c:pt idx="10481">
                  <c:v>69.985000000000014</c:v>
                </c:pt>
                <c:pt idx="10482">
                  <c:v>69.985000000000014</c:v>
                </c:pt>
                <c:pt idx="10483">
                  <c:v>69.985000000000014</c:v>
                </c:pt>
                <c:pt idx="10484">
                  <c:v>69.985000000000014</c:v>
                </c:pt>
                <c:pt idx="10485">
                  <c:v>69.985000000000014</c:v>
                </c:pt>
                <c:pt idx="10486">
                  <c:v>69.985000000000014</c:v>
                </c:pt>
                <c:pt idx="10487">
                  <c:v>70.028999999999982</c:v>
                </c:pt>
                <c:pt idx="10488">
                  <c:v>70.028999999999982</c:v>
                </c:pt>
                <c:pt idx="10489">
                  <c:v>70.028999999999982</c:v>
                </c:pt>
                <c:pt idx="10490">
                  <c:v>70.028999999999982</c:v>
                </c:pt>
                <c:pt idx="10491">
                  <c:v>70.028999999999982</c:v>
                </c:pt>
                <c:pt idx="10492">
                  <c:v>70.028999999999982</c:v>
                </c:pt>
                <c:pt idx="10493">
                  <c:v>70.028999999999982</c:v>
                </c:pt>
                <c:pt idx="10494">
                  <c:v>70.028999999999982</c:v>
                </c:pt>
                <c:pt idx="10495">
                  <c:v>70.028999999999982</c:v>
                </c:pt>
                <c:pt idx="10496">
                  <c:v>70.028999999999982</c:v>
                </c:pt>
                <c:pt idx="10497">
                  <c:v>70.028999999999982</c:v>
                </c:pt>
                <c:pt idx="10498">
                  <c:v>70.028999999999982</c:v>
                </c:pt>
                <c:pt idx="10499">
                  <c:v>69.985000000000014</c:v>
                </c:pt>
                <c:pt idx="10500">
                  <c:v>69.985000000000014</c:v>
                </c:pt>
                <c:pt idx="10501">
                  <c:v>69.985000000000014</c:v>
                </c:pt>
                <c:pt idx="10502">
                  <c:v>69.985000000000014</c:v>
                </c:pt>
                <c:pt idx="10503">
                  <c:v>69.985000000000014</c:v>
                </c:pt>
                <c:pt idx="10504">
                  <c:v>69.985000000000014</c:v>
                </c:pt>
                <c:pt idx="10505">
                  <c:v>69.985000000000014</c:v>
                </c:pt>
                <c:pt idx="10506">
                  <c:v>69.985000000000014</c:v>
                </c:pt>
                <c:pt idx="10507">
                  <c:v>69.985000000000014</c:v>
                </c:pt>
                <c:pt idx="10508">
                  <c:v>69.985000000000014</c:v>
                </c:pt>
                <c:pt idx="10509">
                  <c:v>69.985000000000014</c:v>
                </c:pt>
                <c:pt idx="10510">
                  <c:v>69.942000000000007</c:v>
                </c:pt>
                <c:pt idx="10511">
                  <c:v>69.942000000000007</c:v>
                </c:pt>
                <c:pt idx="10512">
                  <c:v>69.942000000000007</c:v>
                </c:pt>
                <c:pt idx="10513">
                  <c:v>69.900999999999996</c:v>
                </c:pt>
                <c:pt idx="10514">
                  <c:v>69.900999999999996</c:v>
                </c:pt>
                <c:pt idx="10515">
                  <c:v>69.85799999999999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69.813999999999993</c:v>
                </c:pt>
                <c:pt idx="10519">
                  <c:v>69.813999999999993</c:v>
                </c:pt>
                <c:pt idx="10520">
                  <c:v>69.813999999999993</c:v>
                </c:pt>
                <c:pt idx="10521">
                  <c:v>69.813999999999993</c:v>
                </c:pt>
                <c:pt idx="10522">
                  <c:v>69.813999999999993</c:v>
                </c:pt>
                <c:pt idx="10523">
                  <c:v>69.813999999999993</c:v>
                </c:pt>
                <c:pt idx="10524">
                  <c:v>69.813999999999993</c:v>
                </c:pt>
                <c:pt idx="10525">
                  <c:v>69.813999999999993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69.85799999999999</c:v>
                </c:pt>
                <c:pt idx="10531">
                  <c:v>69.85799999999999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69.942000000000007</c:v>
                </c:pt>
                <c:pt idx="10535">
                  <c:v>69.942000000000007</c:v>
                </c:pt>
                <c:pt idx="10536">
                  <c:v>69.942000000000007</c:v>
                </c:pt>
                <c:pt idx="10537">
                  <c:v>69.942000000000007</c:v>
                </c:pt>
                <c:pt idx="10538">
                  <c:v>69.942000000000007</c:v>
                </c:pt>
                <c:pt idx="10539">
                  <c:v>69.985000000000014</c:v>
                </c:pt>
                <c:pt idx="10540">
                  <c:v>70.028999999999982</c:v>
                </c:pt>
                <c:pt idx="10541">
                  <c:v>70.028999999999982</c:v>
                </c:pt>
                <c:pt idx="10542">
                  <c:v>70.028999999999982</c:v>
                </c:pt>
                <c:pt idx="10543">
                  <c:v>70.028999999999982</c:v>
                </c:pt>
                <c:pt idx="10544">
                  <c:v>70.072000000000003</c:v>
                </c:pt>
                <c:pt idx="10545">
                  <c:v>70.114999999999995</c:v>
                </c:pt>
                <c:pt idx="10546">
                  <c:v>70.114999999999995</c:v>
                </c:pt>
                <c:pt idx="10547">
                  <c:v>70.114999999999995</c:v>
                </c:pt>
                <c:pt idx="10548">
                  <c:v>70.114999999999995</c:v>
                </c:pt>
                <c:pt idx="10549">
                  <c:v>70.114999999999995</c:v>
                </c:pt>
                <c:pt idx="10550">
                  <c:v>70.157999999999987</c:v>
                </c:pt>
                <c:pt idx="10551">
                  <c:v>70.157999999999987</c:v>
                </c:pt>
                <c:pt idx="10552">
                  <c:v>70.157999999999987</c:v>
                </c:pt>
                <c:pt idx="10553">
                  <c:v>70.157999999999987</c:v>
                </c:pt>
                <c:pt idx="10554">
                  <c:v>70.157999999999987</c:v>
                </c:pt>
                <c:pt idx="10555">
                  <c:v>70.157999999999987</c:v>
                </c:pt>
                <c:pt idx="10556">
                  <c:v>70.157999999999987</c:v>
                </c:pt>
                <c:pt idx="10557">
                  <c:v>70.157999999999987</c:v>
                </c:pt>
                <c:pt idx="10558">
                  <c:v>70.157999999999987</c:v>
                </c:pt>
                <c:pt idx="10559">
                  <c:v>70.157999999999987</c:v>
                </c:pt>
                <c:pt idx="10560">
                  <c:v>70.157999999999987</c:v>
                </c:pt>
                <c:pt idx="10561">
                  <c:v>70.157999999999987</c:v>
                </c:pt>
                <c:pt idx="10562">
                  <c:v>70.157999999999987</c:v>
                </c:pt>
                <c:pt idx="10563">
                  <c:v>70.114999999999995</c:v>
                </c:pt>
                <c:pt idx="10564">
                  <c:v>70.114999999999995</c:v>
                </c:pt>
                <c:pt idx="10565">
                  <c:v>70.114999999999995</c:v>
                </c:pt>
                <c:pt idx="10566">
                  <c:v>70.114999999999995</c:v>
                </c:pt>
                <c:pt idx="10567">
                  <c:v>70.114999999999995</c:v>
                </c:pt>
                <c:pt idx="10568">
                  <c:v>70.114999999999995</c:v>
                </c:pt>
                <c:pt idx="10569">
                  <c:v>70.114999999999995</c:v>
                </c:pt>
                <c:pt idx="10570">
                  <c:v>70.072000000000003</c:v>
                </c:pt>
                <c:pt idx="10571">
                  <c:v>70.072000000000003</c:v>
                </c:pt>
                <c:pt idx="10572">
                  <c:v>70.072000000000003</c:v>
                </c:pt>
                <c:pt idx="10573">
                  <c:v>70.028999999999982</c:v>
                </c:pt>
                <c:pt idx="10574">
                  <c:v>70.028999999999982</c:v>
                </c:pt>
                <c:pt idx="10575">
                  <c:v>70.028999999999982</c:v>
                </c:pt>
                <c:pt idx="10576">
                  <c:v>70.028999999999982</c:v>
                </c:pt>
                <c:pt idx="10577">
                  <c:v>70.028999999999982</c:v>
                </c:pt>
                <c:pt idx="10578">
                  <c:v>69.985000000000014</c:v>
                </c:pt>
                <c:pt idx="10579">
                  <c:v>69.985000000000014</c:v>
                </c:pt>
                <c:pt idx="10580">
                  <c:v>69.942000000000007</c:v>
                </c:pt>
                <c:pt idx="10581">
                  <c:v>69.942000000000007</c:v>
                </c:pt>
                <c:pt idx="10582">
                  <c:v>69.942000000000007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69.900999999999996</c:v>
                </c:pt>
                <c:pt idx="10586">
                  <c:v>69.900999999999996</c:v>
                </c:pt>
                <c:pt idx="10587">
                  <c:v>69.900999999999996</c:v>
                </c:pt>
                <c:pt idx="10588">
                  <c:v>69.900999999999996</c:v>
                </c:pt>
                <c:pt idx="10589">
                  <c:v>69.900999999999996</c:v>
                </c:pt>
                <c:pt idx="10590">
                  <c:v>69.900999999999996</c:v>
                </c:pt>
                <c:pt idx="10591">
                  <c:v>69.900999999999996</c:v>
                </c:pt>
                <c:pt idx="10592">
                  <c:v>69.900999999999996</c:v>
                </c:pt>
                <c:pt idx="10593">
                  <c:v>69.900999999999996</c:v>
                </c:pt>
                <c:pt idx="10594">
                  <c:v>69.85799999999999</c:v>
                </c:pt>
                <c:pt idx="10595">
                  <c:v>69.85799999999999</c:v>
                </c:pt>
                <c:pt idx="10596">
                  <c:v>69.900999999999996</c:v>
                </c:pt>
                <c:pt idx="10597">
                  <c:v>69.900999999999996</c:v>
                </c:pt>
                <c:pt idx="10598">
                  <c:v>69.900999999999996</c:v>
                </c:pt>
                <c:pt idx="10599">
                  <c:v>69.900999999999996</c:v>
                </c:pt>
                <c:pt idx="10600">
                  <c:v>69.900999999999996</c:v>
                </c:pt>
                <c:pt idx="10601">
                  <c:v>69.900999999999996</c:v>
                </c:pt>
                <c:pt idx="10602">
                  <c:v>69.900999999999996</c:v>
                </c:pt>
                <c:pt idx="10603">
                  <c:v>69.900999999999996</c:v>
                </c:pt>
                <c:pt idx="10604">
                  <c:v>69.900999999999996</c:v>
                </c:pt>
                <c:pt idx="10605">
                  <c:v>69.900999999999996</c:v>
                </c:pt>
                <c:pt idx="10606">
                  <c:v>69.900999999999996</c:v>
                </c:pt>
                <c:pt idx="10607">
                  <c:v>69.900999999999996</c:v>
                </c:pt>
                <c:pt idx="10608">
                  <c:v>69.900999999999996</c:v>
                </c:pt>
                <c:pt idx="10609">
                  <c:v>69.900999999999996</c:v>
                </c:pt>
                <c:pt idx="10610">
                  <c:v>69.85799999999999</c:v>
                </c:pt>
                <c:pt idx="10611">
                  <c:v>69.85799999999999</c:v>
                </c:pt>
                <c:pt idx="10612">
                  <c:v>69.85799999999999</c:v>
                </c:pt>
                <c:pt idx="10613">
                  <c:v>69.85799999999999</c:v>
                </c:pt>
                <c:pt idx="10614">
                  <c:v>69.85799999999999</c:v>
                </c:pt>
                <c:pt idx="10615">
                  <c:v>69.85799999999999</c:v>
                </c:pt>
                <c:pt idx="10616">
                  <c:v>69.85799999999999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69.85799999999999</c:v>
                </c:pt>
                <c:pt idx="10620">
                  <c:v>69.85799999999999</c:v>
                </c:pt>
                <c:pt idx="10621">
                  <c:v>69.900999999999996</c:v>
                </c:pt>
                <c:pt idx="10622">
                  <c:v>69.900999999999996</c:v>
                </c:pt>
                <c:pt idx="10623">
                  <c:v>69.900999999999996</c:v>
                </c:pt>
                <c:pt idx="10624">
                  <c:v>69.85799999999999</c:v>
                </c:pt>
                <c:pt idx="10625">
                  <c:v>69.85799999999999</c:v>
                </c:pt>
                <c:pt idx="10626">
                  <c:v>69.85799999999999</c:v>
                </c:pt>
                <c:pt idx="10627">
                  <c:v>69.85799999999999</c:v>
                </c:pt>
                <c:pt idx="10628">
                  <c:v>69.85799999999999</c:v>
                </c:pt>
                <c:pt idx="10629">
                  <c:v>69.85799999999999</c:v>
                </c:pt>
                <c:pt idx="10630">
                  <c:v>69.85799999999999</c:v>
                </c:pt>
                <c:pt idx="10631">
                  <c:v>69.85799999999999</c:v>
                </c:pt>
                <c:pt idx="10632">
                  <c:v>69.900999999999996</c:v>
                </c:pt>
                <c:pt idx="10633">
                  <c:v>69.900999999999996</c:v>
                </c:pt>
                <c:pt idx="10634">
                  <c:v>69.900999999999996</c:v>
                </c:pt>
                <c:pt idx="10635">
                  <c:v>69.900999999999996</c:v>
                </c:pt>
                <c:pt idx="10636">
                  <c:v>69.900999999999996</c:v>
                </c:pt>
                <c:pt idx="10637">
                  <c:v>69.942000000000007</c:v>
                </c:pt>
                <c:pt idx="10638">
                  <c:v>69.942000000000007</c:v>
                </c:pt>
                <c:pt idx="10639">
                  <c:v>69.942000000000007</c:v>
                </c:pt>
                <c:pt idx="10640">
                  <c:v>69.942000000000007</c:v>
                </c:pt>
                <c:pt idx="10641">
                  <c:v>69.942000000000007</c:v>
                </c:pt>
                <c:pt idx="10642">
                  <c:v>69.942000000000007</c:v>
                </c:pt>
                <c:pt idx="10643">
                  <c:v>69.942000000000007</c:v>
                </c:pt>
                <c:pt idx="10644">
                  <c:v>69.942000000000007</c:v>
                </c:pt>
                <c:pt idx="10645">
                  <c:v>69.900999999999996</c:v>
                </c:pt>
                <c:pt idx="10646">
                  <c:v>69.900999999999996</c:v>
                </c:pt>
                <c:pt idx="10647">
                  <c:v>69.900999999999996</c:v>
                </c:pt>
                <c:pt idx="10648">
                  <c:v>69.900999999999996</c:v>
                </c:pt>
                <c:pt idx="10649">
                  <c:v>69.900999999999996</c:v>
                </c:pt>
                <c:pt idx="10650">
                  <c:v>69.900999999999996</c:v>
                </c:pt>
                <c:pt idx="10651">
                  <c:v>69.900999999999996</c:v>
                </c:pt>
                <c:pt idx="10652">
                  <c:v>69.942000000000007</c:v>
                </c:pt>
                <c:pt idx="10653">
                  <c:v>69.942000000000007</c:v>
                </c:pt>
                <c:pt idx="10654">
                  <c:v>69.942000000000007</c:v>
                </c:pt>
                <c:pt idx="10655">
                  <c:v>69.942000000000007</c:v>
                </c:pt>
                <c:pt idx="10656">
                  <c:v>69.942000000000007</c:v>
                </c:pt>
                <c:pt idx="10657">
                  <c:v>69.942000000000007</c:v>
                </c:pt>
                <c:pt idx="10658">
                  <c:v>69.942000000000007</c:v>
                </c:pt>
                <c:pt idx="10659">
                  <c:v>69.942000000000007</c:v>
                </c:pt>
                <c:pt idx="10660">
                  <c:v>69.942000000000007</c:v>
                </c:pt>
                <c:pt idx="10661">
                  <c:v>69.942000000000007</c:v>
                </c:pt>
                <c:pt idx="10662">
                  <c:v>69.985000000000014</c:v>
                </c:pt>
                <c:pt idx="10663">
                  <c:v>69.985000000000014</c:v>
                </c:pt>
                <c:pt idx="10664">
                  <c:v>70.028999999999982</c:v>
                </c:pt>
                <c:pt idx="10665">
                  <c:v>70.028999999999982</c:v>
                </c:pt>
                <c:pt idx="10666">
                  <c:v>70.028999999999982</c:v>
                </c:pt>
                <c:pt idx="10667">
                  <c:v>70.028999999999982</c:v>
                </c:pt>
                <c:pt idx="10668">
                  <c:v>70.028999999999982</c:v>
                </c:pt>
                <c:pt idx="10669">
                  <c:v>70.028999999999982</c:v>
                </c:pt>
                <c:pt idx="10670">
                  <c:v>69.985000000000014</c:v>
                </c:pt>
                <c:pt idx="10671">
                  <c:v>69.985000000000014</c:v>
                </c:pt>
                <c:pt idx="10672">
                  <c:v>69.942000000000007</c:v>
                </c:pt>
                <c:pt idx="10673">
                  <c:v>69.900999999999996</c:v>
                </c:pt>
                <c:pt idx="10674">
                  <c:v>69.85799999999999</c:v>
                </c:pt>
                <c:pt idx="10675">
                  <c:v>69.85799999999999</c:v>
                </c:pt>
                <c:pt idx="10676">
                  <c:v>69.813999999999993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69.727999999999994</c:v>
                </c:pt>
                <c:pt idx="10680">
                  <c:v>69.727999999999994</c:v>
                </c:pt>
                <c:pt idx="10681">
                  <c:v>69.727999999999994</c:v>
                </c:pt>
                <c:pt idx="10682">
                  <c:v>69.685000000000002</c:v>
                </c:pt>
                <c:pt idx="10683">
                  <c:v>69.727999999999994</c:v>
                </c:pt>
                <c:pt idx="10684">
                  <c:v>69.727999999999994</c:v>
                </c:pt>
                <c:pt idx="10685">
                  <c:v>69.685000000000002</c:v>
                </c:pt>
                <c:pt idx="10686">
                  <c:v>69.685000000000002</c:v>
                </c:pt>
                <c:pt idx="10687">
                  <c:v>69.685000000000002</c:v>
                </c:pt>
                <c:pt idx="10688">
                  <c:v>69.685000000000002</c:v>
                </c:pt>
                <c:pt idx="10689">
                  <c:v>69.685000000000002</c:v>
                </c:pt>
                <c:pt idx="10690">
                  <c:v>69.685000000000002</c:v>
                </c:pt>
                <c:pt idx="10691">
                  <c:v>69.643000000000001</c:v>
                </c:pt>
                <c:pt idx="10692">
                  <c:v>69.643000000000001</c:v>
                </c:pt>
                <c:pt idx="10693">
                  <c:v>69.643000000000001</c:v>
                </c:pt>
                <c:pt idx="10694">
                  <c:v>69.599999999999994</c:v>
                </c:pt>
                <c:pt idx="10695">
                  <c:v>69.599999999999994</c:v>
                </c:pt>
                <c:pt idx="10696">
                  <c:v>69.599999999999994</c:v>
                </c:pt>
                <c:pt idx="10697">
                  <c:v>69.599999999999994</c:v>
                </c:pt>
                <c:pt idx="10698">
                  <c:v>69.643000000000001</c:v>
                </c:pt>
                <c:pt idx="10699">
                  <c:v>69.643000000000001</c:v>
                </c:pt>
                <c:pt idx="10700">
                  <c:v>69.685000000000002</c:v>
                </c:pt>
                <c:pt idx="10701">
                  <c:v>69.685000000000002</c:v>
                </c:pt>
                <c:pt idx="10702">
                  <c:v>69.685000000000002</c:v>
                </c:pt>
                <c:pt idx="10703">
                  <c:v>69.685000000000002</c:v>
                </c:pt>
                <c:pt idx="10704">
                  <c:v>69.685000000000002</c:v>
                </c:pt>
                <c:pt idx="10705">
                  <c:v>69.685000000000002</c:v>
                </c:pt>
                <c:pt idx="10706">
                  <c:v>69.685000000000002</c:v>
                </c:pt>
                <c:pt idx="10707">
                  <c:v>69.685000000000002</c:v>
                </c:pt>
                <c:pt idx="10708">
                  <c:v>69.685000000000002</c:v>
                </c:pt>
                <c:pt idx="10709">
                  <c:v>69.685000000000002</c:v>
                </c:pt>
                <c:pt idx="10710">
                  <c:v>69.685000000000002</c:v>
                </c:pt>
                <c:pt idx="10711">
                  <c:v>69.685000000000002</c:v>
                </c:pt>
                <c:pt idx="10712">
                  <c:v>69.685000000000002</c:v>
                </c:pt>
                <c:pt idx="10713">
                  <c:v>69.685000000000002</c:v>
                </c:pt>
                <c:pt idx="10714">
                  <c:v>69.685000000000002</c:v>
                </c:pt>
                <c:pt idx="10715">
                  <c:v>69.727999999999994</c:v>
                </c:pt>
                <c:pt idx="10716">
                  <c:v>69.771000000000001</c:v>
                </c:pt>
                <c:pt idx="10717">
                  <c:v>69.771000000000001</c:v>
                </c:pt>
                <c:pt idx="10718">
                  <c:v>69.771000000000001</c:v>
                </c:pt>
                <c:pt idx="10719">
                  <c:v>69.813999999999993</c:v>
                </c:pt>
                <c:pt idx="10720">
                  <c:v>69.813999999999993</c:v>
                </c:pt>
                <c:pt idx="10721">
                  <c:v>69.85799999999999</c:v>
                </c:pt>
                <c:pt idx="10722">
                  <c:v>69.85799999999999</c:v>
                </c:pt>
                <c:pt idx="10723">
                  <c:v>69.85799999999999</c:v>
                </c:pt>
                <c:pt idx="10724">
                  <c:v>69.85799999999999</c:v>
                </c:pt>
                <c:pt idx="10725">
                  <c:v>69.85799999999999</c:v>
                </c:pt>
                <c:pt idx="10726">
                  <c:v>69.85799999999999</c:v>
                </c:pt>
                <c:pt idx="10727">
                  <c:v>69.85799999999999</c:v>
                </c:pt>
                <c:pt idx="10728">
                  <c:v>69.85799999999999</c:v>
                </c:pt>
                <c:pt idx="10729">
                  <c:v>69.85799999999999</c:v>
                </c:pt>
                <c:pt idx="10730">
                  <c:v>69.85799999999999</c:v>
                </c:pt>
                <c:pt idx="10731">
                  <c:v>69.85799999999999</c:v>
                </c:pt>
                <c:pt idx="10732">
                  <c:v>69.85799999999999</c:v>
                </c:pt>
                <c:pt idx="10733">
                  <c:v>69.85799999999999</c:v>
                </c:pt>
                <c:pt idx="10734">
                  <c:v>69.85799999999999</c:v>
                </c:pt>
                <c:pt idx="10735">
                  <c:v>69.85799999999999</c:v>
                </c:pt>
                <c:pt idx="10736">
                  <c:v>69.85799999999999</c:v>
                </c:pt>
                <c:pt idx="10737">
                  <c:v>69.900999999999996</c:v>
                </c:pt>
                <c:pt idx="10738">
                  <c:v>69.942000000000007</c:v>
                </c:pt>
                <c:pt idx="10739">
                  <c:v>69.942000000000007</c:v>
                </c:pt>
                <c:pt idx="10740">
                  <c:v>69.985000000000014</c:v>
                </c:pt>
                <c:pt idx="10741">
                  <c:v>69.985000000000014</c:v>
                </c:pt>
                <c:pt idx="10742">
                  <c:v>70.028999999999982</c:v>
                </c:pt>
                <c:pt idx="10743">
                  <c:v>70.028999999999982</c:v>
                </c:pt>
                <c:pt idx="10744">
                  <c:v>70.028999999999982</c:v>
                </c:pt>
                <c:pt idx="10745">
                  <c:v>70.028999999999982</c:v>
                </c:pt>
                <c:pt idx="10746">
                  <c:v>70.072000000000003</c:v>
                </c:pt>
                <c:pt idx="10747">
                  <c:v>70.072000000000003</c:v>
                </c:pt>
                <c:pt idx="10748">
                  <c:v>70.072000000000003</c:v>
                </c:pt>
                <c:pt idx="10749">
                  <c:v>70.072000000000003</c:v>
                </c:pt>
                <c:pt idx="10750">
                  <c:v>70.072000000000003</c:v>
                </c:pt>
                <c:pt idx="10751">
                  <c:v>70.072000000000003</c:v>
                </c:pt>
                <c:pt idx="10752">
                  <c:v>70.072000000000003</c:v>
                </c:pt>
                <c:pt idx="10753">
                  <c:v>70.028999999999982</c:v>
                </c:pt>
                <c:pt idx="10754">
                  <c:v>70.028999999999982</c:v>
                </c:pt>
                <c:pt idx="10755">
                  <c:v>70.028999999999982</c:v>
                </c:pt>
                <c:pt idx="10756">
                  <c:v>70.072000000000003</c:v>
                </c:pt>
                <c:pt idx="10757">
                  <c:v>70.072000000000003</c:v>
                </c:pt>
                <c:pt idx="10758">
                  <c:v>70.072000000000003</c:v>
                </c:pt>
                <c:pt idx="10759">
                  <c:v>70.072000000000003</c:v>
                </c:pt>
                <c:pt idx="10760">
                  <c:v>70.072000000000003</c:v>
                </c:pt>
                <c:pt idx="10761">
                  <c:v>70.028999999999982</c:v>
                </c:pt>
                <c:pt idx="10762">
                  <c:v>70.028999999999982</c:v>
                </c:pt>
                <c:pt idx="10763">
                  <c:v>70.028999999999982</c:v>
                </c:pt>
                <c:pt idx="10764">
                  <c:v>70.028999999999982</c:v>
                </c:pt>
                <c:pt idx="10765">
                  <c:v>70.028999999999982</c:v>
                </c:pt>
                <c:pt idx="10766">
                  <c:v>70.028999999999982</c:v>
                </c:pt>
                <c:pt idx="10767">
                  <c:v>70.028999999999982</c:v>
                </c:pt>
                <c:pt idx="10768">
                  <c:v>70.072000000000003</c:v>
                </c:pt>
                <c:pt idx="10769">
                  <c:v>70.072000000000003</c:v>
                </c:pt>
                <c:pt idx="10770">
                  <c:v>70.072000000000003</c:v>
                </c:pt>
                <c:pt idx="10771">
                  <c:v>70.072000000000003</c:v>
                </c:pt>
                <c:pt idx="10772">
                  <c:v>70.072000000000003</c:v>
                </c:pt>
                <c:pt idx="10773">
                  <c:v>70.072000000000003</c:v>
                </c:pt>
                <c:pt idx="10774">
                  <c:v>70.072000000000003</c:v>
                </c:pt>
                <c:pt idx="10775">
                  <c:v>70.072000000000003</c:v>
                </c:pt>
                <c:pt idx="10776">
                  <c:v>70.072000000000003</c:v>
                </c:pt>
                <c:pt idx="10777">
                  <c:v>70.072000000000003</c:v>
                </c:pt>
                <c:pt idx="10778">
                  <c:v>70.028999999999982</c:v>
                </c:pt>
                <c:pt idx="10779">
                  <c:v>70.028999999999982</c:v>
                </c:pt>
                <c:pt idx="10780">
                  <c:v>70.028999999999982</c:v>
                </c:pt>
                <c:pt idx="10781">
                  <c:v>70.028999999999982</c:v>
                </c:pt>
                <c:pt idx="10782">
                  <c:v>70.028999999999982</c:v>
                </c:pt>
                <c:pt idx="10783">
                  <c:v>69.985000000000014</c:v>
                </c:pt>
                <c:pt idx="10784">
                  <c:v>69.985000000000014</c:v>
                </c:pt>
                <c:pt idx="10785">
                  <c:v>69.985000000000014</c:v>
                </c:pt>
                <c:pt idx="10786">
                  <c:v>69.985000000000014</c:v>
                </c:pt>
                <c:pt idx="10787">
                  <c:v>69.985000000000014</c:v>
                </c:pt>
                <c:pt idx="10788">
                  <c:v>69.985000000000014</c:v>
                </c:pt>
                <c:pt idx="10789">
                  <c:v>69.985000000000014</c:v>
                </c:pt>
                <c:pt idx="10790">
                  <c:v>69.985000000000014</c:v>
                </c:pt>
                <c:pt idx="10791">
                  <c:v>69.985000000000014</c:v>
                </c:pt>
                <c:pt idx="10792">
                  <c:v>69.985000000000014</c:v>
                </c:pt>
                <c:pt idx="10793">
                  <c:v>69.985000000000014</c:v>
                </c:pt>
                <c:pt idx="10794">
                  <c:v>69.985000000000014</c:v>
                </c:pt>
                <c:pt idx="10795">
                  <c:v>69.985000000000014</c:v>
                </c:pt>
                <c:pt idx="10796">
                  <c:v>70.028999999999982</c:v>
                </c:pt>
                <c:pt idx="10797">
                  <c:v>70.028999999999982</c:v>
                </c:pt>
                <c:pt idx="10798">
                  <c:v>70.028999999999982</c:v>
                </c:pt>
                <c:pt idx="10799">
                  <c:v>70.072000000000003</c:v>
                </c:pt>
                <c:pt idx="10800">
                  <c:v>70.114999999999995</c:v>
                </c:pt>
                <c:pt idx="10801">
                  <c:v>70.114999999999995</c:v>
                </c:pt>
                <c:pt idx="10802">
                  <c:v>70.114999999999995</c:v>
                </c:pt>
                <c:pt idx="10803">
                  <c:v>70.114999999999995</c:v>
                </c:pt>
                <c:pt idx="10804">
                  <c:v>70.072000000000003</c:v>
                </c:pt>
                <c:pt idx="10805">
                  <c:v>70.028999999999982</c:v>
                </c:pt>
                <c:pt idx="10806">
                  <c:v>70.028999999999982</c:v>
                </c:pt>
                <c:pt idx="10807">
                  <c:v>69.985000000000014</c:v>
                </c:pt>
                <c:pt idx="10808">
                  <c:v>69.985000000000014</c:v>
                </c:pt>
                <c:pt idx="10809">
                  <c:v>69.942000000000007</c:v>
                </c:pt>
                <c:pt idx="10810">
                  <c:v>69.942000000000007</c:v>
                </c:pt>
                <c:pt idx="10811">
                  <c:v>69.942000000000007</c:v>
                </c:pt>
                <c:pt idx="10812">
                  <c:v>69.985000000000014</c:v>
                </c:pt>
                <c:pt idx="10813">
                  <c:v>69.985000000000014</c:v>
                </c:pt>
                <c:pt idx="10814">
                  <c:v>69.985000000000014</c:v>
                </c:pt>
                <c:pt idx="10815">
                  <c:v>70.028999999999982</c:v>
                </c:pt>
                <c:pt idx="10816">
                  <c:v>70.028999999999982</c:v>
                </c:pt>
                <c:pt idx="10817">
                  <c:v>70.028999999999982</c:v>
                </c:pt>
                <c:pt idx="10818">
                  <c:v>70.028999999999982</c:v>
                </c:pt>
                <c:pt idx="10819">
                  <c:v>70.028999999999982</c:v>
                </c:pt>
                <c:pt idx="10820">
                  <c:v>70.028999999999982</c:v>
                </c:pt>
                <c:pt idx="10821">
                  <c:v>70.028999999999982</c:v>
                </c:pt>
                <c:pt idx="10822">
                  <c:v>70.028999999999982</c:v>
                </c:pt>
                <c:pt idx="10823">
                  <c:v>69.985000000000014</c:v>
                </c:pt>
                <c:pt idx="10824">
                  <c:v>69.985000000000014</c:v>
                </c:pt>
                <c:pt idx="10825">
                  <c:v>69.985000000000014</c:v>
                </c:pt>
                <c:pt idx="10826">
                  <c:v>69.942000000000007</c:v>
                </c:pt>
                <c:pt idx="10827">
                  <c:v>69.942000000000007</c:v>
                </c:pt>
                <c:pt idx="10828">
                  <c:v>69.942000000000007</c:v>
                </c:pt>
                <c:pt idx="10829">
                  <c:v>69.900999999999996</c:v>
                </c:pt>
                <c:pt idx="10830">
                  <c:v>69.900999999999996</c:v>
                </c:pt>
                <c:pt idx="10831">
                  <c:v>69.900999999999996</c:v>
                </c:pt>
                <c:pt idx="10832">
                  <c:v>69.900999999999996</c:v>
                </c:pt>
                <c:pt idx="10833">
                  <c:v>69.900999999999996</c:v>
                </c:pt>
                <c:pt idx="10834">
                  <c:v>69.900999999999996</c:v>
                </c:pt>
                <c:pt idx="10835">
                  <c:v>69.942000000000007</c:v>
                </c:pt>
                <c:pt idx="10836">
                  <c:v>69.942000000000007</c:v>
                </c:pt>
                <c:pt idx="10837">
                  <c:v>69.942000000000007</c:v>
                </c:pt>
                <c:pt idx="10838">
                  <c:v>69.942000000000007</c:v>
                </c:pt>
                <c:pt idx="10839">
                  <c:v>69.942000000000007</c:v>
                </c:pt>
                <c:pt idx="10840">
                  <c:v>69.942000000000007</c:v>
                </c:pt>
                <c:pt idx="10841">
                  <c:v>69.985000000000014</c:v>
                </c:pt>
                <c:pt idx="10842">
                  <c:v>69.985000000000014</c:v>
                </c:pt>
                <c:pt idx="10843">
                  <c:v>70.028999999999982</c:v>
                </c:pt>
                <c:pt idx="10844">
                  <c:v>70.028999999999982</c:v>
                </c:pt>
                <c:pt idx="10845">
                  <c:v>70.028999999999982</c:v>
                </c:pt>
                <c:pt idx="10846">
                  <c:v>70.028999999999982</c:v>
                </c:pt>
                <c:pt idx="10847">
                  <c:v>70.028999999999982</c:v>
                </c:pt>
                <c:pt idx="10848">
                  <c:v>70.028999999999982</c:v>
                </c:pt>
                <c:pt idx="10849">
                  <c:v>69.985000000000014</c:v>
                </c:pt>
                <c:pt idx="10850">
                  <c:v>69.985000000000014</c:v>
                </c:pt>
                <c:pt idx="10851">
                  <c:v>69.985000000000014</c:v>
                </c:pt>
                <c:pt idx="10852">
                  <c:v>70.028999999999982</c:v>
                </c:pt>
                <c:pt idx="10853">
                  <c:v>70.028999999999982</c:v>
                </c:pt>
                <c:pt idx="10854">
                  <c:v>70.028999999999982</c:v>
                </c:pt>
                <c:pt idx="10855">
                  <c:v>70.028999999999982</c:v>
                </c:pt>
                <c:pt idx="10856">
                  <c:v>70.028999999999982</c:v>
                </c:pt>
                <c:pt idx="10857">
                  <c:v>70.028999999999982</c:v>
                </c:pt>
                <c:pt idx="10858">
                  <c:v>70.028999999999982</c:v>
                </c:pt>
                <c:pt idx="10859">
                  <c:v>70.028999999999982</c:v>
                </c:pt>
                <c:pt idx="10860">
                  <c:v>70.072000000000003</c:v>
                </c:pt>
                <c:pt idx="10861">
                  <c:v>70.114999999999995</c:v>
                </c:pt>
                <c:pt idx="10862">
                  <c:v>70.114999999999995</c:v>
                </c:pt>
                <c:pt idx="10863">
                  <c:v>70.114999999999995</c:v>
                </c:pt>
                <c:pt idx="10864">
                  <c:v>70.157999999999987</c:v>
                </c:pt>
                <c:pt idx="10865">
                  <c:v>70.157999999999987</c:v>
                </c:pt>
                <c:pt idx="10866">
                  <c:v>70.157999999999987</c:v>
                </c:pt>
                <c:pt idx="10867">
                  <c:v>70.200999999999993</c:v>
                </c:pt>
                <c:pt idx="10868">
                  <c:v>70.200999999999993</c:v>
                </c:pt>
                <c:pt idx="10869">
                  <c:v>70.200999999999993</c:v>
                </c:pt>
                <c:pt idx="10870">
                  <c:v>70.200999999999993</c:v>
                </c:pt>
                <c:pt idx="10871">
                  <c:v>70.242999999999995</c:v>
                </c:pt>
                <c:pt idx="10872">
                  <c:v>70.242999999999995</c:v>
                </c:pt>
                <c:pt idx="10873">
                  <c:v>70.242999999999995</c:v>
                </c:pt>
                <c:pt idx="10874">
                  <c:v>70.242999999999995</c:v>
                </c:pt>
                <c:pt idx="10875">
                  <c:v>70.286000000000001</c:v>
                </c:pt>
                <c:pt idx="10876">
                  <c:v>70.286000000000001</c:v>
                </c:pt>
                <c:pt idx="10877">
                  <c:v>70.328999999999979</c:v>
                </c:pt>
                <c:pt idx="10878">
                  <c:v>70.371999999999986</c:v>
                </c:pt>
                <c:pt idx="10879">
                  <c:v>70.415999999999997</c:v>
                </c:pt>
                <c:pt idx="10880">
                  <c:v>70.459000000000003</c:v>
                </c:pt>
                <c:pt idx="10881">
                  <c:v>70.459000000000003</c:v>
                </c:pt>
                <c:pt idx="10882">
                  <c:v>70.459000000000003</c:v>
                </c:pt>
                <c:pt idx="10883">
                  <c:v>70.501999999999995</c:v>
                </c:pt>
                <c:pt idx="10884">
                  <c:v>70.501999999999995</c:v>
                </c:pt>
                <c:pt idx="10885">
                  <c:v>70.501999999999995</c:v>
                </c:pt>
                <c:pt idx="10886">
                  <c:v>70.501999999999995</c:v>
                </c:pt>
                <c:pt idx="10887">
                  <c:v>70.543000000000006</c:v>
                </c:pt>
                <c:pt idx="10888">
                  <c:v>70.543000000000006</c:v>
                </c:pt>
                <c:pt idx="10889">
                  <c:v>70.543000000000006</c:v>
                </c:pt>
                <c:pt idx="10890">
                  <c:v>70.543000000000006</c:v>
                </c:pt>
                <c:pt idx="10891">
                  <c:v>70.543000000000006</c:v>
                </c:pt>
                <c:pt idx="10892">
                  <c:v>70.543000000000006</c:v>
                </c:pt>
                <c:pt idx="10893">
                  <c:v>70.501999999999995</c:v>
                </c:pt>
                <c:pt idx="10894">
                  <c:v>70.459000000000003</c:v>
                </c:pt>
                <c:pt idx="10895">
                  <c:v>70.459000000000003</c:v>
                </c:pt>
                <c:pt idx="10896">
                  <c:v>70.415999999999997</c:v>
                </c:pt>
                <c:pt idx="10897">
                  <c:v>70.371999999999986</c:v>
                </c:pt>
                <c:pt idx="10898">
                  <c:v>70.328999999999979</c:v>
                </c:pt>
                <c:pt idx="10899">
                  <c:v>70.328999999999979</c:v>
                </c:pt>
                <c:pt idx="10900">
                  <c:v>70.286000000000001</c:v>
                </c:pt>
                <c:pt idx="10901">
                  <c:v>70.286000000000001</c:v>
                </c:pt>
                <c:pt idx="10902">
                  <c:v>70.286000000000001</c:v>
                </c:pt>
                <c:pt idx="10903">
                  <c:v>70.286000000000001</c:v>
                </c:pt>
                <c:pt idx="10904">
                  <c:v>70.286000000000001</c:v>
                </c:pt>
                <c:pt idx="10905">
                  <c:v>70.286000000000001</c:v>
                </c:pt>
                <c:pt idx="10906">
                  <c:v>70.286000000000001</c:v>
                </c:pt>
                <c:pt idx="10907">
                  <c:v>70.286000000000001</c:v>
                </c:pt>
                <c:pt idx="10908">
                  <c:v>70.242999999999995</c:v>
                </c:pt>
                <c:pt idx="10909">
                  <c:v>70.242999999999995</c:v>
                </c:pt>
                <c:pt idx="10910">
                  <c:v>70.200999999999993</c:v>
                </c:pt>
                <c:pt idx="10911">
                  <c:v>70.200999999999993</c:v>
                </c:pt>
                <c:pt idx="10912">
                  <c:v>70.200999999999993</c:v>
                </c:pt>
                <c:pt idx="10913">
                  <c:v>70.200999999999993</c:v>
                </c:pt>
                <c:pt idx="10914">
                  <c:v>70.157999999999987</c:v>
                </c:pt>
                <c:pt idx="10915">
                  <c:v>70.157999999999987</c:v>
                </c:pt>
                <c:pt idx="10916">
                  <c:v>70.114999999999995</c:v>
                </c:pt>
                <c:pt idx="10917">
                  <c:v>70.114999999999995</c:v>
                </c:pt>
                <c:pt idx="10918">
                  <c:v>70.114999999999995</c:v>
                </c:pt>
                <c:pt idx="10919">
                  <c:v>70.114999999999995</c:v>
                </c:pt>
                <c:pt idx="10920">
                  <c:v>70.114999999999995</c:v>
                </c:pt>
                <c:pt idx="10921">
                  <c:v>70.114999999999995</c:v>
                </c:pt>
                <c:pt idx="10922">
                  <c:v>70.114999999999995</c:v>
                </c:pt>
                <c:pt idx="10923">
                  <c:v>70.114999999999995</c:v>
                </c:pt>
                <c:pt idx="10924">
                  <c:v>70.114999999999995</c:v>
                </c:pt>
                <c:pt idx="10925">
                  <c:v>70.157999999999987</c:v>
                </c:pt>
                <c:pt idx="10926">
                  <c:v>70.157999999999987</c:v>
                </c:pt>
                <c:pt idx="10927">
                  <c:v>70.157999999999987</c:v>
                </c:pt>
                <c:pt idx="10928">
                  <c:v>70.157999999999987</c:v>
                </c:pt>
                <c:pt idx="10929">
                  <c:v>70.157999999999987</c:v>
                </c:pt>
                <c:pt idx="10930">
                  <c:v>70.114999999999995</c:v>
                </c:pt>
                <c:pt idx="10931">
                  <c:v>70.114999999999995</c:v>
                </c:pt>
                <c:pt idx="10932">
                  <c:v>70.114999999999995</c:v>
                </c:pt>
                <c:pt idx="10933">
                  <c:v>70.114999999999995</c:v>
                </c:pt>
                <c:pt idx="10934">
                  <c:v>70.157999999999987</c:v>
                </c:pt>
                <c:pt idx="10935">
                  <c:v>70.157999999999987</c:v>
                </c:pt>
                <c:pt idx="10936">
                  <c:v>70.200999999999993</c:v>
                </c:pt>
                <c:pt idx="10937">
                  <c:v>70.200999999999993</c:v>
                </c:pt>
                <c:pt idx="10938">
                  <c:v>70.157999999999987</c:v>
                </c:pt>
                <c:pt idx="10939">
                  <c:v>70.157999999999987</c:v>
                </c:pt>
                <c:pt idx="10940">
                  <c:v>70.114999999999995</c:v>
                </c:pt>
                <c:pt idx="10941">
                  <c:v>70.114999999999995</c:v>
                </c:pt>
                <c:pt idx="10942">
                  <c:v>70.114999999999995</c:v>
                </c:pt>
                <c:pt idx="10943">
                  <c:v>70.114999999999995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70.114999999999995</c:v>
                </c:pt>
                <c:pt idx="10950">
                  <c:v>70.114999999999995</c:v>
                </c:pt>
                <c:pt idx="10951">
                  <c:v>70.114999999999995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69.985000000000014</c:v>
                </c:pt>
                <c:pt idx="10955">
                  <c:v>69.942000000000007</c:v>
                </c:pt>
                <c:pt idx="10956">
                  <c:v>69.942000000000007</c:v>
                </c:pt>
                <c:pt idx="10957">
                  <c:v>69.900999999999996</c:v>
                </c:pt>
                <c:pt idx="10958">
                  <c:v>69.85799999999999</c:v>
                </c:pt>
                <c:pt idx="10959">
                  <c:v>69.85799999999999</c:v>
                </c:pt>
                <c:pt idx="10960">
                  <c:v>69.85799999999999</c:v>
                </c:pt>
                <c:pt idx="10961">
                  <c:v>69.85799999999999</c:v>
                </c:pt>
                <c:pt idx="10962">
                  <c:v>69.85799999999999</c:v>
                </c:pt>
                <c:pt idx="10963">
                  <c:v>69.85799999999999</c:v>
                </c:pt>
                <c:pt idx="10964">
                  <c:v>69.85799999999999</c:v>
                </c:pt>
                <c:pt idx="10965">
                  <c:v>69.85799999999999</c:v>
                </c:pt>
                <c:pt idx="10966">
                  <c:v>69.85799999999999</c:v>
                </c:pt>
                <c:pt idx="10967">
                  <c:v>69.900999999999996</c:v>
                </c:pt>
                <c:pt idx="10968">
                  <c:v>69.85799999999999</c:v>
                </c:pt>
                <c:pt idx="10969">
                  <c:v>69.85799999999999</c:v>
                </c:pt>
                <c:pt idx="10970">
                  <c:v>69.85799999999999</c:v>
                </c:pt>
                <c:pt idx="10971">
                  <c:v>69.85799999999999</c:v>
                </c:pt>
                <c:pt idx="10972">
                  <c:v>69.85799999999999</c:v>
                </c:pt>
                <c:pt idx="10973">
                  <c:v>69.85799999999999</c:v>
                </c:pt>
                <c:pt idx="10974">
                  <c:v>69.85799999999999</c:v>
                </c:pt>
                <c:pt idx="10975">
                  <c:v>69.85799999999999</c:v>
                </c:pt>
                <c:pt idx="10976">
                  <c:v>69.85799999999999</c:v>
                </c:pt>
                <c:pt idx="10977">
                  <c:v>69.85799999999999</c:v>
                </c:pt>
                <c:pt idx="10978">
                  <c:v>69.85799999999999</c:v>
                </c:pt>
                <c:pt idx="10979">
                  <c:v>69.85799999999999</c:v>
                </c:pt>
                <c:pt idx="10980">
                  <c:v>69.813999999999993</c:v>
                </c:pt>
                <c:pt idx="10981">
                  <c:v>69.771000000000001</c:v>
                </c:pt>
                <c:pt idx="10982">
                  <c:v>69.771000000000001</c:v>
                </c:pt>
                <c:pt idx="10983">
                  <c:v>69.727999999999994</c:v>
                </c:pt>
                <c:pt idx="10984">
                  <c:v>69.685000000000002</c:v>
                </c:pt>
                <c:pt idx="10985">
                  <c:v>69.685000000000002</c:v>
                </c:pt>
                <c:pt idx="10986">
                  <c:v>69.685000000000002</c:v>
                </c:pt>
                <c:pt idx="10987">
                  <c:v>69.685000000000002</c:v>
                </c:pt>
                <c:pt idx="10988">
                  <c:v>69.685000000000002</c:v>
                </c:pt>
                <c:pt idx="10989">
                  <c:v>69.685000000000002</c:v>
                </c:pt>
                <c:pt idx="10990">
                  <c:v>69.685000000000002</c:v>
                </c:pt>
                <c:pt idx="10991">
                  <c:v>69.685000000000002</c:v>
                </c:pt>
                <c:pt idx="10992">
                  <c:v>69.685000000000002</c:v>
                </c:pt>
                <c:pt idx="10993">
                  <c:v>69.685000000000002</c:v>
                </c:pt>
                <c:pt idx="10994">
                  <c:v>69.685000000000002</c:v>
                </c:pt>
                <c:pt idx="10995">
                  <c:v>69.685000000000002</c:v>
                </c:pt>
                <c:pt idx="10996">
                  <c:v>69.685000000000002</c:v>
                </c:pt>
                <c:pt idx="10997">
                  <c:v>69.685000000000002</c:v>
                </c:pt>
                <c:pt idx="10998">
                  <c:v>69.685000000000002</c:v>
                </c:pt>
                <c:pt idx="10999">
                  <c:v>69.685000000000002</c:v>
                </c:pt>
                <c:pt idx="11000">
                  <c:v>69.643000000000001</c:v>
                </c:pt>
                <c:pt idx="11001">
                  <c:v>69.643000000000001</c:v>
                </c:pt>
                <c:pt idx="11002">
                  <c:v>69.599999999999994</c:v>
                </c:pt>
                <c:pt idx="11003">
                  <c:v>69.599999999999994</c:v>
                </c:pt>
                <c:pt idx="11004">
                  <c:v>69.599999999999994</c:v>
                </c:pt>
                <c:pt idx="11005">
                  <c:v>69.557000000000002</c:v>
                </c:pt>
                <c:pt idx="11006">
                  <c:v>69.557000000000002</c:v>
                </c:pt>
                <c:pt idx="11007">
                  <c:v>69.513999999999996</c:v>
                </c:pt>
                <c:pt idx="11008">
                  <c:v>69.513999999999996</c:v>
                </c:pt>
                <c:pt idx="11009">
                  <c:v>69.513999999999996</c:v>
                </c:pt>
                <c:pt idx="11010">
                  <c:v>69.513999999999996</c:v>
                </c:pt>
                <c:pt idx="11011">
                  <c:v>69.513999999999996</c:v>
                </c:pt>
                <c:pt idx="11012">
                  <c:v>69.513999999999996</c:v>
                </c:pt>
                <c:pt idx="11013">
                  <c:v>69.557000000000002</c:v>
                </c:pt>
                <c:pt idx="11014">
                  <c:v>69.557000000000002</c:v>
                </c:pt>
                <c:pt idx="11015">
                  <c:v>69.557000000000002</c:v>
                </c:pt>
                <c:pt idx="11016">
                  <c:v>69.599999999999994</c:v>
                </c:pt>
                <c:pt idx="11017">
                  <c:v>69.599999999999994</c:v>
                </c:pt>
                <c:pt idx="11018">
                  <c:v>69.557000000000002</c:v>
                </c:pt>
                <c:pt idx="11019">
                  <c:v>69.557000000000002</c:v>
                </c:pt>
                <c:pt idx="11020">
                  <c:v>69.557000000000002</c:v>
                </c:pt>
                <c:pt idx="11021">
                  <c:v>69.557000000000002</c:v>
                </c:pt>
                <c:pt idx="11022">
                  <c:v>69.557000000000002</c:v>
                </c:pt>
                <c:pt idx="11023">
                  <c:v>69.599999999999994</c:v>
                </c:pt>
                <c:pt idx="11024">
                  <c:v>69.599999999999994</c:v>
                </c:pt>
                <c:pt idx="11025">
                  <c:v>69.599999999999994</c:v>
                </c:pt>
                <c:pt idx="11026">
                  <c:v>69.599999999999994</c:v>
                </c:pt>
                <c:pt idx="11027">
                  <c:v>69.599999999999994</c:v>
                </c:pt>
                <c:pt idx="11028">
                  <c:v>69.643000000000001</c:v>
                </c:pt>
                <c:pt idx="11029">
                  <c:v>69.643000000000001</c:v>
                </c:pt>
                <c:pt idx="11030">
                  <c:v>69.643000000000001</c:v>
                </c:pt>
                <c:pt idx="11031">
                  <c:v>69.685000000000002</c:v>
                </c:pt>
                <c:pt idx="11032">
                  <c:v>69.685000000000002</c:v>
                </c:pt>
                <c:pt idx="11033">
                  <c:v>69.685000000000002</c:v>
                </c:pt>
                <c:pt idx="11034">
                  <c:v>69.685000000000002</c:v>
                </c:pt>
                <c:pt idx="11035">
                  <c:v>69.685000000000002</c:v>
                </c:pt>
                <c:pt idx="11036">
                  <c:v>69.685000000000002</c:v>
                </c:pt>
                <c:pt idx="11037">
                  <c:v>69.685000000000002</c:v>
                </c:pt>
                <c:pt idx="11038">
                  <c:v>69.685000000000002</c:v>
                </c:pt>
                <c:pt idx="11039">
                  <c:v>69.685000000000002</c:v>
                </c:pt>
                <c:pt idx="11040">
                  <c:v>69.685000000000002</c:v>
                </c:pt>
                <c:pt idx="11041">
                  <c:v>69.685000000000002</c:v>
                </c:pt>
                <c:pt idx="11042">
                  <c:v>69.643000000000001</c:v>
                </c:pt>
                <c:pt idx="11043">
                  <c:v>69.643000000000001</c:v>
                </c:pt>
                <c:pt idx="11044">
                  <c:v>69.643000000000001</c:v>
                </c:pt>
                <c:pt idx="11045">
                  <c:v>69.643000000000001</c:v>
                </c:pt>
                <c:pt idx="11046">
                  <c:v>69.643000000000001</c:v>
                </c:pt>
                <c:pt idx="11047">
                  <c:v>69.599999999999994</c:v>
                </c:pt>
                <c:pt idx="11048">
                  <c:v>69.599999999999994</c:v>
                </c:pt>
                <c:pt idx="11049">
                  <c:v>69.599999999999994</c:v>
                </c:pt>
                <c:pt idx="11050">
                  <c:v>69.599999999999994</c:v>
                </c:pt>
                <c:pt idx="11051">
                  <c:v>69.599999999999994</c:v>
                </c:pt>
                <c:pt idx="11052">
                  <c:v>69.599999999999994</c:v>
                </c:pt>
                <c:pt idx="11053">
                  <c:v>69.599999999999994</c:v>
                </c:pt>
                <c:pt idx="11054">
                  <c:v>69.599999999999994</c:v>
                </c:pt>
                <c:pt idx="11055">
                  <c:v>69.599999999999994</c:v>
                </c:pt>
                <c:pt idx="11056">
                  <c:v>69.599999999999994</c:v>
                </c:pt>
                <c:pt idx="11057">
                  <c:v>69.599999999999994</c:v>
                </c:pt>
                <c:pt idx="11058">
                  <c:v>69.599999999999994</c:v>
                </c:pt>
                <c:pt idx="11059">
                  <c:v>69.599999999999994</c:v>
                </c:pt>
                <c:pt idx="11060">
                  <c:v>69.599999999999994</c:v>
                </c:pt>
                <c:pt idx="11061">
                  <c:v>69.643000000000001</c:v>
                </c:pt>
                <c:pt idx="11062">
                  <c:v>69.599999999999994</c:v>
                </c:pt>
                <c:pt idx="11063">
                  <c:v>69.599999999999994</c:v>
                </c:pt>
                <c:pt idx="11064">
                  <c:v>69.599999999999994</c:v>
                </c:pt>
                <c:pt idx="11065">
                  <c:v>69.599999999999994</c:v>
                </c:pt>
                <c:pt idx="11066">
                  <c:v>69.599999999999994</c:v>
                </c:pt>
                <c:pt idx="11067">
                  <c:v>69.599999999999994</c:v>
                </c:pt>
                <c:pt idx="11068">
                  <c:v>69.557000000000002</c:v>
                </c:pt>
                <c:pt idx="11069">
                  <c:v>69.557000000000002</c:v>
                </c:pt>
                <c:pt idx="11070">
                  <c:v>69.513999999999996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69.471000000000004</c:v>
                </c:pt>
                <c:pt idx="11074">
                  <c:v>69.471000000000004</c:v>
                </c:pt>
                <c:pt idx="11075">
                  <c:v>69.427000000000007</c:v>
                </c:pt>
                <c:pt idx="11076">
                  <c:v>69.427000000000007</c:v>
                </c:pt>
                <c:pt idx="11077">
                  <c:v>69.427000000000007</c:v>
                </c:pt>
                <c:pt idx="11078">
                  <c:v>69.427000000000007</c:v>
                </c:pt>
                <c:pt idx="11079">
                  <c:v>69.427000000000007</c:v>
                </c:pt>
                <c:pt idx="11080">
                  <c:v>69.427000000000007</c:v>
                </c:pt>
                <c:pt idx="11081">
                  <c:v>69.427000000000007</c:v>
                </c:pt>
                <c:pt idx="11082">
                  <c:v>69.427000000000007</c:v>
                </c:pt>
                <c:pt idx="11083">
                  <c:v>69.427000000000007</c:v>
                </c:pt>
                <c:pt idx="11084">
                  <c:v>69.427000000000007</c:v>
                </c:pt>
                <c:pt idx="11085">
                  <c:v>69.385999999999981</c:v>
                </c:pt>
                <c:pt idx="11086">
                  <c:v>69.385999999999981</c:v>
                </c:pt>
                <c:pt idx="11087">
                  <c:v>69.385999999999981</c:v>
                </c:pt>
                <c:pt idx="11088">
                  <c:v>69.343000000000004</c:v>
                </c:pt>
                <c:pt idx="11089">
                  <c:v>69.343000000000004</c:v>
                </c:pt>
                <c:pt idx="11090">
                  <c:v>69.343000000000004</c:v>
                </c:pt>
                <c:pt idx="11091">
                  <c:v>69.343000000000004</c:v>
                </c:pt>
                <c:pt idx="11092">
                  <c:v>69.385999999999981</c:v>
                </c:pt>
                <c:pt idx="11093">
                  <c:v>69.385999999999981</c:v>
                </c:pt>
                <c:pt idx="11094">
                  <c:v>69.427000000000007</c:v>
                </c:pt>
                <c:pt idx="11095">
                  <c:v>69.427000000000007</c:v>
                </c:pt>
                <c:pt idx="11096">
                  <c:v>69.427000000000007</c:v>
                </c:pt>
                <c:pt idx="11097">
                  <c:v>69.427000000000007</c:v>
                </c:pt>
                <c:pt idx="11098">
                  <c:v>69.427000000000007</c:v>
                </c:pt>
                <c:pt idx="11099">
                  <c:v>69.385999999999981</c:v>
                </c:pt>
                <c:pt idx="11100">
                  <c:v>69.385999999999981</c:v>
                </c:pt>
                <c:pt idx="11101">
                  <c:v>69.343000000000004</c:v>
                </c:pt>
                <c:pt idx="11102">
                  <c:v>69.343000000000004</c:v>
                </c:pt>
                <c:pt idx="11103">
                  <c:v>69.343000000000004</c:v>
                </c:pt>
                <c:pt idx="11104">
                  <c:v>69.385999999999981</c:v>
                </c:pt>
                <c:pt idx="11105">
                  <c:v>69.385999999999981</c:v>
                </c:pt>
                <c:pt idx="11106">
                  <c:v>69.385999999999981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69.427000000000007</c:v>
                </c:pt>
                <c:pt idx="11110">
                  <c:v>69.427000000000007</c:v>
                </c:pt>
                <c:pt idx="11111">
                  <c:v>69.427000000000007</c:v>
                </c:pt>
                <c:pt idx="11112">
                  <c:v>69.427000000000007</c:v>
                </c:pt>
                <c:pt idx="11113">
                  <c:v>69.427000000000007</c:v>
                </c:pt>
                <c:pt idx="11114">
                  <c:v>69.427000000000007</c:v>
                </c:pt>
                <c:pt idx="11115">
                  <c:v>69.427000000000007</c:v>
                </c:pt>
                <c:pt idx="11116">
                  <c:v>69.427000000000007</c:v>
                </c:pt>
                <c:pt idx="11117">
                  <c:v>69.427000000000007</c:v>
                </c:pt>
                <c:pt idx="11118">
                  <c:v>69.427000000000007</c:v>
                </c:pt>
                <c:pt idx="11119">
                  <c:v>69.427000000000007</c:v>
                </c:pt>
                <c:pt idx="11120">
                  <c:v>69.427000000000007</c:v>
                </c:pt>
                <c:pt idx="11121">
                  <c:v>69.427000000000007</c:v>
                </c:pt>
                <c:pt idx="11122">
                  <c:v>69.427000000000007</c:v>
                </c:pt>
                <c:pt idx="11123">
                  <c:v>69.385999999999981</c:v>
                </c:pt>
                <c:pt idx="11124">
                  <c:v>69.385999999999981</c:v>
                </c:pt>
                <c:pt idx="11125">
                  <c:v>69.385999999999981</c:v>
                </c:pt>
                <c:pt idx="11126">
                  <c:v>69.385999999999981</c:v>
                </c:pt>
                <c:pt idx="11127">
                  <c:v>69.385999999999981</c:v>
                </c:pt>
                <c:pt idx="11128">
                  <c:v>69.385999999999981</c:v>
                </c:pt>
                <c:pt idx="11129">
                  <c:v>69.427000000000007</c:v>
                </c:pt>
                <c:pt idx="11130">
                  <c:v>69.427000000000007</c:v>
                </c:pt>
                <c:pt idx="11131">
                  <c:v>69.427000000000007</c:v>
                </c:pt>
                <c:pt idx="11132">
                  <c:v>69.427000000000007</c:v>
                </c:pt>
                <c:pt idx="11133">
                  <c:v>69.427000000000007</c:v>
                </c:pt>
                <c:pt idx="11134">
                  <c:v>69.427000000000007</c:v>
                </c:pt>
                <c:pt idx="11135">
                  <c:v>69.427000000000007</c:v>
                </c:pt>
                <c:pt idx="11136">
                  <c:v>69.427000000000007</c:v>
                </c:pt>
                <c:pt idx="11137">
                  <c:v>69.427000000000007</c:v>
                </c:pt>
                <c:pt idx="11138">
                  <c:v>69.427000000000007</c:v>
                </c:pt>
                <c:pt idx="11139">
                  <c:v>69.427000000000007</c:v>
                </c:pt>
                <c:pt idx="11140">
                  <c:v>69.427000000000007</c:v>
                </c:pt>
                <c:pt idx="11141">
                  <c:v>69.427000000000007</c:v>
                </c:pt>
                <c:pt idx="11142">
                  <c:v>69.427000000000007</c:v>
                </c:pt>
                <c:pt idx="11143">
                  <c:v>69.427000000000007</c:v>
                </c:pt>
                <c:pt idx="11144">
                  <c:v>69.427000000000007</c:v>
                </c:pt>
                <c:pt idx="11145">
                  <c:v>69.471000000000004</c:v>
                </c:pt>
                <c:pt idx="11146">
                  <c:v>69.427000000000007</c:v>
                </c:pt>
                <c:pt idx="11147">
                  <c:v>69.471000000000004</c:v>
                </c:pt>
                <c:pt idx="11148">
                  <c:v>69.471000000000004</c:v>
                </c:pt>
                <c:pt idx="11149">
                  <c:v>69.471000000000004</c:v>
                </c:pt>
                <c:pt idx="11150">
                  <c:v>69.471000000000004</c:v>
                </c:pt>
                <c:pt idx="11151">
                  <c:v>69.513999999999996</c:v>
                </c:pt>
                <c:pt idx="11152">
                  <c:v>69.513999999999996</c:v>
                </c:pt>
                <c:pt idx="11153">
                  <c:v>69.513999999999996</c:v>
                </c:pt>
                <c:pt idx="11154">
                  <c:v>69.513999999999996</c:v>
                </c:pt>
                <c:pt idx="11155">
                  <c:v>69.513999999999996</c:v>
                </c:pt>
                <c:pt idx="11156">
                  <c:v>69.513999999999996</c:v>
                </c:pt>
                <c:pt idx="11157">
                  <c:v>69.513999999999996</c:v>
                </c:pt>
                <c:pt idx="11158">
                  <c:v>69.513999999999996</c:v>
                </c:pt>
                <c:pt idx="11159">
                  <c:v>69.513999999999996</c:v>
                </c:pt>
                <c:pt idx="11160">
                  <c:v>69.513999999999996</c:v>
                </c:pt>
                <c:pt idx="11161">
                  <c:v>69.513999999999996</c:v>
                </c:pt>
                <c:pt idx="11162">
                  <c:v>69.513999999999996</c:v>
                </c:pt>
                <c:pt idx="11163">
                  <c:v>69.513999999999996</c:v>
                </c:pt>
                <c:pt idx="11164">
                  <c:v>69.513999999999996</c:v>
                </c:pt>
                <c:pt idx="11165">
                  <c:v>69.513999999999996</c:v>
                </c:pt>
                <c:pt idx="11166">
                  <c:v>69.513999999999996</c:v>
                </c:pt>
                <c:pt idx="11167">
                  <c:v>69.513999999999996</c:v>
                </c:pt>
                <c:pt idx="11168">
                  <c:v>69.513999999999996</c:v>
                </c:pt>
                <c:pt idx="11169">
                  <c:v>69.513999999999996</c:v>
                </c:pt>
                <c:pt idx="11170">
                  <c:v>69.513999999999996</c:v>
                </c:pt>
                <c:pt idx="11171">
                  <c:v>69.513999999999996</c:v>
                </c:pt>
                <c:pt idx="11172">
                  <c:v>69.513999999999996</c:v>
                </c:pt>
                <c:pt idx="11173">
                  <c:v>69.513999999999996</c:v>
                </c:pt>
                <c:pt idx="11174">
                  <c:v>69.513999999999996</c:v>
                </c:pt>
                <c:pt idx="11175">
                  <c:v>69.557000000000002</c:v>
                </c:pt>
                <c:pt idx="11176">
                  <c:v>69.557000000000002</c:v>
                </c:pt>
                <c:pt idx="11177">
                  <c:v>69.557000000000002</c:v>
                </c:pt>
                <c:pt idx="11178">
                  <c:v>69.557000000000002</c:v>
                </c:pt>
                <c:pt idx="11179">
                  <c:v>69.557000000000002</c:v>
                </c:pt>
                <c:pt idx="11180">
                  <c:v>69.557000000000002</c:v>
                </c:pt>
                <c:pt idx="11181">
                  <c:v>69.557000000000002</c:v>
                </c:pt>
                <c:pt idx="11182">
                  <c:v>69.557000000000002</c:v>
                </c:pt>
                <c:pt idx="11183">
                  <c:v>69.557000000000002</c:v>
                </c:pt>
                <c:pt idx="11184">
                  <c:v>69.557000000000002</c:v>
                </c:pt>
                <c:pt idx="11185">
                  <c:v>69.557000000000002</c:v>
                </c:pt>
                <c:pt idx="11186">
                  <c:v>69.557000000000002</c:v>
                </c:pt>
                <c:pt idx="11187">
                  <c:v>69.557000000000002</c:v>
                </c:pt>
                <c:pt idx="11188">
                  <c:v>69.557000000000002</c:v>
                </c:pt>
                <c:pt idx="11189">
                  <c:v>69.557000000000002</c:v>
                </c:pt>
                <c:pt idx="11190">
                  <c:v>69.557000000000002</c:v>
                </c:pt>
                <c:pt idx="11191">
                  <c:v>69.557000000000002</c:v>
                </c:pt>
                <c:pt idx="11192">
                  <c:v>69.513999999999996</c:v>
                </c:pt>
                <c:pt idx="11193">
                  <c:v>69.513999999999996</c:v>
                </c:pt>
                <c:pt idx="11194">
                  <c:v>69.513999999999996</c:v>
                </c:pt>
                <c:pt idx="11195">
                  <c:v>69.513999999999996</c:v>
                </c:pt>
                <c:pt idx="11196">
                  <c:v>69.513999999999996</c:v>
                </c:pt>
                <c:pt idx="11197">
                  <c:v>69.513999999999996</c:v>
                </c:pt>
                <c:pt idx="11198">
                  <c:v>69.557000000000002</c:v>
                </c:pt>
                <c:pt idx="11199">
                  <c:v>69.557000000000002</c:v>
                </c:pt>
                <c:pt idx="11200">
                  <c:v>69.599999999999994</c:v>
                </c:pt>
                <c:pt idx="11201">
                  <c:v>69.599999999999994</c:v>
                </c:pt>
                <c:pt idx="11202">
                  <c:v>69.643000000000001</c:v>
                </c:pt>
                <c:pt idx="11203">
                  <c:v>69.643000000000001</c:v>
                </c:pt>
                <c:pt idx="11204">
                  <c:v>69.685000000000002</c:v>
                </c:pt>
                <c:pt idx="11205">
                  <c:v>69.685000000000002</c:v>
                </c:pt>
                <c:pt idx="11206">
                  <c:v>69.685000000000002</c:v>
                </c:pt>
                <c:pt idx="11207">
                  <c:v>69.685000000000002</c:v>
                </c:pt>
                <c:pt idx="11208">
                  <c:v>69.685000000000002</c:v>
                </c:pt>
                <c:pt idx="11209">
                  <c:v>69.643000000000001</c:v>
                </c:pt>
                <c:pt idx="11210">
                  <c:v>69.643000000000001</c:v>
                </c:pt>
                <c:pt idx="11211">
                  <c:v>69.685000000000002</c:v>
                </c:pt>
                <c:pt idx="11212">
                  <c:v>69.685000000000002</c:v>
                </c:pt>
                <c:pt idx="11213">
                  <c:v>69.685000000000002</c:v>
                </c:pt>
                <c:pt idx="11214">
                  <c:v>69.727999999999994</c:v>
                </c:pt>
                <c:pt idx="11215">
                  <c:v>69.685000000000002</c:v>
                </c:pt>
                <c:pt idx="11216">
                  <c:v>69.727999999999994</c:v>
                </c:pt>
                <c:pt idx="11217">
                  <c:v>69.727999999999994</c:v>
                </c:pt>
                <c:pt idx="11218">
                  <c:v>69.727999999999994</c:v>
                </c:pt>
                <c:pt idx="11219">
                  <c:v>69.727999999999994</c:v>
                </c:pt>
                <c:pt idx="11220">
                  <c:v>69.771000000000001</c:v>
                </c:pt>
                <c:pt idx="11221">
                  <c:v>69.771000000000001</c:v>
                </c:pt>
                <c:pt idx="11222">
                  <c:v>69.771000000000001</c:v>
                </c:pt>
                <c:pt idx="11223">
                  <c:v>69.771000000000001</c:v>
                </c:pt>
                <c:pt idx="11224">
                  <c:v>69.727999999999994</c:v>
                </c:pt>
                <c:pt idx="11225">
                  <c:v>69.727999999999994</c:v>
                </c:pt>
                <c:pt idx="11226">
                  <c:v>69.727999999999994</c:v>
                </c:pt>
                <c:pt idx="11227">
                  <c:v>69.771000000000001</c:v>
                </c:pt>
                <c:pt idx="11228">
                  <c:v>69.771000000000001</c:v>
                </c:pt>
                <c:pt idx="11229">
                  <c:v>69.771000000000001</c:v>
                </c:pt>
                <c:pt idx="11230">
                  <c:v>69.771000000000001</c:v>
                </c:pt>
                <c:pt idx="11231">
                  <c:v>69.771000000000001</c:v>
                </c:pt>
                <c:pt idx="11232">
                  <c:v>69.771000000000001</c:v>
                </c:pt>
                <c:pt idx="11233">
                  <c:v>69.771000000000001</c:v>
                </c:pt>
                <c:pt idx="11234">
                  <c:v>69.771000000000001</c:v>
                </c:pt>
                <c:pt idx="11235">
                  <c:v>69.771000000000001</c:v>
                </c:pt>
                <c:pt idx="11236">
                  <c:v>69.771000000000001</c:v>
                </c:pt>
                <c:pt idx="11237">
                  <c:v>69.771000000000001</c:v>
                </c:pt>
                <c:pt idx="11238">
                  <c:v>69.771000000000001</c:v>
                </c:pt>
                <c:pt idx="11239">
                  <c:v>69.813999999999993</c:v>
                </c:pt>
                <c:pt idx="11240">
                  <c:v>69.813999999999993</c:v>
                </c:pt>
                <c:pt idx="11241">
                  <c:v>69.813999999999993</c:v>
                </c:pt>
                <c:pt idx="11242">
                  <c:v>69.813999999999993</c:v>
                </c:pt>
                <c:pt idx="11243">
                  <c:v>69.813999999999993</c:v>
                </c:pt>
                <c:pt idx="11244">
                  <c:v>69.813999999999993</c:v>
                </c:pt>
                <c:pt idx="11245">
                  <c:v>69.813999999999993</c:v>
                </c:pt>
                <c:pt idx="11246">
                  <c:v>69.813999999999993</c:v>
                </c:pt>
                <c:pt idx="11247">
                  <c:v>69.813999999999993</c:v>
                </c:pt>
                <c:pt idx="11248">
                  <c:v>69.771000000000001</c:v>
                </c:pt>
                <c:pt idx="11249">
                  <c:v>69.771000000000001</c:v>
                </c:pt>
                <c:pt idx="11250">
                  <c:v>69.771000000000001</c:v>
                </c:pt>
                <c:pt idx="11251">
                  <c:v>69.727999999999994</c:v>
                </c:pt>
                <c:pt idx="11252">
                  <c:v>69.727999999999994</c:v>
                </c:pt>
                <c:pt idx="11253">
                  <c:v>69.685000000000002</c:v>
                </c:pt>
                <c:pt idx="11254">
                  <c:v>69.685000000000002</c:v>
                </c:pt>
                <c:pt idx="11255">
                  <c:v>69.685000000000002</c:v>
                </c:pt>
                <c:pt idx="11256">
                  <c:v>69.685000000000002</c:v>
                </c:pt>
                <c:pt idx="11257">
                  <c:v>69.685000000000002</c:v>
                </c:pt>
                <c:pt idx="11258">
                  <c:v>69.727999999999994</c:v>
                </c:pt>
                <c:pt idx="11259">
                  <c:v>69.727999999999994</c:v>
                </c:pt>
                <c:pt idx="11260">
                  <c:v>69.727999999999994</c:v>
                </c:pt>
                <c:pt idx="11261">
                  <c:v>69.727999999999994</c:v>
                </c:pt>
                <c:pt idx="11262">
                  <c:v>69.771000000000001</c:v>
                </c:pt>
                <c:pt idx="11263">
                  <c:v>69.771000000000001</c:v>
                </c:pt>
                <c:pt idx="11264">
                  <c:v>69.771000000000001</c:v>
                </c:pt>
                <c:pt idx="11265">
                  <c:v>69.771000000000001</c:v>
                </c:pt>
                <c:pt idx="11266">
                  <c:v>69.771000000000001</c:v>
                </c:pt>
                <c:pt idx="11267">
                  <c:v>69.727999999999994</c:v>
                </c:pt>
                <c:pt idx="11268">
                  <c:v>69.727999999999994</c:v>
                </c:pt>
                <c:pt idx="11269">
                  <c:v>69.727999999999994</c:v>
                </c:pt>
                <c:pt idx="11270">
                  <c:v>69.727999999999994</c:v>
                </c:pt>
                <c:pt idx="11271">
                  <c:v>69.685000000000002</c:v>
                </c:pt>
                <c:pt idx="11272">
                  <c:v>69.685000000000002</c:v>
                </c:pt>
                <c:pt idx="11273">
                  <c:v>69.727999999999994</c:v>
                </c:pt>
                <c:pt idx="11274">
                  <c:v>69.727999999999994</c:v>
                </c:pt>
                <c:pt idx="11275">
                  <c:v>69.771000000000001</c:v>
                </c:pt>
                <c:pt idx="11276">
                  <c:v>69.771000000000001</c:v>
                </c:pt>
                <c:pt idx="11277">
                  <c:v>69.771000000000001</c:v>
                </c:pt>
                <c:pt idx="11278">
                  <c:v>69.813999999999993</c:v>
                </c:pt>
                <c:pt idx="11279">
                  <c:v>69.813999999999993</c:v>
                </c:pt>
                <c:pt idx="11280">
                  <c:v>69.85799999999999</c:v>
                </c:pt>
                <c:pt idx="11281">
                  <c:v>69.85799999999999</c:v>
                </c:pt>
                <c:pt idx="11282">
                  <c:v>69.85799999999999</c:v>
                </c:pt>
                <c:pt idx="11283">
                  <c:v>69.85799999999999</c:v>
                </c:pt>
                <c:pt idx="11284">
                  <c:v>69.900999999999996</c:v>
                </c:pt>
                <c:pt idx="11285">
                  <c:v>69.900999999999996</c:v>
                </c:pt>
                <c:pt idx="11286">
                  <c:v>69.942000000000007</c:v>
                </c:pt>
                <c:pt idx="11287">
                  <c:v>69.942000000000007</c:v>
                </c:pt>
                <c:pt idx="11288">
                  <c:v>69.942000000000007</c:v>
                </c:pt>
                <c:pt idx="11289">
                  <c:v>69.985000000000014</c:v>
                </c:pt>
                <c:pt idx="11290">
                  <c:v>69.985000000000014</c:v>
                </c:pt>
                <c:pt idx="11291">
                  <c:v>70.028999999999982</c:v>
                </c:pt>
                <c:pt idx="11292">
                  <c:v>70.028999999999982</c:v>
                </c:pt>
                <c:pt idx="11293">
                  <c:v>70.028999999999982</c:v>
                </c:pt>
                <c:pt idx="11294">
                  <c:v>70.028999999999982</c:v>
                </c:pt>
                <c:pt idx="11295">
                  <c:v>70.028999999999982</c:v>
                </c:pt>
                <c:pt idx="11296">
                  <c:v>70.028999999999982</c:v>
                </c:pt>
                <c:pt idx="11297">
                  <c:v>70.028999999999982</c:v>
                </c:pt>
                <c:pt idx="11298">
                  <c:v>70.072000000000003</c:v>
                </c:pt>
                <c:pt idx="11299">
                  <c:v>70.072000000000003</c:v>
                </c:pt>
                <c:pt idx="11300">
                  <c:v>70.072000000000003</c:v>
                </c:pt>
                <c:pt idx="11301">
                  <c:v>70.072000000000003</c:v>
                </c:pt>
                <c:pt idx="11302">
                  <c:v>70.028999999999982</c:v>
                </c:pt>
                <c:pt idx="11303">
                  <c:v>70.028999999999982</c:v>
                </c:pt>
                <c:pt idx="11304">
                  <c:v>70.028999999999982</c:v>
                </c:pt>
                <c:pt idx="11305">
                  <c:v>70.028999999999982</c:v>
                </c:pt>
                <c:pt idx="11306">
                  <c:v>70.072000000000003</c:v>
                </c:pt>
                <c:pt idx="11307">
                  <c:v>70.072000000000003</c:v>
                </c:pt>
                <c:pt idx="11308">
                  <c:v>70.072000000000003</c:v>
                </c:pt>
                <c:pt idx="11309">
                  <c:v>70.114999999999995</c:v>
                </c:pt>
                <c:pt idx="11310">
                  <c:v>70.114999999999995</c:v>
                </c:pt>
                <c:pt idx="11311">
                  <c:v>70.114999999999995</c:v>
                </c:pt>
                <c:pt idx="11312">
                  <c:v>70.114999999999995</c:v>
                </c:pt>
                <c:pt idx="11313">
                  <c:v>70.114999999999995</c:v>
                </c:pt>
                <c:pt idx="11314">
                  <c:v>70.114999999999995</c:v>
                </c:pt>
                <c:pt idx="11315">
                  <c:v>70.114999999999995</c:v>
                </c:pt>
                <c:pt idx="11316">
                  <c:v>70.114999999999995</c:v>
                </c:pt>
                <c:pt idx="11317">
                  <c:v>70.114999999999995</c:v>
                </c:pt>
                <c:pt idx="11318">
                  <c:v>70.114999999999995</c:v>
                </c:pt>
                <c:pt idx="11319">
                  <c:v>70.114999999999995</c:v>
                </c:pt>
                <c:pt idx="11320">
                  <c:v>70.114999999999995</c:v>
                </c:pt>
                <c:pt idx="11321">
                  <c:v>70.114999999999995</c:v>
                </c:pt>
                <c:pt idx="11322">
                  <c:v>70.114999999999995</c:v>
                </c:pt>
                <c:pt idx="11323">
                  <c:v>70.114999999999995</c:v>
                </c:pt>
                <c:pt idx="11324">
                  <c:v>70.114999999999995</c:v>
                </c:pt>
                <c:pt idx="11325">
                  <c:v>70.114999999999995</c:v>
                </c:pt>
                <c:pt idx="11326">
                  <c:v>70.114999999999995</c:v>
                </c:pt>
                <c:pt idx="11327">
                  <c:v>70.114999999999995</c:v>
                </c:pt>
                <c:pt idx="11328">
                  <c:v>70.114999999999995</c:v>
                </c:pt>
                <c:pt idx="11329">
                  <c:v>70.114999999999995</c:v>
                </c:pt>
                <c:pt idx="11330">
                  <c:v>70.114999999999995</c:v>
                </c:pt>
                <c:pt idx="11331">
                  <c:v>70.114999999999995</c:v>
                </c:pt>
                <c:pt idx="11332">
                  <c:v>70.114999999999995</c:v>
                </c:pt>
                <c:pt idx="11333">
                  <c:v>70.114999999999995</c:v>
                </c:pt>
                <c:pt idx="11334">
                  <c:v>70.072000000000003</c:v>
                </c:pt>
                <c:pt idx="11335">
                  <c:v>70.028999999999982</c:v>
                </c:pt>
                <c:pt idx="11336">
                  <c:v>70.028999999999982</c:v>
                </c:pt>
                <c:pt idx="11337">
                  <c:v>70.028999999999982</c:v>
                </c:pt>
                <c:pt idx="11338">
                  <c:v>70.028999999999982</c:v>
                </c:pt>
                <c:pt idx="11339">
                  <c:v>70.028999999999982</c:v>
                </c:pt>
                <c:pt idx="11340">
                  <c:v>70.028999999999982</c:v>
                </c:pt>
                <c:pt idx="11341">
                  <c:v>70.072000000000003</c:v>
                </c:pt>
                <c:pt idx="11342">
                  <c:v>70.072000000000003</c:v>
                </c:pt>
                <c:pt idx="11343">
                  <c:v>70.114999999999995</c:v>
                </c:pt>
                <c:pt idx="11344">
                  <c:v>70.114999999999995</c:v>
                </c:pt>
                <c:pt idx="11345">
                  <c:v>70.114999999999995</c:v>
                </c:pt>
                <c:pt idx="11346">
                  <c:v>70.157999999999987</c:v>
                </c:pt>
                <c:pt idx="11347">
                  <c:v>70.157999999999987</c:v>
                </c:pt>
                <c:pt idx="11348">
                  <c:v>70.200999999999993</c:v>
                </c:pt>
                <c:pt idx="11349">
                  <c:v>70.200999999999993</c:v>
                </c:pt>
                <c:pt idx="11350">
                  <c:v>70.200999999999993</c:v>
                </c:pt>
                <c:pt idx="11351">
                  <c:v>70.200999999999993</c:v>
                </c:pt>
                <c:pt idx="11352">
                  <c:v>70.200999999999993</c:v>
                </c:pt>
                <c:pt idx="11353">
                  <c:v>70.200999999999993</c:v>
                </c:pt>
                <c:pt idx="11354">
                  <c:v>70.200999999999993</c:v>
                </c:pt>
                <c:pt idx="11355">
                  <c:v>70.242999999999995</c:v>
                </c:pt>
                <c:pt idx="11356">
                  <c:v>70.242999999999995</c:v>
                </c:pt>
                <c:pt idx="11357">
                  <c:v>70.242999999999995</c:v>
                </c:pt>
                <c:pt idx="11358">
                  <c:v>70.242999999999995</c:v>
                </c:pt>
                <c:pt idx="11359">
                  <c:v>70.286000000000001</c:v>
                </c:pt>
                <c:pt idx="11360">
                  <c:v>70.286000000000001</c:v>
                </c:pt>
                <c:pt idx="11361">
                  <c:v>70.286000000000001</c:v>
                </c:pt>
                <c:pt idx="11362">
                  <c:v>70.286000000000001</c:v>
                </c:pt>
                <c:pt idx="11363">
                  <c:v>70.242999999999995</c:v>
                </c:pt>
                <c:pt idx="11364">
                  <c:v>70.242999999999995</c:v>
                </c:pt>
                <c:pt idx="11365">
                  <c:v>70.242999999999995</c:v>
                </c:pt>
                <c:pt idx="11366">
                  <c:v>70.286000000000001</c:v>
                </c:pt>
                <c:pt idx="11367">
                  <c:v>70.286000000000001</c:v>
                </c:pt>
                <c:pt idx="11368">
                  <c:v>70.286000000000001</c:v>
                </c:pt>
                <c:pt idx="11369">
                  <c:v>70.286000000000001</c:v>
                </c:pt>
                <c:pt idx="11370">
                  <c:v>70.286000000000001</c:v>
                </c:pt>
                <c:pt idx="11371">
                  <c:v>70.242999999999995</c:v>
                </c:pt>
                <c:pt idx="11372">
                  <c:v>70.242999999999995</c:v>
                </c:pt>
                <c:pt idx="11373">
                  <c:v>70.242999999999995</c:v>
                </c:pt>
                <c:pt idx="11374">
                  <c:v>70.200999999999993</c:v>
                </c:pt>
                <c:pt idx="11375">
                  <c:v>70.200999999999993</c:v>
                </c:pt>
                <c:pt idx="11376">
                  <c:v>70.200999999999993</c:v>
                </c:pt>
                <c:pt idx="11377">
                  <c:v>70.200999999999993</c:v>
                </c:pt>
                <c:pt idx="11378">
                  <c:v>70.200999999999993</c:v>
                </c:pt>
                <c:pt idx="11379">
                  <c:v>70.242999999999995</c:v>
                </c:pt>
                <c:pt idx="11380">
                  <c:v>70.242999999999995</c:v>
                </c:pt>
                <c:pt idx="11381">
                  <c:v>70.242999999999995</c:v>
                </c:pt>
                <c:pt idx="11382">
                  <c:v>70.286000000000001</c:v>
                </c:pt>
                <c:pt idx="11383">
                  <c:v>70.286000000000001</c:v>
                </c:pt>
                <c:pt idx="11384">
                  <c:v>70.286000000000001</c:v>
                </c:pt>
                <c:pt idx="11385">
                  <c:v>70.286000000000001</c:v>
                </c:pt>
                <c:pt idx="11386">
                  <c:v>70.286000000000001</c:v>
                </c:pt>
                <c:pt idx="11387">
                  <c:v>70.286000000000001</c:v>
                </c:pt>
                <c:pt idx="11388">
                  <c:v>70.286000000000001</c:v>
                </c:pt>
                <c:pt idx="11389">
                  <c:v>70.286000000000001</c:v>
                </c:pt>
                <c:pt idx="11390">
                  <c:v>70.286000000000001</c:v>
                </c:pt>
                <c:pt idx="11391">
                  <c:v>70.328999999999979</c:v>
                </c:pt>
                <c:pt idx="11392">
                  <c:v>70.328999999999979</c:v>
                </c:pt>
                <c:pt idx="11393">
                  <c:v>70.328999999999979</c:v>
                </c:pt>
                <c:pt idx="11394">
                  <c:v>70.328999999999979</c:v>
                </c:pt>
                <c:pt idx="11395">
                  <c:v>70.328999999999979</c:v>
                </c:pt>
                <c:pt idx="11396">
                  <c:v>70.371999999999986</c:v>
                </c:pt>
                <c:pt idx="11397">
                  <c:v>70.371999999999986</c:v>
                </c:pt>
                <c:pt idx="11398">
                  <c:v>70.371999999999986</c:v>
                </c:pt>
                <c:pt idx="11399">
                  <c:v>70.371999999999986</c:v>
                </c:pt>
                <c:pt idx="11400">
                  <c:v>70.328999999999979</c:v>
                </c:pt>
                <c:pt idx="11401">
                  <c:v>70.328999999999979</c:v>
                </c:pt>
                <c:pt idx="11402">
                  <c:v>70.328999999999979</c:v>
                </c:pt>
                <c:pt idx="11403">
                  <c:v>70.286000000000001</c:v>
                </c:pt>
                <c:pt idx="11404">
                  <c:v>70.286000000000001</c:v>
                </c:pt>
                <c:pt idx="11405">
                  <c:v>70.286000000000001</c:v>
                </c:pt>
                <c:pt idx="11406">
                  <c:v>70.286000000000001</c:v>
                </c:pt>
                <c:pt idx="11407">
                  <c:v>70.328999999999979</c:v>
                </c:pt>
                <c:pt idx="11408">
                  <c:v>70.328999999999979</c:v>
                </c:pt>
                <c:pt idx="11409">
                  <c:v>70.328999999999979</c:v>
                </c:pt>
                <c:pt idx="11410">
                  <c:v>70.328999999999979</c:v>
                </c:pt>
                <c:pt idx="11411">
                  <c:v>70.328999999999979</c:v>
                </c:pt>
                <c:pt idx="11412">
                  <c:v>70.328999999999979</c:v>
                </c:pt>
                <c:pt idx="11413">
                  <c:v>70.371999999999986</c:v>
                </c:pt>
                <c:pt idx="11414">
                  <c:v>70.371999999999986</c:v>
                </c:pt>
                <c:pt idx="11415">
                  <c:v>70.371999999999986</c:v>
                </c:pt>
                <c:pt idx="11416">
                  <c:v>70.371999999999986</c:v>
                </c:pt>
                <c:pt idx="11417">
                  <c:v>70.371999999999986</c:v>
                </c:pt>
                <c:pt idx="11418">
                  <c:v>70.371999999999986</c:v>
                </c:pt>
                <c:pt idx="11419">
                  <c:v>70.371999999999986</c:v>
                </c:pt>
                <c:pt idx="11420">
                  <c:v>70.371999999999986</c:v>
                </c:pt>
                <c:pt idx="11421">
                  <c:v>70.371999999999986</c:v>
                </c:pt>
                <c:pt idx="11422">
                  <c:v>70.371999999999986</c:v>
                </c:pt>
                <c:pt idx="11423">
                  <c:v>70.371999999999986</c:v>
                </c:pt>
                <c:pt idx="11424">
                  <c:v>70.371999999999986</c:v>
                </c:pt>
                <c:pt idx="11425">
                  <c:v>70.371999999999986</c:v>
                </c:pt>
                <c:pt idx="11426">
                  <c:v>70.371999999999986</c:v>
                </c:pt>
                <c:pt idx="11427">
                  <c:v>70.371999999999986</c:v>
                </c:pt>
                <c:pt idx="11428">
                  <c:v>70.371999999999986</c:v>
                </c:pt>
                <c:pt idx="11429">
                  <c:v>70.371999999999986</c:v>
                </c:pt>
                <c:pt idx="11430">
                  <c:v>70.371999999999986</c:v>
                </c:pt>
                <c:pt idx="11431">
                  <c:v>70.371999999999986</c:v>
                </c:pt>
                <c:pt idx="11432">
                  <c:v>70.371999999999986</c:v>
                </c:pt>
                <c:pt idx="11433">
                  <c:v>70.415999999999997</c:v>
                </c:pt>
                <c:pt idx="11434">
                  <c:v>70.415999999999997</c:v>
                </c:pt>
                <c:pt idx="11435">
                  <c:v>70.459000000000003</c:v>
                </c:pt>
                <c:pt idx="11436">
                  <c:v>70.459000000000003</c:v>
                </c:pt>
                <c:pt idx="11437">
                  <c:v>70.459000000000003</c:v>
                </c:pt>
                <c:pt idx="11438">
                  <c:v>70.501999999999995</c:v>
                </c:pt>
                <c:pt idx="11439">
                  <c:v>70.501999999999995</c:v>
                </c:pt>
                <c:pt idx="11440">
                  <c:v>70.501999999999995</c:v>
                </c:pt>
                <c:pt idx="11441">
                  <c:v>70.543000000000006</c:v>
                </c:pt>
                <c:pt idx="11442">
                  <c:v>70.543000000000006</c:v>
                </c:pt>
                <c:pt idx="11443">
                  <c:v>70.543000000000006</c:v>
                </c:pt>
                <c:pt idx="11444">
                  <c:v>70.587000000000003</c:v>
                </c:pt>
                <c:pt idx="11445">
                  <c:v>70.63</c:v>
                </c:pt>
                <c:pt idx="11446">
                  <c:v>70.63</c:v>
                </c:pt>
                <c:pt idx="11447">
                  <c:v>70.63</c:v>
                </c:pt>
                <c:pt idx="11448">
                  <c:v>70.63</c:v>
                </c:pt>
                <c:pt idx="11449">
                  <c:v>70.63</c:v>
                </c:pt>
                <c:pt idx="11450">
                  <c:v>70.63</c:v>
                </c:pt>
                <c:pt idx="11451">
                  <c:v>70.63</c:v>
                </c:pt>
                <c:pt idx="11452">
                  <c:v>70.63</c:v>
                </c:pt>
                <c:pt idx="11453">
                  <c:v>70.63</c:v>
                </c:pt>
                <c:pt idx="11454">
                  <c:v>70.63</c:v>
                </c:pt>
                <c:pt idx="11455">
                  <c:v>70.63</c:v>
                </c:pt>
                <c:pt idx="11456">
                  <c:v>70.672999999999988</c:v>
                </c:pt>
                <c:pt idx="11457">
                  <c:v>70.672999999999988</c:v>
                </c:pt>
                <c:pt idx="11458">
                  <c:v>70.672999999999988</c:v>
                </c:pt>
                <c:pt idx="11459">
                  <c:v>70.715999999999994</c:v>
                </c:pt>
                <c:pt idx="11460">
                  <c:v>70.715999999999994</c:v>
                </c:pt>
                <c:pt idx="11461">
                  <c:v>70.715999999999994</c:v>
                </c:pt>
                <c:pt idx="11462">
                  <c:v>70.715999999999994</c:v>
                </c:pt>
                <c:pt idx="11463">
                  <c:v>70.715999999999994</c:v>
                </c:pt>
                <c:pt idx="11464">
                  <c:v>70.715999999999994</c:v>
                </c:pt>
                <c:pt idx="11465">
                  <c:v>70.715999999999994</c:v>
                </c:pt>
                <c:pt idx="11466">
                  <c:v>70.759</c:v>
                </c:pt>
                <c:pt idx="11467">
                  <c:v>70.759</c:v>
                </c:pt>
                <c:pt idx="11468">
                  <c:v>70.759</c:v>
                </c:pt>
                <c:pt idx="11469">
                  <c:v>70.802999999999983</c:v>
                </c:pt>
                <c:pt idx="11470">
                  <c:v>70.759</c:v>
                </c:pt>
                <c:pt idx="11471">
                  <c:v>70.802999999999983</c:v>
                </c:pt>
                <c:pt idx="11472">
                  <c:v>70.802999999999983</c:v>
                </c:pt>
                <c:pt idx="11473">
                  <c:v>70.759</c:v>
                </c:pt>
                <c:pt idx="11474">
                  <c:v>70.759</c:v>
                </c:pt>
                <c:pt idx="11475">
                  <c:v>70.715999999999994</c:v>
                </c:pt>
                <c:pt idx="11476">
                  <c:v>70.715999999999994</c:v>
                </c:pt>
                <c:pt idx="11477">
                  <c:v>70.715999999999994</c:v>
                </c:pt>
                <c:pt idx="11478">
                  <c:v>70.715999999999994</c:v>
                </c:pt>
                <c:pt idx="11479">
                  <c:v>70.672999999999988</c:v>
                </c:pt>
                <c:pt idx="11480">
                  <c:v>70.672999999999988</c:v>
                </c:pt>
                <c:pt idx="11481">
                  <c:v>70.63</c:v>
                </c:pt>
                <c:pt idx="11482">
                  <c:v>70.63</c:v>
                </c:pt>
                <c:pt idx="11483">
                  <c:v>70.63</c:v>
                </c:pt>
                <c:pt idx="11484">
                  <c:v>70.63</c:v>
                </c:pt>
                <c:pt idx="11485">
                  <c:v>70.63</c:v>
                </c:pt>
                <c:pt idx="11486">
                  <c:v>70.63</c:v>
                </c:pt>
                <c:pt idx="11487">
                  <c:v>70.63</c:v>
                </c:pt>
                <c:pt idx="11488">
                  <c:v>70.63</c:v>
                </c:pt>
                <c:pt idx="11489">
                  <c:v>70.63</c:v>
                </c:pt>
                <c:pt idx="11490">
                  <c:v>70.63</c:v>
                </c:pt>
                <c:pt idx="11491">
                  <c:v>70.63</c:v>
                </c:pt>
                <c:pt idx="11492">
                  <c:v>70.63</c:v>
                </c:pt>
                <c:pt idx="11493">
                  <c:v>70.63</c:v>
                </c:pt>
                <c:pt idx="11494">
                  <c:v>70.63</c:v>
                </c:pt>
                <c:pt idx="11495">
                  <c:v>70.672999999999988</c:v>
                </c:pt>
                <c:pt idx="11496">
                  <c:v>70.672999999999988</c:v>
                </c:pt>
                <c:pt idx="11497">
                  <c:v>70.672999999999988</c:v>
                </c:pt>
                <c:pt idx="11498">
                  <c:v>70.672999999999988</c:v>
                </c:pt>
                <c:pt idx="11499">
                  <c:v>70.715999999999994</c:v>
                </c:pt>
                <c:pt idx="11500">
                  <c:v>70.715999999999994</c:v>
                </c:pt>
                <c:pt idx="11501">
                  <c:v>70.715999999999994</c:v>
                </c:pt>
                <c:pt idx="11502">
                  <c:v>70.715999999999994</c:v>
                </c:pt>
                <c:pt idx="11503">
                  <c:v>70.715999999999994</c:v>
                </c:pt>
                <c:pt idx="11504">
                  <c:v>70.715999999999994</c:v>
                </c:pt>
                <c:pt idx="11505">
                  <c:v>70.715999999999994</c:v>
                </c:pt>
                <c:pt idx="11506">
                  <c:v>70.715999999999994</c:v>
                </c:pt>
                <c:pt idx="11507">
                  <c:v>70.715999999999994</c:v>
                </c:pt>
                <c:pt idx="11508">
                  <c:v>70.715999999999994</c:v>
                </c:pt>
                <c:pt idx="11509">
                  <c:v>70.715999999999994</c:v>
                </c:pt>
                <c:pt idx="11510">
                  <c:v>70.715999999999994</c:v>
                </c:pt>
                <c:pt idx="11511">
                  <c:v>70.715999999999994</c:v>
                </c:pt>
                <c:pt idx="11512">
                  <c:v>70.715999999999994</c:v>
                </c:pt>
                <c:pt idx="11513">
                  <c:v>70.715999999999994</c:v>
                </c:pt>
                <c:pt idx="11514">
                  <c:v>70.715999999999994</c:v>
                </c:pt>
                <c:pt idx="11515">
                  <c:v>70.715999999999994</c:v>
                </c:pt>
                <c:pt idx="11516">
                  <c:v>70.715999999999994</c:v>
                </c:pt>
                <c:pt idx="11517">
                  <c:v>70.715999999999994</c:v>
                </c:pt>
                <c:pt idx="11518">
                  <c:v>70.715999999999994</c:v>
                </c:pt>
                <c:pt idx="11519">
                  <c:v>70.715999999999994</c:v>
                </c:pt>
                <c:pt idx="11520">
                  <c:v>70.715999999999994</c:v>
                </c:pt>
                <c:pt idx="11521">
                  <c:v>70.715999999999994</c:v>
                </c:pt>
                <c:pt idx="11522">
                  <c:v>70.715999999999994</c:v>
                </c:pt>
                <c:pt idx="11523">
                  <c:v>70.715999999999994</c:v>
                </c:pt>
                <c:pt idx="11524">
                  <c:v>70.759</c:v>
                </c:pt>
                <c:pt idx="11525">
                  <c:v>70.802999999999983</c:v>
                </c:pt>
                <c:pt idx="11526">
                  <c:v>70.802999999999983</c:v>
                </c:pt>
                <c:pt idx="11527">
                  <c:v>70.802999999999983</c:v>
                </c:pt>
                <c:pt idx="11528">
                  <c:v>70.802999999999983</c:v>
                </c:pt>
                <c:pt idx="11529">
                  <c:v>70.846000000000004</c:v>
                </c:pt>
                <c:pt idx="11530">
                  <c:v>70.846000000000004</c:v>
                </c:pt>
                <c:pt idx="11531">
                  <c:v>70.887</c:v>
                </c:pt>
                <c:pt idx="11532">
                  <c:v>70.887</c:v>
                </c:pt>
                <c:pt idx="11533">
                  <c:v>70.846000000000004</c:v>
                </c:pt>
                <c:pt idx="11534">
                  <c:v>70.846000000000004</c:v>
                </c:pt>
                <c:pt idx="11535">
                  <c:v>70.846000000000004</c:v>
                </c:pt>
                <c:pt idx="11536">
                  <c:v>70.846000000000004</c:v>
                </c:pt>
                <c:pt idx="11537">
                  <c:v>70.846000000000004</c:v>
                </c:pt>
                <c:pt idx="11538">
                  <c:v>70.846000000000004</c:v>
                </c:pt>
                <c:pt idx="11539">
                  <c:v>70.846000000000004</c:v>
                </c:pt>
                <c:pt idx="11540">
                  <c:v>70.887</c:v>
                </c:pt>
                <c:pt idx="11541">
                  <c:v>70.887</c:v>
                </c:pt>
                <c:pt idx="11542">
                  <c:v>70.887</c:v>
                </c:pt>
                <c:pt idx="11543">
                  <c:v>70.887</c:v>
                </c:pt>
                <c:pt idx="11544">
                  <c:v>70.887</c:v>
                </c:pt>
                <c:pt idx="11545">
                  <c:v>70.930000000000007</c:v>
                </c:pt>
                <c:pt idx="11546">
                  <c:v>70.887</c:v>
                </c:pt>
                <c:pt idx="11547">
                  <c:v>70.887</c:v>
                </c:pt>
                <c:pt idx="11548">
                  <c:v>70.887</c:v>
                </c:pt>
                <c:pt idx="11549">
                  <c:v>70.887</c:v>
                </c:pt>
                <c:pt idx="11550">
                  <c:v>70.887</c:v>
                </c:pt>
                <c:pt idx="11551">
                  <c:v>70.887</c:v>
                </c:pt>
                <c:pt idx="11552">
                  <c:v>70.887</c:v>
                </c:pt>
                <c:pt idx="11553">
                  <c:v>70.887</c:v>
                </c:pt>
                <c:pt idx="11554">
                  <c:v>70.887</c:v>
                </c:pt>
                <c:pt idx="11555">
                  <c:v>70.887</c:v>
                </c:pt>
                <c:pt idx="11556">
                  <c:v>70.846000000000004</c:v>
                </c:pt>
                <c:pt idx="11557">
                  <c:v>70.846000000000004</c:v>
                </c:pt>
                <c:pt idx="11558">
                  <c:v>70.846000000000004</c:v>
                </c:pt>
                <c:pt idx="11559">
                  <c:v>70.846000000000004</c:v>
                </c:pt>
                <c:pt idx="11560">
                  <c:v>70.802999999999983</c:v>
                </c:pt>
                <c:pt idx="11561">
                  <c:v>70.802999999999983</c:v>
                </c:pt>
                <c:pt idx="11562">
                  <c:v>70.802999999999983</c:v>
                </c:pt>
                <c:pt idx="11563">
                  <c:v>70.802999999999983</c:v>
                </c:pt>
                <c:pt idx="11564">
                  <c:v>70.802999999999983</c:v>
                </c:pt>
                <c:pt idx="11565">
                  <c:v>70.802999999999983</c:v>
                </c:pt>
                <c:pt idx="11566">
                  <c:v>70.802999999999983</c:v>
                </c:pt>
                <c:pt idx="11567">
                  <c:v>70.802999999999983</c:v>
                </c:pt>
                <c:pt idx="11568">
                  <c:v>70.802999999999983</c:v>
                </c:pt>
                <c:pt idx="11569">
                  <c:v>70.802999999999983</c:v>
                </c:pt>
                <c:pt idx="11570">
                  <c:v>70.802999999999983</c:v>
                </c:pt>
                <c:pt idx="11571">
                  <c:v>70.802999999999983</c:v>
                </c:pt>
                <c:pt idx="11572">
                  <c:v>70.802999999999983</c:v>
                </c:pt>
                <c:pt idx="11573">
                  <c:v>70.802999999999983</c:v>
                </c:pt>
                <c:pt idx="11574">
                  <c:v>70.802999999999983</c:v>
                </c:pt>
                <c:pt idx="11575">
                  <c:v>70.802999999999983</c:v>
                </c:pt>
                <c:pt idx="11576">
                  <c:v>70.802999999999983</c:v>
                </c:pt>
                <c:pt idx="11577">
                  <c:v>70.846000000000004</c:v>
                </c:pt>
                <c:pt idx="11578">
                  <c:v>70.846000000000004</c:v>
                </c:pt>
                <c:pt idx="11579">
                  <c:v>70.887</c:v>
                </c:pt>
                <c:pt idx="11580">
                  <c:v>70.887</c:v>
                </c:pt>
                <c:pt idx="11581">
                  <c:v>70.887</c:v>
                </c:pt>
                <c:pt idx="11582">
                  <c:v>70.887</c:v>
                </c:pt>
                <c:pt idx="11583">
                  <c:v>70.887</c:v>
                </c:pt>
                <c:pt idx="11584">
                  <c:v>70.887</c:v>
                </c:pt>
                <c:pt idx="11585">
                  <c:v>70.846000000000004</c:v>
                </c:pt>
                <c:pt idx="11586">
                  <c:v>70.846000000000004</c:v>
                </c:pt>
                <c:pt idx="11587">
                  <c:v>70.846000000000004</c:v>
                </c:pt>
                <c:pt idx="11588">
                  <c:v>70.802999999999983</c:v>
                </c:pt>
                <c:pt idx="11589">
                  <c:v>70.802999999999983</c:v>
                </c:pt>
                <c:pt idx="11590">
                  <c:v>70.802999999999983</c:v>
                </c:pt>
                <c:pt idx="11591">
                  <c:v>70.802999999999983</c:v>
                </c:pt>
                <c:pt idx="11592">
                  <c:v>70.802999999999983</c:v>
                </c:pt>
                <c:pt idx="11593">
                  <c:v>70.802999999999983</c:v>
                </c:pt>
                <c:pt idx="11594">
                  <c:v>70.846000000000004</c:v>
                </c:pt>
                <c:pt idx="11595">
                  <c:v>70.846000000000004</c:v>
                </c:pt>
                <c:pt idx="11596">
                  <c:v>70.846000000000004</c:v>
                </c:pt>
                <c:pt idx="11597">
                  <c:v>70.887</c:v>
                </c:pt>
                <c:pt idx="11598">
                  <c:v>70.887</c:v>
                </c:pt>
                <c:pt idx="11599">
                  <c:v>70.887</c:v>
                </c:pt>
                <c:pt idx="11600">
                  <c:v>70.887</c:v>
                </c:pt>
                <c:pt idx="11601">
                  <c:v>70.846000000000004</c:v>
                </c:pt>
                <c:pt idx="11602">
                  <c:v>70.846000000000004</c:v>
                </c:pt>
                <c:pt idx="11603">
                  <c:v>70.802999999999983</c:v>
                </c:pt>
                <c:pt idx="11604">
                  <c:v>70.802999999999983</c:v>
                </c:pt>
                <c:pt idx="11605">
                  <c:v>70.802999999999983</c:v>
                </c:pt>
                <c:pt idx="11606">
                  <c:v>70.802999999999983</c:v>
                </c:pt>
                <c:pt idx="11607">
                  <c:v>70.802999999999983</c:v>
                </c:pt>
                <c:pt idx="11608">
                  <c:v>70.802999999999983</c:v>
                </c:pt>
                <c:pt idx="11609">
                  <c:v>70.802999999999983</c:v>
                </c:pt>
                <c:pt idx="11610">
                  <c:v>70.802999999999983</c:v>
                </c:pt>
                <c:pt idx="11611">
                  <c:v>70.802999999999983</c:v>
                </c:pt>
                <c:pt idx="11612">
                  <c:v>70.802999999999983</c:v>
                </c:pt>
                <c:pt idx="11613">
                  <c:v>70.802999999999983</c:v>
                </c:pt>
                <c:pt idx="11614">
                  <c:v>70.802999999999983</c:v>
                </c:pt>
                <c:pt idx="11615">
                  <c:v>70.802999999999983</c:v>
                </c:pt>
                <c:pt idx="11616">
                  <c:v>70.802999999999983</c:v>
                </c:pt>
                <c:pt idx="11617">
                  <c:v>70.802999999999983</c:v>
                </c:pt>
                <c:pt idx="11618">
                  <c:v>70.802999999999983</c:v>
                </c:pt>
                <c:pt idx="11619">
                  <c:v>70.759</c:v>
                </c:pt>
                <c:pt idx="11620">
                  <c:v>70.759</c:v>
                </c:pt>
                <c:pt idx="11621">
                  <c:v>70.759</c:v>
                </c:pt>
                <c:pt idx="11622">
                  <c:v>70.759</c:v>
                </c:pt>
                <c:pt idx="11623">
                  <c:v>70.759</c:v>
                </c:pt>
                <c:pt idx="11624">
                  <c:v>70.759</c:v>
                </c:pt>
                <c:pt idx="11625">
                  <c:v>70.759</c:v>
                </c:pt>
                <c:pt idx="11626">
                  <c:v>70.802999999999983</c:v>
                </c:pt>
                <c:pt idx="11627">
                  <c:v>70.802999999999983</c:v>
                </c:pt>
                <c:pt idx="11628">
                  <c:v>70.802999999999983</c:v>
                </c:pt>
                <c:pt idx="11629">
                  <c:v>70.802999999999983</c:v>
                </c:pt>
                <c:pt idx="11630">
                  <c:v>70.846000000000004</c:v>
                </c:pt>
                <c:pt idx="11631">
                  <c:v>70.846000000000004</c:v>
                </c:pt>
                <c:pt idx="11632">
                  <c:v>70.846000000000004</c:v>
                </c:pt>
                <c:pt idx="11633">
                  <c:v>70.846000000000004</c:v>
                </c:pt>
                <c:pt idx="11634">
                  <c:v>70.846000000000004</c:v>
                </c:pt>
                <c:pt idx="11635">
                  <c:v>70.846000000000004</c:v>
                </c:pt>
                <c:pt idx="11636">
                  <c:v>70.846000000000004</c:v>
                </c:pt>
                <c:pt idx="11637">
                  <c:v>70.887</c:v>
                </c:pt>
                <c:pt idx="11638">
                  <c:v>70.887</c:v>
                </c:pt>
                <c:pt idx="11639">
                  <c:v>70.887</c:v>
                </c:pt>
                <c:pt idx="11640">
                  <c:v>70.887</c:v>
                </c:pt>
                <c:pt idx="11641">
                  <c:v>70.887</c:v>
                </c:pt>
                <c:pt idx="11642">
                  <c:v>70.887</c:v>
                </c:pt>
                <c:pt idx="11643">
                  <c:v>70.887</c:v>
                </c:pt>
                <c:pt idx="11644">
                  <c:v>70.887</c:v>
                </c:pt>
                <c:pt idx="11645">
                  <c:v>70.887</c:v>
                </c:pt>
                <c:pt idx="11646">
                  <c:v>70.846000000000004</c:v>
                </c:pt>
                <c:pt idx="11647">
                  <c:v>70.846000000000004</c:v>
                </c:pt>
                <c:pt idx="11648">
                  <c:v>70.846000000000004</c:v>
                </c:pt>
                <c:pt idx="11649">
                  <c:v>70.846000000000004</c:v>
                </c:pt>
                <c:pt idx="11650">
                  <c:v>70.846000000000004</c:v>
                </c:pt>
                <c:pt idx="11651">
                  <c:v>70.846000000000004</c:v>
                </c:pt>
                <c:pt idx="11652">
                  <c:v>70.846000000000004</c:v>
                </c:pt>
                <c:pt idx="11653">
                  <c:v>70.887</c:v>
                </c:pt>
                <c:pt idx="11654">
                  <c:v>70.887</c:v>
                </c:pt>
                <c:pt idx="11655">
                  <c:v>70.887</c:v>
                </c:pt>
                <c:pt idx="11656">
                  <c:v>70.887</c:v>
                </c:pt>
                <c:pt idx="11657">
                  <c:v>70.887</c:v>
                </c:pt>
                <c:pt idx="11658">
                  <c:v>70.887</c:v>
                </c:pt>
                <c:pt idx="11659">
                  <c:v>70.887</c:v>
                </c:pt>
                <c:pt idx="11660">
                  <c:v>70.887</c:v>
                </c:pt>
                <c:pt idx="11661">
                  <c:v>70.887</c:v>
                </c:pt>
                <c:pt idx="11662">
                  <c:v>70.887</c:v>
                </c:pt>
                <c:pt idx="11663">
                  <c:v>70.846000000000004</c:v>
                </c:pt>
                <c:pt idx="11664">
                  <c:v>70.846000000000004</c:v>
                </c:pt>
                <c:pt idx="11665">
                  <c:v>70.846000000000004</c:v>
                </c:pt>
                <c:pt idx="11666">
                  <c:v>70.887</c:v>
                </c:pt>
                <c:pt idx="11667">
                  <c:v>70.887</c:v>
                </c:pt>
                <c:pt idx="11668">
                  <c:v>70.887</c:v>
                </c:pt>
                <c:pt idx="11669">
                  <c:v>70.887</c:v>
                </c:pt>
                <c:pt idx="11670">
                  <c:v>70.887</c:v>
                </c:pt>
                <c:pt idx="11671">
                  <c:v>70.887</c:v>
                </c:pt>
                <c:pt idx="11672">
                  <c:v>70.846000000000004</c:v>
                </c:pt>
                <c:pt idx="11673">
                  <c:v>70.846000000000004</c:v>
                </c:pt>
                <c:pt idx="11674">
                  <c:v>70.846000000000004</c:v>
                </c:pt>
                <c:pt idx="11675">
                  <c:v>70.846000000000004</c:v>
                </c:pt>
                <c:pt idx="11676">
                  <c:v>70.846000000000004</c:v>
                </c:pt>
                <c:pt idx="11677">
                  <c:v>70.846000000000004</c:v>
                </c:pt>
                <c:pt idx="11678">
                  <c:v>70.887</c:v>
                </c:pt>
                <c:pt idx="11679">
                  <c:v>70.887</c:v>
                </c:pt>
                <c:pt idx="11680">
                  <c:v>70.887</c:v>
                </c:pt>
                <c:pt idx="11681">
                  <c:v>70.887</c:v>
                </c:pt>
                <c:pt idx="11682">
                  <c:v>70.930000000000007</c:v>
                </c:pt>
                <c:pt idx="11683">
                  <c:v>70.930000000000007</c:v>
                </c:pt>
                <c:pt idx="11684">
                  <c:v>70.930000000000007</c:v>
                </c:pt>
                <c:pt idx="11685">
                  <c:v>70.930000000000007</c:v>
                </c:pt>
                <c:pt idx="11686">
                  <c:v>70.930000000000007</c:v>
                </c:pt>
                <c:pt idx="11687">
                  <c:v>70.930000000000007</c:v>
                </c:pt>
                <c:pt idx="11688">
                  <c:v>70.887</c:v>
                </c:pt>
                <c:pt idx="11689">
                  <c:v>70.930000000000007</c:v>
                </c:pt>
                <c:pt idx="11690">
                  <c:v>70.930000000000007</c:v>
                </c:pt>
                <c:pt idx="11691">
                  <c:v>70.930000000000007</c:v>
                </c:pt>
                <c:pt idx="11692">
                  <c:v>70.930000000000007</c:v>
                </c:pt>
                <c:pt idx="11693">
                  <c:v>70.930000000000007</c:v>
                </c:pt>
                <c:pt idx="11694">
                  <c:v>70.974000000000004</c:v>
                </c:pt>
                <c:pt idx="11695">
                  <c:v>70.974000000000004</c:v>
                </c:pt>
                <c:pt idx="11696">
                  <c:v>70.974000000000004</c:v>
                </c:pt>
                <c:pt idx="11697">
                  <c:v>70.974000000000004</c:v>
                </c:pt>
                <c:pt idx="11698">
                  <c:v>70.930000000000007</c:v>
                </c:pt>
                <c:pt idx="11699">
                  <c:v>70.930000000000007</c:v>
                </c:pt>
                <c:pt idx="11700">
                  <c:v>70.930000000000007</c:v>
                </c:pt>
                <c:pt idx="11701">
                  <c:v>70.930000000000007</c:v>
                </c:pt>
                <c:pt idx="11702">
                  <c:v>70.930000000000007</c:v>
                </c:pt>
                <c:pt idx="11703">
                  <c:v>70.930000000000007</c:v>
                </c:pt>
                <c:pt idx="11704">
                  <c:v>70.930000000000007</c:v>
                </c:pt>
                <c:pt idx="11705">
                  <c:v>70.930000000000007</c:v>
                </c:pt>
                <c:pt idx="11706">
                  <c:v>70.930000000000007</c:v>
                </c:pt>
                <c:pt idx="11707">
                  <c:v>70.930000000000007</c:v>
                </c:pt>
                <c:pt idx="11708">
                  <c:v>70.930000000000007</c:v>
                </c:pt>
                <c:pt idx="11709">
                  <c:v>70.930000000000007</c:v>
                </c:pt>
                <c:pt idx="11710">
                  <c:v>70.930000000000007</c:v>
                </c:pt>
                <c:pt idx="11711">
                  <c:v>70.930000000000007</c:v>
                </c:pt>
                <c:pt idx="11712">
                  <c:v>70.974000000000004</c:v>
                </c:pt>
                <c:pt idx="11713">
                  <c:v>70.974000000000004</c:v>
                </c:pt>
                <c:pt idx="11714">
                  <c:v>70.974000000000004</c:v>
                </c:pt>
                <c:pt idx="11715">
                  <c:v>70.974000000000004</c:v>
                </c:pt>
                <c:pt idx="11716">
                  <c:v>70.930000000000007</c:v>
                </c:pt>
                <c:pt idx="11717">
                  <c:v>70.930000000000007</c:v>
                </c:pt>
                <c:pt idx="11718">
                  <c:v>70.887</c:v>
                </c:pt>
                <c:pt idx="11719">
                  <c:v>70.887</c:v>
                </c:pt>
                <c:pt idx="11720">
                  <c:v>70.846000000000004</c:v>
                </c:pt>
                <c:pt idx="11721">
                  <c:v>70.802999999999983</c:v>
                </c:pt>
                <c:pt idx="11722">
                  <c:v>70.759</c:v>
                </c:pt>
                <c:pt idx="11723">
                  <c:v>70.715999999999994</c:v>
                </c:pt>
                <c:pt idx="11724">
                  <c:v>70.715999999999994</c:v>
                </c:pt>
                <c:pt idx="11725">
                  <c:v>70.672999999999988</c:v>
                </c:pt>
                <c:pt idx="11726">
                  <c:v>70.672999999999988</c:v>
                </c:pt>
                <c:pt idx="11727">
                  <c:v>70.672999999999988</c:v>
                </c:pt>
                <c:pt idx="11728">
                  <c:v>70.672999999999988</c:v>
                </c:pt>
                <c:pt idx="11729">
                  <c:v>70.672999999999988</c:v>
                </c:pt>
                <c:pt idx="11730">
                  <c:v>70.672999999999988</c:v>
                </c:pt>
                <c:pt idx="11731">
                  <c:v>70.672999999999988</c:v>
                </c:pt>
                <c:pt idx="11732">
                  <c:v>70.672999999999988</c:v>
                </c:pt>
                <c:pt idx="11733">
                  <c:v>70.672999999999988</c:v>
                </c:pt>
                <c:pt idx="11734">
                  <c:v>70.63</c:v>
                </c:pt>
                <c:pt idx="11735">
                  <c:v>70.63</c:v>
                </c:pt>
                <c:pt idx="11736">
                  <c:v>70.63</c:v>
                </c:pt>
                <c:pt idx="11737">
                  <c:v>70.63</c:v>
                </c:pt>
                <c:pt idx="11738">
                  <c:v>70.63</c:v>
                </c:pt>
                <c:pt idx="11739">
                  <c:v>70.63</c:v>
                </c:pt>
                <c:pt idx="11740">
                  <c:v>70.63</c:v>
                </c:pt>
                <c:pt idx="11741">
                  <c:v>70.672999999999988</c:v>
                </c:pt>
                <c:pt idx="11742">
                  <c:v>70.672999999999988</c:v>
                </c:pt>
                <c:pt idx="11743">
                  <c:v>70.672999999999988</c:v>
                </c:pt>
                <c:pt idx="11744">
                  <c:v>70.672999999999988</c:v>
                </c:pt>
                <c:pt idx="11745">
                  <c:v>70.672999999999988</c:v>
                </c:pt>
                <c:pt idx="11746">
                  <c:v>70.672999999999988</c:v>
                </c:pt>
                <c:pt idx="11747">
                  <c:v>70.672999999999988</c:v>
                </c:pt>
                <c:pt idx="11748">
                  <c:v>70.672999999999988</c:v>
                </c:pt>
                <c:pt idx="11749">
                  <c:v>70.672999999999988</c:v>
                </c:pt>
                <c:pt idx="11750">
                  <c:v>70.672999999999988</c:v>
                </c:pt>
                <c:pt idx="11751">
                  <c:v>70.672999999999988</c:v>
                </c:pt>
                <c:pt idx="11752">
                  <c:v>70.672999999999988</c:v>
                </c:pt>
                <c:pt idx="11753">
                  <c:v>70.672999999999988</c:v>
                </c:pt>
                <c:pt idx="11754">
                  <c:v>70.63</c:v>
                </c:pt>
                <c:pt idx="11755">
                  <c:v>70.63</c:v>
                </c:pt>
                <c:pt idx="11756">
                  <c:v>70.63</c:v>
                </c:pt>
                <c:pt idx="11757">
                  <c:v>70.63</c:v>
                </c:pt>
                <c:pt idx="11758">
                  <c:v>70.63</c:v>
                </c:pt>
                <c:pt idx="11759">
                  <c:v>70.672999999999988</c:v>
                </c:pt>
                <c:pt idx="11760">
                  <c:v>70.672999999999988</c:v>
                </c:pt>
                <c:pt idx="11761">
                  <c:v>70.672999999999988</c:v>
                </c:pt>
                <c:pt idx="11762">
                  <c:v>70.672999999999988</c:v>
                </c:pt>
                <c:pt idx="11763">
                  <c:v>70.672999999999988</c:v>
                </c:pt>
                <c:pt idx="11764">
                  <c:v>70.63</c:v>
                </c:pt>
                <c:pt idx="11765">
                  <c:v>70.63</c:v>
                </c:pt>
                <c:pt idx="11766">
                  <c:v>70.587000000000003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70.543000000000006</c:v>
                </c:pt>
                <c:pt idx="11772">
                  <c:v>70.543000000000006</c:v>
                </c:pt>
                <c:pt idx="11773">
                  <c:v>70.543000000000006</c:v>
                </c:pt>
                <c:pt idx="11774">
                  <c:v>70.543000000000006</c:v>
                </c:pt>
                <c:pt idx="11775">
                  <c:v>70.543000000000006</c:v>
                </c:pt>
                <c:pt idx="11776">
                  <c:v>70.543000000000006</c:v>
                </c:pt>
                <c:pt idx="11777">
                  <c:v>70.543000000000006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70.459000000000003</c:v>
                </c:pt>
                <c:pt idx="11781">
                  <c:v>70.459000000000003</c:v>
                </c:pt>
                <c:pt idx="11782">
                  <c:v>70.459000000000003</c:v>
                </c:pt>
                <c:pt idx="11783">
                  <c:v>70.459000000000003</c:v>
                </c:pt>
                <c:pt idx="11784">
                  <c:v>70.415999999999997</c:v>
                </c:pt>
                <c:pt idx="11785">
                  <c:v>70.415999999999997</c:v>
                </c:pt>
                <c:pt idx="11786">
                  <c:v>70.415999999999997</c:v>
                </c:pt>
                <c:pt idx="11787">
                  <c:v>70.415999999999997</c:v>
                </c:pt>
                <c:pt idx="11788">
                  <c:v>70.415999999999997</c:v>
                </c:pt>
                <c:pt idx="11789">
                  <c:v>70.415999999999997</c:v>
                </c:pt>
                <c:pt idx="11790">
                  <c:v>70.415999999999997</c:v>
                </c:pt>
                <c:pt idx="11791">
                  <c:v>70.415999999999997</c:v>
                </c:pt>
                <c:pt idx="11792">
                  <c:v>70.415999999999997</c:v>
                </c:pt>
                <c:pt idx="11793">
                  <c:v>70.415999999999997</c:v>
                </c:pt>
                <c:pt idx="11794">
                  <c:v>70.459000000000003</c:v>
                </c:pt>
                <c:pt idx="11795">
                  <c:v>70.459000000000003</c:v>
                </c:pt>
                <c:pt idx="11796">
                  <c:v>70.459000000000003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70.543000000000006</c:v>
                </c:pt>
                <c:pt idx="11800">
                  <c:v>70.543000000000006</c:v>
                </c:pt>
                <c:pt idx="11801">
                  <c:v>70.543000000000006</c:v>
                </c:pt>
                <c:pt idx="11802">
                  <c:v>70.543000000000006</c:v>
                </c:pt>
                <c:pt idx="11803">
                  <c:v>70.543000000000006</c:v>
                </c:pt>
                <c:pt idx="11804">
                  <c:v>70.543000000000006</c:v>
                </c:pt>
                <c:pt idx="11805">
                  <c:v>70.587000000000003</c:v>
                </c:pt>
                <c:pt idx="11806">
                  <c:v>70.543000000000006</c:v>
                </c:pt>
                <c:pt idx="11807">
                  <c:v>70.543000000000006</c:v>
                </c:pt>
                <c:pt idx="11808">
                  <c:v>70.543000000000006</c:v>
                </c:pt>
                <c:pt idx="11809">
                  <c:v>70.543000000000006</c:v>
                </c:pt>
                <c:pt idx="11810">
                  <c:v>70.543000000000006</c:v>
                </c:pt>
                <c:pt idx="11811">
                  <c:v>70.543000000000006</c:v>
                </c:pt>
                <c:pt idx="11812">
                  <c:v>70.501999999999995</c:v>
                </c:pt>
                <c:pt idx="11813">
                  <c:v>70.501999999999995</c:v>
                </c:pt>
                <c:pt idx="11814">
                  <c:v>70.501999999999995</c:v>
                </c:pt>
                <c:pt idx="11815">
                  <c:v>70.501999999999995</c:v>
                </c:pt>
                <c:pt idx="11816">
                  <c:v>70.501999999999995</c:v>
                </c:pt>
                <c:pt idx="11817">
                  <c:v>70.501999999999995</c:v>
                </c:pt>
                <c:pt idx="11818">
                  <c:v>70.459000000000003</c:v>
                </c:pt>
                <c:pt idx="11819">
                  <c:v>70.459000000000003</c:v>
                </c:pt>
                <c:pt idx="11820">
                  <c:v>70.459000000000003</c:v>
                </c:pt>
                <c:pt idx="11821">
                  <c:v>70.459000000000003</c:v>
                </c:pt>
                <c:pt idx="11822">
                  <c:v>70.415999999999997</c:v>
                </c:pt>
                <c:pt idx="11823">
                  <c:v>70.415999999999997</c:v>
                </c:pt>
                <c:pt idx="11824">
                  <c:v>70.415999999999997</c:v>
                </c:pt>
                <c:pt idx="11825">
                  <c:v>70.415999999999997</c:v>
                </c:pt>
                <c:pt idx="11826">
                  <c:v>70.371999999999986</c:v>
                </c:pt>
                <c:pt idx="11827">
                  <c:v>70.371999999999986</c:v>
                </c:pt>
                <c:pt idx="11828">
                  <c:v>70.371999999999986</c:v>
                </c:pt>
                <c:pt idx="11829">
                  <c:v>70.371999999999986</c:v>
                </c:pt>
                <c:pt idx="11830">
                  <c:v>70.328999999999979</c:v>
                </c:pt>
                <c:pt idx="11831">
                  <c:v>70.328999999999979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70.242999999999995</c:v>
                </c:pt>
                <c:pt idx="11835">
                  <c:v>70.242999999999995</c:v>
                </c:pt>
                <c:pt idx="11836">
                  <c:v>70.242999999999995</c:v>
                </c:pt>
                <c:pt idx="11837">
                  <c:v>70.200999999999993</c:v>
                </c:pt>
                <c:pt idx="11838">
                  <c:v>70.200999999999993</c:v>
                </c:pt>
                <c:pt idx="11839">
                  <c:v>70.200999999999993</c:v>
                </c:pt>
                <c:pt idx="11840">
                  <c:v>70.200999999999993</c:v>
                </c:pt>
                <c:pt idx="11841">
                  <c:v>70.157999999999987</c:v>
                </c:pt>
                <c:pt idx="11842">
                  <c:v>70.157999999999987</c:v>
                </c:pt>
                <c:pt idx="11843">
                  <c:v>70.157999999999987</c:v>
                </c:pt>
                <c:pt idx="11844">
                  <c:v>70.157999999999987</c:v>
                </c:pt>
                <c:pt idx="11845">
                  <c:v>70.114999999999995</c:v>
                </c:pt>
                <c:pt idx="11846">
                  <c:v>70.114999999999995</c:v>
                </c:pt>
                <c:pt idx="11847">
                  <c:v>70.114999999999995</c:v>
                </c:pt>
                <c:pt idx="11848">
                  <c:v>70.114999999999995</c:v>
                </c:pt>
                <c:pt idx="11849">
                  <c:v>70.114999999999995</c:v>
                </c:pt>
                <c:pt idx="11850">
                  <c:v>70.114999999999995</c:v>
                </c:pt>
                <c:pt idx="11851">
                  <c:v>70.114999999999995</c:v>
                </c:pt>
                <c:pt idx="11852">
                  <c:v>70.114999999999995</c:v>
                </c:pt>
                <c:pt idx="11853">
                  <c:v>70.114999999999995</c:v>
                </c:pt>
                <c:pt idx="11854">
                  <c:v>70.114999999999995</c:v>
                </c:pt>
                <c:pt idx="11855">
                  <c:v>70.114999999999995</c:v>
                </c:pt>
                <c:pt idx="11856">
                  <c:v>70.072000000000003</c:v>
                </c:pt>
                <c:pt idx="11857">
                  <c:v>70.072000000000003</c:v>
                </c:pt>
                <c:pt idx="11858">
                  <c:v>70.028999999999982</c:v>
                </c:pt>
                <c:pt idx="11859">
                  <c:v>70.028999999999982</c:v>
                </c:pt>
                <c:pt idx="11860">
                  <c:v>70.028999999999982</c:v>
                </c:pt>
                <c:pt idx="11861">
                  <c:v>70.028999999999982</c:v>
                </c:pt>
                <c:pt idx="11862">
                  <c:v>70.028999999999982</c:v>
                </c:pt>
                <c:pt idx="11863">
                  <c:v>70.028999999999982</c:v>
                </c:pt>
                <c:pt idx="11864">
                  <c:v>70.028999999999982</c:v>
                </c:pt>
                <c:pt idx="11865">
                  <c:v>70.028999999999982</c:v>
                </c:pt>
                <c:pt idx="11866">
                  <c:v>70.028999999999982</c:v>
                </c:pt>
                <c:pt idx="11867">
                  <c:v>70.028999999999982</c:v>
                </c:pt>
                <c:pt idx="11868">
                  <c:v>70.028999999999982</c:v>
                </c:pt>
                <c:pt idx="11869">
                  <c:v>70.028999999999982</c:v>
                </c:pt>
                <c:pt idx="11870">
                  <c:v>70.028999999999982</c:v>
                </c:pt>
                <c:pt idx="11871">
                  <c:v>70.028999999999982</c:v>
                </c:pt>
                <c:pt idx="11872">
                  <c:v>70.028999999999982</c:v>
                </c:pt>
                <c:pt idx="11873">
                  <c:v>70.028999999999982</c:v>
                </c:pt>
                <c:pt idx="11874">
                  <c:v>70.028999999999982</c:v>
                </c:pt>
                <c:pt idx="11875">
                  <c:v>69.985000000000014</c:v>
                </c:pt>
                <c:pt idx="11876">
                  <c:v>69.985000000000014</c:v>
                </c:pt>
                <c:pt idx="11877">
                  <c:v>69.985000000000014</c:v>
                </c:pt>
                <c:pt idx="11878">
                  <c:v>69.985000000000014</c:v>
                </c:pt>
                <c:pt idx="11879">
                  <c:v>70.028999999999982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70.072000000000003</c:v>
                </c:pt>
                <c:pt idx="11884">
                  <c:v>70.072000000000003</c:v>
                </c:pt>
                <c:pt idx="11885">
                  <c:v>70.072000000000003</c:v>
                </c:pt>
                <c:pt idx="11886">
                  <c:v>70.072000000000003</c:v>
                </c:pt>
                <c:pt idx="11887">
                  <c:v>70.114999999999995</c:v>
                </c:pt>
                <c:pt idx="11888">
                  <c:v>70.114999999999995</c:v>
                </c:pt>
                <c:pt idx="11889">
                  <c:v>70.157999999999987</c:v>
                </c:pt>
                <c:pt idx="11890">
                  <c:v>70.157999999999987</c:v>
                </c:pt>
                <c:pt idx="11891">
                  <c:v>70.200999999999993</c:v>
                </c:pt>
                <c:pt idx="11892">
                  <c:v>70.200999999999993</c:v>
                </c:pt>
                <c:pt idx="11893">
                  <c:v>70.200999999999993</c:v>
                </c:pt>
                <c:pt idx="11894">
                  <c:v>70.200999999999993</c:v>
                </c:pt>
                <c:pt idx="11895">
                  <c:v>70.200999999999993</c:v>
                </c:pt>
                <c:pt idx="11896">
                  <c:v>70.200999999999993</c:v>
                </c:pt>
                <c:pt idx="11897">
                  <c:v>70.242999999999995</c:v>
                </c:pt>
                <c:pt idx="11898">
                  <c:v>70.242999999999995</c:v>
                </c:pt>
                <c:pt idx="11899">
                  <c:v>70.242999999999995</c:v>
                </c:pt>
                <c:pt idx="11900">
                  <c:v>70.242999999999995</c:v>
                </c:pt>
                <c:pt idx="11901">
                  <c:v>70.242999999999995</c:v>
                </c:pt>
                <c:pt idx="11902">
                  <c:v>70.286000000000001</c:v>
                </c:pt>
                <c:pt idx="11903">
                  <c:v>70.286000000000001</c:v>
                </c:pt>
                <c:pt idx="11904">
                  <c:v>70.286000000000001</c:v>
                </c:pt>
                <c:pt idx="11905">
                  <c:v>70.328999999999979</c:v>
                </c:pt>
                <c:pt idx="11906">
                  <c:v>70.328999999999979</c:v>
                </c:pt>
                <c:pt idx="11907">
                  <c:v>70.371999999999986</c:v>
                </c:pt>
                <c:pt idx="11908">
                  <c:v>70.371999999999986</c:v>
                </c:pt>
                <c:pt idx="11909">
                  <c:v>70.371999999999986</c:v>
                </c:pt>
                <c:pt idx="11910">
                  <c:v>70.371999999999986</c:v>
                </c:pt>
                <c:pt idx="11911">
                  <c:v>70.371999999999986</c:v>
                </c:pt>
                <c:pt idx="11912">
                  <c:v>70.371999999999986</c:v>
                </c:pt>
                <c:pt idx="11913">
                  <c:v>70.415999999999997</c:v>
                </c:pt>
                <c:pt idx="11914">
                  <c:v>70.415999999999997</c:v>
                </c:pt>
                <c:pt idx="11915">
                  <c:v>70.415999999999997</c:v>
                </c:pt>
                <c:pt idx="11916">
                  <c:v>70.459000000000003</c:v>
                </c:pt>
                <c:pt idx="11917">
                  <c:v>70.459000000000003</c:v>
                </c:pt>
                <c:pt idx="11918">
                  <c:v>70.459000000000003</c:v>
                </c:pt>
                <c:pt idx="11919">
                  <c:v>70.459000000000003</c:v>
                </c:pt>
                <c:pt idx="11920">
                  <c:v>70.459000000000003</c:v>
                </c:pt>
                <c:pt idx="11921">
                  <c:v>70.459000000000003</c:v>
                </c:pt>
                <c:pt idx="11922">
                  <c:v>70.459000000000003</c:v>
                </c:pt>
                <c:pt idx="11923">
                  <c:v>70.459000000000003</c:v>
                </c:pt>
                <c:pt idx="11924">
                  <c:v>70.459000000000003</c:v>
                </c:pt>
                <c:pt idx="11925">
                  <c:v>70.459000000000003</c:v>
                </c:pt>
                <c:pt idx="11926">
                  <c:v>70.459000000000003</c:v>
                </c:pt>
                <c:pt idx="11927">
                  <c:v>70.459000000000003</c:v>
                </c:pt>
                <c:pt idx="11928">
                  <c:v>70.459000000000003</c:v>
                </c:pt>
                <c:pt idx="11929">
                  <c:v>70.459000000000003</c:v>
                </c:pt>
                <c:pt idx="11930">
                  <c:v>70.459000000000003</c:v>
                </c:pt>
                <c:pt idx="11931">
                  <c:v>70.459000000000003</c:v>
                </c:pt>
                <c:pt idx="11932">
                  <c:v>70.415999999999997</c:v>
                </c:pt>
                <c:pt idx="11933">
                  <c:v>70.415999999999997</c:v>
                </c:pt>
                <c:pt idx="11934">
                  <c:v>70.371999999999986</c:v>
                </c:pt>
                <c:pt idx="11935">
                  <c:v>70.371999999999986</c:v>
                </c:pt>
                <c:pt idx="11936">
                  <c:v>70.328999999999979</c:v>
                </c:pt>
                <c:pt idx="11937">
                  <c:v>70.286000000000001</c:v>
                </c:pt>
                <c:pt idx="11938">
                  <c:v>70.286000000000001</c:v>
                </c:pt>
                <c:pt idx="11939">
                  <c:v>70.242999999999995</c:v>
                </c:pt>
                <c:pt idx="11940">
                  <c:v>70.242999999999995</c:v>
                </c:pt>
                <c:pt idx="11941">
                  <c:v>70.242999999999995</c:v>
                </c:pt>
                <c:pt idx="11942">
                  <c:v>70.200999999999993</c:v>
                </c:pt>
                <c:pt idx="11943">
                  <c:v>70.200999999999993</c:v>
                </c:pt>
                <c:pt idx="11944">
                  <c:v>70.200999999999993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70.157999999999987</c:v>
                </c:pt>
                <c:pt idx="11948">
                  <c:v>70.114999999999995</c:v>
                </c:pt>
                <c:pt idx="11949">
                  <c:v>70.114999999999995</c:v>
                </c:pt>
                <c:pt idx="11950">
                  <c:v>70.114999999999995</c:v>
                </c:pt>
                <c:pt idx="11951">
                  <c:v>70.114999999999995</c:v>
                </c:pt>
                <c:pt idx="11952">
                  <c:v>70.114999999999995</c:v>
                </c:pt>
                <c:pt idx="11953">
                  <c:v>70.072000000000003</c:v>
                </c:pt>
                <c:pt idx="11954">
                  <c:v>70.072000000000003</c:v>
                </c:pt>
                <c:pt idx="11955">
                  <c:v>70.028999999999982</c:v>
                </c:pt>
                <c:pt idx="11956">
                  <c:v>70.028999999999982</c:v>
                </c:pt>
                <c:pt idx="11957">
                  <c:v>70.028999999999982</c:v>
                </c:pt>
                <c:pt idx="11958">
                  <c:v>69.985000000000014</c:v>
                </c:pt>
                <c:pt idx="11959">
                  <c:v>69.985000000000014</c:v>
                </c:pt>
                <c:pt idx="11960">
                  <c:v>69.942000000000007</c:v>
                </c:pt>
                <c:pt idx="11961">
                  <c:v>69.942000000000007</c:v>
                </c:pt>
                <c:pt idx="11962">
                  <c:v>69.900999999999996</c:v>
                </c:pt>
                <c:pt idx="11963">
                  <c:v>69.85799999999999</c:v>
                </c:pt>
                <c:pt idx="11964">
                  <c:v>69.813999999999993</c:v>
                </c:pt>
                <c:pt idx="11965">
                  <c:v>69.813999999999993</c:v>
                </c:pt>
                <c:pt idx="11966">
                  <c:v>69.771000000000001</c:v>
                </c:pt>
                <c:pt idx="11967">
                  <c:v>69.771000000000001</c:v>
                </c:pt>
                <c:pt idx="11968">
                  <c:v>69.813999999999993</c:v>
                </c:pt>
                <c:pt idx="11969">
                  <c:v>69.813999999999993</c:v>
                </c:pt>
                <c:pt idx="11970">
                  <c:v>69.813999999999993</c:v>
                </c:pt>
                <c:pt idx="11971">
                  <c:v>69.85799999999999</c:v>
                </c:pt>
                <c:pt idx="11972">
                  <c:v>69.85799999999999</c:v>
                </c:pt>
                <c:pt idx="11973">
                  <c:v>69.85799999999999</c:v>
                </c:pt>
                <c:pt idx="11974">
                  <c:v>69.900999999999996</c:v>
                </c:pt>
                <c:pt idx="11975">
                  <c:v>69.900999999999996</c:v>
                </c:pt>
                <c:pt idx="11976">
                  <c:v>69.900999999999996</c:v>
                </c:pt>
                <c:pt idx="11977">
                  <c:v>69.900999999999996</c:v>
                </c:pt>
                <c:pt idx="11978">
                  <c:v>69.900999999999996</c:v>
                </c:pt>
                <c:pt idx="11979">
                  <c:v>69.900999999999996</c:v>
                </c:pt>
                <c:pt idx="11980">
                  <c:v>69.942000000000007</c:v>
                </c:pt>
                <c:pt idx="11981">
                  <c:v>69.942000000000007</c:v>
                </c:pt>
                <c:pt idx="11982">
                  <c:v>69.942000000000007</c:v>
                </c:pt>
                <c:pt idx="11983">
                  <c:v>69.942000000000007</c:v>
                </c:pt>
                <c:pt idx="11984">
                  <c:v>69.942000000000007</c:v>
                </c:pt>
                <c:pt idx="11985">
                  <c:v>69.942000000000007</c:v>
                </c:pt>
                <c:pt idx="11986">
                  <c:v>69.942000000000007</c:v>
                </c:pt>
                <c:pt idx="11987">
                  <c:v>69.942000000000007</c:v>
                </c:pt>
                <c:pt idx="11988">
                  <c:v>69.942000000000007</c:v>
                </c:pt>
                <c:pt idx="11989">
                  <c:v>69.942000000000007</c:v>
                </c:pt>
                <c:pt idx="11990">
                  <c:v>69.900999999999996</c:v>
                </c:pt>
                <c:pt idx="11991">
                  <c:v>69.900999999999996</c:v>
                </c:pt>
                <c:pt idx="11992">
                  <c:v>69.900999999999996</c:v>
                </c:pt>
                <c:pt idx="11993">
                  <c:v>69.900999999999996</c:v>
                </c:pt>
                <c:pt idx="11994">
                  <c:v>69.900999999999996</c:v>
                </c:pt>
                <c:pt idx="11995">
                  <c:v>69.942000000000007</c:v>
                </c:pt>
                <c:pt idx="11996">
                  <c:v>69.942000000000007</c:v>
                </c:pt>
                <c:pt idx="11997">
                  <c:v>69.942000000000007</c:v>
                </c:pt>
                <c:pt idx="11998">
                  <c:v>69.985000000000014</c:v>
                </c:pt>
                <c:pt idx="11999">
                  <c:v>69.985000000000014</c:v>
                </c:pt>
                <c:pt idx="12000">
                  <c:v>69.985000000000014</c:v>
                </c:pt>
                <c:pt idx="12001">
                  <c:v>70.028999999999982</c:v>
                </c:pt>
                <c:pt idx="12002">
                  <c:v>70.028999999999982</c:v>
                </c:pt>
                <c:pt idx="12003">
                  <c:v>70.028999999999982</c:v>
                </c:pt>
                <c:pt idx="12004">
                  <c:v>70.028999999999982</c:v>
                </c:pt>
                <c:pt idx="12005">
                  <c:v>70.028999999999982</c:v>
                </c:pt>
                <c:pt idx="12006">
                  <c:v>70.028999999999982</c:v>
                </c:pt>
                <c:pt idx="12007">
                  <c:v>70.028999999999982</c:v>
                </c:pt>
                <c:pt idx="12008">
                  <c:v>70.028999999999982</c:v>
                </c:pt>
                <c:pt idx="12009">
                  <c:v>70.028999999999982</c:v>
                </c:pt>
                <c:pt idx="12010">
                  <c:v>70.028999999999982</c:v>
                </c:pt>
                <c:pt idx="12011">
                  <c:v>70.028999999999982</c:v>
                </c:pt>
                <c:pt idx="12012">
                  <c:v>70.028999999999982</c:v>
                </c:pt>
                <c:pt idx="12013">
                  <c:v>70.028999999999982</c:v>
                </c:pt>
                <c:pt idx="12014">
                  <c:v>70.028999999999982</c:v>
                </c:pt>
                <c:pt idx="12015">
                  <c:v>70.028999999999982</c:v>
                </c:pt>
                <c:pt idx="12016">
                  <c:v>70.028999999999982</c:v>
                </c:pt>
                <c:pt idx="12017">
                  <c:v>70.028999999999982</c:v>
                </c:pt>
                <c:pt idx="12018">
                  <c:v>70.072000000000003</c:v>
                </c:pt>
                <c:pt idx="12019">
                  <c:v>70.072000000000003</c:v>
                </c:pt>
                <c:pt idx="12020">
                  <c:v>70.072000000000003</c:v>
                </c:pt>
                <c:pt idx="12021">
                  <c:v>70.072000000000003</c:v>
                </c:pt>
                <c:pt idx="12022">
                  <c:v>70.114999999999995</c:v>
                </c:pt>
                <c:pt idx="12023">
                  <c:v>70.114999999999995</c:v>
                </c:pt>
                <c:pt idx="12024">
                  <c:v>70.114999999999995</c:v>
                </c:pt>
                <c:pt idx="12025">
                  <c:v>70.157999999999987</c:v>
                </c:pt>
                <c:pt idx="12026">
                  <c:v>70.157999999999987</c:v>
                </c:pt>
                <c:pt idx="12027">
                  <c:v>70.200999999999993</c:v>
                </c:pt>
                <c:pt idx="12028">
                  <c:v>70.200999999999993</c:v>
                </c:pt>
                <c:pt idx="12029">
                  <c:v>70.200999999999993</c:v>
                </c:pt>
                <c:pt idx="12030">
                  <c:v>70.200999999999993</c:v>
                </c:pt>
                <c:pt idx="12031">
                  <c:v>70.200999999999993</c:v>
                </c:pt>
                <c:pt idx="12032">
                  <c:v>70.200999999999993</c:v>
                </c:pt>
                <c:pt idx="12033">
                  <c:v>70.200999999999993</c:v>
                </c:pt>
                <c:pt idx="12034">
                  <c:v>70.200999999999993</c:v>
                </c:pt>
                <c:pt idx="12035">
                  <c:v>70.200999999999993</c:v>
                </c:pt>
                <c:pt idx="12036">
                  <c:v>70.200999999999993</c:v>
                </c:pt>
                <c:pt idx="12037">
                  <c:v>70.200999999999993</c:v>
                </c:pt>
                <c:pt idx="12038">
                  <c:v>70.200999999999993</c:v>
                </c:pt>
                <c:pt idx="12039">
                  <c:v>70.200999999999993</c:v>
                </c:pt>
                <c:pt idx="12040">
                  <c:v>70.200999999999993</c:v>
                </c:pt>
                <c:pt idx="12041">
                  <c:v>70.200999999999993</c:v>
                </c:pt>
                <c:pt idx="12042">
                  <c:v>70.200999999999993</c:v>
                </c:pt>
                <c:pt idx="12043">
                  <c:v>70.200999999999993</c:v>
                </c:pt>
                <c:pt idx="12044">
                  <c:v>70.200999999999993</c:v>
                </c:pt>
                <c:pt idx="12045">
                  <c:v>70.200999999999993</c:v>
                </c:pt>
                <c:pt idx="12046">
                  <c:v>70.200999999999993</c:v>
                </c:pt>
                <c:pt idx="12047">
                  <c:v>70.200999999999993</c:v>
                </c:pt>
                <c:pt idx="12048">
                  <c:v>70.200999999999993</c:v>
                </c:pt>
                <c:pt idx="12049">
                  <c:v>70.200999999999993</c:v>
                </c:pt>
                <c:pt idx="12050">
                  <c:v>70.200999999999993</c:v>
                </c:pt>
                <c:pt idx="12051">
                  <c:v>70.200999999999993</c:v>
                </c:pt>
                <c:pt idx="12052">
                  <c:v>70.157999999999987</c:v>
                </c:pt>
                <c:pt idx="12053">
                  <c:v>70.157999999999987</c:v>
                </c:pt>
                <c:pt idx="12054">
                  <c:v>70.157999999999987</c:v>
                </c:pt>
                <c:pt idx="12055">
                  <c:v>70.157999999999987</c:v>
                </c:pt>
                <c:pt idx="12056">
                  <c:v>70.157999999999987</c:v>
                </c:pt>
                <c:pt idx="12057">
                  <c:v>70.200999999999993</c:v>
                </c:pt>
                <c:pt idx="12058">
                  <c:v>70.200999999999993</c:v>
                </c:pt>
                <c:pt idx="12059">
                  <c:v>70.200999999999993</c:v>
                </c:pt>
                <c:pt idx="12060">
                  <c:v>70.242999999999995</c:v>
                </c:pt>
                <c:pt idx="12061">
                  <c:v>70.242999999999995</c:v>
                </c:pt>
                <c:pt idx="12062">
                  <c:v>70.242999999999995</c:v>
                </c:pt>
                <c:pt idx="12063">
                  <c:v>70.286000000000001</c:v>
                </c:pt>
                <c:pt idx="12064">
                  <c:v>70.242999999999995</c:v>
                </c:pt>
                <c:pt idx="12065">
                  <c:v>70.242999999999995</c:v>
                </c:pt>
                <c:pt idx="12066">
                  <c:v>70.200999999999993</c:v>
                </c:pt>
                <c:pt idx="12067">
                  <c:v>70.200999999999993</c:v>
                </c:pt>
                <c:pt idx="12068">
                  <c:v>70.200999999999993</c:v>
                </c:pt>
                <c:pt idx="12069">
                  <c:v>70.200999999999993</c:v>
                </c:pt>
                <c:pt idx="12070">
                  <c:v>70.200999999999993</c:v>
                </c:pt>
                <c:pt idx="12071">
                  <c:v>70.242999999999995</c:v>
                </c:pt>
                <c:pt idx="12072">
                  <c:v>70.242999999999995</c:v>
                </c:pt>
                <c:pt idx="12073">
                  <c:v>70.242999999999995</c:v>
                </c:pt>
                <c:pt idx="12074">
                  <c:v>70.242999999999995</c:v>
                </c:pt>
                <c:pt idx="12075">
                  <c:v>70.242999999999995</c:v>
                </c:pt>
                <c:pt idx="12076">
                  <c:v>70.242999999999995</c:v>
                </c:pt>
                <c:pt idx="12077">
                  <c:v>70.242999999999995</c:v>
                </c:pt>
                <c:pt idx="12078">
                  <c:v>70.200999999999993</c:v>
                </c:pt>
                <c:pt idx="12079">
                  <c:v>70.200999999999993</c:v>
                </c:pt>
                <c:pt idx="12080">
                  <c:v>70.200999999999993</c:v>
                </c:pt>
                <c:pt idx="12081">
                  <c:v>70.200999999999993</c:v>
                </c:pt>
                <c:pt idx="12082">
                  <c:v>70.200999999999993</c:v>
                </c:pt>
                <c:pt idx="12083">
                  <c:v>70.200999999999993</c:v>
                </c:pt>
                <c:pt idx="12084">
                  <c:v>70.200999999999993</c:v>
                </c:pt>
                <c:pt idx="12085">
                  <c:v>70.242999999999995</c:v>
                </c:pt>
                <c:pt idx="12086">
                  <c:v>70.242999999999995</c:v>
                </c:pt>
                <c:pt idx="12087">
                  <c:v>70.242999999999995</c:v>
                </c:pt>
                <c:pt idx="12088">
                  <c:v>70.242999999999995</c:v>
                </c:pt>
                <c:pt idx="12089">
                  <c:v>70.242999999999995</c:v>
                </c:pt>
                <c:pt idx="12090">
                  <c:v>70.200999999999993</c:v>
                </c:pt>
                <c:pt idx="12091">
                  <c:v>70.200999999999993</c:v>
                </c:pt>
                <c:pt idx="12092">
                  <c:v>70.157999999999987</c:v>
                </c:pt>
                <c:pt idx="12093">
                  <c:v>70.157999999999987</c:v>
                </c:pt>
                <c:pt idx="12094">
                  <c:v>70.114999999999995</c:v>
                </c:pt>
                <c:pt idx="12095">
                  <c:v>70.114999999999995</c:v>
                </c:pt>
                <c:pt idx="12096">
                  <c:v>70.114999999999995</c:v>
                </c:pt>
                <c:pt idx="12097">
                  <c:v>70.114999999999995</c:v>
                </c:pt>
                <c:pt idx="12098">
                  <c:v>70.114999999999995</c:v>
                </c:pt>
                <c:pt idx="12099">
                  <c:v>70.157999999999987</c:v>
                </c:pt>
                <c:pt idx="12100">
                  <c:v>70.157999999999987</c:v>
                </c:pt>
                <c:pt idx="12101">
                  <c:v>70.157999999999987</c:v>
                </c:pt>
                <c:pt idx="12102">
                  <c:v>70.157999999999987</c:v>
                </c:pt>
                <c:pt idx="12103">
                  <c:v>70.157999999999987</c:v>
                </c:pt>
                <c:pt idx="12104">
                  <c:v>70.157999999999987</c:v>
                </c:pt>
                <c:pt idx="12105">
                  <c:v>70.157999999999987</c:v>
                </c:pt>
                <c:pt idx="12106">
                  <c:v>70.157999999999987</c:v>
                </c:pt>
                <c:pt idx="12107">
                  <c:v>70.157999999999987</c:v>
                </c:pt>
                <c:pt idx="12108">
                  <c:v>70.157999999999987</c:v>
                </c:pt>
                <c:pt idx="12109">
                  <c:v>70.157999999999987</c:v>
                </c:pt>
                <c:pt idx="12110">
                  <c:v>70.157999999999987</c:v>
                </c:pt>
                <c:pt idx="12111">
                  <c:v>70.114999999999995</c:v>
                </c:pt>
                <c:pt idx="12112">
                  <c:v>70.114999999999995</c:v>
                </c:pt>
                <c:pt idx="12113">
                  <c:v>70.114999999999995</c:v>
                </c:pt>
                <c:pt idx="12114">
                  <c:v>70.114999999999995</c:v>
                </c:pt>
                <c:pt idx="12115">
                  <c:v>70.114999999999995</c:v>
                </c:pt>
                <c:pt idx="12116">
                  <c:v>70.114999999999995</c:v>
                </c:pt>
                <c:pt idx="12117">
                  <c:v>70.114999999999995</c:v>
                </c:pt>
                <c:pt idx="12118">
                  <c:v>70.114999999999995</c:v>
                </c:pt>
                <c:pt idx="12119">
                  <c:v>70.114999999999995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70.028999999999982</c:v>
                </c:pt>
                <c:pt idx="12125">
                  <c:v>70.028999999999982</c:v>
                </c:pt>
                <c:pt idx="12126">
                  <c:v>70.028999999999982</c:v>
                </c:pt>
                <c:pt idx="12127">
                  <c:v>70.028999999999982</c:v>
                </c:pt>
                <c:pt idx="12128">
                  <c:v>70.028999999999982</c:v>
                </c:pt>
                <c:pt idx="12129">
                  <c:v>70.028999999999982</c:v>
                </c:pt>
                <c:pt idx="12130">
                  <c:v>70.028999999999982</c:v>
                </c:pt>
                <c:pt idx="12131">
                  <c:v>70.072000000000003</c:v>
                </c:pt>
                <c:pt idx="12132">
                  <c:v>70.072000000000003</c:v>
                </c:pt>
                <c:pt idx="12133">
                  <c:v>70.114999999999995</c:v>
                </c:pt>
                <c:pt idx="12134">
                  <c:v>70.114999999999995</c:v>
                </c:pt>
                <c:pt idx="12135">
                  <c:v>70.157999999999987</c:v>
                </c:pt>
                <c:pt idx="12136">
                  <c:v>70.200999999999993</c:v>
                </c:pt>
                <c:pt idx="12137">
                  <c:v>70.200999999999993</c:v>
                </c:pt>
                <c:pt idx="12138">
                  <c:v>70.200999999999993</c:v>
                </c:pt>
                <c:pt idx="12139">
                  <c:v>70.200999999999993</c:v>
                </c:pt>
                <c:pt idx="12140">
                  <c:v>70.200999999999993</c:v>
                </c:pt>
                <c:pt idx="12141">
                  <c:v>70.200999999999993</c:v>
                </c:pt>
                <c:pt idx="12142">
                  <c:v>70.200999999999993</c:v>
                </c:pt>
                <c:pt idx="12143">
                  <c:v>70.200999999999993</c:v>
                </c:pt>
                <c:pt idx="12144">
                  <c:v>70.200999999999993</c:v>
                </c:pt>
                <c:pt idx="12145">
                  <c:v>70.200999999999993</c:v>
                </c:pt>
                <c:pt idx="12146">
                  <c:v>70.157999999999987</c:v>
                </c:pt>
                <c:pt idx="12147">
                  <c:v>70.200999999999993</c:v>
                </c:pt>
                <c:pt idx="12148">
                  <c:v>70.200999999999993</c:v>
                </c:pt>
                <c:pt idx="12149">
                  <c:v>70.200999999999993</c:v>
                </c:pt>
                <c:pt idx="12150">
                  <c:v>70.200999999999993</c:v>
                </c:pt>
                <c:pt idx="12151">
                  <c:v>70.200999999999993</c:v>
                </c:pt>
                <c:pt idx="12152">
                  <c:v>70.200999999999993</c:v>
                </c:pt>
                <c:pt idx="12153">
                  <c:v>70.200999999999993</c:v>
                </c:pt>
                <c:pt idx="12154">
                  <c:v>70.200999999999993</c:v>
                </c:pt>
                <c:pt idx="12155">
                  <c:v>70.200999999999993</c:v>
                </c:pt>
                <c:pt idx="12156">
                  <c:v>70.200999999999993</c:v>
                </c:pt>
                <c:pt idx="12157">
                  <c:v>70.157999999999987</c:v>
                </c:pt>
                <c:pt idx="12158">
                  <c:v>70.157999999999987</c:v>
                </c:pt>
                <c:pt idx="12159">
                  <c:v>70.157999999999987</c:v>
                </c:pt>
                <c:pt idx="12160">
                  <c:v>70.157999999999987</c:v>
                </c:pt>
                <c:pt idx="12161">
                  <c:v>70.157999999999987</c:v>
                </c:pt>
                <c:pt idx="12162">
                  <c:v>70.157999999999987</c:v>
                </c:pt>
                <c:pt idx="12163">
                  <c:v>70.157999999999987</c:v>
                </c:pt>
                <c:pt idx="12164">
                  <c:v>70.200999999999993</c:v>
                </c:pt>
                <c:pt idx="12165">
                  <c:v>70.200999999999993</c:v>
                </c:pt>
                <c:pt idx="12166">
                  <c:v>70.200999999999993</c:v>
                </c:pt>
                <c:pt idx="12167">
                  <c:v>70.157999999999987</c:v>
                </c:pt>
                <c:pt idx="12168">
                  <c:v>70.157999999999987</c:v>
                </c:pt>
                <c:pt idx="12169">
                  <c:v>70.157999999999987</c:v>
                </c:pt>
                <c:pt idx="12170">
                  <c:v>70.157999999999987</c:v>
                </c:pt>
                <c:pt idx="12171">
                  <c:v>70.157999999999987</c:v>
                </c:pt>
                <c:pt idx="12172">
                  <c:v>70.157999999999987</c:v>
                </c:pt>
                <c:pt idx="12173">
                  <c:v>70.114999999999995</c:v>
                </c:pt>
                <c:pt idx="12174">
                  <c:v>70.114999999999995</c:v>
                </c:pt>
                <c:pt idx="12175">
                  <c:v>70.114999999999995</c:v>
                </c:pt>
                <c:pt idx="12176">
                  <c:v>70.114999999999995</c:v>
                </c:pt>
                <c:pt idx="12177">
                  <c:v>70.114999999999995</c:v>
                </c:pt>
                <c:pt idx="12178">
                  <c:v>70.114999999999995</c:v>
                </c:pt>
                <c:pt idx="12179">
                  <c:v>70.114999999999995</c:v>
                </c:pt>
                <c:pt idx="12180">
                  <c:v>70.114999999999995</c:v>
                </c:pt>
                <c:pt idx="12181">
                  <c:v>70.114999999999995</c:v>
                </c:pt>
                <c:pt idx="12182">
                  <c:v>70.114999999999995</c:v>
                </c:pt>
                <c:pt idx="12183">
                  <c:v>70.114999999999995</c:v>
                </c:pt>
                <c:pt idx="12184">
                  <c:v>70.114999999999995</c:v>
                </c:pt>
                <c:pt idx="12185">
                  <c:v>70.114999999999995</c:v>
                </c:pt>
                <c:pt idx="12186">
                  <c:v>70.114999999999995</c:v>
                </c:pt>
                <c:pt idx="12187">
                  <c:v>70.114999999999995</c:v>
                </c:pt>
                <c:pt idx="12188">
                  <c:v>70.114999999999995</c:v>
                </c:pt>
                <c:pt idx="12189">
                  <c:v>70.114999999999995</c:v>
                </c:pt>
                <c:pt idx="12190">
                  <c:v>70.114999999999995</c:v>
                </c:pt>
                <c:pt idx="12191">
                  <c:v>70.072000000000003</c:v>
                </c:pt>
                <c:pt idx="12192">
                  <c:v>70.072000000000003</c:v>
                </c:pt>
                <c:pt idx="12193">
                  <c:v>70.028999999999982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70.028999999999982</c:v>
                </c:pt>
                <c:pt idx="12200">
                  <c:v>70.028999999999982</c:v>
                </c:pt>
                <c:pt idx="12201">
                  <c:v>70.028999999999982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70.028999999999982</c:v>
                </c:pt>
                <c:pt idx="12210">
                  <c:v>70.028999999999982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69.942000000000007</c:v>
                </c:pt>
                <c:pt idx="12214">
                  <c:v>69.942000000000007</c:v>
                </c:pt>
                <c:pt idx="12215">
                  <c:v>69.942000000000007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70.028999999999982</c:v>
                </c:pt>
                <c:pt idx="12219">
                  <c:v>70.028999999999982</c:v>
                </c:pt>
                <c:pt idx="12220">
                  <c:v>70.028999999999982</c:v>
                </c:pt>
                <c:pt idx="12221">
                  <c:v>70.028999999999982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69.942000000000007</c:v>
                </c:pt>
                <c:pt idx="12225">
                  <c:v>69.942000000000007</c:v>
                </c:pt>
                <c:pt idx="12226">
                  <c:v>69.942000000000007</c:v>
                </c:pt>
                <c:pt idx="12227">
                  <c:v>69.942000000000007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69.985000000000014</c:v>
                </c:pt>
                <c:pt idx="12231">
                  <c:v>69.985000000000014</c:v>
                </c:pt>
                <c:pt idx="12232">
                  <c:v>70.028999999999982</c:v>
                </c:pt>
                <c:pt idx="12233">
                  <c:v>70.028999999999982</c:v>
                </c:pt>
                <c:pt idx="12234">
                  <c:v>70.028999999999982</c:v>
                </c:pt>
                <c:pt idx="12235">
                  <c:v>70.028999999999982</c:v>
                </c:pt>
                <c:pt idx="12236">
                  <c:v>70.072000000000003</c:v>
                </c:pt>
                <c:pt idx="12237">
                  <c:v>70.114999999999995</c:v>
                </c:pt>
                <c:pt idx="12238">
                  <c:v>70.114999999999995</c:v>
                </c:pt>
                <c:pt idx="12239">
                  <c:v>70.157999999999987</c:v>
                </c:pt>
                <c:pt idx="12240">
                  <c:v>70.200999999999993</c:v>
                </c:pt>
                <c:pt idx="12241">
                  <c:v>70.200999999999993</c:v>
                </c:pt>
                <c:pt idx="12242">
                  <c:v>70.200999999999993</c:v>
                </c:pt>
                <c:pt idx="12243">
                  <c:v>70.200999999999993</c:v>
                </c:pt>
                <c:pt idx="12244">
                  <c:v>70.200999999999993</c:v>
                </c:pt>
                <c:pt idx="12245">
                  <c:v>70.200999999999993</c:v>
                </c:pt>
                <c:pt idx="12246">
                  <c:v>70.200999999999993</c:v>
                </c:pt>
                <c:pt idx="12247">
                  <c:v>70.242999999999995</c:v>
                </c:pt>
                <c:pt idx="12248">
                  <c:v>70.242999999999995</c:v>
                </c:pt>
                <c:pt idx="12249">
                  <c:v>70.286000000000001</c:v>
                </c:pt>
                <c:pt idx="12250">
                  <c:v>70.286000000000001</c:v>
                </c:pt>
                <c:pt idx="12251">
                  <c:v>70.286000000000001</c:v>
                </c:pt>
                <c:pt idx="12252">
                  <c:v>70.242999999999995</c:v>
                </c:pt>
                <c:pt idx="12253">
                  <c:v>70.242999999999995</c:v>
                </c:pt>
                <c:pt idx="12254">
                  <c:v>70.242999999999995</c:v>
                </c:pt>
                <c:pt idx="12255">
                  <c:v>70.242999999999995</c:v>
                </c:pt>
                <c:pt idx="12256">
                  <c:v>70.200999999999993</c:v>
                </c:pt>
                <c:pt idx="12257">
                  <c:v>70.200999999999993</c:v>
                </c:pt>
                <c:pt idx="12258">
                  <c:v>70.200999999999993</c:v>
                </c:pt>
                <c:pt idx="12259">
                  <c:v>70.200999999999993</c:v>
                </c:pt>
                <c:pt idx="12260">
                  <c:v>70.200999999999993</c:v>
                </c:pt>
                <c:pt idx="12261">
                  <c:v>70.200999999999993</c:v>
                </c:pt>
                <c:pt idx="12262">
                  <c:v>70.200999999999993</c:v>
                </c:pt>
                <c:pt idx="12263">
                  <c:v>70.200999999999993</c:v>
                </c:pt>
                <c:pt idx="12264">
                  <c:v>70.200999999999993</c:v>
                </c:pt>
                <c:pt idx="12265">
                  <c:v>70.157999999999987</c:v>
                </c:pt>
                <c:pt idx="12266">
                  <c:v>70.157999999999987</c:v>
                </c:pt>
                <c:pt idx="12267">
                  <c:v>70.157999999999987</c:v>
                </c:pt>
                <c:pt idx="12268">
                  <c:v>70.157999999999987</c:v>
                </c:pt>
                <c:pt idx="12269">
                  <c:v>70.157999999999987</c:v>
                </c:pt>
                <c:pt idx="12270">
                  <c:v>70.157999999999987</c:v>
                </c:pt>
                <c:pt idx="12271">
                  <c:v>70.157999999999987</c:v>
                </c:pt>
                <c:pt idx="12272">
                  <c:v>70.157999999999987</c:v>
                </c:pt>
                <c:pt idx="12273">
                  <c:v>70.157999999999987</c:v>
                </c:pt>
                <c:pt idx="12274">
                  <c:v>70.157999999999987</c:v>
                </c:pt>
                <c:pt idx="12275">
                  <c:v>70.157999999999987</c:v>
                </c:pt>
                <c:pt idx="12276">
                  <c:v>70.157999999999987</c:v>
                </c:pt>
                <c:pt idx="12277">
                  <c:v>70.157999999999987</c:v>
                </c:pt>
                <c:pt idx="12278">
                  <c:v>70.200999999999993</c:v>
                </c:pt>
                <c:pt idx="12279">
                  <c:v>70.200999999999993</c:v>
                </c:pt>
                <c:pt idx="12280">
                  <c:v>70.200999999999993</c:v>
                </c:pt>
                <c:pt idx="12281">
                  <c:v>70.200999999999993</c:v>
                </c:pt>
                <c:pt idx="12282">
                  <c:v>70.200999999999993</c:v>
                </c:pt>
                <c:pt idx="12283">
                  <c:v>70.200999999999993</c:v>
                </c:pt>
                <c:pt idx="12284">
                  <c:v>70.200999999999993</c:v>
                </c:pt>
                <c:pt idx="12285">
                  <c:v>70.200999999999993</c:v>
                </c:pt>
                <c:pt idx="12286">
                  <c:v>70.200999999999993</c:v>
                </c:pt>
                <c:pt idx="12287">
                  <c:v>70.200999999999993</c:v>
                </c:pt>
                <c:pt idx="12288">
                  <c:v>70.200999999999993</c:v>
                </c:pt>
                <c:pt idx="12289">
                  <c:v>70.200999999999993</c:v>
                </c:pt>
                <c:pt idx="12290">
                  <c:v>70.157999999999987</c:v>
                </c:pt>
                <c:pt idx="12291">
                  <c:v>70.157999999999987</c:v>
                </c:pt>
                <c:pt idx="12292">
                  <c:v>70.157999999999987</c:v>
                </c:pt>
                <c:pt idx="12293">
                  <c:v>70.114999999999995</c:v>
                </c:pt>
                <c:pt idx="12294">
                  <c:v>70.114999999999995</c:v>
                </c:pt>
                <c:pt idx="12295">
                  <c:v>70.114999999999995</c:v>
                </c:pt>
                <c:pt idx="12296">
                  <c:v>70.072000000000003</c:v>
                </c:pt>
                <c:pt idx="12297">
                  <c:v>70.028999999999982</c:v>
                </c:pt>
                <c:pt idx="12298">
                  <c:v>70.028999999999982</c:v>
                </c:pt>
                <c:pt idx="12299">
                  <c:v>70.028999999999982</c:v>
                </c:pt>
                <c:pt idx="12300">
                  <c:v>70.028999999999982</c:v>
                </c:pt>
                <c:pt idx="12301">
                  <c:v>70.028999999999982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70.028999999999982</c:v>
                </c:pt>
                <c:pt idx="12308">
                  <c:v>70.028999999999982</c:v>
                </c:pt>
                <c:pt idx="12309">
                  <c:v>70.028999999999982</c:v>
                </c:pt>
                <c:pt idx="12310">
                  <c:v>70.072000000000003</c:v>
                </c:pt>
                <c:pt idx="12311">
                  <c:v>70.072000000000003</c:v>
                </c:pt>
                <c:pt idx="12312">
                  <c:v>70.072000000000003</c:v>
                </c:pt>
                <c:pt idx="12313">
                  <c:v>70.072000000000003</c:v>
                </c:pt>
                <c:pt idx="12314">
                  <c:v>70.072000000000003</c:v>
                </c:pt>
                <c:pt idx="12315">
                  <c:v>70.072000000000003</c:v>
                </c:pt>
                <c:pt idx="12316">
                  <c:v>70.072000000000003</c:v>
                </c:pt>
                <c:pt idx="12317">
                  <c:v>70.072000000000003</c:v>
                </c:pt>
                <c:pt idx="12318">
                  <c:v>70.072000000000003</c:v>
                </c:pt>
                <c:pt idx="12319">
                  <c:v>70.072000000000003</c:v>
                </c:pt>
                <c:pt idx="12320">
                  <c:v>70.072000000000003</c:v>
                </c:pt>
                <c:pt idx="12321">
                  <c:v>70.072000000000003</c:v>
                </c:pt>
                <c:pt idx="12322">
                  <c:v>70.114999999999995</c:v>
                </c:pt>
                <c:pt idx="12323">
                  <c:v>70.114999999999995</c:v>
                </c:pt>
                <c:pt idx="12324">
                  <c:v>70.114999999999995</c:v>
                </c:pt>
                <c:pt idx="12325">
                  <c:v>70.114999999999995</c:v>
                </c:pt>
                <c:pt idx="12326">
                  <c:v>70.114999999999995</c:v>
                </c:pt>
                <c:pt idx="12327">
                  <c:v>70.114999999999995</c:v>
                </c:pt>
                <c:pt idx="12328">
                  <c:v>70.157999999999987</c:v>
                </c:pt>
                <c:pt idx="12329">
                  <c:v>70.157999999999987</c:v>
                </c:pt>
                <c:pt idx="12330">
                  <c:v>70.157999999999987</c:v>
                </c:pt>
                <c:pt idx="12331">
                  <c:v>70.157999999999987</c:v>
                </c:pt>
                <c:pt idx="12332">
                  <c:v>70.157999999999987</c:v>
                </c:pt>
                <c:pt idx="12333">
                  <c:v>70.157999999999987</c:v>
                </c:pt>
                <c:pt idx="12334">
                  <c:v>70.157999999999987</c:v>
                </c:pt>
                <c:pt idx="12335">
                  <c:v>70.200999999999993</c:v>
                </c:pt>
                <c:pt idx="12336">
                  <c:v>70.200999999999993</c:v>
                </c:pt>
                <c:pt idx="12337">
                  <c:v>70.200999999999993</c:v>
                </c:pt>
                <c:pt idx="12338">
                  <c:v>70.200999999999993</c:v>
                </c:pt>
                <c:pt idx="12339">
                  <c:v>70.200999999999993</c:v>
                </c:pt>
                <c:pt idx="12340">
                  <c:v>70.200999999999993</c:v>
                </c:pt>
                <c:pt idx="12341">
                  <c:v>70.200999999999993</c:v>
                </c:pt>
                <c:pt idx="12342">
                  <c:v>70.200999999999993</c:v>
                </c:pt>
                <c:pt idx="12343">
                  <c:v>70.200999999999993</c:v>
                </c:pt>
                <c:pt idx="12344">
                  <c:v>70.157999999999987</c:v>
                </c:pt>
                <c:pt idx="12345">
                  <c:v>70.157999999999987</c:v>
                </c:pt>
                <c:pt idx="12346">
                  <c:v>70.157999999999987</c:v>
                </c:pt>
                <c:pt idx="12347">
                  <c:v>70.157999999999987</c:v>
                </c:pt>
                <c:pt idx="12348">
                  <c:v>70.157999999999987</c:v>
                </c:pt>
                <c:pt idx="12349">
                  <c:v>70.200999999999993</c:v>
                </c:pt>
                <c:pt idx="12350">
                  <c:v>70.200999999999993</c:v>
                </c:pt>
                <c:pt idx="12351">
                  <c:v>70.200999999999993</c:v>
                </c:pt>
                <c:pt idx="12352">
                  <c:v>70.200999999999993</c:v>
                </c:pt>
                <c:pt idx="12353">
                  <c:v>70.200999999999993</c:v>
                </c:pt>
                <c:pt idx="12354">
                  <c:v>70.157999999999987</c:v>
                </c:pt>
                <c:pt idx="12355">
                  <c:v>70.157999999999987</c:v>
                </c:pt>
                <c:pt idx="12356">
                  <c:v>70.157999999999987</c:v>
                </c:pt>
                <c:pt idx="12357">
                  <c:v>70.114999999999995</c:v>
                </c:pt>
                <c:pt idx="12358">
                  <c:v>70.114999999999995</c:v>
                </c:pt>
                <c:pt idx="12359">
                  <c:v>70.114999999999995</c:v>
                </c:pt>
                <c:pt idx="12360">
                  <c:v>70.114999999999995</c:v>
                </c:pt>
                <c:pt idx="12361">
                  <c:v>70.114999999999995</c:v>
                </c:pt>
                <c:pt idx="12362">
                  <c:v>70.072000000000003</c:v>
                </c:pt>
                <c:pt idx="12363">
                  <c:v>70.072000000000003</c:v>
                </c:pt>
                <c:pt idx="12364">
                  <c:v>70.028999999999982</c:v>
                </c:pt>
                <c:pt idx="12365">
                  <c:v>70.028999999999982</c:v>
                </c:pt>
                <c:pt idx="12366">
                  <c:v>70.028999999999982</c:v>
                </c:pt>
                <c:pt idx="12367">
                  <c:v>70.028999999999982</c:v>
                </c:pt>
                <c:pt idx="12368">
                  <c:v>70.028999999999982</c:v>
                </c:pt>
                <c:pt idx="12369">
                  <c:v>70.028999999999982</c:v>
                </c:pt>
                <c:pt idx="12370">
                  <c:v>70.028999999999982</c:v>
                </c:pt>
                <c:pt idx="12371">
                  <c:v>70.028999999999982</c:v>
                </c:pt>
                <c:pt idx="12372">
                  <c:v>70.028999999999982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70.072000000000003</c:v>
                </c:pt>
                <c:pt idx="12377">
                  <c:v>70.072000000000003</c:v>
                </c:pt>
                <c:pt idx="12378">
                  <c:v>70.072000000000003</c:v>
                </c:pt>
                <c:pt idx="12379">
                  <c:v>70.072000000000003</c:v>
                </c:pt>
                <c:pt idx="12380">
                  <c:v>70.114999999999995</c:v>
                </c:pt>
                <c:pt idx="12381">
                  <c:v>70.114999999999995</c:v>
                </c:pt>
                <c:pt idx="12382">
                  <c:v>70.114999999999995</c:v>
                </c:pt>
                <c:pt idx="12383">
                  <c:v>70.157999999999987</c:v>
                </c:pt>
                <c:pt idx="12384">
                  <c:v>70.157999999999987</c:v>
                </c:pt>
                <c:pt idx="12385">
                  <c:v>70.200999999999993</c:v>
                </c:pt>
                <c:pt idx="12386">
                  <c:v>70.200999999999993</c:v>
                </c:pt>
                <c:pt idx="12387">
                  <c:v>70.200999999999993</c:v>
                </c:pt>
                <c:pt idx="12388">
                  <c:v>70.242999999999995</c:v>
                </c:pt>
                <c:pt idx="12389">
                  <c:v>70.286000000000001</c:v>
                </c:pt>
                <c:pt idx="12390">
                  <c:v>70.286000000000001</c:v>
                </c:pt>
                <c:pt idx="12391">
                  <c:v>70.286000000000001</c:v>
                </c:pt>
                <c:pt idx="12392">
                  <c:v>70.328999999999979</c:v>
                </c:pt>
                <c:pt idx="12393">
                  <c:v>70.328999999999979</c:v>
                </c:pt>
                <c:pt idx="12394">
                  <c:v>70.328999999999979</c:v>
                </c:pt>
                <c:pt idx="12395">
                  <c:v>70.328999999999979</c:v>
                </c:pt>
                <c:pt idx="12396">
                  <c:v>70.328999999999979</c:v>
                </c:pt>
                <c:pt idx="12397">
                  <c:v>70.328999999999979</c:v>
                </c:pt>
                <c:pt idx="12398">
                  <c:v>70.328999999999979</c:v>
                </c:pt>
                <c:pt idx="12399">
                  <c:v>70.371999999999986</c:v>
                </c:pt>
                <c:pt idx="12400">
                  <c:v>70.371999999999986</c:v>
                </c:pt>
                <c:pt idx="12401">
                  <c:v>70.371999999999986</c:v>
                </c:pt>
                <c:pt idx="12402">
                  <c:v>70.371999999999986</c:v>
                </c:pt>
                <c:pt idx="12403">
                  <c:v>70.371999999999986</c:v>
                </c:pt>
                <c:pt idx="12404">
                  <c:v>70.371999999999986</c:v>
                </c:pt>
                <c:pt idx="12405">
                  <c:v>70.371999999999986</c:v>
                </c:pt>
                <c:pt idx="12406">
                  <c:v>70.371999999999986</c:v>
                </c:pt>
                <c:pt idx="12407">
                  <c:v>70.371999999999986</c:v>
                </c:pt>
                <c:pt idx="12408">
                  <c:v>70.328999999999979</c:v>
                </c:pt>
                <c:pt idx="12409">
                  <c:v>70.328999999999979</c:v>
                </c:pt>
                <c:pt idx="12410">
                  <c:v>70.328999999999979</c:v>
                </c:pt>
                <c:pt idx="12411">
                  <c:v>70.328999999999979</c:v>
                </c:pt>
                <c:pt idx="12412">
                  <c:v>70.286000000000001</c:v>
                </c:pt>
                <c:pt idx="12413">
                  <c:v>70.286000000000001</c:v>
                </c:pt>
                <c:pt idx="12414">
                  <c:v>70.286000000000001</c:v>
                </c:pt>
                <c:pt idx="12415">
                  <c:v>70.286000000000001</c:v>
                </c:pt>
                <c:pt idx="12416">
                  <c:v>70.286000000000001</c:v>
                </c:pt>
                <c:pt idx="12417">
                  <c:v>70.286000000000001</c:v>
                </c:pt>
                <c:pt idx="12418">
                  <c:v>70.242999999999995</c:v>
                </c:pt>
                <c:pt idx="12419">
                  <c:v>70.242999999999995</c:v>
                </c:pt>
                <c:pt idx="12420">
                  <c:v>70.286000000000001</c:v>
                </c:pt>
                <c:pt idx="12421">
                  <c:v>70.286000000000001</c:v>
                </c:pt>
                <c:pt idx="12422">
                  <c:v>70.286000000000001</c:v>
                </c:pt>
                <c:pt idx="12423">
                  <c:v>70.286000000000001</c:v>
                </c:pt>
                <c:pt idx="12424">
                  <c:v>70.286000000000001</c:v>
                </c:pt>
                <c:pt idx="12425">
                  <c:v>70.286000000000001</c:v>
                </c:pt>
                <c:pt idx="12426">
                  <c:v>70.242999999999995</c:v>
                </c:pt>
                <c:pt idx="12427">
                  <c:v>70.242999999999995</c:v>
                </c:pt>
                <c:pt idx="12428">
                  <c:v>70.242999999999995</c:v>
                </c:pt>
                <c:pt idx="12429">
                  <c:v>70.242999999999995</c:v>
                </c:pt>
                <c:pt idx="12430">
                  <c:v>70.242999999999995</c:v>
                </c:pt>
                <c:pt idx="12431">
                  <c:v>70.242999999999995</c:v>
                </c:pt>
                <c:pt idx="12432">
                  <c:v>70.242999999999995</c:v>
                </c:pt>
                <c:pt idx="12433">
                  <c:v>70.242999999999995</c:v>
                </c:pt>
                <c:pt idx="12434">
                  <c:v>70.242999999999995</c:v>
                </c:pt>
                <c:pt idx="12435">
                  <c:v>70.242999999999995</c:v>
                </c:pt>
                <c:pt idx="12436">
                  <c:v>70.242999999999995</c:v>
                </c:pt>
                <c:pt idx="12437">
                  <c:v>70.242999999999995</c:v>
                </c:pt>
                <c:pt idx="12438">
                  <c:v>70.200999999999993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70.242999999999995</c:v>
                </c:pt>
                <c:pt idx="12448">
                  <c:v>70.242999999999995</c:v>
                </c:pt>
                <c:pt idx="12449">
                  <c:v>70.242999999999995</c:v>
                </c:pt>
                <c:pt idx="12450">
                  <c:v>70.242999999999995</c:v>
                </c:pt>
                <c:pt idx="12451">
                  <c:v>70.242999999999995</c:v>
                </c:pt>
                <c:pt idx="12452">
                  <c:v>70.242999999999995</c:v>
                </c:pt>
                <c:pt idx="12453">
                  <c:v>70.242999999999995</c:v>
                </c:pt>
                <c:pt idx="12454">
                  <c:v>70.242999999999995</c:v>
                </c:pt>
                <c:pt idx="12455">
                  <c:v>70.242999999999995</c:v>
                </c:pt>
                <c:pt idx="12456">
                  <c:v>70.286000000000001</c:v>
                </c:pt>
                <c:pt idx="12457">
                  <c:v>70.286000000000001</c:v>
                </c:pt>
                <c:pt idx="12458">
                  <c:v>70.242999999999995</c:v>
                </c:pt>
                <c:pt idx="12459">
                  <c:v>70.242999999999995</c:v>
                </c:pt>
                <c:pt idx="12460">
                  <c:v>70.242999999999995</c:v>
                </c:pt>
                <c:pt idx="12461">
                  <c:v>70.200999999999993</c:v>
                </c:pt>
                <c:pt idx="12462">
                  <c:v>70.200999999999993</c:v>
                </c:pt>
                <c:pt idx="12463">
                  <c:v>70.157999999999987</c:v>
                </c:pt>
                <c:pt idx="12464">
                  <c:v>70.114999999999995</c:v>
                </c:pt>
                <c:pt idx="12465">
                  <c:v>70.072000000000003</c:v>
                </c:pt>
                <c:pt idx="12466">
                  <c:v>70.028999999999982</c:v>
                </c:pt>
                <c:pt idx="12467">
                  <c:v>70.028999999999982</c:v>
                </c:pt>
                <c:pt idx="12468">
                  <c:v>70.028999999999982</c:v>
                </c:pt>
                <c:pt idx="12469">
                  <c:v>70.028999999999982</c:v>
                </c:pt>
                <c:pt idx="12470">
                  <c:v>69.985000000000014</c:v>
                </c:pt>
                <c:pt idx="12471">
                  <c:v>69.985000000000014</c:v>
                </c:pt>
                <c:pt idx="12472">
                  <c:v>69.985000000000014</c:v>
                </c:pt>
                <c:pt idx="12473">
                  <c:v>70.028999999999982</c:v>
                </c:pt>
                <c:pt idx="12474">
                  <c:v>70.028999999999982</c:v>
                </c:pt>
                <c:pt idx="12475">
                  <c:v>70.028999999999982</c:v>
                </c:pt>
                <c:pt idx="12476">
                  <c:v>70.114999999999995</c:v>
                </c:pt>
                <c:pt idx="12477">
                  <c:v>70.114999999999995</c:v>
                </c:pt>
                <c:pt idx="12478">
                  <c:v>70.157999999999987</c:v>
                </c:pt>
                <c:pt idx="12479">
                  <c:v>70.157999999999987</c:v>
                </c:pt>
                <c:pt idx="12480">
                  <c:v>70.200999999999993</c:v>
                </c:pt>
                <c:pt idx="12481">
                  <c:v>70.200999999999993</c:v>
                </c:pt>
                <c:pt idx="12482">
                  <c:v>70.157999999999987</c:v>
                </c:pt>
                <c:pt idx="12483">
                  <c:v>70.157999999999987</c:v>
                </c:pt>
                <c:pt idx="12484">
                  <c:v>70.157999999999987</c:v>
                </c:pt>
                <c:pt idx="12485">
                  <c:v>70.157999999999987</c:v>
                </c:pt>
                <c:pt idx="12486">
                  <c:v>70.114999999999995</c:v>
                </c:pt>
                <c:pt idx="12487">
                  <c:v>70.114999999999995</c:v>
                </c:pt>
                <c:pt idx="12488">
                  <c:v>70.114999999999995</c:v>
                </c:pt>
                <c:pt idx="12489">
                  <c:v>70.114999999999995</c:v>
                </c:pt>
                <c:pt idx="12490">
                  <c:v>70.157999999999987</c:v>
                </c:pt>
                <c:pt idx="12491">
                  <c:v>70.157999999999987</c:v>
                </c:pt>
                <c:pt idx="12492">
                  <c:v>70.157999999999987</c:v>
                </c:pt>
                <c:pt idx="12493">
                  <c:v>70.157999999999987</c:v>
                </c:pt>
                <c:pt idx="12494">
                  <c:v>70.157999999999987</c:v>
                </c:pt>
                <c:pt idx="12495">
                  <c:v>70.200999999999993</c:v>
                </c:pt>
                <c:pt idx="12496">
                  <c:v>70.157999999999987</c:v>
                </c:pt>
                <c:pt idx="12497">
                  <c:v>70.114999999999995</c:v>
                </c:pt>
                <c:pt idx="12498">
                  <c:v>70.114999999999995</c:v>
                </c:pt>
                <c:pt idx="12499">
                  <c:v>70.072000000000003</c:v>
                </c:pt>
                <c:pt idx="12500">
                  <c:v>70.028999999999982</c:v>
                </c:pt>
                <c:pt idx="12501">
                  <c:v>70.028999999999982</c:v>
                </c:pt>
                <c:pt idx="12502">
                  <c:v>69.985000000000014</c:v>
                </c:pt>
                <c:pt idx="12503">
                  <c:v>69.985000000000014</c:v>
                </c:pt>
                <c:pt idx="12504">
                  <c:v>69.942000000000007</c:v>
                </c:pt>
                <c:pt idx="12505">
                  <c:v>69.942000000000007</c:v>
                </c:pt>
                <c:pt idx="12506">
                  <c:v>69.942000000000007</c:v>
                </c:pt>
                <c:pt idx="12507">
                  <c:v>69.942000000000007</c:v>
                </c:pt>
                <c:pt idx="12508">
                  <c:v>69.942000000000007</c:v>
                </c:pt>
                <c:pt idx="12509">
                  <c:v>69.985000000000014</c:v>
                </c:pt>
                <c:pt idx="12510">
                  <c:v>69.985000000000014</c:v>
                </c:pt>
                <c:pt idx="12511">
                  <c:v>70.028999999999982</c:v>
                </c:pt>
                <c:pt idx="12512">
                  <c:v>70.028999999999982</c:v>
                </c:pt>
                <c:pt idx="12513">
                  <c:v>70.028999999999982</c:v>
                </c:pt>
                <c:pt idx="12514">
                  <c:v>70.028999999999982</c:v>
                </c:pt>
                <c:pt idx="12515">
                  <c:v>70.028999999999982</c:v>
                </c:pt>
                <c:pt idx="12516">
                  <c:v>70.028999999999982</c:v>
                </c:pt>
                <c:pt idx="12517">
                  <c:v>70.028999999999982</c:v>
                </c:pt>
                <c:pt idx="12518">
                  <c:v>70.028999999999982</c:v>
                </c:pt>
                <c:pt idx="12519">
                  <c:v>70.028999999999982</c:v>
                </c:pt>
                <c:pt idx="12520">
                  <c:v>70.072000000000003</c:v>
                </c:pt>
                <c:pt idx="12521">
                  <c:v>70.072000000000003</c:v>
                </c:pt>
                <c:pt idx="12522">
                  <c:v>70.072000000000003</c:v>
                </c:pt>
                <c:pt idx="12523">
                  <c:v>70.072000000000003</c:v>
                </c:pt>
                <c:pt idx="12524">
                  <c:v>70.072000000000003</c:v>
                </c:pt>
                <c:pt idx="12525">
                  <c:v>70.072000000000003</c:v>
                </c:pt>
                <c:pt idx="12526">
                  <c:v>70.072000000000003</c:v>
                </c:pt>
                <c:pt idx="12527">
                  <c:v>70.072000000000003</c:v>
                </c:pt>
                <c:pt idx="12528">
                  <c:v>70.114999999999995</c:v>
                </c:pt>
                <c:pt idx="12529">
                  <c:v>70.114999999999995</c:v>
                </c:pt>
                <c:pt idx="12530">
                  <c:v>70.114999999999995</c:v>
                </c:pt>
                <c:pt idx="12531">
                  <c:v>70.157999999999987</c:v>
                </c:pt>
                <c:pt idx="12532">
                  <c:v>70.157999999999987</c:v>
                </c:pt>
                <c:pt idx="12533">
                  <c:v>70.157999999999987</c:v>
                </c:pt>
                <c:pt idx="12534">
                  <c:v>70.157999999999987</c:v>
                </c:pt>
                <c:pt idx="12535">
                  <c:v>70.157999999999987</c:v>
                </c:pt>
                <c:pt idx="12536">
                  <c:v>70.157999999999987</c:v>
                </c:pt>
                <c:pt idx="12537">
                  <c:v>70.157999999999987</c:v>
                </c:pt>
                <c:pt idx="12538">
                  <c:v>70.200999999999993</c:v>
                </c:pt>
                <c:pt idx="12539">
                  <c:v>70.200999999999993</c:v>
                </c:pt>
                <c:pt idx="12540">
                  <c:v>70.200999999999993</c:v>
                </c:pt>
                <c:pt idx="12541">
                  <c:v>70.242999999999995</c:v>
                </c:pt>
                <c:pt idx="12542">
                  <c:v>70.242999999999995</c:v>
                </c:pt>
                <c:pt idx="12543">
                  <c:v>70.242999999999995</c:v>
                </c:pt>
                <c:pt idx="12544">
                  <c:v>70.242999999999995</c:v>
                </c:pt>
                <c:pt idx="12545">
                  <c:v>70.242999999999995</c:v>
                </c:pt>
                <c:pt idx="12546">
                  <c:v>70.242999999999995</c:v>
                </c:pt>
                <c:pt idx="12547">
                  <c:v>70.242999999999995</c:v>
                </c:pt>
                <c:pt idx="12548">
                  <c:v>70.242999999999995</c:v>
                </c:pt>
                <c:pt idx="12549">
                  <c:v>70.242999999999995</c:v>
                </c:pt>
                <c:pt idx="12550">
                  <c:v>70.242999999999995</c:v>
                </c:pt>
                <c:pt idx="12551">
                  <c:v>70.242999999999995</c:v>
                </c:pt>
                <c:pt idx="12552">
                  <c:v>70.200999999999993</c:v>
                </c:pt>
                <c:pt idx="12553">
                  <c:v>70.200999999999993</c:v>
                </c:pt>
                <c:pt idx="12554">
                  <c:v>70.200999999999993</c:v>
                </c:pt>
                <c:pt idx="12555">
                  <c:v>70.200999999999993</c:v>
                </c:pt>
                <c:pt idx="12556">
                  <c:v>70.242999999999995</c:v>
                </c:pt>
                <c:pt idx="12557">
                  <c:v>70.242999999999995</c:v>
                </c:pt>
                <c:pt idx="12558">
                  <c:v>70.242999999999995</c:v>
                </c:pt>
                <c:pt idx="12559">
                  <c:v>70.286000000000001</c:v>
                </c:pt>
                <c:pt idx="12560">
                  <c:v>70.286000000000001</c:v>
                </c:pt>
                <c:pt idx="12561">
                  <c:v>70.328999999999979</c:v>
                </c:pt>
                <c:pt idx="12562">
                  <c:v>70.371999999999986</c:v>
                </c:pt>
                <c:pt idx="12563">
                  <c:v>70.371999999999986</c:v>
                </c:pt>
                <c:pt idx="12564">
                  <c:v>70.415999999999997</c:v>
                </c:pt>
                <c:pt idx="12565">
                  <c:v>70.459000000000003</c:v>
                </c:pt>
                <c:pt idx="12566">
                  <c:v>70.501999999999995</c:v>
                </c:pt>
                <c:pt idx="12567">
                  <c:v>70.543000000000006</c:v>
                </c:pt>
                <c:pt idx="12568">
                  <c:v>70.543000000000006</c:v>
                </c:pt>
                <c:pt idx="12569">
                  <c:v>70.543000000000006</c:v>
                </c:pt>
                <c:pt idx="12570">
                  <c:v>70.543000000000006</c:v>
                </c:pt>
                <c:pt idx="12571">
                  <c:v>70.543000000000006</c:v>
                </c:pt>
                <c:pt idx="12572">
                  <c:v>70.543000000000006</c:v>
                </c:pt>
                <c:pt idx="12573">
                  <c:v>70.501999999999995</c:v>
                </c:pt>
                <c:pt idx="12574">
                  <c:v>70.501999999999995</c:v>
                </c:pt>
                <c:pt idx="12575">
                  <c:v>70.543000000000006</c:v>
                </c:pt>
                <c:pt idx="12576">
                  <c:v>70.543000000000006</c:v>
                </c:pt>
                <c:pt idx="12577">
                  <c:v>70.543000000000006</c:v>
                </c:pt>
                <c:pt idx="12578">
                  <c:v>70.543000000000006</c:v>
                </c:pt>
                <c:pt idx="12579">
                  <c:v>70.543000000000006</c:v>
                </c:pt>
                <c:pt idx="12580">
                  <c:v>70.543000000000006</c:v>
                </c:pt>
                <c:pt idx="12581">
                  <c:v>70.543000000000006</c:v>
                </c:pt>
                <c:pt idx="12582">
                  <c:v>70.543000000000006</c:v>
                </c:pt>
                <c:pt idx="12583">
                  <c:v>70.587000000000003</c:v>
                </c:pt>
                <c:pt idx="12584">
                  <c:v>70.587000000000003</c:v>
                </c:pt>
                <c:pt idx="12585">
                  <c:v>70.587000000000003</c:v>
                </c:pt>
                <c:pt idx="12586">
                  <c:v>70.63</c:v>
                </c:pt>
                <c:pt idx="12587">
                  <c:v>70.63</c:v>
                </c:pt>
                <c:pt idx="12588">
                  <c:v>70.63</c:v>
                </c:pt>
                <c:pt idx="12589">
                  <c:v>70.672999999999988</c:v>
                </c:pt>
                <c:pt idx="12590">
                  <c:v>70.715999999999994</c:v>
                </c:pt>
                <c:pt idx="12591">
                  <c:v>70.759</c:v>
                </c:pt>
                <c:pt idx="12592">
                  <c:v>70.802999999999983</c:v>
                </c:pt>
                <c:pt idx="12593">
                  <c:v>70.802999999999983</c:v>
                </c:pt>
                <c:pt idx="12594">
                  <c:v>70.846000000000004</c:v>
                </c:pt>
                <c:pt idx="12595">
                  <c:v>70.846000000000004</c:v>
                </c:pt>
                <c:pt idx="12596">
                  <c:v>70.846000000000004</c:v>
                </c:pt>
                <c:pt idx="12597">
                  <c:v>70.846000000000004</c:v>
                </c:pt>
                <c:pt idx="12598">
                  <c:v>70.846000000000004</c:v>
                </c:pt>
                <c:pt idx="12599">
                  <c:v>70.846000000000004</c:v>
                </c:pt>
                <c:pt idx="12600">
                  <c:v>70.802999999999983</c:v>
                </c:pt>
                <c:pt idx="12601">
                  <c:v>70.802999999999983</c:v>
                </c:pt>
                <c:pt idx="12602">
                  <c:v>70.802999999999983</c:v>
                </c:pt>
                <c:pt idx="12603">
                  <c:v>70.802999999999983</c:v>
                </c:pt>
                <c:pt idx="12604">
                  <c:v>70.802999999999983</c:v>
                </c:pt>
                <c:pt idx="12605">
                  <c:v>70.802999999999983</c:v>
                </c:pt>
                <c:pt idx="12606">
                  <c:v>70.802999999999983</c:v>
                </c:pt>
                <c:pt idx="12607">
                  <c:v>70.802999999999983</c:v>
                </c:pt>
                <c:pt idx="12608">
                  <c:v>70.802999999999983</c:v>
                </c:pt>
                <c:pt idx="12609">
                  <c:v>70.802999999999983</c:v>
                </c:pt>
                <c:pt idx="12610">
                  <c:v>70.802999999999983</c:v>
                </c:pt>
                <c:pt idx="12611">
                  <c:v>70.802999999999983</c:v>
                </c:pt>
                <c:pt idx="12612">
                  <c:v>70.802999999999983</c:v>
                </c:pt>
                <c:pt idx="12613">
                  <c:v>70.802999999999983</c:v>
                </c:pt>
                <c:pt idx="12614">
                  <c:v>70.802999999999983</c:v>
                </c:pt>
                <c:pt idx="12615">
                  <c:v>70.802999999999983</c:v>
                </c:pt>
                <c:pt idx="12616">
                  <c:v>70.846000000000004</c:v>
                </c:pt>
                <c:pt idx="12617">
                  <c:v>70.887</c:v>
                </c:pt>
                <c:pt idx="12618">
                  <c:v>70.887</c:v>
                </c:pt>
                <c:pt idx="12619">
                  <c:v>70.930000000000007</c:v>
                </c:pt>
                <c:pt idx="12620">
                  <c:v>70.930000000000007</c:v>
                </c:pt>
                <c:pt idx="12621">
                  <c:v>70.930000000000007</c:v>
                </c:pt>
                <c:pt idx="12622">
                  <c:v>70.930000000000007</c:v>
                </c:pt>
                <c:pt idx="12623">
                  <c:v>70.930000000000007</c:v>
                </c:pt>
                <c:pt idx="12624">
                  <c:v>70.930000000000007</c:v>
                </c:pt>
                <c:pt idx="12625">
                  <c:v>70.930000000000007</c:v>
                </c:pt>
                <c:pt idx="12626">
                  <c:v>70.930000000000007</c:v>
                </c:pt>
                <c:pt idx="12627">
                  <c:v>70.974000000000004</c:v>
                </c:pt>
                <c:pt idx="12628">
                  <c:v>70.974000000000004</c:v>
                </c:pt>
                <c:pt idx="12629">
                  <c:v>70.974000000000004</c:v>
                </c:pt>
                <c:pt idx="12630">
                  <c:v>70.974000000000004</c:v>
                </c:pt>
                <c:pt idx="12631">
                  <c:v>70.974000000000004</c:v>
                </c:pt>
                <c:pt idx="12632">
                  <c:v>70.974000000000004</c:v>
                </c:pt>
                <c:pt idx="12633">
                  <c:v>70.974000000000004</c:v>
                </c:pt>
                <c:pt idx="12634">
                  <c:v>70.974000000000004</c:v>
                </c:pt>
                <c:pt idx="12635">
                  <c:v>70.974000000000004</c:v>
                </c:pt>
                <c:pt idx="12636">
                  <c:v>70.974000000000004</c:v>
                </c:pt>
                <c:pt idx="12637">
                  <c:v>70.974000000000004</c:v>
                </c:pt>
                <c:pt idx="12638">
                  <c:v>70.974000000000004</c:v>
                </c:pt>
                <c:pt idx="12639">
                  <c:v>70.974000000000004</c:v>
                </c:pt>
                <c:pt idx="12640">
                  <c:v>70.974000000000004</c:v>
                </c:pt>
                <c:pt idx="12641">
                  <c:v>70.974000000000004</c:v>
                </c:pt>
                <c:pt idx="12642">
                  <c:v>70.974000000000004</c:v>
                </c:pt>
                <c:pt idx="12643">
                  <c:v>71.016999999999996</c:v>
                </c:pt>
                <c:pt idx="12644">
                  <c:v>71.016999999999996</c:v>
                </c:pt>
                <c:pt idx="12645">
                  <c:v>71.016999999999996</c:v>
                </c:pt>
                <c:pt idx="12646">
                  <c:v>71.016999999999996</c:v>
                </c:pt>
                <c:pt idx="12647">
                  <c:v>71.06</c:v>
                </c:pt>
                <c:pt idx="12648">
                  <c:v>71.06</c:v>
                </c:pt>
                <c:pt idx="12649">
                  <c:v>71.06</c:v>
                </c:pt>
                <c:pt idx="12650">
                  <c:v>71.06</c:v>
                </c:pt>
                <c:pt idx="12651">
                  <c:v>71.06</c:v>
                </c:pt>
                <c:pt idx="12652">
                  <c:v>71.10299999999998</c:v>
                </c:pt>
                <c:pt idx="12653">
                  <c:v>71.146000000000001</c:v>
                </c:pt>
                <c:pt idx="12654">
                  <c:v>71.146000000000001</c:v>
                </c:pt>
                <c:pt idx="12655">
                  <c:v>71.19</c:v>
                </c:pt>
                <c:pt idx="12656">
                  <c:v>71.230999999999995</c:v>
                </c:pt>
                <c:pt idx="12657">
                  <c:v>71.230999999999995</c:v>
                </c:pt>
                <c:pt idx="12658">
                  <c:v>71.274000000000001</c:v>
                </c:pt>
                <c:pt idx="12659">
                  <c:v>71.274000000000001</c:v>
                </c:pt>
                <c:pt idx="12660">
                  <c:v>71.316999999999993</c:v>
                </c:pt>
                <c:pt idx="12661">
                  <c:v>71.316999999999993</c:v>
                </c:pt>
                <c:pt idx="12662">
                  <c:v>71.361000000000004</c:v>
                </c:pt>
                <c:pt idx="12663">
                  <c:v>71.361000000000004</c:v>
                </c:pt>
                <c:pt idx="12664">
                  <c:v>71.403999999999996</c:v>
                </c:pt>
                <c:pt idx="12665">
                  <c:v>71.403999999999996</c:v>
                </c:pt>
                <c:pt idx="12666">
                  <c:v>71.447000000000031</c:v>
                </c:pt>
                <c:pt idx="12667">
                  <c:v>71.489999999999995</c:v>
                </c:pt>
                <c:pt idx="12668">
                  <c:v>71.489999999999995</c:v>
                </c:pt>
                <c:pt idx="12669">
                  <c:v>71.489999999999995</c:v>
                </c:pt>
                <c:pt idx="12670">
                  <c:v>71.489999999999995</c:v>
                </c:pt>
                <c:pt idx="12671">
                  <c:v>71.489999999999995</c:v>
                </c:pt>
                <c:pt idx="12672">
                  <c:v>71.489999999999995</c:v>
                </c:pt>
                <c:pt idx="12673">
                  <c:v>71.533000000000001</c:v>
                </c:pt>
                <c:pt idx="12674">
                  <c:v>71.533000000000001</c:v>
                </c:pt>
                <c:pt idx="12675">
                  <c:v>71.533000000000001</c:v>
                </c:pt>
                <c:pt idx="12676">
                  <c:v>71.533000000000001</c:v>
                </c:pt>
                <c:pt idx="12677">
                  <c:v>71.533000000000001</c:v>
                </c:pt>
                <c:pt idx="12678">
                  <c:v>71.576999999999998</c:v>
                </c:pt>
                <c:pt idx="12679">
                  <c:v>71.576999999999998</c:v>
                </c:pt>
                <c:pt idx="12680">
                  <c:v>71.576999999999998</c:v>
                </c:pt>
                <c:pt idx="12681">
                  <c:v>71.576999999999998</c:v>
                </c:pt>
                <c:pt idx="12682">
                  <c:v>71.61999999999999</c:v>
                </c:pt>
                <c:pt idx="12683">
                  <c:v>71.61999999999999</c:v>
                </c:pt>
                <c:pt idx="12684">
                  <c:v>71.661000000000001</c:v>
                </c:pt>
                <c:pt idx="12685">
                  <c:v>71.661000000000001</c:v>
                </c:pt>
                <c:pt idx="12686">
                  <c:v>71.703999999999994</c:v>
                </c:pt>
                <c:pt idx="12687">
                  <c:v>71.748000000000005</c:v>
                </c:pt>
                <c:pt idx="12688">
                  <c:v>71.748000000000005</c:v>
                </c:pt>
                <c:pt idx="12689">
                  <c:v>71.790999999999997</c:v>
                </c:pt>
                <c:pt idx="12690">
                  <c:v>71.834000000000003</c:v>
                </c:pt>
                <c:pt idx="12691">
                  <c:v>71.834000000000003</c:v>
                </c:pt>
                <c:pt idx="12692">
                  <c:v>71.834000000000003</c:v>
                </c:pt>
                <c:pt idx="12693">
                  <c:v>71.790999999999997</c:v>
                </c:pt>
                <c:pt idx="12694">
                  <c:v>71.748000000000005</c:v>
                </c:pt>
                <c:pt idx="12695">
                  <c:v>71.748000000000005</c:v>
                </c:pt>
                <c:pt idx="12696">
                  <c:v>71.703999999999994</c:v>
                </c:pt>
                <c:pt idx="12697">
                  <c:v>71.661000000000001</c:v>
                </c:pt>
                <c:pt idx="12698">
                  <c:v>71.661000000000001</c:v>
                </c:pt>
                <c:pt idx="12699">
                  <c:v>71.661000000000001</c:v>
                </c:pt>
                <c:pt idx="12700">
                  <c:v>71.661000000000001</c:v>
                </c:pt>
                <c:pt idx="12701">
                  <c:v>71.661000000000001</c:v>
                </c:pt>
                <c:pt idx="12702">
                  <c:v>71.703999999999994</c:v>
                </c:pt>
                <c:pt idx="12703">
                  <c:v>71.703999999999994</c:v>
                </c:pt>
                <c:pt idx="12704">
                  <c:v>71.748000000000005</c:v>
                </c:pt>
                <c:pt idx="12705">
                  <c:v>71.790999999999997</c:v>
                </c:pt>
                <c:pt idx="12706">
                  <c:v>71.790999999999997</c:v>
                </c:pt>
                <c:pt idx="12707">
                  <c:v>71.834000000000003</c:v>
                </c:pt>
                <c:pt idx="12708">
                  <c:v>71.834000000000003</c:v>
                </c:pt>
                <c:pt idx="12709">
                  <c:v>71.790999999999997</c:v>
                </c:pt>
                <c:pt idx="12710">
                  <c:v>71.790999999999997</c:v>
                </c:pt>
                <c:pt idx="12711">
                  <c:v>71.790999999999997</c:v>
                </c:pt>
                <c:pt idx="12712">
                  <c:v>71.748000000000005</c:v>
                </c:pt>
                <c:pt idx="12713">
                  <c:v>71.790999999999997</c:v>
                </c:pt>
                <c:pt idx="12714">
                  <c:v>71.790999999999997</c:v>
                </c:pt>
                <c:pt idx="12715">
                  <c:v>71.834000000000003</c:v>
                </c:pt>
                <c:pt idx="12716">
                  <c:v>71.834000000000003</c:v>
                </c:pt>
                <c:pt idx="12717">
                  <c:v>71.876999999999981</c:v>
                </c:pt>
                <c:pt idx="12718">
                  <c:v>71.876999999999981</c:v>
                </c:pt>
                <c:pt idx="12719">
                  <c:v>71.92</c:v>
                </c:pt>
                <c:pt idx="12720">
                  <c:v>71.92</c:v>
                </c:pt>
                <c:pt idx="12721">
                  <c:v>71.92</c:v>
                </c:pt>
                <c:pt idx="12722">
                  <c:v>71.92</c:v>
                </c:pt>
                <c:pt idx="12723">
                  <c:v>71.92</c:v>
                </c:pt>
                <c:pt idx="12724">
                  <c:v>71.92</c:v>
                </c:pt>
                <c:pt idx="12725">
                  <c:v>71.92</c:v>
                </c:pt>
                <c:pt idx="12726">
                  <c:v>71.92</c:v>
                </c:pt>
                <c:pt idx="12727">
                  <c:v>71.92</c:v>
                </c:pt>
                <c:pt idx="12728">
                  <c:v>71.92</c:v>
                </c:pt>
                <c:pt idx="12729">
                  <c:v>71.964000000000027</c:v>
                </c:pt>
                <c:pt idx="12730">
                  <c:v>71.964000000000027</c:v>
                </c:pt>
                <c:pt idx="12731">
                  <c:v>71.964000000000027</c:v>
                </c:pt>
                <c:pt idx="12732">
                  <c:v>71.964000000000027</c:v>
                </c:pt>
                <c:pt idx="12733">
                  <c:v>71.964000000000027</c:v>
                </c:pt>
                <c:pt idx="12734">
                  <c:v>71.964000000000027</c:v>
                </c:pt>
                <c:pt idx="12735">
                  <c:v>71.964000000000027</c:v>
                </c:pt>
                <c:pt idx="12736">
                  <c:v>71.92</c:v>
                </c:pt>
                <c:pt idx="12737">
                  <c:v>71.92</c:v>
                </c:pt>
                <c:pt idx="12738">
                  <c:v>71.92</c:v>
                </c:pt>
                <c:pt idx="12739">
                  <c:v>71.92</c:v>
                </c:pt>
                <c:pt idx="12740">
                  <c:v>71.92</c:v>
                </c:pt>
                <c:pt idx="12741">
                  <c:v>71.92</c:v>
                </c:pt>
                <c:pt idx="12742">
                  <c:v>71.92</c:v>
                </c:pt>
                <c:pt idx="12743">
                  <c:v>71.92</c:v>
                </c:pt>
                <c:pt idx="12744">
                  <c:v>71.92</c:v>
                </c:pt>
                <c:pt idx="12745">
                  <c:v>71.92</c:v>
                </c:pt>
                <c:pt idx="12746">
                  <c:v>71.92</c:v>
                </c:pt>
                <c:pt idx="12747">
                  <c:v>71.92</c:v>
                </c:pt>
                <c:pt idx="12748">
                  <c:v>71.92</c:v>
                </c:pt>
                <c:pt idx="12749">
                  <c:v>71.92</c:v>
                </c:pt>
                <c:pt idx="12750">
                  <c:v>71.964000000000027</c:v>
                </c:pt>
                <c:pt idx="12751">
                  <c:v>71.964000000000027</c:v>
                </c:pt>
                <c:pt idx="12752">
                  <c:v>71.964000000000027</c:v>
                </c:pt>
                <c:pt idx="12753">
                  <c:v>71.92</c:v>
                </c:pt>
                <c:pt idx="12754">
                  <c:v>71.92</c:v>
                </c:pt>
                <c:pt idx="12755">
                  <c:v>71.92</c:v>
                </c:pt>
                <c:pt idx="12756">
                  <c:v>71.964000000000027</c:v>
                </c:pt>
                <c:pt idx="12757">
                  <c:v>71.964000000000027</c:v>
                </c:pt>
                <c:pt idx="12758">
                  <c:v>71.964000000000027</c:v>
                </c:pt>
                <c:pt idx="12759">
                  <c:v>72.007000000000005</c:v>
                </c:pt>
                <c:pt idx="12760">
                  <c:v>72.007000000000005</c:v>
                </c:pt>
                <c:pt idx="12761">
                  <c:v>72.007000000000005</c:v>
                </c:pt>
                <c:pt idx="12762">
                  <c:v>72.007000000000005</c:v>
                </c:pt>
                <c:pt idx="12763">
                  <c:v>72.007000000000005</c:v>
                </c:pt>
                <c:pt idx="12764">
                  <c:v>72.007000000000005</c:v>
                </c:pt>
                <c:pt idx="12765">
                  <c:v>72.007000000000005</c:v>
                </c:pt>
                <c:pt idx="12766">
                  <c:v>72.007000000000005</c:v>
                </c:pt>
                <c:pt idx="12767">
                  <c:v>72.05</c:v>
                </c:pt>
                <c:pt idx="12768">
                  <c:v>72.05</c:v>
                </c:pt>
                <c:pt idx="12769">
                  <c:v>72.05</c:v>
                </c:pt>
                <c:pt idx="12770">
                  <c:v>72.093000000000004</c:v>
                </c:pt>
                <c:pt idx="12771">
                  <c:v>72.093000000000004</c:v>
                </c:pt>
                <c:pt idx="12772">
                  <c:v>72.093000000000004</c:v>
                </c:pt>
                <c:pt idx="12773">
                  <c:v>72.093000000000004</c:v>
                </c:pt>
                <c:pt idx="12774">
                  <c:v>72.093000000000004</c:v>
                </c:pt>
                <c:pt idx="12775">
                  <c:v>72.093000000000004</c:v>
                </c:pt>
                <c:pt idx="12776">
                  <c:v>72.093000000000004</c:v>
                </c:pt>
                <c:pt idx="12777">
                  <c:v>72.093000000000004</c:v>
                </c:pt>
                <c:pt idx="12778">
                  <c:v>72.093000000000004</c:v>
                </c:pt>
                <c:pt idx="12779">
                  <c:v>72.093000000000004</c:v>
                </c:pt>
                <c:pt idx="12780">
                  <c:v>72.093000000000004</c:v>
                </c:pt>
                <c:pt idx="12781">
                  <c:v>72.05</c:v>
                </c:pt>
                <c:pt idx="12782">
                  <c:v>72.05</c:v>
                </c:pt>
                <c:pt idx="12783">
                  <c:v>72.007000000000005</c:v>
                </c:pt>
                <c:pt idx="12784">
                  <c:v>72.007000000000005</c:v>
                </c:pt>
                <c:pt idx="12785">
                  <c:v>72.007000000000005</c:v>
                </c:pt>
                <c:pt idx="12786">
                  <c:v>72.007000000000005</c:v>
                </c:pt>
                <c:pt idx="12787">
                  <c:v>72.007000000000005</c:v>
                </c:pt>
                <c:pt idx="12788">
                  <c:v>72.007000000000005</c:v>
                </c:pt>
                <c:pt idx="12789">
                  <c:v>72.007000000000005</c:v>
                </c:pt>
                <c:pt idx="12790">
                  <c:v>72.007000000000005</c:v>
                </c:pt>
                <c:pt idx="12791">
                  <c:v>72.007000000000005</c:v>
                </c:pt>
                <c:pt idx="12792">
                  <c:v>72.007000000000005</c:v>
                </c:pt>
                <c:pt idx="12793">
                  <c:v>71.964000000000027</c:v>
                </c:pt>
                <c:pt idx="12794">
                  <c:v>71.92</c:v>
                </c:pt>
                <c:pt idx="12795">
                  <c:v>71.92</c:v>
                </c:pt>
                <c:pt idx="12796">
                  <c:v>71.92</c:v>
                </c:pt>
                <c:pt idx="12797">
                  <c:v>71.964000000000027</c:v>
                </c:pt>
                <c:pt idx="12798">
                  <c:v>71.964000000000027</c:v>
                </c:pt>
                <c:pt idx="12799">
                  <c:v>72.007000000000005</c:v>
                </c:pt>
                <c:pt idx="12800">
                  <c:v>72.007000000000005</c:v>
                </c:pt>
                <c:pt idx="12801">
                  <c:v>72.007000000000005</c:v>
                </c:pt>
                <c:pt idx="12802">
                  <c:v>72.007000000000005</c:v>
                </c:pt>
                <c:pt idx="12803">
                  <c:v>71.964000000000027</c:v>
                </c:pt>
                <c:pt idx="12804">
                  <c:v>71.964000000000027</c:v>
                </c:pt>
                <c:pt idx="12805">
                  <c:v>71.964000000000027</c:v>
                </c:pt>
                <c:pt idx="12806">
                  <c:v>71.964000000000027</c:v>
                </c:pt>
                <c:pt idx="12807">
                  <c:v>71.964000000000027</c:v>
                </c:pt>
                <c:pt idx="12808">
                  <c:v>71.964000000000027</c:v>
                </c:pt>
                <c:pt idx="12809">
                  <c:v>71.964000000000027</c:v>
                </c:pt>
                <c:pt idx="12810">
                  <c:v>71.964000000000027</c:v>
                </c:pt>
                <c:pt idx="12811">
                  <c:v>71.92</c:v>
                </c:pt>
                <c:pt idx="12812">
                  <c:v>71.92</c:v>
                </c:pt>
                <c:pt idx="12813">
                  <c:v>71.92</c:v>
                </c:pt>
                <c:pt idx="12814">
                  <c:v>71.876999999999981</c:v>
                </c:pt>
                <c:pt idx="12815">
                  <c:v>71.834000000000003</c:v>
                </c:pt>
                <c:pt idx="12816">
                  <c:v>71.790999999999997</c:v>
                </c:pt>
                <c:pt idx="12817">
                  <c:v>71.748000000000005</c:v>
                </c:pt>
                <c:pt idx="12818">
                  <c:v>71.748000000000005</c:v>
                </c:pt>
                <c:pt idx="12819">
                  <c:v>71.748000000000005</c:v>
                </c:pt>
                <c:pt idx="12820">
                  <c:v>71.748000000000005</c:v>
                </c:pt>
                <c:pt idx="12821">
                  <c:v>71.703999999999994</c:v>
                </c:pt>
                <c:pt idx="12822">
                  <c:v>71.703999999999994</c:v>
                </c:pt>
                <c:pt idx="12823">
                  <c:v>71.703999999999994</c:v>
                </c:pt>
                <c:pt idx="12824">
                  <c:v>71.703999999999994</c:v>
                </c:pt>
                <c:pt idx="12825">
                  <c:v>71.748000000000005</c:v>
                </c:pt>
                <c:pt idx="12826">
                  <c:v>71.748000000000005</c:v>
                </c:pt>
                <c:pt idx="12827">
                  <c:v>71.748000000000005</c:v>
                </c:pt>
                <c:pt idx="12828">
                  <c:v>71.790999999999997</c:v>
                </c:pt>
                <c:pt idx="12829">
                  <c:v>71.790999999999997</c:v>
                </c:pt>
                <c:pt idx="12830">
                  <c:v>71.790999999999997</c:v>
                </c:pt>
                <c:pt idx="12831">
                  <c:v>71.834000000000003</c:v>
                </c:pt>
                <c:pt idx="12832">
                  <c:v>71.834000000000003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71.876999999999981</c:v>
                </c:pt>
                <c:pt idx="12839">
                  <c:v>71.876999999999981</c:v>
                </c:pt>
                <c:pt idx="12840">
                  <c:v>71.876999999999981</c:v>
                </c:pt>
                <c:pt idx="12841">
                  <c:v>71.92</c:v>
                </c:pt>
                <c:pt idx="12842">
                  <c:v>71.92</c:v>
                </c:pt>
                <c:pt idx="12843">
                  <c:v>71.92</c:v>
                </c:pt>
                <c:pt idx="12844">
                  <c:v>71.92</c:v>
                </c:pt>
                <c:pt idx="12845">
                  <c:v>71.964000000000027</c:v>
                </c:pt>
                <c:pt idx="12846">
                  <c:v>71.964000000000027</c:v>
                </c:pt>
                <c:pt idx="12847">
                  <c:v>72.007000000000005</c:v>
                </c:pt>
                <c:pt idx="12848">
                  <c:v>72.007000000000005</c:v>
                </c:pt>
                <c:pt idx="12849">
                  <c:v>72.05</c:v>
                </c:pt>
                <c:pt idx="12850">
                  <c:v>72.05</c:v>
                </c:pt>
                <c:pt idx="12851">
                  <c:v>72.05</c:v>
                </c:pt>
                <c:pt idx="12852">
                  <c:v>72.093000000000004</c:v>
                </c:pt>
                <c:pt idx="12853">
                  <c:v>72.093000000000004</c:v>
                </c:pt>
                <c:pt idx="12854">
                  <c:v>72.093000000000004</c:v>
                </c:pt>
                <c:pt idx="12855">
                  <c:v>72.135999999999981</c:v>
                </c:pt>
                <c:pt idx="12856">
                  <c:v>72.135999999999981</c:v>
                </c:pt>
                <c:pt idx="12857">
                  <c:v>72.135999999999981</c:v>
                </c:pt>
                <c:pt idx="12858">
                  <c:v>72.177999999999983</c:v>
                </c:pt>
                <c:pt idx="12859">
                  <c:v>72.135999999999981</c:v>
                </c:pt>
                <c:pt idx="12860">
                  <c:v>72.177999999999983</c:v>
                </c:pt>
                <c:pt idx="12861">
                  <c:v>72.177999999999983</c:v>
                </c:pt>
                <c:pt idx="12862">
                  <c:v>72.177999999999983</c:v>
                </c:pt>
                <c:pt idx="12863">
                  <c:v>72.177999999999983</c:v>
                </c:pt>
                <c:pt idx="12864">
                  <c:v>72.177999999999983</c:v>
                </c:pt>
                <c:pt idx="12865">
                  <c:v>72.177999999999983</c:v>
                </c:pt>
                <c:pt idx="12866">
                  <c:v>72.177999999999983</c:v>
                </c:pt>
                <c:pt idx="12867">
                  <c:v>72.177999999999983</c:v>
                </c:pt>
                <c:pt idx="12868">
                  <c:v>72.177999999999983</c:v>
                </c:pt>
                <c:pt idx="12869">
                  <c:v>72.177999999999983</c:v>
                </c:pt>
                <c:pt idx="12870">
                  <c:v>72.177999999999983</c:v>
                </c:pt>
                <c:pt idx="12871">
                  <c:v>72.177999999999983</c:v>
                </c:pt>
                <c:pt idx="12872">
                  <c:v>72.177999999999983</c:v>
                </c:pt>
                <c:pt idx="12873">
                  <c:v>72.177999999999983</c:v>
                </c:pt>
                <c:pt idx="12874">
                  <c:v>72.177999999999983</c:v>
                </c:pt>
                <c:pt idx="12875">
                  <c:v>72.177999999999983</c:v>
                </c:pt>
                <c:pt idx="12876">
                  <c:v>72.177999999999983</c:v>
                </c:pt>
                <c:pt idx="12877">
                  <c:v>72.177999999999983</c:v>
                </c:pt>
                <c:pt idx="12878">
                  <c:v>72.177999999999983</c:v>
                </c:pt>
                <c:pt idx="12879">
                  <c:v>72.177999999999983</c:v>
                </c:pt>
                <c:pt idx="12880">
                  <c:v>72.177999999999983</c:v>
                </c:pt>
                <c:pt idx="12881">
                  <c:v>72.135999999999981</c:v>
                </c:pt>
                <c:pt idx="12882">
                  <c:v>72.135999999999981</c:v>
                </c:pt>
                <c:pt idx="12883">
                  <c:v>72.093000000000004</c:v>
                </c:pt>
                <c:pt idx="12884">
                  <c:v>72.093000000000004</c:v>
                </c:pt>
                <c:pt idx="12885">
                  <c:v>72.093000000000004</c:v>
                </c:pt>
                <c:pt idx="12886">
                  <c:v>72.093000000000004</c:v>
                </c:pt>
                <c:pt idx="12887">
                  <c:v>72.093000000000004</c:v>
                </c:pt>
                <c:pt idx="12888">
                  <c:v>72.093000000000004</c:v>
                </c:pt>
                <c:pt idx="12889">
                  <c:v>72.093000000000004</c:v>
                </c:pt>
                <c:pt idx="12890">
                  <c:v>72.135999999999981</c:v>
                </c:pt>
                <c:pt idx="12891">
                  <c:v>72.135999999999981</c:v>
                </c:pt>
                <c:pt idx="12892">
                  <c:v>72.177999999999983</c:v>
                </c:pt>
                <c:pt idx="12893">
                  <c:v>72.177999999999983</c:v>
                </c:pt>
                <c:pt idx="12894">
                  <c:v>72.177999999999983</c:v>
                </c:pt>
                <c:pt idx="12895">
                  <c:v>72.177999999999983</c:v>
                </c:pt>
                <c:pt idx="12896">
                  <c:v>72.135999999999981</c:v>
                </c:pt>
                <c:pt idx="12897">
                  <c:v>72.093000000000004</c:v>
                </c:pt>
                <c:pt idx="12898">
                  <c:v>72.093000000000004</c:v>
                </c:pt>
                <c:pt idx="12899">
                  <c:v>72.05</c:v>
                </c:pt>
                <c:pt idx="12900">
                  <c:v>72.05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72.007000000000005</c:v>
                </c:pt>
                <c:pt idx="12905">
                  <c:v>72.007000000000005</c:v>
                </c:pt>
                <c:pt idx="12906">
                  <c:v>72.007000000000005</c:v>
                </c:pt>
                <c:pt idx="12907">
                  <c:v>71.964000000000027</c:v>
                </c:pt>
                <c:pt idx="12908">
                  <c:v>71.964000000000027</c:v>
                </c:pt>
                <c:pt idx="12909">
                  <c:v>71.964000000000027</c:v>
                </c:pt>
                <c:pt idx="12910">
                  <c:v>72.007000000000005</c:v>
                </c:pt>
                <c:pt idx="12911">
                  <c:v>71.964000000000027</c:v>
                </c:pt>
                <c:pt idx="12912">
                  <c:v>71.964000000000027</c:v>
                </c:pt>
                <c:pt idx="12913">
                  <c:v>71.964000000000027</c:v>
                </c:pt>
                <c:pt idx="12914">
                  <c:v>71.964000000000027</c:v>
                </c:pt>
                <c:pt idx="12915">
                  <c:v>71.964000000000027</c:v>
                </c:pt>
                <c:pt idx="12916">
                  <c:v>71.964000000000027</c:v>
                </c:pt>
                <c:pt idx="12917">
                  <c:v>71.92</c:v>
                </c:pt>
                <c:pt idx="12918">
                  <c:v>71.92</c:v>
                </c:pt>
                <c:pt idx="12919">
                  <c:v>71.92</c:v>
                </c:pt>
                <c:pt idx="12920">
                  <c:v>71.876999999999981</c:v>
                </c:pt>
                <c:pt idx="12921">
                  <c:v>71.876999999999981</c:v>
                </c:pt>
                <c:pt idx="12922">
                  <c:v>71.834000000000003</c:v>
                </c:pt>
                <c:pt idx="12923">
                  <c:v>71.834000000000003</c:v>
                </c:pt>
                <c:pt idx="12924">
                  <c:v>71.790999999999997</c:v>
                </c:pt>
                <c:pt idx="12925">
                  <c:v>71.748000000000005</c:v>
                </c:pt>
                <c:pt idx="12926">
                  <c:v>71.748000000000005</c:v>
                </c:pt>
                <c:pt idx="12927">
                  <c:v>71.703999999999994</c:v>
                </c:pt>
                <c:pt idx="12928">
                  <c:v>71.703999999999994</c:v>
                </c:pt>
                <c:pt idx="12929">
                  <c:v>71.661000000000001</c:v>
                </c:pt>
                <c:pt idx="12930">
                  <c:v>71.61999999999999</c:v>
                </c:pt>
                <c:pt idx="12931">
                  <c:v>71.576999999999998</c:v>
                </c:pt>
                <c:pt idx="12932">
                  <c:v>71.576999999999998</c:v>
                </c:pt>
                <c:pt idx="12933">
                  <c:v>71.533000000000001</c:v>
                </c:pt>
                <c:pt idx="12934">
                  <c:v>71.489999999999995</c:v>
                </c:pt>
                <c:pt idx="12935">
                  <c:v>71.489999999999995</c:v>
                </c:pt>
                <c:pt idx="12936">
                  <c:v>71.447000000000031</c:v>
                </c:pt>
                <c:pt idx="12937">
                  <c:v>71.447000000000031</c:v>
                </c:pt>
                <c:pt idx="12938">
                  <c:v>71.403999999999996</c:v>
                </c:pt>
                <c:pt idx="12939">
                  <c:v>71.403999999999996</c:v>
                </c:pt>
                <c:pt idx="12940">
                  <c:v>71.447000000000031</c:v>
                </c:pt>
                <c:pt idx="12941">
                  <c:v>71.403999999999996</c:v>
                </c:pt>
                <c:pt idx="12942">
                  <c:v>71.403999999999996</c:v>
                </c:pt>
                <c:pt idx="12943">
                  <c:v>71.403999999999996</c:v>
                </c:pt>
                <c:pt idx="12944">
                  <c:v>71.403999999999996</c:v>
                </c:pt>
                <c:pt idx="12945">
                  <c:v>71.403999999999996</c:v>
                </c:pt>
                <c:pt idx="12946">
                  <c:v>71.403999999999996</c:v>
                </c:pt>
                <c:pt idx="12947">
                  <c:v>71.403999999999996</c:v>
                </c:pt>
                <c:pt idx="12948">
                  <c:v>71.403999999999996</c:v>
                </c:pt>
                <c:pt idx="12949">
                  <c:v>71.403999999999996</c:v>
                </c:pt>
                <c:pt idx="12950">
                  <c:v>71.403999999999996</c:v>
                </c:pt>
                <c:pt idx="12951">
                  <c:v>71.403999999999996</c:v>
                </c:pt>
                <c:pt idx="12952">
                  <c:v>71.403999999999996</c:v>
                </c:pt>
                <c:pt idx="12953">
                  <c:v>71.403999999999996</c:v>
                </c:pt>
                <c:pt idx="12954">
                  <c:v>71.403999999999996</c:v>
                </c:pt>
                <c:pt idx="12955">
                  <c:v>71.361000000000004</c:v>
                </c:pt>
                <c:pt idx="12956">
                  <c:v>71.361000000000004</c:v>
                </c:pt>
                <c:pt idx="12957">
                  <c:v>71.361000000000004</c:v>
                </c:pt>
                <c:pt idx="12958">
                  <c:v>71.361000000000004</c:v>
                </c:pt>
                <c:pt idx="12959">
                  <c:v>71.361000000000004</c:v>
                </c:pt>
                <c:pt idx="12960">
                  <c:v>71.361000000000004</c:v>
                </c:pt>
                <c:pt idx="12961">
                  <c:v>71.361000000000004</c:v>
                </c:pt>
                <c:pt idx="12962">
                  <c:v>71.316999999999993</c:v>
                </c:pt>
                <c:pt idx="12963">
                  <c:v>71.316999999999993</c:v>
                </c:pt>
                <c:pt idx="12964">
                  <c:v>71.316999999999993</c:v>
                </c:pt>
                <c:pt idx="12965">
                  <c:v>71.274000000000001</c:v>
                </c:pt>
                <c:pt idx="12966">
                  <c:v>71.274000000000001</c:v>
                </c:pt>
                <c:pt idx="12967">
                  <c:v>71.230999999999995</c:v>
                </c:pt>
                <c:pt idx="12968">
                  <c:v>71.230999999999995</c:v>
                </c:pt>
                <c:pt idx="12969">
                  <c:v>71.230999999999995</c:v>
                </c:pt>
                <c:pt idx="12970">
                  <c:v>71.230999999999995</c:v>
                </c:pt>
                <c:pt idx="12971">
                  <c:v>71.230999999999995</c:v>
                </c:pt>
                <c:pt idx="12972">
                  <c:v>71.230999999999995</c:v>
                </c:pt>
                <c:pt idx="12973">
                  <c:v>71.230999999999995</c:v>
                </c:pt>
                <c:pt idx="12974">
                  <c:v>71.230999999999995</c:v>
                </c:pt>
                <c:pt idx="12975">
                  <c:v>71.274000000000001</c:v>
                </c:pt>
                <c:pt idx="12976">
                  <c:v>71.274000000000001</c:v>
                </c:pt>
                <c:pt idx="12977">
                  <c:v>71.316999999999993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71.274000000000001</c:v>
                </c:pt>
                <c:pt idx="12981">
                  <c:v>71.274000000000001</c:v>
                </c:pt>
                <c:pt idx="12982">
                  <c:v>71.230999999999995</c:v>
                </c:pt>
                <c:pt idx="12983">
                  <c:v>71.230999999999995</c:v>
                </c:pt>
                <c:pt idx="12984">
                  <c:v>71.230999999999995</c:v>
                </c:pt>
                <c:pt idx="12985">
                  <c:v>71.230999999999995</c:v>
                </c:pt>
                <c:pt idx="12986">
                  <c:v>71.230999999999995</c:v>
                </c:pt>
                <c:pt idx="12987">
                  <c:v>71.19</c:v>
                </c:pt>
                <c:pt idx="12988">
                  <c:v>71.19</c:v>
                </c:pt>
                <c:pt idx="12989">
                  <c:v>71.19</c:v>
                </c:pt>
                <c:pt idx="12990">
                  <c:v>71.19</c:v>
                </c:pt>
                <c:pt idx="12991">
                  <c:v>71.19</c:v>
                </c:pt>
                <c:pt idx="12992">
                  <c:v>71.19</c:v>
                </c:pt>
                <c:pt idx="12993">
                  <c:v>71.19</c:v>
                </c:pt>
                <c:pt idx="12994">
                  <c:v>71.19</c:v>
                </c:pt>
                <c:pt idx="12995">
                  <c:v>71.19</c:v>
                </c:pt>
                <c:pt idx="12996">
                  <c:v>71.146000000000001</c:v>
                </c:pt>
                <c:pt idx="12997">
                  <c:v>71.146000000000001</c:v>
                </c:pt>
                <c:pt idx="12998">
                  <c:v>71.146000000000001</c:v>
                </c:pt>
                <c:pt idx="12999">
                  <c:v>71.10299999999998</c:v>
                </c:pt>
                <c:pt idx="13000">
                  <c:v>71.06</c:v>
                </c:pt>
                <c:pt idx="13001">
                  <c:v>71.06</c:v>
                </c:pt>
                <c:pt idx="13002">
                  <c:v>71.06</c:v>
                </c:pt>
                <c:pt idx="13003">
                  <c:v>71.016999999999996</c:v>
                </c:pt>
                <c:pt idx="13004">
                  <c:v>71.016999999999996</c:v>
                </c:pt>
                <c:pt idx="13005">
                  <c:v>70.974000000000004</c:v>
                </c:pt>
                <c:pt idx="13006">
                  <c:v>70.974000000000004</c:v>
                </c:pt>
                <c:pt idx="13007">
                  <c:v>70.974000000000004</c:v>
                </c:pt>
                <c:pt idx="13008">
                  <c:v>70.930000000000007</c:v>
                </c:pt>
                <c:pt idx="13009">
                  <c:v>70.930000000000007</c:v>
                </c:pt>
                <c:pt idx="13010">
                  <c:v>70.887</c:v>
                </c:pt>
                <c:pt idx="13011">
                  <c:v>70.887</c:v>
                </c:pt>
                <c:pt idx="13012">
                  <c:v>70.887</c:v>
                </c:pt>
                <c:pt idx="13013">
                  <c:v>70.887</c:v>
                </c:pt>
                <c:pt idx="13014">
                  <c:v>70.887</c:v>
                </c:pt>
                <c:pt idx="13015">
                  <c:v>70.887</c:v>
                </c:pt>
                <c:pt idx="13016">
                  <c:v>70.887</c:v>
                </c:pt>
                <c:pt idx="13017">
                  <c:v>70.887</c:v>
                </c:pt>
                <c:pt idx="13018">
                  <c:v>70.887</c:v>
                </c:pt>
                <c:pt idx="13019">
                  <c:v>70.930000000000007</c:v>
                </c:pt>
                <c:pt idx="13020">
                  <c:v>70.930000000000007</c:v>
                </c:pt>
                <c:pt idx="13021">
                  <c:v>70.930000000000007</c:v>
                </c:pt>
                <c:pt idx="13022">
                  <c:v>70.887</c:v>
                </c:pt>
                <c:pt idx="13023">
                  <c:v>70.887</c:v>
                </c:pt>
                <c:pt idx="13024">
                  <c:v>70.887</c:v>
                </c:pt>
                <c:pt idx="13025">
                  <c:v>70.930000000000007</c:v>
                </c:pt>
                <c:pt idx="13026">
                  <c:v>70.930000000000007</c:v>
                </c:pt>
                <c:pt idx="13027">
                  <c:v>70.930000000000007</c:v>
                </c:pt>
                <c:pt idx="13028">
                  <c:v>70.930000000000007</c:v>
                </c:pt>
                <c:pt idx="13029">
                  <c:v>70.974000000000004</c:v>
                </c:pt>
                <c:pt idx="13030">
                  <c:v>70.974000000000004</c:v>
                </c:pt>
                <c:pt idx="13031">
                  <c:v>70.974000000000004</c:v>
                </c:pt>
                <c:pt idx="13032">
                  <c:v>70.974000000000004</c:v>
                </c:pt>
                <c:pt idx="13033">
                  <c:v>70.974000000000004</c:v>
                </c:pt>
                <c:pt idx="13034">
                  <c:v>70.930000000000007</c:v>
                </c:pt>
                <c:pt idx="13035">
                  <c:v>70.974000000000004</c:v>
                </c:pt>
                <c:pt idx="13036">
                  <c:v>70.974000000000004</c:v>
                </c:pt>
                <c:pt idx="13037">
                  <c:v>70.974000000000004</c:v>
                </c:pt>
                <c:pt idx="13038">
                  <c:v>70.974000000000004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70.974000000000004</c:v>
                </c:pt>
                <c:pt idx="13042">
                  <c:v>70.974000000000004</c:v>
                </c:pt>
                <c:pt idx="13043">
                  <c:v>70.974000000000004</c:v>
                </c:pt>
                <c:pt idx="13044">
                  <c:v>70.974000000000004</c:v>
                </c:pt>
                <c:pt idx="13045">
                  <c:v>70.930000000000007</c:v>
                </c:pt>
                <c:pt idx="13046">
                  <c:v>70.930000000000007</c:v>
                </c:pt>
                <c:pt idx="13047">
                  <c:v>70.887</c:v>
                </c:pt>
                <c:pt idx="13048">
                  <c:v>70.887</c:v>
                </c:pt>
                <c:pt idx="13049">
                  <c:v>70.887</c:v>
                </c:pt>
                <c:pt idx="13050">
                  <c:v>70.887</c:v>
                </c:pt>
                <c:pt idx="13051">
                  <c:v>70.887</c:v>
                </c:pt>
                <c:pt idx="13052">
                  <c:v>70.930000000000007</c:v>
                </c:pt>
                <c:pt idx="13053">
                  <c:v>70.930000000000007</c:v>
                </c:pt>
                <c:pt idx="13054">
                  <c:v>70.930000000000007</c:v>
                </c:pt>
                <c:pt idx="13055">
                  <c:v>70.930000000000007</c:v>
                </c:pt>
                <c:pt idx="13056">
                  <c:v>70.974000000000004</c:v>
                </c:pt>
                <c:pt idx="13057">
                  <c:v>70.974000000000004</c:v>
                </c:pt>
                <c:pt idx="13058">
                  <c:v>70.974000000000004</c:v>
                </c:pt>
                <c:pt idx="13059">
                  <c:v>70.974000000000004</c:v>
                </c:pt>
                <c:pt idx="13060">
                  <c:v>70.974000000000004</c:v>
                </c:pt>
                <c:pt idx="13061">
                  <c:v>70.974000000000004</c:v>
                </c:pt>
                <c:pt idx="13062">
                  <c:v>70.974000000000004</c:v>
                </c:pt>
                <c:pt idx="13063">
                  <c:v>70.974000000000004</c:v>
                </c:pt>
                <c:pt idx="13064">
                  <c:v>70.974000000000004</c:v>
                </c:pt>
                <c:pt idx="13065">
                  <c:v>70.974000000000004</c:v>
                </c:pt>
                <c:pt idx="13066">
                  <c:v>70.974000000000004</c:v>
                </c:pt>
                <c:pt idx="13067">
                  <c:v>70.974000000000004</c:v>
                </c:pt>
                <c:pt idx="13068">
                  <c:v>70.974000000000004</c:v>
                </c:pt>
                <c:pt idx="13069">
                  <c:v>71.016999999999996</c:v>
                </c:pt>
                <c:pt idx="13070">
                  <c:v>71.016999999999996</c:v>
                </c:pt>
                <c:pt idx="13071">
                  <c:v>71.016999999999996</c:v>
                </c:pt>
                <c:pt idx="13072">
                  <c:v>71.016999999999996</c:v>
                </c:pt>
                <c:pt idx="13073">
                  <c:v>71.016999999999996</c:v>
                </c:pt>
                <c:pt idx="13074">
                  <c:v>71.016999999999996</c:v>
                </c:pt>
                <c:pt idx="13075">
                  <c:v>71.016999999999996</c:v>
                </c:pt>
                <c:pt idx="13076">
                  <c:v>71.016999999999996</c:v>
                </c:pt>
                <c:pt idx="13077">
                  <c:v>71.016999999999996</c:v>
                </c:pt>
                <c:pt idx="13078">
                  <c:v>71.016999999999996</c:v>
                </c:pt>
                <c:pt idx="13079">
                  <c:v>71.016999999999996</c:v>
                </c:pt>
                <c:pt idx="13080">
                  <c:v>71.016999999999996</c:v>
                </c:pt>
                <c:pt idx="13081">
                  <c:v>71.016999999999996</c:v>
                </c:pt>
                <c:pt idx="13082">
                  <c:v>71.016999999999996</c:v>
                </c:pt>
                <c:pt idx="13083">
                  <c:v>70.974000000000004</c:v>
                </c:pt>
                <c:pt idx="13084">
                  <c:v>70.974000000000004</c:v>
                </c:pt>
                <c:pt idx="13085">
                  <c:v>70.930000000000007</c:v>
                </c:pt>
                <c:pt idx="13086">
                  <c:v>70.930000000000007</c:v>
                </c:pt>
                <c:pt idx="13087">
                  <c:v>70.887</c:v>
                </c:pt>
                <c:pt idx="13088">
                  <c:v>70.887</c:v>
                </c:pt>
                <c:pt idx="13089">
                  <c:v>70.887</c:v>
                </c:pt>
                <c:pt idx="13090">
                  <c:v>70.887</c:v>
                </c:pt>
                <c:pt idx="13091">
                  <c:v>70.846000000000004</c:v>
                </c:pt>
                <c:pt idx="13092">
                  <c:v>70.846000000000004</c:v>
                </c:pt>
                <c:pt idx="13093">
                  <c:v>70.802999999999983</c:v>
                </c:pt>
                <c:pt idx="13094">
                  <c:v>70.759</c:v>
                </c:pt>
                <c:pt idx="13095">
                  <c:v>70.715999999999994</c:v>
                </c:pt>
                <c:pt idx="13096">
                  <c:v>70.715999999999994</c:v>
                </c:pt>
                <c:pt idx="13097">
                  <c:v>70.672999999999988</c:v>
                </c:pt>
                <c:pt idx="13098">
                  <c:v>70.672999999999988</c:v>
                </c:pt>
                <c:pt idx="13099">
                  <c:v>70.63</c:v>
                </c:pt>
                <c:pt idx="13100">
                  <c:v>70.63</c:v>
                </c:pt>
                <c:pt idx="13101">
                  <c:v>70.63</c:v>
                </c:pt>
                <c:pt idx="13102">
                  <c:v>70.63</c:v>
                </c:pt>
                <c:pt idx="13103">
                  <c:v>70.587000000000003</c:v>
                </c:pt>
                <c:pt idx="13104">
                  <c:v>70.587000000000003</c:v>
                </c:pt>
                <c:pt idx="13105">
                  <c:v>70.587000000000003</c:v>
                </c:pt>
                <c:pt idx="13106">
                  <c:v>70.543000000000006</c:v>
                </c:pt>
                <c:pt idx="13107">
                  <c:v>70.543000000000006</c:v>
                </c:pt>
                <c:pt idx="13108">
                  <c:v>70.543000000000006</c:v>
                </c:pt>
                <c:pt idx="13109">
                  <c:v>70.501999999999995</c:v>
                </c:pt>
                <c:pt idx="13110">
                  <c:v>70.501999999999995</c:v>
                </c:pt>
                <c:pt idx="13111">
                  <c:v>70.501999999999995</c:v>
                </c:pt>
                <c:pt idx="13112">
                  <c:v>70.501999999999995</c:v>
                </c:pt>
                <c:pt idx="13113">
                  <c:v>70.501999999999995</c:v>
                </c:pt>
                <c:pt idx="13114">
                  <c:v>70.501999999999995</c:v>
                </c:pt>
                <c:pt idx="13115">
                  <c:v>70.501999999999995</c:v>
                </c:pt>
                <c:pt idx="13116">
                  <c:v>70.501999999999995</c:v>
                </c:pt>
                <c:pt idx="13117">
                  <c:v>70.543000000000006</c:v>
                </c:pt>
                <c:pt idx="13118">
                  <c:v>70.543000000000006</c:v>
                </c:pt>
                <c:pt idx="13119">
                  <c:v>70.543000000000006</c:v>
                </c:pt>
                <c:pt idx="13120">
                  <c:v>70.543000000000006</c:v>
                </c:pt>
                <c:pt idx="13121">
                  <c:v>70.543000000000006</c:v>
                </c:pt>
                <c:pt idx="13122">
                  <c:v>70.543000000000006</c:v>
                </c:pt>
                <c:pt idx="13123">
                  <c:v>70.543000000000006</c:v>
                </c:pt>
                <c:pt idx="13124">
                  <c:v>70.543000000000006</c:v>
                </c:pt>
                <c:pt idx="13125">
                  <c:v>70.543000000000006</c:v>
                </c:pt>
                <c:pt idx="13126">
                  <c:v>70.543000000000006</c:v>
                </c:pt>
                <c:pt idx="13127">
                  <c:v>70.543000000000006</c:v>
                </c:pt>
                <c:pt idx="13128">
                  <c:v>70.543000000000006</c:v>
                </c:pt>
                <c:pt idx="13129">
                  <c:v>70.543000000000006</c:v>
                </c:pt>
                <c:pt idx="13130">
                  <c:v>70.543000000000006</c:v>
                </c:pt>
                <c:pt idx="13131">
                  <c:v>70.501999999999995</c:v>
                </c:pt>
                <c:pt idx="13132">
                  <c:v>70.501999999999995</c:v>
                </c:pt>
                <c:pt idx="13133">
                  <c:v>70.501999999999995</c:v>
                </c:pt>
                <c:pt idx="13134">
                  <c:v>70.501999999999995</c:v>
                </c:pt>
                <c:pt idx="13135">
                  <c:v>70.501999999999995</c:v>
                </c:pt>
                <c:pt idx="13136">
                  <c:v>70.501999999999995</c:v>
                </c:pt>
                <c:pt idx="13137">
                  <c:v>70.501999999999995</c:v>
                </c:pt>
                <c:pt idx="13138">
                  <c:v>70.501999999999995</c:v>
                </c:pt>
                <c:pt idx="13139">
                  <c:v>70.501999999999995</c:v>
                </c:pt>
                <c:pt idx="13140">
                  <c:v>70.543000000000006</c:v>
                </c:pt>
                <c:pt idx="13141">
                  <c:v>70.543000000000006</c:v>
                </c:pt>
                <c:pt idx="13142">
                  <c:v>70.543000000000006</c:v>
                </c:pt>
                <c:pt idx="13143">
                  <c:v>70.543000000000006</c:v>
                </c:pt>
                <c:pt idx="13144">
                  <c:v>70.543000000000006</c:v>
                </c:pt>
                <c:pt idx="13145">
                  <c:v>70.501999999999995</c:v>
                </c:pt>
                <c:pt idx="13146">
                  <c:v>70.459000000000003</c:v>
                </c:pt>
                <c:pt idx="13147">
                  <c:v>70.459000000000003</c:v>
                </c:pt>
                <c:pt idx="13148">
                  <c:v>70.459000000000003</c:v>
                </c:pt>
                <c:pt idx="13149">
                  <c:v>70.415999999999997</c:v>
                </c:pt>
                <c:pt idx="13150">
                  <c:v>70.415999999999997</c:v>
                </c:pt>
                <c:pt idx="13151">
                  <c:v>70.459000000000003</c:v>
                </c:pt>
                <c:pt idx="13152">
                  <c:v>70.459000000000003</c:v>
                </c:pt>
                <c:pt idx="13153">
                  <c:v>70.459000000000003</c:v>
                </c:pt>
                <c:pt idx="13154">
                  <c:v>70.501999999999995</c:v>
                </c:pt>
                <c:pt idx="13155">
                  <c:v>70.543000000000006</c:v>
                </c:pt>
                <c:pt idx="13156">
                  <c:v>70.543000000000006</c:v>
                </c:pt>
                <c:pt idx="13157">
                  <c:v>70.587000000000003</c:v>
                </c:pt>
                <c:pt idx="13158">
                  <c:v>70.587000000000003</c:v>
                </c:pt>
                <c:pt idx="13159">
                  <c:v>70.63</c:v>
                </c:pt>
                <c:pt idx="13160">
                  <c:v>70.63</c:v>
                </c:pt>
                <c:pt idx="13161">
                  <c:v>70.63</c:v>
                </c:pt>
                <c:pt idx="13162">
                  <c:v>70.63</c:v>
                </c:pt>
                <c:pt idx="13163">
                  <c:v>70.63</c:v>
                </c:pt>
                <c:pt idx="13164">
                  <c:v>70.63</c:v>
                </c:pt>
                <c:pt idx="13165">
                  <c:v>70.63</c:v>
                </c:pt>
                <c:pt idx="13166">
                  <c:v>70.63</c:v>
                </c:pt>
                <c:pt idx="13167">
                  <c:v>70.63</c:v>
                </c:pt>
                <c:pt idx="13168">
                  <c:v>70.63</c:v>
                </c:pt>
                <c:pt idx="13169">
                  <c:v>70.63</c:v>
                </c:pt>
                <c:pt idx="13170">
                  <c:v>70.672999999999988</c:v>
                </c:pt>
                <c:pt idx="13171">
                  <c:v>70.672999999999988</c:v>
                </c:pt>
                <c:pt idx="13172">
                  <c:v>70.715999999999994</c:v>
                </c:pt>
                <c:pt idx="13173">
                  <c:v>70.715999999999994</c:v>
                </c:pt>
                <c:pt idx="13174">
                  <c:v>70.672999999999988</c:v>
                </c:pt>
                <c:pt idx="13175">
                  <c:v>70.672999999999988</c:v>
                </c:pt>
                <c:pt idx="13176">
                  <c:v>70.715999999999994</c:v>
                </c:pt>
                <c:pt idx="13177">
                  <c:v>70.715999999999994</c:v>
                </c:pt>
                <c:pt idx="13178">
                  <c:v>70.715999999999994</c:v>
                </c:pt>
                <c:pt idx="13179">
                  <c:v>70.715999999999994</c:v>
                </c:pt>
                <c:pt idx="13180">
                  <c:v>70.759</c:v>
                </c:pt>
                <c:pt idx="13181">
                  <c:v>70.802999999999983</c:v>
                </c:pt>
                <c:pt idx="13182">
                  <c:v>70.802999999999983</c:v>
                </c:pt>
                <c:pt idx="13183">
                  <c:v>70.802999999999983</c:v>
                </c:pt>
                <c:pt idx="13184">
                  <c:v>70.802999999999983</c:v>
                </c:pt>
                <c:pt idx="13185">
                  <c:v>70.802999999999983</c:v>
                </c:pt>
                <c:pt idx="13186">
                  <c:v>70.802999999999983</c:v>
                </c:pt>
                <c:pt idx="13187">
                  <c:v>70.802999999999983</c:v>
                </c:pt>
                <c:pt idx="13188">
                  <c:v>70.802999999999983</c:v>
                </c:pt>
                <c:pt idx="13189">
                  <c:v>70.802999999999983</c:v>
                </c:pt>
                <c:pt idx="13190">
                  <c:v>70.759</c:v>
                </c:pt>
                <c:pt idx="13191">
                  <c:v>70.759</c:v>
                </c:pt>
                <c:pt idx="13192">
                  <c:v>70.759</c:v>
                </c:pt>
                <c:pt idx="13193">
                  <c:v>70.759</c:v>
                </c:pt>
                <c:pt idx="13194">
                  <c:v>70.802999999999983</c:v>
                </c:pt>
                <c:pt idx="13195">
                  <c:v>70.802999999999983</c:v>
                </c:pt>
                <c:pt idx="13196">
                  <c:v>70.846000000000004</c:v>
                </c:pt>
                <c:pt idx="13197">
                  <c:v>70.846000000000004</c:v>
                </c:pt>
                <c:pt idx="13198">
                  <c:v>70.802999999999983</c:v>
                </c:pt>
                <c:pt idx="13199">
                  <c:v>70.802999999999983</c:v>
                </c:pt>
                <c:pt idx="13200">
                  <c:v>70.802999999999983</c:v>
                </c:pt>
                <c:pt idx="13201">
                  <c:v>70.802999999999983</c:v>
                </c:pt>
                <c:pt idx="13202">
                  <c:v>70.802999999999983</c:v>
                </c:pt>
                <c:pt idx="13203">
                  <c:v>70.802999999999983</c:v>
                </c:pt>
                <c:pt idx="13204">
                  <c:v>70.759</c:v>
                </c:pt>
                <c:pt idx="13205">
                  <c:v>70.759</c:v>
                </c:pt>
                <c:pt idx="13206">
                  <c:v>70.759</c:v>
                </c:pt>
                <c:pt idx="13207">
                  <c:v>70.759</c:v>
                </c:pt>
                <c:pt idx="13208">
                  <c:v>70.759</c:v>
                </c:pt>
                <c:pt idx="13209">
                  <c:v>70.715999999999994</c:v>
                </c:pt>
                <c:pt idx="13210">
                  <c:v>70.715999999999994</c:v>
                </c:pt>
                <c:pt idx="13211">
                  <c:v>70.715999999999994</c:v>
                </c:pt>
                <c:pt idx="13212">
                  <c:v>70.715999999999994</c:v>
                </c:pt>
                <c:pt idx="13213">
                  <c:v>70.715999999999994</c:v>
                </c:pt>
                <c:pt idx="13214">
                  <c:v>70.715999999999994</c:v>
                </c:pt>
                <c:pt idx="13215">
                  <c:v>70.715999999999994</c:v>
                </c:pt>
                <c:pt idx="13216">
                  <c:v>70.715999999999994</c:v>
                </c:pt>
                <c:pt idx="13217">
                  <c:v>70.715999999999994</c:v>
                </c:pt>
                <c:pt idx="13218">
                  <c:v>70.672999999999988</c:v>
                </c:pt>
                <c:pt idx="13219">
                  <c:v>70.672999999999988</c:v>
                </c:pt>
                <c:pt idx="13220">
                  <c:v>70.672999999999988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70.587000000000003</c:v>
                </c:pt>
                <c:pt idx="13225">
                  <c:v>70.587000000000003</c:v>
                </c:pt>
                <c:pt idx="13226">
                  <c:v>70.587000000000003</c:v>
                </c:pt>
                <c:pt idx="13227">
                  <c:v>70.543000000000006</c:v>
                </c:pt>
                <c:pt idx="13228">
                  <c:v>70.543000000000006</c:v>
                </c:pt>
                <c:pt idx="13229">
                  <c:v>70.543000000000006</c:v>
                </c:pt>
                <c:pt idx="13230">
                  <c:v>70.501999999999995</c:v>
                </c:pt>
                <c:pt idx="13231">
                  <c:v>70.459000000000003</c:v>
                </c:pt>
                <c:pt idx="13232">
                  <c:v>70.459000000000003</c:v>
                </c:pt>
                <c:pt idx="13233">
                  <c:v>70.459000000000003</c:v>
                </c:pt>
                <c:pt idx="13234">
                  <c:v>70.415999999999997</c:v>
                </c:pt>
                <c:pt idx="13235">
                  <c:v>70.415999999999997</c:v>
                </c:pt>
                <c:pt idx="13236">
                  <c:v>70.415999999999997</c:v>
                </c:pt>
                <c:pt idx="13237">
                  <c:v>70.415999999999997</c:v>
                </c:pt>
                <c:pt idx="13238">
                  <c:v>70.371999999999986</c:v>
                </c:pt>
                <c:pt idx="13239">
                  <c:v>70.371999999999986</c:v>
                </c:pt>
                <c:pt idx="13240">
                  <c:v>70.371999999999986</c:v>
                </c:pt>
                <c:pt idx="13241">
                  <c:v>70.371999999999986</c:v>
                </c:pt>
                <c:pt idx="13242">
                  <c:v>70.371999999999986</c:v>
                </c:pt>
                <c:pt idx="13243">
                  <c:v>70.371999999999986</c:v>
                </c:pt>
                <c:pt idx="13244">
                  <c:v>70.371999999999986</c:v>
                </c:pt>
                <c:pt idx="13245">
                  <c:v>70.328999999999979</c:v>
                </c:pt>
                <c:pt idx="13246">
                  <c:v>70.328999999999979</c:v>
                </c:pt>
                <c:pt idx="13247">
                  <c:v>70.328999999999979</c:v>
                </c:pt>
                <c:pt idx="13248">
                  <c:v>70.328999999999979</c:v>
                </c:pt>
                <c:pt idx="13249">
                  <c:v>70.328999999999979</c:v>
                </c:pt>
                <c:pt idx="13250">
                  <c:v>70.286000000000001</c:v>
                </c:pt>
                <c:pt idx="13251">
                  <c:v>70.286000000000001</c:v>
                </c:pt>
                <c:pt idx="13252">
                  <c:v>70.286000000000001</c:v>
                </c:pt>
                <c:pt idx="13253">
                  <c:v>70.286000000000001</c:v>
                </c:pt>
                <c:pt idx="13254">
                  <c:v>70.286000000000001</c:v>
                </c:pt>
                <c:pt idx="13255">
                  <c:v>70.286000000000001</c:v>
                </c:pt>
                <c:pt idx="13256">
                  <c:v>70.286000000000001</c:v>
                </c:pt>
                <c:pt idx="13257">
                  <c:v>70.286000000000001</c:v>
                </c:pt>
                <c:pt idx="13258">
                  <c:v>70.286000000000001</c:v>
                </c:pt>
                <c:pt idx="13259">
                  <c:v>70.286000000000001</c:v>
                </c:pt>
                <c:pt idx="13260">
                  <c:v>70.328999999999979</c:v>
                </c:pt>
                <c:pt idx="13261">
                  <c:v>70.328999999999979</c:v>
                </c:pt>
                <c:pt idx="13262">
                  <c:v>70.328999999999979</c:v>
                </c:pt>
                <c:pt idx="13263">
                  <c:v>70.328999999999979</c:v>
                </c:pt>
                <c:pt idx="13264">
                  <c:v>70.328999999999979</c:v>
                </c:pt>
                <c:pt idx="13265">
                  <c:v>70.328999999999979</c:v>
                </c:pt>
                <c:pt idx="13266">
                  <c:v>70.328999999999979</c:v>
                </c:pt>
                <c:pt idx="13267">
                  <c:v>70.328999999999979</c:v>
                </c:pt>
                <c:pt idx="13268">
                  <c:v>70.371999999999986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70.371999999999986</c:v>
                </c:pt>
                <c:pt idx="13272">
                  <c:v>70.371999999999986</c:v>
                </c:pt>
                <c:pt idx="13273">
                  <c:v>70.371999999999986</c:v>
                </c:pt>
                <c:pt idx="13274">
                  <c:v>70.371999999999986</c:v>
                </c:pt>
                <c:pt idx="13275">
                  <c:v>70.371999999999986</c:v>
                </c:pt>
                <c:pt idx="13276">
                  <c:v>70.371999999999986</c:v>
                </c:pt>
                <c:pt idx="13277">
                  <c:v>70.415999999999997</c:v>
                </c:pt>
                <c:pt idx="13278">
                  <c:v>70.415999999999997</c:v>
                </c:pt>
                <c:pt idx="13279">
                  <c:v>70.415999999999997</c:v>
                </c:pt>
                <c:pt idx="13280">
                  <c:v>70.415999999999997</c:v>
                </c:pt>
                <c:pt idx="13281">
                  <c:v>70.415999999999997</c:v>
                </c:pt>
                <c:pt idx="13282">
                  <c:v>70.415999999999997</c:v>
                </c:pt>
                <c:pt idx="13283">
                  <c:v>70.415999999999997</c:v>
                </c:pt>
                <c:pt idx="13284">
                  <c:v>70.415999999999997</c:v>
                </c:pt>
                <c:pt idx="13285">
                  <c:v>70.415999999999997</c:v>
                </c:pt>
                <c:pt idx="13286">
                  <c:v>70.415999999999997</c:v>
                </c:pt>
                <c:pt idx="13287">
                  <c:v>70.415999999999997</c:v>
                </c:pt>
                <c:pt idx="13288">
                  <c:v>70.415999999999997</c:v>
                </c:pt>
                <c:pt idx="13289">
                  <c:v>70.415999999999997</c:v>
                </c:pt>
                <c:pt idx="13290">
                  <c:v>70.415999999999997</c:v>
                </c:pt>
                <c:pt idx="13291">
                  <c:v>70.371999999999986</c:v>
                </c:pt>
                <c:pt idx="13292">
                  <c:v>70.371999999999986</c:v>
                </c:pt>
                <c:pt idx="13293">
                  <c:v>70.371999999999986</c:v>
                </c:pt>
                <c:pt idx="13294">
                  <c:v>70.371999999999986</c:v>
                </c:pt>
                <c:pt idx="13295">
                  <c:v>70.328999999999979</c:v>
                </c:pt>
                <c:pt idx="13296">
                  <c:v>70.328999999999979</c:v>
                </c:pt>
                <c:pt idx="13297">
                  <c:v>70.286000000000001</c:v>
                </c:pt>
                <c:pt idx="13298">
                  <c:v>70.286000000000001</c:v>
                </c:pt>
                <c:pt idx="13299">
                  <c:v>70.286000000000001</c:v>
                </c:pt>
                <c:pt idx="13300">
                  <c:v>70.242999999999995</c:v>
                </c:pt>
                <c:pt idx="13301">
                  <c:v>70.200999999999993</c:v>
                </c:pt>
                <c:pt idx="13302">
                  <c:v>70.200999999999993</c:v>
                </c:pt>
                <c:pt idx="13303">
                  <c:v>70.200999999999993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70.286000000000001</c:v>
                </c:pt>
                <c:pt idx="13315">
                  <c:v>70.286000000000001</c:v>
                </c:pt>
                <c:pt idx="13316">
                  <c:v>70.286000000000001</c:v>
                </c:pt>
                <c:pt idx="13317">
                  <c:v>70.286000000000001</c:v>
                </c:pt>
                <c:pt idx="13318">
                  <c:v>70.286000000000001</c:v>
                </c:pt>
                <c:pt idx="13319">
                  <c:v>70.286000000000001</c:v>
                </c:pt>
                <c:pt idx="13320">
                  <c:v>70.286000000000001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70.286000000000001</c:v>
                </c:pt>
                <c:pt idx="13325">
                  <c:v>70.286000000000001</c:v>
                </c:pt>
                <c:pt idx="13326">
                  <c:v>70.286000000000001</c:v>
                </c:pt>
                <c:pt idx="13327">
                  <c:v>70.286000000000001</c:v>
                </c:pt>
                <c:pt idx="13328">
                  <c:v>70.328999999999979</c:v>
                </c:pt>
                <c:pt idx="13329">
                  <c:v>70.328999999999979</c:v>
                </c:pt>
                <c:pt idx="13330">
                  <c:v>70.371999999999986</c:v>
                </c:pt>
                <c:pt idx="13331">
                  <c:v>70.371999999999986</c:v>
                </c:pt>
                <c:pt idx="13332">
                  <c:v>70.371999999999986</c:v>
                </c:pt>
                <c:pt idx="13333">
                  <c:v>70.371999999999986</c:v>
                </c:pt>
                <c:pt idx="13334">
                  <c:v>70.371999999999986</c:v>
                </c:pt>
                <c:pt idx="13335">
                  <c:v>70.371999999999986</c:v>
                </c:pt>
                <c:pt idx="13336">
                  <c:v>70.371999999999986</c:v>
                </c:pt>
                <c:pt idx="13337">
                  <c:v>70.371999999999986</c:v>
                </c:pt>
                <c:pt idx="13338">
                  <c:v>70.371999999999986</c:v>
                </c:pt>
                <c:pt idx="13339">
                  <c:v>70.371999999999986</c:v>
                </c:pt>
                <c:pt idx="13340">
                  <c:v>70.371999999999986</c:v>
                </c:pt>
                <c:pt idx="13341">
                  <c:v>70.371999999999986</c:v>
                </c:pt>
                <c:pt idx="13342">
                  <c:v>70.371999999999986</c:v>
                </c:pt>
                <c:pt idx="13343">
                  <c:v>70.371999999999986</c:v>
                </c:pt>
                <c:pt idx="13344">
                  <c:v>70.371999999999986</c:v>
                </c:pt>
                <c:pt idx="13345">
                  <c:v>70.371999999999986</c:v>
                </c:pt>
                <c:pt idx="13346">
                  <c:v>70.415999999999997</c:v>
                </c:pt>
                <c:pt idx="13347">
                  <c:v>70.459000000000003</c:v>
                </c:pt>
                <c:pt idx="13348">
                  <c:v>70.459000000000003</c:v>
                </c:pt>
                <c:pt idx="13349">
                  <c:v>70.501999999999995</c:v>
                </c:pt>
                <c:pt idx="13350">
                  <c:v>70.501999999999995</c:v>
                </c:pt>
                <c:pt idx="13351">
                  <c:v>70.501999999999995</c:v>
                </c:pt>
                <c:pt idx="13352">
                  <c:v>70.543000000000006</c:v>
                </c:pt>
                <c:pt idx="13353">
                  <c:v>70.543000000000006</c:v>
                </c:pt>
                <c:pt idx="13354">
                  <c:v>70.543000000000006</c:v>
                </c:pt>
                <c:pt idx="13355">
                  <c:v>70.543000000000006</c:v>
                </c:pt>
                <c:pt idx="13356">
                  <c:v>70.543000000000006</c:v>
                </c:pt>
                <c:pt idx="13357">
                  <c:v>70.543000000000006</c:v>
                </c:pt>
                <c:pt idx="13358">
                  <c:v>70.543000000000006</c:v>
                </c:pt>
                <c:pt idx="13359">
                  <c:v>70.543000000000006</c:v>
                </c:pt>
                <c:pt idx="13360">
                  <c:v>70.543000000000006</c:v>
                </c:pt>
                <c:pt idx="13361">
                  <c:v>70.501999999999995</c:v>
                </c:pt>
                <c:pt idx="13362">
                  <c:v>70.501999999999995</c:v>
                </c:pt>
                <c:pt idx="13363">
                  <c:v>70.459000000000003</c:v>
                </c:pt>
                <c:pt idx="13364">
                  <c:v>70.459000000000003</c:v>
                </c:pt>
                <c:pt idx="13365">
                  <c:v>70.459000000000003</c:v>
                </c:pt>
                <c:pt idx="13366">
                  <c:v>70.459000000000003</c:v>
                </c:pt>
                <c:pt idx="13367">
                  <c:v>70.501999999999995</c:v>
                </c:pt>
                <c:pt idx="13368">
                  <c:v>70.501999999999995</c:v>
                </c:pt>
                <c:pt idx="13369">
                  <c:v>70.543000000000006</c:v>
                </c:pt>
                <c:pt idx="13370">
                  <c:v>70.543000000000006</c:v>
                </c:pt>
                <c:pt idx="13371">
                  <c:v>70.543000000000006</c:v>
                </c:pt>
                <c:pt idx="13372">
                  <c:v>70.543000000000006</c:v>
                </c:pt>
                <c:pt idx="13373">
                  <c:v>70.543000000000006</c:v>
                </c:pt>
                <c:pt idx="13374">
                  <c:v>70.543000000000006</c:v>
                </c:pt>
                <c:pt idx="13375">
                  <c:v>70.501999999999995</c:v>
                </c:pt>
                <c:pt idx="13376">
                  <c:v>70.459000000000003</c:v>
                </c:pt>
                <c:pt idx="13377">
                  <c:v>70.459000000000003</c:v>
                </c:pt>
                <c:pt idx="13378">
                  <c:v>70.415999999999997</c:v>
                </c:pt>
                <c:pt idx="13379">
                  <c:v>70.415999999999997</c:v>
                </c:pt>
                <c:pt idx="13380">
                  <c:v>70.415999999999997</c:v>
                </c:pt>
                <c:pt idx="13381">
                  <c:v>70.415999999999997</c:v>
                </c:pt>
                <c:pt idx="13382">
                  <c:v>70.371999999999986</c:v>
                </c:pt>
                <c:pt idx="13383">
                  <c:v>70.371999999999986</c:v>
                </c:pt>
                <c:pt idx="13384">
                  <c:v>70.328999999999979</c:v>
                </c:pt>
                <c:pt idx="13385">
                  <c:v>70.328999999999979</c:v>
                </c:pt>
                <c:pt idx="13386">
                  <c:v>70.286000000000001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70.286000000000001</c:v>
                </c:pt>
                <c:pt idx="13390">
                  <c:v>70.286000000000001</c:v>
                </c:pt>
                <c:pt idx="13391">
                  <c:v>70.286000000000001</c:v>
                </c:pt>
                <c:pt idx="13392">
                  <c:v>70.286000000000001</c:v>
                </c:pt>
                <c:pt idx="13393">
                  <c:v>70.286000000000001</c:v>
                </c:pt>
                <c:pt idx="13394">
                  <c:v>70.286000000000001</c:v>
                </c:pt>
                <c:pt idx="13395">
                  <c:v>70.286000000000001</c:v>
                </c:pt>
                <c:pt idx="13396">
                  <c:v>70.242999999999995</c:v>
                </c:pt>
                <c:pt idx="13397">
                  <c:v>70.242999999999995</c:v>
                </c:pt>
                <c:pt idx="13398">
                  <c:v>70.242999999999995</c:v>
                </c:pt>
                <c:pt idx="13399">
                  <c:v>70.200999999999993</c:v>
                </c:pt>
                <c:pt idx="13400">
                  <c:v>70.200999999999993</c:v>
                </c:pt>
                <c:pt idx="13401">
                  <c:v>70.157999999999987</c:v>
                </c:pt>
                <c:pt idx="13402">
                  <c:v>70.157999999999987</c:v>
                </c:pt>
                <c:pt idx="13403">
                  <c:v>70.157999999999987</c:v>
                </c:pt>
                <c:pt idx="13404">
                  <c:v>70.114999999999995</c:v>
                </c:pt>
                <c:pt idx="13405">
                  <c:v>70.114999999999995</c:v>
                </c:pt>
                <c:pt idx="13406">
                  <c:v>70.114999999999995</c:v>
                </c:pt>
                <c:pt idx="13407">
                  <c:v>70.114999999999995</c:v>
                </c:pt>
                <c:pt idx="13408">
                  <c:v>70.072000000000003</c:v>
                </c:pt>
                <c:pt idx="13409">
                  <c:v>70.072000000000003</c:v>
                </c:pt>
                <c:pt idx="13410">
                  <c:v>70.028999999999982</c:v>
                </c:pt>
                <c:pt idx="13411">
                  <c:v>70.028999999999982</c:v>
                </c:pt>
                <c:pt idx="13412">
                  <c:v>70.028999999999982</c:v>
                </c:pt>
                <c:pt idx="13413">
                  <c:v>70.028999999999982</c:v>
                </c:pt>
                <c:pt idx="13414">
                  <c:v>70.028999999999982</c:v>
                </c:pt>
                <c:pt idx="13415">
                  <c:v>69.985000000000014</c:v>
                </c:pt>
                <c:pt idx="13416">
                  <c:v>69.985000000000014</c:v>
                </c:pt>
                <c:pt idx="13417">
                  <c:v>69.985000000000014</c:v>
                </c:pt>
                <c:pt idx="13418">
                  <c:v>69.985000000000014</c:v>
                </c:pt>
                <c:pt idx="13419">
                  <c:v>69.985000000000014</c:v>
                </c:pt>
                <c:pt idx="13420">
                  <c:v>69.985000000000014</c:v>
                </c:pt>
                <c:pt idx="13421">
                  <c:v>69.985000000000014</c:v>
                </c:pt>
                <c:pt idx="13422">
                  <c:v>69.985000000000014</c:v>
                </c:pt>
                <c:pt idx="13423">
                  <c:v>69.942000000000007</c:v>
                </c:pt>
                <c:pt idx="13424">
                  <c:v>69.942000000000007</c:v>
                </c:pt>
                <c:pt idx="13425">
                  <c:v>69.942000000000007</c:v>
                </c:pt>
                <c:pt idx="13426">
                  <c:v>69.900999999999996</c:v>
                </c:pt>
                <c:pt idx="13427">
                  <c:v>69.900999999999996</c:v>
                </c:pt>
                <c:pt idx="13428">
                  <c:v>69.900999999999996</c:v>
                </c:pt>
                <c:pt idx="13429">
                  <c:v>69.900999999999996</c:v>
                </c:pt>
                <c:pt idx="13430">
                  <c:v>69.900999999999996</c:v>
                </c:pt>
                <c:pt idx="13431">
                  <c:v>69.900999999999996</c:v>
                </c:pt>
                <c:pt idx="13432">
                  <c:v>69.900999999999996</c:v>
                </c:pt>
                <c:pt idx="13433">
                  <c:v>69.900999999999996</c:v>
                </c:pt>
                <c:pt idx="13434">
                  <c:v>69.942000000000007</c:v>
                </c:pt>
                <c:pt idx="13435">
                  <c:v>69.900999999999996</c:v>
                </c:pt>
                <c:pt idx="13436">
                  <c:v>69.900999999999996</c:v>
                </c:pt>
                <c:pt idx="13437">
                  <c:v>69.900999999999996</c:v>
                </c:pt>
                <c:pt idx="13438">
                  <c:v>69.85799999999999</c:v>
                </c:pt>
                <c:pt idx="13439">
                  <c:v>69.85799999999999</c:v>
                </c:pt>
                <c:pt idx="13440">
                  <c:v>69.85799999999999</c:v>
                </c:pt>
                <c:pt idx="13441">
                  <c:v>69.85799999999999</c:v>
                </c:pt>
                <c:pt idx="13442">
                  <c:v>69.85799999999999</c:v>
                </c:pt>
                <c:pt idx="13443">
                  <c:v>69.85799999999999</c:v>
                </c:pt>
                <c:pt idx="13444">
                  <c:v>69.85799999999999</c:v>
                </c:pt>
                <c:pt idx="13445">
                  <c:v>69.85799999999999</c:v>
                </c:pt>
                <c:pt idx="13446">
                  <c:v>69.85799999999999</c:v>
                </c:pt>
                <c:pt idx="13447">
                  <c:v>69.85799999999999</c:v>
                </c:pt>
                <c:pt idx="13448">
                  <c:v>69.85799999999999</c:v>
                </c:pt>
                <c:pt idx="13449">
                  <c:v>69.85799999999999</c:v>
                </c:pt>
                <c:pt idx="13450">
                  <c:v>69.85799999999999</c:v>
                </c:pt>
                <c:pt idx="13451">
                  <c:v>69.85799999999999</c:v>
                </c:pt>
                <c:pt idx="13452">
                  <c:v>69.85799999999999</c:v>
                </c:pt>
                <c:pt idx="13453">
                  <c:v>69.813999999999993</c:v>
                </c:pt>
                <c:pt idx="13454">
                  <c:v>69.813999999999993</c:v>
                </c:pt>
                <c:pt idx="13455">
                  <c:v>69.813999999999993</c:v>
                </c:pt>
                <c:pt idx="13456">
                  <c:v>69.813999999999993</c:v>
                </c:pt>
                <c:pt idx="13457">
                  <c:v>69.813999999999993</c:v>
                </c:pt>
                <c:pt idx="13458">
                  <c:v>69.813999999999993</c:v>
                </c:pt>
                <c:pt idx="13459">
                  <c:v>69.813999999999993</c:v>
                </c:pt>
                <c:pt idx="13460">
                  <c:v>69.813999999999993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69.813999999999993</c:v>
                </c:pt>
                <c:pt idx="13466">
                  <c:v>69.813999999999993</c:v>
                </c:pt>
                <c:pt idx="13467">
                  <c:v>69.813999999999993</c:v>
                </c:pt>
                <c:pt idx="13468">
                  <c:v>69.813999999999993</c:v>
                </c:pt>
                <c:pt idx="13469">
                  <c:v>69.813999999999993</c:v>
                </c:pt>
                <c:pt idx="13470">
                  <c:v>69.813999999999993</c:v>
                </c:pt>
                <c:pt idx="13471">
                  <c:v>69.813999999999993</c:v>
                </c:pt>
                <c:pt idx="13472">
                  <c:v>69.813999999999993</c:v>
                </c:pt>
                <c:pt idx="13473">
                  <c:v>69.813999999999993</c:v>
                </c:pt>
                <c:pt idx="13474">
                  <c:v>69.813999999999993</c:v>
                </c:pt>
                <c:pt idx="13475">
                  <c:v>69.813999999999993</c:v>
                </c:pt>
                <c:pt idx="13476">
                  <c:v>69.813999999999993</c:v>
                </c:pt>
                <c:pt idx="13477">
                  <c:v>69.813999999999993</c:v>
                </c:pt>
                <c:pt idx="13478">
                  <c:v>69.813999999999993</c:v>
                </c:pt>
                <c:pt idx="13479">
                  <c:v>69.813999999999993</c:v>
                </c:pt>
                <c:pt idx="13480">
                  <c:v>69.813999999999993</c:v>
                </c:pt>
                <c:pt idx="13481">
                  <c:v>69.813999999999993</c:v>
                </c:pt>
                <c:pt idx="13482">
                  <c:v>69.813999999999993</c:v>
                </c:pt>
                <c:pt idx="13483">
                  <c:v>69.813999999999993</c:v>
                </c:pt>
                <c:pt idx="13484">
                  <c:v>69.771000000000001</c:v>
                </c:pt>
                <c:pt idx="13485">
                  <c:v>69.771000000000001</c:v>
                </c:pt>
                <c:pt idx="13486">
                  <c:v>69.771000000000001</c:v>
                </c:pt>
                <c:pt idx="13487">
                  <c:v>69.813999999999993</c:v>
                </c:pt>
                <c:pt idx="13488">
                  <c:v>69.771000000000001</c:v>
                </c:pt>
                <c:pt idx="13489">
                  <c:v>69.771000000000001</c:v>
                </c:pt>
                <c:pt idx="13490">
                  <c:v>69.771000000000001</c:v>
                </c:pt>
                <c:pt idx="13491">
                  <c:v>69.771000000000001</c:v>
                </c:pt>
                <c:pt idx="13492">
                  <c:v>69.771000000000001</c:v>
                </c:pt>
                <c:pt idx="13493">
                  <c:v>69.771000000000001</c:v>
                </c:pt>
                <c:pt idx="13494">
                  <c:v>69.771000000000001</c:v>
                </c:pt>
                <c:pt idx="13495">
                  <c:v>69.771000000000001</c:v>
                </c:pt>
                <c:pt idx="13496">
                  <c:v>69.771000000000001</c:v>
                </c:pt>
                <c:pt idx="13497">
                  <c:v>69.771000000000001</c:v>
                </c:pt>
                <c:pt idx="13498">
                  <c:v>69.813999999999993</c:v>
                </c:pt>
                <c:pt idx="13499">
                  <c:v>69.85799999999999</c:v>
                </c:pt>
                <c:pt idx="13500">
                  <c:v>69.85799999999999</c:v>
                </c:pt>
                <c:pt idx="13501">
                  <c:v>69.900999999999996</c:v>
                </c:pt>
                <c:pt idx="13502">
                  <c:v>69.942000000000007</c:v>
                </c:pt>
                <c:pt idx="13503">
                  <c:v>69.942000000000007</c:v>
                </c:pt>
                <c:pt idx="13504">
                  <c:v>69.942000000000007</c:v>
                </c:pt>
                <c:pt idx="13505">
                  <c:v>69.942000000000007</c:v>
                </c:pt>
                <c:pt idx="13506">
                  <c:v>69.942000000000007</c:v>
                </c:pt>
                <c:pt idx="13507">
                  <c:v>69.985000000000014</c:v>
                </c:pt>
                <c:pt idx="13508">
                  <c:v>69.985000000000014</c:v>
                </c:pt>
                <c:pt idx="13509">
                  <c:v>69.985000000000014</c:v>
                </c:pt>
                <c:pt idx="13510">
                  <c:v>69.985000000000014</c:v>
                </c:pt>
                <c:pt idx="13511">
                  <c:v>70.028999999999982</c:v>
                </c:pt>
                <c:pt idx="13512">
                  <c:v>70.028999999999982</c:v>
                </c:pt>
                <c:pt idx="13513">
                  <c:v>70.028999999999982</c:v>
                </c:pt>
                <c:pt idx="13514">
                  <c:v>70.028999999999982</c:v>
                </c:pt>
                <c:pt idx="13515">
                  <c:v>70.072000000000003</c:v>
                </c:pt>
                <c:pt idx="13516">
                  <c:v>70.072000000000003</c:v>
                </c:pt>
                <c:pt idx="13517">
                  <c:v>70.114999999999995</c:v>
                </c:pt>
                <c:pt idx="13518">
                  <c:v>70.114999999999995</c:v>
                </c:pt>
                <c:pt idx="13519">
                  <c:v>70.114999999999995</c:v>
                </c:pt>
                <c:pt idx="13520">
                  <c:v>70.114999999999995</c:v>
                </c:pt>
                <c:pt idx="13521">
                  <c:v>70.114999999999995</c:v>
                </c:pt>
                <c:pt idx="13522">
                  <c:v>70.114999999999995</c:v>
                </c:pt>
                <c:pt idx="13523">
                  <c:v>70.114999999999995</c:v>
                </c:pt>
                <c:pt idx="13524">
                  <c:v>70.114999999999995</c:v>
                </c:pt>
                <c:pt idx="13525">
                  <c:v>70.114999999999995</c:v>
                </c:pt>
                <c:pt idx="13526">
                  <c:v>70.114999999999995</c:v>
                </c:pt>
                <c:pt idx="13527">
                  <c:v>70.114999999999995</c:v>
                </c:pt>
                <c:pt idx="13528">
                  <c:v>70.114999999999995</c:v>
                </c:pt>
                <c:pt idx="13529">
                  <c:v>70.114999999999995</c:v>
                </c:pt>
                <c:pt idx="13530">
                  <c:v>70.114999999999995</c:v>
                </c:pt>
                <c:pt idx="13531">
                  <c:v>70.114999999999995</c:v>
                </c:pt>
                <c:pt idx="13532">
                  <c:v>70.114999999999995</c:v>
                </c:pt>
                <c:pt idx="13533">
                  <c:v>70.114999999999995</c:v>
                </c:pt>
                <c:pt idx="13534">
                  <c:v>70.114999999999995</c:v>
                </c:pt>
                <c:pt idx="13535">
                  <c:v>70.114999999999995</c:v>
                </c:pt>
                <c:pt idx="13536">
                  <c:v>70.114999999999995</c:v>
                </c:pt>
                <c:pt idx="13537">
                  <c:v>70.114999999999995</c:v>
                </c:pt>
                <c:pt idx="13538">
                  <c:v>70.114999999999995</c:v>
                </c:pt>
                <c:pt idx="13539">
                  <c:v>70.114999999999995</c:v>
                </c:pt>
                <c:pt idx="13540">
                  <c:v>70.114999999999995</c:v>
                </c:pt>
                <c:pt idx="13541">
                  <c:v>70.157999999999987</c:v>
                </c:pt>
                <c:pt idx="13542">
                  <c:v>70.157999999999987</c:v>
                </c:pt>
                <c:pt idx="13543">
                  <c:v>70.157999999999987</c:v>
                </c:pt>
                <c:pt idx="13544">
                  <c:v>70.200999999999993</c:v>
                </c:pt>
                <c:pt idx="13545">
                  <c:v>70.200999999999993</c:v>
                </c:pt>
                <c:pt idx="13546">
                  <c:v>70.200999999999993</c:v>
                </c:pt>
                <c:pt idx="13547">
                  <c:v>70.200999999999993</c:v>
                </c:pt>
                <c:pt idx="13548">
                  <c:v>70.200999999999993</c:v>
                </c:pt>
                <c:pt idx="13549">
                  <c:v>70.200999999999993</c:v>
                </c:pt>
                <c:pt idx="13550">
                  <c:v>70.242999999999995</c:v>
                </c:pt>
                <c:pt idx="13551">
                  <c:v>70.242999999999995</c:v>
                </c:pt>
                <c:pt idx="13552">
                  <c:v>70.286000000000001</c:v>
                </c:pt>
                <c:pt idx="13553">
                  <c:v>70.286000000000001</c:v>
                </c:pt>
                <c:pt idx="13554">
                  <c:v>70.286000000000001</c:v>
                </c:pt>
                <c:pt idx="13555">
                  <c:v>70.286000000000001</c:v>
                </c:pt>
                <c:pt idx="13556">
                  <c:v>70.286000000000001</c:v>
                </c:pt>
                <c:pt idx="13557">
                  <c:v>70.286000000000001</c:v>
                </c:pt>
                <c:pt idx="13558">
                  <c:v>70.286000000000001</c:v>
                </c:pt>
                <c:pt idx="13559">
                  <c:v>70.286000000000001</c:v>
                </c:pt>
                <c:pt idx="13560">
                  <c:v>70.286000000000001</c:v>
                </c:pt>
                <c:pt idx="13561">
                  <c:v>70.286000000000001</c:v>
                </c:pt>
                <c:pt idx="13562">
                  <c:v>70.328999999999979</c:v>
                </c:pt>
                <c:pt idx="13563">
                  <c:v>70.328999999999979</c:v>
                </c:pt>
                <c:pt idx="13564">
                  <c:v>70.328999999999979</c:v>
                </c:pt>
                <c:pt idx="13565">
                  <c:v>70.328999999999979</c:v>
                </c:pt>
                <c:pt idx="13566">
                  <c:v>70.328999999999979</c:v>
                </c:pt>
                <c:pt idx="13567">
                  <c:v>70.328999999999979</c:v>
                </c:pt>
                <c:pt idx="13568">
                  <c:v>70.328999999999979</c:v>
                </c:pt>
                <c:pt idx="13569">
                  <c:v>70.328999999999979</c:v>
                </c:pt>
                <c:pt idx="13570">
                  <c:v>70.328999999999979</c:v>
                </c:pt>
                <c:pt idx="13571">
                  <c:v>70.328999999999979</c:v>
                </c:pt>
                <c:pt idx="13572">
                  <c:v>70.328999999999979</c:v>
                </c:pt>
                <c:pt idx="13573">
                  <c:v>70.328999999999979</c:v>
                </c:pt>
                <c:pt idx="13574">
                  <c:v>70.371999999999986</c:v>
                </c:pt>
                <c:pt idx="13575">
                  <c:v>70.371999999999986</c:v>
                </c:pt>
                <c:pt idx="13576">
                  <c:v>70.371999999999986</c:v>
                </c:pt>
                <c:pt idx="13577">
                  <c:v>70.371999999999986</c:v>
                </c:pt>
                <c:pt idx="13578">
                  <c:v>70.371999999999986</c:v>
                </c:pt>
                <c:pt idx="13579">
                  <c:v>70.328999999999979</c:v>
                </c:pt>
                <c:pt idx="13580">
                  <c:v>70.328999999999979</c:v>
                </c:pt>
                <c:pt idx="13581">
                  <c:v>70.286000000000001</c:v>
                </c:pt>
                <c:pt idx="13582">
                  <c:v>70.286000000000001</c:v>
                </c:pt>
                <c:pt idx="13583">
                  <c:v>70.286000000000001</c:v>
                </c:pt>
                <c:pt idx="13584">
                  <c:v>70.286000000000001</c:v>
                </c:pt>
                <c:pt idx="13585">
                  <c:v>70.328999999999979</c:v>
                </c:pt>
                <c:pt idx="13586">
                  <c:v>70.328999999999979</c:v>
                </c:pt>
                <c:pt idx="13587">
                  <c:v>70.328999999999979</c:v>
                </c:pt>
                <c:pt idx="13588">
                  <c:v>70.328999999999979</c:v>
                </c:pt>
                <c:pt idx="13589">
                  <c:v>70.328999999999979</c:v>
                </c:pt>
                <c:pt idx="13590">
                  <c:v>70.371999999999986</c:v>
                </c:pt>
                <c:pt idx="13591">
                  <c:v>70.371999999999986</c:v>
                </c:pt>
                <c:pt idx="13592">
                  <c:v>70.371999999999986</c:v>
                </c:pt>
                <c:pt idx="13593">
                  <c:v>70.371999999999986</c:v>
                </c:pt>
                <c:pt idx="13594">
                  <c:v>70.371999999999986</c:v>
                </c:pt>
                <c:pt idx="13595">
                  <c:v>70.371999999999986</c:v>
                </c:pt>
                <c:pt idx="13596">
                  <c:v>70.371999999999986</c:v>
                </c:pt>
                <c:pt idx="13597">
                  <c:v>70.371999999999986</c:v>
                </c:pt>
                <c:pt idx="13598">
                  <c:v>70.371999999999986</c:v>
                </c:pt>
                <c:pt idx="13599">
                  <c:v>70.371999999999986</c:v>
                </c:pt>
                <c:pt idx="13600">
                  <c:v>70.415999999999997</c:v>
                </c:pt>
                <c:pt idx="13601">
                  <c:v>70.459000000000003</c:v>
                </c:pt>
                <c:pt idx="13602">
                  <c:v>70.459000000000003</c:v>
                </c:pt>
                <c:pt idx="13603">
                  <c:v>70.459000000000003</c:v>
                </c:pt>
                <c:pt idx="13604">
                  <c:v>70.459000000000003</c:v>
                </c:pt>
                <c:pt idx="13605">
                  <c:v>70.415999999999997</c:v>
                </c:pt>
                <c:pt idx="13606">
                  <c:v>70.415999999999997</c:v>
                </c:pt>
                <c:pt idx="13607">
                  <c:v>70.415999999999997</c:v>
                </c:pt>
                <c:pt idx="13608">
                  <c:v>70.415999999999997</c:v>
                </c:pt>
                <c:pt idx="13609">
                  <c:v>70.415999999999997</c:v>
                </c:pt>
                <c:pt idx="13610">
                  <c:v>70.415999999999997</c:v>
                </c:pt>
                <c:pt idx="13611">
                  <c:v>70.415999999999997</c:v>
                </c:pt>
                <c:pt idx="13612">
                  <c:v>70.459000000000003</c:v>
                </c:pt>
                <c:pt idx="13613">
                  <c:v>70.459000000000003</c:v>
                </c:pt>
                <c:pt idx="13614">
                  <c:v>70.459000000000003</c:v>
                </c:pt>
                <c:pt idx="13615">
                  <c:v>70.459000000000003</c:v>
                </c:pt>
                <c:pt idx="13616">
                  <c:v>70.501999999999995</c:v>
                </c:pt>
                <c:pt idx="13617">
                  <c:v>70.501999999999995</c:v>
                </c:pt>
                <c:pt idx="13618">
                  <c:v>70.501999999999995</c:v>
                </c:pt>
                <c:pt idx="13619">
                  <c:v>70.501999999999995</c:v>
                </c:pt>
                <c:pt idx="13620">
                  <c:v>70.543000000000006</c:v>
                </c:pt>
                <c:pt idx="13621">
                  <c:v>70.543000000000006</c:v>
                </c:pt>
                <c:pt idx="13622">
                  <c:v>70.543000000000006</c:v>
                </c:pt>
                <c:pt idx="13623">
                  <c:v>70.587000000000003</c:v>
                </c:pt>
                <c:pt idx="13624">
                  <c:v>70.587000000000003</c:v>
                </c:pt>
                <c:pt idx="13625">
                  <c:v>70.63</c:v>
                </c:pt>
                <c:pt idx="13626">
                  <c:v>70.63</c:v>
                </c:pt>
                <c:pt idx="13627">
                  <c:v>70.63</c:v>
                </c:pt>
                <c:pt idx="13628">
                  <c:v>70.63</c:v>
                </c:pt>
                <c:pt idx="13629">
                  <c:v>70.63</c:v>
                </c:pt>
                <c:pt idx="13630">
                  <c:v>70.672999999999988</c:v>
                </c:pt>
                <c:pt idx="13631">
                  <c:v>70.715999999999994</c:v>
                </c:pt>
                <c:pt idx="13632">
                  <c:v>70.715999999999994</c:v>
                </c:pt>
                <c:pt idx="13633">
                  <c:v>70.759</c:v>
                </c:pt>
                <c:pt idx="13634">
                  <c:v>70.802999999999983</c:v>
                </c:pt>
                <c:pt idx="13635">
                  <c:v>70.802999999999983</c:v>
                </c:pt>
                <c:pt idx="13636">
                  <c:v>70.846000000000004</c:v>
                </c:pt>
                <c:pt idx="13637">
                  <c:v>70.846000000000004</c:v>
                </c:pt>
                <c:pt idx="13638">
                  <c:v>70.887</c:v>
                </c:pt>
                <c:pt idx="13639">
                  <c:v>70.887</c:v>
                </c:pt>
                <c:pt idx="13640">
                  <c:v>70.887</c:v>
                </c:pt>
                <c:pt idx="13641">
                  <c:v>70.887</c:v>
                </c:pt>
                <c:pt idx="13642">
                  <c:v>70.887</c:v>
                </c:pt>
                <c:pt idx="13643">
                  <c:v>70.887</c:v>
                </c:pt>
                <c:pt idx="13644">
                  <c:v>70.887</c:v>
                </c:pt>
                <c:pt idx="13645">
                  <c:v>70.887</c:v>
                </c:pt>
                <c:pt idx="13646">
                  <c:v>70.887</c:v>
                </c:pt>
                <c:pt idx="13647">
                  <c:v>70.846000000000004</c:v>
                </c:pt>
                <c:pt idx="13648">
                  <c:v>70.846000000000004</c:v>
                </c:pt>
                <c:pt idx="13649">
                  <c:v>70.846000000000004</c:v>
                </c:pt>
                <c:pt idx="13650">
                  <c:v>70.802999999999983</c:v>
                </c:pt>
                <c:pt idx="13651">
                  <c:v>70.802999999999983</c:v>
                </c:pt>
                <c:pt idx="13652">
                  <c:v>70.802999999999983</c:v>
                </c:pt>
                <c:pt idx="13653">
                  <c:v>70.802999999999983</c:v>
                </c:pt>
                <c:pt idx="13654">
                  <c:v>70.802999999999983</c:v>
                </c:pt>
                <c:pt idx="13655">
                  <c:v>70.802999999999983</c:v>
                </c:pt>
                <c:pt idx="13656">
                  <c:v>70.802999999999983</c:v>
                </c:pt>
                <c:pt idx="13657">
                  <c:v>70.802999999999983</c:v>
                </c:pt>
                <c:pt idx="13658">
                  <c:v>70.802999999999983</c:v>
                </c:pt>
                <c:pt idx="13659">
                  <c:v>70.802999999999983</c:v>
                </c:pt>
                <c:pt idx="13660">
                  <c:v>70.802999999999983</c:v>
                </c:pt>
                <c:pt idx="13661">
                  <c:v>70.802999999999983</c:v>
                </c:pt>
                <c:pt idx="13662">
                  <c:v>70.802999999999983</c:v>
                </c:pt>
                <c:pt idx="13663">
                  <c:v>70.802999999999983</c:v>
                </c:pt>
                <c:pt idx="13664">
                  <c:v>70.846000000000004</c:v>
                </c:pt>
                <c:pt idx="13665">
                  <c:v>70.846000000000004</c:v>
                </c:pt>
                <c:pt idx="13666">
                  <c:v>70.846000000000004</c:v>
                </c:pt>
                <c:pt idx="13667">
                  <c:v>70.887</c:v>
                </c:pt>
                <c:pt idx="13668">
                  <c:v>70.930000000000007</c:v>
                </c:pt>
                <c:pt idx="13669">
                  <c:v>70.930000000000007</c:v>
                </c:pt>
                <c:pt idx="13670">
                  <c:v>70.974000000000004</c:v>
                </c:pt>
                <c:pt idx="13671">
                  <c:v>70.974000000000004</c:v>
                </c:pt>
                <c:pt idx="13672">
                  <c:v>71.016999999999996</c:v>
                </c:pt>
                <c:pt idx="13673">
                  <c:v>71.016999999999996</c:v>
                </c:pt>
                <c:pt idx="13674">
                  <c:v>71.016999999999996</c:v>
                </c:pt>
                <c:pt idx="13675">
                  <c:v>71.06</c:v>
                </c:pt>
                <c:pt idx="13676">
                  <c:v>71.06</c:v>
                </c:pt>
                <c:pt idx="13677">
                  <c:v>71.06</c:v>
                </c:pt>
                <c:pt idx="13678">
                  <c:v>71.06</c:v>
                </c:pt>
                <c:pt idx="13679">
                  <c:v>71.06</c:v>
                </c:pt>
                <c:pt idx="13680">
                  <c:v>71.06</c:v>
                </c:pt>
                <c:pt idx="13681">
                  <c:v>71.06</c:v>
                </c:pt>
                <c:pt idx="13682">
                  <c:v>71.10299999999998</c:v>
                </c:pt>
                <c:pt idx="13683">
                  <c:v>71.146000000000001</c:v>
                </c:pt>
                <c:pt idx="13684">
                  <c:v>71.10299999999998</c:v>
                </c:pt>
                <c:pt idx="13685">
                  <c:v>71.10299999999998</c:v>
                </c:pt>
                <c:pt idx="13686">
                  <c:v>71.146000000000001</c:v>
                </c:pt>
                <c:pt idx="13687">
                  <c:v>71.10299999999998</c:v>
                </c:pt>
                <c:pt idx="13688">
                  <c:v>71.10299999999998</c:v>
                </c:pt>
                <c:pt idx="13689">
                  <c:v>71.10299999999998</c:v>
                </c:pt>
                <c:pt idx="13690">
                  <c:v>71.10299999999998</c:v>
                </c:pt>
                <c:pt idx="13691">
                  <c:v>71.146000000000001</c:v>
                </c:pt>
                <c:pt idx="13692">
                  <c:v>71.146000000000001</c:v>
                </c:pt>
                <c:pt idx="13693">
                  <c:v>71.146000000000001</c:v>
                </c:pt>
                <c:pt idx="13694">
                  <c:v>71.19</c:v>
                </c:pt>
                <c:pt idx="13695">
                  <c:v>71.19</c:v>
                </c:pt>
                <c:pt idx="13696">
                  <c:v>71.19</c:v>
                </c:pt>
                <c:pt idx="13697">
                  <c:v>71.19</c:v>
                </c:pt>
                <c:pt idx="13698">
                  <c:v>71.19</c:v>
                </c:pt>
                <c:pt idx="13699">
                  <c:v>71.19</c:v>
                </c:pt>
                <c:pt idx="13700">
                  <c:v>71.19</c:v>
                </c:pt>
                <c:pt idx="13701">
                  <c:v>71.19</c:v>
                </c:pt>
                <c:pt idx="13702">
                  <c:v>71.19</c:v>
                </c:pt>
                <c:pt idx="13703">
                  <c:v>71.19</c:v>
                </c:pt>
                <c:pt idx="13704">
                  <c:v>71.19</c:v>
                </c:pt>
                <c:pt idx="13705">
                  <c:v>71.230999999999995</c:v>
                </c:pt>
                <c:pt idx="13706">
                  <c:v>71.230999999999995</c:v>
                </c:pt>
                <c:pt idx="13707">
                  <c:v>71.230999999999995</c:v>
                </c:pt>
                <c:pt idx="13708">
                  <c:v>71.230999999999995</c:v>
                </c:pt>
                <c:pt idx="13709">
                  <c:v>71.230999999999995</c:v>
                </c:pt>
                <c:pt idx="13710">
                  <c:v>71.230999999999995</c:v>
                </c:pt>
                <c:pt idx="13711">
                  <c:v>71.230999999999995</c:v>
                </c:pt>
                <c:pt idx="13712">
                  <c:v>71.230999999999995</c:v>
                </c:pt>
                <c:pt idx="13713">
                  <c:v>71.230999999999995</c:v>
                </c:pt>
                <c:pt idx="13714">
                  <c:v>71.274000000000001</c:v>
                </c:pt>
                <c:pt idx="13715">
                  <c:v>71.274000000000001</c:v>
                </c:pt>
                <c:pt idx="13716">
                  <c:v>71.274000000000001</c:v>
                </c:pt>
                <c:pt idx="13717">
                  <c:v>71.274000000000001</c:v>
                </c:pt>
                <c:pt idx="13718">
                  <c:v>71.230999999999995</c:v>
                </c:pt>
                <c:pt idx="13719">
                  <c:v>71.230999999999995</c:v>
                </c:pt>
                <c:pt idx="13720">
                  <c:v>71.230999999999995</c:v>
                </c:pt>
                <c:pt idx="13721">
                  <c:v>71.230999999999995</c:v>
                </c:pt>
                <c:pt idx="13722">
                  <c:v>71.19</c:v>
                </c:pt>
                <c:pt idx="13723">
                  <c:v>71.19</c:v>
                </c:pt>
                <c:pt idx="13724">
                  <c:v>71.19</c:v>
                </c:pt>
                <c:pt idx="13725">
                  <c:v>71.19</c:v>
                </c:pt>
                <c:pt idx="13726">
                  <c:v>71.19</c:v>
                </c:pt>
                <c:pt idx="13727">
                  <c:v>71.19</c:v>
                </c:pt>
                <c:pt idx="13728">
                  <c:v>71.19</c:v>
                </c:pt>
                <c:pt idx="13729">
                  <c:v>71.230999999999995</c:v>
                </c:pt>
                <c:pt idx="13730">
                  <c:v>71.230999999999995</c:v>
                </c:pt>
                <c:pt idx="13731">
                  <c:v>71.230999999999995</c:v>
                </c:pt>
                <c:pt idx="13732">
                  <c:v>71.230999999999995</c:v>
                </c:pt>
                <c:pt idx="13733">
                  <c:v>71.230999999999995</c:v>
                </c:pt>
                <c:pt idx="13734">
                  <c:v>71.230999999999995</c:v>
                </c:pt>
                <c:pt idx="13735">
                  <c:v>71.230999999999995</c:v>
                </c:pt>
                <c:pt idx="13736">
                  <c:v>71.230999999999995</c:v>
                </c:pt>
                <c:pt idx="13737">
                  <c:v>71.230999999999995</c:v>
                </c:pt>
                <c:pt idx="13738">
                  <c:v>71.230999999999995</c:v>
                </c:pt>
                <c:pt idx="13739">
                  <c:v>71.230999999999995</c:v>
                </c:pt>
                <c:pt idx="13740">
                  <c:v>71.230999999999995</c:v>
                </c:pt>
                <c:pt idx="13741">
                  <c:v>71.19</c:v>
                </c:pt>
                <c:pt idx="13742">
                  <c:v>71.19</c:v>
                </c:pt>
                <c:pt idx="13743">
                  <c:v>71.19</c:v>
                </c:pt>
                <c:pt idx="13744">
                  <c:v>71.19</c:v>
                </c:pt>
                <c:pt idx="13745">
                  <c:v>71.19</c:v>
                </c:pt>
                <c:pt idx="13746">
                  <c:v>71.230999999999995</c:v>
                </c:pt>
                <c:pt idx="13747">
                  <c:v>71.230999999999995</c:v>
                </c:pt>
                <c:pt idx="13748">
                  <c:v>71.230999999999995</c:v>
                </c:pt>
                <c:pt idx="13749">
                  <c:v>71.230999999999995</c:v>
                </c:pt>
                <c:pt idx="13750">
                  <c:v>71.230999999999995</c:v>
                </c:pt>
                <c:pt idx="13751">
                  <c:v>71.230999999999995</c:v>
                </c:pt>
                <c:pt idx="13752">
                  <c:v>71.230999999999995</c:v>
                </c:pt>
                <c:pt idx="13753">
                  <c:v>71.230999999999995</c:v>
                </c:pt>
                <c:pt idx="13754">
                  <c:v>71.274000000000001</c:v>
                </c:pt>
                <c:pt idx="13755">
                  <c:v>71.274000000000001</c:v>
                </c:pt>
                <c:pt idx="13756">
                  <c:v>71.274000000000001</c:v>
                </c:pt>
                <c:pt idx="13757">
                  <c:v>71.274000000000001</c:v>
                </c:pt>
                <c:pt idx="13758">
                  <c:v>71.274000000000001</c:v>
                </c:pt>
                <c:pt idx="13759">
                  <c:v>71.274000000000001</c:v>
                </c:pt>
                <c:pt idx="13760">
                  <c:v>71.274000000000001</c:v>
                </c:pt>
                <c:pt idx="13761">
                  <c:v>71.274000000000001</c:v>
                </c:pt>
                <c:pt idx="13762">
                  <c:v>71.274000000000001</c:v>
                </c:pt>
                <c:pt idx="13763">
                  <c:v>71.274000000000001</c:v>
                </c:pt>
                <c:pt idx="13764">
                  <c:v>71.316999999999993</c:v>
                </c:pt>
                <c:pt idx="13765">
                  <c:v>71.316999999999993</c:v>
                </c:pt>
                <c:pt idx="13766">
                  <c:v>71.316999999999993</c:v>
                </c:pt>
                <c:pt idx="13767">
                  <c:v>71.361000000000004</c:v>
                </c:pt>
                <c:pt idx="13768">
                  <c:v>71.361000000000004</c:v>
                </c:pt>
                <c:pt idx="13769">
                  <c:v>71.403999999999996</c:v>
                </c:pt>
                <c:pt idx="13770">
                  <c:v>71.403999999999996</c:v>
                </c:pt>
                <c:pt idx="13771">
                  <c:v>71.403999999999996</c:v>
                </c:pt>
                <c:pt idx="13772">
                  <c:v>71.403999999999996</c:v>
                </c:pt>
                <c:pt idx="13773">
                  <c:v>71.447000000000031</c:v>
                </c:pt>
                <c:pt idx="13774">
                  <c:v>71.489999999999995</c:v>
                </c:pt>
                <c:pt idx="13775">
                  <c:v>71.489999999999995</c:v>
                </c:pt>
                <c:pt idx="13776">
                  <c:v>71.533000000000001</c:v>
                </c:pt>
                <c:pt idx="13777">
                  <c:v>71.533000000000001</c:v>
                </c:pt>
                <c:pt idx="13778">
                  <c:v>71.533000000000001</c:v>
                </c:pt>
                <c:pt idx="13779">
                  <c:v>71.576999999999998</c:v>
                </c:pt>
                <c:pt idx="13780">
                  <c:v>71.576999999999998</c:v>
                </c:pt>
                <c:pt idx="13781">
                  <c:v>71.576999999999998</c:v>
                </c:pt>
                <c:pt idx="13782">
                  <c:v>71.576999999999998</c:v>
                </c:pt>
                <c:pt idx="13783">
                  <c:v>71.576999999999998</c:v>
                </c:pt>
                <c:pt idx="13784">
                  <c:v>71.61999999999999</c:v>
                </c:pt>
                <c:pt idx="13785">
                  <c:v>71.61999999999999</c:v>
                </c:pt>
                <c:pt idx="13786">
                  <c:v>71.661000000000001</c:v>
                </c:pt>
                <c:pt idx="13787">
                  <c:v>71.661000000000001</c:v>
                </c:pt>
                <c:pt idx="13788">
                  <c:v>71.661000000000001</c:v>
                </c:pt>
                <c:pt idx="13789">
                  <c:v>71.661000000000001</c:v>
                </c:pt>
                <c:pt idx="13790">
                  <c:v>71.661000000000001</c:v>
                </c:pt>
                <c:pt idx="13791">
                  <c:v>71.661000000000001</c:v>
                </c:pt>
                <c:pt idx="13792">
                  <c:v>71.61999999999999</c:v>
                </c:pt>
                <c:pt idx="13793">
                  <c:v>71.61999999999999</c:v>
                </c:pt>
                <c:pt idx="13794">
                  <c:v>71.61999999999999</c:v>
                </c:pt>
                <c:pt idx="13795">
                  <c:v>71.61999999999999</c:v>
                </c:pt>
                <c:pt idx="13796">
                  <c:v>71.61999999999999</c:v>
                </c:pt>
                <c:pt idx="13797">
                  <c:v>71.61999999999999</c:v>
                </c:pt>
                <c:pt idx="13798">
                  <c:v>71.61999999999999</c:v>
                </c:pt>
                <c:pt idx="13799">
                  <c:v>71.661000000000001</c:v>
                </c:pt>
                <c:pt idx="13800">
                  <c:v>71.661000000000001</c:v>
                </c:pt>
                <c:pt idx="13801">
                  <c:v>71.661000000000001</c:v>
                </c:pt>
                <c:pt idx="13802">
                  <c:v>71.661000000000001</c:v>
                </c:pt>
                <c:pt idx="13803">
                  <c:v>71.661000000000001</c:v>
                </c:pt>
                <c:pt idx="13804">
                  <c:v>71.661000000000001</c:v>
                </c:pt>
                <c:pt idx="13805">
                  <c:v>71.661000000000001</c:v>
                </c:pt>
                <c:pt idx="13806">
                  <c:v>71.661000000000001</c:v>
                </c:pt>
                <c:pt idx="13807">
                  <c:v>71.661000000000001</c:v>
                </c:pt>
                <c:pt idx="13808">
                  <c:v>71.661000000000001</c:v>
                </c:pt>
                <c:pt idx="13809">
                  <c:v>71.661000000000001</c:v>
                </c:pt>
                <c:pt idx="13810">
                  <c:v>71.61999999999999</c:v>
                </c:pt>
                <c:pt idx="13811">
                  <c:v>71.61999999999999</c:v>
                </c:pt>
                <c:pt idx="13812">
                  <c:v>71.576999999999998</c:v>
                </c:pt>
                <c:pt idx="13813">
                  <c:v>71.576999999999998</c:v>
                </c:pt>
                <c:pt idx="13814">
                  <c:v>71.576999999999998</c:v>
                </c:pt>
                <c:pt idx="13815">
                  <c:v>71.576999999999998</c:v>
                </c:pt>
                <c:pt idx="13816">
                  <c:v>71.576999999999998</c:v>
                </c:pt>
                <c:pt idx="13817">
                  <c:v>71.576999999999998</c:v>
                </c:pt>
                <c:pt idx="13818">
                  <c:v>71.576999999999998</c:v>
                </c:pt>
                <c:pt idx="13819">
                  <c:v>71.576999999999998</c:v>
                </c:pt>
                <c:pt idx="13820">
                  <c:v>71.576999999999998</c:v>
                </c:pt>
                <c:pt idx="13821">
                  <c:v>71.576999999999998</c:v>
                </c:pt>
                <c:pt idx="13822">
                  <c:v>71.533000000000001</c:v>
                </c:pt>
                <c:pt idx="13823">
                  <c:v>71.533000000000001</c:v>
                </c:pt>
                <c:pt idx="13824">
                  <c:v>71.489999999999995</c:v>
                </c:pt>
                <c:pt idx="13825">
                  <c:v>71.489999999999995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71.447000000000031</c:v>
                </c:pt>
                <c:pt idx="13829">
                  <c:v>71.447000000000031</c:v>
                </c:pt>
                <c:pt idx="13830">
                  <c:v>71.447000000000031</c:v>
                </c:pt>
                <c:pt idx="13831">
                  <c:v>71.403999999999996</c:v>
                </c:pt>
                <c:pt idx="13832">
                  <c:v>71.403999999999996</c:v>
                </c:pt>
                <c:pt idx="13833">
                  <c:v>71.403999999999996</c:v>
                </c:pt>
                <c:pt idx="13834">
                  <c:v>71.403999999999996</c:v>
                </c:pt>
                <c:pt idx="13835">
                  <c:v>71.403999999999996</c:v>
                </c:pt>
                <c:pt idx="13836">
                  <c:v>71.403999999999996</c:v>
                </c:pt>
                <c:pt idx="13837">
                  <c:v>71.403999999999996</c:v>
                </c:pt>
                <c:pt idx="13838">
                  <c:v>71.361000000000004</c:v>
                </c:pt>
                <c:pt idx="13839">
                  <c:v>71.361000000000004</c:v>
                </c:pt>
                <c:pt idx="13840">
                  <c:v>71.361000000000004</c:v>
                </c:pt>
                <c:pt idx="13841">
                  <c:v>71.403999999999996</c:v>
                </c:pt>
                <c:pt idx="13842">
                  <c:v>71.403999999999996</c:v>
                </c:pt>
                <c:pt idx="13843">
                  <c:v>71.403999999999996</c:v>
                </c:pt>
                <c:pt idx="13844">
                  <c:v>71.403999999999996</c:v>
                </c:pt>
                <c:pt idx="13845">
                  <c:v>71.403999999999996</c:v>
                </c:pt>
                <c:pt idx="13846">
                  <c:v>71.403999999999996</c:v>
                </c:pt>
                <c:pt idx="13847">
                  <c:v>71.403999999999996</c:v>
                </c:pt>
                <c:pt idx="13848">
                  <c:v>71.403999999999996</c:v>
                </c:pt>
                <c:pt idx="13849">
                  <c:v>71.403999999999996</c:v>
                </c:pt>
                <c:pt idx="13850">
                  <c:v>71.403999999999996</c:v>
                </c:pt>
                <c:pt idx="13851">
                  <c:v>71.403999999999996</c:v>
                </c:pt>
                <c:pt idx="13852">
                  <c:v>71.403999999999996</c:v>
                </c:pt>
                <c:pt idx="13853">
                  <c:v>71.403999999999996</c:v>
                </c:pt>
                <c:pt idx="13854">
                  <c:v>71.403999999999996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71.489999999999995</c:v>
                </c:pt>
                <c:pt idx="13858">
                  <c:v>71.489999999999995</c:v>
                </c:pt>
                <c:pt idx="13859">
                  <c:v>71.489999999999995</c:v>
                </c:pt>
                <c:pt idx="13860">
                  <c:v>71.489999999999995</c:v>
                </c:pt>
                <c:pt idx="13861">
                  <c:v>71.489999999999995</c:v>
                </c:pt>
                <c:pt idx="13862">
                  <c:v>71.489999999999995</c:v>
                </c:pt>
                <c:pt idx="13863">
                  <c:v>71.489999999999995</c:v>
                </c:pt>
                <c:pt idx="13864">
                  <c:v>71.489999999999995</c:v>
                </c:pt>
                <c:pt idx="13865">
                  <c:v>71.489999999999995</c:v>
                </c:pt>
                <c:pt idx="13866">
                  <c:v>71.489999999999995</c:v>
                </c:pt>
                <c:pt idx="13867">
                  <c:v>71.489999999999995</c:v>
                </c:pt>
                <c:pt idx="13868">
                  <c:v>71.489999999999995</c:v>
                </c:pt>
                <c:pt idx="13869">
                  <c:v>71.489999999999995</c:v>
                </c:pt>
                <c:pt idx="13870">
                  <c:v>71.447000000000031</c:v>
                </c:pt>
                <c:pt idx="13871">
                  <c:v>71.447000000000031</c:v>
                </c:pt>
                <c:pt idx="13872">
                  <c:v>71.403999999999996</c:v>
                </c:pt>
                <c:pt idx="13873">
                  <c:v>71.403999999999996</c:v>
                </c:pt>
                <c:pt idx="13874">
                  <c:v>71.403999999999996</c:v>
                </c:pt>
                <c:pt idx="13875">
                  <c:v>71.403999999999996</c:v>
                </c:pt>
                <c:pt idx="13876">
                  <c:v>71.403999999999996</c:v>
                </c:pt>
                <c:pt idx="13877">
                  <c:v>71.403999999999996</c:v>
                </c:pt>
                <c:pt idx="13878">
                  <c:v>71.361000000000004</c:v>
                </c:pt>
                <c:pt idx="13879">
                  <c:v>71.316999999999993</c:v>
                </c:pt>
                <c:pt idx="13880">
                  <c:v>71.316999999999993</c:v>
                </c:pt>
                <c:pt idx="13881">
                  <c:v>71.316999999999993</c:v>
                </c:pt>
                <c:pt idx="13882">
                  <c:v>71.316999999999993</c:v>
                </c:pt>
                <c:pt idx="13883">
                  <c:v>71.316999999999993</c:v>
                </c:pt>
                <c:pt idx="13884">
                  <c:v>71.316999999999993</c:v>
                </c:pt>
                <c:pt idx="13885">
                  <c:v>71.316999999999993</c:v>
                </c:pt>
                <c:pt idx="13886">
                  <c:v>71.316999999999993</c:v>
                </c:pt>
                <c:pt idx="13887">
                  <c:v>71.316999999999993</c:v>
                </c:pt>
                <c:pt idx="13888">
                  <c:v>71.361000000000004</c:v>
                </c:pt>
                <c:pt idx="13889">
                  <c:v>71.361000000000004</c:v>
                </c:pt>
                <c:pt idx="13890">
                  <c:v>71.361000000000004</c:v>
                </c:pt>
                <c:pt idx="13891">
                  <c:v>71.361000000000004</c:v>
                </c:pt>
                <c:pt idx="13892">
                  <c:v>71.361000000000004</c:v>
                </c:pt>
                <c:pt idx="13893">
                  <c:v>71.361000000000004</c:v>
                </c:pt>
                <c:pt idx="13894">
                  <c:v>71.316999999999993</c:v>
                </c:pt>
                <c:pt idx="13895">
                  <c:v>71.316999999999993</c:v>
                </c:pt>
                <c:pt idx="13896">
                  <c:v>71.316999999999993</c:v>
                </c:pt>
                <c:pt idx="13897">
                  <c:v>71.316999999999993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71.274000000000001</c:v>
                </c:pt>
                <c:pt idx="13904">
                  <c:v>71.274000000000001</c:v>
                </c:pt>
                <c:pt idx="13905">
                  <c:v>71.274000000000001</c:v>
                </c:pt>
                <c:pt idx="13906">
                  <c:v>71.274000000000001</c:v>
                </c:pt>
                <c:pt idx="13907">
                  <c:v>71.274000000000001</c:v>
                </c:pt>
                <c:pt idx="13908">
                  <c:v>71.274000000000001</c:v>
                </c:pt>
                <c:pt idx="13909">
                  <c:v>71.274000000000001</c:v>
                </c:pt>
                <c:pt idx="13910">
                  <c:v>71.316999999999993</c:v>
                </c:pt>
                <c:pt idx="13911">
                  <c:v>71.316999999999993</c:v>
                </c:pt>
                <c:pt idx="13912">
                  <c:v>71.316999999999993</c:v>
                </c:pt>
                <c:pt idx="13913">
                  <c:v>71.316999999999993</c:v>
                </c:pt>
                <c:pt idx="13914">
                  <c:v>71.316999999999993</c:v>
                </c:pt>
                <c:pt idx="13915">
                  <c:v>71.316999999999993</c:v>
                </c:pt>
                <c:pt idx="13916">
                  <c:v>71.316999999999993</c:v>
                </c:pt>
                <c:pt idx="13917">
                  <c:v>71.316999999999993</c:v>
                </c:pt>
                <c:pt idx="13918">
                  <c:v>71.316999999999993</c:v>
                </c:pt>
                <c:pt idx="13919">
                  <c:v>71.274000000000001</c:v>
                </c:pt>
                <c:pt idx="13920">
                  <c:v>71.274000000000001</c:v>
                </c:pt>
                <c:pt idx="13921">
                  <c:v>71.230999999999995</c:v>
                </c:pt>
                <c:pt idx="13922">
                  <c:v>71.230999999999995</c:v>
                </c:pt>
                <c:pt idx="13923">
                  <c:v>71.230999999999995</c:v>
                </c:pt>
                <c:pt idx="13924">
                  <c:v>71.19</c:v>
                </c:pt>
                <c:pt idx="13925">
                  <c:v>71.19</c:v>
                </c:pt>
                <c:pt idx="13926">
                  <c:v>71.146000000000001</c:v>
                </c:pt>
                <c:pt idx="13927">
                  <c:v>71.146000000000001</c:v>
                </c:pt>
                <c:pt idx="13928">
                  <c:v>71.146000000000001</c:v>
                </c:pt>
                <c:pt idx="13929">
                  <c:v>71.146000000000001</c:v>
                </c:pt>
                <c:pt idx="13930">
                  <c:v>71.146000000000001</c:v>
                </c:pt>
                <c:pt idx="13931">
                  <c:v>71.146000000000001</c:v>
                </c:pt>
                <c:pt idx="13932">
                  <c:v>71.146000000000001</c:v>
                </c:pt>
                <c:pt idx="13933">
                  <c:v>71.146000000000001</c:v>
                </c:pt>
                <c:pt idx="13934">
                  <c:v>71.146000000000001</c:v>
                </c:pt>
                <c:pt idx="13935">
                  <c:v>71.146000000000001</c:v>
                </c:pt>
                <c:pt idx="13936">
                  <c:v>71.146000000000001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71.19</c:v>
                </c:pt>
                <c:pt idx="13941">
                  <c:v>71.19</c:v>
                </c:pt>
                <c:pt idx="13942">
                  <c:v>71.230999999999995</c:v>
                </c:pt>
                <c:pt idx="13943">
                  <c:v>71.230999999999995</c:v>
                </c:pt>
                <c:pt idx="13944">
                  <c:v>71.274000000000001</c:v>
                </c:pt>
                <c:pt idx="13945">
                  <c:v>71.274000000000001</c:v>
                </c:pt>
                <c:pt idx="13946">
                  <c:v>71.316999999999993</c:v>
                </c:pt>
                <c:pt idx="13947">
                  <c:v>71.316999999999993</c:v>
                </c:pt>
                <c:pt idx="13948">
                  <c:v>71.316999999999993</c:v>
                </c:pt>
                <c:pt idx="13949">
                  <c:v>71.316999999999993</c:v>
                </c:pt>
                <c:pt idx="13950">
                  <c:v>71.316999999999993</c:v>
                </c:pt>
                <c:pt idx="13951">
                  <c:v>71.316999999999993</c:v>
                </c:pt>
                <c:pt idx="13952">
                  <c:v>71.361000000000004</c:v>
                </c:pt>
                <c:pt idx="13953">
                  <c:v>71.361000000000004</c:v>
                </c:pt>
                <c:pt idx="13954">
                  <c:v>71.361000000000004</c:v>
                </c:pt>
                <c:pt idx="13955">
                  <c:v>71.361000000000004</c:v>
                </c:pt>
                <c:pt idx="13956">
                  <c:v>71.361000000000004</c:v>
                </c:pt>
                <c:pt idx="13957">
                  <c:v>71.361000000000004</c:v>
                </c:pt>
                <c:pt idx="13958">
                  <c:v>71.361000000000004</c:v>
                </c:pt>
                <c:pt idx="13959">
                  <c:v>71.403999999999996</c:v>
                </c:pt>
                <c:pt idx="13960">
                  <c:v>71.403999999999996</c:v>
                </c:pt>
                <c:pt idx="13961">
                  <c:v>71.403999999999996</c:v>
                </c:pt>
                <c:pt idx="13962">
                  <c:v>71.403999999999996</c:v>
                </c:pt>
                <c:pt idx="13963">
                  <c:v>71.403999999999996</c:v>
                </c:pt>
                <c:pt idx="13964">
                  <c:v>71.403999999999996</c:v>
                </c:pt>
                <c:pt idx="13965">
                  <c:v>71.403999999999996</c:v>
                </c:pt>
                <c:pt idx="13966">
                  <c:v>71.361000000000004</c:v>
                </c:pt>
                <c:pt idx="13967">
                  <c:v>71.361000000000004</c:v>
                </c:pt>
                <c:pt idx="13968">
                  <c:v>71.316999999999993</c:v>
                </c:pt>
                <c:pt idx="13969">
                  <c:v>71.316999999999993</c:v>
                </c:pt>
                <c:pt idx="13970">
                  <c:v>71.316999999999993</c:v>
                </c:pt>
                <c:pt idx="13971">
                  <c:v>71.316999999999993</c:v>
                </c:pt>
                <c:pt idx="13972">
                  <c:v>71.316999999999993</c:v>
                </c:pt>
                <c:pt idx="13973">
                  <c:v>71.316999999999993</c:v>
                </c:pt>
                <c:pt idx="13974">
                  <c:v>71.316999999999993</c:v>
                </c:pt>
                <c:pt idx="13975">
                  <c:v>71.274000000000001</c:v>
                </c:pt>
                <c:pt idx="13976">
                  <c:v>71.274000000000001</c:v>
                </c:pt>
                <c:pt idx="13977">
                  <c:v>71.274000000000001</c:v>
                </c:pt>
                <c:pt idx="13978">
                  <c:v>71.274000000000001</c:v>
                </c:pt>
                <c:pt idx="13979">
                  <c:v>71.274000000000001</c:v>
                </c:pt>
                <c:pt idx="13980">
                  <c:v>71.274000000000001</c:v>
                </c:pt>
                <c:pt idx="13981">
                  <c:v>71.316999999999993</c:v>
                </c:pt>
                <c:pt idx="13982">
                  <c:v>71.316999999999993</c:v>
                </c:pt>
                <c:pt idx="13983">
                  <c:v>71.316999999999993</c:v>
                </c:pt>
                <c:pt idx="13984">
                  <c:v>71.316999999999993</c:v>
                </c:pt>
                <c:pt idx="13985">
                  <c:v>71.274000000000001</c:v>
                </c:pt>
                <c:pt idx="13986">
                  <c:v>71.274000000000001</c:v>
                </c:pt>
                <c:pt idx="13987">
                  <c:v>71.230999999999995</c:v>
                </c:pt>
                <c:pt idx="13988">
                  <c:v>71.230999999999995</c:v>
                </c:pt>
                <c:pt idx="13989">
                  <c:v>71.230999999999995</c:v>
                </c:pt>
                <c:pt idx="13990">
                  <c:v>71.230999999999995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71.146000000000001</c:v>
                </c:pt>
                <c:pt idx="13998">
                  <c:v>71.146000000000001</c:v>
                </c:pt>
                <c:pt idx="13999">
                  <c:v>71.146000000000001</c:v>
                </c:pt>
                <c:pt idx="14000">
                  <c:v>71.146000000000001</c:v>
                </c:pt>
                <c:pt idx="14001">
                  <c:v>71.146000000000001</c:v>
                </c:pt>
                <c:pt idx="14002">
                  <c:v>71.10299999999998</c:v>
                </c:pt>
                <c:pt idx="14003">
                  <c:v>71.10299999999998</c:v>
                </c:pt>
                <c:pt idx="14004">
                  <c:v>71.10299999999998</c:v>
                </c:pt>
                <c:pt idx="14005">
                  <c:v>71.10299999999998</c:v>
                </c:pt>
                <c:pt idx="14006">
                  <c:v>71.10299999999998</c:v>
                </c:pt>
                <c:pt idx="14007">
                  <c:v>71.10299999999998</c:v>
                </c:pt>
                <c:pt idx="14008">
                  <c:v>71.06</c:v>
                </c:pt>
                <c:pt idx="14009">
                  <c:v>71.06</c:v>
                </c:pt>
                <c:pt idx="14010">
                  <c:v>71.06</c:v>
                </c:pt>
                <c:pt idx="14011">
                  <c:v>71.06</c:v>
                </c:pt>
                <c:pt idx="14012">
                  <c:v>71.06</c:v>
                </c:pt>
                <c:pt idx="14013">
                  <c:v>71.06</c:v>
                </c:pt>
                <c:pt idx="14014">
                  <c:v>71.06</c:v>
                </c:pt>
                <c:pt idx="14015">
                  <c:v>71.06</c:v>
                </c:pt>
                <c:pt idx="14016">
                  <c:v>71.10299999999998</c:v>
                </c:pt>
                <c:pt idx="14017">
                  <c:v>71.10299999999998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71.146000000000001</c:v>
                </c:pt>
                <c:pt idx="14027">
                  <c:v>71.19</c:v>
                </c:pt>
                <c:pt idx="14028">
                  <c:v>71.19</c:v>
                </c:pt>
                <c:pt idx="14029">
                  <c:v>71.19</c:v>
                </c:pt>
                <c:pt idx="14030">
                  <c:v>71.230999999999995</c:v>
                </c:pt>
                <c:pt idx="14031">
                  <c:v>71.230999999999995</c:v>
                </c:pt>
                <c:pt idx="14032">
                  <c:v>71.230999999999995</c:v>
                </c:pt>
                <c:pt idx="14033">
                  <c:v>71.230999999999995</c:v>
                </c:pt>
                <c:pt idx="14034">
                  <c:v>71.274000000000001</c:v>
                </c:pt>
                <c:pt idx="14035">
                  <c:v>71.274000000000001</c:v>
                </c:pt>
                <c:pt idx="14036">
                  <c:v>71.230999999999995</c:v>
                </c:pt>
                <c:pt idx="14037">
                  <c:v>71.230999999999995</c:v>
                </c:pt>
                <c:pt idx="14038">
                  <c:v>71.230999999999995</c:v>
                </c:pt>
                <c:pt idx="14039">
                  <c:v>71.230999999999995</c:v>
                </c:pt>
                <c:pt idx="14040">
                  <c:v>71.230999999999995</c:v>
                </c:pt>
                <c:pt idx="14041">
                  <c:v>71.230999999999995</c:v>
                </c:pt>
                <c:pt idx="14042">
                  <c:v>71.230999999999995</c:v>
                </c:pt>
                <c:pt idx="14043">
                  <c:v>71.230999999999995</c:v>
                </c:pt>
                <c:pt idx="14044">
                  <c:v>71.230999999999995</c:v>
                </c:pt>
                <c:pt idx="14045">
                  <c:v>71.274000000000001</c:v>
                </c:pt>
                <c:pt idx="14046">
                  <c:v>71.274000000000001</c:v>
                </c:pt>
                <c:pt idx="14047">
                  <c:v>71.274000000000001</c:v>
                </c:pt>
                <c:pt idx="14048">
                  <c:v>71.230999999999995</c:v>
                </c:pt>
                <c:pt idx="14049">
                  <c:v>71.230999999999995</c:v>
                </c:pt>
                <c:pt idx="14050">
                  <c:v>71.274000000000001</c:v>
                </c:pt>
                <c:pt idx="14051">
                  <c:v>71.274000000000001</c:v>
                </c:pt>
                <c:pt idx="14052">
                  <c:v>71.316999999999993</c:v>
                </c:pt>
                <c:pt idx="14053">
                  <c:v>71.316999999999993</c:v>
                </c:pt>
                <c:pt idx="14054">
                  <c:v>71.361000000000004</c:v>
                </c:pt>
                <c:pt idx="14055">
                  <c:v>71.361000000000004</c:v>
                </c:pt>
                <c:pt idx="14056">
                  <c:v>71.403999999999996</c:v>
                </c:pt>
                <c:pt idx="14057">
                  <c:v>71.403999999999996</c:v>
                </c:pt>
                <c:pt idx="14058">
                  <c:v>71.361000000000004</c:v>
                </c:pt>
                <c:pt idx="14059">
                  <c:v>71.316999999999993</c:v>
                </c:pt>
                <c:pt idx="14060">
                  <c:v>71.316999999999993</c:v>
                </c:pt>
                <c:pt idx="14061">
                  <c:v>71.274000000000001</c:v>
                </c:pt>
                <c:pt idx="14062">
                  <c:v>71.230999999999995</c:v>
                </c:pt>
                <c:pt idx="14063">
                  <c:v>71.230999999999995</c:v>
                </c:pt>
                <c:pt idx="14064">
                  <c:v>71.146000000000001</c:v>
                </c:pt>
                <c:pt idx="14065">
                  <c:v>71.146000000000001</c:v>
                </c:pt>
                <c:pt idx="14066">
                  <c:v>71.146000000000001</c:v>
                </c:pt>
                <c:pt idx="14067">
                  <c:v>71.10299999999998</c:v>
                </c:pt>
                <c:pt idx="14068">
                  <c:v>71.10299999999998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71.06</c:v>
                </c:pt>
                <c:pt idx="14074">
                  <c:v>71.016999999999996</c:v>
                </c:pt>
                <c:pt idx="14075">
                  <c:v>71.016999999999996</c:v>
                </c:pt>
                <c:pt idx="14076">
                  <c:v>71.016999999999996</c:v>
                </c:pt>
                <c:pt idx="14077">
                  <c:v>70.974000000000004</c:v>
                </c:pt>
                <c:pt idx="14078">
                  <c:v>70.974000000000004</c:v>
                </c:pt>
                <c:pt idx="14079">
                  <c:v>70.974000000000004</c:v>
                </c:pt>
                <c:pt idx="14080">
                  <c:v>70.930000000000007</c:v>
                </c:pt>
                <c:pt idx="14081">
                  <c:v>70.930000000000007</c:v>
                </c:pt>
                <c:pt idx="14082">
                  <c:v>70.887</c:v>
                </c:pt>
                <c:pt idx="14083">
                  <c:v>70.887</c:v>
                </c:pt>
                <c:pt idx="14084">
                  <c:v>70.887</c:v>
                </c:pt>
                <c:pt idx="14085">
                  <c:v>70.887</c:v>
                </c:pt>
                <c:pt idx="14086">
                  <c:v>70.887</c:v>
                </c:pt>
                <c:pt idx="14087">
                  <c:v>70.887</c:v>
                </c:pt>
                <c:pt idx="14088">
                  <c:v>70.846000000000004</c:v>
                </c:pt>
                <c:pt idx="14089">
                  <c:v>70.846000000000004</c:v>
                </c:pt>
                <c:pt idx="14090">
                  <c:v>70.802999999999983</c:v>
                </c:pt>
                <c:pt idx="14091">
                  <c:v>70.802999999999983</c:v>
                </c:pt>
                <c:pt idx="14092">
                  <c:v>70.802999999999983</c:v>
                </c:pt>
                <c:pt idx="14093">
                  <c:v>70.802999999999983</c:v>
                </c:pt>
                <c:pt idx="14094">
                  <c:v>70.802999999999983</c:v>
                </c:pt>
                <c:pt idx="14095">
                  <c:v>70.846000000000004</c:v>
                </c:pt>
                <c:pt idx="14096">
                  <c:v>70.846000000000004</c:v>
                </c:pt>
                <c:pt idx="14097">
                  <c:v>70.846000000000004</c:v>
                </c:pt>
                <c:pt idx="14098">
                  <c:v>70.846000000000004</c:v>
                </c:pt>
                <c:pt idx="14099">
                  <c:v>70.846000000000004</c:v>
                </c:pt>
                <c:pt idx="14100">
                  <c:v>70.846000000000004</c:v>
                </c:pt>
                <c:pt idx="14101">
                  <c:v>70.846000000000004</c:v>
                </c:pt>
                <c:pt idx="14102">
                  <c:v>70.802999999999983</c:v>
                </c:pt>
                <c:pt idx="14103">
                  <c:v>70.802999999999983</c:v>
                </c:pt>
                <c:pt idx="14104">
                  <c:v>70.802999999999983</c:v>
                </c:pt>
                <c:pt idx="14105">
                  <c:v>70.802999999999983</c:v>
                </c:pt>
                <c:pt idx="14106">
                  <c:v>70.802999999999983</c:v>
                </c:pt>
                <c:pt idx="14107">
                  <c:v>70.802999999999983</c:v>
                </c:pt>
                <c:pt idx="14108">
                  <c:v>70.802999999999983</c:v>
                </c:pt>
                <c:pt idx="14109">
                  <c:v>70.802999999999983</c:v>
                </c:pt>
                <c:pt idx="14110">
                  <c:v>70.802999999999983</c:v>
                </c:pt>
                <c:pt idx="14111">
                  <c:v>70.846000000000004</c:v>
                </c:pt>
                <c:pt idx="14112">
                  <c:v>70.846000000000004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70.887</c:v>
                </c:pt>
                <c:pt idx="14117">
                  <c:v>70.887</c:v>
                </c:pt>
                <c:pt idx="14118">
                  <c:v>70.846000000000004</c:v>
                </c:pt>
                <c:pt idx="14119">
                  <c:v>70.846000000000004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70.802999999999983</c:v>
                </c:pt>
                <c:pt idx="14123">
                  <c:v>70.802999999999983</c:v>
                </c:pt>
                <c:pt idx="14124">
                  <c:v>70.759</c:v>
                </c:pt>
                <c:pt idx="14125">
                  <c:v>70.802999999999983</c:v>
                </c:pt>
                <c:pt idx="14126">
                  <c:v>70.802999999999983</c:v>
                </c:pt>
                <c:pt idx="14127">
                  <c:v>70.802999999999983</c:v>
                </c:pt>
                <c:pt idx="14128">
                  <c:v>70.802999999999983</c:v>
                </c:pt>
                <c:pt idx="14129">
                  <c:v>70.802999999999983</c:v>
                </c:pt>
                <c:pt idx="14130">
                  <c:v>70.802999999999983</c:v>
                </c:pt>
                <c:pt idx="14131">
                  <c:v>70.802999999999983</c:v>
                </c:pt>
                <c:pt idx="14132">
                  <c:v>70.802999999999983</c:v>
                </c:pt>
                <c:pt idx="14133">
                  <c:v>70.802999999999983</c:v>
                </c:pt>
                <c:pt idx="14134">
                  <c:v>70.802999999999983</c:v>
                </c:pt>
                <c:pt idx="14135">
                  <c:v>70.802999999999983</c:v>
                </c:pt>
                <c:pt idx="14136">
                  <c:v>70.802999999999983</c:v>
                </c:pt>
                <c:pt idx="14137">
                  <c:v>70.802999999999983</c:v>
                </c:pt>
                <c:pt idx="14138">
                  <c:v>70.802999999999983</c:v>
                </c:pt>
                <c:pt idx="14139">
                  <c:v>70.846000000000004</c:v>
                </c:pt>
                <c:pt idx="14140">
                  <c:v>70.846000000000004</c:v>
                </c:pt>
                <c:pt idx="14141">
                  <c:v>70.846000000000004</c:v>
                </c:pt>
                <c:pt idx="14142">
                  <c:v>70.846000000000004</c:v>
                </c:pt>
                <c:pt idx="14143">
                  <c:v>70.887</c:v>
                </c:pt>
                <c:pt idx="14144">
                  <c:v>70.887</c:v>
                </c:pt>
                <c:pt idx="14145">
                  <c:v>70.887</c:v>
                </c:pt>
                <c:pt idx="14146">
                  <c:v>70.887</c:v>
                </c:pt>
                <c:pt idx="14147">
                  <c:v>70.887</c:v>
                </c:pt>
                <c:pt idx="14148">
                  <c:v>70.930000000000007</c:v>
                </c:pt>
                <c:pt idx="14149">
                  <c:v>70.930000000000007</c:v>
                </c:pt>
                <c:pt idx="14150">
                  <c:v>70.930000000000007</c:v>
                </c:pt>
                <c:pt idx="14151">
                  <c:v>70.930000000000007</c:v>
                </c:pt>
                <c:pt idx="14152">
                  <c:v>70.930000000000007</c:v>
                </c:pt>
                <c:pt idx="14153">
                  <c:v>70.930000000000007</c:v>
                </c:pt>
                <c:pt idx="14154">
                  <c:v>70.930000000000007</c:v>
                </c:pt>
                <c:pt idx="14155">
                  <c:v>70.930000000000007</c:v>
                </c:pt>
                <c:pt idx="14156">
                  <c:v>70.930000000000007</c:v>
                </c:pt>
                <c:pt idx="14157">
                  <c:v>70.930000000000007</c:v>
                </c:pt>
                <c:pt idx="14158">
                  <c:v>70.930000000000007</c:v>
                </c:pt>
                <c:pt idx="14159">
                  <c:v>70.930000000000007</c:v>
                </c:pt>
                <c:pt idx="14160">
                  <c:v>70.887</c:v>
                </c:pt>
                <c:pt idx="14161">
                  <c:v>70.887</c:v>
                </c:pt>
                <c:pt idx="14162">
                  <c:v>70.887</c:v>
                </c:pt>
                <c:pt idx="14163">
                  <c:v>70.887</c:v>
                </c:pt>
                <c:pt idx="14164">
                  <c:v>70.846000000000004</c:v>
                </c:pt>
                <c:pt idx="14165">
                  <c:v>70.846000000000004</c:v>
                </c:pt>
                <c:pt idx="14166">
                  <c:v>70.846000000000004</c:v>
                </c:pt>
                <c:pt idx="14167">
                  <c:v>70.846000000000004</c:v>
                </c:pt>
                <c:pt idx="14168">
                  <c:v>70.846000000000004</c:v>
                </c:pt>
                <c:pt idx="14169">
                  <c:v>70.846000000000004</c:v>
                </c:pt>
                <c:pt idx="14170">
                  <c:v>70.802999999999983</c:v>
                </c:pt>
                <c:pt idx="14171">
                  <c:v>70.802999999999983</c:v>
                </c:pt>
                <c:pt idx="14172">
                  <c:v>70.802999999999983</c:v>
                </c:pt>
                <c:pt idx="14173">
                  <c:v>70.802999999999983</c:v>
                </c:pt>
                <c:pt idx="14174">
                  <c:v>70.759</c:v>
                </c:pt>
                <c:pt idx="14175">
                  <c:v>70.715999999999994</c:v>
                </c:pt>
                <c:pt idx="14176">
                  <c:v>70.715999999999994</c:v>
                </c:pt>
                <c:pt idx="14177">
                  <c:v>70.715999999999994</c:v>
                </c:pt>
                <c:pt idx="14178">
                  <c:v>70.715999999999994</c:v>
                </c:pt>
                <c:pt idx="14179">
                  <c:v>70.715999999999994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70.63</c:v>
                </c:pt>
                <c:pt idx="14183">
                  <c:v>70.63</c:v>
                </c:pt>
                <c:pt idx="14184">
                  <c:v>70.63</c:v>
                </c:pt>
                <c:pt idx="14185">
                  <c:v>70.63</c:v>
                </c:pt>
                <c:pt idx="14186">
                  <c:v>70.63</c:v>
                </c:pt>
                <c:pt idx="14187">
                  <c:v>70.587000000000003</c:v>
                </c:pt>
                <c:pt idx="14188">
                  <c:v>70.587000000000003</c:v>
                </c:pt>
                <c:pt idx="14189">
                  <c:v>70.543000000000006</c:v>
                </c:pt>
                <c:pt idx="14190">
                  <c:v>70.543000000000006</c:v>
                </c:pt>
                <c:pt idx="14191">
                  <c:v>70.459000000000003</c:v>
                </c:pt>
                <c:pt idx="14192">
                  <c:v>70.459000000000003</c:v>
                </c:pt>
                <c:pt idx="14193">
                  <c:v>70.415999999999997</c:v>
                </c:pt>
                <c:pt idx="14194">
                  <c:v>70.415999999999997</c:v>
                </c:pt>
                <c:pt idx="14195">
                  <c:v>70.371999999999986</c:v>
                </c:pt>
                <c:pt idx="14196">
                  <c:v>70.371999999999986</c:v>
                </c:pt>
                <c:pt idx="14197">
                  <c:v>70.371999999999986</c:v>
                </c:pt>
                <c:pt idx="14198">
                  <c:v>70.371999999999986</c:v>
                </c:pt>
                <c:pt idx="14199">
                  <c:v>70.371999999999986</c:v>
                </c:pt>
                <c:pt idx="14200">
                  <c:v>70.371999999999986</c:v>
                </c:pt>
                <c:pt idx="14201">
                  <c:v>70.371999999999986</c:v>
                </c:pt>
                <c:pt idx="14202">
                  <c:v>70.328999999999979</c:v>
                </c:pt>
                <c:pt idx="14203">
                  <c:v>70.328999999999979</c:v>
                </c:pt>
                <c:pt idx="14204">
                  <c:v>70.328999999999979</c:v>
                </c:pt>
                <c:pt idx="14205">
                  <c:v>70.286000000000001</c:v>
                </c:pt>
                <c:pt idx="14206">
                  <c:v>70.286000000000001</c:v>
                </c:pt>
                <c:pt idx="14207">
                  <c:v>70.286000000000001</c:v>
                </c:pt>
                <c:pt idx="14208">
                  <c:v>70.286000000000001</c:v>
                </c:pt>
                <c:pt idx="14209">
                  <c:v>70.242999999999995</c:v>
                </c:pt>
                <c:pt idx="14210">
                  <c:v>70.242999999999995</c:v>
                </c:pt>
                <c:pt idx="14211">
                  <c:v>70.200999999999993</c:v>
                </c:pt>
                <c:pt idx="14212">
                  <c:v>70.200999999999993</c:v>
                </c:pt>
                <c:pt idx="14213">
                  <c:v>70.157999999999987</c:v>
                </c:pt>
                <c:pt idx="14214">
                  <c:v>70.157999999999987</c:v>
                </c:pt>
                <c:pt idx="14215">
                  <c:v>70.114999999999995</c:v>
                </c:pt>
                <c:pt idx="14216">
                  <c:v>70.114999999999995</c:v>
                </c:pt>
                <c:pt idx="14217">
                  <c:v>70.114999999999995</c:v>
                </c:pt>
                <c:pt idx="14218">
                  <c:v>70.114999999999995</c:v>
                </c:pt>
                <c:pt idx="14219">
                  <c:v>70.114999999999995</c:v>
                </c:pt>
                <c:pt idx="14220">
                  <c:v>70.114999999999995</c:v>
                </c:pt>
                <c:pt idx="14221">
                  <c:v>70.114999999999995</c:v>
                </c:pt>
                <c:pt idx="14222">
                  <c:v>70.114999999999995</c:v>
                </c:pt>
                <c:pt idx="14223">
                  <c:v>70.114999999999995</c:v>
                </c:pt>
                <c:pt idx="14224">
                  <c:v>70.114999999999995</c:v>
                </c:pt>
                <c:pt idx="14225">
                  <c:v>70.114999999999995</c:v>
                </c:pt>
                <c:pt idx="14226">
                  <c:v>70.114999999999995</c:v>
                </c:pt>
                <c:pt idx="14227">
                  <c:v>70.072000000000003</c:v>
                </c:pt>
                <c:pt idx="14228">
                  <c:v>70.072000000000003</c:v>
                </c:pt>
                <c:pt idx="14229">
                  <c:v>70.028999999999982</c:v>
                </c:pt>
                <c:pt idx="14230">
                  <c:v>70.028999999999982</c:v>
                </c:pt>
                <c:pt idx="14231">
                  <c:v>70.028999999999982</c:v>
                </c:pt>
                <c:pt idx="14232">
                  <c:v>70.028999999999982</c:v>
                </c:pt>
                <c:pt idx="14233">
                  <c:v>70.028999999999982</c:v>
                </c:pt>
                <c:pt idx="14234">
                  <c:v>70.028999999999982</c:v>
                </c:pt>
                <c:pt idx="14235">
                  <c:v>70.072000000000003</c:v>
                </c:pt>
                <c:pt idx="14236">
                  <c:v>70.072000000000003</c:v>
                </c:pt>
                <c:pt idx="14237">
                  <c:v>70.114999999999995</c:v>
                </c:pt>
                <c:pt idx="14238">
                  <c:v>70.114999999999995</c:v>
                </c:pt>
                <c:pt idx="14239">
                  <c:v>70.114999999999995</c:v>
                </c:pt>
                <c:pt idx="14240">
                  <c:v>70.114999999999995</c:v>
                </c:pt>
                <c:pt idx="14241">
                  <c:v>70.114999999999995</c:v>
                </c:pt>
                <c:pt idx="14242">
                  <c:v>70.114999999999995</c:v>
                </c:pt>
                <c:pt idx="14243">
                  <c:v>70.114999999999995</c:v>
                </c:pt>
                <c:pt idx="14244">
                  <c:v>70.114999999999995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70.157999999999987</c:v>
                </c:pt>
                <c:pt idx="14249">
                  <c:v>70.157999999999987</c:v>
                </c:pt>
                <c:pt idx="14250">
                  <c:v>70.157999999999987</c:v>
                </c:pt>
                <c:pt idx="14251">
                  <c:v>70.157999999999987</c:v>
                </c:pt>
                <c:pt idx="14252">
                  <c:v>70.157999999999987</c:v>
                </c:pt>
                <c:pt idx="14253">
                  <c:v>70.200999999999993</c:v>
                </c:pt>
                <c:pt idx="14254">
                  <c:v>70.157999999999987</c:v>
                </c:pt>
                <c:pt idx="14255">
                  <c:v>70.157999999999987</c:v>
                </c:pt>
                <c:pt idx="14256">
                  <c:v>70.157999999999987</c:v>
                </c:pt>
                <c:pt idx="14257">
                  <c:v>70.114999999999995</c:v>
                </c:pt>
                <c:pt idx="14258">
                  <c:v>70.114999999999995</c:v>
                </c:pt>
                <c:pt idx="14259">
                  <c:v>70.114999999999995</c:v>
                </c:pt>
                <c:pt idx="14260">
                  <c:v>70.114999999999995</c:v>
                </c:pt>
                <c:pt idx="14261">
                  <c:v>70.114999999999995</c:v>
                </c:pt>
                <c:pt idx="14262">
                  <c:v>70.114999999999995</c:v>
                </c:pt>
                <c:pt idx="14263">
                  <c:v>70.114999999999995</c:v>
                </c:pt>
                <c:pt idx="14264">
                  <c:v>70.114999999999995</c:v>
                </c:pt>
                <c:pt idx="14265">
                  <c:v>70.072000000000003</c:v>
                </c:pt>
                <c:pt idx="14266">
                  <c:v>70.072000000000003</c:v>
                </c:pt>
                <c:pt idx="14267">
                  <c:v>70.072000000000003</c:v>
                </c:pt>
                <c:pt idx="14268">
                  <c:v>70.072000000000003</c:v>
                </c:pt>
                <c:pt idx="14269">
                  <c:v>70.028999999999982</c:v>
                </c:pt>
                <c:pt idx="14270">
                  <c:v>70.028999999999982</c:v>
                </c:pt>
                <c:pt idx="14271">
                  <c:v>70.028999999999982</c:v>
                </c:pt>
                <c:pt idx="14272">
                  <c:v>70.028999999999982</c:v>
                </c:pt>
                <c:pt idx="14273">
                  <c:v>70.028999999999982</c:v>
                </c:pt>
                <c:pt idx="14274">
                  <c:v>70.028999999999982</c:v>
                </c:pt>
                <c:pt idx="14275">
                  <c:v>70.028999999999982</c:v>
                </c:pt>
                <c:pt idx="14276">
                  <c:v>70.028999999999982</c:v>
                </c:pt>
                <c:pt idx="14277">
                  <c:v>70.028999999999982</c:v>
                </c:pt>
                <c:pt idx="14278">
                  <c:v>70.028999999999982</c:v>
                </c:pt>
                <c:pt idx="14279">
                  <c:v>70.028999999999982</c:v>
                </c:pt>
                <c:pt idx="14280">
                  <c:v>70.028999999999982</c:v>
                </c:pt>
                <c:pt idx="14281">
                  <c:v>70.028999999999982</c:v>
                </c:pt>
                <c:pt idx="14282">
                  <c:v>70.028999999999982</c:v>
                </c:pt>
                <c:pt idx="14283">
                  <c:v>70.028999999999982</c:v>
                </c:pt>
                <c:pt idx="14284">
                  <c:v>70.028999999999982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69.985000000000014</c:v>
                </c:pt>
                <c:pt idx="14288">
                  <c:v>69.985000000000014</c:v>
                </c:pt>
                <c:pt idx="14289">
                  <c:v>69.985000000000014</c:v>
                </c:pt>
                <c:pt idx="14290">
                  <c:v>69.985000000000014</c:v>
                </c:pt>
                <c:pt idx="14291">
                  <c:v>69.985000000000014</c:v>
                </c:pt>
                <c:pt idx="14292">
                  <c:v>69.942000000000007</c:v>
                </c:pt>
                <c:pt idx="14293">
                  <c:v>69.942000000000007</c:v>
                </c:pt>
                <c:pt idx="14294">
                  <c:v>69.942000000000007</c:v>
                </c:pt>
                <c:pt idx="14295">
                  <c:v>69.942000000000007</c:v>
                </c:pt>
                <c:pt idx="14296">
                  <c:v>69.942000000000007</c:v>
                </c:pt>
                <c:pt idx="14297">
                  <c:v>69.942000000000007</c:v>
                </c:pt>
                <c:pt idx="14298">
                  <c:v>69.942000000000007</c:v>
                </c:pt>
                <c:pt idx="14299">
                  <c:v>69.942000000000007</c:v>
                </c:pt>
                <c:pt idx="14300">
                  <c:v>69.942000000000007</c:v>
                </c:pt>
                <c:pt idx="14301">
                  <c:v>69.942000000000007</c:v>
                </c:pt>
                <c:pt idx="14302">
                  <c:v>69.985000000000014</c:v>
                </c:pt>
                <c:pt idx="14303">
                  <c:v>69.985000000000014</c:v>
                </c:pt>
                <c:pt idx="14304">
                  <c:v>69.985000000000014</c:v>
                </c:pt>
                <c:pt idx="14305">
                  <c:v>69.985000000000014</c:v>
                </c:pt>
                <c:pt idx="14306">
                  <c:v>69.985000000000014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69.942000000000007</c:v>
                </c:pt>
                <c:pt idx="14311">
                  <c:v>69.942000000000007</c:v>
                </c:pt>
                <c:pt idx="14312">
                  <c:v>69.942000000000007</c:v>
                </c:pt>
                <c:pt idx="14313">
                  <c:v>69.942000000000007</c:v>
                </c:pt>
                <c:pt idx="14314">
                  <c:v>69.942000000000007</c:v>
                </c:pt>
                <c:pt idx="14315">
                  <c:v>69.942000000000007</c:v>
                </c:pt>
                <c:pt idx="14316">
                  <c:v>69.942000000000007</c:v>
                </c:pt>
                <c:pt idx="14317">
                  <c:v>69.942000000000007</c:v>
                </c:pt>
                <c:pt idx="14318">
                  <c:v>69.942000000000007</c:v>
                </c:pt>
                <c:pt idx="14319">
                  <c:v>69.942000000000007</c:v>
                </c:pt>
                <c:pt idx="14320">
                  <c:v>69.942000000000007</c:v>
                </c:pt>
                <c:pt idx="14321">
                  <c:v>69.942000000000007</c:v>
                </c:pt>
                <c:pt idx="14322">
                  <c:v>69.942000000000007</c:v>
                </c:pt>
                <c:pt idx="14323">
                  <c:v>69.942000000000007</c:v>
                </c:pt>
                <c:pt idx="14324">
                  <c:v>69.942000000000007</c:v>
                </c:pt>
                <c:pt idx="14325">
                  <c:v>69.942000000000007</c:v>
                </c:pt>
                <c:pt idx="14326">
                  <c:v>69.942000000000007</c:v>
                </c:pt>
                <c:pt idx="14327">
                  <c:v>69.942000000000007</c:v>
                </c:pt>
                <c:pt idx="14328">
                  <c:v>69.942000000000007</c:v>
                </c:pt>
                <c:pt idx="14329">
                  <c:v>69.942000000000007</c:v>
                </c:pt>
                <c:pt idx="14330">
                  <c:v>69.942000000000007</c:v>
                </c:pt>
                <c:pt idx="14331">
                  <c:v>69.942000000000007</c:v>
                </c:pt>
                <c:pt idx="14332">
                  <c:v>69.942000000000007</c:v>
                </c:pt>
                <c:pt idx="14333">
                  <c:v>69.942000000000007</c:v>
                </c:pt>
                <c:pt idx="14334">
                  <c:v>69.942000000000007</c:v>
                </c:pt>
                <c:pt idx="14335">
                  <c:v>69.942000000000007</c:v>
                </c:pt>
                <c:pt idx="14336">
                  <c:v>69.942000000000007</c:v>
                </c:pt>
                <c:pt idx="14337">
                  <c:v>69.942000000000007</c:v>
                </c:pt>
                <c:pt idx="14338">
                  <c:v>69.942000000000007</c:v>
                </c:pt>
                <c:pt idx="14339">
                  <c:v>69.942000000000007</c:v>
                </c:pt>
                <c:pt idx="14340">
                  <c:v>69.942000000000007</c:v>
                </c:pt>
                <c:pt idx="14341">
                  <c:v>69.942000000000007</c:v>
                </c:pt>
                <c:pt idx="14342">
                  <c:v>69.942000000000007</c:v>
                </c:pt>
                <c:pt idx="14343">
                  <c:v>69.942000000000007</c:v>
                </c:pt>
                <c:pt idx="14344">
                  <c:v>69.942000000000007</c:v>
                </c:pt>
                <c:pt idx="14345">
                  <c:v>69.942000000000007</c:v>
                </c:pt>
                <c:pt idx="14346">
                  <c:v>69.985000000000014</c:v>
                </c:pt>
                <c:pt idx="14347">
                  <c:v>69.985000000000014</c:v>
                </c:pt>
                <c:pt idx="14348">
                  <c:v>69.985000000000014</c:v>
                </c:pt>
                <c:pt idx="14349">
                  <c:v>70.028999999999982</c:v>
                </c:pt>
                <c:pt idx="14350">
                  <c:v>70.028999999999982</c:v>
                </c:pt>
                <c:pt idx="14351">
                  <c:v>70.028999999999982</c:v>
                </c:pt>
                <c:pt idx="14352">
                  <c:v>70.028999999999982</c:v>
                </c:pt>
                <c:pt idx="14353">
                  <c:v>70.028999999999982</c:v>
                </c:pt>
                <c:pt idx="14354">
                  <c:v>70.072000000000003</c:v>
                </c:pt>
                <c:pt idx="14355">
                  <c:v>70.072000000000003</c:v>
                </c:pt>
                <c:pt idx="14356">
                  <c:v>70.072000000000003</c:v>
                </c:pt>
                <c:pt idx="14357">
                  <c:v>70.072000000000003</c:v>
                </c:pt>
                <c:pt idx="14358">
                  <c:v>70.072000000000003</c:v>
                </c:pt>
                <c:pt idx="14359">
                  <c:v>70.072000000000003</c:v>
                </c:pt>
                <c:pt idx="14360">
                  <c:v>70.072000000000003</c:v>
                </c:pt>
                <c:pt idx="14361">
                  <c:v>70.114999999999995</c:v>
                </c:pt>
                <c:pt idx="14362">
                  <c:v>70.114999999999995</c:v>
                </c:pt>
                <c:pt idx="14363">
                  <c:v>70.114999999999995</c:v>
                </c:pt>
                <c:pt idx="14364">
                  <c:v>70.114999999999995</c:v>
                </c:pt>
                <c:pt idx="14365">
                  <c:v>70.114999999999995</c:v>
                </c:pt>
                <c:pt idx="14366">
                  <c:v>70.157999999999987</c:v>
                </c:pt>
                <c:pt idx="14367">
                  <c:v>70.157999999999987</c:v>
                </c:pt>
                <c:pt idx="14368">
                  <c:v>70.157999999999987</c:v>
                </c:pt>
                <c:pt idx="14369">
                  <c:v>70.200999999999993</c:v>
                </c:pt>
                <c:pt idx="14370">
                  <c:v>70.157999999999987</c:v>
                </c:pt>
                <c:pt idx="14371">
                  <c:v>70.200999999999993</c:v>
                </c:pt>
                <c:pt idx="14372">
                  <c:v>70.200999999999993</c:v>
                </c:pt>
                <c:pt idx="14373">
                  <c:v>70.200999999999993</c:v>
                </c:pt>
                <c:pt idx="14374">
                  <c:v>70.200999999999993</c:v>
                </c:pt>
                <c:pt idx="14375">
                  <c:v>70.200999999999993</c:v>
                </c:pt>
                <c:pt idx="14376">
                  <c:v>70.200999999999993</c:v>
                </c:pt>
                <c:pt idx="14377">
                  <c:v>70.157999999999987</c:v>
                </c:pt>
                <c:pt idx="14378">
                  <c:v>70.157999999999987</c:v>
                </c:pt>
                <c:pt idx="14379">
                  <c:v>70.114999999999995</c:v>
                </c:pt>
                <c:pt idx="14380">
                  <c:v>70.114999999999995</c:v>
                </c:pt>
                <c:pt idx="14381">
                  <c:v>70.114999999999995</c:v>
                </c:pt>
                <c:pt idx="14382">
                  <c:v>70.114999999999995</c:v>
                </c:pt>
                <c:pt idx="14383">
                  <c:v>70.072000000000003</c:v>
                </c:pt>
                <c:pt idx="14384">
                  <c:v>70.072000000000003</c:v>
                </c:pt>
                <c:pt idx="14385">
                  <c:v>70.072000000000003</c:v>
                </c:pt>
                <c:pt idx="14386">
                  <c:v>70.072000000000003</c:v>
                </c:pt>
                <c:pt idx="14387">
                  <c:v>70.114999999999995</c:v>
                </c:pt>
                <c:pt idx="14388">
                  <c:v>70.072000000000003</c:v>
                </c:pt>
                <c:pt idx="14389">
                  <c:v>70.114999999999995</c:v>
                </c:pt>
                <c:pt idx="14390">
                  <c:v>70.072000000000003</c:v>
                </c:pt>
                <c:pt idx="14391">
                  <c:v>70.072000000000003</c:v>
                </c:pt>
                <c:pt idx="14392">
                  <c:v>70.072000000000003</c:v>
                </c:pt>
                <c:pt idx="14393">
                  <c:v>70.114999999999995</c:v>
                </c:pt>
                <c:pt idx="14394">
                  <c:v>70.114999999999995</c:v>
                </c:pt>
                <c:pt idx="14395">
                  <c:v>70.114999999999995</c:v>
                </c:pt>
                <c:pt idx="14396">
                  <c:v>70.114999999999995</c:v>
                </c:pt>
                <c:pt idx="14397">
                  <c:v>70.157999999999987</c:v>
                </c:pt>
                <c:pt idx="14398">
                  <c:v>70.157999999999987</c:v>
                </c:pt>
                <c:pt idx="14399">
                  <c:v>70.157999999999987</c:v>
                </c:pt>
                <c:pt idx="14400">
                  <c:v>70.114999999999995</c:v>
                </c:pt>
                <c:pt idx="14401">
                  <c:v>70.114999999999995</c:v>
                </c:pt>
                <c:pt idx="14402">
                  <c:v>70.114999999999995</c:v>
                </c:pt>
                <c:pt idx="14403">
                  <c:v>70.114999999999995</c:v>
                </c:pt>
                <c:pt idx="14404">
                  <c:v>70.114999999999995</c:v>
                </c:pt>
                <c:pt idx="14405">
                  <c:v>70.157999999999987</c:v>
                </c:pt>
                <c:pt idx="14406">
                  <c:v>70.157999999999987</c:v>
                </c:pt>
                <c:pt idx="14407">
                  <c:v>70.200999999999993</c:v>
                </c:pt>
                <c:pt idx="14408">
                  <c:v>70.200999999999993</c:v>
                </c:pt>
                <c:pt idx="14409">
                  <c:v>70.200999999999993</c:v>
                </c:pt>
                <c:pt idx="14410">
                  <c:v>70.200999999999993</c:v>
                </c:pt>
                <c:pt idx="14411">
                  <c:v>70.242999999999995</c:v>
                </c:pt>
                <c:pt idx="14412">
                  <c:v>70.286000000000001</c:v>
                </c:pt>
                <c:pt idx="14413">
                  <c:v>70.286000000000001</c:v>
                </c:pt>
                <c:pt idx="14414">
                  <c:v>70.328999999999979</c:v>
                </c:pt>
                <c:pt idx="14415">
                  <c:v>70.328999999999979</c:v>
                </c:pt>
                <c:pt idx="14416">
                  <c:v>70.371999999999986</c:v>
                </c:pt>
                <c:pt idx="14417">
                  <c:v>70.371999999999986</c:v>
                </c:pt>
                <c:pt idx="14418">
                  <c:v>70.371999999999986</c:v>
                </c:pt>
                <c:pt idx="14419">
                  <c:v>70.371999999999986</c:v>
                </c:pt>
                <c:pt idx="14420">
                  <c:v>70.371999999999986</c:v>
                </c:pt>
                <c:pt idx="14421">
                  <c:v>70.371999999999986</c:v>
                </c:pt>
                <c:pt idx="14422">
                  <c:v>70.371999999999986</c:v>
                </c:pt>
                <c:pt idx="14423">
                  <c:v>70.371999999999986</c:v>
                </c:pt>
                <c:pt idx="14424">
                  <c:v>70.371999999999986</c:v>
                </c:pt>
                <c:pt idx="14425">
                  <c:v>70.371999999999986</c:v>
                </c:pt>
                <c:pt idx="14426">
                  <c:v>70.371999999999986</c:v>
                </c:pt>
                <c:pt idx="14427">
                  <c:v>70.371999999999986</c:v>
                </c:pt>
                <c:pt idx="14428">
                  <c:v>70.328999999999979</c:v>
                </c:pt>
                <c:pt idx="14429">
                  <c:v>70.328999999999979</c:v>
                </c:pt>
                <c:pt idx="14430">
                  <c:v>70.328999999999979</c:v>
                </c:pt>
                <c:pt idx="14431">
                  <c:v>70.328999999999979</c:v>
                </c:pt>
                <c:pt idx="14432">
                  <c:v>70.328999999999979</c:v>
                </c:pt>
                <c:pt idx="14433">
                  <c:v>70.328999999999979</c:v>
                </c:pt>
                <c:pt idx="14434">
                  <c:v>70.328999999999979</c:v>
                </c:pt>
                <c:pt idx="14435">
                  <c:v>70.328999999999979</c:v>
                </c:pt>
                <c:pt idx="14436">
                  <c:v>70.328999999999979</c:v>
                </c:pt>
                <c:pt idx="14437">
                  <c:v>70.328999999999979</c:v>
                </c:pt>
                <c:pt idx="14438">
                  <c:v>70.328999999999979</c:v>
                </c:pt>
                <c:pt idx="14439">
                  <c:v>70.371999999999986</c:v>
                </c:pt>
                <c:pt idx="14440">
                  <c:v>70.371999999999986</c:v>
                </c:pt>
                <c:pt idx="14441">
                  <c:v>70.415999999999997</c:v>
                </c:pt>
                <c:pt idx="14442">
                  <c:v>70.415999999999997</c:v>
                </c:pt>
                <c:pt idx="14443">
                  <c:v>70.415999999999997</c:v>
                </c:pt>
                <c:pt idx="14444">
                  <c:v>70.415999999999997</c:v>
                </c:pt>
                <c:pt idx="14445">
                  <c:v>70.459000000000003</c:v>
                </c:pt>
                <c:pt idx="14446">
                  <c:v>70.459000000000003</c:v>
                </c:pt>
                <c:pt idx="14447">
                  <c:v>70.459000000000003</c:v>
                </c:pt>
                <c:pt idx="14448">
                  <c:v>70.459000000000003</c:v>
                </c:pt>
                <c:pt idx="14449">
                  <c:v>70.459000000000003</c:v>
                </c:pt>
                <c:pt idx="14450">
                  <c:v>70.459000000000003</c:v>
                </c:pt>
                <c:pt idx="14451">
                  <c:v>70.459000000000003</c:v>
                </c:pt>
                <c:pt idx="14452">
                  <c:v>70.501999999999995</c:v>
                </c:pt>
                <c:pt idx="14453">
                  <c:v>70.501999999999995</c:v>
                </c:pt>
                <c:pt idx="14454">
                  <c:v>70.459000000000003</c:v>
                </c:pt>
                <c:pt idx="14455">
                  <c:v>70.459000000000003</c:v>
                </c:pt>
                <c:pt idx="14456">
                  <c:v>70.459000000000003</c:v>
                </c:pt>
                <c:pt idx="14457">
                  <c:v>70.459000000000003</c:v>
                </c:pt>
                <c:pt idx="14458">
                  <c:v>70.415999999999997</c:v>
                </c:pt>
                <c:pt idx="14459">
                  <c:v>70.415999999999997</c:v>
                </c:pt>
                <c:pt idx="14460">
                  <c:v>70.371999999999986</c:v>
                </c:pt>
                <c:pt idx="14461">
                  <c:v>70.371999999999986</c:v>
                </c:pt>
                <c:pt idx="14462">
                  <c:v>70.371999999999986</c:v>
                </c:pt>
                <c:pt idx="14463">
                  <c:v>70.371999999999986</c:v>
                </c:pt>
                <c:pt idx="14464">
                  <c:v>70.371999999999986</c:v>
                </c:pt>
                <c:pt idx="14465">
                  <c:v>70.328999999999979</c:v>
                </c:pt>
                <c:pt idx="14466">
                  <c:v>70.328999999999979</c:v>
                </c:pt>
                <c:pt idx="14467">
                  <c:v>70.286000000000001</c:v>
                </c:pt>
                <c:pt idx="14468">
                  <c:v>70.286000000000001</c:v>
                </c:pt>
                <c:pt idx="14469">
                  <c:v>70.286000000000001</c:v>
                </c:pt>
                <c:pt idx="14470">
                  <c:v>70.286000000000001</c:v>
                </c:pt>
                <c:pt idx="14471">
                  <c:v>70.242999999999995</c:v>
                </c:pt>
                <c:pt idx="14472">
                  <c:v>70.242999999999995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70.157999999999987</c:v>
                </c:pt>
                <c:pt idx="14478">
                  <c:v>70.157999999999987</c:v>
                </c:pt>
                <c:pt idx="14479">
                  <c:v>70.157999999999987</c:v>
                </c:pt>
                <c:pt idx="14480">
                  <c:v>70.200999999999993</c:v>
                </c:pt>
                <c:pt idx="14481">
                  <c:v>70.200999999999993</c:v>
                </c:pt>
                <c:pt idx="14482">
                  <c:v>70.200999999999993</c:v>
                </c:pt>
                <c:pt idx="14483">
                  <c:v>70.200999999999993</c:v>
                </c:pt>
                <c:pt idx="14484">
                  <c:v>70.200999999999993</c:v>
                </c:pt>
                <c:pt idx="14485">
                  <c:v>70.200999999999993</c:v>
                </c:pt>
                <c:pt idx="14486">
                  <c:v>70.200999999999993</c:v>
                </c:pt>
                <c:pt idx="14487">
                  <c:v>70.200999999999993</c:v>
                </c:pt>
                <c:pt idx="14488">
                  <c:v>70.200999999999993</c:v>
                </c:pt>
                <c:pt idx="14489">
                  <c:v>70.200999999999993</c:v>
                </c:pt>
                <c:pt idx="14490">
                  <c:v>70.200999999999993</c:v>
                </c:pt>
                <c:pt idx="14491">
                  <c:v>70.200999999999993</c:v>
                </c:pt>
                <c:pt idx="14492">
                  <c:v>70.200999999999993</c:v>
                </c:pt>
                <c:pt idx="14493">
                  <c:v>70.242999999999995</c:v>
                </c:pt>
                <c:pt idx="14494">
                  <c:v>70.242999999999995</c:v>
                </c:pt>
                <c:pt idx="14495">
                  <c:v>70.242999999999995</c:v>
                </c:pt>
                <c:pt idx="14496">
                  <c:v>70.286000000000001</c:v>
                </c:pt>
                <c:pt idx="14497">
                  <c:v>70.242999999999995</c:v>
                </c:pt>
                <c:pt idx="14498">
                  <c:v>70.242999999999995</c:v>
                </c:pt>
                <c:pt idx="14499">
                  <c:v>70.242999999999995</c:v>
                </c:pt>
                <c:pt idx="14500">
                  <c:v>70.242999999999995</c:v>
                </c:pt>
                <c:pt idx="14501">
                  <c:v>70.200999999999993</c:v>
                </c:pt>
                <c:pt idx="14502">
                  <c:v>70.200999999999993</c:v>
                </c:pt>
                <c:pt idx="14503">
                  <c:v>70.200999999999993</c:v>
                </c:pt>
                <c:pt idx="14504">
                  <c:v>70.200999999999993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70.200999999999993</c:v>
                </c:pt>
                <c:pt idx="14509">
                  <c:v>70.200999999999993</c:v>
                </c:pt>
                <c:pt idx="14510">
                  <c:v>70.200999999999993</c:v>
                </c:pt>
                <c:pt idx="14511">
                  <c:v>70.200999999999993</c:v>
                </c:pt>
                <c:pt idx="14512">
                  <c:v>70.157999999999987</c:v>
                </c:pt>
                <c:pt idx="14513">
                  <c:v>70.157999999999987</c:v>
                </c:pt>
                <c:pt idx="14514">
                  <c:v>70.200999999999993</c:v>
                </c:pt>
                <c:pt idx="14515">
                  <c:v>70.200999999999993</c:v>
                </c:pt>
                <c:pt idx="14516">
                  <c:v>70.200999999999993</c:v>
                </c:pt>
                <c:pt idx="14517">
                  <c:v>70.200999999999993</c:v>
                </c:pt>
                <c:pt idx="14518">
                  <c:v>70.200999999999993</c:v>
                </c:pt>
                <c:pt idx="14519">
                  <c:v>70.200999999999993</c:v>
                </c:pt>
                <c:pt idx="14520">
                  <c:v>70.200999999999993</c:v>
                </c:pt>
                <c:pt idx="14521">
                  <c:v>70.200999999999993</c:v>
                </c:pt>
                <c:pt idx="14522">
                  <c:v>70.200999999999993</c:v>
                </c:pt>
                <c:pt idx="14523">
                  <c:v>70.157999999999987</c:v>
                </c:pt>
                <c:pt idx="14524">
                  <c:v>70.157999999999987</c:v>
                </c:pt>
                <c:pt idx="14525">
                  <c:v>70.157999999999987</c:v>
                </c:pt>
                <c:pt idx="14526">
                  <c:v>70.157999999999987</c:v>
                </c:pt>
                <c:pt idx="14527">
                  <c:v>70.157999999999987</c:v>
                </c:pt>
                <c:pt idx="14528">
                  <c:v>70.157999999999987</c:v>
                </c:pt>
                <c:pt idx="14529">
                  <c:v>70.157999999999987</c:v>
                </c:pt>
                <c:pt idx="14530">
                  <c:v>70.157999999999987</c:v>
                </c:pt>
                <c:pt idx="14531">
                  <c:v>70.157999999999987</c:v>
                </c:pt>
                <c:pt idx="14532">
                  <c:v>70.157999999999987</c:v>
                </c:pt>
                <c:pt idx="14533">
                  <c:v>70.157999999999987</c:v>
                </c:pt>
                <c:pt idx="14534">
                  <c:v>70.157999999999987</c:v>
                </c:pt>
                <c:pt idx="14535">
                  <c:v>70.157999999999987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70.114999999999995</c:v>
                </c:pt>
                <c:pt idx="14542">
                  <c:v>70.114999999999995</c:v>
                </c:pt>
                <c:pt idx="14543">
                  <c:v>70.114999999999995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70.028999999999982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69.985000000000014</c:v>
                </c:pt>
                <c:pt idx="14553">
                  <c:v>69.985000000000014</c:v>
                </c:pt>
                <c:pt idx="14554">
                  <c:v>69.985000000000014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70.028999999999982</c:v>
                </c:pt>
                <c:pt idx="14558">
                  <c:v>70.028999999999982</c:v>
                </c:pt>
                <c:pt idx="14559">
                  <c:v>70.028999999999982</c:v>
                </c:pt>
                <c:pt idx="14560">
                  <c:v>70.028999999999982</c:v>
                </c:pt>
                <c:pt idx="14561">
                  <c:v>69.985000000000014</c:v>
                </c:pt>
                <c:pt idx="14562">
                  <c:v>69.942000000000007</c:v>
                </c:pt>
                <c:pt idx="14563">
                  <c:v>69.942000000000007</c:v>
                </c:pt>
                <c:pt idx="14564">
                  <c:v>69.942000000000007</c:v>
                </c:pt>
                <c:pt idx="14565">
                  <c:v>69.900999999999996</c:v>
                </c:pt>
                <c:pt idx="14566">
                  <c:v>69.900999999999996</c:v>
                </c:pt>
                <c:pt idx="14567">
                  <c:v>69.85799999999999</c:v>
                </c:pt>
                <c:pt idx="14568">
                  <c:v>69.85799999999999</c:v>
                </c:pt>
                <c:pt idx="14569">
                  <c:v>69.85799999999999</c:v>
                </c:pt>
                <c:pt idx="14570">
                  <c:v>69.85799999999999</c:v>
                </c:pt>
                <c:pt idx="14571">
                  <c:v>69.900999999999996</c:v>
                </c:pt>
                <c:pt idx="14572">
                  <c:v>69.900999999999996</c:v>
                </c:pt>
                <c:pt idx="14573">
                  <c:v>69.900999999999996</c:v>
                </c:pt>
                <c:pt idx="14574">
                  <c:v>69.900999999999996</c:v>
                </c:pt>
                <c:pt idx="14575">
                  <c:v>69.900999999999996</c:v>
                </c:pt>
                <c:pt idx="14576">
                  <c:v>69.900999999999996</c:v>
                </c:pt>
                <c:pt idx="14577">
                  <c:v>69.900999999999996</c:v>
                </c:pt>
                <c:pt idx="14578">
                  <c:v>69.900999999999996</c:v>
                </c:pt>
                <c:pt idx="14579">
                  <c:v>69.900999999999996</c:v>
                </c:pt>
                <c:pt idx="14580">
                  <c:v>69.900999999999996</c:v>
                </c:pt>
                <c:pt idx="14581">
                  <c:v>69.900999999999996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69.900999999999996</c:v>
                </c:pt>
                <c:pt idx="14587">
                  <c:v>69.900999999999996</c:v>
                </c:pt>
                <c:pt idx="14588">
                  <c:v>69.85799999999999</c:v>
                </c:pt>
                <c:pt idx="14589">
                  <c:v>69.85799999999999</c:v>
                </c:pt>
                <c:pt idx="14590">
                  <c:v>69.85799999999999</c:v>
                </c:pt>
                <c:pt idx="14591">
                  <c:v>69.813999999999993</c:v>
                </c:pt>
                <c:pt idx="14592">
                  <c:v>69.813999999999993</c:v>
                </c:pt>
                <c:pt idx="14593">
                  <c:v>69.771000000000001</c:v>
                </c:pt>
                <c:pt idx="14594">
                  <c:v>69.771000000000001</c:v>
                </c:pt>
                <c:pt idx="14595">
                  <c:v>69.771000000000001</c:v>
                </c:pt>
                <c:pt idx="14596">
                  <c:v>69.771000000000001</c:v>
                </c:pt>
                <c:pt idx="14597">
                  <c:v>69.771000000000001</c:v>
                </c:pt>
                <c:pt idx="14598">
                  <c:v>69.771000000000001</c:v>
                </c:pt>
                <c:pt idx="14599">
                  <c:v>69.771000000000001</c:v>
                </c:pt>
                <c:pt idx="14600">
                  <c:v>69.771000000000001</c:v>
                </c:pt>
                <c:pt idx="14601">
                  <c:v>69.771000000000001</c:v>
                </c:pt>
                <c:pt idx="14602">
                  <c:v>69.771000000000001</c:v>
                </c:pt>
                <c:pt idx="14603">
                  <c:v>69.771000000000001</c:v>
                </c:pt>
                <c:pt idx="14604">
                  <c:v>69.771000000000001</c:v>
                </c:pt>
                <c:pt idx="14605">
                  <c:v>69.727999999999994</c:v>
                </c:pt>
                <c:pt idx="14606">
                  <c:v>69.727999999999994</c:v>
                </c:pt>
                <c:pt idx="14607">
                  <c:v>69.685000000000002</c:v>
                </c:pt>
                <c:pt idx="14608">
                  <c:v>69.685000000000002</c:v>
                </c:pt>
                <c:pt idx="14609">
                  <c:v>69.685000000000002</c:v>
                </c:pt>
                <c:pt idx="14610">
                  <c:v>69.685000000000002</c:v>
                </c:pt>
                <c:pt idx="14611">
                  <c:v>69.685000000000002</c:v>
                </c:pt>
                <c:pt idx="14612">
                  <c:v>69.685000000000002</c:v>
                </c:pt>
                <c:pt idx="14613">
                  <c:v>69.685000000000002</c:v>
                </c:pt>
                <c:pt idx="14614">
                  <c:v>69.643000000000001</c:v>
                </c:pt>
                <c:pt idx="14615">
                  <c:v>69.643000000000001</c:v>
                </c:pt>
                <c:pt idx="14616">
                  <c:v>69.643000000000001</c:v>
                </c:pt>
                <c:pt idx="14617">
                  <c:v>69.599999999999994</c:v>
                </c:pt>
                <c:pt idx="14618">
                  <c:v>69.599999999999994</c:v>
                </c:pt>
                <c:pt idx="14619">
                  <c:v>69.599999999999994</c:v>
                </c:pt>
                <c:pt idx="14620">
                  <c:v>69.599999999999994</c:v>
                </c:pt>
                <c:pt idx="14621">
                  <c:v>69.599999999999994</c:v>
                </c:pt>
                <c:pt idx="14622">
                  <c:v>69.599999999999994</c:v>
                </c:pt>
                <c:pt idx="14623">
                  <c:v>69.599999999999994</c:v>
                </c:pt>
                <c:pt idx="14624">
                  <c:v>69.599999999999994</c:v>
                </c:pt>
                <c:pt idx="14625">
                  <c:v>69.599999999999994</c:v>
                </c:pt>
                <c:pt idx="14626">
                  <c:v>69.599999999999994</c:v>
                </c:pt>
                <c:pt idx="14627">
                  <c:v>69.599999999999994</c:v>
                </c:pt>
                <c:pt idx="14628">
                  <c:v>69.599999999999994</c:v>
                </c:pt>
                <c:pt idx="14629">
                  <c:v>69.599999999999994</c:v>
                </c:pt>
                <c:pt idx="14630">
                  <c:v>69.599999999999994</c:v>
                </c:pt>
                <c:pt idx="14631">
                  <c:v>69.599999999999994</c:v>
                </c:pt>
                <c:pt idx="14632">
                  <c:v>69.557000000000002</c:v>
                </c:pt>
                <c:pt idx="14633">
                  <c:v>69.557000000000002</c:v>
                </c:pt>
                <c:pt idx="14634">
                  <c:v>69.557000000000002</c:v>
                </c:pt>
                <c:pt idx="14635">
                  <c:v>69.557000000000002</c:v>
                </c:pt>
                <c:pt idx="14636">
                  <c:v>69.557000000000002</c:v>
                </c:pt>
                <c:pt idx="14637">
                  <c:v>69.557000000000002</c:v>
                </c:pt>
                <c:pt idx="14638">
                  <c:v>69.557000000000002</c:v>
                </c:pt>
                <c:pt idx="14639">
                  <c:v>69.557000000000002</c:v>
                </c:pt>
                <c:pt idx="14640">
                  <c:v>69.557000000000002</c:v>
                </c:pt>
                <c:pt idx="14641">
                  <c:v>69.513999999999996</c:v>
                </c:pt>
                <c:pt idx="14642">
                  <c:v>69.513999999999996</c:v>
                </c:pt>
                <c:pt idx="14643">
                  <c:v>69.513999999999996</c:v>
                </c:pt>
                <c:pt idx="14644">
                  <c:v>69.471000000000004</c:v>
                </c:pt>
                <c:pt idx="14645">
                  <c:v>69.427000000000007</c:v>
                </c:pt>
                <c:pt idx="14646">
                  <c:v>69.427000000000007</c:v>
                </c:pt>
                <c:pt idx="14647">
                  <c:v>69.385999999999981</c:v>
                </c:pt>
                <c:pt idx="14648">
                  <c:v>69.343000000000004</c:v>
                </c:pt>
                <c:pt idx="14649">
                  <c:v>69.343000000000004</c:v>
                </c:pt>
                <c:pt idx="14650">
                  <c:v>69.343000000000004</c:v>
                </c:pt>
                <c:pt idx="14651">
                  <c:v>69.343000000000004</c:v>
                </c:pt>
                <c:pt idx="14652">
                  <c:v>69.343000000000004</c:v>
                </c:pt>
                <c:pt idx="14653">
                  <c:v>69.343000000000004</c:v>
                </c:pt>
                <c:pt idx="14654">
                  <c:v>69.343000000000004</c:v>
                </c:pt>
                <c:pt idx="14655">
                  <c:v>69.343000000000004</c:v>
                </c:pt>
                <c:pt idx="14656">
                  <c:v>69.343000000000004</c:v>
                </c:pt>
                <c:pt idx="14657">
                  <c:v>69.343000000000004</c:v>
                </c:pt>
                <c:pt idx="14658">
                  <c:v>69.343000000000004</c:v>
                </c:pt>
                <c:pt idx="14659">
                  <c:v>69.343000000000004</c:v>
                </c:pt>
                <c:pt idx="14660">
                  <c:v>69.343000000000004</c:v>
                </c:pt>
                <c:pt idx="14661">
                  <c:v>69.343000000000004</c:v>
                </c:pt>
                <c:pt idx="14662">
                  <c:v>69.343000000000004</c:v>
                </c:pt>
                <c:pt idx="14663">
                  <c:v>69.343000000000004</c:v>
                </c:pt>
                <c:pt idx="14664">
                  <c:v>69.343000000000004</c:v>
                </c:pt>
                <c:pt idx="14665">
                  <c:v>69.3</c:v>
                </c:pt>
                <c:pt idx="14666">
                  <c:v>69.3</c:v>
                </c:pt>
                <c:pt idx="14667">
                  <c:v>69.3</c:v>
                </c:pt>
                <c:pt idx="14668">
                  <c:v>69.256</c:v>
                </c:pt>
                <c:pt idx="14669">
                  <c:v>69.256</c:v>
                </c:pt>
                <c:pt idx="14670">
                  <c:v>69.256</c:v>
                </c:pt>
                <c:pt idx="14671">
                  <c:v>69.256</c:v>
                </c:pt>
                <c:pt idx="14672">
                  <c:v>69.256</c:v>
                </c:pt>
                <c:pt idx="14673">
                  <c:v>69.256</c:v>
                </c:pt>
                <c:pt idx="14674">
                  <c:v>69.256</c:v>
                </c:pt>
                <c:pt idx="14675">
                  <c:v>69.256</c:v>
                </c:pt>
                <c:pt idx="14676">
                  <c:v>69.256</c:v>
                </c:pt>
                <c:pt idx="14677">
                  <c:v>69.256</c:v>
                </c:pt>
                <c:pt idx="14678">
                  <c:v>69.212999999999994</c:v>
                </c:pt>
                <c:pt idx="14679">
                  <c:v>69.212999999999994</c:v>
                </c:pt>
                <c:pt idx="14680">
                  <c:v>69.212999999999994</c:v>
                </c:pt>
                <c:pt idx="14681">
                  <c:v>69.212999999999994</c:v>
                </c:pt>
                <c:pt idx="14682">
                  <c:v>69.212999999999994</c:v>
                </c:pt>
                <c:pt idx="14683">
                  <c:v>69.212999999999994</c:v>
                </c:pt>
                <c:pt idx="14684">
                  <c:v>69.212999999999994</c:v>
                </c:pt>
                <c:pt idx="14685">
                  <c:v>69.212999999999994</c:v>
                </c:pt>
                <c:pt idx="14686">
                  <c:v>69.212999999999994</c:v>
                </c:pt>
                <c:pt idx="14687">
                  <c:v>69.212999999999994</c:v>
                </c:pt>
                <c:pt idx="14688">
                  <c:v>69.212999999999994</c:v>
                </c:pt>
                <c:pt idx="14689">
                  <c:v>69.256</c:v>
                </c:pt>
                <c:pt idx="14690">
                  <c:v>69.256</c:v>
                </c:pt>
                <c:pt idx="14691">
                  <c:v>69.256</c:v>
                </c:pt>
                <c:pt idx="14692">
                  <c:v>69.256</c:v>
                </c:pt>
                <c:pt idx="14693">
                  <c:v>69.256</c:v>
                </c:pt>
                <c:pt idx="14694">
                  <c:v>69.256</c:v>
                </c:pt>
                <c:pt idx="14695">
                  <c:v>69.256</c:v>
                </c:pt>
                <c:pt idx="14696">
                  <c:v>69.256</c:v>
                </c:pt>
                <c:pt idx="14697">
                  <c:v>69.256</c:v>
                </c:pt>
                <c:pt idx="14698">
                  <c:v>69.256</c:v>
                </c:pt>
                <c:pt idx="14699">
                  <c:v>69.256</c:v>
                </c:pt>
                <c:pt idx="14700">
                  <c:v>69.256</c:v>
                </c:pt>
                <c:pt idx="14701">
                  <c:v>69.256</c:v>
                </c:pt>
                <c:pt idx="14702">
                  <c:v>69.256</c:v>
                </c:pt>
                <c:pt idx="14703">
                  <c:v>69.256</c:v>
                </c:pt>
                <c:pt idx="14704">
                  <c:v>69.256</c:v>
                </c:pt>
                <c:pt idx="14705">
                  <c:v>69.256</c:v>
                </c:pt>
                <c:pt idx="14706">
                  <c:v>69.256</c:v>
                </c:pt>
                <c:pt idx="14707">
                  <c:v>69.3</c:v>
                </c:pt>
                <c:pt idx="14708">
                  <c:v>69.3</c:v>
                </c:pt>
                <c:pt idx="14709">
                  <c:v>69.3</c:v>
                </c:pt>
                <c:pt idx="14710">
                  <c:v>69.3</c:v>
                </c:pt>
                <c:pt idx="14711">
                  <c:v>69.343000000000004</c:v>
                </c:pt>
                <c:pt idx="14712">
                  <c:v>69.343000000000004</c:v>
                </c:pt>
                <c:pt idx="14713">
                  <c:v>69.343000000000004</c:v>
                </c:pt>
                <c:pt idx="14714">
                  <c:v>69.343000000000004</c:v>
                </c:pt>
                <c:pt idx="14715">
                  <c:v>69.343000000000004</c:v>
                </c:pt>
                <c:pt idx="14716">
                  <c:v>69.343000000000004</c:v>
                </c:pt>
                <c:pt idx="14717">
                  <c:v>69.343000000000004</c:v>
                </c:pt>
                <c:pt idx="14718">
                  <c:v>69.385999999999981</c:v>
                </c:pt>
                <c:pt idx="14719">
                  <c:v>69.385999999999981</c:v>
                </c:pt>
                <c:pt idx="14720">
                  <c:v>69.427000000000007</c:v>
                </c:pt>
                <c:pt idx="14721">
                  <c:v>69.427000000000007</c:v>
                </c:pt>
                <c:pt idx="14722">
                  <c:v>69.427000000000007</c:v>
                </c:pt>
                <c:pt idx="14723">
                  <c:v>69.427000000000007</c:v>
                </c:pt>
                <c:pt idx="14724">
                  <c:v>69.427000000000007</c:v>
                </c:pt>
                <c:pt idx="14725">
                  <c:v>69.427000000000007</c:v>
                </c:pt>
                <c:pt idx="14726">
                  <c:v>69.427000000000007</c:v>
                </c:pt>
                <c:pt idx="14727">
                  <c:v>69.427000000000007</c:v>
                </c:pt>
                <c:pt idx="14728">
                  <c:v>69.471000000000004</c:v>
                </c:pt>
                <c:pt idx="14729">
                  <c:v>69.471000000000004</c:v>
                </c:pt>
                <c:pt idx="14730">
                  <c:v>69.471000000000004</c:v>
                </c:pt>
                <c:pt idx="14731">
                  <c:v>69.471000000000004</c:v>
                </c:pt>
                <c:pt idx="14732">
                  <c:v>69.471000000000004</c:v>
                </c:pt>
                <c:pt idx="14733">
                  <c:v>69.427000000000007</c:v>
                </c:pt>
                <c:pt idx="14734">
                  <c:v>69.427000000000007</c:v>
                </c:pt>
                <c:pt idx="14735">
                  <c:v>69.427000000000007</c:v>
                </c:pt>
                <c:pt idx="14736">
                  <c:v>69.427000000000007</c:v>
                </c:pt>
                <c:pt idx="14737">
                  <c:v>69.427000000000007</c:v>
                </c:pt>
                <c:pt idx="14738">
                  <c:v>69.427000000000007</c:v>
                </c:pt>
                <c:pt idx="14739">
                  <c:v>69.427000000000007</c:v>
                </c:pt>
                <c:pt idx="14740">
                  <c:v>69.471000000000004</c:v>
                </c:pt>
                <c:pt idx="14741">
                  <c:v>69.471000000000004</c:v>
                </c:pt>
                <c:pt idx="14742">
                  <c:v>69.471000000000004</c:v>
                </c:pt>
                <c:pt idx="14743">
                  <c:v>69.513999999999996</c:v>
                </c:pt>
                <c:pt idx="14744">
                  <c:v>69.513999999999996</c:v>
                </c:pt>
                <c:pt idx="14745">
                  <c:v>69.513999999999996</c:v>
                </c:pt>
                <c:pt idx="14746">
                  <c:v>69.557000000000002</c:v>
                </c:pt>
                <c:pt idx="14747">
                  <c:v>69.557000000000002</c:v>
                </c:pt>
                <c:pt idx="14748">
                  <c:v>69.599999999999994</c:v>
                </c:pt>
                <c:pt idx="14749">
                  <c:v>69.599999999999994</c:v>
                </c:pt>
                <c:pt idx="14750">
                  <c:v>69.599999999999994</c:v>
                </c:pt>
                <c:pt idx="14751">
                  <c:v>69.599999999999994</c:v>
                </c:pt>
                <c:pt idx="14752">
                  <c:v>69.599999999999994</c:v>
                </c:pt>
                <c:pt idx="14753">
                  <c:v>69.599999999999994</c:v>
                </c:pt>
                <c:pt idx="14754">
                  <c:v>69.599999999999994</c:v>
                </c:pt>
                <c:pt idx="14755">
                  <c:v>69.599999999999994</c:v>
                </c:pt>
                <c:pt idx="14756">
                  <c:v>69.643000000000001</c:v>
                </c:pt>
                <c:pt idx="14757">
                  <c:v>69.643000000000001</c:v>
                </c:pt>
                <c:pt idx="14758">
                  <c:v>69.643000000000001</c:v>
                </c:pt>
                <c:pt idx="14759">
                  <c:v>69.643000000000001</c:v>
                </c:pt>
                <c:pt idx="14760">
                  <c:v>69.643000000000001</c:v>
                </c:pt>
                <c:pt idx="14761">
                  <c:v>69.643000000000001</c:v>
                </c:pt>
                <c:pt idx="14762">
                  <c:v>69.643000000000001</c:v>
                </c:pt>
                <c:pt idx="14763">
                  <c:v>69.643000000000001</c:v>
                </c:pt>
                <c:pt idx="14764">
                  <c:v>69.643000000000001</c:v>
                </c:pt>
                <c:pt idx="14765">
                  <c:v>69.643000000000001</c:v>
                </c:pt>
                <c:pt idx="14766">
                  <c:v>69.643000000000001</c:v>
                </c:pt>
                <c:pt idx="14767">
                  <c:v>69.643000000000001</c:v>
                </c:pt>
                <c:pt idx="14768">
                  <c:v>69.643000000000001</c:v>
                </c:pt>
                <c:pt idx="14769">
                  <c:v>69.643000000000001</c:v>
                </c:pt>
                <c:pt idx="14770">
                  <c:v>69.643000000000001</c:v>
                </c:pt>
                <c:pt idx="14771">
                  <c:v>69.643000000000001</c:v>
                </c:pt>
                <c:pt idx="14772">
                  <c:v>69.643000000000001</c:v>
                </c:pt>
                <c:pt idx="14773">
                  <c:v>69.643000000000001</c:v>
                </c:pt>
                <c:pt idx="14774">
                  <c:v>69.643000000000001</c:v>
                </c:pt>
                <c:pt idx="14775">
                  <c:v>69.643000000000001</c:v>
                </c:pt>
                <c:pt idx="14776">
                  <c:v>69.643000000000001</c:v>
                </c:pt>
                <c:pt idx="14777">
                  <c:v>69.685000000000002</c:v>
                </c:pt>
                <c:pt idx="14778">
                  <c:v>69.685000000000002</c:v>
                </c:pt>
                <c:pt idx="14779">
                  <c:v>69.685000000000002</c:v>
                </c:pt>
                <c:pt idx="14780">
                  <c:v>69.685000000000002</c:v>
                </c:pt>
                <c:pt idx="14781">
                  <c:v>69.685000000000002</c:v>
                </c:pt>
                <c:pt idx="14782">
                  <c:v>69.685000000000002</c:v>
                </c:pt>
                <c:pt idx="14783">
                  <c:v>69.727999999999994</c:v>
                </c:pt>
                <c:pt idx="14784">
                  <c:v>69.727999999999994</c:v>
                </c:pt>
                <c:pt idx="14785">
                  <c:v>69.727999999999994</c:v>
                </c:pt>
                <c:pt idx="14786">
                  <c:v>69.727999999999994</c:v>
                </c:pt>
                <c:pt idx="14787">
                  <c:v>69.727999999999994</c:v>
                </c:pt>
                <c:pt idx="14788">
                  <c:v>69.771000000000001</c:v>
                </c:pt>
                <c:pt idx="14789">
                  <c:v>69.771000000000001</c:v>
                </c:pt>
                <c:pt idx="14790">
                  <c:v>69.771000000000001</c:v>
                </c:pt>
                <c:pt idx="14791">
                  <c:v>69.771000000000001</c:v>
                </c:pt>
                <c:pt idx="14792">
                  <c:v>69.771000000000001</c:v>
                </c:pt>
                <c:pt idx="14793">
                  <c:v>69.771000000000001</c:v>
                </c:pt>
                <c:pt idx="14794">
                  <c:v>69.771000000000001</c:v>
                </c:pt>
                <c:pt idx="14795">
                  <c:v>69.771000000000001</c:v>
                </c:pt>
                <c:pt idx="14796">
                  <c:v>69.771000000000001</c:v>
                </c:pt>
                <c:pt idx="14797">
                  <c:v>69.771000000000001</c:v>
                </c:pt>
                <c:pt idx="14798">
                  <c:v>69.771000000000001</c:v>
                </c:pt>
                <c:pt idx="14799">
                  <c:v>69.771000000000001</c:v>
                </c:pt>
                <c:pt idx="14800">
                  <c:v>69.771000000000001</c:v>
                </c:pt>
                <c:pt idx="14801">
                  <c:v>69.771000000000001</c:v>
                </c:pt>
                <c:pt idx="14802">
                  <c:v>69.727999999999994</c:v>
                </c:pt>
                <c:pt idx="14803">
                  <c:v>69.727999999999994</c:v>
                </c:pt>
                <c:pt idx="14804">
                  <c:v>69.727999999999994</c:v>
                </c:pt>
                <c:pt idx="14805">
                  <c:v>69.727999999999994</c:v>
                </c:pt>
                <c:pt idx="14806">
                  <c:v>69.685000000000002</c:v>
                </c:pt>
                <c:pt idx="14807">
                  <c:v>69.685000000000002</c:v>
                </c:pt>
                <c:pt idx="14808">
                  <c:v>69.685000000000002</c:v>
                </c:pt>
                <c:pt idx="14809">
                  <c:v>69.685000000000002</c:v>
                </c:pt>
                <c:pt idx="14810">
                  <c:v>69.685000000000002</c:v>
                </c:pt>
                <c:pt idx="14811">
                  <c:v>69.685000000000002</c:v>
                </c:pt>
                <c:pt idx="14812">
                  <c:v>69.685000000000002</c:v>
                </c:pt>
                <c:pt idx="14813">
                  <c:v>69.727999999999994</c:v>
                </c:pt>
                <c:pt idx="14814">
                  <c:v>69.727999999999994</c:v>
                </c:pt>
                <c:pt idx="14815">
                  <c:v>69.771000000000001</c:v>
                </c:pt>
                <c:pt idx="14816">
                  <c:v>69.771000000000001</c:v>
                </c:pt>
                <c:pt idx="14817">
                  <c:v>69.771000000000001</c:v>
                </c:pt>
                <c:pt idx="14818">
                  <c:v>69.813999999999993</c:v>
                </c:pt>
                <c:pt idx="14819">
                  <c:v>69.813999999999993</c:v>
                </c:pt>
                <c:pt idx="14820">
                  <c:v>69.85799999999999</c:v>
                </c:pt>
                <c:pt idx="14821">
                  <c:v>69.85799999999999</c:v>
                </c:pt>
                <c:pt idx="14822">
                  <c:v>69.85799999999999</c:v>
                </c:pt>
                <c:pt idx="14823">
                  <c:v>69.900999999999996</c:v>
                </c:pt>
                <c:pt idx="14824">
                  <c:v>69.900999999999996</c:v>
                </c:pt>
                <c:pt idx="14825">
                  <c:v>69.942000000000007</c:v>
                </c:pt>
                <c:pt idx="14826">
                  <c:v>69.942000000000007</c:v>
                </c:pt>
                <c:pt idx="14827">
                  <c:v>69.985000000000014</c:v>
                </c:pt>
                <c:pt idx="14828">
                  <c:v>69.985000000000014</c:v>
                </c:pt>
                <c:pt idx="14829">
                  <c:v>70.028999999999982</c:v>
                </c:pt>
                <c:pt idx="14830">
                  <c:v>70.028999999999982</c:v>
                </c:pt>
                <c:pt idx="14831">
                  <c:v>70.028999999999982</c:v>
                </c:pt>
                <c:pt idx="14832">
                  <c:v>70.028999999999982</c:v>
                </c:pt>
                <c:pt idx="14833">
                  <c:v>70.072000000000003</c:v>
                </c:pt>
                <c:pt idx="14834">
                  <c:v>70.114999999999995</c:v>
                </c:pt>
                <c:pt idx="14835">
                  <c:v>70.114999999999995</c:v>
                </c:pt>
                <c:pt idx="14836">
                  <c:v>70.157999999999987</c:v>
                </c:pt>
                <c:pt idx="14837">
                  <c:v>70.200999999999993</c:v>
                </c:pt>
                <c:pt idx="14838">
                  <c:v>70.200999999999993</c:v>
                </c:pt>
                <c:pt idx="14839">
                  <c:v>70.200999999999993</c:v>
                </c:pt>
                <c:pt idx="14840">
                  <c:v>70.242999999999995</c:v>
                </c:pt>
                <c:pt idx="14841">
                  <c:v>70.286000000000001</c:v>
                </c:pt>
                <c:pt idx="14842">
                  <c:v>70.286000000000001</c:v>
                </c:pt>
                <c:pt idx="14843">
                  <c:v>70.328999999999979</c:v>
                </c:pt>
                <c:pt idx="14844">
                  <c:v>70.328999999999979</c:v>
                </c:pt>
                <c:pt idx="14845">
                  <c:v>70.328999999999979</c:v>
                </c:pt>
                <c:pt idx="14846">
                  <c:v>70.371999999999986</c:v>
                </c:pt>
                <c:pt idx="14847">
                  <c:v>70.371999999999986</c:v>
                </c:pt>
                <c:pt idx="14848">
                  <c:v>70.371999999999986</c:v>
                </c:pt>
                <c:pt idx="14849">
                  <c:v>70.371999999999986</c:v>
                </c:pt>
                <c:pt idx="14850">
                  <c:v>70.371999999999986</c:v>
                </c:pt>
                <c:pt idx="14851">
                  <c:v>70.415999999999997</c:v>
                </c:pt>
                <c:pt idx="14852">
                  <c:v>70.415999999999997</c:v>
                </c:pt>
                <c:pt idx="14853">
                  <c:v>70.459000000000003</c:v>
                </c:pt>
                <c:pt idx="14854">
                  <c:v>70.459000000000003</c:v>
                </c:pt>
                <c:pt idx="14855">
                  <c:v>70.501999999999995</c:v>
                </c:pt>
                <c:pt idx="14856">
                  <c:v>70.543000000000006</c:v>
                </c:pt>
                <c:pt idx="14857">
                  <c:v>70.543000000000006</c:v>
                </c:pt>
                <c:pt idx="14858">
                  <c:v>70.587000000000003</c:v>
                </c:pt>
                <c:pt idx="14859">
                  <c:v>70.63</c:v>
                </c:pt>
                <c:pt idx="14860">
                  <c:v>70.63</c:v>
                </c:pt>
                <c:pt idx="14861">
                  <c:v>70.63</c:v>
                </c:pt>
                <c:pt idx="14862">
                  <c:v>70.672999999999988</c:v>
                </c:pt>
                <c:pt idx="14863">
                  <c:v>70.672999999999988</c:v>
                </c:pt>
                <c:pt idx="14864">
                  <c:v>70.672999999999988</c:v>
                </c:pt>
                <c:pt idx="14865">
                  <c:v>70.715999999999994</c:v>
                </c:pt>
                <c:pt idx="14866">
                  <c:v>70.715999999999994</c:v>
                </c:pt>
                <c:pt idx="14867">
                  <c:v>70.715999999999994</c:v>
                </c:pt>
                <c:pt idx="14868">
                  <c:v>70.715999999999994</c:v>
                </c:pt>
                <c:pt idx="14869">
                  <c:v>70.759</c:v>
                </c:pt>
                <c:pt idx="14870">
                  <c:v>70.759</c:v>
                </c:pt>
                <c:pt idx="14871">
                  <c:v>70.759</c:v>
                </c:pt>
                <c:pt idx="14872">
                  <c:v>70.759</c:v>
                </c:pt>
                <c:pt idx="14873">
                  <c:v>70.802999999999983</c:v>
                </c:pt>
                <c:pt idx="14874">
                  <c:v>70.802999999999983</c:v>
                </c:pt>
                <c:pt idx="14875">
                  <c:v>70.802999999999983</c:v>
                </c:pt>
                <c:pt idx="14876">
                  <c:v>70.802999999999983</c:v>
                </c:pt>
                <c:pt idx="14877">
                  <c:v>70.846000000000004</c:v>
                </c:pt>
                <c:pt idx="14878">
                  <c:v>70.846000000000004</c:v>
                </c:pt>
                <c:pt idx="14879">
                  <c:v>70.846000000000004</c:v>
                </c:pt>
                <c:pt idx="14880">
                  <c:v>70.846000000000004</c:v>
                </c:pt>
                <c:pt idx="14881">
                  <c:v>70.846000000000004</c:v>
                </c:pt>
                <c:pt idx="14882">
                  <c:v>70.887</c:v>
                </c:pt>
                <c:pt idx="14883">
                  <c:v>70.887</c:v>
                </c:pt>
                <c:pt idx="14884">
                  <c:v>70.887</c:v>
                </c:pt>
                <c:pt idx="14885">
                  <c:v>70.887</c:v>
                </c:pt>
                <c:pt idx="14886">
                  <c:v>70.887</c:v>
                </c:pt>
                <c:pt idx="14887">
                  <c:v>70.930000000000007</c:v>
                </c:pt>
                <c:pt idx="14888">
                  <c:v>70.930000000000007</c:v>
                </c:pt>
                <c:pt idx="14889">
                  <c:v>70.930000000000007</c:v>
                </c:pt>
                <c:pt idx="14890">
                  <c:v>70.930000000000007</c:v>
                </c:pt>
                <c:pt idx="14891">
                  <c:v>70.930000000000007</c:v>
                </c:pt>
                <c:pt idx="14892">
                  <c:v>70.930000000000007</c:v>
                </c:pt>
                <c:pt idx="14893">
                  <c:v>70.930000000000007</c:v>
                </c:pt>
                <c:pt idx="14894">
                  <c:v>70.930000000000007</c:v>
                </c:pt>
                <c:pt idx="14895">
                  <c:v>70.930000000000007</c:v>
                </c:pt>
                <c:pt idx="14896">
                  <c:v>70.930000000000007</c:v>
                </c:pt>
                <c:pt idx="14897">
                  <c:v>70.974000000000004</c:v>
                </c:pt>
                <c:pt idx="14898">
                  <c:v>70.974000000000004</c:v>
                </c:pt>
                <c:pt idx="14899">
                  <c:v>70.974000000000004</c:v>
                </c:pt>
                <c:pt idx="14900">
                  <c:v>70.974000000000004</c:v>
                </c:pt>
                <c:pt idx="14901">
                  <c:v>70.974000000000004</c:v>
                </c:pt>
                <c:pt idx="14902">
                  <c:v>70.974000000000004</c:v>
                </c:pt>
                <c:pt idx="14903">
                  <c:v>70.974000000000004</c:v>
                </c:pt>
                <c:pt idx="14904">
                  <c:v>70.974000000000004</c:v>
                </c:pt>
                <c:pt idx="14905">
                  <c:v>70.974000000000004</c:v>
                </c:pt>
                <c:pt idx="14906">
                  <c:v>70.930000000000007</c:v>
                </c:pt>
                <c:pt idx="14907">
                  <c:v>70.930000000000007</c:v>
                </c:pt>
                <c:pt idx="14908">
                  <c:v>70.887</c:v>
                </c:pt>
                <c:pt idx="14909">
                  <c:v>70.887</c:v>
                </c:pt>
                <c:pt idx="14910">
                  <c:v>70.887</c:v>
                </c:pt>
                <c:pt idx="14911">
                  <c:v>70.887</c:v>
                </c:pt>
                <c:pt idx="14912">
                  <c:v>70.887</c:v>
                </c:pt>
                <c:pt idx="14913">
                  <c:v>70.887</c:v>
                </c:pt>
                <c:pt idx="14914">
                  <c:v>70.846000000000004</c:v>
                </c:pt>
                <c:pt idx="14915">
                  <c:v>70.802999999999983</c:v>
                </c:pt>
                <c:pt idx="14916">
                  <c:v>70.759</c:v>
                </c:pt>
                <c:pt idx="14917">
                  <c:v>70.715999999999994</c:v>
                </c:pt>
                <c:pt idx="14918">
                  <c:v>70.715999999999994</c:v>
                </c:pt>
                <c:pt idx="14919">
                  <c:v>70.715999999999994</c:v>
                </c:pt>
                <c:pt idx="14920">
                  <c:v>70.715999999999994</c:v>
                </c:pt>
                <c:pt idx="14921">
                  <c:v>70.715999999999994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70.715999999999994</c:v>
                </c:pt>
                <c:pt idx="14927">
                  <c:v>70.715999999999994</c:v>
                </c:pt>
                <c:pt idx="14928">
                  <c:v>70.715999999999994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70.802999999999983</c:v>
                </c:pt>
                <c:pt idx="14932">
                  <c:v>70.802999999999983</c:v>
                </c:pt>
                <c:pt idx="14933">
                  <c:v>70.802999999999983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70.759</c:v>
                </c:pt>
                <c:pt idx="14937">
                  <c:v>70.759</c:v>
                </c:pt>
                <c:pt idx="14938">
                  <c:v>70.759</c:v>
                </c:pt>
                <c:pt idx="14939">
                  <c:v>70.759</c:v>
                </c:pt>
                <c:pt idx="14940">
                  <c:v>70.759</c:v>
                </c:pt>
                <c:pt idx="14941">
                  <c:v>70.759</c:v>
                </c:pt>
                <c:pt idx="14942">
                  <c:v>70.715999999999994</c:v>
                </c:pt>
                <c:pt idx="14943">
                  <c:v>70.715999999999994</c:v>
                </c:pt>
                <c:pt idx="14944">
                  <c:v>70.715999999999994</c:v>
                </c:pt>
                <c:pt idx="14945">
                  <c:v>70.715999999999994</c:v>
                </c:pt>
                <c:pt idx="14946">
                  <c:v>70.715999999999994</c:v>
                </c:pt>
                <c:pt idx="14947">
                  <c:v>70.715999999999994</c:v>
                </c:pt>
                <c:pt idx="14948">
                  <c:v>70.672999999999988</c:v>
                </c:pt>
                <c:pt idx="14949">
                  <c:v>70.672999999999988</c:v>
                </c:pt>
                <c:pt idx="14950">
                  <c:v>70.63</c:v>
                </c:pt>
                <c:pt idx="14951">
                  <c:v>70.63</c:v>
                </c:pt>
                <c:pt idx="14952">
                  <c:v>70.63</c:v>
                </c:pt>
                <c:pt idx="14953">
                  <c:v>70.63</c:v>
                </c:pt>
                <c:pt idx="14954">
                  <c:v>70.587000000000003</c:v>
                </c:pt>
                <c:pt idx="14955">
                  <c:v>70.587000000000003</c:v>
                </c:pt>
                <c:pt idx="14956">
                  <c:v>70.587000000000003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70.63</c:v>
                </c:pt>
                <c:pt idx="14960">
                  <c:v>70.63</c:v>
                </c:pt>
                <c:pt idx="14961">
                  <c:v>70.63</c:v>
                </c:pt>
                <c:pt idx="14962">
                  <c:v>70.63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70.543000000000006</c:v>
                </c:pt>
                <c:pt idx="14967">
                  <c:v>70.543000000000006</c:v>
                </c:pt>
                <c:pt idx="14968">
                  <c:v>70.501999999999995</c:v>
                </c:pt>
                <c:pt idx="14969">
                  <c:v>70.501999999999995</c:v>
                </c:pt>
                <c:pt idx="14970">
                  <c:v>70.459000000000003</c:v>
                </c:pt>
                <c:pt idx="14971">
                  <c:v>70.459000000000003</c:v>
                </c:pt>
                <c:pt idx="14972">
                  <c:v>70.459000000000003</c:v>
                </c:pt>
                <c:pt idx="14973">
                  <c:v>70.415999999999997</c:v>
                </c:pt>
                <c:pt idx="14974">
                  <c:v>70.371999999999986</c:v>
                </c:pt>
                <c:pt idx="14975">
                  <c:v>70.371999999999986</c:v>
                </c:pt>
                <c:pt idx="14976">
                  <c:v>70.328999999999979</c:v>
                </c:pt>
                <c:pt idx="14977">
                  <c:v>70.286000000000001</c:v>
                </c:pt>
                <c:pt idx="14978">
                  <c:v>70.242999999999995</c:v>
                </c:pt>
                <c:pt idx="14979">
                  <c:v>70.200999999999993</c:v>
                </c:pt>
                <c:pt idx="14980">
                  <c:v>70.200999999999993</c:v>
                </c:pt>
                <c:pt idx="14981">
                  <c:v>70.200999999999993</c:v>
                </c:pt>
                <c:pt idx="14982">
                  <c:v>70.200999999999993</c:v>
                </c:pt>
                <c:pt idx="14983">
                  <c:v>70.200999999999993</c:v>
                </c:pt>
                <c:pt idx="14984">
                  <c:v>70.157999999999987</c:v>
                </c:pt>
                <c:pt idx="14985">
                  <c:v>70.157999999999987</c:v>
                </c:pt>
                <c:pt idx="14986">
                  <c:v>70.157999999999987</c:v>
                </c:pt>
                <c:pt idx="14987">
                  <c:v>70.114999999999995</c:v>
                </c:pt>
                <c:pt idx="14988">
                  <c:v>70.114999999999995</c:v>
                </c:pt>
                <c:pt idx="14989">
                  <c:v>70.114999999999995</c:v>
                </c:pt>
                <c:pt idx="14990">
                  <c:v>70.072000000000003</c:v>
                </c:pt>
                <c:pt idx="14991">
                  <c:v>70.072000000000003</c:v>
                </c:pt>
                <c:pt idx="14992">
                  <c:v>70.028999999999982</c:v>
                </c:pt>
                <c:pt idx="14993">
                  <c:v>70.028999999999982</c:v>
                </c:pt>
                <c:pt idx="14994">
                  <c:v>70.028999999999982</c:v>
                </c:pt>
                <c:pt idx="14995">
                  <c:v>70.028999999999982</c:v>
                </c:pt>
                <c:pt idx="14996">
                  <c:v>70.028999999999982</c:v>
                </c:pt>
                <c:pt idx="14997">
                  <c:v>70.028999999999982</c:v>
                </c:pt>
                <c:pt idx="14998">
                  <c:v>70.028999999999982</c:v>
                </c:pt>
                <c:pt idx="14999">
                  <c:v>70.028999999999982</c:v>
                </c:pt>
                <c:pt idx="15000">
                  <c:v>70.072000000000003</c:v>
                </c:pt>
                <c:pt idx="15001">
                  <c:v>70.072000000000003</c:v>
                </c:pt>
                <c:pt idx="15002">
                  <c:v>70.114999999999995</c:v>
                </c:pt>
                <c:pt idx="15003">
                  <c:v>70.114999999999995</c:v>
                </c:pt>
                <c:pt idx="15004">
                  <c:v>70.114999999999995</c:v>
                </c:pt>
                <c:pt idx="15005">
                  <c:v>70.157999999999987</c:v>
                </c:pt>
                <c:pt idx="15006">
                  <c:v>70.157999999999987</c:v>
                </c:pt>
                <c:pt idx="15007">
                  <c:v>70.200999999999993</c:v>
                </c:pt>
                <c:pt idx="15008">
                  <c:v>70.200999999999993</c:v>
                </c:pt>
                <c:pt idx="15009">
                  <c:v>70.200999999999993</c:v>
                </c:pt>
                <c:pt idx="15010">
                  <c:v>70.200999999999993</c:v>
                </c:pt>
                <c:pt idx="15011">
                  <c:v>70.200999999999993</c:v>
                </c:pt>
                <c:pt idx="15012">
                  <c:v>70.242999999999995</c:v>
                </c:pt>
                <c:pt idx="15013">
                  <c:v>70.242999999999995</c:v>
                </c:pt>
                <c:pt idx="15014">
                  <c:v>70.242999999999995</c:v>
                </c:pt>
                <c:pt idx="15015">
                  <c:v>70.242999999999995</c:v>
                </c:pt>
                <c:pt idx="15016">
                  <c:v>70.242999999999995</c:v>
                </c:pt>
                <c:pt idx="15017">
                  <c:v>70.242999999999995</c:v>
                </c:pt>
                <c:pt idx="15018">
                  <c:v>70.286000000000001</c:v>
                </c:pt>
                <c:pt idx="15019">
                  <c:v>70.286000000000001</c:v>
                </c:pt>
                <c:pt idx="15020">
                  <c:v>70.286000000000001</c:v>
                </c:pt>
                <c:pt idx="15021">
                  <c:v>70.286000000000001</c:v>
                </c:pt>
                <c:pt idx="15022">
                  <c:v>70.286000000000001</c:v>
                </c:pt>
                <c:pt idx="15023">
                  <c:v>70.328999999999979</c:v>
                </c:pt>
                <c:pt idx="15024">
                  <c:v>70.286000000000001</c:v>
                </c:pt>
                <c:pt idx="15025">
                  <c:v>70.286000000000001</c:v>
                </c:pt>
                <c:pt idx="15026">
                  <c:v>70.286000000000001</c:v>
                </c:pt>
                <c:pt idx="15027">
                  <c:v>70.286000000000001</c:v>
                </c:pt>
                <c:pt idx="15028">
                  <c:v>70.286000000000001</c:v>
                </c:pt>
                <c:pt idx="15029">
                  <c:v>70.286000000000001</c:v>
                </c:pt>
                <c:pt idx="15030">
                  <c:v>70.328999999999979</c:v>
                </c:pt>
                <c:pt idx="15031">
                  <c:v>70.328999999999979</c:v>
                </c:pt>
                <c:pt idx="15032">
                  <c:v>70.328999999999979</c:v>
                </c:pt>
                <c:pt idx="15033">
                  <c:v>70.328999999999979</c:v>
                </c:pt>
                <c:pt idx="15034">
                  <c:v>70.286000000000001</c:v>
                </c:pt>
                <c:pt idx="15035">
                  <c:v>70.286000000000001</c:v>
                </c:pt>
                <c:pt idx="15036">
                  <c:v>70.286000000000001</c:v>
                </c:pt>
                <c:pt idx="15037">
                  <c:v>70.242999999999995</c:v>
                </c:pt>
                <c:pt idx="15038">
                  <c:v>70.200999999999993</c:v>
                </c:pt>
                <c:pt idx="15039">
                  <c:v>70.200999999999993</c:v>
                </c:pt>
                <c:pt idx="15040">
                  <c:v>70.157999999999987</c:v>
                </c:pt>
                <c:pt idx="15041">
                  <c:v>70.114999999999995</c:v>
                </c:pt>
                <c:pt idx="15042">
                  <c:v>70.114999999999995</c:v>
                </c:pt>
                <c:pt idx="15043">
                  <c:v>70.072000000000003</c:v>
                </c:pt>
                <c:pt idx="15044">
                  <c:v>70.028999999999982</c:v>
                </c:pt>
                <c:pt idx="15045">
                  <c:v>70.028999999999982</c:v>
                </c:pt>
                <c:pt idx="15046">
                  <c:v>70.028999999999982</c:v>
                </c:pt>
                <c:pt idx="15047">
                  <c:v>70.028999999999982</c:v>
                </c:pt>
                <c:pt idx="15048">
                  <c:v>69.985000000000014</c:v>
                </c:pt>
                <c:pt idx="15049">
                  <c:v>69.942000000000007</c:v>
                </c:pt>
                <c:pt idx="15050">
                  <c:v>69.942000000000007</c:v>
                </c:pt>
                <c:pt idx="15051">
                  <c:v>69.942000000000007</c:v>
                </c:pt>
                <c:pt idx="15052">
                  <c:v>69.942000000000007</c:v>
                </c:pt>
                <c:pt idx="15053">
                  <c:v>69.942000000000007</c:v>
                </c:pt>
                <c:pt idx="15054">
                  <c:v>69.942000000000007</c:v>
                </c:pt>
                <c:pt idx="15055">
                  <c:v>69.942000000000007</c:v>
                </c:pt>
                <c:pt idx="15056">
                  <c:v>69.942000000000007</c:v>
                </c:pt>
                <c:pt idx="15057">
                  <c:v>69.942000000000007</c:v>
                </c:pt>
                <c:pt idx="15058">
                  <c:v>69.942000000000007</c:v>
                </c:pt>
                <c:pt idx="15059">
                  <c:v>69.942000000000007</c:v>
                </c:pt>
                <c:pt idx="15060">
                  <c:v>69.900999999999996</c:v>
                </c:pt>
                <c:pt idx="15061">
                  <c:v>69.900999999999996</c:v>
                </c:pt>
                <c:pt idx="15062">
                  <c:v>69.85799999999999</c:v>
                </c:pt>
                <c:pt idx="15063">
                  <c:v>69.85799999999999</c:v>
                </c:pt>
                <c:pt idx="15064">
                  <c:v>69.85799999999999</c:v>
                </c:pt>
                <c:pt idx="15065">
                  <c:v>69.85799999999999</c:v>
                </c:pt>
                <c:pt idx="15066">
                  <c:v>69.85799999999999</c:v>
                </c:pt>
                <c:pt idx="15067">
                  <c:v>69.85799999999999</c:v>
                </c:pt>
                <c:pt idx="15068">
                  <c:v>69.813999999999993</c:v>
                </c:pt>
                <c:pt idx="15069">
                  <c:v>69.813999999999993</c:v>
                </c:pt>
                <c:pt idx="15070">
                  <c:v>69.813999999999993</c:v>
                </c:pt>
                <c:pt idx="15071">
                  <c:v>69.771000000000001</c:v>
                </c:pt>
                <c:pt idx="15072">
                  <c:v>69.771000000000001</c:v>
                </c:pt>
                <c:pt idx="15073">
                  <c:v>69.727999999999994</c:v>
                </c:pt>
                <c:pt idx="15074">
                  <c:v>69.685000000000002</c:v>
                </c:pt>
                <c:pt idx="15075">
                  <c:v>69.643000000000001</c:v>
                </c:pt>
                <c:pt idx="15076">
                  <c:v>69.643000000000001</c:v>
                </c:pt>
                <c:pt idx="15077">
                  <c:v>69.599999999999994</c:v>
                </c:pt>
                <c:pt idx="15078">
                  <c:v>69.599999999999994</c:v>
                </c:pt>
                <c:pt idx="15079">
                  <c:v>69.599999999999994</c:v>
                </c:pt>
                <c:pt idx="15080">
                  <c:v>69.599999999999994</c:v>
                </c:pt>
                <c:pt idx="15081">
                  <c:v>69.599999999999994</c:v>
                </c:pt>
                <c:pt idx="15082">
                  <c:v>69.599999999999994</c:v>
                </c:pt>
                <c:pt idx="15083">
                  <c:v>69.599999999999994</c:v>
                </c:pt>
                <c:pt idx="15084">
                  <c:v>69.643000000000001</c:v>
                </c:pt>
                <c:pt idx="15085">
                  <c:v>69.643000000000001</c:v>
                </c:pt>
                <c:pt idx="15086">
                  <c:v>69.685000000000002</c:v>
                </c:pt>
                <c:pt idx="15087">
                  <c:v>69.685000000000002</c:v>
                </c:pt>
                <c:pt idx="15088">
                  <c:v>69.685000000000002</c:v>
                </c:pt>
                <c:pt idx="15089">
                  <c:v>69.727999999999994</c:v>
                </c:pt>
                <c:pt idx="15090">
                  <c:v>69.771000000000001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69.813999999999993</c:v>
                </c:pt>
                <c:pt idx="15097">
                  <c:v>69.813999999999993</c:v>
                </c:pt>
                <c:pt idx="15098">
                  <c:v>69.813999999999993</c:v>
                </c:pt>
                <c:pt idx="15099">
                  <c:v>69.813999999999993</c:v>
                </c:pt>
                <c:pt idx="15100">
                  <c:v>69.85799999999999</c:v>
                </c:pt>
                <c:pt idx="15101">
                  <c:v>69.85799999999999</c:v>
                </c:pt>
                <c:pt idx="15102">
                  <c:v>69.85799999999999</c:v>
                </c:pt>
                <c:pt idx="15103">
                  <c:v>69.900999999999996</c:v>
                </c:pt>
                <c:pt idx="15104">
                  <c:v>69.900999999999996</c:v>
                </c:pt>
                <c:pt idx="15105">
                  <c:v>69.900999999999996</c:v>
                </c:pt>
                <c:pt idx="15106">
                  <c:v>69.85799999999999</c:v>
                </c:pt>
                <c:pt idx="15107">
                  <c:v>69.85799999999999</c:v>
                </c:pt>
                <c:pt idx="15108">
                  <c:v>69.85799999999999</c:v>
                </c:pt>
                <c:pt idx="15109">
                  <c:v>69.85799999999999</c:v>
                </c:pt>
                <c:pt idx="15110">
                  <c:v>69.900999999999996</c:v>
                </c:pt>
                <c:pt idx="15111">
                  <c:v>69.900999999999996</c:v>
                </c:pt>
                <c:pt idx="15112">
                  <c:v>69.942000000000007</c:v>
                </c:pt>
                <c:pt idx="15113">
                  <c:v>69.985000000000014</c:v>
                </c:pt>
                <c:pt idx="15114">
                  <c:v>70.028999999999982</c:v>
                </c:pt>
                <c:pt idx="15115">
                  <c:v>70.028999999999982</c:v>
                </c:pt>
                <c:pt idx="15116">
                  <c:v>70.028999999999982</c:v>
                </c:pt>
                <c:pt idx="15117">
                  <c:v>70.072000000000003</c:v>
                </c:pt>
                <c:pt idx="15118">
                  <c:v>70.072000000000003</c:v>
                </c:pt>
                <c:pt idx="15119">
                  <c:v>70.072000000000003</c:v>
                </c:pt>
                <c:pt idx="15120">
                  <c:v>70.072000000000003</c:v>
                </c:pt>
                <c:pt idx="15121">
                  <c:v>70.072000000000003</c:v>
                </c:pt>
                <c:pt idx="15122">
                  <c:v>70.114999999999995</c:v>
                </c:pt>
                <c:pt idx="15123">
                  <c:v>70.114999999999995</c:v>
                </c:pt>
                <c:pt idx="15124">
                  <c:v>70.114999999999995</c:v>
                </c:pt>
                <c:pt idx="15125">
                  <c:v>70.157999999999987</c:v>
                </c:pt>
                <c:pt idx="15126">
                  <c:v>70.200999999999993</c:v>
                </c:pt>
                <c:pt idx="15127">
                  <c:v>70.200999999999993</c:v>
                </c:pt>
                <c:pt idx="15128">
                  <c:v>70.242999999999995</c:v>
                </c:pt>
                <c:pt idx="15129">
                  <c:v>70.242999999999995</c:v>
                </c:pt>
                <c:pt idx="15130">
                  <c:v>70.286000000000001</c:v>
                </c:pt>
                <c:pt idx="15131">
                  <c:v>70.286000000000001</c:v>
                </c:pt>
                <c:pt idx="15132">
                  <c:v>70.286000000000001</c:v>
                </c:pt>
                <c:pt idx="15133">
                  <c:v>70.286000000000001</c:v>
                </c:pt>
                <c:pt idx="15134">
                  <c:v>70.286000000000001</c:v>
                </c:pt>
                <c:pt idx="15135">
                  <c:v>70.328999999999979</c:v>
                </c:pt>
                <c:pt idx="15136">
                  <c:v>70.328999999999979</c:v>
                </c:pt>
                <c:pt idx="15137">
                  <c:v>70.371999999999986</c:v>
                </c:pt>
                <c:pt idx="15138">
                  <c:v>70.371999999999986</c:v>
                </c:pt>
                <c:pt idx="15139">
                  <c:v>70.415999999999997</c:v>
                </c:pt>
                <c:pt idx="15140">
                  <c:v>70.459000000000003</c:v>
                </c:pt>
                <c:pt idx="15141">
                  <c:v>70.459000000000003</c:v>
                </c:pt>
                <c:pt idx="15142">
                  <c:v>70.501999999999995</c:v>
                </c:pt>
                <c:pt idx="15143">
                  <c:v>70.501999999999995</c:v>
                </c:pt>
                <c:pt idx="15144">
                  <c:v>70.543000000000006</c:v>
                </c:pt>
                <c:pt idx="15145">
                  <c:v>70.543000000000006</c:v>
                </c:pt>
                <c:pt idx="15146">
                  <c:v>70.543000000000006</c:v>
                </c:pt>
                <c:pt idx="15147">
                  <c:v>70.587000000000003</c:v>
                </c:pt>
                <c:pt idx="15148">
                  <c:v>70.587000000000003</c:v>
                </c:pt>
                <c:pt idx="15149">
                  <c:v>70.63</c:v>
                </c:pt>
                <c:pt idx="15150">
                  <c:v>70.63</c:v>
                </c:pt>
                <c:pt idx="15151">
                  <c:v>70.672999999999988</c:v>
                </c:pt>
                <c:pt idx="15152">
                  <c:v>70.715999999999994</c:v>
                </c:pt>
                <c:pt idx="15153">
                  <c:v>70.759</c:v>
                </c:pt>
                <c:pt idx="15154">
                  <c:v>70.802999999999983</c:v>
                </c:pt>
                <c:pt idx="15155">
                  <c:v>70.846000000000004</c:v>
                </c:pt>
                <c:pt idx="15156">
                  <c:v>70.846000000000004</c:v>
                </c:pt>
                <c:pt idx="15157">
                  <c:v>70.887</c:v>
                </c:pt>
                <c:pt idx="15158">
                  <c:v>70.887</c:v>
                </c:pt>
                <c:pt idx="15159">
                  <c:v>70.887</c:v>
                </c:pt>
                <c:pt idx="15160">
                  <c:v>70.887</c:v>
                </c:pt>
                <c:pt idx="15161">
                  <c:v>70.887</c:v>
                </c:pt>
                <c:pt idx="15162">
                  <c:v>70.930000000000007</c:v>
                </c:pt>
                <c:pt idx="15163">
                  <c:v>70.974000000000004</c:v>
                </c:pt>
                <c:pt idx="15164">
                  <c:v>70.974000000000004</c:v>
                </c:pt>
                <c:pt idx="15165">
                  <c:v>71.016999999999996</c:v>
                </c:pt>
                <c:pt idx="15166">
                  <c:v>71.06</c:v>
                </c:pt>
                <c:pt idx="15167">
                  <c:v>71.06</c:v>
                </c:pt>
                <c:pt idx="15168">
                  <c:v>71.10299999999998</c:v>
                </c:pt>
                <c:pt idx="15169">
                  <c:v>71.146000000000001</c:v>
                </c:pt>
                <c:pt idx="15170">
                  <c:v>71.146000000000001</c:v>
                </c:pt>
                <c:pt idx="15171">
                  <c:v>71.19</c:v>
                </c:pt>
                <c:pt idx="15172">
                  <c:v>71.230999999999995</c:v>
                </c:pt>
                <c:pt idx="15173">
                  <c:v>71.230999999999995</c:v>
                </c:pt>
                <c:pt idx="15174">
                  <c:v>71.230999999999995</c:v>
                </c:pt>
                <c:pt idx="15175">
                  <c:v>71.19</c:v>
                </c:pt>
                <c:pt idx="15176">
                  <c:v>71.146000000000001</c:v>
                </c:pt>
                <c:pt idx="15177">
                  <c:v>71.10299999999998</c:v>
                </c:pt>
                <c:pt idx="15178">
                  <c:v>71.06</c:v>
                </c:pt>
                <c:pt idx="15179">
                  <c:v>71.06</c:v>
                </c:pt>
                <c:pt idx="15180">
                  <c:v>71.06</c:v>
                </c:pt>
                <c:pt idx="15181">
                  <c:v>71.06</c:v>
                </c:pt>
                <c:pt idx="15182">
                  <c:v>71.06</c:v>
                </c:pt>
                <c:pt idx="15183">
                  <c:v>71.06</c:v>
                </c:pt>
                <c:pt idx="15184">
                  <c:v>71.016999999999996</c:v>
                </c:pt>
                <c:pt idx="15185">
                  <c:v>70.974000000000004</c:v>
                </c:pt>
                <c:pt idx="15186">
                  <c:v>70.930000000000007</c:v>
                </c:pt>
                <c:pt idx="15187">
                  <c:v>70.887</c:v>
                </c:pt>
                <c:pt idx="15188">
                  <c:v>70.846000000000004</c:v>
                </c:pt>
                <c:pt idx="15189">
                  <c:v>70.802999999999983</c:v>
                </c:pt>
                <c:pt idx="15190">
                  <c:v>70.802999999999983</c:v>
                </c:pt>
                <c:pt idx="15191">
                  <c:v>70.802999999999983</c:v>
                </c:pt>
                <c:pt idx="15192">
                  <c:v>70.759</c:v>
                </c:pt>
                <c:pt idx="15193">
                  <c:v>70.759</c:v>
                </c:pt>
                <c:pt idx="15194">
                  <c:v>70.802999999999983</c:v>
                </c:pt>
                <c:pt idx="15195">
                  <c:v>70.759</c:v>
                </c:pt>
                <c:pt idx="15196">
                  <c:v>70.759</c:v>
                </c:pt>
                <c:pt idx="15197">
                  <c:v>70.715999999999994</c:v>
                </c:pt>
                <c:pt idx="15198">
                  <c:v>70.715999999999994</c:v>
                </c:pt>
                <c:pt idx="15199">
                  <c:v>70.672999999999988</c:v>
                </c:pt>
                <c:pt idx="15200">
                  <c:v>70.63</c:v>
                </c:pt>
                <c:pt idx="15201">
                  <c:v>70.63</c:v>
                </c:pt>
                <c:pt idx="15202">
                  <c:v>70.587000000000003</c:v>
                </c:pt>
                <c:pt idx="15203">
                  <c:v>70.543000000000006</c:v>
                </c:pt>
                <c:pt idx="15204">
                  <c:v>70.543000000000006</c:v>
                </c:pt>
                <c:pt idx="15205">
                  <c:v>70.501999999999995</c:v>
                </c:pt>
                <c:pt idx="15206">
                  <c:v>70.459000000000003</c:v>
                </c:pt>
                <c:pt idx="15207">
                  <c:v>70.459000000000003</c:v>
                </c:pt>
                <c:pt idx="15208">
                  <c:v>70.415999999999997</c:v>
                </c:pt>
                <c:pt idx="15209">
                  <c:v>70.371999999999986</c:v>
                </c:pt>
                <c:pt idx="15210">
                  <c:v>70.371999999999986</c:v>
                </c:pt>
                <c:pt idx="15211">
                  <c:v>70.328999999999979</c:v>
                </c:pt>
                <c:pt idx="15212">
                  <c:v>70.328999999999979</c:v>
                </c:pt>
                <c:pt idx="15213">
                  <c:v>70.328999999999979</c:v>
                </c:pt>
                <c:pt idx="15214">
                  <c:v>70.371999999999986</c:v>
                </c:pt>
                <c:pt idx="15215">
                  <c:v>70.371999999999986</c:v>
                </c:pt>
                <c:pt idx="15216">
                  <c:v>70.371999999999986</c:v>
                </c:pt>
                <c:pt idx="15217">
                  <c:v>70.415999999999997</c:v>
                </c:pt>
                <c:pt idx="15218">
                  <c:v>70.415999999999997</c:v>
                </c:pt>
                <c:pt idx="15219">
                  <c:v>70.459000000000003</c:v>
                </c:pt>
                <c:pt idx="15220">
                  <c:v>70.459000000000003</c:v>
                </c:pt>
                <c:pt idx="15221">
                  <c:v>70.459000000000003</c:v>
                </c:pt>
                <c:pt idx="15222">
                  <c:v>70.459000000000003</c:v>
                </c:pt>
                <c:pt idx="15223">
                  <c:v>70.459000000000003</c:v>
                </c:pt>
                <c:pt idx="15224">
                  <c:v>70.459000000000003</c:v>
                </c:pt>
                <c:pt idx="15225">
                  <c:v>70.459000000000003</c:v>
                </c:pt>
                <c:pt idx="15226">
                  <c:v>70.415999999999997</c:v>
                </c:pt>
                <c:pt idx="15227">
                  <c:v>70.371999999999986</c:v>
                </c:pt>
                <c:pt idx="15228">
                  <c:v>70.371999999999986</c:v>
                </c:pt>
                <c:pt idx="15229">
                  <c:v>70.328999999999979</c:v>
                </c:pt>
                <c:pt idx="15230">
                  <c:v>70.286000000000001</c:v>
                </c:pt>
                <c:pt idx="15231">
                  <c:v>70.286000000000001</c:v>
                </c:pt>
                <c:pt idx="15232">
                  <c:v>70.242999999999995</c:v>
                </c:pt>
                <c:pt idx="15233">
                  <c:v>70.200999999999993</c:v>
                </c:pt>
                <c:pt idx="15234">
                  <c:v>70.157999999999987</c:v>
                </c:pt>
                <c:pt idx="15235">
                  <c:v>70.114999999999995</c:v>
                </c:pt>
                <c:pt idx="15236">
                  <c:v>70.114999999999995</c:v>
                </c:pt>
                <c:pt idx="15237">
                  <c:v>70.114999999999995</c:v>
                </c:pt>
                <c:pt idx="15238">
                  <c:v>70.114999999999995</c:v>
                </c:pt>
                <c:pt idx="15239">
                  <c:v>70.114999999999995</c:v>
                </c:pt>
                <c:pt idx="15240">
                  <c:v>70.114999999999995</c:v>
                </c:pt>
                <c:pt idx="15241">
                  <c:v>70.114999999999995</c:v>
                </c:pt>
                <c:pt idx="15242">
                  <c:v>70.114999999999995</c:v>
                </c:pt>
                <c:pt idx="15243">
                  <c:v>70.114999999999995</c:v>
                </c:pt>
                <c:pt idx="15244">
                  <c:v>70.072000000000003</c:v>
                </c:pt>
                <c:pt idx="15245">
                  <c:v>70.072000000000003</c:v>
                </c:pt>
                <c:pt idx="15246">
                  <c:v>70.114999999999995</c:v>
                </c:pt>
                <c:pt idx="15247">
                  <c:v>70.114999999999995</c:v>
                </c:pt>
                <c:pt idx="15248">
                  <c:v>70.114999999999995</c:v>
                </c:pt>
                <c:pt idx="15249">
                  <c:v>70.114999999999995</c:v>
                </c:pt>
                <c:pt idx="15250">
                  <c:v>70.157999999999987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70.242999999999995</c:v>
                </c:pt>
                <c:pt idx="15255">
                  <c:v>70.242999999999995</c:v>
                </c:pt>
                <c:pt idx="15256">
                  <c:v>70.286000000000001</c:v>
                </c:pt>
                <c:pt idx="15257">
                  <c:v>70.328999999999979</c:v>
                </c:pt>
                <c:pt idx="15258">
                  <c:v>70.371999999999986</c:v>
                </c:pt>
                <c:pt idx="15259">
                  <c:v>70.371999999999986</c:v>
                </c:pt>
                <c:pt idx="15260">
                  <c:v>70.415999999999997</c:v>
                </c:pt>
                <c:pt idx="15261">
                  <c:v>70.459000000000003</c:v>
                </c:pt>
                <c:pt idx="15262">
                  <c:v>70.459000000000003</c:v>
                </c:pt>
                <c:pt idx="15263">
                  <c:v>70.459000000000003</c:v>
                </c:pt>
                <c:pt idx="15264">
                  <c:v>70.501999999999995</c:v>
                </c:pt>
                <c:pt idx="15265">
                  <c:v>70.501999999999995</c:v>
                </c:pt>
                <c:pt idx="15266">
                  <c:v>70.543000000000006</c:v>
                </c:pt>
                <c:pt idx="15267">
                  <c:v>70.543000000000006</c:v>
                </c:pt>
                <c:pt idx="15268">
                  <c:v>70.543000000000006</c:v>
                </c:pt>
                <c:pt idx="15269">
                  <c:v>70.543000000000006</c:v>
                </c:pt>
                <c:pt idx="15270">
                  <c:v>70.543000000000006</c:v>
                </c:pt>
                <c:pt idx="15271">
                  <c:v>70.587000000000003</c:v>
                </c:pt>
                <c:pt idx="15272">
                  <c:v>70.587000000000003</c:v>
                </c:pt>
                <c:pt idx="15273">
                  <c:v>70.587000000000003</c:v>
                </c:pt>
                <c:pt idx="15274">
                  <c:v>70.63</c:v>
                </c:pt>
                <c:pt idx="15275">
                  <c:v>70.63</c:v>
                </c:pt>
                <c:pt idx="15276">
                  <c:v>70.672999999999988</c:v>
                </c:pt>
                <c:pt idx="15277">
                  <c:v>70.715999999999994</c:v>
                </c:pt>
                <c:pt idx="15278">
                  <c:v>70.715999999999994</c:v>
                </c:pt>
                <c:pt idx="15279">
                  <c:v>70.715999999999994</c:v>
                </c:pt>
                <c:pt idx="15280">
                  <c:v>70.715999999999994</c:v>
                </c:pt>
                <c:pt idx="15281">
                  <c:v>70.715999999999994</c:v>
                </c:pt>
                <c:pt idx="15282">
                  <c:v>70.715999999999994</c:v>
                </c:pt>
                <c:pt idx="15283">
                  <c:v>70.715999999999994</c:v>
                </c:pt>
                <c:pt idx="15284">
                  <c:v>70.715999999999994</c:v>
                </c:pt>
                <c:pt idx="15285">
                  <c:v>70.672999999999988</c:v>
                </c:pt>
                <c:pt idx="15286">
                  <c:v>70.672999999999988</c:v>
                </c:pt>
                <c:pt idx="15287">
                  <c:v>70.672999999999988</c:v>
                </c:pt>
                <c:pt idx="15288">
                  <c:v>70.672999999999988</c:v>
                </c:pt>
                <c:pt idx="15289">
                  <c:v>70.672999999999988</c:v>
                </c:pt>
                <c:pt idx="15290">
                  <c:v>70.672999999999988</c:v>
                </c:pt>
                <c:pt idx="15291">
                  <c:v>70.672999999999988</c:v>
                </c:pt>
                <c:pt idx="15292">
                  <c:v>70.672999999999988</c:v>
                </c:pt>
                <c:pt idx="15293">
                  <c:v>70.672999999999988</c:v>
                </c:pt>
                <c:pt idx="15294">
                  <c:v>70.672999999999988</c:v>
                </c:pt>
                <c:pt idx="15295">
                  <c:v>70.715999999999994</c:v>
                </c:pt>
                <c:pt idx="15296">
                  <c:v>70.715999999999994</c:v>
                </c:pt>
                <c:pt idx="15297">
                  <c:v>70.715999999999994</c:v>
                </c:pt>
                <c:pt idx="15298">
                  <c:v>70.715999999999994</c:v>
                </c:pt>
                <c:pt idx="15299">
                  <c:v>70.759</c:v>
                </c:pt>
                <c:pt idx="15300">
                  <c:v>70.759</c:v>
                </c:pt>
                <c:pt idx="15301">
                  <c:v>70.759</c:v>
                </c:pt>
                <c:pt idx="15302">
                  <c:v>70.759</c:v>
                </c:pt>
                <c:pt idx="15303">
                  <c:v>70.759</c:v>
                </c:pt>
                <c:pt idx="15304">
                  <c:v>70.759</c:v>
                </c:pt>
                <c:pt idx="15305">
                  <c:v>70.759</c:v>
                </c:pt>
                <c:pt idx="15306">
                  <c:v>70.759</c:v>
                </c:pt>
                <c:pt idx="15307">
                  <c:v>70.759</c:v>
                </c:pt>
                <c:pt idx="15308">
                  <c:v>70.759</c:v>
                </c:pt>
                <c:pt idx="15309">
                  <c:v>70.759</c:v>
                </c:pt>
                <c:pt idx="15310">
                  <c:v>70.802999999999983</c:v>
                </c:pt>
                <c:pt idx="15311">
                  <c:v>70.802999999999983</c:v>
                </c:pt>
                <c:pt idx="15312">
                  <c:v>70.802999999999983</c:v>
                </c:pt>
                <c:pt idx="15313">
                  <c:v>70.846000000000004</c:v>
                </c:pt>
                <c:pt idx="15314">
                  <c:v>70.846000000000004</c:v>
                </c:pt>
                <c:pt idx="15315">
                  <c:v>70.846000000000004</c:v>
                </c:pt>
                <c:pt idx="15316">
                  <c:v>70.846000000000004</c:v>
                </c:pt>
                <c:pt idx="15317">
                  <c:v>70.846000000000004</c:v>
                </c:pt>
                <c:pt idx="15318">
                  <c:v>70.846000000000004</c:v>
                </c:pt>
                <c:pt idx="15319">
                  <c:v>70.846000000000004</c:v>
                </c:pt>
                <c:pt idx="15320">
                  <c:v>70.887</c:v>
                </c:pt>
                <c:pt idx="15321">
                  <c:v>70.887</c:v>
                </c:pt>
                <c:pt idx="15322">
                  <c:v>70.887</c:v>
                </c:pt>
                <c:pt idx="15323">
                  <c:v>70.887</c:v>
                </c:pt>
                <c:pt idx="15324">
                  <c:v>70.930000000000007</c:v>
                </c:pt>
                <c:pt idx="15325">
                  <c:v>70.930000000000007</c:v>
                </c:pt>
                <c:pt idx="15326">
                  <c:v>70.930000000000007</c:v>
                </c:pt>
                <c:pt idx="15327">
                  <c:v>70.930000000000007</c:v>
                </c:pt>
                <c:pt idx="15328">
                  <c:v>70.930000000000007</c:v>
                </c:pt>
                <c:pt idx="15329">
                  <c:v>70.887</c:v>
                </c:pt>
                <c:pt idx="15330">
                  <c:v>70.887</c:v>
                </c:pt>
                <c:pt idx="15331">
                  <c:v>70.930000000000007</c:v>
                </c:pt>
                <c:pt idx="15332">
                  <c:v>70.930000000000007</c:v>
                </c:pt>
                <c:pt idx="15333">
                  <c:v>70.974000000000004</c:v>
                </c:pt>
                <c:pt idx="15334">
                  <c:v>70.974000000000004</c:v>
                </c:pt>
                <c:pt idx="15335">
                  <c:v>71.016999999999996</c:v>
                </c:pt>
                <c:pt idx="15336">
                  <c:v>71.06</c:v>
                </c:pt>
                <c:pt idx="15337">
                  <c:v>71.06</c:v>
                </c:pt>
                <c:pt idx="15338">
                  <c:v>71.06</c:v>
                </c:pt>
                <c:pt idx="15339">
                  <c:v>71.06</c:v>
                </c:pt>
                <c:pt idx="15340">
                  <c:v>71.06</c:v>
                </c:pt>
                <c:pt idx="15341">
                  <c:v>71.06</c:v>
                </c:pt>
                <c:pt idx="15342">
                  <c:v>71.06</c:v>
                </c:pt>
                <c:pt idx="15343">
                  <c:v>71.016999999999996</c:v>
                </c:pt>
                <c:pt idx="15344">
                  <c:v>70.974000000000004</c:v>
                </c:pt>
                <c:pt idx="15345">
                  <c:v>70.974000000000004</c:v>
                </c:pt>
                <c:pt idx="15346">
                  <c:v>70.974000000000004</c:v>
                </c:pt>
                <c:pt idx="15347">
                  <c:v>70.974000000000004</c:v>
                </c:pt>
                <c:pt idx="15348">
                  <c:v>70.930000000000007</c:v>
                </c:pt>
                <c:pt idx="15349">
                  <c:v>70.930000000000007</c:v>
                </c:pt>
                <c:pt idx="15350">
                  <c:v>70.974000000000004</c:v>
                </c:pt>
                <c:pt idx="15351">
                  <c:v>70.930000000000007</c:v>
                </c:pt>
                <c:pt idx="15352">
                  <c:v>70.930000000000007</c:v>
                </c:pt>
                <c:pt idx="15353">
                  <c:v>70.930000000000007</c:v>
                </c:pt>
                <c:pt idx="15354">
                  <c:v>70.930000000000007</c:v>
                </c:pt>
                <c:pt idx="15355">
                  <c:v>70.887</c:v>
                </c:pt>
                <c:pt idx="15356">
                  <c:v>70.887</c:v>
                </c:pt>
                <c:pt idx="15357">
                  <c:v>70.887</c:v>
                </c:pt>
                <c:pt idx="15358">
                  <c:v>70.887</c:v>
                </c:pt>
                <c:pt idx="15359">
                  <c:v>70.846000000000004</c:v>
                </c:pt>
                <c:pt idx="15360">
                  <c:v>70.846000000000004</c:v>
                </c:pt>
                <c:pt idx="15361">
                  <c:v>70.846000000000004</c:v>
                </c:pt>
                <c:pt idx="15362">
                  <c:v>70.802999999999983</c:v>
                </c:pt>
                <c:pt idx="15363">
                  <c:v>70.802999999999983</c:v>
                </c:pt>
                <c:pt idx="15364">
                  <c:v>70.802999999999983</c:v>
                </c:pt>
                <c:pt idx="15365">
                  <c:v>70.802999999999983</c:v>
                </c:pt>
                <c:pt idx="15366">
                  <c:v>70.802999999999983</c:v>
                </c:pt>
                <c:pt idx="15367">
                  <c:v>70.802999999999983</c:v>
                </c:pt>
                <c:pt idx="15368">
                  <c:v>70.846000000000004</c:v>
                </c:pt>
                <c:pt idx="15369">
                  <c:v>70.846000000000004</c:v>
                </c:pt>
                <c:pt idx="15370">
                  <c:v>70.846000000000004</c:v>
                </c:pt>
                <c:pt idx="15371">
                  <c:v>70.846000000000004</c:v>
                </c:pt>
                <c:pt idx="15372">
                  <c:v>70.887</c:v>
                </c:pt>
                <c:pt idx="15373">
                  <c:v>70.846000000000004</c:v>
                </c:pt>
                <c:pt idx="15374">
                  <c:v>70.846000000000004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70.846000000000004</c:v>
                </c:pt>
                <c:pt idx="15378">
                  <c:v>70.846000000000004</c:v>
                </c:pt>
                <c:pt idx="15379">
                  <c:v>70.846000000000004</c:v>
                </c:pt>
                <c:pt idx="15380">
                  <c:v>70.846000000000004</c:v>
                </c:pt>
                <c:pt idx="15381">
                  <c:v>70.846000000000004</c:v>
                </c:pt>
                <c:pt idx="15382">
                  <c:v>70.846000000000004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70.846000000000004</c:v>
                </c:pt>
                <c:pt idx="15386">
                  <c:v>70.846000000000004</c:v>
                </c:pt>
                <c:pt idx="15387">
                  <c:v>70.846000000000004</c:v>
                </c:pt>
                <c:pt idx="15388">
                  <c:v>70.846000000000004</c:v>
                </c:pt>
                <c:pt idx="15389">
                  <c:v>70.846000000000004</c:v>
                </c:pt>
                <c:pt idx="15390">
                  <c:v>70.802999999999983</c:v>
                </c:pt>
                <c:pt idx="15391">
                  <c:v>70.802999999999983</c:v>
                </c:pt>
                <c:pt idx="15392">
                  <c:v>70.802999999999983</c:v>
                </c:pt>
                <c:pt idx="15393">
                  <c:v>70.802999999999983</c:v>
                </c:pt>
                <c:pt idx="15394">
                  <c:v>70.802999999999983</c:v>
                </c:pt>
                <c:pt idx="15395">
                  <c:v>70.802999999999983</c:v>
                </c:pt>
                <c:pt idx="15396">
                  <c:v>70.802999999999983</c:v>
                </c:pt>
                <c:pt idx="15397">
                  <c:v>70.802999999999983</c:v>
                </c:pt>
                <c:pt idx="15398">
                  <c:v>70.802999999999983</c:v>
                </c:pt>
                <c:pt idx="15399">
                  <c:v>70.802999999999983</c:v>
                </c:pt>
                <c:pt idx="15400">
                  <c:v>70.802999999999983</c:v>
                </c:pt>
                <c:pt idx="15401">
                  <c:v>70.759</c:v>
                </c:pt>
                <c:pt idx="15402">
                  <c:v>70.759</c:v>
                </c:pt>
                <c:pt idx="15403">
                  <c:v>70.759</c:v>
                </c:pt>
                <c:pt idx="15404">
                  <c:v>70.759</c:v>
                </c:pt>
                <c:pt idx="15405">
                  <c:v>70.759</c:v>
                </c:pt>
                <c:pt idx="15406">
                  <c:v>70.759</c:v>
                </c:pt>
                <c:pt idx="15407">
                  <c:v>70.759</c:v>
                </c:pt>
                <c:pt idx="15408">
                  <c:v>70.759</c:v>
                </c:pt>
                <c:pt idx="15409">
                  <c:v>70.802999999999983</c:v>
                </c:pt>
                <c:pt idx="15410">
                  <c:v>70.802999999999983</c:v>
                </c:pt>
                <c:pt idx="15411">
                  <c:v>70.802999999999983</c:v>
                </c:pt>
                <c:pt idx="15412">
                  <c:v>70.802999999999983</c:v>
                </c:pt>
                <c:pt idx="15413">
                  <c:v>70.802999999999983</c:v>
                </c:pt>
                <c:pt idx="15414">
                  <c:v>70.846000000000004</c:v>
                </c:pt>
                <c:pt idx="15415">
                  <c:v>70.846000000000004</c:v>
                </c:pt>
                <c:pt idx="15416">
                  <c:v>70.887</c:v>
                </c:pt>
                <c:pt idx="15417">
                  <c:v>70.887</c:v>
                </c:pt>
                <c:pt idx="15418">
                  <c:v>70.887</c:v>
                </c:pt>
                <c:pt idx="15419">
                  <c:v>70.930000000000007</c:v>
                </c:pt>
                <c:pt idx="15420">
                  <c:v>70.974000000000004</c:v>
                </c:pt>
                <c:pt idx="15421">
                  <c:v>70.974000000000004</c:v>
                </c:pt>
                <c:pt idx="15422">
                  <c:v>70.974000000000004</c:v>
                </c:pt>
                <c:pt idx="15423">
                  <c:v>71.016999999999996</c:v>
                </c:pt>
                <c:pt idx="15424">
                  <c:v>71.016999999999996</c:v>
                </c:pt>
                <c:pt idx="15425">
                  <c:v>71.016999999999996</c:v>
                </c:pt>
                <c:pt idx="15426">
                  <c:v>71.016999999999996</c:v>
                </c:pt>
                <c:pt idx="15427">
                  <c:v>71.016999999999996</c:v>
                </c:pt>
                <c:pt idx="15428">
                  <c:v>71.06</c:v>
                </c:pt>
                <c:pt idx="15429">
                  <c:v>71.06</c:v>
                </c:pt>
                <c:pt idx="15430">
                  <c:v>71.06</c:v>
                </c:pt>
                <c:pt idx="15431">
                  <c:v>71.06</c:v>
                </c:pt>
                <c:pt idx="15432">
                  <c:v>71.06</c:v>
                </c:pt>
                <c:pt idx="15433">
                  <c:v>71.06</c:v>
                </c:pt>
                <c:pt idx="15434">
                  <c:v>71.06</c:v>
                </c:pt>
                <c:pt idx="15435">
                  <c:v>71.10299999999998</c:v>
                </c:pt>
                <c:pt idx="15436">
                  <c:v>71.10299999999998</c:v>
                </c:pt>
                <c:pt idx="15437">
                  <c:v>71.10299999999998</c:v>
                </c:pt>
                <c:pt idx="15438">
                  <c:v>71.146000000000001</c:v>
                </c:pt>
                <c:pt idx="15439">
                  <c:v>71.146000000000001</c:v>
                </c:pt>
                <c:pt idx="15440">
                  <c:v>71.146000000000001</c:v>
                </c:pt>
                <c:pt idx="15441">
                  <c:v>71.146000000000001</c:v>
                </c:pt>
                <c:pt idx="15442">
                  <c:v>71.146000000000001</c:v>
                </c:pt>
                <c:pt idx="15443">
                  <c:v>71.146000000000001</c:v>
                </c:pt>
                <c:pt idx="15444">
                  <c:v>71.146000000000001</c:v>
                </c:pt>
                <c:pt idx="15445">
                  <c:v>71.146000000000001</c:v>
                </c:pt>
                <c:pt idx="15446">
                  <c:v>71.146000000000001</c:v>
                </c:pt>
                <c:pt idx="15447">
                  <c:v>71.146000000000001</c:v>
                </c:pt>
                <c:pt idx="15448">
                  <c:v>71.146000000000001</c:v>
                </c:pt>
                <c:pt idx="15449">
                  <c:v>71.146000000000001</c:v>
                </c:pt>
                <c:pt idx="15450">
                  <c:v>71.19</c:v>
                </c:pt>
                <c:pt idx="15451">
                  <c:v>71.19</c:v>
                </c:pt>
                <c:pt idx="15452">
                  <c:v>71.19</c:v>
                </c:pt>
                <c:pt idx="15453">
                  <c:v>71.19</c:v>
                </c:pt>
                <c:pt idx="15454">
                  <c:v>71.230999999999995</c:v>
                </c:pt>
                <c:pt idx="15455">
                  <c:v>71.230999999999995</c:v>
                </c:pt>
                <c:pt idx="15456">
                  <c:v>71.230999999999995</c:v>
                </c:pt>
                <c:pt idx="15457">
                  <c:v>71.230999999999995</c:v>
                </c:pt>
                <c:pt idx="15458">
                  <c:v>71.230999999999995</c:v>
                </c:pt>
                <c:pt idx="15459">
                  <c:v>71.230999999999995</c:v>
                </c:pt>
                <c:pt idx="15460">
                  <c:v>71.230999999999995</c:v>
                </c:pt>
                <c:pt idx="15461">
                  <c:v>71.230999999999995</c:v>
                </c:pt>
                <c:pt idx="15462">
                  <c:v>71.230999999999995</c:v>
                </c:pt>
                <c:pt idx="15463">
                  <c:v>71.230999999999995</c:v>
                </c:pt>
                <c:pt idx="15464">
                  <c:v>71.230999999999995</c:v>
                </c:pt>
                <c:pt idx="15465">
                  <c:v>71.230999999999995</c:v>
                </c:pt>
                <c:pt idx="15466">
                  <c:v>71.230999999999995</c:v>
                </c:pt>
                <c:pt idx="15467">
                  <c:v>71.230999999999995</c:v>
                </c:pt>
                <c:pt idx="15468">
                  <c:v>71.230999999999995</c:v>
                </c:pt>
                <c:pt idx="15469">
                  <c:v>71.19</c:v>
                </c:pt>
                <c:pt idx="15470">
                  <c:v>71.19</c:v>
                </c:pt>
                <c:pt idx="15471">
                  <c:v>71.230999999999995</c:v>
                </c:pt>
                <c:pt idx="15472">
                  <c:v>71.230999999999995</c:v>
                </c:pt>
                <c:pt idx="15473">
                  <c:v>71.230999999999995</c:v>
                </c:pt>
                <c:pt idx="15474">
                  <c:v>71.230999999999995</c:v>
                </c:pt>
                <c:pt idx="15475">
                  <c:v>71.230999999999995</c:v>
                </c:pt>
                <c:pt idx="15476">
                  <c:v>71.230999999999995</c:v>
                </c:pt>
                <c:pt idx="15477">
                  <c:v>71.230999999999995</c:v>
                </c:pt>
                <c:pt idx="15478">
                  <c:v>71.230999999999995</c:v>
                </c:pt>
                <c:pt idx="15479">
                  <c:v>71.230999999999995</c:v>
                </c:pt>
                <c:pt idx="15480">
                  <c:v>71.230999999999995</c:v>
                </c:pt>
                <c:pt idx="15481">
                  <c:v>71.230999999999995</c:v>
                </c:pt>
                <c:pt idx="15482">
                  <c:v>71.230999999999995</c:v>
                </c:pt>
                <c:pt idx="15483">
                  <c:v>71.230999999999995</c:v>
                </c:pt>
                <c:pt idx="15484">
                  <c:v>71.230999999999995</c:v>
                </c:pt>
                <c:pt idx="15485">
                  <c:v>71.230999999999995</c:v>
                </c:pt>
                <c:pt idx="15486">
                  <c:v>71.230999999999995</c:v>
                </c:pt>
                <c:pt idx="15487">
                  <c:v>71.230999999999995</c:v>
                </c:pt>
                <c:pt idx="15488">
                  <c:v>71.230999999999995</c:v>
                </c:pt>
                <c:pt idx="15489">
                  <c:v>71.230999999999995</c:v>
                </c:pt>
                <c:pt idx="15490">
                  <c:v>71.274000000000001</c:v>
                </c:pt>
                <c:pt idx="15491">
                  <c:v>71.274000000000001</c:v>
                </c:pt>
                <c:pt idx="15492">
                  <c:v>71.316999999999993</c:v>
                </c:pt>
                <c:pt idx="15493">
                  <c:v>71.316999999999993</c:v>
                </c:pt>
                <c:pt idx="15494">
                  <c:v>71.316999999999993</c:v>
                </c:pt>
                <c:pt idx="15495">
                  <c:v>71.361000000000004</c:v>
                </c:pt>
                <c:pt idx="15496">
                  <c:v>71.361000000000004</c:v>
                </c:pt>
                <c:pt idx="15497">
                  <c:v>71.361000000000004</c:v>
                </c:pt>
                <c:pt idx="15498">
                  <c:v>71.403999999999996</c:v>
                </c:pt>
                <c:pt idx="15499">
                  <c:v>71.403999999999996</c:v>
                </c:pt>
                <c:pt idx="15500">
                  <c:v>71.403999999999996</c:v>
                </c:pt>
                <c:pt idx="15501">
                  <c:v>71.403999999999996</c:v>
                </c:pt>
                <c:pt idx="15502">
                  <c:v>71.403999999999996</c:v>
                </c:pt>
                <c:pt idx="15503">
                  <c:v>71.403999999999996</c:v>
                </c:pt>
                <c:pt idx="15504">
                  <c:v>71.403999999999996</c:v>
                </c:pt>
                <c:pt idx="15505">
                  <c:v>71.403999999999996</c:v>
                </c:pt>
                <c:pt idx="15506">
                  <c:v>71.403999999999996</c:v>
                </c:pt>
                <c:pt idx="15507">
                  <c:v>71.403999999999996</c:v>
                </c:pt>
                <c:pt idx="15508">
                  <c:v>71.403999999999996</c:v>
                </c:pt>
                <c:pt idx="15509">
                  <c:v>71.403999999999996</c:v>
                </c:pt>
                <c:pt idx="15510">
                  <c:v>71.403999999999996</c:v>
                </c:pt>
                <c:pt idx="15511">
                  <c:v>71.403999999999996</c:v>
                </c:pt>
                <c:pt idx="15512">
                  <c:v>71.403999999999996</c:v>
                </c:pt>
                <c:pt idx="15513">
                  <c:v>71.447000000000031</c:v>
                </c:pt>
                <c:pt idx="15514">
                  <c:v>71.447000000000031</c:v>
                </c:pt>
                <c:pt idx="15515">
                  <c:v>71.447000000000031</c:v>
                </c:pt>
                <c:pt idx="15516">
                  <c:v>71.403999999999996</c:v>
                </c:pt>
                <c:pt idx="15517">
                  <c:v>71.403999999999996</c:v>
                </c:pt>
                <c:pt idx="15518">
                  <c:v>71.403999999999996</c:v>
                </c:pt>
                <c:pt idx="15519">
                  <c:v>71.403999999999996</c:v>
                </c:pt>
                <c:pt idx="15520">
                  <c:v>71.403999999999996</c:v>
                </c:pt>
                <c:pt idx="15521">
                  <c:v>71.403999999999996</c:v>
                </c:pt>
                <c:pt idx="15522">
                  <c:v>71.403999999999996</c:v>
                </c:pt>
                <c:pt idx="15523">
                  <c:v>71.403999999999996</c:v>
                </c:pt>
                <c:pt idx="15524">
                  <c:v>71.403999999999996</c:v>
                </c:pt>
                <c:pt idx="15525">
                  <c:v>71.403999999999996</c:v>
                </c:pt>
                <c:pt idx="15526">
                  <c:v>71.403999999999996</c:v>
                </c:pt>
                <c:pt idx="15527">
                  <c:v>71.403999999999996</c:v>
                </c:pt>
                <c:pt idx="15528">
                  <c:v>71.403999999999996</c:v>
                </c:pt>
                <c:pt idx="15529">
                  <c:v>71.403999999999996</c:v>
                </c:pt>
                <c:pt idx="15530">
                  <c:v>71.403999999999996</c:v>
                </c:pt>
                <c:pt idx="15531">
                  <c:v>71.403999999999996</c:v>
                </c:pt>
                <c:pt idx="15532">
                  <c:v>71.403999999999996</c:v>
                </c:pt>
                <c:pt idx="15533">
                  <c:v>71.403999999999996</c:v>
                </c:pt>
                <c:pt idx="15534">
                  <c:v>71.403999999999996</c:v>
                </c:pt>
                <c:pt idx="15535">
                  <c:v>71.403999999999996</c:v>
                </c:pt>
                <c:pt idx="15536">
                  <c:v>71.403999999999996</c:v>
                </c:pt>
                <c:pt idx="15537">
                  <c:v>71.403999999999996</c:v>
                </c:pt>
                <c:pt idx="15538">
                  <c:v>71.361000000000004</c:v>
                </c:pt>
                <c:pt idx="15539">
                  <c:v>71.361000000000004</c:v>
                </c:pt>
                <c:pt idx="15540">
                  <c:v>71.361000000000004</c:v>
                </c:pt>
                <c:pt idx="15541">
                  <c:v>71.361000000000004</c:v>
                </c:pt>
                <c:pt idx="15542">
                  <c:v>71.361000000000004</c:v>
                </c:pt>
                <c:pt idx="15543">
                  <c:v>71.361000000000004</c:v>
                </c:pt>
                <c:pt idx="15544">
                  <c:v>71.361000000000004</c:v>
                </c:pt>
                <c:pt idx="15545">
                  <c:v>71.361000000000004</c:v>
                </c:pt>
                <c:pt idx="15546">
                  <c:v>71.361000000000004</c:v>
                </c:pt>
                <c:pt idx="15547">
                  <c:v>71.361000000000004</c:v>
                </c:pt>
                <c:pt idx="15548">
                  <c:v>71.361000000000004</c:v>
                </c:pt>
                <c:pt idx="15549">
                  <c:v>71.403999999999996</c:v>
                </c:pt>
                <c:pt idx="15550">
                  <c:v>71.403999999999996</c:v>
                </c:pt>
                <c:pt idx="15551">
                  <c:v>71.403999999999996</c:v>
                </c:pt>
                <c:pt idx="15552">
                  <c:v>71.403999999999996</c:v>
                </c:pt>
                <c:pt idx="15553">
                  <c:v>71.403999999999996</c:v>
                </c:pt>
                <c:pt idx="15554">
                  <c:v>71.403999999999996</c:v>
                </c:pt>
                <c:pt idx="15555">
                  <c:v>71.403999999999996</c:v>
                </c:pt>
                <c:pt idx="15556">
                  <c:v>71.403999999999996</c:v>
                </c:pt>
                <c:pt idx="15557">
                  <c:v>71.403999999999996</c:v>
                </c:pt>
                <c:pt idx="15558">
                  <c:v>71.447000000000031</c:v>
                </c:pt>
                <c:pt idx="15559">
                  <c:v>71.447000000000031</c:v>
                </c:pt>
                <c:pt idx="15560">
                  <c:v>71.447000000000031</c:v>
                </c:pt>
                <c:pt idx="15561">
                  <c:v>71.403999999999996</c:v>
                </c:pt>
                <c:pt idx="15562">
                  <c:v>71.403999999999996</c:v>
                </c:pt>
                <c:pt idx="15563">
                  <c:v>71.403999999999996</c:v>
                </c:pt>
                <c:pt idx="15564">
                  <c:v>71.361000000000004</c:v>
                </c:pt>
                <c:pt idx="15565">
                  <c:v>71.361000000000004</c:v>
                </c:pt>
                <c:pt idx="15566">
                  <c:v>71.361000000000004</c:v>
                </c:pt>
                <c:pt idx="15567">
                  <c:v>71.361000000000004</c:v>
                </c:pt>
                <c:pt idx="15568">
                  <c:v>71.403999999999996</c:v>
                </c:pt>
                <c:pt idx="15569">
                  <c:v>71.403999999999996</c:v>
                </c:pt>
                <c:pt idx="15570">
                  <c:v>71.447000000000031</c:v>
                </c:pt>
                <c:pt idx="15571">
                  <c:v>71.489999999999995</c:v>
                </c:pt>
                <c:pt idx="15572">
                  <c:v>71.533000000000001</c:v>
                </c:pt>
                <c:pt idx="15573">
                  <c:v>71.533000000000001</c:v>
                </c:pt>
                <c:pt idx="15574">
                  <c:v>71.576999999999998</c:v>
                </c:pt>
                <c:pt idx="15575">
                  <c:v>71.576999999999998</c:v>
                </c:pt>
                <c:pt idx="15576">
                  <c:v>71.576999999999998</c:v>
                </c:pt>
                <c:pt idx="15577">
                  <c:v>71.576999999999998</c:v>
                </c:pt>
                <c:pt idx="15578">
                  <c:v>71.533000000000001</c:v>
                </c:pt>
                <c:pt idx="15579">
                  <c:v>71.533000000000001</c:v>
                </c:pt>
                <c:pt idx="15580">
                  <c:v>71.489999999999995</c:v>
                </c:pt>
                <c:pt idx="15581">
                  <c:v>71.447000000000031</c:v>
                </c:pt>
                <c:pt idx="15582">
                  <c:v>71.403999999999996</c:v>
                </c:pt>
                <c:pt idx="15583">
                  <c:v>71.403999999999996</c:v>
                </c:pt>
                <c:pt idx="15584">
                  <c:v>71.361000000000004</c:v>
                </c:pt>
                <c:pt idx="15585">
                  <c:v>71.316999999999993</c:v>
                </c:pt>
                <c:pt idx="15586">
                  <c:v>71.274000000000001</c:v>
                </c:pt>
                <c:pt idx="15587">
                  <c:v>71.230999999999995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71.19</c:v>
                </c:pt>
                <c:pt idx="15591">
                  <c:v>71.19</c:v>
                </c:pt>
                <c:pt idx="15592">
                  <c:v>71.19</c:v>
                </c:pt>
                <c:pt idx="15593">
                  <c:v>71.19</c:v>
                </c:pt>
                <c:pt idx="15594">
                  <c:v>71.19</c:v>
                </c:pt>
                <c:pt idx="15595">
                  <c:v>71.19</c:v>
                </c:pt>
                <c:pt idx="15596">
                  <c:v>71.146000000000001</c:v>
                </c:pt>
                <c:pt idx="15597">
                  <c:v>71.146000000000001</c:v>
                </c:pt>
                <c:pt idx="15598">
                  <c:v>71.146000000000001</c:v>
                </c:pt>
                <c:pt idx="15599">
                  <c:v>71.10299999999998</c:v>
                </c:pt>
                <c:pt idx="15600">
                  <c:v>71.10299999999998</c:v>
                </c:pt>
                <c:pt idx="15601">
                  <c:v>71.10299999999998</c:v>
                </c:pt>
                <c:pt idx="15602">
                  <c:v>71.10299999999998</c:v>
                </c:pt>
                <c:pt idx="15603">
                  <c:v>71.10299999999998</c:v>
                </c:pt>
                <c:pt idx="15604">
                  <c:v>71.10299999999998</c:v>
                </c:pt>
                <c:pt idx="15605">
                  <c:v>71.146000000000001</c:v>
                </c:pt>
                <c:pt idx="15606">
                  <c:v>71.10299999999998</c:v>
                </c:pt>
                <c:pt idx="15607">
                  <c:v>71.10299999999998</c:v>
                </c:pt>
                <c:pt idx="15608">
                  <c:v>71.10299999999998</c:v>
                </c:pt>
                <c:pt idx="15609">
                  <c:v>71.06</c:v>
                </c:pt>
                <c:pt idx="15610">
                  <c:v>71.06</c:v>
                </c:pt>
                <c:pt idx="15611">
                  <c:v>71.06</c:v>
                </c:pt>
                <c:pt idx="15612">
                  <c:v>71.016999999999996</c:v>
                </c:pt>
                <c:pt idx="15613">
                  <c:v>71.016999999999996</c:v>
                </c:pt>
                <c:pt idx="15614">
                  <c:v>71.016999999999996</c:v>
                </c:pt>
                <c:pt idx="15615">
                  <c:v>70.974000000000004</c:v>
                </c:pt>
                <c:pt idx="15616">
                  <c:v>70.974000000000004</c:v>
                </c:pt>
                <c:pt idx="15617">
                  <c:v>70.974000000000004</c:v>
                </c:pt>
                <c:pt idx="15618">
                  <c:v>70.974000000000004</c:v>
                </c:pt>
                <c:pt idx="15619">
                  <c:v>70.974000000000004</c:v>
                </c:pt>
                <c:pt idx="15620">
                  <c:v>70.974000000000004</c:v>
                </c:pt>
                <c:pt idx="15621">
                  <c:v>70.974000000000004</c:v>
                </c:pt>
                <c:pt idx="15622">
                  <c:v>70.974000000000004</c:v>
                </c:pt>
                <c:pt idx="15623">
                  <c:v>70.974000000000004</c:v>
                </c:pt>
                <c:pt idx="15624">
                  <c:v>70.974000000000004</c:v>
                </c:pt>
                <c:pt idx="15625">
                  <c:v>70.974000000000004</c:v>
                </c:pt>
                <c:pt idx="15626">
                  <c:v>70.974000000000004</c:v>
                </c:pt>
                <c:pt idx="15627">
                  <c:v>70.974000000000004</c:v>
                </c:pt>
                <c:pt idx="15628">
                  <c:v>70.930000000000007</c:v>
                </c:pt>
                <c:pt idx="15629">
                  <c:v>70.930000000000007</c:v>
                </c:pt>
                <c:pt idx="15630">
                  <c:v>70.930000000000007</c:v>
                </c:pt>
                <c:pt idx="15631">
                  <c:v>70.930000000000007</c:v>
                </c:pt>
                <c:pt idx="15632">
                  <c:v>70.974000000000004</c:v>
                </c:pt>
                <c:pt idx="15633">
                  <c:v>70.974000000000004</c:v>
                </c:pt>
                <c:pt idx="15634">
                  <c:v>70.930000000000007</c:v>
                </c:pt>
                <c:pt idx="15635">
                  <c:v>70.930000000000007</c:v>
                </c:pt>
                <c:pt idx="15636">
                  <c:v>70.930000000000007</c:v>
                </c:pt>
                <c:pt idx="15637">
                  <c:v>70.974000000000004</c:v>
                </c:pt>
                <c:pt idx="15638">
                  <c:v>70.930000000000007</c:v>
                </c:pt>
                <c:pt idx="15639">
                  <c:v>70.930000000000007</c:v>
                </c:pt>
                <c:pt idx="15640">
                  <c:v>70.930000000000007</c:v>
                </c:pt>
                <c:pt idx="15641">
                  <c:v>70.930000000000007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71.016999999999996</c:v>
                </c:pt>
                <c:pt idx="15646">
                  <c:v>71.06</c:v>
                </c:pt>
                <c:pt idx="15647">
                  <c:v>71.06</c:v>
                </c:pt>
                <c:pt idx="15648">
                  <c:v>71.10299999999998</c:v>
                </c:pt>
                <c:pt idx="15649">
                  <c:v>71.10299999999998</c:v>
                </c:pt>
                <c:pt idx="15650">
                  <c:v>71.10299999999998</c:v>
                </c:pt>
                <c:pt idx="15651">
                  <c:v>71.10299999999998</c:v>
                </c:pt>
                <c:pt idx="15652">
                  <c:v>71.10299999999998</c:v>
                </c:pt>
                <c:pt idx="15653">
                  <c:v>71.10299999999998</c:v>
                </c:pt>
                <c:pt idx="15654">
                  <c:v>71.10299999999998</c:v>
                </c:pt>
                <c:pt idx="15655">
                  <c:v>71.10299999999998</c:v>
                </c:pt>
                <c:pt idx="15656">
                  <c:v>71.10299999999998</c:v>
                </c:pt>
                <c:pt idx="15657">
                  <c:v>71.10299999999998</c:v>
                </c:pt>
                <c:pt idx="15658">
                  <c:v>71.10299999999998</c:v>
                </c:pt>
                <c:pt idx="15659">
                  <c:v>71.10299999999998</c:v>
                </c:pt>
                <c:pt idx="15660">
                  <c:v>71.10299999999998</c:v>
                </c:pt>
                <c:pt idx="15661">
                  <c:v>71.06</c:v>
                </c:pt>
                <c:pt idx="15662">
                  <c:v>71.06</c:v>
                </c:pt>
                <c:pt idx="15663">
                  <c:v>71.06</c:v>
                </c:pt>
                <c:pt idx="15664">
                  <c:v>71.06</c:v>
                </c:pt>
                <c:pt idx="15665">
                  <c:v>71.06</c:v>
                </c:pt>
                <c:pt idx="15666">
                  <c:v>71.016999999999996</c:v>
                </c:pt>
                <c:pt idx="15667">
                  <c:v>71.016999999999996</c:v>
                </c:pt>
                <c:pt idx="15668">
                  <c:v>71.016999999999996</c:v>
                </c:pt>
                <c:pt idx="15669">
                  <c:v>71.016999999999996</c:v>
                </c:pt>
                <c:pt idx="15670">
                  <c:v>70.974000000000004</c:v>
                </c:pt>
                <c:pt idx="15671">
                  <c:v>70.974000000000004</c:v>
                </c:pt>
                <c:pt idx="15672">
                  <c:v>70.974000000000004</c:v>
                </c:pt>
                <c:pt idx="15673">
                  <c:v>70.974000000000004</c:v>
                </c:pt>
                <c:pt idx="15674">
                  <c:v>70.930000000000007</c:v>
                </c:pt>
                <c:pt idx="15675">
                  <c:v>70.930000000000007</c:v>
                </c:pt>
                <c:pt idx="15676">
                  <c:v>70.887</c:v>
                </c:pt>
                <c:pt idx="15677">
                  <c:v>70.887</c:v>
                </c:pt>
                <c:pt idx="15678">
                  <c:v>70.887</c:v>
                </c:pt>
                <c:pt idx="15679">
                  <c:v>70.887</c:v>
                </c:pt>
                <c:pt idx="15680">
                  <c:v>70.887</c:v>
                </c:pt>
                <c:pt idx="15681">
                  <c:v>70.887</c:v>
                </c:pt>
                <c:pt idx="15682">
                  <c:v>70.887</c:v>
                </c:pt>
                <c:pt idx="15683">
                  <c:v>70.887</c:v>
                </c:pt>
                <c:pt idx="15684">
                  <c:v>70.887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70.887</c:v>
                </c:pt>
                <c:pt idx="15688">
                  <c:v>70.887</c:v>
                </c:pt>
                <c:pt idx="15689">
                  <c:v>70.930000000000007</c:v>
                </c:pt>
                <c:pt idx="15690">
                  <c:v>70.930000000000007</c:v>
                </c:pt>
                <c:pt idx="15691">
                  <c:v>70.930000000000007</c:v>
                </c:pt>
                <c:pt idx="15692">
                  <c:v>70.930000000000007</c:v>
                </c:pt>
                <c:pt idx="15693">
                  <c:v>70.930000000000007</c:v>
                </c:pt>
                <c:pt idx="15694">
                  <c:v>70.887</c:v>
                </c:pt>
                <c:pt idx="15695">
                  <c:v>70.887</c:v>
                </c:pt>
                <c:pt idx="15696">
                  <c:v>70.887</c:v>
                </c:pt>
                <c:pt idx="15697">
                  <c:v>70.887</c:v>
                </c:pt>
                <c:pt idx="15698">
                  <c:v>70.887</c:v>
                </c:pt>
                <c:pt idx="15699">
                  <c:v>70.887</c:v>
                </c:pt>
                <c:pt idx="15700">
                  <c:v>70.887</c:v>
                </c:pt>
                <c:pt idx="15701">
                  <c:v>70.887</c:v>
                </c:pt>
                <c:pt idx="15702">
                  <c:v>70.887</c:v>
                </c:pt>
                <c:pt idx="15703">
                  <c:v>70.887</c:v>
                </c:pt>
                <c:pt idx="15704">
                  <c:v>70.887</c:v>
                </c:pt>
                <c:pt idx="15705">
                  <c:v>70.887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70.887</c:v>
                </c:pt>
                <c:pt idx="15711">
                  <c:v>70.887</c:v>
                </c:pt>
                <c:pt idx="15712">
                  <c:v>70.887</c:v>
                </c:pt>
                <c:pt idx="15713">
                  <c:v>70.887</c:v>
                </c:pt>
                <c:pt idx="15714">
                  <c:v>70.887</c:v>
                </c:pt>
                <c:pt idx="15715">
                  <c:v>70.887</c:v>
                </c:pt>
                <c:pt idx="15716">
                  <c:v>70.887</c:v>
                </c:pt>
                <c:pt idx="15717">
                  <c:v>70.887</c:v>
                </c:pt>
                <c:pt idx="15718">
                  <c:v>70.887</c:v>
                </c:pt>
                <c:pt idx="15719">
                  <c:v>70.846000000000004</c:v>
                </c:pt>
                <c:pt idx="15720">
                  <c:v>70.846000000000004</c:v>
                </c:pt>
                <c:pt idx="15721">
                  <c:v>70.846000000000004</c:v>
                </c:pt>
                <c:pt idx="15722">
                  <c:v>70.846000000000004</c:v>
                </c:pt>
                <c:pt idx="15723">
                  <c:v>70.846000000000004</c:v>
                </c:pt>
                <c:pt idx="15724">
                  <c:v>70.846000000000004</c:v>
                </c:pt>
                <c:pt idx="15725">
                  <c:v>70.802999999999983</c:v>
                </c:pt>
                <c:pt idx="15726">
                  <c:v>70.802999999999983</c:v>
                </c:pt>
                <c:pt idx="15727">
                  <c:v>70.802999999999983</c:v>
                </c:pt>
                <c:pt idx="15728">
                  <c:v>70.802999999999983</c:v>
                </c:pt>
                <c:pt idx="15729">
                  <c:v>70.759</c:v>
                </c:pt>
                <c:pt idx="15730">
                  <c:v>70.759</c:v>
                </c:pt>
                <c:pt idx="15731">
                  <c:v>70.715999999999994</c:v>
                </c:pt>
                <c:pt idx="15732">
                  <c:v>70.715999999999994</c:v>
                </c:pt>
                <c:pt idx="15733">
                  <c:v>70.715999999999994</c:v>
                </c:pt>
                <c:pt idx="15734">
                  <c:v>70.715999999999994</c:v>
                </c:pt>
                <c:pt idx="15735">
                  <c:v>70.715999999999994</c:v>
                </c:pt>
                <c:pt idx="15736">
                  <c:v>70.715999999999994</c:v>
                </c:pt>
                <c:pt idx="15737">
                  <c:v>70.715999999999994</c:v>
                </c:pt>
                <c:pt idx="15738">
                  <c:v>70.715999999999994</c:v>
                </c:pt>
                <c:pt idx="15739">
                  <c:v>70.715999999999994</c:v>
                </c:pt>
                <c:pt idx="15740">
                  <c:v>70.715999999999994</c:v>
                </c:pt>
                <c:pt idx="15741">
                  <c:v>70.715999999999994</c:v>
                </c:pt>
                <c:pt idx="15742">
                  <c:v>70.715999999999994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70.802999999999983</c:v>
                </c:pt>
                <c:pt idx="15746">
                  <c:v>70.802999999999983</c:v>
                </c:pt>
                <c:pt idx="15747">
                  <c:v>70.846000000000004</c:v>
                </c:pt>
                <c:pt idx="15748">
                  <c:v>70.846000000000004</c:v>
                </c:pt>
                <c:pt idx="15749">
                  <c:v>70.887</c:v>
                </c:pt>
                <c:pt idx="15750">
                  <c:v>70.887</c:v>
                </c:pt>
                <c:pt idx="15751">
                  <c:v>70.887</c:v>
                </c:pt>
                <c:pt idx="15752">
                  <c:v>70.887</c:v>
                </c:pt>
                <c:pt idx="15753">
                  <c:v>70.887</c:v>
                </c:pt>
                <c:pt idx="15754">
                  <c:v>70.887</c:v>
                </c:pt>
                <c:pt idx="15755">
                  <c:v>70.887</c:v>
                </c:pt>
                <c:pt idx="15756">
                  <c:v>70.887</c:v>
                </c:pt>
                <c:pt idx="15757">
                  <c:v>70.887</c:v>
                </c:pt>
                <c:pt idx="15758">
                  <c:v>70.887</c:v>
                </c:pt>
                <c:pt idx="15759">
                  <c:v>70.887</c:v>
                </c:pt>
                <c:pt idx="15760">
                  <c:v>70.887</c:v>
                </c:pt>
                <c:pt idx="15761">
                  <c:v>70.887</c:v>
                </c:pt>
                <c:pt idx="15762">
                  <c:v>70.887</c:v>
                </c:pt>
                <c:pt idx="15763">
                  <c:v>70.887</c:v>
                </c:pt>
                <c:pt idx="15764">
                  <c:v>70.887</c:v>
                </c:pt>
                <c:pt idx="15765">
                  <c:v>70.887</c:v>
                </c:pt>
                <c:pt idx="15766">
                  <c:v>70.887</c:v>
                </c:pt>
                <c:pt idx="15767">
                  <c:v>70.887</c:v>
                </c:pt>
                <c:pt idx="15768">
                  <c:v>70.930000000000007</c:v>
                </c:pt>
                <c:pt idx="15769">
                  <c:v>70.930000000000007</c:v>
                </c:pt>
                <c:pt idx="15770">
                  <c:v>70.930000000000007</c:v>
                </c:pt>
                <c:pt idx="15771">
                  <c:v>70.930000000000007</c:v>
                </c:pt>
                <c:pt idx="15772">
                  <c:v>70.930000000000007</c:v>
                </c:pt>
                <c:pt idx="15773">
                  <c:v>70.930000000000007</c:v>
                </c:pt>
                <c:pt idx="15774">
                  <c:v>70.930000000000007</c:v>
                </c:pt>
                <c:pt idx="15775">
                  <c:v>70.930000000000007</c:v>
                </c:pt>
                <c:pt idx="15776">
                  <c:v>70.930000000000007</c:v>
                </c:pt>
                <c:pt idx="15777">
                  <c:v>70.930000000000007</c:v>
                </c:pt>
                <c:pt idx="15778">
                  <c:v>70.930000000000007</c:v>
                </c:pt>
                <c:pt idx="15779">
                  <c:v>70.930000000000007</c:v>
                </c:pt>
                <c:pt idx="15780">
                  <c:v>70.930000000000007</c:v>
                </c:pt>
                <c:pt idx="15781">
                  <c:v>70.930000000000007</c:v>
                </c:pt>
                <c:pt idx="15782">
                  <c:v>70.930000000000007</c:v>
                </c:pt>
                <c:pt idx="15783">
                  <c:v>70.930000000000007</c:v>
                </c:pt>
                <c:pt idx="15784">
                  <c:v>70.974000000000004</c:v>
                </c:pt>
                <c:pt idx="15785">
                  <c:v>70.974000000000004</c:v>
                </c:pt>
                <c:pt idx="15786">
                  <c:v>70.974000000000004</c:v>
                </c:pt>
                <c:pt idx="15787">
                  <c:v>70.974000000000004</c:v>
                </c:pt>
                <c:pt idx="15788">
                  <c:v>70.974000000000004</c:v>
                </c:pt>
                <c:pt idx="15789">
                  <c:v>70.974000000000004</c:v>
                </c:pt>
                <c:pt idx="15790">
                  <c:v>71.016999999999996</c:v>
                </c:pt>
                <c:pt idx="15791">
                  <c:v>71.06</c:v>
                </c:pt>
                <c:pt idx="15792">
                  <c:v>71.06</c:v>
                </c:pt>
                <c:pt idx="15793">
                  <c:v>71.10299999999998</c:v>
                </c:pt>
                <c:pt idx="15794">
                  <c:v>71.10299999999998</c:v>
                </c:pt>
                <c:pt idx="15795">
                  <c:v>71.146000000000001</c:v>
                </c:pt>
                <c:pt idx="15796">
                  <c:v>71.146000000000001</c:v>
                </c:pt>
                <c:pt idx="15797">
                  <c:v>71.146000000000001</c:v>
                </c:pt>
                <c:pt idx="15798">
                  <c:v>71.19</c:v>
                </c:pt>
                <c:pt idx="15799">
                  <c:v>71.19</c:v>
                </c:pt>
                <c:pt idx="15800">
                  <c:v>71.19</c:v>
                </c:pt>
                <c:pt idx="15801">
                  <c:v>71.19</c:v>
                </c:pt>
                <c:pt idx="15802">
                  <c:v>71.19</c:v>
                </c:pt>
                <c:pt idx="15803">
                  <c:v>71.230999999999995</c:v>
                </c:pt>
                <c:pt idx="15804">
                  <c:v>71.230999999999995</c:v>
                </c:pt>
                <c:pt idx="15805">
                  <c:v>71.230999999999995</c:v>
                </c:pt>
                <c:pt idx="15806">
                  <c:v>71.274000000000001</c:v>
                </c:pt>
                <c:pt idx="15807">
                  <c:v>71.274000000000001</c:v>
                </c:pt>
                <c:pt idx="15808">
                  <c:v>71.274000000000001</c:v>
                </c:pt>
                <c:pt idx="15809">
                  <c:v>71.316999999999993</c:v>
                </c:pt>
                <c:pt idx="15810">
                  <c:v>71.316999999999993</c:v>
                </c:pt>
                <c:pt idx="15811">
                  <c:v>71.316999999999993</c:v>
                </c:pt>
                <c:pt idx="15812">
                  <c:v>71.316999999999993</c:v>
                </c:pt>
                <c:pt idx="15813">
                  <c:v>71.361000000000004</c:v>
                </c:pt>
                <c:pt idx="15814">
                  <c:v>71.361000000000004</c:v>
                </c:pt>
                <c:pt idx="15815">
                  <c:v>71.403999999999996</c:v>
                </c:pt>
                <c:pt idx="15816">
                  <c:v>71.403999999999996</c:v>
                </c:pt>
                <c:pt idx="15817">
                  <c:v>71.403999999999996</c:v>
                </c:pt>
                <c:pt idx="15818">
                  <c:v>71.403999999999996</c:v>
                </c:pt>
                <c:pt idx="15819">
                  <c:v>71.403999999999996</c:v>
                </c:pt>
                <c:pt idx="15820">
                  <c:v>71.403999999999996</c:v>
                </c:pt>
                <c:pt idx="15821">
                  <c:v>71.403999999999996</c:v>
                </c:pt>
                <c:pt idx="15822">
                  <c:v>71.403999999999996</c:v>
                </c:pt>
                <c:pt idx="15823">
                  <c:v>71.403999999999996</c:v>
                </c:pt>
                <c:pt idx="15824">
                  <c:v>71.403999999999996</c:v>
                </c:pt>
                <c:pt idx="15825">
                  <c:v>71.447000000000031</c:v>
                </c:pt>
                <c:pt idx="15826">
                  <c:v>71.447000000000031</c:v>
                </c:pt>
                <c:pt idx="15827">
                  <c:v>71.489999999999995</c:v>
                </c:pt>
                <c:pt idx="15828">
                  <c:v>71.489999999999995</c:v>
                </c:pt>
                <c:pt idx="15829">
                  <c:v>71.489999999999995</c:v>
                </c:pt>
                <c:pt idx="15830">
                  <c:v>71.489999999999995</c:v>
                </c:pt>
                <c:pt idx="15831">
                  <c:v>71.533000000000001</c:v>
                </c:pt>
                <c:pt idx="15832">
                  <c:v>71.533000000000001</c:v>
                </c:pt>
                <c:pt idx="15833">
                  <c:v>71.576999999999998</c:v>
                </c:pt>
                <c:pt idx="15834">
                  <c:v>71.576999999999998</c:v>
                </c:pt>
                <c:pt idx="15835">
                  <c:v>71.576999999999998</c:v>
                </c:pt>
                <c:pt idx="15836">
                  <c:v>71.576999999999998</c:v>
                </c:pt>
                <c:pt idx="15837">
                  <c:v>71.576999999999998</c:v>
                </c:pt>
                <c:pt idx="15838">
                  <c:v>71.576999999999998</c:v>
                </c:pt>
                <c:pt idx="15839">
                  <c:v>71.61999999999999</c:v>
                </c:pt>
                <c:pt idx="15840">
                  <c:v>71.61999999999999</c:v>
                </c:pt>
                <c:pt idx="15841">
                  <c:v>71.61999999999999</c:v>
                </c:pt>
                <c:pt idx="15842">
                  <c:v>71.661000000000001</c:v>
                </c:pt>
                <c:pt idx="15843">
                  <c:v>71.661000000000001</c:v>
                </c:pt>
                <c:pt idx="15844">
                  <c:v>71.703999999999994</c:v>
                </c:pt>
                <c:pt idx="15845">
                  <c:v>71.703999999999994</c:v>
                </c:pt>
                <c:pt idx="15846">
                  <c:v>71.748000000000005</c:v>
                </c:pt>
                <c:pt idx="15847">
                  <c:v>71.790999999999997</c:v>
                </c:pt>
                <c:pt idx="15848">
                  <c:v>71.834000000000003</c:v>
                </c:pt>
                <c:pt idx="15849">
                  <c:v>71.834000000000003</c:v>
                </c:pt>
                <c:pt idx="15850">
                  <c:v>71.834000000000003</c:v>
                </c:pt>
                <c:pt idx="15851">
                  <c:v>71.876999999999981</c:v>
                </c:pt>
                <c:pt idx="15852">
                  <c:v>71.876999999999981</c:v>
                </c:pt>
                <c:pt idx="15853">
                  <c:v>71.92</c:v>
                </c:pt>
                <c:pt idx="15854">
                  <c:v>71.92</c:v>
                </c:pt>
                <c:pt idx="15855">
                  <c:v>71.92</c:v>
                </c:pt>
                <c:pt idx="15856">
                  <c:v>71.964000000000027</c:v>
                </c:pt>
                <c:pt idx="15857">
                  <c:v>72.007000000000005</c:v>
                </c:pt>
                <c:pt idx="15858">
                  <c:v>72.007000000000005</c:v>
                </c:pt>
                <c:pt idx="15859">
                  <c:v>72.05</c:v>
                </c:pt>
                <c:pt idx="15860">
                  <c:v>72.093000000000004</c:v>
                </c:pt>
                <c:pt idx="15861">
                  <c:v>72.093000000000004</c:v>
                </c:pt>
                <c:pt idx="15862">
                  <c:v>72.093000000000004</c:v>
                </c:pt>
                <c:pt idx="15863">
                  <c:v>72.093000000000004</c:v>
                </c:pt>
                <c:pt idx="15864">
                  <c:v>72.135999999999981</c:v>
                </c:pt>
                <c:pt idx="15865">
                  <c:v>72.135999999999981</c:v>
                </c:pt>
                <c:pt idx="15866">
                  <c:v>72.177999999999983</c:v>
                </c:pt>
                <c:pt idx="15867">
                  <c:v>72.177999999999983</c:v>
                </c:pt>
                <c:pt idx="15868">
                  <c:v>72.177999999999983</c:v>
                </c:pt>
                <c:pt idx="15869">
                  <c:v>72.177999999999983</c:v>
                </c:pt>
                <c:pt idx="15870">
                  <c:v>72.221000000000004</c:v>
                </c:pt>
                <c:pt idx="15871">
                  <c:v>72.221000000000004</c:v>
                </c:pt>
                <c:pt idx="15872">
                  <c:v>72.221000000000004</c:v>
                </c:pt>
                <c:pt idx="15873">
                  <c:v>72.263999999999996</c:v>
                </c:pt>
                <c:pt idx="15874">
                  <c:v>72.263999999999996</c:v>
                </c:pt>
                <c:pt idx="15875">
                  <c:v>72.263999999999996</c:v>
                </c:pt>
                <c:pt idx="15876">
                  <c:v>72.307000000000002</c:v>
                </c:pt>
                <c:pt idx="15877">
                  <c:v>72.307000000000002</c:v>
                </c:pt>
                <c:pt idx="15878">
                  <c:v>72.307000000000002</c:v>
                </c:pt>
                <c:pt idx="15879">
                  <c:v>72.350999999999999</c:v>
                </c:pt>
                <c:pt idx="15880">
                  <c:v>72.350999999999999</c:v>
                </c:pt>
                <c:pt idx="15881">
                  <c:v>72.350999999999999</c:v>
                </c:pt>
                <c:pt idx="15882">
                  <c:v>72.350999999999999</c:v>
                </c:pt>
                <c:pt idx="15883">
                  <c:v>72.394000000000005</c:v>
                </c:pt>
                <c:pt idx="15884">
                  <c:v>72.394000000000005</c:v>
                </c:pt>
                <c:pt idx="15885">
                  <c:v>72.394000000000005</c:v>
                </c:pt>
                <c:pt idx="15886">
                  <c:v>72.437000000000026</c:v>
                </c:pt>
                <c:pt idx="15887">
                  <c:v>72.437000000000026</c:v>
                </c:pt>
                <c:pt idx="15888">
                  <c:v>72.437000000000026</c:v>
                </c:pt>
                <c:pt idx="15889">
                  <c:v>72.437000000000026</c:v>
                </c:pt>
                <c:pt idx="15890">
                  <c:v>72.437000000000026</c:v>
                </c:pt>
                <c:pt idx="15891">
                  <c:v>72.437000000000026</c:v>
                </c:pt>
                <c:pt idx="15892">
                  <c:v>72.437000000000026</c:v>
                </c:pt>
                <c:pt idx="15893">
                  <c:v>72.437000000000026</c:v>
                </c:pt>
                <c:pt idx="15894">
                  <c:v>72.437000000000026</c:v>
                </c:pt>
                <c:pt idx="15895">
                  <c:v>72.437000000000026</c:v>
                </c:pt>
                <c:pt idx="15896">
                  <c:v>72.437000000000026</c:v>
                </c:pt>
                <c:pt idx="15897">
                  <c:v>72.437000000000026</c:v>
                </c:pt>
                <c:pt idx="15898">
                  <c:v>72.48</c:v>
                </c:pt>
                <c:pt idx="15899">
                  <c:v>72.437000000000026</c:v>
                </c:pt>
                <c:pt idx="15900">
                  <c:v>72.437000000000026</c:v>
                </c:pt>
                <c:pt idx="15901">
                  <c:v>72.437000000000026</c:v>
                </c:pt>
                <c:pt idx="15902">
                  <c:v>72.437000000000026</c:v>
                </c:pt>
                <c:pt idx="15903">
                  <c:v>72.437000000000026</c:v>
                </c:pt>
                <c:pt idx="15904">
                  <c:v>72.437000000000026</c:v>
                </c:pt>
                <c:pt idx="15905">
                  <c:v>72.437000000000026</c:v>
                </c:pt>
                <c:pt idx="15906">
                  <c:v>72.437000000000026</c:v>
                </c:pt>
                <c:pt idx="15907">
                  <c:v>72.437000000000026</c:v>
                </c:pt>
                <c:pt idx="15908">
                  <c:v>72.437000000000026</c:v>
                </c:pt>
                <c:pt idx="15909">
                  <c:v>72.437000000000026</c:v>
                </c:pt>
                <c:pt idx="15910">
                  <c:v>72.437000000000026</c:v>
                </c:pt>
                <c:pt idx="15911">
                  <c:v>72.437000000000026</c:v>
                </c:pt>
                <c:pt idx="15912">
                  <c:v>72.437000000000026</c:v>
                </c:pt>
                <c:pt idx="15913">
                  <c:v>72.48</c:v>
                </c:pt>
                <c:pt idx="15914">
                  <c:v>72.522999999999982</c:v>
                </c:pt>
                <c:pt idx="15915">
                  <c:v>72.522999999999982</c:v>
                </c:pt>
                <c:pt idx="15916">
                  <c:v>72.566999999999993</c:v>
                </c:pt>
                <c:pt idx="15917">
                  <c:v>72.61</c:v>
                </c:pt>
                <c:pt idx="15918">
                  <c:v>72.652999999999977</c:v>
                </c:pt>
                <c:pt idx="15919">
                  <c:v>72.695999999999998</c:v>
                </c:pt>
                <c:pt idx="15920">
                  <c:v>72.739000000000004</c:v>
                </c:pt>
                <c:pt idx="15921">
                  <c:v>72.739000000000004</c:v>
                </c:pt>
                <c:pt idx="15922">
                  <c:v>72.783000000000001</c:v>
                </c:pt>
                <c:pt idx="15923">
                  <c:v>72.783000000000001</c:v>
                </c:pt>
                <c:pt idx="15924">
                  <c:v>72.783000000000001</c:v>
                </c:pt>
                <c:pt idx="15925">
                  <c:v>72.783000000000001</c:v>
                </c:pt>
                <c:pt idx="15926">
                  <c:v>72.783000000000001</c:v>
                </c:pt>
                <c:pt idx="15927">
                  <c:v>72.825999999999979</c:v>
                </c:pt>
                <c:pt idx="15928">
                  <c:v>72.825999999999979</c:v>
                </c:pt>
                <c:pt idx="15929">
                  <c:v>72.783000000000001</c:v>
                </c:pt>
                <c:pt idx="15930">
                  <c:v>72.783000000000001</c:v>
                </c:pt>
                <c:pt idx="15931">
                  <c:v>72.739000000000004</c:v>
                </c:pt>
                <c:pt idx="15932">
                  <c:v>72.695999999999998</c:v>
                </c:pt>
                <c:pt idx="15933">
                  <c:v>72.695999999999998</c:v>
                </c:pt>
                <c:pt idx="15934">
                  <c:v>72.61</c:v>
                </c:pt>
                <c:pt idx="15935">
                  <c:v>72.61</c:v>
                </c:pt>
                <c:pt idx="15936">
                  <c:v>72.566999999999993</c:v>
                </c:pt>
                <c:pt idx="15937">
                  <c:v>72.522999999999982</c:v>
                </c:pt>
                <c:pt idx="15938">
                  <c:v>72.522999999999982</c:v>
                </c:pt>
                <c:pt idx="15939">
                  <c:v>72.48</c:v>
                </c:pt>
                <c:pt idx="15940">
                  <c:v>72.437000000000026</c:v>
                </c:pt>
                <c:pt idx="15941">
                  <c:v>72.437000000000026</c:v>
                </c:pt>
                <c:pt idx="15942">
                  <c:v>72.394000000000005</c:v>
                </c:pt>
                <c:pt idx="15943">
                  <c:v>72.394000000000005</c:v>
                </c:pt>
                <c:pt idx="15944">
                  <c:v>72.394000000000005</c:v>
                </c:pt>
                <c:pt idx="15945">
                  <c:v>72.394000000000005</c:v>
                </c:pt>
                <c:pt idx="15946">
                  <c:v>72.437000000000026</c:v>
                </c:pt>
                <c:pt idx="15947">
                  <c:v>72.437000000000026</c:v>
                </c:pt>
                <c:pt idx="15948">
                  <c:v>72.437000000000026</c:v>
                </c:pt>
                <c:pt idx="15949">
                  <c:v>72.437000000000026</c:v>
                </c:pt>
                <c:pt idx="15950">
                  <c:v>72.437000000000026</c:v>
                </c:pt>
                <c:pt idx="15951">
                  <c:v>72.48</c:v>
                </c:pt>
                <c:pt idx="15952">
                  <c:v>72.48</c:v>
                </c:pt>
                <c:pt idx="15953">
                  <c:v>72.48</c:v>
                </c:pt>
                <c:pt idx="15954">
                  <c:v>72.522999999999982</c:v>
                </c:pt>
                <c:pt idx="15955">
                  <c:v>72.522999999999982</c:v>
                </c:pt>
                <c:pt idx="15956">
                  <c:v>72.522999999999982</c:v>
                </c:pt>
                <c:pt idx="15957">
                  <c:v>72.566999999999993</c:v>
                </c:pt>
                <c:pt idx="15958">
                  <c:v>72.566999999999993</c:v>
                </c:pt>
                <c:pt idx="15959">
                  <c:v>72.566999999999993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72.566999999999993</c:v>
                </c:pt>
                <c:pt idx="15963">
                  <c:v>72.566999999999993</c:v>
                </c:pt>
                <c:pt idx="15964">
                  <c:v>72.566999999999993</c:v>
                </c:pt>
                <c:pt idx="15965">
                  <c:v>72.522999999999982</c:v>
                </c:pt>
                <c:pt idx="15966">
                  <c:v>72.522999999999982</c:v>
                </c:pt>
                <c:pt idx="15967">
                  <c:v>72.522999999999982</c:v>
                </c:pt>
                <c:pt idx="15968">
                  <c:v>72.522999999999982</c:v>
                </c:pt>
                <c:pt idx="15969">
                  <c:v>72.48</c:v>
                </c:pt>
                <c:pt idx="15970">
                  <c:v>72.48</c:v>
                </c:pt>
                <c:pt idx="15971">
                  <c:v>72.437000000000026</c:v>
                </c:pt>
                <c:pt idx="15972">
                  <c:v>72.48</c:v>
                </c:pt>
                <c:pt idx="15973">
                  <c:v>72.48</c:v>
                </c:pt>
                <c:pt idx="15974">
                  <c:v>72.522999999999982</c:v>
                </c:pt>
                <c:pt idx="15975">
                  <c:v>72.522999999999982</c:v>
                </c:pt>
                <c:pt idx="15976">
                  <c:v>72.522999999999982</c:v>
                </c:pt>
                <c:pt idx="15977">
                  <c:v>72.522999999999982</c:v>
                </c:pt>
                <c:pt idx="15978">
                  <c:v>72.522999999999982</c:v>
                </c:pt>
                <c:pt idx="15979">
                  <c:v>72.522999999999982</c:v>
                </c:pt>
                <c:pt idx="15980">
                  <c:v>72.522999999999982</c:v>
                </c:pt>
                <c:pt idx="15981">
                  <c:v>72.566999999999993</c:v>
                </c:pt>
                <c:pt idx="15982">
                  <c:v>72.566999999999993</c:v>
                </c:pt>
                <c:pt idx="15983">
                  <c:v>72.566999999999993</c:v>
                </c:pt>
                <c:pt idx="15984">
                  <c:v>72.566999999999993</c:v>
                </c:pt>
                <c:pt idx="15985">
                  <c:v>72.566999999999993</c:v>
                </c:pt>
                <c:pt idx="15986">
                  <c:v>72.566999999999993</c:v>
                </c:pt>
                <c:pt idx="15987">
                  <c:v>72.566999999999993</c:v>
                </c:pt>
                <c:pt idx="15988">
                  <c:v>72.566999999999993</c:v>
                </c:pt>
                <c:pt idx="15989">
                  <c:v>72.566999999999993</c:v>
                </c:pt>
                <c:pt idx="15990">
                  <c:v>72.61</c:v>
                </c:pt>
                <c:pt idx="15991">
                  <c:v>72.61</c:v>
                </c:pt>
                <c:pt idx="15992">
                  <c:v>72.61</c:v>
                </c:pt>
                <c:pt idx="15993">
                  <c:v>72.61</c:v>
                </c:pt>
                <c:pt idx="15994">
                  <c:v>72.61</c:v>
                </c:pt>
                <c:pt idx="15995">
                  <c:v>72.48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'Start of Shade Water Temp'!$D$1</c:f>
              <c:strCache>
                <c:ptCount val="1"/>
                <c:pt idx="0">
                  <c:v>Start of Sun Shade Water Temp</c:v>
                </c:pt>
              </c:strCache>
            </c:strRef>
          </c:tx>
          <c:spPr>
            <a:ln w="9525">
              <a:solidFill>
                <a:schemeClr val="bg1">
                  <a:lumMod val="75000"/>
                </a:schemeClr>
              </a:solidFill>
            </a:ln>
          </c:spPr>
          <c:marker>
            <c:symbol val="none"/>
          </c:marker>
          <c:xVal>
            <c:numRef>
              <c:f>'Start of Shade Water Temp'!$B$3:$B$16016</c:f>
              <c:numCache>
                <c:formatCode>m/d/yyyy\ h:mm</c:formatCode>
                <c:ptCount val="16014"/>
                <c:pt idx="0">
                  <c:v>42180.548842592601</c:v>
                </c:pt>
                <c:pt idx="1">
                  <c:v>42180.549537037041</c:v>
                </c:pt>
                <c:pt idx="2">
                  <c:v>42180.550231481495</c:v>
                </c:pt>
                <c:pt idx="3">
                  <c:v>42180.550925925942</c:v>
                </c:pt>
                <c:pt idx="4">
                  <c:v>42180.551620370381</c:v>
                </c:pt>
                <c:pt idx="5">
                  <c:v>42180.552314814813</c:v>
                </c:pt>
                <c:pt idx="6">
                  <c:v>42180.55300925926</c:v>
                </c:pt>
                <c:pt idx="7">
                  <c:v>42180.553703703685</c:v>
                </c:pt>
                <c:pt idx="8">
                  <c:v>42180.554398148175</c:v>
                </c:pt>
                <c:pt idx="9">
                  <c:v>42180.555092592593</c:v>
                </c:pt>
                <c:pt idx="10">
                  <c:v>42180.555787037025</c:v>
                </c:pt>
                <c:pt idx="11">
                  <c:v>42180.556481481479</c:v>
                </c:pt>
                <c:pt idx="12">
                  <c:v>42180.557175925933</c:v>
                </c:pt>
                <c:pt idx="13">
                  <c:v>42180.557870370387</c:v>
                </c:pt>
                <c:pt idx="14">
                  <c:v>42180.558564814812</c:v>
                </c:pt>
                <c:pt idx="15">
                  <c:v>42180.559259259273</c:v>
                </c:pt>
                <c:pt idx="16">
                  <c:v>42180.559953703705</c:v>
                </c:pt>
                <c:pt idx="17">
                  <c:v>42180.560648148159</c:v>
                </c:pt>
                <c:pt idx="18">
                  <c:v>42180.561342592584</c:v>
                </c:pt>
                <c:pt idx="19">
                  <c:v>42180.562037037038</c:v>
                </c:pt>
                <c:pt idx="20">
                  <c:v>42180.562731481485</c:v>
                </c:pt>
                <c:pt idx="21">
                  <c:v>42180.563425925924</c:v>
                </c:pt>
                <c:pt idx="22">
                  <c:v>42180.564120370371</c:v>
                </c:pt>
                <c:pt idx="23">
                  <c:v>42180.564814814818</c:v>
                </c:pt>
                <c:pt idx="24">
                  <c:v>42180.565509259257</c:v>
                </c:pt>
                <c:pt idx="25">
                  <c:v>42180.566203703704</c:v>
                </c:pt>
                <c:pt idx="26">
                  <c:v>42180.566898148179</c:v>
                </c:pt>
                <c:pt idx="27">
                  <c:v>42180.56759259259</c:v>
                </c:pt>
                <c:pt idx="28">
                  <c:v>42180.568287037036</c:v>
                </c:pt>
                <c:pt idx="29">
                  <c:v>42180.568981481476</c:v>
                </c:pt>
                <c:pt idx="30">
                  <c:v>42180.569675925923</c:v>
                </c:pt>
                <c:pt idx="31">
                  <c:v>42180.570370370369</c:v>
                </c:pt>
                <c:pt idx="32">
                  <c:v>42180.571064814802</c:v>
                </c:pt>
                <c:pt idx="33">
                  <c:v>42180.571759259255</c:v>
                </c:pt>
                <c:pt idx="34">
                  <c:v>42180.572453703688</c:v>
                </c:pt>
                <c:pt idx="35">
                  <c:v>42180.573148148149</c:v>
                </c:pt>
                <c:pt idx="36">
                  <c:v>42180.573842592596</c:v>
                </c:pt>
                <c:pt idx="37">
                  <c:v>42180.574537037042</c:v>
                </c:pt>
                <c:pt idx="38">
                  <c:v>42180.575231481482</c:v>
                </c:pt>
                <c:pt idx="39">
                  <c:v>42180.575925925928</c:v>
                </c:pt>
                <c:pt idx="40">
                  <c:v>42180.576620370368</c:v>
                </c:pt>
                <c:pt idx="41">
                  <c:v>42180.577314814815</c:v>
                </c:pt>
                <c:pt idx="42">
                  <c:v>42180.578009259261</c:v>
                </c:pt>
                <c:pt idx="43">
                  <c:v>42180.578703703679</c:v>
                </c:pt>
                <c:pt idx="44">
                  <c:v>42180.579398148169</c:v>
                </c:pt>
                <c:pt idx="45">
                  <c:v>42180.580092592601</c:v>
                </c:pt>
                <c:pt idx="46">
                  <c:v>42180.580787037034</c:v>
                </c:pt>
                <c:pt idx="47">
                  <c:v>42180.581481481466</c:v>
                </c:pt>
                <c:pt idx="48">
                  <c:v>42180.582175925942</c:v>
                </c:pt>
                <c:pt idx="49">
                  <c:v>42180.582870370396</c:v>
                </c:pt>
                <c:pt idx="50">
                  <c:v>42180.583564814806</c:v>
                </c:pt>
                <c:pt idx="51">
                  <c:v>42180.584259259274</c:v>
                </c:pt>
                <c:pt idx="52">
                  <c:v>42180.584953703707</c:v>
                </c:pt>
                <c:pt idx="53">
                  <c:v>42180.585648148161</c:v>
                </c:pt>
                <c:pt idx="54">
                  <c:v>42180.586342592593</c:v>
                </c:pt>
                <c:pt idx="55">
                  <c:v>42180.587037037039</c:v>
                </c:pt>
                <c:pt idx="56">
                  <c:v>42180.587731481479</c:v>
                </c:pt>
                <c:pt idx="57">
                  <c:v>42180.588425925933</c:v>
                </c:pt>
                <c:pt idx="58">
                  <c:v>42180.589120370372</c:v>
                </c:pt>
                <c:pt idx="59">
                  <c:v>42180.589814814812</c:v>
                </c:pt>
                <c:pt idx="60">
                  <c:v>42180.590509259258</c:v>
                </c:pt>
                <c:pt idx="61">
                  <c:v>42180.591203703683</c:v>
                </c:pt>
                <c:pt idx="62">
                  <c:v>42180.591898148159</c:v>
                </c:pt>
                <c:pt idx="63">
                  <c:v>42180.592592592591</c:v>
                </c:pt>
                <c:pt idx="64">
                  <c:v>42180.593287037023</c:v>
                </c:pt>
                <c:pt idx="65">
                  <c:v>42180.59398148147</c:v>
                </c:pt>
                <c:pt idx="66">
                  <c:v>42180.594675925931</c:v>
                </c:pt>
                <c:pt idx="67">
                  <c:v>42180.595370370371</c:v>
                </c:pt>
                <c:pt idx="68">
                  <c:v>42180.596064814803</c:v>
                </c:pt>
                <c:pt idx="69">
                  <c:v>42180.596759259257</c:v>
                </c:pt>
                <c:pt idx="70">
                  <c:v>42180.597453703682</c:v>
                </c:pt>
                <c:pt idx="71">
                  <c:v>42180.598148148165</c:v>
                </c:pt>
                <c:pt idx="72">
                  <c:v>42180.59884259259</c:v>
                </c:pt>
                <c:pt idx="73">
                  <c:v>42180.599537037036</c:v>
                </c:pt>
                <c:pt idx="74">
                  <c:v>42180.600231481483</c:v>
                </c:pt>
                <c:pt idx="75">
                  <c:v>42180.600925925923</c:v>
                </c:pt>
                <c:pt idx="76">
                  <c:v>42180.601620370355</c:v>
                </c:pt>
                <c:pt idx="77">
                  <c:v>42180.602314814816</c:v>
                </c:pt>
                <c:pt idx="78">
                  <c:v>42180.603009259255</c:v>
                </c:pt>
                <c:pt idx="79">
                  <c:v>42180.603703703673</c:v>
                </c:pt>
                <c:pt idx="80">
                  <c:v>42180.604398148171</c:v>
                </c:pt>
                <c:pt idx="81">
                  <c:v>42180.605092592596</c:v>
                </c:pt>
                <c:pt idx="82">
                  <c:v>42180.60578703702</c:v>
                </c:pt>
                <c:pt idx="83">
                  <c:v>42180.606481481474</c:v>
                </c:pt>
                <c:pt idx="84">
                  <c:v>42180.607175925928</c:v>
                </c:pt>
                <c:pt idx="85">
                  <c:v>42180.607870370368</c:v>
                </c:pt>
                <c:pt idx="86">
                  <c:v>42180.608564814815</c:v>
                </c:pt>
                <c:pt idx="87">
                  <c:v>42180.609259259261</c:v>
                </c:pt>
                <c:pt idx="88">
                  <c:v>42180.609953703679</c:v>
                </c:pt>
                <c:pt idx="89">
                  <c:v>42180.610648148169</c:v>
                </c:pt>
                <c:pt idx="90">
                  <c:v>42180.611342592594</c:v>
                </c:pt>
                <c:pt idx="91">
                  <c:v>42180.612037037041</c:v>
                </c:pt>
                <c:pt idx="92">
                  <c:v>42180.61273148148</c:v>
                </c:pt>
                <c:pt idx="93">
                  <c:v>42180.613425925927</c:v>
                </c:pt>
                <c:pt idx="94">
                  <c:v>42180.614120370381</c:v>
                </c:pt>
                <c:pt idx="95">
                  <c:v>42180.614814814813</c:v>
                </c:pt>
                <c:pt idx="96">
                  <c:v>42180.61550925926</c:v>
                </c:pt>
                <c:pt idx="97">
                  <c:v>42180.616203703707</c:v>
                </c:pt>
                <c:pt idx="98">
                  <c:v>42180.616898148175</c:v>
                </c:pt>
                <c:pt idx="99">
                  <c:v>42180.617592592593</c:v>
                </c:pt>
                <c:pt idx="100">
                  <c:v>42180.618287037039</c:v>
                </c:pt>
                <c:pt idx="101">
                  <c:v>42180.618981481479</c:v>
                </c:pt>
                <c:pt idx="102">
                  <c:v>42180.619675925933</c:v>
                </c:pt>
                <c:pt idx="103">
                  <c:v>42180.620370370372</c:v>
                </c:pt>
                <c:pt idx="104">
                  <c:v>42180.621064814783</c:v>
                </c:pt>
                <c:pt idx="105">
                  <c:v>42180.621759259244</c:v>
                </c:pt>
                <c:pt idx="106">
                  <c:v>42180.622453703683</c:v>
                </c:pt>
                <c:pt idx="107">
                  <c:v>42180.623148148145</c:v>
                </c:pt>
                <c:pt idx="108">
                  <c:v>42180.623842592584</c:v>
                </c:pt>
                <c:pt idx="109">
                  <c:v>42180.624537037038</c:v>
                </c:pt>
                <c:pt idx="110">
                  <c:v>42180.625231481485</c:v>
                </c:pt>
                <c:pt idx="111">
                  <c:v>42180.625925925924</c:v>
                </c:pt>
                <c:pt idx="112">
                  <c:v>42180.626620370371</c:v>
                </c:pt>
                <c:pt idx="113">
                  <c:v>42180.627314814803</c:v>
                </c:pt>
                <c:pt idx="114">
                  <c:v>42180.628009259257</c:v>
                </c:pt>
                <c:pt idx="115">
                  <c:v>42180.628703703682</c:v>
                </c:pt>
                <c:pt idx="116">
                  <c:v>42180.629398148165</c:v>
                </c:pt>
                <c:pt idx="117">
                  <c:v>42180.63009259259</c:v>
                </c:pt>
                <c:pt idx="118">
                  <c:v>42180.630787037022</c:v>
                </c:pt>
                <c:pt idx="119">
                  <c:v>42180.631481481454</c:v>
                </c:pt>
                <c:pt idx="120">
                  <c:v>42180.632175925923</c:v>
                </c:pt>
                <c:pt idx="121">
                  <c:v>42180.632870370369</c:v>
                </c:pt>
                <c:pt idx="122">
                  <c:v>42180.633564814802</c:v>
                </c:pt>
                <c:pt idx="123">
                  <c:v>42180.634259259263</c:v>
                </c:pt>
                <c:pt idx="124">
                  <c:v>42180.634953703688</c:v>
                </c:pt>
                <c:pt idx="125">
                  <c:v>42180.635648148149</c:v>
                </c:pt>
                <c:pt idx="126">
                  <c:v>42180.636342592596</c:v>
                </c:pt>
                <c:pt idx="127">
                  <c:v>42180.637037037035</c:v>
                </c:pt>
                <c:pt idx="128">
                  <c:v>42180.637731481474</c:v>
                </c:pt>
                <c:pt idx="129">
                  <c:v>42180.638425925928</c:v>
                </c:pt>
                <c:pt idx="130">
                  <c:v>42180.639120370353</c:v>
                </c:pt>
                <c:pt idx="131">
                  <c:v>42180.639814814815</c:v>
                </c:pt>
                <c:pt idx="132">
                  <c:v>42180.640509259261</c:v>
                </c:pt>
                <c:pt idx="133">
                  <c:v>42180.641203703679</c:v>
                </c:pt>
                <c:pt idx="134">
                  <c:v>42180.641898148169</c:v>
                </c:pt>
                <c:pt idx="135">
                  <c:v>42180.642592592601</c:v>
                </c:pt>
                <c:pt idx="136">
                  <c:v>42180.643287037034</c:v>
                </c:pt>
                <c:pt idx="137">
                  <c:v>42180.643981481466</c:v>
                </c:pt>
                <c:pt idx="138">
                  <c:v>42180.644675925942</c:v>
                </c:pt>
                <c:pt idx="139">
                  <c:v>42180.645370370381</c:v>
                </c:pt>
                <c:pt idx="140">
                  <c:v>42180.646064814806</c:v>
                </c:pt>
                <c:pt idx="141">
                  <c:v>42180.64675925926</c:v>
                </c:pt>
                <c:pt idx="142">
                  <c:v>42180.647453703685</c:v>
                </c:pt>
                <c:pt idx="143">
                  <c:v>42180.648148148161</c:v>
                </c:pt>
                <c:pt idx="144">
                  <c:v>42180.648842592593</c:v>
                </c:pt>
                <c:pt idx="145">
                  <c:v>42180.649537037039</c:v>
                </c:pt>
                <c:pt idx="146">
                  <c:v>42180.650231481493</c:v>
                </c:pt>
                <c:pt idx="147">
                  <c:v>42180.650925925933</c:v>
                </c:pt>
                <c:pt idx="148">
                  <c:v>42180.651620370372</c:v>
                </c:pt>
                <c:pt idx="149">
                  <c:v>42180.652314814812</c:v>
                </c:pt>
                <c:pt idx="150">
                  <c:v>42180.653009259258</c:v>
                </c:pt>
                <c:pt idx="151">
                  <c:v>42180.653703703683</c:v>
                </c:pt>
                <c:pt idx="152">
                  <c:v>42180.654398148174</c:v>
                </c:pt>
                <c:pt idx="153">
                  <c:v>42180.655092592591</c:v>
                </c:pt>
                <c:pt idx="154">
                  <c:v>42180.655787037023</c:v>
                </c:pt>
                <c:pt idx="155">
                  <c:v>42180.656481481485</c:v>
                </c:pt>
                <c:pt idx="156">
                  <c:v>42180.657175925931</c:v>
                </c:pt>
                <c:pt idx="157">
                  <c:v>42180.657870370385</c:v>
                </c:pt>
                <c:pt idx="158">
                  <c:v>42180.658564814818</c:v>
                </c:pt>
                <c:pt idx="159">
                  <c:v>42180.659259259271</c:v>
                </c:pt>
                <c:pt idx="160">
                  <c:v>42180.659953703704</c:v>
                </c:pt>
                <c:pt idx="161">
                  <c:v>42180.660648148165</c:v>
                </c:pt>
                <c:pt idx="162">
                  <c:v>42180.661342592575</c:v>
                </c:pt>
                <c:pt idx="163">
                  <c:v>42180.662037037036</c:v>
                </c:pt>
                <c:pt idx="164">
                  <c:v>42180.662731481476</c:v>
                </c:pt>
                <c:pt idx="165">
                  <c:v>42180.663425925908</c:v>
                </c:pt>
                <c:pt idx="166">
                  <c:v>42180.664120370355</c:v>
                </c:pt>
                <c:pt idx="167">
                  <c:v>42180.664814814816</c:v>
                </c:pt>
                <c:pt idx="168">
                  <c:v>42180.665509259255</c:v>
                </c:pt>
                <c:pt idx="169">
                  <c:v>42180.666203703688</c:v>
                </c:pt>
                <c:pt idx="170">
                  <c:v>42180.666898148171</c:v>
                </c:pt>
                <c:pt idx="171">
                  <c:v>42180.667592592596</c:v>
                </c:pt>
                <c:pt idx="172">
                  <c:v>42180.668287037035</c:v>
                </c:pt>
                <c:pt idx="173">
                  <c:v>42180.668981481474</c:v>
                </c:pt>
                <c:pt idx="174">
                  <c:v>42180.669675925928</c:v>
                </c:pt>
                <c:pt idx="175">
                  <c:v>42180.670370370368</c:v>
                </c:pt>
                <c:pt idx="176">
                  <c:v>42180.6710648148</c:v>
                </c:pt>
                <c:pt idx="177">
                  <c:v>42180.671759259254</c:v>
                </c:pt>
                <c:pt idx="178">
                  <c:v>42180.672453703679</c:v>
                </c:pt>
                <c:pt idx="179">
                  <c:v>42180.673148148147</c:v>
                </c:pt>
                <c:pt idx="180">
                  <c:v>42180.673842592594</c:v>
                </c:pt>
                <c:pt idx="181">
                  <c:v>42180.674537037041</c:v>
                </c:pt>
                <c:pt idx="182">
                  <c:v>42180.67523148148</c:v>
                </c:pt>
                <c:pt idx="183">
                  <c:v>42180.675925925927</c:v>
                </c:pt>
                <c:pt idx="184">
                  <c:v>42180.676620370381</c:v>
                </c:pt>
                <c:pt idx="185">
                  <c:v>42180.677314814806</c:v>
                </c:pt>
                <c:pt idx="186">
                  <c:v>42180.67800925926</c:v>
                </c:pt>
                <c:pt idx="187">
                  <c:v>42180.678703703685</c:v>
                </c:pt>
                <c:pt idx="188">
                  <c:v>42180.679398148161</c:v>
                </c:pt>
                <c:pt idx="189">
                  <c:v>42180.680092592593</c:v>
                </c:pt>
                <c:pt idx="190">
                  <c:v>42180.680787037025</c:v>
                </c:pt>
                <c:pt idx="191">
                  <c:v>42180.681481481464</c:v>
                </c:pt>
                <c:pt idx="192">
                  <c:v>42180.682175925933</c:v>
                </c:pt>
                <c:pt idx="193">
                  <c:v>42180.682870370387</c:v>
                </c:pt>
                <c:pt idx="194">
                  <c:v>42180.683564814804</c:v>
                </c:pt>
                <c:pt idx="195">
                  <c:v>42180.684259259273</c:v>
                </c:pt>
                <c:pt idx="196">
                  <c:v>42180.684953703705</c:v>
                </c:pt>
                <c:pt idx="197">
                  <c:v>42180.685648148159</c:v>
                </c:pt>
                <c:pt idx="198">
                  <c:v>42180.686342592591</c:v>
                </c:pt>
                <c:pt idx="199">
                  <c:v>42180.687037037038</c:v>
                </c:pt>
                <c:pt idx="200">
                  <c:v>42180.687731481485</c:v>
                </c:pt>
                <c:pt idx="201">
                  <c:v>42180.688425925931</c:v>
                </c:pt>
                <c:pt idx="202">
                  <c:v>42180.689120370371</c:v>
                </c:pt>
                <c:pt idx="203">
                  <c:v>42180.689814814818</c:v>
                </c:pt>
                <c:pt idx="204">
                  <c:v>42180.690509259257</c:v>
                </c:pt>
                <c:pt idx="205">
                  <c:v>42180.691203703682</c:v>
                </c:pt>
                <c:pt idx="206">
                  <c:v>42180.691898148165</c:v>
                </c:pt>
                <c:pt idx="207">
                  <c:v>42180.69259259259</c:v>
                </c:pt>
                <c:pt idx="208">
                  <c:v>42180.693287037022</c:v>
                </c:pt>
                <c:pt idx="209">
                  <c:v>42180.693981481454</c:v>
                </c:pt>
                <c:pt idx="210">
                  <c:v>42180.694675925923</c:v>
                </c:pt>
                <c:pt idx="211">
                  <c:v>42180.695370370355</c:v>
                </c:pt>
                <c:pt idx="212">
                  <c:v>42180.696064814802</c:v>
                </c:pt>
                <c:pt idx="213">
                  <c:v>42180.696759259255</c:v>
                </c:pt>
                <c:pt idx="214">
                  <c:v>42180.697453703673</c:v>
                </c:pt>
                <c:pt idx="215">
                  <c:v>42180.698148148149</c:v>
                </c:pt>
                <c:pt idx="216">
                  <c:v>42180.698842592596</c:v>
                </c:pt>
                <c:pt idx="217">
                  <c:v>42180.699537037035</c:v>
                </c:pt>
                <c:pt idx="218">
                  <c:v>42180.700231481482</c:v>
                </c:pt>
                <c:pt idx="219">
                  <c:v>42180.700925925928</c:v>
                </c:pt>
                <c:pt idx="220">
                  <c:v>42180.701620370353</c:v>
                </c:pt>
                <c:pt idx="221">
                  <c:v>42180.702314814815</c:v>
                </c:pt>
                <c:pt idx="222">
                  <c:v>42180.703009259254</c:v>
                </c:pt>
                <c:pt idx="223">
                  <c:v>42180.703703703672</c:v>
                </c:pt>
                <c:pt idx="224">
                  <c:v>42180.704398148169</c:v>
                </c:pt>
                <c:pt idx="225">
                  <c:v>42180.705092592594</c:v>
                </c:pt>
                <c:pt idx="226">
                  <c:v>42180.705787037019</c:v>
                </c:pt>
                <c:pt idx="227">
                  <c:v>42180.706481481466</c:v>
                </c:pt>
                <c:pt idx="228">
                  <c:v>42180.707175925927</c:v>
                </c:pt>
                <c:pt idx="229">
                  <c:v>42180.707870370381</c:v>
                </c:pt>
                <c:pt idx="230">
                  <c:v>42180.708564814806</c:v>
                </c:pt>
                <c:pt idx="231">
                  <c:v>42180.70925925926</c:v>
                </c:pt>
                <c:pt idx="232">
                  <c:v>42180.709953703685</c:v>
                </c:pt>
                <c:pt idx="233">
                  <c:v>42180.710648148161</c:v>
                </c:pt>
                <c:pt idx="234">
                  <c:v>42180.711342592585</c:v>
                </c:pt>
                <c:pt idx="235">
                  <c:v>42180.712037037039</c:v>
                </c:pt>
                <c:pt idx="236">
                  <c:v>42180.712731481479</c:v>
                </c:pt>
                <c:pt idx="237">
                  <c:v>42180.713425925926</c:v>
                </c:pt>
                <c:pt idx="238">
                  <c:v>42180.714120370372</c:v>
                </c:pt>
                <c:pt idx="239">
                  <c:v>42180.714814814812</c:v>
                </c:pt>
                <c:pt idx="240">
                  <c:v>42180.715509259258</c:v>
                </c:pt>
                <c:pt idx="241">
                  <c:v>42180.716203703705</c:v>
                </c:pt>
                <c:pt idx="242">
                  <c:v>42180.716898148174</c:v>
                </c:pt>
                <c:pt idx="243">
                  <c:v>42180.717592592591</c:v>
                </c:pt>
                <c:pt idx="244">
                  <c:v>42180.718287037038</c:v>
                </c:pt>
                <c:pt idx="245">
                  <c:v>42180.718981481485</c:v>
                </c:pt>
                <c:pt idx="246">
                  <c:v>42180.719675925931</c:v>
                </c:pt>
                <c:pt idx="247">
                  <c:v>42180.720370370371</c:v>
                </c:pt>
                <c:pt idx="248">
                  <c:v>42180.721064814788</c:v>
                </c:pt>
                <c:pt idx="249">
                  <c:v>42180.721759259242</c:v>
                </c:pt>
                <c:pt idx="250">
                  <c:v>42180.722453703682</c:v>
                </c:pt>
                <c:pt idx="251">
                  <c:v>42180.72314814815</c:v>
                </c:pt>
                <c:pt idx="252">
                  <c:v>42180.723842592575</c:v>
                </c:pt>
                <c:pt idx="253">
                  <c:v>42180.724537037036</c:v>
                </c:pt>
                <c:pt idx="254">
                  <c:v>42180.725231481476</c:v>
                </c:pt>
                <c:pt idx="255">
                  <c:v>42180.725925925908</c:v>
                </c:pt>
                <c:pt idx="256">
                  <c:v>42180.726620370355</c:v>
                </c:pt>
                <c:pt idx="257">
                  <c:v>42180.727314814802</c:v>
                </c:pt>
                <c:pt idx="258">
                  <c:v>42180.728009259255</c:v>
                </c:pt>
                <c:pt idx="259">
                  <c:v>42180.728703703673</c:v>
                </c:pt>
                <c:pt idx="260">
                  <c:v>42180.729398148149</c:v>
                </c:pt>
                <c:pt idx="261">
                  <c:v>42180.730092592596</c:v>
                </c:pt>
                <c:pt idx="262">
                  <c:v>42180.73078703702</c:v>
                </c:pt>
                <c:pt idx="263">
                  <c:v>42180.731481481453</c:v>
                </c:pt>
                <c:pt idx="264">
                  <c:v>42180.732175925928</c:v>
                </c:pt>
                <c:pt idx="265">
                  <c:v>42180.732870370368</c:v>
                </c:pt>
                <c:pt idx="266">
                  <c:v>42180.7335648148</c:v>
                </c:pt>
                <c:pt idx="267">
                  <c:v>42180.734259259261</c:v>
                </c:pt>
                <c:pt idx="268">
                  <c:v>42180.734953703679</c:v>
                </c:pt>
                <c:pt idx="269">
                  <c:v>42180.735648148147</c:v>
                </c:pt>
                <c:pt idx="270">
                  <c:v>42180.736342592594</c:v>
                </c:pt>
                <c:pt idx="271">
                  <c:v>42180.737037037034</c:v>
                </c:pt>
                <c:pt idx="272">
                  <c:v>42180.737731481466</c:v>
                </c:pt>
                <c:pt idx="273">
                  <c:v>42180.738425925927</c:v>
                </c:pt>
                <c:pt idx="274">
                  <c:v>42180.739120370374</c:v>
                </c:pt>
                <c:pt idx="275">
                  <c:v>42180.739814814806</c:v>
                </c:pt>
                <c:pt idx="276">
                  <c:v>42180.74050925926</c:v>
                </c:pt>
                <c:pt idx="277">
                  <c:v>42180.741203703685</c:v>
                </c:pt>
                <c:pt idx="278">
                  <c:v>42180.741898148161</c:v>
                </c:pt>
                <c:pt idx="279">
                  <c:v>42180.742592592593</c:v>
                </c:pt>
                <c:pt idx="280">
                  <c:v>42180.743287037025</c:v>
                </c:pt>
                <c:pt idx="281">
                  <c:v>42180.743981481464</c:v>
                </c:pt>
                <c:pt idx="282">
                  <c:v>42180.744675925933</c:v>
                </c:pt>
                <c:pt idx="283">
                  <c:v>42180.745370370372</c:v>
                </c:pt>
                <c:pt idx="284">
                  <c:v>42180.746064814804</c:v>
                </c:pt>
                <c:pt idx="285">
                  <c:v>42180.746759259258</c:v>
                </c:pt>
                <c:pt idx="286">
                  <c:v>42180.747453703683</c:v>
                </c:pt>
                <c:pt idx="287">
                  <c:v>42180.748148148159</c:v>
                </c:pt>
                <c:pt idx="288">
                  <c:v>42180.748842592591</c:v>
                </c:pt>
                <c:pt idx="289">
                  <c:v>42180.749537037038</c:v>
                </c:pt>
                <c:pt idx="290">
                  <c:v>42180.750231481492</c:v>
                </c:pt>
                <c:pt idx="291">
                  <c:v>42180.750925925931</c:v>
                </c:pt>
                <c:pt idx="292">
                  <c:v>42180.751620370371</c:v>
                </c:pt>
                <c:pt idx="293">
                  <c:v>42180.752314814818</c:v>
                </c:pt>
                <c:pt idx="294">
                  <c:v>42180.753009259257</c:v>
                </c:pt>
                <c:pt idx="295">
                  <c:v>42180.753703703682</c:v>
                </c:pt>
                <c:pt idx="296">
                  <c:v>42180.754398148179</c:v>
                </c:pt>
                <c:pt idx="297">
                  <c:v>42180.75509259259</c:v>
                </c:pt>
                <c:pt idx="298">
                  <c:v>42180.755787037022</c:v>
                </c:pt>
                <c:pt idx="299">
                  <c:v>42180.756481481476</c:v>
                </c:pt>
                <c:pt idx="300">
                  <c:v>42180.757175925923</c:v>
                </c:pt>
                <c:pt idx="301">
                  <c:v>42180.757870370369</c:v>
                </c:pt>
                <c:pt idx="302">
                  <c:v>42180.758564814816</c:v>
                </c:pt>
                <c:pt idx="303">
                  <c:v>42180.759259259263</c:v>
                </c:pt>
                <c:pt idx="304">
                  <c:v>42180.759953703688</c:v>
                </c:pt>
                <c:pt idx="305">
                  <c:v>42180.760648148149</c:v>
                </c:pt>
                <c:pt idx="306">
                  <c:v>42180.761342592581</c:v>
                </c:pt>
                <c:pt idx="307">
                  <c:v>42180.762037037035</c:v>
                </c:pt>
                <c:pt idx="308">
                  <c:v>42180.762731481474</c:v>
                </c:pt>
                <c:pt idx="309">
                  <c:v>42180.763425925914</c:v>
                </c:pt>
                <c:pt idx="310">
                  <c:v>42180.764120370353</c:v>
                </c:pt>
                <c:pt idx="311">
                  <c:v>42180.764814814815</c:v>
                </c:pt>
                <c:pt idx="312">
                  <c:v>42180.765509259254</c:v>
                </c:pt>
                <c:pt idx="313">
                  <c:v>42180.766203703679</c:v>
                </c:pt>
                <c:pt idx="314">
                  <c:v>42180.766898148169</c:v>
                </c:pt>
                <c:pt idx="315">
                  <c:v>42180.767592592594</c:v>
                </c:pt>
                <c:pt idx="316">
                  <c:v>42180.768287037034</c:v>
                </c:pt>
                <c:pt idx="317">
                  <c:v>42180.768981481466</c:v>
                </c:pt>
                <c:pt idx="318">
                  <c:v>42180.769675925927</c:v>
                </c:pt>
                <c:pt idx="319">
                  <c:v>42180.770370370381</c:v>
                </c:pt>
                <c:pt idx="320">
                  <c:v>42180.771064814784</c:v>
                </c:pt>
                <c:pt idx="321">
                  <c:v>42180.771759259245</c:v>
                </c:pt>
                <c:pt idx="322">
                  <c:v>42180.772453703685</c:v>
                </c:pt>
                <c:pt idx="323">
                  <c:v>42180.773148148146</c:v>
                </c:pt>
                <c:pt idx="324">
                  <c:v>42180.773842592585</c:v>
                </c:pt>
                <c:pt idx="325">
                  <c:v>42180.774537037039</c:v>
                </c:pt>
                <c:pt idx="326">
                  <c:v>42180.775231481479</c:v>
                </c:pt>
                <c:pt idx="327">
                  <c:v>42180.775925925926</c:v>
                </c:pt>
                <c:pt idx="328">
                  <c:v>42180.776620370372</c:v>
                </c:pt>
                <c:pt idx="329">
                  <c:v>42180.777314814804</c:v>
                </c:pt>
                <c:pt idx="330">
                  <c:v>42180.778009259258</c:v>
                </c:pt>
                <c:pt idx="331">
                  <c:v>42180.778703703683</c:v>
                </c:pt>
                <c:pt idx="332">
                  <c:v>42180.779398148159</c:v>
                </c:pt>
                <c:pt idx="333">
                  <c:v>42180.780092592591</c:v>
                </c:pt>
                <c:pt idx="334">
                  <c:v>42180.780787037023</c:v>
                </c:pt>
                <c:pt idx="335">
                  <c:v>42180.78148148147</c:v>
                </c:pt>
                <c:pt idx="336">
                  <c:v>42180.782175925931</c:v>
                </c:pt>
                <c:pt idx="337">
                  <c:v>42180.782870370385</c:v>
                </c:pt>
                <c:pt idx="338">
                  <c:v>42180.783564814803</c:v>
                </c:pt>
                <c:pt idx="339">
                  <c:v>42180.784259259271</c:v>
                </c:pt>
                <c:pt idx="340">
                  <c:v>42180.784953703704</c:v>
                </c:pt>
                <c:pt idx="341">
                  <c:v>42180.785648148165</c:v>
                </c:pt>
                <c:pt idx="342">
                  <c:v>42180.78634259259</c:v>
                </c:pt>
                <c:pt idx="343">
                  <c:v>42180.787037037036</c:v>
                </c:pt>
                <c:pt idx="344">
                  <c:v>42180.787731481476</c:v>
                </c:pt>
                <c:pt idx="345">
                  <c:v>42180.788425925923</c:v>
                </c:pt>
                <c:pt idx="346">
                  <c:v>42180.789120370355</c:v>
                </c:pt>
                <c:pt idx="347">
                  <c:v>42180.789814814816</c:v>
                </c:pt>
                <c:pt idx="348">
                  <c:v>42180.790509259255</c:v>
                </c:pt>
                <c:pt idx="349">
                  <c:v>42180.791203703673</c:v>
                </c:pt>
                <c:pt idx="350">
                  <c:v>42180.791898148149</c:v>
                </c:pt>
                <c:pt idx="351">
                  <c:v>42180.792592592596</c:v>
                </c:pt>
                <c:pt idx="352">
                  <c:v>42180.79328703702</c:v>
                </c:pt>
                <c:pt idx="353">
                  <c:v>42180.793981481453</c:v>
                </c:pt>
                <c:pt idx="354">
                  <c:v>42180.794675925928</c:v>
                </c:pt>
                <c:pt idx="355">
                  <c:v>42180.795370370353</c:v>
                </c:pt>
                <c:pt idx="356">
                  <c:v>42180.7960648148</c:v>
                </c:pt>
                <c:pt idx="357">
                  <c:v>42180.796759259254</c:v>
                </c:pt>
                <c:pt idx="358">
                  <c:v>42180.797453703672</c:v>
                </c:pt>
                <c:pt idx="359">
                  <c:v>42180.798148148147</c:v>
                </c:pt>
                <c:pt idx="360">
                  <c:v>42180.798842592594</c:v>
                </c:pt>
                <c:pt idx="361">
                  <c:v>42180.799537037034</c:v>
                </c:pt>
                <c:pt idx="362">
                  <c:v>42180.800231481495</c:v>
                </c:pt>
                <c:pt idx="363">
                  <c:v>42180.800925925942</c:v>
                </c:pt>
                <c:pt idx="364">
                  <c:v>42180.801620370381</c:v>
                </c:pt>
                <c:pt idx="365">
                  <c:v>42180.802314814813</c:v>
                </c:pt>
                <c:pt idx="366">
                  <c:v>42180.80300925926</c:v>
                </c:pt>
                <c:pt idx="367">
                  <c:v>42180.803703703685</c:v>
                </c:pt>
                <c:pt idx="368">
                  <c:v>42180.804398148175</c:v>
                </c:pt>
                <c:pt idx="369">
                  <c:v>42180.805092592593</c:v>
                </c:pt>
                <c:pt idx="370">
                  <c:v>42180.805787037025</c:v>
                </c:pt>
                <c:pt idx="371">
                  <c:v>42180.806481481479</c:v>
                </c:pt>
                <c:pt idx="372">
                  <c:v>42180.807175925933</c:v>
                </c:pt>
                <c:pt idx="373">
                  <c:v>42180.807870370387</c:v>
                </c:pt>
                <c:pt idx="374">
                  <c:v>42180.808564814812</c:v>
                </c:pt>
                <c:pt idx="375">
                  <c:v>42180.809259259273</c:v>
                </c:pt>
                <c:pt idx="376">
                  <c:v>42180.809953703705</c:v>
                </c:pt>
                <c:pt idx="377">
                  <c:v>42180.810648148174</c:v>
                </c:pt>
                <c:pt idx="378">
                  <c:v>42180.811342592591</c:v>
                </c:pt>
                <c:pt idx="379">
                  <c:v>42180.812037037053</c:v>
                </c:pt>
                <c:pt idx="380">
                  <c:v>42180.812731481492</c:v>
                </c:pt>
                <c:pt idx="381">
                  <c:v>42180.813425925931</c:v>
                </c:pt>
                <c:pt idx="382">
                  <c:v>42180.814120370385</c:v>
                </c:pt>
                <c:pt idx="383">
                  <c:v>42180.814814814839</c:v>
                </c:pt>
                <c:pt idx="384">
                  <c:v>42180.815509259271</c:v>
                </c:pt>
                <c:pt idx="385">
                  <c:v>42180.816203703711</c:v>
                </c:pt>
                <c:pt idx="386">
                  <c:v>42180.816898148194</c:v>
                </c:pt>
                <c:pt idx="387">
                  <c:v>42180.817592592604</c:v>
                </c:pt>
                <c:pt idx="388">
                  <c:v>42180.818287037051</c:v>
                </c:pt>
                <c:pt idx="389">
                  <c:v>42180.818981481483</c:v>
                </c:pt>
                <c:pt idx="390">
                  <c:v>42180.819675925937</c:v>
                </c:pt>
                <c:pt idx="391">
                  <c:v>42180.820370370369</c:v>
                </c:pt>
                <c:pt idx="392">
                  <c:v>42180.821064814802</c:v>
                </c:pt>
                <c:pt idx="393">
                  <c:v>42180.821759259255</c:v>
                </c:pt>
                <c:pt idx="394">
                  <c:v>42180.822453703688</c:v>
                </c:pt>
                <c:pt idx="395">
                  <c:v>42180.823148148149</c:v>
                </c:pt>
                <c:pt idx="396">
                  <c:v>42180.823842592596</c:v>
                </c:pt>
                <c:pt idx="397">
                  <c:v>42180.824537037042</c:v>
                </c:pt>
                <c:pt idx="398">
                  <c:v>42180.825231481482</c:v>
                </c:pt>
                <c:pt idx="399">
                  <c:v>42180.825925925928</c:v>
                </c:pt>
                <c:pt idx="400">
                  <c:v>42180.826620370368</c:v>
                </c:pt>
                <c:pt idx="401">
                  <c:v>42180.827314814815</c:v>
                </c:pt>
                <c:pt idx="402">
                  <c:v>42180.828009259261</c:v>
                </c:pt>
                <c:pt idx="403">
                  <c:v>42180.828703703679</c:v>
                </c:pt>
                <c:pt idx="404">
                  <c:v>42180.829398148169</c:v>
                </c:pt>
                <c:pt idx="405">
                  <c:v>42180.830092592601</c:v>
                </c:pt>
                <c:pt idx="406">
                  <c:v>42180.830787037034</c:v>
                </c:pt>
                <c:pt idx="407">
                  <c:v>42180.831481481466</c:v>
                </c:pt>
                <c:pt idx="408">
                  <c:v>42180.832175925942</c:v>
                </c:pt>
                <c:pt idx="409">
                  <c:v>42180.832870370396</c:v>
                </c:pt>
                <c:pt idx="410">
                  <c:v>42180.833564814806</c:v>
                </c:pt>
                <c:pt idx="411">
                  <c:v>42180.834259259274</c:v>
                </c:pt>
                <c:pt idx="412">
                  <c:v>42180.834953703707</c:v>
                </c:pt>
                <c:pt idx="413">
                  <c:v>42180.835648148161</c:v>
                </c:pt>
                <c:pt idx="414">
                  <c:v>42180.836342592593</c:v>
                </c:pt>
                <c:pt idx="415">
                  <c:v>42180.837037037039</c:v>
                </c:pt>
                <c:pt idx="416">
                  <c:v>42180.837731481479</c:v>
                </c:pt>
                <c:pt idx="417">
                  <c:v>42180.838425925933</c:v>
                </c:pt>
                <c:pt idx="418">
                  <c:v>42180.839120370372</c:v>
                </c:pt>
                <c:pt idx="419">
                  <c:v>42180.839814814812</c:v>
                </c:pt>
                <c:pt idx="420">
                  <c:v>42180.840509259273</c:v>
                </c:pt>
                <c:pt idx="421">
                  <c:v>42180.841203703705</c:v>
                </c:pt>
                <c:pt idx="422">
                  <c:v>42180.841898148174</c:v>
                </c:pt>
                <c:pt idx="423">
                  <c:v>42180.842592592606</c:v>
                </c:pt>
                <c:pt idx="424">
                  <c:v>42180.843287037038</c:v>
                </c:pt>
                <c:pt idx="425">
                  <c:v>42180.843981481485</c:v>
                </c:pt>
                <c:pt idx="426">
                  <c:v>42180.844675925946</c:v>
                </c:pt>
                <c:pt idx="427">
                  <c:v>42180.845370370385</c:v>
                </c:pt>
                <c:pt idx="428">
                  <c:v>42180.846064814818</c:v>
                </c:pt>
                <c:pt idx="429">
                  <c:v>42180.846759259271</c:v>
                </c:pt>
                <c:pt idx="430">
                  <c:v>42180.847453703704</c:v>
                </c:pt>
                <c:pt idx="431">
                  <c:v>42180.848148148179</c:v>
                </c:pt>
                <c:pt idx="432">
                  <c:v>42180.848842592604</c:v>
                </c:pt>
                <c:pt idx="433">
                  <c:v>42180.849537037051</c:v>
                </c:pt>
                <c:pt idx="434">
                  <c:v>42180.850231481498</c:v>
                </c:pt>
                <c:pt idx="435">
                  <c:v>42180.850925925937</c:v>
                </c:pt>
                <c:pt idx="436">
                  <c:v>42180.851620370369</c:v>
                </c:pt>
                <c:pt idx="437">
                  <c:v>42180.852314814831</c:v>
                </c:pt>
                <c:pt idx="438">
                  <c:v>42180.853009259263</c:v>
                </c:pt>
                <c:pt idx="439">
                  <c:v>42180.853703703688</c:v>
                </c:pt>
                <c:pt idx="440">
                  <c:v>42180.854398148178</c:v>
                </c:pt>
                <c:pt idx="441">
                  <c:v>42180.855092592603</c:v>
                </c:pt>
                <c:pt idx="442">
                  <c:v>42180.855787037035</c:v>
                </c:pt>
                <c:pt idx="443">
                  <c:v>42180.856481481482</c:v>
                </c:pt>
                <c:pt idx="444">
                  <c:v>42180.857175925943</c:v>
                </c:pt>
                <c:pt idx="445">
                  <c:v>42180.85787037039</c:v>
                </c:pt>
                <c:pt idx="446">
                  <c:v>42180.858564814829</c:v>
                </c:pt>
                <c:pt idx="447">
                  <c:v>42180.859259259276</c:v>
                </c:pt>
                <c:pt idx="448">
                  <c:v>42180.859953703701</c:v>
                </c:pt>
                <c:pt idx="449">
                  <c:v>42180.860648148169</c:v>
                </c:pt>
                <c:pt idx="450">
                  <c:v>42180.861342592594</c:v>
                </c:pt>
                <c:pt idx="451">
                  <c:v>42180.862037037041</c:v>
                </c:pt>
                <c:pt idx="452">
                  <c:v>42180.86273148148</c:v>
                </c:pt>
                <c:pt idx="453">
                  <c:v>42180.863425925927</c:v>
                </c:pt>
                <c:pt idx="454">
                  <c:v>42180.864120370381</c:v>
                </c:pt>
                <c:pt idx="455">
                  <c:v>42180.864814814813</c:v>
                </c:pt>
                <c:pt idx="456">
                  <c:v>42180.86550925926</c:v>
                </c:pt>
                <c:pt idx="457">
                  <c:v>42180.866203703707</c:v>
                </c:pt>
                <c:pt idx="458">
                  <c:v>42180.866898148175</c:v>
                </c:pt>
                <c:pt idx="459">
                  <c:v>42180.867592592593</c:v>
                </c:pt>
                <c:pt idx="460">
                  <c:v>42180.868287037039</c:v>
                </c:pt>
                <c:pt idx="461">
                  <c:v>42180.868981481479</c:v>
                </c:pt>
                <c:pt idx="462">
                  <c:v>42180.869675925933</c:v>
                </c:pt>
                <c:pt idx="463">
                  <c:v>42180.870370370387</c:v>
                </c:pt>
                <c:pt idx="464">
                  <c:v>42180.871064814804</c:v>
                </c:pt>
                <c:pt idx="465">
                  <c:v>42180.871759259258</c:v>
                </c:pt>
                <c:pt idx="466">
                  <c:v>42180.872453703705</c:v>
                </c:pt>
                <c:pt idx="467">
                  <c:v>42180.873148148159</c:v>
                </c:pt>
                <c:pt idx="468">
                  <c:v>42180.873842592591</c:v>
                </c:pt>
                <c:pt idx="469">
                  <c:v>42180.874537037053</c:v>
                </c:pt>
                <c:pt idx="470">
                  <c:v>42180.875231481492</c:v>
                </c:pt>
                <c:pt idx="471">
                  <c:v>42180.875925925931</c:v>
                </c:pt>
                <c:pt idx="472">
                  <c:v>42180.876620370385</c:v>
                </c:pt>
                <c:pt idx="473">
                  <c:v>42180.877314814818</c:v>
                </c:pt>
                <c:pt idx="474">
                  <c:v>42180.878009259271</c:v>
                </c:pt>
                <c:pt idx="475">
                  <c:v>42180.878703703704</c:v>
                </c:pt>
                <c:pt idx="476">
                  <c:v>42180.879398148179</c:v>
                </c:pt>
                <c:pt idx="477">
                  <c:v>42180.880092592604</c:v>
                </c:pt>
                <c:pt idx="478">
                  <c:v>42180.880787037036</c:v>
                </c:pt>
                <c:pt idx="479">
                  <c:v>42180.881481481476</c:v>
                </c:pt>
                <c:pt idx="480">
                  <c:v>42180.882175925937</c:v>
                </c:pt>
                <c:pt idx="481">
                  <c:v>42180.882870370391</c:v>
                </c:pt>
                <c:pt idx="482">
                  <c:v>42180.883564814816</c:v>
                </c:pt>
                <c:pt idx="483">
                  <c:v>42180.884259259285</c:v>
                </c:pt>
                <c:pt idx="484">
                  <c:v>42180.884953703702</c:v>
                </c:pt>
                <c:pt idx="485">
                  <c:v>42180.885648148171</c:v>
                </c:pt>
                <c:pt idx="486">
                  <c:v>42180.886342592603</c:v>
                </c:pt>
                <c:pt idx="487">
                  <c:v>42180.887037037042</c:v>
                </c:pt>
                <c:pt idx="488">
                  <c:v>42180.887731481482</c:v>
                </c:pt>
                <c:pt idx="489">
                  <c:v>42180.888425925943</c:v>
                </c:pt>
                <c:pt idx="490">
                  <c:v>42180.889120370368</c:v>
                </c:pt>
                <c:pt idx="491">
                  <c:v>42180.889814814829</c:v>
                </c:pt>
                <c:pt idx="492">
                  <c:v>42180.890509259261</c:v>
                </c:pt>
                <c:pt idx="493">
                  <c:v>42180.891203703679</c:v>
                </c:pt>
                <c:pt idx="494">
                  <c:v>42180.891898148169</c:v>
                </c:pt>
                <c:pt idx="495">
                  <c:v>42180.892592592601</c:v>
                </c:pt>
                <c:pt idx="496">
                  <c:v>42180.893287037034</c:v>
                </c:pt>
                <c:pt idx="497">
                  <c:v>42180.893981481466</c:v>
                </c:pt>
                <c:pt idx="498">
                  <c:v>42180.894675925942</c:v>
                </c:pt>
                <c:pt idx="499">
                  <c:v>42180.895370370381</c:v>
                </c:pt>
                <c:pt idx="500">
                  <c:v>42180.896064814806</c:v>
                </c:pt>
                <c:pt idx="501">
                  <c:v>42180.89675925926</c:v>
                </c:pt>
                <c:pt idx="502">
                  <c:v>42180.897453703685</c:v>
                </c:pt>
                <c:pt idx="503">
                  <c:v>42180.898148148161</c:v>
                </c:pt>
                <c:pt idx="504">
                  <c:v>42180.898842592593</c:v>
                </c:pt>
                <c:pt idx="505">
                  <c:v>42180.899537037039</c:v>
                </c:pt>
                <c:pt idx="506">
                  <c:v>42180.900231481493</c:v>
                </c:pt>
                <c:pt idx="507">
                  <c:v>42180.900925925933</c:v>
                </c:pt>
                <c:pt idx="508">
                  <c:v>42180.901620370372</c:v>
                </c:pt>
                <c:pt idx="509">
                  <c:v>42180.902314814812</c:v>
                </c:pt>
                <c:pt idx="510">
                  <c:v>42180.903009259258</c:v>
                </c:pt>
                <c:pt idx="511">
                  <c:v>42180.903703703683</c:v>
                </c:pt>
                <c:pt idx="512">
                  <c:v>42180.904398148174</c:v>
                </c:pt>
                <c:pt idx="513">
                  <c:v>42180.905092592591</c:v>
                </c:pt>
                <c:pt idx="514">
                  <c:v>42180.905787037023</c:v>
                </c:pt>
                <c:pt idx="515">
                  <c:v>42180.906481481485</c:v>
                </c:pt>
                <c:pt idx="516">
                  <c:v>42180.907175925931</c:v>
                </c:pt>
                <c:pt idx="517">
                  <c:v>42180.907870370385</c:v>
                </c:pt>
                <c:pt idx="518">
                  <c:v>42180.908564814818</c:v>
                </c:pt>
                <c:pt idx="519">
                  <c:v>42180.909259259271</c:v>
                </c:pt>
                <c:pt idx="520">
                  <c:v>42180.909953703704</c:v>
                </c:pt>
                <c:pt idx="521">
                  <c:v>42180.910648148179</c:v>
                </c:pt>
                <c:pt idx="522">
                  <c:v>42180.91134259259</c:v>
                </c:pt>
                <c:pt idx="523">
                  <c:v>42180.912037037051</c:v>
                </c:pt>
                <c:pt idx="524">
                  <c:v>42180.912731481483</c:v>
                </c:pt>
                <c:pt idx="525">
                  <c:v>42180.913425925923</c:v>
                </c:pt>
                <c:pt idx="526">
                  <c:v>42180.914120370369</c:v>
                </c:pt>
                <c:pt idx="527">
                  <c:v>42180.914814814831</c:v>
                </c:pt>
                <c:pt idx="528">
                  <c:v>42180.915509259263</c:v>
                </c:pt>
                <c:pt idx="529">
                  <c:v>42180.916203703702</c:v>
                </c:pt>
                <c:pt idx="530">
                  <c:v>42180.916898148178</c:v>
                </c:pt>
                <c:pt idx="531">
                  <c:v>42180.917592592603</c:v>
                </c:pt>
                <c:pt idx="532">
                  <c:v>42180.918287037042</c:v>
                </c:pt>
                <c:pt idx="533">
                  <c:v>42180.918981481482</c:v>
                </c:pt>
                <c:pt idx="534">
                  <c:v>42180.919675925943</c:v>
                </c:pt>
                <c:pt idx="535">
                  <c:v>42180.920370370368</c:v>
                </c:pt>
                <c:pt idx="536">
                  <c:v>42180.9210648148</c:v>
                </c:pt>
                <c:pt idx="537">
                  <c:v>42180.921759259254</c:v>
                </c:pt>
                <c:pt idx="538">
                  <c:v>42180.922453703679</c:v>
                </c:pt>
                <c:pt idx="539">
                  <c:v>42180.923148148147</c:v>
                </c:pt>
                <c:pt idx="540">
                  <c:v>42180.923842592594</c:v>
                </c:pt>
                <c:pt idx="541">
                  <c:v>42180.924537037041</c:v>
                </c:pt>
                <c:pt idx="542">
                  <c:v>42180.92523148148</c:v>
                </c:pt>
                <c:pt idx="543">
                  <c:v>42180.925925925927</c:v>
                </c:pt>
                <c:pt idx="544">
                  <c:v>42180.926620370381</c:v>
                </c:pt>
                <c:pt idx="545">
                  <c:v>42180.927314814806</c:v>
                </c:pt>
                <c:pt idx="546">
                  <c:v>42180.92800925926</c:v>
                </c:pt>
                <c:pt idx="547">
                  <c:v>42180.928703703685</c:v>
                </c:pt>
                <c:pt idx="548">
                  <c:v>42180.929398148161</c:v>
                </c:pt>
                <c:pt idx="549">
                  <c:v>42180.930092592593</c:v>
                </c:pt>
                <c:pt idx="550">
                  <c:v>42180.930787037025</c:v>
                </c:pt>
                <c:pt idx="551">
                  <c:v>42180.931481481464</c:v>
                </c:pt>
                <c:pt idx="552">
                  <c:v>42180.932175925933</c:v>
                </c:pt>
                <c:pt idx="553">
                  <c:v>42180.932870370387</c:v>
                </c:pt>
                <c:pt idx="554">
                  <c:v>42180.933564814804</c:v>
                </c:pt>
                <c:pt idx="555">
                  <c:v>42180.934259259273</c:v>
                </c:pt>
                <c:pt idx="556">
                  <c:v>42180.934953703705</c:v>
                </c:pt>
                <c:pt idx="557">
                  <c:v>42180.935648148159</c:v>
                </c:pt>
                <c:pt idx="558">
                  <c:v>42180.936342592591</c:v>
                </c:pt>
                <c:pt idx="559">
                  <c:v>42180.937037037038</c:v>
                </c:pt>
                <c:pt idx="560">
                  <c:v>42180.937731481485</c:v>
                </c:pt>
                <c:pt idx="561">
                  <c:v>42180.938425925931</c:v>
                </c:pt>
                <c:pt idx="562">
                  <c:v>42180.939120370371</c:v>
                </c:pt>
                <c:pt idx="563">
                  <c:v>42180.939814814818</c:v>
                </c:pt>
                <c:pt idx="564">
                  <c:v>42180.940509259271</c:v>
                </c:pt>
                <c:pt idx="565">
                  <c:v>42180.941203703704</c:v>
                </c:pt>
                <c:pt idx="566">
                  <c:v>42180.941898148179</c:v>
                </c:pt>
                <c:pt idx="567">
                  <c:v>42180.942592592604</c:v>
                </c:pt>
                <c:pt idx="568">
                  <c:v>42180.943287037036</c:v>
                </c:pt>
                <c:pt idx="569">
                  <c:v>42180.943981481476</c:v>
                </c:pt>
                <c:pt idx="570">
                  <c:v>42180.944675925937</c:v>
                </c:pt>
                <c:pt idx="571">
                  <c:v>42180.945370370369</c:v>
                </c:pt>
                <c:pt idx="572">
                  <c:v>42180.946064814816</c:v>
                </c:pt>
                <c:pt idx="573">
                  <c:v>42180.946759259263</c:v>
                </c:pt>
                <c:pt idx="574">
                  <c:v>42180.947453703688</c:v>
                </c:pt>
                <c:pt idx="575">
                  <c:v>42180.948148148171</c:v>
                </c:pt>
                <c:pt idx="576">
                  <c:v>42180.948842592603</c:v>
                </c:pt>
                <c:pt idx="577">
                  <c:v>42180.949537037042</c:v>
                </c:pt>
                <c:pt idx="578">
                  <c:v>42180.950231481496</c:v>
                </c:pt>
                <c:pt idx="579">
                  <c:v>42180.950925925943</c:v>
                </c:pt>
                <c:pt idx="580">
                  <c:v>42180.951620370368</c:v>
                </c:pt>
                <c:pt idx="581">
                  <c:v>42180.952314814829</c:v>
                </c:pt>
                <c:pt idx="582">
                  <c:v>42180.953009259261</c:v>
                </c:pt>
                <c:pt idx="583">
                  <c:v>42180.953703703679</c:v>
                </c:pt>
                <c:pt idx="584">
                  <c:v>42180.954398148177</c:v>
                </c:pt>
                <c:pt idx="585">
                  <c:v>42180.955092592601</c:v>
                </c:pt>
                <c:pt idx="586">
                  <c:v>42180.955787037034</c:v>
                </c:pt>
                <c:pt idx="587">
                  <c:v>42180.95648148148</c:v>
                </c:pt>
                <c:pt idx="588">
                  <c:v>42180.957175925942</c:v>
                </c:pt>
                <c:pt idx="589">
                  <c:v>42180.957870370396</c:v>
                </c:pt>
                <c:pt idx="590">
                  <c:v>42180.958564814813</c:v>
                </c:pt>
                <c:pt idx="591">
                  <c:v>42180.959259259274</c:v>
                </c:pt>
                <c:pt idx="592">
                  <c:v>42180.959953703707</c:v>
                </c:pt>
                <c:pt idx="593">
                  <c:v>42180.960648148161</c:v>
                </c:pt>
                <c:pt idx="594">
                  <c:v>42180.961342592585</c:v>
                </c:pt>
                <c:pt idx="595">
                  <c:v>42180.962037037039</c:v>
                </c:pt>
                <c:pt idx="596">
                  <c:v>42180.962731481479</c:v>
                </c:pt>
                <c:pt idx="597">
                  <c:v>42180.963425925926</c:v>
                </c:pt>
                <c:pt idx="598">
                  <c:v>42180.964120370372</c:v>
                </c:pt>
                <c:pt idx="599">
                  <c:v>42180.964814814812</c:v>
                </c:pt>
                <c:pt idx="600">
                  <c:v>42180.965509259258</c:v>
                </c:pt>
                <c:pt idx="601">
                  <c:v>42180.966203703705</c:v>
                </c:pt>
                <c:pt idx="602">
                  <c:v>42180.966898148174</c:v>
                </c:pt>
                <c:pt idx="603">
                  <c:v>42180.967592592591</c:v>
                </c:pt>
                <c:pt idx="604">
                  <c:v>42180.968287037038</c:v>
                </c:pt>
                <c:pt idx="605">
                  <c:v>42180.968981481485</c:v>
                </c:pt>
                <c:pt idx="606">
                  <c:v>42180.969675925931</c:v>
                </c:pt>
                <c:pt idx="607">
                  <c:v>42180.970370370385</c:v>
                </c:pt>
                <c:pt idx="608">
                  <c:v>42180.971064814803</c:v>
                </c:pt>
                <c:pt idx="609">
                  <c:v>42180.971759259257</c:v>
                </c:pt>
                <c:pt idx="610">
                  <c:v>42180.972453703704</c:v>
                </c:pt>
                <c:pt idx="611">
                  <c:v>42180.973148148165</c:v>
                </c:pt>
                <c:pt idx="612">
                  <c:v>42180.97384259259</c:v>
                </c:pt>
                <c:pt idx="613">
                  <c:v>42180.974537037051</c:v>
                </c:pt>
                <c:pt idx="614">
                  <c:v>42180.975231481483</c:v>
                </c:pt>
                <c:pt idx="615">
                  <c:v>42180.975925925923</c:v>
                </c:pt>
                <c:pt idx="616">
                  <c:v>42180.976620370369</c:v>
                </c:pt>
                <c:pt idx="617">
                  <c:v>42180.977314814816</c:v>
                </c:pt>
                <c:pt idx="618">
                  <c:v>42180.978009259263</c:v>
                </c:pt>
                <c:pt idx="619">
                  <c:v>42180.978703703688</c:v>
                </c:pt>
                <c:pt idx="620">
                  <c:v>42180.979398148171</c:v>
                </c:pt>
                <c:pt idx="621">
                  <c:v>42180.980092592603</c:v>
                </c:pt>
                <c:pt idx="622">
                  <c:v>42180.980787037035</c:v>
                </c:pt>
                <c:pt idx="623">
                  <c:v>42180.981481481474</c:v>
                </c:pt>
                <c:pt idx="624">
                  <c:v>42180.982175925943</c:v>
                </c:pt>
                <c:pt idx="625">
                  <c:v>42180.98287037039</c:v>
                </c:pt>
                <c:pt idx="626">
                  <c:v>42180.983564814815</c:v>
                </c:pt>
                <c:pt idx="627">
                  <c:v>42180.984259259276</c:v>
                </c:pt>
                <c:pt idx="628">
                  <c:v>42180.984953703701</c:v>
                </c:pt>
                <c:pt idx="629">
                  <c:v>42180.985648148169</c:v>
                </c:pt>
                <c:pt idx="630">
                  <c:v>42180.986342592601</c:v>
                </c:pt>
                <c:pt idx="631">
                  <c:v>42180.987037037041</c:v>
                </c:pt>
                <c:pt idx="632">
                  <c:v>42180.98773148148</c:v>
                </c:pt>
                <c:pt idx="633">
                  <c:v>42180.988425925942</c:v>
                </c:pt>
                <c:pt idx="634">
                  <c:v>42180.989120370381</c:v>
                </c:pt>
                <c:pt idx="635">
                  <c:v>42180.989814814813</c:v>
                </c:pt>
                <c:pt idx="636">
                  <c:v>42180.99050925926</c:v>
                </c:pt>
                <c:pt idx="637">
                  <c:v>42180.991203703685</c:v>
                </c:pt>
                <c:pt idx="638">
                  <c:v>42180.991898148161</c:v>
                </c:pt>
                <c:pt idx="639">
                  <c:v>42180.992592592593</c:v>
                </c:pt>
                <c:pt idx="640">
                  <c:v>42180.993287037025</c:v>
                </c:pt>
                <c:pt idx="641">
                  <c:v>42180.993981481464</c:v>
                </c:pt>
                <c:pt idx="642">
                  <c:v>42180.994675925933</c:v>
                </c:pt>
                <c:pt idx="643">
                  <c:v>42180.995370370372</c:v>
                </c:pt>
                <c:pt idx="644">
                  <c:v>42180.996064814804</c:v>
                </c:pt>
                <c:pt idx="645">
                  <c:v>42180.996759259258</c:v>
                </c:pt>
                <c:pt idx="646">
                  <c:v>42180.997453703683</c:v>
                </c:pt>
                <c:pt idx="647">
                  <c:v>42180.998148148159</c:v>
                </c:pt>
                <c:pt idx="648">
                  <c:v>42180.998842592591</c:v>
                </c:pt>
                <c:pt idx="649">
                  <c:v>42180.999537037038</c:v>
                </c:pt>
                <c:pt idx="650">
                  <c:v>42181.000231481492</c:v>
                </c:pt>
                <c:pt idx="651">
                  <c:v>42181.000925925931</c:v>
                </c:pt>
                <c:pt idx="652">
                  <c:v>42181.001620370371</c:v>
                </c:pt>
                <c:pt idx="653">
                  <c:v>42181.002314814818</c:v>
                </c:pt>
                <c:pt idx="654">
                  <c:v>42181.003009259257</c:v>
                </c:pt>
                <c:pt idx="655">
                  <c:v>42181.003703703682</c:v>
                </c:pt>
                <c:pt idx="656">
                  <c:v>42181.004398148179</c:v>
                </c:pt>
                <c:pt idx="657">
                  <c:v>42181.00509259259</c:v>
                </c:pt>
                <c:pt idx="658">
                  <c:v>42181.005787037022</c:v>
                </c:pt>
                <c:pt idx="659">
                  <c:v>42181.006481481476</c:v>
                </c:pt>
                <c:pt idx="660">
                  <c:v>42181.007175925923</c:v>
                </c:pt>
                <c:pt idx="661">
                  <c:v>42181.007870370369</c:v>
                </c:pt>
                <c:pt idx="662">
                  <c:v>42181.008564814816</c:v>
                </c:pt>
                <c:pt idx="663">
                  <c:v>42181.009259259263</c:v>
                </c:pt>
                <c:pt idx="664">
                  <c:v>42181.009953703688</c:v>
                </c:pt>
                <c:pt idx="665">
                  <c:v>42181.010648148171</c:v>
                </c:pt>
                <c:pt idx="666">
                  <c:v>42181.011342592596</c:v>
                </c:pt>
                <c:pt idx="667">
                  <c:v>42181.012037037042</c:v>
                </c:pt>
                <c:pt idx="668">
                  <c:v>42181.012731481482</c:v>
                </c:pt>
                <c:pt idx="669">
                  <c:v>42181.013425925928</c:v>
                </c:pt>
                <c:pt idx="670">
                  <c:v>42181.014120370368</c:v>
                </c:pt>
                <c:pt idx="671">
                  <c:v>42181.014814814829</c:v>
                </c:pt>
                <c:pt idx="672">
                  <c:v>42181.015509259261</c:v>
                </c:pt>
                <c:pt idx="673">
                  <c:v>42181.016203703701</c:v>
                </c:pt>
                <c:pt idx="674">
                  <c:v>42181.016898148177</c:v>
                </c:pt>
                <c:pt idx="675">
                  <c:v>42181.017592592601</c:v>
                </c:pt>
                <c:pt idx="676">
                  <c:v>42181.018287037041</c:v>
                </c:pt>
                <c:pt idx="677">
                  <c:v>42181.01898148148</c:v>
                </c:pt>
                <c:pt idx="678">
                  <c:v>42181.019675925942</c:v>
                </c:pt>
                <c:pt idx="679">
                  <c:v>42181.020370370381</c:v>
                </c:pt>
                <c:pt idx="680">
                  <c:v>42181.021064814784</c:v>
                </c:pt>
                <c:pt idx="681">
                  <c:v>42181.021759259245</c:v>
                </c:pt>
                <c:pt idx="682">
                  <c:v>42181.022453703685</c:v>
                </c:pt>
                <c:pt idx="683">
                  <c:v>42181.023148148146</c:v>
                </c:pt>
                <c:pt idx="684">
                  <c:v>42181.023842592585</c:v>
                </c:pt>
                <c:pt idx="685">
                  <c:v>42181.024537037039</c:v>
                </c:pt>
                <c:pt idx="686">
                  <c:v>42181.025231481479</c:v>
                </c:pt>
                <c:pt idx="687">
                  <c:v>42181.025925925926</c:v>
                </c:pt>
                <c:pt idx="688">
                  <c:v>42181.026620370372</c:v>
                </c:pt>
                <c:pt idx="689">
                  <c:v>42181.027314814804</c:v>
                </c:pt>
                <c:pt idx="690">
                  <c:v>42181.028009259258</c:v>
                </c:pt>
                <c:pt idx="691">
                  <c:v>42181.028703703683</c:v>
                </c:pt>
                <c:pt idx="692">
                  <c:v>42181.029398148159</c:v>
                </c:pt>
                <c:pt idx="693">
                  <c:v>42181.030092592591</c:v>
                </c:pt>
                <c:pt idx="694">
                  <c:v>42181.030787037023</c:v>
                </c:pt>
                <c:pt idx="695">
                  <c:v>42181.03148148147</c:v>
                </c:pt>
                <c:pt idx="696">
                  <c:v>42181.032175925931</c:v>
                </c:pt>
                <c:pt idx="697">
                  <c:v>42181.032870370385</c:v>
                </c:pt>
                <c:pt idx="698">
                  <c:v>42181.033564814803</c:v>
                </c:pt>
                <c:pt idx="699">
                  <c:v>42181.034259259271</c:v>
                </c:pt>
                <c:pt idx="700">
                  <c:v>42181.034953703704</c:v>
                </c:pt>
                <c:pt idx="701">
                  <c:v>42181.035648148165</c:v>
                </c:pt>
                <c:pt idx="702">
                  <c:v>42181.03634259259</c:v>
                </c:pt>
                <c:pt idx="703">
                  <c:v>42181.037037037036</c:v>
                </c:pt>
                <c:pt idx="704">
                  <c:v>42181.037731481476</c:v>
                </c:pt>
                <c:pt idx="705">
                  <c:v>42181.038425925923</c:v>
                </c:pt>
                <c:pt idx="706">
                  <c:v>42181.039120370355</c:v>
                </c:pt>
                <c:pt idx="707">
                  <c:v>42181.039814814816</c:v>
                </c:pt>
                <c:pt idx="708">
                  <c:v>42181.040509259263</c:v>
                </c:pt>
                <c:pt idx="709">
                  <c:v>42181.041203703688</c:v>
                </c:pt>
                <c:pt idx="710">
                  <c:v>42181.041898148171</c:v>
                </c:pt>
                <c:pt idx="711">
                  <c:v>42181.042592592603</c:v>
                </c:pt>
                <c:pt idx="712">
                  <c:v>42181.043287037035</c:v>
                </c:pt>
                <c:pt idx="713">
                  <c:v>42181.043981481474</c:v>
                </c:pt>
                <c:pt idx="714">
                  <c:v>42181.044675925943</c:v>
                </c:pt>
                <c:pt idx="715">
                  <c:v>42181.045370370368</c:v>
                </c:pt>
                <c:pt idx="716">
                  <c:v>42181.046064814815</c:v>
                </c:pt>
                <c:pt idx="717">
                  <c:v>42181.046759259261</c:v>
                </c:pt>
                <c:pt idx="718">
                  <c:v>42181.047453703679</c:v>
                </c:pt>
                <c:pt idx="719">
                  <c:v>42181.048148148169</c:v>
                </c:pt>
                <c:pt idx="720">
                  <c:v>42181.048842592601</c:v>
                </c:pt>
                <c:pt idx="721">
                  <c:v>42181.049537037041</c:v>
                </c:pt>
                <c:pt idx="722">
                  <c:v>42181.050231481495</c:v>
                </c:pt>
                <c:pt idx="723">
                  <c:v>42181.050925925942</c:v>
                </c:pt>
                <c:pt idx="724">
                  <c:v>42181.051620370381</c:v>
                </c:pt>
                <c:pt idx="725">
                  <c:v>42181.052314814813</c:v>
                </c:pt>
                <c:pt idx="726">
                  <c:v>42181.05300925926</c:v>
                </c:pt>
                <c:pt idx="727">
                  <c:v>42181.053703703685</c:v>
                </c:pt>
                <c:pt idx="728">
                  <c:v>42181.054398148175</c:v>
                </c:pt>
                <c:pt idx="729">
                  <c:v>42181.055092592593</c:v>
                </c:pt>
                <c:pt idx="730">
                  <c:v>42181.055787037025</c:v>
                </c:pt>
                <c:pt idx="731">
                  <c:v>42181.056481481479</c:v>
                </c:pt>
                <c:pt idx="732">
                  <c:v>42181.057175925933</c:v>
                </c:pt>
                <c:pt idx="733">
                  <c:v>42181.057870370387</c:v>
                </c:pt>
                <c:pt idx="734">
                  <c:v>42181.058564814812</c:v>
                </c:pt>
                <c:pt idx="735">
                  <c:v>42181.059259259273</c:v>
                </c:pt>
                <c:pt idx="736">
                  <c:v>42181.059953703705</c:v>
                </c:pt>
                <c:pt idx="737">
                  <c:v>42181.060648148159</c:v>
                </c:pt>
                <c:pt idx="738">
                  <c:v>42181.061342592584</c:v>
                </c:pt>
                <c:pt idx="739">
                  <c:v>42181.062037037038</c:v>
                </c:pt>
                <c:pt idx="740">
                  <c:v>42181.062731481485</c:v>
                </c:pt>
                <c:pt idx="741">
                  <c:v>42181.063425925924</c:v>
                </c:pt>
                <c:pt idx="742">
                  <c:v>42181.064120370371</c:v>
                </c:pt>
                <c:pt idx="743">
                  <c:v>42181.064814814818</c:v>
                </c:pt>
                <c:pt idx="744">
                  <c:v>42181.065509259257</c:v>
                </c:pt>
                <c:pt idx="745">
                  <c:v>42181.066203703704</c:v>
                </c:pt>
                <c:pt idx="746">
                  <c:v>42181.066898148179</c:v>
                </c:pt>
                <c:pt idx="747">
                  <c:v>42181.06759259259</c:v>
                </c:pt>
                <c:pt idx="748">
                  <c:v>42181.068287037036</c:v>
                </c:pt>
                <c:pt idx="749">
                  <c:v>42181.068981481476</c:v>
                </c:pt>
                <c:pt idx="750">
                  <c:v>42181.069675925923</c:v>
                </c:pt>
                <c:pt idx="751">
                  <c:v>42181.070370370369</c:v>
                </c:pt>
                <c:pt idx="752">
                  <c:v>42181.071064814802</c:v>
                </c:pt>
                <c:pt idx="753">
                  <c:v>42181.071759259255</c:v>
                </c:pt>
                <c:pt idx="754">
                  <c:v>42181.072453703688</c:v>
                </c:pt>
                <c:pt idx="755">
                  <c:v>42181.073148148149</c:v>
                </c:pt>
                <c:pt idx="756">
                  <c:v>42181.073842592596</c:v>
                </c:pt>
                <c:pt idx="757">
                  <c:v>42181.074537037042</c:v>
                </c:pt>
                <c:pt idx="758">
                  <c:v>42181.075231481482</c:v>
                </c:pt>
                <c:pt idx="759">
                  <c:v>42181.075925925928</c:v>
                </c:pt>
                <c:pt idx="760">
                  <c:v>42181.076620370368</c:v>
                </c:pt>
                <c:pt idx="761">
                  <c:v>42181.077314814815</c:v>
                </c:pt>
                <c:pt idx="762">
                  <c:v>42181.078009259261</c:v>
                </c:pt>
                <c:pt idx="763">
                  <c:v>42181.078703703679</c:v>
                </c:pt>
                <c:pt idx="764">
                  <c:v>42181.079398148169</c:v>
                </c:pt>
                <c:pt idx="765">
                  <c:v>42181.080092592601</c:v>
                </c:pt>
                <c:pt idx="766">
                  <c:v>42181.080787037034</c:v>
                </c:pt>
                <c:pt idx="767">
                  <c:v>42181.081481481466</c:v>
                </c:pt>
                <c:pt idx="768">
                  <c:v>42181.082175925942</c:v>
                </c:pt>
                <c:pt idx="769">
                  <c:v>42181.082870370396</c:v>
                </c:pt>
                <c:pt idx="770">
                  <c:v>42181.083564814806</c:v>
                </c:pt>
                <c:pt idx="771">
                  <c:v>42181.084259259274</c:v>
                </c:pt>
                <c:pt idx="772">
                  <c:v>42181.084953703707</c:v>
                </c:pt>
                <c:pt idx="773">
                  <c:v>42181.085648148161</c:v>
                </c:pt>
                <c:pt idx="774">
                  <c:v>42181.086342592593</c:v>
                </c:pt>
                <c:pt idx="775">
                  <c:v>42181.087037037039</c:v>
                </c:pt>
                <c:pt idx="776">
                  <c:v>42181.087731481479</c:v>
                </c:pt>
                <c:pt idx="777">
                  <c:v>42181.088425925933</c:v>
                </c:pt>
                <c:pt idx="778">
                  <c:v>42181.089120370372</c:v>
                </c:pt>
                <c:pt idx="779">
                  <c:v>42181.089814814812</c:v>
                </c:pt>
                <c:pt idx="780">
                  <c:v>42181.090509259258</c:v>
                </c:pt>
                <c:pt idx="781">
                  <c:v>42181.091203703683</c:v>
                </c:pt>
                <c:pt idx="782">
                  <c:v>42181.091898148159</c:v>
                </c:pt>
                <c:pt idx="783">
                  <c:v>42181.092592592591</c:v>
                </c:pt>
                <c:pt idx="784">
                  <c:v>42181.093287037023</c:v>
                </c:pt>
                <c:pt idx="785">
                  <c:v>42181.09398148147</c:v>
                </c:pt>
                <c:pt idx="786">
                  <c:v>42181.094675925931</c:v>
                </c:pt>
                <c:pt idx="787">
                  <c:v>42181.095370370371</c:v>
                </c:pt>
                <c:pt idx="788">
                  <c:v>42181.096064814803</c:v>
                </c:pt>
                <c:pt idx="789">
                  <c:v>42181.096759259257</c:v>
                </c:pt>
                <c:pt idx="790">
                  <c:v>42181.097453703682</c:v>
                </c:pt>
                <c:pt idx="791">
                  <c:v>42181.098148148165</c:v>
                </c:pt>
                <c:pt idx="792">
                  <c:v>42181.09884259259</c:v>
                </c:pt>
                <c:pt idx="793">
                  <c:v>42181.099537037036</c:v>
                </c:pt>
                <c:pt idx="794">
                  <c:v>42181.100231481483</c:v>
                </c:pt>
                <c:pt idx="795">
                  <c:v>42181.100925925923</c:v>
                </c:pt>
                <c:pt idx="796">
                  <c:v>42181.101620370355</c:v>
                </c:pt>
                <c:pt idx="797">
                  <c:v>42181.102314814816</c:v>
                </c:pt>
                <c:pt idx="798">
                  <c:v>42181.103009259255</c:v>
                </c:pt>
                <c:pt idx="799">
                  <c:v>42181.103703703673</c:v>
                </c:pt>
                <c:pt idx="800">
                  <c:v>42181.104398148171</c:v>
                </c:pt>
                <c:pt idx="801">
                  <c:v>42181.105092592596</c:v>
                </c:pt>
                <c:pt idx="802">
                  <c:v>42181.10578703702</c:v>
                </c:pt>
                <c:pt idx="803">
                  <c:v>42181.106481481474</c:v>
                </c:pt>
                <c:pt idx="804">
                  <c:v>42181.107175925928</c:v>
                </c:pt>
                <c:pt idx="805">
                  <c:v>42181.107870370368</c:v>
                </c:pt>
                <c:pt idx="806">
                  <c:v>42181.108564814815</c:v>
                </c:pt>
                <c:pt idx="807">
                  <c:v>42181.109259259261</c:v>
                </c:pt>
                <c:pt idx="808">
                  <c:v>42181.109953703679</c:v>
                </c:pt>
                <c:pt idx="809">
                  <c:v>42181.110648148169</c:v>
                </c:pt>
                <c:pt idx="810">
                  <c:v>42181.111342592594</c:v>
                </c:pt>
                <c:pt idx="811">
                  <c:v>42181.112037037041</c:v>
                </c:pt>
                <c:pt idx="812">
                  <c:v>42181.11273148148</c:v>
                </c:pt>
                <c:pt idx="813">
                  <c:v>42181.113425925927</c:v>
                </c:pt>
                <c:pt idx="814">
                  <c:v>42181.114120370381</c:v>
                </c:pt>
                <c:pt idx="815">
                  <c:v>42181.114814814813</c:v>
                </c:pt>
                <c:pt idx="816">
                  <c:v>42181.11550925926</c:v>
                </c:pt>
                <c:pt idx="817">
                  <c:v>42181.116203703707</c:v>
                </c:pt>
                <c:pt idx="818">
                  <c:v>42181.116898148175</c:v>
                </c:pt>
                <c:pt idx="819">
                  <c:v>42181.117592592593</c:v>
                </c:pt>
                <c:pt idx="820">
                  <c:v>42181.118287037039</c:v>
                </c:pt>
                <c:pt idx="821">
                  <c:v>42181.118981481479</c:v>
                </c:pt>
                <c:pt idx="822">
                  <c:v>42181.119675925933</c:v>
                </c:pt>
                <c:pt idx="823">
                  <c:v>42181.120370370372</c:v>
                </c:pt>
                <c:pt idx="824">
                  <c:v>42181.121064814783</c:v>
                </c:pt>
                <c:pt idx="825">
                  <c:v>42181.121759259244</c:v>
                </c:pt>
                <c:pt idx="826">
                  <c:v>42181.122453703683</c:v>
                </c:pt>
                <c:pt idx="827">
                  <c:v>42181.123148148145</c:v>
                </c:pt>
                <c:pt idx="828">
                  <c:v>42181.123842592584</c:v>
                </c:pt>
                <c:pt idx="829">
                  <c:v>42181.124537037038</c:v>
                </c:pt>
                <c:pt idx="830">
                  <c:v>42181.125231481485</c:v>
                </c:pt>
                <c:pt idx="831">
                  <c:v>42181.125925925924</c:v>
                </c:pt>
                <c:pt idx="832">
                  <c:v>42181.126620370371</c:v>
                </c:pt>
                <c:pt idx="833">
                  <c:v>42181.127314814803</c:v>
                </c:pt>
                <c:pt idx="834">
                  <c:v>42181.128009259257</c:v>
                </c:pt>
                <c:pt idx="835">
                  <c:v>42181.128703703682</c:v>
                </c:pt>
                <c:pt idx="836">
                  <c:v>42181.129398148165</c:v>
                </c:pt>
                <c:pt idx="837">
                  <c:v>42181.13009259259</c:v>
                </c:pt>
                <c:pt idx="838">
                  <c:v>42181.130787037022</c:v>
                </c:pt>
                <c:pt idx="839">
                  <c:v>42181.131481481454</c:v>
                </c:pt>
                <c:pt idx="840">
                  <c:v>42181.132175925923</c:v>
                </c:pt>
                <c:pt idx="841">
                  <c:v>42181.132870370369</c:v>
                </c:pt>
                <c:pt idx="842">
                  <c:v>42181.133564814802</c:v>
                </c:pt>
                <c:pt idx="843">
                  <c:v>42181.134259259263</c:v>
                </c:pt>
                <c:pt idx="844">
                  <c:v>42181.134953703688</c:v>
                </c:pt>
                <c:pt idx="845">
                  <c:v>42181.135648148149</c:v>
                </c:pt>
                <c:pt idx="846">
                  <c:v>42181.136342592596</c:v>
                </c:pt>
                <c:pt idx="847">
                  <c:v>42181.137037037035</c:v>
                </c:pt>
                <c:pt idx="848">
                  <c:v>42181.137731481474</c:v>
                </c:pt>
                <c:pt idx="849">
                  <c:v>42181.138425925928</c:v>
                </c:pt>
                <c:pt idx="850">
                  <c:v>42181.139120370353</c:v>
                </c:pt>
                <c:pt idx="851">
                  <c:v>42181.139814814815</c:v>
                </c:pt>
                <c:pt idx="852">
                  <c:v>42181.140509259261</c:v>
                </c:pt>
                <c:pt idx="853">
                  <c:v>42181.141203703679</c:v>
                </c:pt>
                <c:pt idx="854">
                  <c:v>42181.141898148169</c:v>
                </c:pt>
                <c:pt idx="855">
                  <c:v>42181.142592592601</c:v>
                </c:pt>
                <c:pt idx="856">
                  <c:v>42181.143287037034</c:v>
                </c:pt>
                <c:pt idx="857">
                  <c:v>42181.143981481466</c:v>
                </c:pt>
                <c:pt idx="858">
                  <c:v>42181.144675925942</c:v>
                </c:pt>
                <c:pt idx="859">
                  <c:v>42181.145370370381</c:v>
                </c:pt>
                <c:pt idx="860">
                  <c:v>42181.146064814806</c:v>
                </c:pt>
                <c:pt idx="861">
                  <c:v>42181.14675925926</c:v>
                </c:pt>
                <c:pt idx="862">
                  <c:v>42181.147453703685</c:v>
                </c:pt>
                <c:pt idx="863">
                  <c:v>42181.148148148161</c:v>
                </c:pt>
                <c:pt idx="864">
                  <c:v>42181.148842592593</c:v>
                </c:pt>
                <c:pt idx="865">
                  <c:v>42181.149537037039</c:v>
                </c:pt>
                <c:pt idx="866">
                  <c:v>42181.150231481493</c:v>
                </c:pt>
                <c:pt idx="867">
                  <c:v>42181.150925925933</c:v>
                </c:pt>
                <c:pt idx="868">
                  <c:v>42181.151620370372</c:v>
                </c:pt>
                <c:pt idx="869">
                  <c:v>42181.152314814812</c:v>
                </c:pt>
                <c:pt idx="870">
                  <c:v>42181.153009259258</c:v>
                </c:pt>
                <c:pt idx="871">
                  <c:v>42181.153703703683</c:v>
                </c:pt>
                <c:pt idx="872">
                  <c:v>42181.154398148174</c:v>
                </c:pt>
                <c:pt idx="873">
                  <c:v>42181.155092592591</c:v>
                </c:pt>
                <c:pt idx="874">
                  <c:v>42181.155787037023</c:v>
                </c:pt>
                <c:pt idx="875">
                  <c:v>42181.156481481485</c:v>
                </c:pt>
                <c:pt idx="876">
                  <c:v>42181.157175925931</c:v>
                </c:pt>
                <c:pt idx="877">
                  <c:v>42181.157870370385</c:v>
                </c:pt>
                <c:pt idx="878">
                  <c:v>42181.158564814818</c:v>
                </c:pt>
                <c:pt idx="879">
                  <c:v>42181.159259259271</c:v>
                </c:pt>
                <c:pt idx="880">
                  <c:v>42181.159953703704</c:v>
                </c:pt>
                <c:pt idx="881">
                  <c:v>42181.160648148165</c:v>
                </c:pt>
                <c:pt idx="882">
                  <c:v>42181.161342592575</c:v>
                </c:pt>
                <c:pt idx="883">
                  <c:v>42181.162037037036</c:v>
                </c:pt>
                <c:pt idx="884">
                  <c:v>42181.162731481476</c:v>
                </c:pt>
                <c:pt idx="885">
                  <c:v>42181.163425925908</c:v>
                </c:pt>
                <c:pt idx="886">
                  <c:v>42181.164120370355</c:v>
                </c:pt>
                <c:pt idx="887">
                  <c:v>42181.164814814816</c:v>
                </c:pt>
                <c:pt idx="888">
                  <c:v>42181.165509259255</c:v>
                </c:pt>
                <c:pt idx="889">
                  <c:v>42181.166203703688</c:v>
                </c:pt>
                <c:pt idx="890">
                  <c:v>42181.166898148171</c:v>
                </c:pt>
                <c:pt idx="891">
                  <c:v>42181.167592592596</c:v>
                </c:pt>
                <c:pt idx="892">
                  <c:v>42181.168287037035</c:v>
                </c:pt>
                <c:pt idx="893">
                  <c:v>42181.168981481474</c:v>
                </c:pt>
                <c:pt idx="894">
                  <c:v>42181.169675925928</c:v>
                </c:pt>
                <c:pt idx="895">
                  <c:v>42181.170370370368</c:v>
                </c:pt>
                <c:pt idx="896">
                  <c:v>42181.1710648148</c:v>
                </c:pt>
                <c:pt idx="897">
                  <c:v>42181.171759259254</c:v>
                </c:pt>
                <c:pt idx="898">
                  <c:v>42181.172453703679</c:v>
                </c:pt>
                <c:pt idx="899">
                  <c:v>42181.173148148147</c:v>
                </c:pt>
                <c:pt idx="900">
                  <c:v>42181.173842592594</c:v>
                </c:pt>
                <c:pt idx="901">
                  <c:v>42181.174537037041</c:v>
                </c:pt>
                <c:pt idx="902">
                  <c:v>42181.17523148148</c:v>
                </c:pt>
                <c:pt idx="903">
                  <c:v>42181.175925925927</c:v>
                </c:pt>
                <c:pt idx="904">
                  <c:v>42181.176620370381</c:v>
                </c:pt>
                <c:pt idx="905">
                  <c:v>42181.177314814806</c:v>
                </c:pt>
                <c:pt idx="906">
                  <c:v>42181.17800925926</c:v>
                </c:pt>
                <c:pt idx="907">
                  <c:v>42181.178703703685</c:v>
                </c:pt>
                <c:pt idx="908">
                  <c:v>42181.179398148161</c:v>
                </c:pt>
                <c:pt idx="909">
                  <c:v>42181.180092592593</c:v>
                </c:pt>
                <c:pt idx="910">
                  <c:v>42181.180787037025</c:v>
                </c:pt>
                <c:pt idx="911">
                  <c:v>42181.181481481464</c:v>
                </c:pt>
                <c:pt idx="912">
                  <c:v>42181.182175925933</c:v>
                </c:pt>
                <c:pt idx="913">
                  <c:v>42181.182870370387</c:v>
                </c:pt>
                <c:pt idx="914">
                  <c:v>42181.183564814804</c:v>
                </c:pt>
                <c:pt idx="915">
                  <c:v>42181.184259259273</c:v>
                </c:pt>
                <c:pt idx="916">
                  <c:v>42181.184953703705</c:v>
                </c:pt>
                <c:pt idx="917">
                  <c:v>42181.185648148159</c:v>
                </c:pt>
                <c:pt idx="918">
                  <c:v>42181.186342592591</c:v>
                </c:pt>
                <c:pt idx="919">
                  <c:v>42181.187037037038</c:v>
                </c:pt>
                <c:pt idx="920">
                  <c:v>42181.187731481485</c:v>
                </c:pt>
                <c:pt idx="921">
                  <c:v>42181.188425925931</c:v>
                </c:pt>
                <c:pt idx="922">
                  <c:v>42181.189120370371</c:v>
                </c:pt>
                <c:pt idx="923">
                  <c:v>42181.189814814818</c:v>
                </c:pt>
                <c:pt idx="924">
                  <c:v>42181.190509259257</c:v>
                </c:pt>
                <c:pt idx="925">
                  <c:v>42181.191203703682</c:v>
                </c:pt>
                <c:pt idx="926">
                  <c:v>42181.191898148165</c:v>
                </c:pt>
                <c:pt idx="927">
                  <c:v>42181.19259259259</c:v>
                </c:pt>
                <c:pt idx="928">
                  <c:v>42181.193287037022</c:v>
                </c:pt>
                <c:pt idx="929">
                  <c:v>42181.193981481454</c:v>
                </c:pt>
                <c:pt idx="930">
                  <c:v>42181.194675925923</c:v>
                </c:pt>
                <c:pt idx="931">
                  <c:v>42181.195370370355</c:v>
                </c:pt>
                <c:pt idx="932">
                  <c:v>42181.196064814802</c:v>
                </c:pt>
                <c:pt idx="933">
                  <c:v>42181.196759259255</c:v>
                </c:pt>
                <c:pt idx="934">
                  <c:v>42181.197453703673</c:v>
                </c:pt>
                <c:pt idx="935">
                  <c:v>42181.198148148149</c:v>
                </c:pt>
                <c:pt idx="936">
                  <c:v>42181.198842592596</c:v>
                </c:pt>
                <c:pt idx="937">
                  <c:v>42181.199537037035</c:v>
                </c:pt>
                <c:pt idx="938">
                  <c:v>42181.200231481482</c:v>
                </c:pt>
                <c:pt idx="939">
                  <c:v>42181.200925925928</c:v>
                </c:pt>
                <c:pt idx="940">
                  <c:v>42181.201620370353</c:v>
                </c:pt>
                <c:pt idx="941">
                  <c:v>42181.202314814815</c:v>
                </c:pt>
                <c:pt idx="942">
                  <c:v>42181.203009259254</c:v>
                </c:pt>
                <c:pt idx="943">
                  <c:v>42181.203703703672</c:v>
                </c:pt>
                <c:pt idx="944">
                  <c:v>42181.204398148169</c:v>
                </c:pt>
                <c:pt idx="945">
                  <c:v>42181.205092592594</c:v>
                </c:pt>
                <c:pt idx="946">
                  <c:v>42181.205787037019</c:v>
                </c:pt>
                <c:pt idx="947">
                  <c:v>42181.206481481466</c:v>
                </c:pt>
                <c:pt idx="948">
                  <c:v>42181.207175925927</c:v>
                </c:pt>
                <c:pt idx="949">
                  <c:v>42181.207870370381</c:v>
                </c:pt>
                <c:pt idx="950">
                  <c:v>42181.208564814806</c:v>
                </c:pt>
                <c:pt idx="951">
                  <c:v>42181.20925925926</c:v>
                </c:pt>
                <c:pt idx="952">
                  <c:v>42181.209953703685</c:v>
                </c:pt>
                <c:pt idx="953">
                  <c:v>42181.210648148161</c:v>
                </c:pt>
                <c:pt idx="954">
                  <c:v>42181.211342592585</c:v>
                </c:pt>
                <c:pt idx="955">
                  <c:v>42181.212037037039</c:v>
                </c:pt>
                <c:pt idx="956">
                  <c:v>42181.212731481479</c:v>
                </c:pt>
                <c:pt idx="957">
                  <c:v>42181.213425925926</c:v>
                </c:pt>
                <c:pt idx="958">
                  <c:v>42181.214120370372</c:v>
                </c:pt>
                <c:pt idx="959">
                  <c:v>42181.214814814812</c:v>
                </c:pt>
                <c:pt idx="960">
                  <c:v>42181.215509259258</c:v>
                </c:pt>
                <c:pt idx="961">
                  <c:v>42181.216203703705</c:v>
                </c:pt>
                <c:pt idx="962">
                  <c:v>42181.216898148174</c:v>
                </c:pt>
                <c:pt idx="963">
                  <c:v>42181.217592592591</c:v>
                </c:pt>
                <c:pt idx="964">
                  <c:v>42181.218287037038</c:v>
                </c:pt>
                <c:pt idx="965">
                  <c:v>42181.218981481485</c:v>
                </c:pt>
                <c:pt idx="966">
                  <c:v>42181.219675925931</c:v>
                </c:pt>
                <c:pt idx="967">
                  <c:v>42181.220370370371</c:v>
                </c:pt>
                <c:pt idx="968">
                  <c:v>42181.221064814788</c:v>
                </c:pt>
                <c:pt idx="969">
                  <c:v>42181.221759259242</c:v>
                </c:pt>
                <c:pt idx="970">
                  <c:v>42181.222453703682</c:v>
                </c:pt>
                <c:pt idx="971">
                  <c:v>42181.22314814815</c:v>
                </c:pt>
                <c:pt idx="972">
                  <c:v>42181.223842592575</c:v>
                </c:pt>
                <c:pt idx="973">
                  <c:v>42181.224537037036</c:v>
                </c:pt>
                <c:pt idx="974">
                  <c:v>42181.225231481476</c:v>
                </c:pt>
                <c:pt idx="975">
                  <c:v>42181.225925925908</c:v>
                </c:pt>
                <c:pt idx="976">
                  <c:v>42181.226620370355</c:v>
                </c:pt>
                <c:pt idx="977">
                  <c:v>42181.227314814802</c:v>
                </c:pt>
                <c:pt idx="978">
                  <c:v>42181.228009259255</c:v>
                </c:pt>
                <c:pt idx="979">
                  <c:v>42181.228703703673</c:v>
                </c:pt>
                <c:pt idx="980">
                  <c:v>42181.229398148149</c:v>
                </c:pt>
                <c:pt idx="981">
                  <c:v>42181.230092592596</c:v>
                </c:pt>
                <c:pt idx="982">
                  <c:v>42181.23078703702</c:v>
                </c:pt>
                <c:pt idx="983">
                  <c:v>42181.231481481453</c:v>
                </c:pt>
                <c:pt idx="984">
                  <c:v>42181.232175925928</c:v>
                </c:pt>
                <c:pt idx="985">
                  <c:v>42181.232870370368</c:v>
                </c:pt>
                <c:pt idx="986">
                  <c:v>42181.2335648148</c:v>
                </c:pt>
                <c:pt idx="987">
                  <c:v>42181.234259259261</c:v>
                </c:pt>
                <c:pt idx="988">
                  <c:v>42181.234953703679</c:v>
                </c:pt>
                <c:pt idx="989">
                  <c:v>42181.235648148147</c:v>
                </c:pt>
                <c:pt idx="990">
                  <c:v>42181.236342592594</c:v>
                </c:pt>
                <c:pt idx="991">
                  <c:v>42181.237037037034</c:v>
                </c:pt>
                <c:pt idx="992">
                  <c:v>42181.237731481466</c:v>
                </c:pt>
                <c:pt idx="993">
                  <c:v>42181.238425925927</c:v>
                </c:pt>
                <c:pt idx="994">
                  <c:v>42181.239120370374</c:v>
                </c:pt>
                <c:pt idx="995">
                  <c:v>42181.239814814806</c:v>
                </c:pt>
                <c:pt idx="996">
                  <c:v>42181.24050925926</c:v>
                </c:pt>
                <c:pt idx="997">
                  <c:v>42181.241203703685</c:v>
                </c:pt>
                <c:pt idx="998">
                  <c:v>42181.241898148161</c:v>
                </c:pt>
                <c:pt idx="999">
                  <c:v>42181.242592592593</c:v>
                </c:pt>
                <c:pt idx="1000">
                  <c:v>42181.243287037025</c:v>
                </c:pt>
                <c:pt idx="1001">
                  <c:v>42181.243981481464</c:v>
                </c:pt>
                <c:pt idx="1002">
                  <c:v>42181.244675925933</c:v>
                </c:pt>
                <c:pt idx="1003">
                  <c:v>42181.245370370372</c:v>
                </c:pt>
                <c:pt idx="1004">
                  <c:v>42181.246064814804</c:v>
                </c:pt>
                <c:pt idx="1005">
                  <c:v>42181.246759259258</c:v>
                </c:pt>
                <c:pt idx="1006">
                  <c:v>42181.247453703683</c:v>
                </c:pt>
                <c:pt idx="1007">
                  <c:v>42181.248148148159</c:v>
                </c:pt>
                <c:pt idx="1008">
                  <c:v>42181.248842592591</c:v>
                </c:pt>
                <c:pt idx="1009">
                  <c:v>42181.249537037038</c:v>
                </c:pt>
                <c:pt idx="1010">
                  <c:v>42181.250231481492</c:v>
                </c:pt>
                <c:pt idx="1011">
                  <c:v>42181.250925925931</c:v>
                </c:pt>
                <c:pt idx="1012">
                  <c:v>42181.251620370371</c:v>
                </c:pt>
                <c:pt idx="1013">
                  <c:v>42181.252314814818</c:v>
                </c:pt>
                <c:pt idx="1014">
                  <c:v>42181.253009259257</c:v>
                </c:pt>
                <c:pt idx="1015">
                  <c:v>42181.253703703682</c:v>
                </c:pt>
                <c:pt idx="1016">
                  <c:v>42181.254398148179</c:v>
                </c:pt>
                <c:pt idx="1017">
                  <c:v>42181.25509259259</c:v>
                </c:pt>
                <c:pt idx="1018">
                  <c:v>42181.255787037022</c:v>
                </c:pt>
                <c:pt idx="1019">
                  <c:v>42181.256481481476</c:v>
                </c:pt>
                <c:pt idx="1020">
                  <c:v>42181.257175925923</c:v>
                </c:pt>
                <c:pt idx="1021">
                  <c:v>42181.257870370369</c:v>
                </c:pt>
                <c:pt idx="1022">
                  <c:v>42181.258564814816</c:v>
                </c:pt>
                <c:pt idx="1023">
                  <c:v>42181.259259259263</c:v>
                </c:pt>
                <c:pt idx="1024">
                  <c:v>42181.259953703688</c:v>
                </c:pt>
                <c:pt idx="1025">
                  <c:v>42181.260648148149</c:v>
                </c:pt>
                <c:pt idx="1026">
                  <c:v>42181.261342592581</c:v>
                </c:pt>
                <c:pt idx="1027">
                  <c:v>42181.262037037035</c:v>
                </c:pt>
                <c:pt idx="1028">
                  <c:v>42181.262731481474</c:v>
                </c:pt>
                <c:pt idx="1029">
                  <c:v>42181.263425925914</c:v>
                </c:pt>
                <c:pt idx="1030">
                  <c:v>42181.264120370353</c:v>
                </c:pt>
                <c:pt idx="1031">
                  <c:v>42181.264814814815</c:v>
                </c:pt>
                <c:pt idx="1032">
                  <c:v>42181.265509259254</c:v>
                </c:pt>
                <c:pt idx="1033">
                  <c:v>42181.266203703679</c:v>
                </c:pt>
                <c:pt idx="1034">
                  <c:v>42181.266898148169</c:v>
                </c:pt>
                <c:pt idx="1035">
                  <c:v>42181.267592592594</c:v>
                </c:pt>
                <c:pt idx="1036">
                  <c:v>42181.268287037034</c:v>
                </c:pt>
                <c:pt idx="1037">
                  <c:v>42181.268981481466</c:v>
                </c:pt>
                <c:pt idx="1038">
                  <c:v>42181.269675925927</c:v>
                </c:pt>
                <c:pt idx="1039">
                  <c:v>42181.270370370381</c:v>
                </c:pt>
                <c:pt idx="1040">
                  <c:v>42181.271064814784</c:v>
                </c:pt>
                <c:pt idx="1041">
                  <c:v>42181.271759259245</c:v>
                </c:pt>
                <c:pt idx="1042">
                  <c:v>42181.272453703685</c:v>
                </c:pt>
                <c:pt idx="1043">
                  <c:v>42181.273148148146</c:v>
                </c:pt>
                <c:pt idx="1044">
                  <c:v>42181.273842592585</c:v>
                </c:pt>
                <c:pt idx="1045">
                  <c:v>42181.274537037039</c:v>
                </c:pt>
                <c:pt idx="1046">
                  <c:v>42181.275231481479</c:v>
                </c:pt>
                <c:pt idx="1047">
                  <c:v>42181.275925925926</c:v>
                </c:pt>
                <c:pt idx="1048">
                  <c:v>42181.276620370372</c:v>
                </c:pt>
                <c:pt idx="1049">
                  <c:v>42181.277314814804</c:v>
                </c:pt>
                <c:pt idx="1050">
                  <c:v>42181.278009259258</c:v>
                </c:pt>
                <c:pt idx="1051">
                  <c:v>42181.278703703683</c:v>
                </c:pt>
                <c:pt idx="1052">
                  <c:v>42181.279398148159</c:v>
                </c:pt>
                <c:pt idx="1053">
                  <c:v>42181.280092592591</c:v>
                </c:pt>
                <c:pt idx="1054">
                  <c:v>42181.280787037023</c:v>
                </c:pt>
                <c:pt idx="1055">
                  <c:v>42181.28148148147</c:v>
                </c:pt>
                <c:pt idx="1056">
                  <c:v>42181.282175925931</c:v>
                </c:pt>
                <c:pt idx="1057">
                  <c:v>42181.282870370385</c:v>
                </c:pt>
                <c:pt idx="1058">
                  <c:v>42181.283564814803</c:v>
                </c:pt>
                <c:pt idx="1059">
                  <c:v>42181.284259259271</c:v>
                </c:pt>
                <c:pt idx="1060">
                  <c:v>42181.284953703704</c:v>
                </c:pt>
                <c:pt idx="1061">
                  <c:v>42181.285648148165</c:v>
                </c:pt>
                <c:pt idx="1062">
                  <c:v>42181.28634259259</c:v>
                </c:pt>
                <c:pt idx="1063">
                  <c:v>42181.287037037036</c:v>
                </c:pt>
                <c:pt idx="1064">
                  <c:v>42181.287731481476</c:v>
                </c:pt>
                <c:pt idx="1065">
                  <c:v>42181.288425925923</c:v>
                </c:pt>
                <c:pt idx="1066">
                  <c:v>42181.289120370355</c:v>
                </c:pt>
                <c:pt idx="1067">
                  <c:v>42181.289814814816</c:v>
                </c:pt>
                <c:pt idx="1068">
                  <c:v>42181.290509259255</c:v>
                </c:pt>
                <c:pt idx="1069">
                  <c:v>42181.291203703673</c:v>
                </c:pt>
                <c:pt idx="1070">
                  <c:v>42181.291898148149</c:v>
                </c:pt>
                <c:pt idx="1071">
                  <c:v>42181.292592592596</c:v>
                </c:pt>
                <c:pt idx="1072">
                  <c:v>42181.29328703702</c:v>
                </c:pt>
                <c:pt idx="1073">
                  <c:v>42181.293981481453</c:v>
                </c:pt>
                <c:pt idx="1074">
                  <c:v>42181.294675925928</c:v>
                </c:pt>
                <c:pt idx="1075">
                  <c:v>42181.295370370353</c:v>
                </c:pt>
                <c:pt idx="1076">
                  <c:v>42181.2960648148</c:v>
                </c:pt>
                <c:pt idx="1077">
                  <c:v>42181.296759259254</c:v>
                </c:pt>
                <c:pt idx="1078">
                  <c:v>42181.297453703672</c:v>
                </c:pt>
                <c:pt idx="1079">
                  <c:v>42181.298148148147</c:v>
                </c:pt>
                <c:pt idx="1080">
                  <c:v>42181.298842592594</c:v>
                </c:pt>
                <c:pt idx="1081">
                  <c:v>42181.299537037034</c:v>
                </c:pt>
                <c:pt idx="1082">
                  <c:v>42181.300231481495</c:v>
                </c:pt>
                <c:pt idx="1083">
                  <c:v>42181.300925925942</c:v>
                </c:pt>
                <c:pt idx="1084">
                  <c:v>42181.301620370381</c:v>
                </c:pt>
                <c:pt idx="1085">
                  <c:v>42181.302314814813</c:v>
                </c:pt>
                <c:pt idx="1086">
                  <c:v>42181.30300925926</c:v>
                </c:pt>
                <c:pt idx="1087">
                  <c:v>42181.303703703685</c:v>
                </c:pt>
                <c:pt idx="1088">
                  <c:v>42181.304398148175</c:v>
                </c:pt>
                <c:pt idx="1089">
                  <c:v>42181.305092592593</c:v>
                </c:pt>
                <c:pt idx="1090">
                  <c:v>42181.305787037025</c:v>
                </c:pt>
                <c:pt idx="1091">
                  <c:v>42181.306481481479</c:v>
                </c:pt>
                <c:pt idx="1092">
                  <c:v>42181.307175925933</c:v>
                </c:pt>
                <c:pt idx="1093">
                  <c:v>42181.307870370387</c:v>
                </c:pt>
                <c:pt idx="1094">
                  <c:v>42181.308564814812</c:v>
                </c:pt>
                <c:pt idx="1095">
                  <c:v>42181.309259259273</c:v>
                </c:pt>
                <c:pt idx="1096">
                  <c:v>42181.309953703705</c:v>
                </c:pt>
                <c:pt idx="1097">
                  <c:v>42181.310648148174</c:v>
                </c:pt>
                <c:pt idx="1098">
                  <c:v>42181.311342592591</c:v>
                </c:pt>
                <c:pt idx="1099">
                  <c:v>42181.312037037053</c:v>
                </c:pt>
                <c:pt idx="1100">
                  <c:v>42181.312731481492</c:v>
                </c:pt>
                <c:pt idx="1101">
                  <c:v>42181.313425925931</c:v>
                </c:pt>
                <c:pt idx="1102">
                  <c:v>42181.314120370385</c:v>
                </c:pt>
                <c:pt idx="1103">
                  <c:v>42181.314814814839</c:v>
                </c:pt>
                <c:pt idx="1104">
                  <c:v>42181.315509259271</c:v>
                </c:pt>
                <c:pt idx="1105">
                  <c:v>42181.316203703711</c:v>
                </c:pt>
                <c:pt idx="1106">
                  <c:v>42181.316898148194</c:v>
                </c:pt>
                <c:pt idx="1107">
                  <c:v>42181.317592592604</c:v>
                </c:pt>
                <c:pt idx="1108">
                  <c:v>42181.318287037051</c:v>
                </c:pt>
                <c:pt idx="1109">
                  <c:v>42181.318981481483</c:v>
                </c:pt>
                <c:pt idx="1110">
                  <c:v>42181.319675925937</c:v>
                </c:pt>
                <c:pt idx="1111">
                  <c:v>42181.320370370369</c:v>
                </c:pt>
                <c:pt idx="1112">
                  <c:v>42181.321064814802</c:v>
                </c:pt>
                <c:pt idx="1113">
                  <c:v>42181.321759259255</c:v>
                </c:pt>
                <c:pt idx="1114">
                  <c:v>42181.322453703688</c:v>
                </c:pt>
                <c:pt idx="1115">
                  <c:v>42181.323148148149</c:v>
                </c:pt>
                <c:pt idx="1116">
                  <c:v>42181.323842592596</c:v>
                </c:pt>
                <c:pt idx="1117">
                  <c:v>42181.324537037042</c:v>
                </c:pt>
                <c:pt idx="1118">
                  <c:v>42181.325231481482</c:v>
                </c:pt>
                <c:pt idx="1119">
                  <c:v>42181.325925925928</c:v>
                </c:pt>
                <c:pt idx="1120">
                  <c:v>42181.326620370368</c:v>
                </c:pt>
                <c:pt idx="1121">
                  <c:v>42181.327314814815</c:v>
                </c:pt>
                <c:pt idx="1122">
                  <c:v>42181.328009259261</c:v>
                </c:pt>
                <c:pt idx="1123">
                  <c:v>42181.328703703679</c:v>
                </c:pt>
                <c:pt idx="1124">
                  <c:v>42181.329398148169</c:v>
                </c:pt>
                <c:pt idx="1125">
                  <c:v>42181.330092592601</c:v>
                </c:pt>
                <c:pt idx="1126">
                  <c:v>42181.330787037034</c:v>
                </c:pt>
                <c:pt idx="1127">
                  <c:v>42181.331481481466</c:v>
                </c:pt>
                <c:pt idx="1128">
                  <c:v>42181.332175925942</c:v>
                </c:pt>
                <c:pt idx="1129">
                  <c:v>42181.332870370396</c:v>
                </c:pt>
                <c:pt idx="1130">
                  <c:v>42181.333564814806</c:v>
                </c:pt>
                <c:pt idx="1131">
                  <c:v>42181.334259259274</c:v>
                </c:pt>
                <c:pt idx="1132">
                  <c:v>42181.334953703707</c:v>
                </c:pt>
                <c:pt idx="1133">
                  <c:v>42181.335648148161</c:v>
                </c:pt>
                <c:pt idx="1134">
                  <c:v>42181.336342592593</c:v>
                </c:pt>
                <c:pt idx="1135">
                  <c:v>42181.337037037039</c:v>
                </c:pt>
                <c:pt idx="1136">
                  <c:v>42181.337731481479</c:v>
                </c:pt>
                <c:pt idx="1137">
                  <c:v>42181.338425925933</c:v>
                </c:pt>
                <c:pt idx="1138">
                  <c:v>42181.339120370372</c:v>
                </c:pt>
                <c:pt idx="1139">
                  <c:v>42181.339814814812</c:v>
                </c:pt>
                <c:pt idx="1140">
                  <c:v>42181.340509259273</c:v>
                </c:pt>
                <c:pt idx="1141">
                  <c:v>42181.341203703705</c:v>
                </c:pt>
                <c:pt idx="1142">
                  <c:v>42181.341898148174</c:v>
                </c:pt>
                <c:pt idx="1143">
                  <c:v>42181.342592592606</c:v>
                </c:pt>
                <c:pt idx="1144">
                  <c:v>42181.343287037038</c:v>
                </c:pt>
                <c:pt idx="1145">
                  <c:v>42181.343981481485</c:v>
                </c:pt>
                <c:pt idx="1146">
                  <c:v>42181.344675925946</c:v>
                </c:pt>
                <c:pt idx="1147">
                  <c:v>42181.345370370385</c:v>
                </c:pt>
                <c:pt idx="1148">
                  <c:v>42181.346064814818</c:v>
                </c:pt>
                <c:pt idx="1149">
                  <c:v>42181.346759259271</c:v>
                </c:pt>
                <c:pt idx="1150">
                  <c:v>42181.347453703704</c:v>
                </c:pt>
                <c:pt idx="1151">
                  <c:v>42181.348148148179</c:v>
                </c:pt>
                <c:pt idx="1152">
                  <c:v>42181.348842592604</c:v>
                </c:pt>
                <c:pt idx="1153">
                  <c:v>42181.349537037051</c:v>
                </c:pt>
                <c:pt idx="1154">
                  <c:v>42181.350231481498</c:v>
                </c:pt>
                <c:pt idx="1155">
                  <c:v>42181.350925925937</c:v>
                </c:pt>
                <c:pt idx="1156">
                  <c:v>42181.351620370369</c:v>
                </c:pt>
                <c:pt idx="1157">
                  <c:v>42181.352314814831</c:v>
                </c:pt>
                <c:pt idx="1158">
                  <c:v>42181.353009259263</c:v>
                </c:pt>
                <c:pt idx="1159">
                  <c:v>42181.353703703688</c:v>
                </c:pt>
                <c:pt idx="1160">
                  <c:v>42181.354398148178</c:v>
                </c:pt>
                <c:pt idx="1161">
                  <c:v>42181.355092592603</c:v>
                </c:pt>
                <c:pt idx="1162">
                  <c:v>42181.355787037035</c:v>
                </c:pt>
                <c:pt idx="1163">
                  <c:v>42181.356481481482</c:v>
                </c:pt>
                <c:pt idx="1164">
                  <c:v>42181.357175925943</c:v>
                </c:pt>
                <c:pt idx="1165">
                  <c:v>42181.35787037039</c:v>
                </c:pt>
                <c:pt idx="1166">
                  <c:v>42181.358564814829</c:v>
                </c:pt>
                <c:pt idx="1167">
                  <c:v>42181.359259259276</c:v>
                </c:pt>
                <c:pt idx="1168">
                  <c:v>42181.359953703701</c:v>
                </c:pt>
                <c:pt idx="1169">
                  <c:v>42181.360648148169</c:v>
                </c:pt>
                <c:pt idx="1170">
                  <c:v>42181.361342592594</c:v>
                </c:pt>
                <c:pt idx="1171">
                  <c:v>42181.362037037041</c:v>
                </c:pt>
                <c:pt idx="1172">
                  <c:v>42181.36273148148</c:v>
                </c:pt>
                <c:pt idx="1173">
                  <c:v>42181.363425925927</c:v>
                </c:pt>
                <c:pt idx="1174">
                  <c:v>42181.364120370381</c:v>
                </c:pt>
                <c:pt idx="1175">
                  <c:v>42181.364814814813</c:v>
                </c:pt>
                <c:pt idx="1176">
                  <c:v>42181.36550925926</c:v>
                </c:pt>
                <c:pt idx="1177">
                  <c:v>42181.366203703707</c:v>
                </c:pt>
                <c:pt idx="1178">
                  <c:v>42181.366898148175</c:v>
                </c:pt>
                <c:pt idx="1179">
                  <c:v>42181.367592592593</c:v>
                </c:pt>
                <c:pt idx="1180">
                  <c:v>42181.368287037039</c:v>
                </c:pt>
                <c:pt idx="1181">
                  <c:v>42181.368981481479</c:v>
                </c:pt>
                <c:pt idx="1182">
                  <c:v>42181.369675925933</c:v>
                </c:pt>
                <c:pt idx="1183">
                  <c:v>42181.370370370387</c:v>
                </c:pt>
                <c:pt idx="1184">
                  <c:v>42181.371064814804</c:v>
                </c:pt>
                <c:pt idx="1185">
                  <c:v>42181.371759259258</c:v>
                </c:pt>
                <c:pt idx="1186">
                  <c:v>42181.372453703705</c:v>
                </c:pt>
                <c:pt idx="1187">
                  <c:v>42181.373148148159</c:v>
                </c:pt>
                <c:pt idx="1188">
                  <c:v>42181.373842592591</c:v>
                </c:pt>
                <c:pt idx="1189">
                  <c:v>42181.374537037053</c:v>
                </c:pt>
                <c:pt idx="1190">
                  <c:v>42181.375231481492</c:v>
                </c:pt>
                <c:pt idx="1191">
                  <c:v>42181.375925925931</c:v>
                </c:pt>
                <c:pt idx="1192">
                  <c:v>42181.376620370385</c:v>
                </c:pt>
                <c:pt idx="1193">
                  <c:v>42181.377314814818</c:v>
                </c:pt>
                <c:pt idx="1194">
                  <c:v>42181.378009259271</c:v>
                </c:pt>
                <c:pt idx="1195">
                  <c:v>42181.378703703704</c:v>
                </c:pt>
                <c:pt idx="1196">
                  <c:v>42181.379398148179</c:v>
                </c:pt>
                <c:pt idx="1197">
                  <c:v>42181.380092592604</c:v>
                </c:pt>
                <c:pt idx="1198">
                  <c:v>42181.380787037036</c:v>
                </c:pt>
                <c:pt idx="1199">
                  <c:v>42181.381481481476</c:v>
                </c:pt>
                <c:pt idx="1200">
                  <c:v>42181.382175925937</c:v>
                </c:pt>
                <c:pt idx="1201">
                  <c:v>42181.382870370391</c:v>
                </c:pt>
                <c:pt idx="1202">
                  <c:v>42181.383564814816</c:v>
                </c:pt>
                <c:pt idx="1203">
                  <c:v>42181.384259259285</c:v>
                </c:pt>
                <c:pt idx="1204">
                  <c:v>42181.384953703702</c:v>
                </c:pt>
                <c:pt idx="1205">
                  <c:v>42181.385648148171</c:v>
                </c:pt>
                <c:pt idx="1206">
                  <c:v>42181.386342592603</c:v>
                </c:pt>
                <c:pt idx="1207">
                  <c:v>42181.387037037042</c:v>
                </c:pt>
                <c:pt idx="1208">
                  <c:v>42181.387731481482</c:v>
                </c:pt>
                <c:pt idx="1209">
                  <c:v>42181.388425925943</c:v>
                </c:pt>
                <c:pt idx="1210">
                  <c:v>42181.389120370368</c:v>
                </c:pt>
                <c:pt idx="1211">
                  <c:v>42181.389814814829</c:v>
                </c:pt>
                <c:pt idx="1212">
                  <c:v>42181.390509259261</c:v>
                </c:pt>
                <c:pt idx="1213">
                  <c:v>42181.391203703679</c:v>
                </c:pt>
                <c:pt idx="1214">
                  <c:v>42181.391898148169</c:v>
                </c:pt>
                <c:pt idx="1215">
                  <c:v>42181.392592592601</c:v>
                </c:pt>
                <c:pt idx="1216">
                  <c:v>42181.393287037034</c:v>
                </c:pt>
                <c:pt idx="1217">
                  <c:v>42181.393981481466</c:v>
                </c:pt>
                <c:pt idx="1218">
                  <c:v>42181.394675925942</c:v>
                </c:pt>
                <c:pt idx="1219">
                  <c:v>42181.395370370381</c:v>
                </c:pt>
                <c:pt idx="1220">
                  <c:v>42181.396064814806</c:v>
                </c:pt>
                <c:pt idx="1221">
                  <c:v>42181.39675925926</c:v>
                </c:pt>
                <c:pt idx="1222">
                  <c:v>42181.397453703685</c:v>
                </c:pt>
                <c:pt idx="1223">
                  <c:v>42181.398148148161</c:v>
                </c:pt>
                <c:pt idx="1224">
                  <c:v>42181.398842592593</c:v>
                </c:pt>
                <c:pt idx="1225">
                  <c:v>42181.399537037039</c:v>
                </c:pt>
                <c:pt idx="1226">
                  <c:v>42181.400231481493</c:v>
                </c:pt>
                <c:pt idx="1227">
                  <c:v>42181.400925925933</c:v>
                </c:pt>
                <c:pt idx="1228">
                  <c:v>42181.401620370372</c:v>
                </c:pt>
                <c:pt idx="1229">
                  <c:v>42181.402314814812</c:v>
                </c:pt>
                <c:pt idx="1230">
                  <c:v>42181.403009259258</c:v>
                </c:pt>
                <c:pt idx="1231">
                  <c:v>42181.403703703683</c:v>
                </c:pt>
                <c:pt idx="1232">
                  <c:v>42181.404398148174</c:v>
                </c:pt>
                <c:pt idx="1233">
                  <c:v>42181.405092592591</c:v>
                </c:pt>
                <c:pt idx="1234">
                  <c:v>42181.405787037023</c:v>
                </c:pt>
                <c:pt idx="1235">
                  <c:v>42181.406481481485</c:v>
                </c:pt>
                <c:pt idx="1236">
                  <c:v>42181.407175925931</c:v>
                </c:pt>
                <c:pt idx="1237">
                  <c:v>42181.407870370385</c:v>
                </c:pt>
                <c:pt idx="1238">
                  <c:v>42181.408564814818</c:v>
                </c:pt>
                <c:pt idx="1239">
                  <c:v>42181.409259259271</c:v>
                </c:pt>
                <c:pt idx="1240">
                  <c:v>42181.409953703704</c:v>
                </c:pt>
                <c:pt idx="1241">
                  <c:v>42181.410648148179</c:v>
                </c:pt>
                <c:pt idx="1242">
                  <c:v>42181.41134259259</c:v>
                </c:pt>
                <c:pt idx="1243">
                  <c:v>42181.412037037051</c:v>
                </c:pt>
                <c:pt idx="1244">
                  <c:v>42181.412731481483</c:v>
                </c:pt>
                <c:pt idx="1245">
                  <c:v>42181.413425925923</c:v>
                </c:pt>
                <c:pt idx="1246">
                  <c:v>42181.414120370369</c:v>
                </c:pt>
                <c:pt idx="1247">
                  <c:v>42181.414814814831</c:v>
                </c:pt>
                <c:pt idx="1248">
                  <c:v>42181.415509259263</c:v>
                </c:pt>
                <c:pt idx="1249">
                  <c:v>42181.416203703702</c:v>
                </c:pt>
                <c:pt idx="1250">
                  <c:v>42181.416898148178</c:v>
                </c:pt>
                <c:pt idx="1251">
                  <c:v>42181.417592592603</c:v>
                </c:pt>
                <c:pt idx="1252">
                  <c:v>42181.418287037042</c:v>
                </c:pt>
                <c:pt idx="1253">
                  <c:v>42181.418981481482</c:v>
                </c:pt>
                <c:pt idx="1254">
                  <c:v>42181.419675925943</c:v>
                </c:pt>
                <c:pt idx="1255">
                  <c:v>42181.420370370368</c:v>
                </c:pt>
                <c:pt idx="1256">
                  <c:v>42181.4210648148</c:v>
                </c:pt>
                <c:pt idx="1257">
                  <c:v>42181.421759259254</c:v>
                </c:pt>
                <c:pt idx="1258">
                  <c:v>42181.422453703679</c:v>
                </c:pt>
                <c:pt idx="1259">
                  <c:v>42181.423148148147</c:v>
                </c:pt>
                <c:pt idx="1260">
                  <c:v>42181.423842592594</c:v>
                </c:pt>
                <c:pt idx="1261">
                  <c:v>42181.424537037041</c:v>
                </c:pt>
                <c:pt idx="1262">
                  <c:v>42181.42523148148</c:v>
                </c:pt>
                <c:pt idx="1263">
                  <c:v>42181.425925925927</c:v>
                </c:pt>
                <c:pt idx="1264">
                  <c:v>42181.426620370381</c:v>
                </c:pt>
                <c:pt idx="1265">
                  <c:v>42181.427314814806</c:v>
                </c:pt>
                <c:pt idx="1266">
                  <c:v>42181.42800925926</c:v>
                </c:pt>
                <c:pt idx="1267">
                  <c:v>42181.428703703685</c:v>
                </c:pt>
                <c:pt idx="1268">
                  <c:v>42181.429398148161</c:v>
                </c:pt>
                <c:pt idx="1269">
                  <c:v>42181.430092592593</c:v>
                </c:pt>
                <c:pt idx="1270">
                  <c:v>42181.430787037025</c:v>
                </c:pt>
                <c:pt idx="1271">
                  <c:v>42181.431481481464</c:v>
                </c:pt>
                <c:pt idx="1272">
                  <c:v>42181.432175925933</c:v>
                </c:pt>
                <c:pt idx="1273">
                  <c:v>42181.432870370387</c:v>
                </c:pt>
                <c:pt idx="1274">
                  <c:v>42181.433564814804</c:v>
                </c:pt>
                <c:pt idx="1275">
                  <c:v>42181.434259259273</c:v>
                </c:pt>
                <c:pt idx="1276">
                  <c:v>42181.434953703705</c:v>
                </c:pt>
                <c:pt idx="1277">
                  <c:v>42181.435648148159</c:v>
                </c:pt>
                <c:pt idx="1278">
                  <c:v>42181.436342592591</c:v>
                </c:pt>
                <c:pt idx="1279">
                  <c:v>42181.437037037038</c:v>
                </c:pt>
                <c:pt idx="1280">
                  <c:v>42181.437731481485</c:v>
                </c:pt>
                <c:pt idx="1281">
                  <c:v>42181.438425925931</c:v>
                </c:pt>
                <c:pt idx="1282">
                  <c:v>42181.439120370371</c:v>
                </c:pt>
                <c:pt idx="1283">
                  <c:v>42181.439814814818</c:v>
                </c:pt>
                <c:pt idx="1284">
                  <c:v>42181.440509259271</c:v>
                </c:pt>
                <c:pt idx="1285">
                  <c:v>42181.441203703704</c:v>
                </c:pt>
                <c:pt idx="1286">
                  <c:v>42181.441898148179</c:v>
                </c:pt>
                <c:pt idx="1287">
                  <c:v>42181.442592592604</c:v>
                </c:pt>
                <c:pt idx="1288">
                  <c:v>42181.443287037036</c:v>
                </c:pt>
                <c:pt idx="1289">
                  <c:v>42181.443981481476</c:v>
                </c:pt>
                <c:pt idx="1290">
                  <c:v>42181.444675925937</c:v>
                </c:pt>
                <c:pt idx="1291">
                  <c:v>42181.445370370369</c:v>
                </c:pt>
                <c:pt idx="1292">
                  <c:v>42181.446064814816</c:v>
                </c:pt>
                <c:pt idx="1293">
                  <c:v>42181.446759259263</c:v>
                </c:pt>
                <c:pt idx="1294">
                  <c:v>42181.447453703688</c:v>
                </c:pt>
                <c:pt idx="1295">
                  <c:v>42181.448148148171</c:v>
                </c:pt>
                <c:pt idx="1296">
                  <c:v>42181.448842592603</c:v>
                </c:pt>
                <c:pt idx="1297">
                  <c:v>42181.449537037042</c:v>
                </c:pt>
                <c:pt idx="1298">
                  <c:v>42181.450231481496</c:v>
                </c:pt>
                <c:pt idx="1299">
                  <c:v>42181.450925925943</c:v>
                </c:pt>
                <c:pt idx="1300">
                  <c:v>42181.451620370368</c:v>
                </c:pt>
                <c:pt idx="1301">
                  <c:v>42181.452314814829</c:v>
                </c:pt>
                <c:pt idx="1302">
                  <c:v>42181.453009259261</c:v>
                </c:pt>
                <c:pt idx="1303">
                  <c:v>42181.453703703679</c:v>
                </c:pt>
                <c:pt idx="1304">
                  <c:v>42181.454398148177</c:v>
                </c:pt>
                <c:pt idx="1305">
                  <c:v>42181.455092592601</c:v>
                </c:pt>
                <c:pt idx="1306">
                  <c:v>42181.455787037034</c:v>
                </c:pt>
                <c:pt idx="1307">
                  <c:v>42181.45648148148</c:v>
                </c:pt>
                <c:pt idx="1308">
                  <c:v>42181.457175925942</c:v>
                </c:pt>
                <c:pt idx="1309">
                  <c:v>42181.457870370396</c:v>
                </c:pt>
                <c:pt idx="1310">
                  <c:v>42181.458564814813</c:v>
                </c:pt>
                <c:pt idx="1311">
                  <c:v>42181.459259259274</c:v>
                </c:pt>
                <c:pt idx="1312">
                  <c:v>42181.459953703707</c:v>
                </c:pt>
                <c:pt idx="1313">
                  <c:v>42181.460648148161</c:v>
                </c:pt>
                <c:pt idx="1314">
                  <c:v>42181.461342592585</c:v>
                </c:pt>
                <c:pt idx="1315">
                  <c:v>42181.462037037039</c:v>
                </c:pt>
                <c:pt idx="1316">
                  <c:v>42181.462731481479</c:v>
                </c:pt>
                <c:pt idx="1317">
                  <c:v>42181.463425925926</c:v>
                </c:pt>
                <c:pt idx="1318">
                  <c:v>42181.464120370372</c:v>
                </c:pt>
                <c:pt idx="1319">
                  <c:v>42181.464814814812</c:v>
                </c:pt>
                <c:pt idx="1320">
                  <c:v>42181.465509259258</c:v>
                </c:pt>
                <c:pt idx="1321">
                  <c:v>42181.466203703705</c:v>
                </c:pt>
                <c:pt idx="1322">
                  <c:v>42181.466898148174</c:v>
                </c:pt>
                <c:pt idx="1323">
                  <c:v>42181.467592592591</c:v>
                </c:pt>
                <c:pt idx="1324">
                  <c:v>42181.468287037038</c:v>
                </c:pt>
                <c:pt idx="1325">
                  <c:v>42181.468981481485</c:v>
                </c:pt>
                <c:pt idx="1326">
                  <c:v>42181.469675925931</c:v>
                </c:pt>
                <c:pt idx="1327">
                  <c:v>42181.470370370385</c:v>
                </c:pt>
                <c:pt idx="1328">
                  <c:v>42181.471064814803</c:v>
                </c:pt>
                <c:pt idx="1329">
                  <c:v>42181.471759259257</c:v>
                </c:pt>
                <c:pt idx="1330">
                  <c:v>42181.472453703704</c:v>
                </c:pt>
                <c:pt idx="1331">
                  <c:v>42181.473148148165</c:v>
                </c:pt>
                <c:pt idx="1332">
                  <c:v>42181.47384259259</c:v>
                </c:pt>
                <c:pt idx="1333">
                  <c:v>42181.474537037051</c:v>
                </c:pt>
                <c:pt idx="1334">
                  <c:v>42181.475231481483</c:v>
                </c:pt>
                <c:pt idx="1335">
                  <c:v>42181.475925925923</c:v>
                </c:pt>
                <c:pt idx="1336">
                  <c:v>42181.476620370369</c:v>
                </c:pt>
                <c:pt idx="1337">
                  <c:v>42181.477314814816</c:v>
                </c:pt>
                <c:pt idx="1338">
                  <c:v>42181.478009259263</c:v>
                </c:pt>
                <c:pt idx="1339">
                  <c:v>42181.478703703688</c:v>
                </c:pt>
                <c:pt idx="1340">
                  <c:v>42181.479398148171</c:v>
                </c:pt>
                <c:pt idx="1341">
                  <c:v>42181.480092592603</c:v>
                </c:pt>
                <c:pt idx="1342">
                  <c:v>42181.480787037035</c:v>
                </c:pt>
                <c:pt idx="1343">
                  <c:v>42181.481481481474</c:v>
                </c:pt>
                <c:pt idx="1344">
                  <c:v>42181.482175925943</c:v>
                </c:pt>
                <c:pt idx="1345">
                  <c:v>42181.48287037039</c:v>
                </c:pt>
                <c:pt idx="1346">
                  <c:v>42181.483564814815</c:v>
                </c:pt>
                <c:pt idx="1347">
                  <c:v>42181.484259259276</c:v>
                </c:pt>
                <c:pt idx="1348">
                  <c:v>42181.484953703701</c:v>
                </c:pt>
                <c:pt idx="1349">
                  <c:v>42181.485648148169</c:v>
                </c:pt>
                <c:pt idx="1350">
                  <c:v>42181.486342592601</c:v>
                </c:pt>
                <c:pt idx="1351">
                  <c:v>42181.487037037041</c:v>
                </c:pt>
                <c:pt idx="1352">
                  <c:v>42181.48773148148</c:v>
                </c:pt>
                <c:pt idx="1353">
                  <c:v>42181.488425925942</c:v>
                </c:pt>
                <c:pt idx="1354">
                  <c:v>42181.489120370381</c:v>
                </c:pt>
                <c:pt idx="1355">
                  <c:v>42181.489814814813</c:v>
                </c:pt>
                <c:pt idx="1356">
                  <c:v>42181.49050925926</c:v>
                </c:pt>
                <c:pt idx="1357">
                  <c:v>42181.491203703685</c:v>
                </c:pt>
                <c:pt idx="1358">
                  <c:v>42181.491898148161</c:v>
                </c:pt>
                <c:pt idx="1359">
                  <c:v>42181.492592592593</c:v>
                </c:pt>
                <c:pt idx="1360">
                  <c:v>42181.493287037025</c:v>
                </c:pt>
                <c:pt idx="1361">
                  <c:v>42181.493981481464</c:v>
                </c:pt>
                <c:pt idx="1362">
                  <c:v>42181.494675925933</c:v>
                </c:pt>
                <c:pt idx="1363">
                  <c:v>42181.495370370372</c:v>
                </c:pt>
                <c:pt idx="1364">
                  <c:v>42181.496064814804</c:v>
                </c:pt>
                <c:pt idx="1365">
                  <c:v>42181.496759259258</c:v>
                </c:pt>
                <c:pt idx="1366">
                  <c:v>42181.497453703683</c:v>
                </c:pt>
                <c:pt idx="1367">
                  <c:v>42181.498148148159</c:v>
                </c:pt>
                <c:pt idx="1368">
                  <c:v>42181.498842592591</c:v>
                </c:pt>
                <c:pt idx="1369">
                  <c:v>42181.499537037038</c:v>
                </c:pt>
                <c:pt idx="1370">
                  <c:v>42181.500231481492</c:v>
                </c:pt>
                <c:pt idx="1371">
                  <c:v>42181.500925925931</c:v>
                </c:pt>
                <c:pt idx="1372">
                  <c:v>42181.501620370371</c:v>
                </c:pt>
                <c:pt idx="1373">
                  <c:v>42181.502314814818</c:v>
                </c:pt>
                <c:pt idx="1374">
                  <c:v>42181.503009259257</c:v>
                </c:pt>
                <c:pt idx="1375">
                  <c:v>42181.503703703682</c:v>
                </c:pt>
                <c:pt idx="1376">
                  <c:v>42181.504398148179</c:v>
                </c:pt>
                <c:pt idx="1377">
                  <c:v>42181.50509259259</c:v>
                </c:pt>
                <c:pt idx="1378">
                  <c:v>42181.505787037022</c:v>
                </c:pt>
                <c:pt idx="1379">
                  <c:v>42181.506481481476</c:v>
                </c:pt>
                <c:pt idx="1380">
                  <c:v>42181.507175925923</c:v>
                </c:pt>
                <c:pt idx="1381">
                  <c:v>42181.507870370369</c:v>
                </c:pt>
                <c:pt idx="1382">
                  <c:v>42181.508564814816</c:v>
                </c:pt>
                <c:pt idx="1383">
                  <c:v>42181.509259259263</c:v>
                </c:pt>
                <c:pt idx="1384">
                  <c:v>42181.509953703688</c:v>
                </c:pt>
                <c:pt idx="1385">
                  <c:v>42181.510648148171</c:v>
                </c:pt>
                <c:pt idx="1386">
                  <c:v>42181.511342592596</c:v>
                </c:pt>
                <c:pt idx="1387">
                  <c:v>42181.512037037042</c:v>
                </c:pt>
                <c:pt idx="1388">
                  <c:v>42181.512731481482</c:v>
                </c:pt>
                <c:pt idx="1389">
                  <c:v>42181.513425925928</c:v>
                </c:pt>
                <c:pt idx="1390">
                  <c:v>42181.514120370368</c:v>
                </c:pt>
                <c:pt idx="1391">
                  <c:v>42181.514814814829</c:v>
                </c:pt>
                <c:pt idx="1392">
                  <c:v>42181.515509259261</c:v>
                </c:pt>
                <c:pt idx="1393">
                  <c:v>42181.516203703701</c:v>
                </c:pt>
                <c:pt idx="1394">
                  <c:v>42181.516898148177</c:v>
                </c:pt>
                <c:pt idx="1395">
                  <c:v>42181.517592592601</c:v>
                </c:pt>
                <c:pt idx="1396">
                  <c:v>42181.518287037041</c:v>
                </c:pt>
                <c:pt idx="1397">
                  <c:v>42181.51898148148</c:v>
                </c:pt>
                <c:pt idx="1398">
                  <c:v>42181.519675925942</c:v>
                </c:pt>
                <c:pt idx="1399">
                  <c:v>42181.520370370381</c:v>
                </c:pt>
                <c:pt idx="1400">
                  <c:v>42181.521064814784</c:v>
                </c:pt>
                <c:pt idx="1401">
                  <c:v>42181.521759259245</c:v>
                </c:pt>
                <c:pt idx="1402">
                  <c:v>42181.522453703685</c:v>
                </c:pt>
                <c:pt idx="1403">
                  <c:v>42181.523148148146</c:v>
                </c:pt>
                <c:pt idx="1404">
                  <c:v>42181.523842592585</c:v>
                </c:pt>
                <c:pt idx="1405">
                  <c:v>42181.524537037039</c:v>
                </c:pt>
                <c:pt idx="1406">
                  <c:v>42181.525231481479</c:v>
                </c:pt>
                <c:pt idx="1407">
                  <c:v>42181.525925925926</c:v>
                </c:pt>
                <c:pt idx="1408">
                  <c:v>42181.526620370372</c:v>
                </c:pt>
                <c:pt idx="1409">
                  <c:v>42181.527314814804</c:v>
                </c:pt>
                <c:pt idx="1410">
                  <c:v>42181.528009259258</c:v>
                </c:pt>
                <c:pt idx="1411">
                  <c:v>42181.528703703683</c:v>
                </c:pt>
                <c:pt idx="1412">
                  <c:v>42181.529398148159</c:v>
                </c:pt>
                <c:pt idx="1413">
                  <c:v>42181.530092592591</c:v>
                </c:pt>
                <c:pt idx="1414">
                  <c:v>42181.530787037023</c:v>
                </c:pt>
                <c:pt idx="1415">
                  <c:v>42181.53148148147</c:v>
                </c:pt>
                <c:pt idx="1416">
                  <c:v>42181.532175925931</c:v>
                </c:pt>
                <c:pt idx="1417">
                  <c:v>42181.532870370385</c:v>
                </c:pt>
                <c:pt idx="1418">
                  <c:v>42181.533564814803</c:v>
                </c:pt>
                <c:pt idx="1419">
                  <c:v>42181.534259259271</c:v>
                </c:pt>
                <c:pt idx="1420">
                  <c:v>42181.534953703704</c:v>
                </c:pt>
                <c:pt idx="1421">
                  <c:v>42181.535648148165</c:v>
                </c:pt>
                <c:pt idx="1422">
                  <c:v>42181.53634259259</c:v>
                </c:pt>
                <c:pt idx="1423">
                  <c:v>42181.537037037036</c:v>
                </c:pt>
                <c:pt idx="1424">
                  <c:v>42181.537731481476</c:v>
                </c:pt>
                <c:pt idx="1425">
                  <c:v>42181.538425925923</c:v>
                </c:pt>
                <c:pt idx="1426">
                  <c:v>42181.539120370355</c:v>
                </c:pt>
                <c:pt idx="1427">
                  <c:v>42181.539814814816</c:v>
                </c:pt>
                <c:pt idx="1428">
                  <c:v>42181.540509259263</c:v>
                </c:pt>
                <c:pt idx="1429">
                  <c:v>42181.541203703688</c:v>
                </c:pt>
                <c:pt idx="1430">
                  <c:v>42181.541898148171</c:v>
                </c:pt>
                <c:pt idx="1431">
                  <c:v>42181.542592592603</c:v>
                </c:pt>
                <c:pt idx="1432">
                  <c:v>42181.543287037035</c:v>
                </c:pt>
                <c:pt idx="1433">
                  <c:v>42181.543981481474</c:v>
                </c:pt>
                <c:pt idx="1434">
                  <c:v>42181.544675925943</c:v>
                </c:pt>
                <c:pt idx="1435">
                  <c:v>42181.545370370368</c:v>
                </c:pt>
                <c:pt idx="1436">
                  <c:v>42181.546064814815</c:v>
                </c:pt>
                <c:pt idx="1437">
                  <c:v>42181.546759259261</c:v>
                </c:pt>
                <c:pt idx="1438">
                  <c:v>42181.547453703679</c:v>
                </c:pt>
                <c:pt idx="1439">
                  <c:v>42181.548148148169</c:v>
                </c:pt>
                <c:pt idx="1440">
                  <c:v>42181.548842592601</c:v>
                </c:pt>
                <c:pt idx="1441">
                  <c:v>42181.549537037041</c:v>
                </c:pt>
                <c:pt idx="1442">
                  <c:v>42181.550231481495</c:v>
                </c:pt>
                <c:pt idx="1443">
                  <c:v>42181.550925925942</c:v>
                </c:pt>
                <c:pt idx="1444">
                  <c:v>42181.551620370381</c:v>
                </c:pt>
                <c:pt idx="1445">
                  <c:v>42181.552314814813</c:v>
                </c:pt>
                <c:pt idx="1446">
                  <c:v>42181.55300925926</c:v>
                </c:pt>
                <c:pt idx="1447">
                  <c:v>42181.553703703685</c:v>
                </c:pt>
                <c:pt idx="1448">
                  <c:v>42181.554398148175</c:v>
                </c:pt>
                <c:pt idx="1449">
                  <c:v>42181.555092592593</c:v>
                </c:pt>
                <c:pt idx="1450">
                  <c:v>42181.555787037025</c:v>
                </c:pt>
                <c:pt idx="1451">
                  <c:v>42181.556481481479</c:v>
                </c:pt>
                <c:pt idx="1452">
                  <c:v>42181.557175925933</c:v>
                </c:pt>
                <c:pt idx="1453">
                  <c:v>42181.557870370387</c:v>
                </c:pt>
                <c:pt idx="1454">
                  <c:v>42181.558564814812</c:v>
                </c:pt>
                <c:pt idx="1455">
                  <c:v>42181.559259259273</c:v>
                </c:pt>
                <c:pt idx="1456">
                  <c:v>42181.559953703705</c:v>
                </c:pt>
                <c:pt idx="1457">
                  <c:v>42181.560648148159</c:v>
                </c:pt>
                <c:pt idx="1458">
                  <c:v>42181.561342592584</c:v>
                </c:pt>
                <c:pt idx="1459">
                  <c:v>42181.562037037038</c:v>
                </c:pt>
                <c:pt idx="1460">
                  <c:v>42181.562731481485</c:v>
                </c:pt>
                <c:pt idx="1461">
                  <c:v>42181.563425925924</c:v>
                </c:pt>
                <c:pt idx="1462">
                  <c:v>42181.564120370371</c:v>
                </c:pt>
                <c:pt idx="1463">
                  <c:v>42181.564814814818</c:v>
                </c:pt>
                <c:pt idx="1464">
                  <c:v>42181.565509259257</c:v>
                </c:pt>
                <c:pt idx="1465">
                  <c:v>42181.566203703704</c:v>
                </c:pt>
                <c:pt idx="1466">
                  <c:v>42181.566898148179</c:v>
                </c:pt>
                <c:pt idx="1467">
                  <c:v>42181.56759259259</c:v>
                </c:pt>
                <c:pt idx="1468">
                  <c:v>42181.568287037036</c:v>
                </c:pt>
                <c:pt idx="1469">
                  <c:v>42181.568981481476</c:v>
                </c:pt>
                <c:pt idx="1470">
                  <c:v>42181.569675925923</c:v>
                </c:pt>
                <c:pt idx="1471">
                  <c:v>42181.570370370369</c:v>
                </c:pt>
                <c:pt idx="1472">
                  <c:v>42181.571064814802</c:v>
                </c:pt>
                <c:pt idx="1473">
                  <c:v>42181.571759259255</c:v>
                </c:pt>
                <c:pt idx="1474">
                  <c:v>42181.572453703688</c:v>
                </c:pt>
                <c:pt idx="1475">
                  <c:v>42181.573148148149</c:v>
                </c:pt>
                <c:pt idx="1476">
                  <c:v>42181.573842592596</c:v>
                </c:pt>
                <c:pt idx="1477">
                  <c:v>42181.574537037042</c:v>
                </c:pt>
                <c:pt idx="1478">
                  <c:v>42181.575231481482</c:v>
                </c:pt>
                <c:pt idx="1479">
                  <c:v>42181.575925925928</c:v>
                </c:pt>
                <c:pt idx="1480">
                  <c:v>42181.576620370368</c:v>
                </c:pt>
                <c:pt idx="1481">
                  <c:v>42181.577314814815</c:v>
                </c:pt>
                <c:pt idx="1482">
                  <c:v>42181.578009259261</c:v>
                </c:pt>
                <c:pt idx="1483">
                  <c:v>42181.578703703679</c:v>
                </c:pt>
                <c:pt idx="1484">
                  <c:v>42181.579398148169</c:v>
                </c:pt>
                <c:pt idx="1485">
                  <c:v>42181.580092592601</c:v>
                </c:pt>
                <c:pt idx="1486">
                  <c:v>42181.580787037034</c:v>
                </c:pt>
                <c:pt idx="1487">
                  <c:v>42181.581481481466</c:v>
                </c:pt>
                <c:pt idx="1488">
                  <c:v>42181.582175925942</c:v>
                </c:pt>
                <c:pt idx="1489">
                  <c:v>42181.582870370396</c:v>
                </c:pt>
                <c:pt idx="1490">
                  <c:v>42181.583564814806</c:v>
                </c:pt>
                <c:pt idx="1491">
                  <c:v>42181.584259259274</c:v>
                </c:pt>
                <c:pt idx="1492">
                  <c:v>42181.584953703707</c:v>
                </c:pt>
                <c:pt idx="1493">
                  <c:v>42181.585648148161</c:v>
                </c:pt>
                <c:pt idx="1494">
                  <c:v>42181.586342592593</c:v>
                </c:pt>
                <c:pt idx="1495">
                  <c:v>42181.587037037039</c:v>
                </c:pt>
                <c:pt idx="1496">
                  <c:v>42181.587731481479</c:v>
                </c:pt>
                <c:pt idx="1497">
                  <c:v>42181.588425925933</c:v>
                </c:pt>
                <c:pt idx="1498">
                  <c:v>42181.589120370372</c:v>
                </c:pt>
                <c:pt idx="1499">
                  <c:v>42181.589814814812</c:v>
                </c:pt>
                <c:pt idx="1500">
                  <c:v>42181.590509259258</c:v>
                </c:pt>
                <c:pt idx="1501">
                  <c:v>42181.591203703683</c:v>
                </c:pt>
                <c:pt idx="1502">
                  <c:v>42181.591898148159</c:v>
                </c:pt>
                <c:pt idx="1503">
                  <c:v>42181.592592592591</c:v>
                </c:pt>
                <c:pt idx="1504">
                  <c:v>42181.593287037023</c:v>
                </c:pt>
                <c:pt idx="1505">
                  <c:v>42181.59398148147</c:v>
                </c:pt>
                <c:pt idx="1506">
                  <c:v>42181.594675925931</c:v>
                </c:pt>
                <c:pt idx="1507">
                  <c:v>42181.595370370371</c:v>
                </c:pt>
                <c:pt idx="1508">
                  <c:v>42181.596064814803</c:v>
                </c:pt>
                <c:pt idx="1509">
                  <c:v>42181.596759259257</c:v>
                </c:pt>
                <c:pt idx="1510">
                  <c:v>42181.597453703682</c:v>
                </c:pt>
                <c:pt idx="1511">
                  <c:v>42181.598148148165</c:v>
                </c:pt>
                <c:pt idx="1512">
                  <c:v>42181.59884259259</c:v>
                </c:pt>
                <c:pt idx="1513">
                  <c:v>42181.599537037036</c:v>
                </c:pt>
                <c:pt idx="1514">
                  <c:v>42181.600231481483</c:v>
                </c:pt>
                <c:pt idx="1515">
                  <c:v>42181.600925925923</c:v>
                </c:pt>
                <c:pt idx="1516">
                  <c:v>42181.601620370355</c:v>
                </c:pt>
                <c:pt idx="1517">
                  <c:v>42181.602314814816</c:v>
                </c:pt>
                <c:pt idx="1518">
                  <c:v>42181.603009259255</c:v>
                </c:pt>
                <c:pt idx="1519">
                  <c:v>42181.603703703673</c:v>
                </c:pt>
                <c:pt idx="1520">
                  <c:v>42181.604398148171</c:v>
                </c:pt>
                <c:pt idx="1521">
                  <c:v>42181.605092592596</c:v>
                </c:pt>
                <c:pt idx="1522">
                  <c:v>42181.60578703702</c:v>
                </c:pt>
                <c:pt idx="1523">
                  <c:v>42181.606481481474</c:v>
                </c:pt>
                <c:pt idx="1524">
                  <c:v>42181.607175925928</c:v>
                </c:pt>
                <c:pt idx="1525">
                  <c:v>42181.607870370368</c:v>
                </c:pt>
                <c:pt idx="1526">
                  <c:v>42181.608564814815</c:v>
                </c:pt>
                <c:pt idx="1527">
                  <c:v>42181.609259259261</c:v>
                </c:pt>
                <c:pt idx="1528">
                  <c:v>42181.609953703679</c:v>
                </c:pt>
                <c:pt idx="1529">
                  <c:v>42181.610648148169</c:v>
                </c:pt>
                <c:pt idx="1530">
                  <c:v>42181.611342592594</c:v>
                </c:pt>
                <c:pt idx="1531">
                  <c:v>42181.612037037041</c:v>
                </c:pt>
                <c:pt idx="1532">
                  <c:v>42181.61273148148</c:v>
                </c:pt>
                <c:pt idx="1533">
                  <c:v>42181.613425925927</c:v>
                </c:pt>
                <c:pt idx="1534">
                  <c:v>42181.614120370381</c:v>
                </c:pt>
                <c:pt idx="1535">
                  <c:v>42181.614814814813</c:v>
                </c:pt>
                <c:pt idx="1536">
                  <c:v>42181.61550925926</c:v>
                </c:pt>
                <c:pt idx="1537">
                  <c:v>42181.616203703707</c:v>
                </c:pt>
                <c:pt idx="1538">
                  <c:v>42181.616898148175</c:v>
                </c:pt>
                <c:pt idx="1539">
                  <c:v>42181.617592592593</c:v>
                </c:pt>
                <c:pt idx="1540">
                  <c:v>42181.618287037039</c:v>
                </c:pt>
                <c:pt idx="1541">
                  <c:v>42181.618981481479</c:v>
                </c:pt>
                <c:pt idx="1542">
                  <c:v>42181.619675925933</c:v>
                </c:pt>
                <c:pt idx="1543">
                  <c:v>42181.620370370372</c:v>
                </c:pt>
                <c:pt idx="1544">
                  <c:v>42181.621064814783</c:v>
                </c:pt>
                <c:pt idx="1545">
                  <c:v>42181.621759259244</c:v>
                </c:pt>
                <c:pt idx="1546">
                  <c:v>42181.622453703683</c:v>
                </c:pt>
                <c:pt idx="1547">
                  <c:v>42181.623148148145</c:v>
                </c:pt>
                <c:pt idx="1548">
                  <c:v>42181.623842592584</c:v>
                </c:pt>
                <c:pt idx="1549">
                  <c:v>42181.624537037038</c:v>
                </c:pt>
                <c:pt idx="1550">
                  <c:v>42181.625231481485</c:v>
                </c:pt>
                <c:pt idx="1551">
                  <c:v>42181.625925925924</c:v>
                </c:pt>
                <c:pt idx="1552">
                  <c:v>42181.626620370371</c:v>
                </c:pt>
                <c:pt idx="1553">
                  <c:v>42181.627314814803</c:v>
                </c:pt>
                <c:pt idx="1554">
                  <c:v>42181.628009259257</c:v>
                </c:pt>
                <c:pt idx="1555">
                  <c:v>42181.628703703682</c:v>
                </c:pt>
                <c:pt idx="1556">
                  <c:v>42181.629398148165</c:v>
                </c:pt>
                <c:pt idx="1557">
                  <c:v>42181.63009259259</c:v>
                </c:pt>
                <c:pt idx="1558">
                  <c:v>42181.630787037022</c:v>
                </c:pt>
                <c:pt idx="1559">
                  <c:v>42181.631481481454</c:v>
                </c:pt>
                <c:pt idx="1560">
                  <c:v>42181.632175925923</c:v>
                </c:pt>
                <c:pt idx="1561">
                  <c:v>42181.632870370369</c:v>
                </c:pt>
                <c:pt idx="1562">
                  <c:v>42181.633564814802</c:v>
                </c:pt>
                <c:pt idx="1563">
                  <c:v>42181.634259259263</c:v>
                </c:pt>
                <c:pt idx="1564">
                  <c:v>42181.634953703688</c:v>
                </c:pt>
                <c:pt idx="1565">
                  <c:v>42181.635648148149</c:v>
                </c:pt>
                <c:pt idx="1566">
                  <c:v>42181.636342592596</c:v>
                </c:pt>
                <c:pt idx="1567">
                  <c:v>42181.637037037035</c:v>
                </c:pt>
                <c:pt idx="1568">
                  <c:v>42181.637731481474</c:v>
                </c:pt>
                <c:pt idx="1569">
                  <c:v>42181.638425925928</c:v>
                </c:pt>
                <c:pt idx="1570">
                  <c:v>42181.639120370353</c:v>
                </c:pt>
                <c:pt idx="1571">
                  <c:v>42181.639814814815</c:v>
                </c:pt>
                <c:pt idx="1572">
                  <c:v>42181.640509259261</c:v>
                </c:pt>
                <c:pt idx="1573">
                  <c:v>42181.641203703679</c:v>
                </c:pt>
                <c:pt idx="1574">
                  <c:v>42181.641898148169</c:v>
                </c:pt>
                <c:pt idx="1575">
                  <c:v>42181.642592592601</c:v>
                </c:pt>
                <c:pt idx="1576">
                  <c:v>42181.643287037034</c:v>
                </c:pt>
                <c:pt idx="1577">
                  <c:v>42181.643981481466</c:v>
                </c:pt>
                <c:pt idx="1578">
                  <c:v>42181.644675925942</c:v>
                </c:pt>
                <c:pt idx="1579">
                  <c:v>42181.645370370381</c:v>
                </c:pt>
                <c:pt idx="1580">
                  <c:v>42181.646064814806</c:v>
                </c:pt>
                <c:pt idx="1581">
                  <c:v>42181.64675925926</c:v>
                </c:pt>
                <c:pt idx="1582">
                  <c:v>42181.647453703685</c:v>
                </c:pt>
                <c:pt idx="1583">
                  <c:v>42181.648148148161</c:v>
                </c:pt>
                <c:pt idx="1584">
                  <c:v>42181.648842592593</c:v>
                </c:pt>
                <c:pt idx="1585">
                  <c:v>42181.649537037039</c:v>
                </c:pt>
                <c:pt idx="1586">
                  <c:v>42181.650231481493</c:v>
                </c:pt>
                <c:pt idx="1587">
                  <c:v>42181.650925925933</c:v>
                </c:pt>
                <c:pt idx="1588">
                  <c:v>42181.651620370372</c:v>
                </c:pt>
                <c:pt idx="1589">
                  <c:v>42181.652314814812</c:v>
                </c:pt>
                <c:pt idx="1590">
                  <c:v>42181.653009259258</c:v>
                </c:pt>
                <c:pt idx="1591">
                  <c:v>42181.653703703683</c:v>
                </c:pt>
                <c:pt idx="1592">
                  <c:v>42181.654398148174</c:v>
                </c:pt>
                <c:pt idx="1593">
                  <c:v>42181.655092592591</c:v>
                </c:pt>
                <c:pt idx="1594">
                  <c:v>42181.655787037023</c:v>
                </c:pt>
                <c:pt idx="1595">
                  <c:v>42181.656481481485</c:v>
                </c:pt>
                <c:pt idx="1596">
                  <c:v>42181.657175925931</c:v>
                </c:pt>
                <c:pt idx="1597">
                  <c:v>42181.657870370385</c:v>
                </c:pt>
                <c:pt idx="1598">
                  <c:v>42181.658564814818</c:v>
                </c:pt>
                <c:pt idx="1599">
                  <c:v>42181.659259259271</c:v>
                </c:pt>
                <c:pt idx="1600">
                  <c:v>42181.659953703704</c:v>
                </c:pt>
                <c:pt idx="1601">
                  <c:v>42181.660648148165</c:v>
                </c:pt>
                <c:pt idx="1602">
                  <c:v>42181.661342592575</c:v>
                </c:pt>
                <c:pt idx="1603">
                  <c:v>42181.662037037036</c:v>
                </c:pt>
                <c:pt idx="1604">
                  <c:v>42181.662731481476</c:v>
                </c:pt>
                <c:pt idx="1605">
                  <c:v>42181.663425925908</c:v>
                </c:pt>
                <c:pt idx="1606">
                  <c:v>42181.664120370355</c:v>
                </c:pt>
                <c:pt idx="1607">
                  <c:v>42181.664814814816</c:v>
                </c:pt>
                <c:pt idx="1608">
                  <c:v>42181.665509259255</c:v>
                </c:pt>
                <c:pt idx="1609">
                  <c:v>42181.666203703688</c:v>
                </c:pt>
                <c:pt idx="1610">
                  <c:v>42181.666898148171</c:v>
                </c:pt>
                <c:pt idx="1611">
                  <c:v>42181.667592592596</c:v>
                </c:pt>
                <c:pt idx="1612">
                  <c:v>42181.668287037035</c:v>
                </c:pt>
                <c:pt idx="1613">
                  <c:v>42181.668981481474</c:v>
                </c:pt>
                <c:pt idx="1614">
                  <c:v>42181.669675925928</c:v>
                </c:pt>
                <c:pt idx="1615">
                  <c:v>42181.670370370368</c:v>
                </c:pt>
                <c:pt idx="1616">
                  <c:v>42181.6710648148</c:v>
                </c:pt>
                <c:pt idx="1617">
                  <c:v>42181.671759259254</c:v>
                </c:pt>
                <c:pt idx="1618">
                  <c:v>42181.672453703679</c:v>
                </c:pt>
                <c:pt idx="1619">
                  <c:v>42181.673148148147</c:v>
                </c:pt>
                <c:pt idx="1620">
                  <c:v>42181.673842592594</c:v>
                </c:pt>
                <c:pt idx="1621">
                  <c:v>42181.674537037041</c:v>
                </c:pt>
                <c:pt idx="1622">
                  <c:v>42181.67523148148</c:v>
                </c:pt>
                <c:pt idx="1623">
                  <c:v>42181.675925925927</c:v>
                </c:pt>
                <c:pt idx="1624">
                  <c:v>42181.676620370381</c:v>
                </c:pt>
                <c:pt idx="1625">
                  <c:v>42181.677314814806</c:v>
                </c:pt>
                <c:pt idx="1626">
                  <c:v>42181.67800925926</c:v>
                </c:pt>
                <c:pt idx="1627">
                  <c:v>42181.678703703685</c:v>
                </c:pt>
                <c:pt idx="1628">
                  <c:v>42181.679398148161</c:v>
                </c:pt>
                <c:pt idx="1629">
                  <c:v>42181.680092592593</c:v>
                </c:pt>
                <c:pt idx="1630">
                  <c:v>42181.680787037025</c:v>
                </c:pt>
                <c:pt idx="1631">
                  <c:v>42181.681481481464</c:v>
                </c:pt>
                <c:pt idx="1632">
                  <c:v>42181.682175925933</c:v>
                </c:pt>
                <c:pt idx="1633">
                  <c:v>42181.682870370387</c:v>
                </c:pt>
                <c:pt idx="1634">
                  <c:v>42181.683564814804</c:v>
                </c:pt>
                <c:pt idx="1635">
                  <c:v>42181.684259259273</c:v>
                </c:pt>
                <c:pt idx="1636">
                  <c:v>42181.684953703705</c:v>
                </c:pt>
                <c:pt idx="1637">
                  <c:v>42181.685648148159</c:v>
                </c:pt>
                <c:pt idx="1638">
                  <c:v>42181.686342592591</c:v>
                </c:pt>
                <c:pt idx="1639">
                  <c:v>42181.687037037038</c:v>
                </c:pt>
                <c:pt idx="1640">
                  <c:v>42181.687731481485</c:v>
                </c:pt>
                <c:pt idx="1641">
                  <c:v>42181.688425925931</c:v>
                </c:pt>
                <c:pt idx="1642">
                  <c:v>42181.689120370371</c:v>
                </c:pt>
                <c:pt idx="1643">
                  <c:v>42181.689814814818</c:v>
                </c:pt>
                <c:pt idx="1644">
                  <c:v>42181.690509259257</c:v>
                </c:pt>
                <c:pt idx="1645">
                  <c:v>42181.691203703682</c:v>
                </c:pt>
                <c:pt idx="1646">
                  <c:v>42181.691898148165</c:v>
                </c:pt>
                <c:pt idx="1647">
                  <c:v>42181.69259259259</c:v>
                </c:pt>
                <c:pt idx="1648">
                  <c:v>42181.693287037022</c:v>
                </c:pt>
                <c:pt idx="1649">
                  <c:v>42181.693981481454</c:v>
                </c:pt>
                <c:pt idx="1650">
                  <c:v>42181.694675925923</c:v>
                </c:pt>
                <c:pt idx="1651">
                  <c:v>42181.695370370355</c:v>
                </c:pt>
                <c:pt idx="1652">
                  <c:v>42181.696064814802</c:v>
                </c:pt>
                <c:pt idx="1653">
                  <c:v>42181.696759259255</c:v>
                </c:pt>
                <c:pt idx="1654">
                  <c:v>42181.697453703673</c:v>
                </c:pt>
                <c:pt idx="1655">
                  <c:v>42181.698148148149</c:v>
                </c:pt>
                <c:pt idx="1656">
                  <c:v>42181.698842592596</c:v>
                </c:pt>
                <c:pt idx="1657">
                  <c:v>42181.699537037035</c:v>
                </c:pt>
                <c:pt idx="1658">
                  <c:v>42181.700231481482</c:v>
                </c:pt>
                <c:pt idx="1659">
                  <c:v>42181.700925925928</c:v>
                </c:pt>
                <c:pt idx="1660">
                  <c:v>42181.701620370353</c:v>
                </c:pt>
                <c:pt idx="1661">
                  <c:v>42181.702314814815</c:v>
                </c:pt>
                <c:pt idx="1662">
                  <c:v>42181.703009259254</c:v>
                </c:pt>
                <c:pt idx="1663">
                  <c:v>42181.703703703672</c:v>
                </c:pt>
                <c:pt idx="1664">
                  <c:v>42181.704398148169</c:v>
                </c:pt>
                <c:pt idx="1665">
                  <c:v>42181.705092592594</c:v>
                </c:pt>
                <c:pt idx="1666">
                  <c:v>42181.705787037019</c:v>
                </c:pt>
                <c:pt idx="1667">
                  <c:v>42181.706481481466</c:v>
                </c:pt>
                <c:pt idx="1668">
                  <c:v>42181.707175925927</c:v>
                </c:pt>
                <c:pt idx="1669">
                  <c:v>42181.707870370381</c:v>
                </c:pt>
                <c:pt idx="1670">
                  <c:v>42181.708564814806</c:v>
                </c:pt>
                <c:pt idx="1671">
                  <c:v>42181.70925925926</c:v>
                </c:pt>
                <c:pt idx="1672">
                  <c:v>42181.709953703685</c:v>
                </c:pt>
                <c:pt idx="1673">
                  <c:v>42181.710648148161</c:v>
                </c:pt>
                <c:pt idx="1674">
                  <c:v>42181.711342592585</c:v>
                </c:pt>
                <c:pt idx="1675">
                  <c:v>42181.712037037039</c:v>
                </c:pt>
                <c:pt idx="1676">
                  <c:v>42181.712731481479</c:v>
                </c:pt>
                <c:pt idx="1677">
                  <c:v>42181.713425925926</c:v>
                </c:pt>
                <c:pt idx="1678">
                  <c:v>42181.714120370372</c:v>
                </c:pt>
                <c:pt idx="1679">
                  <c:v>42181.714814814812</c:v>
                </c:pt>
                <c:pt idx="1680">
                  <c:v>42181.715509259258</c:v>
                </c:pt>
                <c:pt idx="1681">
                  <c:v>42181.716203703705</c:v>
                </c:pt>
                <c:pt idx="1682">
                  <c:v>42181.716898148174</c:v>
                </c:pt>
                <c:pt idx="1683">
                  <c:v>42181.717592592591</c:v>
                </c:pt>
                <c:pt idx="1684">
                  <c:v>42181.718287037038</c:v>
                </c:pt>
                <c:pt idx="1685">
                  <c:v>42181.718981481485</c:v>
                </c:pt>
                <c:pt idx="1686">
                  <c:v>42181.719675925931</c:v>
                </c:pt>
                <c:pt idx="1687">
                  <c:v>42181.720370370371</c:v>
                </c:pt>
                <c:pt idx="1688">
                  <c:v>42181.721064814788</c:v>
                </c:pt>
                <c:pt idx="1689">
                  <c:v>42181.721759259242</c:v>
                </c:pt>
                <c:pt idx="1690">
                  <c:v>42181.722453703682</c:v>
                </c:pt>
                <c:pt idx="1691">
                  <c:v>42181.72314814815</c:v>
                </c:pt>
                <c:pt idx="1692">
                  <c:v>42181.723842592575</c:v>
                </c:pt>
                <c:pt idx="1693">
                  <c:v>42181.724537037036</c:v>
                </c:pt>
                <c:pt idx="1694">
                  <c:v>42181.725231481476</c:v>
                </c:pt>
                <c:pt idx="1695">
                  <c:v>42181.725925925908</c:v>
                </c:pt>
                <c:pt idx="1696">
                  <c:v>42181.726620370355</c:v>
                </c:pt>
                <c:pt idx="1697">
                  <c:v>42181.727314814802</c:v>
                </c:pt>
                <c:pt idx="1698">
                  <c:v>42181.728009259255</c:v>
                </c:pt>
                <c:pt idx="1699">
                  <c:v>42181.728703703673</c:v>
                </c:pt>
                <c:pt idx="1700">
                  <c:v>42181.729398148149</c:v>
                </c:pt>
                <c:pt idx="1701">
                  <c:v>42181.730092592596</c:v>
                </c:pt>
                <c:pt idx="1702">
                  <c:v>42181.73078703702</c:v>
                </c:pt>
                <c:pt idx="1703">
                  <c:v>42181.731481481453</c:v>
                </c:pt>
                <c:pt idx="1704">
                  <c:v>42181.732175925928</c:v>
                </c:pt>
                <c:pt idx="1705">
                  <c:v>42181.732870370368</c:v>
                </c:pt>
                <c:pt idx="1706">
                  <c:v>42181.7335648148</c:v>
                </c:pt>
                <c:pt idx="1707">
                  <c:v>42181.734259259261</c:v>
                </c:pt>
                <c:pt idx="1708">
                  <c:v>42181.734953703679</c:v>
                </c:pt>
                <c:pt idx="1709">
                  <c:v>42181.735648148147</c:v>
                </c:pt>
                <c:pt idx="1710">
                  <c:v>42181.736342592594</c:v>
                </c:pt>
                <c:pt idx="1711">
                  <c:v>42181.737037037034</c:v>
                </c:pt>
                <c:pt idx="1712">
                  <c:v>42181.737731481466</c:v>
                </c:pt>
                <c:pt idx="1713">
                  <c:v>42181.738425925927</c:v>
                </c:pt>
                <c:pt idx="1714">
                  <c:v>42181.739120370374</c:v>
                </c:pt>
                <c:pt idx="1715">
                  <c:v>42181.739814814806</c:v>
                </c:pt>
                <c:pt idx="1716">
                  <c:v>42181.74050925926</c:v>
                </c:pt>
                <c:pt idx="1717">
                  <c:v>42181.741203703685</c:v>
                </c:pt>
                <c:pt idx="1718">
                  <c:v>42181.741898148161</c:v>
                </c:pt>
                <c:pt idx="1719">
                  <c:v>42181.742592592593</c:v>
                </c:pt>
                <c:pt idx="1720">
                  <c:v>42181.743287037025</c:v>
                </c:pt>
                <c:pt idx="1721">
                  <c:v>42181.743981481464</c:v>
                </c:pt>
                <c:pt idx="1722">
                  <c:v>42181.744675925933</c:v>
                </c:pt>
                <c:pt idx="1723">
                  <c:v>42181.745370370372</c:v>
                </c:pt>
                <c:pt idx="1724">
                  <c:v>42181.746064814804</c:v>
                </c:pt>
                <c:pt idx="1725">
                  <c:v>42181.746759259258</c:v>
                </c:pt>
                <c:pt idx="1726">
                  <c:v>42181.747453703683</c:v>
                </c:pt>
                <c:pt idx="1727">
                  <c:v>42181.748148148159</c:v>
                </c:pt>
                <c:pt idx="1728">
                  <c:v>42181.748842592591</c:v>
                </c:pt>
                <c:pt idx="1729">
                  <c:v>42181.749537037038</c:v>
                </c:pt>
                <c:pt idx="1730">
                  <c:v>42181.750231481492</c:v>
                </c:pt>
                <c:pt idx="1731">
                  <c:v>42181.750925925931</c:v>
                </c:pt>
                <c:pt idx="1732">
                  <c:v>42181.751620370371</c:v>
                </c:pt>
                <c:pt idx="1733">
                  <c:v>42181.752314814818</c:v>
                </c:pt>
                <c:pt idx="1734">
                  <c:v>42181.753009259257</c:v>
                </c:pt>
                <c:pt idx="1735">
                  <c:v>42181.753703703682</c:v>
                </c:pt>
                <c:pt idx="1736">
                  <c:v>42181.754398148179</c:v>
                </c:pt>
                <c:pt idx="1737">
                  <c:v>42181.75509259259</c:v>
                </c:pt>
                <c:pt idx="1738">
                  <c:v>42181.755787037022</c:v>
                </c:pt>
                <c:pt idx="1739">
                  <c:v>42181.756481481476</c:v>
                </c:pt>
                <c:pt idx="1740">
                  <c:v>42181.757175925923</c:v>
                </c:pt>
                <c:pt idx="1741">
                  <c:v>42181.757870370369</c:v>
                </c:pt>
                <c:pt idx="1742">
                  <c:v>42181.758564814816</c:v>
                </c:pt>
                <c:pt idx="1743">
                  <c:v>42181.759259259263</c:v>
                </c:pt>
                <c:pt idx="1744">
                  <c:v>42181.759953703688</c:v>
                </c:pt>
                <c:pt idx="1745">
                  <c:v>42181.760648148149</c:v>
                </c:pt>
                <c:pt idx="1746">
                  <c:v>42181.761342592581</c:v>
                </c:pt>
                <c:pt idx="1747">
                  <c:v>42181.762037037035</c:v>
                </c:pt>
                <c:pt idx="1748">
                  <c:v>42181.762731481474</c:v>
                </c:pt>
                <c:pt idx="1749">
                  <c:v>42181.763425925914</c:v>
                </c:pt>
                <c:pt idx="1750">
                  <c:v>42181.764120370353</c:v>
                </c:pt>
                <c:pt idx="1751">
                  <c:v>42181.764814814815</c:v>
                </c:pt>
                <c:pt idx="1752">
                  <c:v>42181.765509259254</c:v>
                </c:pt>
                <c:pt idx="1753">
                  <c:v>42181.766203703679</c:v>
                </c:pt>
                <c:pt idx="1754">
                  <c:v>42181.766898148169</c:v>
                </c:pt>
                <c:pt idx="1755">
                  <c:v>42181.767592592594</c:v>
                </c:pt>
                <c:pt idx="1756">
                  <c:v>42181.768287037034</c:v>
                </c:pt>
                <c:pt idx="1757">
                  <c:v>42181.768981481466</c:v>
                </c:pt>
                <c:pt idx="1758">
                  <c:v>42181.769675925927</c:v>
                </c:pt>
                <c:pt idx="1759">
                  <c:v>42181.770370370381</c:v>
                </c:pt>
                <c:pt idx="1760">
                  <c:v>42181.771064814784</c:v>
                </c:pt>
                <c:pt idx="1761">
                  <c:v>42181.771759259245</c:v>
                </c:pt>
                <c:pt idx="1762">
                  <c:v>42181.772453703685</c:v>
                </c:pt>
                <c:pt idx="1763">
                  <c:v>42181.773148148146</c:v>
                </c:pt>
                <c:pt idx="1764">
                  <c:v>42181.773842592585</c:v>
                </c:pt>
                <c:pt idx="1765">
                  <c:v>42181.774537037039</c:v>
                </c:pt>
                <c:pt idx="1766">
                  <c:v>42181.775231481479</c:v>
                </c:pt>
                <c:pt idx="1767">
                  <c:v>42181.775925925926</c:v>
                </c:pt>
                <c:pt idx="1768">
                  <c:v>42181.776620370372</c:v>
                </c:pt>
                <c:pt idx="1769">
                  <c:v>42181.777314814804</c:v>
                </c:pt>
                <c:pt idx="1770">
                  <c:v>42181.778009259258</c:v>
                </c:pt>
                <c:pt idx="1771">
                  <c:v>42181.778703703683</c:v>
                </c:pt>
                <c:pt idx="1772">
                  <c:v>42181.779398148159</c:v>
                </c:pt>
                <c:pt idx="1773">
                  <c:v>42181.780092592591</c:v>
                </c:pt>
                <c:pt idx="1774">
                  <c:v>42181.780787037023</c:v>
                </c:pt>
                <c:pt idx="1775">
                  <c:v>42181.78148148147</c:v>
                </c:pt>
                <c:pt idx="1776">
                  <c:v>42181.782175925931</c:v>
                </c:pt>
                <c:pt idx="1777">
                  <c:v>42181.782870370385</c:v>
                </c:pt>
                <c:pt idx="1778">
                  <c:v>42181.783564814803</c:v>
                </c:pt>
                <c:pt idx="1779">
                  <c:v>42181.784259259271</c:v>
                </c:pt>
                <c:pt idx="1780">
                  <c:v>42181.784953703704</c:v>
                </c:pt>
                <c:pt idx="1781">
                  <c:v>42181.785648148165</c:v>
                </c:pt>
                <c:pt idx="1782">
                  <c:v>42181.78634259259</c:v>
                </c:pt>
                <c:pt idx="1783">
                  <c:v>42181.787037037036</c:v>
                </c:pt>
                <c:pt idx="1784">
                  <c:v>42181.787731481476</c:v>
                </c:pt>
                <c:pt idx="1785">
                  <c:v>42181.788425925923</c:v>
                </c:pt>
                <c:pt idx="1786">
                  <c:v>42181.789120370355</c:v>
                </c:pt>
                <c:pt idx="1787">
                  <c:v>42181.789814814816</c:v>
                </c:pt>
                <c:pt idx="1788">
                  <c:v>42181.790509259255</c:v>
                </c:pt>
                <c:pt idx="1789">
                  <c:v>42181.791203703673</c:v>
                </c:pt>
                <c:pt idx="1790">
                  <c:v>42181.791898148149</c:v>
                </c:pt>
                <c:pt idx="1791">
                  <c:v>42181.792592592596</c:v>
                </c:pt>
                <c:pt idx="1792">
                  <c:v>42181.79328703702</c:v>
                </c:pt>
                <c:pt idx="1793">
                  <c:v>42181.793981481453</c:v>
                </c:pt>
                <c:pt idx="1794">
                  <c:v>42181.794675925928</c:v>
                </c:pt>
                <c:pt idx="1795">
                  <c:v>42181.795370370353</c:v>
                </c:pt>
                <c:pt idx="1796">
                  <c:v>42181.7960648148</c:v>
                </c:pt>
                <c:pt idx="1797">
                  <c:v>42181.796759259254</c:v>
                </c:pt>
                <c:pt idx="1798">
                  <c:v>42181.797453703672</c:v>
                </c:pt>
                <c:pt idx="1799">
                  <c:v>42181.798148148147</c:v>
                </c:pt>
                <c:pt idx="1800">
                  <c:v>42181.798842592594</c:v>
                </c:pt>
                <c:pt idx="1801">
                  <c:v>42181.799537037034</c:v>
                </c:pt>
                <c:pt idx="1802">
                  <c:v>42181.800231481495</c:v>
                </c:pt>
                <c:pt idx="1803">
                  <c:v>42181.800925925942</c:v>
                </c:pt>
                <c:pt idx="1804">
                  <c:v>42181.801620370381</c:v>
                </c:pt>
                <c:pt idx="1805">
                  <c:v>42181.802314814813</c:v>
                </c:pt>
                <c:pt idx="1806">
                  <c:v>42181.80300925926</c:v>
                </c:pt>
                <c:pt idx="1807">
                  <c:v>42181.803703703685</c:v>
                </c:pt>
                <c:pt idx="1808">
                  <c:v>42181.804398148175</c:v>
                </c:pt>
                <c:pt idx="1809">
                  <c:v>42181.805092592593</c:v>
                </c:pt>
                <c:pt idx="1810">
                  <c:v>42181.805787037025</c:v>
                </c:pt>
                <c:pt idx="1811">
                  <c:v>42181.806481481479</c:v>
                </c:pt>
                <c:pt idx="1812">
                  <c:v>42181.807175925933</c:v>
                </c:pt>
                <c:pt idx="1813">
                  <c:v>42181.807870370387</c:v>
                </c:pt>
                <c:pt idx="1814">
                  <c:v>42181.808564814812</c:v>
                </c:pt>
                <c:pt idx="1815">
                  <c:v>42181.809259259273</c:v>
                </c:pt>
                <c:pt idx="1816">
                  <c:v>42181.809953703705</c:v>
                </c:pt>
                <c:pt idx="1817">
                  <c:v>42181.810648148174</c:v>
                </c:pt>
                <c:pt idx="1818">
                  <c:v>42181.811342592591</c:v>
                </c:pt>
                <c:pt idx="1819">
                  <c:v>42181.812037037053</c:v>
                </c:pt>
                <c:pt idx="1820">
                  <c:v>42181.812731481492</c:v>
                </c:pt>
                <c:pt idx="1821">
                  <c:v>42181.813425925931</c:v>
                </c:pt>
                <c:pt idx="1822">
                  <c:v>42181.814120370385</c:v>
                </c:pt>
                <c:pt idx="1823">
                  <c:v>42181.814814814839</c:v>
                </c:pt>
                <c:pt idx="1824">
                  <c:v>42181.815509259271</c:v>
                </c:pt>
                <c:pt idx="1825">
                  <c:v>42181.816203703711</c:v>
                </c:pt>
                <c:pt idx="1826">
                  <c:v>42181.816898148194</c:v>
                </c:pt>
                <c:pt idx="1827">
                  <c:v>42181.817592592604</c:v>
                </c:pt>
                <c:pt idx="1828">
                  <c:v>42181.818287037051</c:v>
                </c:pt>
                <c:pt idx="1829">
                  <c:v>42181.818981481483</c:v>
                </c:pt>
                <c:pt idx="1830">
                  <c:v>42181.819675925937</c:v>
                </c:pt>
                <c:pt idx="1831">
                  <c:v>42181.820370370369</c:v>
                </c:pt>
                <c:pt idx="1832">
                  <c:v>42181.821064814802</c:v>
                </c:pt>
                <c:pt idx="1833">
                  <c:v>42181.821759259255</c:v>
                </c:pt>
                <c:pt idx="1834">
                  <c:v>42181.822453703688</c:v>
                </c:pt>
                <c:pt idx="1835">
                  <c:v>42181.823148148149</c:v>
                </c:pt>
                <c:pt idx="1836">
                  <c:v>42181.823842592596</c:v>
                </c:pt>
                <c:pt idx="1837">
                  <c:v>42181.824537037042</c:v>
                </c:pt>
                <c:pt idx="1838">
                  <c:v>42181.825231481482</c:v>
                </c:pt>
                <c:pt idx="1839">
                  <c:v>42181.825925925928</c:v>
                </c:pt>
                <c:pt idx="1840">
                  <c:v>42181.826620370368</c:v>
                </c:pt>
                <c:pt idx="1841">
                  <c:v>42181.827314814815</c:v>
                </c:pt>
                <c:pt idx="1842">
                  <c:v>42181.828009259261</c:v>
                </c:pt>
                <c:pt idx="1843">
                  <c:v>42181.828703703679</c:v>
                </c:pt>
                <c:pt idx="1844">
                  <c:v>42181.829398148169</c:v>
                </c:pt>
                <c:pt idx="1845">
                  <c:v>42181.830092592601</c:v>
                </c:pt>
                <c:pt idx="1846">
                  <c:v>42181.830787037034</c:v>
                </c:pt>
                <c:pt idx="1847">
                  <c:v>42181.831481481466</c:v>
                </c:pt>
                <c:pt idx="1848">
                  <c:v>42181.832175925942</c:v>
                </c:pt>
                <c:pt idx="1849">
                  <c:v>42181.832870370396</c:v>
                </c:pt>
                <c:pt idx="1850">
                  <c:v>42181.833564814806</c:v>
                </c:pt>
                <c:pt idx="1851">
                  <c:v>42181.834259259274</c:v>
                </c:pt>
                <c:pt idx="1852">
                  <c:v>42181.834953703707</c:v>
                </c:pt>
                <c:pt idx="1853">
                  <c:v>42181.835648148161</c:v>
                </c:pt>
                <c:pt idx="1854">
                  <c:v>42181.836342592593</c:v>
                </c:pt>
                <c:pt idx="1855">
                  <c:v>42181.837037037039</c:v>
                </c:pt>
                <c:pt idx="1856">
                  <c:v>42181.837731481479</c:v>
                </c:pt>
                <c:pt idx="1857">
                  <c:v>42181.838425925933</c:v>
                </c:pt>
                <c:pt idx="1858">
                  <c:v>42181.839120370372</c:v>
                </c:pt>
                <c:pt idx="1859">
                  <c:v>42181.839814814812</c:v>
                </c:pt>
                <c:pt idx="1860">
                  <c:v>42181.840509259273</c:v>
                </c:pt>
                <c:pt idx="1861">
                  <c:v>42181.841203703705</c:v>
                </c:pt>
                <c:pt idx="1862">
                  <c:v>42181.841898148174</c:v>
                </c:pt>
                <c:pt idx="1863">
                  <c:v>42181.842592592606</c:v>
                </c:pt>
                <c:pt idx="1864">
                  <c:v>42181.843287037038</c:v>
                </c:pt>
                <c:pt idx="1865">
                  <c:v>42181.843981481485</c:v>
                </c:pt>
                <c:pt idx="1866">
                  <c:v>42181.844675925946</c:v>
                </c:pt>
                <c:pt idx="1867">
                  <c:v>42181.845370370385</c:v>
                </c:pt>
                <c:pt idx="1868">
                  <c:v>42181.846064814818</c:v>
                </c:pt>
                <c:pt idx="1869">
                  <c:v>42181.846759259271</c:v>
                </c:pt>
                <c:pt idx="1870">
                  <c:v>42181.847453703704</c:v>
                </c:pt>
                <c:pt idx="1871">
                  <c:v>42181.848148148179</c:v>
                </c:pt>
                <c:pt idx="1872">
                  <c:v>42181.848842592604</c:v>
                </c:pt>
                <c:pt idx="1873">
                  <c:v>42181.849537037051</c:v>
                </c:pt>
                <c:pt idx="1874">
                  <c:v>42181.850231481498</c:v>
                </c:pt>
                <c:pt idx="1875">
                  <c:v>42181.850925925937</c:v>
                </c:pt>
                <c:pt idx="1876">
                  <c:v>42181.851620370369</c:v>
                </c:pt>
                <c:pt idx="1877">
                  <c:v>42181.852314814831</c:v>
                </c:pt>
                <c:pt idx="1878">
                  <c:v>42181.853009259263</c:v>
                </c:pt>
                <c:pt idx="1879">
                  <c:v>42181.853703703688</c:v>
                </c:pt>
                <c:pt idx="1880">
                  <c:v>42181.854398148178</c:v>
                </c:pt>
                <c:pt idx="1881">
                  <c:v>42181.855092592603</c:v>
                </c:pt>
                <c:pt idx="1882">
                  <c:v>42181.855787037035</c:v>
                </c:pt>
                <c:pt idx="1883">
                  <c:v>42181.856481481482</c:v>
                </c:pt>
                <c:pt idx="1884">
                  <c:v>42181.857175925943</c:v>
                </c:pt>
                <c:pt idx="1885">
                  <c:v>42181.85787037039</c:v>
                </c:pt>
                <c:pt idx="1886">
                  <c:v>42181.858564814829</c:v>
                </c:pt>
                <c:pt idx="1887">
                  <c:v>42181.859259259276</c:v>
                </c:pt>
                <c:pt idx="1888">
                  <c:v>42181.859953703701</c:v>
                </c:pt>
                <c:pt idx="1889">
                  <c:v>42181.860648148169</c:v>
                </c:pt>
                <c:pt idx="1890">
                  <c:v>42181.861342592594</c:v>
                </c:pt>
                <c:pt idx="1891">
                  <c:v>42181.862037037041</c:v>
                </c:pt>
                <c:pt idx="1892">
                  <c:v>42181.86273148148</c:v>
                </c:pt>
                <c:pt idx="1893">
                  <c:v>42181.863425925927</c:v>
                </c:pt>
                <c:pt idx="1894">
                  <c:v>42181.864120370381</c:v>
                </c:pt>
                <c:pt idx="1895">
                  <c:v>42181.864814814813</c:v>
                </c:pt>
                <c:pt idx="1896">
                  <c:v>42181.86550925926</c:v>
                </c:pt>
                <c:pt idx="1897">
                  <c:v>42181.866203703707</c:v>
                </c:pt>
                <c:pt idx="1898">
                  <c:v>42181.866898148175</c:v>
                </c:pt>
                <c:pt idx="1899">
                  <c:v>42181.867592592593</c:v>
                </c:pt>
                <c:pt idx="1900">
                  <c:v>42181.868287037039</c:v>
                </c:pt>
                <c:pt idx="1901">
                  <c:v>42181.868981481479</c:v>
                </c:pt>
                <c:pt idx="1902">
                  <c:v>42181.869675925933</c:v>
                </c:pt>
                <c:pt idx="1903">
                  <c:v>42181.870370370387</c:v>
                </c:pt>
                <c:pt idx="1904">
                  <c:v>42181.871064814804</c:v>
                </c:pt>
                <c:pt idx="1905">
                  <c:v>42181.871759259258</c:v>
                </c:pt>
                <c:pt idx="1906">
                  <c:v>42181.872453703705</c:v>
                </c:pt>
                <c:pt idx="1907">
                  <c:v>42181.873148148159</c:v>
                </c:pt>
                <c:pt idx="1908">
                  <c:v>42181.873842592591</c:v>
                </c:pt>
                <c:pt idx="1909">
                  <c:v>42181.874537037053</c:v>
                </c:pt>
                <c:pt idx="1910">
                  <c:v>42181.875231481492</c:v>
                </c:pt>
                <c:pt idx="1911">
                  <c:v>42181.875925925931</c:v>
                </c:pt>
                <c:pt idx="1912">
                  <c:v>42181.876620370385</c:v>
                </c:pt>
                <c:pt idx="1913">
                  <c:v>42181.877314814818</c:v>
                </c:pt>
                <c:pt idx="1914">
                  <c:v>42181.878009259271</c:v>
                </c:pt>
                <c:pt idx="1915">
                  <c:v>42181.878703703704</c:v>
                </c:pt>
                <c:pt idx="1916">
                  <c:v>42181.879398148179</c:v>
                </c:pt>
                <c:pt idx="1917">
                  <c:v>42181.880092592604</c:v>
                </c:pt>
                <c:pt idx="1918">
                  <c:v>42181.880787037036</c:v>
                </c:pt>
                <c:pt idx="1919">
                  <c:v>42181.881481481476</c:v>
                </c:pt>
                <c:pt idx="1920">
                  <c:v>42181.882175925937</c:v>
                </c:pt>
                <c:pt idx="1921">
                  <c:v>42181.882870370391</c:v>
                </c:pt>
                <c:pt idx="1922">
                  <c:v>42181.883564814816</c:v>
                </c:pt>
                <c:pt idx="1923">
                  <c:v>42181.884259259285</c:v>
                </c:pt>
                <c:pt idx="1924">
                  <c:v>42181.884953703702</c:v>
                </c:pt>
                <c:pt idx="1925">
                  <c:v>42181.885648148171</c:v>
                </c:pt>
                <c:pt idx="1926">
                  <c:v>42181.886342592603</c:v>
                </c:pt>
                <c:pt idx="1927">
                  <c:v>42181.887037037042</c:v>
                </c:pt>
                <c:pt idx="1928">
                  <c:v>42181.887731481482</c:v>
                </c:pt>
                <c:pt idx="1929">
                  <c:v>42181.888425925943</c:v>
                </c:pt>
                <c:pt idx="1930">
                  <c:v>42181.889120370368</c:v>
                </c:pt>
                <c:pt idx="1931">
                  <c:v>42181.889814814829</c:v>
                </c:pt>
                <c:pt idx="1932">
                  <c:v>42181.890509259261</c:v>
                </c:pt>
                <c:pt idx="1933">
                  <c:v>42181.891203703679</c:v>
                </c:pt>
                <c:pt idx="1934">
                  <c:v>42181.891898148169</c:v>
                </c:pt>
                <c:pt idx="1935">
                  <c:v>42181.892592592601</c:v>
                </c:pt>
                <c:pt idx="1936">
                  <c:v>42181.893287037034</c:v>
                </c:pt>
                <c:pt idx="1937">
                  <c:v>42181.893981481466</c:v>
                </c:pt>
                <c:pt idx="1938">
                  <c:v>42181.894675925942</c:v>
                </c:pt>
                <c:pt idx="1939">
                  <c:v>42181.895370370381</c:v>
                </c:pt>
                <c:pt idx="1940">
                  <c:v>42181.896064814806</c:v>
                </c:pt>
                <c:pt idx="1941">
                  <c:v>42181.89675925926</c:v>
                </c:pt>
                <c:pt idx="1942">
                  <c:v>42181.897453703685</c:v>
                </c:pt>
                <c:pt idx="1943">
                  <c:v>42181.898148148161</c:v>
                </c:pt>
                <c:pt idx="1944">
                  <c:v>42181.898842592593</c:v>
                </c:pt>
                <c:pt idx="1945">
                  <c:v>42181.899537037039</c:v>
                </c:pt>
                <c:pt idx="1946">
                  <c:v>42181.900231481493</c:v>
                </c:pt>
                <c:pt idx="1947">
                  <c:v>42181.900925925933</c:v>
                </c:pt>
                <c:pt idx="1948">
                  <c:v>42181.901620370372</c:v>
                </c:pt>
                <c:pt idx="1949">
                  <c:v>42181.902314814812</c:v>
                </c:pt>
                <c:pt idx="1950">
                  <c:v>42181.903009259258</c:v>
                </c:pt>
                <c:pt idx="1951">
                  <c:v>42181.903703703683</c:v>
                </c:pt>
                <c:pt idx="1952">
                  <c:v>42181.904398148174</c:v>
                </c:pt>
                <c:pt idx="1953">
                  <c:v>42181.905092592591</c:v>
                </c:pt>
                <c:pt idx="1954">
                  <c:v>42181.905787037023</c:v>
                </c:pt>
                <c:pt idx="1955">
                  <c:v>42181.906481481485</c:v>
                </c:pt>
                <c:pt idx="1956">
                  <c:v>42181.907175925931</c:v>
                </c:pt>
                <c:pt idx="1957">
                  <c:v>42181.907870370385</c:v>
                </c:pt>
                <c:pt idx="1958">
                  <c:v>42181.908564814818</c:v>
                </c:pt>
                <c:pt idx="1959">
                  <c:v>42181.909259259271</c:v>
                </c:pt>
                <c:pt idx="1960">
                  <c:v>42181.909953703704</c:v>
                </c:pt>
                <c:pt idx="1961">
                  <c:v>42181.910648148179</c:v>
                </c:pt>
                <c:pt idx="1962">
                  <c:v>42181.91134259259</c:v>
                </c:pt>
                <c:pt idx="1963">
                  <c:v>42181.912037037051</c:v>
                </c:pt>
                <c:pt idx="1964">
                  <c:v>42181.912731481483</c:v>
                </c:pt>
                <c:pt idx="1965">
                  <c:v>42181.913425925923</c:v>
                </c:pt>
                <c:pt idx="1966">
                  <c:v>42181.914120370369</c:v>
                </c:pt>
                <c:pt idx="1967">
                  <c:v>42181.914814814831</c:v>
                </c:pt>
                <c:pt idx="1968">
                  <c:v>42181.915509259263</c:v>
                </c:pt>
                <c:pt idx="1969">
                  <c:v>42181.916203703702</c:v>
                </c:pt>
                <c:pt idx="1970">
                  <c:v>42181.916898148178</c:v>
                </c:pt>
                <c:pt idx="1971">
                  <c:v>42181.917592592603</c:v>
                </c:pt>
                <c:pt idx="1972">
                  <c:v>42181.918287037042</c:v>
                </c:pt>
                <c:pt idx="1973">
                  <c:v>42181.918981481482</c:v>
                </c:pt>
                <c:pt idx="1974">
                  <c:v>42181.919675925943</c:v>
                </c:pt>
                <c:pt idx="1975">
                  <c:v>42181.920370370368</c:v>
                </c:pt>
                <c:pt idx="1976">
                  <c:v>42181.9210648148</c:v>
                </c:pt>
                <c:pt idx="1977">
                  <c:v>42181.921759259254</c:v>
                </c:pt>
                <c:pt idx="1978">
                  <c:v>42181.922453703679</c:v>
                </c:pt>
                <c:pt idx="1979">
                  <c:v>42181.923148148147</c:v>
                </c:pt>
                <c:pt idx="1980">
                  <c:v>42181.923842592594</c:v>
                </c:pt>
                <c:pt idx="1981">
                  <c:v>42181.924537037041</c:v>
                </c:pt>
                <c:pt idx="1982">
                  <c:v>42181.92523148148</c:v>
                </c:pt>
                <c:pt idx="1983">
                  <c:v>42181.925925925927</c:v>
                </c:pt>
                <c:pt idx="1984">
                  <c:v>42181.926620370381</c:v>
                </c:pt>
                <c:pt idx="1985">
                  <c:v>42181.927314814806</c:v>
                </c:pt>
                <c:pt idx="1986">
                  <c:v>42181.92800925926</c:v>
                </c:pt>
                <c:pt idx="1987">
                  <c:v>42181.928703703685</c:v>
                </c:pt>
                <c:pt idx="1988">
                  <c:v>42181.929398148161</c:v>
                </c:pt>
                <c:pt idx="1989">
                  <c:v>42181.930092592593</c:v>
                </c:pt>
                <c:pt idx="1990">
                  <c:v>42181.930787037025</c:v>
                </c:pt>
                <c:pt idx="1991">
                  <c:v>42181.931481481464</c:v>
                </c:pt>
                <c:pt idx="1992">
                  <c:v>42181.932175925933</c:v>
                </c:pt>
                <c:pt idx="1993">
                  <c:v>42181.932870370387</c:v>
                </c:pt>
                <c:pt idx="1994">
                  <c:v>42181.933564814804</c:v>
                </c:pt>
                <c:pt idx="1995">
                  <c:v>42181.934259259273</c:v>
                </c:pt>
                <c:pt idx="1996">
                  <c:v>42181.934953703705</c:v>
                </c:pt>
                <c:pt idx="1997">
                  <c:v>42181.935648148159</c:v>
                </c:pt>
                <c:pt idx="1998">
                  <c:v>42181.936342592591</c:v>
                </c:pt>
                <c:pt idx="1999">
                  <c:v>42181.937037037038</c:v>
                </c:pt>
                <c:pt idx="2000">
                  <c:v>42181.937731481485</c:v>
                </c:pt>
                <c:pt idx="2001">
                  <c:v>42181.938425925931</c:v>
                </c:pt>
                <c:pt idx="2002">
                  <c:v>42181.939120370371</c:v>
                </c:pt>
                <c:pt idx="2003">
                  <c:v>42181.939814814818</c:v>
                </c:pt>
                <c:pt idx="2004">
                  <c:v>42181.940509259271</c:v>
                </c:pt>
                <c:pt idx="2005">
                  <c:v>42181.941203703704</c:v>
                </c:pt>
                <c:pt idx="2006">
                  <c:v>42181.941898148179</c:v>
                </c:pt>
                <c:pt idx="2007">
                  <c:v>42181.942592592604</c:v>
                </c:pt>
                <c:pt idx="2008">
                  <c:v>42181.943287037036</c:v>
                </c:pt>
                <c:pt idx="2009">
                  <c:v>42181.943981481476</c:v>
                </c:pt>
                <c:pt idx="2010">
                  <c:v>42181.944675925937</c:v>
                </c:pt>
                <c:pt idx="2011">
                  <c:v>42181.945370370369</c:v>
                </c:pt>
                <c:pt idx="2012">
                  <c:v>42181.946064814816</c:v>
                </c:pt>
                <c:pt idx="2013">
                  <c:v>42181.946759259263</c:v>
                </c:pt>
                <c:pt idx="2014">
                  <c:v>42181.947453703688</c:v>
                </c:pt>
                <c:pt idx="2015">
                  <c:v>42181.948148148171</c:v>
                </c:pt>
                <c:pt idx="2016">
                  <c:v>42181.948842592603</c:v>
                </c:pt>
                <c:pt idx="2017">
                  <c:v>42181.949537037042</c:v>
                </c:pt>
                <c:pt idx="2018">
                  <c:v>42181.950231481496</c:v>
                </c:pt>
                <c:pt idx="2019">
                  <c:v>42181.950925925943</c:v>
                </c:pt>
                <c:pt idx="2020">
                  <c:v>42181.951620370368</c:v>
                </c:pt>
                <c:pt idx="2021">
                  <c:v>42181.952314814829</c:v>
                </c:pt>
                <c:pt idx="2022">
                  <c:v>42181.953009259261</c:v>
                </c:pt>
                <c:pt idx="2023">
                  <c:v>42181.953703703679</c:v>
                </c:pt>
                <c:pt idx="2024">
                  <c:v>42181.954398148177</c:v>
                </c:pt>
                <c:pt idx="2025">
                  <c:v>42181.955092592601</c:v>
                </c:pt>
                <c:pt idx="2026">
                  <c:v>42181.955787037034</c:v>
                </c:pt>
                <c:pt idx="2027">
                  <c:v>42181.95648148148</c:v>
                </c:pt>
                <c:pt idx="2028">
                  <c:v>42181.957175925942</c:v>
                </c:pt>
                <c:pt idx="2029">
                  <c:v>42181.957870370396</c:v>
                </c:pt>
                <c:pt idx="2030">
                  <c:v>42181.958564814813</c:v>
                </c:pt>
                <c:pt idx="2031">
                  <c:v>42181.959259259274</c:v>
                </c:pt>
                <c:pt idx="2032">
                  <c:v>42181.959953703707</c:v>
                </c:pt>
                <c:pt idx="2033">
                  <c:v>42181.960648148161</c:v>
                </c:pt>
                <c:pt idx="2034">
                  <c:v>42181.961342592585</c:v>
                </c:pt>
                <c:pt idx="2035">
                  <c:v>42181.962037037039</c:v>
                </c:pt>
                <c:pt idx="2036">
                  <c:v>42181.962731481479</c:v>
                </c:pt>
                <c:pt idx="2037">
                  <c:v>42181.963425925926</c:v>
                </c:pt>
                <c:pt idx="2038">
                  <c:v>42181.964120370372</c:v>
                </c:pt>
                <c:pt idx="2039">
                  <c:v>42181.964814814812</c:v>
                </c:pt>
                <c:pt idx="2040">
                  <c:v>42181.965509259258</c:v>
                </c:pt>
                <c:pt idx="2041">
                  <c:v>42181.966203703705</c:v>
                </c:pt>
                <c:pt idx="2042">
                  <c:v>42181.966898148174</c:v>
                </c:pt>
                <c:pt idx="2043">
                  <c:v>42181.967592592591</c:v>
                </c:pt>
                <c:pt idx="2044">
                  <c:v>42181.968287037038</c:v>
                </c:pt>
                <c:pt idx="2045">
                  <c:v>42181.968981481485</c:v>
                </c:pt>
                <c:pt idx="2046">
                  <c:v>42181.969675925931</c:v>
                </c:pt>
                <c:pt idx="2047">
                  <c:v>42181.970370370385</c:v>
                </c:pt>
                <c:pt idx="2048">
                  <c:v>42181.971064814803</c:v>
                </c:pt>
                <c:pt idx="2049">
                  <c:v>42181.971759259257</c:v>
                </c:pt>
                <c:pt idx="2050">
                  <c:v>42181.972453703704</c:v>
                </c:pt>
                <c:pt idx="2051">
                  <c:v>42181.973148148165</c:v>
                </c:pt>
                <c:pt idx="2052">
                  <c:v>42181.97384259259</c:v>
                </c:pt>
                <c:pt idx="2053">
                  <c:v>42181.974537037051</c:v>
                </c:pt>
                <c:pt idx="2054">
                  <c:v>42181.975231481483</c:v>
                </c:pt>
                <c:pt idx="2055">
                  <c:v>42181.975925925923</c:v>
                </c:pt>
                <c:pt idx="2056">
                  <c:v>42181.976620370369</c:v>
                </c:pt>
                <c:pt idx="2057">
                  <c:v>42181.977314814816</c:v>
                </c:pt>
                <c:pt idx="2058">
                  <c:v>42181.978009259263</c:v>
                </c:pt>
                <c:pt idx="2059">
                  <c:v>42181.978703703688</c:v>
                </c:pt>
                <c:pt idx="2060">
                  <c:v>42181.979398148171</c:v>
                </c:pt>
                <c:pt idx="2061">
                  <c:v>42181.980092592603</c:v>
                </c:pt>
                <c:pt idx="2062">
                  <c:v>42181.980787037035</c:v>
                </c:pt>
                <c:pt idx="2063">
                  <c:v>42181.981481481474</c:v>
                </c:pt>
                <c:pt idx="2064">
                  <c:v>42181.982175925943</c:v>
                </c:pt>
                <c:pt idx="2065">
                  <c:v>42181.98287037039</c:v>
                </c:pt>
                <c:pt idx="2066">
                  <c:v>42181.983564814815</c:v>
                </c:pt>
                <c:pt idx="2067">
                  <c:v>42181.984259259276</c:v>
                </c:pt>
                <c:pt idx="2068">
                  <c:v>42181.984953703701</c:v>
                </c:pt>
                <c:pt idx="2069">
                  <c:v>42181.985648148169</c:v>
                </c:pt>
                <c:pt idx="2070">
                  <c:v>42181.986342592601</c:v>
                </c:pt>
                <c:pt idx="2071">
                  <c:v>42181.987037037041</c:v>
                </c:pt>
                <c:pt idx="2072">
                  <c:v>42181.98773148148</c:v>
                </c:pt>
                <c:pt idx="2073">
                  <c:v>42181.988425925942</c:v>
                </c:pt>
                <c:pt idx="2074">
                  <c:v>42181.989120370381</c:v>
                </c:pt>
                <c:pt idx="2075">
                  <c:v>42181.989814814813</c:v>
                </c:pt>
                <c:pt idx="2076">
                  <c:v>42181.99050925926</c:v>
                </c:pt>
                <c:pt idx="2077">
                  <c:v>42181.991203703685</c:v>
                </c:pt>
                <c:pt idx="2078">
                  <c:v>42181.991898148161</c:v>
                </c:pt>
                <c:pt idx="2079">
                  <c:v>42181.992592592593</c:v>
                </c:pt>
                <c:pt idx="2080">
                  <c:v>42181.993287037025</c:v>
                </c:pt>
                <c:pt idx="2081">
                  <c:v>42181.993981481464</c:v>
                </c:pt>
                <c:pt idx="2082">
                  <c:v>42181.994675925933</c:v>
                </c:pt>
                <c:pt idx="2083">
                  <c:v>42181.995370370372</c:v>
                </c:pt>
                <c:pt idx="2084">
                  <c:v>42181.996064814804</c:v>
                </c:pt>
                <c:pt idx="2085">
                  <c:v>42181.996759259258</c:v>
                </c:pt>
                <c:pt idx="2086">
                  <c:v>42181.997453703683</c:v>
                </c:pt>
                <c:pt idx="2087">
                  <c:v>42181.998148148159</c:v>
                </c:pt>
                <c:pt idx="2088">
                  <c:v>42181.998842592591</c:v>
                </c:pt>
                <c:pt idx="2089">
                  <c:v>42181.999537037038</c:v>
                </c:pt>
                <c:pt idx="2090">
                  <c:v>42182.000231481492</c:v>
                </c:pt>
                <c:pt idx="2091">
                  <c:v>42182.000925925931</c:v>
                </c:pt>
                <c:pt idx="2092">
                  <c:v>42182.001620370371</c:v>
                </c:pt>
                <c:pt idx="2093">
                  <c:v>42182.002314814818</c:v>
                </c:pt>
                <c:pt idx="2094">
                  <c:v>42182.003009259257</c:v>
                </c:pt>
                <c:pt idx="2095">
                  <c:v>42182.003703703682</c:v>
                </c:pt>
                <c:pt idx="2096">
                  <c:v>42182.004398148179</c:v>
                </c:pt>
                <c:pt idx="2097">
                  <c:v>42182.00509259259</c:v>
                </c:pt>
                <c:pt idx="2098">
                  <c:v>42182.005787037022</c:v>
                </c:pt>
                <c:pt idx="2099">
                  <c:v>42182.006481481476</c:v>
                </c:pt>
                <c:pt idx="2100">
                  <c:v>42182.007175925923</c:v>
                </c:pt>
                <c:pt idx="2101">
                  <c:v>42182.007870370369</c:v>
                </c:pt>
                <c:pt idx="2102">
                  <c:v>42182.008564814816</c:v>
                </c:pt>
                <c:pt idx="2103">
                  <c:v>42182.009259259263</c:v>
                </c:pt>
                <c:pt idx="2104">
                  <c:v>42182.009953703688</c:v>
                </c:pt>
                <c:pt idx="2105">
                  <c:v>42182.010648148171</c:v>
                </c:pt>
                <c:pt idx="2106">
                  <c:v>42182.011342592596</c:v>
                </c:pt>
                <c:pt idx="2107">
                  <c:v>42182.012037037042</c:v>
                </c:pt>
                <c:pt idx="2108">
                  <c:v>42182.012731481482</c:v>
                </c:pt>
                <c:pt idx="2109">
                  <c:v>42182.013425925928</c:v>
                </c:pt>
                <c:pt idx="2110">
                  <c:v>42182.014120370368</c:v>
                </c:pt>
                <c:pt idx="2111">
                  <c:v>42182.014814814829</c:v>
                </c:pt>
                <c:pt idx="2112">
                  <c:v>42182.015509259261</c:v>
                </c:pt>
                <c:pt idx="2113">
                  <c:v>42182.016203703701</c:v>
                </c:pt>
                <c:pt idx="2114">
                  <c:v>42182.016898148177</c:v>
                </c:pt>
                <c:pt idx="2115">
                  <c:v>42182.017592592601</c:v>
                </c:pt>
                <c:pt idx="2116">
                  <c:v>42182.018287037041</c:v>
                </c:pt>
                <c:pt idx="2117">
                  <c:v>42182.01898148148</c:v>
                </c:pt>
                <c:pt idx="2118">
                  <c:v>42182.019675925942</c:v>
                </c:pt>
                <c:pt idx="2119">
                  <c:v>42182.020370370381</c:v>
                </c:pt>
                <c:pt idx="2120">
                  <c:v>42182.021064814784</c:v>
                </c:pt>
                <c:pt idx="2121">
                  <c:v>42182.021759259245</c:v>
                </c:pt>
                <c:pt idx="2122">
                  <c:v>42182.022453703685</c:v>
                </c:pt>
                <c:pt idx="2123">
                  <c:v>42182.023148148146</c:v>
                </c:pt>
                <c:pt idx="2124">
                  <c:v>42182.023842592585</c:v>
                </c:pt>
                <c:pt idx="2125">
                  <c:v>42182.024537037039</c:v>
                </c:pt>
                <c:pt idx="2126">
                  <c:v>42182.025231481479</c:v>
                </c:pt>
                <c:pt idx="2127">
                  <c:v>42182.025925925926</c:v>
                </c:pt>
                <c:pt idx="2128">
                  <c:v>42182.026620370372</c:v>
                </c:pt>
                <c:pt idx="2129">
                  <c:v>42182.027314814804</c:v>
                </c:pt>
                <c:pt idx="2130">
                  <c:v>42182.028009259258</c:v>
                </c:pt>
                <c:pt idx="2131">
                  <c:v>42182.028703703683</c:v>
                </c:pt>
                <c:pt idx="2132">
                  <c:v>42182.029398148159</c:v>
                </c:pt>
                <c:pt idx="2133">
                  <c:v>42182.030092592591</c:v>
                </c:pt>
                <c:pt idx="2134">
                  <c:v>42182.030787037023</c:v>
                </c:pt>
                <c:pt idx="2135">
                  <c:v>42182.03148148147</c:v>
                </c:pt>
                <c:pt idx="2136">
                  <c:v>42182.032175925931</c:v>
                </c:pt>
                <c:pt idx="2137">
                  <c:v>42182.032870370385</c:v>
                </c:pt>
                <c:pt idx="2138">
                  <c:v>42182.033564814803</c:v>
                </c:pt>
                <c:pt idx="2139">
                  <c:v>42182.034259259271</c:v>
                </c:pt>
                <c:pt idx="2140">
                  <c:v>42182.034953703704</c:v>
                </c:pt>
                <c:pt idx="2141">
                  <c:v>42182.035648148165</c:v>
                </c:pt>
                <c:pt idx="2142">
                  <c:v>42182.03634259259</c:v>
                </c:pt>
                <c:pt idx="2143">
                  <c:v>42182.037037037036</c:v>
                </c:pt>
                <c:pt idx="2144">
                  <c:v>42182.037731481476</c:v>
                </c:pt>
                <c:pt idx="2145">
                  <c:v>42182.038425925923</c:v>
                </c:pt>
                <c:pt idx="2146">
                  <c:v>42182.039120370355</c:v>
                </c:pt>
                <c:pt idx="2147">
                  <c:v>42182.039814814816</c:v>
                </c:pt>
                <c:pt idx="2148">
                  <c:v>42182.040509259263</c:v>
                </c:pt>
                <c:pt idx="2149">
                  <c:v>42182.041203703688</c:v>
                </c:pt>
                <c:pt idx="2150">
                  <c:v>42182.041898148171</c:v>
                </c:pt>
                <c:pt idx="2151">
                  <c:v>42182.042592592603</c:v>
                </c:pt>
                <c:pt idx="2152">
                  <c:v>42182.043287037035</c:v>
                </c:pt>
                <c:pt idx="2153">
                  <c:v>42182.043981481474</c:v>
                </c:pt>
                <c:pt idx="2154">
                  <c:v>42182.044675925943</c:v>
                </c:pt>
                <c:pt idx="2155">
                  <c:v>42182.045370370368</c:v>
                </c:pt>
                <c:pt idx="2156">
                  <c:v>42182.046064814815</c:v>
                </c:pt>
                <c:pt idx="2157">
                  <c:v>42182.046759259261</c:v>
                </c:pt>
                <c:pt idx="2158">
                  <c:v>42182.047453703679</c:v>
                </c:pt>
                <c:pt idx="2159">
                  <c:v>42182.048148148169</c:v>
                </c:pt>
                <c:pt idx="2160">
                  <c:v>42182.048842592601</c:v>
                </c:pt>
                <c:pt idx="2161">
                  <c:v>42182.049537037041</c:v>
                </c:pt>
                <c:pt idx="2162">
                  <c:v>42182.050231481495</c:v>
                </c:pt>
                <c:pt idx="2163">
                  <c:v>42182.050925925942</c:v>
                </c:pt>
                <c:pt idx="2164">
                  <c:v>42182.051620370381</c:v>
                </c:pt>
                <c:pt idx="2165">
                  <c:v>42182.052314814813</c:v>
                </c:pt>
                <c:pt idx="2166">
                  <c:v>42182.05300925926</c:v>
                </c:pt>
                <c:pt idx="2167">
                  <c:v>42182.053703703685</c:v>
                </c:pt>
                <c:pt idx="2168">
                  <c:v>42182.054398148175</c:v>
                </c:pt>
                <c:pt idx="2169">
                  <c:v>42182.055092592593</c:v>
                </c:pt>
                <c:pt idx="2170">
                  <c:v>42182.055787037025</c:v>
                </c:pt>
                <c:pt idx="2171">
                  <c:v>42182.056481481479</c:v>
                </c:pt>
                <c:pt idx="2172">
                  <c:v>42182.057175925933</c:v>
                </c:pt>
                <c:pt idx="2173">
                  <c:v>42182.057870370387</c:v>
                </c:pt>
                <c:pt idx="2174">
                  <c:v>42182.058564814812</c:v>
                </c:pt>
                <c:pt idx="2175">
                  <c:v>42182.059259259273</c:v>
                </c:pt>
                <c:pt idx="2176">
                  <c:v>42182.059953703705</c:v>
                </c:pt>
                <c:pt idx="2177">
                  <c:v>42182.060648148159</c:v>
                </c:pt>
                <c:pt idx="2178">
                  <c:v>42182.061342592584</c:v>
                </c:pt>
                <c:pt idx="2179">
                  <c:v>42182.062037037038</c:v>
                </c:pt>
                <c:pt idx="2180">
                  <c:v>42182.062731481485</c:v>
                </c:pt>
                <c:pt idx="2181">
                  <c:v>42182.063425925924</c:v>
                </c:pt>
                <c:pt idx="2182">
                  <c:v>42182.064120370371</c:v>
                </c:pt>
                <c:pt idx="2183">
                  <c:v>42182.064814814818</c:v>
                </c:pt>
                <c:pt idx="2184">
                  <c:v>42182.065509259257</c:v>
                </c:pt>
                <c:pt idx="2185">
                  <c:v>42182.066203703704</c:v>
                </c:pt>
                <c:pt idx="2186">
                  <c:v>42182.066898148179</c:v>
                </c:pt>
                <c:pt idx="2187">
                  <c:v>42182.06759259259</c:v>
                </c:pt>
                <c:pt idx="2188">
                  <c:v>42182.068287037036</c:v>
                </c:pt>
                <c:pt idx="2189">
                  <c:v>42182.068981481476</c:v>
                </c:pt>
                <c:pt idx="2190">
                  <c:v>42182.069675925923</c:v>
                </c:pt>
                <c:pt idx="2191">
                  <c:v>42182.070370370369</c:v>
                </c:pt>
                <c:pt idx="2192">
                  <c:v>42182.071064814802</c:v>
                </c:pt>
                <c:pt idx="2193">
                  <c:v>42182.071759259255</c:v>
                </c:pt>
                <c:pt idx="2194">
                  <c:v>42182.072453703688</c:v>
                </c:pt>
                <c:pt idx="2195">
                  <c:v>42182.073148148149</c:v>
                </c:pt>
                <c:pt idx="2196">
                  <c:v>42182.073842592596</c:v>
                </c:pt>
                <c:pt idx="2197">
                  <c:v>42182.074537037042</c:v>
                </c:pt>
                <c:pt idx="2198">
                  <c:v>42182.075231481482</c:v>
                </c:pt>
                <c:pt idx="2199">
                  <c:v>42182.075925925928</c:v>
                </c:pt>
                <c:pt idx="2200">
                  <c:v>42182.076620370368</c:v>
                </c:pt>
                <c:pt idx="2201">
                  <c:v>42182.077314814815</c:v>
                </c:pt>
                <c:pt idx="2202">
                  <c:v>42182.078009259261</c:v>
                </c:pt>
                <c:pt idx="2203">
                  <c:v>42182.078703703679</c:v>
                </c:pt>
                <c:pt idx="2204">
                  <c:v>42182.079398148169</c:v>
                </c:pt>
                <c:pt idx="2205">
                  <c:v>42182.080092592601</c:v>
                </c:pt>
                <c:pt idx="2206">
                  <c:v>42182.080787037034</c:v>
                </c:pt>
                <c:pt idx="2207">
                  <c:v>42182.081481481466</c:v>
                </c:pt>
                <c:pt idx="2208">
                  <c:v>42182.082175925942</c:v>
                </c:pt>
                <c:pt idx="2209">
                  <c:v>42182.082870370396</c:v>
                </c:pt>
                <c:pt idx="2210">
                  <c:v>42182.083564814806</c:v>
                </c:pt>
                <c:pt idx="2211">
                  <c:v>42182.084259259274</c:v>
                </c:pt>
                <c:pt idx="2212">
                  <c:v>42182.084953703707</c:v>
                </c:pt>
                <c:pt idx="2213">
                  <c:v>42182.085648148161</c:v>
                </c:pt>
                <c:pt idx="2214">
                  <c:v>42182.086342592593</c:v>
                </c:pt>
                <c:pt idx="2215">
                  <c:v>42182.087037037039</c:v>
                </c:pt>
                <c:pt idx="2216">
                  <c:v>42182.087731481479</c:v>
                </c:pt>
                <c:pt idx="2217">
                  <c:v>42182.088425925933</c:v>
                </c:pt>
                <c:pt idx="2218">
                  <c:v>42182.089120370372</c:v>
                </c:pt>
                <c:pt idx="2219">
                  <c:v>42182.089814814812</c:v>
                </c:pt>
                <c:pt idx="2220">
                  <c:v>42182.090509259258</c:v>
                </c:pt>
                <c:pt idx="2221">
                  <c:v>42182.091203703683</c:v>
                </c:pt>
                <c:pt idx="2222">
                  <c:v>42182.091898148159</c:v>
                </c:pt>
                <c:pt idx="2223">
                  <c:v>42182.092592592591</c:v>
                </c:pt>
                <c:pt idx="2224">
                  <c:v>42182.093287037023</c:v>
                </c:pt>
                <c:pt idx="2225">
                  <c:v>42182.09398148147</c:v>
                </c:pt>
                <c:pt idx="2226">
                  <c:v>42182.094675925931</c:v>
                </c:pt>
                <c:pt idx="2227">
                  <c:v>42182.095370370371</c:v>
                </c:pt>
                <c:pt idx="2228">
                  <c:v>42182.096064814803</c:v>
                </c:pt>
                <c:pt idx="2229">
                  <c:v>42182.096759259257</c:v>
                </c:pt>
                <c:pt idx="2230">
                  <c:v>42182.097453703682</c:v>
                </c:pt>
                <c:pt idx="2231">
                  <c:v>42182.098148148165</c:v>
                </c:pt>
                <c:pt idx="2232">
                  <c:v>42182.09884259259</c:v>
                </c:pt>
                <c:pt idx="2233">
                  <c:v>42182.099537037036</c:v>
                </c:pt>
                <c:pt idx="2234">
                  <c:v>42182.100231481483</c:v>
                </c:pt>
                <c:pt idx="2235">
                  <c:v>42182.100925925923</c:v>
                </c:pt>
                <c:pt idx="2236">
                  <c:v>42182.101620370355</c:v>
                </c:pt>
                <c:pt idx="2237">
                  <c:v>42182.102314814816</c:v>
                </c:pt>
                <c:pt idx="2238">
                  <c:v>42182.103009259255</c:v>
                </c:pt>
                <c:pt idx="2239">
                  <c:v>42182.103703703673</c:v>
                </c:pt>
                <c:pt idx="2240">
                  <c:v>42182.104398148171</c:v>
                </c:pt>
                <c:pt idx="2241">
                  <c:v>42182.105092592596</c:v>
                </c:pt>
                <c:pt idx="2242">
                  <c:v>42182.10578703702</c:v>
                </c:pt>
                <c:pt idx="2243">
                  <c:v>42182.106481481474</c:v>
                </c:pt>
                <c:pt idx="2244">
                  <c:v>42182.107175925928</c:v>
                </c:pt>
                <c:pt idx="2245">
                  <c:v>42182.107870370368</c:v>
                </c:pt>
                <c:pt idx="2246">
                  <c:v>42182.108564814815</c:v>
                </c:pt>
                <c:pt idx="2247">
                  <c:v>42182.109259259261</c:v>
                </c:pt>
                <c:pt idx="2248">
                  <c:v>42182.109953703679</c:v>
                </c:pt>
                <c:pt idx="2249">
                  <c:v>42182.110648148169</c:v>
                </c:pt>
                <c:pt idx="2250">
                  <c:v>42182.111342592594</c:v>
                </c:pt>
                <c:pt idx="2251">
                  <c:v>42182.112037037041</c:v>
                </c:pt>
                <c:pt idx="2252">
                  <c:v>42182.11273148148</c:v>
                </c:pt>
                <c:pt idx="2253">
                  <c:v>42182.113425925927</c:v>
                </c:pt>
                <c:pt idx="2254">
                  <c:v>42182.114120370381</c:v>
                </c:pt>
                <c:pt idx="2255">
                  <c:v>42182.114814814813</c:v>
                </c:pt>
                <c:pt idx="2256">
                  <c:v>42182.11550925926</c:v>
                </c:pt>
                <c:pt idx="2257">
                  <c:v>42182.116203703707</c:v>
                </c:pt>
                <c:pt idx="2258">
                  <c:v>42182.116898148175</c:v>
                </c:pt>
                <c:pt idx="2259">
                  <c:v>42182.117592592593</c:v>
                </c:pt>
                <c:pt idx="2260">
                  <c:v>42182.118287037039</c:v>
                </c:pt>
                <c:pt idx="2261">
                  <c:v>42182.118981481479</c:v>
                </c:pt>
                <c:pt idx="2262">
                  <c:v>42182.119675925933</c:v>
                </c:pt>
                <c:pt idx="2263">
                  <c:v>42182.120370370372</c:v>
                </c:pt>
                <c:pt idx="2264">
                  <c:v>42182.121064814783</c:v>
                </c:pt>
                <c:pt idx="2265">
                  <c:v>42182.121759259244</c:v>
                </c:pt>
                <c:pt idx="2266">
                  <c:v>42182.122453703683</c:v>
                </c:pt>
                <c:pt idx="2267">
                  <c:v>42182.123148148145</c:v>
                </c:pt>
                <c:pt idx="2268">
                  <c:v>42182.123842592584</c:v>
                </c:pt>
                <c:pt idx="2269">
                  <c:v>42182.124537037038</c:v>
                </c:pt>
                <c:pt idx="2270">
                  <c:v>42182.125231481485</c:v>
                </c:pt>
                <c:pt idx="2271">
                  <c:v>42182.125925925924</c:v>
                </c:pt>
                <c:pt idx="2272">
                  <c:v>42182.126620370371</c:v>
                </c:pt>
                <c:pt idx="2273">
                  <c:v>42182.127314814803</c:v>
                </c:pt>
                <c:pt idx="2274">
                  <c:v>42182.128009259257</c:v>
                </c:pt>
                <c:pt idx="2275">
                  <c:v>42182.128703703682</c:v>
                </c:pt>
                <c:pt idx="2276">
                  <c:v>42182.129398148165</c:v>
                </c:pt>
                <c:pt idx="2277">
                  <c:v>42182.13009259259</c:v>
                </c:pt>
                <c:pt idx="2278">
                  <c:v>42182.130787037022</c:v>
                </c:pt>
                <c:pt idx="2279">
                  <c:v>42182.131481481454</c:v>
                </c:pt>
                <c:pt idx="2280">
                  <c:v>42182.132175925923</c:v>
                </c:pt>
                <c:pt idx="2281">
                  <c:v>42182.132870370369</c:v>
                </c:pt>
                <c:pt idx="2282">
                  <c:v>42182.133564814802</c:v>
                </c:pt>
                <c:pt idx="2283">
                  <c:v>42182.134259259263</c:v>
                </c:pt>
                <c:pt idx="2284">
                  <c:v>42182.134953703688</c:v>
                </c:pt>
                <c:pt idx="2285">
                  <c:v>42182.135648148149</c:v>
                </c:pt>
                <c:pt idx="2286">
                  <c:v>42182.136342592596</c:v>
                </c:pt>
                <c:pt idx="2287">
                  <c:v>42182.137037037035</c:v>
                </c:pt>
                <c:pt idx="2288">
                  <c:v>42182.137731481474</c:v>
                </c:pt>
                <c:pt idx="2289">
                  <c:v>42182.138425925928</c:v>
                </c:pt>
                <c:pt idx="2290">
                  <c:v>42182.139120370353</c:v>
                </c:pt>
                <c:pt idx="2291">
                  <c:v>42182.139814814815</c:v>
                </c:pt>
                <c:pt idx="2292">
                  <c:v>42182.140509259261</c:v>
                </c:pt>
                <c:pt idx="2293">
                  <c:v>42182.141203703679</c:v>
                </c:pt>
                <c:pt idx="2294">
                  <c:v>42182.141898148169</c:v>
                </c:pt>
                <c:pt idx="2295">
                  <c:v>42182.142592592601</c:v>
                </c:pt>
                <c:pt idx="2296">
                  <c:v>42182.143287037034</c:v>
                </c:pt>
                <c:pt idx="2297">
                  <c:v>42182.143981481466</c:v>
                </c:pt>
                <c:pt idx="2298">
                  <c:v>42182.144675925942</c:v>
                </c:pt>
                <c:pt idx="2299">
                  <c:v>42182.145370370381</c:v>
                </c:pt>
                <c:pt idx="2300">
                  <c:v>42182.146064814806</c:v>
                </c:pt>
                <c:pt idx="2301">
                  <c:v>42182.14675925926</c:v>
                </c:pt>
                <c:pt idx="2302">
                  <c:v>42182.147453703685</c:v>
                </c:pt>
                <c:pt idx="2303">
                  <c:v>42182.148148148161</c:v>
                </c:pt>
                <c:pt idx="2304">
                  <c:v>42182.148842592593</c:v>
                </c:pt>
                <c:pt idx="2305">
                  <c:v>42182.149537037039</c:v>
                </c:pt>
                <c:pt idx="2306">
                  <c:v>42182.150231481493</c:v>
                </c:pt>
                <c:pt idx="2307">
                  <c:v>42182.150925925933</c:v>
                </c:pt>
                <c:pt idx="2308">
                  <c:v>42182.151620370372</c:v>
                </c:pt>
                <c:pt idx="2309">
                  <c:v>42182.152314814812</c:v>
                </c:pt>
                <c:pt idx="2310">
                  <c:v>42182.153009259258</c:v>
                </c:pt>
                <c:pt idx="2311">
                  <c:v>42182.153703703683</c:v>
                </c:pt>
                <c:pt idx="2312">
                  <c:v>42182.154398148174</c:v>
                </c:pt>
                <c:pt idx="2313">
                  <c:v>42182.155092592591</c:v>
                </c:pt>
                <c:pt idx="2314">
                  <c:v>42182.155787037023</c:v>
                </c:pt>
                <c:pt idx="2315">
                  <c:v>42182.156481481485</c:v>
                </c:pt>
                <c:pt idx="2316">
                  <c:v>42182.157175925931</c:v>
                </c:pt>
                <c:pt idx="2317">
                  <c:v>42182.157870370385</c:v>
                </c:pt>
                <c:pt idx="2318">
                  <c:v>42182.158564814818</c:v>
                </c:pt>
                <c:pt idx="2319">
                  <c:v>42182.159259259271</c:v>
                </c:pt>
                <c:pt idx="2320">
                  <c:v>42182.159953703704</c:v>
                </c:pt>
                <c:pt idx="2321">
                  <c:v>42182.160648148165</c:v>
                </c:pt>
                <c:pt idx="2322">
                  <c:v>42182.161342592575</c:v>
                </c:pt>
                <c:pt idx="2323">
                  <c:v>42182.162037037036</c:v>
                </c:pt>
                <c:pt idx="2324">
                  <c:v>42182.162731481476</c:v>
                </c:pt>
                <c:pt idx="2325">
                  <c:v>42182.163425925908</c:v>
                </c:pt>
                <c:pt idx="2326">
                  <c:v>42182.164120370355</c:v>
                </c:pt>
                <c:pt idx="2327">
                  <c:v>42182.164814814816</c:v>
                </c:pt>
                <c:pt idx="2328">
                  <c:v>42182.165509259255</c:v>
                </c:pt>
                <c:pt idx="2329">
                  <c:v>42182.166203703688</c:v>
                </c:pt>
                <c:pt idx="2330">
                  <c:v>42182.166898148171</c:v>
                </c:pt>
                <c:pt idx="2331">
                  <c:v>42182.167592592596</c:v>
                </c:pt>
                <c:pt idx="2332">
                  <c:v>42182.168287037035</c:v>
                </c:pt>
                <c:pt idx="2333">
                  <c:v>42182.168981481474</c:v>
                </c:pt>
                <c:pt idx="2334">
                  <c:v>42182.169675925928</c:v>
                </c:pt>
                <c:pt idx="2335">
                  <c:v>42182.170370370368</c:v>
                </c:pt>
                <c:pt idx="2336">
                  <c:v>42182.1710648148</c:v>
                </c:pt>
                <c:pt idx="2337">
                  <c:v>42182.171759259254</c:v>
                </c:pt>
                <c:pt idx="2338">
                  <c:v>42182.172453703679</c:v>
                </c:pt>
                <c:pt idx="2339">
                  <c:v>42182.173148148147</c:v>
                </c:pt>
                <c:pt idx="2340">
                  <c:v>42182.173842592594</c:v>
                </c:pt>
                <c:pt idx="2341">
                  <c:v>42182.174537037041</c:v>
                </c:pt>
                <c:pt idx="2342">
                  <c:v>42182.17523148148</c:v>
                </c:pt>
                <c:pt idx="2343">
                  <c:v>42182.175925925927</c:v>
                </c:pt>
                <c:pt idx="2344">
                  <c:v>42182.176620370381</c:v>
                </c:pt>
                <c:pt idx="2345">
                  <c:v>42182.177314814806</c:v>
                </c:pt>
                <c:pt idx="2346">
                  <c:v>42182.17800925926</c:v>
                </c:pt>
                <c:pt idx="2347">
                  <c:v>42182.178703703685</c:v>
                </c:pt>
                <c:pt idx="2348">
                  <c:v>42182.179398148161</c:v>
                </c:pt>
                <c:pt idx="2349">
                  <c:v>42182.180092592593</c:v>
                </c:pt>
                <c:pt idx="2350">
                  <c:v>42182.180787037025</c:v>
                </c:pt>
                <c:pt idx="2351">
                  <c:v>42182.181481481464</c:v>
                </c:pt>
                <c:pt idx="2352">
                  <c:v>42182.182175925933</c:v>
                </c:pt>
                <c:pt idx="2353">
                  <c:v>42182.182870370387</c:v>
                </c:pt>
                <c:pt idx="2354">
                  <c:v>42182.183564814804</c:v>
                </c:pt>
                <c:pt idx="2355">
                  <c:v>42182.184259259273</c:v>
                </c:pt>
                <c:pt idx="2356">
                  <c:v>42182.184953703705</c:v>
                </c:pt>
                <c:pt idx="2357">
                  <c:v>42182.185648148159</c:v>
                </c:pt>
                <c:pt idx="2358">
                  <c:v>42182.186342592591</c:v>
                </c:pt>
                <c:pt idx="2359">
                  <c:v>42182.187037037038</c:v>
                </c:pt>
                <c:pt idx="2360">
                  <c:v>42182.187731481485</c:v>
                </c:pt>
                <c:pt idx="2361">
                  <c:v>42182.188425925931</c:v>
                </c:pt>
                <c:pt idx="2362">
                  <c:v>42182.189120370371</c:v>
                </c:pt>
                <c:pt idx="2363">
                  <c:v>42182.189814814818</c:v>
                </c:pt>
                <c:pt idx="2364">
                  <c:v>42182.190509259257</c:v>
                </c:pt>
                <c:pt idx="2365">
                  <c:v>42182.191203703682</c:v>
                </c:pt>
                <c:pt idx="2366">
                  <c:v>42182.191898148165</c:v>
                </c:pt>
                <c:pt idx="2367">
                  <c:v>42182.19259259259</c:v>
                </c:pt>
                <c:pt idx="2368">
                  <c:v>42182.193287037022</c:v>
                </c:pt>
                <c:pt idx="2369">
                  <c:v>42182.193981481454</c:v>
                </c:pt>
                <c:pt idx="2370">
                  <c:v>42182.194675925923</c:v>
                </c:pt>
                <c:pt idx="2371">
                  <c:v>42182.195370370355</c:v>
                </c:pt>
                <c:pt idx="2372">
                  <c:v>42182.196064814802</c:v>
                </c:pt>
                <c:pt idx="2373">
                  <c:v>42182.196759259255</c:v>
                </c:pt>
                <c:pt idx="2374">
                  <c:v>42182.197453703673</c:v>
                </c:pt>
                <c:pt idx="2375">
                  <c:v>42182.198148148149</c:v>
                </c:pt>
                <c:pt idx="2376">
                  <c:v>42182.198842592596</c:v>
                </c:pt>
                <c:pt idx="2377">
                  <c:v>42182.199537037035</c:v>
                </c:pt>
                <c:pt idx="2378">
                  <c:v>42182.200231481482</c:v>
                </c:pt>
                <c:pt idx="2379">
                  <c:v>42182.200925925928</c:v>
                </c:pt>
                <c:pt idx="2380">
                  <c:v>42182.201620370353</c:v>
                </c:pt>
                <c:pt idx="2381">
                  <c:v>42182.202314814815</c:v>
                </c:pt>
                <c:pt idx="2382">
                  <c:v>42182.203009259254</c:v>
                </c:pt>
                <c:pt idx="2383">
                  <c:v>42182.203703703672</c:v>
                </c:pt>
                <c:pt idx="2384">
                  <c:v>42182.204398148169</c:v>
                </c:pt>
                <c:pt idx="2385">
                  <c:v>42182.205092592594</c:v>
                </c:pt>
                <c:pt idx="2386">
                  <c:v>42182.205787037019</c:v>
                </c:pt>
                <c:pt idx="2387">
                  <c:v>42182.206481481466</c:v>
                </c:pt>
                <c:pt idx="2388">
                  <c:v>42182.207175925927</c:v>
                </c:pt>
                <c:pt idx="2389">
                  <c:v>42182.207870370381</c:v>
                </c:pt>
                <c:pt idx="2390">
                  <c:v>42182.208564814806</c:v>
                </c:pt>
                <c:pt idx="2391">
                  <c:v>42182.20925925926</c:v>
                </c:pt>
                <c:pt idx="2392">
                  <c:v>42182.209953703685</c:v>
                </c:pt>
                <c:pt idx="2393">
                  <c:v>42182.210648148161</c:v>
                </c:pt>
                <c:pt idx="2394">
                  <c:v>42182.211342592585</c:v>
                </c:pt>
                <c:pt idx="2395">
                  <c:v>42182.212037037039</c:v>
                </c:pt>
                <c:pt idx="2396">
                  <c:v>42182.212731481479</c:v>
                </c:pt>
                <c:pt idx="2397">
                  <c:v>42182.213425925926</c:v>
                </c:pt>
                <c:pt idx="2398">
                  <c:v>42182.214120370372</c:v>
                </c:pt>
                <c:pt idx="2399">
                  <c:v>42182.214814814812</c:v>
                </c:pt>
                <c:pt idx="2400">
                  <c:v>42182.215509259258</c:v>
                </c:pt>
                <c:pt idx="2401">
                  <c:v>42182.216203703705</c:v>
                </c:pt>
                <c:pt idx="2402">
                  <c:v>42182.216898148174</c:v>
                </c:pt>
                <c:pt idx="2403">
                  <c:v>42182.217592592591</c:v>
                </c:pt>
                <c:pt idx="2404">
                  <c:v>42182.218287037038</c:v>
                </c:pt>
                <c:pt idx="2405">
                  <c:v>42182.218981481485</c:v>
                </c:pt>
                <c:pt idx="2406">
                  <c:v>42182.219675925931</c:v>
                </c:pt>
                <c:pt idx="2407">
                  <c:v>42182.220370370371</c:v>
                </c:pt>
                <c:pt idx="2408">
                  <c:v>42182.221064814788</c:v>
                </c:pt>
                <c:pt idx="2409">
                  <c:v>42182.221759259242</c:v>
                </c:pt>
                <c:pt idx="2410">
                  <c:v>42182.222453703682</c:v>
                </c:pt>
                <c:pt idx="2411">
                  <c:v>42182.22314814815</c:v>
                </c:pt>
                <c:pt idx="2412">
                  <c:v>42182.223842592575</c:v>
                </c:pt>
                <c:pt idx="2413">
                  <c:v>42182.224537037036</c:v>
                </c:pt>
                <c:pt idx="2414">
                  <c:v>42182.225231481476</c:v>
                </c:pt>
                <c:pt idx="2415">
                  <c:v>42182.225925925908</c:v>
                </c:pt>
                <c:pt idx="2416">
                  <c:v>42182.226620370355</c:v>
                </c:pt>
                <c:pt idx="2417">
                  <c:v>42182.227314814802</c:v>
                </c:pt>
                <c:pt idx="2418">
                  <c:v>42182.228009259255</c:v>
                </c:pt>
                <c:pt idx="2419">
                  <c:v>42182.228703703673</c:v>
                </c:pt>
                <c:pt idx="2420">
                  <c:v>42182.229398148149</c:v>
                </c:pt>
                <c:pt idx="2421">
                  <c:v>42182.230092592596</c:v>
                </c:pt>
                <c:pt idx="2422">
                  <c:v>42182.23078703702</c:v>
                </c:pt>
                <c:pt idx="2423">
                  <c:v>42182.231481481453</c:v>
                </c:pt>
                <c:pt idx="2424">
                  <c:v>42182.232175925928</c:v>
                </c:pt>
                <c:pt idx="2425">
                  <c:v>42182.232870370368</c:v>
                </c:pt>
                <c:pt idx="2426">
                  <c:v>42182.2335648148</c:v>
                </c:pt>
                <c:pt idx="2427">
                  <c:v>42182.234259259261</c:v>
                </c:pt>
                <c:pt idx="2428">
                  <c:v>42182.234953703679</c:v>
                </c:pt>
                <c:pt idx="2429">
                  <c:v>42182.235648148147</c:v>
                </c:pt>
                <c:pt idx="2430">
                  <c:v>42182.236342592594</c:v>
                </c:pt>
                <c:pt idx="2431">
                  <c:v>42182.237037037034</c:v>
                </c:pt>
                <c:pt idx="2432">
                  <c:v>42182.237731481466</c:v>
                </c:pt>
                <c:pt idx="2433">
                  <c:v>42182.238425925927</c:v>
                </c:pt>
                <c:pt idx="2434">
                  <c:v>42182.239120370374</c:v>
                </c:pt>
                <c:pt idx="2435">
                  <c:v>42182.239814814806</c:v>
                </c:pt>
                <c:pt idx="2436">
                  <c:v>42182.24050925926</c:v>
                </c:pt>
                <c:pt idx="2437">
                  <c:v>42182.241203703685</c:v>
                </c:pt>
                <c:pt idx="2438">
                  <c:v>42182.241898148161</c:v>
                </c:pt>
                <c:pt idx="2439">
                  <c:v>42182.242592592593</c:v>
                </c:pt>
                <c:pt idx="2440">
                  <c:v>42182.243287037025</c:v>
                </c:pt>
                <c:pt idx="2441">
                  <c:v>42182.243981481464</c:v>
                </c:pt>
                <c:pt idx="2442">
                  <c:v>42182.244675925933</c:v>
                </c:pt>
                <c:pt idx="2443">
                  <c:v>42182.245370370372</c:v>
                </c:pt>
                <c:pt idx="2444">
                  <c:v>42182.246064814804</c:v>
                </c:pt>
                <c:pt idx="2445">
                  <c:v>42182.246759259258</c:v>
                </c:pt>
                <c:pt idx="2446">
                  <c:v>42182.247453703683</c:v>
                </c:pt>
                <c:pt idx="2447">
                  <c:v>42182.248148148159</c:v>
                </c:pt>
                <c:pt idx="2448">
                  <c:v>42182.248842592591</c:v>
                </c:pt>
                <c:pt idx="2449">
                  <c:v>42182.249537037038</c:v>
                </c:pt>
                <c:pt idx="2450">
                  <c:v>42182.250231481492</c:v>
                </c:pt>
                <c:pt idx="2451">
                  <c:v>42182.250925925931</c:v>
                </c:pt>
                <c:pt idx="2452">
                  <c:v>42182.251620370371</c:v>
                </c:pt>
                <c:pt idx="2453">
                  <c:v>42182.252314814818</c:v>
                </c:pt>
                <c:pt idx="2454">
                  <c:v>42182.253009259257</c:v>
                </c:pt>
                <c:pt idx="2455">
                  <c:v>42182.253703703682</c:v>
                </c:pt>
                <c:pt idx="2456">
                  <c:v>42182.254398148179</c:v>
                </c:pt>
                <c:pt idx="2457">
                  <c:v>42182.25509259259</c:v>
                </c:pt>
                <c:pt idx="2458">
                  <c:v>42182.255787037022</c:v>
                </c:pt>
                <c:pt idx="2459">
                  <c:v>42182.256481481476</c:v>
                </c:pt>
                <c:pt idx="2460">
                  <c:v>42182.257175925923</c:v>
                </c:pt>
                <c:pt idx="2461">
                  <c:v>42182.257870370369</c:v>
                </c:pt>
                <c:pt idx="2462">
                  <c:v>42182.258564814816</c:v>
                </c:pt>
                <c:pt idx="2463">
                  <c:v>42182.259259259263</c:v>
                </c:pt>
                <c:pt idx="2464">
                  <c:v>42182.259953703688</c:v>
                </c:pt>
                <c:pt idx="2465">
                  <c:v>42182.260648148149</c:v>
                </c:pt>
                <c:pt idx="2466">
                  <c:v>42182.261342592581</c:v>
                </c:pt>
                <c:pt idx="2467">
                  <c:v>42182.262037037035</c:v>
                </c:pt>
                <c:pt idx="2468">
                  <c:v>42182.262731481474</c:v>
                </c:pt>
                <c:pt idx="2469">
                  <c:v>42182.263425925914</c:v>
                </c:pt>
                <c:pt idx="2470">
                  <c:v>42182.264120370353</c:v>
                </c:pt>
                <c:pt idx="2471">
                  <c:v>42182.264814814815</c:v>
                </c:pt>
                <c:pt idx="2472">
                  <c:v>42182.265509259254</c:v>
                </c:pt>
                <c:pt idx="2473">
                  <c:v>42182.266203703679</c:v>
                </c:pt>
                <c:pt idx="2474">
                  <c:v>42182.266898148169</c:v>
                </c:pt>
                <c:pt idx="2475">
                  <c:v>42182.267592592594</c:v>
                </c:pt>
                <c:pt idx="2476">
                  <c:v>42182.268287037034</c:v>
                </c:pt>
                <c:pt idx="2477">
                  <c:v>42182.268981481466</c:v>
                </c:pt>
                <c:pt idx="2478">
                  <c:v>42182.269675925927</c:v>
                </c:pt>
                <c:pt idx="2479">
                  <c:v>42182.270370370381</c:v>
                </c:pt>
                <c:pt idx="2480">
                  <c:v>42182.271064814784</c:v>
                </c:pt>
                <c:pt idx="2481">
                  <c:v>42182.271759259245</c:v>
                </c:pt>
                <c:pt idx="2482">
                  <c:v>42182.272453703685</c:v>
                </c:pt>
                <c:pt idx="2483">
                  <c:v>42182.273148148146</c:v>
                </c:pt>
                <c:pt idx="2484">
                  <c:v>42182.273842592585</c:v>
                </c:pt>
                <c:pt idx="2485">
                  <c:v>42182.274537037039</c:v>
                </c:pt>
                <c:pt idx="2486">
                  <c:v>42182.275231481479</c:v>
                </c:pt>
                <c:pt idx="2487">
                  <c:v>42182.275925925926</c:v>
                </c:pt>
                <c:pt idx="2488">
                  <c:v>42182.276620370372</c:v>
                </c:pt>
                <c:pt idx="2489">
                  <c:v>42182.277314814804</c:v>
                </c:pt>
                <c:pt idx="2490">
                  <c:v>42182.278009259258</c:v>
                </c:pt>
                <c:pt idx="2491">
                  <c:v>42182.278703703683</c:v>
                </c:pt>
                <c:pt idx="2492">
                  <c:v>42182.279398148159</c:v>
                </c:pt>
                <c:pt idx="2493">
                  <c:v>42182.280092592591</c:v>
                </c:pt>
                <c:pt idx="2494">
                  <c:v>42182.280787037023</c:v>
                </c:pt>
                <c:pt idx="2495">
                  <c:v>42182.28148148147</c:v>
                </c:pt>
                <c:pt idx="2496">
                  <c:v>42182.282175925931</c:v>
                </c:pt>
                <c:pt idx="2497">
                  <c:v>42182.282870370385</c:v>
                </c:pt>
                <c:pt idx="2498">
                  <c:v>42182.283564814803</c:v>
                </c:pt>
                <c:pt idx="2499">
                  <c:v>42182.284259259271</c:v>
                </c:pt>
                <c:pt idx="2500">
                  <c:v>42182.284953703704</c:v>
                </c:pt>
                <c:pt idx="2501">
                  <c:v>42182.285648148165</c:v>
                </c:pt>
                <c:pt idx="2502">
                  <c:v>42182.28634259259</c:v>
                </c:pt>
                <c:pt idx="2503">
                  <c:v>42182.287037037036</c:v>
                </c:pt>
                <c:pt idx="2504">
                  <c:v>42182.287731481476</c:v>
                </c:pt>
                <c:pt idx="2505">
                  <c:v>42182.288425925923</c:v>
                </c:pt>
                <c:pt idx="2506">
                  <c:v>42182.289120370355</c:v>
                </c:pt>
                <c:pt idx="2507">
                  <c:v>42182.289814814816</c:v>
                </c:pt>
                <c:pt idx="2508">
                  <c:v>42182.290509259255</c:v>
                </c:pt>
                <c:pt idx="2509">
                  <c:v>42182.291203703673</c:v>
                </c:pt>
                <c:pt idx="2510">
                  <c:v>42182.291898148149</c:v>
                </c:pt>
                <c:pt idx="2511">
                  <c:v>42182.292592592596</c:v>
                </c:pt>
                <c:pt idx="2512">
                  <c:v>42182.29328703702</c:v>
                </c:pt>
                <c:pt idx="2513">
                  <c:v>42182.293981481453</c:v>
                </c:pt>
                <c:pt idx="2514">
                  <c:v>42182.294675925928</c:v>
                </c:pt>
                <c:pt idx="2515">
                  <c:v>42182.295370370353</c:v>
                </c:pt>
                <c:pt idx="2516">
                  <c:v>42182.2960648148</c:v>
                </c:pt>
                <c:pt idx="2517">
                  <c:v>42182.296759259254</c:v>
                </c:pt>
                <c:pt idx="2518">
                  <c:v>42182.297453703672</c:v>
                </c:pt>
                <c:pt idx="2519">
                  <c:v>42182.298148148147</c:v>
                </c:pt>
                <c:pt idx="2520">
                  <c:v>42182.298842592594</c:v>
                </c:pt>
                <c:pt idx="2521">
                  <c:v>42182.299537037034</c:v>
                </c:pt>
                <c:pt idx="2522">
                  <c:v>42182.300231481495</c:v>
                </c:pt>
                <c:pt idx="2523">
                  <c:v>42182.300925925942</c:v>
                </c:pt>
                <c:pt idx="2524">
                  <c:v>42182.301620370381</c:v>
                </c:pt>
                <c:pt idx="2525">
                  <c:v>42182.302314814813</c:v>
                </c:pt>
                <c:pt idx="2526">
                  <c:v>42182.30300925926</c:v>
                </c:pt>
                <c:pt idx="2527">
                  <c:v>42182.303703703685</c:v>
                </c:pt>
                <c:pt idx="2528">
                  <c:v>42182.304398148175</c:v>
                </c:pt>
                <c:pt idx="2529">
                  <c:v>42182.305092592593</c:v>
                </c:pt>
                <c:pt idx="2530">
                  <c:v>42182.305787037025</c:v>
                </c:pt>
                <c:pt idx="2531">
                  <c:v>42182.306481481479</c:v>
                </c:pt>
                <c:pt idx="2532">
                  <c:v>42182.307175925933</c:v>
                </c:pt>
                <c:pt idx="2533">
                  <c:v>42182.307870370387</c:v>
                </c:pt>
                <c:pt idx="2534">
                  <c:v>42182.308564814812</c:v>
                </c:pt>
                <c:pt idx="2535">
                  <c:v>42182.309259259273</c:v>
                </c:pt>
                <c:pt idx="2536">
                  <c:v>42182.309953703705</c:v>
                </c:pt>
                <c:pt idx="2537">
                  <c:v>42182.310648148174</c:v>
                </c:pt>
                <c:pt idx="2538">
                  <c:v>42182.311342592591</c:v>
                </c:pt>
                <c:pt idx="2539">
                  <c:v>42182.312037037053</c:v>
                </c:pt>
                <c:pt idx="2540">
                  <c:v>42182.312731481492</c:v>
                </c:pt>
                <c:pt idx="2541">
                  <c:v>42182.313425925931</c:v>
                </c:pt>
                <c:pt idx="2542">
                  <c:v>42182.314120370385</c:v>
                </c:pt>
                <c:pt idx="2543">
                  <c:v>42182.314814814839</c:v>
                </c:pt>
                <c:pt idx="2544">
                  <c:v>42182.315509259271</c:v>
                </c:pt>
                <c:pt idx="2545">
                  <c:v>42182.316203703711</c:v>
                </c:pt>
                <c:pt idx="2546">
                  <c:v>42182.316898148194</c:v>
                </c:pt>
                <c:pt idx="2547">
                  <c:v>42182.317592592604</c:v>
                </c:pt>
                <c:pt idx="2548">
                  <c:v>42182.318287037051</c:v>
                </c:pt>
                <c:pt idx="2549">
                  <c:v>42182.318981481483</c:v>
                </c:pt>
                <c:pt idx="2550">
                  <c:v>42182.319675925937</c:v>
                </c:pt>
                <c:pt idx="2551">
                  <c:v>42182.320370370369</c:v>
                </c:pt>
                <c:pt idx="2552">
                  <c:v>42182.321064814802</c:v>
                </c:pt>
                <c:pt idx="2553">
                  <c:v>42182.321759259255</c:v>
                </c:pt>
                <c:pt idx="2554">
                  <c:v>42182.322453703688</c:v>
                </c:pt>
                <c:pt idx="2555">
                  <c:v>42182.323148148149</c:v>
                </c:pt>
                <c:pt idx="2556">
                  <c:v>42182.323842592596</c:v>
                </c:pt>
                <c:pt idx="2557">
                  <c:v>42182.324537037042</c:v>
                </c:pt>
                <c:pt idx="2558">
                  <c:v>42182.325231481482</c:v>
                </c:pt>
                <c:pt idx="2559">
                  <c:v>42182.325925925928</c:v>
                </c:pt>
                <c:pt idx="2560">
                  <c:v>42182.326620370368</c:v>
                </c:pt>
                <c:pt idx="2561">
                  <c:v>42182.327314814815</c:v>
                </c:pt>
                <c:pt idx="2562">
                  <c:v>42182.328009259261</c:v>
                </c:pt>
                <c:pt idx="2563">
                  <c:v>42182.328703703679</c:v>
                </c:pt>
                <c:pt idx="2564">
                  <c:v>42182.329398148169</c:v>
                </c:pt>
                <c:pt idx="2565">
                  <c:v>42182.330092592601</c:v>
                </c:pt>
                <c:pt idx="2566">
                  <c:v>42182.330787037034</c:v>
                </c:pt>
                <c:pt idx="2567">
                  <c:v>42182.331481481466</c:v>
                </c:pt>
                <c:pt idx="2568">
                  <c:v>42182.332175925942</c:v>
                </c:pt>
                <c:pt idx="2569">
                  <c:v>42182.332870370396</c:v>
                </c:pt>
                <c:pt idx="2570">
                  <c:v>42182.333564814806</c:v>
                </c:pt>
                <c:pt idx="2571">
                  <c:v>42182.334259259274</c:v>
                </c:pt>
                <c:pt idx="2572">
                  <c:v>42182.334953703707</c:v>
                </c:pt>
                <c:pt idx="2573">
                  <c:v>42182.335648148161</c:v>
                </c:pt>
                <c:pt idx="2574">
                  <c:v>42182.336342592593</c:v>
                </c:pt>
                <c:pt idx="2575">
                  <c:v>42182.337037037039</c:v>
                </c:pt>
                <c:pt idx="2576">
                  <c:v>42182.337731481479</c:v>
                </c:pt>
                <c:pt idx="2577">
                  <c:v>42182.338425925933</c:v>
                </c:pt>
                <c:pt idx="2578">
                  <c:v>42182.339120370372</c:v>
                </c:pt>
                <c:pt idx="2579">
                  <c:v>42182.339814814812</c:v>
                </c:pt>
                <c:pt idx="2580">
                  <c:v>42182.340509259273</c:v>
                </c:pt>
                <c:pt idx="2581">
                  <c:v>42182.341203703705</c:v>
                </c:pt>
                <c:pt idx="2582">
                  <c:v>42182.341898148174</c:v>
                </c:pt>
                <c:pt idx="2583">
                  <c:v>42182.342592592606</c:v>
                </c:pt>
                <c:pt idx="2584">
                  <c:v>42182.343287037038</c:v>
                </c:pt>
                <c:pt idx="2585">
                  <c:v>42182.343981481485</c:v>
                </c:pt>
                <c:pt idx="2586">
                  <c:v>42182.344675925946</c:v>
                </c:pt>
                <c:pt idx="2587">
                  <c:v>42182.345370370385</c:v>
                </c:pt>
                <c:pt idx="2588">
                  <c:v>42182.346064814818</c:v>
                </c:pt>
                <c:pt idx="2589">
                  <c:v>42182.346759259271</c:v>
                </c:pt>
                <c:pt idx="2590">
                  <c:v>42182.347453703704</c:v>
                </c:pt>
                <c:pt idx="2591">
                  <c:v>42182.348148148179</c:v>
                </c:pt>
                <c:pt idx="2592">
                  <c:v>42182.348842592604</c:v>
                </c:pt>
                <c:pt idx="2593">
                  <c:v>42182.349537037051</c:v>
                </c:pt>
                <c:pt idx="2594">
                  <c:v>42182.350231481498</c:v>
                </c:pt>
                <c:pt idx="2595">
                  <c:v>42182.350925925937</c:v>
                </c:pt>
                <c:pt idx="2596">
                  <c:v>42182.351620370369</c:v>
                </c:pt>
                <c:pt idx="2597">
                  <c:v>42182.352314814831</c:v>
                </c:pt>
                <c:pt idx="2598">
                  <c:v>42182.353009259263</c:v>
                </c:pt>
                <c:pt idx="2599">
                  <c:v>42182.353703703688</c:v>
                </c:pt>
                <c:pt idx="2600">
                  <c:v>42182.354398148178</c:v>
                </c:pt>
                <c:pt idx="2601">
                  <c:v>42182.355092592603</c:v>
                </c:pt>
                <c:pt idx="2602">
                  <c:v>42182.355787037035</c:v>
                </c:pt>
                <c:pt idx="2603">
                  <c:v>42182.356481481482</c:v>
                </c:pt>
                <c:pt idx="2604">
                  <c:v>42182.357175925943</c:v>
                </c:pt>
                <c:pt idx="2605">
                  <c:v>42182.35787037039</c:v>
                </c:pt>
                <c:pt idx="2606">
                  <c:v>42182.358564814829</c:v>
                </c:pt>
                <c:pt idx="2607">
                  <c:v>42182.359259259276</c:v>
                </c:pt>
                <c:pt idx="2608">
                  <c:v>42182.359953703701</c:v>
                </c:pt>
                <c:pt idx="2609">
                  <c:v>42182.360648148169</c:v>
                </c:pt>
                <c:pt idx="2610">
                  <c:v>42182.361342592594</c:v>
                </c:pt>
                <c:pt idx="2611">
                  <c:v>42182.362037037041</c:v>
                </c:pt>
                <c:pt idx="2612">
                  <c:v>42182.36273148148</c:v>
                </c:pt>
                <c:pt idx="2613">
                  <c:v>42182.363425925927</c:v>
                </c:pt>
                <c:pt idx="2614">
                  <c:v>42182.364120370381</c:v>
                </c:pt>
                <c:pt idx="2615">
                  <c:v>42182.364814814813</c:v>
                </c:pt>
                <c:pt idx="2616">
                  <c:v>42182.36550925926</c:v>
                </c:pt>
                <c:pt idx="2617">
                  <c:v>42182.366203703707</c:v>
                </c:pt>
                <c:pt idx="2618">
                  <c:v>42182.366898148175</c:v>
                </c:pt>
                <c:pt idx="2619">
                  <c:v>42182.367592592593</c:v>
                </c:pt>
                <c:pt idx="2620">
                  <c:v>42182.368287037039</c:v>
                </c:pt>
                <c:pt idx="2621">
                  <c:v>42182.368981481479</c:v>
                </c:pt>
                <c:pt idx="2622">
                  <c:v>42182.369675925933</c:v>
                </c:pt>
                <c:pt idx="2623">
                  <c:v>42182.370370370387</c:v>
                </c:pt>
                <c:pt idx="2624">
                  <c:v>42182.371064814804</c:v>
                </c:pt>
                <c:pt idx="2625">
                  <c:v>42182.371759259258</c:v>
                </c:pt>
                <c:pt idx="2626">
                  <c:v>42182.372453703705</c:v>
                </c:pt>
                <c:pt idx="2627">
                  <c:v>42182.373148148159</c:v>
                </c:pt>
                <c:pt idx="2628">
                  <c:v>42182.373842592591</c:v>
                </c:pt>
                <c:pt idx="2629">
                  <c:v>42182.374537037053</c:v>
                </c:pt>
                <c:pt idx="2630">
                  <c:v>42182.375231481492</c:v>
                </c:pt>
                <c:pt idx="2631">
                  <c:v>42182.375925925931</c:v>
                </c:pt>
                <c:pt idx="2632">
                  <c:v>42182.376620370385</c:v>
                </c:pt>
                <c:pt idx="2633">
                  <c:v>42182.377314814818</c:v>
                </c:pt>
                <c:pt idx="2634">
                  <c:v>42182.378009259271</c:v>
                </c:pt>
                <c:pt idx="2635">
                  <c:v>42182.378703703704</c:v>
                </c:pt>
                <c:pt idx="2636">
                  <c:v>42182.379398148179</c:v>
                </c:pt>
                <c:pt idx="2637">
                  <c:v>42182.380092592604</c:v>
                </c:pt>
                <c:pt idx="2638">
                  <c:v>42182.380787037036</c:v>
                </c:pt>
                <c:pt idx="2639">
                  <c:v>42182.381481481476</c:v>
                </c:pt>
                <c:pt idx="2640">
                  <c:v>42182.382175925937</c:v>
                </c:pt>
                <c:pt idx="2641">
                  <c:v>42182.382870370391</c:v>
                </c:pt>
                <c:pt idx="2642">
                  <c:v>42182.383564814816</c:v>
                </c:pt>
                <c:pt idx="2643">
                  <c:v>42182.384259259285</c:v>
                </c:pt>
                <c:pt idx="2644">
                  <c:v>42182.384953703702</c:v>
                </c:pt>
                <c:pt idx="2645">
                  <c:v>42182.385648148171</c:v>
                </c:pt>
                <c:pt idx="2646">
                  <c:v>42182.386342592603</c:v>
                </c:pt>
                <c:pt idx="2647">
                  <c:v>42182.387037037042</c:v>
                </c:pt>
                <c:pt idx="2648">
                  <c:v>42182.387731481482</c:v>
                </c:pt>
                <c:pt idx="2649">
                  <c:v>42182.388425925943</c:v>
                </c:pt>
                <c:pt idx="2650">
                  <c:v>42182.389120370368</c:v>
                </c:pt>
                <c:pt idx="2651">
                  <c:v>42182.389814814829</c:v>
                </c:pt>
                <c:pt idx="2652">
                  <c:v>42182.390509259261</c:v>
                </c:pt>
                <c:pt idx="2653">
                  <c:v>42182.391203703679</c:v>
                </c:pt>
                <c:pt idx="2654">
                  <c:v>42182.391898148169</c:v>
                </c:pt>
                <c:pt idx="2655">
                  <c:v>42182.392592592601</c:v>
                </c:pt>
                <c:pt idx="2656">
                  <c:v>42182.393287037034</c:v>
                </c:pt>
                <c:pt idx="2657">
                  <c:v>42182.393981481466</c:v>
                </c:pt>
                <c:pt idx="2658">
                  <c:v>42182.394675925942</c:v>
                </c:pt>
                <c:pt idx="2659">
                  <c:v>42182.395370370381</c:v>
                </c:pt>
                <c:pt idx="2660">
                  <c:v>42182.396064814806</c:v>
                </c:pt>
                <c:pt idx="2661">
                  <c:v>42182.39675925926</c:v>
                </c:pt>
                <c:pt idx="2662">
                  <c:v>42182.397453703685</c:v>
                </c:pt>
                <c:pt idx="2663">
                  <c:v>42182.398148148161</c:v>
                </c:pt>
                <c:pt idx="2664">
                  <c:v>42182.398842592593</c:v>
                </c:pt>
                <c:pt idx="2665">
                  <c:v>42182.399537037039</c:v>
                </c:pt>
                <c:pt idx="2666">
                  <c:v>42182.400231481493</c:v>
                </c:pt>
                <c:pt idx="2667">
                  <c:v>42182.400925925933</c:v>
                </c:pt>
                <c:pt idx="2668">
                  <c:v>42182.401620370372</c:v>
                </c:pt>
                <c:pt idx="2669">
                  <c:v>42182.402314814812</c:v>
                </c:pt>
                <c:pt idx="2670">
                  <c:v>42182.403009259258</c:v>
                </c:pt>
                <c:pt idx="2671">
                  <c:v>42182.403703703683</c:v>
                </c:pt>
                <c:pt idx="2672">
                  <c:v>42182.404398148174</c:v>
                </c:pt>
                <c:pt idx="2673">
                  <c:v>42182.405092592591</c:v>
                </c:pt>
                <c:pt idx="2674">
                  <c:v>42182.405787037023</c:v>
                </c:pt>
                <c:pt idx="2675">
                  <c:v>42182.406481481485</c:v>
                </c:pt>
                <c:pt idx="2676">
                  <c:v>42182.407175925931</c:v>
                </c:pt>
                <c:pt idx="2677">
                  <c:v>42182.407870370385</c:v>
                </c:pt>
                <c:pt idx="2678">
                  <c:v>42182.408564814818</c:v>
                </c:pt>
                <c:pt idx="2679">
                  <c:v>42182.409259259271</c:v>
                </c:pt>
                <c:pt idx="2680">
                  <c:v>42182.409953703704</c:v>
                </c:pt>
                <c:pt idx="2681">
                  <c:v>42182.410648148179</c:v>
                </c:pt>
                <c:pt idx="2682">
                  <c:v>42182.41134259259</c:v>
                </c:pt>
                <c:pt idx="2683">
                  <c:v>42182.412037037051</c:v>
                </c:pt>
                <c:pt idx="2684">
                  <c:v>42182.412731481483</c:v>
                </c:pt>
                <c:pt idx="2685">
                  <c:v>42182.413425925923</c:v>
                </c:pt>
                <c:pt idx="2686">
                  <c:v>42182.414120370369</c:v>
                </c:pt>
                <c:pt idx="2687">
                  <c:v>42182.414814814831</c:v>
                </c:pt>
                <c:pt idx="2688">
                  <c:v>42182.415509259263</c:v>
                </c:pt>
                <c:pt idx="2689">
                  <c:v>42182.416203703702</c:v>
                </c:pt>
                <c:pt idx="2690">
                  <c:v>42182.416898148178</c:v>
                </c:pt>
                <c:pt idx="2691">
                  <c:v>42182.417592592603</c:v>
                </c:pt>
                <c:pt idx="2692">
                  <c:v>42182.418287037042</c:v>
                </c:pt>
                <c:pt idx="2693">
                  <c:v>42182.418981481482</c:v>
                </c:pt>
                <c:pt idx="2694">
                  <c:v>42182.419675925943</c:v>
                </c:pt>
                <c:pt idx="2695">
                  <c:v>42182.420370370368</c:v>
                </c:pt>
                <c:pt idx="2696">
                  <c:v>42182.4210648148</c:v>
                </c:pt>
                <c:pt idx="2697">
                  <c:v>42182.421759259254</c:v>
                </c:pt>
                <c:pt idx="2698">
                  <c:v>42182.422453703679</c:v>
                </c:pt>
                <c:pt idx="2699">
                  <c:v>42182.423148148147</c:v>
                </c:pt>
                <c:pt idx="2700">
                  <c:v>42182.423842592594</c:v>
                </c:pt>
                <c:pt idx="2701">
                  <c:v>42182.424537037041</c:v>
                </c:pt>
                <c:pt idx="2702">
                  <c:v>42182.42523148148</c:v>
                </c:pt>
                <c:pt idx="2703">
                  <c:v>42182.425925925927</c:v>
                </c:pt>
                <c:pt idx="2704">
                  <c:v>42182.426620370381</c:v>
                </c:pt>
                <c:pt idx="2705">
                  <c:v>42182.427314814806</c:v>
                </c:pt>
                <c:pt idx="2706">
                  <c:v>42182.42800925926</c:v>
                </c:pt>
                <c:pt idx="2707">
                  <c:v>42182.428703703685</c:v>
                </c:pt>
                <c:pt idx="2708">
                  <c:v>42182.429398148161</c:v>
                </c:pt>
                <c:pt idx="2709">
                  <c:v>42182.430092592593</c:v>
                </c:pt>
                <c:pt idx="2710">
                  <c:v>42182.430787037025</c:v>
                </c:pt>
                <c:pt idx="2711">
                  <c:v>42182.431481481464</c:v>
                </c:pt>
                <c:pt idx="2712">
                  <c:v>42182.432175925933</c:v>
                </c:pt>
                <c:pt idx="2713">
                  <c:v>42182.432870370387</c:v>
                </c:pt>
                <c:pt idx="2714">
                  <c:v>42182.433564814804</c:v>
                </c:pt>
                <c:pt idx="2715">
                  <c:v>42182.434259259273</c:v>
                </c:pt>
                <c:pt idx="2716">
                  <c:v>42182.434953703705</c:v>
                </c:pt>
                <c:pt idx="2717">
                  <c:v>42182.435648148159</c:v>
                </c:pt>
                <c:pt idx="2718">
                  <c:v>42182.436342592591</c:v>
                </c:pt>
                <c:pt idx="2719">
                  <c:v>42182.437037037038</c:v>
                </c:pt>
                <c:pt idx="2720">
                  <c:v>42182.437731481485</c:v>
                </c:pt>
                <c:pt idx="2721">
                  <c:v>42182.438425925931</c:v>
                </c:pt>
                <c:pt idx="2722">
                  <c:v>42182.439120370371</c:v>
                </c:pt>
                <c:pt idx="2723">
                  <c:v>42182.439814814818</c:v>
                </c:pt>
                <c:pt idx="2724">
                  <c:v>42182.440509259271</c:v>
                </c:pt>
                <c:pt idx="2725">
                  <c:v>42182.441203703704</c:v>
                </c:pt>
                <c:pt idx="2726">
                  <c:v>42182.441898148179</c:v>
                </c:pt>
                <c:pt idx="2727">
                  <c:v>42182.442592592604</c:v>
                </c:pt>
                <c:pt idx="2728">
                  <c:v>42182.443287037036</c:v>
                </c:pt>
                <c:pt idx="2729">
                  <c:v>42182.443981481476</c:v>
                </c:pt>
                <c:pt idx="2730">
                  <c:v>42182.444675925937</c:v>
                </c:pt>
                <c:pt idx="2731">
                  <c:v>42182.445370370369</c:v>
                </c:pt>
                <c:pt idx="2732">
                  <c:v>42182.446064814816</c:v>
                </c:pt>
                <c:pt idx="2733">
                  <c:v>42182.446759259263</c:v>
                </c:pt>
                <c:pt idx="2734">
                  <c:v>42182.447453703688</c:v>
                </c:pt>
                <c:pt idx="2735">
                  <c:v>42182.448148148171</c:v>
                </c:pt>
                <c:pt idx="2736">
                  <c:v>42182.448842592603</c:v>
                </c:pt>
                <c:pt idx="2737">
                  <c:v>42182.449537037042</c:v>
                </c:pt>
                <c:pt idx="2738">
                  <c:v>42182.450231481496</c:v>
                </c:pt>
                <c:pt idx="2739">
                  <c:v>42182.450925925943</c:v>
                </c:pt>
                <c:pt idx="2740">
                  <c:v>42182.451620370368</c:v>
                </c:pt>
                <c:pt idx="2741">
                  <c:v>42182.452314814829</c:v>
                </c:pt>
                <c:pt idx="2742">
                  <c:v>42182.453009259261</c:v>
                </c:pt>
                <c:pt idx="2743">
                  <c:v>42182.453703703679</c:v>
                </c:pt>
                <c:pt idx="2744">
                  <c:v>42182.454398148177</c:v>
                </c:pt>
                <c:pt idx="2745">
                  <c:v>42182.455092592601</c:v>
                </c:pt>
                <c:pt idx="2746">
                  <c:v>42182.455787037034</c:v>
                </c:pt>
                <c:pt idx="2747">
                  <c:v>42182.45648148148</c:v>
                </c:pt>
                <c:pt idx="2748">
                  <c:v>42182.457175925942</c:v>
                </c:pt>
                <c:pt idx="2749">
                  <c:v>42182.457870370396</c:v>
                </c:pt>
                <c:pt idx="2750">
                  <c:v>42182.458564814813</c:v>
                </c:pt>
                <c:pt idx="2751">
                  <c:v>42182.459259259274</c:v>
                </c:pt>
                <c:pt idx="2752">
                  <c:v>42182.459953703707</c:v>
                </c:pt>
                <c:pt idx="2753">
                  <c:v>42182.460648148161</c:v>
                </c:pt>
                <c:pt idx="2754">
                  <c:v>42182.461342592585</c:v>
                </c:pt>
                <c:pt idx="2755">
                  <c:v>42182.462037037039</c:v>
                </c:pt>
                <c:pt idx="2756">
                  <c:v>42182.462731481479</c:v>
                </c:pt>
                <c:pt idx="2757">
                  <c:v>42182.463425925926</c:v>
                </c:pt>
                <c:pt idx="2758">
                  <c:v>42182.464120370372</c:v>
                </c:pt>
                <c:pt idx="2759">
                  <c:v>42182.464814814812</c:v>
                </c:pt>
                <c:pt idx="2760">
                  <c:v>42182.465509259258</c:v>
                </c:pt>
                <c:pt idx="2761">
                  <c:v>42182.466203703705</c:v>
                </c:pt>
                <c:pt idx="2762">
                  <c:v>42182.466898148174</c:v>
                </c:pt>
                <c:pt idx="2763">
                  <c:v>42182.467592592591</c:v>
                </c:pt>
                <c:pt idx="2764">
                  <c:v>42182.468287037038</c:v>
                </c:pt>
                <c:pt idx="2765">
                  <c:v>42182.468981481485</c:v>
                </c:pt>
                <c:pt idx="2766">
                  <c:v>42182.469675925931</c:v>
                </c:pt>
                <c:pt idx="2767">
                  <c:v>42182.470370370385</c:v>
                </c:pt>
                <c:pt idx="2768">
                  <c:v>42182.471064814803</c:v>
                </c:pt>
                <c:pt idx="2769">
                  <c:v>42182.471759259257</c:v>
                </c:pt>
                <c:pt idx="2770">
                  <c:v>42182.472453703704</c:v>
                </c:pt>
                <c:pt idx="2771">
                  <c:v>42182.473148148165</c:v>
                </c:pt>
                <c:pt idx="2772">
                  <c:v>42182.47384259259</c:v>
                </c:pt>
                <c:pt idx="2773">
                  <c:v>42182.474537037051</c:v>
                </c:pt>
                <c:pt idx="2774">
                  <c:v>42182.475231481483</c:v>
                </c:pt>
                <c:pt idx="2775">
                  <c:v>42182.475925925923</c:v>
                </c:pt>
                <c:pt idx="2776">
                  <c:v>42182.476620370369</c:v>
                </c:pt>
                <c:pt idx="2777">
                  <c:v>42182.477314814816</c:v>
                </c:pt>
                <c:pt idx="2778">
                  <c:v>42182.478009259263</c:v>
                </c:pt>
                <c:pt idx="2779">
                  <c:v>42182.478703703688</c:v>
                </c:pt>
                <c:pt idx="2780">
                  <c:v>42182.479398148171</c:v>
                </c:pt>
                <c:pt idx="2781">
                  <c:v>42182.480092592603</c:v>
                </c:pt>
                <c:pt idx="2782">
                  <c:v>42182.480787037035</c:v>
                </c:pt>
                <c:pt idx="2783">
                  <c:v>42182.481481481474</c:v>
                </c:pt>
                <c:pt idx="2784">
                  <c:v>42182.482175925943</c:v>
                </c:pt>
                <c:pt idx="2785">
                  <c:v>42182.48287037039</c:v>
                </c:pt>
                <c:pt idx="2786">
                  <c:v>42182.483564814815</c:v>
                </c:pt>
                <c:pt idx="2787">
                  <c:v>42182.484259259276</c:v>
                </c:pt>
                <c:pt idx="2788">
                  <c:v>42182.484953703701</c:v>
                </c:pt>
                <c:pt idx="2789">
                  <c:v>42182.485648148169</c:v>
                </c:pt>
                <c:pt idx="2790">
                  <c:v>42182.486342592601</c:v>
                </c:pt>
                <c:pt idx="2791">
                  <c:v>42182.487037037041</c:v>
                </c:pt>
                <c:pt idx="2792">
                  <c:v>42182.48773148148</c:v>
                </c:pt>
                <c:pt idx="2793">
                  <c:v>42182.488425925942</c:v>
                </c:pt>
                <c:pt idx="2794">
                  <c:v>42182.489120370381</c:v>
                </c:pt>
                <c:pt idx="2795">
                  <c:v>42182.489814814813</c:v>
                </c:pt>
                <c:pt idx="2796">
                  <c:v>42182.49050925926</c:v>
                </c:pt>
                <c:pt idx="2797">
                  <c:v>42182.491203703685</c:v>
                </c:pt>
                <c:pt idx="2798">
                  <c:v>42182.491898148161</c:v>
                </c:pt>
                <c:pt idx="2799">
                  <c:v>42182.492592592593</c:v>
                </c:pt>
                <c:pt idx="2800">
                  <c:v>42182.493287037025</c:v>
                </c:pt>
                <c:pt idx="2801">
                  <c:v>42182.493981481464</c:v>
                </c:pt>
                <c:pt idx="2802">
                  <c:v>42182.494675925933</c:v>
                </c:pt>
                <c:pt idx="2803">
                  <c:v>42182.495370370372</c:v>
                </c:pt>
                <c:pt idx="2804">
                  <c:v>42182.496064814804</c:v>
                </c:pt>
                <c:pt idx="2805">
                  <c:v>42182.496759259258</c:v>
                </c:pt>
                <c:pt idx="2806">
                  <c:v>42182.497453703683</c:v>
                </c:pt>
                <c:pt idx="2807">
                  <c:v>42182.498148148159</c:v>
                </c:pt>
                <c:pt idx="2808">
                  <c:v>42182.498842592591</c:v>
                </c:pt>
                <c:pt idx="2809">
                  <c:v>42182.499537037038</c:v>
                </c:pt>
                <c:pt idx="2810">
                  <c:v>42182.500231481492</c:v>
                </c:pt>
                <c:pt idx="2811">
                  <c:v>42182.500925925931</c:v>
                </c:pt>
                <c:pt idx="2812">
                  <c:v>42182.501620370371</c:v>
                </c:pt>
                <c:pt idx="2813">
                  <c:v>42182.502314814818</c:v>
                </c:pt>
                <c:pt idx="2814">
                  <c:v>42182.503009259257</c:v>
                </c:pt>
                <c:pt idx="2815">
                  <c:v>42182.503703703682</c:v>
                </c:pt>
                <c:pt idx="2816">
                  <c:v>42182.504398148179</c:v>
                </c:pt>
                <c:pt idx="2817">
                  <c:v>42182.50509259259</c:v>
                </c:pt>
                <c:pt idx="2818">
                  <c:v>42182.505787037022</c:v>
                </c:pt>
                <c:pt idx="2819">
                  <c:v>42182.506481481476</c:v>
                </c:pt>
                <c:pt idx="2820">
                  <c:v>42182.507175925923</c:v>
                </c:pt>
                <c:pt idx="2821">
                  <c:v>42182.507870370369</c:v>
                </c:pt>
                <c:pt idx="2822">
                  <c:v>42182.508564814816</c:v>
                </c:pt>
                <c:pt idx="2823">
                  <c:v>42182.509259259263</c:v>
                </c:pt>
                <c:pt idx="2824">
                  <c:v>42182.509953703688</c:v>
                </c:pt>
                <c:pt idx="2825">
                  <c:v>42182.510648148171</c:v>
                </c:pt>
                <c:pt idx="2826">
                  <c:v>42182.511342592596</c:v>
                </c:pt>
                <c:pt idx="2827">
                  <c:v>42182.512037037042</c:v>
                </c:pt>
                <c:pt idx="2828">
                  <c:v>42182.512731481482</c:v>
                </c:pt>
                <c:pt idx="2829">
                  <c:v>42182.513425925928</c:v>
                </c:pt>
                <c:pt idx="2830">
                  <c:v>42182.514120370368</c:v>
                </c:pt>
                <c:pt idx="2831">
                  <c:v>42182.514814814829</c:v>
                </c:pt>
                <c:pt idx="2832">
                  <c:v>42182.515509259261</c:v>
                </c:pt>
                <c:pt idx="2833">
                  <c:v>42182.516203703701</c:v>
                </c:pt>
                <c:pt idx="2834">
                  <c:v>42182.516898148177</c:v>
                </c:pt>
                <c:pt idx="2835">
                  <c:v>42182.517592592601</c:v>
                </c:pt>
                <c:pt idx="2836">
                  <c:v>42182.518287037041</c:v>
                </c:pt>
                <c:pt idx="2837">
                  <c:v>42182.51898148148</c:v>
                </c:pt>
                <c:pt idx="2838">
                  <c:v>42182.519675925942</c:v>
                </c:pt>
                <c:pt idx="2839">
                  <c:v>42182.520370370381</c:v>
                </c:pt>
                <c:pt idx="2840">
                  <c:v>42182.521064814784</c:v>
                </c:pt>
                <c:pt idx="2841">
                  <c:v>42182.521759259245</c:v>
                </c:pt>
                <c:pt idx="2842">
                  <c:v>42182.522453703685</c:v>
                </c:pt>
                <c:pt idx="2843">
                  <c:v>42182.523148148146</c:v>
                </c:pt>
                <c:pt idx="2844">
                  <c:v>42182.523842592585</c:v>
                </c:pt>
                <c:pt idx="2845">
                  <c:v>42182.524537037039</c:v>
                </c:pt>
                <c:pt idx="2846">
                  <c:v>42182.525231481479</c:v>
                </c:pt>
                <c:pt idx="2847">
                  <c:v>42182.525925925926</c:v>
                </c:pt>
                <c:pt idx="2848">
                  <c:v>42182.526620370372</c:v>
                </c:pt>
                <c:pt idx="2849">
                  <c:v>42182.527314814804</c:v>
                </c:pt>
                <c:pt idx="2850">
                  <c:v>42182.528009259258</c:v>
                </c:pt>
                <c:pt idx="2851">
                  <c:v>42182.528703703683</c:v>
                </c:pt>
                <c:pt idx="2852">
                  <c:v>42182.529398148159</c:v>
                </c:pt>
                <c:pt idx="2853">
                  <c:v>42182.530092592591</c:v>
                </c:pt>
                <c:pt idx="2854">
                  <c:v>42182.530787037023</c:v>
                </c:pt>
                <c:pt idx="2855">
                  <c:v>42182.53148148147</c:v>
                </c:pt>
                <c:pt idx="2856">
                  <c:v>42182.532175925931</c:v>
                </c:pt>
                <c:pt idx="2857">
                  <c:v>42182.532870370385</c:v>
                </c:pt>
                <c:pt idx="2858">
                  <c:v>42182.533564814803</c:v>
                </c:pt>
                <c:pt idx="2859">
                  <c:v>42182.534259259271</c:v>
                </c:pt>
                <c:pt idx="2860">
                  <c:v>42182.534953703704</c:v>
                </c:pt>
                <c:pt idx="2861">
                  <c:v>42182.535648148165</c:v>
                </c:pt>
                <c:pt idx="2862">
                  <c:v>42182.53634259259</c:v>
                </c:pt>
                <c:pt idx="2863">
                  <c:v>42182.537037037036</c:v>
                </c:pt>
                <c:pt idx="2864">
                  <c:v>42182.537731481476</c:v>
                </c:pt>
                <c:pt idx="2865">
                  <c:v>42182.538425925923</c:v>
                </c:pt>
                <c:pt idx="2866">
                  <c:v>42182.539120370355</c:v>
                </c:pt>
                <c:pt idx="2867">
                  <c:v>42182.539814814816</c:v>
                </c:pt>
                <c:pt idx="2868">
                  <c:v>42182.540509259263</c:v>
                </c:pt>
                <c:pt idx="2869">
                  <c:v>42182.541203703688</c:v>
                </c:pt>
                <c:pt idx="2870">
                  <c:v>42182.541898148171</c:v>
                </c:pt>
                <c:pt idx="2871">
                  <c:v>42182.542592592603</c:v>
                </c:pt>
                <c:pt idx="2872">
                  <c:v>42182.543287037035</c:v>
                </c:pt>
                <c:pt idx="2873">
                  <c:v>42182.543981481474</c:v>
                </c:pt>
                <c:pt idx="2874">
                  <c:v>42182.544675925943</c:v>
                </c:pt>
                <c:pt idx="2875">
                  <c:v>42182.545370370368</c:v>
                </c:pt>
                <c:pt idx="2876">
                  <c:v>42182.546064814815</c:v>
                </c:pt>
                <c:pt idx="2877">
                  <c:v>42182.546759259261</c:v>
                </c:pt>
                <c:pt idx="2878">
                  <c:v>42182.547453703679</c:v>
                </c:pt>
                <c:pt idx="2879">
                  <c:v>42182.548148148169</c:v>
                </c:pt>
                <c:pt idx="2880">
                  <c:v>42182.548842592601</c:v>
                </c:pt>
                <c:pt idx="2881">
                  <c:v>42182.549537037041</c:v>
                </c:pt>
                <c:pt idx="2882">
                  <c:v>42182.550231481495</c:v>
                </c:pt>
                <c:pt idx="2883">
                  <c:v>42182.550925925942</c:v>
                </c:pt>
                <c:pt idx="2884">
                  <c:v>42182.551620370381</c:v>
                </c:pt>
                <c:pt idx="2885">
                  <c:v>42182.552314814813</c:v>
                </c:pt>
                <c:pt idx="2886">
                  <c:v>42182.55300925926</c:v>
                </c:pt>
                <c:pt idx="2887">
                  <c:v>42182.553703703685</c:v>
                </c:pt>
                <c:pt idx="2888">
                  <c:v>42182.554398148175</c:v>
                </c:pt>
                <c:pt idx="2889">
                  <c:v>42182.555092592593</c:v>
                </c:pt>
                <c:pt idx="2890">
                  <c:v>42182.555787037025</c:v>
                </c:pt>
                <c:pt idx="2891">
                  <c:v>42182.556481481479</c:v>
                </c:pt>
                <c:pt idx="2892">
                  <c:v>42182.557175925933</c:v>
                </c:pt>
                <c:pt idx="2893">
                  <c:v>42182.557870370387</c:v>
                </c:pt>
                <c:pt idx="2894">
                  <c:v>42182.558564814812</c:v>
                </c:pt>
                <c:pt idx="2895">
                  <c:v>42182.559259259273</c:v>
                </c:pt>
                <c:pt idx="2896">
                  <c:v>42182.559953703705</c:v>
                </c:pt>
                <c:pt idx="2897">
                  <c:v>42182.560648148159</c:v>
                </c:pt>
                <c:pt idx="2898">
                  <c:v>42182.561342592584</c:v>
                </c:pt>
                <c:pt idx="2899">
                  <c:v>42182.562037037038</c:v>
                </c:pt>
                <c:pt idx="2900">
                  <c:v>42182.562731481485</c:v>
                </c:pt>
                <c:pt idx="2901">
                  <c:v>42182.563425925924</c:v>
                </c:pt>
                <c:pt idx="2902">
                  <c:v>42182.564120370371</c:v>
                </c:pt>
                <c:pt idx="2903">
                  <c:v>42182.564814814818</c:v>
                </c:pt>
                <c:pt idx="2904">
                  <c:v>42182.565509259257</c:v>
                </c:pt>
                <c:pt idx="2905">
                  <c:v>42182.566203703704</c:v>
                </c:pt>
                <c:pt idx="2906">
                  <c:v>42182.566898148179</c:v>
                </c:pt>
                <c:pt idx="2907">
                  <c:v>42182.56759259259</c:v>
                </c:pt>
                <c:pt idx="2908">
                  <c:v>42182.568287037036</c:v>
                </c:pt>
                <c:pt idx="2909">
                  <c:v>42182.568981481476</c:v>
                </c:pt>
                <c:pt idx="2910">
                  <c:v>42182.569675925923</c:v>
                </c:pt>
                <c:pt idx="2911">
                  <c:v>42182.570370370369</c:v>
                </c:pt>
                <c:pt idx="2912">
                  <c:v>42182.571064814802</c:v>
                </c:pt>
                <c:pt idx="2913">
                  <c:v>42182.571759259255</c:v>
                </c:pt>
                <c:pt idx="2914">
                  <c:v>42182.572453703688</c:v>
                </c:pt>
                <c:pt idx="2915">
                  <c:v>42182.573148148149</c:v>
                </c:pt>
                <c:pt idx="2916">
                  <c:v>42182.573842592596</c:v>
                </c:pt>
                <c:pt idx="2917">
                  <c:v>42182.574537037042</c:v>
                </c:pt>
                <c:pt idx="2918">
                  <c:v>42182.575231481482</c:v>
                </c:pt>
                <c:pt idx="2919">
                  <c:v>42182.575925925928</c:v>
                </c:pt>
                <c:pt idx="2920">
                  <c:v>42182.576620370368</c:v>
                </c:pt>
                <c:pt idx="2921">
                  <c:v>42182.577314814815</c:v>
                </c:pt>
                <c:pt idx="2922">
                  <c:v>42182.578009259261</c:v>
                </c:pt>
                <c:pt idx="2923">
                  <c:v>42182.578703703679</c:v>
                </c:pt>
                <c:pt idx="2924">
                  <c:v>42182.579398148169</c:v>
                </c:pt>
                <c:pt idx="2925">
                  <c:v>42182.580092592601</c:v>
                </c:pt>
                <c:pt idx="2926">
                  <c:v>42182.580787037034</c:v>
                </c:pt>
                <c:pt idx="2927">
                  <c:v>42182.581481481466</c:v>
                </c:pt>
                <c:pt idx="2928">
                  <c:v>42182.582175925942</c:v>
                </c:pt>
                <c:pt idx="2929">
                  <c:v>42182.582870370396</c:v>
                </c:pt>
                <c:pt idx="2930">
                  <c:v>42182.583564814806</c:v>
                </c:pt>
                <c:pt idx="2931">
                  <c:v>42182.584259259274</c:v>
                </c:pt>
                <c:pt idx="2932">
                  <c:v>42182.584953703707</c:v>
                </c:pt>
                <c:pt idx="2933">
                  <c:v>42182.585648148161</c:v>
                </c:pt>
                <c:pt idx="2934">
                  <c:v>42182.586342592593</c:v>
                </c:pt>
                <c:pt idx="2935">
                  <c:v>42182.587037037039</c:v>
                </c:pt>
                <c:pt idx="2936">
                  <c:v>42182.587731481479</c:v>
                </c:pt>
                <c:pt idx="2937">
                  <c:v>42182.588425925933</c:v>
                </c:pt>
                <c:pt idx="2938">
                  <c:v>42182.589120370372</c:v>
                </c:pt>
                <c:pt idx="2939">
                  <c:v>42182.589814814812</c:v>
                </c:pt>
                <c:pt idx="2940">
                  <c:v>42182.590509259258</c:v>
                </c:pt>
                <c:pt idx="2941">
                  <c:v>42182.591203703683</c:v>
                </c:pt>
                <c:pt idx="2942">
                  <c:v>42182.591898148159</c:v>
                </c:pt>
                <c:pt idx="2943">
                  <c:v>42182.592592592591</c:v>
                </c:pt>
                <c:pt idx="2944">
                  <c:v>42182.593287037023</c:v>
                </c:pt>
                <c:pt idx="2945">
                  <c:v>42182.59398148147</c:v>
                </c:pt>
                <c:pt idx="2946">
                  <c:v>42182.594675925931</c:v>
                </c:pt>
                <c:pt idx="2947">
                  <c:v>42182.595370370371</c:v>
                </c:pt>
                <c:pt idx="2948">
                  <c:v>42182.596064814803</c:v>
                </c:pt>
                <c:pt idx="2949">
                  <c:v>42182.596759259257</c:v>
                </c:pt>
                <c:pt idx="2950">
                  <c:v>42182.597453703682</c:v>
                </c:pt>
                <c:pt idx="2951">
                  <c:v>42182.598148148165</c:v>
                </c:pt>
                <c:pt idx="2952">
                  <c:v>42182.59884259259</c:v>
                </c:pt>
                <c:pt idx="2953">
                  <c:v>42182.599537037036</c:v>
                </c:pt>
                <c:pt idx="2954">
                  <c:v>42182.600231481483</c:v>
                </c:pt>
                <c:pt idx="2955">
                  <c:v>42182.600925925923</c:v>
                </c:pt>
                <c:pt idx="2956">
                  <c:v>42182.601620370355</c:v>
                </c:pt>
                <c:pt idx="2957">
                  <c:v>42182.602314814816</c:v>
                </c:pt>
                <c:pt idx="2958">
                  <c:v>42182.603009259255</c:v>
                </c:pt>
                <c:pt idx="2959">
                  <c:v>42182.603703703673</c:v>
                </c:pt>
                <c:pt idx="2960">
                  <c:v>42182.604398148171</c:v>
                </c:pt>
                <c:pt idx="2961">
                  <c:v>42182.605092592596</c:v>
                </c:pt>
                <c:pt idx="2962">
                  <c:v>42182.60578703702</c:v>
                </c:pt>
                <c:pt idx="2963">
                  <c:v>42182.606481481474</c:v>
                </c:pt>
                <c:pt idx="2964">
                  <c:v>42182.607175925928</c:v>
                </c:pt>
                <c:pt idx="2965">
                  <c:v>42182.607870370368</c:v>
                </c:pt>
                <c:pt idx="2966">
                  <c:v>42182.608564814815</c:v>
                </c:pt>
                <c:pt idx="2967">
                  <c:v>42182.609259259261</c:v>
                </c:pt>
                <c:pt idx="2968">
                  <c:v>42182.609953703679</c:v>
                </c:pt>
                <c:pt idx="2969">
                  <c:v>42182.610648148169</c:v>
                </c:pt>
                <c:pt idx="2970">
                  <c:v>42182.611342592594</c:v>
                </c:pt>
                <c:pt idx="2971">
                  <c:v>42182.612037037041</c:v>
                </c:pt>
                <c:pt idx="2972">
                  <c:v>42182.61273148148</c:v>
                </c:pt>
                <c:pt idx="2973">
                  <c:v>42182.613425925927</c:v>
                </c:pt>
                <c:pt idx="2974">
                  <c:v>42182.614120370381</c:v>
                </c:pt>
                <c:pt idx="2975">
                  <c:v>42182.614814814813</c:v>
                </c:pt>
                <c:pt idx="2976">
                  <c:v>42182.61550925926</c:v>
                </c:pt>
                <c:pt idx="2977">
                  <c:v>42182.616203703707</c:v>
                </c:pt>
                <c:pt idx="2978">
                  <c:v>42182.616898148175</c:v>
                </c:pt>
                <c:pt idx="2979">
                  <c:v>42182.617592592593</c:v>
                </c:pt>
                <c:pt idx="2980">
                  <c:v>42182.618287037039</c:v>
                </c:pt>
                <c:pt idx="2981">
                  <c:v>42182.618981481479</c:v>
                </c:pt>
                <c:pt idx="2982">
                  <c:v>42182.619675925933</c:v>
                </c:pt>
                <c:pt idx="2983">
                  <c:v>42182.620370370372</c:v>
                </c:pt>
                <c:pt idx="2984">
                  <c:v>42182.621064814783</c:v>
                </c:pt>
                <c:pt idx="2985">
                  <c:v>42182.621759259244</c:v>
                </c:pt>
                <c:pt idx="2986">
                  <c:v>42182.622453703683</c:v>
                </c:pt>
                <c:pt idx="2987">
                  <c:v>42182.623148148145</c:v>
                </c:pt>
                <c:pt idx="2988">
                  <c:v>42182.623842592584</c:v>
                </c:pt>
                <c:pt idx="2989">
                  <c:v>42182.624537037038</c:v>
                </c:pt>
                <c:pt idx="2990">
                  <c:v>42182.625231481485</c:v>
                </c:pt>
                <c:pt idx="2991">
                  <c:v>42182.625925925924</c:v>
                </c:pt>
                <c:pt idx="2992">
                  <c:v>42182.626620370371</c:v>
                </c:pt>
                <c:pt idx="2993">
                  <c:v>42182.627314814803</c:v>
                </c:pt>
                <c:pt idx="2994">
                  <c:v>42182.628009259257</c:v>
                </c:pt>
                <c:pt idx="2995">
                  <c:v>42182.628703703682</c:v>
                </c:pt>
                <c:pt idx="2996">
                  <c:v>42182.629398148165</c:v>
                </c:pt>
                <c:pt idx="2997">
                  <c:v>42182.63009259259</c:v>
                </c:pt>
                <c:pt idx="2998">
                  <c:v>42182.630787037022</c:v>
                </c:pt>
                <c:pt idx="2999">
                  <c:v>42182.631481481454</c:v>
                </c:pt>
                <c:pt idx="3000">
                  <c:v>42182.632175925923</c:v>
                </c:pt>
                <c:pt idx="3001">
                  <c:v>42182.632870370369</c:v>
                </c:pt>
                <c:pt idx="3002">
                  <c:v>42182.633564814802</c:v>
                </c:pt>
                <c:pt idx="3003">
                  <c:v>42182.634259259263</c:v>
                </c:pt>
                <c:pt idx="3004">
                  <c:v>42182.634953703688</c:v>
                </c:pt>
                <c:pt idx="3005">
                  <c:v>42182.635648148149</c:v>
                </c:pt>
                <c:pt idx="3006">
                  <c:v>42182.636342592596</c:v>
                </c:pt>
                <c:pt idx="3007">
                  <c:v>42182.637037037035</c:v>
                </c:pt>
                <c:pt idx="3008">
                  <c:v>42182.637731481474</c:v>
                </c:pt>
                <c:pt idx="3009">
                  <c:v>42182.638425925928</c:v>
                </c:pt>
                <c:pt idx="3010">
                  <c:v>42182.639120370353</c:v>
                </c:pt>
                <c:pt idx="3011">
                  <c:v>42182.639814814815</c:v>
                </c:pt>
                <c:pt idx="3012">
                  <c:v>42182.640509259261</c:v>
                </c:pt>
                <c:pt idx="3013">
                  <c:v>42182.641203703679</c:v>
                </c:pt>
                <c:pt idx="3014">
                  <c:v>42182.641898148169</c:v>
                </c:pt>
                <c:pt idx="3015">
                  <c:v>42182.642592592601</c:v>
                </c:pt>
                <c:pt idx="3016">
                  <c:v>42182.643287037034</c:v>
                </c:pt>
                <c:pt idx="3017">
                  <c:v>42182.643981481466</c:v>
                </c:pt>
                <c:pt idx="3018">
                  <c:v>42182.644675925942</c:v>
                </c:pt>
                <c:pt idx="3019">
                  <c:v>42182.645370370381</c:v>
                </c:pt>
                <c:pt idx="3020">
                  <c:v>42182.646064814806</c:v>
                </c:pt>
                <c:pt idx="3021">
                  <c:v>42182.64675925926</c:v>
                </c:pt>
                <c:pt idx="3022">
                  <c:v>42182.647453703685</c:v>
                </c:pt>
                <c:pt idx="3023">
                  <c:v>42182.648148148161</c:v>
                </c:pt>
                <c:pt idx="3024">
                  <c:v>42182.648842592593</c:v>
                </c:pt>
                <c:pt idx="3025">
                  <c:v>42182.649537037039</c:v>
                </c:pt>
                <c:pt idx="3026">
                  <c:v>42182.650231481493</c:v>
                </c:pt>
                <c:pt idx="3027">
                  <c:v>42182.650925925933</c:v>
                </c:pt>
                <c:pt idx="3028">
                  <c:v>42182.651620370372</c:v>
                </c:pt>
                <c:pt idx="3029">
                  <c:v>42182.652314814812</c:v>
                </c:pt>
                <c:pt idx="3030">
                  <c:v>42182.653009259258</c:v>
                </c:pt>
                <c:pt idx="3031">
                  <c:v>42182.653703703683</c:v>
                </c:pt>
                <c:pt idx="3032">
                  <c:v>42182.654398148174</c:v>
                </c:pt>
                <c:pt idx="3033">
                  <c:v>42182.655092592591</c:v>
                </c:pt>
                <c:pt idx="3034">
                  <c:v>42182.655787037023</c:v>
                </c:pt>
                <c:pt idx="3035">
                  <c:v>42182.656481481485</c:v>
                </c:pt>
                <c:pt idx="3036">
                  <c:v>42182.657175925931</c:v>
                </c:pt>
                <c:pt idx="3037">
                  <c:v>42182.657870370385</c:v>
                </c:pt>
                <c:pt idx="3038">
                  <c:v>42182.658564814818</c:v>
                </c:pt>
                <c:pt idx="3039">
                  <c:v>42182.659259259271</c:v>
                </c:pt>
                <c:pt idx="3040">
                  <c:v>42182.659953703704</c:v>
                </c:pt>
                <c:pt idx="3041">
                  <c:v>42182.660648148165</c:v>
                </c:pt>
                <c:pt idx="3042">
                  <c:v>42182.661342592575</c:v>
                </c:pt>
                <c:pt idx="3043">
                  <c:v>42182.662037037036</c:v>
                </c:pt>
                <c:pt idx="3044">
                  <c:v>42182.662731481476</c:v>
                </c:pt>
                <c:pt idx="3045">
                  <c:v>42182.663425925908</c:v>
                </c:pt>
                <c:pt idx="3046">
                  <c:v>42182.664120370355</c:v>
                </c:pt>
                <c:pt idx="3047">
                  <c:v>42182.664814814816</c:v>
                </c:pt>
                <c:pt idx="3048">
                  <c:v>42182.665509259255</c:v>
                </c:pt>
                <c:pt idx="3049">
                  <c:v>42182.666203703688</c:v>
                </c:pt>
                <c:pt idx="3050">
                  <c:v>42182.666898148171</c:v>
                </c:pt>
                <c:pt idx="3051">
                  <c:v>42182.667592592596</c:v>
                </c:pt>
                <c:pt idx="3052">
                  <c:v>42182.668287037035</c:v>
                </c:pt>
                <c:pt idx="3053">
                  <c:v>42182.668981481474</c:v>
                </c:pt>
                <c:pt idx="3054">
                  <c:v>42182.669675925928</c:v>
                </c:pt>
                <c:pt idx="3055">
                  <c:v>42182.670370370368</c:v>
                </c:pt>
                <c:pt idx="3056">
                  <c:v>42182.6710648148</c:v>
                </c:pt>
                <c:pt idx="3057">
                  <c:v>42182.671759259254</c:v>
                </c:pt>
                <c:pt idx="3058">
                  <c:v>42182.672453703679</c:v>
                </c:pt>
                <c:pt idx="3059">
                  <c:v>42182.673148148147</c:v>
                </c:pt>
                <c:pt idx="3060">
                  <c:v>42182.673842592594</c:v>
                </c:pt>
                <c:pt idx="3061">
                  <c:v>42182.674537037041</c:v>
                </c:pt>
                <c:pt idx="3062">
                  <c:v>42182.67523148148</c:v>
                </c:pt>
                <c:pt idx="3063">
                  <c:v>42182.675925925927</c:v>
                </c:pt>
                <c:pt idx="3064">
                  <c:v>42182.676620370381</c:v>
                </c:pt>
                <c:pt idx="3065">
                  <c:v>42182.677314814806</c:v>
                </c:pt>
                <c:pt idx="3066">
                  <c:v>42182.67800925926</c:v>
                </c:pt>
                <c:pt idx="3067">
                  <c:v>42182.678703703685</c:v>
                </c:pt>
                <c:pt idx="3068">
                  <c:v>42182.679398148161</c:v>
                </c:pt>
                <c:pt idx="3069">
                  <c:v>42182.680092592593</c:v>
                </c:pt>
                <c:pt idx="3070">
                  <c:v>42182.680787037025</c:v>
                </c:pt>
                <c:pt idx="3071">
                  <c:v>42182.681481481464</c:v>
                </c:pt>
                <c:pt idx="3072">
                  <c:v>42182.682175925933</c:v>
                </c:pt>
                <c:pt idx="3073">
                  <c:v>42182.682870370387</c:v>
                </c:pt>
                <c:pt idx="3074">
                  <c:v>42182.683564814804</c:v>
                </c:pt>
                <c:pt idx="3075">
                  <c:v>42182.684259259273</c:v>
                </c:pt>
                <c:pt idx="3076">
                  <c:v>42182.684953703705</c:v>
                </c:pt>
                <c:pt idx="3077">
                  <c:v>42182.685648148159</c:v>
                </c:pt>
                <c:pt idx="3078">
                  <c:v>42182.686342592591</c:v>
                </c:pt>
                <c:pt idx="3079">
                  <c:v>42182.687037037038</c:v>
                </c:pt>
                <c:pt idx="3080">
                  <c:v>42182.687731481485</c:v>
                </c:pt>
                <c:pt idx="3081">
                  <c:v>42182.688425925931</c:v>
                </c:pt>
                <c:pt idx="3082">
                  <c:v>42182.689120370371</c:v>
                </c:pt>
                <c:pt idx="3083">
                  <c:v>42182.689814814818</c:v>
                </c:pt>
                <c:pt idx="3084">
                  <c:v>42182.690509259257</c:v>
                </c:pt>
                <c:pt idx="3085">
                  <c:v>42182.691203703682</c:v>
                </c:pt>
                <c:pt idx="3086">
                  <c:v>42182.691898148165</c:v>
                </c:pt>
                <c:pt idx="3087">
                  <c:v>42182.69259259259</c:v>
                </c:pt>
                <c:pt idx="3088">
                  <c:v>42182.693287037022</c:v>
                </c:pt>
                <c:pt idx="3089">
                  <c:v>42182.693981481454</c:v>
                </c:pt>
                <c:pt idx="3090">
                  <c:v>42182.694675925923</c:v>
                </c:pt>
                <c:pt idx="3091">
                  <c:v>42182.695370370355</c:v>
                </c:pt>
                <c:pt idx="3092">
                  <c:v>42182.696064814802</c:v>
                </c:pt>
                <c:pt idx="3093">
                  <c:v>42182.696759259255</c:v>
                </c:pt>
                <c:pt idx="3094">
                  <c:v>42182.697453703673</c:v>
                </c:pt>
                <c:pt idx="3095">
                  <c:v>42182.698148148149</c:v>
                </c:pt>
                <c:pt idx="3096">
                  <c:v>42182.698842592596</c:v>
                </c:pt>
                <c:pt idx="3097">
                  <c:v>42182.699537037035</c:v>
                </c:pt>
                <c:pt idx="3098">
                  <c:v>42182.700231481482</c:v>
                </c:pt>
                <c:pt idx="3099">
                  <c:v>42182.700925925928</c:v>
                </c:pt>
                <c:pt idx="3100">
                  <c:v>42182.701620370353</c:v>
                </c:pt>
                <c:pt idx="3101">
                  <c:v>42182.702314814815</c:v>
                </c:pt>
                <c:pt idx="3102">
                  <c:v>42182.703009259254</c:v>
                </c:pt>
                <c:pt idx="3103">
                  <c:v>42182.703703703672</c:v>
                </c:pt>
                <c:pt idx="3104">
                  <c:v>42182.704398148169</c:v>
                </c:pt>
                <c:pt idx="3105">
                  <c:v>42182.705092592594</c:v>
                </c:pt>
                <c:pt idx="3106">
                  <c:v>42182.705787037019</c:v>
                </c:pt>
                <c:pt idx="3107">
                  <c:v>42182.706481481466</c:v>
                </c:pt>
                <c:pt idx="3108">
                  <c:v>42182.707175925927</c:v>
                </c:pt>
                <c:pt idx="3109">
                  <c:v>42182.707870370381</c:v>
                </c:pt>
                <c:pt idx="3110">
                  <c:v>42182.708564814806</c:v>
                </c:pt>
                <c:pt idx="3111">
                  <c:v>42182.70925925926</c:v>
                </c:pt>
                <c:pt idx="3112">
                  <c:v>42182.709953703685</c:v>
                </c:pt>
                <c:pt idx="3113">
                  <c:v>42182.710648148161</c:v>
                </c:pt>
                <c:pt idx="3114">
                  <c:v>42182.711342592585</c:v>
                </c:pt>
                <c:pt idx="3115">
                  <c:v>42182.712037037039</c:v>
                </c:pt>
                <c:pt idx="3116">
                  <c:v>42182.712731481479</c:v>
                </c:pt>
                <c:pt idx="3117">
                  <c:v>42182.713425925926</c:v>
                </c:pt>
                <c:pt idx="3118">
                  <c:v>42182.714120370372</c:v>
                </c:pt>
                <c:pt idx="3119">
                  <c:v>42182.714814814812</c:v>
                </c:pt>
                <c:pt idx="3120">
                  <c:v>42182.715509259258</c:v>
                </c:pt>
                <c:pt idx="3121">
                  <c:v>42182.716203703705</c:v>
                </c:pt>
                <c:pt idx="3122">
                  <c:v>42182.716898148174</c:v>
                </c:pt>
                <c:pt idx="3123">
                  <c:v>42182.717592592591</c:v>
                </c:pt>
                <c:pt idx="3124">
                  <c:v>42182.718287037038</c:v>
                </c:pt>
                <c:pt idx="3125">
                  <c:v>42182.718981481485</c:v>
                </c:pt>
                <c:pt idx="3126">
                  <c:v>42182.719675925931</c:v>
                </c:pt>
                <c:pt idx="3127">
                  <c:v>42182.720370370371</c:v>
                </c:pt>
                <c:pt idx="3128">
                  <c:v>42182.721064814788</c:v>
                </c:pt>
                <c:pt idx="3129">
                  <c:v>42182.721759259242</c:v>
                </c:pt>
                <c:pt idx="3130">
                  <c:v>42182.722453703682</c:v>
                </c:pt>
                <c:pt idx="3131">
                  <c:v>42182.72314814815</c:v>
                </c:pt>
                <c:pt idx="3132">
                  <c:v>42182.723842592575</c:v>
                </c:pt>
                <c:pt idx="3133">
                  <c:v>42182.724537037036</c:v>
                </c:pt>
                <c:pt idx="3134">
                  <c:v>42182.725231481476</c:v>
                </c:pt>
                <c:pt idx="3135">
                  <c:v>42182.725925925908</c:v>
                </c:pt>
                <c:pt idx="3136">
                  <c:v>42182.726620370355</c:v>
                </c:pt>
                <c:pt idx="3137">
                  <c:v>42182.727314814802</c:v>
                </c:pt>
                <c:pt idx="3138">
                  <c:v>42182.728009259255</c:v>
                </c:pt>
                <c:pt idx="3139">
                  <c:v>42182.728703703673</c:v>
                </c:pt>
                <c:pt idx="3140">
                  <c:v>42182.729398148149</c:v>
                </c:pt>
                <c:pt idx="3141">
                  <c:v>42182.730092592596</c:v>
                </c:pt>
                <c:pt idx="3142">
                  <c:v>42182.73078703702</c:v>
                </c:pt>
                <c:pt idx="3143">
                  <c:v>42182.731481481453</c:v>
                </c:pt>
                <c:pt idx="3144">
                  <c:v>42182.732175925928</c:v>
                </c:pt>
                <c:pt idx="3145">
                  <c:v>42182.732870370368</c:v>
                </c:pt>
                <c:pt idx="3146">
                  <c:v>42182.7335648148</c:v>
                </c:pt>
                <c:pt idx="3147">
                  <c:v>42182.734259259261</c:v>
                </c:pt>
                <c:pt idx="3148">
                  <c:v>42182.734953703679</c:v>
                </c:pt>
                <c:pt idx="3149">
                  <c:v>42182.735648148147</c:v>
                </c:pt>
                <c:pt idx="3150">
                  <c:v>42182.736342592594</c:v>
                </c:pt>
                <c:pt idx="3151">
                  <c:v>42182.737037037034</c:v>
                </c:pt>
                <c:pt idx="3152">
                  <c:v>42182.737731481466</c:v>
                </c:pt>
                <c:pt idx="3153">
                  <c:v>42182.738425925927</c:v>
                </c:pt>
                <c:pt idx="3154">
                  <c:v>42182.739120370374</c:v>
                </c:pt>
                <c:pt idx="3155">
                  <c:v>42182.739814814806</c:v>
                </c:pt>
                <c:pt idx="3156">
                  <c:v>42182.74050925926</c:v>
                </c:pt>
                <c:pt idx="3157">
                  <c:v>42182.741203703685</c:v>
                </c:pt>
                <c:pt idx="3158">
                  <c:v>42182.741898148161</c:v>
                </c:pt>
                <c:pt idx="3159">
                  <c:v>42182.742592592593</c:v>
                </c:pt>
                <c:pt idx="3160">
                  <c:v>42182.743287037025</c:v>
                </c:pt>
                <c:pt idx="3161">
                  <c:v>42182.743981481464</c:v>
                </c:pt>
                <c:pt idx="3162">
                  <c:v>42182.744675925933</c:v>
                </c:pt>
                <c:pt idx="3163">
                  <c:v>42182.745370370372</c:v>
                </c:pt>
                <c:pt idx="3164">
                  <c:v>42182.746064814804</c:v>
                </c:pt>
                <c:pt idx="3165">
                  <c:v>42182.746759259258</c:v>
                </c:pt>
                <c:pt idx="3166">
                  <c:v>42182.747453703683</c:v>
                </c:pt>
                <c:pt idx="3167">
                  <c:v>42182.748148148159</c:v>
                </c:pt>
                <c:pt idx="3168">
                  <c:v>42182.748842592591</c:v>
                </c:pt>
                <c:pt idx="3169">
                  <c:v>42182.749537037038</c:v>
                </c:pt>
                <c:pt idx="3170">
                  <c:v>42182.750231481492</c:v>
                </c:pt>
                <c:pt idx="3171">
                  <c:v>42182.750925925931</c:v>
                </c:pt>
                <c:pt idx="3172">
                  <c:v>42182.751620370371</c:v>
                </c:pt>
                <c:pt idx="3173">
                  <c:v>42182.752314814818</c:v>
                </c:pt>
                <c:pt idx="3174">
                  <c:v>42182.753009259257</c:v>
                </c:pt>
                <c:pt idx="3175">
                  <c:v>42182.753703703682</c:v>
                </c:pt>
                <c:pt idx="3176">
                  <c:v>42182.754398148179</c:v>
                </c:pt>
                <c:pt idx="3177">
                  <c:v>42182.75509259259</c:v>
                </c:pt>
                <c:pt idx="3178">
                  <c:v>42182.755787037022</c:v>
                </c:pt>
                <c:pt idx="3179">
                  <c:v>42182.756481481476</c:v>
                </c:pt>
                <c:pt idx="3180">
                  <c:v>42182.757175925923</c:v>
                </c:pt>
                <c:pt idx="3181">
                  <c:v>42182.757870370369</c:v>
                </c:pt>
                <c:pt idx="3182">
                  <c:v>42182.758564814816</c:v>
                </c:pt>
                <c:pt idx="3183">
                  <c:v>42182.759259259263</c:v>
                </c:pt>
                <c:pt idx="3184">
                  <c:v>42182.759953703688</c:v>
                </c:pt>
                <c:pt idx="3185">
                  <c:v>42182.760648148149</c:v>
                </c:pt>
                <c:pt idx="3186">
                  <c:v>42182.761342592581</c:v>
                </c:pt>
                <c:pt idx="3187">
                  <c:v>42182.762037037035</c:v>
                </c:pt>
                <c:pt idx="3188">
                  <c:v>42182.762731481474</c:v>
                </c:pt>
                <c:pt idx="3189">
                  <c:v>42182.763425925914</c:v>
                </c:pt>
                <c:pt idx="3190">
                  <c:v>42182.764120370353</c:v>
                </c:pt>
                <c:pt idx="3191">
                  <c:v>42182.764814814815</c:v>
                </c:pt>
                <c:pt idx="3192">
                  <c:v>42182.765509259254</c:v>
                </c:pt>
                <c:pt idx="3193">
                  <c:v>42182.766203703679</c:v>
                </c:pt>
                <c:pt idx="3194">
                  <c:v>42182.766898148169</c:v>
                </c:pt>
                <c:pt idx="3195">
                  <c:v>42182.767592592594</c:v>
                </c:pt>
                <c:pt idx="3196">
                  <c:v>42182.768287037034</c:v>
                </c:pt>
                <c:pt idx="3197">
                  <c:v>42182.768981481466</c:v>
                </c:pt>
                <c:pt idx="3198">
                  <c:v>42182.769675925927</c:v>
                </c:pt>
                <c:pt idx="3199">
                  <c:v>42182.770370370381</c:v>
                </c:pt>
                <c:pt idx="3200">
                  <c:v>42182.771064814784</c:v>
                </c:pt>
                <c:pt idx="3201">
                  <c:v>42182.771759259245</c:v>
                </c:pt>
                <c:pt idx="3202">
                  <c:v>42182.772453703685</c:v>
                </c:pt>
                <c:pt idx="3203">
                  <c:v>42182.773148148146</c:v>
                </c:pt>
                <c:pt idx="3204">
                  <c:v>42182.773842592585</c:v>
                </c:pt>
                <c:pt idx="3205">
                  <c:v>42182.774537037039</c:v>
                </c:pt>
                <c:pt idx="3206">
                  <c:v>42182.775231481479</c:v>
                </c:pt>
                <c:pt idx="3207">
                  <c:v>42182.775925925926</c:v>
                </c:pt>
                <c:pt idx="3208">
                  <c:v>42182.776620370372</c:v>
                </c:pt>
                <c:pt idx="3209">
                  <c:v>42182.777314814804</c:v>
                </c:pt>
                <c:pt idx="3210">
                  <c:v>42182.778009259258</c:v>
                </c:pt>
                <c:pt idx="3211">
                  <c:v>42182.778703703683</c:v>
                </c:pt>
                <c:pt idx="3212">
                  <c:v>42182.779398148159</c:v>
                </c:pt>
                <c:pt idx="3213">
                  <c:v>42182.780092592591</c:v>
                </c:pt>
                <c:pt idx="3214">
                  <c:v>42182.780787037023</c:v>
                </c:pt>
                <c:pt idx="3215">
                  <c:v>42182.78148148147</c:v>
                </c:pt>
                <c:pt idx="3216">
                  <c:v>42182.782175925931</c:v>
                </c:pt>
                <c:pt idx="3217">
                  <c:v>42182.782870370385</c:v>
                </c:pt>
                <c:pt idx="3218">
                  <c:v>42182.783564814803</c:v>
                </c:pt>
                <c:pt idx="3219">
                  <c:v>42182.784259259271</c:v>
                </c:pt>
                <c:pt idx="3220">
                  <c:v>42182.784953703704</c:v>
                </c:pt>
                <c:pt idx="3221">
                  <c:v>42182.785648148165</c:v>
                </c:pt>
                <c:pt idx="3222">
                  <c:v>42182.78634259259</c:v>
                </c:pt>
                <c:pt idx="3223">
                  <c:v>42182.787037037036</c:v>
                </c:pt>
                <c:pt idx="3224">
                  <c:v>42182.787731481476</c:v>
                </c:pt>
                <c:pt idx="3225">
                  <c:v>42182.788425925923</c:v>
                </c:pt>
                <c:pt idx="3226">
                  <c:v>42182.789120370355</c:v>
                </c:pt>
                <c:pt idx="3227">
                  <c:v>42182.789814814816</c:v>
                </c:pt>
                <c:pt idx="3228">
                  <c:v>42182.790509259255</c:v>
                </c:pt>
                <c:pt idx="3229">
                  <c:v>42182.791203703673</c:v>
                </c:pt>
                <c:pt idx="3230">
                  <c:v>42182.791898148149</c:v>
                </c:pt>
                <c:pt idx="3231">
                  <c:v>42182.792592592596</c:v>
                </c:pt>
                <c:pt idx="3232">
                  <c:v>42182.79328703702</c:v>
                </c:pt>
                <c:pt idx="3233">
                  <c:v>42182.793981481453</c:v>
                </c:pt>
                <c:pt idx="3234">
                  <c:v>42182.794675925928</c:v>
                </c:pt>
                <c:pt idx="3235">
                  <c:v>42182.795370370353</c:v>
                </c:pt>
                <c:pt idx="3236">
                  <c:v>42182.7960648148</c:v>
                </c:pt>
                <c:pt idx="3237">
                  <c:v>42182.796759259254</c:v>
                </c:pt>
                <c:pt idx="3238">
                  <c:v>42182.797453703672</c:v>
                </c:pt>
                <c:pt idx="3239">
                  <c:v>42182.798148148147</c:v>
                </c:pt>
                <c:pt idx="3240">
                  <c:v>42182.798842592594</c:v>
                </c:pt>
                <c:pt idx="3241">
                  <c:v>42182.799537037034</c:v>
                </c:pt>
                <c:pt idx="3242">
                  <c:v>42182.800231481495</c:v>
                </c:pt>
                <c:pt idx="3243">
                  <c:v>42182.800925925942</c:v>
                </c:pt>
                <c:pt idx="3244">
                  <c:v>42182.801620370381</c:v>
                </c:pt>
                <c:pt idx="3245">
                  <c:v>42182.802314814813</c:v>
                </c:pt>
                <c:pt idx="3246">
                  <c:v>42182.80300925926</c:v>
                </c:pt>
                <c:pt idx="3247">
                  <c:v>42182.803703703685</c:v>
                </c:pt>
                <c:pt idx="3248">
                  <c:v>42182.804398148175</c:v>
                </c:pt>
                <c:pt idx="3249">
                  <c:v>42182.805092592593</c:v>
                </c:pt>
                <c:pt idx="3250">
                  <c:v>42182.805787037025</c:v>
                </c:pt>
                <c:pt idx="3251">
                  <c:v>42182.806481481479</c:v>
                </c:pt>
                <c:pt idx="3252">
                  <c:v>42182.807175925933</c:v>
                </c:pt>
                <c:pt idx="3253">
                  <c:v>42182.807870370387</c:v>
                </c:pt>
                <c:pt idx="3254">
                  <c:v>42182.808564814812</c:v>
                </c:pt>
                <c:pt idx="3255">
                  <c:v>42182.809259259273</c:v>
                </c:pt>
                <c:pt idx="3256">
                  <c:v>42182.809953703705</c:v>
                </c:pt>
                <c:pt idx="3257">
                  <c:v>42182.810648148174</c:v>
                </c:pt>
                <c:pt idx="3258">
                  <c:v>42182.811342592591</c:v>
                </c:pt>
                <c:pt idx="3259">
                  <c:v>42182.812037037053</c:v>
                </c:pt>
                <c:pt idx="3260">
                  <c:v>42182.812731481492</c:v>
                </c:pt>
                <c:pt idx="3261">
                  <c:v>42182.813425925931</c:v>
                </c:pt>
                <c:pt idx="3262">
                  <c:v>42182.814120370385</c:v>
                </c:pt>
                <c:pt idx="3263">
                  <c:v>42182.814814814839</c:v>
                </c:pt>
                <c:pt idx="3264">
                  <c:v>42182.815509259271</c:v>
                </c:pt>
                <c:pt idx="3265">
                  <c:v>42182.816203703711</c:v>
                </c:pt>
                <c:pt idx="3266">
                  <c:v>42182.816898148194</c:v>
                </c:pt>
                <c:pt idx="3267">
                  <c:v>42182.817592592604</c:v>
                </c:pt>
                <c:pt idx="3268">
                  <c:v>42182.818287037051</c:v>
                </c:pt>
                <c:pt idx="3269">
                  <c:v>42182.818981481483</c:v>
                </c:pt>
                <c:pt idx="3270">
                  <c:v>42182.819675925937</c:v>
                </c:pt>
                <c:pt idx="3271">
                  <c:v>42182.820370370369</c:v>
                </c:pt>
                <c:pt idx="3272">
                  <c:v>42182.821064814802</c:v>
                </c:pt>
                <c:pt idx="3273">
                  <c:v>42182.821759259255</c:v>
                </c:pt>
                <c:pt idx="3274">
                  <c:v>42182.822453703688</c:v>
                </c:pt>
                <c:pt idx="3275">
                  <c:v>42182.823148148149</c:v>
                </c:pt>
                <c:pt idx="3276">
                  <c:v>42182.823842592596</c:v>
                </c:pt>
                <c:pt idx="3277">
                  <c:v>42182.824537037042</c:v>
                </c:pt>
                <c:pt idx="3278">
                  <c:v>42182.825231481482</c:v>
                </c:pt>
                <c:pt idx="3279">
                  <c:v>42182.825925925928</c:v>
                </c:pt>
                <c:pt idx="3280">
                  <c:v>42182.826620370368</c:v>
                </c:pt>
                <c:pt idx="3281">
                  <c:v>42182.827314814815</c:v>
                </c:pt>
                <c:pt idx="3282">
                  <c:v>42182.828009259261</c:v>
                </c:pt>
                <c:pt idx="3283">
                  <c:v>42182.828703703679</c:v>
                </c:pt>
                <c:pt idx="3284">
                  <c:v>42182.829398148169</c:v>
                </c:pt>
                <c:pt idx="3285">
                  <c:v>42182.830092592601</c:v>
                </c:pt>
                <c:pt idx="3286">
                  <c:v>42182.830787037034</c:v>
                </c:pt>
                <c:pt idx="3287">
                  <c:v>42182.831481481466</c:v>
                </c:pt>
                <c:pt idx="3288">
                  <c:v>42182.832175925942</c:v>
                </c:pt>
                <c:pt idx="3289">
                  <c:v>42182.832870370396</c:v>
                </c:pt>
                <c:pt idx="3290">
                  <c:v>42182.833564814806</c:v>
                </c:pt>
                <c:pt idx="3291">
                  <c:v>42182.834259259274</c:v>
                </c:pt>
                <c:pt idx="3292">
                  <c:v>42182.834953703707</c:v>
                </c:pt>
                <c:pt idx="3293">
                  <c:v>42182.835648148161</c:v>
                </c:pt>
                <c:pt idx="3294">
                  <c:v>42182.836342592593</c:v>
                </c:pt>
                <c:pt idx="3295">
                  <c:v>42182.837037037039</c:v>
                </c:pt>
                <c:pt idx="3296">
                  <c:v>42182.837731481479</c:v>
                </c:pt>
                <c:pt idx="3297">
                  <c:v>42182.838425925933</c:v>
                </c:pt>
                <c:pt idx="3298">
                  <c:v>42182.839120370372</c:v>
                </c:pt>
                <c:pt idx="3299">
                  <c:v>42182.839814814812</c:v>
                </c:pt>
                <c:pt idx="3300">
                  <c:v>42182.840509259273</c:v>
                </c:pt>
                <c:pt idx="3301">
                  <c:v>42182.841203703705</c:v>
                </c:pt>
                <c:pt idx="3302">
                  <c:v>42182.841898148174</c:v>
                </c:pt>
                <c:pt idx="3303">
                  <c:v>42182.842592592606</c:v>
                </c:pt>
                <c:pt idx="3304">
                  <c:v>42182.843287037038</c:v>
                </c:pt>
                <c:pt idx="3305">
                  <c:v>42182.843981481485</c:v>
                </c:pt>
                <c:pt idx="3306">
                  <c:v>42182.844675925946</c:v>
                </c:pt>
                <c:pt idx="3307">
                  <c:v>42182.845370370385</c:v>
                </c:pt>
                <c:pt idx="3308">
                  <c:v>42182.846064814818</c:v>
                </c:pt>
                <c:pt idx="3309">
                  <c:v>42182.846759259271</c:v>
                </c:pt>
                <c:pt idx="3310">
                  <c:v>42182.847453703704</c:v>
                </c:pt>
                <c:pt idx="3311">
                  <c:v>42182.848148148179</c:v>
                </c:pt>
                <c:pt idx="3312">
                  <c:v>42182.848842592604</c:v>
                </c:pt>
                <c:pt idx="3313">
                  <c:v>42182.849537037051</c:v>
                </c:pt>
                <c:pt idx="3314">
                  <c:v>42182.850231481498</c:v>
                </c:pt>
                <c:pt idx="3315">
                  <c:v>42182.850925925937</c:v>
                </c:pt>
                <c:pt idx="3316">
                  <c:v>42182.851620370369</c:v>
                </c:pt>
                <c:pt idx="3317">
                  <c:v>42182.852314814831</c:v>
                </c:pt>
                <c:pt idx="3318">
                  <c:v>42182.853009259263</c:v>
                </c:pt>
                <c:pt idx="3319">
                  <c:v>42182.853703703688</c:v>
                </c:pt>
                <c:pt idx="3320">
                  <c:v>42182.854398148178</c:v>
                </c:pt>
                <c:pt idx="3321">
                  <c:v>42182.855092592603</c:v>
                </c:pt>
                <c:pt idx="3322">
                  <c:v>42182.855787037035</c:v>
                </c:pt>
                <c:pt idx="3323">
                  <c:v>42182.856481481482</c:v>
                </c:pt>
                <c:pt idx="3324">
                  <c:v>42182.857175925943</c:v>
                </c:pt>
                <c:pt idx="3325">
                  <c:v>42182.85787037039</c:v>
                </c:pt>
                <c:pt idx="3326">
                  <c:v>42182.858564814829</c:v>
                </c:pt>
                <c:pt idx="3327">
                  <c:v>42182.859259259276</c:v>
                </c:pt>
                <c:pt idx="3328">
                  <c:v>42182.859953703701</c:v>
                </c:pt>
                <c:pt idx="3329">
                  <c:v>42182.860648148169</c:v>
                </c:pt>
                <c:pt idx="3330">
                  <c:v>42182.861342592594</c:v>
                </c:pt>
                <c:pt idx="3331">
                  <c:v>42182.862037037041</c:v>
                </c:pt>
                <c:pt idx="3332">
                  <c:v>42182.86273148148</c:v>
                </c:pt>
                <c:pt idx="3333">
                  <c:v>42182.863425925927</c:v>
                </c:pt>
                <c:pt idx="3334">
                  <c:v>42182.864120370381</c:v>
                </c:pt>
                <c:pt idx="3335">
                  <c:v>42182.864814814813</c:v>
                </c:pt>
                <c:pt idx="3336">
                  <c:v>42182.86550925926</c:v>
                </c:pt>
                <c:pt idx="3337">
                  <c:v>42182.866203703707</c:v>
                </c:pt>
                <c:pt idx="3338">
                  <c:v>42182.866898148175</c:v>
                </c:pt>
                <c:pt idx="3339">
                  <c:v>42182.867592592593</c:v>
                </c:pt>
                <c:pt idx="3340">
                  <c:v>42182.868287037039</c:v>
                </c:pt>
                <c:pt idx="3341">
                  <c:v>42182.868981481479</c:v>
                </c:pt>
                <c:pt idx="3342">
                  <c:v>42182.869675925933</c:v>
                </c:pt>
                <c:pt idx="3343">
                  <c:v>42182.870370370387</c:v>
                </c:pt>
                <c:pt idx="3344">
                  <c:v>42182.871064814804</c:v>
                </c:pt>
                <c:pt idx="3345">
                  <c:v>42182.871759259258</c:v>
                </c:pt>
                <c:pt idx="3346">
                  <c:v>42182.872453703705</c:v>
                </c:pt>
                <c:pt idx="3347">
                  <c:v>42182.873148148159</c:v>
                </c:pt>
                <c:pt idx="3348">
                  <c:v>42182.873842592591</c:v>
                </c:pt>
                <c:pt idx="3349">
                  <c:v>42182.874537037053</c:v>
                </c:pt>
                <c:pt idx="3350">
                  <c:v>42182.875231481492</c:v>
                </c:pt>
                <c:pt idx="3351">
                  <c:v>42182.875925925931</c:v>
                </c:pt>
                <c:pt idx="3352">
                  <c:v>42182.876620370385</c:v>
                </c:pt>
                <c:pt idx="3353">
                  <c:v>42182.877314814818</c:v>
                </c:pt>
                <c:pt idx="3354">
                  <c:v>42182.878009259271</c:v>
                </c:pt>
                <c:pt idx="3355">
                  <c:v>42182.878703703704</c:v>
                </c:pt>
                <c:pt idx="3356">
                  <c:v>42182.879398148179</c:v>
                </c:pt>
                <c:pt idx="3357">
                  <c:v>42182.880092592604</c:v>
                </c:pt>
                <c:pt idx="3358">
                  <c:v>42182.880787037036</c:v>
                </c:pt>
                <c:pt idx="3359">
                  <c:v>42182.881481481476</c:v>
                </c:pt>
                <c:pt idx="3360">
                  <c:v>42182.882175925937</c:v>
                </c:pt>
                <c:pt idx="3361">
                  <c:v>42182.882870370391</c:v>
                </c:pt>
                <c:pt idx="3362">
                  <c:v>42182.883564814816</c:v>
                </c:pt>
                <c:pt idx="3363">
                  <c:v>42182.884259259285</c:v>
                </c:pt>
                <c:pt idx="3364">
                  <c:v>42182.884953703702</c:v>
                </c:pt>
                <c:pt idx="3365">
                  <c:v>42182.885648148171</c:v>
                </c:pt>
                <c:pt idx="3366">
                  <c:v>42182.886342592603</c:v>
                </c:pt>
                <c:pt idx="3367">
                  <c:v>42182.887037037042</c:v>
                </c:pt>
                <c:pt idx="3368">
                  <c:v>42182.887731481482</c:v>
                </c:pt>
                <c:pt idx="3369">
                  <c:v>42182.888425925943</c:v>
                </c:pt>
                <c:pt idx="3370">
                  <c:v>42182.889120370368</c:v>
                </c:pt>
                <c:pt idx="3371">
                  <c:v>42182.889814814829</c:v>
                </c:pt>
                <c:pt idx="3372">
                  <c:v>42182.890509259261</c:v>
                </c:pt>
                <c:pt idx="3373">
                  <c:v>42182.891203703679</c:v>
                </c:pt>
                <c:pt idx="3374">
                  <c:v>42182.891898148169</c:v>
                </c:pt>
                <c:pt idx="3375">
                  <c:v>42182.892592592601</c:v>
                </c:pt>
                <c:pt idx="3376">
                  <c:v>42182.893287037034</c:v>
                </c:pt>
                <c:pt idx="3377">
                  <c:v>42182.893981481466</c:v>
                </c:pt>
                <c:pt idx="3378">
                  <c:v>42182.894675925942</c:v>
                </c:pt>
                <c:pt idx="3379">
                  <c:v>42182.895370370381</c:v>
                </c:pt>
                <c:pt idx="3380">
                  <c:v>42182.896064814806</c:v>
                </c:pt>
                <c:pt idx="3381">
                  <c:v>42182.89675925926</c:v>
                </c:pt>
                <c:pt idx="3382">
                  <c:v>42182.897453703685</c:v>
                </c:pt>
                <c:pt idx="3383">
                  <c:v>42182.898148148161</c:v>
                </c:pt>
                <c:pt idx="3384">
                  <c:v>42182.898842592593</c:v>
                </c:pt>
                <c:pt idx="3385">
                  <c:v>42182.899537037039</c:v>
                </c:pt>
                <c:pt idx="3386">
                  <c:v>42182.900231481493</c:v>
                </c:pt>
                <c:pt idx="3387">
                  <c:v>42182.900925925933</c:v>
                </c:pt>
                <c:pt idx="3388">
                  <c:v>42182.901620370372</c:v>
                </c:pt>
                <c:pt idx="3389">
                  <c:v>42182.902314814812</c:v>
                </c:pt>
                <c:pt idx="3390">
                  <c:v>42182.903009259258</c:v>
                </c:pt>
                <c:pt idx="3391">
                  <c:v>42182.903703703683</c:v>
                </c:pt>
                <c:pt idx="3392">
                  <c:v>42182.904398148174</c:v>
                </c:pt>
                <c:pt idx="3393">
                  <c:v>42182.905092592591</c:v>
                </c:pt>
                <c:pt idx="3394">
                  <c:v>42182.905787037023</c:v>
                </c:pt>
                <c:pt idx="3395">
                  <c:v>42182.906481481485</c:v>
                </c:pt>
                <c:pt idx="3396">
                  <c:v>42182.907175925931</c:v>
                </c:pt>
                <c:pt idx="3397">
                  <c:v>42182.907870370385</c:v>
                </c:pt>
                <c:pt idx="3398">
                  <c:v>42182.908564814818</c:v>
                </c:pt>
                <c:pt idx="3399">
                  <c:v>42182.909259259271</c:v>
                </c:pt>
                <c:pt idx="3400">
                  <c:v>42182.909953703704</c:v>
                </c:pt>
                <c:pt idx="3401">
                  <c:v>42182.910648148179</c:v>
                </c:pt>
                <c:pt idx="3402">
                  <c:v>42182.91134259259</c:v>
                </c:pt>
                <c:pt idx="3403">
                  <c:v>42182.912037037051</c:v>
                </c:pt>
                <c:pt idx="3404">
                  <c:v>42182.912731481483</c:v>
                </c:pt>
                <c:pt idx="3405">
                  <c:v>42182.913425925923</c:v>
                </c:pt>
                <c:pt idx="3406">
                  <c:v>42182.914120370369</c:v>
                </c:pt>
                <c:pt idx="3407">
                  <c:v>42182.914814814831</c:v>
                </c:pt>
                <c:pt idx="3408">
                  <c:v>42182.915509259263</c:v>
                </c:pt>
                <c:pt idx="3409">
                  <c:v>42182.916203703702</c:v>
                </c:pt>
                <c:pt idx="3410">
                  <c:v>42182.916898148178</c:v>
                </c:pt>
                <c:pt idx="3411">
                  <c:v>42182.917592592603</c:v>
                </c:pt>
                <c:pt idx="3412">
                  <c:v>42182.918287037042</c:v>
                </c:pt>
                <c:pt idx="3413">
                  <c:v>42182.918981481482</c:v>
                </c:pt>
                <c:pt idx="3414">
                  <c:v>42182.919675925943</c:v>
                </c:pt>
                <c:pt idx="3415">
                  <c:v>42182.920370370368</c:v>
                </c:pt>
                <c:pt idx="3416">
                  <c:v>42182.9210648148</c:v>
                </c:pt>
                <c:pt idx="3417">
                  <c:v>42182.921759259254</c:v>
                </c:pt>
                <c:pt idx="3418">
                  <c:v>42182.922453703679</c:v>
                </c:pt>
                <c:pt idx="3419">
                  <c:v>42182.923148148147</c:v>
                </c:pt>
                <c:pt idx="3420">
                  <c:v>42182.923842592594</c:v>
                </c:pt>
                <c:pt idx="3421">
                  <c:v>42182.924537037041</c:v>
                </c:pt>
                <c:pt idx="3422">
                  <c:v>42182.92523148148</c:v>
                </c:pt>
                <c:pt idx="3423">
                  <c:v>42182.925925925927</c:v>
                </c:pt>
                <c:pt idx="3424">
                  <c:v>42182.926620370381</c:v>
                </c:pt>
                <c:pt idx="3425">
                  <c:v>42182.927314814806</c:v>
                </c:pt>
                <c:pt idx="3426">
                  <c:v>42182.92800925926</c:v>
                </c:pt>
                <c:pt idx="3427">
                  <c:v>42182.928703703685</c:v>
                </c:pt>
                <c:pt idx="3428">
                  <c:v>42182.929398148161</c:v>
                </c:pt>
                <c:pt idx="3429">
                  <c:v>42182.930092592593</c:v>
                </c:pt>
                <c:pt idx="3430">
                  <c:v>42182.930787037025</c:v>
                </c:pt>
                <c:pt idx="3431">
                  <c:v>42182.931481481464</c:v>
                </c:pt>
                <c:pt idx="3432">
                  <c:v>42182.932175925933</c:v>
                </c:pt>
                <c:pt idx="3433">
                  <c:v>42182.932870370387</c:v>
                </c:pt>
                <c:pt idx="3434">
                  <c:v>42182.933564814804</c:v>
                </c:pt>
                <c:pt idx="3435">
                  <c:v>42182.934259259273</c:v>
                </c:pt>
                <c:pt idx="3436">
                  <c:v>42182.934953703705</c:v>
                </c:pt>
                <c:pt idx="3437">
                  <c:v>42182.935648148159</c:v>
                </c:pt>
                <c:pt idx="3438">
                  <c:v>42182.936342592591</c:v>
                </c:pt>
                <c:pt idx="3439">
                  <c:v>42182.937037037038</c:v>
                </c:pt>
                <c:pt idx="3440">
                  <c:v>42182.937731481485</c:v>
                </c:pt>
                <c:pt idx="3441">
                  <c:v>42182.938425925931</c:v>
                </c:pt>
                <c:pt idx="3442">
                  <c:v>42182.939120370371</c:v>
                </c:pt>
                <c:pt idx="3443">
                  <c:v>42182.939814814818</c:v>
                </c:pt>
                <c:pt idx="3444">
                  <c:v>42182.940509259271</c:v>
                </c:pt>
                <c:pt idx="3445">
                  <c:v>42182.941203703704</c:v>
                </c:pt>
                <c:pt idx="3446">
                  <c:v>42182.941898148179</c:v>
                </c:pt>
                <c:pt idx="3447">
                  <c:v>42182.942592592604</c:v>
                </c:pt>
                <c:pt idx="3448">
                  <c:v>42182.943287037036</c:v>
                </c:pt>
                <c:pt idx="3449">
                  <c:v>42182.943981481476</c:v>
                </c:pt>
                <c:pt idx="3450">
                  <c:v>42182.944675925937</c:v>
                </c:pt>
                <c:pt idx="3451">
                  <c:v>42182.945370370369</c:v>
                </c:pt>
                <c:pt idx="3452">
                  <c:v>42182.946064814816</c:v>
                </c:pt>
                <c:pt idx="3453">
                  <c:v>42182.946759259263</c:v>
                </c:pt>
                <c:pt idx="3454">
                  <c:v>42182.947453703688</c:v>
                </c:pt>
                <c:pt idx="3455">
                  <c:v>42182.948148148171</c:v>
                </c:pt>
                <c:pt idx="3456">
                  <c:v>42182.948842592603</c:v>
                </c:pt>
                <c:pt idx="3457">
                  <c:v>42182.949537037042</c:v>
                </c:pt>
                <c:pt idx="3458">
                  <c:v>42182.950231481496</c:v>
                </c:pt>
                <c:pt idx="3459">
                  <c:v>42182.950925925943</c:v>
                </c:pt>
                <c:pt idx="3460">
                  <c:v>42182.951620370368</c:v>
                </c:pt>
                <c:pt idx="3461">
                  <c:v>42182.952314814829</c:v>
                </c:pt>
                <c:pt idx="3462">
                  <c:v>42182.953009259261</c:v>
                </c:pt>
                <c:pt idx="3463">
                  <c:v>42182.953703703679</c:v>
                </c:pt>
                <c:pt idx="3464">
                  <c:v>42182.954398148177</c:v>
                </c:pt>
                <c:pt idx="3465">
                  <c:v>42182.955092592601</c:v>
                </c:pt>
                <c:pt idx="3466">
                  <c:v>42182.955787037034</c:v>
                </c:pt>
                <c:pt idx="3467">
                  <c:v>42182.95648148148</c:v>
                </c:pt>
                <c:pt idx="3468">
                  <c:v>42182.957175925942</c:v>
                </c:pt>
                <c:pt idx="3469">
                  <c:v>42182.957870370396</c:v>
                </c:pt>
                <c:pt idx="3470">
                  <c:v>42182.958564814813</c:v>
                </c:pt>
                <c:pt idx="3471">
                  <c:v>42182.959259259274</c:v>
                </c:pt>
                <c:pt idx="3472">
                  <c:v>42182.959953703707</c:v>
                </c:pt>
                <c:pt idx="3473">
                  <c:v>42182.960648148161</c:v>
                </c:pt>
                <c:pt idx="3474">
                  <c:v>42182.961342592585</c:v>
                </c:pt>
                <c:pt idx="3475">
                  <c:v>42182.962037037039</c:v>
                </c:pt>
                <c:pt idx="3476">
                  <c:v>42182.962731481479</c:v>
                </c:pt>
                <c:pt idx="3477">
                  <c:v>42182.963425925926</c:v>
                </c:pt>
                <c:pt idx="3478">
                  <c:v>42182.964120370372</c:v>
                </c:pt>
                <c:pt idx="3479">
                  <c:v>42182.964814814812</c:v>
                </c:pt>
                <c:pt idx="3480">
                  <c:v>42182.965509259258</c:v>
                </c:pt>
                <c:pt idx="3481">
                  <c:v>42182.966203703705</c:v>
                </c:pt>
                <c:pt idx="3482">
                  <c:v>42182.966898148174</c:v>
                </c:pt>
                <c:pt idx="3483">
                  <c:v>42182.967592592591</c:v>
                </c:pt>
                <c:pt idx="3484">
                  <c:v>42182.968287037038</c:v>
                </c:pt>
                <c:pt idx="3485">
                  <c:v>42182.968981481485</c:v>
                </c:pt>
                <c:pt idx="3486">
                  <c:v>42182.969675925931</c:v>
                </c:pt>
                <c:pt idx="3487">
                  <c:v>42182.970370370385</c:v>
                </c:pt>
                <c:pt idx="3488">
                  <c:v>42182.971064814803</c:v>
                </c:pt>
                <c:pt idx="3489">
                  <c:v>42182.971759259257</c:v>
                </c:pt>
                <c:pt idx="3490">
                  <c:v>42182.972453703704</c:v>
                </c:pt>
                <c:pt idx="3491">
                  <c:v>42182.973148148165</c:v>
                </c:pt>
                <c:pt idx="3492">
                  <c:v>42182.97384259259</c:v>
                </c:pt>
                <c:pt idx="3493">
                  <c:v>42182.974537037051</c:v>
                </c:pt>
                <c:pt idx="3494">
                  <c:v>42182.975231481483</c:v>
                </c:pt>
                <c:pt idx="3495">
                  <c:v>42182.975925925923</c:v>
                </c:pt>
                <c:pt idx="3496">
                  <c:v>42182.976620370369</c:v>
                </c:pt>
                <c:pt idx="3497">
                  <c:v>42182.977314814816</c:v>
                </c:pt>
                <c:pt idx="3498">
                  <c:v>42182.978009259263</c:v>
                </c:pt>
                <c:pt idx="3499">
                  <c:v>42182.978703703688</c:v>
                </c:pt>
                <c:pt idx="3500">
                  <c:v>42182.979398148171</c:v>
                </c:pt>
                <c:pt idx="3501">
                  <c:v>42182.980092592603</c:v>
                </c:pt>
                <c:pt idx="3502">
                  <c:v>42182.980787037035</c:v>
                </c:pt>
                <c:pt idx="3503">
                  <c:v>42182.981481481474</c:v>
                </c:pt>
                <c:pt idx="3504">
                  <c:v>42182.982175925943</c:v>
                </c:pt>
                <c:pt idx="3505">
                  <c:v>42182.98287037039</c:v>
                </c:pt>
                <c:pt idx="3506">
                  <c:v>42182.983564814815</c:v>
                </c:pt>
                <c:pt idx="3507">
                  <c:v>42182.984259259276</c:v>
                </c:pt>
                <c:pt idx="3508">
                  <c:v>42182.984953703701</c:v>
                </c:pt>
                <c:pt idx="3509">
                  <c:v>42182.985648148169</c:v>
                </c:pt>
                <c:pt idx="3510">
                  <c:v>42182.986342592601</c:v>
                </c:pt>
                <c:pt idx="3511">
                  <c:v>42182.987037037041</c:v>
                </c:pt>
                <c:pt idx="3512">
                  <c:v>42182.98773148148</c:v>
                </c:pt>
                <c:pt idx="3513">
                  <c:v>42182.988425925942</c:v>
                </c:pt>
                <c:pt idx="3514">
                  <c:v>42182.989120370381</c:v>
                </c:pt>
                <c:pt idx="3515">
                  <c:v>42182.989814814813</c:v>
                </c:pt>
                <c:pt idx="3516">
                  <c:v>42182.99050925926</c:v>
                </c:pt>
                <c:pt idx="3517">
                  <c:v>42182.991203703685</c:v>
                </c:pt>
                <c:pt idx="3518">
                  <c:v>42182.991898148161</c:v>
                </c:pt>
                <c:pt idx="3519">
                  <c:v>42182.992592592593</c:v>
                </c:pt>
                <c:pt idx="3520">
                  <c:v>42182.993287037025</c:v>
                </c:pt>
                <c:pt idx="3521">
                  <c:v>42182.993981481464</c:v>
                </c:pt>
                <c:pt idx="3522">
                  <c:v>42182.994675925933</c:v>
                </c:pt>
                <c:pt idx="3523">
                  <c:v>42182.995370370372</c:v>
                </c:pt>
                <c:pt idx="3524">
                  <c:v>42182.996064814804</c:v>
                </c:pt>
                <c:pt idx="3525">
                  <c:v>42182.996759259258</c:v>
                </c:pt>
                <c:pt idx="3526">
                  <c:v>42182.997453703683</c:v>
                </c:pt>
                <c:pt idx="3527">
                  <c:v>42182.998148148159</c:v>
                </c:pt>
                <c:pt idx="3528">
                  <c:v>42182.998842592591</c:v>
                </c:pt>
                <c:pt idx="3529">
                  <c:v>42182.999537037038</c:v>
                </c:pt>
                <c:pt idx="3530">
                  <c:v>42183.000231481492</c:v>
                </c:pt>
                <c:pt idx="3531">
                  <c:v>42183.000925925931</c:v>
                </c:pt>
                <c:pt idx="3532">
                  <c:v>42183.001620370371</c:v>
                </c:pt>
                <c:pt idx="3533">
                  <c:v>42183.002314814818</c:v>
                </c:pt>
                <c:pt idx="3534">
                  <c:v>42183.003009259257</c:v>
                </c:pt>
                <c:pt idx="3535">
                  <c:v>42183.003703703682</c:v>
                </c:pt>
                <c:pt idx="3536">
                  <c:v>42183.004398148179</c:v>
                </c:pt>
                <c:pt idx="3537">
                  <c:v>42183.00509259259</c:v>
                </c:pt>
                <c:pt idx="3538">
                  <c:v>42183.005787037022</c:v>
                </c:pt>
                <c:pt idx="3539">
                  <c:v>42183.006481481476</c:v>
                </c:pt>
                <c:pt idx="3540">
                  <c:v>42183.007175925923</c:v>
                </c:pt>
                <c:pt idx="3541">
                  <c:v>42183.007870370369</c:v>
                </c:pt>
                <c:pt idx="3542">
                  <c:v>42183.008564814816</c:v>
                </c:pt>
                <c:pt idx="3543">
                  <c:v>42183.009259259263</c:v>
                </c:pt>
                <c:pt idx="3544">
                  <c:v>42183.009953703688</c:v>
                </c:pt>
                <c:pt idx="3545">
                  <c:v>42183.010648148171</c:v>
                </c:pt>
                <c:pt idx="3546">
                  <c:v>42183.011342592596</c:v>
                </c:pt>
                <c:pt idx="3547">
                  <c:v>42183.012037037042</c:v>
                </c:pt>
                <c:pt idx="3548">
                  <c:v>42183.012731481482</c:v>
                </c:pt>
                <c:pt idx="3549">
                  <c:v>42183.013425925928</c:v>
                </c:pt>
                <c:pt idx="3550">
                  <c:v>42183.014120370368</c:v>
                </c:pt>
                <c:pt idx="3551">
                  <c:v>42183.014814814829</c:v>
                </c:pt>
                <c:pt idx="3552">
                  <c:v>42183.015509259261</c:v>
                </c:pt>
                <c:pt idx="3553">
                  <c:v>42183.016203703701</c:v>
                </c:pt>
                <c:pt idx="3554">
                  <c:v>42183.016898148177</c:v>
                </c:pt>
                <c:pt idx="3555">
                  <c:v>42183.017592592601</c:v>
                </c:pt>
                <c:pt idx="3556">
                  <c:v>42183.018287037041</c:v>
                </c:pt>
                <c:pt idx="3557">
                  <c:v>42183.01898148148</c:v>
                </c:pt>
                <c:pt idx="3558">
                  <c:v>42183.019675925942</c:v>
                </c:pt>
                <c:pt idx="3559">
                  <c:v>42183.020370370381</c:v>
                </c:pt>
                <c:pt idx="3560">
                  <c:v>42183.021064814784</c:v>
                </c:pt>
                <c:pt idx="3561">
                  <c:v>42183.021759259245</c:v>
                </c:pt>
                <c:pt idx="3562">
                  <c:v>42183.022453703685</c:v>
                </c:pt>
                <c:pt idx="3563">
                  <c:v>42183.023148148146</c:v>
                </c:pt>
                <c:pt idx="3564">
                  <c:v>42183.023842592585</c:v>
                </c:pt>
                <c:pt idx="3565">
                  <c:v>42183.024537037039</c:v>
                </c:pt>
                <c:pt idx="3566">
                  <c:v>42183.025231481479</c:v>
                </c:pt>
                <c:pt idx="3567">
                  <c:v>42183.025925925926</c:v>
                </c:pt>
                <c:pt idx="3568">
                  <c:v>42183.026620370372</c:v>
                </c:pt>
                <c:pt idx="3569">
                  <c:v>42183.027314814804</c:v>
                </c:pt>
                <c:pt idx="3570">
                  <c:v>42183.028009259258</c:v>
                </c:pt>
                <c:pt idx="3571">
                  <c:v>42183.028703703683</c:v>
                </c:pt>
                <c:pt idx="3572">
                  <c:v>42183.029398148159</c:v>
                </c:pt>
                <c:pt idx="3573">
                  <c:v>42183.030092592591</c:v>
                </c:pt>
                <c:pt idx="3574">
                  <c:v>42183.030787037023</c:v>
                </c:pt>
                <c:pt idx="3575">
                  <c:v>42183.03148148147</c:v>
                </c:pt>
                <c:pt idx="3576">
                  <c:v>42183.032175925931</c:v>
                </c:pt>
                <c:pt idx="3577">
                  <c:v>42183.032870370385</c:v>
                </c:pt>
                <c:pt idx="3578">
                  <c:v>42183.033564814803</c:v>
                </c:pt>
                <c:pt idx="3579">
                  <c:v>42183.034259259271</c:v>
                </c:pt>
                <c:pt idx="3580">
                  <c:v>42183.034953703704</c:v>
                </c:pt>
                <c:pt idx="3581">
                  <c:v>42183.035648148165</c:v>
                </c:pt>
                <c:pt idx="3582">
                  <c:v>42183.03634259259</c:v>
                </c:pt>
                <c:pt idx="3583">
                  <c:v>42183.037037037036</c:v>
                </c:pt>
                <c:pt idx="3584">
                  <c:v>42183.037731481476</c:v>
                </c:pt>
                <c:pt idx="3585">
                  <c:v>42183.038425925923</c:v>
                </c:pt>
                <c:pt idx="3586">
                  <c:v>42183.039120370355</c:v>
                </c:pt>
                <c:pt idx="3587">
                  <c:v>42183.039814814816</c:v>
                </c:pt>
                <c:pt idx="3588">
                  <c:v>42183.040509259263</c:v>
                </c:pt>
                <c:pt idx="3589">
                  <c:v>42183.041203703688</c:v>
                </c:pt>
                <c:pt idx="3590">
                  <c:v>42183.041898148171</c:v>
                </c:pt>
                <c:pt idx="3591">
                  <c:v>42183.042592592603</c:v>
                </c:pt>
                <c:pt idx="3592">
                  <c:v>42183.043287037035</c:v>
                </c:pt>
                <c:pt idx="3593">
                  <c:v>42183.043981481474</c:v>
                </c:pt>
                <c:pt idx="3594">
                  <c:v>42183.044675925943</c:v>
                </c:pt>
                <c:pt idx="3595">
                  <c:v>42183.045370370368</c:v>
                </c:pt>
                <c:pt idx="3596">
                  <c:v>42183.046064814815</c:v>
                </c:pt>
                <c:pt idx="3597">
                  <c:v>42183.046759259261</c:v>
                </c:pt>
                <c:pt idx="3598">
                  <c:v>42183.047453703679</c:v>
                </c:pt>
                <c:pt idx="3599">
                  <c:v>42183.048148148169</c:v>
                </c:pt>
                <c:pt idx="3600">
                  <c:v>42183.048842592601</c:v>
                </c:pt>
                <c:pt idx="3601">
                  <c:v>42183.049537037041</c:v>
                </c:pt>
                <c:pt idx="3602">
                  <c:v>42183.050231481495</c:v>
                </c:pt>
                <c:pt idx="3603">
                  <c:v>42183.050925925942</c:v>
                </c:pt>
                <c:pt idx="3604">
                  <c:v>42183.051620370381</c:v>
                </c:pt>
                <c:pt idx="3605">
                  <c:v>42183.052314814813</c:v>
                </c:pt>
                <c:pt idx="3606">
                  <c:v>42183.05300925926</c:v>
                </c:pt>
                <c:pt idx="3607">
                  <c:v>42183.053703703685</c:v>
                </c:pt>
                <c:pt idx="3608">
                  <c:v>42183.054398148175</c:v>
                </c:pt>
                <c:pt idx="3609">
                  <c:v>42183.055092592593</c:v>
                </c:pt>
                <c:pt idx="3610">
                  <c:v>42183.055787037025</c:v>
                </c:pt>
                <c:pt idx="3611">
                  <c:v>42183.056481481479</c:v>
                </c:pt>
                <c:pt idx="3612">
                  <c:v>42183.057175925933</c:v>
                </c:pt>
                <c:pt idx="3613">
                  <c:v>42183.057870370387</c:v>
                </c:pt>
                <c:pt idx="3614">
                  <c:v>42183.058564814812</c:v>
                </c:pt>
                <c:pt idx="3615">
                  <c:v>42183.059259259273</c:v>
                </c:pt>
                <c:pt idx="3616">
                  <c:v>42183.059953703705</c:v>
                </c:pt>
                <c:pt idx="3617">
                  <c:v>42183.060648148159</c:v>
                </c:pt>
                <c:pt idx="3618">
                  <c:v>42183.061342592584</c:v>
                </c:pt>
                <c:pt idx="3619">
                  <c:v>42183.062037037038</c:v>
                </c:pt>
                <c:pt idx="3620">
                  <c:v>42183.062731481485</c:v>
                </c:pt>
                <c:pt idx="3621">
                  <c:v>42183.063425925924</c:v>
                </c:pt>
                <c:pt idx="3622">
                  <c:v>42183.064120370371</c:v>
                </c:pt>
                <c:pt idx="3623">
                  <c:v>42183.064814814818</c:v>
                </c:pt>
                <c:pt idx="3624">
                  <c:v>42183.065509259257</c:v>
                </c:pt>
                <c:pt idx="3625">
                  <c:v>42183.066203703704</c:v>
                </c:pt>
                <c:pt idx="3626">
                  <c:v>42183.066898148179</c:v>
                </c:pt>
                <c:pt idx="3627">
                  <c:v>42183.06759259259</c:v>
                </c:pt>
                <c:pt idx="3628">
                  <c:v>42183.068287037036</c:v>
                </c:pt>
                <c:pt idx="3629">
                  <c:v>42183.068981481476</c:v>
                </c:pt>
                <c:pt idx="3630">
                  <c:v>42183.069675925923</c:v>
                </c:pt>
                <c:pt idx="3631">
                  <c:v>42183.070370370369</c:v>
                </c:pt>
                <c:pt idx="3632">
                  <c:v>42183.071064814802</c:v>
                </c:pt>
                <c:pt idx="3633">
                  <c:v>42183.071759259255</c:v>
                </c:pt>
                <c:pt idx="3634">
                  <c:v>42183.072453703688</c:v>
                </c:pt>
                <c:pt idx="3635">
                  <c:v>42183.073148148149</c:v>
                </c:pt>
                <c:pt idx="3636">
                  <c:v>42183.073842592596</c:v>
                </c:pt>
                <c:pt idx="3637">
                  <c:v>42183.074537037042</c:v>
                </c:pt>
                <c:pt idx="3638">
                  <c:v>42183.075231481482</c:v>
                </c:pt>
                <c:pt idx="3639">
                  <c:v>42183.075925925928</c:v>
                </c:pt>
                <c:pt idx="3640">
                  <c:v>42183.076620370368</c:v>
                </c:pt>
                <c:pt idx="3641">
                  <c:v>42183.077314814815</c:v>
                </c:pt>
                <c:pt idx="3642">
                  <c:v>42183.078009259261</c:v>
                </c:pt>
                <c:pt idx="3643">
                  <c:v>42183.078703703679</c:v>
                </c:pt>
                <c:pt idx="3644">
                  <c:v>42183.079398148169</c:v>
                </c:pt>
                <c:pt idx="3645">
                  <c:v>42183.080092592601</c:v>
                </c:pt>
                <c:pt idx="3646">
                  <c:v>42183.080787037034</c:v>
                </c:pt>
                <c:pt idx="3647">
                  <c:v>42183.081481481466</c:v>
                </c:pt>
                <c:pt idx="3648">
                  <c:v>42183.082175925942</c:v>
                </c:pt>
                <c:pt idx="3649">
                  <c:v>42183.082870370396</c:v>
                </c:pt>
                <c:pt idx="3650">
                  <c:v>42183.083564814806</c:v>
                </c:pt>
                <c:pt idx="3651">
                  <c:v>42183.084259259274</c:v>
                </c:pt>
                <c:pt idx="3652">
                  <c:v>42183.084953703707</c:v>
                </c:pt>
                <c:pt idx="3653">
                  <c:v>42183.085648148161</c:v>
                </c:pt>
                <c:pt idx="3654">
                  <c:v>42183.086342592593</c:v>
                </c:pt>
                <c:pt idx="3655">
                  <c:v>42183.087037037039</c:v>
                </c:pt>
                <c:pt idx="3656">
                  <c:v>42183.087731481479</c:v>
                </c:pt>
                <c:pt idx="3657">
                  <c:v>42183.088425925933</c:v>
                </c:pt>
                <c:pt idx="3658">
                  <c:v>42183.089120370372</c:v>
                </c:pt>
                <c:pt idx="3659">
                  <c:v>42183.089814814812</c:v>
                </c:pt>
                <c:pt idx="3660">
                  <c:v>42183.090509259258</c:v>
                </c:pt>
                <c:pt idx="3661">
                  <c:v>42183.091203703683</c:v>
                </c:pt>
                <c:pt idx="3662">
                  <c:v>42183.091898148159</c:v>
                </c:pt>
                <c:pt idx="3663">
                  <c:v>42183.092592592591</c:v>
                </c:pt>
                <c:pt idx="3664">
                  <c:v>42183.093287037023</c:v>
                </c:pt>
                <c:pt idx="3665">
                  <c:v>42183.09398148147</c:v>
                </c:pt>
                <c:pt idx="3666">
                  <c:v>42183.094675925931</c:v>
                </c:pt>
                <c:pt idx="3667">
                  <c:v>42183.095370370371</c:v>
                </c:pt>
                <c:pt idx="3668">
                  <c:v>42183.096064814803</c:v>
                </c:pt>
                <c:pt idx="3669">
                  <c:v>42183.096759259257</c:v>
                </c:pt>
                <c:pt idx="3670">
                  <c:v>42183.097453703682</c:v>
                </c:pt>
                <c:pt idx="3671">
                  <c:v>42183.098148148165</c:v>
                </c:pt>
                <c:pt idx="3672">
                  <c:v>42183.09884259259</c:v>
                </c:pt>
                <c:pt idx="3673">
                  <c:v>42183.099537037036</c:v>
                </c:pt>
                <c:pt idx="3674">
                  <c:v>42183.100231481483</c:v>
                </c:pt>
                <c:pt idx="3675">
                  <c:v>42183.100925925923</c:v>
                </c:pt>
                <c:pt idx="3676">
                  <c:v>42183.101620370355</c:v>
                </c:pt>
                <c:pt idx="3677">
                  <c:v>42183.102314814816</c:v>
                </c:pt>
                <c:pt idx="3678">
                  <c:v>42183.103009259255</c:v>
                </c:pt>
                <c:pt idx="3679">
                  <c:v>42183.103703703673</c:v>
                </c:pt>
                <c:pt idx="3680">
                  <c:v>42183.104398148171</c:v>
                </c:pt>
                <c:pt idx="3681">
                  <c:v>42183.105092592596</c:v>
                </c:pt>
                <c:pt idx="3682">
                  <c:v>42183.10578703702</c:v>
                </c:pt>
                <c:pt idx="3683">
                  <c:v>42183.106481481474</c:v>
                </c:pt>
                <c:pt idx="3684">
                  <c:v>42183.107175925928</c:v>
                </c:pt>
                <c:pt idx="3685">
                  <c:v>42183.107870370368</c:v>
                </c:pt>
                <c:pt idx="3686">
                  <c:v>42183.108564814815</c:v>
                </c:pt>
                <c:pt idx="3687">
                  <c:v>42183.109259259261</c:v>
                </c:pt>
                <c:pt idx="3688">
                  <c:v>42183.109953703679</c:v>
                </c:pt>
                <c:pt idx="3689">
                  <c:v>42183.110648148169</c:v>
                </c:pt>
                <c:pt idx="3690">
                  <c:v>42183.111342592594</c:v>
                </c:pt>
                <c:pt idx="3691">
                  <c:v>42183.112037037041</c:v>
                </c:pt>
                <c:pt idx="3692">
                  <c:v>42183.11273148148</c:v>
                </c:pt>
                <c:pt idx="3693">
                  <c:v>42183.113425925927</c:v>
                </c:pt>
                <c:pt idx="3694">
                  <c:v>42183.114120370381</c:v>
                </c:pt>
                <c:pt idx="3695">
                  <c:v>42183.114814814813</c:v>
                </c:pt>
                <c:pt idx="3696">
                  <c:v>42183.11550925926</c:v>
                </c:pt>
                <c:pt idx="3697">
                  <c:v>42183.116203703707</c:v>
                </c:pt>
                <c:pt idx="3698">
                  <c:v>42183.116898148175</c:v>
                </c:pt>
                <c:pt idx="3699">
                  <c:v>42183.117592592593</c:v>
                </c:pt>
                <c:pt idx="3700">
                  <c:v>42183.118287037039</c:v>
                </c:pt>
                <c:pt idx="3701">
                  <c:v>42183.118981481479</c:v>
                </c:pt>
                <c:pt idx="3702">
                  <c:v>42183.119675925933</c:v>
                </c:pt>
                <c:pt idx="3703">
                  <c:v>42183.120370370372</c:v>
                </c:pt>
                <c:pt idx="3704">
                  <c:v>42183.121064814783</c:v>
                </c:pt>
                <c:pt idx="3705">
                  <c:v>42183.121759259244</c:v>
                </c:pt>
                <c:pt idx="3706">
                  <c:v>42183.122453703683</c:v>
                </c:pt>
                <c:pt idx="3707">
                  <c:v>42183.123148148145</c:v>
                </c:pt>
                <c:pt idx="3708">
                  <c:v>42183.123842592584</c:v>
                </c:pt>
                <c:pt idx="3709">
                  <c:v>42183.124537037038</c:v>
                </c:pt>
                <c:pt idx="3710">
                  <c:v>42183.125231481485</c:v>
                </c:pt>
                <c:pt idx="3711">
                  <c:v>42183.125925925924</c:v>
                </c:pt>
                <c:pt idx="3712">
                  <c:v>42183.126620370371</c:v>
                </c:pt>
                <c:pt idx="3713">
                  <c:v>42183.127314814803</c:v>
                </c:pt>
                <c:pt idx="3714">
                  <c:v>42183.128009259257</c:v>
                </c:pt>
                <c:pt idx="3715">
                  <c:v>42183.128703703682</c:v>
                </c:pt>
                <c:pt idx="3716">
                  <c:v>42183.129398148165</c:v>
                </c:pt>
                <c:pt idx="3717">
                  <c:v>42183.13009259259</c:v>
                </c:pt>
                <c:pt idx="3718">
                  <c:v>42183.130787037022</c:v>
                </c:pt>
                <c:pt idx="3719">
                  <c:v>42183.131481481454</c:v>
                </c:pt>
                <c:pt idx="3720">
                  <c:v>42183.132175925923</c:v>
                </c:pt>
                <c:pt idx="3721">
                  <c:v>42183.132870370369</c:v>
                </c:pt>
                <c:pt idx="3722">
                  <c:v>42183.133564814802</c:v>
                </c:pt>
                <c:pt idx="3723">
                  <c:v>42183.134259259263</c:v>
                </c:pt>
                <c:pt idx="3724">
                  <c:v>42183.134953703688</c:v>
                </c:pt>
                <c:pt idx="3725">
                  <c:v>42183.135648148149</c:v>
                </c:pt>
                <c:pt idx="3726">
                  <c:v>42183.136342592596</c:v>
                </c:pt>
                <c:pt idx="3727">
                  <c:v>42183.137037037035</c:v>
                </c:pt>
                <c:pt idx="3728">
                  <c:v>42183.137731481474</c:v>
                </c:pt>
                <c:pt idx="3729">
                  <c:v>42183.138425925928</c:v>
                </c:pt>
                <c:pt idx="3730">
                  <c:v>42183.139120370353</c:v>
                </c:pt>
                <c:pt idx="3731">
                  <c:v>42183.139814814815</c:v>
                </c:pt>
                <c:pt idx="3732">
                  <c:v>42183.140509259261</c:v>
                </c:pt>
                <c:pt idx="3733">
                  <c:v>42183.141203703679</c:v>
                </c:pt>
                <c:pt idx="3734">
                  <c:v>42183.141898148169</c:v>
                </c:pt>
                <c:pt idx="3735">
                  <c:v>42183.142592592601</c:v>
                </c:pt>
                <c:pt idx="3736">
                  <c:v>42183.143287037034</c:v>
                </c:pt>
                <c:pt idx="3737">
                  <c:v>42183.143981481466</c:v>
                </c:pt>
                <c:pt idx="3738">
                  <c:v>42183.144675925942</c:v>
                </c:pt>
                <c:pt idx="3739">
                  <c:v>42183.145370370381</c:v>
                </c:pt>
                <c:pt idx="3740">
                  <c:v>42183.146064814806</c:v>
                </c:pt>
                <c:pt idx="3741">
                  <c:v>42183.14675925926</c:v>
                </c:pt>
                <c:pt idx="3742">
                  <c:v>42183.147453703685</c:v>
                </c:pt>
                <c:pt idx="3743">
                  <c:v>42183.148148148161</c:v>
                </c:pt>
                <c:pt idx="3744">
                  <c:v>42183.148842592593</c:v>
                </c:pt>
                <c:pt idx="3745">
                  <c:v>42183.149537037039</c:v>
                </c:pt>
                <c:pt idx="3746">
                  <c:v>42183.150231481493</c:v>
                </c:pt>
                <c:pt idx="3747">
                  <c:v>42183.150925925933</c:v>
                </c:pt>
                <c:pt idx="3748">
                  <c:v>42183.151620370372</c:v>
                </c:pt>
                <c:pt idx="3749">
                  <c:v>42183.152314814812</c:v>
                </c:pt>
                <c:pt idx="3750">
                  <c:v>42183.153009259258</c:v>
                </c:pt>
                <c:pt idx="3751">
                  <c:v>42183.153703703683</c:v>
                </c:pt>
                <c:pt idx="3752">
                  <c:v>42183.154398148174</c:v>
                </c:pt>
                <c:pt idx="3753">
                  <c:v>42183.155092592591</c:v>
                </c:pt>
                <c:pt idx="3754">
                  <c:v>42183.155787037023</c:v>
                </c:pt>
                <c:pt idx="3755">
                  <c:v>42183.156481481485</c:v>
                </c:pt>
                <c:pt idx="3756">
                  <c:v>42183.157175925931</c:v>
                </c:pt>
                <c:pt idx="3757">
                  <c:v>42183.157870370385</c:v>
                </c:pt>
                <c:pt idx="3758">
                  <c:v>42183.158564814818</c:v>
                </c:pt>
                <c:pt idx="3759">
                  <c:v>42183.159259259271</c:v>
                </c:pt>
                <c:pt idx="3760">
                  <c:v>42183.159953703704</c:v>
                </c:pt>
                <c:pt idx="3761">
                  <c:v>42183.160648148165</c:v>
                </c:pt>
                <c:pt idx="3762">
                  <c:v>42183.161342592575</c:v>
                </c:pt>
                <c:pt idx="3763">
                  <c:v>42183.162037037036</c:v>
                </c:pt>
                <c:pt idx="3764">
                  <c:v>42183.162731481476</c:v>
                </c:pt>
                <c:pt idx="3765">
                  <c:v>42183.163425925908</c:v>
                </c:pt>
                <c:pt idx="3766">
                  <c:v>42183.164120370355</c:v>
                </c:pt>
                <c:pt idx="3767">
                  <c:v>42183.164814814816</c:v>
                </c:pt>
                <c:pt idx="3768">
                  <c:v>42183.165509259255</c:v>
                </c:pt>
                <c:pt idx="3769">
                  <c:v>42183.166203703688</c:v>
                </c:pt>
                <c:pt idx="3770">
                  <c:v>42183.166898148171</c:v>
                </c:pt>
                <c:pt idx="3771">
                  <c:v>42183.167592592596</c:v>
                </c:pt>
                <c:pt idx="3772">
                  <c:v>42183.168287037035</c:v>
                </c:pt>
                <c:pt idx="3773">
                  <c:v>42183.168981481474</c:v>
                </c:pt>
                <c:pt idx="3774">
                  <c:v>42183.169675925928</c:v>
                </c:pt>
                <c:pt idx="3775">
                  <c:v>42183.170370370368</c:v>
                </c:pt>
                <c:pt idx="3776">
                  <c:v>42183.1710648148</c:v>
                </c:pt>
                <c:pt idx="3777">
                  <c:v>42183.171759259254</c:v>
                </c:pt>
                <c:pt idx="3778">
                  <c:v>42183.172453703679</c:v>
                </c:pt>
                <c:pt idx="3779">
                  <c:v>42183.173148148147</c:v>
                </c:pt>
                <c:pt idx="3780">
                  <c:v>42183.173842592594</c:v>
                </c:pt>
                <c:pt idx="3781">
                  <c:v>42183.174537037041</c:v>
                </c:pt>
                <c:pt idx="3782">
                  <c:v>42183.17523148148</c:v>
                </c:pt>
                <c:pt idx="3783">
                  <c:v>42183.175925925927</c:v>
                </c:pt>
                <c:pt idx="3784">
                  <c:v>42183.176620370381</c:v>
                </c:pt>
                <c:pt idx="3785">
                  <c:v>42183.177314814806</c:v>
                </c:pt>
                <c:pt idx="3786">
                  <c:v>42183.17800925926</c:v>
                </c:pt>
                <c:pt idx="3787">
                  <c:v>42183.178703703685</c:v>
                </c:pt>
                <c:pt idx="3788">
                  <c:v>42183.179398148161</c:v>
                </c:pt>
                <c:pt idx="3789">
                  <c:v>42183.180092592593</c:v>
                </c:pt>
                <c:pt idx="3790">
                  <c:v>42183.180787037025</c:v>
                </c:pt>
                <c:pt idx="3791">
                  <c:v>42183.181481481464</c:v>
                </c:pt>
                <c:pt idx="3792">
                  <c:v>42183.182175925933</c:v>
                </c:pt>
                <c:pt idx="3793">
                  <c:v>42183.182870370387</c:v>
                </c:pt>
                <c:pt idx="3794">
                  <c:v>42183.183564814804</c:v>
                </c:pt>
                <c:pt idx="3795">
                  <c:v>42183.184259259273</c:v>
                </c:pt>
                <c:pt idx="3796">
                  <c:v>42183.184953703705</c:v>
                </c:pt>
                <c:pt idx="3797">
                  <c:v>42183.185648148159</c:v>
                </c:pt>
                <c:pt idx="3798">
                  <c:v>42183.186342592591</c:v>
                </c:pt>
                <c:pt idx="3799">
                  <c:v>42183.187037037038</c:v>
                </c:pt>
                <c:pt idx="3800">
                  <c:v>42183.187731481485</c:v>
                </c:pt>
                <c:pt idx="3801">
                  <c:v>42183.188425925931</c:v>
                </c:pt>
                <c:pt idx="3802">
                  <c:v>42183.189120370371</c:v>
                </c:pt>
                <c:pt idx="3803">
                  <c:v>42183.189814814818</c:v>
                </c:pt>
                <c:pt idx="3804">
                  <c:v>42183.190509259257</c:v>
                </c:pt>
                <c:pt idx="3805">
                  <c:v>42183.191203703682</c:v>
                </c:pt>
                <c:pt idx="3806">
                  <c:v>42183.191898148165</c:v>
                </c:pt>
                <c:pt idx="3807">
                  <c:v>42183.19259259259</c:v>
                </c:pt>
                <c:pt idx="3808">
                  <c:v>42183.193287037022</c:v>
                </c:pt>
                <c:pt idx="3809">
                  <c:v>42183.193981481454</c:v>
                </c:pt>
                <c:pt idx="3810">
                  <c:v>42183.194675925923</c:v>
                </c:pt>
                <c:pt idx="3811">
                  <c:v>42183.195370370355</c:v>
                </c:pt>
                <c:pt idx="3812">
                  <c:v>42183.196064814802</c:v>
                </c:pt>
                <c:pt idx="3813">
                  <c:v>42183.196759259255</c:v>
                </c:pt>
                <c:pt idx="3814">
                  <c:v>42183.197453703673</c:v>
                </c:pt>
                <c:pt idx="3815">
                  <c:v>42183.198148148149</c:v>
                </c:pt>
                <c:pt idx="3816">
                  <c:v>42183.198842592596</c:v>
                </c:pt>
                <c:pt idx="3817">
                  <c:v>42183.199537037035</c:v>
                </c:pt>
                <c:pt idx="3818">
                  <c:v>42183.200231481482</c:v>
                </c:pt>
                <c:pt idx="3819">
                  <c:v>42183.200925925928</c:v>
                </c:pt>
                <c:pt idx="3820">
                  <c:v>42183.201620370353</c:v>
                </c:pt>
                <c:pt idx="3821">
                  <c:v>42183.202314814815</c:v>
                </c:pt>
                <c:pt idx="3822">
                  <c:v>42183.203009259254</c:v>
                </c:pt>
                <c:pt idx="3823">
                  <c:v>42183.203703703672</c:v>
                </c:pt>
                <c:pt idx="3824">
                  <c:v>42183.204398148169</c:v>
                </c:pt>
                <c:pt idx="3825">
                  <c:v>42183.205092592594</c:v>
                </c:pt>
                <c:pt idx="3826">
                  <c:v>42183.205787037019</c:v>
                </c:pt>
                <c:pt idx="3827">
                  <c:v>42183.206481481466</c:v>
                </c:pt>
                <c:pt idx="3828">
                  <c:v>42183.207175925927</c:v>
                </c:pt>
                <c:pt idx="3829">
                  <c:v>42183.207870370381</c:v>
                </c:pt>
                <c:pt idx="3830">
                  <c:v>42183.208564814806</c:v>
                </c:pt>
                <c:pt idx="3831">
                  <c:v>42183.20925925926</c:v>
                </c:pt>
                <c:pt idx="3832">
                  <c:v>42183.209953703685</c:v>
                </c:pt>
                <c:pt idx="3833">
                  <c:v>42183.210648148161</c:v>
                </c:pt>
                <c:pt idx="3834">
                  <c:v>42183.211342592585</c:v>
                </c:pt>
                <c:pt idx="3835">
                  <c:v>42183.212037037039</c:v>
                </c:pt>
                <c:pt idx="3836">
                  <c:v>42183.212731481479</c:v>
                </c:pt>
                <c:pt idx="3837">
                  <c:v>42183.213425925926</c:v>
                </c:pt>
                <c:pt idx="3838">
                  <c:v>42183.214120370372</c:v>
                </c:pt>
                <c:pt idx="3839">
                  <c:v>42183.214814814812</c:v>
                </c:pt>
                <c:pt idx="3840">
                  <c:v>42183.215509259258</c:v>
                </c:pt>
                <c:pt idx="3841">
                  <c:v>42183.216203703705</c:v>
                </c:pt>
                <c:pt idx="3842">
                  <c:v>42183.216898148174</c:v>
                </c:pt>
                <c:pt idx="3843">
                  <c:v>42183.217592592591</c:v>
                </c:pt>
                <c:pt idx="3844">
                  <c:v>42183.218287037038</c:v>
                </c:pt>
                <c:pt idx="3845">
                  <c:v>42183.218981481485</c:v>
                </c:pt>
                <c:pt idx="3846">
                  <c:v>42183.219675925931</c:v>
                </c:pt>
                <c:pt idx="3847">
                  <c:v>42183.220370370371</c:v>
                </c:pt>
                <c:pt idx="3848">
                  <c:v>42183.221064814788</c:v>
                </c:pt>
                <c:pt idx="3849">
                  <c:v>42183.221759259242</c:v>
                </c:pt>
                <c:pt idx="3850">
                  <c:v>42183.222453703682</c:v>
                </c:pt>
                <c:pt idx="3851">
                  <c:v>42183.22314814815</c:v>
                </c:pt>
                <c:pt idx="3852">
                  <c:v>42183.223842592575</c:v>
                </c:pt>
                <c:pt idx="3853">
                  <c:v>42183.224537037036</c:v>
                </c:pt>
                <c:pt idx="3854">
                  <c:v>42183.225231481476</c:v>
                </c:pt>
                <c:pt idx="3855">
                  <c:v>42183.225925925908</c:v>
                </c:pt>
                <c:pt idx="3856">
                  <c:v>42183.226620370355</c:v>
                </c:pt>
                <c:pt idx="3857">
                  <c:v>42183.227314814802</c:v>
                </c:pt>
                <c:pt idx="3858">
                  <c:v>42183.228009259255</c:v>
                </c:pt>
                <c:pt idx="3859">
                  <c:v>42183.228703703673</c:v>
                </c:pt>
                <c:pt idx="3860">
                  <c:v>42183.229398148149</c:v>
                </c:pt>
                <c:pt idx="3861">
                  <c:v>42183.230092592596</c:v>
                </c:pt>
                <c:pt idx="3862">
                  <c:v>42183.23078703702</c:v>
                </c:pt>
                <c:pt idx="3863">
                  <c:v>42183.231481481453</c:v>
                </c:pt>
                <c:pt idx="3864">
                  <c:v>42183.232175925928</c:v>
                </c:pt>
                <c:pt idx="3865">
                  <c:v>42183.232870370368</c:v>
                </c:pt>
                <c:pt idx="3866">
                  <c:v>42183.2335648148</c:v>
                </c:pt>
                <c:pt idx="3867">
                  <c:v>42183.234259259261</c:v>
                </c:pt>
                <c:pt idx="3868">
                  <c:v>42183.234953703679</c:v>
                </c:pt>
                <c:pt idx="3869">
                  <c:v>42183.235648148147</c:v>
                </c:pt>
                <c:pt idx="3870">
                  <c:v>42183.236342592594</c:v>
                </c:pt>
                <c:pt idx="3871">
                  <c:v>42183.237037037034</c:v>
                </c:pt>
                <c:pt idx="3872">
                  <c:v>42183.237731481466</c:v>
                </c:pt>
                <c:pt idx="3873">
                  <c:v>42183.238425925927</c:v>
                </c:pt>
                <c:pt idx="3874">
                  <c:v>42183.239120370374</c:v>
                </c:pt>
                <c:pt idx="3875">
                  <c:v>42183.239814814806</c:v>
                </c:pt>
                <c:pt idx="3876">
                  <c:v>42183.24050925926</c:v>
                </c:pt>
                <c:pt idx="3877">
                  <c:v>42183.241203703685</c:v>
                </c:pt>
                <c:pt idx="3878">
                  <c:v>42183.241898148161</c:v>
                </c:pt>
                <c:pt idx="3879">
                  <c:v>42183.242592592593</c:v>
                </c:pt>
                <c:pt idx="3880">
                  <c:v>42183.243287037025</c:v>
                </c:pt>
                <c:pt idx="3881">
                  <c:v>42183.243981481464</c:v>
                </c:pt>
                <c:pt idx="3882">
                  <c:v>42183.244675925933</c:v>
                </c:pt>
                <c:pt idx="3883">
                  <c:v>42183.245370370372</c:v>
                </c:pt>
                <c:pt idx="3884">
                  <c:v>42183.246064814804</c:v>
                </c:pt>
                <c:pt idx="3885">
                  <c:v>42183.246759259258</c:v>
                </c:pt>
                <c:pt idx="3886">
                  <c:v>42183.247453703683</c:v>
                </c:pt>
                <c:pt idx="3887">
                  <c:v>42183.248148148159</c:v>
                </c:pt>
                <c:pt idx="3888">
                  <c:v>42183.248842592591</c:v>
                </c:pt>
                <c:pt idx="3889">
                  <c:v>42183.249537037038</c:v>
                </c:pt>
                <c:pt idx="3890">
                  <c:v>42183.250231481492</c:v>
                </c:pt>
                <c:pt idx="3891">
                  <c:v>42183.250925925931</c:v>
                </c:pt>
                <c:pt idx="3892">
                  <c:v>42183.251620370371</c:v>
                </c:pt>
                <c:pt idx="3893">
                  <c:v>42183.252314814818</c:v>
                </c:pt>
                <c:pt idx="3894">
                  <c:v>42183.253009259257</c:v>
                </c:pt>
                <c:pt idx="3895">
                  <c:v>42183.253703703682</c:v>
                </c:pt>
                <c:pt idx="3896">
                  <c:v>42183.254398148179</c:v>
                </c:pt>
                <c:pt idx="3897">
                  <c:v>42183.25509259259</c:v>
                </c:pt>
                <c:pt idx="3898">
                  <c:v>42183.255787037022</c:v>
                </c:pt>
                <c:pt idx="3899">
                  <c:v>42183.256481481476</c:v>
                </c:pt>
                <c:pt idx="3900">
                  <c:v>42183.257175925923</c:v>
                </c:pt>
                <c:pt idx="3901">
                  <c:v>42183.257870370369</c:v>
                </c:pt>
                <c:pt idx="3902">
                  <c:v>42183.258564814816</c:v>
                </c:pt>
                <c:pt idx="3903">
                  <c:v>42183.259259259263</c:v>
                </c:pt>
                <c:pt idx="3904">
                  <c:v>42183.259953703688</c:v>
                </c:pt>
                <c:pt idx="3905">
                  <c:v>42183.260648148149</c:v>
                </c:pt>
                <c:pt idx="3906">
                  <c:v>42183.261342592581</c:v>
                </c:pt>
                <c:pt idx="3907">
                  <c:v>42183.262037037035</c:v>
                </c:pt>
                <c:pt idx="3908">
                  <c:v>42183.262731481474</c:v>
                </c:pt>
                <c:pt idx="3909">
                  <c:v>42183.263425925914</c:v>
                </c:pt>
                <c:pt idx="3910">
                  <c:v>42183.264120370353</c:v>
                </c:pt>
                <c:pt idx="3911">
                  <c:v>42183.264814814815</c:v>
                </c:pt>
                <c:pt idx="3912">
                  <c:v>42183.265509259254</c:v>
                </c:pt>
                <c:pt idx="3913">
                  <c:v>42183.266203703679</c:v>
                </c:pt>
                <c:pt idx="3914">
                  <c:v>42183.266898148169</c:v>
                </c:pt>
                <c:pt idx="3915">
                  <c:v>42183.267592592594</c:v>
                </c:pt>
                <c:pt idx="3916">
                  <c:v>42183.268287037034</c:v>
                </c:pt>
                <c:pt idx="3917">
                  <c:v>42183.268981481466</c:v>
                </c:pt>
                <c:pt idx="3918">
                  <c:v>42183.269675925927</c:v>
                </c:pt>
                <c:pt idx="3919">
                  <c:v>42183.270370370381</c:v>
                </c:pt>
                <c:pt idx="3920">
                  <c:v>42183.271064814784</c:v>
                </c:pt>
                <c:pt idx="3921">
                  <c:v>42183.271759259245</c:v>
                </c:pt>
                <c:pt idx="3922">
                  <c:v>42183.272453703685</c:v>
                </c:pt>
                <c:pt idx="3923">
                  <c:v>42183.273148148146</c:v>
                </c:pt>
                <c:pt idx="3924">
                  <c:v>42183.273842592585</c:v>
                </c:pt>
                <c:pt idx="3925">
                  <c:v>42183.274537037039</c:v>
                </c:pt>
                <c:pt idx="3926">
                  <c:v>42183.275231481479</c:v>
                </c:pt>
                <c:pt idx="3927">
                  <c:v>42183.275925925926</c:v>
                </c:pt>
                <c:pt idx="3928">
                  <c:v>42183.276620370372</c:v>
                </c:pt>
                <c:pt idx="3929">
                  <c:v>42183.277314814804</c:v>
                </c:pt>
                <c:pt idx="3930">
                  <c:v>42183.278009259258</c:v>
                </c:pt>
                <c:pt idx="3931">
                  <c:v>42183.278703703683</c:v>
                </c:pt>
                <c:pt idx="3932">
                  <c:v>42183.279398148159</c:v>
                </c:pt>
                <c:pt idx="3933">
                  <c:v>42183.280092592591</c:v>
                </c:pt>
                <c:pt idx="3934">
                  <c:v>42183.280787037023</c:v>
                </c:pt>
                <c:pt idx="3935">
                  <c:v>42183.28148148147</c:v>
                </c:pt>
                <c:pt idx="3936">
                  <c:v>42183.282175925931</c:v>
                </c:pt>
                <c:pt idx="3937">
                  <c:v>42183.282870370385</c:v>
                </c:pt>
                <c:pt idx="3938">
                  <c:v>42183.283564814803</c:v>
                </c:pt>
                <c:pt idx="3939">
                  <c:v>42183.284259259271</c:v>
                </c:pt>
                <c:pt idx="3940">
                  <c:v>42183.284953703704</c:v>
                </c:pt>
                <c:pt idx="3941">
                  <c:v>42183.285648148165</c:v>
                </c:pt>
                <c:pt idx="3942">
                  <c:v>42183.28634259259</c:v>
                </c:pt>
                <c:pt idx="3943">
                  <c:v>42183.287037037036</c:v>
                </c:pt>
                <c:pt idx="3944">
                  <c:v>42183.287731481476</c:v>
                </c:pt>
                <c:pt idx="3945">
                  <c:v>42183.288425925923</c:v>
                </c:pt>
                <c:pt idx="3946">
                  <c:v>42183.289120370355</c:v>
                </c:pt>
                <c:pt idx="3947">
                  <c:v>42183.289814814816</c:v>
                </c:pt>
                <c:pt idx="3948">
                  <c:v>42183.290509259255</c:v>
                </c:pt>
                <c:pt idx="3949">
                  <c:v>42183.291203703673</c:v>
                </c:pt>
                <c:pt idx="3950">
                  <c:v>42183.291898148149</c:v>
                </c:pt>
                <c:pt idx="3951">
                  <c:v>42183.292592592596</c:v>
                </c:pt>
                <c:pt idx="3952">
                  <c:v>42183.29328703702</c:v>
                </c:pt>
                <c:pt idx="3953">
                  <c:v>42183.293981481453</c:v>
                </c:pt>
                <c:pt idx="3954">
                  <c:v>42183.294675925928</c:v>
                </c:pt>
                <c:pt idx="3955">
                  <c:v>42183.295370370353</c:v>
                </c:pt>
                <c:pt idx="3956">
                  <c:v>42183.2960648148</c:v>
                </c:pt>
                <c:pt idx="3957">
                  <c:v>42183.296759259254</c:v>
                </c:pt>
                <c:pt idx="3958">
                  <c:v>42183.297453703672</c:v>
                </c:pt>
                <c:pt idx="3959">
                  <c:v>42183.298148148147</c:v>
                </c:pt>
                <c:pt idx="3960">
                  <c:v>42183.298842592594</c:v>
                </c:pt>
                <c:pt idx="3961">
                  <c:v>42183.299537037034</c:v>
                </c:pt>
                <c:pt idx="3962">
                  <c:v>42183.300231481495</c:v>
                </c:pt>
                <c:pt idx="3963">
                  <c:v>42183.300925925942</c:v>
                </c:pt>
                <c:pt idx="3964">
                  <c:v>42183.301620370381</c:v>
                </c:pt>
                <c:pt idx="3965">
                  <c:v>42183.302314814813</c:v>
                </c:pt>
                <c:pt idx="3966">
                  <c:v>42183.30300925926</c:v>
                </c:pt>
                <c:pt idx="3967">
                  <c:v>42183.303703703685</c:v>
                </c:pt>
                <c:pt idx="3968">
                  <c:v>42183.304398148175</c:v>
                </c:pt>
                <c:pt idx="3969">
                  <c:v>42183.305092592593</c:v>
                </c:pt>
                <c:pt idx="3970">
                  <c:v>42183.305787037025</c:v>
                </c:pt>
                <c:pt idx="3971">
                  <c:v>42183.306481481479</c:v>
                </c:pt>
                <c:pt idx="3972">
                  <c:v>42183.307175925933</c:v>
                </c:pt>
                <c:pt idx="3973">
                  <c:v>42183.307870370387</c:v>
                </c:pt>
                <c:pt idx="3974">
                  <c:v>42183.308564814812</c:v>
                </c:pt>
                <c:pt idx="3975">
                  <c:v>42183.309259259273</c:v>
                </c:pt>
                <c:pt idx="3976">
                  <c:v>42183.309953703705</c:v>
                </c:pt>
                <c:pt idx="3977">
                  <c:v>42183.310648148174</c:v>
                </c:pt>
                <c:pt idx="3978">
                  <c:v>42183.311342592591</c:v>
                </c:pt>
                <c:pt idx="3979">
                  <c:v>42183.312037037053</c:v>
                </c:pt>
                <c:pt idx="3980">
                  <c:v>42183.312731481492</c:v>
                </c:pt>
                <c:pt idx="3981">
                  <c:v>42183.313425925931</c:v>
                </c:pt>
                <c:pt idx="3982">
                  <c:v>42183.314120370385</c:v>
                </c:pt>
                <c:pt idx="3983">
                  <c:v>42183.314814814839</c:v>
                </c:pt>
                <c:pt idx="3984">
                  <c:v>42183.315509259271</c:v>
                </c:pt>
                <c:pt idx="3985">
                  <c:v>42183.316203703711</c:v>
                </c:pt>
                <c:pt idx="3986">
                  <c:v>42183.316898148194</c:v>
                </c:pt>
                <c:pt idx="3987">
                  <c:v>42183.317592592604</c:v>
                </c:pt>
                <c:pt idx="3988">
                  <c:v>42183.318287037051</c:v>
                </c:pt>
                <c:pt idx="3989">
                  <c:v>42183.318981481483</c:v>
                </c:pt>
                <c:pt idx="3990">
                  <c:v>42183.319675925937</c:v>
                </c:pt>
                <c:pt idx="3991">
                  <c:v>42183.320370370369</c:v>
                </c:pt>
                <c:pt idx="3992">
                  <c:v>42183.321064814802</c:v>
                </c:pt>
                <c:pt idx="3993">
                  <c:v>42183.321759259255</c:v>
                </c:pt>
                <c:pt idx="3994">
                  <c:v>42183.322453703688</c:v>
                </c:pt>
                <c:pt idx="3995">
                  <c:v>42183.323148148149</c:v>
                </c:pt>
                <c:pt idx="3996">
                  <c:v>42183.323842592596</c:v>
                </c:pt>
                <c:pt idx="3997">
                  <c:v>42183.324537037042</c:v>
                </c:pt>
                <c:pt idx="3998">
                  <c:v>42183.325231481482</c:v>
                </c:pt>
                <c:pt idx="3999">
                  <c:v>42183.325925925928</c:v>
                </c:pt>
                <c:pt idx="4000">
                  <c:v>42183.326620370368</c:v>
                </c:pt>
                <c:pt idx="4001">
                  <c:v>42183.327314814815</c:v>
                </c:pt>
                <c:pt idx="4002">
                  <c:v>42183.328009259261</c:v>
                </c:pt>
                <c:pt idx="4003">
                  <c:v>42183.328703703679</c:v>
                </c:pt>
                <c:pt idx="4004">
                  <c:v>42183.329398148169</c:v>
                </c:pt>
                <c:pt idx="4005">
                  <c:v>42183.330092592601</c:v>
                </c:pt>
                <c:pt idx="4006">
                  <c:v>42183.330787037034</c:v>
                </c:pt>
                <c:pt idx="4007">
                  <c:v>42183.331481481466</c:v>
                </c:pt>
                <c:pt idx="4008">
                  <c:v>42183.332175925942</c:v>
                </c:pt>
                <c:pt idx="4009">
                  <c:v>42183.332870370396</c:v>
                </c:pt>
                <c:pt idx="4010">
                  <c:v>42183.333564814806</c:v>
                </c:pt>
                <c:pt idx="4011">
                  <c:v>42183.334259259274</c:v>
                </c:pt>
                <c:pt idx="4012">
                  <c:v>42183.334953703707</c:v>
                </c:pt>
                <c:pt idx="4013">
                  <c:v>42183.335648148161</c:v>
                </c:pt>
                <c:pt idx="4014">
                  <c:v>42183.336342592593</c:v>
                </c:pt>
                <c:pt idx="4015">
                  <c:v>42183.337037037039</c:v>
                </c:pt>
                <c:pt idx="4016">
                  <c:v>42183.337731481479</c:v>
                </c:pt>
                <c:pt idx="4017">
                  <c:v>42183.338425925933</c:v>
                </c:pt>
                <c:pt idx="4018">
                  <c:v>42183.339120370372</c:v>
                </c:pt>
                <c:pt idx="4019">
                  <c:v>42183.339814814812</c:v>
                </c:pt>
                <c:pt idx="4020">
                  <c:v>42183.340509259273</c:v>
                </c:pt>
                <c:pt idx="4021">
                  <c:v>42183.341203703705</c:v>
                </c:pt>
                <c:pt idx="4022">
                  <c:v>42183.341898148174</c:v>
                </c:pt>
                <c:pt idx="4023">
                  <c:v>42183.342592592606</c:v>
                </c:pt>
                <c:pt idx="4024">
                  <c:v>42183.343287037038</c:v>
                </c:pt>
                <c:pt idx="4025">
                  <c:v>42183.343981481485</c:v>
                </c:pt>
                <c:pt idx="4026">
                  <c:v>42183.344675925946</c:v>
                </c:pt>
                <c:pt idx="4027">
                  <c:v>42183.345370370385</c:v>
                </c:pt>
                <c:pt idx="4028">
                  <c:v>42183.346064814818</c:v>
                </c:pt>
                <c:pt idx="4029">
                  <c:v>42183.346759259271</c:v>
                </c:pt>
                <c:pt idx="4030">
                  <c:v>42183.347453703704</c:v>
                </c:pt>
                <c:pt idx="4031">
                  <c:v>42183.348148148179</c:v>
                </c:pt>
                <c:pt idx="4032">
                  <c:v>42183.348842592604</c:v>
                </c:pt>
                <c:pt idx="4033">
                  <c:v>42183.349537037051</c:v>
                </c:pt>
                <c:pt idx="4034">
                  <c:v>42183.350231481498</c:v>
                </c:pt>
                <c:pt idx="4035">
                  <c:v>42183.350925925937</c:v>
                </c:pt>
                <c:pt idx="4036">
                  <c:v>42183.351620370369</c:v>
                </c:pt>
                <c:pt idx="4037">
                  <c:v>42183.352314814831</c:v>
                </c:pt>
                <c:pt idx="4038">
                  <c:v>42183.353009259263</c:v>
                </c:pt>
                <c:pt idx="4039">
                  <c:v>42183.353703703688</c:v>
                </c:pt>
                <c:pt idx="4040">
                  <c:v>42183.354398148178</c:v>
                </c:pt>
                <c:pt idx="4041">
                  <c:v>42183.355092592603</c:v>
                </c:pt>
                <c:pt idx="4042">
                  <c:v>42183.355787037035</c:v>
                </c:pt>
                <c:pt idx="4043">
                  <c:v>42183.356481481482</c:v>
                </c:pt>
                <c:pt idx="4044">
                  <c:v>42183.357175925943</c:v>
                </c:pt>
                <c:pt idx="4045">
                  <c:v>42183.35787037039</c:v>
                </c:pt>
                <c:pt idx="4046">
                  <c:v>42183.358564814829</c:v>
                </c:pt>
                <c:pt idx="4047">
                  <c:v>42183.359259259276</c:v>
                </c:pt>
                <c:pt idx="4048">
                  <c:v>42183.359953703701</c:v>
                </c:pt>
                <c:pt idx="4049">
                  <c:v>42183.360648148169</c:v>
                </c:pt>
                <c:pt idx="4050">
                  <c:v>42183.361342592594</c:v>
                </c:pt>
                <c:pt idx="4051">
                  <c:v>42183.362037037041</c:v>
                </c:pt>
                <c:pt idx="4052">
                  <c:v>42183.36273148148</c:v>
                </c:pt>
                <c:pt idx="4053">
                  <c:v>42183.363425925927</c:v>
                </c:pt>
                <c:pt idx="4054">
                  <c:v>42183.364120370381</c:v>
                </c:pt>
                <c:pt idx="4055">
                  <c:v>42183.364814814813</c:v>
                </c:pt>
                <c:pt idx="4056">
                  <c:v>42183.36550925926</c:v>
                </c:pt>
                <c:pt idx="4057">
                  <c:v>42183.366203703707</c:v>
                </c:pt>
                <c:pt idx="4058">
                  <c:v>42183.366898148175</c:v>
                </c:pt>
                <c:pt idx="4059">
                  <c:v>42183.367592592593</c:v>
                </c:pt>
                <c:pt idx="4060">
                  <c:v>42183.368287037039</c:v>
                </c:pt>
                <c:pt idx="4061">
                  <c:v>42183.368981481479</c:v>
                </c:pt>
                <c:pt idx="4062">
                  <c:v>42183.369675925933</c:v>
                </c:pt>
                <c:pt idx="4063">
                  <c:v>42183.370370370387</c:v>
                </c:pt>
                <c:pt idx="4064">
                  <c:v>42183.371064814804</c:v>
                </c:pt>
                <c:pt idx="4065">
                  <c:v>42183.371759259258</c:v>
                </c:pt>
                <c:pt idx="4066">
                  <c:v>42183.372453703705</c:v>
                </c:pt>
                <c:pt idx="4067">
                  <c:v>42183.373148148159</c:v>
                </c:pt>
                <c:pt idx="4068">
                  <c:v>42183.373842592591</c:v>
                </c:pt>
                <c:pt idx="4069">
                  <c:v>42183.374537037053</c:v>
                </c:pt>
                <c:pt idx="4070">
                  <c:v>42183.375231481492</c:v>
                </c:pt>
                <c:pt idx="4071">
                  <c:v>42183.375925925931</c:v>
                </c:pt>
                <c:pt idx="4072">
                  <c:v>42183.376620370385</c:v>
                </c:pt>
                <c:pt idx="4073">
                  <c:v>42183.377314814818</c:v>
                </c:pt>
                <c:pt idx="4074">
                  <c:v>42183.378009259271</c:v>
                </c:pt>
                <c:pt idx="4075">
                  <c:v>42183.378703703704</c:v>
                </c:pt>
                <c:pt idx="4076">
                  <c:v>42183.379398148179</c:v>
                </c:pt>
                <c:pt idx="4077">
                  <c:v>42183.380092592604</c:v>
                </c:pt>
                <c:pt idx="4078">
                  <c:v>42183.380787037036</c:v>
                </c:pt>
                <c:pt idx="4079">
                  <c:v>42183.381481481476</c:v>
                </c:pt>
                <c:pt idx="4080">
                  <c:v>42183.382175925937</c:v>
                </c:pt>
                <c:pt idx="4081">
                  <c:v>42183.382870370391</c:v>
                </c:pt>
                <c:pt idx="4082">
                  <c:v>42183.383564814816</c:v>
                </c:pt>
                <c:pt idx="4083">
                  <c:v>42183.384259259285</c:v>
                </c:pt>
                <c:pt idx="4084">
                  <c:v>42183.384953703702</c:v>
                </c:pt>
                <c:pt idx="4085">
                  <c:v>42183.385648148171</c:v>
                </c:pt>
                <c:pt idx="4086">
                  <c:v>42183.386342592603</c:v>
                </c:pt>
                <c:pt idx="4087">
                  <c:v>42183.387037037042</c:v>
                </c:pt>
                <c:pt idx="4088">
                  <c:v>42183.387731481482</c:v>
                </c:pt>
                <c:pt idx="4089">
                  <c:v>42183.388425925943</c:v>
                </c:pt>
                <c:pt idx="4090">
                  <c:v>42183.389120370368</c:v>
                </c:pt>
                <c:pt idx="4091">
                  <c:v>42183.389814814829</c:v>
                </c:pt>
                <c:pt idx="4092">
                  <c:v>42183.390509259261</c:v>
                </c:pt>
                <c:pt idx="4093">
                  <c:v>42183.391203703679</c:v>
                </c:pt>
                <c:pt idx="4094">
                  <c:v>42183.391898148169</c:v>
                </c:pt>
                <c:pt idx="4095">
                  <c:v>42183.392592592601</c:v>
                </c:pt>
                <c:pt idx="4096">
                  <c:v>42183.393287037034</c:v>
                </c:pt>
                <c:pt idx="4097">
                  <c:v>42183.393981481466</c:v>
                </c:pt>
                <c:pt idx="4098">
                  <c:v>42183.394675925942</c:v>
                </c:pt>
                <c:pt idx="4099">
                  <c:v>42183.395370370381</c:v>
                </c:pt>
                <c:pt idx="4100">
                  <c:v>42183.396064814806</c:v>
                </c:pt>
                <c:pt idx="4101">
                  <c:v>42183.39675925926</c:v>
                </c:pt>
                <c:pt idx="4102">
                  <c:v>42183.397453703685</c:v>
                </c:pt>
                <c:pt idx="4103">
                  <c:v>42183.398148148161</c:v>
                </c:pt>
                <c:pt idx="4104">
                  <c:v>42183.398842592593</c:v>
                </c:pt>
                <c:pt idx="4105">
                  <c:v>42183.399537037039</c:v>
                </c:pt>
                <c:pt idx="4106">
                  <c:v>42183.400231481493</c:v>
                </c:pt>
                <c:pt idx="4107">
                  <c:v>42183.400925925933</c:v>
                </c:pt>
                <c:pt idx="4108">
                  <c:v>42183.401620370372</c:v>
                </c:pt>
                <c:pt idx="4109">
                  <c:v>42183.402314814812</c:v>
                </c:pt>
                <c:pt idx="4110">
                  <c:v>42183.403009259258</c:v>
                </c:pt>
                <c:pt idx="4111">
                  <c:v>42183.403703703683</c:v>
                </c:pt>
                <c:pt idx="4112">
                  <c:v>42183.404398148174</c:v>
                </c:pt>
                <c:pt idx="4113">
                  <c:v>42183.405092592591</c:v>
                </c:pt>
                <c:pt idx="4114">
                  <c:v>42183.405787037023</c:v>
                </c:pt>
                <c:pt idx="4115">
                  <c:v>42183.406481481485</c:v>
                </c:pt>
                <c:pt idx="4116">
                  <c:v>42183.407175925931</c:v>
                </c:pt>
                <c:pt idx="4117">
                  <c:v>42183.407870370385</c:v>
                </c:pt>
                <c:pt idx="4118">
                  <c:v>42183.408564814818</c:v>
                </c:pt>
                <c:pt idx="4119">
                  <c:v>42183.409259259271</c:v>
                </c:pt>
                <c:pt idx="4120">
                  <c:v>42183.409953703704</c:v>
                </c:pt>
                <c:pt idx="4121">
                  <c:v>42183.410648148179</c:v>
                </c:pt>
                <c:pt idx="4122">
                  <c:v>42183.41134259259</c:v>
                </c:pt>
                <c:pt idx="4123">
                  <c:v>42183.412037037051</c:v>
                </c:pt>
                <c:pt idx="4124">
                  <c:v>42183.412731481483</c:v>
                </c:pt>
                <c:pt idx="4125">
                  <c:v>42183.413425925923</c:v>
                </c:pt>
                <c:pt idx="4126">
                  <c:v>42183.414120370369</c:v>
                </c:pt>
                <c:pt idx="4127">
                  <c:v>42183.414814814831</c:v>
                </c:pt>
                <c:pt idx="4128">
                  <c:v>42183.415509259263</c:v>
                </c:pt>
                <c:pt idx="4129">
                  <c:v>42183.416203703702</c:v>
                </c:pt>
                <c:pt idx="4130">
                  <c:v>42183.416898148178</c:v>
                </c:pt>
                <c:pt idx="4131">
                  <c:v>42183.417592592603</c:v>
                </c:pt>
                <c:pt idx="4132">
                  <c:v>42183.418287037042</c:v>
                </c:pt>
                <c:pt idx="4133">
                  <c:v>42183.418981481482</c:v>
                </c:pt>
                <c:pt idx="4134">
                  <c:v>42183.419675925943</c:v>
                </c:pt>
                <c:pt idx="4135">
                  <c:v>42183.420370370368</c:v>
                </c:pt>
                <c:pt idx="4136">
                  <c:v>42183.4210648148</c:v>
                </c:pt>
                <c:pt idx="4137">
                  <c:v>42183.421759259254</c:v>
                </c:pt>
                <c:pt idx="4138">
                  <c:v>42183.422453703679</c:v>
                </c:pt>
                <c:pt idx="4139">
                  <c:v>42183.423148148147</c:v>
                </c:pt>
                <c:pt idx="4140">
                  <c:v>42183.423842592594</c:v>
                </c:pt>
                <c:pt idx="4141">
                  <c:v>42183.424537037041</c:v>
                </c:pt>
                <c:pt idx="4142">
                  <c:v>42183.42523148148</c:v>
                </c:pt>
                <c:pt idx="4143">
                  <c:v>42183.425925925927</c:v>
                </c:pt>
                <c:pt idx="4144">
                  <c:v>42183.426620370381</c:v>
                </c:pt>
                <c:pt idx="4145">
                  <c:v>42183.427314814806</c:v>
                </c:pt>
                <c:pt idx="4146">
                  <c:v>42183.42800925926</c:v>
                </c:pt>
                <c:pt idx="4147">
                  <c:v>42183.428703703685</c:v>
                </c:pt>
                <c:pt idx="4148">
                  <c:v>42183.429398148161</c:v>
                </c:pt>
                <c:pt idx="4149">
                  <c:v>42183.430092592593</c:v>
                </c:pt>
                <c:pt idx="4150">
                  <c:v>42183.430787037025</c:v>
                </c:pt>
                <c:pt idx="4151">
                  <c:v>42183.431481481464</c:v>
                </c:pt>
                <c:pt idx="4152">
                  <c:v>42183.432175925933</c:v>
                </c:pt>
                <c:pt idx="4153">
                  <c:v>42183.432870370387</c:v>
                </c:pt>
                <c:pt idx="4154">
                  <c:v>42183.433564814804</c:v>
                </c:pt>
                <c:pt idx="4155">
                  <c:v>42183.434259259273</c:v>
                </c:pt>
                <c:pt idx="4156">
                  <c:v>42183.434953703705</c:v>
                </c:pt>
                <c:pt idx="4157">
                  <c:v>42183.435648148159</c:v>
                </c:pt>
                <c:pt idx="4158">
                  <c:v>42183.436342592591</c:v>
                </c:pt>
                <c:pt idx="4159">
                  <c:v>42183.437037037038</c:v>
                </c:pt>
                <c:pt idx="4160">
                  <c:v>42183.437731481485</c:v>
                </c:pt>
                <c:pt idx="4161">
                  <c:v>42183.438425925931</c:v>
                </c:pt>
                <c:pt idx="4162">
                  <c:v>42183.439120370371</c:v>
                </c:pt>
                <c:pt idx="4163">
                  <c:v>42183.439814814818</c:v>
                </c:pt>
                <c:pt idx="4164">
                  <c:v>42183.440509259271</c:v>
                </c:pt>
                <c:pt idx="4165">
                  <c:v>42183.441203703704</c:v>
                </c:pt>
                <c:pt idx="4166">
                  <c:v>42183.441898148179</c:v>
                </c:pt>
                <c:pt idx="4167">
                  <c:v>42183.442592592604</c:v>
                </c:pt>
                <c:pt idx="4168">
                  <c:v>42183.443287037036</c:v>
                </c:pt>
                <c:pt idx="4169">
                  <c:v>42183.443981481476</c:v>
                </c:pt>
                <c:pt idx="4170">
                  <c:v>42183.444675925937</c:v>
                </c:pt>
                <c:pt idx="4171">
                  <c:v>42183.445370370369</c:v>
                </c:pt>
                <c:pt idx="4172">
                  <c:v>42183.446064814816</c:v>
                </c:pt>
                <c:pt idx="4173">
                  <c:v>42183.446759259263</c:v>
                </c:pt>
                <c:pt idx="4174">
                  <c:v>42183.447453703688</c:v>
                </c:pt>
                <c:pt idx="4175">
                  <c:v>42183.448148148171</c:v>
                </c:pt>
                <c:pt idx="4176">
                  <c:v>42183.448842592603</c:v>
                </c:pt>
                <c:pt idx="4177">
                  <c:v>42183.449537037042</c:v>
                </c:pt>
                <c:pt idx="4178">
                  <c:v>42183.450231481496</c:v>
                </c:pt>
                <c:pt idx="4179">
                  <c:v>42183.450925925943</c:v>
                </c:pt>
                <c:pt idx="4180">
                  <c:v>42183.451620370368</c:v>
                </c:pt>
                <c:pt idx="4181">
                  <c:v>42183.452314814829</c:v>
                </c:pt>
                <c:pt idx="4182">
                  <c:v>42183.453009259261</c:v>
                </c:pt>
                <c:pt idx="4183">
                  <c:v>42183.453703703679</c:v>
                </c:pt>
                <c:pt idx="4184">
                  <c:v>42183.454398148177</c:v>
                </c:pt>
                <c:pt idx="4185">
                  <c:v>42183.455092592601</c:v>
                </c:pt>
                <c:pt idx="4186">
                  <c:v>42183.455787037034</c:v>
                </c:pt>
                <c:pt idx="4187">
                  <c:v>42183.45648148148</c:v>
                </c:pt>
                <c:pt idx="4188">
                  <c:v>42183.457175925942</c:v>
                </c:pt>
                <c:pt idx="4189">
                  <c:v>42183.457870370396</c:v>
                </c:pt>
                <c:pt idx="4190">
                  <c:v>42183.458564814813</c:v>
                </c:pt>
                <c:pt idx="4191">
                  <c:v>42183.459259259274</c:v>
                </c:pt>
                <c:pt idx="4192">
                  <c:v>42183.459953703707</c:v>
                </c:pt>
                <c:pt idx="4193">
                  <c:v>42183.460648148161</c:v>
                </c:pt>
                <c:pt idx="4194">
                  <c:v>42183.461342592585</c:v>
                </c:pt>
                <c:pt idx="4195">
                  <c:v>42183.462037037039</c:v>
                </c:pt>
                <c:pt idx="4196">
                  <c:v>42183.462731481479</c:v>
                </c:pt>
                <c:pt idx="4197">
                  <c:v>42183.463425925926</c:v>
                </c:pt>
                <c:pt idx="4198">
                  <c:v>42183.464120370372</c:v>
                </c:pt>
                <c:pt idx="4199">
                  <c:v>42183.464814814812</c:v>
                </c:pt>
                <c:pt idx="4200">
                  <c:v>42183.465509259258</c:v>
                </c:pt>
                <c:pt idx="4201">
                  <c:v>42183.466203703705</c:v>
                </c:pt>
                <c:pt idx="4202">
                  <c:v>42183.466898148174</c:v>
                </c:pt>
                <c:pt idx="4203">
                  <c:v>42183.467592592591</c:v>
                </c:pt>
                <c:pt idx="4204">
                  <c:v>42183.468287037038</c:v>
                </c:pt>
                <c:pt idx="4205">
                  <c:v>42183.468981481485</c:v>
                </c:pt>
                <c:pt idx="4206">
                  <c:v>42183.469675925931</c:v>
                </c:pt>
                <c:pt idx="4207">
                  <c:v>42183.470370370385</c:v>
                </c:pt>
                <c:pt idx="4208">
                  <c:v>42183.471064814803</c:v>
                </c:pt>
                <c:pt idx="4209">
                  <c:v>42183.471759259257</c:v>
                </c:pt>
                <c:pt idx="4210">
                  <c:v>42183.472453703704</c:v>
                </c:pt>
                <c:pt idx="4211">
                  <c:v>42183.473148148165</c:v>
                </c:pt>
                <c:pt idx="4212">
                  <c:v>42183.47384259259</c:v>
                </c:pt>
                <c:pt idx="4213">
                  <c:v>42183.474537037051</c:v>
                </c:pt>
                <c:pt idx="4214">
                  <c:v>42183.475231481483</c:v>
                </c:pt>
                <c:pt idx="4215">
                  <c:v>42183.475925925923</c:v>
                </c:pt>
                <c:pt idx="4216">
                  <c:v>42183.476620370369</c:v>
                </c:pt>
                <c:pt idx="4217">
                  <c:v>42183.477314814816</c:v>
                </c:pt>
                <c:pt idx="4218">
                  <c:v>42183.478009259263</c:v>
                </c:pt>
                <c:pt idx="4219">
                  <c:v>42183.478703703688</c:v>
                </c:pt>
                <c:pt idx="4220">
                  <c:v>42183.479398148171</c:v>
                </c:pt>
                <c:pt idx="4221">
                  <c:v>42183.480092592603</c:v>
                </c:pt>
                <c:pt idx="4222">
                  <c:v>42183.480787037035</c:v>
                </c:pt>
                <c:pt idx="4223">
                  <c:v>42183.481481481474</c:v>
                </c:pt>
                <c:pt idx="4224">
                  <c:v>42183.482175925943</c:v>
                </c:pt>
                <c:pt idx="4225">
                  <c:v>42183.48287037039</c:v>
                </c:pt>
                <c:pt idx="4226">
                  <c:v>42183.483564814815</c:v>
                </c:pt>
                <c:pt idx="4227">
                  <c:v>42183.484259259276</c:v>
                </c:pt>
                <c:pt idx="4228">
                  <c:v>42183.484953703701</c:v>
                </c:pt>
                <c:pt idx="4229">
                  <c:v>42183.485648148169</c:v>
                </c:pt>
                <c:pt idx="4230">
                  <c:v>42183.486342592601</c:v>
                </c:pt>
                <c:pt idx="4231">
                  <c:v>42183.487037037041</c:v>
                </c:pt>
                <c:pt idx="4232">
                  <c:v>42183.48773148148</c:v>
                </c:pt>
                <c:pt idx="4233">
                  <c:v>42183.488425925942</c:v>
                </c:pt>
                <c:pt idx="4234">
                  <c:v>42183.489120370381</c:v>
                </c:pt>
                <c:pt idx="4235">
                  <c:v>42183.489814814813</c:v>
                </c:pt>
                <c:pt idx="4236">
                  <c:v>42183.49050925926</c:v>
                </c:pt>
                <c:pt idx="4237">
                  <c:v>42183.491203703685</c:v>
                </c:pt>
                <c:pt idx="4238">
                  <c:v>42183.491898148161</c:v>
                </c:pt>
                <c:pt idx="4239">
                  <c:v>42183.492592592593</c:v>
                </c:pt>
                <c:pt idx="4240">
                  <c:v>42183.493287037025</c:v>
                </c:pt>
                <c:pt idx="4241">
                  <c:v>42183.493981481464</c:v>
                </c:pt>
                <c:pt idx="4242">
                  <c:v>42183.494675925933</c:v>
                </c:pt>
                <c:pt idx="4243">
                  <c:v>42183.495370370372</c:v>
                </c:pt>
                <c:pt idx="4244">
                  <c:v>42183.496064814804</c:v>
                </c:pt>
                <c:pt idx="4245">
                  <c:v>42183.496759259258</c:v>
                </c:pt>
                <c:pt idx="4246">
                  <c:v>42183.497453703683</c:v>
                </c:pt>
                <c:pt idx="4247">
                  <c:v>42183.498148148159</c:v>
                </c:pt>
                <c:pt idx="4248">
                  <c:v>42183.498842592591</c:v>
                </c:pt>
                <c:pt idx="4249">
                  <c:v>42183.499537037038</c:v>
                </c:pt>
                <c:pt idx="4250">
                  <c:v>42183.500231481492</c:v>
                </c:pt>
                <c:pt idx="4251">
                  <c:v>42183.500925925931</c:v>
                </c:pt>
                <c:pt idx="4252">
                  <c:v>42183.501620370371</c:v>
                </c:pt>
                <c:pt idx="4253">
                  <c:v>42183.502314814818</c:v>
                </c:pt>
                <c:pt idx="4254">
                  <c:v>42183.503009259257</c:v>
                </c:pt>
                <c:pt idx="4255">
                  <c:v>42183.503703703682</c:v>
                </c:pt>
                <c:pt idx="4256">
                  <c:v>42183.504398148179</c:v>
                </c:pt>
                <c:pt idx="4257">
                  <c:v>42183.50509259259</c:v>
                </c:pt>
                <c:pt idx="4258">
                  <c:v>42183.505787037022</c:v>
                </c:pt>
                <c:pt idx="4259">
                  <c:v>42183.506481481476</c:v>
                </c:pt>
                <c:pt idx="4260">
                  <c:v>42183.507175925923</c:v>
                </c:pt>
                <c:pt idx="4261">
                  <c:v>42183.507870370369</c:v>
                </c:pt>
                <c:pt idx="4262">
                  <c:v>42183.508564814816</c:v>
                </c:pt>
                <c:pt idx="4263">
                  <c:v>42183.509259259263</c:v>
                </c:pt>
                <c:pt idx="4264">
                  <c:v>42183.509953703688</c:v>
                </c:pt>
                <c:pt idx="4265">
                  <c:v>42183.510648148171</c:v>
                </c:pt>
                <c:pt idx="4266">
                  <c:v>42183.511342592596</c:v>
                </c:pt>
                <c:pt idx="4267">
                  <c:v>42183.512037037042</c:v>
                </c:pt>
                <c:pt idx="4268">
                  <c:v>42183.512731481482</c:v>
                </c:pt>
                <c:pt idx="4269">
                  <c:v>42183.513425925928</c:v>
                </c:pt>
                <c:pt idx="4270">
                  <c:v>42183.514120370368</c:v>
                </c:pt>
                <c:pt idx="4271">
                  <c:v>42183.514814814829</c:v>
                </c:pt>
                <c:pt idx="4272">
                  <c:v>42183.515509259261</c:v>
                </c:pt>
                <c:pt idx="4273">
                  <c:v>42183.516203703701</c:v>
                </c:pt>
                <c:pt idx="4274">
                  <c:v>42183.516898148177</c:v>
                </c:pt>
                <c:pt idx="4275">
                  <c:v>42183.517592592601</c:v>
                </c:pt>
                <c:pt idx="4276">
                  <c:v>42183.518287037041</c:v>
                </c:pt>
                <c:pt idx="4277">
                  <c:v>42183.51898148148</c:v>
                </c:pt>
                <c:pt idx="4278">
                  <c:v>42183.519675925942</c:v>
                </c:pt>
                <c:pt idx="4279">
                  <c:v>42183.520370370381</c:v>
                </c:pt>
                <c:pt idx="4280">
                  <c:v>42183.521064814784</c:v>
                </c:pt>
                <c:pt idx="4281">
                  <c:v>42183.521759259245</c:v>
                </c:pt>
                <c:pt idx="4282">
                  <c:v>42183.522453703685</c:v>
                </c:pt>
                <c:pt idx="4283">
                  <c:v>42183.523148148146</c:v>
                </c:pt>
                <c:pt idx="4284">
                  <c:v>42183.523842592585</c:v>
                </c:pt>
                <c:pt idx="4285">
                  <c:v>42183.524537037039</c:v>
                </c:pt>
                <c:pt idx="4286">
                  <c:v>42183.525231481479</c:v>
                </c:pt>
                <c:pt idx="4287">
                  <c:v>42183.525925925926</c:v>
                </c:pt>
                <c:pt idx="4288">
                  <c:v>42183.526620370372</c:v>
                </c:pt>
                <c:pt idx="4289">
                  <c:v>42183.527314814804</c:v>
                </c:pt>
                <c:pt idx="4290">
                  <c:v>42183.528009259258</c:v>
                </c:pt>
                <c:pt idx="4291">
                  <c:v>42183.528703703683</c:v>
                </c:pt>
                <c:pt idx="4292">
                  <c:v>42183.529398148159</c:v>
                </c:pt>
                <c:pt idx="4293">
                  <c:v>42183.530092592591</c:v>
                </c:pt>
                <c:pt idx="4294">
                  <c:v>42183.530787037023</c:v>
                </c:pt>
                <c:pt idx="4295">
                  <c:v>42183.53148148147</c:v>
                </c:pt>
                <c:pt idx="4296">
                  <c:v>42183.532175925931</c:v>
                </c:pt>
                <c:pt idx="4297">
                  <c:v>42183.532870370385</c:v>
                </c:pt>
                <c:pt idx="4298">
                  <c:v>42183.533564814803</c:v>
                </c:pt>
                <c:pt idx="4299">
                  <c:v>42183.534259259271</c:v>
                </c:pt>
                <c:pt idx="4300">
                  <c:v>42183.534953703704</c:v>
                </c:pt>
                <c:pt idx="4301">
                  <c:v>42183.535648148165</c:v>
                </c:pt>
                <c:pt idx="4302">
                  <c:v>42183.53634259259</c:v>
                </c:pt>
                <c:pt idx="4303">
                  <c:v>42183.537037037036</c:v>
                </c:pt>
                <c:pt idx="4304">
                  <c:v>42183.537731481476</c:v>
                </c:pt>
                <c:pt idx="4305">
                  <c:v>42183.538425925923</c:v>
                </c:pt>
                <c:pt idx="4306">
                  <c:v>42183.539120370355</c:v>
                </c:pt>
                <c:pt idx="4307">
                  <c:v>42183.539814814816</c:v>
                </c:pt>
                <c:pt idx="4308">
                  <c:v>42183.540509259263</c:v>
                </c:pt>
                <c:pt idx="4309">
                  <c:v>42183.541203703688</c:v>
                </c:pt>
                <c:pt idx="4310">
                  <c:v>42183.541898148171</c:v>
                </c:pt>
                <c:pt idx="4311">
                  <c:v>42183.542592592603</c:v>
                </c:pt>
                <c:pt idx="4312">
                  <c:v>42183.543287037035</c:v>
                </c:pt>
                <c:pt idx="4313">
                  <c:v>42183.543981481474</c:v>
                </c:pt>
                <c:pt idx="4314">
                  <c:v>42183.544675925943</c:v>
                </c:pt>
                <c:pt idx="4315">
                  <c:v>42183.545370370368</c:v>
                </c:pt>
                <c:pt idx="4316">
                  <c:v>42183.546064814815</c:v>
                </c:pt>
                <c:pt idx="4317">
                  <c:v>42183.546759259261</c:v>
                </c:pt>
                <c:pt idx="4318">
                  <c:v>42183.547453703679</c:v>
                </c:pt>
                <c:pt idx="4319">
                  <c:v>42183.548148148169</c:v>
                </c:pt>
                <c:pt idx="4320">
                  <c:v>42183.548842592601</c:v>
                </c:pt>
                <c:pt idx="4321">
                  <c:v>42183.549537037041</c:v>
                </c:pt>
                <c:pt idx="4322">
                  <c:v>42183.550231481495</c:v>
                </c:pt>
                <c:pt idx="4323">
                  <c:v>42183.550925925942</c:v>
                </c:pt>
                <c:pt idx="4324">
                  <c:v>42183.551620370381</c:v>
                </c:pt>
                <c:pt idx="4325">
                  <c:v>42183.552314814813</c:v>
                </c:pt>
                <c:pt idx="4326">
                  <c:v>42183.55300925926</c:v>
                </c:pt>
                <c:pt idx="4327">
                  <c:v>42183.553703703685</c:v>
                </c:pt>
                <c:pt idx="4328">
                  <c:v>42183.554398148175</c:v>
                </c:pt>
                <c:pt idx="4329">
                  <c:v>42183.555092592593</c:v>
                </c:pt>
                <c:pt idx="4330">
                  <c:v>42183.555787037025</c:v>
                </c:pt>
                <c:pt idx="4331">
                  <c:v>42183.556481481479</c:v>
                </c:pt>
                <c:pt idx="4332">
                  <c:v>42183.557175925933</c:v>
                </c:pt>
                <c:pt idx="4333">
                  <c:v>42183.557870370387</c:v>
                </c:pt>
                <c:pt idx="4334">
                  <c:v>42183.558564814812</c:v>
                </c:pt>
                <c:pt idx="4335">
                  <c:v>42183.559259259273</c:v>
                </c:pt>
                <c:pt idx="4336">
                  <c:v>42183.559953703705</c:v>
                </c:pt>
                <c:pt idx="4337">
                  <c:v>42183.560648148159</c:v>
                </c:pt>
                <c:pt idx="4338">
                  <c:v>42183.561342592584</c:v>
                </c:pt>
                <c:pt idx="4339">
                  <c:v>42183.562037037038</c:v>
                </c:pt>
                <c:pt idx="4340">
                  <c:v>42183.562731481485</c:v>
                </c:pt>
                <c:pt idx="4341">
                  <c:v>42183.563425925924</c:v>
                </c:pt>
                <c:pt idx="4342">
                  <c:v>42183.564120370371</c:v>
                </c:pt>
                <c:pt idx="4343">
                  <c:v>42183.564814814818</c:v>
                </c:pt>
                <c:pt idx="4344">
                  <c:v>42183.565509259257</c:v>
                </c:pt>
                <c:pt idx="4345">
                  <c:v>42183.566203703704</c:v>
                </c:pt>
                <c:pt idx="4346">
                  <c:v>42183.566898148179</c:v>
                </c:pt>
                <c:pt idx="4347">
                  <c:v>42183.56759259259</c:v>
                </c:pt>
                <c:pt idx="4348">
                  <c:v>42183.568287037036</c:v>
                </c:pt>
                <c:pt idx="4349">
                  <c:v>42183.568981481476</c:v>
                </c:pt>
                <c:pt idx="4350">
                  <c:v>42183.569675925923</c:v>
                </c:pt>
                <c:pt idx="4351">
                  <c:v>42183.570370370369</c:v>
                </c:pt>
                <c:pt idx="4352">
                  <c:v>42183.571064814802</c:v>
                </c:pt>
                <c:pt idx="4353">
                  <c:v>42183.571759259255</c:v>
                </c:pt>
                <c:pt idx="4354">
                  <c:v>42183.572453703688</c:v>
                </c:pt>
                <c:pt idx="4355">
                  <c:v>42183.573148148149</c:v>
                </c:pt>
                <c:pt idx="4356">
                  <c:v>42183.573842592596</c:v>
                </c:pt>
                <c:pt idx="4357">
                  <c:v>42183.574537037042</c:v>
                </c:pt>
                <c:pt idx="4358">
                  <c:v>42183.575231481482</c:v>
                </c:pt>
                <c:pt idx="4359">
                  <c:v>42183.575925925928</c:v>
                </c:pt>
                <c:pt idx="4360">
                  <c:v>42183.576620370368</c:v>
                </c:pt>
                <c:pt idx="4361">
                  <c:v>42183.577314814815</c:v>
                </c:pt>
                <c:pt idx="4362">
                  <c:v>42183.578009259261</c:v>
                </c:pt>
                <c:pt idx="4363">
                  <c:v>42183.578703703679</c:v>
                </c:pt>
                <c:pt idx="4364">
                  <c:v>42183.579398148169</c:v>
                </c:pt>
                <c:pt idx="4365">
                  <c:v>42183.580092592601</c:v>
                </c:pt>
                <c:pt idx="4366">
                  <c:v>42183.580787037034</c:v>
                </c:pt>
                <c:pt idx="4367">
                  <c:v>42183.581481481466</c:v>
                </c:pt>
                <c:pt idx="4368">
                  <c:v>42183.582175925942</c:v>
                </c:pt>
                <c:pt idx="4369">
                  <c:v>42183.582870370396</c:v>
                </c:pt>
                <c:pt idx="4370">
                  <c:v>42183.583564814806</c:v>
                </c:pt>
                <c:pt idx="4371">
                  <c:v>42183.584259259274</c:v>
                </c:pt>
                <c:pt idx="4372">
                  <c:v>42183.584953703707</c:v>
                </c:pt>
                <c:pt idx="4373">
                  <c:v>42183.585648148161</c:v>
                </c:pt>
                <c:pt idx="4374">
                  <c:v>42183.586342592593</c:v>
                </c:pt>
                <c:pt idx="4375">
                  <c:v>42183.587037037039</c:v>
                </c:pt>
                <c:pt idx="4376">
                  <c:v>42183.587731481479</c:v>
                </c:pt>
                <c:pt idx="4377">
                  <c:v>42183.588425925933</c:v>
                </c:pt>
                <c:pt idx="4378">
                  <c:v>42183.589120370372</c:v>
                </c:pt>
                <c:pt idx="4379">
                  <c:v>42183.589814814812</c:v>
                </c:pt>
                <c:pt idx="4380">
                  <c:v>42183.590509259258</c:v>
                </c:pt>
                <c:pt idx="4381">
                  <c:v>42183.591203703683</c:v>
                </c:pt>
                <c:pt idx="4382">
                  <c:v>42183.591898148159</c:v>
                </c:pt>
                <c:pt idx="4383">
                  <c:v>42183.592592592591</c:v>
                </c:pt>
                <c:pt idx="4384">
                  <c:v>42183.593287037023</c:v>
                </c:pt>
                <c:pt idx="4385">
                  <c:v>42183.59398148147</c:v>
                </c:pt>
                <c:pt idx="4386">
                  <c:v>42183.594675925931</c:v>
                </c:pt>
                <c:pt idx="4387">
                  <c:v>42183.595370370371</c:v>
                </c:pt>
                <c:pt idx="4388">
                  <c:v>42183.596064814803</c:v>
                </c:pt>
                <c:pt idx="4389">
                  <c:v>42183.596759259257</c:v>
                </c:pt>
                <c:pt idx="4390">
                  <c:v>42183.597453703682</c:v>
                </c:pt>
                <c:pt idx="4391">
                  <c:v>42183.598148148165</c:v>
                </c:pt>
                <c:pt idx="4392">
                  <c:v>42183.59884259259</c:v>
                </c:pt>
                <c:pt idx="4393">
                  <c:v>42183.599537037036</c:v>
                </c:pt>
                <c:pt idx="4394">
                  <c:v>42183.600231481483</c:v>
                </c:pt>
                <c:pt idx="4395">
                  <c:v>42183.600925925923</c:v>
                </c:pt>
                <c:pt idx="4396">
                  <c:v>42183.601620370355</c:v>
                </c:pt>
                <c:pt idx="4397">
                  <c:v>42183.602314814816</c:v>
                </c:pt>
                <c:pt idx="4398">
                  <c:v>42183.603009259255</c:v>
                </c:pt>
                <c:pt idx="4399">
                  <c:v>42183.603703703673</c:v>
                </c:pt>
                <c:pt idx="4400">
                  <c:v>42183.604398148171</c:v>
                </c:pt>
                <c:pt idx="4401">
                  <c:v>42183.605092592596</c:v>
                </c:pt>
                <c:pt idx="4402">
                  <c:v>42183.60578703702</c:v>
                </c:pt>
                <c:pt idx="4403">
                  <c:v>42183.606481481474</c:v>
                </c:pt>
                <c:pt idx="4404">
                  <c:v>42183.607175925928</c:v>
                </c:pt>
                <c:pt idx="4405">
                  <c:v>42183.607870370368</c:v>
                </c:pt>
                <c:pt idx="4406">
                  <c:v>42183.608564814815</c:v>
                </c:pt>
                <c:pt idx="4407">
                  <c:v>42183.609259259261</c:v>
                </c:pt>
                <c:pt idx="4408">
                  <c:v>42183.609953703679</c:v>
                </c:pt>
                <c:pt idx="4409">
                  <c:v>42183.610648148169</c:v>
                </c:pt>
                <c:pt idx="4410">
                  <c:v>42183.611342592594</c:v>
                </c:pt>
                <c:pt idx="4411">
                  <c:v>42183.612037037041</c:v>
                </c:pt>
                <c:pt idx="4412">
                  <c:v>42183.61273148148</c:v>
                </c:pt>
                <c:pt idx="4413">
                  <c:v>42183.613425925927</c:v>
                </c:pt>
                <c:pt idx="4414">
                  <c:v>42183.614120370381</c:v>
                </c:pt>
                <c:pt idx="4415">
                  <c:v>42183.614814814813</c:v>
                </c:pt>
                <c:pt idx="4416">
                  <c:v>42183.61550925926</c:v>
                </c:pt>
                <c:pt idx="4417">
                  <c:v>42183.616203703707</c:v>
                </c:pt>
                <c:pt idx="4418">
                  <c:v>42183.616898148175</c:v>
                </c:pt>
                <c:pt idx="4419">
                  <c:v>42183.617592592593</c:v>
                </c:pt>
                <c:pt idx="4420">
                  <c:v>42183.618287037039</c:v>
                </c:pt>
                <c:pt idx="4421">
                  <c:v>42183.618981481479</c:v>
                </c:pt>
                <c:pt idx="4422">
                  <c:v>42183.619675925933</c:v>
                </c:pt>
                <c:pt idx="4423">
                  <c:v>42183.620370370372</c:v>
                </c:pt>
                <c:pt idx="4424">
                  <c:v>42183.621064814783</c:v>
                </c:pt>
                <c:pt idx="4425">
                  <c:v>42183.621759259244</c:v>
                </c:pt>
                <c:pt idx="4426">
                  <c:v>42183.622453703683</c:v>
                </c:pt>
                <c:pt idx="4427">
                  <c:v>42183.623148148145</c:v>
                </c:pt>
                <c:pt idx="4428">
                  <c:v>42183.623842592584</c:v>
                </c:pt>
                <c:pt idx="4429">
                  <c:v>42183.624537037038</c:v>
                </c:pt>
                <c:pt idx="4430">
                  <c:v>42183.625231481485</c:v>
                </c:pt>
                <c:pt idx="4431">
                  <c:v>42183.625925925924</c:v>
                </c:pt>
                <c:pt idx="4432">
                  <c:v>42183.626620370371</c:v>
                </c:pt>
                <c:pt idx="4433">
                  <c:v>42183.627314814803</c:v>
                </c:pt>
                <c:pt idx="4434">
                  <c:v>42183.628009259257</c:v>
                </c:pt>
                <c:pt idx="4435">
                  <c:v>42183.628703703682</c:v>
                </c:pt>
                <c:pt idx="4436">
                  <c:v>42183.629398148165</c:v>
                </c:pt>
                <c:pt idx="4437">
                  <c:v>42183.63009259259</c:v>
                </c:pt>
                <c:pt idx="4438">
                  <c:v>42183.630787037022</c:v>
                </c:pt>
                <c:pt idx="4439">
                  <c:v>42183.631481481454</c:v>
                </c:pt>
                <c:pt idx="4440">
                  <c:v>42183.632175925923</c:v>
                </c:pt>
                <c:pt idx="4441">
                  <c:v>42183.632870370369</c:v>
                </c:pt>
                <c:pt idx="4442">
                  <c:v>42183.633564814802</c:v>
                </c:pt>
                <c:pt idx="4443">
                  <c:v>42183.634259259263</c:v>
                </c:pt>
                <c:pt idx="4444">
                  <c:v>42183.634953703688</c:v>
                </c:pt>
                <c:pt idx="4445">
                  <c:v>42183.635648148149</c:v>
                </c:pt>
                <c:pt idx="4446">
                  <c:v>42183.636342592596</c:v>
                </c:pt>
                <c:pt idx="4447">
                  <c:v>42183.637037037035</c:v>
                </c:pt>
                <c:pt idx="4448">
                  <c:v>42183.637731481474</c:v>
                </c:pt>
                <c:pt idx="4449">
                  <c:v>42183.638425925928</c:v>
                </c:pt>
                <c:pt idx="4450">
                  <c:v>42183.639120370353</c:v>
                </c:pt>
                <c:pt idx="4451">
                  <c:v>42183.639814814815</c:v>
                </c:pt>
                <c:pt idx="4452">
                  <c:v>42183.640509259261</c:v>
                </c:pt>
                <c:pt idx="4453">
                  <c:v>42183.641203703679</c:v>
                </c:pt>
                <c:pt idx="4454">
                  <c:v>42183.641898148169</c:v>
                </c:pt>
                <c:pt idx="4455">
                  <c:v>42183.642592592601</c:v>
                </c:pt>
                <c:pt idx="4456">
                  <c:v>42183.643287037034</c:v>
                </c:pt>
                <c:pt idx="4457">
                  <c:v>42183.643981481466</c:v>
                </c:pt>
                <c:pt idx="4458">
                  <c:v>42183.644675925942</c:v>
                </c:pt>
                <c:pt idx="4459">
                  <c:v>42183.645370370381</c:v>
                </c:pt>
                <c:pt idx="4460">
                  <c:v>42183.646064814806</c:v>
                </c:pt>
                <c:pt idx="4461">
                  <c:v>42183.64675925926</c:v>
                </c:pt>
                <c:pt idx="4462">
                  <c:v>42183.647453703685</c:v>
                </c:pt>
                <c:pt idx="4463">
                  <c:v>42183.648148148161</c:v>
                </c:pt>
                <c:pt idx="4464">
                  <c:v>42183.648842592593</c:v>
                </c:pt>
                <c:pt idx="4465">
                  <c:v>42183.649537037039</c:v>
                </c:pt>
                <c:pt idx="4466">
                  <c:v>42183.650231481493</c:v>
                </c:pt>
                <c:pt idx="4467">
                  <c:v>42183.650925925933</c:v>
                </c:pt>
                <c:pt idx="4468">
                  <c:v>42183.651620370372</c:v>
                </c:pt>
                <c:pt idx="4469">
                  <c:v>42183.652314814812</c:v>
                </c:pt>
                <c:pt idx="4470">
                  <c:v>42183.653009259258</c:v>
                </c:pt>
                <c:pt idx="4471">
                  <c:v>42183.653703703683</c:v>
                </c:pt>
                <c:pt idx="4472">
                  <c:v>42183.654398148174</c:v>
                </c:pt>
                <c:pt idx="4473">
                  <c:v>42183.655092592591</c:v>
                </c:pt>
                <c:pt idx="4474">
                  <c:v>42183.655787037023</c:v>
                </c:pt>
                <c:pt idx="4475">
                  <c:v>42183.656481481485</c:v>
                </c:pt>
                <c:pt idx="4476">
                  <c:v>42183.657175925931</c:v>
                </c:pt>
                <c:pt idx="4477">
                  <c:v>42183.657870370385</c:v>
                </c:pt>
                <c:pt idx="4478">
                  <c:v>42183.658564814818</c:v>
                </c:pt>
                <c:pt idx="4479">
                  <c:v>42183.659259259271</c:v>
                </c:pt>
                <c:pt idx="4480">
                  <c:v>42183.659953703704</c:v>
                </c:pt>
                <c:pt idx="4481">
                  <c:v>42183.660648148165</c:v>
                </c:pt>
                <c:pt idx="4482">
                  <c:v>42183.661342592575</c:v>
                </c:pt>
                <c:pt idx="4483">
                  <c:v>42183.662037037036</c:v>
                </c:pt>
                <c:pt idx="4484">
                  <c:v>42183.662731481476</c:v>
                </c:pt>
                <c:pt idx="4485">
                  <c:v>42183.663425925908</c:v>
                </c:pt>
                <c:pt idx="4486">
                  <c:v>42183.664120370355</c:v>
                </c:pt>
                <c:pt idx="4487">
                  <c:v>42183.664814814816</c:v>
                </c:pt>
                <c:pt idx="4488">
                  <c:v>42183.665509259255</c:v>
                </c:pt>
                <c:pt idx="4489">
                  <c:v>42183.666203703688</c:v>
                </c:pt>
                <c:pt idx="4490">
                  <c:v>42183.666898148171</c:v>
                </c:pt>
                <c:pt idx="4491">
                  <c:v>42183.667592592596</c:v>
                </c:pt>
                <c:pt idx="4492">
                  <c:v>42183.668287037035</c:v>
                </c:pt>
                <c:pt idx="4493">
                  <c:v>42183.668981481474</c:v>
                </c:pt>
                <c:pt idx="4494">
                  <c:v>42183.669675925928</c:v>
                </c:pt>
                <c:pt idx="4495">
                  <c:v>42183.670370370368</c:v>
                </c:pt>
                <c:pt idx="4496">
                  <c:v>42183.6710648148</c:v>
                </c:pt>
                <c:pt idx="4497">
                  <c:v>42183.671759259254</c:v>
                </c:pt>
                <c:pt idx="4498">
                  <c:v>42183.672453703679</c:v>
                </c:pt>
                <c:pt idx="4499">
                  <c:v>42183.673148148147</c:v>
                </c:pt>
                <c:pt idx="4500">
                  <c:v>42183.673842592594</c:v>
                </c:pt>
                <c:pt idx="4501">
                  <c:v>42183.674537037041</c:v>
                </c:pt>
                <c:pt idx="4502">
                  <c:v>42183.67523148148</c:v>
                </c:pt>
                <c:pt idx="4503">
                  <c:v>42183.675925925927</c:v>
                </c:pt>
                <c:pt idx="4504">
                  <c:v>42183.676620370381</c:v>
                </c:pt>
                <c:pt idx="4505">
                  <c:v>42183.677314814806</c:v>
                </c:pt>
                <c:pt idx="4506">
                  <c:v>42183.67800925926</c:v>
                </c:pt>
                <c:pt idx="4507">
                  <c:v>42183.678703703685</c:v>
                </c:pt>
                <c:pt idx="4508">
                  <c:v>42183.679398148161</c:v>
                </c:pt>
                <c:pt idx="4509">
                  <c:v>42183.680092592593</c:v>
                </c:pt>
                <c:pt idx="4510">
                  <c:v>42183.680787037025</c:v>
                </c:pt>
                <c:pt idx="4511">
                  <c:v>42183.681481481464</c:v>
                </c:pt>
                <c:pt idx="4512">
                  <c:v>42183.682175925933</c:v>
                </c:pt>
                <c:pt idx="4513">
                  <c:v>42183.682870370387</c:v>
                </c:pt>
                <c:pt idx="4514">
                  <c:v>42183.683564814804</c:v>
                </c:pt>
                <c:pt idx="4515">
                  <c:v>42183.684259259273</c:v>
                </c:pt>
                <c:pt idx="4516">
                  <c:v>42183.684953703705</c:v>
                </c:pt>
                <c:pt idx="4517">
                  <c:v>42183.685648148159</c:v>
                </c:pt>
                <c:pt idx="4518">
                  <c:v>42183.686342592591</c:v>
                </c:pt>
                <c:pt idx="4519">
                  <c:v>42183.687037037038</c:v>
                </c:pt>
                <c:pt idx="4520">
                  <c:v>42183.687731481485</c:v>
                </c:pt>
                <c:pt idx="4521">
                  <c:v>42183.688425925931</c:v>
                </c:pt>
                <c:pt idx="4522">
                  <c:v>42183.689120370371</c:v>
                </c:pt>
                <c:pt idx="4523">
                  <c:v>42183.689814814818</c:v>
                </c:pt>
                <c:pt idx="4524">
                  <c:v>42183.690509259257</c:v>
                </c:pt>
                <c:pt idx="4525">
                  <c:v>42183.691203703682</c:v>
                </c:pt>
                <c:pt idx="4526">
                  <c:v>42183.691898148165</c:v>
                </c:pt>
                <c:pt idx="4527">
                  <c:v>42183.69259259259</c:v>
                </c:pt>
                <c:pt idx="4528">
                  <c:v>42183.693287037022</c:v>
                </c:pt>
                <c:pt idx="4529">
                  <c:v>42183.693981481454</c:v>
                </c:pt>
                <c:pt idx="4530">
                  <c:v>42183.694675925923</c:v>
                </c:pt>
                <c:pt idx="4531">
                  <c:v>42183.695370370355</c:v>
                </c:pt>
                <c:pt idx="4532">
                  <c:v>42183.696064814802</c:v>
                </c:pt>
                <c:pt idx="4533">
                  <c:v>42183.696759259255</c:v>
                </c:pt>
                <c:pt idx="4534">
                  <c:v>42183.697453703673</c:v>
                </c:pt>
                <c:pt idx="4535">
                  <c:v>42183.698148148149</c:v>
                </c:pt>
                <c:pt idx="4536">
                  <c:v>42183.698842592596</c:v>
                </c:pt>
                <c:pt idx="4537">
                  <c:v>42183.699537037035</c:v>
                </c:pt>
                <c:pt idx="4538">
                  <c:v>42183.700231481482</c:v>
                </c:pt>
                <c:pt idx="4539">
                  <c:v>42183.700925925928</c:v>
                </c:pt>
                <c:pt idx="4540">
                  <c:v>42183.701620370353</c:v>
                </c:pt>
                <c:pt idx="4541">
                  <c:v>42183.702314814815</c:v>
                </c:pt>
                <c:pt idx="4542">
                  <c:v>42183.703009259254</c:v>
                </c:pt>
                <c:pt idx="4543">
                  <c:v>42183.703703703672</c:v>
                </c:pt>
                <c:pt idx="4544">
                  <c:v>42183.704398148169</c:v>
                </c:pt>
                <c:pt idx="4545">
                  <c:v>42183.705092592594</c:v>
                </c:pt>
                <c:pt idx="4546">
                  <c:v>42183.705787037019</c:v>
                </c:pt>
                <c:pt idx="4547">
                  <c:v>42183.706481481466</c:v>
                </c:pt>
                <c:pt idx="4548">
                  <c:v>42183.707175925927</c:v>
                </c:pt>
                <c:pt idx="4549">
                  <c:v>42183.707870370381</c:v>
                </c:pt>
                <c:pt idx="4550">
                  <c:v>42183.708564814806</c:v>
                </c:pt>
                <c:pt idx="4551">
                  <c:v>42183.70925925926</c:v>
                </c:pt>
                <c:pt idx="4552">
                  <c:v>42183.709953703685</c:v>
                </c:pt>
                <c:pt idx="4553">
                  <c:v>42183.710648148161</c:v>
                </c:pt>
                <c:pt idx="4554">
                  <c:v>42183.711342592585</c:v>
                </c:pt>
                <c:pt idx="4555">
                  <c:v>42183.712037037039</c:v>
                </c:pt>
                <c:pt idx="4556">
                  <c:v>42183.712731481479</c:v>
                </c:pt>
                <c:pt idx="4557">
                  <c:v>42183.713425925926</c:v>
                </c:pt>
                <c:pt idx="4558">
                  <c:v>42183.714120370372</c:v>
                </c:pt>
                <c:pt idx="4559">
                  <c:v>42183.714814814812</c:v>
                </c:pt>
                <c:pt idx="4560">
                  <c:v>42183.715509259258</c:v>
                </c:pt>
                <c:pt idx="4561">
                  <c:v>42183.716203703705</c:v>
                </c:pt>
                <c:pt idx="4562">
                  <c:v>42183.716898148174</c:v>
                </c:pt>
                <c:pt idx="4563">
                  <c:v>42183.717592592591</c:v>
                </c:pt>
                <c:pt idx="4564">
                  <c:v>42183.718287037038</c:v>
                </c:pt>
                <c:pt idx="4565">
                  <c:v>42183.718981481485</c:v>
                </c:pt>
                <c:pt idx="4566">
                  <c:v>42183.719675925931</c:v>
                </c:pt>
                <c:pt idx="4567">
                  <c:v>42183.720370370371</c:v>
                </c:pt>
                <c:pt idx="4568">
                  <c:v>42183.721064814788</c:v>
                </c:pt>
                <c:pt idx="4569">
                  <c:v>42183.721759259242</c:v>
                </c:pt>
                <c:pt idx="4570">
                  <c:v>42183.722453703682</c:v>
                </c:pt>
                <c:pt idx="4571">
                  <c:v>42183.72314814815</c:v>
                </c:pt>
                <c:pt idx="4572">
                  <c:v>42183.723842592575</c:v>
                </c:pt>
                <c:pt idx="4573">
                  <c:v>42183.724537037036</c:v>
                </c:pt>
                <c:pt idx="4574">
                  <c:v>42183.725231481476</c:v>
                </c:pt>
                <c:pt idx="4575">
                  <c:v>42183.725925925908</c:v>
                </c:pt>
                <c:pt idx="4576">
                  <c:v>42183.726620370355</c:v>
                </c:pt>
                <c:pt idx="4577">
                  <c:v>42183.727314814802</c:v>
                </c:pt>
                <c:pt idx="4578">
                  <c:v>42183.728009259255</c:v>
                </c:pt>
                <c:pt idx="4579">
                  <c:v>42183.728703703673</c:v>
                </c:pt>
                <c:pt idx="4580">
                  <c:v>42183.729398148149</c:v>
                </c:pt>
                <c:pt idx="4581">
                  <c:v>42183.730092592596</c:v>
                </c:pt>
                <c:pt idx="4582">
                  <c:v>42183.73078703702</c:v>
                </c:pt>
                <c:pt idx="4583">
                  <c:v>42183.731481481453</c:v>
                </c:pt>
                <c:pt idx="4584">
                  <c:v>42183.732175925928</c:v>
                </c:pt>
                <c:pt idx="4585">
                  <c:v>42183.732870370368</c:v>
                </c:pt>
                <c:pt idx="4586">
                  <c:v>42183.7335648148</c:v>
                </c:pt>
                <c:pt idx="4587">
                  <c:v>42183.734259259261</c:v>
                </c:pt>
                <c:pt idx="4588">
                  <c:v>42183.734953703679</c:v>
                </c:pt>
                <c:pt idx="4589">
                  <c:v>42183.735648148147</c:v>
                </c:pt>
                <c:pt idx="4590">
                  <c:v>42183.736342592594</c:v>
                </c:pt>
                <c:pt idx="4591">
                  <c:v>42183.737037037034</c:v>
                </c:pt>
                <c:pt idx="4592">
                  <c:v>42183.737731481466</c:v>
                </c:pt>
                <c:pt idx="4593">
                  <c:v>42183.738425925927</c:v>
                </c:pt>
                <c:pt idx="4594">
                  <c:v>42183.739120370374</c:v>
                </c:pt>
                <c:pt idx="4595">
                  <c:v>42183.739814814806</c:v>
                </c:pt>
                <c:pt idx="4596">
                  <c:v>42183.74050925926</c:v>
                </c:pt>
                <c:pt idx="4597">
                  <c:v>42183.741203703685</c:v>
                </c:pt>
                <c:pt idx="4598">
                  <c:v>42183.741898148161</c:v>
                </c:pt>
                <c:pt idx="4599">
                  <c:v>42183.742592592593</c:v>
                </c:pt>
                <c:pt idx="4600">
                  <c:v>42183.743287037025</c:v>
                </c:pt>
                <c:pt idx="4601">
                  <c:v>42183.743981481464</c:v>
                </c:pt>
                <c:pt idx="4602">
                  <c:v>42183.744675925933</c:v>
                </c:pt>
                <c:pt idx="4603">
                  <c:v>42183.745370370372</c:v>
                </c:pt>
                <c:pt idx="4604">
                  <c:v>42183.746064814804</c:v>
                </c:pt>
                <c:pt idx="4605">
                  <c:v>42183.746759259258</c:v>
                </c:pt>
                <c:pt idx="4606">
                  <c:v>42183.747453703683</c:v>
                </c:pt>
                <c:pt idx="4607">
                  <c:v>42183.748148148159</c:v>
                </c:pt>
                <c:pt idx="4608">
                  <c:v>42183.748842592591</c:v>
                </c:pt>
                <c:pt idx="4609">
                  <c:v>42183.749537037038</c:v>
                </c:pt>
                <c:pt idx="4610">
                  <c:v>42183.750231481492</c:v>
                </c:pt>
                <c:pt idx="4611">
                  <c:v>42183.750925925931</c:v>
                </c:pt>
                <c:pt idx="4612">
                  <c:v>42183.751620370371</c:v>
                </c:pt>
                <c:pt idx="4613">
                  <c:v>42183.752314814818</c:v>
                </c:pt>
                <c:pt idx="4614">
                  <c:v>42183.753009259257</c:v>
                </c:pt>
                <c:pt idx="4615">
                  <c:v>42183.753703703682</c:v>
                </c:pt>
                <c:pt idx="4616">
                  <c:v>42183.754398148179</c:v>
                </c:pt>
                <c:pt idx="4617">
                  <c:v>42183.75509259259</c:v>
                </c:pt>
                <c:pt idx="4618">
                  <c:v>42183.755787037022</c:v>
                </c:pt>
                <c:pt idx="4619">
                  <c:v>42183.756481481476</c:v>
                </c:pt>
                <c:pt idx="4620">
                  <c:v>42183.757175925923</c:v>
                </c:pt>
                <c:pt idx="4621">
                  <c:v>42183.757870370369</c:v>
                </c:pt>
                <c:pt idx="4622">
                  <c:v>42183.758564814816</c:v>
                </c:pt>
                <c:pt idx="4623">
                  <c:v>42183.759259259263</c:v>
                </c:pt>
                <c:pt idx="4624">
                  <c:v>42183.759953703688</c:v>
                </c:pt>
                <c:pt idx="4625">
                  <c:v>42183.760648148149</c:v>
                </c:pt>
                <c:pt idx="4626">
                  <c:v>42183.761342592581</c:v>
                </c:pt>
                <c:pt idx="4627">
                  <c:v>42183.762037037035</c:v>
                </c:pt>
                <c:pt idx="4628">
                  <c:v>42183.762731481474</c:v>
                </c:pt>
                <c:pt idx="4629">
                  <c:v>42183.763425925914</c:v>
                </c:pt>
                <c:pt idx="4630">
                  <c:v>42183.764120370353</c:v>
                </c:pt>
                <c:pt idx="4631">
                  <c:v>42183.764814814815</c:v>
                </c:pt>
                <c:pt idx="4632">
                  <c:v>42183.765509259254</c:v>
                </c:pt>
                <c:pt idx="4633">
                  <c:v>42183.766203703679</c:v>
                </c:pt>
                <c:pt idx="4634">
                  <c:v>42183.766898148169</c:v>
                </c:pt>
                <c:pt idx="4635">
                  <c:v>42183.767592592594</c:v>
                </c:pt>
                <c:pt idx="4636">
                  <c:v>42183.768287037034</c:v>
                </c:pt>
                <c:pt idx="4637">
                  <c:v>42183.768981481466</c:v>
                </c:pt>
                <c:pt idx="4638">
                  <c:v>42183.769675925927</c:v>
                </c:pt>
                <c:pt idx="4639">
                  <c:v>42183.770370370381</c:v>
                </c:pt>
                <c:pt idx="4640">
                  <c:v>42183.771064814784</c:v>
                </c:pt>
                <c:pt idx="4641">
                  <c:v>42183.771759259245</c:v>
                </c:pt>
                <c:pt idx="4642">
                  <c:v>42183.772453703685</c:v>
                </c:pt>
                <c:pt idx="4643">
                  <c:v>42183.773148148146</c:v>
                </c:pt>
                <c:pt idx="4644">
                  <c:v>42183.773842592585</c:v>
                </c:pt>
                <c:pt idx="4645">
                  <c:v>42183.774537037039</c:v>
                </c:pt>
                <c:pt idx="4646">
                  <c:v>42183.775231481479</c:v>
                </c:pt>
                <c:pt idx="4647">
                  <c:v>42183.775925925926</c:v>
                </c:pt>
                <c:pt idx="4648">
                  <c:v>42183.776620370372</c:v>
                </c:pt>
                <c:pt idx="4649">
                  <c:v>42183.777314814804</c:v>
                </c:pt>
                <c:pt idx="4650">
                  <c:v>42183.778009259258</c:v>
                </c:pt>
                <c:pt idx="4651">
                  <c:v>42183.778703703683</c:v>
                </c:pt>
                <c:pt idx="4652">
                  <c:v>42183.779398148159</c:v>
                </c:pt>
                <c:pt idx="4653">
                  <c:v>42183.780092592591</c:v>
                </c:pt>
                <c:pt idx="4654">
                  <c:v>42183.780787037023</c:v>
                </c:pt>
                <c:pt idx="4655">
                  <c:v>42183.78148148147</c:v>
                </c:pt>
                <c:pt idx="4656">
                  <c:v>42183.782175925931</c:v>
                </c:pt>
                <c:pt idx="4657">
                  <c:v>42183.782870370385</c:v>
                </c:pt>
                <c:pt idx="4658">
                  <c:v>42183.783564814803</c:v>
                </c:pt>
                <c:pt idx="4659">
                  <c:v>42183.784259259271</c:v>
                </c:pt>
                <c:pt idx="4660">
                  <c:v>42183.784953703704</c:v>
                </c:pt>
                <c:pt idx="4661">
                  <c:v>42183.785648148165</c:v>
                </c:pt>
                <c:pt idx="4662">
                  <c:v>42183.78634259259</c:v>
                </c:pt>
                <c:pt idx="4663">
                  <c:v>42183.787037037036</c:v>
                </c:pt>
                <c:pt idx="4664">
                  <c:v>42183.787731481476</c:v>
                </c:pt>
                <c:pt idx="4665">
                  <c:v>42183.788425925923</c:v>
                </c:pt>
                <c:pt idx="4666">
                  <c:v>42183.789120370355</c:v>
                </c:pt>
                <c:pt idx="4667">
                  <c:v>42183.789814814816</c:v>
                </c:pt>
                <c:pt idx="4668">
                  <c:v>42183.790509259255</c:v>
                </c:pt>
                <c:pt idx="4669">
                  <c:v>42183.791203703673</c:v>
                </c:pt>
                <c:pt idx="4670">
                  <c:v>42183.791898148149</c:v>
                </c:pt>
                <c:pt idx="4671">
                  <c:v>42183.792592592596</c:v>
                </c:pt>
                <c:pt idx="4672">
                  <c:v>42183.79328703702</c:v>
                </c:pt>
                <c:pt idx="4673">
                  <c:v>42183.793981481453</c:v>
                </c:pt>
                <c:pt idx="4674">
                  <c:v>42183.794675925928</c:v>
                </c:pt>
                <c:pt idx="4675">
                  <c:v>42183.795370370353</c:v>
                </c:pt>
                <c:pt idx="4676">
                  <c:v>42183.7960648148</c:v>
                </c:pt>
                <c:pt idx="4677">
                  <c:v>42183.796759259254</c:v>
                </c:pt>
                <c:pt idx="4678">
                  <c:v>42183.797453703672</c:v>
                </c:pt>
                <c:pt idx="4679">
                  <c:v>42183.798148148147</c:v>
                </c:pt>
                <c:pt idx="4680">
                  <c:v>42183.798842592594</c:v>
                </c:pt>
                <c:pt idx="4681">
                  <c:v>42183.799537037034</c:v>
                </c:pt>
                <c:pt idx="4682">
                  <c:v>42183.800231481495</c:v>
                </c:pt>
                <c:pt idx="4683">
                  <c:v>42183.800925925942</c:v>
                </c:pt>
                <c:pt idx="4684">
                  <c:v>42183.801620370381</c:v>
                </c:pt>
                <c:pt idx="4685">
                  <c:v>42183.802314814813</c:v>
                </c:pt>
                <c:pt idx="4686">
                  <c:v>42183.80300925926</c:v>
                </c:pt>
                <c:pt idx="4687">
                  <c:v>42183.803703703685</c:v>
                </c:pt>
                <c:pt idx="4688">
                  <c:v>42183.804398148175</c:v>
                </c:pt>
                <c:pt idx="4689">
                  <c:v>42183.805092592593</c:v>
                </c:pt>
                <c:pt idx="4690">
                  <c:v>42183.805787037025</c:v>
                </c:pt>
                <c:pt idx="4691">
                  <c:v>42183.806481481479</c:v>
                </c:pt>
                <c:pt idx="4692">
                  <c:v>42183.807175925933</c:v>
                </c:pt>
                <c:pt idx="4693">
                  <c:v>42183.807870370387</c:v>
                </c:pt>
                <c:pt idx="4694">
                  <c:v>42183.808564814812</c:v>
                </c:pt>
                <c:pt idx="4695">
                  <c:v>42183.809259259273</c:v>
                </c:pt>
                <c:pt idx="4696">
                  <c:v>42183.809953703705</c:v>
                </c:pt>
                <c:pt idx="4697">
                  <c:v>42183.810648148174</c:v>
                </c:pt>
                <c:pt idx="4698">
                  <c:v>42183.811342592591</c:v>
                </c:pt>
                <c:pt idx="4699">
                  <c:v>42183.812037037053</c:v>
                </c:pt>
                <c:pt idx="4700">
                  <c:v>42183.812731481492</c:v>
                </c:pt>
                <c:pt idx="4701">
                  <c:v>42183.813425925931</c:v>
                </c:pt>
                <c:pt idx="4702">
                  <c:v>42183.814120370385</c:v>
                </c:pt>
                <c:pt idx="4703">
                  <c:v>42183.814814814839</c:v>
                </c:pt>
                <c:pt idx="4704">
                  <c:v>42183.815509259271</c:v>
                </c:pt>
                <c:pt idx="4705">
                  <c:v>42183.816203703711</c:v>
                </c:pt>
                <c:pt idx="4706">
                  <c:v>42183.816898148194</c:v>
                </c:pt>
                <c:pt idx="4707">
                  <c:v>42183.817592592604</c:v>
                </c:pt>
                <c:pt idx="4708">
                  <c:v>42183.818287037051</c:v>
                </c:pt>
                <c:pt idx="4709">
                  <c:v>42183.818981481483</c:v>
                </c:pt>
                <c:pt idx="4710">
                  <c:v>42183.819675925937</c:v>
                </c:pt>
                <c:pt idx="4711">
                  <c:v>42183.820370370369</c:v>
                </c:pt>
                <c:pt idx="4712">
                  <c:v>42183.821064814802</c:v>
                </c:pt>
                <c:pt idx="4713">
                  <c:v>42183.821759259255</c:v>
                </c:pt>
                <c:pt idx="4714">
                  <c:v>42183.822453703688</c:v>
                </c:pt>
                <c:pt idx="4715">
                  <c:v>42183.823148148149</c:v>
                </c:pt>
                <c:pt idx="4716">
                  <c:v>42183.823842592596</c:v>
                </c:pt>
                <c:pt idx="4717">
                  <c:v>42183.824537037042</c:v>
                </c:pt>
                <c:pt idx="4718">
                  <c:v>42183.825231481482</c:v>
                </c:pt>
                <c:pt idx="4719">
                  <c:v>42183.825925925928</c:v>
                </c:pt>
                <c:pt idx="4720">
                  <c:v>42183.826620370368</c:v>
                </c:pt>
                <c:pt idx="4721">
                  <c:v>42183.827314814815</c:v>
                </c:pt>
                <c:pt idx="4722">
                  <c:v>42183.828009259261</c:v>
                </c:pt>
                <c:pt idx="4723">
                  <c:v>42183.828703703679</c:v>
                </c:pt>
                <c:pt idx="4724">
                  <c:v>42183.829398148169</c:v>
                </c:pt>
                <c:pt idx="4725">
                  <c:v>42183.830092592601</c:v>
                </c:pt>
                <c:pt idx="4726">
                  <c:v>42183.830787037034</c:v>
                </c:pt>
                <c:pt idx="4727">
                  <c:v>42183.831481481466</c:v>
                </c:pt>
                <c:pt idx="4728">
                  <c:v>42183.832175925942</c:v>
                </c:pt>
                <c:pt idx="4729">
                  <c:v>42183.832870370396</c:v>
                </c:pt>
                <c:pt idx="4730">
                  <c:v>42183.833564814806</c:v>
                </c:pt>
                <c:pt idx="4731">
                  <c:v>42183.834259259274</c:v>
                </c:pt>
                <c:pt idx="4732">
                  <c:v>42183.834953703707</c:v>
                </c:pt>
                <c:pt idx="4733">
                  <c:v>42183.835648148161</c:v>
                </c:pt>
                <c:pt idx="4734">
                  <c:v>42183.836342592593</c:v>
                </c:pt>
                <c:pt idx="4735">
                  <c:v>42183.837037037039</c:v>
                </c:pt>
                <c:pt idx="4736">
                  <c:v>42183.837731481479</c:v>
                </c:pt>
                <c:pt idx="4737">
                  <c:v>42183.838425925933</c:v>
                </c:pt>
                <c:pt idx="4738">
                  <c:v>42183.839120370372</c:v>
                </c:pt>
                <c:pt idx="4739">
                  <c:v>42183.839814814812</c:v>
                </c:pt>
                <c:pt idx="4740">
                  <c:v>42183.840509259273</c:v>
                </c:pt>
                <c:pt idx="4741">
                  <c:v>42183.841203703705</c:v>
                </c:pt>
                <c:pt idx="4742">
                  <c:v>42183.841898148174</c:v>
                </c:pt>
                <c:pt idx="4743">
                  <c:v>42183.842592592606</c:v>
                </c:pt>
                <c:pt idx="4744">
                  <c:v>42183.843287037038</c:v>
                </c:pt>
                <c:pt idx="4745">
                  <c:v>42183.843981481485</c:v>
                </c:pt>
                <c:pt idx="4746">
                  <c:v>42183.844675925946</c:v>
                </c:pt>
                <c:pt idx="4747">
                  <c:v>42183.845370370385</c:v>
                </c:pt>
                <c:pt idx="4748">
                  <c:v>42183.846064814818</c:v>
                </c:pt>
                <c:pt idx="4749">
                  <c:v>42183.846759259271</c:v>
                </c:pt>
                <c:pt idx="4750">
                  <c:v>42183.847453703704</c:v>
                </c:pt>
                <c:pt idx="4751">
                  <c:v>42183.848148148179</c:v>
                </c:pt>
                <c:pt idx="4752">
                  <c:v>42183.848842592604</c:v>
                </c:pt>
                <c:pt idx="4753">
                  <c:v>42183.849537037051</c:v>
                </c:pt>
                <c:pt idx="4754">
                  <c:v>42183.850231481498</c:v>
                </c:pt>
                <c:pt idx="4755">
                  <c:v>42183.850925925937</c:v>
                </c:pt>
                <c:pt idx="4756">
                  <c:v>42183.851620370369</c:v>
                </c:pt>
                <c:pt idx="4757">
                  <c:v>42183.852314814831</c:v>
                </c:pt>
                <c:pt idx="4758">
                  <c:v>42183.853009259263</c:v>
                </c:pt>
                <c:pt idx="4759">
                  <c:v>42183.853703703688</c:v>
                </c:pt>
                <c:pt idx="4760">
                  <c:v>42183.854398148178</c:v>
                </c:pt>
                <c:pt idx="4761">
                  <c:v>42183.855092592603</c:v>
                </c:pt>
                <c:pt idx="4762">
                  <c:v>42183.855787037035</c:v>
                </c:pt>
                <c:pt idx="4763">
                  <c:v>42183.856481481482</c:v>
                </c:pt>
                <c:pt idx="4764">
                  <c:v>42183.857175925943</c:v>
                </c:pt>
                <c:pt idx="4765">
                  <c:v>42183.85787037039</c:v>
                </c:pt>
                <c:pt idx="4766">
                  <c:v>42183.858564814829</c:v>
                </c:pt>
                <c:pt idx="4767">
                  <c:v>42183.859259259276</c:v>
                </c:pt>
                <c:pt idx="4768">
                  <c:v>42183.859953703701</c:v>
                </c:pt>
                <c:pt idx="4769">
                  <c:v>42183.860648148169</c:v>
                </c:pt>
                <c:pt idx="4770">
                  <c:v>42183.861342592594</c:v>
                </c:pt>
                <c:pt idx="4771">
                  <c:v>42183.862037037041</c:v>
                </c:pt>
                <c:pt idx="4772">
                  <c:v>42183.86273148148</c:v>
                </c:pt>
                <c:pt idx="4773">
                  <c:v>42183.863425925927</c:v>
                </c:pt>
                <c:pt idx="4774">
                  <c:v>42183.864120370381</c:v>
                </c:pt>
                <c:pt idx="4775">
                  <c:v>42183.864814814813</c:v>
                </c:pt>
                <c:pt idx="4776">
                  <c:v>42183.86550925926</c:v>
                </c:pt>
                <c:pt idx="4777">
                  <c:v>42183.866203703707</c:v>
                </c:pt>
                <c:pt idx="4778">
                  <c:v>42183.866898148175</c:v>
                </c:pt>
                <c:pt idx="4779">
                  <c:v>42183.867592592593</c:v>
                </c:pt>
                <c:pt idx="4780">
                  <c:v>42183.868287037039</c:v>
                </c:pt>
                <c:pt idx="4781">
                  <c:v>42183.868981481479</c:v>
                </c:pt>
                <c:pt idx="4782">
                  <c:v>42183.869675925933</c:v>
                </c:pt>
                <c:pt idx="4783">
                  <c:v>42183.870370370387</c:v>
                </c:pt>
                <c:pt idx="4784">
                  <c:v>42183.871064814804</c:v>
                </c:pt>
                <c:pt idx="4785">
                  <c:v>42183.871759259258</c:v>
                </c:pt>
                <c:pt idx="4786">
                  <c:v>42183.872453703705</c:v>
                </c:pt>
                <c:pt idx="4787">
                  <c:v>42183.873148148159</c:v>
                </c:pt>
                <c:pt idx="4788">
                  <c:v>42183.873842592591</c:v>
                </c:pt>
                <c:pt idx="4789">
                  <c:v>42183.874537037053</c:v>
                </c:pt>
                <c:pt idx="4790">
                  <c:v>42183.875231481492</c:v>
                </c:pt>
                <c:pt idx="4791">
                  <c:v>42183.875925925931</c:v>
                </c:pt>
                <c:pt idx="4792">
                  <c:v>42183.876620370385</c:v>
                </c:pt>
                <c:pt idx="4793">
                  <c:v>42183.877314814818</c:v>
                </c:pt>
                <c:pt idx="4794">
                  <c:v>42183.878009259271</c:v>
                </c:pt>
                <c:pt idx="4795">
                  <c:v>42183.878703703704</c:v>
                </c:pt>
                <c:pt idx="4796">
                  <c:v>42183.879398148179</c:v>
                </c:pt>
                <c:pt idx="4797">
                  <c:v>42183.880092592604</c:v>
                </c:pt>
                <c:pt idx="4798">
                  <c:v>42183.880787037036</c:v>
                </c:pt>
                <c:pt idx="4799">
                  <c:v>42183.881481481476</c:v>
                </c:pt>
                <c:pt idx="4800">
                  <c:v>42183.882175925937</c:v>
                </c:pt>
                <c:pt idx="4801">
                  <c:v>42183.882870370391</c:v>
                </c:pt>
                <c:pt idx="4802">
                  <c:v>42183.883564814816</c:v>
                </c:pt>
                <c:pt idx="4803">
                  <c:v>42183.884259259285</c:v>
                </c:pt>
                <c:pt idx="4804">
                  <c:v>42183.884953703702</c:v>
                </c:pt>
                <c:pt idx="4805">
                  <c:v>42183.885648148171</c:v>
                </c:pt>
                <c:pt idx="4806">
                  <c:v>42183.886342592603</c:v>
                </c:pt>
                <c:pt idx="4807">
                  <c:v>42183.887037037042</c:v>
                </c:pt>
                <c:pt idx="4808">
                  <c:v>42183.887731481482</c:v>
                </c:pt>
                <c:pt idx="4809">
                  <c:v>42183.888425925943</c:v>
                </c:pt>
                <c:pt idx="4810">
                  <c:v>42183.889120370368</c:v>
                </c:pt>
                <c:pt idx="4811">
                  <c:v>42183.889814814829</c:v>
                </c:pt>
                <c:pt idx="4812">
                  <c:v>42183.890509259261</c:v>
                </c:pt>
                <c:pt idx="4813">
                  <c:v>42183.891203703679</c:v>
                </c:pt>
                <c:pt idx="4814">
                  <c:v>42183.891898148169</c:v>
                </c:pt>
                <c:pt idx="4815">
                  <c:v>42183.892592592601</c:v>
                </c:pt>
                <c:pt idx="4816">
                  <c:v>42183.893287037034</c:v>
                </c:pt>
                <c:pt idx="4817">
                  <c:v>42183.893981481466</c:v>
                </c:pt>
                <c:pt idx="4818">
                  <c:v>42183.894675925942</c:v>
                </c:pt>
                <c:pt idx="4819">
                  <c:v>42183.895370370381</c:v>
                </c:pt>
                <c:pt idx="4820">
                  <c:v>42183.896064814806</c:v>
                </c:pt>
                <c:pt idx="4821">
                  <c:v>42183.89675925926</c:v>
                </c:pt>
                <c:pt idx="4822">
                  <c:v>42183.897453703685</c:v>
                </c:pt>
                <c:pt idx="4823">
                  <c:v>42183.898148148161</c:v>
                </c:pt>
                <c:pt idx="4824">
                  <c:v>42183.898842592593</c:v>
                </c:pt>
                <c:pt idx="4825">
                  <c:v>42183.899537037039</c:v>
                </c:pt>
                <c:pt idx="4826">
                  <c:v>42183.900231481493</c:v>
                </c:pt>
                <c:pt idx="4827">
                  <c:v>42183.900925925933</c:v>
                </c:pt>
                <c:pt idx="4828">
                  <c:v>42183.901620370372</c:v>
                </c:pt>
                <c:pt idx="4829">
                  <c:v>42183.902314814812</c:v>
                </c:pt>
                <c:pt idx="4830">
                  <c:v>42183.903009259258</c:v>
                </c:pt>
                <c:pt idx="4831">
                  <c:v>42183.903703703683</c:v>
                </c:pt>
                <c:pt idx="4832">
                  <c:v>42183.904398148174</c:v>
                </c:pt>
                <c:pt idx="4833">
                  <c:v>42183.905092592591</c:v>
                </c:pt>
                <c:pt idx="4834">
                  <c:v>42183.905787037023</c:v>
                </c:pt>
                <c:pt idx="4835">
                  <c:v>42183.906481481485</c:v>
                </c:pt>
                <c:pt idx="4836">
                  <c:v>42183.907175925931</c:v>
                </c:pt>
                <c:pt idx="4837">
                  <c:v>42183.907870370385</c:v>
                </c:pt>
                <c:pt idx="4838">
                  <c:v>42183.908564814818</c:v>
                </c:pt>
                <c:pt idx="4839">
                  <c:v>42183.909259259271</c:v>
                </c:pt>
                <c:pt idx="4840">
                  <c:v>42183.909953703704</c:v>
                </c:pt>
                <c:pt idx="4841">
                  <c:v>42183.910648148179</c:v>
                </c:pt>
                <c:pt idx="4842">
                  <c:v>42183.91134259259</c:v>
                </c:pt>
                <c:pt idx="4843">
                  <c:v>42183.912037037051</c:v>
                </c:pt>
                <c:pt idx="4844">
                  <c:v>42183.912731481483</c:v>
                </c:pt>
                <c:pt idx="4845">
                  <c:v>42183.913425925923</c:v>
                </c:pt>
                <c:pt idx="4846">
                  <c:v>42183.914120370369</c:v>
                </c:pt>
                <c:pt idx="4847">
                  <c:v>42183.914814814831</c:v>
                </c:pt>
                <c:pt idx="4848">
                  <c:v>42183.915509259263</c:v>
                </c:pt>
                <c:pt idx="4849">
                  <c:v>42183.916203703702</c:v>
                </c:pt>
                <c:pt idx="4850">
                  <c:v>42183.916898148178</c:v>
                </c:pt>
                <c:pt idx="4851">
                  <c:v>42183.917592592603</c:v>
                </c:pt>
                <c:pt idx="4852">
                  <c:v>42183.918287037042</c:v>
                </c:pt>
                <c:pt idx="4853">
                  <c:v>42183.918981481482</c:v>
                </c:pt>
                <c:pt idx="4854">
                  <c:v>42183.919675925943</c:v>
                </c:pt>
                <c:pt idx="4855">
                  <c:v>42183.920370370368</c:v>
                </c:pt>
                <c:pt idx="4856">
                  <c:v>42183.9210648148</c:v>
                </c:pt>
                <c:pt idx="4857">
                  <c:v>42183.921759259254</c:v>
                </c:pt>
                <c:pt idx="4858">
                  <c:v>42183.922453703679</c:v>
                </c:pt>
                <c:pt idx="4859">
                  <c:v>42183.923148148147</c:v>
                </c:pt>
                <c:pt idx="4860">
                  <c:v>42183.923842592594</c:v>
                </c:pt>
                <c:pt idx="4861">
                  <c:v>42183.924537037041</c:v>
                </c:pt>
                <c:pt idx="4862">
                  <c:v>42183.92523148148</c:v>
                </c:pt>
                <c:pt idx="4863">
                  <c:v>42183.925925925927</c:v>
                </c:pt>
                <c:pt idx="4864">
                  <c:v>42183.926620370381</c:v>
                </c:pt>
                <c:pt idx="4865">
                  <c:v>42183.927314814806</c:v>
                </c:pt>
                <c:pt idx="4866">
                  <c:v>42183.92800925926</c:v>
                </c:pt>
                <c:pt idx="4867">
                  <c:v>42183.928703703685</c:v>
                </c:pt>
                <c:pt idx="4868">
                  <c:v>42183.929398148161</c:v>
                </c:pt>
                <c:pt idx="4869">
                  <c:v>42183.930092592593</c:v>
                </c:pt>
                <c:pt idx="4870">
                  <c:v>42183.930787037025</c:v>
                </c:pt>
                <c:pt idx="4871">
                  <c:v>42183.931481481464</c:v>
                </c:pt>
                <c:pt idx="4872">
                  <c:v>42183.932175925933</c:v>
                </c:pt>
                <c:pt idx="4873">
                  <c:v>42183.932870370387</c:v>
                </c:pt>
                <c:pt idx="4874">
                  <c:v>42183.933564814804</c:v>
                </c:pt>
                <c:pt idx="4875">
                  <c:v>42183.934259259273</c:v>
                </c:pt>
                <c:pt idx="4876">
                  <c:v>42183.934953703705</c:v>
                </c:pt>
                <c:pt idx="4877">
                  <c:v>42183.935648148159</c:v>
                </c:pt>
                <c:pt idx="4878">
                  <c:v>42183.936342592591</c:v>
                </c:pt>
                <c:pt idx="4879">
                  <c:v>42183.937037037038</c:v>
                </c:pt>
                <c:pt idx="4880">
                  <c:v>42183.937731481485</c:v>
                </c:pt>
                <c:pt idx="4881">
                  <c:v>42183.938425925931</c:v>
                </c:pt>
                <c:pt idx="4882">
                  <c:v>42183.939120370371</c:v>
                </c:pt>
                <c:pt idx="4883">
                  <c:v>42183.939814814818</c:v>
                </c:pt>
                <c:pt idx="4884">
                  <c:v>42183.940509259271</c:v>
                </c:pt>
                <c:pt idx="4885">
                  <c:v>42183.941203703704</c:v>
                </c:pt>
                <c:pt idx="4886">
                  <c:v>42183.941898148179</c:v>
                </c:pt>
                <c:pt idx="4887">
                  <c:v>42183.942592592604</c:v>
                </c:pt>
                <c:pt idx="4888">
                  <c:v>42183.943287037036</c:v>
                </c:pt>
                <c:pt idx="4889">
                  <c:v>42183.943981481476</c:v>
                </c:pt>
                <c:pt idx="4890">
                  <c:v>42183.944675925937</c:v>
                </c:pt>
                <c:pt idx="4891">
                  <c:v>42183.945370370369</c:v>
                </c:pt>
                <c:pt idx="4892">
                  <c:v>42183.946064814816</c:v>
                </c:pt>
                <c:pt idx="4893">
                  <c:v>42183.946759259263</c:v>
                </c:pt>
                <c:pt idx="4894">
                  <c:v>42183.947453703688</c:v>
                </c:pt>
                <c:pt idx="4895">
                  <c:v>42183.948148148171</c:v>
                </c:pt>
                <c:pt idx="4896">
                  <c:v>42183.948842592603</c:v>
                </c:pt>
                <c:pt idx="4897">
                  <c:v>42183.949537037042</c:v>
                </c:pt>
                <c:pt idx="4898">
                  <c:v>42183.950231481496</c:v>
                </c:pt>
                <c:pt idx="4899">
                  <c:v>42183.950925925943</c:v>
                </c:pt>
                <c:pt idx="4900">
                  <c:v>42183.951620370368</c:v>
                </c:pt>
                <c:pt idx="4901">
                  <c:v>42183.952314814829</c:v>
                </c:pt>
                <c:pt idx="4902">
                  <c:v>42183.953009259261</c:v>
                </c:pt>
                <c:pt idx="4903">
                  <c:v>42183.953703703679</c:v>
                </c:pt>
                <c:pt idx="4904">
                  <c:v>42183.954398148177</c:v>
                </c:pt>
                <c:pt idx="4905">
                  <c:v>42183.955092592601</c:v>
                </c:pt>
                <c:pt idx="4906">
                  <c:v>42183.955787037034</c:v>
                </c:pt>
                <c:pt idx="4907">
                  <c:v>42183.95648148148</c:v>
                </c:pt>
                <c:pt idx="4908">
                  <c:v>42183.957175925942</c:v>
                </c:pt>
                <c:pt idx="4909">
                  <c:v>42183.957870370396</c:v>
                </c:pt>
                <c:pt idx="4910">
                  <c:v>42183.958564814813</c:v>
                </c:pt>
                <c:pt idx="4911">
                  <c:v>42183.959259259274</c:v>
                </c:pt>
                <c:pt idx="4912">
                  <c:v>42183.959953703707</c:v>
                </c:pt>
                <c:pt idx="4913">
                  <c:v>42183.960648148161</c:v>
                </c:pt>
                <c:pt idx="4914">
                  <c:v>42183.961342592585</c:v>
                </c:pt>
                <c:pt idx="4915">
                  <c:v>42183.962037037039</c:v>
                </c:pt>
                <c:pt idx="4916">
                  <c:v>42183.962731481479</c:v>
                </c:pt>
                <c:pt idx="4917">
                  <c:v>42183.963425925926</c:v>
                </c:pt>
                <c:pt idx="4918">
                  <c:v>42183.964120370372</c:v>
                </c:pt>
                <c:pt idx="4919">
                  <c:v>42183.964814814812</c:v>
                </c:pt>
                <c:pt idx="4920">
                  <c:v>42183.965509259258</c:v>
                </c:pt>
                <c:pt idx="4921">
                  <c:v>42183.966203703705</c:v>
                </c:pt>
                <c:pt idx="4922">
                  <c:v>42183.966898148174</c:v>
                </c:pt>
                <c:pt idx="4923">
                  <c:v>42183.967592592591</c:v>
                </c:pt>
                <c:pt idx="4924">
                  <c:v>42183.968287037038</c:v>
                </c:pt>
                <c:pt idx="4925">
                  <c:v>42183.968981481485</c:v>
                </c:pt>
                <c:pt idx="4926">
                  <c:v>42183.969675925931</c:v>
                </c:pt>
                <c:pt idx="4927">
                  <c:v>42183.970370370385</c:v>
                </c:pt>
                <c:pt idx="4928">
                  <c:v>42183.971064814803</c:v>
                </c:pt>
                <c:pt idx="4929">
                  <c:v>42183.971759259257</c:v>
                </c:pt>
                <c:pt idx="4930">
                  <c:v>42183.972453703704</c:v>
                </c:pt>
                <c:pt idx="4931">
                  <c:v>42183.973148148165</c:v>
                </c:pt>
                <c:pt idx="4932">
                  <c:v>42183.97384259259</c:v>
                </c:pt>
                <c:pt idx="4933">
                  <c:v>42183.974537037051</c:v>
                </c:pt>
                <c:pt idx="4934">
                  <c:v>42183.975231481483</c:v>
                </c:pt>
                <c:pt idx="4935">
                  <c:v>42183.975925925923</c:v>
                </c:pt>
                <c:pt idx="4936">
                  <c:v>42183.976620370369</c:v>
                </c:pt>
                <c:pt idx="4937">
                  <c:v>42183.977314814816</c:v>
                </c:pt>
                <c:pt idx="4938">
                  <c:v>42183.978009259263</c:v>
                </c:pt>
                <c:pt idx="4939">
                  <c:v>42183.978703703688</c:v>
                </c:pt>
                <c:pt idx="4940">
                  <c:v>42183.979398148171</c:v>
                </c:pt>
                <c:pt idx="4941">
                  <c:v>42183.980092592603</c:v>
                </c:pt>
                <c:pt idx="4942">
                  <c:v>42183.980787037035</c:v>
                </c:pt>
                <c:pt idx="4943">
                  <c:v>42183.981481481474</c:v>
                </c:pt>
                <c:pt idx="4944">
                  <c:v>42183.982175925943</c:v>
                </c:pt>
                <c:pt idx="4945">
                  <c:v>42183.98287037039</c:v>
                </c:pt>
                <c:pt idx="4946">
                  <c:v>42183.983564814815</c:v>
                </c:pt>
                <c:pt idx="4947">
                  <c:v>42183.984259259276</c:v>
                </c:pt>
                <c:pt idx="4948">
                  <c:v>42183.984953703701</c:v>
                </c:pt>
                <c:pt idx="4949">
                  <c:v>42183.985648148169</c:v>
                </c:pt>
                <c:pt idx="4950">
                  <c:v>42183.986342592601</c:v>
                </c:pt>
                <c:pt idx="4951">
                  <c:v>42183.987037037041</c:v>
                </c:pt>
                <c:pt idx="4952">
                  <c:v>42183.98773148148</c:v>
                </c:pt>
                <c:pt idx="4953">
                  <c:v>42183.988425925942</c:v>
                </c:pt>
                <c:pt idx="4954">
                  <c:v>42183.989120370381</c:v>
                </c:pt>
                <c:pt idx="4955">
                  <c:v>42183.989814814813</c:v>
                </c:pt>
                <c:pt idx="4956">
                  <c:v>42183.99050925926</c:v>
                </c:pt>
                <c:pt idx="4957">
                  <c:v>42183.991203703685</c:v>
                </c:pt>
                <c:pt idx="4958">
                  <c:v>42183.991898148161</c:v>
                </c:pt>
                <c:pt idx="4959">
                  <c:v>42183.992592592593</c:v>
                </c:pt>
                <c:pt idx="4960">
                  <c:v>42183.993287037025</c:v>
                </c:pt>
                <c:pt idx="4961">
                  <c:v>42183.993981481464</c:v>
                </c:pt>
                <c:pt idx="4962">
                  <c:v>42183.994675925933</c:v>
                </c:pt>
                <c:pt idx="4963">
                  <c:v>42183.995370370372</c:v>
                </c:pt>
                <c:pt idx="4964">
                  <c:v>42183.996064814804</c:v>
                </c:pt>
                <c:pt idx="4965">
                  <c:v>42183.996759259258</c:v>
                </c:pt>
                <c:pt idx="4966">
                  <c:v>42183.997453703683</c:v>
                </c:pt>
                <c:pt idx="4967">
                  <c:v>42183.998148148159</c:v>
                </c:pt>
                <c:pt idx="4968">
                  <c:v>42183.998842592591</c:v>
                </c:pt>
                <c:pt idx="4969">
                  <c:v>42183.999537037038</c:v>
                </c:pt>
                <c:pt idx="4970">
                  <c:v>42184.000231481492</c:v>
                </c:pt>
                <c:pt idx="4971">
                  <c:v>42184.000925925931</c:v>
                </c:pt>
                <c:pt idx="4972">
                  <c:v>42184.001620370371</c:v>
                </c:pt>
                <c:pt idx="4973">
                  <c:v>42184.002314814818</c:v>
                </c:pt>
                <c:pt idx="4974">
                  <c:v>42184.003009259257</c:v>
                </c:pt>
                <c:pt idx="4975">
                  <c:v>42184.003703703682</c:v>
                </c:pt>
                <c:pt idx="4976">
                  <c:v>42184.004398148179</c:v>
                </c:pt>
                <c:pt idx="4977">
                  <c:v>42184.00509259259</c:v>
                </c:pt>
                <c:pt idx="4978">
                  <c:v>42184.005787037022</c:v>
                </c:pt>
                <c:pt idx="4979">
                  <c:v>42184.006481481476</c:v>
                </c:pt>
                <c:pt idx="4980">
                  <c:v>42184.007175925923</c:v>
                </c:pt>
                <c:pt idx="4981">
                  <c:v>42184.007870370369</c:v>
                </c:pt>
                <c:pt idx="4982">
                  <c:v>42184.008564814816</c:v>
                </c:pt>
                <c:pt idx="4983">
                  <c:v>42184.009259259263</c:v>
                </c:pt>
                <c:pt idx="4984">
                  <c:v>42184.009953703688</c:v>
                </c:pt>
                <c:pt idx="4985">
                  <c:v>42184.010648148171</c:v>
                </c:pt>
                <c:pt idx="4986">
                  <c:v>42184.011342592596</c:v>
                </c:pt>
                <c:pt idx="4987">
                  <c:v>42184.012037037042</c:v>
                </c:pt>
                <c:pt idx="4988">
                  <c:v>42184.012731481482</c:v>
                </c:pt>
                <c:pt idx="4989">
                  <c:v>42184.013425925928</c:v>
                </c:pt>
                <c:pt idx="4990">
                  <c:v>42184.014120370368</c:v>
                </c:pt>
                <c:pt idx="4991">
                  <c:v>42184.014814814829</c:v>
                </c:pt>
                <c:pt idx="4992">
                  <c:v>42184.015509259261</c:v>
                </c:pt>
                <c:pt idx="4993">
                  <c:v>42184.016203703701</c:v>
                </c:pt>
                <c:pt idx="4994">
                  <c:v>42184.016898148177</c:v>
                </c:pt>
                <c:pt idx="4995">
                  <c:v>42184.017592592601</c:v>
                </c:pt>
                <c:pt idx="4996">
                  <c:v>42184.018287037041</c:v>
                </c:pt>
                <c:pt idx="4997">
                  <c:v>42184.01898148148</c:v>
                </c:pt>
                <c:pt idx="4998">
                  <c:v>42184.019675925942</c:v>
                </c:pt>
                <c:pt idx="4999">
                  <c:v>42184.020370370381</c:v>
                </c:pt>
                <c:pt idx="5000">
                  <c:v>42184.021064814784</c:v>
                </c:pt>
                <c:pt idx="5001">
                  <c:v>42184.021759259245</c:v>
                </c:pt>
                <c:pt idx="5002">
                  <c:v>42184.022453703685</c:v>
                </c:pt>
                <c:pt idx="5003">
                  <c:v>42184.023148148146</c:v>
                </c:pt>
                <c:pt idx="5004">
                  <c:v>42184.023842592585</c:v>
                </c:pt>
                <c:pt idx="5005">
                  <c:v>42184.024537037039</c:v>
                </c:pt>
                <c:pt idx="5006">
                  <c:v>42184.025231481479</c:v>
                </c:pt>
                <c:pt idx="5007">
                  <c:v>42184.025925925926</c:v>
                </c:pt>
                <c:pt idx="5008">
                  <c:v>42184.026620370372</c:v>
                </c:pt>
                <c:pt idx="5009">
                  <c:v>42184.027314814804</c:v>
                </c:pt>
                <c:pt idx="5010">
                  <c:v>42184.028009259258</c:v>
                </c:pt>
                <c:pt idx="5011">
                  <c:v>42184.028703703683</c:v>
                </c:pt>
                <c:pt idx="5012">
                  <c:v>42184.029398148159</c:v>
                </c:pt>
                <c:pt idx="5013">
                  <c:v>42184.030092592591</c:v>
                </c:pt>
                <c:pt idx="5014">
                  <c:v>42184.030787037023</c:v>
                </c:pt>
                <c:pt idx="5015">
                  <c:v>42184.03148148147</c:v>
                </c:pt>
                <c:pt idx="5016">
                  <c:v>42184.032175925931</c:v>
                </c:pt>
                <c:pt idx="5017">
                  <c:v>42184.032870370385</c:v>
                </c:pt>
                <c:pt idx="5018">
                  <c:v>42184.033564814803</c:v>
                </c:pt>
                <c:pt idx="5019">
                  <c:v>42184.034259259271</c:v>
                </c:pt>
                <c:pt idx="5020">
                  <c:v>42184.034953703704</c:v>
                </c:pt>
                <c:pt idx="5021">
                  <c:v>42184.035648148165</c:v>
                </c:pt>
                <c:pt idx="5022">
                  <c:v>42184.03634259259</c:v>
                </c:pt>
                <c:pt idx="5023">
                  <c:v>42184.037037037036</c:v>
                </c:pt>
                <c:pt idx="5024">
                  <c:v>42184.037731481476</c:v>
                </c:pt>
                <c:pt idx="5025">
                  <c:v>42184.038425925923</c:v>
                </c:pt>
                <c:pt idx="5026">
                  <c:v>42184.039120370355</c:v>
                </c:pt>
                <c:pt idx="5027">
                  <c:v>42184.039814814816</c:v>
                </c:pt>
                <c:pt idx="5028">
                  <c:v>42184.040509259263</c:v>
                </c:pt>
                <c:pt idx="5029">
                  <c:v>42184.041203703688</c:v>
                </c:pt>
                <c:pt idx="5030">
                  <c:v>42184.041898148171</c:v>
                </c:pt>
                <c:pt idx="5031">
                  <c:v>42184.042592592603</c:v>
                </c:pt>
                <c:pt idx="5032">
                  <c:v>42184.043287037035</c:v>
                </c:pt>
                <c:pt idx="5033">
                  <c:v>42184.043981481474</c:v>
                </c:pt>
                <c:pt idx="5034">
                  <c:v>42184.044675925943</c:v>
                </c:pt>
                <c:pt idx="5035">
                  <c:v>42184.045370370368</c:v>
                </c:pt>
                <c:pt idx="5036">
                  <c:v>42184.046064814815</c:v>
                </c:pt>
                <c:pt idx="5037">
                  <c:v>42184.046759259261</c:v>
                </c:pt>
                <c:pt idx="5038">
                  <c:v>42184.047453703679</c:v>
                </c:pt>
                <c:pt idx="5039">
                  <c:v>42184.048148148169</c:v>
                </c:pt>
                <c:pt idx="5040">
                  <c:v>42184.048842592601</c:v>
                </c:pt>
                <c:pt idx="5041">
                  <c:v>42184.049537037041</c:v>
                </c:pt>
                <c:pt idx="5042">
                  <c:v>42184.050231481495</c:v>
                </c:pt>
                <c:pt idx="5043">
                  <c:v>42184.050925925942</c:v>
                </c:pt>
                <c:pt idx="5044">
                  <c:v>42184.051620370381</c:v>
                </c:pt>
                <c:pt idx="5045">
                  <c:v>42184.052314814813</c:v>
                </c:pt>
                <c:pt idx="5046">
                  <c:v>42184.05300925926</c:v>
                </c:pt>
                <c:pt idx="5047">
                  <c:v>42184.053703703685</c:v>
                </c:pt>
                <c:pt idx="5048">
                  <c:v>42184.054398148175</c:v>
                </c:pt>
                <c:pt idx="5049">
                  <c:v>42184.055092592593</c:v>
                </c:pt>
                <c:pt idx="5050">
                  <c:v>42184.055787037025</c:v>
                </c:pt>
                <c:pt idx="5051">
                  <c:v>42184.056481481479</c:v>
                </c:pt>
                <c:pt idx="5052">
                  <c:v>42184.057175925933</c:v>
                </c:pt>
                <c:pt idx="5053">
                  <c:v>42184.057870370387</c:v>
                </c:pt>
                <c:pt idx="5054">
                  <c:v>42184.058564814812</c:v>
                </c:pt>
                <c:pt idx="5055">
                  <c:v>42184.059259259273</c:v>
                </c:pt>
                <c:pt idx="5056">
                  <c:v>42184.059953703705</c:v>
                </c:pt>
                <c:pt idx="5057">
                  <c:v>42184.060648148159</c:v>
                </c:pt>
                <c:pt idx="5058">
                  <c:v>42184.061342592584</c:v>
                </c:pt>
                <c:pt idx="5059">
                  <c:v>42184.062037037038</c:v>
                </c:pt>
                <c:pt idx="5060">
                  <c:v>42184.062731481485</c:v>
                </c:pt>
                <c:pt idx="5061">
                  <c:v>42184.063425925924</c:v>
                </c:pt>
                <c:pt idx="5062">
                  <c:v>42184.064120370371</c:v>
                </c:pt>
                <c:pt idx="5063">
                  <c:v>42184.064814814818</c:v>
                </c:pt>
                <c:pt idx="5064">
                  <c:v>42184.065509259257</c:v>
                </c:pt>
                <c:pt idx="5065">
                  <c:v>42184.066203703704</c:v>
                </c:pt>
                <c:pt idx="5066">
                  <c:v>42184.066898148179</c:v>
                </c:pt>
                <c:pt idx="5067">
                  <c:v>42184.06759259259</c:v>
                </c:pt>
                <c:pt idx="5068">
                  <c:v>42184.068287037036</c:v>
                </c:pt>
                <c:pt idx="5069">
                  <c:v>42184.068981481476</c:v>
                </c:pt>
                <c:pt idx="5070">
                  <c:v>42184.069675925923</c:v>
                </c:pt>
                <c:pt idx="5071">
                  <c:v>42184.070370370369</c:v>
                </c:pt>
                <c:pt idx="5072">
                  <c:v>42184.071064814802</c:v>
                </c:pt>
                <c:pt idx="5073">
                  <c:v>42184.071759259255</c:v>
                </c:pt>
                <c:pt idx="5074">
                  <c:v>42184.072453703688</c:v>
                </c:pt>
                <c:pt idx="5075">
                  <c:v>42184.073148148149</c:v>
                </c:pt>
                <c:pt idx="5076">
                  <c:v>42184.073842592596</c:v>
                </c:pt>
                <c:pt idx="5077">
                  <c:v>42184.074537037042</c:v>
                </c:pt>
                <c:pt idx="5078">
                  <c:v>42184.075231481482</c:v>
                </c:pt>
                <c:pt idx="5079">
                  <c:v>42184.075925925928</c:v>
                </c:pt>
                <c:pt idx="5080">
                  <c:v>42184.076620370368</c:v>
                </c:pt>
                <c:pt idx="5081">
                  <c:v>42184.077314814815</c:v>
                </c:pt>
                <c:pt idx="5082">
                  <c:v>42184.078009259261</c:v>
                </c:pt>
                <c:pt idx="5083">
                  <c:v>42184.078703703679</c:v>
                </c:pt>
                <c:pt idx="5084">
                  <c:v>42184.079398148169</c:v>
                </c:pt>
                <c:pt idx="5085">
                  <c:v>42184.080092592601</c:v>
                </c:pt>
                <c:pt idx="5086">
                  <c:v>42184.080787037034</c:v>
                </c:pt>
                <c:pt idx="5087">
                  <c:v>42184.081481481466</c:v>
                </c:pt>
                <c:pt idx="5088">
                  <c:v>42184.082175925942</c:v>
                </c:pt>
                <c:pt idx="5089">
                  <c:v>42184.082870370396</c:v>
                </c:pt>
                <c:pt idx="5090">
                  <c:v>42184.083564814806</c:v>
                </c:pt>
                <c:pt idx="5091">
                  <c:v>42184.084259259274</c:v>
                </c:pt>
                <c:pt idx="5092">
                  <c:v>42184.084953703707</c:v>
                </c:pt>
                <c:pt idx="5093">
                  <c:v>42184.085648148161</c:v>
                </c:pt>
                <c:pt idx="5094">
                  <c:v>42184.086342592593</c:v>
                </c:pt>
                <c:pt idx="5095">
                  <c:v>42184.087037037039</c:v>
                </c:pt>
                <c:pt idx="5096">
                  <c:v>42184.087731481479</c:v>
                </c:pt>
                <c:pt idx="5097">
                  <c:v>42184.088425925933</c:v>
                </c:pt>
                <c:pt idx="5098">
                  <c:v>42184.089120370372</c:v>
                </c:pt>
                <c:pt idx="5099">
                  <c:v>42184.089814814812</c:v>
                </c:pt>
                <c:pt idx="5100">
                  <c:v>42184.090509259258</c:v>
                </c:pt>
                <c:pt idx="5101">
                  <c:v>42184.091203703683</c:v>
                </c:pt>
                <c:pt idx="5102">
                  <c:v>42184.091898148159</c:v>
                </c:pt>
                <c:pt idx="5103">
                  <c:v>42184.092592592591</c:v>
                </c:pt>
                <c:pt idx="5104">
                  <c:v>42184.093287037023</c:v>
                </c:pt>
                <c:pt idx="5105">
                  <c:v>42184.09398148147</c:v>
                </c:pt>
                <c:pt idx="5106">
                  <c:v>42184.094675925931</c:v>
                </c:pt>
                <c:pt idx="5107">
                  <c:v>42184.095370370371</c:v>
                </c:pt>
                <c:pt idx="5108">
                  <c:v>42184.096064814803</c:v>
                </c:pt>
                <c:pt idx="5109">
                  <c:v>42184.096759259257</c:v>
                </c:pt>
                <c:pt idx="5110">
                  <c:v>42184.097453703682</c:v>
                </c:pt>
                <c:pt idx="5111">
                  <c:v>42184.098148148165</c:v>
                </c:pt>
                <c:pt idx="5112">
                  <c:v>42184.09884259259</c:v>
                </c:pt>
                <c:pt idx="5113">
                  <c:v>42184.099537037036</c:v>
                </c:pt>
                <c:pt idx="5114">
                  <c:v>42184.100231481483</c:v>
                </c:pt>
                <c:pt idx="5115">
                  <c:v>42184.100925925923</c:v>
                </c:pt>
                <c:pt idx="5116">
                  <c:v>42184.101620370355</c:v>
                </c:pt>
                <c:pt idx="5117">
                  <c:v>42184.102314814816</c:v>
                </c:pt>
                <c:pt idx="5118">
                  <c:v>42184.103009259255</c:v>
                </c:pt>
                <c:pt idx="5119">
                  <c:v>42184.103703703673</c:v>
                </c:pt>
                <c:pt idx="5120">
                  <c:v>42184.104398148171</c:v>
                </c:pt>
                <c:pt idx="5121">
                  <c:v>42184.105092592596</c:v>
                </c:pt>
                <c:pt idx="5122">
                  <c:v>42184.10578703702</c:v>
                </c:pt>
                <c:pt idx="5123">
                  <c:v>42184.106481481474</c:v>
                </c:pt>
                <c:pt idx="5124">
                  <c:v>42184.107175925928</c:v>
                </c:pt>
                <c:pt idx="5125">
                  <c:v>42184.107870370368</c:v>
                </c:pt>
                <c:pt idx="5126">
                  <c:v>42184.108564814815</c:v>
                </c:pt>
                <c:pt idx="5127">
                  <c:v>42184.109259259261</c:v>
                </c:pt>
                <c:pt idx="5128">
                  <c:v>42184.109953703679</c:v>
                </c:pt>
                <c:pt idx="5129">
                  <c:v>42184.110648148169</c:v>
                </c:pt>
                <c:pt idx="5130">
                  <c:v>42184.111342592594</c:v>
                </c:pt>
                <c:pt idx="5131">
                  <c:v>42184.112037037041</c:v>
                </c:pt>
                <c:pt idx="5132">
                  <c:v>42184.11273148148</c:v>
                </c:pt>
                <c:pt idx="5133">
                  <c:v>42184.113425925927</c:v>
                </c:pt>
                <c:pt idx="5134">
                  <c:v>42184.114120370381</c:v>
                </c:pt>
                <c:pt idx="5135">
                  <c:v>42184.114814814813</c:v>
                </c:pt>
                <c:pt idx="5136">
                  <c:v>42184.11550925926</c:v>
                </c:pt>
                <c:pt idx="5137">
                  <c:v>42184.116203703707</c:v>
                </c:pt>
                <c:pt idx="5138">
                  <c:v>42184.116898148175</c:v>
                </c:pt>
                <c:pt idx="5139">
                  <c:v>42184.117592592593</c:v>
                </c:pt>
                <c:pt idx="5140">
                  <c:v>42184.118287037039</c:v>
                </c:pt>
                <c:pt idx="5141">
                  <c:v>42184.118981481479</c:v>
                </c:pt>
                <c:pt idx="5142">
                  <c:v>42184.119675925933</c:v>
                </c:pt>
                <c:pt idx="5143">
                  <c:v>42184.120370370372</c:v>
                </c:pt>
                <c:pt idx="5144">
                  <c:v>42184.121064814783</c:v>
                </c:pt>
                <c:pt idx="5145">
                  <c:v>42184.121759259244</c:v>
                </c:pt>
                <c:pt idx="5146">
                  <c:v>42184.122453703683</c:v>
                </c:pt>
                <c:pt idx="5147">
                  <c:v>42184.123148148145</c:v>
                </c:pt>
                <c:pt idx="5148">
                  <c:v>42184.123842592584</c:v>
                </c:pt>
                <c:pt idx="5149">
                  <c:v>42184.124537037038</c:v>
                </c:pt>
                <c:pt idx="5150">
                  <c:v>42184.125231481485</c:v>
                </c:pt>
                <c:pt idx="5151">
                  <c:v>42184.125925925924</c:v>
                </c:pt>
                <c:pt idx="5152">
                  <c:v>42184.126620370371</c:v>
                </c:pt>
                <c:pt idx="5153">
                  <c:v>42184.127314814803</c:v>
                </c:pt>
                <c:pt idx="5154">
                  <c:v>42184.128009259257</c:v>
                </c:pt>
                <c:pt idx="5155">
                  <c:v>42184.128703703682</c:v>
                </c:pt>
                <c:pt idx="5156">
                  <c:v>42184.129398148165</c:v>
                </c:pt>
                <c:pt idx="5157">
                  <c:v>42184.13009259259</c:v>
                </c:pt>
                <c:pt idx="5158">
                  <c:v>42184.130787037022</c:v>
                </c:pt>
                <c:pt idx="5159">
                  <c:v>42184.131481481454</c:v>
                </c:pt>
                <c:pt idx="5160">
                  <c:v>42184.132175925923</c:v>
                </c:pt>
                <c:pt idx="5161">
                  <c:v>42184.132870370369</c:v>
                </c:pt>
                <c:pt idx="5162">
                  <c:v>42184.133564814802</c:v>
                </c:pt>
                <c:pt idx="5163">
                  <c:v>42184.134259259263</c:v>
                </c:pt>
                <c:pt idx="5164">
                  <c:v>42184.134953703688</c:v>
                </c:pt>
                <c:pt idx="5165">
                  <c:v>42184.135648148149</c:v>
                </c:pt>
                <c:pt idx="5166">
                  <c:v>42184.136342592596</c:v>
                </c:pt>
                <c:pt idx="5167">
                  <c:v>42184.137037037035</c:v>
                </c:pt>
                <c:pt idx="5168">
                  <c:v>42184.137731481474</c:v>
                </c:pt>
                <c:pt idx="5169">
                  <c:v>42184.138425925928</c:v>
                </c:pt>
                <c:pt idx="5170">
                  <c:v>42184.139120370353</c:v>
                </c:pt>
                <c:pt idx="5171">
                  <c:v>42184.139814814815</c:v>
                </c:pt>
                <c:pt idx="5172">
                  <c:v>42184.140509259261</c:v>
                </c:pt>
                <c:pt idx="5173">
                  <c:v>42184.141203703679</c:v>
                </c:pt>
                <c:pt idx="5174">
                  <c:v>42184.141898148169</c:v>
                </c:pt>
                <c:pt idx="5175">
                  <c:v>42184.142592592601</c:v>
                </c:pt>
                <c:pt idx="5176">
                  <c:v>42184.143287037034</c:v>
                </c:pt>
                <c:pt idx="5177">
                  <c:v>42184.143981481466</c:v>
                </c:pt>
                <c:pt idx="5178">
                  <c:v>42184.144675925942</c:v>
                </c:pt>
                <c:pt idx="5179">
                  <c:v>42184.145370370381</c:v>
                </c:pt>
                <c:pt idx="5180">
                  <c:v>42184.146064814806</c:v>
                </c:pt>
                <c:pt idx="5181">
                  <c:v>42184.14675925926</c:v>
                </c:pt>
                <c:pt idx="5182">
                  <c:v>42184.147453703685</c:v>
                </c:pt>
                <c:pt idx="5183">
                  <c:v>42184.148148148161</c:v>
                </c:pt>
                <c:pt idx="5184">
                  <c:v>42184.148842592593</c:v>
                </c:pt>
                <c:pt idx="5185">
                  <c:v>42184.149537037039</c:v>
                </c:pt>
                <c:pt idx="5186">
                  <c:v>42184.150231481493</c:v>
                </c:pt>
                <c:pt idx="5187">
                  <c:v>42184.150925925933</c:v>
                </c:pt>
                <c:pt idx="5188">
                  <c:v>42184.151620370372</c:v>
                </c:pt>
                <c:pt idx="5189">
                  <c:v>42184.152314814812</c:v>
                </c:pt>
                <c:pt idx="5190">
                  <c:v>42184.153009259258</c:v>
                </c:pt>
                <c:pt idx="5191">
                  <c:v>42184.153703703683</c:v>
                </c:pt>
                <c:pt idx="5192">
                  <c:v>42184.154398148174</c:v>
                </c:pt>
                <c:pt idx="5193">
                  <c:v>42184.155092592591</c:v>
                </c:pt>
                <c:pt idx="5194">
                  <c:v>42184.155787037023</c:v>
                </c:pt>
                <c:pt idx="5195">
                  <c:v>42184.156481481485</c:v>
                </c:pt>
                <c:pt idx="5196">
                  <c:v>42184.157175925931</c:v>
                </c:pt>
                <c:pt idx="5197">
                  <c:v>42184.157870370385</c:v>
                </c:pt>
                <c:pt idx="5198">
                  <c:v>42184.158564814818</c:v>
                </c:pt>
                <c:pt idx="5199">
                  <c:v>42184.159259259271</c:v>
                </c:pt>
                <c:pt idx="5200">
                  <c:v>42184.159953703704</c:v>
                </c:pt>
                <c:pt idx="5201">
                  <c:v>42184.160648148165</c:v>
                </c:pt>
                <c:pt idx="5202">
                  <c:v>42184.161342592575</c:v>
                </c:pt>
                <c:pt idx="5203">
                  <c:v>42184.162037037036</c:v>
                </c:pt>
                <c:pt idx="5204">
                  <c:v>42184.162731481476</c:v>
                </c:pt>
                <c:pt idx="5205">
                  <c:v>42184.163425925908</c:v>
                </c:pt>
                <c:pt idx="5206">
                  <c:v>42184.164120370355</c:v>
                </c:pt>
                <c:pt idx="5207">
                  <c:v>42184.164814814816</c:v>
                </c:pt>
                <c:pt idx="5208">
                  <c:v>42184.165509259255</c:v>
                </c:pt>
                <c:pt idx="5209">
                  <c:v>42184.166203703688</c:v>
                </c:pt>
                <c:pt idx="5210">
                  <c:v>42184.166898148171</c:v>
                </c:pt>
                <c:pt idx="5211">
                  <c:v>42184.167592592596</c:v>
                </c:pt>
                <c:pt idx="5212">
                  <c:v>42184.168287037035</c:v>
                </c:pt>
                <c:pt idx="5213">
                  <c:v>42184.168981481474</c:v>
                </c:pt>
                <c:pt idx="5214">
                  <c:v>42184.169675925928</c:v>
                </c:pt>
                <c:pt idx="5215">
                  <c:v>42184.170370370368</c:v>
                </c:pt>
                <c:pt idx="5216">
                  <c:v>42184.1710648148</c:v>
                </c:pt>
                <c:pt idx="5217">
                  <c:v>42184.171759259254</c:v>
                </c:pt>
                <c:pt idx="5218">
                  <c:v>42184.172453703679</c:v>
                </c:pt>
                <c:pt idx="5219">
                  <c:v>42184.173148148147</c:v>
                </c:pt>
                <c:pt idx="5220">
                  <c:v>42184.173842592594</c:v>
                </c:pt>
                <c:pt idx="5221">
                  <c:v>42184.174537037041</c:v>
                </c:pt>
                <c:pt idx="5222">
                  <c:v>42184.17523148148</c:v>
                </c:pt>
                <c:pt idx="5223">
                  <c:v>42184.175925925927</c:v>
                </c:pt>
                <c:pt idx="5224">
                  <c:v>42184.176620370381</c:v>
                </c:pt>
                <c:pt idx="5225">
                  <c:v>42184.177314814806</c:v>
                </c:pt>
                <c:pt idx="5226">
                  <c:v>42184.17800925926</c:v>
                </c:pt>
                <c:pt idx="5227">
                  <c:v>42184.178703703685</c:v>
                </c:pt>
                <c:pt idx="5228">
                  <c:v>42184.179398148161</c:v>
                </c:pt>
                <c:pt idx="5229">
                  <c:v>42184.180092592593</c:v>
                </c:pt>
                <c:pt idx="5230">
                  <c:v>42184.180787037025</c:v>
                </c:pt>
                <c:pt idx="5231">
                  <c:v>42184.181481481464</c:v>
                </c:pt>
                <c:pt idx="5232">
                  <c:v>42184.182175925933</c:v>
                </c:pt>
                <c:pt idx="5233">
                  <c:v>42184.182870370387</c:v>
                </c:pt>
                <c:pt idx="5234">
                  <c:v>42184.183564814804</c:v>
                </c:pt>
                <c:pt idx="5235">
                  <c:v>42184.184259259273</c:v>
                </c:pt>
                <c:pt idx="5236">
                  <c:v>42184.184953703705</c:v>
                </c:pt>
                <c:pt idx="5237">
                  <c:v>42184.185648148159</c:v>
                </c:pt>
                <c:pt idx="5238">
                  <c:v>42184.186342592591</c:v>
                </c:pt>
                <c:pt idx="5239">
                  <c:v>42184.187037037038</c:v>
                </c:pt>
                <c:pt idx="5240">
                  <c:v>42184.187731481485</c:v>
                </c:pt>
                <c:pt idx="5241">
                  <c:v>42184.188425925931</c:v>
                </c:pt>
                <c:pt idx="5242">
                  <c:v>42184.189120370371</c:v>
                </c:pt>
                <c:pt idx="5243">
                  <c:v>42184.189814814818</c:v>
                </c:pt>
                <c:pt idx="5244">
                  <c:v>42184.190509259257</c:v>
                </c:pt>
                <c:pt idx="5245">
                  <c:v>42184.191203703682</c:v>
                </c:pt>
                <c:pt idx="5246">
                  <c:v>42184.191898148165</c:v>
                </c:pt>
                <c:pt idx="5247">
                  <c:v>42184.19259259259</c:v>
                </c:pt>
                <c:pt idx="5248">
                  <c:v>42184.193287037022</c:v>
                </c:pt>
                <c:pt idx="5249">
                  <c:v>42184.193981481454</c:v>
                </c:pt>
                <c:pt idx="5250">
                  <c:v>42184.194675925923</c:v>
                </c:pt>
                <c:pt idx="5251">
                  <c:v>42184.195370370355</c:v>
                </c:pt>
                <c:pt idx="5252">
                  <c:v>42184.196064814802</c:v>
                </c:pt>
                <c:pt idx="5253">
                  <c:v>42184.196759259255</c:v>
                </c:pt>
                <c:pt idx="5254">
                  <c:v>42184.197453703673</c:v>
                </c:pt>
                <c:pt idx="5255">
                  <c:v>42184.198148148149</c:v>
                </c:pt>
                <c:pt idx="5256">
                  <c:v>42184.198842592596</c:v>
                </c:pt>
                <c:pt idx="5257">
                  <c:v>42184.199537037035</c:v>
                </c:pt>
                <c:pt idx="5258">
                  <c:v>42184.200231481482</c:v>
                </c:pt>
                <c:pt idx="5259">
                  <c:v>42184.200925925928</c:v>
                </c:pt>
                <c:pt idx="5260">
                  <c:v>42184.201620370353</c:v>
                </c:pt>
                <c:pt idx="5261">
                  <c:v>42184.202314814815</c:v>
                </c:pt>
                <c:pt idx="5262">
                  <c:v>42184.203009259254</c:v>
                </c:pt>
                <c:pt idx="5263">
                  <c:v>42184.203703703672</c:v>
                </c:pt>
                <c:pt idx="5264">
                  <c:v>42184.204398148169</c:v>
                </c:pt>
                <c:pt idx="5265">
                  <c:v>42184.205092592594</c:v>
                </c:pt>
                <c:pt idx="5266">
                  <c:v>42184.205787037019</c:v>
                </c:pt>
                <c:pt idx="5267">
                  <c:v>42184.206481481466</c:v>
                </c:pt>
                <c:pt idx="5268">
                  <c:v>42184.207175925927</c:v>
                </c:pt>
                <c:pt idx="5269">
                  <c:v>42184.207870370381</c:v>
                </c:pt>
                <c:pt idx="5270">
                  <c:v>42184.208564814806</c:v>
                </c:pt>
                <c:pt idx="5271">
                  <c:v>42184.20925925926</c:v>
                </c:pt>
                <c:pt idx="5272">
                  <c:v>42184.209953703685</c:v>
                </c:pt>
                <c:pt idx="5273">
                  <c:v>42184.210648148161</c:v>
                </c:pt>
                <c:pt idx="5274">
                  <c:v>42184.211342592585</c:v>
                </c:pt>
                <c:pt idx="5275">
                  <c:v>42184.212037037039</c:v>
                </c:pt>
                <c:pt idx="5276">
                  <c:v>42184.212731481479</c:v>
                </c:pt>
                <c:pt idx="5277">
                  <c:v>42184.213425925926</c:v>
                </c:pt>
                <c:pt idx="5278">
                  <c:v>42184.214120370372</c:v>
                </c:pt>
                <c:pt idx="5279">
                  <c:v>42184.214814814812</c:v>
                </c:pt>
                <c:pt idx="5280">
                  <c:v>42184.215509259258</c:v>
                </c:pt>
                <c:pt idx="5281">
                  <c:v>42184.216203703705</c:v>
                </c:pt>
                <c:pt idx="5282">
                  <c:v>42184.216898148174</c:v>
                </c:pt>
                <c:pt idx="5283">
                  <c:v>42184.217592592591</c:v>
                </c:pt>
                <c:pt idx="5284">
                  <c:v>42184.218287037038</c:v>
                </c:pt>
                <c:pt idx="5285">
                  <c:v>42184.218981481485</c:v>
                </c:pt>
                <c:pt idx="5286">
                  <c:v>42184.219675925931</c:v>
                </c:pt>
                <c:pt idx="5287">
                  <c:v>42184.220370370371</c:v>
                </c:pt>
                <c:pt idx="5288">
                  <c:v>42184.221064814788</c:v>
                </c:pt>
                <c:pt idx="5289">
                  <c:v>42184.221759259242</c:v>
                </c:pt>
                <c:pt idx="5290">
                  <c:v>42184.222453703682</c:v>
                </c:pt>
                <c:pt idx="5291">
                  <c:v>42184.22314814815</c:v>
                </c:pt>
                <c:pt idx="5292">
                  <c:v>42184.223842592575</c:v>
                </c:pt>
                <c:pt idx="5293">
                  <c:v>42184.224537037036</c:v>
                </c:pt>
                <c:pt idx="5294">
                  <c:v>42184.225231481476</c:v>
                </c:pt>
                <c:pt idx="5295">
                  <c:v>42184.225925925908</c:v>
                </c:pt>
                <c:pt idx="5296">
                  <c:v>42184.226620370355</c:v>
                </c:pt>
                <c:pt idx="5297">
                  <c:v>42184.227314814802</c:v>
                </c:pt>
                <c:pt idx="5298">
                  <c:v>42184.228009259255</c:v>
                </c:pt>
                <c:pt idx="5299">
                  <c:v>42184.228703703673</c:v>
                </c:pt>
                <c:pt idx="5300">
                  <c:v>42184.229398148149</c:v>
                </c:pt>
                <c:pt idx="5301">
                  <c:v>42184.230092592596</c:v>
                </c:pt>
                <c:pt idx="5302">
                  <c:v>42184.23078703702</c:v>
                </c:pt>
                <c:pt idx="5303">
                  <c:v>42184.231481481453</c:v>
                </c:pt>
                <c:pt idx="5304">
                  <c:v>42184.232175925928</c:v>
                </c:pt>
                <c:pt idx="5305">
                  <c:v>42184.232870370368</c:v>
                </c:pt>
                <c:pt idx="5306">
                  <c:v>42184.2335648148</c:v>
                </c:pt>
                <c:pt idx="5307">
                  <c:v>42184.234259259261</c:v>
                </c:pt>
                <c:pt idx="5308">
                  <c:v>42184.234953703679</c:v>
                </c:pt>
                <c:pt idx="5309">
                  <c:v>42184.235648148147</c:v>
                </c:pt>
                <c:pt idx="5310">
                  <c:v>42184.236342592594</c:v>
                </c:pt>
                <c:pt idx="5311">
                  <c:v>42184.237037037034</c:v>
                </c:pt>
                <c:pt idx="5312">
                  <c:v>42184.237731481466</c:v>
                </c:pt>
                <c:pt idx="5313">
                  <c:v>42184.238425925927</c:v>
                </c:pt>
                <c:pt idx="5314">
                  <c:v>42184.239120370374</c:v>
                </c:pt>
                <c:pt idx="5315">
                  <c:v>42184.239814814806</c:v>
                </c:pt>
                <c:pt idx="5316">
                  <c:v>42184.24050925926</c:v>
                </c:pt>
                <c:pt idx="5317">
                  <c:v>42184.241203703685</c:v>
                </c:pt>
                <c:pt idx="5318">
                  <c:v>42184.241898148161</c:v>
                </c:pt>
                <c:pt idx="5319">
                  <c:v>42184.242592592593</c:v>
                </c:pt>
                <c:pt idx="5320">
                  <c:v>42184.243287037025</c:v>
                </c:pt>
                <c:pt idx="5321">
                  <c:v>42184.243981481464</c:v>
                </c:pt>
                <c:pt idx="5322">
                  <c:v>42184.244675925933</c:v>
                </c:pt>
                <c:pt idx="5323">
                  <c:v>42184.245370370372</c:v>
                </c:pt>
                <c:pt idx="5324">
                  <c:v>42184.246064814804</c:v>
                </c:pt>
                <c:pt idx="5325">
                  <c:v>42184.246759259258</c:v>
                </c:pt>
                <c:pt idx="5326">
                  <c:v>42184.247453703683</c:v>
                </c:pt>
                <c:pt idx="5327">
                  <c:v>42184.248148148159</c:v>
                </c:pt>
                <c:pt idx="5328">
                  <c:v>42184.248842592591</c:v>
                </c:pt>
                <c:pt idx="5329">
                  <c:v>42184.249537037038</c:v>
                </c:pt>
                <c:pt idx="5330">
                  <c:v>42184.250231481492</c:v>
                </c:pt>
                <c:pt idx="5331">
                  <c:v>42184.250925925931</c:v>
                </c:pt>
                <c:pt idx="5332">
                  <c:v>42184.251620370371</c:v>
                </c:pt>
                <c:pt idx="5333">
                  <c:v>42184.252314814818</c:v>
                </c:pt>
                <c:pt idx="5334">
                  <c:v>42184.253009259257</c:v>
                </c:pt>
                <c:pt idx="5335">
                  <c:v>42184.253703703682</c:v>
                </c:pt>
                <c:pt idx="5336">
                  <c:v>42184.254398148179</c:v>
                </c:pt>
                <c:pt idx="5337">
                  <c:v>42184.25509259259</c:v>
                </c:pt>
                <c:pt idx="5338">
                  <c:v>42184.255787037022</c:v>
                </c:pt>
                <c:pt idx="5339">
                  <c:v>42184.256481481476</c:v>
                </c:pt>
                <c:pt idx="5340">
                  <c:v>42184.257175925923</c:v>
                </c:pt>
                <c:pt idx="5341">
                  <c:v>42184.257870370369</c:v>
                </c:pt>
                <c:pt idx="5342">
                  <c:v>42184.258564814816</c:v>
                </c:pt>
                <c:pt idx="5343">
                  <c:v>42184.259259259263</c:v>
                </c:pt>
                <c:pt idx="5344">
                  <c:v>42184.259953703688</c:v>
                </c:pt>
                <c:pt idx="5345">
                  <c:v>42184.260648148149</c:v>
                </c:pt>
                <c:pt idx="5346">
                  <c:v>42184.261342592581</c:v>
                </c:pt>
                <c:pt idx="5347">
                  <c:v>42184.262037037035</c:v>
                </c:pt>
                <c:pt idx="5348">
                  <c:v>42184.262731481474</c:v>
                </c:pt>
                <c:pt idx="5349">
                  <c:v>42184.263425925914</c:v>
                </c:pt>
                <c:pt idx="5350">
                  <c:v>42184.264120370353</c:v>
                </c:pt>
                <c:pt idx="5351">
                  <c:v>42184.264814814815</c:v>
                </c:pt>
                <c:pt idx="5352">
                  <c:v>42184.265509259254</c:v>
                </c:pt>
                <c:pt idx="5353">
                  <c:v>42184.266203703679</c:v>
                </c:pt>
                <c:pt idx="5354">
                  <c:v>42184.266898148169</c:v>
                </c:pt>
                <c:pt idx="5355">
                  <c:v>42184.267592592594</c:v>
                </c:pt>
                <c:pt idx="5356">
                  <c:v>42184.268287037034</c:v>
                </c:pt>
                <c:pt idx="5357">
                  <c:v>42184.268981481466</c:v>
                </c:pt>
                <c:pt idx="5358">
                  <c:v>42184.269675925927</c:v>
                </c:pt>
                <c:pt idx="5359">
                  <c:v>42184.270370370381</c:v>
                </c:pt>
                <c:pt idx="5360">
                  <c:v>42184.271064814784</c:v>
                </c:pt>
                <c:pt idx="5361">
                  <c:v>42184.271759259245</c:v>
                </c:pt>
                <c:pt idx="5362">
                  <c:v>42184.272453703685</c:v>
                </c:pt>
                <c:pt idx="5363">
                  <c:v>42184.273148148146</c:v>
                </c:pt>
                <c:pt idx="5364">
                  <c:v>42184.273842592585</c:v>
                </c:pt>
                <c:pt idx="5365">
                  <c:v>42184.274537037039</c:v>
                </c:pt>
                <c:pt idx="5366">
                  <c:v>42184.275231481479</c:v>
                </c:pt>
                <c:pt idx="5367">
                  <c:v>42184.275925925926</c:v>
                </c:pt>
                <c:pt idx="5368">
                  <c:v>42184.276620370372</c:v>
                </c:pt>
                <c:pt idx="5369">
                  <c:v>42184.277314814804</c:v>
                </c:pt>
                <c:pt idx="5370">
                  <c:v>42184.278009259258</c:v>
                </c:pt>
                <c:pt idx="5371">
                  <c:v>42184.278703703683</c:v>
                </c:pt>
                <c:pt idx="5372">
                  <c:v>42184.279398148159</c:v>
                </c:pt>
                <c:pt idx="5373">
                  <c:v>42184.280092592591</c:v>
                </c:pt>
                <c:pt idx="5374">
                  <c:v>42184.280787037023</c:v>
                </c:pt>
                <c:pt idx="5375">
                  <c:v>42184.28148148147</c:v>
                </c:pt>
                <c:pt idx="5376">
                  <c:v>42184.282175925931</c:v>
                </c:pt>
                <c:pt idx="5377">
                  <c:v>42184.282870370385</c:v>
                </c:pt>
                <c:pt idx="5378">
                  <c:v>42184.283564814803</c:v>
                </c:pt>
                <c:pt idx="5379">
                  <c:v>42184.284259259271</c:v>
                </c:pt>
                <c:pt idx="5380">
                  <c:v>42184.284953703704</c:v>
                </c:pt>
                <c:pt idx="5381">
                  <c:v>42184.285648148165</c:v>
                </c:pt>
                <c:pt idx="5382">
                  <c:v>42184.28634259259</c:v>
                </c:pt>
                <c:pt idx="5383">
                  <c:v>42184.287037037036</c:v>
                </c:pt>
                <c:pt idx="5384">
                  <c:v>42184.287731481476</c:v>
                </c:pt>
                <c:pt idx="5385">
                  <c:v>42184.288425925923</c:v>
                </c:pt>
                <c:pt idx="5386">
                  <c:v>42184.289120370355</c:v>
                </c:pt>
                <c:pt idx="5387">
                  <c:v>42184.289814814816</c:v>
                </c:pt>
                <c:pt idx="5388">
                  <c:v>42184.290509259255</c:v>
                </c:pt>
                <c:pt idx="5389">
                  <c:v>42184.291203703673</c:v>
                </c:pt>
                <c:pt idx="5390">
                  <c:v>42184.291898148149</c:v>
                </c:pt>
                <c:pt idx="5391">
                  <c:v>42184.292592592596</c:v>
                </c:pt>
                <c:pt idx="5392">
                  <c:v>42184.29328703702</c:v>
                </c:pt>
                <c:pt idx="5393">
                  <c:v>42184.293981481453</c:v>
                </c:pt>
                <c:pt idx="5394">
                  <c:v>42184.294675925928</c:v>
                </c:pt>
                <c:pt idx="5395">
                  <c:v>42184.295370370353</c:v>
                </c:pt>
                <c:pt idx="5396">
                  <c:v>42184.2960648148</c:v>
                </c:pt>
                <c:pt idx="5397">
                  <c:v>42184.296759259254</c:v>
                </c:pt>
                <c:pt idx="5398">
                  <c:v>42184.297453703672</c:v>
                </c:pt>
                <c:pt idx="5399">
                  <c:v>42184.298148148147</c:v>
                </c:pt>
                <c:pt idx="5400">
                  <c:v>42184.298842592594</c:v>
                </c:pt>
                <c:pt idx="5401">
                  <c:v>42184.299537037034</c:v>
                </c:pt>
                <c:pt idx="5402">
                  <c:v>42184.300231481495</c:v>
                </c:pt>
                <c:pt idx="5403">
                  <c:v>42184.300925925942</c:v>
                </c:pt>
                <c:pt idx="5404">
                  <c:v>42184.301620370381</c:v>
                </c:pt>
                <c:pt idx="5405">
                  <c:v>42184.302314814813</c:v>
                </c:pt>
                <c:pt idx="5406">
                  <c:v>42184.30300925926</c:v>
                </c:pt>
                <c:pt idx="5407">
                  <c:v>42184.303703703685</c:v>
                </c:pt>
                <c:pt idx="5408">
                  <c:v>42184.304398148175</c:v>
                </c:pt>
                <c:pt idx="5409">
                  <c:v>42184.305092592593</c:v>
                </c:pt>
                <c:pt idx="5410">
                  <c:v>42184.305787037025</c:v>
                </c:pt>
                <c:pt idx="5411">
                  <c:v>42184.306481481479</c:v>
                </c:pt>
                <c:pt idx="5412">
                  <c:v>42184.307175925933</c:v>
                </c:pt>
                <c:pt idx="5413">
                  <c:v>42184.307870370387</c:v>
                </c:pt>
                <c:pt idx="5414">
                  <c:v>42184.308564814812</c:v>
                </c:pt>
                <c:pt idx="5415">
                  <c:v>42184.309259259273</c:v>
                </c:pt>
                <c:pt idx="5416">
                  <c:v>42184.309953703705</c:v>
                </c:pt>
                <c:pt idx="5417">
                  <c:v>42184.310648148174</c:v>
                </c:pt>
                <c:pt idx="5418">
                  <c:v>42184.311342592591</c:v>
                </c:pt>
                <c:pt idx="5419">
                  <c:v>42184.312037037053</c:v>
                </c:pt>
                <c:pt idx="5420">
                  <c:v>42184.312731481492</c:v>
                </c:pt>
                <c:pt idx="5421">
                  <c:v>42184.313425925931</c:v>
                </c:pt>
                <c:pt idx="5422">
                  <c:v>42184.314120370385</c:v>
                </c:pt>
                <c:pt idx="5423">
                  <c:v>42184.314814814839</c:v>
                </c:pt>
                <c:pt idx="5424">
                  <c:v>42184.315509259271</c:v>
                </c:pt>
                <c:pt idx="5425">
                  <c:v>42184.316203703711</c:v>
                </c:pt>
                <c:pt idx="5426">
                  <c:v>42184.316898148194</c:v>
                </c:pt>
                <c:pt idx="5427">
                  <c:v>42184.317592592604</c:v>
                </c:pt>
                <c:pt idx="5428">
                  <c:v>42184.318287037051</c:v>
                </c:pt>
                <c:pt idx="5429">
                  <c:v>42184.318981481483</c:v>
                </c:pt>
                <c:pt idx="5430">
                  <c:v>42184.319675925937</c:v>
                </c:pt>
                <c:pt idx="5431">
                  <c:v>42184.320370370369</c:v>
                </c:pt>
                <c:pt idx="5432">
                  <c:v>42184.321064814802</c:v>
                </c:pt>
                <c:pt idx="5433">
                  <c:v>42184.321759259255</c:v>
                </c:pt>
                <c:pt idx="5434">
                  <c:v>42184.322453703688</c:v>
                </c:pt>
                <c:pt idx="5435">
                  <c:v>42184.323148148149</c:v>
                </c:pt>
                <c:pt idx="5436">
                  <c:v>42184.323842592596</c:v>
                </c:pt>
                <c:pt idx="5437">
                  <c:v>42184.324537037042</c:v>
                </c:pt>
                <c:pt idx="5438">
                  <c:v>42184.325231481482</c:v>
                </c:pt>
                <c:pt idx="5439">
                  <c:v>42184.325925925928</c:v>
                </c:pt>
                <c:pt idx="5440">
                  <c:v>42184.326620370368</c:v>
                </c:pt>
                <c:pt idx="5441">
                  <c:v>42184.327314814815</c:v>
                </c:pt>
                <c:pt idx="5442">
                  <c:v>42184.328009259261</c:v>
                </c:pt>
                <c:pt idx="5443">
                  <c:v>42184.328703703679</c:v>
                </c:pt>
                <c:pt idx="5444">
                  <c:v>42184.329398148169</c:v>
                </c:pt>
                <c:pt idx="5445">
                  <c:v>42184.330092592601</c:v>
                </c:pt>
                <c:pt idx="5446">
                  <c:v>42184.330787037034</c:v>
                </c:pt>
                <c:pt idx="5447">
                  <c:v>42184.331481481466</c:v>
                </c:pt>
                <c:pt idx="5448">
                  <c:v>42184.332175925942</c:v>
                </c:pt>
                <c:pt idx="5449">
                  <c:v>42184.332870370396</c:v>
                </c:pt>
                <c:pt idx="5450">
                  <c:v>42184.333564814806</c:v>
                </c:pt>
                <c:pt idx="5451">
                  <c:v>42184.334259259274</c:v>
                </c:pt>
                <c:pt idx="5452">
                  <c:v>42184.334953703707</c:v>
                </c:pt>
                <c:pt idx="5453">
                  <c:v>42184.335648148161</c:v>
                </c:pt>
                <c:pt idx="5454">
                  <c:v>42184.336342592593</c:v>
                </c:pt>
                <c:pt idx="5455">
                  <c:v>42184.337037037039</c:v>
                </c:pt>
                <c:pt idx="5456">
                  <c:v>42184.337731481479</c:v>
                </c:pt>
                <c:pt idx="5457">
                  <c:v>42184.338425925933</c:v>
                </c:pt>
                <c:pt idx="5458">
                  <c:v>42184.339120370372</c:v>
                </c:pt>
                <c:pt idx="5459">
                  <c:v>42184.339814814812</c:v>
                </c:pt>
                <c:pt idx="5460">
                  <c:v>42184.340509259273</c:v>
                </c:pt>
                <c:pt idx="5461">
                  <c:v>42184.341203703705</c:v>
                </c:pt>
                <c:pt idx="5462">
                  <c:v>42184.341898148174</c:v>
                </c:pt>
                <c:pt idx="5463">
                  <c:v>42184.342592592606</c:v>
                </c:pt>
                <c:pt idx="5464">
                  <c:v>42184.343287037038</c:v>
                </c:pt>
                <c:pt idx="5465">
                  <c:v>42184.343981481485</c:v>
                </c:pt>
                <c:pt idx="5466">
                  <c:v>42184.344675925946</c:v>
                </c:pt>
                <c:pt idx="5467">
                  <c:v>42184.345370370385</c:v>
                </c:pt>
                <c:pt idx="5468">
                  <c:v>42184.346064814818</c:v>
                </c:pt>
                <c:pt idx="5469">
                  <c:v>42184.346759259271</c:v>
                </c:pt>
                <c:pt idx="5470">
                  <c:v>42184.347453703704</c:v>
                </c:pt>
                <c:pt idx="5471">
                  <c:v>42184.348148148179</c:v>
                </c:pt>
                <c:pt idx="5472">
                  <c:v>42184.348842592604</c:v>
                </c:pt>
                <c:pt idx="5473">
                  <c:v>42184.349537037051</c:v>
                </c:pt>
                <c:pt idx="5474">
                  <c:v>42184.350231481498</c:v>
                </c:pt>
                <c:pt idx="5475">
                  <c:v>42184.350925925937</c:v>
                </c:pt>
                <c:pt idx="5476">
                  <c:v>42184.351620370369</c:v>
                </c:pt>
                <c:pt idx="5477">
                  <c:v>42184.352314814831</c:v>
                </c:pt>
                <c:pt idx="5478">
                  <c:v>42184.353009259263</c:v>
                </c:pt>
                <c:pt idx="5479">
                  <c:v>42184.353703703688</c:v>
                </c:pt>
                <c:pt idx="5480">
                  <c:v>42184.354398148178</c:v>
                </c:pt>
                <c:pt idx="5481">
                  <c:v>42184.355092592603</c:v>
                </c:pt>
                <c:pt idx="5482">
                  <c:v>42184.355787037035</c:v>
                </c:pt>
                <c:pt idx="5483">
                  <c:v>42184.356481481482</c:v>
                </c:pt>
                <c:pt idx="5484">
                  <c:v>42184.357175925943</c:v>
                </c:pt>
                <c:pt idx="5485">
                  <c:v>42184.35787037039</c:v>
                </c:pt>
                <c:pt idx="5486">
                  <c:v>42184.358564814829</c:v>
                </c:pt>
                <c:pt idx="5487">
                  <c:v>42184.359259259276</c:v>
                </c:pt>
                <c:pt idx="5488">
                  <c:v>42184.359953703701</c:v>
                </c:pt>
                <c:pt idx="5489">
                  <c:v>42184.360648148169</c:v>
                </c:pt>
                <c:pt idx="5490">
                  <c:v>42184.361342592594</c:v>
                </c:pt>
                <c:pt idx="5491">
                  <c:v>42184.362037037041</c:v>
                </c:pt>
                <c:pt idx="5492">
                  <c:v>42184.36273148148</c:v>
                </c:pt>
                <c:pt idx="5493">
                  <c:v>42184.363425925927</c:v>
                </c:pt>
                <c:pt idx="5494">
                  <c:v>42184.364120370381</c:v>
                </c:pt>
                <c:pt idx="5495">
                  <c:v>42184.364814814813</c:v>
                </c:pt>
                <c:pt idx="5496">
                  <c:v>42184.36550925926</c:v>
                </c:pt>
                <c:pt idx="5497">
                  <c:v>42184.366203703707</c:v>
                </c:pt>
                <c:pt idx="5498">
                  <c:v>42184.366898148175</c:v>
                </c:pt>
                <c:pt idx="5499">
                  <c:v>42184.367592592593</c:v>
                </c:pt>
                <c:pt idx="5500">
                  <c:v>42184.368287037039</c:v>
                </c:pt>
                <c:pt idx="5501">
                  <c:v>42184.368981481479</c:v>
                </c:pt>
                <c:pt idx="5502">
                  <c:v>42184.369675925933</c:v>
                </c:pt>
                <c:pt idx="5503">
                  <c:v>42184.370370370387</c:v>
                </c:pt>
                <c:pt idx="5504">
                  <c:v>42184.371064814804</c:v>
                </c:pt>
                <c:pt idx="5505">
                  <c:v>42184.371759259258</c:v>
                </c:pt>
                <c:pt idx="5506">
                  <c:v>42184.372453703705</c:v>
                </c:pt>
                <c:pt idx="5507">
                  <c:v>42184.373148148159</c:v>
                </c:pt>
                <c:pt idx="5508">
                  <c:v>42184.373842592591</c:v>
                </c:pt>
                <c:pt idx="5509">
                  <c:v>42184.374537037053</c:v>
                </c:pt>
                <c:pt idx="5510">
                  <c:v>42184.375231481492</c:v>
                </c:pt>
                <c:pt idx="5511">
                  <c:v>42184.375925925931</c:v>
                </c:pt>
                <c:pt idx="5512">
                  <c:v>42184.376620370385</c:v>
                </c:pt>
                <c:pt idx="5513">
                  <c:v>42184.377314814818</c:v>
                </c:pt>
                <c:pt idx="5514">
                  <c:v>42184.378009259271</c:v>
                </c:pt>
                <c:pt idx="5515">
                  <c:v>42184.378703703704</c:v>
                </c:pt>
                <c:pt idx="5516">
                  <c:v>42184.379398148179</c:v>
                </c:pt>
                <c:pt idx="5517">
                  <c:v>42184.380092592604</c:v>
                </c:pt>
                <c:pt idx="5518">
                  <c:v>42184.380787037036</c:v>
                </c:pt>
                <c:pt idx="5519">
                  <c:v>42184.381481481476</c:v>
                </c:pt>
                <c:pt idx="5520">
                  <c:v>42184.382175925937</c:v>
                </c:pt>
                <c:pt idx="5521">
                  <c:v>42184.382870370391</c:v>
                </c:pt>
                <c:pt idx="5522">
                  <c:v>42184.383564814816</c:v>
                </c:pt>
                <c:pt idx="5523">
                  <c:v>42184.384259259285</c:v>
                </c:pt>
                <c:pt idx="5524">
                  <c:v>42184.384953703702</c:v>
                </c:pt>
                <c:pt idx="5525">
                  <c:v>42184.385648148171</c:v>
                </c:pt>
                <c:pt idx="5526">
                  <c:v>42184.386342592603</c:v>
                </c:pt>
                <c:pt idx="5527">
                  <c:v>42184.387037037042</c:v>
                </c:pt>
                <c:pt idx="5528">
                  <c:v>42184.387731481482</c:v>
                </c:pt>
                <c:pt idx="5529">
                  <c:v>42184.388425925943</c:v>
                </c:pt>
                <c:pt idx="5530">
                  <c:v>42184.389120370368</c:v>
                </c:pt>
                <c:pt idx="5531">
                  <c:v>42184.389814814829</c:v>
                </c:pt>
                <c:pt idx="5532">
                  <c:v>42184.390509259261</c:v>
                </c:pt>
                <c:pt idx="5533">
                  <c:v>42184.391203703679</c:v>
                </c:pt>
                <c:pt idx="5534">
                  <c:v>42184.391898148169</c:v>
                </c:pt>
                <c:pt idx="5535">
                  <c:v>42184.392592592601</c:v>
                </c:pt>
                <c:pt idx="5536">
                  <c:v>42184.393287037034</c:v>
                </c:pt>
                <c:pt idx="5537">
                  <c:v>42184.393981481466</c:v>
                </c:pt>
                <c:pt idx="5538">
                  <c:v>42184.394675925942</c:v>
                </c:pt>
                <c:pt idx="5539">
                  <c:v>42184.395370370381</c:v>
                </c:pt>
                <c:pt idx="5540">
                  <c:v>42184.396064814806</c:v>
                </c:pt>
                <c:pt idx="5541">
                  <c:v>42184.39675925926</c:v>
                </c:pt>
                <c:pt idx="5542">
                  <c:v>42184.397453703685</c:v>
                </c:pt>
                <c:pt idx="5543">
                  <c:v>42184.398148148161</c:v>
                </c:pt>
                <c:pt idx="5544">
                  <c:v>42184.398842592593</c:v>
                </c:pt>
                <c:pt idx="5545">
                  <c:v>42184.399537037039</c:v>
                </c:pt>
                <c:pt idx="5546">
                  <c:v>42184.400231481493</c:v>
                </c:pt>
                <c:pt idx="5547">
                  <c:v>42184.400925925933</c:v>
                </c:pt>
                <c:pt idx="5548">
                  <c:v>42184.401620370372</c:v>
                </c:pt>
                <c:pt idx="5549">
                  <c:v>42184.402314814812</c:v>
                </c:pt>
                <c:pt idx="5550">
                  <c:v>42184.403009259258</c:v>
                </c:pt>
                <c:pt idx="5551">
                  <c:v>42184.403703703683</c:v>
                </c:pt>
                <c:pt idx="5552">
                  <c:v>42184.404398148174</c:v>
                </c:pt>
                <c:pt idx="5553">
                  <c:v>42184.405092592591</c:v>
                </c:pt>
                <c:pt idx="5554">
                  <c:v>42184.405787037023</c:v>
                </c:pt>
                <c:pt idx="5555">
                  <c:v>42184.406481481485</c:v>
                </c:pt>
                <c:pt idx="5556">
                  <c:v>42184.407175925931</c:v>
                </c:pt>
                <c:pt idx="5557">
                  <c:v>42184.407870370385</c:v>
                </c:pt>
                <c:pt idx="5558">
                  <c:v>42184.408564814818</c:v>
                </c:pt>
                <c:pt idx="5559">
                  <c:v>42184.409259259271</c:v>
                </c:pt>
                <c:pt idx="5560">
                  <c:v>42184.409953703704</c:v>
                </c:pt>
                <c:pt idx="5561">
                  <c:v>42184.410648148179</c:v>
                </c:pt>
                <c:pt idx="5562">
                  <c:v>42184.41134259259</c:v>
                </c:pt>
                <c:pt idx="5563">
                  <c:v>42184.412037037051</c:v>
                </c:pt>
                <c:pt idx="5564">
                  <c:v>42184.412731481483</c:v>
                </c:pt>
                <c:pt idx="5565">
                  <c:v>42184.413425925923</c:v>
                </c:pt>
                <c:pt idx="5566">
                  <c:v>42184.414120370369</c:v>
                </c:pt>
                <c:pt idx="5567">
                  <c:v>42184.414814814831</c:v>
                </c:pt>
                <c:pt idx="5568">
                  <c:v>42184.415509259263</c:v>
                </c:pt>
                <c:pt idx="5569">
                  <c:v>42184.416203703702</c:v>
                </c:pt>
                <c:pt idx="5570">
                  <c:v>42184.416898148178</c:v>
                </c:pt>
                <c:pt idx="5571">
                  <c:v>42184.417592592603</c:v>
                </c:pt>
                <c:pt idx="5572">
                  <c:v>42184.418287037042</c:v>
                </c:pt>
                <c:pt idx="5573">
                  <c:v>42184.418981481482</c:v>
                </c:pt>
                <c:pt idx="5574">
                  <c:v>42184.419675925943</c:v>
                </c:pt>
                <c:pt idx="5575">
                  <c:v>42184.420370370368</c:v>
                </c:pt>
                <c:pt idx="5576">
                  <c:v>42184.4210648148</c:v>
                </c:pt>
                <c:pt idx="5577">
                  <c:v>42184.421759259254</c:v>
                </c:pt>
                <c:pt idx="5578">
                  <c:v>42184.422453703679</c:v>
                </c:pt>
                <c:pt idx="5579">
                  <c:v>42184.423148148147</c:v>
                </c:pt>
                <c:pt idx="5580">
                  <c:v>42184.423842592594</c:v>
                </c:pt>
                <c:pt idx="5581">
                  <c:v>42184.424537037041</c:v>
                </c:pt>
                <c:pt idx="5582">
                  <c:v>42184.42523148148</c:v>
                </c:pt>
                <c:pt idx="5583">
                  <c:v>42184.425925925927</c:v>
                </c:pt>
                <c:pt idx="5584">
                  <c:v>42184.426620370381</c:v>
                </c:pt>
                <c:pt idx="5585">
                  <c:v>42184.427314814806</c:v>
                </c:pt>
                <c:pt idx="5586">
                  <c:v>42184.42800925926</c:v>
                </c:pt>
                <c:pt idx="5587">
                  <c:v>42184.428703703685</c:v>
                </c:pt>
                <c:pt idx="5588">
                  <c:v>42184.429398148161</c:v>
                </c:pt>
                <c:pt idx="5589">
                  <c:v>42184.430092592593</c:v>
                </c:pt>
                <c:pt idx="5590">
                  <c:v>42184.430787037025</c:v>
                </c:pt>
                <c:pt idx="5591">
                  <c:v>42184.431481481464</c:v>
                </c:pt>
                <c:pt idx="5592">
                  <c:v>42184.432175925933</c:v>
                </c:pt>
                <c:pt idx="5593">
                  <c:v>42184.432870370387</c:v>
                </c:pt>
                <c:pt idx="5594">
                  <c:v>42184.433564814804</c:v>
                </c:pt>
                <c:pt idx="5595">
                  <c:v>42184.434259259273</c:v>
                </c:pt>
                <c:pt idx="5596">
                  <c:v>42184.434953703705</c:v>
                </c:pt>
                <c:pt idx="5597">
                  <c:v>42184.435648148159</c:v>
                </c:pt>
                <c:pt idx="5598">
                  <c:v>42184.436342592591</c:v>
                </c:pt>
                <c:pt idx="5599">
                  <c:v>42184.437037037038</c:v>
                </c:pt>
                <c:pt idx="5600">
                  <c:v>42184.437731481485</c:v>
                </c:pt>
                <c:pt idx="5601">
                  <c:v>42184.438425925931</c:v>
                </c:pt>
                <c:pt idx="5602">
                  <c:v>42184.439120370371</c:v>
                </c:pt>
                <c:pt idx="5603">
                  <c:v>42184.439814814818</c:v>
                </c:pt>
                <c:pt idx="5604">
                  <c:v>42184.440509259271</c:v>
                </c:pt>
                <c:pt idx="5605">
                  <c:v>42184.441203703704</c:v>
                </c:pt>
                <c:pt idx="5606">
                  <c:v>42184.441898148179</c:v>
                </c:pt>
                <c:pt idx="5607">
                  <c:v>42184.442592592604</c:v>
                </c:pt>
                <c:pt idx="5608">
                  <c:v>42184.443287037036</c:v>
                </c:pt>
                <c:pt idx="5609">
                  <c:v>42184.443981481476</c:v>
                </c:pt>
                <c:pt idx="5610">
                  <c:v>42184.444675925937</c:v>
                </c:pt>
                <c:pt idx="5611">
                  <c:v>42184.445370370369</c:v>
                </c:pt>
                <c:pt idx="5612">
                  <c:v>42184.446064814816</c:v>
                </c:pt>
                <c:pt idx="5613">
                  <c:v>42184.446759259263</c:v>
                </c:pt>
                <c:pt idx="5614">
                  <c:v>42184.447453703688</c:v>
                </c:pt>
                <c:pt idx="5615">
                  <c:v>42184.448148148171</c:v>
                </c:pt>
                <c:pt idx="5616">
                  <c:v>42184.448842592603</c:v>
                </c:pt>
                <c:pt idx="5617">
                  <c:v>42184.449537037042</c:v>
                </c:pt>
                <c:pt idx="5618">
                  <c:v>42184.450231481496</c:v>
                </c:pt>
                <c:pt idx="5619">
                  <c:v>42184.450925925943</c:v>
                </c:pt>
                <c:pt idx="5620">
                  <c:v>42184.451620370368</c:v>
                </c:pt>
                <c:pt idx="5621">
                  <c:v>42184.452314814829</c:v>
                </c:pt>
                <c:pt idx="5622">
                  <c:v>42184.453009259261</c:v>
                </c:pt>
                <c:pt idx="5623">
                  <c:v>42184.453703703679</c:v>
                </c:pt>
                <c:pt idx="5624">
                  <c:v>42184.454398148177</c:v>
                </c:pt>
                <c:pt idx="5625">
                  <c:v>42184.455092592601</c:v>
                </c:pt>
                <c:pt idx="5626">
                  <c:v>42184.455787037034</c:v>
                </c:pt>
                <c:pt idx="5627">
                  <c:v>42184.45648148148</c:v>
                </c:pt>
                <c:pt idx="5628">
                  <c:v>42184.457175925942</c:v>
                </c:pt>
                <c:pt idx="5629">
                  <c:v>42184.457870370396</c:v>
                </c:pt>
                <c:pt idx="5630">
                  <c:v>42184.458564814813</c:v>
                </c:pt>
                <c:pt idx="5631">
                  <c:v>42184.459259259274</c:v>
                </c:pt>
                <c:pt idx="5632">
                  <c:v>42184.459953703707</c:v>
                </c:pt>
                <c:pt idx="5633">
                  <c:v>42184.460648148161</c:v>
                </c:pt>
                <c:pt idx="5634">
                  <c:v>42184.461342592585</c:v>
                </c:pt>
                <c:pt idx="5635">
                  <c:v>42184.462037037039</c:v>
                </c:pt>
                <c:pt idx="5636">
                  <c:v>42184.462731481479</c:v>
                </c:pt>
                <c:pt idx="5637">
                  <c:v>42184.463425925926</c:v>
                </c:pt>
                <c:pt idx="5638">
                  <c:v>42184.464120370372</c:v>
                </c:pt>
                <c:pt idx="5639">
                  <c:v>42184.464814814812</c:v>
                </c:pt>
                <c:pt idx="5640">
                  <c:v>42184.465509259258</c:v>
                </c:pt>
                <c:pt idx="5641">
                  <c:v>42184.466203703705</c:v>
                </c:pt>
                <c:pt idx="5642">
                  <c:v>42184.466898148174</c:v>
                </c:pt>
                <c:pt idx="5643">
                  <c:v>42184.467592592591</c:v>
                </c:pt>
                <c:pt idx="5644">
                  <c:v>42184.468287037038</c:v>
                </c:pt>
                <c:pt idx="5645">
                  <c:v>42184.468981481485</c:v>
                </c:pt>
                <c:pt idx="5646">
                  <c:v>42184.469675925931</c:v>
                </c:pt>
                <c:pt idx="5647">
                  <c:v>42184.470370370385</c:v>
                </c:pt>
                <c:pt idx="5648">
                  <c:v>42184.471064814803</c:v>
                </c:pt>
                <c:pt idx="5649">
                  <c:v>42184.471759259257</c:v>
                </c:pt>
                <c:pt idx="5650">
                  <c:v>42184.472453703704</c:v>
                </c:pt>
                <c:pt idx="5651">
                  <c:v>42184.473148148165</c:v>
                </c:pt>
                <c:pt idx="5652">
                  <c:v>42184.47384259259</c:v>
                </c:pt>
                <c:pt idx="5653">
                  <c:v>42184.474537037051</c:v>
                </c:pt>
                <c:pt idx="5654">
                  <c:v>42184.475231481483</c:v>
                </c:pt>
                <c:pt idx="5655">
                  <c:v>42184.475925925923</c:v>
                </c:pt>
                <c:pt idx="5656">
                  <c:v>42184.476620370369</c:v>
                </c:pt>
                <c:pt idx="5657">
                  <c:v>42184.477314814816</c:v>
                </c:pt>
                <c:pt idx="5658">
                  <c:v>42184.478009259263</c:v>
                </c:pt>
                <c:pt idx="5659">
                  <c:v>42184.478703703688</c:v>
                </c:pt>
                <c:pt idx="5660">
                  <c:v>42184.479398148171</c:v>
                </c:pt>
                <c:pt idx="5661">
                  <c:v>42184.480092592603</c:v>
                </c:pt>
                <c:pt idx="5662">
                  <c:v>42184.480787037035</c:v>
                </c:pt>
                <c:pt idx="5663">
                  <c:v>42184.481481481474</c:v>
                </c:pt>
                <c:pt idx="5664">
                  <c:v>42184.482175925943</c:v>
                </c:pt>
                <c:pt idx="5665">
                  <c:v>42184.48287037039</c:v>
                </c:pt>
                <c:pt idx="5666">
                  <c:v>42184.483564814815</c:v>
                </c:pt>
                <c:pt idx="5667">
                  <c:v>42184.484259259276</c:v>
                </c:pt>
                <c:pt idx="5668">
                  <c:v>42184.484953703701</c:v>
                </c:pt>
                <c:pt idx="5669">
                  <c:v>42184.485648148169</c:v>
                </c:pt>
                <c:pt idx="5670">
                  <c:v>42184.486342592601</c:v>
                </c:pt>
                <c:pt idx="5671">
                  <c:v>42184.487037037041</c:v>
                </c:pt>
                <c:pt idx="5672">
                  <c:v>42184.48773148148</c:v>
                </c:pt>
                <c:pt idx="5673">
                  <c:v>42184.488425925942</c:v>
                </c:pt>
                <c:pt idx="5674">
                  <c:v>42184.489120370381</c:v>
                </c:pt>
                <c:pt idx="5675">
                  <c:v>42184.489814814813</c:v>
                </c:pt>
                <c:pt idx="5676">
                  <c:v>42184.49050925926</c:v>
                </c:pt>
                <c:pt idx="5677">
                  <c:v>42184.491203703685</c:v>
                </c:pt>
                <c:pt idx="5678">
                  <c:v>42184.491898148161</c:v>
                </c:pt>
                <c:pt idx="5679">
                  <c:v>42184.492592592593</c:v>
                </c:pt>
                <c:pt idx="5680">
                  <c:v>42184.493287037025</c:v>
                </c:pt>
                <c:pt idx="5681">
                  <c:v>42184.493981481464</c:v>
                </c:pt>
                <c:pt idx="5682">
                  <c:v>42184.494675925933</c:v>
                </c:pt>
                <c:pt idx="5683">
                  <c:v>42184.495370370372</c:v>
                </c:pt>
                <c:pt idx="5684">
                  <c:v>42184.496064814804</c:v>
                </c:pt>
                <c:pt idx="5685">
                  <c:v>42184.496759259258</c:v>
                </c:pt>
                <c:pt idx="5686">
                  <c:v>42184.497453703683</c:v>
                </c:pt>
                <c:pt idx="5687">
                  <c:v>42184.498148148159</c:v>
                </c:pt>
                <c:pt idx="5688">
                  <c:v>42184.498842592591</c:v>
                </c:pt>
                <c:pt idx="5689">
                  <c:v>42184.499537037038</c:v>
                </c:pt>
                <c:pt idx="5690">
                  <c:v>42184.500231481492</c:v>
                </c:pt>
                <c:pt idx="5691">
                  <c:v>42184.500925925931</c:v>
                </c:pt>
                <c:pt idx="5692">
                  <c:v>42184.501620370371</c:v>
                </c:pt>
                <c:pt idx="5693">
                  <c:v>42184.502314814818</c:v>
                </c:pt>
                <c:pt idx="5694">
                  <c:v>42184.503009259257</c:v>
                </c:pt>
                <c:pt idx="5695">
                  <c:v>42184.503703703682</c:v>
                </c:pt>
                <c:pt idx="5696">
                  <c:v>42184.504398148179</c:v>
                </c:pt>
                <c:pt idx="5697">
                  <c:v>42184.50509259259</c:v>
                </c:pt>
                <c:pt idx="5698">
                  <c:v>42184.505787037022</c:v>
                </c:pt>
                <c:pt idx="5699">
                  <c:v>42184.506481481476</c:v>
                </c:pt>
                <c:pt idx="5700">
                  <c:v>42184.507175925923</c:v>
                </c:pt>
                <c:pt idx="5701">
                  <c:v>42184.507870370369</c:v>
                </c:pt>
                <c:pt idx="5702">
                  <c:v>42184.508564814816</c:v>
                </c:pt>
                <c:pt idx="5703">
                  <c:v>42184.509259259263</c:v>
                </c:pt>
                <c:pt idx="5704">
                  <c:v>42184.509953703688</c:v>
                </c:pt>
                <c:pt idx="5705">
                  <c:v>42184.510648148171</c:v>
                </c:pt>
                <c:pt idx="5706">
                  <c:v>42184.511342592596</c:v>
                </c:pt>
                <c:pt idx="5707">
                  <c:v>42184.512037037042</c:v>
                </c:pt>
                <c:pt idx="5708">
                  <c:v>42184.512731481482</c:v>
                </c:pt>
                <c:pt idx="5709">
                  <c:v>42184.513425925928</c:v>
                </c:pt>
                <c:pt idx="5710">
                  <c:v>42184.514120370368</c:v>
                </c:pt>
                <c:pt idx="5711">
                  <c:v>42184.514814814829</c:v>
                </c:pt>
                <c:pt idx="5712">
                  <c:v>42184.515509259261</c:v>
                </c:pt>
                <c:pt idx="5713">
                  <c:v>42184.516203703701</c:v>
                </c:pt>
                <c:pt idx="5714">
                  <c:v>42184.516898148177</c:v>
                </c:pt>
                <c:pt idx="5715">
                  <c:v>42184.517592592601</c:v>
                </c:pt>
                <c:pt idx="5716">
                  <c:v>42184.518287037041</c:v>
                </c:pt>
                <c:pt idx="5717">
                  <c:v>42184.51898148148</c:v>
                </c:pt>
                <c:pt idx="5718">
                  <c:v>42184.519675925942</c:v>
                </c:pt>
                <c:pt idx="5719">
                  <c:v>42184.520370370381</c:v>
                </c:pt>
                <c:pt idx="5720">
                  <c:v>42184.521064814784</c:v>
                </c:pt>
                <c:pt idx="5721">
                  <c:v>42184.521759259245</c:v>
                </c:pt>
                <c:pt idx="5722">
                  <c:v>42184.522453703685</c:v>
                </c:pt>
                <c:pt idx="5723">
                  <c:v>42184.523148148146</c:v>
                </c:pt>
                <c:pt idx="5724">
                  <c:v>42184.523842592585</c:v>
                </c:pt>
                <c:pt idx="5725">
                  <c:v>42184.524537037039</c:v>
                </c:pt>
                <c:pt idx="5726">
                  <c:v>42184.525231481479</c:v>
                </c:pt>
                <c:pt idx="5727">
                  <c:v>42184.525925925926</c:v>
                </c:pt>
                <c:pt idx="5728">
                  <c:v>42184.526620370372</c:v>
                </c:pt>
                <c:pt idx="5729">
                  <c:v>42184.527314814804</c:v>
                </c:pt>
                <c:pt idx="5730">
                  <c:v>42184.528009259258</c:v>
                </c:pt>
                <c:pt idx="5731">
                  <c:v>42184.528703703683</c:v>
                </c:pt>
                <c:pt idx="5732">
                  <c:v>42184.529398148159</c:v>
                </c:pt>
                <c:pt idx="5733">
                  <c:v>42184.530092592591</c:v>
                </c:pt>
                <c:pt idx="5734">
                  <c:v>42184.530787037023</c:v>
                </c:pt>
                <c:pt idx="5735">
                  <c:v>42184.53148148147</c:v>
                </c:pt>
                <c:pt idx="5736">
                  <c:v>42184.532175925931</c:v>
                </c:pt>
                <c:pt idx="5737">
                  <c:v>42184.532870370385</c:v>
                </c:pt>
                <c:pt idx="5738">
                  <c:v>42184.533564814803</c:v>
                </c:pt>
                <c:pt idx="5739">
                  <c:v>42184.534259259271</c:v>
                </c:pt>
                <c:pt idx="5740">
                  <c:v>42184.534953703704</c:v>
                </c:pt>
                <c:pt idx="5741">
                  <c:v>42184.535648148165</c:v>
                </c:pt>
                <c:pt idx="5742">
                  <c:v>42184.53634259259</c:v>
                </c:pt>
                <c:pt idx="5743">
                  <c:v>42184.537037037036</c:v>
                </c:pt>
                <c:pt idx="5744">
                  <c:v>42184.537731481476</c:v>
                </c:pt>
                <c:pt idx="5745">
                  <c:v>42184.538425925923</c:v>
                </c:pt>
                <c:pt idx="5746">
                  <c:v>42184.539120370355</c:v>
                </c:pt>
                <c:pt idx="5747">
                  <c:v>42184.539814814816</c:v>
                </c:pt>
                <c:pt idx="5748">
                  <c:v>42184.540509259263</c:v>
                </c:pt>
                <c:pt idx="5749">
                  <c:v>42184.541203703688</c:v>
                </c:pt>
                <c:pt idx="5750">
                  <c:v>42184.541898148171</c:v>
                </c:pt>
                <c:pt idx="5751">
                  <c:v>42184.542592592603</c:v>
                </c:pt>
                <c:pt idx="5752">
                  <c:v>42184.543287037035</c:v>
                </c:pt>
                <c:pt idx="5753">
                  <c:v>42184.543981481474</c:v>
                </c:pt>
                <c:pt idx="5754">
                  <c:v>42184.544675925943</c:v>
                </c:pt>
                <c:pt idx="5755">
                  <c:v>42184.545370370368</c:v>
                </c:pt>
                <c:pt idx="5756">
                  <c:v>42184.546064814815</c:v>
                </c:pt>
                <c:pt idx="5757">
                  <c:v>42184.546759259261</c:v>
                </c:pt>
                <c:pt idx="5758">
                  <c:v>42184.547453703679</c:v>
                </c:pt>
                <c:pt idx="5759">
                  <c:v>42184.548148148169</c:v>
                </c:pt>
                <c:pt idx="5760">
                  <c:v>42184.548842592601</c:v>
                </c:pt>
                <c:pt idx="5761">
                  <c:v>42184.549537037041</c:v>
                </c:pt>
                <c:pt idx="5762">
                  <c:v>42184.550231481495</c:v>
                </c:pt>
                <c:pt idx="5763">
                  <c:v>42184.550925925942</c:v>
                </c:pt>
                <c:pt idx="5764">
                  <c:v>42184.551620370381</c:v>
                </c:pt>
                <c:pt idx="5765">
                  <c:v>42184.552314814813</c:v>
                </c:pt>
                <c:pt idx="5766">
                  <c:v>42184.55300925926</c:v>
                </c:pt>
                <c:pt idx="5767">
                  <c:v>42184.553703703685</c:v>
                </c:pt>
                <c:pt idx="5768">
                  <c:v>42184.554398148175</c:v>
                </c:pt>
                <c:pt idx="5769">
                  <c:v>42184.555092592593</c:v>
                </c:pt>
                <c:pt idx="5770">
                  <c:v>42184.555787037025</c:v>
                </c:pt>
                <c:pt idx="5771">
                  <c:v>42184.556481481479</c:v>
                </c:pt>
                <c:pt idx="5772">
                  <c:v>42184.557175925933</c:v>
                </c:pt>
                <c:pt idx="5773">
                  <c:v>42184.557870370387</c:v>
                </c:pt>
                <c:pt idx="5774">
                  <c:v>42184.558564814812</c:v>
                </c:pt>
                <c:pt idx="5775">
                  <c:v>42184.559259259273</c:v>
                </c:pt>
                <c:pt idx="5776">
                  <c:v>42184.559953703705</c:v>
                </c:pt>
                <c:pt idx="5777">
                  <c:v>42184.560648148159</c:v>
                </c:pt>
                <c:pt idx="5778">
                  <c:v>42184.561342592584</c:v>
                </c:pt>
                <c:pt idx="5779">
                  <c:v>42184.562037037038</c:v>
                </c:pt>
                <c:pt idx="5780">
                  <c:v>42184.562731481485</c:v>
                </c:pt>
                <c:pt idx="5781">
                  <c:v>42184.563425925924</c:v>
                </c:pt>
                <c:pt idx="5782">
                  <c:v>42184.564120370371</c:v>
                </c:pt>
                <c:pt idx="5783">
                  <c:v>42184.564814814818</c:v>
                </c:pt>
                <c:pt idx="5784">
                  <c:v>42184.565509259257</c:v>
                </c:pt>
                <c:pt idx="5785">
                  <c:v>42184.566203703704</c:v>
                </c:pt>
                <c:pt idx="5786">
                  <c:v>42184.566898148179</c:v>
                </c:pt>
                <c:pt idx="5787">
                  <c:v>42184.56759259259</c:v>
                </c:pt>
                <c:pt idx="5788">
                  <c:v>42184.568287037036</c:v>
                </c:pt>
                <c:pt idx="5789">
                  <c:v>42184.568981481476</c:v>
                </c:pt>
                <c:pt idx="5790">
                  <c:v>42184.569675925923</c:v>
                </c:pt>
                <c:pt idx="5791">
                  <c:v>42184.570370370369</c:v>
                </c:pt>
                <c:pt idx="5792">
                  <c:v>42184.571064814802</c:v>
                </c:pt>
                <c:pt idx="5793">
                  <c:v>42184.571759259255</c:v>
                </c:pt>
                <c:pt idx="5794">
                  <c:v>42184.572453703688</c:v>
                </c:pt>
                <c:pt idx="5795">
                  <c:v>42184.573148148149</c:v>
                </c:pt>
                <c:pt idx="5796">
                  <c:v>42184.573842592596</c:v>
                </c:pt>
                <c:pt idx="5797">
                  <c:v>42184.574537037042</c:v>
                </c:pt>
                <c:pt idx="5798">
                  <c:v>42184.575231481482</c:v>
                </c:pt>
                <c:pt idx="5799">
                  <c:v>42184.575925925928</c:v>
                </c:pt>
                <c:pt idx="5800">
                  <c:v>42184.576620370368</c:v>
                </c:pt>
                <c:pt idx="5801">
                  <c:v>42184.577314814815</c:v>
                </c:pt>
                <c:pt idx="5802">
                  <c:v>42184.578009259261</c:v>
                </c:pt>
                <c:pt idx="5803">
                  <c:v>42184.578703703679</c:v>
                </c:pt>
                <c:pt idx="5804">
                  <c:v>42184.579398148169</c:v>
                </c:pt>
                <c:pt idx="5805">
                  <c:v>42184.580092592601</c:v>
                </c:pt>
                <c:pt idx="5806">
                  <c:v>42184.580787037034</c:v>
                </c:pt>
                <c:pt idx="5807">
                  <c:v>42184.581481481466</c:v>
                </c:pt>
                <c:pt idx="5808">
                  <c:v>42184.582175925942</c:v>
                </c:pt>
                <c:pt idx="5809">
                  <c:v>42184.582870370396</c:v>
                </c:pt>
                <c:pt idx="5810">
                  <c:v>42184.583564814806</c:v>
                </c:pt>
                <c:pt idx="5811">
                  <c:v>42184.584259259274</c:v>
                </c:pt>
                <c:pt idx="5812">
                  <c:v>42184.584953703707</c:v>
                </c:pt>
                <c:pt idx="5813">
                  <c:v>42184.585648148161</c:v>
                </c:pt>
                <c:pt idx="5814">
                  <c:v>42184.586342592593</c:v>
                </c:pt>
                <c:pt idx="5815">
                  <c:v>42184.587037037039</c:v>
                </c:pt>
                <c:pt idx="5816">
                  <c:v>42184.587731481479</c:v>
                </c:pt>
                <c:pt idx="5817">
                  <c:v>42184.588425925933</c:v>
                </c:pt>
                <c:pt idx="5818">
                  <c:v>42184.589120370372</c:v>
                </c:pt>
                <c:pt idx="5819">
                  <c:v>42184.589814814812</c:v>
                </c:pt>
                <c:pt idx="5820">
                  <c:v>42184.590509259258</c:v>
                </c:pt>
                <c:pt idx="5821">
                  <c:v>42184.591203703683</c:v>
                </c:pt>
                <c:pt idx="5822">
                  <c:v>42184.591898148159</c:v>
                </c:pt>
                <c:pt idx="5823">
                  <c:v>42184.592592592591</c:v>
                </c:pt>
                <c:pt idx="5824">
                  <c:v>42184.593287037023</c:v>
                </c:pt>
                <c:pt idx="5825">
                  <c:v>42184.59398148147</c:v>
                </c:pt>
                <c:pt idx="5826">
                  <c:v>42184.594675925931</c:v>
                </c:pt>
                <c:pt idx="5827">
                  <c:v>42184.595370370371</c:v>
                </c:pt>
                <c:pt idx="5828">
                  <c:v>42184.596064814803</c:v>
                </c:pt>
                <c:pt idx="5829">
                  <c:v>42184.596759259257</c:v>
                </c:pt>
                <c:pt idx="5830">
                  <c:v>42184.597453703682</c:v>
                </c:pt>
                <c:pt idx="5831">
                  <c:v>42184.598148148165</c:v>
                </c:pt>
                <c:pt idx="5832">
                  <c:v>42184.59884259259</c:v>
                </c:pt>
                <c:pt idx="5833">
                  <c:v>42184.599537037036</c:v>
                </c:pt>
                <c:pt idx="5834">
                  <c:v>42184.600231481483</c:v>
                </c:pt>
                <c:pt idx="5835">
                  <c:v>42184.600925925923</c:v>
                </c:pt>
                <c:pt idx="5836">
                  <c:v>42184.601620370355</c:v>
                </c:pt>
                <c:pt idx="5837">
                  <c:v>42184.602314814816</c:v>
                </c:pt>
                <c:pt idx="5838">
                  <c:v>42184.603009259255</c:v>
                </c:pt>
                <c:pt idx="5839">
                  <c:v>42184.603703703673</c:v>
                </c:pt>
                <c:pt idx="5840">
                  <c:v>42184.604398148171</c:v>
                </c:pt>
                <c:pt idx="5841">
                  <c:v>42184.605092592596</c:v>
                </c:pt>
                <c:pt idx="5842">
                  <c:v>42184.60578703702</c:v>
                </c:pt>
                <c:pt idx="5843">
                  <c:v>42184.606481481474</c:v>
                </c:pt>
                <c:pt idx="5844">
                  <c:v>42184.607175925928</c:v>
                </c:pt>
                <c:pt idx="5845">
                  <c:v>42184.607870370368</c:v>
                </c:pt>
                <c:pt idx="5846">
                  <c:v>42184.608564814815</c:v>
                </c:pt>
                <c:pt idx="5847">
                  <c:v>42184.609259259261</c:v>
                </c:pt>
                <c:pt idx="5848">
                  <c:v>42184.609953703679</c:v>
                </c:pt>
                <c:pt idx="5849">
                  <c:v>42184.610648148169</c:v>
                </c:pt>
                <c:pt idx="5850">
                  <c:v>42184.611342592594</c:v>
                </c:pt>
                <c:pt idx="5851">
                  <c:v>42184.612037037041</c:v>
                </c:pt>
                <c:pt idx="5852">
                  <c:v>42184.61273148148</c:v>
                </c:pt>
                <c:pt idx="5853">
                  <c:v>42184.613425925927</c:v>
                </c:pt>
                <c:pt idx="5854">
                  <c:v>42184.614120370381</c:v>
                </c:pt>
                <c:pt idx="5855">
                  <c:v>42184.614814814813</c:v>
                </c:pt>
                <c:pt idx="5856">
                  <c:v>42184.61550925926</c:v>
                </c:pt>
                <c:pt idx="5857">
                  <c:v>42184.616203703707</c:v>
                </c:pt>
                <c:pt idx="5858">
                  <c:v>42184.616898148175</c:v>
                </c:pt>
                <c:pt idx="5859">
                  <c:v>42184.617592592593</c:v>
                </c:pt>
                <c:pt idx="5860">
                  <c:v>42184.618287037039</c:v>
                </c:pt>
                <c:pt idx="5861">
                  <c:v>42184.618981481479</c:v>
                </c:pt>
                <c:pt idx="5862">
                  <c:v>42184.619675925933</c:v>
                </c:pt>
                <c:pt idx="5863">
                  <c:v>42184.620370370372</c:v>
                </c:pt>
                <c:pt idx="5864">
                  <c:v>42184.621064814783</c:v>
                </c:pt>
                <c:pt idx="5865">
                  <c:v>42184.621759259244</c:v>
                </c:pt>
                <c:pt idx="5866">
                  <c:v>42184.622453703683</c:v>
                </c:pt>
                <c:pt idx="5867">
                  <c:v>42184.623148148145</c:v>
                </c:pt>
                <c:pt idx="5868">
                  <c:v>42184.623842592584</c:v>
                </c:pt>
                <c:pt idx="5869">
                  <c:v>42184.624537037038</c:v>
                </c:pt>
                <c:pt idx="5870">
                  <c:v>42184.625231481485</c:v>
                </c:pt>
                <c:pt idx="5871">
                  <c:v>42184.625925925924</c:v>
                </c:pt>
                <c:pt idx="5872">
                  <c:v>42184.626620370371</c:v>
                </c:pt>
                <c:pt idx="5873">
                  <c:v>42184.627314814803</c:v>
                </c:pt>
                <c:pt idx="5874">
                  <c:v>42184.628009259257</c:v>
                </c:pt>
                <c:pt idx="5875">
                  <c:v>42184.628703703682</c:v>
                </c:pt>
                <c:pt idx="5876">
                  <c:v>42184.629398148165</c:v>
                </c:pt>
                <c:pt idx="5877">
                  <c:v>42184.63009259259</c:v>
                </c:pt>
                <c:pt idx="5878">
                  <c:v>42184.630787037022</c:v>
                </c:pt>
                <c:pt idx="5879">
                  <c:v>42184.631481481454</c:v>
                </c:pt>
                <c:pt idx="5880">
                  <c:v>42184.632175925923</c:v>
                </c:pt>
                <c:pt idx="5881">
                  <c:v>42184.632870370369</c:v>
                </c:pt>
                <c:pt idx="5882">
                  <c:v>42184.633564814802</c:v>
                </c:pt>
                <c:pt idx="5883">
                  <c:v>42184.634259259263</c:v>
                </c:pt>
                <c:pt idx="5884">
                  <c:v>42184.634953703688</c:v>
                </c:pt>
                <c:pt idx="5885">
                  <c:v>42184.635648148149</c:v>
                </c:pt>
                <c:pt idx="5886">
                  <c:v>42184.636342592596</c:v>
                </c:pt>
                <c:pt idx="5887">
                  <c:v>42184.637037037035</c:v>
                </c:pt>
                <c:pt idx="5888">
                  <c:v>42184.637731481474</c:v>
                </c:pt>
                <c:pt idx="5889">
                  <c:v>42184.638425925928</c:v>
                </c:pt>
                <c:pt idx="5890">
                  <c:v>42184.639120370353</c:v>
                </c:pt>
                <c:pt idx="5891">
                  <c:v>42184.639814814815</c:v>
                </c:pt>
                <c:pt idx="5892">
                  <c:v>42184.640509259261</c:v>
                </c:pt>
                <c:pt idx="5893">
                  <c:v>42184.641203703679</c:v>
                </c:pt>
                <c:pt idx="5894">
                  <c:v>42184.641898148169</c:v>
                </c:pt>
                <c:pt idx="5895">
                  <c:v>42184.642592592601</c:v>
                </c:pt>
                <c:pt idx="5896">
                  <c:v>42184.643287037034</c:v>
                </c:pt>
                <c:pt idx="5897">
                  <c:v>42184.643981481466</c:v>
                </c:pt>
                <c:pt idx="5898">
                  <c:v>42184.644675925942</c:v>
                </c:pt>
                <c:pt idx="5899">
                  <c:v>42184.645370370381</c:v>
                </c:pt>
                <c:pt idx="5900">
                  <c:v>42184.646064814806</c:v>
                </c:pt>
                <c:pt idx="5901">
                  <c:v>42184.64675925926</c:v>
                </c:pt>
                <c:pt idx="5902">
                  <c:v>42184.647453703685</c:v>
                </c:pt>
                <c:pt idx="5903">
                  <c:v>42184.648148148161</c:v>
                </c:pt>
                <c:pt idx="5904">
                  <c:v>42184.648842592593</c:v>
                </c:pt>
                <c:pt idx="5905">
                  <c:v>42184.649537037039</c:v>
                </c:pt>
                <c:pt idx="5906">
                  <c:v>42184.650231481493</c:v>
                </c:pt>
                <c:pt idx="5907">
                  <c:v>42184.650925925933</c:v>
                </c:pt>
                <c:pt idx="5908">
                  <c:v>42184.651620370372</c:v>
                </c:pt>
                <c:pt idx="5909">
                  <c:v>42184.652314814812</c:v>
                </c:pt>
                <c:pt idx="5910">
                  <c:v>42184.653009259258</c:v>
                </c:pt>
                <c:pt idx="5911">
                  <c:v>42184.653703703683</c:v>
                </c:pt>
                <c:pt idx="5912">
                  <c:v>42184.654398148174</c:v>
                </c:pt>
                <c:pt idx="5913">
                  <c:v>42184.655092592591</c:v>
                </c:pt>
                <c:pt idx="5914">
                  <c:v>42184.655787037023</c:v>
                </c:pt>
                <c:pt idx="5915">
                  <c:v>42184.656481481485</c:v>
                </c:pt>
                <c:pt idx="5916">
                  <c:v>42184.657175925931</c:v>
                </c:pt>
                <c:pt idx="5917">
                  <c:v>42184.657870370385</c:v>
                </c:pt>
                <c:pt idx="5918">
                  <c:v>42184.658564814818</c:v>
                </c:pt>
                <c:pt idx="5919">
                  <c:v>42184.659259259271</c:v>
                </c:pt>
                <c:pt idx="5920">
                  <c:v>42184.659953703704</c:v>
                </c:pt>
                <c:pt idx="5921">
                  <c:v>42184.660648148165</c:v>
                </c:pt>
                <c:pt idx="5922">
                  <c:v>42184.661342592575</c:v>
                </c:pt>
                <c:pt idx="5923">
                  <c:v>42184.662037037036</c:v>
                </c:pt>
                <c:pt idx="5924">
                  <c:v>42184.662731481476</c:v>
                </c:pt>
                <c:pt idx="5925">
                  <c:v>42184.663425925908</c:v>
                </c:pt>
                <c:pt idx="5926">
                  <c:v>42184.664120370355</c:v>
                </c:pt>
                <c:pt idx="5927">
                  <c:v>42184.664814814816</c:v>
                </c:pt>
                <c:pt idx="5928">
                  <c:v>42184.665509259255</c:v>
                </c:pt>
                <c:pt idx="5929">
                  <c:v>42184.666203703688</c:v>
                </c:pt>
                <c:pt idx="5930">
                  <c:v>42184.666898148171</c:v>
                </c:pt>
                <c:pt idx="5931">
                  <c:v>42184.667592592596</c:v>
                </c:pt>
                <c:pt idx="5932">
                  <c:v>42184.668287037035</c:v>
                </c:pt>
                <c:pt idx="5933">
                  <c:v>42184.668981481474</c:v>
                </c:pt>
                <c:pt idx="5934">
                  <c:v>42184.669675925928</c:v>
                </c:pt>
                <c:pt idx="5935">
                  <c:v>42184.670370370368</c:v>
                </c:pt>
                <c:pt idx="5936">
                  <c:v>42184.6710648148</c:v>
                </c:pt>
                <c:pt idx="5937">
                  <c:v>42184.671759259254</c:v>
                </c:pt>
                <c:pt idx="5938">
                  <c:v>42184.672453703679</c:v>
                </c:pt>
                <c:pt idx="5939">
                  <c:v>42184.673148148147</c:v>
                </c:pt>
                <c:pt idx="5940">
                  <c:v>42184.673842592594</c:v>
                </c:pt>
                <c:pt idx="5941">
                  <c:v>42184.674537037041</c:v>
                </c:pt>
                <c:pt idx="5942">
                  <c:v>42184.67523148148</c:v>
                </c:pt>
                <c:pt idx="5943">
                  <c:v>42184.675925925927</c:v>
                </c:pt>
                <c:pt idx="5944">
                  <c:v>42184.676620370381</c:v>
                </c:pt>
                <c:pt idx="5945">
                  <c:v>42184.677314814806</c:v>
                </c:pt>
                <c:pt idx="5946">
                  <c:v>42184.67800925926</c:v>
                </c:pt>
                <c:pt idx="5947">
                  <c:v>42184.678703703685</c:v>
                </c:pt>
                <c:pt idx="5948">
                  <c:v>42184.679398148161</c:v>
                </c:pt>
                <c:pt idx="5949">
                  <c:v>42184.680092592593</c:v>
                </c:pt>
                <c:pt idx="5950">
                  <c:v>42184.680787037025</c:v>
                </c:pt>
                <c:pt idx="5951">
                  <c:v>42184.681481481464</c:v>
                </c:pt>
                <c:pt idx="5952">
                  <c:v>42184.682175925933</c:v>
                </c:pt>
                <c:pt idx="5953">
                  <c:v>42184.682870370387</c:v>
                </c:pt>
                <c:pt idx="5954">
                  <c:v>42184.683564814804</c:v>
                </c:pt>
                <c:pt idx="5955">
                  <c:v>42184.684259259273</c:v>
                </c:pt>
                <c:pt idx="5956">
                  <c:v>42184.684953703705</c:v>
                </c:pt>
                <c:pt idx="5957">
                  <c:v>42184.685648148159</c:v>
                </c:pt>
                <c:pt idx="5958">
                  <c:v>42184.686342592591</c:v>
                </c:pt>
                <c:pt idx="5959">
                  <c:v>42184.687037037038</c:v>
                </c:pt>
                <c:pt idx="5960">
                  <c:v>42184.687731481485</c:v>
                </c:pt>
                <c:pt idx="5961">
                  <c:v>42184.688425925931</c:v>
                </c:pt>
                <c:pt idx="5962">
                  <c:v>42184.689120370371</c:v>
                </c:pt>
                <c:pt idx="5963">
                  <c:v>42184.689814814818</c:v>
                </c:pt>
                <c:pt idx="5964">
                  <c:v>42184.690509259257</c:v>
                </c:pt>
                <c:pt idx="5965">
                  <c:v>42184.691203703682</c:v>
                </c:pt>
                <c:pt idx="5966">
                  <c:v>42184.691898148165</c:v>
                </c:pt>
                <c:pt idx="5967">
                  <c:v>42184.69259259259</c:v>
                </c:pt>
                <c:pt idx="5968">
                  <c:v>42184.693287037022</c:v>
                </c:pt>
                <c:pt idx="5969">
                  <c:v>42184.693981481454</c:v>
                </c:pt>
                <c:pt idx="5970">
                  <c:v>42184.694675925923</c:v>
                </c:pt>
                <c:pt idx="5971">
                  <c:v>42184.695370370355</c:v>
                </c:pt>
                <c:pt idx="5972">
                  <c:v>42184.696064814802</c:v>
                </c:pt>
                <c:pt idx="5973">
                  <c:v>42184.696759259255</c:v>
                </c:pt>
                <c:pt idx="5974">
                  <c:v>42184.697453703673</c:v>
                </c:pt>
                <c:pt idx="5975">
                  <c:v>42184.698148148149</c:v>
                </c:pt>
                <c:pt idx="5976">
                  <c:v>42184.698842592596</c:v>
                </c:pt>
                <c:pt idx="5977">
                  <c:v>42184.699537037035</c:v>
                </c:pt>
                <c:pt idx="5978">
                  <c:v>42184.700231481482</c:v>
                </c:pt>
                <c:pt idx="5979">
                  <c:v>42184.700925925928</c:v>
                </c:pt>
                <c:pt idx="5980">
                  <c:v>42184.701620370353</c:v>
                </c:pt>
                <c:pt idx="5981">
                  <c:v>42184.702314814815</c:v>
                </c:pt>
                <c:pt idx="5982">
                  <c:v>42184.703009259254</c:v>
                </c:pt>
                <c:pt idx="5983">
                  <c:v>42184.703703703672</c:v>
                </c:pt>
                <c:pt idx="5984">
                  <c:v>42184.704398148169</c:v>
                </c:pt>
                <c:pt idx="5985">
                  <c:v>42184.705092592594</c:v>
                </c:pt>
                <c:pt idx="5986">
                  <c:v>42184.705787037019</c:v>
                </c:pt>
                <c:pt idx="5987">
                  <c:v>42184.706481481466</c:v>
                </c:pt>
                <c:pt idx="5988">
                  <c:v>42184.707175925927</c:v>
                </c:pt>
                <c:pt idx="5989">
                  <c:v>42184.707870370381</c:v>
                </c:pt>
                <c:pt idx="5990">
                  <c:v>42184.708564814806</c:v>
                </c:pt>
                <c:pt idx="5991">
                  <c:v>42184.70925925926</c:v>
                </c:pt>
                <c:pt idx="5992">
                  <c:v>42184.709953703685</c:v>
                </c:pt>
                <c:pt idx="5993">
                  <c:v>42184.710648148161</c:v>
                </c:pt>
                <c:pt idx="5994">
                  <c:v>42184.711342592585</c:v>
                </c:pt>
                <c:pt idx="5995">
                  <c:v>42184.712037037039</c:v>
                </c:pt>
                <c:pt idx="5996">
                  <c:v>42184.712731481479</c:v>
                </c:pt>
                <c:pt idx="5997">
                  <c:v>42184.713425925926</c:v>
                </c:pt>
                <c:pt idx="5998">
                  <c:v>42184.714120370372</c:v>
                </c:pt>
                <c:pt idx="5999">
                  <c:v>42184.714814814812</c:v>
                </c:pt>
                <c:pt idx="6000">
                  <c:v>42184.715509259258</c:v>
                </c:pt>
                <c:pt idx="6001">
                  <c:v>42184.716203703705</c:v>
                </c:pt>
                <c:pt idx="6002">
                  <c:v>42184.716898148174</c:v>
                </c:pt>
                <c:pt idx="6003">
                  <c:v>42184.717592592591</c:v>
                </c:pt>
                <c:pt idx="6004">
                  <c:v>42184.718287037038</c:v>
                </c:pt>
                <c:pt idx="6005">
                  <c:v>42184.718981481485</c:v>
                </c:pt>
                <c:pt idx="6006">
                  <c:v>42184.719675925931</c:v>
                </c:pt>
                <c:pt idx="6007">
                  <c:v>42184.720370370371</c:v>
                </c:pt>
                <c:pt idx="6008">
                  <c:v>42184.721064814788</c:v>
                </c:pt>
                <c:pt idx="6009">
                  <c:v>42184.721759259242</c:v>
                </c:pt>
                <c:pt idx="6010">
                  <c:v>42184.722453703682</c:v>
                </c:pt>
                <c:pt idx="6011">
                  <c:v>42184.72314814815</c:v>
                </c:pt>
                <c:pt idx="6012">
                  <c:v>42184.723842592575</c:v>
                </c:pt>
                <c:pt idx="6013">
                  <c:v>42184.724537037036</c:v>
                </c:pt>
                <c:pt idx="6014">
                  <c:v>42184.725231481476</c:v>
                </c:pt>
                <c:pt idx="6015">
                  <c:v>42184.725925925908</c:v>
                </c:pt>
                <c:pt idx="6016">
                  <c:v>42184.726620370355</c:v>
                </c:pt>
                <c:pt idx="6017">
                  <c:v>42184.727314814802</c:v>
                </c:pt>
                <c:pt idx="6018">
                  <c:v>42184.728009259255</c:v>
                </c:pt>
                <c:pt idx="6019">
                  <c:v>42184.728703703673</c:v>
                </c:pt>
                <c:pt idx="6020">
                  <c:v>42184.729398148149</c:v>
                </c:pt>
                <c:pt idx="6021">
                  <c:v>42184.730092592596</c:v>
                </c:pt>
                <c:pt idx="6022">
                  <c:v>42184.73078703702</c:v>
                </c:pt>
                <c:pt idx="6023">
                  <c:v>42184.731481481453</c:v>
                </c:pt>
                <c:pt idx="6024">
                  <c:v>42184.732175925928</c:v>
                </c:pt>
                <c:pt idx="6025">
                  <c:v>42184.732870370368</c:v>
                </c:pt>
                <c:pt idx="6026">
                  <c:v>42184.7335648148</c:v>
                </c:pt>
                <c:pt idx="6027">
                  <c:v>42184.734259259261</c:v>
                </c:pt>
                <c:pt idx="6028">
                  <c:v>42184.734953703679</c:v>
                </c:pt>
                <c:pt idx="6029">
                  <c:v>42184.735648148147</c:v>
                </c:pt>
                <c:pt idx="6030">
                  <c:v>42184.736342592594</c:v>
                </c:pt>
                <c:pt idx="6031">
                  <c:v>42184.737037037034</c:v>
                </c:pt>
                <c:pt idx="6032">
                  <c:v>42184.737731481466</c:v>
                </c:pt>
                <c:pt idx="6033">
                  <c:v>42184.738425925927</c:v>
                </c:pt>
                <c:pt idx="6034">
                  <c:v>42184.739120370374</c:v>
                </c:pt>
                <c:pt idx="6035">
                  <c:v>42184.739814814806</c:v>
                </c:pt>
                <c:pt idx="6036">
                  <c:v>42184.74050925926</c:v>
                </c:pt>
                <c:pt idx="6037">
                  <c:v>42184.741203703685</c:v>
                </c:pt>
                <c:pt idx="6038">
                  <c:v>42184.741898148161</c:v>
                </c:pt>
                <c:pt idx="6039">
                  <c:v>42184.742592592593</c:v>
                </c:pt>
                <c:pt idx="6040">
                  <c:v>42184.743287037025</c:v>
                </c:pt>
                <c:pt idx="6041">
                  <c:v>42184.743981481464</c:v>
                </c:pt>
                <c:pt idx="6042">
                  <c:v>42184.744675925933</c:v>
                </c:pt>
                <c:pt idx="6043">
                  <c:v>42184.745370370372</c:v>
                </c:pt>
                <c:pt idx="6044">
                  <c:v>42184.746064814804</c:v>
                </c:pt>
                <c:pt idx="6045">
                  <c:v>42184.746759259258</c:v>
                </c:pt>
                <c:pt idx="6046">
                  <c:v>42184.747453703683</c:v>
                </c:pt>
                <c:pt idx="6047">
                  <c:v>42184.748148148159</c:v>
                </c:pt>
                <c:pt idx="6048">
                  <c:v>42184.748842592591</c:v>
                </c:pt>
                <c:pt idx="6049">
                  <c:v>42184.749537037038</c:v>
                </c:pt>
                <c:pt idx="6050">
                  <c:v>42184.750231481492</c:v>
                </c:pt>
                <c:pt idx="6051">
                  <c:v>42184.750925925931</c:v>
                </c:pt>
                <c:pt idx="6052">
                  <c:v>42184.751620370371</c:v>
                </c:pt>
                <c:pt idx="6053">
                  <c:v>42184.752314814818</c:v>
                </c:pt>
                <c:pt idx="6054">
                  <c:v>42184.753009259257</c:v>
                </c:pt>
                <c:pt idx="6055">
                  <c:v>42184.753703703682</c:v>
                </c:pt>
                <c:pt idx="6056">
                  <c:v>42184.754398148179</c:v>
                </c:pt>
                <c:pt idx="6057">
                  <c:v>42184.75509259259</c:v>
                </c:pt>
                <c:pt idx="6058">
                  <c:v>42184.755787037022</c:v>
                </c:pt>
                <c:pt idx="6059">
                  <c:v>42184.756481481476</c:v>
                </c:pt>
                <c:pt idx="6060">
                  <c:v>42184.757175925923</c:v>
                </c:pt>
                <c:pt idx="6061">
                  <c:v>42184.757870370369</c:v>
                </c:pt>
                <c:pt idx="6062">
                  <c:v>42184.758564814816</c:v>
                </c:pt>
                <c:pt idx="6063">
                  <c:v>42184.759259259263</c:v>
                </c:pt>
                <c:pt idx="6064">
                  <c:v>42184.759953703688</c:v>
                </c:pt>
                <c:pt idx="6065">
                  <c:v>42184.760648148149</c:v>
                </c:pt>
                <c:pt idx="6066">
                  <c:v>42184.761342592581</c:v>
                </c:pt>
                <c:pt idx="6067">
                  <c:v>42184.762037037035</c:v>
                </c:pt>
                <c:pt idx="6068">
                  <c:v>42184.762731481474</c:v>
                </c:pt>
                <c:pt idx="6069">
                  <c:v>42184.763425925914</c:v>
                </c:pt>
                <c:pt idx="6070">
                  <c:v>42184.764120370353</c:v>
                </c:pt>
                <c:pt idx="6071">
                  <c:v>42184.764814814815</c:v>
                </c:pt>
                <c:pt idx="6072">
                  <c:v>42184.765509259254</c:v>
                </c:pt>
                <c:pt idx="6073">
                  <c:v>42184.766203703679</c:v>
                </c:pt>
                <c:pt idx="6074">
                  <c:v>42184.766898148169</c:v>
                </c:pt>
                <c:pt idx="6075">
                  <c:v>42184.767592592594</c:v>
                </c:pt>
                <c:pt idx="6076">
                  <c:v>42184.768287037034</c:v>
                </c:pt>
                <c:pt idx="6077">
                  <c:v>42184.768981481466</c:v>
                </c:pt>
                <c:pt idx="6078">
                  <c:v>42184.769675925927</c:v>
                </c:pt>
                <c:pt idx="6079">
                  <c:v>42184.770370370381</c:v>
                </c:pt>
                <c:pt idx="6080">
                  <c:v>42184.771064814784</c:v>
                </c:pt>
                <c:pt idx="6081">
                  <c:v>42184.771759259245</c:v>
                </c:pt>
                <c:pt idx="6082">
                  <c:v>42184.772453703685</c:v>
                </c:pt>
                <c:pt idx="6083">
                  <c:v>42184.773148148146</c:v>
                </c:pt>
                <c:pt idx="6084">
                  <c:v>42184.773842592585</c:v>
                </c:pt>
                <c:pt idx="6085">
                  <c:v>42184.774537037039</c:v>
                </c:pt>
                <c:pt idx="6086">
                  <c:v>42184.775231481479</c:v>
                </c:pt>
                <c:pt idx="6087">
                  <c:v>42184.775925925926</c:v>
                </c:pt>
                <c:pt idx="6088">
                  <c:v>42184.776620370372</c:v>
                </c:pt>
                <c:pt idx="6089">
                  <c:v>42184.777314814804</c:v>
                </c:pt>
                <c:pt idx="6090">
                  <c:v>42184.778009259258</c:v>
                </c:pt>
                <c:pt idx="6091">
                  <c:v>42184.778703703683</c:v>
                </c:pt>
                <c:pt idx="6092">
                  <c:v>42184.779398148159</c:v>
                </c:pt>
                <c:pt idx="6093">
                  <c:v>42184.780092592591</c:v>
                </c:pt>
                <c:pt idx="6094">
                  <c:v>42184.780787037023</c:v>
                </c:pt>
                <c:pt idx="6095">
                  <c:v>42184.78148148147</c:v>
                </c:pt>
                <c:pt idx="6096">
                  <c:v>42184.782175925931</c:v>
                </c:pt>
                <c:pt idx="6097">
                  <c:v>42184.782870370385</c:v>
                </c:pt>
                <c:pt idx="6098">
                  <c:v>42184.783564814803</c:v>
                </c:pt>
                <c:pt idx="6099">
                  <c:v>42184.784259259271</c:v>
                </c:pt>
                <c:pt idx="6100">
                  <c:v>42184.784953703704</c:v>
                </c:pt>
                <c:pt idx="6101">
                  <c:v>42184.785648148165</c:v>
                </c:pt>
                <c:pt idx="6102">
                  <c:v>42184.78634259259</c:v>
                </c:pt>
                <c:pt idx="6103">
                  <c:v>42184.787037037036</c:v>
                </c:pt>
                <c:pt idx="6104">
                  <c:v>42184.787731481476</c:v>
                </c:pt>
                <c:pt idx="6105">
                  <c:v>42184.788425925923</c:v>
                </c:pt>
                <c:pt idx="6106">
                  <c:v>42184.789120370355</c:v>
                </c:pt>
                <c:pt idx="6107">
                  <c:v>42184.789814814816</c:v>
                </c:pt>
                <c:pt idx="6108">
                  <c:v>42184.790509259255</c:v>
                </c:pt>
                <c:pt idx="6109">
                  <c:v>42184.791203703673</c:v>
                </c:pt>
                <c:pt idx="6110">
                  <c:v>42184.791898148149</c:v>
                </c:pt>
                <c:pt idx="6111">
                  <c:v>42184.792592592596</c:v>
                </c:pt>
                <c:pt idx="6112">
                  <c:v>42184.79328703702</c:v>
                </c:pt>
                <c:pt idx="6113">
                  <c:v>42184.793981481453</c:v>
                </c:pt>
                <c:pt idx="6114">
                  <c:v>42184.794675925928</c:v>
                </c:pt>
                <c:pt idx="6115">
                  <c:v>42184.795370370353</c:v>
                </c:pt>
                <c:pt idx="6116">
                  <c:v>42184.7960648148</c:v>
                </c:pt>
                <c:pt idx="6117">
                  <c:v>42184.796759259254</c:v>
                </c:pt>
                <c:pt idx="6118">
                  <c:v>42184.797453703672</c:v>
                </c:pt>
                <c:pt idx="6119">
                  <c:v>42184.798148148147</c:v>
                </c:pt>
                <c:pt idx="6120">
                  <c:v>42184.798842592594</c:v>
                </c:pt>
                <c:pt idx="6121">
                  <c:v>42184.799537037034</c:v>
                </c:pt>
                <c:pt idx="6122">
                  <c:v>42184.800231481495</c:v>
                </c:pt>
                <c:pt idx="6123">
                  <c:v>42184.800925925942</c:v>
                </c:pt>
                <c:pt idx="6124">
                  <c:v>42184.801620370381</c:v>
                </c:pt>
                <c:pt idx="6125">
                  <c:v>42184.802314814813</c:v>
                </c:pt>
                <c:pt idx="6126">
                  <c:v>42184.80300925926</c:v>
                </c:pt>
                <c:pt idx="6127">
                  <c:v>42184.803703703685</c:v>
                </c:pt>
                <c:pt idx="6128">
                  <c:v>42184.804398148175</c:v>
                </c:pt>
                <c:pt idx="6129">
                  <c:v>42184.805092592593</c:v>
                </c:pt>
                <c:pt idx="6130">
                  <c:v>42184.805787037025</c:v>
                </c:pt>
                <c:pt idx="6131">
                  <c:v>42184.806481481479</c:v>
                </c:pt>
                <c:pt idx="6132">
                  <c:v>42184.807175925933</c:v>
                </c:pt>
                <c:pt idx="6133">
                  <c:v>42184.807870370387</c:v>
                </c:pt>
                <c:pt idx="6134">
                  <c:v>42184.808564814812</c:v>
                </c:pt>
                <c:pt idx="6135">
                  <c:v>42184.809259259273</c:v>
                </c:pt>
                <c:pt idx="6136">
                  <c:v>42184.809953703705</c:v>
                </c:pt>
                <c:pt idx="6137">
                  <c:v>42184.810648148174</c:v>
                </c:pt>
                <c:pt idx="6138">
                  <c:v>42184.811342592591</c:v>
                </c:pt>
                <c:pt idx="6139">
                  <c:v>42184.812037037053</c:v>
                </c:pt>
                <c:pt idx="6140">
                  <c:v>42184.812731481492</c:v>
                </c:pt>
                <c:pt idx="6141">
                  <c:v>42184.813425925931</c:v>
                </c:pt>
                <c:pt idx="6142">
                  <c:v>42184.814120370385</c:v>
                </c:pt>
                <c:pt idx="6143">
                  <c:v>42184.814814814839</c:v>
                </c:pt>
                <c:pt idx="6144">
                  <c:v>42184.815509259271</c:v>
                </c:pt>
                <c:pt idx="6145">
                  <c:v>42184.816203703711</c:v>
                </c:pt>
                <c:pt idx="6146">
                  <c:v>42184.816898148194</c:v>
                </c:pt>
                <c:pt idx="6147">
                  <c:v>42184.817592592604</c:v>
                </c:pt>
                <c:pt idx="6148">
                  <c:v>42184.818287037051</c:v>
                </c:pt>
                <c:pt idx="6149">
                  <c:v>42184.818981481483</c:v>
                </c:pt>
                <c:pt idx="6150">
                  <c:v>42184.819675925937</c:v>
                </c:pt>
                <c:pt idx="6151">
                  <c:v>42184.820370370369</c:v>
                </c:pt>
                <c:pt idx="6152">
                  <c:v>42184.821064814802</c:v>
                </c:pt>
                <c:pt idx="6153">
                  <c:v>42184.821759259255</c:v>
                </c:pt>
                <c:pt idx="6154">
                  <c:v>42184.822453703688</c:v>
                </c:pt>
                <c:pt idx="6155">
                  <c:v>42184.823148148149</c:v>
                </c:pt>
                <c:pt idx="6156">
                  <c:v>42184.823842592596</c:v>
                </c:pt>
                <c:pt idx="6157">
                  <c:v>42184.824537037042</c:v>
                </c:pt>
                <c:pt idx="6158">
                  <c:v>42184.825231481482</c:v>
                </c:pt>
                <c:pt idx="6159">
                  <c:v>42184.825925925928</c:v>
                </c:pt>
                <c:pt idx="6160">
                  <c:v>42184.826620370368</c:v>
                </c:pt>
                <c:pt idx="6161">
                  <c:v>42184.827314814815</c:v>
                </c:pt>
                <c:pt idx="6162">
                  <c:v>42184.828009259261</c:v>
                </c:pt>
                <c:pt idx="6163">
                  <c:v>42184.828703703679</c:v>
                </c:pt>
                <c:pt idx="6164">
                  <c:v>42184.829398148169</c:v>
                </c:pt>
                <c:pt idx="6165">
                  <c:v>42184.830092592601</c:v>
                </c:pt>
                <c:pt idx="6166">
                  <c:v>42184.830787037034</c:v>
                </c:pt>
                <c:pt idx="6167">
                  <c:v>42184.831481481466</c:v>
                </c:pt>
                <c:pt idx="6168">
                  <c:v>42184.832175925942</c:v>
                </c:pt>
                <c:pt idx="6169">
                  <c:v>42184.832870370396</c:v>
                </c:pt>
                <c:pt idx="6170">
                  <c:v>42184.833564814806</c:v>
                </c:pt>
                <c:pt idx="6171">
                  <c:v>42184.834259259274</c:v>
                </c:pt>
                <c:pt idx="6172">
                  <c:v>42184.834953703707</c:v>
                </c:pt>
                <c:pt idx="6173">
                  <c:v>42184.835648148161</c:v>
                </c:pt>
                <c:pt idx="6174">
                  <c:v>42184.836342592593</c:v>
                </c:pt>
                <c:pt idx="6175">
                  <c:v>42184.837037037039</c:v>
                </c:pt>
                <c:pt idx="6176">
                  <c:v>42184.837731481479</c:v>
                </c:pt>
                <c:pt idx="6177">
                  <c:v>42184.838425925933</c:v>
                </c:pt>
                <c:pt idx="6178">
                  <c:v>42184.839120370372</c:v>
                </c:pt>
                <c:pt idx="6179">
                  <c:v>42184.839814814812</c:v>
                </c:pt>
                <c:pt idx="6180">
                  <c:v>42184.840509259273</c:v>
                </c:pt>
                <c:pt idx="6181">
                  <c:v>42184.841203703705</c:v>
                </c:pt>
                <c:pt idx="6182">
                  <c:v>42184.841898148174</c:v>
                </c:pt>
                <c:pt idx="6183">
                  <c:v>42184.842592592606</c:v>
                </c:pt>
                <c:pt idx="6184">
                  <c:v>42184.843287037038</c:v>
                </c:pt>
                <c:pt idx="6185">
                  <c:v>42184.843981481485</c:v>
                </c:pt>
                <c:pt idx="6186">
                  <c:v>42184.844675925946</c:v>
                </c:pt>
                <c:pt idx="6187">
                  <c:v>42184.845370370385</c:v>
                </c:pt>
                <c:pt idx="6188">
                  <c:v>42184.846064814818</c:v>
                </c:pt>
                <c:pt idx="6189">
                  <c:v>42184.846759259271</c:v>
                </c:pt>
                <c:pt idx="6190">
                  <c:v>42184.847453703704</c:v>
                </c:pt>
                <c:pt idx="6191">
                  <c:v>42184.848148148179</c:v>
                </c:pt>
                <c:pt idx="6192">
                  <c:v>42184.848842592604</c:v>
                </c:pt>
                <c:pt idx="6193">
                  <c:v>42184.849537037051</c:v>
                </c:pt>
                <c:pt idx="6194">
                  <c:v>42184.850231481498</c:v>
                </c:pt>
                <c:pt idx="6195">
                  <c:v>42184.850925925937</c:v>
                </c:pt>
                <c:pt idx="6196">
                  <c:v>42184.851620370369</c:v>
                </c:pt>
                <c:pt idx="6197">
                  <c:v>42184.852314814831</c:v>
                </c:pt>
                <c:pt idx="6198">
                  <c:v>42184.853009259263</c:v>
                </c:pt>
                <c:pt idx="6199">
                  <c:v>42184.853703703688</c:v>
                </c:pt>
                <c:pt idx="6200">
                  <c:v>42184.854398148178</c:v>
                </c:pt>
                <c:pt idx="6201">
                  <c:v>42184.855092592603</c:v>
                </c:pt>
                <c:pt idx="6202">
                  <c:v>42184.855787037035</c:v>
                </c:pt>
                <c:pt idx="6203">
                  <c:v>42184.856481481482</c:v>
                </c:pt>
                <c:pt idx="6204">
                  <c:v>42184.857175925943</c:v>
                </c:pt>
                <c:pt idx="6205">
                  <c:v>42184.85787037039</c:v>
                </c:pt>
                <c:pt idx="6206">
                  <c:v>42184.858564814829</c:v>
                </c:pt>
                <c:pt idx="6207">
                  <c:v>42184.859259259276</c:v>
                </c:pt>
                <c:pt idx="6208">
                  <c:v>42184.859953703701</c:v>
                </c:pt>
                <c:pt idx="6209">
                  <c:v>42184.860648148169</c:v>
                </c:pt>
                <c:pt idx="6210">
                  <c:v>42184.861342592594</c:v>
                </c:pt>
                <c:pt idx="6211">
                  <c:v>42184.862037037041</c:v>
                </c:pt>
                <c:pt idx="6212">
                  <c:v>42184.86273148148</c:v>
                </c:pt>
                <c:pt idx="6213">
                  <c:v>42184.863425925927</c:v>
                </c:pt>
                <c:pt idx="6214">
                  <c:v>42184.864120370381</c:v>
                </c:pt>
                <c:pt idx="6215">
                  <c:v>42184.864814814813</c:v>
                </c:pt>
                <c:pt idx="6216">
                  <c:v>42184.86550925926</c:v>
                </c:pt>
                <c:pt idx="6217">
                  <c:v>42184.866203703707</c:v>
                </c:pt>
                <c:pt idx="6218">
                  <c:v>42184.866898148175</c:v>
                </c:pt>
                <c:pt idx="6219">
                  <c:v>42184.867592592593</c:v>
                </c:pt>
                <c:pt idx="6220">
                  <c:v>42184.868287037039</c:v>
                </c:pt>
                <c:pt idx="6221">
                  <c:v>42184.868981481479</c:v>
                </c:pt>
                <c:pt idx="6222">
                  <c:v>42184.869675925933</c:v>
                </c:pt>
                <c:pt idx="6223">
                  <c:v>42184.870370370387</c:v>
                </c:pt>
                <c:pt idx="6224">
                  <c:v>42184.871064814804</c:v>
                </c:pt>
                <c:pt idx="6225">
                  <c:v>42184.871759259258</c:v>
                </c:pt>
                <c:pt idx="6226">
                  <c:v>42184.872453703705</c:v>
                </c:pt>
                <c:pt idx="6227">
                  <c:v>42184.873148148159</c:v>
                </c:pt>
                <c:pt idx="6228">
                  <c:v>42184.873842592591</c:v>
                </c:pt>
                <c:pt idx="6229">
                  <c:v>42184.874537037053</c:v>
                </c:pt>
                <c:pt idx="6230">
                  <c:v>42184.875231481492</c:v>
                </c:pt>
                <c:pt idx="6231">
                  <c:v>42184.875925925931</c:v>
                </c:pt>
                <c:pt idx="6232">
                  <c:v>42184.876620370385</c:v>
                </c:pt>
                <c:pt idx="6233">
                  <c:v>42184.877314814818</c:v>
                </c:pt>
                <c:pt idx="6234">
                  <c:v>42184.878009259271</c:v>
                </c:pt>
                <c:pt idx="6235">
                  <c:v>42184.878703703704</c:v>
                </c:pt>
                <c:pt idx="6236">
                  <c:v>42184.879398148179</c:v>
                </c:pt>
                <c:pt idx="6237">
                  <c:v>42184.880092592604</c:v>
                </c:pt>
                <c:pt idx="6238">
                  <c:v>42184.880787037036</c:v>
                </c:pt>
                <c:pt idx="6239">
                  <c:v>42184.881481481476</c:v>
                </c:pt>
                <c:pt idx="6240">
                  <c:v>42184.882175925937</c:v>
                </c:pt>
                <c:pt idx="6241">
                  <c:v>42184.882870370391</c:v>
                </c:pt>
                <c:pt idx="6242">
                  <c:v>42184.883564814816</c:v>
                </c:pt>
                <c:pt idx="6243">
                  <c:v>42184.884259259285</c:v>
                </c:pt>
                <c:pt idx="6244">
                  <c:v>42184.884953703702</c:v>
                </c:pt>
                <c:pt idx="6245">
                  <c:v>42184.885648148171</c:v>
                </c:pt>
                <c:pt idx="6246">
                  <c:v>42184.886342592603</c:v>
                </c:pt>
                <c:pt idx="6247">
                  <c:v>42184.887037037042</c:v>
                </c:pt>
                <c:pt idx="6248">
                  <c:v>42184.887731481482</c:v>
                </c:pt>
                <c:pt idx="6249">
                  <c:v>42184.888425925943</c:v>
                </c:pt>
                <c:pt idx="6250">
                  <c:v>42184.889120370368</c:v>
                </c:pt>
                <c:pt idx="6251">
                  <c:v>42184.889814814829</c:v>
                </c:pt>
                <c:pt idx="6252">
                  <c:v>42184.890509259261</c:v>
                </c:pt>
                <c:pt idx="6253">
                  <c:v>42184.891203703679</c:v>
                </c:pt>
                <c:pt idx="6254">
                  <c:v>42184.891898148169</c:v>
                </c:pt>
                <c:pt idx="6255">
                  <c:v>42184.892592592601</c:v>
                </c:pt>
                <c:pt idx="6256">
                  <c:v>42184.893287037034</c:v>
                </c:pt>
                <c:pt idx="6257">
                  <c:v>42184.893981481466</c:v>
                </c:pt>
                <c:pt idx="6258">
                  <c:v>42184.894675925942</c:v>
                </c:pt>
                <c:pt idx="6259">
                  <c:v>42184.895370370381</c:v>
                </c:pt>
                <c:pt idx="6260">
                  <c:v>42184.896064814806</c:v>
                </c:pt>
                <c:pt idx="6261">
                  <c:v>42184.89675925926</c:v>
                </c:pt>
                <c:pt idx="6262">
                  <c:v>42184.897453703685</c:v>
                </c:pt>
                <c:pt idx="6263">
                  <c:v>42184.898148148161</c:v>
                </c:pt>
                <c:pt idx="6264">
                  <c:v>42184.898842592593</c:v>
                </c:pt>
                <c:pt idx="6265">
                  <c:v>42184.899537037039</c:v>
                </c:pt>
                <c:pt idx="6266">
                  <c:v>42184.900231481493</c:v>
                </c:pt>
                <c:pt idx="6267">
                  <c:v>42184.900925925933</c:v>
                </c:pt>
                <c:pt idx="6268">
                  <c:v>42184.901620370372</c:v>
                </c:pt>
                <c:pt idx="6269">
                  <c:v>42184.902314814812</c:v>
                </c:pt>
                <c:pt idx="6270">
                  <c:v>42184.903009259258</c:v>
                </c:pt>
                <c:pt idx="6271">
                  <c:v>42184.903703703683</c:v>
                </c:pt>
                <c:pt idx="6272">
                  <c:v>42184.904398148174</c:v>
                </c:pt>
                <c:pt idx="6273">
                  <c:v>42184.905092592591</c:v>
                </c:pt>
                <c:pt idx="6274">
                  <c:v>42184.905787037023</c:v>
                </c:pt>
                <c:pt idx="6275">
                  <c:v>42184.906481481485</c:v>
                </c:pt>
                <c:pt idx="6276">
                  <c:v>42184.907175925931</c:v>
                </c:pt>
                <c:pt idx="6277">
                  <c:v>42184.907870370385</c:v>
                </c:pt>
                <c:pt idx="6278">
                  <c:v>42184.908564814818</c:v>
                </c:pt>
                <c:pt idx="6279">
                  <c:v>42184.909259259271</c:v>
                </c:pt>
                <c:pt idx="6280">
                  <c:v>42184.909953703704</c:v>
                </c:pt>
                <c:pt idx="6281">
                  <c:v>42184.910648148179</c:v>
                </c:pt>
                <c:pt idx="6282">
                  <c:v>42184.91134259259</c:v>
                </c:pt>
                <c:pt idx="6283">
                  <c:v>42184.912037037051</c:v>
                </c:pt>
                <c:pt idx="6284">
                  <c:v>42184.912731481483</c:v>
                </c:pt>
                <c:pt idx="6285">
                  <c:v>42184.913425925923</c:v>
                </c:pt>
                <c:pt idx="6286">
                  <c:v>42184.914120370369</c:v>
                </c:pt>
                <c:pt idx="6287">
                  <c:v>42184.914814814831</c:v>
                </c:pt>
                <c:pt idx="6288">
                  <c:v>42184.915509259263</c:v>
                </c:pt>
                <c:pt idx="6289">
                  <c:v>42184.916203703702</c:v>
                </c:pt>
                <c:pt idx="6290">
                  <c:v>42184.916898148178</c:v>
                </c:pt>
                <c:pt idx="6291">
                  <c:v>42184.917592592603</c:v>
                </c:pt>
                <c:pt idx="6292">
                  <c:v>42184.918287037042</c:v>
                </c:pt>
                <c:pt idx="6293">
                  <c:v>42184.918981481482</c:v>
                </c:pt>
                <c:pt idx="6294">
                  <c:v>42184.919675925943</c:v>
                </c:pt>
                <c:pt idx="6295">
                  <c:v>42184.920370370368</c:v>
                </c:pt>
                <c:pt idx="6296">
                  <c:v>42184.9210648148</c:v>
                </c:pt>
                <c:pt idx="6297">
                  <c:v>42184.921759259254</c:v>
                </c:pt>
                <c:pt idx="6298">
                  <c:v>42184.922453703679</c:v>
                </c:pt>
                <c:pt idx="6299">
                  <c:v>42184.923148148147</c:v>
                </c:pt>
                <c:pt idx="6300">
                  <c:v>42184.923842592594</c:v>
                </c:pt>
                <c:pt idx="6301">
                  <c:v>42184.924537037041</c:v>
                </c:pt>
                <c:pt idx="6302">
                  <c:v>42184.92523148148</c:v>
                </c:pt>
                <c:pt idx="6303">
                  <c:v>42184.925925925927</c:v>
                </c:pt>
                <c:pt idx="6304">
                  <c:v>42184.926620370381</c:v>
                </c:pt>
                <c:pt idx="6305">
                  <c:v>42184.927314814806</c:v>
                </c:pt>
                <c:pt idx="6306">
                  <c:v>42184.92800925926</c:v>
                </c:pt>
                <c:pt idx="6307">
                  <c:v>42184.928703703685</c:v>
                </c:pt>
                <c:pt idx="6308">
                  <c:v>42184.929398148161</c:v>
                </c:pt>
                <c:pt idx="6309">
                  <c:v>42184.930092592593</c:v>
                </c:pt>
                <c:pt idx="6310">
                  <c:v>42184.930787037025</c:v>
                </c:pt>
                <c:pt idx="6311">
                  <c:v>42184.931481481464</c:v>
                </c:pt>
                <c:pt idx="6312">
                  <c:v>42184.932175925933</c:v>
                </c:pt>
                <c:pt idx="6313">
                  <c:v>42184.932870370387</c:v>
                </c:pt>
                <c:pt idx="6314">
                  <c:v>42184.933564814804</c:v>
                </c:pt>
                <c:pt idx="6315">
                  <c:v>42184.934259259273</c:v>
                </c:pt>
                <c:pt idx="6316">
                  <c:v>42184.934953703705</c:v>
                </c:pt>
                <c:pt idx="6317">
                  <c:v>42184.935648148159</c:v>
                </c:pt>
                <c:pt idx="6318">
                  <c:v>42184.936342592591</c:v>
                </c:pt>
                <c:pt idx="6319">
                  <c:v>42184.937037037038</c:v>
                </c:pt>
                <c:pt idx="6320">
                  <c:v>42184.937731481485</c:v>
                </c:pt>
                <c:pt idx="6321">
                  <c:v>42184.938425925931</c:v>
                </c:pt>
                <c:pt idx="6322">
                  <c:v>42184.939120370371</c:v>
                </c:pt>
                <c:pt idx="6323">
                  <c:v>42184.939814814818</c:v>
                </c:pt>
                <c:pt idx="6324">
                  <c:v>42184.940509259271</c:v>
                </c:pt>
                <c:pt idx="6325">
                  <c:v>42184.941203703704</c:v>
                </c:pt>
                <c:pt idx="6326">
                  <c:v>42184.941898148179</c:v>
                </c:pt>
                <c:pt idx="6327">
                  <c:v>42184.942592592604</c:v>
                </c:pt>
                <c:pt idx="6328">
                  <c:v>42184.943287037036</c:v>
                </c:pt>
                <c:pt idx="6329">
                  <c:v>42184.943981481476</c:v>
                </c:pt>
                <c:pt idx="6330">
                  <c:v>42184.944675925937</c:v>
                </c:pt>
                <c:pt idx="6331">
                  <c:v>42184.945370370369</c:v>
                </c:pt>
                <c:pt idx="6332">
                  <c:v>42184.946064814816</c:v>
                </c:pt>
                <c:pt idx="6333">
                  <c:v>42184.946759259263</c:v>
                </c:pt>
                <c:pt idx="6334">
                  <c:v>42184.947453703688</c:v>
                </c:pt>
                <c:pt idx="6335">
                  <c:v>42184.948148148171</c:v>
                </c:pt>
                <c:pt idx="6336">
                  <c:v>42184.948842592603</c:v>
                </c:pt>
                <c:pt idx="6337">
                  <c:v>42184.949537037042</c:v>
                </c:pt>
                <c:pt idx="6338">
                  <c:v>42184.950231481496</c:v>
                </c:pt>
                <c:pt idx="6339">
                  <c:v>42184.950925925943</c:v>
                </c:pt>
                <c:pt idx="6340">
                  <c:v>42184.951620370368</c:v>
                </c:pt>
                <c:pt idx="6341">
                  <c:v>42184.952314814829</c:v>
                </c:pt>
                <c:pt idx="6342">
                  <c:v>42184.953009259261</c:v>
                </c:pt>
                <c:pt idx="6343">
                  <c:v>42184.953703703679</c:v>
                </c:pt>
                <c:pt idx="6344">
                  <c:v>42184.954398148177</c:v>
                </c:pt>
                <c:pt idx="6345">
                  <c:v>42184.955092592601</c:v>
                </c:pt>
                <c:pt idx="6346">
                  <c:v>42184.955787037034</c:v>
                </c:pt>
                <c:pt idx="6347">
                  <c:v>42184.95648148148</c:v>
                </c:pt>
                <c:pt idx="6348">
                  <c:v>42184.957175925942</c:v>
                </c:pt>
                <c:pt idx="6349">
                  <c:v>42184.957870370396</c:v>
                </c:pt>
                <c:pt idx="6350">
                  <c:v>42184.958564814813</c:v>
                </c:pt>
                <c:pt idx="6351">
                  <c:v>42184.959259259274</c:v>
                </c:pt>
                <c:pt idx="6352">
                  <c:v>42184.959953703707</c:v>
                </c:pt>
                <c:pt idx="6353">
                  <c:v>42184.960648148161</c:v>
                </c:pt>
                <c:pt idx="6354">
                  <c:v>42184.961342592585</c:v>
                </c:pt>
                <c:pt idx="6355">
                  <c:v>42184.962037037039</c:v>
                </c:pt>
                <c:pt idx="6356">
                  <c:v>42184.962731481479</c:v>
                </c:pt>
                <c:pt idx="6357">
                  <c:v>42184.963425925926</c:v>
                </c:pt>
                <c:pt idx="6358">
                  <c:v>42184.964120370372</c:v>
                </c:pt>
                <c:pt idx="6359">
                  <c:v>42184.964814814812</c:v>
                </c:pt>
                <c:pt idx="6360">
                  <c:v>42184.965509259258</c:v>
                </c:pt>
                <c:pt idx="6361">
                  <c:v>42184.966203703705</c:v>
                </c:pt>
                <c:pt idx="6362">
                  <c:v>42184.966898148174</c:v>
                </c:pt>
                <c:pt idx="6363">
                  <c:v>42184.967592592591</c:v>
                </c:pt>
                <c:pt idx="6364">
                  <c:v>42184.968287037038</c:v>
                </c:pt>
                <c:pt idx="6365">
                  <c:v>42184.968981481485</c:v>
                </c:pt>
                <c:pt idx="6366">
                  <c:v>42184.969675925931</c:v>
                </c:pt>
                <c:pt idx="6367">
                  <c:v>42184.970370370385</c:v>
                </c:pt>
                <c:pt idx="6368">
                  <c:v>42184.971064814803</c:v>
                </c:pt>
                <c:pt idx="6369">
                  <c:v>42184.971759259257</c:v>
                </c:pt>
                <c:pt idx="6370">
                  <c:v>42184.972453703704</c:v>
                </c:pt>
                <c:pt idx="6371">
                  <c:v>42184.973148148165</c:v>
                </c:pt>
                <c:pt idx="6372">
                  <c:v>42184.97384259259</c:v>
                </c:pt>
                <c:pt idx="6373">
                  <c:v>42184.974537037051</c:v>
                </c:pt>
                <c:pt idx="6374">
                  <c:v>42184.975231481483</c:v>
                </c:pt>
                <c:pt idx="6375">
                  <c:v>42184.975925925923</c:v>
                </c:pt>
                <c:pt idx="6376">
                  <c:v>42184.976620370369</c:v>
                </c:pt>
                <c:pt idx="6377">
                  <c:v>42184.977314814816</c:v>
                </c:pt>
                <c:pt idx="6378">
                  <c:v>42184.978009259263</c:v>
                </c:pt>
                <c:pt idx="6379">
                  <c:v>42184.978703703688</c:v>
                </c:pt>
                <c:pt idx="6380">
                  <c:v>42184.979398148171</c:v>
                </c:pt>
                <c:pt idx="6381">
                  <c:v>42184.980092592603</c:v>
                </c:pt>
                <c:pt idx="6382">
                  <c:v>42184.980787037035</c:v>
                </c:pt>
                <c:pt idx="6383">
                  <c:v>42184.981481481474</c:v>
                </c:pt>
                <c:pt idx="6384">
                  <c:v>42184.982175925943</c:v>
                </c:pt>
                <c:pt idx="6385">
                  <c:v>42184.98287037039</c:v>
                </c:pt>
                <c:pt idx="6386">
                  <c:v>42184.983564814815</c:v>
                </c:pt>
                <c:pt idx="6387">
                  <c:v>42184.984259259276</c:v>
                </c:pt>
                <c:pt idx="6388">
                  <c:v>42184.984953703701</c:v>
                </c:pt>
                <c:pt idx="6389">
                  <c:v>42184.985648148169</c:v>
                </c:pt>
                <c:pt idx="6390">
                  <c:v>42184.986342592601</c:v>
                </c:pt>
                <c:pt idx="6391">
                  <c:v>42184.987037037041</c:v>
                </c:pt>
                <c:pt idx="6392">
                  <c:v>42184.98773148148</c:v>
                </c:pt>
                <c:pt idx="6393">
                  <c:v>42184.988425925942</c:v>
                </c:pt>
                <c:pt idx="6394">
                  <c:v>42184.989120370381</c:v>
                </c:pt>
                <c:pt idx="6395">
                  <c:v>42184.989814814813</c:v>
                </c:pt>
                <c:pt idx="6396">
                  <c:v>42184.99050925926</c:v>
                </c:pt>
                <c:pt idx="6397">
                  <c:v>42184.991203703685</c:v>
                </c:pt>
                <c:pt idx="6398">
                  <c:v>42184.991898148161</c:v>
                </c:pt>
                <c:pt idx="6399">
                  <c:v>42184.992592592593</c:v>
                </c:pt>
                <c:pt idx="6400">
                  <c:v>42184.993287037025</c:v>
                </c:pt>
                <c:pt idx="6401">
                  <c:v>42184.993981481464</c:v>
                </c:pt>
                <c:pt idx="6402">
                  <c:v>42184.994675925933</c:v>
                </c:pt>
                <c:pt idx="6403">
                  <c:v>42184.995370370372</c:v>
                </c:pt>
                <c:pt idx="6404">
                  <c:v>42184.996064814804</c:v>
                </c:pt>
                <c:pt idx="6405">
                  <c:v>42184.996759259258</c:v>
                </c:pt>
                <c:pt idx="6406">
                  <c:v>42184.997453703683</c:v>
                </c:pt>
                <c:pt idx="6407">
                  <c:v>42184.998148148159</c:v>
                </c:pt>
                <c:pt idx="6408">
                  <c:v>42184.998842592591</c:v>
                </c:pt>
                <c:pt idx="6409">
                  <c:v>42184.999537037038</c:v>
                </c:pt>
                <c:pt idx="6410">
                  <c:v>42185.000231481492</c:v>
                </c:pt>
                <c:pt idx="6411">
                  <c:v>42185.000925925931</c:v>
                </c:pt>
                <c:pt idx="6412">
                  <c:v>42185.001620370371</c:v>
                </c:pt>
                <c:pt idx="6413">
                  <c:v>42185.002314814818</c:v>
                </c:pt>
                <c:pt idx="6414">
                  <c:v>42185.003009259257</c:v>
                </c:pt>
                <c:pt idx="6415">
                  <c:v>42185.003703703682</c:v>
                </c:pt>
                <c:pt idx="6416">
                  <c:v>42185.004398148179</c:v>
                </c:pt>
                <c:pt idx="6417">
                  <c:v>42185.00509259259</c:v>
                </c:pt>
                <c:pt idx="6418">
                  <c:v>42185.005787037022</c:v>
                </c:pt>
                <c:pt idx="6419">
                  <c:v>42185.006481481476</c:v>
                </c:pt>
                <c:pt idx="6420">
                  <c:v>42185.007175925923</c:v>
                </c:pt>
                <c:pt idx="6421">
                  <c:v>42185.007870370369</c:v>
                </c:pt>
                <c:pt idx="6422">
                  <c:v>42185.008564814816</c:v>
                </c:pt>
                <c:pt idx="6423">
                  <c:v>42185.009259259263</c:v>
                </c:pt>
                <c:pt idx="6424">
                  <c:v>42185.009953703688</c:v>
                </c:pt>
                <c:pt idx="6425">
                  <c:v>42185.010648148171</c:v>
                </c:pt>
                <c:pt idx="6426">
                  <c:v>42185.011342592596</c:v>
                </c:pt>
                <c:pt idx="6427">
                  <c:v>42185.012037037042</c:v>
                </c:pt>
                <c:pt idx="6428">
                  <c:v>42185.012731481482</c:v>
                </c:pt>
                <c:pt idx="6429">
                  <c:v>42185.013425925928</c:v>
                </c:pt>
                <c:pt idx="6430">
                  <c:v>42185.014120370368</c:v>
                </c:pt>
                <c:pt idx="6431">
                  <c:v>42185.014814814829</c:v>
                </c:pt>
                <c:pt idx="6432">
                  <c:v>42185.015509259261</c:v>
                </c:pt>
                <c:pt idx="6433">
                  <c:v>42185.016203703701</c:v>
                </c:pt>
                <c:pt idx="6434">
                  <c:v>42185.016898148177</c:v>
                </c:pt>
                <c:pt idx="6435">
                  <c:v>42185.017592592601</c:v>
                </c:pt>
                <c:pt idx="6436">
                  <c:v>42185.018287037041</c:v>
                </c:pt>
                <c:pt idx="6437">
                  <c:v>42185.01898148148</c:v>
                </c:pt>
                <c:pt idx="6438">
                  <c:v>42185.019675925942</c:v>
                </c:pt>
                <c:pt idx="6439">
                  <c:v>42185.020370370381</c:v>
                </c:pt>
                <c:pt idx="6440">
                  <c:v>42185.021064814784</c:v>
                </c:pt>
                <c:pt idx="6441">
                  <c:v>42185.021759259245</c:v>
                </c:pt>
                <c:pt idx="6442">
                  <c:v>42185.022453703685</c:v>
                </c:pt>
                <c:pt idx="6443">
                  <c:v>42185.023148148146</c:v>
                </c:pt>
                <c:pt idx="6444">
                  <c:v>42185.023842592585</c:v>
                </c:pt>
                <c:pt idx="6445">
                  <c:v>42185.024537037039</c:v>
                </c:pt>
                <c:pt idx="6446">
                  <c:v>42185.025231481479</c:v>
                </c:pt>
                <c:pt idx="6447">
                  <c:v>42185.025925925926</c:v>
                </c:pt>
                <c:pt idx="6448">
                  <c:v>42185.026620370372</c:v>
                </c:pt>
                <c:pt idx="6449">
                  <c:v>42185.027314814804</c:v>
                </c:pt>
                <c:pt idx="6450">
                  <c:v>42185.028009259258</c:v>
                </c:pt>
                <c:pt idx="6451">
                  <c:v>42185.028703703683</c:v>
                </c:pt>
                <c:pt idx="6452">
                  <c:v>42185.029398148159</c:v>
                </c:pt>
                <c:pt idx="6453">
                  <c:v>42185.030092592591</c:v>
                </c:pt>
                <c:pt idx="6454">
                  <c:v>42185.030787037023</c:v>
                </c:pt>
                <c:pt idx="6455">
                  <c:v>42185.03148148147</c:v>
                </c:pt>
                <c:pt idx="6456">
                  <c:v>42185.032175925931</c:v>
                </c:pt>
                <c:pt idx="6457">
                  <c:v>42185.032870370385</c:v>
                </c:pt>
                <c:pt idx="6458">
                  <c:v>42185.033564814803</c:v>
                </c:pt>
                <c:pt idx="6459">
                  <c:v>42185.034259259271</c:v>
                </c:pt>
                <c:pt idx="6460">
                  <c:v>42185.034953703704</c:v>
                </c:pt>
                <c:pt idx="6461">
                  <c:v>42185.035648148165</c:v>
                </c:pt>
                <c:pt idx="6462">
                  <c:v>42185.03634259259</c:v>
                </c:pt>
                <c:pt idx="6463">
                  <c:v>42185.037037037036</c:v>
                </c:pt>
                <c:pt idx="6464">
                  <c:v>42185.037731481476</c:v>
                </c:pt>
                <c:pt idx="6465">
                  <c:v>42185.038425925923</c:v>
                </c:pt>
                <c:pt idx="6466">
                  <c:v>42185.039120370355</c:v>
                </c:pt>
                <c:pt idx="6467">
                  <c:v>42185.039814814816</c:v>
                </c:pt>
                <c:pt idx="6468">
                  <c:v>42185.040509259263</c:v>
                </c:pt>
                <c:pt idx="6469">
                  <c:v>42185.041203703688</c:v>
                </c:pt>
                <c:pt idx="6470">
                  <c:v>42185.041898148171</c:v>
                </c:pt>
                <c:pt idx="6471">
                  <c:v>42185.042592592603</c:v>
                </c:pt>
                <c:pt idx="6472">
                  <c:v>42185.043287037035</c:v>
                </c:pt>
                <c:pt idx="6473">
                  <c:v>42185.043981481474</c:v>
                </c:pt>
                <c:pt idx="6474">
                  <c:v>42185.044675925943</c:v>
                </c:pt>
                <c:pt idx="6475">
                  <c:v>42185.045370370368</c:v>
                </c:pt>
                <c:pt idx="6476">
                  <c:v>42185.046064814815</c:v>
                </c:pt>
                <c:pt idx="6477">
                  <c:v>42185.046759259261</c:v>
                </c:pt>
                <c:pt idx="6478">
                  <c:v>42185.047453703679</c:v>
                </c:pt>
                <c:pt idx="6479">
                  <c:v>42185.048148148169</c:v>
                </c:pt>
                <c:pt idx="6480">
                  <c:v>42185.048842592601</c:v>
                </c:pt>
                <c:pt idx="6481">
                  <c:v>42185.049537037041</c:v>
                </c:pt>
                <c:pt idx="6482">
                  <c:v>42185.050231481495</c:v>
                </c:pt>
                <c:pt idx="6483">
                  <c:v>42185.050925925942</c:v>
                </c:pt>
                <c:pt idx="6484">
                  <c:v>42185.051620370381</c:v>
                </c:pt>
                <c:pt idx="6485">
                  <c:v>42185.052314814813</c:v>
                </c:pt>
                <c:pt idx="6486">
                  <c:v>42185.05300925926</c:v>
                </c:pt>
                <c:pt idx="6487">
                  <c:v>42185.053703703685</c:v>
                </c:pt>
                <c:pt idx="6488">
                  <c:v>42185.054398148175</c:v>
                </c:pt>
                <c:pt idx="6489">
                  <c:v>42185.055092592593</c:v>
                </c:pt>
                <c:pt idx="6490">
                  <c:v>42185.055787037025</c:v>
                </c:pt>
                <c:pt idx="6491">
                  <c:v>42185.056481481479</c:v>
                </c:pt>
                <c:pt idx="6492">
                  <c:v>42185.057175925933</c:v>
                </c:pt>
                <c:pt idx="6493">
                  <c:v>42185.057870370387</c:v>
                </c:pt>
                <c:pt idx="6494">
                  <c:v>42185.058564814812</c:v>
                </c:pt>
                <c:pt idx="6495">
                  <c:v>42185.059259259273</c:v>
                </c:pt>
                <c:pt idx="6496">
                  <c:v>42185.059953703705</c:v>
                </c:pt>
                <c:pt idx="6497">
                  <c:v>42185.060648148159</c:v>
                </c:pt>
                <c:pt idx="6498">
                  <c:v>42185.061342592584</c:v>
                </c:pt>
                <c:pt idx="6499">
                  <c:v>42185.062037037038</c:v>
                </c:pt>
                <c:pt idx="6500">
                  <c:v>42185.062731481485</c:v>
                </c:pt>
                <c:pt idx="6501">
                  <c:v>42185.063425925924</c:v>
                </c:pt>
                <c:pt idx="6502">
                  <c:v>42185.064120370371</c:v>
                </c:pt>
                <c:pt idx="6503">
                  <c:v>42185.064814814818</c:v>
                </c:pt>
                <c:pt idx="6504">
                  <c:v>42185.065509259257</c:v>
                </c:pt>
                <c:pt idx="6505">
                  <c:v>42185.066203703704</c:v>
                </c:pt>
                <c:pt idx="6506">
                  <c:v>42185.066898148179</c:v>
                </c:pt>
                <c:pt idx="6507">
                  <c:v>42185.06759259259</c:v>
                </c:pt>
                <c:pt idx="6508">
                  <c:v>42185.068287037036</c:v>
                </c:pt>
                <c:pt idx="6509">
                  <c:v>42185.068981481476</c:v>
                </c:pt>
                <c:pt idx="6510">
                  <c:v>42185.069675925923</c:v>
                </c:pt>
                <c:pt idx="6511">
                  <c:v>42185.070370370369</c:v>
                </c:pt>
                <c:pt idx="6512">
                  <c:v>42185.071064814802</c:v>
                </c:pt>
                <c:pt idx="6513">
                  <c:v>42185.071759259255</c:v>
                </c:pt>
                <c:pt idx="6514">
                  <c:v>42185.072453703688</c:v>
                </c:pt>
                <c:pt idx="6515">
                  <c:v>42185.073148148149</c:v>
                </c:pt>
                <c:pt idx="6516">
                  <c:v>42185.073842592596</c:v>
                </c:pt>
                <c:pt idx="6517">
                  <c:v>42185.074537037042</c:v>
                </c:pt>
                <c:pt idx="6518">
                  <c:v>42185.075231481482</c:v>
                </c:pt>
                <c:pt idx="6519">
                  <c:v>42185.075925925928</c:v>
                </c:pt>
                <c:pt idx="6520">
                  <c:v>42185.076620370368</c:v>
                </c:pt>
                <c:pt idx="6521">
                  <c:v>42185.077314814815</c:v>
                </c:pt>
                <c:pt idx="6522">
                  <c:v>42185.078009259261</c:v>
                </c:pt>
                <c:pt idx="6523">
                  <c:v>42185.078703703679</c:v>
                </c:pt>
                <c:pt idx="6524">
                  <c:v>42185.079398148169</c:v>
                </c:pt>
                <c:pt idx="6525">
                  <c:v>42185.080092592601</c:v>
                </c:pt>
                <c:pt idx="6526">
                  <c:v>42185.080787037034</c:v>
                </c:pt>
                <c:pt idx="6527">
                  <c:v>42185.081481481466</c:v>
                </c:pt>
                <c:pt idx="6528">
                  <c:v>42185.082175925942</c:v>
                </c:pt>
                <c:pt idx="6529">
                  <c:v>42185.082870370396</c:v>
                </c:pt>
                <c:pt idx="6530">
                  <c:v>42185.083564814806</c:v>
                </c:pt>
                <c:pt idx="6531">
                  <c:v>42185.084259259274</c:v>
                </c:pt>
                <c:pt idx="6532">
                  <c:v>42185.084953703707</c:v>
                </c:pt>
                <c:pt idx="6533">
                  <c:v>42185.085648148161</c:v>
                </c:pt>
                <c:pt idx="6534">
                  <c:v>42185.086342592593</c:v>
                </c:pt>
                <c:pt idx="6535">
                  <c:v>42185.087037037039</c:v>
                </c:pt>
                <c:pt idx="6536">
                  <c:v>42185.087731481479</c:v>
                </c:pt>
                <c:pt idx="6537">
                  <c:v>42185.088425925933</c:v>
                </c:pt>
                <c:pt idx="6538">
                  <c:v>42185.089120370372</c:v>
                </c:pt>
                <c:pt idx="6539">
                  <c:v>42185.089814814812</c:v>
                </c:pt>
                <c:pt idx="6540">
                  <c:v>42185.090509259258</c:v>
                </c:pt>
                <c:pt idx="6541">
                  <c:v>42185.091203703683</c:v>
                </c:pt>
                <c:pt idx="6542">
                  <c:v>42185.091898148159</c:v>
                </c:pt>
                <c:pt idx="6543">
                  <c:v>42185.092592592591</c:v>
                </c:pt>
                <c:pt idx="6544">
                  <c:v>42185.093287037023</c:v>
                </c:pt>
                <c:pt idx="6545">
                  <c:v>42185.09398148147</c:v>
                </c:pt>
                <c:pt idx="6546">
                  <c:v>42185.094675925931</c:v>
                </c:pt>
                <c:pt idx="6547">
                  <c:v>42185.095370370371</c:v>
                </c:pt>
                <c:pt idx="6548">
                  <c:v>42185.096064814803</c:v>
                </c:pt>
                <c:pt idx="6549">
                  <c:v>42185.096759259257</c:v>
                </c:pt>
                <c:pt idx="6550">
                  <c:v>42185.097453703682</c:v>
                </c:pt>
                <c:pt idx="6551">
                  <c:v>42185.098148148165</c:v>
                </c:pt>
                <c:pt idx="6552">
                  <c:v>42185.09884259259</c:v>
                </c:pt>
                <c:pt idx="6553">
                  <c:v>42185.099537037036</c:v>
                </c:pt>
                <c:pt idx="6554">
                  <c:v>42185.100231481483</c:v>
                </c:pt>
                <c:pt idx="6555">
                  <c:v>42185.100925925923</c:v>
                </c:pt>
                <c:pt idx="6556">
                  <c:v>42185.101620370355</c:v>
                </c:pt>
                <c:pt idx="6557">
                  <c:v>42185.102314814816</c:v>
                </c:pt>
                <c:pt idx="6558">
                  <c:v>42185.103009259255</c:v>
                </c:pt>
                <c:pt idx="6559">
                  <c:v>42185.103703703673</c:v>
                </c:pt>
                <c:pt idx="6560">
                  <c:v>42185.104398148171</c:v>
                </c:pt>
                <c:pt idx="6561">
                  <c:v>42185.105092592596</c:v>
                </c:pt>
                <c:pt idx="6562">
                  <c:v>42185.10578703702</c:v>
                </c:pt>
                <c:pt idx="6563">
                  <c:v>42185.106481481474</c:v>
                </c:pt>
                <c:pt idx="6564">
                  <c:v>42185.107175925928</c:v>
                </c:pt>
                <c:pt idx="6565">
                  <c:v>42185.107870370368</c:v>
                </c:pt>
                <c:pt idx="6566">
                  <c:v>42185.108564814815</c:v>
                </c:pt>
                <c:pt idx="6567">
                  <c:v>42185.109259259261</c:v>
                </c:pt>
                <c:pt idx="6568">
                  <c:v>42185.109953703679</c:v>
                </c:pt>
                <c:pt idx="6569">
                  <c:v>42185.110648148169</c:v>
                </c:pt>
                <c:pt idx="6570">
                  <c:v>42185.111342592594</c:v>
                </c:pt>
                <c:pt idx="6571">
                  <c:v>42185.112037037041</c:v>
                </c:pt>
                <c:pt idx="6572">
                  <c:v>42185.11273148148</c:v>
                </c:pt>
                <c:pt idx="6573">
                  <c:v>42185.113425925927</c:v>
                </c:pt>
                <c:pt idx="6574">
                  <c:v>42185.114120370381</c:v>
                </c:pt>
                <c:pt idx="6575">
                  <c:v>42185.114814814813</c:v>
                </c:pt>
                <c:pt idx="6576">
                  <c:v>42185.11550925926</c:v>
                </c:pt>
                <c:pt idx="6577">
                  <c:v>42185.116203703707</c:v>
                </c:pt>
                <c:pt idx="6578">
                  <c:v>42185.116898148175</c:v>
                </c:pt>
                <c:pt idx="6579">
                  <c:v>42185.117592592593</c:v>
                </c:pt>
                <c:pt idx="6580">
                  <c:v>42185.118287037039</c:v>
                </c:pt>
                <c:pt idx="6581">
                  <c:v>42185.118981481479</c:v>
                </c:pt>
                <c:pt idx="6582">
                  <c:v>42185.119675925933</c:v>
                </c:pt>
                <c:pt idx="6583">
                  <c:v>42185.120370370372</c:v>
                </c:pt>
                <c:pt idx="6584">
                  <c:v>42185.121064814783</c:v>
                </c:pt>
                <c:pt idx="6585">
                  <c:v>42185.121759259244</c:v>
                </c:pt>
                <c:pt idx="6586">
                  <c:v>42185.122453703683</c:v>
                </c:pt>
                <c:pt idx="6587">
                  <c:v>42185.123148148145</c:v>
                </c:pt>
                <c:pt idx="6588">
                  <c:v>42185.123842592584</c:v>
                </c:pt>
                <c:pt idx="6589">
                  <c:v>42185.124537037038</c:v>
                </c:pt>
                <c:pt idx="6590">
                  <c:v>42185.125231481485</c:v>
                </c:pt>
                <c:pt idx="6591">
                  <c:v>42185.125925925924</c:v>
                </c:pt>
                <c:pt idx="6592">
                  <c:v>42185.126620370371</c:v>
                </c:pt>
                <c:pt idx="6593">
                  <c:v>42185.127314814803</c:v>
                </c:pt>
                <c:pt idx="6594">
                  <c:v>42185.128009259257</c:v>
                </c:pt>
                <c:pt idx="6595">
                  <c:v>42185.128703703682</c:v>
                </c:pt>
                <c:pt idx="6596">
                  <c:v>42185.129398148165</c:v>
                </c:pt>
                <c:pt idx="6597">
                  <c:v>42185.13009259259</c:v>
                </c:pt>
                <c:pt idx="6598">
                  <c:v>42185.130787037022</c:v>
                </c:pt>
                <c:pt idx="6599">
                  <c:v>42185.131481481454</c:v>
                </c:pt>
                <c:pt idx="6600">
                  <c:v>42185.132175925923</c:v>
                </c:pt>
                <c:pt idx="6601">
                  <c:v>42185.132870370369</c:v>
                </c:pt>
                <c:pt idx="6602">
                  <c:v>42185.133564814802</c:v>
                </c:pt>
                <c:pt idx="6603">
                  <c:v>42185.134259259263</c:v>
                </c:pt>
                <c:pt idx="6604">
                  <c:v>42185.134953703688</c:v>
                </c:pt>
                <c:pt idx="6605">
                  <c:v>42185.135648148149</c:v>
                </c:pt>
                <c:pt idx="6606">
                  <c:v>42185.136342592596</c:v>
                </c:pt>
                <c:pt idx="6607">
                  <c:v>42185.137037037035</c:v>
                </c:pt>
                <c:pt idx="6608">
                  <c:v>42185.137731481474</c:v>
                </c:pt>
                <c:pt idx="6609">
                  <c:v>42185.138425925928</c:v>
                </c:pt>
                <c:pt idx="6610">
                  <c:v>42185.139120370353</c:v>
                </c:pt>
                <c:pt idx="6611">
                  <c:v>42185.139814814815</c:v>
                </c:pt>
                <c:pt idx="6612">
                  <c:v>42185.140509259261</c:v>
                </c:pt>
                <c:pt idx="6613">
                  <c:v>42185.141203703679</c:v>
                </c:pt>
                <c:pt idx="6614">
                  <c:v>42185.141898148169</c:v>
                </c:pt>
                <c:pt idx="6615">
                  <c:v>42185.142592592601</c:v>
                </c:pt>
                <c:pt idx="6616">
                  <c:v>42185.143287037034</c:v>
                </c:pt>
                <c:pt idx="6617">
                  <c:v>42185.143981481466</c:v>
                </c:pt>
                <c:pt idx="6618">
                  <c:v>42185.144675925942</c:v>
                </c:pt>
                <c:pt idx="6619">
                  <c:v>42185.145370370381</c:v>
                </c:pt>
                <c:pt idx="6620">
                  <c:v>42185.146064814806</c:v>
                </c:pt>
                <c:pt idx="6621">
                  <c:v>42185.14675925926</c:v>
                </c:pt>
                <c:pt idx="6622">
                  <c:v>42185.147453703685</c:v>
                </c:pt>
                <c:pt idx="6623">
                  <c:v>42185.148148148161</c:v>
                </c:pt>
                <c:pt idx="6624">
                  <c:v>42185.148842592593</c:v>
                </c:pt>
                <c:pt idx="6625">
                  <c:v>42185.149537037039</c:v>
                </c:pt>
                <c:pt idx="6626">
                  <c:v>42185.150231481493</c:v>
                </c:pt>
                <c:pt idx="6627">
                  <c:v>42185.150925925933</c:v>
                </c:pt>
                <c:pt idx="6628">
                  <c:v>42185.151620370372</c:v>
                </c:pt>
                <c:pt idx="6629">
                  <c:v>42185.152314814812</c:v>
                </c:pt>
                <c:pt idx="6630">
                  <c:v>42185.153009259258</c:v>
                </c:pt>
                <c:pt idx="6631">
                  <c:v>42185.153703703683</c:v>
                </c:pt>
                <c:pt idx="6632">
                  <c:v>42185.154398148174</c:v>
                </c:pt>
                <c:pt idx="6633">
                  <c:v>42185.155092592591</c:v>
                </c:pt>
                <c:pt idx="6634">
                  <c:v>42185.155787037023</c:v>
                </c:pt>
                <c:pt idx="6635">
                  <c:v>42185.156481481485</c:v>
                </c:pt>
                <c:pt idx="6636">
                  <c:v>42185.157175925931</c:v>
                </c:pt>
                <c:pt idx="6637">
                  <c:v>42185.157870370385</c:v>
                </c:pt>
                <c:pt idx="6638">
                  <c:v>42185.158564814818</c:v>
                </c:pt>
                <c:pt idx="6639">
                  <c:v>42185.159259259271</c:v>
                </c:pt>
                <c:pt idx="6640">
                  <c:v>42185.159953703704</c:v>
                </c:pt>
                <c:pt idx="6641">
                  <c:v>42185.160648148165</c:v>
                </c:pt>
                <c:pt idx="6642">
                  <c:v>42185.161342592575</c:v>
                </c:pt>
                <c:pt idx="6643">
                  <c:v>42185.162037037036</c:v>
                </c:pt>
                <c:pt idx="6644">
                  <c:v>42185.162731481476</c:v>
                </c:pt>
                <c:pt idx="6645">
                  <c:v>42185.163425925908</c:v>
                </c:pt>
                <c:pt idx="6646">
                  <c:v>42185.164120370355</c:v>
                </c:pt>
                <c:pt idx="6647">
                  <c:v>42185.164814814816</c:v>
                </c:pt>
                <c:pt idx="6648">
                  <c:v>42185.165509259255</c:v>
                </c:pt>
                <c:pt idx="6649">
                  <c:v>42185.166203703688</c:v>
                </c:pt>
                <c:pt idx="6650">
                  <c:v>42185.166898148171</c:v>
                </c:pt>
                <c:pt idx="6651">
                  <c:v>42185.167592592596</c:v>
                </c:pt>
                <c:pt idx="6652">
                  <c:v>42185.168287037035</c:v>
                </c:pt>
                <c:pt idx="6653">
                  <c:v>42185.168981481474</c:v>
                </c:pt>
                <c:pt idx="6654">
                  <c:v>42185.169675925928</c:v>
                </c:pt>
                <c:pt idx="6655">
                  <c:v>42185.170370370368</c:v>
                </c:pt>
                <c:pt idx="6656">
                  <c:v>42185.1710648148</c:v>
                </c:pt>
                <c:pt idx="6657">
                  <c:v>42185.171759259254</c:v>
                </c:pt>
                <c:pt idx="6658">
                  <c:v>42185.172453703679</c:v>
                </c:pt>
                <c:pt idx="6659">
                  <c:v>42185.173148148147</c:v>
                </c:pt>
                <c:pt idx="6660">
                  <c:v>42185.173842592594</c:v>
                </c:pt>
                <c:pt idx="6661">
                  <c:v>42185.174537037041</c:v>
                </c:pt>
                <c:pt idx="6662">
                  <c:v>42185.17523148148</c:v>
                </c:pt>
                <c:pt idx="6663">
                  <c:v>42185.175925925927</c:v>
                </c:pt>
                <c:pt idx="6664">
                  <c:v>42185.176620370381</c:v>
                </c:pt>
                <c:pt idx="6665">
                  <c:v>42185.177314814806</c:v>
                </c:pt>
                <c:pt idx="6666">
                  <c:v>42185.17800925926</c:v>
                </c:pt>
                <c:pt idx="6667">
                  <c:v>42185.178703703685</c:v>
                </c:pt>
                <c:pt idx="6668">
                  <c:v>42185.179398148161</c:v>
                </c:pt>
                <c:pt idx="6669">
                  <c:v>42185.180092592593</c:v>
                </c:pt>
                <c:pt idx="6670">
                  <c:v>42185.180787037025</c:v>
                </c:pt>
                <c:pt idx="6671">
                  <c:v>42185.181481481464</c:v>
                </c:pt>
                <c:pt idx="6672">
                  <c:v>42185.182175925933</c:v>
                </c:pt>
                <c:pt idx="6673">
                  <c:v>42185.182870370387</c:v>
                </c:pt>
                <c:pt idx="6674">
                  <c:v>42185.183564814804</c:v>
                </c:pt>
                <c:pt idx="6675">
                  <c:v>42185.184259259273</c:v>
                </c:pt>
                <c:pt idx="6676">
                  <c:v>42185.184953703705</c:v>
                </c:pt>
                <c:pt idx="6677">
                  <c:v>42185.185648148159</c:v>
                </c:pt>
                <c:pt idx="6678">
                  <c:v>42185.186342592591</c:v>
                </c:pt>
                <c:pt idx="6679">
                  <c:v>42185.187037037038</c:v>
                </c:pt>
                <c:pt idx="6680">
                  <c:v>42185.187731481485</c:v>
                </c:pt>
                <c:pt idx="6681">
                  <c:v>42185.188425925931</c:v>
                </c:pt>
                <c:pt idx="6682">
                  <c:v>42185.189120370371</c:v>
                </c:pt>
                <c:pt idx="6683">
                  <c:v>42185.189814814818</c:v>
                </c:pt>
                <c:pt idx="6684">
                  <c:v>42185.190509259257</c:v>
                </c:pt>
                <c:pt idx="6685">
                  <c:v>42185.191203703682</c:v>
                </c:pt>
                <c:pt idx="6686">
                  <c:v>42185.191898148165</c:v>
                </c:pt>
                <c:pt idx="6687">
                  <c:v>42185.19259259259</c:v>
                </c:pt>
                <c:pt idx="6688">
                  <c:v>42185.193287037022</c:v>
                </c:pt>
                <c:pt idx="6689">
                  <c:v>42185.193981481454</c:v>
                </c:pt>
                <c:pt idx="6690">
                  <c:v>42185.194675925923</c:v>
                </c:pt>
                <c:pt idx="6691">
                  <c:v>42185.195370370355</c:v>
                </c:pt>
                <c:pt idx="6692">
                  <c:v>42185.196064814802</c:v>
                </c:pt>
                <c:pt idx="6693">
                  <c:v>42185.196759259255</c:v>
                </c:pt>
                <c:pt idx="6694">
                  <c:v>42185.197453703673</c:v>
                </c:pt>
                <c:pt idx="6695">
                  <c:v>42185.198148148149</c:v>
                </c:pt>
                <c:pt idx="6696">
                  <c:v>42185.198842592596</c:v>
                </c:pt>
                <c:pt idx="6697">
                  <c:v>42185.199537037035</c:v>
                </c:pt>
                <c:pt idx="6698">
                  <c:v>42185.200231481482</c:v>
                </c:pt>
                <c:pt idx="6699">
                  <c:v>42185.200925925928</c:v>
                </c:pt>
                <c:pt idx="6700">
                  <c:v>42185.201620370353</c:v>
                </c:pt>
                <c:pt idx="6701">
                  <c:v>42185.202314814815</c:v>
                </c:pt>
                <c:pt idx="6702">
                  <c:v>42185.203009259254</c:v>
                </c:pt>
                <c:pt idx="6703">
                  <c:v>42185.203703703672</c:v>
                </c:pt>
                <c:pt idx="6704">
                  <c:v>42185.204398148169</c:v>
                </c:pt>
                <c:pt idx="6705">
                  <c:v>42185.205092592594</c:v>
                </c:pt>
                <c:pt idx="6706">
                  <c:v>42185.205787037019</c:v>
                </c:pt>
                <c:pt idx="6707">
                  <c:v>42185.206481481466</c:v>
                </c:pt>
                <c:pt idx="6708">
                  <c:v>42185.207175925927</c:v>
                </c:pt>
                <c:pt idx="6709">
                  <c:v>42185.207870370381</c:v>
                </c:pt>
                <c:pt idx="6710">
                  <c:v>42185.208564814806</c:v>
                </c:pt>
                <c:pt idx="6711">
                  <c:v>42185.20925925926</c:v>
                </c:pt>
                <c:pt idx="6712">
                  <c:v>42185.209953703685</c:v>
                </c:pt>
                <c:pt idx="6713">
                  <c:v>42185.210648148161</c:v>
                </c:pt>
                <c:pt idx="6714">
                  <c:v>42185.211342592585</c:v>
                </c:pt>
                <c:pt idx="6715">
                  <c:v>42185.212037037039</c:v>
                </c:pt>
                <c:pt idx="6716">
                  <c:v>42185.212731481479</c:v>
                </c:pt>
                <c:pt idx="6717">
                  <c:v>42185.213425925926</c:v>
                </c:pt>
                <c:pt idx="6718">
                  <c:v>42185.214120370372</c:v>
                </c:pt>
                <c:pt idx="6719">
                  <c:v>42185.214814814812</c:v>
                </c:pt>
                <c:pt idx="6720">
                  <c:v>42185.215509259258</c:v>
                </c:pt>
                <c:pt idx="6721">
                  <c:v>42185.216203703705</c:v>
                </c:pt>
                <c:pt idx="6722">
                  <c:v>42185.216898148174</c:v>
                </c:pt>
                <c:pt idx="6723">
                  <c:v>42185.217592592591</c:v>
                </c:pt>
                <c:pt idx="6724">
                  <c:v>42185.218287037038</c:v>
                </c:pt>
                <c:pt idx="6725">
                  <c:v>42185.218981481485</c:v>
                </c:pt>
                <c:pt idx="6726">
                  <c:v>42185.219675925931</c:v>
                </c:pt>
                <c:pt idx="6727">
                  <c:v>42185.220370370371</c:v>
                </c:pt>
                <c:pt idx="6728">
                  <c:v>42185.221064814788</c:v>
                </c:pt>
                <c:pt idx="6729">
                  <c:v>42185.221759259242</c:v>
                </c:pt>
                <c:pt idx="6730">
                  <c:v>42185.222453703682</c:v>
                </c:pt>
                <c:pt idx="6731">
                  <c:v>42185.22314814815</c:v>
                </c:pt>
                <c:pt idx="6732">
                  <c:v>42185.223842592575</c:v>
                </c:pt>
                <c:pt idx="6733">
                  <c:v>42185.224537037036</c:v>
                </c:pt>
                <c:pt idx="6734">
                  <c:v>42185.225231481476</c:v>
                </c:pt>
                <c:pt idx="6735">
                  <c:v>42185.225925925908</c:v>
                </c:pt>
                <c:pt idx="6736">
                  <c:v>42185.226620370355</c:v>
                </c:pt>
                <c:pt idx="6737">
                  <c:v>42185.227314814802</c:v>
                </c:pt>
                <c:pt idx="6738">
                  <c:v>42185.228009259255</c:v>
                </c:pt>
                <c:pt idx="6739">
                  <c:v>42185.228703703673</c:v>
                </c:pt>
                <c:pt idx="6740">
                  <c:v>42185.229398148149</c:v>
                </c:pt>
                <c:pt idx="6741">
                  <c:v>42185.230092592596</c:v>
                </c:pt>
                <c:pt idx="6742">
                  <c:v>42185.23078703702</c:v>
                </c:pt>
                <c:pt idx="6743">
                  <c:v>42185.231481481453</c:v>
                </c:pt>
                <c:pt idx="6744">
                  <c:v>42185.232175925928</c:v>
                </c:pt>
                <c:pt idx="6745">
                  <c:v>42185.232870370368</c:v>
                </c:pt>
                <c:pt idx="6746">
                  <c:v>42185.2335648148</c:v>
                </c:pt>
                <c:pt idx="6747">
                  <c:v>42185.234259259261</c:v>
                </c:pt>
                <c:pt idx="6748">
                  <c:v>42185.234953703679</c:v>
                </c:pt>
                <c:pt idx="6749">
                  <c:v>42185.235648148147</c:v>
                </c:pt>
                <c:pt idx="6750">
                  <c:v>42185.236342592594</c:v>
                </c:pt>
                <c:pt idx="6751">
                  <c:v>42185.237037037034</c:v>
                </c:pt>
                <c:pt idx="6752">
                  <c:v>42185.237731481466</c:v>
                </c:pt>
                <c:pt idx="6753">
                  <c:v>42185.238425925927</c:v>
                </c:pt>
                <c:pt idx="6754">
                  <c:v>42185.239120370374</c:v>
                </c:pt>
                <c:pt idx="6755">
                  <c:v>42185.239814814806</c:v>
                </c:pt>
                <c:pt idx="6756">
                  <c:v>42185.24050925926</c:v>
                </c:pt>
                <c:pt idx="6757">
                  <c:v>42185.241203703685</c:v>
                </c:pt>
                <c:pt idx="6758">
                  <c:v>42185.241898148161</c:v>
                </c:pt>
                <c:pt idx="6759">
                  <c:v>42185.242592592593</c:v>
                </c:pt>
                <c:pt idx="6760">
                  <c:v>42185.243287037025</c:v>
                </c:pt>
                <c:pt idx="6761">
                  <c:v>42185.243981481464</c:v>
                </c:pt>
                <c:pt idx="6762">
                  <c:v>42185.244675925933</c:v>
                </c:pt>
                <c:pt idx="6763">
                  <c:v>42185.245370370372</c:v>
                </c:pt>
                <c:pt idx="6764">
                  <c:v>42185.246064814804</c:v>
                </c:pt>
                <c:pt idx="6765">
                  <c:v>42185.246759259258</c:v>
                </c:pt>
                <c:pt idx="6766">
                  <c:v>42185.247453703683</c:v>
                </c:pt>
                <c:pt idx="6767">
                  <c:v>42185.248148148159</c:v>
                </c:pt>
                <c:pt idx="6768">
                  <c:v>42185.248842592591</c:v>
                </c:pt>
                <c:pt idx="6769">
                  <c:v>42185.249537037038</c:v>
                </c:pt>
                <c:pt idx="6770">
                  <c:v>42185.250231481492</c:v>
                </c:pt>
                <c:pt idx="6771">
                  <c:v>42185.250925925931</c:v>
                </c:pt>
                <c:pt idx="6772">
                  <c:v>42185.251620370371</c:v>
                </c:pt>
                <c:pt idx="6773">
                  <c:v>42185.252314814818</c:v>
                </c:pt>
                <c:pt idx="6774">
                  <c:v>42185.253009259257</c:v>
                </c:pt>
                <c:pt idx="6775">
                  <c:v>42185.253703703682</c:v>
                </c:pt>
                <c:pt idx="6776">
                  <c:v>42185.254398148179</c:v>
                </c:pt>
                <c:pt idx="6777">
                  <c:v>42185.25509259259</c:v>
                </c:pt>
                <c:pt idx="6778">
                  <c:v>42185.255787037022</c:v>
                </c:pt>
                <c:pt idx="6779">
                  <c:v>42185.256481481476</c:v>
                </c:pt>
                <c:pt idx="6780">
                  <c:v>42185.257175925923</c:v>
                </c:pt>
                <c:pt idx="6781">
                  <c:v>42185.257870370369</c:v>
                </c:pt>
                <c:pt idx="6782">
                  <c:v>42185.258564814816</c:v>
                </c:pt>
                <c:pt idx="6783">
                  <c:v>42185.259259259263</c:v>
                </c:pt>
                <c:pt idx="6784">
                  <c:v>42185.259953703688</c:v>
                </c:pt>
                <c:pt idx="6785">
                  <c:v>42185.260648148149</c:v>
                </c:pt>
                <c:pt idx="6786">
                  <c:v>42185.261342592581</c:v>
                </c:pt>
                <c:pt idx="6787">
                  <c:v>42185.262037037035</c:v>
                </c:pt>
                <c:pt idx="6788">
                  <c:v>42185.262731481474</c:v>
                </c:pt>
                <c:pt idx="6789">
                  <c:v>42185.263425925914</c:v>
                </c:pt>
                <c:pt idx="6790">
                  <c:v>42185.264120370353</c:v>
                </c:pt>
                <c:pt idx="6791">
                  <c:v>42185.264814814815</c:v>
                </c:pt>
                <c:pt idx="6792">
                  <c:v>42185.265509259254</c:v>
                </c:pt>
                <c:pt idx="6793">
                  <c:v>42185.266203703679</c:v>
                </c:pt>
                <c:pt idx="6794">
                  <c:v>42185.266898148169</c:v>
                </c:pt>
                <c:pt idx="6795">
                  <c:v>42185.267592592594</c:v>
                </c:pt>
                <c:pt idx="6796">
                  <c:v>42185.268287037034</c:v>
                </c:pt>
                <c:pt idx="6797">
                  <c:v>42185.268981481466</c:v>
                </c:pt>
                <c:pt idx="6798">
                  <c:v>42185.269675925927</c:v>
                </c:pt>
                <c:pt idx="6799">
                  <c:v>42185.270370370381</c:v>
                </c:pt>
                <c:pt idx="6800">
                  <c:v>42185.271064814784</c:v>
                </c:pt>
                <c:pt idx="6801">
                  <c:v>42185.271759259245</c:v>
                </c:pt>
                <c:pt idx="6802">
                  <c:v>42185.272453703685</c:v>
                </c:pt>
                <c:pt idx="6803">
                  <c:v>42185.273148148146</c:v>
                </c:pt>
                <c:pt idx="6804">
                  <c:v>42185.273842592585</c:v>
                </c:pt>
                <c:pt idx="6805">
                  <c:v>42185.274537037039</c:v>
                </c:pt>
                <c:pt idx="6806">
                  <c:v>42185.275231481479</c:v>
                </c:pt>
                <c:pt idx="6807">
                  <c:v>42185.275925925926</c:v>
                </c:pt>
                <c:pt idx="6808">
                  <c:v>42185.276620370372</c:v>
                </c:pt>
                <c:pt idx="6809">
                  <c:v>42185.277314814804</c:v>
                </c:pt>
                <c:pt idx="6810">
                  <c:v>42185.278009259258</c:v>
                </c:pt>
                <c:pt idx="6811">
                  <c:v>42185.278703703683</c:v>
                </c:pt>
                <c:pt idx="6812">
                  <c:v>42185.279398148159</c:v>
                </c:pt>
                <c:pt idx="6813">
                  <c:v>42185.280092592591</c:v>
                </c:pt>
                <c:pt idx="6814">
                  <c:v>42185.280787037023</c:v>
                </c:pt>
                <c:pt idx="6815">
                  <c:v>42185.28148148147</c:v>
                </c:pt>
                <c:pt idx="6816">
                  <c:v>42185.282175925931</c:v>
                </c:pt>
                <c:pt idx="6817">
                  <c:v>42185.282870370385</c:v>
                </c:pt>
                <c:pt idx="6818">
                  <c:v>42185.283564814803</c:v>
                </c:pt>
                <c:pt idx="6819">
                  <c:v>42185.284259259271</c:v>
                </c:pt>
                <c:pt idx="6820">
                  <c:v>42185.284953703704</c:v>
                </c:pt>
                <c:pt idx="6821">
                  <c:v>42185.285648148165</c:v>
                </c:pt>
                <c:pt idx="6822">
                  <c:v>42185.28634259259</c:v>
                </c:pt>
                <c:pt idx="6823">
                  <c:v>42185.287037037036</c:v>
                </c:pt>
                <c:pt idx="6824">
                  <c:v>42185.287731481476</c:v>
                </c:pt>
                <c:pt idx="6825">
                  <c:v>42185.288425925923</c:v>
                </c:pt>
                <c:pt idx="6826">
                  <c:v>42185.289120370355</c:v>
                </c:pt>
                <c:pt idx="6827">
                  <c:v>42185.289814814816</c:v>
                </c:pt>
                <c:pt idx="6828">
                  <c:v>42185.290509259255</c:v>
                </c:pt>
                <c:pt idx="6829">
                  <c:v>42185.291203703673</c:v>
                </c:pt>
                <c:pt idx="6830">
                  <c:v>42185.291898148149</c:v>
                </c:pt>
                <c:pt idx="6831">
                  <c:v>42185.292592592596</c:v>
                </c:pt>
                <c:pt idx="6832">
                  <c:v>42185.29328703702</c:v>
                </c:pt>
                <c:pt idx="6833">
                  <c:v>42185.293981481453</c:v>
                </c:pt>
                <c:pt idx="6834">
                  <c:v>42185.294675925928</c:v>
                </c:pt>
                <c:pt idx="6835">
                  <c:v>42185.295370370353</c:v>
                </c:pt>
                <c:pt idx="6836">
                  <c:v>42185.2960648148</c:v>
                </c:pt>
                <c:pt idx="6837">
                  <c:v>42185.296759259254</c:v>
                </c:pt>
                <c:pt idx="6838">
                  <c:v>42185.297453703672</c:v>
                </c:pt>
                <c:pt idx="6839">
                  <c:v>42185.298148148147</c:v>
                </c:pt>
                <c:pt idx="6840">
                  <c:v>42185.298842592594</c:v>
                </c:pt>
                <c:pt idx="6841">
                  <c:v>42185.299537037034</c:v>
                </c:pt>
                <c:pt idx="6842">
                  <c:v>42185.300231481495</c:v>
                </c:pt>
                <c:pt idx="6843">
                  <c:v>42185.300925925942</c:v>
                </c:pt>
                <c:pt idx="6844">
                  <c:v>42185.301620370381</c:v>
                </c:pt>
                <c:pt idx="6845">
                  <c:v>42185.302314814813</c:v>
                </c:pt>
                <c:pt idx="6846">
                  <c:v>42185.30300925926</c:v>
                </c:pt>
                <c:pt idx="6847">
                  <c:v>42185.303703703685</c:v>
                </c:pt>
                <c:pt idx="6848">
                  <c:v>42185.304398148175</c:v>
                </c:pt>
                <c:pt idx="6849">
                  <c:v>42185.305092592593</c:v>
                </c:pt>
                <c:pt idx="6850">
                  <c:v>42185.305787037025</c:v>
                </c:pt>
                <c:pt idx="6851">
                  <c:v>42185.306481481479</c:v>
                </c:pt>
                <c:pt idx="6852">
                  <c:v>42185.307175925933</c:v>
                </c:pt>
                <c:pt idx="6853">
                  <c:v>42185.307870370387</c:v>
                </c:pt>
                <c:pt idx="6854">
                  <c:v>42185.308564814812</c:v>
                </c:pt>
                <c:pt idx="6855">
                  <c:v>42185.309259259273</c:v>
                </c:pt>
                <c:pt idx="6856">
                  <c:v>42185.309953703705</c:v>
                </c:pt>
                <c:pt idx="6857">
                  <c:v>42185.310648148174</c:v>
                </c:pt>
                <c:pt idx="6858">
                  <c:v>42185.311342592591</c:v>
                </c:pt>
                <c:pt idx="6859">
                  <c:v>42185.312037037053</c:v>
                </c:pt>
                <c:pt idx="6860">
                  <c:v>42185.312731481492</c:v>
                </c:pt>
                <c:pt idx="6861">
                  <c:v>42185.313425925931</c:v>
                </c:pt>
                <c:pt idx="6862">
                  <c:v>42185.314120370385</c:v>
                </c:pt>
                <c:pt idx="6863">
                  <c:v>42185.314814814839</c:v>
                </c:pt>
                <c:pt idx="6864">
                  <c:v>42185.315509259271</c:v>
                </c:pt>
                <c:pt idx="6865">
                  <c:v>42185.316203703711</c:v>
                </c:pt>
                <c:pt idx="6866">
                  <c:v>42185.316898148194</c:v>
                </c:pt>
                <c:pt idx="6867">
                  <c:v>42185.317592592604</c:v>
                </c:pt>
                <c:pt idx="6868">
                  <c:v>42185.318287037051</c:v>
                </c:pt>
                <c:pt idx="6869">
                  <c:v>42185.318981481483</c:v>
                </c:pt>
                <c:pt idx="6870">
                  <c:v>42185.319675925937</c:v>
                </c:pt>
                <c:pt idx="6871">
                  <c:v>42185.320370370369</c:v>
                </c:pt>
                <c:pt idx="6872">
                  <c:v>42185.321064814802</c:v>
                </c:pt>
                <c:pt idx="6873">
                  <c:v>42185.321759259255</c:v>
                </c:pt>
                <c:pt idx="6874">
                  <c:v>42185.322453703688</c:v>
                </c:pt>
                <c:pt idx="6875">
                  <c:v>42185.323148148149</c:v>
                </c:pt>
                <c:pt idx="6876">
                  <c:v>42185.323842592596</c:v>
                </c:pt>
                <c:pt idx="6877">
                  <c:v>42185.324537037042</c:v>
                </c:pt>
                <c:pt idx="6878">
                  <c:v>42185.325231481482</c:v>
                </c:pt>
                <c:pt idx="6879">
                  <c:v>42185.325925925928</c:v>
                </c:pt>
                <c:pt idx="6880">
                  <c:v>42185.326620370368</c:v>
                </c:pt>
                <c:pt idx="6881">
                  <c:v>42185.327314814815</c:v>
                </c:pt>
                <c:pt idx="6882">
                  <c:v>42185.328009259261</c:v>
                </c:pt>
                <c:pt idx="6883">
                  <c:v>42185.328703703679</c:v>
                </c:pt>
                <c:pt idx="6884">
                  <c:v>42185.329398148169</c:v>
                </c:pt>
                <c:pt idx="6885">
                  <c:v>42185.330092592601</c:v>
                </c:pt>
                <c:pt idx="6886">
                  <c:v>42185.330787037034</c:v>
                </c:pt>
                <c:pt idx="6887">
                  <c:v>42185.331481481466</c:v>
                </c:pt>
                <c:pt idx="6888">
                  <c:v>42185.332175925942</c:v>
                </c:pt>
                <c:pt idx="6889">
                  <c:v>42185.332870370396</c:v>
                </c:pt>
                <c:pt idx="6890">
                  <c:v>42185.333564814806</c:v>
                </c:pt>
                <c:pt idx="6891">
                  <c:v>42185.334259259274</c:v>
                </c:pt>
                <c:pt idx="6892">
                  <c:v>42185.334953703707</c:v>
                </c:pt>
                <c:pt idx="6893">
                  <c:v>42185.335648148161</c:v>
                </c:pt>
                <c:pt idx="6894">
                  <c:v>42185.336342592593</c:v>
                </c:pt>
                <c:pt idx="6895">
                  <c:v>42185.337037037039</c:v>
                </c:pt>
                <c:pt idx="6896">
                  <c:v>42185.337731481479</c:v>
                </c:pt>
                <c:pt idx="6897">
                  <c:v>42185.338425925933</c:v>
                </c:pt>
                <c:pt idx="6898">
                  <c:v>42185.339120370372</c:v>
                </c:pt>
                <c:pt idx="6899">
                  <c:v>42185.339814814812</c:v>
                </c:pt>
                <c:pt idx="6900">
                  <c:v>42185.340509259273</c:v>
                </c:pt>
                <c:pt idx="6901">
                  <c:v>42185.341203703705</c:v>
                </c:pt>
                <c:pt idx="6902">
                  <c:v>42185.341898148174</c:v>
                </c:pt>
                <c:pt idx="6903">
                  <c:v>42185.342592592606</c:v>
                </c:pt>
                <c:pt idx="6904">
                  <c:v>42185.343287037038</c:v>
                </c:pt>
                <c:pt idx="6905">
                  <c:v>42185.343981481485</c:v>
                </c:pt>
                <c:pt idx="6906">
                  <c:v>42185.344675925946</c:v>
                </c:pt>
                <c:pt idx="6907">
                  <c:v>42185.345370370385</c:v>
                </c:pt>
                <c:pt idx="6908">
                  <c:v>42185.346064814818</c:v>
                </c:pt>
                <c:pt idx="6909">
                  <c:v>42185.346759259271</c:v>
                </c:pt>
                <c:pt idx="6910">
                  <c:v>42185.347453703704</c:v>
                </c:pt>
                <c:pt idx="6911">
                  <c:v>42185.348148148179</c:v>
                </c:pt>
                <c:pt idx="6912">
                  <c:v>42185.348842592604</c:v>
                </c:pt>
                <c:pt idx="6913">
                  <c:v>42185.349537037051</c:v>
                </c:pt>
                <c:pt idx="6914">
                  <c:v>42185.350231481498</c:v>
                </c:pt>
                <c:pt idx="6915">
                  <c:v>42185.350925925937</c:v>
                </c:pt>
                <c:pt idx="6916">
                  <c:v>42185.351620370369</c:v>
                </c:pt>
                <c:pt idx="6917">
                  <c:v>42185.352314814831</c:v>
                </c:pt>
                <c:pt idx="6918">
                  <c:v>42185.353009259263</c:v>
                </c:pt>
                <c:pt idx="6919">
                  <c:v>42185.353703703688</c:v>
                </c:pt>
                <c:pt idx="6920">
                  <c:v>42185.354398148178</c:v>
                </c:pt>
                <c:pt idx="6921">
                  <c:v>42185.355092592603</c:v>
                </c:pt>
                <c:pt idx="6922">
                  <c:v>42185.355787037035</c:v>
                </c:pt>
                <c:pt idx="6923">
                  <c:v>42185.356481481482</c:v>
                </c:pt>
                <c:pt idx="6924">
                  <c:v>42185.357175925943</c:v>
                </c:pt>
                <c:pt idx="6925">
                  <c:v>42185.35787037039</c:v>
                </c:pt>
                <c:pt idx="6926">
                  <c:v>42185.358564814829</c:v>
                </c:pt>
                <c:pt idx="6927">
                  <c:v>42185.359259259276</c:v>
                </c:pt>
                <c:pt idx="6928">
                  <c:v>42185.359953703701</c:v>
                </c:pt>
                <c:pt idx="6929">
                  <c:v>42185.360648148169</c:v>
                </c:pt>
                <c:pt idx="6930">
                  <c:v>42185.361342592594</c:v>
                </c:pt>
                <c:pt idx="6931">
                  <c:v>42185.362037037041</c:v>
                </c:pt>
                <c:pt idx="6932">
                  <c:v>42185.36273148148</c:v>
                </c:pt>
                <c:pt idx="6933">
                  <c:v>42185.363425925927</c:v>
                </c:pt>
                <c:pt idx="6934">
                  <c:v>42185.364120370381</c:v>
                </c:pt>
                <c:pt idx="6935">
                  <c:v>42185.364814814813</c:v>
                </c:pt>
                <c:pt idx="6936">
                  <c:v>42185.36550925926</c:v>
                </c:pt>
                <c:pt idx="6937">
                  <c:v>42185.366203703707</c:v>
                </c:pt>
                <c:pt idx="6938">
                  <c:v>42185.366898148175</c:v>
                </c:pt>
                <c:pt idx="6939">
                  <c:v>42185.367592592593</c:v>
                </c:pt>
                <c:pt idx="6940">
                  <c:v>42185.368287037039</c:v>
                </c:pt>
                <c:pt idx="6941">
                  <c:v>42185.368981481479</c:v>
                </c:pt>
                <c:pt idx="6942">
                  <c:v>42185.369675925933</c:v>
                </c:pt>
                <c:pt idx="6943">
                  <c:v>42185.370370370387</c:v>
                </c:pt>
                <c:pt idx="6944">
                  <c:v>42185.371064814804</c:v>
                </c:pt>
                <c:pt idx="6945">
                  <c:v>42185.371759259258</c:v>
                </c:pt>
                <c:pt idx="6946">
                  <c:v>42185.372453703705</c:v>
                </c:pt>
                <c:pt idx="6947">
                  <c:v>42185.373148148159</c:v>
                </c:pt>
                <c:pt idx="6948">
                  <c:v>42185.373842592591</c:v>
                </c:pt>
                <c:pt idx="6949">
                  <c:v>42185.374537037053</c:v>
                </c:pt>
                <c:pt idx="6950">
                  <c:v>42185.375231481492</c:v>
                </c:pt>
                <c:pt idx="6951">
                  <c:v>42185.375925925931</c:v>
                </c:pt>
                <c:pt idx="6952">
                  <c:v>42185.376620370385</c:v>
                </c:pt>
                <c:pt idx="6953">
                  <c:v>42185.377314814818</c:v>
                </c:pt>
                <c:pt idx="6954">
                  <c:v>42185.378009259271</c:v>
                </c:pt>
                <c:pt idx="6955">
                  <c:v>42185.378703703704</c:v>
                </c:pt>
                <c:pt idx="6956">
                  <c:v>42185.379398148179</c:v>
                </c:pt>
                <c:pt idx="6957">
                  <c:v>42185.380092592604</c:v>
                </c:pt>
                <c:pt idx="6958">
                  <c:v>42185.380787037036</c:v>
                </c:pt>
                <c:pt idx="6959">
                  <c:v>42185.381481481476</c:v>
                </c:pt>
                <c:pt idx="6960">
                  <c:v>42185.382175925937</c:v>
                </c:pt>
                <c:pt idx="6961">
                  <c:v>42185.382870370391</c:v>
                </c:pt>
                <c:pt idx="6962">
                  <c:v>42185.383564814816</c:v>
                </c:pt>
                <c:pt idx="6963">
                  <c:v>42185.384259259285</c:v>
                </c:pt>
                <c:pt idx="6964">
                  <c:v>42185.384953703702</c:v>
                </c:pt>
                <c:pt idx="6965">
                  <c:v>42185.385648148171</c:v>
                </c:pt>
                <c:pt idx="6966">
                  <c:v>42185.386342592603</c:v>
                </c:pt>
                <c:pt idx="6967">
                  <c:v>42185.387037037042</c:v>
                </c:pt>
                <c:pt idx="6968">
                  <c:v>42185.387731481482</c:v>
                </c:pt>
                <c:pt idx="6969">
                  <c:v>42185.388425925943</c:v>
                </c:pt>
                <c:pt idx="6970">
                  <c:v>42185.389120370368</c:v>
                </c:pt>
                <c:pt idx="6971">
                  <c:v>42185.389814814829</c:v>
                </c:pt>
                <c:pt idx="6972">
                  <c:v>42185.390509259261</c:v>
                </c:pt>
                <c:pt idx="6973">
                  <c:v>42185.391203703679</c:v>
                </c:pt>
                <c:pt idx="6974">
                  <c:v>42185.391898148169</c:v>
                </c:pt>
                <c:pt idx="6975">
                  <c:v>42185.392592592601</c:v>
                </c:pt>
                <c:pt idx="6976">
                  <c:v>42185.393287037034</c:v>
                </c:pt>
                <c:pt idx="6977">
                  <c:v>42185.393981481466</c:v>
                </c:pt>
                <c:pt idx="6978">
                  <c:v>42185.394675925942</c:v>
                </c:pt>
                <c:pt idx="6979">
                  <c:v>42185.395370370381</c:v>
                </c:pt>
                <c:pt idx="6980">
                  <c:v>42185.396064814806</c:v>
                </c:pt>
                <c:pt idx="6981">
                  <c:v>42185.39675925926</c:v>
                </c:pt>
                <c:pt idx="6982">
                  <c:v>42185.397453703685</c:v>
                </c:pt>
                <c:pt idx="6983">
                  <c:v>42185.398148148161</c:v>
                </c:pt>
                <c:pt idx="6984">
                  <c:v>42185.398842592593</c:v>
                </c:pt>
                <c:pt idx="6985">
                  <c:v>42185.399537037039</c:v>
                </c:pt>
                <c:pt idx="6986">
                  <c:v>42185.400231481493</c:v>
                </c:pt>
                <c:pt idx="6987">
                  <c:v>42185.400925925933</c:v>
                </c:pt>
                <c:pt idx="6988">
                  <c:v>42185.401620370372</c:v>
                </c:pt>
                <c:pt idx="6989">
                  <c:v>42185.402314814812</c:v>
                </c:pt>
                <c:pt idx="6990">
                  <c:v>42185.403009259258</c:v>
                </c:pt>
                <c:pt idx="6991">
                  <c:v>42185.403703703683</c:v>
                </c:pt>
                <c:pt idx="6992">
                  <c:v>42185.404398148174</c:v>
                </c:pt>
                <c:pt idx="6993">
                  <c:v>42185.405092592591</c:v>
                </c:pt>
                <c:pt idx="6994">
                  <c:v>42185.405787037023</c:v>
                </c:pt>
                <c:pt idx="6995">
                  <c:v>42185.406481481485</c:v>
                </c:pt>
                <c:pt idx="6996">
                  <c:v>42185.407175925931</c:v>
                </c:pt>
                <c:pt idx="6997">
                  <c:v>42185.407870370385</c:v>
                </c:pt>
                <c:pt idx="6998">
                  <c:v>42185.408564814818</c:v>
                </c:pt>
                <c:pt idx="6999">
                  <c:v>42185.409259259271</c:v>
                </c:pt>
                <c:pt idx="7000">
                  <c:v>42185.409953703704</c:v>
                </c:pt>
                <c:pt idx="7001">
                  <c:v>42185.410648148179</c:v>
                </c:pt>
                <c:pt idx="7002">
                  <c:v>42185.41134259259</c:v>
                </c:pt>
                <c:pt idx="7003">
                  <c:v>42185.412037037051</c:v>
                </c:pt>
                <c:pt idx="7004">
                  <c:v>42185.412731481483</c:v>
                </c:pt>
                <c:pt idx="7005">
                  <c:v>42185.413425925923</c:v>
                </c:pt>
                <c:pt idx="7006">
                  <c:v>42185.414120370369</c:v>
                </c:pt>
                <c:pt idx="7007">
                  <c:v>42185.414814814831</c:v>
                </c:pt>
                <c:pt idx="7008">
                  <c:v>42185.415509259263</c:v>
                </c:pt>
                <c:pt idx="7009">
                  <c:v>42185.416203703702</c:v>
                </c:pt>
                <c:pt idx="7010">
                  <c:v>42185.416898148178</c:v>
                </c:pt>
                <c:pt idx="7011">
                  <c:v>42185.417592592603</c:v>
                </c:pt>
                <c:pt idx="7012">
                  <c:v>42185.418287037042</c:v>
                </c:pt>
                <c:pt idx="7013">
                  <c:v>42185.418981481482</c:v>
                </c:pt>
                <c:pt idx="7014">
                  <c:v>42185.419675925943</c:v>
                </c:pt>
                <c:pt idx="7015">
                  <c:v>42185.420370370368</c:v>
                </c:pt>
                <c:pt idx="7016">
                  <c:v>42185.4210648148</c:v>
                </c:pt>
                <c:pt idx="7017">
                  <c:v>42185.421759259254</c:v>
                </c:pt>
                <c:pt idx="7018">
                  <c:v>42185.422453703679</c:v>
                </c:pt>
                <c:pt idx="7019">
                  <c:v>42185.423148148147</c:v>
                </c:pt>
                <c:pt idx="7020">
                  <c:v>42185.423842592594</c:v>
                </c:pt>
                <c:pt idx="7021">
                  <c:v>42185.424537037041</c:v>
                </c:pt>
                <c:pt idx="7022">
                  <c:v>42185.42523148148</c:v>
                </c:pt>
                <c:pt idx="7023">
                  <c:v>42185.425925925927</c:v>
                </c:pt>
                <c:pt idx="7024">
                  <c:v>42185.426620370381</c:v>
                </c:pt>
                <c:pt idx="7025">
                  <c:v>42185.427314814806</c:v>
                </c:pt>
                <c:pt idx="7026">
                  <c:v>42185.42800925926</c:v>
                </c:pt>
                <c:pt idx="7027">
                  <c:v>42185.428703703685</c:v>
                </c:pt>
                <c:pt idx="7028">
                  <c:v>42185.429398148161</c:v>
                </c:pt>
                <c:pt idx="7029">
                  <c:v>42185.430092592593</c:v>
                </c:pt>
                <c:pt idx="7030">
                  <c:v>42185.430787037025</c:v>
                </c:pt>
                <c:pt idx="7031">
                  <c:v>42185.431481481464</c:v>
                </c:pt>
                <c:pt idx="7032">
                  <c:v>42185.432175925933</c:v>
                </c:pt>
                <c:pt idx="7033">
                  <c:v>42185.432870370387</c:v>
                </c:pt>
                <c:pt idx="7034">
                  <c:v>42185.433564814804</c:v>
                </c:pt>
                <c:pt idx="7035">
                  <c:v>42185.434259259273</c:v>
                </c:pt>
                <c:pt idx="7036">
                  <c:v>42185.434953703705</c:v>
                </c:pt>
                <c:pt idx="7037">
                  <c:v>42185.435648148159</c:v>
                </c:pt>
                <c:pt idx="7038">
                  <c:v>42185.436342592591</c:v>
                </c:pt>
                <c:pt idx="7039">
                  <c:v>42185.437037037038</c:v>
                </c:pt>
                <c:pt idx="7040">
                  <c:v>42185.437731481485</c:v>
                </c:pt>
                <c:pt idx="7041">
                  <c:v>42185.438425925931</c:v>
                </c:pt>
                <c:pt idx="7042">
                  <c:v>42185.439120370371</c:v>
                </c:pt>
                <c:pt idx="7043">
                  <c:v>42185.439814814818</c:v>
                </c:pt>
                <c:pt idx="7044">
                  <c:v>42185.440509259271</c:v>
                </c:pt>
                <c:pt idx="7045">
                  <c:v>42185.441203703704</c:v>
                </c:pt>
                <c:pt idx="7046">
                  <c:v>42185.441898148179</c:v>
                </c:pt>
                <c:pt idx="7047">
                  <c:v>42185.442592592604</c:v>
                </c:pt>
                <c:pt idx="7048">
                  <c:v>42185.443287037036</c:v>
                </c:pt>
                <c:pt idx="7049">
                  <c:v>42185.443981481476</c:v>
                </c:pt>
                <c:pt idx="7050">
                  <c:v>42185.444675925937</c:v>
                </c:pt>
                <c:pt idx="7051">
                  <c:v>42185.445370370369</c:v>
                </c:pt>
                <c:pt idx="7052">
                  <c:v>42185.446064814816</c:v>
                </c:pt>
                <c:pt idx="7053">
                  <c:v>42185.446759259263</c:v>
                </c:pt>
                <c:pt idx="7054">
                  <c:v>42185.447453703688</c:v>
                </c:pt>
                <c:pt idx="7055">
                  <c:v>42185.448148148171</c:v>
                </c:pt>
                <c:pt idx="7056">
                  <c:v>42185.448842592603</c:v>
                </c:pt>
                <c:pt idx="7057">
                  <c:v>42185.449537037042</c:v>
                </c:pt>
                <c:pt idx="7058">
                  <c:v>42185.450231481496</c:v>
                </c:pt>
                <c:pt idx="7059">
                  <c:v>42185.450925925943</c:v>
                </c:pt>
                <c:pt idx="7060">
                  <c:v>42185.451620370368</c:v>
                </c:pt>
                <c:pt idx="7061">
                  <c:v>42185.452314814829</c:v>
                </c:pt>
                <c:pt idx="7062">
                  <c:v>42185.453009259261</c:v>
                </c:pt>
                <c:pt idx="7063">
                  <c:v>42185.453703703679</c:v>
                </c:pt>
                <c:pt idx="7064">
                  <c:v>42185.454398148177</c:v>
                </c:pt>
                <c:pt idx="7065">
                  <c:v>42185.455092592601</c:v>
                </c:pt>
                <c:pt idx="7066">
                  <c:v>42185.455787037034</c:v>
                </c:pt>
                <c:pt idx="7067">
                  <c:v>42185.45648148148</c:v>
                </c:pt>
                <c:pt idx="7068">
                  <c:v>42185.457175925942</c:v>
                </c:pt>
                <c:pt idx="7069">
                  <c:v>42185.457870370396</c:v>
                </c:pt>
                <c:pt idx="7070">
                  <c:v>42185.458564814813</c:v>
                </c:pt>
                <c:pt idx="7071">
                  <c:v>42185.459259259274</c:v>
                </c:pt>
                <c:pt idx="7072">
                  <c:v>42185.459953703707</c:v>
                </c:pt>
                <c:pt idx="7073">
                  <c:v>42185.460648148161</c:v>
                </c:pt>
                <c:pt idx="7074">
                  <c:v>42185.461342592585</c:v>
                </c:pt>
                <c:pt idx="7075">
                  <c:v>42185.462037037039</c:v>
                </c:pt>
                <c:pt idx="7076">
                  <c:v>42185.462731481479</c:v>
                </c:pt>
                <c:pt idx="7077">
                  <c:v>42185.463425925926</c:v>
                </c:pt>
                <c:pt idx="7078">
                  <c:v>42185.464120370372</c:v>
                </c:pt>
                <c:pt idx="7079">
                  <c:v>42185.464814814812</c:v>
                </c:pt>
                <c:pt idx="7080">
                  <c:v>42185.465509259258</c:v>
                </c:pt>
                <c:pt idx="7081">
                  <c:v>42185.466203703705</c:v>
                </c:pt>
                <c:pt idx="7082">
                  <c:v>42185.466898148174</c:v>
                </c:pt>
                <c:pt idx="7083">
                  <c:v>42185.467592592591</c:v>
                </c:pt>
                <c:pt idx="7084">
                  <c:v>42185.468287037038</c:v>
                </c:pt>
                <c:pt idx="7085">
                  <c:v>42185.468981481485</c:v>
                </c:pt>
                <c:pt idx="7086">
                  <c:v>42185.469675925931</c:v>
                </c:pt>
                <c:pt idx="7087">
                  <c:v>42185.470370370385</c:v>
                </c:pt>
                <c:pt idx="7088">
                  <c:v>42185.471064814803</c:v>
                </c:pt>
                <c:pt idx="7089">
                  <c:v>42185.471759259257</c:v>
                </c:pt>
                <c:pt idx="7090">
                  <c:v>42185.472453703704</c:v>
                </c:pt>
                <c:pt idx="7091">
                  <c:v>42185.473148148165</c:v>
                </c:pt>
                <c:pt idx="7092">
                  <c:v>42185.47384259259</c:v>
                </c:pt>
                <c:pt idx="7093">
                  <c:v>42185.474537037051</c:v>
                </c:pt>
                <c:pt idx="7094">
                  <c:v>42185.475231481483</c:v>
                </c:pt>
                <c:pt idx="7095">
                  <c:v>42185.475925925923</c:v>
                </c:pt>
                <c:pt idx="7096">
                  <c:v>42185.476620370369</c:v>
                </c:pt>
                <c:pt idx="7097">
                  <c:v>42185.477314814816</c:v>
                </c:pt>
                <c:pt idx="7098">
                  <c:v>42185.478009259263</c:v>
                </c:pt>
                <c:pt idx="7099">
                  <c:v>42185.478703703688</c:v>
                </c:pt>
                <c:pt idx="7100">
                  <c:v>42185.479398148171</c:v>
                </c:pt>
                <c:pt idx="7101">
                  <c:v>42185.480092592603</c:v>
                </c:pt>
                <c:pt idx="7102">
                  <c:v>42185.480787037035</c:v>
                </c:pt>
                <c:pt idx="7103">
                  <c:v>42185.481481481474</c:v>
                </c:pt>
                <c:pt idx="7104">
                  <c:v>42185.482175925943</c:v>
                </c:pt>
                <c:pt idx="7105">
                  <c:v>42185.48287037039</c:v>
                </c:pt>
                <c:pt idx="7106">
                  <c:v>42185.483564814815</c:v>
                </c:pt>
                <c:pt idx="7107">
                  <c:v>42185.484259259276</c:v>
                </c:pt>
                <c:pt idx="7108">
                  <c:v>42185.484953703701</c:v>
                </c:pt>
                <c:pt idx="7109">
                  <c:v>42185.485648148169</c:v>
                </c:pt>
                <c:pt idx="7110">
                  <c:v>42185.486342592601</c:v>
                </c:pt>
                <c:pt idx="7111">
                  <c:v>42185.487037037041</c:v>
                </c:pt>
                <c:pt idx="7112">
                  <c:v>42185.48773148148</c:v>
                </c:pt>
                <c:pt idx="7113">
                  <c:v>42185.488425925942</c:v>
                </c:pt>
                <c:pt idx="7114">
                  <c:v>42185.489120370381</c:v>
                </c:pt>
                <c:pt idx="7115">
                  <c:v>42185.489814814813</c:v>
                </c:pt>
                <c:pt idx="7116">
                  <c:v>42185.49050925926</c:v>
                </c:pt>
                <c:pt idx="7117">
                  <c:v>42185.491203703685</c:v>
                </c:pt>
                <c:pt idx="7118">
                  <c:v>42185.491898148161</c:v>
                </c:pt>
                <c:pt idx="7119">
                  <c:v>42185.492592592593</c:v>
                </c:pt>
                <c:pt idx="7120">
                  <c:v>42185.493287037025</c:v>
                </c:pt>
                <c:pt idx="7121">
                  <c:v>42185.493981481464</c:v>
                </c:pt>
                <c:pt idx="7122">
                  <c:v>42185.494675925933</c:v>
                </c:pt>
                <c:pt idx="7123">
                  <c:v>42185.495370370372</c:v>
                </c:pt>
                <c:pt idx="7124">
                  <c:v>42185.496064814804</c:v>
                </c:pt>
                <c:pt idx="7125">
                  <c:v>42185.496759259258</c:v>
                </c:pt>
                <c:pt idx="7126">
                  <c:v>42185.497453703683</c:v>
                </c:pt>
                <c:pt idx="7127">
                  <c:v>42185.498148148159</c:v>
                </c:pt>
                <c:pt idx="7128">
                  <c:v>42185.498842592591</c:v>
                </c:pt>
                <c:pt idx="7129">
                  <c:v>42185.499537037038</c:v>
                </c:pt>
                <c:pt idx="7130">
                  <c:v>42185.500231481492</c:v>
                </c:pt>
                <c:pt idx="7131">
                  <c:v>42185.500925925931</c:v>
                </c:pt>
                <c:pt idx="7132">
                  <c:v>42185.501620370371</c:v>
                </c:pt>
                <c:pt idx="7133">
                  <c:v>42185.502314814818</c:v>
                </c:pt>
                <c:pt idx="7134">
                  <c:v>42185.503009259257</c:v>
                </c:pt>
                <c:pt idx="7135">
                  <c:v>42185.503703703682</c:v>
                </c:pt>
                <c:pt idx="7136">
                  <c:v>42185.504398148179</c:v>
                </c:pt>
                <c:pt idx="7137">
                  <c:v>42185.50509259259</c:v>
                </c:pt>
                <c:pt idx="7138">
                  <c:v>42185.505787037022</c:v>
                </c:pt>
                <c:pt idx="7139">
                  <c:v>42185.506481481476</c:v>
                </c:pt>
                <c:pt idx="7140">
                  <c:v>42185.507175925923</c:v>
                </c:pt>
                <c:pt idx="7141">
                  <c:v>42185.507870370369</c:v>
                </c:pt>
                <c:pt idx="7142">
                  <c:v>42185.508564814816</c:v>
                </c:pt>
                <c:pt idx="7143">
                  <c:v>42185.509259259263</c:v>
                </c:pt>
                <c:pt idx="7144">
                  <c:v>42185.509953703688</c:v>
                </c:pt>
                <c:pt idx="7145">
                  <c:v>42185.510648148171</c:v>
                </c:pt>
                <c:pt idx="7146">
                  <c:v>42185.511342592596</c:v>
                </c:pt>
                <c:pt idx="7147">
                  <c:v>42185.512037037042</c:v>
                </c:pt>
                <c:pt idx="7148">
                  <c:v>42185.512731481482</c:v>
                </c:pt>
                <c:pt idx="7149">
                  <c:v>42185.513425925928</c:v>
                </c:pt>
                <c:pt idx="7150">
                  <c:v>42185.514120370368</c:v>
                </c:pt>
                <c:pt idx="7151">
                  <c:v>42185.514814814829</c:v>
                </c:pt>
                <c:pt idx="7152">
                  <c:v>42185.515509259261</c:v>
                </c:pt>
                <c:pt idx="7153">
                  <c:v>42185.516203703701</c:v>
                </c:pt>
                <c:pt idx="7154">
                  <c:v>42185.516898148177</c:v>
                </c:pt>
                <c:pt idx="7155">
                  <c:v>42185.517592592601</c:v>
                </c:pt>
                <c:pt idx="7156">
                  <c:v>42185.518287037041</c:v>
                </c:pt>
                <c:pt idx="7157">
                  <c:v>42185.51898148148</c:v>
                </c:pt>
                <c:pt idx="7158">
                  <c:v>42185.519675925942</c:v>
                </c:pt>
                <c:pt idx="7159">
                  <c:v>42185.520370370381</c:v>
                </c:pt>
                <c:pt idx="7160">
                  <c:v>42185.521064814784</c:v>
                </c:pt>
                <c:pt idx="7161">
                  <c:v>42185.521759259245</c:v>
                </c:pt>
                <c:pt idx="7162">
                  <c:v>42185.522453703685</c:v>
                </c:pt>
                <c:pt idx="7163">
                  <c:v>42185.523148148146</c:v>
                </c:pt>
                <c:pt idx="7164">
                  <c:v>42185.523842592585</c:v>
                </c:pt>
                <c:pt idx="7165">
                  <c:v>42185.524537037039</c:v>
                </c:pt>
                <c:pt idx="7166">
                  <c:v>42185.525231481479</c:v>
                </c:pt>
                <c:pt idx="7167">
                  <c:v>42185.525925925926</c:v>
                </c:pt>
                <c:pt idx="7168">
                  <c:v>42185.526620370372</c:v>
                </c:pt>
                <c:pt idx="7169">
                  <c:v>42185.527314814804</c:v>
                </c:pt>
                <c:pt idx="7170">
                  <c:v>42185.528009259258</c:v>
                </c:pt>
                <c:pt idx="7171">
                  <c:v>42185.528703703683</c:v>
                </c:pt>
                <c:pt idx="7172">
                  <c:v>42185.529398148159</c:v>
                </c:pt>
                <c:pt idx="7173">
                  <c:v>42185.530092592591</c:v>
                </c:pt>
                <c:pt idx="7174">
                  <c:v>42185.530787037023</c:v>
                </c:pt>
                <c:pt idx="7175">
                  <c:v>42185.53148148147</c:v>
                </c:pt>
                <c:pt idx="7176">
                  <c:v>42185.532175925931</c:v>
                </c:pt>
                <c:pt idx="7177">
                  <c:v>42185.532870370385</c:v>
                </c:pt>
                <c:pt idx="7178">
                  <c:v>42185.533564814803</c:v>
                </c:pt>
                <c:pt idx="7179">
                  <c:v>42185.534259259271</c:v>
                </c:pt>
                <c:pt idx="7180">
                  <c:v>42185.534953703704</c:v>
                </c:pt>
                <c:pt idx="7181">
                  <c:v>42185.535648148165</c:v>
                </c:pt>
                <c:pt idx="7182">
                  <c:v>42185.53634259259</c:v>
                </c:pt>
                <c:pt idx="7183">
                  <c:v>42185.537037037036</c:v>
                </c:pt>
                <c:pt idx="7184">
                  <c:v>42185.537731481476</c:v>
                </c:pt>
                <c:pt idx="7185">
                  <c:v>42185.538425925923</c:v>
                </c:pt>
                <c:pt idx="7186">
                  <c:v>42185.539120370355</c:v>
                </c:pt>
                <c:pt idx="7187">
                  <c:v>42185.539814814816</c:v>
                </c:pt>
                <c:pt idx="7188">
                  <c:v>42185.540509259263</c:v>
                </c:pt>
                <c:pt idx="7189">
                  <c:v>42185.541203703688</c:v>
                </c:pt>
                <c:pt idx="7190">
                  <c:v>42185.541898148171</c:v>
                </c:pt>
                <c:pt idx="7191">
                  <c:v>42185.542592592603</c:v>
                </c:pt>
                <c:pt idx="7192">
                  <c:v>42185.543287037035</c:v>
                </c:pt>
                <c:pt idx="7193">
                  <c:v>42185.543981481474</c:v>
                </c:pt>
                <c:pt idx="7194">
                  <c:v>42185.544675925943</c:v>
                </c:pt>
                <c:pt idx="7195">
                  <c:v>42185.545370370368</c:v>
                </c:pt>
                <c:pt idx="7196">
                  <c:v>42185.546064814815</c:v>
                </c:pt>
                <c:pt idx="7197">
                  <c:v>42185.546759259261</c:v>
                </c:pt>
                <c:pt idx="7198">
                  <c:v>42185.547453703679</c:v>
                </c:pt>
                <c:pt idx="7199">
                  <c:v>42185.548148148169</c:v>
                </c:pt>
                <c:pt idx="7200">
                  <c:v>42185.548842592601</c:v>
                </c:pt>
                <c:pt idx="7201">
                  <c:v>42185.549537037041</c:v>
                </c:pt>
                <c:pt idx="7202">
                  <c:v>42185.550231481495</c:v>
                </c:pt>
                <c:pt idx="7203">
                  <c:v>42185.550925925942</c:v>
                </c:pt>
                <c:pt idx="7204">
                  <c:v>42185.551620370381</c:v>
                </c:pt>
                <c:pt idx="7205">
                  <c:v>42185.552314814813</c:v>
                </c:pt>
                <c:pt idx="7206">
                  <c:v>42185.55300925926</c:v>
                </c:pt>
                <c:pt idx="7207">
                  <c:v>42185.553703703685</c:v>
                </c:pt>
                <c:pt idx="7208">
                  <c:v>42185.554398148175</c:v>
                </c:pt>
                <c:pt idx="7209">
                  <c:v>42185.555092592593</c:v>
                </c:pt>
                <c:pt idx="7210">
                  <c:v>42185.555787037025</c:v>
                </c:pt>
                <c:pt idx="7211">
                  <c:v>42185.556481481479</c:v>
                </c:pt>
                <c:pt idx="7212">
                  <c:v>42185.557175925933</c:v>
                </c:pt>
                <c:pt idx="7213">
                  <c:v>42185.557870370387</c:v>
                </c:pt>
                <c:pt idx="7214">
                  <c:v>42185.558564814812</c:v>
                </c:pt>
                <c:pt idx="7215">
                  <c:v>42185.559259259273</c:v>
                </c:pt>
                <c:pt idx="7216">
                  <c:v>42185.559953703705</c:v>
                </c:pt>
                <c:pt idx="7217">
                  <c:v>42185.560648148159</c:v>
                </c:pt>
                <c:pt idx="7218">
                  <c:v>42185.561342592584</c:v>
                </c:pt>
                <c:pt idx="7219">
                  <c:v>42185.562037037038</c:v>
                </c:pt>
                <c:pt idx="7220">
                  <c:v>42185.562731481485</c:v>
                </c:pt>
                <c:pt idx="7221">
                  <c:v>42185.563425925924</c:v>
                </c:pt>
                <c:pt idx="7222">
                  <c:v>42185.564120370371</c:v>
                </c:pt>
                <c:pt idx="7223">
                  <c:v>42185.564814814818</c:v>
                </c:pt>
                <c:pt idx="7224">
                  <c:v>42185.565509259257</c:v>
                </c:pt>
                <c:pt idx="7225">
                  <c:v>42185.566203703704</c:v>
                </c:pt>
                <c:pt idx="7226">
                  <c:v>42185.566898148179</c:v>
                </c:pt>
                <c:pt idx="7227">
                  <c:v>42185.56759259259</c:v>
                </c:pt>
                <c:pt idx="7228">
                  <c:v>42185.568287037036</c:v>
                </c:pt>
                <c:pt idx="7229">
                  <c:v>42185.568981481476</c:v>
                </c:pt>
                <c:pt idx="7230">
                  <c:v>42185.569675925923</c:v>
                </c:pt>
                <c:pt idx="7231">
                  <c:v>42185.570370370369</c:v>
                </c:pt>
                <c:pt idx="7232">
                  <c:v>42185.571064814802</c:v>
                </c:pt>
                <c:pt idx="7233">
                  <c:v>42185.571759259255</c:v>
                </c:pt>
                <c:pt idx="7234">
                  <c:v>42185.572453703688</c:v>
                </c:pt>
                <c:pt idx="7235">
                  <c:v>42185.573148148149</c:v>
                </c:pt>
                <c:pt idx="7236">
                  <c:v>42185.573842592596</c:v>
                </c:pt>
                <c:pt idx="7237">
                  <c:v>42185.574537037042</c:v>
                </c:pt>
                <c:pt idx="7238">
                  <c:v>42185.575231481482</c:v>
                </c:pt>
                <c:pt idx="7239">
                  <c:v>42185.575925925928</c:v>
                </c:pt>
                <c:pt idx="7240">
                  <c:v>42185.576620370368</c:v>
                </c:pt>
                <c:pt idx="7241">
                  <c:v>42185.577314814815</c:v>
                </c:pt>
                <c:pt idx="7242">
                  <c:v>42185.578009259261</c:v>
                </c:pt>
                <c:pt idx="7243">
                  <c:v>42185.578703703679</c:v>
                </c:pt>
                <c:pt idx="7244">
                  <c:v>42185.579398148169</c:v>
                </c:pt>
                <c:pt idx="7245">
                  <c:v>42185.580092592601</c:v>
                </c:pt>
                <c:pt idx="7246">
                  <c:v>42185.580787037034</c:v>
                </c:pt>
                <c:pt idx="7247">
                  <c:v>42185.581481481466</c:v>
                </c:pt>
                <c:pt idx="7248">
                  <c:v>42185.582175925942</c:v>
                </c:pt>
                <c:pt idx="7249">
                  <c:v>42185.582870370396</c:v>
                </c:pt>
                <c:pt idx="7250">
                  <c:v>42185.583564814806</c:v>
                </c:pt>
                <c:pt idx="7251">
                  <c:v>42185.584259259274</c:v>
                </c:pt>
                <c:pt idx="7252">
                  <c:v>42185.584953703707</c:v>
                </c:pt>
                <c:pt idx="7253">
                  <c:v>42185.585648148161</c:v>
                </c:pt>
                <c:pt idx="7254">
                  <c:v>42185.586342592593</c:v>
                </c:pt>
                <c:pt idx="7255">
                  <c:v>42185.587037037039</c:v>
                </c:pt>
                <c:pt idx="7256">
                  <c:v>42185.587731481479</c:v>
                </c:pt>
                <c:pt idx="7257">
                  <c:v>42185.588425925933</c:v>
                </c:pt>
                <c:pt idx="7258">
                  <c:v>42185.589120370372</c:v>
                </c:pt>
                <c:pt idx="7259">
                  <c:v>42185.589814814812</c:v>
                </c:pt>
                <c:pt idx="7260">
                  <c:v>42185.590509259258</c:v>
                </c:pt>
                <c:pt idx="7261">
                  <c:v>42185.591203703683</c:v>
                </c:pt>
                <c:pt idx="7262">
                  <c:v>42185.591898148159</c:v>
                </c:pt>
                <c:pt idx="7263">
                  <c:v>42185.592592592591</c:v>
                </c:pt>
                <c:pt idx="7264">
                  <c:v>42185.593287037023</c:v>
                </c:pt>
                <c:pt idx="7265">
                  <c:v>42185.59398148147</c:v>
                </c:pt>
                <c:pt idx="7266">
                  <c:v>42185.594675925931</c:v>
                </c:pt>
                <c:pt idx="7267">
                  <c:v>42185.595370370371</c:v>
                </c:pt>
                <c:pt idx="7268">
                  <c:v>42185.596064814803</c:v>
                </c:pt>
                <c:pt idx="7269">
                  <c:v>42185.596759259257</c:v>
                </c:pt>
                <c:pt idx="7270">
                  <c:v>42185.597453703682</c:v>
                </c:pt>
                <c:pt idx="7271">
                  <c:v>42185.598148148165</c:v>
                </c:pt>
                <c:pt idx="7272">
                  <c:v>42185.59884259259</c:v>
                </c:pt>
                <c:pt idx="7273">
                  <c:v>42185.599537037036</c:v>
                </c:pt>
                <c:pt idx="7274">
                  <c:v>42185.600231481483</c:v>
                </c:pt>
                <c:pt idx="7275">
                  <c:v>42185.600925925923</c:v>
                </c:pt>
                <c:pt idx="7276">
                  <c:v>42185.601620370355</c:v>
                </c:pt>
                <c:pt idx="7277">
                  <c:v>42185.602314814816</c:v>
                </c:pt>
                <c:pt idx="7278">
                  <c:v>42185.603009259255</c:v>
                </c:pt>
                <c:pt idx="7279">
                  <c:v>42185.603703703673</c:v>
                </c:pt>
                <c:pt idx="7280">
                  <c:v>42185.604398148171</c:v>
                </c:pt>
                <c:pt idx="7281">
                  <c:v>42185.605092592596</c:v>
                </c:pt>
                <c:pt idx="7282">
                  <c:v>42185.60578703702</c:v>
                </c:pt>
                <c:pt idx="7283">
                  <c:v>42185.606481481474</c:v>
                </c:pt>
                <c:pt idx="7284">
                  <c:v>42185.607175925928</c:v>
                </c:pt>
                <c:pt idx="7285">
                  <c:v>42185.607870370368</c:v>
                </c:pt>
                <c:pt idx="7286">
                  <c:v>42185.608564814815</c:v>
                </c:pt>
                <c:pt idx="7287">
                  <c:v>42185.609259259261</c:v>
                </c:pt>
                <c:pt idx="7288">
                  <c:v>42185.609953703679</c:v>
                </c:pt>
                <c:pt idx="7289">
                  <c:v>42185.610648148169</c:v>
                </c:pt>
                <c:pt idx="7290">
                  <c:v>42185.611342592594</c:v>
                </c:pt>
                <c:pt idx="7291">
                  <c:v>42185.612037037041</c:v>
                </c:pt>
                <c:pt idx="7292">
                  <c:v>42185.61273148148</c:v>
                </c:pt>
                <c:pt idx="7293">
                  <c:v>42185.613425925927</c:v>
                </c:pt>
                <c:pt idx="7294">
                  <c:v>42185.614120370381</c:v>
                </c:pt>
                <c:pt idx="7295">
                  <c:v>42185.614814814813</c:v>
                </c:pt>
                <c:pt idx="7296">
                  <c:v>42185.61550925926</c:v>
                </c:pt>
                <c:pt idx="7297">
                  <c:v>42185.616203703707</c:v>
                </c:pt>
                <c:pt idx="7298">
                  <c:v>42185.616898148175</c:v>
                </c:pt>
                <c:pt idx="7299">
                  <c:v>42185.617592592593</c:v>
                </c:pt>
                <c:pt idx="7300">
                  <c:v>42185.618287037039</c:v>
                </c:pt>
                <c:pt idx="7301">
                  <c:v>42185.618981481479</c:v>
                </c:pt>
                <c:pt idx="7302">
                  <c:v>42185.619675925933</c:v>
                </c:pt>
                <c:pt idx="7303">
                  <c:v>42185.620370370372</c:v>
                </c:pt>
                <c:pt idx="7304">
                  <c:v>42185.621064814783</c:v>
                </c:pt>
                <c:pt idx="7305">
                  <c:v>42185.621759259244</c:v>
                </c:pt>
                <c:pt idx="7306">
                  <c:v>42185.622453703683</c:v>
                </c:pt>
                <c:pt idx="7307">
                  <c:v>42185.623148148145</c:v>
                </c:pt>
                <c:pt idx="7308">
                  <c:v>42185.623842592584</c:v>
                </c:pt>
                <c:pt idx="7309">
                  <c:v>42185.624537037038</c:v>
                </c:pt>
                <c:pt idx="7310">
                  <c:v>42185.625231481485</c:v>
                </c:pt>
                <c:pt idx="7311">
                  <c:v>42185.625925925924</c:v>
                </c:pt>
                <c:pt idx="7312">
                  <c:v>42185.626620370371</c:v>
                </c:pt>
                <c:pt idx="7313">
                  <c:v>42185.627314814803</c:v>
                </c:pt>
                <c:pt idx="7314">
                  <c:v>42185.628009259257</c:v>
                </c:pt>
                <c:pt idx="7315">
                  <c:v>42185.628703703682</c:v>
                </c:pt>
                <c:pt idx="7316">
                  <c:v>42185.629398148165</c:v>
                </c:pt>
                <c:pt idx="7317">
                  <c:v>42185.63009259259</c:v>
                </c:pt>
                <c:pt idx="7318">
                  <c:v>42185.630787037022</c:v>
                </c:pt>
                <c:pt idx="7319">
                  <c:v>42185.631481481454</c:v>
                </c:pt>
                <c:pt idx="7320">
                  <c:v>42185.632175925923</c:v>
                </c:pt>
                <c:pt idx="7321">
                  <c:v>42185.632870370369</c:v>
                </c:pt>
                <c:pt idx="7322">
                  <c:v>42185.633564814802</c:v>
                </c:pt>
                <c:pt idx="7323">
                  <c:v>42185.634259259263</c:v>
                </c:pt>
                <c:pt idx="7324">
                  <c:v>42185.634953703688</c:v>
                </c:pt>
                <c:pt idx="7325">
                  <c:v>42185.635648148149</c:v>
                </c:pt>
                <c:pt idx="7326">
                  <c:v>42185.636342592596</c:v>
                </c:pt>
                <c:pt idx="7327">
                  <c:v>42185.637037037035</c:v>
                </c:pt>
                <c:pt idx="7328">
                  <c:v>42185.637731481474</c:v>
                </c:pt>
                <c:pt idx="7329">
                  <c:v>42185.638425925928</c:v>
                </c:pt>
                <c:pt idx="7330">
                  <c:v>42185.639120370353</c:v>
                </c:pt>
                <c:pt idx="7331">
                  <c:v>42185.639814814815</c:v>
                </c:pt>
                <c:pt idx="7332">
                  <c:v>42185.640509259261</c:v>
                </c:pt>
                <c:pt idx="7333">
                  <c:v>42185.641203703679</c:v>
                </c:pt>
                <c:pt idx="7334">
                  <c:v>42185.641898148169</c:v>
                </c:pt>
                <c:pt idx="7335">
                  <c:v>42185.642592592601</c:v>
                </c:pt>
                <c:pt idx="7336">
                  <c:v>42185.643287037034</c:v>
                </c:pt>
                <c:pt idx="7337">
                  <c:v>42185.643981481466</c:v>
                </c:pt>
                <c:pt idx="7338">
                  <c:v>42185.644675925942</c:v>
                </c:pt>
                <c:pt idx="7339">
                  <c:v>42185.645370370381</c:v>
                </c:pt>
                <c:pt idx="7340">
                  <c:v>42185.646064814806</c:v>
                </c:pt>
                <c:pt idx="7341">
                  <c:v>42185.64675925926</c:v>
                </c:pt>
                <c:pt idx="7342">
                  <c:v>42185.647453703685</c:v>
                </c:pt>
                <c:pt idx="7343">
                  <c:v>42185.648148148161</c:v>
                </c:pt>
                <c:pt idx="7344">
                  <c:v>42185.648842592593</c:v>
                </c:pt>
                <c:pt idx="7345">
                  <c:v>42185.649537037039</c:v>
                </c:pt>
                <c:pt idx="7346">
                  <c:v>42185.650231481493</c:v>
                </c:pt>
                <c:pt idx="7347">
                  <c:v>42185.650925925933</c:v>
                </c:pt>
                <c:pt idx="7348">
                  <c:v>42185.651620370372</c:v>
                </c:pt>
                <c:pt idx="7349">
                  <c:v>42185.652314814812</c:v>
                </c:pt>
                <c:pt idx="7350">
                  <c:v>42185.653009259258</c:v>
                </c:pt>
                <c:pt idx="7351">
                  <c:v>42185.653703703683</c:v>
                </c:pt>
                <c:pt idx="7352">
                  <c:v>42185.654398148174</c:v>
                </c:pt>
                <c:pt idx="7353">
                  <c:v>42185.655092592591</c:v>
                </c:pt>
                <c:pt idx="7354">
                  <c:v>42185.655787037023</c:v>
                </c:pt>
                <c:pt idx="7355">
                  <c:v>42185.656481481485</c:v>
                </c:pt>
                <c:pt idx="7356">
                  <c:v>42185.657175925931</c:v>
                </c:pt>
                <c:pt idx="7357">
                  <c:v>42185.657870370385</c:v>
                </c:pt>
                <c:pt idx="7358">
                  <c:v>42185.658564814818</c:v>
                </c:pt>
                <c:pt idx="7359">
                  <c:v>42185.659259259271</c:v>
                </c:pt>
                <c:pt idx="7360">
                  <c:v>42185.659953703704</c:v>
                </c:pt>
                <c:pt idx="7361">
                  <c:v>42185.660648148165</c:v>
                </c:pt>
                <c:pt idx="7362">
                  <c:v>42185.661342592575</c:v>
                </c:pt>
                <c:pt idx="7363">
                  <c:v>42185.662037037036</c:v>
                </c:pt>
                <c:pt idx="7364">
                  <c:v>42185.662731481476</c:v>
                </c:pt>
                <c:pt idx="7365">
                  <c:v>42185.663425925908</c:v>
                </c:pt>
                <c:pt idx="7366">
                  <c:v>42185.664120370355</c:v>
                </c:pt>
                <c:pt idx="7367">
                  <c:v>42185.664814814816</c:v>
                </c:pt>
                <c:pt idx="7368">
                  <c:v>42185.665509259255</c:v>
                </c:pt>
                <c:pt idx="7369">
                  <c:v>42185.666203703688</c:v>
                </c:pt>
                <c:pt idx="7370">
                  <c:v>42185.666898148171</c:v>
                </c:pt>
                <c:pt idx="7371">
                  <c:v>42185.667592592596</c:v>
                </c:pt>
                <c:pt idx="7372">
                  <c:v>42185.668287037035</c:v>
                </c:pt>
                <c:pt idx="7373">
                  <c:v>42185.668981481474</c:v>
                </c:pt>
                <c:pt idx="7374">
                  <c:v>42185.669675925928</c:v>
                </c:pt>
                <c:pt idx="7375">
                  <c:v>42185.670370370368</c:v>
                </c:pt>
                <c:pt idx="7376">
                  <c:v>42185.6710648148</c:v>
                </c:pt>
                <c:pt idx="7377">
                  <c:v>42185.671759259254</c:v>
                </c:pt>
                <c:pt idx="7378">
                  <c:v>42185.672453703679</c:v>
                </c:pt>
                <c:pt idx="7379">
                  <c:v>42185.673148148147</c:v>
                </c:pt>
                <c:pt idx="7380">
                  <c:v>42185.673842592594</c:v>
                </c:pt>
                <c:pt idx="7381">
                  <c:v>42185.674537037041</c:v>
                </c:pt>
                <c:pt idx="7382">
                  <c:v>42185.67523148148</c:v>
                </c:pt>
                <c:pt idx="7383">
                  <c:v>42185.675925925927</c:v>
                </c:pt>
                <c:pt idx="7384">
                  <c:v>42185.676620370381</c:v>
                </c:pt>
                <c:pt idx="7385">
                  <c:v>42185.677314814806</c:v>
                </c:pt>
                <c:pt idx="7386">
                  <c:v>42185.67800925926</c:v>
                </c:pt>
                <c:pt idx="7387">
                  <c:v>42185.678703703685</c:v>
                </c:pt>
                <c:pt idx="7388">
                  <c:v>42185.679398148161</c:v>
                </c:pt>
                <c:pt idx="7389">
                  <c:v>42185.680092592593</c:v>
                </c:pt>
                <c:pt idx="7390">
                  <c:v>42185.680787037025</c:v>
                </c:pt>
                <c:pt idx="7391">
                  <c:v>42185.681481481464</c:v>
                </c:pt>
                <c:pt idx="7392">
                  <c:v>42185.682175925933</c:v>
                </c:pt>
                <c:pt idx="7393">
                  <c:v>42185.682870370387</c:v>
                </c:pt>
                <c:pt idx="7394">
                  <c:v>42185.683564814804</c:v>
                </c:pt>
                <c:pt idx="7395">
                  <c:v>42185.684259259273</c:v>
                </c:pt>
                <c:pt idx="7396">
                  <c:v>42185.684953703705</c:v>
                </c:pt>
                <c:pt idx="7397">
                  <c:v>42185.685648148159</c:v>
                </c:pt>
                <c:pt idx="7398">
                  <c:v>42185.686342592591</c:v>
                </c:pt>
                <c:pt idx="7399">
                  <c:v>42185.687037037038</c:v>
                </c:pt>
                <c:pt idx="7400">
                  <c:v>42185.687731481485</c:v>
                </c:pt>
                <c:pt idx="7401">
                  <c:v>42185.688425925931</c:v>
                </c:pt>
                <c:pt idx="7402">
                  <c:v>42185.689120370371</c:v>
                </c:pt>
                <c:pt idx="7403">
                  <c:v>42185.689814814818</c:v>
                </c:pt>
                <c:pt idx="7404">
                  <c:v>42185.690509259257</c:v>
                </c:pt>
                <c:pt idx="7405">
                  <c:v>42185.691203703682</c:v>
                </c:pt>
                <c:pt idx="7406">
                  <c:v>42185.691898148165</c:v>
                </c:pt>
                <c:pt idx="7407">
                  <c:v>42185.69259259259</c:v>
                </c:pt>
                <c:pt idx="7408">
                  <c:v>42185.693287037022</c:v>
                </c:pt>
                <c:pt idx="7409">
                  <c:v>42185.693981481454</c:v>
                </c:pt>
                <c:pt idx="7410">
                  <c:v>42185.694675925923</c:v>
                </c:pt>
                <c:pt idx="7411">
                  <c:v>42185.695370370355</c:v>
                </c:pt>
                <c:pt idx="7412">
                  <c:v>42185.696064814802</c:v>
                </c:pt>
                <c:pt idx="7413">
                  <c:v>42185.696759259255</c:v>
                </c:pt>
                <c:pt idx="7414">
                  <c:v>42185.697453703673</c:v>
                </c:pt>
                <c:pt idx="7415">
                  <c:v>42185.698148148149</c:v>
                </c:pt>
                <c:pt idx="7416">
                  <c:v>42185.698842592596</c:v>
                </c:pt>
                <c:pt idx="7417">
                  <c:v>42185.699537037035</c:v>
                </c:pt>
                <c:pt idx="7418">
                  <c:v>42185.700231481482</c:v>
                </c:pt>
                <c:pt idx="7419">
                  <c:v>42185.700925925928</c:v>
                </c:pt>
                <c:pt idx="7420">
                  <c:v>42185.701620370353</c:v>
                </c:pt>
                <c:pt idx="7421">
                  <c:v>42185.702314814815</c:v>
                </c:pt>
                <c:pt idx="7422">
                  <c:v>42185.703009259254</c:v>
                </c:pt>
                <c:pt idx="7423">
                  <c:v>42185.703703703672</c:v>
                </c:pt>
                <c:pt idx="7424">
                  <c:v>42185.704398148169</c:v>
                </c:pt>
                <c:pt idx="7425">
                  <c:v>42185.705092592594</c:v>
                </c:pt>
                <c:pt idx="7426">
                  <c:v>42185.705787037019</c:v>
                </c:pt>
                <c:pt idx="7427">
                  <c:v>42185.706481481466</c:v>
                </c:pt>
                <c:pt idx="7428">
                  <c:v>42185.707175925927</c:v>
                </c:pt>
                <c:pt idx="7429">
                  <c:v>42185.707870370381</c:v>
                </c:pt>
                <c:pt idx="7430">
                  <c:v>42185.708564814806</c:v>
                </c:pt>
                <c:pt idx="7431">
                  <c:v>42185.70925925926</c:v>
                </c:pt>
                <c:pt idx="7432">
                  <c:v>42185.709953703685</c:v>
                </c:pt>
                <c:pt idx="7433">
                  <c:v>42185.710648148161</c:v>
                </c:pt>
                <c:pt idx="7434">
                  <c:v>42185.711342592585</c:v>
                </c:pt>
                <c:pt idx="7435">
                  <c:v>42185.712037037039</c:v>
                </c:pt>
                <c:pt idx="7436">
                  <c:v>42185.712731481479</c:v>
                </c:pt>
                <c:pt idx="7437">
                  <c:v>42185.713425925926</c:v>
                </c:pt>
                <c:pt idx="7438">
                  <c:v>42185.714120370372</c:v>
                </c:pt>
                <c:pt idx="7439">
                  <c:v>42185.714814814812</c:v>
                </c:pt>
                <c:pt idx="7440">
                  <c:v>42185.715509259258</c:v>
                </c:pt>
                <c:pt idx="7441">
                  <c:v>42185.716203703705</c:v>
                </c:pt>
                <c:pt idx="7442">
                  <c:v>42185.716898148174</c:v>
                </c:pt>
                <c:pt idx="7443">
                  <c:v>42185.717592592591</c:v>
                </c:pt>
                <c:pt idx="7444">
                  <c:v>42185.718287037038</c:v>
                </c:pt>
                <c:pt idx="7445">
                  <c:v>42185.718981481485</c:v>
                </c:pt>
                <c:pt idx="7446">
                  <c:v>42185.719675925931</c:v>
                </c:pt>
                <c:pt idx="7447">
                  <c:v>42185.720370370371</c:v>
                </c:pt>
                <c:pt idx="7448">
                  <c:v>42185.721064814788</c:v>
                </c:pt>
                <c:pt idx="7449">
                  <c:v>42185.721759259242</c:v>
                </c:pt>
                <c:pt idx="7450">
                  <c:v>42185.722453703682</c:v>
                </c:pt>
                <c:pt idx="7451">
                  <c:v>42185.72314814815</c:v>
                </c:pt>
                <c:pt idx="7452">
                  <c:v>42185.723842592575</c:v>
                </c:pt>
                <c:pt idx="7453">
                  <c:v>42185.724537037036</c:v>
                </c:pt>
                <c:pt idx="7454">
                  <c:v>42185.725231481476</c:v>
                </c:pt>
                <c:pt idx="7455">
                  <c:v>42185.725925925908</c:v>
                </c:pt>
                <c:pt idx="7456">
                  <c:v>42185.726620370355</c:v>
                </c:pt>
                <c:pt idx="7457">
                  <c:v>42185.727314814802</c:v>
                </c:pt>
                <c:pt idx="7458">
                  <c:v>42185.728009259255</c:v>
                </c:pt>
                <c:pt idx="7459">
                  <c:v>42185.728703703673</c:v>
                </c:pt>
                <c:pt idx="7460">
                  <c:v>42185.729398148149</c:v>
                </c:pt>
                <c:pt idx="7461">
                  <c:v>42185.730092592596</c:v>
                </c:pt>
                <c:pt idx="7462">
                  <c:v>42185.73078703702</c:v>
                </c:pt>
                <c:pt idx="7463">
                  <c:v>42185.731481481453</c:v>
                </c:pt>
                <c:pt idx="7464">
                  <c:v>42185.732175925928</c:v>
                </c:pt>
                <c:pt idx="7465">
                  <c:v>42185.732870370368</c:v>
                </c:pt>
                <c:pt idx="7466">
                  <c:v>42185.7335648148</c:v>
                </c:pt>
                <c:pt idx="7467">
                  <c:v>42185.734259259261</c:v>
                </c:pt>
                <c:pt idx="7468">
                  <c:v>42185.734953703679</c:v>
                </c:pt>
                <c:pt idx="7469">
                  <c:v>42185.735648148147</c:v>
                </c:pt>
                <c:pt idx="7470">
                  <c:v>42185.736342592594</c:v>
                </c:pt>
                <c:pt idx="7471">
                  <c:v>42185.737037037034</c:v>
                </c:pt>
                <c:pt idx="7472">
                  <c:v>42185.737731481466</c:v>
                </c:pt>
                <c:pt idx="7473">
                  <c:v>42185.738425925927</c:v>
                </c:pt>
                <c:pt idx="7474">
                  <c:v>42185.739120370374</c:v>
                </c:pt>
                <c:pt idx="7475">
                  <c:v>42185.739814814806</c:v>
                </c:pt>
                <c:pt idx="7476">
                  <c:v>42185.74050925926</c:v>
                </c:pt>
                <c:pt idx="7477">
                  <c:v>42185.741203703685</c:v>
                </c:pt>
                <c:pt idx="7478">
                  <c:v>42185.741898148161</c:v>
                </c:pt>
                <c:pt idx="7479">
                  <c:v>42185.742592592593</c:v>
                </c:pt>
                <c:pt idx="7480">
                  <c:v>42185.743287037025</c:v>
                </c:pt>
                <c:pt idx="7481">
                  <c:v>42185.743981481464</c:v>
                </c:pt>
                <c:pt idx="7482">
                  <c:v>42185.744675925933</c:v>
                </c:pt>
                <c:pt idx="7483">
                  <c:v>42185.745370370372</c:v>
                </c:pt>
                <c:pt idx="7484">
                  <c:v>42185.746064814804</c:v>
                </c:pt>
                <c:pt idx="7485">
                  <c:v>42185.746759259258</c:v>
                </c:pt>
                <c:pt idx="7486">
                  <c:v>42185.747453703683</c:v>
                </c:pt>
                <c:pt idx="7487">
                  <c:v>42185.748148148159</c:v>
                </c:pt>
                <c:pt idx="7488">
                  <c:v>42185.748842592591</c:v>
                </c:pt>
                <c:pt idx="7489">
                  <c:v>42185.749537037038</c:v>
                </c:pt>
                <c:pt idx="7490">
                  <c:v>42185.750231481492</c:v>
                </c:pt>
                <c:pt idx="7491">
                  <c:v>42185.750925925931</c:v>
                </c:pt>
                <c:pt idx="7492">
                  <c:v>42185.751620370371</c:v>
                </c:pt>
                <c:pt idx="7493">
                  <c:v>42185.752314814818</c:v>
                </c:pt>
                <c:pt idx="7494">
                  <c:v>42185.753009259257</c:v>
                </c:pt>
                <c:pt idx="7495">
                  <c:v>42185.753703703682</c:v>
                </c:pt>
                <c:pt idx="7496">
                  <c:v>42185.754398148179</c:v>
                </c:pt>
                <c:pt idx="7497">
                  <c:v>42185.75509259259</c:v>
                </c:pt>
                <c:pt idx="7498">
                  <c:v>42185.755787037022</c:v>
                </c:pt>
                <c:pt idx="7499">
                  <c:v>42185.756481481476</c:v>
                </c:pt>
                <c:pt idx="7500">
                  <c:v>42185.757175925923</c:v>
                </c:pt>
                <c:pt idx="7501">
                  <c:v>42185.757870370369</c:v>
                </c:pt>
                <c:pt idx="7502">
                  <c:v>42185.758564814816</c:v>
                </c:pt>
                <c:pt idx="7503">
                  <c:v>42185.759259259263</c:v>
                </c:pt>
                <c:pt idx="7504">
                  <c:v>42185.759953703688</c:v>
                </c:pt>
                <c:pt idx="7505">
                  <c:v>42185.760648148149</c:v>
                </c:pt>
                <c:pt idx="7506">
                  <c:v>42185.761342592581</c:v>
                </c:pt>
                <c:pt idx="7507">
                  <c:v>42185.762037037035</c:v>
                </c:pt>
                <c:pt idx="7508">
                  <c:v>42185.762731481474</c:v>
                </c:pt>
                <c:pt idx="7509">
                  <c:v>42185.763425925914</c:v>
                </c:pt>
                <c:pt idx="7510">
                  <c:v>42185.764120370353</c:v>
                </c:pt>
                <c:pt idx="7511">
                  <c:v>42185.764814814815</c:v>
                </c:pt>
                <c:pt idx="7512">
                  <c:v>42185.765509259254</c:v>
                </c:pt>
                <c:pt idx="7513">
                  <c:v>42185.766203703679</c:v>
                </c:pt>
                <c:pt idx="7514">
                  <c:v>42185.766898148169</c:v>
                </c:pt>
                <c:pt idx="7515">
                  <c:v>42185.767592592594</c:v>
                </c:pt>
                <c:pt idx="7516">
                  <c:v>42185.768287037034</c:v>
                </c:pt>
                <c:pt idx="7517">
                  <c:v>42185.768981481466</c:v>
                </c:pt>
                <c:pt idx="7518">
                  <c:v>42185.769675925927</c:v>
                </c:pt>
                <c:pt idx="7519">
                  <c:v>42185.770370370381</c:v>
                </c:pt>
                <c:pt idx="7520">
                  <c:v>42185.771064814784</c:v>
                </c:pt>
                <c:pt idx="7521">
                  <c:v>42185.771759259245</c:v>
                </c:pt>
                <c:pt idx="7522">
                  <c:v>42185.772453703685</c:v>
                </c:pt>
                <c:pt idx="7523">
                  <c:v>42185.773148148146</c:v>
                </c:pt>
                <c:pt idx="7524">
                  <c:v>42185.773842592585</c:v>
                </c:pt>
                <c:pt idx="7525">
                  <c:v>42185.774537037039</c:v>
                </c:pt>
                <c:pt idx="7526">
                  <c:v>42185.775231481479</c:v>
                </c:pt>
                <c:pt idx="7527">
                  <c:v>42185.775925925926</c:v>
                </c:pt>
                <c:pt idx="7528">
                  <c:v>42185.776620370372</c:v>
                </c:pt>
                <c:pt idx="7529">
                  <c:v>42185.777314814804</c:v>
                </c:pt>
                <c:pt idx="7530">
                  <c:v>42185.778009259258</c:v>
                </c:pt>
                <c:pt idx="7531">
                  <c:v>42185.778703703683</c:v>
                </c:pt>
                <c:pt idx="7532">
                  <c:v>42185.779398148159</c:v>
                </c:pt>
                <c:pt idx="7533">
                  <c:v>42185.780092592591</c:v>
                </c:pt>
                <c:pt idx="7534">
                  <c:v>42185.780787037023</c:v>
                </c:pt>
                <c:pt idx="7535">
                  <c:v>42185.78148148147</c:v>
                </c:pt>
                <c:pt idx="7536">
                  <c:v>42185.782175925931</c:v>
                </c:pt>
                <c:pt idx="7537">
                  <c:v>42185.782870370385</c:v>
                </c:pt>
                <c:pt idx="7538">
                  <c:v>42185.783564814803</c:v>
                </c:pt>
                <c:pt idx="7539">
                  <c:v>42185.784259259271</c:v>
                </c:pt>
                <c:pt idx="7540">
                  <c:v>42185.784953703704</c:v>
                </c:pt>
                <c:pt idx="7541">
                  <c:v>42185.785648148165</c:v>
                </c:pt>
                <c:pt idx="7542">
                  <c:v>42185.78634259259</c:v>
                </c:pt>
                <c:pt idx="7543">
                  <c:v>42185.787037037036</c:v>
                </c:pt>
                <c:pt idx="7544">
                  <c:v>42185.787731481476</c:v>
                </c:pt>
                <c:pt idx="7545">
                  <c:v>42185.788425925923</c:v>
                </c:pt>
                <c:pt idx="7546">
                  <c:v>42185.789120370355</c:v>
                </c:pt>
                <c:pt idx="7547">
                  <c:v>42185.789814814816</c:v>
                </c:pt>
                <c:pt idx="7548">
                  <c:v>42185.790509259255</c:v>
                </c:pt>
                <c:pt idx="7549">
                  <c:v>42185.791203703673</c:v>
                </c:pt>
                <c:pt idx="7550">
                  <c:v>42185.791898148149</c:v>
                </c:pt>
                <c:pt idx="7551">
                  <c:v>42185.792592592596</c:v>
                </c:pt>
                <c:pt idx="7552">
                  <c:v>42185.79328703702</c:v>
                </c:pt>
                <c:pt idx="7553">
                  <c:v>42185.793981481453</c:v>
                </c:pt>
                <c:pt idx="7554">
                  <c:v>42185.794675925928</c:v>
                </c:pt>
                <c:pt idx="7555">
                  <c:v>42185.795370370353</c:v>
                </c:pt>
                <c:pt idx="7556">
                  <c:v>42185.7960648148</c:v>
                </c:pt>
                <c:pt idx="7557">
                  <c:v>42185.796759259254</c:v>
                </c:pt>
                <c:pt idx="7558">
                  <c:v>42185.797453703672</c:v>
                </c:pt>
                <c:pt idx="7559">
                  <c:v>42185.798148148147</c:v>
                </c:pt>
                <c:pt idx="7560">
                  <c:v>42185.798842592594</c:v>
                </c:pt>
                <c:pt idx="7561">
                  <c:v>42185.799537037034</c:v>
                </c:pt>
                <c:pt idx="7562">
                  <c:v>42185.800231481495</c:v>
                </c:pt>
                <c:pt idx="7563">
                  <c:v>42185.800925925942</c:v>
                </c:pt>
                <c:pt idx="7564">
                  <c:v>42185.801620370381</c:v>
                </c:pt>
                <c:pt idx="7565">
                  <c:v>42185.802314814813</c:v>
                </c:pt>
                <c:pt idx="7566">
                  <c:v>42185.80300925926</c:v>
                </c:pt>
                <c:pt idx="7567">
                  <c:v>42185.803703703685</c:v>
                </c:pt>
                <c:pt idx="7568">
                  <c:v>42185.804398148175</c:v>
                </c:pt>
                <c:pt idx="7569">
                  <c:v>42185.805092592593</c:v>
                </c:pt>
                <c:pt idx="7570">
                  <c:v>42185.805787037025</c:v>
                </c:pt>
                <c:pt idx="7571">
                  <c:v>42185.806481481479</c:v>
                </c:pt>
                <c:pt idx="7572">
                  <c:v>42185.807175925933</c:v>
                </c:pt>
                <c:pt idx="7573">
                  <c:v>42185.807870370387</c:v>
                </c:pt>
                <c:pt idx="7574">
                  <c:v>42185.808564814812</c:v>
                </c:pt>
                <c:pt idx="7575">
                  <c:v>42185.809259259273</c:v>
                </c:pt>
                <c:pt idx="7576">
                  <c:v>42185.809953703705</c:v>
                </c:pt>
                <c:pt idx="7577">
                  <c:v>42185.810648148174</c:v>
                </c:pt>
                <c:pt idx="7578">
                  <c:v>42185.811342592591</c:v>
                </c:pt>
                <c:pt idx="7579">
                  <c:v>42185.812037037053</c:v>
                </c:pt>
                <c:pt idx="7580">
                  <c:v>42185.812731481492</c:v>
                </c:pt>
                <c:pt idx="7581">
                  <c:v>42185.813425925931</c:v>
                </c:pt>
                <c:pt idx="7582">
                  <c:v>42185.814120370385</c:v>
                </c:pt>
                <c:pt idx="7583">
                  <c:v>42185.814814814839</c:v>
                </c:pt>
                <c:pt idx="7584">
                  <c:v>42185.815509259271</c:v>
                </c:pt>
                <c:pt idx="7585">
                  <c:v>42185.816203703711</c:v>
                </c:pt>
                <c:pt idx="7586">
                  <c:v>42185.816898148194</c:v>
                </c:pt>
                <c:pt idx="7587">
                  <c:v>42185.817592592604</c:v>
                </c:pt>
                <c:pt idx="7588">
                  <c:v>42185.818287037051</c:v>
                </c:pt>
                <c:pt idx="7589">
                  <c:v>42185.818981481483</c:v>
                </c:pt>
                <c:pt idx="7590">
                  <c:v>42185.819675925937</c:v>
                </c:pt>
                <c:pt idx="7591">
                  <c:v>42185.820370370369</c:v>
                </c:pt>
                <c:pt idx="7592">
                  <c:v>42185.821064814802</c:v>
                </c:pt>
                <c:pt idx="7593">
                  <c:v>42185.821759259255</c:v>
                </c:pt>
                <c:pt idx="7594">
                  <c:v>42185.822453703688</c:v>
                </c:pt>
                <c:pt idx="7595">
                  <c:v>42185.823148148149</c:v>
                </c:pt>
                <c:pt idx="7596">
                  <c:v>42185.823842592596</c:v>
                </c:pt>
                <c:pt idx="7597">
                  <c:v>42185.824537037042</c:v>
                </c:pt>
                <c:pt idx="7598">
                  <c:v>42185.825231481482</c:v>
                </c:pt>
                <c:pt idx="7599">
                  <c:v>42185.825925925928</c:v>
                </c:pt>
                <c:pt idx="7600">
                  <c:v>42185.826620370368</c:v>
                </c:pt>
                <c:pt idx="7601">
                  <c:v>42185.827314814815</c:v>
                </c:pt>
                <c:pt idx="7602">
                  <c:v>42185.828009259261</c:v>
                </c:pt>
                <c:pt idx="7603">
                  <c:v>42185.828703703679</c:v>
                </c:pt>
                <c:pt idx="7604">
                  <c:v>42185.829398148169</c:v>
                </c:pt>
                <c:pt idx="7605">
                  <c:v>42185.830092592601</c:v>
                </c:pt>
                <c:pt idx="7606">
                  <c:v>42185.830787037034</c:v>
                </c:pt>
                <c:pt idx="7607">
                  <c:v>42185.831481481466</c:v>
                </c:pt>
                <c:pt idx="7608">
                  <c:v>42185.832175925942</c:v>
                </c:pt>
                <c:pt idx="7609">
                  <c:v>42185.832870370396</c:v>
                </c:pt>
                <c:pt idx="7610">
                  <c:v>42185.833564814806</c:v>
                </c:pt>
                <c:pt idx="7611">
                  <c:v>42185.834259259274</c:v>
                </c:pt>
                <c:pt idx="7612">
                  <c:v>42185.834953703707</c:v>
                </c:pt>
                <c:pt idx="7613">
                  <c:v>42185.835648148161</c:v>
                </c:pt>
                <c:pt idx="7614">
                  <c:v>42185.836342592593</c:v>
                </c:pt>
                <c:pt idx="7615">
                  <c:v>42185.837037037039</c:v>
                </c:pt>
                <c:pt idx="7616">
                  <c:v>42185.837731481479</c:v>
                </c:pt>
                <c:pt idx="7617">
                  <c:v>42185.838425925933</c:v>
                </c:pt>
                <c:pt idx="7618">
                  <c:v>42185.839120370372</c:v>
                </c:pt>
                <c:pt idx="7619">
                  <c:v>42185.839814814812</c:v>
                </c:pt>
                <c:pt idx="7620">
                  <c:v>42185.840509259273</c:v>
                </c:pt>
                <c:pt idx="7621">
                  <c:v>42185.841203703705</c:v>
                </c:pt>
                <c:pt idx="7622">
                  <c:v>42185.841898148174</c:v>
                </c:pt>
                <c:pt idx="7623">
                  <c:v>42185.842592592606</c:v>
                </c:pt>
                <c:pt idx="7624">
                  <c:v>42185.843287037038</c:v>
                </c:pt>
                <c:pt idx="7625">
                  <c:v>42185.843981481485</c:v>
                </c:pt>
                <c:pt idx="7626">
                  <c:v>42185.844675925946</c:v>
                </c:pt>
                <c:pt idx="7627">
                  <c:v>42185.845370370385</c:v>
                </c:pt>
                <c:pt idx="7628">
                  <c:v>42185.846064814818</c:v>
                </c:pt>
                <c:pt idx="7629">
                  <c:v>42185.846759259271</c:v>
                </c:pt>
                <c:pt idx="7630">
                  <c:v>42185.847453703704</c:v>
                </c:pt>
                <c:pt idx="7631">
                  <c:v>42185.848148148179</c:v>
                </c:pt>
                <c:pt idx="7632">
                  <c:v>42185.848842592604</c:v>
                </c:pt>
                <c:pt idx="7633">
                  <c:v>42185.849537037051</c:v>
                </c:pt>
                <c:pt idx="7634">
                  <c:v>42185.850231481498</c:v>
                </c:pt>
                <c:pt idx="7635">
                  <c:v>42185.850925925937</c:v>
                </c:pt>
                <c:pt idx="7636">
                  <c:v>42185.851620370369</c:v>
                </c:pt>
                <c:pt idx="7637">
                  <c:v>42185.852314814831</c:v>
                </c:pt>
                <c:pt idx="7638">
                  <c:v>42185.853009259263</c:v>
                </c:pt>
                <c:pt idx="7639">
                  <c:v>42185.853703703688</c:v>
                </c:pt>
                <c:pt idx="7640">
                  <c:v>42185.854398148178</c:v>
                </c:pt>
                <c:pt idx="7641">
                  <c:v>42185.855092592603</c:v>
                </c:pt>
                <c:pt idx="7642">
                  <c:v>42185.855787037035</c:v>
                </c:pt>
                <c:pt idx="7643">
                  <c:v>42185.856481481482</c:v>
                </c:pt>
                <c:pt idx="7644">
                  <c:v>42185.857175925943</c:v>
                </c:pt>
                <c:pt idx="7645">
                  <c:v>42185.85787037039</c:v>
                </c:pt>
                <c:pt idx="7646">
                  <c:v>42185.858564814829</c:v>
                </c:pt>
                <c:pt idx="7647">
                  <c:v>42185.859259259276</c:v>
                </c:pt>
                <c:pt idx="7648">
                  <c:v>42185.859953703701</c:v>
                </c:pt>
                <c:pt idx="7649">
                  <c:v>42185.860648148169</c:v>
                </c:pt>
                <c:pt idx="7650">
                  <c:v>42185.861342592594</c:v>
                </c:pt>
                <c:pt idx="7651">
                  <c:v>42185.862037037041</c:v>
                </c:pt>
                <c:pt idx="7652">
                  <c:v>42185.86273148148</c:v>
                </c:pt>
                <c:pt idx="7653">
                  <c:v>42185.863425925927</c:v>
                </c:pt>
                <c:pt idx="7654">
                  <c:v>42185.864120370381</c:v>
                </c:pt>
                <c:pt idx="7655">
                  <c:v>42185.864814814813</c:v>
                </c:pt>
                <c:pt idx="7656">
                  <c:v>42185.86550925926</c:v>
                </c:pt>
                <c:pt idx="7657">
                  <c:v>42185.866203703707</c:v>
                </c:pt>
                <c:pt idx="7658">
                  <c:v>42185.866898148175</c:v>
                </c:pt>
                <c:pt idx="7659">
                  <c:v>42185.867592592593</c:v>
                </c:pt>
                <c:pt idx="7660">
                  <c:v>42185.868287037039</c:v>
                </c:pt>
                <c:pt idx="7661">
                  <c:v>42185.868981481479</c:v>
                </c:pt>
                <c:pt idx="7662">
                  <c:v>42185.869675925933</c:v>
                </c:pt>
                <c:pt idx="7663">
                  <c:v>42185.870370370387</c:v>
                </c:pt>
                <c:pt idx="7664">
                  <c:v>42185.871064814804</c:v>
                </c:pt>
                <c:pt idx="7665">
                  <c:v>42185.871759259258</c:v>
                </c:pt>
                <c:pt idx="7666">
                  <c:v>42185.872453703705</c:v>
                </c:pt>
                <c:pt idx="7667">
                  <c:v>42185.873148148159</c:v>
                </c:pt>
                <c:pt idx="7668">
                  <c:v>42185.873842592591</c:v>
                </c:pt>
                <c:pt idx="7669">
                  <c:v>42185.874537037053</c:v>
                </c:pt>
                <c:pt idx="7670">
                  <c:v>42185.875231481492</c:v>
                </c:pt>
                <c:pt idx="7671">
                  <c:v>42185.875925925931</c:v>
                </c:pt>
                <c:pt idx="7672">
                  <c:v>42185.876620370385</c:v>
                </c:pt>
                <c:pt idx="7673">
                  <c:v>42185.877314814818</c:v>
                </c:pt>
                <c:pt idx="7674">
                  <c:v>42185.878009259271</c:v>
                </c:pt>
                <c:pt idx="7675">
                  <c:v>42185.878703703704</c:v>
                </c:pt>
                <c:pt idx="7676">
                  <c:v>42185.879398148179</c:v>
                </c:pt>
                <c:pt idx="7677">
                  <c:v>42185.880092592604</c:v>
                </c:pt>
                <c:pt idx="7678">
                  <c:v>42185.880787037036</c:v>
                </c:pt>
                <c:pt idx="7679">
                  <c:v>42185.881481481476</c:v>
                </c:pt>
                <c:pt idx="7680">
                  <c:v>42185.882175925937</c:v>
                </c:pt>
                <c:pt idx="7681">
                  <c:v>42185.882870370391</c:v>
                </c:pt>
                <c:pt idx="7682">
                  <c:v>42185.883564814816</c:v>
                </c:pt>
                <c:pt idx="7683">
                  <c:v>42185.884259259285</c:v>
                </c:pt>
                <c:pt idx="7684">
                  <c:v>42185.884953703702</c:v>
                </c:pt>
                <c:pt idx="7685">
                  <c:v>42185.885648148171</c:v>
                </c:pt>
                <c:pt idx="7686">
                  <c:v>42185.886342592603</c:v>
                </c:pt>
                <c:pt idx="7687">
                  <c:v>42185.887037037042</c:v>
                </c:pt>
                <c:pt idx="7688">
                  <c:v>42185.887731481482</c:v>
                </c:pt>
                <c:pt idx="7689">
                  <c:v>42185.888425925943</c:v>
                </c:pt>
                <c:pt idx="7690">
                  <c:v>42185.889120370368</c:v>
                </c:pt>
                <c:pt idx="7691">
                  <c:v>42185.889814814829</c:v>
                </c:pt>
                <c:pt idx="7692">
                  <c:v>42185.890509259261</c:v>
                </c:pt>
                <c:pt idx="7693">
                  <c:v>42185.891203703679</c:v>
                </c:pt>
                <c:pt idx="7694">
                  <c:v>42185.891898148169</c:v>
                </c:pt>
                <c:pt idx="7695">
                  <c:v>42185.892592592601</c:v>
                </c:pt>
                <c:pt idx="7696">
                  <c:v>42185.893287037034</c:v>
                </c:pt>
                <c:pt idx="7697">
                  <c:v>42185.893981481466</c:v>
                </c:pt>
                <c:pt idx="7698">
                  <c:v>42185.894675925942</c:v>
                </c:pt>
                <c:pt idx="7699">
                  <c:v>42185.895370370381</c:v>
                </c:pt>
                <c:pt idx="7700">
                  <c:v>42185.896064814806</c:v>
                </c:pt>
                <c:pt idx="7701">
                  <c:v>42185.89675925926</c:v>
                </c:pt>
                <c:pt idx="7702">
                  <c:v>42185.897453703685</c:v>
                </c:pt>
                <c:pt idx="7703">
                  <c:v>42185.898148148161</c:v>
                </c:pt>
                <c:pt idx="7704">
                  <c:v>42185.898842592593</c:v>
                </c:pt>
                <c:pt idx="7705">
                  <c:v>42185.899537037039</c:v>
                </c:pt>
                <c:pt idx="7706">
                  <c:v>42185.900231481493</c:v>
                </c:pt>
                <c:pt idx="7707">
                  <c:v>42185.900925925933</c:v>
                </c:pt>
                <c:pt idx="7708">
                  <c:v>42185.901620370372</c:v>
                </c:pt>
                <c:pt idx="7709">
                  <c:v>42185.902314814812</c:v>
                </c:pt>
                <c:pt idx="7710">
                  <c:v>42185.903009259258</c:v>
                </c:pt>
                <c:pt idx="7711">
                  <c:v>42185.903703703683</c:v>
                </c:pt>
                <c:pt idx="7712">
                  <c:v>42185.904398148174</c:v>
                </c:pt>
                <c:pt idx="7713">
                  <c:v>42185.905092592591</c:v>
                </c:pt>
                <c:pt idx="7714">
                  <c:v>42185.905787037023</c:v>
                </c:pt>
                <c:pt idx="7715">
                  <c:v>42185.906481481485</c:v>
                </c:pt>
                <c:pt idx="7716">
                  <c:v>42185.907175925931</c:v>
                </c:pt>
                <c:pt idx="7717">
                  <c:v>42185.907870370385</c:v>
                </c:pt>
                <c:pt idx="7718">
                  <c:v>42185.908564814818</c:v>
                </c:pt>
                <c:pt idx="7719">
                  <c:v>42185.909259259271</c:v>
                </c:pt>
                <c:pt idx="7720">
                  <c:v>42185.909953703704</c:v>
                </c:pt>
                <c:pt idx="7721">
                  <c:v>42185.910648148179</c:v>
                </c:pt>
                <c:pt idx="7722">
                  <c:v>42185.91134259259</c:v>
                </c:pt>
                <c:pt idx="7723">
                  <c:v>42185.912037037051</c:v>
                </c:pt>
                <c:pt idx="7724">
                  <c:v>42185.912731481483</c:v>
                </c:pt>
                <c:pt idx="7725">
                  <c:v>42185.913425925923</c:v>
                </c:pt>
                <c:pt idx="7726">
                  <c:v>42185.914120370369</c:v>
                </c:pt>
                <c:pt idx="7727">
                  <c:v>42185.914814814831</c:v>
                </c:pt>
                <c:pt idx="7728">
                  <c:v>42185.915509259263</c:v>
                </c:pt>
                <c:pt idx="7729">
                  <c:v>42185.916203703702</c:v>
                </c:pt>
                <c:pt idx="7730">
                  <c:v>42185.916898148178</c:v>
                </c:pt>
                <c:pt idx="7731">
                  <c:v>42185.917592592603</c:v>
                </c:pt>
                <c:pt idx="7732">
                  <c:v>42185.918287037042</c:v>
                </c:pt>
                <c:pt idx="7733">
                  <c:v>42185.918981481482</c:v>
                </c:pt>
                <c:pt idx="7734">
                  <c:v>42185.919675925943</c:v>
                </c:pt>
                <c:pt idx="7735">
                  <c:v>42185.920370370368</c:v>
                </c:pt>
                <c:pt idx="7736">
                  <c:v>42185.9210648148</c:v>
                </c:pt>
                <c:pt idx="7737">
                  <c:v>42185.921759259254</c:v>
                </c:pt>
                <c:pt idx="7738">
                  <c:v>42185.922453703679</c:v>
                </c:pt>
                <c:pt idx="7739">
                  <c:v>42185.923148148147</c:v>
                </c:pt>
                <c:pt idx="7740">
                  <c:v>42185.923842592594</c:v>
                </c:pt>
                <c:pt idx="7741">
                  <c:v>42185.924537037041</c:v>
                </c:pt>
                <c:pt idx="7742">
                  <c:v>42185.92523148148</c:v>
                </c:pt>
                <c:pt idx="7743">
                  <c:v>42185.925925925927</c:v>
                </c:pt>
                <c:pt idx="7744">
                  <c:v>42185.926620370381</c:v>
                </c:pt>
                <c:pt idx="7745">
                  <c:v>42185.927314814806</c:v>
                </c:pt>
                <c:pt idx="7746">
                  <c:v>42185.92800925926</c:v>
                </c:pt>
                <c:pt idx="7747">
                  <c:v>42185.928703703685</c:v>
                </c:pt>
                <c:pt idx="7748">
                  <c:v>42185.929398148161</c:v>
                </c:pt>
                <c:pt idx="7749">
                  <c:v>42185.930092592593</c:v>
                </c:pt>
                <c:pt idx="7750">
                  <c:v>42185.930787037025</c:v>
                </c:pt>
                <c:pt idx="7751">
                  <c:v>42185.931481481464</c:v>
                </c:pt>
                <c:pt idx="7752">
                  <c:v>42185.932175925933</c:v>
                </c:pt>
                <c:pt idx="7753">
                  <c:v>42185.932870370387</c:v>
                </c:pt>
                <c:pt idx="7754">
                  <c:v>42185.933564814804</c:v>
                </c:pt>
                <c:pt idx="7755">
                  <c:v>42185.934259259273</c:v>
                </c:pt>
                <c:pt idx="7756">
                  <c:v>42185.934953703705</c:v>
                </c:pt>
                <c:pt idx="7757">
                  <c:v>42185.935648148159</c:v>
                </c:pt>
                <c:pt idx="7758">
                  <c:v>42185.936342592591</c:v>
                </c:pt>
                <c:pt idx="7759">
                  <c:v>42185.937037037038</c:v>
                </c:pt>
                <c:pt idx="7760">
                  <c:v>42185.937731481485</c:v>
                </c:pt>
                <c:pt idx="7761">
                  <c:v>42185.938425925931</c:v>
                </c:pt>
                <c:pt idx="7762">
                  <c:v>42185.939120370371</c:v>
                </c:pt>
                <c:pt idx="7763">
                  <c:v>42185.939814814818</c:v>
                </c:pt>
                <c:pt idx="7764">
                  <c:v>42185.940509259271</c:v>
                </c:pt>
                <c:pt idx="7765">
                  <c:v>42185.941203703704</c:v>
                </c:pt>
                <c:pt idx="7766">
                  <c:v>42185.941898148179</c:v>
                </c:pt>
                <c:pt idx="7767">
                  <c:v>42185.942592592604</c:v>
                </c:pt>
                <c:pt idx="7768">
                  <c:v>42185.943287037036</c:v>
                </c:pt>
                <c:pt idx="7769">
                  <c:v>42185.943981481476</c:v>
                </c:pt>
                <c:pt idx="7770">
                  <c:v>42185.944675925937</c:v>
                </c:pt>
                <c:pt idx="7771">
                  <c:v>42185.945370370369</c:v>
                </c:pt>
                <c:pt idx="7772">
                  <c:v>42185.946064814816</c:v>
                </c:pt>
                <c:pt idx="7773">
                  <c:v>42185.946759259263</c:v>
                </c:pt>
                <c:pt idx="7774">
                  <c:v>42185.947453703688</c:v>
                </c:pt>
                <c:pt idx="7775">
                  <c:v>42185.948148148171</c:v>
                </c:pt>
                <c:pt idx="7776">
                  <c:v>42185.948842592603</c:v>
                </c:pt>
                <c:pt idx="7777">
                  <c:v>42185.949537037042</c:v>
                </c:pt>
                <c:pt idx="7778">
                  <c:v>42185.950231481496</c:v>
                </c:pt>
                <c:pt idx="7779">
                  <c:v>42185.950925925943</c:v>
                </c:pt>
                <c:pt idx="7780">
                  <c:v>42185.951620370368</c:v>
                </c:pt>
                <c:pt idx="7781">
                  <c:v>42185.952314814829</c:v>
                </c:pt>
                <c:pt idx="7782">
                  <c:v>42185.953009259261</c:v>
                </c:pt>
                <c:pt idx="7783">
                  <c:v>42185.953703703679</c:v>
                </c:pt>
                <c:pt idx="7784">
                  <c:v>42185.954398148177</c:v>
                </c:pt>
                <c:pt idx="7785">
                  <c:v>42185.955092592601</c:v>
                </c:pt>
                <c:pt idx="7786">
                  <c:v>42185.955787037034</c:v>
                </c:pt>
                <c:pt idx="7787">
                  <c:v>42185.95648148148</c:v>
                </c:pt>
                <c:pt idx="7788">
                  <c:v>42185.957175925942</c:v>
                </c:pt>
                <c:pt idx="7789">
                  <c:v>42185.957870370396</c:v>
                </c:pt>
                <c:pt idx="7790">
                  <c:v>42185.958564814813</c:v>
                </c:pt>
                <c:pt idx="7791">
                  <c:v>42185.959259259274</c:v>
                </c:pt>
                <c:pt idx="7792">
                  <c:v>42185.959953703707</c:v>
                </c:pt>
                <c:pt idx="7793">
                  <c:v>42185.960648148161</c:v>
                </c:pt>
                <c:pt idx="7794">
                  <c:v>42185.961342592585</c:v>
                </c:pt>
                <c:pt idx="7795">
                  <c:v>42185.962037037039</c:v>
                </c:pt>
                <c:pt idx="7796">
                  <c:v>42185.962731481479</c:v>
                </c:pt>
                <c:pt idx="7797">
                  <c:v>42185.963425925926</c:v>
                </c:pt>
                <c:pt idx="7798">
                  <c:v>42185.964120370372</c:v>
                </c:pt>
                <c:pt idx="7799">
                  <c:v>42185.964814814812</c:v>
                </c:pt>
                <c:pt idx="7800">
                  <c:v>42185.965509259258</c:v>
                </c:pt>
                <c:pt idx="7801">
                  <c:v>42185.966203703705</c:v>
                </c:pt>
                <c:pt idx="7802">
                  <c:v>42185.966898148174</c:v>
                </c:pt>
                <c:pt idx="7803">
                  <c:v>42185.967592592591</c:v>
                </c:pt>
                <c:pt idx="7804">
                  <c:v>42185.968287037038</c:v>
                </c:pt>
                <c:pt idx="7805">
                  <c:v>42185.968981481485</c:v>
                </c:pt>
                <c:pt idx="7806">
                  <c:v>42185.969675925931</c:v>
                </c:pt>
                <c:pt idx="7807">
                  <c:v>42185.970370370385</c:v>
                </c:pt>
                <c:pt idx="7808">
                  <c:v>42185.971064814803</c:v>
                </c:pt>
                <c:pt idx="7809">
                  <c:v>42185.971759259257</c:v>
                </c:pt>
                <c:pt idx="7810">
                  <c:v>42185.972453703704</c:v>
                </c:pt>
                <c:pt idx="7811">
                  <c:v>42185.973148148165</c:v>
                </c:pt>
                <c:pt idx="7812">
                  <c:v>42185.97384259259</c:v>
                </c:pt>
                <c:pt idx="7813">
                  <c:v>42185.974537037051</c:v>
                </c:pt>
                <c:pt idx="7814">
                  <c:v>42185.975231481483</c:v>
                </c:pt>
                <c:pt idx="7815">
                  <c:v>42185.975925925923</c:v>
                </c:pt>
                <c:pt idx="7816">
                  <c:v>42185.976620370369</c:v>
                </c:pt>
                <c:pt idx="7817">
                  <c:v>42185.977314814816</c:v>
                </c:pt>
                <c:pt idx="7818">
                  <c:v>42185.978009259263</c:v>
                </c:pt>
                <c:pt idx="7819">
                  <c:v>42185.978703703688</c:v>
                </c:pt>
                <c:pt idx="7820">
                  <c:v>42185.979398148171</c:v>
                </c:pt>
                <c:pt idx="7821">
                  <c:v>42185.980092592603</c:v>
                </c:pt>
                <c:pt idx="7822">
                  <c:v>42185.980787037035</c:v>
                </c:pt>
                <c:pt idx="7823">
                  <c:v>42185.981481481474</c:v>
                </c:pt>
                <c:pt idx="7824">
                  <c:v>42185.982175925943</c:v>
                </c:pt>
                <c:pt idx="7825">
                  <c:v>42185.98287037039</c:v>
                </c:pt>
                <c:pt idx="7826">
                  <c:v>42185.983564814815</c:v>
                </c:pt>
                <c:pt idx="7827">
                  <c:v>42185.984259259276</c:v>
                </c:pt>
                <c:pt idx="7828">
                  <c:v>42185.984953703701</c:v>
                </c:pt>
                <c:pt idx="7829">
                  <c:v>42185.985648148169</c:v>
                </c:pt>
                <c:pt idx="7830">
                  <c:v>42185.986342592601</c:v>
                </c:pt>
                <c:pt idx="7831">
                  <c:v>42185.987037037041</c:v>
                </c:pt>
                <c:pt idx="7832">
                  <c:v>42185.98773148148</c:v>
                </c:pt>
                <c:pt idx="7833">
                  <c:v>42185.988425925942</c:v>
                </c:pt>
                <c:pt idx="7834">
                  <c:v>42185.989120370381</c:v>
                </c:pt>
                <c:pt idx="7835">
                  <c:v>42185.989814814813</c:v>
                </c:pt>
                <c:pt idx="7836">
                  <c:v>42185.99050925926</c:v>
                </c:pt>
                <c:pt idx="7837">
                  <c:v>42185.991203703685</c:v>
                </c:pt>
                <c:pt idx="7838">
                  <c:v>42185.991898148161</c:v>
                </c:pt>
                <c:pt idx="7839">
                  <c:v>42185.992592592593</c:v>
                </c:pt>
                <c:pt idx="7840">
                  <c:v>42185.993287037025</c:v>
                </c:pt>
                <c:pt idx="7841">
                  <c:v>42185.993981481464</c:v>
                </c:pt>
                <c:pt idx="7842">
                  <c:v>42185.994675925933</c:v>
                </c:pt>
                <c:pt idx="7843">
                  <c:v>42185.995370370372</c:v>
                </c:pt>
                <c:pt idx="7844">
                  <c:v>42185.996064814804</c:v>
                </c:pt>
                <c:pt idx="7845">
                  <c:v>42185.996759259258</c:v>
                </c:pt>
                <c:pt idx="7846">
                  <c:v>42185.997453703683</c:v>
                </c:pt>
                <c:pt idx="7847">
                  <c:v>42185.998148148159</c:v>
                </c:pt>
                <c:pt idx="7848">
                  <c:v>42185.998842592591</c:v>
                </c:pt>
                <c:pt idx="7849">
                  <c:v>42185.999537037038</c:v>
                </c:pt>
                <c:pt idx="7850">
                  <c:v>42186.000231481492</c:v>
                </c:pt>
                <c:pt idx="7851">
                  <c:v>42186.000925925931</c:v>
                </c:pt>
                <c:pt idx="7852">
                  <c:v>42186.001620370371</c:v>
                </c:pt>
                <c:pt idx="7853">
                  <c:v>42186.002314814818</c:v>
                </c:pt>
                <c:pt idx="7854">
                  <c:v>42186.003009259257</c:v>
                </c:pt>
                <c:pt idx="7855">
                  <c:v>42186.003703703682</c:v>
                </c:pt>
                <c:pt idx="7856">
                  <c:v>42186.004398148179</c:v>
                </c:pt>
                <c:pt idx="7857">
                  <c:v>42186.00509259259</c:v>
                </c:pt>
                <c:pt idx="7858">
                  <c:v>42186.005787037022</c:v>
                </c:pt>
                <c:pt idx="7859">
                  <c:v>42186.006481481476</c:v>
                </c:pt>
                <c:pt idx="7860">
                  <c:v>42186.007175925923</c:v>
                </c:pt>
                <c:pt idx="7861">
                  <c:v>42186.007870370369</c:v>
                </c:pt>
                <c:pt idx="7862">
                  <c:v>42186.008564814816</c:v>
                </c:pt>
                <c:pt idx="7863">
                  <c:v>42186.009259259263</c:v>
                </c:pt>
                <c:pt idx="7864">
                  <c:v>42186.009953703688</c:v>
                </c:pt>
                <c:pt idx="7865">
                  <c:v>42186.010648148171</c:v>
                </c:pt>
                <c:pt idx="7866">
                  <c:v>42186.011342592596</c:v>
                </c:pt>
                <c:pt idx="7867">
                  <c:v>42186.012037037042</c:v>
                </c:pt>
                <c:pt idx="7868">
                  <c:v>42186.012731481482</c:v>
                </c:pt>
                <c:pt idx="7869">
                  <c:v>42186.013425925928</c:v>
                </c:pt>
                <c:pt idx="7870">
                  <c:v>42186.014120370368</c:v>
                </c:pt>
                <c:pt idx="7871">
                  <c:v>42186.014814814829</c:v>
                </c:pt>
                <c:pt idx="7872">
                  <c:v>42186.015509259261</c:v>
                </c:pt>
                <c:pt idx="7873">
                  <c:v>42186.016203703701</c:v>
                </c:pt>
                <c:pt idx="7874">
                  <c:v>42186.016898148177</c:v>
                </c:pt>
                <c:pt idx="7875">
                  <c:v>42186.017592592601</c:v>
                </c:pt>
                <c:pt idx="7876">
                  <c:v>42186.018287037041</c:v>
                </c:pt>
                <c:pt idx="7877">
                  <c:v>42186.01898148148</c:v>
                </c:pt>
                <c:pt idx="7878">
                  <c:v>42186.019675925942</c:v>
                </c:pt>
                <c:pt idx="7879">
                  <c:v>42186.020370370381</c:v>
                </c:pt>
                <c:pt idx="7880">
                  <c:v>42186.021064814784</c:v>
                </c:pt>
                <c:pt idx="7881">
                  <c:v>42186.021759259245</c:v>
                </c:pt>
                <c:pt idx="7882">
                  <c:v>42186.022453703685</c:v>
                </c:pt>
                <c:pt idx="7883">
                  <c:v>42186.023148148146</c:v>
                </c:pt>
                <c:pt idx="7884">
                  <c:v>42186.023842592585</c:v>
                </c:pt>
                <c:pt idx="7885">
                  <c:v>42186.024537037039</c:v>
                </c:pt>
                <c:pt idx="7886">
                  <c:v>42186.025231481479</c:v>
                </c:pt>
                <c:pt idx="7887">
                  <c:v>42186.025925925926</c:v>
                </c:pt>
                <c:pt idx="7888">
                  <c:v>42186.026620370372</c:v>
                </c:pt>
                <c:pt idx="7889">
                  <c:v>42186.027314814804</c:v>
                </c:pt>
                <c:pt idx="7890">
                  <c:v>42186.028009259258</c:v>
                </c:pt>
                <c:pt idx="7891">
                  <c:v>42186.028703703683</c:v>
                </c:pt>
                <c:pt idx="7892">
                  <c:v>42186.029398148159</c:v>
                </c:pt>
                <c:pt idx="7893">
                  <c:v>42186.030092592591</c:v>
                </c:pt>
                <c:pt idx="7894">
                  <c:v>42186.030787037023</c:v>
                </c:pt>
                <c:pt idx="7895">
                  <c:v>42186.03148148147</c:v>
                </c:pt>
                <c:pt idx="7896">
                  <c:v>42186.032175925931</c:v>
                </c:pt>
                <c:pt idx="7897">
                  <c:v>42186.032870370385</c:v>
                </c:pt>
                <c:pt idx="7898">
                  <c:v>42186.033564814803</c:v>
                </c:pt>
                <c:pt idx="7899">
                  <c:v>42186.034259259271</c:v>
                </c:pt>
                <c:pt idx="7900">
                  <c:v>42186.034953703704</c:v>
                </c:pt>
                <c:pt idx="7901">
                  <c:v>42186.035648148165</c:v>
                </c:pt>
                <c:pt idx="7902">
                  <c:v>42186.03634259259</c:v>
                </c:pt>
                <c:pt idx="7903">
                  <c:v>42186.037037037036</c:v>
                </c:pt>
                <c:pt idx="7904">
                  <c:v>42186.037731481476</c:v>
                </c:pt>
                <c:pt idx="7905">
                  <c:v>42186.038425925923</c:v>
                </c:pt>
                <c:pt idx="7906">
                  <c:v>42186.039120370355</c:v>
                </c:pt>
                <c:pt idx="7907">
                  <c:v>42186.039814814816</c:v>
                </c:pt>
                <c:pt idx="7908">
                  <c:v>42186.040509259263</c:v>
                </c:pt>
                <c:pt idx="7909">
                  <c:v>42186.041203703688</c:v>
                </c:pt>
                <c:pt idx="7910">
                  <c:v>42186.041898148171</c:v>
                </c:pt>
                <c:pt idx="7911">
                  <c:v>42186.042592592603</c:v>
                </c:pt>
                <c:pt idx="7912">
                  <c:v>42186.043287037035</c:v>
                </c:pt>
                <c:pt idx="7913">
                  <c:v>42186.043981481474</c:v>
                </c:pt>
                <c:pt idx="7914">
                  <c:v>42186.044675925943</c:v>
                </c:pt>
                <c:pt idx="7915">
                  <c:v>42186.045370370368</c:v>
                </c:pt>
                <c:pt idx="7916">
                  <c:v>42186.046064814815</c:v>
                </c:pt>
                <c:pt idx="7917">
                  <c:v>42186.046759259261</c:v>
                </c:pt>
                <c:pt idx="7918">
                  <c:v>42186.047453703679</c:v>
                </c:pt>
                <c:pt idx="7919">
                  <c:v>42186.048148148169</c:v>
                </c:pt>
                <c:pt idx="7920">
                  <c:v>42186.048842592601</c:v>
                </c:pt>
                <c:pt idx="7921">
                  <c:v>42186.049537037041</c:v>
                </c:pt>
                <c:pt idx="7922">
                  <c:v>42186.050231481495</c:v>
                </c:pt>
                <c:pt idx="7923">
                  <c:v>42186.050925925942</c:v>
                </c:pt>
                <c:pt idx="7924">
                  <c:v>42186.051620370381</c:v>
                </c:pt>
                <c:pt idx="7925">
                  <c:v>42186.052314814813</c:v>
                </c:pt>
                <c:pt idx="7926">
                  <c:v>42186.05300925926</c:v>
                </c:pt>
                <c:pt idx="7927">
                  <c:v>42186.053703703685</c:v>
                </c:pt>
                <c:pt idx="7928">
                  <c:v>42186.054398148175</c:v>
                </c:pt>
                <c:pt idx="7929">
                  <c:v>42186.055092592593</c:v>
                </c:pt>
                <c:pt idx="7930">
                  <c:v>42186.055787037025</c:v>
                </c:pt>
                <c:pt idx="7931">
                  <c:v>42186.056481481479</c:v>
                </c:pt>
                <c:pt idx="7932">
                  <c:v>42186.057175925933</c:v>
                </c:pt>
                <c:pt idx="7933">
                  <c:v>42186.057870370387</c:v>
                </c:pt>
                <c:pt idx="7934">
                  <c:v>42186.058564814812</c:v>
                </c:pt>
                <c:pt idx="7935">
                  <c:v>42186.059259259273</c:v>
                </c:pt>
                <c:pt idx="7936">
                  <c:v>42186.059953703705</c:v>
                </c:pt>
                <c:pt idx="7937">
                  <c:v>42186.060648148159</c:v>
                </c:pt>
                <c:pt idx="7938">
                  <c:v>42186.061342592584</c:v>
                </c:pt>
                <c:pt idx="7939">
                  <c:v>42186.062037037038</c:v>
                </c:pt>
                <c:pt idx="7940">
                  <c:v>42186.062731481485</c:v>
                </c:pt>
                <c:pt idx="7941">
                  <c:v>42186.063425925924</c:v>
                </c:pt>
                <c:pt idx="7942">
                  <c:v>42186.064120370371</c:v>
                </c:pt>
                <c:pt idx="7943">
                  <c:v>42186.064814814818</c:v>
                </c:pt>
                <c:pt idx="7944">
                  <c:v>42186.065509259257</c:v>
                </c:pt>
                <c:pt idx="7945">
                  <c:v>42186.066203703704</c:v>
                </c:pt>
                <c:pt idx="7946">
                  <c:v>42186.066898148179</c:v>
                </c:pt>
                <c:pt idx="7947">
                  <c:v>42186.06759259259</c:v>
                </c:pt>
                <c:pt idx="7948">
                  <c:v>42186.068287037036</c:v>
                </c:pt>
                <c:pt idx="7949">
                  <c:v>42186.068981481476</c:v>
                </c:pt>
                <c:pt idx="7950">
                  <c:v>42186.069675925923</c:v>
                </c:pt>
                <c:pt idx="7951">
                  <c:v>42186.070370370369</c:v>
                </c:pt>
                <c:pt idx="7952">
                  <c:v>42186.071064814802</c:v>
                </c:pt>
                <c:pt idx="7953">
                  <c:v>42186.071759259255</c:v>
                </c:pt>
                <c:pt idx="7954">
                  <c:v>42186.072453703688</c:v>
                </c:pt>
                <c:pt idx="7955">
                  <c:v>42186.073148148149</c:v>
                </c:pt>
                <c:pt idx="7956">
                  <c:v>42186.073842592596</c:v>
                </c:pt>
                <c:pt idx="7957">
                  <c:v>42186.074537037042</c:v>
                </c:pt>
                <c:pt idx="7958">
                  <c:v>42186.075231481482</c:v>
                </c:pt>
                <c:pt idx="7959">
                  <c:v>42186.075925925928</c:v>
                </c:pt>
                <c:pt idx="7960">
                  <c:v>42186.076620370368</c:v>
                </c:pt>
                <c:pt idx="7961">
                  <c:v>42186.077314814815</c:v>
                </c:pt>
                <c:pt idx="7962">
                  <c:v>42186.078009259261</c:v>
                </c:pt>
                <c:pt idx="7963">
                  <c:v>42186.078703703679</c:v>
                </c:pt>
                <c:pt idx="7964">
                  <c:v>42186.079398148169</c:v>
                </c:pt>
                <c:pt idx="7965">
                  <c:v>42186.080092592601</c:v>
                </c:pt>
                <c:pt idx="7966">
                  <c:v>42186.080787037034</c:v>
                </c:pt>
                <c:pt idx="7967">
                  <c:v>42186.081481481466</c:v>
                </c:pt>
                <c:pt idx="7968">
                  <c:v>42186.082175925942</c:v>
                </c:pt>
                <c:pt idx="7969">
                  <c:v>42186.082870370396</c:v>
                </c:pt>
                <c:pt idx="7970">
                  <c:v>42186.083564814806</c:v>
                </c:pt>
                <c:pt idx="7971">
                  <c:v>42186.084259259274</c:v>
                </c:pt>
                <c:pt idx="7972">
                  <c:v>42186.084953703707</c:v>
                </c:pt>
                <c:pt idx="7973">
                  <c:v>42186.085648148161</c:v>
                </c:pt>
                <c:pt idx="7974">
                  <c:v>42186.086342592593</c:v>
                </c:pt>
                <c:pt idx="7975">
                  <c:v>42186.087037037039</c:v>
                </c:pt>
                <c:pt idx="7976">
                  <c:v>42186.087731481479</c:v>
                </c:pt>
                <c:pt idx="7977">
                  <c:v>42186.088425925933</c:v>
                </c:pt>
                <c:pt idx="7978">
                  <c:v>42186.089120370372</c:v>
                </c:pt>
                <c:pt idx="7979">
                  <c:v>42186.089814814812</c:v>
                </c:pt>
                <c:pt idx="7980">
                  <c:v>42186.090509259258</c:v>
                </c:pt>
                <c:pt idx="7981">
                  <c:v>42186.091203703683</c:v>
                </c:pt>
                <c:pt idx="7982">
                  <c:v>42186.091898148159</c:v>
                </c:pt>
                <c:pt idx="7983">
                  <c:v>42186.092592592591</c:v>
                </c:pt>
                <c:pt idx="7984">
                  <c:v>42186.093287037023</c:v>
                </c:pt>
                <c:pt idx="7985">
                  <c:v>42186.09398148147</c:v>
                </c:pt>
                <c:pt idx="7986">
                  <c:v>42186.094675925931</c:v>
                </c:pt>
                <c:pt idx="7987">
                  <c:v>42186.095370370371</c:v>
                </c:pt>
                <c:pt idx="7988">
                  <c:v>42186.096064814803</c:v>
                </c:pt>
                <c:pt idx="7989">
                  <c:v>42186.096759259257</c:v>
                </c:pt>
                <c:pt idx="7990">
                  <c:v>42186.097453703682</c:v>
                </c:pt>
                <c:pt idx="7991">
                  <c:v>42186.098148148165</c:v>
                </c:pt>
                <c:pt idx="7992">
                  <c:v>42186.09884259259</c:v>
                </c:pt>
                <c:pt idx="7993">
                  <c:v>42186.099537037036</c:v>
                </c:pt>
                <c:pt idx="7994">
                  <c:v>42186.100231481483</c:v>
                </c:pt>
                <c:pt idx="7995">
                  <c:v>42186.100925925923</c:v>
                </c:pt>
                <c:pt idx="7996">
                  <c:v>42186.101620370355</c:v>
                </c:pt>
                <c:pt idx="7997">
                  <c:v>42186.102314814816</c:v>
                </c:pt>
                <c:pt idx="7998">
                  <c:v>42186.103009259255</c:v>
                </c:pt>
                <c:pt idx="7999">
                  <c:v>42186.103703703673</c:v>
                </c:pt>
                <c:pt idx="8000">
                  <c:v>42186.104398148171</c:v>
                </c:pt>
                <c:pt idx="8001">
                  <c:v>42186.105092592596</c:v>
                </c:pt>
                <c:pt idx="8002">
                  <c:v>42186.10578703702</c:v>
                </c:pt>
                <c:pt idx="8003">
                  <c:v>42186.106481481474</c:v>
                </c:pt>
                <c:pt idx="8004">
                  <c:v>42186.107175925928</c:v>
                </c:pt>
                <c:pt idx="8005">
                  <c:v>42186.107870370368</c:v>
                </c:pt>
                <c:pt idx="8006">
                  <c:v>42186.108564814815</c:v>
                </c:pt>
                <c:pt idx="8007">
                  <c:v>42186.109259259261</c:v>
                </c:pt>
                <c:pt idx="8008">
                  <c:v>42186.109953703679</c:v>
                </c:pt>
                <c:pt idx="8009">
                  <c:v>42186.110648148169</c:v>
                </c:pt>
                <c:pt idx="8010">
                  <c:v>42186.111342592594</c:v>
                </c:pt>
                <c:pt idx="8011">
                  <c:v>42186.112037037041</c:v>
                </c:pt>
                <c:pt idx="8012">
                  <c:v>42186.11273148148</c:v>
                </c:pt>
                <c:pt idx="8013">
                  <c:v>42186.113425925927</c:v>
                </c:pt>
                <c:pt idx="8014">
                  <c:v>42186.114120370381</c:v>
                </c:pt>
                <c:pt idx="8015">
                  <c:v>42186.114814814813</c:v>
                </c:pt>
                <c:pt idx="8016">
                  <c:v>42186.11550925926</c:v>
                </c:pt>
                <c:pt idx="8017">
                  <c:v>42186.116203703707</c:v>
                </c:pt>
                <c:pt idx="8018">
                  <c:v>42186.116898148175</c:v>
                </c:pt>
                <c:pt idx="8019">
                  <c:v>42186.117592592593</c:v>
                </c:pt>
                <c:pt idx="8020">
                  <c:v>42186.118287037039</c:v>
                </c:pt>
                <c:pt idx="8021">
                  <c:v>42186.118981481479</c:v>
                </c:pt>
                <c:pt idx="8022">
                  <c:v>42186.119675925933</c:v>
                </c:pt>
                <c:pt idx="8023">
                  <c:v>42186.120370370372</c:v>
                </c:pt>
                <c:pt idx="8024">
                  <c:v>42186.121064814783</c:v>
                </c:pt>
                <c:pt idx="8025">
                  <c:v>42186.121759259244</c:v>
                </c:pt>
                <c:pt idx="8026">
                  <c:v>42186.122453703683</c:v>
                </c:pt>
                <c:pt idx="8027">
                  <c:v>42186.123148148145</c:v>
                </c:pt>
                <c:pt idx="8028">
                  <c:v>42186.123842592584</c:v>
                </c:pt>
                <c:pt idx="8029">
                  <c:v>42186.124537037038</c:v>
                </c:pt>
                <c:pt idx="8030">
                  <c:v>42186.125231481485</c:v>
                </c:pt>
                <c:pt idx="8031">
                  <c:v>42186.125925925924</c:v>
                </c:pt>
                <c:pt idx="8032">
                  <c:v>42186.126620370371</c:v>
                </c:pt>
                <c:pt idx="8033">
                  <c:v>42186.127314814803</c:v>
                </c:pt>
                <c:pt idx="8034">
                  <c:v>42186.128009259257</c:v>
                </c:pt>
                <c:pt idx="8035">
                  <c:v>42186.128703703682</c:v>
                </c:pt>
                <c:pt idx="8036">
                  <c:v>42186.129398148165</c:v>
                </c:pt>
                <c:pt idx="8037">
                  <c:v>42186.13009259259</c:v>
                </c:pt>
                <c:pt idx="8038">
                  <c:v>42186.130787037022</c:v>
                </c:pt>
                <c:pt idx="8039">
                  <c:v>42186.131481481454</c:v>
                </c:pt>
                <c:pt idx="8040">
                  <c:v>42186.132175925923</c:v>
                </c:pt>
                <c:pt idx="8041">
                  <c:v>42186.132870370369</c:v>
                </c:pt>
                <c:pt idx="8042">
                  <c:v>42186.133564814802</c:v>
                </c:pt>
                <c:pt idx="8043">
                  <c:v>42186.134259259263</c:v>
                </c:pt>
                <c:pt idx="8044">
                  <c:v>42186.134953703688</c:v>
                </c:pt>
                <c:pt idx="8045">
                  <c:v>42186.135648148149</c:v>
                </c:pt>
                <c:pt idx="8046">
                  <c:v>42186.136342592596</c:v>
                </c:pt>
                <c:pt idx="8047">
                  <c:v>42186.137037037035</c:v>
                </c:pt>
                <c:pt idx="8048">
                  <c:v>42186.137731481474</c:v>
                </c:pt>
                <c:pt idx="8049">
                  <c:v>42186.138425925928</c:v>
                </c:pt>
                <c:pt idx="8050">
                  <c:v>42186.139120370353</c:v>
                </c:pt>
                <c:pt idx="8051">
                  <c:v>42186.139814814815</c:v>
                </c:pt>
                <c:pt idx="8052">
                  <c:v>42186.140509259261</c:v>
                </c:pt>
                <c:pt idx="8053">
                  <c:v>42186.141203703679</c:v>
                </c:pt>
                <c:pt idx="8054">
                  <c:v>42186.141898148169</c:v>
                </c:pt>
                <c:pt idx="8055">
                  <c:v>42186.142592592601</c:v>
                </c:pt>
                <c:pt idx="8056">
                  <c:v>42186.143287037034</c:v>
                </c:pt>
                <c:pt idx="8057">
                  <c:v>42186.143981481466</c:v>
                </c:pt>
                <c:pt idx="8058">
                  <c:v>42186.144675925942</c:v>
                </c:pt>
                <c:pt idx="8059">
                  <c:v>42186.145370370381</c:v>
                </c:pt>
                <c:pt idx="8060">
                  <c:v>42186.146064814806</c:v>
                </c:pt>
                <c:pt idx="8061">
                  <c:v>42186.14675925926</c:v>
                </c:pt>
                <c:pt idx="8062">
                  <c:v>42186.147453703685</c:v>
                </c:pt>
                <c:pt idx="8063">
                  <c:v>42186.148148148161</c:v>
                </c:pt>
                <c:pt idx="8064">
                  <c:v>42186.148842592593</c:v>
                </c:pt>
                <c:pt idx="8065">
                  <c:v>42186.149537037039</c:v>
                </c:pt>
                <c:pt idx="8066">
                  <c:v>42186.150231481493</c:v>
                </c:pt>
                <c:pt idx="8067">
                  <c:v>42186.150925925933</c:v>
                </c:pt>
                <c:pt idx="8068">
                  <c:v>42186.151620370372</c:v>
                </c:pt>
                <c:pt idx="8069">
                  <c:v>42186.152314814812</c:v>
                </c:pt>
                <c:pt idx="8070">
                  <c:v>42186.153009259258</c:v>
                </c:pt>
                <c:pt idx="8071">
                  <c:v>42186.153703703683</c:v>
                </c:pt>
                <c:pt idx="8072">
                  <c:v>42186.154398148174</c:v>
                </c:pt>
                <c:pt idx="8073">
                  <c:v>42186.155092592591</c:v>
                </c:pt>
                <c:pt idx="8074">
                  <c:v>42186.155787037023</c:v>
                </c:pt>
                <c:pt idx="8075">
                  <c:v>42186.156481481485</c:v>
                </c:pt>
                <c:pt idx="8076">
                  <c:v>42186.157175925931</c:v>
                </c:pt>
                <c:pt idx="8077">
                  <c:v>42186.157870370385</c:v>
                </c:pt>
                <c:pt idx="8078">
                  <c:v>42186.158564814818</c:v>
                </c:pt>
                <c:pt idx="8079">
                  <c:v>42186.159259259271</c:v>
                </c:pt>
                <c:pt idx="8080">
                  <c:v>42186.159953703704</c:v>
                </c:pt>
                <c:pt idx="8081">
                  <c:v>42186.160648148165</c:v>
                </c:pt>
                <c:pt idx="8082">
                  <c:v>42186.161342592575</c:v>
                </c:pt>
                <c:pt idx="8083">
                  <c:v>42186.162037037036</c:v>
                </c:pt>
                <c:pt idx="8084">
                  <c:v>42186.162731481476</c:v>
                </c:pt>
                <c:pt idx="8085">
                  <c:v>42186.163425925908</c:v>
                </c:pt>
                <c:pt idx="8086">
                  <c:v>42186.164120370355</c:v>
                </c:pt>
                <c:pt idx="8087">
                  <c:v>42186.164814814816</c:v>
                </c:pt>
                <c:pt idx="8088">
                  <c:v>42186.165509259255</c:v>
                </c:pt>
                <c:pt idx="8089">
                  <c:v>42186.166203703688</c:v>
                </c:pt>
                <c:pt idx="8090">
                  <c:v>42186.166898148171</c:v>
                </c:pt>
                <c:pt idx="8091">
                  <c:v>42186.167592592596</c:v>
                </c:pt>
                <c:pt idx="8092">
                  <c:v>42186.168287037035</c:v>
                </c:pt>
                <c:pt idx="8093">
                  <c:v>42186.168981481474</c:v>
                </c:pt>
                <c:pt idx="8094">
                  <c:v>42186.169675925928</c:v>
                </c:pt>
                <c:pt idx="8095">
                  <c:v>42186.170370370368</c:v>
                </c:pt>
                <c:pt idx="8096">
                  <c:v>42186.1710648148</c:v>
                </c:pt>
                <c:pt idx="8097">
                  <c:v>42186.171759259254</c:v>
                </c:pt>
                <c:pt idx="8098">
                  <c:v>42186.172453703679</c:v>
                </c:pt>
                <c:pt idx="8099">
                  <c:v>42186.173148148147</c:v>
                </c:pt>
                <c:pt idx="8100">
                  <c:v>42186.173842592594</c:v>
                </c:pt>
                <c:pt idx="8101">
                  <c:v>42186.174537037041</c:v>
                </c:pt>
                <c:pt idx="8102">
                  <c:v>42186.17523148148</c:v>
                </c:pt>
                <c:pt idx="8103">
                  <c:v>42186.175925925927</c:v>
                </c:pt>
                <c:pt idx="8104">
                  <c:v>42186.176620370381</c:v>
                </c:pt>
                <c:pt idx="8105">
                  <c:v>42186.177314814806</c:v>
                </c:pt>
                <c:pt idx="8106">
                  <c:v>42186.17800925926</c:v>
                </c:pt>
                <c:pt idx="8107">
                  <c:v>42186.178703703685</c:v>
                </c:pt>
                <c:pt idx="8108">
                  <c:v>42186.179398148161</c:v>
                </c:pt>
                <c:pt idx="8109">
                  <c:v>42186.180092592593</c:v>
                </c:pt>
                <c:pt idx="8110">
                  <c:v>42186.180787037025</c:v>
                </c:pt>
                <c:pt idx="8111">
                  <c:v>42186.181481481464</c:v>
                </c:pt>
                <c:pt idx="8112">
                  <c:v>42186.182175925933</c:v>
                </c:pt>
                <c:pt idx="8113">
                  <c:v>42186.182870370387</c:v>
                </c:pt>
                <c:pt idx="8114">
                  <c:v>42186.183564814804</c:v>
                </c:pt>
                <c:pt idx="8115">
                  <c:v>42186.184259259273</c:v>
                </c:pt>
                <c:pt idx="8116">
                  <c:v>42186.184953703705</c:v>
                </c:pt>
                <c:pt idx="8117">
                  <c:v>42186.185648148159</c:v>
                </c:pt>
                <c:pt idx="8118">
                  <c:v>42186.186342592591</c:v>
                </c:pt>
                <c:pt idx="8119">
                  <c:v>42186.187037037038</c:v>
                </c:pt>
                <c:pt idx="8120">
                  <c:v>42186.187731481485</c:v>
                </c:pt>
                <c:pt idx="8121">
                  <c:v>42186.188425925931</c:v>
                </c:pt>
                <c:pt idx="8122">
                  <c:v>42186.189120370371</c:v>
                </c:pt>
                <c:pt idx="8123">
                  <c:v>42186.189814814818</c:v>
                </c:pt>
                <c:pt idx="8124">
                  <c:v>42186.190509259257</c:v>
                </c:pt>
                <c:pt idx="8125">
                  <c:v>42186.191203703682</c:v>
                </c:pt>
                <c:pt idx="8126">
                  <c:v>42186.191898148165</c:v>
                </c:pt>
                <c:pt idx="8127">
                  <c:v>42186.19259259259</c:v>
                </c:pt>
                <c:pt idx="8128">
                  <c:v>42186.193287037022</c:v>
                </c:pt>
                <c:pt idx="8129">
                  <c:v>42186.193981481454</c:v>
                </c:pt>
                <c:pt idx="8130">
                  <c:v>42186.194675925923</c:v>
                </c:pt>
                <c:pt idx="8131">
                  <c:v>42186.195370370355</c:v>
                </c:pt>
                <c:pt idx="8132">
                  <c:v>42186.196064814802</c:v>
                </c:pt>
                <c:pt idx="8133">
                  <c:v>42186.196759259255</c:v>
                </c:pt>
                <c:pt idx="8134">
                  <c:v>42186.197453703673</c:v>
                </c:pt>
                <c:pt idx="8135">
                  <c:v>42186.198148148149</c:v>
                </c:pt>
                <c:pt idx="8136">
                  <c:v>42186.198842592596</c:v>
                </c:pt>
                <c:pt idx="8137">
                  <c:v>42186.199537037035</c:v>
                </c:pt>
                <c:pt idx="8138">
                  <c:v>42186.200231481482</c:v>
                </c:pt>
                <c:pt idx="8139">
                  <c:v>42186.200925925928</c:v>
                </c:pt>
                <c:pt idx="8140">
                  <c:v>42186.201620370353</c:v>
                </c:pt>
                <c:pt idx="8141">
                  <c:v>42186.202314814815</c:v>
                </c:pt>
                <c:pt idx="8142">
                  <c:v>42186.203009259254</c:v>
                </c:pt>
                <c:pt idx="8143">
                  <c:v>42186.203703703672</c:v>
                </c:pt>
                <c:pt idx="8144">
                  <c:v>42186.204398148169</c:v>
                </c:pt>
                <c:pt idx="8145">
                  <c:v>42186.205092592594</c:v>
                </c:pt>
                <c:pt idx="8146">
                  <c:v>42186.205787037019</c:v>
                </c:pt>
                <c:pt idx="8147">
                  <c:v>42186.206481481466</c:v>
                </c:pt>
                <c:pt idx="8148">
                  <c:v>42186.207175925927</c:v>
                </c:pt>
                <c:pt idx="8149">
                  <c:v>42186.207870370381</c:v>
                </c:pt>
                <c:pt idx="8150">
                  <c:v>42186.208564814806</c:v>
                </c:pt>
                <c:pt idx="8151">
                  <c:v>42186.20925925926</c:v>
                </c:pt>
                <c:pt idx="8152">
                  <c:v>42186.209953703685</c:v>
                </c:pt>
                <c:pt idx="8153">
                  <c:v>42186.210648148161</c:v>
                </c:pt>
                <c:pt idx="8154">
                  <c:v>42186.211342592585</c:v>
                </c:pt>
                <c:pt idx="8155">
                  <c:v>42186.212037037039</c:v>
                </c:pt>
                <c:pt idx="8156">
                  <c:v>42186.212731481479</c:v>
                </c:pt>
                <c:pt idx="8157">
                  <c:v>42186.213425925926</c:v>
                </c:pt>
                <c:pt idx="8158">
                  <c:v>42186.214120370372</c:v>
                </c:pt>
                <c:pt idx="8159">
                  <c:v>42186.214814814812</c:v>
                </c:pt>
                <c:pt idx="8160">
                  <c:v>42186.215509259258</c:v>
                </c:pt>
                <c:pt idx="8161">
                  <c:v>42186.216203703705</c:v>
                </c:pt>
                <c:pt idx="8162">
                  <c:v>42186.216898148174</c:v>
                </c:pt>
                <c:pt idx="8163">
                  <c:v>42186.217592592591</c:v>
                </c:pt>
                <c:pt idx="8164">
                  <c:v>42186.218287037038</c:v>
                </c:pt>
                <c:pt idx="8165">
                  <c:v>42186.218981481485</c:v>
                </c:pt>
                <c:pt idx="8166">
                  <c:v>42186.219675925931</c:v>
                </c:pt>
                <c:pt idx="8167">
                  <c:v>42186.220370370371</c:v>
                </c:pt>
                <c:pt idx="8168">
                  <c:v>42186.221064814788</c:v>
                </c:pt>
                <c:pt idx="8169">
                  <c:v>42186.221759259242</c:v>
                </c:pt>
                <c:pt idx="8170">
                  <c:v>42186.222453703682</c:v>
                </c:pt>
                <c:pt idx="8171">
                  <c:v>42186.22314814815</c:v>
                </c:pt>
                <c:pt idx="8172">
                  <c:v>42186.223842592575</c:v>
                </c:pt>
                <c:pt idx="8173">
                  <c:v>42186.224537037036</c:v>
                </c:pt>
                <c:pt idx="8174">
                  <c:v>42186.225231481476</c:v>
                </c:pt>
                <c:pt idx="8175">
                  <c:v>42186.225925925908</c:v>
                </c:pt>
                <c:pt idx="8176">
                  <c:v>42186.226620370355</c:v>
                </c:pt>
                <c:pt idx="8177">
                  <c:v>42186.227314814802</c:v>
                </c:pt>
                <c:pt idx="8178">
                  <c:v>42186.228009259255</c:v>
                </c:pt>
                <c:pt idx="8179">
                  <c:v>42186.228703703673</c:v>
                </c:pt>
                <c:pt idx="8180">
                  <c:v>42186.229398148149</c:v>
                </c:pt>
                <c:pt idx="8181">
                  <c:v>42186.230092592596</c:v>
                </c:pt>
                <c:pt idx="8182">
                  <c:v>42186.23078703702</c:v>
                </c:pt>
                <c:pt idx="8183">
                  <c:v>42186.231481481453</c:v>
                </c:pt>
                <c:pt idx="8184">
                  <c:v>42186.232175925928</c:v>
                </c:pt>
                <c:pt idx="8185">
                  <c:v>42186.232870370368</c:v>
                </c:pt>
                <c:pt idx="8186">
                  <c:v>42186.2335648148</c:v>
                </c:pt>
                <c:pt idx="8187">
                  <c:v>42186.234259259261</c:v>
                </c:pt>
                <c:pt idx="8188">
                  <c:v>42186.234953703679</c:v>
                </c:pt>
                <c:pt idx="8189">
                  <c:v>42186.235648148147</c:v>
                </c:pt>
                <c:pt idx="8190">
                  <c:v>42186.236342592594</c:v>
                </c:pt>
                <c:pt idx="8191">
                  <c:v>42186.237037037034</c:v>
                </c:pt>
                <c:pt idx="8192">
                  <c:v>42186.237731481466</c:v>
                </c:pt>
                <c:pt idx="8193">
                  <c:v>42186.238425925927</c:v>
                </c:pt>
                <c:pt idx="8194">
                  <c:v>42186.239120370374</c:v>
                </c:pt>
                <c:pt idx="8195">
                  <c:v>42186.239814814806</c:v>
                </c:pt>
                <c:pt idx="8196">
                  <c:v>42186.24050925926</c:v>
                </c:pt>
                <c:pt idx="8197">
                  <c:v>42186.241203703685</c:v>
                </c:pt>
                <c:pt idx="8198">
                  <c:v>42186.241898148161</c:v>
                </c:pt>
                <c:pt idx="8199">
                  <c:v>42186.242592592593</c:v>
                </c:pt>
                <c:pt idx="8200">
                  <c:v>42186.243287037025</c:v>
                </c:pt>
                <c:pt idx="8201">
                  <c:v>42186.243981481464</c:v>
                </c:pt>
                <c:pt idx="8202">
                  <c:v>42186.244675925933</c:v>
                </c:pt>
                <c:pt idx="8203">
                  <c:v>42186.245370370372</c:v>
                </c:pt>
                <c:pt idx="8204">
                  <c:v>42186.246064814804</c:v>
                </c:pt>
                <c:pt idx="8205">
                  <c:v>42186.246759259258</c:v>
                </c:pt>
                <c:pt idx="8206">
                  <c:v>42186.247453703683</c:v>
                </c:pt>
                <c:pt idx="8207">
                  <c:v>42186.248148148159</c:v>
                </c:pt>
                <c:pt idx="8208">
                  <c:v>42186.248842592591</c:v>
                </c:pt>
                <c:pt idx="8209">
                  <c:v>42186.249537037038</c:v>
                </c:pt>
                <c:pt idx="8210">
                  <c:v>42186.250231481492</c:v>
                </c:pt>
                <c:pt idx="8211">
                  <c:v>42186.250925925931</c:v>
                </c:pt>
                <c:pt idx="8212">
                  <c:v>42186.251620370371</c:v>
                </c:pt>
                <c:pt idx="8213">
                  <c:v>42186.252314814818</c:v>
                </c:pt>
                <c:pt idx="8214">
                  <c:v>42186.253009259257</c:v>
                </c:pt>
                <c:pt idx="8215">
                  <c:v>42186.253703703682</c:v>
                </c:pt>
                <c:pt idx="8216">
                  <c:v>42186.254398148179</c:v>
                </c:pt>
                <c:pt idx="8217">
                  <c:v>42186.25509259259</c:v>
                </c:pt>
                <c:pt idx="8218">
                  <c:v>42186.255787037022</c:v>
                </c:pt>
                <c:pt idx="8219">
                  <c:v>42186.256481481476</c:v>
                </c:pt>
                <c:pt idx="8220">
                  <c:v>42186.257175925923</c:v>
                </c:pt>
                <c:pt idx="8221">
                  <c:v>42186.257870370369</c:v>
                </c:pt>
                <c:pt idx="8222">
                  <c:v>42186.258564814816</c:v>
                </c:pt>
                <c:pt idx="8223">
                  <c:v>42186.259259259263</c:v>
                </c:pt>
                <c:pt idx="8224">
                  <c:v>42186.259953703688</c:v>
                </c:pt>
                <c:pt idx="8225">
                  <c:v>42186.260648148149</c:v>
                </c:pt>
                <c:pt idx="8226">
                  <c:v>42186.261342592581</c:v>
                </c:pt>
                <c:pt idx="8227">
                  <c:v>42186.262037037035</c:v>
                </c:pt>
                <c:pt idx="8228">
                  <c:v>42186.262731481474</c:v>
                </c:pt>
                <c:pt idx="8229">
                  <c:v>42186.263425925914</c:v>
                </c:pt>
                <c:pt idx="8230">
                  <c:v>42186.264120370353</c:v>
                </c:pt>
                <c:pt idx="8231">
                  <c:v>42186.264814814815</c:v>
                </c:pt>
                <c:pt idx="8232">
                  <c:v>42186.265509259254</c:v>
                </c:pt>
                <c:pt idx="8233">
                  <c:v>42186.266203703679</c:v>
                </c:pt>
                <c:pt idx="8234">
                  <c:v>42186.266898148169</c:v>
                </c:pt>
                <c:pt idx="8235">
                  <c:v>42186.267592592594</c:v>
                </c:pt>
                <c:pt idx="8236">
                  <c:v>42186.268287037034</c:v>
                </c:pt>
                <c:pt idx="8237">
                  <c:v>42186.268981481466</c:v>
                </c:pt>
                <c:pt idx="8238">
                  <c:v>42186.269675925927</c:v>
                </c:pt>
                <c:pt idx="8239">
                  <c:v>42186.270370370381</c:v>
                </c:pt>
                <c:pt idx="8240">
                  <c:v>42186.271064814784</c:v>
                </c:pt>
                <c:pt idx="8241">
                  <c:v>42186.271759259245</c:v>
                </c:pt>
                <c:pt idx="8242">
                  <c:v>42186.272453703685</c:v>
                </c:pt>
                <c:pt idx="8243">
                  <c:v>42186.273148148146</c:v>
                </c:pt>
                <c:pt idx="8244">
                  <c:v>42186.273842592585</c:v>
                </c:pt>
                <c:pt idx="8245">
                  <c:v>42186.274537037039</c:v>
                </c:pt>
                <c:pt idx="8246">
                  <c:v>42186.275231481479</c:v>
                </c:pt>
                <c:pt idx="8247">
                  <c:v>42186.275925925926</c:v>
                </c:pt>
                <c:pt idx="8248">
                  <c:v>42186.276620370372</c:v>
                </c:pt>
                <c:pt idx="8249">
                  <c:v>42186.277314814804</c:v>
                </c:pt>
                <c:pt idx="8250">
                  <c:v>42186.278009259258</c:v>
                </c:pt>
                <c:pt idx="8251">
                  <c:v>42186.278703703683</c:v>
                </c:pt>
                <c:pt idx="8252">
                  <c:v>42186.279398148159</c:v>
                </c:pt>
                <c:pt idx="8253">
                  <c:v>42186.280092592591</c:v>
                </c:pt>
                <c:pt idx="8254">
                  <c:v>42186.280787037023</c:v>
                </c:pt>
                <c:pt idx="8255">
                  <c:v>42186.28148148147</c:v>
                </c:pt>
                <c:pt idx="8256">
                  <c:v>42186.282175925931</c:v>
                </c:pt>
                <c:pt idx="8257">
                  <c:v>42186.282870370385</c:v>
                </c:pt>
                <c:pt idx="8258">
                  <c:v>42186.283564814803</c:v>
                </c:pt>
                <c:pt idx="8259">
                  <c:v>42186.284259259271</c:v>
                </c:pt>
                <c:pt idx="8260">
                  <c:v>42186.284953703704</c:v>
                </c:pt>
                <c:pt idx="8261">
                  <c:v>42186.285648148165</c:v>
                </c:pt>
                <c:pt idx="8262">
                  <c:v>42186.28634259259</c:v>
                </c:pt>
                <c:pt idx="8263">
                  <c:v>42186.287037037036</c:v>
                </c:pt>
                <c:pt idx="8264">
                  <c:v>42186.287731481476</c:v>
                </c:pt>
                <c:pt idx="8265">
                  <c:v>42186.288425925923</c:v>
                </c:pt>
                <c:pt idx="8266">
                  <c:v>42186.289120370355</c:v>
                </c:pt>
                <c:pt idx="8267">
                  <c:v>42186.289814814816</c:v>
                </c:pt>
                <c:pt idx="8268">
                  <c:v>42186.290509259255</c:v>
                </c:pt>
                <c:pt idx="8269">
                  <c:v>42186.291203703673</c:v>
                </c:pt>
                <c:pt idx="8270">
                  <c:v>42186.291898148149</c:v>
                </c:pt>
                <c:pt idx="8271">
                  <c:v>42186.292592592596</c:v>
                </c:pt>
                <c:pt idx="8272">
                  <c:v>42186.29328703702</c:v>
                </c:pt>
                <c:pt idx="8273">
                  <c:v>42186.293981481453</c:v>
                </c:pt>
                <c:pt idx="8274">
                  <c:v>42186.294675925928</c:v>
                </c:pt>
                <c:pt idx="8275">
                  <c:v>42186.295370370353</c:v>
                </c:pt>
                <c:pt idx="8276">
                  <c:v>42186.2960648148</c:v>
                </c:pt>
                <c:pt idx="8277">
                  <c:v>42186.296759259254</c:v>
                </c:pt>
                <c:pt idx="8278">
                  <c:v>42186.297453703672</c:v>
                </c:pt>
                <c:pt idx="8279">
                  <c:v>42186.298148148147</c:v>
                </c:pt>
                <c:pt idx="8280">
                  <c:v>42186.298842592594</c:v>
                </c:pt>
                <c:pt idx="8281">
                  <c:v>42186.299537037034</c:v>
                </c:pt>
                <c:pt idx="8282">
                  <c:v>42186.300231481495</c:v>
                </c:pt>
                <c:pt idx="8283">
                  <c:v>42186.300925925942</c:v>
                </c:pt>
                <c:pt idx="8284">
                  <c:v>42186.301620370381</c:v>
                </c:pt>
                <c:pt idx="8285">
                  <c:v>42186.302314814813</c:v>
                </c:pt>
                <c:pt idx="8286">
                  <c:v>42186.30300925926</c:v>
                </c:pt>
                <c:pt idx="8287">
                  <c:v>42186.303703703685</c:v>
                </c:pt>
                <c:pt idx="8288">
                  <c:v>42186.304398148175</c:v>
                </c:pt>
                <c:pt idx="8289">
                  <c:v>42186.305092592593</c:v>
                </c:pt>
                <c:pt idx="8290">
                  <c:v>42186.305787037025</c:v>
                </c:pt>
                <c:pt idx="8291">
                  <c:v>42186.306481481479</c:v>
                </c:pt>
                <c:pt idx="8292">
                  <c:v>42186.307175925933</c:v>
                </c:pt>
                <c:pt idx="8293">
                  <c:v>42186.307870370387</c:v>
                </c:pt>
                <c:pt idx="8294">
                  <c:v>42186.308564814812</c:v>
                </c:pt>
                <c:pt idx="8295">
                  <c:v>42186.309259259273</c:v>
                </c:pt>
                <c:pt idx="8296">
                  <c:v>42186.309953703705</c:v>
                </c:pt>
                <c:pt idx="8297">
                  <c:v>42186.310648148174</c:v>
                </c:pt>
                <c:pt idx="8298">
                  <c:v>42186.311342592591</c:v>
                </c:pt>
                <c:pt idx="8299">
                  <c:v>42186.312037037053</c:v>
                </c:pt>
                <c:pt idx="8300">
                  <c:v>42186.312731481492</c:v>
                </c:pt>
                <c:pt idx="8301">
                  <c:v>42186.313425925931</c:v>
                </c:pt>
                <c:pt idx="8302">
                  <c:v>42186.314120370385</c:v>
                </c:pt>
                <c:pt idx="8303">
                  <c:v>42186.314814814839</c:v>
                </c:pt>
                <c:pt idx="8304">
                  <c:v>42186.315509259271</c:v>
                </c:pt>
                <c:pt idx="8305">
                  <c:v>42186.316203703711</c:v>
                </c:pt>
                <c:pt idx="8306">
                  <c:v>42186.316898148194</c:v>
                </c:pt>
                <c:pt idx="8307">
                  <c:v>42186.317592592604</c:v>
                </c:pt>
                <c:pt idx="8308">
                  <c:v>42186.318287037051</c:v>
                </c:pt>
                <c:pt idx="8309">
                  <c:v>42186.318981481483</c:v>
                </c:pt>
                <c:pt idx="8310">
                  <c:v>42186.319675925937</c:v>
                </c:pt>
                <c:pt idx="8311">
                  <c:v>42186.320370370369</c:v>
                </c:pt>
                <c:pt idx="8312">
                  <c:v>42186.321064814802</c:v>
                </c:pt>
                <c:pt idx="8313">
                  <c:v>42186.321759259255</c:v>
                </c:pt>
                <c:pt idx="8314">
                  <c:v>42186.322453703688</c:v>
                </c:pt>
                <c:pt idx="8315">
                  <c:v>42186.323148148149</c:v>
                </c:pt>
                <c:pt idx="8316">
                  <c:v>42186.323842592596</c:v>
                </c:pt>
                <c:pt idx="8317">
                  <c:v>42186.324537037042</c:v>
                </c:pt>
                <c:pt idx="8318">
                  <c:v>42186.325231481482</c:v>
                </c:pt>
                <c:pt idx="8319">
                  <c:v>42186.325925925928</c:v>
                </c:pt>
                <c:pt idx="8320">
                  <c:v>42186.326620370368</c:v>
                </c:pt>
                <c:pt idx="8321">
                  <c:v>42186.327314814815</c:v>
                </c:pt>
                <c:pt idx="8322">
                  <c:v>42186.328009259261</c:v>
                </c:pt>
                <c:pt idx="8323">
                  <c:v>42186.328703703679</c:v>
                </c:pt>
                <c:pt idx="8324">
                  <c:v>42186.329398148169</c:v>
                </c:pt>
                <c:pt idx="8325">
                  <c:v>42186.330092592601</c:v>
                </c:pt>
                <c:pt idx="8326">
                  <c:v>42186.330787037034</c:v>
                </c:pt>
                <c:pt idx="8327">
                  <c:v>42186.331481481466</c:v>
                </c:pt>
                <c:pt idx="8328">
                  <c:v>42186.332175925942</c:v>
                </c:pt>
                <c:pt idx="8329">
                  <c:v>42186.332870370396</c:v>
                </c:pt>
                <c:pt idx="8330">
                  <c:v>42186.333564814806</c:v>
                </c:pt>
                <c:pt idx="8331">
                  <c:v>42186.334259259274</c:v>
                </c:pt>
                <c:pt idx="8332">
                  <c:v>42186.334953703707</c:v>
                </c:pt>
                <c:pt idx="8333">
                  <c:v>42186.335648148161</c:v>
                </c:pt>
                <c:pt idx="8334">
                  <c:v>42186.336342592593</c:v>
                </c:pt>
                <c:pt idx="8335">
                  <c:v>42186.337037037039</c:v>
                </c:pt>
                <c:pt idx="8336">
                  <c:v>42186.337731481479</c:v>
                </c:pt>
                <c:pt idx="8337">
                  <c:v>42186.338425925933</c:v>
                </c:pt>
                <c:pt idx="8338">
                  <c:v>42186.339120370372</c:v>
                </c:pt>
                <c:pt idx="8339">
                  <c:v>42186.339814814812</c:v>
                </c:pt>
                <c:pt idx="8340">
                  <c:v>42186.340509259273</c:v>
                </c:pt>
                <c:pt idx="8341">
                  <c:v>42186.341203703705</c:v>
                </c:pt>
                <c:pt idx="8342">
                  <c:v>42186.341898148174</c:v>
                </c:pt>
                <c:pt idx="8343">
                  <c:v>42186.342592592606</c:v>
                </c:pt>
                <c:pt idx="8344">
                  <c:v>42186.343287037038</c:v>
                </c:pt>
                <c:pt idx="8345">
                  <c:v>42186.343981481485</c:v>
                </c:pt>
                <c:pt idx="8346">
                  <c:v>42186.344675925946</c:v>
                </c:pt>
                <c:pt idx="8347">
                  <c:v>42186.345370370385</c:v>
                </c:pt>
                <c:pt idx="8348">
                  <c:v>42186.346064814818</c:v>
                </c:pt>
                <c:pt idx="8349">
                  <c:v>42186.346759259271</c:v>
                </c:pt>
                <c:pt idx="8350">
                  <c:v>42186.347453703704</c:v>
                </c:pt>
                <c:pt idx="8351">
                  <c:v>42186.348148148179</c:v>
                </c:pt>
                <c:pt idx="8352">
                  <c:v>42186.348842592604</c:v>
                </c:pt>
                <c:pt idx="8353">
                  <c:v>42186.349537037051</c:v>
                </c:pt>
                <c:pt idx="8354">
                  <c:v>42186.350231481498</c:v>
                </c:pt>
                <c:pt idx="8355">
                  <c:v>42186.350925925937</c:v>
                </c:pt>
                <c:pt idx="8356">
                  <c:v>42186.351620370369</c:v>
                </c:pt>
                <c:pt idx="8357">
                  <c:v>42186.352314814831</c:v>
                </c:pt>
                <c:pt idx="8358">
                  <c:v>42186.353009259263</c:v>
                </c:pt>
                <c:pt idx="8359">
                  <c:v>42186.353703703688</c:v>
                </c:pt>
                <c:pt idx="8360">
                  <c:v>42186.354398148178</c:v>
                </c:pt>
                <c:pt idx="8361">
                  <c:v>42186.355092592603</c:v>
                </c:pt>
                <c:pt idx="8362">
                  <c:v>42186.355787037035</c:v>
                </c:pt>
                <c:pt idx="8363">
                  <c:v>42186.356481481482</c:v>
                </c:pt>
                <c:pt idx="8364">
                  <c:v>42186.357175925943</c:v>
                </c:pt>
                <c:pt idx="8365">
                  <c:v>42186.35787037039</c:v>
                </c:pt>
                <c:pt idx="8366">
                  <c:v>42186.358564814829</c:v>
                </c:pt>
                <c:pt idx="8367">
                  <c:v>42186.359259259276</c:v>
                </c:pt>
                <c:pt idx="8368">
                  <c:v>42186.359953703701</c:v>
                </c:pt>
                <c:pt idx="8369">
                  <c:v>42186.360648148169</c:v>
                </c:pt>
                <c:pt idx="8370">
                  <c:v>42186.361342592594</c:v>
                </c:pt>
                <c:pt idx="8371">
                  <c:v>42186.362037037041</c:v>
                </c:pt>
                <c:pt idx="8372">
                  <c:v>42186.36273148148</c:v>
                </c:pt>
                <c:pt idx="8373">
                  <c:v>42186.363425925927</c:v>
                </c:pt>
                <c:pt idx="8374">
                  <c:v>42186.364120370381</c:v>
                </c:pt>
                <c:pt idx="8375">
                  <c:v>42186.364814814813</c:v>
                </c:pt>
                <c:pt idx="8376">
                  <c:v>42186.36550925926</c:v>
                </c:pt>
                <c:pt idx="8377">
                  <c:v>42186.366203703707</c:v>
                </c:pt>
                <c:pt idx="8378">
                  <c:v>42186.366898148175</c:v>
                </c:pt>
                <c:pt idx="8379">
                  <c:v>42186.367592592593</c:v>
                </c:pt>
                <c:pt idx="8380">
                  <c:v>42186.368287037039</c:v>
                </c:pt>
                <c:pt idx="8381">
                  <c:v>42186.368981481479</c:v>
                </c:pt>
                <c:pt idx="8382">
                  <c:v>42186.369675925933</c:v>
                </c:pt>
                <c:pt idx="8383">
                  <c:v>42186.370370370387</c:v>
                </c:pt>
                <c:pt idx="8384">
                  <c:v>42186.371064814804</c:v>
                </c:pt>
                <c:pt idx="8385">
                  <c:v>42186.371759259258</c:v>
                </c:pt>
                <c:pt idx="8386">
                  <c:v>42186.372453703705</c:v>
                </c:pt>
                <c:pt idx="8387">
                  <c:v>42186.373148148159</c:v>
                </c:pt>
                <c:pt idx="8388">
                  <c:v>42186.373842592591</c:v>
                </c:pt>
                <c:pt idx="8389">
                  <c:v>42186.374537037053</c:v>
                </c:pt>
                <c:pt idx="8390">
                  <c:v>42186.375231481492</c:v>
                </c:pt>
                <c:pt idx="8391">
                  <c:v>42186.375925925931</c:v>
                </c:pt>
                <c:pt idx="8392">
                  <c:v>42186.376620370385</c:v>
                </c:pt>
                <c:pt idx="8393">
                  <c:v>42186.377314814818</c:v>
                </c:pt>
                <c:pt idx="8394">
                  <c:v>42186.378009259271</c:v>
                </c:pt>
                <c:pt idx="8395">
                  <c:v>42186.378703703704</c:v>
                </c:pt>
                <c:pt idx="8396">
                  <c:v>42186.379398148179</c:v>
                </c:pt>
                <c:pt idx="8397">
                  <c:v>42186.380092592604</c:v>
                </c:pt>
                <c:pt idx="8398">
                  <c:v>42186.380787037036</c:v>
                </c:pt>
                <c:pt idx="8399">
                  <c:v>42186.381481481476</c:v>
                </c:pt>
                <c:pt idx="8400">
                  <c:v>42186.382175925937</c:v>
                </c:pt>
                <c:pt idx="8401">
                  <c:v>42186.382870370391</c:v>
                </c:pt>
                <c:pt idx="8402">
                  <c:v>42186.383564814816</c:v>
                </c:pt>
                <c:pt idx="8403">
                  <c:v>42186.384259259285</c:v>
                </c:pt>
                <c:pt idx="8404">
                  <c:v>42186.384953703702</c:v>
                </c:pt>
                <c:pt idx="8405">
                  <c:v>42186.385648148171</c:v>
                </c:pt>
                <c:pt idx="8406">
                  <c:v>42186.386342592603</c:v>
                </c:pt>
                <c:pt idx="8407">
                  <c:v>42186.387037037042</c:v>
                </c:pt>
                <c:pt idx="8408">
                  <c:v>42186.387731481482</c:v>
                </c:pt>
                <c:pt idx="8409">
                  <c:v>42186.388425925943</c:v>
                </c:pt>
                <c:pt idx="8410">
                  <c:v>42186.389120370368</c:v>
                </c:pt>
                <c:pt idx="8411">
                  <c:v>42186.389814814829</c:v>
                </c:pt>
                <c:pt idx="8412">
                  <c:v>42186.390509259261</c:v>
                </c:pt>
                <c:pt idx="8413">
                  <c:v>42186.391203703679</c:v>
                </c:pt>
                <c:pt idx="8414">
                  <c:v>42186.391898148169</c:v>
                </c:pt>
                <c:pt idx="8415">
                  <c:v>42186.392592592601</c:v>
                </c:pt>
                <c:pt idx="8416">
                  <c:v>42186.393287037034</c:v>
                </c:pt>
                <c:pt idx="8417">
                  <c:v>42186.393981481466</c:v>
                </c:pt>
                <c:pt idx="8418">
                  <c:v>42186.394675925942</c:v>
                </c:pt>
                <c:pt idx="8419">
                  <c:v>42186.395370370381</c:v>
                </c:pt>
                <c:pt idx="8420">
                  <c:v>42186.396064814806</c:v>
                </c:pt>
                <c:pt idx="8421">
                  <c:v>42186.39675925926</c:v>
                </c:pt>
                <c:pt idx="8422">
                  <c:v>42186.397453703685</c:v>
                </c:pt>
                <c:pt idx="8423">
                  <c:v>42186.398148148161</c:v>
                </c:pt>
                <c:pt idx="8424">
                  <c:v>42186.398842592593</c:v>
                </c:pt>
                <c:pt idx="8425">
                  <c:v>42186.399537037039</c:v>
                </c:pt>
                <c:pt idx="8426">
                  <c:v>42186.400231481493</c:v>
                </c:pt>
                <c:pt idx="8427">
                  <c:v>42186.400925925933</c:v>
                </c:pt>
                <c:pt idx="8428">
                  <c:v>42186.401620370372</c:v>
                </c:pt>
                <c:pt idx="8429">
                  <c:v>42186.402314814812</c:v>
                </c:pt>
                <c:pt idx="8430">
                  <c:v>42186.403009259258</c:v>
                </c:pt>
                <c:pt idx="8431">
                  <c:v>42186.403703703683</c:v>
                </c:pt>
                <c:pt idx="8432">
                  <c:v>42186.404398148174</c:v>
                </c:pt>
                <c:pt idx="8433">
                  <c:v>42186.405092592591</c:v>
                </c:pt>
                <c:pt idx="8434">
                  <c:v>42186.405787037023</c:v>
                </c:pt>
                <c:pt idx="8435">
                  <c:v>42186.406481481485</c:v>
                </c:pt>
                <c:pt idx="8436">
                  <c:v>42186.407175925931</c:v>
                </c:pt>
                <c:pt idx="8437">
                  <c:v>42186.407870370385</c:v>
                </c:pt>
                <c:pt idx="8438">
                  <c:v>42186.408564814818</c:v>
                </c:pt>
                <c:pt idx="8439">
                  <c:v>42186.409259259271</c:v>
                </c:pt>
                <c:pt idx="8440">
                  <c:v>42186.409953703704</c:v>
                </c:pt>
                <c:pt idx="8441">
                  <c:v>42186.410648148179</c:v>
                </c:pt>
                <c:pt idx="8442">
                  <c:v>42186.41134259259</c:v>
                </c:pt>
                <c:pt idx="8443">
                  <c:v>42186.412037037051</c:v>
                </c:pt>
                <c:pt idx="8444">
                  <c:v>42186.412731481483</c:v>
                </c:pt>
                <c:pt idx="8445">
                  <c:v>42186.413425925923</c:v>
                </c:pt>
                <c:pt idx="8446">
                  <c:v>42186.414120370369</c:v>
                </c:pt>
                <c:pt idx="8447">
                  <c:v>42186.414814814831</c:v>
                </c:pt>
                <c:pt idx="8448">
                  <c:v>42186.415509259263</c:v>
                </c:pt>
                <c:pt idx="8449">
                  <c:v>42186.416203703702</c:v>
                </c:pt>
                <c:pt idx="8450">
                  <c:v>42186.416898148178</c:v>
                </c:pt>
                <c:pt idx="8451">
                  <c:v>42186.417592592603</c:v>
                </c:pt>
                <c:pt idx="8452">
                  <c:v>42186.418287037042</c:v>
                </c:pt>
                <c:pt idx="8453">
                  <c:v>42186.418981481482</c:v>
                </c:pt>
                <c:pt idx="8454">
                  <c:v>42186.419675925943</c:v>
                </c:pt>
                <c:pt idx="8455">
                  <c:v>42186.420370370368</c:v>
                </c:pt>
                <c:pt idx="8456">
                  <c:v>42186.4210648148</c:v>
                </c:pt>
                <c:pt idx="8457">
                  <c:v>42186.421759259254</c:v>
                </c:pt>
                <c:pt idx="8458">
                  <c:v>42186.422453703679</c:v>
                </c:pt>
                <c:pt idx="8459">
                  <c:v>42186.423148148147</c:v>
                </c:pt>
                <c:pt idx="8460">
                  <c:v>42186.423842592594</c:v>
                </c:pt>
                <c:pt idx="8461">
                  <c:v>42186.424537037041</c:v>
                </c:pt>
                <c:pt idx="8462">
                  <c:v>42186.42523148148</c:v>
                </c:pt>
                <c:pt idx="8463">
                  <c:v>42186.425925925927</c:v>
                </c:pt>
                <c:pt idx="8464">
                  <c:v>42186.426620370381</c:v>
                </c:pt>
                <c:pt idx="8465">
                  <c:v>42186.427314814806</c:v>
                </c:pt>
                <c:pt idx="8466">
                  <c:v>42186.42800925926</c:v>
                </c:pt>
                <c:pt idx="8467">
                  <c:v>42186.428703703685</c:v>
                </c:pt>
                <c:pt idx="8468">
                  <c:v>42186.429398148161</c:v>
                </c:pt>
                <c:pt idx="8469">
                  <c:v>42186.430092592593</c:v>
                </c:pt>
                <c:pt idx="8470">
                  <c:v>42186.430787037025</c:v>
                </c:pt>
                <c:pt idx="8471">
                  <c:v>42186.431481481464</c:v>
                </c:pt>
                <c:pt idx="8472">
                  <c:v>42186.432175925933</c:v>
                </c:pt>
                <c:pt idx="8473">
                  <c:v>42186.432870370387</c:v>
                </c:pt>
                <c:pt idx="8474">
                  <c:v>42186.433564814804</c:v>
                </c:pt>
                <c:pt idx="8475">
                  <c:v>42186.434259259273</c:v>
                </c:pt>
                <c:pt idx="8476">
                  <c:v>42186.434953703705</c:v>
                </c:pt>
                <c:pt idx="8477">
                  <c:v>42186.435648148159</c:v>
                </c:pt>
                <c:pt idx="8478">
                  <c:v>42186.436342592591</c:v>
                </c:pt>
                <c:pt idx="8479">
                  <c:v>42186.437037037038</c:v>
                </c:pt>
                <c:pt idx="8480">
                  <c:v>42186.437731481485</c:v>
                </c:pt>
                <c:pt idx="8481">
                  <c:v>42186.438425925931</c:v>
                </c:pt>
                <c:pt idx="8482">
                  <c:v>42186.439120370371</c:v>
                </c:pt>
                <c:pt idx="8483">
                  <c:v>42186.439814814818</c:v>
                </c:pt>
                <c:pt idx="8484">
                  <c:v>42186.440509259271</c:v>
                </c:pt>
                <c:pt idx="8485">
                  <c:v>42186.441203703704</c:v>
                </c:pt>
                <c:pt idx="8486">
                  <c:v>42186.441898148179</c:v>
                </c:pt>
                <c:pt idx="8487">
                  <c:v>42186.442592592604</c:v>
                </c:pt>
                <c:pt idx="8488">
                  <c:v>42186.443287037036</c:v>
                </c:pt>
                <c:pt idx="8489">
                  <c:v>42186.443981481476</c:v>
                </c:pt>
                <c:pt idx="8490">
                  <c:v>42186.444675925937</c:v>
                </c:pt>
                <c:pt idx="8491">
                  <c:v>42186.445370370369</c:v>
                </c:pt>
                <c:pt idx="8492">
                  <c:v>42186.446064814816</c:v>
                </c:pt>
                <c:pt idx="8493">
                  <c:v>42186.446759259263</c:v>
                </c:pt>
                <c:pt idx="8494">
                  <c:v>42186.447453703688</c:v>
                </c:pt>
                <c:pt idx="8495">
                  <c:v>42186.448148148171</c:v>
                </c:pt>
                <c:pt idx="8496">
                  <c:v>42186.448842592603</c:v>
                </c:pt>
                <c:pt idx="8497">
                  <c:v>42186.449537037042</c:v>
                </c:pt>
                <c:pt idx="8498">
                  <c:v>42186.450231481496</c:v>
                </c:pt>
                <c:pt idx="8499">
                  <c:v>42186.450925925943</c:v>
                </c:pt>
                <c:pt idx="8500">
                  <c:v>42186.451620370368</c:v>
                </c:pt>
                <c:pt idx="8501">
                  <c:v>42186.452314814829</c:v>
                </c:pt>
                <c:pt idx="8502">
                  <c:v>42186.453009259261</c:v>
                </c:pt>
                <c:pt idx="8503">
                  <c:v>42186.453703703679</c:v>
                </c:pt>
                <c:pt idx="8504">
                  <c:v>42186.454398148177</c:v>
                </c:pt>
                <c:pt idx="8505">
                  <c:v>42186.455092592601</c:v>
                </c:pt>
                <c:pt idx="8506">
                  <c:v>42186.455787037034</c:v>
                </c:pt>
                <c:pt idx="8507">
                  <c:v>42186.45648148148</c:v>
                </c:pt>
                <c:pt idx="8508">
                  <c:v>42186.457175925942</c:v>
                </c:pt>
                <c:pt idx="8509">
                  <c:v>42186.457870370396</c:v>
                </c:pt>
                <c:pt idx="8510">
                  <c:v>42186.458564814813</c:v>
                </c:pt>
                <c:pt idx="8511">
                  <c:v>42186.459259259274</c:v>
                </c:pt>
                <c:pt idx="8512">
                  <c:v>42186.459953703707</c:v>
                </c:pt>
                <c:pt idx="8513">
                  <c:v>42186.460648148161</c:v>
                </c:pt>
                <c:pt idx="8514">
                  <c:v>42186.461342592585</c:v>
                </c:pt>
                <c:pt idx="8515">
                  <c:v>42186.462037037039</c:v>
                </c:pt>
                <c:pt idx="8516">
                  <c:v>42186.462731481479</c:v>
                </c:pt>
                <c:pt idx="8517">
                  <c:v>42186.463425925926</c:v>
                </c:pt>
                <c:pt idx="8518">
                  <c:v>42186.464120370372</c:v>
                </c:pt>
                <c:pt idx="8519">
                  <c:v>42186.464814814812</c:v>
                </c:pt>
                <c:pt idx="8520">
                  <c:v>42186.465509259258</c:v>
                </c:pt>
                <c:pt idx="8521">
                  <c:v>42186.466203703705</c:v>
                </c:pt>
                <c:pt idx="8522">
                  <c:v>42186.466898148174</c:v>
                </c:pt>
                <c:pt idx="8523">
                  <c:v>42186.467592592591</c:v>
                </c:pt>
                <c:pt idx="8524">
                  <c:v>42186.468287037038</c:v>
                </c:pt>
                <c:pt idx="8525">
                  <c:v>42186.468981481485</c:v>
                </c:pt>
                <c:pt idx="8526">
                  <c:v>42186.469675925931</c:v>
                </c:pt>
                <c:pt idx="8527">
                  <c:v>42186.470370370385</c:v>
                </c:pt>
                <c:pt idx="8528">
                  <c:v>42186.471064814803</c:v>
                </c:pt>
                <c:pt idx="8529">
                  <c:v>42186.471759259257</c:v>
                </c:pt>
                <c:pt idx="8530">
                  <c:v>42186.472453703704</c:v>
                </c:pt>
                <c:pt idx="8531">
                  <c:v>42186.473148148165</c:v>
                </c:pt>
                <c:pt idx="8532">
                  <c:v>42186.47384259259</c:v>
                </c:pt>
                <c:pt idx="8533">
                  <c:v>42186.474537037051</c:v>
                </c:pt>
                <c:pt idx="8534">
                  <c:v>42186.475231481483</c:v>
                </c:pt>
                <c:pt idx="8535">
                  <c:v>42186.475925925923</c:v>
                </c:pt>
                <c:pt idx="8536">
                  <c:v>42186.476620370369</c:v>
                </c:pt>
                <c:pt idx="8537">
                  <c:v>42186.477314814816</c:v>
                </c:pt>
                <c:pt idx="8538">
                  <c:v>42186.478009259263</c:v>
                </c:pt>
                <c:pt idx="8539">
                  <c:v>42186.478703703688</c:v>
                </c:pt>
                <c:pt idx="8540">
                  <c:v>42186.479398148171</c:v>
                </c:pt>
                <c:pt idx="8541">
                  <c:v>42186.480092592603</c:v>
                </c:pt>
                <c:pt idx="8542">
                  <c:v>42186.480787037035</c:v>
                </c:pt>
                <c:pt idx="8543">
                  <c:v>42186.481481481474</c:v>
                </c:pt>
                <c:pt idx="8544">
                  <c:v>42186.482175925943</c:v>
                </c:pt>
                <c:pt idx="8545">
                  <c:v>42186.48287037039</c:v>
                </c:pt>
                <c:pt idx="8546">
                  <c:v>42186.483564814815</c:v>
                </c:pt>
                <c:pt idx="8547">
                  <c:v>42186.484259259276</c:v>
                </c:pt>
                <c:pt idx="8548">
                  <c:v>42186.484953703701</c:v>
                </c:pt>
                <c:pt idx="8549">
                  <c:v>42186.485648148169</c:v>
                </c:pt>
                <c:pt idx="8550">
                  <c:v>42186.486342592601</c:v>
                </c:pt>
                <c:pt idx="8551">
                  <c:v>42186.487037037041</c:v>
                </c:pt>
                <c:pt idx="8552">
                  <c:v>42186.48773148148</c:v>
                </c:pt>
                <c:pt idx="8553">
                  <c:v>42186.488425925942</c:v>
                </c:pt>
                <c:pt idx="8554">
                  <c:v>42186.489120370381</c:v>
                </c:pt>
                <c:pt idx="8555">
                  <c:v>42186.489814814813</c:v>
                </c:pt>
                <c:pt idx="8556">
                  <c:v>42186.49050925926</c:v>
                </c:pt>
                <c:pt idx="8557">
                  <c:v>42186.491203703685</c:v>
                </c:pt>
                <c:pt idx="8558">
                  <c:v>42186.491898148161</c:v>
                </c:pt>
                <c:pt idx="8559">
                  <c:v>42186.492592592593</c:v>
                </c:pt>
                <c:pt idx="8560">
                  <c:v>42186.493287037025</c:v>
                </c:pt>
                <c:pt idx="8561">
                  <c:v>42186.493981481464</c:v>
                </c:pt>
                <c:pt idx="8562">
                  <c:v>42186.494675925933</c:v>
                </c:pt>
                <c:pt idx="8563">
                  <c:v>42186.495370370372</c:v>
                </c:pt>
                <c:pt idx="8564">
                  <c:v>42186.496064814804</c:v>
                </c:pt>
                <c:pt idx="8565">
                  <c:v>42186.496759259258</c:v>
                </c:pt>
                <c:pt idx="8566">
                  <c:v>42186.497453703683</c:v>
                </c:pt>
                <c:pt idx="8567">
                  <c:v>42186.498148148159</c:v>
                </c:pt>
                <c:pt idx="8568">
                  <c:v>42186.498842592591</c:v>
                </c:pt>
                <c:pt idx="8569">
                  <c:v>42186.499537037038</c:v>
                </c:pt>
                <c:pt idx="8570">
                  <c:v>42186.500231481492</c:v>
                </c:pt>
                <c:pt idx="8571">
                  <c:v>42186.500925925931</c:v>
                </c:pt>
                <c:pt idx="8572">
                  <c:v>42186.501620370371</c:v>
                </c:pt>
                <c:pt idx="8573">
                  <c:v>42186.502314814818</c:v>
                </c:pt>
                <c:pt idx="8574">
                  <c:v>42186.503009259257</c:v>
                </c:pt>
                <c:pt idx="8575">
                  <c:v>42186.503703703682</c:v>
                </c:pt>
                <c:pt idx="8576">
                  <c:v>42186.504398148179</c:v>
                </c:pt>
                <c:pt idx="8577">
                  <c:v>42186.50509259259</c:v>
                </c:pt>
                <c:pt idx="8578">
                  <c:v>42186.505787037022</c:v>
                </c:pt>
                <c:pt idx="8579">
                  <c:v>42186.506481481476</c:v>
                </c:pt>
                <c:pt idx="8580">
                  <c:v>42186.507175925923</c:v>
                </c:pt>
                <c:pt idx="8581">
                  <c:v>42186.507870370369</c:v>
                </c:pt>
                <c:pt idx="8582">
                  <c:v>42186.508564814816</c:v>
                </c:pt>
                <c:pt idx="8583">
                  <c:v>42186.509259259263</c:v>
                </c:pt>
                <c:pt idx="8584">
                  <c:v>42186.509953703688</c:v>
                </c:pt>
                <c:pt idx="8585">
                  <c:v>42186.510648148171</c:v>
                </c:pt>
                <c:pt idx="8586">
                  <c:v>42186.511342592596</c:v>
                </c:pt>
                <c:pt idx="8587">
                  <c:v>42186.512037037042</c:v>
                </c:pt>
                <c:pt idx="8588">
                  <c:v>42186.512731481482</c:v>
                </c:pt>
                <c:pt idx="8589">
                  <c:v>42186.513425925928</c:v>
                </c:pt>
                <c:pt idx="8590">
                  <c:v>42186.514120370368</c:v>
                </c:pt>
                <c:pt idx="8591">
                  <c:v>42186.514814814829</c:v>
                </c:pt>
                <c:pt idx="8592">
                  <c:v>42186.515509259261</c:v>
                </c:pt>
                <c:pt idx="8593">
                  <c:v>42186.516203703701</c:v>
                </c:pt>
                <c:pt idx="8594">
                  <c:v>42186.516898148177</c:v>
                </c:pt>
                <c:pt idx="8595">
                  <c:v>42186.517592592601</c:v>
                </c:pt>
                <c:pt idx="8596">
                  <c:v>42186.518287037041</c:v>
                </c:pt>
                <c:pt idx="8597">
                  <c:v>42186.51898148148</c:v>
                </c:pt>
                <c:pt idx="8598">
                  <c:v>42186.519675925942</c:v>
                </c:pt>
                <c:pt idx="8599">
                  <c:v>42186.520370370381</c:v>
                </c:pt>
                <c:pt idx="8600">
                  <c:v>42186.521064814784</c:v>
                </c:pt>
                <c:pt idx="8601">
                  <c:v>42186.521759259245</c:v>
                </c:pt>
                <c:pt idx="8602">
                  <c:v>42186.522453703685</c:v>
                </c:pt>
                <c:pt idx="8603">
                  <c:v>42186.523148148146</c:v>
                </c:pt>
                <c:pt idx="8604">
                  <c:v>42186.523842592585</c:v>
                </c:pt>
                <c:pt idx="8605">
                  <c:v>42186.524537037039</c:v>
                </c:pt>
                <c:pt idx="8606">
                  <c:v>42186.525231481479</c:v>
                </c:pt>
                <c:pt idx="8607">
                  <c:v>42186.525925925926</c:v>
                </c:pt>
                <c:pt idx="8608">
                  <c:v>42186.526620370372</c:v>
                </c:pt>
                <c:pt idx="8609">
                  <c:v>42186.527314814804</c:v>
                </c:pt>
                <c:pt idx="8610">
                  <c:v>42186.528009259258</c:v>
                </c:pt>
                <c:pt idx="8611">
                  <c:v>42186.528703703683</c:v>
                </c:pt>
                <c:pt idx="8612">
                  <c:v>42186.529398148159</c:v>
                </c:pt>
                <c:pt idx="8613">
                  <c:v>42186.530092592591</c:v>
                </c:pt>
                <c:pt idx="8614">
                  <c:v>42186.530787037023</c:v>
                </c:pt>
                <c:pt idx="8615">
                  <c:v>42186.53148148147</c:v>
                </c:pt>
                <c:pt idx="8616">
                  <c:v>42186.532175925931</c:v>
                </c:pt>
                <c:pt idx="8617">
                  <c:v>42186.532870370385</c:v>
                </c:pt>
                <c:pt idx="8618">
                  <c:v>42186.533564814803</c:v>
                </c:pt>
                <c:pt idx="8619">
                  <c:v>42186.534259259271</c:v>
                </c:pt>
                <c:pt idx="8620">
                  <c:v>42186.534953703704</c:v>
                </c:pt>
                <c:pt idx="8621">
                  <c:v>42186.535648148165</c:v>
                </c:pt>
                <c:pt idx="8622">
                  <c:v>42186.53634259259</c:v>
                </c:pt>
                <c:pt idx="8623">
                  <c:v>42186.537037037036</c:v>
                </c:pt>
                <c:pt idx="8624">
                  <c:v>42186.537731481476</c:v>
                </c:pt>
                <c:pt idx="8625">
                  <c:v>42186.538425925923</c:v>
                </c:pt>
                <c:pt idx="8626">
                  <c:v>42186.539120370355</c:v>
                </c:pt>
                <c:pt idx="8627">
                  <c:v>42186.539814814816</c:v>
                </c:pt>
                <c:pt idx="8628">
                  <c:v>42186.540509259263</c:v>
                </c:pt>
                <c:pt idx="8629">
                  <c:v>42186.541203703688</c:v>
                </c:pt>
                <c:pt idx="8630">
                  <c:v>42186.541898148171</c:v>
                </c:pt>
                <c:pt idx="8631">
                  <c:v>42186.542592592603</c:v>
                </c:pt>
                <c:pt idx="8632">
                  <c:v>42186.543287037035</c:v>
                </c:pt>
                <c:pt idx="8633">
                  <c:v>42186.543981481474</c:v>
                </c:pt>
                <c:pt idx="8634">
                  <c:v>42186.544675925943</c:v>
                </c:pt>
                <c:pt idx="8635">
                  <c:v>42186.545370370368</c:v>
                </c:pt>
                <c:pt idx="8636">
                  <c:v>42186.546064814815</c:v>
                </c:pt>
                <c:pt idx="8637">
                  <c:v>42186.546759259261</c:v>
                </c:pt>
                <c:pt idx="8638">
                  <c:v>42186.547453703679</c:v>
                </c:pt>
                <c:pt idx="8639">
                  <c:v>42186.548148148169</c:v>
                </c:pt>
                <c:pt idx="8640">
                  <c:v>42186.548842592601</c:v>
                </c:pt>
                <c:pt idx="8641">
                  <c:v>42186.549537037041</c:v>
                </c:pt>
                <c:pt idx="8642">
                  <c:v>42186.550231481495</c:v>
                </c:pt>
                <c:pt idx="8643">
                  <c:v>42186.550925925942</c:v>
                </c:pt>
                <c:pt idx="8644">
                  <c:v>42186.551620370381</c:v>
                </c:pt>
                <c:pt idx="8645">
                  <c:v>42186.552314814813</c:v>
                </c:pt>
                <c:pt idx="8646">
                  <c:v>42186.55300925926</c:v>
                </c:pt>
                <c:pt idx="8647">
                  <c:v>42186.557870370387</c:v>
                </c:pt>
                <c:pt idx="8648">
                  <c:v>42186.558564814812</c:v>
                </c:pt>
                <c:pt idx="8649">
                  <c:v>42186.559259259273</c:v>
                </c:pt>
                <c:pt idx="8650">
                  <c:v>42186.559953703705</c:v>
                </c:pt>
                <c:pt idx="8651">
                  <c:v>42186.560648148159</c:v>
                </c:pt>
                <c:pt idx="8652">
                  <c:v>42186.561342592584</c:v>
                </c:pt>
                <c:pt idx="8653">
                  <c:v>42186.562037037038</c:v>
                </c:pt>
                <c:pt idx="8654">
                  <c:v>42186.562731481485</c:v>
                </c:pt>
                <c:pt idx="8655">
                  <c:v>42186.563425925924</c:v>
                </c:pt>
                <c:pt idx="8656">
                  <c:v>42186.564120370371</c:v>
                </c:pt>
                <c:pt idx="8657">
                  <c:v>42186.564814814818</c:v>
                </c:pt>
                <c:pt idx="8658">
                  <c:v>42186.565509259257</c:v>
                </c:pt>
                <c:pt idx="8659">
                  <c:v>42186.566203703704</c:v>
                </c:pt>
                <c:pt idx="8660">
                  <c:v>42186.566898148179</c:v>
                </c:pt>
                <c:pt idx="8661">
                  <c:v>42186.56759259259</c:v>
                </c:pt>
                <c:pt idx="8662">
                  <c:v>42186.568287037036</c:v>
                </c:pt>
                <c:pt idx="8663">
                  <c:v>42186.568981481476</c:v>
                </c:pt>
                <c:pt idx="8664">
                  <c:v>42186.569675925923</c:v>
                </c:pt>
                <c:pt idx="8665">
                  <c:v>42186.570370370369</c:v>
                </c:pt>
                <c:pt idx="8666">
                  <c:v>42186.571064814802</c:v>
                </c:pt>
                <c:pt idx="8667">
                  <c:v>42186.571759259255</c:v>
                </c:pt>
                <c:pt idx="8668">
                  <c:v>42186.572453703688</c:v>
                </c:pt>
                <c:pt idx="8669">
                  <c:v>42186.573148148149</c:v>
                </c:pt>
                <c:pt idx="8670">
                  <c:v>42186.573842592596</c:v>
                </c:pt>
                <c:pt idx="8671">
                  <c:v>42186.574537037042</c:v>
                </c:pt>
                <c:pt idx="8672">
                  <c:v>42186.575231481482</c:v>
                </c:pt>
                <c:pt idx="8673">
                  <c:v>42186.575925925928</c:v>
                </c:pt>
                <c:pt idx="8674">
                  <c:v>42186.576620370368</c:v>
                </c:pt>
                <c:pt idx="8675">
                  <c:v>42186.577314814815</c:v>
                </c:pt>
                <c:pt idx="8676">
                  <c:v>42186.578009259261</c:v>
                </c:pt>
                <c:pt idx="8677">
                  <c:v>42186.578703703679</c:v>
                </c:pt>
                <c:pt idx="8678">
                  <c:v>42186.579398148169</c:v>
                </c:pt>
                <c:pt idx="8679">
                  <c:v>42186.580092592601</c:v>
                </c:pt>
                <c:pt idx="8680">
                  <c:v>42186.580787037034</c:v>
                </c:pt>
                <c:pt idx="8681">
                  <c:v>42186.581481481466</c:v>
                </c:pt>
                <c:pt idx="8682">
                  <c:v>42186.582175925942</c:v>
                </c:pt>
                <c:pt idx="8683">
                  <c:v>42186.582870370396</c:v>
                </c:pt>
                <c:pt idx="8684">
                  <c:v>42186.583564814806</c:v>
                </c:pt>
                <c:pt idx="8685">
                  <c:v>42186.584259259274</c:v>
                </c:pt>
                <c:pt idx="8686">
                  <c:v>42186.584953703707</c:v>
                </c:pt>
                <c:pt idx="8687">
                  <c:v>42186.585648148161</c:v>
                </c:pt>
                <c:pt idx="8688">
                  <c:v>42186.586342592593</c:v>
                </c:pt>
                <c:pt idx="8689">
                  <c:v>42186.587037037039</c:v>
                </c:pt>
                <c:pt idx="8690">
                  <c:v>42186.587731481479</c:v>
                </c:pt>
                <c:pt idx="8691">
                  <c:v>42186.588425925933</c:v>
                </c:pt>
                <c:pt idx="8692">
                  <c:v>42186.589120370372</c:v>
                </c:pt>
                <c:pt idx="8693">
                  <c:v>42186.589814814812</c:v>
                </c:pt>
                <c:pt idx="8694">
                  <c:v>42186.590509259258</c:v>
                </c:pt>
                <c:pt idx="8695">
                  <c:v>42186.591203703683</c:v>
                </c:pt>
                <c:pt idx="8696">
                  <c:v>42186.591898148159</c:v>
                </c:pt>
                <c:pt idx="8697">
                  <c:v>42186.592592592591</c:v>
                </c:pt>
                <c:pt idx="8698">
                  <c:v>42186.593287037023</c:v>
                </c:pt>
                <c:pt idx="8699">
                  <c:v>42186.59398148147</c:v>
                </c:pt>
                <c:pt idx="8700">
                  <c:v>42186.594675925931</c:v>
                </c:pt>
                <c:pt idx="8701">
                  <c:v>42186.595370370371</c:v>
                </c:pt>
                <c:pt idx="8702">
                  <c:v>42186.596064814803</c:v>
                </c:pt>
                <c:pt idx="8703">
                  <c:v>42186.596759259257</c:v>
                </c:pt>
                <c:pt idx="8704">
                  <c:v>42186.597453703682</c:v>
                </c:pt>
                <c:pt idx="8705">
                  <c:v>42186.598148148165</c:v>
                </c:pt>
                <c:pt idx="8706">
                  <c:v>42186.59884259259</c:v>
                </c:pt>
                <c:pt idx="8707">
                  <c:v>42186.599537037036</c:v>
                </c:pt>
                <c:pt idx="8708">
                  <c:v>42186.600231481483</c:v>
                </c:pt>
                <c:pt idx="8709">
                  <c:v>42186.600925925923</c:v>
                </c:pt>
                <c:pt idx="8710">
                  <c:v>42186.601620370355</c:v>
                </c:pt>
                <c:pt idx="8711">
                  <c:v>42186.602314814816</c:v>
                </c:pt>
                <c:pt idx="8712">
                  <c:v>42186.603009259255</c:v>
                </c:pt>
                <c:pt idx="8713">
                  <c:v>42186.603703703673</c:v>
                </c:pt>
                <c:pt idx="8714">
                  <c:v>42186.604398148171</c:v>
                </c:pt>
                <c:pt idx="8715">
                  <c:v>42186.605092592596</c:v>
                </c:pt>
                <c:pt idx="8716">
                  <c:v>42186.60578703702</c:v>
                </c:pt>
                <c:pt idx="8717">
                  <c:v>42186.606481481474</c:v>
                </c:pt>
                <c:pt idx="8718">
                  <c:v>42186.607175925928</c:v>
                </c:pt>
                <c:pt idx="8719">
                  <c:v>42186.607870370368</c:v>
                </c:pt>
                <c:pt idx="8720">
                  <c:v>42186.608564814815</c:v>
                </c:pt>
                <c:pt idx="8721">
                  <c:v>42186.609259259261</c:v>
                </c:pt>
                <c:pt idx="8722">
                  <c:v>42186.609953703679</c:v>
                </c:pt>
                <c:pt idx="8723">
                  <c:v>42186.610648148169</c:v>
                </c:pt>
                <c:pt idx="8724">
                  <c:v>42186.611342592594</c:v>
                </c:pt>
                <c:pt idx="8725">
                  <c:v>42186.612037037041</c:v>
                </c:pt>
                <c:pt idx="8726">
                  <c:v>42186.61273148148</c:v>
                </c:pt>
                <c:pt idx="8727">
                  <c:v>42186.613425925927</c:v>
                </c:pt>
                <c:pt idx="8728">
                  <c:v>42186.614120370381</c:v>
                </c:pt>
                <c:pt idx="8729">
                  <c:v>42186.614814814813</c:v>
                </c:pt>
                <c:pt idx="8730">
                  <c:v>42186.61550925926</c:v>
                </c:pt>
                <c:pt idx="8731">
                  <c:v>42186.616203703707</c:v>
                </c:pt>
                <c:pt idx="8732">
                  <c:v>42186.616898148175</c:v>
                </c:pt>
                <c:pt idx="8733">
                  <c:v>42186.617592592593</c:v>
                </c:pt>
                <c:pt idx="8734">
                  <c:v>42186.618287037039</c:v>
                </c:pt>
                <c:pt idx="8735">
                  <c:v>42186.618981481479</c:v>
                </c:pt>
                <c:pt idx="8736">
                  <c:v>42186.619675925933</c:v>
                </c:pt>
                <c:pt idx="8737">
                  <c:v>42186.620370370372</c:v>
                </c:pt>
                <c:pt idx="8738">
                  <c:v>42186.621064814783</c:v>
                </c:pt>
                <c:pt idx="8739">
                  <c:v>42186.621759259244</c:v>
                </c:pt>
                <c:pt idx="8740">
                  <c:v>42186.622453703683</c:v>
                </c:pt>
                <c:pt idx="8741">
                  <c:v>42186.623148148145</c:v>
                </c:pt>
                <c:pt idx="8742">
                  <c:v>42186.623842592584</c:v>
                </c:pt>
                <c:pt idx="8743">
                  <c:v>42186.624537037038</c:v>
                </c:pt>
                <c:pt idx="8744">
                  <c:v>42186.625231481485</c:v>
                </c:pt>
                <c:pt idx="8745">
                  <c:v>42186.625925925924</c:v>
                </c:pt>
                <c:pt idx="8746">
                  <c:v>42186.626620370371</c:v>
                </c:pt>
                <c:pt idx="8747">
                  <c:v>42186.627314814803</c:v>
                </c:pt>
                <c:pt idx="8748">
                  <c:v>42186.628009259257</c:v>
                </c:pt>
                <c:pt idx="8749">
                  <c:v>42186.628703703682</c:v>
                </c:pt>
                <c:pt idx="8750">
                  <c:v>42186.629398148165</c:v>
                </c:pt>
                <c:pt idx="8751">
                  <c:v>42186.63009259259</c:v>
                </c:pt>
                <c:pt idx="8752">
                  <c:v>42186.630787037022</c:v>
                </c:pt>
                <c:pt idx="8753">
                  <c:v>42186.631481481454</c:v>
                </c:pt>
                <c:pt idx="8754">
                  <c:v>42186.632175925923</c:v>
                </c:pt>
                <c:pt idx="8755">
                  <c:v>42186.632870370369</c:v>
                </c:pt>
                <c:pt idx="8756">
                  <c:v>42186.633564814802</c:v>
                </c:pt>
                <c:pt idx="8757">
                  <c:v>42186.634259259263</c:v>
                </c:pt>
                <c:pt idx="8758">
                  <c:v>42186.634953703688</c:v>
                </c:pt>
                <c:pt idx="8759">
                  <c:v>42186.635648148149</c:v>
                </c:pt>
                <c:pt idx="8760">
                  <c:v>42186.636342592596</c:v>
                </c:pt>
                <c:pt idx="8761">
                  <c:v>42186.637037037035</c:v>
                </c:pt>
                <c:pt idx="8762">
                  <c:v>42186.637731481474</c:v>
                </c:pt>
                <c:pt idx="8763">
                  <c:v>42186.638425925928</c:v>
                </c:pt>
                <c:pt idx="8764">
                  <c:v>42186.639120370353</c:v>
                </c:pt>
                <c:pt idx="8765">
                  <c:v>42186.639814814815</c:v>
                </c:pt>
                <c:pt idx="8766">
                  <c:v>42186.640509259261</c:v>
                </c:pt>
                <c:pt idx="8767">
                  <c:v>42186.641203703679</c:v>
                </c:pt>
                <c:pt idx="8768">
                  <c:v>42186.641898148169</c:v>
                </c:pt>
                <c:pt idx="8769">
                  <c:v>42186.642592592601</c:v>
                </c:pt>
                <c:pt idx="8770">
                  <c:v>42186.643287037034</c:v>
                </c:pt>
                <c:pt idx="8771">
                  <c:v>42186.643981481466</c:v>
                </c:pt>
                <c:pt idx="8772">
                  <c:v>42186.644675925942</c:v>
                </c:pt>
                <c:pt idx="8773">
                  <c:v>42186.645370370381</c:v>
                </c:pt>
                <c:pt idx="8774">
                  <c:v>42186.646064814806</c:v>
                </c:pt>
                <c:pt idx="8775">
                  <c:v>42186.64675925926</c:v>
                </c:pt>
                <c:pt idx="8776">
                  <c:v>42186.647453703685</c:v>
                </c:pt>
                <c:pt idx="8777">
                  <c:v>42186.648148148161</c:v>
                </c:pt>
                <c:pt idx="8778">
                  <c:v>42186.648842592593</c:v>
                </c:pt>
                <c:pt idx="8779">
                  <c:v>42186.649537037039</c:v>
                </c:pt>
                <c:pt idx="8780">
                  <c:v>42186.650231481493</c:v>
                </c:pt>
                <c:pt idx="8781">
                  <c:v>42186.650925925933</c:v>
                </c:pt>
                <c:pt idx="8782">
                  <c:v>42186.651620370372</c:v>
                </c:pt>
                <c:pt idx="8783">
                  <c:v>42186.652314814812</c:v>
                </c:pt>
                <c:pt idx="8784">
                  <c:v>42186.653009259258</c:v>
                </c:pt>
                <c:pt idx="8785">
                  <c:v>42186.653703703683</c:v>
                </c:pt>
                <c:pt idx="8786">
                  <c:v>42186.654398148174</c:v>
                </c:pt>
                <c:pt idx="8787">
                  <c:v>42186.655092592591</c:v>
                </c:pt>
                <c:pt idx="8788">
                  <c:v>42186.655787037023</c:v>
                </c:pt>
                <c:pt idx="8789">
                  <c:v>42186.656481481485</c:v>
                </c:pt>
                <c:pt idx="8790">
                  <c:v>42186.657175925931</c:v>
                </c:pt>
                <c:pt idx="8791">
                  <c:v>42186.657870370385</c:v>
                </c:pt>
                <c:pt idx="8792">
                  <c:v>42186.658564814818</c:v>
                </c:pt>
                <c:pt idx="8793">
                  <c:v>42186.659259259271</c:v>
                </c:pt>
                <c:pt idx="8794">
                  <c:v>42186.659953703704</c:v>
                </c:pt>
                <c:pt idx="8795">
                  <c:v>42186.660648148165</c:v>
                </c:pt>
                <c:pt idx="8796">
                  <c:v>42186.661342592575</c:v>
                </c:pt>
                <c:pt idx="8797">
                  <c:v>42186.662037037036</c:v>
                </c:pt>
                <c:pt idx="8798">
                  <c:v>42186.662731481476</c:v>
                </c:pt>
                <c:pt idx="8799">
                  <c:v>42186.663425925908</c:v>
                </c:pt>
                <c:pt idx="8800">
                  <c:v>42186.664120370355</c:v>
                </c:pt>
                <c:pt idx="8801">
                  <c:v>42186.664814814816</c:v>
                </c:pt>
                <c:pt idx="8802">
                  <c:v>42186.665509259255</c:v>
                </c:pt>
                <c:pt idx="8803">
                  <c:v>42186.666203703688</c:v>
                </c:pt>
                <c:pt idx="8804">
                  <c:v>42186.666898148171</c:v>
                </c:pt>
                <c:pt idx="8805">
                  <c:v>42186.667592592596</c:v>
                </c:pt>
                <c:pt idx="8806">
                  <c:v>42186.668287037035</c:v>
                </c:pt>
                <c:pt idx="8807">
                  <c:v>42186.668981481474</c:v>
                </c:pt>
                <c:pt idx="8808">
                  <c:v>42186.669675925928</c:v>
                </c:pt>
                <c:pt idx="8809">
                  <c:v>42186.670370370368</c:v>
                </c:pt>
                <c:pt idx="8810">
                  <c:v>42186.6710648148</c:v>
                </c:pt>
                <c:pt idx="8811">
                  <c:v>42186.671759259254</c:v>
                </c:pt>
                <c:pt idx="8812">
                  <c:v>42186.672453703679</c:v>
                </c:pt>
                <c:pt idx="8813">
                  <c:v>42186.673148148147</c:v>
                </c:pt>
                <c:pt idx="8814">
                  <c:v>42186.673842592594</c:v>
                </c:pt>
                <c:pt idx="8815">
                  <c:v>42186.674537037041</c:v>
                </c:pt>
                <c:pt idx="8816">
                  <c:v>42186.67523148148</c:v>
                </c:pt>
                <c:pt idx="8817">
                  <c:v>42186.675925925927</c:v>
                </c:pt>
                <c:pt idx="8818">
                  <c:v>42186.676620370381</c:v>
                </c:pt>
                <c:pt idx="8819">
                  <c:v>42186.677314814806</c:v>
                </c:pt>
                <c:pt idx="8820">
                  <c:v>42186.67800925926</c:v>
                </c:pt>
                <c:pt idx="8821">
                  <c:v>42186.678703703685</c:v>
                </c:pt>
                <c:pt idx="8822">
                  <c:v>42186.679398148161</c:v>
                </c:pt>
                <c:pt idx="8823">
                  <c:v>42186.680092592593</c:v>
                </c:pt>
                <c:pt idx="8824">
                  <c:v>42186.680787037025</c:v>
                </c:pt>
                <c:pt idx="8825">
                  <c:v>42186.681481481464</c:v>
                </c:pt>
                <c:pt idx="8826">
                  <c:v>42186.682175925933</c:v>
                </c:pt>
                <c:pt idx="8827">
                  <c:v>42186.682870370387</c:v>
                </c:pt>
                <c:pt idx="8828">
                  <c:v>42186.683564814804</c:v>
                </c:pt>
                <c:pt idx="8829">
                  <c:v>42186.684259259273</c:v>
                </c:pt>
                <c:pt idx="8830">
                  <c:v>42186.684953703705</c:v>
                </c:pt>
                <c:pt idx="8831">
                  <c:v>42186.685648148159</c:v>
                </c:pt>
                <c:pt idx="8832">
                  <c:v>42186.686342592591</c:v>
                </c:pt>
                <c:pt idx="8833">
                  <c:v>42186.687037037038</c:v>
                </c:pt>
                <c:pt idx="8834">
                  <c:v>42186.687731481485</c:v>
                </c:pt>
                <c:pt idx="8835">
                  <c:v>42186.688425925931</c:v>
                </c:pt>
                <c:pt idx="8836">
                  <c:v>42186.689120370371</c:v>
                </c:pt>
                <c:pt idx="8837">
                  <c:v>42186.689814814818</c:v>
                </c:pt>
                <c:pt idx="8838">
                  <c:v>42186.690509259257</c:v>
                </c:pt>
                <c:pt idx="8839">
                  <c:v>42186.691203703682</c:v>
                </c:pt>
                <c:pt idx="8840">
                  <c:v>42186.691898148165</c:v>
                </c:pt>
                <c:pt idx="8841">
                  <c:v>42186.69259259259</c:v>
                </c:pt>
                <c:pt idx="8842">
                  <c:v>42186.693287037022</c:v>
                </c:pt>
                <c:pt idx="8843">
                  <c:v>42186.693981481454</c:v>
                </c:pt>
                <c:pt idx="8844">
                  <c:v>42186.694675925923</c:v>
                </c:pt>
                <c:pt idx="8845">
                  <c:v>42186.695370370355</c:v>
                </c:pt>
                <c:pt idx="8846">
                  <c:v>42186.696064814802</c:v>
                </c:pt>
                <c:pt idx="8847">
                  <c:v>42186.696759259255</c:v>
                </c:pt>
                <c:pt idx="8848">
                  <c:v>42186.697453703673</c:v>
                </c:pt>
                <c:pt idx="8849">
                  <c:v>42186.698148148149</c:v>
                </c:pt>
                <c:pt idx="8850">
                  <c:v>42186.698842592596</c:v>
                </c:pt>
                <c:pt idx="8851">
                  <c:v>42186.699537037035</c:v>
                </c:pt>
                <c:pt idx="8852">
                  <c:v>42186.700231481482</c:v>
                </c:pt>
                <c:pt idx="8853">
                  <c:v>42186.700925925928</c:v>
                </c:pt>
                <c:pt idx="8854">
                  <c:v>42186.701620370353</c:v>
                </c:pt>
                <c:pt idx="8855">
                  <c:v>42186.702314814815</c:v>
                </c:pt>
                <c:pt idx="8856">
                  <c:v>42186.703009259254</c:v>
                </c:pt>
                <c:pt idx="8857">
                  <c:v>42186.703703703672</c:v>
                </c:pt>
                <c:pt idx="8858">
                  <c:v>42186.704398148169</c:v>
                </c:pt>
                <c:pt idx="8859">
                  <c:v>42186.705092592594</c:v>
                </c:pt>
                <c:pt idx="8860">
                  <c:v>42186.705787037019</c:v>
                </c:pt>
                <c:pt idx="8861">
                  <c:v>42186.706481481466</c:v>
                </c:pt>
                <c:pt idx="8862">
                  <c:v>42186.707175925927</c:v>
                </c:pt>
                <c:pt idx="8863">
                  <c:v>42186.707870370381</c:v>
                </c:pt>
                <c:pt idx="8864">
                  <c:v>42186.708564814806</c:v>
                </c:pt>
                <c:pt idx="8865">
                  <c:v>42186.70925925926</c:v>
                </c:pt>
                <c:pt idx="8866">
                  <c:v>42186.709953703685</c:v>
                </c:pt>
                <c:pt idx="8867">
                  <c:v>42186.710648148161</c:v>
                </c:pt>
                <c:pt idx="8868">
                  <c:v>42186.711342592585</c:v>
                </c:pt>
                <c:pt idx="8869">
                  <c:v>42186.712037037039</c:v>
                </c:pt>
                <c:pt idx="8870">
                  <c:v>42186.712731481479</c:v>
                </c:pt>
                <c:pt idx="8871">
                  <c:v>42186.713425925926</c:v>
                </c:pt>
                <c:pt idx="8872">
                  <c:v>42186.714120370372</c:v>
                </c:pt>
                <c:pt idx="8873">
                  <c:v>42186.714814814812</c:v>
                </c:pt>
                <c:pt idx="8874">
                  <c:v>42186.715509259258</c:v>
                </c:pt>
                <c:pt idx="8875">
                  <c:v>42186.716203703705</c:v>
                </c:pt>
                <c:pt idx="8876">
                  <c:v>42186.716898148174</c:v>
                </c:pt>
                <c:pt idx="8877">
                  <c:v>42186.717592592591</c:v>
                </c:pt>
                <c:pt idx="8878">
                  <c:v>42186.718287037038</c:v>
                </c:pt>
                <c:pt idx="8879">
                  <c:v>42186.718981481485</c:v>
                </c:pt>
                <c:pt idx="8880">
                  <c:v>42186.719675925931</c:v>
                </c:pt>
                <c:pt idx="8881">
                  <c:v>42186.720370370371</c:v>
                </c:pt>
                <c:pt idx="8882">
                  <c:v>42186.721064814788</c:v>
                </c:pt>
                <c:pt idx="8883">
                  <c:v>42186.721759259242</c:v>
                </c:pt>
                <c:pt idx="8884">
                  <c:v>42186.722453703682</c:v>
                </c:pt>
                <c:pt idx="8885">
                  <c:v>42186.72314814815</c:v>
                </c:pt>
                <c:pt idx="8886">
                  <c:v>42186.723842592575</c:v>
                </c:pt>
                <c:pt idx="8887">
                  <c:v>42186.724537037036</c:v>
                </c:pt>
                <c:pt idx="8888">
                  <c:v>42186.725231481476</c:v>
                </c:pt>
                <c:pt idx="8889">
                  <c:v>42186.725925925908</c:v>
                </c:pt>
                <c:pt idx="8890">
                  <c:v>42186.726620370355</c:v>
                </c:pt>
                <c:pt idx="8891">
                  <c:v>42186.727314814802</c:v>
                </c:pt>
                <c:pt idx="8892">
                  <c:v>42186.728009259255</c:v>
                </c:pt>
                <c:pt idx="8893">
                  <c:v>42186.728703703673</c:v>
                </c:pt>
                <c:pt idx="8894">
                  <c:v>42186.729398148149</c:v>
                </c:pt>
                <c:pt idx="8895">
                  <c:v>42186.730092592596</c:v>
                </c:pt>
                <c:pt idx="8896">
                  <c:v>42186.73078703702</c:v>
                </c:pt>
                <c:pt idx="8897">
                  <c:v>42186.731481481453</c:v>
                </c:pt>
                <c:pt idx="8898">
                  <c:v>42186.732175925928</c:v>
                </c:pt>
                <c:pt idx="8899">
                  <c:v>42186.732870370368</c:v>
                </c:pt>
                <c:pt idx="8900">
                  <c:v>42186.7335648148</c:v>
                </c:pt>
                <c:pt idx="8901">
                  <c:v>42186.734259259261</c:v>
                </c:pt>
                <c:pt idx="8902">
                  <c:v>42186.734953703679</c:v>
                </c:pt>
                <c:pt idx="8903">
                  <c:v>42186.735648148147</c:v>
                </c:pt>
                <c:pt idx="8904">
                  <c:v>42186.736342592594</c:v>
                </c:pt>
                <c:pt idx="8905">
                  <c:v>42186.737037037034</c:v>
                </c:pt>
                <c:pt idx="8906">
                  <c:v>42186.737731481466</c:v>
                </c:pt>
                <c:pt idx="8907">
                  <c:v>42186.738425925927</c:v>
                </c:pt>
                <c:pt idx="8908">
                  <c:v>42186.739120370374</c:v>
                </c:pt>
                <c:pt idx="8909">
                  <c:v>42186.739814814806</c:v>
                </c:pt>
                <c:pt idx="8910">
                  <c:v>42186.74050925926</c:v>
                </c:pt>
                <c:pt idx="8911">
                  <c:v>42186.741203703685</c:v>
                </c:pt>
                <c:pt idx="8912">
                  <c:v>42186.741898148161</c:v>
                </c:pt>
                <c:pt idx="8913">
                  <c:v>42186.742592592593</c:v>
                </c:pt>
                <c:pt idx="8914">
                  <c:v>42186.743287037025</c:v>
                </c:pt>
                <c:pt idx="8915">
                  <c:v>42186.743981481464</c:v>
                </c:pt>
                <c:pt idx="8916">
                  <c:v>42186.744675925933</c:v>
                </c:pt>
                <c:pt idx="8917">
                  <c:v>42186.745370370372</c:v>
                </c:pt>
                <c:pt idx="8918">
                  <c:v>42186.746064814804</c:v>
                </c:pt>
                <c:pt idx="8919">
                  <c:v>42186.746759259258</c:v>
                </c:pt>
                <c:pt idx="8920">
                  <c:v>42186.747453703683</c:v>
                </c:pt>
                <c:pt idx="8921">
                  <c:v>42186.748148148159</c:v>
                </c:pt>
                <c:pt idx="8922">
                  <c:v>42186.748842592591</c:v>
                </c:pt>
                <c:pt idx="8923">
                  <c:v>42186.749537037038</c:v>
                </c:pt>
                <c:pt idx="8924">
                  <c:v>42186.750231481492</c:v>
                </c:pt>
                <c:pt idx="8925">
                  <c:v>42186.750925925931</c:v>
                </c:pt>
                <c:pt idx="8926">
                  <c:v>42186.751620370371</c:v>
                </c:pt>
                <c:pt idx="8927">
                  <c:v>42186.752314814818</c:v>
                </c:pt>
                <c:pt idx="8928">
                  <c:v>42186.753009259257</c:v>
                </c:pt>
                <c:pt idx="8929">
                  <c:v>42186.753703703682</c:v>
                </c:pt>
                <c:pt idx="8930">
                  <c:v>42186.754398148179</c:v>
                </c:pt>
                <c:pt idx="8931">
                  <c:v>42186.75509259259</c:v>
                </c:pt>
                <c:pt idx="8932">
                  <c:v>42186.755787037022</c:v>
                </c:pt>
                <c:pt idx="8933">
                  <c:v>42186.756481481476</c:v>
                </c:pt>
                <c:pt idx="8934">
                  <c:v>42186.757175925923</c:v>
                </c:pt>
                <c:pt idx="8935">
                  <c:v>42186.757870370369</c:v>
                </c:pt>
                <c:pt idx="8936">
                  <c:v>42186.758564814816</c:v>
                </c:pt>
                <c:pt idx="8937">
                  <c:v>42186.759259259263</c:v>
                </c:pt>
                <c:pt idx="8938">
                  <c:v>42186.759953703688</c:v>
                </c:pt>
                <c:pt idx="8939">
                  <c:v>42186.760648148149</c:v>
                </c:pt>
                <c:pt idx="8940">
                  <c:v>42186.761342592581</c:v>
                </c:pt>
                <c:pt idx="8941">
                  <c:v>42186.762037037035</c:v>
                </c:pt>
                <c:pt idx="8942">
                  <c:v>42186.762731481474</c:v>
                </c:pt>
                <c:pt idx="8943">
                  <c:v>42186.763425925914</c:v>
                </c:pt>
                <c:pt idx="8944">
                  <c:v>42186.764120370353</c:v>
                </c:pt>
                <c:pt idx="8945">
                  <c:v>42186.764814814815</c:v>
                </c:pt>
                <c:pt idx="8946">
                  <c:v>42186.765509259254</c:v>
                </c:pt>
                <c:pt idx="8947">
                  <c:v>42186.766203703679</c:v>
                </c:pt>
                <c:pt idx="8948">
                  <c:v>42186.766898148169</c:v>
                </c:pt>
                <c:pt idx="8949">
                  <c:v>42186.767592592594</c:v>
                </c:pt>
                <c:pt idx="8950">
                  <c:v>42186.768287037034</c:v>
                </c:pt>
                <c:pt idx="8951">
                  <c:v>42186.768981481466</c:v>
                </c:pt>
                <c:pt idx="8952">
                  <c:v>42186.769675925927</c:v>
                </c:pt>
                <c:pt idx="8953">
                  <c:v>42186.770370370381</c:v>
                </c:pt>
                <c:pt idx="8954">
                  <c:v>42186.771064814784</c:v>
                </c:pt>
                <c:pt idx="8955">
                  <c:v>42186.771759259245</c:v>
                </c:pt>
                <c:pt idx="8956">
                  <c:v>42186.772453703685</c:v>
                </c:pt>
                <c:pt idx="8957">
                  <c:v>42186.773148148146</c:v>
                </c:pt>
                <c:pt idx="8958">
                  <c:v>42186.773842592585</c:v>
                </c:pt>
                <c:pt idx="8959">
                  <c:v>42186.774537037039</c:v>
                </c:pt>
                <c:pt idx="8960">
                  <c:v>42186.775231481479</c:v>
                </c:pt>
                <c:pt idx="8961">
                  <c:v>42186.775925925926</c:v>
                </c:pt>
                <c:pt idx="8962">
                  <c:v>42186.776620370372</c:v>
                </c:pt>
                <c:pt idx="8963">
                  <c:v>42186.777314814804</c:v>
                </c:pt>
                <c:pt idx="8964">
                  <c:v>42186.778009259258</c:v>
                </c:pt>
                <c:pt idx="8965">
                  <c:v>42186.778703703683</c:v>
                </c:pt>
                <c:pt idx="8966">
                  <c:v>42186.779398148159</c:v>
                </c:pt>
                <c:pt idx="8967">
                  <c:v>42186.780092592591</c:v>
                </c:pt>
                <c:pt idx="8968">
                  <c:v>42186.780787037023</c:v>
                </c:pt>
                <c:pt idx="8969">
                  <c:v>42186.78148148147</c:v>
                </c:pt>
                <c:pt idx="8970">
                  <c:v>42186.782175925931</c:v>
                </c:pt>
                <c:pt idx="8971">
                  <c:v>42186.782870370385</c:v>
                </c:pt>
                <c:pt idx="8972">
                  <c:v>42186.783564814803</c:v>
                </c:pt>
                <c:pt idx="8973">
                  <c:v>42186.784259259271</c:v>
                </c:pt>
                <c:pt idx="8974">
                  <c:v>42186.784953703704</c:v>
                </c:pt>
                <c:pt idx="8975">
                  <c:v>42186.785648148165</c:v>
                </c:pt>
                <c:pt idx="8976">
                  <c:v>42186.78634259259</c:v>
                </c:pt>
                <c:pt idx="8977">
                  <c:v>42186.787037037036</c:v>
                </c:pt>
                <c:pt idx="8978">
                  <c:v>42186.787731481476</c:v>
                </c:pt>
                <c:pt idx="8979">
                  <c:v>42186.788425925923</c:v>
                </c:pt>
                <c:pt idx="8980">
                  <c:v>42186.789120370355</c:v>
                </c:pt>
                <c:pt idx="8981">
                  <c:v>42186.789814814816</c:v>
                </c:pt>
                <c:pt idx="8982">
                  <c:v>42186.790509259255</c:v>
                </c:pt>
                <c:pt idx="8983">
                  <c:v>42186.791203703673</c:v>
                </c:pt>
                <c:pt idx="8984">
                  <c:v>42186.791898148149</c:v>
                </c:pt>
                <c:pt idx="8985">
                  <c:v>42186.792592592596</c:v>
                </c:pt>
                <c:pt idx="8986">
                  <c:v>42186.79328703702</c:v>
                </c:pt>
                <c:pt idx="8987">
                  <c:v>42186.793981481453</c:v>
                </c:pt>
                <c:pt idx="8988">
                  <c:v>42186.794675925928</c:v>
                </c:pt>
                <c:pt idx="8989">
                  <c:v>42186.795370370353</c:v>
                </c:pt>
                <c:pt idx="8990">
                  <c:v>42186.7960648148</c:v>
                </c:pt>
                <c:pt idx="8991">
                  <c:v>42186.796759259254</c:v>
                </c:pt>
                <c:pt idx="8992">
                  <c:v>42186.797453703672</c:v>
                </c:pt>
                <c:pt idx="8993">
                  <c:v>42186.798148148147</c:v>
                </c:pt>
                <c:pt idx="8994">
                  <c:v>42186.798842592594</c:v>
                </c:pt>
                <c:pt idx="8995">
                  <c:v>42186.799537037034</c:v>
                </c:pt>
                <c:pt idx="8996">
                  <c:v>42186.800231481495</c:v>
                </c:pt>
                <c:pt idx="8997">
                  <c:v>42186.800925925942</c:v>
                </c:pt>
                <c:pt idx="8998">
                  <c:v>42186.801620370381</c:v>
                </c:pt>
                <c:pt idx="8999">
                  <c:v>42186.802314814813</c:v>
                </c:pt>
                <c:pt idx="9000">
                  <c:v>42186.80300925926</c:v>
                </c:pt>
                <c:pt idx="9001">
                  <c:v>42186.803703703685</c:v>
                </c:pt>
                <c:pt idx="9002">
                  <c:v>42186.804398148175</c:v>
                </c:pt>
                <c:pt idx="9003">
                  <c:v>42186.805092592593</c:v>
                </c:pt>
                <c:pt idx="9004">
                  <c:v>42186.805787037025</c:v>
                </c:pt>
                <c:pt idx="9005">
                  <c:v>42186.806481481479</c:v>
                </c:pt>
                <c:pt idx="9006">
                  <c:v>42186.807175925933</c:v>
                </c:pt>
                <c:pt idx="9007">
                  <c:v>42186.807870370387</c:v>
                </c:pt>
                <c:pt idx="9008">
                  <c:v>42186.808564814812</c:v>
                </c:pt>
                <c:pt idx="9009">
                  <c:v>42186.809259259273</c:v>
                </c:pt>
                <c:pt idx="9010">
                  <c:v>42186.809953703705</c:v>
                </c:pt>
                <c:pt idx="9011">
                  <c:v>42186.810648148174</c:v>
                </c:pt>
                <c:pt idx="9012">
                  <c:v>42186.811342592591</c:v>
                </c:pt>
                <c:pt idx="9013">
                  <c:v>42186.812037037053</c:v>
                </c:pt>
                <c:pt idx="9014">
                  <c:v>42186.812731481492</c:v>
                </c:pt>
                <c:pt idx="9015">
                  <c:v>42186.813425925931</c:v>
                </c:pt>
                <c:pt idx="9016">
                  <c:v>42186.814120370385</c:v>
                </c:pt>
                <c:pt idx="9017">
                  <c:v>42186.814814814839</c:v>
                </c:pt>
                <c:pt idx="9018">
                  <c:v>42186.815509259271</c:v>
                </c:pt>
                <c:pt idx="9019">
                  <c:v>42186.816203703711</c:v>
                </c:pt>
                <c:pt idx="9020">
                  <c:v>42186.816898148194</c:v>
                </c:pt>
                <c:pt idx="9021">
                  <c:v>42186.817592592604</c:v>
                </c:pt>
                <c:pt idx="9022">
                  <c:v>42186.818287037051</c:v>
                </c:pt>
                <c:pt idx="9023">
                  <c:v>42186.818981481483</c:v>
                </c:pt>
                <c:pt idx="9024">
                  <c:v>42186.819675925937</c:v>
                </c:pt>
                <c:pt idx="9025">
                  <c:v>42186.820370370369</c:v>
                </c:pt>
                <c:pt idx="9026">
                  <c:v>42186.821064814802</c:v>
                </c:pt>
                <c:pt idx="9027">
                  <c:v>42186.821759259255</c:v>
                </c:pt>
                <c:pt idx="9028">
                  <c:v>42186.822453703688</c:v>
                </c:pt>
                <c:pt idx="9029">
                  <c:v>42186.823148148149</c:v>
                </c:pt>
                <c:pt idx="9030">
                  <c:v>42186.823842592596</c:v>
                </c:pt>
                <c:pt idx="9031">
                  <c:v>42186.824537037042</c:v>
                </c:pt>
                <c:pt idx="9032">
                  <c:v>42186.825231481482</c:v>
                </c:pt>
                <c:pt idx="9033">
                  <c:v>42186.825925925928</c:v>
                </c:pt>
                <c:pt idx="9034">
                  <c:v>42186.826620370368</c:v>
                </c:pt>
                <c:pt idx="9035">
                  <c:v>42186.827314814815</c:v>
                </c:pt>
                <c:pt idx="9036">
                  <c:v>42186.828009259261</c:v>
                </c:pt>
                <c:pt idx="9037">
                  <c:v>42186.828703703679</c:v>
                </c:pt>
                <c:pt idx="9038">
                  <c:v>42186.829398148169</c:v>
                </c:pt>
                <c:pt idx="9039">
                  <c:v>42186.830092592601</c:v>
                </c:pt>
                <c:pt idx="9040">
                  <c:v>42186.830787037034</c:v>
                </c:pt>
                <c:pt idx="9041">
                  <c:v>42186.831481481466</c:v>
                </c:pt>
                <c:pt idx="9042">
                  <c:v>42186.832175925942</c:v>
                </c:pt>
                <c:pt idx="9043">
                  <c:v>42186.832870370396</c:v>
                </c:pt>
                <c:pt idx="9044">
                  <c:v>42186.833564814806</c:v>
                </c:pt>
                <c:pt idx="9045">
                  <c:v>42186.834259259274</c:v>
                </c:pt>
                <c:pt idx="9046">
                  <c:v>42186.834953703707</c:v>
                </c:pt>
                <c:pt idx="9047">
                  <c:v>42186.835648148161</c:v>
                </c:pt>
                <c:pt idx="9048">
                  <c:v>42186.836342592593</c:v>
                </c:pt>
                <c:pt idx="9049">
                  <c:v>42186.837037037039</c:v>
                </c:pt>
                <c:pt idx="9050">
                  <c:v>42186.837731481479</c:v>
                </c:pt>
                <c:pt idx="9051">
                  <c:v>42186.838425925933</c:v>
                </c:pt>
                <c:pt idx="9052">
                  <c:v>42186.839120370372</c:v>
                </c:pt>
                <c:pt idx="9053">
                  <c:v>42186.839814814812</c:v>
                </c:pt>
                <c:pt idx="9054">
                  <c:v>42186.840509259273</c:v>
                </c:pt>
                <c:pt idx="9055">
                  <c:v>42186.841203703705</c:v>
                </c:pt>
                <c:pt idx="9056">
                  <c:v>42186.841898148174</c:v>
                </c:pt>
                <c:pt idx="9057">
                  <c:v>42186.842592592606</c:v>
                </c:pt>
                <c:pt idx="9058">
                  <c:v>42186.843287037038</c:v>
                </c:pt>
                <c:pt idx="9059">
                  <c:v>42186.843981481485</c:v>
                </c:pt>
                <c:pt idx="9060">
                  <c:v>42186.844675925946</c:v>
                </c:pt>
                <c:pt idx="9061">
                  <c:v>42186.845370370385</c:v>
                </c:pt>
                <c:pt idx="9062">
                  <c:v>42186.846064814818</c:v>
                </c:pt>
                <c:pt idx="9063">
                  <c:v>42186.846759259271</c:v>
                </c:pt>
                <c:pt idx="9064">
                  <c:v>42186.847453703704</c:v>
                </c:pt>
                <c:pt idx="9065">
                  <c:v>42186.848148148179</c:v>
                </c:pt>
                <c:pt idx="9066">
                  <c:v>42186.848842592604</c:v>
                </c:pt>
                <c:pt idx="9067">
                  <c:v>42186.849537037051</c:v>
                </c:pt>
                <c:pt idx="9068">
                  <c:v>42186.850231481498</c:v>
                </c:pt>
                <c:pt idx="9069">
                  <c:v>42186.850925925937</c:v>
                </c:pt>
                <c:pt idx="9070">
                  <c:v>42186.851620370369</c:v>
                </c:pt>
                <c:pt idx="9071">
                  <c:v>42186.852314814831</c:v>
                </c:pt>
                <c:pt idx="9072">
                  <c:v>42186.853009259263</c:v>
                </c:pt>
                <c:pt idx="9073">
                  <c:v>42186.853703703688</c:v>
                </c:pt>
                <c:pt idx="9074">
                  <c:v>42186.854398148178</c:v>
                </c:pt>
                <c:pt idx="9075">
                  <c:v>42186.855092592603</c:v>
                </c:pt>
                <c:pt idx="9076">
                  <c:v>42186.855787037035</c:v>
                </c:pt>
                <c:pt idx="9077">
                  <c:v>42186.856481481482</c:v>
                </c:pt>
                <c:pt idx="9078">
                  <c:v>42186.857175925943</c:v>
                </c:pt>
                <c:pt idx="9079">
                  <c:v>42186.85787037039</c:v>
                </c:pt>
                <c:pt idx="9080">
                  <c:v>42186.858564814829</c:v>
                </c:pt>
                <c:pt idx="9081">
                  <c:v>42186.859259259276</c:v>
                </c:pt>
                <c:pt idx="9082">
                  <c:v>42186.859953703701</c:v>
                </c:pt>
                <c:pt idx="9083">
                  <c:v>42186.860648148169</c:v>
                </c:pt>
                <c:pt idx="9084">
                  <c:v>42186.861342592594</c:v>
                </c:pt>
                <c:pt idx="9085">
                  <c:v>42186.862037037041</c:v>
                </c:pt>
                <c:pt idx="9086">
                  <c:v>42186.86273148148</c:v>
                </c:pt>
                <c:pt idx="9087">
                  <c:v>42186.863425925927</c:v>
                </c:pt>
                <c:pt idx="9088">
                  <c:v>42186.864120370381</c:v>
                </c:pt>
                <c:pt idx="9089">
                  <c:v>42186.864814814813</c:v>
                </c:pt>
                <c:pt idx="9090">
                  <c:v>42186.86550925926</c:v>
                </c:pt>
                <c:pt idx="9091">
                  <c:v>42186.866203703707</c:v>
                </c:pt>
                <c:pt idx="9092">
                  <c:v>42186.866898148175</c:v>
                </c:pt>
                <c:pt idx="9093">
                  <c:v>42186.867592592593</c:v>
                </c:pt>
                <c:pt idx="9094">
                  <c:v>42186.868287037039</c:v>
                </c:pt>
                <c:pt idx="9095">
                  <c:v>42186.868981481479</c:v>
                </c:pt>
                <c:pt idx="9096">
                  <c:v>42186.869675925933</c:v>
                </c:pt>
                <c:pt idx="9097">
                  <c:v>42186.870370370387</c:v>
                </c:pt>
                <c:pt idx="9098">
                  <c:v>42186.871064814804</c:v>
                </c:pt>
                <c:pt idx="9099">
                  <c:v>42186.871759259258</c:v>
                </c:pt>
                <c:pt idx="9100">
                  <c:v>42186.872453703705</c:v>
                </c:pt>
                <c:pt idx="9101">
                  <c:v>42186.873148148159</c:v>
                </c:pt>
                <c:pt idx="9102">
                  <c:v>42186.873842592591</c:v>
                </c:pt>
                <c:pt idx="9103">
                  <c:v>42186.874537037053</c:v>
                </c:pt>
                <c:pt idx="9104">
                  <c:v>42186.875231481492</c:v>
                </c:pt>
                <c:pt idx="9105">
                  <c:v>42186.875925925931</c:v>
                </c:pt>
                <c:pt idx="9106">
                  <c:v>42186.876620370385</c:v>
                </c:pt>
                <c:pt idx="9107">
                  <c:v>42186.877314814818</c:v>
                </c:pt>
                <c:pt idx="9108">
                  <c:v>42186.878009259271</c:v>
                </c:pt>
                <c:pt idx="9109">
                  <c:v>42186.878703703704</c:v>
                </c:pt>
                <c:pt idx="9110">
                  <c:v>42186.879398148179</c:v>
                </c:pt>
                <c:pt idx="9111">
                  <c:v>42186.880092592604</c:v>
                </c:pt>
                <c:pt idx="9112">
                  <c:v>42186.880787037036</c:v>
                </c:pt>
                <c:pt idx="9113">
                  <c:v>42186.881481481476</c:v>
                </c:pt>
                <c:pt idx="9114">
                  <c:v>42186.882175925937</c:v>
                </c:pt>
                <c:pt idx="9115">
                  <c:v>42186.882870370391</c:v>
                </c:pt>
                <c:pt idx="9116">
                  <c:v>42186.883564814816</c:v>
                </c:pt>
                <c:pt idx="9117">
                  <c:v>42186.884259259285</c:v>
                </c:pt>
                <c:pt idx="9118">
                  <c:v>42186.884953703702</c:v>
                </c:pt>
                <c:pt idx="9119">
                  <c:v>42186.885648148171</c:v>
                </c:pt>
                <c:pt idx="9120">
                  <c:v>42186.886342592603</c:v>
                </c:pt>
                <c:pt idx="9121">
                  <c:v>42186.887037037042</c:v>
                </c:pt>
                <c:pt idx="9122">
                  <c:v>42186.887731481482</c:v>
                </c:pt>
                <c:pt idx="9123">
                  <c:v>42186.888425925943</c:v>
                </c:pt>
                <c:pt idx="9124">
                  <c:v>42186.889120370368</c:v>
                </c:pt>
                <c:pt idx="9125">
                  <c:v>42186.889814814829</c:v>
                </c:pt>
                <c:pt idx="9126">
                  <c:v>42186.890509259261</c:v>
                </c:pt>
                <c:pt idx="9127">
                  <c:v>42186.891203703679</c:v>
                </c:pt>
                <c:pt idx="9128">
                  <c:v>42186.891898148169</c:v>
                </c:pt>
                <c:pt idx="9129">
                  <c:v>42186.892592592601</c:v>
                </c:pt>
                <c:pt idx="9130">
                  <c:v>42186.893287037034</c:v>
                </c:pt>
                <c:pt idx="9131">
                  <c:v>42186.893981481466</c:v>
                </c:pt>
                <c:pt idx="9132">
                  <c:v>42186.894675925942</c:v>
                </c:pt>
                <c:pt idx="9133">
                  <c:v>42186.895370370381</c:v>
                </c:pt>
                <c:pt idx="9134">
                  <c:v>42186.896064814806</c:v>
                </c:pt>
                <c:pt idx="9135">
                  <c:v>42186.89675925926</c:v>
                </c:pt>
                <c:pt idx="9136">
                  <c:v>42186.897453703685</c:v>
                </c:pt>
                <c:pt idx="9137">
                  <c:v>42186.898148148161</c:v>
                </c:pt>
                <c:pt idx="9138">
                  <c:v>42186.898842592593</c:v>
                </c:pt>
                <c:pt idx="9139">
                  <c:v>42186.899537037039</c:v>
                </c:pt>
                <c:pt idx="9140">
                  <c:v>42186.900231481493</c:v>
                </c:pt>
                <c:pt idx="9141">
                  <c:v>42186.900925925933</c:v>
                </c:pt>
                <c:pt idx="9142">
                  <c:v>42186.901620370372</c:v>
                </c:pt>
                <c:pt idx="9143">
                  <c:v>42186.902314814812</c:v>
                </c:pt>
                <c:pt idx="9144">
                  <c:v>42186.903009259258</c:v>
                </c:pt>
                <c:pt idx="9145">
                  <c:v>42186.903703703683</c:v>
                </c:pt>
                <c:pt idx="9146">
                  <c:v>42186.904398148174</c:v>
                </c:pt>
                <c:pt idx="9147">
                  <c:v>42186.905092592591</c:v>
                </c:pt>
                <c:pt idx="9148">
                  <c:v>42186.905787037023</c:v>
                </c:pt>
                <c:pt idx="9149">
                  <c:v>42186.906481481485</c:v>
                </c:pt>
                <c:pt idx="9150">
                  <c:v>42186.907175925931</c:v>
                </c:pt>
                <c:pt idx="9151">
                  <c:v>42186.907870370385</c:v>
                </c:pt>
                <c:pt idx="9152">
                  <c:v>42186.908564814818</c:v>
                </c:pt>
                <c:pt idx="9153">
                  <c:v>42186.909259259271</c:v>
                </c:pt>
                <c:pt idx="9154">
                  <c:v>42186.909953703704</c:v>
                </c:pt>
                <c:pt idx="9155">
                  <c:v>42186.910648148179</c:v>
                </c:pt>
                <c:pt idx="9156">
                  <c:v>42186.91134259259</c:v>
                </c:pt>
                <c:pt idx="9157">
                  <c:v>42186.912037037051</c:v>
                </c:pt>
                <c:pt idx="9158">
                  <c:v>42186.912731481483</c:v>
                </c:pt>
                <c:pt idx="9159">
                  <c:v>42186.913425925923</c:v>
                </c:pt>
                <c:pt idx="9160">
                  <c:v>42186.914120370369</c:v>
                </c:pt>
                <c:pt idx="9161">
                  <c:v>42186.914814814831</c:v>
                </c:pt>
                <c:pt idx="9162">
                  <c:v>42186.915509259263</c:v>
                </c:pt>
                <c:pt idx="9163">
                  <c:v>42186.916203703702</c:v>
                </c:pt>
                <c:pt idx="9164">
                  <c:v>42186.916898148178</c:v>
                </c:pt>
                <c:pt idx="9165">
                  <c:v>42186.917592592603</c:v>
                </c:pt>
                <c:pt idx="9166">
                  <c:v>42186.918287037042</c:v>
                </c:pt>
                <c:pt idx="9167">
                  <c:v>42186.918981481482</c:v>
                </c:pt>
                <c:pt idx="9168">
                  <c:v>42186.919675925943</c:v>
                </c:pt>
                <c:pt idx="9169">
                  <c:v>42186.920370370368</c:v>
                </c:pt>
                <c:pt idx="9170">
                  <c:v>42186.9210648148</c:v>
                </c:pt>
                <c:pt idx="9171">
                  <c:v>42186.921759259254</c:v>
                </c:pt>
                <c:pt idx="9172">
                  <c:v>42186.922453703679</c:v>
                </c:pt>
                <c:pt idx="9173">
                  <c:v>42186.923148148147</c:v>
                </c:pt>
                <c:pt idx="9174">
                  <c:v>42186.923842592594</c:v>
                </c:pt>
                <c:pt idx="9175">
                  <c:v>42186.924537037041</c:v>
                </c:pt>
                <c:pt idx="9176">
                  <c:v>42186.92523148148</c:v>
                </c:pt>
                <c:pt idx="9177">
                  <c:v>42186.925925925927</c:v>
                </c:pt>
                <c:pt idx="9178">
                  <c:v>42186.926620370381</c:v>
                </c:pt>
                <c:pt idx="9179">
                  <c:v>42186.927314814806</c:v>
                </c:pt>
                <c:pt idx="9180">
                  <c:v>42186.92800925926</c:v>
                </c:pt>
                <c:pt idx="9181">
                  <c:v>42186.928703703685</c:v>
                </c:pt>
                <c:pt idx="9182">
                  <c:v>42186.929398148161</c:v>
                </c:pt>
                <c:pt idx="9183">
                  <c:v>42186.930092592593</c:v>
                </c:pt>
                <c:pt idx="9184">
                  <c:v>42186.930787037025</c:v>
                </c:pt>
                <c:pt idx="9185">
                  <c:v>42186.931481481464</c:v>
                </c:pt>
                <c:pt idx="9186">
                  <c:v>42186.932175925933</c:v>
                </c:pt>
                <c:pt idx="9187">
                  <c:v>42186.932870370387</c:v>
                </c:pt>
                <c:pt idx="9188">
                  <c:v>42186.933564814804</c:v>
                </c:pt>
                <c:pt idx="9189">
                  <c:v>42186.934259259273</c:v>
                </c:pt>
                <c:pt idx="9190">
                  <c:v>42186.934953703705</c:v>
                </c:pt>
                <c:pt idx="9191">
                  <c:v>42186.935648148159</c:v>
                </c:pt>
                <c:pt idx="9192">
                  <c:v>42186.936342592591</c:v>
                </c:pt>
                <c:pt idx="9193">
                  <c:v>42186.937037037038</c:v>
                </c:pt>
                <c:pt idx="9194">
                  <c:v>42186.937731481485</c:v>
                </c:pt>
                <c:pt idx="9195">
                  <c:v>42186.938425925931</c:v>
                </c:pt>
                <c:pt idx="9196">
                  <c:v>42186.939120370371</c:v>
                </c:pt>
                <c:pt idx="9197">
                  <c:v>42186.939814814818</c:v>
                </c:pt>
                <c:pt idx="9198">
                  <c:v>42186.940509259271</c:v>
                </c:pt>
                <c:pt idx="9199">
                  <c:v>42186.941203703704</c:v>
                </c:pt>
                <c:pt idx="9200">
                  <c:v>42186.941898148179</c:v>
                </c:pt>
                <c:pt idx="9201">
                  <c:v>42186.942592592604</c:v>
                </c:pt>
                <c:pt idx="9202">
                  <c:v>42186.943287037036</c:v>
                </c:pt>
                <c:pt idx="9203">
                  <c:v>42186.943981481476</c:v>
                </c:pt>
                <c:pt idx="9204">
                  <c:v>42186.944675925937</c:v>
                </c:pt>
                <c:pt idx="9205">
                  <c:v>42186.945370370369</c:v>
                </c:pt>
                <c:pt idx="9206">
                  <c:v>42186.946064814816</c:v>
                </c:pt>
                <c:pt idx="9207">
                  <c:v>42186.946759259263</c:v>
                </c:pt>
                <c:pt idx="9208">
                  <c:v>42186.947453703688</c:v>
                </c:pt>
                <c:pt idx="9209">
                  <c:v>42186.948148148171</c:v>
                </c:pt>
                <c:pt idx="9210">
                  <c:v>42186.948842592603</c:v>
                </c:pt>
                <c:pt idx="9211">
                  <c:v>42186.949537037042</c:v>
                </c:pt>
                <c:pt idx="9212">
                  <c:v>42186.950231481496</c:v>
                </c:pt>
                <c:pt idx="9213">
                  <c:v>42186.950925925943</c:v>
                </c:pt>
                <c:pt idx="9214">
                  <c:v>42186.951620370368</c:v>
                </c:pt>
                <c:pt idx="9215">
                  <c:v>42186.952314814829</c:v>
                </c:pt>
                <c:pt idx="9216">
                  <c:v>42186.953009259261</c:v>
                </c:pt>
                <c:pt idx="9217">
                  <c:v>42186.953703703679</c:v>
                </c:pt>
                <c:pt idx="9218">
                  <c:v>42186.954398148177</c:v>
                </c:pt>
                <c:pt idx="9219">
                  <c:v>42186.955092592601</c:v>
                </c:pt>
                <c:pt idx="9220">
                  <c:v>42186.955787037034</c:v>
                </c:pt>
                <c:pt idx="9221">
                  <c:v>42186.95648148148</c:v>
                </c:pt>
                <c:pt idx="9222">
                  <c:v>42186.957175925942</c:v>
                </c:pt>
                <c:pt idx="9223">
                  <c:v>42186.957870370396</c:v>
                </c:pt>
                <c:pt idx="9224">
                  <c:v>42186.958564814813</c:v>
                </c:pt>
                <c:pt idx="9225">
                  <c:v>42186.959259259274</c:v>
                </c:pt>
                <c:pt idx="9226">
                  <c:v>42186.959953703707</c:v>
                </c:pt>
                <c:pt idx="9227">
                  <c:v>42186.960648148161</c:v>
                </c:pt>
                <c:pt idx="9228">
                  <c:v>42186.961342592585</c:v>
                </c:pt>
                <c:pt idx="9229">
                  <c:v>42186.962037037039</c:v>
                </c:pt>
                <c:pt idx="9230">
                  <c:v>42186.962731481479</c:v>
                </c:pt>
                <c:pt idx="9231">
                  <c:v>42186.963425925926</c:v>
                </c:pt>
                <c:pt idx="9232">
                  <c:v>42186.964120370372</c:v>
                </c:pt>
                <c:pt idx="9233">
                  <c:v>42186.964814814812</c:v>
                </c:pt>
                <c:pt idx="9234">
                  <c:v>42186.965509259258</c:v>
                </c:pt>
                <c:pt idx="9235">
                  <c:v>42186.966203703705</c:v>
                </c:pt>
                <c:pt idx="9236">
                  <c:v>42186.966898148174</c:v>
                </c:pt>
                <c:pt idx="9237">
                  <c:v>42186.967592592591</c:v>
                </c:pt>
                <c:pt idx="9238">
                  <c:v>42186.968287037038</c:v>
                </c:pt>
                <c:pt idx="9239">
                  <c:v>42186.968981481485</c:v>
                </c:pt>
                <c:pt idx="9240">
                  <c:v>42186.969675925931</c:v>
                </c:pt>
                <c:pt idx="9241">
                  <c:v>42186.970370370385</c:v>
                </c:pt>
                <c:pt idx="9242">
                  <c:v>42186.971064814803</c:v>
                </c:pt>
                <c:pt idx="9243">
                  <c:v>42186.971759259257</c:v>
                </c:pt>
                <c:pt idx="9244">
                  <c:v>42186.972453703704</c:v>
                </c:pt>
                <c:pt idx="9245">
                  <c:v>42186.973148148165</c:v>
                </c:pt>
                <c:pt idx="9246">
                  <c:v>42186.97384259259</c:v>
                </c:pt>
                <c:pt idx="9247">
                  <c:v>42186.974537037051</c:v>
                </c:pt>
                <c:pt idx="9248">
                  <c:v>42186.975231481483</c:v>
                </c:pt>
                <c:pt idx="9249">
                  <c:v>42186.975925925923</c:v>
                </c:pt>
                <c:pt idx="9250">
                  <c:v>42186.976620370369</c:v>
                </c:pt>
                <c:pt idx="9251">
                  <c:v>42186.977314814816</c:v>
                </c:pt>
                <c:pt idx="9252">
                  <c:v>42186.978009259263</c:v>
                </c:pt>
                <c:pt idx="9253">
                  <c:v>42186.978703703688</c:v>
                </c:pt>
                <c:pt idx="9254">
                  <c:v>42186.979398148171</c:v>
                </c:pt>
                <c:pt idx="9255">
                  <c:v>42186.980092592603</c:v>
                </c:pt>
                <c:pt idx="9256">
                  <c:v>42186.980787037035</c:v>
                </c:pt>
                <c:pt idx="9257">
                  <c:v>42186.981481481474</c:v>
                </c:pt>
                <c:pt idx="9258">
                  <c:v>42186.982175925943</c:v>
                </c:pt>
                <c:pt idx="9259">
                  <c:v>42186.98287037039</c:v>
                </c:pt>
                <c:pt idx="9260">
                  <c:v>42186.983564814815</c:v>
                </c:pt>
                <c:pt idx="9261">
                  <c:v>42186.984259259276</c:v>
                </c:pt>
                <c:pt idx="9262">
                  <c:v>42186.984953703701</c:v>
                </c:pt>
                <c:pt idx="9263">
                  <c:v>42186.985648148169</c:v>
                </c:pt>
                <c:pt idx="9264">
                  <c:v>42186.986342592601</c:v>
                </c:pt>
                <c:pt idx="9265">
                  <c:v>42186.987037037041</c:v>
                </c:pt>
                <c:pt idx="9266">
                  <c:v>42186.98773148148</c:v>
                </c:pt>
                <c:pt idx="9267">
                  <c:v>42186.988425925942</c:v>
                </c:pt>
                <c:pt idx="9268">
                  <c:v>42186.989120370381</c:v>
                </c:pt>
                <c:pt idx="9269">
                  <c:v>42186.989814814813</c:v>
                </c:pt>
                <c:pt idx="9270">
                  <c:v>42186.99050925926</c:v>
                </c:pt>
                <c:pt idx="9271">
                  <c:v>42186.991203703685</c:v>
                </c:pt>
                <c:pt idx="9272">
                  <c:v>42186.991898148161</c:v>
                </c:pt>
                <c:pt idx="9273">
                  <c:v>42186.992592592593</c:v>
                </c:pt>
                <c:pt idx="9274">
                  <c:v>42186.993287037025</c:v>
                </c:pt>
                <c:pt idx="9275">
                  <c:v>42186.993981481464</c:v>
                </c:pt>
                <c:pt idx="9276">
                  <c:v>42186.994675925933</c:v>
                </c:pt>
                <c:pt idx="9277">
                  <c:v>42186.995370370372</c:v>
                </c:pt>
                <c:pt idx="9278">
                  <c:v>42186.996064814804</c:v>
                </c:pt>
                <c:pt idx="9279">
                  <c:v>42186.996759259258</c:v>
                </c:pt>
                <c:pt idx="9280">
                  <c:v>42186.997453703683</c:v>
                </c:pt>
                <c:pt idx="9281">
                  <c:v>42186.998148148159</c:v>
                </c:pt>
                <c:pt idx="9282">
                  <c:v>42186.998842592591</c:v>
                </c:pt>
                <c:pt idx="9283">
                  <c:v>42186.999537037038</c:v>
                </c:pt>
                <c:pt idx="9284">
                  <c:v>42187.000231481492</c:v>
                </c:pt>
                <c:pt idx="9285">
                  <c:v>42187.000925925931</c:v>
                </c:pt>
                <c:pt idx="9286">
                  <c:v>42187.001620370371</c:v>
                </c:pt>
                <c:pt idx="9287">
                  <c:v>42187.002314814818</c:v>
                </c:pt>
                <c:pt idx="9288">
                  <c:v>42187.003009259257</c:v>
                </c:pt>
                <c:pt idx="9289">
                  <c:v>42187.003703703682</c:v>
                </c:pt>
                <c:pt idx="9290">
                  <c:v>42187.004398148179</c:v>
                </c:pt>
                <c:pt idx="9291">
                  <c:v>42187.00509259259</c:v>
                </c:pt>
                <c:pt idx="9292">
                  <c:v>42187.005787037022</c:v>
                </c:pt>
                <c:pt idx="9293">
                  <c:v>42187.006481481476</c:v>
                </c:pt>
                <c:pt idx="9294">
                  <c:v>42187.007175925923</c:v>
                </c:pt>
                <c:pt idx="9295">
                  <c:v>42187.007870370369</c:v>
                </c:pt>
                <c:pt idx="9296">
                  <c:v>42187.008564814816</c:v>
                </c:pt>
                <c:pt idx="9297">
                  <c:v>42187.009259259263</c:v>
                </c:pt>
                <c:pt idx="9298">
                  <c:v>42187.009953703688</c:v>
                </c:pt>
                <c:pt idx="9299">
                  <c:v>42187.010648148171</c:v>
                </c:pt>
                <c:pt idx="9300">
                  <c:v>42187.011342592596</c:v>
                </c:pt>
                <c:pt idx="9301">
                  <c:v>42187.012037037042</c:v>
                </c:pt>
                <c:pt idx="9302">
                  <c:v>42187.012731481482</c:v>
                </c:pt>
                <c:pt idx="9303">
                  <c:v>42187.013425925928</c:v>
                </c:pt>
                <c:pt idx="9304">
                  <c:v>42187.014120370368</c:v>
                </c:pt>
                <c:pt idx="9305">
                  <c:v>42187.014814814829</c:v>
                </c:pt>
                <c:pt idx="9306">
                  <c:v>42187.015509259261</c:v>
                </c:pt>
                <c:pt idx="9307">
                  <c:v>42187.016203703701</c:v>
                </c:pt>
                <c:pt idx="9308">
                  <c:v>42187.016898148177</c:v>
                </c:pt>
                <c:pt idx="9309">
                  <c:v>42187.017592592601</c:v>
                </c:pt>
                <c:pt idx="9310">
                  <c:v>42187.018287037041</c:v>
                </c:pt>
                <c:pt idx="9311">
                  <c:v>42187.01898148148</c:v>
                </c:pt>
                <c:pt idx="9312">
                  <c:v>42187.019675925942</c:v>
                </c:pt>
                <c:pt idx="9313">
                  <c:v>42187.020370370381</c:v>
                </c:pt>
                <c:pt idx="9314">
                  <c:v>42187.021064814784</c:v>
                </c:pt>
                <c:pt idx="9315">
                  <c:v>42187.021759259245</c:v>
                </c:pt>
                <c:pt idx="9316">
                  <c:v>42187.022453703685</c:v>
                </c:pt>
                <c:pt idx="9317">
                  <c:v>42187.023148148146</c:v>
                </c:pt>
                <c:pt idx="9318">
                  <c:v>42187.023842592585</c:v>
                </c:pt>
                <c:pt idx="9319">
                  <c:v>42187.024537037039</c:v>
                </c:pt>
                <c:pt idx="9320">
                  <c:v>42187.025231481479</c:v>
                </c:pt>
                <c:pt idx="9321">
                  <c:v>42187.025925925926</c:v>
                </c:pt>
                <c:pt idx="9322">
                  <c:v>42187.026620370372</c:v>
                </c:pt>
                <c:pt idx="9323">
                  <c:v>42187.027314814804</c:v>
                </c:pt>
                <c:pt idx="9324">
                  <c:v>42187.028009259258</c:v>
                </c:pt>
                <c:pt idx="9325">
                  <c:v>42187.028703703683</c:v>
                </c:pt>
                <c:pt idx="9326">
                  <c:v>42187.029398148159</c:v>
                </c:pt>
                <c:pt idx="9327">
                  <c:v>42187.030092592591</c:v>
                </c:pt>
                <c:pt idx="9328">
                  <c:v>42187.030787037023</c:v>
                </c:pt>
                <c:pt idx="9329">
                  <c:v>42187.03148148147</c:v>
                </c:pt>
                <c:pt idx="9330">
                  <c:v>42187.032175925931</c:v>
                </c:pt>
                <c:pt idx="9331">
                  <c:v>42187.032870370385</c:v>
                </c:pt>
                <c:pt idx="9332">
                  <c:v>42187.033564814803</c:v>
                </c:pt>
                <c:pt idx="9333">
                  <c:v>42187.034259259271</c:v>
                </c:pt>
                <c:pt idx="9334">
                  <c:v>42187.034953703704</c:v>
                </c:pt>
                <c:pt idx="9335">
                  <c:v>42187.035648148165</c:v>
                </c:pt>
                <c:pt idx="9336">
                  <c:v>42187.03634259259</c:v>
                </c:pt>
                <c:pt idx="9337">
                  <c:v>42187.037037037036</c:v>
                </c:pt>
                <c:pt idx="9338">
                  <c:v>42187.037731481476</c:v>
                </c:pt>
                <c:pt idx="9339">
                  <c:v>42187.038425925923</c:v>
                </c:pt>
                <c:pt idx="9340">
                  <c:v>42187.039120370355</c:v>
                </c:pt>
                <c:pt idx="9341">
                  <c:v>42187.039814814816</c:v>
                </c:pt>
                <c:pt idx="9342">
                  <c:v>42187.040509259263</c:v>
                </c:pt>
                <c:pt idx="9343">
                  <c:v>42187.041203703688</c:v>
                </c:pt>
                <c:pt idx="9344">
                  <c:v>42187.041898148171</c:v>
                </c:pt>
                <c:pt idx="9345">
                  <c:v>42187.042592592603</c:v>
                </c:pt>
                <c:pt idx="9346">
                  <c:v>42187.043287037035</c:v>
                </c:pt>
                <c:pt idx="9347">
                  <c:v>42187.043981481474</c:v>
                </c:pt>
                <c:pt idx="9348">
                  <c:v>42187.044675925943</c:v>
                </c:pt>
                <c:pt idx="9349">
                  <c:v>42187.045370370368</c:v>
                </c:pt>
                <c:pt idx="9350">
                  <c:v>42187.046064814815</c:v>
                </c:pt>
                <c:pt idx="9351">
                  <c:v>42187.046759259261</c:v>
                </c:pt>
                <c:pt idx="9352">
                  <c:v>42187.047453703679</c:v>
                </c:pt>
                <c:pt idx="9353">
                  <c:v>42187.048148148169</c:v>
                </c:pt>
                <c:pt idx="9354">
                  <c:v>42187.048842592601</c:v>
                </c:pt>
                <c:pt idx="9355">
                  <c:v>42187.049537037041</c:v>
                </c:pt>
                <c:pt idx="9356">
                  <c:v>42187.050231481495</c:v>
                </c:pt>
                <c:pt idx="9357">
                  <c:v>42187.050925925942</c:v>
                </c:pt>
                <c:pt idx="9358">
                  <c:v>42187.051620370381</c:v>
                </c:pt>
                <c:pt idx="9359">
                  <c:v>42187.052314814813</c:v>
                </c:pt>
                <c:pt idx="9360">
                  <c:v>42187.05300925926</c:v>
                </c:pt>
                <c:pt idx="9361">
                  <c:v>42187.053703703685</c:v>
                </c:pt>
                <c:pt idx="9362">
                  <c:v>42187.054398148175</c:v>
                </c:pt>
                <c:pt idx="9363">
                  <c:v>42187.055092592593</c:v>
                </c:pt>
                <c:pt idx="9364">
                  <c:v>42187.055787037025</c:v>
                </c:pt>
                <c:pt idx="9365">
                  <c:v>42187.056481481479</c:v>
                </c:pt>
                <c:pt idx="9366">
                  <c:v>42187.057175925933</c:v>
                </c:pt>
                <c:pt idx="9367">
                  <c:v>42187.057870370387</c:v>
                </c:pt>
                <c:pt idx="9368">
                  <c:v>42187.058564814812</c:v>
                </c:pt>
                <c:pt idx="9369">
                  <c:v>42187.059259259273</c:v>
                </c:pt>
                <c:pt idx="9370">
                  <c:v>42187.059953703705</c:v>
                </c:pt>
                <c:pt idx="9371">
                  <c:v>42187.060648148159</c:v>
                </c:pt>
                <c:pt idx="9372">
                  <c:v>42187.061342592584</c:v>
                </c:pt>
                <c:pt idx="9373">
                  <c:v>42187.062037037038</c:v>
                </c:pt>
                <c:pt idx="9374">
                  <c:v>42187.062731481485</c:v>
                </c:pt>
                <c:pt idx="9375">
                  <c:v>42187.063425925924</c:v>
                </c:pt>
                <c:pt idx="9376">
                  <c:v>42187.064120370371</c:v>
                </c:pt>
                <c:pt idx="9377">
                  <c:v>42187.064814814818</c:v>
                </c:pt>
                <c:pt idx="9378">
                  <c:v>42187.065509259257</c:v>
                </c:pt>
                <c:pt idx="9379">
                  <c:v>42187.066203703704</c:v>
                </c:pt>
                <c:pt idx="9380">
                  <c:v>42187.066898148179</c:v>
                </c:pt>
                <c:pt idx="9381">
                  <c:v>42187.06759259259</c:v>
                </c:pt>
                <c:pt idx="9382">
                  <c:v>42187.068287037036</c:v>
                </c:pt>
                <c:pt idx="9383">
                  <c:v>42187.068981481476</c:v>
                </c:pt>
                <c:pt idx="9384">
                  <c:v>42187.069675925923</c:v>
                </c:pt>
                <c:pt idx="9385">
                  <c:v>42187.070370370369</c:v>
                </c:pt>
                <c:pt idx="9386">
                  <c:v>42187.071064814802</c:v>
                </c:pt>
                <c:pt idx="9387">
                  <c:v>42187.071759259255</c:v>
                </c:pt>
                <c:pt idx="9388">
                  <c:v>42187.072453703688</c:v>
                </c:pt>
                <c:pt idx="9389">
                  <c:v>42187.073148148149</c:v>
                </c:pt>
                <c:pt idx="9390">
                  <c:v>42187.073842592596</c:v>
                </c:pt>
                <c:pt idx="9391">
                  <c:v>42187.074537037042</c:v>
                </c:pt>
                <c:pt idx="9392">
                  <c:v>42187.075231481482</c:v>
                </c:pt>
                <c:pt idx="9393">
                  <c:v>42187.075925925928</c:v>
                </c:pt>
                <c:pt idx="9394">
                  <c:v>42187.076620370368</c:v>
                </c:pt>
                <c:pt idx="9395">
                  <c:v>42187.077314814815</c:v>
                </c:pt>
                <c:pt idx="9396">
                  <c:v>42187.078009259261</c:v>
                </c:pt>
                <c:pt idx="9397">
                  <c:v>42187.078703703679</c:v>
                </c:pt>
                <c:pt idx="9398">
                  <c:v>42187.079398148169</c:v>
                </c:pt>
                <c:pt idx="9399">
                  <c:v>42187.080092592601</c:v>
                </c:pt>
                <c:pt idx="9400">
                  <c:v>42187.080787037034</c:v>
                </c:pt>
                <c:pt idx="9401">
                  <c:v>42187.081481481466</c:v>
                </c:pt>
                <c:pt idx="9402">
                  <c:v>42187.082175925942</c:v>
                </c:pt>
                <c:pt idx="9403">
                  <c:v>42187.082870370396</c:v>
                </c:pt>
                <c:pt idx="9404">
                  <c:v>42187.083564814806</c:v>
                </c:pt>
                <c:pt idx="9405">
                  <c:v>42187.084259259274</c:v>
                </c:pt>
                <c:pt idx="9406">
                  <c:v>42187.084953703707</c:v>
                </c:pt>
                <c:pt idx="9407">
                  <c:v>42187.085648148161</c:v>
                </c:pt>
                <c:pt idx="9408">
                  <c:v>42187.086342592593</c:v>
                </c:pt>
                <c:pt idx="9409">
                  <c:v>42187.087037037039</c:v>
                </c:pt>
                <c:pt idx="9410">
                  <c:v>42187.087731481479</c:v>
                </c:pt>
                <c:pt idx="9411">
                  <c:v>42187.088425925933</c:v>
                </c:pt>
                <c:pt idx="9412">
                  <c:v>42187.089120370372</c:v>
                </c:pt>
                <c:pt idx="9413">
                  <c:v>42187.089814814812</c:v>
                </c:pt>
                <c:pt idx="9414">
                  <c:v>42187.090509259258</c:v>
                </c:pt>
                <c:pt idx="9415">
                  <c:v>42187.091203703683</c:v>
                </c:pt>
                <c:pt idx="9416">
                  <c:v>42187.091898148159</c:v>
                </c:pt>
                <c:pt idx="9417">
                  <c:v>42187.092592592591</c:v>
                </c:pt>
                <c:pt idx="9418">
                  <c:v>42187.093287037023</c:v>
                </c:pt>
                <c:pt idx="9419">
                  <c:v>42187.09398148147</c:v>
                </c:pt>
                <c:pt idx="9420">
                  <c:v>42187.094675925931</c:v>
                </c:pt>
                <c:pt idx="9421">
                  <c:v>42187.095370370371</c:v>
                </c:pt>
                <c:pt idx="9422">
                  <c:v>42187.096064814803</c:v>
                </c:pt>
                <c:pt idx="9423">
                  <c:v>42187.096759259257</c:v>
                </c:pt>
                <c:pt idx="9424">
                  <c:v>42187.097453703682</c:v>
                </c:pt>
                <c:pt idx="9425">
                  <c:v>42187.098148148165</c:v>
                </c:pt>
                <c:pt idx="9426">
                  <c:v>42187.09884259259</c:v>
                </c:pt>
                <c:pt idx="9427">
                  <c:v>42187.099537037036</c:v>
                </c:pt>
                <c:pt idx="9428">
                  <c:v>42187.100231481483</c:v>
                </c:pt>
                <c:pt idx="9429">
                  <c:v>42187.100925925923</c:v>
                </c:pt>
                <c:pt idx="9430">
                  <c:v>42187.101620370355</c:v>
                </c:pt>
                <c:pt idx="9431">
                  <c:v>42187.102314814816</c:v>
                </c:pt>
                <c:pt idx="9432">
                  <c:v>42187.103009259255</c:v>
                </c:pt>
                <c:pt idx="9433">
                  <c:v>42187.103703703673</c:v>
                </c:pt>
                <c:pt idx="9434">
                  <c:v>42187.104398148171</c:v>
                </c:pt>
                <c:pt idx="9435">
                  <c:v>42187.105092592596</c:v>
                </c:pt>
                <c:pt idx="9436">
                  <c:v>42187.10578703702</c:v>
                </c:pt>
                <c:pt idx="9437">
                  <c:v>42187.106481481474</c:v>
                </c:pt>
                <c:pt idx="9438">
                  <c:v>42187.107175925928</c:v>
                </c:pt>
                <c:pt idx="9439">
                  <c:v>42187.107870370368</c:v>
                </c:pt>
                <c:pt idx="9440">
                  <c:v>42187.108564814815</c:v>
                </c:pt>
                <c:pt idx="9441">
                  <c:v>42187.109259259261</c:v>
                </c:pt>
                <c:pt idx="9442">
                  <c:v>42187.109953703679</c:v>
                </c:pt>
                <c:pt idx="9443">
                  <c:v>42187.110648148169</c:v>
                </c:pt>
                <c:pt idx="9444">
                  <c:v>42187.111342592594</c:v>
                </c:pt>
                <c:pt idx="9445">
                  <c:v>42187.112037037041</c:v>
                </c:pt>
                <c:pt idx="9446">
                  <c:v>42187.11273148148</c:v>
                </c:pt>
                <c:pt idx="9447">
                  <c:v>42187.113425925927</c:v>
                </c:pt>
                <c:pt idx="9448">
                  <c:v>42187.114120370381</c:v>
                </c:pt>
                <c:pt idx="9449">
                  <c:v>42187.114814814813</c:v>
                </c:pt>
                <c:pt idx="9450">
                  <c:v>42187.11550925926</c:v>
                </c:pt>
                <c:pt idx="9451">
                  <c:v>42187.116203703707</c:v>
                </c:pt>
                <c:pt idx="9452">
                  <c:v>42187.116898148175</c:v>
                </c:pt>
                <c:pt idx="9453">
                  <c:v>42187.117592592593</c:v>
                </c:pt>
                <c:pt idx="9454">
                  <c:v>42187.118287037039</c:v>
                </c:pt>
                <c:pt idx="9455">
                  <c:v>42187.118981481479</c:v>
                </c:pt>
                <c:pt idx="9456">
                  <c:v>42187.119675925933</c:v>
                </c:pt>
                <c:pt idx="9457">
                  <c:v>42187.120370370372</c:v>
                </c:pt>
                <c:pt idx="9458">
                  <c:v>42187.121064814783</c:v>
                </c:pt>
                <c:pt idx="9459">
                  <c:v>42187.121759259244</c:v>
                </c:pt>
                <c:pt idx="9460">
                  <c:v>42187.122453703683</c:v>
                </c:pt>
                <c:pt idx="9461">
                  <c:v>42187.123148148145</c:v>
                </c:pt>
                <c:pt idx="9462">
                  <c:v>42187.123842592584</c:v>
                </c:pt>
                <c:pt idx="9463">
                  <c:v>42187.124537037038</c:v>
                </c:pt>
                <c:pt idx="9464">
                  <c:v>42187.125231481485</c:v>
                </c:pt>
                <c:pt idx="9465">
                  <c:v>42187.125925925924</c:v>
                </c:pt>
                <c:pt idx="9466">
                  <c:v>42187.126620370371</c:v>
                </c:pt>
                <c:pt idx="9467">
                  <c:v>42187.127314814803</c:v>
                </c:pt>
                <c:pt idx="9468">
                  <c:v>42187.128009259257</c:v>
                </c:pt>
                <c:pt idx="9469">
                  <c:v>42187.128703703682</c:v>
                </c:pt>
                <c:pt idx="9470">
                  <c:v>42187.129398148165</c:v>
                </c:pt>
                <c:pt idx="9471">
                  <c:v>42187.13009259259</c:v>
                </c:pt>
                <c:pt idx="9472">
                  <c:v>42187.130787037022</c:v>
                </c:pt>
                <c:pt idx="9473">
                  <c:v>42187.131481481454</c:v>
                </c:pt>
                <c:pt idx="9474">
                  <c:v>42187.132175925923</c:v>
                </c:pt>
                <c:pt idx="9475">
                  <c:v>42187.132870370369</c:v>
                </c:pt>
                <c:pt idx="9476">
                  <c:v>42187.133564814802</c:v>
                </c:pt>
                <c:pt idx="9477">
                  <c:v>42187.134259259263</c:v>
                </c:pt>
                <c:pt idx="9478">
                  <c:v>42187.134953703688</c:v>
                </c:pt>
                <c:pt idx="9479">
                  <c:v>42187.135648148149</c:v>
                </c:pt>
                <c:pt idx="9480">
                  <c:v>42187.136342592596</c:v>
                </c:pt>
                <c:pt idx="9481">
                  <c:v>42187.137037037035</c:v>
                </c:pt>
                <c:pt idx="9482">
                  <c:v>42187.137731481474</c:v>
                </c:pt>
                <c:pt idx="9483">
                  <c:v>42187.138425925928</c:v>
                </c:pt>
                <c:pt idx="9484">
                  <c:v>42187.139120370353</c:v>
                </c:pt>
                <c:pt idx="9485">
                  <c:v>42187.139814814815</c:v>
                </c:pt>
                <c:pt idx="9486">
                  <c:v>42187.140509259261</c:v>
                </c:pt>
                <c:pt idx="9487">
                  <c:v>42187.141203703679</c:v>
                </c:pt>
                <c:pt idx="9488">
                  <c:v>42187.141898148169</c:v>
                </c:pt>
                <c:pt idx="9489">
                  <c:v>42187.142592592601</c:v>
                </c:pt>
                <c:pt idx="9490">
                  <c:v>42187.143287037034</c:v>
                </c:pt>
                <c:pt idx="9491">
                  <c:v>42187.143981481466</c:v>
                </c:pt>
                <c:pt idx="9492">
                  <c:v>42187.144675925942</c:v>
                </c:pt>
                <c:pt idx="9493">
                  <c:v>42187.145370370381</c:v>
                </c:pt>
                <c:pt idx="9494">
                  <c:v>42187.146064814806</c:v>
                </c:pt>
                <c:pt idx="9495">
                  <c:v>42187.14675925926</c:v>
                </c:pt>
                <c:pt idx="9496">
                  <c:v>42187.147453703685</c:v>
                </c:pt>
                <c:pt idx="9497">
                  <c:v>42187.148148148161</c:v>
                </c:pt>
                <c:pt idx="9498">
                  <c:v>42187.148842592593</c:v>
                </c:pt>
                <c:pt idx="9499">
                  <c:v>42187.149537037039</c:v>
                </c:pt>
                <c:pt idx="9500">
                  <c:v>42187.150231481493</c:v>
                </c:pt>
                <c:pt idx="9501">
                  <c:v>42187.150925925933</c:v>
                </c:pt>
                <c:pt idx="9502">
                  <c:v>42187.151620370372</c:v>
                </c:pt>
                <c:pt idx="9503">
                  <c:v>42187.152314814812</c:v>
                </c:pt>
                <c:pt idx="9504">
                  <c:v>42187.153009259258</c:v>
                </c:pt>
                <c:pt idx="9505">
                  <c:v>42187.153703703683</c:v>
                </c:pt>
                <c:pt idx="9506">
                  <c:v>42187.154398148174</c:v>
                </c:pt>
                <c:pt idx="9507">
                  <c:v>42187.155092592591</c:v>
                </c:pt>
                <c:pt idx="9508">
                  <c:v>42187.155787037023</c:v>
                </c:pt>
                <c:pt idx="9509">
                  <c:v>42187.156481481485</c:v>
                </c:pt>
                <c:pt idx="9510">
                  <c:v>42187.157175925931</c:v>
                </c:pt>
                <c:pt idx="9511">
                  <c:v>42187.157870370385</c:v>
                </c:pt>
                <c:pt idx="9512">
                  <c:v>42187.158564814818</c:v>
                </c:pt>
                <c:pt idx="9513">
                  <c:v>42187.159259259271</c:v>
                </c:pt>
                <c:pt idx="9514">
                  <c:v>42187.159953703704</c:v>
                </c:pt>
                <c:pt idx="9515">
                  <c:v>42187.160648148165</c:v>
                </c:pt>
                <c:pt idx="9516">
                  <c:v>42187.161342592575</c:v>
                </c:pt>
                <c:pt idx="9517">
                  <c:v>42187.162037037036</c:v>
                </c:pt>
                <c:pt idx="9518">
                  <c:v>42187.162731481476</c:v>
                </c:pt>
                <c:pt idx="9519">
                  <c:v>42187.163425925908</c:v>
                </c:pt>
                <c:pt idx="9520">
                  <c:v>42187.164120370355</c:v>
                </c:pt>
                <c:pt idx="9521">
                  <c:v>42187.164814814816</c:v>
                </c:pt>
                <c:pt idx="9522">
                  <c:v>42187.165509259255</c:v>
                </c:pt>
                <c:pt idx="9523">
                  <c:v>42187.166203703688</c:v>
                </c:pt>
                <c:pt idx="9524">
                  <c:v>42187.166898148171</c:v>
                </c:pt>
                <c:pt idx="9525">
                  <c:v>42187.167592592596</c:v>
                </c:pt>
                <c:pt idx="9526">
                  <c:v>42187.168287037035</c:v>
                </c:pt>
                <c:pt idx="9527">
                  <c:v>42187.168981481474</c:v>
                </c:pt>
                <c:pt idx="9528">
                  <c:v>42187.169675925928</c:v>
                </c:pt>
                <c:pt idx="9529">
                  <c:v>42187.170370370368</c:v>
                </c:pt>
                <c:pt idx="9530">
                  <c:v>42187.1710648148</c:v>
                </c:pt>
                <c:pt idx="9531">
                  <c:v>42187.171759259254</c:v>
                </c:pt>
                <c:pt idx="9532">
                  <c:v>42187.172453703679</c:v>
                </c:pt>
                <c:pt idx="9533">
                  <c:v>42187.173148148147</c:v>
                </c:pt>
                <c:pt idx="9534">
                  <c:v>42187.173842592594</c:v>
                </c:pt>
                <c:pt idx="9535">
                  <c:v>42187.174537037041</c:v>
                </c:pt>
                <c:pt idx="9536">
                  <c:v>42187.17523148148</c:v>
                </c:pt>
                <c:pt idx="9537">
                  <c:v>42187.175925925927</c:v>
                </c:pt>
                <c:pt idx="9538">
                  <c:v>42187.176620370381</c:v>
                </c:pt>
                <c:pt idx="9539">
                  <c:v>42187.177314814806</c:v>
                </c:pt>
                <c:pt idx="9540">
                  <c:v>42187.17800925926</c:v>
                </c:pt>
                <c:pt idx="9541">
                  <c:v>42187.178703703685</c:v>
                </c:pt>
                <c:pt idx="9542">
                  <c:v>42187.179398148161</c:v>
                </c:pt>
                <c:pt idx="9543">
                  <c:v>42187.180092592593</c:v>
                </c:pt>
                <c:pt idx="9544">
                  <c:v>42187.180787037025</c:v>
                </c:pt>
                <c:pt idx="9545">
                  <c:v>42187.181481481464</c:v>
                </c:pt>
                <c:pt idx="9546">
                  <c:v>42187.182175925933</c:v>
                </c:pt>
                <c:pt idx="9547">
                  <c:v>42187.182870370387</c:v>
                </c:pt>
                <c:pt idx="9548">
                  <c:v>42187.183564814804</c:v>
                </c:pt>
                <c:pt idx="9549">
                  <c:v>42187.184259259273</c:v>
                </c:pt>
                <c:pt idx="9550">
                  <c:v>42187.184953703705</c:v>
                </c:pt>
                <c:pt idx="9551">
                  <c:v>42187.185648148159</c:v>
                </c:pt>
                <c:pt idx="9552">
                  <c:v>42187.186342592591</c:v>
                </c:pt>
                <c:pt idx="9553">
                  <c:v>42187.187037037038</c:v>
                </c:pt>
                <c:pt idx="9554">
                  <c:v>42187.187731481485</c:v>
                </c:pt>
                <c:pt idx="9555">
                  <c:v>42187.188425925931</c:v>
                </c:pt>
                <c:pt idx="9556">
                  <c:v>42187.189120370371</c:v>
                </c:pt>
                <c:pt idx="9557">
                  <c:v>42187.189814814818</c:v>
                </c:pt>
                <c:pt idx="9558">
                  <c:v>42187.190509259257</c:v>
                </c:pt>
                <c:pt idx="9559">
                  <c:v>42187.191203703682</c:v>
                </c:pt>
                <c:pt idx="9560">
                  <c:v>42187.191898148165</c:v>
                </c:pt>
                <c:pt idx="9561">
                  <c:v>42187.19259259259</c:v>
                </c:pt>
                <c:pt idx="9562">
                  <c:v>42187.193287037022</c:v>
                </c:pt>
                <c:pt idx="9563">
                  <c:v>42187.193981481454</c:v>
                </c:pt>
                <c:pt idx="9564">
                  <c:v>42187.194675925923</c:v>
                </c:pt>
                <c:pt idx="9565">
                  <c:v>42187.195370370355</c:v>
                </c:pt>
                <c:pt idx="9566">
                  <c:v>42187.196064814802</c:v>
                </c:pt>
                <c:pt idx="9567">
                  <c:v>42187.196759259255</c:v>
                </c:pt>
                <c:pt idx="9568">
                  <c:v>42187.197453703673</c:v>
                </c:pt>
                <c:pt idx="9569">
                  <c:v>42187.198148148149</c:v>
                </c:pt>
                <c:pt idx="9570">
                  <c:v>42187.198842592596</c:v>
                </c:pt>
                <c:pt idx="9571">
                  <c:v>42187.199537037035</c:v>
                </c:pt>
                <c:pt idx="9572">
                  <c:v>42187.200231481482</c:v>
                </c:pt>
                <c:pt idx="9573">
                  <c:v>42187.200925925928</c:v>
                </c:pt>
                <c:pt idx="9574">
                  <c:v>42187.201620370353</c:v>
                </c:pt>
                <c:pt idx="9575">
                  <c:v>42187.202314814815</c:v>
                </c:pt>
                <c:pt idx="9576">
                  <c:v>42187.203009259254</c:v>
                </c:pt>
                <c:pt idx="9577">
                  <c:v>42187.203703703672</c:v>
                </c:pt>
                <c:pt idx="9578">
                  <c:v>42187.204398148169</c:v>
                </c:pt>
                <c:pt idx="9579">
                  <c:v>42187.205092592594</c:v>
                </c:pt>
                <c:pt idx="9580">
                  <c:v>42187.205787037019</c:v>
                </c:pt>
                <c:pt idx="9581">
                  <c:v>42187.206481481466</c:v>
                </c:pt>
                <c:pt idx="9582">
                  <c:v>42187.207175925927</c:v>
                </c:pt>
                <c:pt idx="9583">
                  <c:v>42187.207870370381</c:v>
                </c:pt>
                <c:pt idx="9584">
                  <c:v>42187.208564814806</c:v>
                </c:pt>
                <c:pt idx="9585">
                  <c:v>42187.20925925926</c:v>
                </c:pt>
                <c:pt idx="9586">
                  <c:v>42187.209953703685</c:v>
                </c:pt>
                <c:pt idx="9587">
                  <c:v>42187.210648148161</c:v>
                </c:pt>
                <c:pt idx="9588">
                  <c:v>42187.211342592585</c:v>
                </c:pt>
                <c:pt idx="9589">
                  <c:v>42187.212037037039</c:v>
                </c:pt>
                <c:pt idx="9590">
                  <c:v>42187.212731481479</c:v>
                </c:pt>
                <c:pt idx="9591">
                  <c:v>42187.213425925926</c:v>
                </c:pt>
                <c:pt idx="9592">
                  <c:v>42187.214120370372</c:v>
                </c:pt>
                <c:pt idx="9593">
                  <c:v>42187.214814814812</c:v>
                </c:pt>
                <c:pt idx="9594">
                  <c:v>42187.215509259258</c:v>
                </c:pt>
                <c:pt idx="9595">
                  <c:v>42187.216203703705</c:v>
                </c:pt>
                <c:pt idx="9596">
                  <c:v>42187.216898148174</c:v>
                </c:pt>
                <c:pt idx="9597">
                  <c:v>42187.217592592591</c:v>
                </c:pt>
                <c:pt idx="9598">
                  <c:v>42187.218287037038</c:v>
                </c:pt>
                <c:pt idx="9599">
                  <c:v>42187.218981481485</c:v>
                </c:pt>
                <c:pt idx="9600">
                  <c:v>42187.219675925931</c:v>
                </c:pt>
                <c:pt idx="9601">
                  <c:v>42187.220370370371</c:v>
                </c:pt>
                <c:pt idx="9602">
                  <c:v>42187.221064814788</c:v>
                </c:pt>
                <c:pt idx="9603">
                  <c:v>42187.221759259242</c:v>
                </c:pt>
                <c:pt idx="9604">
                  <c:v>42187.222453703682</c:v>
                </c:pt>
                <c:pt idx="9605">
                  <c:v>42187.22314814815</c:v>
                </c:pt>
                <c:pt idx="9606">
                  <c:v>42187.223842592575</c:v>
                </c:pt>
                <c:pt idx="9607">
                  <c:v>42187.224537037036</c:v>
                </c:pt>
                <c:pt idx="9608">
                  <c:v>42187.225231481476</c:v>
                </c:pt>
                <c:pt idx="9609">
                  <c:v>42187.225925925908</c:v>
                </c:pt>
                <c:pt idx="9610">
                  <c:v>42187.226620370355</c:v>
                </c:pt>
                <c:pt idx="9611">
                  <c:v>42187.227314814802</c:v>
                </c:pt>
                <c:pt idx="9612">
                  <c:v>42187.228009259255</c:v>
                </c:pt>
                <c:pt idx="9613">
                  <c:v>42187.228703703673</c:v>
                </c:pt>
                <c:pt idx="9614">
                  <c:v>42187.229398148149</c:v>
                </c:pt>
                <c:pt idx="9615">
                  <c:v>42187.230092592596</c:v>
                </c:pt>
                <c:pt idx="9616">
                  <c:v>42187.23078703702</c:v>
                </c:pt>
                <c:pt idx="9617">
                  <c:v>42187.231481481453</c:v>
                </c:pt>
                <c:pt idx="9618">
                  <c:v>42187.232175925928</c:v>
                </c:pt>
                <c:pt idx="9619">
                  <c:v>42187.232870370368</c:v>
                </c:pt>
                <c:pt idx="9620">
                  <c:v>42187.2335648148</c:v>
                </c:pt>
                <c:pt idx="9621">
                  <c:v>42187.234259259261</c:v>
                </c:pt>
                <c:pt idx="9622">
                  <c:v>42187.234953703679</c:v>
                </c:pt>
                <c:pt idx="9623">
                  <c:v>42187.235648148147</c:v>
                </c:pt>
                <c:pt idx="9624">
                  <c:v>42187.236342592594</c:v>
                </c:pt>
                <c:pt idx="9625">
                  <c:v>42187.237037037034</c:v>
                </c:pt>
                <c:pt idx="9626">
                  <c:v>42187.237731481466</c:v>
                </c:pt>
                <c:pt idx="9627">
                  <c:v>42187.238425925927</c:v>
                </c:pt>
                <c:pt idx="9628">
                  <c:v>42187.239120370374</c:v>
                </c:pt>
                <c:pt idx="9629">
                  <c:v>42187.239814814806</c:v>
                </c:pt>
                <c:pt idx="9630">
                  <c:v>42187.24050925926</c:v>
                </c:pt>
                <c:pt idx="9631">
                  <c:v>42187.241203703685</c:v>
                </c:pt>
                <c:pt idx="9632">
                  <c:v>42187.241898148161</c:v>
                </c:pt>
                <c:pt idx="9633">
                  <c:v>42187.242592592593</c:v>
                </c:pt>
                <c:pt idx="9634">
                  <c:v>42187.243287037025</c:v>
                </c:pt>
                <c:pt idx="9635">
                  <c:v>42187.243981481464</c:v>
                </c:pt>
                <c:pt idx="9636">
                  <c:v>42187.244675925933</c:v>
                </c:pt>
                <c:pt idx="9637">
                  <c:v>42187.245370370372</c:v>
                </c:pt>
                <c:pt idx="9638">
                  <c:v>42187.246064814804</c:v>
                </c:pt>
                <c:pt idx="9639">
                  <c:v>42187.246759259258</c:v>
                </c:pt>
                <c:pt idx="9640">
                  <c:v>42187.247453703683</c:v>
                </c:pt>
                <c:pt idx="9641">
                  <c:v>42187.248148148159</c:v>
                </c:pt>
                <c:pt idx="9642">
                  <c:v>42187.248842592591</c:v>
                </c:pt>
                <c:pt idx="9643">
                  <c:v>42187.249537037038</c:v>
                </c:pt>
                <c:pt idx="9644">
                  <c:v>42187.250231481492</c:v>
                </c:pt>
                <c:pt idx="9645">
                  <c:v>42187.250925925931</c:v>
                </c:pt>
                <c:pt idx="9646">
                  <c:v>42187.251620370371</c:v>
                </c:pt>
                <c:pt idx="9647">
                  <c:v>42187.252314814818</c:v>
                </c:pt>
                <c:pt idx="9648">
                  <c:v>42187.253009259257</c:v>
                </c:pt>
                <c:pt idx="9649">
                  <c:v>42187.253703703682</c:v>
                </c:pt>
                <c:pt idx="9650">
                  <c:v>42187.254398148179</c:v>
                </c:pt>
                <c:pt idx="9651">
                  <c:v>42187.25509259259</c:v>
                </c:pt>
                <c:pt idx="9652">
                  <c:v>42187.255787037022</c:v>
                </c:pt>
                <c:pt idx="9653">
                  <c:v>42187.256481481476</c:v>
                </c:pt>
                <c:pt idx="9654">
                  <c:v>42187.257175925923</c:v>
                </c:pt>
                <c:pt idx="9655">
                  <c:v>42187.257870370369</c:v>
                </c:pt>
                <c:pt idx="9656">
                  <c:v>42187.258564814816</c:v>
                </c:pt>
                <c:pt idx="9657">
                  <c:v>42187.259259259263</c:v>
                </c:pt>
                <c:pt idx="9658">
                  <c:v>42187.259953703688</c:v>
                </c:pt>
                <c:pt idx="9659">
                  <c:v>42187.260648148149</c:v>
                </c:pt>
                <c:pt idx="9660">
                  <c:v>42187.261342592581</c:v>
                </c:pt>
                <c:pt idx="9661">
                  <c:v>42187.262037037035</c:v>
                </c:pt>
                <c:pt idx="9662">
                  <c:v>42187.262731481474</c:v>
                </c:pt>
                <c:pt idx="9663">
                  <c:v>42187.263425925914</c:v>
                </c:pt>
                <c:pt idx="9664">
                  <c:v>42187.264120370353</c:v>
                </c:pt>
                <c:pt idx="9665">
                  <c:v>42187.264814814815</c:v>
                </c:pt>
                <c:pt idx="9666">
                  <c:v>42187.265509259254</c:v>
                </c:pt>
                <c:pt idx="9667">
                  <c:v>42187.266203703679</c:v>
                </c:pt>
                <c:pt idx="9668">
                  <c:v>42187.266898148169</c:v>
                </c:pt>
                <c:pt idx="9669">
                  <c:v>42187.267592592594</c:v>
                </c:pt>
                <c:pt idx="9670">
                  <c:v>42187.268287037034</c:v>
                </c:pt>
                <c:pt idx="9671">
                  <c:v>42187.268981481466</c:v>
                </c:pt>
                <c:pt idx="9672">
                  <c:v>42187.269675925927</c:v>
                </c:pt>
                <c:pt idx="9673">
                  <c:v>42187.270370370381</c:v>
                </c:pt>
                <c:pt idx="9674">
                  <c:v>42187.271064814784</c:v>
                </c:pt>
                <c:pt idx="9675">
                  <c:v>42187.271759259245</c:v>
                </c:pt>
                <c:pt idx="9676">
                  <c:v>42187.272453703685</c:v>
                </c:pt>
                <c:pt idx="9677">
                  <c:v>42187.273148148146</c:v>
                </c:pt>
                <c:pt idx="9678">
                  <c:v>42187.273842592585</c:v>
                </c:pt>
                <c:pt idx="9679">
                  <c:v>42187.274537037039</c:v>
                </c:pt>
                <c:pt idx="9680">
                  <c:v>42187.275231481479</c:v>
                </c:pt>
                <c:pt idx="9681">
                  <c:v>42187.275925925926</c:v>
                </c:pt>
                <c:pt idx="9682">
                  <c:v>42187.276620370372</c:v>
                </c:pt>
                <c:pt idx="9683">
                  <c:v>42187.277314814804</c:v>
                </c:pt>
                <c:pt idx="9684">
                  <c:v>42187.278009259258</c:v>
                </c:pt>
                <c:pt idx="9685">
                  <c:v>42187.278703703683</c:v>
                </c:pt>
                <c:pt idx="9686">
                  <c:v>42187.279398148159</c:v>
                </c:pt>
                <c:pt idx="9687">
                  <c:v>42187.280092592591</c:v>
                </c:pt>
                <c:pt idx="9688">
                  <c:v>42187.280787037023</c:v>
                </c:pt>
                <c:pt idx="9689">
                  <c:v>42187.28148148147</c:v>
                </c:pt>
                <c:pt idx="9690">
                  <c:v>42187.282175925931</c:v>
                </c:pt>
                <c:pt idx="9691">
                  <c:v>42187.282870370385</c:v>
                </c:pt>
                <c:pt idx="9692">
                  <c:v>42187.283564814803</c:v>
                </c:pt>
                <c:pt idx="9693">
                  <c:v>42187.284259259271</c:v>
                </c:pt>
                <c:pt idx="9694">
                  <c:v>42187.284953703704</c:v>
                </c:pt>
                <c:pt idx="9695">
                  <c:v>42187.285648148165</c:v>
                </c:pt>
                <c:pt idx="9696">
                  <c:v>42187.28634259259</c:v>
                </c:pt>
                <c:pt idx="9697">
                  <c:v>42187.287037037036</c:v>
                </c:pt>
                <c:pt idx="9698">
                  <c:v>42187.287731481476</c:v>
                </c:pt>
                <c:pt idx="9699">
                  <c:v>42187.288425925923</c:v>
                </c:pt>
                <c:pt idx="9700">
                  <c:v>42187.289120370355</c:v>
                </c:pt>
                <c:pt idx="9701">
                  <c:v>42187.289814814816</c:v>
                </c:pt>
                <c:pt idx="9702">
                  <c:v>42187.290509259255</c:v>
                </c:pt>
                <c:pt idx="9703">
                  <c:v>42187.291203703673</c:v>
                </c:pt>
                <c:pt idx="9704">
                  <c:v>42187.291898148149</c:v>
                </c:pt>
                <c:pt idx="9705">
                  <c:v>42187.292592592596</c:v>
                </c:pt>
                <c:pt idx="9706">
                  <c:v>42187.29328703702</c:v>
                </c:pt>
                <c:pt idx="9707">
                  <c:v>42187.293981481453</c:v>
                </c:pt>
                <c:pt idx="9708">
                  <c:v>42187.294675925928</c:v>
                </c:pt>
                <c:pt idx="9709">
                  <c:v>42187.295370370353</c:v>
                </c:pt>
                <c:pt idx="9710">
                  <c:v>42187.2960648148</c:v>
                </c:pt>
                <c:pt idx="9711">
                  <c:v>42187.296759259254</c:v>
                </c:pt>
                <c:pt idx="9712">
                  <c:v>42187.297453703672</c:v>
                </c:pt>
                <c:pt idx="9713">
                  <c:v>42187.298148148147</c:v>
                </c:pt>
                <c:pt idx="9714">
                  <c:v>42187.298842592594</c:v>
                </c:pt>
                <c:pt idx="9715">
                  <c:v>42187.299537037034</c:v>
                </c:pt>
                <c:pt idx="9716">
                  <c:v>42187.300231481495</c:v>
                </c:pt>
                <c:pt idx="9717">
                  <c:v>42187.300925925942</c:v>
                </c:pt>
                <c:pt idx="9718">
                  <c:v>42187.301620370381</c:v>
                </c:pt>
                <c:pt idx="9719">
                  <c:v>42187.302314814813</c:v>
                </c:pt>
                <c:pt idx="9720">
                  <c:v>42187.30300925926</c:v>
                </c:pt>
                <c:pt idx="9721">
                  <c:v>42187.303703703685</c:v>
                </c:pt>
                <c:pt idx="9722">
                  <c:v>42187.304398148175</c:v>
                </c:pt>
                <c:pt idx="9723">
                  <c:v>42187.305092592593</c:v>
                </c:pt>
                <c:pt idx="9724">
                  <c:v>42187.305787037025</c:v>
                </c:pt>
                <c:pt idx="9725">
                  <c:v>42187.306481481479</c:v>
                </c:pt>
                <c:pt idx="9726">
                  <c:v>42187.307175925933</c:v>
                </c:pt>
                <c:pt idx="9727">
                  <c:v>42187.307870370387</c:v>
                </c:pt>
                <c:pt idx="9728">
                  <c:v>42187.308564814812</c:v>
                </c:pt>
                <c:pt idx="9729">
                  <c:v>42187.309259259273</c:v>
                </c:pt>
                <c:pt idx="9730">
                  <c:v>42187.309953703705</c:v>
                </c:pt>
                <c:pt idx="9731">
                  <c:v>42187.310648148174</c:v>
                </c:pt>
                <c:pt idx="9732">
                  <c:v>42187.311342592591</c:v>
                </c:pt>
                <c:pt idx="9733">
                  <c:v>42187.312037037053</c:v>
                </c:pt>
                <c:pt idx="9734">
                  <c:v>42187.312731481492</c:v>
                </c:pt>
                <c:pt idx="9735">
                  <c:v>42187.313425925931</c:v>
                </c:pt>
                <c:pt idx="9736">
                  <c:v>42187.314120370385</c:v>
                </c:pt>
                <c:pt idx="9737">
                  <c:v>42187.314814814839</c:v>
                </c:pt>
                <c:pt idx="9738">
                  <c:v>42187.315509259271</c:v>
                </c:pt>
                <c:pt idx="9739">
                  <c:v>42187.316203703711</c:v>
                </c:pt>
                <c:pt idx="9740">
                  <c:v>42187.316898148194</c:v>
                </c:pt>
                <c:pt idx="9741">
                  <c:v>42187.317592592604</c:v>
                </c:pt>
                <c:pt idx="9742">
                  <c:v>42187.318287037051</c:v>
                </c:pt>
                <c:pt idx="9743">
                  <c:v>42187.318981481483</c:v>
                </c:pt>
                <c:pt idx="9744">
                  <c:v>42187.319675925937</c:v>
                </c:pt>
                <c:pt idx="9745">
                  <c:v>42187.320370370369</c:v>
                </c:pt>
                <c:pt idx="9746">
                  <c:v>42187.321064814802</c:v>
                </c:pt>
                <c:pt idx="9747">
                  <c:v>42187.321759259255</c:v>
                </c:pt>
                <c:pt idx="9748">
                  <c:v>42187.322453703688</c:v>
                </c:pt>
                <c:pt idx="9749">
                  <c:v>42187.323148148149</c:v>
                </c:pt>
                <c:pt idx="9750">
                  <c:v>42187.323842592596</c:v>
                </c:pt>
                <c:pt idx="9751">
                  <c:v>42187.324537037042</c:v>
                </c:pt>
                <c:pt idx="9752">
                  <c:v>42187.325231481482</c:v>
                </c:pt>
                <c:pt idx="9753">
                  <c:v>42187.325925925928</c:v>
                </c:pt>
                <c:pt idx="9754">
                  <c:v>42187.326620370368</c:v>
                </c:pt>
                <c:pt idx="9755">
                  <c:v>42187.327314814815</c:v>
                </c:pt>
                <c:pt idx="9756">
                  <c:v>42187.328009259261</c:v>
                </c:pt>
                <c:pt idx="9757">
                  <c:v>42187.328703703679</c:v>
                </c:pt>
                <c:pt idx="9758">
                  <c:v>42187.329398148169</c:v>
                </c:pt>
                <c:pt idx="9759">
                  <c:v>42187.330092592601</c:v>
                </c:pt>
                <c:pt idx="9760">
                  <c:v>42187.330787037034</c:v>
                </c:pt>
                <c:pt idx="9761">
                  <c:v>42187.331481481466</c:v>
                </c:pt>
                <c:pt idx="9762">
                  <c:v>42187.332175925942</c:v>
                </c:pt>
                <c:pt idx="9763">
                  <c:v>42187.332870370396</c:v>
                </c:pt>
                <c:pt idx="9764">
                  <c:v>42187.333564814806</c:v>
                </c:pt>
                <c:pt idx="9765">
                  <c:v>42187.334259259274</c:v>
                </c:pt>
                <c:pt idx="9766">
                  <c:v>42187.334953703707</c:v>
                </c:pt>
                <c:pt idx="9767">
                  <c:v>42187.335648148161</c:v>
                </c:pt>
                <c:pt idx="9768">
                  <c:v>42187.336342592593</c:v>
                </c:pt>
                <c:pt idx="9769">
                  <c:v>42187.337037037039</c:v>
                </c:pt>
                <c:pt idx="9770">
                  <c:v>42187.337731481479</c:v>
                </c:pt>
                <c:pt idx="9771">
                  <c:v>42187.338425925933</c:v>
                </c:pt>
                <c:pt idx="9772">
                  <c:v>42187.339120370372</c:v>
                </c:pt>
                <c:pt idx="9773">
                  <c:v>42187.339814814812</c:v>
                </c:pt>
                <c:pt idx="9774">
                  <c:v>42187.340509259273</c:v>
                </c:pt>
                <c:pt idx="9775">
                  <c:v>42187.341203703705</c:v>
                </c:pt>
                <c:pt idx="9776">
                  <c:v>42187.341898148174</c:v>
                </c:pt>
                <c:pt idx="9777">
                  <c:v>42187.342592592606</c:v>
                </c:pt>
                <c:pt idx="9778">
                  <c:v>42187.343287037038</c:v>
                </c:pt>
                <c:pt idx="9779">
                  <c:v>42187.343981481485</c:v>
                </c:pt>
                <c:pt idx="9780">
                  <c:v>42187.344675925946</c:v>
                </c:pt>
                <c:pt idx="9781">
                  <c:v>42187.345370370385</c:v>
                </c:pt>
                <c:pt idx="9782">
                  <c:v>42187.346064814818</c:v>
                </c:pt>
                <c:pt idx="9783">
                  <c:v>42187.346759259271</c:v>
                </c:pt>
                <c:pt idx="9784">
                  <c:v>42187.347453703704</c:v>
                </c:pt>
                <c:pt idx="9785">
                  <c:v>42187.348148148179</c:v>
                </c:pt>
                <c:pt idx="9786">
                  <c:v>42187.348842592604</c:v>
                </c:pt>
                <c:pt idx="9787">
                  <c:v>42187.349537037051</c:v>
                </c:pt>
                <c:pt idx="9788">
                  <c:v>42187.350231481498</c:v>
                </c:pt>
                <c:pt idx="9789">
                  <c:v>42187.350925925937</c:v>
                </c:pt>
                <c:pt idx="9790">
                  <c:v>42187.351620370369</c:v>
                </c:pt>
                <c:pt idx="9791">
                  <c:v>42187.352314814831</c:v>
                </c:pt>
                <c:pt idx="9792">
                  <c:v>42187.353009259263</c:v>
                </c:pt>
                <c:pt idx="9793">
                  <c:v>42187.353703703688</c:v>
                </c:pt>
                <c:pt idx="9794">
                  <c:v>42187.354398148178</c:v>
                </c:pt>
                <c:pt idx="9795">
                  <c:v>42187.355092592603</c:v>
                </c:pt>
                <c:pt idx="9796">
                  <c:v>42187.355787037035</c:v>
                </c:pt>
                <c:pt idx="9797">
                  <c:v>42187.356481481482</c:v>
                </c:pt>
                <c:pt idx="9798">
                  <c:v>42187.357175925943</c:v>
                </c:pt>
                <c:pt idx="9799">
                  <c:v>42187.35787037039</c:v>
                </c:pt>
                <c:pt idx="9800">
                  <c:v>42187.358564814829</c:v>
                </c:pt>
                <c:pt idx="9801">
                  <c:v>42187.359259259276</c:v>
                </c:pt>
                <c:pt idx="9802">
                  <c:v>42187.359953703701</c:v>
                </c:pt>
                <c:pt idx="9803">
                  <c:v>42187.360648148169</c:v>
                </c:pt>
                <c:pt idx="9804">
                  <c:v>42187.361342592594</c:v>
                </c:pt>
                <c:pt idx="9805">
                  <c:v>42187.362037037041</c:v>
                </c:pt>
                <c:pt idx="9806">
                  <c:v>42187.36273148148</c:v>
                </c:pt>
                <c:pt idx="9807">
                  <c:v>42187.363425925927</c:v>
                </c:pt>
                <c:pt idx="9808">
                  <c:v>42187.364120370381</c:v>
                </c:pt>
                <c:pt idx="9809">
                  <c:v>42187.364814814813</c:v>
                </c:pt>
                <c:pt idx="9810">
                  <c:v>42187.36550925926</c:v>
                </c:pt>
                <c:pt idx="9811">
                  <c:v>42187.366203703707</c:v>
                </c:pt>
                <c:pt idx="9812">
                  <c:v>42187.366898148175</c:v>
                </c:pt>
                <c:pt idx="9813">
                  <c:v>42187.367592592593</c:v>
                </c:pt>
                <c:pt idx="9814">
                  <c:v>42187.368287037039</c:v>
                </c:pt>
                <c:pt idx="9815">
                  <c:v>42187.368981481479</c:v>
                </c:pt>
                <c:pt idx="9816">
                  <c:v>42187.369675925933</c:v>
                </c:pt>
                <c:pt idx="9817">
                  <c:v>42187.370370370387</c:v>
                </c:pt>
                <c:pt idx="9818">
                  <c:v>42187.371064814804</c:v>
                </c:pt>
                <c:pt idx="9819">
                  <c:v>42187.371759259258</c:v>
                </c:pt>
                <c:pt idx="9820">
                  <c:v>42187.372453703705</c:v>
                </c:pt>
                <c:pt idx="9821">
                  <c:v>42187.373148148159</c:v>
                </c:pt>
                <c:pt idx="9822">
                  <c:v>42187.373842592591</c:v>
                </c:pt>
                <c:pt idx="9823">
                  <c:v>42187.374537037053</c:v>
                </c:pt>
                <c:pt idx="9824">
                  <c:v>42187.375231481492</c:v>
                </c:pt>
                <c:pt idx="9825">
                  <c:v>42187.375925925931</c:v>
                </c:pt>
                <c:pt idx="9826">
                  <c:v>42187.376620370385</c:v>
                </c:pt>
                <c:pt idx="9827">
                  <c:v>42187.377314814818</c:v>
                </c:pt>
                <c:pt idx="9828">
                  <c:v>42187.378009259271</c:v>
                </c:pt>
                <c:pt idx="9829">
                  <c:v>42187.378703703704</c:v>
                </c:pt>
                <c:pt idx="9830">
                  <c:v>42187.379398148179</c:v>
                </c:pt>
                <c:pt idx="9831">
                  <c:v>42187.380092592604</c:v>
                </c:pt>
                <c:pt idx="9832">
                  <c:v>42187.380787037036</c:v>
                </c:pt>
                <c:pt idx="9833">
                  <c:v>42187.381481481476</c:v>
                </c:pt>
                <c:pt idx="9834">
                  <c:v>42187.382175925937</c:v>
                </c:pt>
                <c:pt idx="9835">
                  <c:v>42187.382870370391</c:v>
                </c:pt>
                <c:pt idx="9836">
                  <c:v>42187.383564814816</c:v>
                </c:pt>
                <c:pt idx="9837">
                  <c:v>42187.384259259285</c:v>
                </c:pt>
                <c:pt idx="9838">
                  <c:v>42187.384953703702</c:v>
                </c:pt>
                <c:pt idx="9839">
                  <c:v>42187.385648148171</c:v>
                </c:pt>
                <c:pt idx="9840">
                  <c:v>42187.386342592603</c:v>
                </c:pt>
                <c:pt idx="9841">
                  <c:v>42187.387037037042</c:v>
                </c:pt>
                <c:pt idx="9842">
                  <c:v>42187.387731481482</c:v>
                </c:pt>
                <c:pt idx="9843">
                  <c:v>42187.388425925943</c:v>
                </c:pt>
                <c:pt idx="9844">
                  <c:v>42187.389120370368</c:v>
                </c:pt>
                <c:pt idx="9845">
                  <c:v>42187.389814814829</c:v>
                </c:pt>
                <c:pt idx="9846">
                  <c:v>42187.390509259261</c:v>
                </c:pt>
                <c:pt idx="9847">
                  <c:v>42187.391203703679</c:v>
                </c:pt>
                <c:pt idx="9848">
                  <c:v>42187.391898148169</c:v>
                </c:pt>
                <c:pt idx="9849">
                  <c:v>42187.392592592601</c:v>
                </c:pt>
                <c:pt idx="9850">
                  <c:v>42187.393287037034</c:v>
                </c:pt>
                <c:pt idx="9851">
                  <c:v>42187.393981481466</c:v>
                </c:pt>
                <c:pt idx="9852">
                  <c:v>42187.394675925942</c:v>
                </c:pt>
                <c:pt idx="9853">
                  <c:v>42187.395370370381</c:v>
                </c:pt>
                <c:pt idx="9854">
                  <c:v>42187.396064814806</c:v>
                </c:pt>
                <c:pt idx="9855">
                  <c:v>42187.39675925926</c:v>
                </c:pt>
                <c:pt idx="9856">
                  <c:v>42187.397453703685</c:v>
                </c:pt>
                <c:pt idx="9857">
                  <c:v>42187.398148148161</c:v>
                </c:pt>
                <c:pt idx="9858">
                  <c:v>42187.398842592593</c:v>
                </c:pt>
                <c:pt idx="9859">
                  <c:v>42187.399537037039</c:v>
                </c:pt>
                <c:pt idx="9860">
                  <c:v>42187.400231481493</c:v>
                </c:pt>
                <c:pt idx="9861">
                  <c:v>42187.400925925933</c:v>
                </c:pt>
                <c:pt idx="9862">
                  <c:v>42187.401620370372</c:v>
                </c:pt>
                <c:pt idx="9863">
                  <c:v>42187.402314814812</c:v>
                </c:pt>
                <c:pt idx="9864">
                  <c:v>42187.403009259258</c:v>
                </c:pt>
                <c:pt idx="9865">
                  <c:v>42187.403703703683</c:v>
                </c:pt>
                <c:pt idx="9866">
                  <c:v>42187.404398148174</c:v>
                </c:pt>
                <c:pt idx="9867">
                  <c:v>42187.405092592591</c:v>
                </c:pt>
                <c:pt idx="9868">
                  <c:v>42187.405787037023</c:v>
                </c:pt>
                <c:pt idx="9869">
                  <c:v>42187.406481481485</c:v>
                </c:pt>
                <c:pt idx="9870">
                  <c:v>42187.407175925931</c:v>
                </c:pt>
                <c:pt idx="9871">
                  <c:v>42187.407870370385</c:v>
                </c:pt>
                <c:pt idx="9872">
                  <c:v>42187.408564814818</c:v>
                </c:pt>
                <c:pt idx="9873">
                  <c:v>42187.409259259271</c:v>
                </c:pt>
                <c:pt idx="9874">
                  <c:v>42187.409953703704</c:v>
                </c:pt>
                <c:pt idx="9875">
                  <c:v>42187.410648148179</c:v>
                </c:pt>
                <c:pt idx="9876">
                  <c:v>42187.41134259259</c:v>
                </c:pt>
                <c:pt idx="9877">
                  <c:v>42187.412037037051</c:v>
                </c:pt>
                <c:pt idx="9878">
                  <c:v>42187.412731481483</c:v>
                </c:pt>
                <c:pt idx="9879">
                  <c:v>42187.413425925923</c:v>
                </c:pt>
                <c:pt idx="9880">
                  <c:v>42187.414120370369</c:v>
                </c:pt>
                <c:pt idx="9881">
                  <c:v>42187.414814814831</c:v>
                </c:pt>
                <c:pt idx="9882">
                  <c:v>42187.415509259263</c:v>
                </c:pt>
                <c:pt idx="9883">
                  <c:v>42187.416203703702</c:v>
                </c:pt>
                <c:pt idx="9884">
                  <c:v>42187.416898148178</c:v>
                </c:pt>
                <c:pt idx="9885">
                  <c:v>42187.417592592603</c:v>
                </c:pt>
                <c:pt idx="9886">
                  <c:v>42187.418287037042</c:v>
                </c:pt>
                <c:pt idx="9887">
                  <c:v>42187.418981481482</c:v>
                </c:pt>
                <c:pt idx="9888">
                  <c:v>42187.419675925943</c:v>
                </c:pt>
                <c:pt idx="9889">
                  <c:v>42187.420370370368</c:v>
                </c:pt>
                <c:pt idx="9890">
                  <c:v>42187.4210648148</c:v>
                </c:pt>
                <c:pt idx="9891">
                  <c:v>42187.421759259254</c:v>
                </c:pt>
                <c:pt idx="9892">
                  <c:v>42187.422453703679</c:v>
                </c:pt>
                <c:pt idx="9893">
                  <c:v>42187.423148148147</c:v>
                </c:pt>
                <c:pt idx="9894">
                  <c:v>42187.423842592594</c:v>
                </c:pt>
                <c:pt idx="9895">
                  <c:v>42187.424537037041</c:v>
                </c:pt>
                <c:pt idx="9896">
                  <c:v>42187.42523148148</c:v>
                </c:pt>
                <c:pt idx="9897">
                  <c:v>42187.425925925927</c:v>
                </c:pt>
                <c:pt idx="9898">
                  <c:v>42187.426620370381</c:v>
                </c:pt>
                <c:pt idx="9899">
                  <c:v>42187.427314814806</c:v>
                </c:pt>
                <c:pt idx="9900">
                  <c:v>42187.42800925926</c:v>
                </c:pt>
                <c:pt idx="9901">
                  <c:v>42187.428703703685</c:v>
                </c:pt>
                <c:pt idx="9902">
                  <c:v>42187.429398148161</c:v>
                </c:pt>
                <c:pt idx="9903">
                  <c:v>42187.430092592593</c:v>
                </c:pt>
                <c:pt idx="9904">
                  <c:v>42187.430787037025</c:v>
                </c:pt>
                <c:pt idx="9905">
                  <c:v>42187.431481481464</c:v>
                </c:pt>
                <c:pt idx="9906">
                  <c:v>42187.432175925933</c:v>
                </c:pt>
                <c:pt idx="9907">
                  <c:v>42187.432870370387</c:v>
                </c:pt>
                <c:pt idx="9908">
                  <c:v>42187.433564814804</c:v>
                </c:pt>
                <c:pt idx="9909">
                  <c:v>42187.434259259273</c:v>
                </c:pt>
                <c:pt idx="9910">
                  <c:v>42187.434953703705</c:v>
                </c:pt>
                <c:pt idx="9911">
                  <c:v>42187.435648148159</c:v>
                </c:pt>
                <c:pt idx="9912">
                  <c:v>42187.436342592591</c:v>
                </c:pt>
                <c:pt idx="9913">
                  <c:v>42187.437037037038</c:v>
                </c:pt>
                <c:pt idx="9914">
                  <c:v>42187.437731481485</c:v>
                </c:pt>
                <c:pt idx="9915">
                  <c:v>42187.438425925931</c:v>
                </c:pt>
                <c:pt idx="9916">
                  <c:v>42187.439120370371</c:v>
                </c:pt>
                <c:pt idx="9917">
                  <c:v>42187.439814814818</c:v>
                </c:pt>
                <c:pt idx="9918">
                  <c:v>42187.440509259271</c:v>
                </c:pt>
                <c:pt idx="9919">
                  <c:v>42187.441203703704</c:v>
                </c:pt>
                <c:pt idx="9920">
                  <c:v>42187.441898148179</c:v>
                </c:pt>
                <c:pt idx="9921">
                  <c:v>42187.442592592604</c:v>
                </c:pt>
                <c:pt idx="9922">
                  <c:v>42187.443287037036</c:v>
                </c:pt>
                <c:pt idx="9923">
                  <c:v>42187.443981481476</c:v>
                </c:pt>
                <c:pt idx="9924">
                  <c:v>42187.444675925937</c:v>
                </c:pt>
                <c:pt idx="9925">
                  <c:v>42187.445370370369</c:v>
                </c:pt>
                <c:pt idx="9926">
                  <c:v>42187.446064814816</c:v>
                </c:pt>
                <c:pt idx="9927">
                  <c:v>42187.446759259263</c:v>
                </c:pt>
                <c:pt idx="9928">
                  <c:v>42187.447453703688</c:v>
                </c:pt>
                <c:pt idx="9929">
                  <c:v>42187.448148148171</c:v>
                </c:pt>
                <c:pt idx="9930">
                  <c:v>42187.448842592603</c:v>
                </c:pt>
                <c:pt idx="9931">
                  <c:v>42187.449537037042</c:v>
                </c:pt>
                <c:pt idx="9932">
                  <c:v>42187.450231481496</c:v>
                </c:pt>
                <c:pt idx="9933">
                  <c:v>42187.450925925943</c:v>
                </c:pt>
                <c:pt idx="9934">
                  <c:v>42187.451620370368</c:v>
                </c:pt>
                <c:pt idx="9935">
                  <c:v>42187.452314814829</c:v>
                </c:pt>
                <c:pt idx="9936">
                  <c:v>42187.453009259261</c:v>
                </c:pt>
                <c:pt idx="9937">
                  <c:v>42187.453703703679</c:v>
                </c:pt>
                <c:pt idx="9938">
                  <c:v>42187.454398148177</c:v>
                </c:pt>
                <c:pt idx="9939">
                  <c:v>42187.455092592601</c:v>
                </c:pt>
                <c:pt idx="9940">
                  <c:v>42187.455787037034</c:v>
                </c:pt>
                <c:pt idx="9941">
                  <c:v>42187.45648148148</c:v>
                </c:pt>
                <c:pt idx="9942">
                  <c:v>42187.457175925942</c:v>
                </c:pt>
                <c:pt idx="9943">
                  <c:v>42187.457870370396</c:v>
                </c:pt>
                <c:pt idx="9944">
                  <c:v>42187.458564814813</c:v>
                </c:pt>
                <c:pt idx="9945">
                  <c:v>42187.459259259274</c:v>
                </c:pt>
                <c:pt idx="9946">
                  <c:v>42187.459953703707</c:v>
                </c:pt>
                <c:pt idx="9947">
                  <c:v>42187.460648148161</c:v>
                </c:pt>
                <c:pt idx="9948">
                  <c:v>42187.461342592585</c:v>
                </c:pt>
                <c:pt idx="9949">
                  <c:v>42187.462037037039</c:v>
                </c:pt>
                <c:pt idx="9950">
                  <c:v>42187.462731481479</c:v>
                </c:pt>
                <c:pt idx="9951">
                  <c:v>42187.463425925926</c:v>
                </c:pt>
                <c:pt idx="9952">
                  <c:v>42187.464120370372</c:v>
                </c:pt>
                <c:pt idx="9953">
                  <c:v>42187.464814814812</c:v>
                </c:pt>
                <c:pt idx="9954">
                  <c:v>42187.465509259258</c:v>
                </c:pt>
                <c:pt idx="9955">
                  <c:v>42187.466203703705</c:v>
                </c:pt>
                <c:pt idx="9956">
                  <c:v>42187.466898148174</c:v>
                </c:pt>
                <c:pt idx="9957">
                  <c:v>42187.467592592591</c:v>
                </c:pt>
                <c:pt idx="9958">
                  <c:v>42187.468287037038</c:v>
                </c:pt>
                <c:pt idx="9959">
                  <c:v>42187.468981481485</c:v>
                </c:pt>
                <c:pt idx="9960">
                  <c:v>42187.469675925931</c:v>
                </c:pt>
                <c:pt idx="9961">
                  <c:v>42187.470370370385</c:v>
                </c:pt>
                <c:pt idx="9962">
                  <c:v>42187.471064814803</c:v>
                </c:pt>
                <c:pt idx="9963">
                  <c:v>42187.471759259257</c:v>
                </c:pt>
                <c:pt idx="9964">
                  <c:v>42187.472453703704</c:v>
                </c:pt>
                <c:pt idx="9965">
                  <c:v>42187.473148148165</c:v>
                </c:pt>
                <c:pt idx="9966">
                  <c:v>42187.47384259259</c:v>
                </c:pt>
                <c:pt idx="9967">
                  <c:v>42187.474537037051</c:v>
                </c:pt>
                <c:pt idx="9968">
                  <c:v>42187.475231481483</c:v>
                </c:pt>
                <c:pt idx="9969">
                  <c:v>42187.475925925923</c:v>
                </c:pt>
                <c:pt idx="9970">
                  <c:v>42187.476620370369</c:v>
                </c:pt>
                <c:pt idx="9971">
                  <c:v>42187.477314814816</c:v>
                </c:pt>
                <c:pt idx="9972">
                  <c:v>42187.478009259263</c:v>
                </c:pt>
                <c:pt idx="9973">
                  <c:v>42187.478703703688</c:v>
                </c:pt>
                <c:pt idx="9974">
                  <c:v>42187.479398148171</c:v>
                </c:pt>
                <c:pt idx="9975">
                  <c:v>42187.480092592603</c:v>
                </c:pt>
                <c:pt idx="9976">
                  <c:v>42187.480787037035</c:v>
                </c:pt>
                <c:pt idx="9977">
                  <c:v>42187.481481481474</c:v>
                </c:pt>
                <c:pt idx="9978">
                  <c:v>42187.482175925943</c:v>
                </c:pt>
                <c:pt idx="9979">
                  <c:v>42187.48287037039</c:v>
                </c:pt>
                <c:pt idx="9980">
                  <c:v>42187.483564814815</c:v>
                </c:pt>
                <c:pt idx="9981">
                  <c:v>42187.484259259276</c:v>
                </c:pt>
                <c:pt idx="9982">
                  <c:v>42187.484953703701</c:v>
                </c:pt>
                <c:pt idx="9983">
                  <c:v>42187.485648148169</c:v>
                </c:pt>
                <c:pt idx="9984">
                  <c:v>42187.486342592601</c:v>
                </c:pt>
                <c:pt idx="9985">
                  <c:v>42187.487037037041</c:v>
                </c:pt>
                <c:pt idx="9986">
                  <c:v>42187.48773148148</c:v>
                </c:pt>
                <c:pt idx="9987">
                  <c:v>42187.488425925942</c:v>
                </c:pt>
                <c:pt idx="9988">
                  <c:v>42187.489120370381</c:v>
                </c:pt>
                <c:pt idx="9989">
                  <c:v>42187.489814814813</c:v>
                </c:pt>
                <c:pt idx="9990">
                  <c:v>42187.49050925926</c:v>
                </c:pt>
                <c:pt idx="9991">
                  <c:v>42187.491203703685</c:v>
                </c:pt>
                <c:pt idx="9992">
                  <c:v>42187.491898148161</c:v>
                </c:pt>
                <c:pt idx="9993">
                  <c:v>42187.492592592593</c:v>
                </c:pt>
                <c:pt idx="9994">
                  <c:v>42187.493287037025</c:v>
                </c:pt>
                <c:pt idx="9995">
                  <c:v>42187.493981481464</c:v>
                </c:pt>
                <c:pt idx="9996">
                  <c:v>42187.494675925933</c:v>
                </c:pt>
                <c:pt idx="9997">
                  <c:v>42187.495370370372</c:v>
                </c:pt>
                <c:pt idx="9998">
                  <c:v>42187.496064814804</c:v>
                </c:pt>
                <c:pt idx="9999">
                  <c:v>42187.496759259258</c:v>
                </c:pt>
                <c:pt idx="10000">
                  <c:v>42187.497453703683</c:v>
                </c:pt>
                <c:pt idx="10001">
                  <c:v>42187.498148148159</c:v>
                </c:pt>
                <c:pt idx="10002">
                  <c:v>42187.498842592591</c:v>
                </c:pt>
                <c:pt idx="10003">
                  <c:v>42187.499537037038</c:v>
                </c:pt>
                <c:pt idx="10004">
                  <c:v>42187.500231481492</c:v>
                </c:pt>
                <c:pt idx="10005">
                  <c:v>42187.500925925931</c:v>
                </c:pt>
                <c:pt idx="10006">
                  <c:v>42187.501620370371</c:v>
                </c:pt>
                <c:pt idx="10007">
                  <c:v>42187.502314814818</c:v>
                </c:pt>
                <c:pt idx="10008">
                  <c:v>42187.503009259257</c:v>
                </c:pt>
                <c:pt idx="10009">
                  <c:v>42187.503703703682</c:v>
                </c:pt>
                <c:pt idx="10010">
                  <c:v>42187.504398148179</c:v>
                </c:pt>
                <c:pt idx="10011">
                  <c:v>42187.50509259259</c:v>
                </c:pt>
                <c:pt idx="10012">
                  <c:v>42187.505787037022</c:v>
                </c:pt>
                <c:pt idx="10013">
                  <c:v>42187.506481481476</c:v>
                </c:pt>
                <c:pt idx="10014">
                  <c:v>42187.507175925923</c:v>
                </c:pt>
                <c:pt idx="10015">
                  <c:v>42187.507870370369</c:v>
                </c:pt>
                <c:pt idx="10016">
                  <c:v>42187.508564814816</c:v>
                </c:pt>
                <c:pt idx="10017">
                  <c:v>42187.509259259263</c:v>
                </c:pt>
                <c:pt idx="10018">
                  <c:v>42187.509953703688</c:v>
                </c:pt>
                <c:pt idx="10019">
                  <c:v>42187.510648148171</c:v>
                </c:pt>
                <c:pt idx="10020">
                  <c:v>42187.511342592596</c:v>
                </c:pt>
                <c:pt idx="10021">
                  <c:v>42187.512037037042</c:v>
                </c:pt>
                <c:pt idx="10022">
                  <c:v>42187.512731481482</c:v>
                </c:pt>
                <c:pt idx="10023">
                  <c:v>42187.513425925928</c:v>
                </c:pt>
                <c:pt idx="10024">
                  <c:v>42187.514120370368</c:v>
                </c:pt>
                <c:pt idx="10025">
                  <c:v>42187.514814814829</c:v>
                </c:pt>
                <c:pt idx="10026">
                  <c:v>42187.515509259261</c:v>
                </c:pt>
                <c:pt idx="10027">
                  <c:v>42187.516203703701</c:v>
                </c:pt>
                <c:pt idx="10028">
                  <c:v>42187.516898148177</c:v>
                </c:pt>
                <c:pt idx="10029">
                  <c:v>42187.517592592601</c:v>
                </c:pt>
                <c:pt idx="10030">
                  <c:v>42187.518287037041</c:v>
                </c:pt>
                <c:pt idx="10031">
                  <c:v>42187.51898148148</c:v>
                </c:pt>
                <c:pt idx="10032">
                  <c:v>42187.519675925942</c:v>
                </c:pt>
                <c:pt idx="10033">
                  <c:v>42187.520370370381</c:v>
                </c:pt>
                <c:pt idx="10034">
                  <c:v>42187.521064814784</c:v>
                </c:pt>
                <c:pt idx="10035">
                  <c:v>42187.521759259245</c:v>
                </c:pt>
                <c:pt idx="10036">
                  <c:v>42187.522453703685</c:v>
                </c:pt>
                <c:pt idx="10037">
                  <c:v>42187.523148148146</c:v>
                </c:pt>
                <c:pt idx="10038">
                  <c:v>42187.523842592585</c:v>
                </c:pt>
                <c:pt idx="10039">
                  <c:v>42187.524537037039</c:v>
                </c:pt>
                <c:pt idx="10040">
                  <c:v>42187.525231481479</c:v>
                </c:pt>
                <c:pt idx="10041">
                  <c:v>42187.525925925926</c:v>
                </c:pt>
                <c:pt idx="10042">
                  <c:v>42187.526620370372</c:v>
                </c:pt>
                <c:pt idx="10043">
                  <c:v>42187.527314814804</c:v>
                </c:pt>
                <c:pt idx="10044">
                  <c:v>42187.528009259258</c:v>
                </c:pt>
                <c:pt idx="10045">
                  <c:v>42187.528703703683</c:v>
                </c:pt>
                <c:pt idx="10046">
                  <c:v>42187.529398148159</c:v>
                </c:pt>
                <c:pt idx="10047">
                  <c:v>42187.530092592591</c:v>
                </c:pt>
                <c:pt idx="10048">
                  <c:v>42187.530787037023</c:v>
                </c:pt>
                <c:pt idx="10049">
                  <c:v>42187.53148148147</c:v>
                </c:pt>
                <c:pt idx="10050">
                  <c:v>42187.532175925931</c:v>
                </c:pt>
                <c:pt idx="10051">
                  <c:v>42187.532870370385</c:v>
                </c:pt>
                <c:pt idx="10052">
                  <c:v>42187.533564814803</c:v>
                </c:pt>
                <c:pt idx="10053">
                  <c:v>42187.534259259271</c:v>
                </c:pt>
                <c:pt idx="10054">
                  <c:v>42187.534953703704</c:v>
                </c:pt>
                <c:pt idx="10055">
                  <c:v>42187.535648148165</c:v>
                </c:pt>
                <c:pt idx="10056">
                  <c:v>42187.53634259259</c:v>
                </c:pt>
                <c:pt idx="10057">
                  <c:v>42187.537037037036</c:v>
                </c:pt>
                <c:pt idx="10058">
                  <c:v>42187.537731481476</c:v>
                </c:pt>
                <c:pt idx="10059">
                  <c:v>42187.538425925923</c:v>
                </c:pt>
                <c:pt idx="10060">
                  <c:v>42187.539120370355</c:v>
                </c:pt>
                <c:pt idx="10061">
                  <c:v>42187.539814814816</c:v>
                </c:pt>
                <c:pt idx="10062">
                  <c:v>42187.540509259263</c:v>
                </c:pt>
                <c:pt idx="10063">
                  <c:v>42187.541203703688</c:v>
                </c:pt>
                <c:pt idx="10064">
                  <c:v>42187.541898148171</c:v>
                </c:pt>
                <c:pt idx="10065">
                  <c:v>42187.542592592603</c:v>
                </c:pt>
                <c:pt idx="10066">
                  <c:v>42187.543287037035</c:v>
                </c:pt>
                <c:pt idx="10067">
                  <c:v>42187.543981481474</c:v>
                </c:pt>
                <c:pt idx="10068">
                  <c:v>42187.544675925943</c:v>
                </c:pt>
                <c:pt idx="10069">
                  <c:v>42187.545370370368</c:v>
                </c:pt>
                <c:pt idx="10070">
                  <c:v>42187.546064814815</c:v>
                </c:pt>
                <c:pt idx="10071">
                  <c:v>42187.546759259261</c:v>
                </c:pt>
                <c:pt idx="10072">
                  <c:v>42187.547453703679</c:v>
                </c:pt>
                <c:pt idx="10073">
                  <c:v>42187.548148148169</c:v>
                </c:pt>
                <c:pt idx="10074">
                  <c:v>42187.548842592601</c:v>
                </c:pt>
                <c:pt idx="10075">
                  <c:v>42187.549537037041</c:v>
                </c:pt>
                <c:pt idx="10076">
                  <c:v>42187.550231481495</c:v>
                </c:pt>
                <c:pt idx="10077">
                  <c:v>42187.550925925942</c:v>
                </c:pt>
                <c:pt idx="10078">
                  <c:v>42187.551620370381</c:v>
                </c:pt>
                <c:pt idx="10079">
                  <c:v>42187.552314814813</c:v>
                </c:pt>
                <c:pt idx="10080">
                  <c:v>42187.55300925926</c:v>
                </c:pt>
                <c:pt idx="10081">
                  <c:v>42187.553703703685</c:v>
                </c:pt>
                <c:pt idx="10082">
                  <c:v>42187.554398148175</c:v>
                </c:pt>
                <c:pt idx="10083">
                  <c:v>42187.555092592593</c:v>
                </c:pt>
                <c:pt idx="10084">
                  <c:v>42187.555787037025</c:v>
                </c:pt>
                <c:pt idx="10085">
                  <c:v>42187.556481481479</c:v>
                </c:pt>
                <c:pt idx="10086">
                  <c:v>42187.557175925933</c:v>
                </c:pt>
                <c:pt idx="10087">
                  <c:v>42187.557870370387</c:v>
                </c:pt>
                <c:pt idx="10088">
                  <c:v>42187.558564814812</c:v>
                </c:pt>
                <c:pt idx="10089">
                  <c:v>42187.559259259273</c:v>
                </c:pt>
                <c:pt idx="10090">
                  <c:v>42187.559953703705</c:v>
                </c:pt>
                <c:pt idx="10091">
                  <c:v>42187.560648148159</c:v>
                </c:pt>
                <c:pt idx="10092">
                  <c:v>42187.561342592584</c:v>
                </c:pt>
                <c:pt idx="10093">
                  <c:v>42187.562037037038</c:v>
                </c:pt>
                <c:pt idx="10094">
                  <c:v>42187.562731481485</c:v>
                </c:pt>
                <c:pt idx="10095">
                  <c:v>42187.563425925924</c:v>
                </c:pt>
                <c:pt idx="10096">
                  <c:v>42187.564120370371</c:v>
                </c:pt>
                <c:pt idx="10097">
                  <c:v>42187.564814814818</c:v>
                </c:pt>
                <c:pt idx="10098">
                  <c:v>42187.565509259257</c:v>
                </c:pt>
                <c:pt idx="10099">
                  <c:v>42187.566203703704</c:v>
                </c:pt>
                <c:pt idx="10100">
                  <c:v>42187.566898148179</c:v>
                </c:pt>
                <c:pt idx="10101">
                  <c:v>42187.56759259259</c:v>
                </c:pt>
                <c:pt idx="10102">
                  <c:v>42187.568287037036</c:v>
                </c:pt>
                <c:pt idx="10103">
                  <c:v>42187.568981481476</c:v>
                </c:pt>
                <c:pt idx="10104">
                  <c:v>42187.569675925923</c:v>
                </c:pt>
                <c:pt idx="10105">
                  <c:v>42187.570370370369</c:v>
                </c:pt>
                <c:pt idx="10106">
                  <c:v>42187.571064814802</c:v>
                </c:pt>
                <c:pt idx="10107">
                  <c:v>42187.571759259255</c:v>
                </c:pt>
                <c:pt idx="10108">
                  <c:v>42187.572453703688</c:v>
                </c:pt>
                <c:pt idx="10109">
                  <c:v>42187.573148148149</c:v>
                </c:pt>
                <c:pt idx="10110">
                  <c:v>42187.573842592596</c:v>
                </c:pt>
                <c:pt idx="10111">
                  <c:v>42187.574537037042</c:v>
                </c:pt>
                <c:pt idx="10112">
                  <c:v>42187.575231481482</c:v>
                </c:pt>
                <c:pt idx="10113">
                  <c:v>42187.575925925928</c:v>
                </c:pt>
                <c:pt idx="10114">
                  <c:v>42187.576620370368</c:v>
                </c:pt>
                <c:pt idx="10115">
                  <c:v>42187.577314814815</c:v>
                </c:pt>
                <c:pt idx="10116">
                  <c:v>42187.578009259261</c:v>
                </c:pt>
                <c:pt idx="10117">
                  <c:v>42187.578703703679</c:v>
                </c:pt>
                <c:pt idx="10118">
                  <c:v>42187.579398148169</c:v>
                </c:pt>
                <c:pt idx="10119">
                  <c:v>42187.580092592601</c:v>
                </c:pt>
                <c:pt idx="10120">
                  <c:v>42187.580787037034</c:v>
                </c:pt>
                <c:pt idx="10121">
                  <c:v>42187.581481481466</c:v>
                </c:pt>
                <c:pt idx="10122">
                  <c:v>42187.582175925942</c:v>
                </c:pt>
                <c:pt idx="10123">
                  <c:v>42187.582870370396</c:v>
                </c:pt>
                <c:pt idx="10124">
                  <c:v>42187.583564814806</c:v>
                </c:pt>
                <c:pt idx="10125">
                  <c:v>42187.584259259274</c:v>
                </c:pt>
                <c:pt idx="10126">
                  <c:v>42187.584953703707</c:v>
                </c:pt>
                <c:pt idx="10127">
                  <c:v>42187.585648148161</c:v>
                </c:pt>
                <c:pt idx="10128">
                  <c:v>42187.586342592593</c:v>
                </c:pt>
                <c:pt idx="10129">
                  <c:v>42187.587037037039</c:v>
                </c:pt>
                <c:pt idx="10130">
                  <c:v>42187.587731481479</c:v>
                </c:pt>
                <c:pt idx="10131">
                  <c:v>42187.588425925933</c:v>
                </c:pt>
                <c:pt idx="10132">
                  <c:v>42187.589120370372</c:v>
                </c:pt>
                <c:pt idx="10133">
                  <c:v>42187.589814814812</c:v>
                </c:pt>
                <c:pt idx="10134">
                  <c:v>42187.590509259258</c:v>
                </c:pt>
                <c:pt idx="10135">
                  <c:v>42187.591203703683</c:v>
                </c:pt>
                <c:pt idx="10136">
                  <c:v>42187.591898148159</c:v>
                </c:pt>
                <c:pt idx="10137">
                  <c:v>42187.592592592591</c:v>
                </c:pt>
                <c:pt idx="10138">
                  <c:v>42187.593287037023</c:v>
                </c:pt>
                <c:pt idx="10139">
                  <c:v>42187.59398148147</c:v>
                </c:pt>
                <c:pt idx="10140">
                  <c:v>42187.594675925931</c:v>
                </c:pt>
                <c:pt idx="10141">
                  <c:v>42187.595370370371</c:v>
                </c:pt>
                <c:pt idx="10142">
                  <c:v>42187.596064814803</c:v>
                </c:pt>
                <c:pt idx="10143">
                  <c:v>42187.596759259257</c:v>
                </c:pt>
                <c:pt idx="10144">
                  <c:v>42187.597453703682</c:v>
                </c:pt>
                <c:pt idx="10145">
                  <c:v>42187.598148148165</c:v>
                </c:pt>
                <c:pt idx="10146">
                  <c:v>42187.59884259259</c:v>
                </c:pt>
                <c:pt idx="10147">
                  <c:v>42187.599537037036</c:v>
                </c:pt>
                <c:pt idx="10148">
                  <c:v>42187.600231481483</c:v>
                </c:pt>
                <c:pt idx="10149">
                  <c:v>42187.600925925923</c:v>
                </c:pt>
                <c:pt idx="10150">
                  <c:v>42187.601620370355</c:v>
                </c:pt>
                <c:pt idx="10151">
                  <c:v>42187.602314814816</c:v>
                </c:pt>
                <c:pt idx="10152">
                  <c:v>42187.603009259255</c:v>
                </c:pt>
                <c:pt idx="10153">
                  <c:v>42187.603703703673</c:v>
                </c:pt>
                <c:pt idx="10154">
                  <c:v>42187.604398148171</c:v>
                </c:pt>
                <c:pt idx="10155">
                  <c:v>42187.605092592596</c:v>
                </c:pt>
                <c:pt idx="10156">
                  <c:v>42187.60578703702</c:v>
                </c:pt>
                <c:pt idx="10157">
                  <c:v>42187.606481481474</c:v>
                </c:pt>
                <c:pt idx="10158">
                  <c:v>42187.607175925928</c:v>
                </c:pt>
                <c:pt idx="10159">
                  <c:v>42187.607870370368</c:v>
                </c:pt>
                <c:pt idx="10160">
                  <c:v>42187.608564814815</c:v>
                </c:pt>
                <c:pt idx="10161">
                  <c:v>42187.609259259261</c:v>
                </c:pt>
                <c:pt idx="10162">
                  <c:v>42187.609953703679</c:v>
                </c:pt>
                <c:pt idx="10163">
                  <c:v>42187.610648148169</c:v>
                </c:pt>
                <c:pt idx="10164">
                  <c:v>42187.611342592594</c:v>
                </c:pt>
                <c:pt idx="10165">
                  <c:v>42187.612037037041</c:v>
                </c:pt>
                <c:pt idx="10166">
                  <c:v>42187.61273148148</c:v>
                </c:pt>
                <c:pt idx="10167">
                  <c:v>42187.613425925927</c:v>
                </c:pt>
                <c:pt idx="10168">
                  <c:v>42187.614120370381</c:v>
                </c:pt>
                <c:pt idx="10169">
                  <c:v>42187.614814814813</c:v>
                </c:pt>
                <c:pt idx="10170">
                  <c:v>42187.61550925926</c:v>
                </c:pt>
                <c:pt idx="10171">
                  <c:v>42187.616203703707</c:v>
                </c:pt>
                <c:pt idx="10172">
                  <c:v>42187.616898148175</c:v>
                </c:pt>
                <c:pt idx="10173">
                  <c:v>42187.617592592593</c:v>
                </c:pt>
                <c:pt idx="10174">
                  <c:v>42187.618287037039</c:v>
                </c:pt>
                <c:pt idx="10175">
                  <c:v>42187.618981481479</c:v>
                </c:pt>
                <c:pt idx="10176">
                  <c:v>42187.619675925933</c:v>
                </c:pt>
                <c:pt idx="10177">
                  <c:v>42187.620370370372</c:v>
                </c:pt>
                <c:pt idx="10178">
                  <c:v>42187.621064814783</c:v>
                </c:pt>
                <c:pt idx="10179">
                  <c:v>42187.621759259244</c:v>
                </c:pt>
                <c:pt idx="10180">
                  <c:v>42187.622453703683</c:v>
                </c:pt>
                <c:pt idx="10181">
                  <c:v>42187.623148148145</c:v>
                </c:pt>
                <c:pt idx="10182">
                  <c:v>42187.623842592584</c:v>
                </c:pt>
                <c:pt idx="10183">
                  <c:v>42187.624537037038</c:v>
                </c:pt>
                <c:pt idx="10184">
                  <c:v>42187.625231481485</c:v>
                </c:pt>
                <c:pt idx="10185">
                  <c:v>42187.625925925924</c:v>
                </c:pt>
                <c:pt idx="10186">
                  <c:v>42187.626620370371</c:v>
                </c:pt>
                <c:pt idx="10187">
                  <c:v>42187.627314814803</c:v>
                </c:pt>
                <c:pt idx="10188">
                  <c:v>42187.628009259257</c:v>
                </c:pt>
                <c:pt idx="10189">
                  <c:v>42187.628703703682</c:v>
                </c:pt>
                <c:pt idx="10190">
                  <c:v>42187.629398148165</c:v>
                </c:pt>
                <c:pt idx="10191">
                  <c:v>42187.63009259259</c:v>
                </c:pt>
                <c:pt idx="10192">
                  <c:v>42187.630787037022</c:v>
                </c:pt>
                <c:pt idx="10193">
                  <c:v>42187.631481481454</c:v>
                </c:pt>
                <c:pt idx="10194">
                  <c:v>42187.632175925923</c:v>
                </c:pt>
                <c:pt idx="10195">
                  <c:v>42187.632870370369</c:v>
                </c:pt>
                <c:pt idx="10196">
                  <c:v>42187.633564814802</c:v>
                </c:pt>
                <c:pt idx="10197">
                  <c:v>42187.634259259263</c:v>
                </c:pt>
                <c:pt idx="10198">
                  <c:v>42187.634953703688</c:v>
                </c:pt>
                <c:pt idx="10199">
                  <c:v>42187.635648148149</c:v>
                </c:pt>
                <c:pt idx="10200">
                  <c:v>42187.636342592596</c:v>
                </c:pt>
                <c:pt idx="10201">
                  <c:v>42187.637037037035</c:v>
                </c:pt>
                <c:pt idx="10202">
                  <c:v>42187.637731481474</c:v>
                </c:pt>
                <c:pt idx="10203">
                  <c:v>42187.638425925928</c:v>
                </c:pt>
                <c:pt idx="10204">
                  <c:v>42187.639120370353</c:v>
                </c:pt>
                <c:pt idx="10205">
                  <c:v>42187.639814814815</c:v>
                </c:pt>
                <c:pt idx="10206">
                  <c:v>42187.640509259261</c:v>
                </c:pt>
                <c:pt idx="10207">
                  <c:v>42187.641203703679</c:v>
                </c:pt>
                <c:pt idx="10208">
                  <c:v>42187.641898148169</c:v>
                </c:pt>
                <c:pt idx="10209">
                  <c:v>42187.642592592601</c:v>
                </c:pt>
                <c:pt idx="10210">
                  <c:v>42187.643287037034</c:v>
                </c:pt>
                <c:pt idx="10211">
                  <c:v>42187.643981481466</c:v>
                </c:pt>
                <c:pt idx="10212">
                  <c:v>42187.644675925942</c:v>
                </c:pt>
                <c:pt idx="10213">
                  <c:v>42187.645370370381</c:v>
                </c:pt>
                <c:pt idx="10214">
                  <c:v>42187.646064814806</c:v>
                </c:pt>
                <c:pt idx="10215">
                  <c:v>42187.64675925926</c:v>
                </c:pt>
                <c:pt idx="10216">
                  <c:v>42187.647453703685</c:v>
                </c:pt>
                <c:pt idx="10217">
                  <c:v>42187.648148148161</c:v>
                </c:pt>
                <c:pt idx="10218">
                  <c:v>42187.648842592593</c:v>
                </c:pt>
                <c:pt idx="10219">
                  <c:v>42187.649537037039</c:v>
                </c:pt>
                <c:pt idx="10220">
                  <c:v>42187.650231481493</c:v>
                </c:pt>
                <c:pt idx="10221">
                  <c:v>42187.650925925933</c:v>
                </c:pt>
                <c:pt idx="10222">
                  <c:v>42187.651620370372</c:v>
                </c:pt>
                <c:pt idx="10223">
                  <c:v>42187.652314814812</c:v>
                </c:pt>
                <c:pt idx="10224">
                  <c:v>42187.653009259258</c:v>
                </c:pt>
                <c:pt idx="10225">
                  <c:v>42187.653703703683</c:v>
                </c:pt>
                <c:pt idx="10226">
                  <c:v>42187.654398148174</c:v>
                </c:pt>
                <c:pt idx="10227">
                  <c:v>42187.655092592591</c:v>
                </c:pt>
                <c:pt idx="10228">
                  <c:v>42187.655787037023</c:v>
                </c:pt>
                <c:pt idx="10229">
                  <c:v>42187.656481481485</c:v>
                </c:pt>
                <c:pt idx="10230">
                  <c:v>42187.657175925931</c:v>
                </c:pt>
                <c:pt idx="10231">
                  <c:v>42187.657870370385</c:v>
                </c:pt>
                <c:pt idx="10232">
                  <c:v>42187.658564814818</c:v>
                </c:pt>
                <c:pt idx="10233">
                  <c:v>42187.659259259271</c:v>
                </c:pt>
                <c:pt idx="10234">
                  <c:v>42187.659953703704</c:v>
                </c:pt>
                <c:pt idx="10235">
                  <c:v>42187.660648148165</c:v>
                </c:pt>
                <c:pt idx="10236">
                  <c:v>42187.661342592575</c:v>
                </c:pt>
                <c:pt idx="10237">
                  <c:v>42187.662037037036</c:v>
                </c:pt>
                <c:pt idx="10238">
                  <c:v>42187.662731481476</c:v>
                </c:pt>
                <c:pt idx="10239">
                  <c:v>42187.663425925908</c:v>
                </c:pt>
                <c:pt idx="10240">
                  <c:v>42187.664120370355</c:v>
                </c:pt>
                <c:pt idx="10241">
                  <c:v>42187.664814814816</c:v>
                </c:pt>
                <c:pt idx="10242">
                  <c:v>42187.665509259255</c:v>
                </c:pt>
                <c:pt idx="10243">
                  <c:v>42187.666203703688</c:v>
                </c:pt>
                <c:pt idx="10244">
                  <c:v>42187.666898148171</c:v>
                </c:pt>
                <c:pt idx="10245">
                  <c:v>42187.667592592596</c:v>
                </c:pt>
                <c:pt idx="10246">
                  <c:v>42187.668287037035</c:v>
                </c:pt>
                <c:pt idx="10247">
                  <c:v>42187.668981481474</c:v>
                </c:pt>
                <c:pt idx="10248">
                  <c:v>42187.669675925928</c:v>
                </c:pt>
                <c:pt idx="10249">
                  <c:v>42187.670370370368</c:v>
                </c:pt>
                <c:pt idx="10250">
                  <c:v>42187.6710648148</c:v>
                </c:pt>
                <c:pt idx="10251">
                  <c:v>42187.671759259254</c:v>
                </c:pt>
                <c:pt idx="10252">
                  <c:v>42187.672453703679</c:v>
                </c:pt>
                <c:pt idx="10253">
                  <c:v>42187.673148148147</c:v>
                </c:pt>
                <c:pt idx="10254">
                  <c:v>42187.673842592594</c:v>
                </c:pt>
                <c:pt idx="10255">
                  <c:v>42187.674537037041</c:v>
                </c:pt>
                <c:pt idx="10256">
                  <c:v>42187.67523148148</c:v>
                </c:pt>
                <c:pt idx="10257">
                  <c:v>42187.675925925927</c:v>
                </c:pt>
                <c:pt idx="10258">
                  <c:v>42187.676620370381</c:v>
                </c:pt>
                <c:pt idx="10259">
                  <c:v>42187.677314814806</c:v>
                </c:pt>
                <c:pt idx="10260">
                  <c:v>42187.67800925926</c:v>
                </c:pt>
                <c:pt idx="10261">
                  <c:v>42187.678703703685</c:v>
                </c:pt>
                <c:pt idx="10262">
                  <c:v>42187.679398148161</c:v>
                </c:pt>
                <c:pt idx="10263">
                  <c:v>42187.680092592593</c:v>
                </c:pt>
                <c:pt idx="10264">
                  <c:v>42187.680787037025</c:v>
                </c:pt>
                <c:pt idx="10265">
                  <c:v>42187.681481481464</c:v>
                </c:pt>
                <c:pt idx="10266">
                  <c:v>42187.682175925933</c:v>
                </c:pt>
                <c:pt idx="10267">
                  <c:v>42187.682870370387</c:v>
                </c:pt>
                <c:pt idx="10268">
                  <c:v>42187.683564814804</c:v>
                </c:pt>
                <c:pt idx="10269">
                  <c:v>42187.684259259273</c:v>
                </c:pt>
                <c:pt idx="10270">
                  <c:v>42187.684953703705</c:v>
                </c:pt>
                <c:pt idx="10271">
                  <c:v>42187.685648148159</c:v>
                </c:pt>
                <c:pt idx="10272">
                  <c:v>42187.686342592591</c:v>
                </c:pt>
                <c:pt idx="10273">
                  <c:v>42187.687037037038</c:v>
                </c:pt>
                <c:pt idx="10274">
                  <c:v>42187.687731481485</c:v>
                </c:pt>
                <c:pt idx="10275">
                  <c:v>42187.688425925931</c:v>
                </c:pt>
                <c:pt idx="10276">
                  <c:v>42187.689120370371</c:v>
                </c:pt>
                <c:pt idx="10277">
                  <c:v>42187.689814814818</c:v>
                </c:pt>
                <c:pt idx="10278">
                  <c:v>42187.690509259257</c:v>
                </c:pt>
                <c:pt idx="10279">
                  <c:v>42187.691203703682</c:v>
                </c:pt>
                <c:pt idx="10280">
                  <c:v>42187.691898148165</c:v>
                </c:pt>
                <c:pt idx="10281">
                  <c:v>42187.69259259259</c:v>
                </c:pt>
                <c:pt idx="10282">
                  <c:v>42187.693287037022</c:v>
                </c:pt>
                <c:pt idx="10283">
                  <c:v>42187.693981481454</c:v>
                </c:pt>
                <c:pt idx="10284">
                  <c:v>42187.694675925923</c:v>
                </c:pt>
                <c:pt idx="10285">
                  <c:v>42187.695370370355</c:v>
                </c:pt>
                <c:pt idx="10286">
                  <c:v>42187.696064814802</c:v>
                </c:pt>
                <c:pt idx="10287">
                  <c:v>42187.696759259255</c:v>
                </c:pt>
                <c:pt idx="10288">
                  <c:v>42187.697453703673</c:v>
                </c:pt>
                <c:pt idx="10289">
                  <c:v>42187.698148148149</c:v>
                </c:pt>
                <c:pt idx="10290">
                  <c:v>42187.698842592596</c:v>
                </c:pt>
                <c:pt idx="10291">
                  <c:v>42187.699537037035</c:v>
                </c:pt>
                <c:pt idx="10292">
                  <c:v>42187.700231481482</c:v>
                </c:pt>
                <c:pt idx="10293">
                  <c:v>42187.700925925928</c:v>
                </c:pt>
                <c:pt idx="10294">
                  <c:v>42187.701620370353</c:v>
                </c:pt>
                <c:pt idx="10295">
                  <c:v>42187.702314814815</c:v>
                </c:pt>
                <c:pt idx="10296">
                  <c:v>42187.703009259254</c:v>
                </c:pt>
                <c:pt idx="10297">
                  <c:v>42187.703703703672</c:v>
                </c:pt>
                <c:pt idx="10298">
                  <c:v>42187.704398148169</c:v>
                </c:pt>
                <c:pt idx="10299">
                  <c:v>42187.705092592594</c:v>
                </c:pt>
                <c:pt idx="10300">
                  <c:v>42187.705787037019</c:v>
                </c:pt>
                <c:pt idx="10301">
                  <c:v>42187.706481481466</c:v>
                </c:pt>
                <c:pt idx="10302">
                  <c:v>42187.707175925927</c:v>
                </c:pt>
                <c:pt idx="10303">
                  <c:v>42187.707870370381</c:v>
                </c:pt>
                <c:pt idx="10304">
                  <c:v>42187.708564814806</c:v>
                </c:pt>
                <c:pt idx="10305">
                  <c:v>42187.70925925926</c:v>
                </c:pt>
                <c:pt idx="10306">
                  <c:v>42187.709953703685</c:v>
                </c:pt>
                <c:pt idx="10307">
                  <c:v>42187.710648148161</c:v>
                </c:pt>
                <c:pt idx="10308">
                  <c:v>42187.711342592585</c:v>
                </c:pt>
                <c:pt idx="10309">
                  <c:v>42187.712037037039</c:v>
                </c:pt>
                <c:pt idx="10310">
                  <c:v>42187.712731481479</c:v>
                </c:pt>
                <c:pt idx="10311">
                  <c:v>42187.713425925926</c:v>
                </c:pt>
                <c:pt idx="10312">
                  <c:v>42187.714120370372</c:v>
                </c:pt>
                <c:pt idx="10313">
                  <c:v>42187.714814814812</c:v>
                </c:pt>
                <c:pt idx="10314">
                  <c:v>42187.715509259258</c:v>
                </c:pt>
                <c:pt idx="10315">
                  <c:v>42187.716203703705</c:v>
                </c:pt>
                <c:pt idx="10316">
                  <c:v>42187.716898148174</c:v>
                </c:pt>
                <c:pt idx="10317">
                  <c:v>42187.717592592591</c:v>
                </c:pt>
                <c:pt idx="10318">
                  <c:v>42187.718287037038</c:v>
                </c:pt>
                <c:pt idx="10319">
                  <c:v>42187.718981481485</c:v>
                </c:pt>
                <c:pt idx="10320">
                  <c:v>42187.719675925931</c:v>
                </c:pt>
                <c:pt idx="10321">
                  <c:v>42187.720370370371</c:v>
                </c:pt>
                <c:pt idx="10322">
                  <c:v>42187.721064814788</c:v>
                </c:pt>
                <c:pt idx="10323">
                  <c:v>42187.721759259242</c:v>
                </c:pt>
                <c:pt idx="10324">
                  <c:v>42187.722453703682</c:v>
                </c:pt>
                <c:pt idx="10325">
                  <c:v>42187.72314814815</c:v>
                </c:pt>
                <c:pt idx="10326">
                  <c:v>42187.723842592575</c:v>
                </c:pt>
                <c:pt idx="10327">
                  <c:v>42187.724537037036</c:v>
                </c:pt>
                <c:pt idx="10328">
                  <c:v>42187.725231481476</c:v>
                </c:pt>
                <c:pt idx="10329">
                  <c:v>42187.725925925908</c:v>
                </c:pt>
                <c:pt idx="10330">
                  <c:v>42187.726620370355</c:v>
                </c:pt>
                <c:pt idx="10331">
                  <c:v>42187.727314814802</c:v>
                </c:pt>
                <c:pt idx="10332">
                  <c:v>42187.728009259255</c:v>
                </c:pt>
                <c:pt idx="10333">
                  <c:v>42187.728703703673</c:v>
                </c:pt>
                <c:pt idx="10334">
                  <c:v>42187.729398148149</c:v>
                </c:pt>
                <c:pt idx="10335">
                  <c:v>42187.730092592596</c:v>
                </c:pt>
                <c:pt idx="10336">
                  <c:v>42187.73078703702</c:v>
                </c:pt>
                <c:pt idx="10337">
                  <c:v>42187.731481481453</c:v>
                </c:pt>
                <c:pt idx="10338">
                  <c:v>42187.732175925928</c:v>
                </c:pt>
                <c:pt idx="10339">
                  <c:v>42187.732870370368</c:v>
                </c:pt>
                <c:pt idx="10340">
                  <c:v>42187.7335648148</c:v>
                </c:pt>
                <c:pt idx="10341">
                  <c:v>42187.734259259261</c:v>
                </c:pt>
                <c:pt idx="10342">
                  <c:v>42187.734953703679</c:v>
                </c:pt>
                <c:pt idx="10343">
                  <c:v>42187.735648148147</c:v>
                </c:pt>
                <c:pt idx="10344">
                  <c:v>42187.736342592594</c:v>
                </c:pt>
                <c:pt idx="10345">
                  <c:v>42187.737037037034</c:v>
                </c:pt>
                <c:pt idx="10346">
                  <c:v>42187.737731481466</c:v>
                </c:pt>
                <c:pt idx="10347">
                  <c:v>42187.738425925927</c:v>
                </c:pt>
                <c:pt idx="10348">
                  <c:v>42187.739120370374</c:v>
                </c:pt>
                <c:pt idx="10349">
                  <c:v>42187.739814814806</c:v>
                </c:pt>
                <c:pt idx="10350">
                  <c:v>42187.74050925926</c:v>
                </c:pt>
                <c:pt idx="10351">
                  <c:v>42187.741203703685</c:v>
                </c:pt>
                <c:pt idx="10352">
                  <c:v>42187.741898148161</c:v>
                </c:pt>
                <c:pt idx="10353">
                  <c:v>42187.742592592593</c:v>
                </c:pt>
                <c:pt idx="10354">
                  <c:v>42187.743287037025</c:v>
                </c:pt>
                <c:pt idx="10355">
                  <c:v>42187.743981481464</c:v>
                </c:pt>
                <c:pt idx="10356">
                  <c:v>42187.744675925933</c:v>
                </c:pt>
                <c:pt idx="10357">
                  <c:v>42187.745370370372</c:v>
                </c:pt>
                <c:pt idx="10358">
                  <c:v>42187.746064814804</c:v>
                </c:pt>
                <c:pt idx="10359">
                  <c:v>42187.746759259258</c:v>
                </c:pt>
                <c:pt idx="10360">
                  <c:v>42187.747453703683</c:v>
                </c:pt>
                <c:pt idx="10361">
                  <c:v>42187.748148148159</c:v>
                </c:pt>
                <c:pt idx="10362">
                  <c:v>42187.748842592591</c:v>
                </c:pt>
                <c:pt idx="10363">
                  <c:v>42187.749537037038</c:v>
                </c:pt>
                <c:pt idx="10364">
                  <c:v>42187.750231481492</c:v>
                </c:pt>
                <c:pt idx="10365">
                  <c:v>42187.750925925931</c:v>
                </c:pt>
                <c:pt idx="10366">
                  <c:v>42187.751620370371</c:v>
                </c:pt>
                <c:pt idx="10367">
                  <c:v>42187.752314814818</c:v>
                </c:pt>
                <c:pt idx="10368">
                  <c:v>42187.753009259257</c:v>
                </c:pt>
                <c:pt idx="10369">
                  <c:v>42187.753703703682</c:v>
                </c:pt>
                <c:pt idx="10370">
                  <c:v>42187.754398148179</c:v>
                </c:pt>
                <c:pt idx="10371">
                  <c:v>42187.75509259259</c:v>
                </c:pt>
                <c:pt idx="10372">
                  <c:v>42187.755787037022</c:v>
                </c:pt>
                <c:pt idx="10373">
                  <c:v>42187.756481481476</c:v>
                </c:pt>
                <c:pt idx="10374">
                  <c:v>42187.757175925923</c:v>
                </c:pt>
                <c:pt idx="10375">
                  <c:v>42187.757870370369</c:v>
                </c:pt>
                <c:pt idx="10376">
                  <c:v>42187.758564814816</c:v>
                </c:pt>
                <c:pt idx="10377">
                  <c:v>42187.759259259263</c:v>
                </c:pt>
                <c:pt idx="10378">
                  <c:v>42187.759953703688</c:v>
                </c:pt>
                <c:pt idx="10379">
                  <c:v>42187.760648148149</c:v>
                </c:pt>
                <c:pt idx="10380">
                  <c:v>42187.761342592581</c:v>
                </c:pt>
                <c:pt idx="10381">
                  <c:v>42187.762037037035</c:v>
                </c:pt>
                <c:pt idx="10382">
                  <c:v>42187.762731481474</c:v>
                </c:pt>
                <c:pt idx="10383">
                  <c:v>42187.763425925914</c:v>
                </c:pt>
                <c:pt idx="10384">
                  <c:v>42187.764120370353</c:v>
                </c:pt>
                <c:pt idx="10385">
                  <c:v>42187.764814814815</c:v>
                </c:pt>
                <c:pt idx="10386">
                  <c:v>42187.765509259254</c:v>
                </c:pt>
                <c:pt idx="10387">
                  <c:v>42187.766203703679</c:v>
                </c:pt>
                <c:pt idx="10388">
                  <c:v>42187.766898148169</c:v>
                </c:pt>
                <c:pt idx="10389">
                  <c:v>42187.767592592594</c:v>
                </c:pt>
                <c:pt idx="10390">
                  <c:v>42187.768287037034</c:v>
                </c:pt>
                <c:pt idx="10391">
                  <c:v>42187.768981481466</c:v>
                </c:pt>
                <c:pt idx="10392">
                  <c:v>42187.769675925927</c:v>
                </c:pt>
                <c:pt idx="10393">
                  <c:v>42187.770370370381</c:v>
                </c:pt>
                <c:pt idx="10394">
                  <c:v>42187.771064814784</c:v>
                </c:pt>
                <c:pt idx="10395">
                  <c:v>42187.771759259245</c:v>
                </c:pt>
                <c:pt idx="10396">
                  <c:v>42187.772453703685</c:v>
                </c:pt>
                <c:pt idx="10397">
                  <c:v>42187.773148148146</c:v>
                </c:pt>
                <c:pt idx="10398">
                  <c:v>42187.773842592585</c:v>
                </c:pt>
                <c:pt idx="10399">
                  <c:v>42187.774537037039</c:v>
                </c:pt>
                <c:pt idx="10400">
                  <c:v>42187.775231481479</c:v>
                </c:pt>
                <c:pt idx="10401">
                  <c:v>42187.775925925926</c:v>
                </c:pt>
                <c:pt idx="10402">
                  <c:v>42187.776620370372</c:v>
                </c:pt>
                <c:pt idx="10403">
                  <c:v>42187.777314814804</c:v>
                </c:pt>
                <c:pt idx="10404">
                  <c:v>42187.778009259258</c:v>
                </c:pt>
                <c:pt idx="10405">
                  <c:v>42187.778703703683</c:v>
                </c:pt>
                <c:pt idx="10406">
                  <c:v>42187.779398148159</c:v>
                </c:pt>
                <c:pt idx="10407">
                  <c:v>42187.780092592591</c:v>
                </c:pt>
                <c:pt idx="10408">
                  <c:v>42187.780787037023</c:v>
                </c:pt>
                <c:pt idx="10409">
                  <c:v>42187.78148148147</c:v>
                </c:pt>
                <c:pt idx="10410">
                  <c:v>42187.782175925931</c:v>
                </c:pt>
                <c:pt idx="10411">
                  <c:v>42187.782870370385</c:v>
                </c:pt>
                <c:pt idx="10412">
                  <c:v>42187.783564814803</c:v>
                </c:pt>
                <c:pt idx="10413">
                  <c:v>42187.784259259271</c:v>
                </c:pt>
                <c:pt idx="10414">
                  <c:v>42187.784953703704</c:v>
                </c:pt>
                <c:pt idx="10415">
                  <c:v>42187.785648148165</c:v>
                </c:pt>
                <c:pt idx="10416">
                  <c:v>42187.78634259259</c:v>
                </c:pt>
                <c:pt idx="10417">
                  <c:v>42187.787037037036</c:v>
                </c:pt>
                <c:pt idx="10418">
                  <c:v>42187.787731481476</c:v>
                </c:pt>
                <c:pt idx="10419">
                  <c:v>42187.788425925923</c:v>
                </c:pt>
                <c:pt idx="10420">
                  <c:v>42187.789120370355</c:v>
                </c:pt>
                <c:pt idx="10421">
                  <c:v>42187.789814814816</c:v>
                </c:pt>
                <c:pt idx="10422">
                  <c:v>42187.790509259255</c:v>
                </c:pt>
                <c:pt idx="10423">
                  <c:v>42187.791203703673</c:v>
                </c:pt>
                <c:pt idx="10424">
                  <c:v>42187.791898148149</c:v>
                </c:pt>
                <c:pt idx="10425">
                  <c:v>42187.792592592596</c:v>
                </c:pt>
                <c:pt idx="10426">
                  <c:v>42187.79328703702</c:v>
                </c:pt>
                <c:pt idx="10427">
                  <c:v>42187.793981481453</c:v>
                </c:pt>
                <c:pt idx="10428">
                  <c:v>42187.794675925928</c:v>
                </c:pt>
                <c:pt idx="10429">
                  <c:v>42187.795370370353</c:v>
                </c:pt>
                <c:pt idx="10430">
                  <c:v>42187.7960648148</c:v>
                </c:pt>
                <c:pt idx="10431">
                  <c:v>42187.796759259254</c:v>
                </c:pt>
                <c:pt idx="10432">
                  <c:v>42187.797453703672</c:v>
                </c:pt>
                <c:pt idx="10433">
                  <c:v>42187.798148148147</c:v>
                </c:pt>
                <c:pt idx="10434">
                  <c:v>42187.798842592594</c:v>
                </c:pt>
                <c:pt idx="10435">
                  <c:v>42187.799537037034</c:v>
                </c:pt>
                <c:pt idx="10436">
                  <c:v>42187.800231481495</c:v>
                </c:pt>
                <c:pt idx="10437">
                  <c:v>42187.800925925942</c:v>
                </c:pt>
                <c:pt idx="10438">
                  <c:v>42187.801620370381</c:v>
                </c:pt>
                <c:pt idx="10439">
                  <c:v>42187.802314814813</c:v>
                </c:pt>
                <c:pt idx="10440">
                  <c:v>42187.80300925926</c:v>
                </c:pt>
                <c:pt idx="10441">
                  <c:v>42187.803703703685</c:v>
                </c:pt>
                <c:pt idx="10442">
                  <c:v>42187.804398148175</c:v>
                </c:pt>
                <c:pt idx="10443">
                  <c:v>42187.805092592593</c:v>
                </c:pt>
                <c:pt idx="10444">
                  <c:v>42187.805787037025</c:v>
                </c:pt>
                <c:pt idx="10445">
                  <c:v>42187.806481481479</c:v>
                </c:pt>
                <c:pt idx="10446">
                  <c:v>42187.807175925933</c:v>
                </c:pt>
                <c:pt idx="10447">
                  <c:v>42187.807870370387</c:v>
                </c:pt>
                <c:pt idx="10448">
                  <c:v>42187.808564814812</c:v>
                </c:pt>
                <c:pt idx="10449">
                  <c:v>42187.809259259273</c:v>
                </c:pt>
                <c:pt idx="10450">
                  <c:v>42187.809953703705</c:v>
                </c:pt>
                <c:pt idx="10451">
                  <c:v>42187.810648148174</c:v>
                </c:pt>
                <c:pt idx="10452">
                  <c:v>42187.811342592591</c:v>
                </c:pt>
                <c:pt idx="10453">
                  <c:v>42187.812037037053</c:v>
                </c:pt>
                <c:pt idx="10454">
                  <c:v>42187.812731481492</c:v>
                </c:pt>
                <c:pt idx="10455">
                  <c:v>42187.813425925931</c:v>
                </c:pt>
                <c:pt idx="10456">
                  <c:v>42187.814120370385</c:v>
                </c:pt>
                <c:pt idx="10457">
                  <c:v>42187.814814814839</c:v>
                </c:pt>
                <c:pt idx="10458">
                  <c:v>42187.815509259271</c:v>
                </c:pt>
                <c:pt idx="10459">
                  <c:v>42187.816203703711</c:v>
                </c:pt>
                <c:pt idx="10460">
                  <c:v>42187.816898148194</c:v>
                </c:pt>
                <c:pt idx="10461">
                  <c:v>42187.817592592604</c:v>
                </c:pt>
                <c:pt idx="10462">
                  <c:v>42187.818287037051</c:v>
                </c:pt>
                <c:pt idx="10463">
                  <c:v>42187.818981481483</c:v>
                </c:pt>
                <c:pt idx="10464">
                  <c:v>42187.819675925937</c:v>
                </c:pt>
                <c:pt idx="10465">
                  <c:v>42187.820370370369</c:v>
                </c:pt>
                <c:pt idx="10466">
                  <c:v>42187.821064814802</c:v>
                </c:pt>
                <c:pt idx="10467">
                  <c:v>42187.821759259255</c:v>
                </c:pt>
                <c:pt idx="10468">
                  <c:v>42187.822453703688</c:v>
                </c:pt>
                <c:pt idx="10469">
                  <c:v>42187.823148148149</c:v>
                </c:pt>
                <c:pt idx="10470">
                  <c:v>42187.823842592596</c:v>
                </c:pt>
                <c:pt idx="10471">
                  <c:v>42187.824537037042</c:v>
                </c:pt>
                <c:pt idx="10472">
                  <c:v>42187.825231481482</c:v>
                </c:pt>
                <c:pt idx="10473">
                  <c:v>42187.825925925928</c:v>
                </c:pt>
                <c:pt idx="10474">
                  <c:v>42187.826620370368</c:v>
                </c:pt>
                <c:pt idx="10475">
                  <c:v>42187.827314814815</c:v>
                </c:pt>
                <c:pt idx="10476">
                  <c:v>42187.828009259261</c:v>
                </c:pt>
                <c:pt idx="10477">
                  <c:v>42187.828703703679</c:v>
                </c:pt>
                <c:pt idx="10478">
                  <c:v>42187.829398148169</c:v>
                </c:pt>
                <c:pt idx="10479">
                  <c:v>42187.830092592601</c:v>
                </c:pt>
                <c:pt idx="10480">
                  <c:v>42187.830787037034</c:v>
                </c:pt>
                <c:pt idx="10481">
                  <c:v>42187.831481481466</c:v>
                </c:pt>
                <c:pt idx="10482">
                  <c:v>42187.832175925942</c:v>
                </c:pt>
                <c:pt idx="10483">
                  <c:v>42187.832870370396</c:v>
                </c:pt>
                <c:pt idx="10484">
                  <c:v>42187.833564814806</c:v>
                </c:pt>
                <c:pt idx="10485">
                  <c:v>42187.834259259274</c:v>
                </c:pt>
                <c:pt idx="10486">
                  <c:v>42187.834953703707</c:v>
                </c:pt>
                <c:pt idx="10487">
                  <c:v>42187.835648148161</c:v>
                </c:pt>
                <c:pt idx="10488">
                  <c:v>42187.836342592593</c:v>
                </c:pt>
                <c:pt idx="10489">
                  <c:v>42187.837037037039</c:v>
                </c:pt>
                <c:pt idx="10490">
                  <c:v>42187.837731481479</c:v>
                </c:pt>
                <c:pt idx="10491">
                  <c:v>42187.838425925933</c:v>
                </c:pt>
                <c:pt idx="10492">
                  <c:v>42187.839120370372</c:v>
                </c:pt>
                <c:pt idx="10493">
                  <c:v>42187.839814814812</c:v>
                </c:pt>
                <c:pt idx="10494">
                  <c:v>42187.840509259273</c:v>
                </c:pt>
                <c:pt idx="10495">
                  <c:v>42187.841203703705</c:v>
                </c:pt>
                <c:pt idx="10496">
                  <c:v>42187.841898148174</c:v>
                </c:pt>
                <c:pt idx="10497">
                  <c:v>42187.842592592606</c:v>
                </c:pt>
                <c:pt idx="10498">
                  <c:v>42187.843287037038</c:v>
                </c:pt>
                <c:pt idx="10499">
                  <c:v>42187.843981481485</c:v>
                </c:pt>
                <c:pt idx="10500">
                  <c:v>42187.844675925946</c:v>
                </c:pt>
                <c:pt idx="10501">
                  <c:v>42187.845370370385</c:v>
                </c:pt>
                <c:pt idx="10502">
                  <c:v>42187.846064814818</c:v>
                </c:pt>
                <c:pt idx="10503">
                  <c:v>42187.846759259271</c:v>
                </c:pt>
                <c:pt idx="10504">
                  <c:v>42187.847453703704</c:v>
                </c:pt>
                <c:pt idx="10505">
                  <c:v>42187.848148148179</c:v>
                </c:pt>
                <c:pt idx="10506">
                  <c:v>42187.848842592604</c:v>
                </c:pt>
                <c:pt idx="10507">
                  <c:v>42187.849537037051</c:v>
                </c:pt>
                <c:pt idx="10508">
                  <c:v>42187.850231481498</c:v>
                </c:pt>
                <c:pt idx="10509">
                  <c:v>42187.850925925937</c:v>
                </c:pt>
                <c:pt idx="10510">
                  <c:v>42187.851620370369</c:v>
                </c:pt>
                <c:pt idx="10511">
                  <c:v>42187.852314814831</c:v>
                </c:pt>
                <c:pt idx="10512">
                  <c:v>42187.853009259263</c:v>
                </c:pt>
                <c:pt idx="10513">
                  <c:v>42187.853703703688</c:v>
                </c:pt>
                <c:pt idx="10514">
                  <c:v>42187.854398148178</c:v>
                </c:pt>
                <c:pt idx="10515">
                  <c:v>42187.855092592603</c:v>
                </c:pt>
                <c:pt idx="10516">
                  <c:v>42187.855787037035</c:v>
                </c:pt>
                <c:pt idx="10517">
                  <c:v>42187.856481481482</c:v>
                </c:pt>
                <c:pt idx="10518">
                  <c:v>42187.857175925943</c:v>
                </c:pt>
                <c:pt idx="10519">
                  <c:v>42187.85787037039</c:v>
                </c:pt>
                <c:pt idx="10520">
                  <c:v>42187.858564814829</c:v>
                </c:pt>
                <c:pt idx="10521">
                  <c:v>42187.859259259276</c:v>
                </c:pt>
                <c:pt idx="10522">
                  <c:v>42187.859953703701</c:v>
                </c:pt>
                <c:pt idx="10523">
                  <c:v>42187.860648148169</c:v>
                </c:pt>
                <c:pt idx="10524">
                  <c:v>42187.861342592594</c:v>
                </c:pt>
                <c:pt idx="10525">
                  <c:v>42187.862037037041</c:v>
                </c:pt>
                <c:pt idx="10526">
                  <c:v>42187.86273148148</c:v>
                </c:pt>
                <c:pt idx="10527">
                  <c:v>42187.863425925927</c:v>
                </c:pt>
                <c:pt idx="10528">
                  <c:v>42187.864120370381</c:v>
                </c:pt>
                <c:pt idx="10529">
                  <c:v>42187.864814814813</c:v>
                </c:pt>
                <c:pt idx="10530">
                  <c:v>42187.86550925926</c:v>
                </c:pt>
                <c:pt idx="10531">
                  <c:v>42187.866203703707</c:v>
                </c:pt>
                <c:pt idx="10532">
                  <c:v>42187.866898148175</c:v>
                </c:pt>
                <c:pt idx="10533">
                  <c:v>42187.867592592593</c:v>
                </c:pt>
                <c:pt idx="10534">
                  <c:v>42187.868287037039</c:v>
                </c:pt>
                <c:pt idx="10535">
                  <c:v>42187.868981481479</c:v>
                </c:pt>
                <c:pt idx="10536">
                  <c:v>42187.869675925933</c:v>
                </c:pt>
                <c:pt idx="10537">
                  <c:v>42187.870370370387</c:v>
                </c:pt>
                <c:pt idx="10538">
                  <c:v>42187.871064814804</c:v>
                </c:pt>
                <c:pt idx="10539">
                  <c:v>42187.871759259258</c:v>
                </c:pt>
                <c:pt idx="10540">
                  <c:v>42187.872453703705</c:v>
                </c:pt>
                <c:pt idx="10541">
                  <c:v>42187.873148148159</c:v>
                </c:pt>
                <c:pt idx="10542">
                  <c:v>42187.873842592591</c:v>
                </c:pt>
                <c:pt idx="10543">
                  <c:v>42187.874537037053</c:v>
                </c:pt>
                <c:pt idx="10544">
                  <c:v>42187.875231481492</c:v>
                </c:pt>
                <c:pt idx="10545">
                  <c:v>42187.875925925931</c:v>
                </c:pt>
                <c:pt idx="10546">
                  <c:v>42187.876620370385</c:v>
                </c:pt>
                <c:pt idx="10547">
                  <c:v>42187.877314814818</c:v>
                </c:pt>
                <c:pt idx="10548">
                  <c:v>42187.878009259271</c:v>
                </c:pt>
                <c:pt idx="10549">
                  <c:v>42187.878703703704</c:v>
                </c:pt>
                <c:pt idx="10550">
                  <c:v>42187.879398148179</c:v>
                </c:pt>
                <c:pt idx="10551">
                  <c:v>42187.880092592604</c:v>
                </c:pt>
                <c:pt idx="10552">
                  <c:v>42187.880787037036</c:v>
                </c:pt>
                <c:pt idx="10553">
                  <c:v>42187.881481481476</c:v>
                </c:pt>
                <c:pt idx="10554">
                  <c:v>42187.882175925937</c:v>
                </c:pt>
                <c:pt idx="10555">
                  <c:v>42187.882870370391</c:v>
                </c:pt>
                <c:pt idx="10556">
                  <c:v>42187.883564814816</c:v>
                </c:pt>
                <c:pt idx="10557">
                  <c:v>42187.884259259285</c:v>
                </c:pt>
                <c:pt idx="10558">
                  <c:v>42187.884953703702</c:v>
                </c:pt>
                <c:pt idx="10559">
                  <c:v>42187.885648148171</c:v>
                </c:pt>
                <c:pt idx="10560">
                  <c:v>42187.886342592603</c:v>
                </c:pt>
                <c:pt idx="10561">
                  <c:v>42187.887037037042</c:v>
                </c:pt>
                <c:pt idx="10562">
                  <c:v>42187.887731481482</c:v>
                </c:pt>
                <c:pt idx="10563">
                  <c:v>42187.888425925943</c:v>
                </c:pt>
                <c:pt idx="10564">
                  <c:v>42187.889120370368</c:v>
                </c:pt>
                <c:pt idx="10565">
                  <c:v>42187.889814814829</c:v>
                </c:pt>
                <c:pt idx="10566">
                  <c:v>42187.890509259261</c:v>
                </c:pt>
                <c:pt idx="10567">
                  <c:v>42187.891203703679</c:v>
                </c:pt>
                <c:pt idx="10568">
                  <c:v>42187.891898148169</c:v>
                </c:pt>
                <c:pt idx="10569">
                  <c:v>42187.892592592601</c:v>
                </c:pt>
                <c:pt idx="10570">
                  <c:v>42187.893287037034</c:v>
                </c:pt>
                <c:pt idx="10571">
                  <c:v>42187.893981481466</c:v>
                </c:pt>
                <c:pt idx="10572">
                  <c:v>42187.894675925942</c:v>
                </c:pt>
                <c:pt idx="10573">
                  <c:v>42187.895370370381</c:v>
                </c:pt>
                <c:pt idx="10574">
                  <c:v>42187.896064814806</c:v>
                </c:pt>
                <c:pt idx="10575">
                  <c:v>42187.89675925926</c:v>
                </c:pt>
                <c:pt idx="10576">
                  <c:v>42187.897453703685</c:v>
                </c:pt>
                <c:pt idx="10577">
                  <c:v>42187.898148148161</c:v>
                </c:pt>
                <c:pt idx="10578">
                  <c:v>42187.898842592593</c:v>
                </c:pt>
                <c:pt idx="10579">
                  <c:v>42187.899537037039</c:v>
                </c:pt>
                <c:pt idx="10580">
                  <c:v>42187.900231481493</c:v>
                </c:pt>
                <c:pt idx="10581">
                  <c:v>42187.900925925933</c:v>
                </c:pt>
                <c:pt idx="10582">
                  <c:v>42187.901620370372</c:v>
                </c:pt>
                <c:pt idx="10583">
                  <c:v>42187.902314814812</c:v>
                </c:pt>
                <c:pt idx="10584">
                  <c:v>42187.903009259258</c:v>
                </c:pt>
                <c:pt idx="10585">
                  <c:v>42187.903703703683</c:v>
                </c:pt>
                <c:pt idx="10586">
                  <c:v>42187.904398148174</c:v>
                </c:pt>
                <c:pt idx="10587">
                  <c:v>42187.905092592591</c:v>
                </c:pt>
                <c:pt idx="10588">
                  <c:v>42187.905787037023</c:v>
                </c:pt>
                <c:pt idx="10589">
                  <c:v>42187.906481481485</c:v>
                </c:pt>
                <c:pt idx="10590">
                  <c:v>42187.907175925931</c:v>
                </c:pt>
                <c:pt idx="10591">
                  <c:v>42187.907870370385</c:v>
                </c:pt>
                <c:pt idx="10592">
                  <c:v>42187.908564814818</c:v>
                </c:pt>
                <c:pt idx="10593">
                  <c:v>42187.909259259271</c:v>
                </c:pt>
                <c:pt idx="10594">
                  <c:v>42187.909953703704</c:v>
                </c:pt>
                <c:pt idx="10595">
                  <c:v>42187.910648148179</c:v>
                </c:pt>
                <c:pt idx="10596">
                  <c:v>42187.91134259259</c:v>
                </c:pt>
                <c:pt idx="10597">
                  <c:v>42187.912037037051</c:v>
                </c:pt>
                <c:pt idx="10598">
                  <c:v>42187.912731481483</c:v>
                </c:pt>
                <c:pt idx="10599">
                  <c:v>42187.913425925923</c:v>
                </c:pt>
                <c:pt idx="10600">
                  <c:v>42187.914120370369</c:v>
                </c:pt>
                <c:pt idx="10601">
                  <c:v>42187.914814814831</c:v>
                </c:pt>
                <c:pt idx="10602">
                  <c:v>42187.915509259263</c:v>
                </c:pt>
                <c:pt idx="10603">
                  <c:v>42187.916203703702</c:v>
                </c:pt>
                <c:pt idx="10604">
                  <c:v>42187.916898148178</c:v>
                </c:pt>
                <c:pt idx="10605">
                  <c:v>42187.917592592603</c:v>
                </c:pt>
                <c:pt idx="10606">
                  <c:v>42187.918287037042</c:v>
                </c:pt>
                <c:pt idx="10607">
                  <c:v>42187.918981481482</c:v>
                </c:pt>
                <c:pt idx="10608">
                  <c:v>42187.919675925943</c:v>
                </c:pt>
                <c:pt idx="10609">
                  <c:v>42187.920370370368</c:v>
                </c:pt>
                <c:pt idx="10610">
                  <c:v>42187.9210648148</c:v>
                </c:pt>
                <c:pt idx="10611">
                  <c:v>42187.921759259254</c:v>
                </c:pt>
                <c:pt idx="10612">
                  <c:v>42187.922453703679</c:v>
                </c:pt>
                <c:pt idx="10613">
                  <c:v>42187.923148148147</c:v>
                </c:pt>
                <c:pt idx="10614">
                  <c:v>42187.923842592594</c:v>
                </c:pt>
                <c:pt idx="10615">
                  <c:v>42187.924537037041</c:v>
                </c:pt>
                <c:pt idx="10616">
                  <c:v>42187.92523148148</c:v>
                </c:pt>
                <c:pt idx="10617">
                  <c:v>42187.925925925927</c:v>
                </c:pt>
                <c:pt idx="10618">
                  <c:v>42187.926620370381</c:v>
                </c:pt>
                <c:pt idx="10619">
                  <c:v>42187.927314814806</c:v>
                </c:pt>
                <c:pt idx="10620">
                  <c:v>42187.92800925926</c:v>
                </c:pt>
                <c:pt idx="10621">
                  <c:v>42187.928703703685</c:v>
                </c:pt>
                <c:pt idx="10622">
                  <c:v>42187.929398148161</c:v>
                </c:pt>
                <c:pt idx="10623">
                  <c:v>42187.930092592593</c:v>
                </c:pt>
                <c:pt idx="10624">
                  <c:v>42187.930787037025</c:v>
                </c:pt>
                <c:pt idx="10625">
                  <c:v>42187.931481481464</c:v>
                </c:pt>
                <c:pt idx="10626">
                  <c:v>42187.932175925933</c:v>
                </c:pt>
                <c:pt idx="10627">
                  <c:v>42187.932870370387</c:v>
                </c:pt>
                <c:pt idx="10628">
                  <c:v>42187.933564814804</c:v>
                </c:pt>
                <c:pt idx="10629">
                  <c:v>42187.934259259273</c:v>
                </c:pt>
                <c:pt idx="10630">
                  <c:v>42187.934953703705</c:v>
                </c:pt>
                <c:pt idx="10631">
                  <c:v>42187.935648148159</c:v>
                </c:pt>
                <c:pt idx="10632">
                  <c:v>42187.936342592591</c:v>
                </c:pt>
                <c:pt idx="10633">
                  <c:v>42187.937037037038</c:v>
                </c:pt>
                <c:pt idx="10634">
                  <c:v>42187.937731481485</c:v>
                </c:pt>
                <c:pt idx="10635">
                  <c:v>42187.938425925931</c:v>
                </c:pt>
                <c:pt idx="10636">
                  <c:v>42187.939120370371</c:v>
                </c:pt>
                <c:pt idx="10637">
                  <c:v>42187.939814814818</c:v>
                </c:pt>
                <c:pt idx="10638">
                  <c:v>42187.940509259271</c:v>
                </c:pt>
                <c:pt idx="10639">
                  <c:v>42187.941203703704</c:v>
                </c:pt>
                <c:pt idx="10640">
                  <c:v>42187.941898148179</c:v>
                </c:pt>
                <c:pt idx="10641">
                  <c:v>42187.942592592604</c:v>
                </c:pt>
                <c:pt idx="10642">
                  <c:v>42187.943287037036</c:v>
                </c:pt>
                <c:pt idx="10643">
                  <c:v>42187.943981481476</c:v>
                </c:pt>
                <c:pt idx="10644">
                  <c:v>42187.944675925937</c:v>
                </c:pt>
                <c:pt idx="10645">
                  <c:v>42187.945370370369</c:v>
                </c:pt>
                <c:pt idx="10646">
                  <c:v>42187.946064814816</c:v>
                </c:pt>
                <c:pt idx="10647">
                  <c:v>42187.946759259263</c:v>
                </c:pt>
                <c:pt idx="10648">
                  <c:v>42187.947453703688</c:v>
                </c:pt>
                <c:pt idx="10649">
                  <c:v>42187.948148148171</c:v>
                </c:pt>
                <c:pt idx="10650">
                  <c:v>42187.948842592603</c:v>
                </c:pt>
                <c:pt idx="10651">
                  <c:v>42187.949537037042</c:v>
                </c:pt>
                <c:pt idx="10652">
                  <c:v>42187.950231481496</c:v>
                </c:pt>
                <c:pt idx="10653">
                  <c:v>42187.950925925943</c:v>
                </c:pt>
                <c:pt idx="10654">
                  <c:v>42187.951620370368</c:v>
                </c:pt>
                <c:pt idx="10655">
                  <c:v>42187.952314814829</c:v>
                </c:pt>
                <c:pt idx="10656">
                  <c:v>42187.953009259261</c:v>
                </c:pt>
                <c:pt idx="10657">
                  <c:v>42187.953703703679</c:v>
                </c:pt>
                <c:pt idx="10658">
                  <c:v>42187.954398148177</c:v>
                </c:pt>
                <c:pt idx="10659">
                  <c:v>42187.955092592601</c:v>
                </c:pt>
                <c:pt idx="10660">
                  <c:v>42187.955787037034</c:v>
                </c:pt>
                <c:pt idx="10661">
                  <c:v>42187.95648148148</c:v>
                </c:pt>
                <c:pt idx="10662">
                  <c:v>42187.957175925942</c:v>
                </c:pt>
                <c:pt idx="10663">
                  <c:v>42187.957870370396</c:v>
                </c:pt>
                <c:pt idx="10664">
                  <c:v>42187.958564814813</c:v>
                </c:pt>
                <c:pt idx="10665">
                  <c:v>42187.959259259274</c:v>
                </c:pt>
                <c:pt idx="10666">
                  <c:v>42187.959953703707</c:v>
                </c:pt>
                <c:pt idx="10667">
                  <c:v>42187.960648148161</c:v>
                </c:pt>
                <c:pt idx="10668">
                  <c:v>42187.961342592585</c:v>
                </c:pt>
                <c:pt idx="10669">
                  <c:v>42187.962037037039</c:v>
                </c:pt>
                <c:pt idx="10670">
                  <c:v>42187.962731481479</c:v>
                </c:pt>
                <c:pt idx="10671">
                  <c:v>42187.963425925926</c:v>
                </c:pt>
                <c:pt idx="10672">
                  <c:v>42187.964120370372</c:v>
                </c:pt>
                <c:pt idx="10673">
                  <c:v>42187.964814814812</c:v>
                </c:pt>
                <c:pt idx="10674">
                  <c:v>42187.965509259258</c:v>
                </c:pt>
                <c:pt idx="10675">
                  <c:v>42187.966203703705</c:v>
                </c:pt>
                <c:pt idx="10676">
                  <c:v>42187.966898148174</c:v>
                </c:pt>
                <c:pt idx="10677">
                  <c:v>42187.967592592591</c:v>
                </c:pt>
                <c:pt idx="10678">
                  <c:v>42187.968287037038</c:v>
                </c:pt>
                <c:pt idx="10679">
                  <c:v>42187.968981481485</c:v>
                </c:pt>
                <c:pt idx="10680">
                  <c:v>42187.969675925931</c:v>
                </c:pt>
                <c:pt idx="10681">
                  <c:v>42187.970370370385</c:v>
                </c:pt>
                <c:pt idx="10682">
                  <c:v>42187.971064814803</c:v>
                </c:pt>
                <c:pt idx="10683">
                  <c:v>42187.971759259257</c:v>
                </c:pt>
                <c:pt idx="10684">
                  <c:v>42187.972453703704</c:v>
                </c:pt>
                <c:pt idx="10685">
                  <c:v>42187.973148148165</c:v>
                </c:pt>
                <c:pt idx="10686">
                  <c:v>42187.97384259259</c:v>
                </c:pt>
                <c:pt idx="10687">
                  <c:v>42187.974537037051</c:v>
                </c:pt>
                <c:pt idx="10688">
                  <c:v>42187.975231481483</c:v>
                </c:pt>
                <c:pt idx="10689">
                  <c:v>42187.975925925923</c:v>
                </c:pt>
                <c:pt idx="10690">
                  <c:v>42187.976620370369</c:v>
                </c:pt>
                <c:pt idx="10691">
                  <c:v>42187.977314814816</c:v>
                </c:pt>
                <c:pt idx="10692">
                  <c:v>42187.978009259263</c:v>
                </c:pt>
                <c:pt idx="10693">
                  <c:v>42187.978703703688</c:v>
                </c:pt>
                <c:pt idx="10694">
                  <c:v>42187.979398148171</c:v>
                </c:pt>
                <c:pt idx="10695">
                  <c:v>42187.980092592603</c:v>
                </c:pt>
                <c:pt idx="10696">
                  <c:v>42187.980787037035</c:v>
                </c:pt>
                <c:pt idx="10697">
                  <c:v>42187.981481481474</c:v>
                </c:pt>
                <c:pt idx="10698">
                  <c:v>42187.982175925943</c:v>
                </c:pt>
                <c:pt idx="10699">
                  <c:v>42187.98287037039</c:v>
                </c:pt>
                <c:pt idx="10700">
                  <c:v>42187.983564814815</c:v>
                </c:pt>
                <c:pt idx="10701">
                  <c:v>42187.984259259276</c:v>
                </c:pt>
                <c:pt idx="10702">
                  <c:v>42187.984953703701</c:v>
                </c:pt>
                <c:pt idx="10703">
                  <c:v>42187.985648148169</c:v>
                </c:pt>
                <c:pt idx="10704">
                  <c:v>42187.986342592601</c:v>
                </c:pt>
                <c:pt idx="10705">
                  <c:v>42187.987037037041</c:v>
                </c:pt>
                <c:pt idx="10706">
                  <c:v>42187.98773148148</c:v>
                </c:pt>
                <c:pt idx="10707">
                  <c:v>42187.988425925942</c:v>
                </c:pt>
                <c:pt idx="10708">
                  <c:v>42187.989120370381</c:v>
                </c:pt>
                <c:pt idx="10709">
                  <c:v>42187.989814814813</c:v>
                </c:pt>
                <c:pt idx="10710">
                  <c:v>42187.99050925926</c:v>
                </c:pt>
                <c:pt idx="10711">
                  <c:v>42187.991203703685</c:v>
                </c:pt>
                <c:pt idx="10712">
                  <c:v>42187.991898148161</c:v>
                </c:pt>
                <c:pt idx="10713">
                  <c:v>42187.992592592593</c:v>
                </c:pt>
                <c:pt idx="10714">
                  <c:v>42187.993287037025</c:v>
                </c:pt>
                <c:pt idx="10715">
                  <c:v>42187.993981481464</c:v>
                </c:pt>
                <c:pt idx="10716">
                  <c:v>42187.994675925933</c:v>
                </c:pt>
                <c:pt idx="10717">
                  <c:v>42187.995370370372</c:v>
                </c:pt>
                <c:pt idx="10718">
                  <c:v>42187.996064814804</c:v>
                </c:pt>
                <c:pt idx="10719">
                  <c:v>42187.996759259258</c:v>
                </c:pt>
                <c:pt idx="10720">
                  <c:v>42187.997453703683</c:v>
                </c:pt>
                <c:pt idx="10721">
                  <c:v>42187.998148148159</c:v>
                </c:pt>
                <c:pt idx="10722">
                  <c:v>42187.998842592591</c:v>
                </c:pt>
                <c:pt idx="10723">
                  <c:v>42187.999537037038</c:v>
                </c:pt>
                <c:pt idx="10724">
                  <c:v>42188.000231481492</c:v>
                </c:pt>
                <c:pt idx="10725">
                  <c:v>42188.000925925931</c:v>
                </c:pt>
                <c:pt idx="10726">
                  <c:v>42188.001620370371</c:v>
                </c:pt>
                <c:pt idx="10727">
                  <c:v>42188.002314814818</c:v>
                </c:pt>
                <c:pt idx="10728">
                  <c:v>42188.003009259257</c:v>
                </c:pt>
                <c:pt idx="10729">
                  <c:v>42188.003703703682</c:v>
                </c:pt>
                <c:pt idx="10730">
                  <c:v>42188.004398148179</c:v>
                </c:pt>
                <c:pt idx="10731">
                  <c:v>42188.00509259259</c:v>
                </c:pt>
                <c:pt idx="10732">
                  <c:v>42188.005787037022</c:v>
                </c:pt>
                <c:pt idx="10733">
                  <c:v>42188.006481481476</c:v>
                </c:pt>
                <c:pt idx="10734">
                  <c:v>42188.007175925923</c:v>
                </c:pt>
                <c:pt idx="10735">
                  <c:v>42188.007870370369</c:v>
                </c:pt>
                <c:pt idx="10736">
                  <c:v>42188.008564814816</c:v>
                </c:pt>
                <c:pt idx="10737">
                  <c:v>42188.009259259263</c:v>
                </c:pt>
                <c:pt idx="10738">
                  <c:v>42188.009953703688</c:v>
                </c:pt>
                <c:pt idx="10739">
                  <c:v>42188.010648148171</c:v>
                </c:pt>
                <c:pt idx="10740">
                  <c:v>42188.011342592596</c:v>
                </c:pt>
                <c:pt idx="10741">
                  <c:v>42188.012037037042</c:v>
                </c:pt>
                <c:pt idx="10742">
                  <c:v>42188.012731481482</c:v>
                </c:pt>
                <c:pt idx="10743">
                  <c:v>42188.013425925928</c:v>
                </c:pt>
                <c:pt idx="10744">
                  <c:v>42188.014120370368</c:v>
                </c:pt>
                <c:pt idx="10745">
                  <c:v>42188.014814814829</c:v>
                </c:pt>
                <c:pt idx="10746">
                  <c:v>42188.015509259261</c:v>
                </c:pt>
                <c:pt idx="10747">
                  <c:v>42188.016203703701</c:v>
                </c:pt>
                <c:pt idx="10748">
                  <c:v>42188.016898148177</c:v>
                </c:pt>
                <c:pt idx="10749">
                  <c:v>42188.017592592601</c:v>
                </c:pt>
                <c:pt idx="10750">
                  <c:v>42188.018287037041</c:v>
                </c:pt>
                <c:pt idx="10751">
                  <c:v>42188.01898148148</c:v>
                </c:pt>
                <c:pt idx="10752">
                  <c:v>42188.019675925942</c:v>
                </c:pt>
                <c:pt idx="10753">
                  <c:v>42188.020370370381</c:v>
                </c:pt>
                <c:pt idx="10754">
                  <c:v>42188.021064814784</c:v>
                </c:pt>
                <c:pt idx="10755">
                  <c:v>42188.021759259245</c:v>
                </c:pt>
                <c:pt idx="10756">
                  <c:v>42188.022453703685</c:v>
                </c:pt>
                <c:pt idx="10757">
                  <c:v>42188.023148148146</c:v>
                </c:pt>
                <c:pt idx="10758">
                  <c:v>42188.023842592585</c:v>
                </c:pt>
                <c:pt idx="10759">
                  <c:v>42188.024537037039</c:v>
                </c:pt>
                <c:pt idx="10760">
                  <c:v>42188.025231481479</c:v>
                </c:pt>
                <c:pt idx="10761">
                  <c:v>42188.025925925926</c:v>
                </c:pt>
                <c:pt idx="10762">
                  <c:v>42188.026620370372</c:v>
                </c:pt>
                <c:pt idx="10763">
                  <c:v>42188.027314814804</c:v>
                </c:pt>
                <c:pt idx="10764">
                  <c:v>42188.028009259258</c:v>
                </c:pt>
                <c:pt idx="10765">
                  <c:v>42188.028703703683</c:v>
                </c:pt>
                <c:pt idx="10766">
                  <c:v>42188.029398148159</c:v>
                </c:pt>
                <c:pt idx="10767">
                  <c:v>42188.030092592591</c:v>
                </c:pt>
                <c:pt idx="10768">
                  <c:v>42188.030787037023</c:v>
                </c:pt>
                <c:pt idx="10769">
                  <c:v>42188.03148148147</c:v>
                </c:pt>
                <c:pt idx="10770">
                  <c:v>42188.032175925931</c:v>
                </c:pt>
                <c:pt idx="10771">
                  <c:v>42188.032870370385</c:v>
                </c:pt>
                <c:pt idx="10772">
                  <c:v>42188.033564814803</c:v>
                </c:pt>
                <c:pt idx="10773">
                  <c:v>42188.034259259271</c:v>
                </c:pt>
                <c:pt idx="10774">
                  <c:v>42188.034953703704</c:v>
                </c:pt>
                <c:pt idx="10775">
                  <c:v>42188.035648148165</c:v>
                </c:pt>
                <c:pt idx="10776">
                  <c:v>42188.03634259259</c:v>
                </c:pt>
                <c:pt idx="10777">
                  <c:v>42188.037037037036</c:v>
                </c:pt>
                <c:pt idx="10778">
                  <c:v>42188.037731481476</c:v>
                </c:pt>
                <c:pt idx="10779">
                  <c:v>42188.038425925923</c:v>
                </c:pt>
                <c:pt idx="10780">
                  <c:v>42188.039120370355</c:v>
                </c:pt>
                <c:pt idx="10781">
                  <c:v>42188.039814814816</c:v>
                </c:pt>
                <c:pt idx="10782">
                  <c:v>42188.040509259263</c:v>
                </c:pt>
                <c:pt idx="10783">
                  <c:v>42188.041203703688</c:v>
                </c:pt>
                <c:pt idx="10784">
                  <c:v>42188.041898148171</c:v>
                </c:pt>
                <c:pt idx="10785">
                  <c:v>42188.042592592603</c:v>
                </c:pt>
                <c:pt idx="10786">
                  <c:v>42188.043287037035</c:v>
                </c:pt>
                <c:pt idx="10787">
                  <c:v>42188.043981481474</c:v>
                </c:pt>
                <c:pt idx="10788">
                  <c:v>42188.044675925943</c:v>
                </c:pt>
                <c:pt idx="10789">
                  <c:v>42188.045370370368</c:v>
                </c:pt>
                <c:pt idx="10790">
                  <c:v>42188.046064814815</c:v>
                </c:pt>
                <c:pt idx="10791">
                  <c:v>42188.046759259261</c:v>
                </c:pt>
                <c:pt idx="10792">
                  <c:v>42188.047453703679</c:v>
                </c:pt>
                <c:pt idx="10793">
                  <c:v>42188.048148148169</c:v>
                </c:pt>
                <c:pt idx="10794">
                  <c:v>42188.048842592601</c:v>
                </c:pt>
                <c:pt idx="10795">
                  <c:v>42188.049537037041</c:v>
                </c:pt>
                <c:pt idx="10796">
                  <c:v>42188.050231481495</c:v>
                </c:pt>
                <c:pt idx="10797">
                  <c:v>42188.050925925942</c:v>
                </c:pt>
                <c:pt idx="10798">
                  <c:v>42188.051620370381</c:v>
                </c:pt>
                <c:pt idx="10799">
                  <c:v>42188.052314814813</c:v>
                </c:pt>
                <c:pt idx="10800">
                  <c:v>42188.05300925926</c:v>
                </c:pt>
                <c:pt idx="10801">
                  <c:v>42188.053703703685</c:v>
                </c:pt>
                <c:pt idx="10802">
                  <c:v>42188.054398148175</c:v>
                </c:pt>
                <c:pt idx="10803">
                  <c:v>42188.055092592593</c:v>
                </c:pt>
                <c:pt idx="10804">
                  <c:v>42188.055787037025</c:v>
                </c:pt>
                <c:pt idx="10805">
                  <c:v>42188.056481481479</c:v>
                </c:pt>
                <c:pt idx="10806">
                  <c:v>42188.057175925933</c:v>
                </c:pt>
                <c:pt idx="10807">
                  <c:v>42188.057870370387</c:v>
                </c:pt>
                <c:pt idx="10808">
                  <c:v>42188.058564814812</c:v>
                </c:pt>
                <c:pt idx="10809">
                  <c:v>42188.059259259273</c:v>
                </c:pt>
                <c:pt idx="10810">
                  <c:v>42188.059953703705</c:v>
                </c:pt>
                <c:pt idx="10811">
                  <c:v>42188.060648148159</c:v>
                </c:pt>
                <c:pt idx="10812">
                  <c:v>42188.061342592584</c:v>
                </c:pt>
                <c:pt idx="10813">
                  <c:v>42188.062037037038</c:v>
                </c:pt>
                <c:pt idx="10814">
                  <c:v>42188.062731481485</c:v>
                </c:pt>
                <c:pt idx="10815">
                  <c:v>42188.063425925924</c:v>
                </c:pt>
                <c:pt idx="10816">
                  <c:v>42188.064120370371</c:v>
                </c:pt>
                <c:pt idx="10817">
                  <c:v>42188.064814814818</c:v>
                </c:pt>
                <c:pt idx="10818">
                  <c:v>42188.065509259257</c:v>
                </c:pt>
                <c:pt idx="10819">
                  <c:v>42188.066203703704</c:v>
                </c:pt>
                <c:pt idx="10820">
                  <c:v>42188.066898148179</c:v>
                </c:pt>
                <c:pt idx="10821">
                  <c:v>42188.06759259259</c:v>
                </c:pt>
                <c:pt idx="10822">
                  <c:v>42188.068287037036</c:v>
                </c:pt>
                <c:pt idx="10823">
                  <c:v>42188.068981481476</c:v>
                </c:pt>
                <c:pt idx="10824">
                  <c:v>42188.069675925923</c:v>
                </c:pt>
                <c:pt idx="10825">
                  <c:v>42188.070370370369</c:v>
                </c:pt>
                <c:pt idx="10826">
                  <c:v>42188.071064814802</c:v>
                </c:pt>
                <c:pt idx="10827">
                  <c:v>42188.071759259255</c:v>
                </c:pt>
                <c:pt idx="10828">
                  <c:v>42188.072453703688</c:v>
                </c:pt>
                <c:pt idx="10829">
                  <c:v>42188.073148148149</c:v>
                </c:pt>
                <c:pt idx="10830">
                  <c:v>42188.073842592596</c:v>
                </c:pt>
                <c:pt idx="10831">
                  <c:v>42188.074537037042</c:v>
                </c:pt>
                <c:pt idx="10832">
                  <c:v>42188.075231481482</c:v>
                </c:pt>
                <c:pt idx="10833">
                  <c:v>42188.075925925928</c:v>
                </c:pt>
                <c:pt idx="10834">
                  <c:v>42188.076620370368</c:v>
                </c:pt>
                <c:pt idx="10835">
                  <c:v>42188.077314814815</c:v>
                </c:pt>
                <c:pt idx="10836">
                  <c:v>42188.078009259261</c:v>
                </c:pt>
                <c:pt idx="10837">
                  <c:v>42188.078703703679</c:v>
                </c:pt>
                <c:pt idx="10838">
                  <c:v>42188.079398148169</c:v>
                </c:pt>
                <c:pt idx="10839">
                  <c:v>42188.080092592601</c:v>
                </c:pt>
                <c:pt idx="10840">
                  <c:v>42188.080787037034</c:v>
                </c:pt>
                <c:pt idx="10841">
                  <c:v>42188.081481481466</c:v>
                </c:pt>
                <c:pt idx="10842">
                  <c:v>42188.082175925942</c:v>
                </c:pt>
                <c:pt idx="10843">
                  <c:v>42188.082870370396</c:v>
                </c:pt>
                <c:pt idx="10844">
                  <c:v>42188.083564814806</c:v>
                </c:pt>
                <c:pt idx="10845">
                  <c:v>42188.084259259274</c:v>
                </c:pt>
                <c:pt idx="10846">
                  <c:v>42188.084953703707</c:v>
                </c:pt>
                <c:pt idx="10847">
                  <c:v>42188.085648148161</c:v>
                </c:pt>
                <c:pt idx="10848">
                  <c:v>42188.086342592593</c:v>
                </c:pt>
                <c:pt idx="10849">
                  <c:v>42188.087037037039</c:v>
                </c:pt>
                <c:pt idx="10850">
                  <c:v>42188.087731481479</c:v>
                </c:pt>
                <c:pt idx="10851">
                  <c:v>42188.088425925933</c:v>
                </c:pt>
                <c:pt idx="10852">
                  <c:v>42188.089120370372</c:v>
                </c:pt>
                <c:pt idx="10853">
                  <c:v>42188.089814814812</c:v>
                </c:pt>
                <c:pt idx="10854">
                  <c:v>42188.090509259258</c:v>
                </c:pt>
                <c:pt idx="10855">
                  <c:v>42188.091203703683</c:v>
                </c:pt>
                <c:pt idx="10856">
                  <c:v>42188.091898148159</c:v>
                </c:pt>
                <c:pt idx="10857">
                  <c:v>42188.092592592591</c:v>
                </c:pt>
                <c:pt idx="10858">
                  <c:v>42188.093287037023</c:v>
                </c:pt>
                <c:pt idx="10859">
                  <c:v>42188.09398148147</c:v>
                </c:pt>
                <c:pt idx="10860">
                  <c:v>42188.094675925931</c:v>
                </c:pt>
                <c:pt idx="10861">
                  <c:v>42188.095370370371</c:v>
                </c:pt>
                <c:pt idx="10862">
                  <c:v>42188.096064814803</c:v>
                </c:pt>
                <c:pt idx="10863">
                  <c:v>42188.096759259257</c:v>
                </c:pt>
                <c:pt idx="10864">
                  <c:v>42188.097453703682</c:v>
                </c:pt>
                <c:pt idx="10865">
                  <c:v>42188.098148148165</c:v>
                </c:pt>
                <c:pt idx="10866">
                  <c:v>42188.09884259259</c:v>
                </c:pt>
                <c:pt idx="10867">
                  <c:v>42188.099537037036</c:v>
                </c:pt>
                <c:pt idx="10868">
                  <c:v>42188.100231481483</c:v>
                </c:pt>
                <c:pt idx="10869">
                  <c:v>42188.100925925923</c:v>
                </c:pt>
                <c:pt idx="10870">
                  <c:v>42188.101620370355</c:v>
                </c:pt>
                <c:pt idx="10871">
                  <c:v>42188.102314814816</c:v>
                </c:pt>
                <c:pt idx="10872">
                  <c:v>42188.103009259255</c:v>
                </c:pt>
                <c:pt idx="10873">
                  <c:v>42188.103703703673</c:v>
                </c:pt>
                <c:pt idx="10874">
                  <c:v>42188.104398148171</c:v>
                </c:pt>
                <c:pt idx="10875">
                  <c:v>42188.105092592596</c:v>
                </c:pt>
                <c:pt idx="10876">
                  <c:v>42188.10578703702</c:v>
                </c:pt>
                <c:pt idx="10877">
                  <c:v>42188.106481481474</c:v>
                </c:pt>
                <c:pt idx="10878">
                  <c:v>42188.107175925928</c:v>
                </c:pt>
                <c:pt idx="10879">
                  <c:v>42188.107870370368</c:v>
                </c:pt>
                <c:pt idx="10880">
                  <c:v>42188.108564814815</c:v>
                </c:pt>
                <c:pt idx="10881">
                  <c:v>42188.109259259261</c:v>
                </c:pt>
                <c:pt idx="10882">
                  <c:v>42188.109953703679</c:v>
                </c:pt>
                <c:pt idx="10883">
                  <c:v>42188.110648148169</c:v>
                </c:pt>
                <c:pt idx="10884">
                  <c:v>42188.111342592594</c:v>
                </c:pt>
                <c:pt idx="10885">
                  <c:v>42188.112037037041</c:v>
                </c:pt>
                <c:pt idx="10886">
                  <c:v>42188.11273148148</c:v>
                </c:pt>
                <c:pt idx="10887">
                  <c:v>42188.113425925927</c:v>
                </c:pt>
                <c:pt idx="10888">
                  <c:v>42188.114120370381</c:v>
                </c:pt>
                <c:pt idx="10889">
                  <c:v>42188.114814814813</c:v>
                </c:pt>
                <c:pt idx="10890">
                  <c:v>42188.11550925926</c:v>
                </c:pt>
                <c:pt idx="10891">
                  <c:v>42188.116203703707</c:v>
                </c:pt>
                <c:pt idx="10892">
                  <c:v>42188.116898148175</c:v>
                </c:pt>
                <c:pt idx="10893">
                  <c:v>42188.117592592593</c:v>
                </c:pt>
                <c:pt idx="10894">
                  <c:v>42188.118287037039</c:v>
                </c:pt>
                <c:pt idx="10895">
                  <c:v>42188.118981481479</c:v>
                </c:pt>
                <c:pt idx="10896">
                  <c:v>42188.119675925933</c:v>
                </c:pt>
                <c:pt idx="10897">
                  <c:v>42188.120370370372</c:v>
                </c:pt>
                <c:pt idx="10898">
                  <c:v>42188.121064814783</c:v>
                </c:pt>
                <c:pt idx="10899">
                  <c:v>42188.121759259244</c:v>
                </c:pt>
                <c:pt idx="10900">
                  <c:v>42188.122453703683</c:v>
                </c:pt>
                <c:pt idx="10901">
                  <c:v>42188.123148148145</c:v>
                </c:pt>
                <c:pt idx="10902">
                  <c:v>42188.123842592584</c:v>
                </c:pt>
                <c:pt idx="10903">
                  <c:v>42188.124537037038</c:v>
                </c:pt>
                <c:pt idx="10904">
                  <c:v>42188.125231481485</c:v>
                </c:pt>
                <c:pt idx="10905">
                  <c:v>42188.125925925924</c:v>
                </c:pt>
                <c:pt idx="10906">
                  <c:v>42188.126620370371</c:v>
                </c:pt>
                <c:pt idx="10907">
                  <c:v>42188.127314814803</c:v>
                </c:pt>
                <c:pt idx="10908">
                  <c:v>42188.128009259257</c:v>
                </c:pt>
                <c:pt idx="10909">
                  <c:v>42188.128703703682</c:v>
                </c:pt>
                <c:pt idx="10910">
                  <c:v>42188.129398148165</c:v>
                </c:pt>
                <c:pt idx="10911">
                  <c:v>42188.13009259259</c:v>
                </c:pt>
                <c:pt idx="10912">
                  <c:v>42188.130787037022</c:v>
                </c:pt>
                <c:pt idx="10913">
                  <c:v>42188.131481481454</c:v>
                </c:pt>
                <c:pt idx="10914">
                  <c:v>42188.132175925923</c:v>
                </c:pt>
                <c:pt idx="10915">
                  <c:v>42188.132870370369</c:v>
                </c:pt>
                <c:pt idx="10916">
                  <c:v>42188.133564814802</c:v>
                </c:pt>
                <c:pt idx="10917">
                  <c:v>42188.134259259263</c:v>
                </c:pt>
                <c:pt idx="10918">
                  <c:v>42188.134953703688</c:v>
                </c:pt>
                <c:pt idx="10919">
                  <c:v>42188.135648148149</c:v>
                </c:pt>
                <c:pt idx="10920">
                  <c:v>42188.136342592596</c:v>
                </c:pt>
                <c:pt idx="10921">
                  <c:v>42188.137037037035</c:v>
                </c:pt>
                <c:pt idx="10922">
                  <c:v>42188.137731481474</c:v>
                </c:pt>
                <c:pt idx="10923">
                  <c:v>42188.138425925928</c:v>
                </c:pt>
                <c:pt idx="10924">
                  <c:v>42188.139120370353</c:v>
                </c:pt>
                <c:pt idx="10925">
                  <c:v>42188.139814814815</c:v>
                </c:pt>
                <c:pt idx="10926">
                  <c:v>42188.140509259261</c:v>
                </c:pt>
                <c:pt idx="10927">
                  <c:v>42188.141203703679</c:v>
                </c:pt>
                <c:pt idx="10928">
                  <c:v>42188.141898148169</c:v>
                </c:pt>
                <c:pt idx="10929">
                  <c:v>42188.142592592601</c:v>
                </c:pt>
                <c:pt idx="10930">
                  <c:v>42188.143287037034</c:v>
                </c:pt>
                <c:pt idx="10931">
                  <c:v>42188.143981481466</c:v>
                </c:pt>
                <c:pt idx="10932">
                  <c:v>42188.144675925942</c:v>
                </c:pt>
                <c:pt idx="10933">
                  <c:v>42188.145370370381</c:v>
                </c:pt>
                <c:pt idx="10934">
                  <c:v>42188.146064814806</c:v>
                </c:pt>
                <c:pt idx="10935">
                  <c:v>42188.14675925926</c:v>
                </c:pt>
                <c:pt idx="10936">
                  <c:v>42188.147453703685</c:v>
                </c:pt>
                <c:pt idx="10937">
                  <c:v>42188.148148148161</c:v>
                </c:pt>
                <c:pt idx="10938">
                  <c:v>42188.148842592593</c:v>
                </c:pt>
                <c:pt idx="10939">
                  <c:v>42188.149537037039</c:v>
                </c:pt>
                <c:pt idx="10940">
                  <c:v>42188.150231481493</c:v>
                </c:pt>
                <c:pt idx="10941">
                  <c:v>42188.150925925933</c:v>
                </c:pt>
                <c:pt idx="10942">
                  <c:v>42188.151620370372</c:v>
                </c:pt>
                <c:pt idx="10943">
                  <c:v>42188.152314814812</c:v>
                </c:pt>
                <c:pt idx="10944">
                  <c:v>42188.153009259258</c:v>
                </c:pt>
                <c:pt idx="10945">
                  <c:v>42188.153703703683</c:v>
                </c:pt>
                <c:pt idx="10946">
                  <c:v>42188.154398148174</c:v>
                </c:pt>
                <c:pt idx="10947">
                  <c:v>42188.155092592591</c:v>
                </c:pt>
                <c:pt idx="10948">
                  <c:v>42188.155787037023</c:v>
                </c:pt>
                <c:pt idx="10949">
                  <c:v>42188.156481481485</c:v>
                </c:pt>
                <c:pt idx="10950">
                  <c:v>42188.157175925931</c:v>
                </c:pt>
                <c:pt idx="10951">
                  <c:v>42188.157870370385</c:v>
                </c:pt>
                <c:pt idx="10952">
                  <c:v>42188.158564814818</c:v>
                </c:pt>
                <c:pt idx="10953">
                  <c:v>42188.159259259271</c:v>
                </c:pt>
                <c:pt idx="10954">
                  <c:v>42188.159953703704</c:v>
                </c:pt>
                <c:pt idx="10955">
                  <c:v>42188.160648148165</c:v>
                </c:pt>
                <c:pt idx="10956">
                  <c:v>42188.161342592575</c:v>
                </c:pt>
                <c:pt idx="10957">
                  <c:v>42188.162037037036</c:v>
                </c:pt>
                <c:pt idx="10958">
                  <c:v>42188.162731481476</c:v>
                </c:pt>
                <c:pt idx="10959">
                  <c:v>42188.163425925908</c:v>
                </c:pt>
                <c:pt idx="10960">
                  <c:v>42188.164120370355</c:v>
                </c:pt>
                <c:pt idx="10961">
                  <c:v>42188.164814814816</c:v>
                </c:pt>
                <c:pt idx="10962">
                  <c:v>42188.165509259255</c:v>
                </c:pt>
                <c:pt idx="10963">
                  <c:v>42188.166203703688</c:v>
                </c:pt>
                <c:pt idx="10964">
                  <c:v>42188.166898148171</c:v>
                </c:pt>
                <c:pt idx="10965">
                  <c:v>42188.167592592596</c:v>
                </c:pt>
                <c:pt idx="10966">
                  <c:v>42188.168287037035</c:v>
                </c:pt>
                <c:pt idx="10967">
                  <c:v>42188.168981481474</c:v>
                </c:pt>
                <c:pt idx="10968">
                  <c:v>42188.169675925928</c:v>
                </c:pt>
                <c:pt idx="10969">
                  <c:v>42188.170370370368</c:v>
                </c:pt>
                <c:pt idx="10970">
                  <c:v>42188.1710648148</c:v>
                </c:pt>
                <c:pt idx="10971">
                  <c:v>42188.171759259254</c:v>
                </c:pt>
                <c:pt idx="10972">
                  <c:v>42188.172453703679</c:v>
                </c:pt>
                <c:pt idx="10973">
                  <c:v>42188.173148148147</c:v>
                </c:pt>
                <c:pt idx="10974">
                  <c:v>42188.173842592594</c:v>
                </c:pt>
                <c:pt idx="10975">
                  <c:v>42188.174537037041</c:v>
                </c:pt>
                <c:pt idx="10976">
                  <c:v>42188.17523148148</c:v>
                </c:pt>
                <c:pt idx="10977">
                  <c:v>42188.175925925927</c:v>
                </c:pt>
                <c:pt idx="10978">
                  <c:v>42188.176620370381</c:v>
                </c:pt>
                <c:pt idx="10979">
                  <c:v>42188.177314814806</c:v>
                </c:pt>
                <c:pt idx="10980">
                  <c:v>42188.17800925926</c:v>
                </c:pt>
                <c:pt idx="10981">
                  <c:v>42188.178703703685</c:v>
                </c:pt>
                <c:pt idx="10982">
                  <c:v>42188.179398148161</c:v>
                </c:pt>
                <c:pt idx="10983">
                  <c:v>42188.180092592593</c:v>
                </c:pt>
                <c:pt idx="10984">
                  <c:v>42188.180787037025</c:v>
                </c:pt>
                <c:pt idx="10985">
                  <c:v>42188.181481481464</c:v>
                </c:pt>
                <c:pt idx="10986">
                  <c:v>42188.182175925933</c:v>
                </c:pt>
                <c:pt idx="10987">
                  <c:v>42188.182870370387</c:v>
                </c:pt>
                <c:pt idx="10988">
                  <c:v>42188.183564814804</c:v>
                </c:pt>
                <c:pt idx="10989">
                  <c:v>42188.184259259273</c:v>
                </c:pt>
                <c:pt idx="10990">
                  <c:v>42188.184953703705</c:v>
                </c:pt>
                <c:pt idx="10991">
                  <c:v>42188.185648148159</c:v>
                </c:pt>
                <c:pt idx="10992">
                  <c:v>42188.186342592591</c:v>
                </c:pt>
                <c:pt idx="10993">
                  <c:v>42188.187037037038</c:v>
                </c:pt>
                <c:pt idx="10994">
                  <c:v>42188.187731481485</c:v>
                </c:pt>
                <c:pt idx="10995">
                  <c:v>42188.188425925931</c:v>
                </c:pt>
                <c:pt idx="10996">
                  <c:v>42188.189120370371</c:v>
                </c:pt>
                <c:pt idx="10997">
                  <c:v>42188.189814814818</c:v>
                </c:pt>
                <c:pt idx="10998">
                  <c:v>42188.190509259257</c:v>
                </c:pt>
                <c:pt idx="10999">
                  <c:v>42188.191203703682</c:v>
                </c:pt>
                <c:pt idx="11000">
                  <c:v>42188.191898148165</c:v>
                </c:pt>
                <c:pt idx="11001">
                  <c:v>42188.19259259259</c:v>
                </c:pt>
                <c:pt idx="11002">
                  <c:v>42188.193287037022</c:v>
                </c:pt>
                <c:pt idx="11003">
                  <c:v>42188.193981481454</c:v>
                </c:pt>
                <c:pt idx="11004">
                  <c:v>42188.194675925923</c:v>
                </c:pt>
                <c:pt idx="11005">
                  <c:v>42188.195370370355</c:v>
                </c:pt>
                <c:pt idx="11006">
                  <c:v>42188.196064814802</c:v>
                </c:pt>
                <c:pt idx="11007">
                  <c:v>42188.196759259255</c:v>
                </c:pt>
                <c:pt idx="11008">
                  <c:v>42188.197453703673</c:v>
                </c:pt>
                <c:pt idx="11009">
                  <c:v>42188.198148148149</c:v>
                </c:pt>
                <c:pt idx="11010">
                  <c:v>42188.198842592596</c:v>
                </c:pt>
                <c:pt idx="11011">
                  <c:v>42188.199537037035</c:v>
                </c:pt>
                <c:pt idx="11012">
                  <c:v>42188.200231481482</c:v>
                </c:pt>
                <c:pt idx="11013">
                  <c:v>42188.200925925928</c:v>
                </c:pt>
                <c:pt idx="11014">
                  <c:v>42188.201620370353</c:v>
                </c:pt>
                <c:pt idx="11015">
                  <c:v>42188.202314814815</c:v>
                </c:pt>
                <c:pt idx="11016">
                  <c:v>42188.203009259254</c:v>
                </c:pt>
                <c:pt idx="11017">
                  <c:v>42188.203703703672</c:v>
                </c:pt>
                <c:pt idx="11018">
                  <c:v>42188.204398148169</c:v>
                </c:pt>
                <c:pt idx="11019">
                  <c:v>42188.205092592594</c:v>
                </c:pt>
                <c:pt idx="11020">
                  <c:v>42188.205787037019</c:v>
                </c:pt>
                <c:pt idx="11021">
                  <c:v>42188.206481481466</c:v>
                </c:pt>
                <c:pt idx="11022">
                  <c:v>42188.207175925927</c:v>
                </c:pt>
                <c:pt idx="11023">
                  <c:v>42188.207870370381</c:v>
                </c:pt>
                <c:pt idx="11024">
                  <c:v>42188.208564814806</c:v>
                </c:pt>
                <c:pt idx="11025">
                  <c:v>42188.20925925926</c:v>
                </c:pt>
                <c:pt idx="11026">
                  <c:v>42188.209953703685</c:v>
                </c:pt>
                <c:pt idx="11027">
                  <c:v>42188.210648148161</c:v>
                </c:pt>
                <c:pt idx="11028">
                  <c:v>42188.211342592585</c:v>
                </c:pt>
                <c:pt idx="11029">
                  <c:v>42188.212037037039</c:v>
                </c:pt>
                <c:pt idx="11030">
                  <c:v>42188.212731481479</c:v>
                </c:pt>
                <c:pt idx="11031">
                  <c:v>42188.213425925926</c:v>
                </c:pt>
                <c:pt idx="11032">
                  <c:v>42188.214120370372</c:v>
                </c:pt>
                <c:pt idx="11033">
                  <c:v>42188.214814814812</c:v>
                </c:pt>
                <c:pt idx="11034">
                  <c:v>42188.215509259258</c:v>
                </c:pt>
                <c:pt idx="11035">
                  <c:v>42188.216203703705</c:v>
                </c:pt>
                <c:pt idx="11036">
                  <c:v>42188.216898148174</c:v>
                </c:pt>
                <c:pt idx="11037">
                  <c:v>42188.217592592591</c:v>
                </c:pt>
                <c:pt idx="11038">
                  <c:v>42188.218287037038</c:v>
                </c:pt>
                <c:pt idx="11039">
                  <c:v>42188.218981481485</c:v>
                </c:pt>
                <c:pt idx="11040">
                  <c:v>42188.219675925931</c:v>
                </c:pt>
                <c:pt idx="11041">
                  <c:v>42188.220370370371</c:v>
                </c:pt>
                <c:pt idx="11042">
                  <c:v>42188.221064814788</c:v>
                </c:pt>
                <c:pt idx="11043">
                  <c:v>42188.221759259242</c:v>
                </c:pt>
                <c:pt idx="11044">
                  <c:v>42188.222453703682</c:v>
                </c:pt>
                <c:pt idx="11045">
                  <c:v>42188.22314814815</c:v>
                </c:pt>
                <c:pt idx="11046">
                  <c:v>42188.223842592575</c:v>
                </c:pt>
                <c:pt idx="11047">
                  <c:v>42188.224537037036</c:v>
                </c:pt>
                <c:pt idx="11048">
                  <c:v>42188.225231481476</c:v>
                </c:pt>
                <c:pt idx="11049">
                  <c:v>42188.225925925908</c:v>
                </c:pt>
                <c:pt idx="11050">
                  <c:v>42188.226620370355</c:v>
                </c:pt>
                <c:pt idx="11051">
                  <c:v>42188.227314814802</c:v>
                </c:pt>
                <c:pt idx="11052">
                  <c:v>42188.228009259255</c:v>
                </c:pt>
                <c:pt idx="11053">
                  <c:v>42188.228703703673</c:v>
                </c:pt>
                <c:pt idx="11054">
                  <c:v>42188.229398148149</c:v>
                </c:pt>
                <c:pt idx="11055">
                  <c:v>42188.230092592596</c:v>
                </c:pt>
                <c:pt idx="11056">
                  <c:v>42188.23078703702</c:v>
                </c:pt>
                <c:pt idx="11057">
                  <c:v>42188.231481481453</c:v>
                </c:pt>
                <c:pt idx="11058">
                  <c:v>42188.232175925928</c:v>
                </c:pt>
                <c:pt idx="11059">
                  <c:v>42188.232870370368</c:v>
                </c:pt>
                <c:pt idx="11060">
                  <c:v>42188.2335648148</c:v>
                </c:pt>
                <c:pt idx="11061">
                  <c:v>42188.234259259261</c:v>
                </c:pt>
                <c:pt idx="11062">
                  <c:v>42188.234953703679</c:v>
                </c:pt>
                <c:pt idx="11063">
                  <c:v>42188.235648148147</c:v>
                </c:pt>
                <c:pt idx="11064">
                  <c:v>42188.236342592594</c:v>
                </c:pt>
                <c:pt idx="11065">
                  <c:v>42188.237037037034</c:v>
                </c:pt>
                <c:pt idx="11066">
                  <c:v>42188.237731481466</c:v>
                </c:pt>
                <c:pt idx="11067">
                  <c:v>42188.238425925927</c:v>
                </c:pt>
                <c:pt idx="11068">
                  <c:v>42188.239120370374</c:v>
                </c:pt>
                <c:pt idx="11069">
                  <c:v>42188.239814814806</c:v>
                </c:pt>
                <c:pt idx="11070">
                  <c:v>42188.24050925926</c:v>
                </c:pt>
                <c:pt idx="11071">
                  <c:v>42188.241203703685</c:v>
                </c:pt>
                <c:pt idx="11072">
                  <c:v>42188.241898148161</c:v>
                </c:pt>
                <c:pt idx="11073">
                  <c:v>42188.242592592593</c:v>
                </c:pt>
                <c:pt idx="11074">
                  <c:v>42188.243287037025</c:v>
                </c:pt>
                <c:pt idx="11075">
                  <c:v>42188.243981481464</c:v>
                </c:pt>
                <c:pt idx="11076">
                  <c:v>42188.244675925933</c:v>
                </c:pt>
                <c:pt idx="11077">
                  <c:v>42188.245370370372</c:v>
                </c:pt>
                <c:pt idx="11078">
                  <c:v>42188.246064814804</c:v>
                </c:pt>
                <c:pt idx="11079">
                  <c:v>42188.246759259258</c:v>
                </c:pt>
                <c:pt idx="11080">
                  <c:v>42188.247453703683</c:v>
                </c:pt>
                <c:pt idx="11081">
                  <c:v>42188.248148148159</c:v>
                </c:pt>
                <c:pt idx="11082">
                  <c:v>42188.248842592591</c:v>
                </c:pt>
                <c:pt idx="11083">
                  <c:v>42188.249537037038</c:v>
                </c:pt>
                <c:pt idx="11084">
                  <c:v>42188.250231481492</c:v>
                </c:pt>
                <c:pt idx="11085">
                  <c:v>42188.250925925931</c:v>
                </c:pt>
                <c:pt idx="11086">
                  <c:v>42188.251620370371</c:v>
                </c:pt>
                <c:pt idx="11087">
                  <c:v>42188.252314814818</c:v>
                </c:pt>
                <c:pt idx="11088">
                  <c:v>42188.253009259257</c:v>
                </c:pt>
                <c:pt idx="11089">
                  <c:v>42188.253703703682</c:v>
                </c:pt>
                <c:pt idx="11090">
                  <c:v>42188.254398148179</c:v>
                </c:pt>
                <c:pt idx="11091">
                  <c:v>42188.25509259259</c:v>
                </c:pt>
                <c:pt idx="11092">
                  <c:v>42188.255787037022</c:v>
                </c:pt>
                <c:pt idx="11093">
                  <c:v>42188.256481481476</c:v>
                </c:pt>
                <c:pt idx="11094">
                  <c:v>42188.257175925923</c:v>
                </c:pt>
                <c:pt idx="11095">
                  <c:v>42188.257870370369</c:v>
                </c:pt>
                <c:pt idx="11096">
                  <c:v>42188.258564814816</c:v>
                </c:pt>
                <c:pt idx="11097">
                  <c:v>42188.259259259263</c:v>
                </c:pt>
                <c:pt idx="11098">
                  <c:v>42188.259953703688</c:v>
                </c:pt>
                <c:pt idx="11099">
                  <c:v>42188.260648148149</c:v>
                </c:pt>
                <c:pt idx="11100">
                  <c:v>42188.261342592581</c:v>
                </c:pt>
                <c:pt idx="11101">
                  <c:v>42188.262037037035</c:v>
                </c:pt>
                <c:pt idx="11102">
                  <c:v>42188.262731481474</c:v>
                </c:pt>
                <c:pt idx="11103">
                  <c:v>42188.263425925914</c:v>
                </c:pt>
                <c:pt idx="11104">
                  <c:v>42188.264120370353</c:v>
                </c:pt>
                <c:pt idx="11105">
                  <c:v>42188.264814814815</c:v>
                </c:pt>
                <c:pt idx="11106">
                  <c:v>42188.265509259254</c:v>
                </c:pt>
                <c:pt idx="11107">
                  <c:v>42188.266203703679</c:v>
                </c:pt>
                <c:pt idx="11108">
                  <c:v>42188.266898148169</c:v>
                </c:pt>
                <c:pt idx="11109">
                  <c:v>42188.267592592594</c:v>
                </c:pt>
                <c:pt idx="11110">
                  <c:v>42188.268287037034</c:v>
                </c:pt>
                <c:pt idx="11111">
                  <c:v>42188.268981481466</c:v>
                </c:pt>
                <c:pt idx="11112">
                  <c:v>42188.269675925927</c:v>
                </c:pt>
                <c:pt idx="11113">
                  <c:v>42188.270370370381</c:v>
                </c:pt>
                <c:pt idx="11114">
                  <c:v>42188.271064814784</c:v>
                </c:pt>
                <c:pt idx="11115">
                  <c:v>42188.271759259245</c:v>
                </c:pt>
                <c:pt idx="11116">
                  <c:v>42188.272453703685</c:v>
                </c:pt>
                <c:pt idx="11117">
                  <c:v>42188.273148148146</c:v>
                </c:pt>
                <c:pt idx="11118">
                  <c:v>42188.273842592585</c:v>
                </c:pt>
                <c:pt idx="11119">
                  <c:v>42188.274537037039</c:v>
                </c:pt>
                <c:pt idx="11120">
                  <c:v>42188.275231481479</c:v>
                </c:pt>
                <c:pt idx="11121">
                  <c:v>42188.275925925926</c:v>
                </c:pt>
                <c:pt idx="11122">
                  <c:v>42188.276620370372</c:v>
                </c:pt>
                <c:pt idx="11123">
                  <c:v>42188.277314814804</c:v>
                </c:pt>
                <c:pt idx="11124">
                  <c:v>42188.278009259258</c:v>
                </c:pt>
                <c:pt idx="11125">
                  <c:v>42188.278703703683</c:v>
                </c:pt>
                <c:pt idx="11126">
                  <c:v>42188.279398148159</c:v>
                </c:pt>
                <c:pt idx="11127">
                  <c:v>42188.280092592591</c:v>
                </c:pt>
                <c:pt idx="11128">
                  <c:v>42188.280787037023</c:v>
                </c:pt>
                <c:pt idx="11129">
                  <c:v>42188.28148148147</c:v>
                </c:pt>
                <c:pt idx="11130">
                  <c:v>42188.282175925931</c:v>
                </c:pt>
                <c:pt idx="11131">
                  <c:v>42188.282870370385</c:v>
                </c:pt>
                <c:pt idx="11132">
                  <c:v>42188.283564814803</c:v>
                </c:pt>
                <c:pt idx="11133">
                  <c:v>42188.284259259271</c:v>
                </c:pt>
                <c:pt idx="11134">
                  <c:v>42188.284953703704</c:v>
                </c:pt>
                <c:pt idx="11135">
                  <c:v>42188.285648148165</c:v>
                </c:pt>
                <c:pt idx="11136">
                  <c:v>42188.28634259259</c:v>
                </c:pt>
                <c:pt idx="11137">
                  <c:v>42188.287037037036</c:v>
                </c:pt>
                <c:pt idx="11138">
                  <c:v>42188.287731481476</c:v>
                </c:pt>
                <c:pt idx="11139">
                  <c:v>42188.288425925923</c:v>
                </c:pt>
                <c:pt idx="11140">
                  <c:v>42188.289120370355</c:v>
                </c:pt>
                <c:pt idx="11141">
                  <c:v>42188.289814814816</c:v>
                </c:pt>
                <c:pt idx="11142">
                  <c:v>42188.290509259255</c:v>
                </c:pt>
                <c:pt idx="11143">
                  <c:v>42188.291203703673</c:v>
                </c:pt>
                <c:pt idx="11144">
                  <c:v>42188.291898148149</c:v>
                </c:pt>
                <c:pt idx="11145">
                  <c:v>42188.292592592596</c:v>
                </c:pt>
                <c:pt idx="11146">
                  <c:v>42188.29328703702</c:v>
                </c:pt>
                <c:pt idx="11147">
                  <c:v>42188.293981481453</c:v>
                </c:pt>
                <c:pt idx="11148">
                  <c:v>42188.294675925928</c:v>
                </c:pt>
                <c:pt idx="11149">
                  <c:v>42188.295370370353</c:v>
                </c:pt>
                <c:pt idx="11150">
                  <c:v>42188.2960648148</c:v>
                </c:pt>
                <c:pt idx="11151">
                  <c:v>42188.296759259254</c:v>
                </c:pt>
                <c:pt idx="11152">
                  <c:v>42188.297453703672</c:v>
                </c:pt>
                <c:pt idx="11153">
                  <c:v>42188.298148148147</c:v>
                </c:pt>
                <c:pt idx="11154">
                  <c:v>42188.298842592594</c:v>
                </c:pt>
                <c:pt idx="11155">
                  <c:v>42188.299537037034</c:v>
                </c:pt>
                <c:pt idx="11156">
                  <c:v>42188.300231481495</c:v>
                </c:pt>
                <c:pt idx="11157">
                  <c:v>42188.300925925942</c:v>
                </c:pt>
                <c:pt idx="11158">
                  <c:v>42188.301620370381</c:v>
                </c:pt>
                <c:pt idx="11159">
                  <c:v>42188.302314814813</c:v>
                </c:pt>
                <c:pt idx="11160">
                  <c:v>42188.30300925926</c:v>
                </c:pt>
                <c:pt idx="11161">
                  <c:v>42188.303703703685</c:v>
                </c:pt>
                <c:pt idx="11162">
                  <c:v>42188.304398148175</c:v>
                </c:pt>
                <c:pt idx="11163">
                  <c:v>42188.305092592593</c:v>
                </c:pt>
                <c:pt idx="11164">
                  <c:v>42188.305787037025</c:v>
                </c:pt>
                <c:pt idx="11165">
                  <c:v>42188.306481481479</c:v>
                </c:pt>
                <c:pt idx="11166">
                  <c:v>42188.307175925933</c:v>
                </c:pt>
                <c:pt idx="11167">
                  <c:v>42188.307870370387</c:v>
                </c:pt>
                <c:pt idx="11168">
                  <c:v>42188.308564814812</c:v>
                </c:pt>
                <c:pt idx="11169">
                  <c:v>42188.309259259273</c:v>
                </c:pt>
                <c:pt idx="11170">
                  <c:v>42188.309953703705</c:v>
                </c:pt>
                <c:pt idx="11171">
                  <c:v>42188.310648148174</c:v>
                </c:pt>
                <c:pt idx="11172">
                  <c:v>42188.311342592591</c:v>
                </c:pt>
                <c:pt idx="11173">
                  <c:v>42188.312037037053</c:v>
                </c:pt>
                <c:pt idx="11174">
                  <c:v>42188.312731481492</c:v>
                </c:pt>
                <c:pt idx="11175">
                  <c:v>42188.313425925931</c:v>
                </c:pt>
                <c:pt idx="11176">
                  <c:v>42188.314120370385</c:v>
                </c:pt>
                <c:pt idx="11177">
                  <c:v>42188.314814814839</c:v>
                </c:pt>
                <c:pt idx="11178">
                  <c:v>42188.315509259271</c:v>
                </c:pt>
                <c:pt idx="11179">
                  <c:v>42188.316203703711</c:v>
                </c:pt>
                <c:pt idx="11180">
                  <c:v>42188.316898148194</c:v>
                </c:pt>
                <c:pt idx="11181">
                  <c:v>42188.317592592604</c:v>
                </c:pt>
                <c:pt idx="11182">
                  <c:v>42188.318287037051</c:v>
                </c:pt>
                <c:pt idx="11183">
                  <c:v>42188.318981481483</c:v>
                </c:pt>
                <c:pt idx="11184">
                  <c:v>42188.319675925937</c:v>
                </c:pt>
                <c:pt idx="11185">
                  <c:v>42188.320370370369</c:v>
                </c:pt>
                <c:pt idx="11186">
                  <c:v>42188.321064814802</c:v>
                </c:pt>
                <c:pt idx="11187">
                  <c:v>42188.321759259255</c:v>
                </c:pt>
                <c:pt idx="11188">
                  <c:v>42188.322453703688</c:v>
                </c:pt>
                <c:pt idx="11189">
                  <c:v>42188.323148148149</c:v>
                </c:pt>
                <c:pt idx="11190">
                  <c:v>42188.323842592596</c:v>
                </c:pt>
                <c:pt idx="11191">
                  <c:v>42188.324537037042</c:v>
                </c:pt>
                <c:pt idx="11192">
                  <c:v>42188.325231481482</c:v>
                </c:pt>
                <c:pt idx="11193">
                  <c:v>42188.325925925928</c:v>
                </c:pt>
                <c:pt idx="11194">
                  <c:v>42188.326620370368</c:v>
                </c:pt>
                <c:pt idx="11195">
                  <c:v>42188.327314814815</c:v>
                </c:pt>
                <c:pt idx="11196">
                  <c:v>42188.328009259261</c:v>
                </c:pt>
                <c:pt idx="11197">
                  <c:v>42188.328703703679</c:v>
                </c:pt>
                <c:pt idx="11198">
                  <c:v>42188.329398148169</c:v>
                </c:pt>
                <c:pt idx="11199">
                  <c:v>42188.330092592601</c:v>
                </c:pt>
                <c:pt idx="11200">
                  <c:v>42188.330787037034</c:v>
                </c:pt>
                <c:pt idx="11201">
                  <c:v>42188.331481481466</c:v>
                </c:pt>
                <c:pt idx="11202">
                  <c:v>42188.332175925942</c:v>
                </c:pt>
                <c:pt idx="11203">
                  <c:v>42188.332870370396</c:v>
                </c:pt>
                <c:pt idx="11204">
                  <c:v>42188.333564814806</c:v>
                </c:pt>
                <c:pt idx="11205">
                  <c:v>42188.334259259274</c:v>
                </c:pt>
                <c:pt idx="11206">
                  <c:v>42188.334953703707</c:v>
                </c:pt>
                <c:pt idx="11207">
                  <c:v>42188.335648148161</c:v>
                </c:pt>
                <c:pt idx="11208">
                  <c:v>42188.336342592593</c:v>
                </c:pt>
                <c:pt idx="11209">
                  <c:v>42188.337037037039</c:v>
                </c:pt>
                <c:pt idx="11210">
                  <c:v>42188.337731481479</c:v>
                </c:pt>
                <c:pt idx="11211">
                  <c:v>42188.338425925933</c:v>
                </c:pt>
                <c:pt idx="11212">
                  <c:v>42188.339120370372</c:v>
                </c:pt>
                <c:pt idx="11213">
                  <c:v>42188.339814814812</c:v>
                </c:pt>
                <c:pt idx="11214">
                  <c:v>42188.340509259273</c:v>
                </c:pt>
                <c:pt idx="11215">
                  <c:v>42188.341203703705</c:v>
                </c:pt>
                <c:pt idx="11216">
                  <c:v>42188.341898148174</c:v>
                </c:pt>
                <c:pt idx="11217">
                  <c:v>42188.342592592606</c:v>
                </c:pt>
                <c:pt idx="11218">
                  <c:v>42188.343287037038</c:v>
                </c:pt>
                <c:pt idx="11219">
                  <c:v>42188.343981481485</c:v>
                </c:pt>
                <c:pt idx="11220">
                  <c:v>42188.344675925946</c:v>
                </c:pt>
                <c:pt idx="11221">
                  <c:v>42188.345370370385</c:v>
                </c:pt>
                <c:pt idx="11222">
                  <c:v>42188.346064814818</c:v>
                </c:pt>
                <c:pt idx="11223">
                  <c:v>42188.346759259271</c:v>
                </c:pt>
                <c:pt idx="11224">
                  <c:v>42188.347453703704</c:v>
                </c:pt>
                <c:pt idx="11225">
                  <c:v>42188.348148148179</c:v>
                </c:pt>
                <c:pt idx="11226">
                  <c:v>42188.348842592604</c:v>
                </c:pt>
                <c:pt idx="11227">
                  <c:v>42188.349537037051</c:v>
                </c:pt>
                <c:pt idx="11228">
                  <c:v>42188.350231481498</c:v>
                </c:pt>
                <c:pt idx="11229">
                  <c:v>42188.350925925937</c:v>
                </c:pt>
                <c:pt idx="11230">
                  <c:v>42188.351620370369</c:v>
                </c:pt>
                <c:pt idx="11231">
                  <c:v>42188.352314814831</c:v>
                </c:pt>
                <c:pt idx="11232">
                  <c:v>42188.353009259263</c:v>
                </c:pt>
                <c:pt idx="11233">
                  <c:v>42188.353703703688</c:v>
                </c:pt>
                <c:pt idx="11234">
                  <c:v>42188.354398148178</c:v>
                </c:pt>
                <c:pt idx="11235">
                  <c:v>42188.355092592603</c:v>
                </c:pt>
                <c:pt idx="11236">
                  <c:v>42188.355787037035</c:v>
                </c:pt>
                <c:pt idx="11237">
                  <c:v>42188.356481481482</c:v>
                </c:pt>
                <c:pt idx="11238">
                  <c:v>42188.357175925943</c:v>
                </c:pt>
                <c:pt idx="11239">
                  <c:v>42188.35787037039</c:v>
                </c:pt>
                <c:pt idx="11240">
                  <c:v>42188.358564814829</c:v>
                </c:pt>
                <c:pt idx="11241">
                  <c:v>42188.359259259276</c:v>
                </c:pt>
                <c:pt idx="11242">
                  <c:v>42188.359953703701</c:v>
                </c:pt>
                <c:pt idx="11243">
                  <c:v>42188.360648148169</c:v>
                </c:pt>
                <c:pt idx="11244">
                  <c:v>42188.361342592594</c:v>
                </c:pt>
                <c:pt idx="11245">
                  <c:v>42188.362037037041</c:v>
                </c:pt>
                <c:pt idx="11246">
                  <c:v>42188.36273148148</c:v>
                </c:pt>
                <c:pt idx="11247">
                  <c:v>42188.363425925927</c:v>
                </c:pt>
                <c:pt idx="11248">
                  <c:v>42188.364120370381</c:v>
                </c:pt>
                <c:pt idx="11249">
                  <c:v>42188.364814814813</c:v>
                </c:pt>
                <c:pt idx="11250">
                  <c:v>42188.36550925926</c:v>
                </c:pt>
                <c:pt idx="11251">
                  <c:v>42188.366203703707</c:v>
                </c:pt>
                <c:pt idx="11252">
                  <c:v>42188.366898148175</c:v>
                </c:pt>
                <c:pt idx="11253">
                  <c:v>42188.367592592593</c:v>
                </c:pt>
                <c:pt idx="11254">
                  <c:v>42188.368287037039</c:v>
                </c:pt>
                <c:pt idx="11255">
                  <c:v>42188.368981481479</c:v>
                </c:pt>
                <c:pt idx="11256">
                  <c:v>42188.369675925933</c:v>
                </c:pt>
                <c:pt idx="11257">
                  <c:v>42188.370370370387</c:v>
                </c:pt>
                <c:pt idx="11258">
                  <c:v>42188.371064814804</c:v>
                </c:pt>
                <c:pt idx="11259">
                  <c:v>42188.371759259258</c:v>
                </c:pt>
                <c:pt idx="11260">
                  <c:v>42188.372453703705</c:v>
                </c:pt>
                <c:pt idx="11261">
                  <c:v>42188.373148148159</c:v>
                </c:pt>
                <c:pt idx="11262">
                  <c:v>42188.373842592591</c:v>
                </c:pt>
                <c:pt idx="11263">
                  <c:v>42188.374537037053</c:v>
                </c:pt>
                <c:pt idx="11264">
                  <c:v>42188.375231481492</c:v>
                </c:pt>
                <c:pt idx="11265">
                  <c:v>42188.375925925931</c:v>
                </c:pt>
                <c:pt idx="11266">
                  <c:v>42188.376620370385</c:v>
                </c:pt>
                <c:pt idx="11267">
                  <c:v>42188.377314814818</c:v>
                </c:pt>
                <c:pt idx="11268">
                  <c:v>42188.378009259271</c:v>
                </c:pt>
                <c:pt idx="11269">
                  <c:v>42188.378703703704</c:v>
                </c:pt>
                <c:pt idx="11270">
                  <c:v>42188.379398148179</c:v>
                </c:pt>
                <c:pt idx="11271">
                  <c:v>42188.380092592604</c:v>
                </c:pt>
                <c:pt idx="11272">
                  <c:v>42188.380787037036</c:v>
                </c:pt>
                <c:pt idx="11273">
                  <c:v>42188.381481481476</c:v>
                </c:pt>
                <c:pt idx="11274">
                  <c:v>42188.382175925937</c:v>
                </c:pt>
                <c:pt idx="11275">
                  <c:v>42188.382870370391</c:v>
                </c:pt>
                <c:pt idx="11276">
                  <c:v>42188.383564814816</c:v>
                </c:pt>
                <c:pt idx="11277">
                  <c:v>42188.384259259285</c:v>
                </c:pt>
                <c:pt idx="11278">
                  <c:v>42188.384953703702</c:v>
                </c:pt>
                <c:pt idx="11279">
                  <c:v>42188.385648148171</c:v>
                </c:pt>
                <c:pt idx="11280">
                  <c:v>42188.386342592603</c:v>
                </c:pt>
                <c:pt idx="11281">
                  <c:v>42188.387037037042</c:v>
                </c:pt>
                <c:pt idx="11282">
                  <c:v>42188.387731481482</c:v>
                </c:pt>
                <c:pt idx="11283">
                  <c:v>42188.388425925943</c:v>
                </c:pt>
                <c:pt idx="11284">
                  <c:v>42188.389120370368</c:v>
                </c:pt>
                <c:pt idx="11285">
                  <c:v>42188.389814814829</c:v>
                </c:pt>
                <c:pt idx="11286">
                  <c:v>42188.390509259261</c:v>
                </c:pt>
                <c:pt idx="11287">
                  <c:v>42188.391203703679</c:v>
                </c:pt>
                <c:pt idx="11288">
                  <c:v>42188.391898148169</c:v>
                </c:pt>
                <c:pt idx="11289">
                  <c:v>42188.392592592601</c:v>
                </c:pt>
                <c:pt idx="11290">
                  <c:v>42188.393287037034</c:v>
                </c:pt>
                <c:pt idx="11291">
                  <c:v>42188.393981481466</c:v>
                </c:pt>
                <c:pt idx="11292">
                  <c:v>42188.394675925942</c:v>
                </c:pt>
                <c:pt idx="11293">
                  <c:v>42188.395370370381</c:v>
                </c:pt>
                <c:pt idx="11294">
                  <c:v>42188.396064814806</c:v>
                </c:pt>
                <c:pt idx="11295">
                  <c:v>42188.39675925926</c:v>
                </c:pt>
                <c:pt idx="11296">
                  <c:v>42188.397453703685</c:v>
                </c:pt>
                <c:pt idx="11297">
                  <c:v>42188.398148148161</c:v>
                </c:pt>
                <c:pt idx="11298">
                  <c:v>42188.398842592593</c:v>
                </c:pt>
                <c:pt idx="11299">
                  <c:v>42188.399537037039</c:v>
                </c:pt>
                <c:pt idx="11300">
                  <c:v>42188.400231481493</c:v>
                </c:pt>
                <c:pt idx="11301">
                  <c:v>42188.400925925933</c:v>
                </c:pt>
                <c:pt idx="11302">
                  <c:v>42188.401620370372</c:v>
                </c:pt>
                <c:pt idx="11303">
                  <c:v>42188.402314814812</c:v>
                </c:pt>
                <c:pt idx="11304">
                  <c:v>42188.403009259258</c:v>
                </c:pt>
                <c:pt idx="11305">
                  <c:v>42188.403703703683</c:v>
                </c:pt>
                <c:pt idx="11306">
                  <c:v>42188.404398148174</c:v>
                </c:pt>
                <c:pt idx="11307">
                  <c:v>42188.405092592591</c:v>
                </c:pt>
                <c:pt idx="11308">
                  <c:v>42188.405787037023</c:v>
                </c:pt>
                <c:pt idx="11309">
                  <c:v>42188.406481481485</c:v>
                </c:pt>
                <c:pt idx="11310">
                  <c:v>42188.407175925931</c:v>
                </c:pt>
                <c:pt idx="11311">
                  <c:v>42188.407870370385</c:v>
                </c:pt>
                <c:pt idx="11312">
                  <c:v>42188.408564814818</c:v>
                </c:pt>
                <c:pt idx="11313">
                  <c:v>42188.409259259271</c:v>
                </c:pt>
                <c:pt idx="11314">
                  <c:v>42188.409953703704</c:v>
                </c:pt>
                <c:pt idx="11315">
                  <c:v>42188.410648148179</c:v>
                </c:pt>
                <c:pt idx="11316">
                  <c:v>42188.41134259259</c:v>
                </c:pt>
                <c:pt idx="11317">
                  <c:v>42188.412037037051</c:v>
                </c:pt>
                <c:pt idx="11318">
                  <c:v>42188.412731481483</c:v>
                </c:pt>
                <c:pt idx="11319">
                  <c:v>42188.413425925923</c:v>
                </c:pt>
                <c:pt idx="11320">
                  <c:v>42188.414120370369</c:v>
                </c:pt>
                <c:pt idx="11321">
                  <c:v>42188.414814814831</c:v>
                </c:pt>
                <c:pt idx="11322">
                  <c:v>42188.415509259263</c:v>
                </c:pt>
                <c:pt idx="11323">
                  <c:v>42188.416203703702</c:v>
                </c:pt>
                <c:pt idx="11324">
                  <c:v>42188.416898148178</c:v>
                </c:pt>
                <c:pt idx="11325">
                  <c:v>42188.417592592603</c:v>
                </c:pt>
                <c:pt idx="11326">
                  <c:v>42188.418287037042</c:v>
                </c:pt>
                <c:pt idx="11327">
                  <c:v>42188.418981481482</c:v>
                </c:pt>
                <c:pt idx="11328">
                  <c:v>42188.419675925943</c:v>
                </c:pt>
                <c:pt idx="11329">
                  <c:v>42188.420370370368</c:v>
                </c:pt>
                <c:pt idx="11330">
                  <c:v>42188.4210648148</c:v>
                </c:pt>
                <c:pt idx="11331">
                  <c:v>42188.421759259254</c:v>
                </c:pt>
                <c:pt idx="11332">
                  <c:v>42188.422453703679</c:v>
                </c:pt>
                <c:pt idx="11333">
                  <c:v>42188.423148148147</c:v>
                </c:pt>
                <c:pt idx="11334">
                  <c:v>42188.423842592594</c:v>
                </c:pt>
                <c:pt idx="11335">
                  <c:v>42188.424537037041</c:v>
                </c:pt>
                <c:pt idx="11336">
                  <c:v>42188.42523148148</c:v>
                </c:pt>
                <c:pt idx="11337">
                  <c:v>42188.425925925927</c:v>
                </c:pt>
                <c:pt idx="11338">
                  <c:v>42188.426620370381</c:v>
                </c:pt>
                <c:pt idx="11339">
                  <c:v>42188.427314814806</c:v>
                </c:pt>
                <c:pt idx="11340">
                  <c:v>42188.42800925926</c:v>
                </c:pt>
                <c:pt idx="11341">
                  <c:v>42188.428703703685</c:v>
                </c:pt>
                <c:pt idx="11342">
                  <c:v>42188.429398148161</c:v>
                </c:pt>
                <c:pt idx="11343">
                  <c:v>42188.430092592593</c:v>
                </c:pt>
                <c:pt idx="11344">
                  <c:v>42188.430787037025</c:v>
                </c:pt>
                <c:pt idx="11345">
                  <c:v>42188.431481481464</c:v>
                </c:pt>
                <c:pt idx="11346">
                  <c:v>42188.432175925933</c:v>
                </c:pt>
                <c:pt idx="11347">
                  <c:v>42188.432870370387</c:v>
                </c:pt>
                <c:pt idx="11348">
                  <c:v>42188.433564814804</c:v>
                </c:pt>
                <c:pt idx="11349">
                  <c:v>42188.434259259273</c:v>
                </c:pt>
                <c:pt idx="11350">
                  <c:v>42188.434953703705</c:v>
                </c:pt>
                <c:pt idx="11351">
                  <c:v>42188.435648148159</c:v>
                </c:pt>
                <c:pt idx="11352">
                  <c:v>42188.436342592591</c:v>
                </c:pt>
                <c:pt idx="11353">
                  <c:v>42188.437037037038</c:v>
                </c:pt>
                <c:pt idx="11354">
                  <c:v>42188.437731481485</c:v>
                </c:pt>
                <c:pt idx="11355">
                  <c:v>42188.438425925931</c:v>
                </c:pt>
                <c:pt idx="11356">
                  <c:v>42188.439120370371</c:v>
                </c:pt>
                <c:pt idx="11357">
                  <c:v>42188.439814814818</c:v>
                </c:pt>
                <c:pt idx="11358">
                  <c:v>42188.440509259271</c:v>
                </c:pt>
                <c:pt idx="11359">
                  <c:v>42188.441203703704</c:v>
                </c:pt>
                <c:pt idx="11360">
                  <c:v>42188.441898148179</c:v>
                </c:pt>
                <c:pt idx="11361">
                  <c:v>42188.442592592604</c:v>
                </c:pt>
                <c:pt idx="11362">
                  <c:v>42188.443287037036</c:v>
                </c:pt>
                <c:pt idx="11363">
                  <c:v>42188.443981481476</c:v>
                </c:pt>
                <c:pt idx="11364">
                  <c:v>42188.444675925937</c:v>
                </c:pt>
                <c:pt idx="11365">
                  <c:v>42188.445370370369</c:v>
                </c:pt>
                <c:pt idx="11366">
                  <c:v>42188.446064814816</c:v>
                </c:pt>
                <c:pt idx="11367">
                  <c:v>42188.446759259263</c:v>
                </c:pt>
                <c:pt idx="11368">
                  <c:v>42188.447453703688</c:v>
                </c:pt>
                <c:pt idx="11369">
                  <c:v>42188.448148148171</c:v>
                </c:pt>
                <c:pt idx="11370">
                  <c:v>42188.448842592603</c:v>
                </c:pt>
                <c:pt idx="11371">
                  <c:v>42188.449537037042</c:v>
                </c:pt>
                <c:pt idx="11372">
                  <c:v>42188.450231481496</c:v>
                </c:pt>
                <c:pt idx="11373">
                  <c:v>42188.450925925943</c:v>
                </c:pt>
                <c:pt idx="11374">
                  <c:v>42188.451620370368</c:v>
                </c:pt>
                <c:pt idx="11375">
                  <c:v>42188.452314814829</c:v>
                </c:pt>
                <c:pt idx="11376">
                  <c:v>42188.453009259261</c:v>
                </c:pt>
                <c:pt idx="11377">
                  <c:v>42188.453703703679</c:v>
                </c:pt>
                <c:pt idx="11378">
                  <c:v>42188.454398148177</c:v>
                </c:pt>
                <c:pt idx="11379">
                  <c:v>42188.455092592601</c:v>
                </c:pt>
                <c:pt idx="11380">
                  <c:v>42188.455787037034</c:v>
                </c:pt>
                <c:pt idx="11381">
                  <c:v>42188.45648148148</c:v>
                </c:pt>
                <c:pt idx="11382">
                  <c:v>42188.457175925942</c:v>
                </c:pt>
                <c:pt idx="11383">
                  <c:v>42188.457870370396</c:v>
                </c:pt>
                <c:pt idx="11384">
                  <c:v>42188.458564814813</c:v>
                </c:pt>
                <c:pt idx="11385">
                  <c:v>42188.459259259274</c:v>
                </c:pt>
                <c:pt idx="11386">
                  <c:v>42188.459953703707</c:v>
                </c:pt>
                <c:pt idx="11387">
                  <c:v>42188.460648148161</c:v>
                </c:pt>
                <c:pt idx="11388">
                  <c:v>42188.461342592585</c:v>
                </c:pt>
                <c:pt idx="11389">
                  <c:v>42188.462037037039</c:v>
                </c:pt>
                <c:pt idx="11390">
                  <c:v>42188.462731481479</c:v>
                </c:pt>
                <c:pt idx="11391">
                  <c:v>42188.463425925926</c:v>
                </c:pt>
                <c:pt idx="11392">
                  <c:v>42188.464120370372</c:v>
                </c:pt>
                <c:pt idx="11393">
                  <c:v>42188.464814814812</c:v>
                </c:pt>
                <c:pt idx="11394">
                  <c:v>42188.465509259258</c:v>
                </c:pt>
                <c:pt idx="11395">
                  <c:v>42188.466203703705</c:v>
                </c:pt>
                <c:pt idx="11396">
                  <c:v>42188.466898148174</c:v>
                </c:pt>
                <c:pt idx="11397">
                  <c:v>42188.467592592591</c:v>
                </c:pt>
                <c:pt idx="11398">
                  <c:v>42188.468287037038</c:v>
                </c:pt>
                <c:pt idx="11399">
                  <c:v>42188.468981481485</c:v>
                </c:pt>
                <c:pt idx="11400">
                  <c:v>42188.469675925931</c:v>
                </c:pt>
                <c:pt idx="11401">
                  <c:v>42188.470370370385</c:v>
                </c:pt>
                <c:pt idx="11402">
                  <c:v>42188.471064814803</c:v>
                </c:pt>
                <c:pt idx="11403">
                  <c:v>42188.471759259257</c:v>
                </c:pt>
                <c:pt idx="11404">
                  <c:v>42188.472453703704</c:v>
                </c:pt>
                <c:pt idx="11405">
                  <c:v>42188.473148148165</c:v>
                </c:pt>
                <c:pt idx="11406">
                  <c:v>42188.47384259259</c:v>
                </c:pt>
                <c:pt idx="11407">
                  <c:v>42188.474537037051</c:v>
                </c:pt>
                <c:pt idx="11408">
                  <c:v>42188.475231481483</c:v>
                </c:pt>
                <c:pt idx="11409">
                  <c:v>42188.475925925923</c:v>
                </c:pt>
                <c:pt idx="11410">
                  <c:v>42188.476620370369</c:v>
                </c:pt>
                <c:pt idx="11411">
                  <c:v>42188.477314814816</c:v>
                </c:pt>
                <c:pt idx="11412">
                  <c:v>42188.478009259263</c:v>
                </c:pt>
                <c:pt idx="11413">
                  <c:v>42188.478703703688</c:v>
                </c:pt>
                <c:pt idx="11414">
                  <c:v>42188.479398148171</c:v>
                </c:pt>
                <c:pt idx="11415">
                  <c:v>42188.480092592603</c:v>
                </c:pt>
                <c:pt idx="11416">
                  <c:v>42188.480787037035</c:v>
                </c:pt>
                <c:pt idx="11417">
                  <c:v>42188.481481481474</c:v>
                </c:pt>
                <c:pt idx="11418">
                  <c:v>42188.482175925943</c:v>
                </c:pt>
                <c:pt idx="11419">
                  <c:v>42188.48287037039</c:v>
                </c:pt>
                <c:pt idx="11420">
                  <c:v>42188.483564814815</c:v>
                </c:pt>
                <c:pt idx="11421">
                  <c:v>42188.484259259276</c:v>
                </c:pt>
                <c:pt idx="11422">
                  <c:v>42188.484953703701</c:v>
                </c:pt>
                <c:pt idx="11423">
                  <c:v>42188.485648148169</c:v>
                </c:pt>
                <c:pt idx="11424">
                  <c:v>42188.486342592601</c:v>
                </c:pt>
                <c:pt idx="11425">
                  <c:v>42188.487037037041</c:v>
                </c:pt>
                <c:pt idx="11426">
                  <c:v>42188.48773148148</c:v>
                </c:pt>
                <c:pt idx="11427">
                  <c:v>42188.488425925942</c:v>
                </c:pt>
                <c:pt idx="11428">
                  <c:v>42188.489120370381</c:v>
                </c:pt>
                <c:pt idx="11429">
                  <c:v>42188.489814814813</c:v>
                </c:pt>
                <c:pt idx="11430">
                  <c:v>42188.49050925926</c:v>
                </c:pt>
                <c:pt idx="11431">
                  <c:v>42188.491203703685</c:v>
                </c:pt>
                <c:pt idx="11432">
                  <c:v>42188.491898148161</c:v>
                </c:pt>
                <c:pt idx="11433">
                  <c:v>42188.492592592593</c:v>
                </c:pt>
                <c:pt idx="11434">
                  <c:v>42188.493287037025</c:v>
                </c:pt>
                <c:pt idx="11435">
                  <c:v>42188.493981481464</c:v>
                </c:pt>
                <c:pt idx="11436">
                  <c:v>42188.494675925933</c:v>
                </c:pt>
                <c:pt idx="11437">
                  <c:v>42188.495370370372</c:v>
                </c:pt>
                <c:pt idx="11438">
                  <c:v>42188.496064814804</c:v>
                </c:pt>
                <c:pt idx="11439">
                  <c:v>42188.496759259258</c:v>
                </c:pt>
                <c:pt idx="11440">
                  <c:v>42188.497453703683</c:v>
                </c:pt>
                <c:pt idx="11441">
                  <c:v>42188.498148148159</c:v>
                </c:pt>
                <c:pt idx="11442">
                  <c:v>42188.498842592591</c:v>
                </c:pt>
                <c:pt idx="11443">
                  <c:v>42188.499537037038</c:v>
                </c:pt>
                <c:pt idx="11444">
                  <c:v>42188.500231481492</c:v>
                </c:pt>
                <c:pt idx="11445">
                  <c:v>42188.500925925931</c:v>
                </c:pt>
                <c:pt idx="11446">
                  <c:v>42188.501620370371</c:v>
                </c:pt>
                <c:pt idx="11447">
                  <c:v>42188.502314814818</c:v>
                </c:pt>
                <c:pt idx="11448">
                  <c:v>42188.503009259257</c:v>
                </c:pt>
                <c:pt idx="11449">
                  <c:v>42188.503703703682</c:v>
                </c:pt>
                <c:pt idx="11450">
                  <c:v>42188.504398148179</c:v>
                </c:pt>
                <c:pt idx="11451">
                  <c:v>42188.50509259259</c:v>
                </c:pt>
                <c:pt idx="11452">
                  <c:v>42188.505787037022</c:v>
                </c:pt>
                <c:pt idx="11453">
                  <c:v>42188.506481481476</c:v>
                </c:pt>
                <c:pt idx="11454">
                  <c:v>42188.507175925923</c:v>
                </c:pt>
                <c:pt idx="11455">
                  <c:v>42188.507870370369</c:v>
                </c:pt>
                <c:pt idx="11456">
                  <c:v>42188.508564814816</c:v>
                </c:pt>
                <c:pt idx="11457">
                  <c:v>42188.509259259263</c:v>
                </c:pt>
                <c:pt idx="11458">
                  <c:v>42188.509953703688</c:v>
                </c:pt>
                <c:pt idx="11459">
                  <c:v>42188.510648148171</c:v>
                </c:pt>
                <c:pt idx="11460">
                  <c:v>42188.511342592596</c:v>
                </c:pt>
                <c:pt idx="11461">
                  <c:v>42188.512037037042</c:v>
                </c:pt>
                <c:pt idx="11462">
                  <c:v>42188.512731481482</c:v>
                </c:pt>
                <c:pt idx="11463">
                  <c:v>42188.513425925928</c:v>
                </c:pt>
                <c:pt idx="11464">
                  <c:v>42188.514120370368</c:v>
                </c:pt>
                <c:pt idx="11465">
                  <c:v>42188.514814814829</c:v>
                </c:pt>
                <c:pt idx="11466">
                  <c:v>42188.515509259261</c:v>
                </c:pt>
                <c:pt idx="11467">
                  <c:v>42188.516203703701</c:v>
                </c:pt>
                <c:pt idx="11468">
                  <c:v>42188.516898148177</c:v>
                </c:pt>
                <c:pt idx="11469">
                  <c:v>42188.517592592601</c:v>
                </c:pt>
                <c:pt idx="11470">
                  <c:v>42188.518287037041</c:v>
                </c:pt>
                <c:pt idx="11471">
                  <c:v>42188.51898148148</c:v>
                </c:pt>
                <c:pt idx="11472">
                  <c:v>42188.519675925942</c:v>
                </c:pt>
                <c:pt idx="11473">
                  <c:v>42188.520370370381</c:v>
                </c:pt>
                <c:pt idx="11474">
                  <c:v>42188.521064814784</c:v>
                </c:pt>
                <c:pt idx="11475">
                  <c:v>42188.521759259245</c:v>
                </c:pt>
                <c:pt idx="11476">
                  <c:v>42188.522453703685</c:v>
                </c:pt>
                <c:pt idx="11477">
                  <c:v>42188.523148148146</c:v>
                </c:pt>
                <c:pt idx="11478">
                  <c:v>42188.523842592585</c:v>
                </c:pt>
                <c:pt idx="11479">
                  <c:v>42188.524537037039</c:v>
                </c:pt>
                <c:pt idx="11480">
                  <c:v>42188.525231481479</c:v>
                </c:pt>
                <c:pt idx="11481">
                  <c:v>42188.525925925926</c:v>
                </c:pt>
                <c:pt idx="11482">
                  <c:v>42188.526620370372</c:v>
                </c:pt>
                <c:pt idx="11483">
                  <c:v>42188.527314814804</c:v>
                </c:pt>
                <c:pt idx="11484">
                  <c:v>42188.528009259258</c:v>
                </c:pt>
                <c:pt idx="11485">
                  <c:v>42188.528703703683</c:v>
                </c:pt>
                <c:pt idx="11486">
                  <c:v>42188.529398148159</c:v>
                </c:pt>
                <c:pt idx="11487">
                  <c:v>42188.530092592591</c:v>
                </c:pt>
                <c:pt idx="11488">
                  <c:v>42188.530787037023</c:v>
                </c:pt>
                <c:pt idx="11489">
                  <c:v>42188.53148148147</c:v>
                </c:pt>
                <c:pt idx="11490">
                  <c:v>42188.532175925931</c:v>
                </c:pt>
                <c:pt idx="11491">
                  <c:v>42188.532870370385</c:v>
                </c:pt>
                <c:pt idx="11492">
                  <c:v>42188.533564814803</c:v>
                </c:pt>
                <c:pt idx="11493">
                  <c:v>42188.534259259271</c:v>
                </c:pt>
                <c:pt idx="11494">
                  <c:v>42188.534953703704</c:v>
                </c:pt>
                <c:pt idx="11495">
                  <c:v>42188.535648148165</c:v>
                </c:pt>
                <c:pt idx="11496">
                  <c:v>42188.53634259259</c:v>
                </c:pt>
                <c:pt idx="11497">
                  <c:v>42188.537037037036</c:v>
                </c:pt>
                <c:pt idx="11498">
                  <c:v>42188.537731481476</c:v>
                </c:pt>
                <c:pt idx="11499">
                  <c:v>42188.538425925923</c:v>
                </c:pt>
                <c:pt idx="11500">
                  <c:v>42188.539120370355</c:v>
                </c:pt>
                <c:pt idx="11501">
                  <c:v>42188.539814814816</c:v>
                </c:pt>
                <c:pt idx="11502">
                  <c:v>42188.540509259263</c:v>
                </c:pt>
                <c:pt idx="11503">
                  <c:v>42188.541203703688</c:v>
                </c:pt>
                <c:pt idx="11504">
                  <c:v>42188.541898148171</c:v>
                </c:pt>
                <c:pt idx="11505">
                  <c:v>42188.542592592603</c:v>
                </c:pt>
                <c:pt idx="11506">
                  <c:v>42188.543287037035</c:v>
                </c:pt>
                <c:pt idx="11507">
                  <c:v>42188.543981481474</c:v>
                </c:pt>
                <c:pt idx="11508">
                  <c:v>42188.544675925943</c:v>
                </c:pt>
                <c:pt idx="11509">
                  <c:v>42188.545370370368</c:v>
                </c:pt>
                <c:pt idx="11510">
                  <c:v>42188.546064814815</c:v>
                </c:pt>
                <c:pt idx="11511">
                  <c:v>42188.546759259261</c:v>
                </c:pt>
                <c:pt idx="11512">
                  <c:v>42188.547453703679</c:v>
                </c:pt>
                <c:pt idx="11513">
                  <c:v>42188.548148148169</c:v>
                </c:pt>
                <c:pt idx="11514">
                  <c:v>42188.548842592601</c:v>
                </c:pt>
                <c:pt idx="11515">
                  <c:v>42188.549537037041</c:v>
                </c:pt>
                <c:pt idx="11516">
                  <c:v>42188.550231481495</c:v>
                </c:pt>
                <c:pt idx="11517">
                  <c:v>42188.550925925942</c:v>
                </c:pt>
                <c:pt idx="11518">
                  <c:v>42188.551620370381</c:v>
                </c:pt>
                <c:pt idx="11519">
                  <c:v>42188.552314814813</c:v>
                </c:pt>
                <c:pt idx="11520">
                  <c:v>42188.55300925926</c:v>
                </c:pt>
                <c:pt idx="11521">
                  <c:v>42188.553703703685</c:v>
                </c:pt>
                <c:pt idx="11522">
                  <c:v>42188.554398148175</c:v>
                </c:pt>
                <c:pt idx="11523">
                  <c:v>42188.555092592593</c:v>
                </c:pt>
                <c:pt idx="11524">
                  <c:v>42188.555787037025</c:v>
                </c:pt>
                <c:pt idx="11525">
                  <c:v>42188.556481481479</c:v>
                </c:pt>
                <c:pt idx="11526">
                  <c:v>42188.557175925933</c:v>
                </c:pt>
                <c:pt idx="11527">
                  <c:v>42188.557870370387</c:v>
                </c:pt>
                <c:pt idx="11528">
                  <c:v>42188.558564814812</c:v>
                </c:pt>
                <c:pt idx="11529">
                  <c:v>42188.559259259273</c:v>
                </c:pt>
                <c:pt idx="11530">
                  <c:v>42188.559953703705</c:v>
                </c:pt>
                <c:pt idx="11531">
                  <c:v>42188.560648148159</c:v>
                </c:pt>
                <c:pt idx="11532">
                  <c:v>42188.561342592584</c:v>
                </c:pt>
                <c:pt idx="11533">
                  <c:v>42188.562037037038</c:v>
                </c:pt>
                <c:pt idx="11534">
                  <c:v>42188.562731481485</c:v>
                </c:pt>
                <c:pt idx="11535">
                  <c:v>42188.563425925924</c:v>
                </c:pt>
                <c:pt idx="11536">
                  <c:v>42188.564120370371</c:v>
                </c:pt>
                <c:pt idx="11537">
                  <c:v>42188.564814814818</c:v>
                </c:pt>
                <c:pt idx="11538">
                  <c:v>42188.565509259257</c:v>
                </c:pt>
                <c:pt idx="11539">
                  <c:v>42188.566203703704</c:v>
                </c:pt>
                <c:pt idx="11540">
                  <c:v>42188.566898148179</c:v>
                </c:pt>
                <c:pt idx="11541">
                  <c:v>42188.56759259259</c:v>
                </c:pt>
                <c:pt idx="11542">
                  <c:v>42188.568287037036</c:v>
                </c:pt>
                <c:pt idx="11543">
                  <c:v>42188.568981481476</c:v>
                </c:pt>
                <c:pt idx="11544">
                  <c:v>42188.569675925923</c:v>
                </c:pt>
                <c:pt idx="11545">
                  <c:v>42188.570370370369</c:v>
                </c:pt>
                <c:pt idx="11546">
                  <c:v>42188.571064814802</c:v>
                </c:pt>
                <c:pt idx="11547">
                  <c:v>42188.571759259255</c:v>
                </c:pt>
                <c:pt idx="11548">
                  <c:v>42188.572453703688</c:v>
                </c:pt>
                <c:pt idx="11549">
                  <c:v>42188.573148148149</c:v>
                </c:pt>
                <c:pt idx="11550">
                  <c:v>42188.573842592596</c:v>
                </c:pt>
                <c:pt idx="11551">
                  <c:v>42188.574537037042</c:v>
                </c:pt>
                <c:pt idx="11552">
                  <c:v>42188.575231481482</c:v>
                </c:pt>
                <c:pt idx="11553">
                  <c:v>42188.575925925928</c:v>
                </c:pt>
                <c:pt idx="11554">
                  <c:v>42188.576620370368</c:v>
                </c:pt>
                <c:pt idx="11555">
                  <c:v>42188.577314814815</c:v>
                </c:pt>
                <c:pt idx="11556">
                  <c:v>42188.578009259261</c:v>
                </c:pt>
                <c:pt idx="11557">
                  <c:v>42188.578703703679</c:v>
                </c:pt>
                <c:pt idx="11558">
                  <c:v>42188.579398148169</c:v>
                </c:pt>
                <c:pt idx="11559">
                  <c:v>42188.580092592601</c:v>
                </c:pt>
                <c:pt idx="11560">
                  <c:v>42188.580787037034</c:v>
                </c:pt>
                <c:pt idx="11561">
                  <c:v>42188.581481481466</c:v>
                </c:pt>
                <c:pt idx="11562">
                  <c:v>42188.582175925942</c:v>
                </c:pt>
                <c:pt idx="11563">
                  <c:v>42188.582870370396</c:v>
                </c:pt>
                <c:pt idx="11564">
                  <c:v>42188.583564814806</c:v>
                </c:pt>
                <c:pt idx="11565">
                  <c:v>42188.584259259274</c:v>
                </c:pt>
                <c:pt idx="11566">
                  <c:v>42188.584953703707</c:v>
                </c:pt>
                <c:pt idx="11567">
                  <c:v>42188.585648148161</c:v>
                </c:pt>
                <c:pt idx="11568">
                  <c:v>42188.586342592593</c:v>
                </c:pt>
                <c:pt idx="11569">
                  <c:v>42188.587037037039</c:v>
                </c:pt>
                <c:pt idx="11570">
                  <c:v>42188.587731481479</c:v>
                </c:pt>
                <c:pt idx="11571">
                  <c:v>42188.588425925933</c:v>
                </c:pt>
                <c:pt idx="11572">
                  <c:v>42188.589120370372</c:v>
                </c:pt>
                <c:pt idx="11573">
                  <c:v>42188.589814814812</c:v>
                </c:pt>
                <c:pt idx="11574">
                  <c:v>42188.590509259258</c:v>
                </c:pt>
                <c:pt idx="11575">
                  <c:v>42188.591203703683</c:v>
                </c:pt>
                <c:pt idx="11576">
                  <c:v>42188.591898148159</c:v>
                </c:pt>
                <c:pt idx="11577">
                  <c:v>42188.592592592591</c:v>
                </c:pt>
                <c:pt idx="11578">
                  <c:v>42188.593287037023</c:v>
                </c:pt>
                <c:pt idx="11579">
                  <c:v>42188.59398148147</c:v>
                </c:pt>
                <c:pt idx="11580">
                  <c:v>42188.594675925931</c:v>
                </c:pt>
                <c:pt idx="11581">
                  <c:v>42188.595370370371</c:v>
                </c:pt>
                <c:pt idx="11582">
                  <c:v>42188.596064814803</c:v>
                </c:pt>
                <c:pt idx="11583">
                  <c:v>42188.596759259257</c:v>
                </c:pt>
                <c:pt idx="11584">
                  <c:v>42188.597453703682</c:v>
                </c:pt>
                <c:pt idx="11585">
                  <c:v>42188.598148148165</c:v>
                </c:pt>
                <c:pt idx="11586">
                  <c:v>42188.59884259259</c:v>
                </c:pt>
                <c:pt idx="11587">
                  <c:v>42188.599537037036</c:v>
                </c:pt>
                <c:pt idx="11588">
                  <c:v>42188.600231481483</c:v>
                </c:pt>
                <c:pt idx="11589">
                  <c:v>42188.600925925923</c:v>
                </c:pt>
                <c:pt idx="11590">
                  <c:v>42188.601620370355</c:v>
                </c:pt>
                <c:pt idx="11591">
                  <c:v>42188.602314814816</c:v>
                </c:pt>
                <c:pt idx="11592">
                  <c:v>42188.603009259255</c:v>
                </c:pt>
                <c:pt idx="11593">
                  <c:v>42188.603703703673</c:v>
                </c:pt>
                <c:pt idx="11594">
                  <c:v>42188.604398148171</c:v>
                </c:pt>
                <c:pt idx="11595">
                  <c:v>42188.605092592596</c:v>
                </c:pt>
                <c:pt idx="11596">
                  <c:v>42188.60578703702</c:v>
                </c:pt>
                <c:pt idx="11597">
                  <c:v>42188.606481481474</c:v>
                </c:pt>
                <c:pt idx="11598">
                  <c:v>42188.607175925928</c:v>
                </c:pt>
                <c:pt idx="11599">
                  <c:v>42188.607870370368</c:v>
                </c:pt>
                <c:pt idx="11600">
                  <c:v>42188.608564814815</c:v>
                </c:pt>
                <c:pt idx="11601">
                  <c:v>42188.609259259261</c:v>
                </c:pt>
                <c:pt idx="11602">
                  <c:v>42188.609953703679</c:v>
                </c:pt>
                <c:pt idx="11603">
                  <c:v>42188.610648148169</c:v>
                </c:pt>
                <c:pt idx="11604">
                  <c:v>42188.611342592594</c:v>
                </c:pt>
                <c:pt idx="11605">
                  <c:v>42188.612037037041</c:v>
                </c:pt>
                <c:pt idx="11606">
                  <c:v>42188.61273148148</c:v>
                </c:pt>
                <c:pt idx="11607">
                  <c:v>42188.613425925927</c:v>
                </c:pt>
                <c:pt idx="11608">
                  <c:v>42188.614120370381</c:v>
                </c:pt>
                <c:pt idx="11609">
                  <c:v>42188.614814814813</c:v>
                </c:pt>
                <c:pt idx="11610">
                  <c:v>42188.61550925926</c:v>
                </c:pt>
                <c:pt idx="11611">
                  <c:v>42188.616203703707</c:v>
                </c:pt>
                <c:pt idx="11612">
                  <c:v>42188.616898148175</c:v>
                </c:pt>
                <c:pt idx="11613">
                  <c:v>42188.617592592593</c:v>
                </c:pt>
                <c:pt idx="11614">
                  <c:v>42188.618287037039</c:v>
                </c:pt>
                <c:pt idx="11615">
                  <c:v>42188.618981481479</c:v>
                </c:pt>
                <c:pt idx="11616">
                  <c:v>42188.619675925933</c:v>
                </c:pt>
                <c:pt idx="11617">
                  <c:v>42188.620370370372</c:v>
                </c:pt>
                <c:pt idx="11618">
                  <c:v>42188.621064814783</c:v>
                </c:pt>
                <c:pt idx="11619">
                  <c:v>42188.621759259244</c:v>
                </c:pt>
                <c:pt idx="11620">
                  <c:v>42188.622453703683</c:v>
                </c:pt>
                <c:pt idx="11621">
                  <c:v>42188.623148148145</c:v>
                </c:pt>
                <c:pt idx="11622">
                  <c:v>42188.623842592584</c:v>
                </c:pt>
                <c:pt idx="11623">
                  <c:v>42188.624537037038</c:v>
                </c:pt>
                <c:pt idx="11624">
                  <c:v>42188.625231481485</c:v>
                </c:pt>
                <c:pt idx="11625">
                  <c:v>42188.625925925924</c:v>
                </c:pt>
                <c:pt idx="11626">
                  <c:v>42188.626620370371</c:v>
                </c:pt>
                <c:pt idx="11627">
                  <c:v>42188.627314814803</c:v>
                </c:pt>
                <c:pt idx="11628">
                  <c:v>42188.628009259257</c:v>
                </c:pt>
                <c:pt idx="11629">
                  <c:v>42188.628703703682</c:v>
                </c:pt>
                <c:pt idx="11630">
                  <c:v>42188.629398148165</c:v>
                </c:pt>
                <c:pt idx="11631">
                  <c:v>42188.63009259259</c:v>
                </c:pt>
                <c:pt idx="11632">
                  <c:v>42188.630787037022</c:v>
                </c:pt>
                <c:pt idx="11633">
                  <c:v>42188.631481481454</c:v>
                </c:pt>
                <c:pt idx="11634">
                  <c:v>42188.632175925923</c:v>
                </c:pt>
                <c:pt idx="11635">
                  <c:v>42188.632870370369</c:v>
                </c:pt>
                <c:pt idx="11636">
                  <c:v>42188.633564814802</c:v>
                </c:pt>
                <c:pt idx="11637">
                  <c:v>42188.634259259263</c:v>
                </c:pt>
                <c:pt idx="11638">
                  <c:v>42188.634953703688</c:v>
                </c:pt>
                <c:pt idx="11639">
                  <c:v>42188.635648148149</c:v>
                </c:pt>
                <c:pt idx="11640">
                  <c:v>42188.636342592596</c:v>
                </c:pt>
                <c:pt idx="11641">
                  <c:v>42188.637037037035</c:v>
                </c:pt>
                <c:pt idx="11642">
                  <c:v>42188.637731481474</c:v>
                </c:pt>
                <c:pt idx="11643">
                  <c:v>42188.638425925928</c:v>
                </c:pt>
                <c:pt idx="11644">
                  <c:v>42188.639120370353</c:v>
                </c:pt>
                <c:pt idx="11645">
                  <c:v>42188.639814814815</c:v>
                </c:pt>
                <c:pt idx="11646">
                  <c:v>42188.640509259261</c:v>
                </c:pt>
                <c:pt idx="11647">
                  <c:v>42188.641203703679</c:v>
                </c:pt>
                <c:pt idx="11648">
                  <c:v>42188.641898148169</c:v>
                </c:pt>
                <c:pt idx="11649">
                  <c:v>42188.642592592601</c:v>
                </c:pt>
                <c:pt idx="11650">
                  <c:v>42188.643287037034</c:v>
                </c:pt>
                <c:pt idx="11651">
                  <c:v>42188.643981481466</c:v>
                </c:pt>
                <c:pt idx="11652">
                  <c:v>42188.644675925942</c:v>
                </c:pt>
                <c:pt idx="11653">
                  <c:v>42188.645370370381</c:v>
                </c:pt>
                <c:pt idx="11654">
                  <c:v>42188.646064814806</c:v>
                </c:pt>
                <c:pt idx="11655">
                  <c:v>42188.64675925926</c:v>
                </c:pt>
                <c:pt idx="11656">
                  <c:v>42188.647453703685</c:v>
                </c:pt>
                <c:pt idx="11657">
                  <c:v>42188.648148148161</c:v>
                </c:pt>
                <c:pt idx="11658">
                  <c:v>42188.648842592593</c:v>
                </c:pt>
                <c:pt idx="11659">
                  <c:v>42188.649537037039</c:v>
                </c:pt>
                <c:pt idx="11660">
                  <c:v>42188.650231481493</c:v>
                </c:pt>
                <c:pt idx="11661">
                  <c:v>42188.650925925933</c:v>
                </c:pt>
                <c:pt idx="11662">
                  <c:v>42188.651620370372</c:v>
                </c:pt>
                <c:pt idx="11663">
                  <c:v>42188.652314814812</c:v>
                </c:pt>
                <c:pt idx="11664">
                  <c:v>42188.653009259258</c:v>
                </c:pt>
                <c:pt idx="11665">
                  <c:v>42188.653703703683</c:v>
                </c:pt>
                <c:pt idx="11666">
                  <c:v>42188.654398148174</c:v>
                </c:pt>
                <c:pt idx="11667">
                  <c:v>42188.655092592591</c:v>
                </c:pt>
                <c:pt idx="11668">
                  <c:v>42188.655787037023</c:v>
                </c:pt>
                <c:pt idx="11669">
                  <c:v>42188.656481481485</c:v>
                </c:pt>
                <c:pt idx="11670">
                  <c:v>42188.657175925931</c:v>
                </c:pt>
                <c:pt idx="11671">
                  <c:v>42188.657870370385</c:v>
                </c:pt>
                <c:pt idx="11672">
                  <c:v>42188.658564814818</c:v>
                </c:pt>
                <c:pt idx="11673">
                  <c:v>42188.659259259271</c:v>
                </c:pt>
                <c:pt idx="11674">
                  <c:v>42188.659953703704</c:v>
                </c:pt>
                <c:pt idx="11675">
                  <c:v>42188.660648148165</c:v>
                </c:pt>
                <c:pt idx="11676">
                  <c:v>42188.661342592575</c:v>
                </c:pt>
                <c:pt idx="11677">
                  <c:v>42188.662037037036</c:v>
                </c:pt>
                <c:pt idx="11678">
                  <c:v>42188.662731481476</c:v>
                </c:pt>
                <c:pt idx="11679">
                  <c:v>42188.663425925908</c:v>
                </c:pt>
                <c:pt idx="11680">
                  <c:v>42188.664120370355</c:v>
                </c:pt>
                <c:pt idx="11681">
                  <c:v>42188.664814814816</c:v>
                </c:pt>
                <c:pt idx="11682">
                  <c:v>42188.665509259255</c:v>
                </c:pt>
                <c:pt idx="11683">
                  <c:v>42188.666203703688</c:v>
                </c:pt>
                <c:pt idx="11684">
                  <c:v>42188.666898148171</c:v>
                </c:pt>
                <c:pt idx="11685">
                  <c:v>42188.667592592596</c:v>
                </c:pt>
                <c:pt idx="11686">
                  <c:v>42188.668287037035</c:v>
                </c:pt>
                <c:pt idx="11687">
                  <c:v>42188.668981481474</c:v>
                </c:pt>
                <c:pt idx="11688">
                  <c:v>42188.669675925928</c:v>
                </c:pt>
                <c:pt idx="11689">
                  <c:v>42188.670370370368</c:v>
                </c:pt>
                <c:pt idx="11690">
                  <c:v>42188.6710648148</c:v>
                </c:pt>
                <c:pt idx="11691">
                  <c:v>42188.671759259254</c:v>
                </c:pt>
                <c:pt idx="11692">
                  <c:v>42188.672453703679</c:v>
                </c:pt>
                <c:pt idx="11693">
                  <c:v>42188.673148148147</c:v>
                </c:pt>
                <c:pt idx="11694">
                  <c:v>42188.673842592594</c:v>
                </c:pt>
                <c:pt idx="11695">
                  <c:v>42188.674537037041</c:v>
                </c:pt>
                <c:pt idx="11696">
                  <c:v>42188.67523148148</c:v>
                </c:pt>
                <c:pt idx="11697">
                  <c:v>42188.675925925927</c:v>
                </c:pt>
                <c:pt idx="11698">
                  <c:v>42188.676620370381</c:v>
                </c:pt>
                <c:pt idx="11699">
                  <c:v>42188.677314814806</c:v>
                </c:pt>
                <c:pt idx="11700">
                  <c:v>42188.67800925926</c:v>
                </c:pt>
                <c:pt idx="11701">
                  <c:v>42188.678703703685</c:v>
                </c:pt>
                <c:pt idx="11702">
                  <c:v>42188.679398148161</c:v>
                </c:pt>
                <c:pt idx="11703">
                  <c:v>42188.680092592593</c:v>
                </c:pt>
                <c:pt idx="11704">
                  <c:v>42188.680787037025</c:v>
                </c:pt>
                <c:pt idx="11705">
                  <c:v>42188.681481481464</c:v>
                </c:pt>
                <c:pt idx="11706">
                  <c:v>42188.682175925933</c:v>
                </c:pt>
                <c:pt idx="11707">
                  <c:v>42188.682870370387</c:v>
                </c:pt>
                <c:pt idx="11708">
                  <c:v>42188.683564814804</c:v>
                </c:pt>
                <c:pt idx="11709">
                  <c:v>42188.684259259273</c:v>
                </c:pt>
                <c:pt idx="11710">
                  <c:v>42188.684953703705</c:v>
                </c:pt>
                <c:pt idx="11711">
                  <c:v>42188.685648148159</c:v>
                </c:pt>
                <c:pt idx="11712">
                  <c:v>42188.686342592591</c:v>
                </c:pt>
                <c:pt idx="11713">
                  <c:v>42188.687037037038</c:v>
                </c:pt>
                <c:pt idx="11714">
                  <c:v>42188.687731481485</c:v>
                </c:pt>
                <c:pt idx="11715">
                  <c:v>42188.688425925931</c:v>
                </c:pt>
                <c:pt idx="11716">
                  <c:v>42188.689120370371</c:v>
                </c:pt>
                <c:pt idx="11717">
                  <c:v>42188.689814814818</c:v>
                </c:pt>
                <c:pt idx="11718">
                  <c:v>42188.690509259257</c:v>
                </c:pt>
                <c:pt idx="11719">
                  <c:v>42188.691203703682</c:v>
                </c:pt>
                <c:pt idx="11720">
                  <c:v>42188.691898148165</c:v>
                </c:pt>
                <c:pt idx="11721">
                  <c:v>42188.69259259259</c:v>
                </c:pt>
                <c:pt idx="11722">
                  <c:v>42188.693287037022</c:v>
                </c:pt>
                <c:pt idx="11723">
                  <c:v>42188.693981481454</c:v>
                </c:pt>
                <c:pt idx="11724">
                  <c:v>42188.694675925923</c:v>
                </c:pt>
                <c:pt idx="11725">
                  <c:v>42188.695370370355</c:v>
                </c:pt>
                <c:pt idx="11726">
                  <c:v>42188.696064814802</c:v>
                </c:pt>
                <c:pt idx="11727">
                  <c:v>42188.696759259255</c:v>
                </c:pt>
                <c:pt idx="11728">
                  <c:v>42188.697453703673</c:v>
                </c:pt>
                <c:pt idx="11729">
                  <c:v>42188.698148148149</c:v>
                </c:pt>
                <c:pt idx="11730">
                  <c:v>42188.698842592596</c:v>
                </c:pt>
                <c:pt idx="11731">
                  <c:v>42188.699537037035</c:v>
                </c:pt>
                <c:pt idx="11732">
                  <c:v>42188.700231481482</c:v>
                </c:pt>
                <c:pt idx="11733">
                  <c:v>42188.700925925928</c:v>
                </c:pt>
                <c:pt idx="11734">
                  <c:v>42188.701620370353</c:v>
                </c:pt>
                <c:pt idx="11735">
                  <c:v>42188.702314814815</c:v>
                </c:pt>
                <c:pt idx="11736">
                  <c:v>42188.703009259254</c:v>
                </c:pt>
                <c:pt idx="11737">
                  <c:v>42188.703703703672</c:v>
                </c:pt>
                <c:pt idx="11738">
                  <c:v>42188.704398148169</c:v>
                </c:pt>
                <c:pt idx="11739">
                  <c:v>42188.705092592594</c:v>
                </c:pt>
                <c:pt idx="11740">
                  <c:v>42188.705787037019</c:v>
                </c:pt>
                <c:pt idx="11741">
                  <c:v>42188.706481481466</c:v>
                </c:pt>
                <c:pt idx="11742">
                  <c:v>42188.707175925927</c:v>
                </c:pt>
                <c:pt idx="11743">
                  <c:v>42188.707870370381</c:v>
                </c:pt>
                <c:pt idx="11744">
                  <c:v>42188.708564814806</c:v>
                </c:pt>
                <c:pt idx="11745">
                  <c:v>42188.70925925926</c:v>
                </c:pt>
                <c:pt idx="11746">
                  <c:v>42188.709953703685</c:v>
                </c:pt>
                <c:pt idx="11747">
                  <c:v>42188.710648148161</c:v>
                </c:pt>
                <c:pt idx="11748">
                  <c:v>42188.711342592585</c:v>
                </c:pt>
                <c:pt idx="11749">
                  <c:v>42188.712037037039</c:v>
                </c:pt>
                <c:pt idx="11750">
                  <c:v>42188.712731481479</c:v>
                </c:pt>
                <c:pt idx="11751">
                  <c:v>42188.713425925926</c:v>
                </c:pt>
                <c:pt idx="11752">
                  <c:v>42188.714120370372</c:v>
                </c:pt>
                <c:pt idx="11753">
                  <c:v>42188.714814814812</c:v>
                </c:pt>
                <c:pt idx="11754">
                  <c:v>42188.715509259258</c:v>
                </c:pt>
                <c:pt idx="11755">
                  <c:v>42188.716203703705</c:v>
                </c:pt>
                <c:pt idx="11756">
                  <c:v>42188.716898148174</c:v>
                </c:pt>
                <c:pt idx="11757">
                  <c:v>42188.717592592591</c:v>
                </c:pt>
                <c:pt idx="11758">
                  <c:v>42188.718287037038</c:v>
                </c:pt>
                <c:pt idx="11759">
                  <c:v>42188.718981481485</c:v>
                </c:pt>
                <c:pt idx="11760">
                  <c:v>42188.719675925931</c:v>
                </c:pt>
                <c:pt idx="11761">
                  <c:v>42188.720370370371</c:v>
                </c:pt>
                <c:pt idx="11762">
                  <c:v>42188.721064814788</c:v>
                </c:pt>
                <c:pt idx="11763">
                  <c:v>42188.721759259242</c:v>
                </c:pt>
                <c:pt idx="11764">
                  <c:v>42188.722453703682</c:v>
                </c:pt>
                <c:pt idx="11765">
                  <c:v>42188.72314814815</c:v>
                </c:pt>
                <c:pt idx="11766">
                  <c:v>42188.723842592575</c:v>
                </c:pt>
                <c:pt idx="11767">
                  <c:v>42188.724537037036</c:v>
                </c:pt>
                <c:pt idx="11768">
                  <c:v>42188.725231481476</c:v>
                </c:pt>
                <c:pt idx="11769">
                  <c:v>42188.725925925908</c:v>
                </c:pt>
                <c:pt idx="11770">
                  <c:v>42188.726620370355</c:v>
                </c:pt>
                <c:pt idx="11771">
                  <c:v>42188.727314814802</c:v>
                </c:pt>
                <c:pt idx="11772">
                  <c:v>42188.728009259255</c:v>
                </c:pt>
                <c:pt idx="11773">
                  <c:v>42188.728703703673</c:v>
                </c:pt>
                <c:pt idx="11774">
                  <c:v>42188.729398148149</c:v>
                </c:pt>
                <c:pt idx="11775">
                  <c:v>42188.730092592596</c:v>
                </c:pt>
                <c:pt idx="11776">
                  <c:v>42188.73078703702</c:v>
                </c:pt>
                <c:pt idx="11777">
                  <c:v>42188.731481481453</c:v>
                </c:pt>
                <c:pt idx="11778">
                  <c:v>42188.732175925928</c:v>
                </c:pt>
                <c:pt idx="11779">
                  <c:v>42188.732870370368</c:v>
                </c:pt>
                <c:pt idx="11780">
                  <c:v>42188.7335648148</c:v>
                </c:pt>
                <c:pt idx="11781">
                  <c:v>42188.734259259261</c:v>
                </c:pt>
                <c:pt idx="11782">
                  <c:v>42188.734953703679</c:v>
                </c:pt>
                <c:pt idx="11783">
                  <c:v>42188.735648148147</c:v>
                </c:pt>
                <c:pt idx="11784">
                  <c:v>42188.736342592594</c:v>
                </c:pt>
                <c:pt idx="11785">
                  <c:v>42188.737037037034</c:v>
                </c:pt>
                <c:pt idx="11786">
                  <c:v>42188.737731481466</c:v>
                </c:pt>
                <c:pt idx="11787">
                  <c:v>42188.738425925927</c:v>
                </c:pt>
                <c:pt idx="11788">
                  <c:v>42188.739120370374</c:v>
                </c:pt>
                <c:pt idx="11789">
                  <c:v>42188.739814814806</c:v>
                </c:pt>
                <c:pt idx="11790">
                  <c:v>42188.74050925926</c:v>
                </c:pt>
                <c:pt idx="11791">
                  <c:v>42188.741203703685</c:v>
                </c:pt>
                <c:pt idx="11792">
                  <c:v>42188.741898148161</c:v>
                </c:pt>
                <c:pt idx="11793">
                  <c:v>42188.742592592593</c:v>
                </c:pt>
                <c:pt idx="11794">
                  <c:v>42188.743287037025</c:v>
                </c:pt>
                <c:pt idx="11795">
                  <c:v>42188.743981481464</c:v>
                </c:pt>
                <c:pt idx="11796">
                  <c:v>42188.744675925933</c:v>
                </c:pt>
                <c:pt idx="11797">
                  <c:v>42188.745370370372</c:v>
                </c:pt>
                <c:pt idx="11798">
                  <c:v>42188.746064814804</c:v>
                </c:pt>
                <c:pt idx="11799">
                  <c:v>42188.746759259258</c:v>
                </c:pt>
                <c:pt idx="11800">
                  <c:v>42188.747453703683</c:v>
                </c:pt>
                <c:pt idx="11801">
                  <c:v>42188.748148148159</c:v>
                </c:pt>
                <c:pt idx="11802">
                  <c:v>42188.748842592591</c:v>
                </c:pt>
                <c:pt idx="11803">
                  <c:v>42188.749537037038</c:v>
                </c:pt>
                <c:pt idx="11804">
                  <c:v>42188.750231481492</c:v>
                </c:pt>
                <c:pt idx="11805">
                  <c:v>42188.750925925931</c:v>
                </c:pt>
                <c:pt idx="11806">
                  <c:v>42188.751620370371</c:v>
                </c:pt>
                <c:pt idx="11807">
                  <c:v>42188.752314814818</c:v>
                </c:pt>
                <c:pt idx="11808">
                  <c:v>42188.753009259257</c:v>
                </c:pt>
                <c:pt idx="11809">
                  <c:v>42188.753703703682</c:v>
                </c:pt>
                <c:pt idx="11810">
                  <c:v>42188.754398148179</c:v>
                </c:pt>
                <c:pt idx="11811">
                  <c:v>42188.75509259259</c:v>
                </c:pt>
                <c:pt idx="11812">
                  <c:v>42188.755787037022</c:v>
                </c:pt>
                <c:pt idx="11813">
                  <c:v>42188.756481481476</c:v>
                </c:pt>
                <c:pt idx="11814">
                  <c:v>42188.757175925923</c:v>
                </c:pt>
                <c:pt idx="11815">
                  <c:v>42188.757870370369</c:v>
                </c:pt>
                <c:pt idx="11816">
                  <c:v>42188.758564814816</c:v>
                </c:pt>
                <c:pt idx="11817">
                  <c:v>42188.759259259263</c:v>
                </c:pt>
                <c:pt idx="11818">
                  <c:v>42188.759953703688</c:v>
                </c:pt>
                <c:pt idx="11819">
                  <c:v>42188.760648148149</c:v>
                </c:pt>
                <c:pt idx="11820">
                  <c:v>42188.761342592581</c:v>
                </c:pt>
                <c:pt idx="11821">
                  <c:v>42188.762037037035</c:v>
                </c:pt>
                <c:pt idx="11822">
                  <c:v>42188.762731481474</c:v>
                </c:pt>
                <c:pt idx="11823">
                  <c:v>42188.763425925914</c:v>
                </c:pt>
                <c:pt idx="11824">
                  <c:v>42188.764120370353</c:v>
                </c:pt>
                <c:pt idx="11825">
                  <c:v>42188.764814814815</c:v>
                </c:pt>
                <c:pt idx="11826">
                  <c:v>42188.765509259254</c:v>
                </c:pt>
                <c:pt idx="11827">
                  <c:v>42188.766203703679</c:v>
                </c:pt>
                <c:pt idx="11828">
                  <c:v>42188.766898148169</c:v>
                </c:pt>
                <c:pt idx="11829">
                  <c:v>42188.767592592594</c:v>
                </c:pt>
                <c:pt idx="11830">
                  <c:v>42188.768287037034</c:v>
                </c:pt>
                <c:pt idx="11831">
                  <c:v>42188.768981481466</c:v>
                </c:pt>
                <c:pt idx="11832">
                  <c:v>42188.769675925927</c:v>
                </c:pt>
                <c:pt idx="11833">
                  <c:v>42188.770370370381</c:v>
                </c:pt>
                <c:pt idx="11834">
                  <c:v>42188.771064814784</c:v>
                </c:pt>
                <c:pt idx="11835">
                  <c:v>42188.771759259245</c:v>
                </c:pt>
                <c:pt idx="11836">
                  <c:v>42188.772453703685</c:v>
                </c:pt>
                <c:pt idx="11837">
                  <c:v>42188.773148148146</c:v>
                </c:pt>
                <c:pt idx="11838">
                  <c:v>42188.773842592585</c:v>
                </c:pt>
                <c:pt idx="11839">
                  <c:v>42188.774537037039</c:v>
                </c:pt>
                <c:pt idx="11840">
                  <c:v>42188.775231481479</c:v>
                </c:pt>
                <c:pt idx="11841">
                  <c:v>42188.775925925926</c:v>
                </c:pt>
                <c:pt idx="11842">
                  <c:v>42188.776620370372</c:v>
                </c:pt>
                <c:pt idx="11843">
                  <c:v>42188.777314814804</c:v>
                </c:pt>
                <c:pt idx="11844">
                  <c:v>42188.778009259258</c:v>
                </c:pt>
                <c:pt idx="11845">
                  <c:v>42188.778703703683</c:v>
                </c:pt>
                <c:pt idx="11846">
                  <c:v>42188.779398148159</c:v>
                </c:pt>
                <c:pt idx="11847">
                  <c:v>42188.780092592591</c:v>
                </c:pt>
                <c:pt idx="11848">
                  <c:v>42188.780787037023</c:v>
                </c:pt>
                <c:pt idx="11849">
                  <c:v>42188.78148148147</c:v>
                </c:pt>
                <c:pt idx="11850">
                  <c:v>42188.782175925931</c:v>
                </c:pt>
                <c:pt idx="11851">
                  <c:v>42188.782870370385</c:v>
                </c:pt>
                <c:pt idx="11852">
                  <c:v>42188.783564814803</c:v>
                </c:pt>
                <c:pt idx="11853">
                  <c:v>42188.784259259271</c:v>
                </c:pt>
                <c:pt idx="11854">
                  <c:v>42188.784953703704</c:v>
                </c:pt>
                <c:pt idx="11855">
                  <c:v>42188.785648148165</c:v>
                </c:pt>
                <c:pt idx="11856">
                  <c:v>42188.78634259259</c:v>
                </c:pt>
                <c:pt idx="11857">
                  <c:v>42188.787037037036</c:v>
                </c:pt>
                <c:pt idx="11858">
                  <c:v>42188.787731481476</c:v>
                </c:pt>
                <c:pt idx="11859">
                  <c:v>42188.788425925923</c:v>
                </c:pt>
                <c:pt idx="11860">
                  <c:v>42188.789120370355</c:v>
                </c:pt>
                <c:pt idx="11861">
                  <c:v>42188.789814814816</c:v>
                </c:pt>
                <c:pt idx="11862">
                  <c:v>42188.790509259255</c:v>
                </c:pt>
                <c:pt idx="11863">
                  <c:v>42188.791203703673</c:v>
                </c:pt>
                <c:pt idx="11864">
                  <c:v>42188.791898148149</c:v>
                </c:pt>
                <c:pt idx="11865">
                  <c:v>42188.792592592596</c:v>
                </c:pt>
                <c:pt idx="11866">
                  <c:v>42188.79328703702</c:v>
                </c:pt>
                <c:pt idx="11867">
                  <c:v>42188.793981481453</c:v>
                </c:pt>
                <c:pt idx="11868">
                  <c:v>42188.794675925928</c:v>
                </c:pt>
                <c:pt idx="11869">
                  <c:v>42188.795370370353</c:v>
                </c:pt>
                <c:pt idx="11870">
                  <c:v>42188.7960648148</c:v>
                </c:pt>
                <c:pt idx="11871">
                  <c:v>42188.796759259254</c:v>
                </c:pt>
                <c:pt idx="11872">
                  <c:v>42188.797453703672</c:v>
                </c:pt>
                <c:pt idx="11873">
                  <c:v>42188.798148148147</c:v>
                </c:pt>
                <c:pt idx="11874">
                  <c:v>42188.798842592594</c:v>
                </c:pt>
                <c:pt idx="11875">
                  <c:v>42188.799537037034</c:v>
                </c:pt>
                <c:pt idx="11876">
                  <c:v>42188.800231481495</c:v>
                </c:pt>
                <c:pt idx="11877">
                  <c:v>42188.800925925942</c:v>
                </c:pt>
                <c:pt idx="11878">
                  <c:v>42188.801620370381</c:v>
                </c:pt>
                <c:pt idx="11879">
                  <c:v>42188.802314814813</c:v>
                </c:pt>
                <c:pt idx="11880">
                  <c:v>42188.80300925926</c:v>
                </c:pt>
                <c:pt idx="11881">
                  <c:v>42188.803703703685</c:v>
                </c:pt>
                <c:pt idx="11882">
                  <c:v>42188.804398148175</c:v>
                </c:pt>
                <c:pt idx="11883">
                  <c:v>42188.805092592593</c:v>
                </c:pt>
                <c:pt idx="11884">
                  <c:v>42188.805787037025</c:v>
                </c:pt>
                <c:pt idx="11885">
                  <c:v>42188.806481481479</c:v>
                </c:pt>
                <c:pt idx="11886">
                  <c:v>42188.807175925933</c:v>
                </c:pt>
                <c:pt idx="11887">
                  <c:v>42188.807870370387</c:v>
                </c:pt>
                <c:pt idx="11888">
                  <c:v>42188.808564814812</c:v>
                </c:pt>
                <c:pt idx="11889">
                  <c:v>42188.809259259273</c:v>
                </c:pt>
                <c:pt idx="11890">
                  <c:v>42188.809953703705</c:v>
                </c:pt>
                <c:pt idx="11891">
                  <c:v>42188.810648148174</c:v>
                </c:pt>
                <c:pt idx="11892">
                  <c:v>42188.811342592591</c:v>
                </c:pt>
                <c:pt idx="11893">
                  <c:v>42188.812037037053</c:v>
                </c:pt>
                <c:pt idx="11894">
                  <c:v>42188.812731481492</c:v>
                </c:pt>
                <c:pt idx="11895">
                  <c:v>42188.813425925931</c:v>
                </c:pt>
                <c:pt idx="11896">
                  <c:v>42188.814120370385</c:v>
                </c:pt>
                <c:pt idx="11897">
                  <c:v>42188.814814814839</c:v>
                </c:pt>
                <c:pt idx="11898">
                  <c:v>42188.815509259271</c:v>
                </c:pt>
                <c:pt idx="11899">
                  <c:v>42188.816203703711</c:v>
                </c:pt>
                <c:pt idx="11900">
                  <c:v>42188.816898148194</c:v>
                </c:pt>
                <c:pt idx="11901">
                  <c:v>42188.817592592604</c:v>
                </c:pt>
                <c:pt idx="11902">
                  <c:v>42188.818287037051</c:v>
                </c:pt>
                <c:pt idx="11903">
                  <c:v>42188.818981481483</c:v>
                </c:pt>
                <c:pt idx="11904">
                  <c:v>42188.819675925937</c:v>
                </c:pt>
                <c:pt idx="11905">
                  <c:v>42188.820370370369</c:v>
                </c:pt>
                <c:pt idx="11906">
                  <c:v>42188.821064814802</c:v>
                </c:pt>
                <c:pt idx="11907">
                  <c:v>42188.821759259255</c:v>
                </c:pt>
                <c:pt idx="11908">
                  <c:v>42188.822453703688</c:v>
                </c:pt>
                <c:pt idx="11909">
                  <c:v>42188.823148148149</c:v>
                </c:pt>
                <c:pt idx="11910">
                  <c:v>42188.823842592596</c:v>
                </c:pt>
                <c:pt idx="11911">
                  <c:v>42188.824537037042</c:v>
                </c:pt>
                <c:pt idx="11912">
                  <c:v>42188.825231481482</c:v>
                </c:pt>
                <c:pt idx="11913">
                  <c:v>42188.825925925928</c:v>
                </c:pt>
                <c:pt idx="11914">
                  <c:v>42188.826620370368</c:v>
                </c:pt>
                <c:pt idx="11915">
                  <c:v>42188.827314814815</c:v>
                </c:pt>
                <c:pt idx="11916">
                  <c:v>42188.828009259261</c:v>
                </c:pt>
                <c:pt idx="11917">
                  <c:v>42188.828703703679</c:v>
                </c:pt>
                <c:pt idx="11918">
                  <c:v>42188.829398148169</c:v>
                </c:pt>
                <c:pt idx="11919">
                  <c:v>42188.830092592601</c:v>
                </c:pt>
                <c:pt idx="11920">
                  <c:v>42188.830787037034</c:v>
                </c:pt>
                <c:pt idx="11921">
                  <c:v>42188.831481481466</c:v>
                </c:pt>
                <c:pt idx="11922">
                  <c:v>42188.832175925942</c:v>
                </c:pt>
                <c:pt idx="11923">
                  <c:v>42188.832870370396</c:v>
                </c:pt>
                <c:pt idx="11924">
                  <c:v>42188.833564814806</c:v>
                </c:pt>
                <c:pt idx="11925">
                  <c:v>42188.834259259274</c:v>
                </c:pt>
                <c:pt idx="11926">
                  <c:v>42188.834953703707</c:v>
                </c:pt>
                <c:pt idx="11927">
                  <c:v>42188.835648148161</c:v>
                </c:pt>
                <c:pt idx="11928">
                  <c:v>42188.836342592593</c:v>
                </c:pt>
                <c:pt idx="11929">
                  <c:v>42188.837037037039</c:v>
                </c:pt>
                <c:pt idx="11930">
                  <c:v>42188.837731481479</c:v>
                </c:pt>
                <c:pt idx="11931">
                  <c:v>42188.838425925933</c:v>
                </c:pt>
                <c:pt idx="11932">
                  <c:v>42188.839120370372</c:v>
                </c:pt>
                <c:pt idx="11933">
                  <c:v>42188.839814814812</c:v>
                </c:pt>
                <c:pt idx="11934">
                  <c:v>42188.840509259273</c:v>
                </c:pt>
                <c:pt idx="11935">
                  <c:v>42188.841203703705</c:v>
                </c:pt>
                <c:pt idx="11936">
                  <c:v>42188.841898148174</c:v>
                </c:pt>
                <c:pt idx="11937">
                  <c:v>42188.842592592606</c:v>
                </c:pt>
                <c:pt idx="11938">
                  <c:v>42188.843287037038</c:v>
                </c:pt>
                <c:pt idx="11939">
                  <c:v>42188.843981481485</c:v>
                </c:pt>
                <c:pt idx="11940">
                  <c:v>42188.844675925946</c:v>
                </c:pt>
                <c:pt idx="11941">
                  <c:v>42188.845370370385</c:v>
                </c:pt>
                <c:pt idx="11942">
                  <c:v>42188.846064814818</c:v>
                </c:pt>
                <c:pt idx="11943">
                  <c:v>42188.846759259271</c:v>
                </c:pt>
                <c:pt idx="11944">
                  <c:v>42188.847453703704</c:v>
                </c:pt>
                <c:pt idx="11945">
                  <c:v>42188.848148148179</c:v>
                </c:pt>
                <c:pt idx="11946">
                  <c:v>42188.848842592604</c:v>
                </c:pt>
                <c:pt idx="11947">
                  <c:v>42188.849537037051</c:v>
                </c:pt>
                <c:pt idx="11948">
                  <c:v>42188.850231481498</c:v>
                </c:pt>
                <c:pt idx="11949">
                  <c:v>42188.850925925937</c:v>
                </c:pt>
                <c:pt idx="11950">
                  <c:v>42188.851620370369</c:v>
                </c:pt>
                <c:pt idx="11951">
                  <c:v>42188.852314814831</c:v>
                </c:pt>
                <c:pt idx="11952">
                  <c:v>42188.853009259263</c:v>
                </c:pt>
                <c:pt idx="11953">
                  <c:v>42188.853703703688</c:v>
                </c:pt>
                <c:pt idx="11954">
                  <c:v>42188.854398148178</c:v>
                </c:pt>
                <c:pt idx="11955">
                  <c:v>42188.855092592603</c:v>
                </c:pt>
                <c:pt idx="11956">
                  <c:v>42188.855787037035</c:v>
                </c:pt>
                <c:pt idx="11957">
                  <c:v>42188.856481481482</c:v>
                </c:pt>
                <c:pt idx="11958">
                  <c:v>42188.857175925943</c:v>
                </c:pt>
                <c:pt idx="11959">
                  <c:v>42188.85787037039</c:v>
                </c:pt>
                <c:pt idx="11960">
                  <c:v>42188.858564814829</c:v>
                </c:pt>
                <c:pt idx="11961">
                  <c:v>42188.859259259276</c:v>
                </c:pt>
                <c:pt idx="11962">
                  <c:v>42188.859953703701</c:v>
                </c:pt>
                <c:pt idx="11963">
                  <c:v>42188.860648148169</c:v>
                </c:pt>
                <c:pt idx="11964">
                  <c:v>42188.861342592594</c:v>
                </c:pt>
                <c:pt idx="11965">
                  <c:v>42188.862037037041</c:v>
                </c:pt>
                <c:pt idx="11966">
                  <c:v>42188.86273148148</c:v>
                </c:pt>
                <c:pt idx="11967">
                  <c:v>42188.863425925927</c:v>
                </c:pt>
                <c:pt idx="11968">
                  <c:v>42188.864120370381</c:v>
                </c:pt>
                <c:pt idx="11969">
                  <c:v>42188.864814814813</c:v>
                </c:pt>
                <c:pt idx="11970">
                  <c:v>42188.86550925926</c:v>
                </c:pt>
                <c:pt idx="11971">
                  <c:v>42188.866203703707</c:v>
                </c:pt>
                <c:pt idx="11972">
                  <c:v>42188.866898148175</c:v>
                </c:pt>
                <c:pt idx="11973">
                  <c:v>42188.867592592593</c:v>
                </c:pt>
                <c:pt idx="11974">
                  <c:v>42188.868287037039</c:v>
                </c:pt>
                <c:pt idx="11975">
                  <c:v>42188.868981481479</c:v>
                </c:pt>
                <c:pt idx="11976">
                  <c:v>42188.869675925933</c:v>
                </c:pt>
                <c:pt idx="11977">
                  <c:v>42188.870370370387</c:v>
                </c:pt>
                <c:pt idx="11978">
                  <c:v>42188.871064814804</c:v>
                </c:pt>
                <c:pt idx="11979">
                  <c:v>42188.871759259258</c:v>
                </c:pt>
                <c:pt idx="11980">
                  <c:v>42188.872453703705</c:v>
                </c:pt>
                <c:pt idx="11981">
                  <c:v>42188.873148148159</c:v>
                </c:pt>
                <c:pt idx="11982">
                  <c:v>42188.873842592591</c:v>
                </c:pt>
                <c:pt idx="11983">
                  <c:v>42188.874537037053</c:v>
                </c:pt>
                <c:pt idx="11984">
                  <c:v>42188.875231481492</c:v>
                </c:pt>
                <c:pt idx="11985">
                  <c:v>42188.875925925931</c:v>
                </c:pt>
                <c:pt idx="11986">
                  <c:v>42188.876620370385</c:v>
                </c:pt>
                <c:pt idx="11987">
                  <c:v>42188.877314814818</c:v>
                </c:pt>
                <c:pt idx="11988">
                  <c:v>42188.878009259271</c:v>
                </c:pt>
                <c:pt idx="11989">
                  <c:v>42188.878703703704</c:v>
                </c:pt>
                <c:pt idx="11990">
                  <c:v>42188.879398148179</c:v>
                </c:pt>
                <c:pt idx="11991">
                  <c:v>42188.880092592604</c:v>
                </c:pt>
                <c:pt idx="11992">
                  <c:v>42188.880787037036</c:v>
                </c:pt>
                <c:pt idx="11993">
                  <c:v>42188.881481481476</c:v>
                </c:pt>
                <c:pt idx="11994">
                  <c:v>42188.882175925937</c:v>
                </c:pt>
                <c:pt idx="11995">
                  <c:v>42188.882870370391</c:v>
                </c:pt>
                <c:pt idx="11996">
                  <c:v>42188.883564814816</c:v>
                </c:pt>
                <c:pt idx="11997">
                  <c:v>42188.884259259285</c:v>
                </c:pt>
                <c:pt idx="11998">
                  <c:v>42188.884953703702</c:v>
                </c:pt>
                <c:pt idx="11999">
                  <c:v>42188.885648148171</c:v>
                </c:pt>
                <c:pt idx="12000">
                  <c:v>42188.886342592603</c:v>
                </c:pt>
                <c:pt idx="12001">
                  <c:v>42188.887037037042</c:v>
                </c:pt>
                <c:pt idx="12002">
                  <c:v>42188.887731481482</c:v>
                </c:pt>
                <c:pt idx="12003">
                  <c:v>42188.888425925943</c:v>
                </c:pt>
                <c:pt idx="12004">
                  <c:v>42188.889120370368</c:v>
                </c:pt>
                <c:pt idx="12005">
                  <c:v>42188.889814814829</c:v>
                </c:pt>
                <c:pt idx="12006">
                  <c:v>42188.890509259261</c:v>
                </c:pt>
                <c:pt idx="12007">
                  <c:v>42188.891203703679</c:v>
                </c:pt>
                <c:pt idx="12008">
                  <c:v>42188.891898148169</c:v>
                </c:pt>
                <c:pt idx="12009">
                  <c:v>42188.892592592601</c:v>
                </c:pt>
                <c:pt idx="12010">
                  <c:v>42188.893287037034</c:v>
                </c:pt>
                <c:pt idx="12011">
                  <c:v>42188.893981481466</c:v>
                </c:pt>
                <c:pt idx="12012">
                  <c:v>42188.894675925942</c:v>
                </c:pt>
                <c:pt idx="12013">
                  <c:v>42188.895370370381</c:v>
                </c:pt>
                <c:pt idx="12014">
                  <c:v>42188.896064814806</c:v>
                </c:pt>
                <c:pt idx="12015">
                  <c:v>42188.89675925926</c:v>
                </c:pt>
                <c:pt idx="12016">
                  <c:v>42188.897453703685</c:v>
                </c:pt>
                <c:pt idx="12017">
                  <c:v>42188.898148148161</c:v>
                </c:pt>
                <c:pt idx="12018">
                  <c:v>42188.898842592593</c:v>
                </c:pt>
                <c:pt idx="12019">
                  <c:v>42188.899537037039</c:v>
                </c:pt>
                <c:pt idx="12020">
                  <c:v>42188.900231481493</c:v>
                </c:pt>
                <c:pt idx="12021">
                  <c:v>42188.900925925933</c:v>
                </c:pt>
                <c:pt idx="12022">
                  <c:v>42188.901620370372</c:v>
                </c:pt>
                <c:pt idx="12023">
                  <c:v>42188.902314814812</c:v>
                </c:pt>
                <c:pt idx="12024">
                  <c:v>42188.903009259258</c:v>
                </c:pt>
                <c:pt idx="12025">
                  <c:v>42188.903703703683</c:v>
                </c:pt>
                <c:pt idx="12026">
                  <c:v>42188.904398148174</c:v>
                </c:pt>
                <c:pt idx="12027">
                  <c:v>42188.905092592591</c:v>
                </c:pt>
                <c:pt idx="12028">
                  <c:v>42188.905787037023</c:v>
                </c:pt>
                <c:pt idx="12029">
                  <c:v>42188.906481481485</c:v>
                </c:pt>
                <c:pt idx="12030">
                  <c:v>42188.907175925931</c:v>
                </c:pt>
                <c:pt idx="12031">
                  <c:v>42188.907870370385</c:v>
                </c:pt>
                <c:pt idx="12032">
                  <c:v>42188.908564814818</c:v>
                </c:pt>
                <c:pt idx="12033">
                  <c:v>42188.909259259271</c:v>
                </c:pt>
                <c:pt idx="12034">
                  <c:v>42188.909953703704</c:v>
                </c:pt>
                <c:pt idx="12035">
                  <c:v>42188.910648148179</c:v>
                </c:pt>
                <c:pt idx="12036">
                  <c:v>42188.91134259259</c:v>
                </c:pt>
                <c:pt idx="12037">
                  <c:v>42188.912037037051</c:v>
                </c:pt>
                <c:pt idx="12038">
                  <c:v>42188.912731481483</c:v>
                </c:pt>
                <c:pt idx="12039">
                  <c:v>42188.913425925923</c:v>
                </c:pt>
                <c:pt idx="12040">
                  <c:v>42188.914120370369</c:v>
                </c:pt>
                <c:pt idx="12041">
                  <c:v>42188.914814814831</c:v>
                </c:pt>
                <c:pt idx="12042">
                  <c:v>42188.915509259263</c:v>
                </c:pt>
                <c:pt idx="12043">
                  <c:v>42188.916203703702</c:v>
                </c:pt>
                <c:pt idx="12044">
                  <c:v>42188.916898148178</c:v>
                </c:pt>
                <c:pt idx="12045">
                  <c:v>42188.917592592603</c:v>
                </c:pt>
                <c:pt idx="12046">
                  <c:v>42188.918287037042</c:v>
                </c:pt>
                <c:pt idx="12047">
                  <c:v>42188.918981481482</c:v>
                </c:pt>
                <c:pt idx="12048">
                  <c:v>42188.919675925943</c:v>
                </c:pt>
                <c:pt idx="12049">
                  <c:v>42188.920370370368</c:v>
                </c:pt>
                <c:pt idx="12050">
                  <c:v>42188.9210648148</c:v>
                </c:pt>
                <c:pt idx="12051">
                  <c:v>42188.921759259254</c:v>
                </c:pt>
                <c:pt idx="12052">
                  <c:v>42188.922453703679</c:v>
                </c:pt>
                <c:pt idx="12053">
                  <c:v>42188.923148148147</c:v>
                </c:pt>
                <c:pt idx="12054">
                  <c:v>42188.923842592594</c:v>
                </c:pt>
                <c:pt idx="12055">
                  <c:v>42188.924537037041</c:v>
                </c:pt>
                <c:pt idx="12056">
                  <c:v>42188.92523148148</c:v>
                </c:pt>
                <c:pt idx="12057">
                  <c:v>42188.925925925927</c:v>
                </c:pt>
                <c:pt idx="12058">
                  <c:v>42188.926620370381</c:v>
                </c:pt>
                <c:pt idx="12059">
                  <c:v>42188.927314814806</c:v>
                </c:pt>
                <c:pt idx="12060">
                  <c:v>42188.92800925926</c:v>
                </c:pt>
                <c:pt idx="12061">
                  <c:v>42188.928703703685</c:v>
                </c:pt>
                <c:pt idx="12062">
                  <c:v>42188.929398148161</c:v>
                </c:pt>
                <c:pt idx="12063">
                  <c:v>42188.930092592593</c:v>
                </c:pt>
                <c:pt idx="12064">
                  <c:v>42188.930787037025</c:v>
                </c:pt>
                <c:pt idx="12065">
                  <c:v>42188.931481481464</c:v>
                </c:pt>
                <c:pt idx="12066">
                  <c:v>42188.932175925933</c:v>
                </c:pt>
                <c:pt idx="12067">
                  <c:v>42188.932870370387</c:v>
                </c:pt>
                <c:pt idx="12068">
                  <c:v>42188.933564814804</c:v>
                </c:pt>
                <c:pt idx="12069">
                  <c:v>42188.934259259273</c:v>
                </c:pt>
                <c:pt idx="12070">
                  <c:v>42188.934953703705</c:v>
                </c:pt>
                <c:pt idx="12071">
                  <c:v>42188.935648148159</c:v>
                </c:pt>
                <c:pt idx="12072">
                  <c:v>42188.936342592591</c:v>
                </c:pt>
                <c:pt idx="12073">
                  <c:v>42188.937037037038</c:v>
                </c:pt>
                <c:pt idx="12074">
                  <c:v>42188.937731481485</c:v>
                </c:pt>
                <c:pt idx="12075">
                  <c:v>42188.938425925931</c:v>
                </c:pt>
                <c:pt idx="12076">
                  <c:v>42188.939120370371</c:v>
                </c:pt>
                <c:pt idx="12077">
                  <c:v>42188.939814814818</c:v>
                </c:pt>
                <c:pt idx="12078">
                  <c:v>42188.940509259271</c:v>
                </c:pt>
                <c:pt idx="12079">
                  <c:v>42188.941203703704</c:v>
                </c:pt>
                <c:pt idx="12080">
                  <c:v>42188.941898148179</c:v>
                </c:pt>
                <c:pt idx="12081">
                  <c:v>42188.942592592604</c:v>
                </c:pt>
                <c:pt idx="12082">
                  <c:v>42188.943287037036</c:v>
                </c:pt>
                <c:pt idx="12083">
                  <c:v>42188.943981481476</c:v>
                </c:pt>
                <c:pt idx="12084">
                  <c:v>42188.944675925937</c:v>
                </c:pt>
                <c:pt idx="12085">
                  <c:v>42188.945370370369</c:v>
                </c:pt>
                <c:pt idx="12086">
                  <c:v>42188.946064814816</c:v>
                </c:pt>
                <c:pt idx="12087">
                  <c:v>42188.946759259263</c:v>
                </c:pt>
                <c:pt idx="12088">
                  <c:v>42188.947453703688</c:v>
                </c:pt>
                <c:pt idx="12089">
                  <c:v>42188.948148148171</c:v>
                </c:pt>
                <c:pt idx="12090">
                  <c:v>42188.948842592603</c:v>
                </c:pt>
                <c:pt idx="12091">
                  <c:v>42188.949537037042</c:v>
                </c:pt>
                <c:pt idx="12092">
                  <c:v>42188.950231481496</c:v>
                </c:pt>
                <c:pt idx="12093">
                  <c:v>42188.950925925943</c:v>
                </c:pt>
                <c:pt idx="12094">
                  <c:v>42188.951620370368</c:v>
                </c:pt>
                <c:pt idx="12095">
                  <c:v>42188.952314814829</c:v>
                </c:pt>
                <c:pt idx="12096">
                  <c:v>42188.953009259261</c:v>
                </c:pt>
                <c:pt idx="12097">
                  <c:v>42188.953703703679</c:v>
                </c:pt>
                <c:pt idx="12098">
                  <c:v>42188.954398148177</c:v>
                </c:pt>
                <c:pt idx="12099">
                  <c:v>42188.955092592601</c:v>
                </c:pt>
                <c:pt idx="12100">
                  <c:v>42188.955787037034</c:v>
                </c:pt>
                <c:pt idx="12101">
                  <c:v>42188.95648148148</c:v>
                </c:pt>
                <c:pt idx="12102">
                  <c:v>42188.957175925942</c:v>
                </c:pt>
                <c:pt idx="12103">
                  <c:v>42188.957870370396</c:v>
                </c:pt>
                <c:pt idx="12104">
                  <c:v>42188.958564814813</c:v>
                </c:pt>
                <c:pt idx="12105">
                  <c:v>42188.959259259274</c:v>
                </c:pt>
                <c:pt idx="12106">
                  <c:v>42188.959953703707</c:v>
                </c:pt>
                <c:pt idx="12107">
                  <c:v>42188.960648148161</c:v>
                </c:pt>
                <c:pt idx="12108">
                  <c:v>42188.961342592585</c:v>
                </c:pt>
                <c:pt idx="12109">
                  <c:v>42188.962037037039</c:v>
                </c:pt>
                <c:pt idx="12110">
                  <c:v>42188.962731481479</c:v>
                </c:pt>
                <c:pt idx="12111">
                  <c:v>42188.963425925926</c:v>
                </c:pt>
                <c:pt idx="12112">
                  <c:v>42188.964120370372</c:v>
                </c:pt>
                <c:pt idx="12113">
                  <c:v>42188.964814814812</c:v>
                </c:pt>
                <c:pt idx="12114">
                  <c:v>42188.965509259258</c:v>
                </c:pt>
                <c:pt idx="12115">
                  <c:v>42188.966203703705</c:v>
                </c:pt>
                <c:pt idx="12116">
                  <c:v>42188.966898148174</c:v>
                </c:pt>
                <c:pt idx="12117">
                  <c:v>42188.967592592591</c:v>
                </c:pt>
                <c:pt idx="12118">
                  <c:v>42188.968287037038</c:v>
                </c:pt>
                <c:pt idx="12119">
                  <c:v>42188.968981481485</c:v>
                </c:pt>
                <c:pt idx="12120">
                  <c:v>42188.969675925931</c:v>
                </c:pt>
                <c:pt idx="12121">
                  <c:v>42188.970370370385</c:v>
                </c:pt>
                <c:pt idx="12122">
                  <c:v>42188.971064814803</c:v>
                </c:pt>
                <c:pt idx="12123">
                  <c:v>42188.971759259257</c:v>
                </c:pt>
                <c:pt idx="12124">
                  <c:v>42188.972453703704</c:v>
                </c:pt>
                <c:pt idx="12125">
                  <c:v>42188.973148148165</c:v>
                </c:pt>
                <c:pt idx="12126">
                  <c:v>42188.97384259259</c:v>
                </c:pt>
                <c:pt idx="12127">
                  <c:v>42188.974537037051</c:v>
                </c:pt>
                <c:pt idx="12128">
                  <c:v>42188.975231481483</c:v>
                </c:pt>
                <c:pt idx="12129">
                  <c:v>42188.975925925923</c:v>
                </c:pt>
                <c:pt idx="12130">
                  <c:v>42188.976620370369</c:v>
                </c:pt>
                <c:pt idx="12131">
                  <c:v>42188.977314814816</c:v>
                </c:pt>
                <c:pt idx="12132">
                  <c:v>42188.978009259263</c:v>
                </c:pt>
                <c:pt idx="12133">
                  <c:v>42188.978703703688</c:v>
                </c:pt>
                <c:pt idx="12134">
                  <c:v>42188.979398148171</c:v>
                </c:pt>
                <c:pt idx="12135">
                  <c:v>42188.980092592603</c:v>
                </c:pt>
                <c:pt idx="12136">
                  <c:v>42188.980787037035</c:v>
                </c:pt>
                <c:pt idx="12137">
                  <c:v>42188.981481481474</c:v>
                </c:pt>
                <c:pt idx="12138">
                  <c:v>42188.982175925943</c:v>
                </c:pt>
                <c:pt idx="12139">
                  <c:v>42188.98287037039</c:v>
                </c:pt>
                <c:pt idx="12140">
                  <c:v>42188.983564814815</c:v>
                </c:pt>
                <c:pt idx="12141">
                  <c:v>42188.984259259276</c:v>
                </c:pt>
                <c:pt idx="12142">
                  <c:v>42188.984953703701</c:v>
                </c:pt>
                <c:pt idx="12143">
                  <c:v>42188.985648148169</c:v>
                </c:pt>
                <c:pt idx="12144">
                  <c:v>42188.986342592601</c:v>
                </c:pt>
                <c:pt idx="12145">
                  <c:v>42188.987037037041</c:v>
                </c:pt>
                <c:pt idx="12146">
                  <c:v>42188.98773148148</c:v>
                </c:pt>
                <c:pt idx="12147">
                  <c:v>42188.988425925942</c:v>
                </c:pt>
                <c:pt idx="12148">
                  <c:v>42188.989120370381</c:v>
                </c:pt>
                <c:pt idx="12149">
                  <c:v>42188.989814814813</c:v>
                </c:pt>
                <c:pt idx="12150">
                  <c:v>42188.99050925926</c:v>
                </c:pt>
                <c:pt idx="12151">
                  <c:v>42188.991203703685</c:v>
                </c:pt>
                <c:pt idx="12152">
                  <c:v>42188.991898148161</c:v>
                </c:pt>
                <c:pt idx="12153">
                  <c:v>42188.992592592593</c:v>
                </c:pt>
                <c:pt idx="12154">
                  <c:v>42188.993287037025</c:v>
                </c:pt>
                <c:pt idx="12155">
                  <c:v>42188.993981481464</c:v>
                </c:pt>
                <c:pt idx="12156">
                  <c:v>42188.994675925933</c:v>
                </c:pt>
                <c:pt idx="12157">
                  <c:v>42188.995370370372</c:v>
                </c:pt>
                <c:pt idx="12158">
                  <c:v>42188.996064814804</c:v>
                </c:pt>
                <c:pt idx="12159">
                  <c:v>42188.996759259258</c:v>
                </c:pt>
                <c:pt idx="12160">
                  <c:v>42188.997453703683</c:v>
                </c:pt>
                <c:pt idx="12161">
                  <c:v>42188.998148148159</c:v>
                </c:pt>
                <c:pt idx="12162">
                  <c:v>42188.998842592591</c:v>
                </c:pt>
                <c:pt idx="12163">
                  <c:v>42188.999537037038</c:v>
                </c:pt>
                <c:pt idx="12164">
                  <c:v>42189.000231481492</c:v>
                </c:pt>
                <c:pt idx="12165">
                  <c:v>42189.000925925931</c:v>
                </c:pt>
                <c:pt idx="12166">
                  <c:v>42189.001620370371</c:v>
                </c:pt>
                <c:pt idx="12167">
                  <c:v>42189.002314814818</c:v>
                </c:pt>
                <c:pt idx="12168">
                  <c:v>42189.003009259257</c:v>
                </c:pt>
                <c:pt idx="12169">
                  <c:v>42189.003703703682</c:v>
                </c:pt>
                <c:pt idx="12170">
                  <c:v>42189.004398148179</c:v>
                </c:pt>
                <c:pt idx="12171">
                  <c:v>42189.00509259259</c:v>
                </c:pt>
                <c:pt idx="12172">
                  <c:v>42189.005787037022</c:v>
                </c:pt>
                <c:pt idx="12173">
                  <c:v>42189.006481481476</c:v>
                </c:pt>
                <c:pt idx="12174">
                  <c:v>42189.007175925923</c:v>
                </c:pt>
                <c:pt idx="12175">
                  <c:v>42189.007870370369</c:v>
                </c:pt>
                <c:pt idx="12176">
                  <c:v>42189.008564814816</c:v>
                </c:pt>
                <c:pt idx="12177">
                  <c:v>42189.009259259263</c:v>
                </c:pt>
                <c:pt idx="12178">
                  <c:v>42189.009953703688</c:v>
                </c:pt>
                <c:pt idx="12179">
                  <c:v>42189.010648148171</c:v>
                </c:pt>
                <c:pt idx="12180">
                  <c:v>42189.011342592596</c:v>
                </c:pt>
                <c:pt idx="12181">
                  <c:v>42189.012037037042</c:v>
                </c:pt>
                <c:pt idx="12182">
                  <c:v>42189.012731481482</c:v>
                </c:pt>
                <c:pt idx="12183">
                  <c:v>42189.013425925928</c:v>
                </c:pt>
                <c:pt idx="12184">
                  <c:v>42189.014120370368</c:v>
                </c:pt>
                <c:pt idx="12185">
                  <c:v>42189.014814814829</c:v>
                </c:pt>
                <c:pt idx="12186">
                  <c:v>42189.015509259261</c:v>
                </c:pt>
                <c:pt idx="12187">
                  <c:v>42189.016203703701</c:v>
                </c:pt>
                <c:pt idx="12188">
                  <c:v>42189.016898148177</c:v>
                </c:pt>
                <c:pt idx="12189">
                  <c:v>42189.017592592601</c:v>
                </c:pt>
                <c:pt idx="12190">
                  <c:v>42189.018287037041</c:v>
                </c:pt>
                <c:pt idx="12191">
                  <c:v>42189.01898148148</c:v>
                </c:pt>
                <c:pt idx="12192">
                  <c:v>42189.019675925942</c:v>
                </c:pt>
                <c:pt idx="12193">
                  <c:v>42189.020370370381</c:v>
                </c:pt>
                <c:pt idx="12194">
                  <c:v>42189.021064814784</c:v>
                </c:pt>
                <c:pt idx="12195">
                  <c:v>42189.021759259245</c:v>
                </c:pt>
                <c:pt idx="12196">
                  <c:v>42189.022453703685</c:v>
                </c:pt>
                <c:pt idx="12197">
                  <c:v>42189.023148148146</c:v>
                </c:pt>
                <c:pt idx="12198">
                  <c:v>42189.023842592585</c:v>
                </c:pt>
                <c:pt idx="12199">
                  <c:v>42189.024537037039</c:v>
                </c:pt>
                <c:pt idx="12200">
                  <c:v>42189.025231481479</c:v>
                </c:pt>
                <c:pt idx="12201">
                  <c:v>42189.025925925926</c:v>
                </c:pt>
                <c:pt idx="12202">
                  <c:v>42189.026620370372</c:v>
                </c:pt>
                <c:pt idx="12203">
                  <c:v>42189.027314814804</c:v>
                </c:pt>
                <c:pt idx="12204">
                  <c:v>42189.028009259258</c:v>
                </c:pt>
                <c:pt idx="12205">
                  <c:v>42189.028703703683</c:v>
                </c:pt>
                <c:pt idx="12206">
                  <c:v>42189.029398148159</c:v>
                </c:pt>
                <c:pt idx="12207">
                  <c:v>42189.030092592591</c:v>
                </c:pt>
                <c:pt idx="12208">
                  <c:v>42189.030787037023</c:v>
                </c:pt>
                <c:pt idx="12209">
                  <c:v>42189.03148148147</c:v>
                </c:pt>
                <c:pt idx="12210">
                  <c:v>42189.032175925931</c:v>
                </c:pt>
                <c:pt idx="12211">
                  <c:v>42189.032870370385</c:v>
                </c:pt>
                <c:pt idx="12212">
                  <c:v>42189.033564814803</c:v>
                </c:pt>
                <c:pt idx="12213">
                  <c:v>42189.034259259271</c:v>
                </c:pt>
                <c:pt idx="12214">
                  <c:v>42189.034953703704</c:v>
                </c:pt>
                <c:pt idx="12215">
                  <c:v>42189.035648148165</c:v>
                </c:pt>
                <c:pt idx="12216">
                  <c:v>42189.03634259259</c:v>
                </c:pt>
                <c:pt idx="12217">
                  <c:v>42189.037037037036</c:v>
                </c:pt>
                <c:pt idx="12218">
                  <c:v>42189.037731481476</c:v>
                </c:pt>
                <c:pt idx="12219">
                  <c:v>42189.038425925923</c:v>
                </c:pt>
                <c:pt idx="12220">
                  <c:v>42189.039120370355</c:v>
                </c:pt>
                <c:pt idx="12221">
                  <c:v>42189.039814814816</c:v>
                </c:pt>
                <c:pt idx="12222">
                  <c:v>42189.040509259263</c:v>
                </c:pt>
                <c:pt idx="12223">
                  <c:v>42189.041203703688</c:v>
                </c:pt>
                <c:pt idx="12224">
                  <c:v>42189.041898148171</c:v>
                </c:pt>
                <c:pt idx="12225">
                  <c:v>42189.042592592603</c:v>
                </c:pt>
                <c:pt idx="12226">
                  <c:v>42189.043287037035</c:v>
                </c:pt>
                <c:pt idx="12227">
                  <c:v>42189.043981481474</c:v>
                </c:pt>
                <c:pt idx="12228">
                  <c:v>42189.044675925943</c:v>
                </c:pt>
                <c:pt idx="12229">
                  <c:v>42189.045370370368</c:v>
                </c:pt>
                <c:pt idx="12230">
                  <c:v>42189.046064814815</c:v>
                </c:pt>
                <c:pt idx="12231">
                  <c:v>42189.046759259261</c:v>
                </c:pt>
                <c:pt idx="12232">
                  <c:v>42189.047453703679</c:v>
                </c:pt>
                <c:pt idx="12233">
                  <c:v>42189.048148148169</c:v>
                </c:pt>
                <c:pt idx="12234">
                  <c:v>42189.048842592601</c:v>
                </c:pt>
                <c:pt idx="12235">
                  <c:v>42189.049537037041</c:v>
                </c:pt>
                <c:pt idx="12236">
                  <c:v>42189.050231481495</c:v>
                </c:pt>
                <c:pt idx="12237">
                  <c:v>42189.050925925942</c:v>
                </c:pt>
                <c:pt idx="12238">
                  <c:v>42189.051620370381</c:v>
                </c:pt>
                <c:pt idx="12239">
                  <c:v>42189.052314814813</c:v>
                </c:pt>
                <c:pt idx="12240">
                  <c:v>42189.05300925926</c:v>
                </c:pt>
                <c:pt idx="12241">
                  <c:v>42189.053703703685</c:v>
                </c:pt>
                <c:pt idx="12242">
                  <c:v>42189.054398148175</c:v>
                </c:pt>
                <c:pt idx="12243">
                  <c:v>42189.055092592593</c:v>
                </c:pt>
                <c:pt idx="12244">
                  <c:v>42189.055787037025</c:v>
                </c:pt>
                <c:pt idx="12245">
                  <c:v>42189.056481481479</c:v>
                </c:pt>
                <c:pt idx="12246">
                  <c:v>42189.057175925933</c:v>
                </c:pt>
                <c:pt idx="12247">
                  <c:v>42189.057870370387</c:v>
                </c:pt>
                <c:pt idx="12248">
                  <c:v>42189.058564814812</c:v>
                </c:pt>
                <c:pt idx="12249">
                  <c:v>42189.059259259273</c:v>
                </c:pt>
                <c:pt idx="12250">
                  <c:v>42189.059953703705</c:v>
                </c:pt>
                <c:pt idx="12251">
                  <c:v>42189.060648148159</c:v>
                </c:pt>
                <c:pt idx="12252">
                  <c:v>42189.061342592584</c:v>
                </c:pt>
                <c:pt idx="12253">
                  <c:v>42189.062037037038</c:v>
                </c:pt>
                <c:pt idx="12254">
                  <c:v>42189.062731481485</c:v>
                </c:pt>
                <c:pt idx="12255">
                  <c:v>42189.063425925924</c:v>
                </c:pt>
                <c:pt idx="12256">
                  <c:v>42189.064120370371</c:v>
                </c:pt>
                <c:pt idx="12257">
                  <c:v>42189.064814814818</c:v>
                </c:pt>
                <c:pt idx="12258">
                  <c:v>42189.065509259257</c:v>
                </c:pt>
                <c:pt idx="12259">
                  <c:v>42189.066203703704</c:v>
                </c:pt>
                <c:pt idx="12260">
                  <c:v>42189.066898148179</c:v>
                </c:pt>
                <c:pt idx="12261">
                  <c:v>42189.06759259259</c:v>
                </c:pt>
                <c:pt idx="12262">
                  <c:v>42189.068287037036</c:v>
                </c:pt>
                <c:pt idx="12263">
                  <c:v>42189.068981481476</c:v>
                </c:pt>
                <c:pt idx="12264">
                  <c:v>42189.069675925923</c:v>
                </c:pt>
                <c:pt idx="12265">
                  <c:v>42189.070370370369</c:v>
                </c:pt>
                <c:pt idx="12266">
                  <c:v>42189.071064814802</c:v>
                </c:pt>
                <c:pt idx="12267">
                  <c:v>42189.071759259255</c:v>
                </c:pt>
                <c:pt idx="12268">
                  <c:v>42189.072453703688</c:v>
                </c:pt>
                <c:pt idx="12269">
                  <c:v>42189.073148148149</c:v>
                </c:pt>
                <c:pt idx="12270">
                  <c:v>42189.073842592596</c:v>
                </c:pt>
                <c:pt idx="12271">
                  <c:v>42189.074537037042</c:v>
                </c:pt>
                <c:pt idx="12272">
                  <c:v>42189.075231481482</c:v>
                </c:pt>
                <c:pt idx="12273">
                  <c:v>42189.075925925928</c:v>
                </c:pt>
                <c:pt idx="12274">
                  <c:v>42189.076620370368</c:v>
                </c:pt>
                <c:pt idx="12275">
                  <c:v>42189.077314814815</c:v>
                </c:pt>
                <c:pt idx="12276">
                  <c:v>42189.078009259261</c:v>
                </c:pt>
                <c:pt idx="12277">
                  <c:v>42189.078703703679</c:v>
                </c:pt>
                <c:pt idx="12278">
                  <c:v>42189.079398148169</c:v>
                </c:pt>
                <c:pt idx="12279">
                  <c:v>42189.080092592601</c:v>
                </c:pt>
                <c:pt idx="12280">
                  <c:v>42189.080787037034</c:v>
                </c:pt>
                <c:pt idx="12281">
                  <c:v>42189.081481481466</c:v>
                </c:pt>
                <c:pt idx="12282">
                  <c:v>42189.082175925942</c:v>
                </c:pt>
                <c:pt idx="12283">
                  <c:v>42189.082870370396</c:v>
                </c:pt>
                <c:pt idx="12284">
                  <c:v>42189.083564814806</c:v>
                </c:pt>
                <c:pt idx="12285">
                  <c:v>42189.084259259274</c:v>
                </c:pt>
                <c:pt idx="12286">
                  <c:v>42189.084953703707</c:v>
                </c:pt>
                <c:pt idx="12287">
                  <c:v>42189.085648148161</c:v>
                </c:pt>
                <c:pt idx="12288">
                  <c:v>42189.086342592593</c:v>
                </c:pt>
                <c:pt idx="12289">
                  <c:v>42189.087037037039</c:v>
                </c:pt>
                <c:pt idx="12290">
                  <c:v>42189.087731481479</c:v>
                </c:pt>
                <c:pt idx="12291">
                  <c:v>42189.088425925933</c:v>
                </c:pt>
                <c:pt idx="12292">
                  <c:v>42189.089120370372</c:v>
                </c:pt>
                <c:pt idx="12293">
                  <c:v>42189.089814814812</c:v>
                </c:pt>
                <c:pt idx="12294">
                  <c:v>42189.090509259258</c:v>
                </c:pt>
                <c:pt idx="12295">
                  <c:v>42189.091203703683</c:v>
                </c:pt>
                <c:pt idx="12296">
                  <c:v>42189.091898148159</c:v>
                </c:pt>
                <c:pt idx="12297">
                  <c:v>42189.092592592591</c:v>
                </c:pt>
                <c:pt idx="12298">
                  <c:v>42189.093287037023</c:v>
                </c:pt>
                <c:pt idx="12299">
                  <c:v>42189.09398148147</c:v>
                </c:pt>
                <c:pt idx="12300">
                  <c:v>42189.094675925931</c:v>
                </c:pt>
                <c:pt idx="12301">
                  <c:v>42189.095370370371</c:v>
                </c:pt>
                <c:pt idx="12302">
                  <c:v>42189.096064814803</c:v>
                </c:pt>
                <c:pt idx="12303">
                  <c:v>42189.096759259257</c:v>
                </c:pt>
                <c:pt idx="12304">
                  <c:v>42189.097453703682</c:v>
                </c:pt>
                <c:pt idx="12305">
                  <c:v>42189.098148148165</c:v>
                </c:pt>
                <c:pt idx="12306">
                  <c:v>42189.09884259259</c:v>
                </c:pt>
                <c:pt idx="12307">
                  <c:v>42189.099537037036</c:v>
                </c:pt>
                <c:pt idx="12308">
                  <c:v>42189.100231481483</c:v>
                </c:pt>
                <c:pt idx="12309">
                  <c:v>42189.100925925923</c:v>
                </c:pt>
                <c:pt idx="12310">
                  <c:v>42189.101620370355</c:v>
                </c:pt>
                <c:pt idx="12311">
                  <c:v>42189.102314814816</c:v>
                </c:pt>
                <c:pt idx="12312">
                  <c:v>42189.103009259255</c:v>
                </c:pt>
                <c:pt idx="12313">
                  <c:v>42189.103703703673</c:v>
                </c:pt>
                <c:pt idx="12314">
                  <c:v>42189.104398148171</c:v>
                </c:pt>
                <c:pt idx="12315">
                  <c:v>42189.105092592596</c:v>
                </c:pt>
                <c:pt idx="12316">
                  <c:v>42189.10578703702</c:v>
                </c:pt>
                <c:pt idx="12317">
                  <c:v>42189.106481481474</c:v>
                </c:pt>
                <c:pt idx="12318">
                  <c:v>42189.107175925928</c:v>
                </c:pt>
                <c:pt idx="12319">
                  <c:v>42189.107870370368</c:v>
                </c:pt>
                <c:pt idx="12320">
                  <c:v>42189.108564814815</c:v>
                </c:pt>
                <c:pt idx="12321">
                  <c:v>42189.109259259261</c:v>
                </c:pt>
                <c:pt idx="12322">
                  <c:v>42189.109953703679</c:v>
                </c:pt>
                <c:pt idx="12323">
                  <c:v>42189.110648148169</c:v>
                </c:pt>
                <c:pt idx="12324">
                  <c:v>42189.111342592594</c:v>
                </c:pt>
                <c:pt idx="12325">
                  <c:v>42189.112037037041</c:v>
                </c:pt>
                <c:pt idx="12326">
                  <c:v>42189.11273148148</c:v>
                </c:pt>
                <c:pt idx="12327">
                  <c:v>42189.113425925927</c:v>
                </c:pt>
                <c:pt idx="12328">
                  <c:v>42189.114120370381</c:v>
                </c:pt>
                <c:pt idx="12329">
                  <c:v>42189.114814814813</c:v>
                </c:pt>
                <c:pt idx="12330">
                  <c:v>42189.11550925926</c:v>
                </c:pt>
                <c:pt idx="12331">
                  <c:v>42189.116203703707</c:v>
                </c:pt>
                <c:pt idx="12332">
                  <c:v>42189.116898148175</c:v>
                </c:pt>
                <c:pt idx="12333">
                  <c:v>42189.117592592593</c:v>
                </c:pt>
                <c:pt idx="12334">
                  <c:v>42189.118287037039</c:v>
                </c:pt>
                <c:pt idx="12335">
                  <c:v>42189.118981481479</c:v>
                </c:pt>
                <c:pt idx="12336">
                  <c:v>42189.119675925933</c:v>
                </c:pt>
                <c:pt idx="12337">
                  <c:v>42189.120370370372</c:v>
                </c:pt>
                <c:pt idx="12338">
                  <c:v>42189.121064814783</c:v>
                </c:pt>
                <c:pt idx="12339">
                  <c:v>42189.121759259244</c:v>
                </c:pt>
                <c:pt idx="12340">
                  <c:v>42189.122453703683</c:v>
                </c:pt>
                <c:pt idx="12341">
                  <c:v>42189.123148148145</c:v>
                </c:pt>
                <c:pt idx="12342">
                  <c:v>42189.123842592584</c:v>
                </c:pt>
                <c:pt idx="12343">
                  <c:v>42189.124537037038</c:v>
                </c:pt>
                <c:pt idx="12344">
                  <c:v>42189.125231481485</c:v>
                </c:pt>
                <c:pt idx="12345">
                  <c:v>42189.125925925924</c:v>
                </c:pt>
                <c:pt idx="12346">
                  <c:v>42189.126620370371</c:v>
                </c:pt>
                <c:pt idx="12347">
                  <c:v>42189.127314814803</c:v>
                </c:pt>
                <c:pt idx="12348">
                  <c:v>42189.128009259257</c:v>
                </c:pt>
                <c:pt idx="12349">
                  <c:v>42189.128703703682</c:v>
                </c:pt>
                <c:pt idx="12350">
                  <c:v>42189.129398148165</c:v>
                </c:pt>
                <c:pt idx="12351">
                  <c:v>42189.13009259259</c:v>
                </c:pt>
                <c:pt idx="12352">
                  <c:v>42189.130787037022</c:v>
                </c:pt>
                <c:pt idx="12353">
                  <c:v>42189.131481481454</c:v>
                </c:pt>
                <c:pt idx="12354">
                  <c:v>42189.132175925923</c:v>
                </c:pt>
                <c:pt idx="12355">
                  <c:v>42189.132870370369</c:v>
                </c:pt>
                <c:pt idx="12356">
                  <c:v>42189.133564814802</c:v>
                </c:pt>
                <c:pt idx="12357">
                  <c:v>42189.134259259263</c:v>
                </c:pt>
                <c:pt idx="12358">
                  <c:v>42189.134953703688</c:v>
                </c:pt>
                <c:pt idx="12359">
                  <c:v>42189.135648148149</c:v>
                </c:pt>
                <c:pt idx="12360">
                  <c:v>42189.136342592596</c:v>
                </c:pt>
                <c:pt idx="12361">
                  <c:v>42189.137037037035</c:v>
                </c:pt>
                <c:pt idx="12362">
                  <c:v>42189.137731481474</c:v>
                </c:pt>
                <c:pt idx="12363">
                  <c:v>42189.138425925928</c:v>
                </c:pt>
                <c:pt idx="12364">
                  <c:v>42189.139120370353</c:v>
                </c:pt>
                <c:pt idx="12365">
                  <c:v>42189.139814814815</c:v>
                </c:pt>
                <c:pt idx="12366">
                  <c:v>42189.140509259261</c:v>
                </c:pt>
                <c:pt idx="12367">
                  <c:v>42189.141203703679</c:v>
                </c:pt>
                <c:pt idx="12368">
                  <c:v>42189.141898148169</c:v>
                </c:pt>
                <c:pt idx="12369">
                  <c:v>42189.142592592601</c:v>
                </c:pt>
                <c:pt idx="12370">
                  <c:v>42189.143287037034</c:v>
                </c:pt>
                <c:pt idx="12371">
                  <c:v>42189.143981481466</c:v>
                </c:pt>
                <c:pt idx="12372">
                  <c:v>42189.144675925942</c:v>
                </c:pt>
                <c:pt idx="12373">
                  <c:v>42189.145370370381</c:v>
                </c:pt>
                <c:pt idx="12374">
                  <c:v>42189.146064814806</c:v>
                </c:pt>
                <c:pt idx="12375">
                  <c:v>42189.14675925926</c:v>
                </c:pt>
                <c:pt idx="12376">
                  <c:v>42189.147453703685</c:v>
                </c:pt>
                <c:pt idx="12377">
                  <c:v>42189.148148148161</c:v>
                </c:pt>
                <c:pt idx="12378">
                  <c:v>42189.148842592593</c:v>
                </c:pt>
                <c:pt idx="12379">
                  <c:v>42189.149537037039</c:v>
                </c:pt>
                <c:pt idx="12380">
                  <c:v>42189.150231481493</c:v>
                </c:pt>
                <c:pt idx="12381">
                  <c:v>42189.150925925933</c:v>
                </c:pt>
                <c:pt idx="12382">
                  <c:v>42189.151620370372</c:v>
                </c:pt>
                <c:pt idx="12383">
                  <c:v>42189.152314814812</c:v>
                </c:pt>
                <c:pt idx="12384">
                  <c:v>42189.153009259258</c:v>
                </c:pt>
                <c:pt idx="12385">
                  <c:v>42189.153703703683</c:v>
                </c:pt>
                <c:pt idx="12386">
                  <c:v>42189.154398148174</c:v>
                </c:pt>
                <c:pt idx="12387">
                  <c:v>42189.155092592591</c:v>
                </c:pt>
                <c:pt idx="12388">
                  <c:v>42189.155787037023</c:v>
                </c:pt>
                <c:pt idx="12389">
                  <c:v>42189.156481481485</c:v>
                </c:pt>
                <c:pt idx="12390">
                  <c:v>42189.157175925931</c:v>
                </c:pt>
                <c:pt idx="12391">
                  <c:v>42189.157870370385</c:v>
                </c:pt>
                <c:pt idx="12392">
                  <c:v>42189.158564814818</c:v>
                </c:pt>
                <c:pt idx="12393">
                  <c:v>42189.159259259271</c:v>
                </c:pt>
                <c:pt idx="12394">
                  <c:v>42189.159953703704</c:v>
                </c:pt>
                <c:pt idx="12395">
                  <c:v>42189.160648148165</c:v>
                </c:pt>
                <c:pt idx="12396">
                  <c:v>42189.161342592575</c:v>
                </c:pt>
                <c:pt idx="12397">
                  <c:v>42189.162037037036</c:v>
                </c:pt>
                <c:pt idx="12398">
                  <c:v>42189.162731481476</c:v>
                </c:pt>
                <c:pt idx="12399">
                  <c:v>42189.163425925908</c:v>
                </c:pt>
                <c:pt idx="12400">
                  <c:v>42189.164120370355</c:v>
                </c:pt>
                <c:pt idx="12401">
                  <c:v>42189.164814814816</c:v>
                </c:pt>
                <c:pt idx="12402">
                  <c:v>42189.165509259255</c:v>
                </c:pt>
                <c:pt idx="12403">
                  <c:v>42189.166203703688</c:v>
                </c:pt>
                <c:pt idx="12404">
                  <c:v>42189.166898148171</c:v>
                </c:pt>
                <c:pt idx="12405">
                  <c:v>42189.167592592596</c:v>
                </c:pt>
                <c:pt idx="12406">
                  <c:v>42189.168287037035</c:v>
                </c:pt>
                <c:pt idx="12407">
                  <c:v>42189.168981481474</c:v>
                </c:pt>
                <c:pt idx="12408">
                  <c:v>42189.169675925928</c:v>
                </c:pt>
                <c:pt idx="12409">
                  <c:v>42189.170370370368</c:v>
                </c:pt>
                <c:pt idx="12410">
                  <c:v>42189.1710648148</c:v>
                </c:pt>
                <c:pt idx="12411">
                  <c:v>42189.171759259254</c:v>
                </c:pt>
                <c:pt idx="12412">
                  <c:v>42189.172453703679</c:v>
                </c:pt>
                <c:pt idx="12413">
                  <c:v>42189.173148148147</c:v>
                </c:pt>
                <c:pt idx="12414">
                  <c:v>42189.173842592594</c:v>
                </c:pt>
                <c:pt idx="12415">
                  <c:v>42189.174537037041</c:v>
                </c:pt>
                <c:pt idx="12416">
                  <c:v>42189.17523148148</c:v>
                </c:pt>
                <c:pt idx="12417">
                  <c:v>42189.175925925927</c:v>
                </c:pt>
                <c:pt idx="12418">
                  <c:v>42189.176620370381</c:v>
                </c:pt>
                <c:pt idx="12419">
                  <c:v>42189.177314814806</c:v>
                </c:pt>
                <c:pt idx="12420">
                  <c:v>42189.17800925926</c:v>
                </c:pt>
                <c:pt idx="12421">
                  <c:v>42189.178703703685</c:v>
                </c:pt>
                <c:pt idx="12422">
                  <c:v>42189.179398148161</c:v>
                </c:pt>
                <c:pt idx="12423">
                  <c:v>42189.180092592593</c:v>
                </c:pt>
                <c:pt idx="12424">
                  <c:v>42189.180787037025</c:v>
                </c:pt>
                <c:pt idx="12425">
                  <c:v>42189.181481481464</c:v>
                </c:pt>
                <c:pt idx="12426">
                  <c:v>42189.182175925933</c:v>
                </c:pt>
                <c:pt idx="12427">
                  <c:v>42189.182870370387</c:v>
                </c:pt>
                <c:pt idx="12428">
                  <c:v>42189.183564814804</c:v>
                </c:pt>
                <c:pt idx="12429">
                  <c:v>42189.184259259273</c:v>
                </c:pt>
                <c:pt idx="12430">
                  <c:v>42189.184953703705</c:v>
                </c:pt>
                <c:pt idx="12431">
                  <c:v>42189.185648148159</c:v>
                </c:pt>
                <c:pt idx="12432">
                  <c:v>42189.186342592591</c:v>
                </c:pt>
                <c:pt idx="12433">
                  <c:v>42189.187037037038</c:v>
                </c:pt>
                <c:pt idx="12434">
                  <c:v>42189.187731481485</c:v>
                </c:pt>
                <c:pt idx="12435">
                  <c:v>42189.188425925931</c:v>
                </c:pt>
                <c:pt idx="12436">
                  <c:v>42189.189120370371</c:v>
                </c:pt>
                <c:pt idx="12437">
                  <c:v>42189.189814814818</c:v>
                </c:pt>
                <c:pt idx="12438">
                  <c:v>42189.190509259257</c:v>
                </c:pt>
                <c:pt idx="12439">
                  <c:v>42189.191203703682</c:v>
                </c:pt>
                <c:pt idx="12440">
                  <c:v>42189.191898148165</c:v>
                </c:pt>
                <c:pt idx="12441">
                  <c:v>42189.19259259259</c:v>
                </c:pt>
                <c:pt idx="12442">
                  <c:v>42189.193287037022</c:v>
                </c:pt>
                <c:pt idx="12443">
                  <c:v>42189.193981481454</c:v>
                </c:pt>
                <c:pt idx="12444">
                  <c:v>42189.194675925923</c:v>
                </c:pt>
                <c:pt idx="12445">
                  <c:v>42189.195370370355</c:v>
                </c:pt>
                <c:pt idx="12446">
                  <c:v>42189.196064814802</c:v>
                </c:pt>
                <c:pt idx="12447">
                  <c:v>42189.196759259255</c:v>
                </c:pt>
                <c:pt idx="12448">
                  <c:v>42189.197453703673</c:v>
                </c:pt>
                <c:pt idx="12449">
                  <c:v>42189.198148148149</c:v>
                </c:pt>
                <c:pt idx="12450">
                  <c:v>42189.198842592596</c:v>
                </c:pt>
                <c:pt idx="12451">
                  <c:v>42189.199537037035</c:v>
                </c:pt>
                <c:pt idx="12452">
                  <c:v>42189.200231481482</c:v>
                </c:pt>
                <c:pt idx="12453">
                  <c:v>42189.200925925928</c:v>
                </c:pt>
                <c:pt idx="12454">
                  <c:v>42189.201620370353</c:v>
                </c:pt>
                <c:pt idx="12455">
                  <c:v>42189.202314814815</c:v>
                </c:pt>
                <c:pt idx="12456">
                  <c:v>42189.203009259254</c:v>
                </c:pt>
                <c:pt idx="12457">
                  <c:v>42189.203703703672</c:v>
                </c:pt>
                <c:pt idx="12458">
                  <c:v>42189.204398148169</c:v>
                </c:pt>
                <c:pt idx="12459">
                  <c:v>42189.205092592594</c:v>
                </c:pt>
                <c:pt idx="12460">
                  <c:v>42189.205787037019</c:v>
                </c:pt>
                <c:pt idx="12461">
                  <c:v>42189.206481481466</c:v>
                </c:pt>
                <c:pt idx="12462">
                  <c:v>42189.207175925927</c:v>
                </c:pt>
                <c:pt idx="12463">
                  <c:v>42189.207870370381</c:v>
                </c:pt>
                <c:pt idx="12464">
                  <c:v>42189.208564814806</c:v>
                </c:pt>
                <c:pt idx="12465">
                  <c:v>42189.20925925926</c:v>
                </c:pt>
                <c:pt idx="12466">
                  <c:v>42189.209953703685</c:v>
                </c:pt>
                <c:pt idx="12467">
                  <c:v>42189.210648148161</c:v>
                </c:pt>
                <c:pt idx="12468">
                  <c:v>42189.211342592585</c:v>
                </c:pt>
                <c:pt idx="12469">
                  <c:v>42189.212037037039</c:v>
                </c:pt>
                <c:pt idx="12470">
                  <c:v>42189.212731481479</c:v>
                </c:pt>
                <c:pt idx="12471">
                  <c:v>42189.213425925926</c:v>
                </c:pt>
                <c:pt idx="12472">
                  <c:v>42189.214120370372</c:v>
                </c:pt>
                <c:pt idx="12473">
                  <c:v>42189.214814814812</c:v>
                </c:pt>
                <c:pt idx="12474">
                  <c:v>42189.215509259258</c:v>
                </c:pt>
                <c:pt idx="12475">
                  <c:v>42189.216203703705</c:v>
                </c:pt>
                <c:pt idx="12476">
                  <c:v>42189.216898148174</c:v>
                </c:pt>
                <c:pt idx="12477">
                  <c:v>42189.217592592591</c:v>
                </c:pt>
                <c:pt idx="12478">
                  <c:v>42189.218287037038</c:v>
                </c:pt>
                <c:pt idx="12479">
                  <c:v>42189.218981481485</c:v>
                </c:pt>
                <c:pt idx="12480">
                  <c:v>42189.219675925931</c:v>
                </c:pt>
                <c:pt idx="12481">
                  <c:v>42189.220370370371</c:v>
                </c:pt>
                <c:pt idx="12482">
                  <c:v>42189.221064814788</c:v>
                </c:pt>
                <c:pt idx="12483">
                  <c:v>42189.221759259242</c:v>
                </c:pt>
                <c:pt idx="12484">
                  <c:v>42189.222453703682</c:v>
                </c:pt>
                <c:pt idx="12485">
                  <c:v>42189.22314814815</c:v>
                </c:pt>
                <c:pt idx="12486">
                  <c:v>42189.223842592575</c:v>
                </c:pt>
                <c:pt idx="12487">
                  <c:v>42189.224537037036</c:v>
                </c:pt>
                <c:pt idx="12488">
                  <c:v>42189.225231481476</c:v>
                </c:pt>
                <c:pt idx="12489">
                  <c:v>42189.225925925908</c:v>
                </c:pt>
                <c:pt idx="12490">
                  <c:v>42189.226620370355</c:v>
                </c:pt>
                <c:pt idx="12491">
                  <c:v>42189.227314814802</c:v>
                </c:pt>
                <c:pt idx="12492">
                  <c:v>42189.228009259255</c:v>
                </c:pt>
                <c:pt idx="12493">
                  <c:v>42189.228703703673</c:v>
                </c:pt>
                <c:pt idx="12494">
                  <c:v>42189.229398148149</c:v>
                </c:pt>
                <c:pt idx="12495">
                  <c:v>42189.230092592596</c:v>
                </c:pt>
                <c:pt idx="12496">
                  <c:v>42189.23078703702</c:v>
                </c:pt>
                <c:pt idx="12497">
                  <c:v>42189.231481481453</c:v>
                </c:pt>
                <c:pt idx="12498">
                  <c:v>42189.232175925928</c:v>
                </c:pt>
                <c:pt idx="12499">
                  <c:v>42189.232870370368</c:v>
                </c:pt>
                <c:pt idx="12500">
                  <c:v>42189.2335648148</c:v>
                </c:pt>
                <c:pt idx="12501">
                  <c:v>42189.234259259261</c:v>
                </c:pt>
                <c:pt idx="12502">
                  <c:v>42189.234953703679</c:v>
                </c:pt>
                <c:pt idx="12503">
                  <c:v>42189.235648148147</c:v>
                </c:pt>
                <c:pt idx="12504">
                  <c:v>42189.236342592594</c:v>
                </c:pt>
                <c:pt idx="12505">
                  <c:v>42189.237037037034</c:v>
                </c:pt>
                <c:pt idx="12506">
                  <c:v>42189.237731481466</c:v>
                </c:pt>
                <c:pt idx="12507">
                  <c:v>42189.238425925927</c:v>
                </c:pt>
                <c:pt idx="12508">
                  <c:v>42189.239120370374</c:v>
                </c:pt>
                <c:pt idx="12509">
                  <c:v>42189.239814814806</c:v>
                </c:pt>
                <c:pt idx="12510">
                  <c:v>42189.24050925926</c:v>
                </c:pt>
                <c:pt idx="12511">
                  <c:v>42189.241203703685</c:v>
                </c:pt>
                <c:pt idx="12512">
                  <c:v>42189.241898148161</c:v>
                </c:pt>
                <c:pt idx="12513">
                  <c:v>42189.242592592593</c:v>
                </c:pt>
                <c:pt idx="12514">
                  <c:v>42189.243287037025</c:v>
                </c:pt>
                <c:pt idx="12515">
                  <c:v>42189.243981481464</c:v>
                </c:pt>
                <c:pt idx="12516">
                  <c:v>42189.244675925933</c:v>
                </c:pt>
                <c:pt idx="12517">
                  <c:v>42189.245370370372</c:v>
                </c:pt>
                <c:pt idx="12518">
                  <c:v>42189.246064814804</c:v>
                </c:pt>
                <c:pt idx="12519">
                  <c:v>42189.246759259258</c:v>
                </c:pt>
                <c:pt idx="12520">
                  <c:v>42189.247453703683</c:v>
                </c:pt>
                <c:pt idx="12521">
                  <c:v>42189.248148148159</c:v>
                </c:pt>
                <c:pt idx="12522">
                  <c:v>42189.248842592591</c:v>
                </c:pt>
                <c:pt idx="12523">
                  <c:v>42189.249537037038</c:v>
                </c:pt>
                <c:pt idx="12524">
                  <c:v>42189.250231481492</c:v>
                </c:pt>
                <c:pt idx="12525">
                  <c:v>42189.250925925931</c:v>
                </c:pt>
                <c:pt idx="12526">
                  <c:v>42189.251620370371</c:v>
                </c:pt>
                <c:pt idx="12527">
                  <c:v>42189.252314814818</c:v>
                </c:pt>
                <c:pt idx="12528">
                  <c:v>42189.253009259257</c:v>
                </c:pt>
                <c:pt idx="12529">
                  <c:v>42189.253703703682</c:v>
                </c:pt>
                <c:pt idx="12530">
                  <c:v>42189.254398148179</c:v>
                </c:pt>
                <c:pt idx="12531">
                  <c:v>42189.25509259259</c:v>
                </c:pt>
                <c:pt idx="12532">
                  <c:v>42189.255787037022</c:v>
                </c:pt>
                <c:pt idx="12533">
                  <c:v>42189.256481481476</c:v>
                </c:pt>
                <c:pt idx="12534">
                  <c:v>42189.257175925923</c:v>
                </c:pt>
                <c:pt idx="12535">
                  <c:v>42189.257870370369</c:v>
                </c:pt>
                <c:pt idx="12536">
                  <c:v>42189.258564814816</c:v>
                </c:pt>
                <c:pt idx="12537">
                  <c:v>42189.259259259263</c:v>
                </c:pt>
                <c:pt idx="12538">
                  <c:v>42189.259953703688</c:v>
                </c:pt>
                <c:pt idx="12539">
                  <c:v>42189.260648148149</c:v>
                </c:pt>
                <c:pt idx="12540">
                  <c:v>42189.261342592581</c:v>
                </c:pt>
                <c:pt idx="12541">
                  <c:v>42189.262037037035</c:v>
                </c:pt>
                <c:pt idx="12542">
                  <c:v>42189.262731481474</c:v>
                </c:pt>
                <c:pt idx="12543">
                  <c:v>42189.263425925914</c:v>
                </c:pt>
                <c:pt idx="12544">
                  <c:v>42189.264120370353</c:v>
                </c:pt>
                <c:pt idx="12545">
                  <c:v>42189.264814814815</c:v>
                </c:pt>
                <c:pt idx="12546">
                  <c:v>42189.265509259254</c:v>
                </c:pt>
                <c:pt idx="12547">
                  <c:v>42189.266203703679</c:v>
                </c:pt>
                <c:pt idx="12548">
                  <c:v>42189.266898148169</c:v>
                </c:pt>
                <c:pt idx="12549">
                  <c:v>42189.267592592594</c:v>
                </c:pt>
                <c:pt idx="12550">
                  <c:v>42189.268287037034</c:v>
                </c:pt>
                <c:pt idx="12551">
                  <c:v>42189.268981481466</c:v>
                </c:pt>
                <c:pt idx="12552">
                  <c:v>42189.269675925927</c:v>
                </c:pt>
                <c:pt idx="12553">
                  <c:v>42189.270370370381</c:v>
                </c:pt>
                <c:pt idx="12554">
                  <c:v>42189.271064814784</c:v>
                </c:pt>
                <c:pt idx="12555">
                  <c:v>42189.271759259245</c:v>
                </c:pt>
                <c:pt idx="12556">
                  <c:v>42189.272453703685</c:v>
                </c:pt>
                <c:pt idx="12557">
                  <c:v>42189.273148148146</c:v>
                </c:pt>
                <c:pt idx="12558">
                  <c:v>42189.273842592585</c:v>
                </c:pt>
                <c:pt idx="12559">
                  <c:v>42189.274537037039</c:v>
                </c:pt>
                <c:pt idx="12560">
                  <c:v>42189.275231481479</c:v>
                </c:pt>
                <c:pt idx="12561">
                  <c:v>42189.275925925926</c:v>
                </c:pt>
                <c:pt idx="12562">
                  <c:v>42189.276620370372</c:v>
                </c:pt>
                <c:pt idx="12563">
                  <c:v>42189.277314814804</c:v>
                </c:pt>
                <c:pt idx="12564">
                  <c:v>42189.278009259258</c:v>
                </c:pt>
                <c:pt idx="12565">
                  <c:v>42189.278703703683</c:v>
                </c:pt>
                <c:pt idx="12566">
                  <c:v>42189.279398148159</c:v>
                </c:pt>
                <c:pt idx="12567">
                  <c:v>42189.280092592591</c:v>
                </c:pt>
                <c:pt idx="12568">
                  <c:v>42189.280787037023</c:v>
                </c:pt>
                <c:pt idx="12569">
                  <c:v>42189.28148148147</c:v>
                </c:pt>
                <c:pt idx="12570">
                  <c:v>42189.282175925931</c:v>
                </c:pt>
                <c:pt idx="12571">
                  <c:v>42189.282870370385</c:v>
                </c:pt>
                <c:pt idx="12572">
                  <c:v>42189.283564814803</c:v>
                </c:pt>
                <c:pt idx="12573">
                  <c:v>42189.284259259271</c:v>
                </c:pt>
                <c:pt idx="12574">
                  <c:v>42189.284953703704</c:v>
                </c:pt>
                <c:pt idx="12575">
                  <c:v>42189.285648148165</c:v>
                </c:pt>
                <c:pt idx="12576">
                  <c:v>42189.28634259259</c:v>
                </c:pt>
                <c:pt idx="12577">
                  <c:v>42189.287037037036</c:v>
                </c:pt>
                <c:pt idx="12578">
                  <c:v>42189.287731481476</c:v>
                </c:pt>
                <c:pt idx="12579">
                  <c:v>42189.288425925923</c:v>
                </c:pt>
                <c:pt idx="12580">
                  <c:v>42189.289120370355</c:v>
                </c:pt>
                <c:pt idx="12581">
                  <c:v>42189.289814814816</c:v>
                </c:pt>
                <c:pt idx="12582">
                  <c:v>42189.290509259255</c:v>
                </c:pt>
                <c:pt idx="12583">
                  <c:v>42189.291203703673</c:v>
                </c:pt>
                <c:pt idx="12584">
                  <c:v>42189.291898148149</c:v>
                </c:pt>
                <c:pt idx="12585">
                  <c:v>42189.292592592596</c:v>
                </c:pt>
                <c:pt idx="12586">
                  <c:v>42189.29328703702</c:v>
                </c:pt>
                <c:pt idx="12587">
                  <c:v>42189.293981481453</c:v>
                </c:pt>
                <c:pt idx="12588">
                  <c:v>42189.294675925928</c:v>
                </c:pt>
                <c:pt idx="12589">
                  <c:v>42189.295370370353</c:v>
                </c:pt>
                <c:pt idx="12590">
                  <c:v>42189.2960648148</c:v>
                </c:pt>
                <c:pt idx="12591">
                  <c:v>42189.296759259254</c:v>
                </c:pt>
                <c:pt idx="12592">
                  <c:v>42189.297453703672</c:v>
                </c:pt>
                <c:pt idx="12593">
                  <c:v>42189.298148148147</c:v>
                </c:pt>
                <c:pt idx="12594">
                  <c:v>42189.298842592594</c:v>
                </c:pt>
                <c:pt idx="12595">
                  <c:v>42189.299537037034</c:v>
                </c:pt>
                <c:pt idx="12596">
                  <c:v>42189.300231481495</c:v>
                </c:pt>
                <c:pt idx="12597">
                  <c:v>42189.300925925942</c:v>
                </c:pt>
                <c:pt idx="12598">
                  <c:v>42189.301620370381</c:v>
                </c:pt>
                <c:pt idx="12599">
                  <c:v>42189.302314814813</c:v>
                </c:pt>
                <c:pt idx="12600">
                  <c:v>42189.30300925926</c:v>
                </c:pt>
                <c:pt idx="12601">
                  <c:v>42189.303703703685</c:v>
                </c:pt>
                <c:pt idx="12602">
                  <c:v>42189.304398148175</c:v>
                </c:pt>
                <c:pt idx="12603">
                  <c:v>42189.305092592593</c:v>
                </c:pt>
                <c:pt idx="12604">
                  <c:v>42189.305787037025</c:v>
                </c:pt>
                <c:pt idx="12605">
                  <c:v>42189.306481481479</c:v>
                </c:pt>
                <c:pt idx="12606">
                  <c:v>42189.307175925933</c:v>
                </c:pt>
                <c:pt idx="12607">
                  <c:v>42189.307870370387</c:v>
                </c:pt>
                <c:pt idx="12608">
                  <c:v>42189.308564814812</c:v>
                </c:pt>
                <c:pt idx="12609">
                  <c:v>42189.309259259273</c:v>
                </c:pt>
                <c:pt idx="12610">
                  <c:v>42189.309953703705</c:v>
                </c:pt>
                <c:pt idx="12611">
                  <c:v>42189.310648148174</c:v>
                </c:pt>
                <c:pt idx="12612">
                  <c:v>42189.311342592591</c:v>
                </c:pt>
                <c:pt idx="12613">
                  <c:v>42189.312037037053</c:v>
                </c:pt>
                <c:pt idx="12614">
                  <c:v>42189.312731481492</c:v>
                </c:pt>
                <c:pt idx="12615">
                  <c:v>42189.313425925931</c:v>
                </c:pt>
                <c:pt idx="12616">
                  <c:v>42189.314120370385</c:v>
                </c:pt>
                <c:pt idx="12617">
                  <c:v>42189.314814814839</c:v>
                </c:pt>
                <c:pt idx="12618">
                  <c:v>42189.315509259271</c:v>
                </c:pt>
                <c:pt idx="12619">
                  <c:v>42189.316203703711</c:v>
                </c:pt>
                <c:pt idx="12620">
                  <c:v>42189.316898148194</c:v>
                </c:pt>
                <c:pt idx="12621">
                  <c:v>42189.317592592604</c:v>
                </c:pt>
                <c:pt idx="12622">
                  <c:v>42189.318287037051</c:v>
                </c:pt>
                <c:pt idx="12623">
                  <c:v>42189.318981481483</c:v>
                </c:pt>
                <c:pt idx="12624">
                  <c:v>42189.319675925937</c:v>
                </c:pt>
                <c:pt idx="12625">
                  <c:v>42189.320370370369</c:v>
                </c:pt>
                <c:pt idx="12626">
                  <c:v>42189.321064814802</c:v>
                </c:pt>
                <c:pt idx="12627">
                  <c:v>42189.321759259255</c:v>
                </c:pt>
                <c:pt idx="12628">
                  <c:v>42189.322453703688</c:v>
                </c:pt>
                <c:pt idx="12629">
                  <c:v>42189.323148148149</c:v>
                </c:pt>
                <c:pt idx="12630">
                  <c:v>42189.323842592596</c:v>
                </c:pt>
                <c:pt idx="12631">
                  <c:v>42189.324537037042</c:v>
                </c:pt>
                <c:pt idx="12632">
                  <c:v>42189.325231481482</c:v>
                </c:pt>
                <c:pt idx="12633">
                  <c:v>42189.325925925928</c:v>
                </c:pt>
                <c:pt idx="12634">
                  <c:v>42189.326620370368</c:v>
                </c:pt>
                <c:pt idx="12635">
                  <c:v>42189.327314814815</c:v>
                </c:pt>
                <c:pt idx="12636">
                  <c:v>42189.328009259261</c:v>
                </c:pt>
                <c:pt idx="12637">
                  <c:v>42189.328703703679</c:v>
                </c:pt>
                <c:pt idx="12638">
                  <c:v>42189.329398148169</c:v>
                </c:pt>
                <c:pt idx="12639">
                  <c:v>42189.330092592601</c:v>
                </c:pt>
                <c:pt idx="12640">
                  <c:v>42189.330787037034</c:v>
                </c:pt>
                <c:pt idx="12641">
                  <c:v>42189.331481481466</c:v>
                </c:pt>
                <c:pt idx="12642">
                  <c:v>42189.332175925942</c:v>
                </c:pt>
                <c:pt idx="12643">
                  <c:v>42189.332870370396</c:v>
                </c:pt>
                <c:pt idx="12644">
                  <c:v>42189.333564814806</c:v>
                </c:pt>
                <c:pt idx="12645">
                  <c:v>42189.334259259274</c:v>
                </c:pt>
                <c:pt idx="12646">
                  <c:v>42189.334953703707</c:v>
                </c:pt>
                <c:pt idx="12647">
                  <c:v>42189.335648148161</c:v>
                </c:pt>
                <c:pt idx="12648">
                  <c:v>42189.336342592593</c:v>
                </c:pt>
                <c:pt idx="12649">
                  <c:v>42189.337037037039</c:v>
                </c:pt>
                <c:pt idx="12650">
                  <c:v>42189.337731481479</c:v>
                </c:pt>
                <c:pt idx="12651">
                  <c:v>42189.338425925933</c:v>
                </c:pt>
                <c:pt idx="12652">
                  <c:v>42189.339120370372</c:v>
                </c:pt>
                <c:pt idx="12653">
                  <c:v>42189.339814814812</c:v>
                </c:pt>
                <c:pt idx="12654">
                  <c:v>42189.340509259273</c:v>
                </c:pt>
                <c:pt idx="12655">
                  <c:v>42189.341203703705</c:v>
                </c:pt>
                <c:pt idx="12656">
                  <c:v>42189.341898148174</c:v>
                </c:pt>
                <c:pt idx="12657">
                  <c:v>42189.342592592606</c:v>
                </c:pt>
                <c:pt idx="12658">
                  <c:v>42189.343287037038</c:v>
                </c:pt>
                <c:pt idx="12659">
                  <c:v>42189.343981481485</c:v>
                </c:pt>
                <c:pt idx="12660">
                  <c:v>42189.344675925946</c:v>
                </c:pt>
                <c:pt idx="12661">
                  <c:v>42189.345370370385</c:v>
                </c:pt>
                <c:pt idx="12662">
                  <c:v>42189.346064814818</c:v>
                </c:pt>
                <c:pt idx="12663">
                  <c:v>42189.346759259271</c:v>
                </c:pt>
                <c:pt idx="12664">
                  <c:v>42189.347453703704</c:v>
                </c:pt>
                <c:pt idx="12665">
                  <c:v>42189.348148148179</c:v>
                </c:pt>
                <c:pt idx="12666">
                  <c:v>42189.348842592604</c:v>
                </c:pt>
                <c:pt idx="12667">
                  <c:v>42189.349537037051</c:v>
                </c:pt>
                <c:pt idx="12668">
                  <c:v>42189.350231481498</c:v>
                </c:pt>
                <c:pt idx="12669">
                  <c:v>42189.350925925937</c:v>
                </c:pt>
                <c:pt idx="12670">
                  <c:v>42189.351620370369</c:v>
                </c:pt>
                <c:pt idx="12671">
                  <c:v>42189.352314814831</c:v>
                </c:pt>
                <c:pt idx="12672">
                  <c:v>42189.353009259263</c:v>
                </c:pt>
                <c:pt idx="12673">
                  <c:v>42189.353703703688</c:v>
                </c:pt>
                <c:pt idx="12674">
                  <c:v>42189.354398148178</c:v>
                </c:pt>
                <c:pt idx="12675">
                  <c:v>42189.355092592603</c:v>
                </c:pt>
                <c:pt idx="12676">
                  <c:v>42189.355787037035</c:v>
                </c:pt>
                <c:pt idx="12677">
                  <c:v>42189.356481481482</c:v>
                </c:pt>
                <c:pt idx="12678">
                  <c:v>42189.357175925943</c:v>
                </c:pt>
                <c:pt idx="12679">
                  <c:v>42189.35787037039</c:v>
                </c:pt>
                <c:pt idx="12680">
                  <c:v>42189.358564814829</c:v>
                </c:pt>
                <c:pt idx="12681">
                  <c:v>42189.359259259276</c:v>
                </c:pt>
                <c:pt idx="12682">
                  <c:v>42189.359953703701</c:v>
                </c:pt>
                <c:pt idx="12683">
                  <c:v>42189.360648148169</c:v>
                </c:pt>
                <c:pt idx="12684">
                  <c:v>42189.361342592594</c:v>
                </c:pt>
                <c:pt idx="12685">
                  <c:v>42189.362037037041</c:v>
                </c:pt>
                <c:pt idx="12686">
                  <c:v>42189.36273148148</c:v>
                </c:pt>
                <c:pt idx="12687">
                  <c:v>42189.363425925927</c:v>
                </c:pt>
                <c:pt idx="12688">
                  <c:v>42189.364120370381</c:v>
                </c:pt>
                <c:pt idx="12689">
                  <c:v>42189.364814814813</c:v>
                </c:pt>
                <c:pt idx="12690">
                  <c:v>42189.36550925926</c:v>
                </c:pt>
                <c:pt idx="12691">
                  <c:v>42189.366203703707</c:v>
                </c:pt>
                <c:pt idx="12692">
                  <c:v>42189.366898148175</c:v>
                </c:pt>
                <c:pt idx="12693">
                  <c:v>42189.367592592593</c:v>
                </c:pt>
                <c:pt idx="12694">
                  <c:v>42189.368287037039</c:v>
                </c:pt>
                <c:pt idx="12695">
                  <c:v>42189.368981481479</c:v>
                </c:pt>
                <c:pt idx="12696">
                  <c:v>42189.369675925933</c:v>
                </c:pt>
                <c:pt idx="12697">
                  <c:v>42189.370370370387</c:v>
                </c:pt>
                <c:pt idx="12698">
                  <c:v>42189.371064814804</c:v>
                </c:pt>
                <c:pt idx="12699">
                  <c:v>42189.371759259258</c:v>
                </c:pt>
                <c:pt idx="12700">
                  <c:v>42189.372453703705</c:v>
                </c:pt>
                <c:pt idx="12701">
                  <c:v>42189.373148148159</c:v>
                </c:pt>
                <c:pt idx="12702">
                  <c:v>42189.373842592591</c:v>
                </c:pt>
                <c:pt idx="12703">
                  <c:v>42189.374537037053</c:v>
                </c:pt>
                <c:pt idx="12704">
                  <c:v>42189.375231481492</c:v>
                </c:pt>
                <c:pt idx="12705">
                  <c:v>42189.375925925931</c:v>
                </c:pt>
                <c:pt idx="12706">
                  <c:v>42189.376620370385</c:v>
                </c:pt>
                <c:pt idx="12707">
                  <c:v>42189.377314814818</c:v>
                </c:pt>
                <c:pt idx="12708">
                  <c:v>42189.378009259271</c:v>
                </c:pt>
                <c:pt idx="12709">
                  <c:v>42189.378703703704</c:v>
                </c:pt>
                <c:pt idx="12710">
                  <c:v>42189.379398148179</c:v>
                </c:pt>
                <c:pt idx="12711">
                  <c:v>42189.380092592604</c:v>
                </c:pt>
                <c:pt idx="12712">
                  <c:v>42189.380787037036</c:v>
                </c:pt>
                <c:pt idx="12713">
                  <c:v>42189.381481481476</c:v>
                </c:pt>
                <c:pt idx="12714">
                  <c:v>42189.382175925937</c:v>
                </c:pt>
                <c:pt idx="12715">
                  <c:v>42189.382870370391</c:v>
                </c:pt>
                <c:pt idx="12716">
                  <c:v>42189.383564814816</c:v>
                </c:pt>
                <c:pt idx="12717">
                  <c:v>42189.384259259285</c:v>
                </c:pt>
                <c:pt idx="12718">
                  <c:v>42189.384953703702</c:v>
                </c:pt>
                <c:pt idx="12719">
                  <c:v>42189.385648148171</c:v>
                </c:pt>
                <c:pt idx="12720">
                  <c:v>42189.386342592603</c:v>
                </c:pt>
                <c:pt idx="12721">
                  <c:v>42189.387037037042</c:v>
                </c:pt>
                <c:pt idx="12722">
                  <c:v>42189.387731481482</c:v>
                </c:pt>
                <c:pt idx="12723">
                  <c:v>42189.388425925943</c:v>
                </c:pt>
                <c:pt idx="12724">
                  <c:v>42189.389120370368</c:v>
                </c:pt>
                <c:pt idx="12725">
                  <c:v>42189.389814814829</c:v>
                </c:pt>
                <c:pt idx="12726">
                  <c:v>42189.390509259261</c:v>
                </c:pt>
                <c:pt idx="12727">
                  <c:v>42189.391203703679</c:v>
                </c:pt>
                <c:pt idx="12728">
                  <c:v>42189.391898148169</c:v>
                </c:pt>
                <c:pt idx="12729">
                  <c:v>42189.392592592601</c:v>
                </c:pt>
                <c:pt idx="12730">
                  <c:v>42189.393287037034</c:v>
                </c:pt>
                <c:pt idx="12731">
                  <c:v>42189.393981481466</c:v>
                </c:pt>
                <c:pt idx="12732">
                  <c:v>42189.394675925942</c:v>
                </c:pt>
                <c:pt idx="12733">
                  <c:v>42189.395370370381</c:v>
                </c:pt>
                <c:pt idx="12734">
                  <c:v>42189.396064814806</c:v>
                </c:pt>
                <c:pt idx="12735">
                  <c:v>42189.39675925926</c:v>
                </c:pt>
                <c:pt idx="12736">
                  <c:v>42189.397453703685</c:v>
                </c:pt>
                <c:pt idx="12737">
                  <c:v>42189.398148148161</c:v>
                </c:pt>
                <c:pt idx="12738">
                  <c:v>42189.398842592593</c:v>
                </c:pt>
                <c:pt idx="12739">
                  <c:v>42189.399537037039</c:v>
                </c:pt>
                <c:pt idx="12740">
                  <c:v>42189.400231481493</c:v>
                </c:pt>
                <c:pt idx="12741">
                  <c:v>42189.400925925933</c:v>
                </c:pt>
                <c:pt idx="12742">
                  <c:v>42189.401620370372</c:v>
                </c:pt>
                <c:pt idx="12743">
                  <c:v>42189.402314814812</c:v>
                </c:pt>
                <c:pt idx="12744">
                  <c:v>42189.403009259258</c:v>
                </c:pt>
                <c:pt idx="12745">
                  <c:v>42189.403703703683</c:v>
                </c:pt>
                <c:pt idx="12746">
                  <c:v>42189.404398148174</c:v>
                </c:pt>
                <c:pt idx="12747">
                  <c:v>42189.405092592591</c:v>
                </c:pt>
                <c:pt idx="12748">
                  <c:v>42189.405787037023</c:v>
                </c:pt>
                <c:pt idx="12749">
                  <c:v>42189.406481481485</c:v>
                </c:pt>
                <c:pt idx="12750">
                  <c:v>42189.407175925931</c:v>
                </c:pt>
                <c:pt idx="12751">
                  <c:v>42189.407870370385</c:v>
                </c:pt>
                <c:pt idx="12752">
                  <c:v>42189.408564814818</c:v>
                </c:pt>
                <c:pt idx="12753">
                  <c:v>42189.409259259271</c:v>
                </c:pt>
                <c:pt idx="12754">
                  <c:v>42189.409953703704</c:v>
                </c:pt>
                <c:pt idx="12755">
                  <c:v>42189.410648148179</c:v>
                </c:pt>
                <c:pt idx="12756">
                  <c:v>42189.41134259259</c:v>
                </c:pt>
                <c:pt idx="12757">
                  <c:v>42189.412037037051</c:v>
                </c:pt>
                <c:pt idx="12758">
                  <c:v>42189.412731481483</c:v>
                </c:pt>
                <c:pt idx="12759">
                  <c:v>42189.413425925923</c:v>
                </c:pt>
                <c:pt idx="12760">
                  <c:v>42189.414120370369</c:v>
                </c:pt>
                <c:pt idx="12761">
                  <c:v>42189.414814814831</c:v>
                </c:pt>
                <c:pt idx="12762">
                  <c:v>42189.415509259263</c:v>
                </c:pt>
                <c:pt idx="12763">
                  <c:v>42189.416203703702</c:v>
                </c:pt>
                <c:pt idx="12764">
                  <c:v>42189.416898148178</c:v>
                </c:pt>
                <c:pt idx="12765">
                  <c:v>42189.417592592603</c:v>
                </c:pt>
                <c:pt idx="12766">
                  <c:v>42189.418287037042</c:v>
                </c:pt>
                <c:pt idx="12767">
                  <c:v>42189.418981481482</c:v>
                </c:pt>
                <c:pt idx="12768">
                  <c:v>42189.419675925943</c:v>
                </c:pt>
                <c:pt idx="12769">
                  <c:v>42189.420370370368</c:v>
                </c:pt>
                <c:pt idx="12770">
                  <c:v>42189.4210648148</c:v>
                </c:pt>
                <c:pt idx="12771">
                  <c:v>42189.421759259254</c:v>
                </c:pt>
                <c:pt idx="12772">
                  <c:v>42189.422453703679</c:v>
                </c:pt>
                <c:pt idx="12773">
                  <c:v>42189.423148148147</c:v>
                </c:pt>
                <c:pt idx="12774">
                  <c:v>42189.423842592594</c:v>
                </c:pt>
                <c:pt idx="12775">
                  <c:v>42189.424537037041</c:v>
                </c:pt>
                <c:pt idx="12776">
                  <c:v>42189.42523148148</c:v>
                </c:pt>
                <c:pt idx="12777">
                  <c:v>42189.425925925927</c:v>
                </c:pt>
                <c:pt idx="12778">
                  <c:v>42189.426620370381</c:v>
                </c:pt>
                <c:pt idx="12779">
                  <c:v>42189.427314814806</c:v>
                </c:pt>
                <c:pt idx="12780">
                  <c:v>42189.42800925926</c:v>
                </c:pt>
                <c:pt idx="12781">
                  <c:v>42189.428703703685</c:v>
                </c:pt>
                <c:pt idx="12782">
                  <c:v>42189.429398148161</c:v>
                </c:pt>
                <c:pt idx="12783">
                  <c:v>42189.430092592593</c:v>
                </c:pt>
                <c:pt idx="12784">
                  <c:v>42189.430787037025</c:v>
                </c:pt>
                <c:pt idx="12785">
                  <c:v>42189.431481481464</c:v>
                </c:pt>
                <c:pt idx="12786">
                  <c:v>42189.432175925933</c:v>
                </c:pt>
                <c:pt idx="12787">
                  <c:v>42189.432870370387</c:v>
                </c:pt>
                <c:pt idx="12788">
                  <c:v>42189.433564814804</c:v>
                </c:pt>
                <c:pt idx="12789">
                  <c:v>42189.434259259273</c:v>
                </c:pt>
                <c:pt idx="12790">
                  <c:v>42189.434953703705</c:v>
                </c:pt>
                <c:pt idx="12791">
                  <c:v>42189.435648148159</c:v>
                </c:pt>
                <c:pt idx="12792">
                  <c:v>42189.436342592591</c:v>
                </c:pt>
                <c:pt idx="12793">
                  <c:v>42189.437037037038</c:v>
                </c:pt>
                <c:pt idx="12794">
                  <c:v>42189.437731481485</c:v>
                </c:pt>
                <c:pt idx="12795">
                  <c:v>42189.438425925931</c:v>
                </c:pt>
                <c:pt idx="12796">
                  <c:v>42189.439120370371</c:v>
                </c:pt>
                <c:pt idx="12797">
                  <c:v>42189.439814814818</c:v>
                </c:pt>
                <c:pt idx="12798">
                  <c:v>42189.440509259271</c:v>
                </c:pt>
                <c:pt idx="12799">
                  <c:v>42189.441203703704</c:v>
                </c:pt>
                <c:pt idx="12800">
                  <c:v>42189.441898148179</c:v>
                </c:pt>
                <c:pt idx="12801">
                  <c:v>42189.442592592604</c:v>
                </c:pt>
                <c:pt idx="12802">
                  <c:v>42189.443287037036</c:v>
                </c:pt>
                <c:pt idx="12803">
                  <c:v>42189.443981481476</c:v>
                </c:pt>
                <c:pt idx="12804">
                  <c:v>42189.444675925937</c:v>
                </c:pt>
                <c:pt idx="12805">
                  <c:v>42189.445370370369</c:v>
                </c:pt>
                <c:pt idx="12806">
                  <c:v>42189.446064814816</c:v>
                </c:pt>
                <c:pt idx="12807">
                  <c:v>42189.446759259263</c:v>
                </c:pt>
                <c:pt idx="12808">
                  <c:v>42189.447453703688</c:v>
                </c:pt>
                <c:pt idx="12809">
                  <c:v>42189.448148148171</c:v>
                </c:pt>
                <c:pt idx="12810">
                  <c:v>42189.448842592603</c:v>
                </c:pt>
                <c:pt idx="12811">
                  <c:v>42189.449537037042</c:v>
                </c:pt>
                <c:pt idx="12812">
                  <c:v>42189.450231481496</c:v>
                </c:pt>
                <c:pt idx="12813">
                  <c:v>42189.450925925943</c:v>
                </c:pt>
                <c:pt idx="12814">
                  <c:v>42189.451620370368</c:v>
                </c:pt>
                <c:pt idx="12815">
                  <c:v>42189.452314814829</c:v>
                </c:pt>
                <c:pt idx="12816">
                  <c:v>42189.453009259261</c:v>
                </c:pt>
                <c:pt idx="12817">
                  <c:v>42189.453703703679</c:v>
                </c:pt>
                <c:pt idx="12818">
                  <c:v>42189.454398148177</c:v>
                </c:pt>
                <c:pt idx="12819">
                  <c:v>42189.455092592601</c:v>
                </c:pt>
                <c:pt idx="12820">
                  <c:v>42189.455787037034</c:v>
                </c:pt>
                <c:pt idx="12821">
                  <c:v>42189.45648148148</c:v>
                </c:pt>
                <c:pt idx="12822">
                  <c:v>42189.457175925942</c:v>
                </c:pt>
                <c:pt idx="12823">
                  <c:v>42189.457870370396</c:v>
                </c:pt>
                <c:pt idx="12824">
                  <c:v>42189.458564814813</c:v>
                </c:pt>
                <c:pt idx="12825">
                  <c:v>42189.459259259274</c:v>
                </c:pt>
                <c:pt idx="12826">
                  <c:v>42189.459953703707</c:v>
                </c:pt>
                <c:pt idx="12827">
                  <c:v>42189.460648148161</c:v>
                </c:pt>
                <c:pt idx="12828">
                  <c:v>42189.461342592585</c:v>
                </c:pt>
                <c:pt idx="12829">
                  <c:v>42189.462037037039</c:v>
                </c:pt>
                <c:pt idx="12830">
                  <c:v>42189.462731481479</c:v>
                </c:pt>
                <c:pt idx="12831">
                  <c:v>42189.463425925926</c:v>
                </c:pt>
                <c:pt idx="12832">
                  <c:v>42189.464120370372</c:v>
                </c:pt>
                <c:pt idx="12833">
                  <c:v>42189.464814814812</c:v>
                </c:pt>
                <c:pt idx="12834">
                  <c:v>42189.465509259258</c:v>
                </c:pt>
                <c:pt idx="12835">
                  <c:v>42189.466203703705</c:v>
                </c:pt>
                <c:pt idx="12836">
                  <c:v>42189.466898148174</c:v>
                </c:pt>
                <c:pt idx="12837">
                  <c:v>42189.467592592591</c:v>
                </c:pt>
                <c:pt idx="12838">
                  <c:v>42189.468287037038</c:v>
                </c:pt>
                <c:pt idx="12839">
                  <c:v>42189.468981481485</c:v>
                </c:pt>
                <c:pt idx="12840">
                  <c:v>42189.469675925931</c:v>
                </c:pt>
                <c:pt idx="12841">
                  <c:v>42189.470370370385</c:v>
                </c:pt>
                <c:pt idx="12842">
                  <c:v>42189.471064814803</c:v>
                </c:pt>
                <c:pt idx="12843">
                  <c:v>42189.471759259257</c:v>
                </c:pt>
                <c:pt idx="12844">
                  <c:v>42189.472453703704</c:v>
                </c:pt>
                <c:pt idx="12845">
                  <c:v>42189.473148148165</c:v>
                </c:pt>
                <c:pt idx="12846">
                  <c:v>42189.47384259259</c:v>
                </c:pt>
                <c:pt idx="12847">
                  <c:v>42189.474537037051</c:v>
                </c:pt>
                <c:pt idx="12848">
                  <c:v>42189.475231481483</c:v>
                </c:pt>
                <c:pt idx="12849">
                  <c:v>42189.475925925923</c:v>
                </c:pt>
                <c:pt idx="12850">
                  <c:v>42189.476620370369</c:v>
                </c:pt>
                <c:pt idx="12851">
                  <c:v>42189.477314814816</c:v>
                </c:pt>
                <c:pt idx="12852">
                  <c:v>42189.478009259263</c:v>
                </c:pt>
                <c:pt idx="12853">
                  <c:v>42189.478703703688</c:v>
                </c:pt>
                <c:pt idx="12854">
                  <c:v>42189.479398148171</c:v>
                </c:pt>
                <c:pt idx="12855">
                  <c:v>42189.480092592603</c:v>
                </c:pt>
                <c:pt idx="12856">
                  <c:v>42189.480787037035</c:v>
                </c:pt>
                <c:pt idx="12857">
                  <c:v>42189.481481481474</c:v>
                </c:pt>
                <c:pt idx="12858">
                  <c:v>42189.482175925943</c:v>
                </c:pt>
                <c:pt idx="12859">
                  <c:v>42189.48287037039</c:v>
                </c:pt>
                <c:pt idx="12860">
                  <c:v>42189.483564814815</c:v>
                </c:pt>
                <c:pt idx="12861">
                  <c:v>42189.484259259276</c:v>
                </c:pt>
                <c:pt idx="12862">
                  <c:v>42189.484953703701</c:v>
                </c:pt>
                <c:pt idx="12863">
                  <c:v>42189.485648148169</c:v>
                </c:pt>
                <c:pt idx="12864">
                  <c:v>42189.486342592601</c:v>
                </c:pt>
                <c:pt idx="12865">
                  <c:v>42189.487037037041</c:v>
                </c:pt>
                <c:pt idx="12866">
                  <c:v>42189.48773148148</c:v>
                </c:pt>
                <c:pt idx="12867">
                  <c:v>42189.488425925942</c:v>
                </c:pt>
                <c:pt idx="12868">
                  <c:v>42189.489120370381</c:v>
                </c:pt>
                <c:pt idx="12869">
                  <c:v>42189.489814814813</c:v>
                </c:pt>
                <c:pt idx="12870">
                  <c:v>42189.49050925926</c:v>
                </c:pt>
                <c:pt idx="12871">
                  <c:v>42189.491203703685</c:v>
                </c:pt>
                <c:pt idx="12872">
                  <c:v>42189.491898148161</c:v>
                </c:pt>
                <c:pt idx="12873">
                  <c:v>42189.492592592593</c:v>
                </c:pt>
                <c:pt idx="12874">
                  <c:v>42189.493287037025</c:v>
                </c:pt>
                <c:pt idx="12875">
                  <c:v>42189.493981481464</c:v>
                </c:pt>
                <c:pt idx="12876">
                  <c:v>42189.494675925933</c:v>
                </c:pt>
                <c:pt idx="12877">
                  <c:v>42189.495370370372</c:v>
                </c:pt>
                <c:pt idx="12878">
                  <c:v>42189.496064814804</c:v>
                </c:pt>
                <c:pt idx="12879">
                  <c:v>42189.496759259258</c:v>
                </c:pt>
                <c:pt idx="12880">
                  <c:v>42189.497453703683</c:v>
                </c:pt>
                <c:pt idx="12881">
                  <c:v>42189.498148148159</c:v>
                </c:pt>
                <c:pt idx="12882">
                  <c:v>42189.498842592591</c:v>
                </c:pt>
                <c:pt idx="12883">
                  <c:v>42189.499537037038</c:v>
                </c:pt>
                <c:pt idx="12884">
                  <c:v>42189.500231481492</c:v>
                </c:pt>
                <c:pt idx="12885">
                  <c:v>42189.500925925931</c:v>
                </c:pt>
                <c:pt idx="12886">
                  <c:v>42189.501620370371</c:v>
                </c:pt>
                <c:pt idx="12887">
                  <c:v>42189.502314814818</c:v>
                </c:pt>
                <c:pt idx="12888">
                  <c:v>42189.503009259257</c:v>
                </c:pt>
                <c:pt idx="12889">
                  <c:v>42189.503703703682</c:v>
                </c:pt>
                <c:pt idx="12890">
                  <c:v>42189.504398148179</c:v>
                </c:pt>
                <c:pt idx="12891">
                  <c:v>42189.50509259259</c:v>
                </c:pt>
                <c:pt idx="12892">
                  <c:v>42189.505787037022</c:v>
                </c:pt>
                <c:pt idx="12893">
                  <c:v>42189.506481481476</c:v>
                </c:pt>
                <c:pt idx="12894">
                  <c:v>42189.507175925923</c:v>
                </c:pt>
                <c:pt idx="12895">
                  <c:v>42189.507870370369</c:v>
                </c:pt>
                <c:pt idx="12896">
                  <c:v>42189.508564814816</c:v>
                </c:pt>
                <c:pt idx="12897">
                  <c:v>42189.509259259263</c:v>
                </c:pt>
                <c:pt idx="12898">
                  <c:v>42189.509953703688</c:v>
                </c:pt>
                <c:pt idx="12899">
                  <c:v>42189.510648148171</c:v>
                </c:pt>
                <c:pt idx="12900">
                  <c:v>42189.511342592596</c:v>
                </c:pt>
                <c:pt idx="12901">
                  <c:v>42189.512037037042</c:v>
                </c:pt>
                <c:pt idx="12902">
                  <c:v>42189.512731481482</c:v>
                </c:pt>
                <c:pt idx="12903">
                  <c:v>42189.513425925928</c:v>
                </c:pt>
                <c:pt idx="12904">
                  <c:v>42189.514120370368</c:v>
                </c:pt>
                <c:pt idx="12905">
                  <c:v>42189.514814814829</c:v>
                </c:pt>
                <c:pt idx="12906">
                  <c:v>42189.515509259261</c:v>
                </c:pt>
                <c:pt idx="12907">
                  <c:v>42189.516203703701</c:v>
                </c:pt>
                <c:pt idx="12908">
                  <c:v>42189.516898148177</c:v>
                </c:pt>
                <c:pt idx="12909">
                  <c:v>42189.517592592601</c:v>
                </c:pt>
                <c:pt idx="12910">
                  <c:v>42189.518287037041</c:v>
                </c:pt>
                <c:pt idx="12911">
                  <c:v>42189.51898148148</c:v>
                </c:pt>
                <c:pt idx="12912">
                  <c:v>42189.519675925942</c:v>
                </c:pt>
                <c:pt idx="12913">
                  <c:v>42189.520370370381</c:v>
                </c:pt>
                <c:pt idx="12914">
                  <c:v>42189.521064814784</c:v>
                </c:pt>
                <c:pt idx="12915">
                  <c:v>42189.521759259245</c:v>
                </c:pt>
                <c:pt idx="12916">
                  <c:v>42189.522453703685</c:v>
                </c:pt>
                <c:pt idx="12917">
                  <c:v>42189.523148148146</c:v>
                </c:pt>
                <c:pt idx="12918">
                  <c:v>42189.523842592585</c:v>
                </c:pt>
                <c:pt idx="12919">
                  <c:v>42189.524537037039</c:v>
                </c:pt>
                <c:pt idx="12920">
                  <c:v>42189.525231481479</c:v>
                </c:pt>
                <c:pt idx="12921">
                  <c:v>42189.525925925926</c:v>
                </c:pt>
                <c:pt idx="12922">
                  <c:v>42189.526620370372</c:v>
                </c:pt>
                <c:pt idx="12923">
                  <c:v>42189.527314814804</c:v>
                </c:pt>
                <c:pt idx="12924">
                  <c:v>42189.528009259258</c:v>
                </c:pt>
                <c:pt idx="12925">
                  <c:v>42189.528703703683</c:v>
                </c:pt>
                <c:pt idx="12926">
                  <c:v>42189.529398148159</c:v>
                </c:pt>
                <c:pt idx="12927">
                  <c:v>42189.530092592591</c:v>
                </c:pt>
                <c:pt idx="12928">
                  <c:v>42189.530787037023</c:v>
                </c:pt>
                <c:pt idx="12929">
                  <c:v>42189.53148148147</c:v>
                </c:pt>
                <c:pt idx="12930">
                  <c:v>42189.532175925931</c:v>
                </c:pt>
                <c:pt idx="12931">
                  <c:v>42189.532870370385</c:v>
                </c:pt>
                <c:pt idx="12932">
                  <c:v>42189.533564814803</c:v>
                </c:pt>
                <c:pt idx="12933">
                  <c:v>42189.534259259271</c:v>
                </c:pt>
                <c:pt idx="12934">
                  <c:v>42189.534953703704</c:v>
                </c:pt>
                <c:pt idx="12935">
                  <c:v>42189.535648148165</c:v>
                </c:pt>
                <c:pt idx="12936">
                  <c:v>42189.53634259259</c:v>
                </c:pt>
                <c:pt idx="12937">
                  <c:v>42189.537037037036</c:v>
                </c:pt>
                <c:pt idx="12938">
                  <c:v>42189.537731481476</c:v>
                </c:pt>
                <c:pt idx="12939">
                  <c:v>42189.538425925923</c:v>
                </c:pt>
                <c:pt idx="12940">
                  <c:v>42189.539120370355</c:v>
                </c:pt>
                <c:pt idx="12941">
                  <c:v>42189.539814814816</c:v>
                </c:pt>
                <c:pt idx="12942">
                  <c:v>42189.540509259263</c:v>
                </c:pt>
                <c:pt idx="12943">
                  <c:v>42189.541203703688</c:v>
                </c:pt>
                <c:pt idx="12944">
                  <c:v>42189.541898148171</c:v>
                </c:pt>
                <c:pt idx="12945">
                  <c:v>42189.542592592603</c:v>
                </c:pt>
                <c:pt idx="12946">
                  <c:v>42189.543287037035</c:v>
                </c:pt>
                <c:pt idx="12947">
                  <c:v>42189.543981481474</c:v>
                </c:pt>
                <c:pt idx="12948">
                  <c:v>42189.544675925943</c:v>
                </c:pt>
                <c:pt idx="12949">
                  <c:v>42189.545370370368</c:v>
                </c:pt>
                <c:pt idx="12950">
                  <c:v>42189.546064814815</c:v>
                </c:pt>
                <c:pt idx="12951">
                  <c:v>42189.546759259261</c:v>
                </c:pt>
                <c:pt idx="12952">
                  <c:v>42189.547453703679</c:v>
                </c:pt>
                <c:pt idx="12953">
                  <c:v>42189.548148148169</c:v>
                </c:pt>
                <c:pt idx="12954">
                  <c:v>42189.548842592601</c:v>
                </c:pt>
                <c:pt idx="12955">
                  <c:v>42189.549537037041</c:v>
                </c:pt>
                <c:pt idx="12956">
                  <c:v>42189.550231481495</c:v>
                </c:pt>
                <c:pt idx="12957">
                  <c:v>42189.550925925942</c:v>
                </c:pt>
                <c:pt idx="12958">
                  <c:v>42189.551620370381</c:v>
                </c:pt>
                <c:pt idx="12959">
                  <c:v>42189.552314814813</c:v>
                </c:pt>
                <c:pt idx="12960">
                  <c:v>42189.55300925926</c:v>
                </c:pt>
                <c:pt idx="12961">
                  <c:v>42189.553703703685</c:v>
                </c:pt>
                <c:pt idx="12962">
                  <c:v>42189.554398148175</c:v>
                </c:pt>
                <c:pt idx="12963">
                  <c:v>42189.555092592593</c:v>
                </c:pt>
                <c:pt idx="12964">
                  <c:v>42189.555787037025</c:v>
                </c:pt>
                <c:pt idx="12965">
                  <c:v>42189.556481481479</c:v>
                </c:pt>
                <c:pt idx="12966">
                  <c:v>42189.557175925933</c:v>
                </c:pt>
                <c:pt idx="12967">
                  <c:v>42189.557870370387</c:v>
                </c:pt>
                <c:pt idx="12968">
                  <c:v>42189.558564814812</c:v>
                </c:pt>
                <c:pt idx="12969">
                  <c:v>42189.559259259273</c:v>
                </c:pt>
                <c:pt idx="12970">
                  <c:v>42189.559953703705</c:v>
                </c:pt>
                <c:pt idx="12971">
                  <c:v>42189.560648148159</c:v>
                </c:pt>
                <c:pt idx="12972">
                  <c:v>42189.561342592584</c:v>
                </c:pt>
                <c:pt idx="12973">
                  <c:v>42189.562037037038</c:v>
                </c:pt>
                <c:pt idx="12974">
                  <c:v>42189.562731481485</c:v>
                </c:pt>
                <c:pt idx="12975">
                  <c:v>42189.563425925924</c:v>
                </c:pt>
                <c:pt idx="12976">
                  <c:v>42189.564120370371</c:v>
                </c:pt>
                <c:pt idx="12977">
                  <c:v>42189.564814814818</c:v>
                </c:pt>
                <c:pt idx="12978">
                  <c:v>42189.565509259257</c:v>
                </c:pt>
                <c:pt idx="12979">
                  <c:v>42189.566203703704</c:v>
                </c:pt>
                <c:pt idx="12980">
                  <c:v>42189.566898148179</c:v>
                </c:pt>
                <c:pt idx="12981">
                  <c:v>42189.56759259259</c:v>
                </c:pt>
                <c:pt idx="12982">
                  <c:v>42189.568287037036</c:v>
                </c:pt>
                <c:pt idx="12983">
                  <c:v>42189.568981481476</c:v>
                </c:pt>
                <c:pt idx="12984">
                  <c:v>42189.569675925923</c:v>
                </c:pt>
                <c:pt idx="12985">
                  <c:v>42189.570370370369</c:v>
                </c:pt>
                <c:pt idx="12986">
                  <c:v>42189.571064814802</c:v>
                </c:pt>
                <c:pt idx="12987">
                  <c:v>42189.571759259255</c:v>
                </c:pt>
                <c:pt idx="12988">
                  <c:v>42189.572453703688</c:v>
                </c:pt>
                <c:pt idx="12989">
                  <c:v>42189.573148148149</c:v>
                </c:pt>
                <c:pt idx="12990">
                  <c:v>42189.573842592596</c:v>
                </c:pt>
                <c:pt idx="12991">
                  <c:v>42189.574537037042</c:v>
                </c:pt>
                <c:pt idx="12992">
                  <c:v>42189.575231481482</c:v>
                </c:pt>
                <c:pt idx="12993">
                  <c:v>42189.575925925928</c:v>
                </c:pt>
                <c:pt idx="12994">
                  <c:v>42189.576620370368</c:v>
                </c:pt>
                <c:pt idx="12995">
                  <c:v>42189.577314814815</c:v>
                </c:pt>
                <c:pt idx="12996">
                  <c:v>42189.578009259261</c:v>
                </c:pt>
                <c:pt idx="12997">
                  <c:v>42189.578703703679</c:v>
                </c:pt>
                <c:pt idx="12998">
                  <c:v>42189.579398148169</c:v>
                </c:pt>
                <c:pt idx="12999">
                  <c:v>42189.580092592601</c:v>
                </c:pt>
                <c:pt idx="13000">
                  <c:v>42189.580787037034</c:v>
                </c:pt>
                <c:pt idx="13001">
                  <c:v>42189.581481481466</c:v>
                </c:pt>
                <c:pt idx="13002">
                  <c:v>42189.582175925942</c:v>
                </c:pt>
                <c:pt idx="13003">
                  <c:v>42189.582870370396</c:v>
                </c:pt>
                <c:pt idx="13004">
                  <c:v>42189.583564814806</c:v>
                </c:pt>
                <c:pt idx="13005">
                  <c:v>42189.584259259274</c:v>
                </c:pt>
                <c:pt idx="13006">
                  <c:v>42189.584953703707</c:v>
                </c:pt>
                <c:pt idx="13007">
                  <c:v>42189.585648148161</c:v>
                </c:pt>
                <c:pt idx="13008">
                  <c:v>42189.586342592593</c:v>
                </c:pt>
                <c:pt idx="13009">
                  <c:v>42189.587037037039</c:v>
                </c:pt>
                <c:pt idx="13010">
                  <c:v>42189.587731481479</c:v>
                </c:pt>
                <c:pt idx="13011">
                  <c:v>42189.588425925933</c:v>
                </c:pt>
                <c:pt idx="13012">
                  <c:v>42189.589120370372</c:v>
                </c:pt>
                <c:pt idx="13013">
                  <c:v>42189.589814814812</c:v>
                </c:pt>
                <c:pt idx="13014">
                  <c:v>42189.590509259258</c:v>
                </c:pt>
                <c:pt idx="13015">
                  <c:v>42189.591203703683</c:v>
                </c:pt>
                <c:pt idx="13016">
                  <c:v>42189.591898148159</c:v>
                </c:pt>
                <c:pt idx="13017">
                  <c:v>42189.592592592591</c:v>
                </c:pt>
                <c:pt idx="13018">
                  <c:v>42189.593287037023</c:v>
                </c:pt>
                <c:pt idx="13019">
                  <c:v>42189.59398148147</c:v>
                </c:pt>
                <c:pt idx="13020">
                  <c:v>42189.594675925931</c:v>
                </c:pt>
                <c:pt idx="13021">
                  <c:v>42189.595370370371</c:v>
                </c:pt>
                <c:pt idx="13022">
                  <c:v>42189.596064814803</c:v>
                </c:pt>
                <c:pt idx="13023">
                  <c:v>42189.596759259257</c:v>
                </c:pt>
                <c:pt idx="13024">
                  <c:v>42189.597453703682</c:v>
                </c:pt>
                <c:pt idx="13025">
                  <c:v>42189.598148148165</c:v>
                </c:pt>
                <c:pt idx="13026">
                  <c:v>42189.59884259259</c:v>
                </c:pt>
                <c:pt idx="13027">
                  <c:v>42189.599537037036</c:v>
                </c:pt>
                <c:pt idx="13028">
                  <c:v>42189.600231481483</c:v>
                </c:pt>
                <c:pt idx="13029">
                  <c:v>42189.600925925923</c:v>
                </c:pt>
                <c:pt idx="13030">
                  <c:v>42189.601620370355</c:v>
                </c:pt>
                <c:pt idx="13031">
                  <c:v>42189.602314814816</c:v>
                </c:pt>
                <c:pt idx="13032">
                  <c:v>42189.603009259255</c:v>
                </c:pt>
                <c:pt idx="13033">
                  <c:v>42189.603703703673</c:v>
                </c:pt>
                <c:pt idx="13034">
                  <c:v>42189.604398148171</c:v>
                </c:pt>
                <c:pt idx="13035">
                  <c:v>42189.605092592596</c:v>
                </c:pt>
                <c:pt idx="13036">
                  <c:v>42189.60578703702</c:v>
                </c:pt>
                <c:pt idx="13037">
                  <c:v>42189.606481481474</c:v>
                </c:pt>
                <c:pt idx="13038">
                  <c:v>42189.607175925928</c:v>
                </c:pt>
                <c:pt idx="13039">
                  <c:v>42189.607870370368</c:v>
                </c:pt>
                <c:pt idx="13040">
                  <c:v>42189.608564814815</c:v>
                </c:pt>
                <c:pt idx="13041">
                  <c:v>42189.609259259261</c:v>
                </c:pt>
                <c:pt idx="13042">
                  <c:v>42189.609953703679</c:v>
                </c:pt>
                <c:pt idx="13043">
                  <c:v>42189.610648148169</c:v>
                </c:pt>
                <c:pt idx="13044">
                  <c:v>42189.611342592594</c:v>
                </c:pt>
                <c:pt idx="13045">
                  <c:v>42189.612037037041</c:v>
                </c:pt>
                <c:pt idx="13046">
                  <c:v>42189.61273148148</c:v>
                </c:pt>
                <c:pt idx="13047">
                  <c:v>42189.613425925927</c:v>
                </c:pt>
                <c:pt idx="13048">
                  <c:v>42189.614120370381</c:v>
                </c:pt>
                <c:pt idx="13049">
                  <c:v>42189.614814814813</c:v>
                </c:pt>
                <c:pt idx="13050">
                  <c:v>42189.61550925926</c:v>
                </c:pt>
                <c:pt idx="13051">
                  <c:v>42189.616203703707</c:v>
                </c:pt>
                <c:pt idx="13052">
                  <c:v>42189.616898148175</c:v>
                </c:pt>
                <c:pt idx="13053">
                  <c:v>42189.617592592593</c:v>
                </c:pt>
                <c:pt idx="13054">
                  <c:v>42189.618287037039</c:v>
                </c:pt>
                <c:pt idx="13055">
                  <c:v>42189.618981481479</c:v>
                </c:pt>
                <c:pt idx="13056">
                  <c:v>42189.619675925933</c:v>
                </c:pt>
                <c:pt idx="13057">
                  <c:v>42189.620370370372</c:v>
                </c:pt>
                <c:pt idx="13058">
                  <c:v>42189.621064814783</c:v>
                </c:pt>
                <c:pt idx="13059">
                  <c:v>42189.621759259244</c:v>
                </c:pt>
                <c:pt idx="13060">
                  <c:v>42189.622453703683</c:v>
                </c:pt>
                <c:pt idx="13061">
                  <c:v>42189.623148148145</c:v>
                </c:pt>
                <c:pt idx="13062">
                  <c:v>42189.623842592584</c:v>
                </c:pt>
                <c:pt idx="13063">
                  <c:v>42189.624537037038</c:v>
                </c:pt>
                <c:pt idx="13064">
                  <c:v>42189.625231481485</c:v>
                </c:pt>
                <c:pt idx="13065">
                  <c:v>42189.625925925924</c:v>
                </c:pt>
                <c:pt idx="13066">
                  <c:v>42189.626620370371</c:v>
                </c:pt>
                <c:pt idx="13067">
                  <c:v>42189.627314814803</c:v>
                </c:pt>
                <c:pt idx="13068">
                  <c:v>42189.628009259257</c:v>
                </c:pt>
                <c:pt idx="13069">
                  <c:v>42189.628703703682</c:v>
                </c:pt>
                <c:pt idx="13070">
                  <c:v>42189.629398148165</c:v>
                </c:pt>
                <c:pt idx="13071">
                  <c:v>42189.63009259259</c:v>
                </c:pt>
                <c:pt idx="13072">
                  <c:v>42189.630787037022</c:v>
                </c:pt>
                <c:pt idx="13073">
                  <c:v>42189.631481481454</c:v>
                </c:pt>
                <c:pt idx="13074">
                  <c:v>42189.632175925923</c:v>
                </c:pt>
                <c:pt idx="13075">
                  <c:v>42189.632870370369</c:v>
                </c:pt>
                <c:pt idx="13076">
                  <c:v>42189.633564814802</c:v>
                </c:pt>
                <c:pt idx="13077">
                  <c:v>42189.634259259263</c:v>
                </c:pt>
                <c:pt idx="13078">
                  <c:v>42189.634953703688</c:v>
                </c:pt>
                <c:pt idx="13079">
                  <c:v>42189.635648148149</c:v>
                </c:pt>
                <c:pt idx="13080">
                  <c:v>42189.636342592596</c:v>
                </c:pt>
                <c:pt idx="13081">
                  <c:v>42189.637037037035</c:v>
                </c:pt>
                <c:pt idx="13082">
                  <c:v>42189.637731481474</c:v>
                </c:pt>
                <c:pt idx="13083">
                  <c:v>42189.638425925928</c:v>
                </c:pt>
                <c:pt idx="13084">
                  <c:v>42189.639120370353</c:v>
                </c:pt>
                <c:pt idx="13085">
                  <c:v>42189.639814814815</c:v>
                </c:pt>
                <c:pt idx="13086">
                  <c:v>42189.640509259261</c:v>
                </c:pt>
                <c:pt idx="13087">
                  <c:v>42189.641203703679</c:v>
                </c:pt>
                <c:pt idx="13088">
                  <c:v>42189.641898148169</c:v>
                </c:pt>
                <c:pt idx="13089">
                  <c:v>42189.642592592601</c:v>
                </c:pt>
                <c:pt idx="13090">
                  <c:v>42189.643287037034</c:v>
                </c:pt>
                <c:pt idx="13091">
                  <c:v>42189.643981481466</c:v>
                </c:pt>
                <c:pt idx="13092">
                  <c:v>42189.644675925942</c:v>
                </c:pt>
                <c:pt idx="13093">
                  <c:v>42189.645370370381</c:v>
                </c:pt>
                <c:pt idx="13094">
                  <c:v>42189.646064814806</c:v>
                </c:pt>
                <c:pt idx="13095">
                  <c:v>42189.64675925926</c:v>
                </c:pt>
                <c:pt idx="13096">
                  <c:v>42189.647453703685</c:v>
                </c:pt>
                <c:pt idx="13097">
                  <c:v>42189.648148148161</c:v>
                </c:pt>
                <c:pt idx="13098">
                  <c:v>42189.648842592593</c:v>
                </c:pt>
                <c:pt idx="13099">
                  <c:v>42189.649537037039</c:v>
                </c:pt>
                <c:pt idx="13100">
                  <c:v>42189.650231481493</c:v>
                </c:pt>
                <c:pt idx="13101">
                  <c:v>42189.650925925933</c:v>
                </c:pt>
                <c:pt idx="13102">
                  <c:v>42189.651620370372</c:v>
                </c:pt>
                <c:pt idx="13103">
                  <c:v>42189.652314814812</c:v>
                </c:pt>
                <c:pt idx="13104">
                  <c:v>42189.653009259258</c:v>
                </c:pt>
                <c:pt idx="13105">
                  <c:v>42189.653703703683</c:v>
                </c:pt>
                <c:pt idx="13106">
                  <c:v>42189.654398148174</c:v>
                </c:pt>
                <c:pt idx="13107">
                  <c:v>42189.655092592591</c:v>
                </c:pt>
                <c:pt idx="13108">
                  <c:v>42189.655787037023</c:v>
                </c:pt>
                <c:pt idx="13109">
                  <c:v>42189.656481481485</c:v>
                </c:pt>
                <c:pt idx="13110">
                  <c:v>42189.657175925931</c:v>
                </c:pt>
                <c:pt idx="13111">
                  <c:v>42189.657870370385</c:v>
                </c:pt>
                <c:pt idx="13112">
                  <c:v>42189.658564814818</c:v>
                </c:pt>
                <c:pt idx="13113">
                  <c:v>42189.659259259271</c:v>
                </c:pt>
                <c:pt idx="13114">
                  <c:v>42189.659953703704</c:v>
                </c:pt>
                <c:pt idx="13115">
                  <c:v>42189.660648148165</c:v>
                </c:pt>
                <c:pt idx="13116">
                  <c:v>42189.661342592575</c:v>
                </c:pt>
                <c:pt idx="13117">
                  <c:v>42189.662037037036</c:v>
                </c:pt>
                <c:pt idx="13118">
                  <c:v>42189.662731481476</c:v>
                </c:pt>
                <c:pt idx="13119">
                  <c:v>42189.663425925908</c:v>
                </c:pt>
                <c:pt idx="13120">
                  <c:v>42189.664120370355</c:v>
                </c:pt>
                <c:pt idx="13121">
                  <c:v>42189.664814814816</c:v>
                </c:pt>
                <c:pt idx="13122">
                  <c:v>42189.665509259255</c:v>
                </c:pt>
                <c:pt idx="13123">
                  <c:v>42189.666203703688</c:v>
                </c:pt>
                <c:pt idx="13124">
                  <c:v>42189.666898148171</c:v>
                </c:pt>
                <c:pt idx="13125">
                  <c:v>42189.667592592596</c:v>
                </c:pt>
                <c:pt idx="13126">
                  <c:v>42189.668287037035</c:v>
                </c:pt>
                <c:pt idx="13127">
                  <c:v>42189.668981481474</c:v>
                </c:pt>
                <c:pt idx="13128">
                  <c:v>42189.669675925928</c:v>
                </c:pt>
                <c:pt idx="13129">
                  <c:v>42189.670370370368</c:v>
                </c:pt>
                <c:pt idx="13130">
                  <c:v>42189.6710648148</c:v>
                </c:pt>
                <c:pt idx="13131">
                  <c:v>42189.671759259254</c:v>
                </c:pt>
                <c:pt idx="13132">
                  <c:v>42189.672453703679</c:v>
                </c:pt>
                <c:pt idx="13133">
                  <c:v>42189.673148148147</c:v>
                </c:pt>
                <c:pt idx="13134">
                  <c:v>42189.673842592594</c:v>
                </c:pt>
                <c:pt idx="13135">
                  <c:v>42189.674537037041</c:v>
                </c:pt>
                <c:pt idx="13136">
                  <c:v>42189.67523148148</c:v>
                </c:pt>
                <c:pt idx="13137">
                  <c:v>42189.675925925927</c:v>
                </c:pt>
                <c:pt idx="13138">
                  <c:v>42189.676620370381</c:v>
                </c:pt>
                <c:pt idx="13139">
                  <c:v>42189.677314814806</c:v>
                </c:pt>
                <c:pt idx="13140">
                  <c:v>42189.67800925926</c:v>
                </c:pt>
                <c:pt idx="13141">
                  <c:v>42189.678703703685</c:v>
                </c:pt>
                <c:pt idx="13142">
                  <c:v>42189.679398148161</c:v>
                </c:pt>
                <c:pt idx="13143">
                  <c:v>42189.680092592593</c:v>
                </c:pt>
                <c:pt idx="13144">
                  <c:v>42189.680787037025</c:v>
                </c:pt>
                <c:pt idx="13145">
                  <c:v>42189.681481481464</c:v>
                </c:pt>
                <c:pt idx="13146">
                  <c:v>42189.682175925933</c:v>
                </c:pt>
                <c:pt idx="13147">
                  <c:v>42189.682870370387</c:v>
                </c:pt>
                <c:pt idx="13148">
                  <c:v>42189.683564814804</c:v>
                </c:pt>
                <c:pt idx="13149">
                  <c:v>42189.684259259273</c:v>
                </c:pt>
                <c:pt idx="13150">
                  <c:v>42189.684953703705</c:v>
                </c:pt>
                <c:pt idx="13151">
                  <c:v>42189.685648148159</c:v>
                </c:pt>
                <c:pt idx="13152">
                  <c:v>42189.686342592591</c:v>
                </c:pt>
                <c:pt idx="13153">
                  <c:v>42189.687037037038</c:v>
                </c:pt>
                <c:pt idx="13154">
                  <c:v>42189.687731481485</c:v>
                </c:pt>
                <c:pt idx="13155">
                  <c:v>42189.688425925931</c:v>
                </c:pt>
                <c:pt idx="13156">
                  <c:v>42189.689120370371</c:v>
                </c:pt>
                <c:pt idx="13157">
                  <c:v>42189.689814814818</c:v>
                </c:pt>
                <c:pt idx="13158">
                  <c:v>42189.690509259257</c:v>
                </c:pt>
                <c:pt idx="13159">
                  <c:v>42189.691203703682</c:v>
                </c:pt>
                <c:pt idx="13160">
                  <c:v>42189.691898148165</c:v>
                </c:pt>
                <c:pt idx="13161">
                  <c:v>42189.69259259259</c:v>
                </c:pt>
                <c:pt idx="13162">
                  <c:v>42189.693287037022</c:v>
                </c:pt>
                <c:pt idx="13163">
                  <c:v>42189.693981481454</c:v>
                </c:pt>
                <c:pt idx="13164">
                  <c:v>42189.694675925923</c:v>
                </c:pt>
                <c:pt idx="13165">
                  <c:v>42189.695370370355</c:v>
                </c:pt>
                <c:pt idx="13166">
                  <c:v>42189.696064814802</c:v>
                </c:pt>
                <c:pt idx="13167">
                  <c:v>42189.696759259255</c:v>
                </c:pt>
                <c:pt idx="13168">
                  <c:v>42189.697453703673</c:v>
                </c:pt>
                <c:pt idx="13169">
                  <c:v>42189.698148148149</c:v>
                </c:pt>
                <c:pt idx="13170">
                  <c:v>42189.698842592596</c:v>
                </c:pt>
                <c:pt idx="13171">
                  <c:v>42189.699537037035</c:v>
                </c:pt>
                <c:pt idx="13172">
                  <c:v>42189.700231481482</c:v>
                </c:pt>
                <c:pt idx="13173">
                  <c:v>42189.700925925928</c:v>
                </c:pt>
                <c:pt idx="13174">
                  <c:v>42189.701620370353</c:v>
                </c:pt>
                <c:pt idx="13175">
                  <c:v>42189.702314814815</c:v>
                </c:pt>
                <c:pt idx="13176">
                  <c:v>42189.703009259254</c:v>
                </c:pt>
                <c:pt idx="13177">
                  <c:v>42189.703703703672</c:v>
                </c:pt>
                <c:pt idx="13178">
                  <c:v>42189.704398148169</c:v>
                </c:pt>
                <c:pt idx="13179">
                  <c:v>42189.705092592594</c:v>
                </c:pt>
                <c:pt idx="13180">
                  <c:v>42189.705787037019</c:v>
                </c:pt>
                <c:pt idx="13181">
                  <c:v>42189.706481481466</c:v>
                </c:pt>
                <c:pt idx="13182">
                  <c:v>42189.707175925927</c:v>
                </c:pt>
                <c:pt idx="13183">
                  <c:v>42189.707870370381</c:v>
                </c:pt>
                <c:pt idx="13184">
                  <c:v>42189.708564814806</c:v>
                </c:pt>
                <c:pt idx="13185">
                  <c:v>42189.70925925926</c:v>
                </c:pt>
                <c:pt idx="13186">
                  <c:v>42189.709953703685</c:v>
                </c:pt>
                <c:pt idx="13187">
                  <c:v>42189.710648148161</c:v>
                </c:pt>
                <c:pt idx="13188">
                  <c:v>42189.711342592585</c:v>
                </c:pt>
                <c:pt idx="13189">
                  <c:v>42189.712037037039</c:v>
                </c:pt>
                <c:pt idx="13190">
                  <c:v>42189.712731481479</c:v>
                </c:pt>
                <c:pt idx="13191">
                  <c:v>42189.713425925926</c:v>
                </c:pt>
                <c:pt idx="13192">
                  <c:v>42189.714120370372</c:v>
                </c:pt>
                <c:pt idx="13193">
                  <c:v>42189.714814814812</c:v>
                </c:pt>
                <c:pt idx="13194">
                  <c:v>42189.715509259258</c:v>
                </c:pt>
                <c:pt idx="13195">
                  <c:v>42189.716203703705</c:v>
                </c:pt>
                <c:pt idx="13196">
                  <c:v>42189.716898148174</c:v>
                </c:pt>
                <c:pt idx="13197">
                  <c:v>42189.717592592591</c:v>
                </c:pt>
                <c:pt idx="13198">
                  <c:v>42189.718287037038</c:v>
                </c:pt>
                <c:pt idx="13199">
                  <c:v>42189.718981481485</c:v>
                </c:pt>
                <c:pt idx="13200">
                  <c:v>42189.719675925931</c:v>
                </c:pt>
                <c:pt idx="13201">
                  <c:v>42189.720370370371</c:v>
                </c:pt>
                <c:pt idx="13202">
                  <c:v>42189.721064814788</c:v>
                </c:pt>
                <c:pt idx="13203">
                  <c:v>42189.721759259242</c:v>
                </c:pt>
                <c:pt idx="13204">
                  <c:v>42189.722453703682</c:v>
                </c:pt>
                <c:pt idx="13205">
                  <c:v>42189.72314814815</c:v>
                </c:pt>
                <c:pt idx="13206">
                  <c:v>42189.723842592575</c:v>
                </c:pt>
                <c:pt idx="13207">
                  <c:v>42189.724537037036</c:v>
                </c:pt>
                <c:pt idx="13208">
                  <c:v>42189.725231481476</c:v>
                </c:pt>
                <c:pt idx="13209">
                  <c:v>42189.725925925908</c:v>
                </c:pt>
                <c:pt idx="13210">
                  <c:v>42189.726620370355</c:v>
                </c:pt>
                <c:pt idx="13211">
                  <c:v>42189.727314814802</c:v>
                </c:pt>
                <c:pt idx="13212">
                  <c:v>42189.728009259255</c:v>
                </c:pt>
                <c:pt idx="13213">
                  <c:v>42189.728703703673</c:v>
                </c:pt>
                <c:pt idx="13214">
                  <c:v>42189.729398148149</c:v>
                </c:pt>
                <c:pt idx="13215">
                  <c:v>42189.730092592596</c:v>
                </c:pt>
                <c:pt idx="13216">
                  <c:v>42189.73078703702</c:v>
                </c:pt>
                <c:pt idx="13217">
                  <c:v>42189.731481481453</c:v>
                </c:pt>
                <c:pt idx="13218">
                  <c:v>42189.732175925928</c:v>
                </c:pt>
                <c:pt idx="13219">
                  <c:v>42189.732870370368</c:v>
                </c:pt>
                <c:pt idx="13220">
                  <c:v>42189.7335648148</c:v>
                </c:pt>
                <c:pt idx="13221">
                  <c:v>42189.734259259261</c:v>
                </c:pt>
                <c:pt idx="13222">
                  <c:v>42189.734953703679</c:v>
                </c:pt>
                <c:pt idx="13223">
                  <c:v>42189.735648148147</c:v>
                </c:pt>
                <c:pt idx="13224">
                  <c:v>42189.736342592594</c:v>
                </c:pt>
                <c:pt idx="13225">
                  <c:v>42189.737037037034</c:v>
                </c:pt>
                <c:pt idx="13226">
                  <c:v>42189.737731481466</c:v>
                </c:pt>
                <c:pt idx="13227">
                  <c:v>42189.738425925927</c:v>
                </c:pt>
                <c:pt idx="13228">
                  <c:v>42189.739120370374</c:v>
                </c:pt>
                <c:pt idx="13229">
                  <c:v>42189.739814814806</c:v>
                </c:pt>
                <c:pt idx="13230">
                  <c:v>42189.74050925926</c:v>
                </c:pt>
                <c:pt idx="13231">
                  <c:v>42189.741203703685</c:v>
                </c:pt>
                <c:pt idx="13232">
                  <c:v>42189.741898148161</c:v>
                </c:pt>
                <c:pt idx="13233">
                  <c:v>42189.742592592593</c:v>
                </c:pt>
                <c:pt idx="13234">
                  <c:v>42189.743287037025</c:v>
                </c:pt>
                <c:pt idx="13235">
                  <c:v>42189.743981481464</c:v>
                </c:pt>
                <c:pt idx="13236">
                  <c:v>42189.744675925933</c:v>
                </c:pt>
                <c:pt idx="13237">
                  <c:v>42189.745370370372</c:v>
                </c:pt>
                <c:pt idx="13238">
                  <c:v>42189.746064814804</c:v>
                </c:pt>
                <c:pt idx="13239">
                  <c:v>42189.746759259258</c:v>
                </c:pt>
                <c:pt idx="13240">
                  <c:v>42189.747453703683</c:v>
                </c:pt>
                <c:pt idx="13241">
                  <c:v>42189.748148148159</c:v>
                </c:pt>
                <c:pt idx="13242">
                  <c:v>42189.748842592591</c:v>
                </c:pt>
                <c:pt idx="13243">
                  <c:v>42189.749537037038</c:v>
                </c:pt>
                <c:pt idx="13244">
                  <c:v>42189.750231481492</c:v>
                </c:pt>
                <c:pt idx="13245">
                  <c:v>42189.750925925931</c:v>
                </c:pt>
                <c:pt idx="13246">
                  <c:v>42189.751620370371</c:v>
                </c:pt>
                <c:pt idx="13247">
                  <c:v>42189.752314814818</c:v>
                </c:pt>
                <c:pt idx="13248">
                  <c:v>42189.753009259257</c:v>
                </c:pt>
                <c:pt idx="13249">
                  <c:v>42189.753703703682</c:v>
                </c:pt>
                <c:pt idx="13250">
                  <c:v>42189.754398148179</c:v>
                </c:pt>
                <c:pt idx="13251">
                  <c:v>42189.75509259259</c:v>
                </c:pt>
                <c:pt idx="13252">
                  <c:v>42189.755787037022</c:v>
                </c:pt>
                <c:pt idx="13253">
                  <c:v>42189.756481481476</c:v>
                </c:pt>
                <c:pt idx="13254">
                  <c:v>42189.757175925923</c:v>
                </c:pt>
                <c:pt idx="13255">
                  <c:v>42189.757870370369</c:v>
                </c:pt>
                <c:pt idx="13256">
                  <c:v>42189.758564814816</c:v>
                </c:pt>
                <c:pt idx="13257">
                  <c:v>42189.759259259263</c:v>
                </c:pt>
                <c:pt idx="13258">
                  <c:v>42189.759953703688</c:v>
                </c:pt>
                <c:pt idx="13259">
                  <c:v>42189.760648148149</c:v>
                </c:pt>
                <c:pt idx="13260">
                  <c:v>42189.761342592581</c:v>
                </c:pt>
                <c:pt idx="13261">
                  <c:v>42189.762037037035</c:v>
                </c:pt>
                <c:pt idx="13262">
                  <c:v>42189.762731481474</c:v>
                </c:pt>
                <c:pt idx="13263">
                  <c:v>42189.763425925914</c:v>
                </c:pt>
                <c:pt idx="13264">
                  <c:v>42189.764120370353</c:v>
                </c:pt>
                <c:pt idx="13265">
                  <c:v>42189.764814814815</c:v>
                </c:pt>
                <c:pt idx="13266">
                  <c:v>42189.765509259254</c:v>
                </c:pt>
                <c:pt idx="13267">
                  <c:v>42189.766203703679</c:v>
                </c:pt>
                <c:pt idx="13268">
                  <c:v>42189.766898148169</c:v>
                </c:pt>
                <c:pt idx="13269">
                  <c:v>42189.767592592594</c:v>
                </c:pt>
                <c:pt idx="13270">
                  <c:v>42189.768287037034</c:v>
                </c:pt>
                <c:pt idx="13271">
                  <c:v>42189.768981481466</c:v>
                </c:pt>
                <c:pt idx="13272">
                  <c:v>42189.769675925927</c:v>
                </c:pt>
                <c:pt idx="13273">
                  <c:v>42189.770370370381</c:v>
                </c:pt>
                <c:pt idx="13274">
                  <c:v>42189.771064814784</c:v>
                </c:pt>
                <c:pt idx="13275">
                  <c:v>42189.771759259245</c:v>
                </c:pt>
                <c:pt idx="13276">
                  <c:v>42189.772453703685</c:v>
                </c:pt>
                <c:pt idx="13277">
                  <c:v>42189.773148148146</c:v>
                </c:pt>
                <c:pt idx="13278">
                  <c:v>42189.773842592585</c:v>
                </c:pt>
                <c:pt idx="13279">
                  <c:v>42189.774537037039</c:v>
                </c:pt>
                <c:pt idx="13280">
                  <c:v>42189.775231481479</c:v>
                </c:pt>
                <c:pt idx="13281">
                  <c:v>42189.775925925926</c:v>
                </c:pt>
                <c:pt idx="13282">
                  <c:v>42189.776620370372</c:v>
                </c:pt>
                <c:pt idx="13283">
                  <c:v>42189.777314814804</c:v>
                </c:pt>
                <c:pt idx="13284">
                  <c:v>42189.778009259258</c:v>
                </c:pt>
                <c:pt idx="13285">
                  <c:v>42189.778703703683</c:v>
                </c:pt>
                <c:pt idx="13286">
                  <c:v>42189.779398148159</c:v>
                </c:pt>
                <c:pt idx="13287">
                  <c:v>42189.780092592591</c:v>
                </c:pt>
                <c:pt idx="13288">
                  <c:v>42189.780787037023</c:v>
                </c:pt>
                <c:pt idx="13289">
                  <c:v>42189.78148148147</c:v>
                </c:pt>
                <c:pt idx="13290">
                  <c:v>42189.782175925931</c:v>
                </c:pt>
                <c:pt idx="13291">
                  <c:v>42189.782870370385</c:v>
                </c:pt>
                <c:pt idx="13292">
                  <c:v>42189.783564814803</c:v>
                </c:pt>
                <c:pt idx="13293">
                  <c:v>42189.784259259271</c:v>
                </c:pt>
                <c:pt idx="13294">
                  <c:v>42189.784953703704</c:v>
                </c:pt>
                <c:pt idx="13295">
                  <c:v>42189.785648148165</c:v>
                </c:pt>
                <c:pt idx="13296">
                  <c:v>42189.78634259259</c:v>
                </c:pt>
                <c:pt idx="13297">
                  <c:v>42189.787037037036</c:v>
                </c:pt>
                <c:pt idx="13298">
                  <c:v>42189.787731481476</c:v>
                </c:pt>
                <c:pt idx="13299">
                  <c:v>42189.788425925923</c:v>
                </c:pt>
                <c:pt idx="13300">
                  <c:v>42189.789120370355</c:v>
                </c:pt>
                <c:pt idx="13301">
                  <c:v>42189.789814814816</c:v>
                </c:pt>
                <c:pt idx="13302">
                  <c:v>42189.790509259255</c:v>
                </c:pt>
                <c:pt idx="13303">
                  <c:v>42189.791203703673</c:v>
                </c:pt>
                <c:pt idx="13304">
                  <c:v>42189.791898148149</c:v>
                </c:pt>
                <c:pt idx="13305">
                  <c:v>42189.792592592596</c:v>
                </c:pt>
                <c:pt idx="13306">
                  <c:v>42189.79328703702</c:v>
                </c:pt>
                <c:pt idx="13307">
                  <c:v>42189.793981481453</c:v>
                </c:pt>
                <c:pt idx="13308">
                  <c:v>42189.794675925928</c:v>
                </c:pt>
                <c:pt idx="13309">
                  <c:v>42189.795370370353</c:v>
                </c:pt>
                <c:pt idx="13310">
                  <c:v>42189.7960648148</c:v>
                </c:pt>
                <c:pt idx="13311">
                  <c:v>42189.796759259254</c:v>
                </c:pt>
                <c:pt idx="13312">
                  <c:v>42189.797453703672</c:v>
                </c:pt>
                <c:pt idx="13313">
                  <c:v>42189.798148148147</c:v>
                </c:pt>
                <c:pt idx="13314">
                  <c:v>42189.798842592594</c:v>
                </c:pt>
                <c:pt idx="13315">
                  <c:v>42189.799537037034</c:v>
                </c:pt>
                <c:pt idx="13316">
                  <c:v>42189.800231481495</c:v>
                </c:pt>
                <c:pt idx="13317">
                  <c:v>42189.800925925942</c:v>
                </c:pt>
                <c:pt idx="13318">
                  <c:v>42189.801620370381</c:v>
                </c:pt>
                <c:pt idx="13319">
                  <c:v>42189.802314814813</c:v>
                </c:pt>
                <c:pt idx="13320">
                  <c:v>42189.80300925926</c:v>
                </c:pt>
                <c:pt idx="13321">
                  <c:v>42189.803703703685</c:v>
                </c:pt>
                <c:pt idx="13322">
                  <c:v>42189.804398148175</c:v>
                </c:pt>
                <c:pt idx="13323">
                  <c:v>42189.805092592593</c:v>
                </c:pt>
                <c:pt idx="13324">
                  <c:v>42189.805787037025</c:v>
                </c:pt>
                <c:pt idx="13325">
                  <c:v>42189.806481481479</c:v>
                </c:pt>
                <c:pt idx="13326">
                  <c:v>42189.807175925933</c:v>
                </c:pt>
                <c:pt idx="13327">
                  <c:v>42189.807870370387</c:v>
                </c:pt>
                <c:pt idx="13328">
                  <c:v>42189.808564814812</c:v>
                </c:pt>
                <c:pt idx="13329">
                  <c:v>42189.809259259273</c:v>
                </c:pt>
                <c:pt idx="13330">
                  <c:v>42189.809953703705</c:v>
                </c:pt>
                <c:pt idx="13331">
                  <c:v>42189.810648148174</c:v>
                </c:pt>
                <c:pt idx="13332">
                  <c:v>42189.811342592591</c:v>
                </c:pt>
                <c:pt idx="13333">
                  <c:v>42189.812037037053</c:v>
                </c:pt>
                <c:pt idx="13334">
                  <c:v>42189.812731481492</c:v>
                </c:pt>
                <c:pt idx="13335">
                  <c:v>42189.813425925931</c:v>
                </c:pt>
                <c:pt idx="13336">
                  <c:v>42189.814120370385</c:v>
                </c:pt>
                <c:pt idx="13337">
                  <c:v>42189.814814814839</c:v>
                </c:pt>
                <c:pt idx="13338">
                  <c:v>42189.815509259271</c:v>
                </c:pt>
                <c:pt idx="13339">
                  <c:v>42189.816203703711</c:v>
                </c:pt>
                <c:pt idx="13340">
                  <c:v>42189.816898148194</c:v>
                </c:pt>
                <c:pt idx="13341">
                  <c:v>42189.817592592604</c:v>
                </c:pt>
                <c:pt idx="13342">
                  <c:v>42189.818287037051</c:v>
                </c:pt>
                <c:pt idx="13343">
                  <c:v>42189.818981481483</c:v>
                </c:pt>
                <c:pt idx="13344">
                  <c:v>42189.819675925937</c:v>
                </c:pt>
                <c:pt idx="13345">
                  <c:v>42189.820370370369</c:v>
                </c:pt>
                <c:pt idx="13346">
                  <c:v>42189.821064814802</c:v>
                </c:pt>
                <c:pt idx="13347">
                  <c:v>42189.821759259255</c:v>
                </c:pt>
                <c:pt idx="13348">
                  <c:v>42189.822453703688</c:v>
                </c:pt>
                <c:pt idx="13349">
                  <c:v>42189.823148148149</c:v>
                </c:pt>
                <c:pt idx="13350">
                  <c:v>42189.823842592596</c:v>
                </c:pt>
                <c:pt idx="13351">
                  <c:v>42189.824537037042</c:v>
                </c:pt>
                <c:pt idx="13352">
                  <c:v>42189.825231481482</c:v>
                </c:pt>
                <c:pt idx="13353">
                  <c:v>42189.825925925928</c:v>
                </c:pt>
                <c:pt idx="13354">
                  <c:v>42189.826620370368</c:v>
                </c:pt>
                <c:pt idx="13355">
                  <c:v>42189.827314814815</c:v>
                </c:pt>
                <c:pt idx="13356">
                  <c:v>42189.828009259261</c:v>
                </c:pt>
                <c:pt idx="13357">
                  <c:v>42189.828703703679</c:v>
                </c:pt>
                <c:pt idx="13358">
                  <c:v>42189.829398148169</c:v>
                </c:pt>
                <c:pt idx="13359">
                  <c:v>42189.830092592601</c:v>
                </c:pt>
                <c:pt idx="13360">
                  <c:v>42189.830787037034</c:v>
                </c:pt>
                <c:pt idx="13361">
                  <c:v>42189.831481481466</c:v>
                </c:pt>
                <c:pt idx="13362">
                  <c:v>42189.832175925942</c:v>
                </c:pt>
                <c:pt idx="13363">
                  <c:v>42189.832870370396</c:v>
                </c:pt>
                <c:pt idx="13364">
                  <c:v>42189.833564814806</c:v>
                </c:pt>
                <c:pt idx="13365">
                  <c:v>42189.834259259274</c:v>
                </c:pt>
                <c:pt idx="13366">
                  <c:v>42189.834953703707</c:v>
                </c:pt>
                <c:pt idx="13367">
                  <c:v>42189.835648148161</c:v>
                </c:pt>
                <c:pt idx="13368">
                  <c:v>42189.836342592593</c:v>
                </c:pt>
                <c:pt idx="13369">
                  <c:v>42189.837037037039</c:v>
                </c:pt>
                <c:pt idx="13370">
                  <c:v>42189.837731481479</c:v>
                </c:pt>
                <c:pt idx="13371">
                  <c:v>42189.838425925933</c:v>
                </c:pt>
                <c:pt idx="13372">
                  <c:v>42189.839120370372</c:v>
                </c:pt>
                <c:pt idx="13373">
                  <c:v>42189.839814814812</c:v>
                </c:pt>
                <c:pt idx="13374">
                  <c:v>42189.840509259273</c:v>
                </c:pt>
                <c:pt idx="13375">
                  <c:v>42189.841203703705</c:v>
                </c:pt>
                <c:pt idx="13376">
                  <c:v>42189.841898148174</c:v>
                </c:pt>
                <c:pt idx="13377">
                  <c:v>42189.842592592606</c:v>
                </c:pt>
                <c:pt idx="13378">
                  <c:v>42189.843287037038</c:v>
                </c:pt>
                <c:pt idx="13379">
                  <c:v>42189.843981481485</c:v>
                </c:pt>
                <c:pt idx="13380">
                  <c:v>42189.844675925946</c:v>
                </c:pt>
                <c:pt idx="13381">
                  <c:v>42189.845370370385</c:v>
                </c:pt>
                <c:pt idx="13382">
                  <c:v>42189.846064814818</c:v>
                </c:pt>
                <c:pt idx="13383">
                  <c:v>42189.846759259271</c:v>
                </c:pt>
                <c:pt idx="13384">
                  <c:v>42189.847453703704</c:v>
                </c:pt>
                <c:pt idx="13385">
                  <c:v>42189.848148148179</c:v>
                </c:pt>
                <c:pt idx="13386">
                  <c:v>42189.848842592604</c:v>
                </c:pt>
                <c:pt idx="13387">
                  <c:v>42189.849537037051</c:v>
                </c:pt>
                <c:pt idx="13388">
                  <c:v>42189.850231481498</c:v>
                </c:pt>
                <c:pt idx="13389">
                  <c:v>42189.850925925937</c:v>
                </c:pt>
                <c:pt idx="13390">
                  <c:v>42189.851620370369</c:v>
                </c:pt>
                <c:pt idx="13391">
                  <c:v>42189.852314814831</c:v>
                </c:pt>
                <c:pt idx="13392">
                  <c:v>42189.853009259263</c:v>
                </c:pt>
                <c:pt idx="13393">
                  <c:v>42189.853703703688</c:v>
                </c:pt>
                <c:pt idx="13394">
                  <c:v>42189.854398148178</c:v>
                </c:pt>
                <c:pt idx="13395">
                  <c:v>42189.855092592603</c:v>
                </c:pt>
                <c:pt idx="13396">
                  <c:v>42189.855787037035</c:v>
                </c:pt>
                <c:pt idx="13397">
                  <c:v>42189.856481481482</c:v>
                </c:pt>
                <c:pt idx="13398">
                  <c:v>42189.857175925943</c:v>
                </c:pt>
                <c:pt idx="13399">
                  <c:v>42189.85787037039</c:v>
                </c:pt>
                <c:pt idx="13400">
                  <c:v>42189.858564814829</c:v>
                </c:pt>
                <c:pt idx="13401">
                  <c:v>42189.859259259276</c:v>
                </c:pt>
                <c:pt idx="13402">
                  <c:v>42189.859953703701</c:v>
                </c:pt>
                <c:pt idx="13403">
                  <c:v>42189.860648148169</c:v>
                </c:pt>
                <c:pt idx="13404">
                  <c:v>42189.861342592594</c:v>
                </c:pt>
                <c:pt idx="13405">
                  <c:v>42189.862037037041</c:v>
                </c:pt>
                <c:pt idx="13406">
                  <c:v>42189.86273148148</c:v>
                </c:pt>
                <c:pt idx="13407">
                  <c:v>42189.863425925927</c:v>
                </c:pt>
                <c:pt idx="13408">
                  <c:v>42189.864120370381</c:v>
                </c:pt>
                <c:pt idx="13409">
                  <c:v>42189.864814814813</c:v>
                </c:pt>
                <c:pt idx="13410">
                  <c:v>42189.86550925926</c:v>
                </c:pt>
                <c:pt idx="13411">
                  <c:v>42189.866203703707</c:v>
                </c:pt>
                <c:pt idx="13412">
                  <c:v>42189.866898148175</c:v>
                </c:pt>
                <c:pt idx="13413">
                  <c:v>42189.867592592593</c:v>
                </c:pt>
                <c:pt idx="13414">
                  <c:v>42189.868287037039</c:v>
                </c:pt>
                <c:pt idx="13415">
                  <c:v>42189.868981481479</c:v>
                </c:pt>
                <c:pt idx="13416">
                  <c:v>42189.869675925933</c:v>
                </c:pt>
                <c:pt idx="13417">
                  <c:v>42189.870370370387</c:v>
                </c:pt>
                <c:pt idx="13418">
                  <c:v>42189.871064814804</c:v>
                </c:pt>
                <c:pt idx="13419">
                  <c:v>42189.871759259258</c:v>
                </c:pt>
                <c:pt idx="13420">
                  <c:v>42189.872453703705</c:v>
                </c:pt>
                <c:pt idx="13421">
                  <c:v>42189.873148148159</c:v>
                </c:pt>
                <c:pt idx="13422">
                  <c:v>42189.873842592591</c:v>
                </c:pt>
                <c:pt idx="13423">
                  <c:v>42189.874537037053</c:v>
                </c:pt>
                <c:pt idx="13424">
                  <c:v>42189.875231481492</c:v>
                </c:pt>
                <c:pt idx="13425">
                  <c:v>42189.875925925931</c:v>
                </c:pt>
                <c:pt idx="13426">
                  <c:v>42189.876620370385</c:v>
                </c:pt>
                <c:pt idx="13427">
                  <c:v>42189.877314814818</c:v>
                </c:pt>
                <c:pt idx="13428">
                  <c:v>42189.878009259271</c:v>
                </c:pt>
                <c:pt idx="13429">
                  <c:v>42189.878703703704</c:v>
                </c:pt>
                <c:pt idx="13430">
                  <c:v>42189.879398148179</c:v>
                </c:pt>
                <c:pt idx="13431">
                  <c:v>42189.880092592604</c:v>
                </c:pt>
                <c:pt idx="13432">
                  <c:v>42189.880787037036</c:v>
                </c:pt>
                <c:pt idx="13433">
                  <c:v>42189.881481481476</c:v>
                </c:pt>
                <c:pt idx="13434">
                  <c:v>42189.882175925937</c:v>
                </c:pt>
                <c:pt idx="13435">
                  <c:v>42189.882870370391</c:v>
                </c:pt>
                <c:pt idx="13436">
                  <c:v>42189.883564814816</c:v>
                </c:pt>
                <c:pt idx="13437">
                  <c:v>42189.884259259285</c:v>
                </c:pt>
                <c:pt idx="13438">
                  <c:v>42189.884953703702</c:v>
                </c:pt>
                <c:pt idx="13439">
                  <c:v>42189.885648148171</c:v>
                </c:pt>
                <c:pt idx="13440">
                  <c:v>42189.886342592603</c:v>
                </c:pt>
                <c:pt idx="13441">
                  <c:v>42189.887037037042</c:v>
                </c:pt>
                <c:pt idx="13442">
                  <c:v>42189.887731481482</c:v>
                </c:pt>
                <c:pt idx="13443">
                  <c:v>42189.888425925943</c:v>
                </c:pt>
                <c:pt idx="13444">
                  <c:v>42189.889120370368</c:v>
                </c:pt>
                <c:pt idx="13445">
                  <c:v>42189.889814814829</c:v>
                </c:pt>
                <c:pt idx="13446">
                  <c:v>42189.890509259261</c:v>
                </c:pt>
                <c:pt idx="13447">
                  <c:v>42189.891203703679</c:v>
                </c:pt>
                <c:pt idx="13448">
                  <c:v>42189.891898148169</c:v>
                </c:pt>
                <c:pt idx="13449">
                  <c:v>42189.892592592601</c:v>
                </c:pt>
                <c:pt idx="13450">
                  <c:v>42189.893287037034</c:v>
                </c:pt>
                <c:pt idx="13451">
                  <c:v>42189.893981481466</c:v>
                </c:pt>
                <c:pt idx="13452">
                  <c:v>42189.894675925942</c:v>
                </c:pt>
                <c:pt idx="13453">
                  <c:v>42189.895370370381</c:v>
                </c:pt>
                <c:pt idx="13454">
                  <c:v>42189.896064814806</c:v>
                </c:pt>
                <c:pt idx="13455">
                  <c:v>42189.89675925926</c:v>
                </c:pt>
                <c:pt idx="13456">
                  <c:v>42189.897453703685</c:v>
                </c:pt>
                <c:pt idx="13457">
                  <c:v>42189.898148148161</c:v>
                </c:pt>
                <c:pt idx="13458">
                  <c:v>42189.898842592593</c:v>
                </c:pt>
                <c:pt idx="13459">
                  <c:v>42189.899537037039</c:v>
                </c:pt>
                <c:pt idx="13460">
                  <c:v>42189.900231481493</c:v>
                </c:pt>
                <c:pt idx="13461">
                  <c:v>42189.900925925933</c:v>
                </c:pt>
                <c:pt idx="13462">
                  <c:v>42189.901620370372</c:v>
                </c:pt>
                <c:pt idx="13463">
                  <c:v>42189.902314814812</c:v>
                </c:pt>
                <c:pt idx="13464">
                  <c:v>42189.903009259258</c:v>
                </c:pt>
                <c:pt idx="13465">
                  <c:v>42189.903703703683</c:v>
                </c:pt>
                <c:pt idx="13466">
                  <c:v>42189.904398148174</c:v>
                </c:pt>
                <c:pt idx="13467">
                  <c:v>42189.905092592591</c:v>
                </c:pt>
                <c:pt idx="13468">
                  <c:v>42189.905787037023</c:v>
                </c:pt>
                <c:pt idx="13469">
                  <c:v>42189.906481481485</c:v>
                </c:pt>
                <c:pt idx="13470">
                  <c:v>42189.907175925931</c:v>
                </c:pt>
                <c:pt idx="13471">
                  <c:v>42189.907870370385</c:v>
                </c:pt>
                <c:pt idx="13472">
                  <c:v>42189.908564814818</c:v>
                </c:pt>
                <c:pt idx="13473">
                  <c:v>42189.909259259271</c:v>
                </c:pt>
                <c:pt idx="13474">
                  <c:v>42189.909953703704</c:v>
                </c:pt>
                <c:pt idx="13475">
                  <c:v>42189.910648148179</c:v>
                </c:pt>
                <c:pt idx="13476">
                  <c:v>42189.91134259259</c:v>
                </c:pt>
                <c:pt idx="13477">
                  <c:v>42189.912037037051</c:v>
                </c:pt>
                <c:pt idx="13478">
                  <c:v>42189.912731481483</c:v>
                </c:pt>
                <c:pt idx="13479">
                  <c:v>42189.913425925923</c:v>
                </c:pt>
                <c:pt idx="13480">
                  <c:v>42189.914120370369</c:v>
                </c:pt>
                <c:pt idx="13481">
                  <c:v>42189.914814814831</c:v>
                </c:pt>
                <c:pt idx="13482">
                  <c:v>42189.915509259263</c:v>
                </c:pt>
                <c:pt idx="13483">
                  <c:v>42189.916203703702</c:v>
                </c:pt>
                <c:pt idx="13484">
                  <c:v>42189.916898148178</c:v>
                </c:pt>
                <c:pt idx="13485">
                  <c:v>42189.917592592603</c:v>
                </c:pt>
                <c:pt idx="13486">
                  <c:v>42189.918287037042</c:v>
                </c:pt>
                <c:pt idx="13487">
                  <c:v>42189.918981481482</c:v>
                </c:pt>
                <c:pt idx="13488">
                  <c:v>42189.919675925943</c:v>
                </c:pt>
                <c:pt idx="13489">
                  <c:v>42189.920370370368</c:v>
                </c:pt>
                <c:pt idx="13490">
                  <c:v>42189.9210648148</c:v>
                </c:pt>
                <c:pt idx="13491">
                  <c:v>42189.921759259254</c:v>
                </c:pt>
                <c:pt idx="13492">
                  <c:v>42189.922453703679</c:v>
                </c:pt>
                <c:pt idx="13493">
                  <c:v>42189.923148148147</c:v>
                </c:pt>
                <c:pt idx="13494">
                  <c:v>42189.923842592594</c:v>
                </c:pt>
                <c:pt idx="13495">
                  <c:v>42189.924537037041</c:v>
                </c:pt>
                <c:pt idx="13496">
                  <c:v>42189.92523148148</c:v>
                </c:pt>
                <c:pt idx="13497">
                  <c:v>42189.925925925927</c:v>
                </c:pt>
                <c:pt idx="13498">
                  <c:v>42189.926620370381</c:v>
                </c:pt>
                <c:pt idx="13499">
                  <c:v>42189.927314814806</c:v>
                </c:pt>
                <c:pt idx="13500">
                  <c:v>42189.92800925926</c:v>
                </c:pt>
                <c:pt idx="13501">
                  <c:v>42189.928703703685</c:v>
                </c:pt>
                <c:pt idx="13502">
                  <c:v>42189.929398148161</c:v>
                </c:pt>
                <c:pt idx="13503">
                  <c:v>42189.930092592593</c:v>
                </c:pt>
                <c:pt idx="13504">
                  <c:v>42189.930787037025</c:v>
                </c:pt>
                <c:pt idx="13505">
                  <c:v>42189.931481481464</c:v>
                </c:pt>
                <c:pt idx="13506">
                  <c:v>42189.932175925933</c:v>
                </c:pt>
                <c:pt idx="13507">
                  <c:v>42189.932870370387</c:v>
                </c:pt>
                <c:pt idx="13508">
                  <c:v>42189.933564814804</c:v>
                </c:pt>
                <c:pt idx="13509">
                  <c:v>42189.934259259273</c:v>
                </c:pt>
                <c:pt idx="13510">
                  <c:v>42189.934953703705</c:v>
                </c:pt>
                <c:pt idx="13511">
                  <c:v>42189.935648148159</c:v>
                </c:pt>
                <c:pt idx="13512">
                  <c:v>42189.936342592591</c:v>
                </c:pt>
                <c:pt idx="13513">
                  <c:v>42189.937037037038</c:v>
                </c:pt>
                <c:pt idx="13514">
                  <c:v>42189.937731481485</c:v>
                </c:pt>
                <c:pt idx="13515">
                  <c:v>42189.938425925931</c:v>
                </c:pt>
                <c:pt idx="13516">
                  <c:v>42189.939120370371</c:v>
                </c:pt>
                <c:pt idx="13517">
                  <c:v>42189.939814814818</c:v>
                </c:pt>
                <c:pt idx="13518">
                  <c:v>42189.940509259271</c:v>
                </c:pt>
                <c:pt idx="13519">
                  <c:v>42189.941203703704</c:v>
                </c:pt>
                <c:pt idx="13520">
                  <c:v>42189.941898148179</c:v>
                </c:pt>
                <c:pt idx="13521">
                  <c:v>42189.942592592604</c:v>
                </c:pt>
                <c:pt idx="13522">
                  <c:v>42189.943287037036</c:v>
                </c:pt>
                <c:pt idx="13523">
                  <c:v>42189.943981481476</c:v>
                </c:pt>
                <c:pt idx="13524">
                  <c:v>42189.944675925937</c:v>
                </c:pt>
                <c:pt idx="13525">
                  <c:v>42189.945370370369</c:v>
                </c:pt>
                <c:pt idx="13526">
                  <c:v>42189.946064814816</c:v>
                </c:pt>
                <c:pt idx="13527">
                  <c:v>42189.946759259263</c:v>
                </c:pt>
                <c:pt idx="13528">
                  <c:v>42189.947453703688</c:v>
                </c:pt>
                <c:pt idx="13529">
                  <c:v>42189.948148148171</c:v>
                </c:pt>
                <c:pt idx="13530">
                  <c:v>42189.948842592603</c:v>
                </c:pt>
                <c:pt idx="13531">
                  <c:v>42189.949537037042</c:v>
                </c:pt>
                <c:pt idx="13532">
                  <c:v>42189.950231481496</c:v>
                </c:pt>
                <c:pt idx="13533">
                  <c:v>42189.950925925943</c:v>
                </c:pt>
                <c:pt idx="13534">
                  <c:v>42189.951620370368</c:v>
                </c:pt>
                <c:pt idx="13535">
                  <c:v>42189.952314814829</c:v>
                </c:pt>
                <c:pt idx="13536">
                  <c:v>42189.953009259261</c:v>
                </c:pt>
                <c:pt idx="13537">
                  <c:v>42189.953703703679</c:v>
                </c:pt>
                <c:pt idx="13538">
                  <c:v>42189.954398148177</c:v>
                </c:pt>
                <c:pt idx="13539">
                  <c:v>42189.955092592601</c:v>
                </c:pt>
                <c:pt idx="13540">
                  <c:v>42189.955787037034</c:v>
                </c:pt>
                <c:pt idx="13541">
                  <c:v>42189.95648148148</c:v>
                </c:pt>
                <c:pt idx="13542">
                  <c:v>42189.957175925942</c:v>
                </c:pt>
                <c:pt idx="13543">
                  <c:v>42189.957870370396</c:v>
                </c:pt>
                <c:pt idx="13544">
                  <c:v>42189.958564814813</c:v>
                </c:pt>
                <c:pt idx="13545">
                  <c:v>42189.959259259274</c:v>
                </c:pt>
                <c:pt idx="13546">
                  <c:v>42189.959953703707</c:v>
                </c:pt>
                <c:pt idx="13547">
                  <c:v>42189.960648148161</c:v>
                </c:pt>
                <c:pt idx="13548">
                  <c:v>42189.961342592585</c:v>
                </c:pt>
                <c:pt idx="13549">
                  <c:v>42189.962037037039</c:v>
                </c:pt>
                <c:pt idx="13550">
                  <c:v>42189.962731481479</c:v>
                </c:pt>
                <c:pt idx="13551">
                  <c:v>42189.963425925926</c:v>
                </c:pt>
                <c:pt idx="13552">
                  <c:v>42189.964120370372</c:v>
                </c:pt>
                <c:pt idx="13553">
                  <c:v>42189.964814814812</c:v>
                </c:pt>
                <c:pt idx="13554">
                  <c:v>42189.965509259258</c:v>
                </c:pt>
                <c:pt idx="13555">
                  <c:v>42189.966203703705</c:v>
                </c:pt>
                <c:pt idx="13556">
                  <c:v>42189.966898148174</c:v>
                </c:pt>
                <c:pt idx="13557">
                  <c:v>42189.967592592591</c:v>
                </c:pt>
                <c:pt idx="13558">
                  <c:v>42189.968287037038</c:v>
                </c:pt>
                <c:pt idx="13559">
                  <c:v>42189.968981481485</c:v>
                </c:pt>
                <c:pt idx="13560">
                  <c:v>42189.969675925931</c:v>
                </c:pt>
                <c:pt idx="13561">
                  <c:v>42189.970370370385</c:v>
                </c:pt>
                <c:pt idx="13562">
                  <c:v>42189.971064814803</c:v>
                </c:pt>
                <c:pt idx="13563">
                  <c:v>42189.971759259257</c:v>
                </c:pt>
                <c:pt idx="13564">
                  <c:v>42189.972453703704</c:v>
                </c:pt>
                <c:pt idx="13565">
                  <c:v>42189.973148148165</c:v>
                </c:pt>
                <c:pt idx="13566">
                  <c:v>42189.97384259259</c:v>
                </c:pt>
                <c:pt idx="13567">
                  <c:v>42189.974537037051</c:v>
                </c:pt>
                <c:pt idx="13568">
                  <c:v>42189.975231481483</c:v>
                </c:pt>
                <c:pt idx="13569">
                  <c:v>42189.975925925923</c:v>
                </c:pt>
                <c:pt idx="13570">
                  <c:v>42189.976620370369</c:v>
                </c:pt>
                <c:pt idx="13571">
                  <c:v>42189.977314814816</c:v>
                </c:pt>
                <c:pt idx="13572">
                  <c:v>42189.978009259263</c:v>
                </c:pt>
                <c:pt idx="13573">
                  <c:v>42189.978703703688</c:v>
                </c:pt>
                <c:pt idx="13574">
                  <c:v>42189.979398148171</c:v>
                </c:pt>
                <c:pt idx="13575">
                  <c:v>42189.980092592603</c:v>
                </c:pt>
                <c:pt idx="13576">
                  <c:v>42189.980787037035</c:v>
                </c:pt>
                <c:pt idx="13577">
                  <c:v>42189.981481481474</c:v>
                </c:pt>
                <c:pt idx="13578">
                  <c:v>42189.982175925943</c:v>
                </c:pt>
                <c:pt idx="13579">
                  <c:v>42189.98287037039</c:v>
                </c:pt>
                <c:pt idx="13580">
                  <c:v>42189.983564814815</c:v>
                </c:pt>
                <c:pt idx="13581">
                  <c:v>42189.984259259276</c:v>
                </c:pt>
                <c:pt idx="13582">
                  <c:v>42189.984953703701</c:v>
                </c:pt>
                <c:pt idx="13583">
                  <c:v>42189.985648148169</c:v>
                </c:pt>
                <c:pt idx="13584">
                  <c:v>42189.986342592601</c:v>
                </c:pt>
                <c:pt idx="13585">
                  <c:v>42189.987037037041</c:v>
                </c:pt>
                <c:pt idx="13586">
                  <c:v>42189.98773148148</c:v>
                </c:pt>
                <c:pt idx="13587">
                  <c:v>42189.988425925942</c:v>
                </c:pt>
                <c:pt idx="13588">
                  <c:v>42189.989120370381</c:v>
                </c:pt>
                <c:pt idx="13589">
                  <c:v>42189.989814814813</c:v>
                </c:pt>
                <c:pt idx="13590">
                  <c:v>42189.99050925926</c:v>
                </c:pt>
                <c:pt idx="13591">
                  <c:v>42189.991203703685</c:v>
                </c:pt>
                <c:pt idx="13592">
                  <c:v>42189.991898148161</c:v>
                </c:pt>
                <c:pt idx="13593">
                  <c:v>42189.992592592593</c:v>
                </c:pt>
                <c:pt idx="13594">
                  <c:v>42189.993287037025</c:v>
                </c:pt>
                <c:pt idx="13595">
                  <c:v>42189.993981481464</c:v>
                </c:pt>
                <c:pt idx="13596">
                  <c:v>42189.994675925933</c:v>
                </c:pt>
                <c:pt idx="13597">
                  <c:v>42189.995370370372</c:v>
                </c:pt>
                <c:pt idx="13598">
                  <c:v>42189.996064814804</c:v>
                </c:pt>
                <c:pt idx="13599">
                  <c:v>42189.996759259258</c:v>
                </c:pt>
                <c:pt idx="13600">
                  <c:v>42189.997453703683</c:v>
                </c:pt>
                <c:pt idx="13601">
                  <c:v>42189.998148148159</c:v>
                </c:pt>
                <c:pt idx="13602">
                  <c:v>42189.998842592591</c:v>
                </c:pt>
                <c:pt idx="13603">
                  <c:v>42189.999537037038</c:v>
                </c:pt>
                <c:pt idx="13604">
                  <c:v>42190.000231481492</c:v>
                </c:pt>
                <c:pt idx="13605">
                  <c:v>42190.000925925931</c:v>
                </c:pt>
                <c:pt idx="13606">
                  <c:v>42190.001620370371</c:v>
                </c:pt>
                <c:pt idx="13607">
                  <c:v>42190.002314814818</c:v>
                </c:pt>
                <c:pt idx="13608">
                  <c:v>42190.003009259257</c:v>
                </c:pt>
                <c:pt idx="13609">
                  <c:v>42190.003703703682</c:v>
                </c:pt>
                <c:pt idx="13610">
                  <c:v>42190.004398148179</c:v>
                </c:pt>
                <c:pt idx="13611">
                  <c:v>42190.00509259259</c:v>
                </c:pt>
                <c:pt idx="13612">
                  <c:v>42190.005787037022</c:v>
                </c:pt>
                <c:pt idx="13613">
                  <c:v>42190.006481481476</c:v>
                </c:pt>
                <c:pt idx="13614">
                  <c:v>42190.007175925923</c:v>
                </c:pt>
                <c:pt idx="13615">
                  <c:v>42190.007870370369</c:v>
                </c:pt>
                <c:pt idx="13616">
                  <c:v>42190.008564814816</c:v>
                </c:pt>
                <c:pt idx="13617">
                  <c:v>42190.009259259263</c:v>
                </c:pt>
                <c:pt idx="13618">
                  <c:v>42190.009953703688</c:v>
                </c:pt>
                <c:pt idx="13619">
                  <c:v>42190.010648148171</c:v>
                </c:pt>
                <c:pt idx="13620">
                  <c:v>42190.011342592596</c:v>
                </c:pt>
                <c:pt idx="13621">
                  <c:v>42190.012037037042</c:v>
                </c:pt>
                <c:pt idx="13622">
                  <c:v>42190.012731481482</c:v>
                </c:pt>
                <c:pt idx="13623">
                  <c:v>42190.013425925928</c:v>
                </c:pt>
                <c:pt idx="13624">
                  <c:v>42190.014120370368</c:v>
                </c:pt>
                <c:pt idx="13625">
                  <c:v>42190.014814814829</c:v>
                </c:pt>
                <c:pt idx="13626">
                  <c:v>42190.015509259261</c:v>
                </c:pt>
                <c:pt idx="13627">
                  <c:v>42190.016203703701</c:v>
                </c:pt>
                <c:pt idx="13628">
                  <c:v>42190.016898148177</c:v>
                </c:pt>
                <c:pt idx="13629">
                  <c:v>42190.017592592601</c:v>
                </c:pt>
                <c:pt idx="13630">
                  <c:v>42190.018287037041</c:v>
                </c:pt>
                <c:pt idx="13631">
                  <c:v>42190.01898148148</c:v>
                </c:pt>
                <c:pt idx="13632">
                  <c:v>42190.019675925942</c:v>
                </c:pt>
                <c:pt idx="13633">
                  <c:v>42190.020370370381</c:v>
                </c:pt>
                <c:pt idx="13634">
                  <c:v>42190.021064814784</c:v>
                </c:pt>
                <c:pt idx="13635">
                  <c:v>42190.021759259245</c:v>
                </c:pt>
                <c:pt idx="13636">
                  <c:v>42190.022453703685</c:v>
                </c:pt>
                <c:pt idx="13637">
                  <c:v>42190.023148148146</c:v>
                </c:pt>
                <c:pt idx="13638">
                  <c:v>42190.023842592585</c:v>
                </c:pt>
                <c:pt idx="13639">
                  <c:v>42190.024537037039</c:v>
                </c:pt>
                <c:pt idx="13640">
                  <c:v>42190.025231481479</c:v>
                </c:pt>
                <c:pt idx="13641">
                  <c:v>42190.025925925926</c:v>
                </c:pt>
                <c:pt idx="13642">
                  <c:v>42190.026620370372</c:v>
                </c:pt>
                <c:pt idx="13643">
                  <c:v>42190.027314814804</c:v>
                </c:pt>
                <c:pt idx="13644">
                  <c:v>42190.028009259258</c:v>
                </c:pt>
                <c:pt idx="13645">
                  <c:v>42190.028703703683</c:v>
                </c:pt>
                <c:pt idx="13646">
                  <c:v>42190.029398148159</c:v>
                </c:pt>
                <c:pt idx="13647">
                  <c:v>42190.030092592591</c:v>
                </c:pt>
                <c:pt idx="13648">
                  <c:v>42190.030787037023</c:v>
                </c:pt>
                <c:pt idx="13649">
                  <c:v>42190.03148148147</c:v>
                </c:pt>
                <c:pt idx="13650">
                  <c:v>42190.032175925931</c:v>
                </c:pt>
                <c:pt idx="13651">
                  <c:v>42190.032870370385</c:v>
                </c:pt>
                <c:pt idx="13652">
                  <c:v>42190.033564814803</c:v>
                </c:pt>
                <c:pt idx="13653">
                  <c:v>42190.034259259271</c:v>
                </c:pt>
                <c:pt idx="13654">
                  <c:v>42190.034953703704</c:v>
                </c:pt>
                <c:pt idx="13655">
                  <c:v>42190.035648148165</c:v>
                </c:pt>
                <c:pt idx="13656">
                  <c:v>42190.03634259259</c:v>
                </c:pt>
                <c:pt idx="13657">
                  <c:v>42190.037037037036</c:v>
                </c:pt>
                <c:pt idx="13658">
                  <c:v>42190.037731481476</c:v>
                </c:pt>
                <c:pt idx="13659">
                  <c:v>42190.038425925923</c:v>
                </c:pt>
                <c:pt idx="13660">
                  <c:v>42190.039120370355</c:v>
                </c:pt>
                <c:pt idx="13661">
                  <c:v>42190.039814814816</c:v>
                </c:pt>
                <c:pt idx="13662">
                  <c:v>42190.040509259263</c:v>
                </c:pt>
                <c:pt idx="13663">
                  <c:v>42190.041203703688</c:v>
                </c:pt>
                <c:pt idx="13664">
                  <c:v>42190.041898148171</c:v>
                </c:pt>
                <c:pt idx="13665">
                  <c:v>42190.042592592603</c:v>
                </c:pt>
                <c:pt idx="13666">
                  <c:v>42190.043287037035</c:v>
                </c:pt>
                <c:pt idx="13667">
                  <c:v>42190.043981481474</c:v>
                </c:pt>
                <c:pt idx="13668">
                  <c:v>42190.044675925943</c:v>
                </c:pt>
                <c:pt idx="13669">
                  <c:v>42190.045370370368</c:v>
                </c:pt>
                <c:pt idx="13670">
                  <c:v>42190.046064814815</c:v>
                </c:pt>
                <c:pt idx="13671">
                  <c:v>42190.046759259261</c:v>
                </c:pt>
                <c:pt idx="13672">
                  <c:v>42190.047453703679</c:v>
                </c:pt>
                <c:pt idx="13673">
                  <c:v>42190.048148148169</c:v>
                </c:pt>
                <c:pt idx="13674">
                  <c:v>42190.048842592601</c:v>
                </c:pt>
                <c:pt idx="13675">
                  <c:v>42190.049537037041</c:v>
                </c:pt>
                <c:pt idx="13676">
                  <c:v>42190.050231481495</c:v>
                </c:pt>
                <c:pt idx="13677">
                  <c:v>42190.050925925942</c:v>
                </c:pt>
                <c:pt idx="13678">
                  <c:v>42190.051620370381</c:v>
                </c:pt>
                <c:pt idx="13679">
                  <c:v>42190.052314814813</c:v>
                </c:pt>
                <c:pt idx="13680">
                  <c:v>42190.05300925926</c:v>
                </c:pt>
                <c:pt idx="13681">
                  <c:v>42190.053703703685</c:v>
                </c:pt>
                <c:pt idx="13682">
                  <c:v>42190.054398148175</c:v>
                </c:pt>
                <c:pt idx="13683">
                  <c:v>42190.055092592593</c:v>
                </c:pt>
                <c:pt idx="13684">
                  <c:v>42190.055787037025</c:v>
                </c:pt>
                <c:pt idx="13685">
                  <c:v>42190.056481481479</c:v>
                </c:pt>
                <c:pt idx="13686">
                  <c:v>42190.057175925933</c:v>
                </c:pt>
                <c:pt idx="13687">
                  <c:v>42190.057870370387</c:v>
                </c:pt>
                <c:pt idx="13688">
                  <c:v>42190.058564814812</c:v>
                </c:pt>
                <c:pt idx="13689">
                  <c:v>42190.059259259273</c:v>
                </c:pt>
                <c:pt idx="13690">
                  <c:v>42190.059953703705</c:v>
                </c:pt>
                <c:pt idx="13691">
                  <c:v>42190.060648148159</c:v>
                </c:pt>
                <c:pt idx="13692">
                  <c:v>42190.061342592584</c:v>
                </c:pt>
                <c:pt idx="13693">
                  <c:v>42190.062037037038</c:v>
                </c:pt>
                <c:pt idx="13694">
                  <c:v>42190.062731481485</c:v>
                </c:pt>
                <c:pt idx="13695">
                  <c:v>42190.063425925924</c:v>
                </c:pt>
                <c:pt idx="13696">
                  <c:v>42190.064120370371</c:v>
                </c:pt>
                <c:pt idx="13697">
                  <c:v>42190.064814814818</c:v>
                </c:pt>
                <c:pt idx="13698">
                  <c:v>42190.065509259257</c:v>
                </c:pt>
                <c:pt idx="13699">
                  <c:v>42190.066203703704</c:v>
                </c:pt>
                <c:pt idx="13700">
                  <c:v>42190.066898148179</c:v>
                </c:pt>
                <c:pt idx="13701">
                  <c:v>42190.06759259259</c:v>
                </c:pt>
                <c:pt idx="13702">
                  <c:v>42190.068287037036</c:v>
                </c:pt>
                <c:pt idx="13703">
                  <c:v>42190.068981481476</c:v>
                </c:pt>
                <c:pt idx="13704">
                  <c:v>42190.069675925923</c:v>
                </c:pt>
                <c:pt idx="13705">
                  <c:v>42190.070370370369</c:v>
                </c:pt>
                <c:pt idx="13706">
                  <c:v>42190.071064814802</c:v>
                </c:pt>
                <c:pt idx="13707">
                  <c:v>42190.071759259255</c:v>
                </c:pt>
                <c:pt idx="13708">
                  <c:v>42190.072453703688</c:v>
                </c:pt>
                <c:pt idx="13709">
                  <c:v>42190.073148148149</c:v>
                </c:pt>
                <c:pt idx="13710">
                  <c:v>42190.073842592596</c:v>
                </c:pt>
                <c:pt idx="13711">
                  <c:v>42190.074537037042</c:v>
                </c:pt>
                <c:pt idx="13712">
                  <c:v>42190.075231481482</c:v>
                </c:pt>
                <c:pt idx="13713">
                  <c:v>42190.075925925928</c:v>
                </c:pt>
                <c:pt idx="13714">
                  <c:v>42190.076620370368</c:v>
                </c:pt>
                <c:pt idx="13715">
                  <c:v>42190.077314814815</c:v>
                </c:pt>
                <c:pt idx="13716">
                  <c:v>42190.078009259261</c:v>
                </c:pt>
                <c:pt idx="13717">
                  <c:v>42190.078703703679</c:v>
                </c:pt>
                <c:pt idx="13718">
                  <c:v>42190.079398148169</c:v>
                </c:pt>
                <c:pt idx="13719">
                  <c:v>42190.080092592601</c:v>
                </c:pt>
                <c:pt idx="13720">
                  <c:v>42190.080787037034</c:v>
                </c:pt>
                <c:pt idx="13721">
                  <c:v>42190.081481481466</c:v>
                </c:pt>
                <c:pt idx="13722">
                  <c:v>42190.082175925942</c:v>
                </c:pt>
                <c:pt idx="13723">
                  <c:v>42190.082870370396</c:v>
                </c:pt>
                <c:pt idx="13724">
                  <c:v>42190.083564814806</c:v>
                </c:pt>
                <c:pt idx="13725">
                  <c:v>42190.084259259274</c:v>
                </c:pt>
                <c:pt idx="13726">
                  <c:v>42190.084953703707</c:v>
                </c:pt>
                <c:pt idx="13727">
                  <c:v>42190.085648148161</c:v>
                </c:pt>
                <c:pt idx="13728">
                  <c:v>42190.086342592593</c:v>
                </c:pt>
                <c:pt idx="13729">
                  <c:v>42190.087037037039</c:v>
                </c:pt>
                <c:pt idx="13730">
                  <c:v>42190.087731481479</c:v>
                </c:pt>
                <c:pt idx="13731">
                  <c:v>42190.088425925933</c:v>
                </c:pt>
                <c:pt idx="13732">
                  <c:v>42190.089120370372</c:v>
                </c:pt>
                <c:pt idx="13733">
                  <c:v>42190.089814814812</c:v>
                </c:pt>
                <c:pt idx="13734">
                  <c:v>42190.090509259258</c:v>
                </c:pt>
                <c:pt idx="13735">
                  <c:v>42190.091203703683</c:v>
                </c:pt>
                <c:pt idx="13736">
                  <c:v>42190.091898148159</c:v>
                </c:pt>
                <c:pt idx="13737">
                  <c:v>42190.092592592591</c:v>
                </c:pt>
                <c:pt idx="13738">
                  <c:v>42190.093287037023</c:v>
                </c:pt>
                <c:pt idx="13739">
                  <c:v>42190.09398148147</c:v>
                </c:pt>
                <c:pt idx="13740">
                  <c:v>42190.094675925931</c:v>
                </c:pt>
                <c:pt idx="13741">
                  <c:v>42190.095370370371</c:v>
                </c:pt>
                <c:pt idx="13742">
                  <c:v>42190.096064814803</c:v>
                </c:pt>
                <c:pt idx="13743">
                  <c:v>42190.096759259257</c:v>
                </c:pt>
                <c:pt idx="13744">
                  <c:v>42190.097453703682</c:v>
                </c:pt>
                <c:pt idx="13745">
                  <c:v>42190.098148148165</c:v>
                </c:pt>
                <c:pt idx="13746">
                  <c:v>42190.09884259259</c:v>
                </c:pt>
                <c:pt idx="13747">
                  <c:v>42190.099537037036</c:v>
                </c:pt>
                <c:pt idx="13748">
                  <c:v>42190.100231481483</c:v>
                </c:pt>
                <c:pt idx="13749">
                  <c:v>42190.100925925923</c:v>
                </c:pt>
                <c:pt idx="13750">
                  <c:v>42190.101620370355</c:v>
                </c:pt>
                <c:pt idx="13751">
                  <c:v>42190.102314814816</c:v>
                </c:pt>
                <c:pt idx="13752">
                  <c:v>42190.103009259255</c:v>
                </c:pt>
                <c:pt idx="13753">
                  <c:v>42190.103703703673</c:v>
                </c:pt>
                <c:pt idx="13754">
                  <c:v>42190.104398148171</c:v>
                </c:pt>
                <c:pt idx="13755">
                  <c:v>42190.105092592596</c:v>
                </c:pt>
                <c:pt idx="13756">
                  <c:v>42190.10578703702</c:v>
                </c:pt>
                <c:pt idx="13757">
                  <c:v>42190.106481481474</c:v>
                </c:pt>
                <c:pt idx="13758">
                  <c:v>42190.107175925928</c:v>
                </c:pt>
                <c:pt idx="13759">
                  <c:v>42190.107870370368</c:v>
                </c:pt>
                <c:pt idx="13760">
                  <c:v>42190.108564814815</c:v>
                </c:pt>
                <c:pt idx="13761">
                  <c:v>42190.109259259261</c:v>
                </c:pt>
                <c:pt idx="13762">
                  <c:v>42190.109953703679</c:v>
                </c:pt>
                <c:pt idx="13763">
                  <c:v>42190.110648148169</c:v>
                </c:pt>
                <c:pt idx="13764">
                  <c:v>42190.111342592594</c:v>
                </c:pt>
                <c:pt idx="13765">
                  <c:v>42190.112037037041</c:v>
                </c:pt>
                <c:pt idx="13766">
                  <c:v>42190.11273148148</c:v>
                </c:pt>
                <c:pt idx="13767">
                  <c:v>42190.113425925927</c:v>
                </c:pt>
                <c:pt idx="13768">
                  <c:v>42190.114120370381</c:v>
                </c:pt>
                <c:pt idx="13769">
                  <c:v>42190.114814814813</c:v>
                </c:pt>
                <c:pt idx="13770">
                  <c:v>42190.11550925926</c:v>
                </c:pt>
                <c:pt idx="13771">
                  <c:v>42190.116203703707</c:v>
                </c:pt>
                <c:pt idx="13772">
                  <c:v>42190.116898148175</c:v>
                </c:pt>
                <c:pt idx="13773">
                  <c:v>42190.117592592593</c:v>
                </c:pt>
                <c:pt idx="13774">
                  <c:v>42190.118287037039</c:v>
                </c:pt>
                <c:pt idx="13775">
                  <c:v>42190.118981481479</c:v>
                </c:pt>
                <c:pt idx="13776">
                  <c:v>42190.119675925933</c:v>
                </c:pt>
                <c:pt idx="13777">
                  <c:v>42190.120370370372</c:v>
                </c:pt>
                <c:pt idx="13778">
                  <c:v>42190.121064814783</c:v>
                </c:pt>
                <c:pt idx="13779">
                  <c:v>42190.121759259244</c:v>
                </c:pt>
                <c:pt idx="13780">
                  <c:v>42190.122453703683</c:v>
                </c:pt>
                <c:pt idx="13781">
                  <c:v>42190.123148148145</c:v>
                </c:pt>
                <c:pt idx="13782">
                  <c:v>42190.123842592584</c:v>
                </c:pt>
                <c:pt idx="13783">
                  <c:v>42190.124537037038</c:v>
                </c:pt>
                <c:pt idx="13784">
                  <c:v>42190.125231481485</c:v>
                </c:pt>
                <c:pt idx="13785">
                  <c:v>42190.125925925924</c:v>
                </c:pt>
                <c:pt idx="13786">
                  <c:v>42190.126620370371</c:v>
                </c:pt>
                <c:pt idx="13787">
                  <c:v>42190.127314814803</c:v>
                </c:pt>
                <c:pt idx="13788">
                  <c:v>42190.128009259257</c:v>
                </c:pt>
                <c:pt idx="13789">
                  <c:v>42190.128703703682</c:v>
                </c:pt>
                <c:pt idx="13790">
                  <c:v>42190.129398148165</c:v>
                </c:pt>
                <c:pt idx="13791">
                  <c:v>42190.13009259259</c:v>
                </c:pt>
                <c:pt idx="13792">
                  <c:v>42190.130787037022</c:v>
                </c:pt>
                <c:pt idx="13793">
                  <c:v>42190.131481481454</c:v>
                </c:pt>
                <c:pt idx="13794">
                  <c:v>42190.132175925923</c:v>
                </c:pt>
                <c:pt idx="13795">
                  <c:v>42190.132870370369</c:v>
                </c:pt>
                <c:pt idx="13796">
                  <c:v>42190.133564814802</c:v>
                </c:pt>
                <c:pt idx="13797">
                  <c:v>42190.134259259263</c:v>
                </c:pt>
                <c:pt idx="13798">
                  <c:v>42190.134953703688</c:v>
                </c:pt>
                <c:pt idx="13799">
                  <c:v>42190.135648148149</c:v>
                </c:pt>
                <c:pt idx="13800">
                  <c:v>42190.136342592596</c:v>
                </c:pt>
                <c:pt idx="13801">
                  <c:v>42190.137037037035</c:v>
                </c:pt>
                <c:pt idx="13802">
                  <c:v>42190.137731481474</c:v>
                </c:pt>
                <c:pt idx="13803">
                  <c:v>42190.138425925928</c:v>
                </c:pt>
                <c:pt idx="13804">
                  <c:v>42190.139120370353</c:v>
                </c:pt>
                <c:pt idx="13805">
                  <c:v>42190.139814814815</c:v>
                </c:pt>
                <c:pt idx="13806">
                  <c:v>42190.140509259261</c:v>
                </c:pt>
                <c:pt idx="13807">
                  <c:v>42190.141203703679</c:v>
                </c:pt>
                <c:pt idx="13808">
                  <c:v>42190.141898148169</c:v>
                </c:pt>
                <c:pt idx="13809">
                  <c:v>42190.142592592601</c:v>
                </c:pt>
                <c:pt idx="13810">
                  <c:v>42190.143287037034</c:v>
                </c:pt>
                <c:pt idx="13811">
                  <c:v>42190.143981481466</c:v>
                </c:pt>
                <c:pt idx="13812">
                  <c:v>42190.144675925942</c:v>
                </c:pt>
                <c:pt idx="13813">
                  <c:v>42190.145370370381</c:v>
                </c:pt>
                <c:pt idx="13814">
                  <c:v>42190.146064814806</c:v>
                </c:pt>
                <c:pt idx="13815">
                  <c:v>42190.14675925926</c:v>
                </c:pt>
                <c:pt idx="13816">
                  <c:v>42190.147453703685</c:v>
                </c:pt>
                <c:pt idx="13817">
                  <c:v>42190.148148148161</c:v>
                </c:pt>
                <c:pt idx="13818">
                  <c:v>42190.148842592593</c:v>
                </c:pt>
                <c:pt idx="13819">
                  <c:v>42190.149537037039</c:v>
                </c:pt>
                <c:pt idx="13820">
                  <c:v>42190.150231481493</c:v>
                </c:pt>
                <c:pt idx="13821">
                  <c:v>42190.150925925933</c:v>
                </c:pt>
                <c:pt idx="13822">
                  <c:v>42190.151620370372</c:v>
                </c:pt>
                <c:pt idx="13823">
                  <c:v>42190.152314814812</c:v>
                </c:pt>
                <c:pt idx="13824">
                  <c:v>42190.153009259258</c:v>
                </c:pt>
                <c:pt idx="13825">
                  <c:v>42190.153703703683</c:v>
                </c:pt>
                <c:pt idx="13826">
                  <c:v>42190.154398148174</c:v>
                </c:pt>
                <c:pt idx="13827">
                  <c:v>42190.155092592591</c:v>
                </c:pt>
                <c:pt idx="13828">
                  <c:v>42190.155787037023</c:v>
                </c:pt>
                <c:pt idx="13829">
                  <c:v>42190.156481481485</c:v>
                </c:pt>
                <c:pt idx="13830">
                  <c:v>42190.157175925931</c:v>
                </c:pt>
                <c:pt idx="13831">
                  <c:v>42190.157870370385</c:v>
                </c:pt>
                <c:pt idx="13832">
                  <c:v>42190.158564814818</c:v>
                </c:pt>
                <c:pt idx="13833">
                  <c:v>42190.159259259271</c:v>
                </c:pt>
                <c:pt idx="13834">
                  <c:v>42190.159953703704</c:v>
                </c:pt>
                <c:pt idx="13835">
                  <c:v>42190.160648148165</c:v>
                </c:pt>
                <c:pt idx="13836">
                  <c:v>42190.161342592575</c:v>
                </c:pt>
                <c:pt idx="13837">
                  <c:v>42190.162037037036</c:v>
                </c:pt>
                <c:pt idx="13838">
                  <c:v>42190.162731481476</c:v>
                </c:pt>
                <c:pt idx="13839">
                  <c:v>42190.163425925908</c:v>
                </c:pt>
                <c:pt idx="13840">
                  <c:v>42190.164120370355</c:v>
                </c:pt>
                <c:pt idx="13841">
                  <c:v>42190.164814814816</c:v>
                </c:pt>
                <c:pt idx="13842">
                  <c:v>42190.165509259255</c:v>
                </c:pt>
                <c:pt idx="13843">
                  <c:v>42190.166203703688</c:v>
                </c:pt>
                <c:pt idx="13844">
                  <c:v>42190.166898148171</c:v>
                </c:pt>
                <c:pt idx="13845">
                  <c:v>42190.167592592596</c:v>
                </c:pt>
                <c:pt idx="13846">
                  <c:v>42190.168287037035</c:v>
                </c:pt>
                <c:pt idx="13847">
                  <c:v>42190.168981481474</c:v>
                </c:pt>
                <c:pt idx="13848">
                  <c:v>42190.169675925928</c:v>
                </c:pt>
                <c:pt idx="13849">
                  <c:v>42190.170370370368</c:v>
                </c:pt>
                <c:pt idx="13850">
                  <c:v>42190.1710648148</c:v>
                </c:pt>
                <c:pt idx="13851">
                  <c:v>42190.171759259254</c:v>
                </c:pt>
                <c:pt idx="13852">
                  <c:v>42190.172453703679</c:v>
                </c:pt>
                <c:pt idx="13853">
                  <c:v>42190.173148148147</c:v>
                </c:pt>
                <c:pt idx="13854">
                  <c:v>42190.173842592594</c:v>
                </c:pt>
                <c:pt idx="13855">
                  <c:v>42190.174537037041</c:v>
                </c:pt>
                <c:pt idx="13856">
                  <c:v>42190.17523148148</c:v>
                </c:pt>
                <c:pt idx="13857">
                  <c:v>42190.175925925927</c:v>
                </c:pt>
                <c:pt idx="13858">
                  <c:v>42190.176620370381</c:v>
                </c:pt>
                <c:pt idx="13859">
                  <c:v>42190.177314814806</c:v>
                </c:pt>
                <c:pt idx="13860">
                  <c:v>42190.17800925926</c:v>
                </c:pt>
                <c:pt idx="13861">
                  <c:v>42190.178703703685</c:v>
                </c:pt>
                <c:pt idx="13862">
                  <c:v>42190.179398148161</c:v>
                </c:pt>
                <c:pt idx="13863">
                  <c:v>42190.180092592593</c:v>
                </c:pt>
                <c:pt idx="13864">
                  <c:v>42190.180787037025</c:v>
                </c:pt>
                <c:pt idx="13865">
                  <c:v>42190.181481481464</c:v>
                </c:pt>
                <c:pt idx="13866">
                  <c:v>42190.182175925933</c:v>
                </c:pt>
                <c:pt idx="13867">
                  <c:v>42190.182870370387</c:v>
                </c:pt>
                <c:pt idx="13868">
                  <c:v>42190.183564814804</c:v>
                </c:pt>
                <c:pt idx="13869">
                  <c:v>42190.184259259273</c:v>
                </c:pt>
                <c:pt idx="13870">
                  <c:v>42190.184953703705</c:v>
                </c:pt>
                <c:pt idx="13871">
                  <c:v>42190.185648148159</c:v>
                </c:pt>
                <c:pt idx="13872">
                  <c:v>42190.186342592591</c:v>
                </c:pt>
                <c:pt idx="13873">
                  <c:v>42190.187037037038</c:v>
                </c:pt>
                <c:pt idx="13874">
                  <c:v>42190.187731481485</c:v>
                </c:pt>
                <c:pt idx="13875">
                  <c:v>42190.188425925931</c:v>
                </c:pt>
                <c:pt idx="13876">
                  <c:v>42190.189120370371</c:v>
                </c:pt>
                <c:pt idx="13877">
                  <c:v>42190.189814814818</c:v>
                </c:pt>
                <c:pt idx="13878">
                  <c:v>42190.190509259257</c:v>
                </c:pt>
                <c:pt idx="13879">
                  <c:v>42190.191203703682</c:v>
                </c:pt>
                <c:pt idx="13880">
                  <c:v>42190.191898148165</c:v>
                </c:pt>
                <c:pt idx="13881">
                  <c:v>42190.19259259259</c:v>
                </c:pt>
                <c:pt idx="13882">
                  <c:v>42190.193287037022</c:v>
                </c:pt>
                <c:pt idx="13883">
                  <c:v>42190.193981481454</c:v>
                </c:pt>
                <c:pt idx="13884">
                  <c:v>42190.194675925923</c:v>
                </c:pt>
                <c:pt idx="13885">
                  <c:v>42190.195370370355</c:v>
                </c:pt>
                <c:pt idx="13886">
                  <c:v>42190.196064814802</c:v>
                </c:pt>
                <c:pt idx="13887">
                  <c:v>42190.196759259255</c:v>
                </c:pt>
                <c:pt idx="13888">
                  <c:v>42190.197453703673</c:v>
                </c:pt>
                <c:pt idx="13889">
                  <c:v>42190.198148148149</c:v>
                </c:pt>
                <c:pt idx="13890">
                  <c:v>42190.198842592596</c:v>
                </c:pt>
                <c:pt idx="13891">
                  <c:v>42190.199537037035</c:v>
                </c:pt>
                <c:pt idx="13892">
                  <c:v>42190.200231481482</c:v>
                </c:pt>
                <c:pt idx="13893">
                  <c:v>42190.200925925928</c:v>
                </c:pt>
                <c:pt idx="13894">
                  <c:v>42190.201620370353</c:v>
                </c:pt>
                <c:pt idx="13895">
                  <c:v>42190.202314814815</c:v>
                </c:pt>
                <c:pt idx="13896">
                  <c:v>42190.203009259254</c:v>
                </c:pt>
                <c:pt idx="13897">
                  <c:v>42190.203703703672</c:v>
                </c:pt>
                <c:pt idx="13898">
                  <c:v>42190.204398148169</c:v>
                </c:pt>
                <c:pt idx="13899">
                  <c:v>42190.205092592594</c:v>
                </c:pt>
                <c:pt idx="13900">
                  <c:v>42190.205787037019</c:v>
                </c:pt>
                <c:pt idx="13901">
                  <c:v>42190.206481481466</c:v>
                </c:pt>
                <c:pt idx="13902">
                  <c:v>42190.207175925927</c:v>
                </c:pt>
                <c:pt idx="13903">
                  <c:v>42190.207870370381</c:v>
                </c:pt>
                <c:pt idx="13904">
                  <c:v>42190.208564814806</c:v>
                </c:pt>
                <c:pt idx="13905">
                  <c:v>42190.20925925926</c:v>
                </c:pt>
                <c:pt idx="13906">
                  <c:v>42190.209953703685</c:v>
                </c:pt>
                <c:pt idx="13907">
                  <c:v>42190.210648148161</c:v>
                </c:pt>
                <c:pt idx="13908">
                  <c:v>42190.211342592585</c:v>
                </c:pt>
                <c:pt idx="13909">
                  <c:v>42190.212037037039</c:v>
                </c:pt>
                <c:pt idx="13910">
                  <c:v>42190.212731481479</c:v>
                </c:pt>
                <c:pt idx="13911">
                  <c:v>42190.213425925926</c:v>
                </c:pt>
                <c:pt idx="13912">
                  <c:v>42190.214120370372</c:v>
                </c:pt>
                <c:pt idx="13913">
                  <c:v>42190.214814814812</c:v>
                </c:pt>
                <c:pt idx="13914">
                  <c:v>42190.215509259258</c:v>
                </c:pt>
                <c:pt idx="13915">
                  <c:v>42190.216203703705</c:v>
                </c:pt>
                <c:pt idx="13916">
                  <c:v>42190.216898148174</c:v>
                </c:pt>
                <c:pt idx="13917">
                  <c:v>42190.217592592591</c:v>
                </c:pt>
                <c:pt idx="13918">
                  <c:v>42190.218287037038</c:v>
                </c:pt>
                <c:pt idx="13919">
                  <c:v>42190.218981481485</c:v>
                </c:pt>
                <c:pt idx="13920">
                  <c:v>42190.219675925931</c:v>
                </c:pt>
                <c:pt idx="13921">
                  <c:v>42190.220370370371</c:v>
                </c:pt>
                <c:pt idx="13922">
                  <c:v>42190.221064814788</c:v>
                </c:pt>
                <c:pt idx="13923">
                  <c:v>42190.221759259242</c:v>
                </c:pt>
                <c:pt idx="13924">
                  <c:v>42190.222453703682</c:v>
                </c:pt>
                <c:pt idx="13925">
                  <c:v>42190.22314814815</c:v>
                </c:pt>
                <c:pt idx="13926">
                  <c:v>42190.223842592575</c:v>
                </c:pt>
                <c:pt idx="13927">
                  <c:v>42190.224537037036</c:v>
                </c:pt>
                <c:pt idx="13928">
                  <c:v>42190.225231481476</c:v>
                </c:pt>
                <c:pt idx="13929">
                  <c:v>42190.225925925908</c:v>
                </c:pt>
                <c:pt idx="13930">
                  <c:v>42190.226620370355</c:v>
                </c:pt>
                <c:pt idx="13931">
                  <c:v>42190.227314814802</c:v>
                </c:pt>
                <c:pt idx="13932">
                  <c:v>42190.228009259255</c:v>
                </c:pt>
                <c:pt idx="13933">
                  <c:v>42190.228703703673</c:v>
                </c:pt>
                <c:pt idx="13934">
                  <c:v>42190.229398148149</c:v>
                </c:pt>
                <c:pt idx="13935">
                  <c:v>42190.230092592596</c:v>
                </c:pt>
                <c:pt idx="13936">
                  <c:v>42190.23078703702</c:v>
                </c:pt>
                <c:pt idx="13937">
                  <c:v>42190.231481481453</c:v>
                </c:pt>
                <c:pt idx="13938">
                  <c:v>42190.232175925928</c:v>
                </c:pt>
                <c:pt idx="13939">
                  <c:v>42190.232870370368</c:v>
                </c:pt>
                <c:pt idx="13940">
                  <c:v>42190.2335648148</c:v>
                </c:pt>
                <c:pt idx="13941">
                  <c:v>42190.234259259261</c:v>
                </c:pt>
                <c:pt idx="13942">
                  <c:v>42190.234953703679</c:v>
                </c:pt>
                <c:pt idx="13943">
                  <c:v>42190.235648148147</c:v>
                </c:pt>
                <c:pt idx="13944">
                  <c:v>42190.236342592594</c:v>
                </c:pt>
                <c:pt idx="13945">
                  <c:v>42190.237037037034</c:v>
                </c:pt>
                <c:pt idx="13946">
                  <c:v>42190.237731481466</c:v>
                </c:pt>
                <c:pt idx="13947">
                  <c:v>42190.238425925927</c:v>
                </c:pt>
                <c:pt idx="13948">
                  <c:v>42190.239120370374</c:v>
                </c:pt>
                <c:pt idx="13949">
                  <c:v>42190.239814814806</c:v>
                </c:pt>
                <c:pt idx="13950">
                  <c:v>42190.24050925926</c:v>
                </c:pt>
                <c:pt idx="13951">
                  <c:v>42190.241203703685</c:v>
                </c:pt>
                <c:pt idx="13952">
                  <c:v>42190.241898148161</c:v>
                </c:pt>
                <c:pt idx="13953">
                  <c:v>42190.242592592593</c:v>
                </c:pt>
                <c:pt idx="13954">
                  <c:v>42190.243287037025</c:v>
                </c:pt>
                <c:pt idx="13955">
                  <c:v>42190.243981481464</c:v>
                </c:pt>
                <c:pt idx="13956">
                  <c:v>42190.244675925933</c:v>
                </c:pt>
                <c:pt idx="13957">
                  <c:v>42190.245370370372</c:v>
                </c:pt>
                <c:pt idx="13958">
                  <c:v>42190.246064814804</c:v>
                </c:pt>
                <c:pt idx="13959">
                  <c:v>42190.246759259258</c:v>
                </c:pt>
                <c:pt idx="13960">
                  <c:v>42190.247453703683</c:v>
                </c:pt>
                <c:pt idx="13961">
                  <c:v>42190.248148148159</c:v>
                </c:pt>
                <c:pt idx="13962">
                  <c:v>42190.248842592591</c:v>
                </c:pt>
                <c:pt idx="13963">
                  <c:v>42190.249537037038</c:v>
                </c:pt>
                <c:pt idx="13964">
                  <c:v>42190.250231481492</c:v>
                </c:pt>
                <c:pt idx="13965">
                  <c:v>42190.250925925931</c:v>
                </c:pt>
                <c:pt idx="13966">
                  <c:v>42190.251620370371</c:v>
                </c:pt>
                <c:pt idx="13967">
                  <c:v>42190.252314814818</c:v>
                </c:pt>
                <c:pt idx="13968">
                  <c:v>42190.253009259257</c:v>
                </c:pt>
                <c:pt idx="13969">
                  <c:v>42190.253703703682</c:v>
                </c:pt>
                <c:pt idx="13970">
                  <c:v>42190.254398148179</c:v>
                </c:pt>
                <c:pt idx="13971">
                  <c:v>42190.25509259259</c:v>
                </c:pt>
                <c:pt idx="13972">
                  <c:v>42190.255787037022</c:v>
                </c:pt>
                <c:pt idx="13973">
                  <c:v>42190.256481481476</c:v>
                </c:pt>
                <c:pt idx="13974">
                  <c:v>42190.257175925923</c:v>
                </c:pt>
                <c:pt idx="13975">
                  <c:v>42190.257870370369</c:v>
                </c:pt>
                <c:pt idx="13976">
                  <c:v>42190.258564814816</c:v>
                </c:pt>
                <c:pt idx="13977">
                  <c:v>42190.259259259263</c:v>
                </c:pt>
                <c:pt idx="13978">
                  <c:v>42190.259953703688</c:v>
                </c:pt>
                <c:pt idx="13979">
                  <c:v>42190.260648148149</c:v>
                </c:pt>
                <c:pt idx="13980">
                  <c:v>42190.261342592581</c:v>
                </c:pt>
                <c:pt idx="13981">
                  <c:v>42190.262037037035</c:v>
                </c:pt>
                <c:pt idx="13982">
                  <c:v>42190.262731481474</c:v>
                </c:pt>
                <c:pt idx="13983">
                  <c:v>42190.263425925914</c:v>
                </c:pt>
                <c:pt idx="13984">
                  <c:v>42190.264120370353</c:v>
                </c:pt>
                <c:pt idx="13985">
                  <c:v>42190.264814814815</c:v>
                </c:pt>
                <c:pt idx="13986">
                  <c:v>42190.265509259254</c:v>
                </c:pt>
                <c:pt idx="13987">
                  <c:v>42190.266203703679</c:v>
                </c:pt>
                <c:pt idx="13988">
                  <c:v>42190.266898148169</c:v>
                </c:pt>
                <c:pt idx="13989">
                  <c:v>42190.267592592594</c:v>
                </c:pt>
                <c:pt idx="13990">
                  <c:v>42190.268287037034</c:v>
                </c:pt>
                <c:pt idx="13991">
                  <c:v>42190.268981481466</c:v>
                </c:pt>
                <c:pt idx="13992">
                  <c:v>42190.269675925927</c:v>
                </c:pt>
                <c:pt idx="13993">
                  <c:v>42190.270370370381</c:v>
                </c:pt>
                <c:pt idx="13994">
                  <c:v>42190.271064814784</c:v>
                </c:pt>
                <c:pt idx="13995">
                  <c:v>42190.271759259245</c:v>
                </c:pt>
                <c:pt idx="13996">
                  <c:v>42190.272453703685</c:v>
                </c:pt>
                <c:pt idx="13997">
                  <c:v>42190.273148148146</c:v>
                </c:pt>
                <c:pt idx="13998">
                  <c:v>42190.273842592585</c:v>
                </c:pt>
                <c:pt idx="13999">
                  <c:v>42190.274537037039</c:v>
                </c:pt>
                <c:pt idx="14000">
                  <c:v>42190.275231481479</c:v>
                </c:pt>
                <c:pt idx="14001">
                  <c:v>42190.275925925926</c:v>
                </c:pt>
                <c:pt idx="14002">
                  <c:v>42190.276620370372</c:v>
                </c:pt>
                <c:pt idx="14003">
                  <c:v>42190.277314814804</c:v>
                </c:pt>
                <c:pt idx="14004">
                  <c:v>42190.278009259258</c:v>
                </c:pt>
                <c:pt idx="14005">
                  <c:v>42190.278703703683</c:v>
                </c:pt>
                <c:pt idx="14006">
                  <c:v>42190.279398148159</c:v>
                </c:pt>
                <c:pt idx="14007">
                  <c:v>42190.280092592591</c:v>
                </c:pt>
                <c:pt idx="14008">
                  <c:v>42190.280787037023</c:v>
                </c:pt>
                <c:pt idx="14009">
                  <c:v>42190.28148148147</c:v>
                </c:pt>
                <c:pt idx="14010">
                  <c:v>42190.282175925931</c:v>
                </c:pt>
                <c:pt idx="14011">
                  <c:v>42190.282870370385</c:v>
                </c:pt>
                <c:pt idx="14012">
                  <c:v>42190.283564814803</c:v>
                </c:pt>
                <c:pt idx="14013">
                  <c:v>42190.284259259271</c:v>
                </c:pt>
                <c:pt idx="14014">
                  <c:v>42190.284953703704</c:v>
                </c:pt>
                <c:pt idx="14015">
                  <c:v>42190.285648148165</c:v>
                </c:pt>
                <c:pt idx="14016">
                  <c:v>42190.28634259259</c:v>
                </c:pt>
                <c:pt idx="14017">
                  <c:v>42190.287037037036</c:v>
                </c:pt>
                <c:pt idx="14018">
                  <c:v>42190.287731481476</c:v>
                </c:pt>
                <c:pt idx="14019">
                  <c:v>42190.288425925923</c:v>
                </c:pt>
                <c:pt idx="14020">
                  <c:v>42190.289120370355</c:v>
                </c:pt>
                <c:pt idx="14021">
                  <c:v>42190.289814814816</c:v>
                </c:pt>
                <c:pt idx="14022">
                  <c:v>42190.290509259255</c:v>
                </c:pt>
                <c:pt idx="14023">
                  <c:v>42190.291203703673</c:v>
                </c:pt>
                <c:pt idx="14024">
                  <c:v>42190.291898148149</c:v>
                </c:pt>
                <c:pt idx="14025">
                  <c:v>42190.292592592596</c:v>
                </c:pt>
                <c:pt idx="14026">
                  <c:v>42190.29328703702</c:v>
                </c:pt>
                <c:pt idx="14027">
                  <c:v>42190.293981481453</c:v>
                </c:pt>
                <c:pt idx="14028">
                  <c:v>42190.294675925928</c:v>
                </c:pt>
                <c:pt idx="14029">
                  <c:v>42190.295370370353</c:v>
                </c:pt>
                <c:pt idx="14030">
                  <c:v>42190.2960648148</c:v>
                </c:pt>
                <c:pt idx="14031">
                  <c:v>42190.296759259254</c:v>
                </c:pt>
                <c:pt idx="14032">
                  <c:v>42190.297453703672</c:v>
                </c:pt>
                <c:pt idx="14033">
                  <c:v>42190.298148148147</c:v>
                </c:pt>
                <c:pt idx="14034">
                  <c:v>42190.298842592594</c:v>
                </c:pt>
                <c:pt idx="14035">
                  <c:v>42190.299537037034</c:v>
                </c:pt>
                <c:pt idx="14036">
                  <c:v>42190.300231481495</c:v>
                </c:pt>
                <c:pt idx="14037">
                  <c:v>42190.300925925942</c:v>
                </c:pt>
                <c:pt idx="14038">
                  <c:v>42190.301620370381</c:v>
                </c:pt>
                <c:pt idx="14039">
                  <c:v>42190.302314814813</c:v>
                </c:pt>
                <c:pt idx="14040">
                  <c:v>42190.30300925926</c:v>
                </c:pt>
                <c:pt idx="14041">
                  <c:v>42190.303703703685</c:v>
                </c:pt>
                <c:pt idx="14042">
                  <c:v>42190.304398148175</c:v>
                </c:pt>
                <c:pt idx="14043">
                  <c:v>42190.305092592593</c:v>
                </c:pt>
                <c:pt idx="14044">
                  <c:v>42190.305787037025</c:v>
                </c:pt>
                <c:pt idx="14045">
                  <c:v>42190.306481481479</c:v>
                </c:pt>
                <c:pt idx="14046">
                  <c:v>42190.307175925933</c:v>
                </c:pt>
                <c:pt idx="14047">
                  <c:v>42190.307870370387</c:v>
                </c:pt>
                <c:pt idx="14048">
                  <c:v>42190.308564814812</c:v>
                </c:pt>
                <c:pt idx="14049">
                  <c:v>42190.309259259273</c:v>
                </c:pt>
                <c:pt idx="14050">
                  <c:v>42190.309953703705</c:v>
                </c:pt>
                <c:pt idx="14051">
                  <c:v>42190.310648148174</c:v>
                </c:pt>
                <c:pt idx="14052">
                  <c:v>42190.311342592591</c:v>
                </c:pt>
                <c:pt idx="14053">
                  <c:v>42190.312037037053</c:v>
                </c:pt>
                <c:pt idx="14054">
                  <c:v>42190.312731481492</c:v>
                </c:pt>
                <c:pt idx="14055">
                  <c:v>42190.313425925931</c:v>
                </c:pt>
                <c:pt idx="14056">
                  <c:v>42190.314120370385</c:v>
                </c:pt>
                <c:pt idx="14057">
                  <c:v>42190.314814814839</c:v>
                </c:pt>
                <c:pt idx="14058">
                  <c:v>42190.315509259271</c:v>
                </c:pt>
                <c:pt idx="14059">
                  <c:v>42190.316203703711</c:v>
                </c:pt>
                <c:pt idx="14060">
                  <c:v>42190.316898148194</c:v>
                </c:pt>
                <c:pt idx="14061">
                  <c:v>42190.317592592604</c:v>
                </c:pt>
                <c:pt idx="14062">
                  <c:v>42190.318287037051</c:v>
                </c:pt>
                <c:pt idx="14063">
                  <c:v>42190.318981481483</c:v>
                </c:pt>
                <c:pt idx="14064">
                  <c:v>42190.319675925937</c:v>
                </c:pt>
                <c:pt idx="14065">
                  <c:v>42190.320370370369</c:v>
                </c:pt>
                <c:pt idx="14066">
                  <c:v>42190.321064814802</c:v>
                </c:pt>
                <c:pt idx="14067">
                  <c:v>42190.321759259255</c:v>
                </c:pt>
                <c:pt idx="14068">
                  <c:v>42190.322453703688</c:v>
                </c:pt>
                <c:pt idx="14069">
                  <c:v>42190.323148148149</c:v>
                </c:pt>
                <c:pt idx="14070">
                  <c:v>42190.323842592596</c:v>
                </c:pt>
                <c:pt idx="14071">
                  <c:v>42190.324537037042</c:v>
                </c:pt>
                <c:pt idx="14072">
                  <c:v>42190.325231481482</c:v>
                </c:pt>
                <c:pt idx="14073">
                  <c:v>42190.325925925928</c:v>
                </c:pt>
                <c:pt idx="14074">
                  <c:v>42190.326620370368</c:v>
                </c:pt>
                <c:pt idx="14075">
                  <c:v>42190.327314814815</c:v>
                </c:pt>
                <c:pt idx="14076">
                  <c:v>42190.328009259261</c:v>
                </c:pt>
                <c:pt idx="14077">
                  <c:v>42190.328703703679</c:v>
                </c:pt>
                <c:pt idx="14078">
                  <c:v>42190.329398148169</c:v>
                </c:pt>
                <c:pt idx="14079">
                  <c:v>42190.330092592601</c:v>
                </c:pt>
                <c:pt idx="14080">
                  <c:v>42190.330787037034</c:v>
                </c:pt>
                <c:pt idx="14081">
                  <c:v>42190.331481481466</c:v>
                </c:pt>
                <c:pt idx="14082">
                  <c:v>42190.332175925942</c:v>
                </c:pt>
                <c:pt idx="14083">
                  <c:v>42190.332870370396</c:v>
                </c:pt>
                <c:pt idx="14084">
                  <c:v>42190.333564814806</c:v>
                </c:pt>
                <c:pt idx="14085">
                  <c:v>42190.334259259274</c:v>
                </c:pt>
                <c:pt idx="14086">
                  <c:v>42190.334953703707</c:v>
                </c:pt>
                <c:pt idx="14087">
                  <c:v>42190.335648148161</c:v>
                </c:pt>
                <c:pt idx="14088">
                  <c:v>42190.336342592593</c:v>
                </c:pt>
                <c:pt idx="14089">
                  <c:v>42190.337037037039</c:v>
                </c:pt>
                <c:pt idx="14090">
                  <c:v>42190.337731481479</c:v>
                </c:pt>
                <c:pt idx="14091">
                  <c:v>42190.338425925933</c:v>
                </c:pt>
                <c:pt idx="14092">
                  <c:v>42190.339120370372</c:v>
                </c:pt>
                <c:pt idx="14093">
                  <c:v>42190.339814814812</c:v>
                </c:pt>
                <c:pt idx="14094">
                  <c:v>42190.340509259273</c:v>
                </c:pt>
                <c:pt idx="14095">
                  <c:v>42190.341203703705</c:v>
                </c:pt>
                <c:pt idx="14096">
                  <c:v>42190.341898148174</c:v>
                </c:pt>
                <c:pt idx="14097">
                  <c:v>42190.342592592606</c:v>
                </c:pt>
                <c:pt idx="14098">
                  <c:v>42190.343287037038</c:v>
                </c:pt>
                <c:pt idx="14099">
                  <c:v>42190.343981481485</c:v>
                </c:pt>
                <c:pt idx="14100">
                  <c:v>42190.344675925946</c:v>
                </c:pt>
                <c:pt idx="14101">
                  <c:v>42190.345370370385</c:v>
                </c:pt>
                <c:pt idx="14102">
                  <c:v>42190.346064814818</c:v>
                </c:pt>
                <c:pt idx="14103">
                  <c:v>42190.346759259271</c:v>
                </c:pt>
                <c:pt idx="14104">
                  <c:v>42190.347453703704</c:v>
                </c:pt>
                <c:pt idx="14105">
                  <c:v>42190.348148148179</c:v>
                </c:pt>
                <c:pt idx="14106">
                  <c:v>42190.348842592604</c:v>
                </c:pt>
                <c:pt idx="14107">
                  <c:v>42190.349537037051</c:v>
                </c:pt>
                <c:pt idx="14108">
                  <c:v>42190.350231481498</c:v>
                </c:pt>
                <c:pt idx="14109">
                  <c:v>42190.350925925937</c:v>
                </c:pt>
                <c:pt idx="14110">
                  <c:v>42190.351620370369</c:v>
                </c:pt>
                <c:pt idx="14111">
                  <c:v>42190.352314814831</c:v>
                </c:pt>
                <c:pt idx="14112">
                  <c:v>42190.353009259263</c:v>
                </c:pt>
                <c:pt idx="14113">
                  <c:v>42190.353703703688</c:v>
                </c:pt>
                <c:pt idx="14114">
                  <c:v>42190.354398148178</c:v>
                </c:pt>
                <c:pt idx="14115">
                  <c:v>42190.355092592603</c:v>
                </c:pt>
                <c:pt idx="14116">
                  <c:v>42190.355787037035</c:v>
                </c:pt>
                <c:pt idx="14117">
                  <c:v>42190.356481481482</c:v>
                </c:pt>
                <c:pt idx="14118">
                  <c:v>42190.357175925943</c:v>
                </c:pt>
                <c:pt idx="14119">
                  <c:v>42190.35787037039</c:v>
                </c:pt>
                <c:pt idx="14120">
                  <c:v>42190.358564814829</c:v>
                </c:pt>
                <c:pt idx="14121">
                  <c:v>42190.359259259276</c:v>
                </c:pt>
                <c:pt idx="14122">
                  <c:v>42190.359953703701</c:v>
                </c:pt>
                <c:pt idx="14123">
                  <c:v>42190.360648148169</c:v>
                </c:pt>
                <c:pt idx="14124">
                  <c:v>42190.361342592594</c:v>
                </c:pt>
                <c:pt idx="14125">
                  <c:v>42190.362037037041</c:v>
                </c:pt>
                <c:pt idx="14126">
                  <c:v>42190.36273148148</c:v>
                </c:pt>
                <c:pt idx="14127">
                  <c:v>42190.363425925927</c:v>
                </c:pt>
                <c:pt idx="14128">
                  <c:v>42190.364120370381</c:v>
                </c:pt>
                <c:pt idx="14129">
                  <c:v>42190.364814814813</c:v>
                </c:pt>
                <c:pt idx="14130">
                  <c:v>42190.36550925926</c:v>
                </c:pt>
                <c:pt idx="14131">
                  <c:v>42190.366203703707</c:v>
                </c:pt>
                <c:pt idx="14132">
                  <c:v>42190.366898148175</c:v>
                </c:pt>
                <c:pt idx="14133">
                  <c:v>42190.367592592593</c:v>
                </c:pt>
                <c:pt idx="14134">
                  <c:v>42190.368287037039</c:v>
                </c:pt>
                <c:pt idx="14135">
                  <c:v>42190.368981481479</c:v>
                </c:pt>
                <c:pt idx="14136">
                  <c:v>42190.369675925933</c:v>
                </c:pt>
                <c:pt idx="14137">
                  <c:v>42190.370370370387</c:v>
                </c:pt>
                <c:pt idx="14138">
                  <c:v>42190.371064814804</c:v>
                </c:pt>
                <c:pt idx="14139">
                  <c:v>42190.371759259258</c:v>
                </c:pt>
                <c:pt idx="14140">
                  <c:v>42190.372453703705</c:v>
                </c:pt>
                <c:pt idx="14141">
                  <c:v>42190.373148148159</c:v>
                </c:pt>
                <c:pt idx="14142">
                  <c:v>42190.373842592591</c:v>
                </c:pt>
                <c:pt idx="14143">
                  <c:v>42190.374537037053</c:v>
                </c:pt>
                <c:pt idx="14144">
                  <c:v>42190.375231481492</c:v>
                </c:pt>
                <c:pt idx="14145">
                  <c:v>42190.375925925931</c:v>
                </c:pt>
                <c:pt idx="14146">
                  <c:v>42190.376620370385</c:v>
                </c:pt>
                <c:pt idx="14147">
                  <c:v>42190.377314814818</c:v>
                </c:pt>
                <c:pt idx="14148">
                  <c:v>42190.378009259271</c:v>
                </c:pt>
                <c:pt idx="14149">
                  <c:v>42190.378703703704</c:v>
                </c:pt>
                <c:pt idx="14150">
                  <c:v>42190.379398148179</c:v>
                </c:pt>
                <c:pt idx="14151">
                  <c:v>42190.380092592604</c:v>
                </c:pt>
                <c:pt idx="14152">
                  <c:v>42190.380787037036</c:v>
                </c:pt>
                <c:pt idx="14153">
                  <c:v>42190.381481481476</c:v>
                </c:pt>
                <c:pt idx="14154">
                  <c:v>42190.382175925937</c:v>
                </c:pt>
                <c:pt idx="14155">
                  <c:v>42190.382870370391</c:v>
                </c:pt>
                <c:pt idx="14156">
                  <c:v>42190.383564814816</c:v>
                </c:pt>
                <c:pt idx="14157">
                  <c:v>42190.384259259285</c:v>
                </c:pt>
                <c:pt idx="14158">
                  <c:v>42190.384953703702</c:v>
                </c:pt>
                <c:pt idx="14159">
                  <c:v>42190.385648148171</c:v>
                </c:pt>
                <c:pt idx="14160">
                  <c:v>42190.386342592603</c:v>
                </c:pt>
                <c:pt idx="14161">
                  <c:v>42190.387037037042</c:v>
                </c:pt>
                <c:pt idx="14162">
                  <c:v>42190.387731481482</c:v>
                </c:pt>
                <c:pt idx="14163">
                  <c:v>42190.388425925943</c:v>
                </c:pt>
                <c:pt idx="14164">
                  <c:v>42190.389120370368</c:v>
                </c:pt>
                <c:pt idx="14165">
                  <c:v>42190.389814814829</c:v>
                </c:pt>
                <c:pt idx="14166">
                  <c:v>42190.390509259261</c:v>
                </c:pt>
                <c:pt idx="14167">
                  <c:v>42190.391203703679</c:v>
                </c:pt>
                <c:pt idx="14168">
                  <c:v>42190.391898148169</c:v>
                </c:pt>
                <c:pt idx="14169">
                  <c:v>42190.392592592601</c:v>
                </c:pt>
                <c:pt idx="14170">
                  <c:v>42190.393287037034</c:v>
                </c:pt>
                <c:pt idx="14171">
                  <c:v>42190.393981481466</c:v>
                </c:pt>
                <c:pt idx="14172">
                  <c:v>42190.394675925942</c:v>
                </c:pt>
                <c:pt idx="14173">
                  <c:v>42190.395370370381</c:v>
                </c:pt>
                <c:pt idx="14174">
                  <c:v>42190.396064814806</c:v>
                </c:pt>
                <c:pt idx="14175">
                  <c:v>42190.39675925926</c:v>
                </c:pt>
                <c:pt idx="14176">
                  <c:v>42190.397453703685</c:v>
                </c:pt>
                <c:pt idx="14177">
                  <c:v>42190.398148148161</c:v>
                </c:pt>
                <c:pt idx="14178">
                  <c:v>42190.398842592593</c:v>
                </c:pt>
                <c:pt idx="14179">
                  <c:v>42190.399537037039</c:v>
                </c:pt>
                <c:pt idx="14180">
                  <c:v>42190.400231481493</c:v>
                </c:pt>
                <c:pt idx="14181">
                  <c:v>42190.400925925933</c:v>
                </c:pt>
                <c:pt idx="14182">
                  <c:v>42190.401620370372</c:v>
                </c:pt>
                <c:pt idx="14183">
                  <c:v>42190.402314814812</c:v>
                </c:pt>
                <c:pt idx="14184">
                  <c:v>42190.403009259258</c:v>
                </c:pt>
                <c:pt idx="14185">
                  <c:v>42190.403703703683</c:v>
                </c:pt>
                <c:pt idx="14186">
                  <c:v>42190.404398148174</c:v>
                </c:pt>
                <c:pt idx="14187">
                  <c:v>42190.405092592591</c:v>
                </c:pt>
                <c:pt idx="14188">
                  <c:v>42190.405787037023</c:v>
                </c:pt>
                <c:pt idx="14189">
                  <c:v>42190.406481481485</c:v>
                </c:pt>
                <c:pt idx="14190">
                  <c:v>42190.407175925931</c:v>
                </c:pt>
                <c:pt idx="14191">
                  <c:v>42190.407870370385</c:v>
                </c:pt>
                <c:pt idx="14192">
                  <c:v>42190.408564814818</c:v>
                </c:pt>
                <c:pt idx="14193">
                  <c:v>42190.409259259271</c:v>
                </c:pt>
                <c:pt idx="14194">
                  <c:v>42190.409953703704</c:v>
                </c:pt>
                <c:pt idx="14195">
                  <c:v>42190.410648148179</c:v>
                </c:pt>
                <c:pt idx="14196">
                  <c:v>42190.41134259259</c:v>
                </c:pt>
                <c:pt idx="14197">
                  <c:v>42190.412037037051</c:v>
                </c:pt>
                <c:pt idx="14198">
                  <c:v>42190.412731481483</c:v>
                </c:pt>
                <c:pt idx="14199">
                  <c:v>42190.413425925923</c:v>
                </c:pt>
                <c:pt idx="14200">
                  <c:v>42190.414120370369</c:v>
                </c:pt>
                <c:pt idx="14201">
                  <c:v>42190.414814814831</c:v>
                </c:pt>
                <c:pt idx="14202">
                  <c:v>42190.415509259263</c:v>
                </c:pt>
                <c:pt idx="14203">
                  <c:v>42190.416203703702</c:v>
                </c:pt>
                <c:pt idx="14204">
                  <c:v>42190.416898148178</c:v>
                </c:pt>
                <c:pt idx="14205">
                  <c:v>42190.417592592603</c:v>
                </c:pt>
                <c:pt idx="14206">
                  <c:v>42190.418287037042</c:v>
                </c:pt>
                <c:pt idx="14207">
                  <c:v>42190.418981481482</c:v>
                </c:pt>
                <c:pt idx="14208">
                  <c:v>42190.419675925943</c:v>
                </c:pt>
                <c:pt idx="14209">
                  <c:v>42190.420370370368</c:v>
                </c:pt>
                <c:pt idx="14210">
                  <c:v>42190.4210648148</c:v>
                </c:pt>
                <c:pt idx="14211">
                  <c:v>42190.421759259254</c:v>
                </c:pt>
                <c:pt idx="14212">
                  <c:v>42190.422453703679</c:v>
                </c:pt>
                <c:pt idx="14213">
                  <c:v>42190.423148148147</c:v>
                </c:pt>
                <c:pt idx="14214">
                  <c:v>42190.423842592594</c:v>
                </c:pt>
                <c:pt idx="14215">
                  <c:v>42190.424537037041</c:v>
                </c:pt>
                <c:pt idx="14216">
                  <c:v>42190.42523148148</c:v>
                </c:pt>
                <c:pt idx="14217">
                  <c:v>42190.425925925927</c:v>
                </c:pt>
                <c:pt idx="14218">
                  <c:v>42190.426620370381</c:v>
                </c:pt>
                <c:pt idx="14219">
                  <c:v>42190.427314814806</c:v>
                </c:pt>
                <c:pt idx="14220">
                  <c:v>42190.42800925926</c:v>
                </c:pt>
                <c:pt idx="14221">
                  <c:v>42190.428703703685</c:v>
                </c:pt>
                <c:pt idx="14222">
                  <c:v>42190.429398148161</c:v>
                </c:pt>
                <c:pt idx="14223">
                  <c:v>42190.430092592593</c:v>
                </c:pt>
                <c:pt idx="14224">
                  <c:v>42190.430787037025</c:v>
                </c:pt>
                <c:pt idx="14225">
                  <c:v>42190.431481481464</c:v>
                </c:pt>
                <c:pt idx="14226">
                  <c:v>42190.432175925933</c:v>
                </c:pt>
                <c:pt idx="14227">
                  <c:v>42190.432870370387</c:v>
                </c:pt>
                <c:pt idx="14228">
                  <c:v>42190.433564814804</c:v>
                </c:pt>
                <c:pt idx="14229">
                  <c:v>42190.434259259273</c:v>
                </c:pt>
                <c:pt idx="14230">
                  <c:v>42190.434953703705</c:v>
                </c:pt>
                <c:pt idx="14231">
                  <c:v>42190.435648148159</c:v>
                </c:pt>
                <c:pt idx="14232">
                  <c:v>42190.436342592591</c:v>
                </c:pt>
                <c:pt idx="14233">
                  <c:v>42190.437037037038</c:v>
                </c:pt>
                <c:pt idx="14234">
                  <c:v>42190.437731481485</c:v>
                </c:pt>
                <c:pt idx="14235">
                  <c:v>42190.438425925931</c:v>
                </c:pt>
                <c:pt idx="14236">
                  <c:v>42190.439120370371</c:v>
                </c:pt>
                <c:pt idx="14237">
                  <c:v>42190.439814814818</c:v>
                </c:pt>
                <c:pt idx="14238">
                  <c:v>42190.440509259271</c:v>
                </c:pt>
                <c:pt idx="14239">
                  <c:v>42190.441203703704</c:v>
                </c:pt>
                <c:pt idx="14240">
                  <c:v>42190.441898148179</c:v>
                </c:pt>
                <c:pt idx="14241">
                  <c:v>42190.442592592604</c:v>
                </c:pt>
                <c:pt idx="14242">
                  <c:v>42190.443287037036</c:v>
                </c:pt>
                <c:pt idx="14243">
                  <c:v>42190.443981481476</c:v>
                </c:pt>
                <c:pt idx="14244">
                  <c:v>42190.444675925937</c:v>
                </c:pt>
                <c:pt idx="14245">
                  <c:v>42190.445370370369</c:v>
                </c:pt>
                <c:pt idx="14246">
                  <c:v>42190.446064814816</c:v>
                </c:pt>
                <c:pt idx="14247">
                  <c:v>42190.446759259263</c:v>
                </c:pt>
                <c:pt idx="14248">
                  <c:v>42190.447453703688</c:v>
                </c:pt>
                <c:pt idx="14249">
                  <c:v>42190.448148148171</c:v>
                </c:pt>
                <c:pt idx="14250">
                  <c:v>42190.448842592603</c:v>
                </c:pt>
                <c:pt idx="14251">
                  <c:v>42190.449537037042</c:v>
                </c:pt>
                <c:pt idx="14252">
                  <c:v>42190.450231481496</c:v>
                </c:pt>
                <c:pt idx="14253">
                  <c:v>42190.450925925943</c:v>
                </c:pt>
                <c:pt idx="14254">
                  <c:v>42190.451620370368</c:v>
                </c:pt>
                <c:pt idx="14255">
                  <c:v>42190.452314814829</c:v>
                </c:pt>
                <c:pt idx="14256">
                  <c:v>42190.453009259261</c:v>
                </c:pt>
                <c:pt idx="14257">
                  <c:v>42190.453703703679</c:v>
                </c:pt>
                <c:pt idx="14258">
                  <c:v>42190.454398148177</c:v>
                </c:pt>
                <c:pt idx="14259">
                  <c:v>42190.455092592601</c:v>
                </c:pt>
                <c:pt idx="14260">
                  <c:v>42190.455787037034</c:v>
                </c:pt>
                <c:pt idx="14261">
                  <c:v>42190.45648148148</c:v>
                </c:pt>
                <c:pt idx="14262">
                  <c:v>42190.457175925942</c:v>
                </c:pt>
                <c:pt idx="14263">
                  <c:v>42190.457870370396</c:v>
                </c:pt>
                <c:pt idx="14264">
                  <c:v>42190.458564814813</c:v>
                </c:pt>
                <c:pt idx="14265">
                  <c:v>42190.459259259274</c:v>
                </c:pt>
                <c:pt idx="14266">
                  <c:v>42190.459953703707</c:v>
                </c:pt>
                <c:pt idx="14267">
                  <c:v>42190.460648148161</c:v>
                </c:pt>
                <c:pt idx="14268">
                  <c:v>42190.461342592585</c:v>
                </c:pt>
                <c:pt idx="14269">
                  <c:v>42190.462037037039</c:v>
                </c:pt>
                <c:pt idx="14270">
                  <c:v>42190.462731481479</c:v>
                </c:pt>
                <c:pt idx="14271">
                  <c:v>42190.463425925926</c:v>
                </c:pt>
                <c:pt idx="14272">
                  <c:v>42190.464120370372</c:v>
                </c:pt>
                <c:pt idx="14273">
                  <c:v>42190.464814814812</c:v>
                </c:pt>
                <c:pt idx="14274">
                  <c:v>42190.465509259258</c:v>
                </c:pt>
                <c:pt idx="14275">
                  <c:v>42190.466203703705</c:v>
                </c:pt>
                <c:pt idx="14276">
                  <c:v>42190.466898148174</c:v>
                </c:pt>
                <c:pt idx="14277">
                  <c:v>42190.467592592591</c:v>
                </c:pt>
                <c:pt idx="14278">
                  <c:v>42190.468287037038</c:v>
                </c:pt>
                <c:pt idx="14279">
                  <c:v>42190.468981481485</c:v>
                </c:pt>
                <c:pt idx="14280">
                  <c:v>42190.469675925931</c:v>
                </c:pt>
                <c:pt idx="14281">
                  <c:v>42190.470370370385</c:v>
                </c:pt>
                <c:pt idx="14282">
                  <c:v>42190.471064814803</c:v>
                </c:pt>
                <c:pt idx="14283">
                  <c:v>42190.471759259257</c:v>
                </c:pt>
                <c:pt idx="14284">
                  <c:v>42190.472453703704</c:v>
                </c:pt>
                <c:pt idx="14285">
                  <c:v>42190.473148148165</c:v>
                </c:pt>
                <c:pt idx="14286">
                  <c:v>42190.47384259259</c:v>
                </c:pt>
                <c:pt idx="14287">
                  <c:v>42190.474537037051</c:v>
                </c:pt>
                <c:pt idx="14288">
                  <c:v>42190.475231481483</c:v>
                </c:pt>
                <c:pt idx="14289">
                  <c:v>42190.475925925923</c:v>
                </c:pt>
                <c:pt idx="14290">
                  <c:v>42190.476620370369</c:v>
                </c:pt>
                <c:pt idx="14291">
                  <c:v>42190.477314814816</c:v>
                </c:pt>
                <c:pt idx="14292">
                  <c:v>42190.478009259263</c:v>
                </c:pt>
                <c:pt idx="14293">
                  <c:v>42190.478703703688</c:v>
                </c:pt>
                <c:pt idx="14294">
                  <c:v>42190.479398148171</c:v>
                </c:pt>
                <c:pt idx="14295">
                  <c:v>42190.480092592603</c:v>
                </c:pt>
                <c:pt idx="14296">
                  <c:v>42190.480787037035</c:v>
                </c:pt>
                <c:pt idx="14297">
                  <c:v>42190.481481481474</c:v>
                </c:pt>
                <c:pt idx="14298">
                  <c:v>42190.482175925943</c:v>
                </c:pt>
                <c:pt idx="14299">
                  <c:v>42190.48287037039</c:v>
                </c:pt>
                <c:pt idx="14300">
                  <c:v>42190.483564814815</c:v>
                </c:pt>
                <c:pt idx="14301">
                  <c:v>42190.484259259276</c:v>
                </c:pt>
                <c:pt idx="14302">
                  <c:v>42190.484953703701</c:v>
                </c:pt>
                <c:pt idx="14303">
                  <c:v>42190.485648148169</c:v>
                </c:pt>
                <c:pt idx="14304">
                  <c:v>42190.486342592601</c:v>
                </c:pt>
                <c:pt idx="14305">
                  <c:v>42190.487037037041</c:v>
                </c:pt>
                <c:pt idx="14306">
                  <c:v>42190.48773148148</c:v>
                </c:pt>
                <c:pt idx="14307">
                  <c:v>42190.488425925942</c:v>
                </c:pt>
                <c:pt idx="14308">
                  <c:v>42190.489120370381</c:v>
                </c:pt>
                <c:pt idx="14309">
                  <c:v>42190.489814814813</c:v>
                </c:pt>
                <c:pt idx="14310">
                  <c:v>42190.49050925926</c:v>
                </c:pt>
                <c:pt idx="14311">
                  <c:v>42190.491203703685</c:v>
                </c:pt>
                <c:pt idx="14312">
                  <c:v>42190.491898148161</c:v>
                </c:pt>
                <c:pt idx="14313">
                  <c:v>42190.492592592593</c:v>
                </c:pt>
                <c:pt idx="14314">
                  <c:v>42190.493287037025</c:v>
                </c:pt>
                <c:pt idx="14315">
                  <c:v>42190.493981481464</c:v>
                </c:pt>
                <c:pt idx="14316">
                  <c:v>42190.494675925933</c:v>
                </c:pt>
                <c:pt idx="14317">
                  <c:v>42190.495370370372</c:v>
                </c:pt>
                <c:pt idx="14318">
                  <c:v>42190.496064814804</c:v>
                </c:pt>
                <c:pt idx="14319">
                  <c:v>42190.496759259258</c:v>
                </c:pt>
                <c:pt idx="14320">
                  <c:v>42190.497453703683</c:v>
                </c:pt>
                <c:pt idx="14321">
                  <c:v>42190.498148148159</c:v>
                </c:pt>
                <c:pt idx="14322">
                  <c:v>42190.498842592591</c:v>
                </c:pt>
                <c:pt idx="14323">
                  <c:v>42190.499537037038</c:v>
                </c:pt>
                <c:pt idx="14324">
                  <c:v>42190.500231481492</c:v>
                </c:pt>
                <c:pt idx="14325">
                  <c:v>42190.500925925931</c:v>
                </c:pt>
                <c:pt idx="14326">
                  <c:v>42190.501620370371</c:v>
                </c:pt>
                <c:pt idx="14327">
                  <c:v>42190.502314814818</c:v>
                </c:pt>
                <c:pt idx="14328">
                  <c:v>42190.503009259257</c:v>
                </c:pt>
                <c:pt idx="14329">
                  <c:v>42190.503703703682</c:v>
                </c:pt>
                <c:pt idx="14330">
                  <c:v>42190.504398148179</c:v>
                </c:pt>
                <c:pt idx="14331">
                  <c:v>42190.50509259259</c:v>
                </c:pt>
                <c:pt idx="14332">
                  <c:v>42190.505787037022</c:v>
                </c:pt>
                <c:pt idx="14333">
                  <c:v>42190.506481481476</c:v>
                </c:pt>
                <c:pt idx="14334">
                  <c:v>42190.507175925923</c:v>
                </c:pt>
                <c:pt idx="14335">
                  <c:v>42190.507870370369</c:v>
                </c:pt>
                <c:pt idx="14336">
                  <c:v>42190.508564814816</c:v>
                </c:pt>
                <c:pt idx="14337">
                  <c:v>42190.509259259263</c:v>
                </c:pt>
                <c:pt idx="14338">
                  <c:v>42190.509953703688</c:v>
                </c:pt>
                <c:pt idx="14339">
                  <c:v>42190.510648148171</c:v>
                </c:pt>
                <c:pt idx="14340">
                  <c:v>42190.511342592596</c:v>
                </c:pt>
                <c:pt idx="14341">
                  <c:v>42190.512037037042</c:v>
                </c:pt>
                <c:pt idx="14342">
                  <c:v>42190.512731481482</c:v>
                </c:pt>
                <c:pt idx="14343">
                  <c:v>42190.513425925928</c:v>
                </c:pt>
                <c:pt idx="14344">
                  <c:v>42190.514120370368</c:v>
                </c:pt>
                <c:pt idx="14345">
                  <c:v>42190.514814814829</c:v>
                </c:pt>
                <c:pt idx="14346">
                  <c:v>42190.515509259261</c:v>
                </c:pt>
                <c:pt idx="14347">
                  <c:v>42190.516203703701</c:v>
                </c:pt>
                <c:pt idx="14348">
                  <c:v>42190.516898148177</c:v>
                </c:pt>
                <c:pt idx="14349">
                  <c:v>42190.517592592601</c:v>
                </c:pt>
                <c:pt idx="14350">
                  <c:v>42190.518287037041</c:v>
                </c:pt>
                <c:pt idx="14351">
                  <c:v>42190.51898148148</c:v>
                </c:pt>
                <c:pt idx="14352">
                  <c:v>42190.519675925942</c:v>
                </c:pt>
                <c:pt idx="14353">
                  <c:v>42190.520370370381</c:v>
                </c:pt>
                <c:pt idx="14354">
                  <c:v>42190.521064814784</c:v>
                </c:pt>
                <c:pt idx="14355">
                  <c:v>42190.521759259245</c:v>
                </c:pt>
                <c:pt idx="14356">
                  <c:v>42190.522453703685</c:v>
                </c:pt>
                <c:pt idx="14357">
                  <c:v>42190.523148148146</c:v>
                </c:pt>
                <c:pt idx="14358">
                  <c:v>42190.523842592585</c:v>
                </c:pt>
                <c:pt idx="14359">
                  <c:v>42190.524537037039</c:v>
                </c:pt>
                <c:pt idx="14360">
                  <c:v>42190.525231481479</c:v>
                </c:pt>
                <c:pt idx="14361">
                  <c:v>42190.525925925926</c:v>
                </c:pt>
                <c:pt idx="14362">
                  <c:v>42190.526620370372</c:v>
                </c:pt>
                <c:pt idx="14363">
                  <c:v>42190.527314814804</c:v>
                </c:pt>
                <c:pt idx="14364">
                  <c:v>42190.528009259258</c:v>
                </c:pt>
                <c:pt idx="14365">
                  <c:v>42190.528703703683</c:v>
                </c:pt>
                <c:pt idx="14366">
                  <c:v>42190.529398148159</c:v>
                </c:pt>
                <c:pt idx="14367">
                  <c:v>42190.530092592591</c:v>
                </c:pt>
                <c:pt idx="14368">
                  <c:v>42190.530787037023</c:v>
                </c:pt>
                <c:pt idx="14369">
                  <c:v>42190.53148148147</c:v>
                </c:pt>
                <c:pt idx="14370">
                  <c:v>42190.532175925931</c:v>
                </c:pt>
                <c:pt idx="14371">
                  <c:v>42190.532870370385</c:v>
                </c:pt>
                <c:pt idx="14372">
                  <c:v>42190.533564814803</c:v>
                </c:pt>
                <c:pt idx="14373">
                  <c:v>42190.534259259271</c:v>
                </c:pt>
                <c:pt idx="14374">
                  <c:v>42190.534953703704</c:v>
                </c:pt>
                <c:pt idx="14375">
                  <c:v>42190.535648148165</c:v>
                </c:pt>
                <c:pt idx="14376">
                  <c:v>42190.53634259259</c:v>
                </c:pt>
                <c:pt idx="14377">
                  <c:v>42190.537037037036</c:v>
                </c:pt>
                <c:pt idx="14378">
                  <c:v>42190.537731481476</c:v>
                </c:pt>
                <c:pt idx="14379">
                  <c:v>42190.538425925923</c:v>
                </c:pt>
                <c:pt idx="14380">
                  <c:v>42190.539120370355</c:v>
                </c:pt>
                <c:pt idx="14381">
                  <c:v>42190.539814814816</c:v>
                </c:pt>
                <c:pt idx="14382">
                  <c:v>42190.540509259263</c:v>
                </c:pt>
                <c:pt idx="14383">
                  <c:v>42190.541203703688</c:v>
                </c:pt>
                <c:pt idx="14384">
                  <c:v>42190.541898148171</c:v>
                </c:pt>
                <c:pt idx="14385">
                  <c:v>42190.542592592603</c:v>
                </c:pt>
                <c:pt idx="14386">
                  <c:v>42190.543287037035</c:v>
                </c:pt>
                <c:pt idx="14387">
                  <c:v>42190.543981481474</c:v>
                </c:pt>
                <c:pt idx="14388">
                  <c:v>42190.544675925943</c:v>
                </c:pt>
                <c:pt idx="14389">
                  <c:v>42190.545370370368</c:v>
                </c:pt>
                <c:pt idx="14390">
                  <c:v>42190.546064814815</c:v>
                </c:pt>
                <c:pt idx="14391">
                  <c:v>42190.546759259261</c:v>
                </c:pt>
                <c:pt idx="14392">
                  <c:v>42190.547453703679</c:v>
                </c:pt>
                <c:pt idx="14393">
                  <c:v>42190.548148148169</c:v>
                </c:pt>
                <c:pt idx="14394">
                  <c:v>42190.548842592601</c:v>
                </c:pt>
                <c:pt idx="14395">
                  <c:v>42190.549537037041</c:v>
                </c:pt>
                <c:pt idx="14396">
                  <c:v>42190.550231481495</c:v>
                </c:pt>
                <c:pt idx="14397">
                  <c:v>42190.550925925942</c:v>
                </c:pt>
                <c:pt idx="14398">
                  <c:v>42190.551620370381</c:v>
                </c:pt>
                <c:pt idx="14399">
                  <c:v>42190.552314814813</c:v>
                </c:pt>
                <c:pt idx="14400">
                  <c:v>42190.55300925926</c:v>
                </c:pt>
                <c:pt idx="14401">
                  <c:v>42190.553703703685</c:v>
                </c:pt>
                <c:pt idx="14402">
                  <c:v>42190.554398148175</c:v>
                </c:pt>
                <c:pt idx="14403">
                  <c:v>42190.555092592593</c:v>
                </c:pt>
                <c:pt idx="14404">
                  <c:v>42190.555787037025</c:v>
                </c:pt>
                <c:pt idx="14405">
                  <c:v>42190.556481481479</c:v>
                </c:pt>
                <c:pt idx="14406">
                  <c:v>42190.557175925933</c:v>
                </c:pt>
                <c:pt idx="14407">
                  <c:v>42190.557870370387</c:v>
                </c:pt>
                <c:pt idx="14408">
                  <c:v>42190.558564814812</c:v>
                </c:pt>
                <c:pt idx="14409">
                  <c:v>42190.559259259273</c:v>
                </c:pt>
                <c:pt idx="14410">
                  <c:v>42190.559953703705</c:v>
                </c:pt>
                <c:pt idx="14411">
                  <c:v>42190.560648148159</c:v>
                </c:pt>
                <c:pt idx="14412">
                  <c:v>42190.561342592584</c:v>
                </c:pt>
                <c:pt idx="14413">
                  <c:v>42190.562037037038</c:v>
                </c:pt>
                <c:pt idx="14414">
                  <c:v>42190.562731481485</c:v>
                </c:pt>
                <c:pt idx="14415">
                  <c:v>42190.563425925924</c:v>
                </c:pt>
                <c:pt idx="14416">
                  <c:v>42190.564120370371</c:v>
                </c:pt>
                <c:pt idx="14417">
                  <c:v>42190.564814814818</c:v>
                </c:pt>
                <c:pt idx="14418">
                  <c:v>42190.565509259257</c:v>
                </c:pt>
                <c:pt idx="14419">
                  <c:v>42190.566203703704</c:v>
                </c:pt>
                <c:pt idx="14420">
                  <c:v>42190.566898148179</c:v>
                </c:pt>
                <c:pt idx="14421">
                  <c:v>42190.56759259259</c:v>
                </c:pt>
                <c:pt idx="14422">
                  <c:v>42190.568287037036</c:v>
                </c:pt>
                <c:pt idx="14423">
                  <c:v>42190.568981481476</c:v>
                </c:pt>
                <c:pt idx="14424">
                  <c:v>42190.569675925923</c:v>
                </c:pt>
                <c:pt idx="14425">
                  <c:v>42190.570370370369</c:v>
                </c:pt>
                <c:pt idx="14426">
                  <c:v>42190.571064814802</c:v>
                </c:pt>
                <c:pt idx="14427">
                  <c:v>42190.571759259255</c:v>
                </c:pt>
                <c:pt idx="14428">
                  <c:v>42190.572453703688</c:v>
                </c:pt>
                <c:pt idx="14429">
                  <c:v>42190.573148148149</c:v>
                </c:pt>
                <c:pt idx="14430">
                  <c:v>42190.573842592596</c:v>
                </c:pt>
                <c:pt idx="14431">
                  <c:v>42190.574537037042</c:v>
                </c:pt>
                <c:pt idx="14432">
                  <c:v>42190.575231481482</c:v>
                </c:pt>
                <c:pt idx="14433">
                  <c:v>42190.575925925928</c:v>
                </c:pt>
                <c:pt idx="14434">
                  <c:v>42190.576620370368</c:v>
                </c:pt>
                <c:pt idx="14435">
                  <c:v>42190.577314814815</c:v>
                </c:pt>
                <c:pt idx="14436">
                  <c:v>42190.578009259261</c:v>
                </c:pt>
                <c:pt idx="14437">
                  <c:v>42190.578703703679</c:v>
                </c:pt>
                <c:pt idx="14438">
                  <c:v>42190.579398148169</c:v>
                </c:pt>
                <c:pt idx="14439">
                  <c:v>42190.580092592601</c:v>
                </c:pt>
                <c:pt idx="14440">
                  <c:v>42190.580787037034</c:v>
                </c:pt>
                <c:pt idx="14441">
                  <c:v>42190.581481481466</c:v>
                </c:pt>
                <c:pt idx="14442">
                  <c:v>42190.582175925942</c:v>
                </c:pt>
                <c:pt idx="14443">
                  <c:v>42190.582870370396</c:v>
                </c:pt>
                <c:pt idx="14444">
                  <c:v>42190.583564814806</c:v>
                </c:pt>
                <c:pt idx="14445">
                  <c:v>42190.584259259274</c:v>
                </c:pt>
                <c:pt idx="14446">
                  <c:v>42190.584953703707</c:v>
                </c:pt>
                <c:pt idx="14447">
                  <c:v>42190.585648148161</c:v>
                </c:pt>
                <c:pt idx="14448">
                  <c:v>42190.586342592593</c:v>
                </c:pt>
                <c:pt idx="14449">
                  <c:v>42190.587037037039</c:v>
                </c:pt>
                <c:pt idx="14450">
                  <c:v>42190.587731481479</c:v>
                </c:pt>
                <c:pt idx="14451">
                  <c:v>42190.588425925933</c:v>
                </c:pt>
                <c:pt idx="14452">
                  <c:v>42190.589120370372</c:v>
                </c:pt>
                <c:pt idx="14453">
                  <c:v>42190.589814814812</c:v>
                </c:pt>
                <c:pt idx="14454">
                  <c:v>42190.590509259258</c:v>
                </c:pt>
                <c:pt idx="14455">
                  <c:v>42190.591203703683</c:v>
                </c:pt>
                <c:pt idx="14456">
                  <c:v>42190.591898148159</c:v>
                </c:pt>
                <c:pt idx="14457">
                  <c:v>42190.592592592591</c:v>
                </c:pt>
                <c:pt idx="14458">
                  <c:v>42190.593287037023</c:v>
                </c:pt>
                <c:pt idx="14459">
                  <c:v>42190.59398148147</c:v>
                </c:pt>
                <c:pt idx="14460">
                  <c:v>42190.594675925931</c:v>
                </c:pt>
                <c:pt idx="14461">
                  <c:v>42190.595370370371</c:v>
                </c:pt>
                <c:pt idx="14462">
                  <c:v>42190.596064814803</c:v>
                </c:pt>
                <c:pt idx="14463">
                  <c:v>42190.596759259257</c:v>
                </c:pt>
                <c:pt idx="14464">
                  <c:v>42190.597453703682</c:v>
                </c:pt>
                <c:pt idx="14465">
                  <c:v>42190.598148148165</c:v>
                </c:pt>
                <c:pt idx="14466">
                  <c:v>42190.59884259259</c:v>
                </c:pt>
                <c:pt idx="14467">
                  <c:v>42190.599537037036</c:v>
                </c:pt>
                <c:pt idx="14468">
                  <c:v>42190.600231481483</c:v>
                </c:pt>
                <c:pt idx="14469">
                  <c:v>42190.600925925923</c:v>
                </c:pt>
                <c:pt idx="14470">
                  <c:v>42190.601620370355</c:v>
                </c:pt>
                <c:pt idx="14471">
                  <c:v>42190.602314814816</c:v>
                </c:pt>
                <c:pt idx="14472">
                  <c:v>42190.603009259255</c:v>
                </c:pt>
                <c:pt idx="14473">
                  <c:v>42190.603703703673</c:v>
                </c:pt>
                <c:pt idx="14474">
                  <c:v>42190.604398148171</c:v>
                </c:pt>
                <c:pt idx="14475">
                  <c:v>42190.605092592596</c:v>
                </c:pt>
                <c:pt idx="14476">
                  <c:v>42190.60578703702</c:v>
                </c:pt>
                <c:pt idx="14477">
                  <c:v>42190.606481481474</c:v>
                </c:pt>
                <c:pt idx="14478">
                  <c:v>42190.607175925928</c:v>
                </c:pt>
                <c:pt idx="14479">
                  <c:v>42190.607870370368</c:v>
                </c:pt>
                <c:pt idx="14480">
                  <c:v>42190.608564814815</c:v>
                </c:pt>
                <c:pt idx="14481">
                  <c:v>42190.609259259261</c:v>
                </c:pt>
                <c:pt idx="14482">
                  <c:v>42190.609953703679</c:v>
                </c:pt>
                <c:pt idx="14483">
                  <c:v>42190.610648148169</c:v>
                </c:pt>
                <c:pt idx="14484">
                  <c:v>42190.611342592594</c:v>
                </c:pt>
                <c:pt idx="14485">
                  <c:v>42190.612037037041</c:v>
                </c:pt>
                <c:pt idx="14486">
                  <c:v>42190.61273148148</c:v>
                </c:pt>
                <c:pt idx="14487">
                  <c:v>42190.613425925927</c:v>
                </c:pt>
                <c:pt idx="14488">
                  <c:v>42190.614120370381</c:v>
                </c:pt>
                <c:pt idx="14489">
                  <c:v>42190.614814814813</c:v>
                </c:pt>
                <c:pt idx="14490">
                  <c:v>42190.61550925926</c:v>
                </c:pt>
                <c:pt idx="14491">
                  <c:v>42190.616203703707</c:v>
                </c:pt>
                <c:pt idx="14492">
                  <c:v>42190.616898148175</c:v>
                </c:pt>
                <c:pt idx="14493">
                  <c:v>42190.617592592593</c:v>
                </c:pt>
                <c:pt idx="14494">
                  <c:v>42190.618287037039</c:v>
                </c:pt>
                <c:pt idx="14495">
                  <c:v>42190.618981481479</c:v>
                </c:pt>
                <c:pt idx="14496">
                  <c:v>42190.619675925933</c:v>
                </c:pt>
                <c:pt idx="14497">
                  <c:v>42190.620370370372</c:v>
                </c:pt>
                <c:pt idx="14498">
                  <c:v>42190.621064814783</c:v>
                </c:pt>
                <c:pt idx="14499">
                  <c:v>42190.621759259244</c:v>
                </c:pt>
                <c:pt idx="14500">
                  <c:v>42190.622453703683</c:v>
                </c:pt>
                <c:pt idx="14501">
                  <c:v>42190.623148148145</c:v>
                </c:pt>
                <c:pt idx="14502">
                  <c:v>42190.623842592584</c:v>
                </c:pt>
                <c:pt idx="14503">
                  <c:v>42190.624537037038</c:v>
                </c:pt>
                <c:pt idx="14504">
                  <c:v>42190.625231481485</c:v>
                </c:pt>
                <c:pt idx="14505">
                  <c:v>42190.625925925924</c:v>
                </c:pt>
                <c:pt idx="14506">
                  <c:v>42190.626620370371</c:v>
                </c:pt>
                <c:pt idx="14507">
                  <c:v>42190.627314814803</c:v>
                </c:pt>
                <c:pt idx="14508">
                  <c:v>42190.628009259257</c:v>
                </c:pt>
                <c:pt idx="14509">
                  <c:v>42190.628703703682</c:v>
                </c:pt>
                <c:pt idx="14510">
                  <c:v>42190.629398148165</c:v>
                </c:pt>
                <c:pt idx="14511">
                  <c:v>42190.63009259259</c:v>
                </c:pt>
                <c:pt idx="14512">
                  <c:v>42190.630787037022</c:v>
                </c:pt>
                <c:pt idx="14513">
                  <c:v>42190.631481481454</c:v>
                </c:pt>
                <c:pt idx="14514">
                  <c:v>42190.632175925923</c:v>
                </c:pt>
                <c:pt idx="14515">
                  <c:v>42190.632870370369</c:v>
                </c:pt>
                <c:pt idx="14516">
                  <c:v>42190.633564814802</c:v>
                </c:pt>
                <c:pt idx="14517">
                  <c:v>42190.634259259263</c:v>
                </c:pt>
                <c:pt idx="14518">
                  <c:v>42190.634953703688</c:v>
                </c:pt>
                <c:pt idx="14519">
                  <c:v>42190.635648148149</c:v>
                </c:pt>
                <c:pt idx="14520">
                  <c:v>42190.636342592596</c:v>
                </c:pt>
                <c:pt idx="14521">
                  <c:v>42190.637037037035</c:v>
                </c:pt>
                <c:pt idx="14522">
                  <c:v>42190.637731481474</c:v>
                </c:pt>
                <c:pt idx="14523">
                  <c:v>42190.638425925928</c:v>
                </c:pt>
                <c:pt idx="14524">
                  <c:v>42190.639120370353</c:v>
                </c:pt>
                <c:pt idx="14525">
                  <c:v>42190.639814814815</c:v>
                </c:pt>
                <c:pt idx="14526">
                  <c:v>42190.640509259261</c:v>
                </c:pt>
                <c:pt idx="14527">
                  <c:v>42190.641203703679</c:v>
                </c:pt>
                <c:pt idx="14528">
                  <c:v>42190.641898148169</c:v>
                </c:pt>
                <c:pt idx="14529">
                  <c:v>42190.642592592601</c:v>
                </c:pt>
                <c:pt idx="14530">
                  <c:v>42190.643287037034</c:v>
                </c:pt>
                <c:pt idx="14531">
                  <c:v>42190.643981481466</c:v>
                </c:pt>
                <c:pt idx="14532">
                  <c:v>42190.644675925942</c:v>
                </c:pt>
                <c:pt idx="14533">
                  <c:v>42190.645370370381</c:v>
                </c:pt>
                <c:pt idx="14534">
                  <c:v>42190.646064814806</c:v>
                </c:pt>
                <c:pt idx="14535">
                  <c:v>42190.64675925926</c:v>
                </c:pt>
                <c:pt idx="14536">
                  <c:v>42190.647453703685</c:v>
                </c:pt>
                <c:pt idx="14537">
                  <c:v>42190.648148148161</c:v>
                </c:pt>
                <c:pt idx="14538">
                  <c:v>42190.648842592593</c:v>
                </c:pt>
                <c:pt idx="14539">
                  <c:v>42190.649537037039</c:v>
                </c:pt>
                <c:pt idx="14540">
                  <c:v>42190.650231481493</c:v>
                </c:pt>
                <c:pt idx="14541">
                  <c:v>42190.650925925933</c:v>
                </c:pt>
                <c:pt idx="14542">
                  <c:v>42190.651620370372</c:v>
                </c:pt>
                <c:pt idx="14543">
                  <c:v>42190.652314814812</c:v>
                </c:pt>
                <c:pt idx="14544">
                  <c:v>42190.653009259258</c:v>
                </c:pt>
                <c:pt idx="14545">
                  <c:v>42190.653703703683</c:v>
                </c:pt>
                <c:pt idx="14546">
                  <c:v>42190.654398148174</c:v>
                </c:pt>
                <c:pt idx="14547">
                  <c:v>42190.655092592591</c:v>
                </c:pt>
                <c:pt idx="14548">
                  <c:v>42190.655787037023</c:v>
                </c:pt>
                <c:pt idx="14549">
                  <c:v>42190.656481481485</c:v>
                </c:pt>
                <c:pt idx="14550">
                  <c:v>42190.657175925931</c:v>
                </c:pt>
                <c:pt idx="14551">
                  <c:v>42190.657870370385</c:v>
                </c:pt>
                <c:pt idx="14552">
                  <c:v>42190.658564814818</c:v>
                </c:pt>
                <c:pt idx="14553">
                  <c:v>42190.659259259271</c:v>
                </c:pt>
                <c:pt idx="14554">
                  <c:v>42190.659953703704</c:v>
                </c:pt>
                <c:pt idx="14555">
                  <c:v>42190.660648148165</c:v>
                </c:pt>
                <c:pt idx="14556">
                  <c:v>42190.661342592575</c:v>
                </c:pt>
                <c:pt idx="14557">
                  <c:v>42190.662037037036</c:v>
                </c:pt>
                <c:pt idx="14558">
                  <c:v>42190.662731481476</c:v>
                </c:pt>
                <c:pt idx="14559">
                  <c:v>42190.663425925908</c:v>
                </c:pt>
                <c:pt idx="14560">
                  <c:v>42190.664120370355</c:v>
                </c:pt>
                <c:pt idx="14561">
                  <c:v>42190.664814814816</c:v>
                </c:pt>
                <c:pt idx="14562">
                  <c:v>42190.665509259255</c:v>
                </c:pt>
                <c:pt idx="14563">
                  <c:v>42190.666203703688</c:v>
                </c:pt>
                <c:pt idx="14564">
                  <c:v>42190.666898148171</c:v>
                </c:pt>
                <c:pt idx="14565">
                  <c:v>42190.667592592596</c:v>
                </c:pt>
                <c:pt idx="14566">
                  <c:v>42190.668287037035</c:v>
                </c:pt>
                <c:pt idx="14567">
                  <c:v>42190.668981481474</c:v>
                </c:pt>
                <c:pt idx="14568">
                  <c:v>42190.669675925928</c:v>
                </c:pt>
                <c:pt idx="14569">
                  <c:v>42190.670370370368</c:v>
                </c:pt>
                <c:pt idx="14570">
                  <c:v>42190.6710648148</c:v>
                </c:pt>
                <c:pt idx="14571">
                  <c:v>42190.671759259254</c:v>
                </c:pt>
                <c:pt idx="14572">
                  <c:v>42190.672453703679</c:v>
                </c:pt>
                <c:pt idx="14573">
                  <c:v>42190.673148148147</c:v>
                </c:pt>
                <c:pt idx="14574">
                  <c:v>42190.673842592594</c:v>
                </c:pt>
                <c:pt idx="14575">
                  <c:v>42190.674537037041</c:v>
                </c:pt>
                <c:pt idx="14576">
                  <c:v>42190.67523148148</c:v>
                </c:pt>
                <c:pt idx="14577">
                  <c:v>42190.675925925927</c:v>
                </c:pt>
                <c:pt idx="14578">
                  <c:v>42190.676620370381</c:v>
                </c:pt>
                <c:pt idx="14579">
                  <c:v>42190.677314814806</c:v>
                </c:pt>
                <c:pt idx="14580">
                  <c:v>42190.67800925926</c:v>
                </c:pt>
                <c:pt idx="14581">
                  <c:v>42190.678703703685</c:v>
                </c:pt>
                <c:pt idx="14582">
                  <c:v>42190.679398148161</c:v>
                </c:pt>
                <c:pt idx="14583">
                  <c:v>42190.680092592593</c:v>
                </c:pt>
                <c:pt idx="14584">
                  <c:v>42190.680787037025</c:v>
                </c:pt>
                <c:pt idx="14585">
                  <c:v>42190.681481481464</c:v>
                </c:pt>
                <c:pt idx="14586">
                  <c:v>42190.682175925933</c:v>
                </c:pt>
                <c:pt idx="14587">
                  <c:v>42190.682870370387</c:v>
                </c:pt>
                <c:pt idx="14588">
                  <c:v>42190.683564814804</c:v>
                </c:pt>
                <c:pt idx="14589">
                  <c:v>42190.684259259273</c:v>
                </c:pt>
                <c:pt idx="14590">
                  <c:v>42190.684953703705</c:v>
                </c:pt>
                <c:pt idx="14591">
                  <c:v>42190.685648148159</c:v>
                </c:pt>
                <c:pt idx="14592">
                  <c:v>42190.686342592591</c:v>
                </c:pt>
                <c:pt idx="14593">
                  <c:v>42190.687037037038</c:v>
                </c:pt>
                <c:pt idx="14594">
                  <c:v>42190.687731481485</c:v>
                </c:pt>
                <c:pt idx="14595">
                  <c:v>42190.688425925931</c:v>
                </c:pt>
                <c:pt idx="14596">
                  <c:v>42190.689120370371</c:v>
                </c:pt>
                <c:pt idx="14597">
                  <c:v>42190.689814814818</c:v>
                </c:pt>
                <c:pt idx="14598">
                  <c:v>42190.690509259257</c:v>
                </c:pt>
                <c:pt idx="14599">
                  <c:v>42190.691203703682</c:v>
                </c:pt>
                <c:pt idx="14600">
                  <c:v>42190.691898148165</c:v>
                </c:pt>
                <c:pt idx="14601">
                  <c:v>42190.69259259259</c:v>
                </c:pt>
                <c:pt idx="14602">
                  <c:v>42190.693287037022</c:v>
                </c:pt>
                <c:pt idx="14603">
                  <c:v>42190.693981481454</c:v>
                </c:pt>
                <c:pt idx="14604">
                  <c:v>42190.694675925923</c:v>
                </c:pt>
                <c:pt idx="14605">
                  <c:v>42190.695370370355</c:v>
                </c:pt>
                <c:pt idx="14606">
                  <c:v>42190.696064814802</c:v>
                </c:pt>
                <c:pt idx="14607">
                  <c:v>42190.696759259255</c:v>
                </c:pt>
                <c:pt idx="14608">
                  <c:v>42190.697453703673</c:v>
                </c:pt>
                <c:pt idx="14609">
                  <c:v>42190.698148148149</c:v>
                </c:pt>
                <c:pt idx="14610">
                  <c:v>42190.698842592596</c:v>
                </c:pt>
                <c:pt idx="14611">
                  <c:v>42190.699537037035</c:v>
                </c:pt>
                <c:pt idx="14612">
                  <c:v>42190.700231481482</c:v>
                </c:pt>
                <c:pt idx="14613">
                  <c:v>42190.700925925928</c:v>
                </c:pt>
                <c:pt idx="14614">
                  <c:v>42190.701620370353</c:v>
                </c:pt>
                <c:pt idx="14615">
                  <c:v>42190.702314814815</c:v>
                </c:pt>
                <c:pt idx="14616">
                  <c:v>42190.703009259254</c:v>
                </c:pt>
                <c:pt idx="14617">
                  <c:v>42190.703703703672</c:v>
                </c:pt>
                <c:pt idx="14618">
                  <c:v>42190.704398148169</c:v>
                </c:pt>
                <c:pt idx="14619">
                  <c:v>42190.705092592594</c:v>
                </c:pt>
                <c:pt idx="14620">
                  <c:v>42190.705787037019</c:v>
                </c:pt>
                <c:pt idx="14621">
                  <c:v>42190.706481481466</c:v>
                </c:pt>
                <c:pt idx="14622">
                  <c:v>42190.707175925927</c:v>
                </c:pt>
                <c:pt idx="14623">
                  <c:v>42190.707870370381</c:v>
                </c:pt>
                <c:pt idx="14624">
                  <c:v>42190.708564814806</c:v>
                </c:pt>
                <c:pt idx="14625">
                  <c:v>42190.70925925926</c:v>
                </c:pt>
                <c:pt idx="14626">
                  <c:v>42190.709953703685</c:v>
                </c:pt>
                <c:pt idx="14627">
                  <c:v>42190.710648148161</c:v>
                </c:pt>
                <c:pt idx="14628">
                  <c:v>42190.711342592585</c:v>
                </c:pt>
                <c:pt idx="14629">
                  <c:v>42190.712037037039</c:v>
                </c:pt>
                <c:pt idx="14630">
                  <c:v>42190.712731481479</c:v>
                </c:pt>
                <c:pt idx="14631">
                  <c:v>42190.713425925926</c:v>
                </c:pt>
                <c:pt idx="14632">
                  <c:v>42190.714120370372</c:v>
                </c:pt>
                <c:pt idx="14633">
                  <c:v>42190.714814814812</c:v>
                </c:pt>
                <c:pt idx="14634">
                  <c:v>42190.715509259258</c:v>
                </c:pt>
                <c:pt idx="14635">
                  <c:v>42190.716203703705</c:v>
                </c:pt>
                <c:pt idx="14636">
                  <c:v>42190.716898148174</c:v>
                </c:pt>
                <c:pt idx="14637">
                  <c:v>42190.717592592591</c:v>
                </c:pt>
                <c:pt idx="14638">
                  <c:v>42190.718287037038</c:v>
                </c:pt>
                <c:pt idx="14639">
                  <c:v>42190.718981481485</c:v>
                </c:pt>
                <c:pt idx="14640">
                  <c:v>42190.719675925931</c:v>
                </c:pt>
                <c:pt idx="14641">
                  <c:v>42190.720370370371</c:v>
                </c:pt>
                <c:pt idx="14642">
                  <c:v>42190.721064814788</c:v>
                </c:pt>
                <c:pt idx="14643">
                  <c:v>42190.721759259242</c:v>
                </c:pt>
                <c:pt idx="14644">
                  <c:v>42190.722453703682</c:v>
                </c:pt>
                <c:pt idx="14645">
                  <c:v>42190.72314814815</c:v>
                </c:pt>
                <c:pt idx="14646">
                  <c:v>42190.723842592575</c:v>
                </c:pt>
                <c:pt idx="14647">
                  <c:v>42190.724537037036</c:v>
                </c:pt>
                <c:pt idx="14648">
                  <c:v>42190.725231481476</c:v>
                </c:pt>
                <c:pt idx="14649">
                  <c:v>42190.725925925908</c:v>
                </c:pt>
                <c:pt idx="14650">
                  <c:v>42190.726620370355</c:v>
                </c:pt>
                <c:pt idx="14651">
                  <c:v>42190.727314814802</c:v>
                </c:pt>
                <c:pt idx="14652">
                  <c:v>42190.728009259255</c:v>
                </c:pt>
                <c:pt idx="14653">
                  <c:v>42190.728703703673</c:v>
                </c:pt>
                <c:pt idx="14654">
                  <c:v>42190.729398148149</c:v>
                </c:pt>
                <c:pt idx="14655">
                  <c:v>42190.730092592596</c:v>
                </c:pt>
                <c:pt idx="14656">
                  <c:v>42190.73078703702</c:v>
                </c:pt>
                <c:pt idx="14657">
                  <c:v>42190.731481481453</c:v>
                </c:pt>
                <c:pt idx="14658">
                  <c:v>42190.732175925928</c:v>
                </c:pt>
                <c:pt idx="14659">
                  <c:v>42190.732870370368</c:v>
                </c:pt>
                <c:pt idx="14660">
                  <c:v>42190.7335648148</c:v>
                </c:pt>
                <c:pt idx="14661">
                  <c:v>42190.734259259261</c:v>
                </c:pt>
                <c:pt idx="14662">
                  <c:v>42190.734953703679</c:v>
                </c:pt>
                <c:pt idx="14663">
                  <c:v>42190.735648148147</c:v>
                </c:pt>
                <c:pt idx="14664">
                  <c:v>42190.736342592594</c:v>
                </c:pt>
                <c:pt idx="14665">
                  <c:v>42190.737037037034</c:v>
                </c:pt>
                <c:pt idx="14666">
                  <c:v>42190.737731481466</c:v>
                </c:pt>
                <c:pt idx="14667">
                  <c:v>42190.738425925927</c:v>
                </c:pt>
                <c:pt idx="14668">
                  <c:v>42190.739120370374</c:v>
                </c:pt>
                <c:pt idx="14669">
                  <c:v>42190.739814814806</c:v>
                </c:pt>
                <c:pt idx="14670">
                  <c:v>42190.74050925926</c:v>
                </c:pt>
                <c:pt idx="14671">
                  <c:v>42190.741203703685</c:v>
                </c:pt>
                <c:pt idx="14672">
                  <c:v>42190.741898148161</c:v>
                </c:pt>
                <c:pt idx="14673">
                  <c:v>42190.742592592593</c:v>
                </c:pt>
                <c:pt idx="14674">
                  <c:v>42190.743287037025</c:v>
                </c:pt>
                <c:pt idx="14675">
                  <c:v>42190.743981481464</c:v>
                </c:pt>
                <c:pt idx="14676">
                  <c:v>42190.744675925933</c:v>
                </c:pt>
                <c:pt idx="14677">
                  <c:v>42190.745370370372</c:v>
                </c:pt>
                <c:pt idx="14678">
                  <c:v>42190.746064814804</c:v>
                </c:pt>
                <c:pt idx="14679">
                  <c:v>42190.746759259258</c:v>
                </c:pt>
                <c:pt idx="14680">
                  <c:v>42190.747453703683</c:v>
                </c:pt>
                <c:pt idx="14681">
                  <c:v>42190.748148148159</c:v>
                </c:pt>
                <c:pt idx="14682">
                  <c:v>42190.748842592591</c:v>
                </c:pt>
                <c:pt idx="14683">
                  <c:v>42190.749537037038</c:v>
                </c:pt>
                <c:pt idx="14684">
                  <c:v>42190.750231481492</c:v>
                </c:pt>
                <c:pt idx="14685">
                  <c:v>42190.750925925931</c:v>
                </c:pt>
                <c:pt idx="14686">
                  <c:v>42190.751620370371</c:v>
                </c:pt>
                <c:pt idx="14687">
                  <c:v>42190.752314814818</c:v>
                </c:pt>
                <c:pt idx="14688">
                  <c:v>42190.753009259257</c:v>
                </c:pt>
                <c:pt idx="14689">
                  <c:v>42190.753703703682</c:v>
                </c:pt>
                <c:pt idx="14690">
                  <c:v>42190.754398148179</c:v>
                </c:pt>
                <c:pt idx="14691">
                  <c:v>42190.75509259259</c:v>
                </c:pt>
                <c:pt idx="14692">
                  <c:v>42190.755787037022</c:v>
                </c:pt>
                <c:pt idx="14693">
                  <c:v>42190.756481481476</c:v>
                </c:pt>
                <c:pt idx="14694">
                  <c:v>42190.757175925923</c:v>
                </c:pt>
                <c:pt idx="14695">
                  <c:v>42190.757870370369</c:v>
                </c:pt>
                <c:pt idx="14696">
                  <c:v>42190.758564814816</c:v>
                </c:pt>
                <c:pt idx="14697">
                  <c:v>42190.759259259263</c:v>
                </c:pt>
                <c:pt idx="14698">
                  <c:v>42190.759953703688</c:v>
                </c:pt>
                <c:pt idx="14699">
                  <c:v>42190.760648148149</c:v>
                </c:pt>
                <c:pt idx="14700">
                  <c:v>42190.761342592581</c:v>
                </c:pt>
                <c:pt idx="14701">
                  <c:v>42190.762037037035</c:v>
                </c:pt>
                <c:pt idx="14702">
                  <c:v>42190.762731481474</c:v>
                </c:pt>
                <c:pt idx="14703">
                  <c:v>42190.763425925914</c:v>
                </c:pt>
                <c:pt idx="14704">
                  <c:v>42190.764120370353</c:v>
                </c:pt>
                <c:pt idx="14705">
                  <c:v>42190.764814814815</c:v>
                </c:pt>
                <c:pt idx="14706">
                  <c:v>42190.765509259254</c:v>
                </c:pt>
                <c:pt idx="14707">
                  <c:v>42190.766203703679</c:v>
                </c:pt>
                <c:pt idx="14708">
                  <c:v>42190.766898148169</c:v>
                </c:pt>
                <c:pt idx="14709">
                  <c:v>42190.767592592594</c:v>
                </c:pt>
                <c:pt idx="14710">
                  <c:v>42190.768287037034</c:v>
                </c:pt>
                <c:pt idx="14711">
                  <c:v>42190.768981481466</c:v>
                </c:pt>
                <c:pt idx="14712">
                  <c:v>42190.769675925927</c:v>
                </c:pt>
                <c:pt idx="14713">
                  <c:v>42190.770370370381</c:v>
                </c:pt>
                <c:pt idx="14714">
                  <c:v>42190.771064814784</c:v>
                </c:pt>
                <c:pt idx="14715">
                  <c:v>42190.771759259245</c:v>
                </c:pt>
                <c:pt idx="14716">
                  <c:v>42190.772453703685</c:v>
                </c:pt>
                <c:pt idx="14717">
                  <c:v>42190.773148148146</c:v>
                </c:pt>
                <c:pt idx="14718">
                  <c:v>42190.773842592585</c:v>
                </c:pt>
                <c:pt idx="14719">
                  <c:v>42190.774537037039</c:v>
                </c:pt>
                <c:pt idx="14720">
                  <c:v>42190.775231481479</c:v>
                </c:pt>
                <c:pt idx="14721">
                  <c:v>42190.775925925926</c:v>
                </c:pt>
                <c:pt idx="14722">
                  <c:v>42190.776620370372</c:v>
                </c:pt>
                <c:pt idx="14723">
                  <c:v>42190.777314814804</c:v>
                </c:pt>
                <c:pt idx="14724">
                  <c:v>42190.778009259258</c:v>
                </c:pt>
                <c:pt idx="14725">
                  <c:v>42190.778703703683</c:v>
                </c:pt>
                <c:pt idx="14726">
                  <c:v>42190.779398148159</c:v>
                </c:pt>
                <c:pt idx="14727">
                  <c:v>42190.780092592591</c:v>
                </c:pt>
                <c:pt idx="14728">
                  <c:v>42190.780787037023</c:v>
                </c:pt>
                <c:pt idx="14729">
                  <c:v>42190.78148148147</c:v>
                </c:pt>
                <c:pt idx="14730">
                  <c:v>42190.782175925931</c:v>
                </c:pt>
                <c:pt idx="14731">
                  <c:v>42190.782870370385</c:v>
                </c:pt>
                <c:pt idx="14732">
                  <c:v>42190.783564814803</c:v>
                </c:pt>
                <c:pt idx="14733">
                  <c:v>42190.784259259271</c:v>
                </c:pt>
                <c:pt idx="14734">
                  <c:v>42190.784953703704</c:v>
                </c:pt>
                <c:pt idx="14735">
                  <c:v>42190.785648148165</c:v>
                </c:pt>
                <c:pt idx="14736">
                  <c:v>42190.78634259259</c:v>
                </c:pt>
                <c:pt idx="14737">
                  <c:v>42190.787037037036</c:v>
                </c:pt>
                <c:pt idx="14738">
                  <c:v>42190.787731481476</c:v>
                </c:pt>
                <c:pt idx="14739">
                  <c:v>42190.788425925923</c:v>
                </c:pt>
                <c:pt idx="14740">
                  <c:v>42190.789120370355</c:v>
                </c:pt>
                <c:pt idx="14741">
                  <c:v>42190.789814814816</c:v>
                </c:pt>
                <c:pt idx="14742">
                  <c:v>42190.790509259255</c:v>
                </c:pt>
                <c:pt idx="14743">
                  <c:v>42190.791203703673</c:v>
                </c:pt>
                <c:pt idx="14744">
                  <c:v>42190.791898148149</c:v>
                </c:pt>
                <c:pt idx="14745">
                  <c:v>42190.792592592596</c:v>
                </c:pt>
                <c:pt idx="14746">
                  <c:v>42190.79328703702</c:v>
                </c:pt>
                <c:pt idx="14747">
                  <c:v>42190.793981481453</c:v>
                </c:pt>
                <c:pt idx="14748">
                  <c:v>42190.794675925928</c:v>
                </c:pt>
                <c:pt idx="14749">
                  <c:v>42190.795370370353</c:v>
                </c:pt>
                <c:pt idx="14750">
                  <c:v>42190.7960648148</c:v>
                </c:pt>
                <c:pt idx="14751">
                  <c:v>42190.796759259254</c:v>
                </c:pt>
                <c:pt idx="14752">
                  <c:v>42190.797453703672</c:v>
                </c:pt>
                <c:pt idx="14753">
                  <c:v>42190.798148148147</c:v>
                </c:pt>
                <c:pt idx="14754">
                  <c:v>42190.798842592594</c:v>
                </c:pt>
                <c:pt idx="14755">
                  <c:v>42190.799537037034</c:v>
                </c:pt>
                <c:pt idx="14756">
                  <c:v>42190.800231481495</c:v>
                </c:pt>
                <c:pt idx="14757">
                  <c:v>42190.800925925942</c:v>
                </c:pt>
                <c:pt idx="14758">
                  <c:v>42190.801620370381</c:v>
                </c:pt>
                <c:pt idx="14759">
                  <c:v>42190.802314814813</c:v>
                </c:pt>
                <c:pt idx="14760">
                  <c:v>42190.80300925926</c:v>
                </c:pt>
                <c:pt idx="14761">
                  <c:v>42190.803703703685</c:v>
                </c:pt>
                <c:pt idx="14762">
                  <c:v>42190.804398148175</c:v>
                </c:pt>
                <c:pt idx="14763">
                  <c:v>42190.805092592593</c:v>
                </c:pt>
                <c:pt idx="14764">
                  <c:v>42190.805787037025</c:v>
                </c:pt>
                <c:pt idx="14765">
                  <c:v>42190.806481481479</c:v>
                </c:pt>
                <c:pt idx="14766">
                  <c:v>42190.807175925933</c:v>
                </c:pt>
                <c:pt idx="14767">
                  <c:v>42190.807870370387</c:v>
                </c:pt>
                <c:pt idx="14768">
                  <c:v>42190.808564814812</c:v>
                </c:pt>
                <c:pt idx="14769">
                  <c:v>42190.809259259273</c:v>
                </c:pt>
                <c:pt idx="14770">
                  <c:v>42190.809953703705</c:v>
                </c:pt>
                <c:pt idx="14771">
                  <c:v>42190.810648148174</c:v>
                </c:pt>
                <c:pt idx="14772">
                  <c:v>42190.811342592591</c:v>
                </c:pt>
                <c:pt idx="14773">
                  <c:v>42190.812037037053</c:v>
                </c:pt>
                <c:pt idx="14774">
                  <c:v>42190.812731481492</c:v>
                </c:pt>
                <c:pt idx="14775">
                  <c:v>42190.813425925931</c:v>
                </c:pt>
                <c:pt idx="14776">
                  <c:v>42190.814120370385</c:v>
                </c:pt>
                <c:pt idx="14777">
                  <c:v>42190.814814814839</c:v>
                </c:pt>
                <c:pt idx="14778">
                  <c:v>42190.815509259271</c:v>
                </c:pt>
                <c:pt idx="14779">
                  <c:v>42190.816203703711</c:v>
                </c:pt>
                <c:pt idx="14780">
                  <c:v>42190.816898148194</c:v>
                </c:pt>
                <c:pt idx="14781">
                  <c:v>42190.817592592604</c:v>
                </c:pt>
                <c:pt idx="14782">
                  <c:v>42190.818287037051</c:v>
                </c:pt>
                <c:pt idx="14783">
                  <c:v>42190.818981481483</c:v>
                </c:pt>
                <c:pt idx="14784">
                  <c:v>42190.819675925937</c:v>
                </c:pt>
                <c:pt idx="14785">
                  <c:v>42190.820370370369</c:v>
                </c:pt>
                <c:pt idx="14786">
                  <c:v>42190.821064814802</c:v>
                </c:pt>
                <c:pt idx="14787">
                  <c:v>42190.821759259255</c:v>
                </c:pt>
                <c:pt idx="14788">
                  <c:v>42190.822453703688</c:v>
                </c:pt>
                <c:pt idx="14789">
                  <c:v>42190.823148148149</c:v>
                </c:pt>
                <c:pt idx="14790">
                  <c:v>42190.823842592596</c:v>
                </c:pt>
                <c:pt idx="14791">
                  <c:v>42190.824537037042</c:v>
                </c:pt>
                <c:pt idx="14792">
                  <c:v>42190.825231481482</c:v>
                </c:pt>
                <c:pt idx="14793">
                  <c:v>42190.825925925928</c:v>
                </c:pt>
                <c:pt idx="14794">
                  <c:v>42190.826620370368</c:v>
                </c:pt>
                <c:pt idx="14795">
                  <c:v>42190.827314814815</c:v>
                </c:pt>
                <c:pt idx="14796">
                  <c:v>42190.828009259261</c:v>
                </c:pt>
                <c:pt idx="14797">
                  <c:v>42190.828703703679</c:v>
                </c:pt>
                <c:pt idx="14798">
                  <c:v>42190.829398148169</c:v>
                </c:pt>
                <c:pt idx="14799">
                  <c:v>42190.830092592601</c:v>
                </c:pt>
                <c:pt idx="14800">
                  <c:v>42190.830787037034</c:v>
                </c:pt>
                <c:pt idx="14801">
                  <c:v>42190.831481481466</c:v>
                </c:pt>
                <c:pt idx="14802">
                  <c:v>42190.832175925942</c:v>
                </c:pt>
                <c:pt idx="14803">
                  <c:v>42190.832870370396</c:v>
                </c:pt>
                <c:pt idx="14804">
                  <c:v>42190.833564814806</c:v>
                </c:pt>
                <c:pt idx="14805">
                  <c:v>42190.834259259274</c:v>
                </c:pt>
                <c:pt idx="14806">
                  <c:v>42190.834953703707</c:v>
                </c:pt>
                <c:pt idx="14807">
                  <c:v>42190.835648148161</c:v>
                </c:pt>
                <c:pt idx="14808">
                  <c:v>42190.836342592593</c:v>
                </c:pt>
                <c:pt idx="14809">
                  <c:v>42190.837037037039</c:v>
                </c:pt>
                <c:pt idx="14810">
                  <c:v>42190.837731481479</c:v>
                </c:pt>
                <c:pt idx="14811">
                  <c:v>42190.838425925933</c:v>
                </c:pt>
                <c:pt idx="14812">
                  <c:v>42190.839120370372</c:v>
                </c:pt>
                <c:pt idx="14813">
                  <c:v>42190.839814814812</c:v>
                </c:pt>
                <c:pt idx="14814">
                  <c:v>42190.840509259273</c:v>
                </c:pt>
                <c:pt idx="14815">
                  <c:v>42190.841203703705</c:v>
                </c:pt>
                <c:pt idx="14816">
                  <c:v>42190.841898148174</c:v>
                </c:pt>
                <c:pt idx="14817">
                  <c:v>42190.842592592606</c:v>
                </c:pt>
                <c:pt idx="14818">
                  <c:v>42190.843287037038</c:v>
                </c:pt>
                <c:pt idx="14819">
                  <c:v>42190.843981481485</c:v>
                </c:pt>
                <c:pt idx="14820">
                  <c:v>42190.844675925946</c:v>
                </c:pt>
                <c:pt idx="14821">
                  <c:v>42190.845370370385</c:v>
                </c:pt>
                <c:pt idx="14822">
                  <c:v>42190.846064814818</c:v>
                </c:pt>
                <c:pt idx="14823">
                  <c:v>42190.846759259271</c:v>
                </c:pt>
                <c:pt idx="14824">
                  <c:v>42190.847453703704</c:v>
                </c:pt>
                <c:pt idx="14825">
                  <c:v>42190.848148148179</c:v>
                </c:pt>
                <c:pt idx="14826">
                  <c:v>42190.848842592604</c:v>
                </c:pt>
                <c:pt idx="14827">
                  <c:v>42190.849537037051</c:v>
                </c:pt>
                <c:pt idx="14828">
                  <c:v>42190.850231481498</c:v>
                </c:pt>
                <c:pt idx="14829">
                  <c:v>42190.850925925937</c:v>
                </c:pt>
                <c:pt idx="14830">
                  <c:v>42190.851620370369</c:v>
                </c:pt>
                <c:pt idx="14831">
                  <c:v>42190.852314814831</c:v>
                </c:pt>
                <c:pt idx="14832">
                  <c:v>42190.853009259263</c:v>
                </c:pt>
                <c:pt idx="14833">
                  <c:v>42190.853703703688</c:v>
                </c:pt>
                <c:pt idx="14834">
                  <c:v>42190.854398148178</c:v>
                </c:pt>
                <c:pt idx="14835">
                  <c:v>42190.855092592603</c:v>
                </c:pt>
                <c:pt idx="14836">
                  <c:v>42190.855787037035</c:v>
                </c:pt>
                <c:pt idx="14837">
                  <c:v>42190.856481481482</c:v>
                </c:pt>
                <c:pt idx="14838">
                  <c:v>42190.857175925943</c:v>
                </c:pt>
                <c:pt idx="14839">
                  <c:v>42190.85787037039</c:v>
                </c:pt>
                <c:pt idx="14840">
                  <c:v>42190.858564814829</c:v>
                </c:pt>
                <c:pt idx="14841">
                  <c:v>42190.859259259276</c:v>
                </c:pt>
                <c:pt idx="14842">
                  <c:v>42190.859953703701</c:v>
                </c:pt>
                <c:pt idx="14843">
                  <c:v>42190.860648148169</c:v>
                </c:pt>
                <c:pt idx="14844">
                  <c:v>42190.861342592594</c:v>
                </c:pt>
                <c:pt idx="14845">
                  <c:v>42190.862037037041</c:v>
                </c:pt>
                <c:pt idx="14846">
                  <c:v>42190.86273148148</c:v>
                </c:pt>
                <c:pt idx="14847">
                  <c:v>42190.863425925927</c:v>
                </c:pt>
                <c:pt idx="14848">
                  <c:v>42190.864120370381</c:v>
                </c:pt>
                <c:pt idx="14849">
                  <c:v>42190.864814814813</c:v>
                </c:pt>
                <c:pt idx="14850">
                  <c:v>42190.86550925926</c:v>
                </c:pt>
                <c:pt idx="14851">
                  <c:v>42190.866203703707</c:v>
                </c:pt>
                <c:pt idx="14852">
                  <c:v>42190.866898148175</c:v>
                </c:pt>
                <c:pt idx="14853">
                  <c:v>42190.867592592593</c:v>
                </c:pt>
                <c:pt idx="14854">
                  <c:v>42190.868287037039</c:v>
                </c:pt>
                <c:pt idx="14855">
                  <c:v>42190.868981481479</c:v>
                </c:pt>
                <c:pt idx="14856">
                  <c:v>42190.869675925933</c:v>
                </c:pt>
                <c:pt idx="14857">
                  <c:v>42190.870370370387</c:v>
                </c:pt>
                <c:pt idx="14858">
                  <c:v>42190.871064814804</c:v>
                </c:pt>
                <c:pt idx="14859">
                  <c:v>42190.871759259258</c:v>
                </c:pt>
                <c:pt idx="14860">
                  <c:v>42190.872453703705</c:v>
                </c:pt>
                <c:pt idx="14861">
                  <c:v>42190.873148148159</c:v>
                </c:pt>
                <c:pt idx="14862">
                  <c:v>42190.873842592591</c:v>
                </c:pt>
                <c:pt idx="14863">
                  <c:v>42190.874537037053</c:v>
                </c:pt>
                <c:pt idx="14864">
                  <c:v>42190.875231481492</c:v>
                </c:pt>
                <c:pt idx="14865">
                  <c:v>42190.875925925931</c:v>
                </c:pt>
                <c:pt idx="14866">
                  <c:v>42190.876620370385</c:v>
                </c:pt>
                <c:pt idx="14867">
                  <c:v>42190.877314814818</c:v>
                </c:pt>
                <c:pt idx="14868">
                  <c:v>42190.878009259271</c:v>
                </c:pt>
                <c:pt idx="14869">
                  <c:v>42190.878703703704</c:v>
                </c:pt>
                <c:pt idx="14870">
                  <c:v>42190.879398148179</c:v>
                </c:pt>
                <c:pt idx="14871">
                  <c:v>42190.880092592604</c:v>
                </c:pt>
                <c:pt idx="14872">
                  <c:v>42190.880787037036</c:v>
                </c:pt>
                <c:pt idx="14873">
                  <c:v>42190.881481481476</c:v>
                </c:pt>
                <c:pt idx="14874">
                  <c:v>42190.882175925937</c:v>
                </c:pt>
                <c:pt idx="14875">
                  <c:v>42190.882870370391</c:v>
                </c:pt>
                <c:pt idx="14876">
                  <c:v>42190.883564814816</c:v>
                </c:pt>
                <c:pt idx="14877">
                  <c:v>42190.884259259285</c:v>
                </c:pt>
                <c:pt idx="14878">
                  <c:v>42190.884953703702</c:v>
                </c:pt>
                <c:pt idx="14879">
                  <c:v>42190.885648148171</c:v>
                </c:pt>
                <c:pt idx="14880">
                  <c:v>42190.886342592603</c:v>
                </c:pt>
                <c:pt idx="14881">
                  <c:v>42190.887037037042</c:v>
                </c:pt>
                <c:pt idx="14882">
                  <c:v>42190.887731481482</c:v>
                </c:pt>
                <c:pt idx="14883">
                  <c:v>42190.888425925943</c:v>
                </c:pt>
                <c:pt idx="14884">
                  <c:v>42190.889120370368</c:v>
                </c:pt>
                <c:pt idx="14885">
                  <c:v>42190.889814814829</c:v>
                </c:pt>
                <c:pt idx="14886">
                  <c:v>42190.890509259261</c:v>
                </c:pt>
                <c:pt idx="14887">
                  <c:v>42190.891203703679</c:v>
                </c:pt>
                <c:pt idx="14888">
                  <c:v>42190.891898148169</c:v>
                </c:pt>
                <c:pt idx="14889">
                  <c:v>42190.892592592601</c:v>
                </c:pt>
                <c:pt idx="14890">
                  <c:v>42190.893287037034</c:v>
                </c:pt>
                <c:pt idx="14891">
                  <c:v>42190.893981481466</c:v>
                </c:pt>
                <c:pt idx="14892">
                  <c:v>42190.894675925942</c:v>
                </c:pt>
                <c:pt idx="14893">
                  <c:v>42190.895370370381</c:v>
                </c:pt>
                <c:pt idx="14894">
                  <c:v>42190.896064814806</c:v>
                </c:pt>
                <c:pt idx="14895">
                  <c:v>42190.89675925926</c:v>
                </c:pt>
                <c:pt idx="14896">
                  <c:v>42190.897453703685</c:v>
                </c:pt>
                <c:pt idx="14897">
                  <c:v>42190.898148148161</c:v>
                </c:pt>
                <c:pt idx="14898">
                  <c:v>42190.898842592593</c:v>
                </c:pt>
                <c:pt idx="14899">
                  <c:v>42190.899537037039</c:v>
                </c:pt>
                <c:pt idx="14900">
                  <c:v>42190.900231481493</c:v>
                </c:pt>
                <c:pt idx="14901">
                  <c:v>42190.900925925933</c:v>
                </c:pt>
                <c:pt idx="14902">
                  <c:v>42190.901620370372</c:v>
                </c:pt>
                <c:pt idx="14903">
                  <c:v>42190.902314814812</c:v>
                </c:pt>
                <c:pt idx="14904">
                  <c:v>42190.903009259258</c:v>
                </c:pt>
                <c:pt idx="14905">
                  <c:v>42190.903703703683</c:v>
                </c:pt>
                <c:pt idx="14906">
                  <c:v>42190.904398148174</c:v>
                </c:pt>
                <c:pt idx="14907">
                  <c:v>42190.905092592591</c:v>
                </c:pt>
                <c:pt idx="14908">
                  <c:v>42190.905787037023</c:v>
                </c:pt>
                <c:pt idx="14909">
                  <c:v>42190.906481481485</c:v>
                </c:pt>
                <c:pt idx="14910">
                  <c:v>42190.907175925931</c:v>
                </c:pt>
                <c:pt idx="14911">
                  <c:v>42190.907870370385</c:v>
                </c:pt>
                <c:pt idx="14912">
                  <c:v>42190.908564814818</c:v>
                </c:pt>
                <c:pt idx="14913">
                  <c:v>42190.909259259271</c:v>
                </c:pt>
                <c:pt idx="14914">
                  <c:v>42190.909953703704</c:v>
                </c:pt>
                <c:pt idx="14915">
                  <c:v>42190.910648148179</c:v>
                </c:pt>
                <c:pt idx="14916">
                  <c:v>42190.91134259259</c:v>
                </c:pt>
                <c:pt idx="14917">
                  <c:v>42190.912037037051</c:v>
                </c:pt>
                <c:pt idx="14918">
                  <c:v>42190.912731481483</c:v>
                </c:pt>
                <c:pt idx="14919">
                  <c:v>42190.913425925923</c:v>
                </c:pt>
                <c:pt idx="14920">
                  <c:v>42190.914120370369</c:v>
                </c:pt>
                <c:pt idx="14921">
                  <c:v>42190.914814814831</c:v>
                </c:pt>
                <c:pt idx="14922">
                  <c:v>42190.915509259263</c:v>
                </c:pt>
                <c:pt idx="14923">
                  <c:v>42190.916203703702</c:v>
                </c:pt>
                <c:pt idx="14924">
                  <c:v>42190.916898148178</c:v>
                </c:pt>
                <c:pt idx="14925">
                  <c:v>42190.917592592603</c:v>
                </c:pt>
                <c:pt idx="14926">
                  <c:v>42190.918287037042</c:v>
                </c:pt>
                <c:pt idx="14927">
                  <c:v>42190.918981481482</c:v>
                </c:pt>
                <c:pt idx="14928">
                  <c:v>42190.919675925943</c:v>
                </c:pt>
                <c:pt idx="14929">
                  <c:v>42190.920370370368</c:v>
                </c:pt>
                <c:pt idx="14930">
                  <c:v>42190.9210648148</c:v>
                </c:pt>
                <c:pt idx="14931">
                  <c:v>42190.921759259254</c:v>
                </c:pt>
                <c:pt idx="14932">
                  <c:v>42190.922453703679</c:v>
                </c:pt>
                <c:pt idx="14933">
                  <c:v>42190.923148148147</c:v>
                </c:pt>
                <c:pt idx="14934">
                  <c:v>42190.923842592594</c:v>
                </c:pt>
                <c:pt idx="14935">
                  <c:v>42190.924537037041</c:v>
                </c:pt>
                <c:pt idx="14936">
                  <c:v>42190.92523148148</c:v>
                </c:pt>
                <c:pt idx="14937">
                  <c:v>42190.925925925927</c:v>
                </c:pt>
                <c:pt idx="14938">
                  <c:v>42190.926620370381</c:v>
                </c:pt>
                <c:pt idx="14939">
                  <c:v>42190.927314814806</c:v>
                </c:pt>
                <c:pt idx="14940">
                  <c:v>42190.92800925926</c:v>
                </c:pt>
                <c:pt idx="14941">
                  <c:v>42190.928703703685</c:v>
                </c:pt>
                <c:pt idx="14942">
                  <c:v>42190.929398148161</c:v>
                </c:pt>
                <c:pt idx="14943">
                  <c:v>42190.930092592593</c:v>
                </c:pt>
                <c:pt idx="14944">
                  <c:v>42190.930787037025</c:v>
                </c:pt>
                <c:pt idx="14945">
                  <c:v>42190.931481481464</c:v>
                </c:pt>
                <c:pt idx="14946">
                  <c:v>42190.932175925933</c:v>
                </c:pt>
                <c:pt idx="14947">
                  <c:v>42190.932870370387</c:v>
                </c:pt>
                <c:pt idx="14948">
                  <c:v>42190.933564814804</c:v>
                </c:pt>
                <c:pt idx="14949">
                  <c:v>42190.934259259273</c:v>
                </c:pt>
                <c:pt idx="14950">
                  <c:v>42190.934953703705</c:v>
                </c:pt>
                <c:pt idx="14951">
                  <c:v>42190.935648148159</c:v>
                </c:pt>
                <c:pt idx="14952">
                  <c:v>42190.936342592591</c:v>
                </c:pt>
                <c:pt idx="14953">
                  <c:v>42190.937037037038</c:v>
                </c:pt>
                <c:pt idx="14954">
                  <c:v>42190.937731481485</c:v>
                </c:pt>
                <c:pt idx="14955">
                  <c:v>42190.938425925931</c:v>
                </c:pt>
                <c:pt idx="14956">
                  <c:v>42190.939120370371</c:v>
                </c:pt>
                <c:pt idx="14957">
                  <c:v>42190.939814814818</c:v>
                </c:pt>
                <c:pt idx="14958">
                  <c:v>42190.940509259271</c:v>
                </c:pt>
                <c:pt idx="14959">
                  <c:v>42190.941203703704</c:v>
                </c:pt>
                <c:pt idx="14960">
                  <c:v>42190.941898148179</c:v>
                </c:pt>
                <c:pt idx="14961">
                  <c:v>42190.942592592604</c:v>
                </c:pt>
                <c:pt idx="14962">
                  <c:v>42190.943287037036</c:v>
                </c:pt>
                <c:pt idx="14963">
                  <c:v>42190.943981481476</c:v>
                </c:pt>
                <c:pt idx="14964">
                  <c:v>42190.944675925937</c:v>
                </c:pt>
                <c:pt idx="14965">
                  <c:v>42190.945370370369</c:v>
                </c:pt>
                <c:pt idx="14966">
                  <c:v>42190.946064814816</c:v>
                </c:pt>
                <c:pt idx="14967">
                  <c:v>42190.946759259263</c:v>
                </c:pt>
                <c:pt idx="14968">
                  <c:v>42190.947453703688</c:v>
                </c:pt>
                <c:pt idx="14969">
                  <c:v>42190.948148148171</c:v>
                </c:pt>
                <c:pt idx="14970">
                  <c:v>42190.948842592603</c:v>
                </c:pt>
                <c:pt idx="14971">
                  <c:v>42190.949537037042</c:v>
                </c:pt>
                <c:pt idx="14972">
                  <c:v>42190.950231481496</c:v>
                </c:pt>
                <c:pt idx="14973">
                  <c:v>42190.950925925943</c:v>
                </c:pt>
                <c:pt idx="14974">
                  <c:v>42190.951620370368</c:v>
                </c:pt>
                <c:pt idx="14975">
                  <c:v>42190.952314814829</c:v>
                </c:pt>
                <c:pt idx="14976">
                  <c:v>42190.953009259261</c:v>
                </c:pt>
                <c:pt idx="14977">
                  <c:v>42190.953703703679</c:v>
                </c:pt>
                <c:pt idx="14978">
                  <c:v>42190.954398148177</c:v>
                </c:pt>
                <c:pt idx="14979">
                  <c:v>42190.955092592601</c:v>
                </c:pt>
                <c:pt idx="14980">
                  <c:v>42190.955787037034</c:v>
                </c:pt>
                <c:pt idx="14981">
                  <c:v>42190.95648148148</c:v>
                </c:pt>
                <c:pt idx="14982">
                  <c:v>42190.957175925942</c:v>
                </c:pt>
                <c:pt idx="14983">
                  <c:v>42190.957870370396</c:v>
                </c:pt>
                <c:pt idx="14984">
                  <c:v>42190.958564814813</c:v>
                </c:pt>
                <c:pt idx="14985">
                  <c:v>42190.959259259274</c:v>
                </c:pt>
                <c:pt idx="14986">
                  <c:v>42190.959953703707</c:v>
                </c:pt>
                <c:pt idx="14987">
                  <c:v>42190.960648148161</c:v>
                </c:pt>
                <c:pt idx="14988">
                  <c:v>42190.961342592585</c:v>
                </c:pt>
                <c:pt idx="14989">
                  <c:v>42190.962037037039</c:v>
                </c:pt>
                <c:pt idx="14990">
                  <c:v>42190.962731481479</c:v>
                </c:pt>
                <c:pt idx="14991">
                  <c:v>42190.963425925926</c:v>
                </c:pt>
                <c:pt idx="14992">
                  <c:v>42190.964120370372</c:v>
                </c:pt>
                <c:pt idx="14993">
                  <c:v>42190.964814814812</c:v>
                </c:pt>
                <c:pt idx="14994">
                  <c:v>42190.965509259258</c:v>
                </c:pt>
                <c:pt idx="14995">
                  <c:v>42190.966203703705</c:v>
                </c:pt>
                <c:pt idx="14996">
                  <c:v>42190.966898148174</c:v>
                </c:pt>
                <c:pt idx="14997">
                  <c:v>42190.967592592591</c:v>
                </c:pt>
                <c:pt idx="14998">
                  <c:v>42190.968287037038</c:v>
                </c:pt>
                <c:pt idx="14999">
                  <c:v>42190.968981481485</c:v>
                </c:pt>
                <c:pt idx="15000">
                  <c:v>42190.969675925931</c:v>
                </c:pt>
                <c:pt idx="15001">
                  <c:v>42190.970370370385</c:v>
                </c:pt>
                <c:pt idx="15002">
                  <c:v>42190.971064814803</c:v>
                </c:pt>
                <c:pt idx="15003">
                  <c:v>42190.971759259257</c:v>
                </c:pt>
                <c:pt idx="15004">
                  <c:v>42190.972453703704</c:v>
                </c:pt>
                <c:pt idx="15005">
                  <c:v>42190.973148148165</c:v>
                </c:pt>
                <c:pt idx="15006">
                  <c:v>42190.97384259259</c:v>
                </c:pt>
                <c:pt idx="15007">
                  <c:v>42190.974537037051</c:v>
                </c:pt>
                <c:pt idx="15008">
                  <c:v>42190.975231481483</c:v>
                </c:pt>
                <c:pt idx="15009">
                  <c:v>42190.975925925923</c:v>
                </c:pt>
                <c:pt idx="15010">
                  <c:v>42190.976620370369</c:v>
                </c:pt>
                <c:pt idx="15011">
                  <c:v>42190.977314814816</c:v>
                </c:pt>
                <c:pt idx="15012">
                  <c:v>42190.978009259263</c:v>
                </c:pt>
                <c:pt idx="15013">
                  <c:v>42190.978703703688</c:v>
                </c:pt>
                <c:pt idx="15014">
                  <c:v>42190.979398148171</c:v>
                </c:pt>
                <c:pt idx="15015">
                  <c:v>42190.980092592603</c:v>
                </c:pt>
                <c:pt idx="15016">
                  <c:v>42190.980787037035</c:v>
                </c:pt>
                <c:pt idx="15017">
                  <c:v>42190.981481481474</c:v>
                </c:pt>
                <c:pt idx="15018">
                  <c:v>42190.982175925943</c:v>
                </c:pt>
                <c:pt idx="15019">
                  <c:v>42190.98287037039</c:v>
                </c:pt>
                <c:pt idx="15020">
                  <c:v>42190.983564814815</c:v>
                </c:pt>
                <c:pt idx="15021">
                  <c:v>42190.984259259276</c:v>
                </c:pt>
                <c:pt idx="15022">
                  <c:v>42190.984953703701</c:v>
                </c:pt>
                <c:pt idx="15023">
                  <c:v>42190.985648148169</c:v>
                </c:pt>
                <c:pt idx="15024">
                  <c:v>42190.986342592601</c:v>
                </c:pt>
                <c:pt idx="15025">
                  <c:v>42190.987037037041</c:v>
                </c:pt>
                <c:pt idx="15026">
                  <c:v>42190.98773148148</c:v>
                </c:pt>
                <c:pt idx="15027">
                  <c:v>42190.988425925942</c:v>
                </c:pt>
                <c:pt idx="15028">
                  <c:v>42190.989120370381</c:v>
                </c:pt>
                <c:pt idx="15029">
                  <c:v>42190.989814814813</c:v>
                </c:pt>
                <c:pt idx="15030">
                  <c:v>42190.99050925926</c:v>
                </c:pt>
                <c:pt idx="15031">
                  <c:v>42190.991203703685</c:v>
                </c:pt>
                <c:pt idx="15032">
                  <c:v>42190.991898148161</c:v>
                </c:pt>
                <c:pt idx="15033">
                  <c:v>42190.992592592593</c:v>
                </c:pt>
                <c:pt idx="15034">
                  <c:v>42190.993287037025</c:v>
                </c:pt>
                <c:pt idx="15035">
                  <c:v>42190.993981481464</c:v>
                </c:pt>
                <c:pt idx="15036">
                  <c:v>42190.994675925933</c:v>
                </c:pt>
                <c:pt idx="15037">
                  <c:v>42190.995370370372</c:v>
                </c:pt>
                <c:pt idx="15038">
                  <c:v>42190.996064814804</c:v>
                </c:pt>
                <c:pt idx="15039">
                  <c:v>42190.996759259258</c:v>
                </c:pt>
                <c:pt idx="15040">
                  <c:v>42190.997453703683</c:v>
                </c:pt>
                <c:pt idx="15041">
                  <c:v>42190.998148148159</c:v>
                </c:pt>
                <c:pt idx="15042">
                  <c:v>42190.998842592591</c:v>
                </c:pt>
                <c:pt idx="15043">
                  <c:v>42190.999537037038</c:v>
                </c:pt>
                <c:pt idx="15044">
                  <c:v>42191.000231481492</c:v>
                </c:pt>
                <c:pt idx="15045">
                  <c:v>42191.000925925931</c:v>
                </c:pt>
                <c:pt idx="15046">
                  <c:v>42191.001620370371</c:v>
                </c:pt>
                <c:pt idx="15047">
                  <c:v>42191.002314814818</c:v>
                </c:pt>
                <c:pt idx="15048">
                  <c:v>42191.003009259257</c:v>
                </c:pt>
                <c:pt idx="15049">
                  <c:v>42191.003703703682</c:v>
                </c:pt>
                <c:pt idx="15050">
                  <c:v>42191.004398148179</c:v>
                </c:pt>
                <c:pt idx="15051">
                  <c:v>42191.00509259259</c:v>
                </c:pt>
                <c:pt idx="15052">
                  <c:v>42191.005787037022</c:v>
                </c:pt>
                <c:pt idx="15053">
                  <c:v>42191.006481481476</c:v>
                </c:pt>
                <c:pt idx="15054">
                  <c:v>42191.007175925923</c:v>
                </c:pt>
                <c:pt idx="15055">
                  <c:v>42191.007870370369</c:v>
                </c:pt>
                <c:pt idx="15056">
                  <c:v>42191.008564814816</c:v>
                </c:pt>
                <c:pt idx="15057">
                  <c:v>42191.009259259263</c:v>
                </c:pt>
                <c:pt idx="15058">
                  <c:v>42191.009953703688</c:v>
                </c:pt>
                <c:pt idx="15059">
                  <c:v>42191.010648148171</c:v>
                </c:pt>
                <c:pt idx="15060">
                  <c:v>42191.011342592596</c:v>
                </c:pt>
                <c:pt idx="15061">
                  <c:v>42191.012037037042</c:v>
                </c:pt>
                <c:pt idx="15062">
                  <c:v>42191.012731481482</c:v>
                </c:pt>
                <c:pt idx="15063">
                  <c:v>42191.013425925928</c:v>
                </c:pt>
                <c:pt idx="15064">
                  <c:v>42191.014120370368</c:v>
                </c:pt>
                <c:pt idx="15065">
                  <c:v>42191.014814814829</c:v>
                </c:pt>
                <c:pt idx="15066">
                  <c:v>42191.015509259261</c:v>
                </c:pt>
                <c:pt idx="15067">
                  <c:v>42191.016203703701</c:v>
                </c:pt>
                <c:pt idx="15068">
                  <c:v>42191.016898148177</c:v>
                </c:pt>
                <c:pt idx="15069">
                  <c:v>42191.017592592601</c:v>
                </c:pt>
                <c:pt idx="15070">
                  <c:v>42191.018287037041</c:v>
                </c:pt>
                <c:pt idx="15071">
                  <c:v>42191.01898148148</c:v>
                </c:pt>
                <c:pt idx="15072">
                  <c:v>42191.019675925942</c:v>
                </c:pt>
                <c:pt idx="15073">
                  <c:v>42191.020370370381</c:v>
                </c:pt>
                <c:pt idx="15074">
                  <c:v>42191.021064814784</c:v>
                </c:pt>
                <c:pt idx="15075">
                  <c:v>42191.021759259245</c:v>
                </c:pt>
                <c:pt idx="15076">
                  <c:v>42191.022453703685</c:v>
                </c:pt>
                <c:pt idx="15077">
                  <c:v>42191.023148148146</c:v>
                </c:pt>
                <c:pt idx="15078">
                  <c:v>42191.023842592585</c:v>
                </c:pt>
                <c:pt idx="15079">
                  <c:v>42191.024537037039</c:v>
                </c:pt>
                <c:pt idx="15080">
                  <c:v>42191.025231481479</c:v>
                </c:pt>
                <c:pt idx="15081">
                  <c:v>42191.025925925926</c:v>
                </c:pt>
                <c:pt idx="15082">
                  <c:v>42191.026620370372</c:v>
                </c:pt>
                <c:pt idx="15083">
                  <c:v>42191.027314814804</c:v>
                </c:pt>
                <c:pt idx="15084">
                  <c:v>42191.028009259258</c:v>
                </c:pt>
                <c:pt idx="15085">
                  <c:v>42191.028703703683</c:v>
                </c:pt>
                <c:pt idx="15086">
                  <c:v>42191.029398148159</c:v>
                </c:pt>
                <c:pt idx="15087">
                  <c:v>42191.030092592591</c:v>
                </c:pt>
                <c:pt idx="15088">
                  <c:v>42191.030787037023</c:v>
                </c:pt>
                <c:pt idx="15089">
                  <c:v>42191.03148148147</c:v>
                </c:pt>
                <c:pt idx="15090">
                  <c:v>42191.032175925931</c:v>
                </c:pt>
                <c:pt idx="15091">
                  <c:v>42191.032870370385</c:v>
                </c:pt>
                <c:pt idx="15092">
                  <c:v>42191.033564814803</c:v>
                </c:pt>
                <c:pt idx="15093">
                  <c:v>42191.034259259271</c:v>
                </c:pt>
                <c:pt idx="15094">
                  <c:v>42191.034953703704</c:v>
                </c:pt>
                <c:pt idx="15095">
                  <c:v>42191.035648148165</c:v>
                </c:pt>
                <c:pt idx="15096">
                  <c:v>42191.03634259259</c:v>
                </c:pt>
                <c:pt idx="15097">
                  <c:v>42191.037037037036</c:v>
                </c:pt>
                <c:pt idx="15098">
                  <c:v>42191.037731481476</c:v>
                </c:pt>
                <c:pt idx="15099">
                  <c:v>42191.038425925923</c:v>
                </c:pt>
                <c:pt idx="15100">
                  <c:v>42191.039120370355</c:v>
                </c:pt>
                <c:pt idx="15101">
                  <c:v>42191.039814814816</c:v>
                </c:pt>
                <c:pt idx="15102">
                  <c:v>42191.040509259263</c:v>
                </c:pt>
                <c:pt idx="15103">
                  <c:v>42191.041203703688</c:v>
                </c:pt>
                <c:pt idx="15104">
                  <c:v>42191.041898148171</c:v>
                </c:pt>
                <c:pt idx="15105">
                  <c:v>42191.042592592603</c:v>
                </c:pt>
                <c:pt idx="15106">
                  <c:v>42191.043287037035</c:v>
                </c:pt>
                <c:pt idx="15107">
                  <c:v>42191.043981481474</c:v>
                </c:pt>
                <c:pt idx="15108">
                  <c:v>42191.044675925943</c:v>
                </c:pt>
                <c:pt idx="15109">
                  <c:v>42191.045370370368</c:v>
                </c:pt>
                <c:pt idx="15110">
                  <c:v>42191.046064814815</c:v>
                </c:pt>
                <c:pt idx="15111">
                  <c:v>42191.046759259261</c:v>
                </c:pt>
                <c:pt idx="15112">
                  <c:v>42191.047453703679</c:v>
                </c:pt>
                <c:pt idx="15113">
                  <c:v>42191.048148148169</c:v>
                </c:pt>
                <c:pt idx="15114">
                  <c:v>42191.048842592601</c:v>
                </c:pt>
                <c:pt idx="15115">
                  <c:v>42191.049537037041</c:v>
                </c:pt>
                <c:pt idx="15116">
                  <c:v>42191.050231481495</c:v>
                </c:pt>
                <c:pt idx="15117">
                  <c:v>42191.050925925942</c:v>
                </c:pt>
                <c:pt idx="15118">
                  <c:v>42191.051620370381</c:v>
                </c:pt>
                <c:pt idx="15119">
                  <c:v>42191.052314814813</c:v>
                </c:pt>
                <c:pt idx="15120">
                  <c:v>42191.05300925926</c:v>
                </c:pt>
                <c:pt idx="15121">
                  <c:v>42191.053703703685</c:v>
                </c:pt>
                <c:pt idx="15122">
                  <c:v>42191.054398148175</c:v>
                </c:pt>
                <c:pt idx="15123">
                  <c:v>42191.055092592593</c:v>
                </c:pt>
                <c:pt idx="15124">
                  <c:v>42191.055787037025</c:v>
                </c:pt>
                <c:pt idx="15125">
                  <c:v>42191.056481481479</c:v>
                </c:pt>
                <c:pt idx="15126">
                  <c:v>42191.057175925933</c:v>
                </c:pt>
                <c:pt idx="15127">
                  <c:v>42191.057870370387</c:v>
                </c:pt>
                <c:pt idx="15128">
                  <c:v>42191.058564814812</c:v>
                </c:pt>
                <c:pt idx="15129">
                  <c:v>42191.059259259273</c:v>
                </c:pt>
                <c:pt idx="15130">
                  <c:v>42191.059953703705</c:v>
                </c:pt>
                <c:pt idx="15131">
                  <c:v>42191.060648148159</c:v>
                </c:pt>
                <c:pt idx="15132">
                  <c:v>42191.061342592584</c:v>
                </c:pt>
                <c:pt idx="15133">
                  <c:v>42191.062037037038</c:v>
                </c:pt>
                <c:pt idx="15134">
                  <c:v>42191.062731481485</c:v>
                </c:pt>
                <c:pt idx="15135">
                  <c:v>42191.063425925924</c:v>
                </c:pt>
                <c:pt idx="15136">
                  <c:v>42191.064120370371</c:v>
                </c:pt>
                <c:pt idx="15137">
                  <c:v>42191.064814814818</c:v>
                </c:pt>
                <c:pt idx="15138">
                  <c:v>42191.065509259257</c:v>
                </c:pt>
                <c:pt idx="15139">
                  <c:v>42191.066203703704</c:v>
                </c:pt>
                <c:pt idx="15140">
                  <c:v>42191.066898148179</c:v>
                </c:pt>
                <c:pt idx="15141">
                  <c:v>42191.06759259259</c:v>
                </c:pt>
                <c:pt idx="15142">
                  <c:v>42191.068287037036</c:v>
                </c:pt>
                <c:pt idx="15143">
                  <c:v>42191.068981481476</c:v>
                </c:pt>
                <c:pt idx="15144">
                  <c:v>42191.069675925923</c:v>
                </c:pt>
                <c:pt idx="15145">
                  <c:v>42191.070370370369</c:v>
                </c:pt>
                <c:pt idx="15146">
                  <c:v>42191.071064814802</c:v>
                </c:pt>
                <c:pt idx="15147">
                  <c:v>42191.071759259255</c:v>
                </c:pt>
                <c:pt idx="15148">
                  <c:v>42191.072453703688</c:v>
                </c:pt>
                <c:pt idx="15149">
                  <c:v>42191.073148148149</c:v>
                </c:pt>
                <c:pt idx="15150">
                  <c:v>42191.073842592596</c:v>
                </c:pt>
                <c:pt idx="15151">
                  <c:v>42191.074537037042</c:v>
                </c:pt>
                <c:pt idx="15152">
                  <c:v>42191.075231481482</c:v>
                </c:pt>
                <c:pt idx="15153">
                  <c:v>42191.075925925928</c:v>
                </c:pt>
                <c:pt idx="15154">
                  <c:v>42191.076620370368</c:v>
                </c:pt>
                <c:pt idx="15155">
                  <c:v>42191.077314814815</c:v>
                </c:pt>
                <c:pt idx="15156">
                  <c:v>42191.078009259261</c:v>
                </c:pt>
                <c:pt idx="15157">
                  <c:v>42191.078703703679</c:v>
                </c:pt>
                <c:pt idx="15158">
                  <c:v>42191.079398148169</c:v>
                </c:pt>
                <c:pt idx="15159">
                  <c:v>42191.080092592601</c:v>
                </c:pt>
                <c:pt idx="15160">
                  <c:v>42191.080787037034</c:v>
                </c:pt>
                <c:pt idx="15161">
                  <c:v>42191.081481481466</c:v>
                </c:pt>
                <c:pt idx="15162">
                  <c:v>42191.082175925942</c:v>
                </c:pt>
                <c:pt idx="15163">
                  <c:v>42191.082870370396</c:v>
                </c:pt>
                <c:pt idx="15164">
                  <c:v>42191.083564814806</c:v>
                </c:pt>
                <c:pt idx="15165">
                  <c:v>42191.084259259274</c:v>
                </c:pt>
                <c:pt idx="15166">
                  <c:v>42191.084953703707</c:v>
                </c:pt>
                <c:pt idx="15167">
                  <c:v>42191.085648148161</c:v>
                </c:pt>
                <c:pt idx="15168">
                  <c:v>42191.086342592593</c:v>
                </c:pt>
                <c:pt idx="15169">
                  <c:v>42191.087037037039</c:v>
                </c:pt>
                <c:pt idx="15170">
                  <c:v>42191.087731481479</c:v>
                </c:pt>
                <c:pt idx="15171">
                  <c:v>42191.088425925933</c:v>
                </c:pt>
                <c:pt idx="15172">
                  <c:v>42191.089120370372</c:v>
                </c:pt>
                <c:pt idx="15173">
                  <c:v>42191.089814814812</c:v>
                </c:pt>
                <c:pt idx="15174">
                  <c:v>42191.090509259258</c:v>
                </c:pt>
                <c:pt idx="15175">
                  <c:v>42191.091203703683</c:v>
                </c:pt>
                <c:pt idx="15176">
                  <c:v>42191.091898148159</c:v>
                </c:pt>
                <c:pt idx="15177">
                  <c:v>42191.092592592591</c:v>
                </c:pt>
                <c:pt idx="15178">
                  <c:v>42191.093287037023</c:v>
                </c:pt>
                <c:pt idx="15179">
                  <c:v>42191.09398148147</c:v>
                </c:pt>
                <c:pt idx="15180">
                  <c:v>42191.094675925931</c:v>
                </c:pt>
                <c:pt idx="15181">
                  <c:v>42191.095370370371</c:v>
                </c:pt>
                <c:pt idx="15182">
                  <c:v>42191.096064814803</c:v>
                </c:pt>
                <c:pt idx="15183">
                  <c:v>42191.096759259257</c:v>
                </c:pt>
                <c:pt idx="15184">
                  <c:v>42191.097453703682</c:v>
                </c:pt>
                <c:pt idx="15185">
                  <c:v>42191.098148148165</c:v>
                </c:pt>
                <c:pt idx="15186">
                  <c:v>42191.09884259259</c:v>
                </c:pt>
                <c:pt idx="15187">
                  <c:v>42191.099537037036</c:v>
                </c:pt>
                <c:pt idx="15188">
                  <c:v>42191.100231481483</c:v>
                </c:pt>
                <c:pt idx="15189">
                  <c:v>42191.100925925923</c:v>
                </c:pt>
                <c:pt idx="15190">
                  <c:v>42191.101620370355</c:v>
                </c:pt>
                <c:pt idx="15191">
                  <c:v>42191.102314814816</c:v>
                </c:pt>
                <c:pt idx="15192">
                  <c:v>42191.103009259255</c:v>
                </c:pt>
                <c:pt idx="15193">
                  <c:v>42191.103703703673</c:v>
                </c:pt>
                <c:pt idx="15194">
                  <c:v>42191.104398148171</c:v>
                </c:pt>
                <c:pt idx="15195">
                  <c:v>42191.105092592596</c:v>
                </c:pt>
                <c:pt idx="15196">
                  <c:v>42191.10578703702</c:v>
                </c:pt>
                <c:pt idx="15197">
                  <c:v>42191.106481481474</c:v>
                </c:pt>
                <c:pt idx="15198">
                  <c:v>42191.107175925928</c:v>
                </c:pt>
                <c:pt idx="15199">
                  <c:v>42191.107870370368</c:v>
                </c:pt>
                <c:pt idx="15200">
                  <c:v>42191.108564814815</c:v>
                </c:pt>
                <c:pt idx="15201">
                  <c:v>42191.109259259261</c:v>
                </c:pt>
                <c:pt idx="15202">
                  <c:v>42191.109953703679</c:v>
                </c:pt>
                <c:pt idx="15203">
                  <c:v>42191.110648148169</c:v>
                </c:pt>
                <c:pt idx="15204">
                  <c:v>42191.111342592594</c:v>
                </c:pt>
                <c:pt idx="15205">
                  <c:v>42191.112037037041</c:v>
                </c:pt>
                <c:pt idx="15206">
                  <c:v>42191.11273148148</c:v>
                </c:pt>
                <c:pt idx="15207">
                  <c:v>42191.113425925927</c:v>
                </c:pt>
                <c:pt idx="15208">
                  <c:v>42191.114120370381</c:v>
                </c:pt>
                <c:pt idx="15209">
                  <c:v>42191.114814814813</c:v>
                </c:pt>
                <c:pt idx="15210">
                  <c:v>42191.11550925926</c:v>
                </c:pt>
                <c:pt idx="15211">
                  <c:v>42191.116203703707</c:v>
                </c:pt>
                <c:pt idx="15212">
                  <c:v>42191.116898148175</c:v>
                </c:pt>
                <c:pt idx="15213">
                  <c:v>42191.117592592593</c:v>
                </c:pt>
                <c:pt idx="15214">
                  <c:v>42191.118287037039</c:v>
                </c:pt>
                <c:pt idx="15215">
                  <c:v>42191.118981481479</c:v>
                </c:pt>
                <c:pt idx="15216">
                  <c:v>42191.119675925933</c:v>
                </c:pt>
                <c:pt idx="15217">
                  <c:v>42191.120370370372</c:v>
                </c:pt>
                <c:pt idx="15218">
                  <c:v>42191.121064814783</c:v>
                </c:pt>
                <c:pt idx="15219">
                  <c:v>42191.121759259244</c:v>
                </c:pt>
                <c:pt idx="15220">
                  <c:v>42191.122453703683</c:v>
                </c:pt>
                <c:pt idx="15221">
                  <c:v>42191.123148148145</c:v>
                </c:pt>
                <c:pt idx="15222">
                  <c:v>42191.123842592584</c:v>
                </c:pt>
                <c:pt idx="15223">
                  <c:v>42191.124537037038</c:v>
                </c:pt>
                <c:pt idx="15224">
                  <c:v>42191.125231481485</c:v>
                </c:pt>
                <c:pt idx="15225">
                  <c:v>42191.125925925924</c:v>
                </c:pt>
                <c:pt idx="15226">
                  <c:v>42191.126620370371</c:v>
                </c:pt>
                <c:pt idx="15227">
                  <c:v>42191.127314814803</c:v>
                </c:pt>
                <c:pt idx="15228">
                  <c:v>42191.128009259257</c:v>
                </c:pt>
                <c:pt idx="15229">
                  <c:v>42191.128703703682</c:v>
                </c:pt>
                <c:pt idx="15230">
                  <c:v>42191.129398148165</c:v>
                </c:pt>
                <c:pt idx="15231">
                  <c:v>42191.13009259259</c:v>
                </c:pt>
                <c:pt idx="15232">
                  <c:v>42191.130787037022</c:v>
                </c:pt>
                <c:pt idx="15233">
                  <c:v>42191.131481481454</c:v>
                </c:pt>
                <c:pt idx="15234">
                  <c:v>42191.132175925923</c:v>
                </c:pt>
                <c:pt idx="15235">
                  <c:v>42191.132870370369</c:v>
                </c:pt>
                <c:pt idx="15236">
                  <c:v>42191.133564814802</c:v>
                </c:pt>
                <c:pt idx="15237">
                  <c:v>42191.134259259263</c:v>
                </c:pt>
                <c:pt idx="15238">
                  <c:v>42191.134953703688</c:v>
                </c:pt>
                <c:pt idx="15239">
                  <c:v>42191.135648148149</c:v>
                </c:pt>
                <c:pt idx="15240">
                  <c:v>42191.136342592596</c:v>
                </c:pt>
                <c:pt idx="15241">
                  <c:v>42191.137037037035</c:v>
                </c:pt>
                <c:pt idx="15242">
                  <c:v>42191.137731481474</c:v>
                </c:pt>
                <c:pt idx="15243">
                  <c:v>42191.138425925928</c:v>
                </c:pt>
                <c:pt idx="15244">
                  <c:v>42191.139120370353</c:v>
                </c:pt>
                <c:pt idx="15245">
                  <c:v>42191.139814814815</c:v>
                </c:pt>
                <c:pt idx="15246">
                  <c:v>42191.140509259261</c:v>
                </c:pt>
                <c:pt idx="15247">
                  <c:v>42191.141203703679</c:v>
                </c:pt>
                <c:pt idx="15248">
                  <c:v>42191.141898148169</c:v>
                </c:pt>
                <c:pt idx="15249">
                  <c:v>42191.142592592601</c:v>
                </c:pt>
                <c:pt idx="15250">
                  <c:v>42191.143287037034</c:v>
                </c:pt>
                <c:pt idx="15251">
                  <c:v>42191.143981481466</c:v>
                </c:pt>
                <c:pt idx="15252">
                  <c:v>42191.144675925942</c:v>
                </c:pt>
                <c:pt idx="15253">
                  <c:v>42191.145370370381</c:v>
                </c:pt>
                <c:pt idx="15254">
                  <c:v>42191.146064814806</c:v>
                </c:pt>
                <c:pt idx="15255">
                  <c:v>42191.14675925926</c:v>
                </c:pt>
                <c:pt idx="15256">
                  <c:v>42191.147453703685</c:v>
                </c:pt>
                <c:pt idx="15257">
                  <c:v>42191.148148148161</c:v>
                </c:pt>
                <c:pt idx="15258">
                  <c:v>42191.148842592593</c:v>
                </c:pt>
                <c:pt idx="15259">
                  <c:v>42191.149537037039</c:v>
                </c:pt>
                <c:pt idx="15260">
                  <c:v>42191.150231481493</c:v>
                </c:pt>
                <c:pt idx="15261">
                  <c:v>42191.150925925933</c:v>
                </c:pt>
                <c:pt idx="15262">
                  <c:v>42191.151620370372</c:v>
                </c:pt>
                <c:pt idx="15263">
                  <c:v>42191.152314814812</c:v>
                </c:pt>
                <c:pt idx="15264">
                  <c:v>42191.153009259258</c:v>
                </c:pt>
                <c:pt idx="15265">
                  <c:v>42191.153703703683</c:v>
                </c:pt>
                <c:pt idx="15266">
                  <c:v>42191.154398148174</c:v>
                </c:pt>
                <c:pt idx="15267">
                  <c:v>42191.155092592591</c:v>
                </c:pt>
                <c:pt idx="15268">
                  <c:v>42191.155787037023</c:v>
                </c:pt>
                <c:pt idx="15269">
                  <c:v>42191.156481481485</c:v>
                </c:pt>
                <c:pt idx="15270">
                  <c:v>42191.157175925931</c:v>
                </c:pt>
                <c:pt idx="15271">
                  <c:v>42191.157870370385</c:v>
                </c:pt>
                <c:pt idx="15272">
                  <c:v>42191.158564814818</c:v>
                </c:pt>
                <c:pt idx="15273">
                  <c:v>42191.159259259271</c:v>
                </c:pt>
                <c:pt idx="15274">
                  <c:v>42191.159953703704</c:v>
                </c:pt>
                <c:pt idx="15275">
                  <c:v>42191.160648148165</c:v>
                </c:pt>
                <c:pt idx="15276">
                  <c:v>42191.161342592575</c:v>
                </c:pt>
                <c:pt idx="15277">
                  <c:v>42191.162037037036</c:v>
                </c:pt>
                <c:pt idx="15278">
                  <c:v>42191.162731481476</c:v>
                </c:pt>
                <c:pt idx="15279">
                  <c:v>42191.163425925908</c:v>
                </c:pt>
                <c:pt idx="15280">
                  <c:v>42191.164120370355</c:v>
                </c:pt>
                <c:pt idx="15281">
                  <c:v>42191.164814814816</c:v>
                </c:pt>
                <c:pt idx="15282">
                  <c:v>42191.165509259255</c:v>
                </c:pt>
                <c:pt idx="15283">
                  <c:v>42191.166203703688</c:v>
                </c:pt>
                <c:pt idx="15284">
                  <c:v>42191.166898148171</c:v>
                </c:pt>
                <c:pt idx="15285">
                  <c:v>42191.167592592596</c:v>
                </c:pt>
                <c:pt idx="15286">
                  <c:v>42191.168287037035</c:v>
                </c:pt>
                <c:pt idx="15287">
                  <c:v>42191.168981481474</c:v>
                </c:pt>
                <c:pt idx="15288">
                  <c:v>42191.169675925928</c:v>
                </c:pt>
                <c:pt idx="15289">
                  <c:v>42191.170370370368</c:v>
                </c:pt>
                <c:pt idx="15290">
                  <c:v>42191.1710648148</c:v>
                </c:pt>
                <c:pt idx="15291">
                  <c:v>42191.171759259254</c:v>
                </c:pt>
                <c:pt idx="15292">
                  <c:v>42191.172453703679</c:v>
                </c:pt>
                <c:pt idx="15293">
                  <c:v>42191.173148148147</c:v>
                </c:pt>
                <c:pt idx="15294">
                  <c:v>42191.173842592594</c:v>
                </c:pt>
                <c:pt idx="15295">
                  <c:v>42191.174537037041</c:v>
                </c:pt>
                <c:pt idx="15296">
                  <c:v>42191.17523148148</c:v>
                </c:pt>
                <c:pt idx="15297">
                  <c:v>42191.175925925927</c:v>
                </c:pt>
                <c:pt idx="15298">
                  <c:v>42191.176620370381</c:v>
                </c:pt>
                <c:pt idx="15299">
                  <c:v>42191.177314814806</c:v>
                </c:pt>
                <c:pt idx="15300">
                  <c:v>42191.17800925926</c:v>
                </c:pt>
                <c:pt idx="15301">
                  <c:v>42191.178703703685</c:v>
                </c:pt>
                <c:pt idx="15302">
                  <c:v>42191.179398148161</c:v>
                </c:pt>
                <c:pt idx="15303">
                  <c:v>42191.180092592593</c:v>
                </c:pt>
                <c:pt idx="15304">
                  <c:v>42191.180787037025</c:v>
                </c:pt>
                <c:pt idx="15305">
                  <c:v>42191.181481481464</c:v>
                </c:pt>
                <c:pt idx="15306">
                  <c:v>42191.182175925933</c:v>
                </c:pt>
                <c:pt idx="15307">
                  <c:v>42191.182870370387</c:v>
                </c:pt>
                <c:pt idx="15308">
                  <c:v>42191.183564814804</c:v>
                </c:pt>
                <c:pt idx="15309">
                  <c:v>42191.184259259273</c:v>
                </c:pt>
                <c:pt idx="15310">
                  <c:v>42191.184953703705</c:v>
                </c:pt>
                <c:pt idx="15311">
                  <c:v>42191.185648148159</c:v>
                </c:pt>
                <c:pt idx="15312">
                  <c:v>42191.186342592591</c:v>
                </c:pt>
                <c:pt idx="15313">
                  <c:v>42191.187037037038</c:v>
                </c:pt>
                <c:pt idx="15314">
                  <c:v>42191.187731481485</c:v>
                </c:pt>
                <c:pt idx="15315">
                  <c:v>42191.188425925931</c:v>
                </c:pt>
                <c:pt idx="15316">
                  <c:v>42191.189120370371</c:v>
                </c:pt>
                <c:pt idx="15317">
                  <c:v>42191.189814814818</c:v>
                </c:pt>
                <c:pt idx="15318">
                  <c:v>42191.190509259257</c:v>
                </c:pt>
                <c:pt idx="15319">
                  <c:v>42191.191203703682</c:v>
                </c:pt>
                <c:pt idx="15320">
                  <c:v>42191.191898148165</c:v>
                </c:pt>
                <c:pt idx="15321">
                  <c:v>42191.19259259259</c:v>
                </c:pt>
                <c:pt idx="15322">
                  <c:v>42191.193287037022</c:v>
                </c:pt>
                <c:pt idx="15323">
                  <c:v>42191.193981481454</c:v>
                </c:pt>
                <c:pt idx="15324">
                  <c:v>42191.194675925923</c:v>
                </c:pt>
                <c:pt idx="15325">
                  <c:v>42191.195370370355</c:v>
                </c:pt>
                <c:pt idx="15326">
                  <c:v>42191.196064814802</c:v>
                </c:pt>
                <c:pt idx="15327">
                  <c:v>42191.196759259255</c:v>
                </c:pt>
                <c:pt idx="15328">
                  <c:v>42191.197453703673</c:v>
                </c:pt>
                <c:pt idx="15329">
                  <c:v>42191.198148148149</c:v>
                </c:pt>
                <c:pt idx="15330">
                  <c:v>42191.198842592596</c:v>
                </c:pt>
                <c:pt idx="15331">
                  <c:v>42191.199537037035</c:v>
                </c:pt>
                <c:pt idx="15332">
                  <c:v>42191.200231481482</c:v>
                </c:pt>
                <c:pt idx="15333">
                  <c:v>42191.200925925928</c:v>
                </c:pt>
                <c:pt idx="15334">
                  <c:v>42191.201620370353</c:v>
                </c:pt>
                <c:pt idx="15335">
                  <c:v>42191.202314814815</c:v>
                </c:pt>
                <c:pt idx="15336">
                  <c:v>42191.203009259254</c:v>
                </c:pt>
                <c:pt idx="15337">
                  <c:v>42191.203703703672</c:v>
                </c:pt>
                <c:pt idx="15338">
                  <c:v>42191.204398148169</c:v>
                </c:pt>
                <c:pt idx="15339">
                  <c:v>42191.205092592594</c:v>
                </c:pt>
                <c:pt idx="15340">
                  <c:v>42191.205787037019</c:v>
                </c:pt>
                <c:pt idx="15341">
                  <c:v>42191.206481481466</c:v>
                </c:pt>
                <c:pt idx="15342">
                  <c:v>42191.207175925927</c:v>
                </c:pt>
                <c:pt idx="15343">
                  <c:v>42191.207870370381</c:v>
                </c:pt>
                <c:pt idx="15344">
                  <c:v>42191.208564814806</c:v>
                </c:pt>
                <c:pt idx="15345">
                  <c:v>42191.20925925926</c:v>
                </c:pt>
                <c:pt idx="15346">
                  <c:v>42191.209953703685</c:v>
                </c:pt>
                <c:pt idx="15347">
                  <c:v>42191.210648148161</c:v>
                </c:pt>
                <c:pt idx="15348">
                  <c:v>42191.211342592585</c:v>
                </c:pt>
                <c:pt idx="15349">
                  <c:v>42191.212037037039</c:v>
                </c:pt>
                <c:pt idx="15350">
                  <c:v>42191.212731481479</c:v>
                </c:pt>
                <c:pt idx="15351">
                  <c:v>42191.213425925926</c:v>
                </c:pt>
                <c:pt idx="15352">
                  <c:v>42191.214120370372</c:v>
                </c:pt>
                <c:pt idx="15353">
                  <c:v>42191.214814814812</c:v>
                </c:pt>
                <c:pt idx="15354">
                  <c:v>42191.215509259258</c:v>
                </c:pt>
                <c:pt idx="15355">
                  <c:v>42191.216203703705</c:v>
                </c:pt>
                <c:pt idx="15356">
                  <c:v>42191.216898148174</c:v>
                </c:pt>
                <c:pt idx="15357">
                  <c:v>42191.217592592591</c:v>
                </c:pt>
                <c:pt idx="15358">
                  <c:v>42191.218287037038</c:v>
                </c:pt>
                <c:pt idx="15359">
                  <c:v>42191.218981481485</c:v>
                </c:pt>
                <c:pt idx="15360">
                  <c:v>42191.219675925931</c:v>
                </c:pt>
                <c:pt idx="15361">
                  <c:v>42191.220370370371</c:v>
                </c:pt>
                <c:pt idx="15362">
                  <c:v>42191.221064814788</c:v>
                </c:pt>
                <c:pt idx="15363">
                  <c:v>42191.221759259242</c:v>
                </c:pt>
                <c:pt idx="15364">
                  <c:v>42191.222453703682</c:v>
                </c:pt>
                <c:pt idx="15365">
                  <c:v>42191.22314814815</c:v>
                </c:pt>
                <c:pt idx="15366">
                  <c:v>42191.223842592575</c:v>
                </c:pt>
                <c:pt idx="15367">
                  <c:v>42191.224537037036</c:v>
                </c:pt>
                <c:pt idx="15368">
                  <c:v>42191.225231481476</c:v>
                </c:pt>
                <c:pt idx="15369">
                  <c:v>42191.225925925908</c:v>
                </c:pt>
                <c:pt idx="15370">
                  <c:v>42191.226620370355</c:v>
                </c:pt>
                <c:pt idx="15371">
                  <c:v>42191.227314814802</c:v>
                </c:pt>
                <c:pt idx="15372">
                  <c:v>42191.228009259255</c:v>
                </c:pt>
                <c:pt idx="15373">
                  <c:v>42191.228703703673</c:v>
                </c:pt>
                <c:pt idx="15374">
                  <c:v>42191.229398148149</c:v>
                </c:pt>
                <c:pt idx="15375">
                  <c:v>42191.230092592596</c:v>
                </c:pt>
                <c:pt idx="15376">
                  <c:v>42191.23078703702</c:v>
                </c:pt>
                <c:pt idx="15377">
                  <c:v>42191.231481481453</c:v>
                </c:pt>
                <c:pt idx="15378">
                  <c:v>42191.232175925928</c:v>
                </c:pt>
                <c:pt idx="15379">
                  <c:v>42191.232870370368</c:v>
                </c:pt>
                <c:pt idx="15380">
                  <c:v>42191.2335648148</c:v>
                </c:pt>
                <c:pt idx="15381">
                  <c:v>42191.234259259261</c:v>
                </c:pt>
                <c:pt idx="15382">
                  <c:v>42191.234953703679</c:v>
                </c:pt>
                <c:pt idx="15383">
                  <c:v>42191.235648148147</c:v>
                </c:pt>
                <c:pt idx="15384">
                  <c:v>42191.236342592594</c:v>
                </c:pt>
                <c:pt idx="15385">
                  <c:v>42191.237037037034</c:v>
                </c:pt>
                <c:pt idx="15386">
                  <c:v>42191.237731481466</c:v>
                </c:pt>
                <c:pt idx="15387">
                  <c:v>42191.238425925927</c:v>
                </c:pt>
                <c:pt idx="15388">
                  <c:v>42191.239120370374</c:v>
                </c:pt>
                <c:pt idx="15389">
                  <c:v>42191.239814814806</c:v>
                </c:pt>
                <c:pt idx="15390">
                  <c:v>42191.24050925926</c:v>
                </c:pt>
                <c:pt idx="15391">
                  <c:v>42191.241203703685</c:v>
                </c:pt>
                <c:pt idx="15392">
                  <c:v>42191.241898148161</c:v>
                </c:pt>
                <c:pt idx="15393">
                  <c:v>42191.242592592593</c:v>
                </c:pt>
                <c:pt idx="15394">
                  <c:v>42191.243287037025</c:v>
                </c:pt>
                <c:pt idx="15395">
                  <c:v>42191.243981481464</c:v>
                </c:pt>
                <c:pt idx="15396">
                  <c:v>42191.244675925933</c:v>
                </c:pt>
                <c:pt idx="15397">
                  <c:v>42191.245370370372</c:v>
                </c:pt>
                <c:pt idx="15398">
                  <c:v>42191.246064814804</c:v>
                </c:pt>
                <c:pt idx="15399">
                  <c:v>42191.246759259258</c:v>
                </c:pt>
                <c:pt idx="15400">
                  <c:v>42191.247453703683</c:v>
                </c:pt>
                <c:pt idx="15401">
                  <c:v>42191.248148148159</c:v>
                </c:pt>
                <c:pt idx="15402">
                  <c:v>42191.248842592591</c:v>
                </c:pt>
                <c:pt idx="15403">
                  <c:v>42191.249537037038</c:v>
                </c:pt>
                <c:pt idx="15404">
                  <c:v>42191.250231481492</c:v>
                </c:pt>
                <c:pt idx="15405">
                  <c:v>42191.250925925931</c:v>
                </c:pt>
                <c:pt idx="15406">
                  <c:v>42191.251620370371</c:v>
                </c:pt>
                <c:pt idx="15407">
                  <c:v>42191.252314814818</c:v>
                </c:pt>
                <c:pt idx="15408">
                  <c:v>42191.253009259257</c:v>
                </c:pt>
                <c:pt idx="15409">
                  <c:v>42191.253703703682</c:v>
                </c:pt>
                <c:pt idx="15410">
                  <c:v>42191.254398148179</c:v>
                </c:pt>
                <c:pt idx="15411">
                  <c:v>42191.25509259259</c:v>
                </c:pt>
                <c:pt idx="15412">
                  <c:v>42191.255787037022</c:v>
                </c:pt>
                <c:pt idx="15413">
                  <c:v>42191.256481481476</c:v>
                </c:pt>
                <c:pt idx="15414">
                  <c:v>42191.257175925923</c:v>
                </c:pt>
                <c:pt idx="15415">
                  <c:v>42191.257870370369</c:v>
                </c:pt>
                <c:pt idx="15416">
                  <c:v>42191.258564814816</c:v>
                </c:pt>
                <c:pt idx="15417">
                  <c:v>42191.259259259263</c:v>
                </c:pt>
                <c:pt idx="15418">
                  <c:v>42191.259953703688</c:v>
                </c:pt>
                <c:pt idx="15419">
                  <c:v>42191.260648148149</c:v>
                </c:pt>
                <c:pt idx="15420">
                  <c:v>42191.261342592581</c:v>
                </c:pt>
                <c:pt idx="15421">
                  <c:v>42191.262037037035</c:v>
                </c:pt>
                <c:pt idx="15422">
                  <c:v>42191.262731481474</c:v>
                </c:pt>
                <c:pt idx="15423">
                  <c:v>42191.263425925914</c:v>
                </c:pt>
                <c:pt idx="15424">
                  <c:v>42191.264120370353</c:v>
                </c:pt>
                <c:pt idx="15425">
                  <c:v>42191.264814814815</c:v>
                </c:pt>
                <c:pt idx="15426">
                  <c:v>42191.265509259254</c:v>
                </c:pt>
                <c:pt idx="15427">
                  <c:v>42191.266203703679</c:v>
                </c:pt>
                <c:pt idx="15428">
                  <c:v>42191.266898148169</c:v>
                </c:pt>
                <c:pt idx="15429">
                  <c:v>42191.267592592594</c:v>
                </c:pt>
                <c:pt idx="15430">
                  <c:v>42191.268287037034</c:v>
                </c:pt>
                <c:pt idx="15431">
                  <c:v>42191.268981481466</c:v>
                </c:pt>
                <c:pt idx="15432">
                  <c:v>42191.269675925927</c:v>
                </c:pt>
                <c:pt idx="15433">
                  <c:v>42191.270370370381</c:v>
                </c:pt>
                <c:pt idx="15434">
                  <c:v>42191.271064814784</c:v>
                </c:pt>
                <c:pt idx="15435">
                  <c:v>42191.271759259245</c:v>
                </c:pt>
                <c:pt idx="15436">
                  <c:v>42191.272453703685</c:v>
                </c:pt>
                <c:pt idx="15437">
                  <c:v>42191.273148148146</c:v>
                </c:pt>
                <c:pt idx="15438">
                  <c:v>42191.273842592585</c:v>
                </c:pt>
                <c:pt idx="15439">
                  <c:v>42191.274537037039</c:v>
                </c:pt>
                <c:pt idx="15440">
                  <c:v>42191.275231481479</c:v>
                </c:pt>
                <c:pt idx="15441">
                  <c:v>42191.275925925926</c:v>
                </c:pt>
                <c:pt idx="15442">
                  <c:v>42191.276620370372</c:v>
                </c:pt>
                <c:pt idx="15443">
                  <c:v>42191.277314814804</c:v>
                </c:pt>
                <c:pt idx="15444">
                  <c:v>42191.278009259258</c:v>
                </c:pt>
                <c:pt idx="15445">
                  <c:v>42191.278703703683</c:v>
                </c:pt>
                <c:pt idx="15446">
                  <c:v>42191.279398148159</c:v>
                </c:pt>
                <c:pt idx="15447">
                  <c:v>42191.280092592591</c:v>
                </c:pt>
                <c:pt idx="15448">
                  <c:v>42191.280787037023</c:v>
                </c:pt>
                <c:pt idx="15449">
                  <c:v>42191.28148148147</c:v>
                </c:pt>
                <c:pt idx="15450">
                  <c:v>42191.282175925931</c:v>
                </c:pt>
                <c:pt idx="15451">
                  <c:v>42191.282870370385</c:v>
                </c:pt>
                <c:pt idx="15452">
                  <c:v>42191.283564814803</c:v>
                </c:pt>
                <c:pt idx="15453">
                  <c:v>42191.284259259271</c:v>
                </c:pt>
                <c:pt idx="15454">
                  <c:v>42191.284953703704</c:v>
                </c:pt>
                <c:pt idx="15455">
                  <c:v>42191.285648148165</c:v>
                </c:pt>
                <c:pt idx="15456">
                  <c:v>42191.28634259259</c:v>
                </c:pt>
                <c:pt idx="15457">
                  <c:v>42191.287037037036</c:v>
                </c:pt>
                <c:pt idx="15458">
                  <c:v>42191.287731481476</c:v>
                </c:pt>
                <c:pt idx="15459">
                  <c:v>42191.288425925923</c:v>
                </c:pt>
                <c:pt idx="15460">
                  <c:v>42191.289120370355</c:v>
                </c:pt>
                <c:pt idx="15461">
                  <c:v>42191.289814814816</c:v>
                </c:pt>
                <c:pt idx="15462">
                  <c:v>42191.290509259255</c:v>
                </c:pt>
                <c:pt idx="15463">
                  <c:v>42191.291203703673</c:v>
                </c:pt>
                <c:pt idx="15464">
                  <c:v>42191.291898148149</c:v>
                </c:pt>
                <c:pt idx="15465">
                  <c:v>42191.292592592596</c:v>
                </c:pt>
                <c:pt idx="15466">
                  <c:v>42191.29328703702</c:v>
                </c:pt>
                <c:pt idx="15467">
                  <c:v>42191.293981481453</c:v>
                </c:pt>
                <c:pt idx="15468">
                  <c:v>42191.294675925928</c:v>
                </c:pt>
                <c:pt idx="15469">
                  <c:v>42191.295370370353</c:v>
                </c:pt>
                <c:pt idx="15470">
                  <c:v>42191.2960648148</c:v>
                </c:pt>
                <c:pt idx="15471">
                  <c:v>42191.296759259254</c:v>
                </c:pt>
                <c:pt idx="15472">
                  <c:v>42191.297453703672</c:v>
                </c:pt>
                <c:pt idx="15473">
                  <c:v>42191.298148148147</c:v>
                </c:pt>
                <c:pt idx="15474">
                  <c:v>42191.298842592594</c:v>
                </c:pt>
                <c:pt idx="15475">
                  <c:v>42191.299537037034</c:v>
                </c:pt>
                <c:pt idx="15476">
                  <c:v>42191.300231481495</c:v>
                </c:pt>
                <c:pt idx="15477">
                  <c:v>42191.300925925942</c:v>
                </c:pt>
                <c:pt idx="15478">
                  <c:v>42191.301620370381</c:v>
                </c:pt>
                <c:pt idx="15479">
                  <c:v>42191.302314814813</c:v>
                </c:pt>
                <c:pt idx="15480">
                  <c:v>42191.30300925926</c:v>
                </c:pt>
                <c:pt idx="15481">
                  <c:v>42191.303703703685</c:v>
                </c:pt>
                <c:pt idx="15482">
                  <c:v>42191.304398148175</c:v>
                </c:pt>
                <c:pt idx="15483">
                  <c:v>42191.305092592593</c:v>
                </c:pt>
                <c:pt idx="15484">
                  <c:v>42191.305787037025</c:v>
                </c:pt>
                <c:pt idx="15485">
                  <c:v>42191.306481481479</c:v>
                </c:pt>
                <c:pt idx="15486">
                  <c:v>42191.307175925933</c:v>
                </c:pt>
                <c:pt idx="15487">
                  <c:v>42191.307870370387</c:v>
                </c:pt>
                <c:pt idx="15488">
                  <c:v>42191.308564814812</c:v>
                </c:pt>
                <c:pt idx="15489">
                  <c:v>42191.309259259273</c:v>
                </c:pt>
                <c:pt idx="15490">
                  <c:v>42191.309953703705</c:v>
                </c:pt>
                <c:pt idx="15491">
                  <c:v>42191.310648148174</c:v>
                </c:pt>
                <c:pt idx="15492">
                  <c:v>42191.311342592591</c:v>
                </c:pt>
                <c:pt idx="15493">
                  <c:v>42191.312037037053</c:v>
                </c:pt>
                <c:pt idx="15494">
                  <c:v>42191.312731481492</c:v>
                </c:pt>
                <c:pt idx="15495">
                  <c:v>42191.313425925931</c:v>
                </c:pt>
                <c:pt idx="15496">
                  <c:v>42191.314120370385</c:v>
                </c:pt>
                <c:pt idx="15497">
                  <c:v>42191.314814814839</c:v>
                </c:pt>
                <c:pt idx="15498">
                  <c:v>42191.315509259271</c:v>
                </c:pt>
                <c:pt idx="15499">
                  <c:v>42191.316203703711</c:v>
                </c:pt>
                <c:pt idx="15500">
                  <c:v>42191.316898148194</c:v>
                </c:pt>
                <c:pt idx="15501">
                  <c:v>42191.317592592604</c:v>
                </c:pt>
                <c:pt idx="15502">
                  <c:v>42191.318287037051</c:v>
                </c:pt>
                <c:pt idx="15503">
                  <c:v>42191.318981481483</c:v>
                </c:pt>
                <c:pt idx="15504">
                  <c:v>42191.319675925937</c:v>
                </c:pt>
                <c:pt idx="15505">
                  <c:v>42191.320370370369</c:v>
                </c:pt>
                <c:pt idx="15506">
                  <c:v>42191.321064814802</c:v>
                </c:pt>
                <c:pt idx="15507">
                  <c:v>42191.321759259255</c:v>
                </c:pt>
                <c:pt idx="15508">
                  <c:v>42191.322453703688</c:v>
                </c:pt>
                <c:pt idx="15509">
                  <c:v>42191.323148148149</c:v>
                </c:pt>
                <c:pt idx="15510">
                  <c:v>42191.323842592596</c:v>
                </c:pt>
                <c:pt idx="15511">
                  <c:v>42191.324537037042</c:v>
                </c:pt>
                <c:pt idx="15512">
                  <c:v>42191.325231481482</c:v>
                </c:pt>
                <c:pt idx="15513">
                  <c:v>42191.325925925928</c:v>
                </c:pt>
                <c:pt idx="15514">
                  <c:v>42191.326620370368</c:v>
                </c:pt>
                <c:pt idx="15515">
                  <c:v>42191.327314814815</c:v>
                </c:pt>
                <c:pt idx="15516">
                  <c:v>42191.328009259261</c:v>
                </c:pt>
                <c:pt idx="15517">
                  <c:v>42191.328703703679</c:v>
                </c:pt>
                <c:pt idx="15518">
                  <c:v>42191.329398148169</c:v>
                </c:pt>
                <c:pt idx="15519">
                  <c:v>42191.330092592601</c:v>
                </c:pt>
                <c:pt idx="15520">
                  <c:v>42191.330787037034</c:v>
                </c:pt>
                <c:pt idx="15521">
                  <c:v>42191.331481481466</c:v>
                </c:pt>
                <c:pt idx="15522">
                  <c:v>42191.332175925942</c:v>
                </c:pt>
                <c:pt idx="15523">
                  <c:v>42191.332870370396</c:v>
                </c:pt>
                <c:pt idx="15524">
                  <c:v>42191.333564814806</c:v>
                </c:pt>
                <c:pt idx="15525">
                  <c:v>42191.334259259274</c:v>
                </c:pt>
                <c:pt idx="15526">
                  <c:v>42191.334953703707</c:v>
                </c:pt>
                <c:pt idx="15527">
                  <c:v>42191.335648148161</c:v>
                </c:pt>
                <c:pt idx="15528">
                  <c:v>42191.336342592593</c:v>
                </c:pt>
                <c:pt idx="15529">
                  <c:v>42191.337037037039</c:v>
                </c:pt>
                <c:pt idx="15530">
                  <c:v>42191.337731481479</c:v>
                </c:pt>
                <c:pt idx="15531">
                  <c:v>42191.338425925933</c:v>
                </c:pt>
                <c:pt idx="15532">
                  <c:v>42191.339120370372</c:v>
                </c:pt>
                <c:pt idx="15533">
                  <c:v>42191.339814814812</c:v>
                </c:pt>
                <c:pt idx="15534">
                  <c:v>42191.340509259273</c:v>
                </c:pt>
                <c:pt idx="15535">
                  <c:v>42191.341203703705</c:v>
                </c:pt>
                <c:pt idx="15536">
                  <c:v>42191.341898148174</c:v>
                </c:pt>
                <c:pt idx="15537">
                  <c:v>42191.342592592606</c:v>
                </c:pt>
                <c:pt idx="15538">
                  <c:v>42191.343287037038</c:v>
                </c:pt>
                <c:pt idx="15539">
                  <c:v>42191.343981481485</c:v>
                </c:pt>
                <c:pt idx="15540">
                  <c:v>42191.344675925946</c:v>
                </c:pt>
                <c:pt idx="15541">
                  <c:v>42191.345370370385</c:v>
                </c:pt>
                <c:pt idx="15542">
                  <c:v>42191.346064814818</c:v>
                </c:pt>
                <c:pt idx="15543">
                  <c:v>42191.346759259271</c:v>
                </c:pt>
                <c:pt idx="15544">
                  <c:v>42191.347453703704</c:v>
                </c:pt>
                <c:pt idx="15545">
                  <c:v>42191.348148148179</c:v>
                </c:pt>
                <c:pt idx="15546">
                  <c:v>42191.348842592604</c:v>
                </c:pt>
                <c:pt idx="15547">
                  <c:v>42191.349537037051</c:v>
                </c:pt>
                <c:pt idx="15548">
                  <c:v>42191.350231481498</c:v>
                </c:pt>
                <c:pt idx="15549">
                  <c:v>42191.350925925937</c:v>
                </c:pt>
                <c:pt idx="15550">
                  <c:v>42191.351620370369</c:v>
                </c:pt>
                <c:pt idx="15551">
                  <c:v>42191.352314814831</c:v>
                </c:pt>
                <c:pt idx="15552">
                  <c:v>42191.353009259263</c:v>
                </c:pt>
                <c:pt idx="15553">
                  <c:v>42191.353703703688</c:v>
                </c:pt>
                <c:pt idx="15554">
                  <c:v>42191.354398148178</c:v>
                </c:pt>
                <c:pt idx="15555">
                  <c:v>42191.355092592603</c:v>
                </c:pt>
                <c:pt idx="15556">
                  <c:v>42191.355787037035</c:v>
                </c:pt>
                <c:pt idx="15557">
                  <c:v>42191.356481481482</c:v>
                </c:pt>
                <c:pt idx="15558">
                  <c:v>42191.357175925943</c:v>
                </c:pt>
                <c:pt idx="15559">
                  <c:v>42191.35787037039</c:v>
                </c:pt>
                <c:pt idx="15560">
                  <c:v>42191.358564814829</c:v>
                </c:pt>
                <c:pt idx="15561">
                  <c:v>42191.359259259276</c:v>
                </c:pt>
                <c:pt idx="15562">
                  <c:v>42191.359953703701</c:v>
                </c:pt>
                <c:pt idx="15563">
                  <c:v>42191.360648148169</c:v>
                </c:pt>
                <c:pt idx="15564">
                  <c:v>42191.361342592594</c:v>
                </c:pt>
                <c:pt idx="15565">
                  <c:v>42191.362037037041</c:v>
                </c:pt>
                <c:pt idx="15566">
                  <c:v>42191.36273148148</c:v>
                </c:pt>
                <c:pt idx="15567">
                  <c:v>42191.363425925927</c:v>
                </c:pt>
                <c:pt idx="15568">
                  <c:v>42191.364120370381</c:v>
                </c:pt>
                <c:pt idx="15569">
                  <c:v>42191.364814814813</c:v>
                </c:pt>
                <c:pt idx="15570">
                  <c:v>42191.36550925926</c:v>
                </c:pt>
                <c:pt idx="15571">
                  <c:v>42191.366203703707</c:v>
                </c:pt>
                <c:pt idx="15572">
                  <c:v>42191.366898148175</c:v>
                </c:pt>
                <c:pt idx="15573">
                  <c:v>42191.367592592593</c:v>
                </c:pt>
                <c:pt idx="15574">
                  <c:v>42191.368287037039</c:v>
                </c:pt>
                <c:pt idx="15575">
                  <c:v>42191.368981481479</c:v>
                </c:pt>
                <c:pt idx="15576">
                  <c:v>42191.369675925933</c:v>
                </c:pt>
                <c:pt idx="15577">
                  <c:v>42191.370370370387</c:v>
                </c:pt>
                <c:pt idx="15578">
                  <c:v>42191.371064814804</c:v>
                </c:pt>
                <c:pt idx="15579">
                  <c:v>42191.371759259258</c:v>
                </c:pt>
                <c:pt idx="15580">
                  <c:v>42191.372453703705</c:v>
                </c:pt>
                <c:pt idx="15581">
                  <c:v>42191.373148148159</c:v>
                </c:pt>
                <c:pt idx="15582">
                  <c:v>42191.373842592591</c:v>
                </c:pt>
                <c:pt idx="15583">
                  <c:v>42191.374537037053</c:v>
                </c:pt>
                <c:pt idx="15584">
                  <c:v>42191.375231481492</c:v>
                </c:pt>
                <c:pt idx="15585">
                  <c:v>42191.375925925931</c:v>
                </c:pt>
                <c:pt idx="15586">
                  <c:v>42191.376620370385</c:v>
                </c:pt>
                <c:pt idx="15587">
                  <c:v>42191.377314814818</c:v>
                </c:pt>
                <c:pt idx="15588">
                  <c:v>42191.378009259271</c:v>
                </c:pt>
                <c:pt idx="15589">
                  <c:v>42191.378703703704</c:v>
                </c:pt>
                <c:pt idx="15590">
                  <c:v>42191.379398148179</c:v>
                </c:pt>
                <c:pt idx="15591">
                  <c:v>42191.380092592604</c:v>
                </c:pt>
                <c:pt idx="15592">
                  <c:v>42191.380787037036</c:v>
                </c:pt>
                <c:pt idx="15593">
                  <c:v>42191.381481481476</c:v>
                </c:pt>
                <c:pt idx="15594">
                  <c:v>42191.382175925937</c:v>
                </c:pt>
                <c:pt idx="15595">
                  <c:v>42191.382870370391</c:v>
                </c:pt>
                <c:pt idx="15596">
                  <c:v>42191.383564814816</c:v>
                </c:pt>
                <c:pt idx="15597">
                  <c:v>42191.384259259285</c:v>
                </c:pt>
                <c:pt idx="15598">
                  <c:v>42191.384953703702</c:v>
                </c:pt>
                <c:pt idx="15599">
                  <c:v>42191.385648148171</c:v>
                </c:pt>
                <c:pt idx="15600">
                  <c:v>42191.386342592603</c:v>
                </c:pt>
                <c:pt idx="15601">
                  <c:v>42191.387037037042</c:v>
                </c:pt>
                <c:pt idx="15602">
                  <c:v>42191.387731481482</c:v>
                </c:pt>
                <c:pt idx="15603">
                  <c:v>42191.388425925943</c:v>
                </c:pt>
                <c:pt idx="15604">
                  <c:v>42191.389120370368</c:v>
                </c:pt>
                <c:pt idx="15605">
                  <c:v>42191.389814814829</c:v>
                </c:pt>
                <c:pt idx="15606">
                  <c:v>42191.390509259261</c:v>
                </c:pt>
                <c:pt idx="15607">
                  <c:v>42191.391203703679</c:v>
                </c:pt>
                <c:pt idx="15608">
                  <c:v>42191.391898148169</c:v>
                </c:pt>
                <c:pt idx="15609">
                  <c:v>42191.392592592601</c:v>
                </c:pt>
                <c:pt idx="15610">
                  <c:v>42191.393287037034</c:v>
                </c:pt>
                <c:pt idx="15611">
                  <c:v>42191.393981481466</c:v>
                </c:pt>
                <c:pt idx="15612">
                  <c:v>42191.394675925942</c:v>
                </c:pt>
                <c:pt idx="15613">
                  <c:v>42191.395370370381</c:v>
                </c:pt>
                <c:pt idx="15614">
                  <c:v>42191.396064814806</c:v>
                </c:pt>
                <c:pt idx="15615">
                  <c:v>42191.39675925926</c:v>
                </c:pt>
                <c:pt idx="15616">
                  <c:v>42191.397453703685</c:v>
                </c:pt>
                <c:pt idx="15617">
                  <c:v>42191.398148148161</c:v>
                </c:pt>
                <c:pt idx="15618">
                  <c:v>42191.398842592593</c:v>
                </c:pt>
                <c:pt idx="15619">
                  <c:v>42191.399537037039</c:v>
                </c:pt>
                <c:pt idx="15620">
                  <c:v>42191.400231481493</c:v>
                </c:pt>
                <c:pt idx="15621">
                  <c:v>42191.400925925933</c:v>
                </c:pt>
                <c:pt idx="15622">
                  <c:v>42191.401620370372</c:v>
                </c:pt>
                <c:pt idx="15623">
                  <c:v>42191.402314814812</c:v>
                </c:pt>
                <c:pt idx="15624">
                  <c:v>42191.403009259258</c:v>
                </c:pt>
                <c:pt idx="15625">
                  <c:v>42191.403703703683</c:v>
                </c:pt>
                <c:pt idx="15626">
                  <c:v>42191.404398148174</c:v>
                </c:pt>
                <c:pt idx="15627">
                  <c:v>42191.405092592591</c:v>
                </c:pt>
                <c:pt idx="15628">
                  <c:v>42191.405787037023</c:v>
                </c:pt>
                <c:pt idx="15629">
                  <c:v>42191.406481481485</c:v>
                </c:pt>
                <c:pt idx="15630">
                  <c:v>42191.407175925931</c:v>
                </c:pt>
                <c:pt idx="15631">
                  <c:v>42191.407870370385</c:v>
                </c:pt>
                <c:pt idx="15632">
                  <c:v>42191.408564814818</c:v>
                </c:pt>
                <c:pt idx="15633">
                  <c:v>42191.409259259271</c:v>
                </c:pt>
                <c:pt idx="15634">
                  <c:v>42191.409953703704</c:v>
                </c:pt>
                <c:pt idx="15635">
                  <c:v>42191.410648148179</c:v>
                </c:pt>
                <c:pt idx="15636">
                  <c:v>42191.41134259259</c:v>
                </c:pt>
                <c:pt idx="15637">
                  <c:v>42191.412037037051</c:v>
                </c:pt>
                <c:pt idx="15638">
                  <c:v>42191.412731481483</c:v>
                </c:pt>
                <c:pt idx="15639">
                  <c:v>42191.413425925923</c:v>
                </c:pt>
                <c:pt idx="15640">
                  <c:v>42191.414120370369</c:v>
                </c:pt>
                <c:pt idx="15641">
                  <c:v>42191.414814814831</c:v>
                </c:pt>
                <c:pt idx="15642">
                  <c:v>42191.415509259263</c:v>
                </c:pt>
                <c:pt idx="15643">
                  <c:v>42191.416203703702</c:v>
                </c:pt>
                <c:pt idx="15644">
                  <c:v>42191.416898148178</c:v>
                </c:pt>
                <c:pt idx="15645">
                  <c:v>42191.417592592603</c:v>
                </c:pt>
                <c:pt idx="15646">
                  <c:v>42191.418287037042</c:v>
                </c:pt>
                <c:pt idx="15647">
                  <c:v>42191.418981481482</c:v>
                </c:pt>
                <c:pt idx="15648">
                  <c:v>42191.419675925943</c:v>
                </c:pt>
                <c:pt idx="15649">
                  <c:v>42191.420370370368</c:v>
                </c:pt>
                <c:pt idx="15650">
                  <c:v>42191.4210648148</c:v>
                </c:pt>
                <c:pt idx="15651">
                  <c:v>42191.421759259254</c:v>
                </c:pt>
                <c:pt idx="15652">
                  <c:v>42191.422453703679</c:v>
                </c:pt>
                <c:pt idx="15653">
                  <c:v>42191.423148148147</c:v>
                </c:pt>
                <c:pt idx="15654">
                  <c:v>42191.423842592594</c:v>
                </c:pt>
                <c:pt idx="15655">
                  <c:v>42191.424537037041</c:v>
                </c:pt>
                <c:pt idx="15656">
                  <c:v>42191.42523148148</c:v>
                </c:pt>
                <c:pt idx="15657">
                  <c:v>42191.425925925927</c:v>
                </c:pt>
                <c:pt idx="15658">
                  <c:v>42191.426620370381</c:v>
                </c:pt>
                <c:pt idx="15659">
                  <c:v>42191.427314814806</c:v>
                </c:pt>
                <c:pt idx="15660">
                  <c:v>42191.42800925926</c:v>
                </c:pt>
                <c:pt idx="15661">
                  <c:v>42191.428703703685</c:v>
                </c:pt>
                <c:pt idx="15662">
                  <c:v>42191.429398148161</c:v>
                </c:pt>
                <c:pt idx="15663">
                  <c:v>42191.430092592593</c:v>
                </c:pt>
                <c:pt idx="15664">
                  <c:v>42191.430787037025</c:v>
                </c:pt>
                <c:pt idx="15665">
                  <c:v>42191.431481481464</c:v>
                </c:pt>
                <c:pt idx="15666">
                  <c:v>42191.432175925933</c:v>
                </c:pt>
                <c:pt idx="15667">
                  <c:v>42191.432870370387</c:v>
                </c:pt>
                <c:pt idx="15668">
                  <c:v>42191.433564814804</c:v>
                </c:pt>
                <c:pt idx="15669">
                  <c:v>42191.434259259273</c:v>
                </c:pt>
                <c:pt idx="15670">
                  <c:v>42191.434953703705</c:v>
                </c:pt>
                <c:pt idx="15671">
                  <c:v>42191.435648148159</c:v>
                </c:pt>
                <c:pt idx="15672">
                  <c:v>42191.436342592591</c:v>
                </c:pt>
                <c:pt idx="15673">
                  <c:v>42191.437037037038</c:v>
                </c:pt>
                <c:pt idx="15674">
                  <c:v>42191.437731481485</c:v>
                </c:pt>
                <c:pt idx="15675">
                  <c:v>42191.438425925931</c:v>
                </c:pt>
                <c:pt idx="15676">
                  <c:v>42191.439120370371</c:v>
                </c:pt>
                <c:pt idx="15677">
                  <c:v>42191.439814814818</c:v>
                </c:pt>
                <c:pt idx="15678">
                  <c:v>42191.440509259271</c:v>
                </c:pt>
                <c:pt idx="15679">
                  <c:v>42191.441203703704</c:v>
                </c:pt>
                <c:pt idx="15680">
                  <c:v>42191.441898148179</c:v>
                </c:pt>
                <c:pt idx="15681">
                  <c:v>42191.442592592604</c:v>
                </c:pt>
                <c:pt idx="15682">
                  <c:v>42191.443287037036</c:v>
                </c:pt>
                <c:pt idx="15683">
                  <c:v>42191.443981481476</c:v>
                </c:pt>
                <c:pt idx="15684">
                  <c:v>42191.444675925937</c:v>
                </c:pt>
                <c:pt idx="15685">
                  <c:v>42191.445370370369</c:v>
                </c:pt>
                <c:pt idx="15686">
                  <c:v>42191.446064814816</c:v>
                </c:pt>
                <c:pt idx="15687">
                  <c:v>42191.446759259263</c:v>
                </c:pt>
                <c:pt idx="15688">
                  <c:v>42191.447453703688</c:v>
                </c:pt>
                <c:pt idx="15689">
                  <c:v>42191.448148148171</c:v>
                </c:pt>
                <c:pt idx="15690">
                  <c:v>42191.448842592603</c:v>
                </c:pt>
                <c:pt idx="15691">
                  <c:v>42191.449537037042</c:v>
                </c:pt>
                <c:pt idx="15692">
                  <c:v>42191.450231481496</c:v>
                </c:pt>
                <c:pt idx="15693">
                  <c:v>42191.450925925943</c:v>
                </c:pt>
                <c:pt idx="15694">
                  <c:v>42191.451620370368</c:v>
                </c:pt>
                <c:pt idx="15695">
                  <c:v>42191.452314814829</c:v>
                </c:pt>
                <c:pt idx="15696">
                  <c:v>42191.453009259261</c:v>
                </c:pt>
                <c:pt idx="15697">
                  <c:v>42191.453703703679</c:v>
                </c:pt>
                <c:pt idx="15698">
                  <c:v>42191.454398148177</c:v>
                </c:pt>
                <c:pt idx="15699">
                  <c:v>42191.455092592601</c:v>
                </c:pt>
                <c:pt idx="15700">
                  <c:v>42191.455787037034</c:v>
                </c:pt>
                <c:pt idx="15701">
                  <c:v>42191.45648148148</c:v>
                </c:pt>
                <c:pt idx="15702">
                  <c:v>42191.457175925942</c:v>
                </c:pt>
                <c:pt idx="15703">
                  <c:v>42191.457870370396</c:v>
                </c:pt>
                <c:pt idx="15704">
                  <c:v>42191.458564814813</c:v>
                </c:pt>
                <c:pt idx="15705">
                  <c:v>42191.459259259274</c:v>
                </c:pt>
                <c:pt idx="15706">
                  <c:v>42191.459953703707</c:v>
                </c:pt>
                <c:pt idx="15707">
                  <c:v>42191.460648148161</c:v>
                </c:pt>
                <c:pt idx="15708">
                  <c:v>42191.461342592585</c:v>
                </c:pt>
                <c:pt idx="15709">
                  <c:v>42191.462037037039</c:v>
                </c:pt>
                <c:pt idx="15710">
                  <c:v>42191.462731481479</c:v>
                </c:pt>
                <c:pt idx="15711">
                  <c:v>42191.463425925926</c:v>
                </c:pt>
                <c:pt idx="15712">
                  <c:v>42191.464120370372</c:v>
                </c:pt>
                <c:pt idx="15713">
                  <c:v>42191.464814814812</c:v>
                </c:pt>
                <c:pt idx="15714">
                  <c:v>42191.465509259258</c:v>
                </c:pt>
                <c:pt idx="15715">
                  <c:v>42191.466203703705</c:v>
                </c:pt>
                <c:pt idx="15716">
                  <c:v>42191.466898148174</c:v>
                </c:pt>
                <c:pt idx="15717">
                  <c:v>42191.467592592591</c:v>
                </c:pt>
                <c:pt idx="15718">
                  <c:v>42191.468287037038</c:v>
                </c:pt>
                <c:pt idx="15719">
                  <c:v>42191.468981481485</c:v>
                </c:pt>
                <c:pt idx="15720">
                  <c:v>42191.469675925931</c:v>
                </c:pt>
                <c:pt idx="15721">
                  <c:v>42191.470370370385</c:v>
                </c:pt>
                <c:pt idx="15722">
                  <c:v>42191.471064814803</c:v>
                </c:pt>
                <c:pt idx="15723">
                  <c:v>42191.471759259257</c:v>
                </c:pt>
                <c:pt idx="15724">
                  <c:v>42191.472453703704</c:v>
                </c:pt>
                <c:pt idx="15725">
                  <c:v>42191.473148148165</c:v>
                </c:pt>
                <c:pt idx="15726">
                  <c:v>42191.47384259259</c:v>
                </c:pt>
                <c:pt idx="15727">
                  <c:v>42191.474537037051</c:v>
                </c:pt>
                <c:pt idx="15728">
                  <c:v>42191.475231481483</c:v>
                </c:pt>
                <c:pt idx="15729">
                  <c:v>42191.475925925923</c:v>
                </c:pt>
                <c:pt idx="15730">
                  <c:v>42191.476620370369</c:v>
                </c:pt>
                <c:pt idx="15731">
                  <c:v>42191.477314814816</c:v>
                </c:pt>
                <c:pt idx="15732">
                  <c:v>42191.478009259263</c:v>
                </c:pt>
                <c:pt idx="15733">
                  <c:v>42191.478703703688</c:v>
                </c:pt>
                <c:pt idx="15734">
                  <c:v>42191.479398148171</c:v>
                </c:pt>
                <c:pt idx="15735">
                  <c:v>42191.480092592603</c:v>
                </c:pt>
                <c:pt idx="15736">
                  <c:v>42191.480787037035</c:v>
                </c:pt>
                <c:pt idx="15737">
                  <c:v>42191.481481481474</c:v>
                </c:pt>
                <c:pt idx="15738">
                  <c:v>42191.482175925943</c:v>
                </c:pt>
                <c:pt idx="15739">
                  <c:v>42191.48287037039</c:v>
                </c:pt>
                <c:pt idx="15740">
                  <c:v>42191.483564814815</c:v>
                </c:pt>
                <c:pt idx="15741">
                  <c:v>42191.484259259276</c:v>
                </c:pt>
                <c:pt idx="15742">
                  <c:v>42191.484953703701</c:v>
                </c:pt>
                <c:pt idx="15743">
                  <c:v>42191.485648148169</c:v>
                </c:pt>
                <c:pt idx="15744">
                  <c:v>42191.486342592601</c:v>
                </c:pt>
                <c:pt idx="15745">
                  <c:v>42191.487037037041</c:v>
                </c:pt>
                <c:pt idx="15746">
                  <c:v>42191.48773148148</c:v>
                </c:pt>
                <c:pt idx="15747">
                  <c:v>42191.488425925942</c:v>
                </c:pt>
                <c:pt idx="15748">
                  <c:v>42191.489120370381</c:v>
                </c:pt>
                <c:pt idx="15749">
                  <c:v>42191.489814814813</c:v>
                </c:pt>
                <c:pt idx="15750">
                  <c:v>42191.49050925926</c:v>
                </c:pt>
                <c:pt idx="15751">
                  <c:v>42191.491203703685</c:v>
                </c:pt>
                <c:pt idx="15752">
                  <c:v>42191.491898148161</c:v>
                </c:pt>
                <c:pt idx="15753">
                  <c:v>42191.492592592593</c:v>
                </c:pt>
                <c:pt idx="15754">
                  <c:v>42191.493287037025</c:v>
                </c:pt>
                <c:pt idx="15755">
                  <c:v>42191.493981481464</c:v>
                </c:pt>
                <c:pt idx="15756">
                  <c:v>42191.494675925933</c:v>
                </c:pt>
                <c:pt idx="15757">
                  <c:v>42191.495370370372</c:v>
                </c:pt>
                <c:pt idx="15758">
                  <c:v>42191.496064814804</c:v>
                </c:pt>
                <c:pt idx="15759">
                  <c:v>42191.496759259258</c:v>
                </c:pt>
                <c:pt idx="15760">
                  <c:v>42191.497453703683</c:v>
                </c:pt>
                <c:pt idx="15761">
                  <c:v>42191.498148148159</c:v>
                </c:pt>
                <c:pt idx="15762">
                  <c:v>42191.498842592591</c:v>
                </c:pt>
                <c:pt idx="15763">
                  <c:v>42191.499537037038</c:v>
                </c:pt>
                <c:pt idx="15764">
                  <c:v>42191.500231481492</c:v>
                </c:pt>
                <c:pt idx="15765">
                  <c:v>42191.500925925931</c:v>
                </c:pt>
                <c:pt idx="15766">
                  <c:v>42191.501620370371</c:v>
                </c:pt>
                <c:pt idx="15767">
                  <c:v>42191.502314814818</c:v>
                </c:pt>
                <c:pt idx="15768">
                  <c:v>42191.503009259257</c:v>
                </c:pt>
                <c:pt idx="15769">
                  <c:v>42191.503703703682</c:v>
                </c:pt>
                <c:pt idx="15770">
                  <c:v>42191.504398148179</c:v>
                </c:pt>
                <c:pt idx="15771">
                  <c:v>42191.50509259259</c:v>
                </c:pt>
                <c:pt idx="15772">
                  <c:v>42191.505787037022</c:v>
                </c:pt>
                <c:pt idx="15773">
                  <c:v>42191.506481481476</c:v>
                </c:pt>
                <c:pt idx="15774">
                  <c:v>42191.507175925923</c:v>
                </c:pt>
                <c:pt idx="15775">
                  <c:v>42191.507870370369</c:v>
                </c:pt>
                <c:pt idx="15776">
                  <c:v>42191.508564814816</c:v>
                </c:pt>
                <c:pt idx="15777">
                  <c:v>42191.509259259263</c:v>
                </c:pt>
                <c:pt idx="15778">
                  <c:v>42191.509953703688</c:v>
                </c:pt>
                <c:pt idx="15779">
                  <c:v>42191.510648148171</c:v>
                </c:pt>
                <c:pt idx="15780">
                  <c:v>42191.511342592596</c:v>
                </c:pt>
                <c:pt idx="15781">
                  <c:v>42191.512037037042</c:v>
                </c:pt>
                <c:pt idx="15782">
                  <c:v>42191.512731481482</c:v>
                </c:pt>
                <c:pt idx="15783">
                  <c:v>42191.513425925928</c:v>
                </c:pt>
                <c:pt idx="15784">
                  <c:v>42191.514120370368</c:v>
                </c:pt>
                <c:pt idx="15785">
                  <c:v>42191.514814814829</c:v>
                </c:pt>
                <c:pt idx="15786">
                  <c:v>42191.515509259261</c:v>
                </c:pt>
                <c:pt idx="15787">
                  <c:v>42191.516203703701</c:v>
                </c:pt>
                <c:pt idx="15788">
                  <c:v>42191.516898148177</c:v>
                </c:pt>
                <c:pt idx="15789">
                  <c:v>42191.517592592601</c:v>
                </c:pt>
                <c:pt idx="15790">
                  <c:v>42191.518287037041</c:v>
                </c:pt>
                <c:pt idx="15791">
                  <c:v>42191.51898148148</c:v>
                </c:pt>
                <c:pt idx="15792">
                  <c:v>42191.519675925942</c:v>
                </c:pt>
                <c:pt idx="15793">
                  <c:v>42191.520370370381</c:v>
                </c:pt>
                <c:pt idx="15794">
                  <c:v>42191.521064814784</c:v>
                </c:pt>
                <c:pt idx="15795">
                  <c:v>42191.521759259245</c:v>
                </c:pt>
                <c:pt idx="15796">
                  <c:v>42191.522453703685</c:v>
                </c:pt>
                <c:pt idx="15797">
                  <c:v>42191.523148148146</c:v>
                </c:pt>
                <c:pt idx="15798">
                  <c:v>42191.523842592585</c:v>
                </c:pt>
                <c:pt idx="15799">
                  <c:v>42191.524537037039</c:v>
                </c:pt>
                <c:pt idx="15800">
                  <c:v>42191.525231481479</c:v>
                </c:pt>
                <c:pt idx="15801">
                  <c:v>42191.525925925926</c:v>
                </c:pt>
                <c:pt idx="15802">
                  <c:v>42191.526620370372</c:v>
                </c:pt>
                <c:pt idx="15803">
                  <c:v>42191.527314814804</c:v>
                </c:pt>
                <c:pt idx="15804">
                  <c:v>42191.528009259258</c:v>
                </c:pt>
                <c:pt idx="15805">
                  <c:v>42191.528703703683</c:v>
                </c:pt>
                <c:pt idx="15806">
                  <c:v>42191.529398148159</c:v>
                </c:pt>
                <c:pt idx="15807">
                  <c:v>42191.530092592591</c:v>
                </c:pt>
                <c:pt idx="15808">
                  <c:v>42191.530787037023</c:v>
                </c:pt>
                <c:pt idx="15809">
                  <c:v>42191.53148148147</c:v>
                </c:pt>
                <c:pt idx="15810">
                  <c:v>42191.532175925931</c:v>
                </c:pt>
                <c:pt idx="15811">
                  <c:v>42191.532870370385</c:v>
                </c:pt>
                <c:pt idx="15812">
                  <c:v>42191.533564814803</c:v>
                </c:pt>
                <c:pt idx="15813">
                  <c:v>42191.534259259271</c:v>
                </c:pt>
                <c:pt idx="15814">
                  <c:v>42191.534953703704</c:v>
                </c:pt>
                <c:pt idx="15815">
                  <c:v>42191.535648148165</c:v>
                </c:pt>
                <c:pt idx="15816">
                  <c:v>42191.53634259259</c:v>
                </c:pt>
                <c:pt idx="15817">
                  <c:v>42191.537037037036</c:v>
                </c:pt>
                <c:pt idx="15818">
                  <c:v>42191.537731481476</c:v>
                </c:pt>
                <c:pt idx="15819">
                  <c:v>42191.538425925923</c:v>
                </c:pt>
                <c:pt idx="15820">
                  <c:v>42191.539120370355</c:v>
                </c:pt>
                <c:pt idx="15821">
                  <c:v>42191.539814814816</c:v>
                </c:pt>
                <c:pt idx="15822">
                  <c:v>42191.540509259263</c:v>
                </c:pt>
                <c:pt idx="15823">
                  <c:v>42191.541203703688</c:v>
                </c:pt>
                <c:pt idx="15824">
                  <c:v>42191.541898148171</c:v>
                </c:pt>
                <c:pt idx="15825">
                  <c:v>42191.542592592603</c:v>
                </c:pt>
                <c:pt idx="15826">
                  <c:v>42191.543287037035</c:v>
                </c:pt>
                <c:pt idx="15827">
                  <c:v>42191.543981481474</c:v>
                </c:pt>
                <c:pt idx="15828">
                  <c:v>42191.544675925943</c:v>
                </c:pt>
                <c:pt idx="15829">
                  <c:v>42191.545370370368</c:v>
                </c:pt>
                <c:pt idx="15830">
                  <c:v>42191.546064814815</c:v>
                </c:pt>
                <c:pt idx="15831">
                  <c:v>42191.546759259261</c:v>
                </c:pt>
                <c:pt idx="15832">
                  <c:v>42191.547453703679</c:v>
                </c:pt>
                <c:pt idx="15833">
                  <c:v>42191.548148148169</c:v>
                </c:pt>
                <c:pt idx="15834">
                  <c:v>42191.548842592601</c:v>
                </c:pt>
                <c:pt idx="15835">
                  <c:v>42191.549537037041</c:v>
                </c:pt>
                <c:pt idx="15836">
                  <c:v>42191.550231481495</c:v>
                </c:pt>
                <c:pt idx="15837">
                  <c:v>42191.550925925942</c:v>
                </c:pt>
                <c:pt idx="15838">
                  <c:v>42191.551620370381</c:v>
                </c:pt>
                <c:pt idx="15839">
                  <c:v>42191.552314814813</c:v>
                </c:pt>
                <c:pt idx="15840">
                  <c:v>42191.55300925926</c:v>
                </c:pt>
                <c:pt idx="15841">
                  <c:v>42191.553703703685</c:v>
                </c:pt>
                <c:pt idx="15842">
                  <c:v>42191.554398148175</c:v>
                </c:pt>
                <c:pt idx="15843">
                  <c:v>42191.555092592593</c:v>
                </c:pt>
                <c:pt idx="15844">
                  <c:v>42191.555787037025</c:v>
                </c:pt>
                <c:pt idx="15845">
                  <c:v>42191.556481481479</c:v>
                </c:pt>
                <c:pt idx="15846">
                  <c:v>42191.557175925933</c:v>
                </c:pt>
                <c:pt idx="15847">
                  <c:v>42191.557870370387</c:v>
                </c:pt>
                <c:pt idx="15848">
                  <c:v>42191.558564814812</c:v>
                </c:pt>
                <c:pt idx="15849">
                  <c:v>42191.559259259273</c:v>
                </c:pt>
                <c:pt idx="15850">
                  <c:v>42191.559953703705</c:v>
                </c:pt>
                <c:pt idx="15851">
                  <c:v>42191.560648148159</c:v>
                </c:pt>
                <c:pt idx="15852">
                  <c:v>42191.561342592584</c:v>
                </c:pt>
                <c:pt idx="15853">
                  <c:v>42191.562037037038</c:v>
                </c:pt>
                <c:pt idx="15854">
                  <c:v>42191.562731481485</c:v>
                </c:pt>
                <c:pt idx="15855">
                  <c:v>42191.563425925924</c:v>
                </c:pt>
                <c:pt idx="15856">
                  <c:v>42191.564120370371</c:v>
                </c:pt>
                <c:pt idx="15857">
                  <c:v>42191.564814814818</c:v>
                </c:pt>
                <c:pt idx="15858">
                  <c:v>42191.565509259257</c:v>
                </c:pt>
                <c:pt idx="15859">
                  <c:v>42191.566203703704</c:v>
                </c:pt>
                <c:pt idx="15860">
                  <c:v>42191.566898148179</c:v>
                </c:pt>
                <c:pt idx="15861">
                  <c:v>42191.56759259259</c:v>
                </c:pt>
                <c:pt idx="15862">
                  <c:v>42191.568287037036</c:v>
                </c:pt>
                <c:pt idx="15863">
                  <c:v>42191.568981481476</c:v>
                </c:pt>
                <c:pt idx="15864">
                  <c:v>42191.569675925923</c:v>
                </c:pt>
                <c:pt idx="15865">
                  <c:v>42191.570370370369</c:v>
                </c:pt>
                <c:pt idx="15866">
                  <c:v>42191.571064814802</c:v>
                </c:pt>
                <c:pt idx="15867">
                  <c:v>42191.571759259255</c:v>
                </c:pt>
                <c:pt idx="15868">
                  <c:v>42191.572453703688</c:v>
                </c:pt>
                <c:pt idx="15869">
                  <c:v>42191.573148148149</c:v>
                </c:pt>
                <c:pt idx="15870">
                  <c:v>42191.573842592596</c:v>
                </c:pt>
                <c:pt idx="15871">
                  <c:v>42191.574537037042</c:v>
                </c:pt>
                <c:pt idx="15872">
                  <c:v>42191.575231481482</c:v>
                </c:pt>
                <c:pt idx="15873">
                  <c:v>42191.575925925928</c:v>
                </c:pt>
                <c:pt idx="15874">
                  <c:v>42191.576620370368</c:v>
                </c:pt>
                <c:pt idx="15875">
                  <c:v>42191.577314814815</c:v>
                </c:pt>
                <c:pt idx="15876">
                  <c:v>42191.578009259261</c:v>
                </c:pt>
                <c:pt idx="15877">
                  <c:v>42191.578703703679</c:v>
                </c:pt>
                <c:pt idx="15878">
                  <c:v>42191.579398148169</c:v>
                </c:pt>
                <c:pt idx="15879">
                  <c:v>42191.580092592601</c:v>
                </c:pt>
                <c:pt idx="15880">
                  <c:v>42191.580787037034</c:v>
                </c:pt>
                <c:pt idx="15881">
                  <c:v>42191.581481481466</c:v>
                </c:pt>
                <c:pt idx="15882">
                  <c:v>42191.582175925942</c:v>
                </c:pt>
                <c:pt idx="15883">
                  <c:v>42191.582870370396</c:v>
                </c:pt>
                <c:pt idx="15884">
                  <c:v>42191.583564814806</c:v>
                </c:pt>
                <c:pt idx="15885">
                  <c:v>42191.584259259274</c:v>
                </c:pt>
                <c:pt idx="15886">
                  <c:v>42191.584953703707</c:v>
                </c:pt>
                <c:pt idx="15887">
                  <c:v>42191.585648148161</c:v>
                </c:pt>
                <c:pt idx="15888">
                  <c:v>42191.586342592593</c:v>
                </c:pt>
                <c:pt idx="15889">
                  <c:v>42191.587037037039</c:v>
                </c:pt>
                <c:pt idx="15890">
                  <c:v>42191.587731481479</c:v>
                </c:pt>
                <c:pt idx="15891">
                  <c:v>42191.588425925933</c:v>
                </c:pt>
                <c:pt idx="15892">
                  <c:v>42191.589120370372</c:v>
                </c:pt>
                <c:pt idx="15893">
                  <c:v>42191.589814814812</c:v>
                </c:pt>
                <c:pt idx="15894">
                  <c:v>42191.590509259258</c:v>
                </c:pt>
                <c:pt idx="15895">
                  <c:v>42191.591203703683</c:v>
                </c:pt>
                <c:pt idx="15896">
                  <c:v>42191.591898148159</c:v>
                </c:pt>
                <c:pt idx="15897">
                  <c:v>42191.592592592591</c:v>
                </c:pt>
                <c:pt idx="15898">
                  <c:v>42191.593287037023</c:v>
                </c:pt>
                <c:pt idx="15899">
                  <c:v>42191.59398148147</c:v>
                </c:pt>
                <c:pt idx="15900">
                  <c:v>42191.594675925931</c:v>
                </c:pt>
                <c:pt idx="15901">
                  <c:v>42191.595370370371</c:v>
                </c:pt>
                <c:pt idx="15902">
                  <c:v>42191.596064814803</c:v>
                </c:pt>
                <c:pt idx="15903">
                  <c:v>42191.596759259257</c:v>
                </c:pt>
                <c:pt idx="15904">
                  <c:v>42191.597453703682</c:v>
                </c:pt>
                <c:pt idx="15905">
                  <c:v>42191.598148148165</c:v>
                </c:pt>
                <c:pt idx="15906">
                  <c:v>42191.59884259259</c:v>
                </c:pt>
                <c:pt idx="15907">
                  <c:v>42191.599537037036</c:v>
                </c:pt>
                <c:pt idx="15908">
                  <c:v>42191.600231481483</c:v>
                </c:pt>
                <c:pt idx="15909">
                  <c:v>42191.600925925923</c:v>
                </c:pt>
                <c:pt idx="15910">
                  <c:v>42191.601620370355</c:v>
                </c:pt>
                <c:pt idx="15911">
                  <c:v>42191.602314814816</c:v>
                </c:pt>
                <c:pt idx="15912">
                  <c:v>42191.603009259255</c:v>
                </c:pt>
                <c:pt idx="15913">
                  <c:v>42191.603703703673</c:v>
                </c:pt>
                <c:pt idx="15914">
                  <c:v>42191.604398148171</c:v>
                </c:pt>
                <c:pt idx="15915">
                  <c:v>42191.605092592596</c:v>
                </c:pt>
                <c:pt idx="15916">
                  <c:v>42191.60578703702</c:v>
                </c:pt>
                <c:pt idx="15917">
                  <c:v>42191.606481481474</c:v>
                </c:pt>
                <c:pt idx="15918">
                  <c:v>42191.607175925928</c:v>
                </c:pt>
                <c:pt idx="15919">
                  <c:v>42191.607870370368</c:v>
                </c:pt>
                <c:pt idx="15920">
                  <c:v>42191.608564814815</c:v>
                </c:pt>
                <c:pt idx="15921">
                  <c:v>42191.609259259261</c:v>
                </c:pt>
                <c:pt idx="15922">
                  <c:v>42191.609953703679</c:v>
                </c:pt>
                <c:pt idx="15923">
                  <c:v>42191.610648148169</c:v>
                </c:pt>
                <c:pt idx="15924">
                  <c:v>42191.611342592594</c:v>
                </c:pt>
                <c:pt idx="15925">
                  <c:v>42191.612037037041</c:v>
                </c:pt>
                <c:pt idx="15926">
                  <c:v>42191.61273148148</c:v>
                </c:pt>
                <c:pt idx="15927">
                  <c:v>42191.613425925927</c:v>
                </c:pt>
                <c:pt idx="15928">
                  <c:v>42191.614120370381</c:v>
                </c:pt>
                <c:pt idx="15929">
                  <c:v>42191.614814814813</c:v>
                </c:pt>
                <c:pt idx="15930">
                  <c:v>42191.61550925926</c:v>
                </c:pt>
                <c:pt idx="15931">
                  <c:v>42191.616203703707</c:v>
                </c:pt>
                <c:pt idx="15932">
                  <c:v>42191.616898148175</c:v>
                </c:pt>
                <c:pt idx="15933">
                  <c:v>42191.617592592593</c:v>
                </c:pt>
                <c:pt idx="15934">
                  <c:v>42191.618287037039</c:v>
                </c:pt>
                <c:pt idx="15935">
                  <c:v>42191.618981481479</c:v>
                </c:pt>
                <c:pt idx="15936">
                  <c:v>42191.619675925933</c:v>
                </c:pt>
                <c:pt idx="15937">
                  <c:v>42191.620370370372</c:v>
                </c:pt>
                <c:pt idx="15938">
                  <c:v>42191.621064814783</c:v>
                </c:pt>
                <c:pt idx="15939">
                  <c:v>42191.621759259244</c:v>
                </c:pt>
                <c:pt idx="15940">
                  <c:v>42191.622453703683</c:v>
                </c:pt>
                <c:pt idx="15941">
                  <c:v>42191.623148148145</c:v>
                </c:pt>
                <c:pt idx="15942">
                  <c:v>42191.623842592584</c:v>
                </c:pt>
                <c:pt idx="15943">
                  <c:v>42191.624537037038</c:v>
                </c:pt>
                <c:pt idx="15944">
                  <c:v>42191.625231481485</c:v>
                </c:pt>
                <c:pt idx="15945">
                  <c:v>42191.625925925924</c:v>
                </c:pt>
                <c:pt idx="15946">
                  <c:v>42191.626620370371</c:v>
                </c:pt>
                <c:pt idx="15947">
                  <c:v>42191.627314814803</c:v>
                </c:pt>
                <c:pt idx="15948">
                  <c:v>42191.628009259257</c:v>
                </c:pt>
                <c:pt idx="15949">
                  <c:v>42191.628703703682</c:v>
                </c:pt>
                <c:pt idx="15950">
                  <c:v>42191.629398148165</c:v>
                </c:pt>
                <c:pt idx="15951">
                  <c:v>42191.63009259259</c:v>
                </c:pt>
                <c:pt idx="15952">
                  <c:v>42191.630787037022</c:v>
                </c:pt>
                <c:pt idx="15953">
                  <c:v>42191.631481481454</c:v>
                </c:pt>
                <c:pt idx="15954">
                  <c:v>42191.632175925923</c:v>
                </c:pt>
                <c:pt idx="15955">
                  <c:v>42191.632870370369</c:v>
                </c:pt>
                <c:pt idx="15956">
                  <c:v>42191.633564814802</c:v>
                </c:pt>
                <c:pt idx="15957">
                  <c:v>42191.634259259263</c:v>
                </c:pt>
                <c:pt idx="15958">
                  <c:v>42191.634953703688</c:v>
                </c:pt>
                <c:pt idx="15959">
                  <c:v>42191.635648148149</c:v>
                </c:pt>
                <c:pt idx="15960">
                  <c:v>42191.636342592596</c:v>
                </c:pt>
                <c:pt idx="15961">
                  <c:v>42191.637037037035</c:v>
                </c:pt>
                <c:pt idx="15962">
                  <c:v>42191.637731481474</c:v>
                </c:pt>
                <c:pt idx="15963">
                  <c:v>42191.638425925928</c:v>
                </c:pt>
                <c:pt idx="15964">
                  <c:v>42191.639120370353</c:v>
                </c:pt>
                <c:pt idx="15965">
                  <c:v>42191.639814814815</c:v>
                </c:pt>
                <c:pt idx="15966">
                  <c:v>42191.640509259261</c:v>
                </c:pt>
                <c:pt idx="15967">
                  <c:v>42191.641203703679</c:v>
                </c:pt>
                <c:pt idx="15968">
                  <c:v>42191.641898148169</c:v>
                </c:pt>
                <c:pt idx="15969">
                  <c:v>42191.642592592601</c:v>
                </c:pt>
                <c:pt idx="15970">
                  <c:v>42191.643287037034</c:v>
                </c:pt>
                <c:pt idx="15971">
                  <c:v>42191.643981481466</c:v>
                </c:pt>
                <c:pt idx="15972">
                  <c:v>42191.644675925942</c:v>
                </c:pt>
                <c:pt idx="15973">
                  <c:v>42191.645370370381</c:v>
                </c:pt>
                <c:pt idx="15974">
                  <c:v>42191.646064814806</c:v>
                </c:pt>
                <c:pt idx="15975">
                  <c:v>42191.64675925926</c:v>
                </c:pt>
                <c:pt idx="15976">
                  <c:v>42191.647453703685</c:v>
                </c:pt>
                <c:pt idx="15977">
                  <c:v>42191.648148148161</c:v>
                </c:pt>
                <c:pt idx="15978">
                  <c:v>42191.648842592593</c:v>
                </c:pt>
                <c:pt idx="15979">
                  <c:v>42191.649537037039</c:v>
                </c:pt>
                <c:pt idx="15980">
                  <c:v>42191.650231481493</c:v>
                </c:pt>
                <c:pt idx="15981">
                  <c:v>42191.650925925933</c:v>
                </c:pt>
                <c:pt idx="15982">
                  <c:v>42191.651620370372</c:v>
                </c:pt>
                <c:pt idx="15983">
                  <c:v>42191.652314814812</c:v>
                </c:pt>
                <c:pt idx="15984">
                  <c:v>42191.653009259258</c:v>
                </c:pt>
                <c:pt idx="15985">
                  <c:v>42191.653703703683</c:v>
                </c:pt>
                <c:pt idx="15986">
                  <c:v>42191.654398148174</c:v>
                </c:pt>
                <c:pt idx="15987">
                  <c:v>42191.655092592591</c:v>
                </c:pt>
                <c:pt idx="15988">
                  <c:v>42191.655787037023</c:v>
                </c:pt>
                <c:pt idx="15989">
                  <c:v>42191.656481481485</c:v>
                </c:pt>
                <c:pt idx="15990">
                  <c:v>42191.657175925931</c:v>
                </c:pt>
                <c:pt idx="15991">
                  <c:v>42191.657870370385</c:v>
                </c:pt>
                <c:pt idx="15992">
                  <c:v>42191.658564814818</c:v>
                </c:pt>
                <c:pt idx="15993">
                  <c:v>42191.659259259271</c:v>
                </c:pt>
                <c:pt idx="15994">
                  <c:v>42191.659953703704</c:v>
                </c:pt>
                <c:pt idx="15995">
                  <c:v>42191.660648148165</c:v>
                </c:pt>
                <c:pt idx="15996">
                  <c:v>42191.661342592575</c:v>
                </c:pt>
                <c:pt idx="15997">
                  <c:v>42191.662037037036</c:v>
                </c:pt>
                <c:pt idx="15998">
                  <c:v>42191.662731481476</c:v>
                </c:pt>
                <c:pt idx="15999">
                  <c:v>42191.663425925908</c:v>
                </c:pt>
                <c:pt idx="16000">
                  <c:v>42191.664120370355</c:v>
                </c:pt>
                <c:pt idx="16001">
                  <c:v>42191.664814814816</c:v>
                </c:pt>
                <c:pt idx="16002">
                  <c:v>42191.665509259255</c:v>
                </c:pt>
                <c:pt idx="16003">
                  <c:v>42191.666203703688</c:v>
                </c:pt>
                <c:pt idx="16004">
                  <c:v>42191.666898148171</c:v>
                </c:pt>
                <c:pt idx="16005">
                  <c:v>42191.667592592596</c:v>
                </c:pt>
                <c:pt idx="16006">
                  <c:v>42191.668287037035</c:v>
                </c:pt>
                <c:pt idx="16007">
                  <c:v>42191.668981481474</c:v>
                </c:pt>
                <c:pt idx="16008">
                  <c:v>42191.669675925928</c:v>
                </c:pt>
                <c:pt idx="16009">
                  <c:v>42191.670370370368</c:v>
                </c:pt>
                <c:pt idx="16010">
                  <c:v>42191.6710648148</c:v>
                </c:pt>
                <c:pt idx="16011">
                  <c:v>42191.671759259254</c:v>
                </c:pt>
                <c:pt idx="16012">
                  <c:v>42191.672453703679</c:v>
                </c:pt>
                <c:pt idx="16013">
                  <c:v>42191.673148148147</c:v>
                </c:pt>
              </c:numCache>
            </c:numRef>
          </c:xVal>
          <c:yVal>
            <c:numRef>
              <c:f>'Start of Shade Water Temp'!$C$3:$C$16016</c:f>
              <c:numCache>
                <c:formatCode>General</c:formatCode>
                <c:ptCount val="16014"/>
                <c:pt idx="0">
                  <c:v>68.055999999999983</c:v>
                </c:pt>
                <c:pt idx="1">
                  <c:v>68.055999999999983</c:v>
                </c:pt>
                <c:pt idx="2">
                  <c:v>68.055999999999983</c:v>
                </c:pt>
                <c:pt idx="3">
                  <c:v>68.055999999999983</c:v>
                </c:pt>
                <c:pt idx="4">
                  <c:v>68.055999999999983</c:v>
                </c:pt>
                <c:pt idx="5">
                  <c:v>68.055999999999983</c:v>
                </c:pt>
                <c:pt idx="6">
                  <c:v>68.055999999999983</c:v>
                </c:pt>
                <c:pt idx="7">
                  <c:v>68.055999999999983</c:v>
                </c:pt>
                <c:pt idx="8">
                  <c:v>68.055999999999983</c:v>
                </c:pt>
                <c:pt idx="9">
                  <c:v>68.013000000000005</c:v>
                </c:pt>
                <c:pt idx="10">
                  <c:v>68.013000000000005</c:v>
                </c:pt>
                <c:pt idx="11">
                  <c:v>68.013000000000005</c:v>
                </c:pt>
                <c:pt idx="12">
                  <c:v>68.013000000000005</c:v>
                </c:pt>
                <c:pt idx="13">
                  <c:v>68.013000000000005</c:v>
                </c:pt>
                <c:pt idx="14">
                  <c:v>68.013000000000005</c:v>
                </c:pt>
                <c:pt idx="15">
                  <c:v>68.013000000000005</c:v>
                </c:pt>
                <c:pt idx="16">
                  <c:v>68.013000000000005</c:v>
                </c:pt>
                <c:pt idx="17">
                  <c:v>68.013000000000005</c:v>
                </c:pt>
                <c:pt idx="18">
                  <c:v>68.013000000000005</c:v>
                </c:pt>
                <c:pt idx="19">
                  <c:v>68.013000000000005</c:v>
                </c:pt>
                <c:pt idx="20">
                  <c:v>68.013000000000005</c:v>
                </c:pt>
                <c:pt idx="21">
                  <c:v>68.013000000000005</c:v>
                </c:pt>
                <c:pt idx="22">
                  <c:v>68.055999999999983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68.055999999999983</c:v>
                </c:pt>
                <c:pt idx="31">
                  <c:v>68.055999999999983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68.013000000000005</c:v>
                </c:pt>
                <c:pt idx="35">
                  <c:v>68.013000000000005</c:v>
                </c:pt>
                <c:pt idx="36">
                  <c:v>68.013000000000005</c:v>
                </c:pt>
                <c:pt idx="37">
                  <c:v>68.013000000000005</c:v>
                </c:pt>
                <c:pt idx="38">
                  <c:v>68.013000000000005</c:v>
                </c:pt>
                <c:pt idx="39">
                  <c:v>68.013000000000005</c:v>
                </c:pt>
                <c:pt idx="40">
                  <c:v>67.971000000000004</c:v>
                </c:pt>
                <c:pt idx="41">
                  <c:v>67.971000000000004</c:v>
                </c:pt>
                <c:pt idx="42">
                  <c:v>67.971000000000004</c:v>
                </c:pt>
                <c:pt idx="43">
                  <c:v>67.971000000000004</c:v>
                </c:pt>
                <c:pt idx="44">
                  <c:v>67.971000000000004</c:v>
                </c:pt>
                <c:pt idx="45">
                  <c:v>67.971000000000004</c:v>
                </c:pt>
                <c:pt idx="46">
                  <c:v>67.971000000000004</c:v>
                </c:pt>
                <c:pt idx="47">
                  <c:v>67.971000000000004</c:v>
                </c:pt>
                <c:pt idx="48">
                  <c:v>67.971000000000004</c:v>
                </c:pt>
                <c:pt idx="49">
                  <c:v>67.971000000000004</c:v>
                </c:pt>
                <c:pt idx="50">
                  <c:v>67.971000000000004</c:v>
                </c:pt>
                <c:pt idx="51">
                  <c:v>67.971000000000004</c:v>
                </c:pt>
                <c:pt idx="52">
                  <c:v>67.971000000000004</c:v>
                </c:pt>
                <c:pt idx="53">
                  <c:v>67.971000000000004</c:v>
                </c:pt>
                <c:pt idx="54">
                  <c:v>67.971000000000004</c:v>
                </c:pt>
                <c:pt idx="55">
                  <c:v>67.971000000000004</c:v>
                </c:pt>
                <c:pt idx="56">
                  <c:v>67.971000000000004</c:v>
                </c:pt>
                <c:pt idx="57">
                  <c:v>67.971000000000004</c:v>
                </c:pt>
                <c:pt idx="58">
                  <c:v>67.971000000000004</c:v>
                </c:pt>
                <c:pt idx="59">
                  <c:v>67.971000000000004</c:v>
                </c:pt>
                <c:pt idx="60">
                  <c:v>67.971000000000004</c:v>
                </c:pt>
                <c:pt idx="61">
                  <c:v>67.971000000000004</c:v>
                </c:pt>
                <c:pt idx="62">
                  <c:v>67.971000000000004</c:v>
                </c:pt>
                <c:pt idx="63">
                  <c:v>67.971000000000004</c:v>
                </c:pt>
                <c:pt idx="64">
                  <c:v>67.971000000000004</c:v>
                </c:pt>
                <c:pt idx="65">
                  <c:v>67.971000000000004</c:v>
                </c:pt>
                <c:pt idx="66">
                  <c:v>67.971000000000004</c:v>
                </c:pt>
                <c:pt idx="67">
                  <c:v>67.971000000000004</c:v>
                </c:pt>
                <c:pt idx="68">
                  <c:v>67.971000000000004</c:v>
                </c:pt>
                <c:pt idx="69">
                  <c:v>67.971000000000004</c:v>
                </c:pt>
                <c:pt idx="70">
                  <c:v>67.971000000000004</c:v>
                </c:pt>
                <c:pt idx="71">
                  <c:v>67.971000000000004</c:v>
                </c:pt>
                <c:pt idx="72">
                  <c:v>67.971000000000004</c:v>
                </c:pt>
                <c:pt idx="73">
                  <c:v>67.971000000000004</c:v>
                </c:pt>
                <c:pt idx="74">
                  <c:v>67.971000000000004</c:v>
                </c:pt>
                <c:pt idx="75">
                  <c:v>67.927999999999997</c:v>
                </c:pt>
                <c:pt idx="76">
                  <c:v>67.927999999999997</c:v>
                </c:pt>
                <c:pt idx="77">
                  <c:v>67.927999999999997</c:v>
                </c:pt>
                <c:pt idx="78">
                  <c:v>67.971000000000004</c:v>
                </c:pt>
                <c:pt idx="79">
                  <c:v>67.927999999999997</c:v>
                </c:pt>
                <c:pt idx="80">
                  <c:v>67.971000000000004</c:v>
                </c:pt>
                <c:pt idx="81">
                  <c:v>67.971000000000004</c:v>
                </c:pt>
                <c:pt idx="82">
                  <c:v>67.971000000000004</c:v>
                </c:pt>
                <c:pt idx="83">
                  <c:v>67.971000000000004</c:v>
                </c:pt>
                <c:pt idx="84">
                  <c:v>67.971000000000004</c:v>
                </c:pt>
                <c:pt idx="85">
                  <c:v>67.971000000000004</c:v>
                </c:pt>
                <c:pt idx="86">
                  <c:v>67.971000000000004</c:v>
                </c:pt>
                <c:pt idx="87">
                  <c:v>67.971000000000004</c:v>
                </c:pt>
                <c:pt idx="88">
                  <c:v>67.971000000000004</c:v>
                </c:pt>
                <c:pt idx="89">
                  <c:v>67.971000000000004</c:v>
                </c:pt>
                <c:pt idx="90">
                  <c:v>67.971000000000004</c:v>
                </c:pt>
                <c:pt idx="91">
                  <c:v>67.971000000000004</c:v>
                </c:pt>
                <c:pt idx="92">
                  <c:v>67.971000000000004</c:v>
                </c:pt>
                <c:pt idx="93">
                  <c:v>67.971000000000004</c:v>
                </c:pt>
                <c:pt idx="94">
                  <c:v>67.971000000000004</c:v>
                </c:pt>
                <c:pt idx="95">
                  <c:v>67.971000000000004</c:v>
                </c:pt>
                <c:pt idx="96">
                  <c:v>67.971000000000004</c:v>
                </c:pt>
                <c:pt idx="97">
                  <c:v>67.971000000000004</c:v>
                </c:pt>
                <c:pt idx="98">
                  <c:v>67.971000000000004</c:v>
                </c:pt>
                <c:pt idx="99">
                  <c:v>67.971000000000004</c:v>
                </c:pt>
                <c:pt idx="100">
                  <c:v>67.971000000000004</c:v>
                </c:pt>
                <c:pt idx="101">
                  <c:v>67.971000000000004</c:v>
                </c:pt>
                <c:pt idx="102">
                  <c:v>67.971000000000004</c:v>
                </c:pt>
                <c:pt idx="103">
                  <c:v>67.971000000000004</c:v>
                </c:pt>
                <c:pt idx="104">
                  <c:v>67.971000000000004</c:v>
                </c:pt>
                <c:pt idx="105">
                  <c:v>67.971000000000004</c:v>
                </c:pt>
                <c:pt idx="106">
                  <c:v>67.971000000000004</c:v>
                </c:pt>
                <c:pt idx="107">
                  <c:v>67.971000000000004</c:v>
                </c:pt>
                <c:pt idx="108">
                  <c:v>67.971000000000004</c:v>
                </c:pt>
                <c:pt idx="109">
                  <c:v>67.971000000000004</c:v>
                </c:pt>
                <c:pt idx="110">
                  <c:v>67.971000000000004</c:v>
                </c:pt>
                <c:pt idx="111">
                  <c:v>67.971000000000004</c:v>
                </c:pt>
                <c:pt idx="112">
                  <c:v>67.971000000000004</c:v>
                </c:pt>
                <c:pt idx="113">
                  <c:v>67.971000000000004</c:v>
                </c:pt>
                <c:pt idx="114">
                  <c:v>67.971000000000004</c:v>
                </c:pt>
                <c:pt idx="115">
                  <c:v>67.971000000000004</c:v>
                </c:pt>
                <c:pt idx="116">
                  <c:v>67.971000000000004</c:v>
                </c:pt>
                <c:pt idx="117">
                  <c:v>67.971000000000004</c:v>
                </c:pt>
                <c:pt idx="118">
                  <c:v>67.971000000000004</c:v>
                </c:pt>
                <c:pt idx="119">
                  <c:v>68.013000000000005</c:v>
                </c:pt>
                <c:pt idx="120">
                  <c:v>68.013000000000005</c:v>
                </c:pt>
                <c:pt idx="121">
                  <c:v>68.013000000000005</c:v>
                </c:pt>
                <c:pt idx="122">
                  <c:v>68.013000000000005</c:v>
                </c:pt>
                <c:pt idx="123">
                  <c:v>68.013000000000005</c:v>
                </c:pt>
                <c:pt idx="124">
                  <c:v>68.013000000000005</c:v>
                </c:pt>
                <c:pt idx="125">
                  <c:v>68.013000000000005</c:v>
                </c:pt>
                <c:pt idx="126">
                  <c:v>68.013000000000005</c:v>
                </c:pt>
                <c:pt idx="127">
                  <c:v>68.013000000000005</c:v>
                </c:pt>
                <c:pt idx="128">
                  <c:v>68.013000000000005</c:v>
                </c:pt>
                <c:pt idx="129">
                  <c:v>68.013000000000005</c:v>
                </c:pt>
                <c:pt idx="130">
                  <c:v>68.013000000000005</c:v>
                </c:pt>
                <c:pt idx="131">
                  <c:v>68.013000000000005</c:v>
                </c:pt>
                <c:pt idx="132">
                  <c:v>68.013000000000005</c:v>
                </c:pt>
                <c:pt idx="133">
                  <c:v>68.055999999999983</c:v>
                </c:pt>
                <c:pt idx="134">
                  <c:v>68.055999999999983</c:v>
                </c:pt>
                <c:pt idx="135">
                  <c:v>68.055999999999983</c:v>
                </c:pt>
                <c:pt idx="136">
                  <c:v>68.055999999999983</c:v>
                </c:pt>
                <c:pt idx="137">
                  <c:v>68.055999999999983</c:v>
                </c:pt>
                <c:pt idx="138">
                  <c:v>68.055999999999983</c:v>
                </c:pt>
                <c:pt idx="139">
                  <c:v>68.055999999999983</c:v>
                </c:pt>
                <c:pt idx="140">
                  <c:v>68.055999999999983</c:v>
                </c:pt>
                <c:pt idx="141">
                  <c:v>68.055999999999983</c:v>
                </c:pt>
                <c:pt idx="142">
                  <c:v>68.055999999999983</c:v>
                </c:pt>
                <c:pt idx="143">
                  <c:v>68.055999999999983</c:v>
                </c:pt>
                <c:pt idx="144">
                  <c:v>68.055999999999983</c:v>
                </c:pt>
                <c:pt idx="145">
                  <c:v>68.055999999999983</c:v>
                </c:pt>
                <c:pt idx="146">
                  <c:v>68.055999999999983</c:v>
                </c:pt>
                <c:pt idx="147">
                  <c:v>68.055999999999983</c:v>
                </c:pt>
                <c:pt idx="148">
                  <c:v>68.013000000000005</c:v>
                </c:pt>
                <c:pt idx="149">
                  <c:v>68.013000000000005</c:v>
                </c:pt>
                <c:pt idx="150">
                  <c:v>68.013000000000005</c:v>
                </c:pt>
                <c:pt idx="151">
                  <c:v>68.013000000000005</c:v>
                </c:pt>
                <c:pt idx="152">
                  <c:v>68.013000000000005</c:v>
                </c:pt>
                <c:pt idx="153">
                  <c:v>68.013000000000005</c:v>
                </c:pt>
                <c:pt idx="154">
                  <c:v>68.013000000000005</c:v>
                </c:pt>
                <c:pt idx="155">
                  <c:v>68.013000000000005</c:v>
                </c:pt>
                <c:pt idx="156">
                  <c:v>68.055999999999983</c:v>
                </c:pt>
                <c:pt idx="157">
                  <c:v>68.055999999999983</c:v>
                </c:pt>
                <c:pt idx="158">
                  <c:v>68.055999999999983</c:v>
                </c:pt>
                <c:pt idx="159">
                  <c:v>68.055999999999983</c:v>
                </c:pt>
                <c:pt idx="160">
                  <c:v>68.055999999999983</c:v>
                </c:pt>
                <c:pt idx="161">
                  <c:v>68.055999999999983</c:v>
                </c:pt>
                <c:pt idx="162">
                  <c:v>68.055999999999983</c:v>
                </c:pt>
                <c:pt idx="163">
                  <c:v>68.055999999999983</c:v>
                </c:pt>
                <c:pt idx="164">
                  <c:v>68.055999999999983</c:v>
                </c:pt>
                <c:pt idx="165">
                  <c:v>68.055999999999983</c:v>
                </c:pt>
                <c:pt idx="166">
                  <c:v>68.055999999999983</c:v>
                </c:pt>
                <c:pt idx="167">
                  <c:v>68.055999999999983</c:v>
                </c:pt>
                <c:pt idx="168">
                  <c:v>68.055999999999983</c:v>
                </c:pt>
                <c:pt idx="169">
                  <c:v>68.055999999999983</c:v>
                </c:pt>
                <c:pt idx="170">
                  <c:v>68.055999999999983</c:v>
                </c:pt>
                <c:pt idx="171">
                  <c:v>68.055999999999983</c:v>
                </c:pt>
                <c:pt idx="172">
                  <c:v>68.055999999999983</c:v>
                </c:pt>
                <c:pt idx="173">
                  <c:v>68.055999999999983</c:v>
                </c:pt>
                <c:pt idx="174">
                  <c:v>68.055999999999983</c:v>
                </c:pt>
                <c:pt idx="175">
                  <c:v>68.055999999999983</c:v>
                </c:pt>
                <c:pt idx="176">
                  <c:v>68.055999999999983</c:v>
                </c:pt>
                <c:pt idx="177">
                  <c:v>68.055999999999983</c:v>
                </c:pt>
                <c:pt idx="178">
                  <c:v>68.055999999999983</c:v>
                </c:pt>
                <c:pt idx="179">
                  <c:v>68.055999999999983</c:v>
                </c:pt>
                <c:pt idx="180">
                  <c:v>68.055999999999983</c:v>
                </c:pt>
                <c:pt idx="181">
                  <c:v>68.055999999999983</c:v>
                </c:pt>
                <c:pt idx="182">
                  <c:v>68.055999999999983</c:v>
                </c:pt>
                <c:pt idx="183">
                  <c:v>68.055999999999983</c:v>
                </c:pt>
                <c:pt idx="184">
                  <c:v>68.055999999999983</c:v>
                </c:pt>
                <c:pt idx="185">
                  <c:v>68.055999999999983</c:v>
                </c:pt>
                <c:pt idx="186">
                  <c:v>68.055999999999983</c:v>
                </c:pt>
                <c:pt idx="187">
                  <c:v>68.055999999999983</c:v>
                </c:pt>
                <c:pt idx="188">
                  <c:v>68.055999999999983</c:v>
                </c:pt>
                <c:pt idx="189">
                  <c:v>68.055999999999983</c:v>
                </c:pt>
                <c:pt idx="190">
                  <c:v>68.055999999999983</c:v>
                </c:pt>
                <c:pt idx="191">
                  <c:v>68.055999999999983</c:v>
                </c:pt>
                <c:pt idx="192">
                  <c:v>68.055999999999983</c:v>
                </c:pt>
                <c:pt idx="193">
                  <c:v>68.055999999999983</c:v>
                </c:pt>
                <c:pt idx="194">
                  <c:v>68.055999999999983</c:v>
                </c:pt>
                <c:pt idx="195">
                  <c:v>68.055999999999983</c:v>
                </c:pt>
                <c:pt idx="196">
                  <c:v>68.055999999999983</c:v>
                </c:pt>
                <c:pt idx="197">
                  <c:v>68.055999999999983</c:v>
                </c:pt>
                <c:pt idx="198">
                  <c:v>68.055999999999983</c:v>
                </c:pt>
                <c:pt idx="199">
                  <c:v>68.099000000000004</c:v>
                </c:pt>
                <c:pt idx="200">
                  <c:v>68.099000000000004</c:v>
                </c:pt>
                <c:pt idx="201">
                  <c:v>68.055999999999983</c:v>
                </c:pt>
                <c:pt idx="202">
                  <c:v>68.055999999999983</c:v>
                </c:pt>
                <c:pt idx="203">
                  <c:v>68.055999999999983</c:v>
                </c:pt>
                <c:pt idx="204">
                  <c:v>68.055999999999983</c:v>
                </c:pt>
                <c:pt idx="205">
                  <c:v>68.055999999999983</c:v>
                </c:pt>
                <c:pt idx="206">
                  <c:v>68.055999999999983</c:v>
                </c:pt>
                <c:pt idx="207">
                  <c:v>68.055999999999983</c:v>
                </c:pt>
                <c:pt idx="208">
                  <c:v>68.055999999999983</c:v>
                </c:pt>
                <c:pt idx="209">
                  <c:v>68.099000000000004</c:v>
                </c:pt>
                <c:pt idx="210">
                  <c:v>68.099000000000004</c:v>
                </c:pt>
                <c:pt idx="211">
                  <c:v>68.099000000000004</c:v>
                </c:pt>
                <c:pt idx="212">
                  <c:v>68.099000000000004</c:v>
                </c:pt>
                <c:pt idx="213">
                  <c:v>68.099000000000004</c:v>
                </c:pt>
                <c:pt idx="214">
                  <c:v>68.099000000000004</c:v>
                </c:pt>
                <c:pt idx="215">
                  <c:v>68.099000000000004</c:v>
                </c:pt>
                <c:pt idx="216">
                  <c:v>68.141999999999996</c:v>
                </c:pt>
                <c:pt idx="217">
                  <c:v>68.141999999999996</c:v>
                </c:pt>
                <c:pt idx="218">
                  <c:v>68.141999999999996</c:v>
                </c:pt>
                <c:pt idx="219">
                  <c:v>68.185000000000002</c:v>
                </c:pt>
                <c:pt idx="220">
                  <c:v>68.185000000000002</c:v>
                </c:pt>
                <c:pt idx="221">
                  <c:v>68.227000000000004</c:v>
                </c:pt>
                <c:pt idx="222">
                  <c:v>68.227000000000004</c:v>
                </c:pt>
                <c:pt idx="223">
                  <c:v>68.27</c:v>
                </c:pt>
                <c:pt idx="224">
                  <c:v>68.27</c:v>
                </c:pt>
                <c:pt idx="225">
                  <c:v>68.27</c:v>
                </c:pt>
                <c:pt idx="226">
                  <c:v>68.313000000000002</c:v>
                </c:pt>
                <c:pt idx="227">
                  <c:v>68.313000000000002</c:v>
                </c:pt>
                <c:pt idx="228">
                  <c:v>68.313000000000002</c:v>
                </c:pt>
                <c:pt idx="229">
                  <c:v>68.35599999999998</c:v>
                </c:pt>
                <c:pt idx="230">
                  <c:v>68.35599999999998</c:v>
                </c:pt>
                <c:pt idx="231">
                  <c:v>68.313000000000002</c:v>
                </c:pt>
                <c:pt idx="232">
                  <c:v>68.313000000000002</c:v>
                </c:pt>
                <c:pt idx="233">
                  <c:v>68.313000000000002</c:v>
                </c:pt>
                <c:pt idx="234">
                  <c:v>68.313000000000002</c:v>
                </c:pt>
                <c:pt idx="235">
                  <c:v>68.27</c:v>
                </c:pt>
                <c:pt idx="236">
                  <c:v>68.27</c:v>
                </c:pt>
                <c:pt idx="237">
                  <c:v>68.27</c:v>
                </c:pt>
                <c:pt idx="238">
                  <c:v>68.227000000000004</c:v>
                </c:pt>
                <c:pt idx="239">
                  <c:v>68.185000000000002</c:v>
                </c:pt>
                <c:pt idx="240">
                  <c:v>68.185000000000002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68.099000000000004</c:v>
                </c:pt>
                <c:pt idx="244">
                  <c:v>68.055999999999983</c:v>
                </c:pt>
                <c:pt idx="245">
                  <c:v>68.055999999999983</c:v>
                </c:pt>
                <c:pt idx="246">
                  <c:v>68.013000000000005</c:v>
                </c:pt>
                <c:pt idx="247">
                  <c:v>68.013000000000005</c:v>
                </c:pt>
                <c:pt idx="248">
                  <c:v>68.013000000000005</c:v>
                </c:pt>
                <c:pt idx="249">
                  <c:v>68.013000000000005</c:v>
                </c:pt>
                <c:pt idx="250">
                  <c:v>67.971000000000004</c:v>
                </c:pt>
                <c:pt idx="251">
                  <c:v>67.971000000000004</c:v>
                </c:pt>
                <c:pt idx="252">
                  <c:v>68.013000000000005</c:v>
                </c:pt>
                <c:pt idx="253">
                  <c:v>68.013000000000005</c:v>
                </c:pt>
                <c:pt idx="254">
                  <c:v>68.013000000000005</c:v>
                </c:pt>
                <c:pt idx="255">
                  <c:v>68.013000000000005</c:v>
                </c:pt>
                <c:pt idx="256">
                  <c:v>68.013000000000005</c:v>
                </c:pt>
                <c:pt idx="257">
                  <c:v>68.055999999999983</c:v>
                </c:pt>
                <c:pt idx="258">
                  <c:v>68.055999999999983</c:v>
                </c:pt>
                <c:pt idx="259">
                  <c:v>68.099000000000004</c:v>
                </c:pt>
                <c:pt idx="260">
                  <c:v>68.099000000000004</c:v>
                </c:pt>
                <c:pt idx="261">
                  <c:v>68.099000000000004</c:v>
                </c:pt>
                <c:pt idx="262">
                  <c:v>68.141999999999996</c:v>
                </c:pt>
                <c:pt idx="263">
                  <c:v>68.141999999999996</c:v>
                </c:pt>
                <c:pt idx="264">
                  <c:v>68.141999999999996</c:v>
                </c:pt>
                <c:pt idx="265">
                  <c:v>68.141999999999996</c:v>
                </c:pt>
                <c:pt idx="266">
                  <c:v>68.141999999999996</c:v>
                </c:pt>
                <c:pt idx="267">
                  <c:v>68.141999999999996</c:v>
                </c:pt>
                <c:pt idx="268">
                  <c:v>68.141999999999996</c:v>
                </c:pt>
                <c:pt idx="269">
                  <c:v>68.141999999999996</c:v>
                </c:pt>
                <c:pt idx="270">
                  <c:v>68.141999999999996</c:v>
                </c:pt>
                <c:pt idx="271">
                  <c:v>68.099000000000004</c:v>
                </c:pt>
                <c:pt idx="272">
                  <c:v>68.099000000000004</c:v>
                </c:pt>
                <c:pt idx="273">
                  <c:v>68.099000000000004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68.013000000000005</c:v>
                </c:pt>
                <c:pt idx="279">
                  <c:v>68.013000000000005</c:v>
                </c:pt>
                <c:pt idx="280">
                  <c:v>68.013000000000005</c:v>
                </c:pt>
                <c:pt idx="281">
                  <c:v>68.013000000000005</c:v>
                </c:pt>
                <c:pt idx="282">
                  <c:v>68.013000000000005</c:v>
                </c:pt>
                <c:pt idx="283">
                  <c:v>68.013000000000005</c:v>
                </c:pt>
                <c:pt idx="284">
                  <c:v>67.971000000000004</c:v>
                </c:pt>
                <c:pt idx="285">
                  <c:v>67.971000000000004</c:v>
                </c:pt>
                <c:pt idx="286">
                  <c:v>67.971000000000004</c:v>
                </c:pt>
                <c:pt idx="287">
                  <c:v>67.971000000000004</c:v>
                </c:pt>
                <c:pt idx="288">
                  <c:v>67.971000000000004</c:v>
                </c:pt>
                <c:pt idx="289">
                  <c:v>67.971000000000004</c:v>
                </c:pt>
                <c:pt idx="290">
                  <c:v>67.971000000000004</c:v>
                </c:pt>
                <c:pt idx="291">
                  <c:v>67.971000000000004</c:v>
                </c:pt>
                <c:pt idx="292">
                  <c:v>67.971000000000004</c:v>
                </c:pt>
                <c:pt idx="293">
                  <c:v>67.971000000000004</c:v>
                </c:pt>
                <c:pt idx="294">
                  <c:v>68.013000000000005</c:v>
                </c:pt>
                <c:pt idx="295">
                  <c:v>68.013000000000005</c:v>
                </c:pt>
                <c:pt idx="296">
                  <c:v>68.013000000000005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68.055999999999983</c:v>
                </c:pt>
                <c:pt idx="303">
                  <c:v>68.055999999999983</c:v>
                </c:pt>
                <c:pt idx="304">
                  <c:v>68.055999999999983</c:v>
                </c:pt>
                <c:pt idx="305">
                  <c:v>68.055999999999983</c:v>
                </c:pt>
                <c:pt idx="306">
                  <c:v>68.013000000000005</c:v>
                </c:pt>
                <c:pt idx="307">
                  <c:v>68.013000000000005</c:v>
                </c:pt>
                <c:pt idx="308">
                  <c:v>68.013000000000005</c:v>
                </c:pt>
                <c:pt idx="309">
                  <c:v>68.013000000000005</c:v>
                </c:pt>
                <c:pt idx="310">
                  <c:v>68.013000000000005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67.927999999999997</c:v>
                </c:pt>
                <c:pt idx="317">
                  <c:v>67.927999999999997</c:v>
                </c:pt>
                <c:pt idx="318">
                  <c:v>67.927999999999997</c:v>
                </c:pt>
                <c:pt idx="319">
                  <c:v>67.884999999999991</c:v>
                </c:pt>
                <c:pt idx="320">
                  <c:v>67.884999999999991</c:v>
                </c:pt>
                <c:pt idx="321">
                  <c:v>67.884999999999991</c:v>
                </c:pt>
                <c:pt idx="322">
                  <c:v>67.884999999999991</c:v>
                </c:pt>
                <c:pt idx="323">
                  <c:v>67.884999999999991</c:v>
                </c:pt>
                <c:pt idx="324">
                  <c:v>67.884999999999991</c:v>
                </c:pt>
                <c:pt idx="325">
                  <c:v>67.884999999999991</c:v>
                </c:pt>
                <c:pt idx="326">
                  <c:v>67.884999999999991</c:v>
                </c:pt>
                <c:pt idx="327">
                  <c:v>67.884999999999991</c:v>
                </c:pt>
                <c:pt idx="328">
                  <c:v>67.884999999999991</c:v>
                </c:pt>
                <c:pt idx="329">
                  <c:v>67.884999999999991</c:v>
                </c:pt>
                <c:pt idx="330">
                  <c:v>67.884999999999991</c:v>
                </c:pt>
                <c:pt idx="331">
                  <c:v>67.884999999999991</c:v>
                </c:pt>
                <c:pt idx="332">
                  <c:v>67.884999999999991</c:v>
                </c:pt>
                <c:pt idx="333">
                  <c:v>67.884999999999991</c:v>
                </c:pt>
                <c:pt idx="334">
                  <c:v>67.884999999999991</c:v>
                </c:pt>
                <c:pt idx="335">
                  <c:v>67.884999999999991</c:v>
                </c:pt>
                <c:pt idx="336">
                  <c:v>67.884999999999991</c:v>
                </c:pt>
                <c:pt idx="337">
                  <c:v>67.884999999999991</c:v>
                </c:pt>
                <c:pt idx="338">
                  <c:v>67.884999999999991</c:v>
                </c:pt>
                <c:pt idx="339">
                  <c:v>67.884999999999991</c:v>
                </c:pt>
                <c:pt idx="340">
                  <c:v>67.884999999999991</c:v>
                </c:pt>
                <c:pt idx="341">
                  <c:v>67.927999999999997</c:v>
                </c:pt>
                <c:pt idx="342">
                  <c:v>67.927999999999997</c:v>
                </c:pt>
                <c:pt idx="343">
                  <c:v>67.927999999999997</c:v>
                </c:pt>
                <c:pt idx="344">
                  <c:v>67.927999999999997</c:v>
                </c:pt>
                <c:pt idx="345">
                  <c:v>67.927999999999997</c:v>
                </c:pt>
                <c:pt idx="346">
                  <c:v>67.927999999999997</c:v>
                </c:pt>
                <c:pt idx="347">
                  <c:v>67.927999999999997</c:v>
                </c:pt>
                <c:pt idx="348">
                  <c:v>67.927999999999997</c:v>
                </c:pt>
                <c:pt idx="349">
                  <c:v>67.927999999999997</c:v>
                </c:pt>
                <c:pt idx="350">
                  <c:v>67.927999999999997</c:v>
                </c:pt>
                <c:pt idx="351">
                  <c:v>67.927999999999997</c:v>
                </c:pt>
                <c:pt idx="352">
                  <c:v>67.927999999999997</c:v>
                </c:pt>
                <c:pt idx="353">
                  <c:v>67.927999999999997</c:v>
                </c:pt>
                <c:pt idx="354">
                  <c:v>67.927999999999997</c:v>
                </c:pt>
                <c:pt idx="355">
                  <c:v>67.927999999999997</c:v>
                </c:pt>
                <c:pt idx="356">
                  <c:v>67.927999999999997</c:v>
                </c:pt>
                <c:pt idx="357">
                  <c:v>67.927999999999997</c:v>
                </c:pt>
                <c:pt idx="358">
                  <c:v>67.927999999999997</c:v>
                </c:pt>
                <c:pt idx="359">
                  <c:v>67.927999999999997</c:v>
                </c:pt>
                <c:pt idx="360">
                  <c:v>67.927999999999997</c:v>
                </c:pt>
                <c:pt idx="361">
                  <c:v>67.927999999999997</c:v>
                </c:pt>
                <c:pt idx="362">
                  <c:v>67.927999999999997</c:v>
                </c:pt>
                <c:pt idx="363">
                  <c:v>67.927999999999997</c:v>
                </c:pt>
                <c:pt idx="364">
                  <c:v>67.927999999999997</c:v>
                </c:pt>
                <c:pt idx="365">
                  <c:v>67.927999999999997</c:v>
                </c:pt>
                <c:pt idx="366">
                  <c:v>67.927999999999997</c:v>
                </c:pt>
                <c:pt idx="367">
                  <c:v>67.927999999999997</c:v>
                </c:pt>
                <c:pt idx="368">
                  <c:v>67.927999999999997</c:v>
                </c:pt>
                <c:pt idx="369">
                  <c:v>67.927999999999997</c:v>
                </c:pt>
                <c:pt idx="370">
                  <c:v>67.927999999999997</c:v>
                </c:pt>
                <c:pt idx="371">
                  <c:v>67.927999999999997</c:v>
                </c:pt>
                <c:pt idx="372">
                  <c:v>67.927999999999997</c:v>
                </c:pt>
                <c:pt idx="373">
                  <c:v>67.927999999999997</c:v>
                </c:pt>
                <c:pt idx="374">
                  <c:v>67.884999999999991</c:v>
                </c:pt>
                <c:pt idx="375">
                  <c:v>67.884999999999991</c:v>
                </c:pt>
                <c:pt idx="376">
                  <c:v>67.927999999999997</c:v>
                </c:pt>
                <c:pt idx="377">
                  <c:v>67.927999999999997</c:v>
                </c:pt>
                <c:pt idx="378">
                  <c:v>67.927999999999997</c:v>
                </c:pt>
                <c:pt idx="379">
                  <c:v>67.927999999999997</c:v>
                </c:pt>
                <c:pt idx="380">
                  <c:v>67.927999999999997</c:v>
                </c:pt>
                <c:pt idx="381">
                  <c:v>67.927999999999997</c:v>
                </c:pt>
                <c:pt idx="382">
                  <c:v>67.927999999999997</c:v>
                </c:pt>
                <c:pt idx="383">
                  <c:v>67.927999999999997</c:v>
                </c:pt>
                <c:pt idx="384">
                  <c:v>67.927999999999997</c:v>
                </c:pt>
                <c:pt idx="385">
                  <c:v>67.927999999999997</c:v>
                </c:pt>
                <c:pt idx="386">
                  <c:v>67.927999999999997</c:v>
                </c:pt>
                <c:pt idx="387">
                  <c:v>67.971000000000004</c:v>
                </c:pt>
                <c:pt idx="388">
                  <c:v>67.971000000000004</c:v>
                </c:pt>
                <c:pt idx="389">
                  <c:v>67.971000000000004</c:v>
                </c:pt>
                <c:pt idx="390">
                  <c:v>67.971000000000004</c:v>
                </c:pt>
                <c:pt idx="391">
                  <c:v>67.971000000000004</c:v>
                </c:pt>
                <c:pt idx="392">
                  <c:v>67.971000000000004</c:v>
                </c:pt>
                <c:pt idx="393">
                  <c:v>67.971000000000004</c:v>
                </c:pt>
                <c:pt idx="394">
                  <c:v>67.971000000000004</c:v>
                </c:pt>
                <c:pt idx="395">
                  <c:v>67.971000000000004</c:v>
                </c:pt>
                <c:pt idx="396">
                  <c:v>67.971000000000004</c:v>
                </c:pt>
                <c:pt idx="397">
                  <c:v>67.971000000000004</c:v>
                </c:pt>
                <c:pt idx="398">
                  <c:v>67.971000000000004</c:v>
                </c:pt>
                <c:pt idx="399">
                  <c:v>67.971000000000004</c:v>
                </c:pt>
                <c:pt idx="400">
                  <c:v>67.971000000000004</c:v>
                </c:pt>
                <c:pt idx="401">
                  <c:v>67.971000000000004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67.927999999999997</c:v>
                </c:pt>
                <c:pt idx="406">
                  <c:v>67.927999999999997</c:v>
                </c:pt>
                <c:pt idx="407">
                  <c:v>67.927999999999997</c:v>
                </c:pt>
                <c:pt idx="408">
                  <c:v>67.927999999999997</c:v>
                </c:pt>
                <c:pt idx="409">
                  <c:v>67.927999999999997</c:v>
                </c:pt>
                <c:pt idx="410">
                  <c:v>67.927999999999997</c:v>
                </c:pt>
                <c:pt idx="411">
                  <c:v>67.927999999999997</c:v>
                </c:pt>
                <c:pt idx="412">
                  <c:v>67.927999999999997</c:v>
                </c:pt>
                <c:pt idx="413">
                  <c:v>67.927999999999997</c:v>
                </c:pt>
                <c:pt idx="414">
                  <c:v>67.884999999999991</c:v>
                </c:pt>
                <c:pt idx="415">
                  <c:v>67.884999999999991</c:v>
                </c:pt>
                <c:pt idx="416">
                  <c:v>67.884999999999991</c:v>
                </c:pt>
                <c:pt idx="417">
                  <c:v>67.884999999999991</c:v>
                </c:pt>
                <c:pt idx="418">
                  <c:v>67.884999999999991</c:v>
                </c:pt>
                <c:pt idx="419">
                  <c:v>67.884999999999991</c:v>
                </c:pt>
                <c:pt idx="420">
                  <c:v>67.884999999999991</c:v>
                </c:pt>
                <c:pt idx="421">
                  <c:v>67.884999999999991</c:v>
                </c:pt>
                <c:pt idx="422">
                  <c:v>67.884999999999991</c:v>
                </c:pt>
                <c:pt idx="423">
                  <c:v>67.884999999999991</c:v>
                </c:pt>
                <c:pt idx="424">
                  <c:v>67.884999999999991</c:v>
                </c:pt>
                <c:pt idx="425">
                  <c:v>67.884999999999991</c:v>
                </c:pt>
                <c:pt idx="426">
                  <c:v>67.927999999999997</c:v>
                </c:pt>
                <c:pt idx="427">
                  <c:v>67.927999999999997</c:v>
                </c:pt>
                <c:pt idx="428">
                  <c:v>67.927999999999997</c:v>
                </c:pt>
                <c:pt idx="429">
                  <c:v>67.927999999999997</c:v>
                </c:pt>
                <c:pt idx="430">
                  <c:v>67.927999999999997</c:v>
                </c:pt>
                <c:pt idx="431">
                  <c:v>67.927999999999997</c:v>
                </c:pt>
                <c:pt idx="432">
                  <c:v>67.927999999999997</c:v>
                </c:pt>
                <c:pt idx="433">
                  <c:v>67.971000000000004</c:v>
                </c:pt>
                <c:pt idx="434">
                  <c:v>67.971000000000004</c:v>
                </c:pt>
                <c:pt idx="435">
                  <c:v>67.971000000000004</c:v>
                </c:pt>
                <c:pt idx="436">
                  <c:v>67.971000000000004</c:v>
                </c:pt>
                <c:pt idx="437">
                  <c:v>67.971000000000004</c:v>
                </c:pt>
                <c:pt idx="438">
                  <c:v>67.971000000000004</c:v>
                </c:pt>
                <c:pt idx="439">
                  <c:v>67.971000000000004</c:v>
                </c:pt>
                <c:pt idx="440">
                  <c:v>67.971000000000004</c:v>
                </c:pt>
                <c:pt idx="441">
                  <c:v>68.013000000000005</c:v>
                </c:pt>
                <c:pt idx="442">
                  <c:v>68.013000000000005</c:v>
                </c:pt>
                <c:pt idx="443">
                  <c:v>68.013000000000005</c:v>
                </c:pt>
                <c:pt idx="444">
                  <c:v>68.013000000000005</c:v>
                </c:pt>
                <c:pt idx="445">
                  <c:v>68.013000000000005</c:v>
                </c:pt>
                <c:pt idx="446">
                  <c:v>68.013000000000005</c:v>
                </c:pt>
                <c:pt idx="447">
                  <c:v>68.013000000000005</c:v>
                </c:pt>
                <c:pt idx="448">
                  <c:v>68.013000000000005</c:v>
                </c:pt>
                <c:pt idx="449">
                  <c:v>68.013000000000005</c:v>
                </c:pt>
                <c:pt idx="450">
                  <c:v>68.055999999999983</c:v>
                </c:pt>
                <c:pt idx="451">
                  <c:v>68.055999999999983</c:v>
                </c:pt>
                <c:pt idx="452">
                  <c:v>68.055999999999983</c:v>
                </c:pt>
                <c:pt idx="453">
                  <c:v>68.055999999999983</c:v>
                </c:pt>
                <c:pt idx="454">
                  <c:v>68.055999999999983</c:v>
                </c:pt>
                <c:pt idx="455">
                  <c:v>68.055999999999983</c:v>
                </c:pt>
                <c:pt idx="456">
                  <c:v>68.055999999999983</c:v>
                </c:pt>
                <c:pt idx="457">
                  <c:v>68.055999999999983</c:v>
                </c:pt>
                <c:pt idx="458">
                  <c:v>68.055999999999983</c:v>
                </c:pt>
                <c:pt idx="459">
                  <c:v>68.055999999999983</c:v>
                </c:pt>
                <c:pt idx="460">
                  <c:v>68.055999999999983</c:v>
                </c:pt>
                <c:pt idx="461">
                  <c:v>68.055999999999983</c:v>
                </c:pt>
                <c:pt idx="462">
                  <c:v>68.055999999999983</c:v>
                </c:pt>
                <c:pt idx="463">
                  <c:v>68.099000000000004</c:v>
                </c:pt>
                <c:pt idx="464">
                  <c:v>68.099000000000004</c:v>
                </c:pt>
                <c:pt idx="465">
                  <c:v>68.099000000000004</c:v>
                </c:pt>
                <c:pt idx="466">
                  <c:v>68.099000000000004</c:v>
                </c:pt>
                <c:pt idx="467">
                  <c:v>68.099000000000004</c:v>
                </c:pt>
                <c:pt idx="468">
                  <c:v>68.099000000000004</c:v>
                </c:pt>
                <c:pt idx="469">
                  <c:v>68.141999999999996</c:v>
                </c:pt>
                <c:pt idx="470">
                  <c:v>68.141999999999996</c:v>
                </c:pt>
                <c:pt idx="471">
                  <c:v>68.141999999999996</c:v>
                </c:pt>
                <c:pt idx="472">
                  <c:v>68.141999999999996</c:v>
                </c:pt>
                <c:pt idx="473">
                  <c:v>68.185000000000002</c:v>
                </c:pt>
                <c:pt idx="474">
                  <c:v>68.185000000000002</c:v>
                </c:pt>
                <c:pt idx="475">
                  <c:v>68.185000000000002</c:v>
                </c:pt>
                <c:pt idx="476">
                  <c:v>68.185000000000002</c:v>
                </c:pt>
                <c:pt idx="477">
                  <c:v>68.185000000000002</c:v>
                </c:pt>
                <c:pt idx="478">
                  <c:v>68.185000000000002</c:v>
                </c:pt>
                <c:pt idx="479">
                  <c:v>68.185000000000002</c:v>
                </c:pt>
                <c:pt idx="480">
                  <c:v>68.185000000000002</c:v>
                </c:pt>
                <c:pt idx="481">
                  <c:v>68.185000000000002</c:v>
                </c:pt>
                <c:pt idx="482">
                  <c:v>68.141999999999996</c:v>
                </c:pt>
                <c:pt idx="483">
                  <c:v>68.185000000000002</c:v>
                </c:pt>
                <c:pt idx="484">
                  <c:v>68.141999999999996</c:v>
                </c:pt>
                <c:pt idx="485">
                  <c:v>68.185000000000002</c:v>
                </c:pt>
                <c:pt idx="486">
                  <c:v>68.185000000000002</c:v>
                </c:pt>
                <c:pt idx="487">
                  <c:v>68.185000000000002</c:v>
                </c:pt>
                <c:pt idx="488">
                  <c:v>68.185000000000002</c:v>
                </c:pt>
                <c:pt idx="489">
                  <c:v>68.185000000000002</c:v>
                </c:pt>
                <c:pt idx="490">
                  <c:v>68.185000000000002</c:v>
                </c:pt>
                <c:pt idx="491">
                  <c:v>68.185000000000002</c:v>
                </c:pt>
                <c:pt idx="492">
                  <c:v>68.185000000000002</c:v>
                </c:pt>
                <c:pt idx="493">
                  <c:v>68.185000000000002</c:v>
                </c:pt>
                <c:pt idx="494">
                  <c:v>68.185000000000002</c:v>
                </c:pt>
                <c:pt idx="495">
                  <c:v>68.185000000000002</c:v>
                </c:pt>
                <c:pt idx="496">
                  <c:v>68.185000000000002</c:v>
                </c:pt>
                <c:pt idx="497">
                  <c:v>68.185000000000002</c:v>
                </c:pt>
                <c:pt idx="498">
                  <c:v>68.185000000000002</c:v>
                </c:pt>
                <c:pt idx="499">
                  <c:v>68.185000000000002</c:v>
                </c:pt>
                <c:pt idx="500">
                  <c:v>68.185000000000002</c:v>
                </c:pt>
                <c:pt idx="501">
                  <c:v>68.185000000000002</c:v>
                </c:pt>
                <c:pt idx="502">
                  <c:v>68.141999999999996</c:v>
                </c:pt>
                <c:pt idx="503">
                  <c:v>68.141999999999996</c:v>
                </c:pt>
                <c:pt idx="504">
                  <c:v>68.141999999999996</c:v>
                </c:pt>
                <c:pt idx="505">
                  <c:v>68.141999999999996</c:v>
                </c:pt>
                <c:pt idx="506">
                  <c:v>68.141999999999996</c:v>
                </c:pt>
                <c:pt idx="507">
                  <c:v>68.141999999999996</c:v>
                </c:pt>
                <c:pt idx="508">
                  <c:v>68.141999999999996</c:v>
                </c:pt>
                <c:pt idx="509">
                  <c:v>68.141999999999996</c:v>
                </c:pt>
                <c:pt idx="510">
                  <c:v>68.141999999999996</c:v>
                </c:pt>
                <c:pt idx="511">
                  <c:v>68.141999999999996</c:v>
                </c:pt>
                <c:pt idx="512">
                  <c:v>68.141999999999996</c:v>
                </c:pt>
                <c:pt idx="513">
                  <c:v>68.141999999999996</c:v>
                </c:pt>
                <c:pt idx="514">
                  <c:v>68.141999999999996</c:v>
                </c:pt>
                <c:pt idx="515">
                  <c:v>68.141999999999996</c:v>
                </c:pt>
                <c:pt idx="516">
                  <c:v>68.141999999999996</c:v>
                </c:pt>
                <c:pt idx="517">
                  <c:v>68.099000000000004</c:v>
                </c:pt>
                <c:pt idx="518">
                  <c:v>68.099000000000004</c:v>
                </c:pt>
                <c:pt idx="519">
                  <c:v>68.099000000000004</c:v>
                </c:pt>
                <c:pt idx="520">
                  <c:v>68.099000000000004</c:v>
                </c:pt>
                <c:pt idx="521">
                  <c:v>68.099000000000004</c:v>
                </c:pt>
                <c:pt idx="522">
                  <c:v>68.099000000000004</c:v>
                </c:pt>
                <c:pt idx="523">
                  <c:v>68.099000000000004</c:v>
                </c:pt>
                <c:pt idx="524">
                  <c:v>68.099000000000004</c:v>
                </c:pt>
                <c:pt idx="525">
                  <c:v>68.099000000000004</c:v>
                </c:pt>
                <c:pt idx="526">
                  <c:v>68.099000000000004</c:v>
                </c:pt>
                <c:pt idx="527">
                  <c:v>68.099000000000004</c:v>
                </c:pt>
                <c:pt idx="528">
                  <c:v>68.099000000000004</c:v>
                </c:pt>
                <c:pt idx="529">
                  <c:v>68.099000000000004</c:v>
                </c:pt>
                <c:pt idx="530">
                  <c:v>68.099000000000004</c:v>
                </c:pt>
                <c:pt idx="531">
                  <c:v>68.099000000000004</c:v>
                </c:pt>
                <c:pt idx="532">
                  <c:v>68.099000000000004</c:v>
                </c:pt>
                <c:pt idx="533">
                  <c:v>68.099000000000004</c:v>
                </c:pt>
                <c:pt idx="534">
                  <c:v>68.099000000000004</c:v>
                </c:pt>
                <c:pt idx="535">
                  <c:v>68.099000000000004</c:v>
                </c:pt>
                <c:pt idx="536">
                  <c:v>68.099000000000004</c:v>
                </c:pt>
                <c:pt idx="537">
                  <c:v>68.099000000000004</c:v>
                </c:pt>
                <c:pt idx="538">
                  <c:v>68.099000000000004</c:v>
                </c:pt>
                <c:pt idx="539">
                  <c:v>68.099000000000004</c:v>
                </c:pt>
                <c:pt idx="540">
                  <c:v>68.099000000000004</c:v>
                </c:pt>
                <c:pt idx="541">
                  <c:v>68.099000000000004</c:v>
                </c:pt>
                <c:pt idx="542">
                  <c:v>68.099000000000004</c:v>
                </c:pt>
                <c:pt idx="543">
                  <c:v>68.141999999999996</c:v>
                </c:pt>
                <c:pt idx="544">
                  <c:v>68.141999999999996</c:v>
                </c:pt>
                <c:pt idx="545">
                  <c:v>68.141999999999996</c:v>
                </c:pt>
                <c:pt idx="546">
                  <c:v>68.141999999999996</c:v>
                </c:pt>
                <c:pt idx="547">
                  <c:v>68.141999999999996</c:v>
                </c:pt>
                <c:pt idx="548">
                  <c:v>68.141999999999996</c:v>
                </c:pt>
                <c:pt idx="549">
                  <c:v>68.141999999999996</c:v>
                </c:pt>
                <c:pt idx="550">
                  <c:v>68.141999999999996</c:v>
                </c:pt>
                <c:pt idx="551">
                  <c:v>68.099000000000004</c:v>
                </c:pt>
                <c:pt idx="552">
                  <c:v>68.099000000000004</c:v>
                </c:pt>
                <c:pt idx="553">
                  <c:v>68.099000000000004</c:v>
                </c:pt>
                <c:pt idx="554">
                  <c:v>68.099000000000004</c:v>
                </c:pt>
                <c:pt idx="555">
                  <c:v>68.099000000000004</c:v>
                </c:pt>
                <c:pt idx="556">
                  <c:v>68.099000000000004</c:v>
                </c:pt>
                <c:pt idx="557">
                  <c:v>68.099000000000004</c:v>
                </c:pt>
                <c:pt idx="558">
                  <c:v>68.099000000000004</c:v>
                </c:pt>
                <c:pt idx="559">
                  <c:v>68.099000000000004</c:v>
                </c:pt>
                <c:pt idx="560">
                  <c:v>68.099000000000004</c:v>
                </c:pt>
                <c:pt idx="561">
                  <c:v>68.099000000000004</c:v>
                </c:pt>
                <c:pt idx="562">
                  <c:v>68.099000000000004</c:v>
                </c:pt>
                <c:pt idx="563">
                  <c:v>68.099000000000004</c:v>
                </c:pt>
                <c:pt idx="564">
                  <c:v>68.099000000000004</c:v>
                </c:pt>
                <c:pt idx="565">
                  <c:v>68.099000000000004</c:v>
                </c:pt>
                <c:pt idx="566">
                  <c:v>68.099000000000004</c:v>
                </c:pt>
                <c:pt idx="567">
                  <c:v>68.099000000000004</c:v>
                </c:pt>
                <c:pt idx="568">
                  <c:v>68.099000000000004</c:v>
                </c:pt>
                <c:pt idx="569">
                  <c:v>68.099000000000004</c:v>
                </c:pt>
                <c:pt idx="570">
                  <c:v>68.099000000000004</c:v>
                </c:pt>
                <c:pt idx="571">
                  <c:v>68.099000000000004</c:v>
                </c:pt>
                <c:pt idx="572">
                  <c:v>68.099000000000004</c:v>
                </c:pt>
                <c:pt idx="573">
                  <c:v>68.099000000000004</c:v>
                </c:pt>
                <c:pt idx="574">
                  <c:v>68.099000000000004</c:v>
                </c:pt>
                <c:pt idx="575">
                  <c:v>68.099000000000004</c:v>
                </c:pt>
                <c:pt idx="576">
                  <c:v>68.099000000000004</c:v>
                </c:pt>
                <c:pt idx="577">
                  <c:v>68.055999999999983</c:v>
                </c:pt>
                <c:pt idx="578">
                  <c:v>68.055999999999983</c:v>
                </c:pt>
                <c:pt idx="579">
                  <c:v>68.055999999999983</c:v>
                </c:pt>
                <c:pt idx="580">
                  <c:v>68.055999999999983</c:v>
                </c:pt>
                <c:pt idx="581">
                  <c:v>68.055999999999983</c:v>
                </c:pt>
                <c:pt idx="582">
                  <c:v>68.055999999999983</c:v>
                </c:pt>
                <c:pt idx="583">
                  <c:v>68.055999999999983</c:v>
                </c:pt>
                <c:pt idx="584">
                  <c:v>68.055999999999983</c:v>
                </c:pt>
                <c:pt idx="585">
                  <c:v>68.055999999999983</c:v>
                </c:pt>
                <c:pt idx="586">
                  <c:v>68.055999999999983</c:v>
                </c:pt>
                <c:pt idx="587">
                  <c:v>68.055999999999983</c:v>
                </c:pt>
                <c:pt idx="588">
                  <c:v>68.055999999999983</c:v>
                </c:pt>
                <c:pt idx="589">
                  <c:v>68.055999999999983</c:v>
                </c:pt>
                <c:pt idx="590">
                  <c:v>68.099000000000004</c:v>
                </c:pt>
                <c:pt idx="591">
                  <c:v>68.099000000000004</c:v>
                </c:pt>
                <c:pt idx="592">
                  <c:v>68.099000000000004</c:v>
                </c:pt>
                <c:pt idx="593">
                  <c:v>68.141999999999996</c:v>
                </c:pt>
                <c:pt idx="594">
                  <c:v>68.141999999999996</c:v>
                </c:pt>
                <c:pt idx="595">
                  <c:v>68.141999999999996</c:v>
                </c:pt>
                <c:pt idx="596">
                  <c:v>68.141999999999996</c:v>
                </c:pt>
                <c:pt idx="597">
                  <c:v>68.141999999999996</c:v>
                </c:pt>
                <c:pt idx="598">
                  <c:v>68.185000000000002</c:v>
                </c:pt>
                <c:pt idx="599">
                  <c:v>68.185000000000002</c:v>
                </c:pt>
                <c:pt idx="600">
                  <c:v>68.185000000000002</c:v>
                </c:pt>
                <c:pt idx="601">
                  <c:v>68.185000000000002</c:v>
                </c:pt>
                <c:pt idx="602">
                  <c:v>68.185000000000002</c:v>
                </c:pt>
                <c:pt idx="603">
                  <c:v>68.185000000000002</c:v>
                </c:pt>
                <c:pt idx="604">
                  <c:v>68.185000000000002</c:v>
                </c:pt>
                <c:pt idx="605">
                  <c:v>68.227000000000004</c:v>
                </c:pt>
                <c:pt idx="606">
                  <c:v>68.227000000000004</c:v>
                </c:pt>
                <c:pt idx="607">
                  <c:v>68.227000000000004</c:v>
                </c:pt>
                <c:pt idx="608">
                  <c:v>68.227000000000004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68.185000000000002</c:v>
                </c:pt>
                <c:pt idx="613">
                  <c:v>68.185000000000002</c:v>
                </c:pt>
                <c:pt idx="614">
                  <c:v>68.185000000000002</c:v>
                </c:pt>
                <c:pt idx="615">
                  <c:v>68.185000000000002</c:v>
                </c:pt>
                <c:pt idx="616">
                  <c:v>68.185000000000002</c:v>
                </c:pt>
                <c:pt idx="617">
                  <c:v>68.185000000000002</c:v>
                </c:pt>
                <c:pt idx="618">
                  <c:v>68.185000000000002</c:v>
                </c:pt>
                <c:pt idx="619">
                  <c:v>68.185000000000002</c:v>
                </c:pt>
                <c:pt idx="620">
                  <c:v>68.185000000000002</c:v>
                </c:pt>
                <c:pt idx="621">
                  <c:v>68.185000000000002</c:v>
                </c:pt>
                <c:pt idx="622">
                  <c:v>68.141999999999996</c:v>
                </c:pt>
                <c:pt idx="623">
                  <c:v>68.141999999999996</c:v>
                </c:pt>
                <c:pt idx="624">
                  <c:v>68.141999999999996</c:v>
                </c:pt>
                <c:pt idx="625">
                  <c:v>68.141999999999996</c:v>
                </c:pt>
                <c:pt idx="626">
                  <c:v>68.141999999999996</c:v>
                </c:pt>
                <c:pt idx="627">
                  <c:v>68.141999999999996</c:v>
                </c:pt>
                <c:pt idx="628">
                  <c:v>68.141999999999996</c:v>
                </c:pt>
                <c:pt idx="629">
                  <c:v>68.185000000000002</c:v>
                </c:pt>
                <c:pt idx="630">
                  <c:v>68.185000000000002</c:v>
                </c:pt>
                <c:pt idx="631">
                  <c:v>68.185000000000002</c:v>
                </c:pt>
                <c:pt idx="632">
                  <c:v>68.185000000000002</c:v>
                </c:pt>
                <c:pt idx="633">
                  <c:v>68.185000000000002</c:v>
                </c:pt>
                <c:pt idx="634">
                  <c:v>68.227000000000004</c:v>
                </c:pt>
                <c:pt idx="635">
                  <c:v>68.227000000000004</c:v>
                </c:pt>
                <c:pt idx="636">
                  <c:v>68.227000000000004</c:v>
                </c:pt>
                <c:pt idx="637">
                  <c:v>68.27</c:v>
                </c:pt>
                <c:pt idx="638">
                  <c:v>68.27</c:v>
                </c:pt>
                <c:pt idx="639">
                  <c:v>68.27</c:v>
                </c:pt>
                <c:pt idx="640">
                  <c:v>68.27</c:v>
                </c:pt>
                <c:pt idx="641">
                  <c:v>68.27</c:v>
                </c:pt>
                <c:pt idx="642">
                  <c:v>68.27</c:v>
                </c:pt>
                <c:pt idx="643">
                  <c:v>68.27</c:v>
                </c:pt>
                <c:pt idx="644">
                  <c:v>68.227000000000004</c:v>
                </c:pt>
                <c:pt idx="645">
                  <c:v>68.227000000000004</c:v>
                </c:pt>
                <c:pt idx="646">
                  <c:v>68.185000000000002</c:v>
                </c:pt>
                <c:pt idx="647">
                  <c:v>68.185000000000002</c:v>
                </c:pt>
                <c:pt idx="648">
                  <c:v>68.185000000000002</c:v>
                </c:pt>
                <c:pt idx="649">
                  <c:v>68.141999999999996</c:v>
                </c:pt>
                <c:pt idx="650">
                  <c:v>68.141999999999996</c:v>
                </c:pt>
                <c:pt idx="651">
                  <c:v>68.141999999999996</c:v>
                </c:pt>
                <c:pt idx="652">
                  <c:v>68.185000000000002</c:v>
                </c:pt>
                <c:pt idx="653">
                  <c:v>68.185000000000002</c:v>
                </c:pt>
                <c:pt idx="654">
                  <c:v>68.185000000000002</c:v>
                </c:pt>
                <c:pt idx="655">
                  <c:v>68.185000000000002</c:v>
                </c:pt>
                <c:pt idx="656">
                  <c:v>68.185000000000002</c:v>
                </c:pt>
                <c:pt idx="657">
                  <c:v>68.185000000000002</c:v>
                </c:pt>
                <c:pt idx="658">
                  <c:v>68.185000000000002</c:v>
                </c:pt>
                <c:pt idx="659">
                  <c:v>68.185000000000002</c:v>
                </c:pt>
                <c:pt idx="660">
                  <c:v>68.227000000000004</c:v>
                </c:pt>
                <c:pt idx="661">
                  <c:v>68.227000000000004</c:v>
                </c:pt>
                <c:pt idx="662">
                  <c:v>68.227000000000004</c:v>
                </c:pt>
                <c:pt idx="663">
                  <c:v>68.27</c:v>
                </c:pt>
                <c:pt idx="664">
                  <c:v>68.27</c:v>
                </c:pt>
                <c:pt idx="665">
                  <c:v>68.27</c:v>
                </c:pt>
                <c:pt idx="666">
                  <c:v>68.27</c:v>
                </c:pt>
                <c:pt idx="667">
                  <c:v>68.313000000000002</c:v>
                </c:pt>
                <c:pt idx="668">
                  <c:v>68.313000000000002</c:v>
                </c:pt>
                <c:pt idx="669">
                  <c:v>68.313000000000002</c:v>
                </c:pt>
                <c:pt idx="670">
                  <c:v>68.35599999999998</c:v>
                </c:pt>
                <c:pt idx="671">
                  <c:v>68.35599999999998</c:v>
                </c:pt>
                <c:pt idx="672">
                  <c:v>68.35599999999998</c:v>
                </c:pt>
                <c:pt idx="673">
                  <c:v>68.35599999999998</c:v>
                </c:pt>
                <c:pt idx="674">
                  <c:v>68.400000000000006</c:v>
                </c:pt>
                <c:pt idx="675">
                  <c:v>68.400000000000006</c:v>
                </c:pt>
                <c:pt idx="676">
                  <c:v>68.400000000000006</c:v>
                </c:pt>
                <c:pt idx="677">
                  <c:v>68.400000000000006</c:v>
                </c:pt>
                <c:pt idx="678">
                  <c:v>68.35599999999998</c:v>
                </c:pt>
                <c:pt idx="679">
                  <c:v>68.35599999999998</c:v>
                </c:pt>
                <c:pt idx="680">
                  <c:v>68.35599999999998</c:v>
                </c:pt>
                <c:pt idx="681">
                  <c:v>68.35599999999998</c:v>
                </c:pt>
                <c:pt idx="682">
                  <c:v>68.313000000000002</c:v>
                </c:pt>
                <c:pt idx="683">
                  <c:v>68.313000000000002</c:v>
                </c:pt>
                <c:pt idx="684">
                  <c:v>68.27</c:v>
                </c:pt>
                <c:pt idx="685">
                  <c:v>68.27</c:v>
                </c:pt>
                <c:pt idx="686">
                  <c:v>68.227000000000004</c:v>
                </c:pt>
                <c:pt idx="687">
                  <c:v>68.185000000000002</c:v>
                </c:pt>
                <c:pt idx="688">
                  <c:v>68.185000000000002</c:v>
                </c:pt>
                <c:pt idx="689">
                  <c:v>68.141999999999996</c:v>
                </c:pt>
                <c:pt idx="690">
                  <c:v>68.141999999999996</c:v>
                </c:pt>
                <c:pt idx="691">
                  <c:v>68.099000000000004</c:v>
                </c:pt>
                <c:pt idx="692">
                  <c:v>68.099000000000004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68.013000000000005</c:v>
                </c:pt>
                <c:pt idx="697">
                  <c:v>68.013000000000005</c:v>
                </c:pt>
                <c:pt idx="698">
                  <c:v>68.013000000000005</c:v>
                </c:pt>
                <c:pt idx="699">
                  <c:v>68.013000000000005</c:v>
                </c:pt>
                <c:pt idx="700">
                  <c:v>67.971000000000004</c:v>
                </c:pt>
                <c:pt idx="701">
                  <c:v>67.971000000000004</c:v>
                </c:pt>
                <c:pt idx="702">
                  <c:v>67.971000000000004</c:v>
                </c:pt>
                <c:pt idx="703">
                  <c:v>67.927999999999997</c:v>
                </c:pt>
                <c:pt idx="704">
                  <c:v>67.927999999999997</c:v>
                </c:pt>
                <c:pt idx="705">
                  <c:v>67.927999999999997</c:v>
                </c:pt>
                <c:pt idx="706">
                  <c:v>67.927999999999997</c:v>
                </c:pt>
                <c:pt idx="707">
                  <c:v>67.927999999999997</c:v>
                </c:pt>
                <c:pt idx="708">
                  <c:v>67.927999999999997</c:v>
                </c:pt>
                <c:pt idx="709">
                  <c:v>67.927999999999997</c:v>
                </c:pt>
                <c:pt idx="710">
                  <c:v>67.927999999999997</c:v>
                </c:pt>
                <c:pt idx="711">
                  <c:v>67.927999999999997</c:v>
                </c:pt>
                <c:pt idx="712">
                  <c:v>67.927999999999997</c:v>
                </c:pt>
                <c:pt idx="713">
                  <c:v>67.927999999999997</c:v>
                </c:pt>
                <c:pt idx="714">
                  <c:v>67.884999999999991</c:v>
                </c:pt>
                <c:pt idx="715">
                  <c:v>67.884999999999991</c:v>
                </c:pt>
                <c:pt idx="716">
                  <c:v>67.884999999999991</c:v>
                </c:pt>
                <c:pt idx="717">
                  <c:v>67.884999999999991</c:v>
                </c:pt>
                <c:pt idx="718">
                  <c:v>67.884999999999991</c:v>
                </c:pt>
                <c:pt idx="719">
                  <c:v>67.884999999999991</c:v>
                </c:pt>
                <c:pt idx="720">
                  <c:v>67.884999999999991</c:v>
                </c:pt>
                <c:pt idx="721">
                  <c:v>67.842000000000013</c:v>
                </c:pt>
                <c:pt idx="722">
                  <c:v>67.842000000000013</c:v>
                </c:pt>
                <c:pt idx="723">
                  <c:v>67.842000000000013</c:v>
                </c:pt>
                <c:pt idx="724">
                  <c:v>67.842000000000013</c:v>
                </c:pt>
                <c:pt idx="725">
                  <c:v>67.842000000000013</c:v>
                </c:pt>
                <c:pt idx="726">
                  <c:v>67.842000000000013</c:v>
                </c:pt>
                <c:pt idx="727">
                  <c:v>67.842000000000013</c:v>
                </c:pt>
                <c:pt idx="728">
                  <c:v>67.798000000000002</c:v>
                </c:pt>
                <c:pt idx="729">
                  <c:v>67.798000000000002</c:v>
                </c:pt>
                <c:pt idx="730">
                  <c:v>67.798000000000002</c:v>
                </c:pt>
                <c:pt idx="731">
                  <c:v>67.798000000000002</c:v>
                </c:pt>
                <c:pt idx="732">
                  <c:v>67.798000000000002</c:v>
                </c:pt>
                <c:pt idx="733">
                  <c:v>67.798000000000002</c:v>
                </c:pt>
                <c:pt idx="734">
                  <c:v>67.798000000000002</c:v>
                </c:pt>
                <c:pt idx="735">
                  <c:v>67.842000000000013</c:v>
                </c:pt>
                <c:pt idx="736">
                  <c:v>67.842000000000013</c:v>
                </c:pt>
                <c:pt idx="737">
                  <c:v>67.842000000000013</c:v>
                </c:pt>
                <c:pt idx="738">
                  <c:v>67.842000000000013</c:v>
                </c:pt>
                <c:pt idx="739">
                  <c:v>67.884999999999991</c:v>
                </c:pt>
                <c:pt idx="740">
                  <c:v>67.884999999999991</c:v>
                </c:pt>
                <c:pt idx="741">
                  <c:v>67.884999999999991</c:v>
                </c:pt>
                <c:pt idx="742">
                  <c:v>67.884999999999991</c:v>
                </c:pt>
                <c:pt idx="743">
                  <c:v>67.927999999999997</c:v>
                </c:pt>
                <c:pt idx="744">
                  <c:v>67.927999999999997</c:v>
                </c:pt>
                <c:pt idx="745">
                  <c:v>67.927999999999997</c:v>
                </c:pt>
                <c:pt idx="746">
                  <c:v>67.927999999999997</c:v>
                </c:pt>
                <c:pt idx="747">
                  <c:v>67.927999999999997</c:v>
                </c:pt>
                <c:pt idx="748">
                  <c:v>67.927999999999997</c:v>
                </c:pt>
                <c:pt idx="749">
                  <c:v>67.927999999999997</c:v>
                </c:pt>
                <c:pt idx="750">
                  <c:v>67.927999999999997</c:v>
                </c:pt>
                <c:pt idx="751">
                  <c:v>67.927999999999997</c:v>
                </c:pt>
                <c:pt idx="752">
                  <c:v>67.927999999999997</c:v>
                </c:pt>
                <c:pt idx="753">
                  <c:v>67.927999999999997</c:v>
                </c:pt>
                <c:pt idx="754">
                  <c:v>67.927999999999997</c:v>
                </c:pt>
                <c:pt idx="755">
                  <c:v>67.927999999999997</c:v>
                </c:pt>
                <c:pt idx="756">
                  <c:v>67.927999999999997</c:v>
                </c:pt>
                <c:pt idx="757">
                  <c:v>67.927999999999997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67.884999999999991</c:v>
                </c:pt>
                <c:pt idx="761">
                  <c:v>67.884999999999991</c:v>
                </c:pt>
                <c:pt idx="762">
                  <c:v>67.884999999999991</c:v>
                </c:pt>
                <c:pt idx="763">
                  <c:v>67.842000000000013</c:v>
                </c:pt>
                <c:pt idx="764">
                  <c:v>67.842000000000013</c:v>
                </c:pt>
                <c:pt idx="765">
                  <c:v>67.798000000000002</c:v>
                </c:pt>
                <c:pt idx="766">
                  <c:v>67.798000000000002</c:v>
                </c:pt>
                <c:pt idx="767">
                  <c:v>67.757000000000005</c:v>
                </c:pt>
                <c:pt idx="768">
                  <c:v>67.757000000000005</c:v>
                </c:pt>
                <c:pt idx="769">
                  <c:v>67.757000000000005</c:v>
                </c:pt>
                <c:pt idx="770">
                  <c:v>67.757000000000005</c:v>
                </c:pt>
                <c:pt idx="771">
                  <c:v>67.757000000000005</c:v>
                </c:pt>
                <c:pt idx="772">
                  <c:v>67.757000000000005</c:v>
                </c:pt>
                <c:pt idx="773">
                  <c:v>67.757000000000005</c:v>
                </c:pt>
                <c:pt idx="774">
                  <c:v>67.757000000000005</c:v>
                </c:pt>
                <c:pt idx="775">
                  <c:v>67.757000000000005</c:v>
                </c:pt>
                <c:pt idx="776">
                  <c:v>67.757000000000005</c:v>
                </c:pt>
                <c:pt idx="777">
                  <c:v>67.757000000000005</c:v>
                </c:pt>
                <c:pt idx="778">
                  <c:v>67.798000000000002</c:v>
                </c:pt>
                <c:pt idx="779">
                  <c:v>67.798000000000002</c:v>
                </c:pt>
                <c:pt idx="780">
                  <c:v>67.798000000000002</c:v>
                </c:pt>
                <c:pt idx="781">
                  <c:v>67.798000000000002</c:v>
                </c:pt>
                <c:pt idx="782">
                  <c:v>67.798000000000002</c:v>
                </c:pt>
                <c:pt idx="783">
                  <c:v>67.798000000000002</c:v>
                </c:pt>
                <c:pt idx="784">
                  <c:v>67.798000000000002</c:v>
                </c:pt>
                <c:pt idx="785">
                  <c:v>67.798000000000002</c:v>
                </c:pt>
                <c:pt idx="786">
                  <c:v>67.757000000000005</c:v>
                </c:pt>
                <c:pt idx="787">
                  <c:v>67.757000000000005</c:v>
                </c:pt>
                <c:pt idx="788">
                  <c:v>67.757000000000005</c:v>
                </c:pt>
                <c:pt idx="789">
                  <c:v>67.757000000000005</c:v>
                </c:pt>
                <c:pt idx="790">
                  <c:v>67.757000000000005</c:v>
                </c:pt>
                <c:pt idx="791">
                  <c:v>67.757000000000005</c:v>
                </c:pt>
                <c:pt idx="792">
                  <c:v>67.757000000000005</c:v>
                </c:pt>
                <c:pt idx="793">
                  <c:v>67.757000000000005</c:v>
                </c:pt>
                <c:pt idx="794">
                  <c:v>67.757000000000005</c:v>
                </c:pt>
                <c:pt idx="795">
                  <c:v>67.798000000000002</c:v>
                </c:pt>
                <c:pt idx="796">
                  <c:v>67.798000000000002</c:v>
                </c:pt>
                <c:pt idx="797">
                  <c:v>67.798000000000002</c:v>
                </c:pt>
                <c:pt idx="798">
                  <c:v>67.798000000000002</c:v>
                </c:pt>
                <c:pt idx="799">
                  <c:v>67.798000000000002</c:v>
                </c:pt>
                <c:pt idx="800">
                  <c:v>67.757000000000005</c:v>
                </c:pt>
                <c:pt idx="801">
                  <c:v>67.757000000000005</c:v>
                </c:pt>
                <c:pt idx="802">
                  <c:v>67.757000000000005</c:v>
                </c:pt>
                <c:pt idx="803">
                  <c:v>67.757000000000005</c:v>
                </c:pt>
                <c:pt idx="804">
                  <c:v>67.798000000000002</c:v>
                </c:pt>
                <c:pt idx="805">
                  <c:v>67.798000000000002</c:v>
                </c:pt>
                <c:pt idx="806">
                  <c:v>67.798000000000002</c:v>
                </c:pt>
                <c:pt idx="807">
                  <c:v>67.798000000000002</c:v>
                </c:pt>
                <c:pt idx="808">
                  <c:v>67.798000000000002</c:v>
                </c:pt>
                <c:pt idx="809">
                  <c:v>67.842000000000013</c:v>
                </c:pt>
                <c:pt idx="810">
                  <c:v>67.842000000000013</c:v>
                </c:pt>
                <c:pt idx="811">
                  <c:v>67.842000000000013</c:v>
                </c:pt>
                <c:pt idx="812">
                  <c:v>67.842000000000013</c:v>
                </c:pt>
                <c:pt idx="813">
                  <c:v>67.842000000000013</c:v>
                </c:pt>
                <c:pt idx="814">
                  <c:v>67.842000000000013</c:v>
                </c:pt>
                <c:pt idx="815">
                  <c:v>67.884999999999991</c:v>
                </c:pt>
                <c:pt idx="816">
                  <c:v>67.884999999999991</c:v>
                </c:pt>
                <c:pt idx="817">
                  <c:v>67.884999999999991</c:v>
                </c:pt>
                <c:pt idx="818">
                  <c:v>67.884999999999991</c:v>
                </c:pt>
                <c:pt idx="819">
                  <c:v>67.884999999999991</c:v>
                </c:pt>
                <c:pt idx="820">
                  <c:v>67.884999999999991</c:v>
                </c:pt>
                <c:pt idx="821">
                  <c:v>67.884999999999991</c:v>
                </c:pt>
                <c:pt idx="822">
                  <c:v>67.884999999999991</c:v>
                </c:pt>
                <c:pt idx="823">
                  <c:v>67.884999999999991</c:v>
                </c:pt>
                <c:pt idx="824">
                  <c:v>67.884999999999991</c:v>
                </c:pt>
                <c:pt idx="825">
                  <c:v>67.884999999999991</c:v>
                </c:pt>
                <c:pt idx="826">
                  <c:v>67.884999999999991</c:v>
                </c:pt>
                <c:pt idx="827">
                  <c:v>67.884999999999991</c:v>
                </c:pt>
                <c:pt idx="828">
                  <c:v>67.884999999999991</c:v>
                </c:pt>
                <c:pt idx="829">
                  <c:v>67.884999999999991</c:v>
                </c:pt>
                <c:pt idx="830">
                  <c:v>67.884999999999991</c:v>
                </c:pt>
                <c:pt idx="831">
                  <c:v>67.842000000000013</c:v>
                </c:pt>
                <c:pt idx="832">
                  <c:v>67.842000000000013</c:v>
                </c:pt>
                <c:pt idx="833">
                  <c:v>67.842000000000013</c:v>
                </c:pt>
                <c:pt idx="834">
                  <c:v>67.842000000000013</c:v>
                </c:pt>
                <c:pt idx="835">
                  <c:v>67.842000000000013</c:v>
                </c:pt>
                <c:pt idx="836">
                  <c:v>67.842000000000013</c:v>
                </c:pt>
                <c:pt idx="837">
                  <c:v>67.842000000000013</c:v>
                </c:pt>
                <c:pt idx="838">
                  <c:v>67.842000000000013</c:v>
                </c:pt>
                <c:pt idx="839">
                  <c:v>67.842000000000013</c:v>
                </c:pt>
                <c:pt idx="840">
                  <c:v>67.842000000000013</c:v>
                </c:pt>
                <c:pt idx="841">
                  <c:v>67.842000000000013</c:v>
                </c:pt>
                <c:pt idx="842">
                  <c:v>67.842000000000013</c:v>
                </c:pt>
                <c:pt idx="843">
                  <c:v>67.798000000000002</c:v>
                </c:pt>
                <c:pt idx="844">
                  <c:v>67.798000000000002</c:v>
                </c:pt>
                <c:pt idx="845">
                  <c:v>67.798000000000002</c:v>
                </c:pt>
                <c:pt idx="846">
                  <c:v>67.798000000000002</c:v>
                </c:pt>
                <c:pt idx="847">
                  <c:v>67.798000000000002</c:v>
                </c:pt>
                <c:pt idx="848">
                  <c:v>67.798000000000002</c:v>
                </c:pt>
                <c:pt idx="849">
                  <c:v>67.798000000000002</c:v>
                </c:pt>
                <c:pt idx="850">
                  <c:v>67.798000000000002</c:v>
                </c:pt>
                <c:pt idx="851">
                  <c:v>67.798000000000002</c:v>
                </c:pt>
                <c:pt idx="852">
                  <c:v>67.798000000000002</c:v>
                </c:pt>
                <c:pt idx="853">
                  <c:v>67.798000000000002</c:v>
                </c:pt>
                <c:pt idx="854">
                  <c:v>67.798000000000002</c:v>
                </c:pt>
                <c:pt idx="855">
                  <c:v>67.798000000000002</c:v>
                </c:pt>
                <c:pt idx="856">
                  <c:v>67.798000000000002</c:v>
                </c:pt>
                <c:pt idx="857">
                  <c:v>67.798000000000002</c:v>
                </c:pt>
                <c:pt idx="858">
                  <c:v>67.798000000000002</c:v>
                </c:pt>
                <c:pt idx="859">
                  <c:v>67.798000000000002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67.798000000000002</c:v>
                </c:pt>
                <c:pt idx="864">
                  <c:v>67.798000000000002</c:v>
                </c:pt>
                <c:pt idx="865">
                  <c:v>67.798000000000002</c:v>
                </c:pt>
                <c:pt idx="866">
                  <c:v>67.798000000000002</c:v>
                </c:pt>
                <c:pt idx="867">
                  <c:v>67.798000000000002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67.714000000000027</c:v>
                </c:pt>
                <c:pt idx="873">
                  <c:v>67.714000000000027</c:v>
                </c:pt>
                <c:pt idx="874">
                  <c:v>67.714000000000027</c:v>
                </c:pt>
                <c:pt idx="875">
                  <c:v>67.670999999999978</c:v>
                </c:pt>
                <c:pt idx="876">
                  <c:v>67.670999999999978</c:v>
                </c:pt>
                <c:pt idx="877">
                  <c:v>67.670999999999978</c:v>
                </c:pt>
                <c:pt idx="878">
                  <c:v>67.626999999999981</c:v>
                </c:pt>
                <c:pt idx="879">
                  <c:v>67.626999999999981</c:v>
                </c:pt>
                <c:pt idx="880">
                  <c:v>67.626999999999981</c:v>
                </c:pt>
                <c:pt idx="881">
                  <c:v>67.626999999999981</c:v>
                </c:pt>
                <c:pt idx="882">
                  <c:v>67.585999999999999</c:v>
                </c:pt>
                <c:pt idx="883">
                  <c:v>67.585999999999999</c:v>
                </c:pt>
                <c:pt idx="884">
                  <c:v>67.585999999999999</c:v>
                </c:pt>
                <c:pt idx="885">
                  <c:v>67.585999999999999</c:v>
                </c:pt>
                <c:pt idx="886">
                  <c:v>67.585999999999999</c:v>
                </c:pt>
                <c:pt idx="887">
                  <c:v>67.585999999999999</c:v>
                </c:pt>
                <c:pt idx="888">
                  <c:v>67.626999999999981</c:v>
                </c:pt>
                <c:pt idx="889">
                  <c:v>67.626999999999981</c:v>
                </c:pt>
                <c:pt idx="890">
                  <c:v>67.626999999999981</c:v>
                </c:pt>
                <c:pt idx="891">
                  <c:v>67.626999999999981</c:v>
                </c:pt>
                <c:pt idx="892">
                  <c:v>67.626999999999981</c:v>
                </c:pt>
                <c:pt idx="893">
                  <c:v>67.626999999999981</c:v>
                </c:pt>
                <c:pt idx="894">
                  <c:v>67.626999999999981</c:v>
                </c:pt>
                <c:pt idx="895">
                  <c:v>67.626999999999981</c:v>
                </c:pt>
                <c:pt idx="896">
                  <c:v>67.626999999999981</c:v>
                </c:pt>
                <c:pt idx="897">
                  <c:v>67.585999999999999</c:v>
                </c:pt>
                <c:pt idx="898">
                  <c:v>67.585999999999999</c:v>
                </c:pt>
                <c:pt idx="899">
                  <c:v>67.585999999999999</c:v>
                </c:pt>
                <c:pt idx="900">
                  <c:v>67.585999999999999</c:v>
                </c:pt>
                <c:pt idx="901">
                  <c:v>67.585999999999999</c:v>
                </c:pt>
                <c:pt idx="902">
                  <c:v>67.585999999999999</c:v>
                </c:pt>
                <c:pt idx="903">
                  <c:v>67.585999999999999</c:v>
                </c:pt>
                <c:pt idx="904">
                  <c:v>67.585999999999999</c:v>
                </c:pt>
                <c:pt idx="905">
                  <c:v>67.585999999999999</c:v>
                </c:pt>
                <c:pt idx="906">
                  <c:v>67.585999999999999</c:v>
                </c:pt>
                <c:pt idx="907">
                  <c:v>67.585999999999999</c:v>
                </c:pt>
                <c:pt idx="908">
                  <c:v>67.585999999999999</c:v>
                </c:pt>
                <c:pt idx="909">
                  <c:v>67.585999999999999</c:v>
                </c:pt>
                <c:pt idx="910">
                  <c:v>67.585999999999999</c:v>
                </c:pt>
                <c:pt idx="911">
                  <c:v>67.585999999999999</c:v>
                </c:pt>
                <c:pt idx="912">
                  <c:v>67.585999999999999</c:v>
                </c:pt>
                <c:pt idx="913">
                  <c:v>67.585999999999999</c:v>
                </c:pt>
                <c:pt idx="914">
                  <c:v>67.585999999999999</c:v>
                </c:pt>
                <c:pt idx="915">
                  <c:v>67.585999999999999</c:v>
                </c:pt>
                <c:pt idx="916">
                  <c:v>67.585999999999999</c:v>
                </c:pt>
                <c:pt idx="917">
                  <c:v>67.585999999999999</c:v>
                </c:pt>
                <c:pt idx="918">
                  <c:v>67.543000000000006</c:v>
                </c:pt>
                <c:pt idx="919">
                  <c:v>67.543000000000006</c:v>
                </c:pt>
                <c:pt idx="920">
                  <c:v>67.543000000000006</c:v>
                </c:pt>
                <c:pt idx="921">
                  <c:v>67.585999999999999</c:v>
                </c:pt>
                <c:pt idx="922">
                  <c:v>67.585999999999999</c:v>
                </c:pt>
                <c:pt idx="923">
                  <c:v>67.585999999999999</c:v>
                </c:pt>
                <c:pt idx="924">
                  <c:v>67.585999999999999</c:v>
                </c:pt>
                <c:pt idx="925">
                  <c:v>67.585999999999999</c:v>
                </c:pt>
                <c:pt idx="926">
                  <c:v>67.585999999999999</c:v>
                </c:pt>
                <c:pt idx="927">
                  <c:v>67.585999999999999</c:v>
                </c:pt>
                <c:pt idx="928">
                  <c:v>67.585999999999999</c:v>
                </c:pt>
                <c:pt idx="929">
                  <c:v>67.585999999999999</c:v>
                </c:pt>
                <c:pt idx="930">
                  <c:v>67.626999999999981</c:v>
                </c:pt>
                <c:pt idx="931">
                  <c:v>67.626999999999981</c:v>
                </c:pt>
                <c:pt idx="932">
                  <c:v>67.626999999999981</c:v>
                </c:pt>
                <c:pt idx="933">
                  <c:v>67.626999999999981</c:v>
                </c:pt>
                <c:pt idx="934">
                  <c:v>67.626999999999981</c:v>
                </c:pt>
                <c:pt idx="935">
                  <c:v>67.626999999999981</c:v>
                </c:pt>
                <c:pt idx="936">
                  <c:v>67.670999999999978</c:v>
                </c:pt>
                <c:pt idx="937">
                  <c:v>67.670999999999978</c:v>
                </c:pt>
                <c:pt idx="938">
                  <c:v>67.670999999999978</c:v>
                </c:pt>
                <c:pt idx="939">
                  <c:v>67.670999999999978</c:v>
                </c:pt>
                <c:pt idx="940">
                  <c:v>67.714000000000027</c:v>
                </c:pt>
                <c:pt idx="941">
                  <c:v>67.714000000000027</c:v>
                </c:pt>
                <c:pt idx="942">
                  <c:v>67.714000000000027</c:v>
                </c:pt>
                <c:pt idx="943">
                  <c:v>67.714000000000027</c:v>
                </c:pt>
                <c:pt idx="944">
                  <c:v>67.714000000000027</c:v>
                </c:pt>
                <c:pt idx="945">
                  <c:v>67.714000000000027</c:v>
                </c:pt>
                <c:pt idx="946">
                  <c:v>67.714000000000027</c:v>
                </c:pt>
                <c:pt idx="947">
                  <c:v>67.714000000000027</c:v>
                </c:pt>
                <c:pt idx="948">
                  <c:v>67.757000000000005</c:v>
                </c:pt>
                <c:pt idx="949">
                  <c:v>67.757000000000005</c:v>
                </c:pt>
                <c:pt idx="950">
                  <c:v>67.757000000000005</c:v>
                </c:pt>
                <c:pt idx="951">
                  <c:v>67.757000000000005</c:v>
                </c:pt>
                <c:pt idx="952">
                  <c:v>67.757000000000005</c:v>
                </c:pt>
                <c:pt idx="953">
                  <c:v>67.757000000000005</c:v>
                </c:pt>
                <c:pt idx="954">
                  <c:v>67.757000000000005</c:v>
                </c:pt>
                <c:pt idx="955">
                  <c:v>67.798000000000002</c:v>
                </c:pt>
                <c:pt idx="956">
                  <c:v>67.798000000000002</c:v>
                </c:pt>
                <c:pt idx="957">
                  <c:v>67.798000000000002</c:v>
                </c:pt>
                <c:pt idx="958">
                  <c:v>67.798000000000002</c:v>
                </c:pt>
                <c:pt idx="959">
                  <c:v>67.798000000000002</c:v>
                </c:pt>
                <c:pt idx="960">
                  <c:v>67.842000000000013</c:v>
                </c:pt>
                <c:pt idx="961">
                  <c:v>67.842000000000013</c:v>
                </c:pt>
                <c:pt idx="962">
                  <c:v>67.884999999999991</c:v>
                </c:pt>
                <c:pt idx="963">
                  <c:v>67.884999999999991</c:v>
                </c:pt>
                <c:pt idx="964">
                  <c:v>67.927999999999997</c:v>
                </c:pt>
                <c:pt idx="965">
                  <c:v>67.971000000000004</c:v>
                </c:pt>
                <c:pt idx="966">
                  <c:v>68.013000000000005</c:v>
                </c:pt>
                <c:pt idx="967">
                  <c:v>68.055999999999983</c:v>
                </c:pt>
                <c:pt idx="968">
                  <c:v>68.099000000000004</c:v>
                </c:pt>
                <c:pt idx="969">
                  <c:v>68.141999999999996</c:v>
                </c:pt>
                <c:pt idx="970">
                  <c:v>68.185000000000002</c:v>
                </c:pt>
                <c:pt idx="971">
                  <c:v>68.185000000000002</c:v>
                </c:pt>
                <c:pt idx="972">
                  <c:v>68.227000000000004</c:v>
                </c:pt>
                <c:pt idx="973">
                  <c:v>68.227000000000004</c:v>
                </c:pt>
                <c:pt idx="974">
                  <c:v>68.227000000000004</c:v>
                </c:pt>
                <c:pt idx="975">
                  <c:v>68.27</c:v>
                </c:pt>
                <c:pt idx="976">
                  <c:v>68.27</c:v>
                </c:pt>
                <c:pt idx="977">
                  <c:v>68.27</c:v>
                </c:pt>
                <c:pt idx="978">
                  <c:v>68.313000000000002</c:v>
                </c:pt>
                <c:pt idx="979">
                  <c:v>68.313000000000002</c:v>
                </c:pt>
                <c:pt idx="980">
                  <c:v>68.35599999999998</c:v>
                </c:pt>
                <c:pt idx="981">
                  <c:v>68.35599999999998</c:v>
                </c:pt>
                <c:pt idx="982">
                  <c:v>68.400000000000006</c:v>
                </c:pt>
                <c:pt idx="983">
                  <c:v>68.400000000000006</c:v>
                </c:pt>
                <c:pt idx="984">
                  <c:v>68.443000000000026</c:v>
                </c:pt>
                <c:pt idx="985">
                  <c:v>68.483999999999995</c:v>
                </c:pt>
                <c:pt idx="986">
                  <c:v>68.483999999999995</c:v>
                </c:pt>
                <c:pt idx="987">
                  <c:v>68.527000000000001</c:v>
                </c:pt>
                <c:pt idx="988">
                  <c:v>68.527000000000001</c:v>
                </c:pt>
                <c:pt idx="989">
                  <c:v>68.527000000000001</c:v>
                </c:pt>
                <c:pt idx="990">
                  <c:v>68.527000000000001</c:v>
                </c:pt>
                <c:pt idx="991">
                  <c:v>68.570999999999998</c:v>
                </c:pt>
                <c:pt idx="992">
                  <c:v>68.570999999999998</c:v>
                </c:pt>
                <c:pt idx="993">
                  <c:v>68.570999999999998</c:v>
                </c:pt>
                <c:pt idx="994">
                  <c:v>68.570999999999998</c:v>
                </c:pt>
                <c:pt idx="995">
                  <c:v>68.570999999999998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68.614000000000004</c:v>
                </c:pt>
                <c:pt idx="1000">
                  <c:v>68.614000000000004</c:v>
                </c:pt>
                <c:pt idx="1001">
                  <c:v>68.570999999999998</c:v>
                </c:pt>
                <c:pt idx="1002">
                  <c:v>68.570999999999998</c:v>
                </c:pt>
                <c:pt idx="1003">
                  <c:v>68.570999999999998</c:v>
                </c:pt>
                <c:pt idx="1004">
                  <c:v>68.527000000000001</c:v>
                </c:pt>
                <c:pt idx="1005">
                  <c:v>68.527000000000001</c:v>
                </c:pt>
                <c:pt idx="1006">
                  <c:v>68.527000000000001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68.443000000000026</c:v>
                </c:pt>
                <c:pt idx="1012">
                  <c:v>68.443000000000026</c:v>
                </c:pt>
                <c:pt idx="1013">
                  <c:v>68.443000000000026</c:v>
                </c:pt>
                <c:pt idx="1014">
                  <c:v>68.443000000000026</c:v>
                </c:pt>
                <c:pt idx="1015">
                  <c:v>68.400000000000006</c:v>
                </c:pt>
                <c:pt idx="1016">
                  <c:v>68.400000000000006</c:v>
                </c:pt>
                <c:pt idx="1017">
                  <c:v>68.400000000000006</c:v>
                </c:pt>
                <c:pt idx="1018">
                  <c:v>68.35599999999998</c:v>
                </c:pt>
                <c:pt idx="1019">
                  <c:v>68.35599999999998</c:v>
                </c:pt>
                <c:pt idx="1020">
                  <c:v>68.35599999999998</c:v>
                </c:pt>
                <c:pt idx="1021">
                  <c:v>68.35599999999998</c:v>
                </c:pt>
                <c:pt idx="1022">
                  <c:v>68.35599999999998</c:v>
                </c:pt>
                <c:pt idx="1023">
                  <c:v>68.313000000000002</c:v>
                </c:pt>
                <c:pt idx="1024">
                  <c:v>68.313000000000002</c:v>
                </c:pt>
                <c:pt idx="1025">
                  <c:v>68.313000000000002</c:v>
                </c:pt>
                <c:pt idx="1026">
                  <c:v>68.313000000000002</c:v>
                </c:pt>
                <c:pt idx="1027">
                  <c:v>68.313000000000002</c:v>
                </c:pt>
                <c:pt idx="1028">
                  <c:v>68.313000000000002</c:v>
                </c:pt>
                <c:pt idx="1029">
                  <c:v>68.313000000000002</c:v>
                </c:pt>
                <c:pt idx="1030">
                  <c:v>68.313000000000002</c:v>
                </c:pt>
                <c:pt idx="1031">
                  <c:v>68.313000000000002</c:v>
                </c:pt>
                <c:pt idx="1032">
                  <c:v>68.313000000000002</c:v>
                </c:pt>
                <c:pt idx="1033">
                  <c:v>68.313000000000002</c:v>
                </c:pt>
                <c:pt idx="1034">
                  <c:v>68.313000000000002</c:v>
                </c:pt>
                <c:pt idx="1035">
                  <c:v>68.313000000000002</c:v>
                </c:pt>
                <c:pt idx="1036">
                  <c:v>68.313000000000002</c:v>
                </c:pt>
                <c:pt idx="1037">
                  <c:v>68.313000000000002</c:v>
                </c:pt>
                <c:pt idx="1038">
                  <c:v>68.313000000000002</c:v>
                </c:pt>
                <c:pt idx="1039">
                  <c:v>68.313000000000002</c:v>
                </c:pt>
                <c:pt idx="1040">
                  <c:v>68.313000000000002</c:v>
                </c:pt>
                <c:pt idx="1041">
                  <c:v>68.313000000000002</c:v>
                </c:pt>
                <c:pt idx="1042">
                  <c:v>68.313000000000002</c:v>
                </c:pt>
                <c:pt idx="1043">
                  <c:v>68.313000000000002</c:v>
                </c:pt>
                <c:pt idx="1044">
                  <c:v>68.313000000000002</c:v>
                </c:pt>
                <c:pt idx="1045">
                  <c:v>68.313000000000002</c:v>
                </c:pt>
                <c:pt idx="1046">
                  <c:v>68.313000000000002</c:v>
                </c:pt>
                <c:pt idx="1047">
                  <c:v>68.313000000000002</c:v>
                </c:pt>
                <c:pt idx="1048">
                  <c:v>68.313000000000002</c:v>
                </c:pt>
                <c:pt idx="1049">
                  <c:v>68.313000000000002</c:v>
                </c:pt>
                <c:pt idx="1050">
                  <c:v>68.313000000000002</c:v>
                </c:pt>
                <c:pt idx="1051">
                  <c:v>68.313000000000002</c:v>
                </c:pt>
                <c:pt idx="1052">
                  <c:v>68.313000000000002</c:v>
                </c:pt>
                <c:pt idx="1053">
                  <c:v>68.313000000000002</c:v>
                </c:pt>
                <c:pt idx="1054">
                  <c:v>68.313000000000002</c:v>
                </c:pt>
                <c:pt idx="1055">
                  <c:v>68.35599999999998</c:v>
                </c:pt>
                <c:pt idx="1056">
                  <c:v>68.35599999999998</c:v>
                </c:pt>
                <c:pt idx="1057">
                  <c:v>68.35599999999998</c:v>
                </c:pt>
                <c:pt idx="1058">
                  <c:v>68.35599999999998</c:v>
                </c:pt>
                <c:pt idx="1059">
                  <c:v>68.35599999999998</c:v>
                </c:pt>
                <c:pt idx="1060">
                  <c:v>68.35599999999998</c:v>
                </c:pt>
                <c:pt idx="1061">
                  <c:v>68.400000000000006</c:v>
                </c:pt>
                <c:pt idx="1062">
                  <c:v>68.400000000000006</c:v>
                </c:pt>
                <c:pt idx="1063">
                  <c:v>68.400000000000006</c:v>
                </c:pt>
                <c:pt idx="1064">
                  <c:v>68.443000000000026</c:v>
                </c:pt>
                <c:pt idx="1065">
                  <c:v>68.443000000000026</c:v>
                </c:pt>
                <c:pt idx="1066">
                  <c:v>68.443000000000026</c:v>
                </c:pt>
                <c:pt idx="1067">
                  <c:v>68.483999999999995</c:v>
                </c:pt>
                <c:pt idx="1068">
                  <c:v>68.483999999999995</c:v>
                </c:pt>
                <c:pt idx="1069">
                  <c:v>68.527000000000001</c:v>
                </c:pt>
                <c:pt idx="1070">
                  <c:v>68.527000000000001</c:v>
                </c:pt>
                <c:pt idx="1071">
                  <c:v>68.570999999999998</c:v>
                </c:pt>
                <c:pt idx="1072">
                  <c:v>68.570999999999998</c:v>
                </c:pt>
                <c:pt idx="1073">
                  <c:v>68.570999999999998</c:v>
                </c:pt>
                <c:pt idx="1074">
                  <c:v>68.614000000000004</c:v>
                </c:pt>
                <c:pt idx="1075">
                  <c:v>68.614000000000004</c:v>
                </c:pt>
                <c:pt idx="1076">
                  <c:v>68.656999999999982</c:v>
                </c:pt>
                <c:pt idx="1077">
                  <c:v>68.656999999999982</c:v>
                </c:pt>
                <c:pt idx="1078">
                  <c:v>68.656999999999982</c:v>
                </c:pt>
                <c:pt idx="1079">
                  <c:v>68.697999999999993</c:v>
                </c:pt>
                <c:pt idx="1080">
                  <c:v>68.697999999999993</c:v>
                </c:pt>
                <c:pt idx="1081">
                  <c:v>68.697999999999993</c:v>
                </c:pt>
                <c:pt idx="1082">
                  <c:v>68.697999999999993</c:v>
                </c:pt>
                <c:pt idx="1083">
                  <c:v>68.697999999999993</c:v>
                </c:pt>
                <c:pt idx="1084">
                  <c:v>68.697999999999993</c:v>
                </c:pt>
                <c:pt idx="1085">
                  <c:v>68.697999999999993</c:v>
                </c:pt>
                <c:pt idx="1086">
                  <c:v>68.656999999999982</c:v>
                </c:pt>
                <c:pt idx="1087">
                  <c:v>68.656999999999982</c:v>
                </c:pt>
                <c:pt idx="1088">
                  <c:v>68.614000000000004</c:v>
                </c:pt>
                <c:pt idx="1089">
                  <c:v>68.614000000000004</c:v>
                </c:pt>
                <c:pt idx="1090">
                  <c:v>68.614000000000004</c:v>
                </c:pt>
                <c:pt idx="1091">
                  <c:v>68.570999999999998</c:v>
                </c:pt>
                <c:pt idx="1092">
                  <c:v>68.527000000000001</c:v>
                </c:pt>
                <c:pt idx="1093">
                  <c:v>68.527000000000001</c:v>
                </c:pt>
                <c:pt idx="1094">
                  <c:v>68.483999999999995</c:v>
                </c:pt>
                <c:pt idx="1095">
                  <c:v>68.483999999999995</c:v>
                </c:pt>
                <c:pt idx="1096">
                  <c:v>68.443000000000026</c:v>
                </c:pt>
                <c:pt idx="1097">
                  <c:v>68.400000000000006</c:v>
                </c:pt>
                <c:pt idx="1098">
                  <c:v>68.400000000000006</c:v>
                </c:pt>
                <c:pt idx="1099">
                  <c:v>68.35599999999998</c:v>
                </c:pt>
                <c:pt idx="1100">
                  <c:v>68.35599999999998</c:v>
                </c:pt>
                <c:pt idx="1101">
                  <c:v>68.313000000000002</c:v>
                </c:pt>
                <c:pt idx="1102">
                  <c:v>68.313000000000002</c:v>
                </c:pt>
                <c:pt idx="1103">
                  <c:v>68.27</c:v>
                </c:pt>
                <c:pt idx="1104">
                  <c:v>68.27</c:v>
                </c:pt>
                <c:pt idx="1105">
                  <c:v>68.227000000000004</c:v>
                </c:pt>
                <c:pt idx="1106">
                  <c:v>68.227000000000004</c:v>
                </c:pt>
                <c:pt idx="1107">
                  <c:v>68.227000000000004</c:v>
                </c:pt>
                <c:pt idx="1108">
                  <c:v>68.227000000000004</c:v>
                </c:pt>
                <c:pt idx="1109">
                  <c:v>68.227000000000004</c:v>
                </c:pt>
                <c:pt idx="1110">
                  <c:v>68.227000000000004</c:v>
                </c:pt>
                <c:pt idx="1111">
                  <c:v>68.27</c:v>
                </c:pt>
                <c:pt idx="1112">
                  <c:v>68.27</c:v>
                </c:pt>
                <c:pt idx="1113">
                  <c:v>68.27</c:v>
                </c:pt>
                <c:pt idx="1114">
                  <c:v>68.313000000000002</c:v>
                </c:pt>
                <c:pt idx="1115">
                  <c:v>68.313000000000002</c:v>
                </c:pt>
                <c:pt idx="1116">
                  <c:v>68.35599999999998</c:v>
                </c:pt>
                <c:pt idx="1117">
                  <c:v>68.35599999999998</c:v>
                </c:pt>
                <c:pt idx="1118">
                  <c:v>68.400000000000006</c:v>
                </c:pt>
                <c:pt idx="1119">
                  <c:v>68.400000000000006</c:v>
                </c:pt>
                <c:pt idx="1120">
                  <c:v>68.443000000000026</c:v>
                </c:pt>
                <c:pt idx="1121">
                  <c:v>68.443000000000026</c:v>
                </c:pt>
                <c:pt idx="1122">
                  <c:v>68.483999999999995</c:v>
                </c:pt>
                <c:pt idx="1123">
                  <c:v>68.527000000000001</c:v>
                </c:pt>
                <c:pt idx="1124">
                  <c:v>68.527000000000001</c:v>
                </c:pt>
                <c:pt idx="1125">
                  <c:v>68.570999999999998</c:v>
                </c:pt>
                <c:pt idx="1126">
                  <c:v>68.570999999999998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68.614000000000004</c:v>
                </c:pt>
                <c:pt idx="1130">
                  <c:v>68.614000000000004</c:v>
                </c:pt>
                <c:pt idx="1131">
                  <c:v>68.614000000000004</c:v>
                </c:pt>
                <c:pt idx="1132">
                  <c:v>68.614000000000004</c:v>
                </c:pt>
                <c:pt idx="1133">
                  <c:v>68.570999999999998</c:v>
                </c:pt>
                <c:pt idx="1134">
                  <c:v>68.570999999999998</c:v>
                </c:pt>
                <c:pt idx="1135">
                  <c:v>68.570999999999998</c:v>
                </c:pt>
                <c:pt idx="1136">
                  <c:v>68.527000000000001</c:v>
                </c:pt>
                <c:pt idx="1137">
                  <c:v>68.527000000000001</c:v>
                </c:pt>
                <c:pt idx="1138">
                  <c:v>68.527000000000001</c:v>
                </c:pt>
                <c:pt idx="1139">
                  <c:v>68.483999999999995</c:v>
                </c:pt>
                <c:pt idx="1140">
                  <c:v>68.483999999999995</c:v>
                </c:pt>
                <c:pt idx="1141">
                  <c:v>68.483999999999995</c:v>
                </c:pt>
                <c:pt idx="1142">
                  <c:v>68.443000000000026</c:v>
                </c:pt>
                <c:pt idx="1143">
                  <c:v>68.443000000000026</c:v>
                </c:pt>
                <c:pt idx="1144">
                  <c:v>68.400000000000006</c:v>
                </c:pt>
                <c:pt idx="1145">
                  <c:v>68.400000000000006</c:v>
                </c:pt>
                <c:pt idx="1146">
                  <c:v>68.400000000000006</c:v>
                </c:pt>
                <c:pt idx="1147">
                  <c:v>68.400000000000006</c:v>
                </c:pt>
                <c:pt idx="1148">
                  <c:v>68.400000000000006</c:v>
                </c:pt>
                <c:pt idx="1149">
                  <c:v>68.400000000000006</c:v>
                </c:pt>
                <c:pt idx="1150">
                  <c:v>68.400000000000006</c:v>
                </c:pt>
                <c:pt idx="1151">
                  <c:v>68.400000000000006</c:v>
                </c:pt>
                <c:pt idx="1152">
                  <c:v>68.400000000000006</c:v>
                </c:pt>
                <c:pt idx="1153">
                  <c:v>68.400000000000006</c:v>
                </c:pt>
                <c:pt idx="1154">
                  <c:v>68.400000000000006</c:v>
                </c:pt>
                <c:pt idx="1155">
                  <c:v>68.443000000000026</c:v>
                </c:pt>
                <c:pt idx="1156">
                  <c:v>68.443000000000026</c:v>
                </c:pt>
                <c:pt idx="1157">
                  <c:v>68.443000000000026</c:v>
                </c:pt>
                <c:pt idx="1158">
                  <c:v>68.443000000000026</c:v>
                </c:pt>
                <c:pt idx="1159">
                  <c:v>68.443000000000026</c:v>
                </c:pt>
                <c:pt idx="1160">
                  <c:v>68.443000000000026</c:v>
                </c:pt>
                <c:pt idx="1161">
                  <c:v>68.443000000000026</c:v>
                </c:pt>
                <c:pt idx="1162">
                  <c:v>68.443000000000026</c:v>
                </c:pt>
                <c:pt idx="1163">
                  <c:v>68.443000000000026</c:v>
                </c:pt>
                <c:pt idx="1164">
                  <c:v>68.443000000000026</c:v>
                </c:pt>
                <c:pt idx="1165">
                  <c:v>68.443000000000026</c:v>
                </c:pt>
                <c:pt idx="1166">
                  <c:v>68.443000000000026</c:v>
                </c:pt>
                <c:pt idx="1167">
                  <c:v>68.443000000000026</c:v>
                </c:pt>
                <c:pt idx="1168">
                  <c:v>68.443000000000026</c:v>
                </c:pt>
                <c:pt idx="1169">
                  <c:v>68.443000000000026</c:v>
                </c:pt>
                <c:pt idx="1170">
                  <c:v>68.443000000000026</c:v>
                </c:pt>
                <c:pt idx="1171">
                  <c:v>68.443000000000026</c:v>
                </c:pt>
                <c:pt idx="1172">
                  <c:v>68.443000000000026</c:v>
                </c:pt>
                <c:pt idx="1173">
                  <c:v>68.400000000000006</c:v>
                </c:pt>
                <c:pt idx="1174">
                  <c:v>68.400000000000006</c:v>
                </c:pt>
                <c:pt idx="1175">
                  <c:v>68.400000000000006</c:v>
                </c:pt>
                <c:pt idx="1176">
                  <c:v>68.400000000000006</c:v>
                </c:pt>
                <c:pt idx="1177">
                  <c:v>68.400000000000006</c:v>
                </c:pt>
                <c:pt idx="1178">
                  <c:v>68.443000000000026</c:v>
                </c:pt>
                <c:pt idx="1179">
                  <c:v>68.443000000000026</c:v>
                </c:pt>
                <c:pt idx="1180">
                  <c:v>68.443000000000026</c:v>
                </c:pt>
                <c:pt idx="1181">
                  <c:v>68.443000000000026</c:v>
                </c:pt>
                <c:pt idx="1182">
                  <c:v>68.483999999999995</c:v>
                </c:pt>
                <c:pt idx="1183">
                  <c:v>68.483999999999995</c:v>
                </c:pt>
                <c:pt idx="1184">
                  <c:v>68.527000000000001</c:v>
                </c:pt>
                <c:pt idx="1185">
                  <c:v>68.527000000000001</c:v>
                </c:pt>
                <c:pt idx="1186">
                  <c:v>68.527000000000001</c:v>
                </c:pt>
                <c:pt idx="1187">
                  <c:v>68.527000000000001</c:v>
                </c:pt>
                <c:pt idx="1188">
                  <c:v>68.527000000000001</c:v>
                </c:pt>
                <c:pt idx="1189">
                  <c:v>68.527000000000001</c:v>
                </c:pt>
                <c:pt idx="1190">
                  <c:v>68.527000000000001</c:v>
                </c:pt>
                <c:pt idx="1191">
                  <c:v>68.527000000000001</c:v>
                </c:pt>
                <c:pt idx="1192">
                  <c:v>68.527000000000001</c:v>
                </c:pt>
                <c:pt idx="1193">
                  <c:v>68.527000000000001</c:v>
                </c:pt>
                <c:pt idx="1194">
                  <c:v>68.527000000000001</c:v>
                </c:pt>
                <c:pt idx="1195">
                  <c:v>68.527000000000001</c:v>
                </c:pt>
                <c:pt idx="1196">
                  <c:v>68.527000000000001</c:v>
                </c:pt>
                <c:pt idx="1197">
                  <c:v>68.527000000000001</c:v>
                </c:pt>
                <c:pt idx="1198">
                  <c:v>68.527000000000001</c:v>
                </c:pt>
                <c:pt idx="1199">
                  <c:v>68.527000000000001</c:v>
                </c:pt>
                <c:pt idx="1200">
                  <c:v>68.527000000000001</c:v>
                </c:pt>
                <c:pt idx="1201">
                  <c:v>68.527000000000001</c:v>
                </c:pt>
                <c:pt idx="1202">
                  <c:v>68.527000000000001</c:v>
                </c:pt>
                <c:pt idx="1203">
                  <c:v>68.527000000000001</c:v>
                </c:pt>
                <c:pt idx="1204">
                  <c:v>68.527000000000001</c:v>
                </c:pt>
                <c:pt idx="1205">
                  <c:v>68.527000000000001</c:v>
                </c:pt>
                <c:pt idx="1206">
                  <c:v>68.527000000000001</c:v>
                </c:pt>
                <c:pt idx="1207">
                  <c:v>68.527000000000001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68.483999999999995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68.483999999999995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68.443000000000026</c:v>
                </c:pt>
                <c:pt idx="1220">
                  <c:v>68.443000000000026</c:v>
                </c:pt>
                <c:pt idx="1221">
                  <c:v>68.443000000000026</c:v>
                </c:pt>
                <c:pt idx="1222">
                  <c:v>68.443000000000026</c:v>
                </c:pt>
                <c:pt idx="1223">
                  <c:v>68.400000000000006</c:v>
                </c:pt>
                <c:pt idx="1224">
                  <c:v>68.400000000000006</c:v>
                </c:pt>
                <c:pt idx="1225">
                  <c:v>68.35599999999998</c:v>
                </c:pt>
                <c:pt idx="1226">
                  <c:v>68.35599999999998</c:v>
                </c:pt>
                <c:pt idx="1227">
                  <c:v>68.35599999999998</c:v>
                </c:pt>
                <c:pt idx="1228">
                  <c:v>68.313000000000002</c:v>
                </c:pt>
                <c:pt idx="1229">
                  <c:v>68.313000000000002</c:v>
                </c:pt>
                <c:pt idx="1230">
                  <c:v>68.313000000000002</c:v>
                </c:pt>
                <c:pt idx="1231">
                  <c:v>68.313000000000002</c:v>
                </c:pt>
                <c:pt idx="1232">
                  <c:v>68.35599999999998</c:v>
                </c:pt>
                <c:pt idx="1233">
                  <c:v>68.35599999999998</c:v>
                </c:pt>
                <c:pt idx="1234">
                  <c:v>68.35599999999998</c:v>
                </c:pt>
                <c:pt idx="1235">
                  <c:v>68.35599999999998</c:v>
                </c:pt>
                <c:pt idx="1236">
                  <c:v>68.400000000000006</c:v>
                </c:pt>
                <c:pt idx="1237">
                  <c:v>68.400000000000006</c:v>
                </c:pt>
                <c:pt idx="1238">
                  <c:v>68.400000000000006</c:v>
                </c:pt>
                <c:pt idx="1239">
                  <c:v>68.400000000000006</c:v>
                </c:pt>
                <c:pt idx="1240">
                  <c:v>68.443000000000026</c:v>
                </c:pt>
                <c:pt idx="1241">
                  <c:v>68.443000000000026</c:v>
                </c:pt>
                <c:pt idx="1242">
                  <c:v>68.483999999999995</c:v>
                </c:pt>
                <c:pt idx="1243">
                  <c:v>68.483999999999995</c:v>
                </c:pt>
                <c:pt idx="1244">
                  <c:v>68.527000000000001</c:v>
                </c:pt>
                <c:pt idx="1245">
                  <c:v>68.527000000000001</c:v>
                </c:pt>
                <c:pt idx="1246">
                  <c:v>68.570999999999998</c:v>
                </c:pt>
                <c:pt idx="1247">
                  <c:v>68.570999999999998</c:v>
                </c:pt>
                <c:pt idx="1248">
                  <c:v>68.614000000000004</c:v>
                </c:pt>
                <c:pt idx="1249">
                  <c:v>68.614000000000004</c:v>
                </c:pt>
                <c:pt idx="1250">
                  <c:v>68.614000000000004</c:v>
                </c:pt>
                <c:pt idx="1251">
                  <c:v>68.656999999999982</c:v>
                </c:pt>
                <c:pt idx="1252">
                  <c:v>68.656999999999982</c:v>
                </c:pt>
                <c:pt idx="1253">
                  <c:v>68.697999999999993</c:v>
                </c:pt>
                <c:pt idx="1254">
                  <c:v>68.697999999999993</c:v>
                </c:pt>
                <c:pt idx="1255">
                  <c:v>68.697999999999993</c:v>
                </c:pt>
                <c:pt idx="1256">
                  <c:v>68.697999999999993</c:v>
                </c:pt>
                <c:pt idx="1257">
                  <c:v>68.697999999999993</c:v>
                </c:pt>
                <c:pt idx="1258">
                  <c:v>68.742000000000004</c:v>
                </c:pt>
                <c:pt idx="1259">
                  <c:v>68.742000000000004</c:v>
                </c:pt>
                <c:pt idx="1260">
                  <c:v>68.742000000000004</c:v>
                </c:pt>
                <c:pt idx="1261">
                  <c:v>68.742000000000004</c:v>
                </c:pt>
                <c:pt idx="1262">
                  <c:v>68.742000000000004</c:v>
                </c:pt>
                <c:pt idx="1263">
                  <c:v>68.784999999999997</c:v>
                </c:pt>
                <c:pt idx="1264">
                  <c:v>68.784999999999997</c:v>
                </c:pt>
                <c:pt idx="1265">
                  <c:v>68.784999999999997</c:v>
                </c:pt>
                <c:pt idx="1266">
                  <c:v>68.828000000000003</c:v>
                </c:pt>
                <c:pt idx="1267">
                  <c:v>68.828000000000003</c:v>
                </c:pt>
                <c:pt idx="1268">
                  <c:v>68.870999999999981</c:v>
                </c:pt>
                <c:pt idx="1269">
                  <c:v>68.870999999999981</c:v>
                </c:pt>
                <c:pt idx="1270">
                  <c:v>68.870999999999981</c:v>
                </c:pt>
                <c:pt idx="1271">
                  <c:v>68.912999999999997</c:v>
                </c:pt>
                <c:pt idx="1272">
                  <c:v>68.912999999999997</c:v>
                </c:pt>
                <c:pt idx="1273">
                  <c:v>68.912999999999997</c:v>
                </c:pt>
                <c:pt idx="1274">
                  <c:v>68.912999999999997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68.870999999999981</c:v>
                </c:pt>
                <c:pt idx="1284">
                  <c:v>68.870999999999981</c:v>
                </c:pt>
                <c:pt idx="1285">
                  <c:v>68.870999999999981</c:v>
                </c:pt>
                <c:pt idx="1286">
                  <c:v>68.870999999999981</c:v>
                </c:pt>
                <c:pt idx="1287">
                  <c:v>68.870999999999981</c:v>
                </c:pt>
                <c:pt idx="1288">
                  <c:v>68.828000000000003</c:v>
                </c:pt>
                <c:pt idx="1289">
                  <c:v>68.828000000000003</c:v>
                </c:pt>
                <c:pt idx="1290">
                  <c:v>68.828000000000003</c:v>
                </c:pt>
                <c:pt idx="1291">
                  <c:v>68.784999999999997</c:v>
                </c:pt>
                <c:pt idx="1292">
                  <c:v>68.784999999999997</c:v>
                </c:pt>
                <c:pt idx="1293">
                  <c:v>68.784999999999997</c:v>
                </c:pt>
                <c:pt idx="1294">
                  <c:v>68.784999999999997</c:v>
                </c:pt>
                <c:pt idx="1295">
                  <c:v>68.784999999999997</c:v>
                </c:pt>
                <c:pt idx="1296">
                  <c:v>68.784999999999997</c:v>
                </c:pt>
                <c:pt idx="1297">
                  <c:v>68.784999999999997</c:v>
                </c:pt>
                <c:pt idx="1298">
                  <c:v>68.784999999999997</c:v>
                </c:pt>
                <c:pt idx="1299">
                  <c:v>68.784999999999997</c:v>
                </c:pt>
                <c:pt idx="1300">
                  <c:v>68.784999999999997</c:v>
                </c:pt>
                <c:pt idx="1301">
                  <c:v>68.784999999999997</c:v>
                </c:pt>
                <c:pt idx="1302">
                  <c:v>68.784999999999997</c:v>
                </c:pt>
                <c:pt idx="1303">
                  <c:v>68.784999999999997</c:v>
                </c:pt>
                <c:pt idx="1304">
                  <c:v>68.784999999999997</c:v>
                </c:pt>
                <c:pt idx="1305">
                  <c:v>68.784999999999997</c:v>
                </c:pt>
                <c:pt idx="1306">
                  <c:v>68.784999999999997</c:v>
                </c:pt>
                <c:pt idx="1307">
                  <c:v>68.784999999999997</c:v>
                </c:pt>
                <c:pt idx="1308">
                  <c:v>68.784999999999997</c:v>
                </c:pt>
                <c:pt idx="1309">
                  <c:v>68.742000000000004</c:v>
                </c:pt>
                <c:pt idx="1310">
                  <c:v>68.742000000000004</c:v>
                </c:pt>
                <c:pt idx="1311">
                  <c:v>68.742000000000004</c:v>
                </c:pt>
                <c:pt idx="1312">
                  <c:v>68.742000000000004</c:v>
                </c:pt>
                <c:pt idx="1313">
                  <c:v>68.784999999999997</c:v>
                </c:pt>
                <c:pt idx="1314">
                  <c:v>68.784999999999997</c:v>
                </c:pt>
                <c:pt idx="1315">
                  <c:v>68.784999999999997</c:v>
                </c:pt>
                <c:pt idx="1316">
                  <c:v>68.784999999999997</c:v>
                </c:pt>
                <c:pt idx="1317">
                  <c:v>68.784999999999997</c:v>
                </c:pt>
                <c:pt idx="1318">
                  <c:v>68.784999999999997</c:v>
                </c:pt>
                <c:pt idx="1319">
                  <c:v>68.784999999999997</c:v>
                </c:pt>
                <c:pt idx="1320">
                  <c:v>68.784999999999997</c:v>
                </c:pt>
                <c:pt idx="1321">
                  <c:v>68.828000000000003</c:v>
                </c:pt>
                <c:pt idx="1322">
                  <c:v>68.828000000000003</c:v>
                </c:pt>
                <c:pt idx="1323">
                  <c:v>68.870999999999981</c:v>
                </c:pt>
                <c:pt idx="1324">
                  <c:v>68.870999999999981</c:v>
                </c:pt>
                <c:pt idx="1325">
                  <c:v>68.912999999999997</c:v>
                </c:pt>
                <c:pt idx="1326">
                  <c:v>68.912999999999997</c:v>
                </c:pt>
                <c:pt idx="1327">
                  <c:v>68.956000000000003</c:v>
                </c:pt>
                <c:pt idx="1328">
                  <c:v>68.956000000000003</c:v>
                </c:pt>
                <c:pt idx="1329">
                  <c:v>68.998999999999995</c:v>
                </c:pt>
                <c:pt idx="1330">
                  <c:v>68.998999999999995</c:v>
                </c:pt>
                <c:pt idx="1331">
                  <c:v>69.042000000000002</c:v>
                </c:pt>
                <c:pt idx="1332">
                  <c:v>69.042000000000002</c:v>
                </c:pt>
                <c:pt idx="1333">
                  <c:v>69.042000000000002</c:v>
                </c:pt>
                <c:pt idx="1334">
                  <c:v>69.084999999999994</c:v>
                </c:pt>
                <c:pt idx="1335">
                  <c:v>69.084999999999994</c:v>
                </c:pt>
                <c:pt idx="1336">
                  <c:v>69.084999999999994</c:v>
                </c:pt>
                <c:pt idx="1337">
                  <c:v>69.084999999999994</c:v>
                </c:pt>
                <c:pt idx="1338">
                  <c:v>69.084999999999994</c:v>
                </c:pt>
                <c:pt idx="1339">
                  <c:v>69.084999999999994</c:v>
                </c:pt>
                <c:pt idx="1340">
                  <c:v>69.128999999999976</c:v>
                </c:pt>
                <c:pt idx="1341">
                  <c:v>69.128999999999976</c:v>
                </c:pt>
                <c:pt idx="1342">
                  <c:v>69.128999999999976</c:v>
                </c:pt>
                <c:pt idx="1343">
                  <c:v>69.128999999999976</c:v>
                </c:pt>
                <c:pt idx="1344">
                  <c:v>69.169999999999987</c:v>
                </c:pt>
                <c:pt idx="1345">
                  <c:v>69.169999999999987</c:v>
                </c:pt>
                <c:pt idx="1346">
                  <c:v>69.169999999999987</c:v>
                </c:pt>
                <c:pt idx="1347">
                  <c:v>69.169999999999987</c:v>
                </c:pt>
                <c:pt idx="1348">
                  <c:v>69.169999999999987</c:v>
                </c:pt>
                <c:pt idx="1349">
                  <c:v>69.169999999999987</c:v>
                </c:pt>
                <c:pt idx="1350">
                  <c:v>69.169999999999987</c:v>
                </c:pt>
                <c:pt idx="1351">
                  <c:v>69.169999999999987</c:v>
                </c:pt>
                <c:pt idx="1352">
                  <c:v>69.169999999999987</c:v>
                </c:pt>
                <c:pt idx="1353">
                  <c:v>69.128999999999976</c:v>
                </c:pt>
                <c:pt idx="1354">
                  <c:v>69.128999999999976</c:v>
                </c:pt>
                <c:pt idx="1355">
                  <c:v>69.128999999999976</c:v>
                </c:pt>
                <c:pt idx="1356">
                  <c:v>69.128999999999976</c:v>
                </c:pt>
                <c:pt idx="1357">
                  <c:v>69.128999999999976</c:v>
                </c:pt>
                <c:pt idx="1358">
                  <c:v>69.128999999999976</c:v>
                </c:pt>
                <c:pt idx="1359">
                  <c:v>69.128999999999976</c:v>
                </c:pt>
                <c:pt idx="1360">
                  <c:v>69.128999999999976</c:v>
                </c:pt>
                <c:pt idx="1361">
                  <c:v>69.128999999999976</c:v>
                </c:pt>
                <c:pt idx="1362">
                  <c:v>69.128999999999976</c:v>
                </c:pt>
                <c:pt idx="1363">
                  <c:v>69.169999999999987</c:v>
                </c:pt>
                <c:pt idx="1364">
                  <c:v>69.169999999999987</c:v>
                </c:pt>
                <c:pt idx="1365">
                  <c:v>69.169999999999987</c:v>
                </c:pt>
                <c:pt idx="1366">
                  <c:v>69.169999999999987</c:v>
                </c:pt>
                <c:pt idx="1367">
                  <c:v>69.169999999999987</c:v>
                </c:pt>
                <c:pt idx="1368">
                  <c:v>69.169999999999987</c:v>
                </c:pt>
                <c:pt idx="1369">
                  <c:v>69.169999999999987</c:v>
                </c:pt>
                <c:pt idx="1370">
                  <c:v>69.169999999999987</c:v>
                </c:pt>
                <c:pt idx="1371">
                  <c:v>69.128999999999976</c:v>
                </c:pt>
                <c:pt idx="1372">
                  <c:v>69.128999999999976</c:v>
                </c:pt>
                <c:pt idx="1373">
                  <c:v>69.128999999999976</c:v>
                </c:pt>
                <c:pt idx="1374">
                  <c:v>69.128999999999976</c:v>
                </c:pt>
                <c:pt idx="1375">
                  <c:v>69.128999999999976</c:v>
                </c:pt>
                <c:pt idx="1376">
                  <c:v>69.169999999999987</c:v>
                </c:pt>
                <c:pt idx="1377">
                  <c:v>69.169999999999987</c:v>
                </c:pt>
                <c:pt idx="1378">
                  <c:v>69.169999999999987</c:v>
                </c:pt>
                <c:pt idx="1379">
                  <c:v>69.169999999999987</c:v>
                </c:pt>
                <c:pt idx="1380">
                  <c:v>69.169999999999987</c:v>
                </c:pt>
                <c:pt idx="1381">
                  <c:v>69.169999999999987</c:v>
                </c:pt>
                <c:pt idx="1382">
                  <c:v>69.169999999999987</c:v>
                </c:pt>
                <c:pt idx="1383">
                  <c:v>69.212999999999994</c:v>
                </c:pt>
                <c:pt idx="1384">
                  <c:v>69.212999999999994</c:v>
                </c:pt>
                <c:pt idx="1385">
                  <c:v>69.212999999999994</c:v>
                </c:pt>
                <c:pt idx="1386">
                  <c:v>69.212999999999994</c:v>
                </c:pt>
                <c:pt idx="1387">
                  <c:v>69.256</c:v>
                </c:pt>
                <c:pt idx="1388">
                  <c:v>69.256</c:v>
                </c:pt>
                <c:pt idx="1389">
                  <c:v>69.256</c:v>
                </c:pt>
                <c:pt idx="1390">
                  <c:v>69.3</c:v>
                </c:pt>
                <c:pt idx="1391">
                  <c:v>69.3</c:v>
                </c:pt>
                <c:pt idx="1392">
                  <c:v>69.3</c:v>
                </c:pt>
                <c:pt idx="1393">
                  <c:v>69.3</c:v>
                </c:pt>
                <c:pt idx="1394">
                  <c:v>69.343000000000004</c:v>
                </c:pt>
                <c:pt idx="1395">
                  <c:v>69.343000000000004</c:v>
                </c:pt>
                <c:pt idx="1396">
                  <c:v>69.343000000000004</c:v>
                </c:pt>
                <c:pt idx="1397">
                  <c:v>69.385999999999981</c:v>
                </c:pt>
                <c:pt idx="1398">
                  <c:v>69.385999999999981</c:v>
                </c:pt>
                <c:pt idx="1399">
                  <c:v>69.385999999999981</c:v>
                </c:pt>
                <c:pt idx="1400">
                  <c:v>69.427000000000007</c:v>
                </c:pt>
                <c:pt idx="1401">
                  <c:v>69.427000000000007</c:v>
                </c:pt>
                <c:pt idx="1402">
                  <c:v>69.427000000000007</c:v>
                </c:pt>
                <c:pt idx="1403">
                  <c:v>69.427000000000007</c:v>
                </c:pt>
                <c:pt idx="1404">
                  <c:v>69.471000000000004</c:v>
                </c:pt>
                <c:pt idx="1405">
                  <c:v>69.471000000000004</c:v>
                </c:pt>
                <c:pt idx="1406">
                  <c:v>69.471000000000004</c:v>
                </c:pt>
                <c:pt idx="1407">
                  <c:v>69.471000000000004</c:v>
                </c:pt>
                <c:pt idx="1408">
                  <c:v>69.471000000000004</c:v>
                </c:pt>
                <c:pt idx="1409">
                  <c:v>69.471000000000004</c:v>
                </c:pt>
                <c:pt idx="1410">
                  <c:v>69.471000000000004</c:v>
                </c:pt>
                <c:pt idx="1411">
                  <c:v>69.471000000000004</c:v>
                </c:pt>
                <c:pt idx="1412">
                  <c:v>69.471000000000004</c:v>
                </c:pt>
                <c:pt idx="1413">
                  <c:v>69.471000000000004</c:v>
                </c:pt>
                <c:pt idx="1414">
                  <c:v>69.471000000000004</c:v>
                </c:pt>
                <c:pt idx="1415">
                  <c:v>69.513999999999996</c:v>
                </c:pt>
                <c:pt idx="1416">
                  <c:v>69.513999999999996</c:v>
                </c:pt>
                <c:pt idx="1417">
                  <c:v>69.513999999999996</c:v>
                </c:pt>
                <c:pt idx="1418">
                  <c:v>69.513999999999996</c:v>
                </c:pt>
                <c:pt idx="1419">
                  <c:v>69.513999999999996</c:v>
                </c:pt>
                <c:pt idx="1420">
                  <c:v>69.513999999999996</c:v>
                </c:pt>
                <c:pt idx="1421">
                  <c:v>69.513999999999996</c:v>
                </c:pt>
                <c:pt idx="1422">
                  <c:v>69.513999999999996</c:v>
                </c:pt>
                <c:pt idx="1423">
                  <c:v>69.513999999999996</c:v>
                </c:pt>
                <c:pt idx="1424">
                  <c:v>69.513999999999996</c:v>
                </c:pt>
                <c:pt idx="1425">
                  <c:v>69.513999999999996</c:v>
                </c:pt>
                <c:pt idx="1426">
                  <c:v>69.513999999999996</c:v>
                </c:pt>
                <c:pt idx="1427">
                  <c:v>69.513999999999996</c:v>
                </c:pt>
                <c:pt idx="1428">
                  <c:v>69.513999999999996</c:v>
                </c:pt>
                <c:pt idx="1429">
                  <c:v>69.513999999999996</c:v>
                </c:pt>
                <c:pt idx="1430">
                  <c:v>69.513999999999996</c:v>
                </c:pt>
                <c:pt idx="1431">
                  <c:v>69.513999999999996</c:v>
                </c:pt>
                <c:pt idx="1432">
                  <c:v>69.513999999999996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69.471000000000004</c:v>
                </c:pt>
                <c:pt idx="1436">
                  <c:v>69.471000000000004</c:v>
                </c:pt>
                <c:pt idx="1437">
                  <c:v>69.471000000000004</c:v>
                </c:pt>
                <c:pt idx="1438">
                  <c:v>69.471000000000004</c:v>
                </c:pt>
                <c:pt idx="1439">
                  <c:v>69.427000000000007</c:v>
                </c:pt>
                <c:pt idx="1440">
                  <c:v>69.427000000000007</c:v>
                </c:pt>
                <c:pt idx="1441">
                  <c:v>69.427000000000007</c:v>
                </c:pt>
                <c:pt idx="1442">
                  <c:v>69.427000000000007</c:v>
                </c:pt>
                <c:pt idx="1443">
                  <c:v>69.427000000000007</c:v>
                </c:pt>
                <c:pt idx="1444">
                  <c:v>69.427000000000007</c:v>
                </c:pt>
                <c:pt idx="1445">
                  <c:v>69.427000000000007</c:v>
                </c:pt>
                <c:pt idx="1446">
                  <c:v>69.427000000000007</c:v>
                </c:pt>
                <c:pt idx="1447">
                  <c:v>69.427000000000007</c:v>
                </c:pt>
                <c:pt idx="1448">
                  <c:v>69.427000000000007</c:v>
                </c:pt>
                <c:pt idx="1449">
                  <c:v>69.427000000000007</c:v>
                </c:pt>
                <c:pt idx="1450">
                  <c:v>69.427000000000007</c:v>
                </c:pt>
                <c:pt idx="1451">
                  <c:v>69.385999999999981</c:v>
                </c:pt>
                <c:pt idx="1452">
                  <c:v>69.385999999999981</c:v>
                </c:pt>
                <c:pt idx="1453">
                  <c:v>69.385999999999981</c:v>
                </c:pt>
                <c:pt idx="1454">
                  <c:v>69.385999999999981</c:v>
                </c:pt>
                <c:pt idx="1455">
                  <c:v>69.385999999999981</c:v>
                </c:pt>
                <c:pt idx="1456">
                  <c:v>69.385999999999981</c:v>
                </c:pt>
                <c:pt idx="1457">
                  <c:v>69.385999999999981</c:v>
                </c:pt>
                <c:pt idx="1458">
                  <c:v>69.385999999999981</c:v>
                </c:pt>
                <c:pt idx="1459">
                  <c:v>69.385999999999981</c:v>
                </c:pt>
                <c:pt idx="1460">
                  <c:v>69.385999999999981</c:v>
                </c:pt>
                <c:pt idx="1461">
                  <c:v>69.385999999999981</c:v>
                </c:pt>
                <c:pt idx="1462">
                  <c:v>69.385999999999981</c:v>
                </c:pt>
                <c:pt idx="1463">
                  <c:v>69.385999999999981</c:v>
                </c:pt>
                <c:pt idx="1464">
                  <c:v>69.385999999999981</c:v>
                </c:pt>
                <c:pt idx="1465">
                  <c:v>69.385999999999981</c:v>
                </c:pt>
                <c:pt idx="1466">
                  <c:v>69.385999999999981</c:v>
                </c:pt>
                <c:pt idx="1467">
                  <c:v>69.385999999999981</c:v>
                </c:pt>
                <c:pt idx="1468">
                  <c:v>69.427000000000007</c:v>
                </c:pt>
                <c:pt idx="1469">
                  <c:v>69.427000000000007</c:v>
                </c:pt>
                <c:pt idx="1470">
                  <c:v>69.427000000000007</c:v>
                </c:pt>
                <c:pt idx="1471">
                  <c:v>69.427000000000007</c:v>
                </c:pt>
                <c:pt idx="1472">
                  <c:v>69.427000000000007</c:v>
                </c:pt>
                <c:pt idx="1473">
                  <c:v>69.427000000000007</c:v>
                </c:pt>
                <c:pt idx="1474">
                  <c:v>69.427000000000007</c:v>
                </c:pt>
                <c:pt idx="1475">
                  <c:v>69.427000000000007</c:v>
                </c:pt>
                <c:pt idx="1476">
                  <c:v>69.427000000000007</c:v>
                </c:pt>
                <c:pt idx="1477">
                  <c:v>69.471000000000004</c:v>
                </c:pt>
                <c:pt idx="1478">
                  <c:v>69.471000000000004</c:v>
                </c:pt>
                <c:pt idx="1479">
                  <c:v>69.471000000000004</c:v>
                </c:pt>
                <c:pt idx="1480">
                  <c:v>69.471000000000004</c:v>
                </c:pt>
                <c:pt idx="1481">
                  <c:v>69.471000000000004</c:v>
                </c:pt>
                <c:pt idx="1482">
                  <c:v>69.471000000000004</c:v>
                </c:pt>
                <c:pt idx="1483">
                  <c:v>69.471000000000004</c:v>
                </c:pt>
                <c:pt idx="1484">
                  <c:v>69.471000000000004</c:v>
                </c:pt>
                <c:pt idx="1485">
                  <c:v>69.471000000000004</c:v>
                </c:pt>
                <c:pt idx="1486">
                  <c:v>69.471000000000004</c:v>
                </c:pt>
                <c:pt idx="1487">
                  <c:v>69.471000000000004</c:v>
                </c:pt>
                <c:pt idx="1488">
                  <c:v>69.471000000000004</c:v>
                </c:pt>
                <c:pt idx="1489">
                  <c:v>69.471000000000004</c:v>
                </c:pt>
                <c:pt idx="1490">
                  <c:v>69.471000000000004</c:v>
                </c:pt>
                <c:pt idx="1491">
                  <c:v>69.471000000000004</c:v>
                </c:pt>
                <c:pt idx="1492">
                  <c:v>69.471000000000004</c:v>
                </c:pt>
                <c:pt idx="1493">
                  <c:v>69.471000000000004</c:v>
                </c:pt>
                <c:pt idx="1494">
                  <c:v>69.471000000000004</c:v>
                </c:pt>
                <c:pt idx="1495">
                  <c:v>69.471000000000004</c:v>
                </c:pt>
                <c:pt idx="1496">
                  <c:v>69.471000000000004</c:v>
                </c:pt>
                <c:pt idx="1497">
                  <c:v>69.471000000000004</c:v>
                </c:pt>
                <c:pt idx="1498">
                  <c:v>69.471000000000004</c:v>
                </c:pt>
                <c:pt idx="1499">
                  <c:v>69.471000000000004</c:v>
                </c:pt>
                <c:pt idx="1500">
                  <c:v>69.471000000000004</c:v>
                </c:pt>
                <c:pt idx="1501">
                  <c:v>69.471000000000004</c:v>
                </c:pt>
                <c:pt idx="1502">
                  <c:v>69.471000000000004</c:v>
                </c:pt>
                <c:pt idx="1503">
                  <c:v>69.471000000000004</c:v>
                </c:pt>
                <c:pt idx="1504">
                  <c:v>69.513999999999996</c:v>
                </c:pt>
                <c:pt idx="1505">
                  <c:v>69.513999999999996</c:v>
                </c:pt>
                <c:pt idx="1506">
                  <c:v>69.513999999999996</c:v>
                </c:pt>
                <c:pt idx="1507">
                  <c:v>69.471000000000004</c:v>
                </c:pt>
                <c:pt idx="1508">
                  <c:v>69.471000000000004</c:v>
                </c:pt>
                <c:pt idx="1509">
                  <c:v>69.513999999999996</c:v>
                </c:pt>
                <c:pt idx="1510">
                  <c:v>69.513999999999996</c:v>
                </c:pt>
                <c:pt idx="1511">
                  <c:v>69.513999999999996</c:v>
                </c:pt>
                <c:pt idx="1512">
                  <c:v>69.513999999999996</c:v>
                </c:pt>
                <c:pt idx="1513">
                  <c:v>69.471000000000004</c:v>
                </c:pt>
                <c:pt idx="1514">
                  <c:v>69.471000000000004</c:v>
                </c:pt>
                <c:pt idx="1515">
                  <c:v>69.471000000000004</c:v>
                </c:pt>
                <c:pt idx="1516">
                  <c:v>69.471000000000004</c:v>
                </c:pt>
                <c:pt idx="1517">
                  <c:v>69.471000000000004</c:v>
                </c:pt>
                <c:pt idx="1518">
                  <c:v>69.471000000000004</c:v>
                </c:pt>
                <c:pt idx="1519">
                  <c:v>69.471000000000004</c:v>
                </c:pt>
                <c:pt idx="1520">
                  <c:v>69.471000000000004</c:v>
                </c:pt>
                <c:pt idx="1521">
                  <c:v>69.471000000000004</c:v>
                </c:pt>
                <c:pt idx="1522">
                  <c:v>69.471000000000004</c:v>
                </c:pt>
                <c:pt idx="1523">
                  <c:v>69.471000000000004</c:v>
                </c:pt>
                <c:pt idx="1524">
                  <c:v>69.471000000000004</c:v>
                </c:pt>
                <c:pt idx="1525">
                  <c:v>69.471000000000004</c:v>
                </c:pt>
                <c:pt idx="1526">
                  <c:v>69.471000000000004</c:v>
                </c:pt>
                <c:pt idx="1527">
                  <c:v>69.471000000000004</c:v>
                </c:pt>
                <c:pt idx="1528">
                  <c:v>69.471000000000004</c:v>
                </c:pt>
                <c:pt idx="1529">
                  <c:v>69.427000000000007</c:v>
                </c:pt>
                <c:pt idx="1530">
                  <c:v>69.427000000000007</c:v>
                </c:pt>
                <c:pt idx="1531">
                  <c:v>69.427000000000007</c:v>
                </c:pt>
                <c:pt idx="1532">
                  <c:v>69.427000000000007</c:v>
                </c:pt>
                <c:pt idx="1533">
                  <c:v>69.427000000000007</c:v>
                </c:pt>
                <c:pt idx="1534">
                  <c:v>69.427000000000007</c:v>
                </c:pt>
                <c:pt idx="1535">
                  <c:v>69.427000000000007</c:v>
                </c:pt>
                <c:pt idx="1536">
                  <c:v>69.427000000000007</c:v>
                </c:pt>
                <c:pt idx="1537">
                  <c:v>69.427000000000007</c:v>
                </c:pt>
                <c:pt idx="1538">
                  <c:v>69.385999999999981</c:v>
                </c:pt>
                <c:pt idx="1539">
                  <c:v>69.385999999999981</c:v>
                </c:pt>
                <c:pt idx="1540">
                  <c:v>69.385999999999981</c:v>
                </c:pt>
                <c:pt idx="1541">
                  <c:v>69.385999999999981</c:v>
                </c:pt>
                <c:pt idx="1542">
                  <c:v>69.385999999999981</c:v>
                </c:pt>
                <c:pt idx="1543">
                  <c:v>69.385999999999981</c:v>
                </c:pt>
                <c:pt idx="1544">
                  <c:v>69.385999999999981</c:v>
                </c:pt>
                <c:pt idx="1545">
                  <c:v>69.385999999999981</c:v>
                </c:pt>
                <c:pt idx="1546">
                  <c:v>69.385999999999981</c:v>
                </c:pt>
                <c:pt idx="1547">
                  <c:v>69.385999999999981</c:v>
                </c:pt>
                <c:pt idx="1548">
                  <c:v>69.385999999999981</c:v>
                </c:pt>
                <c:pt idx="1549">
                  <c:v>69.385999999999981</c:v>
                </c:pt>
                <c:pt idx="1550">
                  <c:v>69.385999999999981</c:v>
                </c:pt>
                <c:pt idx="1551">
                  <c:v>69.385999999999981</c:v>
                </c:pt>
                <c:pt idx="1552">
                  <c:v>69.385999999999981</c:v>
                </c:pt>
                <c:pt idx="1553">
                  <c:v>69.385999999999981</c:v>
                </c:pt>
                <c:pt idx="1554">
                  <c:v>69.385999999999981</c:v>
                </c:pt>
                <c:pt idx="1555">
                  <c:v>69.385999999999981</c:v>
                </c:pt>
                <c:pt idx="1556">
                  <c:v>69.385999999999981</c:v>
                </c:pt>
                <c:pt idx="1557">
                  <c:v>69.385999999999981</c:v>
                </c:pt>
                <c:pt idx="1558">
                  <c:v>69.385999999999981</c:v>
                </c:pt>
                <c:pt idx="1559">
                  <c:v>69.343000000000004</c:v>
                </c:pt>
                <c:pt idx="1560">
                  <c:v>69.343000000000004</c:v>
                </c:pt>
                <c:pt idx="1561">
                  <c:v>69.343000000000004</c:v>
                </c:pt>
                <c:pt idx="1562">
                  <c:v>69.343000000000004</c:v>
                </c:pt>
                <c:pt idx="1563">
                  <c:v>69.343000000000004</c:v>
                </c:pt>
                <c:pt idx="1564">
                  <c:v>69.343000000000004</c:v>
                </c:pt>
                <c:pt idx="1565">
                  <c:v>69.343000000000004</c:v>
                </c:pt>
                <c:pt idx="1566">
                  <c:v>69.385999999999981</c:v>
                </c:pt>
                <c:pt idx="1567">
                  <c:v>69.385999999999981</c:v>
                </c:pt>
                <c:pt idx="1568">
                  <c:v>69.385999999999981</c:v>
                </c:pt>
                <c:pt idx="1569">
                  <c:v>69.385999999999981</c:v>
                </c:pt>
                <c:pt idx="1570">
                  <c:v>69.385999999999981</c:v>
                </c:pt>
                <c:pt idx="1571">
                  <c:v>69.385999999999981</c:v>
                </c:pt>
                <c:pt idx="1572">
                  <c:v>69.427000000000007</c:v>
                </c:pt>
                <c:pt idx="1573">
                  <c:v>69.427000000000007</c:v>
                </c:pt>
                <c:pt idx="1574">
                  <c:v>69.427000000000007</c:v>
                </c:pt>
                <c:pt idx="1575">
                  <c:v>69.471000000000004</c:v>
                </c:pt>
                <c:pt idx="1576">
                  <c:v>69.471000000000004</c:v>
                </c:pt>
                <c:pt idx="1577">
                  <c:v>69.471000000000004</c:v>
                </c:pt>
                <c:pt idx="1578">
                  <c:v>69.513999999999996</c:v>
                </c:pt>
                <c:pt idx="1579">
                  <c:v>69.513999999999996</c:v>
                </c:pt>
                <c:pt idx="1580">
                  <c:v>69.513999999999996</c:v>
                </c:pt>
                <c:pt idx="1581">
                  <c:v>69.513999999999996</c:v>
                </c:pt>
                <c:pt idx="1582">
                  <c:v>69.513999999999996</c:v>
                </c:pt>
                <c:pt idx="1583">
                  <c:v>69.513999999999996</c:v>
                </c:pt>
                <c:pt idx="1584">
                  <c:v>69.513999999999996</c:v>
                </c:pt>
                <c:pt idx="1585">
                  <c:v>69.513999999999996</c:v>
                </c:pt>
                <c:pt idx="1586">
                  <c:v>69.513999999999996</c:v>
                </c:pt>
                <c:pt idx="1587">
                  <c:v>69.513999999999996</c:v>
                </c:pt>
                <c:pt idx="1588">
                  <c:v>69.513999999999996</c:v>
                </c:pt>
                <c:pt idx="1589">
                  <c:v>69.513999999999996</c:v>
                </c:pt>
                <c:pt idx="1590">
                  <c:v>69.557000000000002</c:v>
                </c:pt>
                <c:pt idx="1591">
                  <c:v>69.557000000000002</c:v>
                </c:pt>
                <c:pt idx="1592">
                  <c:v>69.557000000000002</c:v>
                </c:pt>
                <c:pt idx="1593">
                  <c:v>69.557000000000002</c:v>
                </c:pt>
                <c:pt idx="1594">
                  <c:v>69.557000000000002</c:v>
                </c:pt>
                <c:pt idx="1595">
                  <c:v>69.557000000000002</c:v>
                </c:pt>
                <c:pt idx="1596">
                  <c:v>69.557000000000002</c:v>
                </c:pt>
                <c:pt idx="1597">
                  <c:v>69.557000000000002</c:v>
                </c:pt>
                <c:pt idx="1598">
                  <c:v>69.599999999999994</c:v>
                </c:pt>
                <c:pt idx="1599">
                  <c:v>69.599999999999994</c:v>
                </c:pt>
                <c:pt idx="1600">
                  <c:v>69.599999999999994</c:v>
                </c:pt>
                <c:pt idx="1601">
                  <c:v>69.599999999999994</c:v>
                </c:pt>
                <c:pt idx="1602">
                  <c:v>69.599999999999994</c:v>
                </c:pt>
                <c:pt idx="1603">
                  <c:v>69.599999999999994</c:v>
                </c:pt>
                <c:pt idx="1604">
                  <c:v>69.599999999999994</c:v>
                </c:pt>
                <c:pt idx="1605">
                  <c:v>69.599999999999994</c:v>
                </c:pt>
                <c:pt idx="1606">
                  <c:v>69.599999999999994</c:v>
                </c:pt>
                <c:pt idx="1607">
                  <c:v>69.599999999999994</c:v>
                </c:pt>
                <c:pt idx="1608">
                  <c:v>69.599999999999994</c:v>
                </c:pt>
                <c:pt idx="1609">
                  <c:v>69.643000000000001</c:v>
                </c:pt>
                <c:pt idx="1610">
                  <c:v>69.643000000000001</c:v>
                </c:pt>
                <c:pt idx="1611">
                  <c:v>69.643000000000001</c:v>
                </c:pt>
                <c:pt idx="1612">
                  <c:v>69.643000000000001</c:v>
                </c:pt>
                <c:pt idx="1613">
                  <c:v>69.643000000000001</c:v>
                </c:pt>
                <c:pt idx="1614">
                  <c:v>69.685000000000002</c:v>
                </c:pt>
                <c:pt idx="1615">
                  <c:v>69.685000000000002</c:v>
                </c:pt>
                <c:pt idx="1616">
                  <c:v>69.727999999999994</c:v>
                </c:pt>
                <c:pt idx="1617">
                  <c:v>69.727999999999994</c:v>
                </c:pt>
                <c:pt idx="1618">
                  <c:v>69.727999999999994</c:v>
                </c:pt>
                <c:pt idx="1619">
                  <c:v>69.771000000000001</c:v>
                </c:pt>
                <c:pt idx="1620">
                  <c:v>69.771000000000001</c:v>
                </c:pt>
                <c:pt idx="1621">
                  <c:v>69.771000000000001</c:v>
                </c:pt>
                <c:pt idx="1622">
                  <c:v>69.771000000000001</c:v>
                </c:pt>
                <c:pt idx="1623">
                  <c:v>69.771000000000001</c:v>
                </c:pt>
                <c:pt idx="1624">
                  <c:v>69.771000000000001</c:v>
                </c:pt>
                <c:pt idx="1625">
                  <c:v>69.771000000000001</c:v>
                </c:pt>
                <c:pt idx="1626">
                  <c:v>69.771000000000001</c:v>
                </c:pt>
                <c:pt idx="1627">
                  <c:v>69.771000000000001</c:v>
                </c:pt>
                <c:pt idx="1628">
                  <c:v>69.771000000000001</c:v>
                </c:pt>
                <c:pt idx="1629">
                  <c:v>69.771000000000001</c:v>
                </c:pt>
                <c:pt idx="1630">
                  <c:v>69.771000000000001</c:v>
                </c:pt>
                <c:pt idx="1631">
                  <c:v>69.771000000000001</c:v>
                </c:pt>
                <c:pt idx="1632">
                  <c:v>69.771000000000001</c:v>
                </c:pt>
                <c:pt idx="1633">
                  <c:v>69.771000000000001</c:v>
                </c:pt>
                <c:pt idx="1634">
                  <c:v>69.813999999999993</c:v>
                </c:pt>
                <c:pt idx="1635">
                  <c:v>69.85799999999999</c:v>
                </c:pt>
                <c:pt idx="1636">
                  <c:v>69.900999999999996</c:v>
                </c:pt>
                <c:pt idx="1637">
                  <c:v>69.942000000000007</c:v>
                </c:pt>
                <c:pt idx="1638">
                  <c:v>69.985000000000014</c:v>
                </c:pt>
                <c:pt idx="1639">
                  <c:v>70.028999999999982</c:v>
                </c:pt>
                <c:pt idx="1640">
                  <c:v>70.072000000000003</c:v>
                </c:pt>
                <c:pt idx="1641">
                  <c:v>70.114999999999995</c:v>
                </c:pt>
                <c:pt idx="1642">
                  <c:v>70.157999999999987</c:v>
                </c:pt>
                <c:pt idx="1643">
                  <c:v>70.200999999999993</c:v>
                </c:pt>
                <c:pt idx="1644">
                  <c:v>70.200999999999993</c:v>
                </c:pt>
                <c:pt idx="1645">
                  <c:v>70.242999999999995</c:v>
                </c:pt>
                <c:pt idx="1646">
                  <c:v>70.242999999999995</c:v>
                </c:pt>
                <c:pt idx="1647">
                  <c:v>70.242999999999995</c:v>
                </c:pt>
                <c:pt idx="1648">
                  <c:v>70.286000000000001</c:v>
                </c:pt>
                <c:pt idx="1649">
                  <c:v>70.286000000000001</c:v>
                </c:pt>
                <c:pt idx="1650">
                  <c:v>70.286000000000001</c:v>
                </c:pt>
                <c:pt idx="1651">
                  <c:v>70.328999999999979</c:v>
                </c:pt>
                <c:pt idx="1652">
                  <c:v>70.328999999999979</c:v>
                </c:pt>
                <c:pt idx="1653">
                  <c:v>70.328999999999979</c:v>
                </c:pt>
                <c:pt idx="1654">
                  <c:v>70.371999999999986</c:v>
                </c:pt>
                <c:pt idx="1655">
                  <c:v>70.371999999999986</c:v>
                </c:pt>
                <c:pt idx="1656">
                  <c:v>70.415999999999997</c:v>
                </c:pt>
                <c:pt idx="1657">
                  <c:v>70.415999999999997</c:v>
                </c:pt>
                <c:pt idx="1658">
                  <c:v>70.415999999999997</c:v>
                </c:pt>
                <c:pt idx="1659">
                  <c:v>70.459000000000003</c:v>
                </c:pt>
                <c:pt idx="1660">
                  <c:v>70.459000000000003</c:v>
                </c:pt>
                <c:pt idx="1661">
                  <c:v>70.459000000000003</c:v>
                </c:pt>
                <c:pt idx="1662">
                  <c:v>70.459000000000003</c:v>
                </c:pt>
                <c:pt idx="1663">
                  <c:v>70.501999999999995</c:v>
                </c:pt>
                <c:pt idx="1664">
                  <c:v>70.501999999999995</c:v>
                </c:pt>
                <c:pt idx="1665">
                  <c:v>70.501999999999995</c:v>
                </c:pt>
                <c:pt idx="1666">
                  <c:v>70.501999999999995</c:v>
                </c:pt>
                <c:pt idx="1667">
                  <c:v>70.501999999999995</c:v>
                </c:pt>
                <c:pt idx="1668">
                  <c:v>70.501999999999995</c:v>
                </c:pt>
                <c:pt idx="1669">
                  <c:v>70.501999999999995</c:v>
                </c:pt>
                <c:pt idx="1670">
                  <c:v>70.543000000000006</c:v>
                </c:pt>
                <c:pt idx="1671">
                  <c:v>70.543000000000006</c:v>
                </c:pt>
                <c:pt idx="1672">
                  <c:v>70.543000000000006</c:v>
                </c:pt>
                <c:pt idx="1673">
                  <c:v>70.543000000000006</c:v>
                </c:pt>
                <c:pt idx="1674">
                  <c:v>70.587000000000003</c:v>
                </c:pt>
                <c:pt idx="1675">
                  <c:v>70.587000000000003</c:v>
                </c:pt>
                <c:pt idx="1676">
                  <c:v>70.587000000000003</c:v>
                </c:pt>
                <c:pt idx="1677">
                  <c:v>70.587000000000003</c:v>
                </c:pt>
                <c:pt idx="1678">
                  <c:v>70.587000000000003</c:v>
                </c:pt>
                <c:pt idx="1679">
                  <c:v>70.587000000000003</c:v>
                </c:pt>
                <c:pt idx="1680">
                  <c:v>70.587000000000003</c:v>
                </c:pt>
                <c:pt idx="1681">
                  <c:v>70.587000000000003</c:v>
                </c:pt>
                <c:pt idx="1682">
                  <c:v>70.587000000000003</c:v>
                </c:pt>
                <c:pt idx="1683">
                  <c:v>70.587000000000003</c:v>
                </c:pt>
                <c:pt idx="1684">
                  <c:v>70.587000000000003</c:v>
                </c:pt>
                <c:pt idx="1685">
                  <c:v>70.587000000000003</c:v>
                </c:pt>
                <c:pt idx="1686">
                  <c:v>70.587000000000003</c:v>
                </c:pt>
                <c:pt idx="1687">
                  <c:v>70.587000000000003</c:v>
                </c:pt>
                <c:pt idx="1688">
                  <c:v>70.587000000000003</c:v>
                </c:pt>
                <c:pt idx="1689">
                  <c:v>70.587000000000003</c:v>
                </c:pt>
                <c:pt idx="1690">
                  <c:v>70.63</c:v>
                </c:pt>
                <c:pt idx="1691">
                  <c:v>70.672999999999988</c:v>
                </c:pt>
                <c:pt idx="1692">
                  <c:v>70.715999999999994</c:v>
                </c:pt>
                <c:pt idx="1693">
                  <c:v>70.759</c:v>
                </c:pt>
                <c:pt idx="1694">
                  <c:v>70.802999999999983</c:v>
                </c:pt>
                <c:pt idx="1695">
                  <c:v>70.846000000000004</c:v>
                </c:pt>
                <c:pt idx="1696">
                  <c:v>70.887</c:v>
                </c:pt>
                <c:pt idx="1697">
                  <c:v>70.930000000000007</c:v>
                </c:pt>
                <c:pt idx="1698">
                  <c:v>70.930000000000007</c:v>
                </c:pt>
                <c:pt idx="1699">
                  <c:v>70.930000000000007</c:v>
                </c:pt>
                <c:pt idx="1700">
                  <c:v>70.930000000000007</c:v>
                </c:pt>
                <c:pt idx="1701">
                  <c:v>70.887</c:v>
                </c:pt>
                <c:pt idx="1702">
                  <c:v>70.846000000000004</c:v>
                </c:pt>
                <c:pt idx="1703">
                  <c:v>70.802999999999983</c:v>
                </c:pt>
                <c:pt idx="1704">
                  <c:v>70.759</c:v>
                </c:pt>
                <c:pt idx="1705">
                  <c:v>70.759</c:v>
                </c:pt>
                <c:pt idx="1706">
                  <c:v>70.715999999999994</c:v>
                </c:pt>
                <c:pt idx="1707">
                  <c:v>70.715999999999994</c:v>
                </c:pt>
                <c:pt idx="1708">
                  <c:v>70.715999999999994</c:v>
                </c:pt>
                <c:pt idx="1709">
                  <c:v>70.672999999999988</c:v>
                </c:pt>
                <c:pt idx="1710">
                  <c:v>70.672999999999988</c:v>
                </c:pt>
                <c:pt idx="1711">
                  <c:v>70.63</c:v>
                </c:pt>
                <c:pt idx="1712">
                  <c:v>70.587000000000003</c:v>
                </c:pt>
                <c:pt idx="1713">
                  <c:v>70.543000000000006</c:v>
                </c:pt>
                <c:pt idx="1714">
                  <c:v>70.501999999999995</c:v>
                </c:pt>
                <c:pt idx="1715">
                  <c:v>70.415999999999997</c:v>
                </c:pt>
                <c:pt idx="1716">
                  <c:v>70.371999999999986</c:v>
                </c:pt>
                <c:pt idx="1717">
                  <c:v>70.328999999999979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70.200999999999993</c:v>
                </c:pt>
                <c:pt idx="1722">
                  <c:v>70.200999999999993</c:v>
                </c:pt>
                <c:pt idx="1723">
                  <c:v>70.200999999999993</c:v>
                </c:pt>
                <c:pt idx="1724">
                  <c:v>70.200999999999993</c:v>
                </c:pt>
                <c:pt idx="1725">
                  <c:v>70.200999999999993</c:v>
                </c:pt>
                <c:pt idx="1726">
                  <c:v>70.200999999999993</c:v>
                </c:pt>
                <c:pt idx="1727">
                  <c:v>70.200999999999993</c:v>
                </c:pt>
                <c:pt idx="1728">
                  <c:v>70.157999999999987</c:v>
                </c:pt>
                <c:pt idx="1729">
                  <c:v>70.157999999999987</c:v>
                </c:pt>
                <c:pt idx="1730">
                  <c:v>70.157999999999987</c:v>
                </c:pt>
                <c:pt idx="1731">
                  <c:v>70.157999999999987</c:v>
                </c:pt>
                <c:pt idx="1732">
                  <c:v>70.157999999999987</c:v>
                </c:pt>
                <c:pt idx="1733">
                  <c:v>70.114999999999995</c:v>
                </c:pt>
                <c:pt idx="1734">
                  <c:v>70.114999999999995</c:v>
                </c:pt>
                <c:pt idx="1735">
                  <c:v>70.114999999999995</c:v>
                </c:pt>
                <c:pt idx="1736">
                  <c:v>70.114999999999995</c:v>
                </c:pt>
                <c:pt idx="1737">
                  <c:v>70.114999999999995</c:v>
                </c:pt>
                <c:pt idx="1738">
                  <c:v>70.114999999999995</c:v>
                </c:pt>
                <c:pt idx="1739">
                  <c:v>70.114999999999995</c:v>
                </c:pt>
                <c:pt idx="1740">
                  <c:v>70.114999999999995</c:v>
                </c:pt>
                <c:pt idx="1741">
                  <c:v>70.114999999999995</c:v>
                </c:pt>
                <c:pt idx="1742">
                  <c:v>70.072000000000003</c:v>
                </c:pt>
                <c:pt idx="1743">
                  <c:v>70.072000000000003</c:v>
                </c:pt>
                <c:pt idx="1744">
                  <c:v>70.028999999999982</c:v>
                </c:pt>
                <c:pt idx="1745">
                  <c:v>69.985000000000014</c:v>
                </c:pt>
                <c:pt idx="1746">
                  <c:v>69.942000000000007</c:v>
                </c:pt>
                <c:pt idx="1747">
                  <c:v>69.900999999999996</c:v>
                </c:pt>
                <c:pt idx="1748">
                  <c:v>69.85799999999999</c:v>
                </c:pt>
                <c:pt idx="1749">
                  <c:v>69.85799999999999</c:v>
                </c:pt>
                <c:pt idx="1750">
                  <c:v>69.813999999999993</c:v>
                </c:pt>
                <c:pt idx="1751">
                  <c:v>69.771000000000001</c:v>
                </c:pt>
                <c:pt idx="1752">
                  <c:v>69.771000000000001</c:v>
                </c:pt>
                <c:pt idx="1753">
                  <c:v>69.727999999999994</c:v>
                </c:pt>
                <c:pt idx="1754">
                  <c:v>69.727999999999994</c:v>
                </c:pt>
                <c:pt idx="1755">
                  <c:v>69.685000000000002</c:v>
                </c:pt>
                <c:pt idx="1756">
                  <c:v>69.685000000000002</c:v>
                </c:pt>
                <c:pt idx="1757">
                  <c:v>69.643000000000001</c:v>
                </c:pt>
                <c:pt idx="1758">
                  <c:v>69.643000000000001</c:v>
                </c:pt>
                <c:pt idx="1759">
                  <c:v>69.599999999999994</c:v>
                </c:pt>
                <c:pt idx="1760">
                  <c:v>69.599999999999994</c:v>
                </c:pt>
                <c:pt idx="1761">
                  <c:v>69.599999999999994</c:v>
                </c:pt>
                <c:pt idx="1762">
                  <c:v>69.599999999999994</c:v>
                </c:pt>
                <c:pt idx="1763">
                  <c:v>69.599999999999994</c:v>
                </c:pt>
                <c:pt idx="1764">
                  <c:v>69.599999999999994</c:v>
                </c:pt>
                <c:pt idx="1765">
                  <c:v>69.557000000000002</c:v>
                </c:pt>
                <c:pt idx="1766">
                  <c:v>69.599999999999994</c:v>
                </c:pt>
                <c:pt idx="1767">
                  <c:v>69.599999999999994</c:v>
                </c:pt>
                <c:pt idx="1768">
                  <c:v>69.599999999999994</c:v>
                </c:pt>
                <c:pt idx="1769">
                  <c:v>69.599999999999994</c:v>
                </c:pt>
                <c:pt idx="1770">
                  <c:v>69.599999999999994</c:v>
                </c:pt>
                <c:pt idx="1771">
                  <c:v>69.643000000000001</c:v>
                </c:pt>
                <c:pt idx="1772">
                  <c:v>69.643000000000001</c:v>
                </c:pt>
                <c:pt idx="1773">
                  <c:v>69.685000000000002</c:v>
                </c:pt>
                <c:pt idx="1774">
                  <c:v>69.685000000000002</c:v>
                </c:pt>
                <c:pt idx="1775">
                  <c:v>69.685000000000002</c:v>
                </c:pt>
                <c:pt idx="1776">
                  <c:v>69.727999999999994</c:v>
                </c:pt>
                <c:pt idx="1777">
                  <c:v>69.727999999999994</c:v>
                </c:pt>
                <c:pt idx="1778">
                  <c:v>69.727999999999994</c:v>
                </c:pt>
                <c:pt idx="1779">
                  <c:v>69.727999999999994</c:v>
                </c:pt>
                <c:pt idx="1780">
                  <c:v>69.727999999999994</c:v>
                </c:pt>
                <c:pt idx="1781">
                  <c:v>69.727999999999994</c:v>
                </c:pt>
                <c:pt idx="1782">
                  <c:v>69.727999999999994</c:v>
                </c:pt>
                <c:pt idx="1783">
                  <c:v>69.727999999999994</c:v>
                </c:pt>
                <c:pt idx="1784">
                  <c:v>69.685000000000002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69.685000000000002</c:v>
                </c:pt>
                <c:pt idx="1790">
                  <c:v>69.643000000000001</c:v>
                </c:pt>
                <c:pt idx="1791">
                  <c:v>69.685000000000002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69.643000000000001</c:v>
                </c:pt>
                <c:pt idx="1795">
                  <c:v>69.643000000000001</c:v>
                </c:pt>
                <c:pt idx="1796">
                  <c:v>69.643000000000001</c:v>
                </c:pt>
                <c:pt idx="1797">
                  <c:v>69.643000000000001</c:v>
                </c:pt>
                <c:pt idx="1798">
                  <c:v>69.599999999999994</c:v>
                </c:pt>
                <c:pt idx="1799">
                  <c:v>69.599999999999994</c:v>
                </c:pt>
                <c:pt idx="1800">
                  <c:v>69.557000000000002</c:v>
                </c:pt>
                <c:pt idx="1801">
                  <c:v>69.557000000000002</c:v>
                </c:pt>
                <c:pt idx="1802">
                  <c:v>69.557000000000002</c:v>
                </c:pt>
                <c:pt idx="1803">
                  <c:v>69.513999999999996</c:v>
                </c:pt>
                <c:pt idx="1804">
                  <c:v>69.513999999999996</c:v>
                </c:pt>
                <c:pt idx="1805">
                  <c:v>69.513999999999996</c:v>
                </c:pt>
                <c:pt idx="1806">
                  <c:v>69.513999999999996</c:v>
                </c:pt>
                <c:pt idx="1807">
                  <c:v>69.513999999999996</c:v>
                </c:pt>
                <c:pt idx="1808">
                  <c:v>69.513999999999996</c:v>
                </c:pt>
                <c:pt idx="1809">
                  <c:v>69.513999999999996</c:v>
                </c:pt>
                <c:pt idx="1810">
                  <c:v>69.513999999999996</c:v>
                </c:pt>
                <c:pt idx="1811">
                  <c:v>69.513999999999996</c:v>
                </c:pt>
                <c:pt idx="1812">
                  <c:v>69.513999999999996</c:v>
                </c:pt>
                <c:pt idx="1813">
                  <c:v>69.513999999999996</c:v>
                </c:pt>
                <c:pt idx="1814">
                  <c:v>69.513999999999996</c:v>
                </c:pt>
                <c:pt idx="1815">
                  <c:v>69.513999999999996</c:v>
                </c:pt>
                <c:pt idx="1816">
                  <c:v>69.513999999999996</c:v>
                </c:pt>
                <c:pt idx="1817">
                  <c:v>69.513999999999996</c:v>
                </c:pt>
                <c:pt idx="1818">
                  <c:v>69.557000000000002</c:v>
                </c:pt>
                <c:pt idx="1819">
                  <c:v>69.557000000000002</c:v>
                </c:pt>
                <c:pt idx="1820">
                  <c:v>69.557000000000002</c:v>
                </c:pt>
                <c:pt idx="1821">
                  <c:v>69.557000000000002</c:v>
                </c:pt>
                <c:pt idx="1822">
                  <c:v>69.599999999999994</c:v>
                </c:pt>
                <c:pt idx="1823">
                  <c:v>69.599999999999994</c:v>
                </c:pt>
                <c:pt idx="1824">
                  <c:v>69.599999999999994</c:v>
                </c:pt>
                <c:pt idx="1825">
                  <c:v>69.599999999999994</c:v>
                </c:pt>
                <c:pt idx="1826">
                  <c:v>69.643000000000001</c:v>
                </c:pt>
                <c:pt idx="1827">
                  <c:v>69.643000000000001</c:v>
                </c:pt>
                <c:pt idx="1828">
                  <c:v>69.643000000000001</c:v>
                </c:pt>
                <c:pt idx="1829">
                  <c:v>69.685000000000002</c:v>
                </c:pt>
                <c:pt idx="1830">
                  <c:v>69.685000000000002</c:v>
                </c:pt>
                <c:pt idx="1831">
                  <c:v>69.727999999999994</c:v>
                </c:pt>
                <c:pt idx="1832">
                  <c:v>69.727999999999994</c:v>
                </c:pt>
                <c:pt idx="1833">
                  <c:v>69.771000000000001</c:v>
                </c:pt>
                <c:pt idx="1834">
                  <c:v>69.771000000000001</c:v>
                </c:pt>
                <c:pt idx="1835">
                  <c:v>69.813999999999993</c:v>
                </c:pt>
                <c:pt idx="1836">
                  <c:v>69.85799999999999</c:v>
                </c:pt>
                <c:pt idx="1837">
                  <c:v>69.900999999999996</c:v>
                </c:pt>
                <c:pt idx="1838">
                  <c:v>69.900999999999996</c:v>
                </c:pt>
                <c:pt idx="1839">
                  <c:v>69.942000000000007</c:v>
                </c:pt>
                <c:pt idx="1840">
                  <c:v>69.985000000000014</c:v>
                </c:pt>
                <c:pt idx="1841">
                  <c:v>69.985000000000014</c:v>
                </c:pt>
                <c:pt idx="1842">
                  <c:v>69.985000000000014</c:v>
                </c:pt>
                <c:pt idx="1843">
                  <c:v>70.028999999999982</c:v>
                </c:pt>
                <c:pt idx="1844">
                  <c:v>70.072000000000003</c:v>
                </c:pt>
                <c:pt idx="1845">
                  <c:v>70.072000000000003</c:v>
                </c:pt>
                <c:pt idx="1846">
                  <c:v>70.072000000000003</c:v>
                </c:pt>
                <c:pt idx="1847">
                  <c:v>70.072000000000003</c:v>
                </c:pt>
                <c:pt idx="1848">
                  <c:v>70.114999999999995</c:v>
                </c:pt>
                <c:pt idx="1849">
                  <c:v>70.072000000000003</c:v>
                </c:pt>
                <c:pt idx="1850">
                  <c:v>70.072000000000003</c:v>
                </c:pt>
                <c:pt idx="1851">
                  <c:v>70.072000000000003</c:v>
                </c:pt>
                <c:pt idx="1852">
                  <c:v>70.072000000000003</c:v>
                </c:pt>
                <c:pt idx="1853">
                  <c:v>70.072000000000003</c:v>
                </c:pt>
                <c:pt idx="1854">
                  <c:v>70.028999999999982</c:v>
                </c:pt>
                <c:pt idx="1855">
                  <c:v>70.028999999999982</c:v>
                </c:pt>
                <c:pt idx="1856">
                  <c:v>70.028999999999982</c:v>
                </c:pt>
                <c:pt idx="1857">
                  <c:v>70.028999999999982</c:v>
                </c:pt>
                <c:pt idx="1858">
                  <c:v>70.028999999999982</c:v>
                </c:pt>
                <c:pt idx="1859">
                  <c:v>70.072000000000003</c:v>
                </c:pt>
                <c:pt idx="1860">
                  <c:v>70.072000000000003</c:v>
                </c:pt>
                <c:pt idx="1861">
                  <c:v>70.072000000000003</c:v>
                </c:pt>
                <c:pt idx="1862">
                  <c:v>70.072000000000003</c:v>
                </c:pt>
                <c:pt idx="1863">
                  <c:v>70.072000000000003</c:v>
                </c:pt>
                <c:pt idx="1864">
                  <c:v>70.072000000000003</c:v>
                </c:pt>
                <c:pt idx="1865">
                  <c:v>70.072000000000003</c:v>
                </c:pt>
                <c:pt idx="1866">
                  <c:v>70.028999999999982</c:v>
                </c:pt>
                <c:pt idx="1867">
                  <c:v>70.028999999999982</c:v>
                </c:pt>
                <c:pt idx="1868">
                  <c:v>70.028999999999982</c:v>
                </c:pt>
                <c:pt idx="1869">
                  <c:v>70.028999999999982</c:v>
                </c:pt>
                <c:pt idx="1870">
                  <c:v>70.028999999999982</c:v>
                </c:pt>
                <c:pt idx="1871">
                  <c:v>70.028999999999982</c:v>
                </c:pt>
                <c:pt idx="1872">
                  <c:v>70.028999999999982</c:v>
                </c:pt>
                <c:pt idx="1873">
                  <c:v>69.985000000000014</c:v>
                </c:pt>
                <c:pt idx="1874">
                  <c:v>69.942000000000007</c:v>
                </c:pt>
                <c:pt idx="1875">
                  <c:v>69.900999999999996</c:v>
                </c:pt>
                <c:pt idx="1876">
                  <c:v>69.85799999999999</c:v>
                </c:pt>
                <c:pt idx="1877">
                  <c:v>69.85799999999999</c:v>
                </c:pt>
                <c:pt idx="1878">
                  <c:v>69.813999999999993</c:v>
                </c:pt>
                <c:pt idx="1879">
                  <c:v>69.771000000000001</c:v>
                </c:pt>
                <c:pt idx="1880">
                  <c:v>69.727999999999994</c:v>
                </c:pt>
                <c:pt idx="1881">
                  <c:v>69.727999999999994</c:v>
                </c:pt>
                <c:pt idx="1882">
                  <c:v>69.685000000000002</c:v>
                </c:pt>
                <c:pt idx="1883">
                  <c:v>69.685000000000002</c:v>
                </c:pt>
                <c:pt idx="1884">
                  <c:v>69.643000000000001</c:v>
                </c:pt>
                <c:pt idx="1885">
                  <c:v>69.643000000000001</c:v>
                </c:pt>
                <c:pt idx="1886">
                  <c:v>69.643000000000001</c:v>
                </c:pt>
                <c:pt idx="1887">
                  <c:v>69.599999999999994</c:v>
                </c:pt>
                <c:pt idx="1888">
                  <c:v>69.599999999999994</c:v>
                </c:pt>
                <c:pt idx="1889">
                  <c:v>69.557000000000002</c:v>
                </c:pt>
                <c:pt idx="1890">
                  <c:v>69.557000000000002</c:v>
                </c:pt>
                <c:pt idx="1891">
                  <c:v>69.557000000000002</c:v>
                </c:pt>
                <c:pt idx="1892">
                  <c:v>69.599999999999994</c:v>
                </c:pt>
                <c:pt idx="1893">
                  <c:v>69.599999999999994</c:v>
                </c:pt>
                <c:pt idx="1894">
                  <c:v>69.643000000000001</c:v>
                </c:pt>
                <c:pt idx="1895">
                  <c:v>69.685000000000002</c:v>
                </c:pt>
                <c:pt idx="1896">
                  <c:v>69.727999999999994</c:v>
                </c:pt>
                <c:pt idx="1897">
                  <c:v>69.771000000000001</c:v>
                </c:pt>
                <c:pt idx="1898">
                  <c:v>69.813999999999993</c:v>
                </c:pt>
                <c:pt idx="1899">
                  <c:v>69.813999999999993</c:v>
                </c:pt>
                <c:pt idx="1900">
                  <c:v>69.85799999999999</c:v>
                </c:pt>
                <c:pt idx="1901">
                  <c:v>69.900999999999996</c:v>
                </c:pt>
                <c:pt idx="1902">
                  <c:v>69.900999999999996</c:v>
                </c:pt>
                <c:pt idx="1903">
                  <c:v>69.942000000000007</c:v>
                </c:pt>
                <c:pt idx="1904">
                  <c:v>69.942000000000007</c:v>
                </c:pt>
                <c:pt idx="1905">
                  <c:v>69.985000000000014</c:v>
                </c:pt>
                <c:pt idx="1906">
                  <c:v>69.985000000000014</c:v>
                </c:pt>
                <c:pt idx="1907">
                  <c:v>69.985000000000014</c:v>
                </c:pt>
                <c:pt idx="1908">
                  <c:v>69.985000000000014</c:v>
                </c:pt>
                <c:pt idx="1909">
                  <c:v>69.985000000000014</c:v>
                </c:pt>
                <c:pt idx="1910">
                  <c:v>69.985000000000014</c:v>
                </c:pt>
                <c:pt idx="1911">
                  <c:v>69.942000000000007</c:v>
                </c:pt>
                <c:pt idx="1912">
                  <c:v>69.942000000000007</c:v>
                </c:pt>
                <c:pt idx="1913">
                  <c:v>69.942000000000007</c:v>
                </c:pt>
                <c:pt idx="1914">
                  <c:v>69.900999999999996</c:v>
                </c:pt>
                <c:pt idx="1915">
                  <c:v>69.900999999999996</c:v>
                </c:pt>
                <c:pt idx="1916">
                  <c:v>69.900999999999996</c:v>
                </c:pt>
                <c:pt idx="1917">
                  <c:v>69.900999999999996</c:v>
                </c:pt>
                <c:pt idx="1918">
                  <c:v>69.900999999999996</c:v>
                </c:pt>
                <c:pt idx="1919">
                  <c:v>69.900999999999996</c:v>
                </c:pt>
                <c:pt idx="1920">
                  <c:v>69.900999999999996</c:v>
                </c:pt>
                <c:pt idx="1921">
                  <c:v>69.900999999999996</c:v>
                </c:pt>
                <c:pt idx="1922">
                  <c:v>69.900999999999996</c:v>
                </c:pt>
                <c:pt idx="1923">
                  <c:v>69.942000000000007</c:v>
                </c:pt>
                <c:pt idx="1924">
                  <c:v>69.942000000000007</c:v>
                </c:pt>
                <c:pt idx="1925">
                  <c:v>69.985000000000014</c:v>
                </c:pt>
                <c:pt idx="1926">
                  <c:v>69.985000000000014</c:v>
                </c:pt>
                <c:pt idx="1927">
                  <c:v>70.028999999999982</c:v>
                </c:pt>
                <c:pt idx="1928">
                  <c:v>70.028999999999982</c:v>
                </c:pt>
                <c:pt idx="1929">
                  <c:v>70.028999999999982</c:v>
                </c:pt>
                <c:pt idx="1930">
                  <c:v>70.072000000000003</c:v>
                </c:pt>
                <c:pt idx="1931">
                  <c:v>70.072000000000003</c:v>
                </c:pt>
                <c:pt idx="1932">
                  <c:v>70.072000000000003</c:v>
                </c:pt>
                <c:pt idx="1933">
                  <c:v>70.072000000000003</c:v>
                </c:pt>
                <c:pt idx="1934">
                  <c:v>70.028999999999982</c:v>
                </c:pt>
                <c:pt idx="1935">
                  <c:v>70.028999999999982</c:v>
                </c:pt>
                <c:pt idx="1936">
                  <c:v>69.985000000000014</c:v>
                </c:pt>
                <c:pt idx="1937">
                  <c:v>69.985000000000014</c:v>
                </c:pt>
                <c:pt idx="1938">
                  <c:v>69.942000000000007</c:v>
                </c:pt>
                <c:pt idx="1939">
                  <c:v>69.900999999999996</c:v>
                </c:pt>
                <c:pt idx="1940">
                  <c:v>69.85799999999999</c:v>
                </c:pt>
                <c:pt idx="1941">
                  <c:v>69.85799999999999</c:v>
                </c:pt>
                <c:pt idx="1942">
                  <c:v>69.813999999999993</c:v>
                </c:pt>
                <c:pt idx="1943">
                  <c:v>69.771000000000001</c:v>
                </c:pt>
                <c:pt idx="1944">
                  <c:v>69.727999999999994</c:v>
                </c:pt>
                <c:pt idx="1945">
                  <c:v>69.685000000000002</c:v>
                </c:pt>
                <c:pt idx="1946">
                  <c:v>69.685000000000002</c:v>
                </c:pt>
                <c:pt idx="1947">
                  <c:v>69.643000000000001</c:v>
                </c:pt>
                <c:pt idx="1948">
                  <c:v>69.599999999999994</c:v>
                </c:pt>
                <c:pt idx="1949">
                  <c:v>69.599999999999994</c:v>
                </c:pt>
                <c:pt idx="1950">
                  <c:v>69.599999999999994</c:v>
                </c:pt>
                <c:pt idx="1951">
                  <c:v>69.557000000000002</c:v>
                </c:pt>
                <c:pt idx="1952">
                  <c:v>69.557000000000002</c:v>
                </c:pt>
                <c:pt idx="1953">
                  <c:v>69.557000000000002</c:v>
                </c:pt>
                <c:pt idx="1954">
                  <c:v>69.557000000000002</c:v>
                </c:pt>
                <c:pt idx="1955">
                  <c:v>69.557000000000002</c:v>
                </c:pt>
                <c:pt idx="1956">
                  <c:v>69.557000000000002</c:v>
                </c:pt>
                <c:pt idx="1957">
                  <c:v>69.599999999999994</c:v>
                </c:pt>
                <c:pt idx="1958">
                  <c:v>69.599999999999994</c:v>
                </c:pt>
                <c:pt idx="1959">
                  <c:v>69.599999999999994</c:v>
                </c:pt>
                <c:pt idx="1960">
                  <c:v>69.599999999999994</c:v>
                </c:pt>
                <c:pt idx="1961">
                  <c:v>69.643000000000001</c:v>
                </c:pt>
                <c:pt idx="1962">
                  <c:v>69.643000000000001</c:v>
                </c:pt>
                <c:pt idx="1963">
                  <c:v>69.643000000000001</c:v>
                </c:pt>
                <c:pt idx="1964">
                  <c:v>69.685000000000002</c:v>
                </c:pt>
                <c:pt idx="1965">
                  <c:v>69.685000000000002</c:v>
                </c:pt>
                <c:pt idx="1966">
                  <c:v>69.685000000000002</c:v>
                </c:pt>
                <c:pt idx="1967">
                  <c:v>69.727999999999994</c:v>
                </c:pt>
                <c:pt idx="1968">
                  <c:v>69.727999999999994</c:v>
                </c:pt>
                <c:pt idx="1969">
                  <c:v>69.771000000000001</c:v>
                </c:pt>
                <c:pt idx="1970">
                  <c:v>69.813999999999993</c:v>
                </c:pt>
                <c:pt idx="1971">
                  <c:v>69.85799999999999</c:v>
                </c:pt>
                <c:pt idx="1972">
                  <c:v>69.900999999999996</c:v>
                </c:pt>
                <c:pt idx="1973">
                  <c:v>69.900999999999996</c:v>
                </c:pt>
                <c:pt idx="1974">
                  <c:v>69.942000000000007</c:v>
                </c:pt>
                <c:pt idx="1975">
                  <c:v>69.985000000000014</c:v>
                </c:pt>
                <c:pt idx="1976">
                  <c:v>69.985000000000014</c:v>
                </c:pt>
                <c:pt idx="1977">
                  <c:v>69.985000000000014</c:v>
                </c:pt>
                <c:pt idx="1978">
                  <c:v>70.028999999999982</c:v>
                </c:pt>
                <c:pt idx="1979">
                  <c:v>70.028999999999982</c:v>
                </c:pt>
                <c:pt idx="1980">
                  <c:v>70.028999999999982</c:v>
                </c:pt>
                <c:pt idx="1981">
                  <c:v>70.028999999999982</c:v>
                </c:pt>
                <c:pt idx="1982">
                  <c:v>69.985000000000014</c:v>
                </c:pt>
                <c:pt idx="1983">
                  <c:v>69.985000000000014</c:v>
                </c:pt>
                <c:pt idx="1984">
                  <c:v>69.985000000000014</c:v>
                </c:pt>
                <c:pt idx="1985">
                  <c:v>69.985000000000014</c:v>
                </c:pt>
                <c:pt idx="1986">
                  <c:v>70.028999999999982</c:v>
                </c:pt>
                <c:pt idx="1987">
                  <c:v>70.028999999999982</c:v>
                </c:pt>
                <c:pt idx="1988">
                  <c:v>70.028999999999982</c:v>
                </c:pt>
                <c:pt idx="1989">
                  <c:v>70.072000000000003</c:v>
                </c:pt>
                <c:pt idx="1990">
                  <c:v>70.072000000000003</c:v>
                </c:pt>
                <c:pt idx="1991">
                  <c:v>70.072000000000003</c:v>
                </c:pt>
                <c:pt idx="1992">
                  <c:v>70.072000000000003</c:v>
                </c:pt>
                <c:pt idx="1993">
                  <c:v>70.072000000000003</c:v>
                </c:pt>
                <c:pt idx="1994">
                  <c:v>70.072000000000003</c:v>
                </c:pt>
                <c:pt idx="1995">
                  <c:v>70.072000000000003</c:v>
                </c:pt>
                <c:pt idx="1996">
                  <c:v>70.072000000000003</c:v>
                </c:pt>
                <c:pt idx="1997">
                  <c:v>70.072000000000003</c:v>
                </c:pt>
                <c:pt idx="1998">
                  <c:v>70.072000000000003</c:v>
                </c:pt>
                <c:pt idx="1999">
                  <c:v>70.072000000000003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70.028999999999982</c:v>
                </c:pt>
                <c:pt idx="2008">
                  <c:v>69.985000000000014</c:v>
                </c:pt>
                <c:pt idx="2009">
                  <c:v>69.985000000000014</c:v>
                </c:pt>
                <c:pt idx="2010">
                  <c:v>69.942000000000007</c:v>
                </c:pt>
                <c:pt idx="2011">
                  <c:v>69.942000000000007</c:v>
                </c:pt>
                <c:pt idx="2012">
                  <c:v>69.900999999999996</c:v>
                </c:pt>
                <c:pt idx="2013">
                  <c:v>69.900999999999996</c:v>
                </c:pt>
                <c:pt idx="2014">
                  <c:v>69.900999999999996</c:v>
                </c:pt>
                <c:pt idx="2015">
                  <c:v>69.900999999999996</c:v>
                </c:pt>
                <c:pt idx="2016">
                  <c:v>69.900999999999996</c:v>
                </c:pt>
                <c:pt idx="2017">
                  <c:v>69.900999999999996</c:v>
                </c:pt>
                <c:pt idx="2018">
                  <c:v>69.942000000000007</c:v>
                </c:pt>
                <c:pt idx="2019">
                  <c:v>69.900999999999996</c:v>
                </c:pt>
                <c:pt idx="2020">
                  <c:v>69.900999999999996</c:v>
                </c:pt>
                <c:pt idx="2021">
                  <c:v>69.942000000000007</c:v>
                </c:pt>
                <c:pt idx="2022">
                  <c:v>69.942000000000007</c:v>
                </c:pt>
                <c:pt idx="2023">
                  <c:v>69.942000000000007</c:v>
                </c:pt>
                <c:pt idx="2024">
                  <c:v>69.942000000000007</c:v>
                </c:pt>
                <c:pt idx="2025">
                  <c:v>69.985000000000014</c:v>
                </c:pt>
                <c:pt idx="2026">
                  <c:v>69.985000000000014</c:v>
                </c:pt>
                <c:pt idx="2027">
                  <c:v>69.985000000000014</c:v>
                </c:pt>
                <c:pt idx="2028">
                  <c:v>70.028999999999982</c:v>
                </c:pt>
                <c:pt idx="2029">
                  <c:v>70.028999999999982</c:v>
                </c:pt>
                <c:pt idx="2030">
                  <c:v>70.028999999999982</c:v>
                </c:pt>
                <c:pt idx="2031">
                  <c:v>70.028999999999982</c:v>
                </c:pt>
                <c:pt idx="2032">
                  <c:v>70.072000000000003</c:v>
                </c:pt>
                <c:pt idx="2033">
                  <c:v>70.072000000000003</c:v>
                </c:pt>
                <c:pt idx="2034">
                  <c:v>70.072000000000003</c:v>
                </c:pt>
                <c:pt idx="2035">
                  <c:v>70.072000000000003</c:v>
                </c:pt>
                <c:pt idx="2036">
                  <c:v>70.072000000000003</c:v>
                </c:pt>
                <c:pt idx="2037">
                  <c:v>70.072000000000003</c:v>
                </c:pt>
                <c:pt idx="2038">
                  <c:v>70.072000000000003</c:v>
                </c:pt>
                <c:pt idx="2039">
                  <c:v>70.072000000000003</c:v>
                </c:pt>
                <c:pt idx="2040">
                  <c:v>70.072000000000003</c:v>
                </c:pt>
                <c:pt idx="2041">
                  <c:v>70.028999999999982</c:v>
                </c:pt>
                <c:pt idx="2042">
                  <c:v>70.028999999999982</c:v>
                </c:pt>
                <c:pt idx="2043">
                  <c:v>70.028999999999982</c:v>
                </c:pt>
                <c:pt idx="2044">
                  <c:v>70.028999999999982</c:v>
                </c:pt>
                <c:pt idx="2045">
                  <c:v>70.028999999999982</c:v>
                </c:pt>
                <c:pt idx="2046">
                  <c:v>70.028999999999982</c:v>
                </c:pt>
                <c:pt idx="2047">
                  <c:v>70.028999999999982</c:v>
                </c:pt>
                <c:pt idx="2048">
                  <c:v>70.028999999999982</c:v>
                </c:pt>
                <c:pt idx="2049">
                  <c:v>70.028999999999982</c:v>
                </c:pt>
                <c:pt idx="2050">
                  <c:v>70.028999999999982</c:v>
                </c:pt>
                <c:pt idx="2051">
                  <c:v>70.028999999999982</c:v>
                </c:pt>
                <c:pt idx="2052">
                  <c:v>70.028999999999982</c:v>
                </c:pt>
                <c:pt idx="2053">
                  <c:v>70.028999999999982</c:v>
                </c:pt>
                <c:pt idx="2054">
                  <c:v>70.028999999999982</c:v>
                </c:pt>
                <c:pt idx="2055">
                  <c:v>70.028999999999982</c:v>
                </c:pt>
                <c:pt idx="2056">
                  <c:v>70.028999999999982</c:v>
                </c:pt>
                <c:pt idx="2057">
                  <c:v>70.028999999999982</c:v>
                </c:pt>
                <c:pt idx="2058">
                  <c:v>70.072000000000003</c:v>
                </c:pt>
                <c:pt idx="2059">
                  <c:v>70.072000000000003</c:v>
                </c:pt>
                <c:pt idx="2060">
                  <c:v>70.072000000000003</c:v>
                </c:pt>
                <c:pt idx="2061">
                  <c:v>70.072000000000003</c:v>
                </c:pt>
                <c:pt idx="2062">
                  <c:v>70.114999999999995</c:v>
                </c:pt>
                <c:pt idx="2063">
                  <c:v>70.114999999999995</c:v>
                </c:pt>
                <c:pt idx="2064">
                  <c:v>70.114999999999995</c:v>
                </c:pt>
                <c:pt idx="2065">
                  <c:v>70.114999999999995</c:v>
                </c:pt>
                <c:pt idx="2066">
                  <c:v>70.114999999999995</c:v>
                </c:pt>
                <c:pt idx="2067">
                  <c:v>70.114999999999995</c:v>
                </c:pt>
                <c:pt idx="2068">
                  <c:v>70.114999999999995</c:v>
                </c:pt>
                <c:pt idx="2069">
                  <c:v>70.114999999999995</c:v>
                </c:pt>
                <c:pt idx="2070">
                  <c:v>70.114999999999995</c:v>
                </c:pt>
                <c:pt idx="2071">
                  <c:v>70.072000000000003</c:v>
                </c:pt>
                <c:pt idx="2072">
                  <c:v>70.072000000000003</c:v>
                </c:pt>
                <c:pt idx="2073">
                  <c:v>70.072000000000003</c:v>
                </c:pt>
                <c:pt idx="2074">
                  <c:v>70.028999999999982</c:v>
                </c:pt>
                <c:pt idx="2075">
                  <c:v>70.028999999999982</c:v>
                </c:pt>
                <c:pt idx="2076">
                  <c:v>69.985000000000014</c:v>
                </c:pt>
                <c:pt idx="2077">
                  <c:v>69.942000000000007</c:v>
                </c:pt>
                <c:pt idx="2078">
                  <c:v>69.942000000000007</c:v>
                </c:pt>
                <c:pt idx="2079">
                  <c:v>69.900999999999996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69.727999999999994</c:v>
                </c:pt>
                <c:pt idx="2085">
                  <c:v>69.727999999999994</c:v>
                </c:pt>
                <c:pt idx="2086">
                  <c:v>69.685000000000002</c:v>
                </c:pt>
                <c:pt idx="2087">
                  <c:v>69.685000000000002</c:v>
                </c:pt>
                <c:pt idx="2088">
                  <c:v>69.685000000000002</c:v>
                </c:pt>
                <c:pt idx="2089">
                  <c:v>69.685000000000002</c:v>
                </c:pt>
                <c:pt idx="2090">
                  <c:v>69.685000000000002</c:v>
                </c:pt>
                <c:pt idx="2091">
                  <c:v>69.685000000000002</c:v>
                </c:pt>
                <c:pt idx="2092">
                  <c:v>69.727999999999994</c:v>
                </c:pt>
                <c:pt idx="2093">
                  <c:v>69.685000000000002</c:v>
                </c:pt>
                <c:pt idx="2094">
                  <c:v>69.685000000000002</c:v>
                </c:pt>
                <c:pt idx="2095">
                  <c:v>69.685000000000002</c:v>
                </c:pt>
                <c:pt idx="2096">
                  <c:v>69.685000000000002</c:v>
                </c:pt>
                <c:pt idx="2097">
                  <c:v>69.643000000000001</c:v>
                </c:pt>
                <c:pt idx="2098">
                  <c:v>69.643000000000001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69.599999999999994</c:v>
                </c:pt>
                <c:pt idx="2103">
                  <c:v>69.599999999999994</c:v>
                </c:pt>
                <c:pt idx="2104">
                  <c:v>69.599999999999994</c:v>
                </c:pt>
                <c:pt idx="2105">
                  <c:v>69.557000000000002</c:v>
                </c:pt>
                <c:pt idx="2106">
                  <c:v>69.557000000000002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69.471000000000004</c:v>
                </c:pt>
                <c:pt idx="2113">
                  <c:v>69.471000000000004</c:v>
                </c:pt>
                <c:pt idx="2114">
                  <c:v>69.471000000000004</c:v>
                </c:pt>
                <c:pt idx="2115">
                  <c:v>69.471000000000004</c:v>
                </c:pt>
                <c:pt idx="2116">
                  <c:v>69.427000000000007</c:v>
                </c:pt>
                <c:pt idx="2117">
                  <c:v>69.427000000000007</c:v>
                </c:pt>
                <c:pt idx="2118">
                  <c:v>69.427000000000007</c:v>
                </c:pt>
                <c:pt idx="2119">
                  <c:v>69.385999999999981</c:v>
                </c:pt>
                <c:pt idx="2120">
                  <c:v>69.385999999999981</c:v>
                </c:pt>
                <c:pt idx="2121">
                  <c:v>69.385999999999981</c:v>
                </c:pt>
                <c:pt idx="2122">
                  <c:v>69.385999999999981</c:v>
                </c:pt>
                <c:pt idx="2123">
                  <c:v>69.385999999999981</c:v>
                </c:pt>
                <c:pt idx="2124">
                  <c:v>69.385999999999981</c:v>
                </c:pt>
                <c:pt idx="2125">
                  <c:v>69.343000000000004</c:v>
                </c:pt>
                <c:pt idx="2126">
                  <c:v>69.3</c:v>
                </c:pt>
                <c:pt idx="2127">
                  <c:v>69.3</c:v>
                </c:pt>
                <c:pt idx="2128">
                  <c:v>69.256</c:v>
                </c:pt>
                <c:pt idx="2129">
                  <c:v>69.256</c:v>
                </c:pt>
                <c:pt idx="2130">
                  <c:v>69.212999999999994</c:v>
                </c:pt>
                <c:pt idx="2131">
                  <c:v>69.212999999999994</c:v>
                </c:pt>
                <c:pt idx="2132">
                  <c:v>69.169999999999987</c:v>
                </c:pt>
                <c:pt idx="2133">
                  <c:v>69.169999999999987</c:v>
                </c:pt>
                <c:pt idx="2134">
                  <c:v>69.169999999999987</c:v>
                </c:pt>
                <c:pt idx="2135">
                  <c:v>69.169999999999987</c:v>
                </c:pt>
                <c:pt idx="2136">
                  <c:v>69.169999999999987</c:v>
                </c:pt>
                <c:pt idx="2137">
                  <c:v>69.169999999999987</c:v>
                </c:pt>
                <c:pt idx="2138">
                  <c:v>69.128999999999976</c:v>
                </c:pt>
                <c:pt idx="2139">
                  <c:v>69.128999999999976</c:v>
                </c:pt>
                <c:pt idx="2140">
                  <c:v>69.128999999999976</c:v>
                </c:pt>
                <c:pt idx="2141">
                  <c:v>69.084999999999994</c:v>
                </c:pt>
                <c:pt idx="2142">
                  <c:v>69.084999999999994</c:v>
                </c:pt>
                <c:pt idx="2143">
                  <c:v>69.042000000000002</c:v>
                </c:pt>
                <c:pt idx="2144">
                  <c:v>69.042000000000002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68.956000000000003</c:v>
                </c:pt>
                <c:pt idx="2149">
                  <c:v>68.956000000000003</c:v>
                </c:pt>
                <c:pt idx="2150">
                  <c:v>68.956000000000003</c:v>
                </c:pt>
                <c:pt idx="2151">
                  <c:v>68.956000000000003</c:v>
                </c:pt>
                <c:pt idx="2152">
                  <c:v>68.956000000000003</c:v>
                </c:pt>
                <c:pt idx="2153">
                  <c:v>68.912999999999997</c:v>
                </c:pt>
                <c:pt idx="2154">
                  <c:v>68.912999999999997</c:v>
                </c:pt>
                <c:pt idx="2155">
                  <c:v>68.912999999999997</c:v>
                </c:pt>
                <c:pt idx="2156">
                  <c:v>68.912999999999997</c:v>
                </c:pt>
                <c:pt idx="2157">
                  <c:v>68.870999999999981</c:v>
                </c:pt>
                <c:pt idx="2158">
                  <c:v>68.870999999999981</c:v>
                </c:pt>
                <c:pt idx="2159">
                  <c:v>68.870999999999981</c:v>
                </c:pt>
                <c:pt idx="2160">
                  <c:v>68.870999999999981</c:v>
                </c:pt>
                <c:pt idx="2161">
                  <c:v>68.870999999999981</c:v>
                </c:pt>
                <c:pt idx="2162">
                  <c:v>68.870999999999981</c:v>
                </c:pt>
                <c:pt idx="2163">
                  <c:v>68.870999999999981</c:v>
                </c:pt>
                <c:pt idx="2164">
                  <c:v>68.870999999999981</c:v>
                </c:pt>
                <c:pt idx="2165">
                  <c:v>68.870999999999981</c:v>
                </c:pt>
                <c:pt idx="2166">
                  <c:v>68.870999999999981</c:v>
                </c:pt>
                <c:pt idx="2167">
                  <c:v>68.870999999999981</c:v>
                </c:pt>
                <c:pt idx="2168">
                  <c:v>68.870999999999981</c:v>
                </c:pt>
                <c:pt idx="2169">
                  <c:v>68.870999999999981</c:v>
                </c:pt>
                <c:pt idx="2170">
                  <c:v>68.870999999999981</c:v>
                </c:pt>
                <c:pt idx="2171">
                  <c:v>68.828000000000003</c:v>
                </c:pt>
                <c:pt idx="2172">
                  <c:v>68.870999999999981</c:v>
                </c:pt>
                <c:pt idx="2173">
                  <c:v>68.870999999999981</c:v>
                </c:pt>
                <c:pt idx="2174">
                  <c:v>68.870999999999981</c:v>
                </c:pt>
                <c:pt idx="2175">
                  <c:v>68.912999999999997</c:v>
                </c:pt>
                <c:pt idx="2176">
                  <c:v>68.912999999999997</c:v>
                </c:pt>
                <c:pt idx="2177">
                  <c:v>68.956000000000003</c:v>
                </c:pt>
                <c:pt idx="2178">
                  <c:v>68.956000000000003</c:v>
                </c:pt>
                <c:pt idx="2179">
                  <c:v>68.998999999999995</c:v>
                </c:pt>
                <c:pt idx="2180">
                  <c:v>69.042000000000002</c:v>
                </c:pt>
                <c:pt idx="2181">
                  <c:v>69.042000000000002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69.084999999999994</c:v>
                </c:pt>
                <c:pt idx="2186">
                  <c:v>69.084999999999994</c:v>
                </c:pt>
                <c:pt idx="2187">
                  <c:v>69.084999999999994</c:v>
                </c:pt>
                <c:pt idx="2188">
                  <c:v>69.084999999999994</c:v>
                </c:pt>
                <c:pt idx="2189">
                  <c:v>69.042000000000002</c:v>
                </c:pt>
                <c:pt idx="2190">
                  <c:v>68.998999999999995</c:v>
                </c:pt>
                <c:pt idx="2191">
                  <c:v>68.998999999999995</c:v>
                </c:pt>
                <c:pt idx="2192">
                  <c:v>68.956000000000003</c:v>
                </c:pt>
                <c:pt idx="2193">
                  <c:v>68.912999999999997</c:v>
                </c:pt>
                <c:pt idx="2194">
                  <c:v>68.912999999999997</c:v>
                </c:pt>
                <c:pt idx="2195">
                  <c:v>68.870999999999981</c:v>
                </c:pt>
                <c:pt idx="2196">
                  <c:v>68.912999999999997</c:v>
                </c:pt>
                <c:pt idx="2197">
                  <c:v>68.912999999999997</c:v>
                </c:pt>
                <c:pt idx="2198">
                  <c:v>68.912999999999997</c:v>
                </c:pt>
                <c:pt idx="2199">
                  <c:v>68.956000000000003</c:v>
                </c:pt>
                <c:pt idx="2200">
                  <c:v>68.956000000000003</c:v>
                </c:pt>
                <c:pt idx="2201">
                  <c:v>68.956000000000003</c:v>
                </c:pt>
                <c:pt idx="2202">
                  <c:v>68.998999999999995</c:v>
                </c:pt>
                <c:pt idx="2203">
                  <c:v>68.998999999999995</c:v>
                </c:pt>
                <c:pt idx="2204">
                  <c:v>68.998999999999995</c:v>
                </c:pt>
                <c:pt idx="2205">
                  <c:v>68.998999999999995</c:v>
                </c:pt>
                <c:pt idx="2206">
                  <c:v>68.998999999999995</c:v>
                </c:pt>
                <c:pt idx="2207">
                  <c:v>68.998999999999995</c:v>
                </c:pt>
                <c:pt idx="2208">
                  <c:v>68.998999999999995</c:v>
                </c:pt>
                <c:pt idx="2209">
                  <c:v>69.042000000000002</c:v>
                </c:pt>
                <c:pt idx="2210">
                  <c:v>69.042000000000002</c:v>
                </c:pt>
                <c:pt idx="2211">
                  <c:v>69.042000000000002</c:v>
                </c:pt>
                <c:pt idx="2212">
                  <c:v>69.042000000000002</c:v>
                </c:pt>
                <c:pt idx="2213">
                  <c:v>69.042000000000002</c:v>
                </c:pt>
                <c:pt idx="2214">
                  <c:v>69.042000000000002</c:v>
                </c:pt>
                <c:pt idx="2215">
                  <c:v>69.042000000000002</c:v>
                </c:pt>
                <c:pt idx="2216">
                  <c:v>69.042000000000002</c:v>
                </c:pt>
                <c:pt idx="2217">
                  <c:v>69.042000000000002</c:v>
                </c:pt>
                <c:pt idx="2218">
                  <c:v>69.042000000000002</c:v>
                </c:pt>
                <c:pt idx="2219">
                  <c:v>69.042000000000002</c:v>
                </c:pt>
                <c:pt idx="2220">
                  <c:v>69.042000000000002</c:v>
                </c:pt>
                <c:pt idx="2221">
                  <c:v>69.084999999999994</c:v>
                </c:pt>
                <c:pt idx="2222">
                  <c:v>69.084999999999994</c:v>
                </c:pt>
                <c:pt idx="2223">
                  <c:v>69.128999999999976</c:v>
                </c:pt>
                <c:pt idx="2224">
                  <c:v>69.128999999999976</c:v>
                </c:pt>
                <c:pt idx="2225">
                  <c:v>69.128999999999976</c:v>
                </c:pt>
                <c:pt idx="2226">
                  <c:v>69.169999999999987</c:v>
                </c:pt>
                <c:pt idx="2227">
                  <c:v>69.169999999999987</c:v>
                </c:pt>
                <c:pt idx="2228">
                  <c:v>69.169999999999987</c:v>
                </c:pt>
                <c:pt idx="2229">
                  <c:v>69.128999999999976</c:v>
                </c:pt>
                <c:pt idx="2230">
                  <c:v>69.128999999999976</c:v>
                </c:pt>
                <c:pt idx="2231">
                  <c:v>69.084999999999994</c:v>
                </c:pt>
                <c:pt idx="2232">
                  <c:v>69.042000000000002</c:v>
                </c:pt>
                <c:pt idx="2233">
                  <c:v>68.998999999999995</c:v>
                </c:pt>
                <c:pt idx="2234">
                  <c:v>68.998999999999995</c:v>
                </c:pt>
                <c:pt idx="2235">
                  <c:v>68.956000000000003</c:v>
                </c:pt>
                <c:pt idx="2236">
                  <c:v>68.912999999999997</c:v>
                </c:pt>
                <c:pt idx="2237">
                  <c:v>68.912999999999997</c:v>
                </c:pt>
                <c:pt idx="2238">
                  <c:v>68.912999999999997</c:v>
                </c:pt>
                <c:pt idx="2239">
                  <c:v>68.870999999999981</c:v>
                </c:pt>
                <c:pt idx="2240">
                  <c:v>68.870999999999981</c:v>
                </c:pt>
                <c:pt idx="2241">
                  <c:v>68.870999999999981</c:v>
                </c:pt>
                <c:pt idx="2242">
                  <c:v>68.870999999999981</c:v>
                </c:pt>
                <c:pt idx="2243">
                  <c:v>68.870999999999981</c:v>
                </c:pt>
                <c:pt idx="2244">
                  <c:v>68.870999999999981</c:v>
                </c:pt>
                <c:pt idx="2245">
                  <c:v>68.870999999999981</c:v>
                </c:pt>
                <c:pt idx="2246">
                  <c:v>68.870999999999981</c:v>
                </c:pt>
                <c:pt idx="2247">
                  <c:v>68.912999999999997</c:v>
                </c:pt>
                <c:pt idx="2248">
                  <c:v>68.912999999999997</c:v>
                </c:pt>
                <c:pt idx="2249">
                  <c:v>68.912999999999997</c:v>
                </c:pt>
                <c:pt idx="2250">
                  <c:v>68.912999999999997</c:v>
                </c:pt>
                <c:pt idx="2251">
                  <c:v>68.912999999999997</c:v>
                </c:pt>
                <c:pt idx="2252">
                  <c:v>68.912999999999997</c:v>
                </c:pt>
                <c:pt idx="2253">
                  <c:v>68.870999999999981</c:v>
                </c:pt>
                <c:pt idx="2254">
                  <c:v>68.870999999999981</c:v>
                </c:pt>
                <c:pt idx="2255">
                  <c:v>68.870999999999981</c:v>
                </c:pt>
                <c:pt idx="2256">
                  <c:v>68.828000000000003</c:v>
                </c:pt>
                <c:pt idx="2257">
                  <c:v>68.784999999999997</c:v>
                </c:pt>
                <c:pt idx="2258">
                  <c:v>68.784999999999997</c:v>
                </c:pt>
                <c:pt idx="2259">
                  <c:v>68.742000000000004</c:v>
                </c:pt>
                <c:pt idx="2260">
                  <c:v>68.697999999999993</c:v>
                </c:pt>
                <c:pt idx="2261">
                  <c:v>68.697999999999993</c:v>
                </c:pt>
                <c:pt idx="2262">
                  <c:v>68.697999999999993</c:v>
                </c:pt>
                <c:pt idx="2263">
                  <c:v>68.656999999999982</c:v>
                </c:pt>
                <c:pt idx="2264">
                  <c:v>68.656999999999982</c:v>
                </c:pt>
                <c:pt idx="2265">
                  <c:v>68.614000000000004</c:v>
                </c:pt>
                <c:pt idx="2266">
                  <c:v>68.614000000000004</c:v>
                </c:pt>
                <c:pt idx="2267">
                  <c:v>68.614000000000004</c:v>
                </c:pt>
                <c:pt idx="2268">
                  <c:v>68.614000000000004</c:v>
                </c:pt>
                <c:pt idx="2269">
                  <c:v>68.614000000000004</c:v>
                </c:pt>
                <c:pt idx="2270">
                  <c:v>68.656999999999982</c:v>
                </c:pt>
                <c:pt idx="2271">
                  <c:v>68.656999999999982</c:v>
                </c:pt>
                <c:pt idx="2272">
                  <c:v>68.656999999999982</c:v>
                </c:pt>
                <c:pt idx="2273">
                  <c:v>68.697999999999993</c:v>
                </c:pt>
                <c:pt idx="2274">
                  <c:v>68.697999999999993</c:v>
                </c:pt>
                <c:pt idx="2275">
                  <c:v>68.697999999999993</c:v>
                </c:pt>
                <c:pt idx="2276">
                  <c:v>68.697999999999993</c:v>
                </c:pt>
                <c:pt idx="2277">
                  <c:v>68.697999999999993</c:v>
                </c:pt>
                <c:pt idx="2278">
                  <c:v>68.697999999999993</c:v>
                </c:pt>
                <c:pt idx="2279">
                  <c:v>68.697999999999993</c:v>
                </c:pt>
                <c:pt idx="2280">
                  <c:v>68.656999999999982</c:v>
                </c:pt>
                <c:pt idx="2281">
                  <c:v>68.656999999999982</c:v>
                </c:pt>
                <c:pt idx="2282">
                  <c:v>68.656999999999982</c:v>
                </c:pt>
                <c:pt idx="2283">
                  <c:v>68.656999999999982</c:v>
                </c:pt>
                <c:pt idx="2284">
                  <c:v>68.656999999999982</c:v>
                </c:pt>
                <c:pt idx="2285">
                  <c:v>68.614000000000004</c:v>
                </c:pt>
                <c:pt idx="2286">
                  <c:v>68.656999999999982</c:v>
                </c:pt>
                <c:pt idx="2287">
                  <c:v>68.656999999999982</c:v>
                </c:pt>
                <c:pt idx="2288">
                  <c:v>68.656999999999982</c:v>
                </c:pt>
                <c:pt idx="2289">
                  <c:v>68.697999999999993</c:v>
                </c:pt>
                <c:pt idx="2290">
                  <c:v>68.697999999999993</c:v>
                </c:pt>
                <c:pt idx="2291">
                  <c:v>68.742000000000004</c:v>
                </c:pt>
                <c:pt idx="2292">
                  <c:v>68.784999999999997</c:v>
                </c:pt>
                <c:pt idx="2293">
                  <c:v>68.828000000000003</c:v>
                </c:pt>
                <c:pt idx="2294">
                  <c:v>68.870999999999981</c:v>
                </c:pt>
                <c:pt idx="2295">
                  <c:v>68.870999999999981</c:v>
                </c:pt>
                <c:pt idx="2296">
                  <c:v>68.912999999999997</c:v>
                </c:pt>
                <c:pt idx="2297">
                  <c:v>68.912999999999997</c:v>
                </c:pt>
                <c:pt idx="2298">
                  <c:v>68.870999999999981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68.870999999999981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68.828000000000003</c:v>
                </c:pt>
                <c:pt idx="2305">
                  <c:v>68.870999999999981</c:v>
                </c:pt>
                <c:pt idx="2306">
                  <c:v>68.870999999999981</c:v>
                </c:pt>
                <c:pt idx="2307">
                  <c:v>68.870999999999981</c:v>
                </c:pt>
                <c:pt idx="2308">
                  <c:v>68.828000000000003</c:v>
                </c:pt>
                <c:pt idx="2309">
                  <c:v>68.828000000000003</c:v>
                </c:pt>
                <c:pt idx="2310">
                  <c:v>68.828000000000003</c:v>
                </c:pt>
                <c:pt idx="2311">
                  <c:v>68.784999999999997</c:v>
                </c:pt>
                <c:pt idx="2312">
                  <c:v>68.784999999999997</c:v>
                </c:pt>
                <c:pt idx="2313">
                  <c:v>68.742000000000004</c:v>
                </c:pt>
                <c:pt idx="2314">
                  <c:v>68.742000000000004</c:v>
                </c:pt>
                <c:pt idx="2315">
                  <c:v>68.742000000000004</c:v>
                </c:pt>
                <c:pt idx="2316">
                  <c:v>68.697999999999993</c:v>
                </c:pt>
                <c:pt idx="2317">
                  <c:v>68.697999999999993</c:v>
                </c:pt>
                <c:pt idx="2318">
                  <c:v>68.697999999999993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68.570999999999998</c:v>
                </c:pt>
                <c:pt idx="2323">
                  <c:v>68.570999999999998</c:v>
                </c:pt>
                <c:pt idx="2324">
                  <c:v>68.527000000000001</c:v>
                </c:pt>
                <c:pt idx="2325">
                  <c:v>68.527000000000001</c:v>
                </c:pt>
                <c:pt idx="2326">
                  <c:v>68.527000000000001</c:v>
                </c:pt>
                <c:pt idx="2327">
                  <c:v>68.527000000000001</c:v>
                </c:pt>
                <c:pt idx="2328">
                  <c:v>68.527000000000001</c:v>
                </c:pt>
                <c:pt idx="2329">
                  <c:v>68.527000000000001</c:v>
                </c:pt>
                <c:pt idx="2330">
                  <c:v>68.527000000000001</c:v>
                </c:pt>
                <c:pt idx="2331">
                  <c:v>68.527000000000001</c:v>
                </c:pt>
                <c:pt idx="2332">
                  <c:v>68.527000000000001</c:v>
                </c:pt>
                <c:pt idx="2333">
                  <c:v>68.527000000000001</c:v>
                </c:pt>
                <c:pt idx="2334">
                  <c:v>68.483999999999995</c:v>
                </c:pt>
                <c:pt idx="2335">
                  <c:v>68.483999999999995</c:v>
                </c:pt>
                <c:pt idx="2336">
                  <c:v>68.483999999999995</c:v>
                </c:pt>
                <c:pt idx="2337">
                  <c:v>68.483999999999995</c:v>
                </c:pt>
                <c:pt idx="2338">
                  <c:v>68.483999999999995</c:v>
                </c:pt>
                <c:pt idx="2339">
                  <c:v>68.483999999999995</c:v>
                </c:pt>
                <c:pt idx="2340">
                  <c:v>68.483999999999995</c:v>
                </c:pt>
                <c:pt idx="2341">
                  <c:v>68.483999999999995</c:v>
                </c:pt>
                <c:pt idx="2342">
                  <c:v>68.483999999999995</c:v>
                </c:pt>
                <c:pt idx="2343">
                  <c:v>68.483999999999995</c:v>
                </c:pt>
                <c:pt idx="2344">
                  <c:v>68.527000000000001</c:v>
                </c:pt>
                <c:pt idx="2345">
                  <c:v>68.527000000000001</c:v>
                </c:pt>
                <c:pt idx="2346">
                  <c:v>68.527000000000001</c:v>
                </c:pt>
                <c:pt idx="2347">
                  <c:v>68.570999999999998</c:v>
                </c:pt>
                <c:pt idx="2348">
                  <c:v>68.570999999999998</c:v>
                </c:pt>
                <c:pt idx="2349">
                  <c:v>68.614000000000004</c:v>
                </c:pt>
                <c:pt idx="2350">
                  <c:v>68.614000000000004</c:v>
                </c:pt>
                <c:pt idx="2351">
                  <c:v>68.614000000000004</c:v>
                </c:pt>
                <c:pt idx="2352">
                  <c:v>68.614000000000004</c:v>
                </c:pt>
                <c:pt idx="2353">
                  <c:v>68.656999999999982</c:v>
                </c:pt>
                <c:pt idx="2354">
                  <c:v>68.656999999999982</c:v>
                </c:pt>
                <c:pt idx="2355">
                  <c:v>68.656999999999982</c:v>
                </c:pt>
                <c:pt idx="2356">
                  <c:v>68.656999999999982</c:v>
                </c:pt>
                <c:pt idx="2357">
                  <c:v>68.697999999999993</c:v>
                </c:pt>
                <c:pt idx="2358">
                  <c:v>68.697999999999993</c:v>
                </c:pt>
                <c:pt idx="2359">
                  <c:v>68.697999999999993</c:v>
                </c:pt>
                <c:pt idx="2360">
                  <c:v>68.697999999999993</c:v>
                </c:pt>
                <c:pt idx="2361">
                  <c:v>68.742000000000004</c:v>
                </c:pt>
                <c:pt idx="2362">
                  <c:v>68.742000000000004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68.697999999999993</c:v>
                </c:pt>
                <c:pt idx="2368">
                  <c:v>68.697999999999993</c:v>
                </c:pt>
                <c:pt idx="2369">
                  <c:v>68.697999999999993</c:v>
                </c:pt>
                <c:pt idx="2370">
                  <c:v>68.656999999999982</c:v>
                </c:pt>
                <c:pt idx="2371">
                  <c:v>68.656999999999982</c:v>
                </c:pt>
                <c:pt idx="2372">
                  <c:v>68.656999999999982</c:v>
                </c:pt>
                <c:pt idx="2373">
                  <c:v>68.656999999999982</c:v>
                </c:pt>
                <c:pt idx="2374">
                  <c:v>68.614000000000004</c:v>
                </c:pt>
                <c:pt idx="2375">
                  <c:v>68.614000000000004</c:v>
                </c:pt>
                <c:pt idx="2376">
                  <c:v>68.614000000000004</c:v>
                </c:pt>
                <c:pt idx="2377">
                  <c:v>68.614000000000004</c:v>
                </c:pt>
                <c:pt idx="2378">
                  <c:v>68.614000000000004</c:v>
                </c:pt>
                <c:pt idx="2379">
                  <c:v>68.614000000000004</c:v>
                </c:pt>
                <c:pt idx="2380">
                  <c:v>68.614000000000004</c:v>
                </c:pt>
                <c:pt idx="2381">
                  <c:v>68.614000000000004</c:v>
                </c:pt>
                <c:pt idx="2382">
                  <c:v>68.570999999999998</c:v>
                </c:pt>
                <c:pt idx="2383">
                  <c:v>68.570999999999998</c:v>
                </c:pt>
                <c:pt idx="2384">
                  <c:v>68.614000000000004</c:v>
                </c:pt>
                <c:pt idx="2385">
                  <c:v>68.614000000000004</c:v>
                </c:pt>
                <c:pt idx="2386">
                  <c:v>68.614000000000004</c:v>
                </c:pt>
                <c:pt idx="2387">
                  <c:v>68.656999999999982</c:v>
                </c:pt>
                <c:pt idx="2388">
                  <c:v>68.656999999999982</c:v>
                </c:pt>
                <c:pt idx="2389">
                  <c:v>68.697999999999993</c:v>
                </c:pt>
                <c:pt idx="2390">
                  <c:v>68.697999999999993</c:v>
                </c:pt>
                <c:pt idx="2391">
                  <c:v>68.742000000000004</c:v>
                </c:pt>
                <c:pt idx="2392">
                  <c:v>68.742000000000004</c:v>
                </c:pt>
                <c:pt idx="2393">
                  <c:v>68.784999999999997</c:v>
                </c:pt>
                <c:pt idx="2394">
                  <c:v>68.784999999999997</c:v>
                </c:pt>
                <c:pt idx="2395">
                  <c:v>68.784999999999997</c:v>
                </c:pt>
                <c:pt idx="2396">
                  <c:v>68.828000000000003</c:v>
                </c:pt>
                <c:pt idx="2397">
                  <c:v>68.828000000000003</c:v>
                </c:pt>
                <c:pt idx="2398">
                  <c:v>68.828000000000003</c:v>
                </c:pt>
                <c:pt idx="2399">
                  <c:v>68.828000000000003</c:v>
                </c:pt>
                <c:pt idx="2400">
                  <c:v>68.828000000000003</c:v>
                </c:pt>
                <c:pt idx="2401">
                  <c:v>68.870999999999981</c:v>
                </c:pt>
                <c:pt idx="2402">
                  <c:v>68.870999999999981</c:v>
                </c:pt>
                <c:pt idx="2403">
                  <c:v>68.870999999999981</c:v>
                </c:pt>
                <c:pt idx="2404">
                  <c:v>68.870999999999981</c:v>
                </c:pt>
                <c:pt idx="2405">
                  <c:v>68.870999999999981</c:v>
                </c:pt>
                <c:pt idx="2406">
                  <c:v>68.870999999999981</c:v>
                </c:pt>
                <c:pt idx="2407">
                  <c:v>68.870999999999981</c:v>
                </c:pt>
                <c:pt idx="2408">
                  <c:v>68.870999999999981</c:v>
                </c:pt>
                <c:pt idx="2409">
                  <c:v>68.870999999999981</c:v>
                </c:pt>
                <c:pt idx="2410">
                  <c:v>68.870999999999981</c:v>
                </c:pt>
                <c:pt idx="2411">
                  <c:v>68.870999999999981</c:v>
                </c:pt>
                <c:pt idx="2412">
                  <c:v>68.912999999999997</c:v>
                </c:pt>
                <c:pt idx="2413">
                  <c:v>68.912999999999997</c:v>
                </c:pt>
                <c:pt idx="2414">
                  <c:v>68.912999999999997</c:v>
                </c:pt>
                <c:pt idx="2415">
                  <c:v>68.870999999999981</c:v>
                </c:pt>
                <c:pt idx="2416">
                  <c:v>68.870999999999981</c:v>
                </c:pt>
                <c:pt idx="2417">
                  <c:v>68.870999999999981</c:v>
                </c:pt>
                <c:pt idx="2418">
                  <c:v>68.870999999999981</c:v>
                </c:pt>
                <c:pt idx="2419">
                  <c:v>68.870999999999981</c:v>
                </c:pt>
                <c:pt idx="2420">
                  <c:v>68.870999999999981</c:v>
                </c:pt>
                <c:pt idx="2421">
                  <c:v>68.870999999999981</c:v>
                </c:pt>
                <c:pt idx="2422">
                  <c:v>68.870999999999981</c:v>
                </c:pt>
                <c:pt idx="2423">
                  <c:v>68.870999999999981</c:v>
                </c:pt>
                <c:pt idx="2424">
                  <c:v>68.870999999999981</c:v>
                </c:pt>
                <c:pt idx="2425">
                  <c:v>68.870999999999981</c:v>
                </c:pt>
                <c:pt idx="2426">
                  <c:v>68.828000000000003</c:v>
                </c:pt>
                <c:pt idx="2427">
                  <c:v>68.828000000000003</c:v>
                </c:pt>
                <c:pt idx="2428">
                  <c:v>68.828000000000003</c:v>
                </c:pt>
                <c:pt idx="2429">
                  <c:v>68.828000000000003</c:v>
                </c:pt>
                <c:pt idx="2430">
                  <c:v>68.784999999999997</c:v>
                </c:pt>
                <c:pt idx="2431">
                  <c:v>68.784999999999997</c:v>
                </c:pt>
                <c:pt idx="2432">
                  <c:v>68.784999999999997</c:v>
                </c:pt>
                <c:pt idx="2433">
                  <c:v>68.784999999999997</c:v>
                </c:pt>
                <c:pt idx="2434">
                  <c:v>68.784999999999997</c:v>
                </c:pt>
                <c:pt idx="2435">
                  <c:v>68.784999999999997</c:v>
                </c:pt>
                <c:pt idx="2436">
                  <c:v>68.784999999999997</c:v>
                </c:pt>
                <c:pt idx="2437">
                  <c:v>68.784999999999997</c:v>
                </c:pt>
                <c:pt idx="2438">
                  <c:v>68.784999999999997</c:v>
                </c:pt>
                <c:pt idx="2439">
                  <c:v>68.784999999999997</c:v>
                </c:pt>
                <c:pt idx="2440">
                  <c:v>68.784999999999997</c:v>
                </c:pt>
                <c:pt idx="2441">
                  <c:v>68.784999999999997</c:v>
                </c:pt>
                <c:pt idx="2442">
                  <c:v>68.784999999999997</c:v>
                </c:pt>
                <c:pt idx="2443">
                  <c:v>68.784999999999997</c:v>
                </c:pt>
                <c:pt idx="2444">
                  <c:v>68.828000000000003</c:v>
                </c:pt>
                <c:pt idx="2445">
                  <c:v>68.828000000000003</c:v>
                </c:pt>
                <c:pt idx="2446">
                  <c:v>68.828000000000003</c:v>
                </c:pt>
                <c:pt idx="2447">
                  <c:v>68.828000000000003</c:v>
                </c:pt>
                <c:pt idx="2448">
                  <c:v>68.828000000000003</c:v>
                </c:pt>
                <c:pt idx="2449">
                  <c:v>68.828000000000003</c:v>
                </c:pt>
                <c:pt idx="2450">
                  <c:v>68.828000000000003</c:v>
                </c:pt>
                <c:pt idx="2451">
                  <c:v>68.828000000000003</c:v>
                </c:pt>
                <c:pt idx="2452">
                  <c:v>68.828000000000003</c:v>
                </c:pt>
                <c:pt idx="2453">
                  <c:v>68.870999999999981</c:v>
                </c:pt>
                <c:pt idx="2454">
                  <c:v>68.870999999999981</c:v>
                </c:pt>
                <c:pt idx="2455">
                  <c:v>68.870999999999981</c:v>
                </c:pt>
                <c:pt idx="2456">
                  <c:v>68.870999999999981</c:v>
                </c:pt>
                <c:pt idx="2457">
                  <c:v>68.870999999999981</c:v>
                </c:pt>
                <c:pt idx="2458">
                  <c:v>68.870999999999981</c:v>
                </c:pt>
                <c:pt idx="2459">
                  <c:v>68.870999999999981</c:v>
                </c:pt>
                <c:pt idx="2460">
                  <c:v>68.870999999999981</c:v>
                </c:pt>
                <c:pt idx="2461">
                  <c:v>68.870999999999981</c:v>
                </c:pt>
                <c:pt idx="2462">
                  <c:v>68.912999999999997</c:v>
                </c:pt>
                <c:pt idx="2463">
                  <c:v>68.870999999999981</c:v>
                </c:pt>
                <c:pt idx="2464">
                  <c:v>68.870999999999981</c:v>
                </c:pt>
                <c:pt idx="2465">
                  <c:v>68.870999999999981</c:v>
                </c:pt>
                <c:pt idx="2466">
                  <c:v>68.870999999999981</c:v>
                </c:pt>
                <c:pt idx="2467">
                  <c:v>68.870999999999981</c:v>
                </c:pt>
                <c:pt idx="2468">
                  <c:v>68.870999999999981</c:v>
                </c:pt>
                <c:pt idx="2469">
                  <c:v>68.828000000000003</c:v>
                </c:pt>
                <c:pt idx="2470">
                  <c:v>68.828000000000003</c:v>
                </c:pt>
                <c:pt idx="2471">
                  <c:v>68.828000000000003</c:v>
                </c:pt>
                <c:pt idx="2472">
                  <c:v>68.828000000000003</c:v>
                </c:pt>
                <c:pt idx="2473">
                  <c:v>68.828000000000003</c:v>
                </c:pt>
                <c:pt idx="2474">
                  <c:v>68.828000000000003</c:v>
                </c:pt>
                <c:pt idx="2475">
                  <c:v>68.828000000000003</c:v>
                </c:pt>
                <c:pt idx="2476">
                  <c:v>68.870999999999981</c:v>
                </c:pt>
                <c:pt idx="2477">
                  <c:v>68.870999999999981</c:v>
                </c:pt>
                <c:pt idx="2478">
                  <c:v>68.870999999999981</c:v>
                </c:pt>
                <c:pt idx="2479">
                  <c:v>68.912999999999997</c:v>
                </c:pt>
                <c:pt idx="2480">
                  <c:v>68.912999999999997</c:v>
                </c:pt>
                <c:pt idx="2481">
                  <c:v>68.912999999999997</c:v>
                </c:pt>
                <c:pt idx="2482">
                  <c:v>68.912999999999997</c:v>
                </c:pt>
                <c:pt idx="2483">
                  <c:v>68.912999999999997</c:v>
                </c:pt>
                <c:pt idx="2484">
                  <c:v>68.912999999999997</c:v>
                </c:pt>
                <c:pt idx="2485">
                  <c:v>68.912999999999997</c:v>
                </c:pt>
                <c:pt idx="2486">
                  <c:v>68.912999999999997</c:v>
                </c:pt>
                <c:pt idx="2487">
                  <c:v>68.912999999999997</c:v>
                </c:pt>
                <c:pt idx="2488">
                  <c:v>68.912999999999997</c:v>
                </c:pt>
                <c:pt idx="2489">
                  <c:v>68.912999999999997</c:v>
                </c:pt>
                <c:pt idx="2490">
                  <c:v>68.956000000000003</c:v>
                </c:pt>
                <c:pt idx="2491">
                  <c:v>68.956000000000003</c:v>
                </c:pt>
                <c:pt idx="2492">
                  <c:v>68.912999999999997</c:v>
                </c:pt>
                <c:pt idx="2493">
                  <c:v>68.912999999999997</c:v>
                </c:pt>
                <c:pt idx="2494">
                  <c:v>68.912999999999997</c:v>
                </c:pt>
                <c:pt idx="2495">
                  <c:v>68.912999999999997</c:v>
                </c:pt>
                <c:pt idx="2496">
                  <c:v>68.912999999999997</c:v>
                </c:pt>
                <c:pt idx="2497">
                  <c:v>68.912999999999997</c:v>
                </c:pt>
                <c:pt idx="2498">
                  <c:v>68.870999999999981</c:v>
                </c:pt>
                <c:pt idx="2499">
                  <c:v>68.870999999999981</c:v>
                </c:pt>
                <c:pt idx="2500">
                  <c:v>68.870999999999981</c:v>
                </c:pt>
                <c:pt idx="2501">
                  <c:v>68.912999999999997</c:v>
                </c:pt>
                <c:pt idx="2502">
                  <c:v>68.912999999999997</c:v>
                </c:pt>
                <c:pt idx="2503">
                  <c:v>68.912999999999997</c:v>
                </c:pt>
                <c:pt idx="2504">
                  <c:v>68.912999999999997</c:v>
                </c:pt>
                <c:pt idx="2505">
                  <c:v>68.912999999999997</c:v>
                </c:pt>
                <c:pt idx="2506">
                  <c:v>68.912999999999997</c:v>
                </c:pt>
                <c:pt idx="2507">
                  <c:v>68.956000000000003</c:v>
                </c:pt>
                <c:pt idx="2508">
                  <c:v>68.956000000000003</c:v>
                </c:pt>
                <c:pt idx="2509">
                  <c:v>68.956000000000003</c:v>
                </c:pt>
                <c:pt idx="2510">
                  <c:v>68.956000000000003</c:v>
                </c:pt>
                <c:pt idx="2511">
                  <c:v>68.998999999999995</c:v>
                </c:pt>
                <c:pt idx="2512">
                  <c:v>68.998999999999995</c:v>
                </c:pt>
                <c:pt idx="2513">
                  <c:v>68.998999999999995</c:v>
                </c:pt>
                <c:pt idx="2514">
                  <c:v>68.998999999999995</c:v>
                </c:pt>
                <c:pt idx="2515">
                  <c:v>68.998999999999995</c:v>
                </c:pt>
                <c:pt idx="2516">
                  <c:v>68.998999999999995</c:v>
                </c:pt>
                <c:pt idx="2517">
                  <c:v>68.998999999999995</c:v>
                </c:pt>
                <c:pt idx="2518">
                  <c:v>68.998999999999995</c:v>
                </c:pt>
                <c:pt idx="2519">
                  <c:v>68.956000000000003</c:v>
                </c:pt>
                <c:pt idx="2520">
                  <c:v>68.956000000000003</c:v>
                </c:pt>
                <c:pt idx="2521">
                  <c:v>68.956000000000003</c:v>
                </c:pt>
                <c:pt idx="2522">
                  <c:v>68.956000000000003</c:v>
                </c:pt>
                <c:pt idx="2523">
                  <c:v>68.956000000000003</c:v>
                </c:pt>
                <c:pt idx="2524">
                  <c:v>68.956000000000003</c:v>
                </c:pt>
                <c:pt idx="2525">
                  <c:v>68.998999999999995</c:v>
                </c:pt>
                <c:pt idx="2526">
                  <c:v>68.998999999999995</c:v>
                </c:pt>
                <c:pt idx="2527">
                  <c:v>68.998999999999995</c:v>
                </c:pt>
                <c:pt idx="2528">
                  <c:v>69.042000000000002</c:v>
                </c:pt>
                <c:pt idx="2529">
                  <c:v>69.042000000000002</c:v>
                </c:pt>
                <c:pt idx="2530">
                  <c:v>69.042000000000002</c:v>
                </c:pt>
                <c:pt idx="2531">
                  <c:v>69.042000000000002</c:v>
                </c:pt>
                <c:pt idx="2532">
                  <c:v>69.084999999999994</c:v>
                </c:pt>
                <c:pt idx="2533">
                  <c:v>69.084999999999994</c:v>
                </c:pt>
                <c:pt idx="2534">
                  <c:v>69.084999999999994</c:v>
                </c:pt>
                <c:pt idx="2535">
                  <c:v>69.128999999999976</c:v>
                </c:pt>
                <c:pt idx="2536">
                  <c:v>69.128999999999976</c:v>
                </c:pt>
                <c:pt idx="2537">
                  <c:v>69.128999999999976</c:v>
                </c:pt>
                <c:pt idx="2538">
                  <c:v>69.169999999999987</c:v>
                </c:pt>
                <c:pt idx="2539">
                  <c:v>69.169999999999987</c:v>
                </c:pt>
                <c:pt idx="2540">
                  <c:v>69.169999999999987</c:v>
                </c:pt>
                <c:pt idx="2541">
                  <c:v>69.212999999999994</c:v>
                </c:pt>
                <c:pt idx="2542">
                  <c:v>69.212999999999994</c:v>
                </c:pt>
                <c:pt idx="2543">
                  <c:v>69.256</c:v>
                </c:pt>
                <c:pt idx="2544">
                  <c:v>69.256</c:v>
                </c:pt>
                <c:pt idx="2545">
                  <c:v>69.3</c:v>
                </c:pt>
                <c:pt idx="2546">
                  <c:v>69.3</c:v>
                </c:pt>
                <c:pt idx="2547">
                  <c:v>69.3</c:v>
                </c:pt>
                <c:pt idx="2548">
                  <c:v>69.343000000000004</c:v>
                </c:pt>
                <c:pt idx="2549">
                  <c:v>69.385999999999981</c:v>
                </c:pt>
                <c:pt idx="2550">
                  <c:v>69.385999999999981</c:v>
                </c:pt>
                <c:pt idx="2551">
                  <c:v>69.427000000000007</c:v>
                </c:pt>
                <c:pt idx="2552">
                  <c:v>69.427000000000007</c:v>
                </c:pt>
                <c:pt idx="2553">
                  <c:v>69.471000000000004</c:v>
                </c:pt>
                <c:pt idx="2554">
                  <c:v>69.471000000000004</c:v>
                </c:pt>
                <c:pt idx="2555">
                  <c:v>69.513999999999996</c:v>
                </c:pt>
                <c:pt idx="2556">
                  <c:v>69.557000000000002</c:v>
                </c:pt>
                <c:pt idx="2557">
                  <c:v>69.557000000000002</c:v>
                </c:pt>
                <c:pt idx="2558">
                  <c:v>69.599999999999994</c:v>
                </c:pt>
                <c:pt idx="2559">
                  <c:v>69.599999999999994</c:v>
                </c:pt>
                <c:pt idx="2560">
                  <c:v>69.643000000000001</c:v>
                </c:pt>
                <c:pt idx="2561">
                  <c:v>69.643000000000001</c:v>
                </c:pt>
                <c:pt idx="2562">
                  <c:v>69.685000000000002</c:v>
                </c:pt>
                <c:pt idx="2563">
                  <c:v>69.685000000000002</c:v>
                </c:pt>
                <c:pt idx="2564">
                  <c:v>69.685000000000002</c:v>
                </c:pt>
                <c:pt idx="2565">
                  <c:v>69.685000000000002</c:v>
                </c:pt>
                <c:pt idx="2566">
                  <c:v>69.685000000000002</c:v>
                </c:pt>
                <c:pt idx="2567">
                  <c:v>69.727999999999994</c:v>
                </c:pt>
                <c:pt idx="2568">
                  <c:v>69.727999999999994</c:v>
                </c:pt>
                <c:pt idx="2569">
                  <c:v>69.727999999999994</c:v>
                </c:pt>
                <c:pt idx="2570">
                  <c:v>69.771000000000001</c:v>
                </c:pt>
                <c:pt idx="2571">
                  <c:v>69.771000000000001</c:v>
                </c:pt>
                <c:pt idx="2572">
                  <c:v>69.813999999999993</c:v>
                </c:pt>
                <c:pt idx="2573">
                  <c:v>69.813999999999993</c:v>
                </c:pt>
                <c:pt idx="2574">
                  <c:v>69.85799999999999</c:v>
                </c:pt>
                <c:pt idx="2575">
                  <c:v>69.85799999999999</c:v>
                </c:pt>
                <c:pt idx="2576">
                  <c:v>69.85799999999999</c:v>
                </c:pt>
                <c:pt idx="2577">
                  <c:v>69.900999999999996</c:v>
                </c:pt>
                <c:pt idx="2578">
                  <c:v>69.900999999999996</c:v>
                </c:pt>
                <c:pt idx="2579">
                  <c:v>69.900999999999996</c:v>
                </c:pt>
                <c:pt idx="2580">
                  <c:v>69.900999999999996</c:v>
                </c:pt>
                <c:pt idx="2581">
                  <c:v>69.942000000000007</c:v>
                </c:pt>
                <c:pt idx="2582">
                  <c:v>69.942000000000007</c:v>
                </c:pt>
                <c:pt idx="2583">
                  <c:v>69.942000000000007</c:v>
                </c:pt>
                <c:pt idx="2584">
                  <c:v>69.942000000000007</c:v>
                </c:pt>
                <c:pt idx="2585">
                  <c:v>69.985000000000014</c:v>
                </c:pt>
                <c:pt idx="2586">
                  <c:v>69.985000000000014</c:v>
                </c:pt>
                <c:pt idx="2587">
                  <c:v>69.985000000000014</c:v>
                </c:pt>
                <c:pt idx="2588">
                  <c:v>69.985000000000014</c:v>
                </c:pt>
                <c:pt idx="2589">
                  <c:v>69.985000000000014</c:v>
                </c:pt>
                <c:pt idx="2590">
                  <c:v>69.985000000000014</c:v>
                </c:pt>
                <c:pt idx="2591">
                  <c:v>70.028999999999982</c:v>
                </c:pt>
                <c:pt idx="2592">
                  <c:v>70.028999999999982</c:v>
                </c:pt>
                <c:pt idx="2593">
                  <c:v>70.028999999999982</c:v>
                </c:pt>
                <c:pt idx="2594">
                  <c:v>70.072000000000003</c:v>
                </c:pt>
                <c:pt idx="2595">
                  <c:v>70.072000000000003</c:v>
                </c:pt>
                <c:pt idx="2596">
                  <c:v>70.114999999999995</c:v>
                </c:pt>
                <c:pt idx="2597">
                  <c:v>70.114999999999995</c:v>
                </c:pt>
                <c:pt idx="2598">
                  <c:v>70.157999999999987</c:v>
                </c:pt>
                <c:pt idx="2599">
                  <c:v>70.157999999999987</c:v>
                </c:pt>
                <c:pt idx="2600">
                  <c:v>70.157999999999987</c:v>
                </c:pt>
                <c:pt idx="2601">
                  <c:v>70.157999999999987</c:v>
                </c:pt>
                <c:pt idx="2602">
                  <c:v>70.157999999999987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70.200999999999993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70.114999999999995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70.072000000000003</c:v>
                </c:pt>
                <c:pt idx="2614">
                  <c:v>70.072000000000003</c:v>
                </c:pt>
                <c:pt idx="2615">
                  <c:v>70.072000000000003</c:v>
                </c:pt>
                <c:pt idx="2616">
                  <c:v>70.072000000000003</c:v>
                </c:pt>
                <c:pt idx="2617">
                  <c:v>70.072000000000003</c:v>
                </c:pt>
                <c:pt idx="2618">
                  <c:v>70.028999999999982</c:v>
                </c:pt>
                <c:pt idx="2619">
                  <c:v>70.028999999999982</c:v>
                </c:pt>
                <c:pt idx="2620">
                  <c:v>70.028999999999982</c:v>
                </c:pt>
                <c:pt idx="2621">
                  <c:v>70.028999999999982</c:v>
                </c:pt>
                <c:pt idx="2622">
                  <c:v>69.985000000000014</c:v>
                </c:pt>
                <c:pt idx="2623">
                  <c:v>69.985000000000014</c:v>
                </c:pt>
                <c:pt idx="2624">
                  <c:v>69.985000000000014</c:v>
                </c:pt>
                <c:pt idx="2625">
                  <c:v>69.985000000000014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69.942000000000007</c:v>
                </c:pt>
                <c:pt idx="2630">
                  <c:v>69.942000000000007</c:v>
                </c:pt>
                <c:pt idx="2631">
                  <c:v>69.942000000000007</c:v>
                </c:pt>
                <c:pt idx="2632">
                  <c:v>69.942000000000007</c:v>
                </c:pt>
                <c:pt idx="2633">
                  <c:v>69.942000000000007</c:v>
                </c:pt>
                <c:pt idx="2634">
                  <c:v>69.942000000000007</c:v>
                </c:pt>
                <c:pt idx="2635">
                  <c:v>69.942000000000007</c:v>
                </c:pt>
                <c:pt idx="2636">
                  <c:v>69.900999999999996</c:v>
                </c:pt>
                <c:pt idx="2637">
                  <c:v>69.900999999999996</c:v>
                </c:pt>
                <c:pt idx="2638">
                  <c:v>69.900999999999996</c:v>
                </c:pt>
                <c:pt idx="2639">
                  <c:v>69.85799999999999</c:v>
                </c:pt>
                <c:pt idx="2640">
                  <c:v>69.85799999999999</c:v>
                </c:pt>
                <c:pt idx="2641">
                  <c:v>69.85799999999999</c:v>
                </c:pt>
                <c:pt idx="2642">
                  <c:v>69.85799999999999</c:v>
                </c:pt>
                <c:pt idx="2643">
                  <c:v>69.813999999999993</c:v>
                </c:pt>
                <c:pt idx="2644">
                  <c:v>69.813999999999993</c:v>
                </c:pt>
                <c:pt idx="2645">
                  <c:v>69.813999999999993</c:v>
                </c:pt>
                <c:pt idx="2646">
                  <c:v>69.813999999999993</c:v>
                </c:pt>
                <c:pt idx="2647">
                  <c:v>69.813999999999993</c:v>
                </c:pt>
                <c:pt idx="2648">
                  <c:v>69.813999999999993</c:v>
                </c:pt>
                <c:pt idx="2649">
                  <c:v>69.813999999999993</c:v>
                </c:pt>
                <c:pt idx="2650">
                  <c:v>69.813999999999993</c:v>
                </c:pt>
                <c:pt idx="2651">
                  <c:v>69.813999999999993</c:v>
                </c:pt>
                <c:pt idx="2652">
                  <c:v>69.813999999999993</c:v>
                </c:pt>
                <c:pt idx="2653">
                  <c:v>69.85799999999999</c:v>
                </c:pt>
                <c:pt idx="2654">
                  <c:v>69.85799999999999</c:v>
                </c:pt>
                <c:pt idx="2655">
                  <c:v>69.85799999999999</c:v>
                </c:pt>
                <c:pt idx="2656">
                  <c:v>69.85799999999999</c:v>
                </c:pt>
                <c:pt idx="2657">
                  <c:v>69.900999999999996</c:v>
                </c:pt>
                <c:pt idx="2658">
                  <c:v>69.900999999999996</c:v>
                </c:pt>
                <c:pt idx="2659">
                  <c:v>69.942000000000007</c:v>
                </c:pt>
                <c:pt idx="2660">
                  <c:v>69.942000000000007</c:v>
                </c:pt>
                <c:pt idx="2661">
                  <c:v>69.942000000000007</c:v>
                </c:pt>
                <c:pt idx="2662">
                  <c:v>69.942000000000007</c:v>
                </c:pt>
                <c:pt idx="2663">
                  <c:v>69.985000000000014</c:v>
                </c:pt>
                <c:pt idx="2664">
                  <c:v>69.942000000000007</c:v>
                </c:pt>
                <c:pt idx="2665">
                  <c:v>69.942000000000007</c:v>
                </c:pt>
                <c:pt idx="2666">
                  <c:v>69.900999999999996</c:v>
                </c:pt>
                <c:pt idx="2667">
                  <c:v>69.900999999999996</c:v>
                </c:pt>
                <c:pt idx="2668">
                  <c:v>69.900999999999996</c:v>
                </c:pt>
                <c:pt idx="2669">
                  <c:v>69.85799999999999</c:v>
                </c:pt>
                <c:pt idx="2670">
                  <c:v>69.85799999999999</c:v>
                </c:pt>
                <c:pt idx="2671">
                  <c:v>69.85799999999999</c:v>
                </c:pt>
                <c:pt idx="2672">
                  <c:v>69.85799999999999</c:v>
                </c:pt>
                <c:pt idx="2673">
                  <c:v>69.85799999999999</c:v>
                </c:pt>
                <c:pt idx="2674">
                  <c:v>69.900999999999996</c:v>
                </c:pt>
                <c:pt idx="2675">
                  <c:v>69.900999999999996</c:v>
                </c:pt>
                <c:pt idx="2676">
                  <c:v>69.900999999999996</c:v>
                </c:pt>
                <c:pt idx="2677">
                  <c:v>69.942000000000007</c:v>
                </c:pt>
                <c:pt idx="2678">
                  <c:v>69.942000000000007</c:v>
                </c:pt>
                <c:pt idx="2679">
                  <c:v>69.942000000000007</c:v>
                </c:pt>
                <c:pt idx="2680">
                  <c:v>69.942000000000007</c:v>
                </c:pt>
                <c:pt idx="2681">
                  <c:v>69.942000000000007</c:v>
                </c:pt>
                <c:pt idx="2682">
                  <c:v>69.942000000000007</c:v>
                </c:pt>
                <c:pt idx="2683">
                  <c:v>69.942000000000007</c:v>
                </c:pt>
                <c:pt idx="2684">
                  <c:v>69.942000000000007</c:v>
                </c:pt>
                <c:pt idx="2685">
                  <c:v>69.942000000000007</c:v>
                </c:pt>
                <c:pt idx="2686">
                  <c:v>69.942000000000007</c:v>
                </c:pt>
                <c:pt idx="2687">
                  <c:v>69.942000000000007</c:v>
                </c:pt>
                <c:pt idx="2688">
                  <c:v>69.942000000000007</c:v>
                </c:pt>
                <c:pt idx="2689">
                  <c:v>69.942000000000007</c:v>
                </c:pt>
                <c:pt idx="2690">
                  <c:v>69.942000000000007</c:v>
                </c:pt>
                <c:pt idx="2691">
                  <c:v>69.900999999999996</c:v>
                </c:pt>
                <c:pt idx="2692">
                  <c:v>69.900999999999996</c:v>
                </c:pt>
                <c:pt idx="2693">
                  <c:v>69.900999999999996</c:v>
                </c:pt>
                <c:pt idx="2694">
                  <c:v>69.900999999999996</c:v>
                </c:pt>
                <c:pt idx="2695">
                  <c:v>69.900999999999996</c:v>
                </c:pt>
                <c:pt idx="2696">
                  <c:v>69.900999999999996</c:v>
                </c:pt>
                <c:pt idx="2697">
                  <c:v>69.900999999999996</c:v>
                </c:pt>
                <c:pt idx="2698">
                  <c:v>69.900999999999996</c:v>
                </c:pt>
                <c:pt idx="2699">
                  <c:v>69.900999999999996</c:v>
                </c:pt>
                <c:pt idx="2700">
                  <c:v>69.900999999999996</c:v>
                </c:pt>
                <c:pt idx="2701">
                  <c:v>69.900999999999996</c:v>
                </c:pt>
                <c:pt idx="2702">
                  <c:v>69.900999999999996</c:v>
                </c:pt>
                <c:pt idx="2703">
                  <c:v>69.900999999999996</c:v>
                </c:pt>
                <c:pt idx="2704">
                  <c:v>69.942000000000007</c:v>
                </c:pt>
                <c:pt idx="2705">
                  <c:v>69.942000000000007</c:v>
                </c:pt>
                <c:pt idx="2706">
                  <c:v>69.942000000000007</c:v>
                </c:pt>
                <c:pt idx="2707">
                  <c:v>69.942000000000007</c:v>
                </c:pt>
                <c:pt idx="2708">
                  <c:v>69.942000000000007</c:v>
                </c:pt>
                <c:pt idx="2709">
                  <c:v>69.985000000000014</c:v>
                </c:pt>
                <c:pt idx="2710">
                  <c:v>69.985000000000014</c:v>
                </c:pt>
                <c:pt idx="2711">
                  <c:v>69.985000000000014</c:v>
                </c:pt>
                <c:pt idx="2712">
                  <c:v>69.985000000000014</c:v>
                </c:pt>
                <c:pt idx="2713">
                  <c:v>69.985000000000014</c:v>
                </c:pt>
                <c:pt idx="2714">
                  <c:v>69.985000000000014</c:v>
                </c:pt>
                <c:pt idx="2715">
                  <c:v>69.985000000000014</c:v>
                </c:pt>
                <c:pt idx="2716">
                  <c:v>69.985000000000014</c:v>
                </c:pt>
                <c:pt idx="2717">
                  <c:v>69.985000000000014</c:v>
                </c:pt>
                <c:pt idx="2718">
                  <c:v>69.985000000000014</c:v>
                </c:pt>
                <c:pt idx="2719">
                  <c:v>69.985000000000014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69.985000000000014</c:v>
                </c:pt>
                <c:pt idx="2725">
                  <c:v>69.985000000000014</c:v>
                </c:pt>
                <c:pt idx="2726">
                  <c:v>69.942000000000007</c:v>
                </c:pt>
                <c:pt idx="2727">
                  <c:v>69.942000000000007</c:v>
                </c:pt>
                <c:pt idx="2728">
                  <c:v>69.942000000000007</c:v>
                </c:pt>
                <c:pt idx="2729">
                  <c:v>69.900999999999996</c:v>
                </c:pt>
                <c:pt idx="2730">
                  <c:v>69.900999999999996</c:v>
                </c:pt>
                <c:pt idx="2731">
                  <c:v>69.900999999999996</c:v>
                </c:pt>
                <c:pt idx="2732">
                  <c:v>69.900999999999996</c:v>
                </c:pt>
                <c:pt idx="2733">
                  <c:v>69.85799999999999</c:v>
                </c:pt>
                <c:pt idx="2734">
                  <c:v>69.85799999999999</c:v>
                </c:pt>
                <c:pt idx="2735">
                  <c:v>69.85799999999999</c:v>
                </c:pt>
                <c:pt idx="2736">
                  <c:v>69.85799999999999</c:v>
                </c:pt>
                <c:pt idx="2737">
                  <c:v>69.85799999999999</c:v>
                </c:pt>
                <c:pt idx="2738">
                  <c:v>69.85799999999999</c:v>
                </c:pt>
                <c:pt idx="2739">
                  <c:v>69.813999999999993</c:v>
                </c:pt>
                <c:pt idx="2740">
                  <c:v>69.813999999999993</c:v>
                </c:pt>
                <c:pt idx="2741">
                  <c:v>69.813999999999993</c:v>
                </c:pt>
                <c:pt idx="2742">
                  <c:v>69.813999999999993</c:v>
                </c:pt>
                <c:pt idx="2743">
                  <c:v>69.813999999999993</c:v>
                </c:pt>
                <c:pt idx="2744">
                  <c:v>69.813999999999993</c:v>
                </c:pt>
                <c:pt idx="2745">
                  <c:v>69.813999999999993</c:v>
                </c:pt>
                <c:pt idx="2746">
                  <c:v>69.813999999999993</c:v>
                </c:pt>
                <c:pt idx="2747">
                  <c:v>69.813999999999993</c:v>
                </c:pt>
                <c:pt idx="2748">
                  <c:v>69.813999999999993</c:v>
                </c:pt>
                <c:pt idx="2749">
                  <c:v>69.771000000000001</c:v>
                </c:pt>
                <c:pt idx="2750">
                  <c:v>69.771000000000001</c:v>
                </c:pt>
                <c:pt idx="2751">
                  <c:v>69.771000000000001</c:v>
                </c:pt>
                <c:pt idx="2752">
                  <c:v>69.727999999999994</c:v>
                </c:pt>
                <c:pt idx="2753">
                  <c:v>69.727999999999994</c:v>
                </c:pt>
                <c:pt idx="2754">
                  <c:v>69.727999999999994</c:v>
                </c:pt>
                <c:pt idx="2755">
                  <c:v>69.685000000000002</c:v>
                </c:pt>
                <c:pt idx="2756">
                  <c:v>69.685000000000002</c:v>
                </c:pt>
                <c:pt idx="2757">
                  <c:v>69.643000000000001</c:v>
                </c:pt>
                <c:pt idx="2758">
                  <c:v>69.643000000000001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69.557000000000002</c:v>
                </c:pt>
                <c:pt idx="2763">
                  <c:v>69.557000000000002</c:v>
                </c:pt>
                <c:pt idx="2764">
                  <c:v>69.513999999999996</c:v>
                </c:pt>
                <c:pt idx="2765">
                  <c:v>69.513999999999996</c:v>
                </c:pt>
                <c:pt idx="2766">
                  <c:v>69.513999999999996</c:v>
                </c:pt>
                <c:pt idx="2767">
                  <c:v>69.513999999999996</c:v>
                </c:pt>
                <c:pt idx="2768">
                  <c:v>69.471000000000004</c:v>
                </c:pt>
                <c:pt idx="2769">
                  <c:v>69.471000000000004</c:v>
                </c:pt>
                <c:pt idx="2770">
                  <c:v>69.471000000000004</c:v>
                </c:pt>
                <c:pt idx="2771">
                  <c:v>69.471000000000004</c:v>
                </c:pt>
                <c:pt idx="2772">
                  <c:v>69.471000000000004</c:v>
                </c:pt>
                <c:pt idx="2773">
                  <c:v>69.471000000000004</c:v>
                </c:pt>
                <c:pt idx="2774">
                  <c:v>69.471000000000004</c:v>
                </c:pt>
                <c:pt idx="2775">
                  <c:v>69.471000000000004</c:v>
                </c:pt>
                <c:pt idx="2776">
                  <c:v>69.471000000000004</c:v>
                </c:pt>
                <c:pt idx="2777">
                  <c:v>69.471000000000004</c:v>
                </c:pt>
                <c:pt idx="2778">
                  <c:v>69.471000000000004</c:v>
                </c:pt>
                <c:pt idx="2779">
                  <c:v>69.471000000000004</c:v>
                </c:pt>
                <c:pt idx="2780">
                  <c:v>69.513999999999996</c:v>
                </c:pt>
                <c:pt idx="2781">
                  <c:v>69.513999999999996</c:v>
                </c:pt>
                <c:pt idx="2782">
                  <c:v>69.513999999999996</c:v>
                </c:pt>
                <c:pt idx="2783">
                  <c:v>69.557000000000002</c:v>
                </c:pt>
                <c:pt idx="2784">
                  <c:v>69.557000000000002</c:v>
                </c:pt>
                <c:pt idx="2785">
                  <c:v>69.557000000000002</c:v>
                </c:pt>
                <c:pt idx="2786">
                  <c:v>69.599999999999994</c:v>
                </c:pt>
                <c:pt idx="2787">
                  <c:v>69.599999999999994</c:v>
                </c:pt>
                <c:pt idx="2788">
                  <c:v>69.599999999999994</c:v>
                </c:pt>
                <c:pt idx="2789">
                  <c:v>69.643000000000001</c:v>
                </c:pt>
                <c:pt idx="2790">
                  <c:v>69.643000000000001</c:v>
                </c:pt>
                <c:pt idx="2791">
                  <c:v>69.643000000000001</c:v>
                </c:pt>
                <c:pt idx="2792">
                  <c:v>69.685000000000002</c:v>
                </c:pt>
                <c:pt idx="2793">
                  <c:v>69.685000000000002</c:v>
                </c:pt>
                <c:pt idx="2794">
                  <c:v>69.685000000000002</c:v>
                </c:pt>
                <c:pt idx="2795">
                  <c:v>69.685000000000002</c:v>
                </c:pt>
                <c:pt idx="2796">
                  <c:v>69.727999999999994</c:v>
                </c:pt>
                <c:pt idx="2797">
                  <c:v>69.727999999999994</c:v>
                </c:pt>
                <c:pt idx="2798">
                  <c:v>69.727999999999994</c:v>
                </c:pt>
                <c:pt idx="2799">
                  <c:v>69.727999999999994</c:v>
                </c:pt>
                <c:pt idx="2800">
                  <c:v>69.727999999999994</c:v>
                </c:pt>
                <c:pt idx="2801">
                  <c:v>69.771000000000001</c:v>
                </c:pt>
                <c:pt idx="2802">
                  <c:v>69.771000000000001</c:v>
                </c:pt>
                <c:pt idx="2803">
                  <c:v>69.771000000000001</c:v>
                </c:pt>
                <c:pt idx="2804">
                  <c:v>69.771000000000001</c:v>
                </c:pt>
                <c:pt idx="2805">
                  <c:v>69.771000000000001</c:v>
                </c:pt>
                <c:pt idx="2806">
                  <c:v>69.813999999999993</c:v>
                </c:pt>
                <c:pt idx="2807">
                  <c:v>69.813999999999993</c:v>
                </c:pt>
                <c:pt idx="2808">
                  <c:v>69.813999999999993</c:v>
                </c:pt>
                <c:pt idx="2809">
                  <c:v>69.813999999999993</c:v>
                </c:pt>
                <c:pt idx="2810">
                  <c:v>69.813999999999993</c:v>
                </c:pt>
                <c:pt idx="2811">
                  <c:v>69.85799999999999</c:v>
                </c:pt>
                <c:pt idx="2812">
                  <c:v>69.85799999999999</c:v>
                </c:pt>
                <c:pt idx="2813">
                  <c:v>69.900999999999996</c:v>
                </c:pt>
                <c:pt idx="2814">
                  <c:v>69.900999999999996</c:v>
                </c:pt>
                <c:pt idx="2815">
                  <c:v>69.942000000000007</c:v>
                </c:pt>
                <c:pt idx="2816">
                  <c:v>69.942000000000007</c:v>
                </c:pt>
                <c:pt idx="2817">
                  <c:v>69.985000000000014</c:v>
                </c:pt>
                <c:pt idx="2818">
                  <c:v>69.985000000000014</c:v>
                </c:pt>
                <c:pt idx="2819">
                  <c:v>70.028999999999982</c:v>
                </c:pt>
                <c:pt idx="2820">
                  <c:v>70.028999999999982</c:v>
                </c:pt>
                <c:pt idx="2821">
                  <c:v>70.028999999999982</c:v>
                </c:pt>
                <c:pt idx="2822">
                  <c:v>70.028999999999982</c:v>
                </c:pt>
                <c:pt idx="2823">
                  <c:v>70.028999999999982</c:v>
                </c:pt>
                <c:pt idx="2824">
                  <c:v>70.028999999999982</c:v>
                </c:pt>
                <c:pt idx="2825">
                  <c:v>70.028999999999982</c:v>
                </c:pt>
                <c:pt idx="2826">
                  <c:v>70.028999999999982</c:v>
                </c:pt>
                <c:pt idx="2827">
                  <c:v>70.028999999999982</c:v>
                </c:pt>
                <c:pt idx="2828">
                  <c:v>70.028999999999982</c:v>
                </c:pt>
                <c:pt idx="2829">
                  <c:v>70.072000000000003</c:v>
                </c:pt>
                <c:pt idx="2830">
                  <c:v>70.072000000000003</c:v>
                </c:pt>
                <c:pt idx="2831">
                  <c:v>70.072000000000003</c:v>
                </c:pt>
                <c:pt idx="2832">
                  <c:v>70.072000000000003</c:v>
                </c:pt>
                <c:pt idx="2833">
                  <c:v>70.114999999999995</c:v>
                </c:pt>
                <c:pt idx="2834">
                  <c:v>70.114999999999995</c:v>
                </c:pt>
                <c:pt idx="2835">
                  <c:v>70.114999999999995</c:v>
                </c:pt>
                <c:pt idx="2836">
                  <c:v>70.114999999999995</c:v>
                </c:pt>
                <c:pt idx="2837">
                  <c:v>70.114999999999995</c:v>
                </c:pt>
                <c:pt idx="2838">
                  <c:v>70.114999999999995</c:v>
                </c:pt>
                <c:pt idx="2839">
                  <c:v>70.157999999999987</c:v>
                </c:pt>
                <c:pt idx="2840">
                  <c:v>70.157999999999987</c:v>
                </c:pt>
                <c:pt idx="2841">
                  <c:v>70.157999999999987</c:v>
                </c:pt>
                <c:pt idx="2842">
                  <c:v>70.157999999999987</c:v>
                </c:pt>
                <c:pt idx="2843">
                  <c:v>70.157999999999987</c:v>
                </c:pt>
                <c:pt idx="2844">
                  <c:v>70.157999999999987</c:v>
                </c:pt>
                <c:pt idx="2845">
                  <c:v>70.200999999999993</c:v>
                </c:pt>
                <c:pt idx="2846">
                  <c:v>70.200999999999993</c:v>
                </c:pt>
                <c:pt idx="2847">
                  <c:v>70.200999999999993</c:v>
                </c:pt>
                <c:pt idx="2848">
                  <c:v>70.200999999999993</c:v>
                </c:pt>
                <c:pt idx="2849">
                  <c:v>70.200999999999993</c:v>
                </c:pt>
                <c:pt idx="2850">
                  <c:v>70.157999999999987</c:v>
                </c:pt>
                <c:pt idx="2851">
                  <c:v>70.157999999999987</c:v>
                </c:pt>
                <c:pt idx="2852">
                  <c:v>70.157999999999987</c:v>
                </c:pt>
                <c:pt idx="2853">
                  <c:v>70.114999999999995</c:v>
                </c:pt>
                <c:pt idx="2854">
                  <c:v>70.114999999999995</c:v>
                </c:pt>
                <c:pt idx="2855">
                  <c:v>70.072000000000003</c:v>
                </c:pt>
                <c:pt idx="2856">
                  <c:v>70.072000000000003</c:v>
                </c:pt>
                <c:pt idx="2857">
                  <c:v>70.028999999999982</c:v>
                </c:pt>
                <c:pt idx="2858">
                  <c:v>69.985000000000014</c:v>
                </c:pt>
                <c:pt idx="2859">
                  <c:v>69.985000000000014</c:v>
                </c:pt>
                <c:pt idx="2860">
                  <c:v>69.942000000000007</c:v>
                </c:pt>
                <c:pt idx="2861">
                  <c:v>69.942000000000007</c:v>
                </c:pt>
                <c:pt idx="2862">
                  <c:v>69.942000000000007</c:v>
                </c:pt>
                <c:pt idx="2863">
                  <c:v>69.942000000000007</c:v>
                </c:pt>
                <c:pt idx="2864">
                  <c:v>69.985000000000014</c:v>
                </c:pt>
                <c:pt idx="2865">
                  <c:v>69.985000000000014</c:v>
                </c:pt>
                <c:pt idx="2866">
                  <c:v>69.985000000000014</c:v>
                </c:pt>
                <c:pt idx="2867">
                  <c:v>70.028999999999982</c:v>
                </c:pt>
                <c:pt idx="2868">
                  <c:v>70.072000000000003</c:v>
                </c:pt>
                <c:pt idx="2869">
                  <c:v>70.072000000000003</c:v>
                </c:pt>
                <c:pt idx="2870">
                  <c:v>70.114999999999995</c:v>
                </c:pt>
                <c:pt idx="2871">
                  <c:v>70.157999999999987</c:v>
                </c:pt>
                <c:pt idx="2872">
                  <c:v>70.157999999999987</c:v>
                </c:pt>
                <c:pt idx="2873">
                  <c:v>70.200999999999993</c:v>
                </c:pt>
                <c:pt idx="2874">
                  <c:v>70.200999999999993</c:v>
                </c:pt>
                <c:pt idx="2875">
                  <c:v>70.242999999999995</c:v>
                </c:pt>
                <c:pt idx="2876">
                  <c:v>70.242999999999995</c:v>
                </c:pt>
                <c:pt idx="2877">
                  <c:v>70.242999999999995</c:v>
                </c:pt>
                <c:pt idx="2878">
                  <c:v>70.286000000000001</c:v>
                </c:pt>
                <c:pt idx="2879">
                  <c:v>70.286000000000001</c:v>
                </c:pt>
                <c:pt idx="2880">
                  <c:v>70.286000000000001</c:v>
                </c:pt>
                <c:pt idx="2881">
                  <c:v>70.286000000000001</c:v>
                </c:pt>
                <c:pt idx="2882">
                  <c:v>70.286000000000001</c:v>
                </c:pt>
                <c:pt idx="2883">
                  <c:v>70.286000000000001</c:v>
                </c:pt>
                <c:pt idx="2884">
                  <c:v>70.286000000000001</c:v>
                </c:pt>
                <c:pt idx="2885">
                  <c:v>70.286000000000001</c:v>
                </c:pt>
                <c:pt idx="2886">
                  <c:v>70.328999999999979</c:v>
                </c:pt>
                <c:pt idx="2887">
                  <c:v>70.328999999999979</c:v>
                </c:pt>
                <c:pt idx="2888">
                  <c:v>70.328999999999979</c:v>
                </c:pt>
                <c:pt idx="2889">
                  <c:v>70.328999999999979</c:v>
                </c:pt>
                <c:pt idx="2890">
                  <c:v>70.328999999999979</c:v>
                </c:pt>
                <c:pt idx="2891">
                  <c:v>70.371999999999986</c:v>
                </c:pt>
                <c:pt idx="2892">
                  <c:v>70.371999999999986</c:v>
                </c:pt>
                <c:pt idx="2893">
                  <c:v>70.371999999999986</c:v>
                </c:pt>
                <c:pt idx="2894">
                  <c:v>70.371999999999986</c:v>
                </c:pt>
                <c:pt idx="2895">
                  <c:v>70.371999999999986</c:v>
                </c:pt>
                <c:pt idx="2896">
                  <c:v>70.415999999999997</c:v>
                </c:pt>
                <c:pt idx="2897">
                  <c:v>70.415999999999997</c:v>
                </c:pt>
                <c:pt idx="2898">
                  <c:v>70.415999999999997</c:v>
                </c:pt>
                <c:pt idx="2899">
                  <c:v>70.415999999999997</c:v>
                </c:pt>
                <c:pt idx="2900">
                  <c:v>70.459000000000003</c:v>
                </c:pt>
                <c:pt idx="2901">
                  <c:v>70.459000000000003</c:v>
                </c:pt>
                <c:pt idx="2902">
                  <c:v>70.501999999999995</c:v>
                </c:pt>
                <c:pt idx="2903">
                  <c:v>70.501999999999995</c:v>
                </c:pt>
                <c:pt idx="2904">
                  <c:v>70.543000000000006</c:v>
                </c:pt>
                <c:pt idx="2905">
                  <c:v>70.543000000000006</c:v>
                </c:pt>
                <c:pt idx="2906">
                  <c:v>70.587000000000003</c:v>
                </c:pt>
                <c:pt idx="2907">
                  <c:v>70.587000000000003</c:v>
                </c:pt>
                <c:pt idx="2908">
                  <c:v>70.63</c:v>
                </c:pt>
                <c:pt idx="2909">
                  <c:v>70.672999999999988</c:v>
                </c:pt>
                <c:pt idx="2910">
                  <c:v>70.672999999999988</c:v>
                </c:pt>
                <c:pt idx="2911">
                  <c:v>70.715999999999994</c:v>
                </c:pt>
                <c:pt idx="2912">
                  <c:v>70.759</c:v>
                </c:pt>
                <c:pt idx="2913">
                  <c:v>70.759</c:v>
                </c:pt>
                <c:pt idx="2914">
                  <c:v>70.802999999999983</c:v>
                </c:pt>
                <c:pt idx="2915">
                  <c:v>70.802999999999983</c:v>
                </c:pt>
                <c:pt idx="2916">
                  <c:v>70.846000000000004</c:v>
                </c:pt>
                <c:pt idx="2917">
                  <c:v>70.846000000000004</c:v>
                </c:pt>
                <c:pt idx="2918">
                  <c:v>70.887</c:v>
                </c:pt>
                <c:pt idx="2919">
                  <c:v>70.930000000000007</c:v>
                </c:pt>
                <c:pt idx="2920">
                  <c:v>70.930000000000007</c:v>
                </c:pt>
                <c:pt idx="2921">
                  <c:v>70.974000000000004</c:v>
                </c:pt>
                <c:pt idx="2922">
                  <c:v>70.974000000000004</c:v>
                </c:pt>
                <c:pt idx="2923">
                  <c:v>71.016999999999996</c:v>
                </c:pt>
                <c:pt idx="2924">
                  <c:v>71.06</c:v>
                </c:pt>
                <c:pt idx="2925">
                  <c:v>71.06</c:v>
                </c:pt>
                <c:pt idx="2926">
                  <c:v>71.10299999999998</c:v>
                </c:pt>
                <c:pt idx="2927">
                  <c:v>71.10299999999998</c:v>
                </c:pt>
                <c:pt idx="2928">
                  <c:v>71.10299999999998</c:v>
                </c:pt>
                <c:pt idx="2929">
                  <c:v>71.10299999999998</c:v>
                </c:pt>
                <c:pt idx="2930">
                  <c:v>71.10299999999998</c:v>
                </c:pt>
                <c:pt idx="2931">
                  <c:v>71.10299999999998</c:v>
                </c:pt>
                <c:pt idx="2932">
                  <c:v>71.06</c:v>
                </c:pt>
                <c:pt idx="2933">
                  <c:v>71.06</c:v>
                </c:pt>
                <c:pt idx="2934">
                  <c:v>71.06</c:v>
                </c:pt>
                <c:pt idx="2935">
                  <c:v>71.06</c:v>
                </c:pt>
                <c:pt idx="2936">
                  <c:v>71.06</c:v>
                </c:pt>
                <c:pt idx="2937">
                  <c:v>71.016999999999996</c:v>
                </c:pt>
                <c:pt idx="2938">
                  <c:v>71.016999999999996</c:v>
                </c:pt>
                <c:pt idx="2939">
                  <c:v>71.016999999999996</c:v>
                </c:pt>
                <c:pt idx="2940">
                  <c:v>71.016999999999996</c:v>
                </c:pt>
                <c:pt idx="2941">
                  <c:v>70.974000000000004</c:v>
                </c:pt>
                <c:pt idx="2942">
                  <c:v>70.974000000000004</c:v>
                </c:pt>
                <c:pt idx="2943">
                  <c:v>70.930000000000007</c:v>
                </c:pt>
                <c:pt idx="2944">
                  <c:v>70.930000000000007</c:v>
                </c:pt>
                <c:pt idx="2945">
                  <c:v>70.887</c:v>
                </c:pt>
                <c:pt idx="2946">
                  <c:v>70.887</c:v>
                </c:pt>
                <c:pt idx="2947">
                  <c:v>70.846000000000004</c:v>
                </c:pt>
                <c:pt idx="2948">
                  <c:v>70.802999999999983</c:v>
                </c:pt>
                <c:pt idx="2949">
                  <c:v>70.802999999999983</c:v>
                </c:pt>
                <c:pt idx="2950">
                  <c:v>70.759</c:v>
                </c:pt>
                <c:pt idx="2951">
                  <c:v>70.759</c:v>
                </c:pt>
                <c:pt idx="2952">
                  <c:v>70.759</c:v>
                </c:pt>
                <c:pt idx="2953">
                  <c:v>70.715999999999994</c:v>
                </c:pt>
                <c:pt idx="2954">
                  <c:v>70.715999999999994</c:v>
                </c:pt>
                <c:pt idx="2955">
                  <c:v>70.759</c:v>
                </c:pt>
                <c:pt idx="2956">
                  <c:v>70.759</c:v>
                </c:pt>
                <c:pt idx="2957">
                  <c:v>70.759</c:v>
                </c:pt>
                <c:pt idx="2958">
                  <c:v>70.759</c:v>
                </c:pt>
                <c:pt idx="2959">
                  <c:v>70.759</c:v>
                </c:pt>
                <c:pt idx="2960">
                  <c:v>70.759</c:v>
                </c:pt>
                <c:pt idx="2961">
                  <c:v>70.802999999999983</c:v>
                </c:pt>
                <c:pt idx="2962">
                  <c:v>70.802999999999983</c:v>
                </c:pt>
                <c:pt idx="2963">
                  <c:v>70.802999999999983</c:v>
                </c:pt>
                <c:pt idx="2964">
                  <c:v>70.846000000000004</c:v>
                </c:pt>
                <c:pt idx="2965">
                  <c:v>70.887</c:v>
                </c:pt>
                <c:pt idx="2966">
                  <c:v>70.887</c:v>
                </c:pt>
                <c:pt idx="2967">
                  <c:v>70.930000000000007</c:v>
                </c:pt>
                <c:pt idx="2968">
                  <c:v>70.974000000000004</c:v>
                </c:pt>
                <c:pt idx="2969">
                  <c:v>70.974000000000004</c:v>
                </c:pt>
                <c:pt idx="2970">
                  <c:v>71.016999999999996</c:v>
                </c:pt>
                <c:pt idx="2971">
                  <c:v>71.06</c:v>
                </c:pt>
                <c:pt idx="2972">
                  <c:v>71.10299999999998</c:v>
                </c:pt>
                <c:pt idx="2973">
                  <c:v>71.146000000000001</c:v>
                </c:pt>
                <c:pt idx="2974">
                  <c:v>71.19</c:v>
                </c:pt>
                <c:pt idx="2975">
                  <c:v>71.230999999999995</c:v>
                </c:pt>
                <c:pt idx="2976">
                  <c:v>71.230999999999995</c:v>
                </c:pt>
                <c:pt idx="2977">
                  <c:v>71.230999999999995</c:v>
                </c:pt>
                <c:pt idx="2978">
                  <c:v>71.19</c:v>
                </c:pt>
                <c:pt idx="2979">
                  <c:v>71.146000000000001</c:v>
                </c:pt>
                <c:pt idx="2980">
                  <c:v>71.06</c:v>
                </c:pt>
                <c:pt idx="2981">
                  <c:v>70.974000000000004</c:v>
                </c:pt>
                <c:pt idx="2982">
                  <c:v>70.846000000000004</c:v>
                </c:pt>
                <c:pt idx="2983">
                  <c:v>70.759</c:v>
                </c:pt>
                <c:pt idx="2984">
                  <c:v>70.63</c:v>
                </c:pt>
                <c:pt idx="2985">
                  <c:v>70.543000000000006</c:v>
                </c:pt>
                <c:pt idx="2986">
                  <c:v>70.459000000000003</c:v>
                </c:pt>
                <c:pt idx="2987">
                  <c:v>70.415999999999997</c:v>
                </c:pt>
                <c:pt idx="2988">
                  <c:v>70.371999999999986</c:v>
                </c:pt>
                <c:pt idx="2989">
                  <c:v>70.286000000000001</c:v>
                </c:pt>
                <c:pt idx="2990">
                  <c:v>70.286000000000001</c:v>
                </c:pt>
                <c:pt idx="2991">
                  <c:v>70.242999999999995</c:v>
                </c:pt>
                <c:pt idx="2992">
                  <c:v>70.200999999999993</c:v>
                </c:pt>
                <c:pt idx="2993">
                  <c:v>70.157999999999987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70.072000000000003</c:v>
                </c:pt>
                <c:pt idx="2997">
                  <c:v>70.072000000000003</c:v>
                </c:pt>
                <c:pt idx="2998">
                  <c:v>70.028999999999982</c:v>
                </c:pt>
                <c:pt idx="2999">
                  <c:v>69.985000000000014</c:v>
                </c:pt>
                <c:pt idx="3000">
                  <c:v>69.985000000000014</c:v>
                </c:pt>
                <c:pt idx="3001">
                  <c:v>69.985000000000014</c:v>
                </c:pt>
                <c:pt idx="3002">
                  <c:v>69.985000000000014</c:v>
                </c:pt>
                <c:pt idx="3003">
                  <c:v>69.985000000000014</c:v>
                </c:pt>
                <c:pt idx="3004">
                  <c:v>69.942000000000007</c:v>
                </c:pt>
                <c:pt idx="3005">
                  <c:v>69.942000000000007</c:v>
                </c:pt>
                <c:pt idx="3006">
                  <c:v>69.985000000000014</c:v>
                </c:pt>
                <c:pt idx="3007">
                  <c:v>69.985000000000014</c:v>
                </c:pt>
                <c:pt idx="3008">
                  <c:v>69.985000000000014</c:v>
                </c:pt>
                <c:pt idx="3009">
                  <c:v>69.985000000000014</c:v>
                </c:pt>
                <c:pt idx="3010">
                  <c:v>69.985000000000014</c:v>
                </c:pt>
                <c:pt idx="3011">
                  <c:v>69.985000000000014</c:v>
                </c:pt>
                <c:pt idx="3012">
                  <c:v>69.985000000000014</c:v>
                </c:pt>
                <c:pt idx="3013">
                  <c:v>69.985000000000014</c:v>
                </c:pt>
                <c:pt idx="3014">
                  <c:v>69.985000000000014</c:v>
                </c:pt>
                <c:pt idx="3015">
                  <c:v>70.028999999999982</c:v>
                </c:pt>
                <c:pt idx="3016">
                  <c:v>70.028999999999982</c:v>
                </c:pt>
                <c:pt idx="3017">
                  <c:v>70.072000000000003</c:v>
                </c:pt>
                <c:pt idx="3018">
                  <c:v>70.072000000000003</c:v>
                </c:pt>
                <c:pt idx="3019">
                  <c:v>70.114999999999995</c:v>
                </c:pt>
                <c:pt idx="3020">
                  <c:v>70.157999999999987</c:v>
                </c:pt>
                <c:pt idx="3021">
                  <c:v>70.200999999999993</c:v>
                </c:pt>
                <c:pt idx="3022">
                  <c:v>70.242999999999995</c:v>
                </c:pt>
                <c:pt idx="3023">
                  <c:v>70.242999999999995</c:v>
                </c:pt>
                <c:pt idx="3024">
                  <c:v>70.242999999999995</c:v>
                </c:pt>
                <c:pt idx="3025">
                  <c:v>70.242999999999995</c:v>
                </c:pt>
                <c:pt idx="3026">
                  <c:v>70.242999999999995</c:v>
                </c:pt>
                <c:pt idx="3027">
                  <c:v>70.200999999999993</c:v>
                </c:pt>
                <c:pt idx="3028">
                  <c:v>70.200999999999993</c:v>
                </c:pt>
                <c:pt idx="3029">
                  <c:v>70.157999999999987</c:v>
                </c:pt>
                <c:pt idx="3030">
                  <c:v>70.114999999999995</c:v>
                </c:pt>
                <c:pt idx="3031">
                  <c:v>70.114999999999995</c:v>
                </c:pt>
                <c:pt idx="3032">
                  <c:v>70.072000000000003</c:v>
                </c:pt>
                <c:pt idx="3033">
                  <c:v>70.072000000000003</c:v>
                </c:pt>
                <c:pt idx="3034">
                  <c:v>70.028999999999982</c:v>
                </c:pt>
                <c:pt idx="3035">
                  <c:v>70.028999999999982</c:v>
                </c:pt>
                <c:pt idx="3036">
                  <c:v>70.028999999999982</c:v>
                </c:pt>
                <c:pt idx="3037">
                  <c:v>70.028999999999982</c:v>
                </c:pt>
                <c:pt idx="3038">
                  <c:v>70.028999999999982</c:v>
                </c:pt>
                <c:pt idx="3039">
                  <c:v>70.028999999999982</c:v>
                </c:pt>
                <c:pt idx="3040">
                  <c:v>70.072000000000003</c:v>
                </c:pt>
                <c:pt idx="3041">
                  <c:v>70.072000000000003</c:v>
                </c:pt>
                <c:pt idx="3042">
                  <c:v>70.072000000000003</c:v>
                </c:pt>
                <c:pt idx="3043">
                  <c:v>70.114999999999995</c:v>
                </c:pt>
                <c:pt idx="3044">
                  <c:v>70.114999999999995</c:v>
                </c:pt>
                <c:pt idx="3045">
                  <c:v>70.114999999999995</c:v>
                </c:pt>
                <c:pt idx="3046">
                  <c:v>70.157999999999987</c:v>
                </c:pt>
                <c:pt idx="3047">
                  <c:v>70.157999999999987</c:v>
                </c:pt>
                <c:pt idx="3048">
                  <c:v>70.157999999999987</c:v>
                </c:pt>
                <c:pt idx="3049">
                  <c:v>70.157999999999987</c:v>
                </c:pt>
                <c:pt idx="3050">
                  <c:v>70.157999999999987</c:v>
                </c:pt>
                <c:pt idx="3051">
                  <c:v>70.157999999999987</c:v>
                </c:pt>
                <c:pt idx="3052">
                  <c:v>70.200999999999993</c:v>
                </c:pt>
                <c:pt idx="3053">
                  <c:v>70.157999999999987</c:v>
                </c:pt>
                <c:pt idx="3054">
                  <c:v>70.200999999999993</c:v>
                </c:pt>
                <c:pt idx="3055">
                  <c:v>70.200999999999993</c:v>
                </c:pt>
                <c:pt idx="3056">
                  <c:v>70.200999999999993</c:v>
                </c:pt>
                <c:pt idx="3057">
                  <c:v>70.200999999999993</c:v>
                </c:pt>
                <c:pt idx="3058">
                  <c:v>70.200999999999993</c:v>
                </c:pt>
                <c:pt idx="3059">
                  <c:v>70.200999999999993</c:v>
                </c:pt>
                <c:pt idx="3060">
                  <c:v>70.200999999999993</c:v>
                </c:pt>
                <c:pt idx="3061">
                  <c:v>70.200999999999993</c:v>
                </c:pt>
                <c:pt idx="3062">
                  <c:v>70.242999999999995</c:v>
                </c:pt>
                <c:pt idx="3063">
                  <c:v>70.242999999999995</c:v>
                </c:pt>
                <c:pt idx="3064">
                  <c:v>70.242999999999995</c:v>
                </c:pt>
                <c:pt idx="3065">
                  <c:v>70.242999999999995</c:v>
                </c:pt>
                <c:pt idx="3066">
                  <c:v>70.286000000000001</c:v>
                </c:pt>
                <c:pt idx="3067">
                  <c:v>70.286000000000001</c:v>
                </c:pt>
                <c:pt idx="3068">
                  <c:v>70.286000000000001</c:v>
                </c:pt>
                <c:pt idx="3069">
                  <c:v>70.286000000000001</c:v>
                </c:pt>
                <c:pt idx="3070">
                  <c:v>70.328999999999979</c:v>
                </c:pt>
                <c:pt idx="3071">
                  <c:v>70.328999999999979</c:v>
                </c:pt>
                <c:pt idx="3072">
                  <c:v>70.371999999999986</c:v>
                </c:pt>
                <c:pt idx="3073">
                  <c:v>70.371999999999986</c:v>
                </c:pt>
                <c:pt idx="3074">
                  <c:v>70.415999999999997</c:v>
                </c:pt>
                <c:pt idx="3075">
                  <c:v>70.415999999999997</c:v>
                </c:pt>
                <c:pt idx="3076">
                  <c:v>70.459000000000003</c:v>
                </c:pt>
                <c:pt idx="3077">
                  <c:v>70.459000000000003</c:v>
                </c:pt>
                <c:pt idx="3078">
                  <c:v>70.459000000000003</c:v>
                </c:pt>
                <c:pt idx="3079">
                  <c:v>70.459000000000003</c:v>
                </c:pt>
                <c:pt idx="3080">
                  <c:v>70.459000000000003</c:v>
                </c:pt>
                <c:pt idx="3081">
                  <c:v>70.459000000000003</c:v>
                </c:pt>
                <c:pt idx="3082">
                  <c:v>70.459000000000003</c:v>
                </c:pt>
                <c:pt idx="3083">
                  <c:v>70.459000000000003</c:v>
                </c:pt>
                <c:pt idx="3084">
                  <c:v>70.459000000000003</c:v>
                </c:pt>
                <c:pt idx="3085">
                  <c:v>70.459000000000003</c:v>
                </c:pt>
                <c:pt idx="3086">
                  <c:v>70.459000000000003</c:v>
                </c:pt>
                <c:pt idx="3087">
                  <c:v>70.459000000000003</c:v>
                </c:pt>
                <c:pt idx="3088">
                  <c:v>70.459000000000003</c:v>
                </c:pt>
                <c:pt idx="3089">
                  <c:v>70.501999999999995</c:v>
                </c:pt>
                <c:pt idx="3090">
                  <c:v>70.501999999999995</c:v>
                </c:pt>
                <c:pt idx="3091">
                  <c:v>70.501999999999995</c:v>
                </c:pt>
                <c:pt idx="3092">
                  <c:v>70.501999999999995</c:v>
                </c:pt>
                <c:pt idx="3093">
                  <c:v>70.501999999999995</c:v>
                </c:pt>
                <c:pt idx="3094">
                  <c:v>70.501999999999995</c:v>
                </c:pt>
                <c:pt idx="3095">
                  <c:v>70.501999999999995</c:v>
                </c:pt>
                <c:pt idx="3096">
                  <c:v>70.501999999999995</c:v>
                </c:pt>
                <c:pt idx="3097">
                  <c:v>70.543000000000006</c:v>
                </c:pt>
                <c:pt idx="3098">
                  <c:v>70.543000000000006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70.587000000000003</c:v>
                </c:pt>
                <c:pt idx="3103">
                  <c:v>70.587000000000003</c:v>
                </c:pt>
                <c:pt idx="3104">
                  <c:v>70.587000000000003</c:v>
                </c:pt>
                <c:pt idx="3105">
                  <c:v>70.587000000000003</c:v>
                </c:pt>
                <c:pt idx="3106">
                  <c:v>70.587000000000003</c:v>
                </c:pt>
                <c:pt idx="3107">
                  <c:v>70.543000000000006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70.501999999999995</c:v>
                </c:pt>
                <c:pt idx="3111">
                  <c:v>70.501999999999995</c:v>
                </c:pt>
                <c:pt idx="3112">
                  <c:v>70.459000000000003</c:v>
                </c:pt>
                <c:pt idx="3113">
                  <c:v>70.459000000000003</c:v>
                </c:pt>
                <c:pt idx="3114">
                  <c:v>70.415999999999997</c:v>
                </c:pt>
                <c:pt idx="3115">
                  <c:v>70.415999999999997</c:v>
                </c:pt>
                <c:pt idx="3116">
                  <c:v>70.415999999999997</c:v>
                </c:pt>
                <c:pt idx="3117">
                  <c:v>70.371999999999986</c:v>
                </c:pt>
                <c:pt idx="3118">
                  <c:v>70.371999999999986</c:v>
                </c:pt>
                <c:pt idx="3119">
                  <c:v>70.371999999999986</c:v>
                </c:pt>
                <c:pt idx="3120">
                  <c:v>70.371999999999986</c:v>
                </c:pt>
                <c:pt idx="3121">
                  <c:v>70.371999999999986</c:v>
                </c:pt>
                <c:pt idx="3122">
                  <c:v>70.371999999999986</c:v>
                </c:pt>
                <c:pt idx="3123">
                  <c:v>70.371999999999986</c:v>
                </c:pt>
                <c:pt idx="3124">
                  <c:v>70.415999999999997</c:v>
                </c:pt>
                <c:pt idx="3125">
                  <c:v>70.415999999999997</c:v>
                </c:pt>
                <c:pt idx="3126">
                  <c:v>70.415999999999997</c:v>
                </c:pt>
                <c:pt idx="3127">
                  <c:v>70.415999999999997</c:v>
                </c:pt>
                <c:pt idx="3128">
                  <c:v>70.415999999999997</c:v>
                </c:pt>
                <c:pt idx="3129">
                  <c:v>70.459000000000003</c:v>
                </c:pt>
                <c:pt idx="3130">
                  <c:v>70.459000000000003</c:v>
                </c:pt>
                <c:pt idx="3131">
                  <c:v>70.459000000000003</c:v>
                </c:pt>
                <c:pt idx="3132">
                  <c:v>70.459000000000003</c:v>
                </c:pt>
                <c:pt idx="3133">
                  <c:v>70.459000000000003</c:v>
                </c:pt>
                <c:pt idx="3134">
                  <c:v>70.459000000000003</c:v>
                </c:pt>
                <c:pt idx="3135">
                  <c:v>70.459000000000003</c:v>
                </c:pt>
                <c:pt idx="3136">
                  <c:v>70.459000000000003</c:v>
                </c:pt>
                <c:pt idx="3137">
                  <c:v>70.459000000000003</c:v>
                </c:pt>
                <c:pt idx="3138">
                  <c:v>70.501999999999995</c:v>
                </c:pt>
                <c:pt idx="3139">
                  <c:v>70.501999999999995</c:v>
                </c:pt>
                <c:pt idx="3140">
                  <c:v>70.543000000000006</c:v>
                </c:pt>
                <c:pt idx="3141">
                  <c:v>70.543000000000006</c:v>
                </c:pt>
                <c:pt idx="3142">
                  <c:v>70.543000000000006</c:v>
                </c:pt>
                <c:pt idx="3143">
                  <c:v>70.587000000000003</c:v>
                </c:pt>
                <c:pt idx="3144">
                  <c:v>70.587000000000003</c:v>
                </c:pt>
                <c:pt idx="3145">
                  <c:v>70.63</c:v>
                </c:pt>
                <c:pt idx="3146">
                  <c:v>70.63</c:v>
                </c:pt>
                <c:pt idx="3147">
                  <c:v>70.63</c:v>
                </c:pt>
                <c:pt idx="3148">
                  <c:v>70.63</c:v>
                </c:pt>
                <c:pt idx="3149">
                  <c:v>70.63</c:v>
                </c:pt>
                <c:pt idx="3150">
                  <c:v>70.63</c:v>
                </c:pt>
                <c:pt idx="3151">
                  <c:v>70.672999999999988</c:v>
                </c:pt>
                <c:pt idx="3152">
                  <c:v>70.672999999999988</c:v>
                </c:pt>
                <c:pt idx="3153">
                  <c:v>70.672999999999988</c:v>
                </c:pt>
                <c:pt idx="3154">
                  <c:v>70.672999999999988</c:v>
                </c:pt>
                <c:pt idx="3155">
                  <c:v>70.672999999999988</c:v>
                </c:pt>
                <c:pt idx="3156">
                  <c:v>70.672999999999988</c:v>
                </c:pt>
                <c:pt idx="3157">
                  <c:v>70.672999999999988</c:v>
                </c:pt>
                <c:pt idx="3158">
                  <c:v>70.672999999999988</c:v>
                </c:pt>
                <c:pt idx="3159">
                  <c:v>70.63</c:v>
                </c:pt>
                <c:pt idx="3160">
                  <c:v>70.63</c:v>
                </c:pt>
                <c:pt idx="3161">
                  <c:v>70.63</c:v>
                </c:pt>
                <c:pt idx="3162">
                  <c:v>70.587000000000003</c:v>
                </c:pt>
                <c:pt idx="3163">
                  <c:v>70.587000000000003</c:v>
                </c:pt>
                <c:pt idx="3164">
                  <c:v>70.543000000000006</c:v>
                </c:pt>
                <c:pt idx="3165">
                  <c:v>70.543000000000006</c:v>
                </c:pt>
                <c:pt idx="3166">
                  <c:v>70.501999999999995</c:v>
                </c:pt>
                <c:pt idx="3167">
                  <c:v>70.501999999999995</c:v>
                </c:pt>
                <c:pt idx="3168">
                  <c:v>70.501999999999995</c:v>
                </c:pt>
                <c:pt idx="3169">
                  <c:v>70.501999999999995</c:v>
                </c:pt>
                <c:pt idx="3170">
                  <c:v>70.459000000000003</c:v>
                </c:pt>
                <c:pt idx="3171">
                  <c:v>70.459000000000003</c:v>
                </c:pt>
                <c:pt idx="3172">
                  <c:v>70.501999999999995</c:v>
                </c:pt>
                <c:pt idx="3173">
                  <c:v>70.501999999999995</c:v>
                </c:pt>
                <c:pt idx="3174">
                  <c:v>70.501999999999995</c:v>
                </c:pt>
                <c:pt idx="3175">
                  <c:v>70.543000000000006</c:v>
                </c:pt>
                <c:pt idx="3176">
                  <c:v>70.543000000000006</c:v>
                </c:pt>
                <c:pt idx="3177">
                  <c:v>70.587000000000003</c:v>
                </c:pt>
                <c:pt idx="3178">
                  <c:v>70.587000000000003</c:v>
                </c:pt>
                <c:pt idx="3179">
                  <c:v>70.587000000000003</c:v>
                </c:pt>
                <c:pt idx="3180">
                  <c:v>70.63</c:v>
                </c:pt>
                <c:pt idx="3181">
                  <c:v>70.63</c:v>
                </c:pt>
                <c:pt idx="3182">
                  <c:v>70.63</c:v>
                </c:pt>
                <c:pt idx="3183">
                  <c:v>70.63</c:v>
                </c:pt>
                <c:pt idx="3184">
                  <c:v>70.672999999999988</c:v>
                </c:pt>
                <c:pt idx="3185">
                  <c:v>70.672999999999988</c:v>
                </c:pt>
                <c:pt idx="3186">
                  <c:v>70.672999999999988</c:v>
                </c:pt>
                <c:pt idx="3187">
                  <c:v>70.715999999999994</c:v>
                </c:pt>
                <c:pt idx="3188">
                  <c:v>70.715999999999994</c:v>
                </c:pt>
                <c:pt idx="3189">
                  <c:v>70.759</c:v>
                </c:pt>
                <c:pt idx="3190">
                  <c:v>70.759</c:v>
                </c:pt>
                <c:pt idx="3191">
                  <c:v>70.802999999999983</c:v>
                </c:pt>
                <c:pt idx="3192">
                  <c:v>70.802999999999983</c:v>
                </c:pt>
                <c:pt idx="3193">
                  <c:v>70.846000000000004</c:v>
                </c:pt>
                <c:pt idx="3194">
                  <c:v>70.887</c:v>
                </c:pt>
                <c:pt idx="3195">
                  <c:v>70.887</c:v>
                </c:pt>
                <c:pt idx="3196">
                  <c:v>70.930000000000007</c:v>
                </c:pt>
                <c:pt idx="3197">
                  <c:v>70.930000000000007</c:v>
                </c:pt>
                <c:pt idx="3198">
                  <c:v>70.974000000000004</c:v>
                </c:pt>
                <c:pt idx="3199">
                  <c:v>70.974000000000004</c:v>
                </c:pt>
                <c:pt idx="3200">
                  <c:v>70.974000000000004</c:v>
                </c:pt>
                <c:pt idx="3201">
                  <c:v>70.974000000000004</c:v>
                </c:pt>
                <c:pt idx="3202">
                  <c:v>70.974000000000004</c:v>
                </c:pt>
                <c:pt idx="3203">
                  <c:v>70.930000000000007</c:v>
                </c:pt>
                <c:pt idx="3204">
                  <c:v>70.887</c:v>
                </c:pt>
                <c:pt idx="3205">
                  <c:v>70.846000000000004</c:v>
                </c:pt>
                <c:pt idx="3206">
                  <c:v>70.802999999999983</c:v>
                </c:pt>
                <c:pt idx="3207">
                  <c:v>70.759</c:v>
                </c:pt>
                <c:pt idx="3208">
                  <c:v>70.672999999999988</c:v>
                </c:pt>
                <c:pt idx="3209">
                  <c:v>70.63</c:v>
                </c:pt>
                <c:pt idx="3210">
                  <c:v>70.587000000000003</c:v>
                </c:pt>
                <c:pt idx="3211">
                  <c:v>70.543000000000006</c:v>
                </c:pt>
                <c:pt idx="3212">
                  <c:v>70.501999999999995</c:v>
                </c:pt>
                <c:pt idx="3213">
                  <c:v>70.501999999999995</c:v>
                </c:pt>
                <c:pt idx="3214">
                  <c:v>70.459000000000003</c:v>
                </c:pt>
                <c:pt idx="3215">
                  <c:v>70.459000000000003</c:v>
                </c:pt>
                <c:pt idx="3216">
                  <c:v>70.459000000000003</c:v>
                </c:pt>
                <c:pt idx="3217">
                  <c:v>70.459000000000003</c:v>
                </c:pt>
                <c:pt idx="3218">
                  <c:v>70.415999999999997</c:v>
                </c:pt>
                <c:pt idx="3219">
                  <c:v>70.415999999999997</c:v>
                </c:pt>
                <c:pt idx="3220">
                  <c:v>70.415999999999997</c:v>
                </c:pt>
                <c:pt idx="3221">
                  <c:v>70.415999999999997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70.328999999999979</c:v>
                </c:pt>
                <c:pt idx="3225">
                  <c:v>70.328999999999979</c:v>
                </c:pt>
                <c:pt idx="3226">
                  <c:v>70.328999999999979</c:v>
                </c:pt>
                <c:pt idx="3227">
                  <c:v>70.286000000000001</c:v>
                </c:pt>
                <c:pt idx="3228">
                  <c:v>70.286000000000001</c:v>
                </c:pt>
                <c:pt idx="3229">
                  <c:v>70.242999999999995</c:v>
                </c:pt>
                <c:pt idx="3230">
                  <c:v>70.242999999999995</c:v>
                </c:pt>
                <c:pt idx="3231">
                  <c:v>70.242999999999995</c:v>
                </c:pt>
                <c:pt idx="3232">
                  <c:v>70.242999999999995</c:v>
                </c:pt>
                <c:pt idx="3233">
                  <c:v>70.242999999999995</c:v>
                </c:pt>
                <c:pt idx="3234">
                  <c:v>70.242999999999995</c:v>
                </c:pt>
                <c:pt idx="3235">
                  <c:v>70.242999999999995</c:v>
                </c:pt>
                <c:pt idx="3236">
                  <c:v>70.242999999999995</c:v>
                </c:pt>
                <c:pt idx="3237">
                  <c:v>70.242999999999995</c:v>
                </c:pt>
                <c:pt idx="3238">
                  <c:v>70.242999999999995</c:v>
                </c:pt>
                <c:pt idx="3239">
                  <c:v>70.242999999999995</c:v>
                </c:pt>
                <c:pt idx="3240">
                  <c:v>70.242999999999995</c:v>
                </c:pt>
                <c:pt idx="3241">
                  <c:v>70.286000000000001</c:v>
                </c:pt>
                <c:pt idx="3242">
                  <c:v>70.286000000000001</c:v>
                </c:pt>
                <c:pt idx="3243">
                  <c:v>70.328999999999979</c:v>
                </c:pt>
                <c:pt idx="3244">
                  <c:v>70.328999999999979</c:v>
                </c:pt>
                <c:pt idx="3245">
                  <c:v>70.328999999999979</c:v>
                </c:pt>
                <c:pt idx="3246">
                  <c:v>70.371999999999986</c:v>
                </c:pt>
                <c:pt idx="3247">
                  <c:v>70.371999999999986</c:v>
                </c:pt>
                <c:pt idx="3248">
                  <c:v>70.415999999999997</c:v>
                </c:pt>
                <c:pt idx="3249">
                  <c:v>70.415999999999997</c:v>
                </c:pt>
                <c:pt idx="3250">
                  <c:v>70.459000000000003</c:v>
                </c:pt>
                <c:pt idx="3251">
                  <c:v>70.459000000000003</c:v>
                </c:pt>
                <c:pt idx="3252">
                  <c:v>70.501999999999995</c:v>
                </c:pt>
                <c:pt idx="3253">
                  <c:v>70.501999999999995</c:v>
                </c:pt>
                <c:pt idx="3254">
                  <c:v>70.501999999999995</c:v>
                </c:pt>
                <c:pt idx="3255">
                  <c:v>70.501999999999995</c:v>
                </c:pt>
                <c:pt idx="3256">
                  <c:v>70.501999999999995</c:v>
                </c:pt>
                <c:pt idx="3257">
                  <c:v>70.543000000000006</c:v>
                </c:pt>
                <c:pt idx="3258">
                  <c:v>70.543000000000006</c:v>
                </c:pt>
                <c:pt idx="3259">
                  <c:v>70.543000000000006</c:v>
                </c:pt>
                <c:pt idx="3260">
                  <c:v>70.543000000000006</c:v>
                </c:pt>
                <c:pt idx="3261">
                  <c:v>70.587000000000003</c:v>
                </c:pt>
                <c:pt idx="3262">
                  <c:v>70.587000000000003</c:v>
                </c:pt>
                <c:pt idx="3263">
                  <c:v>70.63</c:v>
                </c:pt>
                <c:pt idx="3264">
                  <c:v>70.63</c:v>
                </c:pt>
                <c:pt idx="3265">
                  <c:v>70.672999999999988</c:v>
                </c:pt>
                <c:pt idx="3266">
                  <c:v>70.672999999999988</c:v>
                </c:pt>
                <c:pt idx="3267">
                  <c:v>70.672999999999988</c:v>
                </c:pt>
                <c:pt idx="3268">
                  <c:v>70.715999999999994</c:v>
                </c:pt>
                <c:pt idx="3269">
                  <c:v>70.715999999999994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70.715999999999994</c:v>
                </c:pt>
                <c:pt idx="3273">
                  <c:v>70.715999999999994</c:v>
                </c:pt>
                <c:pt idx="3274">
                  <c:v>70.672999999999988</c:v>
                </c:pt>
                <c:pt idx="3275">
                  <c:v>70.672999999999988</c:v>
                </c:pt>
                <c:pt idx="3276">
                  <c:v>70.672999999999988</c:v>
                </c:pt>
                <c:pt idx="3277">
                  <c:v>70.672999999999988</c:v>
                </c:pt>
                <c:pt idx="3278">
                  <c:v>70.672999999999988</c:v>
                </c:pt>
                <c:pt idx="3279">
                  <c:v>70.672999999999988</c:v>
                </c:pt>
                <c:pt idx="3280">
                  <c:v>70.672999999999988</c:v>
                </c:pt>
                <c:pt idx="3281">
                  <c:v>70.672999999999988</c:v>
                </c:pt>
                <c:pt idx="3282">
                  <c:v>70.672999999999988</c:v>
                </c:pt>
                <c:pt idx="3283">
                  <c:v>70.672999999999988</c:v>
                </c:pt>
                <c:pt idx="3284">
                  <c:v>70.63</c:v>
                </c:pt>
                <c:pt idx="3285">
                  <c:v>70.63</c:v>
                </c:pt>
                <c:pt idx="3286">
                  <c:v>70.587000000000003</c:v>
                </c:pt>
                <c:pt idx="3287">
                  <c:v>70.543000000000006</c:v>
                </c:pt>
                <c:pt idx="3288">
                  <c:v>70.501999999999995</c:v>
                </c:pt>
                <c:pt idx="3289">
                  <c:v>70.459000000000003</c:v>
                </c:pt>
                <c:pt idx="3290">
                  <c:v>70.415999999999997</c:v>
                </c:pt>
                <c:pt idx="3291">
                  <c:v>70.415999999999997</c:v>
                </c:pt>
                <c:pt idx="3292">
                  <c:v>70.371999999999986</c:v>
                </c:pt>
                <c:pt idx="3293">
                  <c:v>70.371999999999986</c:v>
                </c:pt>
                <c:pt idx="3294">
                  <c:v>70.328999999999979</c:v>
                </c:pt>
                <c:pt idx="3295">
                  <c:v>70.328999999999979</c:v>
                </c:pt>
                <c:pt idx="3296">
                  <c:v>70.328999999999979</c:v>
                </c:pt>
                <c:pt idx="3297">
                  <c:v>70.328999999999979</c:v>
                </c:pt>
                <c:pt idx="3298">
                  <c:v>70.286000000000001</c:v>
                </c:pt>
                <c:pt idx="3299">
                  <c:v>70.286000000000001</c:v>
                </c:pt>
                <c:pt idx="3300">
                  <c:v>70.286000000000001</c:v>
                </c:pt>
                <c:pt idx="3301">
                  <c:v>70.242999999999995</c:v>
                </c:pt>
                <c:pt idx="3302">
                  <c:v>70.242999999999995</c:v>
                </c:pt>
                <c:pt idx="3303">
                  <c:v>70.242999999999995</c:v>
                </c:pt>
                <c:pt idx="3304">
                  <c:v>70.242999999999995</c:v>
                </c:pt>
                <c:pt idx="3305">
                  <c:v>70.242999999999995</c:v>
                </c:pt>
                <c:pt idx="3306">
                  <c:v>70.242999999999995</c:v>
                </c:pt>
                <c:pt idx="3307">
                  <c:v>70.286000000000001</c:v>
                </c:pt>
                <c:pt idx="3308">
                  <c:v>70.286000000000001</c:v>
                </c:pt>
                <c:pt idx="3309">
                  <c:v>70.328999999999979</c:v>
                </c:pt>
                <c:pt idx="3310">
                  <c:v>70.371999999999986</c:v>
                </c:pt>
                <c:pt idx="3311">
                  <c:v>70.371999999999986</c:v>
                </c:pt>
                <c:pt idx="3312">
                  <c:v>70.415999999999997</c:v>
                </c:pt>
                <c:pt idx="3313">
                  <c:v>70.459000000000003</c:v>
                </c:pt>
                <c:pt idx="3314">
                  <c:v>70.501999999999995</c:v>
                </c:pt>
                <c:pt idx="3315">
                  <c:v>70.501999999999995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70.543000000000006</c:v>
                </c:pt>
                <c:pt idx="3320">
                  <c:v>70.543000000000006</c:v>
                </c:pt>
                <c:pt idx="3321">
                  <c:v>70.501999999999995</c:v>
                </c:pt>
                <c:pt idx="3322">
                  <c:v>70.501999999999995</c:v>
                </c:pt>
                <c:pt idx="3323">
                  <c:v>70.459000000000003</c:v>
                </c:pt>
                <c:pt idx="3324">
                  <c:v>70.459000000000003</c:v>
                </c:pt>
                <c:pt idx="3325">
                  <c:v>70.415999999999997</c:v>
                </c:pt>
                <c:pt idx="3326">
                  <c:v>70.415999999999997</c:v>
                </c:pt>
                <c:pt idx="3327">
                  <c:v>70.415999999999997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70.415999999999997</c:v>
                </c:pt>
                <c:pt idx="3332">
                  <c:v>70.371999999999986</c:v>
                </c:pt>
                <c:pt idx="3333">
                  <c:v>70.371999999999986</c:v>
                </c:pt>
                <c:pt idx="3334">
                  <c:v>70.371999999999986</c:v>
                </c:pt>
                <c:pt idx="3335">
                  <c:v>70.328999999999979</c:v>
                </c:pt>
                <c:pt idx="3336">
                  <c:v>70.328999999999979</c:v>
                </c:pt>
                <c:pt idx="3337">
                  <c:v>70.286000000000001</c:v>
                </c:pt>
                <c:pt idx="3338">
                  <c:v>70.286000000000001</c:v>
                </c:pt>
                <c:pt idx="3339">
                  <c:v>70.242999999999995</c:v>
                </c:pt>
                <c:pt idx="3340">
                  <c:v>70.242999999999995</c:v>
                </c:pt>
                <c:pt idx="3341">
                  <c:v>70.242999999999995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70.242999999999995</c:v>
                </c:pt>
                <c:pt idx="3345">
                  <c:v>70.242999999999995</c:v>
                </c:pt>
                <c:pt idx="3346">
                  <c:v>70.242999999999995</c:v>
                </c:pt>
                <c:pt idx="3347">
                  <c:v>70.200999999999993</c:v>
                </c:pt>
                <c:pt idx="3348">
                  <c:v>70.200999999999993</c:v>
                </c:pt>
                <c:pt idx="3349">
                  <c:v>70.157999999999987</c:v>
                </c:pt>
                <c:pt idx="3350">
                  <c:v>70.157999999999987</c:v>
                </c:pt>
                <c:pt idx="3351">
                  <c:v>70.114999999999995</c:v>
                </c:pt>
                <c:pt idx="3352">
                  <c:v>70.072000000000003</c:v>
                </c:pt>
                <c:pt idx="3353">
                  <c:v>70.072000000000003</c:v>
                </c:pt>
                <c:pt idx="3354">
                  <c:v>70.072000000000003</c:v>
                </c:pt>
                <c:pt idx="3355">
                  <c:v>70.072000000000003</c:v>
                </c:pt>
                <c:pt idx="3356">
                  <c:v>70.072000000000003</c:v>
                </c:pt>
                <c:pt idx="3357">
                  <c:v>70.072000000000003</c:v>
                </c:pt>
                <c:pt idx="3358">
                  <c:v>70.114999999999995</c:v>
                </c:pt>
                <c:pt idx="3359">
                  <c:v>70.114999999999995</c:v>
                </c:pt>
                <c:pt idx="3360">
                  <c:v>70.114999999999995</c:v>
                </c:pt>
                <c:pt idx="3361">
                  <c:v>70.114999999999995</c:v>
                </c:pt>
                <c:pt idx="3362">
                  <c:v>70.114999999999995</c:v>
                </c:pt>
                <c:pt idx="3363">
                  <c:v>70.114999999999995</c:v>
                </c:pt>
                <c:pt idx="3364">
                  <c:v>70.114999999999995</c:v>
                </c:pt>
                <c:pt idx="3365">
                  <c:v>70.157999999999987</c:v>
                </c:pt>
                <c:pt idx="3366">
                  <c:v>70.157999999999987</c:v>
                </c:pt>
                <c:pt idx="3367">
                  <c:v>70.157999999999987</c:v>
                </c:pt>
                <c:pt idx="3368">
                  <c:v>70.114999999999995</c:v>
                </c:pt>
                <c:pt idx="3369">
                  <c:v>70.114999999999995</c:v>
                </c:pt>
                <c:pt idx="3370">
                  <c:v>70.114999999999995</c:v>
                </c:pt>
                <c:pt idx="3371">
                  <c:v>70.157999999999987</c:v>
                </c:pt>
                <c:pt idx="3372">
                  <c:v>70.157999999999987</c:v>
                </c:pt>
                <c:pt idx="3373">
                  <c:v>70.157999999999987</c:v>
                </c:pt>
                <c:pt idx="3374">
                  <c:v>70.157999999999987</c:v>
                </c:pt>
                <c:pt idx="3375">
                  <c:v>70.157999999999987</c:v>
                </c:pt>
                <c:pt idx="3376">
                  <c:v>70.157999999999987</c:v>
                </c:pt>
                <c:pt idx="3377">
                  <c:v>70.157999999999987</c:v>
                </c:pt>
                <c:pt idx="3378">
                  <c:v>70.157999999999987</c:v>
                </c:pt>
                <c:pt idx="3379">
                  <c:v>70.114999999999995</c:v>
                </c:pt>
                <c:pt idx="3380">
                  <c:v>70.072000000000003</c:v>
                </c:pt>
                <c:pt idx="3381">
                  <c:v>70.028999999999982</c:v>
                </c:pt>
                <c:pt idx="3382">
                  <c:v>69.985000000000014</c:v>
                </c:pt>
                <c:pt idx="3383">
                  <c:v>69.942000000000007</c:v>
                </c:pt>
                <c:pt idx="3384">
                  <c:v>69.942000000000007</c:v>
                </c:pt>
                <c:pt idx="3385">
                  <c:v>69.900999999999996</c:v>
                </c:pt>
                <c:pt idx="3386">
                  <c:v>69.900999999999996</c:v>
                </c:pt>
                <c:pt idx="3387">
                  <c:v>69.900999999999996</c:v>
                </c:pt>
                <c:pt idx="3388">
                  <c:v>69.900999999999996</c:v>
                </c:pt>
                <c:pt idx="3389">
                  <c:v>69.900999999999996</c:v>
                </c:pt>
                <c:pt idx="3390">
                  <c:v>69.942000000000007</c:v>
                </c:pt>
                <c:pt idx="3391">
                  <c:v>69.985000000000014</c:v>
                </c:pt>
                <c:pt idx="3392">
                  <c:v>69.985000000000014</c:v>
                </c:pt>
                <c:pt idx="3393">
                  <c:v>69.985000000000014</c:v>
                </c:pt>
                <c:pt idx="3394">
                  <c:v>70.028999999999982</c:v>
                </c:pt>
                <c:pt idx="3395">
                  <c:v>70.028999999999982</c:v>
                </c:pt>
                <c:pt idx="3396">
                  <c:v>70.028999999999982</c:v>
                </c:pt>
                <c:pt idx="3397">
                  <c:v>70.028999999999982</c:v>
                </c:pt>
                <c:pt idx="3398">
                  <c:v>69.985000000000014</c:v>
                </c:pt>
                <c:pt idx="3399">
                  <c:v>69.985000000000014</c:v>
                </c:pt>
                <c:pt idx="3400">
                  <c:v>69.985000000000014</c:v>
                </c:pt>
                <c:pt idx="3401">
                  <c:v>69.985000000000014</c:v>
                </c:pt>
                <c:pt idx="3402">
                  <c:v>69.985000000000014</c:v>
                </c:pt>
                <c:pt idx="3403">
                  <c:v>69.942000000000007</c:v>
                </c:pt>
                <c:pt idx="3404">
                  <c:v>69.942000000000007</c:v>
                </c:pt>
                <c:pt idx="3405">
                  <c:v>69.900999999999996</c:v>
                </c:pt>
                <c:pt idx="3406">
                  <c:v>69.900999999999996</c:v>
                </c:pt>
                <c:pt idx="3407">
                  <c:v>69.85799999999999</c:v>
                </c:pt>
                <c:pt idx="3408">
                  <c:v>69.813999999999993</c:v>
                </c:pt>
                <c:pt idx="3409">
                  <c:v>69.771000000000001</c:v>
                </c:pt>
                <c:pt idx="3410">
                  <c:v>69.727999999999994</c:v>
                </c:pt>
                <c:pt idx="3411">
                  <c:v>69.685000000000002</c:v>
                </c:pt>
                <c:pt idx="3412">
                  <c:v>69.643000000000001</c:v>
                </c:pt>
                <c:pt idx="3413">
                  <c:v>69.599999999999994</c:v>
                </c:pt>
                <c:pt idx="3414">
                  <c:v>69.557000000000002</c:v>
                </c:pt>
                <c:pt idx="3415">
                  <c:v>69.557000000000002</c:v>
                </c:pt>
                <c:pt idx="3416">
                  <c:v>69.513999999999996</c:v>
                </c:pt>
                <c:pt idx="3417">
                  <c:v>69.513999999999996</c:v>
                </c:pt>
                <c:pt idx="3418">
                  <c:v>69.513999999999996</c:v>
                </c:pt>
                <c:pt idx="3419">
                  <c:v>69.513999999999996</c:v>
                </c:pt>
                <c:pt idx="3420">
                  <c:v>69.557000000000002</c:v>
                </c:pt>
                <c:pt idx="3421">
                  <c:v>69.599999999999994</c:v>
                </c:pt>
                <c:pt idx="3422">
                  <c:v>69.599999999999994</c:v>
                </c:pt>
                <c:pt idx="3423">
                  <c:v>69.643000000000001</c:v>
                </c:pt>
                <c:pt idx="3424">
                  <c:v>69.643000000000001</c:v>
                </c:pt>
                <c:pt idx="3425">
                  <c:v>69.643000000000001</c:v>
                </c:pt>
                <c:pt idx="3426">
                  <c:v>69.643000000000001</c:v>
                </c:pt>
                <c:pt idx="3427">
                  <c:v>69.643000000000001</c:v>
                </c:pt>
                <c:pt idx="3428">
                  <c:v>69.599999999999994</c:v>
                </c:pt>
                <c:pt idx="3429">
                  <c:v>69.599999999999994</c:v>
                </c:pt>
                <c:pt idx="3430">
                  <c:v>69.557000000000002</c:v>
                </c:pt>
                <c:pt idx="3431">
                  <c:v>69.557000000000002</c:v>
                </c:pt>
                <c:pt idx="3432">
                  <c:v>69.513999999999996</c:v>
                </c:pt>
                <c:pt idx="3433">
                  <c:v>69.513999999999996</c:v>
                </c:pt>
                <c:pt idx="3434">
                  <c:v>69.471000000000004</c:v>
                </c:pt>
                <c:pt idx="3435">
                  <c:v>69.471000000000004</c:v>
                </c:pt>
                <c:pt idx="3436">
                  <c:v>69.427000000000007</c:v>
                </c:pt>
                <c:pt idx="3437">
                  <c:v>69.427000000000007</c:v>
                </c:pt>
                <c:pt idx="3438">
                  <c:v>69.385999999999981</c:v>
                </c:pt>
                <c:pt idx="3439">
                  <c:v>69.385999999999981</c:v>
                </c:pt>
                <c:pt idx="3440">
                  <c:v>69.385999999999981</c:v>
                </c:pt>
                <c:pt idx="3441">
                  <c:v>69.343000000000004</c:v>
                </c:pt>
                <c:pt idx="3442">
                  <c:v>69.343000000000004</c:v>
                </c:pt>
                <c:pt idx="3443">
                  <c:v>69.343000000000004</c:v>
                </c:pt>
                <c:pt idx="3444">
                  <c:v>69.343000000000004</c:v>
                </c:pt>
                <c:pt idx="3445">
                  <c:v>69.3</c:v>
                </c:pt>
                <c:pt idx="3446">
                  <c:v>69.3</c:v>
                </c:pt>
                <c:pt idx="3447">
                  <c:v>69.3</c:v>
                </c:pt>
                <c:pt idx="3448">
                  <c:v>69.343000000000004</c:v>
                </c:pt>
                <c:pt idx="3449">
                  <c:v>69.343000000000004</c:v>
                </c:pt>
                <c:pt idx="3450">
                  <c:v>69.385999999999981</c:v>
                </c:pt>
                <c:pt idx="3451">
                  <c:v>69.427000000000007</c:v>
                </c:pt>
                <c:pt idx="3452">
                  <c:v>69.427000000000007</c:v>
                </c:pt>
                <c:pt idx="3453">
                  <c:v>69.471000000000004</c:v>
                </c:pt>
                <c:pt idx="3454">
                  <c:v>69.513999999999996</c:v>
                </c:pt>
                <c:pt idx="3455">
                  <c:v>69.557000000000002</c:v>
                </c:pt>
                <c:pt idx="3456">
                  <c:v>69.599999999999994</c:v>
                </c:pt>
                <c:pt idx="3457">
                  <c:v>69.599999999999994</c:v>
                </c:pt>
                <c:pt idx="3458">
                  <c:v>69.599999999999994</c:v>
                </c:pt>
                <c:pt idx="3459">
                  <c:v>69.599999999999994</c:v>
                </c:pt>
                <c:pt idx="3460">
                  <c:v>69.557000000000002</c:v>
                </c:pt>
                <c:pt idx="3461">
                  <c:v>69.513999999999996</c:v>
                </c:pt>
                <c:pt idx="3462">
                  <c:v>69.513999999999996</c:v>
                </c:pt>
                <c:pt idx="3463">
                  <c:v>69.471000000000004</c:v>
                </c:pt>
                <c:pt idx="3464">
                  <c:v>69.471000000000004</c:v>
                </c:pt>
                <c:pt idx="3465">
                  <c:v>69.471000000000004</c:v>
                </c:pt>
                <c:pt idx="3466">
                  <c:v>69.427000000000007</c:v>
                </c:pt>
                <c:pt idx="3467">
                  <c:v>69.471000000000004</c:v>
                </c:pt>
                <c:pt idx="3468">
                  <c:v>69.471000000000004</c:v>
                </c:pt>
                <c:pt idx="3469">
                  <c:v>69.471000000000004</c:v>
                </c:pt>
                <c:pt idx="3470">
                  <c:v>69.513999999999996</c:v>
                </c:pt>
                <c:pt idx="3471">
                  <c:v>69.513999999999996</c:v>
                </c:pt>
                <c:pt idx="3472">
                  <c:v>69.513999999999996</c:v>
                </c:pt>
                <c:pt idx="3473">
                  <c:v>69.513999999999996</c:v>
                </c:pt>
                <c:pt idx="3474">
                  <c:v>69.471000000000004</c:v>
                </c:pt>
                <c:pt idx="3475">
                  <c:v>69.471000000000004</c:v>
                </c:pt>
                <c:pt idx="3476">
                  <c:v>69.427000000000007</c:v>
                </c:pt>
                <c:pt idx="3477">
                  <c:v>69.427000000000007</c:v>
                </c:pt>
                <c:pt idx="3478">
                  <c:v>69.385999999999981</c:v>
                </c:pt>
                <c:pt idx="3479">
                  <c:v>69.343000000000004</c:v>
                </c:pt>
                <c:pt idx="3480">
                  <c:v>69.3</c:v>
                </c:pt>
                <c:pt idx="3481">
                  <c:v>69.256</c:v>
                </c:pt>
                <c:pt idx="3482">
                  <c:v>69.212999999999994</c:v>
                </c:pt>
                <c:pt idx="3483">
                  <c:v>69.169999999999987</c:v>
                </c:pt>
                <c:pt idx="3484">
                  <c:v>69.128999999999976</c:v>
                </c:pt>
                <c:pt idx="3485">
                  <c:v>69.084999999999994</c:v>
                </c:pt>
                <c:pt idx="3486">
                  <c:v>69.084999999999994</c:v>
                </c:pt>
                <c:pt idx="3487">
                  <c:v>69.084999999999994</c:v>
                </c:pt>
                <c:pt idx="3488">
                  <c:v>69.084999999999994</c:v>
                </c:pt>
                <c:pt idx="3489">
                  <c:v>69.084999999999994</c:v>
                </c:pt>
                <c:pt idx="3490">
                  <c:v>69.084999999999994</c:v>
                </c:pt>
                <c:pt idx="3491">
                  <c:v>69.128999999999976</c:v>
                </c:pt>
                <c:pt idx="3492">
                  <c:v>69.128999999999976</c:v>
                </c:pt>
                <c:pt idx="3493">
                  <c:v>69.128999999999976</c:v>
                </c:pt>
                <c:pt idx="3494">
                  <c:v>69.128999999999976</c:v>
                </c:pt>
                <c:pt idx="3495">
                  <c:v>69.128999999999976</c:v>
                </c:pt>
                <c:pt idx="3496">
                  <c:v>69.169999999999987</c:v>
                </c:pt>
                <c:pt idx="3497">
                  <c:v>69.169999999999987</c:v>
                </c:pt>
                <c:pt idx="3498">
                  <c:v>69.169999999999987</c:v>
                </c:pt>
                <c:pt idx="3499">
                  <c:v>69.169999999999987</c:v>
                </c:pt>
                <c:pt idx="3500">
                  <c:v>69.128999999999976</c:v>
                </c:pt>
                <c:pt idx="3501">
                  <c:v>69.128999999999976</c:v>
                </c:pt>
                <c:pt idx="3502">
                  <c:v>69.128999999999976</c:v>
                </c:pt>
                <c:pt idx="3503">
                  <c:v>69.084999999999994</c:v>
                </c:pt>
                <c:pt idx="3504">
                  <c:v>69.084999999999994</c:v>
                </c:pt>
                <c:pt idx="3505">
                  <c:v>69.042000000000002</c:v>
                </c:pt>
                <c:pt idx="3506">
                  <c:v>68.998999999999995</c:v>
                </c:pt>
                <c:pt idx="3507">
                  <c:v>68.998999999999995</c:v>
                </c:pt>
                <c:pt idx="3508">
                  <c:v>68.956000000000003</c:v>
                </c:pt>
                <c:pt idx="3509">
                  <c:v>68.956000000000003</c:v>
                </c:pt>
                <c:pt idx="3510">
                  <c:v>68.956000000000003</c:v>
                </c:pt>
                <c:pt idx="3511">
                  <c:v>68.912999999999997</c:v>
                </c:pt>
                <c:pt idx="3512">
                  <c:v>68.956000000000003</c:v>
                </c:pt>
                <c:pt idx="3513">
                  <c:v>68.956000000000003</c:v>
                </c:pt>
                <c:pt idx="3514">
                  <c:v>68.956000000000003</c:v>
                </c:pt>
                <c:pt idx="3515">
                  <c:v>68.956000000000003</c:v>
                </c:pt>
                <c:pt idx="3516">
                  <c:v>68.998999999999995</c:v>
                </c:pt>
                <c:pt idx="3517">
                  <c:v>68.998999999999995</c:v>
                </c:pt>
                <c:pt idx="3518">
                  <c:v>68.998999999999995</c:v>
                </c:pt>
                <c:pt idx="3519">
                  <c:v>68.998999999999995</c:v>
                </c:pt>
                <c:pt idx="3520">
                  <c:v>69.042000000000002</c:v>
                </c:pt>
                <c:pt idx="3521">
                  <c:v>69.042000000000002</c:v>
                </c:pt>
                <c:pt idx="3522">
                  <c:v>69.042000000000002</c:v>
                </c:pt>
                <c:pt idx="3523">
                  <c:v>69.042000000000002</c:v>
                </c:pt>
                <c:pt idx="3524">
                  <c:v>69.042000000000002</c:v>
                </c:pt>
                <c:pt idx="3525">
                  <c:v>69.084999999999994</c:v>
                </c:pt>
                <c:pt idx="3526">
                  <c:v>69.084999999999994</c:v>
                </c:pt>
                <c:pt idx="3527">
                  <c:v>69.084999999999994</c:v>
                </c:pt>
                <c:pt idx="3528">
                  <c:v>69.084999999999994</c:v>
                </c:pt>
                <c:pt idx="3529">
                  <c:v>69.084999999999994</c:v>
                </c:pt>
                <c:pt idx="3530">
                  <c:v>69.084999999999994</c:v>
                </c:pt>
                <c:pt idx="3531">
                  <c:v>69.084999999999994</c:v>
                </c:pt>
                <c:pt idx="3532">
                  <c:v>69.084999999999994</c:v>
                </c:pt>
                <c:pt idx="3533">
                  <c:v>69.042000000000002</c:v>
                </c:pt>
                <c:pt idx="3534">
                  <c:v>69.042000000000002</c:v>
                </c:pt>
                <c:pt idx="3535">
                  <c:v>69.042000000000002</c:v>
                </c:pt>
                <c:pt idx="3536">
                  <c:v>69.042000000000002</c:v>
                </c:pt>
                <c:pt idx="3537">
                  <c:v>69.042000000000002</c:v>
                </c:pt>
                <c:pt idx="3538">
                  <c:v>68.998999999999995</c:v>
                </c:pt>
                <c:pt idx="3539">
                  <c:v>68.998999999999995</c:v>
                </c:pt>
                <c:pt idx="3540">
                  <c:v>68.998999999999995</c:v>
                </c:pt>
                <c:pt idx="3541">
                  <c:v>68.998999999999995</c:v>
                </c:pt>
                <c:pt idx="3542">
                  <c:v>68.998999999999995</c:v>
                </c:pt>
                <c:pt idx="3543">
                  <c:v>68.998999999999995</c:v>
                </c:pt>
                <c:pt idx="3544">
                  <c:v>68.998999999999995</c:v>
                </c:pt>
                <c:pt idx="3545">
                  <c:v>68.998999999999995</c:v>
                </c:pt>
                <c:pt idx="3546">
                  <c:v>68.998999999999995</c:v>
                </c:pt>
                <c:pt idx="3547">
                  <c:v>68.998999999999995</c:v>
                </c:pt>
                <c:pt idx="3548">
                  <c:v>68.998999999999995</c:v>
                </c:pt>
                <c:pt idx="3549">
                  <c:v>68.998999999999995</c:v>
                </c:pt>
                <c:pt idx="3550">
                  <c:v>68.998999999999995</c:v>
                </c:pt>
                <c:pt idx="3551">
                  <c:v>68.998999999999995</c:v>
                </c:pt>
                <c:pt idx="3552">
                  <c:v>68.998999999999995</c:v>
                </c:pt>
                <c:pt idx="3553">
                  <c:v>68.998999999999995</c:v>
                </c:pt>
                <c:pt idx="3554">
                  <c:v>68.956000000000003</c:v>
                </c:pt>
                <c:pt idx="3555">
                  <c:v>68.956000000000003</c:v>
                </c:pt>
                <c:pt idx="3556">
                  <c:v>68.956000000000003</c:v>
                </c:pt>
                <c:pt idx="3557">
                  <c:v>68.956000000000003</c:v>
                </c:pt>
                <c:pt idx="3558">
                  <c:v>68.912999999999997</c:v>
                </c:pt>
                <c:pt idx="3559">
                  <c:v>68.912999999999997</c:v>
                </c:pt>
                <c:pt idx="3560">
                  <c:v>68.912999999999997</c:v>
                </c:pt>
                <c:pt idx="3561">
                  <c:v>68.912999999999997</c:v>
                </c:pt>
                <c:pt idx="3562">
                  <c:v>68.912999999999997</c:v>
                </c:pt>
                <c:pt idx="3563">
                  <c:v>68.912999999999997</c:v>
                </c:pt>
                <c:pt idx="3564">
                  <c:v>68.956000000000003</c:v>
                </c:pt>
                <c:pt idx="3565">
                  <c:v>68.956000000000003</c:v>
                </c:pt>
                <c:pt idx="3566">
                  <c:v>68.956000000000003</c:v>
                </c:pt>
                <c:pt idx="3567">
                  <c:v>68.956000000000003</c:v>
                </c:pt>
                <c:pt idx="3568">
                  <c:v>68.998999999999995</c:v>
                </c:pt>
                <c:pt idx="3569">
                  <c:v>68.956000000000003</c:v>
                </c:pt>
                <c:pt idx="3570">
                  <c:v>68.956000000000003</c:v>
                </c:pt>
                <c:pt idx="3571">
                  <c:v>68.956000000000003</c:v>
                </c:pt>
                <c:pt idx="3572">
                  <c:v>68.956000000000003</c:v>
                </c:pt>
                <c:pt idx="3573">
                  <c:v>68.956000000000003</c:v>
                </c:pt>
                <c:pt idx="3574">
                  <c:v>68.956000000000003</c:v>
                </c:pt>
                <c:pt idx="3575">
                  <c:v>68.956000000000003</c:v>
                </c:pt>
                <c:pt idx="3576">
                  <c:v>68.956000000000003</c:v>
                </c:pt>
                <c:pt idx="3577">
                  <c:v>68.956000000000003</c:v>
                </c:pt>
                <c:pt idx="3578">
                  <c:v>68.956000000000003</c:v>
                </c:pt>
                <c:pt idx="3579">
                  <c:v>68.956000000000003</c:v>
                </c:pt>
                <c:pt idx="3580">
                  <c:v>68.956000000000003</c:v>
                </c:pt>
                <c:pt idx="3581">
                  <c:v>68.956000000000003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68.912999999999997</c:v>
                </c:pt>
                <c:pt idx="3586">
                  <c:v>68.912999999999997</c:v>
                </c:pt>
                <c:pt idx="3587">
                  <c:v>68.912999999999997</c:v>
                </c:pt>
                <c:pt idx="3588">
                  <c:v>68.912999999999997</c:v>
                </c:pt>
                <c:pt idx="3589">
                  <c:v>68.912999999999997</c:v>
                </c:pt>
                <c:pt idx="3590">
                  <c:v>68.912999999999997</c:v>
                </c:pt>
                <c:pt idx="3591">
                  <c:v>68.870999999999981</c:v>
                </c:pt>
                <c:pt idx="3592">
                  <c:v>68.870999999999981</c:v>
                </c:pt>
                <c:pt idx="3593">
                  <c:v>68.870999999999981</c:v>
                </c:pt>
                <c:pt idx="3594">
                  <c:v>68.870999999999981</c:v>
                </c:pt>
                <c:pt idx="3595">
                  <c:v>68.870999999999981</c:v>
                </c:pt>
                <c:pt idx="3596">
                  <c:v>68.828000000000003</c:v>
                </c:pt>
                <c:pt idx="3597">
                  <c:v>68.828000000000003</c:v>
                </c:pt>
                <c:pt idx="3598">
                  <c:v>68.828000000000003</c:v>
                </c:pt>
                <c:pt idx="3599">
                  <c:v>68.828000000000003</c:v>
                </c:pt>
                <c:pt idx="3600">
                  <c:v>68.828000000000003</c:v>
                </c:pt>
                <c:pt idx="3601">
                  <c:v>68.828000000000003</c:v>
                </c:pt>
                <c:pt idx="3602">
                  <c:v>68.828000000000003</c:v>
                </c:pt>
                <c:pt idx="3603">
                  <c:v>68.828000000000003</c:v>
                </c:pt>
                <c:pt idx="3604">
                  <c:v>68.828000000000003</c:v>
                </c:pt>
                <c:pt idx="3605">
                  <c:v>68.828000000000003</c:v>
                </c:pt>
                <c:pt idx="3606">
                  <c:v>68.828000000000003</c:v>
                </c:pt>
                <c:pt idx="3607">
                  <c:v>68.828000000000003</c:v>
                </c:pt>
                <c:pt idx="3608">
                  <c:v>68.870999999999981</c:v>
                </c:pt>
                <c:pt idx="3609">
                  <c:v>68.870999999999981</c:v>
                </c:pt>
                <c:pt idx="3610">
                  <c:v>68.870999999999981</c:v>
                </c:pt>
                <c:pt idx="3611">
                  <c:v>68.870999999999981</c:v>
                </c:pt>
                <c:pt idx="3612">
                  <c:v>68.912999999999997</c:v>
                </c:pt>
                <c:pt idx="3613">
                  <c:v>68.912999999999997</c:v>
                </c:pt>
                <c:pt idx="3614">
                  <c:v>68.956000000000003</c:v>
                </c:pt>
                <c:pt idx="3615">
                  <c:v>68.956000000000003</c:v>
                </c:pt>
                <c:pt idx="3616">
                  <c:v>68.956000000000003</c:v>
                </c:pt>
                <c:pt idx="3617">
                  <c:v>68.956000000000003</c:v>
                </c:pt>
                <c:pt idx="3618">
                  <c:v>68.998999999999995</c:v>
                </c:pt>
                <c:pt idx="3619">
                  <c:v>68.998999999999995</c:v>
                </c:pt>
                <c:pt idx="3620">
                  <c:v>68.998999999999995</c:v>
                </c:pt>
                <c:pt idx="3621">
                  <c:v>68.998999999999995</c:v>
                </c:pt>
                <c:pt idx="3622">
                  <c:v>68.998999999999995</c:v>
                </c:pt>
                <c:pt idx="3623">
                  <c:v>68.998999999999995</c:v>
                </c:pt>
                <c:pt idx="3624">
                  <c:v>68.998999999999995</c:v>
                </c:pt>
                <c:pt idx="3625">
                  <c:v>68.998999999999995</c:v>
                </c:pt>
                <c:pt idx="3626">
                  <c:v>68.998999999999995</c:v>
                </c:pt>
                <c:pt idx="3627">
                  <c:v>68.998999999999995</c:v>
                </c:pt>
                <c:pt idx="3628">
                  <c:v>68.998999999999995</c:v>
                </c:pt>
                <c:pt idx="3629">
                  <c:v>68.998999999999995</c:v>
                </c:pt>
                <c:pt idx="3630">
                  <c:v>68.998999999999995</c:v>
                </c:pt>
                <c:pt idx="3631">
                  <c:v>68.998999999999995</c:v>
                </c:pt>
                <c:pt idx="3632">
                  <c:v>68.998999999999995</c:v>
                </c:pt>
                <c:pt idx="3633">
                  <c:v>68.998999999999995</c:v>
                </c:pt>
                <c:pt idx="3634">
                  <c:v>68.998999999999995</c:v>
                </c:pt>
                <c:pt idx="3635">
                  <c:v>68.998999999999995</c:v>
                </c:pt>
                <c:pt idx="3636">
                  <c:v>68.998999999999995</c:v>
                </c:pt>
                <c:pt idx="3637">
                  <c:v>68.998999999999995</c:v>
                </c:pt>
                <c:pt idx="3638">
                  <c:v>68.998999999999995</c:v>
                </c:pt>
                <c:pt idx="3639">
                  <c:v>68.998999999999995</c:v>
                </c:pt>
                <c:pt idx="3640">
                  <c:v>68.998999999999995</c:v>
                </c:pt>
                <c:pt idx="3641">
                  <c:v>69.042000000000002</c:v>
                </c:pt>
                <c:pt idx="3642">
                  <c:v>69.042000000000002</c:v>
                </c:pt>
                <c:pt idx="3643">
                  <c:v>69.042000000000002</c:v>
                </c:pt>
                <c:pt idx="3644">
                  <c:v>69.042000000000002</c:v>
                </c:pt>
                <c:pt idx="3645">
                  <c:v>69.042000000000002</c:v>
                </c:pt>
                <c:pt idx="3646">
                  <c:v>69.042000000000002</c:v>
                </c:pt>
                <c:pt idx="3647">
                  <c:v>69.042000000000002</c:v>
                </c:pt>
                <c:pt idx="3648">
                  <c:v>69.042000000000002</c:v>
                </c:pt>
                <c:pt idx="3649">
                  <c:v>69.042000000000002</c:v>
                </c:pt>
                <c:pt idx="3650">
                  <c:v>69.042000000000002</c:v>
                </c:pt>
                <c:pt idx="3651">
                  <c:v>69.042000000000002</c:v>
                </c:pt>
                <c:pt idx="3652">
                  <c:v>69.042000000000002</c:v>
                </c:pt>
                <c:pt idx="3653">
                  <c:v>69.042000000000002</c:v>
                </c:pt>
                <c:pt idx="3654">
                  <c:v>69.042000000000002</c:v>
                </c:pt>
                <c:pt idx="3655">
                  <c:v>69.042000000000002</c:v>
                </c:pt>
                <c:pt idx="3656">
                  <c:v>69.042000000000002</c:v>
                </c:pt>
                <c:pt idx="3657">
                  <c:v>69.042000000000002</c:v>
                </c:pt>
                <c:pt idx="3658">
                  <c:v>69.042000000000002</c:v>
                </c:pt>
                <c:pt idx="3659">
                  <c:v>69.042000000000002</c:v>
                </c:pt>
                <c:pt idx="3660">
                  <c:v>69.042000000000002</c:v>
                </c:pt>
                <c:pt idx="3661">
                  <c:v>69.042000000000002</c:v>
                </c:pt>
                <c:pt idx="3662">
                  <c:v>69.084999999999994</c:v>
                </c:pt>
                <c:pt idx="3663">
                  <c:v>69.084999999999994</c:v>
                </c:pt>
                <c:pt idx="3664">
                  <c:v>69.084999999999994</c:v>
                </c:pt>
                <c:pt idx="3665">
                  <c:v>69.128999999999976</c:v>
                </c:pt>
                <c:pt idx="3666">
                  <c:v>69.128999999999976</c:v>
                </c:pt>
                <c:pt idx="3667">
                  <c:v>69.128999999999976</c:v>
                </c:pt>
                <c:pt idx="3668">
                  <c:v>69.169999999999987</c:v>
                </c:pt>
                <c:pt idx="3669">
                  <c:v>69.169999999999987</c:v>
                </c:pt>
                <c:pt idx="3670">
                  <c:v>69.169999999999987</c:v>
                </c:pt>
                <c:pt idx="3671">
                  <c:v>69.169999999999987</c:v>
                </c:pt>
                <c:pt idx="3672">
                  <c:v>69.169999999999987</c:v>
                </c:pt>
                <c:pt idx="3673">
                  <c:v>69.169999999999987</c:v>
                </c:pt>
                <c:pt idx="3674">
                  <c:v>69.169999999999987</c:v>
                </c:pt>
                <c:pt idx="3675">
                  <c:v>69.169999999999987</c:v>
                </c:pt>
                <c:pt idx="3676">
                  <c:v>69.169999999999987</c:v>
                </c:pt>
                <c:pt idx="3677">
                  <c:v>69.169999999999987</c:v>
                </c:pt>
                <c:pt idx="3678">
                  <c:v>69.169999999999987</c:v>
                </c:pt>
                <c:pt idx="3679">
                  <c:v>69.169999999999987</c:v>
                </c:pt>
                <c:pt idx="3680">
                  <c:v>69.169999999999987</c:v>
                </c:pt>
                <c:pt idx="3681">
                  <c:v>69.169999999999987</c:v>
                </c:pt>
                <c:pt idx="3682">
                  <c:v>69.169999999999987</c:v>
                </c:pt>
                <c:pt idx="3683">
                  <c:v>69.169999999999987</c:v>
                </c:pt>
                <c:pt idx="3684">
                  <c:v>69.169999999999987</c:v>
                </c:pt>
                <c:pt idx="3685">
                  <c:v>69.169999999999987</c:v>
                </c:pt>
                <c:pt idx="3686">
                  <c:v>69.169999999999987</c:v>
                </c:pt>
                <c:pt idx="3687">
                  <c:v>69.212999999999994</c:v>
                </c:pt>
                <c:pt idx="3688">
                  <c:v>69.212999999999994</c:v>
                </c:pt>
                <c:pt idx="3689">
                  <c:v>69.212999999999994</c:v>
                </c:pt>
                <c:pt idx="3690">
                  <c:v>69.212999999999994</c:v>
                </c:pt>
                <c:pt idx="3691">
                  <c:v>69.256</c:v>
                </c:pt>
                <c:pt idx="3692">
                  <c:v>69.256</c:v>
                </c:pt>
                <c:pt idx="3693">
                  <c:v>69.256</c:v>
                </c:pt>
                <c:pt idx="3694">
                  <c:v>69.256</c:v>
                </c:pt>
                <c:pt idx="3695">
                  <c:v>69.256</c:v>
                </c:pt>
                <c:pt idx="3696">
                  <c:v>69.256</c:v>
                </c:pt>
                <c:pt idx="3697">
                  <c:v>69.256</c:v>
                </c:pt>
                <c:pt idx="3698">
                  <c:v>69.256</c:v>
                </c:pt>
                <c:pt idx="3699">
                  <c:v>69.212999999999994</c:v>
                </c:pt>
                <c:pt idx="3700">
                  <c:v>69.212999999999994</c:v>
                </c:pt>
                <c:pt idx="3701">
                  <c:v>69.212999999999994</c:v>
                </c:pt>
                <c:pt idx="3702">
                  <c:v>69.212999999999994</c:v>
                </c:pt>
                <c:pt idx="3703">
                  <c:v>69.212999999999994</c:v>
                </c:pt>
                <c:pt idx="3704">
                  <c:v>69.212999999999994</c:v>
                </c:pt>
                <c:pt idx="3705">
                  <c:v>69.212999999999994</c:v>
                </c:pt>
                <c:pt idx="3706">
                  <c:v>69.212999999999994</c:v>
                </c:pt>
                <c:pt idx="3707">
                  <c:v>69.256</c:v>
                </c:pt>
                <c:pt idx="3708">
                  <c:v>69.256</c:v>
                </c:pt>
                <c:pt idx="3709">
                  <c:v>69.256</c:v>
                </c:pt>
                <c:pt idx="3710">
                  <c:v>69.256</c:v>
                </c:pt>
                <c:pt idx="3711">
                  <c:v>69.256</c:v>
                </c:pt>
                <c:pt idx="3712">
                  <c:v>69.256</c:v>
                </c:pt>
                <c:pt idx="3713">
                  <c:v>69.256</c:v>
                </c:pt>
                <c:pt idx="3714">
                  <c:v>69.256</c:v>
                </c:pt>
                <c:pt idx="3715">
                  <c:v>69.256</c:v>
                </c:pt>
                <c:pt idx="3716">
                  <c:v>69.256</c:v>
                </c:pt>
                <c:pt idx="3717">
                  <c:v>69.256</c:v>
                </c:pt>
                <c:pt idx="3718">
                  <c:v>69.212999999999994</c:v>
                </c:pt>
                <c:pt idx="3719">
                  <c:v>69.212999999999994</c:v>
                </c:pt>
                <c:pt idx="3720">
                  <c:v>69.212999999999994</c:v>
                </c:pt>
                <c:pt idx="3721">
                  <c:v>69.212999999999994</c:v>
                </c:pt>
                <c:pt idx="3722">
                  <c:v>69.212999999999994</c:v>
                </c:pt>
                <c:pt idx="3723">
                  <c:v>69.212999999999994</c:v>
                </c:pt>
                <c:pt idx="3724">
                  <c:v>69.212999999999994</c:v>
                </c:pt>
                <c:pt idx="3725">
                  <c:v>69.212999999999994</c:v>
                </c:pt>
                <c:pt idx="3726">
                  <c:v>69.212999999999994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69.212999999999994</c:v>
                </c:pt>
                <c:pt idx="3731">
                  <c:v>69.212999999999994</c:v>
                </c:pt>
                <c:pt idx="3732">
                  <c:v>69.212999999999994</c:v>
                </c:pt>
                <c:pt idx="3733">
                  <c:v>69.169999999999987</c:v>
                </c:pt>
                <c:pt idx="3734">
                  <c:v>69.169999999999987</c:v>
                </c:pt>
                <c:pt idx="3735">
                  <c:v>69.169999999999987</c:v>
                </c:pt>
                <c:pt idx="3736">
                  <c:v>69.169999999999987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69.128999999999976</c:v>
                </c:pt>
                <c:pt idx="3741">
                  <c:v>69.084999999999994</c:v>
                </c:pt>
                <c:pt idx="3742">
                  <c:v>69.084999999999994</c:v>
                </c:pt>
                <c:pt idx="3743">
                  <c:v>69.084999999999994</c:v>
                </c:pt>
                <c:pt idx="3744">
                  <c:v>69.084999999999994</c:v>
                </c:pt>
                <c:pt idx="3745">
                  <c:v>69.042000000000002</c:v>
                </c:pt>
                <c:pt idx="3746">
                  <c:v>69.042000000000002</c:v>
                </c:pt>
                <c:pt idx="3747">
                  <c:v>69.042000000000002</c:v>
                </c:pt>
                <c:pt idx="3748">
                  <c:v>69.042000000000002</c:v>
                </c:pt>
                <c:pt idx="3749">
                  <c:v>68.998999999999995</c:v>
                </c:pt>
                <c:pt idx="3750">
                  <c:v>68.998999999999995</c:v>
                </c:pt>
                <c:pt idx="3751">
                  <c:v>68.998999999999995</c:v>
                </c:pt>
                <c:pt idx="3752">
                  <c:v>68.998999999999995</c:v>
                </c:pt>
                <c:pt idx="3753">
                  <c:v>68.998999999999995</c:v>
                </c:pt>
                <c:pt idx="3754">
                  <c:v>68.998999999999995</c:v>
                </c:pt>
                <c:pt idx="3755">
                  <c:v>68.998999999999995</c:v>
                </c:pt>
                <c:pt idx="3756">
                  <c:v>68.998999999999995</c:v>
                </c:pt>
                <c:pt idx="3757">
                  <c:v>69.042000000000002</c:v>
                </c:pt>
                <c:pt idx="3758">
                  <c:v>69.042000000000002</c:v>
                </c:pt>
                <c:pt idx="3759">
                  <c:v>69.042000000000002</c:v>
                </c:pt>
                <c:pt idx="3760">
                  <c:v>69.042000000000002</c:v>
                </c:pt>
                <c:pt idx="3761">
                  <c:v>69.042000000000002</c:v>
                </c:pt>
                <c:pt idx="3762">
                  <c:v>69.042000000000002</c:v>
                </c:pt>
                <c:pt idx="3763">
                  <c:v>69.042000000000002</c:v>
                </c:pt>
                <c:pt idx="3764">
                  <c:v>69.042000000000002</c:v>
                </c:pt>
                <c:pt idx="3765">
                  <c:v>69.042000000000002</c:v>
                </c:pt>
                <c:pt idx="3766">
                  <c:v>69.042000000000002</c:v>
                </c:pt>
                <c:pt idx="3767">
                  <c:v>69.042000000000002</c:v>
                </c:pt>
                <c:pt idx="3768">
                  <c:v>69.042000000000002</c:v>
                </c:pt>
                <c:pt idx="3769">
                  <c:v>69.042000000000002</c:v>
                </c:pt>
                <c:pt idx="3770">
                  <c:v>69.042000000000002</c:v>
                </c:pt>
                <c:pt idx="3771">
                  <c:v>69.042000000000002</c:v>
                </c:pt>
                <c:pt idx="3772">
                  <c:v>69.042000000000002</c:v>
                </c:pt>
                <c:pt idx="3773">
                  <c:v>69.042000000000002</c:v>
                </c:pt>
                <c:pt idx="3774">
                  <c:v>69.084999999999994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69.084999999999994</c:v>
                </c:pt>
                <c:pt idx="3778">
                  <c:v>69.084999999999994</c:v>
                </c:pt>
                <c:pt idx="3779">
                  <c:v>69.084999999999994</c:v>
                </c:pt>
                <c:pt idx="3780">
                  <c:v>69.084999999999994</c:v>
                </c:pt>
                <c:pt idx="3781">
                  <c:v>69.042000000000002</c:v>
                </c:pt>
                <c:pt idx="3782">
                  <c:v>69.042000000000002</c:v>
                </c:pt>
                <c:pt idx="3783">
                  <c:v>69.042000000000002</c:v>
                </c:pt>
                <c:pt idx="3784">
                  <c:v>69.042000000000002</c:v>
                </c:pt>
                <c:pt idx="3785">
                  <c:v>69.042000000000002</c:v>
                </c:pt>
                <c:pt idx="3786">
                  <c:v>69.042000000000002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68.956000000000003</c:v>
                </c:pt>
                <c:pt idx="3791">
                  <c:v>68.956000000000003</c:v>
                </c:pt>
                <c:pt idx="3792">
                  <c:v>68.912999999999997</c:v>
                </c:pt>
                <c:pt idx="3793">
                  <c:v>68.912999999999997</c:v>
                </c:pt>
                <c:pt idx="3794">
                  <c:v>68.912999999999997</c:v>
                </c:pt>
                <c:pt idx="3795">
                  <c:v>68.870999999999981</c:v>
                </c:pt>
                <c:pt idx="3796">
                  <c:v>68.870999999999981</c:v>
                </c:pt>
                <c:pt idx="3797">
                  <c:v>68.870999999999981</c:v>
                </c:pt>
                <c:pt idx="3798">
                  <c:v>68.870999999999981</c:v>
                </c:pt>
                <c:pt idx="3799">
                  <c:v>68.870999999999981</c:v>
                </c:pt>
                <c:pt idx="3800">
                  <c:v>68.870999999999981</c:v>
                </c:pt>
                <c:pt idx="3801">
                  <c:v>68.870999999999981</c:v>
                </c:pt>
                <c:pt idx="3802">
                  <c:v>68.870999999999981</c:v>
                </c:pt>
                <c:pt idx="3803">
                  <c:v>68.870999999999981</c:v>
                </c:pt>
                <c:pt idx="3804">
                  <c:v>68.870999999999981</c:v>
                </c:pt>
                <c:pt idx="3805">
                  <c:v>68.870999999999981</c:v>
                </c:pt>
                <c:pt idx="3806">
                  <c:v>68.870999999999981</c:v>
                </c:pt>
                <c:pt idx="3807">
                  <c:v>68.870999999999981</c:v>
                </c:pt>
                <c:pt idx="3808">
                  <c:v>68.870999999999981</c:v>
                </c:pt>
                <c:pt idx="3809">
                  <c:v>68.870999999999981</c:v>
                </c:pt>
                <c:pt idx="3810">
                  <c:v>68.870999999999981</c:v>
                </c:pt>
                <c:pt idx="3811">
                  <c:v>68.870999999999981</c:v>
                </c:pt>
                <c:pt idx="3812">
                  <c:v>68.870999999999981</c:v>
                </c:pt>
                <c:pt idx="3813">
                  <c:v>68.912999999999997</c:v>
                </c:pt>
                <c:pt idx="3814">
                  <c:v>68.912999999999997</c:v>
                </c:pt>
                <c:pt idx="3815">
                  <c:v>68.912999999999997</c:v>
                </c:pt>
                <c:pt idx="3816">
                  <c:v>68.956000000000003</c:v>
                </c:pt>
                <c:pt idx="3817">
                  <c:v>68.956000000000003</c:v>
                </c:pt>
                <c:pt idx="3818">
                  <c:v>68.956000000000003</c:v>
                </c:pt>
                <c:pt idx="3819">
                  <c:v>68.956000000000003</c:v>
                </c:pt>
                <c:pt idx="3820">
                  <c:v>68.956000000000003</c:v>
                </c:pt>
                <c:pt idx="3821">
                  <c:v>68.998999999999995</c:v>
                </c:pt>
                <c:pt idx="3822">
                  <c:v>68.998999999999995</c:v>
                </c:pt>
                <c:pt idx="3823">
                  <c:v>69.042000000000002</c:v>
                </c:pt>
                <c:pt idx="3824">
                  <c:v>69.042000000000002</c:v>
                </c:pt>
                <c:pt idx="3825">
                  <c:v>69.084999999999994</c:v>
                </c:pt>
                <c:pt idx="3826">
                  <c:v>69.084999999999994</c:v>
                </c:pt>
                <c:pt idx="3827">
                  <c:v>69.084999999999994</c:v>
                </c:pt>
                <c:pt idx="3828">
                  <c:v>69.128999999999976</c:v>
                </c:pt>
                <c:pt idx="3829">
                  <c:v>69.128999999999976</c:v>
                </c:pt>
                <c:pt idx="3830">
                  <c:v>69.128999999999976</c:v>
                </c:pt>
                <c:pt idx="3831">
                  <c:v>69.169999999999987</c:v>
                </c:pt>
                <c:pt idx="3832">
                  <c:v>69.169999999999987</c:v>
                </c:pt>
                <c:pt idx="3833">
                  <c:v>69.169999999999987</c:v>
                </c:pt>
                <c:pt idx="3834">
                  <c:v>69.169999999999987</c:v>
                </c:pt>
                <c:pt idx="3835">
                  <c:v>69.212999999999994</c:v>
                </c:pt>
                <c:pt idx="3836">
                  <c:v>69.212999999999994</c:v>
                </c:pt>
                <c:pt idx="3837">
                  <c:v>69.212999999999994</c:v>
                </c:pt>
                <c:pt idx="3838">
                  <c:v>69.256</c:v>
                </c:pt>
                <c:pt idx="3839">
                  <c:v>69.256</c:v>
                </c:pt>
                <c:pt idx="3840">
                  <c:v>69.256</c:v>
                </c:pt>
                <c:pt idx="3841">
                  <c:v>69.3</c:v>
                </c:pt>
                <c:pt idx="3842">
                  <c:v>69.3</c:v>
                </c:pt>
                <c:pt idx="3843">
                  <c:v>69.343000000000004</c:v>
                </c:pt>
                <c:pt idx="3844">
                  <c:v>69.385999999999981</c:v>
                </c:pt>
                <c:pt idx="3845">
                  <c:v>69.385999999999981</c:v>
                </c:pt>
                <c:pt idx="3846">
                  <c:v>69.427000000000007</c:v>
                </c:pt>
                <c:pt idx="3847">
                  <c:v>69.427000000000007</c:v>
                </c:pt>
                <c:pt idx="3848">
                  <c:v>69.427000000000007</c:v>
                </c:pt>
                <c:pt idx="3849">
                  <c:v>69.471000000000004</c:v>
                </c:pt>
                <c:pt idx="3850">
                  <c:v>69.471000000000004</c:v>
                </c:pt>
                <c:pt idx="3851">
                  <c:v>69.471000000000004</c:v>
                </c:pt>
                <c:pt idx="3852">
                  <c:v>69.471000000000004</c:v>
                </c:pt>
                <c:pt idx="3853">
                  <c:v>69.471000000000004</c:v>
                </c:pt>
                <c:pt idx="3854">
                  <c:v>69.471000000000004</c:v>
                </c:pt>
                <c:pt idx="3855">
                  <c:v>69.471000000000004</c:v>
                </c:pt>
                <c:pt idx="3856">
                  <c:v>69.471000000000004</c:v>
                </c:pt>
                <c:pt idx="3857">
                  <c:v>69.471000000000004</c:v>
                </c:pt>
                <c:pt idx="3858">
                  <c:v>69.471000000000004</c:v>
                </c:pt>
                <c:pt idx="3859">
                  <c:v>69.471000000000004</c:v>
                </c:pt>
                <c:pt idx="3860">
                  <c:v>69.471000000000004</c:v>
                </c:pt>
                <c:pt idx="3861">
                  <c:v>69.471000000000004</c:v>
                </c:pt>
                <c:pt idx="3862">
                  <c:v>69.427000000000007</c:v>
                </c:pt>
                <c:pt idx="3863">
                  <c:v>69.427000000000007</c:v>
                </c:pt>
                <c:pt idx="3864">
                  <c:v>69.385999999999981</c:v>
                </c:pt>
                <c:pt idx="3865">
                  <c:v>69.385999999999981</c:v>
                </c:pt>
                <c:pt idx="3866">
                  <c:v>69.343000000000004</c:v>
                </c:pt>
                <c:pt idx="3867">
                  <c:v>69.343000000000004</c:v>
                </c:pt>
                <c:pt idx="3868">
                  <c:v>69.3</c:v>
                </c:pt>
                <c:pt idx="3869">
                  <c:v>69.3</c:v>
                </c:pt>
                <c:pt idx="3870">
                  <c:v>69.3</c:v>
                </c:pt>
                <c:pt idx="3871">
                  <c:v>69.256</c:v>
                </c:pt>
                <c:pt idx="3872">
                  <c:v>69.256</c:v>
                </c:pt>
                <c:pt idx="3873">
                  <c:v>69.256</c:v>
                </c:pt>
                <c:pt idx="3874">
                  <c:v>69.212999999999994</c:v>
                </c:pt>
                <c:pt idx="3875">
                  <c:v>69.212999999999994</c:v>
                </c:pt>
                <c:pt idx="3876">
                  <c:v>69.212999999999994</c:v>
                </c:pt>
                <c:pt idx="3877">
                  <c:v>69.212999999999994</c:v>
                </c:pt>
                <c:pt idx="3878">
                  <c:v>69.212999999999994</c:v>
                </c:pt>
                <c:pt idx="3879">
                  <c:v>69.212999999999994</c:v>
                </c:pt>
                <c:pt idx="3880">
                  <c:v>69.212999999999994</c:v>
                </c:pt>
                <c:pt idx="3881">
                  <c:v>69.212999999999994</c:v>
                </c:pt>
                <c:pt idx="3882">
                  <c:v>69.256</c:v>
                </c:pt>
                <c:pt idx="3883">
                  <c:v>69.256</c:v>
                </c:pt>
                <c:pt idx="3884">
                  <c:v>69.256</c:v>
                </c:pt>
                <c:pt idx="3885">
                  <c:v>69.256</c:v>
                </c:pt>
                <c:pt idx="3886">
                  <c:v>69.256</c:v>
                </c:pt>
                <c:pt idx="3887">
                  <c:v>69.256</c:v>
                </c:pt>
                <c:pt idx="3888">
                  <c:v>69.3</c:v>
                </c:pt>
                <c:pt idx="3889">
                  <c:v>69.3</c:v>
                </c:pt>
                <c:pt idx="3890">
                  <c:v>69.3</c:v>
                </c:pt>
                <c:pt idx="3891">
                  <c:v>69.3</c:v>
                </c:pt>
                <c:pt idx="3892">
                  <c:v>69.3</c:v>
                </c:pt>
                <c:pt idx="3893">
                  <c:v>69.256</c:v>
                </c:pt>
                <c:pt idx="3894">
                  <c:v>69.256</c:v>
                </c:pt>
                <c:pt idx="3895">
                  <c:v>69.256</c:v>
                </c:pt>
                <c:pt idx="3896">
                  <c:v>69.3</c:v>
                </c:pt>
                <c:pt idx="3897">
                  <c:v>69.3</c:v>
                </c:pt>
                <c:pt idx="3898">
                  <c:v>69.3</c:v>
                </c:pt>
                <c:pt idx="3899">
                  <c:v>69.3</c:v>
                </c:pt>
                <c:pt idx="3900">
                  <c:v>69.3</c:v>
                </c:pt>
                <c:pt idx="3901">
                  <c:v>69.3</c:v>
                </c:pt>
                <c:pt idx="3902">
                  <c:v>69.343000000000004</c:v>
                </c:pt>
                <c:pt idx="3903">
                  <c:v>69.343000000000004</c:v>
                </c:pt>
                <c:pt idx="3904">
                  <c:v>69.343000000000004</c:v>
                </c:pt>
                <c:pt idx="3905">
                  <c:v>69.343000000000004</c:v>
                </c:pt>
                <c:pt idx="3906">
                  <c:v>69.343000000000004</c:v>
                </c:pt>
                <c:pt idx="3907">
                  <c:v>69.343000000000004</c:v>
                </c:pt>
                <c:pt idx="3908">
                  <c:v>69.385999999999981</c:v>
                </c:pt>
                <c:pt idx="3909">
                  <c:v>69.385999999999981</c:v>
                </c:pt>
                <c:pt idx="3910">
                  <c:v>69.385999999999981</c:v>
                </c:pt>
                <c:pt idx="3911">
                  <c:v>69.385999999999981</c:v>
                </c:pt>
                <c:pt idx="3912">
                  <c:v>69.427000000000007</c:v>
                </c:pt>
                <c:pt idx="3913">
                  <c:v>69.427000000000007</c:v>
                </c:pt>
                <c:pt idx="3914">
                  <c:v>69.427000000000007</c:v>
                </c:pt>
                <c:pt idx="3915">
                  <c:v>69.427000000000007</c:v>
                </c:pt>
                <c:pt idx="3916">
                  <c:v>69.427000000000007</c:v>
                </c:pt>
                <c:pt idx="3917">
                  <c:v>69.427000000000007</c:v>
                </c:pt>
                <c:pt idx="3918">
                  <c:v>69.471000000000004</c:v>
                </c:pt>
                <c:pt idx="3919">
                  <c:v>69.471000000000004</c:v>
                </c:pt>
                <c:pt idx="3920">
                  <c:v>69.471000000000004</c:v>
                </c:pt>
                <c:pt idx="3921">
                  <c:v>69.471000000000004</c:v>
                </c:pt>
                <c:pt idx="3922">
                  <c:v>69.427000000000007</c:v>
                </c:pt>
                <c:pt idx="3923">
                  <c:v>69.427000000000007</c:v>
                </c:pt>
                <c:pt idx="3924">
                  <c:v>69.427000000000007</c:v>
                </c:pt>
                <c:pt idx="3925">
                  <c:v>69.385999999999981</c:v>
                </c:pt>
                <c:pt idx="3926">
                  <c:v>69.385999999999981</c:v>
                </c:pt>
                <c:pt idx="3927">
                  <c:v>69.385999999999981</c:v>
                </c:pt>
                <c:pt idx="3928">
                  <c:v>69.343000000000004</c:v>
                </c:pt>
                <c:pt idx="3929">
                  <c:v>69.385999999999981</c:v>
                </c:pt>
                <c:pt idx="3930">
                  <c:v>69.385999999999981</c:v>
                </c:pt>
                <c:pt idx="3931">
                  <c:v>69.385999999999981</c:v>
                </c:pt>
                <c:pt idx="3932">
                  <c:v>69.427000000000007</c:v>
                </c:pt>
                <c:pt idx="3933">
                  <c:v>69.427000000000007</c:v>
                </c:pt>
                <c:pt idx="3934">
                  <c:v>69.471000000000004</c:v>
                </c:pt>
                <c:pt idx="3935">
                  <c:v>69.471000000000004</c:v>
                </c:pt>
                <c:pt idx="3936">
                  <c:v>69.513999999999996</c:v>
                </c:pt>
                <c:pt idx="3937">
                  <c:v>69.513999999999996</c:v>
                </c:pt>
                <c:pt idx="3938">
                  <c:v>69.557000000000002</c:v>
                </c:pt>
                <c:pt idx="3939">
                  <c:v>69.557000000000002</c:v>
                </c:pt>
                <c:pt idx="3940">
                  <c:v>69.599999999999994</c:v>
                </c:pt>
                <c:pt idx="3941">
                  <c:v>69.599999999999994</c:v>
                </c:pt>
                <c:pt idx="3942">
                  <c:v>69.643000000000001</c:v>
                </c:pt>
                <c:pt idx="3943">
                  <c:v>69.643000000000001</c:v>
                </c:pt>
                <c:pt idx="3944">
                  <c:v>69.643000000000001</c:v>
                </c:pt>
                <c:pt idx="3945">
                  <c:v>69.685000000000002</c:v>
                </c:pt>
                <c:pt idx="3946">
                  <c:v>69.685000000000002</c:v>
                </c:pt>
                <c:pt idx="3947">
                  <c:v>69.685000000000002</c:v>
                </c:pt>
                <c:pt idx="3948">
                  <c:v>69.685000000000002</c:v>
                </c:pt>
                <c:pt idx="3949">
                  <c:v>69.685000000000002</c:v>
                </c:pt>
                <c:pt idx="3950">
                  <c:v>69.685000000000002</c:v>
                </c:pt>
                <c:pt idx="3951">
                  <c:v>69.685000000000002</c:v>
                </c:pt>
                <c:pt idx="3952">
                  <c:v>69.685000000000002</c:v>
                </c:pt>
                <c:pt idx="3953">
                  <c:v>69.685000000000002</c:v>
                </c:pt>
                <c:pt idx="3954">
                  <c:v>69.685000000000002</c:v>
                </c:pt>
                <c:pt idx="3955">
                  <c:v>69.685000000000002</c:v>
                </c:pt>
                <c:pt idx="3956">
                  <c:v>69.685000000000002</c:v>
                </c:pt>
                <c:pt idx="3957">
                  <c:v>69.685000000000002</c:v>
                </c:pt>
                <c:pt idx="3958">
                  <c:v>69.685000000000002</c:v>
                </c:pt>
                <c:pt idx="3959">
                  <c:v>69.685000000000002</c:v>
                </c:pt>
                <c:pt idx="3960">
                  <c:v>69.685000000000002</c:v>
                </c:pt>
                <c:pt idx="3961">
                  <c:v>69.685000000000002</c:v>
                </c:pt>
                <c:pt idx="3962">
                  <c:v>69.685000000000002</c:v>
                </c:pt>
                <c:pt idx="3963">
                  <c:v>69.685000000000002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69.643000000000001</c:v>
                </c:pt>
                <c:pt idx="3969">
                  <c:v>69.643000000000001</c:v>
                </c:pt>
                <c:pt idx="3970">
                  <c:v>69.685000000000002</c:v>
                </c:pt>
                <c:pt idx="3971">
                  <c:v>69.685000000000002</c:v>
                </c:pt>
                <c:pt idx="3972">
                  <c:v>69.685000000000002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69.685000000000002</c:v>
                </c:pt>
                <c:pt idx="3976">
                  <c:v>69.685000000000002</c:v>
                </c:pt>
                <c:pt idx="3977">
                  <c:v>69.643000000000001</c:v>
                </c:pt>
                <c:pt idx="3978">
                  <c:v>69.599999999999994</c:v>
                </c:pt>
                <c:pt idx="3979">
                  <c:v>69.599999999999994</c:v>
                </c:pt>
                <c:pt idx="3980">
                  <c:v>69.557000000000002</c:v>
                </c:pt>
                <c:pt idx="3981">
                  <c:v>69.557000000000002</c:v>
                </c:pt>
                <c:pt idx="3982">
                  <c:v>69.513999999999996</c:v>
                </c:pt>
                <c:pt idx="3983">
                  <c:v>69.513999999999996</c:v>
                </c:pt>
                <c:pt idx="3984">
                  <c:v>69.513999999999996</c:v>
                </c:pt>
                <c:pt idx="3985">
                  <c:v>69.513999999999996</c:v>
                </c:pt>
                <c:pt idx="3986">
                  <c:v>69.513999999999996</c:v>
                </c:pt>
                <c:pt idx="3987">
                  <c:v>69.513999999999996</c:v>
                </c:pt>
                <c:pt idx="3988">
                  <c:v>69.513999999999996</c:v>
                </c:pt>
                <c:pt idx="3989">
                  <c:v>69.557000000000002</c:v>
                </c:pt>
                <c:pt idx="3990">
                  <c:v>69.557000000000002</c:v>
                </c:pt>
                <c:pt idx="3991">
                  <c:v>69.599999999999994</c:v>
                </c:pt>
                <c:pt idx="3992">
                  <c:v>69.599999999999994</c:v>
                </c:pt>
                <c:pt idx="3993">
                  <c:v>69.599999999999994</c:v>
                </c:pt>
                <c:pt idx="3994">
                  <c:v>69.643000000000001</c:v>
                </c:pt>
                <c:pt idx="3995">
                  <c:v>69.643000000000001</c:v>
                </c:pt>
                <c:pt idx="3996">
                  <c:v>69.643000000000001</c:v>
                </c:pt>
                <c:pt idx="3997">
                  <c:v>69.643000000000001</c:v>
                </c:pt>
                <c:pt idx="3998">
                  <c:v>69.685000000000002</c:v>
                </c:pt>
                <c:pt idx="3999">
                  <c:v>69.685000000000002</c:v>
                </c:pt>
                <c:pt idx="4000">
                  <c:v>69.685000000000002</c:v>
                </c:pt>
                <c:pt idx="4001">
                  <c:v>69.727999999999994</c:v>
                </c:pt>
                <c:pt idx="4002">
                  <c:v>69.727999999999994</c:v>
                </c:pt>
                <c:pt idx="4003">
                  <c:v>69.727999999999994</c:v>
                </c:pt>
                <c:pt idx="4004">
                  <c:v>69.771000000000001</c:v>
                </c:pt>
                <c:pt idx="4005">
                  <c:v>69.771000000000001</c:v>
                </c:pt>
                <c:pt idx="4006">
                  <c:v>69.771000000000001</c:v>
                </c:pt>
                <c:pt idx="4007">
                  <c:v>69.771000000000001</c:v>
                </c:pt>
                <c:pt idx="4008">
                  <c:v>69.813999999999993</c:v>
                </c:pt>
                <c:pt idx="4009">
                  <c:v>69.813999999999993</c:v>
                </c:pt>
                <c:pt idx="4010">
                  <c:v>69.813999999999993</c:v>
                </c:pt>
                <c:pt idx="4011">
                  <c:v>69.813999999999993</c:v>
                </c:pt>
                <c:pt idx="4012">
                  <c:v>69.813999999999993</c:v>
                </c:pt>
                <c:pt idx="4013">
                  <c:v>69.813999999999993</c:v>
                </c:pt>
                <c:pt idx="4014">
                  <c:v>69.813999999999993</c:v>
                </c:pt>
                <c:pt idx="4015">
                  <c:v>69.813999999999993</c:v>
                </c:pt>
                <c:pt idx="4016">
                  <c:v>69.813999999999993</c:v>
                </c:pt>
                <c:pt idx="4017">
                  <c:v>69.771000000000001</c:v>
                </c:pt>
                <c:pt idx="4018">
                  <c:v>69.771000000000001</c:v>
                </c:pt>
                <c:pt idx="4019">
                  <c:v>69.771000000000001</c:v>
                </c:pt>
                <c:pt idx="4020">
                  <c:v>69.771000000000001</c:v>
                </c:pt>
                <c:pt idx="4021">
                  <c:v>69.771000000000001</c:v>
                </c:pt>
                <c:pt idx="4022">
                  <c:v>69.771000000000001</c:v>
                </c:pt>
                <c:pt idx="4023">
                  <c:v>69.771000000000001</c:v>
                </c:pt>
                <c:pt idx="4024">
                  <c:v>69.771000000000001</c:v>
                </c:pt>
                <c:pt idx="4025">
                  <c:v>69.771000000000001</c:v>
                </c:pt>
                <c:pt idx="4026">
                  <c:v>69.771000000000001</c:v>
                </c:pt>
                <c:pt idx="4027">
                  <c:v>69.771000000000001</c:v>
                </c:pt>
                <c:pt idx="4028">
                  <c:v>69.771000000000001</c:v>
                </c:pt>
                <c:pt idx="4029">
                  <c:v>69.771000000000001</c:v>
                </c:pt>
                <c:pt idx="4030">
                  <c:v>69.771000000000001</c:v>
                </c:pt>
                <c:pt idx="4031">
                  <c:v>69.771000000000001</c:v>
                </c:pt>
                <c:pt idx="4032">
                  <c:v>69.771000000000001</c:v>
                </c:pt>
                <c:pt idx="4033">
                  <c:v>69.771000000000001</c:v>
                </c:pt>
                <c:pt idx="4034">
                  <c:v>69.771000000000001</c:v>
                </c:pt>
                <c:pt idx="4035">
                  <c:v>69.813999999999993</c:v>
                </c:pt>
                <c:pt idx="4036">
                  <c:v>69.813999999999993</c:v>
                </c:pt>
                <c:pt idx="4037">
                  <c:v>69.813999999999993</c:v>
                </c:pt>
                <c:pt idx="4038">
                  <c:v>69.85799999999999</c:v>
                </c:pt>
                <c:pt idx="4039">
                  <c:v>69.85799999999999</c:v>
                </c:pt>
                <c:pt idx="4040">
                  <c:v>69.900999999999996</c:v>
                </c:pt>
                <c:pt idx="4041">
                  <c:v>69.942000000000007</c:v>
                </c:pt>
                <c:pt idx="4042">
                  <c:v>69.985000000000014</c:v>
                </c:pt>
                <c:pt idx="4043">
                  <c:v>70.028999999999982</c:v>
                </c:pt>
                <c:pt idx="4044">
                  <c:v>70.072000000000003</c:v>
                </c:pt>
                <c:pt idx="4045">
                  <c:v>70.114999999999995</c:v>
                </c:pt>
                <c:pt idx="4046">
                  <c:v>70.157999999999987</c:v>
                </c:pt>
                <c:pt idx="4047">
                  <c:v>70.200999999999993</c:v>
                </c:pt>
                <c:pt idx="4048">
                  <c:v>70.286000000000001</c:v>
                </c:pt>
                <c:pt idx="4049">
                  <c:v>70.328999999999979</c:v>
                </c:pt>
                <c:pt idx="4050">
                  <c:v>70.371999999999986</c:v>
                </c:pt>
                <c:pt idx="4051">
                  <c:v>70.415999999999997</c:v>
                </c:pt>
                <c:pt idx="4052">
                  <c:v>70.459000000000003</c:v>
                </c:pt>
                <c:pt idx="4053">
                  <c:v>70.501999999999995</c:v>
                </c:pt>
                <c:pt idx="4054">
                  <c:v>70.587000000000003</c:v>
                </c:pt>
                <c:pt idx="4055">
                  <c:v>70.63</c:v>
                </c:pt>
                <c:pt idx="4056">
                  <c:v>70.672999999999988</c:v>
                </c:pt>
                <c:pt idx="4057">
                  <c:v>70.759</c:v>
                </c:pt>
                <c:pt idx="4058">
                  <c:v>70.802999999999983</c:v>
                </c:pt>
                <c:pt idx="4059">
                  <c:v>70.887</c:v>
                </c:pt>
                <c:pt idx="4060">
                  <c:v>70.930000000000007</c:v>
                </c:pt>
                <c:pt idx="4061">
                  <c:v>71.016999999999996</c:v>
                </c:pt>
                <c:pt idx="4062">
                  <c:v>71.06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71.146000000000001</c:v>
                </c:pt>
                <c:pt idx="4068">
                  <c:v>71.146000000000001</c:v>
                </c:pt>
                <c:pt idx="4069">
                  <c:v>71.10299999999998</c:v>
                </c:pt>
                <c:pt idx="4070">
                  <c:v>71.10299999999998</c:v>
                </c:pt>
                <c:pt idx="4071">
                  <c:v>71.10299999999998</c:v>
                </c:pt>
                <c:pt idx="4072">
                  <c:v>71.06</c:v>
                </c:pt>
                <c:pt idx="4073">
                  <c:v>71.016999999999996</c:v>
                </c:pt>
                <c:pt idx="4074">
                  <c:v>71.016999999999996</c:v>
                </c:pt>
                <c:pt idx="4075">
                  <c:v>70.974000000000004</c:v>
                </c:pt>
                <c:pt idx="4076">
                  <c:v>70.974000000000004</c:v>
                </c:pt>
                <c:pt idx="4077">
                  <c:v>70.974000000000004</c:v>
                </c:pt>
                <c:pt idx="4078">
                  <c:v>70.974000000000004</c:v>
                </c:pt>
                <c:pt idx="4079">
                  <c:v>70.974000000000004</c:v>
                </c:pt>
                <c:pt idx="4080">
                  <c:v>70.974000000000004</c:v>
                </c:pt>
                <c:pt idx="4081">
                  <c:v>71.016999999999996</c:v>
                </c:pt>
                <c:pt idx="4082">
                  <c:v>71.016999999999996</c:v>
                </c:pt>
                <c:pt idx="4083">
                  <c:v>71.016999999999996</c:v>
                </c:pt>
                <c:pt idx="4084">
                  <c:v>71.06</c:v>
                </c:pt>
                <c:pt idx="4085">
                  <c:v>71.06</c:v>
                </c:pt>
                <c:pt idx="4086">
                  <c:v>71.016999999999996</c:v>
                </c:pt>
                <c:pt idx="4087">
                  <c:v>71.016999999999996</c:v>
                </c:pt>
                <c:pt idx="4088">
                  <c:v>71.016999999999996</c:v>
                </c:pt>
                <c:pt idx="4089">
                  <c:v>71.016999999999996</c:v>
                </c:pt>
                <c:pt idx="4090">
                  <c:v>71.016999999999996</c:v>
                </c:pt>
                <c:pt idx="4091">
                  <c:v>71.016999999999996</c:v>
                </c:pt>
                <c:pt idx="4092">
                  <c:v>71.016999999999996</c:v>
                </c:pt>
                <c:pt idx="4093">
                  <c:v>71.016999999999996</c:v>
                </c:pt>
                <c:pt idx="4094">
                  <c:v>71.016999999999996</c:v>
                </c:pt>
                <c:pt idx="4095">
                  <c:v>71.016999999999996</c:v>
                </c:pt>
                <c:pt idx="4096">
                  <c:v>71.06</c:v>
                </c:pt>
                <c:pt idx="4097">
                  <c:v>71.06</c:v>
                </c:pt>
                <c:pt idx="4098">
                  <c:v>71.06</c:v>
                </c:pt>
                <c:pt idx="4099">
                  <c:v>71.10299999999998</c:v>
                </c:pt>
                <c:pt idx="4100">
                  <c:v>71.10299999999998</c:v>
                </c:pt>
                <c:pt idx="4101">
                  <c:v>71.10299999999998</c:v>
                </c:pt>
                <c:pt idx="4102">
                  <c:v>71.10299999999998</c:v>
                </c:pt>
                <c:pt idx="4103">
                  <c:v>71.10299999999998</c:v>
                </c:pt>
                <c:pt idx="4104">
                  <c:v>71.10299999999998</c:v>
                </c:pt>
                <c:pt idx="4105">
                  <c:v>71.10299999999998</c:v>
                </c:pt>
                <c:pt idx="4106">
                  <c:v>71.10299999999998</c:v>
                </c:pt>
                <c:pt idx="4107">
                  <c:v>71.06</c:v>
                </c:pt>
                <c:pt idx="4108">
                  <c:v>71.06</c:v>
                </c:pt>
                <c:pt idx="4109">
                  <c:v>71.016999999999996</c:v>
                </c:pt>
                <c:pt idx="4110">
                  <c:v>71.016999999999996</c:v>
                </c:pt>
                <c:pt idx="4111">
                  <c:v>70.974000000000004</c:v>
                </c:pt>
                <c:pt idx="4112">
                  <c:v>70.930000000000007</c:v>
                </c:pt>
                <c:pt idx="4113">
                  <c:v>70.930000000000007</c:v>
                </c:pt>
                <c:pt idx="4114">
                  <c:v>70.887</c:v>
                </c:pt>
                <c:pt idx="4115">
                  <c:v>70.887</c:v>
                </c:pt>
                <c:pt idx="4116">
                  <c:v>70.846000000000004</c:v>
                </c:pt>
                <c:pt idx="4117">
                  <c:v>70.846000000000004</c:v>
                </c:pt>
                <c:pt idx="4118">
                  <c:v>70.802999999999983</c:v>
                </c:pt>
                <c:pt idx="4119">
                  <c:v>70.802999999999983</c:v>
                </c:pt>
                <c:pt idx="4120">
                  <c:v>70.802999999999983</c:v>
                </c:pt>
                <c:pt idx="4121">
                  <c:v>70.802999999999983</c:v>
                </c:pt>
                <c:pt idx="4122">
                  <c:v>70.846000000000004</c:v>
                </c:pt>
                <c:pt idx="4123">
                  <c:v>70.846000000000004</c:v>
                </c:pt>
                <c:pt idx="4124">
                  <c:v>70.887</c:v>
                </c:pt>
                <c:pt idx="4125">
                  <c:v>70.887</c:v>
                </c:pt>
                <c:pt idx="4126">
                  <c:v>70.930000000000007</c:v>
                </c:pt>
                <c:pt idx="4127">
                  <c:v>70.974000000000004</c:v>
                </c:pt>
                <c:pt idx="4128">
                  <c:v>70.974000000000004</c:v>
                </c:pt>
                <c:pt idx="4129">
                  <c:v>71.016999999999996</c:v>
                </c:pt>
                <c:pt idx="4130">
                  <c:v>71.016999999999996</c:v>
                </c:pt>
                <c:pt idx="4131">
                  <c:v>71.016999999999996</c:v>
                </c:pt>
                <c:pt idx="4132">
                  <c:v>71.016999999999996</c:v>
                </c:pt>
                <c:pt idx="4133">
                  <c:v>70.974000000000004</c:v>
                </c:pt>
                <c:pt idx="4134">
                  <c:v>70.974000000000004</c:v>
                </c:pt>
                <c:pt idx="4135">
                  <c:v>70.930000000000007</c:v>
                </c:pt>
                <c:pt idx="4136">
                  <c:v>70.930000000000007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70.846000000000004</c:v>
                </c:pt>
                <c:pt idx="4140">
                  <c:v>70.802999999999983</c:v>
                </c:pt>
                <c:pt idx="4141">
                  <c:v>70.759</c:v>
                </c:pt>
                <c:pt idx="4142">
                  <c:v>70.759</c:v>
                </c:pt>
                <c:pt idx="4143">
                  <c:v>70.715999999999994</c:v>
                </c:pt>
                <c:pt idx="4144">
                  <c:v>70.672999999999988</c:v>
                </c:pt>
                <c:pt idx="4145">
                  <c:v>70.672999999999988</c:v>
                </c:pt>
                <c:pt idx="4146">
                  <c:v>70.672999999999988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70.715999999999994</c:v>
                </c:pt>
                <c:pt idx="4150">
                  <c:v>70.715999999999994</c:v>
                </c:pt>
                <c:pt idx="4151">
                  <c:v>70.715999999999994</c:v>
                </c:pt>
                <c:pt idx="4152">
                  <c:v>70.759</c:v>
                </c:pt>
                <c:pt idx="4153">
                  <c:v>70.759</c:v>
                </c:pt>
                <c:pt idx="4154">
                  <c:v>70.759</c:v>
                </c:pt>
                <c:pt idx="4155">
                  <c:v>70.715999999999994</c:v>
                </c:pt>
                <c:pt idx="4156">
                  <c:v>70.715999999999994</c:v>
                </c:pt>
                <c:pt idx="4157">
                  <c:v>70.672999999999988</c:v>
                </c:pt>
                <c:pt idx="4158">
                  <c:v>70.672999999999988</c:v>
                </c:pt>
                <c:pt idx="4159">
                  <c:v>70.63</c:v>
                </c:pt>
                <c:pt idx="4160">
                  <c:v>70.63</c:v>
                </c:pt>
                <c:pt idx="4161">
                  <c:v>70.587000000000003</c:v>
                </c:pt>
                <c:pt idx="4162">
                  <c:v>70.587000000000003</c:v>
                </c:pt>
                <c:pt idx="4163">
                  <c:v>70.543000000000006</c:v>
                </c:pt>
                <c:pt idx="4164">
                  <c:v>70.543000000000006</c:v>
                </c:pt>
                <c:pt idx="4165">
                  <c:v>70.543000000000006</c:v>
                </c:pt>
                <c:pt idx="4166">
                  <c:v>70.501999999999995</c:v>
                </c:pt>
                <c:pt idx="4167">
                  <c:v>70.501999999999995</c:v>
                </c:pt>
                <c:pt idx="4168">
                  <c:v>70.501999999999995</c:v>
                </c:pt>
                <c:pt idx="4169">
                  <c:v>70.501999999999995</c:v>
                </c:pt>
                <c:pt idx="4170">
                  <c:v>70.501999999999995</c:v>
                </c:pt>
                <c:pt idx="4171">
                  <c:v>70.501999999999995</c:v>
                </c:pt>
                <c:pt idx="4172">
                  <c:v>70.501999999999995</c:v>
                </c:pt>
                <c:pt idx="4173">
                  <c:v>70.501999999999995</c:v>
                </c:pt>
                <c:pt idx="4174">
                  <c:v>70.501999999999995</c:v>
                </c:pt>
                <c:pt idx="4175">
                  <c:v>70.543000000000006</c:v>
                </c:pt>
                <c:pt idx="4176">
                  <c:v>70.543000000000006</c:v>
                </c:pt>
                <c:pt idx="4177">
                  <c:v>70.543000000000006</c:v>
                </c:pt>
                <c:pt idx="4178">
                  <c:v>70.543000000000006</c:v>
                </c:pt>
                <c:pt idx="4179">
                  <c:v>70.543000000000006</c:v>
                </c:pt>
                <c:pt idx="4180">
                  <c:v>70.543000000000006</c:v>
                </c:pt>
                <c:pt idx="4181">
                  <c:v>70.587000000000003</c:v>
                </c:pt>
                <c:pt idx="4182">
                  <c:v>70.587000000000003</c:v>
                </c:pt>
                <c:pt idx="4183">
                  <c:v>70.587000000000003</c:v>
                </c:pt>
                <c:pt idx="4184">
                  <c:v>70.587000000000003</c:v>
                </c:pt>
                <c:pt idx="4185">
                  <c:v>70.587000000000003</c:v>
                </c:pt>
                <c:pt idx="4186">
                  <c:v>70.587000000000003</c:v>
                </c:pt>
                <c:pt idx="4187">
                  <c:v>70.587000000000003</c:v>
                </c:pt>
                <c:pt idx="4188">
                  <c:v>70.63</c:v>
                </c:pt>
                <c:pt idx="4189">
                  <c:v>70.63</c:v>
                </c:pt>
                <c:pt idx="4190">
                  <c:v>70.63</c:v>
                </c:pt>
                <c:pt idx="4191">
                  <c:v>70.63</c:v>
                </c:pt>
                <c:pt idx="4192">
                  <c:v>70.63</c:v>
                </c:pt>
                <c:pt idx="4193">
                  <c:v>70.63</c:v>
                </c:pt>
                <c:pt idx="4194">
                  <c:v>70.63</c:v>
                </c:pt>
                <c:pt idx="4195">
                  <c:v>70.63</c:v>
                </c:pt>
                <c:pt idx="4196">
                  <c:v>70.63</c:v>
                </c:pt>
                <c:pt idx="4197">
                  <c:v>70.587000000000003</c:v>
                </c:pt>
                <c:pt idx="4198">
                  <c:v>70.587000000000003</c:v>
                </c:pt>
                <c:pt idx="4199">
                  <c:v>70.587000000000003</c:v>
                </c:pt>
                <c:pt idx="4200">
                  <c:v>70.587000000000003</c:v>
                </c:pt>
                <c:pt idx="4201">
                  <c:v>70.587000000000003</c:v>
                </c:pt>
                <c:pt idx="4202">
                  <c:v>70.587000000000003</c:v>
                </c:pt>
                <c:pt idx="4203">
                  <c:v>70.587000000000003</c:v>
                </c:pt>
                <c:pt idx="4204">
                  <c:v>70.587000000000003</c:v>
                </c:pt>
                <c:pt idx="4205">
                  <c:v>70.587000000000003</c:v>
                </c:pt>
                <c:pt idx="4206">
                  <c:v>70.587000000000003</c:v>
                </c:pt>
                <c:pt idx="4207">
                  <c:v>70.587000000000003</c:v>
                </c:pt>
                <c:pt idx="4208">
                  <c:v>70.587000000000003</c:v>
                </c:pt>
                <c:pt idx="4209">
                  <c:v>70.587000000000003</c:v>
                </c:pt>
                <c:pt idx="4210">
                  <c:v>70.587000000000003</c:v>
                </c:pt>
                <c:pt idx="4211">
                  <c:v>70.587000000000003</c:v>
                </c:pt>
                <c:pt idx="4212">
                  <c:v>70.587000000000003</c:v>
                </c:pt>
                <c:pt idx="4213">
                  <c:v>70.587000000000003</c:v>
                </c:pt>
                <c:pt idx="4214">
                  <c:v>70.543000000000006</c:v>
                </c:pt>
                <c:pt idx="4215">
                  <c:v>70.543000000000006</c:v>
                </c:pt>
                <c:pt idx="4216">
                  <c:v>70.501999999999995</c:v>
                </c:pt>
                <c:pt idx="4217">
                  <c:v>70.501999999999995</c:v>
                </c:pt>
                <c:pt idx="4218">
                  <c:v>70.459000000000003</c:v>
                </c:pt>
                <c:pt idx="4219">
                  <c:v>70.415999999999997</c:v>
                </c:pt>
                <c:pt idx="4220">
                  <c:v>70.415999999999997</c:v>
                </c:pt>
                <c:pt idx="4221">
                  <c:v>70.371999999999986</c:v>
                </c:pt>
                <c:pt idx="4222">
                  <c:v>70.371999999999986</c:v>
                </c:pt>
                <c:pt idx="4223">
                  <c:v>70.371999999999986</c:v>
                </c:pt>
                <c:pt idx="4224">
                  <c:v>70.328999999999979</c:v>
                </c:pt>
                <c:pt idx="4225">
                  <c:v>70.328999999999979</c:v>
                </c:pt>
                <c:pt idx="4226">
                  <c:v>70.328999999999979</c:v>
                </c:pt>
                <c:pt idx="4227">
                  <c:v>70.328999999999979</c:v>
                </c:pt>
                <c:pt idx="4228">
                  <c:v>70.328999999999979</c:v>
                </c:pt>
                <c:pt idx="4229">
                  <c:v>70.328999999999979</c:v>
                </c:pt>
                <c:pt idx="4230">
                  <c:v>70.328999999999979</c:v>
                </c:pt>
                <c:pt idx="4231">
                  <c:v>70.328999999999979</c:v>
                </c:pt>
                <c:pt idx="4232">
                  <c:v>70.328999999999979</c:v>
                </c:pt>
                <c:pt idx="4233">
                  <c:v>70.371999999999986</c:v>
                </c:pt>
                <c:pt idx="4234">
                  <c:v>70.371999999999986</c:v>
                </c:pt>
                <c:pt idx="4235">
                  <c:v>70.415999999999997</c:v>
                </c:pt>
                <c:pt idx="4236">
                  <c:v>70.415999999999997</c:v>
                </c:pt>
                <c:pt idx="4237">
                  <c:v>70.459000000000003</c:v>
                </c:pt>
                <c:pt idx="4238">
                  <c:v>70.459000000000003</c:v>
                </c:pt>
                <c:pt idx="4239">
                  <c:v>70.501999999999995</c:v>
                </c:pt>
                <c:pt idx="4240">
                  <c:v>70.501999999999995</c:v>
                </c:pt>
                <c:pt idx="4241">
                  <c:v>70.543000000000006</c:v>
                </c:pt>
                <c:pt idx="4242">
                  <c:v>70.543000000000006</c:v>
                </c:pt>
                <c:pt idx="4243">
                  <c:v>70.587000000000003</c:v>
                </c:pt>
                <c:pt idx="4244">
                  <c:v>70.587000000000003</c:v>
                </c:pt>
                <c:pt idx="4245">
                  <c:v>70.587000000000003</c:v>
                </c:pt>
                <c:pt idx="4246">
                  <c:v>70.63</c:v>
                </c:pt>
                <c:pt idx="4247">
                  <c:v>70.63</c:v>
                </c:pt>
                <c:pt idx="4248">
                  <c:v>70.63</c:v>
                </c:pt>
                <c:pt idx="4249">
                  <c:v>70.63</c:v>
                </c:pt>
                <c:pt idx="4250">
                  <c:v>70.63</c:v>
                </c:pt>
                <c:pt idx="4251">
                  <c:v>70.63</c:v>
                </c:pt>
                <c:pt idx="4252">
                  <c:v>70.63</c:v>
                </c:pt>
                <c:pt idx="4253">
                  <c:v>70.672999999999988</c:v>
                </c:pt>
                <c:pt idx="4254">
                  <c:v>70.672999999999988</c:v>
                </c:pt>
                <c:pt idx="4255">
                  <c:v>70.715999999999994</c:v>
                </c:pt>
                <c:pt idx="4256">
                  <c:v>70.759</c:v>
                </c:pt>
                <c:pt idx="4257">
                  <c:v>70.759</c:v>
                </c:pt>
                <c:pt idx="4258">
                  <c:v>70.802999999999983</c:v>
                </c:pt>
                <c:pt idx="4259">
                  <c:v>70.846000000000004</c:v>
                </c:pt>
                <c:pt idx="4260">
                  <c:v>70.846000000000004</c:v>
                </c:pt>
                <c:pt idx="4261">
                  <c:v>70.887</c:v>
                </c:pt>
                <c:pt idx="4262">
                  <c:v>70.887</c:v>
                </c:pt>
                <c:pt idx="4263">
                  <c:v>70.930000000000007</c:v>
                </c:pt>
                <c:pt idx="4264">
                  <c:v>70.930000000000007</c:v>
                </c:pt>
                <c:pt idx="4265">
                  <c:v>70.930000000000007</c:v>
                </c:pt>
                <c:pt idx="4266">
                  <c:v>70.974000000000004</c:v>
                </c:pt>
                <c:pt idx="4267">
                  <c:v>70.974000000000004</c:v>
                </c:pt>
                <c:pt idx="4268">
                  <c:v>71.016999999999996</c:v>
                </c:pt>
                <c:pt idx="4269">
                  <c:v>71.016999999999996</c:v>
                </c:pt>
                <c:pt idx="4270">
                  <c:v>71.06</c:v>
                </c:pt>
                <c:pt idx="4271">
                  <c:v>71.06</c:v>
                </c:pt>
                <c:pt idx="4272">
                  <c:v>71.10299999999998</c:v>
                </c:pt>
                <c:pt idx="4273">
                  <c:v>71.10299999999998</c:v>
                </c:pt>
                <c:pt idx="4274">
                  <c:v>71.10299999999998</c:v>
                </c:pt>
                <c:pt idx="4275">
                  <c:v>71.10299999999998</c:v>
                </c:pt>
                <c:pt idx="4276">
                  <c:v>71.10299999999998</c:v>
                </c:pt>
                <c:pt idx="4277">
                  <c:v>71.10299999999998</c:v>
                </c:pt>
                <c:pt idx="4278">
                  <c:v>71.10299999999998</c:v>
                </c:pt>
                <c:pt idx="4279">
                  <c:v>71.10299999999998</c:v>
                </c:pt>
                <c:pt idx="4280">
                  <c:v>71.10299999999998</c:v>
                </c:pt>
                <c:pt idx="4281">
                  <c:v>71.10299999999998</c:v>
                </c:pt>
                <c:pt idx="4282">
                  <c:v>71.10299999999998</c:v>
                </c:pt>
                <c:pt idx="4283">
                  <c:v>71.06</c:v>
                </c:pt>
                <c:pt idx="4284">
                  <c:v>71.06</c:v>
                </c:pt>
                <c:pt idx="4285">
                  <c:v>71.06</c:v>
                </c:pt>
                <c:pt idx="4286">
                  <c:v>71.06</c:v>
                </c:pt>
                <c:pt idx="4287">
                  <c:v>71.06</c:v>
                </c:pt>
                <c:pt idx="4288">
                  <c:v>71.06</c:v>
                </c:pt>
                <c:pt idx="4289">
                  <c:v>71.06</c:v>
                </c:pt>
                <c:pt idx="4290">
                  <c:v>71.06</c:v>
                </c:pt>
                <c:pt idx="4291">
                  <c:v>71.06</c:v>
                </c:pt>
                <c:pt idx="4292">
                  <c:v>71.06</c:v>
                </c:pt>
                <c:pt idx="4293">
                  <c:v>71.06</c:v>
                </c:pt>
                <c:pt idx="4294">
                  <c:v>71.06</c:v>
                </c:pt>
                <c:pt idx="4295">
                  <c:v>71.06</c:v>
                </c:pt>
                <c:pt idx="4296">
                  <c:v>71.06</c:v>
                </c:pt>
                <c:pt idx="4297">
                  <c:v>71.10299999999998</c:v>
                </c:pt>
                <c:pt idx="4298">
                  <c:v>71.10299999999998</c:v>
                </c:pt>
                <c:pt idx="4299">
                  <c:v>71.10299999999998</c:v>
                </c:pt>
                <c:pt idx="4300">
                  <c:v>71.10299999999998</c:v>
                </c:pt>
                <c:pt idx="4301">
                  <c:v>71.10299999999998</c:v>
                </c:pt>
                <c:pt idx="4302">
                  <c:v>71.10299999999998</c:v>
                </c:pt>
                <c:pt idx="4303">
                  <c:v>71.10299999999998</c:v>
                </c:pt>
                <c:pt idx="4304">
                  <c:v>71.10299999999998</c:v>
                </c:pt>
                <c:pt idx="4305">
                  <c:v>71.146000000000001</c:v>
                </c:pt>
                <c:pt idx="4306">
                  <c:v>71.146000000000001</c:v>
                </c:pt>
                <c:pt idx="4307">
                  <c:v>71.146000000000001</c:v>
                </c:pt>
                <c:pt idx="4308">
                  <c:v>71.19</c:v>
                </c:pt>
                <c:pt idx="4309">
                  <c:v>71.230999999999995</c:v>
                </c:pt>
                <c:pt idx="4310">
                  <c:v>71.230999999999995</c:v>
                </c:pt>
                <c:pt idx="4311">
                  <c:v>71.274000000000001</c:v>
                </c:pt>
                <c:pt idx="4312">
                  <c:v>71.274000000000001</c:v>
                </c:pt>
                <c:pt idx="4313">
                  <c:v>71.316999999999993</c:v>
                </c:pt>
                <c:pt idx="4314">
                  <c:v>71.361000000000004</c:v>
                </c:pt>
                <c:pt idx="4315">
                  <c:v>71.361000000000004</c:v>
                </c:pt>
                <c:pt idx="4316">
                  <c:v>71.403999999999996</c:v>
                </c:pt>
                <c:pt idx="4317">
                  <c:v>71.403999999999996</c:v>
                </c:pt>
                <c:pt idx="4318">
                  <c:v>71.447000000000031</c:v>
                </c:pt>
                <c:pt idx="4319">
                  <c:v>71.447000000000031</c:v>
                </c:pt>
                <c:pt idx="4320">
                  <c:v>71.489999999999995</c:v>
                </c:pt>
                <c:pt idx="4321">
                  <c:v>71.489999999999995</c:v>
                </c:pt>
                <c:pt idx="4322">
                  <c:v>71.489999999999995</c:v>
                </c:pt>
                <c:pt idx="4323">
                  <c:v>71.489999999999995</c:v>
                </c:pt>
                <c:pt idx="4324">
                  <c:v>71.489999999999995</c:v>
                </c:pt>
                <c:pt idx="4325">
                  <c:v>71.489999999999995</c:v>
                </c:pt>
                <c:pt idx="4326">
                  <c:v>71.489999999999995</c:v>
                </c:pt>
                <c:pt idx="4327">
                  <c:v>71.489999999999995</c:v>
                </c:pt>
                <c:pt idx="4328">
                  <c:v>71.489999999999995</c:v>
                </c:pt>
                <c:pt idx="4329">
                  <c:v>71.533000000000001</c:v>
                </c:pt>
                <c:pt idx="4330">
                  <c:v>71.533000000000001</c:v>
                </c:pt>
                <c:pt idx="4331">
                  <c:v>71.533000000000001</c:v>
                </c:pt>
                <c:pt idx="4332">
                  <c:v>71.533000000000001</c:v>
                </c:pt>
                <c:pt idx="4333">
                  <c:v>71.533000000000001</c:v>
                </c:pt>
                <c:pt idx="4334">
                  <c:v>71.533000000000001</c:v>
                </c:pt>
                <c:pt idx="4335">
                  <c:v>71.576999999999998</c:v>
                </c:pt>
                <c:pt idx="4336">
                  <c:v>71.576999999999998</c:v>
                </c:pt>
                <c:pt idx="4337">
                  <c:v>71.576999999999998</c:v>
                </c:pt>
                <c:pt idx="4338">
                  <c:v>71.576999999999998</c:v>
                </c:pt>
                <c:pt idx="4339">
                  <c:v>71.576999999999998</c:v>
                </c:pt>
                <c:pt idx="4340">
                  <c:v>71.576999999999998</c:v>
                </c:pt>
                <c:pt idx="4341">
                  <c:v>71.576999999999998</c:v>
                </c:pt>
                <c:pt idx="4342">
                  <c:v>71.576999999999998</c:v>
                </c:pt>
                <c:pt idx="4343">
                  <c:v>71.533000000000001</c:v>
                </c:pt>
                <c:pt idx="4344">
                  <c:v>71.533000000000001</c:v>
                </c:pt>
                <c:pt idx="4345">
                  <c:v>71.489999999999995</c:v>
                </c:pt>
                <c:pt idx="4346">
                  <c:v>71.447000000000031</c:v>
                </c:pt>
                <c:pt idx="4347">
                  <c:v>71.403999999999996</c:v>
                </c:pt>
                <c:pt idx="4348">
                  <c:v>71.361000000000004</c:v>
                </c:pt>
                <c:pt idx="4349">
                  <c:v>71.316999999999993</c:v>
                </c:pt>
                <c:pt idx="4350">
                  <c:v>71.274000000000001</c:v>
                </c:pt>
                <c:pt idx="4351">
                  <c:v>71.230999999999995</c:v>
                </c:pt>
                <c:pt idx="4352">
                  <c:v>71.19</c:v>
                </c:pt>
                <c:pt idx="4353">
                  <c:v>71.146000000000001</c:v>
                </c:pt>
                <c:pt idx="4354">
                  <c:v>71.146000000000001</c:v>
                </c:pt>
                <c:pt idx="4355">
                  <c:v>71.146000000000001</c:v>
                </c:pt>
                <c:pt idx="4356">
                  <c:v>71.10299999999998</c:v>
                </c:pt>
                <c:pt idx="4357">
                  <c:v>71.10299999999998</c:v>
                </c:pt>
                <c:pt idx="4358">
                  <c:v>71.10299999999998</c:v>
                </c:pt>
                <c:pt idx="4359">
                  <c:v>71.10299999999998</c:v>
                </c:pt>
                <c:pt idx="4360">
                  <c:v>71.10299999999998</c:v>
                </c:pt>
                <c:pt idx="4361">
                  <c:v>71.10299999999998</c:v>
                </c:pt>
                <c:pt idx="4362">
                  <c:v>71.10299999999998</c:v>
                </c:pt>
                <c:pt idx="4363">
                  <c:v>71.146000000000001</c:v>
                </c:pt>
                <c:pt idx="4364">
                  <c:v>71.146000000000001</c:v>
                </c:pt>
                <c:pt idx="4365">
                  <c:v>71.146000000000001</c:v>
                </c:pt>
                <c:pt idx="4366">
                  <c:v>71.19</c:v>
                </c:pt>
                <c:pt idx="4367">
                  <c:v>71.230999999999995</c:v>
                </c:pt>
                <c:pt idx="4368">
                  <c:v>71.230999999999995</c:v>
                </c:pt>
                <c:pt idx="4369">
                  <c:v>71.274000000000001</c:v>
                </c:pt>
                <c:pt idx="4370">
                  <c:v>71.274000000000001</c:v>
                </c:pt>
                <c:pt idx="4371">
                  <c:v>71.316999999999993</c:v>
                </c:pt>
                <c:pt idx="4372">
                  <c:v>71.316999999999993</c:v>
                </c:pt>
                <c:pt idx="4373">
                  <c:v>71.316999999999993</c:v>
                </c:pt>
                <c:pt idx="4374">
                  <c:v>71.361000000000004</c:v>
                </c:pt>
                <c:pt idx="4375">
                  <c:v>71.361000000000004</c:v>
                </c:pt>
                <c:pt idx="4376">
                  <c:v>71.361000000000004</c:v>
                </c:pt>
                <c:pt idx="4377">
                  <c:v>71.361000000000004</c:v>
                </c:pt>
                <c:pt idx="4378">
                  <c:v>71.316999999999993</c:v>
                </c:pt>
                <c:pt idx="4379">
                  <c:v>71.316999999999993</c:v>
                </c:pt>
                <c:pt idx="4380">
                  <c:v>71.316999999999993</c:v>
                </c:pt>
                <c:pt idx="4381">
                  <c:v>71.274000000000001</c:v>
                </c:pt>
                <c:pt idx="4382">
                  <c:v>71.274000000000001</c:v>
                </c:pt>
                <c:pt idx="4383">
                  <c:v>71.230999999999995</c:v>
                </c:pt>
                <c:pt idx="4384">
                  <c:v>71.19</c:v>
                </c:pt>
                <c:pt idx="4385">
                  <c:v>71.19</c:v>
                </c:pt>
                <c:pt idx="4386">
                  <c:v>71.146000000000001</c:v>
                </c:pt>
                <c:pt idx="4387">
                  <c:v>71.10299999999998</c:v>
                </c:pt>
                <c:pt idx="4388">
                  <c:v>71.10299999999998</c:v>
                </c:pt>
                <c:pt idx="4389">
                  <c:v>71.06</c:v>
                </c:pt>
                <c:pt idx="4390">
                  <c:v>71.016999999999996</c:v>
                </c:pt>
                <c:pt idx="4391">
                  <c:v>71.016999999999996</c:v>
                </c:pt>
                <c:pt idx="4392">
                  <c:v>71.016999999999996</c:v>
                </c:pt>
                <c:pt idx="4393">
                  <c:v>70.974000000000004</c:v>
                </c:pt>
                <c:pt idx="4394">
                  <c:v>71.016999999999996</c:v>
                </c:pt>
                <c:pt idx="4395">
                  <c:v>70.974000000000004</c:v>
                </c:pt>
                <c:pt idx="4396">
                  <c:v>71.016999999999996</c:v>
                </c:pt>
                <c:pt idx="4397">
                  <c:v>71.016999999999996</c:v>
                </c:pt>
                <c:pt idx="4398">
                  <c:v>71.016999999999996</c:v>
                </c:pt>
                <c:pt idx="4399">
                  <c:v>71.016999999999996</c:v>
                </c:pt>
                <c:pt idx="4400">
                  <c:v>71.016999999999996</c:v>
                </c:pt>
                <c:pt idx="4401">
                  <c:v>71.06</c:v>
                </c:pt>
                <c:pt idx="4402">
                  <c:v>71.06</c:v>
                </c:pt>
                <c:pt idx="4403">
                  <c:v>71.06</c:v>
                </c:pt>
                <c:pt idx="4404">
                  <c:v>71.10299999999998</c:v>
                </c:pt>
                <c:pt idx="4405">
                  <c:v>71.06</c:v>
                </c:pt>
                <c:pt idx="4406">
                  <c:v>71.06</c:v>
                </c:pt>
                <c:pt idx="4407">
                  <c:v>71.06</c:v>
                </c:pt>
                <c:pt idx="4408">
                  <c:v>71.016999999999996</c:v>
                </c:pt>
                <c:pt idx="4409">
                  <c:v>71.016999999999996</c:v>
                </c:pt>
                <c:pt idx="4410">
                  <c:v>70.974000000000004</c:v>
                </c:pt>
                <c:pt idx="4411">
                  <c:v>70.930000000000007</c:v>
                </c:pt>
                <c:pt idx="4412">
                  <c:v>70.930000000000007</c:v>
                </c:pt>
                <c:pt idx="4413">
                  <c:v>70.887</c:v>
                </c:pt>
                <c:pt idx="4414">
                  <c:v>70.846000000000004</c:v>
                </c:pt>
                <c:pt idx="4415">
                  <c:v>70.846000000000004</c:v>
                </c:pt>
                <c:pt idx="4416">
                  <c:v>70.802999999999983</c:v>
                </c:pt>
                <c:pt idx="4417">
                  <c:v>70.759</c:v>
                </c:pt>
                <c:pt idx="4418">
                  <c:v>70.759</c:v>
                </c:pt>
                <c:pt idx="4419">
                  <c:v>70.715999999999994</c:v>
                </c:pt>
                <c:pt idx="4420">
                  <c:v>70.672999999999988</c:v>
                </c:pt>
                <c:pt idx="4421">
                  <c:v>70.672999999999988</c:v>
                </c:pt>
                <c:pt idx="4422">
                  <c:v>70.63</c:v>
                </c:pt>
                <c:pt idx="4423">
                  <c:v>70.587000000000003</c:v>
                </c:pt>
                <c:pt idx="4424">
                  <c:v>70.543000000000006</c:v>
                </c:pt>
                <c:pt idx="4425">
                  <c:v>70.543000000000006</c:v>
                </c:pt>
                <c:pt idx="4426">
                  <c:v>70.501999999999995</c:v>
                </c:pt>
                <c:pt idx="4427">
                  <c:v>70.501999999999995</c:v>
                </c:pt>
                <c:pt idx="4428">
                  <c:v>70.501999999999995</c:v>
                </c:pt>
                <c:pt idx="4429">
                  <c:v>70.501999999999995</c:v>
                </c:pt>
                <c:pt idx="4430">
                  <c:v>70.501999999999995</c:v>
                </c:pt>
                <c:pt idx="4431">
                  <c:v>70.501999999999995</c:v>
                </c:pt>
                <c:pt idx="4432">
                  <c:v>70.543000000000006</c:v>
                </c:pt>
                <c:pt idx="4433">
                  <c:v>70.543000000000006</c:v>
                </c:pt>
                <c:pt idx="4434">
                  <c:v>70.587000000000003</c:v>
                </c:pt>
                <c:pt idx="4435">
                  <c:v>70.587000000000003</c:v>
                </c:pt>
                <c:pt idx="4436">
                  <c:v>70.63</c:v>
                </c:pt>
                <c:pt idx="4437">
                  <c:v>70.63</c:v>
                </c:pt>
                <c:pt idx="4438">
                  <c:v>70.63</c:v>
                </c:pt>
                <c:pt idx="4439">
                  <c:v>70.672999999999988</c:v>
                </c:pt>
                <c:pt idx="4440">
                  <c:v>70.672999999999988</c:v>
                </c:pt>
                <c:pt idx="4441">
                  <c:v>70.715999999999994</c:v>
                </c:pt>
                <c:pt idx="4442">
                  <c:v>70.715999999999994</c:v>
                </c:pt>
                <c:pt idx="4443">
                  <c:v>70.715999999999994</c:v>
                </c:pt>
                <c:pt idx="4444">
                  <c:v>70.759</c:v>
                </c:pt>
                <c:pt idx="4445">
                  <c:v>70.759</c:v>
                </c:pt>
                <c:pt idx="4446">
                  <c:v>70.759</c:v>
                </c:pt>
                <c:pt idx="4447">
                  <c:v>70.759</c:v>
                </c:pt>
                <c:pt idx="4448">
                  <c:v>70.802999999999983</c:v>
                </c:pt>
                <c:pt idx="4449">
                  <c:v>70.802999999999983</c:v>
                </c:pt>
                <c:pt idx="4450">
                  <c:v>70.802999999999983</c:v>
                </c:pt>
                <c:pt idx="4451">
                  <c:v>70.802999999999983</c:v>
                </c:pt>
                <c:pt idx="4452">
                  <c:v>70.846000000000004</c:v>
                </c:pt>
                <c:pt idx="4453">
                  <c:v>70.846000000000004</c:v>
                </c:pt>
                <c:pt idx="4454">
                  <c:v>70.846000000000004</c:v>
                </c:pt>
                <c:pt idx="4455">
                  <c:v>70.846000000000004</c:v>
                </c:pt>
                <c:pt idx="4456">
                  <c:v>70.846000000000004</c:v>
                </c:pt>
                <c:pt idx="4457">
                  <c:v>70.887</c:v>
                </c:pt>
                <c:pt idx="4458">
                  <c:v>70.887</c:v>
                </c:pt>
                <c:pt idx="4459">
                  <c:v>70.887</c:v>
                </c:pt>
                <c:pt idx="4460">
                  <c:v>70.887</c:v>
                </c:pt>
                <c:pt idx="4461">
                  <c:v>70.887</c:v>
                </c:pt>
                <c:pt idx="4462">
                  <c:v>70.887</c:v>
                </c:pt>
                <c:pt idx="4463">
                  <c:v>70.887</c:v>
                </c:pt>
                <c:pt idx="4464">
                  <c:v>70.846000000000004</c:v>
                </c:pt>
                <c:pt idx="4465">
                  <c:v>70.846000000000004</c:v>
                </c:pt>
                <c:pt idx="4466">
                  <c:v>70.846000000000004</c:v>
                </c:pt>
                <c:pt idx="4467">
                  <c:v>70.802999999999983</c:v>
                </c:pt>
                <c:pt idx="4468">
                  <c:v>70.802999999999983</c:v>
                </c:pt>
                <c:pt idx="4469">
                  <c:v>70.802999999999983</c:v>
                </c:pt>
                <c:pt idx="4470">
                  <c:v>70.759</c:v>
                </c:pt>
                <c:pt idx="4471">
                  <c:v>70.759</c:v>
                </c:pt>
                <c:pt idx="4472">
                  <c:v>70.759</c:v>
                </c:pt>
                <c:pt idx="4473">
                  <c:v>70.759</c:v>
                </c:pt>
                <c:pt idx="4474">
                  <c:v>70.715999999999994</c:v>
                </c:pt>
                <c:pt idx="4475">
                  <c:v>70.715999999999994</c:v>
                </c:pt>
                <c:pt idx="4476">
                  <c:v>70.715999999999994</c:v>
                </c:pt>
                <c:pt idx="4477">
                  <c:v>70.715999999999994</c:v>
                </c:pt>
                <c:pt idx="4478">
                  <c:v>70.759</c:v>
                </c:pt>
                <c:pt idx="4479">
                  <c:v>70.759</c:v>
                </c:pt>
                <c:pt idx="4480">
                  <c:v>70.759</c:v>
                </c:pt>
                <c:pt idx="4481">
                  <c:v>70.759</c:v>
                </c:pt>
                <c:pt idx="4482">
                  <c:v>70.802999999999983</c:v>
                </c:pt>
                <c:pt idx="4483">
                  <c:v>70.802999999999983</c:v>
                </c:pt>
                <c:pt idx="4484">
                  <c:v>70.802999999999983</c:v>
                </c:pt>
                <c:pt idx="4485">
                  <c:v>70.846000000000004</c:v>
                </c:pt>
                <c:pt idx="4486">
                  <c:v>70.846000000000004</c:v>
                </c:pt>
                <c:pt idx="4487">
                  <c:v>70.846000000000004</c:v>
                </c:pt>
                <c:pt idx="4488">
                  <c:v>70.846000000000004</c:v>
                </c:pt>
                <c:pt idx="4489">
                  <c:v>70.846000000000004</c:v>
                </c:pt>
                <c:pt idx="4490">
                  <c:v>70.846000000000004</c:v>
                </c:pt>
                <c:pt idx="4491">
                  <c:v>70.846000000000004</c:v>
                </c:pt>
                <c:pt idx="4492">
                  <c:v>70.887</c:v>
                </c:pt>
                <c:pt idx="4493">
                  <c:v>70.887</c:v>
                </c:pt>
                <c:pt idx="4494">
                  <c:v>70.887</c:v>
                </c:pt>
                <c:pt idx="4495">
                  <c:v>70.887</c:v>
                </c:pt>
                <c:pt idx="4496">
                  <c:v>70.887</c:v>
                </c:pt>
                <c:pt idx="4497">
                  <c:v>70.930000000000007</c:v>
                </c:pt>
                <c:pt idx="4498">
                  <c:v>70.930000000000007</c:v>
                </c:pt>
                <c:pt idx="4499">
                  <c:v>70.930000000000007</c:v>
                </c:pt>
                <c:pt idx="4500">
                  <c:v>70.930000000000007</c:v>
                </c:pt>
                <c:pt idx="4501">
                  <c:v>70.930000000000007</c:v>
                </c:pt>
                <c:pt idx="4502">
                  <c:v>70.930000000000007</c:v>
                </c:pt>
                <c:pt idx="4503">
                  <c:v>70.930000000000007</c:v>
                </c:pt>
                <c:pt idx="4504">
                  <c:v>70.974000000000004</c:v>
                </c:pt>
                <c:pt idx="4505">
                  <c:v>70.974000000000004</c:v>
                </c:pt>
                <c:pt idx="4506">
                  <c:v>71.016999999999996</c:v>
                </c:pt>
                <c:pt idx="4507">
                  <c:v>71.016999999999996</c:v>
                </c:pt>
                <c:pt idx="4508">
                  <c:v>71.06</c:v>
                </c:pt>
                <c:pt idx="4509">
                  <c:v>71.10299999999998</c:v>
                </c:pt>
                <c:pt idx="4510">
                  <c:v>71.146000000000001</c:v>
                </c:pt>
                <c:pt idx="4511">
                  <c:v>71.146000000000001</c:v>
                </c:pt>
                <c:pt idx="4512">
                  <c:v>71.19</c:v>
                </c:pt>
                <c:pt idx="4513">
                  <c:v>71.19</c:v>
                </c:pt>
                <c:pt idx="4514">
                  <c:v>71.19</c:v>
                </c:pt>
                <c:pt idx="4515">
                  <c:v>71.19</c:v>
                </c:pt>
                <c:pt idx="4516">
                  <c:v>71.19</c:v>
                </c:pt>
                <c:pt idx="4517">
                  <c:v>71.19</c:v>
                </c:pt>
                <c:pt idx="4518">
                  <c:v>71.19</c:v>
                </c:pt>
                <c:pt idx="4519">
                  <c:v>71.19</c:v>
                </c:pt>
                <c:pt idx="4520">
                  <c:v>71.19</c:v>
                </c:pt>
                <c:pt idx="4521">
                  <c:v>71.230999999999995</c:v>
                </c:pt>
                <c:pt idx="4522">
                  <c:v>71.230999999999995</c:v>
                </c:pt>
                <c:pt idx="4523">
                  <c:v>71.230999999999995</c:v>
                </c:pt>
                <c:pt idx="4524">
                  <c:v>71.230999999999995</c:v>
                </c:pt>
                <c:pt idx="4525">
                  <c:v>71.274000000000001</c:v>
                </c:pt>
                <c:pt idx="4526">
                  <c:v>71.274000000000001</c:v>
                </c:pt>
                <c:pt idx="4527">
                  <c:v>71.274000000000001</c:v>
                </c:pt>
                <c:pt idx="4528">
                  <c:v>71.274000000000001</c:v>
                </c:pt>
                <c:pt idx="4529">
                  <c:v>71.274000000000001</c:v>
                </c:pt>
                <c:pt idx="4530">
                  <c:v>71.274000000000001</c:v>
                </c:pt>
                <c:pt idx="4531">
                  <c:v>71.274000000000001</c:v>
                </c:pt>
                <c:pt idx="4532">
                  <c:v>71.274000000000001</c:v>
                </c:pt>
                <c:pt idx="4533">
                  <c:v>71.274000000000001</c:v>
                </c:pt>
                <c:pt idx="4534">
                  <c:v>71.274000000000001</c:v>
                </c:pt>
                <c:pt idx="4535">
                  <c:v>71.230999999999995</c:v>
                </c:pt>
                <c:pt idx="4536">
                  <c:v>71.230999999999995</c:v>
                </c:pt>
                <c:pt idx="4537">
                  <c:v>71.19</c:v>
                </c:pt>
                <c:pt idx="4538">
                  <c:v>71.19</c:v>
                </c:pt>
                <c:pt idx="4539">
                  <c:v>71.146000000000001</c:v>
                </c:pt>
                <c:pt idx="4540">
                  <c:v>71.10299999999998</c:v>
                </c:pt>
                <c:pt idx="4541">
                  <c:v>71.10299999999998</c:v>
                </c:pt>
                <c:pt idx="4542">
                  <c:v>71.10299999999998</c:v>
                </c:pt>
                <c:pt idx="4543">
                  <c:v>71.06</c:v>
                </c:pt>
                <c:pt idx="4544">
                  <c:v>71.06</c:v>
                </c:pt>
                <c:pt idx="4545">
                  <c:v>71.06</c:v>
                </c:pt>
                <c:pt idx="4546">
                  <c:v>71.10299999999998</c:v>
                </c:pt>
                <c:pt idx="4547">
                  <c:v>71.10299999999998</c:v>
                </c:pt>
                <c:pt idx="4548">
                  <c:v>71.146000000000001</c:v>
                </c:pt>
                <c:pt idx="4549">
                  <c:v>71.146000000000001</c:v>
                </c:pt>
                <c:pt idx="4550">
                  <c:v>71.19</c:v>
                </c:pt>
                <c:pt idx="4551">
                  <c:v>71.19</c:v>
                </c:pt>
                <c:pt idx="4552">
                  <c:v>71.19</c:v>
                </c:pt>
                <c:pt idx="4553">
                  <c:v>71.230999999999995</c:v>
                </c:pt>
                <c:pt idx="4554">
                  <c:v>71.230999999999995</c:v>
                </c:pt>
                <c:pt idx="4555">
                  <c:v>71.230999999999995</c:v>
                </c:pt>
                <c:pt idx="4556">
                  <c:v>71.230999999999995</c:v>
                </c:pt>
                <c:pt idx="4557">
                  <c:v>71.230999999999995</c:v>
                </c:pt>
                <c:pt idx="4558">
                  <c:v>71.274000000000001</c:v>
                </c:pt>
                <c:pt idx="4559">
                  <c:v>71.274000000000001</c:v>
                </c:pt>
                <c:pt idx="4560">
                  <c:v>71.274000000000001</c:v>
                </c:pt>
                <c:pt idx="4561">
                  <c:v>71.274000000000001</c:v>
                </c:pt>
                <c:pt idx="4562">
                  <c:v>71.274000000000001</c:v>
                </c:pt>
                <c:pt idx="4563">
                  <c:v>71.274000000000001</c:v>
                </c:pt>
                <c:pt idx="4564">
                  <c:v>71.274000000000001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71.19</c:v>
                </c:pt>
                <c:pt idx="4569">
                  <c:v>71.19</c:v>
                </c:pt>
                <c:pt idx="4570">
                  <c:v>71.19</c:v>
                </c:pt>
                <c:pt idx="4571">
                  <c:v>71.146000000000001</c:v>
                </c:pt>
                <c:pt idx="4572">
                  <c:v>71.146000000000001</c:v>
                </c:pt>
                <c:pt idx="4573">
                  <c:v>71.146000000000001</c:v>
                </c:pt>
                <c:pt idx="4574">
                  <c:v>71.10299999999998</c:v>
                </c:pt>
                <c:pt idx="4575">
                  <c:v>71.10299999999998</c:v>
                </c:pt>
                <c:pt idx="4576">
                  <c:v>71.10299999999998</c:v>
                </c:pt>
                <c:pt idx="4577">
                  <c:v>71.10299999999998</c:v>
                </c:pt>
                <c:pt idx="4578">
                  <c:v>71.06</c:v>
                </c:pt>
                <c:pt idx="4579">
                  <c:v>71.06</c:v>
                </c:pt>
                <c:pt idx="4580">
                  <c:v>71.06</c:v>
                </c:pt>
                <c:pt idx="4581">
                  <c:v>71.06</c:v>
                </c:pt>
                <c:pt idx="4582">
                  <c:v>71.06</c:v>
                </c:pt>
                <c:pt idx="4583">
                  <c:v>71.06</c:v>
                </c:pt>
                <c:pt idx="4584">
                  <c:v>71.06</c:v>
                </c:pt>
                <c:pt idx="4585">
                  <c:v>71.06</c:v>
                </c:pt>
                <c:pt idx="4586">
                  <c:v>71.10299999999998</c:v>
                </c:pt>
                <c:pt idx="4587">
                  <c:v>71.10299999999998</c:v>
                </c:pt>
                <c:pt idx="4588">
                  <c:v>71.10299999999998</c:v>
                </c:pt>
                <c:pt idx="4589">
                  <c:v>71.10299999999998</c:v>
                </c:pt>
                <c:pt idx="4590">
                  <c:v>71.10299999999998</c:v>
                </c:pt>
                <c:pt idx="4591">
                  <c:v>71.146000000000001</c:v>
                </c:pt>
                <c:pt idx="4592">
                  <c:v>71.146000000000001</c:v>
                </c:pt>
                <c:pt idx="4593">
                  <c:v>71.146000000000001</c:v>
                </c:pt>
                <c:pt idx="4594">
                  <c:v>71.19</c:v>
                </c:pt>
                <c:pt idx="4595">
                  <c:v>71.19</c:v>
                </c:pt>
                <c:pt idx="4596">
                  <c:v>71.19</c:v>
                </c:pt>
                <c:pt idx="4597">
                  <c:v>71.19</c:v>
                </c:pt>
                <c:pt idx="4598">
                  <c:v>71.19</c:v>
                </c:pt>
                <c:pt idx="4599">
                  <c:v>71.19</c:v>
                </c:pt>
                <c:pt idx="4600">
                  <c:v>71.19</c:v>
                </c:pt>
                <c:pt idx="4601">
                  <c:v>71.19</c:v>
                </c:pt>
                <c:pt idx="4602">
                  <c:v>71.19</c:v>
                </c:pt>
                <c:pt idx="4603">
                  <c:v>71.19</c:v>
                </c:pt>
                <c:pt idx="4604">
                  <c:v>71.19</c:v>
                </c:pt>
                <c:pt idx="4605">
                  <c:v>71.19</c:v>
                </c:pt>
                <c:pt idx="4606">
                  <c:v>71.146000000000001</c:v>
                </c:pt>
                <c:pt idx="4607">
                  <c:v>71.146000000000001</c:v>
                </c:pt>
                <c:pt idx="4608">
                  <c:v>71.146000000000001</c:v>
                </c:pt>
                <c:pt idx="4609">
                  <c:v>71.146000000000001</c:v>
                </c:pt>
                <c:pt idx="4610">
                  <c:v>71.19</c:v>
                </c:pt>
                <c:pt idx="4611">
                  <c:v>71.146000000000001</c:v>
                </c:pt>
                <c:pt idx="4612">
                  <c:v>71.19</c:v>
                </c:pt>
                <c:pt idx="4613">
                  <c:v>71.19</c:v>
                </c:pt>
                <c:pt idx="4614">
                  <c:v>71.19</c:v>
                </c:pt>
                <c:pt idx="4615">
                  <c:v>71.19</c:v>
                </c:pt>
                <c:pt idx="4616">
                  <c:v>71.146000000000001</c:v>
                </c:pt>
                <c:pt idx="4617">
                  <c:v>71.146000000000001</c:v>
                </c:pt>
                <c:pt idx="4618">
                  <c:v>71.146000000000001</c:v>
                </c:pt>
                <c:pt idx="4619">
                  <c:v>71.146000000000001</c:v>
                </c:pt>
                <c:pt idx="4620">
                  <c:v>71.146000000000001</c:v>
                </c:pt>
                <c:pt idx="4621">
                  <c:v>71.146000000000001</c:v>
                </c:pt>
                <c:pt idx="4622">
                  <c:v>71.146000000000001</c:v>
                </c:pt>
                <c:pt idx="4623">
                  <c:v>71.19</c:v>
                </c:pt>
                <c:pt idx="4624">
                  <c:v>71.19</c:v>
                </c:pt>
                <c:pt idx="4625">
                  <c:v>71.19</c:v>
                </c:pt>
                <c:pt idx="4626">
                  <c:v>71.230999999999995</c:v>
                </c:pt>
                <c:pt idx="4627">
                  <c:v>71.274000000000001</c:v>
                </c:pt>
                <c:pt idx="4628">
                  <c:v>71.274000000000001</c:v>
                </c:pt>
                <c:pt idx="4629">
                  <c:v>71.316999999999993</c:v>
                </c:pt>
                <c:pt idx="4630">
                  <c:v>71.361000000000004</c:v>
                </c:pt>
                <c:pt idx="4631">
                  <c:v>71.361000000000004</c:v>
                </c:pt>
                <c:pt idx="4632">
                  <c:v>71.403999999999996</c:v>
                </c:pt>
                <c:pt idx="4633">
                  <c:v>71.403999999999996</c:v>
                </c:pt>
                <c:pt idx="4634">
                  <c:v>71.447000000000031</c:v>
                </c:pt>
                <c:pt idx="4635">
                  <c:v>71.447000000000031</c:v>
                </c:pt>
                <c:pt idx="4636">
                  <c:v>71.447000000000031</c:v>
                </c:pt>
                <c:pt idx="4637">
                  <c:v>71.447000000000031</c:v>
                </c:pt>
                <c:pt idx="4638">
                  <c:v>71.447000000000031</c:v>
                </c:pt>
                <c:pt idx="4639">
                  <c:v>71.447000000000031</c:v>
                </c:pt>
                <c:pt idx="4640">
                  <c:v>71.447000000000031</c:v>
                </c:pt>
                <c:pt idx="4641">
                  <c:v>71.447000000000031</c:v>
                </c:pt>
                <c:pt idx="4642">
                  <c:v>71.403999999999996</c:v>
                </c:pt>
                <c:pt idx="4643">
                  <c:v>71.361000000000004</c:v>
                </c:pt>
                <c:pt idx="4644">
                  <c:v>71.361000000000004</c:v>
                </c:pt>
                <c:pt idx="4645">
                  <c:v>71.316999999999993</c:v>
                </c:pt>
                <c:pt idx="4646">
                  <c:v>71.274000000000001</c:v>
                </c:pt>
                <c:pt idx="4647">
                  <c:v>71.274000000000001</c:v>
                </c:pt>
                <c:pt idx="4648">
                  <c:v>71.274000000000001</c:v>
                </c:pt>
                <c:pt idx="4649">
                  <c:v>71.230999999999995</c:v>
                </c:pt>
                <c:pt idx="4650">
                  <c:v>71.230999999999995</c:v>
                </c:pt>
                <c:pt idx="4651">
                  <c:v>71.230999999999995</c:v>
                </c:pt>
                <c:pt idx="4652">
                  <c:v>71.230999999999995</c:v>
                </c:pt>
                <c:pt idx="4653">
                  <c:v>71.230999999999995</c:v>
                </c:pt>
                <c:pt idx="4654">
                  <c:v>71.19</c:v>
                </c:pt>
                <c:pt idx="4655">
                  <c:v>71.19</c:v>
                </c:pt>
                <c:pt idx="4656">
                  <c:v>71.146000000000001</c:v>
                </c:pt>
                <c:pt idx="4657">
                  <c:v>71.10299999999998</c:v>
                </c:pt>
                <c:pt idx="4658">
                  <c:v>71.10299999999998</c:v>
                </c:pt>
                <c:pt idx="4659">
                  <c:v>71.06</c:v>
                </c:pt>
                <c:pt idx="4660">
                  <c:v>71.016999999999996</c:v>
                </c:pt>
                <c:pt idx="4661">
                  <c:v>70.974000000000004</c:v>
                </c:pt>
                <c:pt idx="4662">
                  <c:v>70.930000000000007</c:v>
                </c:pt>
                <c:pt idx="4663">
                  <c:v>70.846000000000004</c:v>
                </c:pt>
                <c:pt idx="4664">
                  <c:v>70.802999999999983</c:v>
                </c:pt>
                <c:pt idx="4665">
                  <c:v>70.759</c:v>
                </c:pt>
                <c:pt idx="4666">
                  <c:v>70.672999999999988</c:v>
                </c:pt>
                <c:pt idx="4667">
                  <c:v>70.587000000000003</c:v>
                </c:pt>
                <c:pt idx="4668">
                  <c:v>70.543000000000006</c:v>
                </c:pt>
                <c:pt idx="4669">
                  <c:v>70.501999999999995</c:v>
                </c:pt>
                <c:pt idx="4670">
                  <c:v>70.501999999999995</c:v>
                </c:pt>
                <c:pt idx="4671">
                  <c:v>70.501999999999995</c:v>
                </c:pt>
                <c:pt idx="4672">
                  <c:v>70.501999999999995</c:v>
                </c:pt>
                <c:pt idx="4673">
                  <c:v>70.501999999999995</c:v>
                </c:pt>
                <c:pt idx="4674">
                  <c:v>70.543000000000006</c:v>
                </c:pt>
                <c:pt idx="4675">
                  <c:v>70.63</c:v>
                </c:pt>
                <c:pt idx="4676">
                  <c:v>70.672999999999988</c:v>
                </c:pt>
                <c:pt idx="4677">
                  <c:v>70.715999999999994</c:v>
                </c:pt>
                <c:pt idx="4678">
                  <c:v>70.759</c:v>
                </c:pt>
                <c:pt idx="4679">
                  <c:v>70.802999999999983</c:v>
                </c:pt>
                <c:pt idx="4680">
                  <c:v>70.846000000000004</c:v>
                </c:pt>
                <c:pt idx="4681">
                  <c:v>70.846000000000004</c:v>
                </c:pt>
                <c:pt idx="4682">
                  <c:v>70.846000000000004</c:v>
                </c:pt>
                <c:pt idx="4683">
                  <c:v>70.802999999999983</c:v>
                </c:pt>
                <c:pt idx="4684">
                  <c:v>70.802999999999983</c:v>
                </c:pt>
                <c:pt idx="4685">
                  <c:v>70.759</c:v>
                </c:pt>
                <c:pt idx="4686">
                  <c:v>70.715999999999994</c:v>
                </c:pt>
                <c:pt idx="4687">
                  <c:v>70.715999999999994</c:v>
                </c:pt>
                <c:pt idx="4688">
                  <c:v>70.672999999999988</c:v>
                </c:pt>
                <c:pt idx="4689">
                  <c:v>70.672999999999988</c:v>
                </c:pt>
                <c:pt idx="4690">
                  <c:v>70.63</c:v>
                </c:pt>
                <c:pt idx="4691">
                  <c:v>70.63</c:v>
                </c:pt>
                <c:pt idx="4692">
                  <c:v>70.587000000000003</c:v>
                </c:pt>
                <c:pt idx="4693">
                  <c:v>70.587000000000003</c:v>
                </c:pt>
                <c:pt idx="4694">
                  <c:v>70.587000000000003</c:v>
                </c:pt>
                <c:pt idx="4695">
                  <c:v>70.543000000000006</c:v>
                </c:pt>
                <c:pt idx="4696">
                  <c:v>70.543000000000006</c:v>
                </c:pt>
                <c:pt idx="4697">
                  <c:v>70.501999999999995</c:v>
                </c:pt>
                <c:pt idx="4698">
                  <c:v>70.501999999999995</c:v>
                </c:pt>
                <c:pt idx="4699">
                  <c:v>70.459000000000003</c:v>
                </c:pt>
                <c:pt idx="4700">
                  <c:v>70.415999999999997</c:v>
                </c:pt>
                <c:pt idx="4701">
                  <c:v>70.415999999999997</c:v>
                </c:pt>
                <c:pt idx="4702">
                  <c:v>70.371999999999986</c:v>
                </c:pt>
                <c:pt idx="4703">
                  <c:v>70.371999999999986</c:v>
                </c:pt>
                <c:pt idx="4704">
                  <c:v>70.328999999999979</c:v>
                </c:pt>
                <c:pt idx="4705">
                  <c:v>70.328999999999979</c:v>
                </c:pt>
                <c:pt idx="4706">
                  <c:v>70.328999999999979</c:v>
                </c:pt>
                <c:pt idx="4707">
                  <c:v>70.286000000000001</c:v>
                </c:pt>
                <c:pt idx="4708">
                  <c:v>70.286000000000001</c:v>
                </c:pt>
                <c:pt idx="4709">
                  <c:v>70.286000000000001</c:v>
                </c:pt>
                <c:pt idx="4710">
                  <c:v>70.286000000000001</c:v>
                </c:pt>
                <c:pt idx="4711">
                  <c:v>70.286000000000001</c:v>
                </c:pt>
                <c:pt idx="4712">
                  <c:v>70.286000000000001</c:v>
                </c:pt>
                <c:pt idx="4713">
                  <c:v>70.286000000000001</c:v>
                </c:pt>
                <c:pt idx="4714">
                  <c:v>70.328999999999979</c:v>
                </c:pt>
                <c:pt idx="4715">
                  <c:v>70.328999999999979</c:v>
                </c:pt>
                <c:pt idx="4716">
                  <c:v>70.328999999999979</c:v>
                </c:pt>
                <c:pt idx="4717">
                  <c:v>70.328999999999979</c:v>
                </c:pt>
                <c:pt idx="4718">
                  <c:v>70.328999999999979</c:v>
                </c:pt>
                <c:pt idx="4719">
                  <c:v>70.328999999999979</c:v>
                </c:pt>
                <c:pt idx="4720">
                  <c:v>70.328999999999979</c:v>
                </c:pt>
                <c:pt idx="4721">
                  <c:v>70.328999999999979</c:v>
                </c:pt>
                <c:pt idx="4722">
                  <c:v>70.328999999999979</c:v>
                </c:pt>
                <c:pt idx="4723">
                  <c:v>70.328999999999979</c:v>
                </c:pt>
                <c:pt idx="4724">
                  <c:v>70.371999999999986</c:v>
                </c:pt>
                <c:pt idx="4725">
                  <c:v>70.371999999999986</c:v>
                </c:pt>
                <c:pt idx="4726">
                  <c:v>70.415999999999997</c:v>
                </c:pt>
                <c:pt idx="4727">
                  <c:v>70.415999999999997</c:v>
                </c:pt>
                <c:pt idx="4728">
                  <c:v>70.459000000000003</c:v>
                </c:pt>
                <c:pt idx="4729">
                  <c:v>70.459000000000003</c:v>
                </c:pt>
                <c:pt idx="4730">
                  <c:v>70.501999999999995</c:v>
                </c:pt>
                <c:pt idx="4731">
                  <c:v>70.501999999999995</c:v>
                </c:pt>
                <c:pt idx="4732">
                  <c:v>70.501999999999995</c:v>
                </c:pt>
                <c:pt idx="4733">
                  <c:v>70.501999999999995</c:v>
                </c:pt>
                <c:pt idx="4734">
                  <c:v>70.501999999999995</c:v>
                </c:pt>
                <c:pt idx="4735">
                  <c:v>70.501999999999995</c:v>
                </c:pt>
                <c:pt idx="4736">
                  <c:v>70.501999999999995</c:v>
                </c:pt>
                <c:pt idx="4737">
                  <c:v>70.459000000000003</c:v>
                </c:pt>
                <c:pt idx="4738">
                  <c:v>70.459000000000003</c:v>
                </c:pt>
                <c:pt idx="4739">
                  <c:v>70.459000000000003</c:v>
                </c:pt>
                <c:pt idx="4740">
                  <c:v>70.415999999999997</c:v>
                </c:pt>
                <c:pt idx="4741">
                  <c:v>70.415999999999997</c:v>
                </c:pt>
                <c:pt idx="4742">
                  <c:v>70.415999999999997</c:v>
                </c:pt>
                <c:pt idx="4743">
                  <c:v>70.371999999999986</c:v>
                </c:pt>
                <c:pt idx="4744">
                  <c:v>70.371999999999986</c:v>
                </c:pt>
                <c:pt idx="4745">
                  <c:v>70.328999999999979</c:v>
                </c:pt>
                <c:pt idx="4746">
                  <c:v>70.286000000000001</c:v>
                </c:pt>
                <c:pt idx="4747">
                  <c:v>70.286000000000001</c:v>
                </c:pt>
                <c:pt idx="4748">
                  <c:v>70.242999999999995</c:v>
                </c:pt>
                <c:pt idx="4749">
                  <c:v>70.242999999999995</c:v>
                </c:pt>
                <c:pt idx="4750">
                  <c:v>70.242999999999995</c:v>
                </c:pt>
                <c:pt idx="4751">
                  <c:v>70.242999999999995</c:v>
                </c:pt>
                <c:pt idx="4752">
                  <c:v>70.242999999999995</c:v>
                </c:pt>
                <c:pt idx="4753">
                  <c:v>70.200999999999993</c:v>
                </c:pt>
                <c:pt idx="4754">
                  <c:v>70.200999999999993</c:v>
                </c:pt>
                <c:pt idx="4755">
                  <c:v>70.200999999999993</c:v>
                </c:pt>
                <c:pt idx="4756">
                  <c:v>70.200999999999993</c:v>
                </c:pt>
                <c:pt idx="4757">
                  <c:v>70.200999999999993</c:v>
                </c:pt>
                <c:pt idx="4758">
                  <c:v>70.157999999999987</c:v>
                </c:pt>
                <c:pt idx="4759">
                  <c:v>70.157999999999987</c:v>
                </c:pt>
                <c:pt idx="4760">
                  <c:v>70.114999999999995</c:v>
                </c:pt>
                <c:pt idx="4761">
                  <c:v>70.072000000000003</c:v>
                </c:pt>
                <c:pt idx="4762">
                  <c:v>70.072000000000003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69.985000000000014</c:v>
                </c:pt>
                <c:pt idx="4766">
                  <c:v>69.985000000000014</c:v>
                </c:pt>
                <c:pt idx="4767">
                  <c:v>69.942000000000007</c:v>
                </c:pt>
                <c:pt idx="4768">
                  <c:v>69.942000000000007</c:v>
                </c:pt>
                <c:pt idx="4769">
                  <c:v>69.900999999999996</c:v>
                </c:pt>
                <c:pt idx="4770">
                  <c:v>69.900999999999996</c:v>
                </c:pt>
                <c:pt idx="4771">
                  <c:v>69.85799999999999</c:v>
                </c:pt>
                <c:pt idx="4772">
                  <c:v>69.85799999999999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69.85799999999999</c:v>
                </c:pt>
                <c:pt idx="4776">
                  <c:v>69.85799999999999</c:v>
                </c:pt>
                <c:pt idx="4777">
                  <c:v>69.85799999999999</c:v>
                </c:pt>
                <c:pt idx="4778">
                  <c:v>69.85799999999999</c:v>
                </c:pt>
                <c:pt idx="4779">
                  <c:v>69.900999999999996</c:v>
                </c:pt>
                <c:pt idx="4780">
                  <c:v>69.900999999999996</c:v>
                </c:pt>
                <c:pt idx="4781">
                  <c:v>69.900999999999996</c:v>
                </c:pt>
                <c:pt idx="4782">
                  <c:v>69.900999999999996</c:v>
                </c:pt>
                <c:pt idx="4783">
                  <c:v>69.900999999999996</c:v>
                </c:pt>
                <c:pt idx="4784">
                  <c:v>69.85799999999999</c:v>
                </c:pt>
                <c:pt idx="4785">
                  <c:v>69.85799999999999</c:v>
                </c:pt>
                <c:pt idx="4786">
                  <c:v>69.813999999999993</c:v>
                </c:pt>
                <c:pt idx="4787">
                  <c:v>69.813999999999993</c:v>
                </c:pt>
                <c:pt idx="4788">
                  <c:v>69.771000000000001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69.685000000000002</c:v>
                </c:pt>
                <c:pt idx="4792">
                  <c:v>69.685000000000002</c:v>
                </c:pt>
                <c:pt idx="4793">
                  <c:v>69.643000000000001</c:v>
                </c:pt>
                <c:pt idx="4794">
                  <c:v>69.643000000000001</c:v>
                </c:pt>
                <c:pt idx="4795">
                  <c:v>69.643000000000001</c:v>
                </c:pt>
                <c:pt idx="4796">
                  <c:v>69.643000000000001</c:v>
                </c:pt>
                <c:pt idx="4797">
                  <c:v>69.643000000000001</c:v>
                </c:pt>
                <c:pt idx="4798">
                  <c:v>69.643000000000001</c:v>
                </c:pt>
                <c:pt idx="4799">
                  <c:v>69.599999999999994</c:v>
                </c:pt>
                <c:pt idx="4800">
                  <c:v>69.599999999999994</c:v>
                </c:pt>
                <c:pt idx="4801">
                  <c:v>69.599999999999994</c:v>
                </c:pt>
                <c:pt idx="4802">
                  <c:v>69.599999999999994</c:v>
                </c:pt>
                <c:pt idx="4803">
                  <c:v>69.599999999999994</c:v>
                </c:pt>
                <c:pt idx="4804">
                  <c:v>69.599999999999994</c:v>
                </c:pt>
                <c:pt idx="4805">
                  <c:v>69.599999999999994</c:v>
                </c:pt>
                <c:pt idx="4806">
                  <c:v>69.599999999999994</c:v>
                </c:pt>
                <c:pt idx="4807">
                  <c:v>69.599999999999994</c:v>
                </c:pt>
                <c:pt idx="4808">
                  <c:v>69.557000000000002</c:v>
                </c:pt>
                <c:pt idx="4809">
                  <c:v>69.557000000000002</c:v>
                </c:pt>
                <c:pt idx="4810">
                  <c:v>69.557000000000002</c:v>
                </c:pt>
                <c:pt idx="4811">
                  <c:v>69.557000000000002</c:v>
                </c:pt>
                <c:pt idx="4812">
                  <c:v>69.557000000000002</c:v>
                </c:pt>
                <c:pt idx="4813">
                  <c:v>69.557000000000002</c:v>
                </c:pt>
                <c:pt idx="4814">
                  <c:v>69.513999999999996</c:v>
                </c:pt>
                <c:pt idx="4815">
                  <c:v>69.513999999999996</c:v>
                </c:pt>
                <c:pt idx="4816">
                  <c:v>69.513999999999996</c:v>
                </c:pt>
                <c:pt idx="4817">
                  <c:v>69.513999999999996</c:v>
                </c:pt>
                <c:pt idx="4818">
                  <c:v>69.513999999999996</c:v>
                </c:pt>
                <c:pt idx="4819">
                  <c:v>69.513999999999996</c:v>
                </c:pt>
                <c:pt idx="4820">
                  <c:v>69.557000000000002</c:v>
                </c:pt>
                <c:pt idx="4821">
                  <c:v>69.557000000000002</c:v>
                </c:pt>
                <c:pt idx="4822">
                  <c:v>69.557000000000002</c:v>
                </c:pt>
                <c:pt idx="4823">
                  <c:v>69.557000000000002</c:v>
                </c:pt>
                <c:pt idx="4824">
                  <c:v>69.557000000000002</c:v>
                </c:pt>
                <c:pt idx="4825">
                  <c:v>69.557000000000002</c:v>
                </c:pt>
                <c:pt idx="4826">
                  <c:v>69.557000000000002</c:v>
                </c:pt>
                <c:pt idx="4827">
                  <c:v>69.557000000000002</c:v>
                </c:pt>
                <c:pt idx="4828">
                  <c:v>69.513999999999996</c:v>
                </c:pt>
                <c:pt idx="4829">
                  <c:v>69.513999999999996</c:v>
                </c:pt>
                <c:pt idx="4830">
                  <c:v>69.513999999999996</c:v>
                </c:pt>
                <c:pt idx="4831">
                  <c:v>69.513999999999996</c:v>
                </c:pt>
                <c:pt idx="4832">
                  <c:v>69.513999999999996</c:v>
                </c:pt>
                <c:pt idx="4833">
                  <c:v>69.557000000000002</c:v>
                </c:pt>
                <c:pt idx="4834">
                  <c:v>69.557000000000002</c:v>
                </c:pt>
                <c:pt idx="4835">
                  <c:v>69.557000000000002</c:v>
                </c:pt>
                <c:pt idx="4836">
                  <c:v>69.557000000000002</c:v>
                </c:pt>
                <c:pt idx="4837">
                  <c:v>69.557000000000002</c:v>
                </c:pt>
                <c:pt idx="4838">
                  <c:v>69.513999999999996</c:v>
                </c:pt>
                <c:pt idx="4839">
                  <c:v>69.513999999999996</c:v>
                </c:pt>
                <c:pt idx="4840">
                  <c:v>69.513999999999996</c:v>
                </c:pt>
                <c:pt idx="4841">
                  <c:v>69.513999999999996</c:v>
                </c:pt>
                <c:pt idx="4842">
                  <c:v>69.513999999999996</c:v>
                </c:pt>
                <c:pt idx="4843">
                  <c:v>69.513999999999996</c:v>
                </c:pt>
                <c:pt idx="4844">
                  <c:v>69.513999999999996</c:v>
                </c:pt>
                <c:pt idx="4845">
                  <c:v>69.557000000000002</c:v>
                </c:pt>
                <c:pt idx="4846">
                  <c:v>69.557000000000002</c:v>
                </c:pt>
                <c:pt idx="4847">
                  <c:v>69.599999999999994</c:v>
                </c:pt>
                <c:pt idx="4848">
                  <c:v>69.599999999999994</c:v>
                </c:pt>
                <c:pt idx="4849">
                  <c:v>69.643000000000001</c:v>
                </c:pt>
                <c:pt idx="4850">
                  <c:v>69.643000000000001</c:v>
                </c:pt>
                <c:pt idx="4851">
                  <c:v>69.643000000000001</c:v>
                </c:pt>
                <c:pt idx="4852">
                  <c:v>69.643000000000001</c:v>
                </c:pt>
                <c:pt idx="4853">
                  <c:v>69.643000000000001</c:v>
                </c:pt>
                <c:pt idx="4854">
                  <c:v>69.643000000000001</c:v>
                </c:pt>
                <c:pt idx="4855">
                  <c:v>69.643000000000001</c:v>
                </c:pt>
                <c:pt idx="4856">
                  <c:v>69.685000000000002</c:v>
                </c:pt>
                <c:pt idx="4857">
                  <c:v>69.685000000000002</c:v>
                </c:pt>
                <c:pt idx="4858">
                  <c:v>69.685000000000002</c:v>
                </c:pt>
                <c:pt idx="4859">
                  <c:v>69.685000000000002</c:v>
                </c:pt>
                <c:pt idx="4860">
                  <c:v>69.685000000000002</c:v>
                </c:pt>
                <c:pt idx="4861">
                  <c:v>69.685000000000002</c:v>
                </c:pt>
                <c:pt idx="4862">
                  <c:v>69.727999999999994</c:v>
                </c:pt>
                <c:pt idx="4863">
                  <c:v>69.727999999999994</c:v>
                </c:pt>
                <c:pt idx="4864">
                  <c:v>69.727999999999994</c:v>
                </c:pt>
                <c:pt idx="4865">
                  <c:v>69.727999999999994</c:v>
                </c:pt>
                <c:pt idx="4866">
                  <c:v>69.771000000000001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69.813999999999993</c:v>
                </c:pt>
                <c:pt idx="4871">
                  <c:v>69.813999999999993</c:v>
                </c:pt>
                <c:pt idx="4872">
                  <c:v>69.813999999999993</c:v>
                </c:pt>
                <c:pt idx="4873">
                  <c:v>69.771000000000001</c:v>
                </c:pt>
                <c:pt idx="4874">
                  <c:v>69.771000000000001</c:v>
                </c:pt>
                <c:pt idx="4875">
                  <c:v>69.771000000000001</c:v>
                </c:pt>
                <c:pt idx="4876">
                  <c:v>69.771000000000001</c:v>
                </c:pt>
                <c:pt idx="4877">
                  <c:v>69.727999999999994</c:v>
                </c:pt>
                <c:pt idx="4878">
                  <c:v>69.727999999999994</c:v>
                </c:pt>
                <c:pt idx="4879">
                  <c:v>69.727999999999994</c:v>
                </c:pt>
                <c:pt idx="4880">
                  <c:v>69.685000000000002</c:v>
                </c:pt>
                <c:pt idx="4881">
                  <c:v>69.685000000000002</c:v>
                </c:pt>
                <c:pt idx="4882">
                  <c:v>69.685000000000002</c:v>
                </c:pt>
                <c:pt idx="4883">
                  <c:v>69.643000000000001</c:v>
                </c:pt>
                <c:pt idx="4884">
                  <c:v>69.643000000000001</c:v>
                </c:pt>
                <c:pt idx="4885">
                  <c:v>69.643000000000001</c:v>
                </c:pt>
                <c:pt idx="4886">
                  <c:v>69.599999999999994</c:v>
                </c:pt>
                <c:pt idx="4887">
                  <c:v>69.599999999999994</c:v>
                </c:pt>
                <c:pt idx="4888">
                  <c:v>69.599999999999994</c:v>
                </c:pt>
                <c:pt idx="4889">
                  <c:v>69.557000000000002</c:v>
                </c:pt>
                <c:pt idx="4890">
                  <c:v>69.557000000000002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69.513999999999996</c:v>
                </c:pt>
                <c:pt idx="4894">
                  <c:v>69.471000000000004</c:v>
                </c:pt>
                <c:pt idx="4895">
                  <c:v>69.471000000000004</c:v>
                </c:pt>
                <c:pt idx="4896">
                  <c:v>69.471000000000004</c:v>
                </c:pt>
                <c:pt idx="4897">
                  <c:v>69.427000000000007</c:v>
                </c:pt>
                <c:pt idx="4898">
                  <c:v>69.427000000000007</c:v>
                </c:pt>
                <c:pt idx="4899">
                  <c:v>69.385999999999981</c:v>
                </c:pt>
                <c:pt idx="4900">
                  <c:v>69.385999999999981</c:v>
                </c:pt>
                <c:pt idx="4901">
                  <c:v>69.385999999999981</c:v>
                </c:pt>
                <c:pt idx="4902">
                  <c:v>69.385999999999981</c:v>
                </c:pt>
                <c:pt idx="4903">
                  <c:v>69.385999999999981</c:v>
                </c:pt>
                <c:pt idx="4904">
                  <c:v>69.385999999999981</c:v>
                </c:pt>
                <c:pt idx="4905">
                  <c:v>69.385999999999981</c:v>
                </c:pt>
                <c:pt idx="4906">
                  <c:v>69.385999999999981</c:v>
                </c:pt>
                <c:pt idx="4907">
                  <c:v>69.385999999999981</c:v>
                </c:pt>
                <c:pt idx="4908">
                  <c:v>69.427000000000007</c:v>
                </c:pt>
                <c:pt idx="4909">
                  <c:v>69.471000000000004</c:v>
                </c:pt>
                <c:pt idx="4910">
                  <c:v>69.471000000000004</c:v>
                </c:pt>
                <c:pt idx="4911">
                  <c:v>69.513999999999996</c:v>
                </c:pt>
                <c:pt idx="4912">
                  <c:v>69.557000000000002</c:v>
                </c:pt>
                <c:pt idx="4913">
                  <c:v>69.643000000000001</c:v>
                </c:pt>
                <c:pt idx="4914">
                  <c:v>69.685000000000002</c:v>
                </c:pt>
                <c:pt idx="4915">
                  <c:v>69.727999999999994</c:v>
                </c:pt>
                <c:pt idx="4916">
                  <c:v>69.813999999999993</c:v>
                </c:pt>
                <c:pt idx="4917">
                  <c:v>69.85799999999999</c:v>
                </c:pt>
                <c:pt idx="4918">
                  <c:v>69.900999999999996</c:v>
                </c:pt>
                <c:pt idx="4919">
                  <c:v>69.942000000000007</c:v>
                </c:pt>
                <c:pt idx="4920">
                  <c:v>69.985000000000014</c:v>
                </c:pt>
                <c:pt idx="4921">
                  <c:v>70.028999999999982</c:v>
                </c:pt>
                <c:pt idx="4922">
                  <c:v>70.028999999999982</c:v>
                </c:pt>
                <c:pt idx="4923">
                  <c:v>70.072000000000003</c:v>
                </c:pt>
                <c:pt idx="4924">
                  <c:v>70.114999999999995</c:v>
                </c:pt>
                <c:pt idx="4925">
                  <c:v>70.114999999999995</c:v>
                </c:pt>
                <c:pt idx="4926">
                  <c:v>70.157999999999987</c:v>
                </c:pt>
                <c:pt idx="4927">
                  <c:v>70.200999999999993</c:v>
                </c:pt>
                <c:pt idx="4928">
                  <c:v>70.242999999999995</c:v>
                </c:pt>
                <c:pt idx="4929">
                  <c:v>70.242999999999995</c:v>
                </c:pt>
                <c:pt idx="4930">
                  <c:v>70.286000000000001</c:v>
                </c:pt>
                <c:pt idx="4931">
                  <c:v>70.328999999999979</c:v>
                </c:pt>
                <c:pt idx="4932">
                  <c:v>70.328999999999979</c:v>
                </c:pt>
                <c:pt idx="4933">
                  <c:v>70.371999999999986</c:v>
                </c:pt>
                <c:pt idx="4934">
                  <c:v>70.371999999999986</c:v>
                </c:pt>
                <c:pt idx="4935">
                  <c:v>70.371999999999986</c:v>
                </c:pt>
                <c:pt idx="4936">
                  <c:v>70.371999999999986</c:v>
                </c:pt>
                <c:pt idx="4937">
                  <c:v>70.371999999999986</c:v>
                </c:pt>
                <c:pt idx="4938">
                  <c:v>70.328999999999979</c:v>
                </c:pt>
                <c:pt idx="4939">
                  <c:v>70.328999999999979</c:v>
                </c:pt>
                <c:pt idx="4940">
                  <c:v>70.328999999999979</c:v>
                </c:pt>
                <c:pt idx="4941">
                  <c:v>70.286000000000001</c:v>
                </c:pt>
                <c:pt idx="4942">
                  <c:v>70.242999999999995</c:v>
                </c:pt>
                <c:pt idx="4943">
                  <c:v>70.200999999999993</c:v>
                </c:pt>
                <c:pt idx="4944">
                  <c:v>70.157999999999987</c:v>
                </c:pt>
                <c:pt idx="4945">
                  <c:v>70.072000000000003</c:v>
                </c:pt>
                <c:pt idx="4946">
                  <c:v>70.028999999999982</c:v>
                </c:pt>
                <c:pt idx="4947">
                  <c:v>69.985000000000014</c:v>
                </c:pt>
                <c:pt idx="4948">
                  <c:v>69.942000000000007</c:v>
                </c:pt>
                <c:pt idx="4949">
                  <c:v>69.900999999999996</c:v>
                </c:pt>
                <c:pt idx="4950">
                  <c:v>69.900999999999996</c:v>
                </c:pt>
                <c:pt idx="4951">
                  <c:v>69.85799999999999</c:v>
                </c:pt>
                <c:pt idx="4952">
                  <c:v>69.85799999999999</c:v>
                </c:pt>
                <c:pt idx="4953">
                  <c:v>69.813999999999993</c:v>
                </c:pt>
                <c:pt idx="4954">
                  <c:v>69.813999999999993</c:v>
                </c:pt>
                <c:pt idx="4955">
                  <c:v>69.813999999999993</c:v>
                </c:pt>
                <c:pt idx="4956">
                  <c:v>69.771000000000001</c:v>
                </c:pt>
                <c:pt idx="4957">
                  <c:v>69.771000000000001</c:v>
                </c:pt>
                <c:pt idx="4958">
                  <c:v>69.771000000000001</c:v>
                </c:pt>
                <c:pt idx="4959">
                  <c:v>69.727999999999994</c:v>
                </c:pt>
                <c:pt idx="4960">
                  <c:v>69.727999999999994</c:v>
                </c:pt>
                <c:pt idx="4961">
                  <c:v>69.727999999999994</c:v>
                </c:pt>
                <c:pt idx="4962">
                  <c:v>69.727999999999994</c:v>
                </c:pt>
                <c:pt idx="4963">
                  <c:v>69.727999999999994</c:v>
                </c:pt>
                <c:pt idx="4964">
                  <c:v>69.771000000000001</c:v>
                </c:pt>
                <c:pt idx="4965">
                  <c:v>69.771000000000001</c:v>
                </c:pt>
                <c:pt idx="4966">
                  <c:v>69.813999999999993</c:v>
                </c:pt>
                <c:pt idx="4967">
                  <c:v>69.813999999999993</c:v>
                </c:pt>
                <c:pt idx="4968">
                  <c:v>69.85799999999999</c:v>
                </c:pt>
                <c:pt idx="4969">
                  <c:v>69.85799999999999</c:v>
                </c:pt>
                <c:pt idx="4970">
                  <c:v>69.85799999999999</c:v>
                </c:pt>
                <c:pt idx="4971">
                  <c:v>69.900999999999996</c:v>
                </c:pt>
                <c:pt idx="4972">
                  <c:v>69.900999999999996</c:v>
                </c:pt>
                <c:pt idx="4973">
                  <c:v>69.900999999999996</c:v>
                </c:pt>
                <c:pt idx="4974">
                  <c:v>69.85799999999999</c:v>
                </c:pt>
                <c:pt idx="4975">
                  <c:v>69.85799999999999</c:v>
                </c:pt>
                <c:pt idx="4976">
                  <c:v>69.813999999999993</c:v>
                </c:pt>
                <c:pt idx="4977">
                  <c:v>69.813999999999993</c:v>
                </c:pt>
                <c:pt idx="4978">
                  <c:v>69.771000000000001</c:v>
                </c:pt>
                <c:pt idx="4979">
                  <c:v>69.727999999999994</c:v>
                </c:pt>
                <c:pt idx="4980">
                  <c:v>69.685000000000002</c:v>
                </c:pt>
                <c:pt idx="4981">
                  <c:v>69.643000000000001</c:v>
                </c:pt>
                <c:pt idx="4982">
                  <c:v>69.599999999999994</c:v>
                </c:pt>
                <c:pt idx="4983">
                  <c:v>69.599999999999994</c:v>
                </c:pt>
                <c:pt idx="4984">
                  <c:v>69.557000000000002</c:v>
                </c:pt>
                <c:pt idx="4985">
                  <c:v>69.471000000000004</c:v>
                </c:pt>
                <c:pt idx="4986">
                  <c:v>69.427000000000007</c:v>
                </c:pt>
                <c:pt idx="4987">
                  <c:v>69.385999999999981</c:v>
                </c:pt>
                <c:pt idx="4988">
                  <c:v>69.343000000000004</c:v>
                </c:pt>
                <c:pt idx="4989">
                  <c:v>69.3</c:v>
                </c:pt>
                <c:pt idx="4990">
                  <c:v>69.256</c:v>
                </c:pt>
                <c:pt idx="4991">
                  <c:v>69.212999999999994</c:v>
                </c:pt>
                <c:pt idx="4992">
                  <c:v>69.169999999999987</c:v>
                </c:pt>
                <c:pt idx="4993">
                  <c:v>69.128999999999976</c:v>
                </c:pt>
                <c:pt idx="4994">
                  <c:v>69.128999999999976</c:v>
                </c:pt>
                <c:pt idx="4995">
                  <c:v>69.128999999999976</c:v>
                </c:pt>
                <c:pt idx="4996">
                  <c:v>69.084999999999994</c:v>
                </c:pt>
                <c:pt idx="4997">
                  <c:v>69.084999999999994</c:v>
                </c:pt>
                <c:pt idx="4998">
                  <c:v>69.084999999999994</c:v>
                </c:pt>
                <c:pt idx="4999">
                  <c:v>69.042000000000002</c:v>
                </c:pt>
                <c:pt idx="5000">
                  <c:v>69.042000000000002</c:v>
                </c:pt>
                <c:pt idx="5001">
                  <c:v>69.042000000000002</c:v>
                </c:pt>
                <c:pt idx="5002">
                  <c:v>69.042000000000002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68.956000000000003</c:v>
                </c:pt>
                <c:pt idx="5007">
                  <c:v>68.956000000000003</c:v>
                </c:pt>
                <c:pt idx="5008">
                  <c:v>68.956000000000003</c:v>
                </c:pt>
                <c:pt idx="5009">
                  <c:v>68.956000000000003</c:v>
                </c:pt>
                <c:pt idx="5010">
                  <c:v>68.912999999999997</c:v>
                </c:pt>
                <c:pt idx="5011">
                  <c:v>68.912999999999997</c:v>
                </c:pt>
                <c:pt idx="5012">
                  <c:v>68.912999999999997</c:v>
                </c:pt>
                <c:pt idx="5013">
                  <c:v>68.912999999999997</c:v>
                </c:pt>
                <c:pt idx="5014">
                  <c:v>68.912999999999997</c:v>
                </c:pt>
                <c:pt idx="5015">
                  <c:v>68.912999999999997</c:v>
                </c:pt>
                <c:pt idx="5016">
                  <c:v>68.870999999999981</c:v>
                </c:pt>
                <c:pt idx="5017">
                  <c:v>68.870999999999981</c:v>
                </c:pt>
                <c:pt idx="5018">
                  <c:v>68.870999999999981</c:v>
                </c:pt>
                <c:pt idx="5019">
                  <c:v>68.870999999999981</c:v>
                </c:pt>
                <c:pt idx="5020">
                  <c:v>68.870999999999981</c:v>
                </c:pt>
                <c:pt idx="5021">
                  <c:v>68.870999999999981</c:v>
                </c:pt>
                <c:pt idx="5022">
                  <c:v>68.870999999999981</c:v>
                </c:pt>
                <c:pt idx="5023">
                  <c:v>68.870999999999981</c:v>
                </c:pt>
                <c:pt idx="5024">
                  <c:v>68.870999999999981</c:v>
                </c:pt>
                <c:pt idx="5025">
                  <c:v>68.870999999999981</c:v>
                </c:pt>
                <c:pt idx="5026">
                  <c:v>68.870999999999981</c:v>
                </c:pt>
                <c:pt idx="5027">
                  <c:v>68.870999999999981</c:v>
                </c:pt>
                <c:pt idx="5028">
                  <c:v>68.870999999999981</c:v>
                </c:pt>
                <c:pt idx="5029">
                  <c:v>68.870999999999981</c:v>
                </c:pt>
                <c:pt idx="5030">
                  <c:v>68.828000000000003</c:v>
                </c:pt>
                <c:pt idx="5031">
                  <c:v>68.828000000000003</c:v>
                </c:pt>
                <c:pt idx="5032">
                  <c:v>68.828000000000003</c:v>
                </c:pt>
                <c:pt idx="5033">
                  <c:v>68.784999999999997</c:v>
                </c:pt>
                <c:pt idx="5034">
                  <c:v>68.784999999999997</c:v>
                </c:pt>
                <c:pt idx="5035">
                  <c:v>68.784999999999997</c:v>
                </c:pt>
                <c:pt idx="5036">
                  <c:v>68.742000000000004</c:v>
                </c:pt>
                <c:pt idx="5037">
                  <c:v>68.697999999999993</c:v>
                </c:pt>
                <c:pt idx="5038">
                  <c:v>68.697999999999993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68.614000000000004</c:v>
                </c:pt>
                <c:pt idx="5042">
                  <c:v>68.614000000000004</c:v>
                </c:pt>
                <c:pt idx="5043">
                  <c:v>68.570999999999998</c:v>
                </c:pt>
                <c:pt idx="5044">
                  <c:v>68.570999999999998</c:v>
                </c:pt>
                <c:pt idx="5045">
                  <c:v>68.570999999999998</c:v>
                </c:pt>
                <c:pt idx="5046">
                  <c:v>68.570999999999998</c:v>
                </c:pt>
                <c:pt idx="5047">
                  <c:v>68.570999999999998</c:v>
                </c:pt>
                <c:pt idx="5048">
                  <c:v>68.570999999999998</c:v>
                </c:pt>
                <c:pt idx="5049">
                  <c:v>68.570999999999998</c:v>
                </c:pt>
                <c:pt idx="5050">
                  <c:v>68.570999999999998</c:v>
                </c:pt>
                <c:pt idx="5051">
                  <c:v>68.570999999999998</c:v>
                </c:pt>
                <c:pt idx="5052">
                  <c:v>68.570999999999998</c:v>
                </c:pt>
                <c:pt idx="5053">
                  <c:v>68.570999999999998</c:v>
                </c:pt>
                <c:pt idx="5054">
                  <c:v>68.527000000000001</c:v>
                </c:pt>
                <c:pt idx="5055">
                  <c:v>68.527000000000001</c:v>
                </c:pt>
                <c:pt idx="5056">
                  <c:v>68.527000000000001</c:v>
                </c:pt>
                <c:pt idx="5057">
                  <c:v>68.527000000000001</c:v>
                </c:pt>
                <c:pt idx="5058">
                  <c:v>68.527000000000001</c:v>
                </c:pt>
                <c:pt idx="5059">
                  <c:v>68.527000000000001</c:v>
                </c:pt>
                <c:pt idx="5060">
                  <c:v>68.527000000000001</c:v>
                </c:pt>
                <c:pt idx="5061">
                  <c:v>68.527000000000001</c:v>
                </c:pt>
                <c:pt idx="5062">
                  <c:v>68.527000000000001</c:v>
                </c:pt>
                <c:pt idx="5063">
                  <c:v>68.527000000000001</c:v>
                </c:pt>
                <c:pt idx="5064">
                  <c:v>68.527000000000001</c:v>
                </c:pt>
                <c:pt idx="5065">
                  <c:v>68.570999999999998</c:v>
                </c:pt>
                <c:pt idx="5066">
                  <c:v>68.570999999999998</c:v>
                </c:pt>
                <c:pt idx="5067">
                  <c:v>68.570999999999998</c:v>
                </c:pt>
                <c:pt idx="5068">
                  <c:v>68.570999999999998</c:v>
                </c:pt>
                <c:pt idx="5069">
                  <c:v>68.614000000000004</c:v>
                </c:pt>
                <c:pt idx="5070">
                  <c:v>68.614000000000004</c:v>
                </c:pt>
                <c:pt idx="5071">
                  <c:v>68.614000000000004</c:v>
                </c:pt>
                <c:pt idx="5072">
                  <c:v>68.614000000000004</c:v>
                </c:pt>
                <c:pt idx="5073">
                  <c:v>68.614000000000004</c:v>
                </c:pt>
                <c:pt idx="5074">
                  <c:v>68.614000000000004</c:v>
                </c:pt>
                <c:pt idx="5075">
                  <c:v>68.614000000000004</c:v>
                </c:pt>
                <c:pt idx="5076">
                  <c:v>68.570999999999998</c:v>
                </c:pt>
                <c:pt idx="5077">
                  <c:v>68.527000000000001</c:v>
                </c:pt>
                <c:pt idx="5078">
                  <c:v>68.527000000000001</c:v>
                </c:pt>
                <c:pt idx="5079">
                  <c:v>68.483999999999995</c:v>
                </c:pt>
                <c:pt idx="5080">
                  <c:v>68.443000000000026</c:v>
                </c:pt>
                <c:pt idx="5081">
                  <c:v>68.443000000000026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68.35599999999998</c:v>
                </c:pt>
                <c:pt idx="5085">
                  <c:v>68.35599999999998</c:v>
                </c:pt>
                <c:pt idx="5086">
                  <c:v>68.313000000000002</c:v>
                </c:pt>
                <c:pt idx="5087">
                  <c:v>68.313000000000002</c:v>
                </c:pt>
                <c:pt idx="5088">
                  <c:v>68.27</c:v>
                </c:pt>
                <c:pt idx="5089">
                  <c:v>68.27</c:v>
                </c:pt>
                <c:pt idx="5090">
                  <c:v>68.27</c:v>
                </c:pt>
                <c:pt idx="5091">
                  <c:v>68.227000000000004</c:v>
                </c:pt>
                <c:pt idx="5092">
                  <c:v>68.227000000000004</c:v>
                </c:pt>
                <c:pt idx="5093">
                  <c:v>68.227000000000004</c:v>
                </c:pt>
                <c:pt idx="5094">
                  <c:v>68.227000000000004</c:v>
                </c:pt>
                <c:pt idx="5095">
                  <c:v>68.227000000000004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68.27</c:v>
                </c:pt>
                <c:pt idx="5099">
                  <c:v>68.27</c:v>
                </c:pt>
                <c:pt idx="5100">
                  <c:v>68.27</c:v>
                </c:pt>
                <c:pt idx="5101">
                  <c:v>68.227000000000004</c:v>
                </c:pt>
                <c:pt idx="5102">
                  <c:v>68.227000000000004</c:v>
                </c:pt>
                <c:pt idx="5103">
                  <c:v>68.227000000000004</c:v>
                </c:pt>
                <c:pt idx="5104">
                  <c:v>68.227000000000004</c:v>
                </c:pt>
                <c:pt idx="5105">
                  <c:v>68.185000000000002</c:v>
                </c:pt>
                <c:pt idx="5106">
                  <c:v>68.185000000000002</c:v>
                </c:pt>
                <c:pt idx="5107">
                  <c:v>68.185000000000002</c:v>
                </c:pt>
                <c:pt idx="5108">
                  <c:v>68.185000000000002</c:v>
                </c:pt>
                <c:pt idx="5109">
                  <c:v>68.141999999999996</c:v>
                </c:pt>
                <c:pt idx="5110">
                  <c:v>68.141999999999996</c:v>
                </c:pt>
                <c:pt idx="5111">
                  <c:v>68.141999999999996</c:v>
                </c:pt>
                <c:pt idx="5112">
                  <c:v>68.099000000000004</c:v>
                </c:pt>
                <c:pt idx="5113">
                  <c:v>68.099000000000004</c:v>
                </c:pt>
                <c:pt idx="5114">
                  <c:v>68.099000000000004</c:v>
                </c:pt>
                <c:pt idx="5115">
                  <c:v>68.055999999999983</c:v>
                </c:pt>
                <c:pt idx="5116">
                  <c:v>68.055999999999983</c:v>
                </c:pt>
                <c:pt idx="5117">
                  <c:v>68.055999999999983</c:v>
                </c:pt>
                <c:pt idx="5118">
                  <c:v>68.055999999999983</c:v>
                </c:pt>
                <c:pt idx="5119">
                  <c:v>68.055999999999983</c:v>
                </c:pt>
                <c:pt idx="5120">
                  <c:v>68.055999999999983</c:v>
                </c:pt>
                <c:pt idx="5121">
                  <c:v>68.099000000000004</c:v>
                </c:pt>
                <c:pt idx="5122">
                  <c:v>68.099000000000004</c:v>
                </c:pt>
                <c:pt idx="5123">
                  <c:v>68.099000000000004</c:v>
                </c:pt>
                <c:pt idx="5124">
                  <c:v>68.141999999999996</c:v>
                </c:pt>
                <c:pt idx="5125">
                  <c:v>68.141999999999996</c:v>
                </c:pt>
                <c:pt idx="5126">
                  <c:v>68.185000000000002</c:v>
                </c:pt>
                <c:pt idx="5127">
                  <c:v>68.185000000000002</c:v>
                </c:pt>
                <c:pt idx="5128">
                  <c:v>68.185000000000002</c:v>
                </c:pt>
                <c:pt idx="5129">
                  <c:v>68.227000000000004</c:v>
                </c:pt>
                <c:pt idx="5130">
                  <c:v>68.227000000000004</c:v>
                </c:pt>
                <c:pt idx="5131">
                  <c:v>68.227000000000004</c:v>
                </c:pt>
                <c:pt idx="5132">
                  <c:v>68.227000000000004</c:v>
                </c:pt>
                <c:pt idx="5133">
                  <c:v>68.227000000000004</c:v>
                </c:pt>
                <c:pt idx="5134">
                  <c:v>68.227000000000004</c:v>
                </c:pt>
                <c:pt idx="5135">
                  <c:v>68.227000000000004</c:v>
                </c:pt>
                <c:pt idx="5136">
                  <c:v>68.227000000000004</c:v>
                </c:pt>
                <c:pt idx="5137">
                  <c:v>68.227000000000004</c:v>
                </c:pt>
                <c:pt idx="5138">
                  <c:v>68.227000000000004</c:v>
                </c:pt>
                <c:pt idx="5139">
                  <c:v>68.227000000000004</c:v>
                </c:pt>
                <c:pt idx="5140">
                  <c:v>68.227000000000004</c:v>
                </c:pt>
                <c:pt idx="5141">
                  <c:v>68.227000000000004</c:v>
                </c:pt>
                <c:pt idx="5142">
                  <c:v>68.227000000000004</c:v>
                </c:pt>
                <c:pt idx="5143">
                  <c:v>68.227000000000004</c:v>
                </c:pt>
                <c:pt idx="5144">
                  <c:v>68.227000000000004</c:v>
                </c:pt>
                <c:pt idx="5145">
                  <c:v>68.185000000000002</c:v>
                </c:pt>
                <c:pt idx="5146">
                  <c:v>68.185000000000002</c:v>
                </c:pt>
                <c:pt idx="5147">
                  <c:v>68.185000000000002</c:v>
                </c:pt>
                <c:pt idx="5148">
                  <c:v>68.185000000000002</c:v>
                </c:pt>
                <c:pt idx="5149">
                  <c:v>68.185000000000002</c:v>
                </c:pt>
                <c:pt idx="5150">
                  <c:v>68.141999999999996</c:v>
                </c:pt>
                <c:pt idx="5151">
                  <c:v>68.141999999999996</c:v>
                </c:pt>
                <c:pt idx="5152">
                  <c:v>68.141999999999996</c:v>
                </c:pt>
                <c:pt idx="5153">
                  <c:v>68.141999999999996</c:v>
                </c:pt>
                <c:pt idx="5154">
                  <c:v>68.141999999999996</c:v>
                </c:pt>
                <c:pt idx="5155">
                  <c:v>68.141999999999996</c:v>
                </c:pt>
                <c:pt idx="5156">
                  <c:v>68.141999999999996</c:v>
                </c:pt>
                <c:pt idx="5157">
                  <c:v>68.141999999999996</c:v>
                </c:pt>
                <c:pt idx="5158">
                  <c:v>68.141999999999996</c:v>
                </c:pt>
                <c:pt idx="5159">
                  <c:v>68.141999999999996</c:v>
                </c:pt>
                <c:pt idx="5160">
                  <c:v>68.141999999999996</c:v>
                </c:pt>
                <c:pt idx="5161">
                  <c:v>68.141999999999996</c:v>
                </c:pt>
                <c:pt idx="5162">
                  <c:v>68.141999999999996</c:v>
                </c:pt>
                <c:pt idx="5163">
                  <c:v>68.141999999999996</c:v>
                </c:pt>
                <c:pt idx="5164">
                  <c:v>68.141999999999996</c:v>
                </c:pt>
                <c:pt idx="5165">
                  <c:v>68.099000000000004</c:v>
                </c:pt>
                <c:pt idx="5166">
                  <c:v>68.099000000000004</c:v>
                </c:pt>
                <c:pt idx="5167">
                  <c:v>68.099000000000004</c:v>
                </c:pt>
                <c:pt idx="5168">
                  <c:v>68.099000000000004</c:v>
                </c:pt>
                <c:pt idx="5169">
                  <c:v>68.099000000000004</c:v>
                </c:pt>
                <c:pt idx="5170">
                  <c:v>68.099000000000004</c:v>
                </c:pt>
                <c:pt idx="5171">
                  <c:v>68.141999999999996</c:v>
                </c:pt>
                <c:pt idx="5172">
                  <c:v>68.141999999999996</c:v>
                </c:pt>
                <c:pt idx="5173">
                  <c:v>68.141999999999996</c:v>
                </c:pt>
                <c:pt idx="5174">
                  <c:v>68.141999999999996</c:v>
                </c:pt>
                <c:pt idx="5175">
                  <c:v>68.141999999999996</c:v>
                </c:pt>
                <c:pt idx="5176">
                  <c:v>68.185000000000002</c:v>
                </c:pt>
                <c:pt idx="5177">
                  <c:v>68.185000000000002</c:v>
                </c:pt>
                <c:pt idx="5178">
                  <c:v>68.185000000000002</c:v>
                </c:pt>
                <c:pt idx="5179">
                  <c:v>68.185000000000002</c:v>
                </c:pt>
                <c:pt idx="5180">
                  <c:v>68.227000000000004</c:v>
                </c:pt>
                <c:pt idx="5181">
                  <c:v>68.227000000000004</c:v>
                </c:pt>
                <c:pt idx="5182">
                  <c:v>68.227000000000004</c:v>
                </c:pt>
                <c:pt idx="5183">
                  <c:v>68.27</c:v>
                </c:pt>
                <c:pt idx="5184">
                  <c:v>68.27</c:v>
                </c:pt>
                <c:pt idx="5185">
                  <c:v>68.313000000000002</c:v>
                </c:pt>
                <c:pt idx="5186">
                  <c:v>68.313000000000002</c:v>
                </c:pt>
                <c:pt idx="5187">
                  <c:v>68.313000000000002</c:v>
                </c:pt>
                <c:pt idx="5188">
                  <c:v>68.35599999999998</c:v>
                </c:pt>
                <c:pt idx="5189">
                  <c:v>68.35599999999998</c:v>
                </c:pt>
                <c:pt idx="5190">
                  <c:v>68.35599999999998</c:v>
                </c:pt>
                <c:pt idx="5191">
                  <c:v>68.35599999999998</c:v>
                </c:pt>
                <c:pt idx="5192">
                  <c:v>68.35599999999998</c:v>
                </c:pt>
                <c:pt idx="5193">
                  <c:v>68.35599999999998</c:v>
                </c:pt>
                <c:pt idx="5194">
                  <c:v>68.35599999999998</c:v>
                </c:pt>
                <c:pt idx="5195">
                  <c:v>68.35599999999998</c:v>
                </c:pt>
                <c:pt idx="5196">
                  <c:v>68.35599999999998</c:v>
                </c:pt>
                <c:pt idx="5197">
                  <c:v>68.400000000000006</c:v>
                </c:pt>
                <c:pt idx="5198">
                  <c:v>68.400000000000006</c:v>
                </c:pt>
                <c:pt idx="5199">
                  <c:v>68.400000000000006</c:v>
                </c:pt>
                <c:pt idx="5200">
                  <c:v>68.400000000000006</c:v>
                </c:pt>
                <c:pt idx="5201">
                  <c:v>68.400000000000006</c:v>
                </c:pt>
                <c:pt idx="5202">
                  <c:v>68.400000000000006</c:v>
                </c:pt>
                <c:pt idx="5203">
                  <c:v>68.443000000000026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68.443000000000026</c:v>
                </c:pt>
                <c:pt idx="5210">
                  <c:v>68.443000000000026</c:v>
                </c:pt>
                <c:pt idx="5211">
                  <c:v>68.443000000000026</c:v>
                </c:pt>
                <c:pt idx="5212">
                  <c:v>68.443000000000026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68.35599999999998</c:v>
                </c:pt>
                <c:pt idx="5217">
                  <c:v>68.35599999999998</c:v>
                </c:pt>
                <c:pt idx="5218">
                  <c:v>68.35599999999998</c:v>
                </c:pt>
                <c:pt idx="5219">
                  <c:v>68.313000000000002</c:v>
                </c:pt>
                <c:pt idx="5220">
                  <c:v>68.313000000000002</c:v>
                </c:pt>
                <c:pt idx="5221">
                  <c:v>68.313000000000002</c:v>
                </c:pt>
                <c:pt idx="5222">
                  <c:v>68.313000000000002</c:v>
                </c:pt>
                <c:pt idx="5223">
                  <c:v>68.27</c:v>
                </c:pt>
                <c:pt idx="5224">
                  <c:v>68.27</c:v>
                </c:pt>
                <c:pt idx="5225">
                  <c:v>68.27</c:v>
                </c:pt>
                <c:pt idx="5226">
                  <c:v>68.27</c:v>
                </c:pt>
                <c:pt idx="5227">
                  <c:v>68.27</c:v>
                </c:pt>
                <c:pt idx="5228">
                  <c:v>68.27</c:v>
                </c:pt>
                <c:pt idx="5229">
                  <c:v>68.27</c:v>
                </c:pt>
                <c:pt idx="5230">
                  <c:v>68.27</c:v>
                </c:pt>
                <c:pt idx="5231">
                  <c:v>68.227000000000004</c:v>
                </c:pt>
                <c:pt idx="5232">
                  <c:v>68.227000000000004</c:v>
                </c:pt>
                <c:pt idx="5233">
                  <c:v>68.227000000000004</c:v>
                </c:pt>
                <c:pt idx="5234">
                  <c:v>68.227000000000004</c:v>
                </c:pt>
                <c:pt idx="5235">
                  <c:v>68.227000000000004</c:v>
                </c:pt>
                <c:pt idx="5236">
                  <c:v>68.227000000000004</c:v>
                </c:pt>
                <c:pt idx="5237">
                  <c:v>68.227000000000004</c:v>
                </c:pt>
                <c:pt idx="5238">
                  <c:v>68.227000000000004</c:v>
                </c:pt>
                <c:pt idx="5239">
                  <c:v>68.227000000000004</c:v>
                </c:pt>
                <c:pt idx="5240">
                  <c:v>68.227000000000004</c:v>
                </c:pt>
                <c:pt idx="5241">
                  <c:v>68.227000000000004</c:v>
                </c:pt>
                <c:pt idx="5242">
                  <c:v>68.227000000000004</c:v>
                </c:pt>
                <c:pt idx="5243">
                  <c:v>68.227000000000004</c:v>
                </c:pt>
                <c:pt idx="5244">
                  <c:v>68.227000000000004</c:v>
                </c:pt>
                <c:pt idx="5245">
                  <c:v>68.227000000000004</c:v>
                </c:pt>
                <c:pt idx="5246">
                  <c:v>68.227000000000004</c:v>
                </c:pt>
                <c:pt idx="5247">
                  <c:v>68.227000000000004</c:v>
                </c:pt>
                <c:pt idx="5248">
                  <c:v>68.27</c:v>
                </c:pt>
                <c:pt idx="5249">
                  <c:v>68.27</c:v>
                </c:pt>
                <c:pt idx="5250">
                  <c:v>68.313000000000002</c:v>
                </c:pt>
                <c:pt idx="5251">
                  <c:v>68.313000000000002</c:v>
                </c:pt>
                <c:pt idx="5252">
                  <c:v>68.35599999999998</c:v>
                </c:pt>
                <c:pt idx="5253">
                  <c:v>68.35599999999998</c:v>
                </c:pt>
                <c:pt idx="5254">
                  <c:v>68.400000000000006</c:v>
                </c:pt>
                <c:pt idx="5255">
                  <c:v>68.443000000000026</c:v>
                </c:pt>
                <c:pt idx="5256">
                  <c:v>68.443000000000026</c:v>
                </c:pt>
                <c:pt idx="5257">
                  <c:v>68.483999999999995</c:v>
                </c:pt>
                <c:pt idx="5258">
                  <c:v>68.527000000000001</c:v>
                </c:pt>
                <c:pt idx="5259">
                  <c:v>68.570999999999998</c:v>
                </c:pt>
                <c:pt idx="5260">
                  <c:v>68.570999999999998</c:v>
                </c:pt>
                <c:pt idx="5261">
                  <c:v>68.614000000000004</c:v>
                </c:pt>
                <c:pt idx="5262">
                  <c:v>68.614000000000004</c:v>
                </c:pt>
                <c:pt idx="5263">
                  <c:v>68.656999999999982</c:v>
                </c:pt>
                <c:pt idx="5264">
                  <c:v>68.656999999999982</c:v>
                </c:pt>
                <c:pt idx="5265">
                  <c:v>68.656999999999982</c:v>
                </c:pt>
                <c:pt idx="5266">
                  <c:v>68.656999999999982</c:v>
                </c:pt>
                <c:pt idx="5267">
                  <c:v>68.656999999999982</c:v>
                </c:pt>
                <c:pt idx="5268">
                  <c:v>68.656999999999982</c:v>
                </c:pt>
                <c:pt idx="5269">
                  <c:v>68.656999999999982</c:v>
                </c:pt>
                <c:pt idx="5270">
                  <c:v>68.656999999999982</c:v>
                </c:pt>
                <c:pt idx="5271">
                  <c:v>68.656999999999982</c:v>
                </c:pt>
                <c:pt idx="5272">
                  <c:v>68.656999999999982</c:v>
                </c:pt>
                <c:pt idx="5273">
                  <c:v>68.656999999999982</c:v>
                </c:pt>
                <c:pt idx="5274">
                  <c:v>68.656999999999982</c:v>
                </c:pt>
                <c:pt idx="5275">
                  <c:v>68.656999999999982</c:v>
                </c:pt>
                <c:pt idx="5276">
                  <c:v>68.656999999999982</c:v>
                </c:pt>
                <c:pt idx="5277">
                  <c:v>68.656999999999982</c:v>
                </c:pt>
                <c:pt idx="5278">
                  <c:v>68.697999999999993</c:v>
                </c:pt>
                <c:pt idx="5279">
                  <c:v>68.697999999999993</c:v>
                </c:pt>
                <c:pt idx="5280">
                  <c:v>68.697999999999993</c:v>
                </c:pt>
                <c:pt idx="5281">
                  <c:v>68.697999999999993</c:v>
                </c:pt>
                <c:pt idx="5282">
                  <c:v>68.697999999999993</c:v>
                </c:pt>
                <c:pt idx="5283">
                  <c:v>68.697999999999993</c:v>
                </c:pt>
                <c:pt idx="5284">
                  <c:v>68.697999999999993</c:v>
                </c:pt>
                <c:pt idx="5285">
                  <c:v>68.697999999999993</c:v>
                </c:pt>
                <c:pt idx="5286">
                  <c:v>68.697999999999993</c:v>
                </c:pt>
                <c:pt idx="5287">
                  <c:v>68.697999999999993</c:v>
                </c:pt>
                <c:pt idx="5288">
                  <c:v>68.697999999999993</c:v>
                </c:pt>
                <c:pt idx="5289">
                  <c:v>68.697999999999993</c:v>
                </c:pt>
                <c:pt idx="5290">
                  <c:v>68.697999999999993</c:v>
                </c:pt>
                <c:pt idx="5291">
                  <c:v>68.742000000000004</c:v>
                </c:pt>
                <c:pt idx="5292">
                  <c:v>68.742000000000004</c:v>
                </c:pt>
                <c:pt idx="5293">
                  <c:v>68.742000000000004</c:v>
                </c:pt>
                <c:pt idx="5294">
                  <c:v>68.784999999999997</c:v>
                </c:pt>
                <c:pt idx="5295">
                  <c:v>68.784999999999997</c:v>
                </c:pt>
                <c:pt idx="5296">
                  <c:v>68.784999999999997</c:v>
                </c:pt>
                <c:pt idx="5297">
                  <c:v>68.784999999999997</c:v>
                </c:pt>
                <c:pt idx="5298">
                  <c:v>68.828000000000003</c:v>
                </c:pt>
                <c:pt idx="5299">
                  <c:v>68.828000000000003</c:v>
                </c:pt>
                <c:pt idx="5300">
                  <c:v>68.828000000000003</c:v>
                </c:pt>
                <c:pt idx="5301">
                  <c:v>68.870999999999981</c:v>
                </c:pt>
                <c:pt idx="5302">
                  <c:v>68.870999999999981</c:v>
                </c:pt>
                <c:pt idx="5303">
                  <c:v>68.870999999999981</c:v>
                </c:pt>
                <c:pt idx="5304">
                  <c:v>68.912999999999997</c:v>
                </c:pt>
                <c:pt idx="5305">
                  <c:v>68.912999999999997</c:v>
                </c:pt>
                <c:pt idx="5306">
                  <c:v>68.956000000000003</c:v>
                </c:pt>
                <c:pt idx="5307">
                  <c:v>68.956000000000003</c:v>
                </c:pt>
                <c:pt idx="5308">
                  <c:v>68.998999999999995</c:v>
                </c:pt>
                <c:pt idx="5309">
                  <c:v>68.998999999999995</c:v>
                </c:pt>
                <c:pt idx="5310">
                  <c:v>69.042000000000002</c:v>
                </c:pt>
                <c:pt idx="5311">
                  <c:v>69.042000000000002</c:v>
                </c:pt>
                <c:pt idx="5312">
                  <c:v>69.042000000000002</c:v>
                </c:pt>
                <c:pt idx="5313">
                  <c:v>69.084999999999994</c:v>
                </c:pt>
                <c:pt idx="5314">
                  <c:v>69.084999999999994</c:v>
                </c:pt>
                <c:pt idx="5315">
                  <c:v>69.128999999999976</c:v>
                </c:pt>
                <c:pt idx="5316">
                  <c:v>69.169999999999987</c:v>
                </c:pt>
                <c:pt idx="5317">
                  <c:v>69.169999999999987</c:v>
                </c:pt>
                <c:pt idx="5318">
                  <c:v>69.212999999999994</c:v>
                </c:pt>
                <c:pt idx="5319">
                  <c:v>69.212999999999994</c:v>
                </c:pt>
                <c:pt idx="5320">
                  <c:v>69.256</c:v>
                </c:pt>
                <c:pt idx="5321">
                  <c:v>69.256</c:v>
                </c:pt>
                <c:pt idx="5322">
                  <c:v>69.3</c:v>
                </c:pt>
                <c:pt idx="5323">
                  <c:v>69.3</c:v>
                </c:pt>
                <c:pt idx="5324">
                  <c:v>69.343000000000004</c:v>
                </c:pt>
                <c:pt idx="5325">
                  <c:v>69.343000000000004</c:v>
                </c:pt>
                <c:pt idx="5326">
                  <c:v>69.385999999999981</c:v>
                </c:pt>
                <c:pt idx="5327">
                  <c:v>69.385999999999981</c:v>
                </c:pt>
                <c:pt idx="5328">
                  <c:v>69.427000000000007</c:v>
                </c:pt>
                <c:pt idx="5329">
                  <c:v>69.427000000000007</c:v>
                </c:pt>
                <c:pt idx="5330">
                  <c:v>69.427000000000007</c:v>
                </c:pt>
                <c:pt idx="5331">
                  <c:v>69.427000000000007</c:v>
                </c:pt>
                <c:pt idx="5332">
                  <c:v>69.427000000000007</c:v>
                </c:pt>
                <c:pt idx="5333">
                  <c:v>69.471000000000004</c:v>
                </c:pt>
                <c:pt idx="5334">
                  <c:v>69.471000000000004</c:v>
                </c:pt>
                <c:pt idx="5335">
                  <c:v>69.471000000000004</c:v>
                </c:pt>
                <c:pt idx="5336">
                  <c:v>69.471000000000004</c:v>
                </c:pt>
                <c:pt idx="5337">
                  <c:v>69.471000000000004</c:v>
                </c:pt>
                <c:pt idx="5338">
                  <c:v>69.471000000000004</c:v>
                </c:pt>
                <c:pt idx="5339">
                  <c:v>69.513999999999996</c:v>
                </c:pt>
                <c:pt idx="5340">
                  <c:v>69.513999999999996</c:v>
                </c:pt>
                <c:pt idx="5341">
                  <c:v>69.513999999999996</c:v>
                </c:pt>
                <c:pt idx="5342">
                  <c:v>69.557000000000002</c:v>
                </c:pt>
                <c:pt idx="5343">
                  <c:v>69.557000000000002</c:v>
                </c:pt>
                <c:pt idx="5344">
                  <c:v>69.599999999999994</c:v>
                </c:pt>
                <c:pt idx="5345">
                  <c:v>69.599999999999994</c:v>
                </c:pt>
                <c:pt idx="5346">
                  <c:v>69.643000000000001</c:v>
                </c:pt>
                <c:pt idx="5347">
                  <c:v>69.643000000000001</c:v>
                </c:pt>
                <c:pt idx="5348">
                  <c:v>69.685000000000002</c:v>
                </c:pt>
                <c:pt idx="5349">
                  <c:v>69.685000000000002</c:v>
                </c:pt>
                <c:pt idx="5350">
                  <c:v>69.727999999999994</c:v>
                </c:pt>
                <c:pt idx="5351">
                  <c:v>69.771000000000001</c:v>
                </c:pt>
                <c:pt idx="5352">
                  <c:v>69.813999999999993</c:v>
                </c:pt>
                <c:pt idx="5353">
                  <c:v>69.85799999999999</c:v>
                </c:pt>
                <c:pt idx="5354">
                  <c:v>69.900999999999996</c:v>
                </c:pt>
                <c:pt idx="5355">
                  <c:v>69.985000000000014</c:v>
                </c:pt>
                <c:pt idx="5356">
                  <c:v>70.072000000000003</c:v>
                </c:pt>
                <c:pt idx="5357">
                  <c:v>70.114999999999995</c:v>
                </c:pt>
                <c:pt idx="5358">
                  <c:v>70.200999999999993</c:v>
                </c:pt>
                <c:pt idx="5359">
                  <c:v>70.242999999999995</c:v>
                </c:pt>
                <c:pt idx="5360">
                  <c:v>70.286000000000001</c:v>
                </c:pt>
                <c:pt idx="5361">
                  <c:v>70.371999999999986</c:v>
                </c:pt>
                <c:pt idx="5362">
                  <c:v>70.415999999999997</c:v>
                </c:pt>
                <c:pt idx="5363">
                  <c:v>70.415999999999997</c:v>
                </c:pt>
                <c:pt idx="5364">
                  <c:v>70.459000000000003</c:v>
                </c:pt>
                <c:pt idx="5365">
                  <c:v>70.501999999999995</c:v>
                </c:pt>
                <c:pt idx="5366">
                  <c:v>70.501999999999995</c:v>
                </c:pt>
                <c:pt idx="5367">
                  <c:v>70.543000000000006</c:v>
                </c:pt>
                <c:pt idx="5368">
                  <c:v>70.543000000000006</c:v>
                </c:pt>
                <c:pt idx="5369">
                  <c:v>70.587000000000003</c:v>
                </c:pt>
                <c:pt idx="5370">
                  <c:v>70.63</c:v>
                </c:pt>
                <c:pt idx="5371">
                  <c:v>70.672999999999988</c:v>
                </c:pt>
                <c:pt idx="5372">
                  <c:v>70.672999999999988</c:v>
                </c:pt>
                <c:pt idx="5373">
                  <c:v>70.715999999999994</c:v>
                </c:pt>
                <c:pt idx="5374">
                  <c:v>70.715999999999994</c:v>
                </c:pt>
                <c:pt idx="5375">
                  <c:v>70.715999999999994</c:v>
                </c:pt>
                <c:pt idx="5376">
                  <c:v>70.672999999999988</c:v>
                </c:pt>
                <c:pt idx="5377">
                  <c:v>70.63</c:v>
                </c:pt>
                <c:pt idx="5378">
                  <c:v>70.587000000000003</c:v>
                </c:pt>
                <c:pt idx="5379">
                  <c:v>70.501999999999995</c:v>
                </c:pt>
                <c:pt idx="5380">
                  <c:v>70.459000000000003</c:v>
                </c:pt>
                <c:pt idx="5381">
                  <c:v>70.371999999999986</c:v>
                </c:pt>
                <c:pt idx="5382">
                  <c:v>70.328999999999979</c:v>
                </c:pt>
                <c:pt idx="5383">
                  <c:v>70.242999999999995</c:v>
                </c:pt>
                <c:pt idx="5384">
                  <c:v>70.200999999999993</c:v>
                </c:pt>
                <c:pt idx="5385">
                  <c:v>70.157999999999987</c:v>
                </c:pt>
                <c:pt idx="5386">
                  <c:v>70.114999999999995</c:v>
                </c:pt>
                <c:pt idx="5387">
                  <c:v>70.072000000000003</c:v>
                </c:pt>
                <c:pt idx="5388">
                  <c:v>70.072000000000003</c:v>
                </c:pt>
                <c:pt idx="5389">
                  <c:v>70.028999999999982</c:v>
                </c:pt>
                <c:pt idx="5390">
                  <c:v>69.985000000000014</c:v>
                </c:pt>
                <c:pt idx="5391">
                  <c:v>69.985000000000014</c:v>
                </c:pt>
                <c:pt idx="5392">
                  <c:v>69.942000000000007</c:v>
                </c:pt>
                <c:pt idx="5393">
                  <c:v>69.942000000000007</c:v>
                </c:pt>
                <c:pt idx="5394">
                  <c:v>69.942000000000007</c:v>
                </c:pt>
                <c:pt idx="5395">
                  <c:v>69.942000000000007</c:v>
                </c:pt>
                <c:pt idx="5396">
                  <c:v>69.942000000000007</c:v>
                </c:pt>
                <c:pt idx="5397">
                  <c:v>69.942000000000007</c:v>
                </c:pt>
                <c:pt idx="5398">
                  <c:v>69.942000000000007</c:v>
                </c:pt>
                <c:pt idx="5399">
                  <c:v>69.942000000000007</c:v>
                </c:pt>
                <c:pt idx="5400">
                  <c:v>69.942000000000007</c:v>
                </c:pt>
                <c:pt idx="5401">
                  <c:v>69.942000000000007</c:v>
                </c:pt>
                <c:pt idx="5402">
                  <c:v>69.942000000000007</c:v>
                </c:pt>
                <c:pt idx="5403">
                  <c:v>69.942000000000007</c:v>
                </c:pt>
                <c:pt idx="5404">
                  <c:v>69.985000000000014</c:v>
                </c:pt>
                <c:pt idx="5405">
                  <c:v>69.985000000000014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70.072000000000003</c:v>
                </c:pt>
                <c:pt idx="5409">
                  <c:v>70.072000000000003</c:v>
                </c:pt>
                <c:pt idx="5410">
                  <c:v>70.072000000000003</c:v>
                </c:pt>
                <c:pt idx="5411">
                  <c:v>70.072000000000003</c:v>
                </c:pt>
                <c:pt idx="5412">
                  <c:v>70.072000000000003</c:v>
                </c:pt>
                <c:pt idx="5413">
                  <c:v>70.072000000000003</c:v>
                </c:pt>
                <c:pt idx="5414">
                  <c:v>70.028999999999982</c:v>
                </c:pt>
                <c:pt idx="5415">
                  <c:v>70.028999999999982</c:v>
                </c:pt>
                <c:pt idx="5416">
                  <c:v>70.028999999999982</c:v>
                </c:pt>
                <c:pt idx="5417">
                  <c:v>69.985000000000014</c:v>
                </c:pt>
                <c:pt idx="5418">
                  <c:v>69.985000000000014</c:v>
                </c:pt>
                <c:pt idx="5419">
                  <c:v>69.942000000000007</c:v>
                </c:pt>
                <c:pt idx="5420">
                  <c:v>69.942000000000007</c:v>
                </c:pt>
                <c:pt idx="5421">
                  <c:v>69.900999999999996</c:v>
                </c:pt>
                <c:pt idx="5422">
                  <c:v>69.900999999999996</c:v>
                </c:pt>
                <c:pt idx="5423">
                  <c:v>69.85799999999999</c:v>
                </c:pt>
                <c:pt idx="5424">
                  <c:v>69.85799999999999</c:v>
                </c:pt>
                <c:pt idx="5425">
                  <c:v>69.813999999999993</c:v>
                </c:pt>
                <c:pt idx="5426">
                  <c:v>69.813999999999993</c:v>
                </c:pt>
                <c:pt idx="5427">
                  <c:v>69.813999999999993</c:v>
                </c:pt>
                <c:pt idx="5428">
                  <c:v>69.771000000000001</c:v>
                </c:pt>
                <c:pt idx="5429">
                  <c:v>69.727999999999994</c:v>
                </c:pt>
                <c:pt idx="5430">
                  <c:v>69.727999999999994</c:v>
                </c:pt>
                <c:pt idx="5431">
                  <c:v>69.685000000000002</c:v>
                </c:pt>
                <c:pt idx="5432">
                  <c:v>69.643000000000001</c:v>
                </c:pt>
                <c:pt idx="5433">
                  <c:v>69.643000000000001</c:v>
                </c:pt>
                <c:pt idx="5434">
                  <c:v>69.599999999999994</c:v>
                </c:pt>
                <c:pt idx="5435">
                  <c:v>69.599999999999994</c:v>
                </c:pt>
                <c:pt idx="5436">
                  <c:v>69.557000000000002</c:v>
                </c:pt>
                <c:pt idx="5437">
                  <c:v>69.557000000000002</c:v>
                </c:pt>
                <c:pt idx="5438">
                  <c:v>69.513999999999996</c:v>
                </c:pt>
                <c:pt idx="5439">
                  <c:v>69.513999999999996</c:v>
                </c:pt>
                <c:pt idx="5440">
                  <c:v>69.471000000000004</c:v>
                </c:pt>
                <c:pt idx="5441">
                  <c:v>69.471000000000004</c:v>
                </c:pt>
                <c:pt idx="5442">
                  <c:v>69.427000000000007</c:v>
                </c:pt>
                <c:pt idx="5443">
                  <c:v>69.427000000000007</c:v>
                </c:pt>
                <c:pt idx="5444">
                  <c:v>69.427000000000007</c:v>
                </c:pt>
                <c:pt idx="5445">
                  <c:v>69.427000000000007</c:v>
                </c:pt>
                <c:pt idx="5446">
                  <c:v>69.427000000000007</c:v>
                </c:pt>
                <c:pt idx="5447">
                  <c:v>69.471000000000004</c:v>
                </c:pt>
                <c:pt idx="5448">
                  <c:v>69.471000000000004</c:v>
                </c:pt>
                <c:pt idx="5449">
                  <c:v>69.513999999999996</c:v>
                </c:pt>
                <c:pt idx="5450">
                  <c:v>69.513999999999996</c:v>
                </c:pt>
                <c:pt idx="5451">
                  <c:v>69.557000000000002</c:v>
                </c:pt>
                <c:pt idx="5452">
                  <c:v>69.557000000000002</c:v>
                </c:pt>
                <c:pt idx="5453">
                  <c:v>69.557000000000002</c:v>
                </c:pt>
                <c:pt idx="5454">
                  <c:v>69.599999999999994</c:v>
                </c:pt>
                <c:pt idx="5455">
                  <c:v>69.599999999999994</c:v>
                </c:pt>
                <c:pt idx="5456">
                  <c:v>69.643000000000001</c:v>
                </c:pt>
                <c:pt idx="5457">
                  <c:v>69.643000000000001</c:v>
                </c:pt>
                <c:pt idx="5458">
                  <c:v>69.643000000000001</c:v>
                </c:pt>
                <c:pt idx="5459">
                  <c:v>69.685000000000002</c:v>
                </c:pt>
                <c:pt idx="5460">
                  <c:v>69.727999999999994</c:v>
                </c:pt>
                <c:pt idx="5461">
                  <c:v>69.771000000000001</c:v>
                </c:pt>
                <c:pt idx="5462">
                  <c:v>69.813999999999993</c:v>
                </c:pt>
                <c:pt idx="5463">
                  <c:v>69.85799999999999</c:v>
                </c:pt>
                <c:pt idx="5464">
                  <c:v>69.900999999999996</c:v>
                </c:pt>
                <c:pt idx="5465">
                  <c:v>69.942000000000007</c:v>
                </c:pt>
                <c:pt idx="5466">
                  <c:v>69.985000000000014</c:v>
                </c:pt>
                <c:pt idx="5467">
                  <c:v>70.028999999999982</c:v>
                </c:pt>
                <c:pt idx="5468">
                  <c:v>70.072000000000003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70.114999999999995</c:v>
                </c:pt>
                <c:pt idx="5473">
                  <c:v>70.114999999999995</c:v>
                </c:pt>
                <c:pt idx="5474">
                  <c:v>70.072000000000003</c:v>
                </c:pt>
                <c:pt idx="5475">
                  <c:v>70.072000000000003</c:v>
                </c:pt>
                <c:pt idx="5476">
                  <c:v>70.028999999999982</c:v>
                </c:pt>
                <c:pt idx="5477">
                  <c:v>69.985000000000014</c:v>
                </c:pt>
                <c:pt idx="5478">
                  <c:v>69.985000000000014</c:v>
                </c:pt>
                <c:pt idx="5479">
                  <c:v>69.985000000000014</c:v>
                </c:pt>
                <c:pt idx="5480">
                  <c:v>69.985000000000014</c:v>
                </c:pt>
                <c:pt idx="5481">
                  <c:v>69.985000000000014</c:v>
                </c:pt>
                <c:pt idx="5482">
                  <c:v>69.985000000000014</c:v>
                </c:pt>
                <c:pt idx="5483">
                  <c:v>69.985000000000014</c:v>
                </c:pt>
                <c:pt idx="5484">
                  <c:v>69.985000000000014</c:v>
                </c:pt>
                <c:pt idx="5485">
                  <c:v>69.985000000000014</c:v>
                </c:pt>
                <c:pt idx="5486">
                  <c:v>69.942000000000007</c:v>
                </c:pt>
                <c:pt idx="5487">
                  <c:v>69.942000000000007</c:v>
                </c:pt>
                <c:pt idx="5488">
                  <c:v>69.942000000000007</c:v>
                </c:pt>
                <c:pt idx="5489">
                  <c:v>69.900999999999996</c:v>
                </c:pt>
                <c:pt idx="5490">
                  <c:v>69.900999999999996</c:v>
                </c:pt>
                <c:pt idx="5491">
                  <c:v>69.900999999999996</c:v>
                </c:pt>
                <c:pt idx="5492">
                  <c:v>69.900999999999996</c:v>
                </c:pt>
                <c:pt idx="5493">
                  <c:v>69.900999999999996</c:v>
                </c:pt>
                <c:pt idx="5494">
                  <c:v>69.942000000000007</c:v>
                </c:pt>
                <c:pt idx="5495">
                  <c:v>69.942000000000007</c:v>
                </c:pt>
                <c:pt idx="5496">
                  <c:v>69.942000000000007</c:v>
                </c:pt>
                <c:pt idx="5497">
                  <c:v>69.942000000000007</c:v>
                </c:pt>
                <c:pt idx="5498">
                  <c:v>69.985000000000014</c:v>
                </c:pt>
                <c:pt idx="5499">
                  <c:v>69.985000000000014</c:v>
                </c:pt>
                <c:pt idx="5500">
                  <c:v>69.985000000000014</c:v>
                </c:pt>
                <c:pt idx="5501">
                  <c:v>69.942000000000007</c:v>
                </c:pt>
                <c:pt idx="5502">
                  <c:v>69.942000000000007</c:v>
                </c:pt>
                <c:pt idx="5503">
                  <c:v>69.942000000000007</c:v>
                </c:pt>
                <c:pt idx="5504">
                  <c:v>69.900999999999996</c:v>
                </c:pt>
                <c:pt idx="5505">
                  <c:v>69.900999999999996</c:v>
                </c:pt>
                <c:pt idx="5506">
                  <c:v>69.85799999999999</c:v>
                </c:pt>
                <c:pt idx="5507">
                  <c:v>69.85799999999999</c:v>
                </c:pt>
                <c:pt idx="5508">
                  <c:v>69.813999999999993</c:v>
                </c:pt>
                <c:pt idx="5509">
                  <c:v>69.771000000000001</c:v>
                </c:pt>
                <c:pt idx="5510">
                  <c:v>69.727999999999994</c:v>
                </c:pt>
                <c:pt idx="5511">
                  <c:v>69.727999999999994</c:v>
                </c:pt>
                <c:pt idx="5512">
                  <c:v>69.685000000000002</c:v>
                </c:pt>
                <c:pt idx="5513">
                  <c:v>69.643000000000001</c:v>
                </c:pt>
                <c:pt idx="5514">
                  <c:v>69.643000000000001</c:v>
                </c:pt>
                <c:pt idx="5515">
                  <c:v>69.599999999999994</c:v>
                </c:pt>
                <c:pt idx="5516">
                  <c:v>69.599999999999994</c:v>
                </c:pt>
                <c:pt idx="5517">
                  <c:v>69.599999999999994</c:v>
                </c:pt>
                <c:pt idx="5518">
                  <c:v>69.557000000000002</c:v>
                </c:pt>
                <c:pt idx="5519">
                  <c:v>69.557000000000002</c:v>
                </c:pt>
                <c:pt idx="5520">
                  <c:v>69.557000000000002</c:v>
                </c:pt>
                <c:pt idx="5521">
                  <c:v>69.557000000000002</c:v>
                </c:pt>
                <c:pt idx="5522">
                  <c:v>69.557000000000002</c:v>
                </c:pt>
                <c:pt idx="5523">
                  <c:v>69.599999999999994</c:v>
                </c:pt>
                <c:pt idx="5524">
                  <c:v>69.599999999999994</c:v>
                </c:pt>
                <c:pt idx="5525">
                  <c:v>69.599999999999994</c:v>
                </c:pt>
                <c:pt idx="5526">
                  <c:v>69.643000000000001</c:v>
                </c:pt>
                <c:pt idx="5527">
                  <c:v>69.643000000000001</c:v>
                </c:pt>
                <c:pt idx="5528">
                  <c:v>69.643000000000001</c:v>
                </c:pt>
                <c:pt idx="5529">
                  <c:v>69.643000000000001</c:v>
                </c:pt>
                <c:pt idx="5530">
                  <c:v>69.643000000000001</c:v>
                </c:pt>
                <c:pt idx="5531">
                  <c:v>69.685000000000002</c:v>
                </c:pt>
                <c:pt idx="5532">
                  <c:v>69.685000000000002</c:v>
                </c:pt>
                <c:pt idx="5533">
                  <c:v>69.685000000000002</c:v>
                </c:pt>
                <c:pt idx="5534">
                  <c:v>69.685000000000002</c:v>
                </c:pt>
                <c:pt idx="5535">
                  <c:v>69.685000000000002</c:v>
                </c:pt>
                <c:pt idx="5536">
                  <c:v>69.727999999999994</c:v>
                </c:pt>
                <c:pt idx="5537">
                  <c:v>69.727999999999994</c:v>
                </c:pt>
                <c:pt idx="5538">
                  <c:v>69.727999999999994</c:v>
                </c:pt>
                <c:pt idx="5539">
                  <c:v>69.727999999999994</c:v>
                </c:pt>
                <c:pt idx="5540">
                  <c:v>69.727999999999994</c:v>
                </c:pt>
                <c:pt idx="5541">
                  <c:v>69.727999999999994</c:v>
                </c:pt>
                <c:pt idx="5542">
                  <c:v>69.685000000000002</c:v>
                </c:pt>
                <c:pt idx="5543">
                  <c:v>69.643000000000001</c:v>
                </c:pt>
                <c:pt idx="5544">
                  <c:v>69.599999999999994</c:v>
                </c:pt>
                <c:pt idx="5545">
                  <c:v>69.557000000000002</c:v>
                </c:pt>
                <c:pt idx="5546">
                  <c:v>69.513999999999996</c:v>
                </c:pt>
                <c:pt idx="5547">
                  <c:v>69.427000000000007</c:v>
                </c:pt>
                <c:pt idx="5548">
                  <c:v>69.385999999999981</c:v>
                </c:pt>
                <c:pt idx="5549">
                  <c:v>69.343000000000004</c:v>
                </c:pt>
                <c:pt idx="5550">
                  <c:v>69.256</c:v>
                </c:pt>
                <c:pt idx="5551">
                  <c:v>69.212999999999994</c:v>
                </c:pt>
                <c:pt idx="5552">
                  <c:v>69.169999999999987</c:v>
                </c:pt>
                <c:pt idx="5553">
                  <c:v>69.128999999999976</c:v>
                </c:pt>
                <c:pt idx="5554">
                  <c:v>69.128999999999976</c:v>
                </c:pt>
                <c:pt idx="5555">
                  <c:v>69.084999999999994</c:v>
                </c:pt>
                <c:pt idx="5556">
                  <c:v>69.042000000000002</c:v>
                </c:pt>
                <c:pt idx="5557">
                  <c:v>69.042000000000002</c:v>
                </c:pt>
                <c:pt idx="5558">
                  <c:v>68.998999999999995</c:v>
                </c:pt>
                <c:pt idx="5559">
                  <c:v>68.956000000000003</c:v>
                </c:pt>
                <c:pt idx="5560">
                  <c:v>68.912999999999997</c:v>
                </c:pt>
                <c:pt idx="5561">
                  <c:v>68.870999999999981</c:v>
                </c:pt>
                <c:pt idx="5562">
                  <c:v>68.784999999999997</c:v>
                </c:pt>
                <c:pt idx="5563">
                  <c:v>68.742000000000004</c:v>
                </c:pt>
                <c:pt idx="5564">
                  <c:v>68.697999999999993</c:v>
                </c:pt>
                <c:pt idx="5565">
                  <c:v>68.656999999999982</c:v>
                </c:pt>
                <c:pt idx="5566">
                  <c:v>68.614000000000004</c:v>
                </c:pt>
                <c:pt idx="5567">
                  <c:v>68.570999999999998</c:v>
                </c:pt>
                <c:pt idx="5568">
                  <c:v>68.527000000000001</c:v>
                </c:pt>
                <c:pt idx="5569">
                  <c:v>68.527000000000001</c:v>
                </c:pt>
                <c:pt idx="5570">
                  <c:v>68.483999999999995</c:v>
                </c:pt>
                <c:pt idx="5571">
                  <c:v>68.483999999999995</c:v>
                </c:pt>
                <c:pt idx="5572">
                  <c:v>68.483999999999995</c:v>
                </c:pt>
                <c:pt idx="5573">
                  <c:v>68.443000000000026</c:v>
                </c:pt>
                <c:pt idx="5574">
                  <c:v>68.443000000000026</c:v>
                </c:pt>
                <c:pt idx="5575">
                  <c:v>68.443000000000026</c:v>
                </c:pt>
                <c:pt idx="5576">
                  <c:v>68.400000000000006</c:v>
                </c:pt>
                <c:pt idx="5577">
                  <c:v>68.400000000000006</c:v>
                </c:pt>
                <c:pt idx="5578">
                  <c:v>68.400000000000006</c:v>
                </c:pt>
                <c:pt idx="5579">
                  <c:v>68.35599999999998</c:v>
                </c:pt>
                <c:pt idx="5580">
                  <c:v>68.35599999999998</c:v>
                </c:pt>
                <c:pt idx="5581">
                  <c:v>68.35599999999998</c:v>
                </c:pt>
                <c:pt idx="5582">
                  <c:v>68.35599999999998</c:v>
                </c:pt>
                <c:pt idx="5583">
                  <c:v>68.35599999999998</c:v>
                </c:pt>
                <c:pt idx="5584">
                  <c:v>68.400000000000006</c:v>
                </c:pt>
                <c:pt idx="5585">
                  <c:v>68.400000000000006</c:v>
                </c:pt>
                <c:pt idx="5586">
                  <c:v>68.443000000000026</c:v>
                </c:pt>
                <c:pt idx="5587">
                  <c:v>68.483999999999995</c:v>
                </c:pt>
                <c:pt idx="5588">
                  <c:v>68.483999999999995</c:v>
                </c:pt>
                <c:pt idx="5589">
                  <c:v>68.527000000000001</c:v>
                </c:pt>
                <c:pt idx="5590">
                  <c:v>68.570999999999998</c:v>
                </c:pt>
                <c:pt idx="5591">
                  <c:v>68.570999999999998</c:v>
                </c:pt>
                <c:pt idx="5592">
                  <c:v>68.614000000000004</c:v>
                </c:pt>
                <c:pt idx="5593">
                  <c:v>68.614000000000004</c:v>
                </c:pt>
                <c:pt idx="5594">
                  <c:v>68.656999999999982</c:v>
                </c:pt>
                <c:pt idx="5595">
                  <c:v>68.656999999999982</c:v>
                </c:pt>
                <c:pt idx="5596">
                  <c:v>68.656999999999982</c:v>
                </c:pt>
                <c:pt idx="5597">
                  <c:v>68.656999999999982</c:v>
                </c:pt>
                <c:pt idx="5598">
                  <c:v>68.697999999999993</c:v>
                </c:pt>
                <c:pt idx="5599">
                  <c:v>68.697999999999993</c:v>
                </c:pt>
                <c:pt idx="5600">
                  <c:v>68.697999999999993</c:v>
                </c:pt>
                <c:pt idx="5601">
                  <c:v>68.656999999999982</c:v>
                </c:pt>
                <c:pt idx="5602">
                  <c:v>68.656999999999982</c:v>
                </c:pt>
                <c:pt idx="5603">
                  <c:v>68.656999999999982</c:v>
                </c:pt>
                <c:pt idx="5604">
                  <c:v>68.656999999999982</c:v>
                </c:pt>
                <c:pt idx="5605">
                  <c:v>68.656999999999982</c:v>
                </c:pt>
                <c:pt idx="5606">
                  <c:v>68.656999999999982</c:v>
                </c:pt>
                <c:pt idx="5607">
                  <c:v>68.656999999999982</c:v>
                </c:pt>
                <c:pt idx="5608">
                  <c:v>68.656999999999982</c:v>
                </c:pt>
                <c:pt idx="5609">
                  <c:v>68.656999999999982</c:v>
                </c:pt>
                <c:pt idx="5610">
                  <c:v>68.697999999999993</c:v>
                </c:pt>
                <c:pt idx="5611">
                  <c:v>68.742000000000004</c:v>
                </c:pt>
                <c:pt idx="5612">
                  <c:v>68.784999999999997</c:v>
                </c:pt>
                <c:pt idx="5613">
                  <c:v>68.828000000000003</c:v>
                </c:pt>
                <c:pt idx="5614">
                  <c:v>68.870999999999981</c:v>
                </c:pt>
                <c:pt idx="5615">
                  <c:v>68.870999999999981</c:v>
                </c:pt>
                <c:pt idx="5616">
                  <c:v>68.912999999999997</c:v>
                </c:pt>
                <c:pt idx="5617">
                  <c:v>68.912999999999997</c:v>
                </c:pt>
                <c:pt idx="5618">
                  <c:v>68.956000000000003</c:v>
                </c:pt>
                <c:pt idx="5619">
                  <c:v>68.998999999999995</c:v>
                </c:pt>
                <c:pt idx="5620">
                  <c:v>68.998999999999995</c:v>
                </c:pt>
                <c:pt idx="5621">
                  <c:v>69.042000000000002</c:v>
                </c:pt>
                <c:pt idx="5622">
                  <c:v>69.042000000000002</c:v>
                </c:pt>
                <c:pt idx="5623">
                  <c:v>69.042000000000002</c:v>
                </c:pt>
                <c:pt idx="5624">
                  <c:v>69.042000000000002</c:v>
                </c:pt>
                <c:pt idx="5625">
                  <c:v>69.042000000000002</c:v>
                </c:pt>
                <c:pt idx="5626">
                  <c:v>69.042000000000002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68.956000000000003</c:v>
                </c:pt>
                <c:pt idx="5630">
                  <c:v>68.912999999999997</c:v>
                </c:pt>
                <c:pt idx="5631">
                  <c:v>68.912999999999997</c:v>
                </c:pt>
                <c:pt idx="5632">
                  <c:v>68.870999999999981</c:v>
                </c:pt>
                <c:pt idx="5633">
                  <c:v>68.828000000000003</c:v>
                </c:pt>
                <c:pt idx="5634">
                  <c:v>68.828000000000003</c:v>
                </c:pt>
                <c:pt idx="5635">
                  <c:v>68.784999999999997</c:v>
                </c:pt>
                <c:pt idx="5636">
                  <c:v>68.784999999999997</c:v>
                </c:pt>
                <c:pt idx="5637">
                  <c:v>68.784999999999997</c:v>
                </c:pt>
                <c:pt idx="5638">
                  <c:v>68.784999999999997</c:v>
                </c:pt>
                <c:pt idx="5639">
                  <c:v>68.828000000000003</c:v>
                </c:pt>
                <c:pt idx="5640">
                  <c:v>68.828000000000003</c:v>
                </c:pt>
                <c:pt idx="5641">
                  <c:v>68.828000000000003</c:v>
                </c:pt>
                <c:pt idx="5642">
                  <c:v>68.828000000000003</c:v>
                </c:pt>
                <c:pt idx="5643">
                  <c:v>68.828000000000003</c:v>
                </c:pt>
                <c:pt idx="5644">
                  <c:v>68.870999999999981</c:v>
                </c:pt>
                <c:pt idx="5645">
                  <c:v>68.870999999999981</c:v>
                </c:pt>
                <c:pt idx="5646">
                  <c:v>68.870999999999981</c:v>
                </c:pt>
                <c:pt idx="5647">
                  <c:v>68.870999999999981</c:v>
                </c:pt>
                <c:pt idx="5648">
                  <c:v>68.912999999999997</c:v>
                </c:pt>
                <c:pt idx="5649">
                  <c:v>68.912999999999997</c:v>
                </c:pt>
                <c:pt idx="5650">
                  <c:v>68.912999999999997</c:v>
                </c:pt>
                <c:pt idx="5651">
                  <c:v>68.912999999999997</c:v>
                </c:pt>
                <c:pt idx="5652">
                  <c:v>68.912999999999997</c:v>
                </c:pt>
                <c:pt idx="5653">
                  <c:v>68.956000000000003</c:v>
                </c:pt>
                <c:pt idx="5654">
                  <c:v>68.956000000000003</c:v>
                </c:pt>
                <c:pt idx="5655">
                  <c:v>68.956000000000003</c:v>
                </c:pt>
                <c:pt idx="5656">
                  <c:v>68.998999999999995</c:v>
                </c:pt>
                <c:pt idx="5657">
                  <c:v>68.998999999999995</c:v>
                </c:pt>
                <c:pt idx="5658">
                  <c:v>69.042000000000002</c:v>
                </c:pt>
                <c:pt idx="5659">
                  <c:v>69.042000000000002</c:v>
                </c:pt>
                <c:pt idx="5660">
                  <c:v>69.084999999999994</c:v>
                </c:pt>
                <c:pt idx="5661">
                  <c:v>69.128999999999976</c:v>
                </c:pt>
                <c:pt idx="5662">
                  <c:v>69.128999999999976</c:v>
                </c:pt>
                <c:pt idx="5663">
                  <c:v>69.128999999999976</c:v>
                </c:pt>
                <c:pt idx="5664">
                  <c:v>69.169999999999987</c:v>
                </c:pt>
                <c:pt idx="5665">
                  <c:v>69.169999999999987</c:v>
                </c:pt>
                <c:pt idx="5666">
                  <c:v>69.169999999999987</c:v>
                </c:pt>
                <c:pt idx="5667">
                  <c:v>69.212999999999994</c:v>
                </c:pt>
                <c:pt idx="5668">
                  <c:v>69.212999999999994</c:v>
                </c:pt>
                <c:pt idx="5669">
                  <c:v>69.212999999999994</c:v>
                </c:pt>
                <c:pt idx="5670">
                  <c:v>69.212999999999994</c:v>
                </c:pt>
                <c:pt idx="5671">
                  <c:v>69.212999999999994</c:v>
                </c:pt>
                <c:pt idx="5672">
                  <c:v>69.212999999999994</c:v>
                </c:pt>
                <c:pt idx="5673">
                  <c:v>69.212999999999994</c:v>
                </c:pt>
                <c:pt idx="5674">
                  <c:v>69.212999999999994</c:v>
                </c:pt>
                <c:pt idx="5675">
                  <c:v>69.212999999999994</c:v>
                </c:pt>
                <c:pt idx="5676">
                  <c:v>69.212999999999994</c:v>
                </c:pt>
                <c:pt idx="5677">
                  <c:v>69.256</c:v>
                </c:pt>
                <c:pt idx="5678">
                  <c:v>69.256</c:v>
                </c:pt>
                <c:pt idx="5679">
                  <c:v>69.256</c:v>
                </c:pt>
                <c:pt idx="5680">
                  <c:v>69.256</c:v>
                </c:pt>
                <c:pt idx="5681">
                  <c:v>69.256</c:v>
                </c:pt>
                <c:pt idx="5682">
                  <c:v>69.3</c:v>
                </c:pt>
                <c:pt idx="5683">
                  <c:v>69.3</c:v>
                </c:pt>
                <c:pt idx="5684">
                  <c:v>69.3</c:v>
                </c:pt>
                <c:pt idx="5685">
                  <c:v>69.3</c:v>
                </c:pt>
                <c:pt idx="5686">
                  <c:v>69.3</c:v>
                </c:pt>
                <c:pt idx="5687">
                  <c:v>69.3</c:v>
                </c:pt>
                <c:pt idx="5688">
                  <c:v>69.3</c:v>
                </c:pt>
                <c:pt idx="5689">
                  <c:v>69.343000000000004</c:v>
                </c:pt>
                <c:pt idx="5690">
                  <c:v>69.343000000000004</c:v>
                </c:pt>
                <c:pt idx="5691">
                  <c:v>69.385999999999981</c:v>
                </c:pt>
                <c:pt idx="5692">
                  <c:v>69.385999999999981</c:v>
                </c:pt>
                <c:pt idx="5693">
                  <c:v>69.427000000000007</c:v>
                </c:pt>
                <c:pt idx="5694">
                  <c:v>69.427000000000007</c:v>
                </c:pt>
                <c:pt idx="5695">
                  <c:v>69.385999999999981</c:v>
                </c:pt>
                <c:pt idx="5696">
                  <c:v>69.343000000000004</c:v>
                </c:pt>
                <c:pt idx="5697">
                  <c:v>69.3</c:v>
                </c:pt>
                <c:pt idx="5698">
                  <c:v>69.256</c:v>
                </c:pt>
                <c:pt idx="5699">
                  <c:v>69.169999999999987</c:v>
                </c:pt>
                <c:pt idx="5700">
                  <c:v>69.084999999999994</c:v>
                </c:pt>
                <c:pt idx="5701">
                  <c:v>68.998999999999995</c:v>
                </c:pt>
                <c:pt idx="5702">
                  <c:v>68.912999999999997</c:v>
                </c:pt>
                <c:pt idx="5703">
                  <c:v>68.828000000000003</c:v>
                </c:pt>
                <c:pt idx="5704">
                  <c:v>68.742000000000004</c:v>
                </c:pt>
                <c:pt idx="5705">
                  <c:v>68.697999999999993</c:v>
                </c:pt>
                <c:pt idx="5706">
                  <c:v>68.614000000000004</c:v>
                </c:pt>
                <c:pt idx="5707">
                  <c:v>68.570999999999998</c:v>
                </c:pt>
                <c:pt idx="5708">
                  <c:v>68.527000000000001</c:v>
                </c:pt>
                <c:pt idx="5709">
                  <c:v>68.527000000000001</c:v>
                </c:pt>
                <c:pt idx="5710">
                  <c:v>68.527000000000001</c:v>
                </c:pt>
                <c:pt idx="5711">
                  <c:v>68.527000000000001</c:v>
                </c:pt>
                <c:pt idx="5712">
                  <c:v>68.527000000000001</c:v>
                </c:pt>
                <c:pt idx="5713">
                  <c:v>68.527000000000001</c:v>
                </c:pt>
                <c:pt idx="5714">
                  <c:v>68.570999999999998</c:v>
                </c:pt>
                <c:pt idx="5715">
                  <c:v>68.570999999999998</c:v>
                </c:pt>
                <c:pt idx="5716">
                  <c:v>68.614000000000004</c:v>
                </c:pt>
                <c:pt idx="5717">
                  <c:v>68.614000000000004</c:v>
                </c:pt>
                <c:pt idx="5718">
                  <c:v>68.614000000000004</c:v>
                </c:pt>
                <c:pt idx="5719">
                  <c:v>68.614000000000004</c:v>
                </c:pt>
                <c:pt idx="5720">
                  <c:v>68.656999999999982</c:v>
                </c:pt>
                <c:pt idx="5721">
                  <c:v>68.656999999999982</c:v>
                </c:pt>
                <c:pt idx="5722">
                  <c:v>68.697999999999993</c:v>
                </c:pt>
                <c:pt idx="5723">
                  <c:v>68.697999999999993</c:v>
                </c:pt>
                <c:pt idx="5724">
                  <c:v>68.697999999999993</c:v>
                </c:pt>
                <c:pt idx="5725">
                  <c:v>68.697999999999993</c:v>
                </c:pt>
                <c:pt idx="5726">
                  <c:v>68.656999999999982</c:v>
                </c:pt>
                <c:pt idx="5727">
                  <c:v>68.614000000000004</c:v>
                </c:pt>
                <c:pt idx="5728">
                  <c:v>68.570999999999998</c:v>
                </c:pt>
                <c:pt idx="5729">
                  <c:v>68.527000000000001</c:v>
                </c:pt>
                <c:pt idx="5730">
                  <c:v>68.483999999999995</c:v>
                </c:pt>
                <c:pt idx="5731">
                  <c:v>68.443000000000026</c:v>
                </c:pt>
                <c:pt idx="5732">
                  <c:v>68.400000000000006</c:v>
                </c:pt>
                <c:pt idx="5733">
                  <c:v>68.35599999999998</c:v>
                </c:pt>
                <c:pt idx="5734">
                  <c:v>68.313000000000002</c:v>
                </c:pt>
                <c:pt idx="5735">
                  <c:v>68.27</c:v>
                </c:pt>
                <c:pt idx="5736">
                  <c:v>68.227000000000004</c:v>
                </c:pt>
                <c:pt idx="5737">
                  <c:v>68.185000000000002</c:v>
                </c:pt>
                <c:pt idx="5738">
                  <c:v>68.185000000000002</c:v>
                </c:pt>
                <c:pt idx="5739">
                  <c:v>68.141999999999996</c:v>
                </c:pt>
                <c:pt idx="5740">
                  <c:v>68.141999999999996</c:v>
                </c:pt>
                <c:pt idx="5741">
                  <c:v>68.099000000000004</c:v>
                </c:pt>
                <c:pt idx="5742">
                  <c:v>68.099000000000004</c:v>
                </c:pt>
                <c:pt idx="5743">
                  <c:v>68.099000000000004</c:v>
                </c:pt>
                <c:pt idx="5744">
                  <c:v>68.055999999999983</c:v>
                </c:pt>
                <c:pt idx="5745">
                  <c:v>68.013000000000005</c:v>
                </c:pt>
                <c:pt idx="5746">
                  <c:v>68.013000000000005</c:v>
                </c:pt>
                <c:pt idx="5747">
                  <c:v>67.971000000000004</c:v>
                </c:pt>
                <c:pt idx="5748">
                  <c:v>67.927999999999997</c:v>
                </c:pt>
                <c:pt idx="5749">
                  <c:v>67.884999999999991</c:v>
                </c:pt>
                <c:pt idx="5750">
                  <c:v>67.842000000000013</c:v>
                </c:pt>
                <c:pt idx="5751">
                  <c:v>67.842000000000013</c:v>
                </c:pt>
                <c:pt idx="5752">
                  <c:v>67.798000000000002</c:v>
                </c:pt>
                <c:pt idx="5753">
                  <c:v>67.757000000000005</c:v>
                </c:pt>
                <c:pt idx="5754">
                  <c:v>67.757000000000005</c:v>
                </c:pt>
                <c:pt idx="5755">
                  <c:v>67.757000000000005</c:v>
                </c:pt>
                <c:pt idx="5756">
                  <c:v>67.757000000000005</c:v>
                </c:pt>
                <c:pt idx="5757">
                  <c:v>67.757000000000005</c:v>
                </c:pt>
                <c:pt idx="5758">
                  <c:v>67.757000000000005</c:v>
                </c:pt>
                <c:pt idx="5759">
                  <c:v>67.757000000000005</c:v>
                </c:pt>
                <c:pt idx="5760">
                  <c:v>67.757000000000005</c:v>
                </c:pt>
                <c:pt idx="5761">
                  <c:v>67.798000000000002</c:v>
                </c:pt>
                <c:pt idx="5762">
                  <c:v>67.798000000000002</c:v>
                </c:pt>
                <c:pt idx="5763">
                  <c:v>67.842000000000013</c:v>
                </c:pt>
                <c:pt idx="5764">
                  <c:v>67.884999999999991</c:v>
                </c:pt>
                <c:pt idx="5765">
                  <c:v>67.884999999999991</c:v>
                </c:pt>
                <c:pt idx="5766">
                  <c:v>67.927999999999997</c:v>
                </c:pt>
                <c:pt idx="5767">
                  <c:v>67.971000000000004</c:v>
                </c:pt>
                <c:pt idx="5768">
                  <c:v>68.013000000000005</c:v>
                </c:pt>
                <c:pt idx="5769">
                  <c:v>68.013000000000005</c:v>
                </c:pt>
                <c:pt idx="5770">
                  <c:v>68.055999999999983</c:v>
                </c:pt>
                <c:pt idx="5771">
                  <c:v>68.099000000000004</c:v>
                </c:pt>
                <c:pt idx="5772">
                  <c:v>68.099000000000004</c:v>
                </c:pt>
                <c:pt idx="5773">
                  <c:v>68.141999999999996</c:v>
                </c:pt>
                <c:pt idx="5774">
                  <c:v>68.141999999999996</c:v>
                </c:pt>
                <c:pt idx="5775">
                  <c:v>68.141999999999996</c:v>
                </c:pt>
                <c:pt idx="5776">
                  <c:v>68.185000000000002</c:v>
                </c:pt>
                <c:pt idx="5777">
                  <c:v>68.185000000000002</c:v>
                </c:pt>
                <c:pt idx="5778">
                  <c:v>68.185000000000002</c:v>
                </c:pt>
                <c:pt idx="5779">
                  <c:v>68.141999999999996</c:v>
                </c:pt>
                <c:pt idx="5780">
                  <c:v>68.141999999999996</c:v>
                </c:pt>
                <c:pt idx="5781">
                  <c:v>68.141999999999996</c:v>
                </c:pt>
                <c:pt idx="5782">
                  <c:v>68.141999999999996</c:v>
                </c:pt>
                <c:pt idx="5783">
                  <c:v>68.141999999999996</c:v>
                </c:pt>
                <c:pt idx="5784">
                  <c:v>68.141999999999996</c:v>
                </c:pt>
                <c:pt idx="5785">
                  <c:v>68.141999999999996</c:v>
                </c:pt>
                <c:pt idx="5786">
                  <c:v>68.141999999999996</c:v>
                </c:pt>
                <c:pt idx="5787">
                  <c:v>68.099000000000004</c:v>
                </c:pt>
                <c:pt idx="5788">
                  <c:v>68.099000000000004</c:v>
                </c:pt>
                <c:pt idx="5789">
                  <c:v>68.099000000000004</c:v>
                </c:pt>
                <c:pt idx="5790">
                  <c:v>68.099000000000004</c:v>
                </c:pt>
                <c:pt idx="5791">
                  <c:v>68.099000000000004</c:v>
                </c:pt>
                <c:pt idx="5792">
                  <c:v>68.099000000000004</c:v>
                </c:pt>
                <c:pt idx="5793">
                  <c:v>68.099000000000004</c:v>
                </c:pt>
                <c:pt idx="5794">
                  <c:v>68.099000000000004</c:v>
                </c:pt>
                <c:pt idx="5795">
                  <c:v>68.099000000000004</c:v>
                </c:pt>
                <c:pt idx="5796">
                  <c:v>68.099000000000004</c:v>
                </c:pt>
                <c:pt idx="5797">
                  <c:v>68.099000000000004</c:v>
                </c:pt>
                <c:pt idx="5798">
                  <c:v>68.099000000000004</c:v>
                </c:pt>
                <c:pt idx="5799">
                  <c:v>68.099000000000004</c:v>
                </c:pt>
                <c:pt idx="5800">
                  <c:v>68.055999999999983</c:v>
                </c:pt>
                <c:pt idx="5801">
                  <c:v>68.055999999999983</c:v>
                </c:pt>
                <c:pt idx="5802">
                  <c:v>68.055999999999983</c:v>
                </c:pt>
                <c:pt idx="5803">
                  <c:v>68.055999999999983</c:v>
                </c:pt>
                <c:pt idx="5804">
                  <c:v>68.055999999999983</c:v>
                </c:pt>
                <c:pt idx="5805">
                  <c:v>68.055999999999983</c:v>
                </c:pt>
                <c:pt idx="5806">
                  <c:v>68.055999999999983</c:v>
                </c:pt>
                <c:pt idx="5807">
                  <c:v>68.055999999999983</c:v>
                </c:pt>
                <c:pt idx="5808">
                  <c:v>68.055999999999983</c:v>
                </c:pt>
                <c:pt idx="5809">
                  <c:v>68.055999999999983</c:v>
                </c:pt>
                <c:pt idx="5810">
                  <c:v>68.055999999999983</c:v>
                </c:pt>
                <c:pt idx="5811">
                  <c:v>68.055999999999983</c:v>
                </c:pt>
                <c:pt idx="5812">
                  <c:v>68.055999999999983</c:v>
                </c:pt>
                <c:pt idx="5813">
                  <c:v>68.055999999999983</c:v>
                </c:pt>
                <c:pt idx="5814">
                  <c:v>68.055999999999983</c:v>
                </c:pt>
                <c:pt idx="5815">
                  <c:v>68.055999999999983</c:v>
                </c:pt>
                <c:pt idx="5816">
                  <c:v>68.013000000000005</c:v>
                </c:pt>
                <c:pt idx="5817">
                  <c:v>68.013000000000005</c:v>
                </c:pt>
                <c:pt idx="5818">
                  <c:v>68.013000000000005</c:v>
                </c:pt>
                <c:pt idx="5819">
                  <c:v>68.013000000000005</c:v>
                </c:pt>
                <c:pt idx="5820">
                  <c:v>68.013000000000005</c:v>
                </c:pt>
                <c:pt idx="5821">
                  <c:v>68.013000000000005</c:v>
                </c:pt>
                <c:pt idx="5822">
                  <c:v>68.013000000000005</c:v>
                </c:pt>
                <c:pt idx="5823">
                  <c:v>68.013000000000005</c:v>
                </c:pt>
                <c:pt idx="5824">
                  <c:v>68.013000000000005</c:v>
                </c:pt>
                <c:pt idx="5825">
                  <c:v>68.013000000000005</c:v>
                </c:pt>
                <c:pt idx="5826">
                  <c:v>68.013000000000005</c:v>
                </c:pt>
                <c:pt idx="5827">
                  <c:v>68.013000000000005</c:v>
                </c:pt>
                <c:pt idx="5828">
                  <c:v>68.055999999999983</c:v>
                </c:pt>
                <c:pt idx="5829">
                  <c:v>68.055999999999983</c:v>
                </c:pt>
                <c:pt idx="5830">
                  <c:v>68.055999999999983</c:v>
                </c:pt>
                <c:pt idx="5831">
                  <c:v>68.099000000000004</c:v>
                </c:pt>
                <c:pt idx="5832">
                  <c:v>68.099000000000004</c:v>
                </c:pt>
                <c:pt idx="5833">
                  <c:v>68.099000000000004</c:v>
                </c:pt>
                <c:pt idx="5834">
                  <c:v>68.141999999999996</c:v>
                </c:pt>
                <c:pt idx="5835">
                  <c:v>68.141999999999996</c:v>
                </c:pt>
                <c:pt idx="5836">
                  <c:v>68.185000000000002</c:v>
                </c:pt>
                <c:pt idx="5837">
                  <c:v>68.185000000000002</c:v>
                </c:pt>
                <c:pt idx="5838">
                  <c:v>68.185000000000002</c:v>
                </c:pt>
                <c:pt idx="5839">
                  <c:v>68.185000000000002</c:v>
                </c:pt>
                <c:pt idx="5840">
                  <c:v>68.227000000000004</c:v>
                </c:pt>
                <c:pt idx="5841">
                  <c:v>68.227000000000004</c:v>
                </c:pt>
                <c:pt idx="5842">
                  <c:v>68.227000000000004</c:v>
                </c:pt>
                <c:pt idx="5843">
                  <c:v>68.227000000000004</c:v>
                </c:pt>
                <c:pt idx="5844">
                  <c:v>68.227000000000004</c:v>
                </c:pt>
                <c:pt idx="5845">
                  <c:v>68.27</c:v>
                </c:pt>
                <c:pt idx="5846">
                  <c:v>68.27</c:v>
                </c:pt>
                <c:pt idx="5847">
                  <c:v>68.27</c:v>
                </c:pt>
                <c:pt idx="5848">
                  <c:v>68.27</c:v>
                </c:pt>
                <c:pt idx="5849">
                  <c:v>68.27</c:v>
                </c:pt>
                <c:pt idx="5850">
                  <c:v>68.27</c:v>
                </c:pt>
                <c:pt idx="5851">
                  <c:v>68.27</c:v>
                </c:pt>
                <c:pt idx="5852">
                  <c:v>68.27</c:v>
                </c:pt>
                <c:pt idx="5853">
                  <c:v>68.27</c:v>
                </c:pt>
                <c:pt idx="5854">
                  <c:v>68.27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68.27</c:v>
                </c:pt>
                <c:pt idx="5859">
                  <c:v>68.27</c:v>
                </c:pt>
                <c:pt idx="5860">
                  <c:v>68.27</c:v>
                </c:pt>
                <c:pt idx="5861">
                  <c:v>68.27</c:v>
                </c:pt>
                <c:pt idx="5862">
                  <c:v>68.27</c:v>
                </c:pt>
                <c:pt idx="5863">
                  <c:v>68.27</c:v>
                </c:pt>
                <c:pt idx="5864">
                  <c:v>68.27</c:v>
                </c:pt>
                <c:pt idx="5865">
                  <c:v>68.27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68.185000000000002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68.141999999999996</c:v>
                </c:pt>
                <c:pt idx="5872">
                  <c:v>68.141999999999996</c:v>
                </c:pt>
                <c:pt idx="5873">
                  <c:v>68.141999999999996</c:v>
                </c:pt>
                <c:pt idx="5874">
                  <c:v>68.141999999999996</c:v>
                </c:pt>
                <c:pt idx="5875">
                  <c:v>68.099000000000004</c:v>
                </c:pt>
                <c:pt idx="5876">
                  <c:v>68.099000000000004</c:v>
                </c:pt>
                <c:pt idx="5877">
                  <c:v>68.099000000000004</c:v>
                </c:pt>
                <c:pt idx="5878">
                  <c:v>68.099000000000004</c:v>
                </c:pt>
                <c:pt idx="5879">
                  <c:v>68.099000000000004</c:v>
                </c:pt>
                <c:pt idx="5880">
                  <c:v>68.099000000000004</c:v>
                </c:pt>
                <c:pt idx="5881">
                  <c:v>68.099000000000004</c:v>
                </c:pt>
                <c:pt idx="5882">
                  <c:v>68.099000000000004</c:v>
                </c:pt>
                <c:pt idx="5883">
                  <c:v>68.099000000000004</c:v>
                </c:pt>
                <c:pt idx="5884">
                  <c:v>68.055999999999983</c:v>
                </c:pt>
                <c:pt idx="5885">
                  <c:v>68.055999999999983</c:v>
                </c:pt>
                <c:pt idx="5886">
                  <c:v>68.055999999999983</c:v>
                </c:pt>
                <c:pt idx="5887">
                  <c:v>68.055999999999983</c:v>
                </c:pt>
                <c:pt idx="5888">
                  <c:v>68.055999999999983</c:v>
                </c:pt>
                <c:pt idx="5889">
                  <c:v>68.099000000000004</c:v>
                </c:pt>
                <c:pt idx="5890">
                  <c:v>68.099000000000004</c:v>
                </c:pt>
                <c:pt idx="5891">
                  <c:v>68.099000000000004</c:v>
                </c:pt>
                <c:pt idx="5892">
                  <c:v>68.099000000000004</c:v>
                </c:pt>
                <c:pt idx="5893">
                  <c:v>68.141999999999996</c:v>
                </c:pt>
                <c:pt idx="5894">
                  <c:v>68.141999999999996</c:v>
                </c:pt>
                <c:pt idx="5895">
                  <c:v>68.141999999999996</c:v>
                </c:pt>
                <c:pt idx="5896">
                  <c:v>68.185000000000002</c:v>
                </c:pt>
                <c:pt idx="5897">
                  <c:v>68.185000000000002</c:v>
                </c:pt>
                <c:pt idx="5898">
                  <c:v>68.185000000000002</c:v>
                </c:pt>
                <c:pt idx="5899">
                  <c:v>68.227000000000004</c:v>
                </c:pt>
                <c:pt idx="5900">
                  <c:v>68.227000000000004</c:v>
                </c:pt>
                <c:pt idx="5901">
                  <c:v>68.27</c:v>
                </c:pt>
                <c:pt idx="5902">
                  <c:v>68.313000000000002</c:v>
                </c:pt>
                <c:pt idx="5903">
                  <c:v>68.35599999999998</c:v>
                </c:pt>
                <c:pt idx="5904">
                  <c:v>68.400000000000006</c:v>
                </c:pt>
                <c:pt idx="5905">
                  <c:v>68.443000000000026</c:v>
                </c:pt>
                <c:pt idx="5906">
                  <c:v>68.483999999999995</c:v>
                </c:pt>
                <c:pt idx="5907">
                  <c:v>68.527000000000001</c:v>
                </c:pt>
                <c:pt idx="5908">
                  <c:v>68.570999999999998</c:v>
                </c:pt>
                <c:pt idx="5909">
                  <c:v>68.614000000000004</c:v>
                </c:pt>
                <c:pt idx="5910">
                  <c:v>68.656999999999982</c:v>
                </c:pt>
                <c:pt idx="5911">
                  <c:v>68.697999999999993</c:v>
                </c:pt>
                <c:pt idx="5912">
                  <c:v>68.742000000000004</c:v>
                </c:pt>
                <c:pt idx="5913">
                  <c:v>68.828000000000003</c:v>
                </c:pt>
                <c:pt idx="5914">
                  <c:v>68.870999999999981</c:v>
                </c:pt>
                <c:pt idx="5915">
                  <c:v>68.912999999999997</c:v>
                </c:pt>
                <c:pt idx="5916">
                  <c:v>68.956000000000003</c:v>
                </c:pt>
                <c:pt idx="5917">
                  <c:v>69.042000000000002</c:v>
                </c:pt>
                <c:pt idx="5918">
                  <c:v>69.084999999999994</c:v>
                </c:pt>
                <c:pt idx="5919">
                  <c:v>69.128999999999976</c:v>
                </c:pt>
                <c:pt idx="5920">
                  <c:v>69.169999999999987</c:v>
                </c:pt>
                <c:pt idx="5921">
                  <c:v>69.169999999999987</c:v>
                </c:pt>
                <c:pt idx="5922">
                  <c:v>69.212999999999994</c:v>
                </c:pt>
                <c:pt idx="5923">
                  <c:v>69.256</c:v>
                </c:pt>
                <c:pt idx="5924">
                  <c:v>69.256</c:v>
                </c:pt>
                <c:pt idx="5925">
                  <c:v>69.3</c:v>
                </c:pt>
                <c:pt idx="5926">
                  <c:v>69.3</c:v>
                </c:pt>
                <c:pt idx="5927">
                  <c:v>69.343000000000004</c:v>
                </c:pt>
                <c:pt idx="5928">
                  <c:v>69.343000000000004</c:v>
                </c:pt>
                <c:pt idx="5929">
                  <c:v>69.385999999999981</c:v>
                </c:pt>
                <c:pt idx="5930">
                  <c:v>69.385999999999981</c:v>
                </c:pt>
                <c:pt idx="5931">
                  <c:v>69.385999999999981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69.343000000000004</c:v>
                </c:pt>
                <c:pt idx="5937">
                  <c:v>69.343000000000004</c:v>
                </c:pt>
                <c:pt idx="5938">
                  <c:v>69.343000000000004</c:v>
                </c:pt>
                <c:pt idx="5939">
                  <c:v>69.343000000000004</c:v>
                </c:pt>
                <c:pt idx="5940">
                  <c:v>69.343000000000004</c:v>
                </c:pt>
                <c:pt idx="5941">
                  <c:v>69.343000000000004</c:v>
                </c:pt>
                <c:pt idx="5942">
                  <c:v>69.343000000000004</c:v>
                </c:pt>
                <c:pt idx="5943">
                  <c:v>69.343000000000004</c:v>
                </c:pt>
                <c:pt idx="5944">
                  <c:v>69.343000000000004</c:v>
                </c:pt>
                <c:pt idx="5945">
                  <c:v>69.3</c:v>
                </c:pt>
                <c:pt idx="5946">
                  <c:v>69.3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69.212999999999994</c:v>
                </c:pt>
                <c:pt idx="5950">
                  <c:v>69.212999999999994</c:v>
                </c:pt>
                <c:pt idx="5951">
                  <c:v>69.169999999999987</c:v>
                </c:pt>
                <c:pt idx="5952">
                  <c:v>69.169999999999987</c:v>
                </c:pt>
                <c:pt idx="5953">
                  <c:v>69.169999999999987</c:v>
                </c:pt>
                <c:pt idx="5954">
                  <c:v>69.169999999999987</c:v>
                </c:pt>
                <c:pt idx="5955">
                  <c:v>69.169999999999987</c:v>
                </c:pt>
                <c:pt idx="5956">
                  <c:v>69.169999999999987</c:v>
                </c:pt>
                <c:pt idx="5957">
                  <c:v>69.128999999999976</c:v>
                </c:pt>
                <c:pt idx="5958">
                  <c:v>69.128999999999976</c:v>
                </c:pt>
                <c:pt idx="5959">
                  <c:v>69.128999999999976</c:v>
                </c:pt>
                <c:pt idx="5960">
                  <c:v>69.128999999999976</c:v>
                </c:pt>
                <c:pt idx="5961">
                  <c:v>69.128999999999976</c:v>
                </c:pt>
                <c:pt idx="5962">
                  <c:v>69.128999999999976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69.128999999999976</c:v>
                </c:pt>
                <c:pt idx="5966">
                  <c:v>69.128999999999976</c:v>
                </c:pt>
                <c:pt idx="5967">
                  <c:v>69.128999999999976</c:v>
                </c:pt>
                <c:pt idx="5968">
                  <c:v>69.128999999999976</c:v>
                </c:pt>
                <c:pt idx="5969">
                  <c:v>69.128999999999976</c:v>
                </c:pt>
                <c:pt idx="5970">
                  <c:v>69.084999999999994</c:v>
                </c:pt>
                <c:pt idx="5971">
                  <c:v>69.084999999999994</c:v>
                </c:pt>
                <c:pt idx="5972">
                  <c:v>69.084999999999994</c:v>
                </c:pt>
                <c:pt idx="5973">
                  <c:v>69.042000000000002</c:v>
                </c:pt>
                <c:pt idx="5974">
                  <c:v>69.042000000000002</c:v>
                </c:pt>
                <c:pt idx="5975">
                  <c:v>69.042000000000002</c:v>
                </c:pt>
                <c:pt idx="5976">
                  <c:v>69.042000000000002</c:v>
                </c:pt>
                <c:pt idx="5977">
                  <c:v>68.998999999999995</c:v>
                </c:pt>
                <c:pt idx="5978">
                  <c:v>68.998999999999995</c:v>
                </c:pt>
                <c:pt idx="5979">
                  <c:v>68.998999999999995</c:v>
                </c:pt>
                <c:pt idx="5980">
                  <c:v>68.956000000000003</c:v>
                </c:pt>
                <c:pt idx="5981">
                  <c:v>68.956000000000003</c:v>
                </c:pt>
                <c:pt idx="5982">
                  <c:v>68.912999999999997</c:v>
                </c:pt>
                <c:pt idx="5983">
                  <c:v>68.870999999999981</c:v>
                </c:pt>
                <c:pt idx="5984">
                  <c:v>68.870999999999981</c:v>
                </c:pt>
                <c:pt idx="5985">
                  <c:v>68.828000000000003</c:v>
                </c:pt>
                <c:pt idx="5986">
                  <c:v>68.828000000000003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68.742000000000004</c:v>
                </c:pt>
                <c:pt idx="5990">
                  <c:v>68.742000000000004</c:v>
                </c:pt>
                <c:pt idx="5991">
                  <c:v>68.742000000000004</c:v>
                </c:pt>
                <c:pt idx="5992">
                  <c:v>68.697999999999993</c:v>
                </c:pt>
                <c:pt idx="5993">
                  <c:v>68.697999999999993</c:v>
                </c:pt>
                <c:pt idx="5994">
                  <c:v>68.697999999999993</c:v>
                </c:pt>
                <c:pt idx="5995">
                  <c:v>68.697999999999993</c:v>
                </c:pt>
                <c:pt idx="5996">
                  <c:v>68.697999999999993</c:v>
                </c:pt>
                <c:pt idx="5997">
                  <c:v>68.656999999999982</c:v>
                </c:pt>
                <c:pt idx="5998">
                  <c:v>68.656999999999982</c:v>
                </c:pt>
                <c:pt idx="5999">
                  <c:v>68.656999999999982</c:v>
                </c:pt>
                <c:pt idx="6000">
                  <c:v>68.656999999999982</c:v>
                </c:pt>
                <c:pt idx="6001">
                  <c:v>68.656999999999982</c:v>
                </c:pt>
                <c:pt idx="6002">
                  <c:v>68.656999999999982</c:v>
                </c:pt>
                <c:pt idx="6003">
                  <c:v>68.656999999999982</c:v>
                </c:pt>
                <c:pt idx="6004">
                  <c:v>68.614000000000004</c:v>
                </c:pt>
                <c:pt idx="6005">
                  <c:v>68.656999999999982</c:v>
                </c:pt>
                <c:pt idx="6006">
                  <c:v>68.614000000000004</c:v>
                </c:pt>
                <c:pt idx="6007">
                  <c:v>68.614000000000004</c:v>
                </c:pt>
                <c:pt idx="6008">
                  <c:v>68.614000000000004</c:v>
                </c:pt>
                <c:pt idx="6009">
                  <c:v>68.614000000000004</c:v>
                </c:pt>
                <c:pt idx="6010">
                  <c:v>68.614000000000004</c:v>
                </c:pt>
                <c:pt idx="6011">
                  <c:v>68.614000000000004</c:v>
                </c:pt>
                <c:pt idx="6012">
                  <c:v>68.614000000000004</c:v>
                </c:pt>
                <c:pt idx="6013">
                  <c:v>68.614000000000004</c:v>
                </c:pt>
                <c:pt idx="6014">
                  <c:v>68.570999999999998</c:v>
                </c:pt>
                <c:pt idx="6015">
                  <c:v>68.570999999999998</c:v>
                </c:pt>
                <c:pt idx="6016">
                  <c:v>68.570999999999998</c:v>
                </c:pt>
                <c:pt idx="6017">
                  <c:v>68.570999999999998</c:v>
                </c:pt>
                <c:pt idx="6018">
                  <c:v>68.570999999999998</c:v>
                </c:pt>
                <c:pt idx="6019">
                  <c:v>68.570999999999998</c:v>
                </c:pt>
                <c:pt idx="6020">
                  <c:v>68.570999999999998</c:v>
                </c:pt>
                <c:pt idx="6021">
                  <c:v>68.570999999999998</c:v>
                </c:pt>
                <c:pt idx="6022">
                  <c:v>68.614000000000004</c:v>
                </c:pt>
                <c:pt idx="6023">
                  <c:v>68.614000000000004</c:v>
                </c:pt>
                <c:pt idx="6024">
                  <c:v>68.614000000000004</c:v>
                </c:pt>
                <c:pt idx="6025">
                  <c:v>68.614000000000004</c:v>
                </c:pt>
                <c:pt idx="6026">
                  <c:v>68.614000000000004</c:v>
                </c:pt>
                <c:pt idx="6027">
                  <c:v>68.614000000000004</c:v>
                </c:pt>
                <c:pt idx="6028">
                  <c:v>68.614000000000004</c:v>
                </c:pt>
                <c:pt idx="6029">
                  <c:v>68.614000000000004</c:v>
                </c:pt>
                <c:pt idx="6030">
                  <c:v>68.614000000000004</c:v>
                </c:pt>
                <c:pt idx="6031">
                  <c:v>68.614000000000004</c:v>
                </c:pt>
                <c:pt idx="6032">
                  <c:v>68.614000000000004</c:v>
                </c:pt>
                <c:pt idx="6033">
                  <c:v>68.614000000000004</c:v>
                </c:pt>
                <c:pt idx="6034">
                  <c:v>68.614000000000004</c:v>
                </c:pt>
                <c:pt idx="6035">
                  <c:v>68.614000000000004</c:v>
                </c:pt>
                <c:pt idx="6036">
                  <c:v>68.614000000000004</c:v>
                </c:pt>
                <c:pt idx="6037">
                  <c:v>68.614000000000004</c:v>
                </c:pt>
                <c:pt idx="6038">
                  <c:v>68.614000000000004</c:v>
                </c:pt>
                <c:pt idx="6039">
                  <c:v>68.656999999999982</c:v>
                </c:pt>
                <c:pt idx="6040">
                  <c:v>68.656999999999982</c:v>
                </c:pt>
                <c:pt idx="6041">
                  <c:v>68.656999999999982</c:v>
                </c:pt>
                <c:pt idx="6042">
                  <c:v>68.656999999999982</c:v>
                </c:pt>
                <c:pt idx="6043">
                  <c:v>68.697999999999993</c:v>
                </c:pt>
                <c:pt idx="6044">
                  <c:v>68.697999999999993</c:v>
                </c:pt>
                <c:pt idx="6045">
                  <c:v>68.697999999999993</c:v>
                </c:pt>
                <c:pt idx="6046">
                  <c:v>68.697999999999993</c:v>
                </c:pt>
                <c:pt idx="6047">
                  <c:v>68.697999999999993</c:v>
                </c:pt>
                <c:pt idx="6048">
                  <c:v>68.742000000000004</c:v>
                </c:pt>
                <c:pt idx="6049">
                  <c:v>68.742000000000004</c:v>
                </c:pt>
                <c:pt idx="6050">
                  <c:v>68.742000000000004</c:v>
                </c:pt>
                <c:pt idx="6051">
                  <c:v>68.784999999999997</c:v>
                </c:pt>
                <c:pt idx="6052">
                  <c:v>68.784999999999997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68.784999999999997</c:v>
                </c:pt>
                <c:pt idx="6056">
                  <c:v>68.784999999999997</c:v>
                </c:pt>
                <c:pt idx="6057">
                  <c:v>68.784999999999997</c:v>
                </c:pt>
                <c:pt idx="6058">
                  <c:v>68.742000000000004</c:v>
                </c:pt>
                <c:pt idx="6059">
                  <c:v>68.742000000000004</c:v>
                </c:pt>
                <c:pt idx="6060">
                  <c:v>68.742000000000004</c:v>
                </c:pt>
                <c:pt idx="6061">
                  <c:v>68.742000000000004</c:v>
                </c:pt>
                <c:pt idx="6062">
                  <c:v>68.742000000000004</c:v>
                </c:pt>
                <c:pt idx="6063">
                  <c:v>68.742000000000004</c:v>
                </c:pt>
                <c:pt idx="6064">
                  <c:v>68.742000000000004</c:v>
                </c:pt>
                <c:pt idx="6065">
                  <c:v>68.697999999999993</c:v>
                </c:pt>
                <c:pt idx="6066">
                  <c:v>68.697999999999993</c:v>
                </c:pt>
                <c:pt idx="6067">
                  <c:v>68.697999999999993</c:v>
                </c:pt>
                <c:pt idx="6068">
                  <c:v>68.656999999999982</c:v>
                </c:pt>
                <c:pt idx="6069">
                  <c:v>68.656999999999982</c:v>
                </c:pt>
                <c:pt idx="6070">
                  <c:v>68.614000000000004</c:v>
                </c:pt>
                <c:pt idx="6071">
                  <c:v>68.614000000000004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68.527000000000001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68.483999999999995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68.443000000000026</c:v>
                </c:pt>
                <c:pt idx="6086">
                  <c:v>68.443000000000026</c:v>
                </c:pt>
                <c:pt idx="6087">
                  <c:v>68.443000000000026</c:v>
                </c:pt>
                <c:pt idx="6088">
                  <c:v>68.400000000000006</c:v>
                </c:pt>
                <c:pt idx="6089">
                  <c:v>68.400000000000006</c:v>
                </c:pt>
                <c:pt idx="6090">
                  <c:v>68.400000000000006</c:v>
                </c:pt>
                <c:pt idx="6091">
                  <c:v>68.400000000000006</c:v>
                </c:pt>
                <c:pt idx="6092">
                  <c:v>68.400000000000006</c:v>
                </c:pt>
                <c:pt idx="6093">
                  <c:v>68.400000000000006</c:v>
                </c:pt>
                <c:pt idx="6094">
                  <c:v>68.35599999999998</c:v>
                </c:pt>
                <c:pt idx="6095">
                  <c:v>68.35599999999998</c:v>
                </c:pt>
                <c:pt idx="6096">
                  <c:v>68.35599999999998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68.313000000000002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68.227000000000004</c:v>
                </c:pt>
                <c:pt idx="6104">
                  <c:v>68.227000000000004</c:v>
                </c:pt>
                <c:pt idx="6105">
                  <c:v>68.185000000000002</c:v>
                </c:pt>
                <c:pt idx="6106">
                  <c:v>68.185000000000002</c:v>
                </c:pt>
                <c:pt idx="6107">
                  <c:v>68.185000000000002</c:v>
                </c:pt>
                <c:pt idx="6108">
                  <c:v>68.185000000000002</c:v>
                </c:pt>
                <c:pt idx="6109">
                  <c:v>68.141999999999996</c:v>
                </c:pt>
                <c:pt idx="6110">
                  <c:v>68.141999999999996</c:v>
                </c:pt>
                <c:pt idx="6111">
                  <c:v>68.141999999999996</c:v>
                </c:pt>
                <c:pt idx="6112">
                  <c:v>68.141999999999996</c:v>
                </c:pt>
                <c:pt idx="6113">
                  <c:v>68.141999999999996</c:v>
                </c:pt>
                <c:pt idx="6114">
                  <c:v>68.141999999999996</c:v>
                </c:pt>
                <c:pt idx="6115">
                  <c:v>68.141999999999996</c:v>
                </c:pt>
                <c:pt idx="6116">
                  <c:v>68.141999999999996</c:v>
                </c:pt>
                <c:pt idx="6117">
                  <c:v>68.141999999999996</c:v>
                </c:pt>
                <c:pt idx="6118">
                  <c:v>68.141999999999996</c:v>
                </c:pt>
                <c:pt idx="6119">
                  <c:v>68.141999999999996</c:v>
                </c:pt>
                <c:pt idx="6120">
                  <c:v>68.141999999999996</c:v>
                </c:pt>
                <c:pt idx="6121">
                  <c:v>68.141999999999996</c:v>
                </c:pt>
                <c:pt idx="6122">
                  <c:v>68.185000000000002</c:v>
                </c:pt>
                <c:pt idx="6123">
                  <c:v>68.185000000000002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68.185000000000002</c:v>
                </c:pt>
                <c:pt idx="6127">
                  <c:v>68.185000000000002</c:v>
                </c:pt>
                <c:pt idx="6128">
                  <c:v>68.185000000000002</c:v>
                </c:pt>
                <c:pt idx="6129">
                  <c:v>68.141999999999996</c:v>
                </c:pt>
                <c:pt idx="6130">
                  <c:v>68.141999999999996</c:v>
                </c:pt>
                <c:pt idx="6131">
                  <c:v>68.141999999999996</c:v>
                </c:pt>
                <c:pt idx="6132">
                  <c:v>68.141999999999996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68.099000000000004</c:v>
                </c:pt>
                <c:pt idx="6137">
                  <c:v>68.099000000000004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68.055999999999983</c:v>
                </c:pt>
                <c:pt idx="6142">
                  <c:v>68.055999999999983</c:v>
                </c:pt>
                <c:pt idx="6143">
                  <c:v>68.055999999999983</c:v>
                </c:pt>
                <c:pt idx="6144">
                  <c:v>68.055999999999983</c:v>
                </c:pt>
                <c:pt idx="6145">
                  <c:v>68.055999999999983</c:v>
                </c:pt>
                <c:pt idx="6146">
                  <c:v>68.055999999999983</c:v>
                </c:pt>
                <c:pt idx="6147">
                  <c:v>68.055999999999983</c:v>
                </c:pt>
                <c:pt idx="6148">
                  <c:v>68.013000000000005</c:v>
                </c:pt>
                <c:pt idx="6149">
                  <c:v>68.013000000000005</c:v>
                </c:pt>
                <c:pt idx="6150">
                  <c:v>68.013000000000005</c:v>
                </c:pt>
                <c:pt idx="6151">
                  <c:v>68.013000000000005</c:v>
                </c:pt>
                <c:pt idx="6152">
                  <c:v>67.971000000000004</c:v>
                </c:pt>
                <c:pt idx="6153">
                  <c:v>67.971000000000004</c:v>
                </c:pt>
                <c:pt idx="6154">
                  <c:v>67.927999999999997</c:v>
                </c:pt>
                <c:pt idx="6155">
                  <c:v>67.927999999999997</c:v>
                </c:pt>
                <c:pt idx="6156">
                  <c:v>67.884999999999991</c:v>
                </c:pt>
                <c:pt idx="6157">
                  <c:v>67.884999999999991</c:v>
                </c:pt>
                <c:pt idx="6158">
                  <c:v>67.842000000000013</c:v>
                </c:pt>
                <c:pt idx="6159">
                  <c:v>67.842000000000013</c:v>
                </c:pt>
                <c:pt idx="6160">
                  <c:v>67.798000000000002</c:v>
                </c:pt>
                <c:pt idx="6161">
                  <c:v>67.798000000000002</c:v>
                </c:pt>
                <c:pt idx="6162">
                  <c:v>67.757000000000005</c:v>
                </c:pt>
                <c:pt idx="6163">
                  <c:v>67.757000000000005</c:v>
                </c:pt>
                <c:pt idx="6164">
                  <c:v>67.757000000000005</c:v>
                </c:pt>
                <c:pt idx="6165">
                  <c:v>67.757000000000005</c:v>
                </c:pt>
                <c:pt idx="6166">
                  <c:v>67.798000000000002</c:v>
                </c:pt>
                <c:pt idx="6167">
                  <c:v>67.798000000000002</c:v>
                </c:pt>
                <c:pt idx="6168">
                  <c:v>67.798000000000002</c:v>
                </c:pt>
                <c:pt idx="6169">
                  <c:v>67.842000000000013</c:v>
                </c:pt>
                <c:pt idx="6170">
                  <c:v>67.842000000000013</c:v>
                </c:pt>
                <c:pt idx="6171">
                  <c:v>67.842000000000013</c:v>
                </c:pt>
                <c:pt idx="6172">
                  <c:v>67.842000000000013</c:v>
                </c:pt>
                <c:pt idx="6173">
                  <c:v>67.842000000000013</c:v>
                </c:pt>
                <c:pt idx="6174">
                  <c:v>67.842000000000013</c:v>
                </c:pt>
                <c:pt idx="6175">
                  <c:v>67.842000000000013</c:v>
                </c:pt>
                <c:pt idx="6176">
                  <c:v>67.798000000000002</c:v>
                </c:pt>
                <c:pt idx="6177">
                  <c:v>67.798000000000002</c:v>
                </c:pt>
                <c:pt idx="6178">
                  <c:v>67.798000000000002</c:v>
                </c:pt>
                <c:pt idx="6179">
                  <c:v>67.798000000000002</c:v>
                </c:pt>
                <c:pt idx="6180">
                  <c:v>67.842000000000013</c:v>
                </c:pt>
                <c:pt idx="6181">
                  <c:v>67.842000000000013</c:v>
                </c:pt>
                <c:pt idx="6182">
                  <c:v>67.842000000000013</c:v>
                </c:pt>
                <c:pt idx="6183">
                  <c:v>67.798000000000002</c:v>
                </c:pt>
                <c:pt idx="6184">
                  <c:v>67.798000000000002</c:v>
                </c:pt>
                <c:pt idx="6185">
                  <c:v>67.798000000000002</c:v>
                </c:pt>
                <c:pt idx="6186">
                  <c:v>67.798000000000002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67.757000000000005</c:v>
                </c:pt>
                <c:pt idx="6192">
                  <c:v>67.757000000000005</c:v>
                </c:pt>
                <c:pt idx="6193">
                  <c:v>67.714000000000027</c:v>
                </c:pt>
                <c:pt idx="6194">
                  <c:v>67.714000000000027</c:v>
                </c:pt>
                <c:pt idx="6195">
                  <c:v>67.714000000000027</c:v>
                </c:pt>
                <c:pt idx="6196">
                  <c:v>67.670999999999978</c:v>
                </c:pt>
                <c:pt idx="6197">
                  <c:v>67.670999999999978</c:v>
                </c:pt>
                <c:pt idx="6198">
                  <c:v>67.670999999999978</c:v>
                </c:pt>
                <c:pt idx="6199">
                  <c:v>67.670999999999978</c:v>
                </c:pt>
                <c:pt idx="6200">
                  <c:v>67.670999999999978</c:v>
                </c:pt>
                <c:pt idx="6201">
                  <c:v>67.670999999999978</c:v>
                </c:pt>
                <c:pt idx="6202">
                  <c:v>67.670999999999978</c:v>
                </c:pt>
                <c:pt idx="6203">
                  <c:v>67.670999999999978</c:v>
                </c:pt>
                <c:pt idx="6204">
                  <c:v>67.670999999999978</c:v>
                </c:pt>
                <c:pt idx="6205">
                  <c:v>67.670999999999978</c:v>
                </c:pt>
                <c:pt idx="6206">
                  <c:v>67.670999999999978</c:v>
                </c:pt>
                <c:pt idx="6207">
                  <c:v>67.714000000000027</c:v>
                </c:pt>
                <c:pt idx="6208">
                  <c:v>67.714000000000027</c:v>
                </c:pt>
                <c:pt idx="6209">
                  <c:v>67.714000000000027</c:v>
                </c:pt>
                <c:pt idx="6210">
                  <c:v>67.714000000000027</c:v>
                </c:pt>
                <c:pt idx="6211">
                  <c:v>67.757000000000005</c:v>
                </c:pt>
                <c:pt idx="6212">
                  <c:v>67.757000000000005</c:v>
                </c:pt>
                <c:pt idx="6213">
                  <c:v>67.757000000000005</c:v>
                </c:pt>
                <c:pt idx="6214">
                  <c:v>67.798000000000002</c:v>
                </c:pt>
                <c:pt idx="6215">
                  <c:v>67.798000000000002</c:v>
                </c:pt>
                <c:pt idx="6216">
                  <c:v>67.798000000000002</c:v>
                </c:pt>
                <c:pt idx="6217">
                  <c:v>67.798000000000002</c:v>
                </c:pt>
                <c:pt idx="6218">
                  <c:v>67.798000000000002</c:v>
                </c:pt>
                <c:pt idx="6219">
                  <c:v>67.757000000000005</c:v>
                </c:pt>
                <c:pt idx="6220">
                  <c:v>67.757000000000005</c:v>
                </c:pt>
                <c:pt idx="6221">
                  <c:v>67.757000000000005</c:v>
                </c:pt>
                <c:pt idx="6222">
                  <c:v>67.757000000000005</c:v>
                </c:pt>
                <c:pt idx="6223">
                  <c:v>67.757000000000005</c:v>
                </c:pt>
                <c:pt idx="6224">
                  <c:v>67.757000000000005</c:v>
                </c:pt>
                <c:pt idx="6225">
                  <c:v>67.757000000000005</c:v>
                </c:pt>
                <c:pt idx="6226">
                  <c:v>67.757000000000005</c:v>
                </c:pt>
                <c:pt idx="6227">
                  <c:v>67.757000000000005</c:v>
                </c:pt>
                <c:pt idx="6228">
                  <c:v>67.757000000000005</c:v>
                </c:pt>
                <c:pt idx="6229">
                  <c:v>67.798000000000002</c:v>
                </c:pt>
                <c:pt idx="6230">
                  <c:v>67.798000000000002</c:v>
                </c:pt>
                <c:pt idx="6231">
                  <c:v>67.798000000000002</c:v>
                </c:pt>
                <c:pt idx="6232">
                  <c:v>67.798000000000002</c:v>
                </c:pt>
                <c:pt idx="6233">
                  <c:v>67.842000000000013</c:v>
                </c:pt>
                <c:pt idx="6234">
                  <c:v>67.842000000000013</c:v>
                </c:pt>
                <c:pt idx="6235">
                  <c:v>67.842000000000013</c:v>
                </c:pt>
                <c:pt idx="6236">
                  <c:v>67.842000000000013</c:v>
                </c:pt>
                <c:pt idx="6237">
                  <c:v>67.842000000000013</c:v>
                </c:pt>
                <c:pt idx="6238">
                  <c:v>67.842000000000013</c:v>
                </c:pt>
                <c:pt idx="6239">
                  <c:v>67.842000000000013</c:v>
                </c:pt>
                <c:pt idx="6240">
                  <c:v>67.798000000000002</c:v>
                </c:pt>
                <c:pt idx="6241">
                  <c:v>67.798000000000002</c:v>
                </c:pt>
                <c:pt idx="6242">
                  <c:v>67.798000000000002</c:v>
                </c:pt>
                <c:pt idx="6243">
                  <c:v>67.757000000000005</c:v>
                </c:pt>
                <c:pt idx="6244">
                  <c:v>67.757000000000005</c:v>
                </c:pt>
                <c:pt idx="6245">
                  <c:v>67.757000000000005</c:v>
                </c:pt>
                <c:pt idx="6246">
                  <c:v>67.757000000000005</c:v>
                </c:pt>
                <c:pt idx="6247">
                  <c:v>67.757000000000005</c:v>
                </c:pt>
                <c:pt idx="6248">
                  <c:v>67.798000000000002</c:v>
                </c:pt>
                <c:pt idx="6249">
                  <c:v>67.798000000000002</c:v>
                </c:pt>
                <c:pt idx="6250">
                  <c:v>67.798000000000002</c:v>
                </c:pt>
                <c:pt idx="6251">
                  <c:v>67.842000000000013</c:v>
                </c:pt>
                <c:pt idx="6252">
                  <c:v>67.842000000000013</c:v>
                </c:pt>
                <c:pt idx="6253">
                  <c:v>67.842000000000013</c:v>
                </c:pt>
                <c:pt idx="6254">
                  <c:v>67.842000000000013</c:v>
                </c:pt>
                <c:pt idx="6255">
                  <c:v>67.842000000000013</c:v>
                </c:pt>
                <c:pt idx="6256">
                  <c:v>67.842000000000013</c:v>
                </c:pt>
                <c:pt idx="6257">
                  <c:v>67.842000000000013</c:v>
                </c:pt>
                <c:pt idx="6258">
                  <c:v>67.842000000000013</c:v>
                </c:pt>
                <c:pt idx="6259">
                  <c:v>67.842000000000013</c:v>
                </c:pt>
                <c:pt idx="6260">
                  <c:v>67.842000000000013</c:v>
                </c:pt>
                <c:pt idx="6261">
                  <c:v>67.842000000000013</c:v>
                </c:pt>
                <c:pt idx="6262">
                  <c:v>67.842000000000013</c:v>
                </c:pt>
                <c:pt idx="6263">
                  <c:v>67.842000000000013</c:v>
                </c:pt>
                <c:pt idx="6264">
                  <c:v>67.842000000000013</c:v>
                </c:pt>
                <c:pt idx="6265">
                  <c:v>67.842000000000013</c:v>
                </c:pt>
                <c:pt idx="6266">
                  <c:v>67.798000000000002</c:v>
                </c:pt>
                <c:pt idx="6267">
                  <c:v>67.757000000000005</c:v>
                </c:pt>
                <c:pt idx="6268">
                  <c:v>67.714000000000027</c:v>
                </c:pt>
                <c:pt idx="6269">
                  <c:v>67.626999999999981</c:v>
                </c:pt>
                <c:pt idx="6270">
                  <c:v>67.585999999999999</c:v>
                </c:pt>
                <c:pt idx="6271">
                  <c:v>67.5</c:v>
                </c:pt>
                <c:pt idx="6272">
                  <c:v>67.456000000000003</c:v>
                </c:pt>
                <c:pt idx="6273">
                  <c:v>67.371999999999986</c:v>
                </c:pt>
                <c:pt idx="6274">
                  <c:v>67.328999999999979</c:v>
                </c:pt>
                <c:pt idx="6275">
                  <c:v>67.284999999999997</c:v>
                </c:pt>
                <c:pt idx="6276">
                  <c:v>67.284999999999997</c:v>
                </c:pt>
                <c:pt idx="6277">
                  <c:v>67.242000000000004</c:v>
                </c:pt>
                <c:pt idx="6278">
                  <c:v>67.242000000000004</c:v>
                </c:pt>
                <c:pt idx="6279">
                  <c:v>67.198999999999998</c:v>
                </c:pt>
                <c:pt idx="6280">
                  <c:v>67.198999999999998</c:v>
                </c:pt>
                <c:pt idx="6281">
                  <c:v>67.198999999999998</c:v>
                </c:pt>
                <c:pt idx="6282">
                  <c:v>67.198999999999998</c:v>
                </c:pt>
                <c:pt idx="6283">
                  <c:v>67.198999999999998</c:v>
                </c:pt>
                <c:pt idx="6284">
                  <c:v>67.242000000000004</c:v>
                </c:pt>
                <c:pt idx="6285">
                  <c:v>67.284999999999997</c:v>
                </c:pt>
                <c:pt idx="6286">
                  <c:v>67.328999999999979</c:v>
                </c:pt>
                <c:pt idx="6287">
                  <c:v>67.328999999999979</c:v>
                </c:pt>
                <c:pt idx="6288">
                  <c:v>67.371999999999986</c:v>
                </c:pt>
                <c:pt idx="6289">
                  <c:v>67.371999999999986</c:v>
                </c:pt>
                <c:pt idx="6290">
                  <c:v>67.412999999999997</c:v>
                </c:pt>
                <c:pt idx="6291">
                  <c:v>67.412999999999997</c:v>
                </c:pt>
                <c:pt idx="6292">
                  <c:v>67.456000000000003</c:v>
                </c:pt>
                <c:pt idx="6293">
                  <c:v>67.456000000000003</c:v>
                </c:pt>
                <c:pt idx="6294">
                  <c:v>67.456000000000003</c:v>
                </c:pt>
                <c:pt idx="6295">
                  <c:v>67.456000000000003</c:v>
                </c:pt>
                <c:pt idx="6296">
                  <c:v>67.5</c:v>
                </c:pt>
                <c:pt idx="6297">
                  <c:v>67.5</c:v>
                </c:pt>
                <c:pt idx="6298">
                  <c:v>67.5</c:v>
                </c:pt>
                <c:pt idx="6299">
                  <c:v>67.5</c:v>
                </c:pt>
                <c:pt idx="6300">
                  <c:v>67.5</c:v>
                </c:pt>
                <c:pt idx="6301">
                  <c:v>67.456000000000003</c:v>
                </c:pt>
                <c:pt idx="6302">
                  <c:v>67.456000000000003</c:v>
                </c:pt>
                <c:pt idx="6303">
                  <c:v>67.456000000000003</c:v>
                </c:pt>
                <c:pt idx="6304">
                  <c:v>67.456000000000003</c:v>
                </c:pt>
                <c:pt idx="6305">
                  <c:v>67.456000000000003</c:v>
                </c:pt>
                <c:pt idx="6306">
                  <c:v>67.5</c:v>
                </c:pt>
                <c:pt idx="6307">
                  <c:v>67.5</c:v>
                </c:pt>
                <c:pt idx="6308">
                  <c:v>67.5</c:v>
                </c:pt>
                <c:pt idx="6309">
                  <c:v>67.5</c:v>
                </c:pt>
                <c:pt idx="6310">
                  <c:v>67.5</c:v>
                </c:pt>
                <c:pt idx="6311">
                  <c:v>67.5</c:v>
                </c:pt>
                <c:pt idx="6312">
                  <c:v>67.5</c:v>
                </c:pt>
                <c:pt idx="6313">
                  <c:v>67.5</c:v>
                </c:pt>
                <c:pt idx="6314">
                  <c:v>67.5</c:v>
                </c:pt>
                <c:pt idx="6315">
                  <c:v>67.543000000000006</c:v>
                </c:pt>
                <c:pt idx="6316">
                  <c:v>67.543000000000006</c:v>
                </c:pt>
                <c:pt idx="6317">
                  <c:v>67.543000000000006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</c:v>
                </c:pt>
                <c:pt idx="6321">
                  <c:v>67.5</c:v>
                </c:pt>
                <c:pt idx="6322">
                  <c:v>67.5</c:v>
                </c:pt>
                <c:pt idx="6323">
                  <c:v>67.543000000000006</c:v>
                </c:pt>
                <c:pt idx="6324">
                  <c:v>67.543000000000006</c:v>
                </c:pt>
                <c:pt idx="6325">
                  <c:v>67.543000000000006</c:v>
                </c:pt>
                <c:pt idx="6326">
                  <c:v>67.5</c:v>
                </c:pt>
                <c:pt idx="6327">
                  <c:v>67.5</c:v>
                </c:pt>
                <c:pt idx="6328">
                  <c:v>67.5</c:v>
                </c:pt>
                <c:pt idx="6329">
                  <c:v>67.5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67.412999999999997</c:v>
                </c:pt>
                <c:pt idx="6334">
                  <c:v>67.412999999999997</c:v>
                </c:pt>
                <c:pt idx="6335">
                  <c:v>67.412999999999997</c:v>
                </c:pt>
                <c:pt idx="6336">
                  <c:v>67.371999999999986</c:v>
                </c:pt>
                <c:pt idx="6337">
                  <c:v>67.371999999999986</c:v>
                </c:pt>
                <c:pt idx="6338">
                  <c:v>67.371999999999986</c:v>
                </c:pt>
                <c:pt idx="6339">
                  <c:v>67.328999999999979</c:v>
                </c:pt>
                <c:pt idx="6340">
                  <c:v>67.328999999999979</c:v>
                </c:pt>
                <c:pt idx="6341">
                  <c:v>67.328999999999979</c:v>
                </c:pt>
                <c:pt idx="6342">
                  <c:v>67.328999999999979</c:v>
                </c:pt>
                <c:pt idx="6343">
                  <c:v>67.328999999999979</c:v>
                </c:pt>
                <c:pt idx="6344">
                  <c:v>67.328999999999979</c:v>
                </c:pt>
                <c:pt idx="6345">
                  <c:v>67.328999999999979</c:v>
                </c:pt>
                <c:pt idx="6346">
                  <c:v>67.328999999999979</c:v>
                </c:pt>
                <c:pt idx="6347">
                  <c:v>67.328999999999979</c:v>
                </c:pt>
                <c:pt idx="6348">
                  <c:v>67.328999999999979</c:v>
                </c:pt>
                <c:pt idx="6349">
                  <c:v>67.328999999999979</c:v>
                </c:pt>
                <c:pt idx="6350">
                  <c:v>67.328999999999979</c:v>
                </c:pt>
                <c:pt idx="6351">
                  <c:v>67.328999999999979</c:v>
                </c:pt>
                <c:pt idx="6352">
                  <c:v>67.328999999999979</c:v>
                </c:pt>
                <c:pt idx="6353">
                  <c:v>67.328999999999979</c:v>
                </c:pt>
                <c:pt idx="6354">
                  <c:v>67.371999999999986</c:v>
                </c:pt>
                <c:pt idx="6355">
                  <c:v>67.371999999999986</c:v>
                </c:pt>
                <c:pt idx="6356">
                  <c:v>67.371999999999986</c:v>
                </c:pt>
                <c:pt idx="6357">
                  <c:v>67.412999999999997</c:v>
                </c:pt>
                <c:pt idx="6358">
                  <c:v>67.412999999999997</c:v>
                </c:pt>
                <c:pt idx="6359">
                  <c:v>67.412999999999997</c:v>
                </c:pt>
                <c:pt idx="6360">
                  <c:v>67.456000000000003</c:v>
                </c:pt>
                <c:pt idx="6361">
                  <c:v>67.456000000000003</c:v>
                </c:pt>
                <c:pt idx="6362">
                  <c:v>67.456000000000003</c:v>
                </c:pt>
                <c:pt idx="6363">
                  <c:v>67.5</c:v>
                </c:pt>
                <c:pt idx="6364">
                  <c:v>67.5</c:v>
                </c:pt>
                <c:pt idx="6365">
                  <c:v>67.5</c:v>
                </c:pt>
                <c:pt idx="6366">
                  <c:v>67.5</c:v>
                </c:pt>
                <c:pt idx="6367">
                  <c:v>67.5</c:v>
                </c:pt>
                <c:pt idx="6368">
                  <c:v>67.5</c:v>
                </c:pt>
                <c:pt idx="6369">
                  <c:v>67.5</c:v>
                </c:pt>
                <c:pt idx="6370">
                  <c:v>67.5</c:v>
                </c:pt>
                <c:pt idx="6371">
                  <c:v>67.5</c:v>
                </c:pt>
                <c:pt idx="6372">
                  <c:v>67.456000000000003</c:v>
                </c:pt>
                <c:pt idx="6373">
                  <c:v>67.456000000000003</c:v>
                </c:pt>
                <c:pt idx="6374">
                  <c:v>67.456000000000003</c:v>
                </c:pt>
                <c:pt idx="6375">
                  <c:v>67.456000000000003</c:v>
                </c:pt>
                <c:pt idx="6376">
                  <c:v>67.456000000000003</c:v>
                </c:pt>
                <c:pt idx="6377">
                  <c:v>67.456000000000003</c:v>
                </c:pt>
                <c:pt idx="6378">
                  <c:v>67.456000000000003</c:v>
                </c:pt>
                <c:pt idx="6379">
                  <c:v>67.5</c:v>
                </c:pt>
                <c:pt idx="6380">
                  <c:v>67.5</c:v>
                </c:pt>
                <c:pt idx="6381">
                  <c:v>67.5</c:v>
                </c:pt>
                <c:pt idx="6382">
                  <c:v>67.5</c:v>
                </c:pt>
                <c:pt idx="6383">
                  <c:v>67.5</c:v>
                </c:pt>
                <c:pt idx="6384">
                  <c:v>67.456000000000003</c:v>
                </c:pt>
                <c:pt idx="6385">
                  <c:v>67.456000000000003</c:v>
                </c:pt>
                <c:pt idx="6386">
                  <c:v>67.456000000000003</c:v>
                </c:pt>
                <c:pt idx="6387">
                  <c:v>67.456000000000003</c:v>
                </c:pt>
                <c:pt idx="6388">
                  <c:v>67.456000000000003</c:v>
                </c:pt>
                <c:pt idx="6389">
                  <c:v>67.456000000000003</c:v>
                </c:pt>
                <c:pt idx="6390">
                  <c:v>67.456000000000003</c:v>
                </c:pt>
                <c:pt idx="6391">
                  <c:v>67.456000000000003</c:v>
                </c:pt>
                <c:pt idx="6392">
                  <c:v>67.456000000000003</c:v>
                </c:pt>
                <c:pt idx="6393">
                  <c:v>67.456000000000003</c:v>
                </c:pt>
                <c:pt idx="6394">
                  <c:v>67.456000000000003</c:v>
                </c:pt>
                <c:pt idx="6395">
                  <c:v>67.456000000000003</c:v>
                </c:pt>
                <c:pt idx="6396">
                  <c:v>67.456000000000003</c:v>
                </c:pt>
                <c:pt idx="6397">
                  <c:v>67.456000000000003</c:v>
                </c:pt>
                <c:pt idx="6398">
                  <c:v>67.5</c:v>
                </c:pt>
                <c:pt idx="6399">
                  <c:v>67.5</c:v>
                </c:pt>
                <c:pt idx="6400">
                  <c:v>67.5</c:v>
                </c:pt>
                <c:pt idx="6401">
                  <c:v>67.543000000000006</c:v>
                </c:pt>
                <c:pt idx="6402">
                  <c:v>67.543000000000006</c:v>
                </c:pt>
                <c:pt idx="6403">
                  <c:v>67.543000000000006</c:v>
                </c:pt>
                <c:pt idx="6404">
                  <c:v>67.543000000000006</c:v>
                </c:pt>
                <c:pt idx="6405">
                  <c:v>67.543000000000006</c:v>
                </c:pt>
                <c:pt idx="6406">
                  <c:v>67.543000000000006</c:v>
                </c:pt>
                <c:pt idx="6407">
                  <c:v>67.543000000000006</c:v>
                </c:pt>
                <c:pt idx="6408">
                  <c:v>67.585999999999999</c:v>
                </c:pt>
                <c:pt idx="6409">
                  <c:v>67.585999999999999</c:v>
                </c:pt>
                <c:pt idx="6410">
                  <c:v>67.585999999999999</c:v>
                </c:pt>
                <c:pt idx="6411">
                  <c:v>67.585999999999999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67.585999999999999</c:v>
                </c:pt>
                <c:pt idx="6416">
                  <c:v>67.585999999999999</c:v>
                </c:pt>
                <c:pt idx="6417">
                  <c:v>67.585999999999999</c:v>
                </c:pt>
                <c:pt idx="6418">
                  <c:v>67.585999999999999</c:v>
                </c:pt>
                <c:pt idx="6419">
                  <c:v>67.585999999999999</c:v>
                </c:pt>
                <c:pt idx="6420">
                  <c:v>67.585999999999999</c:v>
                </c:pt>
                <c:pt idx="6421">
                  <c:v>67.543000000000006</c:v>
                </c:pt>
                <c:pt idx="6422">
                  <c:v>67.543000000000006</c:v>
                </c:pt>
                <c:pt idx="6423">
                  <c:v>67.543000000000006</c:v>
                </c:pt>
                <c:pt idx="6424">
                  <c:v>67.5</c:v>
                </c:pt>
                <c:pt idx="6425">
                  <c:v>67.5</c:v>
                </c:pt>
                <c:pt idx="6426">
                  <c:v>67.5</c:v>
                </c:pt>
                <c:pt idx="6427">
                  <c:v>67.456000000000003</c:v>
                </c:pt>
                <c:pt idx="6428">
                  <c:v>67.456000000000003</c:v>
                </c:pt>
                <c:pt idx="6429">
                  <c:v>67.412999999999997</c:v>
                </c:pt>
                <c:pt idx="6430">
                  <c:v>67.412999999999997</c:v>
                </c:pt>
                <c:pt idx="6431">
                  <c:v>67.412999999999997</c:v>
                </c:pt>
                <c:pt idx="6432">
                  <c:v>67.371999999999986</c:v>
                </c:pt>
                <c:pt idx="6433">
                  <c:v>67.371999999999986</c:v>
                </c:pt>
                <c:pt idx="6434">
                  <c:v>67.371999999999986</c:v>
                </c:pt>
                <c:pt idx="6435">
                  <c:v>67.328999999999979</c:v>
                </c:pt>
                <c:pt idx="6436">
                  <c:v>67.328999999999979</c:v>
                </c:pt>
                <c:pt idx="6437">
                  <c:v>67.328999999999979</c:v>
                </c:pt>
                <c:pt idx="6438">
                  <c:v>67.328999999999979</c:v>
                </c:pt>
                <c:pt idx="6439">
                  <c:v>67.328999999999979</c:v>
                </c:pt>
                <c:pt idx="6440">
                  <c:v>67.328999999999979</c:v>
                </c:pt>
                <c:pt idx="6441">
                  <c:v>67.328999999999979</c:v>
                </c:pt>
                <c:pt idx="6442">
                  <c:v>67.371999999999986</c:v>
                </c:pt>
                <c:pt idx="6443">
                  <c:v>67.371999999999986</c:v>
                </c:pt>
                <c:pt idx="6444">
                  <c:v>67.371999999999986</c:v>
                </c:pt>
                <c:pt idx="6445">
                  <c:v>67.371999999999986</c:v>
                </c:pt>
                <c:pt idx="6446">
                  <c:v>67.412999999999997</c:v>
                </c:pt>
                <c:pt idx="6447">
                  <c:v>67.412999999999997</c:v>
                </c:pt>
                <c:pt idx="6448">
                  <c:v>67.412999999999997</c:v>
                </c:pt>
                <c:pt idx="6449">
                  <c:v>67.371999999999986</c:v>
                </c:pt>
                <c:pt idx="6450">
                  <c:v>67.371999999999986</c:v>
                </c:pt>
                <c:pt idx="6451">
                  <c:v>67.371999999999986</c:v>
                </c:pt>
                <c:pt idx="6452">
                  <c:v>67.371999999999986</c:v>
                </c:pt>
                <c:pt idx="6453">
                  <c:v>67.371999999999986</c:v>
                </c:pt>
                <c:pt idx="6454">
                  <c:v>67.371999999999986</c:v>
                </c:pt>
                <c:pt idx="6455">
                  <c:v>67.371999999999986</c:v>
                </c:pt>
                <c:pt idx="6456">
                  <c:v>67.371999999999986</c:v>
                </c:pt>
                <c:pt idx="6457">
                  <c:v>67.371999999999986</c:v>
                </c:pt>
                <c:pt idx="6458">
                  <c:v>67.371999999999986</c:v>
                </c:pt>
                <c:pt idx="6459">
                  <c:v>67.371999999999986</c:v>
                </c:pt>
                <c:pt idx="6460">
                  <c:v>67.371999999999986</c:v>
                </c:pt>
                <c:pt idx="6461">
                  <c:v>67.328999999999979</c:v>
                </c:pt>
                <c:pt idx="6462">
                  <c:v>67.328999999999979</c:v>
                </c:pt>
                <c:pt idx="6463">
                  <c:v>67.328999999999979</c:v>
                </c:pt>
                <c:pt idx="6464">
                  <c:v>67.328999999999979</c:v>
                </c:pt>
                <c:pt idx="6465">
                  <c:v>67.328999999999979</c:v>
                </c:pt>
                <c:pt idx="6466">
                  <c:v>67.328999999999979</c:v>
                </c:pt>
                <c:pt idx="6467">
                  <c:v>67.328999999999979</c:v>
                </c:pt>
                <c:pt idx="6468">
                  <c:v>67.328999999999979</c:v>
                </c:pt>
                <c:pt idx="6469">
                  <c:v>67.371999999999986</c:v>
                </c:pt>
                <c:pt idx="6470">
                  <c:v>67.371999999999986</c:v>
                </c:pt>
                <c:pt idx="6471">
                  <c:v>67.412999999999997</c:v>
                </c:pt>
                <c:pt idx="6472">
                  <c:v>67.412999999999997</c:v>
                </c:pt>
                <c:pt idx="6473">
                  <c:v>67.456000000000003</c:v>
                </c:pt>
                <c:pt idx="6474">
                  <c:v>67.456000000000003</c:v>
                </c:pt>
                <c:pt idx="6475">
                  <c:v>67.456000000000003</c:v>
                </c:pt>
                <c:pt idx="6476">
                  <c:v>67.456000000000003</c:v>
                </c:pt>
                <c:pt idx="6477">
                  <c:v>67.456000000000003</c:v>
                </c:pt>
                <c:pt idx="6478">
                  <c:v>67.456000000000003</c:v>
                </c:pt>
                <c:pt idx="6479">
                  <c:v>67.456000000000003</c:v>
                </c:pt>
                <c:pt idx="6480">
                  <c:v>67.456000000000003</c:v>
                </c:pt>
                <c:pt idx="6481">
                  <c:v>67.456000000000003</c:v>
                </c:pt>
                <c:pt idx="6482">
                  <c:v>67.456000000000003</c:v>
                </c:pt>
                <c:pt idx="6483">
                  <c:v>67.456000000000003</c:v>
                </c:pt>
                <c:pt idx="6484">
                  <c:v>67.456000000000003</c:v>
                </c:pt>
                <c:pt idx="6485">
                  <c:v>67.5</c:v>
                </c:pt>
                <c:pt idx="6486">
                  <c:v>67.5</c:v>
                </c:pt>
                <c:pt idx="6487">
                  <c:v>67.5</c:v>
                </c:pt>
                <c:pt idx="6488">
                  <c:v>67.5</c:v>
                </c:pt>
                <c:pt idx="6489">
                  <c:v>67.5</c:v>
                </c:pt>
                <c:pt idx="6490">
                  <c:v>67.5</c:v>
                </c:pt>
                <c:pt idx="6491">
                  <c:v>67.5</c:v>
                </c:pt>
                <c:pt idx="6492">
                  <c:v>67.5</c:v>
                </c:pt>
                <c:pt idx="6493">
                  <c:v>67.5</c:v>
                </c:pt>
                <c:pt idx="6494">
                  <c:v>67.5</c:v>
                </c:pt>
                <c:pt idx="6495">
                  <c:v>67.5</c:v>
                </c:pt>
                <c:pt idx="6496">
                  <c:v>67.5</c:v>
                </c:pt>
                <c:pt idx="6497">
                  <c:v>67.5</c:v>
                </c:pt>
                <c:pt idx="6498">
                  <c:v>67.456000000000003</c:v>
                </c:pt>
                <c:pt idx="6499">
                  <c:v>67.456000000000003</c:v>
                </c:pt>
                <c:pt idx="6500">
                  <c:v>67.456000000000003</c:v>
                </c:pt>
                <c:pt idx="6501">
                  <c:v>67.412999999999997</c:v>
                </c:pt>
                <c:pt idx="6502">
                  <c:v>67.412999999999997</c:v>
                </c:pt>
                <c:pt idx="6503">
                  <c:v>67.412999999999997</c:v>
                </c:pt>
                <c:pt idx="6504">
                  <c:v>67.412999999999997</c:v>
                </c:pt>
                <c:pt idx="6505">
                  <c:v>67.412999999999997</c:v>
                </c:pt>
                <c:pt idx="6506">
                  <c:v>67.412999999999997</c:v>
                </c:pt>
                <c:pt idx="6507">
                  <c:v>67.412999999999997</c:v>
                </c:pt>
                <c:pt idx="6508">
                  <c:v>67.412999999999997</c:v>
                </c:pt>
                <c:pt idx="6509">
                  <c:v>67.412999999999997</c:v>
                </c:pt>
                <c:pt idx="6510">
                  <c:v>67.412999999999997</c:v>
                </c:pt>
                <c:pt idx="6511">
                  <c:v>67.412999999999997</c:v>
                </c:pt>
                <c:pt idx="6512">
                  <c:v>67.412999999999997</c:v>
                </c:pt>
                <c:pt idx="6513">
                  <c:v>67.412999999999997</c:v>
                </c:pt>
                <c:pt idx="6514">
                  <c:v>67.412999999999997</c:v>
                </c:pt>
                <c:pt idx="6515">
                  <c:v>67.456000000000003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67.456000000000003</c:v>
                </c:pt>
                <c:pt idx="6520">
                  <c:v>67.456000000000003</c:v>
                </c:pt>
                <c:pt idx="6521">
                  <c:v>67.456000000000003</c:v>
                </c:pt>
                <c:pt idx="6522">
                  <c:v>67.456000000000003</c:v>
                </c:pt>
                <c:pt idx="6523">
                  <c:v>67.456000000000003</c:v>
                </c:pt>
                <c:pt idx="6524">
                  <c:v>67.412999999999997</c:v>
                </c:pt>
                <c:pt idx="6525">
                  <c:v>67.412999999999997</c:v>
                </c:pt>
                <c:pt idx="6526">
                  <c:v>67.412999999999997</c:v>
                </c:pt>
                <c:pt idx="6527">
                  <c:v>67.412999999999997</c:v>
                </c:pt>
                <c:pt idx="6528">
                  <c:v>67.412999999999997</c:v>
                </c:pt>
                <c:pt idx="6529">
                  <c:v>67.371999999999986</c:v>
                </c:pt>
                <c:pt idx="6530">
                  <c:v>67.371999999999986</c:v>
                </c:pt>
                <c:pt idx="6531">
                  <c:v>67.371999999999986</c:v>
                </c:pt>
                <c:pt idx="6532">
                  <c:v>67.328999999999979</c:v>
                </c:pt>
                <c:pt idx="6533">
                  <c:v>67.328999999999979</c:v>
                </c:pt>
                <c:pt idx="6534">
                  <c:v>67.284999999999997</c:v>
                </c:pt>
                <c:pt idx="6535">
                  <c:v>67.284999999999997</c:v>
                </c:pt>
                <c:pt idx="6536">
                  <c:v>67.284999999999997</c:v>
                </c:pt>
                <c:pt idx="6537">
                  <c:v>67.284999999999997</c:v>
                </c:pt>
                <c:pt idx="6538">
                  <c:v>67.328999999999979</c:v>
                </c:pt>
                <c:pt idx="6539">
                  <c:v>67.328999999999979</c:v>
                </c:pt>
                <c:pt idx="6540">
                  <c:v>67.328999999999979</c:v>
                </c:pt>
                <c:pt idx="6541">
                  <c:v>67.371999999999986</c:v>
                </c:pt>
                <c:pt idx="6542">
                  <c:v>67.412999999999997</c:v>
                </c:pt>
                <c:pt idx="6543">
                  <c:v>67.412999999999997</c:v>
                </c:pt>
                <c:pt idx="6544">
                  <c:v>67.412999999999997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67.412999999999997</c:v>
                </c:pt>
                <c:pt idx="6553">
                  <c:v>67.412999999999997</c:v>
                </c:pt>
                <c:pt idx="6554">
                  <c:v>67.412999999999997</c:v>
                </c:pt>
                <c:pt idx="6555">
                  <c:v>67.412999999999997</c:v>
                </c:pt>
                <c:pt idx="6556">
                  <c:v>67.371999999999986</c:v>
                </c:pt>
                <c:pt idx="6557">
                  <c:v>67.371999999999986</c:v>
                </c:pt>
                <c:pt idx="6558">
                  <c:v>67.371999999999986</c:v>
                </c:pt>
                <c:pt idx="6559">
                  <c:v>67.328999999999979</c:v>
                </c:pt>
                <c:pt idx="6560">
                  <c:v>67.328999999999979</c:v>
                </c:pt>
                <c:pt idx="6561">
                  <c:v>67.328999999999979</c:v>
                </c:pt>
                <c:pt idx="6562">
                  <c:v>67.328999999999979</c:v>
                </c:pt>
                <c:pt idx="6563">
                  <c:v>67.328999999999979</c:v>
                </c:pt>
                <c:pt idx="6564">
                  <c:v>67.328999999999979</c:v>
                </c:pt>
                <c:pt idx="6565">
                  <c:v>67.328999999999979</c:v>
                </c:pt>
                <c:pt idx="6566">
                  <c:v>67.328999999999979</c:v>
                </c:pt>
                <c:pt idx="6567">
                  <c:v>67.328999999999979</c:v>
                </c:pt>
                <c:pt idx="6568">
                  <c:v>67.328999999999979</c:v>
                </c:pt>
                <c:pt idx="6569">
                  <c:v>67.371999999999986</c:v>
                </c:pt>
                <c:pt idx="6570">
                  <c:v>67.371999999999986</c:v>
                </c:pt>
                <c:pt idx="6571">
                  <c:v>67.371999999999986</c:v>
                </c:pt>
                <c:pt idx="6572">
                  <c:v>67.371999999999986</c:v>
                </c:pt>
                <c:pt idx="6573">
                  <c:v>67.371999999999986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67.412999999999997</c:v>
                </c:pt>
                <c:pt idx="6577">
                  <c:v>67.412999999999997</c:v>
                </c:pt>
                <c:pt idx="6578">
                  <c:v>67.412999999999997</c:v>
                </c:pt>
                <c:pt idx="6579">
                  <c:v>67.412999999999997</c:v>
                </c:pt>
                <c:pt idx="6580">
                  <c:v>67.371999999999986</c:v>
                </c:pt>
                <c:pt idx="6581">
                  <c:v>67.371999999999986</c:v>
                </c:pt>
                <c:pt idx="6582">
                  <c:v>67.371999999999986</c:v>
                </c:pt>
                <c:pt idx="6583">
                  <c:v>67.371999999999986</c:v>
                </c:pt>
                <c:pt idx="6584">
                  <c:v>67.328999999999979</c:v>
                </c:pt>
                <c:pt idx="6585">
                  <c:v>67.328999999999979</c:v>
                </c:pt>
                <c:pt idx="6586">
                  <c:v>67.328999999999979</c:v>
                </c:pt>
                <c:pt idx="6587">
                  <c:v>67.284999999999997</c:v>
                </c:pt>
                <c:pt idx="6588">
                  <c:v>67.284999999999997</c:v>
                </c:pt>
                <c:pt idx="6589">
                  <c:v>67.242000000000004</c:v>
                </c:pt>
                <c:pt idx="6590">
                  <c:v>67.242000000000004</c:v>
                </c:pt>
                <c:pt idx="6591">
                  <c:v>67.242000000000004</c:v>
                </c:pt>
                <c:pt idx="6592">
                  <c:v>67.242000000000004</c:v>
                </c:pt>
                <c:pt idx="6593">
                  <c:v>67.242000000000004</c:v>
                </c:pt>
                <c:pt idx="6594">
                  <c:v>67.242000000000004</c:v>
                </c:pt>
                <c:pt idx="6595">
                  <c:v>67.242000000000004</c:v>
                </c:pt>
                <c:pt idx="6596">
                  <c:v>67.242000000000004</c:v>
                </c:pt>
                <c:pt idx="6597">
                  <c:v>67.242000000000004</c:v>
                </c:pt>
                <c:pt idx="6598">
                  <c:v>67.242000000000004</c:v>
                </c:pt>
                <c:pt idx="6599">
                  <c:v>67.284999999999997</c:v>
                </c:pt>
                <c:pt idx="6600">
                  <c:v>67.284999999999997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67.242000000000004</c:v>
                </c:pt>
                <c:pt idx="6604">
                  <c:v>67.242000000000004</c:v>
                </c:pt>
                <c:pt idx="6605">
                  <c:v>67.242000000000004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67.157999999999987</c:v>
                </c:pt>
                <c:pt idx="6610">
                  <c:v>67.157999999999987</c:v>
                </c:pt>
                <c:pt idx="6611">
                  <c:v>67.157999999999987</c:v>
                </c:pt>
                <c:pt idx="6612">
                  <c:v>67.157999999999987</c:v>
                </c:pt>
                <c:pt idx="6613">
                  <c:v>67.114000000000004</c:v>
                </c:pt>
                <c:pt idx="6614">
                  <c:v>67.114000000000004</c:v>
                </c:pt>
                <c:pt idx="6615">
                  <c:v>67.114000000000004</c:v>
                </c:pt>
                <c:pt idx="6616">
                  <c:v>67.070999999999998</c:v>
                </c:pt>
                <c:pt idx="6617">
                  <c:v>67.070999999999998</c:v>
                </c:pt>
                <c:pt idx="6618">
                  <c:v>67.070999999999998</c:v>
                </c:pt>
                <c:pt idx="6619">
                  <c:v>67.070999999999998</c:v>
                </c:pt>
                <c:pt idx="6620">
                  <c:v>67.070999999999998</c:v>
                </c:pt>
                <c:pt idx="6621">
                  <c:v>67.070999999999998</c:v>
                </c:pt>
                <c:pt idx="6622">
                  <c:v>67.070999999999998</c:v>
                </c:pt>
                <c:pt idx="6623">
                  <c:v>67.070999999999998</c:v>
                </c:pt>
                <c:pt idx="6624">
                  <c:v>67.070999999999998</c:v>
                </c:pt>
                <c:pt idx="6625">
                  <c:v>67.070999999999998</c:v>
                </c:pt>
                <c:pt idx="6626">
                  <c:v>67.027999999999992</c:v>
                </c:pt>
                <c:pt idx="6627">
                  <c:v>67.027999999999992</c:v>
                </c:pt>
                <c:pt idx="6628">
                  <c:v>67.027999999999992</c:v>
                </c:pt>
                <c:pt idx="6629">
                  <c:v>67.027999999999992</c:v>
                </c:pt>
                <c:pt idx="6630">
                  <c:v>67.027999999999992</c:v>
                </c:pt>
                <c:pt idx="6631">
                  <c:v>67.027999999999992</c:v>
                </c:pt>
                <c:pt idx="6632">
                  <c:v>67.027999999999992</c:v>
                </c:pt>
                <c:pt idx="6633">
                  <c:v>67.070999999999998</c:v>
                </c:pt>
                <c:pt idx="6634">
                  <c:v>67.070999999999998</c:v>
                </c:pt>
                <c:pt idx="6635">
                  <c:v>67.070999999999998</c:v>
                </c:pt>
                <c:pt idx="6636">
                  <c:v>67.070999999999998</c:v>
                </c:pt>
                <c:pt idx="6637">
                  <c:v>67.070999999999998</c:v>
                </c:pt>
                <c:pt idx="6638">
                  <c:v>67.070999999999998</c:v>
                </c:pt>
                <c:pt idx="6639">
                  <c:v>67.070999999999998</c:v>
                </c:pt>
                <c:pt idx="6640">
                  <c:v>67.070999999999998</c:v>
                </c:pt>
                <c:pt idx="6641">
                  <c:v>67.070999999999998</c:v>
                </c:pt>
                <c:pt idx="6642">
                  <c:v>67.070999999999998</c:v>
                </c:pt>
                <c:pt idx="6643">
                  <c:v>67.070999999999998</c:v>
                </c:pt>
                <c:pt idx="6644">
                  <c:v>67.070999999999998</c:v>
                </c:pt>
                <c:pt idx="6645">
                  <c:v>67.070999999999998</c:v>
                </c:pt>
                <c:pt idx="6646">
                  <c:v>67.070999999999998</c:v>
                </c:pt>
                <c:pt idx="6647">
                  <c:v>67.070999999999998</c:v>
                </c:pt>
                <c:pt idx="6648">
                  <c:v>67.070999999999998</c:v>
                </c:pt>
                <c:pt idx="6649">
                  <c:v>67.114000000000004</c:v>
                </c:pt>
                <c:pt idx="6650">
                  <c:v>67.114000000000004</c:v>
                </c:pt>
                <c:pt idx="6651">
                  <c:v>67.114000000000004</c:v>
                </c:pt>
                <c:pt idx="6652">
                  <c:v>67.114000000000004</c:v>
                </c:pt>
                <c:pt idx="6653">
                  <c:v>67.114000000000004</c:v>
                </c:pt>
                <c:pt idx="6654">
                  <c:v>67.114000000000004</c:v>
                </c:pt>
                <c:pt idx="6655">
                  <c:v>67.114000000000004</c:v>
                </c:pt>
                <c:pt idx="6656">
                  <c:v>67.114000000000004</c:v>
                </c:pt>
                <c:pt idx="6657">
                  <c:v>67.114000000000004</c:v>
                </c:pt>
                <c:pt idx="6658">
                  <c:v>67.114000000000004</c:v>
                </c:pt>
                <c:pt idx="6659">
                  <c:v>67.114000000000004</c:v>
                </c:pt>
                <c:pt idx="6660">
                  <c:v>67.114000000000004</c:v>
                </c:pt>
                <c:pt idx="6661">
                  <c:v>67.114000000000004</c:v>
                </c:pt>
                <c:pt idx="6662">
                  <c:v>67.157999999999987</c:v>
                </c:pt>
                <c:pt idx="6663">
                  <c:v>67.157999999999987</c:v>
                </c:pt>
                <c:pt idx="6664">
                  <c:v>67.157999999999987</c:v>
                </c:pt>
                <c:pt idx="6665">
                  <c:v>67.157999999999987</c:v>
                </c:pt>
                <c:pt idx="6666">
                  <c:v>67.157999999999987</c:v>
                </c:pt>
                <c:pt idx="6667">
                  <c:v>67.157999999999987</c:v>
                </c:pt>
                <c:pt idx="6668">
                  <c:v>67.157999999999987</c:v>
                </c:pt>
                <c:pt idx="6669">
                  <c:v>67.157999999999987</c:v>
                </c:pt>
                <c:pt idx="6670">
                  <c:v>67.157999999999987</c:v>
                </c:pt>
                <c:pt idx="6671">
                  <c:v>67.157999999999987</c:v>
                </c:pt>
                <c:pt idx="6672">
                  <c:v>67.157999999999987</c:v>
                </c:pt>
                <c:pt idx="6673">
                  <c:v>67.157999999999987</c:v>
                </c:pt>
                <c:pt idx="6674">
                  <c:v>67.157999999999987</c:v>
                </c:pt>
                <c:pt idx="6675">
                  <c:v>67.114000000000004</c:v>
                </c:pt>
                <c:pt idx="6676">
                  <c:v>67.157999999999987</c:v>
                </c:pt>
                <c:pt idx="6677">
                  <c:v>67.114000000000004</c:v>
                </c:pt>
                <c:pt idx="6678">
                  <c:v>67.114000000000004</c:v>
                </c:pt>
                <c:pt idx="6679">
                  <c:v>67.157999999999987</c:v>
                </c:pt>
                <c:pt idx="6680">
                  <c:v>67.157999999999987</c:v>
                </c:pt>
                <c:pt idx="6681">
                  <c:v>67.157999999999987</c:v>
                </c:pt>
                <c:pt idx="6682">
                  <c:v>67.157999999999987</c:v>
                </c:pt>
                <c:pt idx="6683">
                  <c:v>67.157999999999987</c:v>
                </c:pt>
                <c:pt idx="6684">
                  <c:v>67.157999999999987</c:v>
                </c:pt>
                <c:pt idx="6685">
                  <c:v>67.157999999999987</c:v>
                </c:pt>
                <c:pt idx="6686">
                  <c:v>67.157999999999987</c:v>
                </c:pt>
                <c:pt idx="6687">
                  <c:v>67.157999999999987</c:v>
                </c:pt>
                <c:pt idx="6688">
                  <c:v>67.157999999999987</c:v>
                </c:pt>
                <c:pt idx="6689">
                  <c:v>67.157999999999987</c:v>
                </c:pt>
                <c:pt idx="6690">
                  <c:v>67.157999999999987</c:v>
                </c:pt>
                <c:pt idx="6691">
                  <c:v>67.157999999999987</c:v>
                </c:pt>
                <c:pt idx="6692">
                  <c:v>67.157999999999987</c:v>
                </c:pt>
                <c:pt idx="6693">
                  <c:v>67.157999999999987</c:v>
                </c:pt>
                <c:pt idx="6694">
                  <c:v>67.157999999999987</c:v>
                </c:pt>
                <c:pt idx="6695">
                  <c:v>67.157999999999987</c:v>
                </c:pt>
                <c:pt idx="6696">
                  <c:v>67.157999999999987</c:v>
                </c:pt>
                <c:pt idx="6697">
                  <c:v>67.157999999999987</c:v>
                </c:pt>
                <c:pt idx="6698">
                  <c:v>67.157999999999987</c:v>
                </c:pt>
                <c:pt idx="6699">
                  <c:v>67.157999999999987</c:v>
                </c:pt>
                <c:pt idx="6700">
                  <c:v>67.157999999999987</c:v>
                </c:pt>
                <c:pt idx="6701">
                  <c:v>67.157999999999987</c:v>
                </c:pt>
                <c:pt idx="6702">
                  <c:v>67.198999999999998</c:v>
                </c:pt>
                <c:pt idx="6703">
                  <c:v>67.198999999999998</c:v>
                </c:pt>
                <c:pt idx="6704">
                  <c:v>67.242000000000004</c:v>
                </c:pt>
                <c:pt idx="6705">
                  <c:v>67.242000000000004</c:v>
                </c:pt>
                <c:pt idx="6706">
                  <c:v>67.242000000000004</c:v>
                </c:pt>
                <c:pt idx="6707">
                  <c:v>67.284999999999997</c:v>
                </c:pt>
                <c:pt idx="6708">
                  <c:v>67.284999999999997</c:v>
                </c:pt>
                <c:pt idx="6709">
                  <c:v>67.284999999999997</c:v>
                </c:pt>
                <c:pt idx="6710">
                  <c:v>67.284999999999997</c:v>
                </c:pt>
                <c:pt idx="6711">
                  <c:v>67.284999999999997</c:v>
                </c:pt>
                <c:pt idx="6712">
                  <c:v>67.284999999999997</c:v>
                </c:pt>
                <c:pt idx="6713">
                  <c:v>67.284999999999997</c:v>
                </c:pt>
                <c:pt idx="6714">
                  <c:v>67.284999999999997</c:v>
                </c:pt>
                <c:pt idx="6715">
                  <c:v>67.328999999999979</c:v>
                </c:pt>
                <c:pt idx="6716">
                  <c:v>67.284999999999997</c:v>
                </c:pt>
                <c:pt idx="6717">
                  <c:v>67.284999999999997</c:v>
                </c:pt>
                <c:pt idx="6718">
                  <c:v>67.284999999999997</c:v>
                </c:pt>
                <c:pt idx="6719">
                  <c:v>67.284999999999997</c:v>
                </c:pt>
                <c:pt idx="6720">
                  <c:v>67.284999999999997</c:v>
                </c:pt>
                <c:pt idx="6721">
                  <c:v>67.328999999999979</c:v>
                </c:pt>
                <c:pt idx="6722">
                  <c:v>67.328999999999979</c:v>
                </c:pt>
                <c:pt idx="6723">
                  <c:v>67.328999999999979</c:v>
                </c:pt>
                <c:pt idx="6724">
                  <c:v>67.328999999999979</c:v>
                </c:pt>
                <c:pt idx="6725">
                  <c:v>67.328999999999979</c:v>
                </c:pt>
                <c:pt idx="6726">
                  <c:v>67.328999999999979</c:v>
                </c:pt>
                <c:pt idx="6727">
                  <c:v>67.328999999999979</c:v>
                </c:pt>
                <c:pt idx="6728">
                  <c:v>67.328999999999979</c:v>
                </c:pt>
                <c:pt idx="6729">
                  <c:v>67.284999999999997</c:v>
                </c:pt>
                <c:pt idx="6730">
                  <c:v>67.284999999999997</c:v>
                </c:pt>
                <c:pt idx="6731">
                  <c:v>67.284999999999997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67.242000000000004</c:v>
                </c:pt>
                <c:pt idx="6735">
                  <c:v>67.242000000000004</c:v>
                </c:pt>
                <c:pt idx="6736">
                  <c:v>67.242000000000004</c:v>
                </c:pt>
                <c:pt idx="6737">
                  <c:v>67.242000000000004</c:v>
                </c:pt>
                <c:pt idx="6738">
                  <c:v>67.242000000000004</c:v>
                </c:pt>
                <c:pt idx="6739">
                  <c:v>67.242000000000004</c:v>
                </c:pt>
                <c:pt idx="6740">
                  <c:v>67.242000000000004</c:v>
                </c:pt>
                <c:pt idx="6741">
                  <c:v>67.242000000000004</c:v>
                </c:pt>
                <c:pt idx="6742">
                  <c:v>67.242000000000004</c:v>
                </c:pt>
                <c:pt idx="6743">
                  <c:v>67.242000000000004</c:v>
                </c:pt>
                <c:pt idx="6744">
                  <c:v>67.198999999999998</c:v>
                </c:pt>
                <c:pt idx="6745">
                  <c:v>67.198999999999998</c:v>
                </c:pt>
                <c:pt idx="6746">
                  <c:v>67.198999999999998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67.114000000000004</c:v>
                </c:pt>
                <c:pt idx="6751">
                  <c:v>67.114000000000004</c:v>
                </c:pt>
                <c:pt idx="6752">
                  <c:v>67.114000000000004</c:v>
                </c:pt>
                <c:pt idx="6753">
                  <c:v>67.070999999999998</c:v>
                </c:pt>
                <c:pt idx="6754">
                  <c:v>67.070999999999998</c:v>
                </c:pt>
                <c:pt idx="6755">
                  <c:v>67.070999999999998</c:v>
                </c:pt>
                <c:pt idx="6756">
                  <c:v>67.070999999999998</c:v>
                </c:pt>
                <c:pt idx="6757">
                  <c:v>67.027999999999992</c:v>
                </c:pt>
                <c:pt idx="6758">
                  <c:v>67.027999999999992</c:v>
                </c:pt>
                <c:pt idx="6759">
                  <c:v>67.027999999999992</c:v>
                </c:pt>
                <c:pt idx="6760">
                  <c:v>67.027999999999992</c:v>
                </c:pt>
                <c:pt idx="6761">
                  <c:v>67.027999999999992</c:v>
                </c:pt>
                <c:pt idx="6762">
                  <c:v>67.027999999999992</c:v>
                </c:pt>
                <c:pt idx="6763">
                  <c:v>67.027999999999992</c:v>
                </c:pt>
                <c:pt idx="6764">
                  <c:v>67.027999999999992</c:v>
                </c:pt>
                <c:pt idx="6765">
                  <c:v>67.027999999999992</c:v>
                </c:pt>
                <c:pt idx="6766">
                  <c:v>67.027999999999992</c:v>
                </c:pt>
                <c:pt idx="6767">
                  <c:v>67.027999999999992</c:v>
                </c:pt>
                <c:pt idx="6768">
                  <c:v>67.027999999999992</c:v>
                </c:pt>
                <c:pt idx="6769">
                  <c:v>67.070999999999998</c:v>
                </c:pt>
                <c:pt idx="6770">
                  <c:v>67.070999999999998</c:v>
                </c:pt>
                <c:pt idx="6771">
                  <c:v>67.070999999999998</c:v>
                </c:pt>
                <c:pt idx="6772">
                  <c:v>67.070999999999998</c:v>
                </c:pt>
                <c:pt idx="6773">
                  <c:v>67.114000000000004</c:v>
                </c:pt>
                <c:pt idx="6774">
                  <c:v>67.114000000000004</c:v>
                </c:pt>
                <c:pt idx="6775">
                  <c:v>67.114000000000004</c:v>
                </c:pt>
                <c:pt idx="6776">
                  <c:v>67.114000000000004</c:v>
                </c:pt>
                <c:pt idx="6777">
                  <c:v>67.114000000000004</c:v>
                </c:pt>
                <c:pt idx="6778">
                  <c:v>67.114000000000004</c:v>
                </c:pt>
                <c:pt idx="6779">
                  <c:v>67.114000000000004</c:v>
                </c:pt>
                <c:pt idx="6780">
                  <c:v>67.114000000000004</c:v>
                </c:pt>
                <c:pt idx="6781">
                  <c:v>67.114000000000004</c:v>
                </c:pt>
                <c:pt idx="6782">
                  <c:v>67.114000000000004</c:v>
                </c:pt>
                <c:pt idx="6783">
                  <c:v>67.114000000000004</c:v>
                </c:pt>
                <c:pt idx="6784">
                  <c:v>67.114000000000004</c:v>
                </c:pt>
                <c:pt idx="6785">
                  <c:v>67.114000000000004</c:v>
                </c:pt>
                <c:pt idx="6786">
                  <c:v>67.114000000000004</c:v>
                </c:pt>
                <c:pt idx="6787">
                  <c:v>67.114000000000004</c:v>
                </c:pt>
                <c:pt idx="6788">
                  <c:v>67.114000000000004</c:v>
                </c:pt>
                <c:pt idx="6789">
                  <c:v>67.114000000000004</c:v>
                </c:pt>
                <c:pt idx="6790">
                  <c:v>67.114000000000004</c:v>
                </c:pt>
                <c:pt idx="6791">
                  <c:v>67.114000000000004</c:v>
                </c:pt>
                <c:pt idx="6792">
                  <c:v>67.114000000000004</c:v>
                </c:pt>
                <c:pt idx="6793">
                  <c:v>67.114000000000004</c:v>
                </c:pt>
                <c:pt idx="6794">
                  <c:v>67.114000000000004</c:v>
                </c:pt>
                <c:pt idx="6795">
                  <c:v>67.114000000000004</c:v>
                </c:pt>
                <c:pt idx="6796">
                  <c:v>67.114000000000004</c:v>
                </c:pt>
                <c:pt idx="6797">
                  <c:v>67.114000000000004</c:v>
                </c:pt>
                <c:pt idx="6798">
                  <c:v>67.114000000000004</c:v>
                </c:pt>
                <c:pt idx="6799">
                  <c:v>67.157999999999987</c:v>
                </c:pt>
                <c:pt idx="6800">
                  <c:v>67.157999999999987</c:v>
                </c:pt>
                <c:pt idx="6801">
                  <c:v>67.157999999999987</c:v>
                </c:pt>
                <c:pt idx="6802">
                  <c:v>67.157999999999987</c:v>
                </c:pt>
                <c:pt idx="6803">
                  <c:v>67.157999999999987</c:v>
                </c:pt>
                <c:pt idx="6804">
                  <c:v>67.198999999999998</c:v>
                </c:pt>
                <c:pt idx="6805">
                  <c:v>67.198999999999998</c:v>
                </c:pt>
                <c:pt idx="6806">
                  <c:v>67.198999999999998</c:v>
                </c:pt>
                <c:pt idx="6807">
                  <c:v>67.198999999999998</c:v>
                </c:pt>
                <c:pt idx="6808">
                  <c:v>67.198999999999998</c:v>
                </c:pt>
                <c:pt idx="6809">
                  <c:v>67.242000000000004</c:v>
                </c:pt>
                <c:pt idx="6810">
                  <c:v>67.242000000000004</c:v>
                </c:pt>
                <c:pt idx="6811">
                  <c:v>67.242000000000004</c:v>
                </c:pt>
                <c:pt idx="6812">
                  <c:v>67.242000000000004</c:v>
                </c:pt>
                <c:pt idx="6813">
                  <c:v>67.242000000000004</c:v>
                </c:pt>
                <c:pt idx="6814">
                  <c:v>67.284999999999997</c:v>
                </c:pt>
                <c:pt idx="6815">
                  <c:v>67.284999999999997</c:v>
                </c:pt>
                <c:pt idx="6816">
                  <c:v>67.284999999999997</c:v>
                </c:pt>
                <c:pt idx="6817">
                  <c:v>67.284999999999997</c:v>
                </c:pt>
                <c:pt idx="6818">
                  <c:v>67.284999999999997</c:v>
                </c:pt>
                <c:pt idx="6819">
                  <c:v>67.284999999999997</c:v>
                </c:pt>
                <c:pt idx="6820">
                  <c:v>67.284999999999997</c:v>
                </c:pt>
                <c:pt idx="6821">
                  <c:v>67.284999999999997</c:v>
                </c:pt>
                <c:pt idx="6822">
                  <c:v>67.284999999999997</c:v>
                </c:pt>
                <c:pt idx="6823">
                  <c:v>67.284999999999997</c:v>
                </c:pt>
                <c:pt idx="6824">
                  <c:v>67.284999999999997</c:v>
                </c:pt>
                <c:pt idx="6825">
                  <c:v>67.284999999999997</c:v>
                </c:pt>
                <c:pt idx="6826">
                  <c:v>67.284999999999997</c:v>
                </c:pt>
                <c:pt idx="6827">
                  <c:v>67.284999999999997</c:v>
                </c:pt>
                <c:pt idx="6828">
                  <c:v>67.284999999999997</c:v>
                </c:pt>
                <c:pt idx="6829">
                  <c:v>67.284999999999997</c:v>
                </c:pt>
                <c:pt idx="6830">
                  <c:v>67.284999999999997</c:v>
                </c:pt>
                <c:pt idx="6831">
                  <c:v>67.242000000000004</c:v>
                </c:pt>
                <c:pt idx="6832">
                  <c:v>67.242000000000004</c:v>
                </c:pt>
                <c:pt idx="6833">
                  <c:v>67.242000000000004</c:v>
                </c:pt>
                <c:pt idx="6834">
                  <c:v>67.242000000000004</c:v>
                </c:pt>
                <c:pt idx="6835">
                  <c:v>67.242000000000004</c:v>
                </c:pt>
                <c:pt idx="6836">
                  <c:v>67.242000000000004</c:v>
                </c:pt>
                <c:pt idx="6837">
                  <c:v>67.242000000000004</c:v>
                </c:pt>
                <c:pt idx="6838">
                  <c:v>67.242000000000004</c:v>
                </c:pt>
                <c:pt idx="6839">
                  <c:v>67.198999999999998</c:v>
                </c:pt>
                <c:pt idx="6840">
                  <c:v>67.198999999999998</c:v>
                </c:pt>
                <c:pt idx="6841">
                  <c:v>67.198999999999998</c:v>
                </c:pt>
                <c:pt idx="6842">
                  <c:v>67.198999999999998</c:v>
                </c:pt>
                <c:pt idx="6843">
                  <c:v>67.198999999999998</c:v>
                </c:pt>
                <c:pt idx="6844">
                  <c:v>67.198999999999998</c:v>
                </c:pt>
                <c:pt idx="6845">
                  <c:v>67.198999999999998</c:v>
                </c:pt>
                <c:pt idx="6846">
                  <c:v>67.198999999999998</c:v>
                </c:pt>
                <c:pt idx="6847">
                  <c:v>67.198999999999998</c:v>
                </c:pt>
                <c:pt idx="6848">
                  <c:v>67.198999999999998</c:v>
                </c:pt>
                <c:pt idx="6849">
                  <c:v>67.198999999999998</c:v>
                </c:pt>
                <c:pt idx="6850">
                  <c:v>67.198999999999998</c:v>
                </c:pt>
                <c:pt idx="6851">
                  <c:v>67.198999999999998</c:v>
                </c:pt>
                <c:pt idx="6852">
                  <c:v>67.198999999999998</c:v>
                </c:pt>
                <c:pt idx="6853">
                  <c:v>67.198999999999998</c:v>
                </c:pt>
                <c:pt idx="6854">
                  <c:v>67.198999999999998</c:v>
                </c:pt>
                <c:pt idx="6855">
                  <c:v>67.198999999999998</c:v>
                </c:pt>
                <c:pt idx="6856">
                  <c:v>67.198999999999998</c:v>
                </c:pt>
                <c:pt idx="6857">
                  <c:v>67.198999999999998</c:v>
                </c:pt>
                <c:pt idx="6858">
                  <c:v>67.198999999999998</c:v>
                </c:pt>
                <c:pt idx="6859">
                  <c:v>67.198999999999998</c:v>
                </c:pt>
                <c:pt idx="6860">
                  <c:v>67.198999999999998</c:v>
                </c:pt>
                <c:pt idx="6861">
                  <c:v>67.242000000000004</c:v>
                </c:pt>
                <c:pt idx="6862">
                  <c:v>67.242000000000004</c:v>
                </c:pt>
                <c:pt idx="6863">
                  <c:v>67.242000000000004</c:v>
                </c:pt>
                <c:pt idx="6864">
                  <c:v>67.242000000000004</c:v>
                </c:pt>
                <c:pt idx="6865">
                  <c:v>67.242000000000004</c:v>
                </c:pt>
                <c:pt idx="6866">
                  <c:v>67.242000000000004</c:v>
                </c:pt>
                <c:pt idx="6867">
                  <c:v>67.242000000000004</c:v>
                </c:pt>
                <c:pt idx="6868">
                  <c:v>67.242000000000004</c:v>
                </c:pt>
                <c:pt idx="6869">
                  <c:v>67.242000000000004</c:v>
                </c:pt>
                <c:pt idx="6870">
                  <c:v>67.242000000000004</c:v>
                </c:pt>
                <c:pt idx="6871">
                  <c:v>67.242000000000004</c:v>
                </c:pt>
                <c:pt idx="6872">
                  <c:v>67.242000000000004</c:v>
                </c:pt>
                <c:pt idx="6873">
                  <c:v>67.198999999999998</c:v>
                </c:pt>
                <c:pt idx="6874">
                  <c:v>67.198999999999998</c:v>
                </c:pt>
                <c:pt idx="6875">
                  <c:v>67.198999999999998</c:v>
                </c:pt>
                <c:pt idx="6876">
                  <c:v>67.198999999999998</c:v>
                </c:pt>
                <c:pt idx="6877">
                  <c:v>67.198999999999998</c:v>
                </c:pt>
                <c:pt idx="6878">
                  <c:v>67.157999999999987</c:v>
                </c:pt>
                <c:pt idx="6879">
                  <c:v>67.157999999999987</c:v>
                </c:pt>
                <c:pt idx="6880">
                  <c:v>67.157999999999987</c:v>
                </c:pt>
                <c:pt idx="6881">
                  <c:v>67.157999999999987</c:v>
                </c:pt>
                <c:pt idx="6882">
                  <c:v>67.157999999999987</c:v>
                </c:pt>
                <c:pt idx="6883">
                  <c:v>67.157999999999987</c:v>
                </c:pt>
                <c:pt idx="6884">
                  <c:v>67.157999999999987</c:v>
                </c:pt>
                <c:pt idx="6885">
                  <c:v>67.157999999999987</c:v>
                </c:pt>
                <c:pt idx="6886">
                  <c:v>67.157999999999987</c:v>
                </c:pt>
                <c:pt idx="6887">
                  <c:v>67.157999999999987</c:v>
                </c:pt>
                <c:pt idx="6888">
                  <c:v>67.157999999999987</c:v>
                </c:pt>
                <c:pt idx="6889">
                  <c:v>67.157999999999987</c:v>
                </c:pt>
                <c:pt idx="6890">
                  <c:v>67.114000000000004</c:v>
                </c:pt>
                <c:pt idx="6891">
                  <c:v>67.114000000000004</c:v>
                </c:pt>
                <c:pt idx="6892">
                  <c:v>67.114000000000004</c:v>
                </c:pt>
                <c:pt idx="6893">
                  <c:v>67.114000000000004</c:v>
                </c:pt>
                <c:pt idx="6894">
                  <c:v>67.114000000000004</c:v>
                </c:pt>
                <c:pt idx="6895">
                  <c:v>67.114000000000004</c:v>
                </c:pt>
                <c:pt idx="6896">
                  <c:v>67.114000000000004</c:v>
                </c:pt>
                <c:pt idx="6897">
                  <c:v>67.070999999999998</c:v>
                </c:pt>
                <c:pt idx="6898">
                  <c:v>67.070999999999998</c:v>
                </c:pt>
                <c:pt idx="6899">
                  <c:v>67.070999999999998</c:v>
                </c:pt>
                <c:pt idx="6900">
                  <c:v>67.070999999999998</c:v>
                </c:pt>
                <c:pt idx="6901">
                  <c:v>67.070999999999998</c:v>
                </c:pt>
                <c:pt idx="6902">
                  <c:v>67.070999999999998</c:v>
                </c:pt>
                <c:pt idx="6903">
                  <c:v>67.070999999999998</c:v>
                </c:pt>
                <c:pt idx="6904">
                  <c:v>67.070999999999998</c:v>
                </c:pt>
                <c:pt idx="6905">
                  <c:v>67.070999999999998</c:v>
                </c:pt>
                <c:pt idx="6906">
                  <c:v>67.070999999999998</c:v>
                </c:pt>
                <c:pt idx="6907">
                  <c:v>67.114000000000004</c:v>
                </c:pt>
                <c:pt idx="6908">
                  <c:v>67.114000000000004</c:v>
                </c:pt>
                <c:pt idx="6909">
                  <c:v>67.114000000000004</c:v>
                </c:pt>
                <c:pt idx="6910">
                  <c:v>67.114000000000004</c:v>
                </c:pt>
                <c:pt idx="6911">
                  <c:v>67.114000000000004</c:v>
                </c:pt>
                <c:pt idx="6912">
                  <c:v>67.114000000000004</c:v>
                </c:pt>
                <c:pt idx="6913">
                  <c:v>67.157999999999987</c:v>
                </c:pt>
                <c:pt idx="6914">
                  <c:v>67.157999999999987</c:v>
                </c:pt>
                <c:pt idx="6915">
                  <c:v>67.157999999999987</c:v>
                </c:pt>
                <c:pt idx="6916">
                  <c:v>67.157999999999987</c:v>
                </c:pt>
                <c:pt idx="6917">
                  <c:v>67.157999999999987</c:v>
                </c:pt>
                <c:pt idx="6918">
                  <c:v>67.157999999999987</c:v>
                </c:pt>
                <c:pt idx="6919">
                  <c:v>67.157999999999987</c:v>
                </c:pt>
                <c:pt idx="6920">
                  <c:v>67.157999999999987</c:v>
                </c:pt>
                <c:pt idx="6921">
                  <c:v>67.157999999999987</c:v>
                </c:pt>
                <c:pt idx="6922">
                  <c:v>67.157999999999987</c:v>
                </c:pt>
                <c:pt idx="6923">
                  <c:v>67.157999999999987</c:v>
                </c:pt>
                <c:pt idx="6924">
                  <c:v>67.157999999999987</c:v>
                </c:pt>
                <c:pt idx="6925">
                  <c:v>67.157999999999987</c:v>
                </c:pt>
                <c:pt idx="6926">
                  <c:v>67.157999999999987</c:v>
                </c:pt>
                <c:pt idx="6927">
                  <c:v>67.157999999999987</c:v>
                </c:pt>
                <c:pt idx="6928">
                  <c:v>67.157999999999987</c:v>
                </c:pt>
                <c:pt idx="6929">
                  <c:v>67.157999999999987</c:v>
                </c:pt>
                <c:pt idx="6930">
                  <c:v>67.157999999999987</c:v>
                </c:pt>
                <c:pt idx="6931">
                  <c:v>67.157999999999987</c:v>
                </c:pt>
                <c:pt idx="6932">
                  <c:v>67.114000000000004</c:v>
                </c:pt>
                <c:pt idx="6933">
                  <c:v>67.114000000000004</c:v>
                </c:pt>
                <c:pt idx="6934">
                  <c:v>67.114000000000004</c:v>
                </c:pt>
                <c:pt idx="6935">
                  <c:v>67.114000000000004</c:v>
                </c:pt>
                <c:pt idx="6936">
                  <c:v>67.114000000000004</c:v>
                </c:pt>
                <c:pt idx="6937">
                  <c:v>67.114000000000004</c:v>
                </c:pt>
                <c:pt idx="6938">
                  <c:v>67.070999999999998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67.027999999999992</c:v>
                </c:pt>
                <c:pt idx="6943">
                  <c:v>67.027999999999992</c:v>
                </c:pt>
                <c:pt idx="6944">
                  <c:v>67.027999999999992</c:v>
                </c:pt>
                <c:pt idx="6945">
                  <c:v>66.985000000000014</c:v>
                </c:pt>
                <c:pt idx="6946">
                  <c:v>66.985000000000014</c:v>
                </c:pt>
                <c:pt idx="6947">
                  <c:v>66.943000000000026</c:v>
                </c:pt>
                <c:pt idx="6948">
                  <c:v>66.943000000000026</c:v>
                </c:pt>
                <c:pt idx="6949">
                  <c:v>66.943000000000026</c:v>
                </c:pt>
                <c:pt idx="6950">
                  <c:v>66.943000000000026</c:v>
                </c:pt>
                <c:pt idx="6951">
                  <c:v>66.900000000000006</c:v>
                </c:pt>
                <c:pt idx="6952">
                  <c:v>66.900000000000006</c:v>
                </c:pt>
                <c:pt idx="6953">
                  <c:v>66.900000000000006</c:v>
                </c:pt>
                <c:pt idx="6954">
                  <c:v>66.943000000000026</c:v>
                </c:pt>
                <c:pt idx="6955">
                  <c:v>66.943000000000026</c:v>
                </c:pt>
                <c:pt idx="6956">
                  <c:v>66.943000000000026</c:v>
                </c:pt>
                <c:pt idx="6957">
                  <c:v>66.943000000000026</c:v>
                </c:pt>
                <c:pt idx="6958">
                  <c:v>66.943000000000026</c:v>
                </c:pt>
                <c:pt idx="6959">
                  <c:v>66.985000000000014</c:v>
                </c:pt>
                <c:pt idx="6960">
                  <c:v>66.985000000000014</c:v>
                </c:pt>
                <c:pt idx="6961">
                  <c:v>66.985000000000014</c:v>
                </c:pt>
                <c:pt idx="6962">
                  <c:v>66.985000000000014</c:v>
                </c:pt>
                <c:pt idx="6963">
                  <c:v>66.985000000000014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66.985000000000014</c:v>
                </c:pt>
                <c:pt idx="6968">
                  <c:v>66.985000000000014</c:v>
                </c:pt>
                <c:pt idx="6969">
                  <c:v>66.985000000000014</c:v>
                </c:pt>
                <c:pt idx="6970">
                  <c:v>66.943000000000026</c:v>
                </c:pt>
                <c:pt idx="6971">
                  <c:v>66.943000000000026</c:v>
                </c:pt>
                <c:pt idx="6972">
                  <c:v>66.943000000000026</c:v>
                </c:pt>
                <c:pt idx="6973">
                  <c:v>66.900000000000006</c:v>
                </c:pt>
                <c:pt idx="6974">
                  <c:v>66.900000000000006</c:v>
                </c:pt>
                <c:pt idx="6975">
                  <c:v>66.900000000000006</c:v>
                </c:pt>
                <c:pt idx="6976">
                  <c:v>66.900000000000006</c:v>
                </c:pt>
                <c:pt idx="6977">
                  <c:v>66.900000000000006</c:v>
                </c:pt>
                <c:pt idx="6978">
                  <c:v>66.900000000000006</c:v>
                </c:pt>
                <c:pt idx="6979">
                  <c:v>66.900000000000006</c:v>
                </c:pt>
                <c:pt idx="6980">
                  <c:v>66.900000000000006</c:v>
                </c:pt>
                <c:pt idx="6981">
                  <c:v>66.900000000000006</c:v>
                </c:pt>
                <c:pt idx="6982">
                  <c:v>66.900000000000006</c:v>
                </c:pt>
                <c:pt idx="6983">
                  <c:v>66.900000000000006</c:v>
                </c:pt>
                <c:pt idx="6984">
                  <c:v>66.900000000000006</c:v>
                </c:pt>
                <c:pt idx="6985">
                  <c:v>66.900000000000006</c:v>
                </c:pt>
                <c:pt idx="6986">
                  <c:v>66.900000000000006</c:v>
                </c:pt>
                <c:pt idx="6987">
                  <c:v>66.900000000000006</c:v>
                </c:pt>
                <c:pt idx="6988">
                  <c:v>66.900000000000006</c:v>
                </c:pt>
                <c:pt idx="6989">
                  <c:v>66.900000000000006</c:v>
                </c:pt>
                <c:pt idx="6990">
                  <c:v>66.900000000000006</c:v>
                </c:pt>
                <c:pt idx="6991">
                  <c:v>66.900000000000006</c:v>
                </c:pt>
                <c:pt idx="6992">
                  <c:v>66.900000000000006</c:v>
                </c:pt>
                <c:pt idx="6993">
                  <c:v>66.900000000000006</c:v>
                </c:pt>
                <c:pt idx="6994">
                  <c:v>66.900000000000006</c:v>
                </c:pt>
                <c:pt idx="6995">
                  <c:v>66.900000000000006</c:v>
                </c:pt>
                <c:pt idx="6996">
                  <c:v>66.943000000000026</c:v>
                </c:pt>
                <c:pt idx="6997">
                  <c:v>66.943000000000026</c:v>
                </c:pt>
                <c:pt idx="6998">
                  <c:v>66.943000000000026</c:v>
                </c:pt>
                <c:pt idx="6999">
                  <c:v>66.943000000000026</c:v>
                </c:pt>
                <c:pt idx="7000">
                  <c:v>66.985000000000014</c:v>
                </c:pt>
                <c:pt idx="7001">
                  <c:v>66.985000000000014</c:v>
                </c:pt>
                <c:pt idx="7002">
                  <c:v>66.985000000000014</c:v>
                </c:pt>
                <c:pt idx="7003">
                  <c:v>66.985000000000014</c:v>
                </c:pt>
                <c:pt idx="7004">
                  <c:v>66.985000000000014</c:v>
                </c:pt>
                <c:pt idx="7005">
                  <c:v>66.985000000000014</c:v>
                </c:pt>
                <c:pt idx="7006">
                  <c:v>66.985000000000014</c:v>
                </c:pt>
                <c:pt idx="7007">
                  <c:v>66.985000000000014</c:v>
                </c:pt>
                <c:pt idx="7008">
                  <c:v>66.985000000000014</c:v>
                </c:pt>
                <c:pt idx="7009">
                  <c:v>66.985000000000014</c:v>
                </c:pt>
                <c:pt idx="7010">
                  <c:v>66.985000000000014</c:v>
                </c:pt>
                <c:pt idx="7011">
                  <c:v>66.985000000000014</c:v>
                </c:pt>
                <c:pt idx="7012">
                  <c:v>66.985000000000014</c:v>
                </c:pt>
                <c:pt idx="7013">
                  <c:v>66.943000000000026</c:v>
                </c:pt>
                <c:pt idx="7014">
                  <c:v>66.943000000000026</c:v>
                </c:pt>
                <c:pt idx="7015">
                  <c:v>66.943000000000026</c:v>
                </c:pt>
                <c:pt idx="7016">
                  <c:v>66.943000000000026</c:v>
                </c:pt>
                <c:pt idx="7017">
                  <c:v>66.943000000000026</c:v>
                </c:pt>
                <c:pt idx="7018">
                  <c:v>66.900000000000006</c:v>
                </c:pt>
                <c:pt idx="7019">
                  <c:v>66.900000000000006</c:v>
                </c:pt>
                <c:pt idx="7020">
                  <c:v>66.900000000000006</c:v>
                </c:pt>
                <c:pt idx="7021">
                  <c:v>66.900000000000006</c:v>
                </c:pt>
                <c:pt idx="7022">
                  <c:v>66.900000000000006</c:v>
                </c:pt>
                <c:pt idx="7023">
                  <c:v>66.900000000000006</c:v>
                </c:pt>
                <c:pt idx="7024">
                  <c:v>66.900000000000006</c:v>
                </c:pt>
                <c:pt idx="7025">
                  <c:v>66.900000000000006</c:v>
                </c:pt>
                <c:pt idx="7026">
                  <c:v>66.900000000000006</c:v>
                </c:pt>
                <c:pt idx="7027">
                  <c:v>66.900000000000006</c:v>
                </c:pt>
                <c:pt idx="7028">
                  <c:v>66.900000000000006</c:v>
                </c:pt>
                <c:pt idx="7029">
                  <c:v>66.900000000000006</c:v>
                </c:pt>
                <c:pt idx="7030">
                  <c:v>66.900000000000006</c:v>
                </c:pt>
                <c:pt idx="7031">
                  <c:v>66.900000000000006</c:v>
                </c:pt>
                <c:pt idx="7032">
                  <c:v>66.943000000000026</c:v>
                </c:pt>
                <c:pt idx="7033">
                  <c:v>66.943000000000026</c:v>
                </c:pt>
                <c:pt idx="7034">
                  <c:v>66.943000000000026</c:v>
                </c:pt>
                <c:pt idx="7035">
                  <c:v>66.943000000000026</c:v>
                </c:pt>
                <c:pt idx="7036">
                  <c:v>66.943000000000026</c:v>
                </c:pt>
                <c:pt idx="7037">
                  <c:v>66.943000000000026</c:v>
                </c:pt>
                <c:pt idx="7038">
                  <c:v>66.943000000000026</c:v>
                </c:pt>
                <c:pt idx="7039">
                  <c:v>66.943000000000026</c:v>
                </c:pt>
                <c:pt idx="7040">
                  <c:v>66.943000000000026</c:v>
                </c:pt>
                <c:pt idx="7041">
                  <c:v>66.943000000000026</c:v>
                </c:pt>
                <c:pt idx="7042">
                  <c:v>66.943000000000026</c:v>
                </c:pt>
                <c:pt idx="7043">
                  <c:v>66.943000000000026</c:v>
                </c:pt>
                <c:pt idx="7044">
                  <c:v>66.943000000000026</c:v>
                </c:pt>
                <c:pt idx="7045">
                  <c:v>66.985000000000014</c:v>
                </c:pt>
                <c:pt idx="7046">
                  <c:v>66.985000000000014</c:v>
                </c:pt>
                <c:pt idx="7047">
                  <c:v>66.985000000000014</c:v>
                </c:pt>
                <c:pt idx="7048">
                  <c:v>66.985000000000014</c:v>
                </c:pt>
                <c:pt idx="7049">
                  <c:v>66.985000000000014</c:v>
                </c:pt>
                <c:pt idx="7050">
                  <c:v>66.985000000000014</c:v>
                </c:pt>
                <c:pt idx="7051">
                  <c:v>66.985000000000014</c:v>
                </c:pt>
                <c:pt idx="7052">
                  <c:v>66.985000000000014</c:v>
                </c:pt>
                <c:pt idx="7053">
                  <c:v>66.985000000000014</c:v>
                </c:pt>
                <c:pt idx="7054">
                  <c:v>66.985000000000014</c:v>
                </c:pt>
                <c:pt idx="7055">
                  <c:v>66.985000000000014</c:v>
                </c:pt>
                <c:pt idx="7056">
                  <c:v>66.985000000000014</c:v>
                </c:pt>
                <c:pt idx="7057">
                  <c:v>66.985000000000014</c:v>
                </c:pt>
                <c:pt idx="7058">
                  <c:v>66.985000000000014</c:v>
                </c:pt>
                <c:pt idx="7059">
                  <c:v>66.985000000000014</c:v>
                </c:pt>
                <c:pt idx="7060">
                  <c:v>66.985000000000014</c:v>
                </c:pt>
                <c:pt idx="7061">
                  <c:v>66.985000000000014</c:v>
                </c:pt>
                <c:pt idx="7062">
                  <c:v>66.985000000000014</c:v>
                </c:pt>
                <c:pt idx="7063">
                  <c:v>66.985000000000014</c:v>
                </c:pt>
                <c:pt idx="7064">
                  <c:v>66.985000000000014</c:v>
                </c:pt>
                <c:pt idx="7065">
                  <c:v>66.943000000000026</c:v>
                </c:pt>
                <c:pt idx="7066">
                  <c:v>66.943000000000026</c:v>
                </c:pt>
                <c:pt idx="7067">
                  <c:v>66.985000000000014</c:v>
                </c:pt>
                <c:pt idx="7068">
                  <c:v>66.985000000000014</c:v>
                </c:pt>
                <c:pt idx="7069">
                  <c:v>66.985000000000014</c:v>
                </c:pt>
                <c:pt idx="7070">
                  <c:v>66.985000000000014</c:v>
                </c:pt>
                <c:pt idx="7071">
                  <c:v>66.985000000000014</c:v>
                </c:pt>
                <c:pt idx="7072">
                  <c:v>66.985000000000014</c:v>
                </c:pt>
                <c:pt idx="7073">
                  <c:v>66.985000000000014</c:v>
                </c:pt>
                <c:pt idx="7074">
                  <c:v>66.985000000000014</c:v>
                </c:pt>
                <c:pt idx="7075">
                  <c:v>66.985000000000014</c:v>
                </c:pt>
                <c:pt idx="7076">
                  <c:v>66.985000000000014</c:v>
                </c:pt>
                <c:pt idx="7077">
                  <c:v>66.985000000000014</c:v>
                </c:pt>
                <c:pt idx="7078">
                  <c:v>66.985000000000014</c:v>
                </c:pt>
                <c:pt idx="7079">
                  <c:v>66.985000000000014</c:v>
                </c:pt>
                <c:pt idx="7080">
                  <c:v>66.985000000000014</c:v>
                </c:pt>
                <c:pt idx="7081">
                  <c:v>66.985000000000014</c:v>
                </c:pt>
                <c:pt idx="7082">
                  <c:v>66.985000000000014</c:v>
                </c:pt>
                <c:pt idx="7083">
                  <c:v>66.985000000000014</c:v>
                </c:pt>
                <c:pt idx="7084">
                  <c:v>67.027999999999992</c:v>
                </c:pt>
                <c:pt idx="7085">
                  <c:v>67.027999999999992</c:v>
                </c:pt>
                <c:pt idx="7086">
                  <c:v>67.027999999999992</c:v>
                </c:pt>
                <c:pt idx="7087">
                  <c:v>67.027999999999992</c:v>
                </c:pt>
                <c:pt idx="7088">
                  <c:v>67.027999999999992</c:v>
                </c:pt>
                <c:pt idx="7089">
                  <c:v>67.027999999999992</c:v>
                </c:pt>
                <c:pt idx="7090">
                  <c:v>67.027999999999992</c:v>
                </c:pt>
                <c:pt idx="7091">
                  <c:v>67.070999999999998</c:v>
                </c:pt>
                <c:pt idx="7092">
                  <c:v>67.070999999999998</c:v>
                </c:pt>
                <c:pt idx="7093">
                  <c:v>67.070999999999998</c:v>
                </c:pt>
                <c:pt idx="7094">
                  <c:v>67.027999999999992</c:v>
                </c:pt>
                <c:pt idx="7095">
                  <c:v>67.027999999999992</c:v>
                </c:pt>
                <c:pt idx="7096">
                  <c:v>67.027999999999992</c:v>
                </c:pt>
                <c:pt idx="7097">
                  <c:v>67.027999999999992</c:v>
                </c:pt>
                <c:pt idx="7098">
                  <c:v>67.027999999999992</c:v>
                </c:pt>
                <c:pt idx="7099">
                  <c:v>67.027999999999992</c:v>
                </c:pt>
                <c:pt idx="7100">
                  <c:v>67.027999999999992</c:v>
                </c:pt>
                <c:pt idx="7101">
                  <c:v>66.985000000000014</c:v>
                </c:pt>
                <c:pt idx="7102">
                  <c:v>66.985000000000014</c:v>
                </c:pt>
                <c:pt idx="7103">
                  <c:v>66.985000000000014</c:v>
                </c:pt>
                <c:pt idx="7104">
                  <c:v>66.985000000000014</c:v>
                </c:pt>
                <c:pt idx="7105">
                  <c:v>66.985000000000014</c:v>
                </c:pt>
                <c:pt idx="7106">
                  <c:v>66.985000000000014</c:v>
                </c:pt>
                <c:pt idx="7107">
                  <c:v>66.985000000000014</c:v>
                </c:pt>
                <c:pt idx="7108">
                  <c:v>66.985000000000014</c:v>
                </c:pt>
                <c:pt idx="7109">
                  <c:v>66.985000000000014</c:v>
                </c:pt>
                <c:pt idx="7110">
                  <c:v>66.985000000000014</c:v>
                </c:pt>
                <c:pt idx="7111">
                  <c:v>66.985000000000014</c:v>
                </c:pt>
                <c:pt idx="7112">
                  <c:v>66.943000000000026</c:v>
                </c:pt>
                <c:pt idx="7113">
                  <c:v>66.943000000000026</c:v>
                </c:pt>
                <c:pt idx="7114">
                  <c:v>66.943000000000026</c:v>
                </c:pt>
                <c:pt idx="7115">
                  <c:v>66.943000000000026</c:v>
                </c:pt>
                <c:pt idx="7116">
                  <c:v>66.943000000000026</c:v>
                </c:pt>
                <c:pt idx="7117">
                  <c:v>66.943000000000026</c:v>
                </c:pt>
                <c:pt idx="7118">
                  <c:v>66.943000000000026</c:v>
                </c:pt>
                <c:pt idx="7119">
                  <c:v>66.943000000000026</c:v>
                </c:pt>
                <c:pt idx="7120">
                  <c:v>66.943000000000026</c:v>
                </c:pt>
                <c:pt idx="7121">
                  <c:v>66.943000000000026</c:v>
                </c:pt>
                <c:pt idx="7122">
                  <c:v>66.900000000000006</c:v>
                </c:pt>
                <c:pt idx="7123">
                  <c:v>66.943000000000026</c:v>
                </c:pt>
                <c:pt idx="7124">
                  <c:v>66.900000000000006</c:v>
                </c:pt>
                <c:pt idx="7125">
                  <c:v>66.900000000000006</c:v>
                </c:pt>
                <c:pt idx="7126">
                  <c:v>66.900000000000006</c:v>
                </c:pt>
                <c:pt idx="7127">
                  <c:v>66.900000000000006</c:v>
                </c:pt>
                <c:pt idx="7128">
                  <c:v>66.900000000000006</c:v>
                </c:pt>
                <c:pt idx="7129">
                  <c:v>66.900000000000006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66.856999999999999</c:v>
                </c:pt>
                <c:pt idx="7141">
                  <c:v>66.856999999999999</c:v>
                </c:pt>
                <c:pt idx="7142">
                  <c:v>66.856999999999999</c:v>
                </c:pt>
                <c:pt idx="7143">
                  <c:v>66.856999999999999</c:v>
                </c:pt>
                <c:pt idx="7144">
                  <c:v>66.856999999999999</c:v>
                </c:pt>
                <c:pt idx="7145">
                  <c:v>66.813999999999993</c:v>
                </c:pt>
                <c:pt idx="7146">
                  <c:v>66.813999999999993</c:v>
                </c:pt>
                <c:pt idx="7147">
                  <c:v>66.813999999999993</c:v>
                </c:pt>
                <c:pt idx="7148">
                  <c:v>66.813999999999993</c:v>
                </c:pt>
                <c:pt idx="7149">
                  <c:v>66.813999999999993</c:v>
                </c:pt>
                <c:pt idx="7150">
                  <c:v>66.771999999999991</c:v>
                </c:pt>
                <c:pt idx="7151">
                  <c:v>66.771999999999991</c:v>
                </c:pt>
                <c:pt idx="7152">
                  <c:v>66.771999999999991</c:v>
                </c:pt>
                <c:pt idx="7153">
                  <c:v>66.771999999999991</c:v>
                </c:pt>
                <c:pt idx="7154">
                  <c:v>66.771999999999991</c:v>
                </c:pt>
                <c:pt idx="7155">
                  <c:v>66.771999999999991</c:v>
                </c:pt>
                <c:pt idx="7156">
                  <c:v>66.771999999999991</c:v>
                </c:pt>
                <c:pt idx="7157">
                  <c:v>66.771999999999991</c:v>
                </c:pt>
                <c:pt idx="7158">
                  <c:v>66.771999999999991</c:v>
                </c:pt>
                <c:pt idx="7159">
                  <c:v>66.771999999999991</c:v>
                </c:pt>
                <c:pt idx="7160">
                  <c:v>66.771999999999991</c:v>
                </c:pt>
                <c:pt idx="7161">
                  <c:v>66.771999999999991</c:v>
                </c:pt>
                <c:pt idx="7162">
                  <c:v>66.771999999999991</c:v>
                </c:pt>
                <c:pt idx="7163">
                  <c:v>66.771999999999991</c:v>
                </c:pt>
                <c:pt idx="7164">
                  <c:v>66.771999999999991</c:v>
                </c:pt>
                <c:pt idx="7165">
                  <c:v>66.771999999999991</c:v>
                </c:pt>
                <c:pt idx="7166">
                  <c:v>66.771999999999991</c:v>
                </c:pt>
                <c:pt idx="7167">
                  <c:v>66.771999999999991</c:v>
                </c:pt>
                <c:pt idx="7168">
                  <c:v>66.771999999999991</c:v>
                </c:pt>
                <c:pt idx="7169">
                  <c:v>66.771999999999991</c:v>
                </c:pt>
                <c:pt idx="7170">
                  <c:v>66.771999999999991</c:v>
                </c:pt>
                <c:pt idx="7171">
                  <c:v>66.771999999999991</c:v>
                </c:pt>
                <c:pt idx="7172">
                  <c:v>66.771999999999991</c:v>
                </c:pt>
                <c:pt idx="7173">
                  <c:v>66.771999999999991</c:v>
                </c:pt>
                <c:pt idx="7174">
                  <c:v>66.771999999999991</c:v>
                </c:pt>
                <c:pt idx="7175">
                  <c:v>66.771999999999991</c:v>
                </c:pt>
                <c:pt idx="7176">
                  <c:v>66.771999999999991</c:v>
                </c:pt>
                <c:pt idx="7177">
                  <c:v>66.771999999999991</c:v>
                </c:pt>
                <c:pt idx="7178">
                  <c:v>66.771999999999991</c:v>
                </c:pt>
                <c:pt idx="7179">
                  <c:v>66.771999999999991</c:v>
                </c:pt>
                <c:pt idx="7180">
                  <c:v>66.771999999999991</c:v>
                </c:pt>
                <c:pt idx="7181">
                  <c:v>66.771999999999991</c:v>
                </c:pt>
                <c:pt idx="7182">
                  <c:v>66.771999999999991</c:v>
                </c:pt>
                <c:pt idx="7183">
                  <c:v>66.771999999999991</c:v>
                </c:pt>
                <c:pt idx="7184">
                  <c:v>66.771999999999991</c:v>
                </c:pt>
                <c:pt idx="7185">
                  <c:v>66.771999999999991</c:v>
                </c:pt>
                <c:pt idx="7186">
                  <c:v>66.771999999999991</c:v>
                </c:pt>
                <c:pt idx="7187">
                  <c:v>66.771999999999991</c:v>
                </c:pt>
                <c:pt idx="7188">
                  <c:v>66.771999999999991</c:v>
                </c:pt>
                <c:pt idx="7189">
                  <c:v>66.771999999999991</c:v>
                </c:pt>
                <c:pt idx="7190">
                  <c:v>66.771999999999991</c:v>
                </c:pt>
                <c:pt idx="7191">
                  <c:v>66.771999999999991</c:v>
                </c:pt>
                <c:pt idx="7192">
                  <c:v>66.728999999999999</c:v>
                </c:pt>
                <c:pt idx="7193">
                  <c:v>66.728999999999999</c:v>
                </c:pt>
                <c:pt idx="7194">
                  <c:v>66.728999999999999</c:v>
                </c:pt>
                <c:pt idx="7195">
                  <c:v>66.728999999999999</c:v>
                </c:pt>
                <c:pt idx="7196">
                  <c:v>66.728999999999999</c:v>
                </c:pt>
                <c:pt idx="7197">
                  <c:v>66.728999999999999</c:v>
                </c:pt>
                <c:pt idx="7198">
                  <c:v>66.728999999999999</c:v>
                </c:pt>
                <c:pt idx="7199">
                  <c:v>66.728999999999999</c:v>
                </c:pt>
                <c:pt idx="7200">
                  <c:v>66.728999999999999</c:v>
                </c:pt>
                <c:pt idx="7201">
                  <c:v>66.728999999999999</c:v>
                </c:pt>
                <c:pt idx="7202">
                  <c:v>66.685999999999979</c:v>
                </c:pt>
                <c:pt idx="7203">
                  <c:v>66.685999999999979</c:v>
                </c:pt>
                <c:pt idx="7204">
                  <c:v>66.685999999999979</c:v>
                </c:pt>
                <c:pt idx="7205">
                  <c:v>66.685999999999979</c:v>
                </c:pt>
                <c:pt idx="7206">
                  <c:v>66.685999999999979</c:v>
                </c:pt>
                <c:pt idx="7207">
                  <c:v>66.685999999999979</c:v>
                </c:pt>
                <c:pt idx="7208">
                  <c:v>66.685999999999979</c:v>
                </c:pt>
                <c:pt idx="7209">
                  <c:v>66.685999999999979</c:v>
                </c:pt>
                <c:pt idx="7210">
                  <c:v>66.685999999999979</c:v>
                </c:pt>
                <c:pt idx="7211">
                  <c:v>66.685999999999979</c:v>
                </c:pt>
                <c:pt idx="7212">
                  <c:v>66.728999999999999</c:v>
                </c:pt>
                <c:pt idx="7213">
                  <c:v>66.728999999999999</c:v>
                </c:pt>
                <c:pt idx="7214">
                  <c:v>66.728999999999999</c:v>
                </c:pt>
                <c:pt idx="7215">
                  <c:v>66.728999999999999</c:v>
                </c:pt>
                <c:pt idx="7216">
                  <c:v>66.728999999999999</c:v>
                </c:pt>
                <c:pt idx="7217">
                  <c:v>66.685999999999979</c:v>
                </c:pt>
                <c:pt idx="7218">
                  <c:v>66.685999999999979</c:v>
                </c:pt>
                <c:pt idx="7219">
                  <c:v>66.685999999999979</c:v>
                </c:pt>
                <c:pt idx="7220">
                  <c:v>66.685999999999979</c:v>
                </c:pt>
                <c:pt idx="7221">
                  <c:v>66.685999999999979</c:v>
                </c:pt>
                <c:pt idx="7222">
                  <c:v>66.685999999999979</c:v>
                </c:pt>
                <c:pt idx="7223">
                  <c:v>66.685999999999979</c:v>
                </c:pt>
                <c:pt idx="7224">
                  <c:v>66.685999999999979</c:v>
                </c:pt>
                <c:pt idx="7225">
                  <c:v>66.685999999999979</c:v>
                </c:pt>
                <c:pt idx="7226">
                  <c:v>66.685999999999979</c:v>
                </c:pt>
                <c:pt idx="7227">
                  <c:v>66.685999999999979</c:v>
                </c:pt>
                <c:pt idx="7228">
                  <c:v>66.685999999999979</c:v>
                </c:pt>
                <c:pt idx="7229">
                  <c:v>66.685999999999979</c:v>
                </c:pt>
                <c:pt idx="7230">
                  <c:v>66.685999999999979</c:v>
                </c:pt>
                <c:pt idx="7231">
                  <c:v>66.685999999999979</c:v>
                </c:pt>
                <c:pt idx="7232">
                  <c:v>66.685999999999979</c:v>
                </c:pt>
                <c:pt idx="7233">
                  <c:v>66.685999999999979</c:v>
                </c:pt>
                <c:pt idx="7234">
                  <c:v>66.685999999999979</c:v>
                </c:pt>
                <c:pt idx="7235">
                  <c:v>66.685999999999979</c:v>
                </c:pt>
                <c:pt idx="7236">
                  <c:v>66.685999999999979</c:v>
                </c:pt>
                <c:pt idx="7237">
                  <c:v>66.685999999999979</c:v>
                </c:pt>
                <c:pt idx="7238">
                  <c:v>66.728999999999999</c:v>
                </c:pt>
                <c:pt idx="7239">
                  <c:v>66.728999999999999</c:v>
                </c:pt>
                <c:pt idx="7240">
                  <c:v>66.728999999999999</c:v>
                </c:pt>
                <c:pt idx="7241">
                  <c:v>66.728999999999999</c:v>
                </c:pt>
                <c:pt idx="7242">
                  <c:v>66.728999999999999</c:v>
                </c:pt>
                <c:pt idx="7243">
                  <c:v>66.728999999999999</c:v>
                </c:pt>
                <c:pt idx="7244">
                  <c:v>66.728999999999999</c:v>
                </c:pt>
                <c:pt idx="7245">
                  <c:v>66.728999999999999</c:v>
                </c:pt>
                <c:pt idx="7246">
                  <c:v>66.728999999999999</c:v>
                </c:pt>
                <c:pt idx="7247">
                  <c:v>66.771999999999991</c:v>
                </c:pt>
                <c:pt idx="7248">
                  <c:v>66.771999999999991</c:v>
                </c:pt>
                <c:pt idx="7249">
                  <c:v>66.771999999999991</c:v>
                </c:pt>
                <c:pt idx="7250">
                  <c:v>66.771999999999991</c:v>
                </c:pt>
                <c:pt idx="7251">
                  <c:v>66.771999999999991</c:v>
                </c:pt>
                <c:pt idx="7252">
                  <c:v>66.771999999999991</c:v>
                </c:pt>
                <c:pt idx="7253">
                  <c:v>66.771999999999991</c:v>
                </c:pt>
                <c:pt idx="7254">
                  <c:v>66.771999999999991</c:v>
                </c:pt>
                <c:pt idx="7255">
                  <c:v>66.771999999999991</c:v>
                </c:pt>
                <c:pt idx="7256">
                  <c:v>66.771999999999991</c:v>
                </c:pt>
                <c:pt idx="7257">
                  <c:v>66.771999999999991</c:v>
                </c:pt>
                <c:pt idx="7258">
                  <c:v>66.771999999999991</c:v>
                </c:pt>
                <c:pt idx="7259">
                  <c:v>66.813999999999993</c:v>
                </c:pt>
                <c:pt idx="7260">
                  <c:v>66.813999999999993</c:v>
                </c:pt>
                <c:pt idx="7261">
                  <c:v>66.813999999999993</c:v>
                </c:pt>
                <c:pt idx="7262">
                  <c:v>66.813999999999993</c:v>
                </c:pt>
                <c:pt idx="7263">
                  <c:v>66.813999999999993</c:v>
                </c:pt>
                <c:pt idx="7264">
                  <c:v>66.856999999999999</c:v>
                </c:pt>
                <c:pt idx="7265">
                  <c:v>66.856999999999999</c:v>
                </c:pt>
                <c:pt idx="7266">
                  <c:v>66.856999999999999</c:v>
                </c:pt>
                <c:pt idx="7267">
                  <c:v>66.856999999999999</c:v>
                </c:pt>
                <c:pt idx="7268">
                  <c:v>66.856999999999999</c:v>
                </c:pt>
                <c:pt idx="7269">
                  <c:v>66.856999999999999</c:v>
                </c:pt>
                <c:pt idx="7270">
                  <c:v>66.856999999999999</c:v>
                </c:pt>
                <c:pt idx="7271">
                  <c:v>66.856999999999999</c:v>
                </c:pt>
                <c:pt idx="7272">
                  <c:v>66.856999999999999</c:v>
                </c:pt>
                <c:pt idx="7273">
                  <c:v>66.900000000000006</c:v>
                </c:pt>
                <c:pt idx="7274">
                  <c:v>66.900000000000006</c:v>
                </c:pt>
                <c:pt idx="7275">
                  <c:v>66.900000000000006</c:v>
                </c:pt>
                <c:pt idx="7276">
                  <c:v>66.900000000000006</c:v>
                </c:pt>
                <c:pt idx="7277">
                  <c:v>66.943000000000026</c:v>
                </c:pt>
                <c:pt idx="7278">
                  <c:v>66.943000000000026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66.856999999999999</c:v>
                </c:pt>
                <c:pt idx="7285">
                  <c:v>66.856999999999999</c:v>
                </c:pt>
                <c:pt idx="7286">
                  <c:v>66.856999999999999</c:v>
                </c:pt>
                <c:pt idx="7287">
                  <c:v>66.813999999999993</c:v>
                </c:pt>
                <c:pt idx="7288">
                  <c:v>66.813999999999993</c:v>
                </c:pt>
                <c:pt idx="7289">
                  <c:v>66.813999999999993</c:v>
                </c:pt>
                <c:pt idx="7290">
                  <c:v>66.813999999999993</c:v>
                </c:pt>
                <c:pt idx="7291">
                  <c:v>66.813999999999993</c:v>
                </c:pt>
                <c:pt idx="7292">
                  <c:v>66.771999999999991</c:v>
                </c:pt>
                <c:pt idx="7293">
                  <c:v>66.771999999999991</c:v>
                </c:pt>
                <c:pt idx="7294">
                  <c:v>66.771999999999991</c:v>
                </c:pt>
                <c:pt idx="7295">
                  <c:v>66.771999999999991</c:v>
                </c:pt>
                <c:pt idx="7296">
                  <c:v>66.771999999999991</c:v>
                </c:pt>
                <c:pt idx="7297">
                  <c:v>66.771999999999991</c:v>
                </c:pt>
                <c:pt idx="7298">
                  <c:v>66.771999999999991</c:v>
                </c:pt>
                <c:pt idx="7299">
                  <c:v>66.771999999999991</c:v>
                </c:pt>
                <c:pt idx="7300">
                  <c:v>66.771999999999991</c:v>
                </c:pt>
                <c:pt idx="7301">
                  <c:v>66.771999999999991</c:v>
                </c:pt>
                <c:pt idx="7302">
                  <c:v>66.771999999999991</c:v>
                </c:pt>
                <c:pt idx="7303">
                  <c:v>66.771999999999991</c:v>
                </c:pt>
                <c:pt idx="7304">
                  <c:v>66.813999999999993</c:v>
                </c:pt>
                <c:pt idx="7305">
                  <c:v>66.813999999999993</c:v>
                </c:pt>
                <c:pt idx="7306">
                  <c:v>66.813999999999993</c:v>
                </c:pt>
                <c:pt idx="7307">
                  <c:v>66.813999999999993</c:v>
                </c:pt>
                <c:pt idx="7308">
                  <c:v>66.813999999999993</c:v>
                </c:pt>
                <c:pt idx="7309">
                  <c:v>66.813999999999993</c:v>
                </c:pt>
                <c:pt idx="7310">
                  <c:v>66.856999999999999</c:v>
                </c:pt>
                <c:pt idx="7311">
                  <c:v>66.856999999999999</c:v>
                </c:pt>
                <c:pt idx="7312">
                  <c:v>66.856999999999999</c:v>
                </c:pt>
                <c:pt idx="7313">
                  <c:v>66.900000000000006</c:v>
                </c:pt>
                <c:pt idx="7314">
                  <c:v>66.900000000000006</c:v>
                </c:pt>
                <c:pt idx="7315">
                  <c:v>66.900000000000006</c:v>
                </c:pt>
                <c:pt idx="7316">
                  <c:v>66.943000000000026</c:v>
                </c:pt>
                <c:pt idx="7317">
                  <c:v>66.985000000000014</c:v>
                </c:pt>
                <c:pt idx="7318">
                  <c:v>66.985000000000014</c:v>
                </c:pt>
                <c:pt idx="7319">
                  <c:v>66.985000000000014</c:v>
                </c:pt>
                <c:pt idx="7320">
                  <c:v>66.985000000000014</c:v>
                </c:pt>
                <c:pt idx="7321">
                  <c:v>66.985000000000014</c:v>
                </c:pt>
                <c:pt idx="7322">
                  <c:v>66.985000000000014</c:v>
                </c:pt>
                <c:pt idx="7323">
                  <c:v>66.985000000000014</c:v>
                </c:pt>
                <c:pt idx="7324">
                  <c:v>66.985000000000014</c:v>
                </c:pt>
                <c:pt idx="7325">
                  <c:v>66.985000000000014</c:v>
                </c:pt>
                <c:pt idx="7326">
                  <c:v>66.985000000000014</c:v>
                </c:pt>
                <c:pt idx="7327">
                  <c:v>66.985000000000014</c:v>
                </c:pt>
                <c:pt idx="7328">
                  <c:v>66.985000000000014</c:v>
                </c:pt>
                <c:pt idx="7329">
                  <c:v>66.943000000000026</c:v>
                </c:pt>
                <c:pt idx="7330">
                  <c:v>66.943000000000026</c:v>
                </c:pt>
                <c:pt idx="7331">
                  <c:v>66.943000000000026</c:v>
                </c:pt>
                <c:pt idx="7332">
                  <c:v>66.943000000000026</c:v>
                </c:pt>
                <c:pt idx="7333">
                  <c:v>66.900000000000006</c:v>
                </c:pt>
                <c:pt idx="7334">
                  <c:v>66.900000000000006</c:v>
                </c:pt>
                <c:pt idx="7335">
                  <c:v>66.900000000000006</c:v>
                </c:pt>
                <c:pt idx="7336">
                  <c:v>66.900000000000006</c:v>
                </c:pt>
                <c:pt idx="7337">
                  <c:v>66.900000000000006</c:v>
                </c:pt>
                <c:pt idx="7338">
                  <c:v>66.856999999999999</c:v>
                </c:pt>
                <c:pt idx="7339">
                  <c:v>66.856999999999999</c:v>
                </c:pt>
                <c:pt idx="7340">
                  <c:v>66.856999999999999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66.771999999999991</c:v>
                </c:pt>
                <c:pt idx="7344">
                  <c:v>66.771999999999991</c:v>
                </c:pt>
                <c:pt idx="7345">
                  <c:v>66.728999999999999</c:v>
                </c:pt>
                <c:pt idx="7346">
                  <c:v>66.728999999999999</c:v>
                </c:pt>
                <c:pt idx="7347">
                  <c:v>66.728999999999999</c:v>
                </c:pt>
                <c:pt idx="7348">
                  <c:v>66.685999999999979</c:v>
                </c:pt>
                <c:pt idx="7349">
                  <c:v>66.685999999999979</c:v>
                </c:pt>
                <c:pt idx="7350">
                  <c:v>66.685999999999979</c:v>
                </c:pt>
                <c:pt idx="7351">
                  <c:v>66.685999999999979</c:v>
                </c:pt>
                <c:pt idx="7352">
                  <c:v>66.685999999999979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66.685999999999979</c:v>
                </c:pt>
                <c:pt idx="7356">
                  <c:v>66.685999999999979</c:v>
                </c:pt>
                <c:pt idx="7357">
                  <c:v>66.685999999999979</c:v>
                </c:pt>
                <c:pt idx="7358">
                  <c:v>66.685999999999979</c:v>
                </c:pt>
                <c:pt idx="7359">
                  <c:v>66.685999999999979</c:v>
                </c:pt>
                <c:pt idx="7360">
                  <c:v>66.685999999999979</c:v>
                </c:pt>
                <c:pt idx="7361">
                  <c:v>66.685999999999979</c:v>
                </c:pt>
                <c:pt idx="7362">
                  <c:v>66.643000000000001</c:v>
                </c:pt>
                <c:pt idx="7363">
                  <c:v>66.643000000000001</c:v>
                </c:pt>
                <c:pt idx="7364">
                  <c:v>66.643000000000001</c:v>
                </c:pt>
                <c:pt idx="7365">
                  <c:v>66.643000000000001</c:v>
                </c:pt>
                <c:pt idx="7366">
                  <c:v>66.599999999999994</c:v>
                </c:pt>
                <c:pt idx="7367">
                  <c:v>66.599999999999994</c:v>
                </c:pt>
                <c:pt idx="7368">
                  <c:v>66.557999999999993</c:v>
                </c:pt>
                <c:pt idx="7369">
                  <c:v>66.557999999999993</c:v>
                </c:pt>
                <c:pt idx="7370">
                  <c:v>66.557999999999993</c:v>
                </c:pt>
                <c:pt idx="7371">
                  <c:v>66.515000000000001</c:v>
                </c:pt>
                <c:pt idx="7372">
                  <c:v>66.515000000000001</c:v>
                </c:pt>
                <c:pt idx="7373">
                  <c:v>66.515000000000001</c:v>
                </c:pt>
                <c:pt idx="7374">
                  <c:v>66.515000000000001</c:v>
                </c:pt>
                <c:pt idx="7375">
                  <c:v>66.471999999999994</c:v>
                </c:pt>
                <c:pt idx="7376">
                  <c:v>66.471999999999994</c:v>
                </c:pt>
                <c:pt idx="7377">
                  <c:v>66.471999999999994</c:v>
                </c:pt>
                <c:pt idx="7378">
                  <c:v>66.471999999999994</c:v>
                </c:pt>
                <c:pt idx="7379">
                  <c:v>66.471999999999994</c:v>
                </c:pt>
                <c:pt idx="7380">
                  <c:v>66.471999999999994</c:v>
                </c:pt>
                <c:pt idx="7381">
                  <c:v>66.471999999999994</c:v>
                </c:pt>
                <c:pt idx="7382">
                  <c:v>66.515000000000001</c:v>
                </c:pt>
                <c:pt idx="7383">
                  <c:v>66.515000000000001</c:v>
                </c:pt>
                <c:pt idx="7384">
                  <c:v>66.515000000000001</c:v>
                </c:pt>
                <c:pt idx="7385">
                  <c:v>66.515000000000001</c:v>
                </c:pt>
                <c:pt idx="7386">
                  <c:v>66.515000000000001</c:v>
                </c:pt>
                <c:pt idx="7387">
                  <c:v>66.515000000000001</c:v>
                </c:pt>
                <c:pt idx="7388">
                  <c:v>66.515000000000001</c:v>
                </c:pt>
                <c:pt idx="7389">
                  <c:v>66.515000000000001</c:v>
                </c:pt>
                <c:pt idx="7390">
                  <c:v>66.515000000000001</c:v>
                </c:pt>
                <c:pt idx="7391">
                  <c:v>66.515000000000001</c:v>
                </c:pt>
                <c:pt idx="7392">
                  <c:v>66.515000000000001</c:v>
                </c:pt>
                <c:pt idx="7393">
                  <c:v>66.515000000000001</c:v>
                </c:pt>
                <c:pt idx="7394">
                  <c:v>66.515000000000001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66.471999999999994</c:v>
                </c:pt>
                <c:pt idx="7403">
                  <c:v>66.471999999999994</c:v>
                </c:pt>
                <c:pt idx="7404">
                  <c:v>66.471999999999994</c:v>
                </c:pt>
                <c:pt idx="7405">
                  <c:v>66.471999999999994</c:v>
                </c:pt>
                <c:pt idx="7406">
                  <c:v>66.471999999999994</c:v>
                </c:pt>
                <c:pt idx="7407">
                  <c:v>66.429000000000002</c:v>
                </c:pt>
                <c:pt idx="7408">
                  <c:v>66.429000000000002</c:v>
                </c:pt>
                <c:pt idx="7409">
                  <c:v>66.429000000000002</c:v>
                </c:pt>
                <c:pt idx="7410">
                  <c:v>66.384999999999991</c:v>
                </c:pt>
                <c:pt idx="7411">
                  <c:v>66.384999999999991</c:v>
                </c:pt>
                <c:pt idx="7412">
                  <c:v>66.384999999999991</c:v>
                </c:pt>
                <c:pt idx="7413">
                  <c:v>66.384999999999991</c:v>
                </c:pt>
                <c:pt idx="7414">
                  <c:v>66.384999999999991</c:v>
                </c:pt>
                <c:pt idx="7415">
                  <c:v>66.384999999999991</c:v>
                </c:pt>
                <c:pt idx="7416">
                  <c:v>66.384999999999991</c:v>
                </c:pt>
                <c:pt idx="7417">
                  <c:v>66.384999999999991</c:v>
                </c:pt>
                <c:pt idx="7418">
                  <c:v>66.384999999999991</c:v>
                </c:pt>
                <c:pt idx="7419">
                  <c:v>66.384999999999991</c:v>
                </c:pt>
                <c:pt idx="7420">
                  <c:v>66.429000000000002</c:v>
                </c:pt>
                <c:pt idx="7421">
                  <c:v>66.429000000000002</c:v>
                </c:pt>
                <c:pt idx="7422">
                  <c:v>66.429000000000002</c:v>
                </c:pt>
                <c:pt idx="7423">
                  <c:v>66.429000000000002</c:v>
                </c:pt>
                <c:pt idx="7424">
                  <c:v>66.471999999999994</c:v>
                </c:pt>
                <c:pt idx="7425">
                  <c:v>66.471999999999994</c:v>
                </c:pt>
                <c:pt idx="7426">
                  <c:v>66.471999999999994</c:v>
                </c:pt>
                <c:pt idx="7427">
                  <c:v>66.471999999999994</c:v>
                </c:pt>
                <c:pt idx="7428">
                  <c:v>66.471999999999994</c:v>
                </c:pt>
                <c:pt idx="7429">
                  <c:v>66.471999999999994</c:v>
                </c:pt>
                <c:pt idx="7430">
                  <c:v>66.471999999999994</c:v>
                </c:pt>
                <c:pt idx="7431">
                  <c:v>66.471999999999994</c:v>
                </c:pt>
                <c:pt idx="7432">
                  <c:v>66.471999999999994</c:v>
                </c:pt>
                <c:pt idx="7433">
                  <c:v>66.471999999999994</c:v>
                </c:pt>
                <c:pt idx="7434">
                  <c:v>66.471999999999994</c:v>
                </c:pt>
                <c:pt idx="7435">
                  <c:v>66.471999999999994</c:v>
                </c:pt>
                <c:pt idx="7436">
                  <c:v>66.471999999999994</c:v>
                </c:pt>
                <c:pt idx="7437">
                  <c:v>66.471999999999994</c:v>
                </c:pt>
                <c:pt idx="7438">
                  <c:v>66.471999999999994</c:v>
                </c:pt>
                <c:pt idx="7439">
                  <c:v>66.471999999999994</c:v>
                </c:pt>
                <c:pt idx="7440">
                  <c:v>66.471999999999994</c:v>
                </c:pt>
                <c:pt idx="7441">
                  <c:v>66.471999999999994</c:v>
                </c:pt>
                <c:pt idx="7442">
                  <c:v>66.471999999999994</c:v>
                </c:pt>
                <c:pt idx="7443">
                  <c:v>66.471999999999994</c:v>
                </c:pt>
                <c:pt idx="7444">
                  <c:v>66.515000000000001</c:v>
                </c:pt>
                <c:pt idx="7445">
                  <c:v>66.515000000000001</c:v>
                </c:pt>
                <c:pt idx="7446">
                  <c:v>66.515000000000001</c:v>
                </c:pt>
                <c:pt idx="7447">
                  <c:v>66.515000000000001</c:v>
                </c:pt>
                <c:pt idx="7448">
                  <c:v>66.557999999999993</c:v>
                </c:pt>
                <c:pt idx="7449">
                  <c:v>66.557999999999993</c:v>
                </c:pt>
                <c:pt idx="7450">
                  <c:v>66.557999999999993</c:v>
                </c:pt>
                <c:pt idx="7451">
                  <c:v>66.557999999999993</c:v>
                </c:pt>
                <c:pt idx="7452">
                  <c:v>66.599999999999994</c:v>
                </c:pt>
                <c:pt idx="7453">
                  <c:v>66.599999999999994</c:v>
                </c:pt>
                <c:pt idx="7454">
                  <c:v>66.599999999999994</c:v>
                </c:pt>
                <c:pt idx="7455">
                  <c:v>66.599999999999994</c:v>
                </c:pt>
                <c:pt idx="7456">
                  <c:v>66.643000000000001</c:v>
                </c:pt>
                <c:pt idx="7457">
                  <c:v>66.643000000000001</c:v>
                </c:pt>
                <c:pt idx="7458">
                  <c:v>66.643000000000001</c:v>
                </c:pt>
                <c:pt idx="7459">
                  <c:v>66.643000000000001</c:v>
                </c:pt>
                <c:pt idx="7460">
                  <c:v>66.643000000000001</c:v>
                </c:pt>
                <c:pt idx="7461">
                  <c:v>66.685999999999979</c:v>
                </c:pt>
                <c:pt idx="7462">
                  <c:v>66.685999999999979</c:v>
                </c:pt>
                <c:pt idx="7463">
                  <c:v>66.685999999999979</c:v>
                </c:pt>
                <c:pt idx="7464">
                  <c:v>66.685999999999979</c:v>
                </c:pt>
                <c:pt idx="7465">
                  <c:v>66.685999999999979</c:v>
                </c:pt>
                <c:pt idx="7466">
                  <c:v>66.728999999999999</c:v>
                </c:pt>
                <c:pt idx="7467">
                  <c:v>66.728999999999999</c:v>
                </c:pt>
                <c:pt idx="7468">
                  <c:v>66.728999999999999</c:v>
                </c:pt>
                <c:pt idx="7469">
                  <c:v>66.728999999999999</c:v>
                </c:pt>
                <c:pt idx="7470">
                  <c:v>66.685999999999979</c:v>
                </c:pt>
                <c:pt idx="7471">
                  <c:v>66.685999999999979</c:v>
                </c:pt>
                <c:pt idx="7472">
                  <c:v>66.685999999999979</c:v>
                </c:pt>
                <c:pt idx="7473">
                  <c:v>66.685999999999979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66.643000000000001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66.599999999999994</c:v>
                </c:pt>
                <c:pt idx="7486">
                  <c:v>66.599999999999994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66.557999999999993</c:v>
                </c:pt>
                <c:pt idx="7490">
                  <c:v>66.557999999999993</c:v>
                </c:pt>
                <c:pt idx="7491">
                  <c:v>66.557999999999993</c:v>
                </c:pt>
                <c:pt idx="7492">
                  <c:v>66.557999999999993</c:v>
                </c:pt>
                <c:pt idx="7493">
                  <c:v>66.557999999999993</c:v>
                </c:pt>
                <c:pt idx="7494">
                  <c:v>66.515000000000001</c:v>
                </c:pt>
                <c:pt idx="7495">
                  <c:v>66.515000000000001</c:v>
                </c:pt>
                <c:pt idx="7496">
                  <c:v>66.515000000000001</c:v>
                </c:pt>
                <c:pt idx="7497">
                  <c:v>66.515000000000001</c:v>
                </c:pt>
                <c:pt idx="7498">
                  <c:v>66.515000000000001</c:v>
                </c:pt>
                <c:pt idx="7499">
                  <c:v>66.515000000000001</c:v>
                </c:pt>
                <c:pt idx="7500">
                  <c:v>66.515000000000001</c:v>
                </c:pt>
                <c:pt idx="7501">
                  <c:v>66.515000000000001</c:v>
                </c:pt>
                <c:pt idx="7502">
                  <c:v>66.471999999999994</c:v>
                </c:pt>
                <c:pt idx="7503">
                  <c:v>66.471999999999994</c:v>
                </c:pt>
                <c:pt idx="7504">
                  <c:v>66.471999999999994</c:v>
                </c:pt>
                <c:pt idx="7505">
                  <c:v>66.471999999999994</c:v>
                </c:pt>
                <c:pt idx="7506">
                  <c:v>66.471999999999994</c:v>
                </c:pt>
                <c:pt idx="7507">
                  <c:v>66.471999999999994</c:v>
                </c:pt>
                <c:pt idx="7508">
                  <c:v>66.429000000000002</c:v>
                </c:pt>
                <c:pt idx="7509">
                  <c:v>66.429000000000002</c:v>
                </c:pt>
                <c:pt idx="7510">
                  <c:v>66.429000000000002</c:v>
                </c:pt>
                <c:pt idx="7511">
                  <c:v>66.429000000000002</c:v>
                </c:pt>
                <c:pt idx="7512">
                  <c:v>66.429000000000002</c:v>
                </c:pt>
                <c:pt idx="7513">
                  <c:v>66.429000000000002</c:v>
                </c:pt>
                <c:pt idx="7514">
                  <c:v>66.429000000000002</c:v>
                </c:pt>
                <c:pt idx="7515">
                  <c:v>66.429000000000002</c:v>
                </c:pt>
                <c:pt idx="7516">
                  <c:v>66.384999999999991</c:v>
                </c:pt>
                <c:pt idx="7517">
                  <c:v>66.384999999999991</c:v>
                </c:pt>
                <c:pt idx="7518">
                  <c:v>66.384999999999991</c:v>
                </c:pt>
                <c:pt idx="7519">
                  <c:v>66.384999999999991</c:v>
                </c:pt>
                <c:pt idx="7520">
                  <c:v>66.384999999999991</c:v>
                </c:pt>
                <c:pt idx="7521">
                  <c:v>66.384999999999991</c:v>
                </c:pt>
                <c:pt idx="7522">
                  <c:v>66.429000000000002</c:v>
                </c:pt>
                <c:pt idx="7523">
                  <c:v>66.429000000000002</c:v>
                </c:pt>
                <c:pt idx="7524">
                  <c:v>66.429000000000002</c:v>
                </c:pt>
                <c:pt idx="7525">
                  <c:v>66.429000000000002</c:v>
                </c:pt>
                <c:pt idx="7526">
                  <c:v>66.429000000000002</c:v>
                </c:pt>
                <c:pt idx="7527">
                  <c:v>66.429000000000002</c:v>
                </c:pt>
                <c:pt idx="7528">
                  <c:v>66.384999999999991</c:v>
                </c:pt>
                <c:pt idx="7529">
                  <c:v>66.384999999999991</c:v>
                </c:pt>
                <c:pt idx="7530">
                  <c:v>66.429000000000002</c:v>
                </c:pt>
                <c:pt idx="7531">
                  <c:v>66.384999999999991</c:v>
                </c:pt>
                <c:pt idx="7532">
                  <c:v>66.384999999999991</c:v>
                </c:pt>
                <c:pt idx="7533">
                  <c:v>66.384999999999991</c:v>
                </c:pt>
                <c:pt idx="7534">
                  <c:v>66.384999999999991</c:v>
                </c:pt>
                <c:pt idx="7535">
                  <c:v>66.384999999999991</c:v>
                </c:pt>
                <c:pt idx="7536">
                  <c:v>66.429000000000002</c:v>
                </c:pt>
                <c:pt idx="7537">
                  <c:v>66.429000000000002</c:v>
                </c:pt>
                <c:pt idx="7538">
                  <c:v>66.429000000000002</c:v>
                </c:pt>
                <c:pt idx="7539">
                  <c:v>66.429000000000002</c:v>
                </c:pt>
                <c:pt idx="7540">
                  <c:v>66.429000000000002</c:v>
                </c:pt>
                <c:pt idx="7541">
                  <c:v>66.429000000000002</c:v>
                </c:pt>
                <c:pt idx="7542">
                  <c:v>66.429000000000002</c:v>
                </c:pt>
                <c:pt idx="7543">
                  <c:v>66.429000000000002</c:v>
                </c:pt>
                <c:pt idx="7544">
                  <c:v>66.429000000000002</c:v>
                </c:pt>
                <c:pt idx="7545">
                  <c:v>66.429000000000002</c:v>
                </c:pt>
                <c:pt idx="7546">
                  <c:v>66.429000000000002</c:v>
                </c:pt>
                <c:pt idx="7547">
                  <c:v>66.429000000000002</c:v>
                </c:pt>
                <c:pt idx="7548">
                  <c:v>66.429000000000002</c:v>
                </c:pt>
                <c:pt idx="7549">
                  <c:v>66.429000000000002</c:v>
                </c:pt>
                <c:pt idx="7550">
                  <c:v>66.384999999999991</c:v>
                </c:pt>
                <c:pt idx="7551">
                  <c:v>66.384999999999991</c:v>
                </c:pt>
                <c:pt idx="7552">
                  <c:v>66.384999999999991</c:v>
                </c:pt>
                <c:pt idx="7553">
                  <c:v>66.384999999999991</c:v>
                </c:pt>
                <c:pt idx="7554">
                  <c:v>66.384999999999991</c:v>
                </c:pt>
                <c:pt idx="7555">
                  <c:v>66.384999999999991</c:v>
                </c:pt>
                <c:pt idx="7556">
                  <c:v>66.384999999999991</c:v>
                </c:pt>
                <c:pt idx="7557">
                  <c:v>66.384999999999991</c:v>
                </c:pt>
                <c:pt idx="7558">
                  <c:v>66.384999999999991</c:v>
                </c:pt>
                <c:pt idx="7559">
                  <c:v>66.384999999999991</c:v>
                </c:pt>
                <c:pt idx="7560">
                  <c:v>66.384999999999991</c:v>
                </c:pt>
                <c:pt idx="7561">
                  <c:v>66.384999999999991</c:v>
                </c:pt>
                <c:pt idx="7562">
                  <c:v>66.384999999999991</c:v>
                </c:pt>
                <c:pt idx="7563">
                  <c:v>66.384999999999991</c:v>
                </c:pt>
                <c:pt idx="7564">
                  <c:v>66.384999999999991</c:v>
                </c:pt>
                <c:pt idx="7565">
                  <c:v>66.384999999999991</c:v>
                </c:pt>
                <c:pt idx="7566">
                  <c:v>66.384999999999991</c:v>
                </c:pt>
                <c:pt idx="7567">
                  <c:v>66.384999999999991</c:v>
                </c:pt>
                <c:pt idx="7568">
                  <c:v>66.343999999999994</c:v>
                </c:pt>
                <c:pt idx="7569">
                  <c:v>66.343999999999994</c:v>
                </c:pt>
                <c:pt idx="7570">
                  <c:v>66.343999999999994</c:v>
                </c:pt>
                <c:pt idx="7571">
                  <c:v>66.343999999999994</c:v>
                </c:pt>
                <c:pt idx="7572">
                  <c:v>66.343999999999994</c:v>
                </c:pt>
                <c:pt idx="7573">
                  <c:v>66.343999999999994</c:v>
                </c:pt>
                <c:pt idx="7574">
                  <c:v>66.343999999999994</c:v>
                </c:pt>
                <c:pt idx="7575">
                  <c:v>66.343999999999994</c:v>
                </c:pt>
                <c:pt idx="7576">
                  <c:v>66.343999999999994</c:v>
                </c:pt>
                <c:pt idx="7577">
                  <c:v>66.343999999999994</c:v>
                </c:pt>
                <c:pt idx="7578">
                  <c:v>66.343999999999994</c:v>
                </c:pt>
                <c:pt idx="7579">
                  <c:v>66.343999999999994</c:v>
                </c:pt>
                <c:pt idx="7580">
                  <c:v>66.343999999999994</c:v>
                </c:pt>
                <c:pt idx="7581">
                  <c:v>66.343999999999994</c:v>
                </c:pt>
                <c:pt idx="7582">
                  <c:v>66.343999999999994</c:v>
                </c:pt>
                <c:pt idx="7583">
                  <c:v>66.343999999999994</c:v>
                </c:pt>
                <c:pt idx="7584">
                  <c:v>66.343999999999994</c:v>
                </c:pt>
                <c:pt idx="7585">
                  <c:v>66.343999999999994</c:v>
                </c:pt>
                <c:pt idx="7586">
                  <c:v>66.343999999999994</c:v>
                </c:pt>
                <c:pt idx="7587">
                  <c:v>66.301000000000002</c:v>
                </c:pt>
                <c:pt idx="7588">
                  <c:v>66.301000000000002</c:v>
                </c:pt>
                <c:pt idx="7589">
                  <c:v>66.301000000000002</c:v>
                </c:pt>
                <c:pt idx="7590">
                  <c:v>66.301000000000002</c:v>
                </c:pt>
                <c:pt idx="7591">
                  <c:v>66.301000000000002</c:v>
                </c:pt>
                <c:pt idx="7592">
                  <c:v>66.301000000000002</c:v>
                </c:pt>
                <c:pt idx="7593">
                  <c:v>66.301000000000002</c:v>
                </c:pt>
                <c:pt idx="7594">
                  <c:v>66.301000000000002</c:v>
                </c:pt>
                <c:pt idx="7595">
                  <c:v>66.301000000000002</c:v>
                </c:pt>
                <c:pt idx="7596">
                  <c:v>66.301000000000002</c:v>
                </c:pt>
                <c:pt idx="7597">
                  <c:v>66.301000000000002</c:v>
                </c:pt>
                <c:pt idx="7598">
                  <c:v>66.301000000000002</c:v>
                </c:pt>
                <c:pt idx="7599">
                  <c:v>66.301000000000002</c:v>
                </c:pt>
                <c:pt idx="7600">
                  <c:v>66.301000000000002</c:v>
                </c:pt>
                <c:pt idx="7601">
                  <c:v>66.301000000000002</c:v>
                </c:pt>
                <c:pt idx="7602">
                  <c:v>66.301000000000002</c:v>
                </c:pt>
                <c:pt idx="7603">
                  <c:v>66.257999999999996</c:v>
                </c:pt>
                <c:pt idx="7604">
                  <c:v>66.257999999999996</c:v>
                </c:pt>
                <c:pt idx="7605">
                  <c:v>66.257999999999996</c:v>
                </c:pt>
                <c:pt idx="7606">
                  <c:v>66.214000000000027</c:v>
                </c:pt>
                <c:pt idx="7607">
                  <c:v>66.214000000000027</c:v>
                </c:pt>
                <c:pt idx="7608">
                  <c:v>66.214000000000027</c:v>
                </c:pt>
                <c:pt idx="7609">
                  <c:v>66.214000000000027</c:v>
                </c:pt>
                <c:pt idx="7610">
                  <c:v>66.214000000000027</c:v>
                </c:pt>
                <c:pt idx="7611">
                  <c:v>66.214000000000027</c:v>
                </c:pt>
                <c:pt idx="7612">
                  <c:v>66.214000000000027</c:v>
                </c:pt>
                <c:pt idx="7613">
                  <c:v>66.214000000000027</c:v>
                </c:pt>
                <c:pt idx="7614">
                  <c:v>66.214000000000027</c:v>
                </c:pt>
                <c:pt idx="7615">
                  <c:v>66.214000000000027</c:v>
                </c:pt>
                <c:pt idx="7616">
                  <c:v>66.214000000000027</c:v>
                </c:pt>
                <c:pt idx="7617">
                  <c:v>66.214000000000027</c:v>
                </c:pt>
                <c:pt idx="7618">
                  <c:v>66.214000000000027</c:v>
                </c:pt>
                <c:pt idx="7619">
                  <c:v>66.214000000000027</c:v>
                </c:pt>
                <c:pt idx="7620">
                  <c:v>66.214000000000027</c:v>
                </c:pt>
                <c:pt idx="7621">
                  <c:v>66.214000000000027</c:v>
                </c:pt>
                <c:pt idx="7622">
                  <c:v>66.214000000000027</c:v>
                </c:pt>
                <c:pt idx="7623">
                  <c:v>66.214000000000027</c:v>
                </c:pt>
                <c:pt idx="7624">
                  <c:v>66.214000000000027</c:v>
                </c:pt>
                <c:pt idx="7625">
                  <c:v>66.214000000000027</c:v>
                </c:pt>
                <c:pt idx="7626">
                  <c:v>66.214000000000027</c:v>
                </c:pt>
                <c:pt idx="7627">
                  <c:v>66.214000000000027</c:v>
                </c:pt>
                <c:pt idx="7628">
                  <c:v>66.257999999999996</c:v>
                </c:pt>
                <c:pt idx="7629">
                  <c:v>66.257999999999996</c:v>
                </c:pt>
                <c:pt idx="7630">
                  <c:v>66.257999999999996</c:v>
                </c:pt>
                <c:pt idx="7631">
                  <c:v>66.257999999999996</c:v>
                </c:pt>
                <c:pt idx="7632">
                  <c:v>66.257999999999996</c:v>
                </c:pt>
                <c:pt idx="7633">
                  <c:v>66.257999999999996</c:v>
                </c:pt>
                <c:pt idx="7634">
                  <c:v>66.257999999999996</c:v>
                </c:pt>
                <c:pt idx="7635">
                  <c:v>66.257999999999996</c:v>
                </c:pt>
                <c:pt idx="7636">
                  <c:v>66.257999999999996</c:v>
                </c:pt>
                <c:pt idx="7637">
                  <c:v>66.257999999999996</c:v>
                </c:pt>
                <c:pt idx="7638">
                  <c:v>66.257999999999996</c:v>
                </c:pt>
                <c:pt idx="7639">
                  <c:v>66.257999999999996</c:v>
                </c:pt>
                <c:pt idx="7640">
                  <c:v>66.257999999999996</c:v>
                </c:pt>
                <c:pt idx="7641">
                  <c:v>66.257999999999996</c:v>
                </c:pt>
                <c:pt idx="7642">
                  <c:v>66.257999999999996</c:v>
                </c:pt>
                <c:pt idx="7643">
                  <c:v>66.257999999999996</c:v>
                </c:pt>
                <c:pt idx="7644">
                  <c:v>66.257999999999996</c:v>
                </c:pt>
                <c:pt idx="7645">
                  <c:v>66.257999999999996</c:v>
                </c:pt>
                <c:pt idx="7646">
                  <c:v>66.257999999999996</c:v>
                </c:pt>
                <c:pt idx="7647">
                  <c:v>66.257999999999996</c:v>
                </c:pt>
                <c:pt idx="7648">
                  <c:v>66.257999999999996</c:v>
                </c:pt>
                <c:pt idx="7649">
                  <c:v>66.301000000000002</c:v>
                </c:pt>
                <c:pt idx="7650">
                  <c:v>66.301000000000002</c:v>
                </c:pt>
                <c:pt idx="7651">
                  <c:v>66.301000000000002</c:v>
                </c:pt>
                <c:pt idx="7652">
                  <c:v>66.301000000000002</c:v>
                </c:pt>
                <c:pt idx="7653">
                  <c:v>66.301000000000002</c:v>
                </c:pt>
                <c:pt idx="7654">
                  <c:v>66.301000000000002</c:v>
                </c:pt>
                <c:pt idx="7655">
                  <c:v>66.301000000000002</c:v>
                </c:pt>
                <c:pt idx="7656">
                  <c:v>66.343999999999994</c:v>
                </c:pt>
                <c:pt idx="7657">
                  <c:v>66.343999999999994</c:v>
                </c:pt>
                <c:pt idx="7658">
                  <c:v>66.343999999999994</c:v>
                </c:pt>
                <c:pt idx="7659">
                  <c:v>66.343999999999994</c:v>
                </c:pt>
                <c:pt idx="7660">
                  <c:v>66.343999999999994</c:v>
                </c:pt>
                <c:pt idx="7661">
                  <c:v>66.343999999999994</c:v>
                </c:pt>
                <c:pt idx="7662">
                  <c:v>66.343999999999994</c:v>
                </c:pt>
                <c:pt idx="7663">
                  <c:v>66.343999999999994</c:v>
                </c:pt>
                <c:pt idx="7664">
                  <c:v>66.343999999999994</c:v>
                </c:pt>
                <c:pt idx="7665">
                  <c:v>66.343999999999994</c:v>
                </c:pt>
                <c:pt idx="7666">
                  <c:v>66.343999999999994</c:v>
                </c:pt>
                <c:pt idx="7667">
                  <c:v>66.343999999999994</c:v>
                </c:pt>
                <c:pt idx="7668">
                  <c:v>66.343999999999994</c:v>
                </c:pt>
                <c:pt idx="7669">
                  <c:v>66.343999999999994</c:v>
                </c:pt>
                <c:pt idx="7670">
                  <c:v>66.343999999999994</c:v>
                </c:pt>
                <c:pt idx="7671">
                  <c:v>66.343999999999994</c:v>
                </c:pt>
                <c:pt idx="7672">
                  <c:v>66.343999999999994</c:v>
                </c:pt>
                <c:pt idx="7673">
                  <c:v>66.343999999999994</c:v>
                </c:pt>
                <c:pt idx="7674">
                  <c:v>66.343999999999994</c:v>
                </c:pt>
                <c:pt idx="7675">
                  <c:v>66.343999999999994</c:v>
                </c:pt>
                <c:pt idx="7676">
                  <c:v>66.343999999999994</c:v>
                </c:pt>
                <c:pt idx="7677">
                  <c:v>66.343999999999994</c:v>
                </c:pt>
                <c:pt idx="7678">
                  <c:v>66.301000000000002</c:v>
                </c:pt>
                <c:pt idx="7679">
                  <c:v>66.301000000000002</c:v>
                </c:pt>
                <c:pt idx="7680">
                  <c:v>66.301000000000002</c:v>
                </c:pt>
                <c:pt idx="7681">
                  <c:v>66.301000000000002</c:v>
                </c:pt>
                <c:pt idx="7682">
                  <c:v>66.301000000000002</c:v>
                </c:pt>
                <c:pt idx="7683">
                  <c:v>66.301000000000002</c:v>
                </c:pt>
                <c:pt idx="7684">
                  <c:v>66.301000000000002</c:v>
                </c:pt>
                <c:pt idx="7685">
                  <c:v>66.301000000000002</c:v>
                </c:pt>
                <c:pt idx="7686">
                  <c:v>66.301000000000002</c:v>
                </c:pt>
                <c:pt idx="7687">
                  <c:v>66.301000000000002</c:v>
                </c:pt>
                <c:pt idx="7688">
                  <c:v>66.301000000000002</c:v>
                </c:pt>
                <c:pt idx="7689">
                  <c:v>66.301000000000002</c:v>
                </c:pt>
                <c:pt idx="7690">
                  <c:v>66.301000000000002</c:v>
                </c:pt>
                <c:pt idx="7691">
                  <c:v>66.301000000000002</c:v>
                </c:pt>
                <c:pt idx="7692">
                  <c:v>66.301000000000002</c:v>
                </c:pt>
                <c:pt idx="7693">
                  <c:v>66.343999999999994</c:v>
                </c:pt>
                <c:pt idx="7694">
                  <c:v>66.343999999999994</c:v>
                </c:pt>
                <c:pt idx="7695">
                  <c:v>66.343999999999994</c:v>
                </c:pt>
                <c:pt idx="7696">
                  <c:v>66.343999999999994</c:v>
                </c:pt>
                <c:pt idx="7697">
                  <c:v>66.343999999999994</c:v>
                </c:pt>
                <c:pt idx="7698">
                  <c:v>66.343999999999994</c:v>
                </c:pt>
                <c:pt idx="7699">
                  <c:v>66.343999999999994</c:v>
                </c:pt>
                <c:pt idx="7700">
                  <c:v>66.343999999999994</c:v>
                </c:pt>
                <c:pt idx="7701">
                  <c:v>66.343999999999994</c:v>
                </c:pt>
                <c:pt idx="7702">
                  <c:v>66.343999999999994</c:v>
                </c:pt>
                <c:pt idx="7703">
                  <c:v>66.343999999999994</c:v>
                </c:pt>
                <c:pt idx="7704">
                  <c:v>66.343999999999994</c:v>
                </c:pt>
                <c:pt idx="7705">
                  <c:v>66.343999999999994</c:v>
                </c:pt>
                <c:pt idx="7706">
                  <c:v>66.343999999999994</c:v>
                </c:pt>
                <c:pt idx="7707">
                  <c:v>66.343999999999994</c:v>
                </c:pt>
                <c:pt idx="7708">
                  <c:v>66.343999999999994</c:v>
                </c:pt>
                <c:pt idx="7709">
                  <c:v>66.343999999999994</c:v>
                </c:pt>
                <c:pt idx="7710">
                  <c:v>66.343999999999994</c:v>
                </c:pt>
                <c:pt idx="7711">
                  <c:v>66.343999999999994</c:v>
                </c:pt>
                <c:pt idx="7712">
                  <c:v>66.343999999999994</c:v>
                </c:pt>
                <c:pt idx="7713">
                  <c:v>66.343999999999994</c:v>
                </c:pt>
                <c:pt idx="7714">
                  <c:v>66.343999999999994</c:v>
                </c:pt>
                <c:pt idx="7715">
                  <c:v>66.343999999999994</c:v>
                </c:pt>
                <c:pt idx="7716">
                  <c:v>66.343999999999994</c:v>
                </c:pt>
                <c:pt idx="7717">
                  <c:v>66.343999999999994</c:v>
                </c:pt>
                <c:pt idx="7718">
                  <c:v>66.343999999999994</c:v>
                </c:pt>
                <c:pt idx="7719">
                  <c:v>66.343999999999994</c:v>
                </c:pt>
                <c:pt idx="7720">
                  <c:v>66.343999999999994</c:v>
                </c:pt>
                <c:pt idx="7721">
                  <c:v>66.384999999999991</c:v>
                </c:pt>
                <c:pt idx="7722">
                  <c:v>66.384999999999991</c:v>
                </c:pt>
                <c:pt idx="7723">
                  <c:v>66.384999999999991</c:v>
                </c:pt>
                <c:pt idx="7724">
                  <c:v>66.384999999999991</c:v>
                </c:pt>
                <c:pt idx="7725">
                  <c:v>66.384999999999991</c:v>
                </c:pt>
                <c:pt idx="7726">
                  <c:v>66.384999999999991</c:v>
                </c:pt>
                <c:pt idx="7727">
                  <c:v>66.343999999999994</c:v>
                </c:pt>
                <c:pt idx="7728">
                  <c:v>66.343999999999994</c:v>
                </c:pt>
                <c:pt idx="7729">
                  <c:v>66.343999999999994</c:v>
                </c:pt>
                <c:pt idx="7730">
                  <c:v>66.343999999999994</c:v>
                </c:pt>
                <c:pt idx="7731">
                  <c:v>66.343999999999994</c:v>
                </c:pt>
                <c:pt idx="7732">
                  <c:v>66.343999999999994</c:v>
                </c:pt>
                <c:pt idx="7733">
                  <c:v>66.343999999999994</c:v>
                </c:pt>
                <c:pt idx="7734">
                  <c:v>66.343999999999994</c:v>
                </c:pt>
                <c:pt idx="7735">
                  <c:v>66.343999999999994</c:v>
                </c:pt>
                <c:pt idx="7736">
                  <c:v>66.343999999999994</c:v>
                </c:pt>
                <c:pt idx="7737">
                  <c:v>66.384999999999991</c:v>
                </c:pt>
                <c:pt idx="7738">
                  <c:v>66.384999999999991</c:v>
                </c:pt>
                <c:pt idx="7739">
                  <c:v>66.384999999999991</c:v>
                </c:pt>
                <c:pt idx="7740">
                  <c:v>66.384999999999991</c:v>
                </c:pt>
                <c:pt idx="7741">
                  <c:v>66.384999999999991</c:v>
                </c:pt>
                <c:pt idx="7742">
                  <c:v>66.384999999999991</c:v>
                </c:pt>
                <c:pt idx="7743">
                  <c:v>66.384999999999991</c:v>
                </c:pt>
                <c:pt idx="7744">
                  <c:v>66.384999999999991</c:v>
                </c:pt>
                <c:pt idx="7745">
                  <c:v>66.384999999999991</c:v>
                </c:pt>
                <c:pt idx="7746">
                  <c:v>66.384999999999991</c:v>
                </c:pt>
                <c:pt idx="7747">
                  <c:v>66.429000000000002</c:v>
                </c:pt>
                <c:pt idx="7748">
                  <c:v>66.429000000000002</c:v>
                </c:pt>
                <c:pt idx="7749">
                  <c:v>66.429000000000002</c:v>
                </c:pt>
                <c:pt idx="7750">
                  <c:v>66.471999999999994</c:v>
                </c:pt>
                <c:pt idx="7751">
                  <c:v>66.471999999999994</c:v>
                </c:pt>
                <c:pt idx="7752">
                  <c:v>66.471999999999994</c:v>
                </c:pt>
                <c:pt idx="7753">
                  <c:v>66.471999999999994</c:v>
                </c:pt>
                <c:pt idx="7754">
                  <c:v>66.471999999999994</c:v>
                </c:pt>
                <c:pt idx="7755">
                  <c:v>66.471999999999994</c:v>
                </c:pt>
                <c:pt idx="7756">
                  <c:v>66.471999999999994</c:v>
                </c:pt>
                <c:pt idx="7757">
                  <c:v>66.471999999999994</c:v>
                </c:pt>
                <c:pt idx="7758">
                  <c:v>66.471999999999994</c:v>
                </c:pt>
                <c:pt idx="7759">
                  <c:v>66.471999999999994</c:v>
                </c:pt>
                <c:pt idx="7760">
                  <c:v>66.471999999999994</c:v>
                </c:pt>
                <c:pt idx="7761">
                  <c:v>66.471999999999994</c:v>
                </c:pt>
                <c:pt idx="7762">
                  <c:v>66.471999999999994</c:v>
                </c:pt>
                <c:pt idx="7763">
                  <c:v>66.471999999999994</c:v>
                </c:pt>
                <c:pt idx="7764">
                  <c:v>66.429000000000002</c:v>
                </c:pt>
                <c:pt idx="7765">
                  <c:v>66.429000000000002</c:v>
                </c:pt>
                <c:pt idx="7766">
                  <c:v>66.429000000000002</c:v>
                </c:pt>
                <c:pt idx="7767">
                  <c:v>66.429000000000002</c:v>
                </c:pt>
                <c:pt idx="7768">
                  <c:v>66.429000000000002</c:v>
                </c:pt>
                <c:pt idx="7769">
                  <c:v>66.429000000000002</c:v>
                </c:pt>
                <c:pt idx="7770">
                  <c:v>66.471999999999994</c:v>
                </c:pt>
                <c:pt idx="7771">
                  <c:v>66.471999999999994</c:v>
                </c:pt>
                <c:pt idx="7772">
                  <c:v>66.471999999999994</c:v>
                </c:pt>
                <c:pt idx="7773">
                  <c:v>66.471999999999994</c:v>
                </c:pt>
                <c:pt idx="7774">
                  <c:v>66.515000000000001</c:v>
                </c:pt>
                <c:pt idx="7775">
                  <c:v>66.515000000000001</c:v>
                </c:pt>
                <c:pt idx="7776">
                  <c:v>66.515000000000001</c:v>
                </c:pt>
                <c:pt idx="7777">
                  <c:v>66.557999999999993</c:v>
                </c:pt>
                <c:pt idx="7778">
                  <c:v>66.557999999999993</c:v>
                </c:pt>
                <c:pt idx="7779">
                  <c:v>66.557999999999993</c:v>
                </c:pt>
                <c:pt idx="7780">
                  <c:v>66.557999999999993</c:v>
                </c:pt>
                <c:pt idx="7781">
                  <c:v>66.599999999999994</c:v>
                </c:pt>
                <c:pt idx="7782">
                  <c:v>66.599999999999994</c:v>
                </c:pt>
                <c:pt idx="7783">
                  <c:v>66.599999999999994</c:v>
                </c:pt>
                <c:pt idx="7784">
                  <c:v>66.599999999999994</c:v>
                </c:pt>
                <c:pt idx="7785">
                  <c:v>66.599999999999994</c:v>
                </c:pt>
                <c:pt idx="7786">
                  <c:v>66.643000000000001</c:v>
                </c:pt>
                <c:pt idx="7787">
                  <c:v>66.643000000000001</c:v>
                </c:pt>
                <c:pt idx="7788">
                  <c:v>66.643000000000001</c:v>
                </c:pt>
                <c:pt idx="7789">
                  <c:v>66.643000000000001</c:v>
                </c:pt>
                <c:pt idx="7790">
                  <c:v>66.643000000000001</c:v>
                </c:pt>
                <c:pt idx="7791">
                  <c:v>66.643000000000001</c:v>
                </c:pt>
                <c:pt idx="7792">
                  <c:v>66.643000000000001</c:v>
                </c:pt>
                <c:pt idx="7793">
                  <c:v>66.643000000000001</c:v>
                </c:pt>
                <c:pt idx="7794">
                  <c:v>66.643000000000001</c:v>
                </c:pt>
                <c:pt idx="7795">
                  <c:v>66.643000000000001</c:v>
                </c:pt>
                <c:pt idx="7796">
                  <c:v>66.643000000000001</c:v>
                </c:pt>
                <c:pt idx="7797">
                  <c:v>66.599999999999994</c:v>
                </c:pt>
                <c:pt idx="7798">
                  <c:v>66.599999999999994</c:v>
                </c:pt>
                <c:pt idx="7799">
                  <c:v>66.599999999999994</c:v>
                </c:pt>
                <c:pt idx="7800">
                  <c:v>66.557999999999993</c:v>
                </c:pt>
                <c:pt idx="7801">
                  <c:v>66.557999999999993</c:v>
                </c:pt>
                <c:pt idx="7802">
                  <c:v>66.557999999999993</c:v>
                </c:pt>
                <c:pt idx="7803">
                  <c:v>66.557999999999993</c:v>
                </c:pt>
                <c:pt idx="7804">
                  <c:v>66.557999999999993</c:v>
                </c:pt>
                <c:pt idx="7805">
                  <c:v>66.599999999999994</c:v>
                </c:pt>
                <c:pt idx="7806">
                  <c:v>66.599999999999994</c:v>
                </c:pt>
                <c:pt idx="7807">
                  <c:v>66.557999999999993</c:v>
                </c:pt>
                <c:pt idx="7808">
                  <c:v>66.557999999999993</c:v>
                </c:pt>
                <c:pt idx="7809">
                  <c:v>66.557999999999993</c:v>
                </c:pt>
                <c:pt idx="7810">
                  <c:v>66.515000000000001</c:v>
                </c:pt>
                <c:pt idx="7811">
                  <c:v>66.471999999999994</c:v>
                </c:pt>
                <c:pt idx="7812">
                  <c:v>66.429000000000002</c:v>
                </c:pt>
                <c:pt idx="7813">
                  <c:v>66.384999999999991</c:v>
                </c:pt>
                <c:pt idx="7814">
                  <c:v>66.384999999999991</c:v>
                </c:pt>
                <c:pt idx="7815">
                  <c:v>66.343999999999994</c:v>
                </c:pt>
                <c:pt idx="7816">
                  <c:v>66.343999999999994</c:v>
                </c:pt>
                <c:pt idx="7817">
                  <c:v>66.343999999999994</c:v>
                </c:pt>
                <c:pt idx="7818">
                  <c:v>66.343999999999994</c:v>
                </c:pt>
                <c:pt idx="7819">
                  <c:v>66.384999999999991</c:v>
                </c:pt>
                <c:pt idx="7820">
                  <c:v>66.384999999999991</c:v>
                </c:pt>
                <c:pt idx="7821">
                  <c:v>66.384999999999991</c:v>
                </c:pt>
                <c:pt idx="7822">
                  <c:v>66.384999999999991</c:v>
                </c:pt>
                <c:pt idx="7823">
                  <c:v>66.343999999999994</c:v>
                </c:pt>
                <c:pt idx="7824">
                  <c:v>66.343999999999994</c:v>
                </c:pt>
                <c:pt idx="7825">
                  <c:v>66.343999999999994</c:v>
                </c:pt>
                <c:pt idx="7826">
                  <c:v>66.301000000000002</c:v>
                </c:pt>
                <c:pt idx="7827">
                  <c:v>66.301000000000002</c:v>
                </c:pt>
                <c:pt idx="7828">
                  <c:v>66.301000000000002</c:v>
                </c:pt>
                <c:pt idx="7829">
                  <c:v>66.301000000000002</c:v>
                </c:pt>
                <c:pt idx="7830">
                  <c:v>66.301000000000002</c:v>
                </c:pt>
                <c:pt idx="7831">
                  <c:v>66.301000000000002</c:v>
                </c:pt>
                <c:pt idx="7832">
                  <c:v>66.301000000000002</c:v>
                </c:pt>
                <c:pt idx="7833">
                  <c:v>66.301000000000002</c:v>
                </c:pt>
                <c:pt idx="7834">
                  <c:v>66.301000000000002</c:v>
                </c:pt>
                <c:pt idx="7835">
                  <c:v>66.343999999999994</c:v>
                </c:pt>
                <c:pt idx="7836">
                  <c:v>66.343999999999994</c:v>
                </c:pt>
                <c:pt idx="7837">
                  <c:v>66.343999999999994</c:v>
                </c:pt>
                <c:pt idx="7838">
                  <c:v>66.343999999999994</c:v>
                </c:pt>
                <c:pt idx="7839">
                  <c:v>66.384999999999991</c:v>
                </c:pt>
                <c:pt idx="7840">
                  <c:v>66.384999999999991</c:v>
                </c:pt>
                <c:pt idx="7841">
                  <c:v>66.384999999999991</c:v>
                </c:pt>
                <c:pt idx="7842">
                  <c:v>66.384999999999991</c:v>
                </c:pt>
                <c:pt idx="7843">
                  <c:v>66.429000000000002</c:v>
                </c:pt>
                <c:pt idx="7844">
                  <c:v>66.429000000000002</c:v>
                </c:pt>
                <c:pt idx="7845">
                  <c:v>66.429000000000002</c:v>
                </c:pt>
                <c:pt idx="7846">
                  <c:v>66.429000000000002</c:v>
                </c:pt>
                <c:pt idx="7847">
                  <c:v>66.429000000000002</c:v>
                </c:pt>
                <c:pt idx="7848">
                  <c:v>66.429000000000002</c:v>
                </c:pt>
                <c:pt idx="7849">
                  <c:v>66.429000000000002</c:v>
                </c:pt>
                <c:pt idx="7850">
                  <c:v>66.429000000000002</c:v>
                </c:pt>
                <c:pt idx="7851">
                  <c:v>66.429000000000002</c:v>
                </c:pt>
                <c:pt idx="7852">
                  <c:v>66.384999999999991</c:v>
                </c:pt>
                <c:pt idx="7853">
                  <c:v>66.384999999999991</c:v>
                </c:pt>
                <c:pt idx="7854">
                  <c:v>66.384999999999991</c:v>
                </c:pt>
                <c:pt idx="7855">
                  <c:v>66.384999999999991</c:v>
                </c:pt>
                <c:pt idx="7856">
                  <c:v>66.384999999999991</c:v>
                </c:pt>
                <c:pt idx="7857">
                  <c:v>66.384999999999991</c:v>
                </c:pt>
                <c:pt idx="7858">
                  <c:v>66.384999999999991</c:v>
                </c:pt>
                <c:pt idx="7859">
                  <c:v>66.384999999999991</c:v>
                </c:pt>
                <c:pt idx="7860">
                  <c:v>66.429000000000002</c:v>
                </c:pt>
                <c:pt idx="7861">
                  <c:v>66.429000000000002</c:v>
                </c:pt>
                <c:pt idx="7862">
                  <c:v>66.471999999999994</c:v>
                </c:pt>
                <c:pt idx="7863">
                  <c:v>66.471999999999994</c:v>
                </c:pt>
                <c:pt idx="7864">
                  <c:v>66.515000000000001</c:v>
                </c:pt>
                <c:pt idx="7865">
                  <c:v>66.515000000000001</c:v>
                </c:pt>
                <c:pt idx="7866">
                  <c:v>66.557999999999993</c:v>
                </c:pt>
                <c:pt idx="7867">
                  <c:v>66.599999999999994</c:v>
                </c:pt>
                <c:pt idx="7868">
                  <c:v>66.643000000000001</c:v>
                </c:pt>
                <c:pt idx="7869">
                  <c:v>66.643000000000001</c:v>
                </c:pt>
                <c:pt idx="7870">
                  <c:v>66.643000000000001</c:v>
                </c:pt>
                <c:pt idx="7871">
                  <c:v>66.685999999999979</c:v>
                </c:pt>
                <c:pt idx="7872">
                  <c:v>66.685999999999979</c:v>
                </c:pt>
                <c:pt idx="7873">
                  <c:v>66.728999999999999</c:v>
                </c:pt>
                <c:pt idx="7874">
                  <c:v>66.728999999999999</c:v>
                </c:pt>
                <c:pt idx="7875">
                  <c:v>66.728999999999999</c:v>
                </c:pt>
                <c:pt idx="7876">
                  <c:v>66.728999999999999</c:v>
                </c:pt>
                <c:pt idx="7877">
                  <c:v>66.728999999999999</c:v>
                </c:pt>
                <c:pt idx="7878">
                  <c:v>66.728999999999999</c:v>
                </c:pt>
                <c:pt idx="7879">
                  <c:v>66.728999999999999</c:v>
                </c:pt>
                <c:pt idx="7880">
                  <c:v>66.728999999999999</c:v>
                </c:pt>
                <c:pt idx="7881">
                  <c:v>66.728999999999999</c:v>
                </c:pt>
                <c:pt idx="7882">
                  <c:v>66.728999999999999</c:v>
                </c:pt>
                <c:pt idx="7883">
                  <c:v>66.728999999999999</c:v>
                </c:pt>
                <c:pt idx="7884">
                  <c:v>66.771999999999991</c:v>
                </c:pt>
                <c:pt idx="7885">
                  <c:v>66.771999999999991</c:v>
                </c:pt>
                <c:pt idx="7886">
                  <c:v>66.771999999999991</c:v>
                </c:pt>
                <c:pt idx="7887">
                  <c:v>66.771999999999991</c:v>
                </c:pt>
                <c:pt idx="7888">
                  <c:v>66.771999999999991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66.728999999999999</c:v>
                </c:pt>
                <c:pt idx="7895">
                  <c:v>66.728999999999999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66.685999999999979</c:v>
                </c:pt>
                <c:pt idx="7899">
                  <c:v>66.685999999999979</c:v>
                </c:pt>
                <c:pt idx="7900">
                  <c:v>66.685999999999979</c:v>
                </c:pt>
                <c:pt idx="7901">
                  <c:v>66.685999999999979</c:v>
                </c:pt>
                <c:pt idx="7902">
                  <c:v>66.685999999999979</c:v>
                </c:pt>
                <c:pt idx="7903">
                  <c:v>66.643000000000001</c:v>
                </c:pt>
                <c:pt idx="7904">
                  <c:v>66.643000000000001</c:v>
                </c:pt>
                <c:pt idx="7905">
                  <c:v>66.643000000000001</c:v>
                </c:pt>
                <c:pt idx="7906">
                  <c:v>66.599999999999994</c:v>
                </c:pt>
                <c:pt idx="7907">
                  <c:v>66.599999999999994</c:v>
                </c:pt>
                <c:pt idx="7908">
                  <c:v>66.599999999999994</c:v>
                </c:pt>
                <c:pt idx="7909">
                  <c:v>66.557999999999993</c:v>
                </c:pt>
                <c:pt idx="7910">
                  <c:v>66.557999999999993</c:v>
                </c:pt>
                <c:pt idx="7911">
                  <c:v>66.557999999999993</c:v>
                </c:pt>
                <c:pt idx="7912">
                  <c:v>66.557999999999993</c:v>
                </c:pt>
                <c:pt idx="7913">
                  <c:v>66.599999999999994</c:v>
                </c:pt>
                <c:pt idx="7914">
                  <c:v>66.599999999999994</c:v>
                </c:pt>
                <c:pt idx="7915">
                  <c:v>66.599999999999994</c:v>
                </c:pt>
                <c:pt idx="7916">
                  <c:v>66.643000000000001</c:v>
                </c:pt>
                <c:pt idx="7917">
                  <c:v>66.643000000000001</c:v>
                </c:pt>
                <c:pt idx="7918">
                  <c:v>66.685999999999979</c:v>
                </c:pt>
                <c:pt idx="7919">
                  <c:v>66.728999999999999</c:v>
                </c:pt>
                <c:pt idx="7920">
                  <c:v>66.728999999999999</c:v>
                </c:pt>
                <c:pt idx="7921">
                  <c:v>66.771999999999991</c:v>
                </c:pt>
                <c:pt idx="7922">
                  <c:v>66.771999999999991</c:v>
                </c:pt>
                <c:pt idx="7923">
                  <c:v>66.813999999999993</c:v>
                </c:pt>
                <c:pt idx="7924">
                  <c:v>66.813999999999993</c:v>
                </c:pt>
                <c:pt idx="7925">
                  <c:v>66.856999999999999</c:v>
                </c:pt>
                <c:pt idx="7926">
                  <c:v>66.856999999999999</c:v>
                </c:pt>
                <c:pt idx="7927">
                  <c:v>66.856999999999999</c:v>
                </c:pt>
                <c:pt idx="7928">
                  <c:v>66.900000000000006</c:v>
                </c:pt>
                <c:pt idx="7929">
                  <c:v>66.900000000000006</c:v>
                </c:pt>
                <c:pt idx="7930">
                  <c:v>66.900000000000006</c:v>
                </c:pt>
                <c:pt idx="7931">
                  <c:v>66.943000000000026</c:v>
                </c:pt>
                <c:pt idx="7932">
                  <c:v>66.943000000000026</c:v>
                </c:pt>
                <c:pt idx="7933">
                  <c:v>66.943000000000026</c:v>
                </c:pt>
                <c:pt idx="7934">
                  <c:v>66.943000000000026</c:v>
                </c:pt>
                <c:pt idx="7935">
                  <c:v>66.943000000000026</c:v>
                </c:pt>
                <c:pt idx="7936">
                  <c:v>66.943000000000026</c:v>
                </c:pt>
                <c:pt idx="7937">
                  <c:v>66.943000000000026</c:v>
                </c:pt>
                <c:pt idx="7938">
                  <c:v>66.943000000000026</c:v>
                </c:pt>
                <c:pt idx="7939">
                  <c:v>66.985000000000014</c:v>
                </c:pt>
                <c:pt idx="7940">
                  <c:v>66.985000000000014</c:v>
                </c:pt>
                <c:pt idx="7941">
                  <c:v>66.985000000000014</c:v>
                </c:pt>
                <c:pt idx="7942">
                  <c:v>66.985000000000014</c:v>
                </c:pt>
                <c:pt idx="7943">
                  <c:v>66.985000000000014</c:v>
                </c:pt>
                <c:pt idx="7944">
                  <c:v>66.985000000000014</c:v>
                </c:pt>
                <c:pt idx="7945">
                  <c:v>66.985000000000014</c:v>
                </c:pt>
                <c:pt idx="7946">
                  <c:v>66.985000000000014</c:v>
                </c:pt>
                <c:pt idx="7947">
                  <c:v>66.985000000000014</c:v>
                </c:pt>
                <c:pt idx="7948">
                  <c:v>66.985000000000014</c:v>
                </c:pt>
                <c:pt idx="7949">
                  <c:v>66.985000000000014</c:v>
                </c:pt>
                <c:pt idx="7950">
                  <c:v>66.985000000000014</c:v>
                </c:pt>
                <c:pt idx="7951">
                  <c:v>66.985000000000014</c:v>
                </c:pt>
                <c:pt idx="7952">
                  <c:v>66.985000000000014</c:v>
                </c:pt>
                <c:pt idx="7953">
                  <c:v>66.985000000000014</c:v>
                </c:pt>
                <c:pt idx="7954">
                  <c:v>66.985000000000014</c:v>
                </c:pt>
                <c:pt idx="7955">
                  <c:v>66.985000000000014</c:v>
                </c:pt>
                <c:pt idx="7956">
                  <c:v>66.985000000000014</c:v>
                </c:pt>
                <c:pt idx="7957">
                  <c:v>66.985000000000014</c:v>
                </c:pt>
                <c:pt idx="7958">
                  <c:v>66.985000000000014</c:v>
                </c:pt>
                <c:pt idx="7959">
                  <c:v>66.985000000000014</c:v>
                </c:pt>
                <c:pt idx="7960">
                  <c:v>66.985000000000014</c:v>
                </c:pt>
                <c:pt idx="7961">
                  <c:v>66.985000000000014</c:v>
                </c:pt>
                <c:pt idx="7962">
                  <c:v>66.985000000000014</c:v>
                </c:pt>
                <c:pt idx="7963">
                  <c:v>66.985000000000014</c:v>
                </c:pt>
                <c:pt idx="7964">
                  <c:v>66.985000000000014</c:v>
                </c:pt>
                <c:pt idx="7965">
                  <c:v>66.985000000000014</c:v>
                </c:pt>
                <c:pt idx="7966">
                  <c:v>66.985000000000014</c:v>
                </c:pt>
                <c:pt idx="7967">
                  <c:v>66.943000000000026</c:v>
                </c:pt>
                <c:pt idx="7968">
                  <c:v>66.943000000000026</c:v>
                </c:pt>
                <c:pt idx="7969">
                  <c:v>66.943000000000026</c:v>
                </c:pt>
                <c:pt idx="7970">
                  <c:v>66.943000000000026</c:v>
                </c:pt>
                <c:pt idx="7971">
                  <c:v>66.943000000000026</c:v>
                </c:pt>
                <c:pt idx="7972">
                  <c:v>66.900000000000006</c:v>
                </c:pt>
                <c:pt idx="7973">
                  <c:v>66.900000000000006</c:v>
                </c:pt>
                <c:pt idx="7974">
                  <c:v>66.900000000000006</c:v>
                </c:pt>
                <c:pt idx="7975">
                  <c:v>66.900000000000006</c:v>
                </c:pt>
                <c:pt idx="7976">
                  <c:v>66.900000000000006</c:v>
                </c:pt>
                <c:pt idx="7977">
                  <c:v>66.856999999999999</c:v>
                </c:pt>
                <c:pt idx="7978">
                  <c:v>66.856999999999999</c:v>
                </c:pt>
                <c:pt idx="7979">
                  <c:v>66.856999999999999</c:v>
                </c:pt>
                <c:pt idx="7980">
                  <c:v>66.856999999999999</c:v>
                </c:pt>
                <c:pt idx="7981">
                  <c:v>66.856999999999999</c:v>
                </c:pt>
                <c:pt idx="7982">
                  <c:v>66.856999999999999</c:v>
                </c:pt>
                <c:pt idx="7983">
                  <c:v>66.900000000000006</c:v>
                </c:pt>
                <c:pt idx="7984">
                  <c:v>66.900000000000006</c:v>
                </c:pt>
                <c:pt idx="7985">
                  <c:v>66.900000000000006</c:v>
                </c:pt>
                <c:pt idx="7986">
                  <c:v>66.900000000000006</c:v>
                </c:pt>
                <c:pt idx="7987">
                  <c:v>66.943000000000026</c:v>
                </c:pt>
                <c:pt idx="7988">
                  <c:v>66.943000000000026</c:v>
                </c:pt>
                <c:pt idx="7989">
                  <c:v>66.943000000000026</c:v>
                </c:pt>
                <c:pt idx="7990">
                  <c:v>66.985000000000014</c:v>
                </c:pt>
                <c:pt idx="7991">
                  <c:v>66.985000000000014</c:v>
                </c:pt>
                <c:pt idx="7992">
                  <c:v>66.985000000000014</c:v>
                </c:pt>
                <c:pt idx="7993">
                  <c:v>66.985000000000014</c:v>
                </c:pt>
                <c:pt idx="7994">
                  <c:v>66.985000000000014</c:v>
                </c:pt>
                <c:pt idx="7995">
                  <c:v>66.985000000000014</c:v>
                </c:pt>
                <c:pt idx="7996">
                  <c:v>67.027999999999992</c:v>
                </c:pt>
                <c:pt idx="7997">
                  <c:v>67.027999999999992</c:v>
                </c:pt>
                <c:pt idx="7998">
                  <c:v>67.027999999999992</c:v>
                </c:pt>
                <c:pt idx="7999">
                  <c:v>67.027999999999992</c:v>
                </c:pt>
                <c:pt idx="8000">
                  <c:v>67.027999999999992</c:v>
                </c:pt>
                <c:pt idx="8001">
                  <c:v>67.027999999999992</c:v>
                </c:pt>
                <c:pt idx="8002">
                  <c:v>67.027999999999992</c:v>
                </c:pt>
                <c:pt idx="8003">
                  <c:v>67.027999999999992</c:v>
                </c:pt>
                <c:pt idx="8004">
                  <c:v>67.027999999999992</c:v>
                </c:pt>
                <c:pt idx="8005">
                  <c:v>67.027999999999992</c:v>
                </c:pt>
                <c:pt idx="8006">
                  <c:v>67.027999999999992</c:v>
                </c:pt>
                <c:pt idx="8007">
                  <c:v>66.985000000000014</c:v>
                </c:pt>
                <c:pt idx="8008">
                  <c:v>66.985000000000014</c:v>
                </c:pt>
                <c:pt idx="8009">
                  <c:v>66.985000000000014</c:v>
                </c:pt>
                <c:pt idx="8010">
                  <c:v>66.985000000000014</c:v>
                </c:pt>
                <c:pt idx="8011">
                  <c:v>66.985000000000014</c:v>
                </c:pt>
                <c:pt idx="8012">
                  <c:v>66.985000000000014</c:v>
                </c:pt>
                <c:pt idx="8013">
                  <c:v>66.985000000000014</c:v>
                </c:pt>
                <c:pt idx="8014">
                  <c:v>66.943000000000026</c:v>
                </c:pt>
                <c:pt idx="8015">
                  <c:v>66.943000000000026</c:v>
                </c:pt>
                <c:pt idx="8016">
                  <c:v>66.943000000000026</c:v>
                </c:pt>
                <c:pt idx="8017">
                  <c:v>66.943000000000026</c:v>
                </c:pt>
                <c:pt idx="8018">
                  <c:v>66.943000000000026</c:v>
                </c:pt>
                <c:pt idx="8019">
                  <c:v>66.943000000000026</c:v>
                </c:pt>
                <c:pt idx="8020">
                  <c:v>66.943000000000026</c:v>
                </c:pt>
                <c:pt idx="8021">
                  <c:v>66.943000000000026</c:v>
                </c:pt>
                <c:pt idx="8022">
                  <c:v>66.943000000000026</c:v>
                </c:pt>
                <c:pt idx="8023">
                  <c:v>66.943000000000026</c:v>
                </c:pt>
                <c:pt idx="8024">
                  <c:v>66.943000000000026</c:v>
                </c:pt>
                <c:pt idx="8025">
                  <c:v>66.943000000000026</c:v>
                </c:pt>
                <c:pt idx="8026">
                  <c:v>66.985000000000014</c:v>
                </c:pt>
                <c:pt idx="8027">
                  <c:v>66.985000000000014</c:v>
                </c:pt>
                <c:pt idx="8028">
                  <c:v>66.985000000000014</c:v>
                </c:pt>
                <c:pt idx="8029">
                  <c:v>66.985000000000014</c:v>
                </c:pt>
                <c:pt idx="8030">
                  <c:v>66.985000000000014</c:v>
                </c:pt>
                <c:pt idx="8031">
                  <c:v>66.985000000000014</c:v>
                </c:pt>
                <c:pt idx="8032">
                  <c:v>66.985000000000014</c:v>
                </c:pt>
                <c:pt idx="8033">
                  <c:v>67.027999999999992</c:v>
                </c:pt>
                <c:pt idx="8034">
                  <c:v>67.027999999999992</c:v>
                </c:pt>
                <c:pt idx="8035">
                  <c:v>67.027999999999992</c:v>
                </c:pt>
                <c:pt idx="8036">
                  <c:v>67.027999999999992</c:v>
                </c:pt>
                <c:pt idx="8037">
                  <c:v>67.027999999999992</c:v>
                </c:pt>
                <c:pt idx="8038">
                  <c:v>66.985000000000014</c:v>
                </c:pt>
                <c:pt idx="8039">
                  <c:v>66.985000000000014</c:v>
                </c:pt>
                <c:pt idx="8040">
                  <c:v>66.985000000000014</c:v>
                </c:pt>
                <c:pt idx="8041">
                  <c:v>66.985000000000014</c:v>
                </c:pt>
                <c:pt idx="8042">
                  <c:v>66.985000000000014</c:v>
                </c:pt>
                <c:pt idx="8043">
                  <c:v>66.985000000000014</c:v>
                </c:pt>
                <c:pt idx="8044">
                  <c:v>66.985000000000014</c:v>
                </c:pt>
                <c:pt idx="8045">
                  <c:v>66.985000000000014</c:v>
                </c:pt>
                <c:pt idx="8046">
                  <c:v>66.985000000000014</c:v>
                </c:pt>
                <c:pt idx="8047">
                  <c:v>66.985000000000014</c:v>
                </c:pt>
                <c:pt idx="8048">
                  <c:v>66.985000000000014</c:v>
                </c:pt>
                <c:pt idx="8049">
                  <c:v>66.985000000000014</c:v>
                </c:pt>
                <c:pt idx="8050">
                  <c:v>66.985000000000014</c:v>
                </c:pt>
                <c:pt idx="8051">
                  <c:v>66.985000000000014</c:v>
                </c:pt>
                <c:pt idx="8052">
                  <c:v>66.985000000000014</c:v>
                </c:pt>
                <c:pt idx="8053">
                  <c:v>66.985000000000014</c:v>
                </c:pt>
                <c:pt idx="8054">
                  <c:v>66.943000000000026</c:v>
                </c:pt>
                <c:pt idx="8055">
                  <c:v>66.943000000000026</c:v>
                </c:pt>
                <c:pt idx="8056">
                  <c:v>66.943000000000026</c:v>
                </c:pt>
                <c:pt idx="8057">
                  <c:v>66.943000000000026</c:v>
                </c:pt>
                <c:pt idx="8058">
                  <c:v>66.900000000000006</c:v>
                </c:pt>
                <c:pt idx="8059">
                  <c:v>66.900000000000006</c:v>
                </c:pt>
                <c:pt idx="8060">
                  <c:v>66.900000000000006</c:v>
                </c:pt>
                <c:pt idx="8061">
                  <c:v>66.900000000000006</c:v>
                </c:pt>
                <c:pt idx="8062">
                  <c:v>66.900000000000006</c:v>
                </c:pt>
                <c:pt idx="8063">
                  <c:v>66.900000000000006</c:v>
                </c:pt>
                <c:pt idx="8064">
                  <c:v>66.900000000000006</c:v>
                </c:pt>
                <c:pt idx="8065">
                  <c:v>66.900000000000006</c:v>
                </c:pt>
                <c:pt idx="8066">
                  <c:v>66.900000000000006</c:v>
                </c:pt>
                <c:pt idx="8067">
                  <c:v>66.900000000000006</c:v>
                </c:pt>
                <c:pt idx="8068">
                  <c:v>66.900000000000006</c:v>
                </c:pt>
                <c:pt idx="8069">
                  <c:v>66.900000000000006</c:v>
                </c:pt>
                <c:pt idx="8070">
                  <c:v>66.900000000000006</c:v>
                </c:pt>
                <c:pt idx="8071">
                  <c:v>66.900000000000006</c:v>
                </c:pt>
                <c:pt idx="8072">
                  <c:v>66.900000000000006</c:v>
                </c:pt>
                <c:pt idx="8073">
                  <c:v>66.856999999999999</c:v>
                </c:pt>
                <c:pt idx="8074">
                  <c:v>66.856999999999999</c:v>
                </c:pt>
                <c:pt idx="8075">
                  <c:v>66.856999999999999</c:v>
                </c:pt>
                <c:pt idx="8076">
                  <c:v>66.856999999999999</c:v>
                </c:pt>
                <c:pt idx="8077">
                  <c:v>66.856999999999999</c:v>
                </c:pt>
                <c:pt idx="8078">
                  <c:v>66.856999999999999</c:v>
                </c:pt>
                <c:pt idx="8079">
                  <c:v>66.856999999999999</c:v>
                </c:pt>
                <c:pt idx="8080">
                  <c:v>66.900000000000006</c:v>
                </c:pt>
                <c:pt idx="8081">
                  <c:v>66.900000000000006</c:v>
                </c:pt>
                <c:pt idx="8082">
                  <c:v>66.900000000000006</c:v>
                </c:pt>
                <c:pt idx="8083">
                  <c:v>66.900000000000006</c:v>
                </c:pt>
                <c:pt idx="8084">
                  <c:v>66.900000000000006</c:v>
                </c:pt>
                <c:pt idx="8085">
                  <c:v>66.943000000000026</c:v>
                </c:pt>
                <c:pt idx="8086">
                  <c:v>66.943000000000026</c:v>
                </c:pt>
                <c:pt idx="8087">
                  <c:v>66.943000000000026</c:v>
                </c:pt>
                <c:pt idx="8088">
                  <c:v>66.943000000000026</c:v>
                </c:pt>
                <c:pt idx="8089">
                  <c:v>66.943000000000026</c:v>
                </c:pt>
                <c:pt idx="8090">
                  <c:v>66.943000000000026</c:v>
                </c:pt>
                <c:pt idx="8091">
                  <c:v>66.943000000000026</c:v>
                </c:pt>
                <c:pt idx="8092">
                  <c:v>66.943000000000026</c:v>
                </c:pt>
                <c:pt idx="8093">
                  <c:v>66.943000000000026</c:v>
                </c:pt>
                <c:pt idx="8094">
                  <c:v>66.943000000000026</c:v>
                </c:pt>
                <c:pt idx="8095">
                  <c:v>66.943000000000026</c:v>
                </c:pt>
                <c:pt idx="8096">
                  <c:v>66.943000000000026</c:v>
                </c:pt>
                <c:pt idx="8097">
                  <c:v>66.943000000000026</c:v>
                </c:pt>
                <c:pt idx="8098">
                  <c:v>66.943000000000026</c:v>
                </c:pt>
                <c:pt idx="8099">
                  <c:v>66.943000000000026</c:v>
                </c:pt>
                <c:pt idx="8100">
                  <c:v>66.900000000000006</c:v>
                </c:pt>
                <c:pt idx="8101">
                  <c:v>66.900000000000006</c:v>
                </c:pt>
                <c:pt idx="8102">
                  <c:v>66.900000000000006</c:v>
                </c:pt>
                <c:pt idx="8103">
                  <c:v>66.900000000000006</c:v>
                </c:pt>
                <c:pt idx="8104">
                  <c:v>66.900000000000006</c:v>
                </c:pt>
                <c:pt idx="8105">
                  <c:v>66.900000000000006</c:v>
                </c:pt>
                <c:pt idx="8106">
                  <c:v>66.900000000000006</c:v>
                </c:pt>
                <c:pt idx="8107">
                  <c:v>66.900000000000006</c:v>
                </c:pt>
                <c:pt idx="8108">
                  <c:v>66.900000000000006</c:v>
                </c:pt>
                <c:pt idx="8109">
                  <c:v>66.900000000000006</c:v>
                </c:pt>
                <c:pt idx="8110">
                  <c:v>66.900000000000006</c:v>
                </c:pt>
                <c:pt idx="8111">
                  <c:v>66.900000000000006</c:v>
                </c:pt>
                <c:pt idx="8112">
                  <c:v>66.900000000000006</c:v>
                </c:pt>
                <c:pt idx="8113">
                  <c:v>66.900000000000006</c:v>
                </c:pt>
                <c:pt idx="8114">
                  <c:v>66.900000000000006</c:v>
                </c:pt>
                <c:pt idx="8115">
                  <c:v>66.900000000000006</c:v>
                </c:pt>
                <c:pt idx="8116">
                  <c:v>66.900000000000006</c:v>
                </c:pt>
                <c:pt idx="8117">
                  <c:v>66.900000000000006</c:v>
                </c:pt>
                <c:pt idx="8118">
                  <c:v>66.900000000000006</c:v>
                </c:pt>
                <c:pt idx="8119">
                  <c:v>66.900000000000006</c:v>
                </c:pt>
                <c:pt idx="8120">
                  <c:v>66.900000000000006</c:v>
                </c:pt>
                <c:pt idx="8121">
                  <c:v>66.900000000000006</c:v>
                </c:pt>
                <c:pt idx="8122">
                  <c:v>66.943000000000026</c:v>
                </c:pt>
                <c:pt idx="8123">
                  <c:v>66.943000000000026</c:v>
                </c:pt>
                <c:pt idx="8124">
                  <c:v>66.943000000000026</c:v>
                </c:pt>
                <c:pt idx="8125">
                  <c:v>66.943000000000026</c:v>
                </c:pt>
                <c:pt idx="8126">
                  <c:v>66.943000000000026</c:v>
                </c:pt>
                <c:pt idx="8127">
                  <c:v>66.943000000000026</c:v>
                </c:pt>
                <c:pt idx="8128">
                  <c:v>66.943000000000026</c:v>
                </c:pt>
                <c:pt idx="8129">
                  <c:v>66.985000000000014</c:v>
                </c:pt>
                <c:pt idx="8130">
                  <c:v>66.985000000000014</c:v>
                </c:pt>
                <c:pt idx="8131">
                  <c:v>66.985000000000014</c:v>
                </c:pt>
                <c:pt idx="8132">
                  <c:v>66.985000000000014</c:v>
                </c:pt>
                <c:pt idx="8133">
                  <c:v>66.985000000000014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66.813999999999993</c:v>
                </c:pt>
                <c:pt idx="8144">
                  <c:v>66.813999999999993</c:v>
                </c:pt>
                <c:pt idx="8145">
                  <c:v>66.813999999999993</c:v>
                </c:pt>
                <c:pt idx="8146">
                  <c:v>66.813999999999993</c:v>
                </c:pt>
                <c:pt idx="8147">
                  <c:v>66.813999999999993</c:v>
                </c:pt>
                <c:pt idx="8148">
                  <c:v>66.771999999999991</c:v>
                </c:pt>
                <c:pt idx="8149">
                  <c:v>66.771999999999991</c:v>
                </c:pt>
                <c:pt idx="8150">
                  <c:v>66.771999999999991</c:v>
                </c:pt>
                <c:pt idx="8151">
                  <c:v>66.771999999999991</c:v>
                </c:pt>
                <c:pt idx="8152">
                  <c:v>66.771999999999991</c:v>
                </c:pt>
                <c:pt idx="8153">
                  <c:v>66.771999999999991</c:v>
                </c:pt>
                <c:pt idx="8154">
                  <c:v>66.728999999999999</c:v>
                </c:pt>
                <c:pt idx="8155">
                  <c:v>66.728999999999999</c:v>
                </c:pt>
                <c:pt idx="8156">
                  <c:v>66.728999999999999</c:v>
                </c:pt>
                <c:pt idx="8157">
                  <c:v>66.728999999999999</c:v>
                </c:pt>
                <c:pt idx="8158">
                  <c:v>66.728999999999999</c:v>
                </c:pt>
                <c:pt idx="8159">
                  <c:v>66.728999999999999</c:v>
                </c:pt>
                <c:pt idx="8160">
                  <c:v>66.728999999999999</c:v>
                </c:pt>
                <c:pt idx="8161">
                  <c:v>66.728999999999999</c:v>
                </c:pt>
                <c:pt idx="8162">
                  <c:v>66.728999999999999</c:v>
                </c:pt>
                <c:pt idx="8163">
                  <c:v>66.728999999999999</c:v>
                </c:pt>
                <c:pt idx="8164">
                  <c:v>66.728999999999999</c:v>
                </c:pt>
                <c:pt idx="8165">
                  <c:v>66.728999999999999</c:v>
                </c:pt>
                <c:pt idx="8166">
                  <c:v>66.728999999999999</c:v>
                </c:pt>
                <c:pt idx="8167">
                  <c:v>66.728999999999999</c:v>
                </c:pt>
                <c:pt idx="8168">
                  <c:v>66.728999999999999</c:v>
                </c:pt>
                <c:pt idx="8169">
                  <c:v>66.685999999999979</c:v>
                </c:pt>
                <c:pt idx="8170">
                  <c:v>66.685999999999979</c:v>
                </c:pt>
                <c:pt idx="8171">
                  <c:v>66.685999999999979</c:v>
                </c:pt>
                <c:pt idx="8172">
                  <c:v>66.685999999999979</c:v>
                </c:pt>
                <c:pt idx="8173">
                  <c:v>66.685999999999979</c:v>
                </c:pt>
                <c:pt idx="8174">
                  <c:v>66.685999999999979</c:v>
                </c:pt>
                <c:pt idx="8175">
                  <c:v>66.685999999999979</c:v>
                </c:pt>
                <c:pt idx="8176">
                  <c:v>66.728999999999999</c:v>
                </c:pt>
                <c:pt idx="8177">
                  <c:v>66.728999999999999</c:v>
                </c:pt>
                <c:pt idx="8178">
                  <c:v>66.728999999999999</c:v>
                </c:pt>
                <c:pt idx="8179">
                  <c:v>66.728999999999999</c:v>
                </c:pt>
                <c:pt idx="8180">
                  <c:v>66.728999999999999</c:v>
                </c:pt>
                <c:pt idx="8181">
                  <c:v>66.728999999999999</c:v>
                </c:pt>
                <c:pt idx="8182">
                  <c:v>66.771999999999991</c:v>
                </c:pt>
                <c:pt idx="8183">
                  <c:v>66.771999999999991</c:v>
                </c:pt>
                <c:pt idx="8184">
                  <c:v>66.771999999999991</c:v>
                </c:pt>
                <c:pt idx="8185">
                  <c:v>66.771999999999991</c:v>
                </c:pt>
                <c:pt idx="8186">
                  <c:v>66.728999999999999</c:v>
                </c:pt>
                <c:pt idx="8187">
                  <c:v>66.771999999999991</c:v>
                </c:pt>
                <c:pt idx="8188">
                  <c:v>66.728999999999999</c:v>
                </c:pt>
                <c:pt idx="8189">
                  <c:v>66.771999999999991</c:v>
                </c:pt>
                <c:pt idx="8190">
                  <c:v>66.771999999999991</c:v>
                </c:pt>
                <c:pt idx="8191">
                  <c:v>66.728999999999999</c:v>
                </c:pt>
                <c:pt idx="8192">
                  <c:v>66.771999999999991</c:v>
                </c:pt>
                <c:pt idx="8193">
                  <c:v>66.771999999999991</c:v>
                </c:pt>
                <c:pt idx="8194">
                  <c:v>66.771999999999991</c:v>
                </c:pt>
                <c:pt idx="8195">
                  <c:v>66.771999999999991</c:v>
                </c:pt>
                <c:pt idx="8196">
                  <c:v>66.771999999999991</c:v>
                </c:pt>
                <c:pt idx="8197">
                  <c:v>66.771999999999991</c:v>
                </c:pt>
                <c:pt idx="8198">
                  <c:v>66.771999999999991</c:v>
                </c:pt>
                <c:pt idx="8199">
                  <c:v>66.771999999999991</c:v>
                </c:pt>
                <c:pt idx="8200">
                  <c:v>66.771999999999991</c:v>
                </c:pt>
                <c:pt idx="8201">
                  <c:v>66.771999999999991</c:v>
                </c:pt>
                <c:pt idx="8202">
                  <c:v>66.771999999999991</c:v>
                </c:pt>
                <c:pt idx="8203">
                  <c:v>66.771999999999991</c:v>
                </c:pt>
                <c:pt idx="8204">
                  <c:v>66.771999999999991</c:v>
                </c:pt>
                <c:pt idx="8205">
                  <c:v>66.771999999999991</c:v>
                </c:pt>
                <c:pt idx="8206">
                  <c:v>66.771999999999991</c:v>
                </c:pt>
                <c:pt idx="8207">
                  <c:v>66.771999999999991</c:v>
                </c:pt>
                <c:pt idx="8208">
                  <c:v>66.771999999999991</c:v>
                </c:pt>
                <c:pt idx="8209">
                  <c:v>66.771999999999991</c:v>
                </c:pt>
                <c:pt idx="8210">
                  <c:v>66.813999999999993</c:v>
                </c:pt>
                <c:pt idx="8211">
                  <c:v>66.813999999999993</c:v>
                </c:pt>
                <c:pt idx="8212">
                  <c:v>66.813999999999993</c:v>
                </c:pt>
                <c:pt idx="8213">
                  <c:v>66.813999999999993</c:v>
                </c:pt>
                <c:pt idx="8214">
                  <c:v>66.813999999999993</c:v>
                </c:pt>
                <c:pt idx="8215">
                  <c:v>66.813999999999993</c:v>
                </c:pt>
                <c:pt idx="8216">
                  <c:v>66.813999999999993</c:v>
                </c:pt>
                <c:pt idx="8217">
                  <c:v>66.813999999999993</c:v>
                </c:pt>
                <c:pt idx="8218">
                  <c:v>66.813999999999993</c:v>
                </c:pt>
                <c:pt idx="8219">
                  <c:v>66.813999999999993</c:v>
                </c:pt>
                <c:pt idx="8220">
                  <c:v>66.813999999999993</c:v>
                </c:pt>
                <c:pt idx="8221">
                  <c:v>66.813999999999993</c:v>
                </c:pt>
                <c:pt idx="8222">
                  <c:v>66.813999999999993</c:v>
                </c:pt>
                <c:pt idx="8223">
                  <c:v>66.813999999999993</c:v>
                </c:pt>
                <c:pt idx="8224">
                  <c:v>66.813999999999993</c:v>
                </c:pt>
                <c:pt idx="8225">
                  <c:v>66.813999999999993</c:v>
                </c:pt>
                <c:pt idx="8226">
                  <c:v>66.813999999999993</c:v>
                </c:pt>
                <c:pt idx="8227">
                  <c:v>66.813999999999993</c:v>
                </c:pt>
                <c:pt idx="8228">
                  <c:v>66.813999999999993</c:v>
                </c:pt>
                <c:pt idx="8229">
                  <c:v>66.813999999999993</c:v>
                </c:pt>
                <c:pt idx="8230">
                  <c:v>66.813999999999993</c:v>
                </c:pt>
                <c:pt idx="8231">
                  <c:v>66.813999999999993</c:v>
                </c:pt>
                <c:pt idx="8232">
                  <c:v>66.813999999999993</c:v>
                </c:pt>
                <c:pt idx="8233">
                  <c:v>66.813999999999993</c:v>
                </c:pt>
                <c:pt idx="8234">
                  <c:v>66.813999999999993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66.771999999999991</c:v>
                </c:pt>
                <c:pt idx="8240">
                  <c:v>66.771999999999991</c:v>
                </c:pt>
                <c:pt idx="8241">
                  <c:v>66.771999999999991</c:v>
                </c:pt>
                <c:pt idx="8242">
                  <c:v>66.771999999999991</c:v>
                </c:pt>
                <c:pt idx="8243">
                  <c:v>66.771999999999991</c:v>
                </c:pt>
                <c:pt idx="8244">
                  <c:v>66.771999999999991</c:v>
                </c:pt>
                <c:pt idx="8245">
                  <c:v>66.728999999999999</c:v>
                </c:pt>
                <c:pt idx="8246">
                  <c:v>66.728999999999999</c:v>
                </c:pt>
                <c:pt idx="8247">
                  <c:v>66.728999999999999</c:v>
                </c:pt>
                <c:pt idx="8248">
                  <c:v>66.728999999999999</c:v>
                </c:pt>
                <c:pt idx="8249">
                  <c:v>66.685999999999979</c:v>
                </c:pt>
                <c:pt idx="8250">
                  <c:v>66.685999999999979</c:v>
                </c:pt>
                <c:pt idx="8251">
                  <c:v>66.685999999999979</c:v>
                </c:pt>
                <c:pt idx="8252">
                  <c:v>66.685999999999979</c:v>
                </c:pt>
                <c:pt idx="8253">
                  <c:v>66.685999999999979</c:v>
                </c:pt>
                <c:pt idx="8254">
                  <c:v>66.685999999999979</c:v>
                </c:pt>
                <c:pt idx="8255">
                  <c:v>66.685999999999979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66.643000000000001</c:v>
                </c:pt>
                <c:pt idx="8264">
                  <c:v>66.643000000000001</c:v>
                </c:pt>
                <c:pt idx="8265">
                  <c:v>66.643000000000001</c:v>
                </c:pt>
                <c:pt idx="8266">
                  <c:v>66.643000000000001</c:v>
                </c:pt>
                <c:pt idx="8267">
                  <c:v>66.599999999999994</c:v>
                </c:pt>
                <c:pt idx="8268">
                  <c:v>66.599999999999994</c:v>
                </c:pt>
                <c:pt idx="8269">
                  <c:v>66.599999999999994</c:v>
                </c:pt>
                <c:pt idx="8270">
                  <c:v>66.599999999999994</c:v>
                </c:pt>
                <c:pt idx="8271">
                  <c:v>66.557999999999993</c:v>
                </c:pt>
                <c:pt idx="8272">
                  <c:v>66.557999999999993</c:v>
                </c:pt>
                <c:pt idx="8273">
                  <c:v>66.557999999999993</c:v>
                </c:pt>
                <c:pt idx="8274">
                  <c:v>66.557999999999993</c:v>
                </c:pt>
                <c:pt idx="8275">
                  <c:v>66.557999999999993</c:v>
                </c:pt>
                <c:pt idx="8276">
                  <c:v>66.515000000000001</c:v>
                </c:pt>
                <c:pt idx="8277">
                  <c:v>66.515000000000001</c:v>
                </c:pt>
                <c:pt idx="8278">
                  <c:v>66.515000000000001</c:v>
                </c:pt>
                <c:pt idx="8279">
                  <c:v>66.515000000000001</c:v>
                </c:pt>
                <c:pt idx="8280">
                  <c:v>66.515000000000001</c:v>
                </c:pt>
                <c:pt idx="8281">
                  <c:v>66.515000000000001</c:v>
                </c:pt>
                <c:pt idx="8282">
                  <c:v>66.515000000000001</c:v>
                </c:pt>
                <c:pt idx="8283">
                  <c:v>66.515000000000001</c:v>
                </c:pt>
                <c:pt idx="8284">
                  <c:v>66.515000000000001</c:v>
                </c:pt>
                <c:pt idx="8285">
                  <c:v>66.557999999999993</c:v>
                </c:pt>
                <c:pt idx="8286">
                  <c:v>66.557999999999993</c:v>
                </c:pt>
                <c:pt idx="8287">
                  <c:v>66.557999999999993</c:v>
                </c:pt>
                <c:pt idx="8288">
                  <c:v>66.557999999999993</c:v>
                </c:pt>
                <c:pt idx="8289">
                  <c:v>66.599999999999994</c:v>
                </c:pt>
                <c:pt idx="8290">
                  <c:v>66.599999999999994</c:v>
                </c:pt>
                <c:pt idx="8291">
                  <c:v>66.643000000000001</c:v>
                </c:pt>
                <c:pt idx="8292">
                  <c:v>66.643000000000001</c:v>
                </c:pt>
                <c:pt idx="8293">
                  <c:v>66.643000000000001</c:v>
                </c:pt>
                <c:pt idx="8294">
                  <c:v>66.685999999999979</c:v>
                </c:pt>
                <c:pt idx="8295">
                  <c:v>66.685999999999979</c:v>
                </c:pt>
                <c:pt idx="8296">
                  <c:v>66.685999999999979</c:v>
                </c:pt>
                <c:pt idx="8297">
                  <c:v>66.685999999999979</c:v>
                </c:pt>
                <c:pt idx="8298">
                  <c:v>66.728999999999999</c:v>
                </c:pt>
                <c:pt idx="8299">
                  <c:v>66.728999999999999</c:v>
                </c:pt>
                <c:pt idx="8300">
                  <c:v>66.728999999999999</c:v>
                </c:pt>
                <c:pt idx="8301">
                  <c:v>66.771999999999991</c:v>
                </c:pt>
                <c:pt idx="8302">
                  <c:v>66.771999999999991</c:v>
                </c:pt>
                <c:pt idx="8303">
                  <c:v>66.813999999999993</c:v>
                </c:pt>
                <c:pt idx="8304">
                  <c:v>66.813999999999993</c:v>
                </c:pt>
                <c:pt idx="8305">
                  <c:v>66.813999999999993</c:v>
                </c:pt>
                <c:pt idx="8306">
                  <c:v>66.813999999999993</c:v>
                </c:pt>
                <c:pt idx="8307">
                  <c:v>66.856999999999999</c:v>
                </c:pt>
                <c:pt idx="8308">
                  <c:v>66.856999999999999</c:v>
                </c:pt>
                <c:pt idx="8309">
                  <c:v>66.856999999999999</c:v>
                </c:pt>
                <c:pt idx="8310">
                  <c:v>66.856999999999999</c:v>
                </c:pt>
                <c:pt idx="8311">
                  <c:v>66.856999999999999</c:v>
                </c:pt>
                <c:pt idx="8312">
                  <c:v>66.900000000000006</c:v>
                </c:pt>
                <c:pt idx="8313">
                  <c:v>66.900000000000006</c:v>
                </c:pt>
                <c:pt idx="8314">
                  <c:v>66.900000000000006</c:v>
                </c:pt>
                <c:pt idx="8315">
                  <c:v>66.900000000000006</c:v>
                </c:pt>
                <c:pt idx="8316">
                  <c:v>66.900000000000006</c:v>
                </c:pt>
                <c:pt idx="8317">
                  <c:v>66.943000000000026</c:v>
                </c:pt>
                <c:pt idx="8318">
                  <c:v>66.943000000000026</c:v>
                </c:pt>
                <c:pt idx="8319">
                  <c:v>66.943000000000026</c:v>
                </c:pt>
                <c:pt idx="8320">
                  <c:v>66.943000000000026</c:v>
                </c:pt>
                <c:pt idx="8321">
                  <c:v>66.985000000000014</c:v>
                </c:pt>
                <c:pt idx="8322">
                  <c:v>66.985000000000014</c:v>
                </c:pt>
                <c:pt idx="8323">
                  <c:v>66.985000000000014</c:v>
                </c:pt>
                <c:pt idx="8324">
                  <c:v>66.985000000000014</c:v>
                </c:pt>
                <c:pt idx="8325">
                  <c:v>66.985000000000014</c:v>
                </c:pt>
                <c:pt idx="8326">
                  <c:v>66.985000000000014</c:v>
                </c:pt>
                <c:pt idx="8327">
                  <c:v>66.985000000000014</c:v>
                </c:pt>
                <c:pt idx="8328">
                  <c:v>66.985000000000014</c:v>
                </c:pt>
                <c:pt idx="8329">
                  <c:v>66.985000000000014</c:v>
                </c:pt>
                <c:pt idx="8330">
                  <c:v>66.985000000000014</c:v>
                </c:pt>
                <c:pt idx="8331">
                  <c:v>66.985000000000014</c:v>
                </c:pt>
                <c:pt idx="8332">
                  <c:v>66.985000000000014</c:v>
                </c:pt>
                <c:pt idx="8333">
                  <c:v>67.027999999999992</c:v>
                </c:pt>
                <c:pt idx="8334">
                  <c:v>67.027999999999992</c:v>
                </c:pt>
                <c:pt idx="8335">
                  <c:v>67.027999999999992</c:v>
                </c:pt>
                <c:pt idx="8336">
                  <c:v>67.070999999999998</c:v>
                </c:pt>
                <c:pt idx="8337">
                  <c:v>67.070999999999998</c:v>
                </c:pt>
                <c:pt idx="8338">
                  <c:v>67.070999999999998</c:v>
                </c:pt>
                <c:pt idx="8339">
                  <c:v>67.114000000000004</c:v>
                </c:pt>
                <c:pt idx="8340">
                  <c:v>67.114000000000004</c:v>
                </c:pt>
                <c:pt idx="8341">
                  <c:v>67.157999999999987</c:v>
                </c:pt>
                <c:pt idx="8342">
                  <c:v>67.157999999999987</c:v>
                </c:pt>
                <c:pt idx="8343">
                  <c:v>67.198999999999998</c:v>
                </c:pt>
                <c:pt idx="8344">
                  <c:v>67.198999999999998</c:v>
                </c:pt>
                <c:pt idx="8345">
                  <c:v>67.198999999999998</c:v>
                </c:pt>
                <c:pt idx="8346">
                  <c:v>67.198999999999998</c:v>
                </c:pt>
                <c:pt idx="8347">
                  <c:v>67.157999999999987</c:v>
                </c:pt>
                <c:pt idx="8348">
                  <c:v>67.157999999999987</c:v>
                </c:pt>
                <c:pt idx="8349">
                  <c:v>67.114000000000004</c:v>
                </c:pt>
                <c:pt idx="8350">
                  <c:v>67.070999999999998</c:v>
                </c:pt>
                <c:pt idx="8351">
                  <c:v>67.070999999999998</c:v>
                </c:pt>
                <c:pt idx="8352">
                  <c:v>67.027999999999992</c:v>
                </c:pt>
                <c:pt idx="8353">
                  <c:v>66.985000000000014</c:v>
                </c:pt>
                <c:pt idx="8354">
                  <c:v>66.943000000000026</c:v>
                </c:pt>
                <c:pt idx="8355">
                  <c:v>66.900000000000006</c:v>
                </c:pt>
                <c:pt idx="8356">
                  <c:v>66.900000000000006</c:v>
                </c:pt>
                <c:pt idx="8357">
                  <c:v>66.856999999999999</c:v>
                </c:pt>
                <c:pt idx="8358">
                  <c:v>66.856999999999999</c:v>
                </c:pt>
                <c:pt idx="8359">
                  <c:v>66.856999999999999</c:v>
                </c:pt>
                <c:pt idx="8360">
                  <c:v>66.856999999999999</c:v>
                </c:pt>
                <c:pt idx="8361">
                  <c:v>66.856999999999999</c:v>
                </c:pt>
                <c:pt idx="8362">
                  <c:v>66.856999999999999</c:v>
                </c:pt>
                <c:pt idx="8363">
                  <c:v>66.856999999999999</c:v>
                </c:pt>
                <c:pt idx="8364">
                  <c:v>66.856999999999999</c:v>
                </c:pt>
                <c:pt idx="8365">
                  <c:v>66.856999999999999</c:v>
                </c:pt>
                <c:pt idx="8366">
                  <c:v>66.856999999999999</c:v>
                </c:pt>
                <c:pt idx="8367">
                  <c:v>66.856999999999999</c:v>
                </c:pt>
                <c:pt idx="8368">
                  <c:v>66.856999999999999</c:v>
                </c:pt>
                <c:pt idx="8369">
                  <c:v>66.856999999999999</c:v>
                </c:pt>
                <c:pt idx="8370">
                  <c:v>66.856999999999999</c:v>
                </c:pt>
                <c:pt idx="8371">
                  <c:v>66.856999999999999</c:v>
                </c:pt>
                <c:pt idx="8372">
                  <c:v>66.900000000000006</c:v>
                </c:pt>
                <c:pt idx="8373">
                  <c:v>66.900000000000006</c:v>
                </c:pt>
                <c:pt idx="8374">
                  <c:v>66.900000000000006</c:v>
                </c:pt>
                <c:pt idx="8375">
                  <c:v>66.900000000000006</c:v>
                </c:pt>
                <c:pt idx="8376">
                  <c:v>66.943000000000026</c:v>
                </c:pt>
                <c:pt idx="8377">
                  <c:v>66.943000000000026</c:v>
                </c:pt>
                <c:pt idx="8378">
                  <c:v>66.943000000000026</c:v>
                </c:pt>
                <c:pt idx="8379">
                  <c:v>66.985000000000014</c:v>
                </c:pt>
                <c:pt idx="8380">
                  <c:v>66.985000000000014</c:v>
                </c:pt>
                <c:pt idx="8381">
                  <c:v>67.027999999999992</c:v>
                </c:pt>
                <c:pt idx="8382">
                  <c:v>67.027999999999992</c:v>
                </c:pt>
                <c:pt idx="8383">
                  <c:v>67.027999999999992</c:v>
                </c:pt>
                <c:pt idx="8384">
                  <c:v>67.070999999999998</c:v>
                </c:pt>
                <c:pt idx="8385">
                  <c:v>67.070999999999998</c:v>
                </c:pt>
                <c:pt idx="8386">
                  <c:v>67.070999999999998</c:v>
                </c:pt>
                <c:pt idx="8387">
                  <c:v>67.070999999999998</c:v>
                </c:pt>
                <c:pt idx="8388">
                  <c:v>67.070999999999998</c:v>
                </c:pt>
                <c:pt idx="8389">
                  <c:v>67.070999999999998</c:v>
                </c:pt>
                <c:pt idx="8390">
                  <c:v>67.070999999999998</c:v>
                </c:pt>
                <c:pt idx="8391">
                  <c:v>67.070999999999998</c:v>
                </c:pt>
                <c:pt idx="8392">
                  <c:v>67.070999999999998</c:v>
                </c:pt>
                <c:pt idx="8393">
                  <c:v>67.070999999999998</c:v>
                </c:pt>
                <c:pt idx="8394">
                  <c:v>67.114000000000004</c:v>
                </c:pt>
                <c:pt idx="8395">
                  <c:v>67.114000000000004</c:v>
                </c:pt>
                <c:pt idx="8396">
                  <c:v>67.114000000000004</c:v>
                </c:pt>
                <c:pt idx="8397">
                  <c:v>67.157999999999987</c:v>
                </c:pt>
                <c:pt idx="8398">
                  <c:v>67.157999999999987</c:v>
                </c:pt>
                <c:pt idx="8399">
                  <c:v>67.157999999999987</c:v>
                </c:pt>
                <c:pt idx="8400">
                  <c:v>67.157999999999987</c:v>
                </c:pt>
                <c:pt idx="8401">
                  <c:v>67.157999999999987</c:v>
                </c:pt>
                <c:pt idx="8402">
                  <c:v>67.198999999999998</c:v>
                </c:pt>
                <c:pt idx="8403">
                  <c:v>67.198999999999998</c:v>
                </c:pt>
                <c:pt idx="8404">
                  <c:v>67.198999999999998</c:v>
                </c:pt>
                <c:pt idx="8405">
                  <c:v>67.198999999999998</c:v>
                </c:pt>
                <c:pt idx="8406">
                  <c:v>67.198999999999998</c:v>
                </c:pt>
                <c:pt idx="8407">
                  <c:v>67.198999999999998</c:v>
                </c:pt>
                <c:pt idx="8408">
                  <c:v>67.198999999999998</c:v>
                </c:pt>
                <c:pt idx="8409">
                  <c:v>67.198999999999998</c:v>
                </c:pt>
                <c:pt idx="8410">
                  <c:v>67.198999999999998</c:v>
                </c:pt>
                <c:pt idx="8411">
                  <c:v>67.198999999999998</c:v>
                </c:pt>
                <c:pt idx="8412">
                  <c:v>67.198999999999998</c:v>
                </c:pt>
                <c:pt idx="8413">
                  <c:v>67.198999999999998</c:v>
                </c:pt>
                <c:pt idx="8414">
                  <c:v>67.198999999999998</c:v>
                </c:pt>
                <c:pt idx="8415">
                  <c:v>67.198999999999998</c:v>
                </c:pt>
                <c:pt idx="8416">
                  <c:v>67.198999999999998</c:v>
                </c:pt>
                <c:pt idx="8417">
                  <c:v>67.198999999999998</c:v>
                </c:pt>
                <c:pt idx="8418">
                  <c:v>67.198999999999998</c:v>
                </c:pt>
                <c:pt idx="8419">
                  <c:v>67.198999999999998</c:v>
                </c:pt>
                <c:pt idx="8420">
                  <c:v>67.198999999999998</c:v>
                </c:pt>
                <c:pt idx="8421">
                  <c:v>67.198999999999998</c:v>
                </c:pt>
                <c:pt idx="8422">
                  <c:v>67.198999999999998</c:v>
                </c:pt>
                <c:pt idx="8423">
                  <c:v>67.198999999999998</c:v>
                </c:pt>
                <c:pt idx="8424">
                  <c:v>67.198999999999998</c:v>
                </c:pt>
                <c:pt idx="8425">
                  <c:v>67.198999999999998</c:v>
                </c:pt>
                <c:pt idx="8426">
                  <c:v>67.198999999999998</c:v>
                </c:pt>
                <c:pt idx="8427">
                  <c:v>67.242000000000004</c:v>
                </c:pt>
                <c:pt idx="8428">
                  <c:v>67.242000000000004</c:v>
                </c:pt>
                <c:pt idx="8429">
                  <c:v>67.242000000000004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67.242000000000004</c:v>
                </c:pt>
                <c:pt idx="8438">
                  <c:v>67.242000000000004</c:v>
                </c:pt>
                <c:pt idx="8439">
                  <c:v>67.198999999999998</c:v>
                </c:pt>
                <c:pt idx="8440">
                  <c:v>67.198999999999998</c:v>
                </c:pt>
                <c:pt idx="8441">
                  <c:v>67.198999999999998</c:v>
                </c:pt>
                <c:pt idx="8442">
                  <c:v>67.157999999999987</c:v>
                </c:pt>
                <c:pt idx="8443">
                  <c:v>67.157999999999987</c:v>
                </c:pt>
                <c:pt idx="8444">
                  <c:v>67.157999999999987</c:v>
                </c:pt>
                <c:pt idx="8445">
                  <c:v>67.157999999999987</c:v>
                </c:pt>
                <c:pt idx="8446">
                  <c:v>67.114000000000004</c:v>
                </c:pt>
                <c:pt idx="8447">
                  <c:v>67.114000000000004</c:v>
                </c:pt>
                <c:pt idx="8448">
                  <c:v>67.114000000000004</c:v>
                </c:pt>
                <c:pt idx="8449">
                  <c:v>67.114000000000004</c:v>
                </c:pt>
                <c:pt idx="8450">
                  <c:v>67.114000000000004</c:v>
                </c:pt>
                <c:pt idx="8451">
                  <c:v>67.114000000000004</c:v>
                </c:pt>
                <c:pt idx="8452">
                  <c:v>67.114000000000004</c:v>
                </c:pt>
                <c:pt idx="8453">
                  <c:v>67.114000000000004</c:v>
                </c:pt>
                <c:pt idx="8454">
                  <c:v>67.114000000000004</c:v>
                </c:pt>
                <c:pt idx="8455">
                  <c:v>67.114000000000004</c:v>
                </c:pt>
                <c:pt idx="8456">
                  <c:v>67.114000000000004</c:v>
                </c:pt>
                <c:pt idx="8457">
                  <c:v>67.114000000000004</c:v>
                </c:pt>
                <c:pt idx="8458">
                  <c:v>67.114000000000004</c:v>
                </c:pt>
                <c:pt idx="8459">
                  <c:v>67.114000000000004</c:v>
                </c:pt>
                <c:pt idx="8460">
                  <c:v>67.114000000000004</c:v>
                </c:pt>
                <c:pt idx="8461">
                  <c:v>67.114000000000004</c:v>
                </c:pt>
                <c:pt idx="8462">
                  <c:v>67.114000000000004</c:v>
                </c:pt>
                <c:pt idx="8463">
                  <c:v>67.114000000000004</c:v>
                </c:pt>
                <c:pt idx="8464">
                  <c:v>67.114000000000004</c:v>
                </c:pt>
                <c:pt idx="8465">
                  <c:v>67.114000000000004</c:v>
                </c:pt>
                <c:pt idx="8466">
                  <c:v>67.114000000000004</c:v>
                </c:pt>
                <c:pt idx="8467">
                  <c:v>67.114000000000004</c:v>
                </c:pt>
                <c:pt idx="8468">
                  <c:v>67.114000000000004</c:v>
                </c:pt>
                <c:pt idx="8469">
                  <c:v>67.114000000000004</c:v>
                </c:pt>
                <c:pt idx="8470">
                  <c:v>67.114000000000004</c:v>
                </c:pt>
                <c:pt idx="8471">
                  <c:v>67.114000000000004</c:v>
                </c:pt>
                <c:pt idx="8472">
                  <c:v>67.114000000000004</c:v>
                </c:pt>
                <c:pt idx="8473">
                  <c:v>67.114000000000004</c:v>
                </c:pt>
                <c:pt idx="8474">
                  <c:v>67.114000000000004</c:v>
                </c:pt>
                <c:pt idx="8475">
                  <c:v>67.114000000000004</c:v>
                </c:pt>
                <c:pt idx="8476">
                  <c:v>67.114000000000004</c:v>
                </c:pt>
                <c:pt idx="8477">
                  <c:v>67.114000000000004</c:v>
                </c:pt>
                <c:pt idx="8478">
                  <c:v>67.114000000000004</c:v>
                </c:pt>
                <c:pt idx="8479">
                  <c:v>67.114000000000004</c:v>
                </c:pt>
                <c:pt idx="8480">
                  <c:v>67.114000000000004</c:v>
                </c:pt>
                <c:pt idx="8481">
                  <c:v>67.114000000000004</c:v>
                </c:pt>
                <c:pt idx="8482">
                  <c:v>67.114000000000004</c:v>
                </c:pt>
                <c:pt idx="8483">
                  <c:v>67.114000000000004</c:v>
                </c:pt>
                <c:pt idx="8484">
                  <c:v>67.114000000000004</c:v>
                </c:pt>
                <c:pt idx="8485">
                  <c:v>67.114000000000004</c:v>
                </c:pt>
                <c:pt idx="8486">
                  <c:v>67.114000000000004</c:v>
                </c:pt>
                <c:pt idx="8487">
                  <c:v>67.114000000000004</c:v>
                </c:pt>
                <c:pt idx="8488">
                  <c:v>67.114000000000004</c:v>
                </c:pt>
                <c:pt idx="8489">
                  <c:v>67.114000000000004</c:v>
                </c:pt>
                <c:pt idx="8490">
                  <c:v>67.114000000000004</c:v>
                </c:pt>
                <c:pt idx="8491">
                  <c:v>67.114000000000004</c:v>
                </c:pt>
                <c:pt idx="8492">
                  <c:v>67.114000000000004</c:v>
                </c:pt>
                <c:pt idx="8493">
                  <c:v>67.114000000000004</c:v>
                </c:pt>
                <c:pt idx="8494">
                  <c:v>67.114000000000004</c:v>
                </c:pt>
                <c:pt idx="8495">
                  <c:v>67.114000000000004</c:v>
                </c:pt>
                <c:pt idx="8496">
                  <c:v>67.114000000000004</c:v>
                </c:pt>
                <c:pt idx="8497">
                  <c:v>67.114000000000004</c:v>
                </c:pt>
                <c:pt idx="8498">
                  <c:v>67.114000000000004</c:v>
                </c:pt>
                <c:pt idx="8499">
                  <c:v>67.070999999999998</c:v>
                </c:pt>
                <c:pt idx="8500">
                  <c:v>67.070999999999998</c:v>
                </c:pt>
                <c:pt idx="8501">
                  <c:v>67.070999999999998</c:v>
                </c:pt>
                <c:pt idx="8502">
                  <c:v>67.070999999999998</c:v>
                </c:pt>
                <c:pt idx="8503">
                  <c:v>67.070999999999998</c:v>
                </c:pt>
                <c:pt idx="8504">
                  <c:v>67.070999999999998</c:v>
                </c:pt>
                <c:pt idx="8505">
                  <c:v>67.070999999999998</c:v>
                </c:pt>
                <c:pt idx="8506">
                  <c:v>67.070999999999998</c:v>
                </c:pt>
                <c:pt idx="8507">
                  <c:v>67.070999999999998</c:v>
                </c:pt>
                <c:pt idx="8508">
                  <c:v>67.070999999999998</c:v>
                </c:pt>
                <c:pt idx="8509">
                  <c:v>67.070999999999998</c:v>
                </c:pt>
                <c:pt idx="8510">
                  <c:v>67.070999999999998</c:v>
                </c:pt>
                <c:pt idx="8511">
                  <c:v>67.070999999999998</c:v>
                </c:pt>
                <c:pt idx="8512">
                  <c:v>67.070999999999998</c:v>
                </c:pt>
                <c:pt idx="8513">
                  <c:v>67.027999999999992</c:v>
                </c:pt>
                <c:pt idx="8514">
                  <c:v>67.027999999999992</c:v>
                </c:pt>
                <c:pt idx="8515">
                  <c:v>67.027999999999992</c:v>
                </c:pt>
                <c:pt idx="8516">
                  <c:v>67.027999999999992</c:v>
                </c:pt>
                <c:pt idx="8517">
                  <c:v>67.027999999999992</c:v>
                </c:pt>
                <c:pt idx="8518">
                  <c:v>67.027999999999992</c:v>
                </c:pt>
                <c:pt idx="8519">
                  <c:v>67.070999999999998</c:v>
                </c:pt>
                <c:pt idx="8520">
                  <c:v>67.070999999999998</c:v>
                </c:pt>
                <c:pt idx="8521">
                  <c:v>67.070999999999998</c:v>
                </c:pt>
                <c:pt idx="8522">
                  <c:v>67.070999999999998</c:v>
                </c:pt>
                <c:pt idx="8523">
                  <c:v>67.070999999999998</c:v>
                </c:pt>
                <c:pt idx="8524">
                  <c:v>67.070999999999998</c:v>
                </c:pt>
                <c:pt idx="8525">
                  <c:v>67.070999999999998</c:v>
                </c:pt>
                <c:pt idx="8526">
                  <c:v>67.070999999999998</c:v>
                </c:pt>
                <c:pt idx="8527">
                  <c:v>67.070999999999998</c:v>
                </c:pt>
                <c:pt idx="8528">
                  <c:v>67.070999999999998</c:v>
                </c:pt>
                <c:pt idx="8529">
                  <c:v>67.070999999999998</c:v>
                </c:pt>
                <c:pt idx="8530">
                  <c:v>67.070999999999998</c:v>
                </c:pt>
                <c:pt idx="8531">
                  <c:v>67.070999999999998</c:v>
                </c:pt>
                <c:pt idx="8532">
                  <c:v>67.027999999999992</c:v>
                </c:pt>
                <c:pt idx="8533">
                  <c:v>67.027999999999992</c:v>
                </c:pt>
                <c:pt idx="8534">
                  <c:v>67.027999999999992</c:v>
                </c:pt>
                <c:pt idx="8535">
                  <c:v>67.027999999999992</c:v>
                </c:pt>
                <c:pt idx="8536">
                  <c:v>67.027999999999992</c:v>
                </c:pt>
                <c:pt idx="8537">
                  <c:v>67.070999999999998</c:v>
                </c:pt>
                <c:pt idx="8538">
                  <c:v>67.070999999999998</c:v>
                </c:pt>
                <c:pt idx="8539">
                  <c:v>67.070999999999998</c:v>
                </c:pt>
                <c:pt idx="8540">
                  <c:v>67.027999999999992</c:v>
                </c:pt>
                <c:pt idx="8541">
                  <c:v>67.027999999999992</c:v>
                </c:pt>
                <c:pt idx="8542">
                  <c:v>67.027999999999992</c:v>
                </c:pt>
                <c:pt idx="8543">
                  <c:v>67.027999999999992</c:v>
                </c:pt>
                <c:pt idx="8544">
                  <c:v>67.027999999999992</c:v>
                </c:pt>
                <c:pt idx="8545">
                  <c:v>67.027999999999992</c:v>
                </c:pt>
                <c:pt idx="8546">
                  <c:v>67.027999999999992</c:v>
                </c:pt>
                <c:pt idx="8547">
                  <c:v>67.027999999999992</c:v>
                </c:pt>
                <c:pt idx="8548">
                  <c:v>67.027999999999992</c:v>
                </c:pt>
                <c:pt idx="8549">
                  <c:v>67.027999999999992</c:v>
                </c:pt>
                <c:pt idx="8550">
                  <c:v>67.027999999999992</c:v>
                </c:pt>
                <c:pt idx="8551">
                  <c:v>66.985000000000014</c:v>
                </c:pt>
                <c:pt idx="8552">
                  <c:v>67.027999999999992</c:v>
                </c:pt>
                <c:pt idx="8553">
                  <c:v>66.985000000000014</c:v>
                </c:pt>
                <c:pt idx="8554">
                  <c:v>66.985000000000014</c:v>
                </c:pt>
                <c:pt idx="8555">
                  <c:v>66.985000000000014</c:v>
                </c:pt>
                <c:pt idx="8556">
                  <c:v>67.027999999999992</c:v>
                </c:pt>
                <c:pt idx="8557">
                  <c:v>67.027999999999992</c:v>
                </c:pt>
                <c:pt idx="8558">
                  <c:v>67.027999999999992</c:v>
                </c:pt>
                <c:pt idx="8559">
                  <c:v>67.027999999999992</c:v>
                </c:pt>
                <c:pt idx="8560">
                  <c:v>67.070999999999998</c:v>
                </c:pt>
                <c:pt idx="8561">
                  <c:v>67.070999999999998</c:v>
                </c:pt>
                <c:pt idx="8562">
                  <c:v>67.070999999999998</c:v>
                </c:pt>
                <c:pt idx="8563">
                  <c:v>67.114000000000004</c:v>
                </c:pt>
                <c:pt idx="8564">
                  <c:v>67.114000000000004</c:v>
                </c:pt>
                <c:pt idx="8565">
                  <c:v>67.114000000000004</c:v>
                </c:pt>
                <c:pt idx="8566">
                  <c:v>67.157999999999987</c:v>
                </c:pt>
                <c:pt idx="8567">
                  <c:v>67.157999999999987</c:v>
                </c:pt>
                <c:pt idx="8568">
                  <c:v>67.157999999999987</c:v>
                </c:pt>
                <c:pt idx="8569">
                  <c:v>67.198999999999998</c:v>
                </c:pt>
                <c:pt idx="8570">
                  <c:v>67.198999999999998</c:v>
                </c:pt>
                <c:pt idx="8571">
                  <c:v>67.198999999999998</c:v>
                </c:pt>
                <c:pt idx="8572">
                  <c:v>67.242000000000004</c:v>
                </c:pt>
                <c:pt idx="8573">
                  <c:v>67.242000000000004</c:v>
                </c:pt>
                <c:pt idx="8574">
                  <c:v>67.242000000000004</c:v>
                </c:pt>
                <c:pt idx="8575">
                  <c:v>67.242000000000004</c:v>
                </c:pt>
                <c:pt idx="8576">
                  <c:v>67.242000000000004</c:v>
                </c:pt>
                <c:pt idx="8577">
                  <c:v>67.242000000000004</c:v>
                </c:pt>
                <c:pt idx="8578">
                  <c:v>67.242000000000004</c:v>
                </c:pt>
                <c:pt idx="8579">
                  <c:v>67.242000000000004</c:v>
                </c:pt>
                <c:pt idx="8580">
                  <c:v>67.284999999999997</c:v>
                </c:pt>
                <c:pt idx="8581">
                  <c:v>67.284999999999997</c:v>
                </c:pt>
                <c:pt idx="8582">
                  <c:v>67.284999999999997</c:v>
                </c:pt>
                <c:pt idx="8583">
                  <c:v>67.284999999999997</c:v>
                </c:pt>
                <c:pt idx="8584">
                  <c:v>67.284999999999997</c:v>
                </c:pt>
                <c:pt idx="8585">
                  <c:v>67.284999999999997</c:v>
                </c:pt>
                <c:pt idx="8586">
                  <c:v>67.284999999999997</c:v>
                </c:pt>
                <c:pt idx="8587">
                  <c:v>67.328999999999979</c:v>
                </c:pt>
                <c:pt idx="8588">
                  <c:v>67.328999999999979</c:v>
                </c:pt>
                <c:pt idx="8589">
                  <c:v>67.328999999999979</c:v>
                </c:pt>
                <c:pt idx="8590">
                  <c:v>67.328999999999979</c:v>
                </c:pt>
                <c:pt idx="8591">
                  <c:v>67.328999999999979</c:v>
                </c:pt>
                <c:pt idx="8592">
                  <c:v>67.328999999999979</c:v>
                </c:pt>
                <c:pt idx="8593">
                  <c:v>67.328999999999979</c:v>
                </c:pt>
                <c:pt idx="8594">
                  <c:v>67.328999999999979</c:v>
                </c:pt>
                <c:pt idx="8595">
                  <c:v>67.371999999999986</c:v>
                </c:pt>
                <c:pt idx="8596">
                  <c:v>67.328999999999979</c:v>
                </c:pt>
                <c:pt idx="8597">
                  <c:v>67.328999999999979</c:v>
                </c:pt>
                <c:pt idx="8598">
                  <c:v>67.328999999999979</c:v>
                </c:pt>
                <c:pt idx="8599">
                  <c:v>67.328999999999979</c:v>
                </c:pt>
                <c:pt idx="8600">
                  <c:v>67.328999999999979</c:v>
                </c:pt>
                <c:pt idx="8601">
                  <c:v>67.328999999999979</c:v>
                </c:pt>
                <c:pt idx="8602">
                  <c:v>67.328999999999979</c:v>
                </c:pt>
                <c:pt idx="8603">
                  <c:v>67.328999999999979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67.242000000000004</c:v>
                </c:pt>
                <c:pt idx="8608">
                  <c:v>67.242000000000004</c:v>
                </c:pt>
                <c:pt idx="8609">
                  <c:v>67.242000000000004</c:v>
                </c:pt>
                <c:pt idx="8610">
                  <c:v>67.242000000000004</c:v>
                </c:pt>
                <c:pt idx="8611">
                  <c:v>67.198999999999998</c:v>
                </c:pt>
                <c:pt idx="8612">
                  <c:v>67.198999999999998</c:v>
                </c:pt>
                <c:pt idx="8613">
                  <c:v>67.198999999999998</c:v>
                </c:pt>
                <c:pt idx="8614">
                  <c:v>67.157999999999987</c:v>
                </c:pt>
                <c:pt idx="8615">
                  <c:v>67.157999999999987</c:v>
                </c:pt>
                <c:pt idx="8616">
                  <c:v>67.157999999999987</c:v>
                </c:pt>
                <c:pt idx="8617">
                  <c:v>67.157999999999987</c:v>
                </c:pt>
                <c:pt idx="8618">
                  <c:v>67.157999999999987</c:v>
                </c:pt>
                <c:pt idx="8619">
                  <c:v>67.157999999999987</c:v>
                </c:pt>
                <c:pt idx="8620">
                  <c:v>67.157999999999987</c:v>
                </c:pt>
                <c:pt idx="8621">
                  <c:v>67.157999999999987</c:v>
                </c:pt>
                <c:pt idx="8622">
                  <c:v>67.198999999999998</c:v>
                </c:pt>
                <c:pt idx="8623">
                  <c:v>67.198999999999998</c:v>
                </c:pt>
                <c:pt idx="8624">
                  <c:v>67.198999999999998</c:v>
                </c:pt>
                <c:pt idx="8625">
                  <c:v>67.198999999999998</c:v>
                </c:pt>
                <c:pt idx="8626">
                  <c:v>67.198999999999998</c:v>
                </c:pt>
                <c:pt idx="8627">
                  <c:v>67.198999999999998</c:v>
                </c:pt>
                <c:pt idx="8628">
                  <c:v>67.198999999999998</c:v>
                </c:pt>
                <c:pt idx="8629">
                  <c:v>67.242000000000004</c:v>
                </c:pt>
                <c:pt idx="8630">
                  <c:v>67.242000000000004</c:v>
                </c:pt>
                <c:pt idx="8631">
                  <c:v>67.242000000000004</c:v>
                </c:pt>
                <c:pt idx="8632">
                  <c:v>67.242000000000004</c:v>
                </c:pt>
                <c:pt idx="8633">
                  <c:v>67.242000000000004</c:v>
                </c:pt>
                <c:pt idx="8634">
                  <c:v>67.284999999999997</c:v>
                </c:pt>
                <c:pt idx="8635">
                  <c:v>67.284999999999997</c:v>
                </c:pt>
                <c:pt idx="8636">
                  <c:v>67.284999999999997</c:v>
                </c:pt>
                <c:pt idx="8637">
                  <c:v>67.284999999999997</c:v>
                </c:pt>
                <c:pt idx="8638">
                  <c:v>67.284999999999997</c:v>
                </c:pt>
                <c:pt idx="8639">
                  <c:v>67.284999999999997</c:v>
                </c:pt>
                <c:pt idx="8640">
                  <c:v>67.284999999999997</c:v>
                </c:pt>
                <c:pt idx="8641">
                  <c:v>67.284999999999997</c:v>
                </c:pt>
                <c:pt idx="8642">
                  <c:v>67.284999999999997</c:v>
                </c:pt>
                <c:pt idx="8643">
                  <c:v>67.284999999999997</c:v>
                </c:pt>
                <c:pt idx="8644">
                  <c:v>67.284999999999997</c:v>
                </c:pt>
                <c:pt idx="8645">
                  <c:v>67.284999999999997</c:v>
                </c:pt>
                <c:pt idx="8646">
                  <c:v>67.284999999999997</c:v>
                </c:pt>
                <c:pt idx="8647">
                  <c:v>67.626999999999981</c:v>
                </c:pt>
                <c:pt idx="8648">
                  <c:v>67.543000000000006</c:v>
                </c:pt>
                <c:pt idx="8649">
                  <c:v>67.456000000000003</c:v>
                </c:pt>
                <c:pt idx="8650">
                  <c:v>67.412999999999997</c:v>
                </c:pt>
                <c:pt idx="8651">
                  <c:v>67.371999999999986</c:v>
                </c:pt>
                <c:pt idx="8652">
                  <c:v>67.328999999999979</c:v>
                </c:pt>
                <c:pt idx="8653">
                  <c:v>67.328999999999979</c:v>
                </c:pt>
                <c:pt idx="8654">
                  <c:v>67.328999999999979</c:v>
                </c:pt>
                <c:pt idx="8655">
                  <c:v>67.328999999999979</c:v>
                </c:pt>
                <c:pt idx="8656">
                  <c:v>67.284999999999997</c:v>
                </c:pt>
                <c:pt idx="8657">
                  <c:v>67.284999999999997</c:v>
                </c:pt>
                <c:pt idx="8658">
                  <c:v>67.284999999999997</c:v>
                </c:pt>
                <c:pt idx="8659">
                  <c:v>67.284999999999997</c:v>
                </c:pt>
                <c:pt idx="8660">
                  <c:v>67.284999999999997</c:v>
                </c:pt>
                <c:pt idx="8661">
                  <c:v>67.284999999999997</c:v>
                </c:pt>
                <c:pt idx="8662">
                  <c:v>67.284999999999997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67.328999999999979</c:v>
                </c:pt>
                <c:pt idx="8666">
                  <c:v>67.328999999999979</c:v>
                </c:pt>
                <c:pt idx="8667">
                  <c:v>67.328999999999979</c:v>
                </c:pt>
                <c:pt idx="8668">
                  <c:v>67.371999999999986</c:v>
                </c:pt>
                <c:pt idx="8669">
                  <c:v>67.371999999999986</c:v>
                </c:pt>
                <c:pt idx="8670">
                  <c:v>67.371999999999986</c:v>
                </c:pt>
                <c:pt idx="8671">
                  <c:v>67.412999999999997</c:v>
                </c:pt>
                <c:pt idx="8672">
                  <c:v>67.412999999999997</c:v>
                </c:pt>
                <c:pt idx="8673">
                  <c:v>67.412999999999997</c:v>
                </c:pt>
                <c:pt idx="8674">
                  <c:v>67.412999999999997</c:v>
                </c:pt>
                <c:pt idx="8675">
                  <c:v>67.456000000000003</c:v>
                </c:pt>
                <c:pt idx="8676">
                  <c:v>67.456000000000003</c:v>
                </c:pt>
                <c:pt idx="8677">
                  <c:v>67.456000000000003</c:v>
                </c:pt>
                <c:pt idx="8678">
                  <c:v>67.456000000000003</c:v>
                </c:pt>
                <c:pt idx="8679">
                  <c:v>67.412999999999997</c:v>
                </c:pt>
                <c:pt idx="8680">
                  <c:v>67.412999999999997</c:v>
                </c:pt>
                <c:pt idx="8681">
                  <c:v>67.412999999999997</c:v>
                </c:pt>
                <c:pt idx="8682">
                  <c:v>67.371999999999986</c:v>
                </c:pt>
                <c:pt idx="8683">
                  <c:v>67.371999999999986</c:v>
                </c:pt>
                <c:pt idx="8684">
                  <c:v>67.371999999999986</c:v>
                </c:pt>
                <c:pt idx="8685">
                  <c:v>67.371999999999986</c:v>
                </c:pt>
                <c:pt idx="8686">
                  <c:v>67.328999999999979</c:v>
                </c:pt>
                <c:pt idx="8687">
                  <c:v>67.328999999999979</c:v>
                </c:pt>
                <c:pt idx="8688">
                  <c:v>67.328999999999979</c:v>
                </c:pt>
                <c:pt idx="8689">
                  <c:v>67.328999999999979</c:v>
                </c:pt>
                <c:pt idx="8690">
                  <c:v>67.284999999999997</c:v>
                </c:pt>
                <c:pt idx="8691">
                  <c:v>67.284999999999997</c:v>
                </c:pt>
                <c:pt idx="8692">
                  <c:v>67.242000000000004</c:v>
                </c:pt>
                <c:pt idx="8693">
                  <c:v>67.242000000000004</c:v>
                </c:pt>
                <c:pt idx="8694">
                  <c:v>67.242000000000004</c:v>
                </c:pt>
                <c:pt idx="8695">
                  <c:v>67.198999999999998</c:v>
                </c:pt>
                <c:pt idx="8696">
                  <c:v>67.198999999999998</c:v>
                </c:pt>
                <c:pt idx="8697">
                  <c:v>67.157999999999987</c:v>
                </c:pt>
                <c:pt idx="8698">
                  <c:v>67.157999999999987</c:v>
                </c:pt>
                <c:pt idx="8699">
                  <c:v>67.157999999999987</c:v>
                </c:pt>
                <c:pt idx="8700">
                  <c:v>67.114000000000004</c:v>
                </c:pt>
                <c:pt idx="8701">
                  <c:v>67.114000000000004</c:v>
                </c:pt>
                <c:pt idx="8702">
                  <c:v>67.070999999999998</c:v>
                </c:pt>
                <c:pt idx="8703">
                  <c:v>67.070999999999998</c:v>
                </c:pt>
                <c:pt idx="8704">
                  <c:v>67.070999999999998</c:v>
                </c:pt>
                <c:pt idx="8705">
                  <c:v>67.027999999999992</c:v>
                </c:pt>
                <c:pt idx="8706">
                  <c:v>67.027999999999992</c:v>
                </c:pt>
                <c:pt idx="8707">
                  <c:v>67.027999999999992</c:v>
                </c:pt>
                <c:pt idx="8708">
                  <c:v>66.985000000000014</c:v>
                </c:pt>
                <c:pt idx="8709">
                  <c:v>66.985000000000014</c:v>
                </c:pt>
                <c:pt idx="8710">
                  <c:v>66.985000000000014</c:v>
                </c:pt>
                <c:pt idx="8711">
                  <c:v>66.985000000000014</c:v>
                </c:pt>
                <c:pt idx="8712">
                  <c:v>66.985000000000014</c:v>
                </c:pt>
                <c:pt idx="8713">
                  <c:v>66.985000000000014</c:v>
                </c:pt>
                <c:pt idx="8714">
                  <c:v>66.985000000000014</c:v>
                </c:pt>
                <c:pt idx="8715">
                  <c:v>66.985000000000014</c:v>
                </c:pt>
                <c:pt idx="8716">
                  <c:v>66.985000000000014</c:v>
                </c:pt>
                <c:pt idx="8717">
                  <c:v>66.985000000000014</c:v>
                </c:pt>
                <c:pt idx="8718">
                  <c:v>66.985000000000014</c:v>
                </c:pt>
                <c:pt idx="8719">
                  <c:v>66.985000000000014</c:v>
                </c:pt>
                <c:pt idx="8720">
                  <c:v>66.985000000000014</c:v>
                </c:pt>
                <c:pt idx="8721">
                  <c:v>66.985000000000014</c:v>
                </c:pt>
                <c:pt idx="8722">
                  <c:v>67.027999999999992</c:v>
                </c:pt>
                <c:pt idx="8723">
                  <c:v>67.027999999999992</c:v>
                </c:pt>
                <c:pt idx="8724">
                  <c:v>67.027999999999992</c:v>
                </c:pt>
                <c:pt idx="8725">
                  <c:v>67.027999999999992</c:v>
                </c:pt>
                <c:pt idx="8726">
                  <c:v>67.027999999999992</c:v>
                </c:pt>
                <c:pt idx="8727">
                  <c:v>67.027999999999992</c:v>
                </c:pt>
                <c:pt idx="8728">
                  <c:v>67.027999999999992</c:v>
                </c:pt>
                <c:pt idx="8729">
                  <c:v>67.027999999999992</c:v>
                </c:pt>
                <c:pt idx="8730">
                  <c:v>67.027999999999992</c:v>
                </c:pt>
                <c:pt idx="8731">
                  <c:v>67.070999999999998</c:v>
                </c:pt>
                <c:pt idx="8732">
                  <c:v>67.070999999999998</c:v>
                </c:pt>
                <c:pt idx="8733">
                  <c:v>67.070999999999998</c:v>
                </c:pt>
                <c:pt idx="8734">
                  <c:v>67.070999999999998</c:v>
                </c:pt>
                <c:pt idx="8735">
                  <c:v>67.070999999999998</c:v>
                </c:pt>
                <c:pt idx="8736">
                  <c:v>67.070999999999998</c:v>
                </c:pt>
                <c:pt idx="8737">
                  <c:v>67.114000000000004</c:v>
                </c:pt>
                <c:pt idx="8738">
                  <c:v>67.114000000000004</c:v>
                </c:pt>
                <c:pt idx="8739">
                  <c:v>67.114000000000004</c:v>
                </c:pt>
                <c:pt idx="8740">
                  <c:v>67.114000000000004</c:v>
                </c:pt>
                <c:pt idx="8741">
                  <c:v>67.114000000000004</c:v>
                </c:pt>
                <c:pt idx="8742">
                  <c:v>67.114000000000004</c:v>
                </c:pt>
                <c:pt idx="8743">
                  <c:v>67.114000000000004</c:v>
                </c:pt>
                <c:pt idx="8744">
                  <c:v>67.114000000000004</c:v>
                </c:pt>
                <c:pt idx="8745">
                  <c:v>67.114000000000004</c:v>
                </c:pt>
                <c:pt idx="8746">
                  <c:v>67.114000000000004</c:v>
                </c:pt>
                <c:pt idx="8747">
                  <c:v>67.157999999999987</c:v>
                </c:pt>
                <c:pt idx="8748">
                  <c:v>67.157999999999987</c:v>
                </c:pt>
                <c:pt idx="8749">
                  <c:v>67.157999999999987</c:v>
                </c:pt>
                <c:pt idx="8750">
                  <c:v>67.157999999999987</c:v>
                </c:pt>
                <c:pt idx="8751">
                  <c:v>67.198999999999998</c:v>
                </c:pt>
                <c:pt idx="8752">
                  <c:v>67.198999999999998</c:v>
                </c:pt>
                <c:pt idx="8753">
                  <c:v>67.198999999999998</c:v>
                </c:pt>
                <c:pt idx="8754">
                  <c:v>67.198999999999998</c:v>
                </c:pt>
                <c:pt idx="8755">
                  <c:v>67.198999999999998</c:v>
                </c:pt>
                <c:pt idx="8756">
                  <c:v>67.198999999999998</c:v>
                </c:pt>
                <c:pt idx="8757">
                  <c:v>67.198999999999998</c:v>
                </c:pt>
                <c:pt idx="8758">
                  <c:v>67.198999999999998</c:v>
                </c:pt>
                <c:pt idx="8759">
                  <c:v>67.242000000000004</c:v>
                </c:pt>
                <c:pt idx="8760">
                  <c:v>67.242000000000004</c:v>
                </c:pt>
                <c:pt idx="8761">
                  <c:v>67.242000000000004</c:v>
                </c:pt>
                <c:pt idx="8762">
                  <c:v>67.242000000000004</c:v>
                </c:pt>
                <c:pt idx="8763">
                  <c:v>67.242000000000004</c:v>
                </c:pt>
                <c:pt idx="8764">
                  <c:v>67.242000000000004</c:v>
                </c:pt>
                <c:pt idx="8765">
                  <c:v>67.242000000000004</c:v>
                </c:pt>
                <c:pt idx="8766">
                  <c:v>67.284999999999997</c:v>
                </c:pt>
                <c:pt idx="8767">
                  <c:v>67.284999999999997</c:v>
                </c:pt>
                <c:pt idx="8768">
                  <c:v>67.284999999999997</c:v>
                </c:pt>
                <c:pt idx="8769">
                  <c:v>67.284999999999997</c:v>
                </c:pt>
                <c:pt idx="8770">
                  <c:v>67.284999999999997</c:v>
                </c:pt>
                <c:pt idx="8771">
                  <c:v>67.284999999999997</c:v>
                </c:pt>
                <c:pt idx="8772">
                  <c:v>67.284999999999997</c:v>
                </c:pt>
                <c:pt idx="8773">
                  <c:v>67.284999999999997</c:v>
                </c:pt>
                <c:pt idx="8774">
                  <c:v>67.284999999999997</c:v>
                </c:pt>
                <c:pt idx="8775">
                  <c:v>67.284999999999997</c:v>
                </c:pt>
                <c:pt idx="8776">
                  <c:v>67.284999999999997</c:v>
                </c:pt>
                <c:pt idx="8777">
                  <c:v>67.328999999999979</c:v>
                </c:pt>
                <c:pt idx="8778">
                  <c:v>67.328999999999979</c:v>
                </c:pt>
                <c:pt idx="8779">
                  <c:v>67.328999999999979</c:v>
                </c:pt>
                <c:pt idx="8780">
                  <c:v>67.371999999999986</c:v>
                </c:pt>
                <c:pt idx="8781">
                  <c:v>67.371999999999986</c:v>
                </c:pt>
                <c:pt idx="8782">
                  <c:v>67.371999999999986</c:v>
                </c:pt>
                <c:pt idx="8783">
                  <c:v>67.371999999999986</c:v>
                </c:pt>
                <c:pt idx="8784">
                  <c:v>67.371999999999986</c:v>
                </c:pt>
                <c:pt idx="8785">
                  <c:v>67.371999999999986</c:v>
                </c:pt>
                <c:pt idx="8786">
                  <c:v>67.371999999999986</c:v>
                </c:pt>
                <c:pt idx="8787">
                  <c:v>67.371999999999986</c:v>
                </c:pt>
                <c:pt idx="8788">
                  <c:v>67.371999999999986</c:v>
                </c:pt>
                <c:pt idx="8789">
                  <c:v>67.371999999999986</c:v>
                </c:pt>
                <c:pt idx="8790">
                  <c:v>67.371999999999986</c:v>
                </c:pt>
                <c:pt idx="8791">
                  <c:v>67.371999999999986</c:v>
                </c:pt>
                <c:pt idx="8792">
                  <c:v>67.328999999999979</c:v>
                </c:pt>
                <c:pt idx="8793">
                  <c:v>67.328999999999979</c:v>
                </c:pt>
                <c:pt idx="8794">
                  <c:v>67.328999999999979</c:v>
                </c:pt>
                <c:pt idx="8795">
                  <c:v>67.328999999999979</c:v>
                </c:pt>
                <c:pt idx="8796">
                  <c:v>67.284999999999997</c:v>
                </c:pt>
                <c:pt idx="8797">
                  <c:v>67.284999999999997</c:v>
                </c:pt>
                <c:pt idx="8798">
                  <c:v>67.284999999999997</c:v>
                </c:pt>
                <c:pt idx="8799">
                  <c:v>67.284999999999997</c:v>
                </c:pt>
                <c:pt idx="8800">
                  <c:v>67.284999999999997</c:v>
                </c:pt>
                <c:pt idx="8801">
                  <c:v>67.284999999999997</c:v>
                </c:pt>
                <c:pt idx="8802">
                  <c:v>67.284999999999997</c:v>
                </c:pt>
                <c:pt idx="8803">
                  <c:v>67.284999999999997</c:v>
                </c:pt>
                <c:pt idx="8804">
                  <c:v>67.328999999999979</c:v>
                </c:pt>
                <c:pt idx="8805">
                  <c:v>67.328999999999979</c:v>
                </c:pt>
                <c:pt idx="8806">
                  <c:v>67.328999999999979</c:v>
                </c:pt>
                <c:pt idx="8807">
                  <c:v>67.328999999999979</c:v>
                </c:pt>
                <c:pt idx="8808">
                  <c:v>67.328999999999979</c:v>
                </c:pt>
                <c:pt idx="8809">
                  <c:v>67.328999999999979</c:v>
                </c:pt>
                <c:pt idx="8810">
                  <c:v>67.328999999999979</c:v>
                </c:pt>
                <c:pt idx="8811">
                  <c:v>67.328999999999979</c:v>
                </c:pt>
                <c:pt idx="8812">
                  <c:v>67.328999999999979</c:v>
                </c:pt>
                <c:pt idx="8813">
                  <c:v>67.328999999999979</c:v>
                </c:pt>
                <c:pt idx="8814">
                  <c:v>67.328999999999979</c:v>
                </c:pt>
                <c:pt idx="8815">
                  <c:v>67.328999999999979</c:v>
                </c:pt>
                <c:pt idx="8816">
                  <c:v>67.371999999999986</c:v>
                </c:pt>
                <c:pt idx="8817">
                  <c:v>67.371999999999986</c:v>
                </c:pt>
                <c:pt idx="8818">
                  <c:v>67.371999999999986</c:v>
                </c:pt>
                <c:pt idx="8819">
                  <c:v>67.371999999999986</c:v>
                </c:pt>
                <c:pt idx="8820">
                  <c:v>67.371999999999986</c:v>
                </c:pt>
                <c:pt idx="8821">
                  <c:v>67.412999999999997</c:v>
                </c:pt>
                <c:pt idx="8822">
                  <c:v>67.412999999999997</c:v>
                </c:pt>
                <c:pt idx="8823">
                  <c:v>67.412999999999997</c:v>
                </c:pt>
                <c:pt idx="8824">
                  <c:v>67.456000000000003</c:v>
                </c:pt>
                <c:pt idx="8825">
                  <c:v>67.456000000000003</c:v>
                </c:pt>
                <c:pt idx="8826">
                  <c:v>67.456000000000003</c:v>
                </c:pt>
                <c:pt idx="8827">
                  <c:v>67.456000000000003</c:v>
                </c:pt>
                <c:pt idx="8828">
                  <c:v>67.456000000000003</c:v>
                </c:pt>
                <c:pt idx="8829">
                  <c:v>67.456000000000003</c:v>
                </c:pt>
                <c:pt idx="8830">
                  <c:v>67.456000000000003</c:v>
                </c:pt>
                <c:pt idx="8831">
                  <c:v>67.456000000000003</c:v>
                </c:pt>
                <c:pt idx="8832">
                  <c:v>67.456000000000003</c:v>
                </c:pt>
                <c:pt idx="8833">
                  <c:v>67.456000000000003</c:v>
                </c:pt>
                <c:pt idx="8834">
                  <c:v>67.456000000000003</c:v>
                </c:pt>
                <c:pt idx="8835">
                  <c:v>67.456000000000003</c:v>
                </c:pt>
                <c:pt idx="8836">
                  <c:v>67.456000000000003</c:v>
                </c:pt>
                <c:pt idx="8837">
                  <c:v>67.456000000000003</c:v>
                </c:pt>
                <c:pt idx="8838">
                  <c:v>67.412999999999997</c:v>
                </c:pt>
                <c:pt idx="8839">
                  <c:v>67.412999999999997</c:v>
                </c:pt>
                <c:pt idx="8840">
                  <c:v>67.412999999999997</c:v>
                </c:pt>
                <c:pt idx="8841">
                  <c:v>67.412999999999997</c:v>
                </c:pt>
                <c:pt idx="8842">
                  <c:v>67.412999999999997</c:v>
                </c:pt>
                <c:pt idx="8843">
                  <c:v>67.412999999999997</c:v>
                </c:pt>
                <c:pt idx="8844">
                  <c:v>67.371999999999986</c:v>
                </c:pt>
                <c:pt idx="8845">
                  <c:v>67.371999999999986</c:v>
                </c:pt>
                <c:pt idx="8846">
                  <c:v>67.371999999999986</c:v>
                </c:pt>
                <c:pt idx="8847">
                  <c:v>67.371999999999986</c:v>
                </c:pt>
                <c:pt idx="8848">
                  <c:v>67.371999999999986</c:v>
                </c:pt>
                <c:pt idx="8849">
                  <c:v>67.328999999999979</c:v>
                </c:pt>
                <c:pt idx="8850">
                  <c:v>67.328999999999979</c:v>
                </c:pt>
                <c:pt idx="8851">
                  <c:v>67.328999999999979</c:v>
                </c:pt>
                <c:pt idx="8852">
                  <c:v>67.328999999999979</c:v>
                </c:pt>
                <c:pt idx="8853">
                  <c:v>67.328999999999979</c:v>
                </c:pt>
                <c:pt idx="8854">
                  <c:v>67.328999999999979</c:v>
                </c:pt>
                <c:pt idx="8855">
                  <c:v>67.328999999999979</c:v>
                </c:pt>
                <c:pt idx="8856">
                  <c:v>67.328999999999979</c:v>
                </c:pt>
                <c:pt idx="8857">
                  <c:v>67.328999999999979</c:v>
                </c:pt>
                <c:pt idx="8858">
                  <c:v>67.371999999999986</c:v>
                </c:pt>
                <c:pt idx="8859">
                  <c:v>67.371999999999986</c:v>
                </c:pt>
                <c:pt idx="8860">
                  <c:v>67.371999999999986</c:v>
                </c:pt>
                <c:pt idx="8861">
                  <c:v>67.412999999999997</c:v>
                </c:pt>
                <c:pt idx="8862">
                  <c:v>67.412999999999997</c:v>
                </c:pt>
                <c:pt idx="8863">
                  <c:v>67.412999999999997</c:v>
                </c:pt>
                <c:pt idx="8864">
                  <c:v>67.412999999999997</c:v>
                </c:pt>
                <c:pt idx="8865">
                  <c:v>67.456000000000003</c:v>
                </c:pt>
                <c:pt idx="8866">
                  <c:v>67.456000000000003</c:v>
                </c:pt>
                <c:pt idx="8867">
                  <c:v>67.456000000000003</c:v>
                </c:pt>
                <c:pt idx="8868">
                  <c:v>67.456000000000003</c:v>
                </c:pt>
                <c:pt idx="8869">
                  <c:v>67.456000000000003</c:v>
                </c:pt>
                <c:pt idx="8870">
                  <c:v>67.456000000000003</c:v>
                </c:pt>
                <c:pt idx="8871">
                  <c:v>67.456000000000003</c:v>
                </c:pt>
                <c:pt idx="8872">
                  <c:v>67.456000000000003</c:v>
                </c:pt>
                <c:pt idx="8873">
                  <c:v>67.456000000000003</c:v>
                </c:pt>
                <c:pt idx="8874">
                  <c:v>67.412999999999997</c:v>
                </c:pt>
                <c:pt idx="8875">
                  <c:v>67.412999999999997</c:v>
                </c:pt>
                <c:pt idx="8876">
                  <c:v>67.412999999999997</c:v>
                </c:pt>
                <c:pt idx="8877">
                  <c:v>67.412999999999997</c:v>
                </c:pt>
                <c:pt idx="8878">
                  <c:v>67.371999999999986</c:v>
                </c:pt>
                <c:pt idx="8879">
                  <c:v>67.371999999999986</c:v>
                </c:pt>
                <c:pt idx="8880">
                  <c:v>67.371999999999986</c:v>
                </c:pt>
                <c:pt idx="8881">
                  <c:v>67.328999999999979</c:v>
                </c:pt>
                <c:pt idx="8882">
                  <c:v>67.328999999999979</c:v>
                </c:pt>
                <c:pt idx="8883">
                  <c:v>67.328999999999979</c:v>
                </c:pt>
                <c:pt idx="8884">
                  <c:v>67.328999999999979</c:v>
                </c:pt>
                <c:pt idx="8885">
                  <c:v>67.328999999999979</c:v>
                </c:pt>
                <c:pt idx="8886">
                  <c:v>67.328999999999979</c:v>
                </c:pt>
                <c:pt idx="8887">
                  <c:v>67.328999999999979</c:v>
                </c:pt>
                <c:pt idx="8888">
                  <c:v>67.328999999999979</c:v>
                </c:pt>
                <c:pt idx="8889">
                  <c:v>67.371999999999986</c:v>
                </c:pt>
                <c:pt idx="8890">
                  <c:v>67.371999999999986</c:v>
                </c:pt>
                <c:pt idx="8891">
                  <c:v>67.371999999999986</c:v>
                </c:pt>
                <c:pt idx="8892">
                  <c:v>67.412999999999997</c:v>
                </c:pt>
                <c:pt idx="8893">
                  <c:v>67.412999999999997</c:v>
                </c:pt>
                <c:pt idx="8894">
                  <c:v>67.456000000000003</c:v>
                </c:pt>
                <c:pt idx="8895">
                  <c:v>67.456000000000003</c:v>
                </c:pt>
                <c:pt idx="8896">
                  <c:v>67.456000000000003</c:v>
                </c:pt>
                <c:pt idx="8897">
                  <c:v>67.456000000000003</c:v>
                </c:pt>
                <c:pt idx="8898">
                  <c:v>67.456000000000003</c:v>
                </c:pt>
                <c:pt idx="8899">
                  <c:v>67.456000000000003</c:v>
                </c:pt>
                <c:pt idx="8900">
                  <c:v>67.456000000000003</c:v>
                </c:pt>
                <c:pt idx="8901">
                  <c:v>67.456000000000003</c:v>
                </c:pt>
                <c:pt idx="8902">
                  <c:v>67.456000000000003</c:v>
                </c:pt>
                <c:pt idx="8903">
                  <c:v>67.456000000000003</c:v>
                </c:pt>
                <c:pt idx="8904">
                  <c:v>67.456000000000003</c:v>
                </c:pt>
                <c:pt idx="8905">
                  <c:v>67.456000000000003</c:v>
                </c:pt>
                <c:pt idx="8906">
                  <c:v>67.412999999999997</c:v>
                </c:pt>
                <c:pt idx="8907">
                  <c:v>67.412999999999997</c:v>
                </c:pt>
                <c:pt idx="8908">
                  <c:v>67.412999999999997</c:v>
                </c:pt>
                <c:pt idx="8909">
                  <c:v>67.412999999999997</c:v>
                </c:pt>
                <c:pt idx="8910">
                  <c:v>67.412999999999997</c:v>
                </c:pt>
                <c:pt idx="8911">
                  <c:v>67.412999999999997</c:v>
                </c:pt>
                <c:pt idx="8912">
                  <c:v>67.412999999999997</c:v>
                </c:pt>
                <c:pt idx="8913">
                  <c:v>67.412999999999997</c:v>
                </c:pt>
                <c:pt idx="8914">
                  <c:v>67.412999999999997</c:v>
                </c:pt>
                <c:pt idx="8915">
                  <c:v>67.412999999999997</c:v>
                </c:pt>
                <c:pt idx="8916">
                  <c:v>67.412999999999997</c:v>
                </c:pt>
                <c:pt idx="8917">
                  <c:v>67.412999999999997</c:v>
                </c:pt>
                <c:pt idx="8918">
                  <c:v>67.412999999999997</c:v>
                </c:pt>
                <c:pt idx="8919">
                  <c:v>67.456000000000003</c:v>
                </c:pt>
                <c:pt idx="8920">
                  <c:v>67.456000000000003</c:v>
                </c:pt>
                <c:pt idx="8921">
                  <c:v>67.456000000000003</c:v>
                </c:pt>
                <c:pt idx="8922">
                  <c:v>67.456000000000003</c:v>
                </c:pt>
                <c:pt idx="8923">
                  <c:v>67.456000000000003</c:v>
                </c:pt>
                <c:pt idx="8924">
                  <c:v>67.456000000000003</c:v>
                </c:pt>
                <c:pt idx="8925">
                  <c:v>67.456000000000003</c:v>
                </c:pt>
                <c:pt idx="8926">
                  <c:v>67.5</c:v>
                </c:pt>
                <c:pt idx="8927">
                  <c:v>67.5</c:v>
                </c:pt>
                <c:pt idx="8928">
                  <c:v>67.5</c:v>
                </c:pt>
                <c:pt idx="8929">
                  <c:v>67.5</c:v>
                </c:pt>
                <c:pt idx="8930">
                  <c:v>67.5</c:v>
                </c:pt>
                <c:pt idx="8931">
                  <c:v>67.543000000000006</c:v>
                </c:pt>
                <c:pt idx="8932">
                  <c:v>67.543000000000006</c:v>
                </c:pt>
                <c:pt idx="8933">
                  <c:v>67.5</c:v>
                </c:pt>
                <c:pt idx="8934">
                  <c:v>67.543000000000006</c:v>
                </c:pt>
                <c:pt idx="8935">
                  <c:v>67.543000000000006</c:v>
                </c:pt>
                <c:pt idx="8936">
                  <c:v>67.543000000000006</c:v>
                </c:pt>
                <c:pt idx="8937">
                  <c:v>67.543000000000006</c:v>
                </c:pt>
                <c:pt idx="8938">
                  <c:v>67.543000000000006</c:v>
                </c:pt>
                <c:pt idx="8939">
                  <c:v>67.543000000000006</c:v>
                </c:pt>
                <c:pt idx="8940">
                  <c:v>67.543000000000006</c:v>
                </c:pt>
                <c:pt idx="8941">
                  <c:v>67.543000000000006</c:v>
                </c:pt>
                <c:pt idx="8942">
                  <c:v>67.543000000000006</c:v>
                </c:pt>
                <c:pt idx="8943">
                  <c:v>67.543000000000006</c:v>
                </c:pt>
                <c:pt idx="8944">
                  <c:v>67.543000000000006</c:v>
                </c:pt>
                <c:pt idx="8945">
                  <c:v>67.543000000000006</c:v>
                </c:pt>
                <c:pt idx="8946">
                  <c:v>67.543000000000006</c:v>
                </c:pt>
                <c:pt idx="8947">
                  <c:v>67.543000000000006</c:v>
                </c:pt>
                <c:pt idx="8948">
                  <c:v>67.543000000000006</c:v>
                </c:pt>
                <c:pt idx="8949">
                  <c:v>67.543000000000006</c:v>
                </c:pt>
                <c:pt idx="8950">
                  <c:v>67.543000000000006</c:v>
                </c:pt>
                <c:pt idx="8951">
                  <c:v>67.543000000000006</c:v>
                </c:pt>
                <c:pt idx="8952">
                  <c:v>67.543000000000006</c:v>
                </c:pt>
                <c:pt idx="8953">
                  <c:v>67.543000000000006</c:v>
                </c:pt>
                <c:pt idx="8954">
                  <c:v>67.543000000000006</c:v>
                </c:pt>
                <c:pt idx="8955">
                  <c:v>67.543000000000006</c:v>
                </c:pt>
                <c:pt idx="8956">
                  <c:v>67.543000000000006</c:v>
                </c:pt>
                <c:pt idx="8957">
                  <c:v>67.543000000000006</c:v>
                </c:pt>
                <c:pt idx="8958">
                  <c:v>67.543000000000006</c:v>
                </c:pt>
                <c:pt idx="8959">
                  <c:v>67.543000000000006</c:v>
                </c:pt>
                <c:pt idx="8960">
                  <c:v>67.543000000000006</c:v>
                </c:pt>
                <c:pt idx="8961">
                  <c:v>67.543000000000006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67.543000000000006</c:v>
                </c:pt>
                <c:pt idx="8966">
                  <c:v>67.543000000000006</c:v>
                </c:pt>
                <c:pt idx="8967">
                  <c:v>67.543000000000006</c:v>
                </c:pt>
                <c:pt idx="8968">
                  <c:v>67.543000000000006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</c:v>
                </c:pt>
                <c:pt idx="8973">
                  <c:v>67.5</c:v>
                </c:pt>
                <c:pt idx="8974">
                  <c:v>67.5</c:v>
                </c:pt>
                <c:pt idx="8975">
                  <c:v>67.456000000000003</c:v>
                </c:pt>
                <c:pt idx="8976">
                  <c:v>67.456000000000003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67.5</c:v>
                </c:pt>
                <c:pt idx="8981">
                  <c:v>67.5</c:v>
                </c:pt>
                <c:pt idx="8982">
                  <c:v>67.5</c:v>
                </c:pt>
                <c:pt idx="8983">
                  <c:v>67.5</c:v>
                </c:pt>
                <c:pt idx="8984">
                  <c:v>67.543000000000006</c:v>
                </c:pt>
                <c:pt idx="8985">
                  <c:v>67.543000000000006</c:v>
                </c:pt>
                <c:pt idx="8986">
                  <c:v>67.543000000000006</c:v>
                </c:pt>
                <c:pt idx="8987">
                  <c:v>67.543000000000006</c:v>
                </c:pt>
                <c:pt idx="8988">
                  <c:v>67.543000000000006</c:v>
                </c:pt>
                <c:pt idx="8989">
                  <c:v>67.543000000000006</c:v>
                </c:pt>
                <c:pt idx="8990">
                  <c:v>67.543000000000006</c:v>
                </c:pt>
                <c:pt idx="8991">
                  <c:v>67.543000000000006</c:v>
                </c:pt>
                <c:pt idx="8992">
                  <c:v>67.543000000000006</c:v>
                </c:pt>
                <c:pt idx="8993">
                  <c:v>67.5</c:v>
                </c:pt>
                <c:pt idx="8994">
                  <c:v>67.5</c:v>
                </c:pt>
                <c:pt idx="8995">
                  <c:v>67.5</c:v>
                </c:pt>
                <c:pt idx="8996">
                  <c:v>67.5</c:v>
                </c:pt>
                <c:pt idx="8997">
                  <c:v>67.5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67.412999999999997</c:v>
                </c:pt>
                <c:pt idx="9003">
                  <c:v>67.412999999999997</c:v>
                </c:pt>
                <c:pt idx="9004">
                  <c:v>67.412999999999997</c:v>
                </c:pt>
                <c:pt idx="9005">
                  <c:v>67.371999999999986</c:v>
                </c:pt>
                <c:pt idx="9006">
                  <c:v>67.371999999999986</c:v>
                </c:pt>
                <c:pt idx="9007">
                  <c:v>67.371999999999986</c:v>
                </c:pt>
                <c:pt idx="9008">
                  <c:v>67.371999999999986</c:v>
                </c:pt>
                <c:pt idx="9009">
                  <c:v>67.371999999999986</c:v>
                </c:pt>
                <c:pt idx="9010">
                  <c:v>67.371999999999986</c:v>
                </c:pt>
                <c:pt idx="9011">
                  <c:v>67.371999999999986</c:v>
                </c:pt>
                <c:pt idx="9012">
                  <c:v>67.371999999999986</c:v>
                </c:pt>
                <c:pt idx="9013">
                  <c:v>67.371999999999986</c:v>
                </c:pt>
                <c:pt idx="9014">
                  <c:v>67.371999999999986</c:v>
                </c:pt>
                <c:pt idx="9015">
                  <c:v>67.371999999999986</c:v>
                </c:pt>
                <c:pt idx="9016">
                  <c:v>67.371999999999986</c:v>
                </c:pt>
                <c:pt idx="9017">
                  <c:v>67.371999999999986</c:v>
                </c:pt>
                <c:pt idx="9018">
                  <c:v>67.328999999999979</c:v>
                </c:pt>
                <c:pt idx="9019">
                  <c:v>67.328999999999979</c:v>
                </c:pt>
                <c:pt idx="9020">
                  <c:v>67.328999999999979</c:v>
                </c:pt>
                <c:pt idx="9021">
                  <c:v>67.328999999999979</c:v>
                </c:pt>
                <c:pt idx="9022">
                  <c:v>67.328999999999979</c:v>
                </c:pt>
                <c:pt idx="9023">
                  <c:v>67.328999999999979</c:v>
                </c:pt>
                <c:pt idx="9024">
                  <c:v>67.328999999999979</c:v>
                </c:pt>
                <c:pt idx="9025">
                  <c:v>67.328999999999979</c:v>
                </c:pt>
                <c:pt idx="9026">
                  <c:v>67.328999999999979</c:v>
                </c:pt>
                <c:pt idx="9027">
                  <c:v>67.328999999999979</c:v>
                </c:pt>
                <c:pt idx="9028">
                  <c:v>67.328999999999979</c:v>
                </c:pt>
                <c:pt idx="9029">
                  <c:v>67.284999999999997</c:v>
                </c:pt>
                <c:pt idx="9030">
                  <c:v>67.284999999999997</c:v>
                </c:pt>
                <c:pt idx="9031">
                  <c:v>67.284999999999997</c:v>
                </c:pt>
                <c:pt idx="9032">
                  <c:v>67.284999999999997</c:v>
                </c:pt>
                <c:pt idx="9033">
                  <c:v>67.284999999999997</c:v>
                </c:pt>
                <c:pt idx="9034">
                  <c:v>67.284999999999997</c:v>
                </c:pt>
                <c:pt idx="9035">
                  <c:v>67.284999999999997</c:v>
                </c:pt>
                <c:pt idx="9036">
                  <c:v>67.284999999999997</c:v>
                </c:pt>
                <c:pt idx="9037">
                  <c:v>67.284999999999997</c:v>
                </c:pt>
                <c:pt idx="9038">
                  <c:v>67.284999999999997</c:v>
                </c:pt>
                <c:pt idx="9039">
                  <c:v>67.328999999999979</c:v>
                </c:pt>
                <c:pt idx="9040">
                  <c:v>67.328999999999979</c:v>
                </c:pt>
                <c:pt idx="9041">
                  <c:v>67.328999999999979</c:v>
                </c:pt>
                <c:pt idx="9042">
                  <c:v>67.328999999999979</c:v>
                </c:pt>
                <c:pt idx="9043">
                  <c:v>67.328999999999979</c:v>
                </c:pt>
                <c:pt idx="9044">
                  <c:v>67.284999999999997</c:v>
                </c:pt>
                <c:pt idx="9045">
                  <c:v>67.328999999999979</c:v>
                </c:pt>
                <c:pt idx="9046">
                  <c:v>67.328999999999979</c:v>
                </c:pt>
                <c:pt idx="9047">
                  <c:v>67.328999999999979</c:v>
                </c:pt>
                <c:pt idx="9048">
                  <c:v>67.284999999999997</c:v>
                </c:pt>
                <c:pt idx="9049">
                  <c:v>67.284999999999997</c:v>
                </c:pt>
                <c:pt idx="9050">
                  <c:v>67.284999999999997</c:v>
                </c:pt>
                <c:pt idx="9051">
                  <c:v>67.284999999999997</c:v>
                </c:pt>
                <c:pt idx="9052">
                  <c:v>67.284999999999997</c:v>
                </c:pt>
                <c:pt idx="9053">
                  <c:v>67.284999999999997</c:v>
                </c:pt>
                <c:pt idx="9054">
                  <c:v>67.284999999999997</c:v>
                </c:pt>
                <c:pt idx="9055">
                  <c:v>67.284999999999997</c:v>
                </c:pt>
                <c:pt idx="9056">
                  <c:v>67.284999999999997</c:v>
                </c:pt>
                <c:pt idx="9057">
                  <c:v>67.284999999999997</c:v>
                </c:pt>
                <c:pt idx="9058">
                  <c:v>67.284999999999997</c:v>
                </c:pt>
                <c:pt idx="9059">
                  <c:v>67.284999999999997</c:v>
                </c:pt>
                <c:pt idx="9060">
                  <c:v>67.284999999999997</c:v>
                </c:pt>
                <c:pt idx="9061">
                  <c:v>67.284999999999997</c:v>
                </c:pt>
                <c:pt idx="9062">
                  <c:v>67.284999999999997</c:v>
                </c:pt>
                <c:pt idx="9063">
                  <c:v>67.284999999999997</c:v>
                </c:pt>
                <c:pt idx="9064">
                  <c:v>67.284999999999997</c:v>
                </c:pt>
                <c:pt idx="9065">
                  <c:v>67.284999999999997</c:v>
                </c:pt>
                <c:pt idx="9066">
                  <c:v>67.284999999999997</c:v>
                </c:pt>
                <c:pt idx="9067">
                  <c:v>67.284999999999997</c:v>
                </c:pt>
                <c:pt idx="9068">
                  <c:v>67.284999999999997</c:v>
                </c:pt>
                <c:pt idx="9069">
                  <c:v>67.328999999999979</c:v>
                </c:pt>
                <c:pt idx="9070">
                  <c:v>67.284999999999997</c:v>
                </c:pt>
                <c:pt idx="9071">
                  <c:v>67.284999999999997</c:v>
                </c:pt>
                <c:pt idx="9072">
                  <c:v>67.284999999999997</c:v>
                </c:pt>
                <c:pt idx="9073">
                  <c:v>67.284999999999997</c:v>
                </c:pt>
                <c:pt idx="9074">
                  <c:v>67.284999999999997</c:v>
                </c:pt>
                <c:pt idx="9075">
                  <c:v>67.284999999999997</c:v>
                </c:pt>
                <c:pt idx="9076">
                  <c:v>67.284999999999997</c:v>
                </c:pt>
                <c:pt idx="9077">
                  <c:v>67.284999999999997</c:v>
                </c:pt>
                <c:pt idx="9078">
                  <c:v>67.284999999999997</c:v>
                </c:pt>
                <c:pt idx="9079">
                  <c:v>67.284999999999997</c:v>
                </c:pt>
                <c:pt idx="9080">
                  <c:v>67.284999999999997</c:v>
                </c:pt>
                <c:pt idx="9081">
                  <c:v>67.284999999999997</c:v>
                </c:pt>
                <c:pt idx="9082">
                  <c:v>67.328999999999979</c:v>
                </c:pt>
                <c:pt idx="9083">
                  <c:v>67.328999999999979</c:v>
                </c:pt>
                <c:pt idx="9084">
                  <c:v>67.284999999999997</c:v>
                </c:pt>
                <c:pt idx="9085">
                  <c:v>67.284999999999997</c:v>
                </c:pt>
                <c:pt idx="9086">
                  <c:v>67.284999999999997</c:v>
                </c:pt>
                <c:pt idx="9087">
                  <c:v>67.284999999999997</c:v>
                </c:pt>
                <c:pt idx="9088">
                  <c:v>67.284999999999997</c:v>
                </c:pt>
                <c:pt idx="9089">
                  <c:v>67.284999999999997</c:v>
                </c:pt>
                <c:pt idx="9090">
                  <c:v>67.284999999999997</c:v>
                </c:pt>
                <c:pt idx="9091">
                  <c:v>67.284999999999997</c:v>
                </c:pt>
                <c:pt idx="9092">
                  <c:v>67.284999999999997</c:v>
                </c:pt>
                <c:pt idx="9093">
                  <c:v>67.284999999999997</c:v>
                </c:pt>
                <c:pt idx="9094">
                  <c:v>67.284999999999997</c:v>
                </c:pt>
                <c:pt idx="9095">
                  <c:v>67.284999999999997</c:v>
                </c:pt>
                <c:pt idx="9096">
                  <c:v>67.284999999999997</c:v>
                </c:pt>
                <c:pt idx="9097">
                  <c:v>67.284999999999997</c:v>
                </c:pt>
                <c:pt idx="9098">
                  <c:v>67.284999999999997</c:v>
                </c:pt>
                <c:pt idx="9099">
                  <c:v>67.284999999999997</c:v>
                </c:pt>
                <c:pt idx="9100">
                  <c:v>67.284999999999997</c:v>
                </c:pt>
                <c:pt idx="9101">
                  <c:v>67.284999999999997</c:v>
                </c:pt>
                <c:pt idx="9102">
                  <c:v>67.284999999999997</c:v>
                </c:pt>
                <c:pt idx="9103">
                  <c:v>67.284999999999997</c:v>
                </c:pt>
                <c:pt idx="9104">
                  <c:v>67.284999999999997</c:v>
                </c:pt>
                <c:pt idx="9105">
                  <c:v>67.284999999999997</c:v>
                </c:pt>
                <c:pt idx="9106">
                  <c:v>67.284999999999997</c:v>
                </c:pt>
                <c:pt idx="9107">
                  <c:v>67.284999999999997</c:v>
                </c:pt>
                <c:pt idx="9108">
                  <c:v>67.284999999999997</c:v>
                </c:pt>
                <c:pt idx="9109">
                  <c:v>67.284999999999997</c:v>
                </c:pt>
                <c:pt idx="9110">
                  <c:v>67.284999999999997</c:v>
                </c:pt>
                <c:pt idx="9111">
                  <c:v>67.284999999999997</c:v>
                </c:pt>
                <c:pt idx="9112">
                  <c:v>67.284999999999997</c:v>
                </c:pt>
                <c:pt idx="9113">
                  <c:v>67.284999999999997</c:v>
                </c:pt>
                <c:pt idx="9114">
                  <c:v>67.284999999999997</c:v>
                </c:pt>
                <c:pt idx="9115">
                  <c:v>67.284999999999997</c:v>
                </c:pt>
                <c:pt idx="9116">
                  <c:v>67.242000000000004</c:v>
                </c:pt>
                <c:pt idx="9117">
                  <c:v>67.242000000000004</c:v>
                </c:pt>
                <c:pt idx="9118">
                  <c:v>67.242000000000004</c:v>
                </c:pt>
                <c:pt idx="9119">
                  <c:v>67.242000000000004</c:v>
                </c:pt>
                <c:pt idx="9120">
                  <c:v>67.242000000000004</c:v>
                </c:pt>
                <c:pt idx="9121">
                  <c:v>67.242000000000004</c:v>
                </c:pt>
                <c:pt idx="9122">
                  <c:v>67.242000000000004</c:v>
                </c:pt>
                <c:pt idx="9123">
                  <c:v>67.242000000000004</c:v>
                </c:pt>
                <c:pt idx="9124">
                  <c:v>67.242000000000004</c:v>
                </c:pt>
                <c:pt idx="9125">
                  <c:v>67.242000000000004</c:v>
                </c:pt>
                <c:pt idx="9126">
                  <c:v>67.242000000000004</c:v>
                </c:pt>
                <c:pt idx="9127">
                  <c:v>67.242000000000004</c:v>
                </c:pt>
                <c:pt idx="9128">
                  <c:v>67.242000000000004</c:v>
                </c:pt>
                <c:pt idx="9129">
                  <c:v>67.242000000000004</c:v>
                </c:pt>
                <c:pt idx="9130">
                  <c:v>67.242000000000004</c:v>
                </c:pt>
                <c:pt idx="9131">
                  <c:v>67.242000000000004</c:v>
                </c:pt>
                <c:pt idx="9132">
                  <c:v>67.242000000000004</c:v>
                </c:pt>
                <c:pt idx="9133">
                  <c:v>67.242000000000004</c:v>
                </c:pt>
                <c:pt idx="9134">
                  <c:v>67.242000000000004</c:v>
                </c:pt>
                <c:pt idx="9135">
                  <c:v>67.242000000000004</c:v>
                </c:pt>
                <c:pt idx="9136">
                  <c:v>67.242000000000004</c:v>
                </c:pt>
                <c:pt idx="9137">
                  <c:v>67.198999999999998</c:v>
                </c:pt>
                <c:pt idx="9138">
                  <c:v>67.242000000000004</c:v>
                </c:pt>
                <c:pt idx="9139">
                  <c:v>67.198999999999998</c:v>
                </c:pt>
                <c:pt idx="9140">
                  <c:v>67.198999999999998</c:v>
                </c:pt>
                <c:pt idx="9141">
                  <c:v>67.198999999999998</c:v>
                </c:pt>
                <c:pt idx="9142">
                  <c:v>67.198999999999998</c:v>
                </c:pt>
                <c:pt idx="9143">
                  <c:v>67.198999999999998</c:v>
                </c:pt>
                <c:pt idx="9144">
                  <c:v>67.198999999999998</c:v>
                </c:pt>
                <c:pt idx="9145">
                  <c:v>67.198999999999998</c:v>
                </c:pt>
                <c:pt idx="9146">
                  <c:v>67.198999999999998</c:v>
                </c:pt>
                <c:pt idx="9147">
                  <c:v>67.198999999999998</c:v>
                </c:pt>
                <c:pt idx="9148">
                  <c:v>67.198999999999998</c:v>
                </c:pt>
                <c:pt idx="9149">
                  <c:v>67.198999999999998</c:v>
                </c:pt>
                <c:pt idx="9150">
                  <c:v>67.198999999999998</c:v>
                </c:pt>
                <c:pt idx="9151">
                  <c:v>67.198999999999998</c:v>
                </c:pt>
                <c:pt idx="9152">
                  <c:v>67.198999999999998</c:v>
                </c:pt>
                <c:pt idx="9153">
                  <c:v>67.198999999999998</c:v>
                </c:pt>
                <c:pt idx="9154">
                  <c:v>67.198999999999998</c:v>
                </c:pt>
                <c:pt idx="9155">
                  <c:v>67.198999999999998</c:v>
                </c:pt>
                <c:pt idx="9156">
                  <c:v>67.198999999999998</c:v>
                </c:pt>
                <c:pt idx="9157">
                  <c:v>67.242000000000004</c:v>
                </c:pt>
                <c:pt idx="9158">
                  <c:v>67.242000000000004</c:v>
                </c:pt>
                <c:pt idx="9159">
                  <c:v>67.242000000000004</c:v>
                </c:pt>
                <c:pt idx="9160">
                  <c:v>67.242000000000004</c:v>
                </c:pt>
                <c:pt idx="9161">
                  <c:v>67.242000000000004</c:v>
                </c:pt>
                <c:pt idx="9162">
                  <c:v>67.242000000000004</c:v>
                </c:pt>
                <c:pt idx="9163">
                  <c:v>67.242000000000004</c:v>
                </c:pt>
                <c:pt idx="9164">
                  <c:v>67.242000000000004</c:v>
                </c:pt>
                <c:pt idx="9165">
                  <c:v>67.242000000000004</c:v>
                </c:pt>
                <c:pt idx="9166">
                  <c:v>67.242000000000004</c:v>
                </c:pt>
                <c:pt idx="9167">
                  <c:v>67.242000000000004</c:v>
                </c:pt>
                <c:pt idx="9168">
                  <c:v>67.242000000000004</c:v>
                </c:pt>
                <c:pt idx="9169">
                  <c:v>67.242000000000004</c:v>
                </c:pt>
                <c:pt idx="9170">
                  <c:v>67.242000000000004</c:v>
                </c:pt>
                <c:pt idx="9171">
                  <c:v>67.242000000000004</c:v>
                </c:pt>
                <c:pt idx="9172">
                  <c:v>67.242000000000004</c:v>
                </c:pt>
                <c:pt idx="9173">
                  <c:v>67.242000000000004</c:v>
                </c:pt>
                <c:pt idx="9174">
                  <c:v>67.242000000000004</c:v>
                </c:pt>
                <c:pt idx="9175">
                  <c:v>67.242000000000004</c:v>
                </c:pt>
                <c:pt idx="9176">
                  <c:v>67.242000000000004</c:v>
                </c:pt>
                <c:pt idx="9177">
                  <c:v>67.242000000000004</c:v>
                </c:pt>
                <c:pt idx="9178">
                  <c:v>67.198999999999998</c:v>
                </c:pt>
                <c:pt idx="9179">
                  <c:v>67.198999999999998</c:v>
                </c:pt>
                <c:pt idx="9180">
                  <c:v>67.198999999999998</c:v>
                </c:pt>
                <c:pt idx="9181">
                  <c:v>67.198999999999998</c:v>
                </c:pt>
                <c:pt idx="9182">
                  <c:v>67.198999999999998</c:v>
                </c:pt>
                <c:pt idx="9183">
                  <c:v>67.157999999999987</c:v>
                </c:pt>
                <c:pt idx="9184">
                  <c:v>67.157999999999987</c:v>
                </c:pt>
                <c:pt idx="9185">
                  <c:v>67.157999999999987</c:v>
                </c:pt>
                <c:pt idx="9186">
                  <c:v>67.157999999999987</c:v>
                </c:pt>
                <c:pt idx="9187">
                  <c:v>67.157999999999987</c:v>
                </c:pt>
                <c:pt idx="9188">
                  <c:v>67.157999999999987</c:v>
                </c:pt>
                <c:pt idx="9189">
                  <c:v>67.157999999999987</c:v>
                </c:pt>
                <c:pt idx="9190">
                  <c:v>67.157999999999987</c:v>
                </c:pt>
                <c:pt idx="9191">
                  <c:v>67.157999999999987</c:v>
                </c:pt>
                <c:pt idx="9192">
                  <c:v>67.157999999999987</c:v>
                </c:pt>
                <c:pt idx="9193">
                  <c:v>67.157999999999987</c:v>
                </c:pt>
                <c:pt idx="9194">
                  <c:v>67.157999999999987</c:v>
                </c:pt>
                <c:pt idx="9195">
                  <c:v>67.198999999999998</c:v>
                </c:pt>
                <c:pt idx="9196">
                  <c:v>67.198999999999998</c:v>
                </c:pt>
                <c:pt idx="9197">
                  <c:v>67.198999999999998</c:v>
                </c:pt>
                <c:pt idx="9198">
                  <c:v>67.198999999999998</c:v>
                </c:pt>
                <c:pt idx="9199">
                  <c:v>67.198999999999998</c:v>
                </c:pt>
                <c:pt idx="9200">
                  <c:v>67.198999999999998</c:v>
                </c:pt>
                <c:pt idx="9201">
                  <c:v>67.198999999999998</c:v>
                </c:pt>
                <c:pt idx="9202">
                  <c:v>67.198999999999998</c:v>
                </c:pt>
                <c:pt idx="9203">
                  <c:v>67.198999999999998</c:v>
                </c:pt>
                <c:pt idx="9204">
                  <c:v>67.242000000000004</c:v>
                </c:pt>
                <c:pt idx="9205">
                  <c:v>67.198999999999998</c:v>
                </c:pt>
                <c:pt idx="9206">
                  <c:v>67.198999999999998</c:v>
                </c:pt>
                <c:pt idx="9207">
                  <c:v>67.242000000000004</c:v>
                </c:pt>
                <c:pt idx="9208">
                  <c:v>67.242000000000004</c:v>
                </c:pt>
                <c:pt idx="9209">
                  <c:v>67.242000000000004</c:v>
                </c:pt>
                <c:pt idx="9210">
                  <c:v>67.242000000000004</c:v>
                </c:pt>
                <c:pt idx="9211">
                  <c:v>67.242000000000004</c:v>
                </c:pt>
                <c:pt idx="9212">
                  <c:v>67.242000000000004</c:v>
                </c:pt>
                <c:pt idx="9213">
                  <c:v>67.242000000000004</c:v>
                </c:pt>
                <c:pt idx="9214">
                  <c:v>67.284999999999997</c:v>
                </c:pt>
                <c:pt idx="9215">
                  <c:v>67.284999999999997</c:v>
                </c:pt>
                <c:pt idx="9216">
                  <c:v>67.284999999999997</c:v>
                </c:pt>
                <c:pt idx="9217">
                  <c:v>67.328999999999979</c:v>
                </c:pt>
                <c:pt idx="9218">
                  <c:v>67.328999999999979</c:v>
                </c:pt>
                <c:pt idx="9219">
                  <c:v>67.328999999999979</c:v>
                </c:pt>
                <c:pt idx="9220">
                  <c:v>67.371999999999986</c:v>
                </c:pt>
                <c:pt idx="9221">
                  <c:v>67.371999999999986</c:v>
                </c:pt>
                <c:pt idx="9222">
                  <c:v>67.371999999999986</c:v>
                </c:pt>
                <c:pt idx="9223">
                  <c:v>67.371999999999986</c:v>
                </c:pt>
                <c:pt idx="9224">
                  <c:v>67.412999999999997</c:v>
                </c:pt>
                <c:pt idx="9225">
                  <c:v>67.412999999999997</c:v>
                </c:pt>
                <c:pt idx="9226">
                  <c:v>67.456000000000003</c:v>
                </c:pt>
                <c:pt idx="9227">
                  <c:v>67.456000000000003</c:v>
                </c:pt>
                <c:pt idx="9228">
                  <c:v>67.456000000000003</c:v>
                </c:pt>
                <c:pt idx="9229">
                  <c:v>67.5</c:v>
                </c:pt>
                <c:pt idx="9230">
                  <c:v>67.5</c:v>
                </c:pt>
                <c:pt idx="9231">
                  <c:v>67.543000000000006</c:v>
                </c:pt>
                <c:pt idx="9232">
                  <c:v>67.543000000000006</c:v>
                </c:pt>
                <c:pt idx="9233">
                  <c:v>67.585999999999999</c:v>
                </c:pt>
                <c:pt idx="9234">
                  <c:v>67.585999999999999</c:v>
                </c:pt>
                <c:pt idx="9235">
                  <c:v>67.585999999999999</c:v>
                </c:pt>
                <c:pt idx="9236">
                  <c:v>67.585999999999999</c:v>
                </c:pt>
                <c:pt idx="9237">
                  <c:v>67.585999999999999</c:v>
                </c:pt>
                <c:pt idx="9238">
                  <c:v>67.585999999999999</c:v>
                </c:pt>
                <c:pt idx="9239">
                  <c:v>67.585999999999999</c:v>
                </c:pt>
                <c:pt idx="9240">
                  <c:v>67.585999999999999</c:v>
                </c:pt>
                <c:pt idx="9241">
                  <c:v>67.585999999999999</c:v>
                </c:pt>
                <c:pt idx="9242">
                  <c:v>67.585999999999999</c:v>
                </c:pt>
                <c:pt idx="9243">
                  <c:v>67.585999999999999</c:v>
                </c:pt>
                <c:pt idx="9244">
                  <c:v>67.585999999999999</c:v>
                </c:pt>
                <c:pt idx="9245">
                  <c:v>67.585999999999999</c:v>
                </c:pt>
                <c:pt idx="9246">
                  <c:v>67.585999999999999</c:v>
                </c:pt>
                <c:pt idx="9247">
                  <c:v>67.585999999999999</c:v>
                </c:pt>
                <c:pt idx="9248">
                  <c:v>67.585999999999999</c:v>
                </c:pt>
                <c:pt idx="9249">
                  <c:v>67.585999999999999</c:v>
                </c:pt>
                <c:pt idx="9250">
                  <c:v>67.585999999999999</c:v>
                </c:pt>
                <c:pt idx="9251">
                  <c:v>67.585999999999999</c:v>
                </c:pt>
                <c:pt idx="9252">
                  <c:v>67.585999999999999</c:v>
                </c:pt>
                <c:pt idx="9253">
                  <c:v>67.585999999999999</c:v>
                </c:pt>
                <c:pt idx="9254">
                  <c:v>67.585999999999999</c:v>
                </c:pt>
                <c:pt idx="9255">
                  <c:v>67.585999999999999</c:v>
                </c:pt>
                <c:pt idx="9256">
                  <c:v>67.585999999999999</c:v>
                </c:pt>
                <c:pt idx="9257">
                  <c:v>67.626999999999981</c:v>
                </c:pt>
                <c:pt idx="9258">
                  <c:v>67.626999999999981</c:v>
                </c:pt>
                <c:pt idx="9259">
                  <c:v>67.626999999999981</c:v>
                </c:pt>
                <c:pt idx="9260">
                  <c:v>67.626999999999981</c:v>
                </c:pt>
                <c:pt idx="9261">
                  <c:v>67.626999999999981</c:v>
                </c:pt>
                <c:pt idx="9262">
                  <c:v>67.626999999999981</c:v>
                </c:pt>
                <c:pt idx="9263">
                  <c:v>67.626999999999981</c:v>
                </c:pt>
                <c:pt idx="9264">
                  <c:v>67.626999999999981</c:v>
                </c:pt>
                <c:pt idx="9265">
                  <c:v>67.626999999999981</c:v>
                </c:pt>
                <c:pt idx="9266">
                  <c:v>67.670999999999978</c:v>
                </c:pt>
                <c:pt idx="9267">
                  <c:v>67.626999999999981</c:v>
                </c:pt>
                <c:pt idx="9268">
                  <c:v>67.626999999999981</c:v>
                </c:pt>
                <c:pt idx="9269">
                  <c:v>67.626999999999981</c:v>
                </c:pt>
                <c:pt idx="9270">
                  <c:v>67.626999999999981</c:v>
                </c:pt>
                <c:pt idx="9271">
                  <c:v>67.626999999999981</c:v>
                </c:pt>
                <c:pt idx="9272">
                  <c:v>67.626999999999981</c:v>
                </c:pt>
                <c:pt idx="9273">
                  <c:v>67.626999999999981</c:v>
                </c:pt>
                <c:pt idx="9274">
                  <c:v>67.626999999999981</c:v>
                </c:pt>
                <c:pt idx="9275">
                  <c:v>67.585999999999999</c:v>
                </c:pt>
                <c:pt idx="9276">
                  <c:v>67.585999999999999</c:v>
                </c:pt>
                <c:pt idx="9277">
                  <c:v>67.585999999999999</c:v>
                </c:pt>
                <c:pt idx="9278">
                  <c:v>67.585999999999999</c:v>
                </c:pt>
                <c:pt idx="9279">
                  <c:v>67.585999999999999</c:v>
                </c:pt>
                <c:pt idx="9280">
                  <c:v>67.585999999999999</c:v>
                </c:pt>
                <c:pt idx="9281">
                  <c:v>67.585999999999999</c:v>
                </c:pt>
                <c:pt idx="9282">
                  <c:v>67.585999999999999</c:v>
                </c:pt>
                <c:pt idx="9283">
                  <c:v>67.585999999999999</c:v>
                </c:pt>
                <c:pt idx="9284">
                  <c:v>67.585999999999999</c:v>
                </c:pt>
                <c:pt idx="9285">
                  <c:v>67.585999999999999</c:v>
                </c:pt>
                <c:pt idx="9286">
                  <c:v>67.585999999999999</c:v>
                </c:pt>
                <c:pt idx="9287">
                  <c:v>67.585999999999999</c:v>
                </c:pt>
                <c:pt idx="9288">
                  <c:v>67.585999999999999</c:v>
                </c:pt>
                <c:pt idx="9289">
                  <c:v>67.585999999999999</c:v>
                </c:pt>
                <c:pt idx="9290">
                  <c:v>67.626999999999981</c:v>
                </c:pt>
                <c:pt idx="9291">
                  <c:v>67.585999999999999</c:v>
                </c:pt>
                <c:pt idx="9292">
                  <c:v>67.626999999999981</c:v>
                </c:pt>
                <c:pt idx="9293">
                  <c:v>67.626999999999981</c:v>
                </c:pt>
                <c:pt idx="9294">
                  <c:v>67.626999999999981</c:v>
                </c:pt>
                <c:pt idx="9295">
                  <c:v>67.626999999999981</c:v>
                </c:pt>
                <c:pt idx="9296">
                  <c:v>67.626999999999981</c:v>
                </c:pt>
                <c:pt idx="9297">
                  <c:v>67.626999999999981</c:v>
                </c:pt>
                <c:pt idx="9298">
                  <c:v>67.626999999999981</c:v>
                </c:pt>
                <c:pt idx="9299">
                  <c:v>67.626999999999981</c:v>
                </c:pt>
                <c:pt idx="9300">
                  <c:v>67.626999999999981</c:v>
                </c:pt>
                <c:pt idx="9301">
                  <c:v>67.626999999999981</c:v>
                </c:pt>
                <c:pt idx="9302">
                  <c:v>67.626999999999981</c:v>
                </c:pt>
                <c:pt idx="9303">
                  <c:v>67.626999999999981</c:v>
                </c:pt>
                <c:pt idx="9304">
                  <c:v>67.626999999999981</c:v>
                </c:pt>
                <c:pt idx="9305">
                  <c:v>67.626999999999981</c:v>
                </c:pt>
                <c:pt idx="9306">
                  <c:v>67.626999999999981</c:v>
                </c:pt>
                <c:pt idx="9307">
                  <c:v>67.585999999999999</c:v>
                </c:pt>
                <c:pt idx="9308">
                  <c:v>67.585999999999999</c:v>
                </c:pt>
                <c:pt idx="9309">
                  <c:v>67.585999999999999</c:v>
                </c:pt>
                <c:pt idx="9310">
                  <c:v>67.585999999999999</c:v>
                </c:pt>
                <c:pt idx="9311">
                  <c:v>67.585999999999999</c:v>
                </c:pt>
                <c:pt idx="9312">
                  <c:v>67.626999999999981</c:v>
                </c:pt>
                <c:pt idx="9313">
                  <c:v>67.626999999999981</c:v>
                </c:pt>
                <c:pt idx="9314">
                  <c:v>67.626999999999981</c:v>
                </c:pt>
                <c:pt idx="9315">
                  <c:v>67.626999999999981</c:v>
                </c:pt>
                <c:pt idx="9316">
                  <c:v>67.626999999999981</c:v>
                </c:pt>
                <c:pt idx="9317">
                  <c:v>67.626999999999981</c:v>
                </c:pt>
                <c:pt idx="9318">
                  <c:v>67.585999999999999</c:v>
                </c:pt>
                <c:pt idx="9319">
                  <c:v>67.585999999999999</c:v>
                </c:pt>
                <c:pt idx="9320">
                  <c:v>67.585999999999999</c:v>
                </c:pt>
                <c:pt idx="9321">
                  <c:v>67.585999999999999</c:v>
                </c:pt>
                <c:pt idx="9322">
                  <c:v>67.585999999999999</c:v>
                </c:pt>
                <c:pt idx="9323">
                  <c:v>67.626999999999981</c:v>
                </c:pt>
                <c:pt idx="9324">
                  <c:v>67.626999999999981</c:v>
                </c:pt>
                <c:pt idx="9325">
                  <c:v>67.626999999999981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67.670999999999978</c:v>
                </c:pt>
                <c:pt idx="9331">
                  <c:v>67.670999999999978</c:v>
                </c:pt>
                <c:pt idx="9332">
                  <c:v>67.670999999999978</c:v>
                </c:pt>
                <c:pt idx="9333">
                  <c:v>67.670999999999978</c:v>
                </c:pt>
                <c:pt idx="9334">
                  <c:v>67.670999999999978</c:v>
                </c:pt>
                <c:pt idx="9335">
                  <c:v>67.670999999999978</c:v>
                </c:pt>
                <c:pt idx="9336">
                  <c:v>67.670999999999978</c:v>
                </c:pt>
                <c:pt idx="9337">
                  <c:v>67.626999999999981</c:v>
                </c:pt>
                <c:pt idx="9338">
                  <c:v>67.626999999999981</c:v>
                </c:pt>
                <c:pt idx="9339">
                  <c:v>67.626999999999981</c:v>
                </c:pt>
                <c:pt idx="9340">
                  <c:v>67.626999999999981</c:v>
                </c:pt>
                <c:pt idx="9341">
                  <c:v>67.626999999999981</c:v>
                </c:pt>
                <c:pt idx="9342">
                  <c:v>67.585999999999999</c:v>
                </c:pt>
                <c:pt idx="9343">
                  <c:v>67.585999999999999</c:v>
                </c:pt>
                <c:pt idx="9344">
                  <c:v>67.585999999999999</c:v>
                </c:pt>
                <c:pt idx="9345">
                  <c:v>67.585999999999999</c:v>
                </c:pt>
                <c:pt idx="9346">
                  <c:v>67.585999999999999</c:v>
                </c:pt>
                <c:pt idx="9347">
                  <c:v>67.543000000000006</c:v>
                </c:pt>
                <c:pt idx="9348">
                  <c:v>67.543000000000006</c:v>
                </c:pt>
                <c:pt idx="9349">
                  <c:v>67.543000000000006</c:v>
                </c:pt>
                <c:pt idx="9350">
                  <c:v>67.543000000000006</c:v>
                </c:pt>
                <c:pt idx="9351">
                  <c:v>67.543000000000006</c:v>
                </c:pt>
                <c:pt idx="9352">
                  <c:v>67.543000000000006</c:v>
                </c:pt>
                <c:pt idx="9353">
                  <c:v>67.543000000000006</c:v>
                </c:pt>
                <c:pt idx="9354">
                  <c:v>67.543000000000006</c:v>
                </c:pt>
                <c:pt idx="9355">
                  <c:v>67.543000000000006</c:v>
                </c:pt>
                <c:pt idx="9356">
                  <c:v>67.543000000000006</c:v>
                </c:pt>
                <c:pt idx="9357">
                  <c:v>67.543000000000006</c:v>
                </c:pt>
                <c:pt idx="9358">
                  <c:v>67.543000000000006</c:v>
                </c:pt>
                <c:pt idx="9359">
                  <c:v>67.543000000000006</c:v>
                </c:pt>
                <c:pt idx="9360">
                  <c:v>67.543000000000006</c:v>
                </c:pt>
                <c:pt idx="9361">
                  <c:v>67.543000000000006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</c:v>
                </c:pt>
                <c:pt idx="9367">
                  <c:v>67.5</c:v>
                </c:pt>
                <c:pt idx="9368">
                  <c:v>67.5</c:v>
                </c:pt>
                <c:pt idx="9369">
                  <c:v>67.456000000000003</c:v>
                </c:pt>
                <c:pt idx="9370">
                  <c:v>67.456000000000003</c:v>
                </c:pt>
                <c:pt idx="9371">
                  <c:v>67.456000000000003</c:v>
                </c:pt>
                <c:pt idx="9372">
                  <c:v>67.412999999999997</c:v>
                </c:pt>
                <c:pt idx="9373">
                  <c:v>67.412999999999997</c:v>
                </c:pt>
                <c:pt idx="9374">
                  <c:v>67.412999999999997</c:v>
                </c:pt>
                <c:pt idx="9375">
                  <c:v>67.412999999999997</c:v>
                </c:pt>
                <c:pt idx="9376">
                  <c:v>67.412999999999997</c:v>
                </c:pt>
                <c:pt idx="9377">
                  <c:v>67.412999999999997</c:v>
                </c:pt>
                <c:pt idx="9378">
                  <c:v>67.412999999999997</c:v>
                </c:pt>
                <c:pt idx="9379">
                  <c:v>67.412999999999997</c:v>
                </c:pt>
                <c:pt idx="9380">
                  <c:v>67.412999999999997</c:v>
                </c:pt>
                <c:pt idx="9381">
                  <c:v>67.412999999999997</c:v>
                </c:pt>
                <c:pt idx="9382">
                  <c:v>67.371999999999986</c:v>
                </c:pt>
                <c:pt idx="9383">
                  <c:v>67.371999999999986</c:v>
                </c:pt>
                <c:pt idx="9384">
                  <c:v>67.371999999999986</c:v>
                </c:pt>
                <c:pt idx="9385">
                  <c:v>67.371999999999986</c:v>
                </c:pt>
                <c:pt idx="9386">
                  <c:v>67.328999999999979</c:v>
                </c:pt>
                <c:pt idx="9387">
                  <c:v>67.328999999999979</c:v>
                </c:pt>
                <c:pt idx="9388">
                  <c:v>67.328999999999979</c:v>
                </c:pt>
                <c:pt idx="9389">
                  <c:v>67.328999999999979</c:v>
                </c:pt>
                <c:pt idx="9390">
                  <c:v>67.328999999999979</c:v>
                </c:pt>
                <c:pt idx="9391">
                  <c:v>67.328999999999979</c:v>
                </c:pt>
                <c:pt idx="9392">
                  <c:v>67.328999999999979</c:v>
                </c:pt>
                <c:pt idx="9393">
                  <c:v>67.328999999999979</c:v>
                </c:pt>
                <c:pt idx="9394">
                  <c:v>67.328999999999979</c:v>
                </c:pt>
                <c:pt idx="9395">
                  <c:v>67.328999999999979</c:v>
                </c:pt>
                <c:pt idx="9396">
                  <c:v>67.328999999999979</c:v>
                </c:pt>
                <c:pt idx="9397">
                  <c:v>67.328999999999979</c:v>
                </c:pt>
                <c:pt idx="9398">
                  <c:v>67.328999999999979</c:v>
                </c:pt>
                <c:pt idx="9399">
                  <c:v>67.328999999999979</c:v>
                </c:pt>
                <c:pt idx="9400">
                  <c:v>67.371999999999986</c:v>
                </c:pt>
                <c:pt idx="9401">
                  <c:v>67.371999999999986</c:v>
                </c:pt>
                <c:pt idx="9402">
                  <c:v>67.371999999999986</c:v>
                </c:pt>
                <c:pt idx="9403">
                  <c:v>67.371999999999986</c:v>
                </c:pt>
                <c:pt idx="9404">
                  <c:v>67.371999999999986</c:v>
                </c:pt>
                <c:pt idx="9405">
                  <c:v>67.371999999999986</c:v>
                </c:pt>
                <c:pt idx="9406">
                  <c:v>67.371999999999986</c:v>
                </c:pt>
                <c:pt idx="9407">
                  <c:v>67.412999999999997</c:v>
                </c:pt>
                <c:pt idx="9408">
                  <c:v>67.412999999999997</c:v>
                </c:pt>
                <c:pt idx="9409">
                  <c:v>67.412999999999997</c:v>
                </c:pt>
                <c:pt idx="9410">
                  <c:v>67.412999999999997</c:v>
                </c:pt>
                <c:pt idx="9411">
                  <c:v>67.412999999999997</c:v>
                </c:pt>
                <c:pt idx="9412">
                  <c:v>67.412999999999997</c:v>
                </c:pt>
                <c:pt idx="9413">
                  <c:v>67.456000000000003</c:v>
                </c:pt>
                <c:pt idx="9414">
                  <c:v>67.456000000000003</c:v>
                </c:pt>
                <c:pt idx="9415">
                  <c:v>67.456000000000003</c:v>
                </c:pt>
                <c:pt idx="9416">
                  <c:v>67.456000000000003</c:v>
                </c:pt>
                <c:pt idx="9417">
                  <c:v>67.456000000000003</c:v>
                </c:pt>
                <c:pt idx="9418">
                  <c:v>67.456000000000003</c:v>
                </c:pt>
                <c:pt idx="9419">
                  <c:v>67.456000000000003</c:v>
                </c:pt>
                <c:pt idx="9420">
                  <c:v>67.456000000000003</c:v>
                </c:pt>
                <c:pt idx="9421">
                  <c:v>67.456000000000003</c:v>
                </c:pt>
                <c:pt idx="9422">
                  <c:v>67.456000000000003</c:v>
                </c:pt>
                <c:pt idx="9423">
                  <c:v>67.5</c:v>
                </c:pt>
                <c:pt idx="9424">
                  <c:v>67.5</c:v>
                </c:pt>
                <c:pt idx="9425">
                  <c:v>67.5</c:v>
                </c:pt>
                <c:pt idx="9426">
                  <c:v>67.5</c:v>
                </c:pt>
                <c:pt idx="9427">
                  <c:v>67.5</c:v>
                </c:pt>
                <c:pt idx="9428">
                  <c:v>67.5</c:v>
                </c:pt>
                <c:pt idx="9429">
                  <c:v>67.543000000000006</c:v>
                </c:pt>
                <c:pt idx="9430">
                  <c:v>67.543000000000006</c:v>
                </c:pt>
                <c:pt idx="9431">
                  <c:v>67.543000000000006</c:v>
                </c:pt>
                <c:pt idx="9432">
                  <c:v>67.543000000000006</c:v>
                </c:pt>
                <c:pt idx="9433">
                  <c:v>67.543000000000006</c:v>
                </c:pt>
                <c:pt idx="9434">
                  <c:v>67.543000000000006</c:v>
                </c:pt>
                <c:pt idx="9435">
                  <c:v>67.585999999999999</c:v>
                </c:pt>
                <c:pt idx="9436">
                  <c:v>67.585999999999999</c:v>
                </c:pt>
                <c:pt idx="9437">
                  <c:v>67.585999999999999</c:v>
                </c:pt>
                <c:pt idx="9438">
                  <c:v>67.585999999999999</c:v>
                </c:pt>
                <c:pt idx="9439">
                  <c:v>67.585999999999999</c:v>
                </c:pt>
                <c:pt idx="9440">
                  <c:v>67.585999999999999</c:v>
                </c:pt>
                <c:pt idx="9441">
                  <c:v>67.585999999999999</c:v>
                </c:pt>
                <c:pt idx="9442">
                  <c:v>67.585999999999999</c:v>
                </c:pt>
                <c:pt idx="9443">
                  <c:v>67.585999999999999</c:v>
                </c:pt>
                <c:pt idx="9444">
                  <c:v>67.585999999999999</c:v>
                </c:pt>
                <c:pt idx="9445">
                  <c:v>67.585999999999999</c:v>
                </c:pt>
                <c:pt idx="9446">
                  <c:v>67.585999999999999</c:v>
                </c:pt>
                <c:pt idx="9447">
                  <c:v>67.585999999999999</c:v>
                </c:pt>
                <c:pt idx="9448">
                  <c:v>67.585999999999999</c:v>
                </c:pt>
                <c:pt idx="9449">
                  <c:v>67.585999999999999</c:v>
                </c:pt>
                <c:pt idx="9450">
                  <c:v>67.585999999999999</c:v>
                </c:pt>
                <c:pt idx="9451">
                  <c:v>67.585999999999999</c:v>
                </c:pt>
                <c:pt idx="9452">
                  <c:v>67.585999999999999</c:v>
                </c:pt>
                <c:pt idx="9453">
                  <c:v>67.585999999999999</c:v>
                </c:pt>
                <c:pt idx="9454">
                  <c:v>67.585999999999999</c:v>
                </c:pt>
                <c:pt idx="9455">
                  <c:v>67.585999999999999</c:v>
                </c:pt>
                <c:pt idx="9456">
                  <c:v>67.585999999999999</c:v>
                </c:pt>
                <c:pt idx="9457">
                  <c:v>67.585999999999999</c:v>
                </c:pt>
                <c:pt idx="9458">
                  <c:v>67.585999999999999</c:v>
                </c:pt>
                <c:pt idx="9459">
                  <c:v>67.585999999999999</c:v>
                </c:pt>
                <c:pt idx="9460">
                  <c:v>67.585999999999999</c:v>
                </c:pt>
                <c:pt idx="9461">
                  <c:v>67.585999999999999</c:v>
                </c:pt>
                <c:pt idx="9462">
                  <c:v>67.585999999999999</c:v>
                </c:pt>
                <c:pt idx="9463">
                  <c:v>67.626999999999981</c:v>
                </c:pt>
                <c:pt idx="9464">
                  <c:v>67.585999999999999</c:v>
                </c:pt>
                <c:pt idx="9465">
                  <c:v>67.585999999999999</c:v>
                </c:pt>
                <c:pt idx="9466">
                  <c:v>67.585999999999999</c:v>
                </c:pt>
                <c:pt idx="9467">
                  <c:v>67.585999999999999</c:v>
                </c:pt>
                <c:pt idx="9468">
                  <c:v>67.585999999999999</c:v>
                </c:pt>
                <c:pt idx="9469">
                  <c:v>67.585999999999999</c:v>
                </c:pt>
                <c:pt idx="9470">
                  <c:v>67.585999999999999</c:v>
                </c:pt>
                <c:pt idx="9471">
                  <c:v>67.585999999999999</c:v>
                </c:pt>
                <c:pt idx="9472">
                  <c:v>67.585999999999999</c:v>
                </c:pt>
                <c:pt idx="9473">
                  <c:v>67.585999999999999</c:v>
                </c:pt>
                <c:pt idx="9474">
                  <c:v>67.585999999999999</c:v>
                </c:pt>
                <c:pt idx="9475">
                  <c:v>67.585999999999999</c:v>
                </c:pt>
                <c:pt idx="9476">
                  <c:v>67.585999999999999</c:v>
                </c:pt>
                <c:pt idx="9477">
                  <c:v>67.585999999999999</c:v>
                </c:pt>
                <c:pt idx="9478">
                  <c:v>67.585999999999999</c:v>
                </c:pt>
                <c:pt idx="9479">
                  <c:v>67.585999999999999</c:v>
                </c:pt>
                <c:pt idx="9480">
                  <c:v>67.585999999999999</c:v>
                </c:pt>
                <c:pt idx="9481">
                  <c:v>67.585999999999999</c:v>
                </c:pt>
                <c:pt idx="9482">
                  <c:v>67.585999999999999</c:v>
                </c:pt>
                <c:pt idx="9483">
                  <c:v>67.585999999999999</c:v>
                </c:pt>
                <c:pt idx="9484">
                  <c:v>67.585999999999999</c:v>
                </c:pt>
                <c:pt idx="9485">
                  <c:v>67.585999999999999</c:v>
                </c:pt>
                <c:pt idx="9486">
                  <c:v>67.585999999999999</c:v>
                </c:pt>
                <c:pt idx="9487">
                  <c:v>67.585999999999999</c:v>
                </c:pt>
                <c:pt idx="9488">
                  <c:v>67.585999999999999</c:v>
                </c:pt>
                <c:pt idx="9489">
                  <c:v>67.543000000000006</c:v>
                </c:pt>
                <c:pt idx="9490">
                  <c:v>67.543000000000006</c:v>
                </c:pt>
                <c:pt idx="9491">
                  <c:v>67.543000000000006</c:v>
                </c:pt>
                <c:pt idx="9492">
                  <c:v>67.543000000000006</c:v>
                </c:pt>
                <c:pt idx="9493">
                  <c:v>67.543000000000006</c:v>
                </c:pt>
                <c:pt idx="9494">
                  <c:v>67.543000000000006</c:v>
                </c:pt>
                <c:pt idx="9495">
                  <c:v>67.585999999999999</c:v>
                </c:pt>
                <c:pt idx="9496">
                  <c:v>67.585999999999999</c:v>
                </c:pt>
                <c:pt idx="9497">
                  <c:v>67.585999999999999</c:v>
                </c:pt>
                <c:pt idx="9498">
                  <c:v>67.585999999999999</c:v>
                </c:pt>
                <c:pt idx="9499">
                  <c:v>67.585999999999999</c:v>
                </c:pt>
                <c:pt idx="9500">
                  <c:v>67.585999999999999</c:v>
                </c:pt>
                <c:pt idx="9501">
                  <c:v>67.585999999999999</c:v>
                </c:pt>
                <c:pt idx="9502">
                  <c:v>67.626999999999981</c:v>
                </c:pt>
                <c:pt idx="9503">
                  <c:v>67.626999999999981</c:v>
                </c:pt>
                <c:pt idx="9504">
                  <c:v>67.626999999999981</c:v>
                </c:pt>
                <c:pt idx="9505">
                  <c:v>67.626999999999981</c:v>
                </c:pt>
                <c:pt idx="9506">
                  <c:v>67.626999999999981</c:v>
                </c:pt>
                <c:pt idx="9507">
                  <c:v>67.670999999999978</c:v>
                </c:pt>
                <c:pt idx="9508">
                  <c:v>67.670999999999978</c:v>
                </c:pt>
                <c:pt idx="9509">
                  <c:v>67.670999999999978</c:v>
                </c:pt>
                <c:pt idx="9510">
                  <c:v>67.670999999999978</c:v>
                </c:pt>
                <c:pt idx="9511">
                  <c:v>67.670999999999978</c:v>
                </c:pt>
                <c:pt idx="9512">
                  <c:v>67.670999999999978</c:v>
                </c:pt>
                <c:pt idx="9513">
                  <c:v>67.670999999999978</c:v>
                </c:pt>
                <c:pt idx="9514">
                  <c:v>67.670999999999978</c:v>
                </c:pt>
                <c:pt idx="9515">
                  <c:v>67.670999999999978</c:v>
                </c:pt>
                <c:pt idx="9516">
                  <c:v>67.670999999999978</c:v>
                </c:pt>
                <c:pt idx="9517">
                  <c:v>67.670999999999978</c:v>
                </c:pt>
                <c:pt idx="9518">
                  <c:v>67.670999999999978</c:v>
                </c:pt>
                <c:pt idx="9519">
                  <c:v>67.714000000000027</c:v>
                </c:pt>
                <c:pt idx="9520">
                  <c:v>67.714000000000027</c:v>
                </c:pt>
                <c:pt idx="9521">
                  <c:v>67.714000000000027</c:v>
                </c:pt>
                <c:pt idx="9522">
                  <c:v>67.757000000000005</c:v>
                </c:pt>
                <c:pt idx="9523">
                  <c:v>67.757000000000005</c:v>
                </c:pt>
                <c:pt idx="9524">
                  <c:v>67.757000000000005</c:v>
                </c:pt>
                <c:pt idx="9525">
                  <c:v>67.798000000000002</c:v>
                </c:pt>
                <c:pt idx="9526">
                  <c:v>67.798000000000002</c:v>
                </c:pt>
                <c:pt idx="9527">
                  <c:v>67.798000000000002</c:v>
                </c:pt>
                <c:pt idx="9528">
                  <c:v>67.798000000000002</c:v>
                </c:pt>
                <c:pt idx="9529">
                  <c:v>67.798000000000002</c:v>
                </c:pt>
                <c:pt idx="9530">
                  <c:v>67.798000000000002</c:v>
                </c:pt>
                <c:pt idx="9531">
                  <c:v>67.798000000000002</c:v>
                </c:pt>
                <c:pt idx="9532">
                  <c:v>67.798000000000002</c:v>
                </c:pt>
                <c:pt idx="9533">
                  <c:v>67.757000000000005</c:v>
                </c:pt>
                <c:pt idx="9534">
                  <c:v>67.757000000000005</c:v>
                </c:pt>
                <c:pt idx="9535">
                  <c:v>67.757000000000005</c:v>
                </c:pt>
                <c:pt idx="9536">
                  <c:v>67.714000000000027</c:v>
                </c:pt>
                <c:pt idx="9537">
                  <c:v>67.714000000000027</c:v>
                </c:pt>
                <c:pt idx="9538">
                  <c:v>67.670999999999978</c:v>
                </c:pt>
                <c:pt idx="9539">
                  <c:v>67.670999999999978</c:v>
                </c:pt>
                <c:pt idx="9540">
                  <c:v>67.670999999999978</c:v>
                </c:pt>
                <c:pt idx="9541">
                  <c:v>67.670999999999978</c:v>
                </c:pt>
                <c:pt idx="9542">
                  <c:v>67.670999999999978</c:v>
                </c:pt>
                <c:pt idx="9543">
                  <c:v>67.670999999999978</c:v>
                </c:pt>
                <c:pt idx="9544">
                  <c:v>67.626999999999981</c:v>
                </c:pt>
                <c:pt idx="9545">
                  <c:v>67.670999999999978</c:v>
                </c:pt>
                <c:pt idx="9546">
                  <c:v>67.670999999999978</c:v>
                </c:pt>
                <c:pt idx="9547">
                  <c:v>67.670999999999978</c:v>
                </c:pt>
                <c:pt idx="9548">
                  <c:v>67.670999999999978</c:v>
                </c:pt>
                <c:pt idx="9549">
                  <c:v>67.670999999999978</c:v>
                </c:pt>
                <c:pt idx="9550">
                  <c:v>67.670999999999978</c:v>
                </c:pt>
                <c:pt idx="9551">
                  <c:v>67.670999999999978</c:v>
                </c:pt>
                <c:pt idx="9552">
                  <c:v>67.670999999999978</c:v>
                </c:pt>
                <c:pt idx="9553">
                  <c:v>67.670999999999978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67.757000000000005</c:v>
                </c:pt>
                <c:pt idx="9560">
                  <c:v>67.757000000000005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67.757000000000005</c:v>
                </c:pt>
                <c:pt idx="9566">
                  <c:v>67.757000000000005</c:v>
                </c:pt>
                <c:pt idx="9567">
                  <c:v>67.757000000000005</c:v>
                </c:pt>
                <c:pt idx="9568">
                  <c:v>67.757000000000005</c:v>
                </c:pt>
                <c:pt idx="9569">
                  <c:v>67.757000000000005</c:v>
                </c:pt>
                <c:pt idx="9570">
                  <c:v>67.757000000000005</c:v>
                </c:pt>
                <c:pt idx="9571">
                  <c:v>67.757000000000005</c:v>
                </c:pt>
                <c:pt idx="9572">
                  <c:v>67.714000000000027</c:v>
                </c:pt>
                <c:pt idx="9573">
                  <c:v>67.714000000000027</c:v>
                </c:pt>
                <c:pt idx="9574">
                  <c:v>67.714000000000027</c:v>
                </c:pt>
                <c:pt idx="9575">
                  <c:v>67.670999999999978</c:v>
                </c:pt>
                <c:pt idx="9576">
                  <c:v>67.670999999999978</c:v>
                </c:pt>
                <c:pt idx="9577">
                  <c:v>67.670999999999978</c:v>
                </c:pt>
                <c:pt idx="9578">
                  <c:v>67.626999999999981</c:v>
                </c:pt>
                <c:pt idx="9579">
                  <c:v>67.626999999999981</c:v>
                </c:pt>
                <c:pt idx="9580">
                  <c:v>67.626999999999981</c:v>
                </c:pt>
                <c:pt idx="9581">
                  <c:v>67.585999999999999</c:v>
                </c:pt>
                <c:pt idx="9582">
                  <c:v>67.585999999999999</c:v>
                </c:pt>
                <c:pt idx="9583">
                  <c:v>67.585999999999999</c:v>
                </c:pt>
                <c:pt idx="9584">
                  <c:v>67.585999999999999</c:v>
                </c:pt>
                <c:pt idx="9585">
                  <c:v>67.585999999999999</c:v>
                </c:pt>
                <c:pt idx="9586">
                  <c:v>67.585999999999999</c:v>
                </c:pt>
                <c:pt idx="9587">
                  <c:v>67.585999999999999</c:v>
                </c:pt>
                <c:pt idx="9588">
                  <c:v>67.585999999999999</c:v>
                </c:pt>
                <c:pt idx="9589">
                  <c:v>67.585999999999999</c:v>
                </c:pt>
                <c:pt idx="9590">
                  <c:v>67.585999999999999</c:v>
                </c:pt>
                <c:pt idx="9591">
                  <c:v>67.585999999999999</c:v>
                </c:pt>
                <c:pt idx="9592">
                  <c:v>67.585999999999999</c:v>
                </c:pt>
                <c:pt idx="9593">
                  <c:v>67.585999999999999</c:v>
                </c:pt>
                <c:pt idx="9594">
                  <c:v>67.585999999999999</c:v>
                </c:pt>
                <c:pt idx="9595">
                  <c:v>67.585999999999999</c:v>
                </c:pt>
                <c:pt idx="9596">
                  <c:v>67.585999999999999</c:v>
                </c:pt>
                <c:pt idx="9597">
                  <c:v>67.585999999999999</c:v>
                </c:pt>
                <c:pt idx="9598">
                  <c:v>67.585999999999999</c:v>
                </c:pt>
                <c:pt idx="9599">
                  <c:v>67.585999999999999</c:v>
                </c:pt>
                <c:pt idx="9600">
                  <c:v>67.585999999999999</c:v>
                </c:pt>
                <c:pt idx="9601">
                  <c:v>67.585999999999999</c:v>
                </c:pt>
                <c:pt idx="9602">
                  <c:v>67.585999999999999</c:v>
                </c:pt>
                <c:pt idx="9603">
                  <c:v>67.585999999999999</c:v>
                </c:pt>
                <c:pt idx="9604">
                  <c:v>67.626999999999981</c:v>
                </c:pt>
                <c:pt idx="9605">
                  <c:v>67.626999999999981</c:v>
                </c:pt>
                <c:pt idx="9606">
                  <c:v>67.626999999999981</c:v>
                </c:pt>
                <c:pt idx="9607">
                  <c:v>67.626999999999981</c:v>
                </c:pt>
                <c:pt idx="9608">
                  <c:v>67.626999999999981</c:v>
                </c:pt>
                <c:pt idx="9609">
                  <c:v>67.626999999999981</c:v>
                </c:pt>
                <c:pt idx="9610">
                  <c:v>67.626999999999981</c:v>
                </c:pt>
                <c:pt idx="9611">
                  <c:v>67.626999999999981</c:v>
                </c:pt>
                <c:pt idx="9612">
                  <c:v>67.626999999999981</c:v>
                </c:pt>
                <c:pt idx="9613">
                  <c:v>67.585999999999999</c:v>
                </c:pt>
                <c:pt idx="9614">
                  <c:v>67.585999999999999</c:v>
                </c:pt>
                <c:pt idx="9615">
                  <c:v>67.585999999999999</c:v>
                </c:pt>
                <c:pt idx="9616">
                  <c:v>67.585999999999999</c:v>
                </c:pt>
                <c:pt idx="9617">
                  <c:v>67.585999999999999</c:v>
                </c:pt>
                <c:pt idx="9618">
                  <c:v>67.626999999999981</c:v>
                </c:pt>
                <c:pt idx="9619">
                  <c:v>67.626999999999981</c:v>
                </c:pt>
                <c:pt idx="9620">
                  <c:v>67.626999999999981</c:v>
                </c:pt>
                <c:pt idx="9621">
                  <c:v>67.626999999999981</c:v>
                </c:pt>
                <c:pt idx="9622">
                  <c:v>67.626999999999981</c:v>
                </c:pt>
                <c:pt idx="9623">
                  <c:v>67.626999999999981</c:v>
                </c:pt>
                <c:pt idx="9624">
                  <c:v>67.626999999999981</c:v>
                </c:pt>
                <c:pt idx="9625">
                  <c:v>67.626999999999981</c:v>
                </c:pt>
                <c:pt idx="9626">
                  <c:v>67.626999999999981</c:v>
                </c:pt>
                <c:pt idx="9627">
                  <c:v>67.626999999999981</c:v>
                </c:pt>
                <c:pt idx="9628">
                  <c:v>67.626999999999981</c:v>
                </c:pt>
                <c:pt idx="9629">
                  <c:v>67.626999999999981</c:v>
                </c:pt>
                <c:pt idx="9630">
                  <c:v>67.626999999999981</c:v>
                </c:pt>
                <c:pt idx="9631">
                  <c:v>67.626999999999981</c:v>
                </c:pt>
                <c:pt idx="9632">
                  <c:v>67.626999999999981</c:v>
                </c:pt>
                <c:pt idx="9633">
                  <c:v>67.626999999999981</c:v>
                </c:pt>
                <c:pt idx="9634">
                  <c:v>67.626999999999981</c:v>
                </c:pt>
                <c:pt idx="9635">
                  <c:v>67.626999999999981</c:v>
                </c:pt>
                <c:pt idx="9636">
                  <c:v>67.626999999999981</c:v>
                </c:pt>
                <c:pt idx="9637">
                  <c:v>67.626999999999981</c:v>
                </c:pt>
                <c:pt idx="9638">
                  <c:v>67.626999999999981</c:v>
                </c:pt>
                <c:pt idx="9639">
                  <c:v>67.626999999999981</c:v>
                </c:pt>
                <c:pt idx="9640">
                  <c:v>67.670999999999978</c:v>
                </c:pt>
                <c:pt idx="9641">
                  <c:v>67.670999999999978</c:v>
                </c:pt>
                <c:pt idx="9642">
                  <c:v>67.670999999999978</c:v>
                </c:pt>
                <c:pt idx="9643">
                  <c:v>67.670999999999978</c:v>
                </c:pt>
                <c:pt idx="9644">
                  <c:v>67.714000000000027</c:v>
                </c:pt>
                <c:pt idx="9645">
                  <c:v>67.714000000000027</c:v>
                </c:pt>
                <c:pt idx="9646">
                  <c:v>67.714000000000027</c:v>
                </c:pt>
                <c:pt idx="9647">
                  <c:v>67.714000000000027</c:v>
                </c:pt>
                <c:pt idx="9648">
                  <c:v>67.757000000000005</c:v>
                </c:pt>
                <c:pt idx="9649">
                  <c:v>67.757000000000005</c:v>
                </c:pt>
                <c:pt idx="9650">
                  <c:v>67.757000000000005</c:v>
                </c:pt>
                <c:pt idx="9651">
                  <c:v>67.757000000000005</c:v>
                </c:pt>
                <c:pt idx="9652">
                  <c:v>67.757000000000005</c:v>
                </c:pt>
                <c:pt idx="9653">
                  <c:v>67.757000000000005</c:v>
                </c:pt>
                <c:pt idx="9654">
                  <c:v>67.757000000000005</c:v>
                </c:pt>
                <c:pt idx="9655">
                  <c:v>67.757000000000005</c:v>
                </c:pt>
                <c:pt idx="9656">
                  <c:v>67.798000000000002</c:v>
                </c:pt>
                <c:pt idx="9657">
                  <c:v>67.798000000000002</c:v>
                </c:pt>
                <c:pt idx="9658">
                  <c:v>67.798000000000002</c:v>
                </c:pt>
                <c:pt idx="9659">
                  <c:v>67.842000000000013</c:v>
                </c:pt>
                <c:pt idx="9660">
                  <c:v>67.842000000000013</c:v>
                </c:pt>
                <c:pt idx="9661">
                  <c:v>67.842000000000013</c:v>
                </c:pt>
                <c:pt idx="9662">
                  <c:v>67.842000000000013</c:v>
                </c:pt>
                <c:pt idx="9663">
                  <c:v>67.842000000000013</c:v>
                </c:pt>
                <c:pt idx="9664">
                  <c:v>67.842000000000013</c:v>
                </c:pt>
                <c:pt idx="9665">
                  <c:v>67.798000000000002</c:v>
                </c:pt>
                <c:pt idx="9666">
                  <c:v>67.798000000000002</c:v>
                </c:pt>
                <c:pt idx="9667">
                  <c:v>67.798000000000002</c:v>
                </c:pt>
                <c:pt idx="9668">
                  <c:v>67.757000000000005</c:v>
                </c:pt>
                <c:pt idx="9669">
                  <c:v>67.757000000000005</c:v>
                </c:pt>
                <c:pt idx="9670">
                  <c:v>67.757000000000005</c:v>
                </c:pt>
                <c:pt idx="9671">
                  <c:v>67.757000000000005</c:v>
                </c:pt>
                <c:pt idx="9672">
                  <c:v>67.757000000000005</c:v>
                </c:pt>
                <c:pt idx="9673">
                  <c:v>67.757000000000005</c:v>
                </c:pt>
                <c:pt idx="9674">
                  <c:v>67.757000000000005</c:v>
                </c:pt>
                <c:pt idx="9675">
                  <c:v>67.798000000000002</c:v>
                </c:pt>
                <c:pt idx="9676">
                  <c:v>67.798000000000002</c:v>
                </c:pt>
                <c:pt idx="9677">
                  <c:v>67.798000000000002</c:v>
                </c:pt>
                <c:pt idx="9678">
                  <c:v>67.798000000000002</c:v>
                </c:pt>
                <c:pt idx="9679">
                  <c:v>67.842000000000013</c:v>
                </c:pt>
                <c:pt idx="9680">
                  <c:v>67.842000000000013</c:v>
                </c:pt>
                <c:pt idx="9681">
                  <c:v>67.842000000000013</c:v>
                </c:pt>
                <c:pt idx="9682">
                  <c:v>67.842000000000013</c:v>
                </c:pt>
                <c:pt idx="9683">
                  <c:v>67.884999999999991</c:v>
                </c:pt>
                <c:pt idx="9684">
                  <c:v>67.884999999999991</c:v>
                </c:pt>
                <c:pt idx="9685">
                  <c:v>67.884999999999991</c:v>
                </c:pt>
                <c:pt idx="9686">
                  <c:v>67.884999999999991</c:v>
                </c:pt>
                <c:pt idx="9687">
                  <c:v>67.884999999999991</c:v>
                </c:pt>
                <c:pt idx="9688">
                  <c:v>67.884999999999991</c:v>
                </c:pt>
                <c:pt idx="9689">
                  <c:v>67.884999999999991</c:v>
                </c:pt>
                <c:pt idx="9690">
                  <c:v>67.884999999999991</c:v>
                </c:pt>
                <c:pt idx="9691">
                  <c:v>67.884999999999991</c:v>
                </c:pt>
                <c:pt idx="9692">
                  <c:v>67.884999999999991</c:v>
                </c:pt>
                <c:pt idx="9693">
                  <c:v>67.884999999999991</c:v>
                </c:pt>
                <c:pt idx="9694">
                  <c:v>67.884999999999991</c:v>
                </c:pt>
                <c:pt idx="9695">
                  <c:v>67.927999999999997</c:v>
                </c:pt>
                <c:pt idx="9696">
                  <c:v>67.927999999999997</c:v>
                </c:pt>
                <c:pt idx="9697">
                  <c:v>67.927999999999997</c:v>
                </c:pt>
                <c:pt idx="9698">
                  <c:v>67.927999999999997</c:v>
                </c:pt>
                <c:pt idx="9699">
                  <c:v>67.971000000000004</c:v>
                </c:pt>
                <c:pt idx="9700">
                  <c:v>67.971000000000004</c:v>
                </c:pt>
                <c:pt idx="9701">
                  <c:v>67.971000000000004</c:v>
                </c:pt>
                <c:pt idx="9702">
                  <c:v>67.971000000000004</c:v>
                </c:pt>
                <c:pt idx="9703">
                  <c:v>67.971000000000004</c:v>
                </c:pt>
                <c:pt idx="9704">
                  <c:v>67.971000000000004</c:v>
                </c:pt>
                <c:pt idx="9705">
                  <c:v>67.971000000000004</c:v>
                </c:pt>
                <c:pt idx="9706">
                  <c:v>67.971000000000004</c:v>
                </c:pt>
                <c:pt idx="9707">
                  <c:v>67.971000000000004</c:v>
                </c:pt>
                <c:pt idx="9708">
                  <c:v>67.971000000000004</c:v>
                </c:pt>
                <c:pt idx="9709">
                  <c:v>67.971000000000004</c:v>
                </c:pt>
                <c:pt idx="9710">
                  <c:v>67.971000000000004</c:v>
                </c:pt>
                <c:pt idx="9711">
                  <c:v>67.971000000000004</c:v>
                </c:pt>
                <c:pt idx="9712">
                  <c:v>67.971000000000004</c:v>
                </c:pt>
                <c:pt idx="9713">
                  <c:v>68.013000000000005</c:v>
                </c:pt>
                <c:pt idx="9714">
                  <c:v>68.013000000000005</c:v>
                </c:pt>
                <c:pt idx="9715">
                  <c:v>68.013000000000005</c:v>
                </c:pt>
                <c:pt idx="9716">
                  <c:v>68.013000000000005</c:v>
                </c:pt>
                <c:pt idx="9717">
                  <c:v>68.013000000000005</c:v>
                </c:pt>
                <c:pt idx="9718">
                  <c:v>68.055999999999983</c:v>
                </c:pt>
                <c:pt idx="9719">
                  <c:v>68.055999999999983</c:v>
                </c:pt>
                <c:pt idx="9720">
                  <c:v>68.055999999999983</c:v>
                </c:pt>
                <c:pt idx="9721">
                  <c:v>68.055999999999983</c:v>
                </c:pt>
                <c:pt idx="9722">
                  <c:v>68.099000000000004</c:v>
                </c:pt>
                <c:pt idx="9723">
                  <c:v>68.099000000000004</c:v>
                </c:pt>
                <c:pt idx="9724">
                  <c:v>68.099000000000004</c:v>
                </c:pt>
                <c:pt idx="9725">
                  <c:v>68.141999999999996</c:v>
                </c:pt>
                <c:pt idx="9726">
                  <c:v>68.141999999999996</c:v>
                </c:pt>
                <c:pt idx="9727">
                  <c:v>68.185000000000002</c:v>
                </c:pt>
                <c:pt idx="9728">
                  <c:v>68.185000000000002</c:v>
                </c:pt>
                <c:pt idx="9729">
                  <c:v>68.185000000000002</c:v>
                </c:pt>
                <c:pt idx="9730">
                  <c:v>68.185000000000002</c:v>
                </c:pt>
                <c:pt idx="9731">
                  <c:v>68.185000000000002</c:v>
                </c:pt>
                <c:pt idx="9732">
                  <c:v>68.185000000000002</c:v>
                </c:pt>
                <c:pt idx="9733">
                  <c:v>68.185000000000002</c:v>
                </c:pt>
                <c:pt idx="9734">
                  <c:v>68.185000000000002</c:v>
                </c:pt>
                <c:pt idx="9735">
                  <c:v>68.185000000000002</c:v>
                </c:pt>
                <c:pt idx="9736">
                  <c:v>68.141999999999996</c:v>
                </c:pt>
                <c:pt idx="9737">
                  <c:v>68.185000000000002</c:v>
                </c:pt>
                <c:pt idx="9738">
                  <c:v>68.185000000000002</c:v>
                </c:pt>
                <c:pt idx="9739">
                  <c:v>68.185000000000002</c:v>
                </c:pt>
                <c:pt idx="9740">
                  <c:v>68.185000000000002</c:v>
                </c:pt>
                <c:pt idx="9741">
                  <c:v>68.185000000000002</c:v>
                </c:pt>
                <c:pt idx="9742">
                  <c:v>68.185000000000002</c:v>
                </c:pt>
                <c:pt idx="9743">
                  <c:v>68.185000000000002</c:v>
                </c:pt>
                <c:pt idx="9744">
                  <c:v>68.185000000000002</c:v>
                </c:pt>
                <c:pt idx="9745">
                  <c:v>68.185000000000002</c:v>
                </c:pt>
                <c:pt idx="9746">
                  <c:v>68.185000000000002</c:v>
                </c:pt>
                <c:pt idx="9747">
                  <c:v>68.185000000000002</c:v>
                </c:pt>
                <c:pt idx="9748">
                  <c:v>68.185000000000002</c:v>
                </c:pt>
                <c:pt idx="9749">
                  <c:v>68.185000000000002</c:v>
                </c:pt>
                <c:pt idx="9750">
                  <c:v>68.185000000000002</c:v>
                </c:pt>
                <c:pt idx="9751">
                  <c:v>68.185000000000002</c:v>
                </c:pt>
                <c:pt idx="9752">
                  <c:v>68.185000000000002</c:v>
                </c:pt>
                <c:pt idx="9753">
                  <c:v>68.185000000000002</c:v>
                </c:pt>
                <c:pt idx="9754">
                  <c:v>68.185000000000002</c:v>
                </c:pt>
                <c:pt idx="9755">
                  <c:v>68.185000000000002</c:v>
                </c:pt>
                <c:pt idx="9756">
                  <c:v>68.185000000000002</c:v>
                </c:pt>
                <c:pt idx="9757">
                  <c:v>68.185000000000002</c:v>
                </c:pt>
                <c:pt idx="9758">
                  <c:v>68.185000000000002</c:v>
                </c:pt>
                <c:pt idx="9759">
                  <c:v>68.141999999999996</c:v>
                </c:pt>
                <c:pt idx="9760">
                  <c:v>68.141999999999996</c:v>
                </c:pt>
                <c:pt idx="9761">
                  <c:v>68.185000000000002</c:v>
                </c:pt>
                <c:pt idx="9762">
                  <c:v>68.185000000000002</c:v>
                </c:pt>
                <c:pt idx="9763">
                  <c:v>68.185000000000002</c:v>
                </c:pt>
                <c:pt idx="9764">
                  <c:v>68.185000000000002</c:v>
                </c:pt>
                <c:pt idx="9765">
                  <c:v>68.185000000000002</c:v>
                </c:pt>
                <c:pt idx="9766">
                  <c:v>68.227000000000004</c:v>
                </c:pt>
                <c:pt idx="9767">
                  <c:v>68.227000000000004</c:v>
                </c:pt>
                <c:pt idx="9768">
                  <c:v>68.27</c:v>
                </c:pt>
                <c:pt idx="9769">
                  <c:v>68.27</c:v>
                </c:pt>
                <c:pt idx="9770">
                  <c:v>68.27</c:v>
                </c:pt>
                <c:pt idx="9771">
                  <c:v>68.27</c:v>
                </c:pt>
                <c:pt idx="9772">
                  <c:v>68.313000000000002</c:v>
                </c:pt>
                <c:pt idx="9773">
                  <c:v>68.313000000000002</c:v>
                </c:pt>
                <c:pt idx="9774">
                  <c:v>68.313000000000002</c:v>
                </c:pt>
                <c:pt idx="9775">
                  <c:v>68.313000000000002</c:v>
                </c:pt>
                <c:pt idx="9776">
                  <c:v>68.313000000000002</c:v>
                </c:pt>
                <c:pt idx="9777">
                  <c:v>68.313000000000002</c:v>
                </c:pt>
                <c:pt idx="9778">
                  <c:v>68.313000000000002</c:v>
                </c:pt>
                <c:pt idx="9779">
                  <c:v>68.313000000000002</c:v>
                </c:pt>
                <c:pt idx="9780">
                  <c:v>68.313000000000002</c:v>
                </c:pt>
                <c:pt idx="9781">
                  <c:v>68.35599999999998</c:v>
                </c:pt>
                <c:pt idx="9782">
                  <c:v>68.313000000000002</c:v>
                </c:pt>
                <c:pt idx="9783">
                  <c:v>68.35599999999998</c:v>
                </c:pt>
                <c:pt idx="9784">
                  <c:v>68.35599999999998</c:v>
                </c:pt>
                <c:pt idx="9785">
                  <c:v>68.35599999999998</c:v>
                </c:pt>
                <c:pt idx="9786">
                  <c:v>68.35599999999998</c:v>
                </c:pt>
                <c:pt idx="9787">
                  <c:v>68.35599999999998</c:v>
                </c:pt>
                <c:pt idx="9788">
                  <c:v>68.35599999999998</c:v>
                </c:pt>
                <c:pt idx="9789">
                  <c:v>68.35599999999998</c:v>
                </c:pt>
                <c:pt idx="9790">
                  <c:v>68.35599999999998</c:v>
                </c:pt>
                <c:pt idx="9791">
                  <c:v>68.35599999999998</c:v>
                </c:pt>
                <c:pt idx="9792">
                  <c:v>68.35599999999998</c:v>
                </c:pt>
                <c:pt idx="9793">
                  <c:v>68.35599999999998</c:v>
                </c:pt>
                <c:pt idx="9794">
                  <c:v>68.35599999999998</c:v>
                </c:pt>
                <c:pt idx="9795">
                  <c:v>68.35599999999998</c:v>
                </c:pt>
                <c:pt idx="9796">
                  <c:v>68.35599999999998</c:v>
                </c:pt>
                <c:pt idx="9797">
                  <c:v>68.35599999999998</c:v>
                </c:pt>
                <c:pt idx="9798">
                  <c:v>68.35599999999998</c:v>
                </c:pt>
                <c:pt idx="9799">
                  <c:v>68.35599999999998</c:v>
                </c:pt>
                <c:pt idx="9800">
                  <c:v>68.35599999999998</c:v>
                </c:pt>
                <c:pt idx="9801">
                  <c:v>68.35599999999998</c:v>
                </c:pt>
                <c:pt idx="9802">
                  <c:v>68.35599999999998</c:v>
                </c:pt>
                <c:pt idx="9803">
                  <c:v>68.35599999999998</c:v>
                </c:pt>
                <c:pt idx="9804">
                  <c:v>68.35599999999998</c:v>
                </c:pt>
                <c:pt idx="9805">
                  <c:v>68.313000000000002</c:v>
                </c:pt>
                <c:pt idx="9806">
                  <c:v>68.313000000000002</c:v>
                </c:pt>
                <c:pt idx="9807">
                  <c:v>68.313000000000002</c:v>
                </c:pt>
                <c:pt idx="9808">
                  <c:v>68.313000000000002</c:v>
                </c:pt>
                <c:pt idx="9809">
                  <c:v>68.313000000000002</c:v>
                </c:pt>
                <c:pt idx="9810">
                  <c:v>68.313000000000002</c:v>
                </c:pt>
                <c:pt idx="9811">
                  <c:v>68.313000000000002</c:v>
                </c:pt>
                <c:pt idx="9812">
                  <c:v>68.313000000000002</c:v>
                </c:pt>
                <c:pt idx="9813">
                  <c:v>68.313000000000002</c:v>
                </c:pt>
                <c:pt idx="9814">
                  <c:v>68.313000000000002</c:v>
                </c:pt>
                <c:pt idx="9815">
                  <c:v>68.35599999999998</c:v>
                </c:pt>
                <c:pt idx="9816">
                  <c:v>68.35599999999998</c:v>
                </c:pt>
                <c:pt idx="9817">
                  <c:v>68.35599999999998</c:v>
                </c:pt>
                <c:pt idx="9818">
                  <c:v>68.400000000000006</c:v>
                </c:pt>
                <c:pt idx="9819">
                  <c:v>68.400000000000006</c:v>
                </c:pt>
                <c:pt idx="9820">
                  <c:v>68.443000000000026</c:v>
                </c:pt>
                <c:pt idx="9821">
                  <c:v>68.443000000000026</c:v>
                </c:pt>
                <c:pt idx="9822">
                  <c:v>68.483999999999995</c:v>
                </c:pt>
                <c:pt idx="9823">
                  <c:v>68.483999999999995</c:v>
                </c:pt>
                <c:pt idx="9824">
                  <c:v>68.527000000000001</c:v>
                </c:pt>
                <c:pt idx="9825">
                  <c:v>68.527000000000001</c:v>
                </c:pt>
                <c:pt idx="9826">
                  <c:v>68.570999999999998</c:v>
                </c:pt>
                <c:pt idx="9827">
                  <c:v>68.570999999999998</c:v>
                </c:pt>
                <c:pt idx="9828">
                  <c:v>68.570999999999998</c:v>
                </c:pt>
                <c:pt idx="9829">
                  <c:v>68.570999999999998</c:v>
                </c:pt>
                <c:pt idx="9830">
                  <c:v>68.527000000000001</c:v>
                </c:pt>
                <c:pt idx="9831">
                  <c:v>68.527000000000001</c:v>
                </c:pt>
                <c:pt idx="9832">
                  <c:v>68.527000000000001</c:v>
                </c:pt>
                <c:pt idx="9833">
                  <c:v>68.483999999999995</c:v>
                </c:pt>
                <c:pt idx="9834">
                  <c:v>68.483999999999995</c:v>
                </c:pt>
                <c:pt idx="9835">
                  <c:v>68.483999999999995</c:v>
                </c:pt>
                <c:pt idx="9836">
                  <c:v>68.483999999999995</c:v>
                </c:pt>
                <c:pt idx="9837">
                  <c:v>68.443000000000026</c:v>
                </c:pt>
                <c:pt idx="9838">
                  <c:v>68.443000000000026</c:v>
                </c:pt>
                <c:pt idx="9839">
                  <c:v>68.443000000000026</c:v>
                </c:pt>
                <c:pt idx="9840">
                  <c:v>68.443000000000026</c:v>
                </c:pt>
                <c:pt idx="9841">
                  <c:v>68.483999999999995</c:v>
                </c:pt>
                <c:pt idx="9842">
                  <c:v>68.483999999999995</c:v>
                </c:pt>
                <c:pt idx="9843">
                  <c:v>68.483999999999995</c:v>
                </c:pt>
                <c:pt idx="9844">
                  <c:v>68.527000000000001</c:v>
                </c:pt>
                <c:pt idx="9845">
                  <c:v>68.527000000000001</c:v>
                </c:pt>
                <c:pt idx="9846">
                  <c:v>68.527000000000001</c:v>
                </c:pt>
                <c:pt idx="9847">
                  <c:v>68.527000000000001</c:v>
                </c:pt>
                <c:pt idx="9848">
                  <c:v>68.527000000000001</c:v>
                </c:pt>
                <c:pt idx="9849">
                  <c:v>68.483999999999995</c:v>
                </c:pt>
                <c:pt idx="9850">
                  <c:v>68.483999999999995</c:v>
                </c:pt>
                <c:pt idx="9851">
                  <c:v>68.483999999999995</c:v>
                </c:pt>
                <c:pt idx="9852">
                  <c:v>68.483999999999995</c:v>
                </c:pt>
                <c:pt idx="9853">
                  <c:v>68.443000000000026</c:v>
                </c:pt>
                <c:pt idx="9854">
                  <c:v>68.443000000000026</c:v>
                </c:pt>
                <c:pt idx="9855">
                  <c:v>68.443000000000026</c:v>
                </c:pt>
                <c:pt idx="9856">
                  <c:v>68.443000000000026</c:v>
                </c:pt>
                <c:pt idx="9857">
                  <c:v>68.443000000000026</c:v>
                </c:pt>
                <c:pt idx="9858">
                  <c:v>68.443000000000026</c:v>
                </c:pt>
                <c:pt idx="9859">
                  <c:v>68.443000000000026</c:v>
                </c:pt>
                <c:pt idx="9860">
                  <c:v>68.400000000000006</c:v>
                </c:pt>
                <c:pt idx="9861">
                  <c:v>68.400000000000006</c:v>
                </c:pt>
                <c:pt idx="9862">
                  <c:v>68.400000000000006</c:v>
                </c:pt>
                <c:pt idx="9863">
                  <c:v>68.400000000000006</c:v>
                </c:pt>
                <c:pt idx="9864">
                  <c:v>68.400000000000006</c:v>
                </c:pt>
                <c:pt idx="9865">
                  <c:v>68.400000000000006</c:v>
                </c:pt>
                <c:pt idx="9866">
                  <c:v>68.443000000000026</c:v>
                </c:pt>
                <c:pt idx="9867">
                  <c:v>68.443000000000026</c:v>
                </c:pt>
                <c:pt idx="9868">
                  <c:v>68.443000000000026</c:v>
                </c:pt>
                <c:pt idx="9869">
                  <c:v>68.483999999999995</c:v>
                </c:pt>
                <c:pt idx="9870">
                  <c:v>68.483999999999995</c:v>
                </c:pt>
                <c:pt idx="9871">
                  <c:v>68.483999999999995</c:v>
                </c:pt>
                <c:pt idx="9872">
                  <c:v>68.483999999999995</c:v>
                </c:pt>
                <c:pt idx="9873">
                  <c:v>68.483999999999995</c:v>
                </c:pt>
                <c:pt idx="9874">
                  <c:v>68.483999999999995</c:v>
                </c:pt>
                <c:pt idx="9875">
                  <c:v>68.483999999999995</c:v>
                </c:pt>
                <c:pt idx="9876">
                  <c:v>68.483999999999995</c:v>
                </c:pt>
                <c:pt idx="9877">
                  <c:v>68.483999999999995</c:v>
                </c:pt>
                <c:pt idx="9878">
                  <c:v>68.483999999999995</c:v>
                </c:pt>
                <c:pt idx="9879">
                  <c:v>68.483999999999995</c:v>
                </c:pt>
                <c:pt idx="9880">
                  <c:v>68.527000000000001</c:v>
                </c:pt>
                <c:pt idx="9881">
                  <c:v>68.483999999999995</c:v>
                </c:pt>
                <c:pt idx="9882">
                  <c:v>68.527000000000001</c:v>
                </c:pt>
                <c:pt idx="9883">
                  <c:v>68.527000000000001</c:v>
                </c:pt>
                <c:pt idx="9884">
                  <c:v>68.527000000000001</c:v>
                </c:pt>
                <c:pt idx="9885">
                  <c:v>68.527000000000001</c:v>
                </c:pt>
                <c:pt idx="9886">
                  <c:v>68.527000000000001</c:v>
                </c:pt>
                <c:pt idx="9887">
                  <c:v>68.527000000000001</c:v>
                </c:pt>
                <c:pt idx="9888">
                  <c:v>68.527000000000001</c:v>
                </c:pt>
                <c:pt idx="9889">
                  <c:v>68.570999999999998</c:v>
                </c:pt>
                <c:pt idx="9890">
                  <c:v>68.570999999999998</c:v>
                </c:pt>
                <c:pt idx="9891">
                  <c:v>68.570999999999998</c:v>
                </c:pt>
                <c:pt idx="9892">
                  <c:v>68.614000000000004</c:v>
                </c:pt>
                <c:pt idx="9893">
                  <c:v>68.614000000000004</c:v>
                </c:pt>
                <c:pt idx="9894">
                  <c:v>68.614000000000004</c:v>
                </c:pt>
                <c:pt idx="9895">
                  <c:v>68.614000000000004</c:v>
                </c:pt>
                <c:pt idx="9896">
                  <c:v>68.656999999999982</c:v>
                </c:pt>
                <c:pt idx="9897">
                  <c:v>68.656999999999982</c:v>
                </c:pt>
                <c:pt idx="9898">
                  <c:v>68.656999999999982</c:v>
                </c:pt>
                <c:pt idx="9899">
                  <c:v>68.656999999999982</c:v>
                </c:pt>
                <c:pt idx="9900">
                  <c:v>68.697999999999993</c:v>
                </c:pt>
                <c:pt idx="9901">
                  <c:v>68.697999999999993</c:v>
                </c:pt>
                <c:pt idx="9902">
                  <c:v>68.697999999999993</c:v>
                </c:pt>
                <c:pt idx="9903">
                  <c:v>68.742000000000004</c:v>
                </c:pt>
                <c:pt idx="9904">
                  <c:v>68.742000000000004</c:v>
                </c:pt>
                <c:pt idx="9905">
                  <c:v>68.742000000000004</c:v>
                </c:pt>
                <c:pt idx="9906">
                  <c:v>68.784999999999997</c:v>
                </c:pt>
                <c:pt idx="9907">
                  <c:v>68.784999999999997</c:v>
                </c:pt>
                <c:pt idx="9908">
                  <c:v>68.784999999999997</c:v>
                </c:pt>
                <c:pt idx="9909">
                  <c:v>68.784999999999997</c:v>
                </c:pt>
                <c:pt idx="9910">
                  <c:v>68.784999999999997</c:v>
                </c:pt>
                <c:pt idx="9911">
                  <c:v>68.784999999999997</c:v>
                </c:pt>
                <c:pt idx="9912">
                  <c:v>68.784999999999997</c:v>
                </c:pt>
                <c:pt idx="9913">
                  <c:v>68.784999999999997</c:v>
                </c:pt>
                <c:pt idx="9914">
                  <c:v>68.784999999999997</c:v>
                </c:pt>
                <c:pt idx="9915">
                  <c:v>68.784999999999997</c:v>
                </c:pt>
                <c:pt idx="9916">
                  <c:v>68.784999999999997</c:v>
                </c:pt>
                <c:pt idx="9917">
                  <c:v>68.784999999999997</c:v>
                </c:pt>
                <c:pt idx="9918">
                  <c:v>68.784999999999997</c:v>
                </c:pt>
                <c:pt idx="9919">
                  <c:v>68.784999999999997</c:v>
                </c:pt>
                <c:pt idx="9920">
                  <c:v>68.784999999999997</c:v>
                </c:pt>
                <c:pt idx="9921">
                  <c:v>68.784999999999997</c:v>
                </c:pt>
                <c:pt idx="9922">
                  <c:v>68.784999999999997</c:v>
                </c:pt>
                <c:pt idx="9923">
                  <c:v>68.784999999999997</c:v>
                </c:pt>
                <c:pt idx="9924">
                  <c:v>68.784999999999997</c:v>
                </c:pt>
                <c:pt idx="9925">
                  <c:v>68.784999999999997</c:v>
                </c:pt>
                <c:pt idx="9926">
                  <c:v>68.784999999999997</c:v>
                </c:pt>
                <c:pt idx="9927">
                  <c:v>68.784999999999997</c:v>
                </c:pt>
                <c:pt idx="9928">
                  <c:v>68.784999999999997</c:v>
                </c:pt>
                <c:pt idx="9929">
                  <c:v>68.784999999999997</c:v>
                </c:pt>
                <c:pt idx="9930">
                  <c:v>68.784999999999997</c:v>
                </c:pt>
                <c:pt idx="9931">
                  <c:v>68.828000000000003</c:v>
                </c:pt>
                <c:pt idx="9932">
                  <c:v>68.828000000000003</c:v>
                </c:pt>
                <c:pt idx="9933">
                  <c:v>68.828000000000003</c:v>
                </c:pt>
                <c:pt idx="9934">
                  <c:v>68.828000000000003</c:v>
                </c:pt>
                <c:pt idx="9935">
                  <c:v>68.828000000000003</c:v>
                </c:pt>
                <c:pt idx="9936">
                  <c:v>68.828000000000003</c:v>
                </c:pt>
                <c:pt idx="9937">
                  <c:v>68.828000000000003</c:v>
                </c:pt>
                <c:pt idx="9938">
                  <c:v>68.870999999999981</c:v>
                </c:pt>
                <c:pt idx="9939">
                  <c:v>68.870999999999981</c:v>
                </c:pt>
                <c:pt idx="9940">
                  <c:v>68.870999999999981</c:v>
                </c:pt>
                <c:pt idx="9941">
                  <c:v>68.912999999999997</c:v>
                </c:pt>
                <c:pt idx="9942">
                  <c:v>68.912999999999997</c:v>
                </c:pt>
                <c:pt idx="9943">
                  <c:v>68.912999999999997</c:v>
                </c:pt>
                <c:pt idx="9944">
                  <c:v>68.956000000000003</c:v>
                </c:pt>
                <c:pt idx="9945">
                  <c:v>68.956000000000003</c:v>
                </c:pt>
                <c:pt idx="9946">
                  <c:v>68.956000000000003</c:v>
                </c:pt>
                <c:pt idx="9947">
                  <c:v>68.998999999999995</c:v>
                </c:pt>
                <c:pt idx="9948">
                  <c:v>68.998999999999995</c:v>
                </c:pt>
                <c:pt idx="9949">
                  <c:v>68.998999999999995</c:v>
                </c:pt>
                <c:pt idx="9950">
                  <c:v>69.042000000000002</c:v>
                </c:pt>
                <c:pt idx="9951">
                  <c:v>69.042000000000002</c:v>
                </c:pt>
                <c:pt idx="9952">
                  <c:v>69.042000000000002</c:v>
                </c:pt>
                <c:pt idx="9953">
                  <c:v>69.042000000000002</c:v>
                </c:pt>
                <c:pt idx="9954">
                  <c:v>69.042000000000002</c:v>
                </c:pt>
                <c:pt idx="9955">
                  <c:v>69.042000000000002</c:v>
                </c:pt>
                <c:pt idx="9956">
                  <c:v>69.042000000000002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69.128999999999976</c:v>
                </c:pt>
                <c:pt idx="9963">
                  <c:v>69.128999999999976</c:v>
                </c:pt>
                <c:pt idx="9964">
                  <c:v>69.128999999999976</c:v>
                </c:pt>
                <c:pt idx="9965">
                  <c:v>69.128999999999976</c:v>
                </c:pt>
                <c:pt idx="9966">
                  <c:v>69.128999999999976</c:v>
                </c:pt>
                <c:pt idx="9967">
                  <c:v>69.169999999999987</c:v>
                </c:pt>
                <c:pt idx="9968">
                  <c:v>69.169999999999987</c:v>
                </c:pt>
                <c:pt idx="9969">
                  <c:v>69.169999999999987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69.128999999999976</c:v>
                </c:pt>
                <c:pt idx="9974">
                  <c:v>69.128999999999976</c:v>
                </c:pt>
                <c:pt idx="9975">
                  <c:v>69.084999999999994</c:v>
                </c:pt>
                <c:pt idx="9976">
                  <c:v>69.084999999999994</c:v>
                </c:pt>
                <c:pt idx="9977">
                  <c:v>69.084999999999994</c:v>
                </c:pt>
                <c:pt idx="9978">
                  <c:v>69.084999999999994</c:v>
                </c:pt>
                <c:pt idx="9979">
                  <c:v>69.084999999999994</c:v>
                </c:pt>
                <c:pt idx="9980">
                  <c:v>69.084999999999994</c:v>
                </c:pt>
                <c:pt idx="9981">
                  <c:v>69.084999999999994</c:v>
                </c:pt>
                <c:pt idx="9982">
                  <c:v>69.084999999999994</c:v>
                </c:pt>
                <c:pt idx="9983">
                  <c:v>69.084999999999994</c:v>
                </c:pt>
                <c:pt idx="9984">
                  <c:v>69.084999999999994</c:v>
                </c:pt>
                <c:pt idx="9985">
                  <c:v>69.042000000000002</c:v>
                </c:pt>
                <c:pt idx="9986">
                  <c:v>69.042000000000002</c:v>
                </c:pt>
                <c:pt idx="9987">
                  <c:v>69.042000000000002</c:v>
                </c:pt>
                <c:pt idx="9988">
                  <c:v>69.042000000000002</c:v>
                </c:pt>
                <c:pt idx="9989">
                  <c:v>69.042000000000002</c:v>
                </c:pt>
                <c:pt idx="9990">
                  <c:v>69.042000000000002</c:v>
                </c:pt>
                <c:pt idx="9991">
                  <c:v>69.042000000000002</c:v>
                </c:pt>
                <c:pt idx="9992">
                  <c:v>68.998999999999995</c:v>
                </c:pt>
                <c:pt idx="9993">
                  <c:v>68.998999999999995</c:v>
                </c:pt>
                <c:pt idx="9994">
                  <c:v>68.998999999999995</c:v>
                </c:pt>
                <c:pt idx="9995">
                  <c:v>68.998999999999995</c:v>
                </c:pt>
                <c:pt idx="9996">
                  <c:v>68.998999999999995</c:v>
                </c:pt>
                <c:pt idx="9997">
                  <c:v>68.998999999999995</c:v>
                </c:pt>
                <c:pt idx="9998">
                  <c:v>68.956000000000003</c:v>
                </c:pt>
                <c:pt idx="9999">
                  <c:v>68.956000000000003</c:v>
                </c:pt>
                <c:pt idx="10000">
                  <c:v>68.956000000000003</c:v>
                </c:pt>
                <c:pt idx="10001">
                  <c:v>68.956000000000003</c:v>
                </c:pt>
                <c:pt idx="10002">
                  <c:v>68.956000000000003</c:v>
                </c:pt>
                <c:pt idx="10003">
                  <c:v>68.956000000000003</c:v>
                </c:pt>
                <c:pt idx="10004">
                  <c:v>68.956000000000003</c:v>
                </c:pt>
                <c:pt idx="10005">
                  <c:v>68.956000000000003</c:v>
                </c:pt>
                <c:pt idx="10006">
                  <c:v>68.956000000000003</c:v>
                </c:pt>
                <c:pt idx="10007">
                  <c:v>68.956000000000003</c:v>
                </c:pt>
                <c:pt idx="10008">
                  <c:v>68.956000000000003</c:v>
                </c:pt>
                <c:pt idx="10009">
                  <c:v>68.956000000000003</c:v>
                </c:pt>
                <c:pt idx="10010">
                  <c:v>68.998999999999995</c:v>
                </c:pt>
                <c:pt idx="10011">
                  <c:v>68.998999999999995</c:v>
                </c:pt>
                <c:pt idx="10012">
                  <c:v>68.998999999999995</c:v>
                </c:pt>
                <c:pt idx="10013">
                  <c:v>68.998999999999995</c:v>
                </c:pt>
                <c:pt idx="10014">
                  <c:v>69.042000000000002</c:v>
                </c:pt>
                <c:pt idx="10015">
                  <c:v>69.042000000000002</c:v>
                </c:pt>
                <c:pt idx="10016">
                  <c:v>69.042000000000002</c:v>
                </c:pt>
                <c:pt idx="10017">
                  <c:v>69.042000000000002</c:v>
                </c:pt>
                <c:pt idx="10018">
                  <c:v>69.042000000000002</c:v>
                </c:pt>
                <c:pt idx="10019">
                  <c:v>69.084999999999994</c:v>
                </c:pt>
                <c:pt idx="10020">
                  <c:v>69.084999999999994</c:v>
                </c:pt>
                <c:pt idx="10021">
                  <c:v>69.128999999999976</c:v>
                </c:pt>
                <c:pt idx="10022">
                  <c:v>69.128999999999976</c:v>
                </c:pt>
                <c:pt idx="10023">
                  <c:v>69.169999999999987</c:v>
                </c:pt>
                <c:pt idx="10024">
                  <c:v>69.169999999999987</c:v>
                </c:pt>
                <c:pt idx="10025">
                  <c:v>69.212999999999994</c:v>
                </c:pt>
                <c:pt idx="10026">
                  <c:v>69.212999999999994</c:v>
                </c:pt>
                <c:pt idx="10027">
                  <c:v>69.212999999999994</c:v>
                </c:pt>
                <c:pt idx="10028">
                  <c:v>69.256</c:v>
                </c:pt>
                <c:pt idx="10029">
                  <c:v>69.3</c:v>
                </c:pt>
                <c:pt idx="10030">
                  <c:v>69.3</c:v>
                </c:pt>
                <c:pt idx="10031">
                  <c:v>69.3</c:v>
                </c:pt>
                <c:pt idx="10032">
                  <c:v>69.343000000000004</c:v>
                </c:pt>
                <c:pt idx="10033">
                  <c:v>69.343000000000004</c:v>
                </c:pt>
                <c:pt idx="10034">
                  <c:v>69.385999999999981</c:v>
                </c:pt>
                <c:pt idx="10035">
                  <c:v>69.385999999999981</c:v>
                </c:pt>
                <c:pt idx="10036">
                  <c:v>69.385999999999981</c:v>
                </c:pt>
                <c:pt idx="10037">
                  <c:v>69.427000000000007</c:v>
                </c:pt>
                <c:pt idx="10038">
                  <c:v>69.427000000000007</c:v>
                </c:pt>
                <c:pt idx="10039">
                  <c:v>69.471000000000004</c:v>
                </c:pt>
                <c:pt idx="10040">
                  <c:v>69.471000000000004</c:v>
                </c:pt>
                <c:pt idx="10041">
                  <c:v>69.471000000000004</c:v>
                </c:pt>
                <c:pt idx="10042">
                  <c:v>69.513999999999996</c:v>
                </c:pt>
                <c:pt idx="10043">
                  <c:v>69.513999999999996</c:v>
                </c:pt>
                <c:pt idx="10044">
                  <c:v>69.557000000000002</c:v>
                </c:pt>
                <c:pt idx="10045">
                  <c:v>69.557000000000002</c:v>
                </c:pt>
                <c:pt idx="10046">
                  <c:v>69.599999999999994</c:v>
                </c:pt>
                <c:pt idx="10047">
                  <c:v>69.599999999999994</c:v>
                </c:pt>
                <c:pt idx="10048">
                  <c:v>69.643000000000001</c:v>
                </c:pt>
                <c:pt idx="10049">
                  <c:v>69.643000000000001</c:v>
                </c:pt>
                <c:pt idx="10050">
                  <c:v>69.685000000000002</c:v>
                </c:pt>
                <c:pt idx="10051">
                  <c:v>69.685000000000002</c:v>
                </c:pt>
                <c:pt idx="10052">
                  <c:v>69.685000000000002</c:v>
                </c:pt>
                <c:pt idx="10053">
                  <c:v>69.727999999999994</c:v>
                </c:pt>
                <c:pt idx="10054">
                  <c:v>69.727999999999994</c:v>
                </c:pt>
                <c:pt idx="10055">
                  <c:v>69.727999999999994</c:v>
                </c:pt>
                <c:pt idx="10056">
                  <c:v>69.771000000000001</c:v>
                </c:pt>
                <c:pt idx="10057">
                  <c:v>69.771000000000001</c:v>
                </c:pt>
                <c:pt idx="10058">
                  <c:v>69.813999999999993</c:v>
                </c:pt>
                <c:pt idx="10059">
                  <c:v>69.813999999999993</c:v>
                </c:pt>
                <c:pt idx="10060">
                  <c:v>69.813999999999993</c:v>
                </c:pt>
                <c:pt idx="10061">
                  <c:v>69.85799999999999</c:v>
                </c:pt>
                <c:pt idx="10062">
                  <c:v>69.85799999999999</c:v>
                </c:pt>
                <c:pt idx="10063">
                  <c:v>69.900999999999996</c:v>
                </c:pt>
                <c:pt idx="10064">
                  <c:v>69.900999999999996</c:v>
                </c:pt>
                <c:pt idx="10065">
                  <c:v>69.942000000000007</c:v>
                </c:pt>
                <c:pt idx="10066">
                  <c:v>69.942000000000007</c:v>
                </c:pt>
                <c:pt idx="10067">
                  <c:v>69.985000000000014</c:v>
                </c:pt>
                <c:pt idx="10068">
                  <c:v>69.985000000000014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70.072000000000003</c:v>
                </c:pt>
                <c:pt idx="10072">
                  <c:v>70.072000000000003</c:v>
                </c:pt>
                <c:pt idx="10073">
                  <c:v>70.072000000000003</c:v>
                </c:pt>
                <c:pt idx="10074">
                  <c:v>70.114999999999995</c:v>
                </c:pt>
                <c:pt idx="10075">
                  <c:v>70.114999999999995</c:v>
                </c:pt>
                <c:pt idx="10076">
                  <c:v>70.157999999999987</c:v>
                </c:pt>
                <c:pt idx="10077">
                  <c:v>70.157999999999987</c:v>
                </c:pt>
                <c:pt idx="10078">
                  <c:v>70.157999999999987</c:v>
                </c:pt>
                <c:pt idx="10079">
                  <c:v>70.157999999999987</c:v>
                </c:pt>
                <c:pt idx="10080">
                  <c:v>70.157999999999987</c:v>
                </c:pt>
                <c:pt idx="10081">
                  <c:v>70.157999999999987</c:v>
                </c:pt>
                <c:pt idx="10082">
                  <c:v>70.157999999999987</c:v>
                </c:pt>
                <c:pt idx="10083">
                  <c:v>70.157999999999987</c:v>
                </c:pt>
                <c:pt idx="10084">
                  <c:v>70.157999999999987</c:v>
                </c:pt>
                <c:pt idx="10085">
                  <c:v>70.157999999999987</c:v>
                </c:pt>
                <c:pt idx="10086">
                  <c:v>70.157999999999987</c:v>
                </c:pt>
                <c:pt idx="10087">
                  <c:v>70.157999999999987</c:v>
                </c:pt>
                <c:pt idx="10088">
                  <c:v>70.157999999999987</c:v>
                </c:pt>
                <c:pt idx="10089">
                  <c:v>70.157999999999987</c:v>
                </c:pt>
                <c:pt idx="10090">
                  <c:v>70.114999999999995</c:v>
                </c:pt>
                <c:pt idx="10091">
                  <c:v>70.114999999999995</c:v>
                </c:pt>
                <c:pt idx="10092">
                  <c:v>70.114999999999995</c:v>
                </c:pt>
                <c:pt idx="10093">
                  <c:v>70.072000000000003</c:v>
                </c:pt>
                <c:pt idx="10094">
                  <c:v>70.072000000000003</c:v>
                </c:pt>
                <c:pt idx="10095">
                  <c:v>70.072000000000003</c:v>
                </c:pt>
                <c:pt idx="10096">
                  <c:v>70.072000000000003</c:v>
                </c:pt>
                <c:pt idx="10097">
                  <c:v>70.028999999999982</c:v>
                </c:pt>
                <c:pt idx="10098">
                  <c:v>70.028999999999982</c:v>
                </c:pt>
                <c:pt idx="10099">
                  <c:v>70.028999999999982</c:v>
                </c:pt>
                <c:pt idx="10100">
                  <c:v>69.985000000000014</c:v>
                </c:pt>
                <c:pt idx="10101">
                  <c:v>69.985000000000014</c:v>
                </c:pt>
                <c:pt idx="10102">
                  <c:v>69.985000000000014</c:v>
                </c:pt>
                <c:pt idx="10103">
                  <c:v>69.985000000000014</c:v>
                </c:pt>
                <c:pt idx="10104">
                  <c:v>69.985000000000014</c:v>
                </c:pt>
                <c:pt idx="10105">
                  <c:v>69.942000000000007</c:v>
                </c:pt>
                <c:pt idx="10106">
                  <c:v>69.942000000000007</c:v>
                </c:pt>
                <c:pt idx="10107">
                  <c:v>69.942000000000007</c:v>
                </c:pt>
                <c:pt idx="10108">
                  <c:v>69.942000000000007</c:v>
                </c:pt>
                <c:pt idx="10109">
                  <c:v>69.942000000000007</c:v>
                </c:pt>
                <c:pt idx="10110">
                  <c:v>69.942000000000007</c:v>
                </c:pt>
                <c:pt idx="10111">
                  <c:v>69.900999999999996</c:v>
                </c:pt>
                <c:pt idx="10112">
                  <c:v>69.900999999999996</c:v>
                </c:pt>
                <c:pt idx="10113">
                  <c:v>69.900999999999996</c:v>
                </c:pt>
                <c:pt idx="10114">
                  <c:v>69.85799999999999</c:v>
                </c:pt>
                <c:pt idx="10115">
                  <c:v>69.813999999999993</c:v>
                </c:pt>
                <c:pt idx="10116">
                  <c:v>69.813999999999993</c:v>
                </c:pt>
                <c:pt idx="10117">
                  <c:v>69.771000000000001</c:v>
                </c:pt>
                <c:pt idx="10118">
                  <c:v>69.727999999999994</c:v>
                </c:pt>
                <c:pt idx="10119">
                  <c:v>69.727999999999994</c:v>
                </c:pt>
                <c:pt idx="10120">
                  <c:v>69.685000000000002</c:v>
                </c:pt>
                <c:pt idx="10121">
                  <c:v>69.643000000000001</c:v>
                </c:pt>
                <c:pt idx="10122">
                  <c:v>69.599999999999994</c:v>
                </c:pt>
                <c:pt idx="10123">
                  <c:v>69.599999999999994</c:v>
                </c:pt>
                <c:pt idx="10124">
                  <c:v>69.557000000000002</c:v>
                </c:pt>
                <c:pt idx="10125">
                  <c:v>69.557000000000002</c:v>
                </c:pt>
                <c:pt idx="10126">
                  <c:v>69.513999999999996</c:v>
                </c:pt>
                <c:pt idx="10127">
                  <c:v>69.513999999999996</c:v>
                </c:pt>
                <c:pt idx="10128">
                  <c:v>69.513999999999996</c:v>
                </c:pt>
                <c:pt idx="10129">
                  <c:v>69.513999999999996</c:v>
                </c:pt>
                <c:pt idx="10130">
                  <c:v>69.513999999999996</c:v>
                </c:pt>
                <c:pt idx="10131">
                  <c:v>69.513999999999996</c:v>
                </c:pt>
                <c:pt idx="10132">
                  <c:v>69.557000000000002</c:v>
                </c:pt>
                <c:pt idx="10133">
                  <c:v>69.557000000000002</c:v>
                </c:pt>
                <c:pt idx="10134">
                  <c:v>69.557000000000002</c:v>
                </c:pt>
                <c:pt idx="10135">
                  <c:v>69.557000000000002</c:v>
                </c:pt>
                <c:pt idx="10136">
                  <c:v>69.599999999999994</c:v>
                </c:pt>
                <c:pt idx="10137">
                  <c:v>69.599999999999994</c:v>
                </c:pt>
                <c:pt idx="10138">
                  <c:v>69.599999999999994</c:v>
                </c:pt>
                <c:pt idx="10139">
                  <c:v>69.599999999999994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69.557000000000002</c:v>
                </c:pt>
                <c:pt idx="10144">
                  <c:v>69.557000000000002</c:v>
                </c:pt>
                <c:pt idx="10145">
                  <c:v>69.557000000000002</c:v>
                </c:pt>
                <c:pt idx="10146">
                  <c:v>69.513999999999996</c:v>
                </c:pt>
                <c:pt idx="10147">
                  <c:v>69.513999999999996</c:v>
                </c:pt>
                <c:pt idx="10148">
                  <c:v>69.513999999999996</c:v>
                </c:pt>
                <c:pt idx="10149">
                  <c:v>69.513999999999996</c:v>
                </c:pt>
                <c:pt idx="10150">
                  <c:v>69.513999999999996</c:v>
                </c:pt>
                <c:pt idx="10151">
                  <c:v>69.471000000000004</c:v>
                </c:pt>
                <c:pt idx="10152">
                  <c:v>69.471000000000004</c:v>
                </c:pt>
                <c:pt idx="10153">
                  <c:v>69.471000000000004</c:v>
                </c:pt>
                <c:pt idx="10154">
                  <c:v>69.471000000000004</c:v>
                </c:pt>
                <c:pt idx="10155">
                  <c:v>69.471000000000004</c:v>
                </c:pt>
                <c:pt idx="10156">
                  <c:v>69.471000000000004</c:v>
                </c:pt>
                <c:pt idx="10157">
                  <c:v>69.471000000000004</c:v>
                </c:pt>
                <c:pt idx="10158">
                  <c:v>69.513999999999996</c:v>
                </c:pt>
                <c:pt idx="10159">
                  <c:v>69.513999999999996</c:v>
                </c:pt>
                <c:pt idx="10160">
                  <c:v>69.513999999999996</c:v>
                </c:pt>
                <c:pt idx="10161">
                  <c:v>69.513999999999996</c:v>
                </c:pt>
                <c:pt idx="10162">
                  <c:v>69.513999999999996</c:v>
                </c:pt>
                <c:pt idx="10163">
                  <c:v>69.557000000000002</c:v>
                </c:pt>
                <c:pt idx="10164">
                  <c:v>69.557000000000002</c:v>
                </c:pt>
                <c:pt idx="10165">
                  <c:v>69.557000000000002</c:v>
                </c:pt>
                <c:pt idx="10166">
                  <c:v>69.557000000000002</c:v>
                </c:pt>
                <c:pt idx="10167">
                  <c:v>69.557000000000002</c:v>
                </c:pt>
                <c:pt idx="10168">
                  <c:v>69.557000000000002</c:v>
                </c:pt>
                <c:pt idx="10169">
                  <c:v>69.557000000000002</c:v>
                </c:pt>
                <c:pt idx="10170">
                  <c:v>69.557000000000002</c:v>
                </c:pt>
                <c:pt idx="10171">
                  <c:v>69.557000000000002</c:v>
                </c:pt>
                <c:pt idx="10172">
                  <c:v>69.557000000000002</c:v>
                </c:pt>
                <c:pt idx="10173">
                  <c:v>69.557000000000002</c:v>
                </c:pt>
                <c:pt idx="10174">
                  <c:v>69.557000000000002</c:v>
                </c:pt>
                <c:pt idx="10175">
                  <c:v>69.513999999999996</c:v>
                </c:pt>
                <c:pt idx="10176">
                  <c:v>69.513999999999996</c:v>
                </c:pt>
                <c:pt idx="10177">
                  <c:v>69.513999999999996</c:v>
                </c:pt>
                <c:pt idx="10178">
                  <c:v>69.513999999999996</c:v>
                </c:pt>
                <c:pt idx="10179">
                  <c:v>69.513999999999996</c:v>
                </c:pt>
                <c:pt idx="10180">
                  <c:v>69.513999999999996</c:v>
                </c:pt>
                <c:pt idx="10181">
                  <c:v>69.471000000000004</c:v>
                </c:pt>
                <c:pt idx="10182">
                  <c:v>69.471000000000004</c:v>
                </c:pt>
                <c:pt idx="10183">
                  <c:v>69.471000000000004</c:v>
                </c:pt>
                <c:pt idx="10184">
                  <c:v>69.471000000000004</c:v>
                </c:pt>
                <c:pt idx="10185">
                  <c:v>69.471000000000004</c:v>
                </c:pt>
                <c:pt idx="10186">
                  <c:v>69.471000000000004</c:v>
                </c:pt>
                <c:pt idx="10187">
                  <c:v>69.471000000000004</c:v>
                </c:pt>
                <c:pt idx="10188">
                  <c:v>69.471000000000004</c:v>
                </c:pt>
                <c:pt idx="10189">
                  <c:v>69.471000000000004</c:v>
                </c:pt>
                <c:pt idx="10190">
                  <c:v>69.471000000000004</c:v>
                </c:pt>
                <c:pt idx="10191">
                  <c:v>69.471000000000004</c:v>
                </c:pt>
                <c:pt idx="10192">
                  <c:v>69.471000000000004</c:v>
                </c:pt>
                <c:pt idx="10193">
                  <c:v>69.471000000000004</c:v>
                </c:pt>
                <c:pt idx="10194">
                  <c:v>69.513999999999996</c:v>
                </c:pt>
                <c:pt idx="10195">
                  <c:v>69.513999999999996</c:v>
                </c:pt>
                <c:pt idx="10196">
                  <c:v>69.513999999999996</c:v>
                </c:pt>
                <c:pt idx="10197">
                  <c:v>69.557000000000002</c:v>
                </c:pt>
                <c:pt idx="10198">
                  <c:v>69.557000000000002</c:v>
                </c:pt>
                <c:pt idx="10199">
                  <c:v>69.557000000000002</c:v>
                </c:pt>
                <c:pt idx="10200">
                  <c:v>69.557000000000002</c:v>
                </c:pt>
                <c:pt idx="10201">
                  <c:v>69.557000000000002</c:v>
                </c:pt>
                <c:pt idx="10202">
                  <c:v>69.557000000000002</c:v>
                </c:pt>
                <c:pt idx="10203">
                  <c:v>69.599999999999994</c:v>
                </c:pt>
                <c:pt idx="10204">
                  <c:v>69.599999999999994</c:v>
                </c:pt>
                <c:pt idx="10205">
                  <c:v>69.599999999999994</c:v>
                </c:pt>
                <c:pt idx="10206">
                  <c:v>69.599999999999994</c:v>
                </c:pt>
                <c:pt idx="10207">
                  <c:v>69.643000000000001</c:v>
                </c:pt>
                <c:pt idx="10208">
                  <c:v>69.643000000000001</c:v>
                </c:pt>
                <c:pt idx="10209">
                  <c:v>69.643000000000001</c:v>
                </c:pt>
                <c:pt idx="10210">
                  <c:v>69.643000000000001</c:v>
                </c:pt>
                <c:pt idx="10211">
                  <c:v>69.643000000000001</c:v>
                </c:pt>
                <c:pt idx="10212">
                  <c:v>69.685000000000002</c:v>
                </c:pt>
                <c:pt idx="10213">
                  <c:v>69.643000000000001</c:v>
                </c:pt>
                <c:pt idx="10214">
                  <c:v>69.643000000000001</c:v>
                </c:pt>
                <c:pt idx="10215">
                  <c:v>69.643000000000001</c:v>
                </c:pt>
                <c:pt idx="10216">
                  <c:v>69.643000000000001</c:v>
                </c:pt>
                <c:pt idx="10217">
                  <c:v>69.643000000000001</c:v>
                </c:pt>
                <c:pt idx="10218">
                  <c:v>69.599999999999994</c:v>
                </c:pt>
                <c:pt idx="10219">
                  <c:v>69.599999999999994</c:v>
                </c:pt>
                <c:pt idx="10220">
                  <c:v>69.599999999999994</c:v>
                </c:pt>
                <c:pt idx="10221">
                  <c:v>69.599999999999994</c:v>
                </c:pt>
                <c:pt idx="10222">
                  <c:v>69.599999999999994</c:v>
                </c:pt>
                <c:pt idx="10223">
                  <c:v>69.599999999999994</c:v>
                </c:pt>
                <c:pt idx="10224">
                  <c:v>69.599999999999994</c:v>
                </c:pt>
                <c:pt idx="10225">
                  <c:v>69.599999999999994</c:v>
                </c:pt>
                <c:pt idx="10226">
                  <c:v>69.599999999999994</c:v>
                </c:pt>
                <c:pt idx="10227">
                  <c:v>69.599999999999994</c:v>
                </c:pt>
                <c:pt idx="10228">
                  <c:v>69.599999999999994</c:v>
                </c:pt>
                <c:pt idx="10229">
                  <c:v>69.599999999999994</c:v>
                </c:pt>
                <c:pt idx="10230">
                  <c:v>69.599999999999994</c:v>
                </c:pt>
                <c:pt idx="10231">
                  <c:v>69.599999999999994</c:v>
                </c:pt>
                <c:pt idx="10232">
                  <c:v>69.599999999999994</c:v>
                </c:pt>
                <c:pt idx="10233">
                  <c:v>69.599999999999994</c:v>
                </c:pt>
                <c:pt idx="10234">
                  <c:v>69.643000000000001</c:v>
                </c:pt>
                <c:pt idx="10235">
                  <c:v>69.599999999999994</c:v>
                </c:pt>
                <c:pt idx="10236">
                  <c:v>69.599999999999994</c:v>
                </c:pt>
                <c:pt idx="10237">
                  <c:v>69.599999999999994</c:v>
                </c:pt>
                <c:pt idx="10238">
                  <c:v>69.557000000000002</c:v>
                </c:pt>
                <c:pt idx="10239">
                  <c:v>69.557000000000002</c:v>
                </c:pt>
                <c:pt idx="10240">
                  <c:v>69.557000000000002</c:v>
                </c:pt>
                <c:pt idx="10241">
                  <c:v>69.513999999999996</c:v>
                </c:pt>
                <c:pt idx="10242">
                  <c:v>69.513999999999996</c:v>
                </c:pt>
                <c:pt idx="10243">
                  <c:v>69.513999999999996</c:v>
                </c:pt>
                <c:pt idx="10244">
                  <c:v>69.513999999999996</c:v>
                </c:pt>
                <c:pt idx="10245">
                  <c:v>69.513999999999996</c:v>
                </c:pt>
                <c:pt idx="10246">
                  <c:v>69.513999999999996</c:v>
                </c:pt>
                <c:pt idx="10247">
                  <c:v>69.513999999999996</c:v>
                </c:pt>
                <c:pt idx="10248">
                  <c:v>69.513999999999996</c:v>
                </c:pt>
                <c:pt idx="10249">
                  <c:v>69.557000000000002</c:v>
                </c:pt>
                <c:pt idx="10250">
                  <c:v>69.557000000000002</c:v>
                </c:pt>
                <c:pt idx="10251">
                  <c:v>69.557000000000002</c:v>
                </c:pt>
                <c:pt idx="10252">
                  <c:v>69.599999999999994</c:v>
                </c:pt>
                <c:pt idx="10253">
                  <c:v>69.643000000000001</c:v>
                </c:pt>
                <c:pt idx="10254">
                  <c:v>69.643000000000001</c:v>
                </c:pt>
                <c:pt idx="10255">
                  <c:v>69.685000000000002</c:v>
                </c:pt>
                <c:pt idx="10256">
                  <c:v>69.727999999999994</c:v>
                </c:pt>
                <c:pt idx="10257">
                  <c:v>69.771000000000001</c:v>
                </c:pt>
                <c:pt idx="10258">
                  <c:v>69.771000000000001</c:v>
                </c:pt>
                <c:pt idx="10259">
                  <c:v>69.813999999999993</c:v>
                </c:pt>
                <c:pt idx="10260">
                  <c:v>69.85799999999999</c:v>
                </c:pt>
                <c:pt idx="10261">
                  <c:v>69.85799999999999</c:v>
                </c:pt>
                <c:pt idx="10262">
                  <c:v>69.900999999999996</c:v>
                </c:pt>
                <c:pt idx="10263">
                  <c:v>69.900999999999996</c:v>
                </c:pt>
                <c:pt idx="10264">
                  <c:v>69.900999999999996</c:v>
                </c:pt>
                <c:pt idx="10265">
                  <c:v>69.942000000000007</c:v>
                </c:pt>
                <c:pt idx="10266">
                  <c:v>69.942000000000007</c:v>
                </c:pt>
                <c:pt idx="10267">
                  <c:v>69.942000000000007</c:v>
                </c:pt>
                <c:pt idx="10268">
                  <c:v>69.942000000000007</c:v>
                </c:pt>
                <c:pt idx="10269">
                  <c:v>69.942000000000007</c:v>
                </c:pt>
                <c:pt idx="10270">
                  <c:v>69.900999999999996</c:v>
                </c:pt>
                <c:pt idx="10271">
                  <c:v>69.900999999999996</c:v>
                </c:pt>
                <c:pt idx="10272">
                  <c:v>69.900999999999996</c:v>
                </c:pt>
                <c:pt idx="10273">
                  <c:v>69.900999999999996</c:v>
                </c:pt>
                <c:pt idx="10274">
                  <c:v>69.85799999999999</c:v>
                </c:pt>
                <c:pt idx="10275">
                  <c:v>69.85799999999999</c:v>
                </c:pt>
                <c:pt idx="10276">
                  <c:v>69.85799999999999</c:v>
                </c:pt>
                <c:pt idx="10277">
                  <c:v>69.85799999999999</c:v>
                </c:pt>
                <c:pt idx="10278">
                  <c:v>69.813999999999993</c:v>
                </c:pt>
                <c:pt idx="10279">
                  <c:v>69.813999999999993</c:v>
                </c:pt>
                <c:pt idx="10280">
                  <c:v>69.813999999999993</c:v>
                </c:pt>
                <c:pt idx="10281">
                  <c:v>69.813999999999993</c:v>
                </c:pt>
                <c:pt idx="10282">
                  <c:v>69.771000000000001</c:v>
                </c:pt>
                <c:pt idx="10283">
                  <c:v>69.771000000000001</c:v>
                </c:pt>
                <c:pt idx="10284">
                  <c:v>69.771000000000001</c:v>
                </c:pt>
                <c:pt idx="10285">
                  <c:v>69.771000000000001</c:v>
                </c:pt>
                <c:pt idx="10286">
                  <c:v>69.771000000000001</c:v>
                </c:pt>
                <c:pt idx="10287">
                  <c:v>69.771000000000001</c:v>
                </c:pt>
                <c:pt idx="10288">
                  <c:v>69.771000000000001</c:v>
                </c:pt>
                <c:pt idx="10289">
                  <c:v>69.813999999999993</c:v>
                </c:pt>
                <c:pt idx="10290">
                  <c:v>69.813999999999993</c:v>
                </c:pt>
                <c:pt idx="10291">
                  <c:v>69.813999999999993</c:v>
                </c:pt>
                <c:pt idx="10292">
                  <c:v>69.813999999999993</c:v>
                </c:pt>
                <c:pt idx="10293">
                  <c:v>69.85799999999999</c:v>
                </c:pt>
                <c:pt idx="10294">
                  <c:v>69.85799999999999</c:v>
                </c:pt>
                <c:pt idx="10295">
                  <c:v>69.85799999999999</c:v>
                </c:pt>
                <c:pt idx="10296">
                  <c:v>69.900999999999996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69.900999999999996</c:v>
                </c:pt>
                <c:pt idx="10301">
                  <c:v>69.900999999999996</c:v>
                </c:pt>
                <c:pt idx="10302">
                  <c:v>69.900999999999996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69.85799999999999</c:v>
                </c:pt>
                <c:pt idx="10307">
                  <c:v>69.85799999999999</c:v>
                </c:pt>
                <c:pt idx="10308">
                  <c:v>69.85799999999999</c:v>
                </c:pt>
                <c:pt idx="10309">
                  <c:v>69.85799999999999</c:v>
                </c:pt>
                <c:pt idx="10310">
                  <c:v>69.85799999999999</c:v>
                </c:pt>
                <c:pt idx="10311">
                  <c:v>69.85799999999999</c:v>
                </c:pt>
                <c:pt idx="10312">
                  <c:v>69.85799999999999</c:v>
                </c:pt>
                <c:pt idx="10313">
                  <c:v>69.85799999999999</c:v>
                </c:pt>
                <c:pt idx="10314">
                  <c:v>69.85799999999999</c:v>
                </c:pt>
                <c:pt idx="10315">
                  <c:v>69.813999999999993</c:v>
                </c:pt>
                <c:pt idx="10316">
                  <c:v>69.85799999999999</c:v>
                </c:pt>
                <c:pt idx="10317">
                  <c:v>69.85799999999999</c:v>
                </c:pt>
                <c:pt idx="10318">
                  <c:v>69.85799999999999</c:v>
                </c:pt>
                <c:pt idx="10319">
                  <c:v>69.85799999999999</c:v>
                </c:pt>
                <c:pt idx="10320">
                  <c:v>69.85799999999999</c:v>
                </c:pt>
                <c:pt idx="10321">
                  <c:v>69.900999999999996</c:v>
                </c:pt>
                <c:pt idx="10322">
                  <c:v>69.900999999999996</c:v>
                </c:pt>
                <c:pt idx="10323">
                  <c:v>69.900999999999996</c:v>
                </c:pt>
                <c:pt idx="10324">
                  <c:v>69.900999999999996</c:v>
                </c:pt>
                <c:pt idx="10325">
                  <c:v>69.900999999999996</c:v>
                </c:pt>
                <c:pt idx="10326">
                  <c:v>69.900999999999996</c:v>
                </c:pt>
                <c:pt idx="10327">
                  <c:v>69.85799999999999</c:v>
                </c:pt>
                <c:pt idx="10328">
                  <c:v>69.85799999999999</c:v>
                </c:pt>
                <c:pt idx="10329">
                  <c:v>69.85799999999999</c:v>
                </c:pt>
                <c:pt idx="10330">
                  <c:v>69.813999999999993</c:v>
                </c:pt>
                <c:pt idx="10331">
                  <c:v>69.813999999999993</c:v>
                </c:pt>
                <c:pt idx="10332">
                  <c:v>69.813999999999993</c:v>
                </c:pt>
                <c:pt idx="10333">
                  <c:v>69.813999999999993</c:v>
                </c:pt>
                <c:pt idx="10334">
                  <c:v>69.771000000000001</c:v>
                </c:pt>
                <c:pt idx="10335">
                  <c:v>69.771000000000001</c:v>
                </c:pt>
                <c:pt idx="10336">
                  <c:v>69.771000000000001</c:v>
                </c:pt>
                <c:pt idx="10337">
                  <c:v>69.771000000000001</c:v>
                </c:pt>
                <c:pt idx="10338">
                  <c:v>69.771000000000001</c:v>
                </c:pt>
                <c:pt idx="10339">
                  <c:v>69.771000000000001</c:v>
                </c:pt>
                <c:pt idx="10340">
                  <c:v>69.727999999999994</c:v>
                </c:pt>
                <c:pt idx="10341">
                  <c:v>69.727999999999994</c:v>
                </c:pt>
                <c:pt idx="10342">
                  <c:v>69.727999999999994</c:v>
                </c:pt>
                <c:pt idx="10343">
                  <c:v>69.727999999999994</c:v>
                </c:pt>
                <c:pt idx="10344">
                  <c:v>69.727999999999994</c:v>
                </c:pt>
                <c:pt idx="10345">
                  <c:v>69.727999999999994</c:v>
                </c:pt>
                <c:pt idx="10346">
                  <c:v>69.727999999999994</c:v>
                </c:pt>
                <c:pt idx="10347">
                  <c:v>69.771000000000001</c:v>
                </c:pt>
                <c:pt idx="10348">
                  <c:v>69.771000000000001</c:v>
                </c:pt>
                <c:pt idx="10349">
                  <c:v>69.771000000000001</c:v>
                </c:pt>
                <c:pt idx="10350">
                  <c:v>69.813999999999993</c:v>
                </c:pt>
                <c:pt idx="10351">
                  <c:v>69.813999999999993</c:v>
                </c:pt>
                <c:pt idx="10352">
                  <c:v>69.813999999999993</c:v>
                </c:pt>
                <c:pt idx="10353">
                  <c:v>69.813999999999993</c:v>
                </c:pt>
                <c:pt idx="10354">
                  <c:v>69.813999999999993</c:v>
                </c:pt>
                <c:pt idx="10355">
                  <c:v>69.813999999999993</c:v>
                </c:pt>
                <c:pt idx="10356">
                  <c:v>69.813999999999993</c:v>
                </c:pt>
                <c:pt idx="10357">
                  <c:v>69.85799999999999</c:v>
                </c:pt>
                <c:pt idx="10358">
                  <c:v>69.85799999999999</c:v>
                </c:pt>
                <c:pt idx="10359">
                  <c:v>69.85799999999999</c:v>
                </c:pt>
                <c:pt idx="10360">
                  <c:v>69.85799999999999</c:v>
                </c:pt>
                <c:pt idx="10361">
                  <c:v>69.900999999999996</c:v>
                </c:pt>
                <c:pt idx="10362">
                  <c:v>69.900999999999996</c:v>
                </c:pt>
                <c:pt idx="10363">
                  <c:v>69.942000000000007</c:v>
                </c:pt>
                <c:pt idx="10364">
                  <c:v>69.942000000000007</c:v>
                </c:pt>
                <c:pt idx="10365">
                  <c:v>69.985000000000014</c:v>
                </c:pt>
                <c:pt idx="10366">
                  <c:v>70.028999999999982</c:v>
                </c:pt>
                <c:pt idx="10367">
                  <c:v>70.028999999999982</c:v>
                </c:pt>
                <c:pt idx="10368">
                  <c:v>70.072000000000003</c:v>
                </c:pt>
                <c:pt idx="10369">
                  <c:v>70.072000000000003</c:v>
                </c:pt>
                <c:pt idx="10370">
                  <c:v>70.072000000000003</c:v>
                </c:pt>
                <c:pt idx="10371">
                  <c:v>70.114999999999995</c:v>
                </c:pt>
                <c:pt idx="10372">
                  <c:v>70.114999999999995</c:v>
                </c:pt>
                <c:pt idx="10373">
                  <c:v>70.157999999999987</c:v>
                </c:pt>
                <c:pt idx="10374">
                  <c:v>70.157999999999987</c:v>
                </c:pt>
                <c:pt idx="10375">
                  <c:v>70.157999999999987</c:v>
                </c:pt>
                <c:pt idx="10376">
                  <c:v>70.200999999999993</c:v>
                </c:pt>
                <c:pt idx="10377">
                  <c:v>70.200999999999993</c:v>
                </c:pt>
                <c:pt idx="10378">
                  <c:v>70.200999999999993</c:v>
                </c:pt>
                <c:pt idx="10379">
                  <c:v>70.200999999999993</c:v>
                </c:pt>
                <c:pt idx="10380">
                  <c:v>70.242999999999995</c:v>
                </c:pt>
                <c:pt idx="10381">
                  <c:v>70.242999999999995</c:v>
                </c:pt>
                <c:pt idx="10382">
                  <c:v>70.242999999999995</c:v>
                </c:pt>
                <c:pt idx="10383">
                  <c:v>70.242999999999995</c:v>
                </c:pt>
                <c:pt idx="10384">
                  <c:v>70.242999999999995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70.157999999999987</c:v>
                </c:pt>
                <c:pt idx="10390">
                  <c:v>70.114999999999995</c:v>
                </c:pt>
                <c:pt idx="10391">
                  <c:v>70.114999999999995</c:v>
                </c:pt>
                <c:pt idx="10392">
                  <c:v>70.072000000000003</c:v>
                </c:pt>
                <c:pt idx="10393">
                  <c:v>70.072000000000003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70.028999999999982</c:v>
                </c:pt>
                <c:pt idx="10397">
                  <c:v>70.028999999999982</c:v>
                </c:pt>
                <c:pt idx="10398">
                  <c:v>70.028999999999982</c:v>
                </c:pt>
                <c:pt idx="10399">
                  <c:v>70.028999999999982</c:v>
                </c:pt>
                <c:pt idx="10400">
                  <c:v>70.028999999999982</c:v>
                </c:pt>
                <c:pt idx="10401">
                  <c:v>70.028999999999982</c:v>
                </c:pt>
                <c:pt idx="10402">
                  <c:v>70.028999999999982</c:v>
                </c:pt>
                <c:pt idx="10403">
                  <c:v>70.072000000000003</c:v>
                </c:pt>
                <c:pt idx="10404">
                  <c:v>70.072000000000003</c:v>
                </c:pt>
                <c:pt idx="10405">
                  <c:v>70.072000000000003</c:v>
                </c:pt>
                <c:pt idx="10406">
                  <c:v>70.072000000000003</c:v>
                </c:pt>
                <c:pt idx="10407">
                  <c:v>70.072000000000003</c:v>
                </c:pt>
                <c:pt idx="10408">
                  <c:v>70.114999999999995</c:v>
                </c:pt>
                <c:pt idx="10409">
                  <c:v>70.114999999999995</c:v>
                </c:pt>
                <c:pt idx="10410">
                  <c:v>70.114999999999995</c:v>
                </c:pt>
                <c:pt idx="10411">
                  <c:v>70.157999999999987</c:v>
                </c:pt>
                <c:pt idx="10412">
                  <c:v>70.157999999999987</c:v>
                </c:pt>
                <c:pt idx="10413">
                  <c:v>70.157999999999987</c:v>
                </c:pt>
                <c:pt idx="10414">
                  <c:v>70.157999999999987</c:v>
                </c:pt>
                <c:pt idx="10415">
                  <c:v>70.157999999999987</c:v>
                </c:pt>
                <c:pt idx="10416">
                  <c:v>70.157999999999987</c:v>
                </c:pt>
                <c:pt idx="10417">
                  <c:v>70.157999999999987</c:v>
                </c:pt>
                <c:pt idx="10418">
                  <c:v>70.157999999999987</c:v>
                </c:pt>
                <c:pt idx="10419">
                  <c:v>70.157999999999987</c:v>
                </c:pt>
                <c:pt idx="10420">
                  <c:v>70.157999999999987</c:v>
                </c:pt>
                <c:pt idx="10421">
                  <c:v>70.157999999999987</c:v>
                </c:pt>
                <c:pt idx="10422">
                  <c:v>70.157999999999987</c:v>
                </c:pt>
                <c:pt idx="10423">
                  <c:v>70.157999999999987</c:v>
                </c:pt>
                <c:pt idx="10424">
                  <c:v>70.114999999999995</c:v>
                </c:pt>
                <c:pt idx="10425">
                  <c:v>70.114999999999995</c:v>
                </c:pt>
                <c:pt idx="10426">
                  <c:v>70.072000000000003</c:v>
                </c:pt>
                <c:pt idx="10427">
                  <c:v>70.072000000000003</c:v>
                </c:pt>
                <c:pt idx="10428">
                  <c:v>70.028999999999982</c:v>
                </c:pt>
                <c:pt idx="10429">
                  <c:v>69.985000000000014</c:v>
                </c:pt>
                <c:pt idx="10430">
                  <c:v>69.985000000000014</c:v>
                </c:pt>
                <c:pt idx="10431">
                  <c:v>69.942000000000007</c:v>
                </c:pt>
                <c:pt idx="10432">
                  <c:v>69.942000000000007</c:v>
                </c:pt>
                <c:pt idx="10433">
                  <c:v>69.900999999999996</c:v>
                </c:pt>
                <c:pt idx="10434">
                  <c:v>69.900999999999996</c:v>
                </c:pt>
                <c:pt idx="10435">
                  <c:v>69.900999999999996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69.813999999999993</c:v>
                </c:pt>
                <c:pt idx="10439">
                  <c:v>69.813999999999993</c:v>
                </c:pt>
                <c:pt idx="10440">
                  <c:v>69.771000000000001</c:v>
                </c:pt>
                <c:pt idx="10441">
                  <c:v>69.771000000000001</c:v>
                </c:pt>
                <c:pt idx="10442">
                  <c:v>69.727999999999994</c:v>
                </c:pt>
                <c:pt idx="10443">
                  <c:v>69.727999999999994</c:v>
                </c:pt>
                <c:pt idx="10444">
                  <c:v>69.727999999999994</c:v>
                </c:pt>
                <c:pt idx="10445">
                  <c:v>69.727999999999994</c:v>
                </c:pt>
                <c:pt idx="10446">
                  <c:v>69.727999999999994</c:v>
                </c:pt>
                <c:pt idx="10447">
                  <c:v>69.727999999999994</c:v>
                </c:pt>
                <c:pt idx="10448">
                  <c:v>69.685000000000002</c:v>
                </c:pt>
                <c:pt idx="10449">
                  <c:v>69.685000000000002</c:v>
                </c:pt>
                <c:pt idx="10450">
                  <c:v>69.685000000000002</c:v>
                </c:pt>
                <c:pt idx="10451">
                  <c:v>69.685000000000002</c:v>
                </c:pt>
                <c:pt idx="10452">
                  <c:v>69.685000000000002</c:v>
                </c:pt>
                <c:pt idx="10453">
                  <c:v>69.685000000000002</c:v>
                </c:pt>
                <c:pt idx="10454">
                  <c:v>69.685000000000002</c:v>
                </c:pt>
                <c:pt idx="10455">
                  <c:v>69.685000000000002</c:v>
                </c:pt>
                <c:pt idx="10456">
                  <c:v>69.685000000000002</c:v>
                </c:pt>
                <c:pt idx="10457">
                  <c:v>69.685000000000002</c:v>
                </c:pt>
                <c:pt idx="10458">
                  <c:v>69.685000000000002</c:v>
                </c:pt>
                <c:pt idx="10459">
                  <c:v>69.685000000000002</c:v>
                </c:pt>
                <c:pt idx="10460">
                  <c:v>69.685000000000002</c:v>
                </c:pt>
                <c:pt idx="10461">
                  <c:v>69.685000000000002</c:v>
                </c:pt>
                <c:pt idx="10462">
                  <c:v>69.685000000000002</c:v>
                </c:pt>
                <c:pt idx="10463">
                  <c:v>69.685000000000002</c:v>
                </c:pt>
                <c:pt idx="10464">
                  <c:v>69.685000000000002</c:v>
                </c:pt>
                <c:pt idx="10465">
                  <c:v>69.685000000000002</c:v>
                </c:pt>
                <c:pt idx="10466">
                  <c:v>69.685000000000002</c:v>
                </c:pt>
                <c:pt idx="10467">
                  <c:v>69.643000000000001</c:v>
                </c:pt>
                <c:pt idx="10468">
                  <c:v>69.643000000000001</c:v>
                </c:pt>
                <c:pt idx="10469">
                  <c:v>69.643000000000001</c:v>
                </c:pt>
                <c:pt idx="10470">
                  <c:v>69.643000000000001</c:v>
                </c:pt>
                <c:pt idx="10471">
                  <c:v>69.643000000000001</c:v>
                </c:pt>
                <c:pt idx="10472">
                  <c:v>69.643000000000001</c:v>
                </c:pt>
                <c:pt idx="10473">
                  <c:v>69.643000000000001</c:v>
                </c:pt>
                <c:pt idx="10474">
                  <c:v>69.685000000000002</c:v>
                </c:pt>
                <c:pt idx="10475">
                  <c:v>69.685000000000002</c:v>
                </c:pt>
                <c:pt idx="10476">
                  <c:v>69.685000000000002</c:v>
                </c:pt>
                <c:pt idx="10477">
                  <c:v>69.685000000000002</c:v>
                </c:pt>
                <c:pt idx="10478">
                  <c:v>69.685000000000002</c:v>
                </c:pt>
                <c:pt idx="10479">
                  <c:v>69.685000000000002</c:v>
                </c:pt>
                <c:pt idx="10480">
                  <c:v>69.685000000000002</c:v>
                </c:pt>
                <c:pt idx="10481">
                  <c:v>69.685000000000002</c:v>
                </c:pt>
                <c:pt idx="10482">
                  <c:v>69.685000000000002</c:v>
                </c:pt>
                <c:pt idx="10483">
                  <c:v>69.685000000000002</c:v>
                </c:pt>
                <c:pt idx="10484">
                  <c:v>69.685000000000002</c:v>
                </c:pt>
                <c:pt idx="10485">
                  <c:v>69.727999999999994</c:v>
                </c:pt>
                <c:pt idx="10486">
                  <c:v>69.727999999999994</c:v>
                </c:pt>
                <c:pt idx="10487">
                  <c:v>69.727999999999994</c:v>
                </c:pt>
                <c:pt idx="10488">
                  <c:v>69.727999999999994</c:v>
                </c:pt>
                <c:pt idx="10489">
                  <c:v>69.727999999999994</c:v>
                </c:pt>
                <c:pt idx="10490">
                  <c:v>69.727999999999994</c:v>
                </c:pt>
                <c:pt idx="10491">
                  <c:v>69.727999999999994</c:v>
                </c:pt>
                <c:pt idx="10492">
                  <c:v>69.727999999999994</c:v>
                </c:pt>
                <c:pt idx="10493">
                  <c:v>69.771000000000001</c:v>
                </c:pt>
                <c:pt idx="10494">
                  <c:v>69.771000000000001</c:v>
                </c:pt>
                <c:pt idx="10495">
                  <c:v>69.771000000000001</c:v>
                </c:pt>
                <c:pt idx="10496">
                  <c:v>69.771000000000001</c:v>
                </c:pt>
                <c:pt idx="10497">
                  <c:v>69.771000000000001</c:v>
                </c:pt>
                <c:pt idx="10498">
                  <c:v>69.771000000000001</c:v>
                </c:pt>
                <c:pt idx="10499">
                  <c:v>69.771000000000001</c:v>
                </c:pt>
                <c:pt idx="10500">
                  <c:v>69.771000000000001</c:v>
                </c:pt>
                <c:pt idx="10501">
                  <c:v>69.771000000000001</c:v>
                </c:pt>
                <c:pt idx="10502">
                  <c:v>69.771000000000001</c:v>
                </c:pt>
                <c:pt idx="10503">
                  <c:v>69.771000000000001</c:v>
                </c:pt>
                <c:pt idx="10504">
                  <c:v>69.771000000000001</c:v>
                </c:pt>
                <c:pt idx="10505">
                  <c:v>69.771000000000001</c:v>
                </c:pt>
                <c:pt idx="10506">
                  <c:v>69.771000000000001</c:v>
                </c:pt>
                <c:pt idx="10507">
                  <c:v>69.771000000000001</c:v>
                </c:pt>
                <c:pt idx="10508">
                  <c:v>69.771000000000001</c:v>
                </c:pt>
                <c:pt idx="10509">
                  <c:v>69.771000000000001</c:v>
                </c:pt>
                <c:pt idx="10510">
                  <c:v>69.771000000000001</c:v>
                </c:pt>
                <c:pt idx="10511">
                  <c:v>69.771000000000001</c:v>
                </c:pt>
                <c:pt idx="10512">
                  <c:v>69.813999999999993</c:v>
                </c:pt>
                <c:pt idx="10513">
                  <c:v>69.813999999999993</c:v>
                </c:pt>
                <c:pt idx="10514">
                  <c:v>69.813999999999993</c:v>
                </c:pt>
                <c:pt idx="10515">
                  <c:v>69.813999999999993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69.85799999999999</c:v>
                </c:pt>
                <c:pt idx="10519">
                  <c:v>69.85799999999999</c:v>
                </c:pt>
                <c:pt idx="10520">
                  <c:v>69.85799999999999</c:v>
                </c:pt>
                <c:pt idx="10521">
                  <c:v>69.85799999999999</c:v>
                </c:pt>
                <c:pt idx="10522">
                  <c:v>69.85799999999999</c:v>
                </c:pt>
                <c:pt idx="10523">
                  <c:v>69.85799999999999</c:v>
                </c:pt>
                <c:pt idx="10524">
                  <c:v>69.85799999999999</c:v>
                </c:pt>
                <c:pt idx="10525">
                  <c:v>69.85799999999999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69.900999999999996</c:v>
                </c:pt>
                <c:pt idx="10531">
                  <c:v>69.900999999999996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69.900999999999996</c:v>
                </c:pt>
                <c:pt idx="10535">
                  <c:v>69.900999999999996</c:v>
                </c:pt>
                <c:pt idx="10536">
                  <c:v>69.900999999999996</c:v>
                </c:pt>
                <c:pt idx="10537">
                  <c:v>69.85799999999999</c:v>
                </c:pt>
                <c:pt idx="10538">
                  <c:v>69.85799999999999</c:v>
                </c:pt>
                <c:pt idx="10539">
                  <c:v>69.85799999999999</c:v>
                </c:pt>
                <c:pt idx="10540">
                  <c:v>69.85799999999999</c:v>
                </c:pt>
                <c:pt idx="10541">
                  <c:v>69.85799999999999</c:v>
                </c:pt>
                <c:pt idx="10542">
                  <c:v>69.813999999999993</c:v>
                </c:pt>
                <c:pt idx="10543">
                  <c:v>69.813999999999993</c:v>
                </c:pt>
                <c:pt idx="10544">
                  <c:v>69.813999999999993</c:v>
                </c:pt>
                <c:pt idx="10545">
                  <c:v>69.813999999999993</c:v>
                </c:pt>
                <c:pt idx="10546">
                  <c:v>69.813999999999993</c:v>
                </c:pt>
                <c:pt idx="10547">
                  <c:v>69.813999999999993</c:v>
                </c:pt>
                <c:pt idx="10548">
                  <c:v>69.813999999999993</c:v>
                </c:pt>
                <c:pt idx="10549">
                  <c:v>69.813999999999993</c:v>
                </c:pt>
                <c:pt idx="10550">
                  <c:v>69.813999999999993</c:v>
                </c:pt>
                <c:pt idx="10551">
                  <c:v>69.813999999999993</c:v>
                </c:pt>
                <c:pt idx="10552">
                  <c:v>69.771000000000001</c:v>
                </c:pt>
                <c:pt idx="10553">
                  <c:v>69.771000000000001</c:v>
                </c:pt>
                <c:pt idx="10554">
                  <c:v>69.771000000000001</c:v>
                </c:pt>
                <c:pt idx="10555">
                  <c:v>69.727999999999994</c:v>
                </c:pt>
                <c:pt idx="10556">
                  <c:v>69.727999999999994</c:v>
                </c:pt>
                <c:pt idx="10557">
                  <c:v>69.727999999999994</c:v>
                </c:pt>
                <c:pt idx="10558">
                  <c:v>69.685000000000002</c:v>
                </c:pt>
                <c:pt idx="10559">
                  <c:v>69.685000000000002</c:v>
                </c:pt>
                <c:pt idx="10560">
                  <c:v>69.685000000000002</c:v>
                </c:pt>
                <c:pt idx="10561">
                  <c:v>69.685000000000002</c:v>
                </c:pt>
                <c:pt idx="10562">
                  <c:v>69.685000000000002</c:v>
                </c:pt>
                <c:pt idx="10563">
                  <c:v>69.685000000000002</c:v>
                </c:pt>
                <c:pt idx="10564">
                  <c:v>69.685000000000002</c:v>
                </c:pt>
                <c:pt idx="10565">
                  <c:v>69.685000000000002</c:v>
                </c:pt>
                <c:pt idx="10566">
                  <c:v>69.685000000000002</c:v>
                </c:pt>
                <c:pt idx="10567">
                  <c:v>69.685000000000002</c:v>
                </c:pt>
                <c:pt idx="10568">
                  <c:v>69.685000000000002</c:v>
                </c:pt>
                <c:pt idx="10569">
                  <c:v>69.727999999999994</c:v>
                </c:pt>
                <c:pt idx="10570">
                  <c:v>69.727999999999994</c:v>
                </c:pt>
                <c:pt idx="10571">
                  <c:v>69.727999999999994</c:v>
                </c:pt>
                <c:pt idx="10572">
                  <c:v>69.727999999999994</c:v>
                </c:pt>
                <c:pt idx="10573">
                  <c:v>69.727999999999994</c:v>
                </c:pt>
                <c:pt idx="10574">
                  <c:v>69.771000000000001</c:v>
                </c:pt>
                <c:pt idx="10575">
                  <c:v>69.771000000000001</c:v>
                </c:pt>
                <c:pt idx="10576">
                  <c:v>69.771000000000001</c:v>
                </c:pt>
                <c:pt idx="10577">
                  <c:v>69.813999999999993</c:v>
                </c:pt>
                <c:pt idx="10578">
                  <c:v>69.813999999999993</c:v>
                </c:pt>
                <c:pt idx="10579">
                  <c:v>69.813999999999993</c:v>
                </c:pt>
                <c:pt idx="10580">
                  <c:v>69.85799999999999</c:v>
                </c:pt>
                <c:pt idx="10581">
                  <c:v>69.85799999999999</c:v>
                </c:pt>
                <c:pt idx="10582">
                  <c:v>69.900999999999996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69.942000000000007</c:v>
                </c:pt>
                <c:pt idx="10586">
                  <c:v>69.942000000000007</c:v>
                </c:pt>
                <c:pt idx="10587">
                  <c:v>69.942000000000007</c:v>
                </c:pt>
                <c:pt idx="10588">
                  <c:v>69.942000000000007</c:v>
                </c:pt>
                <c:pt idx="10589">
                  <c:v>69.985000000000014</c:v>
                </c:pt>
                <c:pt idx="10590">
                  <c:v>69.985000000000014</c:v>
                </c:pt>
                <c:pt idx="10591">
                  <c:v>69.985000000000014</c:v>
                </c:pt>
                <c:pt idx="10592">
                  <c:v>69.985000000000014</c:v>
                </c:pt>
                <c:pt idx="10593">
                  <c:v>69.985000000000014</c:v>
                </c:pt>
                <c:pt idx="10594">
                  <c:v>70.028999999999982</c:v>
                </c:pt>
                <c:pt idx="10595">
                  <c:v>70.028999999999982</c:v>
                </c:pt>
                <c:pt idx="10596">
                  <c:v>70.028999999999982</c:v>
                </c:pt>
                <c:pt idx="10597">
                  <c:v>70.028999999999982</c:v>
                </c:pt>
                <c:pt idx="10598">
                  <c:v>70.028999999999982</c:v>
                </c:pt>
                <c:pt idx="10599">
                  <c:v>69.985000000000014</c:v>
                </c:pt>
                <c:pt idx="10600">
                  <c:v>69.985000000000014</c:v>
                </c:pt>
                <c:pt idx="10601">
                  <c:v>69.985000000000014</c:v>
                </c:pt>
                <c:pt idx="10602">
                  <c:v>69.985000000000014</c:v>
                </c:pt>
                <c:pt idx="10603">
                  <c:v>69.985000000000014</c:v>
                </c:pt>
                <c:pt idx="10604">
                  <c:v>69.985000000000014</c:v>
                </c:pt>
                <c:pt idx="10605">
                  <c:v>69.985000000000014</c:v>
                </c:pt>
                <c:pt idx="10606">
                  <c:v>69.942000000000007</c:v>
                </c:pt>
                <c:pt idx="10607">
                  <c:v>69.942000000000007</c:v>
                </c:pt>
                <c:pt idx="10608">
                  <c:v>69.942000000000007</c:v>
                </c:pt>
                <c:pt idx="10609">
                  <c:v>69.942000000000007</c:v>
                </c:pt>
                <c:pt idx="10610">
                  <c:v>69.942000000000007</c:v>
                </c:pt>
                <c:pt idx="10611">
                  <c:v>69.942000000000007</c:v>
                </c:pt>
                <c:pt idx="10612">
                  <c:v>69.900999999999996</c:v>
                </c:pt>
                <c:pt idx="10613">
                  <c:v>69.900999999999996</c:v>
                </c:pt>
                <c:pt idx="10614">
                  <c:v>69.900999999999996</c:v>
                </c:pt>
                <c:pt idx="10615">
                  <c:v>69.900999999999996</c:v>
                </c:pt>
                <c:pt idx="10616">
                  <c:v>69.900999999999996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69.813999999999993</c:v>
                </c:pt>
                <c:pt idx="10620">
                  <c:v>69.813999999999993</c:v>
                </c:pt>
                <c:pt idx="10621">
                  <c:v>69.813999999999993</c:v>
                </c:pt>
                <c:pt idx="10622">
                  <c:v>69.771000000000001</c:v>
                </c:pt>
                <c:pt idx="10623">
                  <c:v>69.771000000000001</c:v>
                </c:pt>
                <c:pt idx="10624">
                  <c:v>69.771000000000001</c:v>
                </c:pt>
                <c:pt idx="10625">
                  <c:v>69.771000000000001</c:v>
                </c:pt>
                <c:pt idx="10626">
                  <c:v>69.771000000000001</c:v>
                </c:pt>
                <c:pt idx="10627">
                  <c:v>69.727999999999994</c:v>
                </c:pt>
                <c:pt idx="10628">
                  <c:v>69.727999999999994</c:v>
                </c:pt>
                <c:pt idx="10629">
                  <c:v>69.727999999999994</c:v>
                </c:pt>
                <c:pt idx="10630">
                  <c:v>69.727999999999994</c:v>
                </c:pt>
                <c:pt idx="10631">
                  <c:v>69.727999999999994</c:v>
                </c:pt>
                <c:pt idx="10632">
                  <c:v>69.727999999999994</c:v>
                </c:pt>
                <c:pt idx="10633">
                  <c:v>69.727999999999994</c:v>
                </c:pt>
                <c:pt idx="10634">
                  <c:v>69.727999999999994</c:v>
                </c:pt>
                <c:pt idx="10635">
                  <c:v>69.727999999999994</c:v>
                </c:pt>
                <c:pt idx="10636">
                  <c:v>69.727999999999994</c:v>
                </c:pt>
                <c:pt idx="10637">
                  <c:v>69.727999999999994</c:v>
                </c:pt>
                <c:pt idx="10638">
                  <c:v>69.727999999999994</c:v>
                </c:pt>
                <c:pt idx="10639">
                  <c:v>69.727999999999994</c:v>
                </c:pt>
                <c:pt idx="10640">
                  <c:v>69.771000000000001</c:v>
                </c:pt>
                <c:pt idx="10641">
                  <c:v>69.771000000000001</c:v>
                </c:pt>
                <c:pt idx="10642">
                  <c:v>69.771000000000001</c:v>
                </c:pt>
                <c:pt idx="10643">
                  <c:v>69.771000000000001</c:v>
                </c:pt>
                <c:pt idx="10644">
                  <c:v>69.771000000000001</c:v>
                </c:pt>
                <c:pt idx="10645">
                  <c:v>69.771000000000001</c:v>
                </c:pt>
                <c:pt idx="10646">
                  <c:v>69.771000000000001</c:v>
                </c:pt>
                <c:pt idx="10647">
                  <c:v>69.771000000000001</c:v>
                </c:pt>
                <c:pt idx="10648">
                  <c:v>69.727999999999994</c:v>
                </c:pt>
                <c:pt idx="10649">
                  <c:v>69.727999999999994</c:v>
                </c:pt>
                <c:pt idx="10650">
                  <c:v>69.727999999999994</c:v>
                </c:pt>
                <c:pt idx="10651">
                  <c:v>69.727999999999994</c:v>
                </c:pt>
                <c:pt idx="10652">
                  <c:v>69.727999999999994</c:v>
                </c:pt>
                <c:pt idx="10653">
                  <c:v>69.727999999999994</c:v>
                </c:pt>
                <c:pt idx="10654">
                  <c:v>69.727999999999994</c:v>
                </c:pt>
                <c:pt idx="10655">
                  <c:v>69.727999999999994</c:v>
                </c:pt>
                <c:pt idx="10656">
                  <c:v>69.727999999999994</c:v>
                </c:pt>
                <c:pt idx="10657">
                  <c:v>69.727999999999994</c:v>
                </c:pt>
                <c:pt idx="10658">
                  <c:v>69.727999999999994</c:v>
                </c:pt>
                <c:pt idx="10659">
                  <c:v>69.727999999999994</c:v>
                </c:pt>
                <c:pt idx="10660">
                  <c:v>69.727999999999994</c:v>
                </c:pt>
                <c:pt idx="10661">
                  <c:v>69.727999999999994</c:v>
                </c:pt>
                <c:pt idx="10662">
                  <c:v>69.727999999999994</c:v>
                </c:pt>
                <c:pt idx="10663">
                  <c:v>69.727999999999994</c:v>
                </c:pt>
                <c:pt idx="10664">
                  <c:v>69.727999999999994</c:v>
                </c:pt>
                <c:pt idx="10665">
                  <c:v>69.727999999999994</c:v>
                </c:pt>
                <c:pt idx="10666">
                  <c:v>69.727999999999994</c:v>
                </c:pt>
                <c:pt idx="10667">
                  <c:v>69.685000000000002</c:v>
                </c:pt>
                <c:pt idx="10668">
                  <c:v>69.685000000000002</c:v>
                </c:pt>
                <c:pt idx="10669">
                  <c:v>69.685000000000002</c:v>
                </c:pt>
                <c:pt idx="10670">
                  <c:v>69.727999999999994</c:v>
                </c:pt>
                <c:pt idx="10671">
                  <c:v>69.727999999999994</c:v>
                </c:pt>
                <c:pt idx="10672">
                  <c:v>69.727999999999994</c:v>
                </c:pt>
                <c:pt idx="10673">
                  <c:v>69.727999999999994</c:v>
                </c:pt>
                <c:pt idx="10674">
                  <c:v>69.727999999999994</c:v>
                </c:pt>
                <c:pt idx="10675">
                  <c:v>69.771000000000001</c:v>
                </c:pt>
                <c:pt idx="10676">
                  <c:v>69.771000000000001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69.771000000000001</c:v>
                </c:pt>
                <c:pt idx="10680">
                  <c:v>69.771000000000001</c:v>
                </c:pt>
                <c:pt idx="10681">
                  <c:v>69.771000000000001</c:v>
                </c:pt>
                <c:pt idx="10682">
                  <c:v>69.771000000000001</c:v>
                </c:pt>
                <c:pt idx="10683">
                  <c:v>69.771000000000001</c:v>
                </c:pt>
                <c:pt idx="10684">
                  <c:v>69.771000000000001</c:v>
                </c:pt>
                <c:pt idx="10685">
                  <c:v>69.771000000000001</c:v>
                </c:pt>
                <c:pt idx="10686">
                  <c:v>69.771000000000001</c:v>
                </c:pt>
                <c:pt idx="10687">
                  <c:v>69.771000000000001</c:v>
                </c:pt>
                <c:pt idx="10688">
                  <c:v>69.771000000000001</c:v>
                </c:pt>
                <c:pt idx="10689">
                  <c:v>69.771000000000001</c:v>
                </c:pt>
                <c:pt idx="10690">
                  <c:v>69.771000000000001</c:v>
                </c:pt>
                <c:pt idx="10691">
                  <c:v>69.771000000000001</c:v>
                </c:pt>
                <c:pt idx="10692">
                  <c:v>69.771000000000001</c:v>
                </c:pt>
                <c:pt idx="10693">
                  <c:v>69.771000000000001</c:v>
                </c:pt>
                <c:pt idx="10694">
                  <c:v>69.771000000000001</c:v>
                </c:pt>
                <c:pt idx="10695">
                  <c:v>69.771000000000001</c:v>
                </c:pt>
                <c:pt idx="10696">
                  <c:v>69.771000000000001</c:v>
                </c:pt>
                <c:pt idx="10697">
                  <c:v>69.771000000000001</c:v>
                </c:pt>
                <c:pt idx="10698">
                  <c:v>69.813999999999993</c:v>
                </c:pt>
                <c:pt idx="10699">
                  <c:v>69.813999999999993</c:v>
                </c:pt>
                <c:pt idx="10700">
                  <c:v>69.813999999999993</c:v>
                </c:pt>
                <c:pt idx="10701">
                  <c:v>69.813999999999993</c:v>
                </c:pt>
                <c:pt idx="10702">
                  <c:v>69.813999999999993</c:v>
                </c:pt>
                <c:pt idx="10703">
                  <c:v>69.813999999999993</c:v>
                </c:pt>
                <c:pt idx="10704">
                  <c:v>69.85799999999999</c:v>
                </c:pt>
                <c:pt idx="10705">
                  <c:v>69.85799999999999</c:v>
                </c:pt>
                <c:pt idx="10706">
                  <c:v>69.85799999999999</c:v>
                </c:pt>
                <c:pt idx="10707">
                  <c:v>69.85799999999999</c:v>
                </c:pt>
                <c:pt idx="10708">
                  <c:v>69.85799999999999</c:v>
                </c:pt>
                <c:pt idx="10709">
                  <c:v>69.85799999999999</c:v>
                </c:pt>
                <c:pt idx="10710">
                  <c:v>69.85799999999999</c:v>
                </c:pt>
                <c:pt idx="10711">
                  <c:v>69.813999999999993</c:v>
                </c:pt>
                <c:pt idx="10712">
                  <c:v>69.813999999999993</c:v>
                </c:pt>
                <c:pt idx="10713">
                  <c:v>69.771000000000001</c:v>
                </c:pt>
                <c:pt idx="10714">
                  <c:v>69.727999999999994</c:v>
                </c:pt>
                <c:pt idx="10715">
                  <c:v>69.727999999999994</c:v>
                </c:pt>
                <c:pt idx="10716">
                  <c:v>69.685000000000002</c:v>
                </c:pt>
                <c:pt idx="10717">
                  <c:v>69.643000000000001</c:v>
                </c:pt>
                <c:pt idx="10718">
                  <c:v>69.643000000000001</c:v>
                </c:pt>
                <c:pt idx="10719">
                  <c:v>69.599999999999994</c:v>
                </c:pt>
                <c:pt idx="10720">
                  <c:v>69.599999999999994</c:v>
                </c:pt>
                <c:pt idx="10721">
                  <c:v>69.599999999999994</c:v>
                </c:pt>
                <c:pt idx="10722">
                  <c:v>69.557000000000002</c:v>
                </c:pt>
                <c:pt idx="10723">
                  <c:v>69.557000000000002</c:v>
                </c:pt>
                <c:pt idx="10724">
                  <c:v>69.557000000000002</c:v>
                </c:pt>
                <c:pt idx="10725">
                  <c:v>69.557000000000002</c:v>
                </c:pt>
                <c:pt idx="10726">
                  <c:v>69.557000000000002</c:v>
                </c:pt>
                <c:pt idx="10727">
                  <c:v>69.557000000000002</c:v>
                </c:pt>
                <c:pt idx="10728">
                  <c:v>69.557000000000002</c:v>
                </c:pt>
                <c:pt idx="10729">
                  <c:v>69.513999999999996</c:v>
                </c:pt>
                <c:pt idx="10730">
                  <c:v>69.513999999999996</c:v>
                </c:pt>
                <c:pt idx="10731">
                  <c:v>69.513999999999996</c:v>
                </c:pt>
                <c:pt idx="10732">
                  <c:v>69.513999999999996</c:v>
                </c:pt>
                <c:pt idx="10733">
                  <c:v>69.471000000000004</c:v>
                </c:pt>
                <c:pt idx="10734">
                  <c:v>69.471000000000004</c:v>
                </c:pt>
                <c:pt idx="10735">
                  <c:v>69.471000000000004</c:v>
                </c:pt>
                <c:pt idx="10736">
                  <c:v>69.471000000000004</c:v>
                </c:pt>
                <c:pt idx="10737">
                  <c:v>69.471000000000004</c:v>
                </c:pt>
                <c:pt idx="10738">
                  <c:v>69.471000000000004</c:v>
                </c:pt>
                <c:pt idx="10739">
                  <c:v>69.513999999999996</c:v>
                </c:pt>
                <c:pt idx="10740">
                  <c:v>69.513999999999996</c:v>
                </c:pt>
                <c:pt idx="10741">
                  <c:v>69.513999999999996</c:v>
                </c:pt>
                <c:pt idx="10742">
                  <c:v>69.513999999999996</c:v>
                </c:pt>
                <c:pt idx="10743">
                  <c:v>69.513999999999996</c:v>
                </c:pt>
                <c:pt idx="10744">
                  <c:v>69.513999999999996</c:v>
                </c:pt>
                <c:pt idx="10745">
                  <c:v>69.557000000000002</c:v>
                </c:pt>
                <c:pt idx="10746">
                  <c:v>69.557000000000002</c:v>
                </c:pt>
                <c:pt idx="10747">
                  <c:v>69.513999999999996</c:v>
                </c:pt>
                <c:pt idx="10748">
                  <c:v>69.513999999999996</c:v>
                </c:pt>
                <c:pt idx="10749">
                  <c:v>69.513999999999996</c:v>
                </c:pt>
                <c:pt idx="10750">
                  <c:v>69.557000000000002</c:v>
                </c:pt>
                <c:pt idx="10751">
                  <c:v>69.557000000000002</c:v>
                </c:pt>
                <c:pt idx="10752">
                  <c:v>69.557000000000002</c:v>
                </c:pt>
                <c:pt idx="10753">
                  <c:v>69.557000000000002</c:v>
                </c:pt>
                <c:pt idx="10754">
                  <c:v>69.557000000000002</c:v>
                </c:pt>
                <c:pt idx="10755">
                  <c:v>69.557000000000002</c:v>
                </c:pt>
                <c:pt idx="10756">
                  <c:v>69.599999999999994</c:v>
                </c:pt>
                <c:pt idx="10757">
                  <c:v>69.599999999999994</c:v>
                </c:pt>
                <c:pt idx="10758">
                  <c:v>69.643000000000001</c:v>
                </c:pt>
                <c:pt idx="10759">
                  <c:v>69.643000000000001</c:v>
                </c:pt>
                <c:pt idx="10760">
                  <c:v>69.643000000000001</c:v>
                </c:pt>
                <c:pt idx="10761">
                  <c:v>69.685000000000002</c:v>
                </c:pt>
                <c:pt idx="10762">
                  <c:v>69.685000000000002</c:v>
                </c:pt>
                <c:pt idx="10763">
                  <c:v>69.685000000000002</c:v>
                </c:pt>
                <c:pt idx="10764">
                  <c:v>69.727999999999994</c:v>
                </c:pt>
                <c:pt idx="10765">
                  <c:v>69.727999999999994</c:v>
                </c:pt>
                <c:pt idx="10766">
                  <c:v>69.727999999999994</c:v>
                </c:pt>
                <c:pt idx="10767">
                  <c:v>69.727999999999994</c:v>
                </c:pt>
                <c:pt idx="10768">
                  <c:v>69.727999999999994</c:v>
                </c:pt>
                <c:pt idx="10769">
                  <c:v>69.727999999999994</c:v>
                </c:pt>
                <c:pt idx="10770">
                  <c:v>69.727999999999994</c:v>
                </c:pt>
                <c:pt idx="10771">
                  <c:v>69.685000000000002</c:v>
                </c:pt>
                <c:pt idx="10772">
                  <c:v>69.685000000000002</c:v>
                </c:pt>
                <c:pt idx="10773">
                  <c:v>69.685000000000002</c:v>
                </c:pt>
                <c:pt idx="10774">
                  <c:v>69.727999999999994</c:v>
                </c:pt>
                <c:pt idx="10775">
                  <c:v>69.727999999999994</c:v>
                </c:pt>
                <c:pt idx="10776">
                  <c:v>69.727999999999994</c:v>
                </c:pt>
                <c:pt idx="10777">
                  <c:v>69.727999999999994</c:v>
                </c:pt>
                <c:pt idx="10778">
                  <c:v>69.771000000000001</c:v>
                </c:pt>
                <c:pt idx="10779">
                  <c:v>69.771000000000001</c:v>
                </c:pt>
                <c:pt idx="10780">
                  <c:v>69.813999999999993</c:v>
                </c:pt>
                <c:pt idx="10781">
                  <c:v>69.813999999999993</c:v>
                </c:pt>
                <c:pt idx="10782">
                  <c:v>69.85799999999999</c:v>
                </c:pt>
                <c:pt idx="10783">
                  <c:v>69.85799999999999</c:v>
                </c:pt>
                <c:pt idx="10784">
                  <c:v>69.85799999999999</c:v>
                </c:pt>
                <c:pt idx="10785">
                  <c:v>69.900999999999996</c:v>
                </c:pt>
                <c:pt idx="10786">
                  <c:v>69.900999999999996</c:v>
                </c:pt>
                <c:pt idx="10787">
                  <c:v>69.900999999999996</c:v>
                </c:pt>
                <c:pt idx="10788">
                  <c:v>69.900999999999996</c:v>
                </c:pt>
                <c:pt idx="10789">
                  <c:v>69.900999999999996</c:v>
                </c:pt>
                <c:pt idx="10790">
                  <c:v>69.900999999999996</c:v>
                </c:pt>
                <c:pt idx="10791">
                  <c:v>69.900999999999996</c:v>
                </c:pt>
                <c:pt idx="10792">
                  <c:v>69.900999999999996</c:v>
                </c:pt>
                <c:pt idx="10793">
                  <c:v>69.900999999999996</c:v>
                </c:pt>
                <c:pt idx="10794">
                  <c:v>69.900999999999996</c:v>
                </c:pt>
                <c:pt idx="10795">
                  <c:v>69.900999999999996</c:v>
                </c:pt>
                <c:pt idx="10796">
                  <c:v>69.900999999999996</c:v>
                </c:pt>
                <c:pt idx="10797">
                  <c:v>69.900999999999996</c:v>
                </c:pt>
                <c:pt idx="10798">
                  <c:v>69.900999999999996</c:v>
                </c:pt>
                <c:pt idx="10799">
                  <c:v>69.900999999999996</c:v>
                </c:pt>
                <c:pt idx="10800">
                  <c:v>69.900999999999996</c:v>
                </c:pt>
                <c:pt idx="10801">
                  <c:v>69.900999999999996</c:v>
                </c:pt>
                <c:pt idx="10802">
                  <c:v>69.900999999999996</c:v>
                </c:pt>
                <c:pt idx="10803">
                  <c:v>69.900999999999996</c:v>
                </c:pt>
                <c:pt idx="10804">
                  <c:v>69.900999999999996</c:v>
                </c:pt>
                <c:pt idx="10805">
                  <c:v>69.900999999999996</c:v>
                </c:pt>
                <c:pt idx="10806">
                  <c:v>69.900999999999996</c:v>
                </c:pt>
                <c:pt idx="10807">
                  <c:v>69.900999999999996</c:v>
                </c:pt>
                <c:pt idx="10808">
                  <c:v>69.900999999999996</c:v>
                </c:pt>
                <c:pt idx="10809">
                  <c:v>69.900999999999996</c:v>
                </c:pt>
                <c:pt idx="10810">
                  <c:v>69.900999999999996</c:v>
                </c:pt>
                <c:pt idx="10811">
                  <c:v>69.900999999999996</c:v>
                </c:pt>
                <c:pt idx="10812">
                  <c:v>69.942000000000007</c:v>
                </c:pt>
                <c:pt idx="10813">
                  <c:v>69.942000000000007</c:v>
                </c:pt>
                <c:pt idx="10814">
                  <c:v>69.942000000000007</c:v>
                </c:pt>
                <c:pt idx="10815">
                  <c:v>69.900999999999996</c:v>
                </c:pt>
                <c:pt idx="10816">
                  <c:v>69.900999999999996</c:v>
                </c:pt>
                <c:pt idx="10817">
                  <c:v>69.900999999999996</c:v>
                </c:pt>
                <c:pt idx="10818">
                  <c:v>69.900999999999996</c:v>
                </c:pt>
                <c:pt idx="10819">
                  <c:v>69.900999999999996</c:v>
                </c:pt>
                <c:pt idx="10820">
                  <c:v>69.900999999999996</c:v>
                </c:pt>
                <c:pt idx="10821">
                  <c:v>69.900999999999996</c:v>
                </c:pt>
                <c:pt idx="10822">
                  <c:v>69.85799999999999</c:v>
                </c:pt>
                <c:pt idx="10823">
                  <c:v>69.85799999999999</c:v>
                </c:pt>
                <c:pt idx="10824">
                  <c:v>69.85799999999999</c:v>
                </c:pt>
                <c:pt idx="10825">
                  <c:v>69.85799999999999</c:v>
                </c:pt>
                <c:pt idx="10826">
                  <c:v>69.813999999999993</c:v>
                </c:pt>
                <c:pt idx="10827">
                  <c:v>69.85799999999999</c:v>
                </c:pt>
                <c:pt idx="10828">
                  <c:v>69.813999999999993</c:v>
                </c:pt>
                <c:pt idx="10829">
                  <c:v>69.813999999999993</c:v>
                </c:pt>
                <c:pt idx="10830">
                  <c:v>69.813999999999993</c:v>
                </c:pt>
                <c:pt idx="10831">
                  <c:v>69.85799999999999</c:v>
                </c:pt>
                <c:pt idx="10832">
                  <c:v>69.85799999999999</c:v>
                </c:pt>
                <c:pt idx="10833">
                  <c:v>69.85799999999999</c:v>
                </c:pt>
                <c:pt idx="10834">
                  <c:v>69.85799999999999</c:v>
                </c:pt>
                <c:pt idx="10835">
                  <c:v>69.85799999999999</c:v>
                </c:pt>
                <c:pt idx="10836">
                  <c:v>69.85799999999999</c:v>
                </c:pt>
                <c:pt idx="10837">
                  <c:v>69.85799999999999</c:v>
                </c:pt>
                <c:pt idx="10838">
                  <c:v>69.900999999999996</c:v>
                </c:pt>
                <c:pt idx="10839">
                  <c:v>69.900999999999996</c:v>
                </c:pt>
                <c:pt idx="10840">
                  <c:v>69.900999999999996</c:v>
                </c:pt>
                <c:pt idx="10841">
                  <c:v>69.942000000000007</c:v>
                </c:pt>
                <c:pt idx="10842">
                  <c:v>69.942000000000007</c:v>
                </c:pt>
                <c:pt idx="10843">
                  <c:v>69.942000000000007</c:v>
                </c:pt>
                <c:pt idx="10844">
                  <c:v>69.942000000000007</c:v>
                </c:pt>
                <c:pt idx="10845">
                  <c:v>69.900999999999996</c:v>
                </c:pt>
                <c:pt idx="10846">
                  <c:v>69.900999999999996</c:v>
                </c:pt>
                <c:pt idx="10847">
                  <c:v>69.85799999999999</c:v>
                </c:pt>
                <c:pt idx="10848">
                  <c:v>69.85799999999999</c:v>
                </c:pt>
                <c:pt idx="10849">
                  <c:v>69.813999999999993</c:v>
                </c:pt>
                <c:pt idx="10850">
                  <c:v>69.813999999999993</c:v>
                </c:pt>
                <c:pt idx="10851">
                  <c:v>69.813999999999993</c:v>
                </c:pt>
                <c:pt idx="10852">
                  <c:v>69.813999999999993</c:v>
                </c:pt>
                <c:pt idx="10853">
                  <c:v>69.813999999999993</c:v>
                </c:pt>
                <c:pt idx="10854">
                  <c:v>69.813999999999993</c:v>
                </c:pt>
                <c:pt idx="10855">
                  <c:v>69.85799999999999</c:v>
                </c:pt>
                <c:pt idx="10856">
                  <c:v>69.85799999999999</c:v>
                </c:pt>
                <c:pt idx="10857">
                  <c:v>69.85799999999999</c:v>
                </c:pt>
                <c:pt idx="10858">
                  <c:v>69.85799999999999</c:v>
                </c:pt>
                <c:pt idx="10859">
                  <c:v>69.85799999999999</c:v>
                </c:pt>
                <c:pt idx="10860">
                  <c:v>69.85799999999999</c:v>
                </c:pt>
                <c:pt idx="10861">
                  <c:v>69.85799999999999</c:v>
                </c:pt>
                <c:pt idx="10862">
                  <c:v>69.85799999999999</c:v>
                </c:pt>
                <c:pt idx="10863">
                  <c:v>69.85799999999999</c:v>
                </c:pt>
                <c:pt idx="10864">
                  <c:v>69.813999999999993</c:v>
                </c:pt>
                <c:pt idx="10865">
                  <c:v>69.813999999999993</c:v>
                </c:pt>
                <c:pt idx="10866">
                  <c:v>69.813999999999993</c:v>
                </c:pt>
                <c:pt idx="10867">
                  <c:v>69.813999999999993</c:v>
                </c:pt>
                <c:pt idx="10868">
                  <c:v>69.771000000000001</c:v>
                </c:pt>
                <c:pt idx="10869">
                  <c:v>69.771000000000001</c:v>
                </c:pt>
                <c:pt idx="10870">
                  <c:v>69.771000000000001</c:v>
                </c:pt>
                <c:pt idx="10871">
                  <c:v>69.771000000000001</c:v>
                </c:pt>
                <c:pt idx="10872">
                  <c:v>69.727999999999994</c:v>
                </c:pt>
                <c:pt idx="10873">
                  <c:v>69.771000000000001</c:v>
                </c:pt>
                <c:pt idx="10874">
                  <c:v>69.771000000000001</c:v>
                </c:pt>
                <c:pt idx="10875">
                  <c:v>69.771000000000001</c:v>
                </c:pt>
                <c:pt idx="10876">
                  <c:v>69.771000000000001</c:v>
                </c:pt>
                <c:pt idx="10877">
                  <c:v>69.771000000000001</c:v>
                </c:pt>
                <c:pt idx="10878">
                  <c:v>69.771000000000001</c:v>
                </c:pt>
                <c:pt idx="10879">
                  <c:v>69.813999999999993</c:v>
                </c:pt>
                <c:pt idx="10880">
                  <c:v>69.813999999999993</c:v>
                </c:pt>
                <c:pt idx="10881">
                  <c:v>69.813999999999993</c:v>
                </c:pt>
                <c:pt idx="10882">
                  <c:v>69.813999999999993</c:v>
                </c:pt>
                <c:pt idx="10883">
                  <c:v>69.813999999999993</c:v>
                </c:pt>
                <c:pt idx="10884">
                  <c:v>69.85799999999999</c:v>
                </c:pt>
                <c:pt idx="10885">
                  <c:v>69.85799999999999</c:v>
                </c:pt>
                <c:pt idx="10886">
                  <c:v>69.85799999999999</c:v>
                </c:pt>
                <c:pt idx="10887">
                  <c:v>69.85799999999999</c:v>
                </c:pt>
                <c:pt idx="10888">
                  <c:v>69.85799999999999</c:v>
                </c:pt>
                <c:pt idx="10889">
                  <c:v>69.85799999999999</c:v>
                </c:pt>
                <c:pt idx="10890">
                  <c:v>69.85799999999999</c:v>
                </c:pt>
                <c:pt idx="10891">
                  <c:v>69.85799999999999</c:v>
                </c:pt>
                <c:pt idx="10892">
                  <c:v>69.85799999999999</c:v>
                </c:pt>
                <c:pt idx="10893">
                  <c:v>69.85799999999999</c:v>
                </c:pt>
                <c:pt idx="10894">
                  <c:v>69.85799999999999</c:v>
                </c:pt>
                <c:pt idx="10895">
                  <c:v>69.85799999999999</c:v>
                </c:pt>
                <c:pt idx="10896">
                  <c:v>69.85799999999999</c:v>
                </c:pt>
                <c:pt idx="10897">
                  <c:v>69.85799999999999</c:v>
                </c:pt>
                <c:pt idx="10898">
                  <c:v>69.900999999999996</c:v>
                </c:pt>
                <c:pt idx="10899">
                  <c:v>69.900999999999996</c:v>
                </c:pt>
                <c:pt idx="10900">
                  <c:v>69.900999999999996</c:v>
                </c:pt>
                <c:pt idx="10901">
                  <c:v>69.942000000000007</c:v>
                </c:pt>
                <c:pt idx="10902">
                  <c:v>69.942000000000007</c:v>
                </c:pt>
                <c:pt idx="10903">
                  <c:v>69.942000000000007</c:v>
                </c:pt>
                <c:pt idx="10904">
                  <c:v>69.985000000000014</c:v>
                </c:pt>
                <c:pt idx="10905">
                  <c:v>69.985000000000014</c:v>
                </c:pt>
                <c:pt idx="10906">
                  <c:v>69.985000000000014</c:v>
                </c:pt>
                <c:pt idx="10907">
                  <c:v>70.028999999999982</c:v>
                </c:pt>
                <c:pt idx="10908">
                  <c:v>70.028999999999982</c:v>
                </c:pt>
                <c:pt idx="10909">
                  <c:v>70.028999999999982</c:v>
                </c:pt>
                <c:pt idx="10910">
                  <c:v>70.072000000000003</c:v>
                </c:pt>
                <c:pt idx="10911">
                  <c:v>70.072000000000003</c:v>
                </c:pt>
                <c:pt idx="10912">
                  <c:v>70.072000000000003</c:v>
                </c:pt>
                <c:pt idx="10913">
                  <c:v>70.072000000000003</c:v>
                </c:pt>
                <c:pt idx="10914">
                  <c:v>70.114999999999995</c:v>
                </c:pt>
                <c:pt idx="10915">
                  <c:v>70.114999999999995</c:v>
                </c:pt>
                <c:pt idx="10916">
                  <c:v>70.157999999999987</c:v>
                </c:pt>
                <c:pt idx="10917">
                  <c:v>70.157999999999987</c:v>
                </c:pt>
                <c:pt idx="10918">
                  <c:v>70.200999999999993</c:v>
                </c:pt>
                <c:pt idx="10919">
                  <c:v>70.242999999999995</c:v>
                </c:pt>
                <c:pt idx="10920">
                  <c:v>70.242999999999995</c:v>
                </c:pt>
                <c:pt idx="10921">
                  <c:v>70.286000000000001</c:v>
                </c:pt>
                <c:pt idx="10922">
                  <c:v>70.286000000000001</c:v>
                </c:pt>
                <c:pt idx="10923">
                  <c:v>70.328999999999979</c:v>
                </c:pt>
                <c:pt idx="10924">
                  <c:v>70.328999999999979</c:v>
                </c:pt>
                <c:pt idx="10925">
                  <c:v>70.328999999999979</c:v>
                </c:pt>
                <c:pt idx="10926">
                  <c:v>70.328999999999979</c:v>
                </c:pt>
                <c:pt idx="10927">
                  <c:v>70.371999999999986</c:v>
                </c:pt>
                <c:pt idx="10928">
                  <c:v>70.371999999999986</c:v>
                </c:pt>
                <c:pt idx="10929">
                  <c:v>70.371999999999986</c:v>
                </c:pt>
                <c:pt idx="10930">
                  <c:v>70.371999999999986</c:v>
                </c:pt>
                <c:pt idx="10931">
                  <c:v>70.371999999999986</c:v>
                </c:pt>
                <c:pt idx="10932">
                  <c:v>70.371999999999986</c:v>
                </c:pt>
                <c:pt idx="10933">
                  <c:v>70.328999999999979</c:v>
                </c:pt>
                <c:pt idx="10934">
                  <c:v>70.328999999999979</c:v>
                </c:pt>
                <c:pt idx="10935">
                  <c:v>70.286000000000001</c:v>
                </c:pt>
                <c:pt idx="10936">
                  <c:v>70.242999999999995</c:v>
                </c:pt>
                <c:pt idx="10937">
                  <c:v>70.242999999999995</c:v>
                </c:pt>
                <c:pt idx="10938">
                  <c:v>70.200999999999993</c:v>
                </c:pt>
                <c:pt idx="10939">
                  <c:v>70.200999999999993</c:v>
                </c:pt>
                <c:pt idx="10940">
                  <c:v>70.157999999999987</c:v>
                </c:pt>
                <c:pt idx="10941">
                  <c:v>70.157999999999987</c:v>
                </c:pt>
                <c:pt idx="10942">
                  <c:v>70.157999999999987</c:v>
                </c:pt>
                <c:pt idx="10943">
                  <c:v>70.157999999999987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70.072000000000003</c:v>
                </c:pt>
                <c:pt idx="10950">
                  <c:v>70.072000000000003</c:v>
                </c:pt>
                <c:pt idx="10951">
                  <c:v>70.072000000000003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70.028999999999982</c:v>
                </c:pt>
                <c:pt idx="10955">
                  <c:v>69.985000000000014</c:v>
                </c:pt>
                <c:pt idx="10956">
                  <c:v>69.985000000000014</c:v>
                </c:pt>
                <c:pt idx="10957">
                  <c:v>69.985000000000014</c:v>
                </c:pt>
                <c:pt idx="10958">
                  <c:v>69.985000000000014</c:v>
                </c:pt>
                <c:pt idx="10959">
                  <c:v>69.985000000000014</c:v>
                </c:pt>
                <c:pt idx="10960">
                  <c:v>69.942000000000007</c:v>
                </c:pt>
                <c:pt idx="10961">
                  <c:v>69.942000000000007</c:v>
                </c:pt>
                <c:pt idx="10962">
                  <c:v>69.985000000000014</c:v>
                </c:pt>
                <c:pt idx="10963">
                  <c:v>69.985000000000014</c:v>
                </c:pt>
                <c:pt idx="10964">
                  <c:v>69.985000000000014</c:v>
                </c:pt>
                <c:pt idx="10965">
                  <c:v>69.985000000000014</c:v>
                </c:pt>
                <c:pt idx="10966">
                  <c:v>69.985000000000014</c:v>
                </c:pt>
                <c:pt idx="10967">
                  <c:v>69.985000000000014</c:v>
                </c:pt>
                <c:pt idx="10968">
                  <c:v>69.985000000000014</c:v>
                </c:pt>
                <c:pt idx="10969">
                  <c:v>69.985000000000014</c:v>
                </c:pt>
                <c:pt idx="10970">
                  <c:v>69.985000000000014</c:v>
                </c:pt>
                <c:pt idx="10971">
                  <c:v>69.985000000000014</c:v>
                </c:pt>
                <c:pt idx="10972">
                  <c:v>69.985000000000014</c:v>
                </c:pt>
                <c:pt idx="10973">
                  <c:v>69.985000000000014</c:v>
                </c:pt>
                <c:pt idx="10974">
                  <c:v>69.985000000000014</c:v>
                </c:pt>
                <c:pt idx="10975">
                  <c:v>69.985000000000014</c:v>
                </c:pt>
                <c:pt idx="10976">
                  <c:v>69.985000000000014</c:v>
                </c:pt>
                <c:pt idx="10977">
                  <c:v>69.985000000000014</c:v>
                </c:pt>
                <c:pt idx="10978">
                  <c:v>69.985000000000014</c:v>
                </c:pt>
                <c:pt idx="10979">
                  <c:v>69.985000000000014</c:v>
                </c:pt>
                <c:pt idx="10980">
                  <c:v>69.985000000000014</c:v>
                </c:pt>
                <c:pt idx="10981">
                  <c:v>69.985000000000014</c:v>
                </c:pt>
                <c:pt idx="10982">
                  <c:v>69.942000000000007</c:v>
                </c:pt>
                <c:pt idx="10983">
                  <c:v>69.942000000000007</c:v>
                </c:pt>
                <c:pt idx="10984">
                  <c:v>69.942000000000007</c:v>
                </c:pt>
                <c:pt idx="10985">
                  <c:v>69.942000000000007</c:v>
                </c:pt>
                <c:pt idx="10986">
                  <c:v>69.942000000000007</c:v>
                </c:pt>
                <c:pt idx="10987">
                  <c:v>69.985000000000014</c:v>
                </c:pt>
                <c:pt idx="10988">
                  <c:v>69.985000000000014</c:v>
                </c:pt>
                <c:pt idx="10989">
                  <c:v>69.985000000000014</c:v>
                </c:pt>
                <c:pt idx="10990">
                  <c:v>69.942000000000007</c:v>
                </c:pt>
                <c:pt idx="10991">
                  <c:v>69.942000000000007</c:v>
                </c:pt>
                <c:pt idx="10992">
                  <c:v>69.900999999999996</c:v>
                </c:pt>
                <c:pt idx="10993">
                  <c:v>69.900999999999996</c:v>
                </c:pt>
                <c:pt idx="10994">
                  <c:v>69.85799999999999</c:v>
                </c:pt>
                <c:pt idx="10995">
                  <c:v>69.813999999999993</c:v>
                </c:pt>
                <c:pt idx="10996">
                  <c:v>69.813999999999993</c:v>
                </c:pt>
                <c:pt idx="10997">
                  <c:v>69.771000000000001</c:v>
                </c:pt>
                <c:pt idx="10998">
                  <c:v>69.727999999999994</c:v>
                </c:pt>
                <c:pt idx="10999">
                  <c:v>69.727999999999994</c:v>
                </c:pt>
                <c:pt idx="11000">
                  <c:v>69.727999999999994</c:v>
                </c:pt>
                <c:pt idx="11001">
                  <c:v>69.727999999999994</c:v>
                </c:pt>
                <c:pt idx="11002">
                  <c:v>69.727999999999994</c:v>
                </c:pt>
                <c:pt idx="11003">
                  <c:v>69.727999999999994</c:v>
                </c:pt>
                <c:pt idx="11004">
                  <c:v>69.727999999999994</c:v>
                </c:pt>
                <c:pt idx="11005">
                  <c:v>69.727999999999994</c:v>
                </c:pt>
                <c:pt idx="11006">
                  <c:v>69.727999999999994</c:v>
                </c:pt>
                <c:pt idx="11007">
                  <c:v>69.727999999999994</c:v>
                </c:pt>
                <c:pt idx="11008">
                  <c:v>69.727999999999994</c:v>
                </c:pt>
                <c:pt idx="11009">
                  <c:v>69.727999999999994</c:v>
                </c:pt>
                <c:pt idx="11010">
                  <c:v>69.727999999999994</c:v>
                </c:pt>
                <c:pt idx="11011">
                  <c:v>69.727999999999994</c:v>
                </c:pt>
                <c:pt idx="11012">
                  <c:v>69.727999999999994</c:v>
                </c:pt>
                <c:pt idx="11013">
                  <c:v>69.727999999999994</c:v>
                </c:pt>
                <c:pt idx="11014">
                  <c:v>69.727999999999994</c:v>
                </c:pt>
                <c:pt idx="11015">
                  <c:v>69.685000000000002</c:v>
                </c:pt>
                <c:pt idx="11016">
                  <c:v>69.685000000000002</c:v>
                </c:pt>
                <c:pt idx="11017">
                  <c:v>69.685000000000002</c:v>
                </c:pt>
                <c:pt idx="11018">
                  <c:v>69.685000000000002</c:v>
                </c:pt>
                <c:pt idx="11019">
                  <c:v>69.685000000000002</c:v>
                </c:pt>
                <c:pt idx="11020">
                  <c:v>69.643000000000001</c:v>
                </c:pt>
                <c:pt idx="11021">
                  <c:v>69.643000000000001</c:v>
                </c:pt>
                <c:pt idx="11022">
                  <c:v>69.599999999999994</c:v>
                </c:pt>
                <c:pt idx="11023">
                  <c:v>69.599999999999994</c:v>
                </c:pt>
                <c:pt idx="11024">
                  <c:v>69.557000000000002</c:v>
                </c:pt>
                <c:pt idx="11025">
                  <c:v>69.557000000000002</c:v>
                </c:pt>
                <c:pt idx="11026">
                  <c:v>69.557000000000002</c:v>
                </c:pt>
                <c:pt idx="11027">
                  <c:v>69.557000000000002</c:v>
                </c:pt>
                <c:pt idx="11028">
                  <c:v>69.557000000000002</c:v>
                </c:pt>
                <c:pt idx="11029">
                  <c:v>69.557000000000002</c:v>
                </c:pt>
                <c:pt idx="11030">
                  <c:v>69.557000000000002</c:v>
                </c:pt>
                <c:pt idx="11031">
                  <c:v>69.557000000000002</c:v>
                </c:pt>
                <c:pt idx="11032">
                  <c:v>69.557000000000002</c:v>
                </c:pt>
                <c:pt idx="11033">
                  <c:v>69.557000000000002</c:v>
                </c:pt>
                <c:pt idx="11034">
                  <c:v>69.557000000000002</c:v>
                </c:pt>
                <c:pt idx="11035">
                  <c:v>69.513999999999996</c:v>
                </c:pt>
                <c:pt idx="11036">
                  <c:v>69.513999999999996</c:v>
                </c:pt>
                <c:pt idx="11037">
                  <c:v>69.513999999999996</c:v>
                </c:pt>
                <c:pt idx="11038">
                  <c:v>69.513999999999996</c:v>
                </c:pt>
                <c:pt idx="11039">
                  <c:v>69.513999999999996</c:v>
                </c:pt>
                <c:pt idx="11040">
                  <c:v>69.513999999999996</c:v>
                </c:pt>
                <c:pt idx="11041">
                  <c:v>69.471000000000004</c:v>
                </c:pt>
                <c:pt idx="11042">
                  <c:v>69.471000000000004</c:v>
                </c:pt>
                <c:pt idx="11043">
                  <c:v>69.471000000000004</c:v>
                </c:pt>
                <c:pt idx="11044">
                  <c:v>69.427000000000007</c:v>
                </c:pt>
                <c:pt idx="11045">
                  <c:v>69.427000000000007</c:v>
                </c:pt>
                <c:pt idx="11046">
                  <c:v>69.385999999999981</c:v>
                </c:pt>
                <c:pt idx="11047">
                  <c:v>69.385999999999981</c:v>
                </c:pt>
                <c:pt idx="11048">
                  <c:v>69.385999999999981</c:v>
                </c:pt>
                <c:pt idx="11049">
                  <c:v>69.385999999999981</c:v>
                </c:pt>
                <c:pt idx="11050">
                  <c:v>69.385999999999981</c:v>
                </c:pt>
                <c:pt idx="11051">
                  <c:v>69.385999999999981</c:v>
                </c:pt>
                <c:pt idx="11052">
                  <c:v>69.385999999999981</c:v>
                </c:pt>
                <c:pt idx="11053">
                  <c:v>69.385999999999981</c:v>
                </c:pt>
                <c:pt idx="11054">
                  <c:v>69.385999999999981</c:v>
                </c:pt>
                <c:pt idx="11055">
                  <c:v>69.427000000000007</c:v>
                </c:pt>
                <c:pt idx="11056">
                  <c:v>69.427000000000007</c:v>
                </c:pt>
                <c:pt idx="11057">
                  <c:v>69.427000000000007</c:v>
                </c:pt>
                <c:pt idx="11058">
                  <c:v>69.427000000000007</c:v>
                </c:pt>
                <c:pt idx="11059">
                  <c:v>69.427000000000007</c:v>
                </c:pt>
                <c:pt idx="11060">
                  <c:v>69.427000000000007</c:v>
                </c:pt>
                <c:pt idx="11061">
                  <c:v>69.427000000000007</c:v>
                </c:pt>
                <c:pt idx="11062">
                  <c:v>69.427000000000007</c:v>
                </c:pt>
                <c:pt idx="11063">
                  <c:v>69.427000000000007</c:v>
                </c:pt>
                <c:pt idx="11064">
                  <c:v>69.427000000000007</c:v>
                </c:pt>
                <c:pt idx="11065">
                  <c:v>69.427000000000007</c:v>
                </c:pt>
                <c:pt idx="11066">
                  <c:v>69.471000000000004</c:v>
                </c:pt>
                <c:pt idx="11067">
                  <c:v>69.471000000000004</c:v>
                </c:pt>
                <c:pt idx="11068">
                  <c:v>69.471000000000004</c:v>
                </c:pt>
                <c:pt idx="11069">
                  <c:v>69.471000000000004</c:v>
                </c:pt>
                <c:pt idx="11070">
                  <c:v>69.471000000000004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69.513999999999996</c:v>
                </c:pt>
                <c:pt idx="11074">
                  <c:v>69.513999999999996</c:v>
                </c:pt>
                <c:pt idx="11075">
                  <c:v>69.513999999999996</c:v>
                </c:pt>
                <c:pt idx="11076">
                  <c:v>69.513999999999996</c:v>
                </c:pt>
                <c:pt idx="11077">
                  <c:v>69.513999999999996</c:v>
                </c:pt>
                <c:pt idx="11078">
                  <c:v>69.513999999999996</c:v>
                </c:pt>
                <c:pt idx="11079">
                  <c:v>69.513999999999996</c:v>
                </c:pt>
                <c:pt idx="11080">
                  <c:v>69.513999999999996</c:v>
                </c:pt>
                <c:pt idx="11081">
                  <c:v>69.513999999999996</c:v>
                </c:pt>
                <c:pt idx="11082">
                  <c:v>69.513999999999996</c:v>
                </c:pt>
                <c:pt idx="11083">
                  <c:v>69.513999999999996</c:v>
                </c:pt>
                <c:pt idx="11084">
                  <c:v>69.471000000000004</c:v>
                </c:pt>
                <c:pt idx="11085">
                  <c:v>69.471000000000004</c:v>
                </c:pt>
                <c:pt idx="11086">
                  <c:v>69.471000000000004</c:v>
                </c:pt>
                <c:pt idx="11087">
                  <c:v>69.471000000000004</c:v>
                </c:pt>
                <c:pt idx="11088">
                  <c:v>69.471000000000004</c:v>
                </c:pt>
                <c:pt idx="11089">
                  <c:v>69.471000000000004</c:v>
                </c:pt>
                <c:pt idx="11090">
                  <c:v>69.471000000000004</c:v>
                </c:pt>
                <c:pt idx="11091">
                  <c:v>69.471000000000004</c:v>
                </c:pt>
                <c:pt idx="11092">
                  <c:v>69.471000000000004</c:v>
                </c:pt>
                <c:pt idx="11093">
                  <c:v>69.471000000000004</c:v>
                </c:pt>
                <c:pt idx="11094">
                  <c:v>69.471000000000004</c:v>
                </c:pt>
                <c:pt idx="11095">
                  <c:v>69.471000000000004</c:v>
                </c:pt>
                <c:pt idx="11096">
                  <c:v>69.471000000000004</c:v>
                </c:pt>
                <c:pt idx="11097">
                  <c:v>69.471000000000004</c:v>
                </c:pt>
                <c:pt idx="11098">
                  <c:v>69.471000000000004</c:v>
                </c:pt>
                <c:pt idx="11099">
                  <c:v>69.471000000000004</c:v>
                </c:pt>
                <c:pt idx="11100">
                  <c:v>69.471000000000004</c:v>
                </c:pt>
                <c:pt idx="11101">
                  <c:v>69.471000000000004</c:v>
                </c:pt>
                <c:pt idx="11102">
                  <c:v>69.471000000000004</c:v>
                </c:pt>
                <c:pt idx="11103">
                  <c:v>69.471000000000004</c:v>
                </c:pt>
                <c:pt idx="11104">
                  <c:v>69.471000000000004</c:v>
                </c:pt>
                <c:pt idx="11105">
                  <c:v>69.427000000000007</c:v>
                </c:pt>
                <c:pt idx="11106">
                  <c:v>69.427000000000007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69.385999999999981</c:v>
                </c:pt>
                <c:pt idx="11110">
                  <c:v>69.385999999999981</c:v>
                </c:pt>
                <c:pt idx="11111">
                  <c:v>69.385999999999981</c:v>
                </c:pt>
                <c:pt idx="11112">
                  <c:v>69.343000000000004</c:v>
                </c:pt>
                <c:pt idx="11113">
                  <c:v>69.343000000000004</c:v>
                </c:pt>
                <c:pt idx="11114">
                  <c:v>69.343000000000004</c:v>
                </c:pt>
                <c:pt idx="11115">
                  <c:v>69.3</c:v>
                </c:pt>
                <c:pt idx="11116">
                  <c:v>69.3</c:v>
                </c:pt>
                <c:pt idx="11117">
                  <c:v>69.3</c:v>
                </c:pt>
                <c:pt idx="11118">
                  <c:v>69.256</c:v>
                </c:pt>
                <c:pt idx="11119">
                  <c:v>69.256</c:v>
                </c:pt>
                <c:pt idx="11120">
                  <c:v>69.256</c:v>
                </c:pt>
                <c:pt idx="11121">
                  <c:v>69.256</c:v>
                </c:pt>
                <c:pt idx="11122">
                  <c:v>69.256</c:v>
                </c:pt>
                <c:pt idx="11123">
                  <c:v>69.256</c:v>
                </c:pt>
                <c:pt idx="11124">
                  <c:v>69.256</c:v>
                </c:pt>
                <c:pt idx="11125">
                  <c:v>69.256</c:v>
                </c:pt>
                <c:pt idx="11126">
                  <c:v>69.256</c:v>
                </c:pt>
                <c:pt idx="11127">
                  <c:v>69.212999999999994</c:v>
                </c:pt>
                <c:pt idx="11128">
                  <c:v>69.212999999999994</c:v>
                </c:pt>
                <c:pt idx="11129">
                  <c:v>69.212999999999994</c:v>
                </c:pt>
                <c:pt idx="11130">
                  <c:v>69.212999999999994</c:v>
                </c:pt>
                <c:pt idx="11131">
                  <c:v>69.212999999999994</c:v>
                </c:pt>
                <c:pt idx="11132">
                  <c:v>69.212999999999994</c:v>
                </c:pt>
                <c:pt idx="11133">
                  <c:v>69.212999999999994</c:v>
                </c:pt>
                <c:pt idx="11134">
                  <c:v>69.256</c:v>
                </c:pt>
                <c:pt idx="11135">
                  <c:v>69.256</c:v>
                </c:pt>
                <c:pt idx="11136">
                  <c:v>69.256</c:v>
                </c:pt>
                <c:pt idx="11137">
                  <c:v>69.256</c:v>
                </c:pt>
                <c:pt idx="11138">
                  <c:v>69.256</c:v>
                </c:pt>
                <c:pt idx="11139">
                  <c:v>69.256</c:v>
                </c:pt>
                <c:pt idx="11140">
                  <c:v>69.212999999999994</c:v>
                </c:pt>
                <c:pt idx="11141">
                  <c:v>69.212999999999994</c:v>
                </c:pt>
                <c:pt idx="11142">
                  <c:v>69.212999999999994</c:v>
                </c:pt>
                <c:pt idx="11143">
                  <c:v>69.212999999999994</c:v>
                </c:pt>
                <c:pt idx="11144">
                  <c:v>69.212999999999994</c:v>
                </c:pt>
                <c:pt idx="11145">
                  <c:v>69.212999999999994</c:v>
                </c:pt>
                <c:pt idx="11146">
                  <c:v>69.256</c:v>
                </c:pt>
                <c:pt idx="11147">
                  <c:v>69.256</c:v>
                </c:pt>
                <c:pt idx="11148">
                  <c:v>69.256</c:v>
                </c:pt>
                <c:pt idx="11149">
                  <c:v>69.256</c:v>
                </c:pt>
                <c:pt idx="11150">
                  <c:v>69.256</c:v>
                </c:pt>
                <c:pt idx="11151">
                  <c:v>69.256</c:v>
                </c:pt>
                <c:pt idx="11152">
                  <c:v>69.256</c:v>
                </c:pt>
                <c:pt idx="11153">
                  <c:v>69.3</c:v>
                </c:pt>
                <c:pt idx="11154">
                  <c:v>69.3</c:v>
                </c:pt>
                <c:pt idx="11155">
                  <c:v>69.3</c:v>
                </c:pt>
                <c:pt idx="11156">
                  <c:v>69.3</c:v>
                </c:pt>
                <c:pt idx="11157">
                  <c:v>69.3</c:v>
                </c:pt>
                <c:pt idx="11158">
                  <c:v>69.3</c:v>
                </c:pt>
                <c:pt idx="11159">
                  <c:v>69.3</c:v>
                </c:pt>
                <c:pt idx="11160">
                  <c:v>69.256</c:v>
                </c:pt>
                <c:pt idx="11161">
                  <c:v>69.256</c:v>
                </c:pt>
                <c:pt idx="11162">
                  <c:v>69.256</c:v>
                </c:pt>
                <c:pt idx="11163">
                  <c:v>69.256</c:v>
                </c:pt>
                <c:pt idx="11164">
                  <c:v>69.256</c:v>
                </c:pt>
                <c:pt idx="11165">
                  <c:v>69.256</c:v>
                </c:pt>
                <c:pt idx="11166">
                  <c:v>69.256</c:v>
                </c:pt>
                <c:pt idx="11167">
                  <c:v>69.256</c:v>
                </c:pt>
                <c:pt idx="11168">
                  <c:v>69.256</c:v>
                </c:pt>
                <c:pt idx="11169">
                  <c:v>69.256</c:v>
                </c:pt>
                <c:pt idx="11170">
                  <c:v>69.256</c:v>
                </c:pt>
                <c:pt idx="11171">
                  <c:v>69.256</c:v>
                </c:pt>
                <c:pt idx="11172">
                  <c:v>69.3</c:v>
                </c:pt>
                <c:pt idx="11173">
                  <c:v>69.256</c:v>
                </c:pt>
                <c:pt idx="11174">
                  <c:v>69.256</c:v>
                </c:pt>
                <c:pt idx="11175">
                  <c:v>69.256</c:v>
                </c:pt>
                <c:pt idx="11176">
                  <c:v>69.256</c:v>
                </c:pt>
                <c:pt idx="11177">
                  <c:v>69.256</c:v>
                </c:pt>
                <c:pt idx="11178">
                  <c:v>69.256</c:v>
                </c:pt>
                <c:pt idx="11179">
                  <c:v>69.256</c:v>
                </c:pt>
                <c:pt idx="11180">
                  <c:v>69.256</c:v>
                </c:pt>
                <c:pt idx="11181">
                  <c:v>69.256</c:v>
                </c:pt>
                <c:pt idx="11182">
                  <c:v>69.256</c:v>
                </c:pt>
                <c:pt idx="11183">
                  <c:v>69.3</c:v>
                </c:pt>
                <c:pt idx="11184">
                  <c:v>69.3</c:v>
                </c:pt>
                <c:pt idx="11185">
                  <c:v>69.3</c:v>
                </c:pt>
                <c:pt idx="11186">
                  <c:v>69.3</c:v>
                </c:pt>
                <c:pt idx="11187">
                  <c:v>69.3</c:v>
                </c:pt>
                <c:pt idx="11188">
                  <c:v>69.3</c:v>
                </c:pt>
                <c:pt idx="11189">
                  <c:v>69.343000000000004</c:v>
                </c:pt>
                <c:pt idx="11190">
                  <c:v>69.343000000000004</c:v>
                </c:pt>
                <c:pt idx="11191">
                  <c:v>69.343000000000004</c:v>
                </c:pt>
                <c:pt idx="11192">
                  <c:v>69.343000000000004</c:v>
                </c:pt>
                <c:pt idx="11193">
                  <c:v>69.343000000000004</c:v>
                </c:pt>
                <c:pt idx="11194">
                  <c:v>69.343000000000004</c:v>
                </c:pt>
                <c:pt idx="11195">
                  <c:v>69.343000000000004</c:v>
                </c:pt>
                <c:pt idx="11196">
                  <c:v>69.343000000000004</c:v>
                </c:pt>
                <c:pt idx="11197">
                  <c:v>69.343000000000004</c:v>
                </c:pt>
                <c:pt idx="11198">
                  <c:v>69.343000000000004</c:v>
                </c:pt>
                <c:pt idx="11199">
                  <c:v>69.343000000000004</c:v>
                </c:pt>
                <c:pt idx="11200">
                  <c:v>69.343000000000004</c:v>
                </c:pt>
                <c:pt idx="11201">
                  <c:v>69.343000000000004</c:v>
                </c:pt>
                <c:pt idx="11202">
                  <c:v>69.385999999999981</c:v>
                </c:pt>
                <c:pt idx="11203">
                  <c:v>69.385999999999981</c:v>
                </c:pt>
                <c:pt idx="11204">
                  <c:v>69.385999999999981</c:v>
                </c:pt>
                <c:pt idx="11205">
                  <c:v>69.385999999999981</c:v>
                </c:pt>
                <c:pt idx="11206">
                  <c:v>69.385999999999981</c:v>
                </c:pt>
                <c:pt idx="11207">
                  <c:v>69.385999999999981</c:v>
                </c:pt>
                <c:pt idx="11208">
                  <c:v>69.385999999999981</c:v>
                </c:pt>
                <c:pt idx="11209">
                  <c:v>69.343000000000004</c:v>
                </c:pt>
                <c:pt idx="11210">
                  <c:v>69.385999999999981</c:v>
                </c:pt>
                <c:pt idx="11211">
                  <c:v>69.385999999999981</c:v>
                </c:pt>
                <c:pt idx="11212">
                  <c:v>69.385999999999981</c:v>
                </c:pt>
                <c:pt idx="11213">
                  <c:v>69.385999999999981</c:v>
                </c:pt>
                <c:pt idx="11214">
                  <c:v>69.385999999999981</c:v>
                </c:pt>
                <c:pt idx="11215">
                  <c:v>69.385999999999981</c:v>
                </c:pt>
                <c:pt idx="11216">
                  <c:v>69.385999999999981</c:v>
                </c:pt>
                <c:pt idx="11217">
                  <c:v>69.385999999999981</c:v>
                </c:pt>
                <c:pt idx="11218">
                  <c:v>69.385999999999981</c:v>
                </c:pt>
                <c:pt idx="11219">
                  <c:v>69.427000000000007</c:v>
                </c:pt>
                <c:pt idx="11220">
                  <c:v>69.427000000000007</c:v>
                </c:pt>
                <c:pt idx="11221">
                  <c:v>69.427000000000007</c:v>
                </c:pt>
                <c:pt idx="11222">
                  <c:v>69.427000000000007</c:v>
                </c:pt>
                <c:pt idx="11223">
                  <c:v>69.427000000000007</c:v>
                </c:pt>
                <c:pt idx="11224">
                  <c:v>69.427000000000007</c:v>
                </c:pt>
                <c:pt idx="11225">
                  <c:v>69.427000000000007</c:v>
                </c:pt>
                <c:pt idx="11226">
                  <c:v>69.427000000000007</c:v>
                </c:pt>
                <c:pt idx="11227">
                  <c:v>69.427000000000007</c:v>
                </c:pt>
                <c:pt idx="11228">
                  <c:v>69.427000000000007</c:v>
                </c:pt>
                <c:pt idx="11229">
                  <c:v>69.427000000000007</c:v>
                </c:pt>
                <c:pt idx="11230">
                  <c:v>69.385999999999981</c:v>
                </c:pt>
                <c:pt idx="11231">
                  <c:v>69.385999999999981</c:v>
                </c:pt>
                <c:pt idx="11232">
                  <c:v>69.385999999999981</c:v>
                </c:pt>
                <c:pt idx="11233">
                  <c:v>69.385999999999981</c:v>
                </c:pt>
                <c:pt idx="11234">
                  <c:v>69.385999999999981</c:v>
                </c:pt>
                <c:pt idx="11235">
                  <c:v>69.385999999999981</c:v>
                </c:pt>
                <c:pt idx="11236">
                  <c:v>69.385999999999981</c:v>
                </c:pt>
                <c:pt idx="11237">
                  <c:v>69.385999999999981</c:v>
                </c:pt>
                <c:pt idx="11238">
                  <c:v>69.385999999999981</c:v>
                </c:pt>
                <c:pt idx="11239">
                  <c:v>69.427000000000007</c:v>
                </c:pt>
                <c:pt idx="11240">
                  <c:v>69.427000000000007</c:v>
                </c:pt>
                <c:pt idx="11241">
                  <c:v>69.427000000000007</c:v>
                </c:pt>
                <c:pt idx="11242">
                  <c:v>69.471000000000004</c:v>
                </c:pt>
                <c:pt idx="11243">
                  <c:v>69.471000000000004</c:v>
                </c:pt>
                <c:pt idx="11244">
                  <c:v>69.513999999999996</c:v>
                </c:pt>
                <c:pt idx="11245">
                  <c:v>69.513999999999996</c:v>
                </c:pt>
                <c:pt idx="11246">
                  <c:v>69.513999999999996</c:v>
                </c:pt>
                <c:pt idx="11247">
                  <c:v>69.513999999999996</c:v>
                </c:pt>
                <c:pt idx="11248">
                  <c:v>69.513999999999996</c:v>
                </c:pt>
                <c:pt idx="11249">
                  <c:v>69.513999999999996</c:v>
                </c:pt>
                <c:pt idx="11250">
                  <c:v>69.513999999999996</c:v>
                </c:pt>
                <c:pt idx="11251">
                  <c:v>69.513999999999996</c:v>
                </c:pt>
                <c:pt idx="11252">
                  <c:v>69.513999999999996</c:v>
                </c:pt>
                <c:pt idx="11253">
                  <c:v>69.557000000000002</c:v>
                </c:pt>
                <c:pt idx="11254">
                  <c:v>69.557000000000002</c:v>
                </c:pt>
                <c:pt idx="11255">
                  <c:v>69.557000000000002</c:v>
                </c:pt>
                <c:pt idx="11256">
                  <c:v>69.557000000000002</c:v>
                </c:pt>
                <c:pt idx="11257">
                  <c:v>69.557000000000002</c:v>
                </c:pt>
                <c:pt idx="11258">
                  <c:v>69.599999999999994</c:v>
                </c:pt>
                <c:pt idx="11259">
                  <c:v>69.599999999999994</c:v>
                </c:pt>
                <c:pt idx="11260">
                  <c:v>69.599999999999994</c:v>
                </c:pt>
                <c:pt idx="11261">
                  <c:v>69.599999999999994</c:v>
                </c:pt>
                <c:pt idx="11262">
                  <c:v>69.599999999999994</c:v>
                </c:pt>
                <c:pt idx="11263">
                  <c:v>69.599999999999994</c:v>
                </c:pt>
                <c:pt idx="11264">
                  <c:v>69.599999999999994</c:v>
                </c:pt>
                <c:pt idx="11265">
                  <c:v>69.599999999999994</c:v>
                </c:pt>
                <c:pt idx="11266">
                  <c:v>69.599999999999994</c:v>
                </c:pt>
                <c:pt idx="11267">
                  <c:v>69.599999999999994</c:v>
                </c:pt>
                <c:pt idx="11268">
                  <c:v>69.599999999999994</c:v>
                </c:pt>
                <c:pt idx="11269">
                  <c:v>69.599999999999994</c:v>
                </c:pt>
                <c:pt idx="11270">
                  <c:v>69.599999999999994</c:v>
                </c:pt>
                <c:pt idx="11271">
                  <c:v>69.599999999999994</c:v>
                </c:pt>
                <c:pt idx="11272">
                  <c:v>69.599999999999994</c:v>
                </c:pt>
                <c:pt idx="11273">
                  <c:v>69.599999999999994</c:v>
                </c:pt>
                <c:pt idx="11274">
                  <c:v>69.643000000000001</c:v>
                </c:pt>
                <c:pt idx="11275">
                  <c:v>69.643000000000001</c:v>
                </c:pt>
                <c:pt idx="11276">
                  <c:v>69.643000000000001</c:v>
                </c:pt>
                <c:pt idx="11277">
                  <c:v>69.643000000000001</c:v>
                </c:pt>
                <c:pt idx="11278">
                  <c:v>69.643000000000001</c:v>
                </c:pt>
                <c:pt idx="11279">
                  <c:v>69.643000000000001</c:v>
                </c:pt>
                <c:pt idx="11280">
                  <c:v>69.643000000000001</c:v>
                </c:pt>
                <c:pt idx="11281">
                  <c:v>69.643000000000001</c:v>
                </c:pt>
                <c:pt idx="11282">
                  <c:v>69.643000000000001</c:v>
                </c:pt>
                <c:pt idx="11283">
                  <c:v>69.643000000000001</c:v>
                </c:pt>
                <c:pt idx="11284">
                  <c:v>69.643000000000001</c:v>
                </c:pt>
                <c:pt idx="11285">
                  <c:v>69.643000000000001</c:v>
                </c:pt>
                <c:pt idx="11286">
                  <c:v>69.643000000000001</c:v>
                </c:pt>
                <c:pt idx="11287">
                  <c:v>69.643000000000001</c:v>
                </c:pt>
                <c:pt idx="11288">
                  <c:v>69.643000000000001</c:v>
                </c:pt>
                <c:pt idx="11289">
                  <c:v>69.643000000000001</c:v>
                </c:pt>
                <c:pt idx="11290">
                  <c:v>69.599999999999994</c:v>
                </c:pt>
                <c:pt idx="11291">
                  <c:v>69.599999999999994</c:v>
                </c:pt>
                <c:pt idx="11292">
                  <c:v>69.599999999999994</c:v>
                </c:pt>
                <c:pt idx="11293">
                  <c:v>69.557000000000002</c:v>
                </c:pt>
                <c:pt idx="11294">
                  <c:v>69.557000000000002</c:v>
                </c:pt>
                <c:pt idx="11295">
                  <c:v>69.557000000000002</c:v>
                </c:pt>
                <c:pt idx="11296">
                  <c:v>69.557000000000002</c:v>
                </c:pt>
                <c:pt idx="11297">
                  <c:v>69.557000000000002</c:v>
                </c:pt>
                <c:pt idx="11298">
                  <c:v>69.557000000000002</c:v>
                </c:pt>
                <c:pt idx="11299">
                  <c:v>69.599999999999994</c:v>
                </c:pt>
                <c:pt idx="11300">
                  <c:v>69.599999999999994</c:v>
                </c:pt>
                <c:pt idx="11301">
                  <c:v>69.599999999999994</c:v>
                </c:pt>
                <c:pt idx="11302">
                  <c:v>69.599999999999994</c:v>
                </c:pt>
                <c:pt idx="11303">
                  <c:v>69.599999999999994</c:v>
                </c:pt>
                <c:pt idx="11304">
                  <c:v>69.599999999999994</c:v>
                </c:pt>
                <c:pt idx="11305">
                  <c:v>69.599999999999994</c:v>
                </c:pt>
                <c:pt idx="11306">
                  <c:v>69.599999999999994</c:v>
                </c:pt>
                <c:pt idx="11307">
                  <c:v>69.599999999999994</c:v>
                </c:pt>
                <c:pt idx="11308">
                  <c:v>69.599999999999994</c:v>
                </c:pt>
                <c:pt idx="11309">
                  <c:v>69.599999999999994</c:v>
                </c:pt>
                <c:pt idx="11310">
                  <c:v>69.599999999999994</c:v>
                </c:pt>
                <c:pt idx="11311">
                  <c:v>69.557000000000002</c:v>
                </c:pt>
                <c:pt idx="11312">
                  <c:v>69.557000000000002</c:v>
                </c:pt>
                <c:pt idx="11313">
                  <c:v>69.599999999999994</c:v>
                </c:pt>
                <c:pt idx="11314">
                  <c:v>69.599999999999994</c:v>
                </c:pt>
                <c:pt idx="11315">
                  <c:v>69.599999999999994</c:v>
                </c:pt>
                <c:pt idx="11316">
                  <c:v>69.643000000000001</c:v>
                </c:pt>
                <c:pt idx="11317">
                  <c:v>69.643000000000001</c:v>
                </c:pt>
                <c:pt idx="11318">
                  <c:v>69.643000000000001</c:v>
                </c:pt>
                <c:pt idx="11319">
                  <c:v>69.685000000000002</c:v>
                </c:pt>
                <c:pt idx="11320">
                  <c:v>69.685000000000002</c:v>
                </c:pt>
                <c:pt idx="11321">
                  <c:v>69.685000000000002</c:v>
                </c:pt>
                <c:pt idx="11322">
                  <c:v>69.727999999999994</c:v>
                </c:pt>
                <c:pt idx="11323">
                  <c:v>69.727999999999994</c:v>
                </c:pt>
                <c:pt idx="11324">
                  <c:v>69.727999999999994</c:v>
                </c:pt>
                <c:pt idx="11325">
                  <c:v>69.771000000000001</c:v>
                </c:pt>
                <c:pt idx="11326">
                  <c:v>69.771000000000001</c:v>
                </c:pt>
                <c:pt idx="11327">
                  <c:v>69.813999999999993</c:v>
                </c:pt>
                <c:pt idx="11328">
                  <c:v>69.813999999999993</c:v>
                </c:pt>
                <c:pt idx="11329">
                  <c:v>69.813999999999993</c:v>
                </c:pt>
                <c:pt idx="11330">
                  <c:v>69.85799999999999</c:v>
                </c:pt>
                <c:pt idx="11331">
                  <c:v>69.85799999999999</c:v>
                </c:pt>
                <c:pt idx="11332">
                  <c:v>69.85799999999999</c:v>
                </c:pt>
                <c:pt idx="11333">
                  <c:v>69.900999999999996</c:v>
                </c:pt>
                <c:pt idx="11334">
                  <c:v>69.900999999999996</c:v>
                </c:pt>
                <c:pt idx="11335">
                  <c:v>69.900999999999996</c:v>
                </c:pt>
                <c:pt idx="11336">
                  <c:v>69.900999999999996</c:v>
                </c:pt>
                <c:pt idx="11337">
                  <c:v>69.900999999999996</c:v>
                </c:pt>
                <c:pt idx="11338">
                  <c:v>69.900999999999996</c:v>
                </c:pt>
                <c:pt idx="11339">
                  <c:v>69.900999999999996</c:v>
                </c:pt>
                <c:pt idx="11340">
                  <c:v>69.900999999999996</c:v>
                </c:pt>
                <c:pt idx="11341">
                  <c:v>69.900999999999996</c:v>
                </c:pt>
                <c:pt idx="11342">
                  <c:v>69.900999999999996</c:v>
                </c:pt>
                <c:pt idx="11343">
                  <c:v>69.900999999999996</c:v>
                </c:pt>
                <c:pt idx="11344">
                  <c:v>69.900999999999996</c:v>
                </c:pt>
                <c:pt idx="11345">
                  <c:v>69.900999999999996</c:v>
                </c:pt>
                <c:pt idx="11346">
                  <c:v>69.942000000000007</c:v>
                </c:pt>
                <c:pt idx="11347">
                  <c:v>69.942000000000007</c:v>
                </c:pt>
                <c:pt idx="11348">
                  <c:v>69.942000000000007</c:v>
                </c:pt>
                <c:pt idx="11349">
                  <c:v>69.942000000000007</c:v>
                </c:pt>
                <c:pt idx="11350">
                  <c:v>69.942000000000007</c:v>
                </c:pt>
                <c:pt idx="11351">
                  <c:v>69.942000000000007</c:v>
                </c:pt>
                <c:pt idx="11352">
                  <c:v>69.985000000000014</c:v>
                </c:pt>
                <c:pt idx="11353">
                  <c:v>69.985000000000014</c:v>
                </c:pt>
                <c:pt idx="11354">
                  <c:v>69.985000000000014</c:v>
                </c:pt>
                <c:pt idx="11355">
                  <c:v>69.985000000000014</c:v>
                </c:pt>
                <c:pt idx="11356">
                  <c:v>69.985000000000014</c:v>
                </c:pt>
                <c:pt idx="11357">
                  <c:v>69.985000000000014</c:v>
                </c:pt>
                <c:pt idx="11358">
                  <c:v>69.942000000000007</c:v>
                </c:pt>
                <c:pt idx="11359">
                  <c:v>69.985000000000014</c:v>
                </c:pt>
                <c:pt idx="11360">
                  <c:v>69.942000000000007</c:v>
                </c:pt>
                <c:pt idx="11361">
                  <c:v>69.942000000000007</c:v>
                </c:pt>
                <c:pt idx="11362">
                  <c:v>69.942000000000007</c:v>
                </c:pt>
                <c:pt idx="11363">
                  <c:v>69.942000000000007</c:v>
                </c:pt>
                <c:pt idx="11364">
                  <c:v>69.985000000000014</c:v>
                </c:pt>
                <c:pt idx="11365">
                  <c:v>69.942000000000007</c:v>
                </c:pt>
                <c:pt idx="11366">
                  <c:v>69.985000000000014</c:v>
                </c:pt>
                <c:pt idx="11367">
                  <c:v>69.985000000000014</c:v>
                </c:pt>
                <c:pt idx="11368">
                  <c:v>69.985000000000014</c:v>
                </c:pt>
                <c:pt idx="11369">
                  <c:v>69.985000000000014</c:v>
                </c:pt>
                <c:pt idx="11370">
                  <c:v>69.985000000000014</c:v>
                </c:pt>
                <c:pt idx="11371">
                  <c:v>69.985000000000014</c:v>
                </c:pt>
                <c:pt idx="11372">
                  <c:v>69.942000000000007</c:v>
                </c:pt>
                <c:pt idx="11373">
                  <c:v>69.942000000000007</c:v>
                </c:pt>
                <c:pt idx="11374">
                  <c:v>69.942000000000007</c:v>
                </c:pt>
                <c:pt idx="11375">
                  <c:v>69.942000000000007</c:v>
                </c:pt>
                <c:pt idx="11376">
                  <c:v>69.900999999999996</c:v>
                </c:pt>
                <c:pt idx="11377">
                  <c:v>69.900999999999996</c:v>
                </c:pt>
                <c:pt idx="11378">
                  <c:v>69.900999999999996</c:v>
                </c:pt>
                <c:pt idx="11379">
                  <c:v>69.900999999999996</c:v>
                </c:pt>
                <c:pt idx="11380">
                  <c:v>69.900999999999996</c:v>
                </c:pt>
                <c:pt idx="11381">
                  <c:v>69.942000000000007</c:v>
                </c:pt>
                <c:pt idx="11382">
                  <c:v>69.942000000000007</c:v>
                </c:pt>
                <c:pt idx="11383">
                  <c:v>69.942000000000007</c:v>
                </c:pt>
                <c:pt idx="11384">
                  <c:v>69.985000000000014</c:v>
                </c:pt>
                <c:pt idx="11385">
                  <c:v>69.985000000000014</c:v>
                </c:pt>
                <c:pt idx="11386">
                  <c:v>69.985000000000014</c:v>
                </c:pt>
                <c:pt idx="11387">
                  <c:v>70.028999999999982</c:v>
                </c:pt>
                <c:pt idx="11388">
                  <c:v>70.028999999999982</c:v>
                </c:pt>
                <c:pt idx="11389">
                  <c:v>70.028999999999982</c:v>
                </c:pt>
                <c:pt idx="11390">
                  <c:v>70.072000000000003</c:v>
                </c:pt>
                <c:pt idx="11391">
                  <c:v>70.072000000000003</c:v>
                </c:pt>
                <c:pt idx="11392">
                  <c:v>70.072000000000003</c:v>
                </c:pt>
                <c:pt idx="11393">
                  <c:v>70.072000000000003</c:v>
                </c:pt>
                <c:pt idx="11394">
                  <c:v>70.072000000000003</c:v>
                </c:pt>
                <c:pt idx="11395">
                  <c:v>70.114999999999995</c:v>
                </c:pt>
                <c:pt idx="11396">
                  <c:v>70.114999999999995</c:v>
                </c:pt>
                <c:pt idx="11397">
                  <c:v>70.114999999999995</c:v>
                </c:pt>
                <c:pt idx="11398">
                  <c:v>70.114999999999995</c:v>
                </c:pt>
                <c:pt idx="11399">
                  <c:v>70.114999999999995</c:v>
                </c:pt>
                <c:pt idx="11400">
                  <c:v>70.114999999999995</c:v>
                </c:pt>
                <c:pt idx="11401">
                  <c:v>70.114999999999995</c:v>
                </c:pt>
                <c:pt idx="11402">
                  <c:v>70.114999999999995</c:v>
                </c:pt>
                <c:pt idx="11403">
                  <c:v>70.114999999999995</c:v>
                </c:pt>
                <c:pt idx="11404">
                  <c:v>70.114999999999995</c:v>
                </c:pt>
                <c:pt idx="11405">
                  <c:v>70.114999999999995</c:v>
                </c:pt>
                <c:pt idx="11406">
                  <c:v>70.114999999999995</c:v>
                </c:pt>
                <c:pt idx="11407">
                  <c:v>70.114999999999995</c:v>
                </c:pt>
                <c:pt idx="11408">
                  <c:v>70.157999999999987</c:v>
                </c:pt>
                <c:pt idx="11409">
                  <c:v>70.114999999999995</c:v>
                </c:pt>
                <c:pt idx="11410">
                  <c:v>70.114999999999995</c:v>
                </c:pt>
                <c:pt idx="11411">
                  <c:v>70.114999999999995</c:v>
                </c:pt>
                <c:pt idx="11412">
                  <c:v>70.114999999999995</c:v>
                </c:pt>
                <c:pt idx="11413">
                  <c:v>70.114999999999995</c:v>
                </c:pt>
                <c:pt idx="11414">
                  <c:v>70.114999999999995</c:v>
                </c:pt>
                <c:pt idx="11415">
                  <c:v>70.072000000000003</c:v>
                </c:pt>
                <c:pt idx="11416">
                  <c:v>70.072000000000003</c:v>
                </c:pt>
                <c:pt idx="11417">
                  <c:v>70.072000000000003</c:v>
                </c:pt>
                <c:pt idx="11418">
                  <c:v>70.114999999999995</c:v>
                </c:pt>
                <c:pt idx="11419">
                  <c:v>70.114999999999995</c:v>
                </c:pt>
                <c:pt idx="11420">
                  <c:v>70.114999999999995</c:v>
                </c:pt>
                <c:pt idx="11421">
                  <c:v>70.114999999999995</c:v>
                </c:pt>
                <c:pt idx="11422">
                  <c:v>70.114999999999995</c:v>
                </c:pt>
                <c:pt idx="11423">
                  <c:v>70.114999999999995</c:v>
                </c:pt>
                <c:pt idx="11424">
                  <c:v>70.114999999999995</c:v>
                </c:pt>
                <c:pt idx="11425">
                  <c:v>70.114999999999995</c:v>
                </c:pt>
                <c:pt idx="11426">
                  <c:v>70.157999999999987</c:v>
                </c:pt>
                <c:pt idx="11427">
                  <c:v>70.157999999999987</c:v>
                </c:pt>
                <c:pt idx="11428">
                  <c:v>70.157999999999987</c:v>
                </c:pt>
                <c:pt idx="11429">
                  <c:v>70.157999999999987</c:v>
                </c:pt>
                <c:pt idx="11430">
                  <c:v>70.157999999999987</c:v>
                </c:pt>
                <c:pt idx="11431">
                  <c:v>70.200999999999993</c:v>
                </c:pt>
                <c:pt idx="11432">
                  <c:v>70.200999999999993</c:v>
                </c:pt>
                <c:pt idx="11433">
                  <c:v>70.200999999999993</c:v>
                </c:pt>
                <c:pt idx="11434">
                  <c:v>70.200999999999993</c:v>
                </c:pt>
                <c:pt idx="11435">
                  <c:v>70.200999999999993</c:v>
                </c:pt>
                <c:pt idx="11436">
                  <c:v>70.200999999999993</c:v>
                </c:pt>
                <c:pt idx="11437">
                  <c:v>70.200999999999993</c:v>
                </c:pt>
                <c:pt idx="11438">
                  <c:v>70.200999999999993</c:v>
                </c:pt>
                <c:pt idx="11439">
                  <c:v>70.200999999999993</c:v>
                </c:pt>
                <c:pt idx="11440">
                  <c:v>70.200999999999993</c:v>
                </c:pt>
                <c:pt idx="11441">
                  <c:v>70.200999999999993</c:v>
                </c:pt>
                <c:pt idx="11442">
                  <c:v>70.200999999999993</c:v>
                </c:pt>
                <c:pt idx="11443">
                  <c:v>70.200999999999993</c:v>
                </c:pt>
                <c:pt idx="11444">
                  <c:v>70.200999999999993</c:v>
                </c:pt>
                <c:pt idx="11445">
                  <c:v>70.157999999999987</c:v>
                </c:pt>
                <c:pt idx="11446">
                  <c:v>70.157999999999987</c:v>
                </c:pt>
                <c:pt idx="11447">
                  <c:v>70.200999999999993</c:v>
                </c:pt>
                <c:pt idx="11448">
                  <c:v>70.200999999999993</c:v>
                </c:pt>
                <c:pt idx="11449">
                  <c:v>70.200999999999993</c:v>
                </c:pt>
                <c:pt idx="11450">
                  <c:v>70.200999999999993</c:v>
                </c:pt>
                <c:pt idx="11451">
                  <c:v>70.200999999999993</c:v>
                </c:pt>
                <c:pt idx="11452">
                  <c:v>70.200999999999993</c:v>
                </c:pt>
                <c:pt idx="11453">
                  <c:v>70.200999999999993</c:v>
                </c:pt>
                <c:pt idx="11454">
                  <c:v>70.200999999999993</c:v>
                </c:pt>
                <c:pt idx="11455">
                  <c:v>70.242999999999995</c:v>
                </c:pt>
                <c:pt idx="11456">
                  <c:v>70.242999999999995</c:v>
                </c:pt>
                <c:pt idx="11457">
                  <c:v>70.242999999999995</c:v>
                </c:pt>
                <c:pt idx="11458">
                  <c:v>70.242999999999995</c:v>
                </c:pt>
                <c:pt idx="11459">
                  <c:v>70.242999999999995</c:v>
                </c:pt>
                <c:pt idx="11460">
                  <c:v>70.242999999999995</c:v>
                </c:pt>
                <c:pt idx="11461">
                  <c:v>70.242999999999995</c:v>
                </c:pt>
                <c:pt idx="11462">
                  <c:v>70.242999999999995</c:v>
                </c:pt>
                <c:pt idx="11463">
                  <c:v>70.242999999999995</c:v>
                </c:pt>
                <c:pt idx="11464">
                  <c:v>70.242999999999995</c:v>
                </c:pt>
                <c:pt idx="11465">
                  <c:v>70.242999999999995</c:v>
                </c:pt>
                <c:pt idx="11466">
                  <c:v>70.242999999999995</c:v>
                </c:pt>
                <c:pt idx="11467">
                  <c:v>70.242999999999995</c:v>
                </c:pt>
                <c:pt idx="11468">
                  <c:v>70.242999999999995</c:v>
                </c:pt>
                <c:pt idx="11469">
                  <c:v>70.242999999999995</c:v>
                </c:pt>
                <c:pt idx="11470">
                  <c:v>70.242999999999995</c:v>
                </c:pt>
                <c:pt idx="11471">
                  <c:v>70.242999999999995</c:v>
                </c:pt>
                <c:pt idx="11472">
                  <c:v>70.286000000000001</c:v>
                </c:pt>
                <c:pt idx="11473">
                  <c:v>70.286000000000001</c:v>
                </c:pt>
                <c:pt idx="11474">
                  <c:v>70.286000000000001</c:v>
                </c:pt>
                <c:pt idx="11475">
                  <c:v>70.328999999999979</c:v>
                </c:pt>
                <c:pt idx="11476">
                  <c:v>70.328999999999979</c:v>
                </c:pt>
                <c:pt idx="11477">
                  <c:v>70.328999999999979</c:v>
                </c:pt>
                <c:pt idx="11478">
                  <c:v>70.328999999999979</c:v>
                </c:pt>
                <c:pt idx="11479">
                  <c:v>70.371999999999986</c:v>
                </c:pt>
                <c:pt idx="11480">
                  <c:v>70.371999999999986</c:v>
                </c:pt>
                <c:pt idx="11481">
                  <c:v>70.371999999999986</c:v>
                </c:pt>
                <c:pt idx="11482">
                  <c:v>70.415999999999997</c:v>
                </c:pt>
                <c:pt idx="11483">
                  <c:v>70.415999999999997</c:v>
                </c:pt>
                <c:pt idx="11484">
                  <c:v>70.459000000000003</c:v>
                </c:pt>
                <c:pt idx="11485">
                  <c:v>70.459000000000003</c:v>
                </c:pt>
                <c:pt idx="11486">
                  <c:v>70.459000000000003</c:v>
                </c:pt>
                <c:pt idx="11487">
                  <c:v>70.459000000000003</c:v>
                </c:pt>
                <c:pt idx="11488">
                  <c:v>70.501999999999995</c:v>
                </c:pt>
                <c:pt idx="11489">
                  <c:v>70.501999999999995</c:v>
                </c:pt>
                <c:pt idx="11490">
                  <c:v>70.501999999999995</c:v>
                </c:pt>
                <c:pt idx="11491">
                  <c:v>70.501999999999995</c:v>
                </c:pt>
                <c:pt idx="11492">
                  <c:v>70.501999999999995</c:v>
                </c:pt>
                <c:pt idx="11493">
                  <c:v>70.501999999999995</c:v>
                </c:pt>
                <c:pt idx="11494">
                  <c:v>70.501999999999995</c:v>
                </c:pt>
                <c:pt idx="11495">
                  <c:v>70.501999999999995</c:v>
                </c:pt>
                <c:pt idx="11496">
                  <c:v>70.543000000000006</c:v>
                </c:pt>
                <c:pt idx="11497">
                  <c:v>70.543000000000006</c:v>
                </c:pt>
                <c:pt idx="11498">
                  <c:v>70.543000000000006</c:v>
                </c:pt>
                <c:pt idx="11499">
                  <c:v>70.543000000000006</c:v>
                </c:pt>
                <c:pt idx="11500">
                  <c:v>70.543000000000006</c:v>
                </c:pt>
                <c:pt idx="11501">
                  <c:v>70.587000000000003</c:v>
                </c:pt>
                <c:pt idx="11502">
                  <c:v>70.587000000000003</c:v>
                </c:pt>
                <c:pt idx="11503">
                  <c:v>70.587000000000003</c:v>
                </c:pt>
                <c:pt idx="11504">
                  <c:v>70.587000000000003</c:v>
                </c:pt>
                <c:pt idx="11505">
                  <c:v>70.587000000000003</c:v>
                </c:pt>
                <c:pt idx="11506">
                  <c:v>70.63</c:v>
                </c:pt>
                <c:pt idx="11507">
                  <c:v>70.63</c:v>
                </c:pt>
                <c:pt idx="11508">
                  <c:v>70.63</c:v>
                </c:pt>
                <c:pt idx="11509">
                  <c:v>70.63</c:v>
                </c:pt>
                <c:pt idx="11510">
                  <c:v>70.63</c:v>
                </c:pt>
                <c:pt idx="11511">
                  <c:v>70.63</c:v>
                </c:pt>
                <c:pt idx="11512">
                  <c:v>70.63</c:v>
                </c:pt>
                <c:pt idx="11513">
                  <c:v>70.63</c:v>
                </c:pt>
                <c:pt idx="11514">
                  <c:v>70.63</c:v>
                </c:pt>
                <c:pt idx="11515">
                  <c:v>70.63</c:v>
                </c:pt>
                <c:pt idx="11516">
                  <c:v>70.587000000000003</c:v>
                </c:pt>
                <c:pt idx="11517">
                  <c:v>70.587000000000003</c:v>
                </c:pt>
                <c:pt idx="11518">
                  <c:v>70.587000000000003</c:v>
                </c:pt>
                <c:pt idx="11519">
                  <c:v>70.543000000000006</c:v>
                </c:pt>
                <c:pt idx="11520">
                  <c:v>70.543000000000006</c:v>
                </c:pt>
                <c:pt idx="11521">
                  <c:v>70.543000000000006</c:v>
                </c:pt>
                <c:pt idx="11522">
                  <c:v>70.543000000000006</c:v>
                </c:pt>
                <c:pt idx="11523">
                  <c:v>70.501999999999995</c:v>
                </c:pt>
                <c:pt idx="11524">
                  <c:v>70.501999999999995</c:v>
                </c:pt>
                <c:pt idx="11525">
                  <c:v>70.501999999999995</c:v>
                </c:pt>
                <c:pt idx="11526">
                  <c:v>70.501999999999995</c:v>
                </c:pt>
                <c:pt idx="11527">
                  <c:v>70.501999999999995</c:v>
                </c:pt>
                <c:pt idx="11528">
                  <c:v>70.501999999999995</c:v>
                </c:pt>
                <c:pt idx="11529">
                  <c:v>70.501999999999995</c:v>
                </c:pt>
                <c:pt idx="11530">
                  <c:v>70.501999999999995</c:v>
                </c:pt>
                <c:pt idx="11531">
                  <c:v>70.501999999999995</c:v>
                </c:pt>
                <c:pt idx="11532">
                  <c:v>70.501999999999995</c:v>
                </c:pt>
                <c:pt idx="11533">
                  <c:v>70.501999999999995</c:v>
                </c:pt>
                <c:pt idx="11534">
                  <c:v>70.543000000000006</c:v>
                </c:pt>
                <c:pt idx="11535">
                  <c:v>70.543000000000006</c:v>
                </c:pt>
                <c:pt idx="11536">
                  <c:v>70.543000000000006</c:v>
                </c:pt>
                <c:pt idx="11537">
                  <c:v>70.543000000000006</c:v>
                </c:pt>
                <c:pt idx="11538">
                  <c:v>70.543000000000006</c:v>
                </c:pt>
                <c:pt idx="11539">
                  <c:v>70.543000000000006</c:v>
                </c:pt>
                <c:pt idx="11540">
                  <c:v>70.543000000000006</c:v>
                </c:pt>
                <c:pt idx="11541">
                  <c:v>70.587000000000003</c:v>
                </c:pt>
                <c:pt idx="11542">
                  <c:v>70.587000000000003</c:v>
                </c:pt>
                <c:pt idx="11543">
                  <c:v>70.587000000000003</c:v>
                </c:pt>
                <c:pt idx="11544">
                  <c:v>70.587000000000003</c:v>
                </c:pt>
                <c:pt idx="11545">
                  <c:v>70.587000000000003</c:v>
                </c:pt>
                <c:pt idx="11546">
                  <c:v>70.587000000000003</c:v>
                </c:pt>
                <c:pt idx="11547">
                  <c:v>70.587000000000003</c:v>
                </c:pt>
                <c:pt idx="11548">
                  <c:v>70.587000000000003</c:v>
                </c:pt>
                <c:pt idx="11549">
                  <c:v>70.587000000000003</c:v>
                </c:pt>
                <c:pt idx="11550">
                  <c:v>70.63</c:v>
                </c:pt>
                <c:pt idx="11551">
                  <c:v>70.587000000000003</c:v>
                </c:pt>
                <c:pt idx="11552">
                  <c:v>70.587000000000003</c:v>
                </c:pt>
                <c:pt idx="11553">
                  <c:v>70.587000000000003</c:v>
                </c:pt>
                <c:pt idx="11554">
                  <c:v>70.587000000000003</c:v>
                </c:pt>
                <c:pt idx="11555">
                  <c:v>70.587000000000003</c:v>
                </c:pt>
                <c:pt idx="11556">
                  <c:v>70.587000000000003</c:v>
                </c:pt>
                <c:pt idx="11557">
                  <c:v>70.587000000000003</c:v>
                </c:pt>
                <c:pt idx="11558">
                  <c:v>70.587000000000003</c:v>
                </c:pt>
                <c:pt idx="11559">
                  <c:v>70.587000000000003</c:v>
                </c:pt>
                <c:pt idx="11560">
                  <c:v>70.587000000000003</c:v>
                </c:pt>
                <c:pt idx="11561">
                  <c:v>70.587000000000003</c:v>
                </c:pt>
                <c:pt idx="11562">
                  <c:v>70.587000000000003</c:v>
                </c:pt>
                <c:pt idx="11563">
                  <c:v>70.63</c:v>
                </c:pt>
                <c:pt idx="11564">
                  <c:v>70.63</c:v>
                </c:pt>
                <c:pt idx="11565">
                  <c:v>70.63</c:v>
                </c:pt>
                <c:pt idx="11566">
                  <c:v>70.672999999999988</c:v>
                </c:pt>
                <c:pt idx="11567">
                  <c:v>70.672999999999988</c:v>
                </c:pt>
                <c:pt idx="11568">
                  <c:v>70.672999999999988</c:v>
                </c:pt>
                <c:pt idx="11569">
                  <c:v>70.715999999999994</c:v>
                </c:pt>
                <c:pt idx="11570">
                  <c:v>70.715999999999994</c:v>
                </c:pt>
                <c:pt idx="11571">
                  <c:v>70.715999999999994</c:v>
                </c:pt>
                <c:pt idx="11572">
                  <c:v>70.715999999999994</c:v>
                </c:pt>
                <c:pt idx="11573">
                  <c:v>70.715999999999994</c:v>
                </c:pt>
                <c:pt idx="11574">
                  <c:v>70.715999999999994</c:v>
                </c:pt>
                <c:pt idx="11575">
                  <c:v>70.715999999999994</c:v>
                </c:pt>
                <c:pt idx="11576">
                  <c:v>70.715999999999994</c:v>
                </c:pt>
                <c:pt idx="11577">
                  <c:v>70.715999999999994</c:v>
                </c:pt>
                <c:pt idx="11578">
                  <c:v>70.715999999999994</c:v>
                </c:pt>
                <c:pt idx="11579">
                  <c:v>70.715999999999994</c:v>
                </c:pt>
                <c:pt idx="11580">
                  <c:v>70.715999999999994</c:v>
                </c:pt>
                <c:pt idx="11581">
                  <c:v>70.759</c:v>
                </c:pt>
                <c:pt idx="11582">
                  <c:v>70.759</c:v>
                </c:pt>
                <c:pt idx="11583">
                  <c:v>70.759</c:v>
                </c:pt>
                <c:pt idx="11584">
                  <c:v>70.759</c:v>
                </c:pt>
                <c:pt idx="11585">
                  <c:v>70.759</c:v>
                </c:pt>
                <c:pt idx="11586">
                  <c:v>70.759</c:v>
                </c:pt>
                <c:pt idx="11587">
                  <c:v>70.759</c:v>
                </c:pt>
                <c:pt idx="11588">
                  <c:v>70.759</c:v>
                </c:pt>
                <c:pt idx="11589">
                  <c:v>70.759</c:v>
                </c:pt>
                <c:pt idx="11590">
                  <c:v>70.759</c:v>
                </c:pt>
                <c:pt idx="11591">
                  <c:v>70.759</c:v>
                </c:pt>
                <c:pt idx="11592">
                  <c:v>70.759</c:v>
                </c:pt>
                <c:pt idx="11593">
                  <c:v>70.759</c:v>
                </c:pt>
                <c:pt idx="11594">
                  <c:v>70.759</c:v>
                </c:pt>
                <c:pt idx="11595">
                  <c:v>70.715999999999994</c:v>
                </c:pt>
                <c:pt idx="11596">
                  <c:v>70.715999999999994</c:v>
                </c:pt>
                <c:pt idx="11597">
                  <c:v>70.715999999999994</c:v>
                </c:pt>
                <c:pt idx="11598">
                  <c:v>70.715999999999994</c:v>
                </c:pt>
                <c:pt idx="11599">
                  <c:v>70.715999999999994</c:v>
                </c:pt>
                <c:pt idx="11600">
                  <c:v>70.672999999999988</c:v>
                </c:pt>
                <c:pt idx="11601">
                  <c:v>70.672999999999988</c:v>
                </c:pt>
                <c:pt idx="11602">
                  <c:v>70.672999999999988</c:v>
                </c:pt>
                <c:pt idx="11603">
                  <c:v>70.672999999999988</c:v>
                </c:pt>
                <c:pt idx="11604">
                  <c:v>70.672999999999988</c:v>
                </c:pt>
                <c:pt idx="11605">
                  <c:v>70.672999999999988</c:v>
                </c:pt>
                <c:pt idx="11606">
                  <c:v>70.672999999999988</c:v>
                </c:pt>
                <c:pt idx="11607">
                  <c:v>70.672999999999988</c:v>
                </c:pt>
                <c:pt idx="11608">
                  <c:v>70.672999999999988</c:v>
                </c:pt>
                <c:pt idx="11609">
                  <c:v>70.672999999999988</c:v>
                </c:pt>
                <c:pt idx="11610">
                  <c:v>70.672999999999988</c:v>
                </c:pt>
                <c:pt idx="11611">
                  <c:v>70.672999999999988</c:v>
                </c:pt>
                <c:pt idx="11612">
                  <c:v>70.672999999999988</c:v>
                </c:pt>
                <c:pt idx="11613">
                  <c:v>70.672999999999988</c:v>
                </c:pt>
                <c:pt idx="11614">
                  <c:v>70.672999999999988</c:v>
                </c:pt>
                <c:pt idx="11615">
                  <c:v>70.672999999999988</c:v>
                </c:pt>
                <c:pt idx="11616">
                  <c:v>70.672999999999988</c:v>
                </c:pt>
                <c:pt idx="11617">
                  <c:v>70.715999999999994</c:v>
                </c:pt>
                <c:pt idx="11618">
                  <c:v>70.715999999999994</c:v>
                </c:pt>
                <c:pt idx="11619">
                  <c:v>70.715999999999994</c:v>
                </c:pt>
                <c:pt idx="11620">
                  <c:v>70.715999999999994</c:v>
                </c:pt>
                <c:pt idx="11621">
                  <c:v>70.715999999999994</c:v>
                </c:pt>
                <c:pt idx="11622">
                  <c:v>70.715999999999994</c:v>
                </c:pt>
                <c:pt idx="11623">
                  <c:v>70.715999999999994</c:v>
                </c:pt>
                <c:pt idx="11624">
                  <c:v>70.715999999999994</c:v>
                </c:pt>
                <c:pt idx="11625">
                  <c:v>70.715999999999994</c:v>
                </c:pt>
                <c:pt idx="11626">
                  <c:v>70.715999999999994</c:v>
                </c:pt>
                <c:pt idx="11627">
                  <c:v>70.715999999999994</c:v>
                </c:pt>
                <c:pt idx="11628">
                  <c:v>70.672999999999988</c:v>
                </c:pt>
                <c:pt idx="11629">
                  <c:v>70.672999999999988</c:v>
                </c:pt>
                <c:pt idx="11630">
                  <c:v>70.672999999999988</c:v>
                </c:pt>
                <c:pt idx="11631">
                  <c:v>70.672999999999988</c:v>
                </c:pt>
                <c:pt idx="11632">
                  <c:v>70.672999999999988</c:v>
                </c:pt>
                <c:pt idx="11633">
                  <c:v>70.672999999999988</c:v>
                </c:pt>
                <c:pt idx="11634">
                  <c:v>70.672999999999988</c:v>
                </c:pt>
                <c:pt idx="11635">
                  <c:v>70.715999999999994</c:v>
                </c:pt>
                <c:pt idx="11636">
                  <c:v>70.715999999999994</c:v>
                </c:pt>
                <c:pt idx="11637">
                  <c:v>70.715999999999994</c:v>
                </c:pt>
                <c:pt idx="11638">
                  <c:v>70.715999999999994</c:v>
                </c:pt>
                <c:pt idx="11639">
                  <c:v>70.715999999999994</c:v>
                </c:pt>
                <c:pt idx="11640">
                  <c:v>70.715999999999994</c:v>
                </c:pt>
                <c:pt idx="11641">
                  <c:v>70.715999999999994</c:v>
                </c:pt>
                <c:pt idx="11642">
                  <c:v>70.715999999999994</c:v>
                </c:pt>
                <c:pt idx="11643">
                  <c:v>70.672999999999988</c:v>
                </c:pt>
                <c:pt idx="11644">
                  <c:v>70.672999999999988</c:v>
                </c:pt>
                <c:pt idx="11645">
                  <c:v>70.672999999999988</c:v>
                </c:pt>
                <c:pt idx="11646">
                  <c:v>70.672999999999988</c:v>
                </c:pt>
                <c:pt idx="11647">
                  <c:v>70.672999999999988</c:v>
                </c:pt>
                <c:pt idx="11648">
                  <c:v>70.672999999999988</c:v>
                </c:pt>
                <c:pt idx="11649">
                  <c:v>70.672999999999988</c:v>
                </c:pt>
                <c:pt idx="11650">
                  <c:v>70.672999999999988</c:v>
                </c:pt>
                <c:pt idx="11651">
                  <c:v>70.672999999999988</c:v>
                </c:pt>
                <c:pt idx="11652">
                  <c:v>70.672999999999988</c:v>
                </c:pt>
                <c:pt idx="11653">
                  <c:v>70.672999999999988</c:v>
                </c:pt>
                <c:pt idx="11654">
                  <c:v>70.672999999999988</c:v>
                </c:pt>
                <c:pt idx="11655">
                  <c:v>70.672999999999988</c:v>
                </c:pt>
                <c:pt idx="11656">
                  <c:v>70.63</c:v>
                </c:pt>
                <c:pt idx="11657">
                  <c:v>70.63</c:v>
                </c:pt>
                <c:pt idx="11658">
                  <c:v>70.63</c:v>
                </c:pt>
                <c:pt idx="11659">
                  <c:v>70.63</c:v>
                </c:pt>
                <c:pt idx="11660">
                  <c:v>70.63</c:v>
                </c:pt>
                <c:pt idx="11661">
                  <c:v>70.63</c:v>
                </c:pt>
                <c:pt idx="11662">
                  <c:v>70.63</c:v>
                </c:pt>
                <c:pt idx="11663">
                  <c:v>70.63</c:v>
                </c:pt>
                <c:pt idx="11664">
                  <c:v>70.63</c:v>
                </c:pt>
                <c:pt idx="11665">
                  <c:v>70.63</c:v>
                </c:pt>
                <c:pt idx="11666">
                  <c:v>70.63</c:v>
                </c:pt>
                <c:pt idx="11667">
                  <c:v>70.672999999999988</c:v>
                </c:pt>
                <c:pt idx="11668">
                  <c:v>70.672999999999988</c:v>
                </c:pt>
                <c:pt idx="11669">
                  <c:v>70.672999999999988</c:v>
                </c:pt>
                <c:pt idx="11670">
                  <c:v>70.672999999999988</c:v>
                </c:pt>
                <c:pt idx="11671">
                  <c:v>70.672999999999988</c:v>
                </c:pt>
                <c:pt idx="11672">
                  <c:v>70.715999999999994</c:v>
                </c:pt>
                <c:pt idx="11673">
                  <c:v>70.672999999999988</c:v>
                </c:pt>
                <c:pt idx="11674">
                  <c:v>70.715999999999994</c:v>
                </c:pt>
                <c:pt idx="11675">
                  <c:v>70.715999999999994</c:v>
                </c:pt>
                <c:pt idx="11676">
                  <c:v>70.715999999999994</c:v>
                </c:pt>
                <c:pt idx="11677">
                  <c:v>70.715999999999994</c:v>
                </c:pt>
                <c:pt idx="11678">
                  <c:v>70.715999999999994</c:v>
                </c:pt>
                <c:pt idx="11679">
                  <c:v>70.715999999999994</c:v>
                </c:pt>
                <c:pt idx="11680">
                  <c:v>70.715999999999994</c:v>
                </c:pt>
                <c:pt idx="11681">
                  <c:v>70.715999999999994</c:v>
                </c:pt>
                <c:pt idx="11682">
                  <c:v>70.715999999999994</c:v>
                </c:pt>
                <c:pt idx="11683">
                  <c:v>70.715999999999994</c:v>
                </c:pt>
                <c:pt idx="11684">
                  <c:v>70.715999999999994</c:v>
                </c:pt>
                <c:pt idx="11685">
                  <c:v>70.715999999999994</c:v>
                </c:pt>
                <c:pt idx="11686">
                  <c:v>70.715999999999994</c:v>
                </c:pt>
                <c:pt idx="11687">
                  <c:v>70.715999999999994</c:v>
                </c:pt>
                <c:pt idx="11688">
                  <c:v>70.715999999999994</c:v>
                </c:pt>
                <c:pt idx="11689">
                  <c:v>70.715999999999994</c:v>
                </c:pt>
                <c:pt idx="11690">
                  <c:v>70.715999999999994</c:v>
                </c:pt>
                <c:pt idx="11691">
                  <c:v>70.715999999999994</c:v>
                </c:pt>
                <c:pt idx="11692">
                  <c:v>70.715999999999994</c:v>
                </c:pt>
                <c:pt idx="11693">
                  <c:v>70.715999999999994</c:v>
                </c:pt>
                <c:pt idx="11694">
                  <c:v>70.715999999999994</c:v>
                </c:pt>
                <c:pt idx="11695">
                  <c:v>70.715999999999994</c:v>
                </c:pt>
                <c:pt idx="11696">
                  <c:v>70.759</c:v>
                </c:pt>
                <c:pt idx="11697">
                  <c:v>70.759</c:v>
                </c:pt>
                <c:pt idx="11698">
                  <c:v>70.759</c:v>
                </c:pt>
                <c:pt idx="11699">
                  <c:v>70.759</c:v>
                </c:pt>
                <c:pt idx="11700">
                  <c:v>70.759</c:v>
                </c:pt>
                <c:pt idx="11701">
                  <c:v>70.715999999999994</c:v>
                </c:pt>
                <c:pt idx="11702">
                  <c:v>70.715999999999994</c:v>
                </c:pt>
                <c:pt idx="11703">
                  <c:v>70.715999999999994</c:v>
                </c:pt>
                <c:pt idx="11704">
                  <c:v>70.715999999999994</c:v>
                </c:pt>
                <c:pt idx="11705">
                  <c:v>70.715999999999994</c:v>
                </c:pt>
                <c:pt idx="11706">
                  <c:v>70.715999999999994</c:v>
                </c:pt>
                <c:pt idx="11707">
                  <c:v>70.715999999999994</c:v>
                </c:pt>
                <c:pt idx="11708">
                  <c:v>70.715999999999994</c:v>
                </c:pt>
                <c:pt idx="11709">
                  <c:v>70.715999999999994</c:v>
                </c:pt>
                <c:pt idx="11710">
                  <c:v>70.715999999999994</c:v>
                </c:pt>
                <c:pt idx="11711">
                  <c:v>70.715999999999994</c:v>
                </c:pt>
                <c:pt idx="11712">
                  <c:v>70.715999999999994</c:v>
                </c:pt>
                <c:pt idx="11713">
                  <c:v>70.715999999999994</c:v>
                </c:pt>
                <c:pt idx="11714">
                  <c:v>70.715999999999994</c:v>
                </c:pt>
                <c:pt idx="11715">
                  <c:v>70.715999999999994</c:v>
                </c:pt>
                <c:pt idx="11716">
                  <c:v>70.715999999999994</c:v>
                </c:pt>
                <c:pt idx="11717">
                  <c:v>70.715999999999994</c:v>
                </c:pt>
                <c:pt idx="11718">
                  <c:v>70.715999999999994</c:v>
                </c:pt>
                <c:pt idx="11719">
                  <c:v>70.715999999999994</c:v>
                </c:pt>
                <c:pt idx="11720">
                  <c:v>70.715999999999994</c:v>
                </c:pt>
                <c:pt idx="11721">
                  <c:v>70.759</c:v>
                </c:pt>
                <c:pt idx="11722">
                  <c:v>70.759</c:v>
                </c:pt>
                <c:pt idx="11723">
                  <c:v>70.759</c:v>
                </c:pt>
                <c:pt idx="11724">
                  <c:v>70.759</c:v>
                </c:pt>
                <c:pt idx="11725">
                  <c:v>70.759</c:v>
                </c:pt>
                <c:pt idx="11726">
                  <c:v>70.759</c:v>
                </c:pt>
                <c:pt idx="11727">
                  <c:v>70.759</c:v>
                </c:pt>
                <c:pt idx="11728">
                  <c:v>70.759</c:v>
                </c:pt>
                <c:pt idx="11729">
                  <c:v>70.759</c:v>
                </c:pt>
                <c:pt idx="11730">
                  <c:v>70.759</c:v>
                </c:pt>
                <c:pt idx="11731">
                  <c:v>70.759</c:v>
                </c:pt>
                <c:pt idx="11732">
                  <c:v>70.802999999999983</c:v>
                </c:pt>
                <c:pt idx="11733">
                  <c:v>70.802999999999983</c:v>
                </c:pt>
                <c:pt idx="11734">
                  <c:v>70.802999999999983</c:v>
                </c:pt>
                <c:pt idx="11735">
                  <c:v>70.802999999999983</c:v>
                </c:pt>
                <c:pt idx="11736">
                  <c:v>70.802999999999983</c:v>
                </c:pt>
                <c:pt idx="11737">
                  <c:v>70.802999999999983</c:v>
                </c:pt>
                <c:pt idx="11738">
                  <c:v>70.802999999999983</c:v>
                </c:pt>
                <c:pt idx="11739">
                  <c:v>70.802999999999983</c:v>
                </c:pt>
                <c:pt idx="11740">
                  <c:v>70.802999999999983</c:v>
                </c:pt>
                <c:pt idx="11741">
                  <c:v>70.802999999999983</c:v>
                </c:pt>
                <c:pt idx="11742">
                  <c:v>70.802999999999983</c:v>
                </c:pt>
                <c:pt idx="11743">
                  <c:v>70.802999999999983</c:v>
                </c:pt>
                <c:pt idx="11744">
                  <c:v>70.802999999999983</c:v>
                </c:pt>
                <c:pt idx="11745">
                  <c:v>70.802999999999983</c:v>
                </c:pt>
                <c:pt idx="11746">
                  <c:v>70.802999999999983</c:v>
                </c:pt>
                <c:pt idx="11747">
                  <c:v>70.759</c:v>
                </c:pt>
                <c:pt idx="11748">
                  <c:v>70.802999999999983</c:v>
                </c:pt>
                <c:pt idx="11749">
                  <c:v>70.802999999999983</c:v>
                </c:pt>
                <c:pt idx="11750">
                  <c:v>70.802999999999983</c:v>
                </c:pt>
                <c:pt idx="11751">
                  <c:v>70.802999999999983</c:v>
                </c:pt>
                <c:pt idx="11752">
                  <c:v>70.802999999999983</c:v>
                </c:pt>
                <c:pt idx="11753">
                  <c:v>70.802999999999983</c:v>
                </c:pt>
                <c:pt idx="11754">
                  <c:v>70.802999999999983</c:v>
                </c:pt>
                <c:pt idx="11755">
                  <c:v>70.802999999999983</c:v>
                </c:pt>
                <c:pt idx="11756">
                  <c:v>70.802999999999983</c:v>
                </c:pt>
                <c:pt idx="11757">
                  <c:v>70.759</c:v>
                </c:pt>
                <c:pt idx="11758">
                  <c:v>70.759</c:v>
                </c:pt>
                <c:pt idx="11759">
                  <c:v>70.715999999999994</c:v>
                </c:pt>
                <c:pt idx="11760">
                  <c:v>70.715999999999994</c:v>
                </c:pt>
                <c:pt idx="11761">
                  <c:v>70.672999999999988</c:v>
                </c:pt>
                <c:pt idx="11762">
                  <c:v>70.63</c:v>
                </c:pt>
                <c:pt idx="11763">
                  <c:v>70.63</c:v>
                </c:pt>
                <c:pt idx="11764">
                  <c:v>70.587000000000003</c:v>
                </c:pt>
                <c:pt idx="11765">
                  <c:v>70.543000000000006</c:v>
                </c:pt>
                <c:pt idx="11766">
                  <c:v>70.543000000000006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70.501999999999995</c:v>
                </c:pt>
                <c:pt idx="11772">
                  <c:v>70.501999999999995</c:v>
                </c:pt>
                <c:pt idx="11773">
                  <c:v>70.501999999999995</c:v>
                </c:pt>
                <c:pt idx="11774">
                  <c:v>70.501999999999995</c:v>
                </c:pt>
                <c:pt idx="11775">
                  <c:v>70.501999999999995</c:v>
                </c:pt>
                <c:pt idx="11776">
                  <c:v>70.501999999999995</c:v>
                </c:pt>
                <c:pt idx="11777">
                  <c:v>70.501999999999995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70.501999999999995</c:v>
                </c:pt>
                <c:pt idx="11781">
                  <c:v>70.501999999999995</c:v>
                </c:pt>
                <c:pt idx="11782">
                  <c:v>70.501999999999995</c:v>
                </c:pt>
                <c:pt idx="11783">
                  <c:v>70.543000000000006</c:v>
                </c:pt>
                <c:pt idx="11784">
                  <c:v>70.543000000000006</c:v>
                </c:pt>
                <c:pt idx="11785">
                  <c:v>70.543000000000006</c:v>
                </c:pt>
                <c:pt idx="11786">
                  <c:v>70.543000000000006</c:v>
                </c:pt>
                <c:pt idx="11787">
                  <c:v>70.543000000000006</c:v>
                </c:pt>
                <c:pt idx="11788">
                  <c:v>70.543000000000006</c:v>
                </c:pt>
                <c:pt idx="11789">
                  <c:v>70.543000000000006</c:v>
                </c:pt>
                <c:pt idx="11790">
                  <c:v>70.543000000000006</c:v>
                </c:pt>
                <c:pt idx="11791">
                  <c:v>70.543000000000006</c:v>
                </c:pt>
                <c:pt idx="11792">
                  <c:v>70.501999999999995</c:v>
                </c:pt>
                <c:pt idx="11793">
                  <c:v>70.501999999999995</c:v>
                </c:pt>
                <c:pt idx="11794">
                  <c:v>70.501999999999995</c:v>
                </c:pt>
                <c:pt idx="11795">
                  <c:v>70.501999999999995</c:v>
                </c:pt>
                <c:pt idx="11796">
                  <c:v>70.501999999999995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70.501999999999995</c:v>
                </c:pt>
                <c:pt idx="11800">
                  <c:v>70.501999999999995</c:v>
                </c:pt>
                <c:pt idx="11801">
                  <c:v>70.501999999999995</c:v>
                </c:pt>
                <c:pt idx="11802">
                  <c:v>70.501999999999995</c:v>
                </c:pt>
                <c:pt idx="11803">
                  <c:v>70.501999999999995</c:v>
                </c:pt>
                <c:pt idx="11804">
                  <c:v>70.501999999999995</c:v>
                </c:pt>
                <c:pt idx="11805">
                  <c:v>70.459000000000003</c:v>
                </c:pt>
                <c:pt idx="11806">
                  <c:v>70.459000000000003</c:v>
                </c:pt>
                <c:pt idx="11807">
                  <c:v>70.459000000000003</c:v>
                </c:pt>
                <c:pt idx="11808">
                  <c:v>70.415999999999997</c:v>
                </c:pt>
                <c:pt idx="11809">
                  <c:v>70.415999999999997</c:v>
                </c:pt>
                <c:pt idx="11810">
                  <c:v>70.415999999999997</c:v>
                </c:pt>
                <c:pt idx="11811">
                  <c:v>70.415999999999997</c:v>
                </c:pt>
                <c:pt idx="11812">
                  <c:v>70.415999999999997</c:v>
                </c:pt>
                <c:pt idx="11813">
                  <c:v>70.415999999999997</c:v>
                </c:pt>
                <c:pt idx="11814">
                  <c:v>70.415999999999997</c:v>
                </c:pt>
                <c:pt idx="11815">
                  <c:v>70.415999999999997</c:v>
                </c:pt>
                <c:pt idx="11816">
                  <c:v>70.371999999999986</c:v>
                </c:pt>
                <c:pt idx="11817">
                  <c:v>70.371999999999986</c:v>
                </c:pt>
                <c:pt idx="11818">
                  <c:v>70.371999999999986</c:v>
                </c:pt>
                <c:pt idx="11819">
                  <c:v>70.328999999999979</c:v>
                </c:pt>
                <c:pt idx="11820">
                  <c:v>70.328999999999979</c:v>
                </c:pt>
                <c:pt idx="11821">
                  <c:v>70.328999999999979</c:v>
                </c:pt>
                <c:pt idx="11822">
                  <c:v>70.328999999999979</c:v>
                </c:pt>
                <c:pt idx="11823">
                  <c:v>70.286000000000001</c:v>
                </c:pt>
                <c:pt idx="11824">
                  <c:v>70.286000000000001</c:v>
                </c:pt>
                <c:pt idx="11825">
                  <c:v>70.286000000000001</c:v>
                </c:pt>
                <c:pt idx="11826">
                  <c:v>70.286000000000001</c:v>
                </c:pt>
                <c:pt idx="11827">
                  <c:v>70.286000000000001</c:v>
                </c:pt>
                <c:pt idx="11828">
                  <c:v>70.286000000000001</c:v>
                </c:pt>
                <c:pt idx="11829">
                  <c:v>70.286000000000001</c:v>
                </c:pt>
                <c:pt idx="11830">
                  <c:v>70.286000000000001</c:v>
                </c:pt>
                <c:pt idx="11831">
                  <c:v>70.286000000000001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70.286000000000001</c:v>
                </c:pt>
                <c:pt idx="11835">
                  <c:v>70.328999999999979</c:v>
                </c:pt>
                <c:pt idx="11836">
                  <c:v>70.328999999999979</c:v>
                </c:pt>
                <c:pt idx="11837">
                  <c:v>70.328999999999979</c:v>
                </c:pt>
                <c:pt idx="11838">
                  <c:v>70.328999999999979</c:v>
                </c:pt>
                <c:pt idx="11839">
                  <c:v>70.371999999999986</c:v>
                </c:pt>
                <c:pt idx="11840">
                  <c:v>70.371999999999986</c:v>
                </c:pt>
                <c:pt idx="11841">
                  <c:v>70.371999999999986</c:v>
                </c:pt>
                <c:pt idx="11842">
                  <c:v>70.371999999999986</c:v>
                </c:pt>
                <c:pt idx="11843">
                  <c:v>70.415999999999997</c:v>
                </c:pt>
                <c:pt idx="11844">
                  <c:v>70.415999999999997</c:v>
                </c:pt>
                <c:pt idx="11845">
                  <c:v>70.415999999999997</c:v>
                </c:pt>
                <c:pt idx="11846">
                  <c:v>70.415999999999997</c:v>
                </c:pt>
                <c:pt idx="11847">
                  <c:v>70.415999999999997</c:v>
                </c:pt>
                <c:pt idx="11848">
                  <c:v>70.415999999999997</c:v>
                </c:pt>
                <c:pt idx="11849">
                  <c:v>70.415999999999997</c:v>
                </c:pt>
                <c:pt idx="11850">
                  <c:v>70.371999999999986</c:v>
                </c:pt>
                <c:pt idx="11851">
                  <c:v>70.371999999999986</c:v>
                </c:pt>
                <c:pt idx="11852">
                  <c:v>70.371999999999986</c:v>
                </c:pt>
                <c:pt idx="11853">
                  <c:v>70.371999999999986</c:v>
                </c:pt>
                <c:pt idx="11854">
                  <c:v>70.371999999999986</c:v>
                </c:pt>
                <c:pt idx="11855">
                  <c:v>70.371999999999986</c:v>
                </c:pt>
                <c:pt idx="11856">
                  <c:v>70.328999999999979</c:v>
                </c:pt>
                <c:pt idx="11857">
                  <c:v>70.328999999999979</c:v>
                </c:pt>
                <c:pt idx="11858">
                  <c:v>70.328999999999979</c:v>
                </c:pt>
                <c:pt idx="11859">
                  <c:v>70.328999999999979</c:v>
                </c:pt>
                <c:pt idx="11860">
                  <c:v>70.328999999999979</c:v>
                </c:pt>
                <c:pt idx="11861">
                  <c:v>70.286000000000001</c:v>
                </c:pt>
                <c:pt idx="11862">
                  <c:v>70.286000000000001</c:v>
                </c:pt>
                <c:pt idx="11863">
                  <c:v>70.286000000000001</c:v>
                </c:pt>
                <c:pt idx="11864">
                  <c:v>70.286000000000001</c:v>
                </c:pt>
                <c:pt idx="11865">
                  <c:v>70.242999999999995</c:v>
                </c:pt>
                <c:pt idx="11866">
                  <c:v>70.242999999999995</c:v>
                </c:pt>
                <c:pt idx="11867">
                  <c:v>70.242999999999995</c:v>
                </c:pt>
                <c:pt idx="11868">
                  <c:v>70.242999999999995</c:v>
                </c:pt>
                <c:pt idx="11869">
                  <c:v>70.200999999999993</c:v>
                </c:pt>
                <c:pt idx="11870">
                  <c:v>70.200999999999993</c:v>
                </c:pt>
                <c:pt idx="11871">
                  <c:v>70.200999999999993</c:v>
                </c:pt>
                <c:pt idx="11872">
                  <c:v>70.157999999999987</c:v>
                </c:pt>
                <c:pt idx="11873">
                  <c:v>70.157999999999987</c:v>
                </c:pt>
                <c:pt idx="11874">
                  <c:v>70.114999999999995</c:v>
                </c:pt>
                <c:pt idx="11875">
                  <c:v>70.114999999999995</c:v>
                </c:pt>
                <c:pt idx="11876">
                  <c:v>70.114999999999995</c:v>
                </c:pt>
                <c:pt idx="11877">
                  <c:v>70.072000000000003</c:v>
                </c:pt>
                <c:pt idx="11878">
                  <c:v>70.072000000000003</c:v>
                </c:pt>
                <c:pt idx="11879">
                  <c:v>70.072000000000003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70.028999999999982</c:v>
                </c:pt>
                <c:pt idx="11884">
                  <c:v>69.985000000000014</c:v>
                </c:pt>
                <c:pt idx="11885">
                  <c:v>69.985000000000014</c:v>
                </c:pt>
                <c:pt idx="11886">
                  <c:v>69.985000000000014</c:v>
                </c:pt>
                <c:pt idx="11887">
                  <c:v>69.985000000000014</c:v>
                </c:pt>
                <c:pt idx="11888">
                  <c:v>69.985000000000014</c:v>
                </c:pt>
                <c:pt idx="11889">
                  <c:v>69.985000000000014</c:v>
                </c:pt>
                <c:pt idx="11890">
                  <c:v>69.985000000000014</c:v>
                </c:pt>
                <c:pt idx="11891">
                  <c:v>69.985000000000014</c:v>
                </c:pt>
                <c:pt idx="11892">
                  <c:v>69.985000000000014</c:v>
                </c:pt>
                <c:pt idx="11893">
                  <c:v>69.985000000000014</c:v>
                </c:pt>
                <c:pt idx="11894">
                  <c:v>69.985000000000014</c:v>
                </c:pt>
                <c:pt idx="11895">
                  <c:v>69.942000000000007</c:v>
                </c:pt>
                <c:pt idx="11896">
                  <c:v>69.942000000000007</c:v>
                </c:pt>
                <c:pt idx="11897">
                  <c:v>69.942000000000007</c:v>
                </c:pt>
                <c:pt idx="11898">
                  <c:v>69.900999999999996</c:v>
                </c:pt>
                <c:pt idx="11899">
                  <c:v>69.900999999999996</c:v>
                </c:pt>
                <c:pt idx="11900">
                  <c:v>69.900999999999996</c:v>
                </c:pt>
                <c:pt idx="11901">
                  <c:v>69.900999999999996</c:v>
                </c:pt>
                <c:pt idx="11902">
                  <c:v>69.900999999999996</c:v>
                </c:pt>
                <c:pt idx="11903">
                  <c:v>69.900999999999996</c:v>
                </c:pt>
                <c:pt idx="11904">
                  <c:v>69.900999999999996</c:v>
                </c:pt>
                <c:pt idx="11905">
                  <c:v>69.900999999999996</c:v>
                </c:pt>
                <c:pt idx="11906">
                  <c:v>69.900999999999996</c:v>
                </c:pt>
                <c:pt idx="11907">
                  <c:v>69.900999999999996</c:v>
                </c:pt>
                <c:pt idx="11908">
                  <c:v>69.900999999999996</c:v>
                </c:pt>
                <c:pt idx="11909">
                  <c:v>69.900999999999996</c:v>
                </c:pt>
                <c:pt idx="11910">
                  <c:v>69.900999999999996</c:v>
                </c:pt>
                <c:pt idx="11911">
                  <c:v>69.900999999999996</c:v>
                </c:pt>
                <c:pt idx="11912">
                  <c:v>69.900999999999996</c:v>
                </c:pt>
                <c:pt idx="11913">
                  <c:v>69.900999999999996</c:v>
                </c:pt>
                <c:pt idx="11914">
                  <c:v>69.85799999999999</c:v>
                </c:pt>
                <c:pt idx="11915">
                  <c:v>69.85799999999999</c:v>
                </c:pt>
                <c:pt idx="11916">
                  <c:v>69.85799999999999</c:v>
                </c:pt>
                <c:pt idx="11917">
                  <c:v>69.85799999999999</c:v>
                </c:pt>
                <c:pt idx="11918">
                  <c:v>69.85799999999999</c:v>
                </c:pt>
                <c:pt idx="11919">
                  <c:v>69.85799999999999</c:v>
                </c:pt>
                <c:pt idx="11920">
                  <c:v>69.900999999999996</c:v>
                </c:pt>
                <c:pt idx="11921">
                  <c:v>69.900999999999996</c:v>
                </c:pt>
                <c:pt idx="11922">
                  <c:v>69.900999999999996</c:v>
                </c:pt>
                <c:pt idx="11923">
                  <c:v>69.900999999999996</c:v>
                </c:pt>
                <c:pt idx="11924">
                  <c:v>69.900999999999996</c:v>
                </c:pt>
                <c:pt idx="11925">
                  <c:v>69.942000000000007</c:v>
                </c:pt>
                <c:pt idx="11926">
                  <c:v>69.942000000000007</c:v>
                </c:pt>
                <c:pt idx="11927">
                  <c:v>69.942000000000007</c:v>
                </c:pt>
                <c:pt idx="11928">
                  <c:v>69.985000000000014</c:v>
                </c:pt>
                <c:pt idx="11929">
                  <c:v>69.985000000000014</c:v>
                </c:pt>
                <c:pt idx="11930">
                  <c:v>69.985000000000014</c:v>
                </c:pt>
                <c:pt idx="11931">
                  <c:v>70.028999999999982</c:v>
                </c:pt>
                <c:pt idx="11932">
                  <c:v>70.028999999999982</c:v>
                </c:pt>
                <c:pt idx="11933">
                  <c:v>70.028999999999982</c:v>
                </c:pt>
                <c:pt idx="11934">
                  <c:v>70.072000000000003</c:v>
                </c:pt>
                <c:pt idx="11935">
                  <c:v>70.072000000000003</c:v>
                </c:pt>
                <c:pt idx="11936">
                  <c:v>70.072000000000003</c:v>
                </c:pt>
                <c:pt idx="11937">
                  <c:v>70.072000000000003</c:v>
                </c:pt>
                <c:pt idx="11938">
                  <c:v>70.072000000000003</c:v>
                </c:pt>
                <c:pt idx="11939">
                  <c:v>70.072000000000003</c:v>
                </c:pt>
                <c:pt idx="11940">
                  <c:v>70.072000000000003</c:v>
                </c:pt>
                <c:pt idx="11941">
                  <c:v>70.114999999999995</c:v>
                </c:pt>
                <c:pt idx="11942">
                  <c:v>70.114999999999995</c:v>
                </c:pt>
                <c:pt idx="11943">
                  <c:v>70.114999999999995</c:v>
                </c:pt>
                <c:pt idx="11944">
                  <c:v>70.157999999999987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70.200999999999993</c:v>
                </c:pt>
                <c:pt idx="11948">
                  <c:v>70.200999999999993</c:v>
                </c:pt>
                <c:pt idx="11949">
                  <c:v>70.200999999999993</c:v>
                </c:pt>
                <c:pt idx="11950">
                  <c:v>70.242999999999995</c:v>
                </c:pt>
                <c:pt idx="11951">
                  <c:v>70.242999999999995</c:v>
                </c:pt>
                <c:pt idx="11952">
                  <c:v>70.242999999999995</c:v>
                </c:pt>
                <c:pt idx="11953">
                  <c:v>70.242999999999995</c:v>
                </c:pt>
                <c:pt idx="11954">
                  <c:v>70.242999999999995</c:v>
                </c:pt>
                <c:pt idx="11955">
                  <c:v>70.286000000000001</c:v>
                </c:pt>
                <c:pt idx="11956">
                  <c:v>70.286000000000001</c:v>
                </c:pt>
                <c:pt idx="11957">
                  <c:v>70.286000000000001</c:v>
                </c:pt>
                <c:pt idx="11958">
                  <c:v>70.286000000000001</c:v>
                </c:pt>
                <c:pt idx="11959">
                  <c:v>70.286000000000001</c:v>
                </c:pt>
                <c:pt idx="11960">
                  <c:v>70.286000000000001</c:v>
                </c:pt>
                <c:pt idx="11961">
                  <c:v>70.286000000000001</c:v>
                </c:pt>
                <c:pt idx="11962">
                  <c:v>70.286000000000001</c:v>
                </c:pt>
                <c:pt idx="11963">
                  <c:v>70.286000000000001</c:v>
                </c:pt>
                <c:pt idx="11964">
                  <c:v>70.286000000000001</c:v>
                </c:pt>
                <c:pt idx="11965">
                  <c:v>70.286000000000001</c:v>
                </c:pt>
                <c:pt idx="11966">
                  <c:v>70.286000000000001</c:v>
                </c:pt>
                <c:pt idx="11967">
                  <c:v>70.286000000000001</c:v>
                </c:pt>
                <c:pt idx="11968">
                  <c:v>70.286000000000001</c:v>
                </c:pt>
                <c:pt idx="11969">
                  <c:v>70.286000000000001</c:v>
                </c:pt>
                <c:pt idx="11970">
                  <c:v>70.286000000000001</c:v>
                </c:pt>
                <c:pt idx="11971">
                  <c:v>70.286000000000001</c:v>
                </c:pt>
                <c:pt idx="11972">
                  <c:v>70.286000000000001</c:v>
                </c:pt>
                <c:pt idx="11973">
                  <c:v>70.242999999999995</c:v>
                </c:pt>
                <c:pt idx="11974">
                  <c:v>70.242999999999995</c:v>
                </c:pt>
                <c:pt idx="11975">
                  <c:v>70.200999999999993</c:v>
                </c:pt>
                <c:pt idx="11976">
                  <c:v>70.200999999999993</c:v>
                </c:pt>
                <c:pt idx="11977">
                  <c:v>70.157999999999987</c:v>
                </c:pt>
                <c:pt idx="11978">
                  <c:v>70.157999999999987</c:v>
                </c:pt>
                <c:pt idx="11979">
                  <c:v>70.114999999999995</c:v>
                </c:pt>
                <c:pt idx="11980">
                  <c:v>70.114999999999995</c:v>
                </c:pt>
                <c:pt idx="11981">
                  <c:v>70.072000000000003</c:v>
                </c:pt>
                <c:pt idx="11982">
                  <c:v>70.072000000000003</c:v>
                </c:pt>
                <c:pt idx="11983">
                  <c:v>70.072000000000003</c:v>
                </c:pt>
                <c:pt idx="11984">
                  <c:v>70.028999999999982</c:v>
                </c:pt>
                <c:pt idx="11985">
                  <c:v>70.028999999999982</c:v>
                </c:pt>
                <c:pt idx="11986">
                  <c:v>70.028999999999982</c:v>
                </c:pt>
                <c:pt idx="11987">
                  <c:v>69.985000000000014</c:v>
                </c:pt>
                <c:pt idx="11988">
                  <c:v>69.985000000000014</c:v>
                </c:pt>
                <c:pt idx="11989">
                  <c:v>69.985000000000014</c:v>
                </c:pt>
                <c:pt idx="11990">
                  <c:v>69.985000000000014</c:v>
                </c:pt>
                <c:pt idx="11991">
                  <c:v>69.942000000000007</c:v>
                </c:pt>
                <c:pt idx="11992">
                  <c:v>69.942000000000007</c:v>
                </c:pt>
                <c:pt idx="11993">
                  <c:v>69.942000000000007</c:v>
                </c:pt>
                <c:pt idx="11994">
                  <c:v>69.942000000000007</c:v>
                </c:pt>
                <c:pt idx="11995">
                  <c:v>69.900999999999996</c:v>
                </c:pt>
                <c:pt idx="11996">
                  <c:v>69.900999999999996</c:v>
                </c:pt>
                <c:pt idx="11997">
                  <c:v>69.900999999999996</c:v>
                </c:pt>
                <c:pt idx="11998">
                  <c:v>69.85799999999999</c:v>
                </c:pt>
                <c:pt idx="11999">
                  <c:v>69.85799999999999</c:v>
                </c:pt>
                <c:pt idx="12000">
                  <c:v>69.813999999999993</c:v>
                </c:pt>
                <c:pt idx="12001">
                  <c:v>69.771000000000001</c:v>
                </c:pt>
                <c:pt idx="12002">
                  <c:v>69.771000000000001</c:v>
                </c:pt>
                <c:pt idx="12003">
                  <c:v>69.727999999999994</c:v>
                </c:pt>
                <c:pt idx="12004">
                  <c:v>69.685000000000002</c:v>
                </c:pt>
                <c:pt idx="12005">
                  <c:v>69.685000000000002</c:v>
                </c:pt>
                <c:pt idx="12006">
                  <c:v>69.685000000000002</c:v>
                </c:pt>
                <c:pt idx="12007">
                  <c:v>69.643000000000001</c:v>
                </c:pt>
                <c:pt idx="12008">
                  <c:v>69.643000000000001</c:v>
                </c:pt>
                <c:pt idx="12009">
                  <c:v>69.685000000000002</c:v>
                </c:pt>
                <c:pt idx="12010">
                  <c:v>69.685000000000002</c:v>
                </c:pt>
                <c:pt idx="12011">
                  <c:v>69.685000000000002</c:v>
                </c:pt>
                <c:pt idx="12012">
                  <c:v>69.685000000000002</c:v>
                </c:pt>
                <c:pt idx="12013">
                  <c:v>69.727999999999994</c:v>
                </c:pt>
                <c:pt idx="12014">
                  <c:v>69.727999999999994</c:v>
                </c:pt>
                <c:pt idx="12015">
                  <c:v>69.727999999999994</c:v>
                </c:pt>
                <c:pt idx="12016">
                  <c:v>69.727999999999994</c:v>
                </c:pt>
                <c:pt idx="12017">
                  <c:v>69.727999999999994</c:v>
                </c:pt>
                <c:pt idx="12018">
                  <c:v>69.771000000000001</c:v>
                </c:pt>
                <c:pt idx="12019">
                  <c:v>69.771000000000001</c:v>
                </c:pt>
                <c:pt idx="12020">
                  <c:v>69.771000000000001</c:v>
                </c:pt>
                <c:pt idx="12021">
                  <c:v>69.771000000000001</c:v>
                </c:pt>
                <c:pt idx="12022">
                  <c:v>69.771000000000001</c:v>
                </c:pt>
                <c:pt idx="12023">
                  <c:v>69.771000000000001</c:v>
                </c:pt>
                <c:pt idx="12024">
                  <c:v>69.771000000000001</c:v>
                </c:pt>
                <c:pt idx="12025">
                  <c:v>69.813999999999993</c:v>
                </c:pt>
                <c:pt idx="12026">
                  <c:v>69.771000000000001</c:v>
                </c:pt>
                <c:pt idx="12027">
                  <c:v>69.771000000000001</c:v>
                </c:pt>
                <c:pt idx="12028">
                  <c:v>69.771000000000001</c:v>
                </c:pt>
                <c:pt idx="12029">
                  <c:v>69.771000000000001</c:v>
                </c:pt>
                <c:pt idx="12030">
                  <c:v>69.771000000000001</c:v>
                </c:pt>
                <c:pt idx="12031">
                  <c:v>69.771000000000001</c:v>
                </c:pt>
                <c:pt idx="12032">
                  <c:v>69.771000000000001</c:v>
                </c:pt>
                <c:pt idx="12033">
                  <c:v>69.771000000000001</c:v>
                </c:pt>
                <c:pt idx="12034">
                  <c:v>69.771000000000001</c:v>
                </c:pt>
                <c:pt idx="12035">
                  <c:v>69.771000000000001</c:v>
                </c:pt>
                <c:pt idx="12036">
                  <c:v>69.771000000000001</c:v>
                </c:pt>
                <c:pt idx="12037">
                  <c:v>69.813999999999993</c:v>
                </c:pt>
                <c:pt idx="12038">
                  <c:v>69.813999999999993</c:v>
                </c:pt>
                <c:pt idx="12039">
                  <c:v>69.813999999999993</c:v>
                </c:pt>
                <c:pt idx="12040">
                  <c:v>69.85799999999999</c:v>
                </c:pt>
                <c:pt idx="12041">
                  <c:v>69.85799999999999</c:v>
                </c:pt>
                <c:pt idx="12042">
                  <c:v>69.85799999999999</c:v>
                </c:pt>
                <c:pt idx="12043">
                  <c:v>69.85799999999999</c:v>
                </c:pt>
                <c:pt idx="12044">
                  <c:v>69.85799999999999</c:v>
                </c:pt>
                <c:pt idx="12045">
                  <c:v>69.900999999999996</c:v>
                </c:pt>
                <c:pt idx="12046">
                  <c:v>69.900999999999996</c:v>
                </c:pt>
                <c:pt idx="12047">
                  <c:v>69.900999999999996</c:v>
                </c:pt>
                <c:pt idx="12048">
                  <c:v>69.900999999999996</c:v>
                </c:pt>
                <c:pt idx="12049">
                  <c:v>69.900999999999996</c:v>
                </c:pt>
                <c:pt idx="12050">
                  <c:v>69.900999999999996</c:v>
                </c:pt>
                <c:pt idx="12051">
                  <c:v>69.900999999999996</c:v>
                </c:pt>
                <c:pt idx="12052">
                  <c:v>69.900999999999996</c:v>
                </c:pt>
                <c:pt idx="12053">
                  <c:v>69.900999999999996</c:v>
                </c:pt>
                <c:pt idx="12054">
                  <c:v>69.900999999999996</c:v>
                </c:pt>
                <c:pt idx="12055">
                  <c:v>69.900999999999996</c:v>
                </c:pt>
                <c:pt idx="12056">
                  <c:v>69.900999999999996</c:v>
                </c:pt>
                <c:pt idx="12057">
                  <c:v>69.900999999999996</c:v>
                </c:pt>
                <c:pt idx="12058">
                  <c:v>69.900999999999996</c:v>
                </c:pt>
                <c:pt idx="12059">
                  <c:v>69.900999999999996</c:v>
                </c:pt>
                <c:pt idx="12060">
                  <c:v>69.942000000000007</c:v>
                </c:pt>
                <c:pt idx="12061">
                  <c:v>69.942000000000007</c:v>
                </c:pt>
                <c:pt idx="12062">
                  <c:v>69.942000000000007</c:v>
                </c:pt>
                <c:pt idx="12063">
                  <c:v>69.942000000000007</c:v>
                </c:pt>
                <c:pt idx="12064">
                  <c:v>69.985000000000014</c:v>
                </c:pt>
                <c:pt idx="12065">
                  <c:v>69.985000000000014</c:v>
                </c:pt>
                <c:pt idx="12066">
                  <c:v>69.985000000000014</c:v>
                </c:pt>
                <c:pt idx="12067">
                  <c:v>70.028999999999982</c:v>
                </c:pt>
                <c:pt idx="12068">
                  <c:v>70.028999999999982</c:v>
                </c:pt>
                <c:pt idx="12069">
                  <c:v>70.028999999999982</c:v>
                </c:pt>
                <c:pt idx="12070">
                  <c:v>70.028999999999982</c:v>
                </c:pt>
                <c:pt idx="12071">
                  <c:v>70.028999999999982</c:v>
                </c:pt>
                <c:pt idx="12072">
                  <c:v>70.028999999999982</c:v>
                </c:pt>
                <c:pt idx="12073">
                  <c:v>70.028999999999982</c:v>
                </c:pt>
                <c:pt idx="12074">
                  <c:v>70.028999999999982</c:v>
                </c:pt>
                <c:pt idx="12075">
                  <c:v>70.028999999999982</c:v>
                </c:pt>
                <c:pt idx="12076">
                  <c:v>70.028999999999982</c:v>
                </c:pt>
                <c:pt idx="12077">
                  <c:v>70.028999999999982</c:v>
                </c:pt>
                <c:pt idx="12078">
                  <c:v>70.028999999999982</c:v>
                </c:pt>
                <c:pt idx="12079">
                  <c:v>70.028999999999982</c:v>
                </c:pt>
                <c:pt idx="12080">
                  <c:v>70.028999999999982</c:v>
                </c:pt>
                <c:pt idx="12081">
                  <c:v>70.028999999999982</c:v>
                </c:pt>
                <c:pt idx="12082">
                  <c:v>70.072000000000003</c:v>
                </c:pt>
                <c:pt idx="12083">
                  <c:v>70.072000000000003</c:v>
                </c:pt>
                <c:pt idx="12084">
                  <c:v>70.072000000000003</c:v>
                </c:pt>
                <c:pt idx="12085">
                  <c:v>70.072000000000003</c:v>
                </c:pt>
                <c:pt idx="12086">
                  <c:v>70.072000000000003</c:v>
                </c:pt>
                <c:pt idx="12087">
                  <c:v>70.072000000000003</c:v>
                </c:pt>
                <c:pt idx="12088">
                  <c:v>70.072000000000003</c:v>
                </c:pt>
                <c:pt idx="12089">
                  <c:v>70.072000000000003</c:v>
                </c:pt>
                <c:pt idx="12090">
                  <c:v>70.072000000000003</c:v>
                </c:pt>
                <c:pt idx="12091">
                  <c:v>70.028999999999982</c:v>
                </c:pt>
                <c:pt idx="12092">
                  <c:v>70.028999999999982</c:v>
                </c:pt>
                <c:pt idx="12093">
                  <c:v>70.028999999999982</c:v>
                </c:pt>
                <c:pt idx="12094">
                  <c:v>70.028999999999982</c:v>
                </c:pt>
                <c:pt idx="12095">
                  <c:v>70.028999999999982</c:v>
                </c:pt>
                <c:pt idx="12096">
                  <c:v>70.028999999999982</c:v>
                </c:pt>
                <c:pt idx="12097">
                  <c:v>70.028999999999982</c:v>
                </c:pt>
                <c:pt idx="12098">
                  <c:v>70.028999999999982</c:v>
                </c:pt>
                <c:pt idx="12099">
                  <c:v>70.072000000000003</c:v>
                </c:pt>
                <c:pt idx="12100">
                  <c:v>70.072000000000003</c:v>
                </c:pt>
                <c:pt idx="12101">
                  <c:v>70.072000000000003</c:v>
                </c:pt>
                <c:pt idx="12102">
                  <c:v>70.072000000000003</c:v>
                </c:pt>
                <c:pt idx="12103">
                  <c:v>70.072000000000003</c:v>
                </c:pt>
                <c:pt idx="12104">
                  <c:v>70.072000000000003</c:v>
                </c:pt>
                <c:pt idx="12105">
                  <c:v>70.072000000000003</c:v>
                </c:pt>
                <c:pt idx="12106">
                  <c:v>70.072000000000003</c:v>
                </c:pt>
                <c:pt idx="12107">
                  <c:v>70.072000000000003</c:v>
                </c:pt>
                <c:pt idx="12108">
                  <c:v>70.072000000000003</c:v>
                </c:pt>
                <c:pt idx="12109">
                  <c:v>70.072000000000003</c:v>
                </c:pt>
                <c:pt idx="12110">
                  <c:v>70.072000000000003</c:v>
                </c:pt>
                <c:pt idx="12111">
                  <c:v>70.072000000000003</c:v>
                </c:pt>
                <c:pt idx="12112">
                  <c:v>70.072000000000003</c:v>
                </c:pt>
                <c:pt idx="12113">
                  <c:v>70.072000000000003</c:v>
                </c:pt>
                <c:pt idx="12114">
                  <c:v>70.072000000000003</c:v>
                </c:pt>
                <c:pt idx="12115">
                  <c:v>70.072000000000003</c:v>
                </c:pt>
                <c:pt idx="12116">
                  <c:v>70.072000000000003</c:v>
                </c:pt>
                <c:pt idx="12117">
                  <c:v>70.072000000000003</c:v>
                </c:pt>
                <c:pt idx="12118">
                  <c:v>70.072000000000003</c:v>
                </c:pt>
                <c:pt idx="12119">
                  <c:v>70.072000000000003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70.072000000000003</c:v>
                </c:pt>
                <c:pt idx="12125">
                  <c:v>70.072000000000003</c:v>
                </c:pt>
                <c:pt idx="12126">
                  <c:v>70.072000000000003</c:v>
                </c:pt>
                <c:pt idx="12127">
                  <c:v>70.072000000000003</c:v>
                </c:pt>
                <c:pt idx="12128">
                  <c:v>70.072000000000003</c:v>
                </c:pt>
                <c:pt idx="12129">
                  <c:v>70.072000000000003</c:v>
                </c:pt>
                <c:pt idx="12130">
                  <c:v>70.072000000000003</c:v>
                </c:pt>
                <c:pt idx="12131">
                  <c:v>70.028999999999982</c:v>
                </c:pt>
                <c:pt idx="12132">
                  <c:v>70.028999999999982</c:v>
                </c:pt>
                <c:pt idx="12133">
                  <c:v>70.028999999999982</c:v>
                </c:pt>
                <c:pt idx="12134">
                  <c:v>69.985000000000014</c:v>
                </c:pt>
                <c:pt idx="12135">
                  <c:v>69.985000000000014</c:v>
                </c:pt>
                <c:pt idx="12136">
                  <c:v>69.985000000000014</c:v>
                </c:pt>
                <c:pt idx="12137">
                  <c:v>69.985000000000014</c:v>
                </c:pt>
                <c:pt idx="12138">
                  <c:v>69.985000000000014</c:v>
                </c:pt>
                <c:pt idx="12139">
                  <c:v>69.985000000000014</c:v>
                </c:pt>
                <c:pt idx="12140">
                  <c:v>69.985000000000014</c:v>
                </c:pt>
                <c:pt idx="12141">
                  <c:v>69.985000000000014</c:v>
                </c:pt>
                <c:pt idx="12142">
                  <c:v>69.985000000000014</c:v>
                </c:pt>
                <c:pt idx="12143">
                  <c:v>69.985000000000014</c:v>
                </c:pt>
                <c:pt idx="12144">
                  <c:v>69.985000000000014</c:v>
                </c:pt>
                <c:pt idx="12145">
                  <c:v>69.985000000000014</c:v>
                </c:pt>
                <c:pt idx="12146">
                  <c:v>69.985000000000014</c:v>
                </c:pt>
                <c:pt idx="12147">
                  <c:v>69.985000000000014</c:v>
                </c:pt>
                <c:pt idx="12148">
                  <c:v>69.985000000000014</c:v>
                </c:pt>
                <c:pt idx="12149">
                  <c:v>69.985000000000014</c:v>
                </c:pt>
                <c:pt idx="12150">
                  <c:v>69.985000000000014</c:v>
                </c:pt>
                <c:pt idx="12151">
                  <c:v>69.985000000000014</c:v>
                </c:pt>
                <c:pt idx="12152">
                  <c:v>69.985000000000014</c:v>
                </c:pt>
                <c:pt idx="12153">
                  <c:v>69.985000000000014</c:v>
                </c:pt>
                <c:pt idx="12154">
                  <c:v>69.985000000000014</c:v>
                </c:pt>
                <c:pt idx="12155">
                  <c:v>69.985000000000014</c:v>
                </c:pt>
                <c:pt idx="12156">
                  <c:v>69.985000000000014</c:v>
                </c:pt>
                <c:pt idx="12157">
                  <c:v>69.942000000000007</c:v>
                </c:pt>
                <c:pt idx="12158">
                  <c:v>69.942000000000007</c:v>
                </c:pt>
                <c:pt idx="12159">
                  <c:v>69.942000000000007</c:v>
                </c:pt>
                <c:pt idx="12160">
                  <c:v>69.942000000000007</c:v>
                </c:pt>
                <c:pt idx="12161">
                  <c:v>69.942000000000007</c:v>
                </c:pt>
                <c:pt idx="12162">
                  <c:v>69.942000000000007</c:v>
                </c:pt>
                <c:pt idx="12163">
                  <c:v>69.900999999999996</c:v>
                </c:pt>
                <c:pt idx="12164">
                  <c:v>69.900999999999996</c:v>
                </c:pt>
                <c:pt idx="12165">
                  <c:v>69.900999999999996</c:v>
                </c:pt>
                <c:pt idx="12166">
                  <c:v>69.900999999999996</c:v>
                </c:pt>
                <c:pt idx="12167">
                  <c:v>69.900999999999996</c:v>
                </c:pt>
                <c:pt idx="12168">
                  <c:v>69.900999999999996</c:v>
                </c:pt>
                <c:pt idx="12169">
                  <c:v>69.900999999999996</c:v>
                </c:pt>
                <c:pt idx="12170">
                  <c:v>69.900999999999996</c:v>
                </c:pt>
                <c:pt idx="12171">
                  <c:v>69.900999999999996</c:v>
                </c:pt>
                <c:pt idx="12172">
                  <c:v>69.942000000000007</c:v>
                </c:pt>
                <c:pt idx="12173">
                  <c:v>69.942000000000007</c:v>
                </c:pt>
                <c:pt idx="12174">
                  <c:v>69.985000000000014</c:v>
                </c:pt>
                <c:pt idx="12175">
                  <c:v>69.985000000000014</c:v>
                </c:pt>
                <c:pt idx="12176">
                  <c:v>70.028999999999982</c:v>
                </c:pt>
                <c:pt idx="12177">
                  <c:v>70.028999999999982</c:v>
                </c:pt>
                <c:pt idx="12178">
                  <c:v>70.028999999999982</c:v>
                </c:pt>
                <c:pt idx="12179">
                  <c:v>70.072000000000003</c:v>
                </c:pt>
                <c:pt idx="12180">
                  <c:v>70.072000000000003</c:v>
                </c:pt>
                <c:pt idx="12181">
                  <c:v>70.072000000000003</c:v>
                </c:pt>
                <c:pt idx="12182">
                  <c:v>70.072000000000003</c:v>
                </c:pt>
                <c:pt idx="12183">
                  <c:v>70.028999999999982</c:v>
                </c:pt>
                <c:pt idx="12184">
                  <c:v>70.028999999999982</c:v>
                </c:pt>
                <c:pt idx="12185">
                  <c:v>70.028999999999982</c:v>
                </c:pt>
                <c:pt idx="12186">
                  <c:v>70.028999999999982</c:v>
                </c:pt>
                <c:pt idx="12187">
                  <c:v>70.028999999999982</c:v>
                </c:pt>
                <c:pt idx="12188">
                  <c:v>70.028999999999982</c:v>
                </c:pt>
                <c:pt idx="12189">
                  <c:v>70.028999999999982</c:v>
                </c:pt>
                <c:pt idx="12190">
                  <c:v>70.028999999999982</c:v>
                </c:pt>
                <c:pt idx="12191">
                  <c:v>70.028999999999982</c:v>
                </c:pt>
                <c:pt idx="12192">
                  <c:v>70.028999999999982</c:v>
                </c:pt>
                <c:pt idx="12193">
                  <c:v>70.072000000000003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69.985000000000014</c:v>
                </c:pt>
                <c:pt idx="12200">
                  <c:v>69.985000000000014</c:v>
                </c:pt>
                <c:pt idx="12201">
                  <c:v>69.985000000000014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69.985000000000014</c:v>
                </c:pt>
                <c:pt idx="12210">
                  <c:v>69.985000000000014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69.985000000000014</c:v>
                </c:pt>
                <c:pt idx="12214">
                  <c:v>69.985000000000014</c:v>
                </c:pt>
                <c:pt idx="12215">
                  <c:v>69.985000000000014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69.985000000000014</c:v>
                </c:pt>
                <c:pt idx="12219">
                  <c:v>69.985000000000014</c:v>
                </c:pt>
                <c:pt idx="12220">
                  <c:v>69.985000000000014</c:v>
                </c:pt>
                <c:pt idx="12221">
                  <c:v>69.985000000000014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69.985000000000014</c:v>
                </c:pt>
                <c:pt idx="12225">
                  <c:v>69.985000000000014</c:v>
                </c:pt>
                <c:pt idx="12226">
                  <c:v>69.985000000000014</c:v>
                </c:pt>
                <c:pt idx="12227">
                  <c:v>69.985000000000014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69.942000000000007</c:v>
                </c:pt>
                <c:pt idx="12231">
                  <c:v>69.942000000000007</c:v>
                </c:pt>
                <c:pt idx="12232">
                  <c:v>69.900999999999996</c:v>
                </c:pt>
                <c:pt idx="12233">
                  <c:v>69.900999999999996</c:v>
                </c:pt>
                <c:pt idx="12234">
                  <c:v>69.900999999999996</c:v>
                </c:pt>
                <c:pt idx="12235">
                  <c:v>69.900999999999996</c:v>
                </c:pt>
                <c:pt idx="12236">
                  <c:v>69.85799999999999</c:v>
                </c:pt>
                <c:pt idx="12237">
                  <c:v>69.85799999999999</c:v>
                </c:pt>
                <c:pt idx="12238">
                  <c:v>69.85799999999999</c:v>
                </c:pt>
                <c:pt idx="12239">
                  <c:v>69.85799999999999</c:v>
                </c:pt>
                <c:pt idx="12240">
                  <c:v>69.85799999999999</c:v>
                </c:pt>
                <c:pt idx="12241">
                  <c:v>69.85799999999999</c:v>
                </c:pt>
                <c:pt idx="12242">
                  <c:v>69.85799999999999</c:v>
                </c:pt>
                <c:pt idx="12243">
                  <c:v>69.900999999999996</c:v>
                </c:pt>
                <c:pt idx="12244">
                  <c:v>69.900999999999996</c:v>
                </c:pt>
                <c:pt idx="12245">
                  <c:v>69.900999999999996</c:v>
                </c:pt>
                <c:pt idx="12246">
                  <c:v>69.900999999999996</c:v>
                </c:pt>
                <c:pt idx="12247">
                  <c:v>69.900999999999996</c:v>
                </c:pt>
                <c:pt idx="12248">
                  <c:v>69.900999999999996</c:v>
                </c:pt>
                <c:pt idx="12249">
                  <c:v>69.85799999999999</c:v>
                </c:pt>
                <c:pt idx="12250">
                  <c:v>69.85799999999999</c:v>
                </c:pt>
                <c:pt idx="12251">
                  <c:v>69.85799999999999</c:v>
                </c:pt>
                <c:pt idx="12252">
                  <c:v>69.85799999999999</c:v>
                </c:pt>
                <c:pt idx="12253">
                  <c:v>69.813999999999993</c:v>
                </c:pt>
                <c:pt idx="12254">
                  <c:v>69.813999999999993</c:v>
                </c:pt>
                <c:pt idx="12255">
                  <c:v>69.813999999999993</c:v>
                </c:pt>
                <c:pt idx="12256">
                  <c:v>69.813999999999993</c:v>
                </c:pt>
                <c:pt idx="12257">
                  <c:v>69.85799999999999</c:v>
                </c:pt>
                <c:pt idx="12258">
                  <c:v>69.85799999999999</c:v>
                </c:pt>
                <c:pt idx="12259">
                  <c:v>69.85799999999999</c:v>
                </c:pt>
                <c:pt idx="12260">
                  <c:v>69.85799999999999</c:v>
                </c:pt>
                <c:pt idx="12261">
                  <c:v>69.85799999999999</c:v>
                </c:pt>
                <c:pt idx="12262">
                  <c:v>69.85799999999999</c:v>
                </c:pt>
                <c:pt idx="12263">
                  <c:v>69.813999999999993</c:v>
                </c:pt>
                <c:pt idx="12264">
                  <c:v>69.813999999999993</c:v>
                </c:pt>
                <c:pt idx="12265">
                  <c:v>69.813999999999993</c:v>
                </c:pt>
                <c:pt idx="12266">
                  <c:v>69.813999999999993</c:v>
                </c:pt>
                <c:pt idx="12267">
                  <c:v>69.813999999999993</c:v>
                </c:pt>
                <c:pt idx="12268">
                  <c:v>69.813999999999993</c:v>
                </c:pt>
                <c:pt idx="12269">
                  <c:v>69.813999999999993</c:v>
                </c:pt>
                <c:pt idx="12270">
                  <c:v>69.813999999999993</c:v>
                </c:pt>
                <c:pt idx="12271">
                  <c:v>69.813999999999993</c:v>
                </c:pt>
                <c:pt idx="12272">
                  <c:v>69.85799999999999</c:v>
                </c:pt>
                <c:pt idx="12273">
                  <c:v>69.85799999999999</c:v>
                </c:pt>
                <c:pt idx="12274">
                  <c:v>69.85799999999999</c:v>
                </c:pt>
                <c:pt idx="12275">
                  <c:v>69.900999999999996</c:v>
                </c:pt>
                <c:pt idx="12276">
                  <c:v>69.900999999999996</c:v>
                </c:pt>
                <c:pt idx="12277">
                  <c:v>69.942000000000007</c:v>
                </c:pt>
                <c:pt idx="12278">
                  <c:v>69.942000000000007</c:v>
                </c:pt>
                <c:pt idx="12279">
                  <c:v>69.985000000000014</c:v>
                </c:pt>
                <c:pt idx="12280">
                  <c:v>69.985000000000014</c:v>
                </c:pt>
                <c:pt idx="12281">
                  <c:v>70.028999999999982</c:v>
                </c:pt>
                <c:pt idx="12282">
                  <c:v>70.028999999999982</c:v>
                </c:pt>
                <c:pt idx="12283">
                  <c:v>70.028999999999982</c:v>
                </c:pt>
                <c:pt idx="12284">
                  <c:v>70.028999999999982</c:v>
                </c:pt>
                <c:pt idx="12285">
                  <c:v>70.072000000000003</c:v>
                </c:pt>
                <c:pt idx="12286">
                  <c:v>70.072000000000003</c:v>
                </c:pt>
                <c:pt idx="12287">
                  <c:v>70.072000000000003</c:v>
                </c:pt>
                <c:pt idx="12288">
                  <c:v>70.072000000000003</c:v>
                </c:pt>
                <c:pt idx="12289">
                  <c:v>70.072000000000003</c:v>
                </c:pt>
                <c:pt idx="12290">
                  <c:v>70.072000000000003</c:v>
                </c:pt>
                <c:pt idx="12291">
                  <c:v>70.072000000000003</c:v>
                </c:pt>
                <c:pt idx="12292">
                  <c:v>70.072000000000003</c:v>
                </c:pt>
                <c:pt idx="12293">
                  <c:v>70.072000000000003</c:v>
                </c:pt>
                <c:pt idx="12294">
                  <c:v>70.072000000000003</c:v>
                </c:pt>
                <c:pt idx="12295">
                  <c:v>70.072000000000003</c:v>
                </c:pt>
                <c:pt idx="12296">
                  <c:v>70.072000000000003</c:v>
                </c:pt>
                <c:pt idx="12297">
                  <c:v>70.072000000000003</c:v>
                </c:pt>
                <c:pt idx="12298">
                  <c:v>70.072000000000003</c:v>
                </c:pt>
                <c:pt idx="12299">
                  <c:v>70.072000000000003</c:v>
                </c:pt>
                <c:pt idx="12300">
                  <c:v>70.072000000000003</c:v>
                </c:pt>
                <c:pt idx="12301">
                  <c:v>70.072000000000003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69.985000000000014</c:v>
                </c:pt>
                <c:pt idx="12308">
                  <c:v>69.985000000000014</c:v>
                </c:pt>
                <c:pt idx="12309">
                  <c:v>69.985000000000014</c:v>
                </c:pt>
                <c:pt idx="12310">
                  <c:v>69.985000000000014</c:v>
                </c:pt>
                <c:pt idx="12311">
                  <c:v>69.985000000000014</c:v>
                </c:pt>
                <c:pt idx="12312">
                  <c:v>69.985000000000014</c:v>
                </c:pt>
                <c:pt idx="12313">
                  <c:v>69.985000000000014</c:v>
                </c:pt>
                <c:pt idx="12314">
                  <c:v>69.985000000000014</c:v>
                </c:pt>
                <c:pt idx="12315">
                  <c:v>69.985000000000014</c:v>
                </c:pt>
                <c:pt idx="12316">
                  <c:v>69.985000000000014</c:v>
                </c:pt>
                <c:pt idx="12317">
                  <c:v>70.028999999999982</c:v>
                </c:pt>
                <c:pt idx="12318">
                  <c:v>70.028999999999982</c:v>
                </c:pt>
                <c:pt idx="12319">
                  <c:v>70.028999999999982</c:v>
                </c:pt>
                <c:pt idx="12320">
                  <c:v>70.028999999999982</c:v>
                </c:pt>
                <c:pt idx="12321">
                  <c:v>70.028999999999982</c:v>
                </c:pt>
                <c:pt idx="12322">
                  <c:v>70.028999999999982</c:v>
                </c:pt>
                <c:pt idx="12323">
                  <c:v>70.028999999999982</c:v>
                </c:pt>
                <c:pt idx="12324">
                  <c:v>70.028999999999982</c:v>
                </c:pt>
                <c:pt idx="12325">
                  <c:v>70.028999999999982</c:v>
                </c:pt>
                <c:pt idx="12326">
                  <c:v>70.028999999999982</c:v>
                </c:pt>
                <c:pt idx="12327">
                  <c:v>70.028999999999982</c:v>
                </c:pt>
                <c:pt idx="12328">
                  <c:v>70.028999999999982</c:v>
                </c:pt>
                <c:pt idx="12329">
                  <c:v>70.028999999999982</c:v>
                </c:pt>
                <c:pt idx="12330">
                  <c:v>70.028999999999982</c:v>
                </c:pt>
                <c:pt idx="12331">
                  <c:v>69.985000000000014</c:v>
                </c:pt>
                <c:pt idx="12332">
                  <c:v>69.985000000000014</c:v>
                </c:pt>
                <c:pt idx="12333">
                  <c:v>69.985000000000014</c:v>
                </c:pt>
                <c:pt idx="12334">
                  <c:v>69.985000000000014</c:v>
                </c:pt>
                <c:pt idx="12335">
                  <c:v>69.942000000000007</c:v>
                </c:pt>
                <c:pt idx="12336">
                  <c:v>69.942000000000007</c:v>
                </c:pt>
                <c:pt idx="12337">
                  <c:v>69.900999999999996</c:v>
                </c:pt>
                <c:pt idx="12338">
                  <c:v>69.900999999999996</c:v>
                </c:pt>
                <c:pt idx="12339">
                  <c:v>69.900999999999996</c:v>
                </c:pt>
                <c:pt idx="12340">
                  <c:v>69.900999999999996</c:v>
                </c:pt>
                <c:pt idx="12341">
                  <c:v>69.85799999999999</c:v>
                </c:pt>
                <c:pt idx="12342">
                  <c:v>69.85799999999999</c:v>
                </c:pt>
                <c:pt idx="12343">
                  <c:v>69.900999999999996</c:v>
                </c:pt>
                <c:pt idx="12344">
                  <c:v>69.900999999999996</c:v>
                </c:pt>
                <c:pt idx="12345">
                  <c:v>69.900999999999996</c:v>
                </c:pt>
                <c:pt idx="12346">
                  <c:v>69.900999999999996</c:v>
                </c:pt>
                <c:pt idx="12347">
                  <c:v>69.900999999999996</c:v>
                </c:pt>
                <c:pt idx="12348">
                  <c:v>69.900999999999996</c:v>
                </c:pt>
                <c:pt idx="12349">
                  <c:v>69.900999999999996</c:v>
                </c:pt>
                <c:pt idx="12350">
                  <c:v>69.900999999999996</c:v>
                </c:pt>
                <c:pt idx="12351">
                  <c:v>69.900999999999996</c:v>
                </c:pt>
                <c:pt idx="12352">
                  <c:v>69.900999999999996</c:v>
                </c:pt>
                <c:pt idx="12353">
                  <c:v>69.900999999999996</c:v>
                </c:pt>
                <c:pt idx="12354">
                  <c:v>69.900999999999996</c:v>
                </c:pt>
                <c:pt idx="12355">
                  <c:v>69.900999999999996</c:v>
                </c:pt>
                <c:pt idx="12356">
                  <c:v>69.900999999999996</c:v>
                </c:pt>
                <c:pt idx="12357">
                  <c:v>69.900999999999996</c:v>
                </c:pt>
                <c:pt idx="12358">
                  <c:v>69.900999999999996</c:v>
                </c:pt>
                <c:pt idx="12359">
                  <c:v>69.900999999999996</c:v>
                </c:pt>
                <c:pt idx="12360">
                  <c:v>69.900999999999996</c:v>
                </c:pt>
                <c:pt idx="12361">
                  <c:v>69.942000000000007</c:v>
                </c:pt>
                <c:pt idx="12362">
                  <c:v>69.942000000000007</c:v>
                </c:pt>
                <c:pt idx="12363">
                  <c:v>69.942000000000007</c:v>
                </c:pt>
                <c:pt idx="12364">
                  <c:v>69.942000000000007</c:v>
                </c:pt>
                <c:pt idx="12365">
                  <c:v>69.942000000000007</c:v>
                </c:pt>
                <c:pt idx="12366">
                  <c:v>69.985000000000014</c:v>
                </c:pt>
                <c:pt idx="12367">
                  <c:v>69.985000000000014</c:v>
                </c:pt>
                <c:pt idx="12368">
                  <c:v>69.985000000000014</c:v>
                </c:pt>
                <c:pt idx="12369">
                  <c:v>69.985000000000014</c:v>
                </c:pt>
                <c:pt idx="12370">
                  <c:v>69.985000000000014</c:v>
                </c:pt>
                <c:pt idx="12371">
                  <c:v>69.985000000000014</c:v>
                </c:pt>
                <c:pt idx="12372">
                  <c:v>69.985000000000014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70.028999999999982</c:v>
                </c:pt>
                <c:pt idx="12377">
                  <c:v>70.028999999999982</c:v>
                </c:pt>
                <c:pt idx="12378">
                  <c:v>70.028999999999982</c:v>
                </c:pt>
                <c:pt idx="12379">
                  <c:v>70.028999999999982</c:v>
                </c:pt>
                <c:pt idx="12380">
                  <c:v>70.028999999999982</c:v>
                </c:pt>
                <c:pt idx="12381">
                  <c:v>70.028999999999982</c:v>
                </c:pt>
                <c:pt idx="12382">
                  <c:v>70.028999999999982</c:v>
                </c:pt>
                <c:pt idx="12383">
                  <c:v>70.028999999999982</c:v>
                </c:pt>
                <c:pt idx="12384">
                  <c:v>70.028999999999982</c:v>
                </c:pt>
                <c:pt idx="12385">
                  <c:v>70.028999999999982</c:v>
                </c:pt>
                <c:pt idx="12386">
                  <c:v>70.028999999999982</c:v>
                </c:pt>
                <c:pt idx="12387">
                  <c:v>69.985000000000014</c:v>
                </c:pt>
                <c:pt idx="12388">
                  <c:v>70.028999999999982</c:v>
                </c:pt>
                <c:pt idx="12389">
                  <c:v>70.028999999999982</c:v>
                </c:pt>
                <c:pt idx="12390">
                  <c:v>70.028999999999982</c:v>
                </c:pt>
                <c:pt idx="12391">
                  <c:v>70.028999999999982</c:v>
                </c:pt>
                <c:pt idx="12392">
                  <c:v>70.028999999999982</c:v>
                </c:pt>
                <c:pt idx="12393">
                  <c:v>70.028999999999982</c:v>
                </c:pt>
                <c:pt idx="12394">
                  <c:v>70.028999999999982</c:v>
                </c:pt>
                <c:pt idx="12395">
                  <c:v>69.985000000000014</c:v>
                </c:pt>
                <c:pt idx="12396">
                  <c:v>69.985000000000014</c:v>
                </c:pt>
                <c:pt idx="12397">
                  <c:v>69.985000000000014</c:v>
                </c:pt>
                <c:pt idx="12398">
                  <c:v>69.985000000000014</c:v>
                </c:pt>
                <c:pt idx="12399">
                  <c:v>69.942000000000007</c:v>
                </c:pt>
                <c:pt idx="12400">
                  <c:v>69.942000000000007</c:v>
                </c:pt>
                <c:pt idx="12401">
                  <c:v>69.942000000000007</c:v>
                </c:pt>
                <c:pt idx="12402">
                  <c:v>69.942000000000007</c:v>
                </c:pt>
                <c:pt idx="12403">
                  <c:v>69.900999999999996</c:v>
                </c:pt>
                <c:pt idx="12404">
                  <c:v>69.900999999999996</c:v>
                </c:pt>
                <c:pt idx="12405">
                  <c:v>69.900999999999996</c:v>
                </c:pt>
                <c:pt idx="12406">
                  <c:v>69.900999999999996</c:v>
                </c:pt>
                <c:pt idx="12407">
                  <c:v>69.900999999999996</c:v>
                </c:pt>
                <c:pt idx="12408">
                  <c:v>69.900999999999996</c:v>
                </c:pt>
                <c:pt idx="12409">
                  <c:v>69.900999999999996</c:v>
                </c:pt>
                <c:pt idx="12410">
                  <c:v>69.900999999999996</c:v>
                </c:pt>
                <c:pt idx="12411">
                  <c:v>69.900999999999996</c:v>
                </c:pt>
                <c:pt idx="12412">
                  <c:v>69.900999999999996</c:v>
                </c:pt>
                <c:pt idx="12413">
                  <c:v>69.900999999999996</c:v>
                </c:pt>
                <c:pt idx="12414">
                  <c:v>69.900999999999996</c:v>
                </c:pt>
                <c:pt idx="12415">
                  <c:v>69.900999999999996</c:v>
                </c:pt>
                <c:pt idx="12416">
                  <c:v>69.900999999999996</c:v>
                </c:pt>
                <c:pt idx="12417">
                  <c:v>69.900999999999996</c:v>
                </c:pt>
                <c:pt idx="12418">
                  <c:v>69.900999999999996</c:v>
                </c:pt>
                <c:pt idx="12419">
                  <c:v>69.942000000000007</c:v>
                </c:pt>
                <c:pt idx="12420">
                  <c:v>69.942000000000007</c:v>
                </c:pt>
                <c:pt idx="12421">
                  <c:v>69.942000000000007</c:v>
                </c:pt>
                <c:pt idx="12422">
                  <c:v>69.985000000000014</c:v>
                </c:pt>
                <c:pt idx="12423">
                  <c:v>69.985000000000014</c:v>
                </c:pt>
                <c:pt idx="12424">
                  <c:v>69.985000000000014</c:v>
                </c:pt>
                <c:pt idx="12425">
                  <c:v>70.028999999999982</c:v>
                </c:pt>
                <c:pt idx="12426">
                  <c:v>70.028999999999982</c:v>
                </c:pt>
                <c:pt idx="12427">
                  <c:v>70.072000000000003</c:v>
                </c:pt>
                <c:pt idx="12428">
                  <c:v>70.072000000000003</c:v>
                </c:pt>
                <c:pt idx="12429">
                  <c:v>70.114999999999995</c:v>
                </c:pt>
                <c:pt idx="12430">
                  <c:v>70.114999999999995</c:v>
                </c:pt>
                <c:pt idx="12431">
                  <c:v>70.114999999999995</c:v>
                </c:pt>
                <c:pt idx="12432">
                  <c:v>70.157999999999987</c:v>
                </c:pt>
                <c:pt idx="12433">
                  <c:v>70.157999999999987</c:v>
                </c:pt>
                <c:pt idx="12434">
                  <c:v>70.157999999999987</c:v>
                </c:pt>
                <c:pt idx="12435">
                  <c:v>70.157999999999987</c:v>
                </c:pt>
                <c:pt idx="12436">
                  <c:v>70.157999999999987</c:v>
                </c:pt>
                <c:pt idx="12437">
                  <c:v>70.157999999999987</c:v>
                </c:pt>
                <c:pt idx="12438">
                  <c:v>70.157999999999987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70.200999999999993</c:v>
                </c:pt>
                <c:pt idx="12448">
                  <c:v>70.200999999999993</c:v>
                </c:pt>
                <c:pt idx="12449">
                  <c:v>70.200999999999993</c:v>
                </c:pt>
                <c:pt idx="12450">
                  <c:v>70.157999999999987</c:v>
                </c:pt>
                <c:pt idx="12451">
                  <c:v>70.157999999999987</c:v>
                </c:pt>
                <c:pt idx="12452">
                  <c:v>70.157999999999987</c:v>
                </c:pt>
                <c:pt idx="12453">
                  <c:v>70.157999999999987</c:v>
                </c:pt>
                <c:pt idx="12454">
                  <c:v>70.157999999999987</c:v>
                </c:pt>
                <c:pt idx="12455">
                  <c:v>70.114999999999995</c:v>
                </c:pt>
                <c:pt idx="12456">
                  <c:v>70.114999999999995</c:v>
                </c:pt>
                <c:pt idx="12457">
                  <c:v>70.114999999999995</c:v>
                </c:pt>
                <c:pt idx="12458">
                  <c:v>70.114999999999995</c:v>
                </c:pt>
                <c:pt idx="12459">
                  <c:v>70.114999999999995</c:v>
                </c:pt>
                <c:pt idx="12460">
                  <c:v>70.114999999999995</c:v>
                </c:pt>
                <c:pt idx="12461">
                  <c:v>70.114999999999995</c:v>
                </c:pt>
                <c:pt idx="12462">
                  <c:v>70.114999999999995</c:v>
                </c:pt>
                <c:pt idx="12463">
                  <c:v>70.114999999999995</c:v>
                </c:pt>
                <c:pt idx="12464">
                  <c:v>70.114999999999995</c:v>
                </c:pt>
                <c:pt idx="12465">
                  <c:v>70.114999999999995</c:v>
                </c:pt>
                <c:pt idx="12466">
                  <c:v>70.114999999999995</c:v>
                </c:pt>
                <c:pt idx="12467">
                  <c:v>70.114999999999995</c:v>
                </c:pt>
                <c:pt idx="12468">
                  <c:v>70.114999999999995</c:v>
                </c:pt>
                <c:pt idx="12469">
                  <c:v>70.114999999999995</c:v>
                </c:pt>
                <c:pt idx="12470">
                  <c:v>70.114999999999995</c:v>
                </c:pt>
                <c:pt idx="12471">
                  <c:v>70.114999999999995</c:v>
                </c:pt>
                <c:pt idx="12472">
                  <c:v>70.114999999999995</c:v>
                </c:pt>
                <c:pt idx="12473">
                  <c:v>70.114999999999995</c:v>
                </c:pt>
                <c:pt idx="12474">
                  <c:v>70.072000000000003</c:v>
                </c:pt>
                <c:pt idx="12475">
                  <c:v>70.072000000000003</c:v>
                </c:pt>
                <c:pt idx="12476">
                  <c:v>70.072000000000003</c:v>
                </c:pt>
                <c:pt idx="12477">
                  <c:v>70.072000000000003</c:v>
                </c:pt>
                <c:pt idx="12478">
                  <c:v>70.072000000000003</c:v>
                </c:pt>
                <c:pt idx="12479">
                  <c:v>70.072000000000003</c:v>
                </c:pt>
                <c:pt idx="12480">
                  <c:v>70.072000000000003</c:v>
                </c:pt>
                <c:pt idx="12481">
                  <c:v>70.072000000000003</c:v>
                </c:pt>
                <c:pt idx="12482">
                  <c:v>70.072000000000003</c:v>
                </c:pt>
                <c:pt idx="12483">
                  <c:v>70.072000000000003</c:v>
                </c:pt>
                <c:pt idx="12484">
                  <c:v>70.072000000000003</c:v>
                </c:pt>
                <c:pt idx="12485">
                  <c:v>70.072000000000003</c:v>
                </c:pt>
                <c:pt idx="12486">
                  <c:v>70.072000000000003</c:v>
                </c:pt>
                <c:pt idx="12487">
                  <c:v>70.072000000000003</c:v>
                </c:pt>
                <c:pt idx="12488">
                  <c:v>70.072000000000003</c:v>
                </c:pt>
                <c:pt idx="12489">
                  <c:v>70.072000000000003</c:v>
                </c:pt>
                <c:pt idx="12490">
                  <c:v>70.072000000000003</c:v>
                </c:pt>
                <c:pt idx="12491">
                  <c:v>70.072000000000003</c:v>
                </c:pt>
                <c:pt idx="12492">
                  <c:v>70.072000000000003</c:v>
                </c:pt>
                <c:pt idx="12493">
                  <c:v>70.072000000000003</c:v>
                </c:pt>
                <c:pt idx="12494">
                  <c:v>70.072000000000003</c:v>
                </c:pt>
                <c:pt idx="12495">
                  <c:v>70.072000000000003</c:v>
                </c:pt>
                <c:pt idx="12496">
                  <c:v>70.114999999999995</c:v>
                </c:pt>
                <c:pt idx="12497">
                  <c:v>70.114999999999995</c:v>
                </c:pt>
                <c:pt idx="12498">
                  <c:v>70.072000000000003</c:v>
                </c:pt>
                <c:pt idx="12499">
                  <c:v>70.072000000000003</c:v>
                </c:pt>
                <c:pt idx="12500">
                  <c:v>70.072000000000003</c:v>
                </c:pt>
                <c:pt idx="12501">
                  <c:v>70.072000000000003</c:v>
                </c:pt>
                <c:pt idx="12502">
                  <c:v>70.028999999999982</c:v>
                </c:pt>
                <c:pt idx="12503">
                  <c:v>69.985000000000014</c:v>
                </c:pt>
                <c:pt idx="12504">
                  <c:v>69.985000000000014</c:v>
                </c:pt>
                <c:pt idx="12505">
                  <c:v>69.942000000000007</c:v>
                </c:pt>
                <c:pt idx="12506">
                  <c:v>69.900999999999996</c:v>
                </c:pt>
                <c:pt idx="12507">
                  <c:v>69.900999999999996</c:v>
                </c:pt>
                <c:pt idx="12508">
                  <c:v>69.900999999999996</c:v>
                </c:pt>
                <c:pt idx="12509">
                  <c:v>69.85799999999999</c:v>
                </c:pt>
                <c:pt idx="12510">
                  <c:v>69.85799999999999</c:v>
                </c:pt>
                <c:pt idx="12511">
                  <c:v>69.85799999999999</c:v>
                </c:pt>
                <c:pt idx="12512">
                  <c:v>69.85799999999999</c:v>
                </c:pt>
                <c:pt idx="12513">
                  <c:v>69.85799999999999</c:v>
                </c:pt>
                <c:pt idx="12514">
                  <c:v>69.900999999999996</c:v>
                </c:pt>
                <c:pt idx="12515">
                  <c:v>69.900999999999996</c:v>
                </c:pt>
                <c:pt idx="12516">
                  <c:v>69.942000000000007</c:v>
                </c:pt>
                <c:pt idx="12517">
                  <c:v>69.942000000000007</c:v>
                </c:pt>
                <c:pt idx="12518">
                  <c:v>69.985000000000014</c:v>
                </c:pt>
                <c:pt idx="12519">
                  <c:v>69.985000000000014</c:v>
                </c:pt>
                <c:pt idx="12520">
                  <c:v>69.985000000000014</c:v>
                </c:pt>
                <c:pt idx="12521">
                  <c:v>69.985000000000014</c:v>
                </c:pt>
                <c:pt idx="12522">
                  <c:v>69.985000000000014</c:v>
                </c:pt>
                <c:pt idx="12523">
                  <c:v>69.985000000000014</c:v>
                </c:pt>
                <c:pt idx="12524">
                  <c:v>69.985000000000014</c:v>
                </c:pt>
                <c:pt idx="12525">
                  <c:v>69.985000000000014</c:v>
                </c:pt>
                <c:pt idx="12526">
                  <c:v>69.985000000000014</c:v>
                </c:pt>
                <c:pt idx="12527">
                  <c:v>69.985000000000014</c:v>
                </c:pt>
                <c:pt idx="12528">
                  <c:v>69.985000000000014</c:v>
                </c:pt>
                <c:pt idx="12529">
                  <c:v>69.985000000000014</c:v>
                </c:pt>
                <c:pt idx="12530">
                  <c:v>69.985000000000014</c:v>
                </c:pt>
                <c:pt idx="12531">
                  <c:v>69.985000000000014</c:v>
                </c:pt>
                <c:pt idx="12532">
                  <c:v>69.985000000000014</c:v>
                </c:pt>
                <c:pt idx="12533">
                  <c:v>69.985000000000014</c:v>
                </c:pt>
                <c:pt idx="12534">
                  <c:v>69.985000000000014</c:v>
                </c:pt>
                <c:pt idx="12535">
                  <c:v>69.985000000000014</c:v>
                </c:pt>
                <c:pt idx="12536">
                  <c:v>69.985000000000014</c:v>
                </c:pt>
                <c:pt idx="12537">
                  <c:v>69.985000000000014</c:v>
                </c:pt>
                <c:pt idx="12538">
                  <c:v>69.942000000000007</c:v>
                </c:pt>
                <c:pt idx="12539">
                  <c:v>69.942000000000007</c:v>
                </c:pt>
                <c:pt idx="12540">
                  <c:v>69.900999999999996</c:v>
                </c:pt>
                <c:pt idx="12541">
                  <c:v>69.900999999999996</c:v>
                </c:pt>
                <c:pt idx="12542">
                  <c:v>69.85799999999999</c:v>
                </c:pt>
                <c:pt idx="12543">
                  <c:v>69.85799999999999</c:v>
                </c:pt>
                <c:pt idx="12544">
                  <c:v>69.813999999999993</c:v>
                </c:pt>
                <c:pt idx="12545">
                  <c:v>69.813999999999993</c:v>
                </c:pt>
                <c:pt idx="12546">
                  <c:v>69.813999999999993</c:v>
                </c:pt>
                <c:pt idx="12547">
                  <c:v>69.813999999999993</c:v>
                </c:pt>
                <c:pt idx="12548">
                  <c:v>69.813999999999993</c:v>
                </c:pt>
                <c:pt idx="12549">
                  <c:v>69.813999999999993</c:v>
                </c:pt>
                <c:pt idx="12550">
                  <c:v>69.813999999999993</c:v>
                </c:pt>
                <c:pt idx="12551">
                  <c:v>69.85799999999999</c:v>
                </c:pt>
                <c:pt idx="12552">
                  <c:v>69.85799999999999</c:v>
                </c:pt>
                <c:pt idx="12553">
                  <c:v>69.85799999999999</c:v>
                </c:pt>
                <c:pt idx="12554">
                  <c:v>69.85799999999999</c:v>
                </c:pt>
                <c:pt idx="12555">
                  <c:v>69.900999999999996</c:v>
                </c:pt>
                <c:pt idx="12556">
                  <c:v>69.900999999999996</c:v>
                </c:pt>
                <c:pt idx="12557">
                  <c:v>69.900999999999996</c:v>
                </c:pt>
                <c:pt idx="12558">
                  <c:v>69.900999999999996</c:v>
                </c:pt>
                <c:pt idx="12559">
                  <c:v>69.900999999999996</c:v>
                </c:pt>
                <c:pt idx="12560">
                  <c:v>69.900999999999996</c:v>
                </c:pt>
                <c:pt idx="12561">
                  <c:v>69.900999999999996</c:v>
                </c:pt>
                <c:pt idx="12562">
                  <c:v>69.900999999999996</c:v>
                </c:pt>
                <c:pt idx="12563">
                  <c:v>69.900999999999996</c:v>
                </c:pt>
                <c:pt idx="12564">
                  <c:v>69.900999999999996</c:v>
                </c:pt>
                <c:pt idx="12565">
                  <c:v>69.900999999999996</c:v>
                </c:pt>
                <c:pt idx="12566">
                  <c:v>69.942000000000007</c:v>
                </c:pt>
                <c:pt idx="12567">
                  <c:v>69.942000000000007</c:v>
                </c:pt>
                <c:pt idx="12568">
                  <c:v>69.942000000000007</c:v>
                </c:pt>
                <c:pt idx="12569">
                  <c:v>69.942000000000007</c:v>
                </c:pt>
                <c:pt idx="12570">
                  <c:v>69.985000000000014</c:v>
                </c:pt>
                <c:pt idx="12571">
                  <c:v>69.985000000000014</c:v>
                </c:pt>
                <c:pt idx="12572">
                  <c:v>69.985000000000014</c:v>
                </c:pt>
                <c:pt idx="12573">
                  <c:v>69.985000000000014</c:v>
                </c:pt>
                <c:pt idx="12574">
                  <c:v>69.985000000000014</c:v>
                </c:pt>
                <c:pt idx="12575">
                  <c:v>69.985000000000014</c:v>
                </c:pt>
                <c:pt idx="12576">
                  <c:v>69.985000000000014</c:v>
                </c:pt>
                <c:pt idx="12577">
                  <c:v>70.028999999999982</c:v>
                </c:pt>
                <c:pt idx="12578">
                  <c:v>70.028999999999982</c:v>
                </c:pt>
                <c:pt idx="12579">
                  <c:v>70.028999999999982</c:v>
                </c:pt>
                <c:pt idx="12580">
                  <c:v>70.072000000000003</c:v>
                </c:pt>
                <c:pt idx="12581">
                  <c:v>70.072000000000003</c:v>
                </c:pt>
                <c:pt idx="12582">
                  <c:v>70.072000000000003</c:v>
                </c:pt>
                <c:pt idx="12583">
                  <c:v>70.072000000000003</c:v>
                </c:pt>
                <c:pt idx="12584">
                  <c:v>70.072000000000003</c:v>
                </c:pt>
                <c:pt idx="12585">
                  <c:v>70.072000000000003</c:v>
                </c:pt>
                <c:pt idx="12586">
                  <c:v>70.072000000000003</c:v>
                </c:pt>
                <c:pt idx="12587">
                  <c:v>70.114999999999995</c:v>
                </c:pt>
                <c:pt idx="12588">
                  <c:v>70.114999999999995</c:v>
                </c:pt>
                <c:pt idx="12589">
                  <c:v>70.072000000000003</c:v>
                </c:pt>
                <c:pt idx="12590">
                  <c:v>70.072000000000003</c:v>
                </c:pt>
                <c:pt idx="12591">
                  <c:v>70.072000000000003</c:v>
                </c:pt>
                <c:pt idx="12592">
                  <c:v>70.072000000000003</c:v>
                </c:pt>
                <c:pt idx="12593">
                  <c:v>70.072000000000003</c:v>
                </c:pt>
                <c:pt idx="12594">
                  <c:v>70.072000000000003</c:v>
                </c:pt>
                <c:pt idx="12595">
                  <c:v>70.072000000000003</c:v>
                </c:pt>
                <c:pt idx="12596">
                  <c:v>70.072000000000003</c:v>
                </c:pt>
                <c:pt idx="12597">
                  <c:v>70.072000000000003</c:v>
                </c:pt>
                <c:pt idx="12598">
                  <c:v>70.114999999999995</c:v>
                </c:pt>
                <c:pt idx="12599">
                  <c:v>70.114999999999995</c:v>
                </c:pt>
                <c:pt idx="12600">
                  <c:v>70.157999999999987</c:v>
                </c:pt>
                <c:pt idx="12601">
                  <c:v>70.157999999999987</c:v>
                </c:pt>
                <c:pt idx="12602">
                  <c:v>70.200999999999993</c:v>
                </c:pt>
                <c:pt idx="12603">
                  <c:v>70.242999999999995</c:v>
                </c:pt>
                <c:pt idx="12604">
                  <c:v>70.242999999999995</c:v>
                </c:pt>
                <c:pt idx="12605">
                  <c:v>70.286000000000001</c:v>
                </c:pt>
                <c:pt idx="12606">
                  <c:v>70.328999999999979</c:v>
                </c:pt>
                <c:pt idx="12607">
                  <c:v>70.328999999999979</c:v>
                </c:pt>
                <c:pt idx="12608">
                  <c:v>70.371999999999986</c:v>
                </c:pt>
                <c:pt idx="12609">
                  <c:v>70.371999999999986</c:v>
                </c:pt>
                <c:pt idx="12610">
                  <c:v>70.371999999999986</c:v>
                </c:pt>
                <c:pt idx="12611">
                  <c:v>70.371999999999986</c:v>
                </c:pt>
                <c:pt idx="12612">
                  <c:v>70.371999999999986</c:v>
                </c:pt>
                <c:pt idx="12613">
                  <c:v>70.371999999999986</c:v>
                </c:pt>
                <c:pt idx="12614">
                  <c:v>70.371999999999986</c:v>
                </c:pt>
                <c:pt idx="12615">
                  <c:v>70.371999999999986</c:v>
                </c:pt>
                <c:pt idx="12616">
                  <c:v>70.371999999999986</c:v>
                </c:pt>
                <c:pt idx="12617">
                  <c:v>70.371999999999986</c:v>
                </c:pt>
                <c:pt idx="12618">
                  <c:v>70.371999999999986</c:v>
                </c:pt>
                <c:pt idx="12619">
                  <c:v>70.371999999999986</c:v>
                </c:pt>
                <c:pt idx="12620">
                  <c:v>70.415999999999997</c:v>
                </c:pt>
                <c:pt idx="12621">
                  <c:v>70.415999999999997</c:v>
                </c:pt>
                <c:pt idx="12622">
                  <c:v>70.415999999999997</c:v>
                </c:pt>
                <c:pt idx="12623">
                  <c:v>70.415999999999997</c:v>
                </c:pt>
                <c:pt idx="12624">
                  <c:v>70.415999999999997</c:v>
                </c:pt>
                <c:pt idx="12625">
                  <c:v>70.415999999999997</c:v>
                </c:pt>
                <c:pt idx="12626">
                  <c:v>70.459000000000003</c:v>
                </c:pt>
                <c:pt idx="12627">
                  <c:v>70.459000000000003</c:v>
                </c:pt>
                <c:pt idx="12628">
                  <c:v>70.501999999999995</c:v>
                </c:pt>
                <c:pt idx="12629">
                  <c:v>70.501999999999995</c:v>
                </c:pt>
                <c:pt idx="12630">
                  <c:v>70.543000000000006</c:v>
                </c:pt>
                <c:pt idx="12631">
                  <c:v>70.587000000000003</c:v>
                </c:pt>
                <c:pt idx="12632">
                  <c:v>70.587000000000003</c:v>
                </c:pt>
                <c:pt idx="12633">
                  <c:v>70.63</c:v>
                </c:pt>
                <c:pt idx="12634">
                  <c:v>70.63</c:v>
                </c:pt>
                <c:pt idx="12635">
                  <c:v>70.672999999999988</c:v>
                </c:pt>
                <c:pt idx="12636">
                  <c:v>70.672999999999988</c:v>
                </c:pt>
                <c:pt idx="12637">
                  <c:v>70.672999999999988</c:v>
                </c:pt>
                <c:pt idx="12638">
                  <c:v>70.672999999999988</c:v>
                </c:pt>
                <c:pt idx="12639">
                  <c:v>70.672999999999988</c:v>
                </c:pt>
                <c:pt idx="12640">
                  <c:v>70.672999999999988</c:v>
                </c:pt>
                <c:pt idx="12641">
                  <c:v>70.63</c:v>
                </c:pt>
                <c:pt idx="12642">
                  <c:v>70.63</c:v>
                </c:pt>
                <c:pt idx="12643">
                  <c:v>70.63</c:v>
                </c:pt>
                <c:pt idx="12644">
                  <c:v>70.63</c:v>
                </c:pt>
                <c:pt idx="12645">
                  <c:v>70.63</c:v>
                </c:pt>
                <c:pt idx="12646">
                  <c:v>70.63</c:v>
                </c:pt>
                <c:pt idx="12647">
                  <c:v>70.63</c:v>
                </c:pt>
                <c:pt idx="12648">
                  <c:v>70.63</c:v>
                </c:pt>
                <c:pt idx="12649">
                  <c:v>70.63</c:v>
                </c:pt>
                <c:pt idx="12650">
                  <c:v>70.63</c:v>
                </c:pt>
                <c:pt idx="12651">
                  <c:v>70.63</c:v>
                </c:pt>
                <c:pt idx="12652">
                  <c:v>70.672999999999988</c:v>
                </c:pt>
                <c:pt idx="12653">
                  <c:v>70.672999999999988</c:v>
                </c:pt>
                <c:pt idx="12654">
                  <c:v>70.672999999999988</c:v>
                </c:pt>
                <c:pt idx="12655">
                  <c:v>70.672999999999988</c:v>
                </c:pt>
                <c:pt idx="12656">
                  <c:v>70.672999999999988</c:v>
                </c:pt>
                <c:pt idx="12657">
                  <c:v>70.715999999999994</c:v>
                </c:pt>
                <c:pt idx="12658">
                  <c:v>70.715999999999994</c:v>
                </c:pt>
                <c:pt idx="12659">
                  <c:v>70.759</c:v>
                </c:pt>
                <c:pt idx="12660">
                  <c:v>70.759</c:v>
                </c:pt>
                <c:pt idx="12661">
                  <c:v>70.759</c:v>
                </c:pt>
                <c:pt idx="12662">
                  <c:v>70.759</c:v>
                </c:pt>
                <c:pt idx="12663">
                  <c:v>70.759</c:v>
                </c:pt>
                <c:pt idx="12664">
                  <c:v>70.759</c:v>
                </c:pt>
                <c:pt idx="12665">
                  <c:v>70.759</c:v>
                </c:pt>
                <c:pt idx="12666">
                  <c:v>70.759</c:v>
                </c:pt>
                <c:pt idx="12667">
                  <c:v>70.802999999999983</c:v>
                </c:pt>
                <c:pt idx="12668">
                  <c:v>70.802999999999983</c:v>
                </c:pt>
                <c:pt idx="12669">
                  <c:v>70.802999999999983</c:v>
                </c:pt>
                <c:pt idx="12670">
                  <c:v>70.802999999999983</c:v>
                </c:pt>
                <c:pt idx="12671">
                  <c:v>70.802999999999983</c:v>
                </c:pt>
                <c:pt idx="12672">
                  <c:v>70.802999999999983</c:v>
                </c:pt>
                <c:pt idx="12673">
                  <c:v>70.802999999999983</c:v>
                </c:pt>
                <c:pt idx="12674">
                  <c:v>70.802999999999983</c:v>
                </c:pt>
                <c:pt idx="12675">
                  <c:v>70.802999999999983</c:v>
                </c:pt>
                <c:pt idx="12676">
                  <c:v>70.802999999999983</c:v>
                </c:pt>
                <c:pt idx="12677">
                  <c:v>70.802999999999983</c:v>
                </c:pt>
                <c:pt idx="12678">
                  <c:v>70.802999999999983</c:v>
                </c:pt>
                <c:pt idx="12679">
                  <c:v>70.802999999999983</c:v>
                </c:pt>
                <c:pt idx="12680">
                  <c:v>70.802999999999983</c:v>
                </c:pt>
                <c:pt idx="12681">
                  <c:v>70.846000000000004</c:v>
                </c:pt>
                <c:pt idx="12682">
                  <c:v>70.846000000000004</c:v>
                </c:pt>
                <c:pt idx="12683">
                  <c:v>70.846000000000004</c:v>
                </c:pt>
                <c:pt idx="12684">
                  <c:v>70.846000000000004</c:v>
                </c:pt>
                <c:pt idx="12685">
                  <c:v>70.846000000000004</c:v>
                </c:pt>
                <c:pt idx="12686">
                  <c:v>70.846000000000004</c:v>
                </c:pt>
                <c:pt idx="12687">
                  <c:v>70.887</c:v>
                </c:pt>
                <c:pt idx="12688">
                  <c:v>70.887</c:v>
                </c:pt>
                <c:pt idx="12689">
                  <c:v>70.887</c:v>
                </c:pt>
                <c:pt idx="12690">
                  <c:v>70.887</c:v>
                </c:pt>
                <c:pt idx="12691">
                  <c:v>70.930000000000007</c:v>
                </c:pt>
                <c:pt idx="12692">
                  <c:v>70.930000000000007</c:v>
                </c:pt>
                <c:pt idx="12693">
                  <c:v>70.974000000000004</c:v>
                </c:pt>
                <c:pt idx="12694">
                  <c:v>70.974000000000004</c:v>
                </c:pt>
                <c:pt idx="12695">
                  <c:v>71.016999999999996</c:v>
                </c:pt>
                <c:pt idx="12696">
                  <c:v>71.016999999999996</c:v>
                </c:pt>
                <c:pt idx="12697">
                  <c:v>71.06</c:v>
                </c:pt>
                <c:pt idx="12698">
                  <c:v>71.10299999999998</c:v>
                </c:pt>
                <c:pt idx="12699">
                  <c:v>71.10299999999998</c:v>
                </c:pt>
                <c:pt idx="12700">
                  <c:v>71.146000000000001</c:v>
                </c:pt>
                <c:pt idx="12701">
                  <c:v>71.146000000000001</c:v>
                </c:pt>
                <c:pt idx="12702">
                  <c:v>71.19</c:v>
                </c:pt>
                <c:pt idx="12703">
                  <c:v>71.19</c:v>
                </c:pt>
                <c:pt idx="12704">
                  <c:v>71.230999999999995</c:v>
                </c:pt>
                <c:pt idx="12705">
                  <c:v>71.230999999999995</c:v>
                </c:pt>
                <c:pt idx="12706">
                  <c:v>71.274000000000001</c:v>
                </c:pt>
                <c:pt idx="12707">
                  <c:v>71.274000000000001</c:v>
                </c:pt>
                <c:pt idx="12708">
                  <c:v>71.316999999999993</c:v>
                </c:pt>
                <c:pt idx="12709">
                  <c:v>71.316999999999993</c:v>
                </c:pt>
                <c:pt idx="12710">
                  <c:v>71.316999999999993</c:v>
                </c:pt>
                <c:pt idx="12711">
                  <c:v>71.361000000000004</c:v>
                </c:pt>
                <c:pt idx="12712">
                  <c:v>71.361000000000004</c:v>
                </c:pt>
                <c:pt idx="12713">
                  <c:v>71.361000000000004</c:v>
                </c:pt>
                <c:pt idx="12714">
                  <c:v>71.361000000000004</c:v>
                </c:pt>
                <c:pt idx="12715">
                  <c:v>71.361000000000004</c:v>
                </c:pt>
                <c:pt idx="12716">
                  <c:v>71.361000000000004</c:v>
                </c:pt>
                <c:pt idx="12717">
                  <c:v>71.403999999999996</c:v>
                </c:pt>
                <c:pt idx="12718">
                  <c:v>71.403999999999996</c:v>
                </c:pt>
                <c:pt idx="12719">
                  <c:v>71.403999999999996</c:v>
                </c:pt>
                <c:pt idx="12720">
                  <c:v>71.403999999999996</c:v>
                </c:pt>
                <c:pt idx="12721">
                  <c:v>71.447000000000031</c:v>
                </c:pt>
                <c:pt idx="12722">
                  <c:v>71.447000000000031</c:v>
                </c:pt>
                <c:pt idx="12723">
                  <c:v>71.447000000000031</c:v>
                </c:pt>
                <c:pt idx="12724">
                  <c:v>71.489999999999995</c:v>
                </c:pt>
                <c:pt idx="12725">
                  <c:v>71.489999999999995</c:v>
                </c:pt>
                <c:pt idx="12726">
                  <c:v>71.533000000000001</c:v>
                </c:pt>
                <c:pt idx="12727">
                  <c:v>71.576999999999998</c:v>
                </c:pt>
                <c:pt idx="12728">
                  <c:v>71.576999999999998</c:v>
                </c:pt>
                <c:pt idx="12729">
                  <c:v>71.61999999999999</c:v>
                </c:pt>
                <c:pt idx="12730">
                  <c:v>71.61999999999999</c:v>
                </c:pt>
                <c:pt idx="12731">
                  <c:v>71.61999999999999</c:v>
                </c:pt>
                <c:pt idx="12732">
                  <c:v>71.61999999999999</c:v>
                </c:pt>
                <c:pt idx="12733">
                  <c:v>71.61999999999999</c:v>
                </c:pt>
                <c:pt idx="12734">
                  <c:v>71.61999999999999</c:v>
                </c:pt>
                <c:pt idx="12735">
                  <c:v>71.576999999999998</c:v>
                </c:pt>
                <c:pt idx="12736">
                  <c:v>71.576999999999998</c:v>
                </c:pt>
                <c:pt idx="12737">
                  <c:v>71.533000000000001</c:v>
                </c:pt>
                <c:pt idx="12738">
                  <c:v>71.533000000000001</c:v>
                </c:pt>
                <c:pt idx="12739">
                  <c:v>71.533000000000001</c:v>
                </c:pt>
                <c:pt idx="12740">
                  <c:v>71.533000000000001</c:v>
                </c:pt>
                <c:pt idx="12741">
                  <c:v>71.533000000000001</c:v>
                </c:pt>
                <c:pt idx="12742">
                  <c:v>71.533000000000001</c:v>
                </c:pt>
                <c:pt idx="12743">
                  <c:v>71.576999999999998</c:v>
                </c:pt>
                <c:pt idx="12744">
                  <c:v>71.576999999999998</c:v>
                </c:pt>
                <c:pt idx="12745">
                  <c:v>71.61999999999999</c:v>
                </c:pt>
                <c:pt idx="12746">
                  <c:v>71.61999999999999</c:v>
                </c:pt>
                <c:pt idx="12747">
                  <c:v>71.61999999999999</c:v>
                </c:pt>
                <c:pt idx="12748">
                  <c:v>71.61999999999999</c:v>
                </c:pt>
                <c:pt idx="12749">
                  <c:v>71.61999999999999</c:v>
                </c:pt>
                <c:pt idx="12750">
                  <c:v>71.61999999999999</c:v>
                </c:pt>
                <c:pt idx="12751">
                  <c:v>71.61999999999999</c:v>
                </c:pt>
                <c:pt idx="12752">
                  <c:v>71.61999999999999</c:v>
                </c:pt>
                <c:pt idx="12753">
                  <c:v>71.661000000000001</c:v>
                </c:pt>
                <c:pt idx="12754">
                  <c:v>71.661000000000001</c:v>
                </c:pt>
                <c:pt idx="12755">
                  <c:v>71.661000000000001</c:v>
                </c:pt>
                <c:pt idx="12756">
                  <c:v>71.661000000000001</c:v>
                </c:pt>
                <c:pt idx="12757">
                  <c:v>71.703999999999994</c:v>
                </c:pt>
                <c:pt idx="12758">
                  <c:v>71.703999999999994</c:v>
                </c:pt>
                <c:pt idx="12759">
                  <c:v>71.748000000000005</c:v>
                </c:pt>
                <c:pt idx="12760">
                  <c:v>71.748000000000005</c:v>
                </c:pt>
                <c:pt idx="12761">
                  <c:v>71.748000000000005</c:v>
                </c:pt>
                <c:pt idx="12762">
                  <c:v>71.748000000000005</c:v>
                </c:pt>
                <c:pt idx="12763">
                  <c:v>71.790999999999997</c:v>
                </c:pt>
                <c:pt idx="12764">
                  <c:v>71.790999999999997</c:v>
                </c:pt>
                <c:pt idx="12765">
                  <c:v>71.790999999999997</c:v>
                </c:pt>
                <c:pt idx="12766">
                  <c:v>71.790999999999997</c:v>
                </c:pt>
                <c:pt idx="12767">
                  <c:v>71.790999999999997</c:v>
                </c:pt>
                <c:pt idx="12768">
                  <c:v>71.790999999999997</c:v>
                </c:pt>
                <c:pt idx="12769">
                  <c:v>71.790999999999997</c:v>
                </c:pt>
                <c:pt idx="12770">
                  <c:v>71.790999999999997</c:v>
                </c:pt>
                <c:pt idx="12771">
                  <c:v>71.790999999999997</c:v>
                </c:pt>
                <c:pt idx="12772">
                  <c:v>71.790999999999997</c:v>
                </c:pt>
                <c:pt idx="12773">
                  <c:v>71.834000000000003</c:v>
                </c:pt>
                <c:pt idx="12774">
                  <c:v>71.790999999999997</c:v>
                </c:pt>
                <c:pt idx="12775">
                  <c:v>71.790999999999997</c:v>
                </c:pt>
                <c:pt idx="12776">
                  <c:v>71.790999999999997</c:v>
                </c:pt>
                <c:pt idx="12777">
                  <c:v>71.790999999999997</c:v>
                </c:pt>
                <c:pt idx="12778">
                  <c:v>71.790999999999997</c:v>
                </c:pt>
                <c:pt idx="12779">
                  <c:v>71.790999999999997</c:v>
                </c:pt>
                <c:pt idx="12780">
                  <c:v>71.790999999999997</c:v>
                </c:pt>
                <c:pt idx="12781">
                  <c:v>71.748000000000005</c:v>
                </c:pt>
                <c:pt idx="12782">
                  <c:v>71.748000000000005</c:v>
                </c:pt>
                <c:pt idx="12783">
                  <c:v>71.748000000000005</c:v>
                </c:pt>
                <c:pt idx="12784">
                  <c:v>71.748000000000005</c:v>
                </c:pt>
                <c:pt idx="12785">
                  <c:v>71.748000000000005</c:v>
                </c:pt>
                <c:pt idx="12786">
                  <c:v>71.748000000000005</c:v>
                </c:pt>
                <c:pt idx="12787">
                  <c:v>71.790999999999997</c:v>
                </c:pt>
                <c:pt idx="12788">
                  <c:v>71.790999999999997</c:v>
                </c:pt>
                <c:pt idx="12789">
                  <c:v>71.790999999999997</c:v>
                </c:pt>
                <c:pt idx="12790">
                  <c:v>71.790999999999997</c:v>
                </c:pt>
                <c:pt idx="12791">
                  <c:v>71.790999999999997</c:v>
                </c:pt>
                <c:pt idx="12792">
                  <c:v>71.790999999999997</c:v>
                </c:pt>
                <c:pt idx="12793">
                  <c:v>71.790999999999997</c:v>
                </c:pt>
                <c:pt idx="12794">
                  <c:v>71.790999999999997</c:v>
                </c:pt>
                <c:pt idx="12795">
                  <c:v>71.790999999999997</c:v>
                </c:pt>
                <c:pt idx="12796">
                  <c:v>71.790999999999997</c:v>
                </c:pt>
                <c:pt idx="12797">
                  <c:v>71.834000000000003</c:v>
                </c:pt>
                <c:pt idx="12798">
                  <c:v>71.834000000000003</c:v>
                </c:pt>
                <c:pt idx="12799">
                  <c:v>71.834000000000003</c:v>
                </c:pt>
                <c:pt idx="12800">
                  <c:v>71.834000000000003</c:v>
                </c:pt>
                <c:pt idx="12801">
                  <c:v>71.876999999999981</c:v>
                </c:pt>
                <c:pt idx="12802">
                  <c:v>71.876999999999981</c:v>
                </c:pt>
                <c:pt idx="12803">
                  <c:v>71.876999999999981</c:v>
                </c:pt>
                <c:pt idx="12804">
                  <c:v>71.876999999999981</c:v>
                </c:pt>
                <c:pt idx="12805">
                  <c:v>71.876999999999981</c:v>
                </c:pt>
                <c:pt idx="12806">
                  <c:v>71.876999999999981</c:v>
                </c:pt>
                <c:pt idx="12807">
                  <c:v>71.876999999999981</c:v>
                </c:pt>
                <c:pt idx="12808">
                  <c:v>71.92</c:v>
                </c:pt>
                <c:pt idx="12809">
                  <c:v>71.92</c:v>
                </c:pt>
                <c:pt idx="12810">
                  <c:v>71.92</c:v>
                </c:pt>
                <c:pt idx="12811">
                  <c:v>71.964000000000027</c:v>
                </c:pt>
                <c:pt idx="12812">
                  <c:v>71.964000000000027</c:v>
                </c:pt>
                <c:pt idx="12813">
                  <c:v>71.964000000000027</c:v>
                </c:pt>
                <c:pt idx="12814">
                  <c:v>71.964000000000027</c:v>
                </c:pt>
                <c:pt idx="12815">
                  <c:v>71.964000000000027</c:v>
                </c:pt>
                <c:pt idx="12816">
                  <c:v>71.964000000000027</c:v>
                </c:pt>
                <c:pt idx="12817">
                  <c:v>71.964000000000027</c:v>
                </c:pt>
                <c:pt idx="12818">
                  <c:v>71.964000000000027</c:v>
                </c:pt>
                <c:pt idx="12819">
                  <c:v>71.964000000000027</c:v>
                </c:pt>
                <c:pt idx="12820">
                  <c:v>71.92</c:v>
                </c:pt>
                <c:pt idx="12821">
                  <c:v>71.92</c:v>
                </c:pt>
                <c:pt idx="12822">
                  <c:v>71.92</c:v>
                </c:pt>
                <c:pt idx="12823">
                  <c:v>71.92</c:v>
                </c:pt>
                <c:pt idx="12824">
                  <c:v>71.876999999999981</c:v>
                </c:pt>
                <c:pt idx="12825">
                  <c:v>71.876999999999981</c:v>
                </c:pt>
                <c:pt idx="12826">
                  <c:v>71.876999999999981</c:v>
                </c:pt>
                <c:pt idx="12827">
                  <c:v>71.876999999999981</c:v>
                </c:pt>
                <c:pt idx="12828">
                  <c:v>71.876999999999981</c:v>
                </c:pt>
                <c:pt idx="12829">
                  <c:v>71.876999999999981</c:v>
                </c:pt>
                <c:pt idx="12830">
                  <c:v>71.876999999999981</c:v>
                </c:pt>
                <c:pt idx="12831">
                  <c:v>71.876999999999981</c:v>
                </c:pt>
                <c:pt idx="12832">
                  <c:v>71.876999999999981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71.834000000000003</c:v>
                </c:pt>
                <c:pt idx="12839">
                  <c:v>71.834000000000003</c:v>
                </c:pt>
                <c:pt idx="12840">
                  <c:v>71.834000000000003</c:v>
                </c:pt>
                <c:pt idx="12841">
                  <c:v>71.834000000000003</c:v>
                </c:pt>
                <c:pt idx="12842">
                  <c:v>71.834000000000003</c:v>
                </c:pt>
                <c:pt idx="12843">
                  <c:v>71.834000000000003</c:v>
                </c:pt>
                <c:pt idx="12844">
                  <c:v>71.834000000000003</c:v>
                </c:pt>
                <c:pt idx="12845">
                  <c:v>71.834000000000003</c:v>
                </c:pt>
                <c:pt idx="12846">
                  <c:v>71.834000000000003</c:v>
                </c:pt>
                <c:pt idx="12847">
                  <c:v>71.834000000000003</c:v>
                </c:pt>
                <c:pt idx="12848">
                  <c:v>71.834000000000003</c:v>
                </c:pt>
                <c:pt idx="12849">
                  <c:v>71.790999999999997</c:v>
                </c:pt>
                <c:pt idx="12850">
                  <c:v>71.790999999999997</c:v>
                </c:pt>
                <c:pt idx="12851">
                  <c:v>71.790999999999997</c:v>
                </c:pt>
                <c:pt idx="12852">
                  <c:v>71.790999999999997</c:v>
                </c:pt>
                <c:pt idx="12853">
                  <c:v>71.748000000000005</c:v>
                </c:pt>
                <c:pt idx="12854">
                  <c:v>71.748000000000005</c:v>
                </c:pt>
                <c:pt idx="12855">
                  <c:v>71.703999999999994</c:v>
                </c:pt>
                <c:pt idx="12856">
                  <c:v>71.703999999999994</c:v>
                </c:pt>
                <c:pt idx="12857">
                  <c:v>71.661000000000001</c:v>
                </c:pt>
                <c:pt idx="12858">
                  <c:v>71.61999999999999</c:v>
                </c:pt>
                <c:pt idx="12859">
                  <c:v>71.61999999999999</c:v>
                </c:pt>
                <c:pt idx="12860">
                  <c:v>71.61999999999999</c:v>
                </c:pt>
                <c:pt idx="12861">
                  <c:v>71.61999999999999</c:v>
                </c:pt>
                <c:pt idx="12862">
                  <c:v>71.576999999999998</c:v>
                </c:pt>
                <c:pt idx="12863">
                  <c:v>71.576999999999998</c:v>
                </c:pt>
                <c:pt idx="12864">
                  <c:v>71.576999999999998</c:v>
                </c:pt>
                <c:pt idx="12865">
                  <c:v>71.61999999999999</c:v>
                </c:pt>
                <c:pt idx="12866">
                  <c:v>71.61999999999999</c:v>
                </c:pt>
                <c:pt idx="12867">
                  <c:v>71.61999999999999</c:v>
                </c:pt>
                <c:pt idx="12868">
                  <c:v>71.61999999999999</c:v>
                </c:pt>
                <c:pt idx="12869">
                  <c:v>71.661000000000001</c:v>
                </c:pt>
                <c:pt idx="12870">
                  <c:v>71.661000000000001</c:v>
                </c:pt>
                <c:pt idx="12871">
                  <c:v>71.661000000000001</c:v>
                </c:pt>
                <c:pt idx="12872">
                  <c:v>71.661000000000001</c:v>
                </c:pt>
                <c:pt idx="12873">
                  <c:v>71.703999999999994</c:v>
                </c:pt>
                <c:pt idx="12874">
                  <c:v>71.703999999999994</c:v>
                </c:pt>
                <c:pt idx="12875">
                  <c:v>71.703999999999994</c:v>
                </c:pt>
                <c:pt idx="12876">
                  <c:v>71.703999999999994</c:v>
                </c:pt>
                <c:pt idx="12877">
                  <c:v>71.703999999999994</c:v>
                </c:pt>
                <c:pt idx="12878">
                  <c:v>71.703999999999994</c:v>
                </c:pt>
                <c:pt idx="12879">
                  <c:v>71.748000000000005</c:v>
                </c:pt>
                <c:pt idx="12880">
                  <c:v>71.748000000000005</c:v>
                </c:pt>
                <c:pt idx="12881">
                  <c:v>71.748000000000005</c:v>
                </c:pt>
                <c:pt idx="12882">
                  <c:v>71.790999999999997</c:v>
                </c:pt>
                <c:pt idx="12883">
                  <c:v>71.790999999999997</c:v>
                </c:pt>
                <c:pt idx="12884">
                  <c:v>71.790999999999997</c:v>
                </c:pt>
                <c:pt idx="12885">
                  <c:v>71.834000000000003</c:v>
                </c:pt>
                <c:pt idx="12886">
                  <c:v>71.834000000000003</c:v>
                </c:pt>
                <c:pt idx="12887">
                  <c:v>71.834000000000003</c:v>
                </c:pt>
                <c:pt idx="12888">
                  <c:v>71.876999999999981</c:v>
                </c:pt>
                <c:pt idx="12889">
                  <c:v>71.876999999999981</c:v>
                </c:pt>
                <c:pt idx="12890">
                  <c:v>71.92</c:v>
                </c:pt>
                <c:pt idx="12891">
                  <c:v>71.92</c:v>
                </c:pt>
                <c:pt idx="12892">
                  <c:v>71.964000000000027</c:v>
                </c:pt>
                <c:pt idx="12893">
                  <c:v>71.964000000000027</c:v>
                </c:pt>
                <c:pt idx="12894">
                  <c:v>71.964000000000027</c:v>
                </c:pt>
                <c:pt idx="12895">
                  <c:v>72.007000000000005</c:v>
                </c:pt>
                <c:pt idx="12896">
                  <c:v>72.007000000000005</c:v>
                </c:pt>
                <c:pt idx="12897">
                  <c:v>72.007000000000005</c:v>
                </c:pt>
                <c:pt idx="12898">
                  <c:v>72.007000000000005</c:v>
                </c:pt>
                <c:pt idx="12899">
                  <c:v>72.007000000000005</c:v>
                </c:pt>
                <c:pt idx="12900">
                  <c:v>72.007000000000005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72.05</c:v>
                </c:pt>
                <c:pt idx="12905">
                  <c:v>72.05</c:v>
                </c:pt>
                <c:pt idx="12906">
                  <c:v>72.05</c:v>
                </c:pt>
                <c:pt idx="12907">
                  <c:v>72.05</c:v>
                </c:pt>
                <c:pt idx="12908">
                  <c:v>72.05</c:v>
                </c:pt>
                <c:pt idx="12909">
                  <c:v>72.05</c:v>
                </c:pt>
                <c:pt idx="12910">
                  <c:v>72.05</c:v>
                </c:pt>
                <c:pt idx="12911">
                  <c:v>72.05</c:v>
                </c:pt>
                <c:pt idx="12912">
                  <c:v>72.05</c:v>
                </c:pt>
                <c:pt idx="12913">
                  <c:v>72.05</c:v>
                </c:pt>
                <c:pt idx="12914">
                  <c:v>72.05</c:v>
                </c:pt>
                <c:pt idx="12915">
                  <c:v>72.05</c:v>
                </c:pt>
                <c:pt idx="12916">
                  <c:v>72.05</c:v>
                </c:pt>
                <c:pt idx="12917">
                  <c:v>72.05</c:v>
                </c:pt>
                <c:pt idx="12918">
                  <c:v>72.05</c:v>
                </c:pt>
                <c:pt idx="12919">
                  <c:v>72.05</c:v>
                </c:pt>
                <c:pt idx="12920">
                  <c:v>72.05</c:v>
                </c:pt>
                <c:pt idx="12921">
                  <c:v>72.007000000000005</c:v>
                </c:pt>
                <c:pt idx="12922">
                  <c:v>72.007000000000005</c:v>
                </c:pt>
                <c:pt idx="12923">
                  <c:v>72.007000000000005</c:v>
                </c:pt>
                <c:pt idx="12924">
                  <c:v>71.964000000000027</c:v>
                </c:pt>
                <c:pt idx="12925">
                  <c:v>71.964000000000027</c:v>
                </c:pt>
                <c:pt idx="12926">
                  <c:v>71.964000000000027</c:v>
                </c:pt>
                <c:pt idx="12927">
                  <c:v>71.964000000000027</c:v>
                </c:pt>
                <c:pt idx="12928">
                  <c:v>71.964000000000027</c:v>
                </c:pt>
                <c:pt idx="12929">
                  <c:v>71.964000000000027</c:v>
                </c:pt>
                <c:pt idx="12930">
                  <c:v>72.007000000000005</c:v>
                </c:pt>
                <c:pt idx="12931">
                  <c:v>72.007000000000005</c:v>
                </c:pt>
                <c:pt idx="12932">
                  <c:v>72.007000000000005</c:v>
                </c:pt>
                <c:pt idx="12933">
                  <c:v>72.007000000000005</c:v>
                </c:pt>
                <c:pt idx="12934">
                  <c:v>72.007000000000005</c:v>
                </c:pt>
                <c:pt idx="12935">
                  <c:v>72.007000000000005</c:v>
                </c:pt>
                <c:pt idx="12936">
                  <c:v>72.007000000000005</c:v>
                </c:pt>
                <c:pt idx="12937">
                  <c:v>71.964000000000027</c:v>
                </c:pt>
                <c:pt idx="12938">
                  <c:v>71.964000000000027</c:v>
                </c:pt>
                <c:pt idx="12939">
                  <c:v>71.964000000000027</c:v>
                </c:pt>
                <c:pt idx="12940">
                  <c:v>71.92</c:v>
                </c:pt>
                <c:pt idx="12941">
                  <c:v>71.92</c:v>
                </c:pt>
                <c:pt idx="12942">
                  <c:v>71.876999999999981</c:v>
                </c:pt>
                <c:pt idx="12943">
                  <c:v>71.876999999999981</c:v>
                </c:pt>
                <c:pt idx="12944">
                  <c:v>71.876999999999981</c:v>
                </c:pt>
                <c:pt idx="12945">
                  <c:v>71.876999999999981</c:v>
                </c:pt>
                <c:pt idx="12946">
                  <c:v>71.876999999999981</c:v>
                </c:pt>
                <c:pt idx="12947">
                  <c:v>71.876999999999981</c:v>
                </c:pt>
                <c:pt idx="12948">
                  <c:v>71.834000000000003</c:v>
                </c:pt>
                <c:pt idx="12949">
                  <c:v>71.834000000000003</c:v>
                </c:pt>
                <c:pt idx="12950">
                  <c:v>71.834000000000003</c:v>
                </c:pt>
                <c:pt idx="12951">
                  <c:v>71.834000000000003</c:v>
                </c:pt>
                <c:pt idx="12952">
                  <c:v>71.834000000000003</c:v>
                </c:pt>
                <c:pt idx="12953">
                  <c:v>71.834000000000003</c:v>
                </c:pt>
                <c:pt idx="12954">
                  <c:v>71.834000000000003</c:v>
                </c:pt>
                <c:pt idx="12955">
                  <c:v>71.834000000000003</c:v>
                </c:pt>
                <c:pt idx="12956">
                  <c:v>71.834000000000003</c:v>
                </c:pt>
                <c:pt idx="12957">
                  <c:v>71.790999999999997</c:v>
                </c:pt>
                <c:pt idx="12958">
                  <c:v>71.790999999999997</c:v>
                </c:pt>
                <c:pt idx="12959">
                  <c:v>71.790999999999997</c:v>
                </c:pt>
                <c:pt idx="12960">
                  <c:v>71.748000000000005</c:v>
                </c:pt>
                <c:pt idx="12961">
                  <c:v>71.748000000000005</c:v>
                </c:pt>
                <c:pt idx="12962">
                  <c:v>71.703999999999994</c:v>
                </c:pt>
                <c:pt idx="12963">
                  <c:v>71.703999999999994</c:v>
                </c:pt>
                <c:pt idx="12964">
                  <c:v>71.661000000000001</c:v>
                </c:pt>
                <c:pt idx="12965">
                  <c:v>71.661000000000001</c:v>
                </c:pt>
                <c:pt idx="12966">
                  <c:v>71.61999999999999</c:v>
                </c:pt>
                <c:pt idx="12967">
                  <c:v>71.61999999999999</c:v>
                </c:pt>
                <c:pt idx="12968">
                  <c:v>71.576999999999998</c:v>
                </c:pt>
                <c:pt idx="12969">
                  <c:v>71.533000000000001</c:v>
                </c:pt>
                <c:pt idx="12970">
                  <c:v>71.533000000000001</c:v>
                </c:pt>
                <c:pt idx="12971">
                  <c:v>71.489999999999995</c:v>
                </c:pt>
                <c:pt idx="12972">
                  <c:v>71.447000000000031</c:v>
                </c:pt>
                <c:pt idx="12973">
                  <c:v>71.447000000000031</c:v>
                </c:pt>
                <c:pt idx="12974">
                  <c:v>71.403999999999996</c:v>
                </c:pt>
                <c:pt idx="12975">
                  <c:v>71.361000000000004</c:v>
                </c:pt>
                <c:pt idx="12976">
                  <c:v>71.361000000000004</c:v>
                </c:pt>
                <c:pt idx="12977">
                  <c:v>71.361000000000004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71.316999999999993</c:v>
                </c:pt>
                <c:pt idx="12981">
                  <c:v>71.316999999999993</c:v>
                </c:pt>
                <c:pt idx="12982">
                  <c:v>71.316999999999993</c:v>
                </c:pt>
                <c:pt idx="12983">
                  <c:v>71.316999999999993</c:v>
                </c:pt>
                <c:pt idx="12984">
                  <c:v>71.316999999999993</c:v>
                </c:pt>
                <c:pt idx="12985">
                  <c:v>71.316999999999993</c:v>
                </c:pt>
                <c:pt idx="12986">
                  <c:v>71.316999999999993</c:v>
                </c:pt>
                <c:pt idx="12987">
                  <c:v>71.316999999999993</c:v>
                </c:pt>
                <c:pt idx="12988">
                  <c:v>71.316999999999993</c:v>
                </c:pt>
                <c:pt idx="12989">
                  <c:v>71.316999999999993</c:v>
                </c:pt>
                <c:pt idx="12990">
                  <c:v>71.316999999999993</c:v>
                </c:pt>
                <c:pt idx="12991">
                  <c:v>71.274000000000001</c:v>
                </c:pt>
                <c:pt idx="12992">
                  <c:v>71.274000000000001</c:v>
                </c:pt>
                <c:pt idx="12993">
                  <c:v>71.274000000000001</c:v>
                </c:pt>
                <c:pt idx="12994">
                  <c:v>71.274000000000001</c:v>
                </c:pt>
                <c:pt idx="12995">
                  <c:v>71.274000000000001</c:v>
                </c:pt>
                <c:pt idx="12996">
                  <c:v>71.274000000000001</c:v>
                </c:pt>
                <c:pt idx="12997">
                  <c:v>71.230999999999995</c:v>
                </c:pt>
                <c:pt idx="12998">
                  <c:v>71.230999999999995</c:v>
                </c:pt>
                <c:pt idx="12999">
                  <c:v>71.230999999999995</c:v>
                </c:pt>
                <c:pt idx="13000">
                  <c:v>71.230999999999995</c:v>
                </c:pt>
                <c:pt idx="13001">
                  <c:v>71.230999999999995</c:v>
                </c:pt>
                <c:pt idx="13002">
                  <c:v>71.19</c:v>
                </c:pt>
                <c:pt idx="13003">
                  <c:v>71.19</c:v>
                </c:pt>
                <c:pt idx="13004">
                  <c:v>71.19</c:v>
                </c:pt>
                <c:pt idx="13005">
                  <c:v>71.146000000000001</c:v>
                </c:pt>
                <c:pt idx="13006">
                  <c:v>71.146000000000001</c:v>
                </c:pt>
                <c:pt idx="13007">
                  <c:v>71.146000000000001</c:v>
                </c:pt>
                <c:pt idx="13008">
                  <c:v>71.146000000000001</c:v>
                </c:pt>
                <c:pt idx="13009">
                  <c:v>71.10299999999998</c:v>
                </c:pt>
                <c:pt idx="13010">
                  <c:v>71.10299999999998</c:v>
                </c:pt>
                <c:pt idx="13011">
                  <c:v>71.10299999999998</c:v>
                </c:pt>
                <c:pt idx="13012">
                  <c:v>71.10299999999998</c:v>
                </c:pt>
                <c:pt idx="13013">
                  <c:v>71.10299999999998</c:v>
                </c:pt>
                <c:pt idx="13014">
                  <c:v>71.146000000000001</c:v>
                </c:pt>
                <c:pt idx="13015">
                  <c:v>71.146000000000001</c:v>
                </c:pt>
                <c:pt idx="13016">
                  <c:v>71.146000000000001</c:v>
                </c:pt>
                <c:pt idx="13017">
                  <c:v>71.146000000000001</c:v>
                </c:pt>
                <c:pt idx="13018">
                  <c:v>71.146000000000001</c:v>
                </c:pt>
                <c:pt idx="13019">
                  <c:v>71.146000000000001</c:v>
                </c:pt>
                <c:pt idx="13020">
                  <c:v>71.146000000000001</c:v>
                </c:pt>
                <c:pt idx="13021">
                  <c:v>71.146000000000001</c:v>
                </c:pt>
                <c:pt idx="13022">
                  <c:v>71.10299999999998</c:v>
                </c:pt>
                <c:pt idx="13023">
                  <c:v>71.10299999999998</c:v>
                </c:pt>
                <c:pt idx="13024">
                  <c:v>71.10299999999998</c:v>
                </c:pt>
                <c:pt idx="13025">
                  <c:v>71.10299999999998</c:v>
                </c:pt>
                <c:pt idx="13026">
                  <c:v>71.10299999999998</c:v>
                </c:pt>
                <c:pt idx="13027">
                  <c:v>71.06</c:v>
                </c:pt>
                <c:pt idx="13028">
                  <c:v>71.06</c:v>
                </c:pt>
                <c:pt idx="13029">
                  <c:v>71.06</c:v>
                </c:pt>
                <c:pt idx="13030">
                  <c:v>71.06</c:v>
                </c:pt>
                <c:pt idx="13031">
                  <c:v>71.06</c:v>
                </c:pt>
                <c:pt idx="13032">
                  <c:v>71.06</c:v>
                </c:pt>
                <c:pt idx="13033">
                  <c:v>71.06</c:v>
                </c:pt>
                <c:pt idx="13034">
                  <c:v>71.06</c:v>
                </c:pt>
                <c:pt idx="13035">
                  <c:v>71.06</c:v>
                </c:pt>
                <c:pt idx="13036">
                  <c:v>71.016999999999996</c:v>
                </c:pt>
                <c:pt idx="13037">
                  <c:v>71.016999999999996</c:v>
                </c:pt>
                <c:pt idx="13038">
                  <c:v>71.016999999999996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70.930000000000007</c:v>
                </c:pt>
                <c:pt idx="13042">
                  <c:v>70.930000000000007</c:v>
                </c:pt>
                <c:pt idx="13043">
                  <c:v>70.930000000000007</c:v>
                </c:pt>
                <c:pt idx="13044">
                  <c:v>70.887</c:v>
                </c:pt>
                <c:pt idx="13045">
                  <c:v>70.887</c:v>
                </c:pt>
                <c:pt idx="13046">
                  <c:v>70.846000000000004</c:v>
                </c:pt>
                <c:pt idx="13047">
                  <c:v>70.846000000000004</c:v>
                </c:pt>
                <c:pt idx="13048">
                  <c:v>70.802999999999983</c:v>
                </c:pt>
                <c:pt idx="13049">
                  <c:v>70.802999999999983</c:v>
                </c:pt>
                <c:pt idx="13050">
                  <c:v>70.802999999999983</c:v>
                </c:pt>
                <c:pt idx="13051">
                  <c:v>70.759</c:v>
                </c:pt>
                <c:pt idx="13052">
                  <c:v>70.759</c:v>
                </c:pt>
                <c:pt idx="13053">
                  <c:v>70.759</c:v>
                </c:pt>
                <c:pt idx="13054">
                  <c:v>70.759</c:v>
                </c:pt>
                <c:pt idx="13055">
                  <c:v>70.759</c:v>
                </c:pt>
                <c:pt idx="13056">
                  <c:v>70.759</c:v>
                </c:pt>
                <c:pt idx="13057">
                  <c:v>70.759</c:v>
                </c:pt>
                <c:pt idx="13058">
                  <c:v>70.759</c:v>
                </c:pt>
                <c:pt idx="13059">
                  <c:v>70.759</c:v>
                </c:pt>
                <c:pt idx="13060">
                  <c:v>70.802999999999983</c:v>
                </c:pt>
                <c:pt idx="13061">
                  <c:v>70.802999999999983</c:v>
                </c:pt>
                <c:pt idx="13062">
                  <c:v>70.802999999999983</c:v>
                </c:pt>
                <c:pt idx="13063">
                  <c:v>70.802999999999983</c:v>
                </c:pt>
                <c:pt idx="13064">
                  <c:v>70.802999999999983</c:v>
                </c:pt>
                <c:pt idx="13065">
                  <c:v>70.802999999999983</c:v>
                </c:pt>
                <c:pt idx="13066">
                  <c:v>70.802999999999983</c:v>
                </c:pt>
                <c:pt idx="13067">
                  <c:v>70.802999999999983</c:v>
                </c:pt>
                <c:pt idx="13068">
                  <c:v>70.802999999999983</c:v>
                </c:pt>
                <c:pt idx="13069">
                  <c:v>70.802999999999983</c:v>
                </c:pt>
                <c:pt idx="13070">
                  <c:v>70.802999999999983</c:v>
                </c:pt>
                <c:pt idx="13071">
                  <c:v>70.802999999999983</c:v>
                </c:pt>
                <c:pt idx="13072">
                  <c:v>70.802999999999983</c:v>
                </c:pt>
                <c:pt idx="13073">
                  <c:v>70.802999999999983</c:v>
                </c:pt>
                <c:pt idx="13074">
                  <c:v>70.802999999999983</c:v>
                </c:pt>
                <c:pt idx="13075">
                  <c:v>70.846000000000004</c:v>
                </c:pt>
                <c:pt idx="13076">
                  <c:v>70.802999999999983</c:v>
                </c:pt>
                <c:pt idx="13077">
                  <c:v>70.802999999999983</c:v>
                </c:pt>
                <c:pt idx="13078">
                  <c:v>70.846000000000004</c:v>
                </c:pt>
                <c:pt idx="13079">
                  <c:v>70.846000000000004</c:v>
                </c:pt>
                <c:pt idx="13080">
                  <c:v>70.846000000000004</c:v>
                </c:pt>
                <c:pt idx="13081">
                  <c:v>70.846000000000004</c:v>
                </c:pt>
                <c:pt idx="13082">
                  <c:v>70.846000000000004</c:v>
                </c:pt>
                <c:pt idx="13083">
                  <c:v>70.846000000000004</c:v>
                </c:pt>
                <c:pt idx="13084">
                  <c:v>70.802999999999983</c:v>
                </c:pt>
                <c:pt idx="13085">
                  <c:v>70.802999999999983</c:v>
                </c:pt>
                <c:pt idx="13086">
                  <c:v>70.802999999999983</c:v>
                </c:pt>
                <c:pt idx="13087">
                  <c:v>70.802999999999983</c:v>
                </c:pt>
                <c:pt idx="13088">
                  <c:v>70.759</c:v>
                </c:pt>
                <c:pt idx="13089">
                  <c:v>70.759</c:v>
                </c:pt>
                <c:pt idx="13090">
                  <c:v>70.759</c:v>
                </c:pt>
                <c:pt idx="13091">
                  <c:v>70.759</c:v>
                </c:pt>
                <c:pt idx="13092">
                  <c:v>70.759</c:v>
                </c:pt>
                <c:pt idx="13093">
                  <c:v>70.802999999999983</c:v>
                </c:pt>
                <c:pt idx="13094">
                  <c:v>70.802999999999983</c:v>
                </c:pt>
                <c:pt idx="13095">
                  <c:v>70.802999999999983</c:v>
                </c:pt>
                <c:pt idx="13096">
                  <c:v>70.802999999999983</c:v>
                </c:pt>
                <c:pt idx="13097">
                  <c:v>70.846000000000004</c:v>
                </c:pt>
                <c:pt idx="13098">
                  <c:v>70.846000000000004</c:v>
                </c:pt>
                <c:pt idx="13099">
                  <c:v>70.846000000000004</c:v>
                </c:pt>
                <c:pt idx="13100">
                  <c:v>70.846000000000004</c:v>
                </c:pt>
                <c:pt idx="13101">
                  <c:v>70.846000000000004</c:v>
                </c:pt>
                <c:pt idx="13102">
                  <c:v>70.846000000000004</c:v>
                </c:pt>
                <c:pt idx="13103">
                  <c:v>70.846000000000004</c:v>
                </c:pt>
                <c:pt idx="13104">
                  <c:v>70.846000000000004</c:v>
                </c:pt>
                <c:pt idx="13105">
                  <c:v>70.846000000000004</c:v>
                </c:pt>
                <c:pt idx="13106">
                  <c:v>70.846000000000004</c:v>
                </c:pt>
                <c:pt idx="13107">
                  <c:v>70.846000000000004</c:v>
                </c:pt>
                <c:pt idx="13108">
                  <c:v>70.846000000000004</c:v>
                </c:pt>
                <c:pt idx="13109">
                  <c:v>70.846000000000004</c:v>
                </c:pt>
                <c:pt idx="13110">
                  <c:v>70.846000000000004</c:v>
                </c:pt>
                <c:pt idx="13111">
                  <c:v>70.846000000000004</c:v>
                </c:pt>
                <c:pt idx="13112">
                  <c:v>70.846000000000004</c:v>
                </c:pt>
                <c:pt idx="13113">
                  <c:v>70.887</c:v>
                </c:pt>
                <c:pt idx="13114">
                  <c:v>70.887</c:v>
                </c:pt>
                <c:pt idx="13115">
                  <c:v>70.887</c:v>
                </c:pt>
                <c:pt idx="13116">
                  <c:v>70.887</c:v>
                </c:pt>
                <c:pt idx="13117">
                  <c:v>70.887</c:v>
                </c:pt>
                <c:pt idx="13118">
                  <c:v>70.887</c:v>
                </c:pt>
                <c:pt idx="13119">
                  <c:v>70.887</c:v>
                </c:pt>
                <c:pt idx="13120">
                  <c:v>70.887</c:v>
                </c:pt>
                <c:pt idx="13121">
                  <c:v>70.846000000000004</c:v>
                </c:pt>
                <c:pt idx="13122">
                  <c:v>70.846000000000004</c:v>
                </c:pt>
                <c:pt idx="13123">
                  <c:v>70.846000000000004</c:v>
                </c:pt>
                <c:pt idx="13124">
                  <c:v>70.846000000000004</c:v>
                </c:pt>
                <c:pt idx="13125">
                  <c:v>70.802999999999983</c:v>
                </c:pt>
                <c:pt idx="13126">
                  <c:v>70.802999999999983</c:v>
                </c:pt>
                <c:pt idx="13127">
                  <c:v>70.802999999999983</c:v>
                </c:pt>
                <c:pt idx="13128">
                  <c:v>70.759</c:v>
                </c:pt>
                <c:pt idx="13129">
                  <c:v>70.759</c:v>
                </c:pt>
                <c:pt idx="13130">
                  <c:v>70.759</c:v>
                </c:pt>
                <c:pt idx="13131">
                  <c:v>70.715999999999994</c:v>
                </c:pt>
                <c:pt idx="13132">
                  <c:v>70.672999999999988</c:v>
                </c:pt>
                <c:pt idx="13133">
                  <c:v>70.672999999999988</c:v>
                </c:pt>
                <c:pt idx="13134">
                  <c:v>70.63</c:v>
                </c:pt>
                <c:pt idx="13135">
                  <c:v>70.63</c:v>
                </c:pt>
                <c:pt idx="13136">
                  <c:v>70.587000000000003</c:v>
                </c:pt>
                <c:pt idx="13137">
                  <c:v>70.587000000000003</c:v>
                </c:pt>
                <c:pt idx="13138">
                  <c:v>70.543000000000006</c:v>
                </c:pt>
                <c:pt idx="13139">
                  <c:v>70.543000000000006</c:v>
                </c:pt>
                <c:pt idx="13140">
                  <c:v>70.501999999999995</c:v>
                </c:pt>
                <c:pt idx="13141">
                  <c:v>70.501999999999995</c:v>
                </c:pt>
                <c:pt idx="13142">
                  <c:v>70.459000000000003</c:v>
                </c:pt>
                <c:pt idx="13143">
                  <c:v>70.459000000000003</c:v>
                </c:pt>
                <c:pt idx="13144">
                  <c:v>70.459000000000003</c:v>
                </c:pt>
                <c:pt idx="13145">
                  <c:v>70.415999999999997</c:v>
                </c:pt>
                <c:pt idx="13146">
                  <c:v>70.415999999999997</c:v>
                </c:pt>
                <c:pt idx="13147">
                  <c:v>70.415999999999997</c:v>
                </c:pt>
                <c:pt idx="13148">
                  <c:v>70.371999999999986</c:v>
                </c:pt>
                <c:pt idx="13149">
                  <c:v>70.371999999999986</c:v>
                </c:pt>
                <c:pt idx="13150">
                  <c:v>70.371999999999986</c:v>
                </c:pt>
                <c:pt idx="13151">
                  <c:v>70.371999999999986</c:v>
                </c:pt>
                <c:pt idx="13152">
                  <c:v>70.371999999999986</c:v>
                </c:pt>
                <c:pt idx="13153">
                  <c:v>70.371999999999986</c:v>
                </c:pt>
                <c:pt idx="13154">
                  <c:v>70.371999999999986</c:v>
                </c:pt>
                <c:pt idx="13155">
                  <c:v>70.371999999999986</c:v>
                </c:pt>
                <c:pt idx="13156">
                  <c:v>70.371999999999986</c:v>
                </c:pt>
                <c:pt idx="13157">
                  <c:v>70.371999999999986</c:v>
                </c:pt>
                <c:pt idx="13158">
                  <c:v>70.371999999999986</c:v>
                </c:pt>
                <c:pt idx="13159">
                  <c:v>70.371999999999986</c:v>
                </c:pt>
                <c:pt idx="13160">
                  <c:v>70.371999999999986</c:v>
                </c:pt>
                <c:pt idx="13161">
                  <c:v>70.371999999999986</c:v>
                </c:pt>
                <c:pt idx="13162">
                  <c:v>70.415999999999997</c:v>
                </c:pt>
                <c:pt idx="13163">
                  <c:v>70.415999999999997</c:v>
                </c:pt>
                <c:pt idx="13164">
                  <c:v>70.415999999999997</c:v>
                </c:pt>
                <c:pt idx="13165">
                  <c:v>70.415999999999997</c:v>
                </c:pt>
                <c:pt idx="13166">
                  <c:v>70.415999999999997</c:v>
                </c:pt>
                <c:pt idx="13167">
                  <c:v>70.415999999999997</c:v>
                </c:pt>
                <c:pt idx="13168">
                  <c:v>70.415999999999997</c:v>
                </c:pt>
                <c:pt idx="13169">
                  <c:v>70.415999999999997</c:v>
                </c:pt>
                <c:pt idx="13170">
                  <c:v>70.371999999999986</c:v>
                </c:pt>
                <c:pt idx="13171">
                  <c:v>70.371999999999986</c:v>
                </c:pt>
                <c:pt idx="13172">
                  <c:v>70.371999999999986</c:v>
                </c:pt>
                <c:pt idx="13173">
                  <c:v>70.371999999999986</c:v>
                </c:pt>
                <c:pt idx="13174">
                  <c:v>70.371999999999986</c:v>
                </c:pt>
                <c:pt idx="13175">
                  <c:v>70.371999999999986</c:v>
                </c:pt>
                <c:pt idx="13176">
                  <c:v>70.371999999999986</c:v>
                </c:pt>
                <c:pt idx="13177">
                  <c:v>70.371999999999986</c:v>
                </c:pt>
                <c:pt idx="13178">
                  <c:v>70.371999999999986</c:v>
                </c:pt>
                <c:pt idx="13179">
                  <c:v>70.371999999999986</c:v>
                </c:pt>
                <c:pt idx="13180">
                  <c:v>70.371999999999986</c:v>
                </c:pt>
                <c:pt idx="13181">
                  <c:v>70.371999999999986</c:v>
                </c:pt>
                <c:pt idx="13182">
                  <c:v>70.371999999999986</c:v>
                </c:pt>
                <c:pt idx="13183">
                  <c:v>70.371999999999986</c:v>
                </c:pt>
                <c:pt idx="13184">
                  <c:v>70.371999999999986</c:v>
                </c:pt>
                <c:pt idx="13185">
                  <c:v>70.371999999999986</c:v>
                </c:pt>
                <c:pt idx="13186">
                  <c:v>70.328999999999979</c:v>
                </c:pt>
                <c:pt idx="13187">
                  <c:v>70.328999999999979</c:v>
                </c:pt>
                <c:pt idx="13188">
                  <c:v>70.328999999999979</c:v>
                </c:pt>
                <c:pt idx="13189">
                  <c:v>70.328999999999979</c:v>
                </c:pt>
                <c:pt idx="13190">
                  <c:v>70.328999999999979</c:v>
                </c:pt>
                <c:pt idx="13191">
                  <c:v>70.328999999999979</c:v>
                </c:pt>
                <c:pt idx="13192">
                  <c:v>70.328999999999979</c:v>
                </c:pt>
                <c:pt idx="13193">
                  <c:v>70.328999999999979</c:v>
                </c:pt>
                <c:pt idx="13194">
                  <c:v>70.371999999999986</c:v>
                </c:pt>
                <c:pt idx="13195">
                  <c:v>70.371999999999986</c:v>
                </c:pt>
                <c:pt idx="13196">
                  <c:v>70.415999999999997</c:v>
                </c:pt>
                <c:pt idx="13197">
                  <c:v>70.415999999999997</c:v>
                </c:pt>
                <c:pt idx="13198">
                  <c:v>70.459000000000003</c:v>
                </c:pt>
                <c:pt idx="13199">
                  <c:v>70.459000000000003</c:v>
                </c:pt>
                <c:pt idx="13200">
                  <c:v>70.459000000000003</c:v>
                </c:pt>
                <c:pt idx="13201">
                  <c:v>70.459000000000003</c:v>
                </c:pt>
                <c:pt idx="13202">
                  <c:v>70.501999999999995</c:v>
                </c:pt>
                <c:pt idx="13203">
                  <c:v>70.501999999999995</c:v>
                </c:pt>
                <c:pt idx="13204">
                  <c:v>70.501999999999995</c:v>
                </c:pt>
                <c:pt idx="13205">
                  <c:v>70.501999999999995</c:v>
                </c:pt>
                <c:pt idx="13206">
                  <c:v>70.501999999999995</c:v>
                </c:pt>
                <c:pt idx="13207">
                  <c:v>70.501999999999995</c:v>
                </c:pt>
                <c:pt idx="13208">
                  <c:v>70.501999999999995</c:v>
                </c:pt>
                <c:pt idx="13209">
                  <c:v>70.501999999999995</c:v>
                </c:pt>
                <c:pt idx="13210">
                  <c:v>70.501999999999995</c:v>
                </c:pt>
                <c:pt idx="13211">
                  <c:v>70.501999999999995</c:v>
                </c:pt>
                <c:pt idx="13212">
                  <c:v>70.543000000000006</c:v>
                </c:pt>
                <c:pt idx="13213">
                  <c:v>70.543000000000006</c:v>
                </c:pt>
                <c:pt idx="13214">
                  <c:v>70.543000000000006</c:v>
                </c:pt>
                <c:pt idx="13215">
                  <c:v>70.543000000000006</c:v>
                </c:pt>
                <c:pt idx="13216">
                  <c:v>70.543000000000006</c:v>
                </c:pt>
                <c:pt idx="13217">
                  <c:v>70.543000000000006</c:v>
                </c:pt>
                <c:pt idx="13218">
                  <c:v>70.587000000000003</c:v>
                </c:pt>
                <c:pt idx="13219">
                  <c:v>70.587000000000003</c:v>
                </c:pt>
                <c:pt idx="13220">
                  <c:v>70.587000000000003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70.672999999999988</c:v>
                </c:pt>
                <c:pt idx="13225">
                  <c:v>70.672999999999988</c:v>
                </c:pt>
                <c:pt idx="13226">
                  <c:v>70.672999999999988</c:v>
                </c:pt>
                <c:pt idx="13227">
                  <c:v>70.672999999999988</c:v>
                </c:pt>
                <c:pt idx="13228">
                  <c:v>70.63</c:v>
                </c:pt>
                <c:pt idx="13229">
                  <c:v>70.63</c:v>
                </c:pt>
                <c:pt idx="13230">
                  <c:v>70.63</c:v>
                </c:pt>
                <c:pt idx="13231">
                  <c:v>70.63</c:v>
                </c:pt>
                <c:pt idx="13232">
                  <c:v>70.63</c:v>
                </c:pt>
                <c:pt idx="13233">
                  <c:v>70.63</c:v>
                </c:pt>
                <c:pt idx="13234">
                  <c:v>70.63</c:v>
                </c:pt>
                <c:pt idx="13235">
                  <c:v>70.63</c:v>
                </c:pt>
                <c:pt idx="13236">
                  <c:v>70.672999999999988</c:v>
                </c:pt>
                <c:pt idx="13237">
                  <c:v>70.672999999999988</c:v>
                </c:pt>
                <c:pt idx="13238">
                  <c:v>70.672999999999988</c:v>
                </c:pt>
                <c:pt idx="13239">
                  <c:v>70.672999999999988</c:v>
                </c:pt>
                <c:pt idx="13240">
                  <c:v>70.672999999999988</c:v>
                </c:pt>
                <c:pt idx="13241">
                  <c:v>70.63</c:v>
                </c:pt>
                <c:pt idx="13242">
                  <c:v>70.63</c:v>
                </c:pt>
                <c:pt idx="13243">
                  <c:v>70.63</c:v>
                </c:pt>
                <c:pt idx="13244">
                  <c:v>70.63</c:v>
                </c:pt>
                <c:pt idx="13245">
                  <c:v>70.63</c:v>
                </c:pt>
                <c:pt idx="13246">
                  <c:v>70.63</c:v>
                </c:pt>
                <c:pt idx="13247">
                  <c:v>70.587000000000003</c:v>
                </c:pt>
                <c:pt idx="13248">
                  <c:v>70.587000000000003</c:v>
                </c:pt>
                <c:pt idx="13249">
                  <c:v>70.587000000000003</c:v>
                </c:pt>
                <c:pt idx="13250">
                  <c:v>70.587000000000003</c:v>
                </c:pt>
                <c:pt idx="13251">
                  <c:v>70.587000000000003</c:v>
                </c:pt>
                <c:pt idx="13252">
                  <c:v>70.587000000000003</c:v>
                </c:pt>
                <c:pt idx="13253">
                  <c:v>70.587000000000003</c:v>
                </c:pt>
                <c:pt idx="13254">
                  <c:v>70.587000000000003</c:v>
                </c:pt>
                <c:pt idx="13255">
                  <c:v>70.587000000000003</c:v>
                </c:pt>
                <c:pt idx="13256">
                  <c:v>70.543000000000006</c:v>
                </c:pt>
                <c:pt idx="13257">
                  <c:v>70.543000000000006</c:v>
                </c:pt>
                <c:pt idx="13258">
                  <c:v>70.543000000000006</c:v>
                </c:pt>
                <c:pt idx="13259">
                  <c:v>70.543000000000006</c:v>
                </c:pt>
                <c:pt idx="13260">
                  <c:v>70.501999999999995</c:v>
                </c:pt>
                <c:pt idx="13261">
                  <c:v>70.501999999999995</c:v>
                </c:pt>
                <c:pt idx="13262">
                  <c:v>70.501999999999995</c:v>
                </c:pt>
                <c:pt idx="13263">
                  <c:v>70.501999999999995</c:v>
                </c:pt>
                <c:pt idx="13264">
                  <c:v>70.459000000000003</c:v>
                </c:pt>
                <c:pt idx="13265">
                  <c:v>70.459000000000003</c:v>
                </c:pt>
                <c:pt idx="13266">
                  <c:v>70.459000000000003</c:v>
                </c:pt>
                <c:pt idx="13267">
                  <c:v>70.415999999999997</c:v>
                </c:pt>
                <c:pt idx="13268">
                  <c:v>70.415999999999997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70.328999999999979</c:v>
                </c:pt>
                <c:pt idx="13272">
                  <c:v>70.328999999999979</c:v>
                </c:pt>
                <c:pt idx="13273">
                  <c:v>70.328999999999979</c:v>
                </c:pt>
                <c:pt idx="13274">
                  <c:v>70.286000000000001</c:v>
                </c:pt>
                <c:pt idx="13275">
                  <c:v>70.286000000000001</c:v>
                </c:pt>
                <c:pt idx="13276">
                  <c:v>70.286000000000001</c:v>
                </c:pt>
                <c:pt idx="13277">
                  <c:v>70.242999999999995</c:v>
                </c:pt>
                <c:pt idx="13278">
                  <c:v>70.242999999999995</c:v>
                </c:pt>
                <c:pt idx="13279">
                  <c:v>70.242999999999995</c:v>
                </c:pt>
                <c:pt idx="13280">
                  <c:v>70.242999999999995</c:v>
                </c:pt>
                <c:pt idx="13281">
                  <c:v>70.242999999999995</c:v>
                </c:pt>
                <c:pt idx="13282">
                  <c:v>70.242999999999995</c:v>
                </c:pt>
                <c:pt idx="13283">
                  <c:v>70.242999999999995</c:v>
                </c:pt>
                <c:pt idx="13284">
                  <c:v>70.200999999999993</c:v>
                </c:pt>
                <c:pt idx="13285">
                  <c:v>70.200999999999993</c:v>
                </c:pt>
                <c:pt idx="13286">
                  <c:v>70.200999999999993</c:v>
                </c:pt>
                <c:pt idx="13287">
                  <c:v>70.200999999999993</c:v>
                </c:pt>
                <c:pt idx="13288">
                  <c:v>70.157999999999987</c:v>
                </c:pt>
                <c:pt idx="13289">
                  <c:v>70.157999999999987</c:v>
                </c:pt>
                <c:pt idx="13290">
                  <c:v>70.157999999999987</c:v>
                </c:pt>
                <c:pt idx="13291">
                  <c:v>70.157999999999987</c:v>
                </c:pt>
                <c:pt idx="13292">
                  <c:v>70.157999999999987</c:v>
                </c:pt>
                <c:pt idx="13293">
                  <c:v>70.157999999999987</c:v>
                </c:pt>
                <c:pt idx="13294">
                  <c:v>70.157999999999987</c:v>
                </c:pt>
                <c:pt idx="13295">
                  <c:v>70.157999999999987</c:v>
                </c:pt>
                <c:pt idx="13296">
                  <c:v>70.157999999999987</c:v>
                </c:pt>
                <c:pt idx="13297">
                  <c:v>70.157999999999987</c:v>
                </c:pt>
                <c:pt idx="13298">
                  <c:v>70.157999999999987</c:v>
                </c:pt>
                <c:pt idx="13299">
                  <c:v>70.157999999999987</c:v>
                </c:pt>
                <c:pt idx="13300">
                  <c:v>70.157999999999987</c:v>
                </c:pt>
                <c:pt idx="13301">
                  <c:v>70.157999999999987</c:v>
                </c:pt>
                <c:pt idx="13302">
                  <c:v>70.157999999999987</c:v>
                </c:pt>
                <c:pt idx="13303">
                  <c:v>70.157999999999987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70.242999999999995</c:v>
                </c:pt>
                <c:pt idx="13315">
                  <c:v>70.242999999999995</c:v>
                </c:pt>
                <c:pt idx="13316">
                  <c:v>70.242999999999995</c:v>
                </c:pt>
                <c:pt idx="13317">
                  <c:v>70.242999999999995</c:v>
                </c:pt>
                <c:pt idx="13318">
                  <c:v>70.242999999999995</c:v>
                </c:pt>
                <c:pt idx="13319">
                  <c:v>70.286000000000001</c:v>
                </c:pt>
                <c:pt idx="13320">
                  <c:v>70.242999999999995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70.242999999999995</c:v>
                </c:pt>
                <c:pt idx="13325">
                  <c:v>70.242999999999995</c:v>
                </c:pt>
                <c:pt idx="13326">
                  <c:v>70.242999999999995</c:v>
                </c:pt>
                <c:pt idx="13327">
                  <c:v>70.242999999999995</c:v>
                </c:pt>
                <c:pt idx="13328">
                  <c:v>70.242999999999995</c:v>
                </c:pt>
                <c:pt idx="13329">
                  <c:v>70.242999999999995</c:v>
                </c:pt>
                <c:pt idx="13330">
                  <c:v>70.242999999999995</c:v>
                </c:pt>
                <c:pt idx="13331">
                  <c:v>70.242999999999995</c:v>
                </c:pt>
                <c:pt idx="13332">
                  <c:v>70.242999999999995</c:v>
                </c:pt>
                <c:pt idx="13333">
                  <c:v>70.242999999999995</c:v>
                </c:pt>
                <c:pt idx="13334">
                  <c:v>70.200999999999993</c:v>
                </c:pt>
                <c:pt idx="13335">
                  <c:v>70.200999999999993</c:v>
                </c:pt>
                <c:pt idx="13336">
                  <c:v>70.200999999999993</c:v>
                </c:pt>
                <c:pt idx="13337">
                  <c:v>70.157999999999987</c:v>
                </c:pt>
                <c:pt idx="13338">
                  <c:v>70.157999999999987</c:v>
                </c:pt>
                <c:pt idx="13339">
                  <c:v>70.114999999999995</c:v>
                </c:pt>
                <c:pt idx="13340">
                  <c:v>70.114999999999995</c:v>
                </c:pt>
                <c:pt idx="13341">
                  <c:v>70.114999999999995</c:v>
                </c:pt>
                <c:pt idx="13342">
                  <c:v>70.072000000000003</c:v>
                </c:pt>
                <c:pt idx="13343">
                  <c:v>70.072000000000003</c:v>
                </c:pt>
                <c:pt idx="13344">
                  <c:v>70.072000000000003</c:v>
                </c:pt>
                <c:pt idx="13345">
                  <c:v>70.072000000000003</c:v>
                </c:pt>
                <c:pt idx="13346">
                  <c:v>70.072000000000003</c:v>
                </c:pt>
                <c:pt idx="13347">
                  <c:v>70.072000000000003</c:v>
                </c:pt>
                <c:pt idx="13348">
                  <c:v>70.072000000000003</c:v>
                </c:pt>
                <c:pt idx="13349">
                  <c:v>70.072000000000003</c:v>
                </c:pt>
                <c:pt idx="13350">
                  <c:v>70.072000000000003</c:v>
                </c:pt>
                <c:pt idx="13351">
                  <c:v>70.072000000000003</c:v>
                </c:pt>
                <c:pt idx="13352">
                  <c:v>70.114999999999995</c:v>
                </c:pt>
                <c:pt idx="13353">
                  <c:v>70.114999999999995</c:v>
                </c:pt>
                <c:pt idx="13354">
                  <c:v>70.114999999999995</c:v>
                </c:pt>
                <c:pt idx="13355">
                  <c:v>70.114999999999995</c:v>
                </c:pt>
                <c:pt idx="13356">
                  <c:v>70.114999999999995</c:v>
                </c:pt>
                <c:pt idx="13357">
                  <c:v>70.157999999999987</c:v>
                </c:pt>
                <c:pt idx="13358">
                  <c:v>70.157999999999987</c:v>
                </c:pt>
                <c:pt idx="13359">
                  <c:v>70.157999999999987</c:v>
                </c:pt>
                <c:pt idx="13360">
                  <c:v>70.157999999999987</c:v>
                </c:pt>
                <c:pt idx="13361">
                  <c:v>70.157999999999987</c:v>
                </c:pt>
                <c:pt idx="13362">
                  <c:v>70.157999999999987</c:v>
                </c:pt>
                <c:pt idx="13363">
                  <c:v>70.157999999999987</c:v>
                </c:pt>
                <c:pt idx="13364">
                  <c:v>70.157999999999987</c:v>
                </c:pt>
                <c:pt idx="13365">
                  <c:v>70.157999999999987</c:v>
                </c:pt>
                <c:pt idx="13366">
                  <c:v>70.157999999999987</c:v>
                </c:pt>
                <c:pt idx="13367">
                  <c:v>70.157999999999987</c:v>
                </c:pt>
                <c:pt idx="13368">
                  <c:v>70.157999999999987</c:v>
                </c:pt>
                <c:pt idx="13369">
                  <c:v>70.157999999999987</c:v>
                </c:pt>
                <c:pt idx="13370">
                  <c:v>70.200999999999993</c:v>
                </c:pt>
                <c:pt idx="13371">
                  <c:v>70.200999999999993</c:v>
                </c:pt>
                <c:pt idx="13372">
                  <c:v>70.200999999999993</c:v>
                </c:pt>
                <c:pt idx="13373">
                  <c:v>70.242999999999995</c:v>
                </c:pt>
                <c:pt idx="13374">
                  <c:v>70.242999999999995</c:v>
                </c:pt>
                <c:pt idx="13375">
                  <c:v>70.242999999999995</c:v>
                </c:pt>
                <c:pt idx="13376">
                  <c:v>70.242999999999995</c:v>
                </c:pt>
                <c:pt idx="13377">
                  <c:v>70.242999999999995</c:v>
                </c:pt>
                <c:pt idx="13378">
                  <c:v>70.242999999999995</c:v>
                </c:pt>
                <c:pt idx="13379">
                  <c:v>70.242999999999995</c:v>
                </c:pt>
                <c:pt idx="13380">
                  <c:v>70.242999999999995</c:v>
                </c:pt>
                <c:pt idx="13381">
                  <c:v>70.200999999999993</c:v>
                </c:pt>
                <c:pt idx="13382">
                  <c:v>70.200999999999993</c:v>
                </c:pt>
                <c:pt idx="13383">
                  <c:v>70.200999999999993</c:v>
                </c:pt>
                <c:pt idx="13384">
                  <c:v>70.242999999999995</c:v>
                </c:pt>
                <c:pt idx="13385">
                  <c:v>70.242999999999995</c:v>
                </c:pt>
                <c:pt idx="13386">
                  <c:v>70.242999999999995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70.328999999999979</c:v>
                </c:pt>
                <c:pt idx="13390">
                  <c:v>70.328999999999979</c:v>
                </c:pt>
                <c:pt idx="13391">
                  <c:v>70.328999999999979</c:v>
                </c:pt>
                <c:pt idx="13392">
                  <c:v>70.371999999999986</c:v>
                </c:pt>
                <c:pt idx="13393">
                  <c:v>70.371999999999986</c:v>
                </c:pt>
                <c:pt idx="13394">
                  <c:v>70.371999999999986</c:v>
                </c:pt>
                <c:pt idx="13395">
                  <c:v>70.371999999999986</c:v>
                </c:pt>
                <c:pt idx="13396">
                  <c:v>70.371999999999986</c:v>
                </c:pt>
                <c:pt idx="13397">
                  <c:v>70.371999999999986</c:v>
                </c:pt>
                <c:pt idx="13398">
                  <c:v>70.371999999999986</c:v>
                </c:pt>
                <c:pt idx="13399">
                  <c:v>70.371999999999986</c:v>
                </c:pt>
                <c:pt idx="13400">
                  <c:v>70.371999999999986</c:v>
                </c:pt>
                <c:pt idx="13401">
                  <c:v>70.371999999999986</c:v>
                </c:pt>
                <c:pt idx="13402">
                  <c:v>70.328999999999979</c:v>
                </c:pt>
                <c:pt idx="13403">
                  <c:v>70.328999999999979</c:v>
                </c:pt>
                <c:pt idx="13404">
                  <c:v>70.328999999999979</c:v>
                </c:pt>
                <c:pt idx="13405">
                  <c:v>70.328999999999979</c:v>
                </c:pt>
                <c:pt idx="13406">
                  <c:v>70.328999999999979</c:v>
                </c:pt>
                <c:pt idx="13407">
                  <c:v>70.328999999999979</c:v>
                </c:pt>
                <c:pt idx="13408">
                  <c:v>70.371999999999986</c:v>
                </c:pt>
                <c:pt idx="13409">
                  <c:v>70.371999999999986</c:v>
                </c:pt>
                <c:pt idx="13410">
                  <c:v>70.371999999999986</c:v>
                </c:pt>
                <c:pt idx="13411">
                  <c:v>70.371999999999986</c:v>
                </c:pt>
                <c:pt idx="13412">
                  <c:v>70.371999999999986</c:v>
                </c:pt>
                <c:pt idx="13413">
                  <c:v>70.371999999999986</c:v>
                </c:pt>
                <c:pt idx="13414">
                  <c:v>70.371999999999986</c:v>
                </c:pt>
                <c:pt idx="13415">
                  <c:v>70.328999999999979</c:v>
                </c:pt>
                <c:pt idx="13416">
                  <c:v>70.328999999999979</c:v>
                </c:pt>
                <c:pt idx="13417">
                  <c:v>70.328999999999979</c:v>
                </c:pt>
                <c:pt idx="13418">
                  <c:v>70.286000000000001</c:v>
                </c:pt>
                <c:pt idx="13419">
                  <c:v>70.286000000000001</c:v>
                </c:pt>
                <c:pt idx="13420">
                  <c:v>70.286000000000001</c:v>
                </c:pt>
                <c:pt idx="13421">
                  <c:v>70.242999999999995</c:v>
                </c:pt>
                <c:pt idx="13422">
                  <c:v>70.242999999999995</c:v>
                </c:pt>
                <c:pt idx="13423">
                  <c:v>70.242999999999995</c:v>
                </c:pt>
                <c:pt idx="13424">
                  <c:v>70.200999999999993</c:v>
                </c:pt>
                <c:pt idx="13425">
                  <c:v>70.200999999999993</c:v>
                </c:pt>
                <c:pt idx="13426">
                  <c:v>70.157999999999987</c:v>
                </c:pt>
                <c:pt idx="13427">
                  <c:v>70.157999999999987</c:v>
                </c:pt>
                <c:pt idx="13428">
                  <c:v>70.157999999999987</c:v>
                </c:pt>
                <c:pt idx="13429">
                  <c:v>70.157999999999987</c:v>
                </c:pt>
                <c:pt idx="13430">
                  <c:v>70.157999999999987</c:v>
                </c:pt>
                <c:pt idx="13431">
                  <c:v>70.157999999999987</c:v>
                </c:pt>
                <c:pt idx="13432">
                  <c:v>70.157999999999987</c:v>
                </c:pt>
                <c:pt idx="13433">
                  <c:v>70.157999999999987</c:v>
                </c:pt>
                <c:pt idx="13434">
                  <c:v>70.114999999999995</c:v>
                </c:pt>
                <c:pt idx="13435">
                  <c:v>70.114999999999995</c:v>
                </c:pt>
                <c:pt idx="13436">
                  <c:v>70.114999999999995</c:v>
                </c:pt>
                <c:pt idx="13437">
                  <c:v>70.114999999999995</c:v>
                </c:pt>
                <c:pt idx="13438">
                  <c:v>70.072000000000003</c:v>
                </c:pt>
                <c:pt idx="13439">
                  <c:v>70.072000000000003</c:v>
                </c:pt>
                <c:pt idx="13440">
                  <c:v>70.072000000000003</c:v>
                </c:pt>
                <c:pt idx="13441">
                  <c:v>70.028999999999982</c:v>
                </c:pt>
                <c:pt idx="13442">
                  <c:v>70.028999999999982</c:v>
                </c:pt>
                <c:pt idx="13443">
                  <c:v>69.985000000000014</c:v>
                </c:pt>
                <c:pt idx="13444">
                  <c:v>69.985000000000014</c:v>
                </c:pt>
                <c:pt idx="13445">
                  <c:v>69.985000000000014</c:v>
                </c:pt>
                <c:pt idx="13446">
                  <c:v>69.985000000000014</c:v>
                </c:pt>
                <c:pt idx="13447">
                  <c:v>69.942000000000007</c:v>
                </c:pt>
                <c:pt idx="13448">
                  <c:v>69.942000000000007</c:v>
                </c:pt>
                <c:pt idx="13449">
                  <c:v>69.942000000000007</c:v>
                </c:pt>
                <c:pt idx="13450">
                  <c:v>69.900999999999996</c:v>
                </c:pt>
                <c:pt idx="13451">
                  <c:v>69.900999999999996</c:v>
                </c:pt>
                <c:pt idx="13452">
                  <c:v>69.900999999999996</c:v>
                </c:pt>
                <c:pt idx="13453">
                  <c:v>69.900999999999996</c:v>
                </c:pt>
                <c:pt idx="13454">
                  <c:v>69.85799999999999</c:v>
                </c:pt>
                <c:pt idx="13455">
                  <c:v>69.85799999999999</c:v>
                </c:pt>
                <c:pt idx="13456">
                  <c:v>69.85799999999999</c:v>
                </c:pt>
                <c:pt idx="13457">
                  <c:v>69.85799999999999</c:v>
                </c:pt>
                <c:pt idx="13458">
                  <c:v>69.85799999999999</c:v>
                </c:pt>
                <c:pt idx="13459">
                  <c:v>69.85799999999999</c:v>
                </c:pt>
                <c:pt idx="13460">
                  <c:v>69.85799999999999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69.771000000000001</c:v>
                </c:pt>
                <c:pt idx="13466">
                  <c:v>69.771000000000001</c:v>
                </c:pt>
                <c:pt idx="13467">
                  <c:v>69.771000000000001</c:v>
                </c:pt>
                <c:pt idx="13468">
                  <c:v>69.771000000000001</c:v>
                </c:pt>
                <c:pt idx="13469">
                  <c:v>69.771000000000001</c:v>
                </c:pt>
                <c:pt idx="13470">
                  <c:v>69.771000000000001</c:v>
                </c:pt>
                <c:pt idx="13471">
                  <c:v>69.771000000000001</c:v>
                </c:pt>
                <c:pt idx="13472">
                  <c:v>69.771000000000001</c:v>
                </c:pt>
                <c:pt idx="13473">
                  <c:v>69.771000000000001</c:v>
                </c:pt>
                <c:pt idx="13474">
                  <c:v>69.771000000000001</c:v>
                </c:pt>
                <c:pt idx="13475">
                  <c:v>69.771000000000001</c:v>
                </c:pt>
                <c:pt idx="13476">
                  <c:v>69.727999999999994</c:v>
                </c:pt>
                <c:pt idx="13477">
                  <c:v>69.727999999999994</c:v>
                </c:pt>
                <c:pt idx="13478">
                  <c:v>69.727999999999994</c:v>
                </c:pt>
                <c:pt idx="13479">
                  <c:v>69.727999999999994</c:v>
                </c:pt>
                <c:pt idx="13480">
                  <c:v>69.727999999999994</c:v>
                </c:pt>
                <c:pt idx="13481">
                  <c:v>69.727999999999994</c:v>
                </c:pt>
                <c:pt idx="13482">
                  <c:v>69.727999999999994</c:v>
                </c:pt>
                <c:pt idx="13483">
                  <c:v>69.727999999999994</c:v>
                </c:pt>
                <c:pt idx="13484">
                  <c:v>69.727999999999994</c:v>
                </c:pt>
                <c:pt idx="13485">
                  <c:v>69.727999999999994</c:v>
                </c:pt>
                <c:pt idx="13486">
                  <c:v>69.727999999999994</c:v>
                </c:pt>
                <c:pt idx="13487">
                  <c:v>69.727999999999994</c:v>
                </c:pt>
                <c:pt idx="13488">
                  <c:v>69.727999999999994</c:v>
                </c:pt>
                <c:pt idx="13489">
                  <c:v>69.727999999999994</c:v>
                </c:pt>
                <c:pt idx="13490">
                  <c:v>69.727999999999994</c:v>
                </c:pt>
                <c:pt idx="13491">
                  <c:v>69.685000000000002</c:v>
                </c:pt>
                <c:pt idx="13492">
                  <c:v>69.685000000000002</c:v>
                </c:pt>
                <c:pt idx="13493">
                  <c:v>69.685000000000002</c:v>
                </c:pt>
                <c:pt idx="13494">
                  <c:v>69.685000000000002</c:v>
                </c:pt>
                <c:pt idx="13495">
                  <c:v>69.685000000000002</c:v>
                </c:pt>
                <c:pt idx="13496">
                  <c:v>69.685000000000002</c:v>
                </c:pt>
                <c:pt idx="13497">
                  <c:v>69.685000000000002</c:v>
                </c:pt>
                <c:pt idx="13498">
                  <c:v>69.685000000000002</c:v>
                </c:pt>
                <c:pt idx="13499">
                  <c:v>69.685000000000002</c:v>
                </c:pt>
                <c:pt idx="13500">
                  <c:v>69.685000000000002</c:v>
                </c:pt>
                <c:pt idx="13501">
                  <c:v>69.685000000000002</c:v>
                </c:pt>
                <c:pt idx="13502">
                  <c:v>69.685000000000002</c:v>
                </c:pt>
                <c:pt idx="13503">
                  <c:v>69.685000000000002</c:v>
                </c:pt>
                <c:pt idx="13504">
                  <c:v>69.685000000000002</c:v>
                </c:pt>
                <c:pt idx="13505">
                  <c:v>69.685000000000002</c:v>
                </c:pt>
                <c:pt idx="13506">
                  <c:v>69.685000000000002</c:v>
                </c:pt>
                <c:pt idx="13507">
                  <c:v>69.685000000000002</c:v>
                </c:pt>
                <c:pt idx="13508">
                  <c:v>69.685000000000002</c:v>
                </c:pt>
                <c:pt idx="13509">
                  <c:v>69.685000000000002</c:v>
                </c:pt>
                <c:pt idx="13510">
                  <c:v>69.685000000000002</c:v>
                </c:pt>
                <c:pt idx="13511">
                  <c:v>69.685000000000002</c:v>
                </c:pt>
                <c:pt idx="13512">
                  <c:v>69.685000000000002</c:v>
                </c:pt>
                <c:pt idx="13513">
                  <c:v>69.685000000000002</c:v>
                </c:pt>
                <c:pt idx="13514">
                  <c:v>69.685000000000002</c:v>
                </c:pt>
                <c:pt idx="13515">
                  <c:v>69.685000000000002</c:v>
                </c:pt>
                <c:pt idx="13516">
                  <c:v>69.685000000000002</c:v>
                </c:pt>
                <c:pt idx="13517">
                  <c:v>69.685000000000002</c:v>
                </c:pt>
                <c:pt idx="13518">
                  <c:v>69.685000000000002</c:v>
                </c:pt>
                <c:pt idx="13519">
                  <c:v>69.685000000000002</c:v>
                </c:pt>
                <c:pt idx="13520">
                  <c:v>69.643000000000001</c:v>
                </c:pt>
                <c:pt idx="13521">
                  <c:v>69.643000000000001</c:v>
                </c:pt>
                <c:pt idx="13522">
                  <c:v>69.643000000000001</c:v>
                </c:pt>
                <c:pt idx="13523">
                  <c:v>69.643000000000001</c:v>
                </c:pt>
                <c:pt idx="13524">
                  <c:v>69.643000000000001</c:v>
                </c:pt>
                <c:pt idx="13525">
                  <c:v>69.643000000000001</c:v>
                </c:pt>
                <c:pt idx="13526">
                  <c:v>69.643000000000001</c:v>
                </c:pt>
                <c:pt idx="13527">
                  <c:v>69.643000000000001</c:v>
                </c:pt>
                <c:pt idx="13528">
                  <c:v>69.643000000000001</c:v>
                </c:pt>
                <c:pt idx="13529">
                  <c:v>69.643000000000001</c:v>
                </c:pt>
                <c:pt idx="13530">
                  <c:v>69.643000000000001</c:v>
                </c:pt>
                <c:pt idx="13531">
                  <c:v>69.643000000000001</c:v>
                </c:pt>
                <c:pt idx="13532">
                  <c:v>69.643000000000001</c:v>
                </c:pt>
                <c:pt idx="13533">
                  <c:v>69.643000000000001</c:v>
                </c:pt>
                <c:pt idx="13534">
                  <c:v>69.643000000000001</c:v>
                </c:pt>
                <c:pt idx="13535">
                  <c:v>69.643000000000001</c:v>
                </c:pt>
                <c:pt idx="13536">
                  <c:v>69.643000000000001</c:v>
                </c:pt>
                <c:pt idx="13537">
                  <c:v>69.643000000000001</c:v>
                </c:pt>
                <c:pt idx="13538">
                  <c:v>69.685000000000002</c:v>
                </c:pt>
                <c:pt idx="13539">
                  <c:v>69.685000000000002</c:v>
                </c:pt>
                <c:pt idx="13540">
                  <c:v>69.685000000000002</c:v>
                </c:pt>
                <c:pt idx="13541">
                  <c:v>69.727999999999994</c:v>
                </c:pt>
                <c:pt idx="13542">
                  <c:v>69.727999999999994</c:v>
                </c:pt>
                <c:pt idx="13543">
                  <c:v>69.771000000000001</c:v>
                </c:pt>
                <c:pt idx="13544">
                  <c:v>69.771000000000001</c:v>
                </c:pt>
                <c:pt idx="13545">
                  <c:v>69.771000000000001</c:v>
                </c:pt>
                <c:pt idx="13546">
                  <c:v>69.813999999999993</c:v>
                </c:pt>
                <c:pt idx="13547">
                  <c:v>69.813999999999993</c:v>
                </c:pt>
                <c:pt idx="13548">
                  <c:v>69.813999999999993</c:v>
                </c:pt>
                <c:pt idx="13549">
                  <c:v>69.813999999999993</c:v>
                </c:pt>
                <c:pt idx="13550">
                  <c:v>69.85799999999999</c:v>
                </c:pt>
                <c:pt idx="13551">
                  <c:v>69.85799999999999</c:v>
                </c:pt>
                <c:pt idx="13552">
                  <c:v>69.85799999999999</c:v>
                </c:pt>
                <c:pt idx="13553">
                  <c:v>69.900999999999996</c:v>
                </c:pt>
                <c:pt idx="13554">
                  <c:v>69.900999999999996</c:v>
                </c:pt>
                <c:pt idx="13555">
                  <c:v>69.900999999999996</c:v>
                </c:pt>
                <c:pt idx="13556">
                  <c:v>69.900999999999996</c:v>
                </c:pt>
                <c:pt idx="13557">
                  <c:v>69.942000000000007</c:v>
                </c:pt>
                <c:pt idx="13558">
                  <c:v>69.942000000000007</c:v>
                </c:pt>
                <c:pt idx="13559">
                  <c:v>69.942000000000007</c:v>
                </c:pt>
                <c:pt idx="13560">
                  <c:v>69.942000000000007</c:v>
                </c:pt>
                <c:pt idx="13561">
                  <c:v>69.942000000000007</c:v>
                </c:pt>
                <c:pt idx="13562">
                  <c:v>69.942000000000007</c:v>
                </c:pt>
                <c:pt idx="13563">
                  <c:v>69.942000000000007</c:v>
                </c:pt>
                <c:pt idx="13564">
                  <c:v>69.942000000000007</c:v>
                </c:pt>
                <c:pt idx="13565">
                  <c:v>69.942000000000007</c:v>
                </c:pt>
                <c:pt idx="13566">
                  <c:v>69.942000000000007</c:v>
                </c:pt>
                <c:pt idx="13567">
                  <c:v>69.942000000000007</c:v>
                </c:pt>
                <c:pt idx="13568">
                  <c:v>69.942000000000007</c:v>
                </c:pt>
                <c:pt idx="13569">
                  <c:v>69.942000000000007</c:v>
                </c:pt>
                <c:pt idx="13570">
                  <c:v>69.942000000000007</c:v>
                </c:pt>
                <c:pt idx="13571">
                  <c:v>69.942000000000007</c:v>
                </c:pt>
                <c:pt idx="13572">
                  <c:v>69.942000000000007</c:v>
                </c:pt>
                <c:pt idx="13573">
                  <c:v>69.942000000000007</c:v>
                </c:pt>
                <c:pt idx="13574">
                  <c:v>69.942000000000007</c:v>
                </c:pt>
                <c:pt idx="13575">
                  <c:v>69.985000000000014</c:v>
                </c:pt>
                <c:pt idx="13576">
                  <c:v>69.985000000000014</c:v>
                </c:pt>
                <c:pt idx="13577">
                  <c:v>69.985000000000014</c:v>
                </c:pt>
                <c:pt idx="13578">
                  <c:v>69.985000000000014</c:v>
                </c:pt>
                <c:pt idx="13579">
                  <c:v>69.985000000000014</c:v>
                </c:pt>
                <c:pt idx="13580">
                  <c:v>69.985000000000014</c:v>
                </c:pt>
                <c:pt idx="13581">
                  <c:v>69.985000000000014</c:v>
                </c:pt>
                <c:pt idx="13582">
                  <c:v>69.985000000000014</c:v>
                </c:pt>
                <c:pt idx="13583">
                  <c:v>69.985000000000014</c:v>
                </c:pt>
                <c:pt idx="13584">
                  <c:v>70.028999999999982</c:v>
                </c:pt>
                <c:pt idx="13585">
                  <c:v>70.028999999999982</c:v>
                </c:pt>
                <c:pt idx="13586">
                  <c:v>70.028999999999982</c:v>
                </c:pt>
                <c:pt idx="13587">
                  <c:v>70.028999999999982</c:v>
                </c:pt>
                <c:pt idx="13588">
                  <c:v>70.072000000000003</c:v>
                </c:pt>
                <c:pt idx="13589">
                  <c:v>70.072000000000003</c:v>
                </c:pt>
                <c:pt idx="13590">
                  <c:v>70.072000000000003</c:v>
                </c:pt>
                <c:pt idx="13591">
                  <c:v>70.114999999999995</c:v>
                </c:pt>
                <c:pt idx="13592">
                  <c:v>70.114999999999995</c:v>
                </c:pt>
                <c:pt idx="13593">
                  <c:v>70.114999999999995</c:v>
                </c:pt>
                <c:pt idx="13594">
                  <c:v>70.114999999999995</c:v>
                </c:pt>
                <c:pt idx="13595">
                  <c:v>70.114999999999995</c:v>
                </c:pt>
                <c:pt idx="13596">
                  <c:v>70.114999999999995</c:v>
                </c:pt>
                <c:pt idx="13597">
                  <c:v>70.114999999999995</c:v>
                </c:pt>
                <c:pt idx="13598">
                  <c:v>70.114999999999995</c:v>
                </c:pt>
                <c:pt idx="13599">
                  <c:v>70.114999999999995</c:v>
                </c:pt>
                <c:pt idx="13600">
                  <c:v>70.157999999999987</c:v>
                </c:pt>
                <c:pt idx="13601">
                  <c:v>70.157999999999987</c:v>
                </c:pt>
                <c:pt idx="13602">
                  <c:v>70.157999999999987</c:v>
                </c:pt>
                <c:pt idx="13603">
                  <c:v>70.157999999999987</c:v>
                </c:pt>
                <c:pt idx="13604">
                  <c:v>70.157999999999987</c:v>
                </c:pt>
                <c:pt idx="13605">
                  <c:v>70.157999999999987</c:v>
                </c:pt>
                <c:pt idx="13606">
                  <c:v>70.200999999999993</c:v>
                </c:pt>
                <c:pt idx="13607">
                  <c:v>70.200999999999993</c:v>
                </c:pt>
                <c:pt idx="13608">
                  <c:v>70.200999999999993</c:v>
                </c:pt>
                <c:pt idx="13609">
                  <c:v>70.200999999999993</c:v>
                </c:pt>
                <c:pt idx="13610">
                  <c:v>70.200999999999993</c:v>
                </c:pt>
                <c:pt idx="13611">
                  <c:v>70.200999999999993</c:v>
                </c:pt>
                <c:pt idx="13612">
                  <c:v>70.200999999999993</c:v>
                </c:pt>
                <c:pt idx="13613">
                  <c:v>70.200999999999993</c:v>
                </c:pt>
                <c:pt idx="13614">
                  <c:v>70.200999999999993</c:v>
                </c:pt>
                <c:pt idx="13615">
                  <c:v>70.200999999999993</c:v>
                </c:pt>
                <c:pt idx="13616">
                  <c:v>70.200999999999993</c:v>
                </c:pt>
                <c:pt idx="13617">
                  <c:v>70.200999999999993</c:v>
                </c:pt>
                <c:pt idx="13618">
                  <c:v>70.200999999999993</c:v>
                </c:pt>
                <c:pt idx="13619">
                  <c:v>70.200999999999993</c:v>
                </c:pt>
                <c:pt idx="13620">
                  <c:v>70.157999999999987</c:v>
                </c:pt>
                <c:pt idx="13621">
                  <c:v>70.157999999999987</c:v>
                </c:pt>
                <c:pt idx="13622">
                  <c:v>70.157999999999987</c:v>
                </c:pt>
                <c:pt idx="13623">
                  <c:v>70.157999999999987</c:v>
                </c:pt>
                <c:pt idx="13624">
                  <c:v>70.157999999999987</c:v>
                </c:pt>
                <c:pt idx="13625">
                  <c:v>70.157999999999987</c:v>
                </c:pt>
                <c:pt idx="13626">
                  <c:v>70.157999999999987</c:v>
                </c:pt>
                <c:pt idx="13627">
                  <c:v>70.157999999999987</c:v>
                </c:pt>
                <c:pt idx="13628">
                  <c:v>70.157999999999987</c:v>
                </c:pt>
                <c:pt idx="13629">
                  <c:v>70.200999999999993</c:v>
                </c:pt>
                <c:pt idx="13630">
                  <c:v>70.200999999999993</c:v>
                </c:pt>
                <c:pt idx="13631">
                  <c:v>70.200999999999993</c:v>
                </c:pt>
                <c:pt idx="13632">
                  <c:v>70.200999999999993</c:v>
                </c:pt>
                <c:pt idx="13633">
                  <c:v>70.200999999999993</c:v>
                </c:pt>
                <c:pt idx="13634">
                  <c:v>70.200999999999993</c:v>
                </c:pt>
                <c:pt idx="13635">
                  <c:v>70.200999999999993</c:v>
                </c:pt>
                <c:pt idx="13636">
                  <c:v>70.200999999999993</c:v>
                </c:pt>
                <c:pt idx="13637">
                  <c:v>70.242999999999995</c:v>
                </c:pt>
                <c:pt idx="13638">
                  <c:v>70.242999999999995</c:v>
                </c:pt>
                <c:pt idx="13639">
                  <c:v>70.242999999999995</c:v>
                </c:pt>
                <c:pt idx="13640">
                  <c:v>70.242999999999995</c:v>
                </c:pt>
                <c:pt idx="13641">
                  <c:v>70.242999999999995</c:v>
                </c:pt>
                <c:pt idx="13642">
                  <c:v>70.286000000000001</c:v>
                </c:pt>
                <c:pt idx="13643">
                  <c:v>70.286000000000001</c:v>
                </c:pt>
                <c:pt idx="13644">
                  <c:v>70.286000000000001</c:v>
                </c:pt>
                <c:pt idx="13645">
                  <c:v>70.286000000000001</c:v>
                </c:pt>
                <c:pt idx="13646">
                  <c:v>70.286000000000001</c:v>
                </c:pt>
                <c:pt idx="13647">
                  <c:v>70.242999999999995</c:v>
                </c:pt>
                <c:pt idx="13648">
                  <c:v>70.242999999999995</c:v>
                </c:pt>
                <c:pt idx="13649">
                  <c:v>70.242999999999995</c:v>
                </c:pt>
                <c:pt idx="13650">
                  <c:v>70.286000000000001</c:v>
                </c:pt>
                <c:pt idx="13651">
                  <c:v>70.286000000000001</c:v>
                </c:pt>
                <c:pt idx="13652">
                  <c:v>70.286000000000001</c:v>
                </c:pt>
                <c:pt idx="13653">
                  <c:v>70.286000000000001</c:v>
                </c:pt>
                <c:pt idx="13654">
                  <c:v>70.286000000000001</c:v>
                </c:pt>
                <c:pt idx="13655">
                  <c:v>70.328999999999979</c:v>
                </c:pt>
                <c:pt idx="13656">
                  <c:v>70.328999999999979</c:v>
                </c:pt>
                <c:pt idx="13657">
                  <c:v>70.328999999999979</c:v>
                </c:pt>
                <c:pt idx="13658">
                  <c:v>70.328999999999979</c:v>
                </c:pt>
                <c:pt idx="13659">
                  <c:v>70.371999999999986</c:v>
                </c:pt>
                <c:pt idx="13660">
                  <c:v>70.371999999999986</c:v>
                </c:pt>
                <c:pt idx="13661">
                  <c:v>70.371999999999986</c:v>
                </c:pt>
                <c:pt idx="13662">
                  <c:v>70.415999999999997</c:v>
                </c:pt>
                <c:pt idx="13663">
                  <c:v>70.415999999999997</c:v>
                </c:pt>
                <c:pt idx="13664">
                  <c:v>70.415999999999997</c:v>
                </c:pt>
                <c:pt idx="13665">
                  <c:v>70.459000000000003</c:v>
                </c:pt>
                <c:pt idx="13666">
                  <c:v>70.459000000000003</c:v>
                </c:pt>
                <c:pt idx="13667">
                  <c:v>70.459000000000003</c:v>
                </c:pt>
                <c:pt idx="13668">
                  <c:v>70.459000000000003</c:v>
                </c:pt>
                <c:pt idx="13669">
                  <c:v>70.501999999999995</c:v>
                </c:pt>
                <c:pt idx="13670">
                  <c:v>70.501999999999995</c:v>
                </c:pt>
                <c:pt idx="13671">
                  <c:v>70.543000000000006</c:v>
                </c:pt>
                <c:pt idx="13672">
                  <c:v>70.543000000000006</c:v>
                </c:pt>
                <c:pt idx="13673">
                  <c:v>70.587000000000003</c:v>
                </c:pt>
                <c:pt idx="13674">
                  <c:v>70.63</c:v>
                </c:pt>
                <c:pt idx="13675">
                  <c:v>70.63</c:v>
                </c:pt>
                <c:pt idx="13676">
                  <c:v>70.672999999999988</c:v>
                </c:pt>
                <c:pt idx="13677">
                  <c:v>70.672999999999988</c:v>
                </c:pt>
                <c:pt idx="13678">
                  <c:v>70.672999999999988</c:v>
                </c:pt>
                <c:pt idx="13679">
                  <c:v>70.715999999999994</c:v>
                </c:pt>
                <c:pt idx="13680">
                  <c:v>70.715999999999994</c:v>
                </c:pt>
                <c:pt idx="13681">
                  <c:v>70.715999999999994</c:v>
                </c:pt>
                <c:pt idx="13682">
                  <c:v>70.715999999999994</c:v>
                </c:pt>
                <c:pt idx="13683">
                  <c:v>70.715999999999994</c:v>
                </c:pt>
                <c:pt idx="13684">
                  <c:v>70.715999999999994</c:v>
                </c:pt>
                <c:pt idx="13685">
                  <c:v>70.715999999999994</c:v>
                </c:pt>
                <c:pt idx="13686">
                  <c:v>70.715999999999994</c:v>
                </c:pt>
                <c:pt idx="13687">
                  <c:v>70.672999999999988</c:v>
                </c:pt>
                <c:pt idx="13688">
                  <c:v>70.672999999999988</c:v>
                </c:pt>
                <c:pt idx="13689">
                  <c:v>70.672999999999988</c:v>
                </c:pt>
                <c:pt idx="13690">
                  <c:v>70.672999999999988</c:v>
                </c:pt>
                <c:pt idx="13691">
                  <c:v>70.672999999999988</c:v>
                </c:pt>
                <c:pt idx="13692">
                  <c:v>70.672999999999988</c:v>
                </c:pt>
                <c:pt idx="13693">
                  <c:v>70.672999999999988</c:v>
                </c:pt>
                <c:pt idx="13694">
                  <c:v>70.672999999999988</c:v>
                </c:pt>
                <c:pt idx="13695">
                  <c:v>70.672999999999988</c:v>
                </c:pt>
                <c:pt idx="13696">
                  <c:v>70.672999999999988</c:v>
                </c:pt>
                <c:pt idx="13697">
                  <c:v>70.63</c:v>
                </c:pt>
                <c:pt idx="13698">
                  <c:v>70.672999999999988</c:v>
                </c:pt>
                <c:pt idx="13699">
                  <c:v>70.63</c:v>
                </c:pt>
                <c:pt idx="13700">
                  <c:v>70.63</c:v>
                </c:pt>
                <c:pt idx="13701">
                  <c:v>70.672999999999988</c:v>
                </c:pt>
                <c:pt idx="13702">
                  <c:v>70.672999999999988</c:v>
                </c:pt>
                <c:pt idx="13703">
                  <c:v>70.672999999999988</c:v>
                </c:pt>
                <c:pt idx="13704">
                  <c:v>70.672999999999988</c:v>
                </c:pt>
                <c:pt idx="13705">
                  <c:v>70.672999999999988</c:v>
                </c:pt>
                <c:pt idx="13706">
                  <c:v>70.715999999999994</c:v>
                </c:pt>
                <c:pt idx="13707">
                  <c:v>70.715999999999994</c:v>
                </c:pt>
                <c:pt idx="13708">
                  <c:v>70.759</c:v>
                </c:pt>
                <c:pt idx="13709">
                  <c:v>70.759</c:v>
                </c:pt>
                <c:pt idx="13710">
                  <c:v>70.802999999999983</c:v>
                </c:pt>
                <c:pt idx="13711">
                  <c:v>70.802999999999983</c:v>
                </c:pt>
                <c:pt idx="13712">
                  <c:v>70.846000000000004</c:v>
                </c:pt>
                <c:pt idx="13713">
                  <c:v>70.846000000000004</c:v>
                </c:pt>
                <c:pt idx="13714">
                  <c:v>70.846000000000004</c:v>
                </c:pt>
                <c:pt idx="13715">
                  <c:v>70.846000000000004</c:v>
                </c:pt>
                <c:pt idx="13716">
                  <c:v>70.887</c:v>
                </c:pt>
                <c:pt idx="13717">
                  <c:v>70.887</c:v>
                </c:pt>
                <c:pt idx="13718">
                  <c:v>70.887</c:v>
                </c:pt>
                <c:pt idx="13719">
                  <c:v>70.887</c:v>
                </c:pt>
                <c:pt idx="13720">
                  <c:v>70.887</c:v>
                </c:pt>
                <c:pt idx="13721">
                  <c:v>70.930000000000007</c:v>
                </c:pt>
                <c:pt idx="13722">
                  <c:v>70.930000000000007</c:v>
                </c:pt>
                <c:pt idx="13723">
                  <c:v>70.930000000000007</c:v>
                </c:pt>
                <c:pt idx="13724">
                  <c:v>70.930000000000007</c:v>
                </c:pt>
                <c:pt idx="13725">
                  <c:v>70.930000000000007</c:v>
                </c:pt>
                <c:pt idx="13726">
                  <c:v>70.930000000000007</c:v>
                </c:pt>
                <c:pt idx="13727">
                  <c:v>70.930000000000007</c:v>
                </c:pt>
                <c:pt idx="13728">
                  <c:v>70.930000000000007</c:v>
                </c:pt>
                <c:pt idx="13729">
                  <c:v>70.930000000000007</c:v>
                </c:pt>
                <c:pt idx="13730">
                  <c:v>70.974000000000004</c:v>
                </c:pt>
                <c:pt idx="13731">
                  <c:v>70.974000000000004</c:v>
                </c:pt>
                <c:pt idx="13732">
                  <c:v>70.974000000000004</c:v>
                </c:pt>
                <c:pt idx="13733">
                  <c:v>70.974000000000004</c:v>
                </c:pt>
                <c:pt idx="13734">
                  <c:v>71.016999999999996</c:v>
                </c:pt>
                <c:pt idx="13735">
                  <c:v>71.016999999999996</c:v>
                </c:pt>
                <c:pt idx="13736">
                  <c:v>71.016999999999996</c:v>
                </c:pt>
                <c:pt idx="13737">
                  <c:v>71.016999999999996</c:v>
                </c:pt>
                <c:pt idx="13738">
                  <c:v>71.016999999999996</c:v>
                </c:pt>
                <c:pt idx="13739">
                  <c:v>71.016999999999996</c:v>
                </c:pt>
                <c:pt idx="13740">
                  <c:v>71.016999999999996</c:v>
                </c:pt>
                <c:pt idx="13741">
                  <c:v>71.016999999999996</c:v>
                </c:pt>
                <c:pt idx="13742">
                  <c:v>71.016999999999996</c:v>
                </c:pt>
                <c:pt idx="13743">
                  <c:v>71.016999999999996</c:v>
                </c:pt>
                <c:pt idx="13744">
                  <c:v>71.06</c:v>
                </c:pt>
                <c:pt idx="13745">
                  <c:v>71.06</c:v>
                </c:pt>
                <c:pt idx="13746">
                  <c:v>71.06</c:v>
                </c:pt>
                <c:pt idx="13747">
                  <c:v>71.06</c:v>
                </c:pt>
                <c:pt idx="13748">
                  <c:v>71.06</c:v>
                </c:pt>
                <c:pt idx="13749">
                  <c:v>71.10299999999998</c:v>
                </c:pt>
                <c:pt idx="13750">
                  <c:v>71.10299999999998</c:v>
                </c:pt>
                <c:pt idx="13751">
                  <c:v>71.10299999999998</c:v>
                </c:pt>
                <c:pt idx="13752">
                  <c:v>71.10299999999998</c:v>
                </c:pt>
                <c:pt idx="13753">
                  <c:v>71.10299999999998</c:v>
                </c:pt>
                <c:pt idx="13754">
                  <c:v>71.10299999999998</c:v>
                </c:pt>
                <c:pt idx="13755">
                  <c:v>71.10299999999998</c:v>
                </c:pt>
                <c:pt idx="13756">
                  <c:v>71.10299999999998</c:v>
                </c:pt>
                <c:pt idx="13757">
                  <c:v>71.10299999999998</c:v>
                </c:pt>
                <c:pt idx="13758">
                  <c:v>71.10299999999998</c:v>
                </c:pt>
                <c:pt idx="13759">
                  <c:v>71.10299999999998</c:v>
                </c:pt>
                <c:pt idx="13760">
                  <c:v>71.06</c:v>
                </c:pt>
                <c:pt idx="13761">
                  <c:v>71.06</c:v>
                </c:pt>
                <c:pt idx="13762">
                  <c:v>71.06</c:v>
                </c:pt>
                <c:pt idx="13763">
                  <c:v>71.06</c:v>
                </c:pt>
                <c:pt idx="13764">
                  <c:v>71.06</c:v>
                </c:pt>
                <c:pt idx="13765">
                  <c:v>71.06</c:v>
                </c:pt>
                <c:pt idx="13766">
                  <c:v>71.06</c:v>
                </c:pt>
                <c:pt idx="13767">
                  <c:v>71.06</c:v>
                </c:pt>
                <c:pt idx="13768">
                  <c:v>71.06</c:v>
                </c:pt>
                <c:pt idx="13769">
                  <c:v>71.06</c:v>
                </c:pt>
                <c:pt idx="13770">
                  <c:v>71.06</c:v>
                </c:pt>
                <c:pt idx="13771">
                  <c:v>71.06</c:v>
                </c:pt>
                <c:pt idx="13772">
                  <c:v>71.06</c:v>
                </c:pt>
                <c:pt idx="13773">
                  <c:v>71.06</c:v>
                </c:pt>
                <c:pt idx="13774">
                  <c:v>71.06</c:v>
                </c:pt>
                <c:pt idx="13775">
                  <c:v>71.06</c:v>
                </c:pt>
                <c:pt idx="13776">
                  <c:v>71.06</c:v>
                </c:pt>
                <c:pt idx="13777">
                  <c:v>71.06</c:v>
                </c:pt>
                <c:pt idx="13778">
                  <c:v>71.06</c:v>
                </c:pt>
                <c:pt idx="13779">
                  <c:v>71.06</c:v>
                </c:pt>
                <c:pt idx="13780">
                  <c:v>71.06</c:v>
                </c:pt>
                <c:pt idx="13781">
                  <c:v>71.06</c:v>
                </c:pt>
                <c:pt idx="13782">
                  <c:v>71.06</c:v>
                </c:pt>
                <c:pt idx="13783">
                  <c:v>71.06</c:v>
                </c:pt>
                <c:pt idx="13784">
                  <c:v>71.06</c:v>
                </c:pt>
                <c:pt idx="13785">
                  <c:v>71.06</c:v>
                </c:pt>
                <c:pt idx="13786">
                  <c:v>71.06</c:v>
                </c:pt>
                <c:pt idx="13787">
                  <c:v>71.06</c:v>
                </c:pt>
                <c:pt idx="13788">
                  <c:v>71.06</c:v>
                </c:pt>
                <c:pt idx="13789">
                  <c:v>71.06</c:v>
                </c:pt>
                <c:pt idx="13790">
                  <c:v>71.06</c:v>
                </c:pt>
                <c:pt idx="13791">
                  <c:v>71.06</c:v>
                </c:pt>
                <c:pt idx="13792">
                  <c:v>71.10299999999998</c:v>
                </c:pt>
                <c:pt idx="13793">
                  <c:v>71.10299999999998</c:v>
                </c:pt>
                <c:pt idx="13794">
                  <c:v>71.10299999999998</c:v>
                </c:pt>
                <c:pt idx="13795">
                  <c:v>71.10299999999998</c:v>
                </c:pt>
                <c:pt idx="13796">
                  <c:v>71.10299999999998</c:v>
                </c:pt>
                <c:pt idx="13797">
                  <c:v>71.10299999999998</c:v>
                </c:pt>
                <c:pt idx="13798">
                  <c:v>71.10299999999998</c:v>
                </c:pt>
                <c:pt idx="13799">
                  <c:v>71.10299999999998</c:v>
                </c:pt>
                <c:pt idx="13800">
                  <c:v>71.10299999999998</c:v>
                </c:pt>
                <c:pt idx="13801">
                  <c:v>71.10299999999998</c:v>
                </c:pt>
                <c:pt idx="13802">
                  <c:v>71.10299999999998</c:v>
                </c:pt>
                <c:pt idx="13803">
                  <c:v>71.146000000000001</c:v>
                </c:pt>
                <c:pt idx="13804">
                  <c:v>71.146000000000001</c:v>
                </c:pt>
                <c:pt idx="13805">
                  <c:v>71.146000000000001</c:v>
                </c:pt>
                <c:pt idx="13806">
                  <c:v>71.19</c:v>
                </c:pt>
                <c:pt idx="13807">
                  <c:v>71.19</c:v>
                </c:pt>
                <c:pt idx="13808">
                  <c:v>71.19</c:v>
                </c:pt>
                <c:pt idx="13809">
                  <c:v>71.230999999999995</c:v>
                </c:pt>
                <c:pt idx="13810">
                  <c:v>71.230999999999995</c:v>
                </c:pt>
                <c:pt idx="13811">
                  <c:v>71.230999999999995</c:v>
                </c:pt>
                <c:pt idx="13812">
                  <c:v>71.274000000000001</c:v>
                </c:pt>
                <c:pt idx="13813">
                  <c:v>71.274000000000001</c:v>
                </c:pt>
                <c:pt idx="13814">
                  <c:v>71.316999999999993</c:v>
                </c:pt>
                <c:pt idx="13815">
                  <c:v>71.316999999999993</c:v>
                </c:pt>
                <c:pt idx="13816">
                  <c:v>71.316999999999993</c:v>
                </c:pt>
                <c:pt idx="13817">
                  <c:v>71.361000000000004</c:v>
                </c:pt>
                <c:pt idx="13818">
                  <c:v>71.361000000000004</c:v>
                </c:pt>
                <c:pt idx="13819">
                  <c:v>71.361000000000004</c:v>
                </c:pt>
                <c:pt idx="13820">
                  <c:v>71.403999999999996</c:v>
                </c:pt>
                <c:pt idx="13821">
                  <c:v>71.403999999999996</c:v>
                </c:pt>
                <c:pt idx="13822">
                  <c:v>71.403999999999996</c:v>
                </c:pt>
                <c:pt idx="13823">
                  <c:v>71.403999999999996</c:v>
                </c:pt>
                <c:pt idx="13824">
                  <c:v>71.447000000000031</c:v>
                </c:pt>
                <c:pt idx="13825">
                  <c:v>71.447000000000031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71.489999999999995</c:v>
                </c:pt>
                <c:pt idx="13829">
                  <c:v>71.489999999999995</c:v>
                </c:pt>
                <c:pt idx="13830">
                  <c:v>71.489999999999995</c:v>
                </c:pt>
                <c:pt idx="13831">
                  <c:v>71.489999999999995</c:v>
                </c:pt>
                <c:pt idx="13832">
                  <c:v>71.489999999999995</c:v>
                </c:pt>
                <c:pt idx="13833">
                  <c:v>71.489999999999995</c:v>
                </c:pt>
                <c:pt idx="13834">
                  <c:v>71.447000000000031</c:v>
                </c:pt>
                <c:pt idx="13835">
                  <c:v>71.447000000000031</c:v>
                </c:pt>
                <c:pt idx="13836">
                  <c:v>71.447000000000031</c:v>
                </c:pt>
                <c:pt idx="13837">
                  <c:v>71.447000000000031</c:v>
                </c:pt>
                <c:pt idx="13838">
                  <c:v>71.489999999999995</c:v>
                </c:pt>
                <c:pt idx="13839">
                  <c:v>71.489999999999995</c:v>
                </c:pt>
                <c:pt idx="13840">
                  <c:v>71.489999999999995</c:v>
                </c:pt>
                <c:pt idx="13841">
                  <c:v>71.489999999999995</c:v>
                </c:pt>
                <c:pt idx="13842">
                  <c:v>71.489999999999995</c:v>
                </c:pt>
                <c:pt idx="13843">
                  <c:v>71.489999999999995</c:v>
                </c:pt>
                <c:pt idx="13844">
                  <c:v>71.489999999999995</c:v>
                </c:pt>
                <c:pt idx="13845">
                  <c:v>71.489999999999995</c:v>
                </c:pt>
                <c:pt idx="13846">
                  <c:v>71.489999999999995</c:v>
                </c:pt>
                <c:pt idx="13847">
                  <c:v>71.489999999999995</c:v>
                </c:pt>
                <c:pt idx="13848">
                  <c:v>71.489999999999995</c:v>
                </c:pt>
                <c:pt idx="13849">
                  <c:v>71.489999999999995</c:v>
                </c:pt>
                <c:pt idx="13850">
                  <c:v>71.489999999999995</c:v>
                </c:pt>
                <c:pt idx="13851">
                  <c:v>71.447000000000031</c:v>
                </c:pt>
                <c:pt idx="13852">
                  <c:v>71.447000000000031</c:v>
                </c:pt>
                <c:pt idx="13853">
                  <c:v>71.447000000000031</c:v>
                </c:pt>
                <c:pt idx="13854">
                  <c:v>71.447000000000031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71.447000000000031</c:v>
                </c:pt>
                <c:pt idx="13858">
                  <c:v>71.403999999999996</c:v>
                </c:pt>
                <c:pt idx="13859">
                  <c:v>71.403999999999996</c:v>
                </c:pt>
                <c:pt idx="13860">
                  <c:v>71.403999999999996</c:v>
                </c:pt>
                <c:pt idx="13861">
                  <c:v>71.403999999999996</c:v>
                </c:pt>
                <c:pt idx="13862">
                  <c:v>71.361000000000004</c:v>
                </c:pt>
                <c:pt idx="13863">
                  <c:v>71.361000000000004</c:v>
                </c:pt>
                <c:pt idx="13864">
                  <c:v>71.361000000000004</c:v>
                </c:pt>
                <c:pt idx="13865">
                  <c:v>71.316999999999993</c:v>
                </c:pt>
                <c:pt idx="13866">
                  <c:v>71.316999999999993</c:v>
                </c:pt>
                <c:pt idx="13867">
                  <c:v>71.316999999999993</c:v>
                </c:pt>
                <c:pt idx="13868">
                  <c:v>71.316999999999993</c:v>
                </c:pt>
                <c:pt idx="13869">
                  <c:v>71.274000000000001</c:v>
                </c:pt>
                <c:pt idx="13870">
                  <c:v>71.274000000000001</c:v>
                </c:pt>
                <c:pt idx="13871">
                  <c:v>71.274000000000001</c:v>
                </c:pt>
                <c:pt idx="13872">
                  <c:v>71.274000000000001</c:v>
                </c:pt>
                <c:pt idx="13873">
                  <c:v>71.274000000000001</c:v>
                </c:pt>
                <c:pt idx="13874">
                  <c:v>71.274000000000001</c:v>
                </c:pt>
                <c:pt idx="13875">
                  <c:v>71.230999999999995</c:v>
                </c:pt>
                <c:pt idx="13876">
                  <c:v>71.230999999999995</c:v>
                </c:pt>
                <c:pt idx="13877">
                  <c:v>71.230999999999995</c:v>
                </c:pt>
                <c:pt idx="13878">
                  <c:v>71.230999999999995</c:v>
                </c:pt>
                <c:pt idx="13879">
                  <c:v>71.230999999999995</c:v>
                </c:pt>
                <c:pt idx="13880">
                  <c:v>71.230999999999995</c:v>
                </c:pt>
                <c:pt idx="13881">
                  <c:v>71.230999999999995</c:v>
                </c:pt>
                <c:pt idx="13882">
                  <c:v>71.230999999999995</c:v>
                </c:pt>
                <c:pt idx="13883">
                  <c:v>71.230999999999995</c:v>
                </c:pt>
                <c:pt idx="13884">
                  <c:v>71.230999999999995</c:v>
                </c:pt>
                <c:pt idx="13885">
                  <c:v>71.230999999999995</c:v>
                </c:pt>
                <c:pt idx="13886">
                  <c:v>71.230999999999995</c:v>
                </c:pt>
                <c:pt idx="13887">
                  <c:v>71.230999999999995</c:v>
                </c:pt>
                <c:pt idx="13888">
                  <c:v>71.230999999999995</c:v>
                </c:pt>
                <c:pt idx="13889">
                  <c:v>71.230999999999995</c:v>
                </c:pt>
                <c:pt idx="13890">
                  <c:v>71.230999999999995</c:v>
                </c:pt>
                <c:pt idx="13891">
                  <c:v>71.230999999999995</c:v>
                </c:pt>
                <c:pt idx="13892">
                  <c:v>71.274000000000001</c:v>
                </c:pt>
                <c:pt idx="13893">
                  <c:v>71.274000000000001</c:v>
                </c:pt>
                <c:pt idx="13894">
                  <c:v>71.274000000000001</c:v>
                </c:pt>
                <c:pt idx="13895">
                  <c:v>71.274000000000001</c:v>
                </c:pt>
                <c:pt idx="13896">
                  <c:v>71.274000000000001</c:v>
                </c:pt>
                <c:pt idx="13897">
                  <c:v>71.274000000000001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71.316999999999993</c:v>
                </c:pt>
                <c:pt idx="13904">
                  <c:v>71.316999999999993</c:v>
                </c:pt>
                <c:pt idx="13905">
                  <c:v>71.316999999999993</c:v>
                </c:pt>
                <c:pt idx="13906">
                  <c:v>71.316999999999993</c:v>
                </c:pt>
                <c:pt idx="13907">
                  <c:v>71.316999999999993</c:v>
                </c:pt>
                <c:pt idx="13908">
                  <c:v>71.316999999999993</c:v>
                </c:pt>
                <c:pt idx="13909">
                  <c:v>71.316999999999993</c:v>
                </c:pt>
                <c:pt idx="13910">
                  <c:v>71.274000000000001</c:v>
                </c:pt>
                <c:pt idx="13911">
                  <c:v>71.274000000000001</c:v>
                </c:pt>
                <c:pt idx="13912">
                  <c:v>71.274000000000001</c:v>
                </c:pt>
                <c:pt idx="13913">
                  <c:v>71.274000000000001</c:v>
                </c:pt>
                <c:pt idx="13914">
                  <c:v>71.274000000000001</c:v>
                </c:pt>
                <c:pt idx="13915">
                  <c:v>71.230999999999995</c:v>
                </c:pt>
                <c:pt idx="13916">
                  <c:v>71.230999999999995</c:v>
                </c:pt>
                <c:pt idx="13917">
                  <c:v>71.230999999999995</c:v>
                </c:pt>
                <c:pt idx="13918">
                  <c:v>71.19</c:v>
                </c:pt>
                <c:pt idx="13919">
                  <c:v>71.19</c:v>
                </c:pt>
                <c:pt idx="13920">
                  <c:v>71.19</c:v>
                </c:pt>
                <c:pt idx="13921">
                  <c:v>71.19</c:v>
                </c:pt>
                <c:pt idx="13922">
                  <c:v>71.19</c:v>
                </c:pt>
                <c:pt idx="13923">
                  <c:v>71.146000000000001</c:v>
                </c:pt>
                <c:pt idx="13924">
                  <c:v>71.146000000000001</c:v>
                </c:pt>
                <c:pt idx="13925">
                  <c:v>71.19</c:v>
                </c:pt>
                <c:pt idx="13926">
                  <c:v>71.19</c:v>
                </c:pt>
                <c:pt idx="13927">
                  <c:v>71.19</c:v>
                </c:pt>
                <c:pt idx="13928">
                  <c:v>71.19</c:v>
                </c:pt>
                <c:pt idx="13929">
                  <c:v>71.19</c:v>
                </c:pt>
                <c:pt idx="13930">
                  <c:v>71.19</c:v>
                </c:pt>
                <c:pt idx="13931">
                  <c:v>71.19</c:v>
                </c:pt>
                <c:pt idx="13932">
                  <c:v>71.19</c:v>
                </c:pt>
                <c:pt idx="13933">
                  <c:v>71.19</c:v>
                </c:pt>
                <c:pt idx="13934">
                  <c:v>71.19</c:v>
                </c:pt>
                <c:pt idx="13935">
                  <c:v>71.19</c:v>
                </c:pt>
                <c:pt idx="13936">
                  <c:v>71.19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71.146000000000001</c:v>
                </c:pt>
                <c:pt idx="13941">
                  <c:v>71.146000000000001</c:v>
                </c:pt>
                <c:pt idx="13942">
                  <c:v>71.146000000000001</c:v>
                </c:pt>
                <c:pt idx="13943">
                  <c:v>71.146000000000001</c:v>
                </c:pt>
                <c:pt idx="13944">
                  <c:v>71.10299999999998</c:v>
                </c:pt>
                <c:pt idx="13945">
                  <c:v>71.10299999999998</c:v>
                </c:pt>
                <c:pt idx="13946">
                  <c:v>71.10299999999998</c:v>
                </c:pt>
                <c:pt idx="13947">
                  <c:v>71.10299999999998</c:v>
                </c:pt>
                <c:pt idx="13948">
                  <c:v>71.10299999999998</c:v>
                </c:pt>
                <c:pt idx="13949">
                  <c:v>71.146000000000001</c:v>
                </c:pt>
                <c:pt idx="13950">
                  <c:v>71.146000000000001</c:v>
                </c:pt>
                <c:pt idx="13951">
                  <c:v>71.146000000000001</c:v>
                </c:pt>
                <c:pt idx="13952">
                  <c:v>71.146000000000001</c:v>
                </c:pt>
                <c:pt idx="13953">
                  <c:v>71.146000000000001</c:v>
                </c:pt>
                <c:pt idx="13954">
                  <c:v>71.146000000000001</c:v>
                </c:pt>
                <c:pt idx="13955">
                  <c:v>71.146000000000001</c:v>
                </c:pt>
                <c:pt idx="13956">
                  <c:v>71.146000000000001</c:v>
                </c:pt>
                <c:pt idx="13957">
                  <c:v>71.146000000000001</c:v>
                </c:pt>
                <c:pt idx="13958">
                  <c:v>71.146000000000001</c:v>
                </c:pt>
                <c:pt idx="13959">
                  <c:v>71.10299999999998</c:v>
                </c:pt>
                <c:pt idx="13960">
                  <c:v>71.10299999999998</c:v>
                </c:pt>
                <c:pt idx="13961">
                  <c:v>71.10299999999998</c:v>
                </c:pt>
                <c:pt idx="13962">
                  <c:v>71.10299999999998</c:v>
                </c:pt>
                <c:pt idx="13963">
                  <c:v>71.06</c:v>
                </c:pt>
                <c:pt idx="13964">
                  <c:v>71.06</c:v>
                </c:pt>
                <c:pt idx="13965">
                  <c:v>71.06</c:v>
                </c:pt>
                <c:pt idx="13966">
                  <c:v>71.016999999999996</c:v>
                </c:pt>
                <c:pt idx="13967">
                  <c:v>71.016999999999996</c:v>
                </c:pt>
                <c:pt idx="13968">
                  <c:v>71.016999999999996</c:v>
                </c:pt>
                <c:pt idx="13969">
                  <c:v>71.016999999999996</c:v>
                </c:pt>
                <c:pt idx="13970">
                  <c:v>71.016999999999996</c:v>
                </c:pt>
                <c:pt idx="13971">
                  <c:v>71.016999999999996</c:v>
                </c:pt>
                <c:pt idx="13972">
                  <c:v>71.016999999999996</c:v>
                </c:pt>
                <c:pt idx="13973">
                  <c:v>71.016999999999996</c:v>
                </c:pt>
                <c:pt idx="13974">
                  <c:v>71.016999999999996</c:v>
                </c:pt>
                <c:pt idx="13975">
                  <c:v>71.016999999999996</c:v>
                </c:pt>
                <c:pt idx="13976">
                  <c:v>71.016999999999996</c:v>
                </c:pt>
                <c:pt idx="13977">
                  <c:v>71.016999999999996</c:v>
                </c:pt>
                <c:pt idx="13978">
                  <c:v>71.016999999999996</c:v>
                </c:pt>
                <c:pt idx="13979">
                  <c:v>71.016999999999996</c:v>
                </c:pt>
                <c:pt idx="13980">
                  <c:v>71.016999999999996</c:v>
                </c:pt>
                <c:pt idx="13981">
                  <c:v>71.06</c:v>
                </c:pt>
                <c:pt idx="13982">
                  <c:v>71.06</c:v>
                </c:pt>
                <c:pt idx="13983">
                  <c:v>71.06</c:v>
                </c:pt>
                <c:pt idx="13984">
                  <c:v>71.10299999999998</c:v>
                </c:pt>
                <c:pt idx="13985">
                  <c:v>71.10299999999998</c:v>
                </c:pt>
                <c:pt idx="13986">
                  <c:v>71.10299999999998</c:v>
                </c:pt>
                <c:pt idx="13987">
                  <c:v>71.146000000000001</c:v>
                </c:pt>
                <c:pt idx="13988">
                  <c:v>71.146000000000001</c:v>
                </c:pt>
                <c:pt idx="13989">
                  <c:v>71.146000000000001</c:v>
                </c:pt>
                <c:pt idx="13990">
                  <c:v>71.19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71.230999999999995</c:v>
                </c:pt>
                <c:pt idx="13998">
                  <c:v>71.230999999999995</c:v>
                </c:pt>
                <c:pt idx="13999">
                  <c:v>71.230999999999995</c:v>
                </c:pt>
                <c:pt idx="14000">
                  <c:v>71.230999999999995</c:v>
                </c:pt>
                <c:pt idx="14001">
                  <c:v>71.230999999999995</c:v>
                </c:pt>
                <c:pt idx="14002">
                  <c:v>71.230999999999995</c:v>
                </c:pt>
                <c:pt idx="14003">
                  <c:v>71.230999999999995</c:v>
                </c:pt>
                <c:pt idx="14004">
                  <c:v>71.230999999999995</c:v>
                </c:pt>
                <c:pt idx="14005">
                  <c:v>71.230999999999995</c:v>
                </c:pt>
                <c:pt idx="14006">
                  <c:v>71.230999999999995</c:v>
                </c:pt>
                <c:pt idx="14007">
                  <c:v>71.19</c:v>
                </c:pt>
                <c:pt idx="14008">
                  <c:v>71.19</c:v>
                </c:pt>
                <c:pt idx="14009">
                  <c:v>71.19</c:v>
                </c:pt>
                <c:pt idx="14010">
                  <c:v>71.19</c:v>
                </c:pt>
                <c:pt idx="14011">
                  <c:v>71.19</c:v>
                </c:pt>
                <c:pt idx="14012">
                  <c:v>71.146000000000001</c:v>
                </c:pt>
                <c:pt idx="14013">
                  <c:v>71.146000000000001</c:v>
                </c:pt>
                <c:pt idx="14014">
                  <c:v>71.146000000000001</c:v>
                </c:pt>
                <c:pt idx="14015">
                  <c:v>71.146000000000001</c:v>
                </c:pt>
                <c:pt idx="14016">
                  <c:v>71.146000000000001</c:v>
                </c:pt>
                <c:pt idx="14017">
                  <c:v>71.146000000000001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71.10299999999998</c:v>
                </c:pt>
                <c:pt idx="14027">
                  <c:v>71.10299999999998</c:v>
                </c:pt>
                <c:pt idx="14028">
                  <c:v>71.10299999999998</c:v>
                </c:pt>
                <c:pt idx="14029">
                  <c:v>71.10299999999998</c:v>
                </c:pt>
                <c:pt idx="14030">
                  <c:v>71.06</c:v>
                </c:pt>
                <c:pt idx="14031">
                  <c:v>71.06</c:v>
                </c:pt>
                <c:pt idx="14032">
                  <c:v>71.06</c:v>
                </c:pt>
                <c:pt idx="14033">
                  <c:v>71.06</c:v>
                </c:pt>
                <c:pt idx="14034">
                  <c:v>71.016999999999996</c:v>
                </c:pt>
                <c:pt idx="14035">
                  <c:v>71.016999999999996</c:v>
                </c:pt>
                <c:pt idx="14036">
                  <c:v>71.016999999999996</c:v>
                </c:pt>
                <c:pt idx="14037">
                  <c:v>71.016999999999996</c:v>
                </c:pt>
                <c:pt idx="14038">
                  <c:v>71.016999999999996</c:v>
                </c:pt>
                <c:pt idx="14039">
                  <c:v>71.016999999999996</c:v>
                </c:pt>
                <c:pt idx="14040">
                  <c:v>70.974000000000004</c:v>
                </c:pt>
                <c:pt idx="14041">
                  <c:v>70.974000000000004</c:v>
                </c:pt>
                <c:pt idx="14042">
                  <c:v>70.974000000000004</c:v>
                </c:pt>
                <c:pt idx="14043">
                  <c:v>70.974000000000004</c:v>
                </c:pt>
                <c:pt idx="14044">
                  <c:v>70.974000000000004</c:v>
                </c:pt>
                <c:pt idx="14045">
                  <c:v>70.930000000000007</c:v>
                </c:pt>
                <c:pt idx="14046">
                  <c:v>70.930000000000007</c:v>
                </c:pt>
                <c:pt idx="14047">
                  <c:v>70.930000000000007</c:v>
                </c:pt>
                <c:pt idx="14048">
                  <c:v>70.930000000000007</c:v>
                </c:pt>
                <c:pt idx="14049">
                  <c:v>70.930000000000007</c:v>
                </c:pt>
                <c:pt idx="14050">
                  <c:v>70.930000000000007</c:v>
                </c:pt>
                <c:pt idx="14051">
                  <c:v>70.930000000000007</c:v>
                </c:pt>
                <c:pt idx="14052">
                  <c:v>70.930000000000007</c:v>
                </c:pt>
                <c:pt idx="14053">
                  <c:v>70.930000000000007</c:v>
                </c:pt>
                <c:pt idx="14054">
                  <c:v>70.930000000000007</c:v>
                </c:pt>
                <c:pt idx="14055">
                  <c:v>70.930000000000007</c:v>
                </c:pt>
                <c:pt idx="14056">
                  <c:v>70.930000000000007</c:v>
                </c:pt>
                <c:pt idx="14057">
                  <c:v>70.974000000000004</c:v>
                </c:pt>
                <c:pt idx="14058">
                  <c:v>70.974000000000004</c:v>
                </c:pt>
                <c:pt idx="14059">
                  <c:v>70.974000000000004</c:v>
                </c:pt>
                <c:pt idx="14060">
                  <c:v>70.974000000000004</c:v>
                </c:pt>
                <c:pt idx="14061">
                  <c:v>70.974000000000004</c:v>
                </c:pt>
                <c:pt idx="14062">
                  <c:v>70.974000000000004</c:v>
                </c:pt>
                <c:pt idx="14063">
                  <c:v>71.016999999999996</c:v>
                </c:pt>
                <c:pt idx="14064">
                  <c:v>71.016999999999996</c:v>
                </c:pt>
                <c:pt idx="14065">
                  <c:v>71.016999999999996</c:v>
                </c:pt>
                <c:pt idx="14066">
                  <c:v>71.016999999999996</c:v>
                </c:pt>
                <c:pt idx="14067">
                  <c:v>71.016999999999996</c:v>
                </c:pt>
                <c:pt idx="14068">
                  <c:v>71.016999999999996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71.10299999999998</c:v>
                </c:pt>
                <c:pt idx="14074">
                  <c:v>71.10299999999998</c:v>
                </c:pt>
                <c:pt idx="14075">
                  <c:v>71.10299999999998</c:v>
                </c:pt>
                <c:pt idx="14076">
                  <c:v>71.10299999999998</c:v>
                </c:pt>
                <c:pt idx="14077">
                  <c:v>71.10299999999998</c:v>
                </c:pt>
                <c:pt idx="14078">
                  <c:v>71.06</c:v>
                </c:pt>
                <c:pt idx="14079">
                  <c:v>71.06</c:v>
                </c:pt>
                <c:pt idx="14080">
                  <c:v>71.06</c:v>
                </c:pt>
                <c:pt idx="14081">
                  <c:v>71.10299999999998</c:v>
                </c:pt>
                <c:pt idx="14082">
                  <c:v>71.10299999999998</c:v>
                </c:pt>
                <c:pt idx="14083">
                  <c:v>71.10299999999998</c:v>
                </c:pt>
                <c:pt idx="14084">
                  <c:v>71.10299999999998</c:v>
                </c:pt>
                <c:pt idx="14085">
                  <c:v>71.10299999999998</c:v>
                </c:pt>
                <c:pt idx="14086">
                  <c:v>71.10299999999998</c:v>
                </c:pt>
                <c:pt idx="14087">
                  <c:v>71.10299999999998</c:v>
                </c:pt>
                <c:pt idx="14088">
                  <c:v>71.10299999999998</c:v>
                </c:pt>
                <c:pt idx="14089">
                  <c:v>71.10299999999998</c:v>
                </c:pt>
                <c:pt idx="14090">
                  <c:v>71.10299999999998</c:v>
                </c:pt>
                <c:pt idx="14091">
                  <c:v>71.146000000000001</c:v>
                </c:pt>
                <c:pt idx="14092">
                  <c:v>71.146000000000001</c:v>
                </c:pt>
                <c:pt idx="14093">
                  <c:v>71.19</c:v>
                </c:pt>
                <c:pt idx="14094">
                  <c:v>71.19</c:v>
                </c:pt>
                <c:pt idx="14095">
                  <c:v>71.19</c:v>
                </c:pt>
                <c:pt idx="14096">
                  <c:v>71.19</c:v>
                </c:pt>
                <c:pt idx="14097">
                  <c:v>71.19</c:v>
                </c:pt>
                <c:pt idx="14098">
                  <c:v>71.19</c:v>
                </c:pt>
                <c:pt idx="14099">
                  <c:v>71.19</c:v>
                </c:pt>
                <c:pt idx="14100">
                  <c:v>71.146000000000001</c:v>
                </c:pt>
                <c:pt idx="14101">
                  <c:v>71.146000000000001</c:v>
                </c:pt>
                <c:pt idx="14102">
                  <c:v>71.10299999999998</c:v>
                </c:pt>
                <c:pt idx="14103">
                  <c:v>71.06</c:v>
                </c:pt>
                <c:pt idx="14104">
                  <c:v>71.06</c:v>
                </c:pt>
                <c:pt idx="14105">
                  <c:v>71.016999999999996</c:v>
                </c:pt>
                <c:pt idx="14106">
                  <c:v>71.016999999999996</c:v>
                </c:pt>
                <c:pt idx="14107">
                  <c:v>70.974000000000004</c:v>
                </c:pt>
                <c:pt idx="14108">
                  <c:v>70.974000000000004</c:v>
                </c:pt>
                <c:pt idx="14109">
                  <c:v>70.930000000000007</c:v>
                </c:pt>
                <c:pt idx="14110">
                  <c:v>70.930000000000007</c:v>
                </c:pt>
                <c:pt idx="14111">
                  <c:v>70.930000000000007</c:v>
                </c:pt>
                <c:pt idx="14112">
                  <c:v>70.930000000000007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70.846000000000004</c:v>
                </c:pt>
                <c:pt idx="14117">
                  <c:v>70.846000000000004</c:v>
                </c:pt>
                <c:pt idx="14118">
                  <c:v>70.846000000000004</c:v>
                </c:pt>
                <c:pt idx="14119">
                  <c:v>70.802999999999983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70.759</c:v>
                </c:pt>
                <c:pt idx="14123">
                  <c:v>70.759</c:v>
                </c:pt>
                <c:pt idx="14124">
                  <c:v>70.759</c:v>
                </c:pt>
                <c:pt idx="14125">
                  <c:v>70.759</c:v>
                </c:pt>
                <c:pt idx="14126">
                  <c:v>70.759</c:v>
                </c:pt>
                <c:pt idx="14127">
                  <c:v>70.715999999999994</c:v>
                </c:pt>
                <c:pt idx="14128">
                  <c:v>70.715999999999994</c:v>
                </c:pt>
                <c:pt idx="14129">
                  <c:v>70.715999999999994</c:v>
                </c:pt>
                <c:pt idx="14130">
                  <c:v>70.672999999999988</c:v>
                </c:pt>
                <c:pt idx="14131">
                  <c:v>70.672999999999988</c:v>
                </c:pt>
                <c:pt idx="14132">
                  <c:v>70.672999999999988</c:v>
                </c:pt>
                <c:pt idx="14133">
                  <c:v>70.672999999999988</c:v>
                </c:pt>
                <c:pt idx="14134">
                  <c:v>70.672999999999988</c:v>
                </c:pt>
                <c:pt idx="14135">
                  <c:v>70.672999999999988</c:v>
                </c:pt>
                <c:pt idx="14136">
                  <c:v>70.672999999999988</c:v>
                </c:pt>
                <c:pt idx="14137">
                  <c:v>70.715999999999994</c:v>
                </c:pt>
                <c:pt idx="14138">
                  <c:v>70.715999999999994</c:v>
                </c:pt>
                <c:pt idx="14139">
                  <c:v>70.672999999999988</c:v>
                </c:pt>
                <c:pt idx="14140">
                  <c:v>70.672999999999988</c:v>
                </c:pt>
                <c:pt idx="14141">
                  <c:v>70.672999999999988</c:v>
                </c:pt>
                <c:pt idx="14142">
                  <c:v>70.672999999999988</c:v>
                </c:pt>
                <c:pt idx="14143">
                  <c:v>70.672999999999988</c:v>
                </c:pt>
                <c:pt idx="14144">
                  <c:v>70.672999999999988</c:v>
                </c:pt>
                <c:pt idx="14145">
                  <c:v>70.672999999999988</c:v>
                </c:pt>
                <c:pt idx="14146">
                  <c:v>70.672999999999988</c:v>
                </c:pt>
                <c:pt idx="14147">
                  <c:v>70.672999999999988</c:v>
                </c:pt>
                <c:pt idx="14148">
                  <c:v>70.672999999999988</c:v>
                </c:pt>
                <c:pt idx="14149">
                  <c:v>70.672999999999988</c:v>
                </c:pt>
                <c:pt idx="14150">
                  <c:v>70.672999999999988</c:v>
                </c:pt>
                <c:pt idx="14151">
                  <c:v>70.672999999999988</c:v>
                </c:pt>
                <c:pt idx="14152">
                  <c:v>70.715999999999994</c:v>
                </c:pt>
                <c:pt idx="14153">
                  <c:v>70.715999999999994</c:v>
                </c:pt>
                <c:pt idx="14154">
                  <c:v>70.715999999999994</c:v>
                </c:pt>
                <c:pt idx="14155">
                  <c:v>70.715999999999994</c:v>
                </c:pt>
                <c:pt idx="14156">
                  <c:v>70.715999999999994</c:v>
                </c:pt>
                <c:pt idx="14157">
                  <c:v>70.715999999999994</c:v>
                </c:pt>
                <c:pt idx="14158">
                  <c:v>70.715999999999994</c:v>
                </c:pt>
                <c:pt idx="14159">
                  <c:v>70.672999999999988</c:v>
                </c:pt>
                <c:pt idx="14160">
                  <c:v>70.672999999999988</c:v>
                </c:pt>
                <c:pt idx="14161">
                  <c:v>70.672999999999988</c:v>
                </c:pt>
                <c:pt idx="14162">
                  <c:v>70.63</c:v>
                </c:pt>
                <c:pt idx="14163">
                  <c:v>70.63</c:v>
                </c:pt>
                <c:pt idx="14164">
                  <c:v>70.63</c:v>
                </c:pt>
                <c:pt idx="14165">
                  <c:v>70.63</c:v>
                </c:pt>
                <c:pt idx="14166">
                  <c:v>70.63</c:v>
                </c:pt>
                <c:pt idx="14167">
                  <c:v>70.63</c:v>
                </c:pt>
                <c:pt idx="14168">
                  <c:v>70.672999999999988</c:v>
                </c:pt>
                <c:pt idx="14169">
                  <c:v>70.672999999999988</c:v>
                </c:pt>
                <c:pt idx="14170">
                  <c:v>70.672999999999988</c:v>
                </c:pt>
                <c:pt idx="14171">
                  <c:v>70.672999999999988</c:v>
                </c:pt>
                <c:pt idx="14172">
                  <c:v>70.672999999999988</c:v>
                </c:pt>
                <c:pt idx="14173">
                  <c:v>70.672999999999988</c:v>
                </c:pt>
                <c:pt idx="14174">
                  <c:v>70.672999999999988</c:v>
                </c:pt>
                <c:pt idx="14175">
                  <c:v>70.672999999999988</c:v>
                </c:pt>
                <c:pt idx="14176">
                  <c:v>70.672999999999988</c:v>
                </c:pt>
                <c:pt idx="14177">
                  <c:v>70.672999999999988</c:v>
                </c:pt>
                <c:pt idx="14178">
                  <c:v>70.672999999999988</c:v>
                </c:pt>
                <c:pt idx="14179">
                  <c:v>70.672999999999988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70.715999999999994</c:v>
                </c:pt>
                <c:pt idx="14183">
                  <c:v>70.715999999999994</c:v>
                </c:pt>
                <c:pt idx="14184">
                  <c:v>70.715999999999994</c:v>
                </c:pt>
                <c:pt idx="14185">
                  <c:v>70.759</c:v>
                </c:pt>
                <c:pt idx="14186">
                  <c:v>70.759</c:v>
                </c:pt>
                <c:pt idx="14187">
                  <c:v>70.759</c:v>
                </c:pt>
                <c:pt idx="14188">
                  <c:v>70.759</c:v>
                </c:pt>
                <c:pt idx="14189">
                  <c:v>70.759</c:v>
                </c:pt>
                <c:pt idx="14190">
                  <c:v>70.759</c:v>
                </c:pt>
                <c:pt idx="14191">
                  <c:v>70.759</c:v>
                </c:pt>
                <c:pt idx="14192">
                  <c:v>70.802999999999983</c:v>
                </c:pt>
                <c:pt idx="14193">
                  <c:v>70.802999999999983</c:v>
                </c:pt>
                <c:pt idx="14194">
                  <c:v>70.802999999999983</c:v>
                </c:pt>
                <c:pt idx="14195">
                  <c:v>70.802999999999983</c:v>
                </c:pt>
                <c:pt idx="14196">
                  <c:v>70.802999999999983</c:v>
                </c:pt>
                <c:pt idx="14197">
                  <c:v>70.802999999999983</c:v>
                </c:pt>
                <c:pt idx="14198">
                  <c:v>70.759</c:v>
                </c:pt>
                <c:pt idx="14199">
                  <c:v>70.759</c:v>
                </c:pt>
                <c:pt idx="14200">
                  <c:v>70.759</c:v>
                </c:pt>
                <c:pt idx="14201">
                  <c:v>70.759</c:v>
                </c:pt>
                <c:pt idx="14202">
                  <c:v>70.759</c:v>
                </c:pt>
                <c:pt idx="14203">
                  <c:v>70.715999999999994</c:v>
                </c:pt>
                <c:pt idx="14204">
                  <c:v>70.715999999999994</c:v>
                </c:pt>
                <c:pt idx="14205">
                  <c:v>70.715999999999994</c:v>
                </c:pt>
                <c:pt idx="14206">
                  <c:v>70.715999999999994</c:v>
                </c:pt>
                <c:pt idx="14207">
                  <c:v>70.715999999999994</c:v>
                </c:pt>
                <c:pt idx="14208">
                  <c:v>70.672999999999988</c:v>
                </c:pt>
                <c:pt idx="14209">
                  <c:v>70.672999999999988</c:v>
                </c:pt>
                <c:pt idx="14210">
                  <c:v>70.672999999999988</c:v>
                </c:pt>
                <c:pt idx="14211">
                  <c:v>70.672999999999988</c:v>
                </c:pt>
                <c:pt idx="14212">
                  <c:v>70.672999999999988</c:v>
                </c:pt>
                <c:pt idx="14213">
                  <c:v>70.63</c:v>
                </c:pt>
                <c:pt idx="14214">
                  <c:v>70.63</c:v>
                </c:pt>
                <c:pt idx="14215">
                  <c:v>70.63</c:v>
                </c:pt>
                <c:pt idx="14216">
                  <c:v>70.587000000000003</c:v>
                </c:pt>
                <c:pt idx="14217">
                  <c:v>70.587000000000003</c:v>
                </c:pt>
                <c:pt idx="14218">
                  <c:v>70.587000000000003</c:v>
                </c:pt>
                <c:pt idx="14219">
                  <c:v>70.543000000000006</c:v>
                </c:pt>
                <c:pt idx="14220">
                  <c:v>70.543000000000006</c:v>
                </c:pt>
                <c:pt idx="14221">
                  <c:v>70.543000000000006</c:v>
                </c:pt>
                <c:pt idx="14222">
                  <c:v>70.543000000000006</c:v>
                </c:pt>
                <c:pt idx="14223">
                  <c:v>70.501999999999995</c:v>
                </c:pt>
                <c:pt idx="14224">
                  <c:v>70.501999999999995</c:v>
                </c:pt>
                <c:pt idx="14225">
                  <c:v>70.501999999999995</c:v>
                </c:pt>
                <c:pt idx="14226">
                  <c:v>70.459000000000003</c:v>
                </c:pt>
                <c:pt idx="14227">
                  <c:v>70.459000000000003</c:v>
                </c:pt>
                <c:pt idx="14228">
                  <c:v>70.459000000000003</c:v>
                </c:pt>
                <c:pt idx="14229">
                  <c:v>70.415999999999997</c:v>
                </c:pt>
                <c:pt idx="14230">
                  <c:v>70.371999999999986</c:v>
                </c:pt>
                <c:pt idx="14231">
                  <c:v>70.371999999999986</c:v>
                </c:pt>
                <c:pt idx="14232">
                  <c:v>70.328999999999979</c:v>
                </c:pt>
                <c:pt idx="14233">
                  <c:v>70.328999999999979</c:v>
                </c:pt>
                <c:pt idx="14234">
                  <c:v>70.286000000000001</c:v>
                </c:pt>
                <c:pt idx="14235">
                  <c:v>70.286000000000001</c:v>
                </c:pt>
                <c:pt idx="14236">
                  <c:v>70.242999999999995</c:v>
                </c:pt>
                <c:pt idx="14237">
                  <c:v>70.242999999999995</c:v>
                </c:pt>
                <c:pt idx="14238">
                  <c:v>70.242999999999995</c:v>
                </c:pt>
                <c:pt idx="14239">
                  <c:v>70.242999999999995</c:v>
                </c:pt>
                <c:pt idx="14240">
                  <c:v>70.242999999999995</c:v>
                </c:pt>
                <c:pt idx="14241">
                  <c:v>70.200999999999993</c:v>
                </c:pt>
                <c:pt idx="14242">
                  <c:v>70.200999999999993</c:v>
                </c:pt>
                <c:pt idx="14243">
                  <c:v>70.200999999999993</c:v>
                </c:pt>
                <c:pt idx="14244">
                  <c:v>70.200999999999993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70.114999999999995</c:v>
                </c:pt>
                <c:pt idx="14249">
                  <c:v>70.114999999999995</c:v>
                </c:pt>
                <c:pt idx="14250">
                  <c:v>70.114999999999995</c:v>
                </c:pt>
                <c:pt idx="14251">
                  <c:v>70.072000000000003</c:v>
                </c:pt>
                <c:pt idx="14252">
                  <c:v>70.072000000000003</c:v>
                </c:pt>
                <c:pt idx="14253">
                  <c:v>70.028999999999982</c:v>
                </c:pt>
                <c:pt idx="14254">
                  <c:v>70.028999999999982</c:v>
                </c:pt>
                <c:pt idx="14255">
                  <c:v>69.985000000000014</c:v>
                </c:pt>
                <c:pt idx="14256">
                  <c:v>69.985000000000014</c:v>
                </c:pt>
                <c:pt idx="14257">
                  <c:v>69.985000000000014</c:v>
                </c:pt>
                <c:pt idx="14258">
                  <c:v>69.985000000000014</c:v>
                </c:pt>
                <c:pt idx="14259">
                  <c:v>69.985000000000014</c:v>
                </c:pt>
                <c:pt idx="14260">
                  <c:v>69.985000000000014</c:v>
                </c:pt>
                <c:pt idx="14261">
                  <c:v>69.985000000000014</c:v>
                </c:pt>
                <c:pt idx="14262">
                  <c:v>69.985000000000014</c:v>
                </c:pt>
                <c:pt idx="14263">
                  <c:v>69.985000000000014</c:v>
                </c:pt>
                <c:pt idx="14264">
                  <c:v>69.985000000000014</c:v>
                </c:pt>
                <c:pt idx="14265">
                  <c:v>69.942000000000007</c:v>
                </c:pt>
                <c:pt idx="14266">
                  <c:v>69.942000000000007</c:v>
                </c:pt>
                <c:pt idx="14267">
                  <c:v>69.942000000000007</c:v>
                </c:pt>
                <c:pt idx="14268">
                  <c:v>69.942000000000007</c:v>
                </c:pt>
                <c:pt idx="14269">
                  <c:v>69.942000000000007</c:v>
                </c:pt>
                <c:pt idx="14270">
                  <c:v>69.942000000000007</c:v>
                </c:pt>
                <c:pt idx="14271">
                  <c:v>69.900999999999996</c:v>
                </c:pt>
                <c:pt idx="14272">
                  <c:v>69.900999999999996</c:v>
                </c:pt>
                <c:pt idx="14273">
                  <c:v>69.942000000000007</c:v>
                </c:pt>
                <c:pt idx="14274">
                  <c:v>69.942000000000007</c:v>
                </c:pt>
                <c:pt idx="14275">
                  <c:v>69.942000000000007</c:v>
                </c:pt>
                <c:pt idx="14276">
                  <c:v>69.942000000000007</c:v>
                </c:pt>
                <c:pt idx="14277">
                  <c:v>69.942000000000007</c:v>
                </c:pt>
                <c:pt idx="14278">
                  <c:v>69.942000000000007</c:v>
                </c:pt>
                <c:pt idx="14279">
                  <c:v>69.985000000000014</c:v>
                </c:pt>
                <c:pt idx="14280">
                  <c:v>69.985000000000014</c:v>
                </c:pt>
                <c:pt idx="14281">
                  <c:v>69.985000000000014</c:v>
                </c:pt>
                <c:pt idx="14282">
                  <c:v>69.985000000000014</c:v>
                </c:pt>
                <c:pt idx="14283">
                  <c:v>69.985000000000014</c:v>
                </c:pt>
                <c:pt idx="14284">
                  <c:v>69.985000000000014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70.028999999999982</c:v>
                </c:pt>
                <c:pt idx="14288">
                  <c:v>70.028999999999982</c:v>
                </c:pt>
                <c:pt idx="14289">
                  <c:v>70.028999999999982</c:v>
                </c:pt>
                <c:pt idx="14290">
                  <c:v>70.028999999999982</c:v>
                </c:pt>
                <c:pt idx="14291">
                  <c:v>70.028999999999982</c:v>
                </c:pt>
                <c:pt idx="14292">
                  <c:v>70.028999999999982</c:v>
                </c:pt>
                <c:pt idx="14293">
                  <c:v>70.028999999999982</c:v>
                </c:pt>
                <c:pt idx="14294">
                  <c:v>70.028999999999982</c:v>
                </c:pt>
                <c:pt idx="14295">
                  <c:v>70.028999999999982</c:v>
                </c:pt>
                <c:pt idx="14296">
                  <c:v>70.028999999999982</c:v>
                </c:pt>
                <c:pt idx="14297">
                  <c:v>69.985000000000014</c:v>
                </c:pt>
                <c:pt idx="14298">
                  <c:v>69.985000000000014</c:v>
                </c:pt>
                <c:pt idx="14299">
                  <c:v>69.985000000000014</c:v>
                </c:pt>
                <c:pt idx="14300">
                  <c:v>69.985000000000014</c:v>
                </c:pt>
                <c:pt idx="14301">
                  <c:v>69.942000000000007</c:v>
                </c:pt>
                <c:pt idx="14302">
                  <c:v>69.942000000000007</c:v>
                </c:pt>
                <c:pt idx="14303">
                  <c:v>69.942000000000007</c:v>
                </c:pt>
                <c:pt idx="14304">
                  <c:v>69.942000000000007</c:v>
                </c:pt>
                <c:pt idx="14305">
                  <c:v>69.942000000000007</c:v>
                </c:pt>
                <c:pt idx="14306">
                  <c:v>69.942000000000007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69.900999999999996</c:v>
                </c:pt>
                <c:pt idx="14311">
                  <c:v>69.900999999999996</c:v>
                </c:pt>
                <c:pt idx="14312">
                  <c:v>69.900999999999996</c:v>
                </c:pt>
                <c:pt idx="14313">
                  <c:v>69.900999999999996</c:v>
                </c:pt>
                <c:pt idx="14314">
                  <c:v>69.900999999999996</c:v>
                </c:pt>
                <c:pt idx="14315">
                  <c:v>69.900999999999996</c:v>
                </c:pt>
                <c:pt idx="14316">
                  <c:v>69.900999999999996</c:v>
                </c:pt>
                <c:pt idx="14317">
                  <c:v>69.900999999999996</c:v>
                </c:pt>
                <c:pt idx="14318">
                  <c:v>69.900999999999996</c:v>
                </c:pt>
                <c:pt idx="14319">
                  <c:v>69.900999999999996</c:v>
                </c:pt>
                <c:pt idx="14320">
                  <c:v>69.900999999999996</c:v>
                </c:pt>
                <c:pt idx="14321">
                  <c:v>69.900999999999996</c:v>
                </c:pt>
                <c:pt idx="14322">
                  <c:v>69.900999999999996</c:v>
                </c:pt>
                <c:pt idx="14323">
                  <c:v>69.85799999999999</c:v>
                </c:pt>
                <c:pt idx="14324">
                  <c:v>69.85799999999999</c:v>
                </c:pt>
                <c:pt idx="14325">
                  <c:v>69.85799999999999</c:v>
                </c:pt>
                <c:pt idx="14326">
                  <c:v>69.85799999999999</c:v>
                </c:pt>
                <c:pt idx="14327">
                  <c:v>69.85799999999999</c:v>
                </c:pt>
                <c:pt idx="14328">
                  <c:v>69.85799999999999</c:v>
                </c:pt>
                <c:pt idx="14329">
                  <c:v>69.85799999999999</c:v>
                </c:pt>
                <c:pt idx="14330">
                  <c:v>69.85799999999999</c:v>
                </c:pt>
                <c:pt idx="14331">
                  <c:v>69.85799999999999</c:v>
                </c:pt>
                <c:pt idx="14332">
                  <c:v>69.813999999999993</c:v>
                </c:pt>
                <c:pt idx="14333">
                  <c:v>69.813999999999993</c:v>
                </c:pt>
                <c:pt idx="14334">
                  <c:v>69.813999999999993</c:v>
                </c:pt>
                <c:pt idx="14335">
                  <c:v>69.813999999999993</c:v>
                </c:pt>
                <c:pt idx="14336">
                  <c:v>69.813999999999993</c:v>
                </c:pt>
                <c:pt idx="14337">
                  <c:v>69.813999999999993</c:v>
                </c:pt>
                <c:pt idx="14338">
                  <c:v>69.813999999999993</c:v>
                </c:pt>
                <c:pt idx="14339">
                  <c:v>69.813999999999993</c:v>
                </c:pt>
                <c:pt idx="14340">
                  <c:v>69.813999999999993</c:v>
                </c:pt>
                <c:pt idx="14341">
                  <c:v>69.813999999999993</c:v>
                </c:pt>
                <c:pt idx="14342">
                  <c:v>69.85799999999999</c:v>
                </c:pt>
                <c:pt idx="14343">
                  <c:v>69.85799999999999</c:v>
                </c:pt>
                <c:pt idx="14344">
                  <c:v>69.85799999999999</c:v>
                </c:pt>
                <c:pt idx="14345">
                  <c:v>69.85799999999999</c:v>
                </c:pt>
                <c:pt idx="14346">
                  <c:v>69.85799999999999</c:v>
                </c:pt>
                <c:pt idx="14347">
                  <c:v>69.813999999999993</c:v>
                </c:pt>
                <c:pt idx="14348">
                  <c:v>69.813999999999993</c:v>
                </c:pt>
                <c:pt idx="14349">
                  <c:v>69.813999999999993</c:v>
                </c:pt>
                <c:pt idx="14350">
                  <c:v>69.813999999999993</c:v>
                </c:pt>
                <c:pt idx="14351">
                  <c:v>69.813999999999993</c:v>
                </c:pt>
                <c:pt idx="14352">
                  <c:v>69.813999999999993</c:v>
                </c:pt>
                <c:pt idx="14353">
                  <c:v>69.813999999999993</c:v>
                </c:pt>
                <c:pt idx="14354">
                  <c:v>69.813999999999993</c:v>
                </c:pt>
                <c:pt idx="14355">
                  <c:v>69.813999999999993</c:v>
                </c:pt>
                <c:pt idx="14356">
                  <c:v>69.813999999999993</c:v>
                </c:pt>
                <c:pt idx="14357">
                  <c:v>69.813999999999993</c:v>
                </c:pt>
                <c:pt idx="14358">
                  <c:v>69.813999999999993</c:v>
                </c:pt>
                <c:pt idx="14359">
                  <c:v>69.813999999999993</c:v>
                </c:pt>
                <c:pt idx="14360">
                  <c:v>69.813999999999993</c:v>
                </c:pt>
                <c:pt idx="14361">
                  <c:v>69.813999999999993</c:v>
                </c:pt>
                <c:pt idx="14362">
                  <c:v>69.813999999999993</c:v>
                </c:pt>
                <c:pt idx="14363">
                  <c:v>69.813999999999993</c:v>
                </c:pt>
                <c:pt idx="14364">
                  <c:v>69.813999999999993</c:v>
                </c:pt>
                <c:pt idx="14365">
                  <c:v>69.813999999999993</c:v>
                </c:pt>
                <c:pt idx="14366">
                  <c:v>69.813999999999993</c:v>
                </c:pt>
                <c:pt idx="14367">
                  <c:v>69.813999999999993</c:v>
                </c:pt>
                <c:pt idx="14368">
                  <c:v>69.813999999999993</c:v>
                </c:pt>
                <c:pt idx="14369">
                  <c:v>69.813999999999993</c:v>
                </c:pt>
                <c:pt idx="14370">
                  <c:v>69.813999999999993</c:v>
                </c:pt>
                <c:pt idx="14371">
                  <c:v>69.813999999999993</c:v>
                </c:pt>
                <c:pt idx="14372">
                  <c:v>69.813999999999993</c:v>
                </c:pt>
                <c:pt idx="14373">
                  <c:v>69.813999999999993</c:v>
                </c:pt>
                <c:pt idx="14374">
                  <c:v>69.813999999999993</c:v>
                </c:pt>
                <c:pt idx="14375">
                  <c:v>69.813999999999993</c:v>
                </c:pt>
                <c:pt idx="14376">
                  <c:v>69.813999999999993</c:v>
                </c:pt>
                <c:pt idx="14377">
                  <c:v>69.813999999999993</c:v>
                </c:pt>
                <c:pt idx="14378">
                  <c:v>69.813999999999993</c:v>
                </c:pt>
                <c:pt idx="14379">
                  <c:v>69.813999999999993</c:v>
                </c:pt>
                <c:pt idx="14380">
                  <c:v>69.813999999999993</c:v>
                </c:pt>
                <c:pt idx="14381">
                  <c:v>69.813999999999993</c:v>
                </c:pt>
                <c:pt idx="14382">
                  <c:v>69.813999999999993</c:v>
                </c:pt>
                <c:pt idx="14383">
                  <c:v>69.813999999999993</c:v>
                </c:pt>
                <c:pt idx="14384">
                  <c:v>69.85799999999999</c:v>
                </c:pt>
                <c:pt idx="14385">
                  <c:v>69.85799999999999</c:v>
                </c:pt>
                <c:pt idx="14386">
                  <c:v>69.85799999999999</c:v>
                </c:pt>
                <c:pt idx="14387">
                  <c:v>69.85799999999999</c:v>
                </c:pt>
                <c:pt idx="14388">
                  <c:v>69.85799999999999</c:v>
                </c:pt>
                <c:pt idx="14389">
                  <c:v>69.85799999999999</c:v>
                </c:pt>
                <c:pt idx="14390">
                  <c:v>69.900999999999996</c:v>
                </c:pt>
                <c:pt idx="14391">
                  <c:v>69.900999999999996</c:v>
                </c:pt>
                <c:pt idx="14392">
                  <c:v>69.900999999999996</c:v>
                </c:pt>
                <c:pt idx="14393">
                  <c:v>69.900999999999996</c:v>
                </c:pt>
                <c:pt idx="14394">
                  <c:v>69.900999999999996</c:v>
                </c:pt>
                <c:pt idx="14395">
                  <c:v>69.942000000000007</c:v>
                </c:pt>
                <c:pt idx="14396">
                  <c:v>69.942000000000007</c:v>
                </c:pt>
                <c:pt idx="14397">
                  <c:v>69.942000000000007</c:v>
                </c:pt>
                <c:pt idx="14398">
                  <c:v>69.942000000000007</c:v>
                </c:pt>
                <c:pt idx="14399">
                  <c:v>69.942000000000007</c:v>
                </c:pt>
                <c:pt idx="14400">
                  <c:v>69.942000000000007</c:v>
                </c:pt>
                <c:pt idx="14401">
                  <c:v>69.942000000000007</c:v>
                </c:pt>
                <c:pt idx="14402">
                  <c:v>69.985000000000014</c:v>
                </c:pt>
                <c:pt idx="14403">
                  <c:v>69.985000000000014</c:v>
                </c:pt>
                <c:pt idx="14404">
                  <c:v>69.985000000000014</c:v>
                </c:pt>
                <c:pt idx="14405">
                  <c:v>69.985000000000014</c:v>
                </c:pt>
                <c:pt idx="14406">
                  <c:v>69.985000000000014</c:v>
                </c:pt>
                <c:pt idx="14407">
                  <c:v>70.028999999999982</c:v>
                </c:pt>
                <c:pt idx="14408">
                  <c:v>70.028999999999982</c:v>
                </c:pt>
                <c:pt idx="14409">
                  <c:v>70.028999999999982</c:v>
                </c:pt>
                <c:pt idx="14410">
                  <c:v>70.072000000000003</c:v>
                </c:pt>
                <c:pt idx="14411">
                  <c:v>70.072000000000003</c:v>
                </c:pt>
                <c:pt idx="14412">
                  <c:v>70.072000000000003</c:v>
                </c:pt>
                <c:pt idx="14413">
                  <c:v>70.072000000000003</c:v>
                </c:pt>
                <c:pt idx="14414">
                  <c:v>70.072000000000003</c:v>
                </c:pt>
                <c:pt idx="14415">
                  <c:v>70.072000000000003</c:v>
                </c:pt>
                <c:pt idx="14416">
                  <c:v>70.028999999999982</c:v>
                </c:pt>
                <c:pt idx="14417">
                  <c:v>70.028999999999982</c:v>
                </c:pt>
                <c:pt idx="14418">
                  <c:v>70.028999999999982</c:v>
                </c:pt>
                <c:pt idx="14419">
                  <c:v>70.028999999999982</c:v>
                </c:pt>
                <c:pt idx="14420">
                  <c:v>69.985000000000014</c:v>
                </c:pt>
                <c:pt idx="14421">
                  <c:v>69.985000000000014</c:v>
                </c:pt>
                <c:pt idx="14422">
                  <c:v>69.985000000000014</c:v>
                </c:pt>
                <c:pt idx="14423">
                  <c:v>69.985000000000014</c:v>
                </c:pt>
                <c:pt idx="14424">
                  <c:v>69.985000000000014</c:v>
                </c:pt>
                <c:pt idx="14425">
                  <c:v>69.985000000000014</c:v>
                </c:pt>
                <c:pt idx="14426">
                  <c:v>69.942000000000007</c:v>
                </c:pt>
                <c:pt idx="14427">
                  <c:v>69.942000000000007</c:v>
                </c:pt>
                <c:pt idx="14428">
                  <c:v>69.942000000000007</c:v>
                </c:pt>
                <c:pt idx="14429">
                  <c:v>69.942000000000007</c:v>
                </c:pt>
                <c:pt idx="14430">
                  <c:v>69.942000000000007</c:v>
                </c:pt>
                <c:pt idx="14431">
                  <c:v>69.942000000000007</c:v>
                </c:pt>
                <c:pt idx="14432">
                  <c:v>69.985000000000014</c:v>
                </c:pt>
                <c:pt idx="14433">
                  <c:v>69.985000000000014</c:v>
                </c:pt>
                <c:pt idx="14434">
                  <c:v>69.985000000000014</c:v>
                </c:pt>
                <c:pt idx="14435">
                  <c:v>69.985000000000014</c:v>
                </c:pt>
                <c:pt idx="14436">
                  <c:v>69.985000000000014</c:v>
                </c:pt>
                <c:pt idx="14437">
                  <c:v>69.985000000000014</c:v>
                </c:pt>
                <c:pt idx="14438">
                  <c:v>69.985000000000014</c:v>
                </c:pt>
                <c:pt idx="14439">
                  <c:v>69.985000000000014</c:v>
                </c:pt>
                <c:pt idx="14440">
                  <c:v>69.985000000000014</c:v>
                </c:pt>
                <c:pt idx="14441">
                  <c:v>69.985000000000014</c:v>
                </c:pt>
                <c:pt idx="14442">
                  <c:v>69.985000000000014</c:v>
                </c:pt>
                <c:pt idx="14443">
                  <c:v>69.985000000000014</c:v>
                </c:pt>
                <c:pt idx="14444">
                  <c:v>70.028999999999982</c:v>
                </c:pt>
                <c:pt idx="14445">
                  <c:v>70.028999999999982</c:v>
                </c:pt>
                <c:pt idx="14446">
                  <c:v>70.028999999999982</c:v>
                </c:pt>
                <c:pt idx="14447">
                  <c:v>70.028999999999982</c:v>
                </c:pt>
                <c:pt idx="14448">
                  <c:v>70.072000000000003</c:v>
                </c:pt>
                <c:pt idx="14449">
                  <c:v>70.072000000000003</c:v>
                </c:pt>
                <c:pt idx="14450">
                  <c:v>70.072000000000003</c:v>
                </c:pt>
                <c:pt idx="14451">
                  <c:v>70.114999999999995</c:v>
                </c:pt>
                <c:pt idx="14452">
                  <c:v>70.114999999999995</c:v>
                </c:pt>
                <c:pt idx="14453">
                  <c:v>70.157999999999987</c:v>
                </c:pt>
                <c:pt idx="14454">
                  <c:v>70.157999999999987</c:v>
                </c:pt>
                <c:pt idx="14455">
                  <c:v>70.200999999999993</c:v>
                </c:pt>
                <c:pt idx="14456">
                  <c:v>70.200999999999993</c:v>
                </c:pt>
                <c:pt idx="14457">
                  <c:v>70.242999999999995</c:v>
                </c:pt>
                <c:pt idx="14458">
                  <c:v>70.242999999999995</c:v>
                </c:pt>
                <c:pt idx="14459">
                  <c:v>70.242999999999995</c:v>
                </c:pt>
                <c:pt idx="14460">
                  <c:v>70.242999999999995</c:v>
                </c:pt>
                <c:pt idx="14461">
                  <c:v>70.242999999999995</c:v>
                </c:pt>
                <c:pt idx="14462">
                  <c:v>70.242999999999995</c:v>
                </c:pt>
                <c:pt idx="14463">
                  <c:v>70.242999999999995</c:v>
                </c:pt>
                <c:pt idx="14464">
                  <c:v>70.242999999999995</c:v>
                </c:pt>
                <c:pt idx="14465">
                  <c:v>70.200999999999993</c:v>
                </c:pt>
                <c:pt idx="14466">
                  <c:v>70.200999999999993</c:v>
                </c:pt>
                <c:pt idx="14467">
                  <c:v>70.200999999999993</c:v>
                </c:pt>
                <c:pt idx="14468">
                  <c:v>70.200999999999993</c:v>
                </c:pt>
                <c:pt idx="14469">
                  <c:v>70.200999999999993</c:v>
                </c:pt>
                <c:pt idx="14470">
                  <c:v>70.200999999999993</c:v>
                </c:pt>
                <c:pt idx="14471">
                  <c:v>70.200999999999993</c:v>
                </c:pt>
                <c:pt idx="14472">
                  <c:v>70.200999999999993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70.200999999999993</c:v>
                </c:pt>
                <c:pt idx="14478">
                  <c:v>70.242999999999995</c:v>
                </c:pt>
                <c:pt idx="14479">
                  <c:v>70.242999999999995</c:v>
                </c:pt>
                <c:pt idx="14480">
                  <c:v>70.242999999999995</c:v>
                </c:pt>
                <c:pt idx="14481">
                  <c:v>70.242999999999995</c:v>
                </c:pt>
                <c:pt idx="14482">
                  <c:v>70.286000000000001</c:v>
                </c:pt>
                <c:pt idx="14483">
                  <c:v>70.286000000000001</c:v>
                </c:pt>
                <c:pt idx="14484">
                  <c:v>70.286000000000001</c:v>
                </c:pt>
                <c:pt idx="14485">
                  <c:v>70.286000000000001</c:v>
                </c:pt>
                <c:pt idx="14486">
                  <c:v>70.286000000000001</c:v>
                </c:pt>
                <c:pt idx="14487">
                  <c:v>70.328999999999979</c:v>
                </c:pt>
                <c:pt idx="14488">
                  <c:v>70.328999999999979</c:v>
                </c:pt>
                <c:pt idx="14489">
                  <c:v>70.328999999999979</c:v>
                </c:pt>
                <c:pt idx="14490">
                  <c:v>70.328999999999979</c:v>
                </c:pt>
                <c:pt idx="14491">
                  <c:v>70.328999999999979</c:v>
                </c:pt>
                <c:pt idx="14492">
                  <c:v>70.328999999999979</c:v>
                </c:pt>
                <c:pt idx="14493">
                  <c:v>70.328999999999979</c:v>
                </c:pt>
                <c:pt idx="14494">
                  <c:v>70.328999999999979</c:v>
                </c:pt>
                <c:pt idx="14495">
                  <c:v>70.328999999999979</c:v>
                </c:pt>
                <c:pt idx="14496">
                  <c:v>70.328999999999979</c:v>
                </c:pt>
                <c:pt idx="14497">
                  <c:v>70.286000000000001</c:v>
                </c:pt>
                <c:pt idx="14498">
                  <c:v>70.286000000000001</c:v>
                </c:pt>
                <c:pt idx="14499">
                  <c:v>70.286000000000001</c:v>
                </c:pt>
                <c:pt idx="14500">
                  <c:v>70.286000000000001</c:v>
                </c:pt>
                <c:pt idx="14501">
                  <c:v>70.242999999999995</c:v>
                </c:pt>
                <c:pt idx="14502">
                  <c:v>70.242999999999995</c:v>
                </c:pt>
                <c:pt idx="14503">
                  <c:v>70.242999999999995</c:v>
                </c:pt>
                <c:pt idx="14504">
                  <c:v>70.242999999999995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70.157999999999987</c:v>
                </c:pt>
                <c:pt idx="14509">
                  <c:v>70.157999999999987</c:v>
                </c:pt>
                <c:pt idx="14510">
                  <c:v>70.114999999999995</c:v>
                </c:pt>
                <c:pt idx="14511">
                  <c:v>70.114999999999995</c:v>
                </c:pt>
                <c:pt idx="14512">
                  <c:v>70.114999999999995</c:v>
                </c:pt>
                <c:pt idx="14513">
                  <c:v>70.072000000000003</c:v>
                </c:pt>
                <c:pt idx="14514">
                  <c:v>70.072000000000003</c:v>
                </c:pt>
                <c:pt idx="14515">
                  <c:v>70.072000000000003</c:v>
                </c:pt>
                <c:pt idx="14516">
                  <c:v>70.072000000000003</c:v>
                </c:pt>
                <c:pt idx="14517">
                  <c:v>70.028999999999982</c:v>
                </c:pt>
                <c:pt idx="14518">
                  <c:v>70.028999999999982</c:v>
                </c:pt>
                <c:pt idx="14519">
                  <c:v>70.028999999999982</c:v>
                </c:pt>
                <c:pt idx="14520">
                  <c:v>70.028999999999982</c:v>
                </c:pt>
                <c:pt idx="14521">
                  <c:v>70.072000000000003</c:v>
                </c:pt>
                <c:pt idx="14522">
                  <c:v>70.072000000000003</c:v>
                </c:pt>
                <c:pt idx="14523">
                  <c:v>70.072000000000003</c:v>
                </c:pt>
                <c:pt idx="14524">
                  <c:v>70.072000000000003</c:v>
                </c:pt>
                <c:pt idx="14525">
                  <c:v>70.072000000000003</c:v>
                </c:pt>
                <c:pt idx="14526">
                  <c:v>70.072000000000003</c:v>
                </c:pt>
                <c:pt idx="14527">
                  <c:v>70.072000000000003</c:v>
                </c:pt>
                <c:pt idx="14528">
                  <c:v>70.072000000000003</c:v>
                </c:pt>
                <c:pt idx="14529">
                  <c:v>70.072000000000003</c:v>
                </c:pt>
                <c:pt idx="14530">
                  <c:v>70.072000000000003</c:v>
                </c:pt>
                <c:pt idx="14531">
                  <c:v>70.072000000000003</c:v>
                </c:pt>
                <c:pt idx="14532">
                  <c:v>70.072000000000003</c:v>
                </c:pt>
                <c:pt idx="14533">
                  <c:v>70.114999999999995</c:v>
                </c:pt>
                <c:pt idx="14534">
                  <c:v>70.114999999999995</c:v>
                </c:pt>
                <c:pt idx="14535">
                  <c:v>70.114999999999995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70.072000000000003</c:v>
                </c:pt>
                <c:pt idx="14542">
                  <c:v>70.072000000000003</c:v>
                </c:pt>
                <c:pt idx="14543">
                  <c:v>70.072000000000003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70.072000000000003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70.028999999999982</c:v>
                </c:pt>
                <c:pt idx="14553">
                  <c:v>70.028999999999982</c:v>
                </c:pt>
                <c:pt idx="14554">
                  <c:v>70.028999999999982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70.072000000000003</c:v>
                </c:pt>
                <c:pt idx="14558">
                  <c:v>70.072000000000003</c:v>
                </c:pt>
                <c:pt idx="14559">
                  <c:v>70.072000000000003</c:v>
                </c:pt>
                <c:pt idx="14560">
                  <c:v>70.072000000000003</c:v>
                </c:pt>
                <c:pt idx="14561">
                  <c:v>70.072000000000003</c:v>
                </c:pt>
                <c:pt idx="14562">
                  <c:v>70.028999999999982</c:v>
                </c:pt>
                <c:pt idx="14563">
                  <c:v>70.028999999999982</c:v>
                </c:pt>
                <c:pt idx="14564">
                  <c:v>70.028999999999982</c:v>
                </c:pt>
                <c:pt idx="14565">
                  <c:v>70.028999999999982</c:v>
                </c:pt>
                <c:pt idx="14566">
                  <c:v>70.028999999999982</c:v>
                </c:pt>
                <c:pt idx="14567">
                  <c:v>70.028999999999982</c:v>
                </c:pt>
                <c:pt idx="14568">
                  <c:v>69.985000000000014</c:v>
                </c:pt>
                <c:pt idx="14569">
                  <c:v>69.985000000000014</c:v>
                </c:pt>
                <c:pt idx="14570">
                  <c:v>69.985000000000014</c:v>
                </c:pt>
                <c:pt idx="14571">
                  <c:v>69.985000000000014</c:v>
                </c:pt>
                <c:pt idx="14572">
                  <c:v>69.985000000000014</c:v>
                </c:pt>
                <c:pt idx="14573">
                  <c:v>69.985000000000014</c:v>
                </c:pt>
                <c:pt idx="14574">
                  <c:v>69.985000000000014</c:v>
                </c:pt>
                <c:pt idx="14575">
                  <c:v>69.985000000000014</c:v>
                </c:pt>
                <c:pt idx="14576">
                  <c:v>69.985000000000014</c:v>
                </c:pt>
                <c:pt idx="14577">
                  <c:v>69.985000000000014</c:v>
                </c:pt>
                <c:pt idx="14578">
                  <c:v>69.985000000000014</c:v>
                </c:pt>
                <c:pt idx="14579">
                  <c:v>69.985000000000014</c:v>
                </c:pt>
                <c:pt idx="14580">
                  <c:v>69.985000000000014</c:v>
                </c:pt>
                <c:pt idx="14581">
                  <c:v>69.942000000000007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69.942000000000007</c:v>
                </c:pt>
                <c:pt idx="14587">
                  <c:v>69.900999999999996</c:v>
                </c:pt>
                <c:pt idx="14588">
                  <c:v>69.900999999999996</c:v>
                </c:pt>
                <c:pt idx="14589">
                  <c:v>69.900999999999996</c:v>
                </c:pt>
                <c:pt idx="14590">
                  <c:v>69.85799999999999</c:v>
                </c:pt>
                <c:pt idx="14591">
                  <c:v>69.85799999999999</c:v>
                </c:pt>
                <c:pt idx="14592">
                  <c:v>69.85799999999999</c:v>
                </c:pt>
                <c:pt idx="14593">
                  <c:v>69.85799999999999</c:v>
                </c:pt>
                <c:pt idx="14594">
                  <c:v>69.85799999999999</c:v>
                </c:pt>
                <c:pt idx="14595">
                  <c:v>69.85799999999999</c:v>
                </c:pt>
                <c:pt idx="14596">
                  <c:v>69.85799999999999</c:v>
                </c:pt>
                <c:pt idx="14597">
                  <c:v>69.85799999999999</c:v>
                </c:pt>
                <c:pt idx="14598">
                  <c:v>69.85799999999999</c:v>
                </c:pt>
                <c:pt idx="14599">
                  <c:v>69.85799999999999</c:v>
                </c:pt>
                <c:pt idx="14600">
                  <c:v>69.85799999999999</c:v>
                </c:pt>
                <c:pt idx="14601">
                  <c:v>69.85799999999999</c:v>
                </c:pt>
                <c:pt idx="14602">
                  <c:v>69.813999999999993</c:v>
                </c:pt>
                <c:pt idx="14603">
                  <c:v>69.813999999999993</c:v>
                </c:pt>
                <c:pt idx="14604">
                  <c:v>69.813999999999993</c:v>
                </c:pt>
                <c:pt idx="14605">
                  <c:v>69.771000000000001</c:v>
                </c:pt>
                <c:pt idx="14606">
                  <c:v>69.771000000000001</c:v>
                </c:pt>
                <c:pt idx="14607">
                  <c:v>69.771000000000001</c:v>
                </c:pt>
                <c:pt idx="14608">
                  <c:v>69.727999999999994</c:v>
                </c:pt>
                <c:pt idx="14609">
                  <c:v>69.727999999999994</c:v>
                </c:pt>
                <c:pt idx="14610">
                  <c:v>69.727999999999994</c:v>
                </c:pt>
                <c:pt idx="14611">
                  <c:v>69.771000000000001</c:v>
                </c:pt>
                <c:pt idx="14612">
                  <c:v>69.771000000000001</c:v>
                </c:pt>
                <c:pt idx="14613">
                  <c:v>69.771000000000001</c:v>
                </c:pt>
                <c:pt idx="14614">
                  <c:v>69.771000000000001</c:v>
                </c:pt>
                <c:pt idx="14615">
                  <c:v>69.771000000000001</c:v>
                </c:pt>
                <c:pt idx="14616">
                  <c:v>69.771000000000001</c:v>
                </c:pt>
                <c:pt idx="14617">
                  <c:v>69.771000000000001</c:v>
                </c:pt>
                <c:pt idx="14618">
                  <c:v>69.771000000000001</c:v>
                </c:pt>
                <c:pt idx="14619">
                  <c:v>69.771000000000001</c:v>
                </c:pt>
                <c:pt idx="14620">
                  <c:v>69.771000000000001</c:v>
                </c:pt>
                <c:pt idx="14621">
                  <c:v>69.771000000000001</c:v>
                </c:pt>
                <c:pt idx="14622">
                  <c:v>69.771000000000001</c:v>
                </c:pt>
                <c:pt idx="14623">
                  <c:v>69.771000000000001</c:v>
                </c:pt>
                <c:pt idx="14624">
                  <c:v>69.771000000000001</c:v>
                </c:pt>
                <c:pt idx="14625">
                  <c:v>69.771000000000001</c:v>
                </c:pt>
                <c:pt idx="14626">
                  <c:v>69.771000000000001</c:v>
                </c:pt>
                <c:pt idx="14627">
                  <c:v>69.727999999999994</c:v>
                </c:pt>
                <c:pt idx="14628">
                  <c:v>69.727999999999994</c:v>
                </c:pt>
                <c:pt idx="14629">
                  <c:v>69.727999999999994</c:v>
                </c:pt>
                <c:pt idx="14630">
                  <c:v>69.727999999999994</c:v>
                </c:pt>
                <c:pt idx="14631">
                  <c:v>69.685000000000002</c:v>
                </c:pt>
                <c:pt idx="14632">
                  <c:v>69.685000000000002</c:v>
                </c:pt>
                <c:pt idx="14633">
                  <c:v>69.643000000000001</c:v>
                </c:pt>
                <c:pt idx="14634">
                  <c:v>69.643000000000001</c:v>
                </c:pt>
                <c:pt idx="14635">
                  <c:v>69.643000000000001</c:v>
                </c:pt>
                <c:pt idx="14636">
                  <c:v>69.643000000000001</c:v>
                </c:pt>
                <c:pt idx="14637">
                  <c:v>69.643000000000001</c:v>
                </c:pt>
                <c:pt idx="14638">
                  <c:v>69.643000000000001</c:v>
                </c:pt>
                <c:pt idx="14639">
                  <c:v>69.643000000000001</c:v>
                </c:pt>
                <c:pt idx="14640">
                  <c:v>69.643000000000001</c:v>
                </c:pt>
                <c:pt idx="14641">
                  <c:v>69.643000000000001</c:v>
                </c:pt>
                <c:pt idx="14642">
                  <c:v>69.643000000000001</c:v>
                </c:pt>
                <c:pt idx="14643">
                  <c:v>69.643000000000001</c:v>
                </c:pt>
                <c:pt idx="14644">
                  <c:v>69.599999999999994</c:v>
                </c:pt>
                <c:pt idx="14645">
                  <c:v>69.599999999999994</c:v>
                </c:pt>
                <c:pt idx="14646">
                  <c:v>69.599999999999994</c:v>
                </c:pt>
                <c:pt idx="14647">
                  <c:v>69.557000000000002</c:v>
                </c:pt>
                <c:pt idx="14648">
                  <c:v>69.557000000000002</c:v>
                </c:pt>
                <c:pt idx="14649">
                  <c:v>69.557000000000002</c:v>
                </c:pt>
                <c:pt idx="14650">
                  <c:v>69.557000000000002</c:v>
                </c:pt>
                <c:pt idx="14651">
                  <c:v>69.513999999999996</c:v>
                </c:pt>
                <c:pt idx="14652">
                  <c:v>69.513999999999996</c:v>
                </c:pt>
                <c:pt idx="14653">
                  <c:v>69.513999999999996</c:v>
                </c:pt>
                <c:pt idx="14654">
                  <c:v>69.513999999999996</c:v>
                </c:pt>
                <c:pt idx="14655">
                  <c:v>69.513999999999996</c:v>
                </c:pt>
                <c:pt idx="14656">
                  <c:v>69.471000000000004</c:v>
                </c:pt>
                <c:pt idx="14657">
                  <c:v>69.471000000000004</c:v>
                </c:pt>
                <c:pt idx="14658">
                  <c:v>69.471000000000004</c:v>
                </c:pt>
                <c:pt idx="14659">
                  <c:v>69.471000000000004</c:v>
                </c:pt>
                <c:pt idx="14660">
                  <c:v>69.471000000000004</c:v>
                </c:pt>
                <c:pt idx="14661">
                  <c:v>69.471000000000004</c:v>
                </c:pt>
                <c:pt idx="14662">
                  <c:v>69.471000000000004</c:v>
                </c:pt>
                <c:pt idx="14663">
                  <c:v>69.471000000000004</c:v>
                </c:pt>
                <c:pt idx="14664">
                  <c:v>69.427000000000007</c:v>
                </c:pt>
                <c:pt idx="14665">
                  <c:v>69.427000000000007</c:v>
                </c:pt>
                <c:pt idx="14666">
                  <c:v>69.427000000000007</c:v>
                </c:pt>
                <c:pt idx="14667">
                  <c:v>69.427000000000007</c:v>
                </c:pt>
                <c:pt idx="14668">
                  <c:v>69.427000000000007</c:v>
                </c:pt>
                <c:pt idx="14669">
                  <c:v>69.427000000000007</c:v>
                </c:pt>
                <c:pt idx="14670">
                  <c:v>69.427000000000007</c:v>
                </c:pt>
                <c:pt idx="14671">
                  <c:v>69.427000000000007</c:v>
                </c:pt>
                <c:pt idx="14672">
                  <c:v>69.427000000000007</c:v>
                </c:pt>
                <c:pt idx="14673">
                  <c:v>69.427000000000007</c:v>
                </c:pt>
                <c:pt idx="14674">
                  <c:v>69.427000000000007</c:v>
                </c:pt>
                <c:pt idx="14675">
                  <c:v>69.427000000000007</c:v>
                </c:pt>
                <c:pt idx="14676">
                  <c:v>69.427000000000007</c:v>
                </c:pt>
                <c:pt idx="14677">
                  <c:v>69.427000000000007</c:v>
                </c:pt>
                <c:pt idx="14678">
                  <c:v>69.427000000000007</c:v>
                </c:pt>
                <c:pt idx="14679">
                  <c:v>69.385999999999981</c:v>
                </c:pt>
                <c:pt idx="14680">
                  <c:v>69.385999999999981</c:v>
                </c:pt>
                <c:pt idx="14681">
                  <c:v>69.385999999999981</c:v>
                </c:pt>
                <c:pt idx="14682">
                  <c:v>69.385999999999981</c:v>
                </c:pt>
                <c:pt idx="14683">
                  <c:v>69.343000000000004</c:v>
                </c:pt>
                <c:pt idx="14684">
                  <c:v>69.343000000000004</c:v>
                </c:pt>
                <c:pt idx="14685">
                  <c:v>69.3</c:v>
                </c:pt>
                <c:pt idx="14686">
                  <c:v>69.3</c:v>
                </c:pt>
                <c:pt idx="14687">
                  <c:v>69.256</c:v>
                </c:pt>
                <c:pt idx="14688">
                  <c:v>69.256</c:v>
                </c:pt>
                <c:pt idx="14689">
                  <c:v>69.212999999999994</c:v>
                </c:pt>
                <c:pt idx="14690">
                  <c:v>69.212999999999994</c:v>
                </c:pt>
                <c:pt idx="14691">
                  <c:v>69.212999999999994</c:v>
                </c:pt>
                <c:pt idx="14692">
                  <c:v>69.212999999999994</c:v>
                </c:pt>
                <c:pt idx="14693">
                  <c:v>69.212999999999994</c:v>
                </c:pt>
                <c:pt idx="14694">
                  <c:v>69.212999999999994</c:v>
                </c:pt>
                <c:pt idx="14695">
                  <c:v>69.212999999999994</c:v>
                </c:pt>
                <c:pt idx="14696">
                  <c:v>69.212999999999994</c:v>
                </c:pt>
                <c:pt idx="14697">
                  <c:v>69.169999999999987</c:v>
                </c:pt>
                <c:pt idx="14698">
                  <c:v>69.169999999999987</c:v>
                </c:pt>
                <c:pt idx="14699">
                  <c:v>69.169999999999987</c:v>
                </c:pt>
                <c:pt idx="14700">
                  <c:v>69.169999999999987</c:v>
                </c:pt>
                <c:pt idx="14701">
                  <c:v>69.169999999999987</c:v>
                </c:pt>
                <c:pt idx="14702">
                  <c:v>69.169999999999987</c:v>
                </c:pt>
                <c:pt idx="14703">
                  <c:v>69.169999999999987</c:v>
                </c:pt>
                <c:pt idx="14704">
                  <c:v>69.169999999999987</c:v>
                </c:pt>
                <c:pt idx="14705">
                  <c:v>69.169999999999987</c:v>
                </c:pt>
                <c:pt idx="14706">
                  <c:v>69.169999999999987</c:v>
                </c:pt>
                <c:pt idx="14707">
                  <c:v>69.128999999999976</c:v>
                </c:pt>
                <c:pt idx="14708">
                  <c:v>69.128999999999976</c:v>
                </c:pt>
                <c:pt idx="14709">
                  <c:v>69.128999999999976</c:v>
                </c:pt>
                <c:pt idx="14710">
                  <c:v>69.128999999999976</c:v>
                </c:pt>
                <c:pt idx="14711">
                  <c:v>69.128999999999976</c:v>
                </c:pt>
                <c:pt idx="14712">
                  <c:v>69.128999999999976</c:v>
                </c:pt>
                <c:pt idx="14713">
                  <c:v>69.128999999999976</c:v>
                </c:pt>
                <c:pt idx="14714">
                  <c:v>69.084999999999994</c:v>
                </c:pt>
                <c:pt idx="14715">
                  <c:v>69.084999999999994</c:v>
                </c:pt>
                <c:pt idx="14716">
                  <c:v>69.084999999999994</c:v>
                </c:pt>
                <c:pt idx="14717">
                  <c:v>69.084999999999994</c:v>
                </c:pt>
                <c:pt idx="14718">
                  <c:v>69.084999999999994</c:v>
                </c:pt>
                <c:pt idx="14719">
                  <c:v>69.084999999999994</c:v>
                </c:pt>
                <c:pt idx="14720">
                  <c:v>69.084999999999994</c:v>
                </c:pt>
                <c:pt idx="14721">
                  <c:v>69.042000000000002</c:v>
                </c:pt>
                <c:pt idx="14722">
                  <c:v>69.084999999999994</c:v>
                </c:pt>
                <c:pt idx="14723">
                  <c:v>69.042000000000002</c:v>
                </c:pt>
                <c:pt idx="14724">
                  <c:v>69.084999999999994</c:v>
                </c:pt>
                <c:pt idx="14725">
                  <c:v>69.084999999999994</c:v>
                </c:pt>
                <c:pt idx="14726">
                  <c:v>69.084999999999994</c:v>
                </c:pt>
                <c:pt idx="14727">
                  <c:v>69.084999999999994</c:v>
                </c:pt>
                <c:pt idx="14728">
                  <c:v>69.084999999999994</c:v>
                </c:pt>
                <c:pt idx="14729">
                  <c:v>69.084999999999994</c:v>
                </c:pt>
                <c:pt idx="14730">
                  <c:v>69.084999999999994</c:v>
                </c:pt>
                <c:pt idx="14731">
                  <c:v>69.084999999999994</c:v>
                </c:pt>
                <c:pt idx="14732">
                  <c:v>69.128999999999976</c:v>
                </c:pt>
                <c:pt idx="14733">
                  <c:v>69.128999999999976</c:v>
                </c:pt>
                <c:pt idx="14734">
                  <c:v>69.128999999999976</c:v>
                </c:pt>
                <c:pt idx="14735">
                  <c:v>69.128999999999976</c:v>
                </c:pt>
                <c:pt idx="14736">
                  <c:v>69.128999999999976</c:v>
                </c:pt>
                <c:pt idx="14737">
                  <c:v>69.128999999999976</c:v>
                </c:pt>
                <c:pt idx="14738">
                  <c:v>69.128999999999976</c:v>
                </c:pt>
                <c:pt idx="14739">
                  <c:v>69.128999999999976</c:v>
                </c:pt>
                <c:pt idx="14740">
                  <c:v>69.128999999999976</c:v>
                </c:pt>
                <c:pt idx="14741">
                  <c:v>69.128999999999976</c:v>
                </c:pt>
                <c:pt idx="14742">
                  <c:v>69.128999999999976</c:v>
                </c:pt>
                <c:pt idx="14743">
                  <c:v>69.128999999999976</c:v>
                </c:pt>
                <c:pt idx="14744">
                  <c:v>69.128999999999976</c:v>
                </c:pt>
                <c:pt idx="14745">
                  <c:v>69.128999999999976</c:v>
                </c:pt>
                <c:pt idx="14746">
                  <c:v>69.128999999999976</c:v>
                </c:pt>
                <c:pt idx="14747">
                  <c:v>69.128999999999976</c:v>
                </c:pt>
                <c:pt idx="14748">
                  <c:v>69.128999999999976</c:v>
                </c:pt>
                <c:pt idx="14749">
                  <c:v>69.128999999999976</c:v>
                </c:pt>
                <c:pt idx="14750">
                  <c:v>69.169999999999987</c:v>
                </c:pt>
                <c:pt idx="14751">
                  <c:v>69.169999999999987</c:v>
                </c:pt>
                <c:pt idx="14752">
                  <c:v>69.169999999999987</c:v>
                </c:pt>
                <c:pt idx="14753">
                  <c:v>69.169999999999987</c:v>
                </c:pt>
                <c:pt idx="14754">
                  <c:v>69.212999999999994</c:v>
                </c:pt>
                <c:pt idx="14755">
                  <c:v>69.212999999999994</c:v>
                </c:pt>
                <c:pt idx="14756">
                  <c:v>69.212999999999994</c:v>
                </c:pt>
                <c:pt idx="14757">
                  <c:v>69.212999999999994</c:v>
                </c:pt>
                <c:pt idx="14758">
                  <c:v>69.212999999999994</c:v>
                </c:pt>
                <c:pt idx="14759">
                  <c:v>69.256</c:v>
                </c:pt>
                <c:pt idx="14760">
                  <c:v>69.256</c:v>
                </c:pt>
                <c:pt idx="14761">
                  <c:v>69.256</c:v>
                </c:pt>
                <c:pt idx="14762">
                  <c:v>69.256</c:v>
                </c:pt>
                <c:pt idx="14763">
                  <c:v>69.256</c:v>
                </c:pt>
                <c:pt idx="14764">
                  <c:v>69.256</c:v>
                </c:pt>
                <c:pt idx="14765">
                  <c:v>69.3</c:v>
                </c:pt>
                <c:pt idx="14766">
                  <c:v>69.3</c:v>
                </c:pt>
                <c:pt idx="14767">
                  <c:v>69.3</c:v>
                </c:pt>
                <c:pt idx="14768">
                  <c:v>69.3</c:v>
                </c:pt>
                <c:pt idx="14769">
                  <c:v>69.3</c:v>
                </c:pt>
                <c:pt idx="14770">
                  <c:v>69.3</c:v>
                </c:pt>
                <c:pt idx="14771">
                  <c:v>69.3</c:v>
                </c:pt>
                <c:pt idx="14772">
                  <c:v>69.3</c:v>
                </c:pt>
                <c:pt idx="14773">
                  <c:v>69.3</c:v>
                </c:pt>
                <c:pt idx="14774">
                  <c:v>69.3</c:v>
                </c:pt>
                <c:pt idx="14775">
                  <c:v>69.3</c:v>
                </c:pt>
                <c:pt idx="14776">
                  <c:v>69.3</c:v>
                </c:pt>
                <c:pt idx="14777">
                  <c:v>69.3</c:v>
                </c:pt>
                <c:pt idx="14778">
                  <c:v>69.3</c:v>
                </c:pt>
                <c:pt idx="14779">
                  <c:v>69.3</c:v>
                </c:pt>
                <c:pt idx="14780">
                  <c:v>69.3</c:v>
                </c:pt>
                <c:pt idx="14781">
                  <c:v>69.343000000000004</c:v>
                </c:pt>
                <c:pt idx="14782">
                  <c:v>69.343000000000004</c:v>
                </c:pt>
                <c:pt idx="14783">
                  <c:v>69.343000000000004</c:v>
                </c:pt>
                <c:pt idx="14784">
                  <c:v>69.385999999999981</c:v>
                </c:pt>
                <c:pt idx="14785">
                  <c:v>69.385999999999981</c:v>
                </c:pt>
                <c:pt idx="14786">
                  <c:v>69.385999999999981</c:v>
                </c:pt>
                <c:pt idx="14787">
                  <c:v>69.385999999999981</c:v>
                </c:pt>
                <c:pt idx="14788">
                  <c:v>69.427000000000007</c:v>
                </c:pt>
                <c:pt idx="14789">
                  <c:v>69.427000000000007</c:v>
                </c:pt>
                <c:pt idx="14790">
                  <c:v>69.427000000000007</c:v>
                </c:pt>
                <c:pt idx="14791">
                  <c:v>69.427000000000007</c:v>
                </c:pt>
                <c:pt idx="14792">
                  <c:v>69.427000000000007</c:v>
                </c:pt>
                <c:pt idx="14793">
                  <c:v>69.471000000000004</c:v>
                </c:pt>
                <c:pt idx="14794">
                  <c:v>69.471000000000004</c:v>
                </c:pt>
                <c:pt idx="14795">
                  <c:v>69.471000000000004</c:v>
                </c:pt>
                <c:pt idx="14796">
                  <c:v>69.471000000000004</c:v>
                </c:pt>
                <c:pt idx="14797">
                  <c:v>69.471000000000004</c:v>
                </c:pt>
                <c:pt idx="14798">
                  <c:v>69.471000000000004</c:v>
                </c:pt>
                <c:pt idx="14799">
                  <c:v>69.471000000000004</c:v>
                </c:pt>
                <c:pt idx="14800">
                  <c:v>69.471000000000004</c:v>
                </c:pt>
                <c:pt idx="14801">
                  <c:v>69.471000000000004</c:v>
                </c:pt>
                <c:pt idx="14802">
                  <c:v>69.471000000000004</c:v>
                </c:pt>
                <c:pt idx="14803">
                  <c:v>69.471000000000004</c:v>
                </c:pt>
                <c:pt idx="14804">
                  <c:v>69.471000000000004</c:v>
                </c:pt>
                <c:pt idx="14805">
                  <c:v>69.471000000000004</c:v>
                </c:pt>
                <c:pt idx="14806">
                  <c:v>69.513999999999996</c:v>
                </c:pt>
                <c:pt idx="14807">
                  <c:v>69.513999999999996</c:v>
                </c:pt>
                <c:pt idx="14808">
                  <c:v>69.513999999999996</c:v>
                </c:pt>
                <c:pt idx="14809">
                  <c:v>69.513999999999996</c:v>
                </c:pt>
                <c:pt idx="14810">
                  <c:v>69.513999999999996</c:v>
                </c:pt>
                <c:pt idx="14811">
                  <c:v>69.513999999999996</c:v>
                </c:pt>
                <c:pt idx="14812">
                  <c:v>69.513999999999996</c:v>
                </c:pt>
                <c:pt idx="14813">
                  <c:v>69.513999999999996</c:v>
                </c:pt>
                <c:pt idx="14814">
                  <c:v>69.513999999999996</c:v>
                </c:pt>
                <c:pt idx="14815">
                  <c:v>69.513999999999996</c:v>
                </c:pt>
                <c:pt idx="14816">
                  <c:v>69.513999999999996</c:v>
                </c:pt>
                <c:pt idx="14817">
                  <c:v>69.513999999999996</c:v>
                </c:pt>
                <c:pt idx="14818">
                  <c:v>69.513999999999996</c:v>
                </c:pt>
                <c:pt idx="14819">
                  <c:v>69.513999999999996</c:v>
                </c:pt>
                <c:pt idx="14820">
                  <c:v>69.557000000000002</c:v>
                </c:pt>
                <c:pt idx="14821">
                  <c:v>69.557000000000002</c:v>
                </c:pt>
                <c:pt idx="14822">
                  <c:v>69.557000000000002</c:v>
                </c:pt>
                <c:pt idx="14823">
                  <c:v>69.557000000000002</c:v>
                </c:pt>
                <c:pt idx="14824">
                  <c:v>69.557000000000002</c:v>
                </c:pt>
                <c:pt idx="14825">
                  <c:v>69.557000000000002</c:v>
                </c:pt>
                <c:pt idx="14826">
                  <c:v>69.599999999999994</c:v>
                </c:pt>
                <c:pt idx="14827">
                  <c:v>69.599999999999994</c:v>
                </c:pt>
                <c:pt idx="14828">
                  <c:v>69.599999999999994</c:v>
                </c:pt>
                <c:pt idx="14829">
                  <c:v>69.599999999999994</c:v>
                </c:pt>
                <c:pt idx="14830">
                  <c:v>69.599999999999994</c:v>
                </c:pt>
                <c:pt idx="14831">
                  <c:v>69.599999999999994</c:v>
                </c:pt>
                <c:pt idx="14832">
                  <c:v>69.599999999999994</c:v>
                </c:pt>
                <c:pt idx="14833">
                  <c:v>69.599999999999994</c:v>
                </c:pt>
                <c:pt idx="14834">
                  <c:v>69.599999999999994</c:v>
                </c:pt>
                <c:pt idx="14835">
                  <c:v>69.599999999999994</c:v>
                </c:pt>
                <c:pt idx="14836">
                  <c:v>69.599999999999994</c:v>
                </c:pt>
                <c:pt idx="14837">
                  <c:v>69.599999999999994</c:v>
                </c:pt>
                <c:pt idx="14838">
                  <c:v>69.599999999999994</c:v>
                </c:pt>
                <c:pt idx="14839">
                  <c:v>69.599999999999994</c:v>
                </c:pt>
                <c:pt idx="14840">
                  <c:v>69.599999999999994</c:v>
                </c:pt>
                <c:pt idx="14841">
                  <c:v>69.599999999999994</c:v>
                </c:pt>
                <c:pt idx="14842">
                  <c:v>69.599999999999994</c:v>
                </c:pt>
                <c:pt idx="14843">
                  <c:v>69.557000000000002</c:v>
                </c:pt>
                <c:pt idx="14844">
                  <c:v>69.599999999999994</c:v>
                </c:pt>
                <c:pt idx="14845">
                  <c:v>69.557000000000002</c:v>
                </c:pt>
                <c:pt idx="14846">
                  <c:v>69.557000000000002</c:v>
                </c:pt>
                <c:pt idx="14847">
                  <c:v>69.557000000000002</c:v>
                </c:pt>
                <c:pt idx="14848">
                  <c:v>69.557000000000002</c:v>
                </c:pt>
                <c:pt idx="14849">
                  <c:v>69.557000000000002</c:v>
                </c:pt>
                <c:pt idx="14850">
                  <c:v>69.557000000000002</c:v>
                </c:pt>
                <c:pt idx="14851">
                  <c:v>69.557000000000002</c:v>
                </c:pt>
                <c:pt idx="14852">
                  <c:v>69.557000000000002</c:v>
                </c:pt>
                <c:pt idx="14853">
                  <c:v>69.557000000000002</c:v>
                </c:pt>
                <c:pt idx="14854">
                  <c:v>69.599999999999994</c:v>
                </c:pt>
                <c:pt idx="14855">
                  <c:v>69.599999999999994</c:v>
                </c:pt>
                <c:pt idx="14856">
                  <c:v>69.599999999999994</c:v>
                </c:pt>
                <c:pt idx="14857">
                  <c:v>69.643000000000001</c:v>
                </c:pt>
                <c:pt idx="14858">
                  <c:v>69.643000000000001</c:v>
                </c:pt>
                <c:pt idx="14859">
                  <c:v>69.643000000000001</c:v>
                </c:pt>
                <c:pt idx="14860">
                  <c:v>69.685000000000002</c:v>
                </c:pt>
                <c:pt idx="14861">
                  <c:v>69.685000000000002</c:v>
                </c:pt>
                <c:pt idx="14862">
                  <c:v>69.727999999999994</c:v>
                </c:pt>
                <c:pt idx="14863">
                  <c:v>69.727999999999994</c:v>
                </c:pt>
                <c:pt idx="14864">
                  <c:v>69.771000000000001</c:v>
                </c:pt>
                <c:pt idx="14865">
                  <c:v>69.771000000000001</c:v>
                </c:pt>
                <c:pt idx="14866">
                  <c:v>69.813999999999993</c:v>
                </c:pt>
                <c:pt idx="14867">
                  <c:v>69.813999999999993</c:v>
                </c:pt>
                <c:pt idx="14868">
                  <c:v>69.813999999999993</c:v>
                </c:pt>
                <c:pt idx="14869">
                  <c:v>69.85799999999999</c:v>
                </c:pt>
                <c:pt idx="14870">
                  <c:v>69.85799999999999</c:v>
                </c:pt>
                <c:pt idx="14871">
                  <c:v>69.900999999999996</c:v>
                </c:pt>
                <c:pt idx="14872">
                  <c:v>69.900999999999996</c:v>
                </c:pt>
                <c:pt idx="14873">
                  <c:v>69.900999999999996</c:v>
                </c:pt>
                <c:pt idx="14874">
                  <c:v>69.942000000000007</c:v>
                </c:pt>
                <c:pt idx="14875">
                  <c:v>69.942000000000007</c:v>
                </c:pt>
                <c:pt idx="14876">
                  <c:v>69.985000000000014</c:v>
                </c:pt>
                <c:pt idx="14877">
                  <c:v>69.985000000000014</c:v>
                </c:pt>
                <c:pt idx="14878">
                  <c:v>70.028999999999982</c:v>
                </c:pt>
                <c:pt idx="14879">
                  <c:v>70.072000000000003</c:v>
                </c:pt>
                <c:pt idx="14880">
                  <c:v>70.072000000000003</c:v>
                </c:pt>
                <c:pt idx="14881">
                  <c:v>70.114999999999995</c:v>
                </c:pt>
                <c:pt idx="14882">
                  <c:v>70.114999999999995</c:v>
                </c:pt>
                <c:pt idx="14883">
                  <c:v>70.157999999999987</c:v>
                </c:pt>
                <c:pt idx="14884">
                  <c:v>70.157999999999987</c:v>
                </c:pt>
                <c:pt idx="14885">
                  <c:v>70.157999999999987</c:v>
                </c:pt>
                <c:pt idx="14886">
                  <c:v>70.157999999999987</c:v>
                </c:pt>
                <c:pt idx="14887">
                  <c:v>70.200999999999993</c:v>
                </c:pt>
                <c:pt idx="14888">
                  <c:v>70.200999999999993</c:v>
                </c:pt>
                <c:pt idx="14889">
                  <c:v>70.200999999999993</c:v>
                </c:pt>
                <c:pt idx="14890">
                  <c:v>70.242999999999995</c:v>
                </c:pt>
                <c:pt idx="14891">
                  <c:v>70.242999999999995</c:v>
                </c:pt>
                <c:pt idx="14892">
                  <c:v>70.286000000000001</c:v>
                </c:pt>
                <c:pt idx="14893">
                  <c:v>70.286000000000001</c:v>
                </c:pt>
                <c:pt idx="14894">
                  <c:v>70.328999999999979</c:v>
                </c:pt>
                <c:pt idx="14895">
                  <c:v>70.328999999999979</c:v>
                </c:pt>
                <c:pt idx="14896">
                  <c:v>70.371999999999986</c:v>
                </c:pt>
                <c:pt idx="14897">
                  <c:v>70.415999999999997</c:v>
                </c:pt>
                <c:pt idx="14898">
                  <c:v>70.415999999999997</c:v>
                </c:pt>
                <c:pt idx="14899">
                  <c:v>70.415999999999997</c:v>
                </c:pt>
                <c:pt idx="14900">
                  <c:v>70.459000000000003</c:v>
                </c:pt>
                <c:pt idx="14901">
                  <c:v>70.459000000000003</c:v>
                </c:pt>
                <c:pt idx="14902">
                  <c:v>70.501999999999995</c:v>
                </c:pt>
                <c:pt idx="14903">
                  <c:v>70.501999999999995</c:v>
                </c:pt>
                <c:pt idx="14904">
                  <c:v>70.501999999999995</c:v>
                </c:pt>
                <c:pt idx="14905">
                  <c:v>70.543000000000006</c:v>
                </c:pt>
                <c:pt idx="14906">
                  <c:v>70.543000000000006</c:v>
                </c:pt>
                <c:pt idx="14907">
                  <c:v>70.543000000000006</c:v>
                </c:pt>
                <c:pt idx="14908">
                  <c:v>70.587000000000003</c:v>
                </c:pt>
                <c:pt idx="14909">
                  <c:v>70.587000000000003</c:v>
                </c:pt>
                <c:pt idx="14910">
                  <c:v>70.587000000000003</c:v>
                </c:pt>
                <c:pt idx="14911">
                  <c:v>70.587000000000003</c:v>
                </c:pt>
                <c:pt idx="14912">
                  <c:v>70.587000000000003</c:v>
                </c:pt>
                <c:pt idx="14913">
                  <c:v>70.63</c:v>
                </c:pt>
                <c:pt idx="14914">
                  <c:v>70.63</c:v>
                </c:pt>
                <c:pt idx="14915">
                  <c:v>70.63</c:v>
                </c:pt>
                <c:pt idx="14916">
                  <c:v>70.63</c:v>
                </c:pt>
                <c:pt idx="14917">
                  <c:v>70.672999999999988</c:v>
                </c:pt>
                <c:pt idx="14918">
                  <c:v>70.672999999999988</c:v>
                </c:pt>
                <c:pt idx="14919">
                  <c:v>70.672999999999988</c:v>
                </c:pt>
                <c:pt idx="14920">
                  <c:v>70.672999999999988</c:v>
                </c:pt>
                <c:pt idx="14921">
                  <c:v>70.672999999999988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70.759</c:v>
                </c:pt>
                <c:pt idx="14927">
                  <c:v>70.759</c:v>
                </c:pt>
                <c:pt idx="14928">
                  <c:v>70.759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70.759</c:v>
                </c:pt>
                <c:pt idx="14932">
                  <c:v>70.759</c:v>
                </c:pt>
                <c:pt idx="14933">
                  <c:v>70.759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70.802999999999983</c:v>
                </c:pt>
                <c:pt idx="14937">
                  <c:v>70.802999999999983</c:v>
                </c:pt>
                <c:pt idx="14938">
                  <c:v>70.802999999999983</c:v>
                </c:pt>
                <c:pt idx="14939">
                  <c:v>70.802999999999983</c:v>
                </c:pt>
                <c:pt idx="14940">
                  <c:v>70.802999999999983</c:v>
                </c:pt>
                <c:pt idx="14941">
                  <c:v>70.802999999999983</c:v>
                </c:pt>
                <c:pt idx="14942">
                  <c:v>70.802999999999983</c:v>
                </c:pt>
                <c:pt idx="14943">
                  <c:v>70.802999999999983</c:v>
                </c:pt>
                <c:pt idx="14944">
                  <c:v>70.802999999999983</c:v>
                </c:pt>
                <c:pt idx="14945">
                  <c:v>70.802999999999983</c:v>
                </c:pt>
                <c:pt idx="14946">
                  <c:v>70.802999999999983</c:v>
                </c:pt>
                <c:pt idx="14947">
                  <c:v>70.759</c:v>
                </c:pt>
                <c:pt idx="14948">
                  <c:v>70.759</c:v>
                </c:pt>
                <c:pt idx="14949">
                  <c:v>70.759</c:v>
                </c:pt>
                <c:pt idx="14950">
                  <c:v>70.759</c:v>
                </c:pt>
                <c:pt idx="14951">
                  <c:v>70.759</c:v>
                </c:pt>
                <c:pt idx="14952">
                  <c:v>70.715999999999994</c:v>
                </c:pt>
                <c:pt idx="14953">
                  <c:v>70.715999999999994</c:v>
                </c:pt>
                <c:pt idx="14954">
                  <c:v>70.672999999999988</c:v>
                </c:pt>
                <c:pt idx="14955">
                  <c:v>70.672999999999988</c:v>
                </c:pt>
                <c:pt idx="14956">
                  <c:v>70.63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70.587000000000003</c:v>
                </c:pt>
                <c:pt idx="14960">
                  <c:v>70.587000000000003</c:v>
                </c:pt>
                <c:pt idx="14961">
                  <c:v>70.587000000000003</c:v>
                </c:pt>
                <c:pt idx="14962">
                  <c:v>70.587000000000003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70.587000000000003</c:v>
                </c:pt>
                <c:pt idx="14967">
                  <c:v>70.587000000000003</c:v>
                </c:pt>
                <c:pt idx="14968">
                  <c:v>70.587000000000003</c:v>
                </c:pt>
                <c:pt idx="14969">
                  <c:v>70.587000000000003</c:v>
                </c:pt>
                <c:pt idx="14970">
                  <c:v>70.587000000000003</c:v>
                </c:pt>
                <c:pt idx="14971">
                  <c:v>70.63</c:v>
                </c:pt>
                <c:pt idx="14972">
                  <c:v>70.63</c:v>
                </c:pt>
                <c:pt idx="14973">
                  <c:v>70.63</c:v>
                </c:pt>
                <c:pt idx="14974">
                  <c:v>70.63</c:v>
                </c:pt>
                <c:pt idx="14975">
                  <c:v>70.63</c:v>
                </c:pt>
                <c:pt idx="14976">
                  <c:v>70.587000000000003</c:v>
                </c:pt>
                <c:pt idx="14977">
                  <c:v>70.587000000000003</c:v>
                </c:pt>
                <c:pt idx="14978">
                  <c:v>70.587000000000003</c:v>
                </c:pt>
                <c:pt idx="14979">
                  <c:v>70.587000000000003</c:v>
                </c:pt>
                <c:pt idx="14980">
                  <c:v>70.587000000000003</c:v>
                </c:pt>
                <c:pt idx="14981">
                  <c:v>70.587000000000003</c:v>
                </c:pt>
                <c:pt idx="14982">
                  <c:v>70.587000000000003</c:v>
                </c:pt>
                <c:pt idx="14983">
                  <c:v>70.587000000000003</c:v>
                </c:pt>
                <c:pt idx="14984">
                  <c:v>70.587000000000003</c:v>
                </c:pt>
                <c:pt idx="14985">
                  <c:v>70.587000000000003</c:v>
                </c:pt>
                <c:pt idx="14986">
                  <c:v>70.543000000000006</c:v>
                </c:pt>
                <c:pt idx="14987">
                  <c:v>70.543000000000006</c:v>
                </c:pt>
                <c:pt idx="14988">
                  <c:v>70.543000000000006</c:v>
                </c:pt>
                <c:pt idx="14989">
                  <c:v>70.501999999999995</c:v>
                </c:pt>
                <c:pt idx="14990">
                  <c:v>70.501999999999995</c:v>
                </c:pt>
                <c:pt idx="14991">
                  <c:v>70.501999999999995</c:v>
                </c:pt>
                <c:pt idx="14992">
                  <c:v>70.459000000000003</c:v>
                </c:pt>
                <c:pt idx="14993">
                  <c:v>70.459000000000003</c:v>
                </c:pt>
                <c:pt idx="14994">
                  <c:v>70.459000000000003</c:v>
                </c:pt>
                <c:pt idx="14995">
                  <c:v>70.459000000000003</c:v>
                </c:pt>
                <c:pt idx="14996">
                  <c:v>70.459000000000003</c:v>
                </c:pt>
                <c:pt idx="14997">
                  <c:v>70.459000000000003</c:v>
                </c:pt>
                <c:pt idx="14998">
                  <c:v>70.459000000000003</c:v>
                </c:pt>
                <c:pt idx="14999">
                  <c:v>70.459000000000003</c:v>
                </c:pt>
                <c:pt idx="15000">
                  <c:v>70.459000000000003</c:v>
                </c:pt>
                <c:pt idx="15001">
                  <c:v>70.459000000000003</c:v>
                </c:pt>
                <c:pt idx="15002">
                  <c:v>70.459000000000003</c:v>
                </c:pt>
                <c:pt idx="15003">
                  <c:v>70.459000000000003</c:v>
                </c:pt>
                <c:pt idx="15004">
                  <c:v>70.415999999999997</c:v>
                </c:pt>
                <c:pt idx="15005">
                  <c:v>70.415999999999997</c:v>
                </c:pt>
                <c:pt idx="15006">
                  <c:v>70.415999999999997</c:v>
                </c:pt>
                <c:pt idx="15007">
                  <c:v>70.371999999999986</c:v>
                </c:pt>
                <c:pt idx="15008">
                  <c:v>70.371999999999986</c:v>
                </c:pt>
                <c:pt idx="15009">
                  <c:v>70.371999999999986</c:v>
                </c:pt>
                <c:pt idx="15010">
                  <c:v>70.328999999999979</c:v>
                </c:pt>
                <c:pt idx="15011">
                  <c:v>70.328999999999979</c:v>
                </c:pt>
                <c:pt idx="15012">
                  <c:v>70.286000000000001</c:v>
                </c:pt>
                <c:pt idx="15013">
                  <c:v>70.286000000000001</c:v>
                </c:pt>
                <c:pt idx="15014">
                  <c:v>70.242999999999995</c:v>
                </c:pt>
                <c:pt idx="15015">
                  <c:v>70.200999999999993</c:v>
                </c:pt>
                <c:pt idx="15016">
                  <c:v>70.157999999999987</c:v>
                </c:pt>
                <c:pt idx="15017">
                  <c:v>70.157999999999987</c:v>
                </c:pt>
                <c:pt idx="15018">
                  <c:v>70.114999999999995</c:v>
                </c:pt>
                <c:pt idx="15019">
                  <c:v>70.072000000000003</c:v>
                </c:pt>
                <c:pt idx="15020">
                  <c:v>70.072000000000003</c:v>
                </c:pt>
                <c:pt idx="15021">
                  <c:v>70.072000000000003</c:v>
                </c:pt>
                <c:pt idx="15022">
                  <c:v>70.028999999999982</c:v>
                </c:pt>
                <c:pt idx="15023">
                  <c:v>70.028999999999982</c:v>
                </c:pt>
                <c:pt idx="15024">
                  <c:v>70.028999999999982</c:v>
                </c:pt>
                <c:pt idx="15025">
                  <c:v>70.028999999999982</c:v>
                </c:pt>
                <c:pt idx="15026">
                  <c:v>69.985000000000014</c:v>
                </c:pt>
                <c:pt idx="15027">
                  <c:v>69.985000000000014</c:v>
                </c:pt>
                <c:pt idx="15028">
                  <c:v>69.985000000000014</c:v>
                </c:pt>
                <c:pt idx="15029">
                  <c:v>69.942000000000007</c:v>
                </c:pt>
                <c:pt idx="15030">
                  <c:v>69.942000000000007</c:v>
                </c:pt>
                <c:pt idx="15031">
                  <c:v>69.900999999999996</c:v>
                </c:pt>
                <c:pt idx="15032">
                  <c:v>69.900999999999996</c:v>
                </c:pt>
                <c:pt idx="15033">
                  <c:v>69.900999999999996</c:v>
                </c:pt>
                <c:pt idx="15034">
                  <c:v>69.900999999999996</c:v>
                </c:pt>
                <c:pt idx="15035">
                  <c:v>69.85799999999999</c:v>
                </c:pt>
                <c:pt idx="15036">
                  <c:v>69.85799999999999</c:v>
                </c:pt>
                <c:pt idx="15037">
                  <c:v>69.900999999999996</c:v>
                </c:pt>
                <c:pt idx="15038">
                  <c:v>69.900999999999996</c:v>
                </c:pt>
                <c:pt idx="15039">
                  <c:v>69.900999999999996</c:v>
                </c:pt>
                <c:pt idx="15040">
                  <c:v>69.900999999999996</c:v>
                </c:pt>
                <c:pt idx="15041">
                  <c:v>69.942000000000007</c:v>
                </c:pt>
                <c:pt idx="15042">
                  <c:v>69.942000000000007</c:v>
                </c:pt>
                <c:pt idx="15043">
                  <c:v>69.942000000000007</c:v>
                </c:pt>
                <c:pt idx="15044">
                  <c:v>69.985000000000014</c:v>
                </c:pt>
                <c:pt idx="15045">
                  <c:v>69.985000000000014</c:v>
                </c:pt>
                <c:pt idx="15046">
                  <c:v>69.985000000000014</c:v>
                </c:pt>
                <c:pt idx="15047">
                  <c:v>70.028999999999982</c:v>
                </c:pt>
                <c:pt idx="15048">
                  <c:v>70.028999999999982</c:v>
                </c:pt>
                <c:pt idx="15049">
                  <c:v>70.028999999999982</c:v>
                </c:pt>
                <c:pt idx="15050">
                  <c:v>70.072000000000003</c:v>
                </c:pt>
                <c:pt idx="15051">
                  <c:v>70.072000000000003</c:v>
                </c:pt>
                <c:pt idx="15052">
                  <c:v>70.072000000000003</c:v>
                </c:pt>
                <c:pt idx="15053">
                  <c:v>70.072000000000003</c:v>
                </c:pt>
                <c:pt idx="15054">
                  <c:v>70.072000000000003</c:v>
                </c:pt>
                <c:pt idx="15055">
                  <c:v>70.072000000000003</c:v>
                </c:pt>
                <c:pt idx="15056">
                  <c:v>70.072000000000003</c:v>
                </c:pt>
                <c:pt idx="15057">
                  <c:v>70.114999999999995</c:v>
                </c:pt>
                <c:pt idx="15058">
                  <c:v>70.114999999999995</c:v>
                </c:pt>
                <c:pt idx="15059">
                  <c:v>70.114999999999995</c:v>
                </c:pt>
                <c:pt idx="15060">
                  <c:v>70.114999999999995</c:v>
                </c:pt>
                <c:pt idx="15061">
                  <c:v>70.157999999999987</c:v>
                </c:pt>
                <c:pt idx="15062">
                  <c:v>70.157999999999987</c:v>
                </c:pt>
                <c:pt idx="15063">
                  <c:v>70.157999999999987</c:v>
                </c:pt>
                <c:pt idx="15064">
                  <c:v>70.157999999999987</c:v>
                </c:pt>
                <c:pt idx="15065">
                  <c:v>70.157999999999987</c:v>
                </c:pt>
                <c:pt idx="15066">
                  <c:v>70.157999999999987</c:v>
                </c:pt>
                <c:pt idx="15067">
                  <c:v>70.157999999999987</c:v>
                </c:pt>
                <c:pt idx="15068">
                  <c:v>70.157999999999987</c:v>
                </c:pt>
                <c:pt idx="15069">
                  <c:v>70.157999999999987</c:v>
                </c:pt>
                <c:pt idx="15070">
                  <c:v>70.157999999999987</c:v>
                </c:pt>
                <c:pt idx="15071">
                  <c:v>70.157999999999987</c:v>
                </c:pt>
                <c:pt idx="15072">
                  <c:v>70.157999999999987</c:v>
                </c:pt>
                <c:pt idx="15073">
                  <c:v>70.157999999999987</c:v>
                </c:pt>
                <c:pt idx="15074">
                  <c:v>70.157999999999987</c:v>
                </c:pt>
                <c:pt idx="15075">
                  <c:v>70.114999999999995</c:v>
                </c:pt>
                <c:pt idx="15076">
                  <c:v>70.114999999999995</c:v>
                </c:pt>
                <c:pt idx="15077">
                  <c:v>70.072000000000003</c:v>
                </c:pt>
                <c:pt idx="15078">
                  <c:v>70.072000000000003</c:v>
                </c:pt>
                <c:pt idx="15079">
                  <c:v>70.028999999999982</c:v>
                </c:pt>
                <c:pt idx="15080">
                  <c:v>69.985000000000014</c:v>
                </c:pt>
                <c:pt idx="15081">
                  <c:v>69.985000000000014</c:v>
                </c:pt>
                <c:pt idx="15082">
                  <c:v>69.942000000000007</c:v>
                </c:pt>
                <c:pt idx="15083">
                  <c:v>69.942000000000007</c:v>
                </c:pt>
                <c:pt idx="15084">
                  <c:v>69.900999999999996</c:v>
                </c:pt>
                <c:pt idx="15085">
                  <c:v>69.900999999999996</c:v>
                </c:pt>
                <c:pt idx="15086">
                  <c:v>69.900999999999996</c:v>
                </c:pt>
                <c:pt idx="15087">
                  <c:v>69.85799999999999</c:v>
                </c:pt>
                <c:pt idx="15088">
                  <c:v>69.85799999999999</c:v>
                </c:pt>
                <c:pt idx="15089">
                  <c:v>69.813999999999993</c:v>
                </c:pt>
                <c:pt idx="15090">
                  <c:v>69.813999999999993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69.771000000000001</c:v>
                </c:pt>
                <c:pt idx="15097">
                  <c:v>69.771000000000001</c:v>
                </c:pt>
                <c:pt idx="15098">
                  <c:v>69.771000000000001</c:v>
                </c:pt>
                <c:pt idx="15099">
                  <c:v>69.771000000000001</c:v>
                </c:pt>
                <c:pt idx="15100">
                  <c:v>69.771000000000001</c:v>
                </c:pt>
                <c:pt idx="15101">
                  <c:v>69.727999999999994</c:v>
                </c:pt>
                <c:pt idx="15102">
                  <c:v>69.727999999999994</c:v>
                </c:pt>
                <c:pt idx="15103">
                  <c:v>69.727999999999994</c:v>
                </c:pt>
                <c:pt idx="15104">
                  <c:v>69.685000000000002</c:v>
                </c:pt>
                <c:pt idx="15105">
                  <c:v>69.685000000000002</c:v>
                </c:pt>
                <c:pt idx="15106">
                  <c:v>69.685000000000002</c:v>
                </c:pt>
                <c:pt idx="15107">
                  <c:v>69.685000000000002</c:v>
                </c:pt>
                <c:pt idx="15108">
                  <c:v>69.685000000000002</c:v>
                </c:pt>
                <c:pt idx="15109">
                  <c:v>69.643000000000001</c:v>
                </c:pt>
                <c:pt idx="15110">
                  <c:v>69.643000000000001</c:v>
                </c:pt>
                <c:pt idx="15111">
                  <c:v>69.643000000000001</c:v>
                </c:pt>
                <c:pt idx="15112">
                  <c:v>69.599999999999994</c:v>
                </c:pt>
                <c:pt idx="15113">
                  <c:v>69.557000000000002</c:v>
                </c:pt>
                <c:pt idx="15114">
                  <c:v>69.557000000000002</c:v>
                </c:pt>
                <c:pt idx="15115">
                  <c:v>69.513999999999996</c:v>
                </c:pt>
                <c:pt idx="15116">
                  <c:v>69.513999999999996</c:v>
                </c:pt>
                <c:pt idx="15117">
                  <c:v>69.471000000000004</c:v>
                </c:pt>
                <c:pt idx="15118">
                  <c:v>69.471000000000004</c:v>
                </c:pt>
                <c:pt idx="15119">
                  <c:v>69.471000000000004</c:v>
                </c:pt>
                <c:pt idx="15120">
                  <c:v>69.471000000000004</c:v>
                </c:pt>
                <c:pt idx="15121">
                  <c:v>69.471000000000004</c:v>
                </c:pt>
                <c:pt idx="15122">
                  <c:v>69.471000000000004</c:v>
                </c:pt>
                <c:pt idx="15123">
                  <c:v>69.471000000000004</c:v>
                </c:pt>
                <c:pt idx="15124">
                  <c:v>69.471000000000004</c:v>
                </c:pt>
                <c:pt idx="15125">
                  <c:v>69.513999999999996</c:v>
                </c:pt>
                <c:pt idx="15126">
                  <c:v>69.513999999999996</c:v>
                </c:pt>
                <c:pt idx="15127">
                  <c:v>69.513999999999996</c:v>
                </c:pt>
                <c:pt idx="15128">
                  <c:v>69.557000000000002</c:v>
                </c:pt>
                <c:pt idx="15129">
                  <c:v>69.557000000000002</c:v>
                </c:pt>
                <c:pt idx="15130">
                  <c:v>69.599999999999994</c:v>
                </c:pt>
                <c:pt idx="15131">
                  <c:v>69.599999999999994</c:v>
                </c:pt>
                <c:pt idx="15132">
                  <c:v>69.599999999999994</c:v>
                </c:pt>
                <c:pt idx="15133">
                  <c:v>69.643000000000001</c:v>
                </c:pt>
                <c:pt idx="15134">
                  <c:v>69.643000000000001</c:v>
                </c:pt>
                <c:pt idx="15135">
                  <c:v>69.643000000000001</c:v>
                </c:pt>
                <c:pt idx="15136">
                  <c:v>69.643000000000001</c:v>
                </c:pt>
                <c:pt idx="15137">
                  <c:v>69.643000000000001</c:v>
                </c:pt>
                <c:pt idx="15138">
                  <c:v>69.643000000000001</c:v>
                </c:pt>
                <c:pt idx="15139">
                  <c:v>69.685000000000002</c:v>
                </c:pt>
                <c:pt idx="15140">
                  <c:v>69.685000000000002</c:v>
                </c:pt>
                <c:pt idx="15141">
                  <c:v>69.685000000000002</c:v>
                </c:pt>
                <c:pt idx="15142">
                  <c:v>69.727999999999994</c:v>
                </c:pt>
                <c:pt idx="15143">
                  <c:v>69.727999999999994</c:v>
                </c:pt>
                <c:pt idx="15144">
                  <c:v>69.727999999999994</c:v>
                </c:pt>
                <c:pt idx="15145">
                  <c:v>69.727999999999994</c:v>
                </c:pt>
                <c:pt idx="15146">
                  <c:v>69.727999999999994</c:v>
                </c:pt>
                <c:pt idx="15147">
                  <c:v>69.727999999999994</c:v>
                </c:pt>
                <c:pt idx="15148">
                  <c:v>69.727999999999994</c:v>
                </c:pt>
                <c:pt idx="15149">
                  <c:v>69.727999999999994</c:v>
                </c:pt>
                <c:pt idx="15150">
                  <c:v>69.727999999999994</c:v>
                </c:pt>
                <c:pt idx="15151">
                  <c:v>69.771000000000001</c:v>
                </c:pt>
                <c:pt idx="15152">
                  <c:v>69.771000000000001</c:v>
                </c:pt>
                <c:pt idx="15153">
                  <c:v>69.813999999999993</c:v>
                </c:pt>
                <c:pt idx="15154">
                  <c:v>69.813999999999993</c:v>
                </c:pt>
                <c:pt idx="15155">
                  <c:v>69.85799999999999</c:v>
                </c:pt>
                <c:pt idx="15156">
                  <c:v>69.85799999999999</c:v>
                </c:pt>
                <c:pt idx="15157">
                  <c:v>69.900999999999996</c:v>
                </c:pt>
                <c:pt idx="15158">
                  <c:v>69.900999999999996</c:v>
                </c:pt>
                <c:pt idx="15159">
                  <c:v>69.900999999999996</c:v>
                </c:pt>
                <c:pt idx="15160">
                  <c:v>69.900999999999996</c:v>
                </c:pt>
                <c:pt idx="15161">
                  <c:v>69.942000000000007</c:v>
                </c:pt>
                <c:pt idx="15162">
                  <c:v>69.942000000000007</c:v>
                </c:pt>
                <c:pt idx="15163">
                  <c:v>69.942000000000007</c:v>
                </c:pt>
                <c:pt idx="15164">
                  <c:v>69.985000000000014</c:v>
                </c:pt>
                <c:pt idx="15165">
                  <c:v>69.985000000000014</c:v>
                </c:pt>
                <c:pt idx="15166">
                  <c:v>70.028999999999982</c:v>
                </c:pt>
                <c:pt idx="15167">
                  <c:v>70.028999999999982</c:v>
                </c:pt>
                <c:pt idx="15168">
                  <c:v>70.072000000000003</c:v>
                </c:pt>
                <c:pt idx="15169">
                  <c:v>70.072000000000003</c:v>
                </c:pt>
                <c:pt idx="15170">
                  <c:v>70.114999999999995</c:v>
                </c:pt>
                <c:pt idx="15171">
                  <c:v>70.114999999999995</c:v>
                </c:pt>
                <c:pt idx="15172">
                  <c:v>70.114999999999995</c:v>
                </c:pt>
                <c:pt idx="15173">
                  <c:v>70.157999999999987</c:v>
                </c:pt>
                <c:pt idx="15174">
                  <c:v>70.157999999999987</c:v>
                </c:pt>
                <c:pt idx="15175">
                  <c:v>70.157999999999987</c:v>
                </c:pt>
                <c:pt idx="15176">
                  <c:v>70.157999999999987</c:v>
                </c:pt>
                <c:pt idx="15177">
                  <c:v>70.200999999999993</c:v>
                </c:pt>
                <c:pt idx="15178">
                  <c:v>70.200999999999993</c:v>
                </c:pt>
                <c:pt idx="15179">
                  <c:v>70.242999999999995</c:v>
                </c:pt>
                <c:pt idx="15180">
                  <c:v>70.242999999999995</c:v>
                </c:pt>
                <c:pt idx="15181">
                  <c:v>70.286000000000001</c:v>
                </c:pt>
                <c:pt idx="15182">
                  <c:v>70.328999999999979</c:v>
                </c:pt>
                <c:pt idx="15183">
                  <c:v>70.328999999999979</c:v>
                </c:pt>
                <c:pt idx="15184">
                  <c:v>70.371999999999986</c:v>
                </c:pt>
                <c:pt idx="15185">
                  <c:v>70.371999999999986</c:v>
                </c:pt>
                <c:pt idx="15186">
                  <c:v>70.415999999999997</c:v>
                </c:pt>
                <c:pt idx="15187">
                  <c:v>70.415999999999997</c:v>
                </c:pt>
                <c:pt idx="15188">
                  <c:v>70.415999999999997</c:v>
                </c:pt>
                <c:pt idx="15189">
                  <c:v>70.459000000000003</c:v>
                </c:pt>
                <c:pt idx="15190">
                  <c:v>70.459000000000003</c:v>
                </c:pt>
                <c:pt idx="15191">
                  <c:v>70.501999999999995</c:v>
                </c:pt>
                <c:pt idx="15192">
                  <c:v>70.543000000000006</c:v>
                </c:pt>
                <c:pt idx="15193">
                  <c:v>70.587000000000003</c:v>
                </c:pt>
                <c:pt idx="15194">
                  <c:v>70.63</c:v>
                </c:pt>
                <c:pt idx="15195">
                  <c:v>70.63</c:v>
                </c:pt>
                <c:pt idx="15196">
                  <c:v>70.672999999999988</c:v>
                </c:pt>
                <c:pt idx="15197">
                  <c:v>70.672999999999988</c:v>
                </c:pt>
                <c:pt idx="15198">
                  <c:v>70.715999999999994</c:v>
                </c:pt>
                <c:pt idx="15199">
                  <c:v>70.715999999999994</c:v>
                </c:pt>
                <c:pt idx="15200">
                  <c:v>70.759</c:v>
                </c:pt>
                <c:pt idx="15201">
                  <c:v>70.759</c:v>
                </c:pt>
                <c:pt idx="15202">
                  <c:v>70.759</c:v>
                </c:pt>
                <c:pt idx="15203">
                  <c:v>70.802999999999983</c:v>
                </c:pt>
                <c:pt idx="15204">
                  <c:v>70.802999999999983</c:v>
                </c:pt>
                <c:pt idx="15205">
                  <c:v>70.846000000000004</c:v>
                </c:pt>
                <c:pt idx="15206">
                  <c:v>70.846000000000004</c:v>
                </c:pt>
                <c:pt idx="15207">
                  <c:v>70.887</c:v>
                </c:pt>
                <c:pt idx="15208">
                  <c:v>70.930000000000007</c:v>
                </c:pt>
                <c:pt idx="15209">
                  <c:v>70.930000000000007</c:v>
                </c:pt>
                <c:pt idx="15210">
                  <c:v>70.974000000000004</c:v>
                </c:pt>
                <c:pt idx="15211">
                  <c:v>71.016999999999996</c:v>
                </c:pt>
                <c:pt idx="15212">
                  <c:v>71.016999999999996</c:v>
                </c:pt>
                <c:pt idx="15213">
                  <c:v>71.016999999999996</c:v>
                </c:pt>
                <c:pt idx="15214">
                  <c:v>71.016999999999996</c:v>
                </c:pt>
                <c:pt idx="15215">
                  <c:v>71.016999999999996</c:v>
                </c:pt>
                <c:pt idx="15216">
                  <c:v>70.974000000000004</c:v>
                </c:pt>
                <c:pt idx="15217">
                  <c:v>70.974000000000004</c:v>
                </c:pt>
                <c:pt idx="15218">
                  <c:v>70.930000000000007</c:v>
                </c:pt>
                <c:pt idx="15219">
                  <c:v>70.930000000000007</c:v>
                </c:pt>
                <c:pt idx="15220">
                  <c:v>70.930000000000007</c:v>
                </c:pt>
                <c:pt idx="15221">
                  <c:v>70.930000000000007</c:v>
                </c:pt>
                <c:pt idx="15222">
                  <c:v>70.887</c:v>
                </c:pt>
                <c:pt idx="15223">
                  <c:v>70.887</c:v>
                </c:pt>
                <c:pt idx="15224">
                  <c:v>70.846000000000004</c:v>
                </c:pt>
                <c:pt idx="15225">
                  <c:v>70.846000000000004</c:v>
                </c:pt>
                <c:pt idx="15226">
                  <c:v>70.802999999999983</c:v>
                </c:pt>
                <c:pt idx="15227">
                  <c:v>70.759</c:v>
                </c:pt>
                <c:pt idx="15228">
                  <c:v>70.715999999999994</c:v>
                </c:pt>
                <c:pt idx="15229">
                  <c:v>70.672999999999988</c:v>
                </c:pt>
                <c:pt idx="15230">
                  <c:v>70.672999999999988</c:v>
                </c:pt>
                <c:pt idx="15231">
                  <c:v>70.63</c:v>
                </c:pt>
                <c:pt idx="15232">
                  <c:v>70.63</c:v>
                </c:pt>
                <c:pt idx="15233">
                  <c:v>70.63</c:v>
                </c:pt>
                <c:pt idx="15234">
                  <c:v>70.63</c:v>
                </c:pt>
                <c:pt idx="15235">
                  <c:v>70.587000000000003</c:v>
                </c:pt>
                <c:pt idx="15236">
                  <c:v>70.587000000000003</c:v>
                </c:pt>
                <c:pt idx="15237">
                  <c:v>70.587000000000003</c:v>
                </c:pt>
                <c:pt idx="15238">
                  <c:v>70.543000000000006</c:v>
                </c:pt>
                <c:pt idx="15239">
                  <c:v>70.501999999999995</c:v>
                </c:pt>
                <c:pt idx="15240">
                  <c:v>70.501999999999995</c:v>
                </c:pt>
                <c:pt idx="15241">
                  <c:v>70.459000000000003</c:v>
                </c:pt>
                <c:pt idx="15242">
                  <c:v>70.415999999999997</c:v>
                </c:pt>
                <c:pt idx="15243">
                  <c:v>70.415999999999997</c:v>
                </c:pt>
                <c:pt idx="15244">
                  <c:v>70.371999999999986</c:v>
                </c:pt>
                <c:pt idx="15245">
                  <c:v>70.371999999999986</c:v>
                </c:pt>
                <c:pt idx="15246">
                  <c:v>70.328999999999979</c:v>
                </c:pt>
                <c:pt idx="15247">
                  <c:v>70.286000000000001</c:v>
                </c:pt>
                <c:pt idx="15248">
                  <c:v>70.286000000000001</c:v>
                </c:pt>
                <c:pt idx="15249">
                  <c:v>70.242999999999995</c:v>
                </c:pt>
                <c:pt idx="15250">
                  <c:v>70.242999999999995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70.200999999999993</c:v>
                </c:pt>
                <c:pt idx="15255">
                  <c:v>70.200999999999993</c:v>
                </c:pt>
                <c:pt idx="15256">
                  <c:v>70.242999999999995</c:v>
                </c:pt>
                <c:pt idx="15257">
                  <c:v>70.242999999999995</c:v>
                </c:pt>
                <c:pt idx="15258">
                  <c:v>70.242999999999995</c:v>
                </c:pt>
                <c:pt idx="15259">
                  <c:v>70.242999999999995</c:v>
                </c:pt>
                <c:pt idx="15260">
                  <c:v>70.286000000000001</c:v>
                </c:pt>
                <c:pt idx="15261">
                  <c:v>70.286000000000001</c:v>
                </c:pt>
                <c:pt idx="15262">
                  <c:v>70.286000000000001</c:v>
                </c:pt>
                <c:pt idx="15263">
                  <c:v>70.286000000000001</c:v>
                </c:pt>
                <c:pt idx="15264">
                  <c:v>70.286000000000001</c:v>
                </c:pt>
                <c:pt idx="15265">
                  <c:v>70.242999999999995</c:v>
                </c:pt>
                <c:pt idx="15266">
                  <c:v>70.242999999999995</c:v>
                </c:pt>
                <c:pt idx="15267">
                  <c:v>70.242999999999995</c:v>
                </c:pt>
                <c:pt idx="15268">
                  <c:v>70.200999999999993</c:v>
                </c:pt>
                <c:pt idx="15269">
                  <c:v>70.157999999999987</c:v>
                </c:pt>
                <c:pt idx="15270">
                  <c:v>70.157999999999987</c:v>
                </c:pt>
                <c:pt idx="15271">
                  <c:v>70.114999999999995</c:v>
                </c:pt>
                <c:pt idx="15272">
                  <c:v>70.072000000000003</c:v>
                </c:pt>
                <c:pt idx="15273">
                  <c:v>70.072000000000003</c:v>
                </c:pt>
                <c:pt idx="15274">
                  <c:v>70.028999999999982</c:v>
                </c:pt>
                <c:pt idx="15275">
                  <c:v>69.985000000000014</c:v>
                </c:pt>
                <c:pt idx="15276">
                  <c:v>69.985000000000014</c:v>
                </c:pt>
                <c:pt idx="15277">
                  <c:v>69.985000000000014</c:v>
                </c:pt>
                <c:pt idx="15278">
                  <c:v>69.942000000000007</c:v>
                </c:pt>
                <c:pt idx="15279">
                  <c:v>69.942000000000007</c:v>
                </c:pt>
                <c:pt idx="15280">
                  <c:v>69.942000000000007</c:v>
                </c:pt>
                <c:pt idx="15281">
                  <c:v>69.942000000000007</c:v>
                </c:pt>
                <c:pt idx="15282">
                  <c:v>69.942000000000007</c:v>
                </c:pt>
                <c:pt idx="15283">
                  <c:v>69.942000000000007</c:v>
                </c:pt>
                <c:pt idx="15284">
                  <c:v>69.942000000000007</c:v>
                </c:pt>
                <c:pt idx="15285">
                  <c:v>69.942000000000007</c:v>
                </c:pt>
                <c:pt idx="15286">
                  <c:v>69.942000000000007</c:v>
                </c:pt>
                <c:pt idx="15287">
                  <c:v>69.942000000000007</c:v>
                </c:pt>
                <c:pt idx="15288">
                  <c:v>69.942000000000007</c:v>
                </c:pt>
                <c:pt idx="15289">
                  <c:v>69.985000000000014</c:v>
                </c:pt>
                <c:pt idx="15290">
                  <c:v>69.985000000000014</c:v>
                </c:pt>
                <c:pt idx="15291">
                  <c:v>69.985000000000014</c:v>
                </c:pt>
                <c:pt idx="15292">
                  <c:v>70.028999999999982</c:v>
                </c:pt>
                <c:pt idx="15293">
                  <c:v>70.028999999999982</c:v>
                </c:pt>
                <c:pt idx="15294">
                  <c:v>70.072000000000003</c:v>
                </c:pt>
                <c:pt idx="15295">
                  <c:v>70.072000000000003</c:v>
                </c:pt>
                <c:pt idx="15296">
                  <c:v>70.114999999999995</c:v>
                </c:pt>
                <c:pt idx="15297">
                  <c:v>70.157999999999987</c:v>
                </c:pt>
                <c:pt idx="15298">
                  <c:v>70.200999999999993</c:v>
                </c:pt>
                <c:pt idx="15299">
                  <c:v>70.200999999999993</c:v>
                </c:pt>
                <c:pt idx="15300">
                  <c:v>70.242999999999995</c:v>
                </c:pt>
                <c:pt idx="15301">
                  <c:v>70.242999999999995</c:v>
                </c:pt>
                <c:pt idx="15302">
                  <c:v>70.286000000000001</c:v>
                </c:pt>
                <c:pt idx="15303">
                  <c:v>70.286000000000001</c:v>
                </c:pt>
                <c:pt idx="15304">
                  <c:v>70.328999999999979</c:v>
                </c:pt>
                <c:pt idx="15305">
                  <c:v>70.328999999999979</c:v>
                </c:pt>
                <c:pt idx="15306">
                  <c:v>70.328999999999979</c:v>
                </c:pt>
                <c:pt idx="15307">
                  <c:v>70.371999999999986</c:v>
                </c:pt>
                <c:pt idx="15308">
                  <c:v>70.371999999999986</c:v>
                </c:pt>
                <c:pt idx="15309">
                  <c:v>70.371999999999986</c:v>
                </c:pt>
                <c:pt idx="15310">
                  <c:v>70.415999999999997</c:v>
                </c:pt>
                <c:pt idx="15311">
                  <c:v>70.415999999999997</c:v>
                </c:pt>
                <c:pt idx="15312">
                  <c:v>70.415999999999997</c:v>
                </c:pt>
                <c:pt idx="15313">
                  <c:v>70.415999999999997</c:v>
                </c:pt>
                <c:pt idx="15314">
                  <c:v>70.459000000000003</c:v>
                </c:pt>
                <c:pt idx="15315">
                  <c:v>70.459000000000003</c:v>
                </c:pt>
                <c:pt idx="15316">
                  <c:v>70.501999999999995</c:v>
                </c:pt>
                <c:pt idx="15317">
                  <c:v>70.501999999999995</c:v>
                </c:pt>
                <c:pt idx="15318">
                  <c:v>70.543000000000006</c:v>
                </c:pt>
                <c:pt idx="15319">
                  <c:v>70.543000000000006</c:v>
                </c:pt>
                <c:pt idx="15320">
                  <c:v>70.543000000000006</c:v>
                </c:pt>
                <c:pt idx="15321">
                  <c:v>70.543000000000006</c:v>
                </c:pt>
                <c:pt idx="15322">
                  <c:v>70.543000000000006</c:v>
                </c:pt>
                <c:pt idx="15323">
                  <c:v>70.543000000000006</c:v>
                </c:pt>
                <c:pt idx="15324">
                  <c:v>70.543000000000006</c:v>
                </c:pt>
                <c:pt idx="15325">
                  <c:v>70.543000000000006</c:v>
                </c:pt>
                <c:pt idx="15326">
                  <c:v>70.501999999999995</c:v>
                </c:pt>
                <c:pt idx="15327">
                  <c:v>70.501999999999995</c:v>
                </c:pt>
                <c:pt idx="15328">
                  <c:v>70.501999999999995</c:v>
                </c:pt>
                <c:pt idx="15329">
                  <c:v>70.501999999999995</c:v>
                </c:pt>
                <c:pt idx="15330">
                  <c:v>70.501999999999995</c:v>
                </c:pt>
                <c:pt idx="15331">
                  <c:v>70.501999999999995</c:v>
                </c:pt>
                <c:pt idx="15332">
                  <c:v>70.501999999999995</c:v>
                </c:pt>
                <c:pt idx="15333">
                  <c:v>70.501999999999995</c:v>
                </c:pt>
                <c:pt idx="15334">
                  <c:v>70.501999999999995</c:v>
                </c:pt>
                <c:pt idx="15335">
                  <c:v>70.543000000000006</c:v>
                </c:pt>
                <c:pt idx="15336">
                  <c:v>70.543000000000006</c:v>
                </c:pt>
                <c:pt idx="15337">
                  <c:v>70.543000000000006</c:v>
                </c:pt>
                <c:pt idx="15338">
                  <c:v>70.543000000000006</c:v>
                </c:pt>
                <c:pt idx="15339">
                  <c:v>70.587000000000003</c:v>
                </c:pt>
                <c:pt idx="15340">
                  <c:v>70.587000000000003</c:v>
                </c:pt>
                <c:pt idx="15341">
                  <c:v>70.587000000000003</c:v>
                </c:pt>
                <c:pt idx="15342">
                  <c:v>70.587000000000003</c:v>
                </c:pt>
                <c:pt idx="15343">
                  <c:v>70.587000000000003</c:v>
                </c:pt>
                <c:pt idx="15344">
                  <c:v>70.587000000000003</c:v>
                </c:pt>
                <c:pt idx="15345">
                  <c:v>70.587000000000003</c:v>
                </c:pt>
                <c:pt idx="15346">
                  <c:v>70.587000000000003</c:v>
                </c:pt>
                <c:pt idx="15347">
                  <c:v>70.587000000000003</c:v>
                </c:pt>
                <c:pt idx="15348">
                  <c:v>70.587000000000003</c:v>
                </c:pt>
                <c:pt idx="15349">
                  <c:v>70.587000000000003</c:v>
                </c:pt>
                <c:pt idx="15350">
                  <c:v>70.63</c:v>
                </c:pt>
                <c:pt idx="15351">
                  <c:v>70.63</c:v>
                </c:pt>
                <c:pt idx="15352">
                  <c:v>70.63</c:v>
                </c:pt>
                <c:pt idx="15353">
                  <c:v>70.672999999999988</c:v>
                </c:pt>
                <c:pt idx="15354">
                  <c:v>70.672999999999988</c:v>
                </c:pt>
                <c:pt idx="15355">
                  <c:v>70.672999999999988</c:v>
                </c:pt>
                <c:pt idx="15356">
                  <c:v>70.672999999999988</c:v>
                </c:pt>
                <c:pt idx="15357">
                  <c:v>70.672999999999988</c:v>
                </c:pt>
                <c:pt idx="15358">
                  <c:v>70.672999999999988</c:v>
                </c:pt>
                <c:pt idx="15359">
                  <c:v>70.672999999999988</c:v>
                </c:pt>
                <c:pt idx="15360">
                  <c:v>70.715999999999994</c:v>
                </c:pt>
                <c:pt idx="15361">
                  <c:v>70.715999999999994</c:v>
                </c:pt>
                <c:pt idx="15362">
                  <c:v>70.715999999999994</c:v>
                </c:pt>
                <c:pt idx="15363">
                  <c:v>70.759</c:v>
                </c:pt>
                <c:pt idx="15364">
                  <c:v>70.759</c:v>
                </c:pt>
                <c:pt idx="15365">
                  <c:v>70.759</c:v>
                </c:pt>
                <c:pt idx="15366">
                  <c:v>70.759</c:v>
                </c:pt>
                <c:pt idx="15367">
                  <c:v>70.759</c:v>
                </c:pt>
                <c:pt idx="15368">
                  <c:v>70.759</c:v>
                </c:pt>
                <c:pt idx="15369">
                  <c:v>70.759</c:v>
                </c:pt>
                <c:pt idx="15370">
                  <c:v>70.759</c:v>
                </c:pt>
                <c:pt idx="15371">
                  <c:v>70.759</c:v>
                </c:pt>
                <c:pt idx="15372">
                  <c:v>70.759</c:v>
                </c:pt>
                <c:pt idx="15373">
                  <c:v>70.802999999999983</c:v>
                </c:pt>
                <c:pt idx="15374">
                  <c:v>70.802999999999983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70.887</c:v>
                </c:pt>
                <c:pt idx="15378">
                  <c:v>70.887</c:v>
                </c:pt>
                <c:pt idx="15379">
                  <c:v>70.887</c:v>
                </c:pt>
                <c:pt idx="15380">
                  <c:v>70.887</c:v>
                </c:pt>
                <c:pt idx="15381">
                  <c:v>70.887</c:v>
                </c:pt>
                <c:pt idx="15382">
                  <c:v>70.887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70.802999999999983</c:v>
                </c:pt>
                <c:pt idx="15386">
                  <c:v>70.802999999999983</c:v>
                </c:pt>
                <c:pt idx="15387">
                  <c:v>70.802999999999983</c:v>
                </c:pt>
                <c:pt idx="15388">
                  <c:v>70.802999999999983</c:v>
                </c:pt>
                <c:pt idx="15389">
                  <c:v>70.802999999999983</c:v>
                </c:pt>
                <c:pt idx="15390">
                  <c:v>70.802999999999983</c:v>
                </c:pt>
                <c:pt idx="15391">
                  <c:v>70.759</c:v>
                </c:pt>
                <c:pt idx="15392">
                  <c:v>70.759</c:v>
                </c:pt>
                <c:pt idx="15393">
                  <c:v>70.759</c:v>
                </c:pt>
                <c:pt idx="15394">
                  <c:v>70.759</c:v>
                </c:pt>
                <c:pt idx="15395">
                  <c:v>70.759</c:v>
                </c:pt>
                <c:pt idx="15396">
                  <c:v>70.715999999999994</c:v>
                </c:pt>
                <c:pt idx="15397">
                  <c:v>70.715999999999994</c:v>
                </c:pt>
                <c:pt idx="15398">
                  <c:v>70.715999999999994</c:v>
                </c:pt>
                <c:pt idx="15399">
                  <c:v>70.715999999999994</c:v>
                </c:pt>
                <c:pt idx="15400">
                  <c:v>70.672999999999988</c:v>
                </c:pt>
                <c:pt idx="15401">
                  <c:v>70.672999999999988</c:v>
                </c:pt>
                <c:pt idx="15402">
                  <c:v>70.672999999999988</c:v>
                </c:pt>
                <c:pt idx="15403">
                  <c:v>70.672999999999988</c:v>
                </c:pt>
                <c:pt idx="15404">
                  <c:v>70.672999999999988</c:v>
                </c:pt>
                <c:pt idx="15405">
                  <c:v>70.672999999999988</c:v>
                </c:pt>
                <c:pt idx="15406">
                  <c:v>70.672999999999988</c:v>
                </c:pt>
                <c:pt idx="15407">
                  <c:v>70.672999999999988</c:v>
                </c:pt>
                <c:pt idx="15408">
                  <c:v>70.672999999999988</c:v>
                </c:pt>
                <c:pt idx="15409">
                  <c:v>70.672999999999988</c:v>
                </c:pt>
                <c:pt idx="15410">
                  <c:v>70.672999999999988</c:v>
                </c:pt>
                <c:pt idx="15411">
                  <c:v>70.672999999999988</c:v>
                </c:pt>
                <c:pt idx="15412">
                  <c:v>70.672999999999988</c:v>
                </c:pt>
                <c:pt idx="15413">
                  <c:v>70.672999999999988</c:v>
                </c:pt>
                <c:pt idx="15414">
                  <c:v>70.672999999999988</c:v>
                </c:pt>
                <c:pt idx="15415">
                  <c:v>70.672999999999988</c:v>
                </c:pt>
                <c:pt idx="15416">
                  <c:v>70.672999999999988</c:v>
                </c:pt>
                <c:pt idx="15417">
                  <c:v>70.672999999999988</c:v>
                </c:pt>
                <c:pt idx="15418">
                  <c:v>70.672999999999988</c:v>
                </c:pt>
                <c:pt idx="15419">
                  <c:v>70.672999999999988</c:v>
                </c:pt>
                <c:pt idx="15420">
                  <c:v>70.672999999999988</c:v>
                </c:pt>
                <c:pt idx="15421">
                  <c:v>70.672999999999988</c:v>
                </c:pt>
                <c:pt idx="15422">
                  <c:v>70.672999999999988</c:v>
                </c:pt>
                <c:pt idx="15423">
                  <c:v>70.672999999999988</c:v>
                </c:pt>
                <c:pt idx="15424">
                  <c:v>70.672999999999988</c:v>
                </c:pt>
                <c:pt idx="15425">
                  <c:v>70.672999999999988</c:v>
                </c:pt>
                <c:pt idx="15426">
                  <c:v>70.672999999999988</c:v>
                </c:pt>
                <c:pt idx="15427">
                  <c:v>70.672999999999988</c:v>
                </c:pt>
                <c:pt idx="15428">
                  <c:v>70.672999999999988</c:v>
                </c:pt>
                <c:pt idx="15429">
                  <c:v>70.672999999999988</c:v>
                </c:pt>
                <c:pt idx="15430">
                  <c:v>70.672999999999988</c:v>
                </c:pt>
                <c:pt idx="15431">
                  <c:v>70.63</c:v>
                </c:pt>
                <c:pt idx="15432">
                  <c:v>70.63</c:v>
                </c:pt>
                <c:pt idx="15433">
                  <c:v>70.63</c:v>
                </c:pt>
                <c:pt idx="15434">
                  <c:v>70.63</c:v>
                </c:pt>
                <c:pt idx="15435">
                  <c:v>70.63</c:v>
                </c:pt>
                <c:pt idx="15436">
                  <c:v>70.63</c:v>
                </c:pt>
                <c:pt idx="15437">
                  <c:v>70.63</c:v>
                </c:pt>
                <c:pt idx="15438">
                  <c:v>70.63</c:v>
                </c:pt>
                <c:pt idx="15439">
                  <c:v>70.63</c:v>
                </c:pt>
                <c:pt idx="15440">
                  <c:v>70.63</c:v>
                </c:pt>
                <c:pt idx="15441">
                  <c:v>70.587000000000003</c:v>
                </c:pt>
                <c:pt idx="15442">
                  <c:v>70.587000000000003</c:v>
                </c:pt>
                <c:pt idx="15443">
                  <c:v>70.587000000000003</c:v>
                </c:pt>
                <c:pt idx="15444">
                  <c:v>70.587000000000003</c:v>
                </c:pt>
                <c:pt idx="15445">
                  <c:v>70.587000000000003</c:v>
                </c:pt>
                <c:pt idx="15446">
                  <c:v>70.587000000000003</c:v>
                </c:pt>
                <c:pt idx="15447">
                  <c:v>70.587000000000003</c:v>
                </c:pt>
                <c:pt idx="15448">
                  <c:v>70.587000000000003</c:v>
                </c:pt>
                <c:pt idx="15449">
                  <c:v>70.63</c:v>
                </c:pt>
                <c:pt idx="15450">
                  <c:v>70.63</c:v>
                </c:pt>
                <c:pt idx="15451">
                  <c:v>70.63</c:v>
                </c:pt>
                <c:pt idx="15452">
                  <c:v>70.63</c:v>
                </c:pt>
                <c:pt idx="15453">
                  <c:v>70.63</c:v>
                </c:pt>
                <c:pt idx="15454">
                  <c:v>70.672999999999988</c:v>
                </c:pt>
                <c:pt idx="15455">
                  <c:v>70.672999999999988</c:v>
                </c:pt>
                <c:pt idx="15456">
                  <c:v>70.715999999999994</c:v>
                </c:pt>
                <c:pt idx="15457">
                  <c:v>70.715999999999994</c:v>
                </c:pt>
                <c:pt idx="15458">
                  <c:v>70.759</c:v>
                </c:pt>
                <c:pt idx="15459">
                  <c:v>70.759</c:v>
                </c:pt>
                <c:pt idx="15460">
                  <c:v>70.759</c:v>
                </c:pt>
                <c:pt idx="15461">
                  <c:v>70.802999999999983</c:v>
                </c:pt>
                <c:pt idx="15462">
                  <c:v>70.802999999999983</c:v>
                </c:pt>
                <c:pt idx="15463">
                  <c:v>70.802999999999983</c:v>
                </c:pt>
                <c:pt idx="15464">
                  <c:v>70.846000000000004</c:v>
                </c:pt>
                <c:pt idx="15465">
                  <c:v>70.846000000000004</c:v>
                </c:pt>
                <c:pt idx="15466">
                  <c:v>70.846000000000004</c:v>
                </c:pt>
                <c:pt idx="15467">
                  <c:v>70.846000000000004</c:v>
                </c:pt>
                <c:pt idx="15468">
                  <c:v>70.846000000000004</c:v>
                </c:pt>
                <c:pt idx="15469">
                  <c:v>70.887</c:v>
                </c:pt>
                <c:pt idx="15470">
                  <c:v>70.887</c:v>
                </c:pt>
                <c:pt idx="15471">
                  <c:v>70.887</c:v>
                </c:pt>
                <c:pt idx="15472">
                  <c:v>70.887</c:v>
                </c:pt>
                <c:pt idx="15473">
                  <c:v>70.887</c:v>
                </c:pt>
                <c:pt idx="15474">
                  <c:v>70.930000000000007</c:v>
                </c:pt>
                <c:pt idx="15475">
                  <c:v>70.930000000000007</c:v>
                </c:pt>
                <c:pt idx="15476">
                  <c:v>70.930000000000007</c:v>
                </c:pt>
                <c:pt idx="15477">
                  <c:v>70.930000000000007</c:v>
                </c:pt>
                <c:pt idx="15478">
                  <c:v>70.974000000000004</c:v>
                </c:pt>
                <c:pt idx="15479">
                  <c:v>70.974000000000004</c:v>
                </c:pt>
                <c:pt idx="15480">
                  <c:v>70.974000000000004</c:v>
                </c:pt>
                <c:pt idx="15481">
                  <c:v>70.974000000000004</c:v>
                </c:pt>
                <c:pt idx="15482">
                  <c:v>70.974000000000004</c:v>
                </c:pt>
                <c:pt idx="15483">
                  <c:v>70.974000000000004</c:v>
                </c:pt>
                <c:pt idx="15484">
                  <c:v>70.974000000000004</c:v>
                </c:pt>
                <c:pt idx="15485">
                  <c:v>70.974000000000004</c:v>
                </c:pt>
                <c:pt idx="15486">
                  <c:v>70.974000000000004</c:v>
                </c:pt>
                <c:pt idx="15487">
                  <c:v>70.974000000000004</c:v>
                </c:pt>
                <c:pt idx="15488">
                  <c:v>70.974000000000004</c:v>
                </c:pt>
                <c:pt idx="15489">
                  <c:v>71.016999999999996</c:v>
                </c:pt>
                <c:pt idx="15490">
                  <c:v>71.016999999999996</c:v>
                </c:pt>
                <c:pt idx="15491">
                  <c:v>71.016999999999996</c:v>
                </c:pt>
                <c:pt idx="15492">
                  <c:v>71.016999999999996</c:v>
                </c:pt>
                <c:pt idx="15493">
                  <c:v>71.016999999999996</c:v>
                </c:pt>
                <c:pt idx="15494">
                  <c:v>71.016999999999996</c:v>
                </c:pt>
                <c:pt idx="15495">
                  <c:v>71.06</c:v>
                </c:pt>
                <c:pt idx="15496">
                  <c:v>71.06</c:v>
                </c:pt>
                <c:pt idx="15497">
                  <c:v>71.06</c:v>
                </c:pt>
                <c:pt idx="15498">
                  <c:v>71.06</c:v>
                </c:pt>
                <c:pt idx="15499">
                  <c:v>71.06</c:v>
                </c:pt>
                <c:pt idx="15500">
                  <c:v>71.06</c:v>
                </c:pt>
                <c:pt idx="15501">
                  <c:v>71.06</c:v>
                </c:pt>
                <c:pt idx="15502">
                  <c:v>71.06</c:v>
                </c:pt>
                <c:pt idx="15503">
                  <c:v>71.06</c:v>
                </c:pt>
                <c:pt idx="15504">
                  <c:v>71.06</c:v>
                </c:pt>
                <c:pt idx="15505">
                  <c:v>71.06</c:v>
                </c:pt>
                <c:pt idx="15506">
                  <c:v>71.06</c:v>
                </c:pt>
                <c:pt idx="15507">
                  <c:v>71.06</c:v>
                </c:pt>
                <c:pt idx="15508">
                  <c:v>71.06</c:v>
                </c:pt>
                <c:pt idx="15509">
                  <c:v>71.06</c:v>
                </c:pt>
                <c:pt idx="15510">
                  <c:v>71.06</c:v>
                </c:pt>
                <c:pt idx="15511">
                  <c:v>71.06</c:v>
                </c:pt>
                <c:pt idx="15512">
                  <c:v>71.06</c:v>
                </c:pt>
                <c:pt idx="15513">
                  <c:v>71.06</c:v>
                </c:pt>
                <c:pt idx="15514">
                  <c:v>71.06</c:v>
                </c:pt>
                <c:pt idx="15515">
                  <c:v>71.06</c:v>
                </c:pt>
                <c:pt idx="15516">
                  <c:v>71.06</c:v>
                </c:pt>
                <c:pt idx="15517">
                  <c:v>71.06</c:v>
                </c:pt>
                <c:pt idx="15518">
                  <c:v>71.06</c:v>
                </c:pt>
                <c:pt idx="15519">
                  <c:v>71.06</c:v>
                </c:pt>
                <c:pt idx="15520">
                  <c:v>71.06</c:v>
                </c:pt>
                <c:pt idx="15521">
                  <c:v>71.06</c:v>
                </c:pt>
                <c:pt idx="15522">
                  <c:v>71.06</c:v>
                </c:pt>
                <c:pt idx="15523">
                  <c:v>71.06</c:v>
                </c:pt>
                <c:pt idx="15524">
                  <c:v>71.06</c:v>
                </c:pt>
                <c:pt idx="15525">
                  <c:v>71.06</c:v>
                </c:pt>
                <c:pt idx="15526">
                  <c:v>71.06</c:v>
                </c:pt>
                <c:pt idx="15527">
                  <c:v>71.06</c:v>
                </c:pt>
                <c:pt idx="15528">
                  <c:v>71.06</c:v>
                </c:pt>
                <c:pt idx="15529">
                  <c:v>71.10299999999998</c:v>
                </c:pt>
                <c:pt idx="15530">
                  <c:v>71.10299999999998</c:v>
                </c:pt>
                <c:pt idx="15531">
                  <c:v>71.10299999999998</c:v>
                </c:pt>
                <c:pt idx="15532">
                  <c:v>71.146000000000001</c:v>
                </c:pt>
                <c:pt idx="15533">
                  <c:v>71.146000000000001</c:v>
                </c:pt>
                <c:pt idx="15534">
                  <c:v>71.146000000000001</c:v>
                </c:pt>
                <c:pt idx="15535">
                  <c:v>71.19</c:v>
                </c:pt>
                <c:pt idx="15536">
                  <c:v>71.19</c:v>
                </c:pt>
                <c:pt idx="15537">
                  <c:v>71.19</c:v>
                </c:pt>
                <c:pt idx="15538">
                  <c:v>71.19</c:v>
                </c:pt>
                <c:pt idx="15539">
                  <c:v>71.230999999999995</c:v>
                </c:pt>
                <c:pt idx="15540">
                  <c:v>71.230999999999995</c:v>
                </c:pt>
                <c:pt idx="15541">
                  <c:v>71.230999999999995</c:v>
                </c:pt>
                <c:pt idx="15542">
                  <c:v>71.230999999999995</c:v>
                </c:pt>
                <c:pt idx="15543">
                  <c:v>71.230999999999995</c:v>
                </c:pt>
                <c:pt idx="15544">
                  <c:v>71.230999999999995</c:v>
                </c:pt>
                <c:pt idx="15545">
                  <c:v>71.230999999999995</c:v>
                </c:pt>
                <c:pt idx="15546">
                  <c:v>71.230999999999995</c:v>
                </c:pt>
                <c:pt idx="15547">
                  <c:v>71.230999999999995</c:v>
                </c:pt>
                <c:pt idx="15548">
                  <c:v>71.230999999999995</c:v>
                </c:pt>
                <c:pt idx="15549">
                  <c:v>71.230999999999995</c:v>
                </c:pt>
                <c:pt idx="15550">
                  <c:v>71.274000000000001</c:v>
                </c:pt>
                <c:pt idx="15551">
                  <c:v>71.274000000000001</c:v>
                </c:pt>
                <c:pt idx="15552">
                  <c:v>71.274000000000001</c:v>
                </c:pt>
                <c:pt idx="15553">
                  <c:v>71.274000000000001</c:v>
                </c:pt>
                <c:pt idx="15554">
                  <c:v>71.274000000000001</c:v>
                </c:pt>
                <c:pt idx="15555">
                  <c:v>71.274000000000001</c:v>
                </c:pt>
                <c:pt idx="15556">
                  <c:v>71.274000000000001</c:v>
                </c:pt>
                <c:pt idx="15557">
                  <c:v>71.274000000000001</c:v>
                </c:pt>
                <c:pt idx="15558">
                  <c:v>71.274000000000001</c:v>
                </c:pt>
                <c:pt idx="15559">
                  <c:v>71.274000000000001</c:v>
                </c:pt>
                <c:pt idx="15560">
                  <c:v>71.274000000000001</c:v>
                </c:pt>
                <c:pt idx="15561">
                  <c:v>71.274000000000001</c:v>
                </c:pt>
                <c:pt idx="15562">
                  <c:v>71.274000000000001</c:v>
                </c:pt>
                <c:pt idx="15563">
                  <c:v>71.274000000000001</c:v>
                </c:pt>
                <c:pt idx="15564">
                  <c:v>71.274000000000001</c:v>
                </c:pt>
                <c:pt idx="15565">
                  <c:v>71.274000000000001</c:v>
                </c:pt>
                <c:pt idx="15566">
                  <c:v>71.274000000000001</c:v>
                </c:pt>
                <c:pt idx="15567">
                  <c:v>71.274000000000001</c:v>
                </c:pt>
                <c:pt idx="15568">
                  <c:v>71.274000000000001</c:v>
                </c:pt>
                <c:pt idx="15569">
                  <c:v>71.274000000000001</c:v>
                </c:pt>
                <c:pt idx="15570">
                  <c:v>71.274000000000001</c:v>
                </c:pt>
                <c:pt idx="15571">
                  <c:v>71.274000000000001</c:v>
                </c:pt>
                <c:pt idx="15572">
                  <c:v>71.274000000000001</c:v>
                </c:pt>
                <c:pt idx="15573">
                  <c:v>71.230999999999995</c:v>
                </c:pt>
                <c:pt idx="15574">
                  <c:v>71.230999999999995</c:v>
                </c:pt>
                <c:pt idx="15575">
                  <c:v>71.230999999999995</c:v>
                </c:pt>
                <c:pt idx="15576">
                  <c:v>71.230999999999995</c:v>
                </c:pt>
                <c:pt idx="15577">
                  <c:v>71.230999999999995</c:v>
                </c:pt>
                <c:pt idx="15578">
                  <c:v>71.230999999999995</c:v>
                </c:pt>
                <c:pt idx="15579">
                  <c:v>71.230999999999995</c:v>
                </c:pt>
                <c:pt idx="15580">
                  <c:v>71.230999999999995</c:v>
                </c:pt>
                <c:pt idx="15581">
                  <c:v>71.230999999999995</c:v>
                </c:pt>
                <c:pt idx="15582">
                  <c:v>71.230999999999995</c:v>
                </c:pt>
                <c:pt idx="15583">
                  <c:v>71.19</c:v>
                </c:pt>
                <c:pt idx="15584">
                  <c:v>71.19</c:v>
                </c:pt>
                <c:pt idx="15585">
                  <c:v>71.19</c:v>
                </c:pt>
                <c:pt idx="15586">
                  <c:v>71.19</c:v>
                </c:pt>
                <c:pt idx="15587">
                  <c:v>71.19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71.230999999999995</c:v>
                </c:pt>
                <c:pt idx="15591">
                  <c:v>71.230999999999995</c:v>
                </c:pt>
                <c:pt idx="15592">
                  <c:v>71.230999999999995</c:v>
                </c:pt>
                <c:pt idx="15593">
                  <c:v>71.274000000000001</c:v>
                </c:pt>
                <c:pt idx="15594">
                  <c:v>71.274000000000001</c:v>
                </c:pt>
                <c:pt idx="15595">
                  <c:v>71.274000000000001</c:v>
                </c:pt>
                <c:pt idx="15596">
                  <c:v>71.274000000000001</c:v>
                </c:pt>
                <c:pt idx="15597">
                  <c:v>71.274000000000001</c:v>
                </c:pt>
                <c:pt idx="15598">
                  <c:v>71.274000000000001</c:v>
                </c:pt>
                <c:pt idx="15599">
                  <c:v>71.274000000000001</c:v>
                </c:pt>
                <c:pt idx="15600">
                  <c:v>71.274000000000001</c:v>
                </c:pt>
                <c:pt idx="15601">
                  <c:v>71.274000000000001</c:v>
                </c:pt>
                <c:pt idx="15602">
                  <c:v>71.274000000000001</c:v>
                </c:pt>
                <c:pt idx="15603">
                  <c:v>71.230999999999995</c:v>
                </c:pt>
                <c:pt idx="15604">
                  <c:v>71.230999999999995</c:v>
                </c:pt>
                <c:pt idx="15605">
                  <c:v>71.230999999999995</c:v>
                </c:pt>
                <c:pt idx="15606">
                  <c:v>71.230999999999995</c:v>
                </c:pt>
                <c:pt idx="15607">
                  <c:v>71.230999999999995</c:v>
                </c:pt>
                <c:pt idx="15608">
                  <c:v>71.230999999999995</c:v>
                </c:pt>
                <c:pt idx="15609">
                  <c:v>71.274000000000001</c:v>
                </c:pt>
                <c:pt idx="15610">
                  <c:v>71.274000000000001</c:v>
                </c:pt>
                <c:pt idx="15611">
                  <c:v>71.316999999999993</c:v>
                </c:pt>
                <c:pt idx="15612">
                  <c:v>71.361000000000004</c:v>
                </c:pt>
                <c:pt idx="15613">
                  <c:v>71.361000000000004</c:v>
                </c:pt>
                <c:pt idx="15614">
                  <c:v>71.403999999999996</c:v>
                </c:pt>
                <c:pt idx="15615">
                  <c:v>71.403999999999996</c:v>
                </c:pt>
                <c:pt idx="15616">
                  <c:v>71.403999999999996</c:v>
                </c:pt>
                <c:pt idx="15617">
                  <c:v>71.403999999999996</c:v>
                </c:pt>
                <c:pt idx="15618">
                  <c:v>71.361000000000004</c:v>
                </c:pt>
                <c:pt idx="15619">
                  <c:v>71.361000000000004</c:v>
                </c:pt>
                <c:pt idx="15620">
                  <c:v>71.316999999999993</c:v>
                </c:pt>
                <c:pt idx="15621">
                  <c:v>71.316999999999993</c:v>
                </c:pt>
                <c:pt idx="15622">
                  <c:v>71.274000000000001</c:v>
                </c:pt>
                <c:pt idx="15623">
                  <c:v>71.230999999999995</c:v>
                </c:pt>
                <c:pt idx="15624">
                  <c:v>71.230999999999995</c:v>
                </c:pt>
                <c:pt idx="15625">
                  <c:v>71.19</c:v>
                </c:pt>
                <c:pt idx="15626">
                  <c:v>71.146000000000001</c:v>
                </c:pt>
                <c:pt idx="15627">
                  <c:v>71.146000000000001</c:v>
                </c:pt>
                <c:pt idx="15628">
                  <c:v>71.10299999999998</c:v>
                </c:pt>
                <c:pt idx="15629">
                  <c:v>71.10299999999998</c:v>
                </c:pt>
                <c:pt idx="15630">
                  <c:v>71.06</c:v>
                </c:pt>
                <c:pt idx="15631">
                  <c:v>71.06</c:v>
                </c:pt>
                <c:pt idx="15632">
                  <c:v>71.06</c:v>
                </c:pt>
                <c:pt idx="15633">
                  <c:v>71.06</c:v>
                </c:pt>
                <c:pt idx="15634">
                  <c:v>71.016999999999996</c:v>
                </c:pt>
                <c:pt idx="15635">
                  <c:v>71.016999999999996</c:v>
                </c:pt>
                <c:pt idx="15636">
                  <c:v>71.016999999999996</c:v>
                </c:pt>
                <c:pt idx="15637">
                  <c:v>71.016999999999996</c:v>
                </c:pt>
                <c:pt idx="15638">
                  <c:v>71.016999999999996</c:v>
                </c:pt>
                <c:pt idx="15639">
                  <c:v>70.974000000000004</c:v>
                </c:pt>
                <c:pt idx="15640">
                  <c:v>70.974000000000004</c:v>
                </c:pt>
                <c:pt idx="15641">
                  <c:v>70.974000000000004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70.974000000000004</c:v>
                </c:pt>
                <c:pt idx="15646">
                  <c:v>70.974000000000004</c:v>
                </c:pt>
                <c:pt idx="15647">
                  <c:v>70.974000000000004</c:v>
                </c:pt>
                <c:pt idx="15648">
                  <c:v>70.930000000000007</c:v>
                </c:pt>
                <c:pt idx="15649">
                  <c:v>70.930000000000007</c:v>
                </c:pt>
                <c:pt idx="15650">
                  <c:v>70.930000000000007</c:v>
                </c:pt>
                <c:pt idx="15651">
                  <c:v>70.887</c:v>
                </c:pt>
                <c:pt idx="15652">
                  <c:v>70.887</c:v>
                </c:pt>
                <c:pt idx="15653">
                  <c:v>70.887</c:v>
                </c:pt>
                <c:pt idx="15654">
                  <c:v>70.887</c:v>
                </c:pt>
                <c:pt idx="15655">
                  <c:v>70.846000000000004</c:v>
                </c:pt>
                <c:pt idx="15656">
                  <c:v>70.846000000000004</c:v>
                </c:pt>
                <c:pt idx="15657">
                  <c:v>70.846000000000004</c:v>
                </c:pt>
                <c:pt idx="15658">
                  <c:v>70.846000000000004</c:v>
                </c:pt>
                <c:pt idx="15659">
                  <c:v>70.846000000000004</c:v>
                </c:pt>
                <c:pt idx="15660">
                  <c:v>70.846000000000004</c:v>
                </c:pt>
                <c:pt idx="15661">
                  <c:v>70.846000000000004</c:v>
                </c:pt>
                <c:pt idx="15662">
                  <c:v>70.846000000000004</c:v>
                </c:pt>
                <c:pt idx="15663">
                  <c:v>70.846000000000004</c:v>
                </c:pt>
                <c:pt idx="15664">
                  <c:v>70.846000000000004</c:v>
                </c:pt>
                <c:pt idx="15665">
                  <c:v>70.846000000000004</c:v>
                </c:pt>
                <c:pt idx="15666">
                  <c:v>70.802999999999983</c:v>
                </c:pt>
                <c:pt idx="15667">
                  <c:v>70.802999999999983</c:v>
                </c:pt>
                <c:pt idx="15668">
                  <c:v>70.802999999999983</c:v>
                </c:pt>
                <c:pt idx="15669">
                  <c:v>70.802999999999983</c:v>
                </c:pt>
                <c:pt idx="15670">
                  <c:v>70.802999999999983</c:v>
                </c:pt>
                <c:pt idx="15671">
                  <c:v>70.802999999999983</c:v>
                </c:pt>
                <c:pt idx="15672">
                  <c:v>70.802999999999983</c:v>
                </c:pt>
                <c:pt idx="15673">
                  <c:v>70.802999999999983</c:v>
                </c:pt>
                <c:pt idx="15674">
                  <c:v>70.802999999999983</c:v>
                </c:pt>
                <c:pt idx="15675">
                  <c:v>70.802999999999983</c:v>
                </c:pt>
                <c:pt idx="15676">
                  <c:v>70.802999999999983</c:v>
                </c:pt>
                <c:pt idx="15677">
                  <c:v>70.802999999999983</c:v>
                </c:pt>
                <c:pt idx="15678">
                  <c:v>70.802999999999983</c:v>
                </c:pt>
                <c:pt idx="15679">
                  <c:v>70.802999999999983</c:v>
                </c:pt>
                <c:pt idx="15680">
                  <c:v>70.802999999999983</c:v>
                </c:pt>
                <c:pt idx="15681">
                  <c:v>70.802999999999983</c:v>
                </c:pt>
                <c:pt idx="15682">
                  <c:v>70.846000000000004</c:v>
                </c:pt>
                <c:pt idx="15683">
                  <c:v>70.846000000000004</c:v>
                </c:pt>
                <c:pt idx="15684">
                  <c:v>70.846000000000004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70.930000000000007</c:v>
                </c:pt>
                <c:pt idx="15688">
                  <c:v>70.930000000000007</c:v>
                </c:pt>
                <c:pt idx="15689">
                  <c:v>70.930000000000007</c:v>
                </c:pt>
                <c:pt idx="15690">
                  <c:v>70.974000000000004</c:v>
                </c:pt>
                <c:pt idx="15691">
                  <c:v>70.974000000000004</c:v>
                </c:pt>
                <c:pt idx="15692">
                  <c:v>70.974000000000004</c:v>
                </c:pt>
                <c:pt idx="15693">
                  <c:v>70.974000000000004</c:v>
                </c:pt>
                <c:pt idx="15694">
                  <c:v>70.974000000000004</c:v>
                </c:pt>
                <c:pt idx="15695">
                  <c:v>70.974000000000004</c:v>
                </c:pt>
                <c:pt idx="15696">
                  <c:v>70.974000000000004</c:v>
                </c:pt>
                <c:pt idx="15697">
                  <c:v>70.974000000000004</c:v>
                </c:pt>
                <c:pt idx="15698">
                  <c:v>70.974000000000004</c:v>
                </c:pt>
                <c:pt idx="15699">
                  <c:v>70.974000000000004</c:v>
                </c:pt>
                <c:pt idx="15700">
                  <c:v>70.974000000000004</c:v>
                </c:pt>
                <c:pt idx="15701">
                  <c:v>70.930000000000007</c:v>
                </c:pt>
                <c:pt idx="15702">
                  <c:v>70.930000000000007</c:v>
                </c:pt>
                <c:pt idx="15703">
                  <c:v>70.930000000000007</c:v>
                </c:pt>
                <c:pt idx="15704">
                  <c:v>70.930000000000007</c:v>
                </c:pt>
                <c:pt idx="15705">
                  <c:v>70.930000000000007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70.846000000000004</c:v>
                </c:pt>
                <c:pt idx="15711">
                  <c:v>70.846000000000004</c:v>
                </c:pt>
                <c:pt idx="15712">
                  <c:v>70.846000000000004</c:v>
                </c:pt>
                <c:pt idx="15713">
                  <c:v>70.802999999999983</c:v>
                </c:pt>
                <c:pt idx="15714">
                  <c:v>70.802999999999983</c:v>
                </c:pt>
                <c:pt idx="15715">
                  <c:v>70.802999999999983</c:v>
                </c:pt>
                <c:pt idx="15716">
                  <c:v>70.759</c:v>
                </c:pt>
                <c:pt idx="15717">
                  <c:v>70.759</c:v>
                </c:pt>
                <c:pt idx="15718">
                  <c:v>70.759</c:v>
                </c:pt>
                <c:pt idx="15719">
                  <c:v>70.759</c:v>
                </c:pt>
                <c:pt idx="15720">
                  <c:v>70.759</c:v>
                </c:pt>
                <c:pt idx="15721">
                  <c:v>70.759</c:v>
                </c:pt>
                <c:pt idx="15722">
                  <c:v>70.759</c:v>
                </c:pt>
                <c:pt idx="15723">
                  <c:v>70.759</c:v>
                </c:pt>
                <c:pt idx="15724">
                  <c:v>70.759</c:v>
                </c:pt>
                <c:pt idx="15725">
                  <c:v>70.759</c:v>
                </c:pt>
                <c:pt idx="15726">
                  <c:v>70.759</c:v>
                </c:pt>
                <c:pt idx="15727">
                  <c:v>70.759</c:v>
                </c:pt>
                <c:pt idx="15728">
                  <c:v>70.759</c:v>
                </c:pt>
                <c:pt idx="15729">
                  <c:v>70.759</c:v>
                </c:pt>
                <c:pt idx="15730">
                  <c:v>70.802999999999983</c:v>
                </c:pt>
                <c:pt idx="15731">
                  <c:v>70.802999999999983</c:v>
                </c:pt>
                <c:pt idx="15732">
                  <c:v>70.802999999999983</c:v>
                </c:pt>
                <c:pt idx="15733">
                  <c:v>70.759</c:v>
                </c:pt>
                <c:pt idx="15734">
                  <c:v>70.759</c:v>
                </c:pt>
                <c:pt idx="15735">
                  <c:v>70.759</c:v>
                </c:pt>
                <c:pt idx="15736">
                  <c:v>70.759</c:v>
                </c:pt>
                <c:pt idx="15737">
                  <c:v>70.759</c:v>
                </c:pt>
                <c:pt idx="15738">
                  <c:v>70.759</c:v>
                </c:pt>
                <c:pt idx="15739">
                  <c:v>70.759</c:v>
                </c:pt>
                <c:pt idx="15740">
                  <c:v>70.759</c:v>
                </c:pt>
                <c:pt idx="15741">
                  <c:v>70.759</c:v>
                </c:pt>
                <c:pt idx="15742">
                  <c:v>70.759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70.759</c:v>
                </c:pt>
                <c:pt idx="15746">
                  <c:v>70.759</c:v>
                </c:pt>
                <c:pt idx="15747">
                  <c:v>70.759</c:v>
                </c:pt>
                <c:pt idx="15748">
                  <c:v>70.715999999999994</c:v>
                </c:pt>
                <c:pt idx="15749">
                  <c:v>70.759</c:v>
                </c:pt>
                <c:pt idx="15750">
                  <c:v>70.759</c:v>
                </c:pt>
                <c:pt idx="15751">
                  <c:v>70.759</c:v>
                </c:pt>
                <c:pt idx="15752">
                  <c:v>70.759</c:v>
                </c:pt>
                <c:pt idx="15753">
                  <c:v>70.759</c:v>
                </c:pt>
                <c:pt idx="15754">
                  <c:v>70.759</c:v>
                </c:pt>
                <c:pt idx="15755">
                  <c:v>70.759</c:v>
                </c:pt>
                <c:pt idx="15756">
                  <c:v>70.715999999999994</c:v>
                </c:pt>
                <c:pt idx="15757">
                  <c:v>70.715999999999994</c:v>
                </c:pt>
                <c:pt idx="15758">
                  <c:v>70.715999999999994</c:v>
                </c:pt>
                <c:pt idx="15759">
                  <c:v>70.715999999999994</c:v>
                </c:pt>
                <c:pt idx="15760">
                  <c:v>70.715999999999994</c:v>
                </c:pt>
                <c:pt idx="15761">
                  <c:v>70.715999999999994</c:v>
                </c:pt>
                <c:pt idx="15762">
                  <c:v>70.715999999999994</c:v>
                </c:pt>
                <c:pt idx="15763">
                  <c:v>70.715999999999994</c:v>
                </c:pt>
                <c:pt idx="15764">
                  <c:v>70.715999999999994</c:v>
                </c:pt>
                <c:pt idx="15765">
                  <c:v>70.672999999999988</c:v>
                </c:pt>
                <c:pt idx="15766">
                  <c:v>70.672999999999988</c:v>
                </c:pt>
                <c:pt idx="15767">
                  <c:v>70.672999999999988</c:v>
                </c:pt>
                <c:pt idx="15768">
                  <c:v>70.672999999999988</c:v>
                </c:pt>
                <c:pt idx="15769">
                  <c:v>70.63</c:v>
                </c:pt>
                <c:pt idx="15770">
                  <c:v>70.63</c:v>
                </c:pt>
                <c:pt idx="15771">
                  <c:v>70.63</c:v>
                </c:pt>
                <c:pt idx="15772">
                  <c:v>70.587000000000003</c:v>
                </c:pt>
                <c:pt idx="15773">
                  <c:v>70.587000000000003</c:v>
                </c:pt>
                <c:pt idx="15774">
                  <c:v>70.587000000000003</c:v>
                </c:pt>
                <c:pt idx="15775">
                  <c:v>70.587000000000003</c:v>
                </c:pt>
                <c:pt idx="15776">
                  <c:v>70.587000000000003</c:v>
                </c:pt>
                <c:pt idx="15777">
                  <c:v>70.587000000000003</c:v>
                </c:pt>
                <c:pt idx="15778">
                  <c:v>70.587000000000003</c:v>
                </c:pt>
                <c:pt idx="15779">
                  <c:v>70.587000000000003</c:v>
                </c:pt>
                <c:pt idx="15780">
                  <c:v>70.587000000000003</c:v>
                </c:pt>
                <c:pt idx="15781">
                  <c:v>70.587000000000003</c:v>
                </c:pt>
                <c:pt idx="15782">
                  <c:v>70.63</c:v>
                </c:pt>
                <c:pt idx="15783">
                  <c:v>70.63</c:v>
                </c:pt>
                <c:pt idx="15784">
                  <c:v>70.63</c:v>
                </c:pt>
                <c:pt idx="15785">
                  <c:v>70.672999999999988</c:v>
                </c:pt>
                <c:pt idx="15786">
                  <c:v>70.672999999999988</c:v>
                </c:pt>
                <c:pt idx="15787">
                  <c:v>70.672999999999988</c:v>
                </c:pt>
                <c:pt idx="15788">
                  <c:v>70.715999999999994</c:v>
                </c:pt>
                <c:pt idx="15789">
                  <c:v>70.715999999999994</c:v>
                </c:pt>
                <c:pt idx="15790">
                  <c:v>70.759</c:v>
                </c:pt>
                <c:pt idx="15791">
                  <c:v>70.759</c:v>
                </c:pt>
                <c:pt idx="15792">
                  <c:v>70.759</c:v>
                </c:pt>
                <c:pt idx="15793">
                  <c:v>70.759</c:v>
                </c:pt>
                <c:pt idx="15794">
                  <c:v>70.759</c:v>
                </c:pt>
                <c:pt idx="15795">
                  <c:v>70.759</c:v>
                </c:pt>
                <c:pt idx="15796">
                  <c:v>70.759</c:v>
                </c:pt>
                <c:pt idx="15797">
                  <c:v>70.759</c:v>
                </c:pt>
                <c:pt idx="15798">
                  <c:v>70.759</c:v>
                </c:pt>
                <c:pt idx="15799">
                  <c:v>70.759</c:v>
                </c:pt>
                <c:pt idx="15800">
                  <c:v>70.759</c:v>
                </c:pt>
                <c:pt idx="15801">
                  <c:v>70.759</c:v>
                </c:pt>
                <c:pt idx="15802">
                  <c:v>70.759</c:v>
                </c:pt>
                <c:pt idx="15803">
                  <c:v>70.759</c:v>
                </c:pt>
                <c:pt idx="15804">
                  <c:v>70.759</c:v>
                </c:pt>
                <c:pt idx="15805">
                  <c:v>70.759</c:v>
                </c:pt>
                <c:pt idx="15806">
                  <c:v>70.759</c:v>
                </c:pt>
                <c:pt idx="15807">
                  <c:v>70.802999999999983</c:v>
                </c:pt>
                <c:pt idx="15808">
                  <c:v>70.802999999999983</c:v>
                </c:pt>
                <c:pt idx="15809">
                  <c:v>70.802999999999983</c:v>
                </c:pt>
                <c:pt idx="15810">
                  <c:v>70.802999999999983</c:v>
                </c:pt>
                <c:pt idx="15811">
                  <c:v>70.802999999999983</c:v>
                </c:pt>
                <c:pt idx="15812">
                  <c:v>70.802999999999983</c:v>
                </c:pt>
                <c:pt idx="15813">
                  <c:v>70.802999999999983</c:v>
                </c:pt>
                <c:pt idx="15814">
                  <c:v>70.802999999999983</c:v>
                </c:pt>
                <c:pt idx="15815">
                  <c:v>70.802999999999983</c:v>
                </c:pt>
                <c:pt idx="15816">
                  <c:v>70.802999999999983</c:v>
                </c:pt>
                <c:pt idx="15817">
                  <c:v>70.802999999999983</c:v>
                </c:pt>
                <c:pt idx="15818">
                  <c:v>70.802999999999983</c:v>
                </c:pt>
                <c:pt idx="15819">
                  <c:v>70.802999999999983</c:v>
                </c:pt>
                <c:pt idx="15820">
                  <c:v>70.802999999999983</c:v>
                </c:pt>
                <c:pt idx="15821">
                  <c:v>70.802999999999983</c:v>
                </c:pt>
                <c:pt idx="15822">
                  <c:v>70.802999999999983</c:v>
                </c:pt>
                <c:pt idx="15823">
                  <c:v>70.802999999999983</c:v>
                </c:pt>
                <c:pt idx="15824">
                  <c:v>70.802999999999983</c:v>
                </c:pt>
                <c:pt idx="15825">
                  <c:v>70.846000000000004</c:v>
                </c:pt>
                <c:pt idx="15826">
                  <c:v>70.846000000000004</c:v>
                </c:pt>
                <c:pt idx="15827">
                  <c:v>70.846000000000004</c:v>
                </c:pt>
                <c:pt idx="15828">
                  <c:v>70.846000000000004</c:v>
                </c:pt>
                <c:pt idx="15829">
                  <c:v>70.846000000000004</c:v>
                </c:pt>
                <c:pt idx="15830">
                  <c:v>70.887</c:v>
                </c:pt>
                <c:pt idx="15831">
                  <c:v>70.887</c:v>
                </c:pt>
                <c:pt idx="15832">
                  <c:v>70.930000000000007</c:v>
                </c:pt>
                <c:pt idx="15833">
                  <c:v>70.930000000000007</c:v>
                </c:pt>
                <c:pt idx="15834">
                  <c:v>70.974000000000004</c:v>
                </c:pt>
                <c:pt idx="15835">
                  <c:v>70.974000000000004</c:v>
                </c:pt>
                <c:pt idx="15836">
                  <c:v>71.016999999999996</c:v>
                </c:pt>
                <c:pt idx="15837">
                  <c:v>71.016999999999996</c:v>
                </c:pt>
                <c:pt idx="15838">
                  <c:v>71.016999999999996</c:v>
                </c:pt>
                <c:pt idx="15839">
                  <c:v>71.06</c:v>
                </c:pt>
                <c:pt idx="15840">
                  <c:v>71.06</c:v>
                </c:pt>
                <c:pt idx="15841">
                  <c:v>71.06</c:v>
                </c:pt>
                <c:pt idx="15842">
                  <c:v>71.06</c:v>
                </c:pt>
                <c:pt idx="15843">
                  <c:v>71.10299999999998</c:v>
                </c:pt>
                <c:pt idx="15844">
                  <c:v>71.10299999999998</c:v>
                </c:pt>
                <c:pt idx="15845">
                  <c:v>71.10299999999998</c:v>
                </c:pt>
                <c:pt idx="15846">
                  <c:v>71.10299999999998</c:v>
                </c:pt>
                <c:pt idx="15847">
                  <c:v>71.146000000000001</c:v>
                </c:pt>
                <c:pt idx="15848">
                  <c:v>71.146000000000001</c:v>
                </c:pt>
                <c:pt idx="15849">
                  <c:v>71.146000000000001</c:v>
                </c:pt>
                <c:pt idx="15850">
                  <c:v>71.19</c:v>
                </c:pt>
                <c:pt idx="15851">
                  <c:v>71.19</c:v>
                </c:pt>
                <c:pt idx="15852">
                  <c:v>71.19</c:v>
                </c:pt>
                <c:pt idx="15853">
                  <c:v>71.19</c:v>
                </c:pt>
                <c:pt idx="15854">
                  <c:v>71.230999999999995</c:v>
                </c:pt>
                <c:pt idx="15855">
                  <c:v>71.230999999999995</c:v>
                </c:pt>
                <c:pt idx="15856">
                  <c:v>71.274000000000001</c:v>
                </c:pt>
                <c:pt idx="15857">
                  <c:v>71.274000000000001</c:v>
                </c:pt>
                <c:pt idx="15858">
                  <c:v>71.274000000000001</c:v>
                </c:pt>
                <c:pt idx="15859">
                  <c:v>71.274000000000001</c:v>
                </c:pt>
                <c:pt idx="15860">
                  <c:v>71.274000000000001</c:v>
                </c:pt>
                <c:pt idx="15861">
                  <c:v>71.274000000000001</c:v>
                </c:pt>
                <c:pt idx="15862">
                  <c:v>71.274000000000001</c:v>
                </c:pt>
                <c:pt idx="15863">
                  <c:v>71.316999999999993</c:v>
                </c:pt>
                <c:pt idx="15864">
                  <c:v>71.316999999999993</c:v>
                </c:pt>
                <c:pt idx="15865">
                  <c:v>71.316999999999993</c:v>
                </c:pt>
                <c:pt idx="15866">
                  <c:v>71.316999999999993</c:v>
                </c:pt>
                <c:pt idx="15867">
                  <c:v>71.316999999999993</c:v>
                </c:pt>
                <c:pt idx="15868">
                  <c:v>71.361000000000004</c:v>
                </c:pt>
                <c:pt idx="15869">
                  <c:v>71.361000000000004</c:v>
                </c:pt>
                <c:pt idx="15870">
                  <c:v>71.361000000000004</c:v>
                </c:pt>
                <c:pt idx="15871">
                  <c:v>71.361000000000004</c:v>
                </c:pt>
                <c:pt idx="15872">
                  <c:v>71.403999999999996</c:v>
                </c:pt>
                <c:pt idx="15873">
                  <c:v>71.403999999999996</c:v>
                </c:pt>
                <c:pt idx="15874">
                  <c:v>71.403999999999996</c:v>
                </c:pt>
                <c:pt idx="15875">
                  <c:v>71.447000000000031</c:v>
                </c:pt>
                <c:pt idx="15876">
                  <c:v>71.447000000000031</c:v>
                </c:pt>
                <c:pt idx="15877">
                  <c:v>71.447000000000031</c:v>
                </c:pt>
                <c:pt idx="15878">
                  <c:v>71.447000000000031</c:v>
                </c:pt>
                <c:pt idx="15879">
                  <c:v>71.447000000000031</c:v>
                </c:pt>
                <c:pt idx="15880">
                  <c:v>71.489999999999995</c:v>
                </c:pt>
                <c:pt idx="15881">
                  <c:v>71.489999999999995</c:v>
                </c:pt>
                <c:pt idx="15882">
                  <c:v>71.533000000000001</c:v>
                </c:pt>
                <c:pt idx="15883">
                  <c:v>71.533000000000001</c:v>
                </c:pt>
                <c:pt idx="15884">
                  <c:v>71.576999999999998</c:v>
                </c:pt>
                <c:pt idx="15885">
                  <c:v>71.576999999999998</c:v>
                </c:pt>
                <c:pt idx="15886">
                  <c:v>71.61999999999999</c:v>
                </c:pt>
                <c:pt idx="15887">
                  <c:v>71.61999999999999</c:v>
                </c:pt>
                <c:pt idx="15888">
                  <c:v>71.661000000000001</c:v>
                </c:pt>
                <c:pt idx="15889">
                  <c:v>71.703999999999994</c:v>
                </c:pt>
                <c:pt idx="15890">
                  <c:v>71.703999999999994</c:v>
                </c:pt>
                <c:pt idx="15891">
                  <c:v>71.703999999999994</c:v>
                </c:pt>
                <c:pt idx="15892">
                  <c:v>71.748000000000005</c:v>
                </c:pt>
                <c:pt idx="15893">
                  <c:v>71.748000000000005</c:v>
                </c:pt>
                <c:pt idx="15894">
                  <c:v>71.790999999999997</c:v>
                </c:pt>
                <c:pt idx="15895">
                  <c:v>71.790999999999997</c:v>
                </c:pt>
                <c:pt idx="15896">
                  <c:v>71.834000000000003</c:v>
                </c:pt>
                <c:pt idx="15897">
                  <c:v>71.834000000000003</c:v>
                </c:pt>
                <c:pt idx="15898">
                  <c:v>71.876999999999981</c:v>
                </c:pt>
                <c:pt idx="15899">
                  <c:v>71.876999999999981</c:v>
                </c:pt>
                <c:pt idx="15900">
                  <c:v>71.92</c:v>
                </c:pt>
                <c:pt idx="15901">
                  <c:v>71.92</c:v>
                </c:pt>
                <c:pt idx="15902">
                  <c:v>71.964000000000027</c:v>
                </c:pt>
                <c:pt idx="15903">
                  <c:v>71.964000000000027</c:v>
                </c:pt>
                <c:pt idx="15904">
                  <c:v>71.964000000000027</c:v>
                </c:pt>
                <c:pt idx="15905">
                  <c:v>72.007000000000005</c:v>
                </c:pt>
                <c:pt idx="15906">
                  <c:v>72.007000000000005</c:v>
                </c:pt>
                <c:pt idx="15907">
                  <c:v>72.007000000000005</c:v>
                </c:pt>
                <c:pt idx="15908">
                  <c:v>72.05</c:v>
                </c:pt>
                <c:pt idx="15909">
                  <c:v>72.05</c:v>
                </c:pt>
                <c:pt idx="15910">
                  <c:v>72.05</c:v>
                </c:pt>
                <c:pt idx="15911">
                  <c:v>72.093000000000004</c:v>
                </c:pt>
                <c:pt idx="15912">
                  <c:v>72.093000000000004</c:v>
                </c:pt>
                <c:pt idx="15913">
                  <c:v>72.093000000000004</c:v>
                </c:pt>
                <c:pt idx="15914">
                  <c:v>72.135999999999981</c:v>
                </c:pt>
                <c:pt idx="15915">
                  <c:v>72.135999999999981</c:v>
                </c:pt>
                <c:pt idx="15916">
                  <c:v>72.135999999999981</c:v>
                </c:pt>
                <c:pt idx="15917">
                  <c:v>72.135999999999981</c:v>
                </c:pt>
                <c:pt idx="15918">
                  <c:v>72.177999999999983</c:v>
                </c:pt>
                <c:pt idx="15919">
                  <c:v>72.177999999999983</c:v>
                </c:pt>
                <c:pt idx="15920">
                  <c:v>72.177999999999983</c:v>
                </c:pt>
                <c:pt idx="15921">
                  <c:v>72.221000000000004</c:v>
                </c:pt>
                <c:pt idx="15922">
                  <c:v>72.221000000000004</c:v>
                </c:pt>
                <c:pt idx="15923">
                  <c:v>72.221000000000004</c:v>
                </c:pt>
                <c:pt idx="15924">
                  <c:v>72.263999999999996</c:v>
                </c:pt>
                <c:pt idx="15925">
                  <c:v>72.263999999999996</c:v>
                </c:pt>
                <c:pt idx="15926">
                  <c:v>72.263999999999996</c:v>
                </c:pt>
                <c:pt idx="15927">
                  <c:v>72.263999999999996</c:v>
                </c:pt>
                <c:pt idx="15928">
                  <c:v>72.263999999999996</c:v>
                </c:pt>
                <c:pt idx="15929">
                  <c:v>72.263999999999996</c:v>
                </c:pt>
                <c:pt idx="15930">
                  <c:v>72.263999999999996</c:v>
                </c:pt>
                <c:pt idx="15931">
                  <c:v>72.263999999999996</c:v>
                </c:pt>
                <c:pt idx="15932">
                  <c:v>72.307000000000002</c:v>
                </c:pt>
                <c:pt idx="15933">
                  <c:v>72.307000000000002</c:v>
                </c:pt>
                <c:pt idx="15934">
                  <c:v>72.307000000000002</c:v>
                </c:pt>
                <c:pt idx="15935">
                  <c:v>72.307000000000002</c:v>
                </c:pt>
                <c:pt idx="15936">
                  <c:v>72.307000000000002</c:v>
                </c:pt>
                <c:pt idx="15937">
                  <c:v>72.307000000000002</c:v>
                </c:pt>
                <c:pt idx="15938">
                  <c:v>72.307000000000002</c:v>
                </c:pt>
                <c:pt idx="15939">
                  <c:v>72.307000000000002</c:v>
                </c:pt>
                <c:pt idx="15940">
                  <c:v>72.307000000000002</c:v>
                </c:pt>
                <c:pt idx="15941">
                  <c:v>72.307000000000002</c:v>
                </c:pt>
                <c:pt idx="15942">
                  <c:v>72.307000000000002</c:v>
                </c:pt>
                <c:pt idx="15943">
                  <c:v>72.307000000000002</c:v>
                </c:pt>
                <c:pt idx="15944">
                  <c:v>72.307000000000002</c:v>
                </c:pt>
                <c:pt idx="15945">
                  <c:v>72.307000000000002</c:v>
                </c:pt>
                <c:pt idx="15946">
                  <c:v>72.307000000000002</c:v>
                </c:pt>
                <c:pt idx="15947">
                  <c:v>72.307000000000002</c:v>
                </c:pt>
                <c:pt idx="15948">
                  <c:v>72.307000000000002</c:v>
                </c:pt>
                <c:pt idx="15949">
                  <c:v>72.307000000000002</c:v>
                </c:pt>
                <c:pt idx="15950">
                  <c:v>72.307000000000002</c:v>
                </c:pt>
                <c:pt idx="15951">
                  <c:v>72.307000000000002</c:v>
                </c:pt>
                <c:pt idx="15952">
                  <c:v>72.307000000000002</c:v>
                </c:pt>
                <c:pt idx="15953">
                  <c:v>72.350999999999999</c:v>
                </c:pt>
                <c:pt idx="15954">
                  <c:v>72.350999999999999</c:v>
                </c:pt>
                <c:pt idx="15955">
                  <c:v>72.394000000000005</c:v>
                </c:pt>
                <c:pt idx="15956">
                  <c:v>72.437000000000026</c:v>
                </c:pt>
                <c:pt idx="15957">
                  <c:v>72.48</c:v>
                </c:pt>
                <c:pt idx="15958">
                  <c:v>72.48</c:v>
                </c:pt>
                <c:pt idx="15959">
                  <c:v>72.522999999999982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72.61</c:v>
                </c:pt>
                <c:pt idx="15963">
                  <c:v>72.61</c:v>
                </c:pt>
                <c:pt idx="15964">
                  <c:v>72.61</c:v>
                </c:pt>
                <c:pt idx="15965">
                  <c:v>72.652999999999977</c:v>
                </c:pt>
                <c:pt idx="15966">
                  <c:v>72.652999999999977</c:v>
                </c:pt>
                <c:pt idx="15967">
                  <c:v>72.652999999999977</c:v>
                </c:pt>
                <c:pt idx="15968">
                  <c:v>72.652999999999977</c:v>
                </c:pt>
                <c:pt idx="15969">
                  <c:v>72.652999999999977</c:v>
                </c:pt>
                <c:pt idx="15970">
                  <c:v>72.61</c:v>
                </c:pt>
                <c:pt idx="15971">
                  <c:v>72.61</c:v>
                </c:pt>
                <c:pt idx="15972">
                  <c:v>72.566999999999993</c:v>
                </c:pt>
                <c:pt idx="15973">
                  <c:v>72.522999999999982</c:v>
                </c:pt>
                <c:pt idx="15974">
                  <c:v>72.48</c:v>
                </c:pt>
                <c:pt idx="15975">
                  <c:v>72.48</c:v>
                </c:pt>
                <c:pt idx="15976">
                  <c:v>72.437000000000026</c:v>
                </c:pt>
                <c:pt idx="15977">
                  <c:v>72.437000000000026</c:v>
                </c:pt>
                <c:pt idx="15978">
                  <c:v>72.394000000000005</c:v>
                </c:pt>
                <c:pt idx="15979">
                  <c:v>72.350999999999999</c:v>
                </c:pt>
                <c:pt idx="15980">
                  <c:v>72.307000000000002</c:v>
                </c:pt>
                <c:pt idx="15981">
                  <c:v>72.307000000000002</c:v>
                </c:pt>
                <c:pt idx="15982">
                  <c:v>72.307000000000002</c:v>
                </c:pt>
                <c:pt idx="15983">
                  <c:v>72.263999999999996</c:v>
                </c:pt>
                <c:pt idx="15984">
                  <c:v>72.263999999999996</c:v>
                </c:pt>
                <c:pt idx="15985">
                  <c:v>72.263999999999996</c:v>
                </c:pt>
                <c:pt idx="15986">
                  <c:v>72.263999999999996</c:v>
                </c:pt>
                <c:pt idx="15987">
                  <c:v>72.307000000000002</c:v>
                </c:pt>
                <c:pt idx="15988">
                  <c:v>72.307000000000002</c:v>
                </c:pt>
                <c:pt idx="15989">
                  <c:v>72.307000000000002</c:v>
                </c:pt>
                <c:pt idx="15990">
                  <c:v>72.307000000000002</c:v>
                </c:pt>
                <c:pt idx="15991">
                  <c:v>72.307000000000002</c:v>
                </c:pt>
                <c:pt idx="15992">
                  <c:v>72.350999999999999</c:v>
                </c:pt>
                <c:pt idx="15993">
                  <c:v>72.350999999999999</c:v>
                </c:pt>
                <c:pt idx="15994">
                  <c:v>72.350999999999999</c:v>
                </c:pt>
                <c:pt idx="15995">
                  <c:v>72.350999999999999</c:v>
                </c:pt>
                <c:pt idx="15996">
                  <c:v>72.394000000000005</c:v>
                </c:pt>
                <c:pt idx="15997">
                  <c:v>72.394000000000005</c:v>
                </c:pt>
                <c:pt idx="15998">
                  <c:v>72.394000000000005</c:v>
                </c:pt>
                <c:pt idx="15999">
                  <c:v>72.394000000000005</c:v>
                </c:pt>
                <c:pt idx="16000">
                  <c:v>72.394000000000005</c:v>
                </c:pt>
                <c:pt idx="16001">
                  <c:v>72.394000000000005</c:v>
                </c:pt>
                <c:pt idx="16002">
                  <c:v>72.394000000000005</c:v>
                </c:pt>
                <c:pt idx="16003">
                  <c:v>72.394000000000005</c:v>
                </c:pt>
                <c:pt idx="16004">
                  <c:v>72.394000000000005</c:v>
                </c:pt>
                <c:pt idx="16005">
                  <c:v>72.394000000000005</c:v>
                </c:pt>
                <c:pt idx="16006">
                  <c:v>72.394000000000005</c:v>
                </c:pt>
                <c:pt idx="16007">
                  <c:v>72.350999999999999</c:v>
                </c:pt>
                <c:pt idx="16008">
                  <c:v>72.350999999999999</c:v>
                </c:pt>
                <c:pt idx="16009">
                  <c:v>72.350999999999999</c:v>
                </c:pt>
                <c:pt idx="16010">
                  <c:v>72.350999999999999</c:v>
                </c:pt>
                <c:pt idx="16011">
                  <c:v>72.350999999999999</c:v>
                </c:pt>
                <c:pt idx="16012">
                  <c:v>72.350999999999999</c:v>
                </c:pt>
                <c:pt idx="16013">
                  <c:v>72.350999999999999</c:v>
                </c:pt>
              </c:numCache>
            </c:numRef>
          </c:yVal>
          <c:smooth val="1"/>
        </c:ser>
        <c:axId val="79135104"/>
        <c:axId val="79136640"/>
      </c:scatterChart>
      <c:valAx>
        <c:axId val="79135104"/>
        <c:scaling>
          <c:orientation val="minMax"/>
        </c:scaling>
        <c:axPos val="b"/>
        <c:numFmt formatCode="m/d/yyyy\ h:mm" sourceLinked="1"/>
        <c:tickLblPos val="nextTo"/>
        <c:txPr>
          <a:bodyPr rot="-5400000" vert="horz"/>
          <a:lstStyle/>
          <a:p>
            <a:pPr>
              <a:defRPr/>
            </a:pPr>
            <a:endParaRPr lang="en-US"/>
          </a:p>
        </c:txPr>
        <c:crossAx val="79136640"/>
        <c:crosses val="autoZero"/>
        <c:crossBetween val="midCat"/>
      </c:valAx>
      <c:valAx>
        <c:axId val="79136640"/>
        <c:scaling>
          <c:orientation val="minMax"/>
          <c:max val="74"/>
          <c:min val="66"/>
        </c:scaling>
        <c:axPos val="l"/>
        <c:majorGridlines>
          <c:spPr>
            <a:ln>
              <a:solidFill>
                <a:srgbClr val="000000"/>
              </a:solidFill>
            </a:ln>
          </c:spPr>
        </c:majorGridlines>
        <c:numFmt formatCode="General" sourceLinked="1"/>
        <c:tickLblPos val="nextTo"/>
        <c:spPr>
          <a:ln>
            <a:solidFill>
              <a:srgbClr val="000000"/>
            </a:solidFill>
          </a:ln>
        </c:spPr>
        <c:crossAx val="79135104"/>
        <c:crosses val="autoZero"/>
        <c:crossBetween val="midCat"/>
      </c:valAx>
      <c:spPr>
        <a:ln>
          <a:solidFill>
            <a:schemeClr val="bg2"/>
          </a:solidFill>
        </a:ln>
      </c:spPr>
    </c:plotArea>
    <c:legend>
      <c:legendPos val="r"/>
      <c:layout>
        <c:manualLayout>
          <c:xMode val="edge"/>
          <c:yMode val="edge"/>
          <c:x val="0.78041666666666631"/>
          <c:y val="0.2340978629067427"/>
          <c:w val="0.21032407407407408"/>
          <c:h val="0.31079617740047238"/>
        </c:manualLayout>
      </c:layout>
    </c:legend>
    <c:plotVisOnly val="1"/>
  </c:chart>
  <c:spPr>
    <a:solidFill>
      <a:schemeClr val="tx1"/>
    </a:solidFill>
    <a:ln>
      <a:solidFill>
        <a:schemeClr val="bg2"/>
      </a:solidFill>
    </a:ln>
  </c:spPr>
  <c:txPr>
    <a:bodyPr/>
    <a:lstStyle/>
    <a:p>
      <a:pPr>
        <a:defRPr>
          <a:solidFill>
            <a:schemeClr val="bg2"/>
          </a:solidFill>
        </a:defRPr>
      </a:pPr>
      <a:endParaRPr lang="en-US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4.0471954894527082E-2"/>
          <c:y val="2.9100529100529092E-2"/>
          <c:w val="0.70346323029065816"/>
          <c:h val="0.70625213514977292"/>
        </c:manualLayout>
      </c:layout>
      <c:scatterChart>
        <c:scatterStyle val="smoothMarker"/>
        <c:ser>
          <c:idx val="0"/>
          <c:order val="0"/>
          <c:tx>
            <c:strRef>
              <c:f>'Lower Ladder Water Temp'!$F$1</c:f>
              <c:strCache>
                <c:ptCount val="1"/>
                <c:pt idx="0">
                  <c:v>Lower Ladder Water Temp</c:v>
                </c:pt>
              </c:strCache>
            </c:strRef>
          </c:tx>
          <c:spPr>
            <a:ln w="9525"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'Lower Ladder Water Temp'!$B$3:$B$15998</c:f>
              <c:numCache>
                <c:formatCode>m/d/yyyy\ h:mm</c:formatCode>
                <c:ptCount val="15996"/>
                <c:pt idx="0">
                  <c:v>42180.553888888891</c:v>
                </c:pt>
                <c:pt idx="1">
                  <c:v>42180.554583333331</c:v>
                </c:pt>
                <c:pt idx="2">
                  <c:v>42180.555277777792</c:v>
                </c:pt>
                <c:pt idx="3">
                  <c:v>42180.555972222232</c:v>
                </c:pt>
                <c:pt idx="4">
                  <c:v>42180.556666666664</c:v>
                </c:pt>
                <c:pt idx="5">
                  <c:v>42180.557361111096</c:v>
                </c:pt>
                <c:pt idx="6">
                  <c:v>42180.558055555572</c:v>
                </c:pt>
                <c:pt idx="7">
                  <c:v>42180.558750000011</c:v>
                </c:pt>
                <c:pt idx="8">
                  <c:v>42180.559444444443</c:v>
                </c:pt>
                <c:pt idx="9">
                  <c:v>42180.56013888889</c:v>
                </c:pt>
                <c:pt idx="10">
                  <c:v>42180.560833333337</c:v>
                </c:pt>
                <c:pt idx="11">
                  <c:v>42180.561527777776</c:v>
                </c:pt>
                <c:pt idx="12">
                  <c:v>42180.562222222223</c:v>
                </c:pt>
                <c:pt idx="13">
                  <c:v>42180.562916666655</c:v>
                </c:pt>
                <c:pt idx="14">
                  <c:v>42180.563611111094</c:v>
                </c:pt>
                <c:pt idx="15">
                  <c:v>42180.564305555556</c:v>
                </c:pt>
                <c:pt idx="16">
                  <c:v>42180.565000000002</c:v>
                </c:pt>
                <c:pt idx="17">
                  <c:v>42180.565694444442</c:v>
                </c:pt>
                <c:pt idx="18">
                  <c:v>42180.566388888888</c:v>
                </c:pt>
                <c:pt idx="19">
                  <c:v>42180.567083333321</c:v>
                </c:pt>
                <c:pt idx="20">
                  <c:v>42180.567777777775</c:v>
                </c:pt>
                <c:pt idx="21">
                  <c:v>42180.568472222221</c:v>
                </c:pt>
                <c:pt idx="22">
                  <c:v>42180.569166666639</c:v>
                </c:pt>
                <c:pt idx="23">
                  <c:v>42180.5698611111</c:v>
                </c:pt>
                <c:pt idx="24">
                  <c:v>42180.570555555561</c:v>
                </c:pt>
                <c:pt idx="25">
                  <c:v>42180.571250000001</c:v>
                </c:pt>
                <c:pt idx="26">
                  <c:v>42180.571944444448</c:v>
                </c:pt>
                <c:pt idx="27">
                  <c:v>42180.572638888902</c:v>
                </c:pt>
                <c:pt idx="28">
                  <c:v>42180.573333333334</c:v>
                </c:pt>
                <c:pt idx="29">
                  <c:v>42180.57402777778</c:v>
                </c:pt>
                <c:pt idx="30">
                  <c:v>42180.57472222222</c:v>
                </c:pt>
                <c:pt idx="31">
                  <c:v>42180.575416666652</c:v>
                </c:pt>
                <c:pt idx="32">
                  <c:v>42180.576111111106</c:v>
                </c:pt>
                <c:pt idx="33">
                  <c:v>42180.576805555553</c:v>
                </c:pt>
                <c:pt idx="34">
                  <c:v>42180.577499999999</c:v>
                </c:pt>
                <c:pt idx="35">
                  <c:v>42180.578194444461</c:v>
                </c:pt>
                <c:pt idx="36">
                  <c:v>42180.578888888893</c:v>
                </c:pt>
                <c:pt idx="37">
                  <c:v>42180.579583333325</c:v>
                </c:pt>
                <c:pt idx="38">
                  <c:v>42180.580277777794</c:v>
                </c:pt>
                <c:pt idx="39">
                  <c:v>42180.580972222233</c:v>
                </c:pt>
                <c:pt idx="40">
                  <c:v>42180.581666666651</c:v>
                </c:pt>
                <c:pt idx="41">
                  <c:v>42180.582361111105</c:v>
                </c:pt>
                <c:pt idx="42">
                  <c:v>42180.583055555559</c:v>
                </c:pt>
                <c:pt idx="43">
                  <c:v>42180.583749999998</c:v>
                </c:pt>
                <c:pt idx="44">
                  <c:v>42180.584444444459</c:v>
                </c:pt>
                <c:pt idx="45">
                  <c:v>42180.585138888891</c:v>
                </c:pt>
                <c:pt idx="46">
                  <c:v>42180.585833333331</c:v>
                </c:pt>
                <c:pt idx="47">
                  <c:v>42180.586527777792</c:v>
                </c:pt>
                <c:pt idx="48">
                  <c:v>42180.587222222232</c:v>
                </c:pt>
                <c:pt idx="49">
                  <c:v>42180.587916666664</c:v>
                </c:pt>
                <c:pt idx="50">
                  <c:v>42180.58861111111</c:v>
                </c:pt>
                <c:pt idx="51">
                  <c:v>42180.589305555557</c:v>
                </c:pt>
                <c:pt idx="52">
                  <c:v>42180.59</c:v>
                </c:pt>
                <c:pt idx="53">
                  <c:v>42180.590694444443</c:v>
                </c:pt>
                <c:pt idx="54">
                  <c:v>42180.591388888875</c:v>
                </c:pt>
                <c:pt idx="55">
                  <c:v>42180.592083333322</c:v>
                </c:pt>
                <c:pt idx="56">
                  <c:v>42180.592777777776</c:v>
                </c:pt>
                <c:pt idx="57">
                  <c:v>42180.593472222208</c:v>
                </c:pt>
                <c:pt idx="58">
                  <c:v>42180.594166666648</c:v>
                </c:pt>
                <c:pt idx="59">
                  <c:v>42180.594861111094</c:v>
                </c:pt>
                <c:pt idx="60">
                  <c:v>42180.595555555556</c:v>
                </c:pt>
                <c:pt idx="61">
                  <c:v>42180.596250000002</c:v>
                </c:pt>
                <c:pt idx="62">
                  <c:v>42180.596944444442</c:v>
                </c:pt>
                <c:pt idx="63">
                  <c:v>42180.597638888888</c:v>
                </c:pt>
                <c:pt idx="64">
                  <c:v>42180.598333333335</c:v>
                </c:pt>
                <c:pt idx="65">
                  <c:v>42180.599027777775</c:v>
                </c:pt>
                <c:pt idx="66">
                  <c:v>42180.599722222207</c:v>
                </c:pt>
                <c:pt idx="67">
                  <c:v>42180.600416666653</c:v>
                </c:pt>
                <c:pt idx="68">
                  <c:v>42180.6011111111</c:v>
                </c:pt>
                <c:pt idx="69">
                  <c:v>42180.601805555554</c:v>
                </c:pt>
                <c:pt idx="70">
                  <c:v>42180.602500000001</c:v>
                </c:pt>
                <c:pt idx="71">
                  <c:v>42180.603194444448</c:v>
                </c:pt>
                <c:pt idx="72">
                  <c:v>42180.603888888887</c:v>
                </c:pt>
                <c:pt idx="73">
                  <c:v>42180.604583333334</c:v>
                </c:pt>
                <c:pt idx="74">
                  <c:v>42180.60527777778</c:v>
                </c:pt>
                <c:pt idx="75">
                  <c:v>42180.60597222222</c:v>
                </c:pt>
                <c:pt idx="76">
                  <c:v>42180.606666666652</c:v>
                </c:pt>
                <c:pt idx="77">
                  <c:v>42180.607361111084</c:v>
                </c:pt>
                <c:pt idx="78">
                  <c:v>42180.608055555553</c:v>
                </c:pt>
                <c:pt idx="79">
                  <c:v>42180.608749999999</c:v>
                </c:pt>
                <c:pt idx="80">
                  <c:v>42180.609444444446</c:v>
                </c:pt>
                <c:pt idx="81">
                  <c:v>42180.610138888893</c:v>
                </c:pt>
                <c:pt idx="82">
                  <c:v>42180.610833333332</c:v>
                </c:pt>
                <c:pt idx="83">
                  <c:v>42180.611527777779</c:v>
                </c:pt>
                <c:pt idx="84">
                  <c:v>42180.612222222233</c:v>
                </c:pt>
                <c:pt idx="85">
                  <c:v>42180.612916666665</c:v>
                </c:pt>
                <c:pt idx="86">
                  <c:v>42180.613611111105</c:v>
                </c:pt>
                <c:pt idx="87">
                  <c:v>42180.614305555559</c:v>
                </c:pt>
                <c:pt idx="88">
                  <c:v>42180.615000000005</c:v>
                </c:pt>
                <c:pt idx="89">
                  <c:v>42180.615694444459</c:v>
                </c:pt>
                <c:pt idx="90">
                  <c:v>42180.616388888891</c:v>
                </c:pt>
                <c:pt idx="91">
                  <c:v>42180.617083333324</c:v>
                </c:pt>
                <c:pt idx="92">
                  <c:v>42180.617777777778</c:v>
                </c:pt>
                <c:pt idx="93">
                  <c:v>42180.618472222232</c:v>
                </c:pt>
                <c:pt idx="94">
                  <c:v>42180.619166666649</c:v>
                </c:pt>
                <c:pt idx="95">
                  <c:v>42180.619861111096</c:v>
                </c:pt>
                <c:pt idx="96">
                  <c:v>42180.620555555557</c:v>
                </c:pt>
                <c:pt idx="97">
                  <c:v>42180.621249999997</c:v>
                </c:pt>
                <c:pt idx="98">
                  <c:v>42180.621944444436</c:v>
                </c:pt>
                <c:pt idx="99">
                  <c:v>42180.62263888889</c:v>
                </c:pt>
                <c:pt idx="100">
                  <c:v>42180.623333333322</c:v>
                </c:pt>
                <c:pt idx="101">
                  <c:v>42180.624027777776</c:v>
                </c:pt>
                <c:pt idx="102">
                  <c:v>42180.624722222208</c:v>
                </c:pt>
                <c:pt idx="103">
                  <c:v>42180.625416666648</c:v>
                </c:pt>
                <c:pt idx="104">
                  <c:v>42180.626111111094</c:v>
                </c:pt>
                <c:pt idx="105">
                  <c:v>42180.626805555556</c:v>
                </c:pt>
                <c:pt idx="106">
                  <c:v>42180.627499999995</c:v>
                </c:pt>
                <c:pt idx="107">
                  <c:v>42180.628194444442</c:v>
                </c:pt>
                <c:pt idx="108">
                  <c:v>42180.628888888888</c:v>
                </c:pt>
                <c:pt idx="109">
                  <c:v>42180.629583333321</c:v>
                </c:pt>
                <c:pt idx="110">
                  <c:v>42180.630277777782</c:v>
                </c:pt>
                <c:pt idx="111">
                  <c:v>42180.630972222221</c:v>
                </c:pt>
                <c:pt idx="112">
                  <c:v>42180.631666666639</c:v>
                </c:pt>
                <c:pt idx="113">
                  <c:v>42180.6323611111</c:v>
                </c:pt>
                <c:pt idx="114">
                  <c:v>42180.633055555554</c:v>
                </c:pt>
                <c:pt idx="115">
                  <c:v>42180.633749999994</c:v>
                </c:pt>
                <c:pt idx="116">
                  <c:v>42180.634444444448</c:v>
                </c:pt>
                <c:pt idx="117">
                  <c:v>42180.635138888887</c:v>
                </c:pt>
                <c:pt idx="118">
                  <c:v>42180.635833333334</c:v>
                </c:pt>
                <c:pt idx="119">
                  <c:v>42180.63652777778</c:v>
                </c:pt>
                <c:pt idx="120">
                  <c:v>42180.63722222222</c:v>
                </c:pt>
                <c:pt idx="121">
                  <c:v>42180.637916666652</c:v>
                </c:pt>
                <c:pt idx="122">
                  <c:v>42180.638611111106</c:v>
                </c:pt>
                <c:pt idx="123">
                  <c:v>42180.639305555538</c:v>
                </c:pt>
                <c:pt idx="124">
                  <c:v>42180.639999999999</c:v>
                </c:pt>
                <c:pt idx="125">
                  <c:v>42180.640694444461</c:v>
                </c:pt>
                <c:pt idx="126">
                  <c:v>42180.641388888886</c:v>
                </c:pt>
                <c:pt idx="127">
                  <c:v>42180.642083333325</c:v>
                </c:pt>
                <c:pt idx="128">
                  <c:v>42180.642777777779</c:v>
                </c:pt>
                <c:pt idx="129">
                  <c:v>42180.643472222226</c:v>
                </c:pt>
                <c:pt idx="130">
                  <c:v>42180.644166666651</c:v>
                </c:pt>
                <c:pt idx="131">
                  <c:v>42180.644861111105</c:v>
                </c:pt>
                <c:pt idx="132">
                  <c:v>42180.645555555559</c:v>
                </c:pt>
                <c:pt idx="133">
                  <c:v>42180.646250000013</c:v>
                </c:pt>
                <c:pt idx="134">
                  <c:v>42180.646944444459</c:v>
                </c:pt>
                <c:pt idx="135">
                  <c:v>42180.647638888891</c:v>
                </c:pt>
                <c:pt idx="136">
                  <c:v>42180.648333333331</c:v>
                </c:pt>
                <c:pt idx="137">
                  <c:v>42180.649027777778</c:v>
                </c:pt>
                <c:pt idx="138">
                  <c:v>42180.649722222224</c:v>
                </c:pt>
                <c:pt idx="139">
                  <c:v>42180.650416666664</c:v>
                </c:pt>
                <c:pt idx="140">
                  <c:v>42180.651111111096</c:v>
                </c:pt>
                <c:pt idx="141">
                  <c:v>42180.651805555557</c:v>
                </c:pt>
                <c:pt idx="142">
                  <c:v>42180.652500000011</c:v>
                </c:pt>
                <c:pt idx="143">
                  <c:v>42180.653194444443</c:v>
                </c:pt>
                <c:pt idx="144">
                  <c:v>42180.65388888889</c:v>
                </c:pt>
                <c:pt idx="145">
                  <c:v>42180.654583333337</c:v>
                </c:pt>
                <c:pt idx="146">
                  <c:v>42180.655277777783</c:v>
                </c:pt>
                <c:pt idx="147">
                  <c:v>42180.655972222223</c:v>
                </c:pt>
                <c:pt idx="148">
                  <c:v>42180.656666666655</c:v>
                </c:pt>
                <c:pt idx="149">
                  <c:v>42180.657361111094</c:v>
                </c:pt>
                <c:pt idx="150">
                  <c:v>42180.658055555563</c:v>
                </c:pt>
                <c:pt idx="151">
                  <c:v>42180.658750000002</c:v>
                </c:pt>
                <c:pt idx="152">
                  <c:v>42180.659444444442</c:v>
                </c:pt>
                <c:pt idx="153">
                  <c:v>42180.660138888888</c:v>
                </c:pt>
                <c:pt idx="154">
                  <c:v>42180.660833333335</c:v>
                </c:pt>
                <c:pt idx="155">
                  <c:v>42180.661527777775</c:v>
                </c:pt>
                <c:pt idx="156">
                  <c:v>42180.662222222221</c:v>
                </c:pt>
                <c:pt idx="157">
                  <c:v>42180.662916666653</c:v>
                </c:pt>
                <c:pt idx="158">
                  <c:v>42180.6636111111</c:v>
                </c:pt>
                <c:pt idx="159">
                  <c:v>42180.664305555554</c:v>
                </c:pt>
                <c:pt idx="160">
                  <c:v>42180.665000000001</c:v>
                </c:pt>
                <c:pt idx="161">
                  <c:v>42180.665694444448</c:v>
                </c:pt>
                <c:pt idx="162">
                  <c:v>42180.666388888887</c:v>
                </c:pt>
                <c:pt idx="163">
                  <c:v>42180.667083333319</c:v>
                </c:pt>
                <c:pt idx="164">
                  <c:v>42180.667777777766</c:v>
                </c:pt>
                <c:pt idx="165">
                  <c:v>42180.66847222222</c:v>
                </c:pt>
                <c:pt idx="166">
                  <c:v>42180.669166666637</c:v>
                </c:pt>
                <c:pt idx="167">
                  <c:v>42180.669861111084</c:v>
                </c:pt>
                <c:pt idx="168">
                  <c:v>42180.670555555553</c:v>
                </c:pt>
                <c:pt idx="169">
                  <c:v>42180.671249999999</c:v>
                </c:pt>
                <c:pt idx="170">
                  <c:v>42180.671944444446</c:v>
                </c:pt>
                <c:pt idx="171">
                  <c:v>42180.672638888893</c:v>
                </c:pt>
                <c:pt idx="172">
                  <c:v>42180.673333333325</c:v>
                </c:pt>
                <c:pt idx="173">
                  <c:v>42180.674027777779</c:v>
                </c:pt>
                <c:pt idx="174">
                  <c:v>42180.674722222226</c:v>
                </c:pt>
                <c:pt idx="175">
                  <c:v>42180.675416666651</c:v>
                </c:pt>
                <c:pt idx="176">
                  <c:v>42180.676111111105</c:v>
                </c:pt>
                <c:pt idx="177">
                  <c:v>42180.676805555559</c:v>
                </c:pt>
                <c:pt idx="178">
                  <c:v>42180.677499999998</c:v>
                </c:pt>
                <c:pt idx="179">
                  <c:v>42180.678194444459</c:v>
                </c:pt>
                <c:pt idx="180">
                  <c:v>42180.678888888891</c:v>
                </c:pt>
                <c:pt idx="181">
                  <c:v>42180.679583333324</c:v>
                </c:pt>
                <c:pt idx="182">
                  <c:v>42180.680277777792</c:v>
                </c:pt>
                <c:pt idx="183">
                  <c:v>42180.680972222232</c:v>
                </c:pt>
                <c:pt idx="184">
                  <c:v>42180.681666666649</c:v>
                </c:pt>
                <c:pt idx="185">
                  <c:v>42180.682361111096</c:v>
                </c:pt>
                <c:pt idx="186">
                  <c:v>42180.683055555557</c:v>
                </c:pt>
                <c:pt idx="187">
                  <c:v>42180.683749999997</c:v>
                </c:pt>
                <c:pt idx="188">
                  <c:v>42180.684444444443</c:v>
                </c:pt>
                <c:pt idx="189">
                  <c:v>42180.68513888889</c:v>
                </c:pt>
                <c:pt idx="190">
                  <c:v>42180.685833333337</c:v>
                </c:pt>
                <c:pt idx="191">
                  <c:v>42180.686527777783</c:v>
                </c:pt>
                <c:pt idx="192">
                  <c:v>42180.687222222223</c:v>
                </c:pt>
                <c:pt idx="193">
                  <c:v>42180.687916666655</c:v>
                </c:pt>
                <c:pt idx="194">
                  <c:v>42180.688611111109</c:v>
                </c:pt>
                <c:pt idx="195">
                  <c:v>42180.689305555556</c:v>
                </c:pt>
                <c:pt idx="196">
                  <c:v>42180.69</c:v>
                </c:pt>
                <c:pt idx="197">
                  <c:v>42180.690694444442</c:v>
                </c:pt>
                <c:pt idx="198">
                  <c:v>42180.691388888874</c:v>
                </c:pt>
                <c:pt idx="199">
                  <c:v>42180.692083333321</c:v>
                </c:pt>
                <c:pt idx="200">
                  <c:v>42180.692777777775</c:v>
                </c:pt>
                <c:pt idx="201">
                  <c:v>42180.693472222207</c:v>
                </c:pt>
                <c:pt idx="202">
                  <c:v>42180.694166666639</c:v>
                </c:pt>
                <c:pt idx="203">
                  <c:v>42180.6948611111</c:v>
                </c:pt>
                <c:pt idx="204">
                  <c:v>42180.695555555554</c:v>
                </c:pt>
                <c:pt idx="205">
                  <c:v>42180.696250000001</c:v>
                </c:pt>
                <c:pt idx="206">
                  <c:v>42180.696944444448</c:v>
                </c:pt>
                <c:pt idx="207">
                  <c:v>42180.697638888887</c:v>
                </c:pt>
                <c:pt idx="208">
                  <c:v>42180.698333333334</c:v>
                </c:pt>
                <c:pt idx="209">
                  <c:v>42180.699027777766</c:v>
                </c:pt>
                <c:pt idx="210">
                  <c:v>42180.699722222198</c:v>
                </c:pt>
                <c:pt idx="211">
                  <c:v>42180.700416666652</c:v>
                </c:pt>
                <c:pt idx="212">
                  <c:v>42180.701111111084</c:v>
                </c:pt>
                <c:pt idx="213">
                  <c:v>42180.701805555538</c:v>
                </c:pt>
                <c:pt idx="214">
                  <c:v>42180.702499999999</c:v>
                </c:pt>
                <c:pt idx="215">
                  <c:v>42180.703194444446</c:v>
                </c:pt>
                <c:pt idx="216">
                  <c:v>42180.703888888886</c:v>
                </c:pt>
                <c:pt idx="217">
                  <c:v>42180.704583333325</c:v>
                </c:pt>
                <c:pt idx="218">
                  <c:v>42180.705277777779</c:v>
                </c:pt>
                <c:pt idx="219">
                  <c:v>42180.705972222226</c:v>
                </c:pt>
                <c:pt idx="220">
                  <c:v>42180.706666666651</c:v>
                </c:pt>
                <c:pt idx="221">
                  <c:v>42180.707361111083</c:v>
                </c:pt>
                <c:pt idx="222">
                  <c:v>42180.708055555559</c:v>
                </c:pt>
                <c:pt idx="223">
                  <c:v>42180.708749999998</c:v>
                </c:pt>
                <c:pt idx="224">
                  <c:v>42180.709444444445</c:v>
                </c:pt>
                <c:pt idx="225">
                  <c:v>42180.710138888891</c:v>
                </c:pt>
                <c:pt idx="226">
                  <c:v>42180.710833333331</c:v>
                </c:pt>
                <c:pt idx="227">
                  <c:v>42180.711527777778</c:v>
                </c:pt>
                <c:pt idx="228">
                  <c:v>42180.712222222232</c:v>
                </c:pt>
                <c:pt idx="229">
                  <c:v>42180.712916666664</c:v>
                </c:pt>
                <c:pt idx="230">
                  <c:v>42180.713611111096</c:v>
                </c:pt>
                <c:pt idx="231">
                  <c:v>42180.714305555557</c:v>
                </c:pt>
                <c:pt idx="232">
                  <c:v>42180.715000000004</c:v>
                </c:pt>
                <c:pt idx="233">
                  <c:v>42180.715694444443</c:v>
                </c:pt>
                <c:pt idx="234">
                  <c:v>42180.71638888889</c:v>
                </c:pt>
                <c:pt idx="235">
                  <c:v>42180.717083333322</c:v>
                </c:pt>
                <c:pt idx="236">
                  <c:v>42180.717777777776</c:v>
                </c:pt>
                <c:pt idx="237">
                  <c:v>42180.718472222223</c:v>
                </c:pt>
                <c:pt idx="238">
                  <c:v>42180.719166666648</c:v>
                </c:pt>
                <c:pt idx="239">
                  <c:v>42180.719861111094</c:v>
                </c:pt>
                <c:pt idx="240">
                  <c:v>42180.720555555556</c:v>
                </c:pt>
                <c:pt idx="241">
                  <c:v>42180.721249999995</c:v>
                </c:pt>
                <c:pt idx="242">
                  <c:v>42180.721944444434</c:v>
                </c:pt>
                <c:pt idx="243">
                  <c:v>42180.722638888888</c:v>
                </c:pt>
                <c:pt idx="244">
                  <c:v>42180.723333333321</c:v>
                </c:pt>
                <c:pt idx="245">
                  <c:v>42180.724027777775</c:v>
                </c:pt>
                <c:pt idx="246">
                  <c:v>42180.724722222207</c:v>
                </c:pt>
                <c:pt idx="247">
                  <c:v>42180.725416666639</c:v>
                </c:pt>
                <c:pt idx="248">
                  <c:v>42180.7261111111</c:v>
                </c:pt>
                <c:pt idx="249">
                  <c:v>42180.726805555554</c:v>
                </c:pt>
                <c:pt idx="250">
                  <c:v>42180.727499999994</c:v>
                </c:pt>
                <c:pt idx="251">
                  <c:v>42180.728194444448</c:v>
                </c:pt>
                <c:pt idx="252">
                  <c:v>42180.728888888887</c:v>
                </c:pt>
                <c:pt idx="253">
                  <c:v>42180.729583333319</c:v>
                </c:pt>
                <c:pt idx="254">
                  <c:v>42180.73027777778</c:v>
                </c:pt>
                <c:pt idx="255">
                  <c:v>42180.73097222222</c:v>
                </c:pt>
                <c:pt idx="256">
                  <c:v>42180.731666666637</c:v>
                </c:pt>
                <c:pt idx="257">
                  <c:v>42180.732361111084</c:v>
                </c:pt>
                <c:pt idx="258">
                  <c:v>42180.733055555538</c:v>
                </c:pt>
                <c:pt idx="259">
                  <c:v>42180.733749999985</c:v>
                </c:pt>
                <c:pt idx="260">
                  <c:v>42180.734444444446</c:v>
                </c:pt>
                <c:pt idx="261">
                  <c:v>42180.735138888886</c:v>
                </c:pt>
                <c:pt idx="262">
                  <c:v>42180.735833333325</c:v>
                </c:pt>
                <c:pt idx="263">
                  <c:v>42180.736527777779</c:v>
                </c:pt>
                <c:pt idx="264">
                  <c:v>42180.737222222226</c:v>
                </c:pt>
                <c:pt idx="265">
                  <c:v>42180.737916666651</c:v>
                </c:pt>
                <c:pt idx="266">
                  <c:v>42180.738611111105</c:v>
                </c:pt>
                <c:pt idx="267">
                  <c:v>42180.739305555544</c:v>
                </c:pt>
                <c:pt idx="268">
                  <c:v>42180.74</c:v>
                </c:pt>
                <c:pt idx="269">
                  <c:v>42180.740694444459</c:v>
                </c:pt>
                <c:pt idx="270">
                  <c:v>42180.741388888884</c:v>
                </c:pt>
                <c:pt idx="271">
                  <c:v>42180.742083333324</c:v>
                </c:pt>
                <c:pt idx="272">
                  <c:v>42180.742777777778</c:v>
                </c:pt>
                <c:pt idx="273">
                  <c:v>42180.743472222224</c:v>
                </c:pt>
                <c:pt idx="274">
                  <c:v>42180.744166666649</c:v>
                </c:pt>
                <c:pt idx="275">
                  <c:v>42180.744861111096</c:v>
                </c:pt>
                <c:pt idx="276">
                  <c:v>42180.745555555557</c:v>
                </c:pt>
                <c:pt idx="277">
                  <c:v>42180.746250000011</c:v>
                </c:pt>
                <c:pt idx="278">
                  <c:v>42180.746944444443</c:v>
                </c:pt>
                <c:pt idx="279">
                  <c:v>42180.74763888889</c:v>
                </c:pt>
                <c:pt idx="280">
                  <c:v>42180.748333333337</c:v>
                </c:pt>
                <c:pt idx="281">
                  <c:v>42180.749027777776</c:v>
                </c:pt>
                <c:pt idx="282">
                  <c:v>42180.749722222208</c:v>
                </c:pt>
                <c:pt idx="283">
                  <c:v>42180.750416666655</c:v>
                </c:pt>
                <c:pt idx="284">
                  <c:v>42180.751111111094</c:v>
                </c:pt>
                <c:pt idx="285">
                  <c:v>42180.751805555556</c:v>
                </c:pt>
                <c:pt idx="286">
                  <c:v>42180.752500000002</c:v>
                </c:pt>
                <c:pt idx="287">
                  <c:v>42180.753194444442</c:v>
                </c:pt>
                <c:pt idx="288">
                  <c:v>42180.753888888888</c:v>
                </c:pt>
                <c:pt idx="289">
                  <c:v>42180.754583333335</c:v>
                </c:pt>
                <c:pt idx="290">
                  <c:v>42180.755277777782</c:v>
                </c:pt>
                <c:pt idx="291">
                  <c:v>42180.755972222221</c:v>
                </c:pt>
                <c:pt idx="292">
                  <c:v>42180.756666666653</c:v>
                </c:pt>
                <c:pt idx="293">
                  <c:v>42180.7573611111</c:v>
                </c:pt>
                <c:pt idx="294">
                  <c:v>42180.758055555561</c:v>
                </c:pt>
                <c:pt idx="295">
                  <c:v>42180.758750000001</c:v>
                </c:pt>
                <c:pt idx="296">
                  <c:v>42180.759444444448</c:v>
                </c:pt>
                <c:pt idx="297">
                  <c:v>42180.760138888887</c:v>
                </c:pt>
                <c:pt idx="298">
                  <c:v>42180.760833333334</c:v>
                </c:pt>
                <c:pt idx="299">
                  <c:v>42180.761527777766</c:v>
                </c:pt>
                <c:pt idx="300">
                  <c:v>42180.76222222222</c:v>
                </c:pt>
                <c:pt idx="301">
                  <c:v>42180.762916666652</c:v>
                </c:pt>
                <c:pt idx="302">
                  <c:v>42180.763611111084</c:v>
                </c:pt>
                <c:pt idx="303">
                  <c:v>42180.764305555538</c:v>
                </c:pt>
                <c:pt idx="304">
                  <c:v>42180.764999999999</c:v>
                </c:pt>
                <c:pt idx="305">
                  <c:v>42180.765694444446</c:v>
                </c:pt>
                <c:pt idx="306">
                  <c:v>42180.766388888886</c:v>
                </c:pt>
                <c:pt idx="307">
                  <c:v>42180.767083333303</c:v>
                </c:pt>
                <c:pt idx="308">
                  <c:v>42180.767777777764</c:v>
                </c:pt>
                <c:pt idx="309">
                  <c:v>42180.768472222226</c:v>
                </c:pt>
                <c:pt idx="310">
                  <c:v>42180.769166666636</c:v>
                </c:pt>
                <c:pt idx="311">
                  <c:v>42180.769861111083</c:v>
                </c:pt>
                <c:pt idx="312">
                  <c:v>42180.770555555559</c:v>
                </c:pt>
                <c:pt idx="313">
                  <c:v>42180.771249999998</c:v>
                </c:pt>
                <c:pt idx="314">
                  <c:v>42180.771944444445</c:v>
                </c:pt>
                <c:pt idx="315">
                  <c:v>42180.772638888891</c:v>
                </c:pt>
                <c:pt idx="316">
                  <c:v>42180.773333333324</c:v>
                </c:pt>
                <c:pt idx="317">
                  <c:v>42180.774027777778</c:v>
                </c:pt>
                <c:pt idx="318">
                  <c:v>42180.774722222224</c:v>
                </c:pt>
                <c:pt idx="319">
                  <c:v>42180.775416666649</c:v>
                </c:pt>
                <c:pt idx="320">
                  <c:v>42180.776111111096</c:v>
                </c:pt>
                <c:pt idx="321">
                  <c:v>42180.776805555557</c:v>
                </c:pt>
                <c:pt idx="322">
                  <c:v>42180.777499999997</c:v>
                </c:pt>
                <c:pt idx="323">
                  <c:v>42180.778194444443</c:v>
                </c:pt>
                <c:pt idx="324">
                  <c:v>42180.77888888889</c:v>
                </c:pt>
                <c:pt idx="325">
                  <c:v>42180.779583333322</c:v>
                </c:pt>
                <c:pt idx="326">
                  <c:v>42180.780277777783</c:v>
                </c:pt>
                <c:pt idx="327">
                  <c:v>42180.780972222223</c:v>
                </c:pt>
                <c:pt idx="328">
                  <c:v>42180.781666666648</c:v>
                </c:pt>
                <c:pt idx="329">
                  <c:v>42180.782361111094</c:v>
                </c:pt>
                <c:pt idx="330">
                  <c:v>42180.783055555556</c:v>
                </c:pt>
                <c:pt idx="331">
                  <c:v>42180.783749999995</c:v>
                </c:pt>
                <c:pt idx="332">
                  <c:v>42180.784444444442</c:v>
                </c:pt>
                <c:pt idx="333">
                  <c:v>42180.785138888888</c:v>
                </c:pt>
                <c:pt idx="334">
                  <c:v>42180.785833333335</c:v>
                </c:pt>
                <c:pt idx="335">
                  <c:v>42180.786527777782</c:v>
                </c:pt>
                <c:pt idx="336">
                  <c:v>42180.787222222221</c:v>
                </c:pt>
                <c:pt idx="337">
                  <c:v>42180.787916666653</c:v>
                </c:pt>
                <c:pt idx="338">
                  <c:v>42180.788611111115</c:v>
                </c:pt>
                <c:pt idx="339">
                  <c:v>42180.789305555554</c:v>
                </c:pt>
                <c:pt idx="340">
                  <c:v>42180.79</c:v>
                </c:pt>
                <c:pt idx="341">
                  <c:v>42180.790694444448</c:v>
                </c:pt>
                <c:pt idx="342">
                  <c:v>42180.791388888872</c:v>
                </c:pt>
                <c:pt idx="343">
                  <c:v>42180.792083333319</c:v>
                </c:pt>
                <c:pt idx="344">
                  <c:v>42180.792777777766</c:v>
                </c:pt>
                <c:pt idx="345">
                  <c:v>42180.793472222198</c:v>
                </c:pt>
                <c:pt idx="346">
                  <c:v>42180.794166666637</c:v>
                </c:pt>
                <c:pt idx="347">
                  <c:v>42180.794861111084</c:v>
                </c:pt>
                <c:pt idx="348">
                  <c:v>42180.795555555538</c:v>
                </c:pt>
                <c:pt idx="349">
                  <c:v>42180.796249999999</c:v>
                </c:pt>
                <c:pt idx="350">
                  <c:v>42180.796944444446</c:v>
                </c:pt>
                <c:pt idx="351">
                  <c:v>42180.797638888886</c:v>
                </c:pt>
                <c:pt idx="352">
                  <c:v>42180.798333333325</c:v>
                </c:pt>
                <c:pt idx="353">
                  <c:v>42180.799027777764</c:v>
                </c:pt>
                <c:pt idx="354">
                  <c:v>42180.799722222204</c:v>
                </c:pt>
                <c:pt idx="355">
                  <c:v>42180.800416666665</c:v>
                </c:pt>
                <c:pt idx="356">
                  <c:v>42180.801111111105</c:v>
                </c:pt>
                <c:pt idx="357">
                  <c:v>42180.801805555559</c:v>
                </c:pt>
                <c:pt idx="358">
                  <c:v>42180.802500000013</c:v>
                </c:pt>
                <c:pt idx="359">
                  <c:v>42180.803194444459</c:v>
                </c:pt>
                <c:pt idx="360">
                  <c:v>42180.803888888891</c:v>
                </c:pt>
                <c:pt idx="361">
                  <c:v>42180.804583333331</c:v>
                </c:pt>
                <c:pt idx="362">
                  <c:v>42180.805277777792</c:v>
                </c:pt>
                <c:pt idx="363">
                  <c:v>42180.805972222232</c:v>
                </c:pt>
                <c:pt idx="364">
                  <c:v>42180.806666666664</c:v>
                </c:pt>
                <c:pt idx="365">
                  <c:v>42180.807361111096</c:v>
                </c:pt>
                <c:pt idx="366">
                  <c:v>42180.808055555572</c:v>
                </c:pt>
                <c:pt idx="367">
                  <c:v>42180.808750000011</c:v>
                </c:pt>
                <c:pt idx="368">
                  <c:v>42180.809444444443</c:v>
                </c:pt>
                <c:pt idx="369">
                  <c:v>42180.810138888904</c:v>
                </c:pt>
                <c:pt idx="370">
                  <c:v>42180.810833333351</c:v>
                </c:pt>
                <c:pt idx="371">
                  <c:v>42180.811527777783</c:v>
                </c:pt>
                <c:pt idx="372">
                  <c:v>42180.812222222237</c:v>
                </c:pt>
                <c:pt idx="373">
                  <c:v>42180.812916666669</c:v>
                </c:pt>
                <c:pt idx="374">
                  <c:v>42180.813611111109</c:v>
                </c:pt>
                <c:pt idx="375">
                  <c:v>42180.814305555563</c:v>
                </c:pt>
                <c:pt idx="376">
                  <c:v>42180.815000000002</c:v>
                </c:pt>
                <c:pt idx="377">
                  <c:v>42180.815694444456</c:v>
                </c:pt>
                <c:pt idx="378">
                  <c:v>42180.816388888903</c:v>
                </c:pt>
                <c:pt idx="379">
                  <c:v>42180.817083333335</c:v>
                </c:pt>
                <c:pt idx="380">
                  <c:v>42180.817777777782</c:v>
                </c:pt>
                <c:pt idx="381">
                  <c:v>42180.818472222236</c:v>
                </c:pt>
                <c:pt idx="382">
                  <c:v>42180.819166666653</c:v>
                </c:pt>
                <c:pt idx="383">
                  <c:v>42180.819861111115</c:v>
                </c:pt>
                <c:pt idx="384">
                  <c:v>42180.820555555561</c:v>
                </c:pt>
                <c:pt idx="385">
                  <c:v>42180.821250000001</c:v>
                </c:pt>
                <c:pt idx="386">
                  <c:v>42180.821944444448</c:v>
                </c:pt>
                <c:pt idx="387">
                  <c:v>42180.822638888902</c:v>
                </c:pt>
                <c:pt idx="388">
                  <c:v>42180.823333333334</c:v>
                </c:pt>
                <c:pt idx="389">
                  <c:v>42180.82402777778</c:v>
                </c:pt>
                <c:pt idx="390">
                  <c:v>42180.82472222222</c:v>
                </c:pt>
                <c:pt idx="391">
                  <c:v>42180.825416666652</c:v>
                </c:pt>
                <c:pt idx="392">
                  <c:v>42180.826111111106</c:v>
                </c:pt>
                <c:pt idx="393">
                  <c:v>42180.826805555553</c:v>
                </c:pt>
                <c:pt idx="394">
                  <c:v>42180.827499999999</c:v>
                </c:pt>
                <c:pt idx="395">
                  <c:v>42180.828194444461</c:v>
                </c:pt>
                <c:pt idx="396">
                  <c:v>42180.828888888893</c:v>
                </c:pt>
                <c:pt idx="397">
                  <c:v>42180.829583333325</c:v>
                </c:pt>
                <c:pt idx="398">
                  <c:v>42180.830277777794</c:v>
                </c:pt>
                <c:pt idx="399">
                  <c:v>42180.830972222233</c:v>
                </c:pt>
                <c:pt idx="400">
                  <c:v>42180.831666666651</c:v>
                </c:pt>
                <c:pt idx="401">
                  <c:v>42180.832361111105</c:v>
                </c:pt>
                <c:pt idx="402">
                  <c:v>42180.833055555559</c:v>
                </c:pt>
                <c:pt idx="403">
                  <c:v>42180.833749999998</c:v>
                </c:pt>
                <c:pt idx="404">
                  <c:v>42180.834444444459</c:v>
                </c:pt>
                <c:pt idx="405">
                  <c:v>42180.835138888891</c:v>
                </c:pt>
                <c:pt idx="406">
                  <c:v>42180.835833333331</c:v>
                </c:pt>
                <c:pt idx="407">
                  <c:v>42180.836527777792</c:v>
                </c:pt>
                <c:pt idx="408">
                  <c:v>42180.837222222232</c:v>
                </c:pt>
                <c:pt idx="409">
                  <c:v>42180.837916666664</c:v>
                </c:pt>
                <c:pt idx="410">
                  <c:v>42180.83861111111</c:v>
                </c:pt>
                <c:pt idx="411">
                  <c:v>42180.839305555557</c:v>
                </c:pt>
                <c:pt idx="412">
                  <c:v>42180.840000000011</c:v>
                </c:pt>
                <c:pt idx="413">
                  <c:v>42180.840694444465</c:v>
                </c:pt>
                <c:pt idx="414">
                  <c:v>42180.84138888889</c:v>
                </c:pt>
                <c:pt idx="415">
                  <c:v>42180.842083333337</c:v>
                </c:pt>
                <c:pt idx="416">
                  <c:v>42180.842777777783</c:v>
                </c:pt>
                <c:pt idx="417">
                  <c:v>42180.843472222223</c:v>
                </c:pt>
                <c:pt idx="418">
                  <c:v>42180.844166666655</c:v>
                </c:pt>
                <c:pt idx="419">
                  <c:v>42180.844861111109</c:v>
                </c:pt>
                <c:pt idx="420">
                  <c:v>42180.845555555563</c:v>
                </c:pt>
                <c:pt idx="421">
                  <c:v>42180.846250000017</c:v>
                </c:pt>
                <c:pt idx="422">
                  <c:v>42180.846944444456</c:v>
                </c:pt>
                <c:pt idx="423">
                  <c:v>42180.847638888903</c:v>
                </c:pt>
                <c:pt idx="424">
                  <c:v>42180.848333333342</c:v>
                </c:pt>
                <c:pt idx="425">
                  <c:v>42180.849027777782</c:v>
                </c:pt>
                <c:pt idx="426">
                  <c:v>42180.849722222221</c:v>
                </c:pt>
                <c:pt idx="427">
                  <c:v>42180.850416666668</c:v>
                </c:pt>
                <c:pt idx="428">
                  <c:v>42180.851111111115</c:v>
                </c:pt>
                <c:pt idx="429">
                  <c:v>42180.851805555561</c:v>
                </c:pt>
                <c:pt idx="430">
                  <c:v>42180.852500000015</c:v>
                </c:pt>
                <c:pt idx="431">
                  <c:v>42180.853194444469</c:v>
                </c:pt>
                <c:pt idx="432">
                  <c:v>42180.853888888902</c:v>
                </c:pt>
                <c:pt idx="433">
                  <c:v>42180.854583333341</c:v>
                </c:pt>
                <c:pt idx="434">
                  <c:v>42180.855277777795</c:v>
                </c:pt>
                <c:pt idx="435">
                  <c:v>42180.855972222234</c:v>
                </c:pt>
                <c:pt idx="436">
                  <c:v>42180.856666666667</c:v>
                </c:pt>
                <c:pt idx="437">
                  <c:v>42180.857361111106</c:v>
                </c:pt>
                <c:pt idx="438">
                  <c:v>42180.858055555567</c:v>
                </c:pt>
                <c:pt idx="439">
                  <c:v>42180.858750000014</c:v>
                </c:pt>
                <c:pt idx="440">
                  <c:v>42180.859444444461</c:v>
                </c:pt>
                <c:pt idx="441">
                  <c:v>42180.860138888893</c:v>
                </c:pt>
                <c:pt idx="442">
                  <c:v>42180.860833333332</c:v>
                </c:pt>
                <c:pt idx="443">
                  <c:v>42180.861527777779</c:v>
                </c:pt>
                <c:pt idx="444">
                  <c:v>42180.862222222233</c:v>
                </c:pt>
                <c:pt idx="445">
                  <c:v>42180.862916666665</c:v>
                </c:pt>
                <c:pt idx="446">
                  <c:v>42180.863611111105</c:v>
                </c:pt>
                <c:pt idx="447">
                  <c:v>42180.864305555559</c:v>
                </c:pt>
                <c:pt idx="448">
                  <c:v>42180.865000000005</c:v>
                </c:pt>
                <c:pt idx="449">
                  <c:v>42180.865694444459</c:v>
                </c:pt>
                <c:pt idx="450">
                  <c:v>42180.866388888891</c:v>
                </c:pt>
                <c:pt idx="451">
                  <c:v>42180.867083333324</c:v>
                </c:pt>
                <c:pt idx="452">
                  <c:v>42180.867777777778</c:v>
                </c:pt>
                <c:pt idx="453">
                  <c:v>42180.868472222232</c:v>
                </c:pt>
                <c:pt idx="454">
                  <c:v>42180.869166666649</c:v>
                </c:pt>
                <c:pt idx="455">
                  <c:v>42180.869861111096</c:v>
                </c:pt>
                <c:pt idx="456">
                  <c:v>42180.870555555572</c:v>
                </c:pt>
                <c:pt idx="457">
                  <c:v>42180.871250000011</c:v>
                </c:pt>
                <c:pt idx="458">
                  <c:v>42180.871944444443</c:v>
                </c:pt>
                <c:pt idx="459">
                  <c:v>42180.872638888904</c:v>
                </c:pt>
                <c:pt idx="460">
                  <c:v>42180.873333333337</c:v>
                </c:pt>
                <c:pt idx="461">
                  <c:v>42180.874027777783</c:v>
                </c:pt>
                <c:pt idx="462">
                  <c:v>42180.874722222223</c:v>
                </c:pt>
                <c:pt idx="463">
                  <c:v>42180.875416666655</c:v>
                </c:pt>
                <c:pt idx="464">
                  <c:v>42180.876111111109</c:v>
                </c:pt>
                <c:pt idx="465">
                  <c:v>42180.876805555563</c:v>
                </c:pt>
                <c:pt idx="466">
                  <c:v>42180.877500000002</c:v>
                </c:pt>
                <c:pt idx="467">
                  <c:v>42180.878194444456</c:v>
                </c:pt>
                <c:pt idx="468">
                  <c:v>42180.878888888903</c:v>
                </c:pt>
                <c:pt idx="469">
                  <c:v>42180.879583333335</c:v>
                </c:pt>
                <c:pt idx="470">
                  <c:v>42180.880277777796</c:v>
                </c:pt>
                <c:pt idx="471">
                  <c:v>42180.880972222236</c:v>
                </c:pt>
                <c:pt idx="472">
                  <c:v>42180.881666666653</c:v>
                </c:pt>
                <c:pt idx="473">
                  <c:v>42180.882361111115</c:v>
                </c:pt>
                <c:pt idx="474">
                  <c:v>42180.883055555561</c:v>
                </c:pt>
                <c:pt idx="475">
                  <c:v>42180.883750000001</c:v>
                </c:pt>
                <c:pt idx="476">
                  <c:v>42180.884444444469</c:v>
                </c:pt>
                <c:pt idx="477">
                  <c:v>42180.885138888902</c:v>
                </c:pt>
                <c:pt idx="478">
                  <c:v>42180.885833333341</c:v>
                </c:pt>
                <c:pt idx="479">
                  <c:v>42180.886527777795</c:v>
                </c:pt>
                <c:pt idx="480">
                  <c:v>42180.887222222234</c:v>
                </c:pt>
                <c:pt idx="481">
                  <c:v>42180.887916666667</c:v>
                </c:pt>
                <c:pt idx="482">
                  <c:v>42180.888611111113</c:v>
                </c:pt>
                <c:pt idx="483">
                  <c:v>42180.889305555553</c:v>
                </c:pt>
                <c:pt idx="484">
                  <c:v>42180.89</c:v>
                </c:pt>
                <c:pt idx="485">
                  <c:v>42180.890694444461</c:v>
                </c:pt>
                <c:pt idx="486">
                  <c:v>42180.891388888886</c:v>
                </c:pt>
                <c:pt idx="487">
                  <c:v>42180.892083333325</c:v>
                </c:pt>
                <c:pt idx="488">
                  <c:v>42180.892777777779</c:v>
                </c:pt>
                <c:pt idx="489">
                  <c:v>42180.893472222226</c:v>
                </c:pt>
                <c:pt idx="490">
                  <c:v>42180.894166666651</c:v>
                </c:pt>
                <c:pt idx="491">
                  <c:v>42180.894861111105</c:v>
                </c:pt>
                <c:pt idx="492">
                  <c:v>42180.895555555559</c:v>
                </c:pt>
                <c:pt idx="493">
                  <c:v>42180.896250000013</c:v>
                </c:pt>
                <c:pt idx="494">
                  <c:v>42180.896944444459</c:v>
                </c:pt>
                <c:pt idx="495">
                  <c:v>42180.897638888891</c:v>
                </c:pt>
                <c:pt idx="496">
                  <c:v>42180.898333333331</c:v>
                </c:pt>
                <c:pt idx="497">
                  <c:v>42180.899027777778</c:v>
                </c:pt>
                <c:pt idx="498">
                  <c:v>42180.899722222224</c:v>
                </c:pt>
                <c:pt idx="499">
                  <c:v>42180.900416666664</c:v>
                </c:pt>
                <c:pt idx="500">
                  <c:v>42180.901111111096</c:v>
                </c:pt>
                <c:pt idx="501">
                  <c:v>42180.901805555557</c:v>
                </c:pt>
                <c:pt idx="502">
                  <c:v>42180.902500000011</c:v>
                </c:pt>
                <c:pt idx="503">
                  <c:v>42180.903194444443</c:v>
                </c:pt>
                <c:pt idx="504">
                  <c:v>42180.90388888889</c:v>
                </c:pt>
                <c:pt idx="505">
                  <c:v>42180.904583333337</c:v>
                </c:pt>
                <c:pt idx="506">
                  <c:v>42180.905277777783</c:v>
                </c:pt>
                <c:pt idx="507">
                  <c:v>42180.905972222223</c:v>
                </c:pt>
                <c:pt idx="508">
                  <c:v>42180.906666666655</c:v>
                </c:pt>
                <c:pt idx="509">
                  <c:v>42180.907361111094</c:v>
                </c:pt>
                <c:pt idx="510">
                  <c:v>42180.908055555563</c:v>
                </c:pt>
                <c:pt idx="511">
                  <c:v>42180.908750000002</c:v>
                </c:pt>
                <c:pt idx="512">
                  <c:v>42180.909444444442</c:v>
                </c:pt>
                <c:pt idx="513">
                  <c:v>42180.910138888903</c:v>
                </c:pt>
                <c:pt idx="514">
                  <c:v>42180.910833333342</c:v>
                </c:pt>
                <c:pt idx="515">
                  <c:v>42180.911527777782</c:v>
                </c:pt>
                <c:pt idx="516">
                  <c:v>42180.912222222236</c:v>
                </c:pt>
                <c:pt idx="517">
                  <c:v>42180.912916666668</c:v>
                </c:pt>
                <c:pt idx="518">
                  <c:v>42180.913611111115</c:v>
                </c:pt>
                <c:pt idx="519">
                  <c:v>42180.914305555561</c:v>
                </c:pt>
                <c:pt idx="520">
                  <c:v>42180.915000000001</c:v>
                </c:pt>
                <c:pt idx="521">
                  <c:v>42180.915694444469</c:v>
                </c:pt>
                <c:pt idx="522">
                  <c:v>42180.916388888902</c:v>
                </c:pt>
                <c:pt idx="523">
                  <c:v>42180.917083333334</c:v>
                </c:pt>
                <c:pt idx="524">
                  <c:v>42180.91777777778</c:v>
                </c:pt>
                <c:pt idx="525">
                  <c:v>42180.918472222234</c:v>
                </c:pt>
                <c:pt idx="526">
                  <c:v>42180.919166666652</c:v>
                </c:pt>
                <c:pt idx="527">
                  <c:v>42180.919861111106</c:v>
                </c:pt>
                <c:pt idx="528">
                  <c:v>42180.920555555553</c:v>
                </c:pt>
                <c:pt idx="529">
                  <c:v>42180.921249999999</c:v>
                </c:pt>
                <c:pt idx="530">
                  <c:v>42180.921944444446</c:v>
                </c:pt>
                <c:pt idx="531">
                  <c:v>42180.922638888893</c:v>
                </c:pt>
                <c:pt idx="532">
                  <c:v>42180.923333333325</c:v>
                </c:pt>
                <c:pt idx="533">
                  <c:v>42180.924027777779</c:v>
                </c:pt>
                <c:pt idx="534">
                  <c:v>42180.924722222226</c:v>
                </c:pt>
                <c:pt idx="535">
                  <c:v>42180.925416666651</c:v>
                </c:pt>
                <c:pt idx="536">
                  <c:v>42180.926111111105</c:v>
                </c:pt>
                <c:pt idx="537">
                  <c:v>42180.926805555559</c:v>
                </c:pt>
                <c:pt idx="538">
                  <c:v>42180.927499999998</c:v>
                </c:pt>
                <c:pt idx="539">
                  <c:v>42180.928194444459</c:v>
                </c:pt>
                <c:pt idx="540">
                  <c:v>42180.928888888891</c:v>
                </c:pt>
                <c:pt idx="541">
                  <c:v>42180.929583333324</c:v>
                </c:pt>
                <c:pt idx="542">
                  <c:v>42180.930277777792</c:v>
                </c:pt>
                <c:pt idx="543">
                  <c:v>42180.930972222232</c:v>
                </c:pt>
                <c:pt idx="544">
                  <c:v>42180.931666666649</c:v>
                </c:pt>
                <c:pt idx="545">
                  <c:v>42180.932361111096</c:v>
                </c:pt>
                <c:pt idx="546">
                  <c:v>42180.933055555557</c:v>
                </c:pt>
                <c:pt idx="547">
                  <c:v>42180.933749999997</c:v>
                </c:pt>
                <c:pt idx="548">
                  <c:v>42180.934444444443</c:v>
                </c:pt>
                <c:pt idx="549">
                  <c:v>42180.93513888889</c:v>
                </c:pt>
                <c:pt idx="550">
                  <c:v>42180.935833333337</c:v>
                </c:pt>
                <c:pt idx="551">
                  <c:v>42180.936527777783</c:v>
                </c:pt>
                <c:pt idx="552">
                  <c:v>42180.937222222223</c:v>
                </c:pt>
                <c:pt idx="553">
                  <c:v>42180.937916666655</c:v>
                </c:pt>
                <c:pt idx="554">
                  <c:v>42180.938611111109</c:v>
                </c:pt>
                <c:pt idx="555">
                  <c:v>42180.939305555556</c:v>
                </c:pt>
                <c:pt idx="556">
                  <c:v>42180.94</c:v>
                </c:pt>
                <c:pt idx="557">
                  <c:v>42180.940694444456</c:v>
                </c:pt>
                <c:pt idx="558">
                  <c:v>42180.941388888888</c:v>
                </c:pt>
                <c:pt idx="559">
                  <c:v>42180.942083333335</c:v>
                </c:pt>
                <c:pt idx="560">
                  <c:v>42180.942777777782</c:v>
                </c:pt>
                <c:pt idx="561">
                  <c:v>42180.943472222221</c:v>
                </c:pt>
                <c:pt idx="562">
                  <c:v>42180.944166666653</c:v>
                </c:pt>
                <c:pt idx="563">
                  <c:v>42180.944861111115</c:v>
                </c:pt>
                <c:pt idx="564">
                  <c:v>42180.945555555561</c:v>
                </c:pt>
                <c:pt idx="565">
                  <c:v>42180.946250000015</c:v>
                </c:pt>
                <c:pt idx="566">
                  <c:v>42180.946944444469</c:v>
                </c:pt>
                <c:pt idx="567">
                  <c:v>42180.947638888902</c:v>
                </c:pt>
                <c:pt idx="568">
                  <c:v>42180.948333333341</c:v>
                </c:pt>
                <c:pt idx="569">
                  <c:v>42180.94902777778</c:v>
                </c:pt>
                <c:pt idx="570">
                  <c:v>42180.94972222222</c:v>
                </c:pt>
                <c:pt idx="571">
                  <c:v>42180.950416666667</c:v>
                </c:pt>
                <c:pt idx="572">
                  <c:v>42180.951111111106</c:v>
                </c:pt>
                <c:pt idx="573">
                  <c:v>42180.951805555553</c:v>
                </c:pt>
                <c:pt idx="574">
                  <c:v>42180.952500000014</c:v>
                </c:pt>
                <c:pt idx="575">
                  <c:v>42180.953194444461</c:v>
                </c:pt>
                <c:pt idx="576">
                  <c:v>42180.953888888893</c:v>
                </c:pt>
                <c:pt idx="577">
                  <c:v>42180.954583333332</c:v>
                </c:pt>
                <c:pt idx="578">
                  <c:v>42180.955277777794</c:v>
                </c:pt>
                <c:pt idx="579">
                  <c:v>42180.955972222233</c:v>
                </c:pt>
                <c:pt idx="580">
                  <c:v>42180.956666666665</c:v>
                </c:pt>
                <c:pt idx="581">
                  <c:v>42180.957361111105</c:v>
                </c:pt>
                <c:pt idx="582">
                  <c:v>42180.958055555573</c:v>
                </c:pt>
                <c:pt idx="583">
                  <c:v>42180.958750000013</c:v>
                </c:pt>
                <c:pt idx="584">
                  <c:v>42180.959444444459</c:v>
                </c:pt>
                <c:pt idx="585">
                  <c:v>42180.960138888891</c:v>
                </c:pt>
                <c:pt idx="586">
                  <c:v>42180.960833333331</c:v>
                </c:pt>
                <c:pt idx="587">
                  <c:v>42180.961527777778</c:v>
                </c:pt>
                <c:pt idx="588">
                  <c:v>42180.962222222232</c:v>
                </c:pt>
                <c:pt idx="589">
                  <c:v>42180.962916666664</c:v>
                </c:pt>
                <c:pt idx="590">
                  <c:v>42180.963611111096</c:v>
                </c:pt>
                <c:pt idx="591">
                  <c:v>42180.964305555557</c:v>
                </c:pt>
                <c:pt idx="592">
                  <c:v>42180.965000000004</c:v>
                </c:pt>
                <c:pt idx="593">
                  <c:v>42180.965694444443</c:v>
                </c:pt>
                <c:pt idx="594">
                  <c:v>42180.96638888889</c:v>
                </c:pt>
                <c:pt idx="595">
                  <c:v>42180.967083333322</c:v>
                </c:pt>
                <c:pt idx="596">
                  <c:v>42180.967777777776</c:v>
                </c:pt>
                <c:pt idx="597">
                  <c:v>42180.968472222223</c:v>
                </c:pt>
                <c:pt idx="598">
                  <c:v>42180.969166666648</c:v>
                </c:pt>
                <c:pt idx="599">
                  <c:v>42180.969861111094</c:v>
                </c:pt>
                <c:pt idx="600">
                  <c:v>42180.970555555563</c:v>
                </c:pt>
                <c:pt idx="601">
                  <c:v>42180.971250000002</c:v>
                </c:pt>
                <c:pt idx="602">
                  <c:v>42180.971944444442</c:v>
                </c:pt>
                <c:pt idx="603">
                  <c:v>42180.972638888903</c:v>
                </c:pt>
                <c:pt idx="604">
                  <c:v>42180.973333333335</c:v>
                </c:pt>
                <c:pt idx="605">
                  <c:v>42180.974027777782</c:v>
                </c:pt>
                <c:pt idx="606">
                  <c:v>42180.974722222221</c:v>
                </c:pt>
                <c:pt idx="607">
                  <c:v>42180.975416666653</c:v>
                </c:pt>
                <c:pt idx="608">
                  <c:v>42180.976111111115</c:v>
                </c:pt>
                <c:pt idx="609">
                  <c:v>42180.976805555561</c:v>
                </c:pt>
                <c:pt idx="610">
                  <c:v>42180.977500000001</c:v>
                </c:pt>
                <c:pt idx="611">
                  <c:v>42180.978194444469</c:v>
                </c:pt>
                <c:pt idx="612">
                  <c:v>42180.978888888902</c:v>
                </c:pt>
                <c:pt idx="613">
                  <c:v>42180.979583333334</c:v>
                </c:pt>
                <c:pt idx="614">
                  <c:v>42180.980277777795</c:v>
                </c:pt>
                <c:pt idx="615">
                  <c:v>42180.980972222234</c:v>
                </c:pt>
                <c:pt idx="616">
                  <c:v>42180.981666666652</c:v>
                </c:pt>
                <c:pt idx="617">
                  <c:v>42180.982361111106</c:v>
                </c:pt>
                <c:pt idx="618">
                  <c:v>42180.983055555553</c:v>
                </c:pt>
                <c:pt idx="619">
                  <c:v>42180.983749999999</c:v>
                </c:pt>
                <c:pt idx="620">
                  <c:v>42180.984444444461</c:v>
                </c:pt>
                <c:pt idx="621">
                  <c:v>42180.985138888893</c:v>
                </c:pt>
                <c:pt idx="622">
                  <c:v>42180.985833333332</c:v>
                </c:pt>
                <c:pt idx="623">
                  <c:v>42180.986527777794</c:v>
                </c:pt>
                <c:pt idx="624">
                  <c:v>42180.987222222233</c:v>
                </c:pt>
                <c:pt idx="625">
                  <c:v>42180.987916666665</c:v>
                </c:pt>
                <c:pt idx="626">
                  <c:v>42180.988611111112</c:v>
                </c:pt>
                <c:pt idx="627">
                  <c:v>42180.989305555559</c:v>
                </c:pt>
                <c:pt idx="628">
                  <c:v>42180.99</c:v>
                </c:pt>
                <c:pt idx="629">
                  <c:v>42180.990694444459</c:v>
                </c:pt>
                <c:pt idx="630">
                  <c:v>42180.991388888884</c:v>
                </c:pt>
                <c:pt idx="631">
                  <c:v>42180.992083333324</c:v>
                </c:pt>
                <c:pt idx="632">
                  <c:v>42180.992777777778</c:v>
                </c:pt>
                <c:pt idx="633">
                  <c:v>42180.993472222224</c:v>
                </c:pt>
                <c:pt idx="634">
                  <c:v>42180.994166666649</c:v>
                </c:pt>
                <c:pt idx="635">
                  <c:v>42180.994861111096</c:v>
                </c:pt>
                <c:pt idx="636">
                  <c:v>42180.995555555557</c:v>
                </c:pt>
                <c:pt idx="637">
                  <c:v>42180.996250000011</c:v>
                </c:pt>
                <c:pt idx="638">
                  <c:v>42180.996944444443</c:v>
                </c:pt>
                <c:pt idx="639">
                  <c:v>42180.99763888889</c:v>
                </c:pt>
                <c:pt idx="640">
                  <c:v>42180.998333333337</c:v>
                </c:pt>
                <c:pt idx="641">
                  <c:v>42180.999027777776</c:v>
                </c:pt>
                <c:pt idx="642">
                  <c:v>42180.999722222208</c:v>
                </c:pt>
                <c:pt idx="643">
                  <c:v>42181.000416666655</c:v>
                </c:pt>
                <c:pt idx="644">
                  <c:v>42181.001111111094</c:v>
                </c:pt>
                <c:pt idx="645">
                  <c:v>42181.001805555556</c:v>
                </c:pt>
                <c:pt idx="646">
                  <c:v>42181.002500000002</c:v>
                </c:pt>
                <c:pt idx="647">
                  <c:v>42181.003194444442</c:v>
                </c:pt>
                <c:pt idx="648">
                  <c:v>42181.003888888888</c:v>
                </c:pt>
                <c:pt idx="649">
                  <c:v>42181.004583333335</c:v>
                </c:pt>
                <c:pt idx="650">
                  <c:v>42181.005277777782</c:v>
                </c:pt>
                <c:pt idx="651">
                  <c:v>42181.005972222221</c:v>
                </c:pt>
                <c:pt idx="652">
                  <c:v>42181.006666666653</c:v>
                </c:pt>
                <c:pt idx="653">
                  <c:v>42181.0073611111</c:v>
                </c:pt>
                <c:pt idx="654">
                  <c:v>42181.008055555561</c:v>
                </c:pt>
                <c:pt idx="655">
                  <c:v>42181.008750000001</c:v>
                </c:pt>
                <c:pt idx="656">
                  <c:v>42181.009444444448</c:v>
                </c:pt>
                <c:pt idx="657">
                  <c:v>42181.010138888902</c:v>
                </c:pt>
                <c:pt idx="658">
                  <c:v>42181.010833333341</c:v>
                </c:pt>
                <c:pt idx="659">
                  <c:v>42181.01152777778</c:v>
                </c:pt>
                <c:pt idx="660">
                  <c:v>42181.012222222234</c:v>
                </c:pt>
                <c:pt idx="661">
                  <c:v>42181.012916666667</c:v>
                </c:pt>
                <c:pt idx="662">
                  <c:v>42181.013611111106</c:v>
                </c:pt>
                <c:pt idx="663">
                  <c:v>42181.014305555553</c:v>
                </c:pt>
                <c:pt idx="664">
                  <c:v>42181.015000000007</c:v>
                </c:pt>
                <c:pt idx="665">
                  <c:v>42181.015694444461</c:v>
                </c:pt>
                <c:pt idx="666">
                  <c:v>42181.016388888893</c:v>
                </c:pt>
                <c:pt idx="667">
                  <c:v>42181.017083333325</c:v>
                </c:pt>
                <c:pt idx="668">
                  <c:v>42181.017777777779</c:v>
                </c:pt>
                <c:pt idx="669">
                  <c:v>42181.018472222233</c:v>
                </c:pt>
                <c:pt idx="670">
                  <c:v>42181.019166666651</c:v>
                </c:pt>
                <c:pt idx="671">
                  <c:v>42181.019861111105</c:v>
                </c:pt>
                <c:pt idx="672">
                  <c:v>42181.020555555559</c:v>
                </c:pt>
                <c:pt idx="673">
                  <c:v>42181.021249999998</c:v>
                </c:pt>
                <c:pt idx="674">
                  <c:v>42181.021944444445</c:v>
                </c:pt>
                <c:pt idx="675">
                  <c:v>42181.022638888891</c:v>
                </c:pt>
                <c:pt idx="676">
                  <c:v>42181.023333333324</c:v>
                </c:pt>
                <c:pt idx="677">
                  <c:v>42181.024027777778</c:v>
                </c:pt>
                <c:pt idx="678">
                  <c:v>42181.024722222224</c:v>
                </c:pt>
                <c:pt idx="679">
                  <c:v>42181.025416666649</c:v>
                </c:pt>
                <c:pt idx="680">
                  <c:v>42181.026111111096</c:v>
                </c:pt>
                <c:pt idx="681">
                  <c:v>42181.026805555557</c:v>
                </c:pt>
                <c:pt idx="682">
                  <c:v>42181.027499999997</c:v>
                </c:pt>
                <c:pt idx="683">
                  <c:v>42181.028194444443</c:v>
                </c:pt>
                <c:pt idx="684">
                  <c:v>42181.02888888889</c:v>
                </c:pt>
                <c:pt idx="685">
                  <c:v>42181.029583333322</c:v>
                </c:pt>
                <c:pt idx="686">
                  <c:v>42181.030277777783</c:v>
                </c:pt>
                <c:pt idx="687">
                  <c:v>42181.030972222223</c:v>
                </c:pt>
                <c:pt idx="688">
                  <c:v>42181.031666666648</c:v>
                </c:pt>
                <c:pt idx="689">
                  <c:v>42181.032361111094</c:v>
                </c:pt>
                <c:pt idx="690">
                  <c:v>42181.033055555556</c:v>
                </c:pt>
                <c:pt idx="691">
                  <c:v>42181.033749999995</c:v>
                </c:pt>
                <c:pt idx="692">
                  <c:v>42181.034444444442</c:v>
                </c:pt>
                <c:pt idx="693">
                  <c:v>42181.035138888888</c:v>
                </c:pt>
                <c:pt idx="694">
                  <c:v>42181.035833333335</c:v>
                </c:pt>
                <c:pt idx="695">
                  <c:v>42181.036527777782</c:v>
                </c:pt>
                <c:pt idx="696">
                  <c:v>42181.037222222221</c:v>
                </c:pt>
                <c:pt idx="697">
                  <c:v>42181.037916666653</c:v>
                </c:pt>
                <c:pt idx="698">
                  <c:v>42181.038611111115</c:v>
                </c:pt>
                <c:pt idx="699">
                  <c:v>42181.039305555554</c:v>
                </c:pt>
                <c:pt idx="700">
                  <c:v>42181.04</c:v>
                </c:pt>
                <c:pt idx="701">
                  <c:v>42181.040694444469</c:v>
                </c:pt>
                <c:pt idx="702">
                  <c:v>42181.041388888887</c:v>
                </c:pt>
                <c:pt idx="703">
                  <c:v>42181.042083333334</c:v>
                </c:pt>
                <c:pt idx="704">
                  <c:v>42181.04277777778</c:v>
                </c:pt>
                <c:pt idx="705">
                  <c:v>42181.04347222222</c:v>
                </c:pt>
                <c:pt idx="706">
                  <c:v>42181.044166666652</c:v>
                </c:pt>
                <c:pt idx="707">
                  <c:v>42181.044861111106</c:v>
                </c:pt>
                <c:pt idx="708">
                  <c:v>42181.045555555553</c:v>
                </c:pt>
                <c:pt idx="709">
                  <c:v>42181.046250000014</c:v>
                </c:pt>
                <c:pt idx="710">
                  <c:v>42181.046944444461</c:v>
                </c:pt>
                <c:pt idx="711">
                  <c:v>42181.047638888893</c:v>
                </c:pt>
                <c:pt idx="712">
                  <c:v>42181.048333333332</c:v>
                </c:pt>
                <c:pt idx="713">
                  <c:v>42181.049027777779</c:v>
                </c:pt>
                <c:pt idx="714">
                  <c:v>42181.049722222226</c:v>
                </c:pt>
                <c:pt idx="715">
                  <c:v>42181.050416666665</c:v>
                </c:pt>
                <c:pt idx="716">
                  <c:v>42181.051111111105</c:v>
                </c:pt>
                <c:pt idx="717">
                  <c:v>42181.051805555559</c:v>
                </c:pt>
                <c:pt idx="718">
                  <c:v>42181.052500000013</c:v>
                </c:pt>
                <c:pt idx="719">
                  <c:v>42181.053194444459</c:v>
                </c:pt>
                <c:pt idx="720">
                  <c:v>42181.053888888891</c:v>
                </c:pt>
                <c:pt idx="721">
                  <c:v>42181.054583333331</c:v>
                </c:pt>
                <c:pt idx="722">
                  <c:v>42181.055277777792</c:v>
                </c:pt>
                <c:pt idx="723">
                  <c:v>42181.055972222232</c:v>
                </c:pt>
                <c:pt idx="724">
                  <c:v>42181.056666666664</c:v>
                </c:pt>
                <c:pt idx="725">
                  <c:v>42181.057361111096</c:v>
                </c:pt>
                <c:pt idx="726">
                  <c:v>42181.058055555572</c:v>
                </c:pt>
                <c:pt idx="727">
                  <c:v>42181.058750000011</c:v>
                </c:pt>
                <c:pt idx="728">
                  <c:v>42181.059444444443</c:v>
                </c:pt>
                <c:pt idx="729">
                  <c:v>42181.06013888889</c:v>
                </c:pt>
                <c:pt idx="730">
                  <c:v>42181.060833333337</c:v>
                </c:pt>
                <c:pt idx="731">
                  <c:v>42181.061527777776</c:v>
                </c:pt>
                <c:pt idx="732">
                  <c:v>42181.062222222223</c:v>
                </c:pt>
                <c:pt idx="733">
                  <c:v>42181.062916666655</c:v>
                </c:pt>
                <c:pt idx="734">
                  <c:v>42181.063611111094</c:v>
                </c:pt>
                <c:pt idx="735">
                  <c:v>42181.064305555556</c:v>
                </c:pt>
                <c:pt idx="736">
                  <c:v>42181.065000000002</c:v>
                </c:pt>
                <c:pt idx="737">
                  <c:v>42181.065694444442</c:v>
                </c:pt>
                <c:pt idx="738">
                  <c:v>42181.066388888888</c:v>
                </c:pt>
                <c:pt idx="739">
                  <c:v>42181.067083333321</c:v>
                </c:pt>
                <c:pt idx="740">
                  <c:v>42181.067777777775</c:v>
                </c:pt>
                <c:pt idx="741">
                  <c:v>42181.068472222221</c:v>
                </c:pt>
                <c:pt idx="742">
                  <c:v>42181.069166666639</c:v>
                </c:pt>
                <c:pt idx="743">
                  <c:v>42181.0698611111</c:v>
                </c:pt>
                <c:pt idx="744">
                  <c:v>42181.070555555561</c:v>
                </c:pt>
                <c:pt idx="745">
                  <c:v>42181.071250000001</c:v>
                </c:pt>
                <c:pt idx="746">
                  <c:v>42181.071944444448</c:v>
                </c:pt>
                <c:pt idx="747">
                  <c:v>42181.072638888902</c:v>
                </c:pt>
                <c:pt idx="748">
                  <c:v>42181.073333333334</c:v>
                </c:pt>
                <c:pt idx="749">
                  <c:v>42181.07402777778</c:v>
                </c:pt>
                <c:pt idx="750">
                  <c:v>42181.07472222222</c:v>
                </c:pt>
                <c:pt idx="751">
                  <c:v>42181.075416666652</c:v>
                </c:pt>
                <c:pt idx="752">
                  <c:v>42181.076111111106</c:v>
                </c:pt>
                <c:pt idx="753">
                  <c:v>42181.076805555553</c:v>
                </c:pt>
                <c:pt idx="754">
                  <c:v>42181.077499999999</c:v>
                </c:pt>
                <c:pt idx="755">
                  <c:v>42181.078194444461</c:v>
                </c:pt>
                <c:pt idx="756">
                  <c:v>42181.078888888893</c:v>
                </c:pt>
                <c:pt idx="757">
                  <c:v>42181.079583333325</c:v>
                </c:pt>
                <c:pt idx="758">
                  <c:v>42181.080277777794</c:v>
                </c:pt>
                <c:pt idx="759">
                  <c:v>42181.080972222233</c:v>
                </c:pt>
                <c:pt idx="760">
                  <c:v>42181.081666666651</c:v>
                </c:pt>
                <c:pt idx="761">
                  <c:v>42181.082361111105</c:v>
                </c:pt>
                <c:pt idx="762">
                  <c:v>42181.083055555559</c:v>
                </c:pt>
                <c:pt idx="763">
                  <c:v>42181.083749999998</c:v>
                </c:pt>
                <c:pt idx="764">
                  <c:v>42181.084444444459</c:v>
                </c:pt>
                <c:pt idx="765">
                  <c:v>42181.085138888891</c:v>
                </c:pt>
                <c:pt idx="766">
                  <c:v>42181.085833333331</c:v>
                </c:pt>
                <c:pt idx="767">
                  <c:v>42181.086527777792</c:v>
                </c:pt>
                <c:pt idx="768">
                  <c:v>42181.087222222232</c:v>
                </c:pt>
                <c:pt idx="769">
                  <c:v>42181.087916666664</c:v>
                </c:pt>
                <c:pt idx="770">
                  <c:v>42181.08861111111</c:v>
                </c:pt>
                <c:pt idx="771">
                  <c:v>42181.089305555557</c:v>
                </c:pt>
                <c:pt idx="772">
                  <c:v>42181.09</c:v>
                </c:pt>
                <c:pt idx="773">
                  <c:v>42181.090694444443</c:v>
                </c:pt>
                <c:pt idx="774">
                  <c:v>42181.091388888875</c:v>
                </c:pt>
                <c:pt idx="775">
                  <c:v>42181.092083333322</c:v>
                </c:pt>
                <c:pt idx="776">
                  <c:v>42181.092777777776</c:v>
                </c:pt>
                <c:pt idx="777">
                  <c:v>42181.093472222208</c:v>
                </c:pt>
                <c:pt idx="778">
                  <c:v>42181.094166666648</c:v>
                </c:pt>
                <c:pt idx="779">
                  <c:v>42181.094861111094</c:v>
                </c:pt>
                <c:pt idx="780">
                  <c:v>42181.095555555556</c:v>
                </c:pt>
                <c:pt idx="781">
                  <c:v>42181.096250000002</c:v>
                </c:pt>
                <c:pt idx="782">
                  <c:v>42181.096944444442</c:v>
                </c:pt>
                <c:pt idx="783">
                  <c:v>42181.097638888888</c:v>
                </c:pt>
                <c:pt idx="784">
                  <c:v>42181.098333333335</c:v>
                </c:pt>
                <c:pt idx="785">
                  <c:v>42181.099027777775</c:v>
                </c:pt>
                <c:pt idx="786">
                  <c:v>42181.099722222207</c:v>
                </c:pt>
                <c:pt idx="787">
                  <c:v>42181.100416666653</c:v>
                </c:pt>
                <c:pt idx="788">
                  <c:v>42181.1011111111</c:v>
                </c:pt>
                <c:pt idx="789">
                  <c:v>42181.101805555554</c:v>
                </c:pt>
                <c:pt idx="790">
                  <c:v>42181.102500000001</c:v>
                </c:pt>
                <c:pt idx="791">
                  <c:v>42181.103194444448</c:v>
                </c:pt>
                <c:pt idx="792">
                  <c:v>42181.103888888887</c:v>
                </c:pt>
                <c:pt idx="793">
                  <c:v>42181.104583333334</c:v>
                </c:pt>
                <c:pt idx="794">
                  <c:v>42181.10527777778</c:v>
                </c:pt>
                <c:pt idx="795">
                  <c:v>42181.10597222222</c:v>
                </c:pt>
                <c:pt idx="796">
                  <c:v>42181.106666666652</c:v>
                </c:pt>
                <c:pt idx="797">
                  <c:v>42181.107361111084</c:v>
                </c:pt>
                <c:pt idx="798">
                  <c:v>42181.108055555553</c:v>
                </c:pt>
                <c:pt idx="799">
                  <c:v>42181.108749999999</c:v>
                </c:pt>
                <c:pt idx="800">
                  <c:v>42181.109444444446</c:v>
                </c:pt>
                <c:pt idx="801">
                  <c:v>42181.110138888893</c:v>
                </c:pt>
                <c:pt idx="802">
                  <c:v>42181.110833333332</c:v>
                </c:pt>
                <c:pt idx="803">
                  <c:v>42181.111527777779</c:v>
                </c:pt>
                <c:pt idx="804">
                  <c:v>42181.112222222233</c:v>
                </c:pt>
                <c:pt idx="805">
                  <c:v>42181.112916666665</c:v>
                </c:pt>
                <c:pt idx="806">
                  <c:v>42181.113611111105</c:v>
                </c:pt>
                <c:pt idx="807">
                  <c:v>42181.114305555559</c:v>
                </c:pt>
                <c:pt idx="808">
                  <c:v>42181.115000000005</c:v>
                </c:pt>
                <c:pt idx="809">
                  <c:v>42181.115694444459</c:v>
                </c:pt>
                <c:pt idx="810">
                  <c:v>42181.116388888891</c:v>
                </c:pt>
                <c:pt idx="811">
                  <c:v>42181.117083333324</c:v>
                </c:pt>
                <c:pt idx="812">
                  <c:v>42181.117777777778</c:v>
                </c:pt>
                <c:pt idx="813">
                  <c:v>42181.118472222232</c:v>
                </c:pt>
                <c:pt idx="814">
                  <c:v>42181.119166666649</c:v>
                </c:pt>
                <c:pt idx="815">
                  <c:v>42181.119861111096</c:v>
                </c:pt>
                <c:pt idx="816">
                  <c:v>42181.120555555557</c:v>
                </c:pt>
                <c:pt idx="817">
                  <c:v>42181.121249999997</c:v>
                </c:pt>
                <c:pt idx="818">
                  <c:v>42181.121944444436</c:v>
                </c:pt>
                <c:pt idx="819">
                  <c:v>42181.12263888889</c:v>
                </c:pt>
                <c:pt idx="820">
                  <c:v>42181.123333333322</c:v>
                </c:pt>
                <c:pt idx="821">
                  <c:v>42181.124027777776</c:v>
                </c:pt>
                <c:pt idx="822">
                  <c:v>42181.124722222208</c:v>
                </c:pt>
                <c:pt idx="823">
                  <c:v>42181.125416666648</c:v>
                </c:pt>
                <c:pt idx="824">
                  <c:v>42181.126111111094</c:v>
                </c:pt>
                <c:pt idx="825">
                  <c:v>42181.126805555556</c:v>
                </c:pt>
                <c:pt idx="826">
                  <c:v>42181.127499999995</c:v>
                </c:pt>
                <c:pt idx="827">
                  <c:v>42181.128194444442</c:v>
                </c:pt>
                <c:pt idx="828">
                  <c:v>42181.128888888888</c:v>
                </c:pt>
                <c:pt idx="829">
                  <c:v>42181.129583333321</c:v>
                </c:pt>
                <c:pt idx="830">
                  <c:v>42181.130277777782</c:v>
                </c:pt>
                <c:pt idx="831">
                  <c:v>42181.130972222221</c:v>
                </c:pt>
                <c:pt idx="832">
                  <c:v>42181.131666666639</c:v>
                </c:pt>
                <c:pt idx="833">
                  <c:v>42181.1323611111</c:v>
                </c:pt>
                <c:pt idx="834">
                  <c:v>42181.133055555554</c:v>
                </c:pt>
                <c:pt idx="835">
                  <c:v>42181.133749999994</c:v>
                </c:pt>
                <c:pt idx="836">
                  <c:v>42181.134444444448</c:v>
                </c:pt>
                <c:pt idx="837">
                  <c:v>42181.135138888887</c:v>
                </c:pt>
                <c:pt idx="838">
                  <c:v>42181.135833333334</c:v>
                </c:pt>
                <c:pt idx="839">
                  <c:v>42181.13652777778</c:v>
                </c:pt>
                <c:pt idx="840">
                  <c:v>42181.13722222222</c:v>
                </c:pt>
                <c:pt idx="841">
                  <c:v>42181.137916666652</c:v>
                </c:pt>
                <c:pt idx="842">
                  <c:v>42181.138611111106</c:v>
                </c:pt>
                <c:pt idx="843">
                  <c:v>42181.139305555538</c:v>
                </c:pt>
                <c:pt idx="844">
                  <c:v>42181.14</c:v>
                </c:pt>
                <c:pt idx="845">
                  <c:v>42181.140694444461</c:v>
                </c:pt>
                <c:pt idx="846">
                  <c:v>42181.141388888886</c:v>
                </c:pt>
                <c:pt idx="847">
                  <c:v>42181.142083333325</c:v>
                </c:pt>
                <c:pt idx="848">
                  <c:v>42181.142777777779</c:v>
                </c:pt>
                <c:pt idx="849">
                  <c:v>42181.143472222226</c:v>
                </c:pt>
                <c:pt idx="850">
                  <c:v>42181.144166666651</c:v>
                </c:pt>
                <c:pt idx="851">
                  <c:v>42181.144861111105</c:v>
                </c:pt>
                <c:pt idx="852">
                  <c:v>42181.145555555559</c:v>
                </c:pt>
                <c:pt idx="853">
                  <c:v>42181.146250000013</c:v>
                </c:pt>
                <c:pt idx="854">
                  <c:v>42181.146944444459</c:v>
                </c:pt>
                <c:pt idx="855">
                  <c:v>42181.147638888891</c:v>
                </c:pt>
                <c:pt idx="856">
                  <c:v>42181.148333333331</c:v>
                </c:pt>
                <c:pt idx="857">
                  <c:v>42181.149027777778</c:v>
                </c:pt>
                <c:pt idx="858">
                  <c:v>42181.149722222224</c:v>
                </c:pt>
                <c:pt idx="859">
                  <c:v>42181.150416666664</c:v>
                </c:pt>
                <c:pt idx="860">
                  <c:v>42181.151111111096</c:v>
                </c:pt>
                <c:pt idx="861">
                  <c:v>42181.151805555557</c:v>
                </c:pt>
                <c:pt idx="862">
                  <c:v>42181.152500000011</c:v>
                </c:pt>
                <c:pt idx="863">
                  <c:v>42181.153194444443</c:v>
                </c:pt>
                <c:pt idx="864">
                  <c:v>42181.15388888889</c:v>
                </c:pt>
                <c:pt idx="865">
                  <c:v>42181.154583333337</c:v>
                </c:pt>
                <c:pt idx="866">
                  <c:v>42181.155277777783</c:v>
                </c:pt>
                <c:pt idx="867">
                  <c:v>42181.155972222223</c:v>
                </c:pt>
                <c:pt idx="868">
                  <c:v>42181.156666666655</c:v>
                </c:pt>
                <c:pt idx="869">
                  <c:v>42181.157361111094</c:v>
                </c:pt>
                <c:pt idx="870">
                  <c:v>42181.158055555563</c:v>
                </c:pt>
                <c:pt idx="871">
                  <c:v>42181.158750000002</c:v>
                </c:pt>
                <c:pt idx="872">
                  <c:v>42181.159444444442</c:v>
                </c:pt>
                <c:pt idx="873">
                  <c:v>42181.160138888888</c:v>
                </c:pt>
                <c:pt idx="874">
                  <c:v>42181.160833333335</c:v>
                </c:pt>
                <c:pt idx="875">
                  <c:v>42181.161527777775</c:v>
                </c:pt>
                <c:pt idx="876">
                  <c:v>42181.162222222221</c:v>
                </c:pt>
                <c:pt idx="877">
                  <c:v>42181.162916666653</c:v>
                </c:pt>
                <c:pt idx="878">
                  <c:v>42181.1636111111</c:v>
                </c:pt>
                <c:pt idx="879">
                  <c:v>42181.164305555554</c:v>
                </c:pt>
                <c:pt idx="880">
                  <c:v>42181.165000000001</c:v>
                </c:pt>
                <c:pt idx="881">
                  <c:v>42181.165694444448</c:v>
                </c:pt>
                <c:pt idx="882">
                  <c:v>42181.166388888887</c:v>
                </c:pt>
                <c:pt idx="883">
                  <c:v>42181.167083333319</c:v>
                </c:pt>
                <c:pt idx="884">
                  <c:v>42181.167777777766</c:v>
                </c:pt>
                <c:pt idx="885">
                  <c:v>42181.16847222222</c:v>
                </c:pt>
                <c:pt idx="886">
                  <c:v>42181.169166666637</c:v>
                </c:pt>
                <c:pt idx="887">
                  <c:v>42181.169861111084</c:v>
                </c:pt>
                <c:pt idx="888">
                  <c:v>42181.170555555553</c:v>
                </c:pt>
                <c:pt idx="889">
                  <c:v>42181.171249999999</c:v>
                </c:pt>
                <c:pt idx="890">
                  <c:v>42181.171944444446</c:v>
                </c:pt>
                <c:pt idx="891">
                  <c:v>42181.172638888893</c:v>
                </c:pt>
                <c:pt idx="892">
                  <c:v>42181.173333333325</c:v>
                </c:pt>
                <c:pt idx="893">
                  <c:v>42181.174027777779</c:v>
                </c:pt>
                <c:pt idx="894">
                  <c:v>42181.174722222226</c:v>
                </c:pt>
                <c:pt idx="895">
                  <c:v>42181.175416666651</c:v>
                </c:pt>
                <c:pt idx="896">
                  <c:v>42181.176111111105</c:v>
                </c:pt>
                <c:pt idx="897">
                  <c:v>42181.176805555559</c:v>
                </c:pt>
                <c:pt idx="898">
                  <c:v>42181.177499999998</c:v>
                </c:pt>
                <c:pt idx="899">
                  <c:v>42181.178194444459</c:v>
                </c:pt>
                <c:pt idx="900">
                  <c:v>42181.178888888891</c:v>
                </c:pt>
                <c:pt idx="901">
                  <c:v>42181.179583333324</c:v>
                </c:pt>
                <c:pt idx="902">
                  <c:v>42181.180277777792</c:v>
                </c:pt>
                <c:pt idx="903">
                  <c:v>42181.180972222232</c:v>
                </c:pt>
                <c:pt idx="904">
                  <c:v>42181.181666666649</c:v>
                </c:pt>
                <c:pt idx="905">
                  <c:v>42181.182361111096</c:v>
                </c:pt>
                <c:pt idx="906">
                  <c:v>42181.183055555557</c:v>
                </c:pt>
                <c:pt idx="907">
                  <c:v>42181.183749999997</c:v>
                </c:pt>
                <c:pt idx="908">
                  <c:v>42181.184444444443</c:v>
                </c:pt>
                <c:pt idx="909">
                  <c:v>42181.18513888889</c:v>
                </c:pt>
                <c:pt idx="910">
                  <c:v>42181.185833333337</c:v>
                </c:pt>
                <c:pt idx="911">
                  <c:v>42181.186527777783</c:v>
                </c:pt>
                <c:pt idx="912">
                  <c:v>42181.187222222223</c:v>
                </c:pt>
                <c:pt idx="913">
                  <c:v>42181.187916666655</c:v>
                </c:pt>
                <c:pt idx="914">
                  <c:v>42181.188611111109</c:v>
                </c:pt>
                <c:pt idx="915">
                  <c:v>42181.189305555556</c:v>
                </c:pt>
                <c:pt idx="916">
                  <c:v>42181.19</c:v>
                </c:pt>
                <c:pt idx="917">
                  <c:v>42181.190694444442</c:v>
                </c:pt>
                <c:pt idx="918">
                  <c:v>42181.191388888874</c:v>
                </c:pt>
                <c:pt idx="919">
                  <c:v>42181.192083333321</c:v>
                </c:pt>
                <c:pt idx="920">
                  <c:v>42181.192777777775</c:v>
                </c:pt>
                <c:pt idx="921">
                  <c:v>42181.193472222207</c:v>
                </c:pt>
                <c:pt idx="922">
                  <c:v>42181.194166666639</c:v>
                </c:pt>
                <c:pt idx="923">
                  <c:v>42181.1948611111</c:v>
                </c:pt>
                <c:pt idx="924">
                  <c:v>42181.195555555554</c:v>
                </c:pt>
                <c:pt idx="925">
                  <c:v>42181.196250000001</c:v>
                </c:pt>
                <c:pt idx="926">
                  <c:v>42181.196944444448</c:v>
                </c:pt>
                <c:pt idx="927">
                  <c:v>42181.197638888887</c:v>
                </c:pt>
                <c:pt idx="928">
                  <c:v>42181.198333333334</c:v>
                </c:pt>
                <c:pt idx="929">
                  <c:v>42181.199027777766</c:v>
                </c:pt>
                <c:pt idx="930">
                  <c:v>42181.199722222198</c:v>
                </c:pt>
                <c:pt idx="931">
                  <c:v>42181.200416666652</c:v>
                </c:pt>
                <c:pt idx="932">
                  <c:v>42181.201111111084</c:v>
                </c:pt>
                <c:pt idx="933">
                  <c:v>42181.201805555538</c:v>
                </c:pt>
                <c:pt idx="934">
                  <c:v>42181.202499999999</c:v>
                </c:pt>
                <c:pt idx="935">
                  <c:v>42181.203194444446</c:v>
                </c:pt>
                <c:pt idx="936">
                  <c:v>42181.203888888886</c:v>
                </c:pt>
                <c:pt idx="937">
                  <c:v>42181.204583333325</c:v>
                </c:pt>
                <c:pt idx="938">
                  <c:v>42181.205277777779</c:v>
                </c:pt>
                <c:pt idx="939">
                  <c:v>42181.205972222226</c:v>
                </c:pt>
                <c:pt idx="940">
                  <c:v>42181.206666666651</c:v>
                </c:pt>
                <c:pt idx="941">
                  <c:v>42181.207361111083</c:v>
                </c:pt>
                <c:pt idx="942">
                  <c:v>42181.208055555559</c:v>
                </c:pt>
                <c:pt idx="943">
                  <c:v>42181.208749999998</c:v>
                </c:pt>
                <c:pt idx="944">
                  <c:v>42181.209444444445</c:v>
                </c:pt>
                <c:pt idx="945">
                  <c:v>42181.210138888891</c:v>
                </c:pt>
                <c:pt idx="946">
                  <c:v>42181.210833333331</c:v>
                </c:pt>
                <c:pt idx="947">
                  <c:v>42181.211527777778</c:v>
                </c:pt>
                <c:pt idx="948">
                  <c:v>42181.212222222232</c:v>
                </c:pt>
                <c:pt idx="949">
                  <c:v>42181.212916666664</c:v>
                </c:pt>
                <c:pt idx="950">
                  <c:v>42181.213611111096</c:v>
                </c:pt>
                <c:pt idx="951">
                  <c:v>42181.214305555557</c:v>
                </c:pt>
                <c:pt idx="952">
                  <c:v>42181.215000000004</c:v>
                </c:pt>
                <c:pt idx="953">
                  <c:v>42181.215694444443</c:v>
                </c:pt>
                <c:pt idx="954">
                  <c:v>42181.21638888889</c:v>
                </c:pt>
                <c:pt idx="955">
                  <c:v>42181.217083333322</c:v>
                </c:pt>
                <c:pt idx="956">
                  <c:v>42181.217777777776</c:v>
                </c:pt>
                <c:pt idx="957">
                  <c:v>42181.218472222223</c:v>
                </c:pt>
                <c:pt idx="958">
                  <c:v>42181.219166666648</c:v>
                </c:pt>
                <c:pt idx="959">
                  <c:v>42181.219861111094</c:v>
                </c:pt>
                <c:pt idx="960">
                  <c:v>42181.220555555556</c:v>
                </c:pt>
                <c:pt idx="961">
                  <c:v>42181.221249999995</c:v>
                </c:pt>
                <c:pt idx="962">
                  <c:v>42181.221944444434</c:v>
                </c:pt>
                <c:pt idx="963">
                  <c:v>42181.222638888888</c:v>
                </c:pt>
                <c:pt idx="964">
                  <c:v>42181.223333333321</c:v>
                </c:pt>
                <c:pt idx="965">
                  <c:v>42181.224027777775</c:v>
                </c:pt>
                <c:pt idx="966">
                  <c:v>42181.224722222207</c:v>
                </c:pt>
                <c:pt idx="967">
                  <c:v>42181.225416666639</c:v>
                </c:pt>
                <c:pt idx="968">
                  <c:v>42181.2261111111</c:v>
                </c:pt>
                <c:pt idx="969">
                  <c:v>42181.226805555554</c:v>
                </c:pt>
                <c:pt idx="970">
                  <c:v>42181.227499999994</c:v>
                </c:pt>
                <c:pt idx="971">
                  <c:v>42181.228194444448</c:v>
                </c:pt>
                <c:pt idx="972">
                  <c:v>42181.228888888887</c:v>
                </c:pt>
                <c:pt idx="973">
                  <c:v>42181.229583333319</c:v>
                </c:pt>
                <c:pt idx="974">
                  <c:v>42181.23027777778</c:v>
                </c:pt>
                <c:pt idx="975">
                  <c:v>42181.23097222222</c:v>
                </c:pt>
                <c:pt idx="976">
                  <c:v>42181.231666666637</c:v>
                </c:pt>
                <c:pt idx="977">
                  <c:v>42181.232361111084</c:v>
                </c:pt>
                <c:pt idx="978">
                  <c:v>42181.233055555538</c:v>
                </c:pt>
                <c:pt idx="979">
                  <c:v>42181.233749999985</c:v>
                </c:pt>
                <c:pt idx="980">
                  <c:v>42181.234444444446</c:v>
                </c:pt>
                <c:pt idx="981">
                  <c:v>42181.235138888886</c:v>
                </c:pt>
                <c:pt idx="982">
                  <c:v>42181.235833333325</c:v>
                </c:pt>
                <c:pt idx="983">
                  <c:v>42181.236527777779</c:v>
                </c:pt>
                <c:pt idx="984">
                  <c:v>42181.237222222226</c:v>
                </c:pt>
                <c:pt idx="985">
                  <c:v>42181.237916666651</c:v>
                </c:pt>
                <c:pt idx="986">
                  <c:v>42181.238611111105</c:v>
                </c:pt>
                <c:pt idx="987">
                  <c:v>42181.239305555544</c:v>
                </c:pt>
                <c:pt idx="988">
                  <c:v>42181.24</c:v>
                </c:pt>
                <c:pt idx="989">
                  <c:v>42181.240694444459</c:v>
                </c:pt>
                <c:pt idx="990">
                  <c:v>42181.241388888884</c:v>
                </c:pt>
                <c:pt idx="991">
                  <c:v>42181.242083333324</c:v>
                </c:pt>
                <c:pt idx="992">
                  <c:v>42181.242777777778</c:v>
                </c:pt>
                <c:pt idx="993">
                  <c:v>42181.243472222224</c:v>
                </c:pt>
                <c:pt idx="994">
                  <c:v>42181.244166666649</c:v>
                </c:pt>
                <c:pt idx="995">
                  <c:v>42181.244861111096</c:v>
                </c:pt>
                <c:pt idx="996">
                  <c:v>42181.245555555557</c:v>
                </c:pt>
                <c:pt idx="997">
                  <c:v>42181.246250000011</c:v>
                </c:pt>
                <c:pt idx="998">
                  <c:v>42181.246944444443</c:v>
                </c:pt>
                <c:pt idx="999">
                  <c:v>42181.24763888889</c:v>
                </c:pt>
                <c:pt idx="1000">
                  <c:v>42181.248333333337</c:v>
                </c:pt>
                <c:pt idx="1001">
                  <c:v>42181.249027777776</c:v>
                </c:pt>
                <c:pt idx="1002">
                  <c:v>42181.249722222208</c:v>
                </c:pt>
                <c:pt idx="1003">
                  <c:v>42181.250416666655</c:v>
                </c:pt>
                <c:pt idx="1004">
                  <c:v>42181.251111111094</c:v>
                </c:pt>
                <c:pt idx="1005">
                  <c:v>42181.251805555556</c:v>
                </c:pt>
                <c:pt idx="1006">
                  <c:v>42181.252500000002</c:v>
                </c:pt>
                <c:pt idx="1007">
                  <c:v>42181.253194444442</c:v>
                </c:pt>
                <c:pt idx="1008">
                  <c:v>42181.253888888888</c:v>
                </c:pt>
                <c:pt idx="1009">
                  <c:v>42181.254583333335</c:v>
                </c:pt>
                <c:pt idx="1010">
                  <c:v>42181.255277777782</c:v>
                </c:pt>
                <c:pt idx="1011">
                  <c:v>42181.255972222221</c:v>
                </c:pt>
                <c:pt idx="1012">
                  <c:v>42181.256666666653</c:v>
                </c:pt>
                <c:pt idx="1013">
                  <c:v>42181.2573611111</c:v>
                </c:pt>
                <c:pt idx="1014">
                  <c:v>42181.258055555561</c:v>
                </c:pt>
                <c:pt idx="1015">
                  <c:v>42181.258750000001</c:v>
                </c:pt>
                <c:pt idx="1016">
                  <c:v>42181.259444444448</c:v>
                </c:pt>
                <c:pt idx="1017">
                  <c:v>42181.260138888887</c:v>
                </c:pt>
                <c:pt idx="1018">
                  <c:v>42181.260833333334</c:v>
                </c:pt>
                <c:pt idx="1019">
                  <c:v>42181.261527777766</c:v>
                </c:pt>
                <c:pt idx="1020">
                  <c:v>42181.26222222222</c:v>
                </c:pt>
                <c:pt idx="1021">
                  <c:v>42181.262916666652</c:v>
                </c:pt>
                <c:pt idx="1022">
                  <c:v>42181.263611111084</c:v>
                </c:pt>
                <c:pt idx="1023">
                  <c:v>42181.264305555538</c:v>
                </c:pt>
                <c:pt idx="1024">
                  <c:v>42181.264999999999</c:v>
                </c:pt>
                <c:pt idx="1025">
                  <c:v>42181.265694444446</c:v>
                </c:pt>
                <c:pt idx="1026">
                  <c:v>42181.266388888886</c:v>
                </c:pt>
                <c:pt idx="1027">
                  <c:v>42181.267083333303</c:v>
                </c:pt>
                <c:pt idx="1028">
                  <c:v>42181.267777777764</c:v>
                </c:pt>
                <c:pt idx="1029">
                  <c:v>42181.268472222226</c:v>
                </c:pt>
                <c:pt idx="1030">
                  <c:v>42181.269166666636</c:v>
                </c:pt>
                <c:pt idx="1031">
                  <c:v>42181.269861111083</c:v>
                </c:pt>
                <c:pt idx="1032">
                  <c:v>42181.270555555559</c:v>
                </c:pt>
                <c:pt idx="1033">
                  <c:v>42181.271249999998</c:v>
                </c:pt>
                <c:pt idx="1034">
                  <c:v>42181.271944444445</c:v>
                </c:pt>
                <c:pt idx="1035">
                  <c:v>42181.272638888891</c:v>
                </c:pt>
                <c:pt idx="1036">
                  <c:v>42181.273333333324</c:v>
                </c:pt>
                <c:pt idx="1037">
                  <c:v>42181.274027777778</c:v>
                </c:pt>
                <c:pt idx="1038">
                  <c:v>42181.274722222224</c:v>
                </c:pt>
                <c:pt idx="1039">
                  <c:v>42181.275416666649</c:v>
                </c:pt>
                <c:pt idx="1040">
                  <c:v>42181.276111111096</c:v>
                </c:pt>
                <c:pt idx="1041">
                  <c:v>42181.276805555557</c:v>
                </c:pt>
                <c:pt idx="1042">
                  <c:v>42181.277499999997</c:v>
                </c:pt>
                <c:pt idx="1043">
                  <c:v>42181.278194444443</c:v>
                </c:pt>
                <c:pt idx="1044">
                  <c:v>42181.27888888889</c:v>
                </c:pt>
                <c:pt idx="1045">
                  <c:v>42181.279583333322</c:v>
                </c:pt>
                <c:pt idx="1046">
                  <c:v>42181.280277777783</c:v>
                </c:pt>
                <c:pt idx="1047">
                  <c:v>42181.280972222223</c:v>
                </c:pt>
                <c:pt idx="1048">
                  <c:v>42181.281666666648</c:v>
                </c:pt>
                <c:pt idx="1049">
                  <c:v>42181.282361111094</c:v>
                </c:pt>
                <c:pt idx="1050">
                  <c:v>42181.283055555556</c:v>
                </c:pt>
                <c:pt idx="1051">
                  <c:v>42181.283749999995</c:v>
                </c:pt>
                <c:pt idx="1052">
                  <c:v>42181.284444444442</c:v>
                </c:pt>
                <c:pt idx="1053">
                  <c:v>42181.285138888888</c:v>
                </c:pt>
                <c:pt idx="1054">
                  <c:v>42181.285833333335</c:v>
                </c:pt>
                <c:pt idx="1055">
                  <c:v>42181.286527777782</c:v>
                </c:pt>
                <c:pt idx="1056">
                  <c:v>42181.287222222221</c:v>
                </c:pt>
                <c:pt idx="1057">
                  <c:v>42181.287916666653</c:v>
                </c:pt>
                <c:pt idx="1058">
                  <c:v>42181.288611111115</c:v>
                </c:pt>
                <c:pt idx="1059">
                  <c:v>42181.289305555554</c:v>
                </c:pt>
                <c:pt idx="1060">
                  <c:v>42181.29</c:v>
                </c:pt>
                <c:pt idx="1061">
                  <c:v>42181.290694444448</c:v>
                </c:pt>
                <c:pt idx="1062">
                  <c:v>42181.291388888872</c:v>
                </c:pt>
                <c:pt idx="1063">
                  <c:v>42181.292083333319</c:v>
                </c:pt>
                <c:pt idx="1064">
                  <c:v>42181.292777777766</c:v>
                </c:pt>
                <c:pt idx="1065">
                  <c:v>42181.293472222198</c:v>
                </c:pt>
                <c:pt idx="1066">
                  <c:v>42181.294166666637</c:v>
                </c:pt>
                <c:pt idx="1067">
                  <c:v>42181.294861111084</c:v>
                </c:pt>
                <c:pt idx="1068">
                  <c:v>42181.295555555538</c:v>
                </c:pt>
                <c:pt idx="1069">
                  <c:v>42181.296249999999</c:v>
                </c:pt>
                <c:pt idx="1070">
                  <c:v>42181.296944444446</c:v>
                </c:pt>
                <c:pt idx="1071">
                  <c:v>42181.297638888886</c:v>
                </c:pt>
                <c:pt idx="1072">
                  <c:v>42181.298333333325</c:v>
                </c:pt>
                <c:pt idx="1073">
                  <c:v>42181.299027777764</c:v>
                </c:pt>
                <c:pt idx="1074">
                  <c:v>42181.299722222204</c:v>
                </c:pt>
                <c:pt idx="1075">
                  <c:v>42181.300416666665</c:v>
                </c:pt>
                <c:pt idx="1076">
                  <c:v>42181.301111111105</c:v>
                </c:pt>
                <c:pt idx="1077">
                  <c:v>42181.301805555559</c:v>
                </c:pt>
                <c:pt idx="1078">
                  <c:v>42181.302500000013</c:v>
                </c:pt>
                <c:pt idx="1079">
                  <c:v>42181.303194444459</c:v>
                </c:pt>
                <c:pt idx="1080">
                  <c:v>42181.303888888891</c:v>
                </c:pt>
                <c:pt idx="1081">
                  <c:v>42181.304583333331</c:v>
                </c:pt>
                <c:pt idx="1082">
                  <c:v>42181.305277777792</c:v>
                </c:pt>
                <c:pt idx="1083">
                  <c:v>42181.305972222232</c:v>
                </c:pt>
                <c:pt idx="1084">
                  <c:v>42181.306666666664</c:v>
                </c:pt>
                <c:pt idx="1085">
                  <c:v>42181.307361111096</c:v>
                </c:pt>
                <c:pt idx="1086">
                  <c:v>42181.308055555572</c:v>
                </c:pt>
                <c:pt idx="1087">
                  <c:v>42181.308750000011</c:v>
                </c:pt>
                <c:pt idx="1088">
                  <c:v>42181.309444444443</c:v>
                </c:pt>
                <c:pt idx="1089">
                  <c:v>42181.310138888904</c:v>
                </c:pt>
                <c:pt idx="1090">
                  <c:v>42181.310833333351</c:v>
                </c:pt>
                <c:pt idx="1091">
                  <c:v>42181.311527777783</c:v>
                </c:pt>
                <c:pt idx="1092">
                  <c:v>42181.312222222237</c:v>
                </c:pt>
                <c:pt idx="1093">
                  <c:v>42181.312916666669</c:v>
                </c:pt>
                <c:pt idx="1094">
                  <c:v>42181.313611111109</c:v>
                </c:pt>
                <c:pt idx="1095">
                  <c:v>42181.314305555563</c:v>
                </c:pt>
                <c:pt idx="1096">
                  <c:v>42181.315000000002</c:v>
                </c:pt>
                <c:pt idx="1097">
                  <c:v>42181.315694444456</c:v>
                </c:pt>
                <c:pt idx="1098">
                  <c:v>42181.316388888903</c:v>
                </c:pt>
                <c:pt idx="1099">
                  <c:v>42181.317083333335</c:v>
                </c:pt>
                <c:pt idx="1100">
                  <c:v>42181.317777777782</c:v>
                </c:pt>
                <c:pt idx="1101">
                  <c:v>42181.318472222236</c:v>
                </c:pt>
                <c:pt idx="1102">
                  <c:v>42181.319166666653</c:v>
                </c:pt>
                <c:pt idx="1103">
                  <c:v>42181.319861111115</c:v>
                </c:pt>
                <c:pt idx="1104">
                  <c:v>42181.320555555561</c:v>
                </c:pt>
                <c:pt idx="1105">
                  <c:v>42181.321250000001</c:v>
                </c:pt>
                <c:pt idx="1106">
                  <c:v>42181.321944444448</c:v>
                </c:pt>
                <c:pt idx="1107">
                  <c:v>42181.322638888902</c:v>
                </c:pt>
                <c:pt idx="1108">
                  <c:v>42181.323333333334</c:v>
                </c:pt>
                <c:pt idx="1109">
                  <c:v>42181.32402777778</c:v>
                </c:pt>
                <c:pt idx="1110">
                  <c:v>42181.32472222222</c:v>
                </c:pt>
                <c:pt idx="1111">
                  <c:v>42181.325416666652</c:v>
                </c:pt>
                <c:pt idx="1112">
                  <c:v>42181.326111111106</c:v>
                </c:pt>
                <c:pt idx="1113">
                  <c:v>42181.326805555553</c:v>
                </c:pt>
                <c:pt idx="1114">
                  <c:v>42181.327499999999</c:v>
                </c:pt>
                <c:pt idx="1115">
                  <c:v>42181.328194444461</c:v>
                </c:pt>
                <c:pt idx="1116">
                  <c:v>42181.328888888893</c:v>
                </c:pt>
                <c:pt idx="1117">
                  <c:v>42181.329583333325</c:v>
                </c:pt>
                <c:pt idx="1118">
                  <c:v>42181.330277777794</c:v>
                </c:pt>
                <c:pt idx="1119">
                  <c:v>42181.330972222233</c:v>
                </c:pt>
                <c:pt idx="1120">
                  <c:v>42181.331666666651</c:v>
                </c:pt>
                <c:pt idx="1121">
                  <c:v>42181.332361111105</c:v>
                </c:pt>
                <c:pt idx="1122">
                  <c:v>42181.333055555559</c:v>
                </c:pt>
                <c:pt idx="1123">
                  <c:v>42181.333749999998</c:v>
                </c:pt>
                <c:pt idx="1124">
                  <c:v>42181.334444444459</c:v>
                </c:pt>
                <c:pt idx="1125">
                  <c:v>42181.335138888891</c:v>
                </c:pt>
                <c:pt idx="1126">
                  <c:v>42181.335833333331</c:v>
                </c:pt>
                <c:pt idx="1127">
                  <c:v>42181.336527777792</c:v>
                </c:pt>
                <c:pt idx="1128">
                  <c:v>42181.337222222232</c:v>
                </c:pt>
                <c:pt idx="1129">
                  <c:v>42181.337916666664</c:v>
                </c:pt>
                <c:pt idx="1130">
                  <c:v>42181.33861111111</c:v>
                </c:pt>
                <c:pt idx="1131">
                  <c:v>42181.339305555557</c:v>
                </c:pt>
                <c:pt idx="1132">
                  <c:v>42181.340000000011</c:v>
                </c:pt>
                <c:pt idx="1133">
                  <c:v>42181.340694444465</c:v>
                </c:pt>
                <c:pt idx="1134">
                  <c:v>42181.34138888889</c:v>
                </c:pt>
                <c:pt idx="1135">
                  <c:v>42181.342083333337</c:v>
                </c:pt>
                <c:pt idx="1136">
                  <c:v>42181.342777777783</c:v>
                </c:pt>
                <c:pt idx="1137">
                  <c:v>42181.343472222223</c:v>
                </c:pt>
                <c:pt idx="1138">
                  <c:v>42181.344166666655</c:v>
                </c:pt>
                <c:pt idx="1139">
                  <c:v>42181.344861111109</c:v>
                </c:pt>
                <c:pt idx="1140">
                  <c:v>42181.345555555563</c:v>
                </c:pt>
                <c:pt idx="1141">
                  <c:v>42181.346250000017</c:v>
                </c:pt>
                <c:pt idx="1142">
                  <c:v>42181.346944444456</c:v>
                </c:pt>
                <c:pt idx="1143">
                  <c:v>42181.347638888903</c:v>
                </c:pt>
                <c:pt idx="1144">
                  <c:v>42181.348333333342</c:v>
                </c:pt>
                <c:pt idx="1145">
                  <c:v>42181.349027777782</c:v>
                </c:pt>
                <c:pt idx="1146">
                  <c:v>42181.349722222221</c:v>
                </c:pt>
                <c:pt idx="1147">
                  <c:v>42181.350416666668</c:v>
                </c:pt>
                <c:pt idx="1148">
                  <c:v>42181.351111111115</c:v>
                </c:pt>
                <c:pt idx="1149">
                  <c:v>42181.351805555561</c:v>
                </c:pt>
                <c:pt idx="1150">
                  <c:v>42181.352500000015</c:v>
                </c:pt>
                <c:pt idx="1151">
                  <c:v>42181.353194444469</c:v>
                </c:pt>
                <c:pt idx="1152">
                  <c:v>42181.353888888902</c:v>
                </c:pt>
                <c:pt idx="1153">
                  <c:v>42181.354583333341</c:v>
                </c:pt>
                <c:pt idx="1154">
                  <c:v>42181.355277777795</c:v>
                </c:pt>
                <c:pt idx="1155">
                  <c:v>42181.355972222234</c:v>
                </c:pt>
                <c:pt idx="1156">
                  <c:v>42181.356666666667</c:v>
                </c:pt>
                <c:pt idx="1157">
                  <c:v>42181.357361111106</c:v>
                </c:pt>
                <c:pt idx="1158">
                  <c:v>42181.358055555567</c:v>
                </c:pt>
                <c:pt idx="1159">
                  <c:v>42181.358750000014</c:v>
                </c:pt>
                <c:pt idx="1160">
                  <c:v>42181.359444444461</c:v>
                </c:pt>
                <c:pt idx="1161">
                  <c:v>42181.360138888893</c:v>
                </c:pt>
                <c:pt idx="1162">
                  <c:v>42181.360833333332</c:v>
                </c:pt>
                <c:pt idx="1163">
                  <c:v>42181.361527777779</c:v>
                </c:pt>
                <c:pt idx="1164">
                  <c:v>42181.362222222233</c:v>
                </c:pt>
                <c:pt idx="1165">
                  <c:v>42181.362916666665</c:v>
                </c:pt>
                <c:pt idx="1166">
                  <c:v>42181.363611111105</c:v>
                </c:pt>
                <c:pt idx="1167">
                  <c:v>42181.364305555559</c:v>
                </c:pt>
                <c:pt idx="1168">
                  <c:v>42181.365000000005</c:v>
                </c:pt>
                <c:pt idx="1169">
                  <c:v>42181.365694444459</c:v>
                </c:pt>
                <c:pt idx="1170">
                  <c:v>42181.366388888891</c:v>
                </c:pt>
                <c:pt idx="1171">
                  <c:v>42181.367083333324</c:v>
                </c:pt>
                <c:pt idx="1172">
                  <c:v>42181.367777777778</c:v>
                </c:pt>
                <c:pt idx="1173">
                  <c:v>42181.368472222232</c:v>
                </c:pt>
                <c:pt idx="1174">
                  <c:v>42181.369166666649</c:v>
                </c:pt>
                <c:pt idx="1175">
                  <c:v>42181.369861111096</c:v>
                </c:pt>
                <c:pt idx="1176">
                  <c:v>42181.370555555572</c:v>
                </c:pt>
                <c:pt idx="1177">
                  <c:v>42181.371250000011</c:v>
                </c:pt>
                <c:pt idx="1178">
                  <c:v>42181.371944444443</c:v>
                </c:pt>
                <c:pt idx="1179">
                  <c:v>42181.372638888904</c:v>
                </c:pt>
                <c:pt idx="1180">
                  <c:v>42181.373333333337</c:v>
                </c:pt>
                <c:pt idx="1181">
                  <c:v>42181.374027777783</c:v>
                </c:pt>
                <c:pt idx="1182">
                  <c:v>42181.374722222223</c:v>
                </c:pt>
                <c:pt idx="1183">
                  <c:v>42181.375416666655</c:v>
                </c:pt>
                <c:pt idx="1184">
                  <c:v>42181.376111111109</c:v>
                </c:pt>
                <c:pt idx="1185">
                  <c:v>42181.376805555563</c:v>
                </c:pt>
                <c:pt idx="1186">
                  <c:v>42181.377500000002</c:v>
                </c:pt>
                <c:pt idx="1187">
                  <c:v>42181.378194444456</c:v>
                </c:pt>
                <c:pt idx="1188">
                  <c:v>42181.378888888903</c:v>
                </c:pt>
                <c:pt idx="1189">
                  <c:v>42181.379583333335</c:v>
                </c:pt>
                <c:pt idx="1190">
                  <c:v>42181.380277777796</c:v>
                </c:pt>
                <c:pt idx="1191">
                  <c:v>42181.380972222236</c:v>
                </c:pt>
                <c:pt idx="1192">
                  <c:v>42181.381666666653</c:v>
                </c:pt>
                <c:pt idx="1193">
                  <c:v>42181.382361111115</c:v>
                </c:pt>
                <c:pt idx="1194">
                  <c:v>42181.383055555561</c:v>
                </c:pt>
                <c:pt idx="1195">
                  <c:v>42181.383750000001</c:v>
                </c:pt>
                <c:pt idx="1196">
                  <c:v>42181.384444444469</c:v>
                </c:pt>
                <c:pt idx="1197">
                  <c:v>42181.385138888902</c:v>
                </c:pt>
                <c:pt idx="1198">
                  <c:v>42181.385833333341</c:v>
                </c:pt>
                <c:pt idx="1199">
                  <c:v>42181.386527777795</c:v>
                </c:pt>
                <c:pt idx="1200">
                  <c:v>42181.387222222234</c:v>
                </c:pt>
                <c:pt idx="1201">
                  <c:v>42181.387916666667</c:v>
                </c:pt>
                <c:pt idx="1202">
                  <c:v>42181.388611111113</c:v>
                </c:pt>
                <c:pt idx="1203">
                  <c:v>42181.389305555553</c:v>
                </c:pt>
                <c:pt idx="1204">
                  <c:v>42181.39</c:v>
                </c:pt>
                <c:pt idx="1205">
                  <c:v>42181.390694444461</c:v>
                </c:pt>
                <c:pt idx="1206">
                  <c:v>42181.391388888886</c:v>
                </c:pt>
                <c:pt idx="1207">
                  <c:v>42181.392083333325</c:v>
                </c:pt>
                <c:pt idx="1208">
                  <c:v>42181.392777777779</c:v>
                </c:pt>
                <c:pt idx="1209">
                  <c:v>42181.393472222226</c:v>
                </c:pt>
                <c:pt idx="1210">
                  <c:v>42181.394166666651</c:v>
                </c:pt>
                <c:pt idx="1211">
                  <c:v>42181.394861111105</c:v>
                </c:pt>
                <c:pt idx="1212">
                  <c:v>42181.395555555559</c:v>
                </c:pt>
                <c:pt idx="1213">
                  <c:v>42181.396250000013</c:v>
                </c:pt>
                <c:pt idx="1214">
                  <c:v>42181.396944444459</c:v>
                </c:pt>
                <c:pt idx="1215">
                  <c:v>42181.397638888891</c:v>
                </c:pt>
                <c:pt idx="1216">
                  <c:v>42181.398333333331</c:v>
                </c:pt>
                <c:pt idx="1217">
                  <c:v>42181.399027777778</c:v>
                </c:pt>
                <c:pt idx="1218">
                  <c:v>42181.399722222224</c:v>
                </c:pt>
                <c:pt idx="1219">
                  <c:v>42181.400416666664</c:v>
                </c:pt>
                <c:pt idx="1220">
                  <c:v>42181.401111111096</c:v>
                </c:pt>
                <c:pt idx="1221">
                  <c:v>42181.401805555557</c:v>
                </c:pt>
                <c:pt idx="1222">
                  <c:v>42181.402500000011</c:v>
                </c:pt>
                <c:pt idx="1223">
                  <c:v>42181.403194444443</c:v>
                </c:pt>
                <c:pt idx="1224">
                  <c:v>42181.40388888889</c:v>
                </c:pt>
                <c:pt idx="1225">
                  <c:v>42181.404583333337</c:v>
                </c:pt>
                <c:pt idx="1226">
                  <c:v>42181.405277777783</c:v>
                </c:pt>
                <c:pt idx="1227">
                  <c:v>42181.405972222223</c:v>
                </c:pt>
                <c:pt idx="1228">
                  <c:v>42181.406666666655</c:v>
                </c:pt>
                <c:pt idx="1229">
                  <c:v>42181.407361111094</c:v>
                </c:pt>
                <c:pt idx="1230">
                  <c:v>42181.408055555563</c:v>
                </c:pt>
                <c:pt idx="1231">
                  <c:v>42181.408750000002</c:v>
                </c:pt>
                <c:pt idx="1232">
                  <c:v>42181.409444444442</c:v>
                </c:pt>
                <c:pt idx="1233">
                  <c:v>42181.410138888903</c:v>
                </c:pt>
                <c:pt idx="1234">
                  <c:v>42181.410833333342</c:v>
                </c:pt>
                <c:pt idx="1235">
                  <c:v>42181.411527777782</c:v>
                </c:pt>
                <c:pt idx="1236">
                  <c:v>42181.412222222236</c:v>
                </c:pt>
                <c:pt idx="1237">
                  <c:v>42181.412916666668</c:v>
                </c:pt>
                <c:pt idx="1238">
                  <c:v>42181.413611111115</c:v>
                </c:pt>
                <c:pt idx="1239">
                  <c:v>42181.414305555561</c:v>
                </c:pt>
                <c:pt idx="1240">
                  <c:v>42181.415000000001</c:v>
                </c:pt>
                <c:pt idx="1241">
                  <c:v>42181.415694444469</c:v>
                </c:pt>
                <c:pt idx="1242">
                  <c:v>42181.416388888902</c:v>
                </c:pt>
                <c:pt idx="1243">
                  <c:v>42181.417083333334</c:v>
                </c:pt>
                <c:pt idx="1244">
                  <c:v>42181.41777777778</c:v>
                </c:pt>
                <c:pt idx="1245">
                  <c:v>42181.418472222234</c:v>
                </c:pt>
                <c:pt idx="1246">
                  <c:v>42181.419166666652</c:v>
                </c:pt>
                <c:pt idx="1247">
                  <c:v>42181.419861111106</c:v>
                </c:pt>
                <c:pt idx="1248">
                  <c:v>42181.420555555553</c:v>
                </c:pt>
                <c:pt idx="1249">
                  <c:v>42181.421249999999</c:v>
                </c:pt>
                <c:pt idx="1250">
                  <c:v>42181.421944444446</c:v>
                </c:pt>
                <c:pt idx="1251">
                  <c:v>42181.422638888893</c:v>
                </c:pt>
                <c:pt idx="1252">
                  <c:v>42181.423333333325</c:v>
                </c:pt>
                <c:pt idx="1253">
                  <c:v>42181.424027777779</c:v>
                </c:pt>
                <c:pt idx="1254">
                  <c:v>42181.424722222226</c:v>
                </c:pt>
                <c:pt idx="1255">
                  <c:v>42181.425416666651</c:v>
                </c:pt>
                <c:pt idx="1256">
                  <c:v>42181.426111111105</c:v>
                </c:pt>
                <c:pt idx="1257">
                  <c:v>42181.426805555559</c:v>
                </c:pt>
                <c:pt idx="1258">
                  <c:v>42181.427499999998</c:v>
                </c:pt>
                <c:pt idx="1259">
                  <c:v>42181.428194444459</c:v>
                </c:pt>
                <c:pt idx="1260">
                  <c:v>42181.428888888891</c:v>
                </c:pt>
                <c:pt idx="1261">
                  <c:v>42181.429583333324</c:v>
                </c:pt>
                <c:pt idx="1262">
                  <c:v>42181.430277777792</c:v>
                </c:pt>
                <c:pt idx="1263">
                  <c:v>42181.430972222232</c:v>
                </c:pt>
                <c:pt idx="1264">
                  <c:v>42181.431666666649</c:v>
                </c:pt>
                <c:pt idx="1265">
                  <c:v>42181.432361111096</c:v>
                </c:pt>
                <c:pt idx="1266">
                  <c:v>42181.433055555557</c:v>
                </c:pt>
                <c:pt idx="1267">
                  <c:v>42181.433749999997</c:v>
                </c:pt>
                <c:pt idx="1268">
                  <c:v>42181.434444444443</c:v>
                </c:pt>
                <c:pt idx="1269">
                  <c:v>42181.43513888889</c:v>
                </c:pt>
                <c:pt idx="1270">
                  <c:v>42181.435833333337</c:v>
                </c:pt>
                <c:pt idx="1271">
                  <c:v>42181.436527777783</c:v>
                </c:pt>
                <c:pt idx="1272">
                  <c:v>42181.437222222223</c:v>
                </c:pt>
                <c:pt idx="1273">
                  <c:v>42181.437916666655</c:v>
                </c:pt>
                <c:pt idx="1274">
                  <c:v>42181.438611111109</c:v>
                </c:pt>
                <c:pt idx="1275">
                  <c:v>42181.439305555556</c:v>
                </c:pt>
                <c:pt idx="1276">
                  <c:v>42181.440000000002</c:v>
                </c:pt>
                <c:pt idx="1277">
                  <c:v>42181.440694444456</c:v>
                </c:pt>
                <c:pt idx="1278">
                  <c:v>42181.441388888888</c:v>
                </c:pt>
                <c:pt idx="1279">
                  <c:v>42181.442083333335</c:v>
                </c:pt>
                <c:pt idx="1280">
                  <c:v>42181.442777777782</c:v>
                </c:pt>
                <c:pt idx="1281">
                  <c:v>42181.443472222221</c:v>
                </c:pt>
                <c:pt idx="1282">
                  <c:v>42181.444166666653</c:v>
                </c:pt>
                <c:pt idx="1283">
                  <c:v>42181.444861111115</c:v>
                </c:pt>
                <c:pt idx="1284">
                  <c:v>42181.445555555561</c:v>
                </c:pt>
                <c:pt idx="1285">
                  <c:v>42181.446250000015</c:v>
                </c:pt>
                <c:pt idx="1286">
                  <c:v>42181.446944444469</c:v>
                </c:pt>
                <c:pt idx="1287">
                  <c:v>42181.447638888902</c:v>
                </c:pt>
                <c:pt idx="1288">
                  <c:v>42181.448333333341</c:v>
                </c:pt>
                <c:pt idx="1289">
                  <c:v>42181.44902777778</c:v>
                </c:pt>
                <c:pt idx="1290">
                  <c:v>42181.44972222222</c:v>
                </c:pt>
                <c:pt idx="1291">
                  <c:v>42181.450416666667</c:v>
                </c:pt>
                <c:pt idx="1292">
                  <c:v>42181.451111111106</c:v>
                </c:pt>
                <c:pt idx="1293">
                  <c:v>42181.451805555553</c:v>
                </c:pt>
                <c:pt idx="1294">
                  <c:v>42181.452500000014</c:v>
                </c:pt>
                <c:pt idx="1295">
                  <c:v>42181.453194444461</c:v>
                </c:pt>
                <c:pt idx="1296">
                  <c:v>42181.453888888893</c:v>
                </c:pt>
                <c:pt idx="1297">
                  <c:v>42181.454583333332</c:v>
                </c:pt>
                <c:pt idx="1298">
                  <c:v>42181.455277777794</c:v>
                </c:pt>
                <c:pt idx="1299">
                  <c:v>42181.455972222233</c:v>
                </c:pt>
                <c:pt idx="1300">
                  <c:v>42181.456666666665</c:v>
                </c:pt>
                <c:pt idx="1301">
                  <c:v>42181.457361111105</c:v>
                </c:pt>
                <c:pt idx="1302">
                  <c:v>42181.458055555573</c:v>
                </c:pt>
                <c:pt idx="1303">
                  <c:v>42181.458750000013</c:v>
                </c:pt>
                <c:pt idx="1304">
                  <c:v>42181.459444444459</c:v>
                </c:pt>
                <c:pt idx="1305">
                  <c:v>42181.460138888891</c:v>
                </c:pt>
                <c:pt idx="1306">
                  <c:v>42181.460833333331</c:v>
                </c:pt>
                <c:pt idx="1307">
                  <c:v>42181.461527777778</c:v>
                </c:pt>
                <c:pt idx="1308">
                  <c:v>42181.462222222232</c:v>
                </c:pt>
                <c:pt idx="1309">
                  <c:v>42181.462916666664</c:v>
                </c:pt>
                <c:pt idx="1310">
                  <c:v>42181.463611111096</c:v>
                </c:pt>
                <c:pt idx="1311">
                  <c:v>42181.464305555557</c:v>
                </c:pt>
                <c:pt idx="1312">
                  <c:v>42181.465000000004</c:v>
                </c:pt>
                <c:pt idx="1313">
                  <c:v>42181.465694444443</c:v>
                </c:pt>
                <c:pt idx="1314">
                  <c:v>42181.46638888889</c:v>
                </c:pt>
                <c:pt idx="1315">
                  <c:v>42181.467083333322</c:v>
                </c:pt>
                <c:pt idx="1316">
                  <c:v>42181.467777777776</c:v>
                </c:pt>
                <c:pt idx="1317">
                  <c:v>42181.468472222223</c:v>
                </c:pt>
                <c:pt idx="1318">
                  <c:v>42181.469166666648</c:v>
                </c:pt>
                <c:pt idx="1319">
                  <c:v>42181.469861111094</c:v>
                </c:pt>
                <c:pt idx="1320">
                  <c:v>42181.470555555563</c:v>
                </c:pt>
                <c:pt idx="1321">
                  <c:v>42181.471250000002</c:v>
                </c:pt>
                <c:pt idx="1322">
                  <c:v>42181.471944444442</c:v>
                </c:pt>
                <c:pt idx="1323">
                  <c:v>42181.472638888903</c:v>
                </c:pt>
                <c:pt idx="1324">
                  <c:v>42181.473333333335</c:v>
                </c:pt>
                <c:pt idx="1325">
                  <c:v>42181.474027777782</c:v>
                </c:pt>
                <c:pt idx="1326">
                  <c:v>42181.474722222221</c:v>
                </c:pt>
                <c:pt idx="1327">
                  <c:v>42181.475416666653</c:v>
                </c:pt>
                <c:pt idx="1328">
                  <c:v>42181.476111111115</c:v>
                </c:pt>
                <c:pt idx="1329">
                  <c:v>42181.476805555561</c:v>
                </c:pt>
                <c:pt idx="1330">
                  <c:v>42181.477500000001</c:v>
                </c:pt>
                <c:pt idx="1331">
                  <c:v>42181.478194444469</c:v>
                </c:pt>
                <c:pt idx="1332">
                  <c:v>42181.478888888902</c:v>
                </c:pt>
                <c:pt idx="1333">
                  <c:v>42181.479583333334</c:v>
                </c:pt>
                <c:pt idx="1334">
                  <c:v>42181.480277777795</c:v>
                </c:pt>
                <c:pt idx="1335">
                  <c:v>42181.480972222234</c:v>
                </c:pt>
                <c:pt idx="1336">
                  <c:v>42181.481666666652</c:v>
                </c:pt>
                <c:pt idx="1337">
                  <c:v>42181.482361111106</c:v>
                </c:pt>
                <c:pt idx="1338">
                  <c:v>42181.483055555553</c:v>
                </c:pt>
                <c:pt idx="1339">
                  <c:v>42181.483749999999</c:v>
                </c:pt>
                <c:pt idx="1340">
                  <c:v>42181.484444444461</c:v>
                </c:pt>
                <c:pt idx="1341">
                  <c:v>42181.485138888893</c:v>
                </c:pt>
                <c:pt idx="1342">
                  <c:v>42181.485833333332</c:v>
                </c:pt>
                <c:pt idx="1343">
                  <c:v>42181.486527777794</c:v>
                </c:pt>
                <c:pt idx="1344">
                  <c:v>42181.487222222233</c:v>
                </c:pt>
                <c:pt idx="1345">
                  <c:v>42181.487916666665</c:v>
                </c:pt>
                <c:pt idx="1346">
                  <c:v>42181.488611111112</c:v>
                </c:pt>
                <c:pt idx="1347">
                  <c:v>42181.489305555559</c:v>
                </c:pt>
                <c:pt idx="1348">
                  <c:v>42181.49</c:v>
                </c:pt>
                <c:pt idx="1349">
                  <c:v>42181.490694444459</c:v>
                </c:pt>
                <c:pt idx="1350">
                  <c:v>42181.491388888884</c:v>
                </c:pt>
                <c:pt idx="1351">
                  <c:v>42181.492083333324</c:v>
                </c:pt>
                <c:pt idx="1352">
                  <c:v>42181.492777777778</c:v>
                </c:pt>
                <c:pt idx="1353">
                  <c:v>42181.493472222224</c:v>
                </c:pt>
                <c:pt idx="1354">
                  <c:v>42181.494166666649</c:v>
                </c:pt>
                <c:pt idx="1355">
                  <c:v>42181.494861111096</c:v>
                </c:pt>
                <c:pt idx="1356">
                  <c:v>42181.495555555557</c:v>
                </c:pt>
                <c:pt idx="1357">
                  <c:v>42181.496250000011</c:v>
                </c:pt>
                <c:pt idx="1358">
                  <c:v>42181.496944444443</c:v>
                </c:pt>
                <c:pt idx="1359">
                  <c:v>42181.49763888889</c:v>
                </c:pt>
                <c:pt idx="1360">
                  <c:v>42181.498333333337</c:v>
                </c:pt>
                <c:pt idx="1361">
                  <c:v>42181.499027777776</c:v>
                </c:pt>
                <c:pt idx="1362">
                  <c:v>42181.499722222208</c:v>
                </c:pt>
                <c:pt idx="1363">
                  <c:v>42181.500416666655</c:v>
                </c:pt>
                <c:pt idx="1364">
                  <c:v>42181.501111111094</c:v>
                </c:pt>
                <c:pt idx="1365">
                  <c:v>42181.501805555556</c:v>
                </c:pt>
                <c:pt idx="1366">
                  <c:v>42181.502500000002</c:v>
                </c:pt>
                <c:pt idx="1367">
                  <c:v>42181.503194444442</c:v>
                </c:pt>
                <c:pt idx="1368">
                  <c:v>42181.503888888888</c:v>
                </c:pt>
                <c:pt idx="1369">
                  <c:v>42181.504583333335</c:v>
                </c:pt>
                <c:pt idx="1370">
                  <c:v>42181.505277777782</c:v>
                </c:pt>
                <c:pt idx="1371">
                  <c:v>42181.505972222221</c:v>
                </c:pt>
                <c:pt idx="1372">
                  <c:v>42181.506666666653</c:v>
                </c:pt>
                <c:pt idx="1373">
                  <c:v>42181.5073611111</c:v>
                </c:pt>
                <c:pt idx="1374">
                  <c:v>42181.508055555561</c:v>
                </c:pt>
                <c:pt idx="1375">
                  <c:v>42181.508750000001</c:v>
                </c:pt>
                <c:pt idx="1376">
                  <c:v>42181.509444444448</c:v>
                </c:pt>
                <c:pt idx="1377">
                  <c:v>42181.510138888902</c:v>
                </c:pt>
                <c:pt idx="1378">
                  <c:v>42181.510833333341</c:v>
                </c:pt>
                <c:pt idx="1379">
                  <c:v>42181.51152777778</c:v>
                </c:pt>
                <c:pt idx="1380">
                  <c:v>42181.512222222234</c:v>
                </c:pt>
                <c:pt idx="1381">
                  <c:v>42181.512916666667</c:v>
                </c:pt>
                <c:pt idx="1382">
                  <c:v>42181.513611111106</c:v>
                </c:pt>
                <c:pt idx="1383">
                  <c:v>42181.514305555553</c:v>
                </c:pt>
                <c:pt idx="1384">
                  <c:v>42181.515000000007</c:v>
                </c:pt>
                <c:pt idx="1385">
                  <c:v>42181.515694444461</c:v>
                </c:pt>
                <c:pt idx="1386">
                  <c:v>42181.516388888893</c:v>
                </c:pt>
                <c:pt idx="1387">
                  <c:v>42181.517083333325</c:v>
                </c:pt>
                <c:pt idx="1388">
                  <c:v>42181.517777777779</c:v>
                </c:pt>
                <c:pt idx="1389">
                  <c:v>42181.518472222233</c:v>
                </c:pt>
                <c:pt idx="1390">
                  <c:v>42181.519166666651</c:v>
                </c:pt>
                <c:pt idx="1391">
                  <c:v>42181.519861111105</c:v>
                </c:pt>
                <c:pt idx="1392">
                  <c:v>42181.520555555559</c:v>
                </c:pt>
                <c:pt idx="1393">
                  <c:v>42181.521249999998</c:v>
                </c:pt>
                <c:pt idx="1394">
                  <c:v>42181.521944444445</c:v>
                </c:pt>
                <c:pt idx="1395">
                  <c:v>42181.522638888891</c:v>
                </c:pt>
                <c:pt idx="1396">
                  <c:v>42181.523333333324</c:v>
                </c:pt>
                <c:pt idx="1397">
                  <c:v>42181.524027777778</c:v>
                </c:pt>
                <c:pt idx="1398">
                  <c:v>42181.524722222224</c:v>
                </c:pt>
                <c:pt idx="1399">
                  <c:v>42181.525416666649</c:v>
                </c:pt>
                <c:pt idx="1400">
                  <c:v>42181.526111111096</c:v>
                </c:pt>
                <c:pt idx="1401">
                  <c:v>42181.526805555557</c:v>
                </c:pt>
                <c:pt idx="1402">
                  <c:v>42181.527499999997</c:v>
                </c:pt>
                <c:pt idx="1403">
                  <c:v>42181.528194444443</c:v>
                </c:pt>
                <c:pt idx="1404">
                  <c:v>42181.52888888889</c:v>
                </c:pt>
                <c:pt idx="1405">
                  <c:v>42181.529583333322</c:v>
                </c:pt>
                <c:pt idx="1406">
                  <c:v>42181.530277777783</c:v>
                </c:pt>
                <c:pt idx="1407">
                  <c:v>42181.530972222223</c:v>
                </c:pt>
                <c:pt idx="1408">
                  <c:v>42181.531666666648</c:v>
                </c:pt>
                <c:pt idx="1409">
                  <c:v>42181.532361111094</c:v>
                </c:pt>
                <c:pt idx="1410">
                  <c:v>42181.533055555556</c:v>
                </c:pt>
                <c:pt idx="1411">
                  <c:v>42181.533749999995</c:v>
                </c:pt>
                <c:pt idx="1412">
                  <c:v>42181.534444444442</c:v>
                </c:pt>
                <c:pt idx="1413">
                  <c:v>42181.535138888888</c:v>
                </c:pt>
                <c:pt idx="1414">
                  <c:v>42181.535833333335</c:v>
                </c:pt>
                <c:pt idx="1415">
                  <c:v>42181.536527777782</c:v>
                </c:pt>
                <c:pt idx="1416">
                  <c:v>42181.537222222221</c:v>
                </c:pt>
                <c:pt idx="1417">
                  <c:v>42181.537916666653</c:v>
                </c:pt>
                <c:pt idx="1418">
                  <c:v>42181.538611111115</c:v>
                </c:pt>
                <c:pt idx="1419">
                  <c:v>42181.539305555554</c:v>
                </c:pt>
                <c:pt idx="1420">
                  <c:v>42181.54</c:v>
                </c:pt>
                <c:pt idx="1421">
                  <c:v>42181.540694444469</c:v>
                </c:pt>
                <c:pt idx="1422">
                  <c:v>42181.541388888887</c:v>
                </c:pt>
                <c:pt idx="1423">
                  <c:v>42181.542083333334</c:v>
                </c:pt>
                <c:pt idx="1424">
                  <c:v>42181.54277777778</c:v>
                </c:pt>
                <c:pt idx="1425">
                  <c:v>42181.54347222222</c:v>
                </c:pt>
                <c:pt idx="1426">
                  <c:v>42181.544166666652</c:v>
                </c:pt>
                <c:pt idx="1427">
                  <c:v>42181.544861111106</c:v>
                </c:pt>
                <c:pt idx="1428">
                  <c:v>42181.545555555553</c:v>
                </c:pt>
                <c:pt idx="1429">
                  <c:v>42181.546250000014</c:v>
                </c:pt>
                <c:pt idx="1430">
                  <c:v>42181.546944444461</c:v>
                </c:pt>
                <c:pt idx="1431">
                  <c:v>42181.547638888893</c:v>
                </c:pt>
                <c:pt idx="1432">
                  <c:v>42181.548333333332</c:v>
                </c:pt>
                <c:pt idx="1433">
                  <c:v>42181.549027777779</c:v>
                </c:pt>
                <c:pt idx="1434">
                  <c:v>42181.549722222226</c:v>
                </c:pt>
                <c:pt idx="1435">
                  <c:v>42181.550416666665</c:v>
                </c:pt>
                <c:pt idx="1436">
                  <c:v>42181.551111111105</c:v>
                </c:pt>
                <c:pt idx="1437">
                  <c:v>42181.551805555559</c:v>
                </c:pt>
                <c:pt idx="1438">
                  <c:v>42181.552500000013</c:v>
                </c:pt>
                <c:pt idx="1439">
                  <c:v>42181.553194444459</c:v>
                </c:pt>
                <c:pt idx="1440">
                  <c:v>42181.553888888891</c:v>
                </c:pt>
                <c:pt idx="1441">
                  <c:v>42181.554583333331</c:v>
                </c:pt>
                <c:pt idx="1442">
                  <c:v>42181.555277777792</c:v>
                </c:pt>
                <c:pt idx="1443">
                  <c:v>42181.555972222232</c:v>
                </c:pt>
                <c:pt idx="1444">
                  <c:v>42181.556666666664</c:v>
                </c:pt>
                <c:pt idx="1445">
                  <c:v>42181.557361111096</c:v>
                </c:pt>
                <c:pt idx="1446">
                  <c:v>42181.558055555572</c:v>
                </c:pt>
                <c:pt idx="1447">
                  <c:v>42181.558750000011</c:v>
                </c:pt>
                <c:pt idx="1448">
                  <c:v>42181.559444444443</c:v>
                </c:pt>
                <c:pt idx="1449">
                  <c:v>42181.56013888889</c:v>
                </c:pt>
                <c:pt idx="1450">
                  <c:v>42181.560833333337</c:v>
                </c:pt>
                <c:pt idx="1451">
                  <c:v>42181.561527777776</c:v>
                </c:pt>
                <c:pt idx="1452">
                  <c:v>42181.562222222223</c:v>
                </c:pt>
                <c:pt idx="1453">
                  <c:v>42181.562916666655</c:v>
                </c:pt>
                <c:pt idx="1454">
                  <c:v>42181.563611111094</c:v>
                </c:pt>
                <c:pt idx="1455">
                  <c:v>42181.564305555556</c:v>
                </c:pt>
                <c:pt idx="1456">
                  <c:v>42181.565000000002</c:v>
                </c:pt>
                <c:pt idx="1457">
                  <c:v>42181.565694444442</c:v>
                </c:pt>
                <c:pt idx="1458">
                  <c:v>42181.566388888888</c:v>
                </c:pt>
                <c:pt idx="1459">
                  <c:v>42181.567083333321</c:v>
                </c:pt>
                <c:pt idx="1460">
                  <c:v>42181.567777777775</c:v>
                </c:pt>
                <c:pt idx="1461">
                  <c:v>42181.568472222221</c:v>
                </c:pt>
                <c:pt idx="1462">
                  <c:v>42181.569166666639</c:v>
                </c:pt>
                <c:pt idx="1463">
                  <c:v>42181.5698611111</c:v>
                </c:pt>
                <c:pt idx="1464">
                  <c:v>42181.570555555561</c:v>
                </c:pt>
                <c:pt idx="1465">
                  <c:v>42181.571250000001</c:v>
                </c:pt>
                <c:pt idx="1466">
                  <c:v>42181.571944444448</c:v>
                </c:pt>
                <c:pt idx="1467">
                  <c:v>42181.572638888902</c:v>
                </c:pt>
                <c:pt idx="1468">
                  <c:v>42181.573333333334</c:v>
                </c:pt>
                <c:pt idx="1469">
                  <c:v>42181.57402777778</c:v>
                </c:pt>
                <c:pt idx="1470">
                  <c:v>42181.57472222222</c:v>
                </c:pt>
                <c:pt idx="1471">
                  <c:v>42181.575416666652</c:v>
                </c:pt>
                <c:pt idx="1472">
                  <c:v>42181.576111111106</c:v>
                </c:pt>
                <c:pt idx="1473">
                  <c:v>42181.576805555553</c:v>
                </c:pt>
                <c:pt idx="1474">
                  <c:v>42181.577499999999</c:v>
                </c:pt>
                <c:pt idx="1475">
                  <c:v>42181.578194444461</c:v>
                </c:pt>
                <c:pt idx="1476">
                  <c:v>42181.578888888893</c:v>
                </c:pt>
                <c:pt idx="1477">
                  <c:v>42181.579583333325</c:v>
                </c:pt>
                <c:pt idx="1478">
                  <c:v>42181.580277777794</c:v>
                </c:pt>
                <c:pt idx="1479">
                  <c:v>42181.580972222233</c:v>
                </c:pt>
                <c:pt idx="1480">
                  <c:v>42181.581666666651</c:v>
                </c:pt>
                <c:pt idx="1481">
                  <c:v>42181.582361111105</c:v>
                </c:pt>
                <c:pt idx="1482">
                  <c:v>42181.583055555559</c:v>
                </c:pt>
                <c:pt idx="1483">
                  <c:v>42181.583749999998</c:v>
                </c:pt>
                <c:pt idx="1484">
                  <c:v>42181.584444444459</c:v>
                </c:pt>
                <c:pt idx="1485">
                  <c:v>42181.585138888891</c:v>
                </c:pt>
                <c:pt idx="1486">
                  <c:v>42181.585833333331</c:v>
                </c:pt>
                <c:pt idx="1487">
                  <c:v>42181.586527777792</c:v>
                </c:pt>
                <c:pt idx="1488">
                  <c:v>42181.587222222232</c:v>
                </c:pt>
                <c:pt idx="1489">
                  <c:v>42181.587916666664</c:v>
                </c:pt>
                <c:pt idx="1490">
                  <c:v>42181.58861111111</c:v>
                </c:pt>
                <c:pt idx="1491">
                  <c:v>42181.589305555557</c:v>
                </c:pt>
                <c:pt idx="1492">
                  <c:v>42181.59</c:v>
                </c:pt>
                <c:pt idx="1493">
                  <c:v>42181.590694444443</c:v>
                </c:pt>
                <c:pt idx="1494">
                  <c:v>42181.591388888875</c:v>
                </c:pt>
                <c:pt idx="1495">
                  <c:v>42181.592083333322</c:v>
                </c:pt>
                <c:pt idx="1496">
                  <c:v>42181.592777777776</c:v>
                </c:pt>
                <c:pt idx="1497">
                  <c:v>42181.593472222208</c:v>
                </c:pt>
                <c:pt idx="1498">
                  <c:v>42181.594166666648</c:v>
                </c:pt>
                <c:pt idx="1499">
                  <c:v>42181.594861111094</c:v>
                </c:pt>
                <c:pt idx="1500">
                  <c:v>42181.595555555556</c:v>
                </c:pt>
                <c:pt idx="1501">
                  <c:v>42181.596250000002</c:v>
                </c:pt>
                <c:pt idx="1502">
                  <c:v>42181.596944444442</c:v>
                </c:pt>
                <c:pt idx="1503">
                  <c:v>42181.597638888888</c:v>
                </c:pt>
                <c:pt idx="1504">
                  <c:v>42181.598333333335</c:v>
                </c:pt>
                <c:pt idx="1505">
                  <c:v>42181.599027777775</c:v>
                </c:pt>
                <c:pt idx="1506">
                  <c:v>42181.599722222207</c:v>
                </c:pt>
                <c:pt idx="1507">
                  <c:v>42181.600416666653</c:v>
                </c:pt>
                <c:pt idx="1508">
                  <c:v>42181.6011111111</c:v>
                </c:pt>
                <c:pt idx="1509">
                  <c:v>42181.601805555554</c:v>
                </c:pt>
                <c:pt idx="1510">
                  <c:v>42181.602500000001</c:v>
                </c:pt>
                <c:pt idx="1511">
                  <c:v>42181.603194444448</c:v>
                </c:pt>
                <c:pt idx="1512">
                  <c:v>42181.603888888887</c:v>
                </c:pt>
                <c:pt idx="1513">
                  <c:v>42181.604583333334</c:v>
                </c:pt>
                <c:pt idx="1514">
                  <c:v>42181.60527777778</c:v>
                </c:pt>
                <c:pt idx="1515">
                  <c:v>42181.60597222222</c:v>
                </c:pt>
                <c:pt idx="1516">
                  <c:v>42181.606666666652</c:v>
                </c:pt>
                <c:pt idx="1517">
                  <c:v>42181.607361111084</c:v>
                </c:pt>
                <c:pt idx="1518">
                  <c:v>42181.608055555553</c:v>
                </c:pt>
                <c:pt idx="1519">
                  <c:v>42181.608749999999</c:v>
                </c:pt>
                <c:pt idx="1520">
                  <c:v>42181.609444444446</c:v>
                </c:pt>
                <c:pt idx="1521">
                  <c:v>42181.610138888893</c:v>
                </c:pt>
                <c:pt idx="1522">
                  <c:v>42181.610833333332</c:v>
                </c:pt>
                <c:pt idx="1523">
                  <c:v>42181.611527777779</c:v>
                </c:pt>
                <c:pt idx="1524">
                  <c:v>42181.612222222233</c:v>
                </c:pt>
                <c:pt idx="1525">
                  <c:v>42181.612916666665</c:v>
                </c:pt>
                <c:pt idx="1526">
                  <c:v>42181.613611111105</c:v>
                </c:pt>
                <c:pt idx="1527">
                  <c:v>42181.614305555559</c:v>
                </c:pt>
                <c:pt idx="1528">
                  <c:v>42181.615000000005</c:v>
                </c:pt>
                <c:pt idx="1529">
                  <c:v>42181.615694444459</c:v>
                </c:pt>
                <c:pt idx="1530">
                  <c:v>42181.616388888891</c:v>
                </c:pt>
                <c:pt idx="1531">
                  <c:v>42181.617083333324</c:v>
                </c:pt>
                <c:pt idx="1532">
                  <c:v>42181.617777777778</c:v>
                </c:pt>
                <c:pt idx="1533">
                  <c:v>42181.618472222232</c:v>
                </c:pt>
                <c:pt idx="1534">
                  <c:v>42181.619166666649</c:v>
                </c:pt>
                <c:pt idx="1535">
                  <c:v>42181.619861111096</c:v>
                </c:pt>
                <c:pt idx="1536">
                  <c:v>42181.620555555557</c:v>
                </c:pt>
                <c:pt idx="1537">
                  <c:v>42181.621249999997</c:v>
                </c:pt>
                <c:pt idx="1538">
                  <c:v>42181.621944444436</c:v>
                </c:pt>
                <c:pt idx="1539">
                  <c:v>42181.62263888889</c:v>
                </c:pt>
                <c:pt idx="1540">
                  <c:v>42181.623333333322</c:v>
                </c:pt>
                <c:pt idx="1541">
                  <c:v>42181.624027777776</c:v>
                </c:pt>
                <c:pt idx="1542">
                  <c:v>42181.624722222208</c:v>
                </c:pt>
                <c:pt idx="1543">
                  <c:v>42181.625416666648</c:v>
                </c:pt>
                <c:pt idx="1544">
                  <c:v>42181.626111111094</c:v>
                </c:pt>
                <c:pt idx="1545">
                  <c:v>42181.626805555556</c:v>
                </c:pt>
                <c:pt idx="1546">
                  <c:v>42181.627499999995</c:v>
                </c:pt>
                <c:pt idx="1547">
                  <c:v>42181.628194444442</c:v>
                </c:pt>
                <c:pt idx="1548">
                  <c:v>42181.628888888888</c:v>
                </c:pt>
                <c:pt idx="1549">
                  <c:v>42181.629583333321</c:v>
                </c:pt>
                <c:pt idx="1550">
                  <c:v>42181.630277777782</c:v>
                </c:pt>
                <c:pt idx="1551">
                  <c:v>42181.630972222221</c:v>
                </c:pt>
                <c:pt idx="1552">
                  <c:v>42181.631666666639</c:v>
                </c:pt>
                <c:pt idx="1553">
                  <c:v>42181.6323611111</c:v>
                </c:pt>
                <c:pt idx="1554">
                  <c:v>42181.633055555554</c:v>
                </c:pt>
                <c:pt idx="1555">
                  <c:v>42181.633749999994</c:v>
                </c:pt>
                <c:pt idx="1556">
                  <c:v>42181.634444444448</c:v>
                </c:pt>
                <c:pt idx="1557">
                  <c:v>42181.635138888887</c:v>
                </c:pt>
                <c:pt idx="1558">
                  <c:v>42181.635833333334</c:v>
                </c:pt>
                <c:pt idx="1559">
                  <c:v>42181.63652777778</c:v>
                </c:pt>
                <c:pt idx="1560">
                  <c:v>42181.63722222222</c:v>
                </c:pt>
                <c:pt idx="1561">
                  <c:v>42181.637916666652</c:v>
                </c:pt>
                <c:pt idx="1562">
                  <c:v>42181.638611111106</c:v>
                </c:pt>
                <c:pt idx="1563">
                  <c:v>42181.639305555538</c:v>
                </c:pt>
                <c:pt idx="1564">
                  <c:v>42181.64</c:v>
                </c:pt>
                <c:pt idx="1565">
                  <c:v>42181.640694444461</c:v>
                </c:pt>
                <c:pt idx="1566">
                  <c:v>42181.641388888886</c:v>
                </c:pt>
                <c:pt idx="1567">
                  <c:v>42181.642083333325</c:v>
                </c:pt>
                <c:pt idx="1568">
                  <c:v>42181.642777777779</c:v>
                </c:pt>
                <c:pt idx="1569">
                  <c:v>42181.643472222226</c:v>
                </c:pt>
                <c:pt idx="1570">
                  <c:v>42181.644166666651</c:v>
                </c:pt>
                <c:pt idx="1571">
                  <c:v>42181.644861111105</c:v>
                </c:pt>
                <c:pt idx="1572">
                  <c:v>42181.645555555559</c:v>
                </c:pt>
                <c:pt idx="1573">
                  <c:v>42181.646250000013</c:v>
                </c:pt>
                <c:pt idx="1574">
                  <c:v>42181.646944444459</c:v>
                </c:pt>
                <c:pt idx="1575">
                  <c:v>42181.647638888891</c:v>
                </c:pt>
                <c:pt idx="1576">
                  <c:v>42181.648333333331</c:v>
                </c:pt>
                <c:pt idx="1577">
                  <c:v>42181.649027777778</c:v>
                </c:pt>
                <c:pt idx="1578">
                  <c:v>42181.649722222224</c:v>
                </c:pt>
                <c:pt idx="1579">
                  <c:v>42181.650416666664</c:v>
                </c:pt>
                <c:pt idx="1580">
                  <c:v>42181.651111111096</c:v>
                </c:pt>
                <c:pt idx="1581">
                  <c:v>42181.651805555557</c:v>
                </c:pt>
                <c:pt idx="1582">
                  <c:v>42181.652500000011</c:v>
                </c:pt>
                <c:pt idx="1583">
                  <c:v>42181.653194444443</c:v>
                </c:pt>
                <c:pt idx="1584">
                  <c:v>42181.65388888889</c:v>
                </c:pt>
                <c:pt idx="1585">
                  <c:v>42181.654583333337</c:v>
                </c:pt>
                <c:pt idx="1586">
                  <c:v>42181.655277777783</c:v>
                </c:pt>
                <c:pt idx="1587">
                  <c:v>42181.655972222223</c:v>
                </c:pt>
                <c:pt idx="1588">
                  <c:v>42181.656666666655</c:v>
                </c:pt>
                <c:pt idx="1589">
                  <c:v>42181.657361111094</c:v>
                </c:pt>
                <c:pt idx="1590">
                  <c:v>42181.658055555563</c:v>
                </c:pt>
                <c:pt idx="1591">
                  <c:v>42181.658750000002</c:v>
                </c:pt>
                <c:pt idx="1592">
                  <c:v>42181.659444444442</c:v>
                </c:pt>
                <c:pt idx="1593">
                  <c:v>42181.660138888888</c:v>
                </c:pt>
                <c:pt idx="1594">
                  <c:v>42181.660833333335</c:v>
                </c:pt>
                <c:pt idx="1595">
                  <c:v>42181.661527777775</c:v>
                </c:pt>
                <c:pt idx="1596">
                  <c:v>42181.662222222221</c:v>
                </c:pt>
                <c:pt idx="1597">
                  <c:v>42181.662916666653</c:v>
                </c:pt>
                <c:pt idx="1598">
                  <c:v>42181.6636111111</c:v>
                </c:pt>
                <c:pt idx="1599">
                  <c:v>42181.664305555554</c:v>
                </c:pt>
                <c:pt idx="1600">
                  <c:v>42181.665000000001</c:v>
                </c:pt>
                <c:pt idx="1601">
                  <c:v>42181.665694444448</c:v>
                </c:pt>
                <c:pt idx="1602">
                  <c:v>42181.666388888887</c:v>
                </c:pt>
                <c:pt idx="1603">
                  <c:v>42181.667083333319</c:v>
                </c:pt>
                <c:pt idx="1604">
                  <c:v>42181.667777777766</c:v>
                </c:pt>
                <c:pt idx="1605">
                  <c:v>42181.66847222222</c:v>
                </c:pt>
                <c:pt idx="1606">
                  <c:v>42181.669166666637</c:v>
                </c:pt>
                <c:pt idx="1607">
                  <c:v>42181.669861111084</c:v>
                </c:pt>
                <c:pt idx="1608">
                  <c:v>42181.670555555553</c:v>
                </c:pt>
                <c:pt idx="1609">
                  <c:v>42181.671249999999</c:v>
                </c:pt>
                <c:pt idx="1610">
                  <c:v>42181.671944444446</c:v>
                </c:pt>
                <c:pt idx="1611">
                  <c:v>42181.672638888893</c:v>
                </c:pt>
                <c:pt idx="1612">
                  <c:v>42181.673333333325</c:v>
                </c:pt>
                <c:pt idx="1613">
                  <c:v>42181.674027777779</c:v>
                </c:pt>
                <c:pt idx="1614">
                  <c:v>42181.674722222226</c:v>
                </c:pt>
                <c:pt idx="1615">
                  <c:v>42181.675416666651</c:v>
                </c:pt>
                <c:pt idx="1616">
                  <c:v>42181.676111111105</c:v>
                </c:pt>
                <c:pt idx="1617">
                  <c:v>42181.676805555559</c:v>
                </c:pt>
                <c:pt idx="1618">
                  <c:v>42181.677499999998</c:v>
                </c:pt>
                <c:pt idx="1619">
                  <c:v>42181.678194444459</c:v>
                </c:pt>
                <c:pt idx="1620">
                  <c:v>42181.678888888891</c:v>
                </c:pt>
                <c:pt idx="1621">
                  <c:v>42181.679583333324</c:v>
                </c:pt>
                <c:pt idx="1622">
                  <c:v>42181.680277777792</c:v>
                </c:pt>
                <c:pt idx="1623">
                  <c:v>42181.680972222232</c:v>
                </c:pt>
                <c:pt idx="1624">
                  <c:v>42181.681666666649</c:v>
                </c:pt>
                <c:pt idx="1625">
                  <c:v>42181.682361111096</c:v>
                </c:pt>
                <c:pt idx="1626">
                  <c:v>42181.683055555557</c:v>
                </c:pt>
                <c:pt idx="1627">
                  <c:v>42181.683749999997</c:v>
                </c:pt>
                <c:pt idx="1628">
                  <c:v>42181.684444444443</c:v>
                </c:pt>
                <c:pt idx="1629">
                  <c:v>42181.68513888889</c:v>
                </c:pt>
                <c:pt idx="1630">
                  <c:v>42181.685833333337</c:v>
                </c:pt>
                <c:pt idx="1631">
                  <c:v>42181.686527777783</c:v>
                </c:pt>
                <c:pt idx="1632">
                  <c:v>42181.687222222223</c:v>
                </c:pt>
                <c:pt idx="1633">
                  <c:v>42181.687916666655</c:v>
                </c:pt>
                <c:pt idx="1634">
                  <c:v>42181.688611111109</c:v>
                </c:pt>
                <c:pt idx="1635">
                  <c:v>42181.689305555556</c:v>
                </c:pt>
                <c:pt idx="1636">
                  <c:v>42181.69</c:v>
                </c:pt>
                <c:pt idx="1637">
                  <c:v>42181.690694444442</c:v>
                </c:pt>
                <c:pt idx="1638">
                  <c:v>42181.691388888874</c:v>
                </c:pt>
                <c:pt idx="1639">
                  <c:v>42181.692083333321</c:v>
                </c:pt>
                <c:pt idx="1640">
                  <c:v>42181.692777777775</c:v>
                </c:pt>
                <c:pt idx="1641">
                  <c:v>42181.693472222207</c:v>
                </c:pt>
                <c:pt idx="1642">
                  <c:v>42181.694166666639</c:v>
                </c:pt>
                <c:pt idx="1643">
                  <c:v>42181.6948611111</c:v>
                </c:pt>
                <c:pt idx="1644">
                  <c:v>42181.695555555554</c:v>
                </c:pt>
                <c:pt idx="1645">
                  <c:v>42181.696250000001</c:v>
                </c:pt>
                <c:pt idx="1646">
                  <c:v>42181.696944444448</c:v>
                </c:pt>
                <c:pt idx="1647">
                  <c:v>42181.697638888887</c:v>
                </c:pt>
                <c:pt idx="1648">
                  <c:v>42181.698333333334</c:v>
                </c:pt>
                <c:pt idx="1649">
                  <c:v>42181.699027777766</c:v>
                </c:pt>
                <c:pt idx="1650">
                  <c:v>42181.699722222198</c:v>
                </c:pt>
                <c:pt idx="1651">
                  <c:v>42181.700416666652</c:v>
                </c:pt>
                <c:pt idx="1652">
                  <c:v>42181.701111111084</c:v>
                </c:pt>
                <c:pt idx="1653">
                  <c:v>42181.701805555538</c:v>
                </c:pt>
                <c:pt idx="1654">
                  <c:v>42181.702499999999</c:v>
                </c:pt>
                <c:pt idx="1655">
                  <c:v>42181.703194444446</c:v>
                </c:pt>
                <c:pt idx="1656">
                  <c:v>42181.703888888886</c:v>
                </c:pt>
                <c:pt idx="1657">
                  <c:v>42181.704583333325</c:v>
                </c:pt>
                <c:pt idx="1658">
                  <c:v>42181.705277777779</c:v>
                </c:pt>
                <c:pt idx="1659">
                  <c:v>42181.705972222226</c:v>
                </c:pt>
                <c:pt idx="1660">
                  <c:v>42181.706666666651</c:v>
                </c:pt>
                <c:pt idx="1661">
                  <c:v>42181.707361111083</c:v>
                </c:pt>
                <c:pt idx="1662">
                  <c:v>42181.708055555559</c:v>
                </c:pt>
                <c:pt idx="1663">
                  <c:v>42181.708749999998</c:v>
                </c:pt>
                <c:pt idx="1664">
                  <c:v>42181.709444444445</c:v>
                </c:pt>
                <c:pt idx="1665">
                  <c:v>42181.710138888891</c:v>
                </c:pt>
                <c:pt idx="1666">
                  <c:v>42181.710833333331</c:v>
                </c:pt>
                <c:pt idx="1667">
                  <c:v>42181.711527777778</c:v>
                </c:pt>
                <c:pt idx="1668">
                  <c:v>42181.712222222232</c:v>
                </c:pt>
                <c:pt idx="1669">
                  <c:v>42181.712916666664</c:v>
                </c:pt>
                <c:pt idx="1670">
                  <c:v>42181.713611111096</c:v>
                </c:pt>
                <c:pt idx="1671">
                  <c:v>42181.714305555557</c:v>
                </c:pt>
                <c:pt idx="1672">
                  <c:v>42181.715000000004</c:v>
                </c:pt>
                <c:pt idx="1673">
                  <c:v>42181.715694444443</c:v>
                </c:pt>
                <c:pt idx="1674">
                  <c:v>42181.71638888889</c:v>
                </c:pt>
                <c:pt idx="1675">
                  <c:v>42181.717083333322</c:v>
                </c:pt>
                <c:pt idx="1676">
                  <c:v>42181.717777777776</c:v>
                </c:pt>
                <c:pt idx="1677">
                  <c:v>42181.718472222223</c:v>
                </c:pt>
                <c:pt idx="1678">
                  <c:v>42181.719166666648</c:v>
                </c:pt>
                <c:pt idx="1679">
                  <c:v>42181.719861111094</c:v>
                </c:pt>
                <c:pt idx="1680">
                  <c:v>42181.720555555556</c:v>
                </c:pt>
                <c:pt idx="1681">
                  <c:v>42181.721249999995</c:v>
                </c:pt>
                <c:pt idx="1682">
                  <c:v>42181.721944444434</c:v>
                </c:pt>
                <c:pt idx="1683">
                  <c:v>42181.722638888888</c:v>
                </c:pt>
                <c:pt idx="1684">
                  <c:v>42181.723333333321</c:v>
                </c:pt>
                <c:pt idx="1685">
                  <c:v>42181.724027777775</c:v>
                </c:pt>
                <c:pt idx="1686">
                  <c:v>42181.724722222207</c:v>
                </c:pt>
                <c:pt idx="1687">
                  <c:v>42181.725416666639</c:v>
                </c:pt>
                <c:pt idx="1688">
                  <c:v>42181.7261111111</c:v>
                </c:pt>
                <c:pt idx="1689">
                  <c:v>42181.726805555554</c:v>
                </c:pt>
                <c:pt idx="1690">
                  <c:v>42181.727499999994</c:v>
                </c:pt>
                <c:pt idx="1691">
                  <c:v>42181.728194444448</c:v>
                </c:pt>
                <c:pt idx="1692">
                  <c:v>42181.728888888887</c:v>
                </c:pt>
                <c:pt idx="1693">
                  <c:v>42181.729583333319</c:v>
                </c:pt>
                <c:pt idx="1694">
                  <c:v>42181.73027777778</c:v>
                </c:pt>
                <c:pt idx="1695">
                  <c:v>42181.73097222222</c:v>
                </c:pt>
                <c:pt idx="1696">
                  <c:v>42181.731666666637</c:v>
                </c:pt>
                <c:pt idx="1697">
                  <c:v>42181.732361111084</c:v>
                </c:pt>
                <c:pt idx="1698">
                  <c:v>42181.733055555538</c:v>
                </c:pt>
                <c:pt idx="1699">
                  <c:v>42181.733749999985</c:v>
                </c:pt>
                <c:pt idx="1700">
                  <c:v>42181.734444444446</c:v>
                </c:pt>
                <c:pt idx="1701">
                  <c:v>42181.735138888886</c:v>
                </c:pt>
                <c:pt idx="1702">
                  <c:v>42181.735833333325</c:v>
                </c:pt>
                <c:pt idx="1703">
                  <c:v>42181.736527777779</c:v>
                </c:pt>
                <c:pt idx="1704">
                  <c:v>42181.737222222226</c:v>
                </c:pt>
                <c:pt idx="1705">
                  <c:v>42181.737916666651</c:v>
                </c:pt>
                <c:pt idx="1706">
                  <c:v>42181.738611111105</c:v>
                </c:pt>
                <c:pt idx="1707">
                  <c:v>42181.739305555544</c:v>
                </c:pt>
                <c:pt idx="1708">
                  <c:v>42181.74</c:v>
                </c:pt>
                <c:pt idx="1709">
                  <c:v>42181.740694444459</c:v>
                </c:pt>
                <c:pt idx="1710">
                  <c:v>42181.741388888884</c:v>
                </c:pt>
                <c:pt idx="1711">
                  <c:v>42181.742083333324</c:v>
                </c:pt>
                <c:pt idx="1712">
                  <c:v>42181.742777777778</c:v>
                </c:pt>
                <c:pt idx="1713">
                  <c:v>42181.743472222224</c:v>
                </c:pt>
                <c:pt idx="1714">
                  <c:v>42181.744166666649</c:v>
                </c:pt>
                <c:pt idx="1715">
                  <c:v>42181.744861111096</c:v>
                </c:pt>
                <c:pt idx="1716">
                  <c:v>42181.745555555557</c:v>
                </c:pt>
                <c:pt idx="1717">
                  <c:v>42181.746250000011</c:v>
                </c:pt>
                <c:pt idx="1718">
                  <c:v>42181.746944444443</c:v>
                </c:pt>
                <c:pt idx="1719">
                  <c:v>42181.74763888889</c:v>
                </c:pt>
                <c:pt idx="1720">
                  <c:v>42181.748333333337</c:v>
                </c:pt>
                <c:pt idx="1721">
                  <c:v>42181.749027777776</c:v>
                </c:pt>
                <c:pt idx="1722">
                  <c:v>42181.749722222208</c:v>
                </c:pt>
                <c:pt idx="1723">
                  <c:v>42181.750416666655</c:v>
                </c:pt>
                <c:pt idx="1724">
                  <c:v>42181.751111111094</c:v>
                </c:pt>
                <c:pt idx="1725">
                  <c:v>42181.751805555556</c:v>
                </c:pt>
                <c:pt idx="1726">
                  <c:v>42181.752500000002</c:v>
                </c:pt>
                <c:pt idx="1727">
                  <c:v>42181.753194444442</c:v>
                </c:pt>
                <c:pt idx="1728">
                  <c:v>42181.753888888888</c:v>
                </c:pt>
                <c:pt idx="1729">
                  <c:v>42181.754583333335</c:v>
                </c:pt>
                <c:pt idx="1730">
                  <c:v>42181.755277777782</c:v>
                </c:pt>
                <c:pt idx="1731">
                  <c:v>42181.755972222221</c:v>
                </c:pt>
                <c:pt idx="1732">
                  <c:v>42181.756666666653</c:v>
                </c:pt>
                <c:pt idx="1733">
                  <c:v>42181.7573611111</c:v>
                </c:pt>
                <c:pt idx="1734">
                  <c:v>42181.758055555561</c:v>
                </c:pt>
                <c:pt idx="1735">
                  <c:v>42181.758750000001</c:v>
                </c:pt>
                <c:pt idx="1736">
                  <c:v>42181.759444444448</c:v>
                </c:pt>
                <c:pt idx="1737">
                  <c:v>42181.760138888887</c:v>
                </c:pt>
                <c:pt idx="1738">
                  <c:v>42181.760833333334</c:v>
                </c:pt>
                <c:pt idx="1739">
                  <c:v>42181.761527777766</c:v>
                </c:pt>
                <c:pt idx="1740">
                  <c:v>42181.76222222222</c:v>
                </c:pt>
                <c:pt idx="1741">
                  <c:v>42181.762916666652</c:v>
                </c:pt>
                <c:pt idx="1742">
                  <c:v>42181.763611111084</c:v>
                </c:pt>
                <c:pt idx="1743">
                  <c:v>42181.764305555538</c:v>
                </c:pt>
                <c:pt idx="1744">
                  <c:v>42181.764999999999</c:v>
                </c:pt>
                <c:pt idx="1745">
                  <c:v>42181.765694444446</c:v>
                </c:pt>
                <c:pt idx="1746">
                  <c:v>42181.766388888886</c:v>
                </c:pt>
                <c:pt idx="1747">
                  <c:v>42181.767083333303</c:v>
                </c:pt>
                <c:pt idx="1748">
                  <c:v>42181.767777777764</c:v>
                </c:pt>
                <c:pt idx="1749">
                  <c:v>42181.768472222226</c:v>
                </c:pt>
                <c:pt idx="1750">
                  <c:v>42181.769166666636</c:v>
                </c:pt>
                <c:pt idx="1751">
                  <c:v>42181.769861111083</c:v>
                </c:pt>
                <c:pt idx="1752">
                  <c:v>42181.770555555559</c:v>
                </c:pt>
                <c:pt idx="1753">
                  <c:v>42181.771249999998</c:v>
                </c:pt>
                <c:pt idx="1754">
                  <c:v>42181.771944444445</c:v>
                </c:pt>
                <c:pt idx="1755">
                  <c:v>42181.772638888891</c:v>
                </c:pt>
                <c:pt idx="1756">
                  <c:v>42181.773333333324</c:v>
                </c:pt>
                <c:pt idx="1757">
                  <c:v>42181.774027777778</c:v>
                </c:pt>
                <c:pt idx="1758">
                  <c:v>42181.774722222224</c:v>
                </c:pt>
                <c:pt idx="1759">
                  <c:v>42181.775416666649</c:v>
                </c:pt>
                <c:pt idx="1760">
                  <c:v>42181.776111111096</c:v>
                </c:pt>
                <c:pt idx="1761">
                  <c:v>42181.776805555557</c:v>
                </c:pt>
                <c:pt idx="1762">
                  <c:v>42181.777499999997</c:v>
                </c:pt>
                <c:pt idx="1763">
                  <c:v>42181.778194444443</c:v>
                </c:pt>
                <c:pt idx="1764">
                  <c:v>42181.77888888889</c:v>
                </c:pt>
                <c:pt idx="1765">
                  <c:v>42181.779583333322</c:v>
                </c:pt>
                <c:pt idx="1766">
                  <c:v>42181.780277777783</c:v>
                </c:pt>
                <c:pt idx="1767">
                  <c:v>42181.780972222223</c:v>
                </c:pt>
                <c:pt idx="1768">
                  <c:v>42181.781666666648</c:v>
                </c:pt>
                <c:pt idx="1769">
                  <c:v>42181.782361111094</c:v>
                </c:pt>
                <c:pt idx="1770">
                  <c:v>42181.783055555556</c:v>
                </c:pt>
                <c:pt idx="1771">
                  <c:v>42181.783749999995</c:v>
                </c:pt>
                <c:pt idx="1772">
                  <c:v>42181.784444444442</c:v>
                </c:pt>
                <c:pt idx="1773">
                  <c:v>42181.785138888888</c:v>
                </c:pt>
                <c:pt idx="1774">
                  <c:v>42181.785833333335</c:v>
                </c:pt>
                <c:pt idx="1775">
                  <c:v>42181.786527777782</c:v>
                </c:pt>
                <c:pt idx="1776">
                  <c:v>42181.787222222221</c:v>
                </c:pt>
                <c:pt idx="1777">
                  <c:v>42181.787916666653</c:v>
                </c:pt>
                <c:pt idx="1778">
                  <c:v>42181.788611111115</c:v>
                </c:pt>
                <c:pt idx="1779">
                  <c:v>42181.789305555554</c:v>
                </c:pt>
                <c:pt idx="1780">
                  <c:v>42181.79</c:v>
                </c:pt>
                <c:pt idx="1781">
                  <c:v>42181.790694444448</c:v>
                </c:pt>
                <c:pt idx="1782">
                  <c:v>42181.791388888872</c:v>
                </c:pt>
                <c:pt idx="1783">
                  <c:v>42181.792083333319</c:v>
                </c:pt>
                <c:pt idx="1784">
                  <c:v>42181.792777777766</c:v>
                </c:pt>
                <c:pt idx="1785">
                  <c:v>42181.793472222198</c:v>
                </c:pt>
                <c:pt idx="1786">
                  <c:v>42181.794166666637</c:v>
                </c:pt>
                <c:pt idx="1787">
                  <c:v>42181.794861111084</c:v>
                </c:pt>
                <c:pt idx="1788">
                  <c:v>42181.795555555538</c:v>
                </c:pt>
                <c:pt idx="1789">
                  <c:v>42181.796249999999</c:v>
                </c:pt>
                <c:pt idx="1790">
                  <c:v>42181.796944444446</c:v>
                </c:pt>
                <c:pt idx="1791">
                  <c:v>42181.797638888886</c:v>
                </c:pt>
                <c:pt idx="1792">
                  <c:v>42181.798333333325</c:v>
                </c:pt>
                <c:pt idx="1793">
                  <c:v>42181.799027777764</c:v>
                </c:pt>
                <c:pt idx="1794">
                  <c:v>42181.799722222204</c:v>
                </c:pt>
                <c:pt idx="1795">
                  <c:v>42181.800416666665</c:v>
                </c:pt>
                <c:pt idx="1796">
                  <c:v>42181.801111111105</c:v>
                </c:pt>
                <c:pt idx="1797">
                  <c:v>42181.801805555559</c:v>
                </c:pt>
                <c:pt idx="1798">
                  <c:v>42181.802500000013</c:v>
                </c:pt>
                <c:pt idx="1799">
                  <c:v>42181.803194444459</c:v>
                </c:pt>
                <c:pt idx="1800">
                  <c:v>42181.803888888891</c:v>
                </c:pt>
                <c:pt idx="1801">
                  <c:v>42181.804583333331</c:v>
                </c:pt>
                <c:pt idx="1802">
                  <c:v>42181.805277777792</c:v>
                </c:pt>
                <c:pt idx="1803">
                  <c:v>42181.805972222232</c:v>
                </c:pt>
                <c:pt idx="1804">
                  <c:v>42181.806666666664</c:v>
                </c:pt>
                <c:pt idx="1805">
                  <c:v>42181.807361111096</c:v>
                </c:pt>
                <c:pt idx="1806">
                  <c:v>42181.808055555572</c:v>
                </c:pt>
                <c:pt idx="1807">
                  <c:v>42181.808750000011</c:v>
                </c:pt>
                <c:pt idx="1808">
                  <c:v>42181.809444444443</c:v>
                </c:pt>
                <c:pt idx="1809">
                  <c:v>42181.810138888904</c:v>
                </c:pt>
                <c:pt idx="1810">
                  <c:v>42181.810833333351</c:v>
                </c:pt>
                <c:pt idx="1811">
                  <c:v>42181.811527777783</c:v>
                </c:pt>
                <c:pt idx="1812">
                  <c:v>42181.812222222237</c:v>
                </c:pt>
                <c:pt idx="1813">
                  <c:v>42181.812916666669</c:v>
                </c:pt>
                <c:pt idx="1814">
                  <c:v>42181.813611111109</c:v>
                </c:pt>
                <c:pt idx="1815">
                  <c:v>42181.814305555563</c:v>
                </c:pt>
                <c:pt idx="1816">
                  <c:v>42181.815000000002</c:v>
                </c:pt>
                <c:pt idx="1817">
                  <c:v>42181.815694444456</c:v>
                </c:pt>
                <c:pt idx="1818">
                  <c:v>42181.816388888903</c:v>
                </c:pt>
                <c:pt idx="1819">
                  <c:v>42181.817083333335</c:v>
                </c:pt>
                <c:pt idx="1820">
                  <c:v>42181.817777777782</c:v>
                </c:pt>
                <c:pt idx="1821">
                  <c:v>42181.818472222236</c:v>
                </c:pt>
                <c:pt idx="1822">
                  <c:v>42181.819166666653</c:v>
                </c:pt>
                <c:pt idx="1823">
                  <c:v>42181.819861111115</c:v>
                </c:pt>
                <c:pt idx="1824">
                  <c:v>42181.820555555561</c:v>
                </c:pt>
                <c:pt idx="1825">
                  <c:v>42181.821250000001</c:v>
                </c:pt>
                <c:pt idx="1826">
                  <c:v>42181.821944444448</c:v>
                </c:pt>
                <c:pt idx="1827">
                  <c:v>42181.822638888902</c:v>
                </c:pt>
                <c:pt idx="1828">
                  <c:v>42181.823333333334</c:v>
                </c:pt>
                <c:pt idx="1829">
                  <c:v>42181.82402777778</c:v>
                </c:pt>
                <c:pt idx="1830">
                  <c:v>42181.82472222222</c:v>
                </c:pt>
                <c:pt idx="1831">
                  <c:v>42181.825416666652</c:v>
                </c:pt>
                <c:pt idx="1832">
                  <c:v>42181.826111111106</c:v>
                </c:pt>
                <c:pt idx="1833">
                  <c:v>42181.826805555553</c:v>
                </c:pt>
                <c:pt idx="1834">
                  <c:v>42181.827499999999</c:v>
                </c:pt>
                <c:pt idx="1835">
                  <c:v>42181.828194444461</c:v>
                </c:pt>
                <c:pt idx="1836">
                  <c:v>42181.828888888893</c:v>
                </c:pt>
                <c:pt idx="1837">
                  <c:v>42181.829583333325</c:v>
                </c:pt>
                <c:pt idx="1838">
                  <c:v>42181.830277777794</c:v>
                </c:pt>
                <c:pt idx="1839">
                  <c:v>42181.830972222233</c:v>
                </c:pt>
                <c:pt idx="1840">
                  <c:v>42181.831666666651</c:v>
                </c:pt>
                <c:pt idx="1841">
                  <c:v>42181.832361111105</c:v>
                </c:pt>
                <c:pt idx="1842">
                  <c:v>42181.833055555559</c:v>
                </c:pt>
                <c:pt idx="1843">
                  <c:v>42181.833749999998</c:v>
                </c:pt>
                <c:pt idx="1844">
                  <c:v>42181.834444444459</c:v>
                </c:pt>
                <c:pt idx="1845">
                  <c:v>42181.835138888891</c:v>
                </c:pt>
                <c:pt idx="1846">
                  <c:v>42181.835833333331</c:v>
                </c:pt>
                <c:pt idx="1847">
                  <c:v>42181.836527777792</c:v>
                </c:pt>
                <c:pt idx="1848">
                  <c:v>42181.837222222232</c:v>
                </c:pt>
                <c:pt idx="1849">
                  <c:v>42181.837916666664</c:v>
                </c:pt>
                <c:pt idx="1850">
                  <c:v>42181.83861111111</c:v>
                </c:pt>
                <c:pt idx="1851">
                  <c:v>42181.839305555557</c:v>
                </c:pt>
                <c:pt idx="1852">
                  <c:v>42181.840000000011</c:v>
                </c:pt>
                <c:pt idx="1853">
                  <c:v>42181.840694444465</c:v>
                </c:pt>
                <c:pt idx="1854">
                  <c:v>42181.84138888889</c:v>
                </c:pt>
                <c:pt idx="1855">
                  <c:v>42181.842083333337</c:v>
                </c:pt>
                <c:pt idx="1856">
                  <c:v>42181.842777777783</c:v>
                </c:pt>
                <c:pt idx="1857">
                  <c:v>42181.843472222223</c:v>
                </c:pt>
                <c:pt idx="1858">
                  <c:v>42181.844166666655</c:v>
                </c:pt>
                <c:pt idx="1859">
                  <c:v>42181.844861111109</c:v>
                </c:pt>
                <c:pt idx="1860">
                  <c:v>42181.845555555563</c:v>
                </c:pt>
                <c:pt idx="1861">
                  <c:v>42181.846250000017</c:v>
                </c:pt>
                <c:pt idx="1862">
                  <c:v>42181.846944444456</c:v>
                </c:pt>
                <c:pt idx="1863">
                  <c:v>42181.847638888903</c:v>
                </c:pt>
                <c:pt idx="1864">
                  <c:v>42181.848333333342</c:v>
                </c:pt>
                <c:pt idx="1865">
                  <c:v>42181.849027777782</c:v>
                </c:pt>
                <c:pt idx="1866">
                  <c:v>42181.849722222221</c:v>
                </c:pt>
                <c:pt idx="1867">
                  <c:v>42181.850416666668</c:v>
                </c:pt>
                <c:pt idx="1868">
                  <c:v>42181.851111111115</c:v>
                </c:pt>
                <c:pt idx="1869">
                  <c:v>42181.851805555561</c:v>
                </c:pt>
                <c:pt idx="1870">
                  <c:v>42181.852500000015</c:v>
                </c:pt>
                <c:pt idx="1871">
                  <c:v>42181.853194444469</c:v>
                </c:pt>
                <c:pt idx="1872">
                  <c:v>42181.853888888902</c:v>
                </c:pt>
                <c:pt idx="1873">
                  <c:v>42181.854583333341</c:v>
                </c:pt>
                <c:pt idx="1874">
                  <c:v>42181.855277777795</c:v>
                </c:pt>
                <c:pt idx="1875">
                  <c:v>42181.855972222234</c:v>
                </c:pt>
                <c:pt idx="1876">
                  <c:v>42181.856666666667</c:v>
                </c:pt>
                <c:pt idx="1877">
                  <c:v>42181.857361111106</c:v>
                </c:pt>
                <c:pt idx="1878">
                  <c:v>42181.858055555567</c:v>
                </c:pt>
                <c:pt idx="1879">
                  <c:v>42181.858750000014</c:v>
                </c:pt>
                <c:pt idx="1880">
                  <c:v>42181.859444444461</c:v>
                </c:pt>
                <c:pt idx="1881">
                  <c:v>42181.860138888893</c:v>
                </c:pt>
                <c:pt idx="1882">
                  <c:v>42181.860833333332</c:v>
                </c:pt>
                <c:pt idx="1883">
                  <c:v>42181.861527777779</c:v>
                </c:pt>
                <c:pt idx="1884">
                  <c:v>42181.862222222233</c:v>
                </c:pt>
                <c:pt idx="1885">
                  <c:v>42181.862916666665</c:v>
                </c:pt>
                <c:pt idx="1886">
                  <c:v>42181.863611111105</c:v>
                </c:pt>
                <c:pt idx="1887">
                  <c:v>42181.864305555559</c:v>
                </c:pt>
                <c:pt idx="1888">
                  <c:v>42181.865000000005</c:v>
                </c:pt>
                <c:pt idx="1889">
                  <c:v>42181.865694444459</c:v>
                </c:pt>
                <c:pt idx="1890">
                  <c:v>42181.866388888891</c:v>
                </c:pt>
                <c:pt idx="1891">
                  <c:v>42181.867083333324</c:v>
                </c:pt>
                <c:pt idx="1892">
                  <c:v>42181.867777777778</c:v>
                </c:pt>
                <c:pt idx="1893">
                  <c:v>42181.868472222232</c:v>
                </c:pt>
                <c:pt idx="1894">
                  <c:v>42181.869166666649</c:v>
                </c:pt>
                <c:pt idx="1895">
                  <c:v>42181.869861111096</c:v>
                </c:pt>
                <c:pt idx="1896">
                  <c:v>42181.870555555572</c:v>
                </c:pt>
                <c:pt idx="1897">
                  <c:v>42181.871250000011</c:v>
                </c:pt>
                <c:pt idx="1898">
                  <c:v>42181.871944444443</c:v>
                </c:pt>
                <c:pt idx="1899">
                  <c:v>42181.872638888904</c:v>
                </c:pt>
                <c:pt idx="1900">
                  <c:v>42181.873333333337</c:v>
                </c:pt>
                <c:pt idx="1901">
                  <c:v>42181.874027777783</c:v>
                </c:pt>
                <c:pt idx="1902">
                  <c:v>42181.874722222223</c:v>
                </c:pt>
                <c:pt idx="1903">
                  <c:v>42181.875416666655</c:v>
                </c:pt>
                <c:pt idx="1904">
                  <c:v>42181.876111111109</c:v>
                </c:pt>
                <c:pt idx="1905">
                  <c:v>42181.876805555563</c:v>
                </c:pt>
                <c:pt idx="1906">
                  <c:v>42181.877500000002</c:v>
                </c:pt>
                <c:pt idx="1907">
                  <c:v>42181.878194444456</c:v>
                </c:pt>
                <c:pt idx="1908">
                  <c:v>42181.878888888903</c:v>
                </c:pt>
                <c:pt idx="1909">
                  <c:v>42181.879583333335</c:v>
                </c:pt>
                <c:pt idx="1910">
                  <c:v>42181.880277777796</c:v>
                </c:pt>
                <c:pt idx="1911">
                  <c:v>42181.880972222236</c:v>
                </c:pt>
                <c:pt idx="1912">
                  <c:v>42181.881666666653</c:v>
                </c:pt>
                <c:pt idx="1913">
                  <c:v>42181.882361111115</c:v>
                </c:pt>
                <c:pt idx="1914">
                  <c:v>42181.883055555561</c:v>
                </c:pt>
                <c:pt idx="1915">
                  <c:v>42181.883750000001</c:v>
                </c:pt>
                <c:pt idx="1916">
                  <c:v>42181.884444444469</c:v>
                </c:pt>
                <c:pt idx="1917">
                  <c:v>42181.885138888902</c:v>
                </c:pt>
                <c:pt idx="1918">
                  <c:v>42181.885833333341</c:v>
                </c:pt>
                <c:pt idx="1919">
                  <c:v>42181.886527777795</c:v>
                </c:pt>
                <c:pt idx="1920">
                  <c:v>42181.887222222234</c:v>
                </c:pt>
                <c:pt idx="1921">
                  <c:v>42181.887916666667</c:v>
                </c:pt>
                <c:pt idx="1922">
                  <c:v>42181.888611111113</c:v>
                </c:pt>
                <c:pt idx="1923">
                  <c:v>42181.889305555553</c:v>
                </c:pt>
                <c:pt idx="1924">
                  <c:v>42181.89</c:v>
                </c:pt>
                <c:pt idx="1925">
                  <c:v>42181.890694444461</c:v>
                </c:pt>
                <c:pt idx="1926">
                  <c:v>42181.891388888886</c:v>
                </c:pt>
                <c:pt idx="1927">
                  <c:v>42181.892083333325</c:v>
                </c:pt>
                <c:pt idx="1928">
                  <c:v>42181.892777777779</c:v>
                </c:pt>
                <c:pt idx="1929">
                  <c:v>42181.893472222226</c:v>
                </c:pt>
                <c:pt idx="1930">
                  <c:v>42181.894166666651</c:v>
                </c:pt>
                <c:pt idx="1931">
                  <c:v>42181.894861111105</c:v>
                </c:pt>
                <c:pt idx="1932">
                  <c:v>42181.895555555559</c:v>
                </c:pt>
                <c:pt idx="1933">
                  <c:v>42181.896250000013</c:v>
                </c:pt>
                <c:pt idx="1934">
                  <c:v>42181.896944444459</c:v>
                </c:pt>
                <c:pt idx="1935">
                  <c:v>42181.897638888891</c:v>
                </c:pt>
                <c:pt idx="1936">
                  <c:v>42181.898333333331</c:v>
                </c:pt>
                <c:pt idx="1937">
                  <c:v>42181.899027777778</c:v>
                </c:pt>
                <c:pt idx="1938">
                  <c:v>42181.899722222224</c:v>
                </c:pt>
                <c:pt idx="1939">
                  <c:v>42181.900416666664</c:v>
                </c:pt>
                <c:pt idx="1940">
                  <c:v>42181.901111111096</c:v>
                </c:pt>
                <c:pt idx="1941">
                  <c:v>42181.901805555557</c:v>
                </c:pt>
                <c:pt idx="1942">
                  <c:v>42181.902500000011</c:v>
                </c:pt>
                <c:pt idx="1943">
                  <c:v>42181.903194444443</c:v>
                </c:pt>
                <c:pt idx="1944">
                  <c:v>42181.90388888889</c:v>
                </c:pt>
                <c:pt idx="1945">
                  <c:v>42181.904583333337</c:v>
                </c:pt>
                <c:pt idx="1946">
                  <c:v>42181.905277777783</c:v>
                </c:pt>
                <c:pt idx="1947">
                  <c:v>42181.905972222223</c:v>
                </c:pt>
                <c:pt idx="1948">
                  <c:v>42181.906666666655</c:v>
                </c:pt>
                <c:pt idx="1949">
                  <c:v>42181.907361111094</c:v>
                </c:pt>
                <c:pt idx="1950">
                  <c:v>42181.908055555563</c:v>
                </c:pt>
                <c:pt idx="1951">
                  <c:v>42181.908750000002</c:v>
                </c:pt>
                <c:pt idx="1952">
                  <c:v>42181.909444444442</c:v>
                </c:pt>
                <c:pt idx="1953">
                  <c:v>42181.910138888903</c:v>
                </c:pt>
                <c:pt idx="1954">
                  <c:v>42181.910833333342</c:v>
                </c:pt>
                <c:pt idx="1955">
                  <c:v>42181.911527777782</c:v>
                </c:pt>
                <c:pt idx="1956">
                  <c:v>42181.912222222236</c:v>
                </c:pt>
                <c:pt idx="1957">
                  <c:v>42181.912916666668</c:v>
                </c:pt>
                <c:pt idx="1958">
                  <c:v>42181.913611111115</c:v>
                </c:pt>
                <c:pt idx="1959">
                  <c:v>42181.914305555561</c:v>
                </c:pt>
                <c:pt idx="1960">
                  <c:v>42181.915000000001</c:v>
                </c:pt>
                <c:pt idx="1961">
                  <c:v>42181.915694444469</c:v>
                </c:pt>
                <c:pt idx="1962">
                  <c:v>42181.916388888902</c:v>
                </c:pt>
                <c:pt idx="1963">
                  <c:v>42181.917083333334</c:v>
                </c:pt>
                <c:pt idx="1964">
                  <c:v>42181.91777777778</c:v>
                </c:pt>
                <c:pt idx="1965">
                  <c:v>42181.918472222234</c:v>
                </c:pt>
                <c:pt idx="1966">
                  <c:v>42181.919166666652</c:v>
                </c:pt>
                <c:pt idx="1967">
                  <c:v>42181.919861111106</c:v>
                </c:pt>
                <c:pt idx="1968">
                  <c:v>42181.920555555553</c:v>
                </c:pt>
                <c:pt idx="1969">
                  <c:v>42181.921249999999</c:v>
                </c:pt>
                <c:pt idx="1970">
                  <c:v>42181.921944444446</c:v>
                </c:pt>
                <c:pt idx="1971">
                  <c:v>42181.922638888893</c:v>
                </c:pt>
                <c:pt idx="1972">
                  <c:v>42181.923333333325</c:v>
                </c:pt>
                <c:pt idx="1973">
                  <c:v>42181.924027777779</c:v>
                </c:pt>
                <c:pt idx="1974">
                  <c:v>42181.924722222226</c:v>
                </c:pt>
                <c:pt idx="1975">
                  <c:v>42181.925416666651</c:v>
                </c:pt>
                <c:pt idx="1976">
                  <c:v>42181.926111111105</c:v>
                </c:pt>
                <c:pt idx="1977">
                  <c:v>42181.926805555559</c:v>
                </c:pt>
                <c:pt idx="1978">
                  <c:v>42181.927499999998</c:v>
                </c:pt>
                <c:pt idx="1979">
                  <c:v>42181.928194444459</c:v>
                </c:pt>
                <c:pt idx="1980">
                  <c:v>42181.928888888891</c:v>
                </c:pt>
                <c:pt idx="1981">
                  <c:v>42181.929583333324</c:v>
                </c:pt>
                <c:pt idx="1982">
                  <c:v>42181.930277777792</c:v>
                </c:pt>
                <c:pt idx="1983">
                  <c:v>42181.930972222232</c:v>
                </c:pt>
                <c:pt idx="1984">
                  <c:v>42181.931666666649</c:v>
                </c:pt>
                <c:pt idx="1985">
                  <c:v>42181.932361111096</c:v>
                </c:pt>
                <c:pt idx="1986">
                  <c:v>42181.933055555557</c:v>
                </c:pt>
                <c:pt idx="1987">
                  <c:v>42181.933749999997</c:v>
                </c:pt>
                <c:pt idx="1988">
                  <c:v>42181.934444444443</c:v>
                </c:pt>
                <c:pt idx="1989">
                  <c:v>42181.93513888889</c:v>
                </c:pt>
                <c:pt idx="1990">
                  <c:v>42181.935833333337</c:v>
                </c:pt>
                <c:pt idx="1991">
                  <c:v>42181.936527777783</c:v>
                </c:pt>
                <c:pt idx="1992">
                  <c:v>42181.937222222223</c:v>
                </c:pt>
                <c:pt idx="1993">
                  <c:v>42181.937916666655</c:v>
                </c:pt>
                <c:pt idx="1994">
                  <c:v>42181.938611111109</c:v>
                </c:pt>
                <c:pt idx="1995">
                  <c:v>42181.939305555556</c:v>
                </c:pt>
                <c:pt idx="1996">
                  <c:v>42181.94</c:v>
                </c:pt>
                <c:pt idx="1997">
                  <c:v>42181.940694444456</c:v>
                </c:pt>
                <c:pt idx="1998">
                  <c:v>42181.941388888888</c:v>
                </c:pt>
                <c:pt idx="1999">
                  <c:v>42181.942083333335</c:v>
                </c:pt>
                <c:pt idx="2000">
                  <c:v>42181.942777777782</c:v>
                </c:pt>
                <c:pt idx="2001">
                  <c:v>42181.943472222221</c:v>
                </c:pt>
                <c:pt idx="2002">
                  <c:v>42181.944166666653</c:v>
                </c:pt>
                <c:pt idx="2003">
                  <c:v>42181.944861111115</c:v>
                </c:pt>
                <c:pt idx="2004">
                  <c:v>42181.945555555561</c:v>
                </c:pt>
                <c:pt idx="2005">
                  <c:v>42181.946250000015</c:v>
                </c:pt>
                <c:pt idx="2006">
                  <c:v>42181.946944444469</c:v>
                </c:pt>
                <c:pt idx="2007">
                  <c:v>42181.947638888902</c:v>
                </c:pt>
                <c:pt idx="2008">
                  <c:v>42181.948333333341</c:v>
                </c:pt>
                <c:pt idx="2009">
                  <c:v>42181.94902777778</c:v>
                </c:pt>
                <c:pt idx="2010">
                  <c:v>42181.94972222222</c:v>
                </c:pt>
                <c:pt idx="2011">
                  <c:v>42181.950416666667</c:v>
                </c:pt>
                <c:pt idx="2012">
                  <c:v>42181.951111111106</c:v>
                </c:pt>
                <c:pt idx="2013">
                  <c:v>42181.951805555553</c:v>
                </c:pt>
                <c:pt idx="2014">
                  <c:v>42181.952500000014</c:v>
                </c:pt>
                <c:pt idx="2015">
                  <c:v>42181.953194444461</c:v>
                </c:pt>
                <c:pt idx="2016">
                  <c:v>42181.953888888893</c:v>
                </c:pt>
                <c:pt idx="2017">
                  <c:v>42181.954583333332</c:v>
                </c:pt>
                <c:pt idx="2018">
                  <c:v>42181.955277777794</c:v>
                </c:pt>
                <c:pt idx="2019">
                  <c:v>42181.955972222233</c:v>
                </c:pt>
                <c:pt idx="2020">
                  <c:v>42181.956666666665</c:v>
                </c:pt>
                <c:pt idx="2021">
                  <c:v>42181.957361111105</c:v>
                </c:pt>
                <c:pt idx="2022">
                  <c:v>42181.958055555573</c:v>
                </c:pt>
                <c:pt idx="2023">
                  <c:v>42181.958750000013</c:v>
                </c:pt>
                <c:pt idx="2024">
                  <c:v>42181.959444444459</c:v>
                </c:pt>
                <c:pt idx="2025">
                  <c:v>42181.960138888891</c:v>
                </c:pt>
                <c:pt idx="2026">
                  <c:v>42181.960833333331</c:v>
                </c:pt>
                <c:pt idx="2027">
                  <c:v>42181.961527777778</c:v>
                </c:pt>
                <c:pt idx="2028">
                  <c:v>42181.962222222232</c:v>
                </c:pt>
                <c:pt idx="2029">
                  <c:v>42181.962916666664</c:v>
                </c:pt>
                <c:pt idx="2030">
                  <c:v>42181.963611111096</c:v>
                </c:pt>
                <c:pt idx="2031">
                  <c:v>42181.964305555557</c:v>
                </c:pt>
                <c:pt idx="2032">
                  <c:v>42181.965000000004</c:v>
                </c:pt>
                <c:pt idx="2033">
                  <c:v>42181.965694444443</c:v>
                </c:pt>
                <c:pt idx="2034">
                  <c:v>42181.96638888889</c:v>
                </c:pt>
                <c:pt idx="2035">
                  <c:v>42181.967083333322</c:v>
                </c:pt>
                <c:pt idx="2036">
                  <c:v>42181.967777777776</c:v>
                </c:pt>
                <c:pt idx="2037">
                  <c:v>42181.968472222223</c:v>
                </c:pt>
                <c:pt idx="2038">
                  <c:v>42181.969166666648</c:v>
                </c:pt>
                <c:pt idx="2039">
                  <c:v>42181.969861111094</c:v>
                </c:pt>
                <c:pt idx="2040">
                  <c:v>42181.970555555563</c:v>
                </c:pt>
                <c:pt idx="2041">
                  <c:v>42181.971250000002</c:v>
                </c:pt>
                <c:pt idx="2042">
                  <c:v>42181.971944444442</c:v>
                </c:pt>
                <c:pt idx="2043">
                  <c:v>42181.972638888903</c:v>
                </c:pt>
                <c:pt idx="2044">
                  <c:v>42181.973333333335</c:v>
                </c:pt>
                <c:pt idx="2045">
                  <c:v>42181.974027777782</c:v>
                </c:pt>
                <c:pt idx="2046">
                  <c:v>42181.974722222221</c:v>
                </c:pt>
                <c:pt idx="2047">
                  <c:v>42181.975416666653</c:v>
                </c:pt>
                <c:pt idx="2048">
                  <c:v>42181.976111111115</c:v>
                </c:pt>
                <c:pt idx="2049">
                  <c:v>42181.976805555561</c:v>
                </c:pt>
                <c:pt idx="2050">
                  <c:v>42181.977500000001</c:v>
                </c:pt>
                <c:pt idx="2051">
                  <c:v>42181.978194444469</c:v>
                </c:pt>
                <c:pt idx="2052">
                  <c:v>42181.978888888902</c:v>
                </c:pt>
                <c:pt idx="2053">
                  <c:v>42181.979583333334</c:v>
                </c:pt>
                <c:pt idx="2054">
                  <c:v>42181.980277777795</c:v>
                </c:pt>
                <c:pt idx="2055">
                  <c:v>42181.980972222234</c:v>
                </c:pt>
                <c:pt idx="2056">
                  <c:v>42181.981666666652</c:v>
                </c:pt>
                <c:pt idx="2057">
                  <c:v>42181.982361111106</c:v>
                </c:pt>
                <c:pt idx="2058">
                  <c:v>42181.983055555553</c:v>
                </c:pt>
                <c:pt idx="2059">
                  <c:v>42181.983749999999</c:v>
                </c:pt>
                <c:pt idx="2060">
                  <c:v>42181.984444444461</c:v>
                </c:pt>
                <c:pt idx="2061">
                  <c:v>42181.985138888893</c:v>
                </c:pt>
                <c:pt idx="2062">
                  <c:v>42181.985833333332</c:v>
                </c:pt>
                <c:pt idx="2063">
                  <c:v>42181.986527777794</c:v>
                </c:pt>
                <c:pt idx="2064">
                  <c:v>42181.987222222233</c:v>
                </c:pt>
                <c:pt idx="2065">
                  <c:v>42181.987916666665</c:v>
                </c:pt>
                <c:pt idx="2066">
                  <c:v>42181.988611111112</c:v>
                </c:pt>
                <c:pt idx="2067">
                  <c:v>42181.989305555559</c:v>
                </c:pt>
                <c:pt idx="2068">
                  <c:v>42181.99</c:v>
                </c:pt>
                <c:pt idx="2069">
                  <c:v>42181.990694444459</c:v>
                </c:pt>
                <c:pt idx="2070">
                  <c:v>42181.991388888884</c:v>
                </c:pt>
                <c:pt idx="2071">
                  <c:v>42181.992083333324</c:v>
                </c:pt>
                <c:pt idx="2072">
                  <c:v>42181.992777777778</c:v>
                </c:pt>
                <c:pt idx="2073">
                  <c:v>42181.993472222224</c:v>
                </c:pt>
                <c:pt idx="2074">
                  <c:v>42181.994166666649</c:v>
                </c:pt>
                <c:pt idx="2075">
                  <c:v>42181.994861111096</c:v>
                </c:pt>
                <c:pt idx="2076">
                  <c:v>42181.995555555557</c:v>
                </c:pt>
                <c:pt idx="2077">
                  <c:v>42181.996250000011</c:v>
                </c:pt>
                <c:pt idx="2078">
                  <c:v>42181.996944444443</c:v>
                </c:pt>
                <c:pt idx="2079">
                  <c:v>42181.99763888889</c:v>
                </c:pt>
                <c:pt idx="2080">
                  <c:v>42181.998333333337</c:v>
                </c:pt>
                <c:pt idx="2081">
                  <c:v>42181.999027777776</c:v>
                </c:pt>
                <c:pt idx="2082">
                  <c:v>42181.999722222208</c:v>
                </c:pt>
                <c:pt idx="2083">
                  <c:v>42182.000416666655</c:v>
                </c:pt>
                <c:pt idx="2084">
                  <c:v>42182.001111111094</c:v>
                </c:pt>
                <c:pt idx="2085">
                  <c:v>42182.001805555556</c:v>
                </c:pt>
                <c:pt idx="2086">
                  <c:v>42182.002500000002</c:v>
                </c:pt>
                <c:pt idx="2087">
                  <c:v>42182.003194444442</c:v>
                </c:pt>
                <c:pt idx="2088">
                  <c:v>42182.003888888888</c:v>
                </c:pt>
                <c:pt idx="2089">
                  <c:v>42182.004583333335</c:v>
                </c:pt>
                <c:pt idx="2090">
                  <c:v>42182.005277777782</c:v>
                </c:pt>
                <c:pt idx="2091">
                  <c:v>42182.005972222221</c:v>
                </c:pt>
                <c:pt idx="2092">
                  <c:v>42182.006666666653</c:v>
                </c:pt>
                <c:pt idx="2093">
                  <c:v>42182.0073611111</c:v>
                </c:pt>
                <c:pt idx="2094">
                  <c:v>42182.008055555561</c:v>
                </c:pt>
                <c:pt idx="2095">
                  <c:v>42182.008750000001</c:v>
                </c:pt>
                <c:pt idx="2096">
                  <c:v>42182.009444444448</c:v>
                </c:pt>
                <c:pt idx="2097">
                  <c:v>42182.010138888902</c:v>
                </c:pt>
                <c:pt idx="2098">
                  <c:v>42182.010833333341</c:v>
                </c:pt>
                <c:pt idx="2099">
                  <c:v>42182.01152777778</c:v>
                </c:pt>
                <c:pt idx="2100">
                  <c:v>42182.012222222234</c:v>
                </c:pt>
                <c:pt idx="2101">
                  <c:v>42182.012916666667</c:v>
                </c:pt>
                <c:pt idx="2102">
                  <c:v>42182.013611111106</c:v>
                </c:pt>
                <c:pt idx="2103">
                  <c:v>42182.014305555553</c:v>
                </c:pt>
                <c:pt idx="2104">
                  <c:v>42182.015000000007</c:v>
                </c:pt>
                <c:pt idx="2105">
                  <c:v>42182.015694444461</c:v>
                </c:pt>
                <c:pt idx="2106">
                  <c:v>42182.016388888893</c:v>
                </c:pt>
                <c:pt idx="2107">
                  <c:v>42182.017083333325</c:v>
                </c:pt>
                <c:pt idx="2108">
                  <c:v>42182.017777777779</c:v>
                </c:pt>
                <c:pt idx="2109">
                  <c:v>42182.018472222233</c:v>
                </c:pt>
                <c:pt idx="2110">
                  <c:v>42182.019166666651</c:v>
                </c:pt>
                <c:pt idx="2111">
                  <c:v>42182.019861111105</c:v>
                </c:pt>
                <c:pt idx="2112">
                  <c:v>42182.020555555559</c:v>
                </c:pt>
                <c:pt idx="2113">
                  <c:v>42182.021249999998</c:v>
                </c:pt>
                <c:pt idx="2114">
                  <c:v>42182.021944444445</c:v>
                </c:pt>
                <c:pt idx="2115">
                  <c:v>42182.022638888891</c:v>
                </c:pt>
                <c:pt idx="2116">
                  <c:v>42182.023333333324</c:v>
                </c:pt>
                <c:pt idx="2117">
                  <c:v>42182.024027777778</c:v>
                </c:pt>
                <c:pt idx="2118">
                  <c:v>42182.024722222224</c:v>
                </c:pt>
                <c:pt idx="2119">
                  <c:v>42182.025416666649</c:v>
                </c:pt>
                <c:pt idx="2120">
                  <c:v>42182.026111111096</c:v>
                </c:pt>
                <c:pt idx="2121">
                  <c:v>42182.026805555557</c:v>
                </c:pt>
                <c:pt idx="2122">
                  <c:v>42182.027499999997</c:v>
                </c:pt>
                <c:pt idx="2123">
                  <c:v>42182.028194444443</c:v>
                </c:pt>
                <c:pt idx="2124">
                  <c:v>42182.02888888889</c:v>
                </c:pt>
                <c:pt idx="2125">
                  <c:v>42182.029583333322</c:v>
                </c:pt>
                <c:pt idx="2126">
                  <c:v>42182.030277777783</c:v>
                </c:pt>
                <c:pt idx="2127">
                  <c:v>42182.030972222223</c:v>
                </c:pt>
                <c:pt idx="2128">
                  <c:v>42182.031666666648</c:v>
                </c:pt>
                <c:pt idx="2129">
                  <c:v>42182.032361111094</c:v>
                </c:pt>
                <c:pt idx="2130">
                  <c:v>42182.033055555556</c:v>
                </c:pt>
                <c:pt idx="2131">
                  <c:v>42182.033749999995</c:v>
                </c:pt>
                <c:pt idx="2132">
                  <c:v>42182.034444444442</c:v>
                </c:pt>
                <c:pt idx="2133">
                  <c:v>42182.035138888888</c:v>
                </c:pt>
                <c:pt idx="2134">
                  <c:v>42182.035833333335</c:v>
                </c:pt>
                <c:pt idx="2135">
                  <c:v>42182.036527777782</c:v>
                </c:pt>
                <c:pt idx="2136">
                  <c:v>42182.037222222221</c:v>
                </c:pt>
                <c:pt idx="2137">
                  <c:v>42182.037916666653</c:v>
                </c:pt>
                <c:pt idx="2138">
                  <c:v>42182.038611111115</c:v>
                </c:pt>
                <c:pt idx="2139">
                  <c:v>42182.039305555554</c:v>
                </c:pt>
                <c:pt idx="2140">
                  <c:v>42182.04</c:v>
                </c:pt>
                <c:pt idx="2141">
                  <c:v>42182.040694444469</c:v>
                </c:pt>
                <c:pt idx="2142">
                  <c:v>42182.041388888887</c:v>
                </c:pt>
                <c:pt idx="2143">
                  <c:v>42182.042083333334</c:v>
                </c:pt>
                <c:pt idx="2144">
                  <c:v>42182.04277777778</c:v>
                </c:pt>
                <c:pt idx="2145">
                  <c:v>42182.04347222222</c:v>
                </c:pt>
                <c:pt idx="2146">
                  <c:v>42182.044166666652</c:v>
                </c:pt>
                <c:pt idx="2147">
                  <c:v>42182.044861111106</c:v>
                </c:pt>
                <c:pt idx="2148">
                  <c:v>42182.045555555553</c:v>
                </c:pt>
                <c:pt idx="2149">
                  <c:v>42182.046250000014</c:v>
                </c:pt>
                <c:pt idx="2150">
                  <c:v>42182.046944444461</c:v>
                </c:pt>
                <c:pt idx="2151">
                  <c:v>42182.047638888893</c:v>
                </c:pt>
                <c:pt idx="2152">
                  <c:v>42182.048333333332</c:v>
                </c:pt>
                <c:pt idx="2153">
                  <c:v>42182.049027777779</c:v>
                </c:pt>
                <c:pt idx="2154">
                  <c:v>42182.049722222226</c:v>
                </c:pt>
                <c:pt idx="2155">
                  <c:v>42182.050416666665</c:v>
                </c:pt>
                <c:pt idx="2156">
                  <c:v>42182.051111111105</c:v>
                </c:pt>
                <c:pt idx="2157">
                  <c:v>42182.051805555559</c:v>
                </c:pt>
                <c:pt idx="2158">
                  <c:v>42182.052500000013</c:v>
                </c:pt>
                <c:pt idx="2159">
                  <c:v>42182.053194444459</c:v>
                </c:pt>
                <c:pt idx="2160">
                  <c:v>42182.053888888891</c:v>
                </c:pt>
                <c:pt idx="2161">
                  <c:v>42182.054583333331</c:v>
                </c:pt>
                <c:pt idx="2162">
                  <c:v>42182.055277777792</c:v>
                </c:pt>
                <c:pt idx="2163">
                  <c:v>42182.055972222232</c:v>
                </c:pt>
                <c:pt idx="2164">
                  <c:v>42182.056666666664</c:v>
                </c:pt>
                <c:pt idx="2165">
                  <c:v>42182.057361111096</c:v>
                </c:pt>
                <c:pt idx="2166">
                  <c:v>42182.058055555572</c:v>
                </c:pt>
                <c:pt idx="2167">
                  <c:v>42182.058750000011</c:v>
                </c:pt>
                <c:pt idx="2168">
                  <c:v>42182.059444444443</c:v>
                </c:pt>
                <c:pt idx="2169">
                  <c:v>42182.06013888889</c:v>
                </c:pt>
                <c:pt idx="2170">
                  <c:v>42182.060833333337</c:v>
                </c:pt>
                <c:pt idx="2171">
                  <c:v>42182.061527777776</c:v>
                </c:pt>
                <c:pt idx="2172">
                  <c:v>42182.062222222223</c:v>
                </c:pt>
                <c:pt idx="2173">
                  <c:v>42182.062916666655</c:v>
                </c:pt>
                <c:pt idx="2174">
                  <c:v>42182.063611111094</c:v>
                </c:pt>
                <c:pt idx="2175">
                  <c:v>42182.064305555556</c:v>
                </c:pt>
                <c:pt idx="2176">
                  <c:v>42182.065000000002</c:v>
                </c:pt>
                <c:pt idx="2177">
                  <c:v>42182.065694444442</c:v>
                </c:pt>
                <c:pt idx="2178">
                  <c:v>42182.066388888888</c:v>
                </c:pt>
                <c:pt idx="2179">
                  <c:v>42182.067083333321</c:v>
                </c:pt>
                <c:pt idx="2180">
                  <c:v>42182.067777777775</c:v>
                </c:pt>
                <c:pt idx="2181">
                  <c:v>42182.068472222221</c:v>
                </c:pt>
                <c:pt idx="2182">
                  <c:v>42182.069166666639</c:v>
                </c:pt>
                <c:pt idx="2183">
                  <c:v>42182.0698611111</c:v>
                </c:pt>
                <c:pt idx="2184">
                  <c:v>42182.070555555561</c:v>
                </c:pt>
                <c:pt idx="2185">
                  <c:v>42182.071250000001</c:v>
                </c:pt>
                <c:pt idx="2186">
                  <c:v>42182.071944444448</c:v>
                </c:pt>
                <c:pt idx="2187">
                  <c:v>42182.072638888902</c:v>
                </c:pt>
                <c:pt idx="2188">
                  <c:v>42182.073333333334</c:v>
                </c:pt>
                <c:pt idx="2189">
                  <c:v>42182.07402777778</c:v>
                </c:pt>
                <c:pt idx="2190">
                  <c:v>42182.07472222222</c:v>
                </c:pt>
                <c:pt idx="2191">
                  <c:v>42182.075416666652</c:v>
                </c:pt>
                <c:pt idx="2192">
                  <c:v>42182.076111111106</c:v>
                </c:pt>
                <c:pt idx="2193">
                  <c:v>42182.076805555553</c:v>
                </c:pt>
                <c:pt idx="2194">
                  <c:v>42182.077499999999</c:v>
                </c:pt>
                <c:pt idx="2195">
                  <c:v>42182.078194444461</c:v>
                </c:pt>
                <c:pt idx="2196">
                  <c:v>42182.078888888893</c:v>
                </c:pt>
                <c:pt idx="2197">
                  <c:v>42182.079583333325</c:v>
                </c:pt>
                <c:pt idx="2198">
                  <c:v>42182.080277777794</c:v>
                </c:pt>
                <c:pt idx="2199">
                  <c:v>42182.080972222233</c:v>
                </c:pt>
                <c:pt idx="2200">
                  <c:v>42182.081666666651</c:v>
                </c:pt>
                <c:pt idx="2201">
                  <c:v>42182.082361111105</c:v>
                </c:pt>
                <c:pt idx="2202">
                  <c:v>42182.083055555559</c:v>
                </c:pt>
                <c:pt idx="2203">
                  <c:v>42182.083749999998</c:v>
                </c:pt>
                <c:pt idx="2204">
                  <c:v>42182.084444444459</c:v>
                </c:pt>
                <c:pt idx="2205">
                  <c:v>42182.085138888891</c:v>
                </c:pt>
                <c:pt idx="2206">
                  <c:v>42182.085833333331</c:v>
                </c:pt>
                <c:pt idx="2207">
                  <c:v>42182.086527777792</c:v>
                </c:pt>
                <c:pt idx="2208">
                  <c:v>42182.087222222232</c:v>
                </c:pt>
                <c:pt idx="2209">
                  <c:v>42182.087916666664</c:v>
                </c:pt>
                <c:pt idx="2210">
                  <c:v>42182.08861111111</c:v>
                </c:pt>
                <c:pt idx="2211">
                  <c:v>42182.089305555557</c:v>
                </c:pt>
                <c:pt idx="2212">
                  <c:v>42182.09</c:v>
                </c:pt>
                <c:pt idx="2213">
                  <c:v>42182.090694444443</c:v>
                </c:pt>
                <c:pt idx="2214">
                  <c:v>42182.091388888875</c:v>
                </c:pt>
                <c:pt idx="2215">
                  <c:v>42182.092083333322</c:v>
                </c:pt>
                <c:pt idx="2216">
                  <c:v>42182.092777777776</c:v>
                </c:pt>
                <c:pt idx="2217">
                  <c:v>42182.093472222208</c:v>
                </c:pt>
                <c:pt idx="2218">
                  <c:v>42182.094166666648</c:v>
                </c:pt>
                <c:pt idx="2219">
                  <c:v>42182.094861111094</c:v>
                </c:pt>
                <c:pt idx="2220">
                  <c:v>42182.095555555556</c:v>
                </c:pt>
                <c:pt idx="2221">
                  <c:v>42182.096250000002</c:v>
                </c:pt>
                <c:pt idx="2222">
                  <c:v>42182.096944444442</c:v>
                </c:pt>
                <c:pt idx="2223">
                  <c:v>42182.097638888888</c:v>
                </c:pt>
                <c:pt idx="2224">
                  <c:v>42182.098333333335</c:v>
                </c:pt>
                <c:pt idx="2225">
                  <c:v>42182.099027777775</c:v>
                </c:pt>
                <c:pt idx="2226">
                  <c:v>42182.099722222207</c:v>
                </c:pt>
                <c:pt idx="2227">
                  <c:v>42182.100416666653</c:v>
                </c:pt>
                <c:pt idx="2228">
                  <c:v>42182.1011111111</c:v>
                </c:pt>
                <c:pt idx="2229">
                  <c:v>42182.101805555554</c:v>
                </c:pt>
                <c:pt idx="2230">
                  <c:v>42182.102500000001</c:v>
                </c:pt>
                <c:pt idx="2231">
                  <c:v>42182.103194444448</c:v>
                </c:pt>
                <c:pt idx="2232">
                  <c:v>42182.103888888887</c:v>
                </c:pt>
                <c:pt idx="2233">
                  <c:v>42182.104583333334</c:v>
                </c:pt>
                <c:pt idx="2234">
                  <c:v>42182.10527777778</c:v>
                </c:pt>
                <c:pt idx="2235">
                  <c:v>42182.10597222222</c:v>
                </c:pt>
                <c:pt idx="2236">
                  <c:v>42182.106666666652</c:v>
                </c:pt>
                <c:pt idx="2237">
                  <c:v>42182.107361111084</c:v>
                </c:pt>
                <c:pt idx="2238">
                  <c:v>42182.108055555553</c:v>
                </c:pt>
                <c:pt idx="2239">
                  <c:v>42182.108749999999</c:v>
                </c:pt>
                <c:pt idx="2240">
                  <c:v>42182.109444444446</c:v>
                </c:pt>
                <c:pt idx="2241">
                  <c:v>42182.110138888893</c:v>
                </c:pt>
                <c:pt idx="2242">
                  <c:v>42182.110833333332</c:v>
                </c:pt>
                <c:pt idx="2243">
                  <c:v>42182.111527777779</c:v>
                </c:pt>
                <c:pt idx="2244">
                  <c:v>42182.112222222233</c:v>
                </c:pt>
                <c:pt idx="2245">
                  <c:v>42182.112916666665</c:v>
                </c:pt>
                <c:pt idx="2246">
                  <c:v>42182.113611111105</c:v>
                </c:pt>
                <c:pt idx="2247">
                  <c:v>42182.114305555559</c:v>
                </c:pt>
                <c:pt idx="2248">
                  <c:v>42182.115000000005</c:v>
                </c:pt>
                <c:pt idx="2249">
                  <c:v>42182.115694444459</c:v>
                </c:pt>
                <c:pt idx="2250">
                  <c:v>42182.116388888891</c:v>
                </c:pt>
                <c:pt idx="2251">
                  <c:v>42182.117083333324</c:v>
                </c:pt>
                <c:pt idx="2252">
                  <c:v>42182.117777777778</c:v>
                </c:pt>
                <c:pt idx="2253">
                  <c:v>42182.118472222232</c:v>
                </c:pt>
                <c:pt idx="2254">
                  <c:v>42182.119166666649</c:v>
                </c:pt>
                <c:pt idx="2255">
                  <c:v>42182.119861111096</c:v>
                </c:pt>
                <c:pt idx="2256">
                  <c:v>42182.120555555557</c:v>
                </c:pt>
                <c:pt idx="2257">
                  <c:v>42182.121249999997</c:v>
                </c:pt>
                <c:pt idx="2258">
                  <c:v>42182.121944444436</c:v>
                </c:pt>
                <c:pt idx="2259">
                  <c:v>42182.12263888889</c:v>
                </c:pt>
                <c:pt idx="2260">
                  <c:v>42182.123333333322</c:v>
                </c:pt>
                <c:pt idx="2261">
                  <c:v>42182.124027777776</c:v>
                </c:pt>
                <c:pt idx="2262">
                  <c:v>42182.124722222208</c:v>
                </c:pt>
                <c:pt idx="2263">
                  <c:v>42182.125416666648</c:v>
                </c:pt>
                <c:pt idx="2264">
                  <c:v>42182.126111111094</c:v>
                </c:pt>
                <c:pt idx="2265">
                  <c:v>42182.126805555556</c:v>
                </c:pt>
                <c:pt idx="2266">
                  <c:v>42182.127499999995</c:v>
                </c:pt>
                <c:pt idx="2267">
                  <c:v>42182.128194444442</c:v>
                </c:pt>
                <c:pt idx="2268">
                  <c:v>42182.128888888888</c:v>
                </c:pt>
                <c:pt idx="2269">
                  <c:v>42182.129583333321</c:v>
                </c:pt>
                <c:pt idx="2270">
                  <c:v>42182.130277777782</c:v>
                </c:pt>
                <c:pt idx="2271">
                  <c:v>42182.130972222221</c:v>
                </c:pt>
                <c:pt idx="2272">
                  <c:v>42182.131666666639</c:v>
                </c:pt>
                <c:pt idx="2273">
                  <c:v>42182.1323611111</c:v>
                </c:pt>
                <c:pt idx="2274">
                  <c:v>42182.133055555554</c:v>
                </c:pt>
                <c:pt idx="2275">
                  <c:v>42182.133749999994</c:v>
                </c:pt>
                <c:pt idx="2276">
                  <c:v>42182.134444444448</c:v>
                </c:pt>
                <c:pt idx="2277">
                  <c:v>42182.135138888887</c:v>
                </c:pt>
                <c:pt idx="2278">
                  <c:v>42182.135833333334</c:v>
                </c:pt>
                <c:pt idx="2279">
                  <c:v>42182.13652777778</c:v>
                </c:pt>
                <c:pt idx="2280">
                  <c:v>42182.13722222222</c:v>
                </c:pt>
                <c:pt idx="2281">
                  <c:v>42182.137916666652</c:v>
                </c:pt>
                <c:pt idx="2282">
                  <c:v>42182.138611111106</c:v>
                </c:pt>
                <c:pt idx="2283">
                  <c:v>42182.139305555538</c:v>
                </c:pt>
                <c:pt idx="2284">
                  <c:v>42182.14</c:v>
                </c:pt>
                <c:pt idx="2285">
                  <c:v>42182.140694444461</c:v>
                </c:pt>
                <c:pt idx="2286">
                  <c:v>42182.141388888886</c:v>
                </c:pt>
                <c:pt idx="2287">
                  <c:v>42182.142083333325</c:v>
                </c:pt>
                <c:pt idx="2288">
                  <c:v>42182.142777777779</c:v>
                </c:pt>
                <c:pt idx="2289">
                  <c:v>42182.143472222226</c:v>
                </c:pt>
                <c:pt idx="2290">
                  <c:v>42182.144166666651</c:v>
                </c:pt>
                <c:pt idx="2291">
                  <c:v>42182.144861111105</c:v>
                </c:pt>
                <c:pt idx="2292">
                  <c:v>42182.145555555559</c:v>
                </c:pt>
                <c:pt idx="2293">
                  <c:v>42182.146250000013</c:v>
                </c:pt>
                <c:pt idx="2294">
                  <c:v>42182.146944444459</c:v>
                </c:pt>
                <c:pt idx="2295">
                  <c:v>42182.147638888891</c:v>
                </c:pt>
                <c:pt idx="2296">
                  <c:v>42182.148333333331</c:v>
                </c:pt>
                <c:pt idx="2297">
                  <c:v>42182.149027777778</c:v>
                </c:pt>
                <c:pt idx="2298">
                  <c:v>42182.149722222224</c:v>
                </c:pt>
                <c:pt idx="2299">
                  <c:v>42182.150416666664</c:v>
                </c:pt>
                <c:pt idx="2300">
                  <c:v>42182.151111111096</c:v>
                </c:pt>
                <c:pt idx="2301">
                  <c:v>42182.151805555557</c:v>
                </c:pt>
                <c:pt idx="2302">
                  <c:v>42182.152500000011</c:v>
                </c:pt>
                <c:pt idx="2303">
                  <c:v>42182.153194444443</c:v>
                </c:pt>
                <c:pt idx="2304">
                  <c:v>42182.15388888889</c:v>
                </c:pt>
                <c:pt idx="2305">
                  <c:v>42182.154583333337</c:v>
                </c:pt>
                <c:pt idx="2306">
                  <c:v>42182.155277777783</c:v>
                </c:pt>
                <c:pt idx="2307">
                  <c:v>42182.155972222223</c:v>
                </c:pt>
                <c:pt idx="2308">
                  <c:v>42182.156666666655</c:v>
                </c:pt>
                <c:pt idx="2309">
                  <c:v>42182.157361111094</c:v>
                </c:pt>
                <c:pt idx="2310">
                  <c:v>42182.158055555563</c:v>
                </c:pt>
                <c:pt idx="2311">
                  <c:v>42182.158750000002</c:v>
                </c:pt>
                <c:pt idx="2312">
                  <c:v>42182.159444444442</c:v>
                </c:pt>
                <c:pt idx="2313">
                  <c:v>42182.160138888888</c:v>
                </c:pt>
                <c:pt idx="2314">
                  <c:v>42182.160833333335</c:v>
                </c:pt>
                <c:pt idx="2315">
                  <c:v>42182.161527777775</c:v>
                </c:pt>
                <c:pt idx="2316">
                  <c:v>42182.162222222221</c:v>
                </c:pt>
                <c:pt idx="2317">
                  <c:v>42182.162916666653</c:v>
                </c:pt>
                <c:pt idx="2318">
                  <c:v>42182.1636111111</c:v>
                </c:pt>
                <c:pt idx="2319">
                  <c:v>42182.164305555554</c:v>
                </c:pt>
                <c:pt idx="2320">
                  <c:v>42182.165000000001</c:v>
                </c:pt>
                <c:pt idx="2321">
                  <c:v>42182.165694444448</c:v>
                </c:pt>
                <c:pt idx="2322">
                  <c:v>42182.166388888887</c:v>
                </c:pt>
                <c:pt idx="2323">
                  <c:v>42182.167083333319</c:v>
                </c:pt>
                <c:pt idx="2324">
                  <c:v>42182.167777777766</c:v>
                </c:pt>
                <c:pt idx="2325">
                  <c:v>42182.16847222222</c:v>
                </c:pt>
                <c:pt idx="2326">
                  <c:v>42182.169166666637</c:v>
                </c:pt>
                <c:pt idx="2327">
                  <c:v>42182.169861111084</c:v>
                </c:pt>
                <c:pt idx="2328">
                  <c:v>42182.170555555553</c:v>
                </c:pt>
                <c:pt idx="2329">
                  <c:v>42182.171249999999</c:v>
                </c:pt>
                <c:pt idx="2330">
                  <c:v>42182.171944444446</c:v>
                </c:pt>
                <c:pt idx="2331">
                  <c:v>42182.172638888893</c:v>
                </c:pt>
                <c:pt idx="2332">
                  <c:v>42182.173333333325</c:v>
                </c:pt>
                <c:pt idx="2333">
                  <c:v>42182.174027777779</c:v>
                </c:pt>
                <c:pt idx="2334">
                  <c:v>42182.174722222226</c:v>
                </c:pt>
                <c:pt idx="2335">
                  <c:v>42182.175416666651</c:v>
                </c:pt>
                <c:pt idx="2336">
                  <c:v>42182.176111111105</c:v>
                </c:pt>
                <c:pt idx="2337">
                  <c:v>42182.176805555559</c:v>
                </c:pt>
                <c:pt idx="2338">
                  <c:v>42182.177499999998</c:v>
                </c:pt>
                <c:pt idx="2339">
                  <c:v>42182.178194444459</c:v>
                </c:pt>
                <c:pt idx="2340">
                  <c:v>42182.178888888891</c:v>
                </c:pt>
                <c:pt idx="2341">
                  <c:v>42182.179583333324</c:v>
                </c:pt>
                <c:pt idx="2342">
                  <c:v>42182.180277777792</c:v>
                </c:pt>
                <c:pt idx="2343">
                  <c:v>42182.180972222232</c:v>
                </c:pt>
                <c:pt idx="2344">
                  <c:v>42182.181666666649</c:v>
                </c:pt>
                <c:pt idx="2345">
                  <c:v>42182.182361111096</c:v>
                </c:pt>
                <c:pt idx="2346">
                  <c:v>42182.183055555557</c:v>
                </c:pt>
                <c:pt idx="2347">
                  <c:v>42182.183749999997</c:v>
                </c:pt>
                <c:pt idx="2348">
                  <c:v>42182.184444444443</c:v>
                </c:pt>
                <c:pt idx="2349">
                  <c:v>42182.18513888889</c:v>
                </c:pt>
                <c:pt idx="2350">
                  <c:v>42182.185833333337</c:v>
                </c:pt>
                <c:pt idx="2351">
                  <c:v>42182.186527777783</c:v>
                </c:pt>
                <c:pt idx="2352">
                  <c:v>42182.187222222223</c:v>
                </c:pt>
                <c:pt idx="2353">
                  <c:v>42182.187916666655</c:v>
                </c:pt>
                <c:pt idx="2354">
                  <c:v>42182.188611111109</c:v>
                </c:pt>
                <c:pt idx="2355">
                  <c:v>42182.189305555556</c:v>
                </c:pt>
                <c:pt idx="2356">
                  <c:v>42182.19</c:v>
                </c:pt>
                <c:pt idx="2357">
                  <c:v>42182.190694444442</c:v>
                </c:pt>
                <c:pt idx="2358">
                  <c:v>42182.191388888874</c:v>
                </c:pt>
                <c:pt idx="2359">
                  <c:v>42182.192083333321</c:v>
                </c:pt>
                <c:pt idx="2360">
                  <c:v>42182.192777777775</c:v>
                </c:pt>
                <c:pt idx="2361">
                  <c:v>42182.193472222207</c:v>
                </c:pt>
                <c:pt idx="2362">
                  <c:v>42182.194166666639</c:v>
                </c:pt>
                <c:pt idx="2363">
                  <c:v>42182.1948611111</c:v>
                </c:pt>
                <c:pt idx="2364">
                  <c:v>42182.195555555554</c:v>
                </c:pt>
                <c:pt idx="2365">
                  <c:v>42182.196250000001</c:v>
                </c:pt>
                <c:pt idx="2366">
                  <c:v>42182.196944444448</c:v>
                </c:pt>
                <c:pt idx="2367">
                  <c:v>42182.197638888887</c:v>
                </c:pt>
                <c:pt idx="2368">
                  <c:v>42182.198333333334</c:v>
                </c:pt>
                <c:pt idx="2369">
                  <c:v>42182.199027777766</c:v>
                </c:pt>
                <c:pt idx="2370">
                  <c:v>42182.199722222198</c:v>
                </c:pt>
                <c:pt idx="2371">
                  <c:v>42182.200416666652</c:v>
                </c:pt>
                <c:pt idx="2372">
                  <c:v>42182.201111111084</c:v>
                </c:pt>
                <c:pt idx="2373">
                  <c:v>42182.201805555538</c:v>
                </c:pt>
                <c:pt idx="2374">
                  <c:v>42182.202499999999</c:v>
                </c:pt>
                <c:pt idx="2375">
                  <c:v>42182.203194444446</c:v>
                </c:pt>
                <c:pt idx="2376">
                  <c:v>42182.203888888886</c:v>
                </c:pt>
                <c:pt idx="2377">
                  <c:v>42182.204583333325</c:v>
                </c:pt>
                <c:pt idx="2378">
                  <c:v>42182.205277777779</c:v>
                </c:pt>
                <c:pt idx="2379">
                  <c:v>42182.205972222226</c:v>
                </c:pt>
                <c:pt idx="2380">
                  <c:v>42182.206666666651</c:v>
                </c:pt>
                <c:pt idx="2381">
                  <c:v>42182.207361111083</c:v>
                </c:pt>
                <c:pt idx="2382">
                  <c:v>42182.208055555559</c:v>
                </c:pt>
                <c:pt idx="2383">
                  <c:v>42182.208749999998</c:v>
                </c:pt>
                <c:pt idx="2384">
                  <c:v>42182.209444444445</c:v>
                </c:pt>
                <c:pt idx="2385">
                  <c:v>42182.210138888891</c:v>
                </c:pt>
                <c:pt idx="2386">
                  <c:v>42182.210833333331</c:v>
                </c:pt>
                <c:pt idx="2387">
                  <c:v>42182.211527777778</c:v>
                </c:pt>
                <c:pt idx="2388">
                  <c:v>42182.212222222232</c:v>
                </c:pt>
                <c:pt idx="2389">
                  <c:v>42182.212916666664</c:v>
                </c:pt>
                <c:pt idx="2390">
                  <c:v>42182.213611111096</c:v>
                </c:pt>
                <c:pt idx="2391">
                  <c:v>42182.214305555557</c:v>
                </c:pt>
                <c:pt idx="2392">
                  <c:v>42182.215000000004</c:v>
                </c:pt>
                <c:pt idx="2393">
                  <c:v>42182.215694444443</c:v>
                </c:pt>
                <c:pt idx="2394">
                  <c:v>42182.21638888889</c:v>
                </c:pt>
                <c:pt idx="2395">
                  <c:v>42182.217083333322</c:v>
                </c:pt>
                <c:pt idx="2396">
                  <c:v>42182.217777777776</c:v>
                </c:pt>
                <c:pt idx="2397">
                  <c:v>42182.218472222223</c:v>
                </c:pt>
                <c:pt idx="2398">
                  <c:v>42182.219166666648</c:v>
                </c:pt>
                <c:pt idx="2399">
                  <c:v>42182.219861111094</c:v>
                </c:pt>
                <c:pt idx="2400">
                  <c:v>42182.220555555556</c:v>
                </c:pt>
                <c:pt idx="2401">
                  <c:v>42182.221249999995</c:v>
                </c:pt>
                <c:pt idx="2402">
                  <c:v>42182.221944444434</c:v>
                </c:pt>
                <c:pt idx="2403">
                  <c:v>42182.222638888888</c:v>
                </c:pt>
                <c:pt idx="2404">
                  <c:v>42182.223333333321</c:v>
                </c:pt>
                <c:pt idx="2405">
                  <c:v>42182.224027777775</c:v>
                </c:pt>
                <c:pt idx="2406">
                  <c:v>42182.224722222207</c:v>
                </c:pt>
                <c:pt idx="2407">
                  <c:v>42182.225416666639</c:v>
                </c:pt>
                <c:pt idx="2408">
                  <c:v>42182.2261111111</c:v>
                </c:pt>
                <c:pt idx="2409">
                  <c:v>42182.226805555554</c:v>
                </c:pt>
                <c:pt idx="2410">
                  <c:v>42182.227499999994</c:v>
                </c:pt>
                <c:pt idx="2411">
                  <c:v>42182.228194444448</c:v>
                </c:pt>
                <c:pt idx="2412">
                  <c:v>42182.228888888887</c:v>
                </c:pt>
                <c:pt idx="2413">
                  <c:v>42182.229583333319</c:v>
                </c:pt>
                <c:pt idx="2414">
                  <c:v>42182.23027777778</c:v>
                </c:pt>
                <c:pt idx="2415">
                  <c:v>42182.23097222222</c:v>
                </c:pt>
                <c:pt idx="2416">
                  <c:v>42182.231666666637</c:v>
                </c:pt>
                <c:pt idx="2417">
                  <c:v>42182.232361111084</c:v>
                </c:pt>
                <c:pt idx="2418">
                  <c:v>42182.233055555538</c:v>
                </c:pt>
                <c:pt idx="2419">
                  <c:v>42182.233749999985</c:v>
                </c:pt>
                <c:pt idx="2420">
                  <c:v>42182.234444444446</c:v>
                </c:pt>
                <c:pt idx="2421">
                  <c:v>42182.235138888886</c:v>
                </c:pt>
                <c:pt idx="2422">
                  <c:v>42182.235833333325</c:v>
                </c:pt>
                <c:pt idx="2423">
                  <c:v>42182.236527777779</c:v>
                </c:pt>
                <c:pt idx="2424">
                  <c:v>42182.237222222226</c:v>
                </c:pt>
                <c:pt idx="2425">
                  <c:v>42182.237916666651</c:v>
                </c:pt>
                <c:pt idx="2426">
                  <c:v>42182.238611111105</c:v>
                </c:pt>
                <c:pt idx="2427">
                  <c:v>42182.239305555544</c:v>
                </c:pt>
                <c:pt idx="2428">
                  <c:v>42182.239999999998</c:v>
                </c:pt>
                <c:pt idx="2429">
                  <c:v>42182.240694444459</c:v>
                </c:pt>
                <c:pt idx="2430">
                  <c:v>42182.241388888884</c:v>
                </c:pt>
                <c:pt idx="2431">
                  <c:v>42182.242083333324</c:v>
                </c:pt>
                <c:pt idx="2432">
                  <c:v>42182.242777777778</c:v>
                </c:pt>
                <c:pt idx="2433">
                  <c:v>42182.243472222224</c:v>
                </c:pt>
                <c:pt idx="2434">
                  <c:v>42182.244166666649</c:v>
                </c:pt>
                <c:pt idx="2435">
                  <c:v>42182.244861111096</c:v>
                </c:pt>
                <c:pt idx="2436">
                  <c:v>42182.245555555557</c:v>
                </c:pt>
                <c:pt idx="2437">
                  <c:v>42182.246250000011</c:v>
                </c:pt>
                <c:pt idx="2438">
                  <c:v>42182.246944444443</c:v>
                </c:pt>
                <c:pt idx="2439">
                  <c:v>42182.24763888889</c:v>
                </c:pt>
                <c:pt idx="2440">
                  <c:v>42182.248333333337</c:v>
                </c:pt>
                <c:pt idx="2441">
                  <c:v>42182.249027777776</c:v>
                </c:pt>
                <c:pt idx="2442">
                  <c:v>42182.249722222208</c:v>
                </c:pt>
                <c:pt idx="2443">
                  <c:v>42182.250416666655</c:v>
                </c:pt>
                <c:pt idx="2444">
                  <c:v>42182.251111111094</c:v>
                </c:pt>
                <c:pt idx="2445">
                  <c:v>42182.251805555556</c:v>
                </c:pt>
                <c:pt idx="2446">
                  <c:v>42182.252500000002</c:v>
                </c:pt>
                <c:pt idx="2447">
                  <c:v>42182.253194444442</c:v>
                </c:pt>
                <c:pt idx="2448">
                  <c:v>42182.253888888888</c:v>
                </c:pt>
                <c:pt idx="2449">
                  <c:v>42182.254583333335</c:v>
                </c:pt>
                <c:pt idx="2450">
                  <c:v>42182.255277777782</c:v>
                </c:pt>
                <c:pt idx="2451">
                  <c:v>42182.255972222221</c:v>
                </c:pt>
                <c:pt idx="2452">
                  <c:v>42182.256666666653</c:v>
                </c:pt>
                <c:pt idx="2453">
                  <c:v>42182.2573611111</c:v>
                </c:pt>
                <c:pt idx="2454">
                  <c:v>42182.258055555561</c:v>
                </c:pt>
                <c:pt idx="2455">
                  <c:v>42182.258750000001</c:v>
                </c:pt>
                <c:pt idx="2456">
                  <c:v>42182.259444444448</c:v>
                </c:pt>
                <c:pt idx="2457">
                  <c:v>42182.260138888887</c:v>
                </c:pt>
                <c:pt idx="2458">
                  <c:v>42182.260833333334</c:v>
                </c:pt>
                <c:pt idx="2459">
                  <c:v>42182.261527777766</c:v>
                </c:pt>
                <c:pt idx="2460">
                  <c:v>42182.26222222222</c:v>
                </c:pt>
                <c:pt idx="2461">
                  <c:v>42182.262916666652</c:v>
                </c:pt>
                <c:pt idx="2462">
                  <c:v>42182.263611111084</c:v>
                </c:pt>
                <c:pt idx="2463">
                  <c:v>42182.264305555538</c:v>
                </c:pt>
                <c:pt idx="2464">
                  <c:v>42182.264999999999</c:v>
                </c:pt>
                <c:pt idx="2465">
                  <c:v>42182.265694444446</c:v>
                </c:pt>
                <c:pt idx="2466">
                  <c:v>42182.266388888886</c:v>
                </c:pt>
                <c:pt idx="2467">
                  <c:v>42182.267083333303</c:v>
                </c:pt>
                <c:pt idx="2468">
                  <c:v>42182.267777777764</c:v>
                </c:pt>
                <c:pt idx="2469">
                  <c:v>42182.268472222226</c:v>
                </c:pt>
                <c:pt idx="2470">
                  <c:v>42182.269166666636</c:v>
                </c:pt>
                <c:pt idx="2471">
                  <c:v>42182.269861111083</c:v>
                </c:pt>
                <c:pt idx="2472">
                  <c:v>42182.270555555559</c:v>
                </c:pt>
                <c:pt idx="2473">
                  <c:v>42182.271249999998</c:v>
                </c:pt>
                <c:pt idx="2474">
                  <c:v>42182.271944444445</c:v>
                </c:pt>
                <c:pt idx="2475">
                  <c:v>42182.272638888891</c:v>
                </c:pt>
                <c:pt idx="2476">
                  <c:v>42182.273333333324</c:v>
                </c:pt>
                <c:pt idx="2477">
                  <c:v>42182.274027777778</c:v>
                </c:pt>
                <c:pt idx="2478">
                  <c:v>42182.274722222224</c:v>
                </c:pt>
                <c:pt idx="2479">
                  <c:v>42182.275416666649</c:v>
                </c:pt>
                <c:pt idx="2480">
                  <c:v>42182.276111111096</c:v>
                </c:pt>
                <c:pt idx="2481">
                  <c:v>42182.276805555557</c:v>
                </c:pt>
                <c:pt idx="2482">
                  <c:v>42182.277499999997</c:v>
                </c:pt>
                <c:pt idx="2483">
                  <c:v>42182.278194444443</c:v>
                </c:pt>
                <c:pt idx="2484">
                  <c:v>42182.27888888889</c:v>
                </c:pt>
                <c:pt idx="2485">
                  <c:v>42182.279583333322</c:v>
                </c:pt>
                <c:pt idx="2486">
                  <c:v>42182.280277777783</c:v>
                </c:pt>
                <c:pt idx="2487">
                  <c:v>42182.280972222223</c:v>
                </c:pt>
                <c:pt idx="2488">
                  <c:v>42182.281666666648</c:v>
                </c:pt>
                <c:pt idx="2489">
                  <c:v>42182.282361111094</c:v>
                </c:pt>
                <c:pt idx="2490">
                  <c:v>42182.283055555556</c:v>
                </c:pt>
                <c:pt idx="2491">
                  <c:v>42182.283749999995</c:v>
                </c:pt>
                <c:pt idx="2492">
                  <c:v>42182.284444444442</c:v>
                </c:pt>
                <c:pt idx="2493">
                  <c:v>42182.285138888888</c:v>
                </c:pt>
                <c:pt idx="2494">
                  <c:v>42182.285833333335</c:v>
                </c:pt>
                <c:pt idx="2495">
                  <c:v>42182.286527777782</c:v>
                </c:pt>
                <c:pt idx="2496">
                  <c:v>42182.287222222221</c:v>
                </c:pt>
                <c:pt idx="2497">
                  <c:v>42182.287916666653</c:v>
                </c:pt>
                <c:pt idx="2498">
                  <c:v>42182.288611111115</c:v>
                </c:pt>
                <c:pt idx="2499">
                  <c:v>42182.289305555554</c:v>
                </c:pt>
                <c:pt idx="2500">
                  <c:v>42182.29</c:v>
                </c:pt>
                <c:pt idx="2501">
                  <c:v>42182.290694444448</c:v>
                </c:pt>
                <c:pt idx="2502">
                  <c:v>42182.291388888872</c:v>
                </c:pt>
                <c:pt idx="2503">
                  <c:v>42182.292083333319</c:v>
                </c:pt>
                <c:pt idx="2504">
                  <c:v>42182.292777777766</c:v>
                </c:pt>
                <c:pt idx="2505">
                  <c:v>42182.293472222198</c:v>
                </c:pt>
                <c:pt idx="2506">
                  <c:v>42182.294166666637</c:v>
                </c:pt>
                <c:pt idx="2507">
                  <c:v>42182.294861111084</c:v>
                </c:pt>
                <c:pt idx="2508">
                  <c:v>42182.295555555538</c:v>
                </c:pt>
                <c:pt idx="2509">
                  <c:v>42182.296249999999</c:v>
                </c:pt>
                <c:pt idx="2510">
                  <c:v>42182.296944444446</c:v>
                </c:pt>
                <c:pt idx="2511">
                  <c:v>42182.297638888886</c:v>
                </c:pt>
                <c:pt idx="2512">
                  <c:v>42182.298333333325</c:v>
                </c:pt>
                <c:pt idx="2513">
                  <c:v>42182.299027777764</c:v>
                </c:pt>
                <c:pt idx="2514">
                  <c:v>42182.299722222204</c:v>
                </c:pt>
                <c:pt idx="2515">
                  <c:v>42182.300416666665</c:v>
                </c:pt>
                <c:pt idx="2516">
                  <c:v>42182.301111111105</c:v>
                </c:pt>
                <c:pt idx="2517">
                  <c:v>42182.301805555559</c:v>
                </c:pt>
                <c:pt idx="2518">
                  <c:v>42182.302500000013</c:v>
                </c:pt>
                <c:pt idx="2519">
                  <c:v>42182.303194444459</c:v>
                </c:pt>
                <c:pt idx="2520">
                  <c:v>42182.303888888891</c:v>
                </c:pt>
                <c:pt idx="2521">
                  <c:v>42182.304583333331</c:v>
                </c:pt>
                <c:pt idx="2522">
                  <c:v>42182.305277777792</c:v>
                </c:pt>
                <c:pt idx="2523">
                  <c:v>42182.305972222232</c:v>
                </c:pt>
                <c:pt idx="2524">
                  <c:v>42182.306666666664</c:v>
                </c:pt>
                <c:pt idx="2525">
                  <c:v>42182.307361111096</c:v>
                </c:pt>
                <c:pt idx="2526">
                  <c:v>42182.308055555572</c:v>
                </c:pt>
                <c:pt idx="2527">
                  <c:v>42182.308750000011</c:v>
                </c:pt>
                <c:pt idx="2528">
                  <c:v>42182.309444444443</c:v>
                </c:pt>
                <c:pt idx="2529">
                  <c:v>42182.310138888904</c:v>
                </c:pt>
                <c:pt idx="2530">
                  <c:v>42182.310833333351</c:v>
                </c:pt>
                <c:pt idx="2531">
                  <c:v>42182.311527777783</c:v>
                </c:pt>
                <c:pt idx="2532">
                  <c:v>42182.312222222237</c:v>
                </c:pt>
                <c:pt idx="2533">
                  <c:v>42182.312916666669</c:v>
                </c:pt>
                <c:pt idx="2534">
                  <c:v>42182.313611111109</c:v>
                </c:pt>
                <c:pt idx="2535">
                  <c:v>42182.314305555563</c:v>
                </c:pt>
                <c:pt idx="2536">
                  <c:v>42182.315000000002</c:v>
                </c:pt>
                <c:pt idx="2537">
                  <c:v>42182.315694444456</c:v>
                </c:pt>
                <c:pt idx="2538">
                  <c:v>42182.316388888903</c:v>
                </c:pt>
                <c:pt idx="2539">
                  <c:v>42182.317083333335</c:v>
                </c:pt>
                <c:pt idx="2540">
                  <c:v>42182.317777777782</c:v>
                </c:pt>
                <c:pt idx="2541">
                  <c:v>42182.318472222236</c:v>
                </c:pt>
                <c:pt idx="2542">
                  <c:v>42182.319166666653</c:v>
                </c:pt>
                <c:pt idx="2543">
                  <c:v>42182.319861111115</c:v>
                </c:pt>
                <c:pt idx="2544">
                  <c:v>42182.320555555561</c:v>
                </c:pt>
                <c:pt idx="2545">
                  <c:v>42182.321250000001</c:v>
                </c:pt>
                <c:pt idx="2546">
                  <c:v>42182.321944444448</c:v>
                </c:pt>
                <c:pt idx="2547">
                  <c:v>42182.322638888902</c:v>
                </c:pt>
                <c:pt idx="2548">
                  <c:v>42182.323333333334</c:v>
                </c:pt>
                <c:pt idx="2549">
                  <c:v>42182.32402777778</c:v>
                </c:pt>
                <c:pt idx="2550">
                  <c:v>42182.32472222222</c:v>
                </c:pt>
                <c:pt idx="2551">
                  <c:v>42182.325416666652</c:v>
                </c:pt>
                <c:pt idx="2552">
                  <c:v>42182.326111111106</c:v>
                </c:pt>
                <c:pt idx="2553">
                  <c:v>42182.326805555553</c:v>
                </c:pt>
                <c:pt idx="2554">
                  <c:v>42182.327499999999</c:v>
                </c:pt>
                <c:pt idx="2555">
                  <c:v>42182.328194444461</c:v>
                </c:pt>
                <c:pt idx="2556">
                  <c:v>42182.328888888893</c:v>
                </c:pt>
                <c:pt idx="2557">
                  <c:v>42182.329583333325</c:v>
                </c:pt>
                <c:pt idx="2558">
                  <c:v>42182.330277777794</c:v>
                </c:pt>
                <c:pt idx="2559">
                  <c:v>42182.330972222233</c:v>
                </c:pt>
                <c:pt idx="2560">
                  <c:v>42182.331666666651</c:v>
                </c:pt>
                <c:pt idx="2561">
                  <c:v>42182.332361111105</c:v>
                </c:pt>
                <c:pt idx="2562">
                  <c:v>42182.333055555559</c:v>
                </c:pt>
                <c:pt idx="2563">
                  <c:v>42182.333749999998</c:v>
                </c:pt>
                <c:pt idx="2564">
                  <c:v>42182.334444444459</c:v>
                </c:pt>
                <c:pt idx="2565">
                  <c:v>42182.335138888891</c:v>
                </c:pt>
                <c:pt idx="2566">
                  <c:v>42182.335833333331</c:v>
                </c:pt>
                <c:pt idx="2567">
                  <c:v>42182.336527777792</c:v>
                </c:pt>
                <c:pt idx="2568">
                  <c:v>42182.337222222232</c:v>
                </c:pt>
                <c:pt idx="2569">
                  <c:v>42182.337916666664</c:v>
                </c:pt>
                <c:pt idx="2570">
                  <c:v>42182.33861111111</c:v>
                </c:pt>
                <c:pt idx="2571">
                  <c:v>42182.339305555557</c:v>
                </c:pt>
                <c:pt idx="2572">
                  <c:v>42182.340000000011</c:v>
                </c:pt>
                <c:pt idx="2573">
                  <c:v>42182.340694444465</c:v>
                </c:pt>
                <c:pt idx="2574">
                  <c:v>42182.34138888889</c:v>
                </c:pt>
                <c:pt idx="2575">
                  <c:v>42182.342083333337</c:v>
                </c:pt>
                <c:pt idx="2576">
                  <c:v>42182.342777777783</c:v>
                </c:pt>
                <c:pt idx="2577">
                  <c:v>42182.343472222223</c:v>
                </c:pt>
                <c:pt idx="2578">
                  <c:v>42182.344166666655</c:v>
                </c:pt>
                <c:pt idx="2579">
                  <c:v>42182.344861111109</c:v>
                </c:pt>
                <c:pt idx="2580">
                  <c:v>42182.345555555563</c:v>
                </c:pt>
                <c:pt idx="2581">
                  <c:v>42182.346250000017</c:v>
                </c:pt>
                <c:pt idx="2582">
                  <c:v>42182.346944444456</c:v>
                </c:pt>
                <c:pt idx="2583">
                  <c:v>42182.347638888903</c:v>
                </c:pt>
                <c:pt idx="2584">
                  <c:v>42182.348333333342</c:v>
                </c:pt>
                <c:pt idx="2585">
                  <c:v>42182.349027777782</c:v>
                </c:pt>
                <c:pt idx="2586">
                  <c:v>42182.349722222221</c:v>
                </c:pt>
                <c:pt idx="2587">
                  <c:v>42182.350416666668</c:v>
                </c:pt>
                <c:pt idx="2588">
                  <c:v>42182.351111111115</c:v>
                </c:pt>
                <c:pt idx="2589">
                  <c:v>42182.351805555561</c:v>
                </c:pt>
                <c:pt idx="2590">
                  <c:v>42182.352500000015</c:v>
                </c:pt>
                <c:pt idx="2591">
                  <c:v>42182.353194444469</c:v>
                </c:pt>
                <c:pt idx="2592">
                  <c:v>42182.353888888902</c:v>
                </c:pt>
                <c:pt idx="2593">
                  <c:v>42182.354583333341</c:v>
                </c:pt>
                <c:pt idx="2594">
                  <c:v>42182.355277777795</c:v>
                </c:pt>
                <c:pt idx="2595">
                  <c:v>42182.355972222234</c:v>
                </c:pt>
                <c:pt idx="2596">
                  <c:v>42182.356666666667</c:v>
                </c:pt>
                <c:pt idx="2597">
                  <c:v>42182.357361111106</c:v>
                </c:pt>
                <c:pt idx="2598">
                  <c:v>42182.358055555567</c:v>
                </c:pt>
                <c:pt idx="2599">
                  <c:v>42182.358750000014</c:v>
                </c:pt>
                <c:pt idx="2600">
                  <c:v>42182.359444444461</c:v>
                </c:pt>
                <c:pt idx="2601">
                  <c:v>42182.360138888893</c:v>
                </c:pt>
                <c:pt idx="2602">
                  <c:v>42182.360833333332</c:v>
                </c:pt>
                <c:pt idx="2603">
                  <c:v>42182.361527777779</c:v>
                </c:pt>
                <c:pt idx="2604">
                  <c:v>42182.362222222233</c:v>
                </c:pt>
                <c:pt idx="2605">
                  <c:v>42182.362916666665</c:v>
                </c:pt>
                <c:pt idx="2606">
                  <c:v>42182.363611111105</c:v>
                </c:pt>
                <c:pt idx="2607">
                  <c:v>42182.364305555559</c:v>
                </c:pt>
                <c:pt idx="2608">
                  <c:v>42182.365000000005</c:v>
                </c:pt>
                <c:pt idx="2609">
                  <c:v>42182.365694444459</c:v>
                </c:pt>
                <c:pt idx="2610">
                  <c:v>42182.366388888891</c:v>
                </c:pt>
                <c:pt idx="2611">
                  <c:v>42182.367083333324</c:v>
                </c:pt>
                <c:pt idx="2612">
                  <c:v>42182.367777777778</c:v>
                </c:pt>
                <c:pt idx="2613">
                  <c:v>42182.368472222232</c:v>
                </c:pt>
                <c:pt idx="2614">
                  <c:v>42182.369166666649</c:v>
                </c:pt>
                <c:pt idx="2615">
                  <c:v>42182.369861111096</c:v>
                </c:pt>
                <c:pt idx="2616">
                  <c:v>42182.370555555572</c:v>
                </c:pt>
                <c:pt idx="2617">
                  <c:v>42182.371250000011</c:v>
                </c:pt>
                <c:pt idx="2618">
                  <c:v>42182.371944444443</c:v>
                </c:pt>
                <c:pt idx="2619">
                  <c:v>42182.372638888904</c:v>
                </c:pt>
                <c:pt idx="2620">
                  <c:v>42182.373333333337</c:v>
                </c:pt>
                <c:pt idx="2621">
                  <c:v>42182.374027777783</c:v>
                </c:pt>
                <c:pt idx="2622">
                  <c:v>42182.374722222223</c:v>
                </c:pt>
                <c:pt idx="2623">
                  <c:v>42182.375416666655</c:v>
                </c:pt>
                <c:pt idx="2624">
                  <c:v>42182.376111111109</c:v>
                </c:pt>
                <c:pt idx="2625">
                  <c:v>42182.376805555563</c:v>
                </c:pt>
                <c:pt idx="2626">
                  <c:v>42182.377500000002</c:v>
                </c:pt>
                <c:pt idx="2627">
                  <c:v>42182.378194444456</c:v>
                </c:pt>
                <c:pt idx="2628">
                  <c:v>42182.378888888903</c:v>
                </c:pt>
                <c:pt idx="2629">
                  <c:v>42182.379583333335</c:v>
                </c:pt>
                <c:pt idx="2630">
                  <c:v>42182.380277777796</c:v>
                </c:pt>
                <c:pt idx="2631">
                  <c:v>42182.380972222236</c:v>
                </c:pt>
                <c:pt idx="2632">
                  <c:v>42182.381666666653</c:v>
                </c:pt>
                <c:pt idx="2633">
                  <c:v>42182.382361111115</c:v>
                </c:pt>
                <c:pt idx="2634">
                  <c:v>42182.383055555561</c:v>
                </c:pt>
                <c:pt idx="2635">
                  <c:v>42182.383750000001</c:v>
                </c:pt>
                <c:pt idx="2636">
                  <c:v>42182.384444444469</c:v>
                </c:pt>
                <c:pt idx="2637">
                  <c:v>42182.385138888902</c:v>
                </c:pt>
                <c:pt idx="2638">
                  <c:v>42182.385833333341</c:v>
                </c:pt>
                <c:pt idx="2639">
                  <c:v>42182.386527777795</c:v>
                </c:pt>
                <c:pt idx="2640">
                  <c:v>42182.387222222234</c:v>
                </c:pt>
                <c:pt idx="2641">
                  <c:v>42182.387916666667</c:v>
                </c:pt>
                <c:pt idx="2642">
                  <c:v>42182.388611111113</c:v>
                </c:pt>
                <c:pt idx="2643">
                  <c:v>42182.389305555553</c:v>
                </c:pt>
                <c:pt idx="2644">
                  <c:v>42182.39</c:v>
                </c:pt>
                <c:pt idx="2645">
                  <c:v>42182.390694444461</c:v>
                </c:pt>
                <c:pt idx="2646">
                  <c:v>42182.391388888886</c:v>
                </c:pt>
                <c:pt idx="2647">
                  <c:v>42182.392083333325</c:v>
                </c:pt>
                <c:pt idx="2648">
                  <c:v>42182.392777777779</c:v>
                </c:pt>
                <c:pt idx="2649">
                  <c:v>42182.393472222226</c:v>
                </c:pt>
                <c:pt idx="2650">
                  <c:v>42182.394166666651</c:v>
                </c:pt>
                <c:pt idx="2651">
                  <c:v>42182.394861111105</c:v>
                </c:pt>
                <c:pt idx="2652">
                  <c:v>42182.395555555559</c:v>
                </c:pt>
                <c:pt idx="2653">
                  <c:v>42182.396250000013</c:v>
                </c:pt>
                <c:pt idx="2654">
                  <c:v>42182.396944444459</c:v>
                </c:pt>
                <c:pt idx="2655">
                  <c:v>42182.397638888891</c:v>
                </c:pt>
                <c:pt idx="2656">
                  <c:v>42182.398333333331</c:v>
                </c:pt>
                <c:pt idx="2657">
                  <c:v>42182.399027777778</c:v>
                </c:pt>
                <c:pt idx="2658">
                  <c:v>42182.399722222224</c:v>
                </c:pt>
                <c:pt idx="2659">
                  <c:v>42182.400416666664</c:v>
                </c:pt>
                <c:pt idx="2660">
                  <c:v>42182.401111111096</c:v>
                </c:pt>
                <c:pt idx="2661">
                  <c:v>42182.401805555557</c:v>
                </c:pt>
                <c:pt idx="2662">
                  <c:v>42182.402500000011</c:v>
                </c:pt>
                <c:pt idx="2663">
                  <c:v>42182.403194444443</c:v>
                </c:pt>
                <c:pt idx="2664">
                  <c:v>42182.40388888889</c:v>
                </c:pt>
                <c:pt idx="2665">
                  <c:v>42182.404583333337</c:v>
                </c:pt>
                <c:pt idx="2666">
                  <c:v>42182.405277777783</c:v>
                </c:pt>
                <c:pt idx="2667">
                  <c:v>42182.405972222223</c:v>
                </c:pt>
                <c:pt idx="2668">
                  <c:v>42182.406666666655</c:v>
                </c:pt>
                <c:pt idx="2669">
                  <c:v>42182.407361111094</c:v>
                </c:pt>
                <c:pt idx="2670">
                  <c:v>42182.408055555563</c:v>
                </c:pt>
                <c:pt idx="2671">
                  <c:v>42182.408750000002</c:v>
                </c:pt>
                <c:pt idx="2672">
                  <c:v>42182.409444444442</c:v>
                </c:pt>
                <c:pt idx="2673">
                  <c:v>42182.410138888903</c:v>
                </c:pt>
                <c:pt idx="2674">
                  <c:v>42182.410833333342</c:v>
                </c:pt>
                <c:pt idx="2675">
                  <c:v>42182.411527777782</c:v>
                </c:pt>
                <c:pt idx="2676">
                  <c:v>42182.412222222236</c:v>
                </c:pt>
                <c:pt idx="2677">
                  <c:v>42182.412916666668</c:v>
                </c:pt>
                <c:pt idx="2678">
                  <c:v>42182.413611111115</c:v>
                </c:pt>
                <c:pt idx="2679">
                  <c:v>42182.414305555561</c:v>
                </c:pt>
                <c:pt idx="2680">
                  <c:v>42182.415000000001</c:v>
                </c:pt>
                <c:pt idx="2681">
                  <c:v>42182.415694444469</c:v>
                </c:pt>
                <c:pt idx="2682">
                  <c:v>42182.416388888902</c:v>
                </c:pt>
                <c:pt idx="2683">
                  <c:v>42182.417083333334</c:v>
                </c:pt>
                <c:pt idx="2684">
                  <c:v>42182.41777777778</c:v>
                </c:pt>
                <c:pt idx="2685">
                  <c:v>42182.418472222234</c:v>
                </c:pt>
                <c:pt idx="2686">
                  <c:v>42182.419166666652</c:v>
                </c:pt>
                <c:pt idx="2687">
                  <c:v>42182.419861111106</c:v>
                </c:pt>
                <c:pt idx="2688">
                  <c:v>42182.420555555553</c:v>
                </c:pt>
                <c:pt idx="2689">
                  <c:v>42182.421249999999</c:v>
                </c:pt>
                <c:pt idx="2690">
                  <c:v>42182.421944444446</c:v>
                </c:pt>
                <c:pt idx="2691">
                  <c:v>42182.422638888893</c:v>
                </c:pt>
                <c:pt idx="2692">
                  <c:v>42182.423333333325</c:v>
                </c:pt>
                <c:pt idx="2693">
                  <c:v>42182.424027777779</c:v>
                </c:pt>
                <c:pt idx="2694">
                  <c:v>42182.424722222226</c:v>
                </c:pt>
                <c:pt idx="2695">
                  <c:v>42182.425416666651</c:v>
                </c:pt>
                <c:pt idx="2696">
                  <c:v>42182.426111111105</c:v>
                </c:pt>
                <c:pt idx="2697">
                  <c:v>42182.426805555559</c:v>
                </c:pt>
                <c:pt idx="2698">
                  <c:v>42182.427499999998</c:v>
                </c:pt>
                <c:pt idx="2699">
                  <c:v>42182.428194444459</c:v>
                </c:pt>
                <c:pt idx="2700">
                  <c:v>42182.428888888891</c:v>
                </c:pt>
                <c:pt idx="2701">
                  <c:v>42182.429583333324</c:v>
                </c:pt>
                <c:pt idx="2702">
                  <c:v>42182.430277777792</c:v>
                </c:pt>
                <c:pt idx="2703">
                  <c:v>42182.430972222232</c:v>
                </c:pt>
                <c:pt idx="2704">
                  <c:v>42182.431666666649</c:v>
                </c:pt>
                <c:pt idx="2705">
                  <c:v>42182.432361111096</c:v>
                </c:pt>
                <c:pt idx="2706">
                  <c:v>42182.433055555557</c:v>
                </c:pt>
                <c:pt idx="2707">
                  <c:v>42182.433749999997</c:v>
                </c:pt>
                <c:pt idx="2708">
                  <c:v>42182.434444444443</c:v>
                </c:pt>
                <c:pt idx="2709">
                  <c:v>42182.43513888889</c:v>
                </c:pt>
                <c:pt idx="2710">
                  <c:v>42182.435833333337</c:v>
                </c:pt>
                <c:pt idx="2711">
                  <c:v>42182.436527777783</c:v>
                </c:pt>
                <c:pt idx="2712">
                  <c:v>42182.437222222223</c:v>
                </c:pt>
                <c:pt idx="2713">
                  <c:v>42182.437916666655</c:v>
                </c:pt>
                <c:pt idx="2714">
                  <c:v>42182.438611111109</c:v>
                </c:pt>
                <c:pt idx="2715">
                  <c:v>42182.439305555556</c:v>
                </c:pt>
                <c:pt idx="2716">
                  <c:v>42182.44</c:v>
                </c:pt>
                <c:pt idx="2717">
                  <c:v>42182.440694444456</c:v>
                </c:pt>
                <c:pt idx="2718">
                  <c:v>42182.441388888888</c:v>
                </c:pt>
                <c:pt idx="2719">
                  <c:v>42182.442083333335</c:v>
                </c:pt>
                <c:pt idx="2720">
                  <c:v>42182.442777777782</c:v>
                </c:pt>
                <c:pt idx="2721">
                  <c:v>42182.443472222221</c:v>
                </c:pt>
                <c:pt idx="2722">
                  <c:v>42182.444166666653</c:v>
                </c:pt>
                <c:pt idx="2723">
                  <c:v>42182.444861111115</c:v>
                </c:pt>
                <c:pt idx="2724">
                  <c:v>42182.445555555561</c:v>
                </c:pt>
                <c:pt idx="2725">
                  <c:v>42182.446250000015</c:v>
                </c:pt>
                <c:pt idx="2726">
                  <c:v>42182.446944444469</c:v>
                </c:pt>
                <c:pt idx="2727">
                  <c:v>42182.447638888902</c:v>
                </c:pt>
                <c:pt idx="2728">
                  <c:v>42182.448333333341</c:v>
                </c:pt>
                <c:pt idx="2729">
                  <c:v>42182.44902777778</c:v>
                </c:pt>
                <c:pt idx="2730">
                  <c:v>42182.44972222222</c:v>
                </c:pt>
                <c:pt idx="2731">
                  <c:v>42182.450416666667</c:v>
                </c:pt>
                <c:pt idx="2732">
                  <c:v>42182.451111111106</c:v>
                </c:pt>
                <c:pt idx="2733">
                  <c:v>42182.451805555553</c:v>
                </c:pt>
                <c:pt idx="2734">
                  <c:v>42182.452500000014</c:v>
                </c:pt>
                <c:pt idx="2735">
                  <c:v>42182.453194444461</c:v>
                </c:pt>
                <c:pt idx="2736">
                  <c:v>42182.453888888893</c:v>
                </c:pt>
                <c:pt idx="2737">
                  <c:v>42182.454583333332</c:v>
                </c:pt>
                <c:pt idx="2738">
                  <c:v>42182.455277777794</c:v>
                </c:pt>
                <c:pt idx="2739">
                  <c:v>42182.455972222233</c:v>
                </c:pt>
                <c:pt idx="2740">
                  <c:v>42182.456666666665</c:v>
                </c:pt>
                <c:pt idx="2741">
                  <c:v>42182.457361111105</c:v>
                </c:pt>
                <c:pt idx="2742">
                  <c:v>42182.458055555573</c:v>
                </c:pt>
                <c:pt idx="2743">
                  <c:v>42182.458750000013</c:v>
                </c:pt>
                <c:pt idx="2744">
                  <c:v>42182.459444444459</c:v>
                </c:pt>
                <c:pt idx="2745">
                  <c:v>42182.460138888891</c:v>
                </c:pt>
                <c:pt idx="2746">
                  <c:v>42182.460833333331</c:v>
                </c:pt>
                <c:pt idx="2747">
                  <c:v>42182.461527777778</c:v>
                </c:pt>
                <c:pt idx="2748">
                  <c:v>42182.462222222232</c:v>
                </c:pt>
                <c:pt idx="2749">
                  <c:v>42182.462916666664</c:v>
                </c:pt>
                <c:pt idx="2750">
                  <c:v>42182.463611111096</c:v>
                </c:pt>
                <c:pt idx="2751">
                  <c:v>42182.464305555557</c:v>
                </c:pt>
                <c:pt idx="2752">
                  <c:v>42182.465000000004</c:v>
                </c:pt>
                <c:pt idx="2753">
                  <c:v>42182.465694444443</c:v>
                </c:pt>
                <c:pt idx="2754">
                  <c:v>42182.46638888889</c:v>
                </c:pt>
                <c:pt idx="2755">
                  <c:v>42182.467083333322</c:v>
                </c:pt>
                <c:pt idx="2756">
                  <c:v>42182.467777777776</c:v>
                </c:pt>
                <c:pt idx="2757">
                  <c:v>42182.468472222223</c:v>
                </c:pt>
                <c:pt idx="2758">
                  <c:v>42182.469166666648</c:v>
                </c:pt>
                <c:pt idx="2759">
                  <c:v>42182.469861111094</c:v>
                </c:pt>
                <c:pt idx="2760">
                  <c:v>42182.470555555563</c:v>
                </c:pt>
                <c:pt idx="2761">
                  <c:v>42182.471250000002</c:v>
                </c:pt>
                <c:pt idx="2762">
                  <c:v>42182.471944444442</c:v>
                </c:pt>
                <c:pt idx="2763">
                  <c:v>42182.472638888903</c:v>
                </c:pt>
                <c:pt idx="2764">
                  <c:v>42182.473333333335</c:v>
                </c:pt>
                <c:pt idx="2765">
                  <c:v>42182.474027777782</c:v>
                </c:pt>
                <c:pt idx="2766">
                  <c:v>42182.474722222221</c:v>
                </c:pt>
                <c:pt idx="2767">
                  <c:v>42182.475416666653</c:v>
                </c:pt>
                <c:pt idx="2768">
                  <c:v>42182.476111111115</c:v>
                </c:pt>
                <c:pt idx="2769">
                  <c:v>42182.476805555561</c:v>
                </c:pt>
                <c:pt idx="2770">
                  <c:v>42182.477500000001</c:v>
                </c:pt>
                <c:pt idx="2771">
                  <c:v>42182.478194444469</c:v>
                </c:pt>
                <c:pt idx="2772">
                  <c:v>42182.478888888902</c:v>
                </c:pt>
                <c:pt idx="2773">
                  <c:v>42182.479583333334</c:v>
                </c:pt>
                <c:pt idx="2774">
                  <c:v>42182.480277777795</c:v>
                </c:pt>
                <c:pt idx="2775">
                  <c:v>42182.480972222234</c:v>
                </c:pt>
                <c:pt idx="2776">
                  <c:v>42182.481666666652</c:v>
                </c:pt>
                <c:pt idx="2777">
                  <c:v>42182.482361111106</c:v>
                </c:pt>
                <c:pt idx="2778">
                  <c:v>42182.483055555553</c:v>
                </c:pt>
                <c:pt idx="2779">
                  <c:v>42182.483749999999</c:v>
                </c:pt>
                <c:pt idx="2780">
                  <c:v>42182.484444444461</c:v>
                </c:pt>
                <c:pt idx="2781">
                  <c:v>42182.485138888893</c:v>
                </c:pt>
                <c:pt idx="2782">
                  <c:v>42182.485833333332</c:v>
                </c:pt>
                <c:pt idx="2783">
                  <c:v>42182.486527777794</c:v>
                </c:pt>
                <c:pt idx="2784">
                  <c:v>42182.487222222233</c:v>
                </c:pt>
                <c:pt idx="2785">
                  <c:v>42182.487916666665</c:v>
                </c:pt>
                <c:pt idx="2786">
                  <c:v>42182.488611111112</c:v>
                </c:pt>
                <c:pt idx="2787">
                  <c:v>42182.489305555559</c:v>
                </c:pt>
                <c:pt idx="2788">
                  <c:v>42182.49</c:v>
                </c:pt>
                <c:pt idx="2789">
                  <c:v>42182.490694444459</c:v>
                </c:pt>
                <c:pt idx="2790">
                  <c:v>42182.491388888884</c:v>
                </c:pt>
                <c:pt idx="2791">
                  <c:v>42182.492083333324</c:v>
                </c:pt>
                <c:pt idx="2792">
                  <c:v>42182.492777777778</c:v>
                </c:pt>
                <c:pt idx="2793">
                  <c:v>42182.493472222224</c:v>
                </c:pt>
                <c:pt idx="2794">
                  <c:v>42182.494166666649</c:v>
                </c:pt>
                <c:pt idx="2795">
                  <c:v>42182.494861111096</c:v>
                </c:pt>
                <c:pt idx="2796">
                  <c:v>42182.495555555557</c:v>
                </c:pt>
                <c:pt idx="2797">
                  <c:v>42182.496250000011</c:v>
                </c:pt>
                <c:pt idx="2798">
                  <c:v>42182.496944444443</c:v>
                </c:pt>
                <c:pt idx="2799">
                  <c:v>42182.49763888889</c:v>
                </c:pt>
                <c:pt idx="2800">
                  <c:v>42182.498333333337</c:v>
                </c:pt>
                <c:pt idx="2801">
                  <c:v>42182.499027777776</c:v>
                </c:pt>
                <c:pt idx="2802">
                  <c:v>42182.499722222208</c:v>
                </c:pt>
                <c:pt idx="2803">
                  <c:v>42182.500416666655</c:v>
                </c:pt>
                <c:pt idx="2804">
                  <c:v>42182.501111111094</c:v>
                </c:pt>
                <c:pt idx="2805">
                  <c:v>42182.501805555556</c:v>
                </c:pt>
                <c:pt idx="2806">
                  <c:v>42182.502500000002</c:v>
                </c:pt>
                <c:pt idx="2807">
                  <c:v>42182.503194444442</c:v>
                </c:pt>
                <c:pt idx="2808">
                  <c:v>42182.503888888888</c:v>
                </c:pt>
                <c:pt idx="2809">
                  <c:v>42182.504583333335</c:v>
                </c:pt>
                <c:pt idx="2810">
                  <c:v>42182.505277777782</c:v>
                </c:pt>
                <c:pt idx="2811">
                  <c:v>42182.505972222221</c:v>
                </c:pt>
                <c:pt idx="2812">
                  <c:v>42182.506666666653</c:v>
                </c:pt>
                <c:pt idx="2813">
                  <c:v>42182.5073611111</c:v>
                </c:pt>
                <c:pt idx="2814">
                  <c:v>42182.508055555561</c:v>
                </c:pt>
                <c:pt idx="2815">
                  <c:v>42182.508750000001</c:v>
                </c:pt>
                <c:pt idx="2816">
                  <c:v>42182.509444444448</c:v>
                </c:pt>
                <c:pt idx="2817">
                  <c:v>42182.510138888902</c:v>
                </c:pt>
                <c:pt idx="2818">
                  <c:v>42182.510833333341</c:v>
                </c:pt>
                <c:pt idx="2819">
                  <c:v>42182.51152777778</c:v>
                </c:pt>
                <c:pt idx="2820">
                  <c:v>42182.512222222234</c:v>
                </c:pt>
                <c:pt idx="2821">
                  <c:v>42182.512916666667</c:v>
                </c:pt>
                <c:pt idx="2822">
                  <c:v>42182.513611111106</c:v>
                </c:pt>
                <c:pt idx="2823">
                  <c:v>42182.514305555553</c:v>
                </c:pt>
                <c:pt idx="2824">
                  <c:v>42182.515000000007</c:v>
                </c:pt>
                <c:pt idx="2825">
                  <c:v>42182.515694444461</c:v>
                </c:pt>
                <c:pt idx="2826">
                  <c:v>42182.516388888893</c:v>
                </c:pt>
                <c:pt idx="2827">
                  <c:v>42182.517083333325</c:v>
                </c:pt>
                <c:pt idx="2828">
                  <c:v>42182.517777777779</c:v>
                </c:pt>
                <c:pt idx="2829">
                  <c:v>42182.518472222233</c:v>
                </c:pt>
                <c:pt idx="2830">
                  <c:v>42182.519166666651</c:v>
                </c:pt>
                <c:pt idx="2831">
                  <c:v>42182.519861111105</c:v>
                </c:pt>
                <c:pt idx="2832">
                  <c:v>42182.520555555559</c:v>
                </c:pt>
                <c:pt idx="2833">
                  <c:v>42182.521249999998</c:v>
                </c:pt>
                <c:pt idx="2834">
                  <c:v>42182.521944444445</c:v>
                </c:pt>
                <c:pt idx="2835">
                  <c:v>42182.522638888891</c:v>
                </c:pt>
                <c:pt idx="2836">
                  <c:v>42182.523333333324</c:v>
                </c:pt>
                <c:pt idx="2837">
                  <c:v>42182.524027777778</c:v>
                </c:pt>
                <c:pt idx="2838">
                  <c:v>42182.524722222224</c:v>
                </c:pt>
                <c:pt idx="2839">
                  <c:v>42182.525416666649</c:v>
                </c:pt>
                <c:pt idx="2840">
                  <c:v>42182.526111111096</c:v>
                </c:pt>
                <c:pt idx="2841">
                  <c:v>42182.526805555557</c:v>
                </c:pt>
                <c:pt idx="2842">
                  <c:v>42182.527499999997</c:v>
                </c:pt>
                <c:pt idx="2843">
                  <c:v>42182.528194444443</c:v>
                </c:pt>
                <c:pt idx="2844">
                  <c:v>42182.52888888889</c:v>
                </c:pt>
                <c:pt idx="2845">
                  <c:v>42182.529583333322</c:v>
                </c:pt>
                <c:pt idx="2846">
                  <c:v>42182.530277777783</c:v>
                </c:pt>
                <c:pt idx="2847">
                  <c:v>42182.530972222223</c:v>
                </c:pt>
                <c:pt idx="2848">
                  <c:v>42182.531666666648</c:v>
                </c:pt>
                <c:pt idx="2849">
                  <c:v>42182.532361111094</c:v>
                </c:pt>
                <c:pt idx="2850">
                  <c:v>42182.533055555556</c:v>
                </c:pt>
                <c:pt idx="2851">
                  <c:v>42182.533749999995</c:v>
                </c:pt>
                <c:pt idx="2852">
                  <c:v>42182.534444444442</c:v>
                </c:pt>
                <c:pt idx="2853">
                  <c:v>42182.535138888888</c:v>
                </c:pt>
                <c:pt idx="2854">
                  <c:v>42182.535833333335</c:v>
                </c:pt>
                <c:pt idx="2855">
                  <c:v>42182.536527777782</c:v>
                </c:pt>
                <c:pt idx="2856">
                  <c:v>42182.537222222221</c:v>
                </c:pt>
                <c:pt idx="2857">
                  <c:v>42182.537916666653</c:v>
                </c:pt>
                <c:pt idx="2858">
                  <c:v>42182.538611111115</c:v>
                </c:pt>
                <c:pt idx="2859">
                  <c:v>42182.539305555554</c:v>
                </c:pt>
                <c:pt idx="2860">
                  <c:v>42182.54</c:v>
                </c:pt>
                <c:pt idx="2861">
                  <c:v>42182.540694444469</c:v>
                </c:pt>
                <c:pt idx="2862">
                  <c:v>42182.541388888887</c:v>
                </c:pt>
                <c:pt idx="2863">
                  <c:v>42182.542083333334</c:v>
                </c:pt>
                <c:pt idx="2864">
                  <c:v>42182.54277777778</c:v>
                </c:pt>
                <c:pt idx="2865">
                  <c:v>42182.54347222222</c:v>
                </c:pt>
                <c:pt idx="2866">
                  <c:v>42182.544166666652</c:v>
                </c:pt>
                <c:pt idx="2867">
                  <c:v>42182.544861111106</c:v>
                </c:pt>
                <c:pt idx="2868">
                  <c:v>42182.545555555553</c:v>
                </c:pt>
                <c:pt idx="2869">
                  <c:v>42182.546250000014</c:v>
                </c:pt>
                <c:pt idx="2870">
                  <c:v>42182.546944444461</c:v>
                </c:pt>
                <c:pt idx="2871">
                  <c:v>42182.547638888893</c:v>
                </c:pt>
                <c:pt idx="2872">
                  <c:v>42182.548333333332</c:v>
                </c:pt>
                <c:pt idx="2873">
                  <c:v>42182.549027777779</c:v>
                </c:pt>
                <c:pt idx="2874">
                  <c:v>42182.549722222226</c:v>
                </c:pt>
                <c:pt idx="2875">
                  <c:v>42182.550416666665</c:v>
                </c:pt>
                <c:pt idx="2876">
                  <c:v>42182.551111111105</c:v>
                </c:pt>
                <c:pt idx="2877">
                  <c:v>42182.551805555559</c:v>
                </c:pt>
                <c:pt idx="2878">
                  <c:v>42182.552500000013</c:v>
                </c:pt>
                <c:pt idx="2879">
                  <c:v>42182.553194444459</c:v>
                </c:pt>
                <c:pt idx="2880">
                  <c:v>42182.553888888891</c:v>
                </c:pt>
                <c:pt idx="2881">
                  <c:v>42182.554583333331</c:v>
                </c:pt>
                <c:pt idx="2882">
                  <c:v>42182.555277777792</c:v>
                </c:pt>
                <c:pt idx="2883">
                  <c:v>42182.555972222232</c:v>
                </c:pt>
                <c:pt idx="2884">
                  <c:v>42182.556666666664</c:v>
                </c:pt>
                <c:pt idx="2885">
                  <c:v>42182.557361111096</c:v>
                </c:pt>
                <c:pt idx="2886">
                  <c:v>42182.558055555572</c:v>
                </c:pt>
                <c:pt idx="2887">
                  <c:v>42182.558750000011</c:v>
                </c:pt>
                <c:pt idx="2888">
                  <c:v>42182.559444444443</c:v>
                </c:pt>
                <c:pt idx="2889">
                  <c:v>42182.56013888889</c:v>
                </c:pt>
                <c:pt idx="2890">
                  <c:v>42182.560833333337</c:v>
                </c:pt>
                <c:pt idx="2891">
                  <c:v>42182.561527777776</c:v>
                </c:pt>
                <c:pt idx="2892">
                  <c:v>42182.562222222223</c:v>
                </c:pt>
                <c:pt idx="2893">
                  <c:v>42182.562916666655</c:v>
                </c:pt>
                <c:pt idx="2894">
                  <c:v>42182.563611111094</c:v>
                </c:pt>
                <c:pt idx="2895">
                  <c:v>42182.564305555556</c:v>
                </c:pt>
                <c:pt idx="2896">
                  <c:v>42182.565000000002</c:v>
                </c:pt>
                <c:pt idx="2897">
                  <c:v>42182.565694444442</c:v>
                </c:pt>
                <c:pt idx="2898">
                  <c:v>42182.566388888888</c:v>
                </c:pt>
                <c:pt idx="2899">
                  <c:v>42182.567083333321</c:v>
                </c:pt>
                <c:pt idx="2900">
                  <c:v>42182.567777777775</c:v>
                </c:pt>
                <c:pt idx="2901">
                  <c:v>42182.568472222221</c:v>
                </c:pt>
                <c:pt idx="2902">
                  <c:v>42182.569166666639</c:v>
                </c:pt>
                <c:pt idx="2903">
                  <c:v>42182.5698611111</c:v>
                </c:pt>
                <c:pt idx="2904">
                  <c:v>42182.570555555561</c:v>
                </c:pt>
                <c:pt idx="2905">
                  <c:v>42182.571250000001</c:v>
                </c:pt>
                <c:pt idx="2906">
                  <c:v>42182.571944444448</c:v>
                </c:pt>
                <c:pt idx="2907">
                  <c:v>42182.572638888902</c:v>
                </c:pt>
                <c:pt idx="2908">
                  <c:v>42182.573333333334</c:v>
                </c:pt>
                <c:pt idx="2909">
                  <c:v>42182.57402777778</c:v>
                </c:pt>
                <c:pt idx="2910">
                  <c:v>42182.57472222222</c:v>
                </c:pt>
                <c:pt idx="2911">
                  <c:v>42182.575416666652</c:v>
                </c:pt>
                <c:pt idx="2912">
                  <c:v>42182.576111111106</c:v>
                </c:pt>
                <c:pt idx="2913">
                  <c:v>42182.576805555553</c:v>
                </c:pt>
                <c:pt idx="2914">
                  <c:v>42182.577499999999</c:v>
                </c:pt>
                <c:pt idx="2915">
                  <c:v>42182.578194444461</c:v>
                </c:pt>
                <c:pt idx="2916">
                  <c:v>42182.578888888893</c:v>
                </c:pt>
                <c:pt idx="2917">
                  <c:v>42182.579583333325</c:v>
                </c:pt>
                <c:pt idx="2918">
                  <c:v>42182.580277777794</c:v>
                </c:pt>
                <c:pt idx="2919">
                  <c:v>42182.580972222233</c:v>
                </c:pt>
                <c:pt idx="2920">
                  <c:v>42182.581666666651</c:v>
                </c:pt>
                <c:pt idx="2921">
                  <c:v>42182.582361111105</c:v>
                </c:pt>
                <c:pt idx="2922">
                  <c:v>42182.583055555559</c:v>
                </c:pt>
                <c:pt idx="2923">
                  <c:v>42182.583749999998</c:v>
                </c:pt>
                <c:pt idx="2924">
                  <c:v>42182.584444444459</c:v>
                </c:pt>
                <c:pt idx="2925">
                  <c:v>42182.585138888891</c:v>
                </c:pt>
                <c:pt idx="2926">
                  <c:v>42182.585833333331</c:v>
                </c:pt>
                <c:pt idx="2927">
                  <c:v>42182.586527777792</c:v>
                </c:pt>
                <c:pt idx="2928">
                  <c:v>42182.587222222232</c:v>
                </c:pt>
                <c:pt idx="2929">
                  <c:v>42182.587916666664</c:v>
                </c:pt>
                <c:pt idx="2930">
                  <c:v>42182.58861111111</c:v>
                </c:pt>
                <c:pt idx="2931">
                  <c:v>42182.589305555557</c:v>
                </c:pt>
                <c:pt idx="2932">
                  <c:v>42182.59</c:v>
                </c:pt>
                <c:pt idx="2933">
                  <c:v>42182.590694444443</c:v>
                </c:pt>
                <c:pt idx="2934">
                  <c:v>42182.591388888875</c:v>
                </c:pt>
                <c:pt idx="2935">
                  <c:v>42182.592083333322</c:v>
                </c:pt>
                <c:pt idx="2936">
                  <c:v>42182.592777777776</c:v>
                </c:pt>
                <c:pt idx="2937">
                  <c:v>42182.593472222208</c:v>
                </c:pt>
                <c:pt idx="2938">
                  <c:v>42182.594166666648</c:v>
                </c:pt>
                <c:pt idx="2939">
                  <c:v>42182.594861111094</c:v>
                </c:pt>
                <c:pt idx="2940">
                  <c:v>42182.595555555556</c:v>
                </c:pt>
                <c:pt idx="2941">
                  <c:v>42182.596250000002</c:v>
                </c:pt>
                <c:pt idx="2942">
                  <c:v>42182.596944444442</c:v>
                </c:pt>
                <c:pt idx="2943">
                  <c:v>42182.597638888888</c:v>
                </c:pt>
                <c:pt idx="2944">
                  <c:v>42182.598333333335</c:v>
                </c:pt>
                <c:pt idx="2945">
                  <c:v>42182.599027777775</c:v>
                </c:pt>
                <c:pt idx="2946">
                  <c:v>42182.599722222207</c:v>
                </c:pt>
                <c:pt idx="2947">
                  <c:v>42182.600416666653</c:v>
                </c:pt>
                <c:pt idx="2948">
                  <c:v>42182.6011111111</c:v>
                </c:pt>
                <c:pt idx="2949">
                  <c:v>42182.601805555554</c:v>
                </c:pt>
                <c:pt idx="2950">
                  <c:v>42182.602500000001</c:v>
                </c:pt>
                <c:pt idx="2951">
                  <c:v>42182.603194444448</c:v>
                </c:pt>
                <c:pt idx="2952">
                  <c:v>42182.603888888887</c:v>
                </c:pt>
                <c:pt idx="2953">
                  <c:v>42182.604583333334</c:v>
                </c:pt>
                <c:pt idx="2954">
                  <c:v>42182.60527777778</c:v>
                </c:pt>
                <c:pt idx="2955">
                  <c:v>42182.60597222222</c:v>
                </c:pt>
                <c:pt idx="2956">
                  <c:v>42182.606666666652</c:v>
                </c:pt>
                <c:pt idx="2957">
                  <c:v>42182.607361111084</c:v>
                </c:pt>
                <c:pt idx="2958">
                  <c:v>42182.608055555553</c:v>
                </c:pt>
                <c:pt idx="2959">
                  <c:v>42182.608749999999</c:v>
                </c:pt>
                <c:pt idx="2960">
                  <c:v>42182.609444444446</c:v>
                </c:pt>
                <c:pt idx="2961">
                  <c:v>42182.610138888893</c:v>
                </c:pt>
                <c:pt idx="2962">
                  <c:v>42182.610833333332</c:v>
                </c:pt>
                <c:pt idx="2963">
                  <c:v>42182.611527777779</c:v>
                </c:pt>
                <c:pt idx="2964">
                  <c:v>42182.612222222233</c:v>
                </c:pt>
                <c:pt idx="2965">
                  <c:v>42182.612916666665</c:v>
                </c:pt>
                <c:pt idx="2966">
                  <c:v>42182.613611111105</c:v>
                </c:pt>
                <c:pt idx="2967">
                  <c:v>42182.614305555559</c:v>
                </c:pt>
                <c:pt idx="2968">
                  <c:v>42182.615000000005</c:v>
                </c:pt>
                <c:pt idx="2969">
                  <c:v>42182.615694444459</c:v>
                </c:pt>
                <c:pt idx="2970">
                  <c:v>42182.616388888891</c:v>
                </c:pt>
                <c:pt idx="2971">
                  <c:v>42182.617083333324</c:v>
                </c:pt>
                <c:pt idx="2972">
                  <c:v>42182.617777777778</c:v>
                </c:pt>
                <c:pt idx="2973">
                  <c:v>42182.618472222232</c:v>
                </c:pt>
                <c:pt idx="2974">
                  <c:v>42182.619166666649</c:v>
                </c:pt>
                <c:pt idx="2975">
                  <c:v>42182.619861111096</c:v>
                </c:pt>
                <c:pt idx="2976">
                  <c:v>42182.620555555557</c:v>
                </c:pt>
                <c:pt idx="2977">
                  <c:v>42182.621249999997</c:v>
                </c:pt>
                <c:pt idx="2978">
                  <c:v>42182.621944444436</c:v>
                </c:pt>
                <c:pt idx="2979">
                  <c:v>42182.62263888889</c:v>
                </c:pt>
                <c:pt idx="2980">
                  <c:v>42182.623333333322</c:v>
                </c:pt>
                <c:pt idx="2981">
                  <c:v>42182.624027777776</c:v>
                </c:pt>
                <c:pt idx="2982">
                  <c:v>42182.624722222208</c:v>
                </c:pt>
                <c:pt idx="2983">
                  <c:v>42182.625416666648</c:v>
                </c:pt>
                <c:pt idx="2984">
                  <c:v>42182.626111111094</c:v>
                </c:pt>
                <c:pt idx="2985">
                  <c:v>42182.626805555556</c:v>
                </c:pt>
                <c:pt idx="2986">
                  <c:v>42182.627499999995</c:v>
                </c:pt>
                <c:pt idx="2987">
                  <c:v>42182.628194444442</c:v>
                </c:pt>
                <c:pt idx="2988">
                  <c:v>42182.628888888888</c:v>
                </c:pt>
                <c:pt idx="2989">
                  <c:v>42182.629583333321</c:v>
                </c:pt>
                <c:pt idx="2990">
                  <c:v>42182.630277777782</c:v>
                </c:pt>
                <c:pt idx="2991">
                  <c:v>42182.630972222221</c:v>
                </c:pt>
                <c:pt idx="2992">
                  <c:v>42182.631666666639</c:v>
                </c:pt>
                <c:pt idx="2993">
                  <c:v>42182.6323611111</c:v>
                </c:pt>
                <c:pt idx="2994">
                  <c:v>42182.633055555554</c:v>
                </c:pt>
                <c:pt idx="2995">
                  <c:v>42182.633749999994</c:v>
                </c:pt>
                <c:pt idx="2996">
                  <c:v>42182.634444444448</c:v>
                </c:pt>
                <c:pt idx="2997">
                  <c:v>42182.635138888887</c:v>
                </c:pt>
                <c:pt idx="2998">
                  <c:v>42182.635833333334</c:v>
                </c:pt>
                <c:pt idx="2999">
                  <c:v>42182.63652777778</c:v>
                </c:pt>
                <c:pt idx="3000">
                  <c:v>42182.63722222222</c:v>
                </c:pt>
                <c:pt idx="3001">
                  <c:v>42182.637916666652</c:v>
                </c:pt>
                <c:pt idx="3002">
                  <c:v>42182.638611111106</c:v>
                </c:pt>
                <c:pt idx="3003">
                  <c:v>42182.639305555538</c:v>
                </c:pt>
                <c:pt idx="3004">
                  <c:v>42182.64</c:v>
                </c:pt>
                <c:pt idx="3005">
                  <c:v>42182.640694444461</c:v>
                </c:pt>
                <c:pt idx="3006">
                  <c:v>42182.641388888886</c:v>
                </c:pt>
                <c:pt idx="3007">
                  <c:v>42182.642083333325</c:v>
                </c:pt>
                <c:pt idx="3008">
                  <c:v>42182.642777777779</c:v>
                </c:pt>
                <c:pt idx="3009">
                  <c:v>42182.643472222226</c:v>
                </c:pt>
                <c:pt idx="3010">
                  <c:v>42182.644166666651</c:v>
                </c:pt>
                <c:pt idx="3011">
                  <c:v>42182.644861111105</c:v>
                </c:pt>
                <c:pt idx="3012">
                  <c:v>42182.645555555559</c:v>
                </c:pt>
                <c:pt idx="3013">
                  <c:v>42182.646250000013</c:v>
                </c:pt>
                <c:pt idx="3014">
                  <c:v>42182.646944444459</c:v>
                </c:pt>
                <c:pt idx="3015">
                  <c:v>42182.647638888891</c:v>
                </c:pt>
                <c:pt idx="3016">
                  <c:v>42182.648333333331</c:v>
                </c:pt>
                <c:pt idx="3017">
                  <c:v>42182.649027777778</c:v>
                </c:pt>
                <c:pt idx="3018">
                  <c:v>42182.649722222224</c:v>
                </c:pt>
                <c:pt idx="3019">
                  <c:v>42182.650416666664</c:v>
                </c:pt>
                <c:pt idx="3020">
                  <c:v>42182.651111111096</c:v>
                </c:pt>
                <c:pt idx="3021">
                  <c:v>42182.651805555557</c:v>
                </c:pt>
                <c:pt idx="3022">
                  <c:v>42182.652500000011</c:v>
                </c:pt>
                <c:pt idx="3023">
                  <c:v>42182.653194444443</c:v>
                </c:pt>
                <c:pt idx="3024">
                  <c:v>42182.65388888889</c:v>
                </c:pt>
                <c:pt idx="3025">
                  <c:v>42182.654583333337</c:v>
                </c:pt>
                <c:pt idx="3026">
                  <c:v>42182.655277777783</c:v>
                </c:pt>
                <c:pt idx="3027">
                  <c:v>42182.655972222223</c:v>
                </c:pt>
                <c:pt idx="3028">
                  <c:v>42182.656666666655</c:v>
                </c:pt>
                <c:pt idx="3029">
                  <c:v>42182.657361111094</c:v>
                </c:pt>
                <c:pt idx="3030">
                  <c:v>42182.658055555563</c:v>
                </c:pt>
                <c:pt idx="3031">
                  <c:v>42182.658750000002</c:v>
                </c:pt>
                <c:pt idx="3032">
                  <c:v>42182.659444444442</c:v>
                </c:pt>
                <c:pt idx="3033">
                  <c:v>42182.660138888888</c:v>
                </c:pt>
                <c:pt idx="3034">
                  <c:v>42182.660833333335</c:v>
                </c:pt>
                <c:pt idx="3035">
                  <c:v>42182.661527777775</c:v>
                </c:pt>
                <c:pt idx="3036">
                  <c:v>42182.662222222221</c:v>
                </c:pt>
                <c:pt idx="3037">
                  <c:v>42182.662916666653</c:v>
                </c:pt>
                <c:pt idx="3038">
                  <c:v>42182.6636111111</c:v>
                </c:pt>
                <c:pt idx="3039">
                  <c:v>42182.664305555554</c:v>
                </c:pt>
                <c:pt idx="3040">
                  <c:v>42182.665000000001</c:v>
                </c:pt>
                <c:pt idx="3041">
                  <c:v>42182.665694444448</c:v>
                </c:pt>
                <c:pt idx="3042">
                  <c:v>42182.666388888887</c:v>
                </c:pt>
                <c:pt idx="3043">
                  <c:v>42182.667083333319</c:v>
                </c:pt>
                <c:pt idx="3044">
                  <c:v>42182.667777777766</c:v>
                </c:pt>
                <c:pt idx="3045">
                  <c:v>42182.66847222222</c:v>
                </c:pt>
                <c:pt idx="3046">
                  <c:v>42182.669166666637</c:v>
                </c:pt>
                <c:pt idx="3047">
                  <c:v>42182.669861111084</c:v>
                </c:pt>
                <c:pt idx="3048">
                  <c:v>42182.670555555553</c:v>
                </c:pt>
                <c:pt idx="3049">
                  <c:v>42182.671249999999</c:v>
                </c:pt>
                <c:pt idx="3050">
                  <c:v>42182.671944444446</c:v>
                </c:pt>
                <c:pt idx="3051">
                  <c:v>42182.672638888893</c:v>
                </c:pt>
                <c:pt idx="3052">
                  <c:v>42182.673333333325</c:v>
                </c:pt>
                <c:pt idx="3053">
                  <c:v>42182.674027777779</c:v>
                </c:pt>
                <c:pt idx="3054">
                  <c:v>42182.674722222226</c:v>
                </c:pt>
                <c:pt idx="3055">
                  <c:v>42182.675416666651</c:v>
                </c:pt>
                <c:pt idx="3056">
                  <c:v>42182.676111111105</c:v>
                </c:pt>
                <c:pt idx="3057">
                  <c:v>42182.676805555559</c:v>
                </c:pt>
                <c:pt idx="3058">
                  <c:v>42182.677499999998</c:v>
                </c:pt>
                <c:pt idx="3059">
                  <c:v>42182.678194444459</c:v>
                </c:pt>
                <c:pt idx="3060">
                  <c:v>42182.678888888891</c:v>
                </c:pt>
                <c:pt idx="3061">
                  <c:v>42182.679583333324</c:v>
                </c:pt>
                <c:pt idx="3062">
                  <c:v>42182.680277777792</c:v>
                </c:pt>
                <c:pt idx="3063">
                  <c:v>42182.680972222232</c:v>
                </c:pt>
                <c:pt idx="3064">
                  <c:v>42182.681666666649</c:v>
                </c:pt>
                <c:pt idx="3065">
                  <c:v>42182.682361111096</c:v>
                </c:pt>
                <c:pt idx="3066">
                  <c:v>42182.683055555557</c:v>
                </c:pt>
                <c:pt idx="3067">
                  <c:v>42182.683749999997</c:v>
                </c:pt>
                <c:pt idx="3068">
                  <c:v>42182.684444444443</c:v>
                </c:pt>
                <c:pt idx="3069">
                  <c:v>42182.68513888889</c:v>
                </c:pt>
                <c:pt idx="3070">
                  <c:v>42182.685833333337</c:v>
                </c:pt>
                <c:pt idx="3071">
                  <c:v>42182.686527777783</c:v>
                </c:pt>
                <c:pt idx="3072">
                  <c:v>42182.687222222223</c:v>
                </c:pt>
                <c:pt idx="3073">
                  <c:v>42182.687916666655</c:v>
                </c:pt>
                <c:pt idx="3074">
                  <c:v>42182.688611111109</c:v>
                </c:pt>
                <c:pt idx="3075">
                  <c:v>42182.689305555556</c:v>
                </c:pt>
                <c:pt idx="3076">
                  <c:v>42182.69</c:v>
                </c:pt>
                <c:pt idx="3077">
                  <c:v>42182.690694444442</c:v>
                </c:pt>
                <c:pt idx="3078">
                  <c:v>42182.691388888874</c:v>
                </c:pt>
                <c:pt idx="3079">
                  <c:v>42182.692083333321</c:v>
                </c:pt>
                <c:pt idx="3080">
                  <c:v>42182.692777777775</c:v>
                </c:pt>
                <c:pt idx="3081">
                  <c:v>42182.693472222207</c:v>
                </c:pt>
                <c:pt idx="3082">
                  <c:v>42182.694166666639</c:v>
                </c:pt>
                <c:pt idx="3083">
                  <c:v>42182.6948611111</c:v>
                </c:pt>
                <c:pt idx="3084">
                  <c:v>42182.695555555554</c:v>
                </c:pt>
                <c:pt idx="3085">
                  <c:v>42182.696250000001</c:v>
                </c:pt>
                <c:pt idx="3086">
                  <c:v>42182.696944444448</c:v>
                </c:pt>
                <c:pt idx="3087">
                  <c:v>42182.697638888887</c:v>
                </c:pt>
                <c:pt idx="3088">
                  <c:v>42182.698333333334</c:v>
                </c:pt>
                <c:pt idx="3089">
                  <c:v>42182.699027777766</c:v>
                </c:pt>
                <c:pt idx="3090">
                  <c:v>42182.699722222198</c:v>
                </c:pt>
                <c:pt idx="3091">
                  <c:v>42182.700416666652</c:v>
                </c:pt>
                <c:pt idx="3092">
                  <c:v>42182.701111111084</c:v>
                </c:pt>
                <c:pt idx="3093">
                  <c:v>42182.701805555538</c:v>
                </c:pt>
                <c:pt idx="3094">
                  <c:v>42182.702499999999</c:v>
                </c:pt>
                <c:pt idx="3095">
                  <c:v>42182.703194444446</c:v>
                </c:pt>
                <c:pt idx="3096">
                  <c:v>42182.703888888886</c:v>
                </c:pt>
                <c:pt idx="3097">
                  <c:v>42182.704583333325</c:v>
                </c:pt>
                <c:pt idx="3098">
                  <c:v>42182.705277777779</c:v>
                </c:pt>
                <c:pt idx="3099">
                  <c:v>42182.705972222226</c:v>
                </c:pt>
                <c:pt idx="3100">
                  <c:v>42182.706666666651</c:v>
                </c:pt>
                <c:pt idx="3101">
                  <c:v>42182.707361111083</c:v>
                </c:pt>
                <c:pt idx="3102">
                  <c:v>42182.708055555559</c:v>
                </c:pt>
                <c:pt idx="3103">
                  <c:v>42182.708749999998</c:v>
                </c:pt>
                <c:pt idx="3104">
                  <c:v>42182.709444444445</c:v>
                </c:pt>
                <c:pt idx="3105">
                  <c:v>42182.710138888891</c:v>
                </c:pt>
                <c:pt idx="3106">
                  <c:v>42182.710833333331</c:v>
                </c:pt>
                <c:pt idx="3107">
                  <c:v>42182.711527777778</c:v>
                </c:pt>
                <c:pt idx="3108">
                  <c:v>42182.712222222232</c:v>
                </c:pt>
                <c:pt idx="3109">
                  <c:v>42182.712916666664</c:v>
                </c:pt>
                <c:pt idx="3110">
                  <c:v>42182.713611111096</c:v>
                </c:pt>
                <c:pt idx="3111">
                  <c:v>42182.714305555557</c:v>
                </c:pt>
                <c:pt idx="3112">
                  <c:v>42182.715000000004</c:v>
                </c:pt>
                <c:pt idx="3113">
                  <c:v>42182.715694444443</c:v>
                </c:pt>
                <c:pt idx="3114">
                  <c:v>42182.71638888889</c:v>
                </c:pt>
                <c:pt idx="3115">
                  <c:v>42182.717083333322</c:v>
                </c:pt>
                <c:pt idx="3116">
                  <c:v>42182.717777777776</c:v>
                </c:pt>
                <c:pt idx="3117">
                  <c:v>42182.718472222223</c:v>
                </c:pt>
                <c:pt idx="3118">
                  <c:v>42182.719166666648</c:v>
                </c:pt>
                <c:pt idx="3119">
                  <c:v>42182.719861111094</c:v>
                </c:pt>
                <c:pt idx="3120">
                  <c:v>42182.720555555556</c:v>
                </c:pt>
                <c:pt idx="3121">
                  <c:v>42182.721249999995</c:v>
                </c:pt>
                <c:pt idx="3122">
                  <c:v>42182.721944444434</c:v>
                </c:pt>
                <c:pt idx="3123">
                  <c:v>42182.722638888888</c:v>
                </c:pt>
                <c:pt idx="3124">
                  <c:v>42182.723333333321</c:v>
                </c:pt>
                <c:pt idx="3125">
                  <c:v>42182.724027777775</c:v>
                </c:pt>
                <c:pt idx="3126">
                  <c:v>42182.724722222207</c:v>
                </c:pt>
                <c:pt idx="3127">
                  <c:v>42182.725416666639</c:v>
                </c:pt>
                <c:pt idx="3128">
                  <c:v>42182.7261111111</c:v>
                </c:pt>
                <c:pt idx="3129">
                  <c:v>42182.726805555554</c:v>
                </c:pt>
                <c:pt idx="3130">
                  <c:v>42182.727499999994</c:v>
                </c:pt>
                <c:pt idx="3131">
                  <c:v>42182.728194444448</c:v>
                </c:pt>
                <c:pt idx="3132">
                  <c:v>42182.728888888887</c:v>
                </c:pt>
                <c:pt idx="3133">
                  <c:v>42182.729583333319</c:v>
                </c:pt>
                <c:pt idx="3134">
                  <c:v>42182.73027777778</c:v>
                </c:pt>
                <c:pt idx="3135">
                  <c:v>42182.73097222222</c:v>
                </c:pt>
                <c:pt idx="3136">
                  <c:v>42182.731666666637</c:v>
                </c:pt>
                <c:pt idx="3137">
                  <c:v>42182.732361111084</c:v>
                </c:pt>
                <c:pt idx="3138">
                  <c:v>42182.733055555538</c:v>
                </c:pt>
                <c:pt idx="3139">
                  <c:v>42182.733749999985</c:v>
                </c:pt>
                <c:pt idx="3140">
                  <c:v>42182.734444444446</c:v>
                </c:pt>
                <c:pt idx="3141">
                  <c:v>42182.735138888886</c:v>
                </c:pt>
                <c:pt idx="3142">
                  <c:v>42182.735833333325</c:v>
                </c:pt>
                <c:pt idx="3143">
                  <c:v>42182.736527777779</c:v>
                </c:pt>
                <c:pt idx="3144">
                  <c:v>42182.737222222226</c:v>
                </c:pt>
                <c:pt idx="3145">
                  <c:v>42182.737916666651</c:v>
                </c:pt>
                <c:pt idx="3146">
                  <c:v>42182.738611111105</c:v>
                </c:pt>
                <c:pt idx="3147">
                  <c:v>42182.739305555544</c:v>
                </c:pt>
                <c:pt idx="3148">
                  <c:v>42182.74</c:v>
                </c:pt>
                <c:pt idx="3149">
                  <c:v>42182.740694444459</c:v>
                </c:pt>
                <c:pt idx="3150">
                  <c:v>42182.741388888884</c:v>
                </c:pt>
                <c:pt idx="3151">
                  <c:v>42182.742083333324</c:v>
                </c:pt>
                <c:pt idx="3152">
                  <c:v>42182.742777777778</c:v>
                </c:pt>
                <c:pt idx="3153">
                  <c:v>42182.743472222224</c:v>
                </c:pt>
                <c:pt idx="3154">
                  <c:v>42182.744166666649</c:v>
                </c:pt>
                <c:pt idx="3155">
                  <c:v>42182.744861111096</c:v>
                </c:pt>
                <c:pt idx="3156">
                  <c:v>42182.745555555557</c:v>
                </c:pt>
                <c:pt idx="3157">
                  <c:v>42182.746250000011</c:v>
                </c:pt>
                <c:pt idx="3158">
                  <c:v>42182.746944444443</c:v>
                </c:pt>
                <c:pt idx="3159">
                  <c:v>42182.74763888889</c:v>
                </c:pt>
                <c:pt idx="3160">
                  <c:v>42182.748333333337</c:v>
                </c:pt>
                <c:pt idx="3161">
                  <c:v>42182.749027777776</c:v>
                </c:pt>
                <c:pt idx="3162">
                  <c:v>42182.749722222208</c:v>
                </c:pt>
                <c:pt idx="3163">
                  <c:v>42182.750416666655</c:v>
                </c:pt>
                <c:pt idx="3164">
                  <c:v>42182.751111111094</c:v>
                </c:pt>
                <c:pt idx="3165">
                  <c:v>42182.751805555556</c:v>
                </c:pt>
                <c:pt idx="3166">
                  <c:v>42182.752500000002</c:v>
                </c:pt>
                <c:pt idx="3167">
                  <c:v>42182.753194444442</c:v>
                </c:pt>
                <c:pt idx="3168">
                  <c:v>42182.753888888888</c:v>
                </c:pt>
                <c:pt idx="3169">
                  <c:v>42182.754583333335</c:v>
                </c:pt>
                <c:pt idx="3170">
                  <c:v>42182.755277777782</c:v>
                </c:pt>
                <c:pt idx="3171">
                  <c:v>42182.755972222221</c:v>
                </c:pt>
                <c:pt idx="3172">
                  <c:v>42182.756666666653</c:v>
                </c:pt>
                <c:pt idx="3173">
                  <c:v>42182.7573611111</c:v>
                </c:pt>
                <c:pt idx="3174">
                  <c:v>42182.758055555561</c:v>
                </c:pt>
                <c:pt idx="3175">
                  <c:v>42182.758750000001</c:v>
                </c:pt>
                <c:pt idx="3176">
                  <c:v>42182.759444444448</c:v>
                </c:pt>
                <c:pt idx="3177">
                  <c:v>42182.760138888887</c:v>
                </c:pt>
                <c:pt idx="3178">
                  <c:v>42182.760833333334</c:v>
                </c:pt>
                <c:pt idx="3179">
                  <c:v>42182.761527777766</c:v>
                </c:pt>
                <c:pt idx="3180">
                  <c:v>42182.76222222222</c:v>
                </c:pt>
                <c:pt idx="3181">
                  <c:v>42182.762916666652</c:v>
                </c:pt>
                <c:pt idx="3182">
                  <c:v>42182.763611111084</c:v>
                </c:pt>
                <c:pt idx="3183">
                  <c:v>42182.764305555538</c:v>
                </c:pt>
                <c:pt idx="3184">
                  <c:v>42182.764999999999</c:v>
                </c:pt>
                <c:pt idx="3185">
                  <c:v>42182.765694444446</c:v>
                </c:pt>
                <c:pt idx="3186">
                  <c:v>42182.766388888886</c:v>
                </c:pt>
                <c:pt idx="3187">
                  <c:v>42182.767083333303</c:v>
                </c:pt>
                <c:pt idx="3188">
                  <c:v>42182.767777777764</c:v>
                </c:pt>
                <c:pt idx="3189">
                  <c:v>42182.768472222226</c:v>
                </c:pt>
                <c:pt idx="3190">
                  <c:v>42182.769166666636</c:v>
                </c:pt>
                <c:pt idx="3191">
                  <c:v>42182.769861111083</c:v>
                </c:pt>
                <c:pt idx="3192">
                  <c:v>42182.770555555559</c:v>
                </c:pt>
                <c:pt idx="3193">
                  <c:v>42182.771249999998</c:v>
                </c:pt>
                <c:pt idx="3194">
                  <c:v>42182.771944444445</c:v>
                </c:pt>
                <c:pt idx="3195">
                  <c:v>42182.772638888891</c:v>
                </c:pt>
                <c:pt idx="3196">
                  <c:v>42182.773333333324</c:v>
                </c:pt>
                <c:pt idx="3197">
                  <c:v>42182.774027777778</c:v>
                </c:pt>
                <c:pt idx="3198">
                  <c:v>42182.774722222224</c:v>
                </c:pt>
                <c:pt idx="3199">
                  <c:v>42182.775416666649</c:v>
                </c:pt>
                <c:pt idx="3200">
                  <c:v>42182.776111111096</c:v>
                </c:pt>
                <c:pt idx="3201">
                  <c:v>42182.776805555557</c:v>
                </c:pt>
                <c:pt idx="3202">
                  <c:v>42182.777499999997</c:v>
                </c:pt>
                <c:pt idx="3203">
                  <c:v>42182.778194444443</c:v>
                </c:pt>
                <c:pt idx="3204">
                  <c:v>42182.77888888889</c:v>
                </c:pt>
                <c:pt idx="3205">
                  <c:v>42182.779583333322</c:v>
                </c:pt>
                <c:pt idx="3206">
                  <c:v>42182.780277777783</c:v>
                </c:pt>
                <c:pt idx="3207">
                  <c:v>42182.780972222223</c:v>
                </c:pt>
                <c:pt idx="3208">
                  <c:v>42182.781666666648</c:v>
                </c:pt>
                <c:pt idx="3209">
                  <c:v>42182.782361111094</c:v>
                </c:pt>
                <c:pt idx="3210">
                  <c:v>42182.783055555556</c:v>
                </c:pt>
                <c:pt idx="3211">
                  <c:v>42182.783749999995</c:v>
                </c:pt>
                <c:pt idx="3212">
                  <c:v>42182.784444444442</c:v>
                </c:pt>
                <c:pt idx="3213">
                  <c:v>42182.785138888888</c:v>
                </c:pt>
                <c:pt idx="3214">
                  <c:v>42182.785833333335</c:v>
                </c:pt>
                <c:pt idx="3215">
                  <c:v>42182.786527777782</c:v>
                </c:pt>
                <c:pt idx="3216">
                  <c:v>42182.787222222221</c:v>
                </c:pt>
                <c:pt idx="3217">
                  <c:v>42182.787916666653</c:v>
                </c:pt>
                <c:pt idx="3218">
                  <c:v>42182.788611111115</c:v>
                </c:pt>
                <c:pt idx="3219">
                  <c:v>42182.789305555554</c:v>
                </c:pt>
                <c:pt idx="3220">
                  <c:v>42182.79</c:v>
                </c:pt>
                <c:pt idx="3221">
                  <c:v>42182.790694444448</c:v>
                </c:pt>
                <c:pt idx="3222">
                  <c:v>42182.791388888872</c:v>
                </c:pt>
                <c:pt idx="3223">
                  <c:v>42182.792083333319</c:v>
                </c:pt>
                <c:pt idx="3224">
                  <c:v>42182.792777777766</c:v>
                </c:pt>
                <c:pt idx="3225">
                  <c:v>42182.793472222198</c:v>
                </c:pt>
                <c:pt idx="3226">
                  <c:v>42182.794166666637</c:v>
                </c:pt>
                <c:pt idx="3227">
                  <c:v>42182.794861111084</c:v>
                </c:pt>
                <c:pt idx="3228">
                  <c:v>42182.795555555538</c:v>
                </c:pt>
                <c:pt idx="3229">
                  <c:v>42182.796249999999</c:v>
                </c:pt>
                <c:pt idx="3230">
                  <c:v>42182.796944444446</c:v>
                </c:pt>
                <c:pt idx="3231">
                  <c:v>42182.797638888886</c:v>
                </c:pt>
                <c:pt idx="3232">
                  <c:v>42182.798333333325</c:v>
                </c:pt>
                <c:pt idx="3233">
                  <c:v>42182.799027777764</c:v>
                </c:pt>
                <c:pt idx="3234">
                  <c:v>42182.799722222204</c:v>
                </c:pt>
                <c:pt idx="3235">
                  <c:v>42182.800416666665</c:v>
                </c:pt>
                <c:pt idx="3236">
                  <c:v>42182.801111111105</c:v>
                </c:pt>
                <c:pt idx="3237">
                  <c:v>42182.801805555559</c:v>
                </c:pt>
                <c:pt idx="3238">
                  <c:v>42182.802500000013</c:v>
                </c:pt>
                <c:pt idx="3239">
                  <c:v>42182.803194444459</c:v>
                </c:pt>
                <c:pt idx="3240">
                  <c:v>42182.803888888891</c:v>
                </c:pt>
                <c:pt idx="3241">
                  <c:v>42182.804583333331</c:v>
                </c:pt>
                <c:pt idx="3242">
                  <c:v>42182.805277777792</c:v>
                </c:pt>
                <c:pt idx="3243">
                  <c:v>42182.805972222232</c:v>
                </c:pt>
                <c:pt idx="3244">
                  <c:v>42182.806666666664</c:v>
                </c:pt>
                <c:pt idx="3245">
                  <c:v>42182.807361111096</c:v>
                </c:pt>
                <c:pt idx="3246">
                  <c:v>42182.808055555572</c:v>
                </c:pt>
                <c:pt idx="3247">
                  <c:v>42182.808750000011</c:v>
                </c:pt>
                <c:pt idx="3248">
                  <c:v>42182.809444444443</c:v>
                </c:pt>
                <c:pt idx="3249">
                  <c:v>42182.810138888904</c:v>
                </c:pt>
                <c:pt idx="3250">
                  <c:v>42182.810833333351</c:v>
                </c:pt>
                <c:pt idx="3251">
                  <c:v>42182.811527777783</c:v>
                </c:pt>
                <c:pt idx="3252">
                  <c:v>42182.812222222237</c:v>
                </c:pt>
                <c:pt idx="3253">
                  <c:v>42182.812916666669</c:v>
                </c:pt>
                <c:pt idx="3254">
                  <c:v>42182.813611111109</c:v>
                </c:pt>
                <c:pt idx="3255">
                  <c:v>42182.814305555563</c:v>
                </c:pt>
                <c:pt idx="3256">
                  <c:v>42182.815000000002</c:v>
                </c:pt>
                <c:pt idx="3257">
                  <c:v>42182.815694444456</c:v>
                </c:pt>
                <c:pt idx="3258">
                  <c:v>42182.816388888903</c:v>
                </c:pt>
                <c:pt idx="3259">
                  <c:v>42182.817083333335</c:v>
                </c:pt>
                <c:pt idx="3260">
                  <c:v>42182.817777777782</c:v>
                </c:pt>
                <c:pt idx="3261">
                  <c:v>42182.818472222236</c:v>
                </c:pt>
                <c:pt idx="3262">
                  <c:v>42182.819166666653</c:v>
                </c:pt>
                <c:pt idx="3263">
                  <c:v>42182.819861111115</c:v>
                </c:pt>
                <c:pt idx="3264">
                  <c:v>42182.820555555561</c:v>
                </c:pt>
                <c:pt idx="3265">
                  <c:v>42182.821250000001</c:v>
                </c:pt>
                <c:pt idx="3266">
                  <c:v>42182.821944444448</c:v>
                </c:pt>
                <c:pt idx="3267">
                  <c:v>42182.822638888902</c:v>
                </c:pt>
                <c:pt idx="3268">
                  <c:v>42182.823333333334</c:v>
                </c:pt>
                <c:pt idx="3269">
                  <c:v>42182.82402777778</c:v>
                </c:pt>
                <c:pt idx="3270">
                  <c:v>42182.82472222222</c:v>
                </c:pt>
                <c:pt idx="3271">
                  <c:v>42182.825416666652</c:v>
                </c:pt>
                <c:pt idx="3272">
                  <c:v>42182.826111111106</c:v>
                </c:pt>
                <c:pt idx="3273">
                  <c:v>42182.826805555553</c:v>
                </c:pt>
                <c:pt idx="3274">
                  <c:v>42182.827499999999</c:v>
                </c:pt>
                <c:pt idx="3275">
                  <c:v>42182.828194444461</c:v>
                </c:pt>
                <c:pt idx="3276">
                  <c:v>42182.828888888893</c:v>
                </c:pt>
                <c:pt idx="3277">
                  <c:v>42182.829583333325</c:v>
                </c:pt>
                <c:pt idx="3278">
                  <c:v>42182.830277777794</c:v>
                </c:pt>
                <c:pt idx="3279">
                  <c:v>42182.830972222233</c:v>
                </c:pt>
                <c:pt idx="3280">
                  <c:v>42182.831666666651</c:v>
                </c:pt>
                <c:pt idx="3281">
                  <c:v>42182.832361111105</c:v>
                </c:pt>
                <c:pt idx="3282">
                  <c:v>42182.833055555559</c:v>
                </c:pt>
                <c:pt idx="3283">
                  <c:v>42182.833749999998</c:v>
                </c:pt>
                <c:pt idx="3284">
                  <c:v>42182.834444444459</c:v>
                </c:pt>
                <c:pt idx="3285">
                  <c:v>42182.835138888891</c:v>
                </c:pt>
                <c:pt idx="3286">
                  <c:v>42182.835833333331</c:v>
                </c:pt>
                <c:pt idx="3287">
                  <c:v>42182.836527777792</c:v>
                </c:pt>
                <c:pt idx="3288">
                  <c:v>42182.837222222232</c:v>
                </c:pt>
                <c:pt idx="3289">
                  <c:v>42182.837916666664</c:v>
                </c:pt>
                <c:pt idx="3290">
                  <c:v>42182.83861111111</c:v>
                </c:pt>
                <c:pt idx="3291">
                  <c:v>42182.839305555557</c:v>
                </c:pt>
                <c:pt idx="3292">
                  <c:v>42182.840000000011</c:v>
                </c:pt>
                <c:pt idx="3293">
                  <c:v>42182.840694444465</c:v>
                </c:pt>
                <c:pt idx="3294">
                  <c:v>42182.84138888889</c:v>
                </c:pt>
                <c:pt idx="3295">
                  <c:v>42182.842083333337</c:v>
                </c:pt>
                <c:pt idx="3296">
                  <c:v>42182.842777777783</c:v>
                </c:pt>
                <c:pt idx="3297">
                  <c:v>42182.843472222223</c:v>
                </c:pt>
                <c:pt idx="3298">
                  <c:v>42182.844166666655</c:v>
                </c:pt>
                <c:pt idx="3299">
                  <c:v>42182.844861111109</c:v>
                </c:pt>
                <c:pt idx="3300">
                  <c:v>42182.845555555563</c:v>
                </c:pt>
                <c:pt idx="3301">
                  <c:v>42182.846250000017</c:v>
                </c:pt>
                <c:pt idx="3302">
                  <c:v>42182.846944444456</c:v>
                </c:pt>
                <c:pt idx="3303">
                  <c:v>42182.847638888903</c:v>
                </c:pt>
                <c:pt idx="3304">
                  <c:v>42182.848333333342</c:v>
                </c:pt>
                <c:pt idx="3305">
                  <c:v>42182.849027777782</c:v>
                </c:pt>
                <c:pt idx="3306">
                  <c:v>42182.849722222221</c:v>
                </c:pt>
                <c:pt idx="3307">
                  <c:v>42182.850416666668</c:v>
                </c:pt>
                <c:pt idx="3308">
                  <c:v>42182.851111111115</c:v>
                </c:pt>
                <c:pt idx="3309">
                  <c:v>42182.851805555561</c:v>
                </c:pt>
                <c:pt idx="3310">
                  <c:v>42182.852500000015</c:v>
                </c:pt>
                <c:pt idx="3311">
                  <c:v>42182.853194444469</c:v>
                </c:pt>
                <c:pt idx="3312">
                  <c:v>42182.853888888902</c:v>
                </c:pt>
                <c:pt idx="3313">
                  <c:v>42182.854583333341</c:v>
                </c:pt>
                <c:pt idx="3314">
                  <c:v>42182.855277777795</c:v>
                </c:pt>
                <c:pt idx="3315">
                  <c:v>42182.855972222234</c:v>
                </c:pt>
                <c:pt idx="3316">
                  <c:v>42182.856666666667</c:v>
                </c:pt>
                <c:pt idx="3317">
                  <c:v>42182.857361111106</c:v>
                </c:pt>
                <c:pt idx="3318">
                  <c:v>42182.858055555567</c:v>
                </c:pt>
                <c:pt idx="3319">
                  <c:v>42182.858750000014</c:v>
                </c:pt>
                <c:pt idx="3320">
                  <c:v>42182.859444444461</c:v>
                </c:pt>
                <c:pt idx="3321">
                  <c:v>42182.860138888893</c:v>
                </c:pt>
                <c:pt idx="3322">
                  <c:v>42182.860833333332</c:v>
                </c:pt>
                <c:pt idx="3323">
                  <c:v>42182.861527777779</c:v>
                </c:pt>
                <c:pt idx="3324">
                  <c:v>42182.862222222233</c:v>
                </c:pt>
                <c:pt idx="3325">
                  <c:v>42182.862916666665</c:v>
                </c:pt>
                <c:pt idx="3326">
                  <c:v>42182.863611111105</c:v>
                </c:pt>
                <c:pt idx="3327">
                  <c:v>42182.864305555559</c:v>
                </c:pt>
                <c:pt idx="3328">
                  <c:v>42182.865000000005</c:v>
                </c:pt>
                <c:pt idx="3329">
                  <c:v>42182.865694444459</c:v>
                </c:pt>
                <c:pt idx="3330">
                  <c:v>42182.866388888891</c:v>
                </c:pt>
                <c:pt idx="3331">
                  <c:v>42182.867083333324</c:v>
                </c:pt>
                <c:pt idx="3332">
                  <c:v>42182.867777777778</c:v>
                </c:pt>
                <c:pt idx="3333">
                  <c:v>42182.868472222232</c:v>
                </c:pt>
                <c:pt idx="3334">
                  <c:v>42182.869166666649</c:v>
                </c:pt>
                <c:pt idx="3335">
                  <c:v>42182.869861111096</c:v>
                </c:pt>
                <c:pt idx="3336">
                  <c:v>42182.870555555572</c:v>
                </c:pt>
                <c:pt idx="3337">
                  <c:v>42182.871250000011</c:v>
                </c:pt>
                <c:pt idx="3338">
                  <c:v>42182.871944444443</c:v>
                </c:pt>
                <c:pt idx="3339">
                  <c:v>42182.872638888904</c:v>
                </c:pt>
                <c:pt idx="3340">
                  <c:v>42182.873333333337</c:v>
                </c:pt>
                <c:pt idx="3341">
                  <c:v>42182.874027777783</c:v>
                </c:pt>
                <c:pt idx="3342">
                  <c:v>42182.874722222223</c:v>
                </c:pt>
                <c:pt idx="3343">
                  <c:v>42182.875416666655</c:v>
                </c:pt>
                <c:pt idx="3344">
                  <c:v>42182.876111111109</c:v>
                </c:pt>
                <c:pt idx="3345">
                  <c:v>42182.876805555563</c:v>
                </c:pt>
                <c:pt idx="3346">
                  <c:v>42182.877500000002</c:v>
                </c:pt>
                <c:pt idx="3347">
                  <c:v>42182.878194444456</c:v>
                </c:pt>
                <c:pt idx="3348">
                  <c:v>42182.878888888903</c:v>
                </c:pt>
                <c:pt idx="3349">
                  <c:v>42182.879583333335</c:v>
                </c:pt>
                <c:pt idx="3350">
                  <c:v>42182.880277777796</c:v>
                </c:pt>
                <c:pt idx="3351">
                  <c:v>42182.880972222236</c:v>
                </c:pt>
                <c:pt idx="3352">
                  <c:v>42182.881666666653</c:v>
                </c:pt>
                <c:pt idx="3353">
                  <c:v>42182.882361111115</c:v>
                </c:pt>
                <c:pt idx="3354">
                  <c:v>42182.883055555561</c:v>
                </c:pt>
                <c:pt idx="3355">
                  <c:v>42182.883750000001</c:v>
                </c:pt>
                <c:pt idx="3356">
                  <c:v>42182.884444444469</c:v>
                </c:pt>
                <c:pt idx="3357">
                  <c:v>42182.885138888902</c:v>
                </c:pt>
                <c:pt idx="3358">
                  <c:v>42182.885833333341</c:v>
                </c:pt>
                <c:pt idx="3359">
                  <c:v>42182.886527777795</c:v>
                </c:pt>
                <c:pt idx="3360">
                  <c:v>42182.887222222234</c:v>
                </c:pt>
                <c:pt idx="3361">
                  <c:v>42182.887916666667</c:v>
                </c:pt>
                <c:pt idx="3362">
                  <c:v>42182.888611111113</c:v>
                </c:pt>
                <c:pt idx="3363">
                  <c:v>42182.889305555553</c:v>
                </c:pt>
                <c:pt idx="3364">
                  <c:v>42182.89</c:v>
                </c:pt>
                <c:pt idx="3365">
                  <c:v>42182.890694444461</c:v>
                </c:pt>
                <c:pt idx="3366">
                  <c:v>42182.891388888886</c:v>
                </c:pt>
                <c:pt idx="3367">
                  <c:v>42182.892083333325</c:v>
                </c:pt>
                <c:pt idx="3368">
                  <c:v>42182.892777777779</c:v>
                </c:pt>
                <c:pt idx="3369">
                  <c:v>42182.893472222226</c:v>
                </c:pt>
                <c:pt idx="3370">
                  <c:v>42182.894166666651</c:v>
                </c:pt>
                <c:pt idx="3371">
                  <c:v>42182.894861111105</c:v>
                </c:pt>
                <c:pt idx="3372">
                  <c:v>42182.895555555559</c:v>
                </c:pt>
                <c:pt idx="3373">
                  <c:v>42182.896250000013</c:v>
                </c:pt>
                <c:pt idx="3374">
                  <c:v>42182.896944444459</c:v>
                </c:pt>
                <c:pt idx="3375">
                  <c:v>42182.897638888891</c:v>
                </c:pt>
                <c:pt idx="3376">
                  <c:v>42182.898333333331</c:v>
                </c:pt>
                <c:pt idx="3377">
                  <c:v>42182.899027777778</c:v>
                </c:pt>
                <c:pt idx="3378">
                  <c:v>42182.899722222224</c:v>
                </c:pt>
                <c:pt idx="3379">
                  <c:v>42182.900416666664</c:v>
                </c:pt>
                <c:pt idx="3380">
                  <c:v>42182.901111111096</c:v>
                </c:pt>
                <c:pt idx="3381">
                  <c:v>42182.901805555557</c:v>
                </c:pt>
                <c:pt idx="3382">
                  <c:v>42182.902500000011</c:v>
                </c:pt>
                <c:pt idx="3383">
                  <c:v>42182.903194444443</c:v>
                </c:pt>
                <c:pt idx="3384">
                  <c:v>42182.90388888889</c:v>
                </c:pt>
                <c:pt idx="3385">
                  <c:v>42182.904583333337</c:v>
                </c:pt>
                <c:pt idx="3386">
                  <c:v>42182.905277777783</c:v>
                </c:pt>
                <c:pt idx="3387">
                  <c:v>42182.905972222223</c:v>
                </c:pt>
                <c:pt idx="3388">
                  <c:v>42182.906666666655</c:v>
                </c:pt>
                <c:pt idx="3389">
                  <c:v>42182.907361111094</c:v>
                </c:pt>
                <c:pt idx="3390">
                  <c:v>42182.908055555563</c:v>
                </c:pt>
                <c:pt idx="3391">
                  <c:v>42182.908750000002</c:v>
                </c:pt>
                <c:pt idx="3392">
                  <c:v>42182.909444444442</c:v>
                </c:pt>
                <c:pt idx="3393">
                  <c:v>42182.910138888903</c:v>
                </c:pt>
                <c:pt idx="3394">
                  <c:v>42182.910833333342</c:v>
                </c:pt>
                <c:pt idx="3395">
                  <c:v>42182.911527777782</c:v>
                </c:pt>
                <c:pt idx="3396">
                  <c:v>42182.912222222236</c:v>
                </c:pt>
                <c:pt idx="3397">
                  <c:v>42182.912916666668</c:v>
                </c:pt>
                <c:pt idx="3398">
                  <c:v>42182.913611111115</c:v>
                </c:pt>
                <c:pt idx="3399">
                  <c:v>42182.914305555561</c:v>
                </c:pt>
                <c:pt idx="3400">
                  <c:v>42182.915000000001</c:v>
                </c:pt>
                <c:pt idx="3401">
                  <c:v>42182.915694444469</c:v>
                </c:pt>
                <c:pt idx="3402">
                  <c:v>42182.916388888902</c:v>
                </c:pt>
                <c:pt idx="3403">
                  <c:v>42182.917083333334</c:v>
                </c:pt>
                <c:pt idx="3404">
                  <c:v>42182.91777777778</c:v>
                </c:pt>
                <c:pt idx="3405">
                  <c:v>42182.918472222234</c:v>
                </c:pt>
                <c:pt idx="3406">
                  <c:v>42182.919166666652</c:v>
                </c:pt>
                <c:pt idx="3407">
                  <c:v>42182.919861111106</c:v>
                </c:pt>
                <c:pt idx="3408">
                  <c:v>42182.920555555553</c:v>
                </c:pt>
                <c:pt idx="3409">
                  <c:v>42182.921249999999</c:v>
                </c:pt>
                <c:pt idx="3410">
                  <c:v>42182.921944444446</c:v>
                </c:pt>
                <c:pt idx="3411">
                  <c:v>42182.922638888893</c:v>
                </c:pt>
                <c:pt idx="3412">
                  <c:v>42182.923333333325</c:v>
                </c:pt>
                <c:pt idx="3413">
                  <c:v>42182.924027777779</c:v>
                </c:pt>
                <c:pt idx="3414">
                  <c:v>42182.924722222226</c:v>
                </c:pt>
                <c:pt idx="3415">
                  <c:v>42182.925416666651</c:v>
                </c:pt>
                <c:pt idx="3416">
                  <c:v>42182.926111111105</c:v>
                </c:pt>
                <c:pt idx="3417">
                  <c:v>42182.926805555559</c:v>
                </c:pt>
                <c:pt idx="3418">
                  <c:v>42182.927499999998</c:v>
                </c:pt>
                <c:pt idx="3419">
                  <c:v>42182.928194444459</c:v>
                </c:pt>
                <c:pt idx="3420">
                  <c:v>42182.928888888891</c:v>
                </c:pt>
                <c:pt idx="3421">
                  <c:v>42182.929583333324</c:v>
                </c:pt>
                <c:pt idx="3422">
                  <c:v>42182.930277777792</c:v>
                </c:pt>
                <c:pt idx="3423">
                  <c:v>42182.930972222232</c:v>
                </c:pt>
                <c:pt idx="3424">
                  <c:v>42182.931666666649</c:v>
                </c:pt>
                <c:pt idx="3425">
                  <c:v>42182.932361111096</c:v>
                </c:pt>
                <c:pt idx="3426">
                  <c:v>42182.933055555557</c:v>
                </c:pt>
                <c:pt idx="3427">
                  <c:v>42182.933749999997</c:v>
                </c:pt>
                <c:pt idx="3428">
                  <c:v>42182.934444444443</c:v>
                </c:pt>
                <c:pt idx="3429">
                  <c:v>42182.93513888889</c:v>
                </c:pt>
                <c:pt idx="3430">
                  <c:v>42182.935833333337</c:v>
                </c:pt>
                <c:pt idx="3431">
                  <c:v>42182.936527777783</c:v>
                </c:pt>
                <c:pt idx="3432">
                  <c:v>42182.937222222223</c:v>
                </c:pt>
                <c:pt idx="3433">
                  <c:v>42182.937916666655</c:v>
                </c:pt>
                <c:pt idx="3434">
                  <c:v>42182.938611111109</c:v>
                </c:pt>
                <c:pt idx="3435">
                  <c:v>42182.939305555556</c:v>
                </c:pt>
                <c:pt idx="3436">
                  <c:v>42182.94</c:v>
                </c:pt>
                <c:pt idx="3437">
                  <c:v>42182.940694444456</c:v>
                </c:pt>
                <c:pt idx="3438">
                  <c:v>42182.941388888888</c:v>
                </c:pt>
                <c:pt idx="3439">
                  <c:v>42182.942083333335</c:v>
                </c:pt>
                <c:pt idx="3440">
                  <c:v>42182.942777777782</c:v>
                </c:pt>
                <c:pt idx="3441">
                  <c:v>42182.943472222221</c:v>
                </c:pt>
                <c:pt idx="3442">
                  <c:v>42182.944166666653</c:v>
                </c:pt>
                <c:pt idx="3443">
                  <c:v>42182.944861111115</c:v>
                </c:pt>
                <c:pt idx="3444">
                  <c:v>42182.945555555561</c:v>
                </c:pt>
                <c:pt idx="3445">
                  <c:v>42182.946250000015</c:v>
                </c:pt>
                <c:pt idx="3446">
                  <c:v>42182.946944444469</c:v>
                </c:pt>
                <c:pt idx="3447">
                  <c:v>42182.947638888902</c:v>
                </c:pt>
                <c:pt idx="3448">
                  <c:v>42182.948333333341</c:v>
                </c:pt>
                <c:pt idx="3449">
                  <c:v>42182.94902777778</c:v>
                </c:pt>
                <c:pt idx="3450">
                  <c:v>42182.94972222222</c:v>
                </c:pt>
                <c:pt idx="3451">
                  <c:v>42182.950416666667</c:v>
                </c:pt>
                <c:pt idx="3452">
                  <c:v>42182.951111111106</c:v>
                </c:pt>
                <c:pt idx="3453">
                  <c:v>42182.951805555553</c:v>
                </c:pt>
                <c:pt idx="3454">
                  <c:v>42182.952500000014</c:v>
                </c:pt>
                <c:pt idx="3455">
                  <c:v>42182.953194444461</c:v>
                </c:pt>
                <c:pt idx="3456">
                  <c:v>42182.953888888893</c:v>
                </c:pt>
                <c:pt idx="3457">
                  <c:v>42182.954583333332</c:v>
                </c:pt>
                <c:pt idx="3458">
                  <c:v>42182.955277777794</c:v>
                </c:pt>
                <c:pt idx="3459">
                  <c:v>42182.955972222233</c:v>
                </c:pt>
                <c:pt idx="3460">
                  <c:v>42182.956666666665</c:v>
                </c:pt>
                <c:pt idx="3461">
                  <c:v>42182.957361111105</c:v>
                </c:pt>
                <c:pt idx="3462">
                  <c:v>42182.958055555573</c:v>
                </c:pt>
                <c:pt idx="3463">
                  <c:v>42182.958750000013</c:v>
                </c:pt>
                <c:pt idx="3464">
                  <c:v>42182.959444444459</c:v>
                </c:pt>
                <c:pt idx="3465">
                  <c:v>42182.960138888891</c:v>
                </c:pt>
                <c:pt idx="3466">
                  <c:v>42182.960833333331</c:v>
                </c:pt>
                <c:pt idx="3467">
                  <c:v>42182.961527777778</c:v>
                </c:pt>
                <c:pt idx="3468">
                  <c:v>42182.962222222232</c:v>
                </c:pt>
                <c:pt idx="3469">
                  <c:v>42182.962916666664</c:v>
                </c:pt>
                <c:pt idx="3470">
                  <c:v>42182.963611111096</c:v>
                </c:pt>
                <c:pt idx="3471">
                  <c:v>42182.964305555557</c:v>
                </c:pt>
                <c:pt idx="3472">
                  <c:v>42182.965000000004</c:v>
                </c:pt>
                <c:pt idx="3473">
                  <c:v>42182.965694444443</c:v>
                </c:pt>
                <c:pt idx="3474">
                  <c:v>42182.96638888889</c:v>
                </c:pt>
                <c:pt idx="3475">
                  <c:v>42182.967083333322</c:v>
                </c:pt>
                <c:pt idx="3476">
                  <c:v>42182.967777777776</c:v>
                </c:pt>
                <c:pt idx="3477">
                  <c:v>42182.968472222223</c:v>
                </c:pt>
                <c:pt idx="3478">
                  <c:v>42182.969166666648</c:v>
                </c:pt>
                <c:pt idx="3479">
                  <c:v>42182.969861111094</c:v>
                </c:pt>
                <c:pt idx="3480">
                  <c:v>42182.970555555563</c:v>
                </c:pt>
                <c:pt idx="3481">
                  <c:v>42182.971250000002</c:v>
                </c:pt>
                <c:pt idx="3482">
                  <c:v>42182.971944444442</c:v>
                </c:pt>
                <c:pt idx="3483">
                  <c:v>42182.972638888903</c:v>
                </c:pt>
                <c:pt idx="3484">
                  <c:v>42182.973333333335</c:v>
                </c:pt>
                <c:pt idx="3485">
                  <c:v>42182.974027777782</c:v>
                </c:pt>
                <c:pt idx="3486">
                  <c:v>42182.974722222221</c:v>
                </c:pt>
                <c:pt idx="3487">
                  <c:v>42182.975416666653</c:v>
                </c:pt>
                <c:pt idx="3488">
                  <c:v>42182.976111111115</c:v>
                </c:pt>
                <c:pt idx="3489">
                  <c:v>42182.976805555561</c:v>
                </c:pt>
                <c:pt idx="3490">
                  <c:v>42182.977500000001</c:v>
                </c:pt>
                <c:pt idx="3491">
                  <c:v>42182.978194444469</c:v>
                </c:pt>
                <c:pt idx="3492">
                  <c:v>42182.978888888902</c:v>
                </c:pt>
                <c:pt idx="3493">
                  <c:v>42182.979583333334</c:v>
                </c:pt>
                <c:pt idx="3494">
                  <c:v>42182.980277777795</c:v>
                </c:pt>
                <c:pt idx="3495">
                  <c:v>42182.980972222234</c:v>
                </c:pt>
                <c:pt idx="3496">
                  <c:v>42182.981666666652</c:v>
                </c:pt>
                <c:pt idx="3497">
                  <c:v>42182.982361111106</c:v>
                </c:pt>
                <c:pt idx="3498">
                  <c:v>42182.983055555553</c:v>
                </c:pt>
                <c:pt idx="3499">
                  <c:v>42182.983749999999</c:v>
                </c:pt>
                <c:pt idx="3500">
                  <c:v>42182.984444444461</c:v>
                </c:pt>
                <c:pt idx="3501">
                  <c:v>42182.985138888893</c:v>
                </c:pt>
                <c:pt idx="3502">
                  <c:v>42182.985833333332</c:v>
                </c:pt>
                <c:pt idx="3503">
                  <c:v>42182.986527777794</c:v>
                </c:pt>
                <c:pt idx="3504">
                  <c:v>42182.987222222233</c:v>
                </c:pt>
                <c:pt idx="3505">
                  <c:v>42182.987916666665</c:v>
                </c:pt>
                <c:pt idx="3506">
                  <c:v>42182.988611111112</c:v>
                </c:pt>
                <c:pt idx="3507">
                  <c:v>42182.989305555559</c:v>
                </c:pt>
                <c:pt idx="3508">
                  <c:v>42182.99</c:v>
                </c:pt>
                <c:pt idx="3509">
                  <c:v>42182.990694444459</c:v>
                </c:pt>
                <c:pt idx="3510">
                  <c:v>42182.991388888884</c:v>
                </c:pt>
                <c:pt idx="3511">
                  <c:v>42182.992083333324</c:v>
                </c:pt>
                <c:pt idx="3512">
                  <c:v>42182.992777777778</c:v>
                </c:pt>
                <c:pt idx="3513">
                  <c:v>42182.993472222224</c:v>
                </c:pt>
                <c:pt idx="3514">
                  <c:v>42182.994166666649</c:v>
                </c:pt>
                <c:pt idx="3515">
                  <c:v>42182.994861111096</c:v>
                </c:pt>
                <c:pt idx="3516">
                  <c:v>42182.995555555557</c:v>
                </c:pt>
                <c:pt idx="3517">
                  <c:v>42182.996250000011</c:v>
                </c:pt>
                <c:pt idx="3518">
                  <c:v>42182.996944444443</c:v>
                </c:pt>
                <c:pt idx="3519">
                  <c:v>42182.99763888889</c:v>
                </c:pt>
                <c:pt idx="3520">
                  <c:v>42182.998333333337</c:v>
                </c:pt>
                <c:pt idx="3521">
                  <c:v>42182.999027777776</c:v>
                </c:pt>
                <c:pt idx="3522">
                  <c:v>42182.999722222208</c:v>
                </c:pt>
                <c:pt idx="3523">
                  <c:v>42183.000416666655</c:v>
                </c:pt>
                <c:pt idx="3524">
                  <c:v>42183.001111111094</c:v>
                </c:pt>
                <c:pt idx="3525">
                  <c:v>42183.001805555556</c:v>
                </c:pt>
                <c:pt idx="3526">
                  <c:v>42183.002500000002</c:v>
                </c:pt>
                <c:pt idx="3527">
                  <c:v>42183.003194444442</c:v>
                </c:pt>
                <c:pt idx="3528">
                  <c:v>42183.003888888888</c:v>
                </c:pt>
                <c:pt idx="3529">
                  <c:v>42183.004583333335</c:v>
                </c:pt>
                <c:pt idx="3530">
                  <c:v>42183.005277777782</c:v>
                </c:pt>
                <c:pt idx="3531">
                  <c:v>42183.005972222221</c:v>
                </c:pt>
                <c:pt idx="3532">
                  <c:v>42183.006666666653</c:v>
                </c:pt>
                <c:pt idx="3533">
                  <c:v>42183.0073611111</c:v>
                </c:pt>
                <c:pt idx="3534">
                  <c:v>42183.008055555561</c:v>
                </c:pt>
                <c:pt idx="3535">
                  <c:v>42183.008750000001</c:v>
                </c:pt>
                <c:pt idx="3536">
                  <c:v>42183.009444444448</c:v>
                </c:pt>
                <c:pt idx="3537">
                  <c:v>42183.010138888902</c:v>
                </c:pt>
                <c:pt idx="3538">
                  <c:v>42183.010833333341</c:v>
                </c:pt>
                <c:pt idx="3539">
                  <c:v>42183.01152777778</c:v>
                </c:pt>
                <c:pt idx="3540">
                  <c:v>42183.012222222234</c:v>
                </c:pt>
                <c:pt idx="3541">
                  <c:v>42183.012916666667</c:v>
                </c:pt>
                <c:pt idx="3542">
                  <c:v>42183.013611111106</c:v>
                </c:pt>
                <c:pt idx="3543">
                  <c:v>42183.014305555553</c:v>
                </c:pt>
                <c:pt idx="3544">
                  <c:v>42183.015000000007</c:v>
                </c:pt>
                <c:pt idx="3545">
                  <c:v>42183.015694444461</c:v>
                </c:pt>
                <c:pt idx="3546">
                  <c:v>42183.016388888893</c:v>
                </c:pt>
                <c:pt idx="3547">
                  <c:v>42183.017083333325</c:v>
                </c:pt>
                <c:pt idx="3548">
                  <c:v>42183.017777777779</c:v>
                </c:pt>
                <c:pt idx="3549">
                  <c:v>42183.018472222233</c:v>
                </c:pt>
                <c:pt idx="3550">
                  <c:v>42183.019166666651</c:v>
                </c:pt>
                <c:pt idx="3551">
                  <c:v>42183.019861111105</c:v>
                </c:pt>
                <c:pt idx="3552">
                  <c:v>42183.020555555559</c:v>
                </c:pt>
                <c:pt idx="3553">
                  <c:v>42183.021249999998</c:v>
                </c:pt>
                <c:pt idx="3554">
                  <c:v>42183.021944444445</c:v>
                </c:pt>
                <c:pt idx="3555">
                  <c:v>42183.022638888891</c:v>
                </c:pt>
                <c:pt idx="3556">
                  <c:v>42183.023333333324</c:v>
                </c:pt>
                <c:pt idx="3557">
                  <c:v>42183.024027777778</c:v>
                </c:pt>
                <c:pt idx="3558">
                  <c:v>42183.024722222224</c:v>
                </c:pt>
                <c:pt idx="3559">
                  <c:v>42183.025416666649</c:v>
                </c:pt>
                <c:pt idx="3560">
                  <c:v>42183.026111111096</c:v>
                </c:pt>
                <c:pt idx="3561">
                  <c:v>42183.026805555557</c:v>
                </c:pt>
                <c:pt idx="3562">
                  <c:v>42183.027499999997</c:v>
                </c:pt>
                <c:pt idx="3563">
                  <c:v>42183.028194444443</c:v>
                </c:pt>
                <c:pt idx="3564">
                  <c:v>42183.02888888889</c:v>
                </c:pt>
                <c:pt idx="3565">
                  <c:v>42183.029583333322</c:v>
                </c:pt>
                <c:pt idx="3566">
                  <c:v>42183.030277777783</c:v>
                </c:pt>
                <c:pt idx="3567">
                  <c:v>42183.030972222223</c:v>
                </c:pt>
                <c:pt idx="3568">
                  <c:v>42183.031666666648</c:v>
                </c:pt>
                <c:pt idx="3569">
                  <c:v>42183.032361111094</c:v>
                </c:pt>
                <c:pt idx="3570">
                  <c:v>42183.033055555556</c:v>
                </c:pt>
                <c:pt idx="3571">
                  <c:v>42183.033749999995</c:v>
                </c:pt>
                <c:pt idx="3572">
                  <c:v>42183.034444444442</c:v>
                </c:pt>
                <c:pt idx="3573">
                  <c:v>42183.035138888888</c:v>
                </c:pt>
                <c:pt idx="3574">
                  <c:v>42183.035833333335</c:v>
                </c:pt>
                <c:pt idx="3575">
                  <c:v>42183.036527777782</c:v>
                </c:pt>
                <c:pt idx="3576">
                  <c:v>42183.037222222221</c:v>
                </c:pt>
                <c:pt idx="3577">
                  <c:v>42183.037916666653</c:v>
                </c:pt>
                <c:pt idx="3578">
                  <c:v>42183.038611111115</c:v>
                </c:pt>
                <c:pt idx="3579">
                  <c:v>42183.039305555554</c:v>
                </c:pt>
                <c:pt idx="3580">
                  <c:v>42183.040000000001</c:v>
                </c:pt>
                <c:pt idx="3581">
                  <c:v>42183.040694444469</c:v>
                </c:pt>
                <c:pt idx="3582">
                  <c:v>42183.041388888887</c:v>
                </c:pt>
                <c:pt idx="3583">
                  <c:v>42183.042083333334</c:v>
                </c:pt>
                <c:pt idx="3584">
                  <c:v>42183.04277777778</c:v>
                </c:pt>
                <c:pt idx="3585">
                  <c:v>42183.04347222222</c:v>
                </c:pt>
                <c:pt idx="3586">
                  <c:v>42183.044166666652</c:v>
                </c:pt>
                <c:pt idx="3587">
                  <c:v>42183.044861111106</c:v>
                </c:pt>
                <c:pt idx="3588">
                  <c:v>42183.045555555553</c:v>
                </c:pt>
                <c:pt idx="3589">
                  <c:v>42183.046250000014</c:v>
                </c:pt>
                <c:pt idx="3590">
                  <c:v>42183.046944444461</c:v>
                </c:pt>
                <c:pt idx="3591">
                  <c:v>42183.047638888893</c:v>
                </c:pt>
                <c:pt idx="3592">
                  <c:v>42183.048333333332</c:v>
                </c:pt>
                <c:pt idx="3593">
                  <c:v>42183.049027777779</c:v>
                </c:pt>
                <c:pt idx="3594">
                  <c:v>42183.049722222226</c:v>
                </c:pt>
                <c:pt idx="3595">
                  <c:v>42183.050416666665</c:v>
                </c:pt>
                <c:pt idx="3596">
                  <c:v>42183.051111111105</c:v>
                </c:pt>
                <c:pt idx="3597">
                  <c:v>42183.051805555559</c:v>
                </c:pt>
                <c:pt idx="3598">
                  <c:v>42183.052500000013</c:v>
                </c:pt>
                <c:pt idx="3599">
                  <c:v>42183.053194444459</c:v>
                </c:pt>
                <c:pt idx="3600">
                  <c:v>42183.053888888891</c:v>
                </c:pt>
                <c:pt idx="3601">
                  <c:v>42183.054583333331</c:v>
                </c:pt>
                <c:pt idx="3602">
                  <c:v>42183.055277777792</c:v>
                </c:pt>
                <c:pt idx="3603">
                  <c:v>42183.055972222232</c:v>
                </c:pt>
                <c:pt idx="3604">
                  <c:v>42183.056666666664</c:v>
                </c:pt>
                <c:pt idx="3605">
                  <c:v>42183.057361111096</c:v>
                </c:pt>
                <c:pt idx="3606">
                  <c:v>42183.058055555572</c:v>
                </c:pt>
                <c:pt idx="3607">
                  <c:v>42183.058750000011</c:v>
                </c:pt>
                <c:pt idx="3608">
                  <c:v>42183.059444444443</c:v>
                </c:pt>
                <c:pt idx="3609">
                  <c:v>42183.06013888889</c:v>
                </c:pt>
                <c:pt idx="3610">
                  <c:v>42183.060833333337</c:v>
                </c:pt>
                <c:pt idx="3611">
                  <c:v>42183.061527777776</c:v>
                </c:pt>
                <c:pt idx="3612">
                  <c:v>42183.062222222223</c:v>
                </c:pt>
                <c:pt idx="3613">
                  <c:v>42183.062916666655</c:v>
                </c:pt>
                <c:pt idx="3614">
                  <c:v>42183.063611111094</c:v>
                </c:pt>
                <c:pt idx="3615">
                  <c:v>42183.064305555556</c:v>
                </c:pt>
                <c:pt idx="3616">
                  <c:v>42183.065000000002</c:v>
                </c:pt>
                <c:pt idx="3617">
                  <c:v>42183.065694444442</c:v>
                </c:pt>
                <c:pt idx="3618">
                  <c:v>42183.066388888888</c:v>
                </c:pt>
                <c:pt idx="3619">
                  <c:v>42183.067083333321</c:v>
                </c:pt>
                <c:pt idx="3620">
                  <c:v>42183.067777777775</c:v>
                </c:pt>
                <c:pt idx="3621">
                  <c:v>42183.068472222221</c:v>
                </c:pt>
                <c:pt idx="3622">
                  <c:v>42183.069166666639</c:v>
                </c:pt>
                <c:pt idx="3623">
                  <c:v>42183.0698611111</c:v>
                </c:pt>
                <c:pt idx="3624">
                  <c:v>42183.070555555561</c:v>
                </c:pt>
                <c:pt idx="3625">
                  <c:v>42183.071250000001</c:v>
                </c:pt>
                <c:pt idx="3626">
                  <c:v>42183.071944444448</c:v>
                </c:pt>
                <c:pt idx="3627">
                  <c:v>42183.072638888902</c:v>
                </c:pt>
                <c:pt idx="3628">
                  <c:v>42183.073333333334</c:v>
                </c:pt>
                <c:pt idx="3629">
                  <c:v>42183.07402777778</c:v>
                </c:pt>
                <c:pt idx="3630">
                  <c:v>42183.07472222222</c:v>
                </c:pt>
                <c:pt idx="3631">
                  <c:v>42183.075416666652</c:v>
                </c:pt>
                <c:pt idx="3632">
                  <c:v>42183.076111111106</c:v>
                </c:pt>
                <c:pt idx="3633">
                  <c:v>42183.076805555553</c:v>
                </c:pt>
                <c:pt idx="3634">
                  <c:v>42183.077499999999</c:v>
                </c:pt>
                <c:pt idx="3635">
                  <c:v>42183.078194444461</c:v>
                </c:pt>
                <c:pt idx="3636">
                  <c:v>42183.078888888893</c:v>
                </c:pt>
                <c:pt idx="3637">
                  <c:v>42183.079583333325</c:v>
                </c:pt>
                <c:pt idx="3638">
                  <c:v>42183.080277777794</c:v>
                </c:pt>
                <c:pt idx="3639">
                  <c:v>42183.080972222233</c:v>
                </c:pt>
                <c:pt idx="3640">
                  <c:v>42183.081666666651</c:v>
                </c:pt>
                <c:pt idx="3641">
                  <c:v>42183.082361111105</c:v>
                </c:pt>
                <c:pt idx="3642">
                  <c:v>42183.083055555559</c:v>
                </c:pt>
                <c:pt idx="3643">
                  <c:v>42183.083749999998</c:v>
                </c:pt>
                <c:pt idx="3644">
                  <c:v>42183.084444444459</c:v>
                </c:pt>
                <c:pt idx="3645">
                  <c:v>42183.085138888891</c:v>
                </c:pt>
                <c:pt idx="3646">
                  <c:v>42183.085833333331</c:v>
                </c:pt>
                <c:pt idx="3647">
                  <c:v>42183.086527777792</c:v>
                </c:pt>
                <c:pt idx="3648">
                  <c:v>42183.087222222232</c:v>
                </c:pt>
                <c:pt idx="3649">
                  <c:v>42183.087916666664</c:v>
                </c:pt>
                <c:pt idx="3650">
                  <c:v>42183.08861111111</c:v>
                </c:pt>
                <c:pt idx="3651">
                  <c:v>42183.089305555557</c:v>
                </c:pt>
                <c:pt idx="3652">
                  <c:v>42183.09</c:v>
                </c:pt>
                <c:pt idx="3653">
                  <c:v>42183.090694444443</c:v>
                </c:pt>
                <c:pt idx="3654">
                  <c:v>42183.091388888875</c:v>
                </c:pt>
                <c:pt idx="3655">
                  <c:v>42183.092083333322</c:v>
                </c:pt>
                <c:pt idx="3656">
                  <c:v>42183.092777777776</c:v>
                </c:pt>
                <c:pt idx="3657">
                  <c:v>42183.093472222208</c:v>
                </c:pt>
                <c:pt idx="3658">
                  <c:v>42183.094166666648</c:v>
                </c:pt>
                <c:pt idx="3659">
                  <c:v>42183.094861111094</c:v>
                </c:pt>
                <c:pt idx="3660">
                  <c:v>42183.095555555556</c:v>
                </c:pt>
                <c:pt idx="3661">
                  <c:v>42183.096250000002</c:v>
                </c:pt>
                <c:pt idx="3662">
                  <c:v>42183.096944444442</c:v>
                </c:pt>
                <c:pt idx="3663">
                  <c:v>42183.097638888888</c:v>
                </c:pt>
                <c:pt idx="3664">
                  <c:v>42183.098333333335</c:v>
                </c:pt>
                <c:pt idx="3665">
                  <c:v>42183.099027777775</c:v>
                </c:pt>
                <c:pt idx="3666">
                  <c:v>42183.099722222207</c:v>
                </c:pt>
                <c:pt idx="3667">
                  <c:v>42183.100416666653</c:v>
                </c:pt>
                <c:pt idx="3668">
                  <c:v>42183.1011111111</c:v>
                </c:pt>
                <c:pt idx="3669">
                  <c:v>42183.101805555554</c:v>
                </c:pt>
                <c:pt idx="3670">
                  <c:v>42183.102500000001</c:v>
                </c:pt>
                <c:pt idx="3671">
                  <c:v>42183.103194444448</c:v>
                </c:pt>
                <c:pt idx="3672">
                  <c:v>42183.103888888887</c:v>
                </c:pt>
                <c:pt idx="3673">
                  <c:v>42183.104583333334</c:v>
                </c:pt>
                <c:pt idx="3674">
                  <c:v>42183.10527777778</c:v>
                </c:pt>
                <c:pt idx="3675">
                  <c:v>42183.10597222222</c:v>
                </c:pt>
                <c:pt idx="3676">
                  <c:v>42183.106666666652</c:v>
                </c:pt>
                <c:pt idx="3677">
                  <c:v>42183.107361111084</c:v>
                </c:pt>
                <c:pt idx="3678">
                  <c:v>42183.108055555553</c:v>
                </c:pt>
                <c:pt idx="3679">
                  <c:v>42183.108749999999</c:v>
                </c:pt>
                <c:pt idx="3680">
                  <c:v>42183.109444444446</c:v>
                </c:pt>
                <c:pt idx="3681">
                  <c:v>42183.110138888893</c:v>
                </c:pt>
                <c:pt idx="3682">
                  <c:v>42183.110833333332</c:v>
                </c:pt>
                <c:pt idx="3683">
                  <c:v>42183.111527777779</c:v>
                </c:pt>
                <c:pt idx="3684">
                  <c:v>42183.112222222233</c:v>
                </c:pt>
                <c:pt idx="3685">
                  <c:v>42183.112916666665</c:v>
                </c:pt>
                <c:pt idx="3686">
                  <c:v>42183.113611111105</c:v>
                </c:pt>
                <c:pt idx="3687">
                  <c:v>42183.114305555559</c:v>
                </c:pt>
                <c:pt idx="3688">
                  <c:v>42183.115000000005</c:v>
                </c:pt>
                <c:pt idx="3689">
                  <c:v>42183.115694444459</c:v>
                </c:pt>
                <c:pt idx="3690">
                  <c:v>42183.116388888891</c:v>
                </c:pt>
                <c:pt idx="3691">
                  <c:v>42183.117083333324</c:v>
                </c:pt>
                <c:pt idx="3692">
                  <c:v>42183.117777777778</c:v>
                </c:pt>
                <c:pt idx="3693">
                  <c:v>42183.118472222232</c:v>
                </c:pt>
                <c:pt idx="3694">
                  <c:v>42183.119166666649</c:v>
                </c:pt>
                <c:pt idx="3695">
                  <c:v>42183.119861111096</c:v>
                </c:pt>
                <c:pt idx="3696">
                  <c:v>42183.120555555557</c:v>
                </c:pt>
                <c:pt idx="3697">
                  <c:v>42183.121249999997</c:v>
                </c:pt>
                <c:pt idx="3698">
                  <c:v>42183.121944444436</c:v>
                </c:pt>
                <c:pt idx="3699">
                  <c:v>42183.12263888889</c:v>
                </c:pt>
                <c:pt idx="3700">
                  <c:v>42183.123333333322</c:v>
                </c:pt>
                <c:pt idx="3701">
                  <c:v>42183.124027777776</c:v>
                </c:pt>
                <c:pt idx="3702">
                  <c:v>42183.124722222208</c:v>
                </c:pt>
                <c:pt idx="3703">
                  <c:v>42183.125416666648</c:v>
                </c:pt>
                <c:pt idx="3704">
                  <c:v>42183.126111111094</c:v>
                </c:pt>
                <c:pt idx="3705">
                  <c:v>42183.126805555556</c:v>
                </c:pt>
                <c:pt idx="3706">
                  <c:v>42183.127499999995</c:v>
                </c:pt>
                <c:pt idx="3707">
                  <c:v>42183.128194444442</c:v>
                </c:pt>
                <c:pt idx="3708">
                  <c:v>42183.128888888888</c:v>
                </c:pt>
                <c:pt idx="3709">
                  <c:v>42183.129583333321</c:v>
                </c:pt>
                <c:pt idx="3710">
                  <c:v>42183.130277777782</c:v>
                </c:pt>
                <c:pt idx="3711">
                  <c:v>42183.130972222221</c:v>
                </c:pt>
                <c:pt idx="3712">
                  <c:v>42183.131666666639</c:v>
                </c:pt>
                <c:pt idx="3713">
                  <c:v>42183.1323611111</c:v>
                </c:pt>
                <c:pt idx="3714">
                  <c:v>42183.133055555554</c:v>
                </c:pt>
                <c:pt idx="3715">
                  <c:v>42183.133749999994</c:v>
                </c:pt>
                <c:pt idx="3716">
                  <c:v>42183.134444444448</c:v>
                </c:pt>
                <c:pt idx="3717">
                  <c:v>42183.135138888887</c:v>
                </c:pt>
                <c:pt idx="3718">
                  <c:v>42183.135833333334</c:v>
                </c:pt>
                <c:pt idx="3719">
                  <c:v>42183.13652777778</c:v>
                </c:pt>
                <c:pt idx="3720">
                  <c:v>42183.13722222222</c:v>
                </c:pt>
                <c:pt idx="3721">
                  <c:v>42183.137916666652</c:v>
                </c:pt>
                <c:pt idx="3722">
                  <c:v>42183.138611111106</c:v>
                </c:pt>
                <c:pt idx="3723">
                  <c:v>42183.139305555538</c:v>
                </c:pt>
                <c:pt idx="3724">
                  <c:v>42183.14</c:v>
                </c:pt>
                <c:pt idx="3725">
                  <c:v>42183.140694444461</c:v>
                </c:pt>
                <c:pt idx="3726">
                  <c:v>42183.141388888886</c:v>
                </c:pt>
                <c:pt idx="3727">
                  <c:v>42183.142083333325</c:v>
                </c:pt>
                <c:pt idx="3728">
                  <c:v>42183.142777777779</c:v>
                </c:pt>
                <c:pt idx="3729">
                  <c:v>42183.143472222226</c:v>
                </c:pt>
                <c:pt idx="3730">
                  <c:v>42183.144166666651</c:v>
                </c:pt>
                <c:pt idx="3731">
                  <c:v>42183.144861111105</c:v>
                </c:pt>
                <c:pt idx="3732">
                  <c:v>42183.145555555559</c:v>
                </c:pt>
                <c:pt idx="3733">
                  <c:v>42183.146250000013</c:v>
                </c:pt>
                <c:pt idx="3734">
                  <c:v>42183.146944444459</c:v>
                </c:pt>
                <c:pt idx="3735">
                  <c:v>42183.147638888891</c:v>
                </c:pt>
                <c:pt idx="3736">
                  <c:v>42183.148333333331</c:v>
                </c:pt>
                <c:pt idx="3737">
                  <c:v>42183.149027777778</c:v>
                </c:pt>
                <c:pt idx="3738">
                  <c:v>42183.149722222224</c:v>
                </c:pt>
                <c:pt idx="3739">
                  <c:v>42183.150416666664</c:v>
                </c:pt>
                <c:pt idx="3740">
                  <c:v>42183.151111111096</c:v>
                </c:pt>
                <c:pt idx="3741">
                  <c:v>42183.151805555557</c:v>
                </c:pt>
                <c:pt idx="3742">
                  <c:v>42183.152500000011</c:v>
                </c:pt>
                <c:pt idx="3743">
                  <c:v>42183.153194444443</c:v>
                </c:pt>
                <c:pt idx="3744">
                  <c:v>42183.15388888889</c:v>
                </c:pt>
                <c:pt idx="3745">
                  <c:v>42183.154583333337</c:v>
                </c:pt>
                <c:pt idx="3746">
                  <c:v>42183.155277777783</c:v>
                </c:pt>
                <c:pt idx="3747">
                  <c:v>42183.155972222223</c:v>
                </c:pt>
                <c:pt idx="3748">
                  <c:v>42183.156666666655</c:v>
                </c:pt>
                <c:pt idx="3749">
                  <c:v>42183.157361111094</c:v>
                </c:pt>
                <c:pt idx="3750">
                  <c:v>42183.158055555563</c:v>
                </c:pt>
                <c:pt idx="3751">
                  <c:v>42183.158750000002</c:v>
                </c:pt>
                <c:pt idx="3752">
                  <c:v>42183.159444444442</c:v>
                </c:pt>
                <c:pt idx="3753">
                  <c:v>42183.160138888888</c:v>
                </c:pt>
                <c:pt idx="3754">
                  <c:v>42183.160833333335</c:v>
                </c:pt>
                <c:pt idx="3755">
                  <c:v>42183.161527777775</c:v>
                </c:pt>
                <c:pt idx="3756">
                  <c:v>42183.162222222221</c:v>
                </c:pt>
                <c:pt idx="3757">
                  <c:v>42183.162916666653</c:v>
                </c:pt>
                <c:pt idx="3758">
                  <c:v>42183.1636111111</c:v>
                </c:pt>
                <c:pt idx="3759">
                  <c:v>42183.164305555554</c:v>
                </c:pt>
                <c:pt idx="3760">
                  <c:v>42183.165000000001</c:v>
                </c:pt>
                <c:pt idx="3761">
                  <c:v>42183.165694444448</c:v>
                </c:pt>
                <c:pt idx="3762">
                  <c:v>42183.166388888887</c:v>
                </c:pt>
                <c:pt idx="3763">
                  <c:v>42183.167083333319</c:v>
                </c:pt>
                <c:pt idx="3764">
                  <c:v>42183.167777777766</c:v>
                </c:pt>
                <c:pt idx="3765">
                  <c:v>42183.16847222222</c:v>
                </c:pt>
                <c:pt idx="3766">
                  <c:v>42183.169166666637</c:v>
                </c:pt>
                <c:pt idx="3767">
                  <c:v>42183.169861111084</c:v>
                </c:pt>
                <c:pt idx="3768">
                  <c:v>42183.170555555553</c:v>
                </c:pt>
                <c:pt idx="3769">
                  <c:v>42183.171249999999</c:v>
                </c:pt>
                <c:pt idx="3770">
                  <c:v>42183.171944444446</c:v>
                </c:pt>
                <c:pt idx="3771">
                  <c:v>42183.172638888893</c:v>
                </c:pt>
                <c:pt idx="3772">
                  <c:v>42183.173333333325</c:v>
                </c:pt>
                <c:pt idx="3773">
                  <c:v>42183.174027777779</c:v>
                </c:pt>
                <c:pt idx="3774">
                  <c:v>42183.174722222226</c:v>
                </c:pt>
                <c:pt idx="3775">
                  <c:v>42183.175416666651</c:v>
                </c:pt>
                <c:pt idx="3776">
                  <c:v>42183.176111111105</c:v>
                </c:pt>
                <c:pt idx="3777">
                  <c:v>42183.176805555559</c:v>
                </c:pt>
                <c:pt idx="3778">
                  <c:v>42183.177499999998</c:v>
                </c:pt>
                <c:pt idx="3779">
                  <c:v>42183.178194444459</c:v>
                </c:pt>
                <c:pt idx="3780">
                  <c:v>42183.178888888891</c:v>
                </c:pt>
                <c:pt idx="3781">
                  <c:v>42183.179583333324</c:v>
                </c:pt>
                <c:pt idx="3782">
                  <c:v>42183.180277777792</c:v>
                </c:pt>
                <c:pt idx="3783">
                  <c:v>42183.180972222232</c:v>
                </c:pt>
                <c:pt idx="3784">
                  <c:v>42183.181666666649</c:v>
                </c:pt>
                <c:pt idx="3785">
                  <c:v>42183.182361111096</c:v>
                </c:pt>
                <c:pt idx="3786">
                  <c:v>42183.183055555557</c:v>
                </c:pt>
                <c:pt idx="3787">
                  <c:v>42183.183749999997</c:v>
                </c:pt>
                <c:pt idx="3788">
                  <c:v>42183.184444444443</c:v>
                </c:pt>
                <c:pt idx="3789">
                  <c:v>42183.18513888889</c:v>
                </c:pt>
                <c:pt idx="3790">
                  <c:v>42183.185833333337</c:v>
                </c:pt>
                <c:pt idx="3791">
                  <c:v>42183.186527777783</c:v>
                </c:pt>
                <c:pt idx="3792">
                  <c:v>42183.187222222223</c:v>
                </c:pt>
                <c:pt idx="3793">
                  <c:v>42183.187916666655</c:v>
                </c:pt>
                <c:pt idx="3794">
                  <c:v>42183.188611111109</c:v>
                </c:pt>
                <c:pt idx="3795">
                  <c:v>42183.189305555556</c:v>
                </c:pt>
                <c:pt idx="3796">
                  <c:v>42183.19</c:v>
                </c:pt>
                <c:pt idx="3797">
                  <c:v>42183.190694444442</c:v>
                </c:pt>
                <c:pt idx="3798">
                  <c:v>42183.191388888874</c:v>
                </c:pt>
                <c:pt idx="3799">
                  <c:v>42183.192083333321</c:v>
                </c:pt>
                <c:pt idx="3800">
                  <c:v>42183.192777777775</c:v>
                </c:pt>
                <c:pt idx="3801">
                  <c:v>42183.193472222207</c:v>
                </c:pt>
                <c:pt idx="3802">
                  <c:v>42183.194166666639</c:v>
                </c:pt>
                <c:pt idx="3803">
                  <c:v>42183.1948611111</c:v>
                </c:pt>
                <c:pt idx="3804">
                  <c:v>42183.195555555554</c:v>
                </c:pt>
                <c:pt idx="3805">
                  <c:v>42183.196250000001</c:v>
                </c:pt>
                <c:pt idx="3806">
                  <c:v>42183.196944444448</c:v>
                </c:pt>
                <c:pt idx="3807">
                  <c:v>42183.197638888887</c:v>
                </c:pt>
                <c:pt idx="3808">
                  <c:v>42183.198333333334</c:v>
                </c:pt>
                <c:pt idx="3809">
                  <c:v>42183.199027777766</c:v>
                </c:pt>
                <c:pt idx="3810">
                  <c:v>42183.199722222198</c:v>
                </c:pt>
                <c:pt idx="3811">
                  <c:v>42183.200416666652</c:v>
                </c:pt>
                <c:pt idx="3812">
                  <c:v>42183.201111111084</c:v>
                </c:pt>
                <c:pt idx="3813">
                  <c:v>42183.201805555538</c:v>
                </c:pt>
                <c:pt idx="3814">
                  <c:v>42183.202499999999</c:v>
                </c:pt>
                <c:pt idx="3815">
                  <c:v>42183.203194444446</c:v>
                </c:pt>
                <c:pt idx="3816">
                  <c:v>42183.203888888886</c:v>
                </c:pt>
                <c:pt idx="3817">
                  <c:v>42183.204583333325</c:v>
                </c:pt>
                <c:pt idx="3818">
                  <c:v>42183.205277777779</c:v>
                </c:pt>
                <c:pt idx="3819">
                  <c:v>42183.205972222226</c:v>
                </c:pt>
                <c:pt idx="3820">
                  <c:v>42183.206666666651</c:v>
                </c:pt>
                <c:pt idx="3821">
                  <c:v>42183.207361111083</c:v>
                </c:pt>
                <c:pt idx="3822">
                  <c:v>42183.208055555559</c:v>
                </c:pt>
                <c:pt idx="3823">
                  <c:v>42183.208749999998</c:v>
                </c:pt>
                <c:pt idx="3824">
                  <c:v>42183.209444444445</c:v>
                </c:pt>
                <c:pt idx="3825">
                  <c:v>42183.210138888891</c:v>
                </c:pt>
                <c:pt idx="3826">
                  <c:v>42183.210833333331</c:v>
                </c:pt>
                <c:pt idx="3827">
                  <c:v>42183.211527777778</c:v>
                </c:pt>
                <c:pt idx="3828">
                  <c:v>42183.212222222232</c:v>
                </c:pt>
                <c:pt idx="3829">
                  <c:v>42183.212916666664</c:v>
                </c:pt>
                <c:pt idx="3830">
                  <c:v>42183.213611111096</c:v>
                </c:pt>
                <c:pt idx="3831">
                  <c:v>42183.214305555557</c:v>
                </c:pt>
                <c:pt idx="3832">
                  <c:v>42183.215000000004</c:v>
                </c:pt>
                <c:pt idx="3833">
                  <c:v>42183.215694444443</c:v>
                </c:pt>
                <c:pt idx="3834">
                  <c:v>42183.21638888889</c:v>
                </c:pt>
                <c:pt idx="3835">
                  <c:v>42183.217083333322</c:v>
                </c:pt>
                <c:pt idx="3836">
                  <c:v>42183.217777777776</c:v>
                </c:pt>
                <c:pt idx="3837">
                  <c:v>42183.218472222223</c:v>
                </c:pt>
                <c:pt idx="3838">
                  <c:v>42183.219166666648</c:v>
                </c:pt>
                <c:pt idx="3839">
                  <c:v>42183.219861111094</c:v>
                </c:pt>
                <c:pt idx="3840">
                  <c:v>42183.220555555556</c:v>
                </c:pt>
                <c:pt idx="3841">
                  <c:v>42183.221249999995</c:v>
                </c:pt>
                <c:pt idx="3842">
                  <c:v>42183.221944444434</c:v>
                </c:pt>
                <c:pt idx="3843">
                  <c:v>42183.222638888888</c:v>
                </c:pt>
                <c:pt idx="3844">
                  <c:v>42183.223333333321</c:v>
                </c:pt>
                <c:pt idx="3845">
                  <c:v>42183.224027777775</c:v>
                </c:pt>
                <c:pt idx="3846">
                  <c:v>42183.224722222207</c:v>
                </c:pt>
                <c:pt idx="3847">
                  <c:v>42183.225416666639</c:v>
                </c:pt>
                <c:pt idx="3848">
                  <c:v>42183.2261111111</c:v>
                </c:pt>
                <c:pt idx="3849">
                  <c:v>42183.226805555554</c:v>
                </c:pt>
                <c:pt idx="3850">
                  <c:v>42183.227499999994</c:v>
                </c:pt>
                <c:pt idx="3851">
                  <c:v>42183.228194444448</c:v>
                </c:pt>
                <c:pt idx="3852">
                  <c:v>42183.228888888887</c:v>
                </c:pt>
                <c:pt idx="3853">
                  <c:v>42183.229583333319</c:v>
                </c:pt>
                <c:pt idx="3854">
                  <c:v>42183.23027777778</c:v>
                </c:pt>
                <c:pt idx="3855">
                  <c:v>42183.23097222222</c:v>
                </c:pt>
                <c:pt idx="3856">
                  <c:v>42183.231666666637</c:v>
                </c:pt>
                <c:pt idx="3857">
                  <c:v>42183.232361111084</c:v>
                </c:pt>
                <c:pt idx="3858">
                  <c:v>42183.233055555538</c:v>
                </c:pt>
                <c:pt idx="3859">
                  <c:v>42183.233749999985</c:v>
                </c:pt>
                <c:pt idx="3860">
                  <c:v>42183.234444444446</c:v>
                </c:pt>
                <c:pt idx="3861">
                  <c:v>42183.235138888886</c:v>
                </c:pt>
                <c:pt idx="3862">
                  <c:v>42183.235833333325</c:v>
                </c:pt>
                <c:pt idx="3863">
                  <c:v>42183.236527777779</c:v>
                </c:pt>
                <c:pt idx="3864">
                  <c:v>42183.237222222226</c:v>
                </c:pt>
                <c:pt idx="3865">
                  <c:v>42183.237916666651</c:v>
                </c:pt>
                <c:pt idx="3866">
                  <c:v>42183.238611111105</c:v>
                </c:pt>
                <c:pt idx="3867">
                  <c:v>42183.239305555544</c:v>
                </c:pt>
                <c:pt idx="3868">
                  <c:v>42183.24</c:v>
                </c:pt>
                <c:pt idx="3869">
                  <c:v>42183.240694444459</c:v>
                </c:pt>
                <c:pt idx="3870">
                  <c:v>42183.241388888884</c:v>
                </c:pt>
                <c:pt idx="3871">
                  <c:v>42183.242083333324</c:v>
                </c:pt>
                <c:pt idx="3872">
                  <c:v>42183.242777777778</c:v>
                </c:pt>
                <c:pt idx="3873">
                  <c:v>42183.243472222224</c:v>
                </c:pt>
                <c:pt idx="3874">
                  <c:v>42183.244166666649</c:v>
                </c:pt>
                <c:pt idx="3875">
                  <c:v>42183.244861111096</c:v>
                </c:pt>
                <c:pt idx="3876">
                  <c:v>42183.245555555557</c:v>
                </c:pt>
                <c:pt idx="3877">
                  <c:v>42183.246250000011</c:v>
                </c:pt>
                <c:pt idx="3878">
                  <c:v>42183.246944444443</c:v>
                </c:pt>
                <c:pt idx="3879">
                  <c:v>42183.24763888889</c:v>
                </c:pt>
                <c:pt idx="3880">
                  <c:v>42183.248333333337</c:v>
                </c:pt>
                <c:pt idx="3881">
                  <c:v>42183.249027777776</c:v>
                </c:pt>
                <c:pt idx="3882">
                  <c:v>42183.249722222208</c:v>
                </c:pt>
                <c:pt idx="3883">
                  <c:v>42183.250416666655</c:v>
                </c:pt>
                <c:pt idx="3884">
                  <c:v>42183.251111111094</c:v>
                </c:pt>
                <c:pt idx="3885">
                  <c:v>42183.251805555556</c:v>
                </c:pt>
                <c:pt idx="3886">
                  <c:v>42183.252500000002</c:v>
                </c:pt>
                <c:pt idx="3887">
                  <c:v>42183.253194444442</c:v>
                </c:pt>
                <c:pt idx="3888">
                  <c:v>42183.253888888888</c:v>
                </c:pt>
                <c:pt idx="3889">
                  <c:v>42183.254583333335</c:v>
                </c:pt>
                <c:pt idx="3890">
                  <c:v>42183.255277777782</c:v>
                </c:pt>
                <c:pt idx="3891">
                  <c:v>42183.255972222221</c:v>
                </c:pt>
                <c:pt idx="3892">
                  <c:v>42183.256666666653</c:v>
                </c:pt>
                <c:pt idx="3893">
                  <c:v>42183.2573611111</c:v>
                </c:pt>
                <c:pt idx="3894">
                  <c:v>42183.258055555561</c:v>
                </c:pt>
                <c:pt idx="3895">
                  <c:v>42183.258750000001</c:v>
                </c:pt>
                <c:pt idx="3896">
                  <c:v>42183.259444444448</c:v>
                </c:pt>
                <c:pt idx="3897">
                  <c:v>42183.260138888887</c:v>
                </c:pt>
                <c:pt idx="3898">
                  <c:v>42183.260833333334</c:v>
                </c:pt>
                <c:pt idx="3899">
                  <c:v>42183.261527777766</c:v>
                </c:pt>
                <c:pt idx="3900">
                  <c:v>42183.26222222222</c:v>
                </c:pt>
                <c:pt idx="3901">
                  <c:v>42183.262916666652</c:v>
                </c:pt>
                <c:pt idx="3902">
                  <c:v>42183.263611111084</c:v>
                </c:pt>
                <c:pt idx="3903">
                  <c:v>42183.264305555538</c:v>
                </c:pt>
                <c:pt idx="3904">
                  <c:v>42183.264999999999</c:v>
                </c:pt>
                <c:pt idx="3905">
                  <c:v>42183.265694444446</c:v>
                </c:pt>
                <c:pt idx="3906">
                  <c:v>42183.266388888886</c:v>
                </c:pt>
                <c:pt idx="3907">
                  <c:v>42183.267083333303</c:v>
                </c:pt>
                <c:pt idx="3908">
                  <c:v>42183.267777777764</c:v>
                </c:pt>
                <c:pt idx="3909">
                  <c:v>42183.268472222226</c:v>
                </c:pt>
                <c:pt idx="3910">
                  <c:v>42183.269166666636</c:v>
                </c:pt>
                <c:pt idx="3911">
                  <c:v>42183.269861111083</c:v>
                </c:pt>
                <c:pt idx="3912">
                  <c:v>42183.270555555559</c:v>
                </c:pt>
                <c:pt idx="3913">
                  <c:v>42183.271249999998</c:v>
                </c:pt>
                <c:pt idx="3914">
                  <c:v>42183.271944444445</c:v>
                </c:pt>
                <c:pt idx="3915">
                  <c:v>42183.272638888891</c:v>
                </c:pt>
                <c:pt idx="3916">
                  <c:v>42183.273333333324</c:v>
                </c:pt>
                <c:pt idx="3917">
                  <c:v>42183.274027777778</c:v>
                </c:pt>
                <c:pt idx="3918">
                  <c:v>42183.274722222224</c:v>
                </c:pt>
                <c:pt idx="3919">
                  <c:v>42183.275416666649</c:v>
                </c:pt>
                <c:pt idx="3920">
                  <c:v>42183.276111111096</c:v>
                </c:pt>
                <c:pt idx="3921">
                  <c:v>42183.276805555557</c:v>
                </c:pt>
                <c:pt idx="3922">
                  <c:v>42183.277499999997</c:v>
                </c:pt>
                <c:pt idx="3923">
                  <c:v>42183.278194444443</c:v>
                </c:pt>
                <c:pt idx="3924">
                  <c:v>42183.27888888889</c:v>
                </c:pt>
                <c:pt idx="3925">
                  <c:v>42183.279583333322</c:v>
                </c:pt>
                <c:pt idx="3926">
                  <c:v>42183.280277777783</c:v>
                </c:pt>
                <c:pt idx="3927">
                  <c:v>42183.280972222223</c:v>
                </c:pt>
                <c:pt idx="3928">
                  <c:v>42183.281666666648</c:v>
                </c:pt>
                <c:pt idx="3929">
                  <c:v>42183.282361111094</c:v>
                </c:pt>
                <c:pt idx="3930">
                  <c:v>42183.283055555556</c:v>
                </c:pt>
                <c:pt idx="3931">
                  <c:v>42183.283749999995</c:v>
                </c:pt>
                <c:pt idx="3932">
                  <c:v>42183.284444444442</c:v>
                </c:pt>
                <c:pt idx="3933">
                  <c:v>42183.285138888888</c:v>
                </c:pt>
                <c:pt idx="3934">
                  <c:v>42183.285833333335</c:v>
                </c:pt>
                <c:pt idx="3935">
                  <c:v>42183.286527777782</c:v>
                </c:pt>
                <c:pt idx="3936">
                  <c:v>42183.287222222221</c:v>
                </c:pt>
                <c:pt idx="3937">
                  <c:v>42183.287916666653</c:v>
                </c:pt>
                <c:pt idx="3938">
                  <c:v>42183.288611111115</c:v>
                </c:pt>
                <c:pt idx="3939">
                  <c:v>42183.289305555554</c:v>
                </c:pt>
                <c:pt idx="3940">
                  <c:v>42183.29</c:v>
                </c:pt>
                <c:pt idx="3941">
                  <c:v>42183.290694444448</c:v>
                </c:pt>
                <c:pt idx="3942">
                  <c:v>42183.291388888872</c:v>
                </c:pt>
                <c:pt idx="3943">
                  <c:v>42183.292083333319</c:v>
                </c:pt>
                <c:pt idx="3944">
                  <c:v>42183.292777777766</c:v>
                </c:pt>
                <c:pt idx="3945">
                  <c:v>42183.293472222198</c:v>
                </c:pt>
                <c:pt idx="3946">
                  <c:v>42183.294166666637</c:v>
                </c:pt>
                <c:pt idx="3947">
                  <c:v>42183.294861111084</c:v>
                </c:pt>
                <c:pt idx="3948">
                  <c:v>42183.295555555538</c:v>
                </c:pt>
                <c:pt idx="3949">
                  <c:v>42183.296249999999</c:v>
                </c:pt>
                <c:pt idx="3950">
                  <c:v>42183.296944444446</c:v>
                </c:pt>
                <c:pt idx="3951">
                  <c:v>42183.297638888886</c:v>
                </c:pt>
                <c:pt idx="3952">
                  <c:v>42183.298333333325</c:v>
                </c:pt>
                <c:pt idx="3953">
                  <c:v>42183.299027777764</c:v>
                </c:pt>
                <c:pt idx="3954">
                  <c:v>42183.299722222204</c:v>
                </c:pt>
                <c:pt idx="3955">
                  <c:v>42183.300416666665</c:v>
                </c:pt>
                <c:pt idx="3956">
                  <c:v>42183.301111111105</c:v>
                </c:pt>
                <c:pt idx="3957">
                  <c:v>42183.301805555559</c:v>
                </c:pt>
                <c:pt idx="3958">
                  <c:v>42183.302500000013</c:v>
                </c:pt>
                <c:pt idx="3959">
                  <c:v>42183.303194444459</c:v>
                </c:pt>
                <c:pt idx="3960">
                  <c:v>42183.303888888891</c:v>
                </c:pt>
                <c:pt idx="3961">
                  <c:v>42183.304583333331</c:v>
                </c:pt>
                <c:pt idx="3962">
                  <c:v>42183.305277777792</c:v>
                </c:pt>
                <c:pt idx="3963">
                  <c:v>42183.305972222232</c:v>
                </c:pt>
                <c:pt idx="3964">
                  <c:v>42183.306666666664</c:v>
                </c:pt>
                <c:pt idx="3965">
                  <c:v>42183.307361111096</c:v>
                </c:pt>
                <c:pt idx="3966">
                  <c:v>42183.308055555572</c:v>
                </c:pt>
                <c:pt idx="3967">
                  <c:v>42183.308750000011</c:v>
                </c:pt>
                <c:pt idx="3968">
                  <c:v>42183.309444444443</c:v>
                </c:pt>
                <c:pt idx="3969">
                  <c:v>42183.310138888904</c:v>
                </c:pt>
                <c:pt idx="3970">
                  <c:v>42183.310833333351</c:v>
                </c:pt>
                <c:pt idx="3971">
                  <c:v>42183.311527777783</c:v>
                </c:pt>
                <c:pt idx="3972">
                  <c:v>42183.312222222237</c:v>
                </c:pt>
                <c:pt idx="3973">
                  <c:v>42183.312916666669</c:v>
                </c:pt>
                <c:pt idx="3974">
                  <c:v>42183.313611111109</c:v>
                </c:pt>
                <c:pt idx="3975">
                  <c:v>42183.314305555563</c:v>
                </c:pt>
                <c:pt idx="3976">
                  <c:v>42183.315000000002</c:v>
                </c:pt>
                <c:pt idx="3977">
                  <c:v>42183.315694444456</c:v>
                </c:pt>
                <c:pt idx="3978">
                  <c:v>42183.316388888903</c:v>
                </c:pt>
                <c:pt idx="3979">
                  <c:v>42183.317083333335</c:v>
                </c:pt>
                <c:pt idx="3980">
                  <c:v>42183.317777777782</c:v>
                </c:pt>
                <c:pt idx="3981">
                  <c:v>42183.318472222236</c:v>
                </c:pt>
                <c:pt idx="3982">
                  <c:v>42183.319166666653</c:v>
                </c:pt>
                <c:pt idx="3983">
                  <c:v>42183.319861111115</c:v>
                </c:pt>
                <c:pt idx="3984">
                  <c:v>42183.320555555561</c:v>
                </c:pt>
                <c:pt idx="3985">
                  <c:v>42183.321250000001</c:v>
                </c:pt>
                <c:pt idx="3986">
                  <c:v>42183.321944444448</c:v>
                </c:pt>
                <c:pt idx="3987">
                  <c:v>42183.322638888902</c:v>
                </c:pt>
                <c:pt idx="3988">
                  <c:v>42183.323333333334</c:v>
                </c:pt>
                <c:pt idx="3989">
                  <c:v>42183.32402777778</c:v>
                </c:pt>
                <c:pt idx="3990">
                  <c:v>42183.32472222222</c:v>
                </c:pt>
                <c:pt idx="3991">
                  <c:v>42183.325416666652</c:v>
                </c:pt>
                <c:pt idx="3992">
                  <c:v>42183.326111111106</c:v>
                </c:pt>
                <c:pt idx="3993">
                  <c:v>42183.326805555553</c:v>
                </c:pt>
                <c:pt idx="3994">
                  <c:v>42183.327499999999</c:v>
                </c:pt>
                <c:pt idx="3995">
                  <c:v>42183.328194444461</c:v>
                </c:pt>
                <c:pt idx="3996">
                  <c:v>42183.328888888893</c:v>
                </c:pt>
                <c:pt idx="3997">
                  <c:v>42183.329583333325</c:v>
                </c:pt>
                <c:pt idx="3998">
                  <c:v>42183.330277777794</c:v>
                </c:pt>
                <c:pt idx="3999">
                  <c:v>42183.330972222233</c:v>
                </c:pt>
                <c:pt idx="4000">
                  <c:v>42183.331666666651</c:v>
                </c:pt>
                <c:pt idx="4001">
                  <c:v>42183.332361111105</c:v>
                </c:pt>
                <c:pt idx="4002">
                  <c:v>42183.333055555559</c:v>
                </c:pt>
                <c:pt idx="4003">
                  <c:v>42183.333749999998</c:v>
                </c:pt>
                <c:pt idx="4004">
                  <c:v>42183.334444444459</c:v>
                </c:pt>
                <c:pt idx="4005">
                  <c:v>42183.335138888891</c:v>
                </c:pt>
                <c:pt idx="4006">
                  <c:v>42183.335833333331</c:v>
                </c:pt>
                <c:pt idx="4007">
                  <c:v>42183.336527777792</c:v>
                </c:pt>
                <c:pt idx="4008">
                  <c:v>42183.337222222232</c:v>
                </c:pt>
                <c:pt idx="4009">
                  <c:v>42183.337916666664</c:v>
                </c:pt>
                <c:pt idx="4010">
                  <c:v>42183.33861111111</c:v>
                </c:pt>
                <c:pt idx="4011">
                  <c:v>42183.339305555557</c:v>
                </c:pt>
                <c:pt idx="4012">
                  <c:v>42183.340000000011</c:v>
                </c:pt>
                <c:pt idx="4013">
                  <c:v>42183.340694444465</c:v>
                </c:pt>
                <c:pt idx="4014">
                  <c:v>42183.34138888889</c:v>
                </c:pt>
                <c:pt idx="4015">
                  <c:v>42183.342083333337</c:v>
                </c:pt>
                <c:pt idx="4016">
                  <c:v>42183.342777777783</c:v>
                </c:pt>
                <c:pt idx="4017">
                  <c:v>42183.343472222223</c:v>
                </c:pt>
                <c:pt idx="4018">
                  <c:v>42183.344166666655</c:v>
                </c:pt>
                <c:pt idx="4019">
                  <c:v>42183.344861111109</c:v>
                </c:pt>
                <c:pt idx="4020">
                  <c:v>42183.345555555563</c:v>
                </c:pt>
                <c:pt idx="4021">
                  <c:v>42183.346250000017</c:v>
                </c:pt>
                <c:pt idx="4022">
                  <c:v>42183.346944444456</c:v>
                </c:pt>
                <c:pt idx="4023">
                  <c:v>42183.347638888903</c:v>
                </c:pt>
                <c:pt idx="4024">
                  <c:v>42183.348333333342</c:v>
                </c:pt>
                <c:pt idx="4025">
                  <c:v>42183.349027777782</c:v>
                </c:pt>
                <c:pt idx="4026">
                  <c:v>42183.349722222221</c:v>
                </c:pt>
                <c:pt idx="4027">
                  <c:v>42183.350416666668</c:v>
                </c:pt>
                <c:pt idx="4028">
                  <c:v>42183.351111111115</c:v>
                </c:pt>
                <c:pt idx="4029">
                  <c:v>42183.351805555561</c:v>
                </c:pt>
                <c:pt idx="4030">
                  <c:v>42183.352500000015</c:v>
                </c:pt>
                <c:pt idx="4031">
                  <c:v>42183.353194444469</c:v>
                </c:pt>
                <c:pt idx="4032">
                  <c:v>42183.353888888902</c:v>
                </c:pt>
                <c:pt idx="4033">
                  <c:v>42183.354583333341</c:v>
                </c:pt>
                <c:pt idx="4034">
                  <c:v>42183.355277777795</c:v>
                </c:pt>
                <c:pt idx="4035">
                  <c:v>42183.355972222234</c:v>
                </c:pt>
                <c:pt idx="4036">
                  <c:v>42183.356666666667</c:v>
                </c:pt>
                <c:pt idx="4037">
                  <c:v>42183.357361111106</c:v>
                </c:pt>
                <c:pt idx="4038">
                  <c:v>42183.358055555567</c:v>
                </c:pt>
                <c:pt idx="4039">
                  <c:v>42183.358750000014</c:v>
                </c:pt>
                <c:pt idx="4040">
                  <c:v>42183.359444444461</c:v>
                </c:pt>
                <c:pt idx="4041">
                  <c:v>42183.360138888893</c:v>
                </c:pt>
                <c:pt idx="4042">
                  <c:v>42183.360833333332</c:v>
                </c:pt>
                <c:pt idx="4043">
                  <c:v>42183.361527777779</c:v>
                </c:pt>
                <c:pt idx="4044">
                  <c:v>42183.362222222233</c:v>
                </c:pt>
                <c:pt idx="4045">
                  <c:v>42183.362916666665</c:v>
                </c:pt>
                <c:pt idx="4046">
                  <c:v>42183.363611111105</c:v>
                </c:pt>
                <c:pt idx="4047">
                  <c:v>42183.364305555559</c:v>
                </c:pt>
                <c:pt idx="4048">
                  <c:v>42183.365000000005</c:v>
                </c:pt>
                <c:pt idx="4049">
                  <c:v>42183.365694444459</c:v>
                </c:pt>
                <c:pt idx="4050">
                  <c:v>42183.366388888891</c:v>
                </c:pt>
                <c:pt idx="4051">
                  <c:v>42183.367083333324</c:v>
                </c:pt>
                <c:pt idx="4052">
                  <c:v>42183.367777777778</c:v>
                </c:pt>
                <c:pt idx="4053">
                  <c:v>42183.368472222232</c:v>
                </c:pt>
                <c:pt idx="4054">
                  <c:v>42183.369166666649</c:v>
                </c:pt>
                <c:pt idx="4055">
                  <c:v>42183.369861111096</c:v>
                </c:pt>
                <c:pt idx="4056">
                  <c:v>42183.370555555572</c:v>
                </c:pt>
                <c:pt idx="4057">
                  <c:v>42183.371250000011</c:v>
                </c:pt>
                <c:pt idx="4058">
                  <c:v>42183.371944444443</c:v>
                </c:pt>
                <c:pt idx="4059">
                  <c:v>42183.372638888904</c:v>
                </c:pt>
                <c:pt idx="4060">
                  <c:v>42183.373333333337</c:v>
                </c:pt>
                <c:pt idx="4061">
                  <c:v>42183.374027777783</c:v>
                </c:pt>
                <c:pt idx="4062">
                  <c:v>42183.374722222223</c:v>
                </c:pt>
                <c:pt idx="4063">
                  <c:v>42183.375416666655</c:v>
                </c:pt>
                <c:pt idx="4064">
                  <c:v>42183.376111111109</c:v>
                </c:pt>
                <c:pt idx="4065">
                  <c:v>42183.376805555563</c:v>
                </c:pt>
                <c:pt idx="4066">
                  <c:v>42183.377500000002</c:v>
                </c:pt>
                <c:pt idx="4067">
                  <c:v>42183.378194444456</c:v>
                </c:pt>
                <c:pt idx="4068">
                  <c:v>42183.378888888903</c:v>
                </c:pt>
                <c:pt idx="4069">
                  <c:v>42183.379583333335</c:v>
                </c:pt>
                <c:pt idx="4070">
                  <c:v>42183.380277777796</c:v>
                </c:pt>
                <c:pt idx="4071">
                  <c:v>42183.380972222236</c:v>
                </c:pt>
                <c:pt idx="4072">
                  <c:v>42183.381666666653</c:v>
                </c:pt>
                <c:pt idx="4073">
                  <c:v>42183.382361111115</c:v>
                </c:pt>
                <c:pt idx="4074">
                  <c:v>42183.383055555561</c:v>
                </c:pt>
                <c:pt idx="4075">
                  <c:v>42183.383750000001</c:v>
                </c:pt>
                <c:pt idx="4076">
                  <c:v>42183.384444444469</c:v>
                </c:pt>
                <c:pt idx="4077">
                  <c:v>42183.385138888902</c:v>
                </c:pt>
                <c:pt idx="4078">
                  <c:v>42183.385833333341</c:v>
                </c:pt>
                <c:pt idx="4079">
                  <c:v>42183.386527777795</c:v>
                </c:pt>
                <c:pt idx="4080">
                  <c:v>42183.387222222234</c:v>
                </c:pt>
                <c:pt idx="4081">
                  <c:v>42183.387916666667</c:v>
                </c:pt>
                <c:pt idx="4082">
                  <c:v>42183.388611111113</c:v>
                </c:pt>
                <c:pt idx="4083">
                  <c:v>42183.389305555553</c:v>
                </c:pt>
                <c:pt idx="4084">
                  <c:v>42183.39</c:v>
                </c:pt>
                <c:pt idx="4085">
                  <c:v>42183.390694444461</c:v>
                </c:pt>
                <c:pt idx="4086">
                  <c:v>42183.391388888886</c:v>
                </c:pt>
                <c:pt idx="4087">
                  <c:v>42183.392083333325</c:v>
                </c:pt>
                <c:pt idx="4088">
                  <c:v>42183.392777777779</c:v>
                </c:pt>
                <c:pt idx="4089">
                  <c:v>42183.393472222226</c:v>
                </c:pt>
                <c:pt idx="4090">
                  <c:v>42183.394166666651</c:v>
                </c:pt>
                <c:pt idx="4091">
                  <c:v>42183.394861111105</c:v>
                </c:pt>
                <c:pt idx="4092">
                  <c:v>42183.395555555559</c:v>
                </c:pt>
                <c:pt idx="4093">
                  <c:v>42183.396250000013</c:v>
                </c:pt>
                <c:pt idx="4094">
                  <c:v>42183.396944444459</c:v>
                </c:pt>
                <c:pt idx="4095">
                  <c:v>42183.397638888891</c:v>
                </c:pt>
                <c:pt idx="4096">
                  <c:v>42183.398333333331</c:v>
                </c:pt>
                <c:pt idx="4097">
                  <c:v>42183.399027777778</c:v>
                </c:pt>
                <c:pt idx="4098">
                  <c:v>42183.399722222224</c:v>
                </c:pt>
                <c:pt idx="4099">
                  <c:v>42183.400416666664</c:v>
                </c:pt>
                <c:pt idx="4100">
                  <c:v>42183.401111111096</c:v>
                </c:pt>
                <c:pt idx="4101">
                  <c:v>42183.401805555557</c:v>
                </c:pt>
                <c:pt idx="4102">
                  <c:v>42183.402500000011</c:v>
                </c:pt>
                <c:pt idx="4103">
                  <c:v>42183.403194444443</c:v>
                </c:pt>
                <c:pt idx="4104">
                  <c:v>42183.40388888889</c:v>
                </c:pt>
                <c:pt idx="4105">
                  <c:v>42183.404583333337</c:v>
                </c:pt>
                <c:pt idx="4106">
                  <c:v>42183.405277777783</c:v>
                </c:pt>
                <c:pt idx="4107">
                  <c:v>42183.405972222223</c:v>
                </c:pt>
                <c:pt idx="4108">
                  <c:v>42183.406666666655</c:v>
                </c:pt>
                <c:pt idx="4109">
                  <c:v>42183.407361111094</c:v>
                </c:pt>
                <c:pt idx="4110">
                  <c:v>42183.408055555563</c:v>
                </c:pt>
                <c:pt idx="4111">
                  <c:v>42183.408750000002</c:v>
                </c:pt>
                <c:pt idx="4112">
                  <c:v>42183.409444444442</c:v>
                </c:pt>
                <c:pt idx="4113">
                  <c:v>42183.410138888903</c:v>
                </c:pt>
                <c:pt idx="4114">
                  <c:v>42183.410833333342</c:v>
                </c:pt>
                <c:pt idx="4115">
                  <c:v>42183.411527777782</c:v>
                </c:pt>
                <c:pt idx="4116">
                  <c:v>42183.412222222236</c:v>
                </c:pt>
                <c:pt idx="4117">
                  <c:v>42183.412916666668</c:v>
                </c:pt>
                <c:pt idx="4118">
                  <c:v>42183.413611111115</c:v>
                </c:pt>
                <c:pt idx="4119">
                  <c:v>42183.414305555561</c:v>
                </c:pt>
                <c:pt idx="4120">
                  <c:v>42183.415000000001</c:v>
                </c:pt>
                <c:pt idx="4121">
                  <c:v>42183.415694444469</c:v>
                </c:pt>
                <c:pt idx="4122">
                  <c:v>42183.416388888902</c:v>
                </c:pt>
                <c:pt idx="4123">
                  <c:v>42183.417083333334</c:v>
                </c:pt>
                <c:pt idx="4124">
                  <c:v>42183.41777777778</c:v>
                </c:pt>
                <c:pt idx="4125">
                  <c:v>42183.418472222234</c:v>
                </c:pt>
                <c:pt idx="4126">
                  <c:v>42183.419166666652</c:v>
                </c:pt>
                <c:pt idx="4127">
                  <c:v>42183.419861111106</c:v>
                </c:pt>
                <c:pt idx="4128">
                  <c:v>42183.420555555553</c:v>
                </c:pt>
                <c:pt idx="4129">
                  <c:v>42183.421249999999</c:v>
                </c:pt>
                <c:pt idx="4130">
                  <c:v>42183.421944444446</c:v>
                </c:pt>
                <c:pt idx="4131">
                  <c:v>42183.422638888893</c:v>
                </c:pt>
                <c:pt idx="4132">
                  <c:v>42183.423333333325</c:v>
                </c:pt>
                <c:pt idx="4133">
                  <c:v>42183.424027777779</c:v>
                </c:pt>
                <c:pt idx="4134">
                  <c:v>42183.424722222226</c:v>
                </c:pt>
                <c:pt idx="4135">
                  <c:v>42183.425416666651</c:v>
                </c:pt>
                <c:pt idx="4136">
                  <c:v>42183.426111111105</c:v>
                </c:pt>
                <c:pt idx="4137">
                  <c:v>42183.426805555559</c:v>
                </c:pt>
                <c:pt idx="4138">
                  <c:v>42183.427499999998</c:v>
                </c:pt>
                <c:pt idx="4139">
                  <c:v>42183.428194444459</c:v>
                </c:pt>
                <c:pt idx="4140">
                  <c:v>42183.428888888891</c:v>
                </c:pt>
                <c:pt idx="4141">
                  <c:v>42183.429583333324</c:v>
                </c:pt>
                <c:pt idx="4142">
                  <c:v>42183.430277777792</c:v>
                </c:pt>
                <c:pt idx="4143">
                  <c:v>42183.430972222232</c:v>
                </c:pt>
                <c:pt idx="4144">
                  <c:v>42183.431666666649</c:v>
                </c:pt>
                <c:pt idx="4145">
                  <c:v>42183.432361111096</c:v>
                </c:pt>
                <c:pt idx="4146">
                  <c:v>42183.433055555557</c:v>
                </c:pt>
                <c:pt idx="4147">
                  <c:v>42183.433749999997</c:v>
                </c:pt>
                <c:pt idx="4148">
                  <c:v>42183.434444444443</c:v>
                </c:pt>
                <c:pt idx="4149">
                  <c:v>42183.43513888889</c:v>
                </c:pt>
                <c:pt idx="4150">
                  <c:v>42183.435833333337</c:v>
                </c:pt>
                <c:pt idx="4151">
                  <c:v>42183.436527777783</c:v>
                </c:pt>
                <c:pt idx="4152">
                  <c:v>42183.437222222223</c:v>
                </c:pt>
                <c:pt idx="4153">
                  <c:v>42183.437916666655</c:v>
                </c:pt>
                <c:pt idx="4154">
                  <c:v>42183.438611111109</c:v>
                </c:pt>
                <c:pt idx="4155">
                  <c:v>42183.439305555556</c:v>
                </c:pt>
                <c:pt idx="4156">
                  <c:v>42183.44</c:v>
                </c:pt>
                <c:pt idx="4157">
                  <c:v>42183.440694444456</c:v>
                </c:pt>
                <c:pt idx="4158">
                  <c:v>42183.441388888888</c:v>
                </c:pt>
                <c:pt idx="4159">
                  <c:v>42183.442083333335</c:v>
                </c:pt>
                <c:pt idx="4160">
                  <c:v>42183.442777777782</c:v>
                </c:pt>
                <c:pt idx="4161">
                  <c:v>42183.443472222221</c:v>
                </c:pt>
                <c:pt idx="4162">
                  <c:v>42183.444166666653</c:v>
                </c:pt>
                <c:pt idx="4163">
                  <c:v>42183.444861111115</c:v>
                </c:pt>
                <c:pt idx="4164">
                  <c:v>42183.445555555561</c:v>
                </c:pt>
                <c:pt idx="4165">
                  <c:v>42183.446250000015</c:v>
                </c:pt>
                <c:pt idx="4166">
                  <c:v>42183.446944444469</c:v>
                </c:pt>
                <c:pt idx="4167">
                  <c:v>42183.447638888902</c:v>
                </c:pt>
                <c:pt idx="4168">
                  <c:v>42183.448333333341</c:v>
                </c:pt>
                <c:pt idx="4169">
                  <c:v>42183.44902777778</c:v>
                </c:pt>
                <c:pt idx="4170">
                  <c:v>42183.44972222222</c:v>
                </c:pt>
                <c:pt idx="4171">
                  <c:v>42183.450416666667</c:v>
                </c:pt>
                <c:pt idx="4172">
                  <c:v>42183.451111111106</c:v>
                </c:pt>
                <c:pt idx="4173">
                  <c:v>42183.451805555553</c:v>
                </c:pt>
                <c:pt idx="4174">
                  <c:v>42183.452500000014</c:v>
                </c:pt>
                <c:pt idx="4175">
                  <c:v>42183.453194444461</c:v>
                </c:pt>
                <c:pt idx="4176">
                  <c:v>42183.453888888893</c:v>
                </c:pt>
                <c:pt idx="4177">
                  <c:v>42183.454583333332</c:v>
                </c:pt>
                <c:pt idx="4178">
                  <c:v>42183.455277777794</c:v>
                </c:pt>
                <c:pt idx="4179">
                  <c:v>42183.455972222233</c:v>
                </c:pt>
                <c:pt idx="4180">
                  <c:v>42183.456666666665</c:v>
                </c:pt>
                <c:pt idx="4181">
                  <c:v>42183.457361111105</c:v>
                </c:pt>
                <c:pt idx="4182">
                  <c:v>42183.458055555573</c:v>
                </c:pt>
                <c:pt idx="4183">
                  <c:v>42183.458750000013</c:v>
                </c:pt>
                <c:pt idx="4184">
                  <c:v>42183.459444444459</c:v>
                </c:pt>
                <c:pt idx="4185">
                  <c:v>42183.460138888891</c:v>
                </c:pt>
                <c:pt idx="4186">
                  <c:v>42183.460833333331</c:v>
                </c:pt>
                <c:pt idx="4187">
                  <c:v>42183.461527777778</c:v>
                </c:pt>
                <c:pt idx="4188">
                  <c:v>42183.462222222232</c:v>
                </c:pt>
                <c:pt idx="4189">
                  <c:v>42183.462916666664</c:v>
                </c:pt>
                <c:pt idx="4190">
                  <c:v>42183.463611111096</c:v>
                </c:pt>
                <c:pt idx="4191">
                  <c:v>42183.464305555557</c:v>
                </c:pt>
                <c:pt idx="4192">
                  <c:v>42183.465000000004</c:v>
                </c:pt>
                <c:pt idx="4193">
                  <c:v>42183.465694444443</c:v>
                </c:pt>
                <c:pt idx="4194">
                  <c:v>42183.46638888889</c:v>
                </c:pt>
                <c:pt idx="4195">
                  <c:v>42183.467083333322</c:v>
                </c:pt>
                <c:pt idx="4196">
                  <c:v>42183.467777777776</c:v>
                </c:pt>
                <c:pt idx="4197">
                  <c:v>42183.468472222223</c:v>
                </c:pt>
                <c:pt idx="4198">
                  <c:v>42183.469166666648</c:v>
                </c:pt>
                <c:pt idx="4199">
                  <c:v>42183.469861111094</c:v>
                </c:pt>
                <c:pt idx="4200">
                  <c:v>42183.470555555563</c:v>
                </c:pt>
                <c:pt idx="4201">
                  <c:v>42183.471250000002</c:v>
                </c:pt>
                <c:pt idx="4202">
                  <c:v>42183.471944444442</c:v>
                </c:pt>
                <c:pt idx="4203">
                  <c:v>42183.472638888903</c:v>
                </c:pt>
                <c:pt idx="4204">
                  <c:v>42183.473333333335</c:v>
                </c:pt>
                <c:pt idx="4205">
                  <c:v>42183.474027777782</c:v>
                </c:pt>
                <c:pt idx="4206">
                  <c:v>42183.474722222221</c:v>
                </c:pt>
                <c:pt idx="4207">
                  <c:v>42183.475416666653</c:v>
                </c:pt>
                <c:pt idx="4208">
                  <c:v>42183.476111111115</c:v>
                </c:pt>
                <c:pt idx="4209">
                  <c:v>42183.476805555561</c:v>
                </c:pt>
                <c:pt idx="4210">
                  <c:v>42183.477500000001</c:v>
                </c:pt>
                <c:pt idx="4211">
                  <c:v>42183.478194444469</c:v>
                </c:pt>
                <c:pt idx="4212">
                  <c:v>42183.478888888902</c:v>
                </c:pt>
                <c:pt idx="4213">
                  <c:v>42183.479583333334</c:v>
                </c:pt>
                <c:pt idx="4214">
                  <c:v>42183.480277777795</c:v>
                </c:pt>
                <c:pt idx="4215">
                  <c:v>42183.480972222234</c:v>
                </c:pt>
                <c:pt idx="4216">
                  <c:v>42183.481666666652</c:v>
                </c:pt>
                <c:pt idx="4217">
                  <c:v>42183.482361111106</c:v>
                </c:pt>
                <c:pt idx="4218">
                  <c:v>42183.483055555553</c:v>
                </c:pt>
                <c:pt idx="4219">
                  <c:v>42183.483749999999</c:v>
                </c:pt>
                <c:pt idx="4220">
                  <c:v>42183.484444444461</c:v>
                </c:pt>
                <c:pt idx="4221">
                  <c:v>42183.485138888893</c:v>
                </c:pt>
                <c:pt idx="4222">
                  <c:v>42183.485833333332</c:v>
                </c:pt>
                <c:pt idx="4223">
                  <c:v>42183.486527777794</c:v>
                </c:pt>
                <c:pt idx="4224">
                  <c:v>42183.487222222233</c:v>
                </c:pt>
                <c:pt idx="4225">
                  <c:v>42183.487916666665</c:v>
                </c:pt>
                <c:pt idx="4226">
                  <c:v>42183.488611111112</c:v>
                </c:pt>
                <c:pt idx="4227">
                  <c:v>42183.489305555559</c:v>
                </c:pt>
                <c:pt idx="4228">
                  <c:v>42183.49</c:v>
                </c:pt>
                <c:pt idx="4229">
                  <c:v>42183.490694444459</c:v>
                </c:pt>
                <c:pt idx="4230">
                  <c:v>42183.491388888884</c:v>
                </c:pt>
                <c:pt idx="4231">
                  <c:v>42183.492083333324</c:v>
                </c:pt>
                <c:pt idx="4232">
                  <c:v>42183.492777777778</c:v>
                </c:pt>
                <c:pt idx="4233">
                  <c:v>42183.493472222224</c:v>
                </c:pt>
                <c:pt idx="4234">
                  <c:v>42183.494166666649</c:v>
                </c:pt>
                <c:pt idx="4235">
                  <c:v>42183.494861111096</c:v>
                </c:pt>
                <c:pt idx="4236">
                  <c:v>42183.495555555557</c:v>
                </c:pt>
                <c:pt idx="4237">
                  <c:v>42183.496250000011</c:v>
                </c:pt>
                <c:pt idx="4238">
                  <c:v>42183.496944444443</c:v>
                </c:pt>
                <c:pt idx="4239">
                  <c:v>42183.49763888889</c:v>
                </c:pt>
                <c:pt idx="4240">
                  <c:v>42183.498333333337</c:v>
                </c:pt>
                <c:pt idx="4241">
                  <c:v>42183.499027777776</c:v>
                </c:pt>
                <c:pt idx="4242">
                  <c:v>42183.499722222208</c:v>
                </c:pt>
                <c:pt idx="4243">
                  <c:v>42183.500416666655</c:v>
                </c:pt>
                <c:pt idx="4244">
                  <c:v>42183.501111111094</c:v>
                </c:pt>
                <c:pt idx="4245">
                  <c:v>42183.501805555556</c:v>
                </c:pt>
                <c:pt idx="4246">
                  <c:v>42183.502500000002</c:v>
                </c:pt>
                <c:pt idx="4247">
                  <c:v>42183.503194444442</c:v>
                </c:pt>
                <c:pt idx="4248">
                  <c:v>42183.503888888888</c:v>
                </c:pt>
                <c:pt idx="4249">
                  <c:v>42183.504583333335</c:v>
                </c:pt>
                <c:pt idx="4250">
                  <c:v>42183.505277777782</c:v>
                </c:pt>
                <c:pt idx="4251">
                  <c:v>42183.505972222221</c:v>
                </c:pt>
                <c:pt idx="4252">
                  <c:v>42183.506666666653</c:v>
                </c:pt>
                <c:pt idx="4253">
                  <c:v>42183.5073611111</c:v>
                </c:pt>
                <c:pt idx="4254">
                  <c:v>42183.508055555561</c:v>
                </c:pt>
                <c:pt idx="4255">
                  <c:v>42183.508750000001</c:v>
                </c:pt>
                <c:pt idx="4256">
                  <c:v>42183.509444444448</c:v>
                </c:pt>
                <c:pt idx="4257">
                  <c:v>42183.510138888902</c:v>
                </c:pt>
                <c:pt idx="4258">
                  <c:v>42183.510833333341</c:v>
                </c:pt>
                <c:pt idx="4259">
                  <c:v>42183.51152777778</c:v>
                </c:pt>
                <c:pt idx="4260">
                  <c:v>42183.512222222234</c:v>
                </c:pt>
                <c:pt idx="4261">
                  <c:v>42183.512916666667</c:v>
                </c:pt>
                <c:pt idx="4262">
                  <c:v>42183.513611111106</c:v>
                </c:pt>
                <c:pt idx="4263">
                  <c:v>42183.514305555553</c:v>
                </c:pt>
                <c:pt idx="4264">
                  <c:v>42183.515000000007</c:v>
                </c:pt>
                <c:pt idx="4265">
                  <c:v>42183.515694444461</c:v>
                </c:pt>
                <c:pt idx="4266">
                  <c:v>42183.516388888893</c:v>
                </c:pt>
                <c:pt idx="4267">
                  <c:v>42183.517083333325</c:v>
                </c:pt>
                <c:pt idx="4268">
                  <c:v>42183.517777777779</c:v>
                </c:pt>
                <c:pt idx="4269">
                  <c:v>42183.518472222233</c:v>
                </c:pt>
                <c:pt idx="4270">
                  <c:v>42183.519166666651</c:v>
                </c:pt>
                <c:pt idx="4271">
                  <c:v>42183.519861111105</c:v>
                </c:pt>
                <c:pt idx="4272">
                  <c:v>42183.520555555559</c:v>
                </c:pt>
                <c:pt idx="4273">
                  <c:v>42183.521249999998</c:v>
                </c:pt>
                <c:pt idx="4274">
                  <c:v>42183.521944444445</c:v>
                </c:pt>
                <c:pt idx="4275">
                  <c:v>42183.522638888891</c:v>
                </c:pt>
                <c:pt idx="4276">
                  <c:v>42183.523333333324</c:v>
                </c:pt>
                <c:pt idx="4277">
                  <c:v>42183.524027777778</c:v>
                </c:pt>
                <c:pt idx="4278">
                  <c:v>42183.524722222224</c:v>
                </c:pt>
                <c:pt idx="4279">
                  <c:v>42183.525416666649</c:v>
                </c:pt>
                <c:pt idx="4280">
                  <c:v>42183.526111111096</c:v>
                </c:pt>
                <c:pt idx="4281">
                  <c:v>42183.526805555557</c:v>
                </c:pt>
                <c:pt idx="4282">
                  <c:v>42183.527499999997</c:v>
                </c:pt>
                <c:pt idx="4283">
                  <c:v>42183.528194444443</c:v>
                </c:pt>
                <c:pt idx="4284">
                  <c:v>42183.52888888889</c:v>
                </c:pt>
                <c:pt idx="4285">
                  <c:v>42183.529583333322</c:v>
                </c:pt>
                <c:pt idx="4286">
                  <c:v>42183.530277777783</c:v>
                </c:pt>
                <c:pt idx="4287">
                  <c:v>42183.530972222223</c:v>
                </c:pt>
                <c:pt idx="4288">
                  <c:v>42183.531666666648</c:v>
                </c:pt>
                <c:pt idx="4289">
                  <c:v>42183.532361111094</c:v>
                </c:pt>
                <c:pt idx="4290">
                  <c:v>42183.533055555556</c:v>
                </c:pt>
                <c:pt idx="4291">
                  <c:v>42183.533749999995</c:v>
                </c:pt>
                <c:pt idx="4292">
                  <c:v>42183.534444444442</c:v>
                </c:pt>
                <c:pt idx="4293">
                  <c:v>42183.535138888888</c:v>
                </c:pt>
                <c:pt idx="4294">
                  <c:v>42183.535833333335</c:v>
                </c:pt>
                <c:pt idx="4295">
                  <c:v>42183.536527777782</c:v>
                </c:pt>
                <c:pt idx="4296">
                  <c:v>42183.537222222221</c:v>
                </c:pt>
                <c:pt idx="4297">
                  <c:v>42183.537916666653</c:v>
                </c:pt>
                <c:pt idx="4298">
                  <c:v>42183.538611111115</c:v>
                </c:pt>
                <c:pt idx="4299">
                  <c:v>42183.539305555554</c:v>
                </c:pt>
                <c:pt idx="4300">
                  <c:v>42183.54</c:v>
                </c:pt>
                <c:pt idx="4301">
                  <c:v>42183.540694444469</c:v>
                </c:pt>
                <c:pt idx="4302">
                  <c:v>42183.541388888887</c:v>
                </c:pt>
                <c:pt idx="4303">
                  <c:v>42183.542083333334</c:v>
                </c:pt>
                <c:pt idx="4304">
                  <c:v>42183.54277777778</c:v>
                </c:pt>
                <c:pt idx="4305">
                  <c:v>42183.54347222222</c:v>
                </c:pt>
                <c:pt idx="4306">
                  <c:v>42183.544166666652</c:v>
                </c:pt>
                <c:pt idx="4307">
                  <c:v>42183.544861111106</c:v>
                </c:pt>
                <c:pt idx="4308">
                  <c:v>42183.545555555553</c:v>
                </c:pt>
                <c:pt idx="4309">
                  <c:v>42183.546250000014</c:v>
                </c:pt>
                <c:pt idx="4310">
                  <c:v>42183.546944444461</c:v>
                </c:pt>
                <c:pt idx="4311">
                  <c:v>42183.547638888893</c:v>
                </c:pt>
                <c:pt idx="4312">
                  <c:v>42183.548333333332</c:v>
                </c:pt>
                <c:pt idx="4313">
                  <c:v>42183.549027777779</c:v>
                </c:pt>
                <c:pt idx="4314">
                  <c:v>42183.549722222226</c:v>
                </c:pt>
                <c:pt idx="4315">
                  <c:v>42183.550416666665</c:v>
                </c:pt>
                <c:pt idx="4316">
                  <c:v>42183.551111111105</c:v>
                </c:pt>
                <c:pt idx="4317">
                  <c:v>42183.551805555559</c:v>
                </c:pt>
                <c:pt idx="4318">
                  <c:v>42183.552500000013</c:v>
                </c:pt>
                <c:pt idx="4319">
                  <c:v>42183.553194444459</c:v>
                </c:pt>
                <c:pt idx="4320">
                  <c:v>42183.553888888891</c:v>
                </c:pt>
                <c:pt idx="4321">
                  <c:v>42183.554583333331</c:v>
                </c:pt>
                <c:pt idx="4322">
                  <c:v>42183.555277777792</c:v>
                </c:pt>
                <c:pt idx="4323">
                  <c:v>42183.555972222232</c:v>
                </c:pt>
                <c:pt idx="4324">
                  <c:v>42183.556666666664</c:v>
                </c:pt>
                <c:pt idx="4325">
                  <c:v>42183.557361111096</c:v>
                </c:pt>
                <c:pt idx="4326">
                  <c:v>42183.558055555572</c:v>
                </c:pt>
                <c:pt idx="4327">
                  <c:v>42183.558750000011</c:v>
                </c:pt>
                <c:pt idx="4328">
                  <c:v>42183.559444444443</c:v>
                </c:pt>
                <c:pt idx="4329">
                  <c:v>42183.56013888889</c:v>
                </c:pt>
                <c:pt idx="4330">
                  <c:v>42183.560833333337</c:v>
                </c:pt>
                <c:pt idx="4331">
                  <c:v>42183.561527777776</c:v>
                </c:pt>
                <c:pt idx="4332">
                  <c:v>42183.562222222223</c:v>
                </c:pt>
                <c:pt idx="4333">
                  <c:v>42183.562916666655</c:v>
                </c:pt>
                <c:pt idx="4334">
                  <c:v>42183.563611111094</c:v>
                </c:pt>
                <c:pt idx="4335">
                  <c:v>42183.564305555556</c:v>
                </c:pt>
                <c:pt idx="4336">
                  <c:v>42183.565000000002</c:v>
                </c:pt>
                <c:pt idx="4337">
                  <c:v>42183.565694444442</c:v>
                </c:pt>
                <c:pt idx="4338">
                  <c:v>42183.566388888888</c:v>
                </c:pt>
                <c:pt idx="4339">
                  <c:v>42183.567083333321</c:v>
                </c:pt>
                <c:pt idx="4340">
                  <c:v>42183.567777777775</c:v>
                </c:pt>
                <c:pt idx="4341">
                  <c:v>42183.568472222221</c:v>
                </c:pt>
                <c:pt idx="4342">
                  <c:v>42183.569166666639</c:v>
                </c:pt>
                <c:pt idx="4343">
                  <c:v>42183.5698611111</c:v>
                </c:pt>
                <c:pt idx="4344">
                  <c:v>42183.570555555561</c:v>
                </c:pt>
                <c:pt idx="4345">
                  <c:v>42183.571250000001</c:v>
                </c:pt>
                <c:pt idx="4346">
                  <c:v>42183.571944444448</c:v>
                </c:pt>
                <c:pt idx="4347">
                  <c:v>42183.572638888902</c:v>
                </c:pt>
                <c:pt idx="4348">
                  <c:v>42183.573333333334</c:v>
                </c:pt>
                <c:pt idx="4349">
                  <c:v>42183.57402777778</c:v>
                </c:pt>
                <c:pt idx="4350">
                  <c:v>42183.57472222222</c:v>
                </c:pt>
                <c:pt idx="4351">
                  <c:v>42183.575416666652</c:v>
                </c:pt>
                <c:pt idx="4352">
                  <c:v>42183.576111111106</c:v>
                </c:pt>
                <c:pt idx="4353">
                  <c:v>42183.576805555553</c:v>
                </c:pt>
                <c:pt idx="4354">
                  <c:v>42183.577499999999</c:v>
                </c:pt>
                <c:pt idx="4355">
                  <c:v>42183.578194444461</c:v>
                </c:pt>
                <c:pt idx="4356">
                  <c:v>42183.578888888893</c:v>
                </c:pt>
                <c:pt idx="4357">
                  <c:v>42183.579583333325</c:v>
                </c:pt>
                <c:pt idx="4358">
                  <c:v>42183.580277777794</c:v>
                </c:pt>
                <c:pt idx="4359">
                  <c:v>42183.580972222233</c:v>
                </c:pt>
                <c:pt idx="4360">
                  <c:v>42183.581666666651</c:v>
                </c:pt>
                <c:pt idx="4361">
                  <c:v>42183.582361111105</c:v>
                </c:pt>
                <c:pt idx="4362">
                  <c:v>42183.583055555559</c:v>
                </c:pt>
                <c:pt idx="4363">
                  <c:v>42183.583749999998</c:v>
                </c:pt>
                <c:pt idx="4364">
                  <c:v>42183.584444444459</c:v>
                </c:pt>
                <c:pt idx="4365">
                  <c:v>42183.585138888891</c:v>
                </c:pt>
                <c:pt idx="4366">
                  <c:v>42183.585833333331</c:v>
                </c:pt>
                <c:pt idx="4367">
                  <c:v>42183.586527777792</c:v>
                </c:pt>
                <c:pt idx="4368">
                  <c:v>42183.587222222232</c:v>
                </c:pt>
                <c:pt idx="4369">
                  <c:v>42183.587916666664</c:v>
                </c:pt>
                <c:pt idx="4370">
                  <c:v>42183.58861111111</c:v>
                </c:pt>
                <c:pt idx="4371">
                  <c:v>42183.589305555557</c:v>
                </c:pt>
                <c:pt idx="4372">
                  <c:v>42183.59</c:v>
                </c:pt>
                <c:pt idx="4373">
                  <c:v>42183.590694444443</c:v>
                </c:pt>
                <c:pt idx="4374">
                  <c:v>42183.591388888875</c:v>
                </c:pt>
                <c:pt idx="4375">
                  <c:v>42183.592083333322</c:v>
                </c:pt>
                <c:pt idx="4376">
                  <c:v>42183.592777777776</c:v>
                </c:pt>
                <c:pt idx="4377">
                  <c:v>42183.593472222208</c:v>
                </c:pt>
                <c:pt idx="4378">
                  <c:v>42183.594166666648</c:v>
                </c:pt>
                <c:pt idx="4379">
                  <c:v>42183.594861111094</c:v>
                </c:pt>
                <c:pt idx="4380">
                  <c:v>42183.595555555556</c:v>
                </c:pt>
                <c:pt idx="4381">
                  <c:v>42183.596250000002</c:v>
                </c:pt>
                <c:pt idx="4382">
                  <c:v>42183.596944444442</c:v>
                </c:pt>
                <c:pt idx="4383">
                  <c:v>42183.597638888888</c:v>
                </c:pt>
                <c:pt idx="4384">
                  <c:v>42183.598333333335</c:v>
                </c:pt>
                <c:pt idx="4385">
                  <c:v>42183.599027777775</c:v>
                </c:pt>
                <c:pt idx="4386">
                  <c:v>42183.599722222207</c:v>
                </c:pt>
                <c:pt idx="4387">
                  <c:v>42183.600416666653</c:v>
                </c:pt>
                <c:pt idx="4388">
                  <c:v>42183.6011111111</c:v>
                </c:pt>
                <c:pt idx="4389">
                  <c:v>42183.601805555554</c:v>
                </c:pt>
                <c:pt idx="4390">
                  <c:v>42183.602500000001</c:v>
                </c:pt>
                <c:pt idx="4391">
                  <c:v>42183.603194444448</c:v>
                </c:pt>
                <c:pt idx="4392">
                  <c:v>42183.603888888887</c:v>
                </c:pt>
                <c:pt idx="4393">
                  <c:v>42183.604583333334</c:v>
                </c:pt>
                <c:pt idx="4394">
                  <c:v>42183.60527777778</c:v>
                </c:pt>
                <c:pt idx="4395">
                  <c:v>42183.60597222222</c:v>
                </c:pt>
                <c:pt idx="4396">
                  <c:v>42183.606666666652</c:v>
                </c:pt>
                <c:pt idx="4397">
                  <c:v>42183.607361111084</c:v>
                </c:pt>
                <c:pt idx="4398">
                  <c:v>42183.608055555553</c:v>
                </c:pt>
                <c:pt idx="4399">
                  <c:v>42183.608749999999</c:v>
                </c:pt>
                <c:pt idx="4400">
                  <c:v>42183.609444444446</c:v>
                </c:pt>
                <c:pt idx="4401">
                  <c:v>42183.610138888893</c:v>
                </c:pt>
                <c:pt idx="4402">
                  <c:v>42183.610833333332</c:v>
                </c:pt>
                <c:pt idx="4403">
                  <c:v>42183.611527777779</c:v>
                </c:pt>
                <c:pt idx="4404">
                  <c:v>42183.612222222233</c:v>
                </c:pt>
                <c:pt idx="4405">
                  <c:v>42183.612916666665</c:v>
                </c:pt>
                <c:pt idx="4406">
                  <c:v>42183.613611111105</c:v>
                </c:pt>
                <c:pt idx="4407">
                  <c:v>42183.614305555559</c:v>
                </c:pt>
                <c:pt idx="4408">
                  <c:v>42183.615000000005</c:v>
                </c:pt>
                <c:pt idx="4409">
                  <c:v>42183.615694444459</c:v>
                </c:pt>
                <c:pt idx="4410">
                  <c:v>42183.616388888891</c:v>
                </c:pt>
                <c:pt idx="4411">
                  <c:v>42183.617083333324</c:v>
                </c:pt>
                <c:pt idx="4412">
                  <c:v>42183.617777777778</c:v>
                </c:pt>
                <c:pt idx="4413">
                  <c:v>42183.618472222232</c:v>
                </c:pt>
                <c:pt idx="4414">
                  <c:v>42183.619166666649</c:v>
                </c:pt>
                <c:pt idx="4415">
                  <c:v>42183.619861111096</c:v>
                </c:pt>
                <c:pt idx="4416">
                  <c:v>42183.620555555557</c:v>
                </c:pt>
                <c:pt idx="4417">
                  <c:v>42183.621249999997</c:v>
                </c:pt>
                <c:pt idx="4418">
                  <c:v>42183.621944444436</c:v>
                </c:pt>
                <c:pt idx="4419">
                  <c:v>42183.62263888889</c:v>
                </c:pt>
                <c:pt idx="4420">
                  <c:v>42183.623333333322</c:v>
                </c:pt>
                <c:pt idx="4421">
                  <c:v>42183.624027777776</c:v>
                </c:pt>
                <c:pt idx="4422">
                  <c:v>42183.624722222208</c:v>
                </c:pt>
                <c:pt idx="4423">
                  <c:v>42183.625416666648</c:v>
                </c:pt>
                <c:pt idx="4424">
                  <c:v>42183.626111111094</c:v>
                </c:pt>
                <c:pt idx="4425">
                  <c:v>42183.626805555556</c:v>
                </c:pt>
                <c:pt idx="4426">
                  <c:v>42183.627499999995</c:v>
                </c:pt>
                <c:pt idx="4427">
                  <c:v>42183.628194444442</c:v>
                </c:pt>
                <c:pt idx="4428">
                  <c:v>42183.628888888888</c:v>
                </c:pt>
                <c:pt idx="4429">
                  <c:v>42183.629583333321</c:v>
                </c:pt>
                <c:pt idx="4430">
                  <c:v>42183.630277777782</c:v>
                </c:pt>
                <c:pt idx="4431">
                  <c:v>42183.630972222221</c:v>
                </c:pt>
                <c:pt idx="4432">
                  <c:v>42183.631666666639</c:v>
                </c:pt>
                <c:pt idx="4433">
                  <c:v>42183.6323611111</c:v>
                </c:pt>
                <c:pt idx="4434">
                  <c:v>42183.633055555554</c:v>
                </c:pt>
                <c:pt idx="4435">
                  <c:v>42183.633749999994</c:v>
                </c:pt>
                <c:pt idx="4436">
                  <c:v>42183.634444444448</c:v>
                </c:pt>
                <c:pt idx="4437">
                  <c:v>42183.635138888887</c:v>
                </c:pt>
                <c:pt idx="4438">
                  <c:v>42183.635833333334</c:v>
                </c:pt>
                <c:pt idx="4439">
                  <c:v>42183.63652777778</c:v>
                </c:pt>
                <c:pt idx="4440">
                  <c:v>42183.63722222222</c:v>
                </c:pt>
                <c:pt idx="4441">
                  <c:v>42183.637916666652</c:v>
                </c:pt>
                <c:pt idx="4442">
                  <c:v>42183.638611111106</c:v>
                </c:pt>
                <c:pt idx="4443">
                  <c:v>42183.639305555538</c:v>
                </c:pt>
                <c:pt idx="4444">
                  <c:v>42183.64</c:v>
                </c:pt>
                <c:pt idx="4445">
                  <c:v>42183.640694444461</c:v>
                </c:pt>
                <c:pt idx="4446">
                  <c:v>42183.641388888886</c:v>
                </c:pt>
                <c:pt idx="4447">
                  <c:v>42183.642083333325</c:v>
                </c:pt>
                <c:pt idx="4448">
                  <c:v>42183.642777777779</c:v>
                </c:pt>
                <c:pt idx="4449">
                  <c:v>42183.643472222226</c:v>
                </c:pt>
                <c:pt idx="4450">
                  <c:v>42183.644166666651</c:v>
                </c:pt>
                <c:pt idx="4451">
                  <c:v>42183.644861111105</c:v>
                </c:pt>
                <c:pt idx="4452">
                  <c:v>42183.645555555559</c:v>
                </c:pt>
                <c:pt idx="4453">
                  <c:v>42183.646250000013</c:v>
                </c:pt>
                <c:pt idx="4454">
                  <c:v>42183.646944444459</c:v>
                </c:pt>
                <c:pt idx="4455">
                  <c:v>42183.647638888891</c:v>
                </c:pt>
                <c:pt idx="4456">
                  <c:v>42183.648333333331</c:v>
                </c:pt>
                <c:pt idx="4457">
                  <c:v>42183.649027777778</c:v>
                </c:pt>
                <c:pt idx="4458">
                  <c:v>42183.649722222224</c:v>
                </c:pt>
                <c:pt idx="4459">
                  <c:v>42183.650416666664</c:v>
                </c:pt>
                <c:pt idx="4460">
                  <c:v>42183.651111111096</c:v>
                </c:pt>
                <c:pt idx="4461">
                  <c:v>42183.651805555557</c:v>
                </c:pt>
                <c:pt idx="4462">
                  <c:v>42183.652500000011</c:v>
                </c:pt>
                <c:pt idx="4463">
                  <c:v>42183.653194444443</c:v>
                </c:pt>
                <c:pt idx="4464">
                  <c:v>42183.65388888889</c:v>
                </c:pt>
                <c:pt idx="4465">
                  <c:v>42183.654583333337</c:v>
                </c:pt>
                <c:pt idx="4466">
                  <c:v>42183.655277777783</c:v>
                </c:pt>
                <c:pt idx="4467">
                  <c:v>42183.655972222223</c:v>
                </c:pt>
                <c:pt idx="4468">
                  <c:v>42183.656666666655</c:v>
                </c:pt>
                <c:pt idx="4469">
                  <c:v>42183.657361111094</c:v>
                </c:pt>
                <c:pt idx="4470">
                  <c:v>42183.658055555563</c:v>
                </c:pt>
                <c:pt idx="4471">
                  <c:v>42183.658750000002</c:v>
                </c:pt>
                <c:pt idx="4472">
                  <c:v>42183.659444444442</c:v>
                </c:pt>
                <c:pt idx="4473">
                  <c:v>42183.660138888888</c:v>
                </c:pt>
                <c:pt idx="4474">
                  <c:v>42183.660833333335</c:v>
                </c:pt>
                <c:pt idx="4475">
                  <c:v>42183.661527777775</c:v>
                </c:pt>
                <c:pt idx="4476">
                  <c:v>42183.662222222221</c:v>
                </c:pt>
                <c:pt idx="4477">
                  <c:v>42183.662916666653</c:v>
                </c:pt>
                <c:pt idx="4478">
                  <c:v>42183.6636111111</c:v>
                </c:pt>
                <c:pt idx="4479">
                  <c:v>42183.664305555554</c:v>
                </c:pt>
                <c:pt idx="4480">
                  <c:v>42183.665000000001</c:v>
                </c:pt>
                <c:pt idx="4481">
                  <c:v>42183.665694444448</c:v>
                </c:pt>
                <c:pt idx="4482">
                  <c:v>42183.666388888887</c:v>
                </c:pt>
                <c:pt idx="4483">
                  <c:v>42183.667083333319</c:v>
                </c:pt>
                <c:pt idx="4484">
                  <c:v>42183.667777777766</c:v>
                </c:pt>
                <c:pt idx="4485">
                  <c:v>42183.66847222222</c:v>
                </c:pt>
                <c:pt idx="4486">
                  <c:v>42183.669166666637</c:v>
                </c:pt>
                <c:pt idx="4487">
                  <c:v>42183.669861111084</c:v>
                </c:pt>
                <c:pt idx="4488">
                  <c:v>42183.670555555553</c:v>
                </c:pt>
                <c:pt idx="4489">
                  <c:v>42183.671249999999</c:v>
                </c:pt>
                <c:pt idx="4490">
                  <c:v>42183.671944444446</c:v>
                </c:pt>
                <c:pt idx="4491">
                  <c:v>42183.672638888893</c:v>
                </c:pt>
                <c:pt idx="4492">
                  <c:v>42183.673333333325</c:v>
                </c:pt>
                <c:pt idx="4493">
                  <c:v>42183.674027777779</c:v>
                </c:pt>
                <c:pt idx="4494">
                  <c:v>42183.674722222226</c:v>
                </c:pt>
                <c:pt idx="4495">
                  <c:v>42183.675416666651</c:v>
                </c:pt>
                <c:pt idx="4496">
                  <c:v>42183.676111111105</c:v>
                </c:pt>
                <c:pt idx="4497">
                  <c:v>42183.676805555559</c:v>
                </c:pt>
                <c:pt idx="4498">
                  <c:v>42183.677499999998</c:v>
                </c:pt>
                <c:pt idx="4499">
                  <c:v>42183.678194444459</c:v>
                </c:pt>
                <c:pt idx="4500">
                  <c:v>42183.678888888891</c:v>
                </c:pt>
                <c:pt idx="4501">
                  <c:v>42183.679583333324</c:v>
                </c:pt>
                <c:pt idx="4502">
                  <c:v>42183.680277777792</c:v>
                </c:pt>
                <c:pt idx="4503">
                  <c:v>42183.680972222232</c:v>
                </c:pt>
                <c:pt idx="4504">
                  <c:v>42183.681666666649</c:v>
                </c:pt>
                <c:pt idx="4505">
                  <c:v>42183.682361111096</c:v>
                </c:pt>
                <c:pt idx="4506">
                  <c:v>42183.683055555557</c:v>
                </c:pt>
                <c:pt idx="4507">
                  <c:v>42183.683749999997</c:v>
                </c:pt>
                <c:pt idx="4508">
                  <c:v>42183.684444444443</c:v>
                </c:pt>
                <c:pt idx="4509">
                  <c:v>42183.68513888889</c:v>
                </c:pt>
                <c:pt idx="4510">
                  <c:v>42183.685833333337</c:v>
                </c:pt>
                <c:pt idx="4511">
                  <c:v>42183.686527777783</c:v>
                </c:pt>
                <c:pt idx="4512">
                  <c:v>42183.687222222223</c:v>
                </c:pt>
                <c:pt idx="4513">
                  <c:v>42183.687916666655</c:v>
                </c:pt>
                <c:pt idx="4514">
                  <c:v>42183.688611111109</c:v>
                </c:pt>
                <c:pt idx="4515">
                  <c:v>42183.689305555556</c:v>
                </c:pt>
                <c:pt idx="4516">
                  <c:v>42183.69</c:v>
                </c:pt>
                <c:pt idx="4517">
                  <c:v>42183.690694444442</c:v>
                </c:pt>
                <c:pt idx="4518">
                  <c:v>42183.691388888874</c:v>
                </c:pt>
                <c:pt idx="4519">
                  <c:v>42183.692083333321</c:v>
                </c:pt>
                <c:pt idx="4520">
                  <c:v>42183.692777777775</c:v>
                </c:pt>
                <c:pt idx="4521">
                  <c:v>42183.693472222207</c:v>
                </c:pt>
                <c:pt idx="4522">
                  <c:v>42183.694166666639</c:v>
                </c:pt>
                <c:pt idx="4523">
                  <c:v>42183.6948611111</c:v>
                </c:pt>
                <c:pt idx="4524">
                  <c:v>42183.695555555554</c:v>
                </c:pt>
                <c:pt idx="4525">
                  <c:v>42183.696250000001</c:v>
                </c:pt>
                <c:pt idx="4526">
                  <c:v>42183.696944444448</c:v>
                </c:pt>
                <c:pt idx="4527">
                  <c:v>42183.697638888887</c:v>
                </c:pt>
                <c:pt idx="4528">
                  <c:v>42183.698333333334</c:v>
                </c:pt>
                <c:pt idx="4529">
                  <c:v>42183.699027777766</c:v>
                </c:pt>
                <c:pt idx="4530">
                  <c:v>42183.699722222198</c:v>
                </c:pt>
                <c:pt idx="4531">
                  <c:v>42183.700416666652</c:v>
                </c:pt>
                <c:pt idx="4532">
                  <c:v>42183.701111111084</c:v>
                </c:pt>
                <c:pt idx="4533">
                  <c:v>42183.701805555538</c:v>
                </c:pt>
                <c:pt idx="4534">
                  <c:v>42183.702499999999</c:v>
                </c:pt>
                <c:pt idx="4535">
                  <c:v>42183.703194444446</c:v>
                </c:pt>
                <c:pt idx="4536">
                  <c:v>42183.703888888886</c:v>
                </c:pt>
                <c:pt idx="4537">
                  <c:v>42183.704583333325</c:v>
                </c:pt>
                <c:pt idx="4538">
                  <c:v>42183.705277777779</c:v>
                </c:pt>
                <c:pt idx="4539">
                  <c:v>42183.705972222226</c:v>
                </c:pt>
                <c:pt idx="4540">
                  <c:v>42183.706666666651</c:v>
                </c:pt>
                <c:pt idx="4541">
                  <c:v>42183.707361111083</c:v>
                </c:pt>
                <c:pt idx="4542">
                  <c:v>42183.708055555559</c:v>
                </c:pt>
                <c:pt idx="4543">
                  <c:v>42183.708749999998</c:v>
                </c:pt>
                <c:pt idx="4544">
                  <c:v>42183.709444444445</c:v>
                </c:pt>
                <c:pt idx="4545">
                  <c:v>42183.710138888891</c:v>
                </c:pt>
                <c:pt idx="4546">
                  <c:v>42183.710833333331</c:v>
                </c:pt>
                <c:pt idx="4547">
                  <c:v>42183.711527777778</c:v>
                </c:pt>
                <c:pt idx="4548">
                  <c:v>42183.712222222232</c:v>
                </c:pt>
                <c:pt idx="4549">
                  <c:v>42183.712916666664</c:v>
                </c:pt>
                <c:pt idx="4550">
                  <c:v>42183.713611111096</c:v>
                </c:pt>
                <c:pt idx="4551">
                  <c:v>42183.714305555557</c:v>
                </c:pt>
                <c:pt idx="4552">
                  <c:v>42183.715000000004</c:v>
                </c:pt>
                <c:pt idx="4553">
                  <c:v>42183.715694444443</c:v>
                </c:pt>
                <c:pt idx="4554">
                  <c:v>42183.71638888889</c:v>
                </c:pt>
                <c:pt idx="4555">
                  <c:v>42183.717083333322</c:v>
                </c:pt>
                <c:pt idx="4556">
                  <c:v>42183.717777777776</c:v>
                </c:pt>
                <c:pt idx="4557">
                  <c:v>42183.718472222223</c:v>
                </c:pt>
                <c:pt idx="4558">
                  <c:v>42183.719166666648</c:v>
                </c:pt>
                <c:pt idx="4559">
                  <c:v>42183.719861111094</c:v>
                </c:pt>
                <c:pt idx="4560">
                  <c:v>42183.720555555556</c:v>
                </c:pt>
                <c:pt idx="4561">
                  <c:v>42183.721249999995</c:v>
                </c:pt>
                <c:pt idx="4562">
                  <c:v>42183.721944444434</c:v>
                </c:pt>
                <c:pt idx="4563">
                  <c:v>42183.722638888888</c:v>
                </c:pt>
                <c:pt idx="4564">
                  <c:v>42183.723333333321</c:v>
                </c:pt>
                <c:pt idx="4565">
                  <c:v>42183.724027777775</c:v>
                </c:pt>
                <c:pt idx="4566">
                  <c:v>42183.724722222207</c:v>
                </c:pt>
                <c:pt idx="4567">
                  <c:v>42183.725416666639</c:v>
                </c:pt>
                <c:pt idx="4568">
                  <c:v>42183.7261111111</c:v>
                </c:pt>
                <c:pt idx="4569">
                  <c:v>42183.726805555554</c:v>
                </c:pt>
                <c:pt idx="4570">
                  <c:v>42183.727499999994</c:v>
                </c:pt>
                <c:pt idx="4571">
                  <c:v>42183.728194444448</c:v>
                </c:pt>
                <c:pt idx="4572">
                  <c:v>42183.728888888887</c:v>
                </c:pt>
                <c:pt idx="4573">
                  <c:v>42183.729583333319</c:v>
                </c:pt>
                <c:pt idx="4574">
                  <c:v>42183.73027777778</c:v>
                </c:pt>
                <c:pt idx="4575">
                  <c:v>42183.73097222222</c:v>
                </c:pt>
                <c:pt idx="4576">
                  <c:v>42183.731666666637</c:v>
                </c:pt>
                <c:pt idx="4577">
                  <c:v>42183.732361111084</c:v>
                </c:pt>
                <c:pt idx="4578">
                  <c:v>42183.733055555538</c:v>
                </c:pt>
                <c:pt idx="4579">
                  <c:v>42183.733749999985</c:v>
                </c:pt>
                <c:pt idx="4580">
                  <c:v>42183.734444444446</c:v>
                </c:pt>
                <c:pt idx="4581">
                  <c:v>42183.735138888886</c:v>
                </c:pt>
                <c:pt idx="4582">
                  <c:v>42183.735833333325</c:v>
                </c:pt>
                <c:pt idx="4583">
                  <c:v>42183.736527777779</c:v>
                </c:pt>
                <c:pt idx="4584">
                  <c:v>42183.737222222226</c:v>
                </c:pt>
                <c:pt idx="4585">
                  <c:v>42183.737916666651</c:v>
                </c:pt>
                <c:pt idx="4586">
                  <c:v>42183.738611111105</c:v>
                </c:pt>
                <c:pt idx="4587">
                  <c:v>42183.739305555544</c:v>
                </c:pt>
                <c:pt idx="4588">
                  <c:v>42183.74</c:v>
                </c:pt>
                <c:pt idx="4589">
                  <c:v>42183.740694444459</c:v>
                </c:pt>
                <c:pt idx="4590">
                  <c:v>42183.741388888884</c:v>
                </c:pt>
                <c:pt idx="4591">
                  <c:v>42183.742083333324</c:v>
                </c:pt>
                <c:pt idx="4592">
                  <c:v>42183.742777777778</c:v>
                </c:pt>
                <c:pt idx="4593">
                  <c:v>42183.743472222224</c:v>
                </c:pt>
                <c:pt idx="4594">
                  <c:v>42183.744166666649</c:v>
                </c:pt>
                <c:pt idx="4595">
                  <c:v>42183.744861111096</c:v>
                </c:pt>
                <c:pt idx="4596">
                  <c:v>42183.745555555557</c:v>
                </c:pt>
                <c:pt idx="4597">
                  <c:v>42183.746250000011</c:v>
                </c:pt>
                <c:pt idx="4598">
                  <c:v>42183.746944444443</c:v>
                </c:pt>
                <c:pt idx="4599">
                  <c:v>42183.74763888889</c:v>
                </c:pt>
                <c:pt idx="4600">
                  <c:v>42183.748333333337</c:v>
                </c:pt>
                <c:pt idx="4601">
                  <c:v>42183.749027777776</c:v>
                </c:pt>
                <c:pt idx="4602">
                  <c:v>42183.749722222208</c:v>
                </c:pt>
                <c:pt idx="4603">
                  <c:v>42183.750416666655</c:v>
                </c:pt>
                <c:pt idx="4604">
                  <c:v>42183.751111111094</c:v>
                </c:pt>
                <c:pt idx="4605">
                  <c:v>42183.751805555556</c:v>
                </c:pt>
                <c:pt idx="4606">
                  <c:v>42183.752500000002</c:v>
                </c:pt>
                <c:pt idx="4607">
                  <c:v>42183.753194444442</c:v>
                </c:pt>
                <c:pt idx="4608">
                  <c:v>42183.753888888888</c:v>
                </c:pt>
                <c:pt idx="4609">
                  <c:v>42183.754583333335</c:v>
                </c:pt>
                <c:pt idx="4610">
                  <c:v>42183.755277777782</c:v>
                </c:pt>
                <c:pt idx="4611">
                  <c:v>42183.755972222221</c:v>
                </c:pt>
                <c:pt idx="4612">
                  <c:v>42183.756666666653</c:v>
                </c:pt>
                <c:pt idx="4613">
                  <c:v>42183.7573611111</c:v>
                </c:pt>
                <c:pt idx="4614">
                  <c:v>42183.758055555561</c:v>
                </c:pt>
                <c:pt idx="4615">
                  <c:v>42183.758750000001</c:v>
                </c:pt>
                <c:pt idx="4616">
                  <c:v>42183.759444444448</c:v>
                </c:pt>
                <c:pt idx="4617">
                  <c:v>42183.760138888887</c:v>
                </c:pt>
                <c:pt idx="4618">
                  <c:v>42183.760833333334</c:v>
                </c:pt>
                <c:pt idx="4619">
                  <c:v>42183.761527777766</c:v>
                </c:pt>
                <c:pt idx="4620">
                  <c:v>42183.76222222222</c:v>
                </c:pt>
                <c:pt idx="4621">
                  <c:v>42183.762916666652</c:v>
                </c:pt>
                <c:pt idx="4622">
                  <c:v>42183.763611111084</c:v>
                </c:pt>
                <c:pt idx="4623">
                  <c:v>42183.764305555538</c:v>
                </c:pt>
                <c:pt idx="4624">
                  <c:v>42183.764999999999</c:v>
                </c:pt>
                <c:pt idx="4625">
                  <c:v>42183.765694444446</c:v>
                </c:pt>
                <c:pt idx="4626">
                  <c:v>42183.766388888886</c:v>
                </c:pt>
                <c:pt idx="4627">
                  <c:v>42183.767083333303</c:v>
                </c:pt>
                <c:pt idx="4628">
                  <c:v>42183.767777777764</c:v>
                </c:pt>
                <c:pt idx="4629">
                  <c:v>42183.768472222226</c:v>
                </c:pt>
                <c:pt idx="4630">
                  <c:v>42183.769166666636</c:v>
                </c:pt>
                <c:pt idx="4631">
                  <c:v>42183.769861111083</c:v>
                </c:pt>
                <c:pt idx="4632">
                  <c:v>42183.770555555559</c:v>
                </c:pt>
                <c:pt idx="4633">
                  <c:v>42183.771249999998</c:v>
                </c:pt>
                <c:pt idx="4634">
                  <c:v>42183.771944444445</c:v>
                </c:pt>
                <c:pt idx="4635">
                  <c:v>42183.772638888891</c:v>
                </c:pt>
                <c:pt idx="4636">
                  <c:v>42183.773333333324</c:v>
                </c:pt>
                <c:pt idx="4637">
                  <c:v>42183.774027777778</c:v>
                </c:pt>
                <c:pt idx="4638">
                  <c:v>42183.774722222224</c:v>
                </c:pt>
                <c:pt idx="4639">
                  <c:v>42183.775416666649</c:v>
                </c:pt>
                <c:pt idx="4640">
                  <c:v>42183.776111111096</c:v>
                </c:pt>
                <c:pt idx="4641">
                  <c:v>42183.776805555557</c:v>
                </c:pt>
                <c:pt idx="4642">
                  <c:v>42183.777499999997</c:v>
                </c:pt>
                <c:pt idx="4643">
                  <c:v>42183.778194444443</c:v>
                </c:pt>
                <c:pt idx="4644">
                  <c:v>42183.77888888889</c:v>
                </c:pt>
                <c:pt idx="4645">
                  <c:v>42183.779583333322</c:v>
                </c:pt>
                <c:pt idx="4646">
                  <c:v>42183.780277777783</c:v>
                </c:pt>
                <c:pt idx="4647">
                  <c:v>42183.780972222223</c:v>
                </c:pt>
                <c:pt idx="4648">
                  <c:v>42183.781666666648</c:v>
                </c:pt>
                <c:pt idx="4649">
                  <c:v>42183.782361111094</c:v>
                </c:pt>
                <c:pt idx="4650">
                  <c:v>42183.783055555556</c:v>
                </c:pt>
                <c:pt idx="4651">
                  <c:v>42183.783749999995</c:v>
                </c:pt>
                <c:pt idx="4652">
                  <c:v>42183.784444444442</c:v>
                </c:pt>
                <c:pt idx="4653">
                  <c:v>42183.785138888888</c:v>
                </c:pt>
                <c:pt idx="4654">
                  <c:v>42183.785833333335</c:v>
                </c:pt>
                <c:pt idx="4655">
                  <c:v>42183.786527777782</c:v>
                </c:pt>
                <c:pt idx="4656">
                  <c:v>42183.787222222221</c:v>
                </c:pt>
                <c:pt idx="4657">
                  <c:v>42183.787916666653</c:v>
                </c:pt>
                <c:pt idx="4658">
                  <c:v>42183.788611111115</c:v>
                </c:pt>
                <c:pt idx="4659">
                  <c:v>42183.789305555554</c:v>
                </c:pt>
                <c:pt idx="4660">
                  <c:v>42183.79</c:v>
                </c:pt>
                <c:pt idx="4661">
                  <c:v>42183.790694444448</c:v>
                </c:pt>
                <c:pt idx="4662">
                  <c:v>42183.791388888872</c:v>
                </c:pt>
                <c:pt idx="4663">
                  <c:v>42183.792083333319</c:v>
                </c:pt>
                <c:pt idx="4664">
                  <c:v>42183.792777777766</c:v>
                </c:pt>
                <c:pt idx="4665">
                  <c:v>42183.793472222198</c:v>
                </c:pt>
                <c:pt idx="4666">
                  <c:v>42183.794166666637</c:v>
                </c:pt>
                <c:pt idx="4667">
                  <c:v>42183.794861111084</c:v>
                </c:pt>
                <c:pt idx="4668">
                  <c:v>42183.795555555538</c:v>
                </c:pt>
                <c:pt idx="4669">
                  <c:v>42183.796249999999</c:v>
                </c:pt>
                <c:pt idx="4670">
                  <c:v>42183.796944444446</c:v>
                </c:pt>
                <c:pt idx="4671">
                  <c:v>42183.797638888886</c:v>
                </c:pt>
                <c:pt idx="4672">
                  <c:v>42183.798333333325</c:v>
                </c:pt>
                <c:pt idx="4673">
                  <c:v>42183.799027777764</c:v>
                </c:pt>
                <c:pt idx="4674">
                  <c:v>42183.799722222204</c:v>
                </c:pt>
                <c:pt idx="4675">
                  <c:v>42183.800416666665</c:v>
                </c:pt>
                <c:pt idx="4676">
                  <c:v>42183.801111111105</c:v>
                </c:pt>
                <c:pt idx="4677">
                  <c:v>42183.801805555559</c:v>
                </c:pt>
                <c:pt idx="4678">
                  <c:v>42183.802500000013</c:v>
                </c:pt>
                <c:pt idx="4679">
                  <c:v>42183.803194444459</c:v>
                </c:pt>
                <c:pt idx="4680">
                  <c:v>42183.803888888891</c:v>
                </c:pt>
                <c:pt idx="4681">
                  <c:v>42183.804583333331</c:v>
                </c:pt>
                <c:pt idx="4682">
                  <c:v>42183.805277777792</c:v>
                </c:pt>
                <c:pt idx="4683">
                  <c:v>42183.805972222232</c:v>
                </c:pt>
                <c:pt idx="4684">
                  <c:v>42183.806666666664</c:v>
                </c:pt>
                <c:pt idx="4685">
                  <c:v>42183.807361111096</c:v>
                </c:pt>
                <c:pt idx="4686">
                  <c:v>42183.808055555572</c:v>
                </c:pt>
                <c:pt idx="4687">
                  <c:v>42183.808750000011</c:v>
                </c:pt>
                <c:pt idx="4688">
                  <c:v>42183.809444444443</c:v>
                </c:pt>
                <c:pt idx="4689">
                  <c:v>42183.810138888904</c:v>
                </c:pt>
                <c:pt idx="4690">
                  <c:v>42183.810833333351</c:v>
                </c:pt>
                <c:pt idx="4691">
                  <c:v>42183.811527777783</c:v>
                </c:pt>
                <c:pt idx="4692">
                  <c:v>42183.812222222237</c:v>
                </c:pt>
                <c:pt idx="4693">
                  <c:v>42183.812916666669</c:v>
                </c:pt>
                <c:pt idx="4694">
                  <c:v>42183.813611111109</c:v>
                </c:pt>
                <c:pt idx="4695">
                  <c:v>42183.814305555563</c:v>
                </c:pt>
                <c:pt idx="4696">
                  <c:v>42183.815000000002</c:v>
                </c:pt>
                <c:pt idx="4697">
                  <c:v>42183.815694444456</c:v>
                </c:pt>
                <c:pt idx="4698">
                  <c:v>42183.816388888903</c:v>
                </c:pt>
                <c:pt idx="4699">
                  <c:v>42183.817083333335</c:v>
                </c:pt>
                <c:pt idx="4700">
                  <c:v>42183.817777777782</c:v>
                </c:pt>
                <c:pt idx="4701">
                  <c:v>42183.818472222236</c:v>
                </c:pt>
                <c:pt idx="4702">
                  <c:v>42183.819166666653</c:v>
                </c:pt>
                <c:pt idx="4703">
                  <c:v>42183.819861111115</c:v>
                </c:pt>
                <c:pt idx="4704">
                  <c:v>42183.820555555561</c:v>
                </c:pt>
                <c:pt idx="4705">
                  <c:v>42183.821250000001</c:v>
                </c:pt>
                <c:pt idx="4706">
                  <c:v>42183.821944444448</c:v>
                </c:pt>
                <c:pt idx="4707">
                  <c:v>42183.822638888902</c:v>
                </c:pt>
                <c:pt idx="4708">
                  <c:v>42183.823333333334</c:v>
                </c:pt>
                <c:pt idx="4709">
                  <c:v>42183.82402777778</c:v>
                </c:pt>
                <c:pt idx="4710">
                  <c:v>42183.82472222222</c:v>
                </c:pt>
                <c:pt idx="4711">
                  <c:v>42183.825416666652</c:v>
                </c:pt>
                <c:pt idx="4712">
                  <c:v>42183.826111111106</c:v>
                </c:pt>
                <c:pt idx="4713">
                  <c:v>42183.826805555553</c:v>
                </c:pt>
                <c:pt idx="4714">
                  <c:v>42183.827499999999</c:v>
                </c:pt>
                <c:pt idx="4715">
                  <c:v>42183.828194444461</c:v>
                </c:pt>
                <c:pt idx="4716">
                  <c:v>42183.828888888893</c:v>
                </c:pt>
                <c:pt idx="4717">
                  <c:v>42183.829583333325</c:v>
                </c:pt>
                <c:pt idx="4718">
                  <c:v>42183.830277777794</c:v>
                </c:pt>
                <c:pt idx="4719">
                  <c:v>42183.830972222233</c:v>
                </c:pt>
                <c:pt idx="4720">
                  <c:v>42183.831666666651</c:v>
                </c:pt>
                <c:pt idx="4721">
                  <c:v>42183.832361111105</c:v>
                </c:pt>
                <c:pt idx="4722">
                  <c:v>42183.833055555559</c:v>
                </c:pt>
                <c:pt idx="4723">
                  <c:v>42183.833749999998</c:v>
                </c:pt>
                <c:pt idx="4724">
                  <c:v>42183.834444444459</c:v>
                </c:pt>
                <c:pt idx="4725">
                  <c:v>42183.835138888891</c:v>
                </c:pt>
                <c:pt idx="4726">
                  <c:v>42183.835833333331</c:v>
                </c:pt>
                <c:pt idx="4727">
                  <c:v>42183.836527777792</c:v>
                </c:pt>
                <c:pt idx="4728">
                  <c:v>42183.837222222232</c:v>
                </c:pt>
                <c:pt idx="4729">
                  <c:v>42183.837916666664</c:v>
                </c:pt>
                <c:pt idx="4730">
                  <c:v>42183.83861111111</c:v>
                </c:pt>
                <c:pt idx="4731">
                  <c:v>42183.839305555557</c:v>
                </c:pt>
                <c:pt idx="4732">
                  <c:v>42183.840000000011</c:v>
                </c:pt>
                <c:pt idx="4733">
                  <c:v>42183.840694444465</c:v>
                </c:pt>
                <c:pt idx="4734">
                  <c:v>42183.84138888889</c:v>
                </c:pt>
                <c:pt idx="4735">
                  <c:v>42183.842083333337</c:v>
                </c:pt>
                <c:pt idx="4736">
                  <c:v>42183.842777777783</c:v>
                </c:pt>
                <c:pt idx="4737">
                  <c:v>42183.843472222223</c:v>
                </c:pt>
                <c:pt idx="4738">
                  <c:v>42183.844166666655</c:v>
                </c:pt>
                <c:pt idx="4739">
                  <c:v>42183.844861111109</c:v>
                </c:pt>
                <c:pt idx="4740">
                  <c:v>42183.845555555563</c:v>
                </c:pt>
                <c:pt idx="4741">
                  <c:v>42183.846250000017</c:v>
                </c:pt>
                <c:pt idx="4742">
                  <c:v>42183.846944444456</c:v>
                </c:pt>
                <c:pt idx="4743">
                  <c:v>42183.847638888903</c:v>
                </c:pt>
                <c:pt idx="4744">
                  <c:v>42183.848333333342</c:v>
                </c:pt>
                <c:pt idx="4745">
                  <c:v>42183.849027777782</c:v>
                </c:pt>
                <c:pt idx="4746">
                  <c:v>42183.849722222221</c:v>
                </c:pt>
                <c:pt idx="4747">
                  <c:v>42183.850416666668</c:v>
                </c:pt>
                <c:pt idx="4748">
                  <c:v>42183.851111111115</c:v>
                </c:pt>
                <c:pt idx="4749">
                  <c:v>42183.851805555561</c:v>
                </c:pt>
                <c:pt idx="4750">
                  <c:v>42183.852500000015</c:v>
                </c:pt>
                <c:pt idx="4751">
                  <c:v>42183.853194444469</c:v>
                </c:pt>
                <c:pt idx="4752">
                  <c:v>42183.853888888902</c:v>
                </c:pt>
                <c:pt idx="4753">
                  <c:v>42183.854583333341</c:v>
                </c:pt>
                <c:pt idx="4754">
                  <c:v>42183.855277777795</c:v>
                </c:pt>
                <c:pt idx="4755">
                  <c:v>42183.855972222234</c:v>
                </c:pt>
                <c:pt idx="4756">
                  <c:v>42183.856666666667</c:v>
                </c:pt>
                <c:pt idx="4757">
                  <c:v>42183.857361111106</c:v>
                </c:pt>
                <c:pt idx="4758">
                  <c:v>42183.858055555567</c:v>
                </c:pt>
                <c:pt idx="4759">
                  <c:v>42183.858750000014</c:v>
                </c:pt>
                <c:pt idx="4760">
                  <c:v>42183.859444444461</c:v>
                </c:pt>
                <c:pt idx="4761">
                  <c:v>42183.860138888893</c:v>
                </c:pt>
                <c:pt idx="4762">
                  <c:v>42183.860833333332</c:v>
                </c:pt>
                <c:pt idx="4763">
                  <c:v>42183.861527777779</c:v>
                </c:pt>
                <c:pt idx="4764">
                  <c:v>42183.862222222233</c:v>
                </c:pt>
                <c:pt idx="4765">
                  <c:v>42183.862916666665</c:v>
                </c:pt>
                <c:pt idx="4766">
                  <c:v>42183.863611111105</c:v>
                </c:pt>
                <c:pt idx="4767">
                  <c:v>42183.864305555559</c:v>
                </c:pt>
                <c:pt idx="4768">
                  <c:v>42183.865000000005</c:v>
                </c:pt>
                <c:pt idx="4769">
                  <c:v>42183.865694444459</c:v>
                </c:pt>
                <c:pt idx="4770">
                  <c:v>42183.866388888891</c:v>
                </c:pt>
                <c:pt idx="4771">
                  <c:v>42183.867083333324</c:v>
                </c:pt>
                <c:pt idx="4772">
                  <c:v>42183.867777777778</c:v>
                </c:pt>
                <c:pt idx="4773">
                  <c:v>42183.868472222232</c:v>
                </c:pt>
                <c:pt idx="4774">
                  <c:v>42183.869166666649</c:v>
                </c:pt>
                <c:pt idx="4775">
                  <c:v>42183.869861111096</c:v>
                </c:pt>
                <c:pt idx="4776">
                  <c:v>42183.870555555572</c:v>
                </c:pt>
                <c:pt idx="4777">
                  <c:v>42183.871250000011</c:v>
                </c:pt>
                <c:pt idx="4778">
                  <c:v>42183.871944444443</c:v>
                </c:pt>
                <c:pt idx="4779">
                  <c:v>42183.872638888904</c:v>
                </c:pt>
                <c:pt idx="4780">
                  <c:v>42183.873333333337</c:v>
                </c:pt>
                <c:pt idx="4781">
                  <c:v>42183.874027777783</c:v>
                </c:pt>
                <c:pt idx="4782">
                  <c:v>42183.874722222223</c:v>
                </c:pt>
                <c:pt idx="4783">
                  <c:v>42183.875416666655</c:v>
                </c:pt>
                <c:pt idx="4784">
                  <c:v>42183.876111111109</c:v>
                </c:pt>
                <c:pt idx="4785">
                  <c:v>42183.876805555563</c:v>
                </c:pt>
                <c:pt idx="4786">
                  <c:v>42183.877500000002</c:v>
                </c:pt>
                <c:pt idx="4787">
                  <c:v>42183.878194444456</c:v>
                </c:pt>
                <c:pt idx="4788">
                  <c:v>42183.878888888903</c:v>
                </c:pt>
                <c:pt idx="4789">
                  <c:v>42183.879583333335</c:v>
                </c:pt>
                <c:pt idx="4790">
                  <c:v>42183.880277777796</c:v>
                </c:pt>
                <c:pt idx="4791">
                  <c:v>42183.880972222236</c:v>
                </c:pt>
                <c:pt idx="4792">
                  <c:v>42183.881666666653</c:v>
                </c:pt>
                <c:pt idx="4793">
                  <c:v>42183.882361111115</c:v>
                </c:pt>
                <c:pt idx="4794">
                  <c:v>42183.883055555561</c:v>
                </c:pt>
                <c:pt idx="4795">
                  <c:v>42183.883750000001</c:v>
                </c:pt>
                <c:pt idx="4796">
                  <c:v>42183.884444444469</c:v>
                </c:pt>
                <c:pt idx="4797">
                  <c:v>42183.885138888902</c:v>
                </c:pt>
                <c:pt idx="4798">
                  <c:v>42183.885833333341</c:v>
                </c:pt>
                <c:pt idx="4799">
                  <c:v>42183.886527777795</c:v>
                </c:pt>
                <c:pt idx="4800">
                  <c:v>42183.887222222234</c:v>
                </c:pt>
                <c:pt idx="4801">
                  <c:v>42183.887916666667</c:v>
                </c:pt>
                <c:pt idx="4802">
                  <c:v>42183.888611111113</c:v>
                </c:pt>
                <c:pt idx="4803">
                  <c:v>42183.889305555553</c:v>
                </c:pt>
                <c:pt idx="4804">
                  <c:v>42183.89</c:v>
                </c:pt>
                <c:pt idx="4805">
                  <c:v>42183.890694444461</c:v>
                </c:pt>
                <c:pt idx="4806">
                  <c:v>42183.891388888886</c:v>
                </c:pt>
                <c:pt idx="4807">
                  <c:v>42183.892083333325</c:v>
                </c:pt>
                <c:pt idx="4808">
                  <c:v>42183.892777777779</c:v>
                </c:pt>
                <c:pt idx="4809">
                  <c:v>42183.893472222226</c:v>
                </c:pt>
                <c:pt idx="4810">
                  <c:v>42183.894166666651</c:v>
                </c:pt>
                <c:pt idx="4811">
                  <c:v>42183.894861111105</c:v>
                </c:pt>
                <c:pt idx="4812">
                  <c:v>42183.895555555559</c:v>
                </c:pt>
                <c:pt idx="4813">
                  <c:v>42183.896250000013</c:v>
                </c:pt>
                <c:pt idx="4814">
                  <c:v>42183.896944444459</c:v>
                </c:pt>
                <c:pt idx="4815">
                  <c:v>42183.897638888891</c:v>
                </c:pt>
                <c:pt idx="4816">
                  <c:v>42183.898333333331</c:v>
                </c:pt>
                <c:pt idx="4817">
                  <c:v>42183.899027777778</c:v>
                </c:pt>
                <c:pt idx="4818">
                  <c:v>42183.899722222224</c:v>
                </c:pt>
                <c:pt idx="4819">
                  <c:v>42183.900416666664</c:v>
                </c:pt>
                <c:pt idx="4820">
                  <c:v>42183.901111111096</c:v>
                </c:pt>
                <c:pt idx="4821">
                  <c:v>42183.901805555557</c:v>
                </c:pt>
                <c:pt idx="4822">
                  <c:v>42183.902500000011</c:v>
                </c:pt>
                <c:pt idx="4823">
                  <c:v>42183.903194444443</c:v>
                </c:pt>
                <c:pt idx="4824">
                  <c:v>42183.90388888889</c:v>
                </c:pt>
                <c:pt idx="4825">
                  <c:v>42183.904583333337</c:v>
                </c:pt>
                <c:pt idx="4826">
                  <c:v>42183.905277777783</c:v>
                </c:pt>
                <c:pt idx="4827">
                  <c:v>42183.905972222223</c:v>
                </c:pt>
                <c:pt idx="4828">
                  <c:v>42183.906666666655</c:v>
                </c:pt>
                <c:pt idx="4829">
                  <c:v>42183.907361111094</c:v>
                </c:pt>
                <c:pt idx="4830">
                  <c:v>42183.908055555563</c:v>
                </c:pt>
                <c:pt idx="4831">
                  <c:v>42183.908750000002</c:v>
                </c:pt>
                <c:pt idx="4832">
                  <c:v>42183.909444444442</c:v>
                </c:pt>
                <c:pt idx="4833">
                  <c:v>42183.910138888903</c:v>
                </c:pt>
                <c:pt idx="4834">
                  <c:v>42183.910833333342</c:v>
                </c:pt>
                <c:pt idx="4835">
                  <c:v>42183.911527777782</c:v>
                </c:pt>
                <c:pt idx="4836">
                  <c:v>42183.912222222236</c:v>
                </c:pt>
                <c:pt idx="4837">
                  <c:v>42183.912916666668</c:v>
                </c:pt>
                <c:pt idx="4838">
                  <c:v>42183.913611111115</c:v>
                </c:pt>
                <c:pt idx="4839">
                  <c:v>42183.914305555561</c:v>
                </c:pt>
                <c:pt idx="4840">
                  <c:v>42183.915000000001</c:v>
                </c:pt>
                <c:pt idx="4841">
                  <c:v>42183.915694444469</c:v>
                </c:pt>
                <c:pt idx="4842">
                  <c:v>42183.916388888902</c:v>
                </c:pt>
                <c:pt idx="4843">
                  <c:v>42183.917083333334</c:v>
                </c:pt>
                <c:pt idx="4844">
                  <c:v>42183.91777777778</c:v>
                </c:pt>
                <c:pt idx="4845">
                  <c:v>42183.918472222234</c:v>
                </c:pt>
                <c:pt idx="4846">
                  <c:v>42183.919166666652</c:v>
                </c:pt>
                <c:pt idx="4847">
                  <c:v>42183.919861111106</c:v>
                </c:pt>
                <c:pt idx="4848">
                  <c:v>42183.920555555553</c:v>
                </c:pt>
                <c:pt idx="4849">
                  <c:v>42183.921249999999</c:v>
                </c:pt>
                <c:pt idx="4850">
                  <c:v>42183.921944444446</c:v>
                </c:pt>
                <c:pt idx="4851">
                  <c:v>42183.922638888893</c:v>
                </c:pt>
                <c:pt idx="4852">
                  <c:v>42183.923333333325</c:v>
                </c:pt>
                <c:pt idx="4853">
                  <c:v>42183.924027777779</c:v>
                </c:pt>
                <c:pt idx="4854">
                  <c:v>42183.924722222226</c:v>
                </c:pt>
                <c:pt idx="4855">
                  <c:v>42183.925416666651</c:v>
                </c:pt>
                <c:pt idx="4856">
                  <c:v>42183.926111111105</c:v>
                </c:pt>
                <c:pt idx="4857">
                  <c:v>42183.926805555559</c:v>
                </c:pt>
                <c:pt idx="4858">
                  <c:v>42183.927499999998</c:v>
                </c:pt>
                <c:pt idx="4859">
                  <c:v>42183.928194444459</c:v>
                </c:pt>
                <c:pt idx="4860">
                  <c:v>42183.928888888891</c:v>
                </c:pt>
                <c:pt idx="4861">
                  <c:v>42183.929583333324</c:v>
                </c:pt>
                <c:pt idx="4862">
                  <c:v>42183.930277777792</c:v>
                </c:pt>
                <c:pt idx="4863">
                  <c:v>42183.930972222232</c:v>
                </c:pt>
                <c:pt idx="4864">
                  <c:v>42183.931666666649</c:v>
                </c:pt>
                <c:pt idx="4865">
                  <c:v>42183.932361111096</c:v>
                </c:pt>
                <c:pt idx="4866">
                  <c:v>42183.933055555557</c:v>
                </c:pt>
                <c:pt idx="4867">
                  <c:v>42183.933749999997</c:v>
                </c:pt>
                <c:pt idx="4868">
                  <c:v>42183.934444444443</c:v>
                </c:pt>
                <c:pt idx="4869">
                  <c:v>42183.93513888889</c:v>
                </c:pt>
                <c:pt idx="4870">
                  <c:v>42183.935833333337</c:v>
                </c:pt>
                <c:pt idx="4871">
                  <c:v>42183.936527777783</c:v>
                </c:pt>
                <c:pt idx="4872">
                  <c:v>42183.937222222223</c:v>
                </c:pt>
                <c:pt idx="4873">
                  <c:v>42183.937916666655</c:v>
                </c:pt>
                <c:pt idx="4874">
                  <c:v>42183.938611111109</c:v>
                </c:pt>
                <c:pt idx="4875">
                  <c:v>42183.939305555556</c:v>
                </c:pt>
                <c:pt idx="4876">
                  <c:v>42183.94</c:v>
                </c:pt>
                <c:pt idx="4877">
                  <c:v>42183.940694444456</c:v>
                </c:pt>
                <c:pt idx="4878">
                  <c:v>42183.941388888888</c:v>
                </c:pt>
                <c:pt idx="4879">
                  <c:v>42183.942083333335</c:v>
                </c:pt>
                <c:pt idx="4880">
                  <c:v>42183.942777777782</c:v>
                </c:pt>
                <c:pt idx="4881">
                  <c:v>42183.943472222221</c:v>
                </c:pt>
                <c:pt idx="4882">
                  <c:v>42183.944166666653</c:v>
                </c:pt>
                <c:pt idx="4883">
                  <c:v>42183.944861111115</c:v>
                </c:pt>
                <c:pt idx="4884">
                  <c:v>42183.945555555561</c:v>
                </c:pt>
                <c:pt idx="4885">
                  <c:v>42183.946250000015</c:v>
                </c:pt>
                <c:pt idx="4886">
                  <c:v>42183.946944444469</c:v>
                </c:pt>
                <c:pt idx="4887">
                  <c:v>42183.947638888902</c:v>
                </c:pt>
                <c:pt idx="4888">
                  <c:v>42183.948333333341</c:v>
                </c:pt>
                <c:pt idx="4889">
                  <c:v>42183.94902777778</c:v>
                </c:pt>
                <c:pt idx="4890">
                  <c:v>42183.94972222222</c:v>
                </c:pt>
                <c:pt idx="4891">
                  <c:v>42183.950416666667</c:v>
                </c:pt>
                <c:pt idx="4892">
                  <c:v>42183.951111111106</c:v>
                </c:pt>
                <c:pt idx="4893">
                  <c:v>42183.951805555553</c:v>
                </c:pt>
                <c:pt idx="4894">
                  <c:v>42183.952500000014</c:v>
                </c:pt>
                <c:pt idx="4895">
                  <c:v>42183.953194444461</c:v>
                </c:pt>
                <c:pt idx="4896">
                  <c:v>42183.953888888893</c:v>
                </c:pt>
                <c:pt idx="4897">
                  <c:v>42183.954583333332</c:v>
                </c:pt>
                <c:pt idx="4898">
                  <c:v>42183.955277777794</c:v>
                </c:pt>
                <c:pt idx="4899">
                  <c:v>42183.955972222233</c:v>
                </c:pt>
                <c:pt idx="4900">
                  <c:v>42183.956666666665</c:v>
                </c:pt>
                <c:pt idx="4901">
                  <c:v>42183.957361111105</c:v>
                </c:pt>
                <c:pt idx="4902">
                  <c:v>42183.958055555573</c:v>
                </c:pt>
                <c:pt idx="4903">
                  <c:v>42183.958750000013</c:v>
                </c:pt>
                <c:pt idx="4904">
                  <c:v>42183.959444444459</c:v>
                </c:pt>
                <c:pt idx="4905">
                  <c:v>42183.960138888891</c:v>
                </c:pt>
                <c:pt idx="4906">
                  <c:v>42183.960833333331</c:v>
                </c:pt>
                <c:pt idx="4907">
                  <c:v>42183.961527777778</c:v>
                </c:pt>
                <c:pt idx="4908">
                  <c:v>42183.962222222232</c:v>
                </c:pt>
                <c:pt idx="4909">
                  <c:v>42183.962916666664</c:v>
                </c:pt>
                <c:pt idx="4910">
                  <c:v>42183.963611111096</c:v>
                </c:pt>
                <c:pt idx="4911">
                  <c:v>42183.964305555557</c:v>
                </c:pt>
                <c:pt idx="4912">
                  <c:v>42183.965000000004</c:v>
                </c:pt>
                <c:pt idx="4913">
                  <c:v>42183.965694444443</c:v>
                </c:pt>
                <c:pt idx="4914">
                  <c:v>42183.96638888889</c:v>
                </c:pt>
                <c:pt idx="4915">
                  <c:v>42183.967083333322</c:v>
                </c:pt>
                <c:pt idx="4916">
                  <c:v>42183.967777777776</c:v>
                </c:pt>
                <c:pt idx="4917">
                  <c:v>42183.968472222223</c:v>
                </c:pt>
                <c:pt idx="4918">
                  <c:v>42183.969166666648</c:v>
                </c:pt>
                <c:pt idx="4919">
                  <c:v>42183.969861111094</c:v>
                </c:pt>
                <c:pt idx="4920">
                  <c:v>42183.970555555563</c:v>
                </c:pt>
                <c:pt idx="4921">
                  <c:v>42183.971250000002</c:v>
                </c:pt>
                <c:pt idx="4922">
                  <c:v>42183.971944444442</c:v>
                </c:pt>
                <c:pt idx="4923">
                  <c:v>42183.972638888903</c:v>
                </c:pt>
                <c:pt idx="4924">
                  <c:v>42183.973333333335</c:v>
                </c:pt>
                <c:pt idx="4925">
                  <c:v>42183.974027777782</c:v>
                </c:pt>
                <c:pt idx="4926">
                  <c:v>42183.974722222221</c:v>
                </c:pt>
                <c:pt idx="4927">
                  <c:v>42183.975416666653</c:v>
                </c:pt>
                <c:pt idx="4928">
                  <c:v>42183.976111111115</c:v>
                </c:pt>
                <c:pt idx="4929">
                  <c:v>42183.976805555561</c:v>
                </c:pt>
                <c:pt idx="4930">
                  <c:v>42183.977500000001</c:v>
                </c:pt>
                <c:pt idx="4931">
                  <c:v>42183.978194444469</c:v>
                </c:pt>
                <c:pt idx="4932">
                  <c:v>42183.978888888902</c:v>
                </c:pt>
                <c:pt idx="4933">
                  <c:v>42183.979583333334</c:v>
                </c:pt>
                <c:pt idx="4934">
                  <c:v>42183.980277777795</c:v>
                </c:pt>
                <c:pt idx="4935">
                  <c:v>42183.980972222234</c:v>
                </c:pt>
                <c:pt idx="4936">
                  <c:v>42183.981666666652</c:v>
                </c:pt>
                <c:pt idx="4937">
                  <c:v>42183.982361111106</c:v>
                </c:pt>
                <c:pt idx="4938">
                  <c:v>42183.983055555553</c:v>
                </c:pt>
                <c:pt idx="4939">
                  <c:v>42183.983749999999</c:v>
                </c:pt>
                <c:pt idx="4940">
                  <c:v>42183.984444444461</c:v>
                </c:pt>
                <c:pt idx="4941">
                  <c:v>42183.985138888893</c:v>
                </c:pt>
                <c:pt idx="4942">
                  <c:v>42183.985833333332</c:v>
                </c:pt>
                <c:pt idx="4943">
                  <c:v>42183.986527777794</c:v>
                </c:pt>
                <c:pt idx="4944">
                  <c:v>42183.987222222233</c:v>
                </c:pt>
                <c:pt idx="4945">
                  <c:v>42183.987916666665</c:v>
                </c:pt>
                <c:pt idx="4946">
                  <c:v>42183.988611111112</c:v>
                </c:pt>
                <c:pt idx="4947">
                  <c:v>42183.989305555559</c:v>
                </c:pt>
                <c:pt idx="4948">
                  <c:v>42183.99</c:v>
                </c:pt>
                <c:pt idx="4949">
                  <c:v>42183.990694444459</c:v>
                </c:pt>
                <c:pt idx="4950">
                  <c:v>42183.991388888884</c:v>
                </c:pt>
                <c:pt idx="4951">
                  <c:v>42183.992083333324</c:v>
                </c:pt>
                <c:pt idx="4952">
                  <c:v>42183.992777777778</c:v>
                </c:pt>
                <c:pt idx="4953">
                  <c:v>42183.993472222224</c:v>
                </c:pt>
                <c:pt idx="4954">
                  <c:v>42183.994166666649</c:v>
                </c:pt>
                <c:pt idx="4955">
                  <c:v>42183.994861111096</c:v>
                </c:pt>
                <c:pt idx="4956">
                  <c:v>42183.995555555557</c:v>
                </c:pt>
                <c:pt idx="4957">
                  <c:v>42183.996250000011</c:v>
                </c:pt>
                <c:pt idx="4958">
                  <c:v>42183.996944444443</c:v>
                </c:pt>
                <c:pt idx="4959">
                  <c:v>42183.99763888889</c:v>
                </c:pt>
                <c:pt idx="4960">
                  <c:v>42183.998333333337</c:v>
                </c:pt>
                <c:pt idx="4961">
                  <c:v>42183.999027777776</c:v>
                </c:pt>
                <c:pt idx="4962">
                  <c:v>42183.999722222208</c:v>
                </c:pt>
                <c:pt idx="4963">
                  <c:v>42184.000416666655</c:v>
                </c:pt>
                <c:pt idx="4964">
                  <c:v>42184.001111111094</c:v>
                </c:pt>
                <c:pt idx="4965">
                  <c:v>42184.001805555556</c:v>
                </c:pt>
                <c:pt idx="4966">
                  <c:v>42184.002500000002</c:v>
                </c:pt>
                <c:pt idx="4967">
                  <c:v>42184.003194444442</c:v>
                </c:pt>
                <c:pt idx="4968">
                  <c:v>42184.003888888888</c:v>
                </c:pt>
                <c:pt idx="4969">
                  <c:v>42184.004583333335</c:v>
                </c:pt>
                <c:pt idx="4970">
                  <c:v>42184.005277777782</c:v>
                </c:pt>
                <c:pt idx="4971">
                  <c:v>42184.005972222221</c:v>
                </c:pt>
                <c:pt idx="4972">
                  <c:v>42184.006666666653</c:v>
                </c:pt>
                <c:pt idx="4973">
                  <c:v>42184.0073611111</c:v>
                </c:pt>
                <c:pt idx="4974">
                  <c:v>42184.008055555561</c:v>
                </c:pt>
                <c:pt idx="4975">
                  <c:v>42184.008750000001</c:v>
                </c:pt>
                <c:pt idx="4976">
                  <c:v>42184.009444444448</c:v>
                </c:pt>
                <c:pt idx="4977">
                  <c:v>42184.010138888902</c:v>
                </c:pt>
                <c:pt idx="4978">
                  <c:v>42184.010833333341</c:v>
                </c:pt>
                <c:pt idx="4979">
                  <c:v>42184.01152777778</c:v>
                </c:pt>
                <c:pt idx="4980">
                  <c:v>42184.012222222234</c:v>
                </c:pt>
                <c:pt idx="4981">
                  <c:v>42184.012916666667</c:v>
                </c:pt>
                <c:pt idx="4982">
                  <c:v>42184.013611111106</c:v>
                </c:pt>
                <c:pt idx="4983">
                  <c:v>42184.014305555553</c:v>
                </c:pt>
                <c:pt idx="4984">
                  <c:v>42184.015000000007</c:v>
                </c:pt>
                <c:pt idx="4985">
                  <c:v>42184.015694444461</c:v>
                </c:pt>
                <c:pt idx="4986">
                  <c:v>42184.016388888893</c:v>
                </c:pt>
                <c:pt idx="4987">
                  <c:v>42184.017083333325</c:v>
                </c:pt>
                <c:pt idx="4988">
                  <c:v>42184.017777777779</c:v>
                </c:pt>
                <c:pt idx="4989">
                  <c:v>42184.018472222233</c:v>
                </c:pt>
                <c:pt idx="4990">
                  <c:v>42184.019166666651</c:v>
                </c:pt>
                <c:pt idx="4991">
                  <c:v>42184.019861111105</c:v>
                </c:pt>
                <c:pt idx="4992">
                  <c:v>42184.020555555559</c:v>
                </c:pt>
                <c:pt idx="4993">
                  <c:v>42184.021249999998</c:v>
                </c:pt>
                <c:pt idx="4994">
                  <c:v>42184.021944444445</c:v>
                </c:pt>
                <c:pt idx="4995">
                  <c:v>42184.022638888891</c:v>
                </c:pt>
                <c:pt idx="4996">
                  <c:v>42184.023333333324</c:v>
                </c:pt>
                <c:pt idx="4997">
                  <c:v>42184.024027777778</c:v>
                </c:pt>
                <c:pt idx="4998">
                  <c:v>42184.024722222224</c:v>
                </c:pt>
                <c:pt idx="4999">
                  <c:v>42184.025416666649</c:v>
                </c:pt>
                <c:pt idx="5000">
                  <c:v>42184.026111111096</c:v>
                </c:pt>
                <c:pt idx="5001">
                  <c:v>42184.026805555557</c:v>
                </c:pt>
                <c:pt idx="5002">
                  <c:v>42184.027499999997</c:v>
                </c:pt>
                <c:pt idx="5003">
                  <c:v>42184.028194444443</c:v>
                </c:pt>
                <c:pt idx="5004">
                  <c:v>42184.02888888889</c:v>
                </c:pt>
                <c:pt idx="5005">
                  <c:v>42184.029583333322</c:v>
                </c:pt>
                <c:pt idx="5006">
                  <c:v>42184.030277777783</c:v>
                </c:pt>
                <c:pt idx="5007">
                  <c:v>42184.030972222223</c:v>
                </c:pt>
                <c:pt idx="5008">
                  <c:v>42184.031666666648</c:v>
                </c:pt>
                <c:pt idx="5009">
                  <c:v>42184.032361111094</c:v>
                </c:pt>
                <c:pt idx="5010">
                  <c:v>42184.033055555556</c:v>
                </c:pt>
                <c:pt idx="5011">
                  <c:v>42184.033749999995</c:v>
                </c:pt>
                <c:pt idx="5012">
                  <c:v>42184.034444444442</c:v>
                </c:pt>
                <c:pt idx="5013">
                  <c:v>42184.035138888888</c:v>
                </c:pt>
                <c:pt idx="5014">
                  <c:v>42184.035833333335</c:v>
                </c:pt>
                <c:pt idx="5015">
                  <c:v>42184.036527777782</c:v>
                </c:pt>
                <c:pt idx="5016">
                  <c:v>42184.037222222221</c:v>
                </c:pt>
                <c:pt idx="5017">
                  <c:v>42184.037916666653</c:v>
                </c:pt>
                <c:pt idx="5018">
                  <c:v>42184.038611111115</c:v>
                </c:pt>
                <c:pt idx="5019">
                  <c:v>42184.039305555554</c:v>
                </c:pt>
                <c:pt idx="5020">
                  <c:v>42184.04</c:v>
                </c:pt>
                <c:pt idx="5021">
                  <c:v>42184.040694444469</c:v>
                </c:pt>
                <c:pt idx="5022">
                  <c:v>42184.041388888887</c:v>
                </c:pt>
                <c:pt idx="5023">
                  <c:v>42184.042083333334</c:v>
                </c:pt>
                <c:pt idx="5024">
                  <c:v>42184.04277777778</c:v>
                </c:pt>
                <c:pt idx="5025">
                  <c:v>42184.04347222222</c:v>
                </c:pt>
                <c:pt idx="5026">
                  <c:v>42184.044166666652</c:v>
                </c:pt>
                <c:pt idx="5027">
                  <c:v>42184.044861111106</c:v>
                </c:pt>
                <c:pt idx="5028">
                  <c:v>42184.045555555553</c:v>
                </c:pt>
                <c:pt idx="5029">
                  <c:v>42184.046250000014</c:v>
                </c:pt>
                <c:pt idx="5030">
                  <c:v>42184.046944444461</c:v>
                </c:pt>
                <c:pt idx="5031">
                  <c:v>42184.047638888893</c:v>
                </c:pt>
                <c:pt idx="5032">
                  <c:v>42184.048333333332</c:v>
                </c:pt>
                <c:pt idx="5033">
                  <c:v>42184.049027777779</c:v>
                </c:pt>
                <c:pt idx="5034">
                  <c:v>42184.049722222226</c:v>
                </c:pt>
                <c:pt idx="5035">
                  <c:v>42184.050416666665</c:v>
                </c:pt>
                <c:pt idx="5036">
                  <c:v>42184.051111111105</c:v>
                </c:pt>
                <c:pt idx="5037">
                  <c:v>42184.051805555559</c:v>
                </c:pt>
                <c:pt idx="5038">
                  <c:v>42184.052500000013</c:v>
                </c:pt>
                <c:pt idx="5039">
                  <c:v>42184.053194444459</c:v>
                </c:pt>
                <c:pt idx="5040">
                  <c:v>42184.053888888891</c:v>
                </c:pt>
                <c:pt idx="5041">
                  <c:v>42184.054583333331</c:v>
                </c:pt>
                <c:pt idx="5042">
                  <c:v>42184.055277777792</c:v>
                </c:pt>
                <c:pt idx="5043">
                  <c:v>42184.055972222232</c:v>
                </c:pt>
                <c:pt idx="5044">
                  <c:v>42184.056666666664</c:v>
                </c:pt>
                <c:pt idx="5045">
                  <c:v>42184.057361111096</c:v>
                </c:pt>
                <c:pt idx="5046">
                  <c:v>42184.058055555572</c:v>
                </c:pt>
                <c:pt idx="5047">
                  <c:v>42184.058750000011</c:v>
                </c:pt>
                <c:pt idx="5048">
                  <c:v>42184.059444444443</c:v>
                </c:pt>
                <c:pt idx="5049">
                  <c:v>42184.06013888889</c:v>
                </c:pt>
                <c:pt idx="5050">
                  <c:v>42184.060833333337</c:v>
                </c:pt>
                <c:pt idx="5051">
                  <c:v>42184.061527777776</c:v>
                </c:pt>
                <c:pt idx="5052">
                  <c:v>42184.062222222223</c:v>
                </c:pt>
                <c:pt idx="5053">
                  <c:v>42184.062916666655</c:v>
                </c:pt>
                <c:pt idx="5054">
                  <c:v>42184.063611111094</c:v>
                </c:pt>
                <c:pt idx="5055">
                  <c:v>42184.064305555556</c:v>
                </c:pt>
                <c:pt idx="5056">
                  <c:v>42184.065000000002</c:v>
                </c:pt>
                <c:pt idx="5057">
                  <c:v>42184.065694444442</c:v>
                </c:pt>
                <c:pt idx="5058">
                  <c:v>42184.066388888888</c:v>
                </c:pt>
                <c:pt idx="5059">
                  <c:v>42184.067083333321</c:v>
                </c:pt>
                <c:pt idx="5060">
                  <c:v>42184.067777777775</c:v>
                </c:pt>
                <c:pt idx="5061">
                  <c:v>42184.068472222221</c:v>
                </c:pt>
                <c:pt idx="5062">
                  <c:v>42184.069166666639</c:v>
                </c:pt>
                <c:pt idx="5063">
                  <c:v>42184.0698611111</c:v>
                </c:pt>
                <c:pt idx="5064">
                  <c:v>42184.070555555561</c:v>
                </c:pt>
                <c:pt idx="5065">
                  <c:v>42184.071250000001</c:v>
                </c:pt>
                <c:pt idx="5066">
                  <c:v>42184.071944444448</c:v>
                </c:pt>
                <c:pt idx="5067">
                  <c:v>42184.072638888902</c:v>
                </c:pt>
                <c:pt idx="5068">
                  <c:v>42184.073333333334</c:v>
                </c:pt>
                <c:pt idx="5069">
                  <c:v>42184.07402777778</c:v>
                </c:pt>
                <c:pt idx="5070">
                  <c:v>42184.07472222222</c:v>
                </c:pt>
                <c:pt idx="5071">
                  <c:v>42184.075416666652</c:v>
                </c:pt>
                <c:pt idx="5072">
                  <c:v>42184.076111111106</c:v>
                </c:pt>
                <c:pt idx="5073">
                  <c:v>42184.076805555553</c:v>
                </c:pt>
                <c:pt idx="5074">
                  <c:v>42184.077499999999</c:v>
                </c:pt>
                <c:pt idx="5075">
                  <c:v>42184.078194444461</c:v>
                </c:pt>
                <c:pt idx="5076">
                  <c:v>42184.078888888893</c:v>
                </c:pt>
                <c:pt idx="5077">
                  <c:v>42184.079583333325</c:v>
                </c:pt>
                <c:pt idx="5078">
                  <c:v>42184.080277777794</c:v>
                </c:pt>
                <c:pt idx="5079">
                  <c:v>42184.080972222233</c:v>
                </c:pt>
                <c:pt idx="5080">
                  <c:v>42184.081666666651</c:v>
                </c:pt>
                <c:pt idx="5081">
                  <c:v>42184.082361111105</c:v>
                </c:pt>
                <c:pt idx="5082">
                  <c:v>42184.083055555559</c:v>
                </c:pt>
                <c:pt idx="5083">
                  <c:v>42184.083749999998</c:v>
                </c:pt>
                <c:pt idx="5084">
                  <c:v>42184.084444444459</c:v>
                </c:pt>
                <c:pt idx="5085">
                  <c:v>42184.085138888891</c:v>
                </c:pt>
                <c:pt idx="5086">
                  <c:v>42184.085833333331</c:v>
                </c:pt>
                <c:pt idx="5087">
                  <c:v>42184.086527777792</c:v>
                </c:pt>
                <c:pt idx="5088">
                  <c:v>42184.087222222232</c:v>
                </c:pt>
                <c:pt idx="5089">
                  <c:v>42184.087916666664</c:v>
                </c:pt>
                <c:pt idx="5090">
                  <c:v>42184.08861111111</c:v>
                </c:pt>
                <c:pt idx="5091">
                  <c:v>42184.089305555557</c:v>
                </c:pt>
                <c:pt idx="5092">
                  <c:v>42184.09</c:v>
                </c:pt>
                <c:pt idx="5093">
                  <c:v>42184.090694444443</c:v>
                </c:pt>
                <c:pt idx="5094">
                  <c:v>42184.091388888875</c:v>
                </c:pt>
                <c:pt idx="5095">
                  <c:v>42184.092083333322</c:v>
                </c:pt>
                <c:pt idx="5096">
                  <c:v>42184.092777777776</c:v>
                </c:pt>
                <c:pt idx="5097">
                  <c:v>42184.093472222208</c:v>
                </c:pt>
                <c:pt idx="5098">
                  <c:v>42184.094166666648</c:v>
                </c:pt>
                <c:pt idx="5099">
                  <c:v>42184.094861111094</c:v>
                </c:pt>
                <c:pt idx="5100">
                  <c:v>42184.095555555556</c:v>
                </c:pt>
                <c:pt idx="5101">
                  <c:v>42184.096250000002</c:v>
                </c:pt>
                <c:pt idx="5102">
                  <c:v>42184.096944444442</c:v>
                </c:pt>
                <c:pt idx="5103">
                  <c:v>42184.097638888888</c:v>
                </c:pt>
                <c:pt idx="5104">
                  <c:v>42184.098333333335</c:v>
                </c:pt>
                <c:pt idx="5105">
                  <c:v>42184.099027777775</c:v>
                </c:pt>
                <c:pt idx="5106">
                  <c:v>42184.099722222207</c:v>
                </c:pt>
                <c:pt idx="5107">
                  <c:v>42184.100416666653</c:v>
                </c:pt>
                <c:pt idx="5108">
                  <c:v>42184.1011111111</c:v>
                </c:pt>
                <c:pt idx="5109">
                  <c:v>42184.101805555554</c:v>
                </c:pt>
                <c:pt idx="5110">
                  <c:v>42184.102500000001</c:v>
                </c:pt>
                <c:pt idx="5111">
                  <c:v>42184.103194444448</c:v>
                </c:pt>
                <c:pt idx="5112">
                  <c:v>42184.103888888887</c:v>
                </c:pt>
                <c:pt idx="5113">
                  <c:v>42184.104583333334</c:v>
                </c:pt>
                <c:pt idx="5114">
                  <c:v>42184.10527777778</c:v>
                </c:pt>
                <c:pt idx="5115">
                  <c:v>42184.10597222222</c:v>
                </c:pt>
                <c:pt idx="5116">
                  <c:v>42184.106666666652</c:v>
                </c:pt>
                <c:pt idx="5117">
                  <c:v>42184.107361111084</c:v>
                </c:pt>
                <c:pt idx="5118">
                  <c:v>42184.108055555553</c:v>
                </c:pt>
                <c:pt idx="5119">
                  <c:v>42184.108749999999</c:v>
                </c:pt>
                <c:pt idx="5120">
                  <c:v>42184.109444444446</c:v>
                </c:pt>
                <c:pt idx="5121">
                  <c:v>42184.110138888893</c:v>
                </c:pt>
                <c:pt idx="5122">
                  <c:v>42184.110833333332</c:v>
                </c:pt>
                <c:pt idx="5123">
                  <c:v>42184.111527777779</c:v>
                </c:pt>
                <c:pt idx="5124">
                  <c:v>42184.112222222233</c:v>
                </c:pt>
                <c:pt idx="5125">
                  <c:v>42184.112916666665</c:v>
                </c:pt>
                <c:pt idx="5126">
                  <c:v>42184.113611111105</c:v>
                </c:pt>
                <c:pt idx="5127">
                  <c:v>42184.114305555559</c:v>
                </c:pt>
                <c:pt idx="5128">
                  <c:v>42184.115000000005</c:v>
                </c:pt>
                <c:pt idx="5129">
                  <c:v>42184.115694444459</c:v>
                </c:pt>
                <c:pt idx="5130">
                  <c:v>42184.116388888891</c:v>
                </c:pt>
                <c:pt idx="5131">
                  <c:v>42184.117083333324</c:v>
                </c:pt>
                <c:pt idx="5132">
                  <c:v>42184.117777777778</c:v>
                </c:pt>
                <c:pt idx="5133">
                  <c:v>42184.118472222232</c:v>
                </c:pt>
                <c:pt idx="5134">
                  <c:v>42184.119166666649</c:v>
                </c:pt>
                <c:pt idx="5135">
                  <c:v>42184.119861111096</c:v>
                </c:pt>
                <c:pt idx="5136">
                  <c:v>42184.120555555557</c:v>
                </c:pt>
                <c:pt idx="5137">
                  <c:v>42184.121249999997</c:v>
                </c:pt>
                <c:pt idx="5138">
                  <c:v>42184.121944444436</c:v>
                </c:pt>
                <c:pt idx="5139">
                  <c:v>42184.12263888889</c:v>
                </c:pt>
                <c:pt idx="5140">
                  <c:v>42184.123333333322</c:v>
                </c:pt>
                <c:pt idx="5141">
                  <c:v>42184.124027777776</c:v>
                </c:pt>
                <c:pt idx="5142">
                  <c:v>42184.124722222208</c:v>
                </c:pt>
                <c:pt idx="5143">
                  <c:v>42184.125416666648</c:v>
                </c:pt>
                <c:pt idx="5144">
                  <c:v>42184.126111111094</c:v>
                </c:pt>
                <c:pt idx="5145">
                  <c:v>42184.126805555556</c:v>
                </c:pt>
                <c:pt idx="5146">
                  <c:v>42184.127499999995</c:v>
                </c:pt>
                <c:pt idx="5147">
                  <c:v>42184.128194444442</c:v>
                </c:pt>
                <c:pt idx="5148">
                  <c:v>42184.128888888888</c:v>
                </c:pt>
                <c:pt idx="5149">
                  <c:v>42184.129583333321</c:v>
                </c:pt>
                <c:pt idx="5150">
                  <c:v>42184.130277777782</c:v>
                </c:pt>
                <c:pt idx="5151">
                  <c:v>42184.130972222221</c:v>
                </c:pt>
                <c:pt idx="5152">
                  <c:v>42184.131666666639</c:v>
                </c:pt>
                <c:pt idx="5153">
                  <c:v>42184.1323611111</c:v>
                </c:pt>
                <c:pt idx="5154">
                  <c:v>42184.133055555554</c:v>
                </c:pt>
                <c:pt idx="5155">
                  <c:v>42184.133749999994</c:v>
                </c:pt>
                <c:pt idx="5156">
                  <c:v>42184.134444444448</c:v>
                </c:pt>
                <c:pt idx="5157">
                  <c:v>42184.135138888887</c:v>
                </c:pt>
                <c:pt idx="5158">
                  <c:v>42184.135833333334</c:v>
                </c:pt>
                <c:pt idx="5159">
                  <c:v>42184.13652777778</c:v>
                </c:pt>
                <c:pt idx="5160">
                  <c:v>42184.13722222222</c:v>
                </c:pt>
                <c:pt idx="5161">
                  <c:v>42184.137916666652</c:v>
                </c:pt>
                <c:pt idx="5162">
                  <c:v>42184.138611111106</c:v>
                </c:pt>
                <c:pt idx="5163">
                  <c:v>42184.139305555538</c:v>
                </c:pt>
                <c:pt idx="5164">
                  <c:v>42184.14</c:v>
                </c:pt>
                <c:pt idx="5165">
                  <c:v>42184.140694444461</c:v>
                </c:pt>
                <c:pt idx="5166">
                  <c:v>42184.141388888886</c:v>
                </c:pt>
                <c:pt idx="5167">
                  <c:v>42184.142083333325</c:v>
                </c:pt>
                <c:pt idx="5168">
                  <c:v>42184.142777777779</c:v>
                </c:pt>
                <c:pt idx="5169">
                  <c:v>42184.143472222226</c:v>
                </c:pt>
                <c:pt idx="5170">
                  <c:v>42184.144166666651</c:v>
                </c:pt>
                <c:pt idx="5171">
                  <c:v>42184.144861111105</c:v>
                </c:pt>
                <c:pt idx="5172">
                  <c:v>42184.145555555559</c:v>
                </c:pt>
                <c:pt idx="5173">
                  <c:v>42184.146250000013</c:v>
                </c:pt>
                <c:pt idx="5174">
                  <c:v>42184.146944444459</c:v>
                </c:pt>
                <c:pt idx="5175">
                  <c:v>42184.147638888891</c:v>
                </c:pt>
                <c:pt idx="5176">
                  <c:v>42184.148333333331</c:v>
                </c:pt>
                <c:pt idx="5177">
                  <c:v>42184.149027777778</c:v>
                </c:pt>
                <c:pt idx="5178">
                  <c:v>42184.149722222224</c:v>
                </c:pt>
                <c:pt idx="5179">
                  <c:v>42184.150416666664</c:v>
                </c:pt>
                <c:pt idx="5180">
                  <c:v>42184.151111111096</c:v>
                </c:pt>
                <c:pt idx="5181">
                  <c:v>42184.151805555557</c:v>
                </c:pt>
                <c:pt idx="5182">
                  <c:v>42184.152500000011</c:v>
                </c:pt>
                <c:pt idx="5183">
                  <c:v>42184.153194444443</c:v>
                </c:pt>
                <c:pt idx="5184">
                  <c:v>42184.15388888889</c:v>
                </c:pt>
                <c:pt idx="5185">
                  <c:v>42184.154583333337</c:v>
                </c:pt>
                <c:pt idx="5186">
                  <c:v>42184.155277777783</c:v>
                </c:pt>
                <c:pt idx="5187">
                  <c:v>42184.155972222223</c:v>
                </c:pt>
                <c:pt idx="5188">
                  <c:v>42184.156666666655</c:v>
                </c:pt>
                <c:pt idx="5189">
                  <c:v>42184.157361111094</c:v>
                </c:pt>
                <c:pt idx="5190">
                  <c:v>42184.158055555563</c:v>
                </c:pt>
                <c:pt idx="5191">
                  <c:v>42184.158750000002</c:v>
                </c:pt>
                <c:pt idx="5192">
                  <c:v>42184.159444444442</c:v>
                </c:pt>
                <c:pt idx="5193">
                  <c:v>42184.160138888888</c:v>
                </c:pt>
                <c:pt idx="5194">
                  <c:v>42184.160833333335</c:v>
                </c:pt>
                <c:pt idx="5195">
                  <c:v>42184.161527777775</c:v>
                </c:pt>
                <c:pt idx="5196">
                  <c:v>42184.162222222221</c:v>
                </c:pt>
                <c:pt idx="5197">
                  <c:v>42184.162916666653</c:v>
                </c:pt>
                <c:pt idx="5198">
                  <c:v>42184.1636111111</c:v>
                </c:pt>
                <c:pt idx="5199">
                  <c:v>42184.164305555554</c:v>
                </c:pt>
                <c:pt idx="5200">
                  <c:v>42184.165000000001</c:v>
                </c:pt>
                <c:pt idx="5201">
                  <c:v>42184.165694444448</c:v>
                </c:pt>
                <c:pt idx="5202">
                  <c:v>42184.166388888887</c:v>
                </c:pt>
                <c:pt idx="5203">
                  <c:v>42184.167083333319</c:v>
                </c:pt>
                <c:pt idx="5204">
                  <c:v>42184.167777777766</c:v>
                </c:pt>
                <c:pt idx="5205">
                  <c:v>42184.16847222222</c:v>
                </c:pt>
                <c:pt idx="5206">
                  <c:v>42184.169166666637</c:v>
                </c:pt>
                <c:pt idx="5207">
                  <c:v>42184.169861111084</c:v>
                </c:pt>
                <c:pt idx="5208">
                  <c:v>42184.170555555553</c:v>
                </c:pt>
                <c:pt idx="5209">
                  <c:v>42184.171249999999</c:v>
                </c:pt>
                <c:pt idx="5210">
                  <c:v>42184.171944444446</c:v>
                </c:pt>
                <c:pt idx="5211">
                  <c:v>42184.172638888893</c:v>
                </c:pt>
                <c:pt idx="5212">
                  <c:v>42184.173333333325</c:v>
                </c:pt>
                <c:pt idx="5213">
                  <c:v>42184.174027777779</c:v>
                </c:pt>
                <c:pt idx="5214">
                  <c:v>42184.174722222226</c:v>
                </c:pt>
                <c:pt idx="5215">
                  <c:v>42184.175416666651</c:v>
                </c:pt>
                <c:pt idx="5216">
                  <c:v>42184.176111111105</c:v>
                </c:pt>
                <c:pt idx="5217">
                  <c:v>42184.176805555559</c:v>
                </c:pt>
                <c:pt idx="5218">
                  <c:v>42184.177499999998</c:v>
                </c:pt>
                <c:pt idx="5219">
                  <c:v>42184.178194444459</c:v>
                </c:pt>
                <c:pt idx="5220">
                  <c:v>42184.178888888891</c:v>
                </c:pt>
                <c:pt idx="5221">
                  <c:v>42184.179583333324</c:v>
                </c:pt>
                <c:pt idx="5222">
                  <c:v>42184.180277777792</c:v>
                </c:pt>
                <c:pt idx="5223">
                  <c:v>42184.180972222232</c:v>
                </c:pt>
                <c:pt idx="5224">
                  <c:v>42184.181666666649</c:v>
                </c:pt>
                <c:pt idx="5225">
                  <c:v>42184.182361111096</c:v>
                </c:pt>
                <c:pt idx="5226">
                  <c:v>42184.183055555557</c:v>
                </c:pt>
                <c:pt idx="5227">
                  <c:v>42184.183749999997</c:v>
                </c:pt>
                <c:pt idx="5228">
                  <c:v>42184.184444444443</c:v>
                </c:pt>
                <c:pt idx="5229">
                  <c:v>42184.18513888889</c:v>
                </c:pt>
                <c:pt idx="5230">
                  <c:v>42184.185833333337</c:v>
                </c:pt>
                <c:pt idx="5231">
                  <c:v>42184.186527777783</c:v>
                </c:pt>
                <c:pt idx="5232">
                  <c:v>42184.187222222223</c:v>
                </c:pt>
                <c:pt idx="5233">
                  <c:v>42184.187916666655</c:v>
                </c:pt>
                <c:pt idx="5234">
                  <c:v>42184.188611111109</c:v>
                </c:pt>
                <c:pt idx="5235">
                  <c:v>42184.189305555556</c:v>
                </c:pt>
                <c:pt idx="5236">
                  <c:v>42184.19</c:v>
                </c:pt>
                <c:pt idx="5237">
                  <c:v>42184.190694444442</c:v>
                </c:pt>
                <c:pt idx="5238">
                  <c:v>42184.191388888874</c:v>
                </c:pt>
                <c:pt idx="5239">
                  <c:v>42184.192083333321</c:v>
                </c:pt>
                <c:pt idx="5240">
                  <c:v>42184.192777777775</c:v>
                </c:pt>
                <c:pt idx="5241">
                  <c:v>42184.193472222207</c:v>
                </c:pt>
                <c:pt idx="5242">
                  <c:v>42184.194166666639</c:v>
                </c:pt>
                <c:pt idx="5243">
                  <c:v>42184.1948611111</c:v>
                </c:pt>
                <c:pt idx="5244">
                  <c:v>42184.195555555554</c:v>
                </c:pt>
                <c:pt idx="5245">
                  <c:v>42184.196250000001</c:v>
                </c:pt>
                <c:pt idx="5246">
                  <c:v>42184.196944444448</c:v>
                </c:pt>
                <c:pt idx="5247">
                  <c:v>42184.197638888887</c:v>
                </c:pt>
                <c:pt idx="5248">
                  <c:v>42184.198333333334</c:v>
                </c:pt>
                <c:pt idx="5249">
                  <c:v>42184.199027777766</c:v>
                </c:pt>
                <c:pt idx="5250">
                  <c:v>42184.199722222198</c:v>
                </c:pt>
                <c:pt idx="5251">
                  <c:v>42184.200416666652</c:v>
                </c:pt>
                <c:pt idx="5252">
                  <c:v>42184.201111111084</c:v>
                </c:pt>
                <c:pt idx="5253">
                  <c:v>42184.201805555538</c:v>
                </c:pt>
                <c:pt idx="5254">
                  <c:v>42184.202499999999</c:v>
                </c:pt>
                <c:pt idx="5255">
                  <c:v>42184.203194444446</c:v>
                </c:pt>
                <c:pt idx="5256">
                  <c:v>42184.203888888886</c:v>
                </c:pt>
                <c:pt idx="5257">
                  <c:v>42184.204583333325</c:v>
                </c:pt>
                <c:pt idx="5258">
                  <c:v>42184.205277777779</c:v>
                </c:pt>
                <c:pt idx="5259">
                  <c:v>42184.205972222226</c:v>
                </c:pt>
                <c:pt idx="5260">
                  <c:v>42184.206666666651</c:v>
                </c:pt>
                <c:pt idx="5261">
                  <c:v>42184.207361111083</c:v>
                </c:pt>
                <c:pt idx="5262">
                  <c:v>42184.208055555559</c:v>
                </c:pt>
                <c:pt idx="5263">
                  <c:v>42184.208749999998</c:v>
                </c:pt>
                <c:pt idx="5264">
                  <c:v>42184.209444444445</c:v>
                </c:pt>
                <c:pt idx="5265">
                  <c:v>42184.210138888891</c:v>
                </c:pt>
                <c:pt idx="5266">
                  <c:v>42184.210833333331</c:v>
                </c:pt>
                <c:pt idx="5267">
                  <c:v>42184.211527777778</c:v>
                </c:pt>
                <c:pt idx="5268">
                  <c:v>42184.212222222232</c:v>
                </c:pt>
                <c:pt idx="5269">
                  <c:v>42184.212916666664</c:v>
                </c:pt>
                <c:pt idx="5270">
                  <c:v>42184.213611111096</c:v>
                </c:pt>
                <c:pt idx="5271">
                  <c:v>42184.214305555557</c:v>
                </c:pt>
                <c:pt idx="5272">
                  <c:v>42184.215000000004</c:v>
                </c:pt>
                <c:pt idx="5273">
                  <c:v>42184.215694444443</c:v>
                </c:pt>
                <c:pt idx="5274">
                  <c:v>42184.21638888889</c:v>
                </c:pt>
                <c:pt idx="5275">
                  <c:v>42184.217083333322</c:v>
                </c:pt>
                <c:pt idx="5276">
                  <c:v>42184.217777777776</c:v>
                </c:pt>
                <c:pt idx="5277">
                  <c:v>42184.218472222223</c:v>
                </c:pt>
                <c:pt idx="5278">
                  <c:v>42184.219166666648</c:v>
                </c:pt>
                <c:pt idx="5279">
                  <c:v>42184.219861111094</c:v>
                </c:pt>
                <c:pt idx="5280">
                  <c:v>42184.220555555556</c:v>
                </c:pt>
                <c:pt idx="5281">
                  <c:v>42184.221249999995</c:v>
                </c:pt>
                <c:pt idx="5282">
                  <c:v>42184.221944444434</c:v>
                </c:pt>
                <c:pt idx="5283">
                  <c:v>42184.222638888888</c:v>
                </c:pt>
                <c:pt idx="5284">
                  <c:v>42184.223333333321</c:v>
                </c:pt>
                <c:pt idx="5285">
                  <c:v>42184.224027777775</c:v>
                </c:pt>
                <c:pt idx="5286">
                  <c:v>42184.224722222207</c:v>
                </c:pt>
                <c:pt idx="5287">
                  <c:v>42184.225416666639</c:v>
                </c:pt>
                <c:pt idx="5288">
                  <c:v>42184.2261111111</c:v>
                </c:pt>
                <c:pt idx="5289">
                  <c:v>42184.226805555554</c:v>
                </c:pt>
                <c:pt idx="5290">
                  <c:v>42184.227499999994</c:v>
                </c:pt>
                <c:pt idx="5291">
                  <c:v>42184.228194444448</c:v>
                </c:pt>
                <c:pt idx="5292">
                  <c:v>42184.228888888887</c:v>
                </c:pt>
                <c:pt idx="5293">
                  <c:v>42184.229583333319</c:v>
                </c:pt>
                <c:pt idx="5294">
                  <c:v>42184.23027777778</c:v>
                </c:pt>
                <c:pt idx="5295">
                  <c:v>42184.23097222222</c:v>
                </c:pt>
                <c:pt idx="5296">
                  <c:v>42184.231666666637</c:v>
                </c:pt>
                <c:pt idx="5297">
                  <c:v>42184.232361111084</c:v>
                </c:pt>
                <c:pt idx="5298">
                  <c:v>42184.233055555538</c:v>
                </c:pt>
                <c:pt idx="5299">
                  <c:v>42184.233749999985</c:v>
                </c:pt>
                <c:pt idx="5300">
                  <c:v>42184.234444444446</c:v>
                </c:pt>
                <c:pt idx="5301">
                  <c:v>42184.235138888886</c:v>
                </c:pt>
                <c:pt idx="5302">
                  <c:v>42184.235833333325</c:v>
                </c:pt>
                <c:pt idx="5303">
                  <c:v>42184.236527777779</c:v>
                </c:pt>
                <c:pt idx="5304">
                  <c:v>42184.237222222226</c:v>
                </c:pt>
                <c:pt idx="5305">
                  <c:v>42184.237916666651</c:v>
                </c:pt>
                <c:pt idx="5306">
                  <c:v>42184.238611111105</c:v>
                </c:pt>
                <c:pt idx="5307">
                  <c:v>42184.239305555544</c:v>
                </c:pt>
                <c:pt idx="5308">
                  <c:v>42184.24</c:v>
                </c:pt>
                <c:pt idx="5309">
                  <c:v>42184.240694444459</c:v>
                </c:pt>
                <c:pt idx="5310">
                  <c:v>42184.241388888884</c:v>
                </c:pt>
                <c:pt idx="5311">
                  <c:v>42184.242083333324</c:v>
                </c:pt>
                <c:pt idx="5312">
                  <c:v>42184.242777777778</c:v>
                </c:pt>
                <c:pt idx="5313">
                  <c:v>42184.243472222224</c:v>
                </c:pt>
                <c:pt idx="5314">
                  <c:v>42184.244166666649</c:v>
                </c:pt>
                <c:pt idx="5315">
                  <c:v>42184.244861111096</c:v>
                </c:pt>
                <c:pt idx="5316">
                  <c:v>42184.245555555557</c:v>
                </c:pt>
                <c:pt idx="5317">
                  <c:v>42184.246250000011</c:v>
                </c:pt>
                <c:pt idx="5318">
                  <c:v>42184.246944444443</c:v>
                </c:pt>
                <c:pt idx="5319">
                  <c:v>42184.24763888889</c:v>
                </c:pt>
                <c:pt idx="5320">
                  <c:v>42184.248333333337</c:v>
                </c:pt>
                <c:pt idx="5321">
                  <c:v>42184.249027777776</c:v>
                </c:pt>
                <c:pt idx="5322">
                  <c:v>42184.249722222208</c:v>
                </c:pt>
                <c:pt idx="5323">
                  <c:v>42184.250416666655</c:v>
                </c:pt>
                <c:pt idx="5324">
                  <c:v>42184.251111111094</c:v>
                </c:pt>
                <c:pt idx="5325">
                  <c:v>42184.251805555556</c:v>
                </c:pt>
                <c:pt idx="5326">
                  <c:v>42184.252500000002</c:v>
                </c:pt>
                <c:pt idx="5327">
                  <c:v>42184.253194444442</c:v>
                </c:pt>
                <c:pt idx="5328">
                  <c:v>42184.253888888888</c:v>
                </c:pt>
                <c:pt idx="5329">
                  <c:v>42184.254583333335</c:v>
                </c:pt>
                <c:pt idx="5330">
                  <c:v>42184.255277777782</c:v>
                </c:pt>
                <c:pt idx="5331">
                  <c:v>42184.255972222221</c:v>
                </c:pt>
                <c:pt idx="5332">
                  <c:v>42184.256666666653</c:v>
                </c:pt>
                <c:pt idx="5333">
                  <c:v>42184.2573611111</c:v>
                </c:pt>
                <c:pt idx="5334">
                  <c:v>42184.258055555561</c:v>
                </c:pt>
                <c:pt idx="5335">
                  <c:v>42184.258750000001</c:v>
                </c:pt>
                <c:pt idx="5336">
                  <c:v>42184.259444444448</c:v>
                </c:pt>
                <c:pt idx="5337">
                  <c:v>42184.260138888887</c:v>
                </c:pt>
                <c:pt idx="5338">
                  <c:v>42184.260833333334</c:v>
                </c:pt>
                <c:pt idx="5339">
                  <c:v>42184.261527777766</c:v>
                </c:pt>
                <c:pt idx="5340">
                  <c:v>42184.26222222222</c:v>
                </c:pt>
                <c:pt idx="5341">
                  <c:v>42184.262916666652</c:v>
                </c:pt>
                <c:pt idx="5342">
                  <c:v>42184.263611111084</c:v>
                </c:pt>
                <c:pt idx="5343">
                  <c:v>42184.264305555538</c:v>
                </c:pt>
                <c:pt idx="5344">
                  <c:v>42184.264999999999</c:v>
                </c:pt>
                <c:pt idx="5345">
                  <c:v>42184.265694444446</c:v>
                </c:pt>
                <c:pt idx="5346">
                  <c:v>42184.266388888886</c:v>
                </c:pt>
                <c:pt idx="5347">
                  <c:v>42184.267083333303</c:v>
                </c:pt>
                <c:pt idx="5348">
                  <c:v>42184.267777777764</c:v>
                </c:pt>
                <c:pt idx="5349">
                  <c:v>42184.268472222226</c:v>
                </c:pt>
                <c:pt idx="5350">
                  <c:v>42184.269166666636</c:v>
                </c:pt>
                <c:pt idx="5351">
                  <c:v>42184.269861111083</c:v>
                </c:pt>
                <c:pt idx="5352">
                  <c:v>42184.270555555559</c:v>
                </c:pt>
                <c:pt idx="5353">
                  <c:v>42184.271249999998</c:v>
                </c:pt>
                <c:pt idx="5354">
                  <c:v>42184.271944444445</c:v>
                </c:pt>
                <c:pt idx="5355">
                  <c:v>42184.272638888891</c:v>
                </c:pt>
                <c:pt idx="5356">
                  <c:v>42184.273333333324</c:v>
                </c:pt>
                <c:pt idx="5357">
                  <c:v>42184.274027777778</c:v>
                </c:pt>
                <c:pt idx="5358">
                  <c:v>42184.274722222224</c:v>
                </c:pt>
                <c:pt idx="5359">
                  <c:v>42184.275416666649</c:v>
                </c:pt>
                <c:pt idx="5360">
                  <c:v>42184.276111111096</c:v>
                </c:pt>
                <c:pt idx="5361">
                  <c:v>42184.276805555557</c:v>
                </c:pt>
                <c:pt idx="5362">
                  <c:v>42184.277499999997</c:v>
                </c:pt>
                <c:pt idx="5363">
                  <c:v>42184.278194444443</c:v>
                </c:pt>
                <c:pt idx="5364">
                  <c:v>42184.27888888889</c:v>
                </c:pt>
                <c:pt idx="5365">
                  <c:v>42184.279583333322</c:v>
                </c:pt>
                <c:pt idx="5366">
                  <c:v>42184.280277777783</c:v>
                </c:pt>
                <c:pt idx="5367">
                  <c:v>42184.280972222223</c:v>
                </c:pt>
                <c:pt idx="5368">
                  <c:v>42184.281666666648</c:v>
                </c:pt>
                <c:pt idx="5369">
                  <c:v>42184.282361111094</c:v>
                </c:pt>
                <c:pt idx="5370">
                  <c:v>42184.283055555556</c:v>
                </c:pt>
                <c:pt idx="5371">
                  <c:v>42184.283749999995</c:v>
                </c:pt>
                <c:pt idx="5372">
                  <c:v>42184.284444444442</c:v>
                </c:pt>
                <c:pt idx="5373">
                  <c:v>42184.285138888888</c:v>
                </c:pt>
                <c:pt idx="5374">
                  <c:v>42184.285833333335</c:v>
                </c:pt>
                <c:pt idx="5375">
                  <c:v>42184.286527777782</c:v>
                </c:pt>
                <c:pt idx="5376">
                  <c:v>42184.287222222221</c:v>
                </c:pt>
                <c:pt idx="5377">
                  <c:v>42184.287916666653</c:v>
                </c:pt>
                <c:pt idx="5378">
                  <c:v>42184.288611111115</c:v>
                </c:pt>
                <c:pt idx="5379">
                  <c:v>42184.289305555554</c:v>
                </c:pt>
                <c:pt idx="5380">
                  <c:v>42184.29</c:v>
                </c:pt>
                <c:pt idx="5381">
                  <c:v>42184.290694444448</c:v>
                </c:pt>
                <c:pt idx="5382">
                  <c:v>42184.291388888872</c:v>
                </c:pt>
                <c:pt idx="5383">
                  <c:v>42184.292083333319</c:v>
                </c:pt>
                <c:pt idx="5384">
                  <c:v>42184.292777777766</c:v>
                </c:pt>
                <c:pt idx="5385">
                  <c:v>42184.293472222198</c:v>
                </c:pt>
                <c:pt idx="5386">
                  <c:v>42184.294166666637</c:v>
                </c:pt>
                <c:pt idx="5387">
                  <c:v>42184.294861111084</c:v>
                </c:pt>
                <c:pt idx="5388">
                  <c:v>42184.295555555538</c:v>
                </c:pt>
                <c:pt idx="5389">
                  <c:v>42184.296249999999</c:v>
                </c:pt>
                <c:pt idx="5390">
                  <c:v>42184.296944444446</c:v>
                </c:pt>
                <c:pt idx="5391">
                  <c:v>42184.297638888886</c:v>
                </c:pt>
                <c:pt idx="5392">
                  <c:v>42184.298333333325</c:v>
                </c:pt>
                <c:pt idx="5393">
                  <c:v>42184.299027777764</c:v>
                </c:pt>
                <c:pt idx="5394">
                  <c:v>42184.299722222204</c:v>
                </c:pt>
                <c:pt idx="5395">
                  <c:v>42184.300416666665</c:v>
                </c:pt>
                <c:pt idx="5396">
                  <c:v>42184.301111111105</c:v>
                </c:pt>
                <c:pt idx="5397">
                  <c:v>42184.301805555559</c:v>
                </c:pt>
                <c:pt idx="5398">
                  <c:v>42184.302500000013</c:v>
                </c:pt>
                <c:pt idx="5399">
                  <c:v>42184.303194444459</c:v>
                </c:pt>
                <c:pt idx="5400">
                  <c:v>42184.303888888891</c:v>
                </c:pt>
                <c:pt idx="5401">
                  <c:v>42184.304583333331</c:v>
                </c:pt>
                <c:pt idx="5402">
                  <c:v>42184.305277777792</c:v>
                </c:pt>
                <c:pt idx="5403">
                  <c:v>42184.305972222232</c:v>
                </c:pt>
                <c:pt idx="5404">
                  <c:v>42184.306666666664</c:v>
                </c:pt>
                <c:pt idx="5405">
                  <c:v>42184.307361111096</c:v>
                </c:pt>
                <c:pt idx="5406">
                  <c:v>42184.308055555572</c:v>
                </c:pt>
                <c:pt idx="5407">
                  <c:v>42184.308750000011</c:v>
                </c:pt>
                <c:pt idx="5408">
                  <c:v>42184.309444444443</c:v>
                </c:pt>
                <c:pt idx="5409">
                  <c:v>42184.310138888904</c:v>
                </c:pt>
                <c:pt idx="5410">
                  <c:v>42184.310833333351</c:v>
                </c:pt>
                <c:pt idx="5411">
                  <c:v>42184.311527777783</c:v>
                </c:pt>
                <c:pt idx="5412">
                  <c:v>42184.312222222237</c:v>
                </c:pt>
                <c:pt idx="5413">
                  <c:v>42184.312916666669</c:v>
                </c:pt>
                <c:pt idx="5414">
                  <c:v>42184.313611111109</c:v>
                </c:pt>
                <c:pt idx="5415">
                  <c:v>42184.314305555563</c:v>
                </c:pt>
                <c:pt idx="5416">
                  <c:v>42184.315000000002</c:v>
                </c:pt>
                <c:pt idx="5417">
                  <c:v>42184.315694444456</c:v>
                </c:pt>
                <c:pt idx="5418">
                  <c:v>42184.316388888903</c:v>
                </c:pt>
                <c:pt idx="5419">
                  <c:v>42184.317083333335</c:v>
                </c:pt>
                <c:pt idx="5420">
                  <c:v>42184.317777777782</c:v>
                </c:pt>
                <c:pt idx="5421">
                  <c:v>42184.318472222236</c:v>
                </c:pt>
                <c:pt idx="5422">
                  <c:v>42184.319166666653</c:v>
                </c:pt>
                <c:pt idx="5423">
                  <c:v>42184.319861111115</c:v>
                </c:pt>
                <c:pt idx="5424">
                  <c:v>42184.320555555561</c:v>
                </c:pt>
                <c:pt idx="5425">
                  <c:v>42184.321250000001</c:v>
                </c:pt>
                <c:pt idx="5426">
                  <c:v>42184.321944444448</c:v>
                </c:pt>
                <c:pt idx="5427">
                  <c:v>42184.322638888902</c:v>
                </c:pt>
                <c:pt idx="5428">
                  <c:v>42184.323333333334</c:v>
                </c:pt>
                <c:pt idx="5429">
                  <c:v>42184.32402777778</c:v>
                </c:pt>
                <c:pt idx="5430">
                  <c:v>42184.32472222222</c:v>
                </c:pt>
                <c:pt idx="5431">
                  <c:v>42184.325416666652</c:v>
                </c:pt>
                <c:pt idx="5432">
                  <c:v>42184.326111111106</c:v>
                </c:pt>
                <c:pt idx="5433">
                  <c:v>42184.326805555553</c:v>
                </c:pt>
                <c:pt idx="5434">
                  <c:v>42184.327499999999</c:v>
                </c:pt>
                <c:pt idx="5435">
                  <c:v>42184.328194444461</c:v>
                </c:pt>
                <c:pt idx="5436">
                  <c:v>42184.328888888893</c:v>
                </c:pt>
                <c:pt idx="5437">
                  <c:v>42184.329583333325</c:v>
                </c:pt>
                <c:pt idx="5438">
                  <c:v>42184.330277777794</c:v>
                </c:pt>
                <c:pt idx="5439">
                  <c:v>42184.330972222233</c:v>
                </c:pt>
                <c:pt idx="5440">
                  <c:v>42184.331666666651</c:v>
                </c:pt>
                <c:pt idx="5441">
                  <c:v>42184.332361111105</c:v>
                </c:pt>
                <c:pt idx="5442">
                  <c:v>42184.333055555559</c:v>
                </c:pt>
                <c:pt idx="5443">
                  <c:v>42184.333749999998</c:v>
                </c:pt>
                <c:pt idx="5444">
                  <c:v>42184.334444444459</c:v>
                </c:pt>
                <c:pt idx="5445">
                  <c:v>42184.335138888891</c:v>
                </c:pt>
                <c:pt idx="5446">
                  <c:v>42184.335833333331</c:v>
                </c:pt>
                <c:pt idx="5447">
                  <c:v>42184.336527777792</c:v>
                </c:pt>
                <c:pt idx="5448">
                  <c:v>42184.337222222232</c:v>
                </c:pt>
                <c:pt idx="5449">
                  <c:v>42184.337916666664</c:v>
                </c:pt>
                <c:pt idx="5450">
                  <c:v>42184.33861111111</c:v>
                </c:pt>
                <c:pt idx="5451">
                  <c:v>42184.339305555557</c:v>
                </c:pt>
                <c:pt idx="5452">
                  <c:v>42184.340000000011</c:v>
                </c:pt>
                <c:pt idx="5453">
                  <c:v>42184.340694444465</c:v>
                </c:pt>
                <c:pt idx="5454">
                  <c:v>42184.34138888889</c:v>
                </c:pt>
                <c:pt idx="5455">
                  <c:v>42184.342083333337</c:v>
                </c:pt>
                <c:pt idx="5456">
                  <c:v>42184.342777777783</c:v>
                </c:pt>
                <c:pt idx="5457">
                  <c:v>42184.343472222223</c:v>
                </c:pt>
                <c:pt idx="5458">
                  <c:v>42184.344166666655</c:v>
                </c:pt>
                <c:pt idx="5459">
                  <c:v>42184.344861111109</c:v>
                </c:pt>
                <c:pt idx="5460">
                  <c:v>42184.345555555563</c:v>
                </c:pt>
                <c:pt idx="5461">
                  <c:v>42184.346250000017</c:v>
                </c:pt>
                <c:pt idx="5462">
                  <c:v>42184.346944444456</c:v>
                </c:pt>
                <c:pt idx="5463">
                  <c:v>42184.347638888903</c:v>
                </c:pt>
                <c:pt idx="5464">
                  <c:v>42184.348333333342</c:v>
                </c:pt>
                <c:pt idx="5465">
                  <c:v>42184.349027777782</c:v>
                </c:pt>
                <c:pt idx="5466">
                  <c:v>42184.349722222221</c:v>
                </c:pt>
                <c:pt idx="5467">
                  <c:v>42184.350416666668</c:v>
                </c:pt>
                <c:pt idx="5468">
                  <c:v>42184.351111111115</c:v>
                </c:pt>
                <c:pt idx="5469">
                  <c:v>42184.351805555561</c:v>
                </c:pt>
                <c:pt idx="5470">
                  <c:v>42184.352500000015</c:v>
                </c:pt>
                <c:pt idx="5471">
                  <c:v>42184.353194444469</c:v>
                </c:pt>
                <c:pt idx="5472">
                  <c:v>42184.353888888902</c:v>
                </c:pt>
                <c:pt idx="5473">
                  <c:v>42184.354583333341</c:v>
                </c:pt>
                <c:pt idx="5474">
                  <c:v>42184.355277777795</c:v>
                </c:pt>
                <c:pt idx="5475">
                  <c:v>42184.355972222234</c:v>
                </c:pt>
                <c:pt idx="5476">
                  <c:v>42184.356666666667</c:v>
                </c:pt>
                <c:pt idx="5477">
                  <c:v>42184.357361111106</c:v>
                </c:pt>
                <c:pt idx="5478">
                  <c:v>42184.358055555567</c:v>
                </c:pt>
                <c:pt idx="5479">
                  <c:v>42184.358750000014</c:v>
                </c:pt>
                <c:pt idx="5480">
                  <c:v>42184.359444444461</c:v>
                </c:pt>
                <c:pt idx="5481">
                  <c:v>42184.360138888893</c:v>
                </c:pt>
                <c:pt idx="5482">
                  <c:v>42184.360833333332</c:v>
                </c:pt>
                <c:pt idx="5483">
                  <c:v>42184.361527777779</c:v>
                </c:pt>
                <c:pt idx="5484">
                  <c:v>42184.362222222233</c:v>
                </c:pt>
                <c:pt idx="5485">
                  <c:v>42184.362916666665</c:v>
                </c:pt>
                <c:pt idx="5486">
                  <c:v>42184.363611111105</c:v>
                </c:pt>
                <c:pt idx="5487">
                  <c:v>42184.364305555559</c:v>
                </c:pt>
                <c:pt idx="5488">
                  <c:v>42184.365000000005</c:v>
                </c:pt>
                <c:pt idx="5489">
                  <c:v>42184.365694444459</c:v>
                </c:pt>
                <c:pt idx="5490">
                  <c:v>42184.366388888891</c:v>
                </c:pt>
                <c:pt idx="5491">
                  <c:v>42184.367083333324</c:v>
                </c:pt>
                <c:pt idx="5492">
                  <c:v>42184.367777777778</c:v>
                </c:pt>
                <c:pt idx="5493">
                  <c:v>42184.368472222232</c:v>
                </c:pt>
                <c:pt idx="5494">
                  <c:v>42184.369166666649</c:v>
                </c:pt>
                <c:pt idx="5495">
                  <c:v>42184.369861111096</c:v>
                </c:pt>
                <c:pt idx="5496">
                  <c:v>42184.370555555572</c:v>
                </c:pt>
                <c:pt idx="5497">
                  <c:v>42184.371250000011</c:v>
                </c:pt>
                <c:pt idx="5498">
                  <c:v>42184.371944444443</c:v>
                </c:pt>
                <c:pt idx="5499">
                  <c:v>42184.372638888904</c:v>
                </c:pt>
                <c:pt idx="5500">
                  <c:v>42184.373333333337</c:v>
                </c:pt>
                <c:pt idx="5501">
                  <c:v>42184.374027777783</c:v>
                </c:pt>
                <c:pt idx="5502">
                  <c:v>42184.374722222223</c:v>
                </c:pt>
                <c:pt idx="5503">
                  <c:v>42184.375416666655</c:v>
                </c:pt>
                <c:pt idx="5504">
                  <c:v>42184.376111111109</c:v>
                </c:pt>
                <c:pt idx="5505">
                  <c:v>42184.376805555563</c:v>
                </c:pt>
                <c:pt idx="5506">
                  <c:v>42184.377500000002</c:v>
                </c:pt>
                <c:pt idx="5507">
                  <c:v>42184.378194444456</c:v>
                </c:pt>
                <c:pt idx="5508">
                  <c:v>42184.378888888903</c:v>
                </c:pt>
                <c:pt idx="5509">
                  <c:v>42184.379583333335</c:v>
                </c:pt>
                <c:pt idx="5510">
                  <c:v>42184.380277777796</c:v>
                </c:pt>
                <c:pt idx="5511">
                  <c:v>42184.380972222236</c:v>
                </c:pt>
                <c:pt idx="5512">
                  <c:v>42184.381666666653</c:v>
                </c:pt>
                <c:pt idx="5513">
                  <c:v>42184.382361111115</c:v>
                </c:pt>
                <c:pt idx="5514">
                  <c:v>42184.383055555561</c:v>
                </c:pt>
                <c:pt idx="5515">
                  <c:v>42184.383750000001</c:v>
                </c:pt>
                <c:pt idx="5516">
                  <c:v>42184.384444444469</c:v>
                </c:pt>
                <c:pt idx="5517">
                  <c:v>42184.385138888902</c:v>
                </c:pt>
                <c:pt idx="5518">
                  <c:v>42184.385833333341</c:v>
                </c:pt>
                <c:pt idx="5519">
                  <c:v>42184.386527777795</c:v>
                </c:pt>
                <c:pt idx="5520">
                  <c:v>42184.387222222234</c:v>
                </c:pt>
                <c:pt idx="5521">
                  <c:v>42184.387916666667</c:v>
                </c:pt>
                <c:pt idx="5522">
                  <c:v>42184.388611111113</c:v>
                </c:pt>
                <c:pt idx="5523">
                  <c:v>42184.389305555553</c:v>
                </c:pt>
                <c:pt idx="5524">
                  <c:v>42184.39</c:v>
                </c:pt>
                <c:pt idx="5525">
                  <c:v>42184.390694444461</c:v>
                </c:pt>
                <c:pt idx="5526">
                  <c:v>42184.391388888886</c:v>
                </c:pt>
                <c:pt idx="5527">
                  <c:v>42184.392083333325</c:v>
                </c:pt>
                <c:pt idx="5528">
                  <c:v>42184.392777777779</c:v>
                </c:pt>
                <c:pt idx="5529">
                  <c:v>42184.393472222226</c:v>
                </c:pt>
                <c:pt idx="5530">
                  <c:v>42184.394166666651</c:v>
                </c:pt>
                <c:pt idx="5531">
                  <c:v>42184.394861111105</c:v>
                </c:pt>
                <c:pt idx="5532">
                  <c:v>42184.395555555559</c:v>
                </c:pt>
                <c:pt idx="5533">
                  <c:v>42184.396250000013</c:v>
                </c:pt>
                <c:pt idx="5534">
                  <c:v>42184.396944444459</c:v>
                </c:pt>
                <c:pt idx="5535">
                  <c:v>42184.397638888891</c:v>
                </c:pt>
                <c:pt idx="5536">
                  <c:v>42184.398333333331</c:v>
                </c:pt>
                <c:pt idx="5537">
                  <c:v>42184.399027777778</c:v>
                </c:pt>
                <c:pt idx="5538">
                  <c:v>42184.399722222224</c:v>
                </c:pt>
                <c:pt idx="5539">
                  <c:v>42184.400416666664</c:v>
                </c:pt>
                <c:pt idx="5540">
                  <c:v>42184.401111111096</c:v>
                </c:pt>
                <c:pt idx="5541">
                  <c:v>42184.401805555557</c:v>
                </c:pt>
                <c:pt idx="5542">
                  <c:v>42184.402500000011</c:v>
                </c:pt>
                <c:pt idx="5543">
                  <c:v>42184.403194444443</c:v>
                </c:pt>
                <c:pt idx="5544">
                  <c:v>42184.40388888889</c:v>
                </c:pt>
                <c:pt idx="5545">
                  <c:v>42184.404583333337</c:v>
                </c:pt>
                <c:pt idx="5546">
                  <c:v>42184.405277777783</c:v>
                </c:pt>
                <c:pt idx="5547">
                  <c:v>42184.405972222223</c:v>
                </c:pt>
                <c:pt idx="5548">
                  <c:v>42184.406666666655</c:v>
                </c:pt>
                <c:pt idx="5549">
                  <c:v>42184.407361111094</c:v>
                </c:pt>
                <c:pt idx="5550">
                  <c:v>42184.408055555563</c:v>
                </c:pt>
                <c:pt idx="5551">
                  <c:v>42184.408750000002</c:v>
                </c:pt>
                <c:pt idx="5552">
                  <c:v>42184.409444444442</c:v>
                </c:pt>
                <c:pt idx="5553">
                  <c:v>42184.410138888903</c:v>
                </c:pt>
                <c:pt idx="5554">
                  <c:v>42184.410833333342</c:v>
                </c:pt>
                <c:pt idx="5555">
                  <c:v>42184.411527777782</c:v>
                </c:pt>
                <c:pt idx="5556">
                  <c:v>42184.412222222236</c:v>
                </c:pt>
                <c:pt idx="5557">
                  <c:v>42184.412916666668</c:v>
                </c:pt>
                <c:pt idx="5558">
                  <c:v>42184.413611111115</c:v>
                </c:pt>
                <c:pt idx="5559">
                  <c:v>42184.414305555561</c:v>
                </c:pt>
                <c:pt idx="5560">
                  <c:v>42184.415000000001</c:v>
                </c:pt>
                <c:pt idx="5561">
                  <c:v>42184.415694444469</c:v>
                </c:pt>
                <c:pt idx="5562">
                  <c:v>42184.416388888902</c:v>
                </c:pt>
                <c:pt idx="5563">
                  <c:v>42184.417083333334</c:v>
                </c:pt>
                <c:pt idx="5564">
                  <c:v>42184.41777777778</c:v>
                </c:pt>
                <c:pt idx="5565">
                  <c:v>42184.418472222234</c:v>
                </c:pt>
                <c:pt idx="5566">
                  <c:v>42184.419166666652</c:v>
                </c:pt>
                <c:pt idx="5567">
                  <c:v>42184.419861111106</c:v>
                </c:pt>
                <c:pt idx="5568">
                  <c:v>42184.420555555553</c:v>
                </c:pt>
                <c:pt idx="5569">
                  <c:v>42184.421249999999</c:v>
                </c:pt>
                <c:pt idx="5570">
                  <c:v>42184.421944444446</c:v>
                </c:pt>
                <c:pt idx="5571">
                  <c:v>42184.422638888893</c:v>
                </c:pt>
                <c:pt idx="5572">
                  <c:v>42184.423333333325</c:v>
                </c:pt>
                <c:pt idx="5573">
                  <c:v>42184.424027777779</c:v>
                </c:pt>
                <c:pt idx="5574">
                  <c:v>42184.424722222226</c:v>
                </c:pt>
                <c:pt idx="5575">
                  <c:v>42184.425416666651</c:v>
                </c:pt>
                <c:pt idx="5576">
                  <c:v>42184.426111111105</c:v>
                </c:pt>
                <c:pt idx="5577">
                  <c:v>42184.426805555559</c:v>
                </c:pt>
                <c:pt idx="5578">
                  <c:v>42184.427499999998</c:v>
                </c:pt>
                <c:pt idx="5579">
                  <c:v>42184.428194444459</c:v>
                </c:pt>
                <c:pt idx="5580">
                  <c:v>42184.428888888891</c:v>
                </c:pt>
                <c:pt idx="5581">
                  <c:v>42184.429583333324</c:v>
                </c:pt>
                <c:pt idx="5582">
                  <c:v>42184.430277777792</c:v>
                </c:pt>
                <c:pt idx="5583">
                  <c:v>42184.430972222232</c:v>
                </c:pt>
                <c:pt idx="5584">
                  <c:v>42184.431666666649</c:v>
                </c:pt>
                <c:pt idx="5585">
                  <c:v>42184.432361111096</c:v>
                </c:pt>
                <c:pt idx="5586">
                  <c:v>42184.433055555557</c:v>
                </c:pt>
                <c:pt idx="5587">
                  <c:v>42184.433749999997</c:v>
                </c:pt>
                <c:pt idx="5588">
                  <c:v>42184.434444444443</c:v>
                </c:pt>
                <c:pt idx="5589">
                  <c:v>42184.43513888889</c:v>
                </c:pt>
                <c:pt idx="5590">
                  <c:v>42184.435833333337</c:v>
                </c:pt>
                <c:pt idx="5591">
                  <c:v>42184.436527777783</c:v>
                </c:pt>
                <c:pt idx="5592">
                  <c:v>42184.437222222223</c:v>
                </c:pt>
                <c:pt idx="5593">
                  <c:v>42184.437916666655</c:v>
                </c:pt>
                <c:pt idx="5594">
                  <c:v>42184.438611111109</c:v>
                </c:pt>
                <c:pt idx="5595">
                  <c:v>42184.439305555556</c:v>
                </c:pt>
                <c:pt idx="5596">
                  <c:v>42184.44</c:v>
                </c:pt>
                <c:pt idx="5597">
                  <c:v>42184.440694444456</c:v>
                </c:pt>
                <c:pt idx="5598">
                  <c:v>42184.441388888888</c:v>
                </c:pt>
                <c:pt idx="5599">
                  <c:v>42184.442083333335</c:v>
                </c:pt>
                <c:pt idx="5600">
                  <c:v>42184.442777777782</c:v>
                </c:pt>
                <c:pt idx="5601">
                  <c:v>42184.443472222221</c:v>
                </c:pt>
                <c:pt idx="5602">
                  <c:v>42184.444166666653</c:v>
                </c:pt>
                <c:pt idx="5603">
                  <c:v>42184.444861111115</c:v>
                </c:pt>
                <c:pt idx="5604">
                  <c:v>42184.445555555561</c:v>
                </c:pt>
                <c:pt idx="5605">
                  <c:v>42184.446250000015</c:v>
                </c:pt>
                <c:pt idx="5606">
                  <c:v>42184.446944444469</c:v>
                </c:pt>
                <c:pt idx="5607">
                  <c:v>42184.447638888902</c:v>
                </c:pt>
                <c:pt idx="5608">
                  <c:v>42184.448333333341</c:v>
                </c:pt>
                <c:pt idx="5609">
                  <c:v>42184.44902777778</c:v>
                </c:pt>
                <c:pt idx="5610">
                  <c:v>42184.44972222222</c:v>
                </c:pt>
                <c:pt idx="5611">
                  <c:v>42184.450416666667</c:v>
                </c:pt>
                <c:pt idx="5612">
                  <c:v>42184.451111111106</c:v>
                </c:pt>
                <c:pt idx="5613">
                  <c:v>42184.451805555553</c:v>
                </c:pt>
                <c:pt idx="5614">
                  <c:v>42184.452500000014</c:v>
                </c:pt>
                <c:pt idx="5615">
                  <c:v>42184.453194444461</c:v>
                </c:pt>
                <c:pt idx="5616">
                  <c:v>42184.453888888893</c:v>
                </c:pt>
                <c:pt idx="5617">
                  <c:v>42184.454583333332</c:v>
                </c:pt>
                <c:pt idx="5618">
                  <c:v>42184.455277777794</c:v>
                </c:pt>
                <c:pt idx="5619">
                  <c:v>42184.455972222233</c:v>
                </c:pt>
                <c:pt idx="5620">
                  <c:v>42184.456666666665</c:v>
                </c:pt>
                <c:pt idx="5621">
                  <c:v>42184.457361111105</c:v>
                </c:pt>
                <c:pt idx="5622">
                  <c:v>42184.458055555573</c:v>
                </c:pt>
                <c:pt idx="5623">
                  <c:v>42184.458750000013</c:v>
                </c:pt>
                <c:pt idx="5624">
                  <c:v>42184.459444444459</c:v>
                </c:pt>
                <c:pt idx="5625">
                  <c:v>42184.460138888891</c:v>
                </c:pt>
                <c:pt idx="5626">
                  <c:v>42184.460833333331</c:v>
                </c:pt>
                <c:pt idx="5627">
                  <c:v>42184.461527777778</c:v>
                </c:pt>
                <c:pt idx="5628">
                  <c:v>42184.462222222232</c:v>
                </c:pt>
                <c:pt idx="5629">
                  <c:v>42184.462916666664</c:v>
                </c:pt>
                <c:pt idx="5630">
                  <c:v>42184.463611111096</c:v>
                </c:pt>
                <c:pt idx="5631">
                  <c:v>42184.464305555557</c:v>
                </c:pt>
                <c:pt idx="5632">
                  <c:v>42184.465000000004</c:v>
                </c:pt>
                <c:pt idx="5633">
                  <c:v>42184.465694444443</c:v>
                </c:pt>
                <c:pt idx="5634">
                  <c:v>42184.46638888889</c:v>
                </c:pt>
                <c:pt idx="5635">
                  <c:v>42184.467083333322</c:v>
                </c:pt>
                <c:pt idx="5636">
                  <c:v>42184.467777777776</c:v>
                </c:pt>
                <c:pt idx="5637">
                  <c:v>42184.468472222223</c:v>
                </c:pt>
                <c:pt idx="5638">
                  <c:v>42184.469166666648</c:v>
                </c:pt>
                <c:pt idx="5639">
                  <c:v>42184.469861111094</c:v>
                </c:pt>
                <c:pt idx="5640">
                  <c:v>42184.470555555563</c:v>
                </c:pt>
                <c:pt idx="5641">
                  <c:v>42184.471250000002</c:v>
                </c:pt>
                <c:pt idx="5642">
                  <c:v>42184.471944444442</c:v>
                </c:pt>
                <c:pt idx="5643">
                  <c:v>42184.472638888903</c:v>
                </c:pt>
                <c:pt idx="5644">
                  <c:v>42184.473333333335</c:v>
                </c:pt>
                <c:pt idx="5645">
                  <c:v>42184.474027777782</c:v>
                </c:pt>
                <c:pt idx="5646">
                  <c:v>42184.474722222221</c:v>
                </c:pt>
                <c:pt idx="5647">
                  <c:v>42184.475416666653</c:v>
                </c:pt>
                <c:pt idx="5648">
                  <c:v>42184.476111111115</c:v>
                </c:pt>
                <c:pt idx="5649">
                  <c:v>42184.476805555561</c:v>
                </c:pt>
                <c:pt idx="5650">
                  <c:v>42184.477500000001</c:v>
                </c:pt>
                <c:pt idx="5651">
                  <c:v>42184.478194444469</c:v>
                </c:pt>
                <c:pt idx="5652">
                  <c:v>42184.478888888902</c:v>
                </c:pt>
                <c:pt idx="5653">
                  <c:v>42184.479583333334</c:v>
                </c:pt>
                <c:pt idx="5654">
                  <c:v>42184.480277777795</c:v>
                </c:pt>
                <c:pt idx="5655">
                  <c:v>42184.480972222234</c:v>
                </c:pt>
                <c:pt idx="5656">
                  <c:v>42184.481666666652</c:v>
                </c:pt>
                <c:pt idx="5657">
                  <c:v>42184.482361111106</c:v>
                </c:pt>
                <c:pt idx="5658">
                  <c:v>42184.483055555553</c:v>
                </c:pt>
                <c:pt idx="5659">
                  <c:v>42184.483749999999</c:v>
                </c:pt>
                <c:pt idx="5660">
                  <c:v>42184.484444444461</c:v>
                </c:pt>
                <c:pt idx="5661">
                  <c:v>42184.485138888893</c:v>
                </c:pt>
                <c:pt idx="5662">
                  <c:v>42184.485833333332</c:v>
                </c:pt>
                <c:pt idx="5663">
                  <c:v>42184.486527777794</c:v>
                </c:pt>
                <c:pt idx="5664">
                  <c:v>42184.487222222233</c:v>
                </c:pt>
                <c:pt idx="5665">
                  <c:v>42184.487916666665</c:v>
                </c:pt>
                <c:pt idx="5666">
                  <c:v>42184.488611111112</c:v>
                </c:pt>
                <c:pt idx="5667">
                  <c:v>42184.489305555559</c:v>
                </c:pt>
                <c:pt idx="5668">
                  <c:v>42184.49</c:v>
                </c:pt>
                <c:pt idx="5669">
                  <c:v>42184.490694444459</c:v>
                </c:pt>
                <c:pt idx="5670">
                  <c:v>42184.491388888884</c:v>
                </c:pt>
                <c:pt idx="5671">
                  <c:v>42184.492083333324</c:v>
                </c:pt>
                <c:pt idx="5672">
                  <c:v>42184.492777777778</c:v>
                </c:pt>
                <c:pt idx="5673">
                  <c:v>42184.493472222224</c:v>
                </c:pt>
                <c:pt idx="5674">
                  <c:v>42184.494166666649</c:v>
                </c:pt>
                <c:pt idx="5675">
                  <c:v>42184.494861111096</c:v>
                </c:pt>
                <c:pt idx="5676">
                  <c:v>42184.495555555557</c:v>
                </c:pt>
                <c:pt idx="5677">
                  <c:v>42184.496250000011</c:v>
                </c:pt>
                <c:pt idx="5678">
                  <c:v>42184.496944444443</c:v>
                </c:pt>
                <c:pt idx="5679">
                  <c:v>42184.49763888889</c:v>
                </c:pt>
                <c:pt idx="5680">
                  <c:v>42184.498333333337</c:v>
                </c:pt>
                <c:pt idx="5681">
                  <c:v>42184.499027777776</c:v>
                </c:pt>
                <c:pt idx="5682">
                  <c:v>42184.499722222208</c:v>
                </c:pt>
                <c:pt idx="5683">
                  <c:v>42184.500416666655</c:v>
                </c:pt>
                <c:pt idx="5684">
                  <c:v>42184.501111111094</c:v>
                </c:pt>
                <c:pt idx="5685">
                  <c:v>42184.501805555556</c:v>
                </c:pt>
                <c:pt idx="5686">
                  <c:v>42184.502500000002</c:v>
                </c:pt>
                <c:pt idx="5687">
                  <c:v>42184.503194444442</c:v>
                </c:pt>
                <c:pt idx="5688">
                  <c:v>42184.503888888888</c:v>
                </c:pt>
                <c:pt idx="5689">
                  <c:v>42184.504583333335</c:v>
                </c:pt>
                <c:pt idx="5690">
                  <c:v>42184.505277777782</c:v>
                </c:pt>
                <c:pt idx="5691">
                  <c:v>42184.505972222221</c:v>
                </c:pt>
                <c:pt idx="5692">
                  <c:v>42184.506666666653</c:v>
                </c:pt>
                <c:pt idx="5693">
                  <c:v>42184.5073611111</c:v>
                </c:pt>
                <c:pt idx="5694">
                  <c:v>42184.508055555561</c:v>
                </c:pt>
                <c:pt idx="5695">
                  <c:v>42184.508750000001</c:v>
                </c:pt>
                <c:pt idx="5696">
                  <c:v>42184.509444444448</c:v>
                </c:pt>
                <c:pt idx="5697">
                  <c:v>42184.510138888902</c:v>
                </c:pt>
                <c:pt idx="5698">
                  <c:v>42184.510833333341</c:v>
                </c:pt>
                <c:pt idx="5699">
                  <c:v>42184.51152777778</c:v>
                </c:pt>
                <c:pt idx="5700">
                  <c:v>42184.512222222234</c:v>
                </c:pt>
                <c:pt idx="5701">
                  <c:v>42184.512916666667</c:v>
                </c:pt>
                <c:pt idx="5702">
                  <c:v>42184.513611111106</c:v>
                </c:pt>
                <c:pt idx="5703">
                  <c:v>42184.514305555553</c:v>
                </c:pt>
                <c:pt idx="5704">
                  <c:v>42184.515000000007</c:v>
                </c:pt>
                <c:pt idx="5705">
                  <c:v>42184.515694444461</c:v>
                </c:pt>
                <c:pt idx="5706">
                  <c:v>42184.516388888893</c:v>
                </c:pt>
                <c:pt idx="5707">
                  <c:v>42184.517083333325</c:v>
                </c:pt>
                <c:pt idx="5708">
                  <c:v>42184.517777777779</c:v>
                </c:pt>
                <c:pt idx="5709">
                  <c:v>42184.518472222233</c:v>
                </c:pt>
                <c:pt idx="5710">
                  <c:v>42184.519166666651</c:v>
                </c:pt>
                <c:pt idx="5711">
                  <c:v>42184.519861111105</c:v>
                </c:pt>
                <c:pt idx="5712">
                  <c:v>42184.520555555559</c:v>
                </c:pt>
                <c:pt idx="5713">
                  <c:v>42184.521249999998</c:v>
                </c:pt>
                <c:pt idx="5714">
                  <c:v>42184.521944444445</c:v>
                </c:pt>
                <c:pt idx="5715">
                  <c:v>42184.522638888891</c:v>
                </c:pt>
                <c:pt idx="5716">
                  <c:v>42184.523333333324</c:v>
                </c:pt>
                <c:pt idx="5717">
                  <c:v>42184.524027777778</c:v>
                </c:pt>
                <c:pt idx="5718">
                  <c:v>42184.524722222224</c:v>
                </c:pt>
                <c:pt idx="5719">
                  <c:v>42184.525416666649</c:v>
                </c:pt>
                <c:pt idx="5720">
                  <c:v>42184.526111111096</c:v>
                </c:pt>
                <c:pt idx="5721">
                  <c:v>42184.526805555557</c:v>
                </c:pt>
                <c:pt idx="5722">
                  <c:v>42184.527499999997</c:v>
                </c:pt>
                <c:pt idx="5723">
                  <c:v>42184.528194444443</c:v>
                </c:pt>
                <c:pt idx="5724">
                  <c:v>42184.52888888889</c:v>
                </c:pt>
                <c:pt idx="5725">
                  <c:v>42184.529583333322</c:v>
                </c:pt>
                <c:pt idx="5726">
                  <c:v>42184.530277777783</c:v>
                </c:pt>
                <c:pt idx="5727">
                  <c:v>42184.530972222223</c:v>
                </c:pt>
                <c:pt idx="5728">
                  <c:v>42184.531666666648</c:v>
                </c:pt>
                <c:pt idx="5729">
                  <c:v>42184.532361111094</c:v>
                </c:pt>
                <c:pt idx="5730">
                  <c:v>42184.533055555556</c:v>
                </c:pt>
                <c:pt idx="5731">
                  <c:v>42184.533749999995</c:v>
                </c:pt>
                <c:pt idx="5732">
                  <c:v>42184.534444444442</c:v>
                </c:pt>
                <c:pt idx="5733">
                  <c:v>42184.535138888888</c:v>
                </c:pt>
                <c:pt idx="5734">
                  <c:v>42184.535833333335</c:v>
                </c:pt>
                <c:pt idx="5735">
                  <c:v>42184.536527777782</c:v>
                </c:pt>
                <c:pt idx="5736">
                  <c:v>42184.537222222221</c:v>
                </c:pt>
                <c:pt idx="5737">
                  <c:v>42184.537916666653</c:v>
                </c:pt>
                <c:pt idx="5738">
                  <c:v>42184.538611111115</c:v>
                </c:pt>
                <c:pt idx="5739">
                  <c:v>42184.539305555554</c:v>
                </c:pt>
                <c:pt idx="5740">
                  <c:v>42184.54</c:v>
                </c:pt>
                <c:pt idx="5741">
                  <c:v>42184.540694444469</c:v>
                </c:pt>
                <c:pt idx="5742">
                  <c:v>42184.541388888887</c:v>
                </c:pt>
                <c:pt idx="5743">
                  <c:v>42184.542083333334</c:v>
                </c:pt>
                <c:pt idx="5744">
                  <c:v>42184.54277777778</c:v>
                </c:pt>
                <c:pt idx="5745">
                  <c:v>42184.54347222222</c:v>
                </c:pt>
                <c:pt idx="5746">
                  <c:v>42184.544166666652</c:v>
                </c:pt>
                <c:pt idx="5747">
                  <c:v>42184.544861111106</c:v>
                </c:pt>
                <c:pt idx="5748">
                  <c:v>42184.545555555553</c:v>
                </c:pt>
                <c:pt idx="5749">
                  <c:v>42184.546250000014</c:v>
                </c:pt>
                <c:pt idx="5750">
                  <c:v>42184.546944444461</c:v>
                </c:pt>
                <c:pt idx="5751">
                  <c:v>42184.547638888893</c:v>
                </c:pt>
                <c:pt idx="5752">
                  <c:v>42184.548333333332</c:v>
                </c:pt>
                <c:pt idx="5753">
                  <c:v>42184.549027777779</c:v>
                </c:pt>
                <c:pt idx="5754">
                  <c:v>42184.549722222226</c:v>
                </c:pt>
                <c:pt idx="5755">
                  <c:v>42184.550416666665</c:v>
                </c:pt>
                <c:pt idx="5756">
                  <c:v>42184.551111111105</c:v>
                </c:pt>
                <c:pt idx="5757">
                  <c:v>42184.551805555559</c:v>
                </c:pt>
                <c:pt idx="5758">
                  <c:v>42184.552500000013</c:v>
                </c:pt>
                <c:pt idx="5759">
                  <c:v>42184.553194444459</c:v>
                </c:pt>
                <c:pt idx="5760">
                  <c:v>42184.553888888891</c:v>
                </c:pt>
                <c:pt idx="5761">
                  <c:v>42184.554583333331</c:v>
                </c:pt>
                <c:pt idx="5762">
                  <c:v>42184.555277777792</c:v>
                </c:pt>
                <c:pt idx="5763">
                  <c:v>42184.555972222232</c:v>
                </c:pt>
                <c:pt idx="5764">
                  <c:v>42184.556666666664</c:v>
                </c:pt>
                <c:pt idx="5765">
                  <c:v>42184.557361111096</c:v>
                </c:pt>
                <c:pt idx="5766">
                  <c:v>42184.558055555572</c:v>
                </c:pt>
                <c:pt idx="5767">
                  <c:v>42184.558750000011</c:v>
                </c:pt>
                <c:pt idx="5768">
                  <c:v>42184.559444444443</c:v>
                </c:pt>
                <c:pt idx="5769">
                  <c:v>42184.56013888889</c:v>
                </c:pt>
                <c:pt idx="5770">
                  <c:v>42184.560833333337</c:v>
                </c:pt>
                <c:pt idx="5771">
                  <c:v>42184.561527777776</c:v>
                </c:pt>
                <c:pt idx="5772">
                  <c:v>42184.562222222223</c:v>
                </c:pt>
                <c:pt idx="5773">
                  <c:v>42184.562916666655</c:v>
                </c:pt>
                <c:pt idx="5774">
                  <c:v>42184.563611111094</c:v>
                </c:pt>
                <c:pt idx="5775">
                  <c:v>42184.564305555556</c:v>
                </c:pt>
                <c:pt idx="5776">
                  <c:v>42184.565000000002</c:v>
                </c:pt>
                <c:pt idx="5777">
                  <c:v>42184.565694444442</c:v>
                </c:pt>
                <c:pt idx="5778">
                  <c:v>42184.566388888888</c:v>
                </c:pt>
                <c:pt idx="5779">
                  <c:v>42184.567083333321</c:v>
                </c:pt>
                <c:pt idx="5780">
                  <c:v>42184.567777777775</c:v>
                </c:pt>
                <c:pt idx="5781">
                  <c:v>42184.568472222221</c:v>
                </c:pt>
                <c:pt idx="5782">
                  <c:v>42184.569166666639</c:v>
                </c:pt>
                <c:pt idx="5783">
                  <c:v>42184.5698611111</c:v>
                </c:pt>
                <c:pt idx="5784">
                  <c:v>42184.570555555561</c:v>
                </c:pt>
                <c:pt idx="5785">
                  <c:v>42184.571250000001</c:v>
                </c:pt>
                <c:pt idx="5786">
                  <c:v>42184.571944444448</c:v>
                </c:pt>
                <c:pt idx="5787">
                  <c:v>42184.572638888902</c:v>
                </c:pt>
                <c:pt idx="5788">
                  <c:v>42184.573333333334</c:v>
                </c:pt>
                <c:pt idx="5789">
                  <c:v>42184.57402777778</c:v>
                </c:pt>
                <c:pt idx="5790">
                  <c:v>42184.57472222222</c:v>
                </c:pt>
                <c:pt idx="5791">
                  <c:v>42184.575416666652</c:v>
                </c:pt>
                <c:pt idx="5792">
                  <c:v>42184.576111111106</c:v>
                </c:pt>
                <c:pt idx="5793">
                  <c:v>42184.576805555553</c:v>
                </c:pt>
                <c:pt idx="5794">
                  <c:v>42184.577499999999</c:v>
                </c:pt>
                <c:pt idx="5795">
                  <c:v>42184.578194444461</c:v>
                </c:pt>
                <c:pt idx="5796">
                  <c:v>42184.578888888893</c:v>
                </c:pt>
                <c:pt idx="5797">
                  <c:v>42184.579583333325</c:v>
                </c:pt>
                <c:pt idx="5798">
                  <c:v>42184.580277777794</c:v>
                </c:pt>
                <c:pt idx="5799">
                  <c:v>42184.580972222233</c:v>
                </c:pt>
                <c:pt idx="5800">
                  <c:v>42184.581666666651</c:v>
                </c:pt>
                <c:pt idx="5801">
                  <c:v>42184.582361111105</c:v>
                </c:pt>
                <c:pt idx="5802">
                  <c:v>42184.583055555559</c:v>
                </c:pt>
                <c:pt idx="5803">
                  <c:v>42184.583749999998</c:v>
                </c:pt>
                <c:pt idx="5804">
                  <c:v>42184.584444444459</c:v>
                </c:pt>
                <c:pt idx="5805">
                  <c:v>42184.585138888891</c:v>
                </c:pt>
                <c:pt idx="5806">
                  <c:v>42184.585833333331</c:v>
                </c:pt>
                <c:pt idx="5807">
                  <c:v>42184.586527777792</c:v>
                </c:pt>
                <c:pt idx="5808">
                  <c:v>42184.587222222232</c:v>
                </c:pt>
                <c:pt idx="5809">
                  <c:v>42184.587916666664</c:v>
                </c:pt>
                <c:pt idx="5810">
                  <c:v>42184.58861111111</c:v>
                </c:pt>
                <c:pt idx="5811">
                  <c:v>42184.589305555557</c:v>
                </c:pt>
                <c:pt idx="5812">
                  <c:v>42184.59</c:v>
                </c:pt>
                <c:pt idx="5813">
                  <c:v>42184.590694444443</c:v>
                </c:pt>
                <c:pt idx="5814">
                  <c:v>42184.591388888875</c:v>
                </c:pt>
                <c:pt idx="5815">
                  <c:v>42184.592083333322</c:v>
                </c:pt>
                <c:pt idx="5816">
                  <c:v>42184.592777777776</c:v>
                </c:pt>
                <c:pt idx="5817">
                  <c:v>42184.593472222208</c:v>
                </c:pt>
                <c:pt idx="5818">
                  <c:v>42184.594166666648</c:v>
                </c:pt>
                <c:pt idx="5819">
                  <c:v>42184.594861111094</c:v>
                </c:pt>
                <c:pt idx="5820">
                  <c:v>42184.595555555556</c:v>
                </c:pt>
                <c:pt idx="5821">
                  <c:v>42184.596250000002</c:v>
                </c:pt>
                <c:pt idx="5822">
                  <c:v>42184.596944444442</c:v>
                </c:pt>
                <c:pt idx="5823">
                  <c:v>42184.597638888888</c:v>
                </c:pt>
                <c:pt idx="5824">
                  <c:v>42184.598333333335</c:v>
                </c:pt>
                <c:pt idx="5825">
                  <c:v>42184.599027777775</c:v>
                </c:pt>
                <c:pt idx="5826">
                  <c:v>42184.599722222207</c:v>
                </c:pt>
                <c:pt idx="5827">
                  <c:v>42184.600416666653</c:v>
                </c:pt>
                <c:pt idx="5828">
                  <c:v>42184.6011111111</c:v>
                </c:pt>
                <c:pt idx="5829">
                  <c:v>42184.601805555554</c:v>
                </c:pt>
                <c:pt idx="5830">
                  <c:v>42184.602500000001</c:v>
                </c:pt>
                <c:pt idx="5831">
                  <c:v>42184.603194444448</c:v>
                </c:pt>
                <c:pt idx="5832">
                  <c:v>42184.603888888887</c:v>
                </c:pt>
                <c:pt idx="5833">
                  <c:v>42184.604583333334</c:v>
                </c:pt>
                <c:pt idx="5834">
                  <c:v>42184.60527777778</c:v>
                </c:pt>
                <c:pt idx="5835">
                  <c:v>42184.60597222222</c:v>
                </c:pt>
                <c:pt idx="5836">
                  <c:v>42184.606666666652</c:v>
                </c:pt>
                <c:pt idx="5837">
                  <c:v>42184.607361111084</c:v>
                </c:pt>
                <c:pt idx="5838">
                  <c:v>42184.608055555553</c:v>
                </c:pt>
                <c:pt idx="5839">
                  <c:v>42184.608749999999</c:v>
                </c:pt>
                <c:pt idx="5840">
                  <c:v>42184.609444444446</c:v>
                </c:pt>
                <c:pt idx="5841">
                  <c:v>42184.610138888893</c:v>
                </c:pt>
                <c:pt idx="5842">
                  <c:v>42184.610833333332</c:v>
                </c:pt>
                <c:pt idx="5843">
                  <c:v>42184.611527777779</c:v>
                </c:pt>
                <c:pt idx="5844">
                  <c:v>42184.612222222233</c:v>
                </c:pt>
                <c:pt idx="5845">
                  <c:v>42184.612916666665</c:v>
                </c:pt>
                <c:pt idx="5846">
                  <c:v>42184.613611111105</c:v>
                </c:pt>
                <c:pt idx="5847">
                  <c:v>42184.614305555559</c:v>
                </c:pt>
                <c:pt idx="5848">
                  <c:v>42184.615000000005</c:v>
                </c:pt>
                <c:pt idx="5849">
                  <c:v>42184.615694444459</c:v>
                </c:pt>
                <c:pt idx="5850">
                  <c:v>42184.616388888891</c:v>
                </c:pt>
                <c:pt idx="5851">
                  <c:v>42184.617083333324</c:v>
                </c:pt>
                <c:pt idx="5852">
                  <c:v>42184.617777777778</c:v>
                </c:pt>
                <c:pt idx="5853">
                  <c:v>42184.618472222232</c:v>
                </c:pt>
                <c:pt idx="5854">
                  <c:v>42184.619166666649</c:v>
                </c:pt>
                <c:pt idx="5855">
                  <c:v>42184.619861111096</c:v>
                </c:pt>
                <c:pt idx="5856">
                  <c:v>42184.620555555557</c:v>
                </c:pt>
                <c:pt idx="5857">
                  <c:v>42184.621249999997</c:v>
                </c:pt>
                <c:pt idx="5858">
                  <c:v>42184.621944444436</c:v>
                </c:pt>
                <c:pt idx="5859">
                  <c:v>42184.62263888889</c:v>
                </c:pt>
                <c:pt idx="5860">
                  <c:v>42184.623333333322</c:v>
                </c:pt>
                <c:pt idx="5861">
                  <c:v>42184.624027777776</c:v>
                </c:pt>
                <c:pt idx="5862">
                  <c:v>42184.624722222208</c:v>
                </c:pt>
                <c:pt idx="5863">
                  <c:v>42184.625416666648</c:v>
                </c:pt>
                <c:pt idx="5864">
                  <c:v>42184.626111111094</c:v>
                </c:pt>
                <c:pt idx="5865">
                  <c:v>42184.626805555556</c:v>
                </c:pt>
                <c:pt idx="5866">
                  <c:v>42184.627499999995</c:v>
                </c:pt>
                <c:pt idx="5867">
                  <c:v>42184.628194444442</c:v>
                </c:pt>
                <c:pt idx="5868">
                  <c:v>42184.628888888888</c:v>
                </c:pt>
                <c:pt idx="5869">
                  <c:v>42184.629583333321</c:v>
                </c:pt>
                <c:pt idx="5870">
                  <c:v>42184.630277777782</c:v>
                </c:pt>
                <c:pt idx="5871">
                  <c:v>42184.630972222221</c:v>
                </c:pt>
                <c:pt idx="5872">
                  <c:v>42184.631666666639</c:v>
                </c:pt>
                <c:pt idx="5873">
                  <c:v>42184.6323611111</c:v>
                </c:pt>
                <c:pt idx="5874">
                  <c:v>42184.633055555554</c:v>
                </c:pt>
                <c:pt idx="5875">
                  <c:v>42184.633749999994</c:v>
                </c:pt>
                <c:pt idx="5876">
                  <c:v>42184.634444444448</c:v>
                </c:pt>
                <c:pt idx="5877">
                  <c:v>42184.635138888887</c:v>
                </c:pt>
                <c:pt idx="5878">
                  <c:v>42184.635833333334</c:v>
                </c:pt>
                <c:pt idx="5879">
                  <c:v>42184.63652777778</c:v>
                </c:pt>
                <c:pt idx="5880">
                  <c:v>42184.63722222222</c:v>
                </c:pt>
                <c:pt idx="5881">
                  <c:v>42184.637916666652</c:v>
                </c:pt>
                <c:pt idx="5882">
                  <c:v>42184.638611111106</c:v>
                </c:pt>
                <c:pt idx="5883">
                  <c:v>42184.639305555538</c:v>
                </c:pt>
                <c:pt idx="5884">
                  <c:v>42184.639999999999</c:v>
                </c:pt>
                <c:pt idx="5885">
                  <c:v>42184.640694444461</c:v>
                </c:pt>
                <c:pt idx="5886">
                  <c:v>42184.641388888886</c:v>
                </c:pt>
                <c:pt idx="5887">
                  <c:v>42184.642083333325</c:v>
                </c:pt>
                <c:pt idx="5888">
                  <c:v>42184.642777777779</c:v>
                </c:pt>
                <c:pt idx="5889">
                  <c:v>42184.643472222226</c:v>
                </c:pt>
                <c:pt idx="5890">
                  <c:v>42184.644166666651</c:v>
                </c:pt>
                <c:pt idx="5891">
                  <c:v>42184.644861111105</c:v>
                </c:pt>
                <c:pt idx="5892">
                  <c:v>42184.645555555559</c:v>
                </c:pt>
                <c:pt idx="5893">
                  <c:v>42184.646250000013</c:v>
                </c:pt>
                <c:pt idx="5894">
                  <c:v>42184.646944444459</c:v>
                </c:pt>
                <c:pt idx="5895">
                  <c:v>42184.647638888891</c:v>
                </c:pt>
                <c:pt idx="5896">
                  <c:v>42184.648333333331</c:v>
                </c:pt>
                <c:pt idx="5897">
                  <c:v>42184.649027777778</c:v>
                </c:pt>
                <c:pt idx="5898">
                  <c:v>42184.649722222224</c:v>
                </c:pt>
                <c:pt idx="5899">
                  <c:v>42184.650416666664</c:v>
                </c:pt>
                <c:pt idx="5900">
                  <c:v>42184.651111111096</c:v>
                </c:pt>
                <c:pt idx="5901">
                  <c:v>42184.651805555557</c:v>
                </c:pt>
                <c:pt idx="5902">
                  <c:v>42184.652500000011</c:v>
                </c:pt>
                <c:pt idx="5903">
                  <c:v>42184.653194444443</c:v>
                </c:pt>
                <c:pt idx="5904">
                  <c:v>42184.65388888889</c:v>
                </c:pt>
                <c:pt idx="5905">
                  <c:v>42184.654583333337</c:v>
                </c:pt>
                <c:pt idx="5906">
                  <c:v>42184.655277777783</c:v>
                </c:pt>
                <c:pt idx="5907">
                  <c:v>42184.655972222223</c:v>
                </c:pt>
                <c:pt idx="5908">
                  <c:v>42184.656666666655</c:v>
                </c:pt>
                <c:pt idx="5909">
                  <c:v>42184.657361111094</c:v>
                </c:pt>
                <c:pt idx="5910">
                  <c:v>42184.658055555563</c:v>
                </c:pt>
                <c:pt idx="5911">
                  <c:v>42184.658750000002</c:v>
                </c:pt>
                <c:pt idx="5912">
                  <c:v>42184.659444444442</c:v>
                </c:pt>
                <c:pt idx="5913">
                  <c:v>42184.660138888888</c:v>
                </c:pt>
                <c:pt idx="5914">
                  <c:v>42184.660833333335</c:v>
                </c:pt>
                <c:pt idx="5915">
                  <c:v>42184.661527777775</c:v>
                </c:pt>
                <c:pt idx="5916">
                  <c:v>42184.662222222221</c:v>
                </c:pt>
                <c:pt idx="5917">
                  <c:v>42184.662916666653</c:v>
                </c:pt>
                <c:pt idx="5918">
                  <c:v>42184.6636111111</c:v>
                </c:pt>
                <c:pt idx="5919">
                  <c:v>42184.664305555554</c:v>
                </c:pt>
                <c:pt idx="5920">
                  <c:v>42184.665000000001</c:v>
                </c:pt>
                <c:pt idx="5921">
                  <c:v>42184.665694444448</c:v>
                </c:pt>
                <c:pt idx="5922">
                  <c:v>42184.666388888887</c:v>
                </c:pt>
                <c:pt idx="5923">
                  <c:v>42184.667083333319</c:v>
                </c:pt>
                <c:pt idx="5924">
                  <c:v>42184.667777777766</c:v>
                </c:pt>
                <c:pt idx="5925">
                  <c:v>42184.66847222222</c:v>
                </c:pt>
                <c:pt idx="5926">
                  <c:v>42184.669166666637</c:v>
                </c:pt>
                <c:pt idx="5927">
                  <c:v>42184.669861111084</c:v>
                </c:pt>
                <c:pt idx="5928">
                  <c:v>42184.670555555553</c:v>
                </c:pt>
                <c:pt idx="5929">
                  <c:v>42184.671249999999</c:v>
                </c:pt>
                <c:pt idx="5930">
                  <c:v>42184.671944444446</c:v>
                </c:pt>
                <c:pt idx="5931">
                  <c:v>42184.672638888893</c:v>
                </c:pt>
                <c:pt idx="5932">
                  <c:v>42184.673333333325</c:v>
                </c:pt>
                <c:pt idx="5933">
                  <c:v>42184.674027777779</c:v>
                </c:pt>
                <c:pt idx="5934">
                  <c:v>42184.674722222226</c:v>
                </c:pt>
                <c:pt idx="5935">
                  <c:v>42184.675416666651</c:v>
                </c:pt>
                <c:pt idx="5936">
                  <c:v>42184.676111111105</c:v>
                </c:pt>
                <c:pt idx="5937">
                  <c:v>42184.676805555559</c:v>
                </c:pt>
                <c:pt idx="5938">
                  <c:v>42184.677499999998</c:v>
                </c:pt>
                <c:pt idx="5939">
                  <c:v>42184.678194444459</c:v>
                </c:pt>
                <c:pt idx="5940">
                  <c:v>42184.678888888891</c:v>
                </c:pt>
                <c:pt idx="5941">
                  <c:v>42184.679583333324</c:v>
                </c:pt>
                <c:pt idx="5942">
                  <c:v>42184.680277777792</c:v>
                </c:pt>
                <c:pt idx="5943">
                  <c:v>42184.680972222232</c:v>
                </c:pt>
                <c:pt idx="5944">
                  <c:v>42184.681666666649</c:v>
                </c:pt>
                <c:pt idx="5945">
                  <c:v>42184.682361111096</c:v>
                </c:pt>
                <c:pt idx="5946">
                  <c:v>42184.683055555557</c:v>
                </c:pt>
                <c:pt idx="5947">
                  <c:v>42184.683749999997</c:v>
                </c:pt>
                <c:pt idx="5948">
                  <c:v>42184.684444444443</c:v>
                </c:pt>
                <c:pt idx="5949">
                  <c:v>42184.68513888889</c:v>
                </c:pt>
                <c:pt idx="5950">
                  <c:v>42184.685833333337</c:v>
                </c:pt>
                <c:pt idx="5951">
                  <c:v>42184.686527777783</c:v>
                </c:pt>
                <c:pt idx="5952">
                  <c:v>42184.687222222223</c:v>
                </c:pt>
                <c:pt idx="5953">
                  <c:v>42184.687916666655</c:v>
                </c:pt>
                <c:pt idx="5954">
                  <c:v>42184.688611111109</c:v>
                </c:pt>
                <c:pt idx="5955">
                  <c:v>42184.689305555556</c:v>
                </c:pt>
                <c:pt idx="5956">
                  <c:v>42184.69</c:v>
                </c:pt>
                <c:pt idx="5957">
                  <c:v>42184.690694444442</c:v>
                </c:pt>
                <c:pt idx="5958">
                  <c:v>42184.691388888874</c:v>
                </c:pt>
                <c:pt idx="5959">
                  <c:v>42184.692083333321</c:v>
                </c:pt>
                <c:pt idx="5960">
                  <c:v>42184.692777777775</c:v>
                </c:pt>
                <c:pt idx="5961">
                  <c:v>42184.693472222207</c:v>
                </c:pt>
                <c:pt idx="5962">
                  <c:v>42184.694166666639</c:v>
                </c:pt>
                <c:pt idx="5963">
                  <c:v>42184.6948611111</c:v>
                </c:pt>
                <c:pt idx="5964">
                  <c:v>42184.695555555554</c:v>
                </c:pt>
                <c:pt idx="5965">
                  <c:v>42184.696250000001</c:v>
                </c:pt>
                <c:pt idx="5966">
                  <c:v>42184.696944444448</c:v>
                </c:pt>
                <c:pt idx="5967">
                  <c:v>42184.697638888887</c:v>
                </c:pt>
                <c:pt idx="5968">
                  <c:v>42184.698333333334</c:v>
                </c:pt>
                <c:pt idx="5969">
                  <c:v>42184.699027777766</c:v>
                </c:pt>
                <c:pt idx="5970">
                  <c:v>42184.699722222198</c:v>
                </c:pt>
                <c:pt idx="5971">
                  <c:v>42184.700416666652</c:v>
                </c:pt>
                <c:pt idx="5972">
                  <c:v>42184.701111111084</c:v>
                </c:pt>
                <c:pt idx="5973">
                  <c:v>42184.701805555538</c:v>
                </c:pt>
                <c:pt idx="5974">
                  <c:v>42184.702499999999</c:v>
                </c:pt>
                <c:pt idx="5975">
                  <c:v>42184.703194444446</c:v>
                </c:pt>
                <c:pt idx="5976">
                  <c:v>42184.703888888886</c:v>
                </c:pt>
                <c:pt idx="5977">
                  <c:v>42184.704583333325</c:v>
                </c:pt>
                <c:pt idx="5978">
                  <c:v>42184.705277777779</c:v>
                </c:pt>
                <c:pt idx="5979">
                  <c:v>42184.705972222226</c:v>
                </c:pt>
                <c:pt idx="5980">
                  <c:v>42184.706666666651</c:v>
                </c:pt>
                <c:pt idx="5981">
                  <c:v>42184.707361111083</c:v>
                </c:pt>
                <c:pt idx="5982">
                  <c:v>42184.708055555559</c:v>
                </c:pt>
                <c:pt idx="5983">
                  <c:v>42184.708749999998</c:v>
                </c:pt>
                <c:pt idx="5984">
                  <c:v>42184.709444444445</c:v>
                </c:pt>
                <c:pt idx="5985">
                  <c:v>42184.710138888891</c:v>
                </c:pt>
                <c:pt idx="5986">
                  <c:v>42184.710833333331</c:v>
                </c:pt>
                <c:pt idx="5987">
                  <c:v>42184.711527777778</c:v>
                </c:pt>
                <c:pt idx="5988">
                  <c:v>42184.712222222232</c:v>
                </c:pt>
                <c:pt idx="5989">
                  <c:v>42184.712916666664</c:v>
                </c:pt>
                <c:pt idx="5990">
                  <c:v>42184.713611111096</c:v>
                </c:pt>
                <c:pt idx="5991">
                  <c:v>42184.714305555557</c:v>
                </c:pt>
                <c:pt idx="5992">
                  <c:v>42184.715000000004</c:v>
                </c:pt>
                <c:pt idx="5993">
                  <c:v>42184.715694444443</c:v>
                </c:pt>
                <c:pt idx="5994">
                  <c:v>42184.71638888889</c:v>
                </c:pt>
                <c:pt idx="5995">
                  <c:v>42184.717083333322</c:v>
                </c:pt>
                <c:pt idx="5996">
                  <c:v>42184.717777777776</c:v>
                </c:pt>
                <c:pt idx="5997">
                  <c:v>42184.718472222223</c:v>
                </c:pt>
                <c:pt idx="5998">
                  <c:v>42184.719166666648</c:v>
                </c:pt>
                <c:pt idx="5999">
                  <c:v>42184.719861111094</c:v>
                </c:pt>
                <c:pt idx="6000">
                  <c:v>42184.720555555556</c:v>
                </c:pt>
                <c:pt idx="6001">
                  <c:v>42184.721249999995</c:v>
                </c:pt>
                <c:pt idx="6002">
                  <c:v>42184.721944444434</c:v>
                </c:pt>
                <c:pt idx="6003">
                  <c:v>42184.722638888888</c:v>
                </c:pt>
                <c:pt idx="6004">
                  <c:v>42184.723333333321</c:v>
                </c:pt>
                <c:pt idx="6005">
                  <c:v>42184.724027777775</c:v>
                </c:pt>
                <c:pt idx="6006">
                  <c:v>42184.724722222207</c:v>
                </c:pt>
                <c:pt idx="6007">
                  <c:v>42184.725416666639</c:v>
                </c:pt>
                <c:pt idx="6008">
                  <c:v>42184.7261111111</c:v>
                </c:pt>
                <c:pt idx="6009">
                  <c:v>42184.726805555554</c:v>
                </c:pt>
                <c:pt idx="6010">
                  <c:v>42184.727499999994</c:v>
                </c:pt>
                <c:pt idx="6011">
                  <c:v>42184.728194444448</c:v>
                </c:pt>
                <c:pt idx="6012">
                  <c:v>42184.728888888887</c:v>
                </c:pt>
                <c:pt idx="6013">
                  <c:v>42184.729583333319</c:v>
                </c:pt>
                <c:pt idx="6014">
                  <c:v>42184.73027777778</c:v>
                </c:pt>
                <c:pt idx="6015">
                  <c:v>42184.73097222222</c:v>
                </c:pt>
                <c:pt idx="6016">
                  <c:v>42184.731666666637</c:v>
                </c:pt>
                <c:pt idx="6017">
                  <c:v>42184.732361111084</c:v>
                </c:pt>
                <c:pt idx="6018">
                  <c:v>42184.733055555538</c:v>
                </c:pt>
                <c:pt idx="6019">
                  <c:v>42184.733749999985</c:v>
                </c:pt>
                <c:pt idx="6020">
                  <c:v>42184.734444444446</c:v>
                </c:pt>
                <c:pt idx="6021">
                  <c:v>42184.735138888886</c:v>
                </c:pt>
                <c:pt idx="6022">
                  <c:v>42184.735833333325</c:v>
                </c:pt>
                <c:pt idx="6023">
                  <c:v>42184.736527777779</c:v>
                </c:pt>
                <c:pt idx="6024">
                  <c:v>42184.737222222226</c:v>
                </c:pt>
                <c:pt idx="6025">
                  <c:v>42184.737916666651</c:v>
                </c:pt>
                <c:pt idx="6026">
                  <c:v>42184.738611111105</c:v>
                </c:pt>
                <c:pt idx="6027">
                  <c:v>42184.739305555544</c:v>
                </c:pt>
                <c:pt idx="6028">
                  <c:v>42184.74</c:v>
                </c:pt>
                <c:pt idx="6029">
                  <c:v>42184.740694444459</c:v>
                </c:pt>
                <c:pt idx="6030">
                  <c:v>42184.741388888884</c:v>
                </c:pt>
                <c:pt idx="6031">
                  <c:v>42184.742083333324</c:v>
                </c:pt>
                <c:pt idx="6032">
                  <c:v>42184.742777777778</c:v>
                </c:pt>
                <c:pt idx="6033">
                  <c:v>42184.743472222224</c:v>
                </c:pt>
                <c:pt idx="6034">
                  <c:v>42184.744166666649</c:v>
                </c:pt>
                <c:pt idx="6035">
                  <c:v>42184.744861111096</c:v>
                </c:pt>
                <c:pt idx="6036">
                  <c:v>42184.745555555557</c:v>
                </c:pt>
                <c:pt idx="6037">
                  <c:v>42184.746250000011</c:v>
                </c:pt>
                <c:pt idx="6038">
                  <c:v>42184.746944444443</c:v>
                </c:pt>
                <c:pt idx="6039">
                  <c:v>42184.74763888889</c:v>
                </c:pt>
                <c:pt idx="6040">
                  <c:v>42184.748333333337</c:v>
                </c:pt>
                <c:pt idx="6041">
                  <c:v>42184.749027777776</c:v>
                </c:pt>
                <c:pt idx="6042">
                  <c:v>42184.749722222208</c:v>
                </c:pt>
                <c:pt idx="6043">
                  <c:v>42184.750416666655</c:v>
                </c:pt>
                <c:pt idx="6044">
                  <c:v>42184.751111111094</c:v>
                </c:pt>
                <c:pt idx="6045">
                  <c:v>42184.751805555556</c:v>
                </c:pt>
                <c:pt idx="6046">
                  <c:v>42184.752500000002</c:v>
                </c:pt>
                <c:pt idx="6047">
                  <c:v>42184.753194444442</c:v>
                </c:pt>
                <c:pt idx="6048">
                  <c:v>42184.753888888888</c:v>
                </c:pt>
                <c:pt idx="6049">
                  <c:v>42184.754583333335</c:v>
                </c:pt>
                <c:pt idx="6050">
                  <c:v>42184.755277777782</c:v>
                </c:pt>
                <c:pt idx="6051">
                  <c:v>42184.755972222221</c:v>
                </c:pt>
                <c:pt idx="6052">
                  <c:v>42184.756666666653</c:v>
                </c:pt>
                <c:pt idx="6053">
                  <c:v>42184.7573611111</c:v>
                </c:pt>
                <c:pt idx="6054">
                  <c:v>42184.758055555561</c:v>
                </c:pt>
                <c:pt idx="6055">
                  <c:v>42184.758750000001</c:v>
                </c:pt>
                <c:pt idx="6056">
                  <c:v>42184.759444444448</c:v>
                </c:pt>
                <c:pt idx="6057">
                  <c:v>42184.760138888887</c:v>
                </c:pt>
                <c:pt idx="6058">
                  <c:v>42184.760833333334</c:v>
                </c:pt>
                <c:pt idx="6059">
                  <c:v>42184.761527777766</c:v>
                </c:pt>
                <c:pt idx="6060">
                  <c:v>42184.76222222222</c:v>
                </c:pt>
                <c:pt idx="6061">
                  <c:v>42184.762916666652</c:v>
                </c:pt>
                <c:pt idx="6062">
                  <c:v>42184.763611111084</c:v>
                </c:pt>
                <c:pt idx="6063">
                  <c:v>42184.764305555538</c:v>
                </c:pt>
                <c:pt idx="6064">
                  <c:v>42184.764999999999</c:v>
                </c:pt>
                <c:pt idx="6065">
                  <c:v>42184.765694444446</c:v>
                </c:pt>
                <c:pt idx="6066">
                  <c:v>42184.766388888886</c:v>
                </c:pt>
                <c:pt idx="6067">
                  <c:v>42184.767083333303</c:v>
                </c:pt>
                <c:pt idx="6068">
                  <c:v>42184.767777777764</c:v>
                </c:pt>
                <c:pt idx="6069">
                  <c:v>42184.768472222226</c:v>
                </c:pt>
                <c:pt idx="6070">
                  <c:v>42184.769166666636</c:v>
                </c:pt>
                <c:pt idx="6071">
                  <c:v>42184.769861111083</c:v>
                </c:pt>
                <c:pt idx="6072">
                  <c:v>42184.770555555559</c:v>
                </c:pt>
                <c:pt idx="6073">
                  <c:v>42184.771249999998</c:v>
                </c:pt>
                <c:pt idx="6074">
                  <c:v>42184.771944444445</c:v>
                </c:pt>
                <c:pt idx="6075">
                  <c:v>42184.772638888891</c:v>
                </c:pt>
                <c:pt idx="6076">
                  <c:v>42184.773333333324</c:v>
                </c:pt>
                <c:pt idx="6077">
                  <c:v>42184.774027777778</c:v>
                </c:pt>
                <c:pt idx="6078">
                  <c:v>42184.774722222224</c:v>
                </c:pt>
                <c:pt idx="6079">
                  <c:v>42184.775416666649</c:v>
                </c:pt>
                <c:pt idx="6080">
                  <c:v>42184.776111111096</c:v>
                </c:pt>
                <c:pt idx="6081">
                  <c:v>42184.776805555557</c:v>
                </c:pt>
                <c:pt idx="6082">
                  <c:v>42184.777499999997</c:v>
                </c:pt>
                <c:pt idx="6083">
                  <c:v>42184.778194444443</c:v>
                </c:pt>
                <c:pt idx="6084">
                  <c:v>42184.77888888889</c:v>
                </c:pt>
                <c:pt idx="6085">
                  <c:v>42184.779583333322</c:v>
                </c:pt>
                <c:pt idx="6086">
                  <c:v>42184.780277777783</c:v>
                </c:pt>
                <c:pt idx="6087">
                  <c:v>42184.780972222223</c:v>
                </c:pt>
                <c:pt idx="6088">
                  <c:v>42184.781666666648</c:v>
                </c:pt>
                <c:pt idx="6089">
                  <c:v>42184.782361111094</c:v>
                </c:pt>
                <c:pt idx="6090">
                  <c:v>42184.783055555556</c:v>
                </c:pt>
                <c:pt idx="6091">
                  <c:v>42184.783749999995</c:v>
                </c:pt>
                <c:pt idx="6092">
                  <c:v>42184.784444444442</c:v>
                </c:pt>
                <c:pt idx="6093">
                  <c:v>42184.785138888888</c:v>
                </c:pt>
                <c:pt idx="6094">
                  <c:v>42184.785833333335</c:v>
                </c:pt>
                <c:pt idx="6095">
                  <c:v>42184.786527777782</c:v>
                </c:pt>
                <c:pt idx="6096">
                  <c:v>42184.787222222221</c:v>
                </c:pt>
                <c:pt idx="6097">
                  <c:v>42184.787916666653</c:v>
                </c:pt>
                <c:pt idx="6098">
                  <c:v>42184.788611111115</c:v>
                </c:pt>
                <c:pt idx="6099">
                  <c:v>42184.789305555554</c:v>
                </c:pt>
                <c:pt idx="6100">
                  <c:v>42184.79</c:v>
                </c:pt>
                <c:pt idx="6101">
                  <c:v>42184.790694444448</c:v>
                </c:pt>
                <c:pt idx="6102">
                  <c:v>42184.791388888872</c:v>
                </c:pt>
                <c:pt idx="6103">
                  <c:v>42184.792083333319</c:v>
                </c:pt>
                <c:pt idx="6104">
                  <c:v>42184.792777777766</c:v>
                </c:pt>
                <c:pt idx="6105">
                  <c:v>42184.793472222198</c:v>
                </c:pt>
                <c:pt idx="6106">
                  <c:v>42184.794166666637</c:v>
                </c:pt>
                <c:pt idx="6107">
                  <c:v>42184.794861111084</c:v>
                </c:pt>
                <c:pt idx="6108">
                  <c:v>42184.795555555538</c:v>
                </c:pt>
                <c:pt idx="6109">
                  <c:v>42184.796249999999</c:v>
                </c:pt>
                <c:pt idx="6110">
                  <c:v>42184.796944444446</c:v>
                </c:pt>
                <c:pt idx="6111">
                  <c:v>42184.797638888886</c:v>
                </c:pt>
                <c:pt idx="6112">
                  <c:v>42184.798333333325</c:v>
                </c:pt>
                <c:pt idx="6113">
                  <c:v>42184.799027777764</c:v>
                </c:pt>
                <c:pt idx="6114">
                  <c:v>42184.799722222204</c:v>
                </c:pt>
                <c:pt idx="6115">
                  <c:v>42184.800416666665</c:v>
                </c:pt>
                <c:pt idx="6116">
                  <c:v>42184.801111111105</c:v>
                </c:pt>
                <c:pt idx="6117">
                  <c:v>42184.801805555559</c:v>
                </c:pt>
                <c:pt idx="6118">
                  <c:v>42184.802500000013</c:v>
                </c:pt>
                <c:pt idx="6119">
                  <c:v>42184.803194444459</c:v>
                </c:pt>
                <c:pt idx="6120">
                  <c:v>42184.803888888891</c:v>
                </c:pt>
                <c:pt idx="6121">
                  <c:v>42184.804583333331</c:v>
                </c:pt>
                <c:pt idx="6122">
                  <c:v>42184.805277777792</c:v>
                </c:pt>
                <c:pt idx="6123">
                  <c:v>42184.805972222232</c:v>
                </c:pt>
                <c:pt idx="6124">
                  <c:v>42184.806666666664</c:v>
                </c:pt>
                <c:pt idx="6125">
                  <c:v>42184.807361111096</c:v>
                </c:pt>
                <c:pt idx="6126">
                  <c:v>42184.808055555572</c:v>
                </c:pt>
                <c:pt idx="6127">
                  <c:v>42184.808750000011</c:v>
                </c:pt>
                <c:pt idx="6128">
                  <c:v>42184.809444444443</c:v>
                </c:pt>
                <c:pt idx="6129">
                  <c:v>42184.810138888904</c:v>
                </c:pt>
                <c:pt idx="6130">
                  <c:v>42184.810833333351</c:v>
                </c:pt>
                <c:pt idx="6131">
                  <c:v>42184.811527777783</c:v>
                </c:pt>
                <c:pt idx="6132">
                  <c:v>42184.812222222237</c:v>
                </c:pt>
                <c:pt idx="6133">
                  <c:v>42184.812916666669</c:v>
                </c:pt>
                <c:pt idx="6134">
                  <c:v>42184.813611111109</c:v>
                </c:pt>
                <c:pt idx="6135">
                  <c:v>42184.814305555563</c:v>
                </c:pt>
                <c:pt idx="6136">
                  <c:v>42184.815000000002</c:v>
                </c:pt>
                <c:pt idx="6137">
                  <c:v>42184.815694444456</c:v>
                </c:pt>
                <c:pt idx="6138">
                  <c:v>42184.816388888903</c:v>
                </c:pt>
                <c:pt idx="6139">
                  <c:v>42184.817083333335</c:v>
                </c:pt>
                <c:pt idx="6140">
                  <c:v>42184.817777777782</c:v>
                </c:pt>
                <c:pt idx="6141">
                  <c:v>42184.818472222236</c:v>
                </c:pt>
                <c:pt idx="6142">
                  <c:v>42184.819166666653</c:v>
                </c:pt>
                <c:pt idx="6143">
                  <c:v>42184.819861111115</c:v>
                </c:pt>
                <c:pt idx="6144">
                  <c:v>42184.820555555561</c:v>
                </c:pt>
                <c:pt idx="6145">
                  <c:v>42184.821250000001</c:v>
                </c:pt>
                <c:pt idx="6146">
                  <c:v>42184.821944444448</c:v>
                </c:pt>
                <c:pt idx="6147">
                  <c:v>42184.822638888902</c:v>
                </c:pt>
                <c:pt idx="6148">
                  <c:v>42184.823333333334</c:v>
                </c:pt>
                <c:pt idx="6149">
                  <c:v>42184.82402777778</c:v>
                </c:pt>
                <c:pt idx="6150">
                  <c:v>42184.82472222222</c:v>
                </c:pt>
                <c:pt idx="6151">
                  <c:v>42184.825416666652</c:v>
                </c:pt>
                <c:pt idx="6152">
                  <c:v>42184.826111111106</c:v>
                </c:pt>
                <c:pt idx="6153">
                  <c:v>42184.826805555553</c:v>
                </c:pt>
                <c:pt idx="6154">
                  <c:v>42184.827499999999</c:v>
                </c:pt>
                <c:pt idx="6155">
                  <c:v>42184.828194444461</c:v>
                </c:pt>
                <c:pt idx="6156">
                  <c:v>42184.828888888893</c:v>
                </c:pt>
                <c:pt idx="6157">
                  <c:v>42184.829583333325</c:v>
                </c:pt>
                <c:pt idx="6158">
                  <c:v>42184.830277777794</c:v>
                </c:pt>
                <c:pt idx="6159">
                  <c:v>42184.830972222233</c:v>
                </c:pt>
                <c:pt idx="6160">
                  <c:v>42184.831666666651</c:v>
                </c:pt>
                <c:pt idx="6161">
                  <c:v>42184.832361111105</c:v>
                </c:pt>
                <c:pt idx="6162">
                  <c:v>42184.833055555559</c:v>
                </c:pt>
                <c:pt idx="6163">
                  <c:v>42184.833749999998</c:v>
                </c:pt>
                <c:pt idx="6164">
                  <c:v>42184.834444444459</c:v>
                </c:pt>
                <c:pt idx="6165">
                  <c:v>42184.835138888891</c:v>
                </c:pt>
                <c:pt idx="6166">
                  <c:v>42184.835833333331</c:v>
                </c:pt>
                <c:pt idx="6167">
                  <c:v>42184.836527777792</c:v>
                </c:pt>
                <c:pt idx="6168">
                  <c:v>42184.837222222232</c:v>
                </c:pt>
                <c:pt idx="6169">
                  <c:v>42184.837916666664</c:v>
                </c:pt>
                <c:pt idx="6170">
                  <c:v>42184.83861111111</c:v>
                </c:pt>
                <c:pt idx="6171">
                  <c:v>42184.839305555557</c:v>
                </c:pt>
                <c:pt idx="6172">
                  <c:v>42184.840000000011</c:v>
                </c:pt>
                <c:pt idx="6173">
                  <c:v>42184.840694444465</c:v>
                </c:pt>
                <c:pt idx="6174">
                  <c:v>42184.84138888889</c:v>
                </c:pt>
                <c:pt idx="6175">
                  <c:v>42184.842083333337</c:v>
                </c:pt>
                <c:pt idx="6176">
                  <c:v>42184.842777777783</c:v>
                </c:pt>
                <c:pt idx="6177">
                  <c:v>42184.843472222223</c:v>
                </c:pt>
                <c:pt idx="6178">
                  <c:v>42184.844166666655</c:v>
                </c:pt>
                <c:pt idx="6179">
                  <c:v>42184.844861111109</c:v>
                </c:pt>
                <c:pt idx="6180">
                  <c:v>42184.845555555563</c:v>
                </c:pt>
                <c:pt idx="6181">
                  <c:v>42184.846250000017</c:v>
                </c:pt>
                <c:pt idx="6182">
                  <c:v>42184.846944444456</c:v>
                </c:pt>
                <c:pt idx="6183">
                  <c:v>42184.847638888903</c:v>
                </c:pt>
                <c:pt idx="6184">
                  <c:v>42184.848333333342</c:v>
                </c:pt>
                <c:pt idx="6185">
                  <c:v>42184.849027777782</c:v>
                </c:pt>
                <c:pt idx="6186">
                  <c:v>42184.849722222221</c:v>
                </c:pt>
                <c:pt idx="6187">
                  <c:v>42184.850416666668</c:v>
                </c:pt>
                <c:pt idx="6188">
                  <c:v>42184.851111111115</c:v>
                </c:pt>
                <c:pt idx="6189">
                  <c:v>42184.851805555561</c:v>
                </c:pt>
                <c:pt idx="6190">
                  <c:v>42184.852500000015</c:v>
                </c:pt>
                <c:pt idx="6191">
                  <c:v>42184.853194444469</c:v>
                </c:pt>
                <c:pt idx="6192">
                  <c:v>42184.853888888902</c:v>
                </c:pt>
                <c:pt idx="6193">
                  <c:v>42184.854583333341</c:v>
                </c:pt>
                <c:pt idx="6194">
                  <c:v>42184.855277777795</c:v>
                </c:pt>
                <c:pt idx="6195">
                  <c:v>42184.855972222234</c:v>
                </c:pt>
                <c:pt idx="6196">
                  <c:v>42184.856666666667</c:v>
                </c:pt>
                <c:pt idx="6197">
                  <c:v>42184.857361111106</c:v>
                </c:pt>
                <c:pt idx="6198">
                  <c:v>42184.858055555567</c:v>
                </c:pt>
                <c:pt idx="6199">
                  <c:v>42184.858750000014</c:v>
                </c:pt>
                <c:pt idx="6200">
                  <c:v>42184.859444444461</c:v>
                </c:pt>
                <c:pt idx="6201">
                  <c:v>42184.860138888893</c:v>
                </c:pt>
                <c:pt idx="6202">
                  <c:v>42184.860833333332</c:v>
                </c:pt>
                <c:pt idx="6203">
                  <c:v>42184.861527777779</c:v>
                </c:pt>
                <c:pt idx="6204">
                  <c:v>42184.862222222233</c:v>
                </c:pt>
                <c:pt idx="6205">
                  <c:v>42184.862916666665</c:v>
                </c:pt>
                <c:pt idx="6206">
                  <c:v>42184.863611111105</c:v>
                </c:pt>
                <c:pt idx="6207">
                  <c:v>42184.864305555559</c:v>
                </c:pt>
                <c:pt idx="6208">
                  <c:v>42184.865000000005</c:v>
                </c:pt>
                <c:pt idx="6209">
                  <c:v>42184.865694444459</c:v>
                </c:pt>
                <c:pt idx="6210">
                  <c:v>42184.866388888891</c:v>
                </c:pt>
                <c:pt idx="6211">
                  <c:v>42184.867083333324</c:v>
                </c:pt>
                <c:pt idx="6212">
                  <c:v>42184.867777777778</c:v>
                </c:pt>
                <c:pt idx="6213">
                  <c:v>42184.868472222232</c:v>
                </c:pt>
                <c:pt idx="6214">
                  <c:v>42184.869166666649</c:v>
                </c:pt>
                <c:pt idx="6215">
                  <c:v>42184.869861111096</c:v>
                </c:pt>
                <c:pt idx="6216">
                  <c:v>42184.870555555572</c:v>
                </c:pt>
                <c:pt idx="6217">
                  <c:v>42184.871250000011</c:v>
                </c:pt>
                <c:pt idx="6218">
                  <c:v>42184.871944444443</c:v>
                </c:pt>
                <c:pt idx="6219">
                  <c:v>42184.872638888904</c:v>
                </c:pt>
                <c:pt idx="6220">
                  <c:v>42184.873333333337</c:v>
                </c:pt>
                <c:pt idx="6221">
                  <c:v>42184.874027777783</c:v>
                </c:pt>
                <c:pt idx="6222">
                  <c:v>42184.874722222223</c:v>
                </c:pt>
                <c:pt idx="6223">
                  <c:v>42184.875416666655</c:v>
                </c:pt>
                <c:pt idx="6224">
                  <c:v>42184.876111111109</c:v>
                </c:pt>
                <c:pt idx="6225">
                  <c:v>42184.876805555563</c:v>
                </c:pt>
                <c:pt idx="6226">
                  <c:v>42184.877500000002</c:v>
                </c:pt>
                <c:pt idx="6227">
                  <c:v>42184.878194444456</c:v>
                </c:pt>
                <c:pt idx="6228">
                  <c:v>42184.878888888903</c:v>
                </c:pt>
                <c:pt idx="6229">
                  <c:v>42184.879583333335</c:v>
                </c:pt>
                <c:pt idx="6230">
                  <c:v>42184.880277777796</c:v>
                </c:pt>
                <c:pt idx="6231">
                  <c:v>42184.880972222236</c:v>
                </c:pt>
                <c:pt idx="6232">
                  <c:v>42184.881666666653</c:v>
                </c:pt>
                <c:pt idx="6233">
                  <c:v>42184.882361111115</c:v>
                </c:pt>
                <c:pt idx="6234">
                  <c:v>42184.883055555561</c:v>
                </c:pt>
                <c:pt idx="6235">
                  <c:v>42184.883750000001</c:v>
                </c:pt>
                <c:pt idx="6236">
                  <c:v>42184.884444444469</c:v>
                </c:pt>
                <c:pt idx="6237">
                  <c:v>42184.885138888902</c:v>
                </c:pt>
                <c:pt idx="6238">
                  <c:v>42184.885833333341</c:v>
                </c:pt>
                <c:pt idx="6239">
                  <c:v>42184.886527777795</c:v>
                </c:pt>
                <c:pt idx="6240">
                  <c:v>42184.887222222234</c:v>
                </c:pt>
                <c:pt idx="6241">
                  <c:v>42184.887916666667</c:v>
                </c:pt>
                <c:pt idx="6242">
                  <c:v>42184.888611111113</c:v>
                </c:pt>
                <c:pt idx="6243">
                  <c:v>42184.889305555553</c:v>
                </c:pt>
                <c:pt idx="6244">
                  <c:v>42184.89</c:v>
                </c:pt>
                <c:pt idx="6245">
                  <c:v>42184.890694444461</c:v>
                </c:pt>
                <c:pt idx="6246">
                  <c:v>42184.891388888886</c:v>
                </c:pt>
                <c:pt idx="6247">
                  <c:v>42184.892083333325</c:v>
                </c:pt>
                <c:pt idx="6248">
                  <c:v>42184.892777777779</c:v>
                </c:pt>
                <c:pt idx="6249">
                  <c:v>42184.893472222226</c:v>
                </c:pt>
                <c:pt idx="6250">
                  <c:v>42184.894166666651</c:v>
                </c:pt>
                <c:pt idx="6251">
                  <c:v>42184.894861111105</c:v>
                </c:pt>
                <c:pt idx="6252">
                  <c:v>42184.895555555559</c:v>
                </c:pt>
                <c:pt idx="6253">
                  <c:v>42184.896250000013</c:v>
                </c:pt>
                <c:pt idx="6254">
                  <c:v>42184.896944444459</c:v>
                </c:pt>
                <c:pt idx="6255">
                  <c:v>42184.897638888891</c:v>
                </c:pt>
                <c:pt idx="6256">
                  <c:v>42184.898333333331</c:v>
                </c:pt>
                <c:pt idx="6257">
                  <c:v>42184.899027777778</c:v>
                </c:pt>
                <c:pt idx="6258">
                  <c:v>42184.899722222224</c:v>
                </c:pt>
                <c:pt idx="6259">
                  <c:v>42184.900416666664</c:v>
                </c:pt>
                <c:pt idx="6260">
                  <c:v>42184.901111111096</c:v>
                </c:pt>
                <c:pt idx="6261">
                  <c:v>42184.901805555557</c:v>
                </c:pt>
                <c:pt idx="6262">
                  <c:v>42184.902500000011</c:v>
                </c:pt>
                <c:pt idx="6263">
                  <c:v>42184.903194444443</c:v>
                </c:pt>
                <c:pt idx="6264">
                  <c:v>42184.90388888889</c:v>
                </c:pt>
                <c:pt idx="6265">
                  <c:v>42184.904583333337</c:v>
                </c:pt>
                <c:pt idx="6266">
                  <c:v>42184.905277777783</c:v>
                </c:pt>
                <c:pt idx="6267">
                  <c:v>42184.905972222223</c:v>
                </c:pt>
                <c:pt idx="6268">
                  <c:v>42184.906666666655</c:v>
                </c:pt>
                <c:pt idx="6269">
                  <c:v>42184.907361111094</c:v>
                </c:pt>
                <c:pt idx="6270">
                  <c:v>42184.908055555563</c:v>
                </c:pt>
                <c:pt idx="6271">
                  <c:v>42184.908750000002</c:v>
                </c:pt>
                <c:pt idx="6272">
                  <c:v>42184.909444444442</c:v>
                </c:pt>
                <c:pt idx="6273">
                  <c:v>42184.910138888903</c:v>
                </c:pt>
                <c:pt idx="6274">
                  <c:v>42184.910833333342</c:v>
                </c:pt>
                <c:pt idx="6275">
                  <c:v>42184.911527777782</c:v>
                </c:pt>
                <c:pt idx="6276">
                  <c:v>42184.912222222236</c:v>
                </c:pt>
                <c:pt idx="6277">
                  <c:v>42184.912916666668</c:v>
                </c:pt>
                <c:pt idx="6278">
                  <c:v>42184.913611111115</c:v>
                </c:pt>
                <c:pt idx="6279">
                  <c:v>42184.914305555561</c:v>
                </c:pt>
                <c:pt idx="6280">
                  <c:v>42184.915000000001</c:v>
                </c:pt>
                <c:pt idx="6281">
                  <c:v>42184.915694444469</c:v>
                </c:pt>
                <c:pt idx="6282">
                  <c:v>42184.916388888902</c:v>
                </c:pt>
                <c:pt idx="6283">
                  <c:v>42184.917083333334</c:v>
                </c:pt>
                <c:pt idx="6284">
                  <c:v>42184.91777777778</c:v>
                </c:pt>
                <c:pt idx="6285">
                  <c:v>42184.918472222234</c:v>
                </c:pt>
                <c:pt idx="6286">
                  <c:v>42184.919166666652</c:v>
                </c:pt>
                <c:pt idx="6287">
                  <c:v>42184.919861111106</c:v>
                </c:pt>
                <c:pt idx="6288">
                  <c:v>42184.920555555553</c:v>
                </c:pt>
                <c:pt idx="6289">
                  <c:v>42184.921249999999</c:v>
                </c:pt>
                <c:pt idx="6290">
                  <c:v>42184.921944444446</c:v>
                </c:pt>
                <c:pt idx="6291">
                  <c:v>42184.922638888893</c:v>
                </c:pt>
                <c:pt idx="6292">
                  <c:v>42184.923333333325</c:v>
                </c:pt>
                <c:pt idx="6293">
                  <c:v>42184.924027777779</c:v>
                </c:pt>
                <c:pt idx="6294">
                  <c:v>42184.924722222226</c:v>
                </c:pt>
                <c:pt idx="6295">
                  <c:v>42184.925416666651</c:v>
                </c:pt>
                <c:pt idx="6296">
                  <c:v>42184.926111111105</c:v>
                </c:pt>
                <c:pt idx="6297">
                  <c:v>42184.926805555559</c:v>
                </c:pt>
                <c:pt idx="6298">
                  <c:v>42184.927499999998</c:v>
                </c:pt>
                <c:pt idx="6299">
                  <c:v>42184.928194444459</c:v>
                </c:pt>
                <c:pt idx="6300">
                  <c:v>42184.928888888891</c:v>
                </c:pt>
                <c:pt idx="6301">
                  <c:v>42184.929583333324</c:v>
                </c:pt>
                <c:pt idx="6302">
                  <c:v>42184.930277777792</c:v>
                </c:pt>
                <c:pt idx="6303">
                  <c:v>42184.930972222232</c:v>
                </c:pt>
                <c:pt idx="6304">
                  <c:v>42184.931666666649</c:v>
                </c:pt>
                <c:pt idx="6305">
                  <c:v>42184.932361111096</c:v>
                </c:pt>
                <c:pt idx="6306">
                  <c:v>42184.933055555557</c:v>
                </c:pt>
                <c:pt idx="6307">
                  <c:v>42184.933749999997</c:v>
                </c:pt>
                <c:pt idx="6308">
                  <c:v>42184.934444444443</c:v>
                </c:pt>
                <c:pt idx="6309">
                  <c:v>42184.93513888889</c:v>
                </c:pt>
                <c:pt idx="6310">
                  <c:v>42184.935833333337</c:v>
                </c:pt>
                <c:pt idx="6311">
                  <c:v>42184.936527777783</c:v>
                </c:pt>
                <c:pt idx="6312">
                  <c:v>42184.937222222223</c:v>
                </c:pt>
                <c:pt idx="6313">
                  <c:v>42184.937916666655</c:v>
                </c:pt>
                <c:pt idx="6314">
                  <c:v>42184.938611111109</c:v>
                </c:pt>
                <c:pt idx="6315">
                  <c:v>42184.939305555556</c:v>
                </c:pt>
                <c:pt idx="6316">
                  <c:v>42184.94</c:v>
                </c:pt>
                <c:pt idx="6317">
                  <c:v>42184.940694444456</c:v>
                </c:pt>
                <c:pt idx="6318">
                  <c:v>42184.941388888888</c:v>
                </c:pt>
                <c:pt idx="6319">
                  <c:v>42184.942083333335</c:v>
                </c:pt>
                <c:pt idx="6320">
                  <c:v>42184.942777777782</c:v>
                </c:pt>
                <c:pt idx="6321">
                  <c:v>42184.943472222221</c:v>
                </c:pt>
                <c:pt idx="6322">
                  <c:v>42184.944166666653</c:v>
                </c:pt>
                <c:pt idx="6323">
                  <c:v>42184.944861111115</c:v>
                </c:pt>
                <c:pt idx="6324">
                  <c:v>42184.945555555561</c:v>
                </c:pt>
                <c:pt idx="6325">
                  <c:v>42184.946250000015</c:v>
                </c:pt>
                <c:pt idx="6326">
                  <c:v>42184.946944444469</c:v>
                </c:pt>
                <c:pt idx="6327">
                  <c:v>42184.947638888902</c:v>
                </c:pt>
                <c:pt idx="6328">
                  <c:v>42184.948333333341</c:v>
                </c:pt>
                <c:pt idx="6329">
                  <c:v>42184.94902777778</c:v>
                </c:pt>
                <c:pt idx="6330">
                  <c:v>42184.94972222222</c:v>
                </c:pt>
                <c:pt idx="6331">
                  <c:v>42184.950416666667</c:v>
                </c:pt>
                <c:pt idx="6332">
                  <c:v>42184.951111111106</c:v>
                </c:pt>
                <c:pt idx="6333">
                  <c:v>42184.951805555553</c:v>
                </c:pt>
                <c:pt idx="6334">
                  <c:v>42184.952500000014</c:v>
                </c:pt>
                <c:pt idx="6335">
                  <c:v>42184.953194444461</c:v>
                </c:pt>
                <c:pt idx="6336">
                  <c:v>42184.953888888893</c:v>
                </c:pt>
                <c:pt idx="6337">
                  <c:v>42184.954583333332</c:v>
                </c:pt>
                <c:pt idx="6338">
                  <c:v>42184.955277777794</c:v>
                </c:pt>
                <c:pt idx="6339">
                  <c:v>42184.955972222233</c:v>
                </c:pt>
                <c:pt idx="6340">
                  <c:v>42184.956666666665</c:v>
                </c:pt>
                <c:pt idx="6341">
                  <c:v>42184.957361111105</c:v>
                </c:pt>
                <c:pt idx="6342">
                  <c:v>42184.958055555573</c:v>
                </c:pt>
                <c:pt idx="6343">
                  <c:v>42184.958750000013</c:v>
                </c:pt>
                <c:pt idx="6344">
                  <c:v>42184.959444444459</c:v>
                </c:pt>
                <c:pt idx="6345">
                  <c:v>42184.960138888891</c:v>
                </c:pt>
                <c:pt idx="6346">
                  <c:v>42184.960833333331</c:v>
                </c:pt>
                <c:pt idx="6347">
                  <c:v>42184.961527777778</c:v>
                </c:pt>
                <c:pt idx="6348">
                  <c:v>42184.962222222232</c:v>
                </c:pt>
                <c:pt idx="6349">
                  <c:v>42184.962916666664</c:v>
                </c:pt>
                <c:pt idx="6350">
                  <c:v>42184.963611111096</c:v>
                </c:pt>
                <c:pt idx="6351">
                  <c:v>42184.964305555557</c:v>
                </c:pt>
                <c:pt idx="6352">
                  <c:v>42184.965000000004</c:v>
                </c:pt>
                <c:pt idx="6353">
                  <c:v>42184.965694444443</c:v>
                </c:pt>
                <c:pt idx="6354">
                  <c:v>42184.96638888889</c:v>
                </c:pt>
                <c:pt idx="6355">
                  <c:v>42184.967083333322</c:v>
                </c:pt>
                <c:pt idx="6356">
                  <c:v>42184.967777777776</c:v>
                </c:pt>
                <c:pt idx="6357">
                  <c:v>42184.968472222223</c:v>
                </c:pt>
                <c:pt idx="6358">
                  <c:v>42184.969166666648</c:v>
                </c:pt>
                <c:pt idx="6359">
                  <c:v>42184.969861111094</c:v>
                </c:pt>
                <c:pt idx="6360">
                  <c:v>42184.970555555563</c:v>
                </c:pt>
                <c:pt idx="6361">
                  <c:v>42184.971250000002</c:v>
                </c:pt>
                <c:pt idx="6362">
                  <c:v>42184.971944444442</c:v>
                </c:pt>
                <c:pt idx="6363">
                  <c:v>42184.972638888903</c:v>
                </c:pt>
                <c:pt idx="6364">
                  <c:v>42184.973333333335</c:v>
                </c:pt>
                <c:pt idx="6365">
                  <c:v>42184.974027777782</c:v>
                </c:pt>
                <c:pt idx="6366">
                  <c:v>42184.974722222221</c:v>
                </c:pt>
                <c:pt idx="6367">
                  <c:v>42184.975416666653</c:v>
                </c:pt>
                <c:pt idx="6368">
                  <c:v>42184.976111111115</c:v>
                </c:pt>
                <c:pt idx="6369">
                  <c:v>42184.976805555561</c:v>
                </c:pt>
                <c:pt idx="6370">
                  <c:v>42184.977500000001</c:v>
                </c:pt>
                <c:pt idx="6371">
                  <c:v>42184.978194444469</c:v>
                </c:pt>
                <c:pt idx="6372">
                  <c:v>42184.978888888902</c:v>
                </c:pt>
                <c:pt idx="6373">
                  <c:v>42184.979583333334</c:v>
                </c:pt>
                <c:pt idx="6374">
                  <c:v>42184.980277777795</c:v>
                </c:pt>
                <c:pt idx="6375">
                  <c:v>42184.980972222234</c:v>
                </c:pt>
                <c:pt idx="6376">
                  <c:v>42184.981666666652</c:v>
                </c:pt>
                <c:pt idx="6377">
                  <c:v>42184.982361111106</c:v>
                </c:pt>
                <c:pt idx="6378">
                  <c:v>42184.983055555553</c:v>
                </c:pt>
                <c:pt idx="6379">
                  <c:v>42184.983749999999</c:v>
                </c:pt>
                <c:pt idx="6380">
                  <c:v>42184.984444444461</c:v>
                </c:pt>
                <c:pt idx="6381">
                  <c:v>42184.985138888893</c:v>
                </c:pt>
                <c:pt idx="6382">
                  <c:v>42184.985833333332</c:v>
                </c:pt>
                <c:pt idx="6383">
                  <c:v>42184.986527777794</c:v>
                </c:pt>
                <c:pt idx="6384">
                  <c:v>42184.987222222233</c:v>
                </c:pt>
                <c:pt idx="6385">
                  <c:v>42184.987916666665</c:v>
                </c:pt>
                <c:pt idx="6386">
                  <c:v>42184.988611111112</c:v>
                </c:pt>
                <c:pt idx="6387">
                  <c:v>42184.989305555559</c:v>
                </c:pt>
                <c:pt idx="6388">
                  <c:v>42184.99</c:v>
                </c:pt>
                <c:pt idx="6389">
                  <c:v>42184.990694444459</c:v>
                </c:pt>
                <c:pt idx="6390">
                  <c:v>42184.991388888884</c:v>
                </c:pt>
                <c:pt idx="6391">
                  <c:v>42184.992083333324</c:v>
                </c:pt>
                <c:pt idx="6392">
                  <c:v>42184.992777777778</c:v>
                </c:pt>
                <c:pt idx="6393">
                  <c:v>42184.993472222224</c:v>
                </c:pt>
                <c:pt idx="6394">
                  <c:v>42184.994166666649</c:v>
                </c:pt>
                <c:pt idx="6395">
                  <c:v>42184.994861111096</c:v>
                </c:pt>
                <c:pt idx="6396">
                  <c:v>42184.995555555557</c:v>
                </c:pt>
                <c:pt idx="6397">
                  <c:v>42184.996250000011</c:v>
                </c:pt>
                <c:pt idx="6398">
                  <c:v>42184.996944444443</c:v>
                </c:pt>
                <c:pt idx="6399">
                  <c:v>42184.99763888889</c:v>
                </c:pt>
                <c:pt idx="6400">
                  <c:v>42184.998333333337</c:v>
                </c:pt>
                <c:pt idx="6401">
                  <c:v>42184.999027777776</c:v>
                </c:pt>
                <c:pt idx="6402">
                  <c:v>42184.999722222208</c:v>
                </c:pt>
                <c:pt idx="6403">
                  <c:v>42185.000416666655</c:v>
                </c:pt>
                <c:pt idx="6404">
                  <c:v>42185.001111111094</c:v>
                </c:pt>
                <c:pt idx="6405">
                  <c:v>42185.001805555556</c:v>
                </c:pt>
                <c:pt idx="6406">
                  <c:v>42185.002500000002</c:v>
                </c:pt>
                <c:pt idx="6407">
                  <c:v>42185.003194444442</c:v>
                </c:pt>
                <c:pt idx="6408">
                  <c:v>42185.003888888888</c:v>
                </c:pt>
                <c:pt idx="6409">
                  <c:v>42185.004583333335</c:v>
                </c:pt>
                <c:pt idx="6410">
                  <c:v>42185.005277777782</c:v>
                </c:pt>
                <c:pt idx="6411">
                  <c:v>42185.005972222221</c:v>
                </c:pt>
                <c:pt idx="6412">
                  <c:v>42185.006666666653</c:v>
                </c:pt>
                <c:pt idx="6413">
                  <c:v>42185.0073611111</c:v>
                </c:pt>
                <c:pt idx="6414">
                  <c:v>42185.008055555561</c:v>
                </c:pt>
                <c:pt idx="6415">
                  <c:v>42185.008750000001</c:v>
                </c:pt>
                <c:pt idx="6416">
                  <c:v>42185.009444444448</c:v>
                </c:pt>
                <c:pt idx="6417">
                  <c:v>42185.010138888902</c:v>
                </c:pt>
                <c:pt idx="6418">
                  <c:v>42185.010833333341</c:v>
                </c:pt>
                <c:pt idx="6419">
                  <c:v>42185.01152777778</c:v>
                </c:pt>
                <c:pt idx="6420">
                  <c:v>42185.012222222234</c:v>
                </c:pt>
                <c:pt idx="6421">
                  <c:v>42185.012916666667</c:v>
                </c:pt>
                <c:pt idx="6422">
                  <c:v>42185.013611111106</c:v>
                </c:pt>
                <c:pt idx="6423">
                  <c:v>42185.014305555553</c:v>
                </c:pt>
                <c:pt idx="6424">
                  <c:v>42185.015000000007</c:v>
                </c:pt>
                <c:pt idx="6425">
                  <c:v>42185.015694444461</c:v>
                </c:pt>
                <c:pt idx="6426">
                  <c:v>42185.016388888893</c:v>
                </c:pt>
                <c:pt idx="6427">
                  <c:v>42185.017083333325</c:v>
                </c:pt>
                <c:pt idx="6428">
                  <c:v>42185.017777777779</c:v>
                </c:pt>
                <c:pt idx="6429">
                  <c:v>42185.018472222233</c:v>
                </c:pt>
                <c:pt idx="6430">
                  <c:v>42185.019166666651</c:v>
                </c:pt>
                <c:pt idx="6431">
                  <c:v>42185.019861111105</c:v>
                </c:pt>
                <c:pt idx="6432">
                  <c:v>42185.020555555559</c:v>
                </c:pt>
                <c:pt idx="6433">
                  <c:v>42185.021249999998</c:v>
                </c:pt>
                <c:pt idx="6434">
                  <c:v>42185.021944444445</c:v>
                </c:pt>
                <c:pt idx="6435">
                  <c:v>42185.022638888891</c:v>
                </c:pt>
                <c:pt idx="6436">
                  <c:v>42185.023333333324</c:v>
                </c:pt>
                <c:pt idx="6437">
                  <c:v>42185.024027777778</c:v>
                </c:pt>
                <c:pt idx="6438">
                  <c:v>42185.024722222224</c:v>
                </c:pt>
                <c:pt idx="6439">
                  <c:v>42185.025416666649</c:v>
                </c:pt>
                <c:pt idx="6440">
                  <c:v>42185.026111111096</c:v>
                </c:pt>
                <c:pt idx="6441">
                  <c:v>42185.026805555557</c:v>
                </c:pt>
                <c:pt idx="6442">
                  <c:v>42185.027499999997</c:v>
                </c:pt>
                <c:pt idx="6443">
                  <c:v>42185.028194444443</c:v>
                </c:pt>
                <c:pt idx="6444">
                  <c:v>42185.02888888889</c:v>
                </c:pt>
                <c:pt idx="6445">
                  <c:v>42185.029583333322</c:v>
                </c:pt>
                <c:pt idx="6446">
                  <c:v>42185.030277777783</c:v>
                </c:pt>
                <c:pt idx="6447">
                  <c:v>42185.030972222223</c:v>
                </c:pt>
                <c:pt idx="6448">
                  <c:v>42185.031666666648</c:v>
                </c:pt>
                <c:pt idx="6449">
                  <c:v>42185.032361111094</c:v>
                </c:pt>
                <c:pt idx="6450">
                  <c:v>42185.033055555556</c:v>
                </c:pt>
                <c:pt idx="6451">
                  <c:v>42185.033749999995</c:v>
                </c:pt>
                <c:pt idx="6452">
                  <c:v>42185.034444444442</c:v>
                </c:pt>
                <c:pt idx="6453">
                  <c:v>42185.035138888888</c:v>
                </c:pt>
                <c:pt idx="6454">
                  <c:v>42185.035833333335</c:v>
                </c:pt>
                <c:pt idx="6455">
                  <c:v>42185.036527777782</c:v>
                </c:pt>
                <c:pt idx="6456">
                  <c:v>42185.037222222221</c:v>
                </c:pt>
                <c:pt idx="6457">
                  <c:v>42185.037916666653</c:v>
                </c:pt>
                <c:pt idx="6458">
                  <c:v>42185.038611111115</c:v>
                </c:pt>
                <c:pt idx="6459">
                  <c:v>42185.039305555554</c:v>
                </c:pt>
                <c:pt idx="6460">
                  <c:v>42185.04</c:v>
                </c:pt>
                <c:pt idx="6461">
                  <c:v>42185.040694444469</c:v>
                </c:pt>
                <c:pt idx="6462">
                  <c:v>42185.041388888887</c:v>
                </c:pt>
                <c:pt idx="6463">
                  <c:v>42185.042083333334</c:v>
                </c:pt>
                <c:pt idx="6464">
                  <c:v>42185.04277777778</c:v>
                </c:pt>
                <c:pt idx="6465">
                  <c:v>42185.04347222222</c:v>
                </c:pt>
                <c:pt idx="6466">
                  <c:v>42185.044166666652</c:v>
                </c:pt>
                <c:pt idx="6467">
                  <c:v>42185.044861111106</c:v>
                </c:pt>
                <c:pt idx="6468">
                  <c:v>42185.045555555553</c:v>
                </c:pt>
                <c:pt idx="6469">
                  <c:v>42185.046250000014</c:v>
                </c:pt>
                <c:pt idx="6470">
                  <c:v>42185.046944444461</c:v>
                </c:pt>
                <c:pt idx="6471">
                  <c:v>42185.047638888893</c:v>
                </c:pt>
                <c:pt idx="6472">
                  <c:v>42185.048333333332</c:v>
                </c:pt>
                <c:pt idx="6473">
                  <c:v>42185.049027777779</c:v>
                </c:pt>
                <c:pt idx="6474">
                  <c:v>42185.049722222226</c:v>
                </c:pt>
                <c:pt idx="6475">
                  <c:v>42185.050416666665</c:v>
                </c:pt>
                <c:pt idx="6476">
                  <c:v>42185.051111111105</c:v>
                </c:pt>
                <c:pt idx="6477">
                  <c:v>42185.051805555559</c:v>
                </c:pt>
                <c:pt idx="6478">
                  <c:v>42185.052500000013</c:v>
                </c:pt>
                <c:pt idx="6479">
                  <c:v>42185.053194444459</c:v>
                </c:pt>
                <c:pt idx="6480">
                  <c:v>42185.053888888891</c:v>
                </c:pt>
                <c:pt idx="6481">
                  <c:v>42185.054583333331</c:v>
                </c:pt>
                <c:pt idx="6482">
                  <c:v>42185.055277777792</c:v>
                </c:pt>
                <c:pt idx="6483">
                  <c:v>42185.055972222232</c:v>
                </c:pt>
                <c:pt idx="6484">
                  <c:v>42185.056666666664</c:v>
                </c:pt>
                <c:pt idx="6485">
                  <c:v>42185.057361111096</c:v>
                </c:pt>
                <c:pt idx="6486">
                  <c:v>42185.058055555572</c:v>
                </c:pt>
                <c:pt idx="6487">
                  <c:v>42185.058750000011</c:v>
                </c:pt>
                <c:pt idx="6488">
                  <c:v>42185.059444444443</c:v>
                </c:pt>
                <c:pt idx="6489">
                  <c:v>42185.06013888889</c:v>
                </c:pt>
                <c:pt idx="6490">
                  <c:v>42185.060833333337</c:v>
                </c:pt>
                <c:pt idx="6491">
                  <c:v>42185.061527777776</c:v>
                </c:pt>
                <c:pt idx="6492">
                  <c:v>42185.062222222223</c:v>
                </c:pt>
                <c:pt idx="6493">
                  <c:v>42185.062916666655</c:v>
                </c:pt>
                <c:pt idx="6494">
                  <c:v>42185.063611111094</c:v>
                </c:pt>
                <c:pt idx="6495">
                  <c:v>42185.064305555556</c:v>
                </c:pt>
                <c:pt idx="6496">
                  <c:v>42185.065000000002</c:v>
                </c:pt>
                <c:pt idx="6497">
                  <c:v>42185.065694444442</c:v>
                </c:pt>
                <c:pt idx="6498">
                  <c:v>42185.066388888888</c:v>
                </c:pt>
                <c:pt idx="6499">
                  <c:v>42185.067083333321</c:v>
                </c:pt>
                <c:pt idx="6500">
                  <c:v>42185.067777777775</c:v>
                </c:pt>
                <c:pt idx="6501">
                  <c:v>42185.068472222221</c:v>
                </c:pt>
                <c:pt idx="6502">
                  <c:v>42185.069166666639</c:v>
                </c:pt>
                <c:pt idx="6503">
                  <c:v>42185.0698611111</c:v>
                </c:pt>
                <c:pt idx="6504">
                  <c:v>42185.070555555561</c:v>
                </c:pt>
                <c:pt idx="6505">
                  <c:v>42185.071250000001</c:v>
                </c:pt>
                <c:pt idx="6506">
                  <c:v>42185.071944444448</c:v>
                </c:pt>
                <c:pt idx="6507">
                  <c:v>42185.072638888902</c:v>
                </c:pt>
                <c:pt idx="6508">
                  <c:v>42185.073333333334</c:v>
                </c:pt>
                <c:pt idx="6509">
                  <c:v>42185.07402777778</c:v>
                </c:pt>
                <c:pt idx="6510">
                  <c:v>42185.07472222222</c:v>
                </c:pt>
                <c:pt idx="6511">
                  <c:v>42185.075416666652</c:v>
                </c:pt>
                <c:pt idx="6512">
                  <c:v>42185.076111111106</c:v>
                </c:pt>
                <c:pt idx="6513">
                  <c:v>42185.076805555553</c:v>
                </c:pt>
                <c:pt idx="6514">
                  <c:v>42185.077499999999</c:v>
                </c:pt>
                <c:pt idx="6515">
                  <c:v>42185.078194444461</c:v>
                </c:pt>
                <c:pt idx="6516">
                  <c:v>42185.078888888893</c:v>
                </c:pt>
                <c:pt idx="6517">
                  <c:v>42185.079583333325</c:v>
                </c:pt>
                <c:pt idx="6518">
                  <c:v>42185.080277777794</c:v>
                </c:pt>
                <c:pt idx="6519">
                  <c:v>42185.080972222233</c:v>
                </c:pt>
                <c:pt idx="6520">
                  <c:v>42185.081666666651</c:v>
                </c:pt>
                <c:pt idx="6521">
                  <c:v>42185.082361111105</c:v>
                </c:pt>
                <c:pt idx="6522">
                  <c:v>42185.083055555559</c:v>
                </c:pt>
                <c:pt idx="6523">
                  <c:v>42185.083749999998</c:v>
                </c:pt>
                <c:pt idx="6524">
                  <c:v>42185.084444444459</c:v>
                </c:pt>
                <c:pt idx="6525">
                  <c:v>42185.085138888891</c:v>
                </c:pt>
                <c:pt idx="6526">
                  <c:v>42185.085833333331</c:v>
                </c:pt>
                <c:pt idx="6527">
                  <c:v>42185.086527777792</c:v>
                </c:pt>
                <c:pt idx="6528">
                  <c:v>42185.087222222232</c:v>
                </c:pt>
                <c:pt idx="6529">
                  <c:v>42185.087916666664</c:v>
                </c:pt>
                <c:pt idx="6530">
                  <c:v>42185.08861111111</c:v>
                </c:pt>
                <c:pt idx="6531">
                  <c:v>42185.089305555557</c:v>
                </c:pt>
                <c:pt idx="6532">
                  <c:v>42185.09</c:v>
                </c:pt>
                <c:pt idx="6533">
                  <c:v>42185.090694444443</c:v>
                </c:pt>
                <c:pt idx="6534">
                  <c:v>42185.091388888875</c:v>
                </c:pt>
                <c:pt idx="6535">
                  <c:v>42185.092083333322</c:v>
                </c:pt>
                <c:pt idx="6536">
                  <c:v>42185.092777777776</c:v>
                </c:pt>
                <c:pt idx="6537">
                  <c:v>42185.093472222208</c:v>
                </c:pt>
                <c:pt idx="6538">
                  <c:v>42185.094166666648</c:v>
                </c:pt>
                <c:pt idx="6539">
                  <c:v>42185.094861111094</c:v>
                </c:pt>
                <c:pt idx="6540">
                  <c:v>42185.095555555556</c:v>
                </c:pt>
                <c:pt idx="6541">
                  <c:v>42185.096250000002</c:v>
                </c:pt>
                <c:pt idx="6542">
                  <c:v>42185.096944444442</c:v>
                </c:pt>
                <c:pt idx="6543">
                  <c:v>42185.097638888888</c:v>
                </c:pt>
                <c:pt idx="6544">
                  <c:v>42185.098333333335</c:v>
                </c:pt>
                <c:pt idx="6545">
                  <c:v>42185.099027777775</c:v>
                </c:pt>
                <c:pt idx="6546">
                  <c:v>42185.099722222207</c:v>
                </c:pt>
                <c:pt idx="6547">
                  <c:v>42185.100416666653</c:v>
                </c:pt>
                <c:pt idx="6548">
                  <c:v>42185.1011111111</c:v>
                </c:pt>
                <c:pt idx="6549">
                  <c:v>42185.101805555554</c:v>
                </c:pt>
                <c:pt idx="6550">
                  <c:v>42185.102500000001</c:v>
                </c:pt>
                <c:pt idx="6551">
                  <c:v>42185.103194444448</c:v>
                </c:pt>
                <c:pt idx="6552">
                  <c:v>42185.103888888887</c:v>
                </c:pt>
                <c:pt idx="6553">
                  <c:v>42185.104583333334</c:v>
                </c:pt>
                <c:pt idx="6554">
                  <c:v>42185.10527777778</c:v>
                </c:pt>
                <c:pt idx="6555">
                  <c:v>42185.10597222222</c:v>
                </c:pt>
                <c:pt idx="6556">
                  <c:v>42185.106666666652</c:v>
                </c:pt>
                <c:pt idx="6557">
                  <c:v>42185.107361111084</c:v>
                </c:pt>
                <c:pt idx="6558">
                  <c:v>42185.108055555553</c:v>
                </c:pt>
                <c:pt idx="6559">
                  <c:v>42185.108749999999</c:v>
                </c:pt>
                <c:pt idx="6560">
                  <c:v>42185.109444444446</c:v>
                </c:pt>
                <c:pt idx="6561">
                  <c:v>42185.110138888893</c:v>
                </c:pt>
                <c:pt idx="6562">
                  <c:v>42185.110833333332</c:v>
                </c:pt>
                <c:pt idx="6563">
                  <c:v>42185.111527777779</c:v>
                </c:pt>
                <c:pt idx="6564">
                  <c:v>42185.112222222233</c:v>
                </c:pt>
                <c:pt idx="6565">
                  <c:v>42185.112916666665</c:v>
                </c:pt>
                <c:pt idx="6566">
                  <c:v>42185.113611111105</c:v>
                </c:pt>
                <c:pt idx="6567">
                  <c:v>42185.114305555559</c:v>
                </c:pt>
                <c:pt idx="6568">
                  <c:v>42185.115000000005</c:v>
                </c:pt>
                <c:pt idx="6569">
                  <c:v>42185.115694444459</c:v>
                </c:pt>
                <c:pt idx="6570">
                  <c:v>42185.116388888891</c:v>
                </c:pt>
                <c:pt idx="6571">
                  <c:v>42185.117083333324</c:v>
                </c:pt>
                <c:pt idx="6572">
                  <c:v>42185.117777777778</c:v>
                </c:pt>
                <c:pt idx="6573">
                  <c:v>42185.118472222232</c:v>
                </c:pt>
                <c:pt idx="6574">
                  <c:v>42185.119166666649</c:v>
                </c:pt>
                <c:pt idx="6575">
                  <c:v>42185.119861111096</c:v>
                </c:pt>
                <c:pt idx="6576">
                  <c:v>42185.120555555557</c:v>
                </c:pt>
                <c:pt idx="6577">
                  <c:v>42185.121249999997</c:v>
                </c:pt>
                <c:pt idx="6578">
                  <c:v>42185.121944444436</c:v>
                </c:pt>
                <c:pt idx="6579">
                  <c:v>42185.12263888889</c:v>
                </c:pt>
                <c:pt idx="6580">
                  <c:v>42185.123333333322</c:v>
                </c:pt>
                <c:pt idx="6581">
                  <c:v>42185.124027777776</c:v>
                </c:pt>
                <c:pt idx="6582">
                  <c:v>42185.124722222208</c:v>
                </c:pt>
                <c:pt idx="6583">
                  <c:v>42185.125416666648</c:v>
                </c:pt>
                <c:pt idx="6584">
                  <c:v>42185.126111111094</c:v>
                </c:pt>
                <c:pt idx="6585">
                  <c:v>42185.126805555556</c:v>
                </c:pt>
                <c:pt idx="6586">
                  <c:v>42185.127499999995</c:v>
                </c:pt>
                <c:pt idx="6587">
                  <c:v>42185.128194444442</c:v>
                </c:pt>
                <c:pt idx="6588">
                  <c:v>42185.128888888888</c:v>
                </c:pt>
                <c:pt idx="6589">
                  <c:v>42185.129583333321</c:v>
                </c:pt>
                <c:pt idx="6590">
                  <c:v>42185.130277777782</c:v>
                </c:pt>
                <c:pt idx="6591">
                  <c:v>42185.130972222221</c:v>
                </c:pt>
                <c:pt idx="6592">
                  <c:v>42185.131666666639</c:v>
                </c:pt>
                <c:pt idx="6593">
                  <c:v>42185.1323611111</c:v>
                </c:pt>
                <c:pt idx="6594">
                  <c:v>42185.133055555554</c:v>
                </c:pt>
                <c:pt idx="6595">
                  <c:v>42185.133749999994</c:v>
                </c:pt>
                <c:pt idx="6596">
                  <c:v>42185.134444444448</c:v>
                </c:pt>
                <c:pt idx="6597">
                  <c:v>42185.135138888887</c:v>
                </c:pt>
                <c:pt idx="6598">
                  <c:v>42185.135833333334</c:v>
                </c:pt>
                <c:pt idx="6599">
                  <c:v>42185.13652777778</c:v>
                </c:pt>
                <c:pt idx="6600">
                  <c:v>42185.13722222222</c:v>
                </c:pt>
                <c:pt idx="6601">
                  <c:v>42185.137916666652</c:v>
                </c:pt>
                <c:pt idx="6602">
                  <c:v>42185.138611111106</c:v>
                </c:pt>
                <c:pt idx="6603">
                  <c:v>42185.139305555538</c:v>
                </c:pt>
                <c:pt idx="6604">
                  <c:v>42185.14</c:v>
                </c:pt>
                <c:pt idx="6605">
                  <c:v>42185.140694444461</c:v>
                </c:pt>
                <c:pt idx="6606">
                  <c:v>42185.141388888886</c:v>
                </c:pt>
                <c:pt idx="6607">
                  <c:v>42185.142083333325</c:v>
                </c:pt>
                <c:pt idx="6608">
                  <c:v>42185.142777777779</c:v>
                </c:pt>
                <c:pt idx="6609">
                  <c:v>42185.143472222226</c:v>
                </c:pt>
                <c:pt idx="6610">
                  <c:v>42185.144166666651</c:v>
                </c:pt>
                <c:pt idx="6611">
                  <c:v>42185.144861111105</c:v>
                </c:pt>
                <c:pt idx="6612">
                  <c:v>42185.145555555559</c:v>
                </c:pt>
                <c:pt idx="6613">
                  <c:v>42185.146250000013</c:v>
                </c:pt>
                <c:pt idx="6614">
                  <c:v>42185.146944444459</c:v>
                </c:pt>
                <c:pt idx="6615">
                  <c:v>42185.147638888891</c:v>
                </c:pt>
                <c:pt idx="6616">
                  <c:v>42185.148333333331</c:v>
                </c:pt>
                <c:pt idx="6617">
                  <c:v>42185.149027777778</c:v>
                </c:pt>
                <c:pt idx="6618">
                  <c:v>42185.149722222224</c:v>
                </c:pt>
                <c:pt idx="6619">
                  <c:v>42185.150416666664</c:v>
                </c:pt>
                <c:pt idx="6620">
                  <c:v>42185.151111111096</c:v>
                </c:pt>
                <c:pt idx="6621">
                  <c:v>42185.151805555557</c:v>
                </c:pt>
                <c:pt idx="6622">
                  <c:v>42185.152500000011</c:v>
                </c:pt>
                <c:pt idx="6623">
                  <c:v>42185.153194444443</c:v>
                </c:pt>
                <c:pt idx="6624">
                  <c:v>42185.15388888889</c:v>
                </c:pt>
                <c:pt idx="6625">
                  <c:v>42185.154583333337</c:v>
                </c:pt>
                <c:pt idx="6626">
                  <c:v>42185.155277777783</c:v>
                </c:pt>
                <c:pt idx="6627">
                  <c:v>42185.155972222223</c:v>
                </c:pt>
                <c:pt idx="6628">
                  <c:v>42185.156666666655</c:v>
                </c:pt>
                <c:pt idx="6629">
                  <c:v>42185.157361111094</c:v>
                </c:pt>
                <c:pt idx="6630">
                  <c:v>42185.158055555563</c:v>
                </c:pt>
                <c:pt idx="6631">
                  <c:v>42185.158750000002</c:v>
                </c:pt>
                <c:pt idx="6632">
                  <c:v>42185.159444444442</c:v>
                </c:pt>
                <c:pt idx="6633">
                  <c:v>42185.160138888888</c:v>
                </c:pt>
                <c:pt idx="6634">
                  <c:v>42185.160833333335</c:v>
                </c:pt>
                <c:pt idx="6635">
                  <c:v>42185.161527777775</c:v>
                </c:pt>
                <c:pt idx="6636">
                  <c:v>42185.162222222221</c:v>
                </c:pt>
                <c:pt idx="6637">
                  <c:v>42185.162916666653</c:v>
                </c:pt>
                <c:pt idx="6638">
                  <c:v>42185.1636111111</c:v>
                </c:pt>
                <c:pt idx="6639">
                  <c:v>42185.164305555554</c:v>
                </c:pt>
                <c:pt idx="6640">
                  <c:v>42185.165000000001</c:v>
                </c:pt>
                <c:pt idx="6641">
                  <c:v>42185.165694444448</c:v>
                </c:pt>
                <c:pt idx="6642">
                  <c:v>42185.166388888887</c:v>
                </c:pt>
                <c:pt idx="6643">
                  <c:v>42185.167083333319</c:v>
                </c:pt>
                <c:pt idx="6644">
                  <c:v>42185.167777777766</c:v>
                </c:pt>
                <c:pt idx="6645">
                  <c:v>42185.16847222222</c:v>
                </c:pt>
                <c:pt idx="6646">
                  <c:v>42185.169166666637</c:v>
                </c:pt>
                <c:pt idx="6647">
                  <c:v>42185.169861111084</c:v>
                </c:pt>
                <c:pt idx="6648">
                  <c:v>42185.170555555553</c:v>
                </c:pt>
                <c:pt idx="6649">
                  <c:v>42185.171249999999</c:v>
                </c:pt>
                <c:pt idx="6650">
                  <c:v>42185.171944444446</c:v>
                </c:pt>
                <c:pt idx="6651">
                  <c:v>42185.172638888893</c:v>
                </c:pt>
                <c:pt idx="6652">
                  <c:v>42185.173333333325</c:v>
                </c:pt>
                <c:pt idx="6653">
                  <c:v>42185.174027777779</c:v>
                </c:pt>
                <c:pt idx="6654">
                  <c:v>42185.174722222226</c:v>
                </c:pt>
                <c:pt idx="6655">
                  <c:v>42185.175416666651</c:v>
                </c:pt>
                <c:pt idx="6656">
                  <c:v>42185.176111111105</c:v>
                </c:pt>
                <c:pt idx="6657">
                  <c:v>42185.176805555559</c:v>
                </c:pt>
                <c:pt idx="6658">
                  <c:v>42185.177499999998</c:v>
                </c:pt>
                <c:pt idx="6659">
                  <c:v>42185.178194444459</c:v>
                </c:pt>
                <c:pt idx="6660">
                  <c:v>42185.178888888891</c:v>
                </c:pt>
                <c:pt idx="6661">
                  <c:v>42185.179583333324</c:v>
                </c:pt>
                <c:pt idx="6662">
                  <c:v>42185.180277777792</c:v>
                </c:pt>
                <c:pt idx="6663">
                  <c:v>42185.180972222232</c:v>
                </c:pt>
                <c:pt idx="6664">
                  <c:v>42185.181666666649</c:v>
                </c:pt>
                <c:pt idx="6665">
                  <c:v>42185.182361111096</c:v>
                </c:pt>
                <c:pt idx="6666">
                  <c:v>42185.183055555557</c:v>
                </c:pt>
                <c:pt idx="6667">
                  <c:v>42185.183749999997</c:v>
                </c:pt>
                <c:pt idx="6668">
                  <c:v>42185.184444444443</c:v>
                </c:pt>
                <c:pt idx="6669">
                  <c:v>42185.18513888889</c:v>
                </c:pt>
                <c:pt idx="6670">
                  <c:v>42185.185833333337</c:v>
                </c:pt>
                <c:pt idx="6671">
                  <c:v>42185.186527777783</c:v>
                </c:pt>
                <c:pt idx="6672">
                  <c:v>42185.187222222223</c:v>
                </c:pt>
                <c:pt idx="6673">
                  <c:v>42185.187916666655</c:v>
                </c:pt>
                <c:pt idx="6674">
                  <c:v>42185.188611111109</c:v>
                </c:pt>
                <c:pt idx="6675">
                  <c:v>42185.189305555556</c:v>
                </c:pt>
                <c:pt idx="6676">
                  <c:v>42185.19</c:v>
                </c:pt>
                <c:pt idx="6677">
                  <c:v>42185.190694444442</c:v>
                </c:pt>
                <c:pt idx="6678">
                  <c:v>42185.191388888874</c:v>
                </c:pt>
                <c:pt idx="6679">
                  <c:v>42185.192083333321</c:v>
                </c:pt>
                <c:pt idx="6680">
                  <c:v>42185.192777777775</c:v>
                </c:pt>
                <c:pt idx="6681">
                  <c:v>42185.193472222207</c:v>
                </c:pt>
                <c:pt idx="6682">
                  <c:v>42185.194166666639</c:v>
                </c:pt>
                <c:pt idx="6683">
                  <c:v>42185.1948611111</c:v>
                </c:pt>
                <c:pt idx="6684">
                  <c:v>42185.195555555554</c:v>
                </c:pt>
                <c:pt idx="6685">
                  <c:v>42185.196250000001</c:v>
                </c:pt>
                <c:pt idx="6686">
                  <c:v>42185.196944444448</c:v>
                </c:pt>
                <c:pt idx="6687">
                  <c:v>42185.197638888887</c:v>
                </c:pt>
                <c:pt idx="6688">
                  <c:v>42185.198333333334</c:v>
                </c:pt>
                <c:pt idx="6689">
                  <c:v>42185.199027777766</c:v>
                </c:pt>
                <c:pt idx="6690">
                  <c:v>42185.199722222198</c:v>
                </c:pt>
                <c:pt idx="6691">
                  <c:v>42185.200416666652</c:v>
                </c:pt>
                <c:pt idx="6692">
                  <c:v>42185.201111111084</c:v>
                </c:pt>
                <c:pt idx="6693">
                  <c:v>42185.201805555538</c:v>
                </c:pt>
                <c:pt idx="6694">
                  <c:v>42185.202499999999</c:v>
                </c:pt>
                <c:pt idx="6695">
                  <c:v>42185.203194444446</c:v>
                </c:pt>
                <c:pt idx="6696">
                  <c:v>42185.203888888886</c:v>
                </c:pt>
                <c:pt idx="6697">
                  <c:v>42185.204583333325</c:v>
                </c:pt>
                <c:pt idx="6698">
                  <c:v>42185.205277777779</c:v>
                </c:pt>
                <c:pt idx="6699">
                  <c:v>42185.205972222226</c:v>
                </c:pt>
                <c:pt idx="6700">
                  <c:v>42185.206666666651</c:v>
                </c:pt>
                <c:pt idx="6701">
                  <c:v>42185.207361111083</c:v>
                </c:pt>
                <c:pt idx="6702">
                  <c:v>42185.208055555559</c:v>
                </c:pt>
                <c:pt idx="6703">
                  <c:v>42185.208749999998</c:v>
                </c:pt>
                <c:pt idx="6704">
                  <c:v>42185.209444444445</c:v>
                </c:pt>
                <c:pt idx="6705">
                  <c:v>42185.210138888891</c:v>
                </c:pt>
                <c:pt idx="6706">
                  <c:v>42185.210833333331</c:v>
                </c:pt>
                <c:pt idx="6707">
                  <c:v>42185.211527777778</c:v>
                </c:pt>
                <c:pt idx="6708">
                  <c:v>42185.212222222232</c:v>
                </c:pt>
                <c:pt idx="6709">
                  <c:v>42185.212916666664</c:v>
                </c:pt>
                <c:pt idx="6710">
                  <c:v>42185.213611111096</c:v>
                </c:pt>
                <c:pt idx="6711">
                  <c:v>42185.214305555557</c:v>
                </c:pt>
                <c:pt idx="6712">
                  <c:v>42185.215000000004</c:v>
                </c:pt>
                <c:pt idx="6713">
                  <c:v>42185.215694444443</c:v>
                </c:pt>
                <c:pt idx="6714">
                  <c:v>42185.21638888889</c:v>
                </c:pt>
                <c:pt idx="6715">
                  <c:v>42185.217083333322</c:v>
                </c:pt>
                <c:pt idx="6716">
                  <c:v>42185.217777777776</c:v>
                </c:pt>
                <c:pt idx="6717">
                  <c:v>42185.218472222223</c:v>
                </c:pt>
                <c:pt idx="6718">
                  <c:v>42185.219166666648</c:v>
                </c:pt>
                <c:pt idx="6719">
                  <c:v>42185.219861111094</c:v>
                </c:pt>
                <c:pt idx="6720">
                  <c:v>42185.220555555556</c:v>
                </c:pt>
                <c:pt idx="6721">
                  <c:v>42185.221249999995</c:v>
                </c:pt>
                <c:pt idx="6722">
                  <c:v>42185.221944444434</c:v>
                </c:pt>
                <c:pt idx="6723">
                  <c:v>42185.222638888888</c:v>
                </c:pt>
                <c:pt idx="6724">
                  <c:v>42185.223333333321</c:v>
                </c:pt>
                <c:pt idx="6725">
                  <c:v>42185.224027777775</c:v>
                </c:pt>
                <c:pt idx="6726">
                  <c:v>42185.224722222207</c:v>
                </c:pt>
                <c:pt idx="6727">
                  <c:v>42185.225416666639</c:v>
                </c:pt>
                <c:pt idx="6728">
                  <c:v>42185.2261111111</c:v>
                </c:pt>
                <c:pt idx="6729">
                  <c:v>42185.226805555554</c:v>
                </c:pt>
                <c:pt idx="6730">
                  <c:v>42185.227499999994</c:v>
                </c:pt>
                <c:pt idx="6731">
                  <c:v>42185.228194444448</c:v>
                </c:pt>
                <c:pt idx="6732">
                  <c:v>42185.228888888887</c:v>
                </c:pt>
                <c:pt idx="6733">
                  <c:v>42185.229583333319</c:v>
                </c:pt>
                <c:pt idx="6734">
                  <c:v>42185.23027777778</c:v>
                </c:pt>
                <c:pt idx="6735">
                  <c:v>42185.23097222222</c:v>
                </c:pt>
                <c:pt idx="6736">
                  <c:v>42185.231666666637</c:v>
                </c:pt>
                <c:pt idx="6737">
                  <c:v>42185.232361111084</c:v>
                </c:pt>
                <c:pt idx="6738">
                  <c:v>42185.233055555538</c:v>
                </c:pt>
                <c:pt idx="6739">
                  <c:v>42185.233749999985</c:v>
                </c:pt>
                <c:pt idx="6740">
                  <c:v>42185.234444444446</c:v>
                </c:pt>
                <c:pt idx="6741">
                  <c:v>42185.235138888886</c:v>
                </c:pt>
                <c:pt idx="6742">
                  <c:v>42185.235833333325</c:v>
                </c:pt>
                <c:pt idx="6743">
                  <c:v>42185.236527777779</c:v>
                </c:pt>
                <c:pt idx="6744">
                  <c:v>42185.237222222226</c:v>
                </c:pt>
                <c:pt idx="6745">
                  <c:v>42185.237916666651</c:v>
                </c:pt>
                <c:pt idx="6746">
                  <c:v>42185.238611111105</c:v>
                </c:pt>
                <c:pt idx="6747">
                  <c:v>42185.239305555544</c:v>
                </c:pt>
                <c:pt idx="6748">
                  <c:v>42185.24</c:v>
                </c:pt>
                <c:pt idx="6749">
                  <c:v>42185.240694444459</c:v>
                </c:pt>
                <c:pt idx="6750">
                  <c:v>42185.241388888884</c:v>
                </c:pt>
                <c:pt idx="6751">
                  <c:v>42185.242083333324</c:v>
                </c:pt>
                <c:pt idx="6752">
                  <c:v>42185.242777777778</c:v>
                </c:pt>
                <c:pt idx="6753">
                  <c:v>42185.243472222224</c:v>
                </c:pt>
                <c:pt idx="6754">
                  <c:v>42185.244166666649</c:v>
                </c:pt>
                <c:pt idx="6755">
                  <c:v>42185.244861111096</c:v>
                </c:pt>
                <c:pt idx="6756">
                  <c:v>42185.245555555557</c:v>
                </c:pt>
                <c:pt idx="6757">
                  <c:v>42185.246250000011</c:v>
                </c:pt>
                <c:pt idx="6758">
                  <c:v>42185.246944444443</c:v>
                </c:pt>
                <c:pt idx="6759">
                  <c:v>42185.24763888889</c:v>
                </c:pt>
                <c:pt idx="6760">
                  <c:v>42185.248333333337</c:v>
                </c:pt>
                <c:pt idx="6761">
                  <c:v>42185.249027777776</c:v>
                </c:pt>
                <c:pt idx="6762">
                  <c:v>42185.249722222208</c:v>
                </c:pt>
                <c:pt idx="6763">
                  <c:v>42185.250416666655</c:v>
                </c:pt>
                <c:pt idx="6764">
                  <c:v>42185.251111111094</c:v>
                </c:pt>
                <c:pt idx="6765">
                  <c:v>42185.251805555556</c:v>
                </c:pt>
                <c:pt idx="6766">
                  <c:v>42185.252500000002</c:v>
                </c:pt>
                <c:pt idx="6767">
                  <c:v>42185.253194444442</c:v>
                </c:pt>
                <c:pt idx="6768">
                  <c:v>42185.253888888888</c:v>
                </c:pt>
                <c:pt idx="6769">
                  <c:v>42185.254583333335</c:v>
                </c:pt>
                <c:pt idx="6770">
                  <c:v>42185.255277777782</c:v>
                </c:pt>
                <c:pt idx="6771">
                  <c:v>42185.255972222221</c:v>
                </c:pt>
                <c:pt idx="6772">
                  <c:v>42185.256666666653</c:v>
                </c:pt>
                <c:pt idx="6773">
                  <c:v>42185.2573611111</c:v>
                </c:pt>
                <c:pt idx="6774">
                  <c:v>42185.258055555561</c:v>
                </c:pt>
                <c:pt idx="6775">
                  <c:v>42185.258750000001</c:v>
                </c:pt>
                <c:pt idx="6776">
                  <c:v>42185.259444444448</c:v>
                </c:pt>
                <c:pt idx="6777">
                  <c:v>42185.260138888887</c:v>
                </c:pt>
                <c:pt idx="6778">
                  <c:v>42185.260833333334</c:v>
                </c:pt>
                <c:pt idx="6779">
                  <c:v>42185.261527777766</c:v>
                </c:pt>
                <c:pt idx="6780">
                  <c:v>42185.26222222222</c:v>
                </c:pt>
                <c:pt idx="6781">
                  <c:v>42185.262916666652</c:v>
                </c:pt>
                <c:pt idx="6782">
                  <c:v>42185.263611111084</c:v>
                </c:pt>
                <c:pt idx="6783">
                  <c:v>42185.264305555538</c:v>
                </c:pt>
                <c:pt idx="6784">
                  <c:v>42185.264999999999</c:v>
                </c:pt>
                <c:pt idx="6785">
                  <c:v>42185.265694444446</c:v>
                </c:pt>
                <c:pt idx="6786">
                  <c:v>42185.266388888886</c:v>
                </c:pt>
                <c:pt idx="6787">
                  <c:v>42185.267083333303</c:v>
                </c:pt>
                <c:pt idx="6788">
                  <c:v>42185.267777777764</c:v>
                </c:pt>
                <c:pt idx="6789">
                  <c:v>42185.268472222226</c:v>
                </c:pt>
                <c:pt idx="6790">
                  <c:v>42185.269166666636</c:v>
                </c:pt>
                <c:pt idx="6791">
                  <c:v>42185.269861111083</c:v>
                </c:pt>
                <c:pt idx="6792">
                  <c:v>42185.270555555559</c:v>
                </c:pt>
                <c:pt idx="6793">
                  <c:v>42185.271249999998</c:v>
                </c:pt>
                <c:pt idx="6794">
                  <c:v>42185.271944444445</c:v>
                </c:pt>
                <c:pt idx="6795">
                  <c:v>42185.272638888891</c:v>
                </c:pt>
                <c:pt idx="6796">
                  <c:v>42185.273333333324</c:v>
                </c:pt>
                <c:pt idx="6797">
                  <c:v>42185.274027777778</c:v>
                </c:pt>
                <c:pt idx="6798">
                  <c:v>42185.274722222224</c:v>
                </c:pt>
                <c:pt idx="6799">
                  <c:v>42185.275416666649</c:v>
                </c:pt>
                <c:pt idx="6800">
                  <c:v>42185.276111111096</c:v>
                </c:pt>
                <c:pt idx="6801">
                  <c:v>42185.276805555557</c:v>
                </c:pt>
                <c:pt idx="6802">
                  <c:v>42185.277499999997</c:v>
                </c:pt>
                <c:pt idx="6803">
                  <c:v>42185.278194444443</c:v>
                </c:pt>
                <c:pt idx="6804">
                  <c:v>42185.27888888889</c:v>
                </c:pt>
                <c:pt idx="6805">
                  <c:v>42185.279583333322</c:v>
                </c:pt>
                <c:pt idx="6806">
                  <c:v>42185.280277777783</c:v>
                </c:pt>
                <c:pt idx="6807">
                  <c:v>42185.280972222223</c:v>
                </c:pt>
                <c:pt idx="6808">
                  <c:v>42185.281666666648</c:v>
                </c:pt>
                <c:pt idx="6809">
                  <c:v>42185.282361111094</c:v>
                </c:pt>
                <c:pt idx="6810">
                  <c:v>42185.283055555556</c:v>
                </c:pt>
                <c:pt idx="6811">
                  <c:v>42185.283749999995</c:v>
                </c:pt>
                <c:pt idx="6812">
                  <c:v>42185.284444444442</c:v>
                </c:pt>
                <c:pt idx="6813">
                  <c:v>42185.285138888888</c:v>
                </c:pt>
                <c:pt idx="6814">
                  <c:v>42185.285833333335</c:v>
                </c:pt>
                <c:pt idx="6815">
                  <c:v>42185.286527777782</c:v>
                </c:pt>
                <c:pt idx="6816">
                  <c:v>42185.287222222221</c:v>
                </c:pt>
                <c:pt idx="6817">
                  <c:v>42185.287916666653</c:v>
                </c:pt>
                <c:pt idx="6818">
                  <c:v>42185.288611111115</c:v>
                </c:pt>
                <c:pt idx="6819">
                  <c:v>42185.289305555554</c:v>
                </c:pt>
                <c:pt idx="6820">
                  <c:v>42185.29</c:v>
                </c:pt>
                <c:pt idx="6821">
                  <c:v>42185.290694444448</c:v>
                </c:pt>
                <c:pt idx="6822">
                  <c:v>42185.291388888872</c:v>
                </c:pt>
                <c:pt idx="6823">
                  <c:v>42185.292083333319</c:v>
                </c:pt>
                <c:pt idx="6824">
                  <c:v>42185.292777777766</c:v>
                </c:pt>
                <c:pt idx="6825">
                  <c:v>42185.293472222198</c:v>
                </c:pt>
                <c:pt idx="6826">
                  <c:v>42185.294166666637</c:v>
                </c:pt>
                <c:pt idx="6827">
                  <c:v>42185.294861111084</c:v>
                </c:pt>
                <c:pt idx="6828">
                  <c:v>42185.295555555538</c:v>
                </c:pt>
                <c:pt idx="6829">
                  <c:v>42185.296249999999</c:v>
                </c:pt>
                <c:pt idx="6830">
                  <c:v>42185.296944444446</c:v>
                </c:pt>
                <c:pt idx="6831">
                  <c:v>42185.297638888886</c:v>
                </c:pt>
                <c:pt idx="6832">
                  <c:v>42185.298333333325</c:v>
                </c:pt>
                <c:pt idx="6833">
                  <c:v>42185.299027777764</c:v>
                </c:pt>
                <c:pt idx="6834">
                  <c:v>42185.299722222204</c:v>
                </c:pt>
                <c:pt idx="6835">
                  <c:v>42185.300416666665</c:v>
                </c:pt>
                <c:pt idx="6836">
                  <c:v>42185.301111111105</c:v>
                </c:pt>
                <c:pt idx="6837">
                  <c:v>42185.301805555559</c:v>
                </c:pt>
                <c:pt idx="6838">
                  <c:v>42185.302500000013</c:v>
                </c:pt>
                <c:pt idx="6839">
                  <c:v>42185.303194444459</c:v>
                </c:pt>
                <c:pt idx="6840">
                  <c:v>42185.303888888891</c:v>
                </c:pt>
                <c:pt idx="6841">
                  <c:v>42185.304583333331</c:v>
                </c:pt>
                <c:pt idx="6842">
                  <c:v>42185.305277777792</c:v>
                </c:pt>
                <c:pt idx="6843">
                  <c:v>42185.305972222232</c:v>
                </c:pt>
                <c:pt idx="6844">
                  <c:v>42185.306666666664</c:v>
                </c:pt>
                <c:pt idx="6845">
                  <c:v>42185.307361111096</c:v>
                </c:pt>
                <c:pt idx="6846">
                  <c:v>42185.308055555572</c:v>
                </c:pt>
                <c:pt idx="6847">
                  <c:v>42185.308750000011</c:v>
                </c:pt>
                <c:pt idx="6848">
                  <c:v>42185.309444444443</c:v>
                </c:pt>
                <c:pt idx="6849">
                  <c:v>42185.310138888904</c:v>
                </c:pt>
                <c:pt idx="6850">
                  <c:v>42185.310833333351</c:v>
                </c:pt>
                <c:pt idx="6851">
                  <c:v>42185.311527777783</c:v>
                </c:pt>
                <c:pt idx="6852">
                  <c:v>42185.312222222237</c:v>
                </c:pt>
                <c:pt idx="6853">
                  <c:v>42185.312916666669</c:v>
                </c:pt>
                <c:pt idx="6854">
                  <c:v>42185.313611111109</c:v>
                </c:pt>
                <c:pt idx="6855">
                  <c:v>42185.314305555563</c:v>
                </c:pt>
                <c:pt idx="6856">
                  <c:v>42185.315000000002</c:v>
                </c:pt>
                <c:pt idx="6857">
                  <c:v>42185.315694444456</c:v>
                </c:pt>
                <c:pt idx="6858">
                  <c:v>42185.316388888903</c:v>
                </c:pt>
                <c:pt idx="6859">
                  <c:v>42185.317083333335</c:v>
                </c:pt>
                <c:pt idx="6860">
                  <c:v>42185.317777777782</c:v>
                </c:pt>
                <c:pt idx="6861">
                  <c:v>42185.318472222236</c:v>
                </c:pt>
                <c:pt idx="6862">
                  <c:v>42185.319166666653</c:v>
                </c:pt>
                <c:pt idx="6863">
                  <c:v>42185.319861111115</c:v>
                </c:pt>
                <c:pt idx="6864">
                  <c:v>42185.320555555561</c:v>
                </c:pt>
                <c:pt idx="6865">
                  <c:v>42185.321250000001</c:v>
                </c:pt>
                <c:pt idx="6866">
                  <c:v>42185.321944444448</c:v>
                </c:pt>
                <c:pt idx="6867">
                  <c:v>42185.322638888902</c:v>
                </c:pt>
                <c:pt idx="6868">
                  <c:v>42185.323333333334</c:v>
                </c:pt>
                <c:pt idx="6869">
                  <c:v>42185.32402777778</c:v>
                </c:pt>
                <c:pt idx="6870">
                  <c:v>42185.32472222222</c:v>
                </c:pt>
                <c:pt idx="6871">
                  <c:v>42185.325416666652</c:v>
                </c:pt>
                <c:pt idx="6872">
                  <c:v>42185.326111111106</c:v>
                </c:pt>
                <c:pt idx="6873">
                  <c:v>42185.326805555553</c:v>
                </c:pt>
                <c:pt idx="6874">
                  <c:v>42185.327499999999</c:v>
                </c:pt>
                <c:pt idx="6875">
                  <c:v>42185.328194444461</c:v>
                </c:pt>
                <c:pt idx="6876">
                  <c:v>42185.328888888893</c:v>
                </c:pt>
                <c:pt idx="6877">
                  <c:v>42185.329583333325</c:v>
                </c:pt>
                <c:pt idx="6878">
                  <c:v>42185.330277777794</c:v>
                </c:pt>
                <c:pt idx="6879">
                  <c:v>42185.330972222233</c:v>
                </c:pt>
                <c:pt idx="6880">
                  <c:v>42185.331666666651</c:v>
                </c:pt>
                <c:pt idx="6881">
                  <c:v>42185.332361111105</c:v>
                </c:pt>
                <c:pt idx="6882">
                  <c:v>42185.333055555559</c:v>
                </c:pt>
                <c:pt idx="6883">
                  <c:v>42185.333749999998</c:v>
                </c:pt>
                <c:pt idx="6884">
                  <c:v>42185.334444444459</c:v>
                </c:pt>
                <c:pt idx="6885">
                  <c:v>42185.335138888891</c:v>
                </c:pt>
                <c:pt idx="6886">
                  <c:v>42185.335833333331</c:v>
                </c:pt>
                <c:pt idx="6887">
                  <c:v>42185.336527777792</c:v>
                </c:pt>
                <c:pt idx="6888">
                  <c:v>42185.337222222232</c:v>
                </c:pt>
                <c:pt idx="6889">
                  <c:v>42185.337916666664</c:v>
                </c:pt>
                <c:pt idx="6890">
                  <c:v>42185.33861111111</c:v>
                </c:pt>
                <c:pt idx="6891">
                  <c:v>42185.339305555557</c:v>
                </c:pt>
                <c:pt idx="6892">
                  <c:v>42185.340000000011</c:v>
                </c:pt>
                <c:pt idx="6893">
                  <c:v>42185.340694444465</c:v>
                </c:pt>
                <c:pt idx="6894">
                  <c:v>42185.34138888889</c:v>
                </c:pt>
                <c:pt idx="6895">
                  <c:v>42185.342083333337</c:v>
                </c:pt>
                <c:pt idx="6896">
                  <c:v>42185.342777777783</c:v>
                </c:pt>
                <c:pt idx="6897">
                  <c:v>42185.343472222223</c:v>
                </c:pt>
                <c:pt idx="6898">
                  <c:v>42185.344166666655</c:v>
                </c:pt>
                <c:pt idx="6899">
                  <c:v>42185.344861111109</c:v>
                </c:pt>
                <c:pt idx="6900">
                  <c:v>42185.345555555563</c:v>
                </c:pt>
                <c:pt idx="6901">
                  <c:v>42185.346250000017</c:v>
                </c:pt>
                <c:pt idx="6902">
                  <c:v>42185.346944444456</c:v>
                </c:pt>
                <c:pt idx="6903">
                  <c:v>42185.347638888903</c:v>
                </c:pt>
                <c:pt idx="6904">
                  <c:v>42185.348333333342</c:v>
                </c:pt>
                <c:pt idx="6905">
                  <c:v>42185.349027777782</c:v>
                </c:pt>
                <c:pt idx="6906">
                  <c:v>42185.349722222221</c:v>
                </c:pt>
                <c:pt idx="6907">
                  <c:v>42185.350416666668</c:v>
                </c:pt>
                <c:pt idx="6908">
                  <c:v>42185.351111111115</c:v>
                </c:pt>
                <c:pt idx="6909">
                  <c:v>42185.351805555561</c:v>
                </c:pt>
                <c:pt idx="6910">
                  <c:v>42185.352500000015</c:v>
                </c:pt>
                <c:pt idx="6911">
                  <c:v>42185.353194444469</c:v>
                </c:pt>
                <c:pt idx="6912">
                  <c:v>42185.353888888902</c:v>
                </c:pt>
                <c:pt idx="6913">
                  <c:v>42185.354583333341</c:v>
                </c:pt>
                <c:pt idx="6914">
                  <c:v>42185.355277777795</c:v>
                </c:pt>
                <c:pt idx="6915">
                  <c:v>42185.355972222234</c:v>
                </c:pt>
                <c:pt idx="6916">
                  <c:v>42185.356666666667</c:v>
                </c:pt>
                <c:pt idx="6917">
                  <c:v>42185.357361111106</c:v>
                </c:pt>
                <c:pt idx="6918">
                  <c:v>42185.358055555567</c:v>
                </c:pt>
                <c:pt idx="6919">
                  <c:v>42185.358750000014</c:v>
                </c:pt>
                <c:pt idx="6920">
                  <c:v>42185.359444444461</c:v>
                </c:pt>
                <c:pt idx="6921">
                  <c:v>42185.360138888893</c:v>
                </c:pt>
                <c:pt idx="6922">
                  <c:v>42185.360833333332</c:v>
                </c:pt>
                <c:pt idx="6923">
                  <c:v>42185.361527777779</c:v>
                </c:pt>
                <c:pt idx="6924">
                  <c:v>42185.362222222233</c:v>
                </c:pt>
                <c:pt idx="6925">
                  <c:v>42185.362916666665</c:v>
                </c:pt>
                <c:pt idx="6926">
                  <c:v>42185.363611111105</c:v>
                </c:pt>
                <c:pt idx="6927">
                  <c:v>42185.364305555559</c:v>
                </c:pt>
                <c:pt idx="6928">
                  <c:v>42185.365000000005</c:v>
                </c:pt>
                <c:pt idx="6929">
                  <c:v>42185.365694444459</c:v>
                </c:pt>
                <c:pt idx="6930">
                  <c:v>42185.366388888891</c:v>
                </c:pt>
                <c:pt idx="6931">
                  <c:v>42185.367083333324</c:v>
                </c:pt>
                <c:pt idx="6932">
                  <c:v>42185.367777777778</c:v>
                </c:pt>
                <c:pt idx="6933">
                  <c:v>42185.368472222232</c:v>
                </c:pt>
                <c:pt idx="6934">
                  <c:v>42185.369166666649</c:v>
                </c:pt>
                <c:pt idx="6935">
                  <c:v>42185.369861111096</c:v>
                </c:pt>
                <c:pt idx="6936">
                  <c:v>42185.370555555572</c:v>
                </c:pt>
                <c:pt idx="6937">
                  <c:v>42185.371250000011</c:v>
                </c:pt>
                <c:pt idx="6938">
                  <c:v>42185.371944444443</c:v>
                </c:pt>
                <c:pt idx="6939">
                  <c:v>42185.372638888904</c:v>
                </c:pt>
                <c:pt idx="6940">
                  <c:v>42185.373333333337</c:v>
                </c:pt>
                <c:pt idx="6941">
                  <c:v>42185.374027777783</c:v>
                </c:pt>
                <c:pt idx="6942">
                  <c:v>42185.374722222223</c:v>
                </c:pt>
                <c:pt idx="6943">
                  <c:v>42185.375416666655</c:v>
                </c:pt>
                <c:pt idx="6944">
                  <c:v>42185.376111111109</c:v>
                </c:pt>
                <c:pt idx="6945">
                  <c:v>42185.376805555563</c:v>
                </c:pt>
                <c:pt idx="6946">
                  <c:v>42185.377500000002</c:v>
                </c:pt>
                <c:pt idx="6947">
                  <c:v>42185.378194444456</c:v>
                </c:pt>
                <c:pt idx="6948">
                  <c:v>42185.378888888903</c:v>
                </c:pt>
                <c:pt idx="6949">
                  <c:v>42185.379583333335</c:v>
                </c:pt>
                <c:pt idx="6950">
                  <c:v>42185.380277777796</c:v>
                </c:pt>
                <c:pt idx="6951">
                  <c:v>42185.380972222236</c:v>
                </c:pt>
                <c:pt idx="6952">
                  <c:v>42185.381666666653</c:v>
                </c:pt>
                <c:pt idx="6953">
                  <c:v>42185.382361111115</c:v>
                </c:pt>
                <c:pt idx="6954">
                  <c:v>42185.383055555561</c:v>
                </c:pt>
                <c:pt idx="6955">
                  <c:v>42185.383750000001</c:v>
                </c:pt>
                <c:pt idx="6956">
                  <c:v>42185.384444444469</c:v>
                </c:pt>
                <c:pt idx="6957">
                  <c:v>42185.385138888902</c:v>
                </c:pt>
                <c:pt idx="6958">
                  <c:v>42185.385833333341</c:v>
                </c:pt>
                <c:pt idx="6959">
                  <c:v>42185.386527777795</c:v>
                </c:pt>
                <c:pt idx="6960">
                  <c:v>42185.387222222234</c:v>
                </c:pt>
                <c:pt idx="6961">
                  <c:v>42185.387916666667</c:v>
                </c:pt>
                <c:pt idx="6962">
                  <c:v>42185.388611111113</c:v>
                </c:pt>
                <c:pt idx="6963">
                  <c:v>42185.389305555553</c:v>
                </c:pt>
                <c:pt idx="6964">
                  <c:v>42185.39</c:v>
                </c:pt>
                <c:pt idx="6965">
                  <c:v>42185.390694444461</c:v>
                </c:pt>
                <c:pt idx="6966">
                  <c:v>42185.391388888886</c:v>
                </c:pt>
                <c:pt idx="6967">
                  <c:v>42185.392083333325</c:v>
                </c:pt>
                <c:pt idx="6968">
                  <c:v>42185.392777777779</c:v>
                </c:pt>
                <c:pt idx="6969">
                  <c:v>42185.393472222226</c:v>
                </c:pt>
                <c:pt idx="6970">
                  <c:v>42185.394166666651</c:v>
                </c:pt>
                <c:pt idx="6971">
                  <c:v>42185.394861111105</c:v>
                </c:pt>
                <c:pt idx="6972">
                  <c:v>42185.395555555559</c:v>
                </c:pt>
                <c:pt idx="6973">
                  <c:v>42185.396250000013</c:v>
                </c:pt>
                <c:pt idx="6974">
                  <c:v>42185.396944444459</c:v>
                </c:pt>
                <c:pt idx="6975">
                  <c:v>42185.397638888891</c:v>
                </c:pt>
                <c:pt idx="6976">
                  <c:v>42185.398333333331</c:v>
                </c:pt>
                <c:pt idx="6977">
                  <c:v>42185.399027777778</c:v>
                </c:pt>
                <c:pt idx="6978">
                  <c:v>42185.399722222224</c:v>
                </c:pt>
                <c:pt idx="6979">
                  <c:v>42185.400416666664</c:v>
                </c:pt>
                <c:pt idx="6980">
                  <c:v>42185.401111111096</c:v>
                </c:pt>
                <c:pt idx="6981">
                  <c:v>42185.401805555557</c:v>
                </c:pt>
                <c:pt idx="6982">
                  <c:v>42185.402500000011</c:v>
                </c:pt>
                <c:pt idx="6983">
                  <c:v>42185.403194444443</c:v>
                </c:pt>
                <c:pt idx="6984">
                  <c:v>42185.40388888889</c:v>
                </c:pt>
                <c:pt idx="6985">
                  <c:v>42185.404583333337</c:v>
                </c:pt>
                <c:pt idx="6986">
                  <c:v>42185.405277777783</c:v>
                </c:pt>
                <c:pt idx="6987">
                  <c:v>42185.405972222223</c:v>
                </c:pt>
                <c:pt idx="6988">
                  <c:v>42185.406666666655</c:v>
                </c:pt>
                <c:pt idx="6989">
                  <c:v>42185.407361111094</c:v>
                </c:pt>
                <c:pt idx="6990">
                  <c:v>42185.408055555563</c:v>
                </c:pt>
                <c:pt idx="6991">
                  <c:v>42185.408750000002</c:v>
                </c:pt>
                <c:pt idx="6992">
                  <c:v>42185.409444444442</c:v>
                </c:pt>
                <c:pt idx="6993">
                  <c:v>42185.410138888903</c:v>
                </c:pt>
                <c:pt idx="6994">
                  <c:v>42185.410833333342</c:v>
                </c:pt>
                <c:pt idx="6995">
                  <c:v>42185.411527777782</c:v>
                </c:pt>
                <c:pt idx="6996">
                  <c:v>42185.412222222236</c:v>
                </c:pt>
                <c:pt idx="6997">
                  <c:v>42185.412916666668</c:v>
                </c:pt>
                <c:pt idx="6998">
                  <c:v>42185.413611111115</c:v>
                </c:pt>
                <c:pt idx="6999">
                  <c:v>42185.414305555561</c:v>
                </c:pt>
                <c:pt idx="7000">
                  <c:v>42185.415000000001</c:v>
                </c:pt>
                <c:pt idx="7001">
                  <c:v>42185.415694444469</c:v>
                </c:pt>
                <c:pt idx="7002">
                  <c:v>42185.416388888902</c:v>
                </c:pt>
                <c:pt idx="7003">
                  <c:v>42185.417083333334</c:v>
                </c:pt>
                <c:pt idx="7004">
                  <c:v>42185.41777777778</c:v>
                </c:pt>
                <c:pt idx="7005">
                  <c:v>42185.418472222234</c:v>
                </c:pt>
                <c:pt idx="7006">
                  <c:v>42185.419166666652</c:v>
                </c:pt>
                <c:pt idx="7007">
                  <c:v>42185.419861111106</c:v>
                </c:pt>
                <c:pt idx="7008">
                  <c:v>42185.420555555553</c:v>
                </c:pt>
                <c:pt idx="7009">
                  <c:v>42185.421249999999</c:v>
                </c:pt>
                <c:pt idx="7010">
                  <c:v>42185.421944444446</c:v>
                </c:pt>
                <c:pt idx="7011">
                  <c:v>42185.422638888893</c:v>
                </c:pt>
                <c:pt idx="7012">
                  <c:v>42185.423333333325</c:v>
                </c:pt>
                <c:pt idx="7013">
                  <c:v>42185.424027777779</c:v>
                </c:pt>
                <c:pt idx="7014">
                  <c:v>42185.424722222226</c:v>
                </c:pt>
                <c:pt idx="7015">
                  <c:v>42185.425416666651</c:v>
                </c:pt>
                <c:pt idx="7016">
                  <c:v>42185.426111111105</c:v>
                </c:pt>
                <c:pt idx="7017">
                  <c:v>42185.426805555559</c:v>
                </c:pt>
                <c:pt idx="7018">
                  <c:v>42185.427499999998</c:v>
                </c:pt>
                <c:pt idx="7019">
                  <c:v>42185.428194444459</c:v>
                </c:pt>
                <c:pt idx="7020">
                  <c:v>42185.428888888891</c:v>
                </c:pt>
                <c:pt idx="7021">
                  <c:v>42185.429583333324</c:v>
                </c:pt>
                <c:pt idx="7022">
                  <c:v>42185.430277777792</c:v>
                </c:pt>
                <c:pt idx="7023">
                  <c:v>42185.430972222232</c:v>
                </c:pt>
                <c:pt idx="7024">
                  <c:v>42185.431666666649</c:v>
                </c:pt>
                <c:pt idx="7025">
                  <c:v>42185.432361111096</c:v>
                </c:pt>
                <c:pt idx="7026">
                  <c:v>42185.433055555557</c:v>
                </c:pt>
                <c:pt idx="7027">
                  <c:v>42185.433749999997</c:v>
                </c:pt>
                <c:pt idx="7028">
                  <c:v>42185.434444444443</c:v>
                </c:pt>
                <c:pt idx="7029">
                  <c:v>42185.43513888889</c:v>
                </c:pt>
                <c:pt idx="7030">
                  <c:v>42185.435833333337</c:v>
                </c:pt>
                <c:pt idx="7031">
                  <c:v>42185.436527777783</c:v>
                </c:pt>
                <c:pt idx="7032">
                  <c:v>42185.437222222223</c:v>
                </c:pt>
                <c:pt idx="7033">
                  <c:v>42185.437916666655</c:v>
                </c:pt>
                <c:pt idx="7034">
                  <c:v>42185.438611111109</c:v>
                </c:pt>
                <c:pt idx="7035">
                  <c:v>42185.439305555556</c:v>
                </c:pt>
                <c:pt idx="7036">
                  <c:v>42185.440000000002</c:v>
                </c:pt>
                <c:pt idx="7037">
                  <c:v>42185.440694444456</c:v>
                </c:pt>
                <c:pt idx="7038">
                  <c:v>42185.441388888888</c:v>
                </c:pt>
                <c:pt idx="7039">
                  <c:v>42185.442083333335</c:v>
                </c:pt>
                <c:pt idx="7040">
                  <c:v>42185.442777777782</c:v>
                </c:pt>
                <c:pt idx="7041">
                  <c:v>42185.443472222221</c:v>
                </c:pt>
                <c:pt idx="7042">
                  <c:v>42185.444166666653</c:v>
                </c:pt>
                <c:pt idx="7043">
                  <c:v>42185.444861111115</c:v>
                </c:pt>
                <c:pt idx="7044">
                  <c:v>42185.445555555561</c:v>
                </c:pt>
                <c:pt idx="7045">
                  <c:v>42185.446250000015</c:v>
                </c:pt>
                <c:pt idx="7046">
                  <c:v>42185.446944444469</c:v>
                </c:pt>
                <c:pt idx="7047">
                  <c:v>42185.447638888902</c:v>
                </c:pt>
                <c:pt idx="7048">
                  <c:v>42185.448333333341</c:v>
                </c:pt>
                <c:pt idx="7049">
                  <c:v>42185.44902777778</c:v>
                </c:pt>
                <c:pt idx="7050">
                  <c:v>42185.44972222222</c:v>
                </c:pt>
                <c:pt idx="7051">
                  <c:v>42185.450416666667</c:v>
                </c:pt>
                <c:pt idx="7052">
                  <c:v>42185.451111111106</c:v>
                </c:pt>
                <c:pt idx="7053">
                  <c:v>42185.451805555553</c:v>
                </c:pt>
                <c:pt idx="7054">
                  <c:v>42185.452500000014</c:v>
                </c:pt>
                <c:pt idx="7055">
                  <c:v>42185.453194444461</c:v>
                </c:pt>
                <c:pt idx="7056">
                  <c:v>42185.453888888893</c:v>
                </c:pt>
                <c:pt idx="7057">
                  <c:v>42185.454583333332</c:v>
                </c:pt>
                <c:pt idx="7058">
                  <c:v>42185.455277777794</c:v>
                </c:pt>
                <c:pt idx="7059">
                  <c:v>42185.455972222233</c:v>
                </c:pt>
                <c:pt idx="7060">
                  <c:v>42185.456666666665</c:v>
                </c:pt>
                <c:pt idx="7061">
                  <c:v>42185.457361111105</c:v>
                </c:pt>
                <c:pt idx="7062">
                  <c:v>42185.458055555573</c:v>
                </c:pt>
                <c:pt idx="7063">
                  <c:v>42185.458750000013</c:v>
                </c:pt>
                <c:pt idx="7064">
                  <c:v>42185.459444444459</c:v>
                </c:pt>
                <c:pt idx="7065">
                  <c:v>42185.460138888891</c:v>
                </c:pt>
                <c:pt idx="7066">
                  <c:v>42185.460833333331</c:v>
                </c:pt>
                <c:pt idx="7067">
                  <c:v>42185.461527777778</c:v>
                </c:pt>
                <c:pt idx="7068">
                  <c:v>42185.462222222232</c:v>
                </c:pt>
                <c:pt idx="7069">
                  <c:v>42185.462916666664</c:v>
                </c:pt>
                <c:pt idx="7070">
                  <c:v>42185.463611111096</c:v>
                </c:pt>
                <c:pt idx="7071">
                  <c:v>42185.464305555557</c:v>
                </c:pt>
                <c:pt idx="7072">
                  <c:v>42185.465000000004</c:v>
                </c:pt>
                <c:pt idx="7073">
                  <c:v>42185.465694444443</c:v>
                </c:pt>
                <c:pt idx="7074">
                  <c:v>42185.46638888889</c:v>
                </c:pt>
                <c:pt idx="7075">
                  <c:v>42185.467083333322</c:v>
                </c:pt>
                <c:pt idx="7076">
                  <c:v>42185.467777777776</c:v>
                </c:pt>
                <c:pt idx="7077">
                  <c:v>42185.468472222223</c:v>
                </c:pt>
                <c:pt idx="7078">
                  <c:v>42185.469166666648</c:v>
                </c:pt>
                <c:pt idx="7079">
                  <c:v>42185.469861111094</c:v>
                </c:pt>
                <c:pt idx="7080">
                  <c:v>42185.470555555563</c:v>
                </c:pt>
                <c:pt idx="7081">
                  <c:v>42185.471250000002</c:v>
                </c:pt>
                <c:pt idx="7082">
                  <c:v>42185.471944444442</c:v>
                </c:pt>
                <c:pt idx="7083">
                  <c:v>42185.472638888903</c:v>
                </c:pt>
                <c:pt idx="7084">
                  <c:v>42185.473333333335</c:v>
                </c:pt>
                <c:pt idx="7085">
                  <c:v>42185.474027777782</c:v>
                </c:pt>
                <c:pt idx="7086">
                  <c:v>42185.474722222221</c:v>
                </c:pt>
                <c:pt idx="7087">
                  <c:v>42185.475416666653</c:v>
                </c:pt>
                <c:pt idx="7088">
                  <c:v>42185.476111111115</c:v>
                </c:pt>
                <c:pt idx="7089">
                  <c:v>42185.476805555561</c:v>
                </c:pt>
                <c:pt idx="7090">
                  <c:v>42185.477500000001</c:v>
                </c:pt>
                <c:pt idx="7091">
                  <c:v>42185.478194444469</c:v>
                </c:pt>
                <c:pt idx="7092">
                  <c:v>42185.478888888902</c:v>
                </c:pt>
                <c:pt idx="7093">
                  <c:v>42185.479583333334</c:v>
                </c:pt>
                <c:pt idx="7094">
                  <c:v>42185.480277777795</c:v>
                </c:pt>
                <c:pt idx="7095">
                  <c:v>42185.480972222234</c:v>
                </c:pt>
                <c:pt idx="7096">
                  <c:v>42185.481666666652</c:v>
                </c:pt>
                <c:pt idx="7097">
                  <c:v>42185.482361111106</c:v>
                </c:pt>
                <c:pt idx="7098">
                  <c:v>42185.483055555553</c:v>
                </c:pt>
                <c:pt idx="7099">
                  <c:v>42185.483749999999</c:v>
                </c:pt>
                <c:pt idx="7100">
                  <c:v>42185.484444444461</c:v>
                </c:pt>
                <c:pt idx="7101">
                  <c:v>42185.485138888893</c:v>
                </c:pt>
                <c:pt idx="7102">
                  <c:v>42185.485833333332</c:v>
                </c:pt>
                <c:pt idx="7103">
                  <c:v>42185.486527777794</c:v>
                </c:pt>
                <c:pt idx="7104">
                  <c:v>42185.487222222233</c:v>
                </c:pt>
                <c:pt idx="7105">
                  <c:v>42185.487916666665</c:v>
                </c:pt>
                <c:pt idx="7106">
                  <c:v>42185.488611111112</c:v>
                </c:pt>
                <c:pt idx="7107">
                  <c:v>42185.489305555559</c:v>
                </c:pt>
                <c:pt idx="7108">
                  <c:v>42185.49</c:v>
                </c:pt>
                <c:pt idx="7109">
                  <c:v>42185.490694444459</c:v>
                </c:pt>
                <c:pt idx="7110">
                  <c:v>42185.491388888884</c:v>
                </c:pt>
                <c:pt idx="7111">
                  <c:v>42185.492083333324</c:v>
                </c:pt>
                <c:pt idx="7112">
                  <c:v>42185.492777777778</c:v>
                </c:pt>
                <c:pt idx="7113">
                  <c:v>42185.493472222224</c:v>
                </c:pt>
                <c:pt idx="7114">
                  <c:v>42185.494166666649</c:v>
                </c:pt>
                <c:pt idx="7115">
                  <c:v>42185.494861111096</c:v>
                </c:pt>
                <c:pt idx="7116">
                  <c:v>42185.495555555557</c:v>
                </c:pt>
                <c:pt idx="7117">
                  <c:v>42185.496250000011</c:v>
                </c:pt>
                <c:pt idx="7118">
                  <c:v>42185.496944444443</c:v>
                </c:pt>
                <c:pt idx="7119">
                  <c:v>42185.49763888889</c:v>
                </c:pt>
                <c:pt idx="7120">
                  <c:v>42185.498333333337</c:v>
                </c:pt>
                <c:pt idx="7121">
                  <c:v>42185.499027777776</c:v>
                </c:pt>
                <c:pt idx="7122">
                  <c:v>42185.499722222208</c:v>
                </c:pt>
                <c:pt idx="7123">
                  <c:v>42185.500416666655</c:v>
                </c:pt>
                <c:pt idx="7124">
                  <c:v>42185.501111111094</c:v>
                </c:pt>
                <c:pt idx="7125">
                  <c:v>42185.501805555556</c:v>
                </c:pt>
                <c:pt idx="7126">
                  <c:v>42185.502500000002</c:v>
                </c:pt>
                <c:pt idx="7127">
                  <c:v>42185.503194444442</c:v>
                </c:pt>
                <c:pt idx="7128">
                  <c:v>42185.503888888888</c:v>
                </c:pt>
                <c:pt idx="7129">
                  <c:v>42185.504583333335</c:v>
                </c:pt>
                <c:pt idx="7130">
                  <c:v>42185.505277777782</c:v>
                </c:pt>
                <c:pt idx="7131">
                  <c:v>42185.505972222221</c:v>
                </c:pt>
                <c:pt idx="7132">
                  <c:v>42185.506666666653</c:v>
                </c:pt>
                <c:pt idx="7133">
                  <c:v>42185.5073611111</c:v>
                </c:pt>
                <c:pt idx="7134">
                  <c:v>42185.508055555561</c:v>
                </c:pt>
                <c:pt idx="7135">
                  <c:v>42185.508750000001</c:v>
                </c:pt>
                <c:pt idx="7136">
                  <c:v>42185.509444444448</c:v>
                </c:pt>
                <c:pt idx="7137">
                  <c:v>42185.510138888902</c:v>
                </c:pt>
                <c:pt idx="7138">
                  <c:v>42185.510833333341</c:v>
                </c:pt>
                <c:pt idx="7139">
                  <c:v>42185.51152777778</c:v>
                </c:pt>
                <c:pt idx="7140">
                  <c:v>42185.512222222234</c:v>
                </c:pt>
                <c:pt idx="7141">
                  <c:v>42185.512916666667</c:v>
                </c:pt>
                <c:pt idx="7142">
                  <c:v>42185.513611111106</c:v>
                </c:pt>
                <c:pt idx="7143">
                  <c:v>42185.514305555553</c:v>
                </c:pt>
                <c:pt idx="7144">
                  <c:v>42185.515000000007</c:v>
                </c:pt>
                <c:pt idx="7145">
                  <c:v>42185.515694444461</c:v>
                </c:pt>
                <c:pt idx="7146">
                  <c:v>42185.516388888893</c:v>
                </c:pt>
                <c:pt idx="7147">
                  <c:v>42185.517083333325</c:v>
                </c:pt>
                <c:pt idx="7148">
                  <c:v>42185.517777777779</c:v>
                </c:pt>
                <c:pt idx="7149">
                  <c:v>42185.518472222233</c:v>
                </c:pt>
                <c:pt idx="7150">
                  <c:v>42185.519166666651</c:v>
                </c:pt>
                <c:pt idx="7151">
                  <c:v>42185.519861111105</c:v>
                </c:pt>
                <c:pt idx="7152">
                  <c:v>42185.520555555559</c:v>
                </c:pt>
                <c:pt idx="7153">
                  <c:v>42185.521249999998</c:v>
                </c:pt>
                <c:pt idx="7154">
                  <c:v>42185.521944444445</c:v>
                </c:pt>
                <c:pt idx="7155">
                  <c:v>42185.522638888891</c:v>
                </c:pt>
                <c:pt idx="7156">
                  <c:v>42185.523333333324</c:v>
                </c:pt>
                <c:pt idx="7157">
                  <c:v>42185.524027777778</c:v>
                </c:pt>
                <c:pt idx="7158">
                  <c:v>42185.524722222224</c:v>
                </c:pt>
                <c:pt idx="7159">
                  <c:v>42185.525416666649</c:v>
                </c:pt>
                <c:pt idx="7160">
                  <c:v>42185.526111111096</c:v>
                </c:pt>
                <c:pt idx="7161">
                  <c:v>42185.526805555557</c:v>
                </c:pt>
                <c:pt idx="7162">
                  <c:v>42185.527499999997</c:v>
                </c:pt>
                <c:pt idx="7163">
                  <c:v>42185.528194444443</c:v>
                </c:pt>
                <c:pt idx="7164">
                  <c:v>42185.52888888889</c:v>
                </c:pt>
                <c:pt idx="7165">
                  <c:v>42185.529583333322</c:v>
                </c:pt>
                <c:pt idx="7166">
                  <c:v>42185.530277777783</c:v>
                </c:pt>
                <c:pt idx="7167">
                  <c:v>42185.530972222223</c:v>
                </c:pt>
                <c:pt idx="7168">
                  <c:v>42185.531666666648</c:v>
                </c:pt>
                <c:pt idx="7169">
                  <c:v>42185.532361111094</c:v>
                </c:pt>
                <c:pt idx="7170">
                  <c:v>42185.533055555556</c:v>
                </c:pt>
                <c:pt idx="7171">
                  <c:v>42185.533749999995</c:v>
                </c:pt>
                <c:pt idx="7172">
                  <c:v>42185.534444444442</c:v>
                </c:pt>
                <c:pt idx="7173">
                  <c:v>42185.535138888888</c:v>
                </c:pt>
                <c:pt idx="7174">
                  <c:v>42185.535833333335</c:v>
                </c:pt>
                <c:pt idx="7175">
                  <c:v>42185.536527777782</c:v>
                </c:pt>
                <c:pt idx="7176">
                  <c:v>42185.537222222221</c:v>
                </c:pt>
                <c:pt idx="7177">
                  <c:v>42185.537916666653</c:v>
                </c:pt>
                <c:pt idx="7178">
                  <c:v>42185.538611111115</c:v>
                </c:pt>
                <c:pt idx="7179">
                  <c:v>42185.539305555554</c:v>
                </c:pt>
                <c:pt idx="7180">
                  <c:v>42185.54</c:v>
                </c:pt>
                <c:pt idx="7181">
                  <c:v>42185.540694444469</c:v>
                </c:pt>
                <c:pt idx="7182">
                  <c:v>42185.541388888887</c:v>
                </c:pt>
                <c:pt idx="7183">
                  <c:v>42185.542083333334</c:v>
                </c:pt>
                <c:pt idx="7184">
                  <c:v>42185.54277777778</c:v>
                </c:pt>
                <c:pt idx="7185">
                  <c:v>42185.54347222222</c:v>
                </c:pt>
                <c:pt idx="7186">
                  <c:v>42185.544166666652</c:v>
                </c:pt>
                <c:pt idx="7187">
                  <c:v>42185.544861111106</c:v>
                </c:pt>
                <c:pt idx="7188">
                  <c:v>42185.545555555553</c:v>
                </c:pt>
                <c:pt idx="7189">
                  <c:v>42185.546250000014</c:v>
                </c:pt>
                <c:pt idx="7190">
                  <c:v>42185.546944444461</c:v>
                </c:pt>
                <c:pt idx="7191">
                  <c:v>42185.547638888893</c:v>
                </c:pt>
                <c:pt idx="7192">
                  <c:v>42185.548333333332</c:v>
                </c:pt>
                <c:pt idx="7193">
                  <c:v>42185.549027777779</c:v>
                </c:pt>
                <c:pt idx="7194">
                  <c:v>42185.549722222226</c:v>
                </c:pt>
                <c:pt idx="7195">
                  <c:v>42185.550416666665</c:v>
                </c:pt>
                <c:pt idx="7196">
                  <c:v>42185.551111111105</c:v>
                </c:pt>
                <c:pt idx="7197">
                  <c:v>42185.551805555559</c:v>
                </c:pt>
                <c:pt idx="7198">
                  <c:v>42185.552500000013</c:v>
                </c:pt>
                <c:pt idx="7199">
                  <c:v>42185.553194444459</c:v>
                </c:pt>
                <c:pt idx="7200">
                  <c:v>42185.553888888891</c:v>
                </c:pt>
                <c:pt idx="7201">
                  <c:v>42185.554583333331</c:v>
                </c:pt>
                <c:pt idx="7202">
                  <c:v>42185.555277777792</c:v>
                </c:pt>
                <c:pt idx="7203">
                  <c:v>42185.555972222232</c:v>
                </c:pt>
                <c:pt idx="7204">
                  <c:v>42185.556666666664</c:v>
                </c:pt>
                <c:pt idx="7205">
                  <c:v>42185.557361111096</c:v>
                </c:pt>
                <c:pt idx="7206">
                  <c:v>42185.558055555572</c:v>
                </c:pt>
                <c:pt idx="7207">
                  <c:v>42185.558750000011</c:v>
                </c:pt>
                <c:pt idx="7208">
                  <c:v>42185.559444444443</c:v>
                </c:pt>
                <c:pt idx="7209">
                  <c:v>42185.56013888889</c:v>
                </c:pt>
                <c:pt idx="7210">
                  <c:v>42185.560833333337</c:v>
                </c:pt>
                <c:pt idx="7211">
                  <c:v>42185.561527777776</c:v>
                </c:pt>
                <c:pt idx="7212">
                  <c:v>42185.562222222223</c:v>
                </c:pt>
                <c:pt idx="7213">
                  <c:v>42185.562916666655</c:v>
                </c:pt>
                <c:pt idx="7214">
                  <c:v>42185.563611111094</c:v>
                </c:pt>
                <c:pt idx="7215">
                  <c:v>42185.564305555556</c:v>
                </c:pt>
                <c:pt idx="7216">
                  <c:v>42185.565000000002</c:v>
                </c:pt>
                <c:pt idx="7217">
                  <c:v>42185.565694444442</c:v>
                </c:pt>
                <c:pt idx="7218">
                  <c:v>42185.566388888888</c:v>
                </c:pt>
                <c:pt idx="7219">
                  <c:v>42185.567083333321</c:v>
                </c:pt>
                <c:pt idx="7220">
                  <c:v>42185.567777777775</c:v>
                </c:pt>
                <c:pt idx="7221">
                  <c:v>42185.568472222221</c:v>
                </c:pt>
                <c:pt idx="7222">
                  <c:v>42185.569166666639</c:v>
                </c:pt>
                <c:pt idx="7223">
                  <c:v>42185.5698611111</c:v>
                </c:pt>
                <c:pt idx="7224">
                  <c:v>42185.570555555561</c:v>
                </c:pt>
                <c:pt idx="7225">
                  <c:v>42185.571250000001</c:v>
                </c:pt>
                <c:pt idx="7226">
                  <c:v>42185.571944444448</c:v>
                </c:pt>
                <c:pt idx="7227">
                  <c:v>42185.572638888902</c:v>
                </c:pt>
                <c:pt idx="7228">
                  <c:v>42185.573333333334</c:v>
                </c:pt>
                <c:pt idx="7229">
                  <c:v>42185.57402777778</c:v>
                </c:pt>
                <c:pt idx="7230">
                  <c:v>42185.57472222222</c:v>
                </c:pt>
                <c:pt idx="7231">
                  <c:v>42185.575416666652</c:v>
                </c:pt>
                <c:pt idx="7232">
                  <c:v>42185.576111111106</c:v>
                </c:pt>
                <c:pt idx="7233">
                  <c:v>42185.576805555553</c:v>
                </c:pt>
                <c:pt idx="7234">
                  <c:v>42185.577499999999</c:v>
                </c:pt>
                <c:pt idx="7235">
                  <c:v>42185.578194444461</c:v>
                </c:pt>
                <c:pt idx="7236">
                  <c:v>42185.578888888893</c:v>
                </c:pt>
                <c:pt idx="7237">
                  <c:v>42185.579583333325</c:v>
                </c:pt>
                <c:pt idx="7238">
                  <c:v>42185.580277777794</c:v>
                </c:pt>
                <c:pt idx="7239">
                  <c:v>42185.580972222233</c:v>
                </c:pt>
                <c:pt idx="7240">
                  <c:v>42185.581666666651</c:v>
                </c:pt>
                <c:pt idx="7241">
                  <c:v>42185.582361111105</c:v>
                </c:pt>
                <c:pt idx="7242">
                  <c:v>42185.583055555559</c:v>
                </c:pt>
                <c:pt idx="7243">
                  <c:v>42185.583749999998</c:v>
                </c:pt>
                <c:pt idx="7244">
                  <c:v>42185.584444444459</c:v>
                </c:pt>
                <c:pt idx="7245">
                  <c:v>42185.585138888891</c:v>
                </c:pt>
                <c:pt idx="7246">
                  <c:v>42185.585833333331</c:v>
                </c:pt>
                <c:pt idx="7247">
                  <c:v>42185.586527777792</c:v>
                </c:pt>
                <c:pt idx="7248">
                  <c:v>42185.587222222232</c:v>
                </c:pt>
                <c:pt idx="7249">
                  <c:v>42185.587916666664</c:v>
                </c:pt>
                <c:pt idx="7250">
                  <c:v>42185.58861111111</c:v>
                </c:pt>
                <c:pt idx="7251">
                  <c:v>42185.589305555557</c:v>
                </c:pt>
                <c:pt idx="7252">
                  <c:v>42185.59</c:v>
                </c:pt>
                <c:pt idx="7253">
                  <c:v>42185.590694444443</c:v>
                </c:pt>
                <c:pt idx="7254">
                  <c:v>42185.591388888875</c:v>
                </c:pt>
                <c:pt idx="7255">
                  <c:v>42185.592083333322</c:v>
                </c:pt>
                <c:pt idx="7256">
                  <c:v>42185.592777777776</c:v>
                </c:pt>
                <c:pt idx="7257">
                  <c:v>42185.593472222208</c:v>
                </c:pt>
                <c:pt idx="7258">
                  <c:v>42185.594166666648</c:v>
                </c:pt>
                <c:pt idx="7259">
                  <c:v>42185.594861111094</c:v>
                </c:pt>
                <c:pt idx="7260">
                  <c:v>42185.595555555556</c:v>
                </c:pt>
                <c:pt idx="7261">
                  <c:v>42185.596250000002</c:v>
                </c:pt>
                <c:pt idx="7262">
                  <c:v>42185.596944444442</c:v>
                </c:pt>
                <c:pt idx="7263">
                  <c:v>42185.597638888888</c:v>
                </c:pt>
                <c:pt idx="7264">
                  <c:v>42185.598333333335</c:v>
                </c:pt>
                <c:pt idx="7265">
                  <c:v>42185.599027777775</c:v>
                </c:pt>
                <c:pt idx="7266">
                  <c:v>42185.599722222207</c:v>
                </c:pt>
                <c:pt idx="7267">
                  <c:v>42185.600416666653</c:v>
                </c:pt>
                <c:pt idx="7268">
                  <c:v>42185.6011111111</c:v>
                </c:pt>
                <c:pt idx="7269">
                  <c:v>42185.601805555554</c:v>
                </c:pt>
                <c:pt idx="7270">
                  <c:v>42185.602500000001</c:v>
                </c:pt>
                <c:pt idx="7271">
                  <c:v>42185.603194444448</c:v>
                </c:pt>
                <c:pt idx="7272">
                  <c:v>42185.603888888887</c:v>
                </c:pt>
                <c:pt idx="7273">
                  <c:v>42185.604583333334</c:v>
                </c:pt>
                <c:pt idx="7274">
                  <c:v>42185.60527777778</c:v>
                </c:pt>
                <c:pt idx="7275">
                  <c:v>42185.60597222222</c:v>
                </c:pt>
                <c:pt idx="7276">
                  <c:v>42185.606666666652</c:v>
                </c:pt>
                <c:pt idx="7277">
                  <c:v>42185.607361111084</c:v>
                </c:pt>
                <c:pt idx="7278">
                  <c:v>42185.608055555553</c:v>
                </c:pt>
                <c:pt idx="7279">
                  <c:v>42185.608749999999</c:v>
                </c:pt>
                <c:pt idx="7280">
                  <c:v>42185.609444444446</c:v>
                </c:pt>
                <c:pt idx="7281">
                  <c:v>42185.610138888893</c:v>
                </c:pt>
                <c:pt idx="7282">
                  <c:v>42185.610833333332</c:v>
                </c:pt>
                <c:pt idx="7283">
                  <c:v>42185.611527777779</c:v>
                </c:pt>
                <c:pt idx="7284">
                  <c:v>42185.612222222233</c:v>
                </c:pt>
                <c:pt idx="7285">
                  <c:v>42185.612916666665</c:v>
                </c:pt>
                <c:pt idx="7286">
                  <c:v>42185.613611111105</c:v>
                </c:pt>
                <c:pt idx="7287">
                  <c:v>42185.614305555559</c:v>
                </c:pt>
                <c:pt idx="7288">
                  <c:v>42185.615000000005</c:v>
                </c:pt>
                <c:pt idx="7289">
                  <c:v>42185.615694444459</c:v>
                </c:pt>
                <c:pt idx="7290">
                  <c:v>42185.616388888891</c:v>
                </c:pt>
                <c:pt idx="7291">
                  <c:v>42185.617083333324</c:v>
                </c:pt>
                <c:pt idx="7292">
                  <c:v>42185.617777777778</c:v>
                </c:pt>
                <c:pt idx="7293">
                  <c:v>42185.618472222232</c:v>
                </c:pt>
                <c:pt idx="7294">
                  <c:v>42185.619166666649</c:v>
                </c:pt>
                <c:pt idx="7295">
                  <c:v>42185.619861111096</c:v>
                </c:pt>
                <c:pt idx="7296">
                  <c:v>42185.620555555557</c:v>
                </c:pt>
                <c:pt idx="7297">
                  <c:v>42185.621249999997</c:v>
                </c:pt>
                <c:pt idx="7298">
                  <c:v>42185.621944444436</c:v>
                </c:pt>
                <c:pt idx="7299">
                  <c:v>42185.62263888889</c:v>
                </c:pt>
                <c:pt idx="7300">
                  <c:v>42185.623333333322</c:v>
                </c:pt>
                <c:pt idx="7301">
                  <c:v>42185.624027777776</c:v>
                </c:pt>
                <c:pt idx="7302">
                  <c:v>42185.624722222208</c:v>
                </c:pt>
                <c:pt idx="7303">
                  <c:v>42185.625416666648</c:v>
                </c:pt>
                <c:pt idx="7304">
                  <c:v>42185.626111111094</c:v>
                </c:pt>
                <c:pt idx="7305">
                  <c:v>42185.626805555556</c:v>
                </c:pt>
                <c:pt idx="7306">
                  <c:v>42185.627499999995</c:v>
                </c:pt>
                <c:pt idx="7307">
                  <c:v>42185.628194444442</c:v>
                </c:pt>
                <c:pt idx="7308">
                  <c:v>42185.628888888888</c:v>
                </c:pt>
                <c:pt idx="7309">
                  <c:v>42185.629583333321</c:v>
                </c:pt>
                <c:pt idx="7310">
                  <c:v>42185.630277777782</c:v>
                </c:pt>
                <c:pt idx="7311">
                  <c:v>42185.630972222221</c:v>
                </c:pt>
                <c:pt idx="7312">
                  <c:v>42185.631666666639</c:v>
                </c:pt>
                <c:pt idx="7313">
                  <c:v>42185.6323611111</c:v>
                </c:pt>
                <c:pt idx="7314">
                  <c:v>42185.633055555554</c:v>
                </c:pt>
                <c:pt idx="7315">
                  <c:v>42185.633749999994</c:v>
                </c:pt>
                <c:pt idx="7316">
                  <c:v>42185.634444444448</c:v>
                </c:pt>
                <c:pt idx="7317">
                  <c:v>42185.635138888887</c:v>
                </c:pt>
                <c:pt idx="7318">
                  <c:v>42185.635833333334</c:v>
                </c:pt>
                <c:pt idx="7319">
                  <c:v>42185.63652777778</c:v>
                </c:pt>
                <c:pt idx="7320">
                  <c:v>42185.63722222222</c:v>
                </c:pt>
                <c:pt idx="7321">
                  <c:v>42185.637916666652</c:v>
                </c:pt>
                <c:pt idx="7322">
                  <c:v>42185.638611111106</c:v>
                </c:pt>
                <c:pt idx="7323">
                  <c:v>42185.639305555538</c:v>
                </c:pt>
                <c:pt idx="7324">
                  <c:v>42185.64</c:v>
                </c:pt>
                <c:pt idx="7325">
                  <c:v>42185.640694444461</c:v>
                </c:pt>
                <c:pt idx="7326">
                  <c:v>42185.641388888886</c:v>
                </c:pt>
                <c:pt idx="7327">
                  <c:v>42185.642083333325</c:v>
                </c:pt>
                <c:pt idx="7328">
                  <c:v>42185.642777777779</c:v>
                </c:pt>
                <c:pt idx="7329">
                  <c:v>42185.643472222226</c:v>
                </c:pt>
                <c:pt idx="7330">
                  <c:v>42185.644166666651</c:v>
                </c:pt>
                <c:pt idx="7331">
                  <c:v>42185.644861111105</c:v>
                </c:pt>
                <c:pt idx="7332">
                  <c:v>42185.645555555559</c:v>
                </c:pt>
                <c:pt idx="7333">
                  <c:v>42185.646250000013</c:v>
                </c:pt>
                <c:pt idx="7334">
                  <c:v>42185.646944444459</c:v>
                </c:pt>
                <c:pt idx="7335">
                  <c:v>42185.647638888891</c:v>
                </c:pt>
                <c:pt idx="7336">
                  <c:v>42185.648333333331</c:v>
                </c:pt>
                <c:pt idx="7337">
                  <c:v>42185.649027777778</c:v>
                </c:pt>
                <c:pt idx="7338">
                  <c:v>42185.649722222224</c:v>
                </c:pt>
                <c:pt idx="7339">
                  <c:v>42185.650416666664</c:v>
                </c:pt>
                <c:pt idx="7340">
                  <c:v>42185.651111111096</c:v>
                </c:pt>
                <c:pt idx="7341">
                  <c:v>42185.651805555557</c:v>
                </c:pt>
                <c:pt idx="7342">
                  <c:v>42185.652500000011</c:v>
                </c:pt>
                <c:pt idx="7343">
                  <c:v>42185.653194444443</c:v>
                </c:pt>
                <c:pt idx="7344">
                  <c:v>42185.65388888889</c:v>
                </c:pt>
                <c:pt idx="7345">
                  <c:v>42185.654583333337</c:v>
                </c:pt>
                <c:pt idx="7346">
                  <c:v>42185.655277777783</c:v>
                </c:pt>
                <c:pt idx="7347">
                  <c:v>42185.655972222223</c:v>
                </c:pt>
                <c:pt idx="7348">
                  <c:v>42185.656666666655</c:v>
                </c:pt>
                <c:pt idx="7349">
                  <c:v>42185.657361111094</c:v>
                </c:pt>
                <c:pt idx="7350">
                  <c:v>42185.658055555563</c:v>
                </c:pt>
                <c:pt idx="7351">
                  <c:v>42185.658750000002</c:v>
                </c:pt>
                <c:pt idx="7352">
                  <c:v>42185.659444444442</c:v>
                </c:pt>
                <c:pt idx="7353">
                  <c:v>42185.660138888888</c:v>
                </c:pt>
                <c:pt idx="7354">
                  <c:v>42185.660833333335</c:v>
                </c:pt>
                <c:pt idx="7355">
                  <c:v>42185.661527777775</c:v>
                </c:pt>
                <c:pt idx="7356">
                  <c:v>42185.662222222221</c:v>
                </c:pt>
                <c:pt idx="7357">
                  <c:v>42185.662916666653</c:v>
                </c:pt>
                <c:pt idx="7358">
                  <c:v>42185.6636111111</c:v>
                </c:pt>
                <c:pt idx="7359">
                  <c:v>42185.664305555554</c:v>
                </c:pt>
                <c:pt idx="7360">
                  <c:v>42185.665000000001</c:v>
                </c:pt>
                <c:pt idx="7361">
                  <c:v>42185.665694444448</c:v>
                </c:pt>
                <c:pt idx="7362">
                  <c:v>42185.666388888887</c:v>
                </c:pt>
                <c:pt idx="7363">
                  <c:v>42185.667083333319</c:v>
                </c:pt>
                <c:pt idx="7364">
                  <c:v>42185.667777777766</c:v>
                </c:pt>
                <c:pt idx="7365">
                  <c:v>42185.66847222222</c:v>
                </c:pt>
                <c:pt idx="7366">
                  <c:v>42185.669166666637</c:v>
                </c:pt>
                <c:pt idx="7367">
                  <c:v>42185.669861111084</c:v>
                </c:pt>
                <c:pt idx="7368">
                  <c:v>42185.670555555553</c:v>
                </c:pt>
                <c:pt idx="7369">
                  <c:v>42185.671249999999</c:v>
                </c:pt>
                <c:pt idx="7370">
                  <c:v>42185.671944444446</c:v>
                </c:pt>
                <c:pt idx="7371">
                  <c:v>42185.672638888893</c:v>
                </c:pt>
                <c:pt idx="7372">
                  <c:v>42185.673333333325</c:v>
                </c:pt>
                <c:pt idx="7373">
                  <c:v>42185.674027777779</c:v>
                </c:pt>
                <c:pt idx="7374">
                  <c:v>42185.674722222226</c:v>
                </c:pt>
                <c:pt idx="7375">
                  <c:v>42185.675416666651</c:v>
                </c:pt>
                <c:pt idx="7376">
                  <c:v>42185.676111111105</c:v>
                </c:pt>
                <c:pt idx="7377">
                  <c:v>42185.676805555559</c:v>
                </c:pt>
                <c:pt idx="7378">
                  <c:v>42185.677499999998</c:v>
                </c:pt>
                <c:pt idx="7379">
                  <c:v>42185.678194444459</c:v>
                </c:pt>
                <c:pt idx="7380">
                  <c:v>42185.678888888891</c:v>
                </c:pt>
                <c:pt idx="7381">
                  <c:v>42185.679583333324</c:v>
                </c:pt>
                <c:pt idx="7382">
                  <c:v>42185.680277777792</c:v>
                </c:pt>
                <c:pt idx="7383">
                  <c:v>42185.680972222232</c:v>
                </c:pt>
                <c:pt idx="7384">
                  <c:v>42185.681666666649</c:v>
                </c:pt>
                <c:pt idx="7385">
                  <c:v>42185.682361111096</c:v>
                </c:pt>
                <c:pt idx="7386">
                  <c:v>42185.683055555557</c:v>
                </c:pt>
                <c:pt idx="7387">
                  <c:v>42185.683749999997</c:v>
                </c:pt>
                <c:pt idx="7388">
                  <c:v>42185.684444444443</c:v>
                </c:pt>
                <c:pt idx="7389">
                  <c:v>42185.68513888889</c:v>
                </c:pt>
                <c:pt idx="7390">
                  <c:v>42185.685833333337</c:v>
                </c:pt>
                <c:pt idx="7391">
                  <c:v>42185.686527777783</c:v>
                </c:pt>
                <c:pt idx="7392">
                  <c:v>42185.687222222223</c:v>
                </c:pt>
                <c:pt idx="7393">
                  <c:v>42185.687916666655</c:v>
                </c:pt>
                <c:pt idx="7394">
                  <c:v>42185.688611111109</c:v>
                </c:pt>
                <c:pt idx="7395">
                  <c:v>42185.689305555556</c:v>
                </c:pt>
                <c:pt idx="7396">
                  <c:v>42185.69</c:v>
                </c:pt>
                <c:pt idx="7397">
                  <c:v>42185.690694444442</c:v>
                </c:pt>
                <c:pt idx="7398">
                  <c:v>42185.691388888874</c:v>
                </c:pt>
                <c:pt idx="7399">
                  <c:v>42185.692083333321</c:v>
                </c:pt>
                <c:pt idx="7400">
                  <c:v>42185.692777777775</c:v>
                </c:pt>
                <c:pt idx="7401">
                  <c:v>42185.693472222207</c:v>
                </c:pt>
                <c:pt idx="7402">
                  <c:v>42185.694166666639</c:v>
                </c:pt>
                <c:pt idx="7403">
                  <c:v>42185.6948611111</c:v>
                </c:pt>
                <c:pt idx="7404">
                  <c:v>42185.695555555554</c:v>
                </c:pt>
                <c:pt idx="7405">
                  <c:v>42185.696250000001</c:v>
                </c:pt>
                <c:pt idx="7406">
                  <c:v>42185.696944444448</c:v>
                </c:pt>
                <c:pt idx="7407">
                  <c:v>42185.697638888887</c:v>
                </c:pt>
                <c:pt idx="7408">
                  <c:v>42185.698333333334</c:v>
                </c:pt>
                <c:pt idx="7409">
                  <c:v>42185.699027777766</c:v>
                </c:pt>
                <c:pt idx="7410">
                  <c:v>42185.699722222198</c:v>
                </c:pt>
                <c:pt idx="7411">
                  <c:v>42185.700416666652</c:v>
                </c:pt>
                <c:pt idx="7412">
                  <c:v>42185.701111111084</c:v>
                </c:pt>
                <c:pt idx="7413">
                  <c:v>42185.701805555538</c:v>
                </c:pt>
                <c:pt idx="7414">
                  <c:v>42185.702499999999</c:v>
                </c:pt>
                <c:pt idx="7415">
                  <c:v>42185.703194444446</c:v>
                </c:pt>
                <c:pt idx="7416">
                  <c:v>42185.703888888886</c:v>
                </c:pt>
                <c:pt idx="7417">
                  <c:v>42185.704583333325</c:v>
                </c:pt>
                <c:pt idx="7418">
                  <c:v>42185.705277777779</c:v>
                </c:pt>
                <c:pt idx="7419">
                  <c:v>42185.705972222226</c:v>
                </c:pt>
                <c:pt idx="7420">
                  <c:v>42185.706666666651</c:v>
                </c:pt>
                <c:pt idx="7421">
                  <c:v>42185.707361111083</c:v>
                </c:pt>
                <c:pt idx="7422">
                  <c:v>42185.708055555559</c:v>
                </c:pt>
                <c:pt idx="7423">
                  <c:v>42185.708749999998</c:v>
                </c:pt>
                <c:pt idx="7424">
                  <c:v>42185.709444444445</c:v>
                </c:pt>
                <c:pt idx="7425">
                  <c:v>42185.710138888891</c:v>
                </c:pt>
                <c:pt idx="7426">
                  <c:v>42185.710833333331</c:v>
                </c:pt>
                <c:pt idx="7427">
                  <c:v>42185.711527777778</c:v>
                </c:pt>
                <c:pt idx="7428">
                  <c:v>42185.712222222232</c:v>
                </c:pt>
                <c:pt idx="7429">
                  <c:v>42185.712916666664</c:v>
                </c:pt>
                <c:pt idx="7430">
                  <c:v>42185.713611111096</c:v>
                </c:pt>
                <c:pt idx="7431">
                  <c:v>42185.714305555557</c:v>
                </c:pt>
                <c:pt idx="7432">
                  <c:v>42185.715000000004</c:v>
                </c:pt>
                <c:pt idx="7433">
                  <c:v>42185.715694444443</c:v>
                </c:pt>
                <c:pt idx="7434">
                  <c:v>42185.71638888889</c:v>
                </c:pt>
                <c:pt idx="7435">
                  <c:v>42185.717083333322</c:v>
                </c:pt>
                <c:pt idx="7436">
                  <c:v>42185.717777777776</c:v>
                </c:pt>
                <c:pt idx="7437">
                  <c:v>42185.718472222223</c:v>
                </c:pt>
                <c:pt idx="7438">
                  <c:v>42185.719166666648</c:v>
                </c:pt>
                <c:pt idx="7439">
                  <c:v>42185.719861111094</c:v>
                </c:pt>
                <c:pt idx="7440">
                  <c:v>42185.720555555556</c:v>
                </c:pt>
                <c:pt idx="7441">
                  <c:v>42185.721249999995</c:v>
                </c:pt>
                <c:pt idx="7442">
                  <c:v>42185.721944444434</c:v>
                </c:pt>
                <c:pt idx="7443">
                  <c:v>42185.722638888888</c:v>
                </c:pt>
                <c:pt idx="7444">
                  <c:v>42185.723333333321</c:v>
                </c:pt>
                <c:pt idx="7445">
                  <c:v>42185.724027777775</c:v>
                </c:pt>
                <c:pt idx="7446">
                  <c:v>42185.724722222207</c:v>
                </c:pt>
                <c:pt idx="7447">
                  <c:v>42185.725416666639</c:v>
                </c:pt>
                <c:pt idx="7448">
                  <c:v>42185.7261111111</c:v>
                </c:pt>
                <c:pt idx="7449">
                  <c:v>42185.726805555554</c:v>
                </c:pt>
                <c:pt idx="7450">
                  <c:v>42185.727499999994</c:v>
                </c:pt>
                <c:pt idx="7451">
                  <c:v>42185.728194444448</c:v>
                </c:pt>
                <c:pt idx="7452">
                  <c:v>42185.728888888887</c:v>
                </c:pt>
                <c:pt idx="7453">
                  <c:v>42185.729583333319</c:v>
                </c:pt>
                <c:pt idx="7454">
                  <c:v>42185.73027777778</c:v>
                </c:pt>
                <c:pt idx="7455">
                  <c:v>42185.73097222222</c:v>
                </c:pt>
                <c:pt idx="7456">
                  <c:v>42185.731666666637</c:v>
                </c:pt>
                <c:pt idx="7457">
                  <c:v>42185.732361111084</c:v>
                </c:pt>
                <c:pt idx="7458">
                  <c:v>42185.733055555538</c:v>
                </c:pt>
                <c:pt idx="7459">
                  <c:v>42185.733749999985</c:v>
                </c:pt>
                <c:pt idx="7460">
                  <c:v>42185.734444444446</c:v>
                </c:pt>
                <c:pt idx="7461">
                  <c:v>42185.735138888886</c:v>
                </c:pt>
                <c:pt idx="7462">
                  <c:v>42185.735833333325</c:v>
                </c:pt>
                <c:pt idx="7463">
                  <c:v>42185.736527777779</c:v>
                </c:pt>
                <c:pt idx="7464">
                  <c:v>42185.737222222226</c:v>
                </c:pt>
                <c:pt idx="7465">
                  <c:v>42185.737916666651</c:v>
                </c:pt>
                <c:pt idx="7466">
                  <c:v>42185.738611111105</c:v>
                </c:pt>
                <c:pt idx="7467">
                  <c:v>42185.739305555544</c:v>
                </c:pt>
                <c:pt idx="7468">
                  <c:v>42185.74</c:v>
                </c:pt>
                <c:pt idx="7469">
                  <c:v>42185.740694444459</c:v>
                </c:pt>
                <c:pt idx="7470">
                  <c:v>42185.741388888884</c:v>
                </c:pt>
                <c:pt idx="7471">
                  <c:v>42185.742083333324</c:v>
                </c:pt>
                <c:pt idx="7472">
                  <c:v>42185.742777777778</c:v>
                </c:pt>
                <c:pt idx="7473">
                  <c:v>42185.743472222224</c:v>
                </c:pt>
                <c:pt idx="7474">
                  <c:v>42185.744166666649</c:v>
                </c:pt>
                <c:pt idx="7475">
                  <c:v>42185.744861111096</c:v>
                </c:pt>
                <c:pt idx="7476">
                  <c:v>42185.745555555557</c:v>
                </c:pt>
                <c:pt idx="7477">
                  <c:v>42185.746250000011</c:v>
                </c:pt>
                <c:pt idx="7478">
                  <c:v>42185.746944444443</c:v>
                </c:pt>
                <c:pt idx="7479">
                  <c:v>42185.74763888889</c:v>
                </c:pt>
                <c:pt idx="7480">
                  <c:v>42185.748333333337</c:v>
                </c:pt>
                <c:pt idx="7481">
                  <c:v>42185.749027777776</c:v>
                </c:pt>
                <c:pt idx="7482">
                  <c:v>42185.749722222208</c:v>
                </c:pt>
                <c:pt idx="7483">
                  <c:v>42185.750416666655</c:v>
                </c:pt>
                <c:pt idx="7484">
                  <c:v>42185.751111111094</c:v>
                </c:pt>
                <c:pt idx="7485">
                  <c:v>42185.751805555556</c:v>
                </c:pt>
                <c:pt idx="7486">
                  <c:v>42185.752500000002</c:v>
                </c:pt>
                <c:pt idx="7487">
                  <c:v>42185.753194444442</c:v>
                </c:pt>
                <c:pt idx="7488">
                  <c:v>42185.753888888888</c:v>
                </c:pt>
                <c:pt idx="7489">
                  <c:v>42185.754583333335</c:v>
                </c:pt>
                <c:pt idx="7490">
                  <c:v>42185.755277777782</c:v>
                </c:pt>
                <c:pt idx="7491">
                  <c:v>42185.755972222221</c:v>
                </c:pt>
                <c:pt idx="7492">
                  <c:v>42185.756666666653</c:v>
                </c:pt>
                <c:pt idx="7493">
                  <c:v>42185.7573611111</c:v>
                </c:pt>
                <c:pt idx="7494">
                  <c:v>42185.758055555561</c:v>
                </c:pt>
                <c:pt idx="7495">
                  <c:v>42185.758750000001</c:v>
                </c:pt>
                <c:pt idx="7496">
                  <c:v>42185.759444444448</c:v>
                </c:pt>
                <c:pt idx="7497">
                  <c:v>42185.760138888887</c:v>
                </c:pt>
                <c:pt idx="7498">
                  <c:v>42185.760833333334</c:v>
                </c:pt>
                <c:pt idx="7499">
                  <c:v>42185.761527777766</c:v>
                </c:pt>
                <c:pt idx="7500">
                  <c:v>42185.76222222222</c:v>
                </c:pt>
                <c:pt idx="7501">
                  <c:v>42185.762916666652</c:v>
                </c:pt>
                <c:pt idx="7502">
                  <c:v>42185.763611111084</c:v>
                </c:pt>
                <c:pt idx="7503">
                  <c:v>42185.764305555538</c:v>
                </c:pt>
                <c:pt idx="7504">
                  <c:v>42185.764999999999</c:v>
                </c:pt>
                <c:pt idx="7505">
                  <c:v>42185.765694444446</c:v>
                </c:pt>
                <c:pt idx="7506">
                  <c:v>42185.766388888886</c:v>
                </c:pt>
                <c:pt idx="7507">
                  <c:v>42185.767083333303</c:v>
                </c:pt>
                <c:pt idx="7508">
                  <c:v>42185.767777777764</c:v>
                </c:pt>
                <c:pt idx="7509">
                  <c:v>42185.768472222226</c:v>
                </c:pt>
                <c:pt idx="7510">
                  <c:v>42185.769166666636</c:v>
                </c:pt>
                <c:pt idx="7511">
                  <c:v>42185.769861111083</c:v>
                </c:pt>
                <c:pt idx="7512">
                  <c:v>42185.770555555559</c:v>
                </c:pt>
                <c:pt idx="7513">
                  <c:v>42185.771249999998</c:v>
                </c:pt>
                <c:pt idx="7514">
                  <c:v>42185.771944444445</c:v>
                </c:pt>
                <c:pt idx="7515">
                  <c:v>42185.772638888891</c:v>
                </c:pt>
                <c:pt idx="7516">
                  <c:v>42185.773333333324</c:v>
                </c:pt>
                <c:pt idx="7517">
                  <c:v>42185.774027777778</c:v>
                </c:pt>
                <c:pt idx="7518">
                  <c:v>42185.774722222224</c:v>
                </c:pt>
                <c:pt idx="7519">
                  <c:v>42185.775416666649</c:v>
                </c:pt>
                <c:pt idx="7520">
                  <c:v>42185.776111111096</c:v>
                </c:pt>
                <c:pt idx="7521">
                  <c:v>42185.776805555557</c:v>
                </c:pt>
                <c:pt idx="7522">
                  <c:v>42185.777499999997</c:v>
                </c:pt>
                <c:pt idx="7523">
                  <c:v>42185.778194444443</c:v>
                </c:pt>
                <c:pt idx="7524">
                  <c:v>42185.77888888889</c:v>
                </c:pt>
                <c:pt idx="7525">
                  <c:v>42185.779583333322</c:v>
                </c:pt>
                <c:pt idx="7526">
                  <c:v>42185.780277777783</c:v>
                </c:pt>
                <c:pt idx="7527">
                  <c:v>42185.780972222223</c:v>
                </c:pt>
                <c:pt idx="7528">
                  <c:v>42185.781666666648</c:v>
                </c:pt>
                <c:pt idx="7529">
                  <c:v>42185.782361111094</c:v>
                </c:pt>
                <c:pt idx="7530">
                  <c:v>42185.783055555556</c:v>
                </c:pt>
                <c:pt idx="7531">
                  <c:v>42185.783749999995</c:v>
                </c:pt>
                <c:pt idx="7532">
                  <c:v>42185.784444444442</c:v>
                </c:pt>
                <c:pt idx="7533">
                  <c:v>42185.785138888888</c:v>
                </c:pt>
                <c:pt idx="7534">
                  <c:v>42185.785833333335</c:v>
                </c:pt>
                <c:pt idx="7535">
                  <c:v>42185.786527777782</c:v>
                </c:pt>
                <c:pt idx="7536">
                  <c:v>42185.787222222221</c:v>
                </c:pt>
                <c:pt idx="7537">
                  <c:v>42185.787916666653</c:v>
                </c:pt>
                <c:pt idx="7538">
                  <c:v>42185.788611111115</c:v>
                </c:pt>
                <c:pt idx="7539">
                  <c:v>42185.789305555554</c:v>
                </c:pt>
                <c:pt idx="7540">
                  <c:v>42185.79</c:v>
                </c:pt>
                <c:pt idx="7541">
                  <c:v>42185.790694444448</c:v>
                </c:pt>
                <c:pt idx="7542">
                  <c:v>42185.791388888872</c:v>
                </c:pt>
                <c:pt idx="7543">
                  <c:v>42185.792083333319</c:v>
                </c:pt>
                <c:pt idx="7544">
                  <c:v>42185.792777777766</c:v>
                </c:pt>
                <c:pt idx="7545">
                  <c:v>42185.793472222198</c:v>
                </c:pt>
                <c:pt idx="7546">
                  <c:v>42185.794166666637</c:v>
                </c:pt>
                <c:pt idx="7547">
                  <c:v>42185.794861111084</c:v>
                </c:pt>
                <c:pt idx="7548">
                  <c:v>42185.795555555538</c:v>
                </c:pt>
                <c:pt idx="7549">
                  <c:v>42185.796249999999</c:v>
                </c:pt>
                <c:pt idx="7550">
                  <c:v>42185.796944444446</c:v>
                </c:pt>
                <c:pt idx="7551">
                  <c:v>42185.797638888886</c:v>
                </c:pt>
                <c:pt idx="7552">
                  <c:v>42185.798333333325</c:v>
                </c:pt>
                <c:pt idx="7553">
                  <c:v>42185.799027777764</c:v>
                </c:pt>
                <c:pt idx="7554">
                  <c:v>42185.799722222204</c:v>
                </c:pt>
                <c:pt idx="7555">
                  <c:v>42185.800416666665</c:v>
                </c:pt>
                <c:pt idx="7556">
                  <c:v>42185.801111111105</c:v>
                </c:pt>
                <c:pt idx="7557">
                  <c:v>42185.801805555559</c:v>
                </c:pt>
                <c:pt idx="7558">
                  <c:v>42185.802500000013</c:v>
                </c:pt>
                <c:pt idx="7559">
                  <c:v>42185.803194444459</c:v>
                </c:pt>
                <c:pt idx="7560">
                  <c:v>42185.803888888891</c:v>
                </c:pt>
                <c:pt idx="7561">
                  <c:v>42185.804583333331</c:v>
                </c:pt>
                <c:pt idx="7562">
                  <c:v>42185.805277777792</c:v>
                </c:pt>
                <c:pt idx="7563">
                  <c:v>42185.805972222232</c:v>
                </c:pt>
                <c:pt idx="7564">
                  <c:v>42185.806666666664</c:v>
                </c:pt>
                <c:pt idx="7565">
                  <c:v>42185.807361111096</c:v>
                </c:pt>
                <c:pt idx="7566">
                  <c:v>42185.808055555572</c:v>
                </c:pt>
                <c:pt idx="7567">
                  <c:v>42185.808750000011</c:v>
                </c:pt>
                <c:pt idx="7568">
                  <c:v>42185.809444444443</c:v>
                </c:pt>
                <c:pt idx="7569">
                  <c:v>42185.810138888904</c:v>
                </c:pt>
                <c:pt idx="7570">
                  <c:v>42185.810833333351</c:v>
                </c:pt>
                <c:pt idx="7571">
                  <c:v>42185.811527777783</c:v>
                </c:pt>
                <c:pt idx="7572">
                  <c:v>42185.812222222237</c:v>
                </c:pt>
                <c:pt idx="7573">
                  <c:v>42185.812916666669</c:v>
                </c:pt>
                <c:pt idx="7574">
                  <c:v>42185.813611111109</c:v>
                </c:pt>
                <c:pt idx="7575">
                  <c:v>42185.814305555563</c:v>
                </c:pt>
                <c:pt idx="7576">
                  <c:v>42185.815000000002</c:v>
                </c:pt>
                <c:pt idx="7577">
                  <c:v>42185.815694444456</c:v>
                </c:pt>
                <c:pt idx="7578">
                  <c:v>42185.816388888903</c:v>
                </c:pt>
                <c:pt idx="7579">
                  <c:v>42185.817083333335</c:v>
                </c:pt>
                <c:pt idx="7580">
                  <c:v>42185.817777777782</c:v>
                </c:pt>
                <c:pt idx="7581">
                  <c:v>42185.818472222236</c:v>
                </c:pt>
                <c:pt idx="7582">
                  <c:v>42185.819166666653</c:v>
                </c:pt>
                <c:pt idx="7583">
                  <c:v>42185.819861111115</c:v>
                </c:pt>
                <c:pt idx="7584">
                  <c:v>42185.820555555561</c:v>
                </c:pt>
                <c:pt idx="7585">
                  <c:v>42185.821250000001</c:v>
                </c:pt>
                <c:pt idx="7586">
                  <c:v>42185.821944444448</c:v>
                </c:pt>
                <c:pt idx="7587">
                  <c:v>42185.822638888902</c:v>
                </c:pt>
                <c:pt idx="7588">
                  <c:v>42185.823333333334</c:v>
                </c:pt>
                <c:pt idx="7589">
                  <c:v>42185.82402777778</c:v>
                </c:pt>
                <c:pt idx="7590">
                  <c:v>42185.82472222222</c:v>
                </c:pt>
                <c:pt idx="7591">
                  <c:v>42185.825416666652</c:v>
                </c:pt>
                <c:pt idx="7592">
                  <c:v>42185.826111111106</c:v>
                </c:pt>
                <c:pt idx="7593">
                  <c:v>42185.826805555553</c:v>
                </c:pt>
                <c:pt idx="7594">
                  <c:v>42185.827499999999</c:v>
                </c:pt>
                <c:pt idx="7595">
                  <c:v>42185.828194444461</c:v>
                </c:pt>
                <c:pt idx="7596">
                  <c:v>42185.828888888893</c:v>
                </c:pt>
                <c:pt idx="7597">
                  <c:v>42185.829583333325</c:v>
                </c:pt>
                <c:pt idx="7598">
                  <c:v>42185.830277777794</c:v>
                </c:pt>
                <c:pt idx="7599">
                  <c:v>42185.830972222233</c:v>
                </c:pt>
                <c:pt idx="7600">
                  <c:v>42185.831666666651</c:v>
                </c:pt>
                <c:pt idx="7601">
                  <c:v>42185.832361111105</c:v>
                </c:pt>
                <c:pt idx="7602">
                  <c:v>42185.833055555559</c:v>
                </c:pt>
                <c:pt idx="7603">
                  <c:v>42185.833749999998</c:v>
                </c:pt>
                <c:pt idx="7604">
                  <c:v>42185.834444444459</c:v>
                </c:pt>
                <c:pt idx="7605">
                  <c:v>42185.835138888891</c:v>
                </c:pt>
                <c:pt idx="7606">
                  <c:v>42185.835833333331</c:v>
                </c:pt>
                <c:pt idx="7607">
                  <c:v>42185.836527777792</c:v>
                </c:pt>
                <c:pt idx="7608">
                  <c:v>42185.837222222232</c:v>
                </c:pt>
                <c:pt idx="7609">
                  <c:v>42185.837916666664</c:v>
                </c:pt>
                <c:pt idx="7610">
                  <c:v>42185.83861111111</c:v>
                </c:pt>
                <c:pt idx="7611">
                  <c:v>42185.839305555557</c:v>
                </c:pt>
                <c:pt idx="7612">
                  <c:v>42185.840000000011</c:v>
                </c:pt>
                <c:pt idx="7613">
                  <c:v>42185.840694444465</c:v>
                </c:pt>
                <c:pt idx="7614">
                  <c:v>42185.84138888889</c:v>
                </c:pt>
                <c:pt idx="7615">
                  <c:v>42185.842083333337</c:v>
                </c:pt>
                <c:pt idx="7616">
                  <c:v>42185.842777777783</c:v>
                </c:pt>
                <c:pt idx="7617">
                  <c:v>42185.843472222223</c:v>
                </c:pt>
                <c:pt idx="7618">
                  <c:v>42185.844166666655</c:v>
                </c:pt>
                <c:pt idx="7619">
                  <c:v>42185.844861111109</c:v>
                </c:pt>
                <c:pt idx="7620">
                  <c:v>42185.845555555563</c:v>
                </c:pt>
                <c:pt idx="7621">
                  <c:v>42185.846250000017</c:v>
                </c:pt>
                <c:pt idx="7622">
                  <c:v>42185.846944444456</c:v>
                </c:pt>
                <c:pt idx="7623">
                  <c:v>42185.847638888903</c:v>
                </c:pt>
                <c:pt idx="7624">
                  <c:v>42185.848333333342</c:v>
                </c:pt>
                <c:pt idx="7625">
                  <c:v>42185.849027777782</c:v>
                </c:pt>
                <c:pt idx="7626">
                  <c:v>42185.849722222221</c:v>
                </c:pt>
                <c:pt idx="7627">
                  <c:v>42185.850416666668</c:v>
                </c:pt>
                <c:pt idx="7628">
                  <c:v>42185.851111111115</c:v>
                </c:pt>
                <c:pt idx="7629">
                  <c:v>42185.851805555561</c:v>
                </c:pt>
                <c:pt idx="7630">
                  <c:v>42185.852500000015</c:v>
                </c:pt>
                <c:pt idx="7631">
                  <c:v>42185.853194444469</c:v>
                </c:pt>
                <c:pt idx="7632">
                  <c:v>42185.853888888902</c:v>
                </c:pt>
                <c:pt idx="7633">
                  <c:v>42185.854583333341</c:v>
                </c:pt>
                <c:pt idx="7634">
                  <c:v>42185.855277777795</c:v>
                </c:pt>
                <c:pt idx="7635">
                  <c:v>42185.855972222234</c:v>
                </c:pt>
                <c:pt idx="7636">
                  <c:v>42185.856666666667</c:v>
                </c:pt>
                <c:pt idx="7637">
                  <c:v>42185.857361111106</c:v>
                </c:pt>
                <c:pt idx="7638">
                  <c:v>42185.858055555567</c:v>
                </c:pt>
                <c:pt idx="7639">
                  <c:v>42185.858750000014</c:v>
                </c:pt>
                <c:pt idx="7640">
                  <c:v>42185.859444444461</c:v>
                </c:pt>
                <c:pt idx="7641">
                  <c:v>42185.860138888893</c:v>
                </c:pt>
                <c:pt idx="7642">
                  <c:v>42185.860833333332</c:v>
                </c:pt>
                <c:pt idx="7643">
                  <c:v>42185.861527777779</c:v>
                </c:pt>
                <c:pt idx="7644">
                  <c:v>42185.862222222233</c:v>
                </c:pt>
                <c:pt idx="7645">
                  <c:v>42185.862916666665</c:v>
                </c:pt>
                <c:pt idx="7646">
                  <c:v>42185.863611111105</c:v>
                </c:pt>
                <c:pt idx="7647">
                  <c:v>42185.864305555559</c:v>
                </c:pt>
                <c:pt idx="7648">
                  <c:v>42185.865000000005</c:v>
                </c:pt>
                <c:pt idx="7649">
                  <c:v>42185.865694444459</c:v>
                </c:pt>
                <c:pt idx="7650">
                  <c:v>42185.866388888891</c:v>
                </c:pt>
                <c:pt idx="7651">
                  <c:v>42185.867083333324</c:v>
                </c:pt>
                <c:pt idx="7652">
                  <c:v>42185.867777777778</c:v>
                </c:pt>
                <c:pt idx="7653">
                  <c:v>42185.868472222232</c:v>
                </c:pt>
                <c:pt idx="7654">
                  <c:v>42185.869166666649</c:v>
                </c:pt>
                <c:pt idx="7655">
                  <c:v>42185.869861111096</c:v>
                </c:pt>
                <c:pt idx="7656">
                  <c:v>42185.870555555572</c:v>
                </c:pt>
                <c:pt idx="7657">
                  <c:v>42185.871250000011</c:v>
                </c:pt>
                <c:pt idx="7658">
                  <c:v>42185.871944444443</c:v>
                </c:pt>
                <c:pt idx="7659">
                  <c:v>42185.872638888904</c:v>
                </c:pt>
                <c:pt idx="7660">
                  <c:v>42185.873333333337</c:v>
                </c:pt>
                <c:pt idx="7661">
                  <c:v>42185.874027777783</c:v>
                </c:pt>
                <c:pt idx="7662">
                  <c:v>42185.874722222223</c:v>
                </c:pt>
                <c:pt idx="7663">
                  <c:v>42185.875416666655</c:v>
                </c:pt>
                <c:pt idx="7664">
                  <c:v>42185.876111111109</c:v>
                </c:pt>
                <c:pt idx="7665">
                  <c:v>42185.876805555563</c:v>
                </c:pt>
                <c:pt idx="7666">
                  <c:v>42185.877500000002</c:v>
                </c:pt>
                <c:pt idx="7667">
                  <c:v>42185.878194444456</c:v>
                </c:pt>
                <c:pt idx="7668">
                  <c:v>42185.878888888903</c:v>
                </c:pt>
                <c:pt idx="7669">
                  <c:v>42185.879583333335</c:v>
                </c:pt>
                <c:pt idx="7670">
                  <c:v>42185.880277777796</c:v>
                </c:pt>
                <c:pt idx="7671">
                  <c:v>42185.880972222236</c:v>
                </c:pt>
                <c:pt idx="7672">
                  <c:v>42185.881666666653</c:v>
                </c:pt>
                <c:pt idx="7673">
                  <c:v>42185.882361111115</c:v>
                </c:pt>
                <c:pt idx="7674">
                  <c:v>42185.883055555561</c:v>
                </c:pt>
                <c:pt idx="7675">
                  <c:v>42185.883750000001</c:v>
                </c:pt>
                <c:pt idx="7676">
                  <c:v>42185.884444444469</c:v>
                </c:pt>
                <c:pt idx="7677">
                  <c:v>42185.885138888902</c:v>
                </c:pt>
                <c:pt idx="7678">
                  <c:v>42185.885833333341</c:v>
                </c:pt>
                <c:pt idx="7679">
                  <c:v>42185.886527777795</c:v>
                </c:pt>
                <c:pt idx="7680">
                  <c:v>42185.887222222234</c:v>
                </c:pt>
                <c:pt idx="7681">
                  <c:v>42185.887916666667</c:v>
                </c:pt>
                <c:pt idx="7682">
                  <c:v>42185.888611111113</c:v>
                </c:pt>
                <c:pt idx="7683">
                  <c:v>42185.889305555553</c:v>
                </c:pt>
                <c:pt idx="7684">
                  <c:v>42185.89</c:v>
                </c:pt>
                <c:pt idx="7685">
                  <c:v>42185.890694444461</c:v>
                </c:pt>
                <c:pt idx="7686">
                  <c:v>42185.891388888886</c:v>
                </c:pt>
                <c:pt idx="7687">
                  <c:v>42185.892083333325</c:v>
                </c:pt>
                <c:pt idx="7688">
                  <c:v>42185.892777777779</c:v>
                </c:pt>
                <c:pt idx="7689">
                  <c:v>42185.893472222226</c:v>
                </c:pt>
                <c:pt idx="7690">
                  <c:v>42185.894166666651</c:v>
                </c:pt>
                <c:pt idx="7691">
                  <c:v>42185.894861111105</c:v>
                </c:pt>
                <c:pt idx="7692">
                  <c:v>42185.895555555559</c:v>
                </c:pt>
                <c:pt idx="7693">
                  <c:v>42185.896250000013</c:v>
                </c:pt>
                <c:pt idx="7694">
                  <c:v>42185.896944444459</c:v>
                </c:pt>
                <c:pt idx="7695">
                  <c:v>42185.897638888891</c:v>
                </c:pt>
                <c:pt idx="7696">
                  <c:v>42185.898333333331</c:v>
                </c:pt>
                <c:pt idx="7697">
                  <c:v>42185.899027777778</c:v>
                </c:pt>
                <c:pt idx="7698">
                  <c:v>42185.899722222224</c:v>
                </c:pt>
                <c:pt idx="7699">
                  <c:v>42185.900416666664</c:v>
                </c:pt>
                <c:pt idx="7700">
                  <c:v>42185.901111111096</c:v>
                </c:pt>
                <c:pt idx="7701">
                  <c:v>42185.901805555557</c:v>
                </c:pt>
                <c:pt idx="7702">
                  <c:v>42185.902500000011</c:v>
                </c:pt>
                <c:pt idx="7703">
                  <c:v>42185.903194444443</c:v>
                </c:pt>
                <c:pt idx="7704">
                  <c:v>42185.90388888889</c:v>
                </c:pt>
                <c:pt idx="7705">
                  <c:v>42185.904583333337</c:v>
                </c:pt>
                <c:pt idx="7706">
                  <c:v>42185.905277777783</c:v>
                </c:pt>
                <c:pt idx="7707">
                  <c:v>42185.905972222223</c:v>
                </c:pt>
                <c:pt idx="7708">
                  <c:v>42185.906666666655</c:v>
                </c:pt>
                <c:pt idx="7709">
                  <c:v>42185.907361111094</c:v>
                </c:pt>
                <c:pt idx="7710">
                  <c:v>42185.908055555563</c:v>
                </c:pt>
                <c:pt idx="7711">
                  <c:v>42185.908750000002</c:v>
                </c:pt>
                <c:pt idx="7712">
                  <c:v>42185.909444444442</c:v>
                </c:pt>
                <c:pt idx="7713">
                  <c:v>42185.910138888903</c:v>
                </c:pt>
                <c:pt idx="7714">
                  <c:v>42185.910833333342</c:v>
                </c:pt>
                <c:pt idx="7715">
                  <c:v>42185.911527777782</c:v>
                </c:pt>
                <c:pt idx="7716">
                  <c:v>42185.912222222236</c:v>
                </c:pt>
                <c:pt idx="7717">
                  <c:v>42185.912916666668</c:v>
                </c:pt>
                <c:pt idx="7718">
                  <c:v>42185.913611111115</c:v>
                </c:pt>
                <c:pt idx="7719">
                  <c:v>42185.914305555561</c:v>
                </c:pt>
                <c:pt idx="7720">
                  <c:v>42185.915000000001</c:v>
                </c:pt>
                <c:pt idx="7721">
                  <c:v>42185.915694444469</c:v>
                </c:pt>
                <c:pt idx="7722">
                  <c:v>42185.916388888902</c:v>
                </c:pt>
                <c:pt idx="7723">
                  <c:v>42185.917083333334</c:v>
                </c:pt>
                <c:pt idx="7724">
                  <c:v>42185.91777777778</c:v>
                </c:pt>
                <c:pt idx="7725">
                  <c:v>42185.918472222234</c:v>
                </c:pt>
                <c:pt idx="7726">
                  <c:v>42185.919166666652</c:v>
                </c:pt>
                <c:pt idx="7727">
                  <c:v>42185.919861111106</c:v>
                </c:pt>
                <c:pt idx="7728">
                  <c:v>42185.920555555553</c:v>
                </c:pt>
                <c:pt idx="7729">
                  <c:v>42185.921249999999</c:v>
                </c:pt>
                <c:pt idx="7730">
                  <c:v>42185.921944444446</c:v>
                </c:pt>
                <c:pt idx="7731">
                  <c:v>42185.922638888893</c:v>
                </c:pt>
                <c:pt idx="7732">
                  <c:v>42185.923333333325</c:v>
                </c:pt>
                <c:pt idx="7733">
                  <c:v>42185.924027777779</c:v>
                </c:pt>
                <c:pt idx="7734">
                  <c:v>42185.924722222226</c:v>
                </c:pt>
                <c:pt idx="7735">
                  <c:v>42185.925416666651</c:v>
                </c:pt>
                <c:pt idx="7736">
                  <c:v>42185.926111111105</c:v>
                </c:pt>
                <c:pt idx="7737">
                  <c:v>42185.926805555559</c:v>
                </c:pt>
                <c:pt idx="7738">
                  <c:v>42185.927499999998</c:v>
                </c:pt>
                <c:pt idx="7739">
                  <c:v>42185.928194444459</c:v>
                </c:pt>
                <c:pt idx="7740">
                  <c:v>42185.928888888891</c:v>
                </c:pt>
                <c:pt idx="7741">
                  <c:v>42185.929583333324</c:v>
                </c:pt>
                <c:pt idx="7742">
                  <c:v>42185.930277777792</c:v>
                </c:pt>
                <c:pt idx="7743">
                  <c:v>42185.930972222232</c:v>
                </c:pt>
                <c:pt idx="7744">
                  <c:v>42185.931666666649</c:v>
                </c:pt>
                <c:pt idx="7745">
                  <c:v>42185.932361111096</c:v>
                </c:pt>
                <c:pt idx="7746">
                  <c:v>42185.933055555557</c:v>
                </c:pt>
                <c:pt idx="7747">
                  <c:v>42185.933749999997</c:v>
                </c:pt>
                <c:pt idx="7748">
                  <c:v>42185.934444444443</c:v>
                </c:pt>
                <c:pt idx="7749">
                  <c:v>42185.93513888889</c:v>
                </c:pt>
                <c:pt idx="7750">
                  <c:v>42185.935833333337</c:v>
                </c:pt>
                <c:pt idx="7751">
                  <c:v>42185.936527777783</c:v>
                </c:pt>
                <c:pt idx="7752">
                  <c:v>42185.937222222223</c:v>
                </c:pt>
                <c:pt idx="7753">
                  <c:v>42185.937916666655</c:v>
                </c:pt>
                <c:pt idx="7754">
                  <c:v>42185.938611111109</c:v>
                </c:pt>
                <c:pt idx="7755">
                  <c:v>42185.939305555556</c:v>
                </c:pt>
                <c:pt idx="7756">
                  <c:v>42185.94</c:v>
                </c:pt>
                <c:pt idx="7757">
                  <c:v>42185.940694444456</c:v>
                </c:pt>
                <c:pt idx="7758">
                  <c:v>42185.941388888888</c:v>
                </c:pt>
                <c:pt idx="7759">
                  <c:v>42185.942083333335</c:v>
                </c:pt>
                <c:pt idx="7760">
                  <c:v>42185.942777777782</c:v>
                </c:pt>
                <c:pt idx="7761">
                  <c:v>42185.943472222221</c:v>
                </c:pt>
                <c:pt idx="7762">
                  <c:v>42185.944166666653</c:v>
                </c:pt>
                <c:pt idx="7763">
                  <c:v>42185.944861111115</c:v>
                </c:pt>
                <c:pt idx="7764">
                  <c:v>42185.945555555561</c:v>
                </c:pt>
                <c:pt idx="7765">
                  <c:v>42185.946250000015</c:v>
                </c:pt>
                <c:pt idx="7766">
                  <c:v>42185.946944444469</c:v>
                </c:pt>
                <c:pt idx="7767">
                  <c:v>42185.947638888902</c:v>
                </c:pt>
                <c:pt idx="7768">
                  <c:v>42185.948333333341</c:v>
                </c:pt>
                <c:pt idx="7769">
                  <c:v>42185.94902777778</c:v>
                </c:pt>
                <c:pt idx="7770">
                  <c:v>42185.94972222222</c:v>
                </c:pt>
                <c:pt idx="7771">
                  <c:v>42185.950416666667</c:v>
                </c:pt>
                <c:pt idx="7772">
                  <c:v>42185.951111111106</c:v>
                </c:pt>
                <c:pt idx="7773">
                  <c:v>42185.951805555553</c:v>
                </c:pt>
                <c:pt idx="7774">
                  <c:v>42185.952500000014</c:v>
                </c:pt>
                <c:pt idx="7775">
                  <c:v>42185.953194444461</c:v>
                </c:pt>
                <c:pt idx="7776">
                  <c:v>42185.953888888893</c:v>
                </c:pt>
                <c:pt idx="7777">
                  <c:v>42185.954583333332</c:v>
                </c:pt>
                <c:pt idx="7778">
                  <c:v>42185.955277777794</c:v>
                </c:pt>
                <c:pt idx="7779">
                  <c:v>42185.955972222233</c:v>
                </c:pt>
                <c:pt idx="7780">
                  <c:v>42185.956666666665</c:v>
                </c:pt>
                <c:pt idx="7781">
                  <c:v>42185.957361111105</c:v>
                </c:pt>
                <c:pt idx="7782">
                  <c:v>42185.958055555573</c:v>
                </c:pt>
                <c:pt idx="7783">
                  <c:v>42185.958750000013</c:v>
                </c:pt>
                <c:pt idx="7784">
                  <c:v>42185.959444444459</c:v>
                </c:pt>
                <c:pt idx="7785">
                  <c:v>42185.960138888891</c:v>
                </c:pt>
                <c:pt idx="7786">
                  <c:v>42185.960833333331</c:v>
                </c:pt>
                <c:pt idx="7787">
                  <c:v>42185.961527777778</c:v>
                </c:pt>
                <c:pt idx="7788">
                  <c:v>42185.962222222232</c:v>
                </c:pt>
                <c:pt idx="7789">
                  <c:v>42185.962916666664</c:v>
                </c:pt>
                <c:pt idx="7790">
                  <c:v>42185.963611111096</c:v>
                </c:pt>
                <c:pt idx="7791">
                  <c:v>42185.964305555557</c:v>
                </c:pt>
                <c:pt idx="7792">
                  <c:v>42185.965000000004</c:v>
                </c:pt>
                <c:pt idx="7793">
                  <c:v>42185.965694444443</c:v>
                </c:pt>
                <c:pt idx="7794">
                  <c:v>42185.96638888889</c:v>
                </c:pt>
                <c:pt idx="7795">
                  <c:v>42185.967083333322</c:v>
                </c:pt>
                <c:pt idx="7796">
                  <c:v>42185.967777777776</c:v>
                </c:pt>
                <c:pt idx="7797">
                  <c:v>42185.968472222223</c:v>
                </c:pt>
                <c:pt idx="7798">
                  <c:v>42185.969166666648</c:v>
                </c:pt>
                <c:pt idx="7799">
                  <c:v>42185.969861111094</c:v>
                </c:pt>
                <c:pt idx="7800">
                  <c:v>42185.970555555563</c:v>
                </c:pt>
                <c:pt idx="7801">
                  <c:v>42185.971250000002</c:v>
                </c:pt>
                <c:pt idx="7802">
                  <c:v>42185.971944444442</c:v>
                </c:pt>
                <c:pt idx="7803">
                  <c:v>42185.972638888903</c:v>
                </c:pt>
                <c:pt idx="7804">
                  <c:v>42185.973333333335</c:v>
                </c:pt>
                <c:pt idx="7805">
                  <c:v>42185.974027777782</c:v>
                </c:pt>
                <c:pt idx="7806">
                  <c:v>42185.974722222221</c:v>
                </c:pt>
                <c:pt idx="7807">
                  <c:v>42185.975416666653</c:v>
                </c:pt>
                <c:pt idx="7808">
                  <c:v>42185.976111111115</c:v>
                </c:pt>
                <c:pt idx="7809">
                  <c:v>42185.976805555561</c:v>
                </c:pt>
                <c:pt idx="7810">
                  <c:v>42185.977500000001</c:v>
                </c:pt>
                <c:pt idx="7811">
                  <c:v>42185.978194444469</c:v>
                </c:pt>
                <c:pt idx="7812">
                  <c:v>42185.978888888902</c:v>
                </c:pt>
                <c:pt idx="7813">
                  <c:v>42185.979583333334</c:v>
                </c:pt>
                <c:pt idx="7814">
                  <c:v>42185.980277777795</c:v>
                </c:pt>
                <c:pt idx="7815">
                  <c:v>42185.980972222234</c:v>
                </c:pt>
                <c:pt idx="7816">
                  <c:v>42185.981666666652</c:v>
                </c:pt>
                <c:pt idx="7817">
                  <c:v>42185.982361111106</c:v>
                </c:pt>
                <c:pt idx="7818">
                  <c:v>42185.983055555553</c:v>
                </c:pt>
                <c:pt idx="7819">
                  <c:v>42185.983749999999</c:v>
                </c:pt>
                <c:pt idx="7820">
                  <c:v>42185.984444444461</c:v>
                </c:pt>
                <c:pt idx="7821">
                  <c:v>42185.985138888893</c:v>
                </c:pt>
                <c:pt idx="7822">
                  <c:v>42185.985833333332</c:v>
                </c:pt>
                <c:pt idx="7823">
                  <c:v>42185.986527777794</c:v>
                </c:pt>
                <c:pt idx="7824">
                  <c:v>42185.987222222233</c:v>
                </c:pt>
                <c:pt idx="7825">
                  <c:v>42185.987916666665</c:v>
                </c:pt>
                <c:pt idx="7826">
                  <c:v>42185.988611111112</c:v>
                </c:pt>
                <c:pt idx="7827">
                  <c:v>42185.989305555559</c:v>
                </c:pt>
                <c:pt idx="7828">
                  <c:v>42185.99</c:v>
                </c:pt>
                <c:pt idx="7829">
                  <c:v>42185.990694444459</c:v>
                </c:pt>
                <c:pt idx="7830">
                  <c:v>42185.991388888884</c:v>
                </c:pt>
                <c:pt idx="7831">
                  <c:v>42185.992083333324</c:v>
                </c:pt>
                <c:pt idx="7832">
                  <c:v>42185.992777777778</c:v>
                </c:pt>
                <c:pt idx="7833">
                  <c:v>42185.993472222224</c:v>
                </c:pt>
                <c:pt idx="7834">
                  <c:v>42185.994166666649</c:v>
                </c:pt>
                <c:pt idx="7835">
                  <c:v>42185.994861111096</c:v>
                </c:pt>
                <c:pt idx="7836">
                  <c:v>42185.995555555557</c:v>
                </c:pt>
                <c:pt idx="7837">
                  <c:v>42185.996250000011</c:v>
                </c:pt>
                <c:pt idx="7838">
                  <c:v>42185.996944444443</c:v>
                </c:pt>
                <c:pt idx="7839">
                  <c:v>42185.99763888889</c:v>
                </c:pt>
                <c:pt idx="7840">
                  <c:v>42185.998333333337</c:v>
                </c:pt>
                <c:pt idx="7841">
                  <c:v>42185.999027777776</c:v>
                </c:pt>
                <c:pt idx="7842">
                  <c:v>42185.999722222208</c:v>
                </c:pt>
                <c:pt idx="7843">
                  <c:v>42186.000416666655</c:v>
                </c:pt>
                <c:pt idx="7844">
                  <c:v>42186.001111111094</c:v>
                </c:pt>
                <c:pt idx="7845">
                  <c:v>42186.001805555556</c:v>
                </c:pt>
                <c:pt idx="7846">
                  <c:v>42186.002500000002</c:v>
                </c:pt>
                <c:pt idx="7847">
                  <c:v>42186.003194444442</c:v>
                </c:pt>
                <c:pt idx="7848">
                  <c:v>42186.003888888888</c:v>
                </c:pt>
                <c:pt idx="7849">
                  <c:v>42186.004583333335</c:v>
                </c:pt>
                <c:pt idx="7850">
                  <c:v>42186.005277777782</c:v>
                </c:pt>
                <c:pt idx="7851">
                  <c:v>42186.005972222221</c:v>
                </c:pt>
                <c:pt idx="7852">
                  <c:v>42186.006666666653</c:v>
                </c:pt>
                <c:pt idx="7853">
                  <c:v>42186.0073611111</c:v>
                </c:pt>
                <c:pt idx="7854">
                  <c:v>42186.008055555561</c:v>
                </c:pt>
                <c:pt idx="7855">
                  <c:v>42186.008750000001</c:v>
                </c:pt>
                <c:pt idx="7856">
                  <c:v>42186.009444444448</c:v>
                </c:pt>
                <c:pt idx="7857">
                  <c:v>42186.010138888902</c:v>
                </c:pt>
                <c:pt idx="7858">
                  <c:v>42186.010833333341</c:v>
                </c:pt>
                <c:pt idx="7859">
                  <c:v>42186.01152777778</c:v>
                </c:pt>
                <c:pt idx="7860">
                  <c:v>42186.012222222234</c:v>
                </c:pt>
                <c:pt idx="7861">
                  <c:v>42186.012916666667</c:v>
                </c:pt>
                <c:pt idx="7862">
                  <c:v>42186.013611111106</c:v>
                </c:pt>
                <c:pt idx="7863">
                  <c:v>42186.014305555553</c:v>
                </c:pt>
                <c:pt idx="7864">
                  <c:v>42186.015000000007</c:v>
                </c:pt>
                <c:pt idx="7865">
                  <c:v>42186.015694444461</c:v>
                </c:pt>
                <c:pt idx="7866">
                  <c:v>42186.016388888893</c:v>
                </c:pt>
                <c:pt idx="7867">
                  <c:v>42186.017083333325</c:v>
                </c:pt>
                <c:pt idx="7868">
                  <c:v>42186.017777777779</c:v>
                </c:pt>
                <c:pt idx="7869">
                  <c:v>42186.018472222233</c:v>
                </c:pt>
                <c:pt idx="7870">
                  <c:v>42186.019166666651</c:v>
                </c:pt>
                <c:pt idx="7871">
                  <c:v>42186.019861111105</c:v>
                </c:pt>
                <c:pt idx="7872">
                  <c:v>42186.020555555559</c:v>
                </c:pt>
                <c:pt idx="7873">
                  <c:v>42186.021249999998</c:v>
                </c:pt>
                <c:pt idx="7874">
                  <c:v>42186.021944444445</c:v>
                </c:pt>
                <c:pt idx="7875">
                  <c:v>42186.022638888891</c:v>
                </c:pt>
                <c:pt idx="7876">
                  <c:v>42186.023333333324</c:v>
                </c:pt>
                <c:pt idx="7877">
                  <c:v>42186.024027777778</c:v>
                </c:pt>
                <c:pt idx="7878">
                  <c:v>42186.024722222224</c:v>
                </c:pt>
                <c:pt idx="7879">
                  <c:v>42186.025416666649</c:v>
                </c:pt>
                <c:pt idx="7880">
                  <c:v>42186.026111111096</c:v>
                </c:pt>
                <c:pt idx="7881">
                  <c:v>42186.026805555557</c:v>
                </c:pt>
                <c:pt idx="7882">
                  <c:v>42186.027499999997</c:v>
                </c:pt>
                <c:pt idx="7883">
                  <c:v>42186.028194444443</c:v>
                </c:pt>
                <c:pt idx="7884">
                  <c:v>42186.02888888889</c:v>
                </c:pt>
                <c:pt idx="7885">
                  <c:v>42186.029583333322</c:v>
                </c:pt>
                <c:pt idx="7886">
                  <c:v>42186.030277777783</c:v>
                </c:pt>
                <c:pt idx="7887">
                  <c:v>42186.030972222223</c:v>
                </c:pt>
                <c:pt idx="7888">
                  <c:v>42186.031666666648</c:v>
                </c:pt>
                <c:pt idx="7889">
                  <c:v>42186.032361111094</c:v>
                </c:pt>
                <c:pt idx="7890">
                  <c:v>42186.033055555556</c:v>
                </c:pt>
                <c:pt idx="7891">
                  <c:v>42186.033749999995</c:v>
                </c:pt>
                <c:pt idx="7892">
                  <c:v>42186.034444444442</c:v>
                </c:pt>
                <c:pt idx="7893">
                  <c:v>42186.035138888888</c:v>
                </c:pt>
                <c:pt idx="7894">
                  <c:v>42186.035833333335</c:v>
                </c:pt>
                <c:pt idx="7895">
                  <c:v>42186.036527777782</c:v>
                </c:pt>
                <c:pt idx="7896">
                  <c:v>42186.037222222221</c:v>
                </c:pt>
                <c:pt idx="7897">
                  <c:v>42186.037916666653</c:v>
                </c:pt>
                <c:pt idx="7898">
                  <c:v>42186.038611111115</c:v>
                </c:pt>
                <c:pt idx="7899">
                  <c:v>42186.039305555554</c:v>
                </c:pt>
                <c:pt idx="7900">
                  <c:v>42186.04</c:v>
                </c:pt>
                <c:pt idx="7901">
                  <c:v>42186.040694444469</c:v>
                </c:pt>
                <c:pt idx="7902">
                  <c:v>42186.041388888887</c:v>
                </c:pt>
                <c:pt idx="7903">
                  <c:v>42186.042083333334</c:v>
                </c:pt>
                <c:pt idx="7904">
                  <c:v>42186.04277777778</c:v>
                </c:pt>
                <c:pt idx="7905">
                  <c:v>42186.04347222222</c:v>
                </c:pt>
                <c:pt idx="7906">
                  <c:v>42186.044166666652</c:v>
                </c:pt>
                <c:pt idx="7907">
                  <c:v>42186.044861111106</c:v>
                </c:pt>
                <c:pt idx="7908">
                  <c:v>42186.045555555553</c:v>
                </c:pt>
                <c:pt idx="7909">
                  <c:v>42186.046250000014</c:v>
                </c:pt>
                <c:pt idx="7910">
                  <c:v>42186.046944444461</c:v>
                </c:pt>
                <c:pt idx="7911">
                  <c:v>42186.047638888893</c:v>
                </c:pt>
                <c:pt idx="7912">
                  <c:v>42186.048333333332</c:v>
                </c:pt>
                <c:pt idx="7913">
                  <c:v>42186.049027777779</c:v>
                </c:pt>
                <c:pt idx="7914">
                  <c:v>42186.049722222226</c:v>
                </c:pt>
                <c:pt idx="7915">
                  <c:v>42186.050416666665</c:v>
                </c:pt>
                <c:pt idx="7916">
                  <c:v>42186.051111111105</c:v>
                </c:pt>
                <c:pt idx="7917">
                  <c:v>42186.051805555559</c:v>
                </c:pt>
                <c:pt idx="7918">
                  <c:v>42186.052500000013</c:v>
                </c:pt>
                <c:pt idx="7919">
                  <c:v>42186.053194444459</c:v>
                </c:pt>
                <c:pt idx="7920">
                  <c:v>42186.053888888891</c:v>
                </c:pt>
                <c:pt idx="7921">
                  <c:v>42186.054583333331</c:v>
                </c:pt>
                <c:pt idx="7922">
                  <c:v>42186.055277777792</c:v>
                </c:pt>
                <c:pt idx="7923">
                  <c:v>42186.055972222232</c:v>
                </c:pt>
                <c:pt idx="7924">
                  <c:v>42186.056666666664</c:v>
                </c:pt>
                <c:pt idx="7925">
                  <c:v>42186.057361111096</c:v>
                </c:pt>
                <c:pt idx="7926">
                  <c:v>42186.058055555572</c:v>
                </c:pt>
                <c:pt idx="7927">
                  <c:v>42186.058750000011</c:v>
                </c:pt>
                <c:pt idx="7928">
                  <c:v>42186.059444444443</c:v>
                </c:pt>
                <c:pt idx="7929">
                  <c:v>42186.06013888889</c:v>
                </c:pt>
                <c:pt idx="7930">
                  <c:v>42186.060833333337</c:v>
                </c:pt>
                <c:pt idx="7931">
                  <c:v>42186.061527777776</c:v>
                </c:pt>
                <c:pt idx="7932">
                  <c:v>42186.062222222223</c:v>
                </c:pt>
                <c:pt idx="7933">
                  <c:v>42186.062916666655</c:v>
                </c:pt>
                <c:pt idx="7934">
                  <c:v>42186.063611111094</c:v>
                </c:pt>
                <c:pt idx="7935">
                  <c:v>42186.064305555556</c:v>
                </c:pt>
                <c:pt idx="7936">
                  <c:v>42186.065000000002</c:v>
                </c:pt>
                <c:pt idx="7937">
                  <c:v>42186.065694444442</c:v>
                </c:pt>
                <c:pt idx="7938">
                  <c:v>42186.066388888888</c:v>
                </c:pt>
                <c:pt idx="7939">
                  <c:v>42186.067083333321</c:v>
                </c:pt>
                <c:pt idx="7940">
                  <c:v>42186.067777777775</c:v>
                </c:pt>
                <c:pt idx="7941">
                  <c:v>42186.068472222221</c:v>
                </c:pt>
                <c:pt idx="7942">
                  <c:v>42186.069166666639</c:v>
                </c:pt>
                <c:pt idx="7943">
                  <c:v>42186.0698611111</c:v>
                </c:pt>
                <c:pt idx="7944">
                  <c:v>42186.070555555561</c:v>
                </c:pt>
                <c:pt idx="7945">
                  <c:v>42186.071250000001</c:v>
                </c:pt>
                <c:pt idx="7946">
                  <c:v>42186.071944444448</c:v>
                </c:pt>
                <c:pt idx="7947">
                  <c:v>42186.072638888902</c:v>
                </c:pt>
                <c:pt idx="7948">
                  <c:v>42186.073333333334</c:v>
                </c:pt>
                <c:pt idx="7949">
                  <c:v>42186.07402777778</c:v>
                </c:pt>
                <c:pt idx="7950">
                  <c:v>42186.07472222222</c:v>
                </c:pt>
                <c:pt idx="7951">
                  <c:v>42186.075416666652</c:v>
                </c:pt>
                <c:pt idx="7952">
                  <c:v>42186.076111111106</c:v>
                </c:pt>
                <c:pt idx="7953">
                  <c:v>42186.076805555553</c:v>
                </c:pt>
                <c:pt idx="7954">
                  <c:v>42186.077499999999</c:v>
                </c:pt>
                <c:pt idx="7955">
                  <c:v>42186.078194444461</c:v>
                </c:pt>
                <c:pt idx="7956">
                  <c:v>42186.078888888893</c:v>
                </c:pt>
                <c:pt idx="7957">
                  <c:v>42186.079583333325</c:v>
                </c:pt>
                <c:pt idx="7958">
                  <c:v>42186.080277777794</c:v>
                </c:pt>
                <c:pt idx="7959">
                  <c:v>42186.080972222233</c:v>
                </c:pt>
                <c:pt idx="7960">
                  <c:v>42186.081666666651</c:v>
                </c:pt>
                <c:pt idx="7961">
                  <c:v>42186.082361111105</c:v>
                </c:pt>
                <c:pt idx="7962">
                  <c:v>42186.083055555559</c:v>
                </c:pt>
                <c:pt idx="7963">
                  <c:v>42186.083749999998</c:v>
                </c:pt>
                <c:pt idx="7964">
                  <c:v>42186.084444444459</c:v>
                </c:pt>
                <c:pt idx="7965">
                  <c:v>42186.085138888891</c:v>
                </c:pt>
                <c:pt idx="7966">
                  <c:v>42186.085833333331</c:v>
                </c:pt>
                <c:pt idx="7967">
                  <c:v>42186.086527777792</c:v>
                </c:pt>
                <c:pt idx="7968">
                  <c:v>42186.087222222232</c:v>
                </c:pt>
                <c:pt idx="7969">
                  <c:v>42186.087916666664</c:v>
                </c:pt>
                <c:pt idx="7970">
                  <c:v>42186.08861111111</c:v>
                </c:pt>
                <c:pt idx="7971">
                  <c:v>42186.089305555557</c:v>
                </c:pt>
                <c:pt idx="7972">
                  <c:v>42186.09</c:v>
                </c:pt>
                <c:pt idx="7973">
                  <c:v>42186.090694444443</c:v>
                </c:pt>
                <c:pt idx="7974">
                  <c:v>42186.091388888875</c:v>
                </c:pt>
                <c:pt idx="7975">
                  <c:v>42186.092083333322</c:v>
                </c:pt>
                <c:pt idx="7976">
                  <c:v>42186.092777777776</c:v>
                </c:pt>
                <c:pt idx="7977">
                  <c:v>42186.093472222208</c:v>
                </c:pt>
                <c:pt idx="7978">
                  <c:v>42186.094166666648</c:v>
                </c:pt>
                <c:pt idx="7979">
                  <c:v>42186.094861111094</c:v>
                </c:pt>
                <c:pt idx="7980">
                  <c:v>42186.095555555556</c:v>
                </c:pt>
                <c:pt idx="7981">
                  <c:v>42186.096250000002</c:v>
                </c:pt>
                <c:pt idx="7982">
                  <c:v>42186.096944444442</c:v>
                </c:pt>
                <c:pt idx="7983">
                  <c:v>42186.097638888888</c:v>
                </c:pt>
                <c:pt idx="7984">
                  <c:v>42186.098333333335</c:v>
                </c:pt>
                <c:pt idx="7985">
                  <c:v>42186.099027777775</c:v>
                </c:pt>
                <c:pt idx="7986">
                  <c:v>42186.099722222207</c:v>
                </c:pt>
                <c:pt idx="7987">
                  <c:v>42186.100416666653</c:v>
                </c:pt>
                <c:pt idx="7988">
                  <c:v>42186.1011111111</c:v>
                </c:pt>
                <c:pt idx="7989">
                  <c:v>42186.101805555554</c:v>
                </c:pt>
                <c:pt idx="7990">
                  <c:v>42186.102500000001</c:v>
                </c:pt>
                <c:pt idx="7991">
                  <c:v>42186.103194444448</c:v>
                </c:pt>
                <c:pt idx="7992">
                  <c:v>42186.103888888887</c:v>
                </c:pt>
                <c:pt idx="7993">
                  <c:v>42186.104583333334</c:v>
                </c:pt>
                <c:pt idx="7994">
                  <c:v>42186.10527777778</c:v>
                </c:pt>
                <c:pt idx="7995">
                  <c:v>42186.10597222222</c:v>
                </c:pt>
                <c:pt idx="7996">
                  <c:v>42186.106666666652</c:v>
                </c:pt>
                <c:pt idx="7997">
                  <c:v>42186.107361111084</c:v>
                </c:pt>
                <c:pt idx="7998">
                  <c:v>42186.108055555553</c:v>
                </c:pt>
                <c:pt idx="7999">
                  <c:v>42186.108749999999</c:v>
                </c:pt>
                <c:pt idx="8000">
                  <c:v>42186.109444444446</c:v>
                </c:pt>
                <c:pt idx="8001">
                  <c:v>42186.110138888893</c:v>
                </c:pt>
                <c:pt idx="8002">
                  <c:v>42186.110833333332</c:v>
                </c:pt>
                <c:pt idx="8003">
                  <c:v>42186.111527777779</c:v>
                </c:pt>
                <c:pt idx="8004">
                  <c:v>42186.112222222233</c:v>
                </c:pt>
                <c:pt idx="8005">
                  <c:v>42186.112916666665</c:v>
                </c:pt>
                <c:pt idx="8006">
                  <c:v>42186.113611111105</c:v>
                </c:pt>
                <c:pt idx="8007">
                  <c:v>42186.114305555559</c:v>
                </c:pt>
                <c:pt idx="8008">
                  <c:v>42186.115000000005</c:v>
                </c:pt>
                <c:pt idx="8009">
                  <c:v>42186.115694444459</c:v>
                </c:pt>
                <c:pt idx="8010">
                  <c:v>42186.116388888891</c:v>
                </c:pt>
                <c:pt idx="8011">
                  <c:v>42186.117083333324</c:v>
                </c:pt>
                <c:pt idx="8012">
                  <c:v>42186.117777777778</c:v>
                </c:pt>
                <c:pt idx="8013">
                  <c:v>42186.118472222232</c:v>
                </c:pt>
                <c:pt idx="8014">
                  <c:v>42186.119166666649</c:v>
                </c:pt>
                <c:pt idx="8015">
                  <c:v>42186.119861111096</c:v>
                </c:pt>
                <c:pt idx="8016">
                  <c:v>42186.120555555557</c:v>
                </c:pt>
                <c:pt idx="8017">
                  <c:v>42186.121249999997</c:v>
                </c:pt>
                <c:pt idx="8018">
                  <c:v>42186.121944444436</c:v>
                </c:pt>
                <c:pt idx="8019">
                  <c:v>42186.12263888889</c:v>
                </c:pt>
                <c:pt idx="8020">
                  <c:v>42186.123333333322</c:v>
                </c:pt>
                <c:pt idx="8021">
                  <c:v>42186.124027777776</c:v>
                </c:pt>
                <c:pt idx="8022">
                  <c:v>42186.124722222208</c:v>
                </c:pt>
                <c:pt idx="8023">
                  <c:v>42186.125416666648</c:v>
                </c:pt>
                <c:pt idx="8024">
                  <c:v>42186.126111111094</c:v>
                </c:pt>
                <c:pt idx="8025">
                  <c:v>42186.126805555556</c:v>
                </c:pt>
                <c:pt idx="8026">
                  <c:v>42186.127499999995</c:v>
                </c:pt>
                <c:pt idx="8027">
                  <c:v>42186.128194444442</c:v>
                </c:pt>
                <c:pt idx="8028">
                  <c:v>42186.128888888888</c:v>
                </c:pt>
                <c:pt idx="8029">
                  <c:v>42186.129583333321</c:v>
                </c:pt>
                <c:pt idx="8030">
                  <c:v>42186.130277777782</c:v>
                </c:pt>
                <c:pt idx="8031">
                  <c:v>42186.130972222221</c:v>
                </c:pt>
                <c:pt idx="8032">
                  <c:v>42186.131666666639</c:v>
                </c:pt>
                <c:pt idx="8033">
                  <c:v>42186.1323611111</c:v>
                </c:pt>
                <c:pt idx="8034">
                  <c:v>42186.133055555554</c:v>
                </c:pt>
                <c:pt idx="8035">
                  <c:v>42186.133749999994</c:v>
                </c:pt>
                <c:pt idx="8036">
                  <c:v>42186.134444444448</c:v>
                </c:pt>
                <c:pt idx="8037">
                  <c:v>42186.135138888887</c:v>
                </c:pt>
                <c:pt idx="8038">
                  <c:v>42186.135833333334</c:v>
                </c:pt>
                <c:pt idx="8039">
                  <c:v>42186.13652777778</c:v>
                </c:pt>
                <c:pt idx="8040">
                  <c:v>42186.13722222222</c:v>
                </c:pt>
                <c:pt idx="8041">
                  <c:v>42186.137916666652</c:v>
                </c:pt>
                <c:pt idx="8042">
                  <c:v>42186.138611111106</c:v>
                </c:pt>
                <c:pt idx="8043">
                  <c:v>42186.139305555538</c:v>
                </c:pt>
                <c:pt idx="8044">
                  <c:v>42186.14</c:v>
                </c:pt>
                <c:pt idx="8045">
                  <c:v>42186.140694444461</c:v>
                </c:pt>
                <c:pt idx="8046">
                  <c:v>42186.141388888886</c:v>
                </c:pt>
                <c:pt idx="8047">
                  <c:v>42186.142083333325</c:v>
                </c:pt>
                <c:pt idx="8048">
                  <c:v>42186.142777777779</c:v>
                </c:pt>
                <c:pt idx="8049">
                  <c:v>42186.143472222226</c:v>
                </c:pt>
                <c:pt idx="8050">
                  <c:v>42186.144166666651</c:v>
                </c:pt>
                <c:pt idx="8051">
                  <c:v>42186.144861111105</c:v>
                </c:pt>
                <c:pt idx="8052">
                  <c:v>42186.145555555559</c:v>
                </c:pt>
                <c:pt idx="8053">
                  <c:v>42186.146250000013</c:v>
                </c:pt>
                <c:pt idx="8054">
                  <c:v>42186.146944444459</c:v>
                </c:pt>
                <c:pt idx="8055">
                  <c:v>42186.147638888891</c:v>
                </c:pt>
                <c:pt idx="8056">
                  <c:v>42186.148333333331</c:v>
                </c:pt>
                <c:pt idx="8057">
                  <c:v>42186.149027777778</c:v>
                </c:pt>
                <c:pt idx="8058">
                  <c:v>42186.149722222224</c:v>
                </c:pt>
                <c:pt idx="8059">
                  <c:v>42186.150416666664</c:v>
                </c:pt>
                <c:pt idx="8060">
                  <c:v>42186.151111111096</c:v>
                </c:pt>
                <c:pt idx="8061">
                  <c:v>42186.151805555557</c:v>
                </c:pt>
                <c:pt idx="8062">
                  <c:v>42186.152500000011</c:v>
                </c:pt>
                <c:pt idx="8063">
                  <c:v>42186.153194444443</c:v>
                </c:pt>
                <c:pt idx="8064">
                  <c:v>42186.15388888889</c:v>
                </c:pt>
                <c:pt idx="8065">
                  <c:v>42186.154583333337</c:v>
                </c:pt>
                <c:pt idx="8066">
                  <c:v>42186.155277777783</c:v>
                </c:pt>
                <c:pt idx="8067">
                  <c:v>42186.155972222223</c:v>
                </c:pt>
                <c:pt idx="8068">
                  <c:v>42186.156666666655</c:v>
                </c:pt>
                <c:pt idx="8069">
                  <c:v>42186.157361111094</c:v>
                </c:pt>
                <c:pt idx="8070">
                  <c:v>42186.158055555563</c:v>
                </c:pt>
                <c:pt idx="8071">
                  <c:v>42186.158750000002</c:v>
                </c:pt>
                <c:pt idx="8072">
                  <c:v>42186.159444444442</c:v>
                </c:pt>
                <c:pt idx="8073">
                  <c:v>42186.160138888888</c:v>
                </c:pt>
                <c:pt idx="8074">
                  <c:v>42186.160833333335</c:v>
                </c:pt>
                <c:pt idx="8075">
                  <c:v>42186.161527777775</c:v>
                </c:pt>
                <c:pt idx="8076">
                  <c:v>42186.162222222221</c:v>
                </c:pt>
                <c:pt idx="8077">
                  <c:v>42186.162916666653</c:v>
                </c:pt>
                <c:pt idx="8078">
                  <c:v>42186.1636111111</c:v>
                </c:pt>
                <c:pt idx="8079">
                  <c:v>42186.164305555554</c:v>
                </c:pt>
                <c:pt idx="8080">
                  <c:v>42186.165000000001</c:v>
                </c:pt>
                <c:pt idx="8081">
                  <c:v>42186.165694444448</c:v>
                </c:pt>
                <c:pt idx="8082">
                  <c:v>42186.166388888887</c:v>
                </c:pt>
                <c:pt idx="8083">
                  <c:v>42186.167083333319</c:v>
                </c:pt>
                <c:pt idx="8084">
                  <c:v>42186.167777777766</c:v>
                </c:pt>
                <c:pt idx="8085">
                  <c:v>42186.16847222222</c:v>
                </c:pt>
                <c:pt idx="8086">
                  <c:v>42186.169166666637</c:v>
                </c:pt>
                <c:pt idx="8087">
                  <c:v>42186.169861111084</c:v>
                </c:pt>
                <c:pt idx="8088">
                  <c:v>42186.170555555553</c:v>
                </c:pt>
                <c:pt idx="8089">
                  <c:v>42186.171249999999</c:v>
                </c:pt>
                <c:pt idx="8090">
                  <c:v>42186.171944444446</c:v>
                </c:pt>
                <c:pt idx="8091">
                  <c:v>42186.172638888893</c:v>
                </c:pt>
                <c:pt idx="8092">
                  <c:v>42186.173333333325</c:v>
                </c:pt>
                <c:pt idx="8093">
                  <c:v>42186.174027777779</c:v>
                </c:pt>
                <c:pt idx="8094">
                  <c:v>42186.174722222226</c:v>
                </c:pt>
                <c:pt idx="8095">
                  <c:v>42186.175416666651</c:v>
                </c:pt>
                <c:pt idx="8096">
                  <c:v>42186.176111111105</c:v>
                </c:pt>
                <c:pt idx="8097">
                  <c:v>42186.176805555559</c:v>
                </c:pt>
                <c:pt idx="8098">
                  <c:v>42186.177499999998</c:v>
                </c:pt>
                <c:pt idx="8099">
                  <c:v>42186.178194444459</c:v>
                </c:pt>
                <c:pt idx="8100">
                  <c:v>42186.178888888891</c:v>
                </c:pt>
                <c:pt idx="8101">
                  <c:v>42186.179583333324</c:v>
                </c:pt>
                <c:pt idx="8102">
                  <c:v>42186.180277777792</c:v>
                </c:pt>
                <c:pt idx="8103">
                  <c:v>42186.180972222232</c:v>
                </c:pt>
                <c:pt idx="8104">
                  <c:v>42186.181666666649</c:v>
                </c:pt>
                <c:pt idx="8105">
                  <c:v>42186.182361111096</c:v>
                </c:pt>
                <c:pt idx="8106">
                  <c:v>42186.183055555557</c:v>
                </c:pt>
                <c:pt idx="8107">
                  <c:v>42186.183749999997</c:v>
                </c:pt>
                <c:pt idx="8108">
                  <c:v>42186.184444444443</c:v>
                </c:pt>
                <c:pt idx="8109">
                  <c:v>42186.18513888889</c:v>
                </c:pt>
                <c:pt idx="8110">
                  <c:v>42186.185833333337</c:v>
                </c:pt>
                <c:pt idx="8111">
                  <c:v>42186.186527777783</c:v>
                </c:pt>
                <c:pt idx="8112">
                  <c:v>42186.187222222223</c:v>
                </c:pt>
                <c:pt idx="8113">
                  <c:v>42186.187916666655</c:v>
                </c:pt>
                <c:pt idx="8114">
                  <c:v>42186.188611111109</c:v>
                </c:pt>
                <c:pt idx="8115">
                  <c:v>42186.189305555556</c:v>
                </c:pt>
                <c:pt idx="8116">
                  <c:v>42186.19</c:v>
                </c:pt>
                <c:pt idx="8117">
                  <c:v>42186.190694444442</c:v>
                </c:pt>
                <c:pt idx="8118">
                  <c:v>42186.191388888874</c:v>
                </c:pt>
                <c:pt idx="8119">
                  <c:v>42186.192083333321</c:v>
                </c:pt>
                <c:pt idx="8120">
                  <c:v>42186.192777777775</c:v>
                </c:pt>
                <c:pt idx="8121">
                  <c:v>42186.193472222207</c:v>
                </c:pt>
                <c:pt idx="8122">
                  <c:v>42186.194166666639</c:v>
                </c:pt>
                <c:pt idx="8123">
                  <c:v>42186.1948611111</c:v>
                </c:pt>
                <c:pt idx="8124">
                  <c:v>42186.195555555554</c:v>
                </c:pt>
                <c:pt idx="8125">
                  <c:v>42186.196250000001</c:v>
                </c:pt>
                <c:pt idx="8126">
                  <c:v>42186.196944444448</c:v>
                </c:pt>
                <c:pt idx="8127">
                  <c:v>42186.197638888887</c:v>
                </c:pt>
                <c:pt idx="8128">
                  <c:v>42186.198333333334</c:v>
                </c:pt>
                <c:pt idx="8129">
                  <c:v>42186.199027777766</c:v>
                </c:pt>
                <c:pt idx="8130">
                  <c:v>42186.199722222198</c:v>
                </c:pt>
                <c:pt idx="8131">
                  <c:v>42186.200416666652</c:v>
                </c:pt>
                <c:pt idx="8132">
                  <c:v>42186.201111111084</c:v>
                </c:pt>
                <c:pt idx="8133">
                  <c:v>42186.201805555538</c:v>
                </c:pt>
                <c:pt idx="8134">
                  <c:v>42186.202499999999</c:v>
                </c:pt>
                <c:pt idx="8135">
                  <c:v>42186.203194444446</c:v>
                </c:pt>
                <c:pt idx="8136">
                  <c:v>42186.203888888886</c:v>
                </c:pt>
                <c:pt idx="8137">
                  <c:v>42186.204583333325</c:v>
                </c:pt>
                <c:pt idx="8138">
                  <c:v>42186.205277777779</c:v>
                </c:pt>
                <c:pt idx="8139">
                  <c:v>42186.205972222226</c:v>
                </c:pt>
                <c:pt idx="8140">
                  <c:v>42186.206666666651</c:v>
                </c:pt>
                <c:pt idx="8141">
                  <c:v>42186.207361111083</c:v>
                </c:pt>
                <c:pt idx="8142">
                  <c:v>42186.208055555559</c:v>
                </c:pt>
                <c:pt idx="8143">
                  <c:v>42186.208749999998</c:v>
                </c:pt>
                <c:pt idx="8144">
                  <c:v>42186.209444444445</c:v>
                </c:pt>
                <c:pt idx="8145">
                  <c:v>42186.210138888891</c:v>
                </c:pt>
                <c:pt idx="8146">
                  <c:v>42186.210833333331</c:v>
                </c:pt>
                <c:pt idx="8147">
                  <c:v>42186.211527777778</c:v>
                </c:pt>
                <c:pt idx="8148">
                  <c:v>42186.212222222232</c:v>
                </c:pt>
                <c:pt idx="8149">
                  <c:v>42186.212916666664</c:v>
                </c:pt>
                <c:pt idx="8150">
                  <c:v>42186.213611111096</c:v>
                </c:pt>
                <c:pt idx="8151">
                  <c:v>42186.214305555557</c:v>
                </c:pt>
                <c:pt idx="8152">
                  <c:v>42186.215000000004</c:v>
                </c:pt>
                <c:pt idx="8153">
                  <c:v>42186.215694444443</c:v>
                </c:pt>
                <c:pt idx="8154">
                  <c:v>42186.21638888889</c:v>
                </c:pt>
                <c:pt idx="8155">
                  <c:v>42186.217083333322</c:v>
                </c:pt>
                <c:pt idx="8156">
                  <c:v>42186.217777777776</c:v>
                </c:pt>
                <c:pt idx="8157">
                  <c:v>42186.218472222223</c:v>
                </c:pt>
                <c:pt idx="8158">
                  <c:v>42186.219166666648</c:v>
                </c:pt>
                <c:pt idx="8159">
                  <c:v>42186.219861111094</c:v>
                </c:pt>
                <c:pt idx="8160">
                  <c:v>42186.220555555556</c:v>
                </c:pt>
                <c:pt idx="8161">
                  <c:v>42186.221249999995</c:v>
                </c:pt>
                <c:pt idx="8162">
                  <c:v>42186.221944444434</c:v>
                </c:pt>
                <c:pt idx="8163">
                  <c:v>42186.222638888888</c:v>
                </c:pt>
                <c:pt idx="8164">
                  <c:v>42186.223333333321</c:v>
                </c:pt>
                <c:pt idx="8165">
                  <c:v>42186.224027777775</c:v>
                </c:pt>
                <c:pt idx="8166">
                  <c:v>42186.224722222207</c:v>
                </c:pt>
                <c:pt idx="8167">
                  <c:v>42186.225416666639</c:v>
                </c:pt>
                <c:pt idx="8168">
                  <c:v>42186.2261111111</c:v>
                </c:pt>
                <c:pt idx="8169">
                  <c:v>42186.226805555554</c:v>
                </c:pt>
                <c:pt idx="8170">
                  <c:v>42186.227499999994</c:v>
                </c:pt>
                <c:pt idx="8171">
                  <c:v>42186.228194444448</c:v>
                </c:pt>
                <c:pt idx="8172">
                  <c:v>42186.228888888887</c:v>
                </c:pt>
                <c:pt idx="8173">
                  <c:v>42186.229583333319</c:v>
                </c:pt>
                <c:pt idx="8174">
                  <c:v>42186.23027777778</c:v>
                </c:pt>
                <c:pt idx="8175">
                  <c:v>42186.23097222222</c:v>
                </c:pt>
                <c:pt idx="8176">
                  <c:v>42186.231666666637</c:v>
                </c:pt>
                <c:pt idx="8177">
                  <c:v>42186.232361111084</c:v>
                </c:pt>
                <c:pt idx="8178">
                  <c:v>42186.233055555538</c:v>
                </c:pt>
                <c:pt idx="8179">
                  <c:v>42186.233749999985</c:v>
                </c:pt>
                <c:pt idx="8180">
                  <c:v>42186.234444444446</c:v>
                </c:pt>
                <c:pt idx="8181">
                  <c:v>42186.235138888886</c:v>
                </c:pt>
                <c:pt idx="8182">
                  <c:v>42186.235833333325</c:v>
                </c:pt>
                <c:pt idx="8183">
                  <c:v>42186.236527777779</c:v>
                </c:pt>
                <c:pt idx="8184">
                  <c:v>42186.237222222226</c:v>
                </c:pt>
                <c:pt idx="8185">
                  <c:v>42186.237916666651</c:v>
                </c:pt>
                <c:pt idx="8186">
                  <c:v>42186.238611111105</c:v>
                </c:pt>
                <c:pt idx="8187">
                  <c:v>42186.239305555544</c:v>
                </c:pt>
                <c:pt idx="8188">
                  <c:v>42186.239999999998</c:v>
                </c:pt>
                <c:pt idx="8189">
                  <c:v>42186.240694444459</c:v>
                </c:pt>
                <c:pt idx="8190">
                  <c:v>42186.241388888884</c:v>
                </c:pt>
                <c:pt idx="8191">
                  <c:v>42186.242083333324</c:v>
                </c:pt>
                <c:pt idx="8192">
                  <c:v>42186.242777777778</c:v>
                </c:pt>
                <c:pt idx="8193">
                  <c:v>42186.243472222224</c:v>
                </c:pt>
                <c:pt idx="8194">
                  <c:v>42186.244166666649</c:v>
                </c:pt>
                <c:pt idx="8195">
                  <c:v>42186.244861111096</c:v>
                </c:pt>
                <c:pt idx="8196">
                  <c:v>42186.245555555557</c:v>
                </c:pt>
                <c:pt idx="8197">
                  <c:v>42186.246250000011</c:v>
                </c:pt>
                <c:pt idx="8198">
                  <c:v>42186.246944444443</c:v>
                </c:pt>
                <c:pt idx="8199">
                  <c:v>42186.24763888889</c:v>
                </c:pt>
                <c:pt idx="8200">
                  <c:v>42186.248333333337</c:v>
                </c:pt>
                <c:pt idx="8201">
                  <c:v>42186.249027777776</c:v>
                </c:pt>
                <c:pt idx="8202">
                  <c:v>42186.249722222208</c:v>
                </c:pt>
                <c:pt idx="8203">
                  <c:v>42186.250416666655</c:v>
                </c:pt>
                <c:pt idx="8204">
                  <c:v>42186.251111111094</c:v>
                </c:pt>
                <c:pt idx="8205">
                  <c:v>42186.251805555556</c:v>
                </c:pt>
                <c:pt idx="8206">
                  <c:v>42186.252500000002</c:v>
                </c:pt>
                <c:pt idx="8207">
                  <c:v>42186.253194444442</c:v>
                </c:pt>
                <c:pt idx="8208">
                  <c:v>42186.253888888888</c:v>
                </c:pt>
                <c:pt idx="8209">
                  <c:v>42186.254583333335</c:v>
                </c:pt>
                <c:pt idx="8210">
                  <c:v>42186.255277777782</c:v>
                </c:pt>
                <c:pt idx="8211">
                  <c:v>42186.255972222221</c:v>
                </c:pt>
                <c:pt idx="8212">
                  <c:v>42186.256666666653</c:v>
                </c:pt>
                <c:pt idx="8213">
                  <c:v>42186.2573611111</c:v>
                </c:pt>
                <c:pt idx="8214">
                  <c:v>42186.258055555561</c:v>
                </c:pt>
                <c:pt idx="8215">
                  <c:v>42186.258750000001</c:v>
                </c:pt>
                <c:pt idx="8216">
                  <c:v>42186.259444444448</c:v>
                </c:pt>
                <c:pt idx="8217">
                  <c:v>42186.260138888887</c:v>
                </c:pt>
                <c:pt idx="8218">
                  <c:v>42186.260833333334</c:v>
                </c:pt>
                <c:pt idx="8219">
                  <c:v>42186.261527777766</c:v>
                </c:pt>
                <c:pt idx="8220">
                  <c:v>42186.26222222222</c:v>
                </c:pt>
                <c:pt idx="8221">
                  <c:v>42186.262916666652</c:v>
                </c:pt>
                <c:pt idx="8222">
                  <c:v>42186.263611111084</c:v>
                </c:pt>
                <c:pt idx="8223">
                  <c:v>42186.264305555538</c:v>
                </c:pt>
                <c:pt idx="8224">
                  <c:v>42186.264999999999</c:v>
                </c:pt>
                <c:pt idx="8225">
                  <c:v>42186.265694444446</c:v>
                </c:pt>
                <c:pt idx="8226">
                  <c:v>42186.266388888886</c:v>
                </c:pt>
                <c:pt idx="8227">
                  <c:v>42186.267083333303</c:v>
                </c:pt>
                <c:pt idx="8228">
                  <c:v>42186.267777777764</c:v>
                </c:pt>
                <c:pt idx="8229">
                  <c:v>42186.268472222226</c:v>
                </c:pt>
                <c:pt idx="8230">
                  <c:v>42186.269166666636</c:v>
                </c:pt>
                <c:pt idx="8231">
                  <c:v>42186.269861111083</c:v>
                </c:pt>
                <c:pt idx="8232">
                  <c:v>42186.270555555559</c:v>
                </c:pt>
                <c:pt idx="8233">
                  <c:v>42186.271249999998</c:v>
                </c:pt>
                <c:pt idx="8234">
                  <c:v>42186.271944444445</c:v>
                </c:pt>
                <c:pt idx="8235">
                  <c:v>42186.272638888891</c:v>
                </c:pt>
                <c:pt idx="8236">
                  <c:v>42186.273333333324</c:v>
                </c:pt>
                <c:pt idx="8237">
                  <c:v>42186.274027777778</c:v>
                </c:pt>
                <c:pt idx="8238">
                  <c:v>42186.274722222224</c:v>
                </c:pt>
                <c:pt idx="8239">
                  <c:v>42186.275416666649</c:v>
                </c:pt>
                <c:pt idx="8240">
                  <c:v>42186.276111111096</c:v>
                </c:pt>
                <c:pt idx="8241">
                  <c:v>42186.276805555557</c:v>
                </c:pt>
                <c:pt idx="8242">
                  <c:v>42186.277499999997</c:v>
                </c:pt>
                <c:pt idx="8243">
                  <c:v>42186.278194444443</c:v>
                </c:pt>
                <c:pt idx="8244">
                  <c:v>42186.27888888889</c:v>
                </c:pt>
                <c:pt idx="8245">
                  <c:v>42186.279583333322</c:v>
                </c:pt>
                <c:pt idx="8246">
                  <c:v>42186.280277777783</c:v>
                </c:pt>
                <c:pt idx="8247">
                  <c:v>42186.280972222223</c:v>
                </c:pt>
                <c:pt idx="8248">
                  <c:v>42186.281666666648</c:v>
                </c:pt>
                <c:pt idx="8249">
                  <c:v>42186.282361111094</c:v>
                </c:pt>
                <c:pt idx="8250">
                  <c:v>42186.283055555556</c:v>
                </c:pt>
                <c:pt idx="8251">
                  <c:v>42186.283749999995</c:v>
                </c:pt>
                <c:pt idx="8252">
                  <c:v>42186.284444444442</c:v>
                </c:pt>
                <c:pt idx="8253">
                  <c:v>42186.285138888888</c:v>
                </c:pt>
                <c:pt idx="8254">
                  <c:v>42186.285833333335</c:v>
                </c:pt>
                <c:pt idx="8255">
                  <c:v>42186.286527777782</c:v>
                </c:pt>
                <c:pt idx="8256">
                  <c:v>42186.287222222221</c:v>
                </c:pt>
                <c:pt idx="8257">
                  <c:v>42186.287916666653</c:v>
                </c:pt>
                <c:pt idx="8258">
                  <c:v>42186.288611111115</c:v>
                </c:pt>
                <c:pt idx="8259">
                  <c:v>42186.289305555554</c:v>
                </c:pt>
                <c:pt idx="8260">
                  <c:v>42186.29</c:v>
                </c:pt>
                <c:pt idx="8261">
                  <c:v>42186.290694444448</c:v>
                </c:pt>
                <c:pt idx="8262">
                  <c:v>42186.291388888872</c:v>
                </c:pt>
                <c:pt idx="8263">
                  <c:v>42186.292083333319</c:v>
                </c:pt>
                <c:pt idx="8264">
                  <c:v>42186.292777777766</c:v>
                </c:pt>
                <c:pt idx="8265">
                  <c:v>42186.293472222198</c:v>
                </c:pt>
                <c:pt idx="8266">
                  <c:v>42186.294166666637</c:v>
                </c:pt>
                <c:pt idx="8267">
                  <c:v>42186.294861111084</c:v>
                </c:pt>
                <c:pt idx="8268">
                  <c:v>42186.295555555538</c:v>
                </c:pt>
                <c:pt idx="8269">
                  <c:v>42186.296249999999</c:v>
                </c:pt>
                <c:pt idx="8270">
                  <c:v>42186.296944444446</c:v>
                </c:pt>
                <c:pt idx="8271">
                  <c:v>42186.297638888886</c:v>
                </c:pt>
                <c:pt idx="8272">
                  <c:v>42186.298333333325</c:v>
                </c:pt>
                <c:pt idx="8273">
                  <c:v>42186.299027777764</c:v>
                </c:pt>
                <c:pt idx="8274">
                  <c:v>42186.299722222204</c:v>
                </c:pt>
                <c:pt idx="8275">
                  <c:v>42186.300416666665</c:v>
                </c:pt>
                <c:pt idx="8276">
                  <c:v>42186.301111111105</c:v>
                </c:pt>
                <c:pt idx="8277">
                  <c:v>42186.301805555559</c:v>
                </c:pt>
                <c:pt idx="8278">
                  <c:v>42186.302500000013</c:v>
                </c:pt>
                <c:pt idx="8279">
                  <c:v>42186.303194444459</c:v>
                </c:pt>
                <c:pt idx="8280">
                  <c:v>42186.303888888891</c:v>
                </c:pt>
                <c:pt idx="8281">
                  <c:v>42186.304583333331</c:v>
                </c:pt>
                <c:pt idx="8282">
                  <c:v>42186.305277777792</c:v>
                </c:pt>
                <c:pt idx="8283">
                  <c:v>42186.305972222232</c:v>
                </c:pt>
                <c:pt idx="8284">
                  <c:v>42186.306666666664</c:v>
                </c:pt>
                <c:pt idx="8285">
                  <c:v>42186.307361111096</c:v>
                </c:pt>
                <c:pt idx="8286">
                  <c:v>42186.308055555572</c:v>
                </c:pt>
                <c:pt idx="8287">
                  <c:v>42186.308750000011</c:v>
                </c:pt>
                <c:pt idx="8288">
                  <c:v>42186.309444444443</c:v>
                </c:pt>
                <c:pt idx="8289">
                  <c:v>42186.310138888904</c:v>
                </c:pt>
                <c:pt idx="8290">
                  <c:v>42186.310833333351</c:v>
                </c:pt>
                <c:pt idx="8291">
                  <c:v>42186.311527777783</c:v>
                </c:pt>
                <c:pt idx="8292">
                  <c:v>42186.312222222237</c:v>
                </c:pt>
                <c:pt idx="8293">
                  <c:v>42186.312916666669</c:v>
                </c:pt>
                <c:pt idx="8294">
                  <c:v>42186.313611111109</c:v>
                </c:pt>
                <c:pt idx="8295">
                  <c:v>42186.314305555563</c:v>
                </c:pt>
                <c:pt idx="8296">
                  <c:v>42186.315000000002</c:v>
                </c:pt>
                <c:pt idx="8297">
                  <c:v>42186.315694444456</c:v>
                </c:pt>
                <c:pt idx="8298">
                  <c:v>42186.316388888903</c:v>
                </c:pt>
                <c:pt idx="8299">
                  <c:v>42186.317083333335</c:v>
                </c:pt>
                <c:pt idx="8300">
                  <c:v>42186.317777777782</c:v>
                </c:pt>
                <c:pt idx="8301">
                  <c:v>42186.318472222236</c:v>
                </c:pt>
                <c:pt idx="8302">
                  <c:v>42186.319166666653</c:v>
                </c:pt>
                <c:pt idx="8303">
                  <c:v>42186.319861111115</c:v>
                </c:pt>
                <c:pt idx="8304">
                  <c:v>42186.320555555561</c:v>
                </c:pt>
                <c:pt idx="8305">
                  <c:v>42186.321250000001</c:v>
                </c:pt>
                <c:pt idx="8306">
                  <c:v>42186.321944444448</c:v>
                </c:pt>
                <c:pt idx="8307">
                  <c:v>42186.322638888902</c:v>
                </c:pt>
                <c:pt idx="8308">
                  <c:v>42186.323333333334</c:v>
                </c:pt>
                <c:pt idx="8309">
                  <c:v>42186.32402777778</c:v>
                </c:pt>
                <c:pt idx="8310">
                  <c:v>42186.32472222222</c:v>
                </c:pt>
                <c:pt idx="8311">
                  <c:v>42186.325416666652</c:v>
                </c:pt>
                <c:pt idx="8312">
                  <c:v>42186.326111111106</c:v>
                </c:pt>
                <c:pt idx="8313">
                  <c:v>42186.326805555553</c:v>
                </c:pt>
                <c:pt idx="8314">
                  <c:v>42186.327499999999</c:v>
                </c:pt>
                <c:pt idx="8315">
                  <c:v>42186.328194444461</c:v>
                </c:pt>
                <c:pt idx="8316">
                  <c:v>42186.328888888893</c:v>
                </c:pt>
                <c:pt idx="8317">
                  <c:v>42186.329583333325</c:v>
                </c:pt>
                <c:pt idx="8318">
                  <c:v>42186.330277777794</c:v>
                </c:pt>
                <c:pt idx="8319">
                  <c:v>42186.330972222233</c:v>
                </c:pt>
                <c:pt idx="8320">
                  <c:v>42186.331666666651</c:v>
                </c:pt>
                <c:pt idx="8321">
                  <c:v>42186.332361111105</c:v>
                </c:pt>
                <c:pt idx="8322">
                  <c:v>42186.333055555559</c:v>
                </c:pt>
                <c:pt idx="8323">
                  <c:v>42186.333749999998</c:v>
                </c:pt>
                <c:pt idx="8324">
                  <c:v>42186.334444444459</c:v>
                </c:pt>
                <c:pt idx="8325">
                  <c:v>42186.335138888891</c:v>
                </c:pt>
                <c:pt idx="8326">
                  <c:v>42186.335833333331</c:v>
                </c:pt>
                <c:pt idx="8327">
                  <c:v>42186.336527777792</c:v>
                </c:pt>
                <c:pt idx="8328">
                  <c:v>42186.337222222232</c:v>
                </c:pt>
                <c:pt idx="8329">
                  <c:v>42186.337916666664</c:v>
                </c:pt>
                <c:pt idx="8330">
                  <c:v>42186.33861111111</c:v>
                </c:pt>
                <c:pt idx="8331">
                  <c:v>42186.339305555557</c:v>
                </c:pt>
                <c:pt idx="8332">
                  <c:v>42186.340000000011</c:v>
                </c:pt>
                <c:pt idx="8333">
                  <c:v>42186.340694444465</c:v>
                </c:pt>
                <c:pt idx="8334">
                  <c:v>42186.34138888889</c:v>
                </c:pt>
                <c:pt idx="8335">
                  <c:v>42186.342083333337</c:v>
                </c:pt>
                <c:pt idx="8336">
                  <c:v>42186.342777777783</c:v>
                </c:pt>
                <c:pt idx="8337">
                  <c:v>42186.343472222223</c:v>
                </c:pt>
                <c:pt idx="8338">
                  <c:v>42186.344166666655</c:v>
                </c:pt>
                <c:pt idx="8339">
                  <c:v>42186.344861111109</c:v>
                </c:pt>
                <c:pt idx="8340">
                  <c:v>42186.345555555563</c:v>
                </c:pt>
                <c:pt idx="8341">
                  <c:v>42186.346250000017</c:v>
                </c:pt>
                <c:pt idx="8342">
                  <c:v>42186.346944444456</c:v>
                </c:pt>
                <c:pt idx="8343">
                  <c:v>42186.347638888903</c:v>
                </c:pt>
                <c:pt idx="8344">
                  <c:v>42186.348333333342</c:v>
                </c:pt>
                <c:pt idx="8345">
                  <c:v>42186.349027777782</c:v>
                </c:pt>
                <c:pt idx="8346">
                  <c:v>42186.349722222221</c:v>
                </c:pt>
                <c:pt idx="8347">
                  <c:v>42186.350416666668</c:v>
                </c:pt>
                <c:pt idx="8348">
                  <c:v>42186.351111111115</c:v>
                </c:pt>
                <c:pt idx="8349">
                  <c:v>42186.351805555561</c:v>
                </c:pt>
                <c:pt idx="8350">
                  <c:v>42186.352500000015</c:v>
                </c:pt>
                <c:pt idx="8351">
                  <c:v>42186.353194444469</c:v>
                </c:pt>
                <c:pt idx="8352">
                  <c:v>42186.353888888902</c:v>
                </c:pt>
                <c:pt idx="8353">
                  <c:v>42186.354583333341</c:v>
                </c:pt>
                <c:pt idx="8354">
                  <c:v>42186.355277777795</c:v>
                </c:pt>
                <c:pt idx="8355">
                  <c:v>42186.355972222234</c:v>
                </c:pt>
                <c:pt idx="8356">
                  <c:v>42186.356666666667</c:v>
                </c:pt>
                <c:pt idx="8357">
                  <c:v>42186.357361111106</c:v>
                </c:pt>
                <c:pt idx="8358">
                  <c:v>42186.358055555567</c:v>
                </c:pt>
                <c:pt idx="8359">
                  <c:v>42186.358750000014</c:v>
                </c:pt>
                <c:pt idx="8360">
                  <c:v>42186.359444444461</c:v>
                </c:pt>
                <c:pt idx="8361">
                  <c:v>42186.360138888893</c:v>
                </c:pt>
                <c:pt idx="8362">
                  <c:v>42186.360833333332</c:v>
                </c:pt>
                <c:pt idx="8363">
                  <c:v>42186.361527777779</c:v>
                </c:pt>
                <c:pt idx="8364">
                  <c:v>42186.362222222233</c:v>
                </c:pt>
                <c:pt idx="8365">
                  <c:v>42186.362916666665</c:v>
                </c:pt>
                <c:pt idx="8366">
                  <c:v>42186.363611111105</c:v>
                </c:pt>
                <c:pt idx="8367">
                  <c:v>42186.364305555559</c:v>
                </c:pt>
                <c:pt idx="8368">
                  <c:v>42186.365000000005</c:v>
                </c:pt>
                <c:pt idx="8369">
                  <c:v>42186.365694444459</c:v>
                </c:pt>
                <c:pt idx="8370">
                  <c:v>42186.366388888891</c:v>
                </c:pt>
                <c:pt idx="8371">
                  <c:v>42186.367083333324</c:v>
                </c:pt>
                <c:pt idx="8372">
                  <c:v>42186.367777777778</c:v>
                </c:pt>
                <c:pt idx="8373">
                  <c:v>42186.368472222232</c:v>
                </c:pt>
                <c:pt idx="8374">
                  <c:v>42186.369166666649</c:v>
                </c:pt>
                <c:pt idx="8375">
                  <c:v>42186.369861111096</c:v>
                </c:pt>
                <c:pt idx="8376">
                  <c:v>42186.370555555572</c:v>
                </c:pt>
                <c:pt idx="8377">
                  <c:v>42186.371250000011</c:v>
                </c:pt>
                <c:pt idx="8378">
                  <c:v>42186.371944444443</c:v>
                </c:pt>
                <c:pt idx="8379">
                  <c:v>42186.372638888904</c:v>
                </c:pt>
                <c:pt idx="8380">
                  <c:v>42186.373333333337</c:v>
                </c:pt>
                <c:pt idx="8381">
                  <c:v>42186.374027777783</c:v>
                </c:pt>
                <c:pt idx="8382">
                  <c:v>42186.374722222223</c:v>
                </c:pt>
                <c:pt idx="8383">
                  <c:v>42186.375416666655</c:v>
                </c:pt>
                <c:pt idx="8384">
                  <c:v>42186.376111111109</c:v>
                </c:pt>
                <c:pt idx="8385">
                  <c:v>42186.376805555563</c:v>
                </c:pt>
                <c:pt idx="8386">
                  <c:v>42186.377500000002</c:v>
                </c:pt>
                <c:pt idx="8387">
                  <c:v>42186.378194444456</c:v>
                </c:pt>
                <c:pt idx="8388">
                  <c:v>42186.378888888903</c:v>
                </c:pt>
                <c:pt idx="8389">
                  <c:v>42186.379583333335</c:v>
                </c:pt>
                <c:pt idx="8390">
                  <c:v>42186.380277777796</c:v>
                </c:pt>
                <c:pt idx="8391">
                  <c:v>42186.380972222236</c:v>
                </c:pt>
                <c:pt idx="8392">
                  <c:v>42186.381666666653</c:v>
                </c:pt>
                <c:pt idx="8393">
                  <c:v>42186.382361111115</c:v>
                </c:pt>
                <c:pt idx="8394">
                  <c:v>42186.383055555561</c:v>
                </c:pt>
                <c:pt idx="8395">
                  <c:v>42186.383750000001</c:v>
                </c:pt>
                <c:pt idx="8396">
                  <c:v>42186.384444444469</c:v>
                </c:pt>
                <c:pt idx="8397">
                  <c:v>42186.385138888902</c:v>
                </c:pt>
                <c:pt idx="8398">
                  <c:v>42186.385833333341</c:v>
                </c:pt>
                <c:pt idx="8399">
                  <c:v>42186.386527777795</c:v>
                </c:pt>
                <c:pt idx="8400">
                  <c:v>42186.387222222234</c:v>
                </c:pt>
                <c:pt idx="8401">
                  <c:v>42186.387916666667</c:v>
                </c:pt>
                <c:pt idx="8402">
                  <c:v>42186.388611111113</c:v>
                </c:pt>
                <c:pt idx="8403">
                  <c:v>42186.389305555553</c:v>
                </c:pt>
                <c:pt idx="8404">
                  <c:v>42186.39</c:v>
                </c:pt>
                <c:pt idx="8405">
                  <c:v>42186.390694444461</c:v>
                </c:pt>
                <c:pt idx="8406">
                  <c:v>42186.391388888886</c:v>
                </c:pt>
                <c:pt idx="8407">
                  <c:v>42186.392083333325</c:v>
                </c:pt>
                <c:pt idx="8408">
                  <c:v>42186.392777777779</c:v>
                </c:pt>
                <c:pt idx="8409">
                  <c:v>42186.393472222226</c:v>
                </c:pt>
                <c:pt idx="8410">
                  <c:v>42186.394166666651</c:v>
                </c:pt>
                <c:pt idx="8411">
                  <c:v>42186.394861111105</c:v>
                </c:pt>
                <c:pt idx="8412">
                  <c:v>42186.395555555559</c:v>
                </c:pt>
                <c:pt idx="8413">
                  <c:v>42186.396250000013</c:v>
                </c:pt>
                <c:pt idx="8414">
                  <c:v>42186.396944444459</c:v>
                </c:pt>
                <c:pt idx="8415">
                  <c:v>42186.397638888891</c:v>
                </c:pt>
                <c:pt idx="8416">
                  <c:v>42186.398333333331</c:v>
                </c:pt>
                <c:pt idx="8417">
                  <c:v>42186.399027777778</c:v>
                </c:pt>
                <c:pt idx="8418">
                  <c:v>42186.399722222224</c:v>
                </c:pt>
                <c:pt idx="8419">
                  <c:v>42186.400416666664</c:v>
                </c:pt>
                <c:pt idx="8420">
                  <c:v>42186.401111111096</c:v>
                </c:pt>
                <c:pt idx="8421">
                  <c:v>42186.401805555557</c:v>
                </c:pt>
                <c:pt idx="8422">
                  <c:v>42186.402500000011</c:v>
                </c:pt>
                <c:pt idx="8423">
                  <c:v>42186.403194444443</c:v>
                </c:pt>
                <c:pt idx="8424">
                  <c:v>42186.40388888889</c:v>
                </c:pt>
                <c:pt idx="8425">
                  <c:v>42186.404583333337</c:v>
                </c:pt>
                <c:pt idx="8426">
                  <c:v>42186.405277777783</c:v>
                </c:pt>
                <c:pt idx="8427">
                  <c:v>42186.405972222223</c:v>
                </c:pt>
                <c:pt idx="8428">
                  <c:v>42186.406666666655</c:v>
                </c:pt>
                <c:pt idx="8429">
                  <c:v>42186.407361111094</c:v>
                </c:pt>
                <c:pt idx="8430">
                  <c:v>42186.408055555563</c:v>
                </c:pt>
                <c:pt idx="8431">
                  <c:v>42186.408750000002</c:v>
                </c:pt>
                <c:pt idx="8432">
                  <c:v>42186.409444444442</c:v>
                </c:pt>
                <c:pt idx="8433">
                  <c:v>42186.410138888903</c:v>
                </c:pt>
                <c:pt idx="8434">
                  <c:v>42186.410833333342</c:v>
                </c:pt>
                <c:pt idx="8435">
                  <c:v>42186.411527777782</c:v>
                </c:pt>
                <c:pt idx="8436">
                  <c:v>42186.412222222236</c:v>
                </c:pt>
                <c:pt idx="8437">
                  <c:v>42186.412916666668</c:v>
                </c:pt>
                <c:pt idx="8438">
                  <c:v>42186.413611111115</c:v>
                </c:pt>
                <c:pt idx="8439">
                  <c:v>42186.414305555561</c:v>
                </c:pt>
                <c:pt idx="8440">
                  <c:v>42186.415000000001</c:v>
                </c:pt>
                <c:pt idx="8441">
                  <c:v>42186.415694444469</c:v>
                </c:pt>
                <c:pt idx="8442">
                  <c:v>42186.416388888902</c:v>
                </c:pt>
                <c:pt idx="8443">
                  <c:v>42186.417083333334</c:v>
                </c:pt>
                <c:pt idx="8444">
                  <c:v>42186.41777777778</c:v>
                </c:pt>
                <c:pt idx="8445">
                  <c:v>42186.418472222234</c:v>
                </c:pt>
                <c:pt idx="8446">
                  <c:v>42186.419166666652</c:v>
                </c:pt>
                <c:pt idx="8447">
                  <c:v>42186.419861111106</c:v>
                </c:pt>
                <c:pt idx="8448">
                  <c:v>42186.420555555553</c:v>
                </c:pt>
                <c:pt idx="8449">
                  <c:v>42186.421249999999</c:v>
                </c:pt>
                <c:pt idx="8450">
                  <c:v>42186.421944444446</c:v>
                </c:pt>
                <c:pt idx="8451">
                  <c:v>42186.422638888893</c:v>
                </c:pt>
                <c:pt idx="8452">
                  <c:v>42186.423333333325</c:v>
                </c:pt>
                <c:pt idx="8453">
                  <c:v>42186.424027777779</c:v>
                </c:pt>
                <c:pt idx="8454">
                  <c:v>42186.424722222226</c:v>
                </c:pt>
                <c:pt idx="8455">
                  <c:v>42186.425416666651</c:v>
                </c:pt>
                <c:pt idx="8456">
                  <c:v>42186.426111111105</c:v>
                </c:pt>
                <c:pt idx="8457">
                  <c:v>42186.426805555559</c:v>
                </c:pt>
                <c:pt idx="8458">
                  <c:v>42186.427499999998</c:v>
                </c:pt>
                <c:pt idx="8459">
                  <c:v>42186.428194444459</c:v>
                </c:pt>
                <c:pt idx="8460">
                  <c:v>42186.428888888891</c:v>
                </c:pt>
                <c:pt idx="8461">
                  <c:v>42186.429583333324</c:v>
                </c:pt>
                <c:pt idx="8462">
                  <c:v>42186.430277777792</c:v>
                </c:pt>
                <c:pt idx="8463">
                  <c:v>42186.430972222232</c:v>
                </c:pt>
                <c:pt idx="8464">
                  <c:v>42186.431666666649</c:v>
                </c:pt>
                <c:pt idx="8465">
                  <c:v>42186.432361111096</c:v>
                </c:pt>
                <c:pt idx="8466">
                  <c:v>42186.433055555557</c:v>
                </c:pt>
                <c:pt idx="8467">
                  <c:v>42186.433749999997</c:v>
                </c:pt>
                <c:pt idx="8468">
                  <c:v>42186.434444444443</c:v>
                </c:pt>
                <c:pt idx="8469">
                  <c:v>42186.43513888889</c:v>
                </c:pt>
                <c:pt idx="8470">
                  <c:v>42186.435833333337</c:v>
                </c:pt>
                <c:pt idx="8471">
                  <c:v>42186.436527777783</c:v>
                </c:pt>
                <c:pt idx="8472">
                  <c:v>42186.437222222223</c:v>
                </c:pt>
                <c:pt idx="8473">
                  <c:v>42186.437916666655</c:v>
                </c:pt>
                <c:pt idx="8474">
                  <c:v>42186.438611111109</c:v>
                </c:pt>
                <c:pt idx="8475">
                  <c:v>42186.439305555556</c:v>
                </c:pt>
                <c:pt idx="8476">
                  <c:v>42186.44</c:v>
                </c:pt>
                <c:pt idx="8477">
                  <c:v>42186.440694444456</c:v>
                </c:pt>
                <c:pt idx="8478">
                  <c:v>42186.441388888888</c:v>
                </c:pt>
                <c:pt idx="8479">
                  <c:v>42186.442083333335</c:v>
                </c:pt>
                <c:pt idx="8480">
                  <c:v>42186.442777777782</c:v>
                </c:pt>
                <c:pt idx="8481">
                  <c:v>42186.443472222221</c:v>
                </c:pt>
                <c:pt idx="8482">
                  <c:v>42186.444166666653</c:v>
                </c:pt>
                <c:pt idx="8483">
                  <c:v>42186.444861111115</c:v>
                </c:pt>
                <c:pt idx="8484">
                  <c:v>42186.445555555561</c:v>
                </c:pt>
                <c:pt idx="8485">
                  <c:v>42186.446250000015</c:v>
                </c:pt>
                <c:pt idx="8486">
                  <c:v>42186.446944444469</c:v>
                </c:pt>
                <c:pt idx="8487">
                  <c:v>42186.447638888902</c:v>
                </c:pt>
                <c:pt idx="8488">
                  <c:v>42186.448333333341</c:v>
                </c:pt>
                <c:pt idx="8489">
                  <c:v>42186.44902777778</c:v>
                </c:pt>
                <c:pt idx="8490">
                  <c:v>42186.44972222222</c:v>
                </c:pt>
                <c:pt idx="8491">
                  <c:v>42186.450416666667</c:v>
                </c:pt>
                <c:pt idx="8492">
                  <c:v>42186.451111111106</c:v>
                </c:pt>
                <c:pt idx="8493">
                  <c:v>42186.451805555553</c:v>
                </c:pt>
                <c:pt idx="8494">
                  <c:v>42186.452500000014</c:v>
                </c:pt>
                <c:pt idx="8495">
                  <c:v>42186.453194444461</c:v>
                </c:pt>
                <c:pt idx="8496">
                  <c:v>42186.453888888893</c:v>
                </c:pt>
                <c:pt idx="8497">
                  <c:v>42186.454583333332</c:v>
                </c:pt>
                <c:pt idx="8498">
                  <c:v>42186.455277777794</c:v>
                </c:pt>
                <c:pt idx="8499">
                  <c:v>42186.455972222233</c:v>
                </c:pt>
                <c:pt idx="8500">
                  <c:v>42186.456666666665</c:v>
                </c:pt>
                <c:pt idx="8501">
                  <c:v>42186.457361111105</c:v>
                </c:pt>
                <c:pt idx="8502">
                  <c:v>42186.458055555573</c:v>
                </c:pt>
                <c:pt idx="8503">
                  <c:v>42186.458750000013</c:v>
                </c:pt>
                <c:pt idx="8504">
                  <c:v>42186.459444444459</c:v>
                </c:pt>
                <c:pt idx="8505">
                  <c:v>42186.460138888891</c:v>
                </c:pt>
                <c:pt idx="8506">
                  <c:v>42186.460833333331</c:v>
                </c:pt>
                <c:pt idx="8507">
                  <c:v>42186.461527777778</c:v>
                </c:pt>
                <c:pt idx="8508">
                  <c:v>42186.462222222232</c:v>
                </c:pt>
                <c:pt idx="8509">
                  <c:v>42186.462916666664</c:v>
                </c:pt>
                <c:pt idx="8510">
                  <c:v>42186.463611111096</c:v>
                </c:pt>
                <c:pt idx="8511">
                  <c:v>42186.464305555557</c:v>
                </c:pt>
                <c:pt idx="8512">
                  <c:v>42186.465000000004</c:v>
                </c:pt>
                <c:pt idx="8513">
                  <c:v>42186.465694444443</c:v>
                </c:pt>
                <c:pt idx="8514">
                  <c:v>42186.46638888889</c:v>
                </c:pt>
                <c:pt idx="8515">
                  <c:v>42186.467083333322</c:v>
                </c:pt>
                <c:pt idx="8516">
                  <c:v>42186.467777777776</c:v>
                </c:pt>
                <c:pt idx="8517">
                  <c:v>42186.468472222223</c:v>
                </c:pt>
                <c:pt idx="8518">
                  <c:v>42186.469166666648</c:v>
                </c:pt>
                <c:pt idx="8519">
                  <c:v>42186.469861111094</c:v>
                </c:pt>
                <c:pt idx="8520">
                  <c:v>42186.470555555563</c:v>
                </c:pt>
                <c:pt idx="8521">
                  <c:v>42186.471250000002</c:v>
                </c:pt>
                <c:pt idx="8522">
                  <c:v>42186.471944444442</c:v>
                </c:pt>
                <c:pt idx="8523">
                  <c:v>42186.472638888903</c:v>
                </c:pt>
                <c:pt idx="8524">
                  <c:v>42186.473333333335</c:v>
                </c:pt>
                <c:pt idx="8525">
                  <c:v>42186.474027777782</c:v>
                </c:pt>
                <c:pt idx="8526">
                  <c:v>42186.474722222221</c:v>
                </c:pt>
                <c:pt idx="8527">
                  <c:v>42186.475416666653</c:v>
                </c:pt>
                <c:pt idx="8528">
                  <c:v>42186.476111111115</c:v>
                </c:pt>
                <c:pt idx="8529">
                  <c:v>42186.476805555561</c:v>
                </c:pt>
                <c:pt idx="8530">
                  <c:v>42186.477500000001</c:v>
                </c:pt>
                <c:pt idx="8531">
                  <c:v>42186.478194444469</c:v>
                </c:pt>
                <c:pt idx="8532">
                  <c:v>42186.478888888902</c:v>
                </c:pt>
                <c:pt idx="8533">
                  <c:v>42186.479583333334</c:v>
                </c:pt>
                <c:pt idx="8534">
                  <c:v>42186.480277777795</c:v>
                </c:pt>
                <c:pt idx="8535">
                  <c:v>42186.480972222234</c:v>
                </c:pt>
                <c:pt idx="8536">
                  <c:v>42186.481666666652</c:v>
                </c:pt>
                <c:pt idx="8537">
                  <c:v>42186.482361111106</c:v>
                </c:pt>
                <c:pt idx="8538">
                  <c:v>42186.483055555553</c:v>
                </c:pt>
                <c:pt idx="8539">
                  <c:v>42186.483749999999</c:v>
                </c:pt>
                <c:pt idx="8540">
                  <c:v>42186.484444444461</c:v>
                </c:pt>
                <c:pt idx="8541">
                  <c:v>42186.485138888893</c:v>
                </c:pt>
                <c:pt idx="8542">
                  <c:v>42186.485833333332</c:v>
                </c:pt>
                <c:pt idx="8543">
                  <c:v>42186.486527777794</c:v>
                </c:pt>
                <c:pt idx="8544">
                  <c:v>42186.487222222233</c:v>
                </c:pt>
                <c:pt idx="8545">
                  <c:v>42186.487916666665</c:v>
                </c:pt>
                <c:pt idx="8546">
                  <c:v>42186.488611111112</c:v>
                </c:pt>
                <c:pt idx="8547">
                  <c:v>42186.489305555559</c:v>
                </c:pt>
                <c:pt idx="8548">
                  <c:v>42186.49</c:v>
                </c:pt>
                <c:pt idx="8549">
                  <c:v>42186.490694444459</c:v>
                </c:pt>
                <c:pt idx="8550">
                  <c:v>42186.491388888884</c:v>
                </c:pt>
                <c:pt idx="8551">
                  <c:v>42186.492083333324</c:v>
                </c:pt>
                <c:pt idx="8552">
                  <c:v>42186.492777777778</c:v>
                </c:pt>
                <c:pt idx="8553">
                  <c:v>42186.493472222224</c:v>
                </c:pt>
                <c:pt idx="8554">
                  <c:v>42186.494166666649</c:v>
                </c:pt>
                <c:pt idx="8555">
                  <c:v>42186.494861111096</c:v>
                </c:pt>
                <c:pt idx="8556">
                  <c:v>42186.495555555557</c:v>
                </c:pt>
                <c:pt idx="8557">
                  <c:v>42186.496250000011</c:v>
                </c:pt>
                <c:pt idx="8558">
                  <c:v>42186.496944444443</c:v>
                </c:pt>
                <c:pt idx="8559">
                  <c:v>42186.49763888889</c:v>
                </c:pt>
                <c:pt idx="8560">
                  <c:v>42186.498333333337</c:v>
                </c:pt>
                <c:pt idx="8561">
                  <c:v>42186.499027777776</c:v>
                </c:pt>
                <c:pt idx="8562">
                  <c:v>42186.499722222208</c:v>
                </c:pt>
                <c:pt idx="8563">
                  <c:v>42186.500416666655</c:v>
                </c:pt>
                <c:pt idx="8564">
                  <c:v>42186.501111111094</c:v>
                </c:pt>
                <c:pt idx="8565">
                  <c:v>42186.501805555556</c:v>
                </c:pt>
                <c:pt idx="8566">
                  <c:v>42186.502500000002</c:v>
                </c:pt>
                <c:pt idx="8567">
                  <c:v>42186.503194444442</c:v>
                </c:pt>
                <c:pt idx="8568">
                  <c:v>42186.503888888888</c:v>
                </c:pt>
                <c:pt idx="8569">
                  <c:v>42186.504583333335</c:v>
                </c:pt>
                <c:pt idx="8570">
                  <c:v>42186.505277777782</c:v>
                </c:pt>
                <c:pt idx="8571">
                  <c:v>42186.505972222221</c:v>
                </c:pt>
                <c:pt idx="8572">
                  <c:v>42186.506666666653</c:v>
                </c:pt>
                <c:pt idx="8573">
                  <c:v>42186.5073611111</c:v>
                </c:pt>
                <c:pt idx="8574">
                  <c:v>42186.508055555561</c:v>
                </c:pt>
                <c:pt idx="8575">
                  <c:v>42186.508750000001</c:v>
                </c:pt>
                <c:pt idx="8576">
                  <c:v>42186.509444444448</c:v>
                </c:pt>
                <c:pt idx="8577">
                  <c:v>42186.510138888902</c:v>
                </c:pt>
                <c:pt idx="8578">
                  <c:v>42186.510833333341</c:v>
                </c:pt>
                <c:pt idx="8579">
                  <c:v>42186.51152777778</c:v>
                </c:pt>
                <c:pt idx="8580">
                  <c:v>42186.512222222234</c:v>
                </c:pt>
                <c:pt idx="8581">
                  <c:v>42186.512916666667</c:v>
                </c:pt>
                <c:pt idx="8582">
                  <c:v>42186.513611111106</c:v>
                </c:pt>
                <c:pt idx="8583">
                  <c:v>42186.514305555553</c:v>
                </c:pt>
                <c:pt idx="8584">
                  <c:v>42186.515000000007</c:v>
                </c:pt>
                <c:pt idx="8585">
                  <c:v>42186.515694444461</c:v>
                </c:pt>
                <c:pt idx="8586">
                  <c:v>42186.516388888893</c:v>
                </c:pt>
                <c:pt idx="8587">
                  <c:v>42186.517083333325</c:v>
                </c:pt>
                <c:pt idx="8588">
                  <c:v>42186.517777777779</c:v>
                </c:pt>
                <c:pt idx="8589">
                  <c:v>42186.518472222233</c:v>
                </c:pt>
                <c:pt idx="8590">
                  <c:v>42186.519166666651</c:v>
                </c:pt>
                <c:pt idx="8591">
                  <c:v>42186.519861111105</c:v>
                </c:pt>
                <c:pt idx="8592">
                  <c:v>42186.520555555559</c:v>
                </c:pt>
                <c:pt idx="8593">
                  <c:v>42186.521249999998</c:v>
                </c:pt>
                <c:pt idx="8594">
                  <c:v>42186.521944444445</c:v>
                </c:pt>
                <c:pt idx="8595">
                  <c:v>42186.522638888891</c:v>
                </c:pt>
                <c:pt idx="8596">
                  <c:v>42186.523333333324</c:v>
                </c:pt>
                <c:pt idx="8597">
                  <c:v>42186.524027777778</c:v>
                </c:pt>
                <c:pt idx="8598">
                  <c:v>42186.524722222224</c:v>
                </c:pt>
                <c:pt idx="8599">
                  <c:v>42186.525416666649</c:v>
                </c:pt>
                <c:pt idx="8600">
                  <c:v>42186.526111111096</c:v>
                </c:pt>
                <c:pt idx="8601">
                  <c:v>42186.526805555557</c:v>
                </c:pt>
                <c:pt idx="8602">
                  <c:v>42186.527499999997</c:v>
                </c:pt>
                <c:pt idx="8603">
                  <c:v>42186.528194444443</c:v>
                </c:pt>
                <c:pt idx="8604">
                  <c:v>42186.52888888889</c:v>
                </c:pt>
                <c:pt idx="8605">
                  <c:v>42186.529583333322</c:v>
                </c:pt>
                <c:pt idx="8606">
                  <c:v>42186.530277777783</c:v>
                </c:pt>
                <c:pt idx="8607">
                  <c:v>42186.530972222223</c:v>
                </c:pt>
                <c:pt idx="8608">
                  <c:v>42186.531666666648</c:v>
                </c:pt>
                <c:pt idx="8609">
                  <c:v>42186.532361111094</c:v>
                </c:pt>
                <c:pt idx="8610">
                  <c:v>42186.533055555556</c:v>
                </c:pt>
                <c:pt idx="8611">
                  <c:v>42186.533749999995</c:v>
                </c:pt>
                <c:pt idx="8612">
                  <c:v>42186.534444444442</c:v>
                </c:pt>
                <c:pt idx="8613">
                  <c:v>42186.535138888888</c:v>
                </c:pt>
                <c:pt idx="8614">
                  <c:v>42186.535833333335</c:v>
                </c:pt>
                <c:pt idx="8615">
                  <c:v>42186.536527777782</c:v>
                </c:pt>
                <c:pt idx="8616">
                  <c:v>42186.537222222221</c:v>
                </c:pt>
                <c:pt idx="8617">
                  <c:v>42186.537916666653</c:v>
                </c:pt>
                <c:pt idx="8618">
                  <c:v>42186.538611111115</c:v>
                </c:pt>
                <c:pt idx="8619">
                  <c:v>42186.539305555554</c:v>
                </c:pt>
                <c:pt idx="8620">
                  <c:v>42186.54</c:v>
                </c:pt>
                <c:pt idx="8621">
                  <c:v>42186.540694444469</c:v>
                </c:pt>
                <c:pt idx="8622">
                  <c:v>42186.541388888887</c:v>
                </c:pt>
                <c:pt idx="8623">
                  <c:v>42186.542083333334</c:v>
                </c:pt>
                <c:pt idx="8624">
                  <c:v>42186.54277777778</c:v>
                </c:pt>
                <c:pt idx="8625">
                  <c:v>42186.54347222222</c:v>
                </c:pt>
                <c:pt idx="8626">
                  <c:v>42186.544166666652</c:v>
                </c:pt>
                <c:pt idx="8627">
                  <c:v>42186.544861111106</c:v>
                </c:pt>
                <c:pt idx="8628">
                  <c:v>42186.545555555553</c:v>
                </c:pt>
                <c:pt idx="8629">
                  <c:v>42186.546250000014</c:v>
                </c:pt>
                <c:pt idx="8630">
                  <c:v>42186.546944444461</c:v>
                </c:pt>
                <c:pt idx="8631">
                  <c:v>42186.547638888893</c:v>
                </c:pt>
                <c:pt idx="8632">
                  <c:v>42186.548333333332</c:v>
                </c:pt>
                <c:pt idx="8633">
                  <c:v>42186.549027777779</c:v>
                </c:pt>
                <c:pt idx="8634">
                  <c:v>42186.549722222226</c:v>
                </c:pt>
                <c:pt idx="8635">
                  <c:v>42186.550416666665</c:v>
                </c:pt>
                <c:pt idx="8636">
                  <c:v>42186.551111111105</c:v>
                </c:pt>
                <c:pt idx="8637">
                  <c:v>42186.551805555559</c:v>
                </c:pt>
                <c:pt idx="8638">
                  <c:v>42186.552500000013</c:v>
                </c:pt>
                <c:pt idx="8639">
                  <c:v>42186.553194444459</c:v>
                </c:pt>
                <c:pt idx="8640">
                  <c:v>42186.553888888891</c:v>
                </c:pt>
                <c:pt idx="8641">
                  <c:v>42186.554583333331</c:v>
                </c:pt>
                <c:pt idx="8642">
                  <c:v>42186.555277777792</c:v>
                </c:pt>
                <c:pt idx="8643">
                  <c:v>42186.555972222232</c:v>
                </c:pt>
                <c:pt idx="8644">
                  <c:v>42186.556666666664</c:v>
                </c:pt>
                <c:pt idx="8645">
                  <c:v>42186.557361111096</c:v>
                </c:pt>
                <c:pt idx="8646">
                  <c:v>42186.558055555572</c:v>
                </c:pt>
                <c:pt idx="8647">
                  <c:v>42186.558750000011</c:v>
                </c:pt>
                <c:pt idx="8648">
                  <c:v>42186.559444444443</c:v>
                </c:pt>
                <c:pt idx="8649">
                  <c:v>42186.56013888889</c:v>
                </c:pt>
                <c:pt idx="8650">
                  <c:v>42186.560833333337</c:v>
                </c:pt>
                <c:pt idx="8651">
                  <c:v>42186.561527777776</c:v>
                </c:pt>
                <c:pt idx="8652">
                  <c:v>42186.562222222223</c:v>
                </c:pt>
                <c:pt idx="8653">
                  <c:v>42186.562916666655</c:v>
                </c:pt>
                <c:pt idx="8654">
                  <c:v>42186.563611111094</c:v>
                </c:pt>
                <c:pt idx="8655">
                  <c:v>42186.564305555556</c:v>
                </c:pt>
                <c:pt idx="8656">
                  <c:v>42186.565000000002</c:v>
                </c:pt>
                <c:pt idx="8657">
                  <c:v>42186.565694444442</c:v>
                </c:pt>
                <c:pt idx="8658">
                  <c:v>42186.587916666664</c:v>
                </c:pt>
                <c:pt idx="8659">
                  <c:v>42186.58861111111</c:v>
                </c:pt>
                <c:pt idx="8660">
                  <c:v>42186.589305555557</c:v>
                </c:pt>
                <c:pt idx="8661">
                  <c:v>42186.59</c:v>
                </c:pt>
                <c:pt idx="8662">
                  <c:v>42186.590694444443</c:v>
                </c:pt>
                <c:pt idx="8663">
                  <c:v>42186.591388888875</c:v>
                </c:pt>
                <c:pt idx="8664">
                  <c:v>42186.592083333322</c:v>
                </c:pt>
                <c:pt idx="8665">
                  <c:v>42186.592777777776</c:v>
                </c:pt>
                <c:pt idx="8666">
                  <c:v>42186.593472222208</c:v>
                </c:pt>
                <c:pt idx="8667">
                  <c:v>42186.594166666648</c:v>
                </c:pt>
                <c:pt idx="8668">
                  <c:v>42186.594861111094</c:v>
                </c:pt>
                <c:pt idx="8669">
                  <c:v>42186.595555555556</c:v>
                </c:pt>
                <c:pt idx="8670">
                  <c:v>42186.596250000002</c:v>
                </c:pt>
                <c:pt idx="8671">
                  <c:v>42186.596944444442</c:v>
                </c:pt>
                <c:pt idx="8672">
                  <c:v>42186.597638888888</c:v>
                </c:pt>
                <c:pt idx="8673">
                  <c:v>42186.598333333335</c:v>
                </c:pt>
                <c:pt idx="8674">
                  <c:v>42186.599027777775</c:v>
                </c:pt>
                <c:pt idx="8675">
                  <c:v>42186.599722222207</c:v>
                </c:pt>
                <c:pt idx="8676">
                  <c:v>42186.600416666653</c:v>
                </c:pt>
                <c:pt idx="8677">
                  <c:v>42186.6011111111</c:v>
                </c:pt>
                <c:pt idx="8678">
                  <c:v>42186.601805555554</c:v>
                </c:pt>
                <c:pt idx="8679">
                  <c:v>42186.602500000001</c:v>
                </c:pt>
                <c:pt idx="8680">
                  <c:v>42186.603194444448</c:v>
                </c:pt>
                <c:pt idx="8681">
                  <c:v>42186.603888888887</c:v>
                </c:pt>
                <c:pt idx="8682">
                  <c:v>42186.604583333334</c:v>
                </c:pt>
                <c:pt idx="8683">
                  <c:v>42186.60527777778</c:v>
                </c:pt>
                <c:pt idx="8684">
                  <c:v>42186.60597222222</c:v>
                </c:pt>
                <c:pt idx="8685">
                  <c:v>42186.606666666652</c:v>
                </c:pt>
                <c:pt idx="8686">
                  <c:v>42186.607361111084</c:v>
                </c:pt>
                <c:pt idx="8687">
                  <c:v>42186.608055555553</c:v>
                </c:pt>
                <c:pt idx="8688">
                  <c:v>42186.608749999999</c:v>
                </c:pt>
                <c:pt idx="8689">
                  <c:v>42186.609444444446</c:v>
                </c:pt>
                <c:pt idx="8690">
                  <c:v>42186.610138888893</c:v>
                </c:pt>
                <c:pt idx="8691">
                  <c:v>42186.610833333332</c:v>
                </c:pt>
                <c:pt idx="8692">
                  <c:v>42186.611527777779</c:v>
                </c:pt>
                <c:pt idx="8693">
                  <c:v>42186.612222222233</c:v>
                </c:pt>
                <c:pt idx="8694">
                  <c:v>42186.612916666665</c:v>
                </c:pt>
                <c:pt idx="8695">
                  <c:v>42186.613611111105</c:v>
                </c:pt>
                <c:pt idx="8696">
                  <c:v>42186.614305555559</c:v>
                </c:pt>
                <c:pt idx="8697">
                  <c:v>42186.615000000005</c:v>
                </c:pt>
                <c:pt idx="8698">
                  <c:v>42186.615694444459</c:v>
                </c:pt>
                <c:pt idx="8699">
                  <c:v>42186.616388888891</c:v>
                </c:pt>
                <c:pt idx="8700">
                  <c:v>42186.617083333324</c:v>
                </c:pt>
                <c:pt idx="8701">
                  <c:v>42186.617777777778</c:v>
                </c:pt>
                <c:pt idx="8702">
                  <c:v>42186.618472222232</c:v>
                </c:pt>
                <c:pt idx="8703">
                  <c:v>42186.619166666649</c:v>
                </c:pt>
                <c:pt idx="8704">
                  <c:v>42186.619861111096</c:v>
                </c:pt>
                <c:pt idx="8705">
                  <c:v>42186.620555555557</c:v>
                </c:pt>
                <c:pt idx="8706">
                  <c:v>42186.621249999997</c:v>
                </c:pt>
                <c:pt idx="8707">
                  <c:v>42186.621944444436</c:v>
                </c:pt>
                <c:pt idx="8708">
                  <c:v>42186.62263888889</c:v>
                </c:pt>
                <c:pt idx="8709">
                  <c:v>42186.623333333322</c:v>
                </c:pt>
                <c:pt idx="8710">
                  <c:v>42186.624027777776</c:v>
                </c:pt>
                <c:pt idx="8711">
                  <c:v>42186.624722222208</c:v>
                </c:pt>
                <c:pt idx="8712">
                  <c:v>42186.625416666648</c:v>
                </c:pt>
                <c:pt idx="8713">
                  <c:v>42186.626111111094</c:v>
                </c:pt>
                <c:pt idx="8714">
                  <c:v>42186.626805555556</c:v>
                </c:pt>
                <c:pt idx="8715">
                  <c:v>42186.627499999995</c:v>
                </c:pt>
                <c:pt idx="8716">
                  <c:v>42186.628194444442</c:v>
                </c:pt>
                <c:pt idx="8717">
                  <c:v>42186.628888888888</c:v>
                </c:pt>
                <c:pt idx="8718">
                  <c:v>42186.629583333321</c:v>
                </c:pt>
                <c:pt idx="8719">
                  <c:v>42186.630277777782</c:v>
                </c:pt>
                <c:pt idx="8720">
                  <c:v>42186.630972222221</c:v>
                </c:pt>
                <c:pt idx="8721">
                  <c:v>42186.631666666639</c:v>
                </c:pt>
                <c:pt idx="8722">
                  <c:v>42186.6323611111</c:v>
                </c:pt>
                <c:pt idx="8723">
                  <c:v>42186.633055555554</c:v>
                </c:pt>
                <c:pt idx="8724">
                  <c:v>42186.633749999994</c:v>
                </c:pt>
                <c:pt idx="8725">
                  <c:v>42186.634444444448</c:v>
                </c:pt>
                <c:pt idx="8726">
                  <c:v>42186.635138888887</c:v>
                </c:pt>
                <c:pt idx="8727">
                  <c:v>42186.635833333334</c:v>
                </c:pt>
                <c:pt idx="8728">
                  <c:v>42186.63652777778</c:v>
                </c:pt>
                <c:pt idx="8729">
                  <c:v>42186.63722222222</c:v>
                </c:pt>
                <c:pt idx="8730">
                  <c:v>42186.637916666652</c:v>
                </c:pt>
                <c:pt idx="8731">
                  <c:v>42186.638611111106</c:v>
                </c:pt>
                <c:pt idx="8732">
                  <c:v>42186.639305555538</c:v>
                </c:pt>
                <c:pt idx="8733">
                  <c:v>42186.64</c:v>
                </c:pt>
                <c:pt idx="8734">
                  <c:v>42186.640694444461</c:v>
                </c:pt>
                <c:pt idx="8735">
                  <c:v>42186.641388888886</c:v>
                </c:pt>
                <c:pt idx="8736">
                  <c:v>42186.642083333325</c:v>
                </c:pt>
                <c:pt idx="8737">
                  <c:v>42186.642777777779</c:v>
                </c:pt>
                <c:pt idx="8738">
                  <c:v>42186.643472222226</c:v>
                </c:pt>
                <c:pt idx="8739">
                  <c:v>42186.644166666651</c:v>
                </c:pt>
                <c:pt idx="8740">
                  <c:v>42186.644861111105</c:v>
                </c:pt>
                <c:pt idx="8741">
                  <c:v>42186.645555555559</c:v>
                </c:pt>
                <c:pt idx="8742">
                  <c:v>42186.646250000013</c:v>
                </c:pt>
                <c:pt idx="8743">
                  <c:v>42186.646944444459</c:v>
                </c:pt>
                <c:pt idx="8744">
                  <c:v>42186.647638888891</c:v>
                </c:pt>
                <c:pt idx="8745">
                  <c:v>42186.648333333331</c:v>
                </c:pt>
                <c:pt idx="8746">
                  <c:v>42186.649027777778</c:v>
                </c:pt>
                <c:pt idx="8747">
                  <c:v>42186.649722222224</c:v>
                </c:pt>
                <c:pt idx="8748">
                  <c:v>42186.650416666664</c:v>
                </c:pt>
                <c:pt idx="8749">
                  <c:v>42186.651111111096</c:v>
                </c:pt>
                <c:pt idx="8750">
                  <c:v>42186.651805555557</c:v>
                </c:pt>
                <c:pt idx="8751">
                  <c:v>42186.652500000011</c:v>
                </c:pt>
                <c:pt idx="8752">
                  <c:v>42186.653194444443</c:v>
                </c:pt>
                <c:pt idx="8753">
                  <c:v>42186.65388888889</c:v>
                </c:pt>
                <c:pt idx="8754">
                  <c:v>42186.654583333337</c:v>
                </c:pt>
                <c:pt idx="8755">
                  <c:v>42186.655277777783</c:v>
                </c:pt>
                <c:pt idx="8756">
                  <c:v>42186.655972222223</c:v>
                </c:pt>
                <c:pt idx="8757">
                  <c:v>42186.656666666655</c:v>
                </c:pt>
                <c:pt idx="8758">
                  <c:v>42186.657361111094</c:v>
                </c:pt>
                <c:pt idx="8759">
                  <c:v>42186.658055555563</c:v>
                </c:pt>
                <c:pt idx="8760">
                  <c:v>42186.658750000002</c:v>
                </c:pt>
                <c:pt idx="8761">
                  <c:v>42186.659444444442</c:v>
                </c:pt>
                <c:pt idx="8762">
                  <c:v>42186.660138888888</c:v>
                </c:pt>
                <c:pt idx="8763">
                  <c:v>42186.660833333335</c:v>
                </c:pt>
                <c:pt idx="8764">
                  <c:v>42186.661527777775</c:v>
                </c:pt>
                <c:pt idx="8765">
                  <c:v>42186.662222222221</c:v>
                </c:pt>
                <c:pt idx="8766">
                  <c:v>42186.662916666653</c:v>
                </c:pt>
                <c:pt idx="8767">
                  <c:v>42186.6636111111</c:v>
                </c:pt>
                <c:pt idx="8768">
                  <c:v>42186.664305555554</c:v>
                </c:pt>
                <c:pt idx="8769">
                  <c:v>42186.665000000001</c:v>
                </c:pt>
                <c:pt idx="8770">
                  <c:v>42186.665694444448</c:v>
                </c:pt>
                <c:pt idx="8771">
                  <c:v>42186.666388888887</c:v>
                </c:pt>
                <c:pt idx="8772">
                  <c:v>42186.667083333319</c:v>
                </c:pt>
                <c:pt idx="8773">
                  <c:v>42186.667777777766</c:v>
                </c:pt>
                <c:pt idx="8774">
                  <c:v>42186.66847222222</c:v>
                </c:pt>
                <c:pt idx="8775">
                  <c:v>42186.669166666637</c:v>
                </c:pt>
                <c:pt idx="8776">
                  <c:v>42186.669861111084</c:v>
                </c:pt>
                <c:pt idx="8777">
                  <c:v>42186.670555555553</c:v>
                </c:pt>
                <c:pt idx="8778">
                  <c:v>42186.671249999999</c:v>
                </c:pt>
                <c:pt idx="8779">
                  <c:v>42186.671944444446</c:v>
                </c:pt>
                <c:pt idx="8780">
                  <c:v>42186.672638888893</c:v>
                </c:pt>
                <c:pt idx="8781">
                  <c:v>42186.673333333325</c:v>
                </c:pt>
                <c:pt idx="8782">
                  <c:v>42186.674027777779</c:v>
                </c:pt>
                <c:pt idx="8783">
                  <c:v>42186.674722222226</c:v>
                </c:pt>
                <c:pt idx="8784">
                  <c:v>42186.675416666651</c:v>
                </c:pt>
                <c:pt idx="8785">
                  <c:v>42186.676111111105</c:v>
                </c:pt>
                <c:pt idx="8786">
                  <c:v>42186.676805555559</c:v>
                </c:pt>
                <c:pt idx="8787">
                  <c:v>42186.677499999998</c:v>
                </c:pt>
                <c:pt idx="8788">
                  <c:v>42186.678194444459</c:v>
                </c:pt>
                <c:pt idx="8789">
                  <c:v>42186.678888888891</c:v>
                </c:pt>
                <c:pt idx="8790">
                  <c:v>42186.679583333324</c:v>
                </c:pt>
                <c:pt idx="8791">
                  <c:v>42186.680277777792</c:v>
                </c:pt>
                <c:pt idx="8792">
                  <c:v>42186.680972222232</c:v>
                </c:pt>
                <c:pt idx="8793">
                  <c:v>42186.681666666649</c:v>
                </c:pt>
                <c:pt idx="8794">
                  <c:v>42186.682361111096</c:v>
                </c:pt>
                <c:pt idx="8795">
                  <c:v>42186.683055555557</c:v>
                </c:pt>
                <c:pt idx="8796">
                  <c:v>42186.683749999997</c:v>
                </c:pt>
                <c:pt idx="8797">
                  <c:v>42186.684444444443</c:v>
                </c:pt>
                <c:pt idx="8798">
                  <c:v>42186.68513888889</c:v>
                </c:pt>
                <c:pt idx="8799">
                  <c:v>42186.685833333337</c:v>
                </c:pt>
                <c:pt idx="8800">
                  <c:v>42186.686527777783</c:v>
                </c:pt>
                <c:pt idx="8801">
                  <c:v>42186.687222222223</c:v>
                </c:pt>
                <c:pt idx="8802">
                  <c:v>42186.687916666655</c:v>
                </c:pt>
                <c:pt idx="8803">
                  <c:v>42186.688611111109</c:v>
                </c:pt>
                <c:pt idx="8804">
                  <c:v>42186.689305555556</c:v>
                </c:pt>
                <c:pt idx="8805">
                  <c:v>42186.69</c:v>
                </c:pt>
                <c:pt idx="8806">
                  <c:v>42186.690694444442</c:v>
                </c:pt>
                <c:pt idx="8807">
                  <c:v>42186.691388888874</c:v>
                </c:pt>
                <c:pt idx="8808">
                  <c:v>42186.692083333321</c:v>
                </c:pt>
                <c:pt idx="8809">
                  <c:v>42186.692777777775</c:v>
                </c:pt>
                <c:pt idx="8810">
                  <c:v>42186.693472222207</c:v>
                </c:pt>
                <c:pt idx="8811">
                  <c:v>42186.694166666639</c:v>
                </c:pt>
                <c:pt idx="8812">
                  <c:v>42186.6948611111</c:v>
                </c:pt>
                <c:pt idx="8813">
                  <c:v>42186.695555555554</c:v>
                </c:pt>
                <c:pt idx="8814">
                  <c:v>42186.696250000001</c:v>
                </c:pt>
                <c:pt idx="8815">
                  <c:v>42186.696944444448</c:v>
                </c:pt>
                <c:pt idx="8816">
                  <c:v>42186.697638888887</c:v>
                </c:pt>
                <c:pt idx="8817">
                  <c:v>42186.698333333334</c:v>
                </c:pt>
                <c:pt idx="8818">
                  <c:v>42186.699027777766</c:v>
                </c:pt>
                <c:pt idx="8819">
                  <c:v>42186.699722222198</c:v>
                </c:pt>
                <c:pt idx="8820">
                  <c:v>42186.700416666652</c:v>
                </c:pt>
                <c:pt idx="8821">
                  <c:v>42186.701111111084</c:v>
                </c:pt>
                <c:pt idx="8822">
                  <c:v>42186.701805555538</c:v>
                </c:pt>
                <c:pt idx="8823">
                  <c:v>42186.702499999999</c:v>
                </c:pt>
                <c:pt idx="8824">
                  <c:v>42186.703194444446</c:v>
                </c:pt>
                <c:pt idx="8825">
                  <c:v>42186.703888888886</c:v>
                </c:pt>
                <c:pt idx="8826">
                  <c:v>42186.704583333325</c:v>
                </c:pt>
                <c:pt idx="8827">
                  <c:v>42186.705277777779</c:v>
                </c:pt>
                <c:pt idx="8828">
                  <c:v>42186.705972222226</c:v>
                </c:pt>
                <c:pt idx="8829">
                  <c:v>42186.706666666651</c:v>
                </c:pt>
                <c:pt idx="8830">
                  <c:v>42186.707361111083</c:v>
                </c:pt>
                <c:pt idx="8831">
                  <c:v>42186.708055555559</c:v>
                </c:pt>
                <c:pt idx="8832">
                  <c:v>42186.708749999998</c:v>
                </c:pt>
                <c:pt idx="8833">
                  <c:v>42186.709444444445</c:v>
                </c:pt>
                <c:pt idx="8834">
                  <c:v>42186.710138888891</c:v>
                </c:pt>
                <c:pt idx="8835">
                  <c:v>42186.710833333331</c:v>
                </c:pt>
                <c:pt idx="8836">
                  <c:v>42186.711527777778</c:v>
                </c:pt>
                <c:pt idx="8837">
                  <c:v>42186.712222222232</c:v>
                </c:pt>
                <c:pt idx="8838">
                  <c:v>42186.712916666664</c:v>
                </c:pt>
                <c:pt idx="8839">
                  <c:v>42186.713611111096</c:v>
                </c:pt>
                <c:pt idx="8840">
                  <c:v>42186.714305555557</c:v>
                </c:pt>
                <c:pt idx="8841">
                  <c:v>42186.715000000004</c:v>
                </c:pt>
                <c:pt idx="8842">
                  <c:v>42186.715694444443</c:v>
                </c:pt>
                <c:pt idx="8843">
                  <c:v>42186.71638888889</c:v>
                </c:pt>
                <c:pt idx="8844">
                  <c:v>42186.717083333322</c:v>
                </c:pt>
                <c:pt idx="8845">
                  <c:v>42186.717777777776</c:v>
                </c:pt>
                <c:pt idx="8846">
                  <c:v>42186.718472222223</c:v>
                </c:pt>
                <c:pt idx="8847">
                  <c:v>42186.719166666648</c:v>
                </c:pt>
                <c:pt idx="8848">
                  <c:v>42186.719861111094</c:v>
                </c:pt>
                <c:pt idx="8849">
                  <c:v>42186.720555555556</c:v>
                </c:pt>
                <c:pt idx="8850">
                  <c:v>42186.721249999995</c:v>
                </c:pt>
                <c:pt idx="8851">
                  <c:v>42186.721944444434</c:v>
                </c:pt>
                <c:pt idx="8852">
                  <c:v>42186.722638888888</c:v>
                </c:pt>
                <c:pt idx="8853">
                  <c:v>42186.723333333321</c:v>
                </c:pt>
                <c:pt idx="8854">
                  <c:v>42186.724027777775</c:v>
                </c:pt>
                <c:pt idx="8855">
                  <c:v>42186.724722222207</c:v>
                </c:pt>
                <c:pt idx="8856">
                  <c:v>42186.725416666639</c:v>
                </c:pt>
                <c:pt idx="8857">
                  <c:v>42186.7261111111</c:v>
                </c:pt>
                <c:pt idx="8858">
                  <c:v>42186.726805555554</c:v>
                </c:pt>
                <c:pt idx="8859">
                  <c:v>42186.727499999994</c:v>
                </c:pt>
                <c:pt idx="8860">
                  <c:v>42186.728194444448</c:v>
                </c:pt>
                <c:pt idx="8861">
                  <c:v>42186.728888888887</c:v>
                </c:pt>
                <c:pt idx="8862">
                  <c:v>42186.729583333319</c:v>
                </c:pt>
                <c:pt idx="8863">
                  <c:v>42186.73027777778</c:v>
                </c:pt>
                <c:pt idx="8864">
                  <c:v>42186.73097222222</c:v>
                </c:pt>
                <c:pt idx="8865">
                  <c:v>42186.731666666637</c:v>
                </c:pt>
                <c:pt idx="8866">
                  <c:v>42186.732361111084</c:v>
                </c:pt>
                <c:pt idx="8867">
                  <c:v>42186.733055555538</c:v>
                </c:pt>
                <c:pt idx="8868">
                  <c:v>42186.733749999985</c:v>
                </c:pt>
                <c:pt idx="8869">
                  <c:v>42186.734444444446</c:v>
                </c:pt>
                <c:pt idx="8870">
                  <c:v>42186.735138888886</c:v>
                </c:pt>
                <c:pt idx="8871">
                  <c:v>42186.735833333325</c:v>
                </c:pt>
                <c:pt idx="8872">
                  <c:v>42186.736527777779</c:v>
                </c:pt>
                <c:pt idx="8873">
                  <c:v>42186.737222222226</c:v>
                </c:pt>
                <c:pt idx="8874">
                  <c:v>42186.737916666651</c:v>
                </c:pt>
                <c:pt idx="8875">
                  <c:v>42186.738611111105</c:v>
                </c:pt>
                <c:pt idx="8876">
                  <c:v>42186.739305555544</c:v>
                </c:pt>
                <c:pt idx="8877">
                  <c:v>42186.74</c:v>
                </c:pt>
                <c:pt idx="8878">
                  <c:v>42186.740694444459</c:v>
                </c:pt>
                <c:pt idx="8879">
                  <c:v>42186.741388888884</c:v>
                </c:pt>
                <c:pt idx="8880">
                  <c:v>42186.742083333324</c:v>
                </c:pt>
                <c:pt idx="8881">
                  <c:v>42186.742777777778</c:v>
                </c:pt>
                <c:pt idx="8882">
                  <c:v>42186.743472222224</c:v>
                </c:pt>
                <c:pt idx="8883">
                  <c:v>42186.744166666649</c:v>
                </c:pt>
                <c:pt idx="8884">
                  <c:v>42186.744861111096</c:v>
                </c:pt>
                <c:pt idx="8885">
                  <c:v>42186.745555555557</c:v>
                </c:pt>
                <c:pt idx="8886">
                  <c:v>42186.746250000011</c:v>
                </c:pt>
                <c:pt idx="8887">
                  <c:v>42186.746944444443</c:v>
                </c:pt>
                <c:pt idx="8888">
                  <c:v>42186.74763888889</c:v>
                </c:pt>
                <c:pt idx="8889">
                  <c:v>42186.748333333337</c:v>
                </c:pt>
                <c:pt idx="8890">
                  <c:v>42186.749027777776</c:v>
                </c:pt>
                <c:pt idx="8891">
                  <c:v>42186.749722222208</c:v>
                </c:pt>
                <c:pt idx="8892">
                  <c:v>42186.750416666655</c:v>
                </c:pt>
                <c:pt idx="8893">
                  <c:v>42186.751111111094</c:v>
                </c:pt>
                <c:pt idx="8894">
                  <c:v>42186.751805555556</c:v>
                </c:pt>
                <c:pt idx="8895">
                  <c:v>42186.752500000002</c:v>
                </c:pt>
                <c:pt idx="8896">
                  <c:v>42186.753194444442</c:v>
                </c:pt>
                <c:pt idx="8897">
                  <c:v>42186.753888888888</c:v>
                </c:pt>
                <c:pt idx="8898">
                  <c:v>42186.754583333335</c:v>
                </c:pt>
                <c:pt idx="8899">
                  <c:v>42186.755277777782</c:v>
                </c:pt>
                <c:pt idx="8900">
                  <c:v>42186.755972222221</c:v>
                </c:pt>
                <c:pt idx="8901">
                  <c:v>42186.756666666653</c:v>
                </c:pt>
                <c:pt idx="8902">
                  <c:v>42186.7573611111</c:v>
                </c:pt>
                <c:pt idx="8903">
                  <c:v>42186.758055555561</c:v>
                </c:pt>
                <c:pt idx="8904">
                  <c:v>42186.758750000001</c:v>
                </c:pt>
                <c:pt idx="8905">
                  <c:v>42186.759444444448</c:v>
                </c:pt>
                <c:pt idx="8906">
                  <c:v>42186.760138888887</c:v>
                </c:pt>
                <c:pt idx="8907">
                  <c:v>42186.760833333334</c:v>
                </c:pt>
                <c:pt idx="8908">
                  <c:v>42186.761527777766</c:v>
                </c:pt>
                <c:pt idx="8909">
                  <c:v>42186.76222222222</c:v>
                </c:pt>
                <c:pt idx="8910">
                  <c:v>42186.762916666652</c:v>
                </c:pt>
                <c:pt idx="8911">
                  <c:v>42186.763611111084</c:v>
                </c:pt>
                <c:pt idx="8912">
                  <c:v>42186.764305555538</c:v>
                </c:pt>
                <c:pt idx="8913">
                  <c:v>42186.764999999999</c:v>
                </c:pt>
                <c:pt idx="8914">
                  <c:v>42186.765694444446</c:v>
                </c:pt>
                <c:pt idx="8915">
                  <c:v>42186.766388888886</c:v>
                </c:pt>
                <c:pt idx="8916">
                  <c:v>42186.767083333303</c:v>
                </c:pt>
                <c:pt idx="8917">
                  <c:v>42186.767777777764</c:v>
                </c:pt>
                <c:pt idx="8918">
                  <c:v>42186.768472222226</c:v>
                </c:pt>
                <c:pt idx="8919">
                  <c:v>42186.769166666636</c:v>
                </c:pt>
                <c:pt idx="8920">
                  <c:v>42186.769861111083</c:v>
                </c:pt>
                <c:pt idx="8921">
                  <c:v>42186.770555555559</c:v>
                </c:pt>
                <c:pt idx="8922">
                  <c:v>42186.771249999998</c:v>
                </c:pt>
                <c:pt idx="8923">
                  <c:v>42186.771944444445</c:v>
                </c:pt>
                <c:pt idx="8924">
                  <c:v>42186.772638888891</c:v>
                </c:pt>
                <c:pt idx="8925">
                  <c:v>42186.773333333324</c:v>
                </c:pt>
                <c:pt idx="8926">
                  <c:v>42186.774027777778</c:v>
                </c:pt>
                <c:pt idx="8927">
                  <c:v>42186.774722222224</c:v>
                </c:pt>
                <c:pt idx="8928">
                  <c:v>42186.775416666649</c:v>
                </c:pt>
                <c:pt idx="8929">
                  <c:v>42186.776111111096</c:v>
                </c:pt>
                <c:pt idx="8930">
                  <c:v>42186.776805555557</c:v>
                </c:pt>
                <c:pt idx="8931">
                  <c:v>42186.777499999997</c:v>
                </c:pt>
                <c:pt idx="8932">
                  <c:v>42186.778194444443</c:v>
                </c:pt>
                <c:pt idx="8933">
                  <c:v>42186.77888888889</c:v>
                </c:pt>
                <c:pt idx="8934">
                  <c:v>42186.779583333322</c:v>
                </c:pt>
                <c:pt idx="8935">
                  <c:v>42186.780277777783</c:v>
                </c:pt>
                <c:pt idx="8936">
                  <c:v>42186.780972222223</c:v>
                </c:pt>
                <c:pt idx="8937">
                  <c:v>42186.781666666648</c:v>
                </c:pt>
                <c:pt idx="8938">
                  <c:v>42186.782361111094</c:v>
                </c:pt>
                <c:pt idx="8939">
                  <c:v>42186.783055555556</c:v>
                </c:pt>
                <c:pt idx="8940">
                  <c:v>42186.783749999995</c:v>
                </c:pt>
                <c:pt idx="8941">
                  <c:v>42186.784444444442</c:v>
                </c:pt>
                <c:pt idx="8942">
                  <c:v>42186.785138888888</c:v>
                </c:pt>
                <c:pt idx="8943">
                  <c:v>42186.785833333335</c:v>
                </c:pt>
                <c:pt idx="8944">
                  <c:v>42186.786527777782</c:v>
                </c:pt>
                <c:pt idx="8945">
                  <c:v>42186.787222222221</c:v>
                </c:pt>
                <c:pt idx="8946">
                  <c:v>42186.787916666653</c:v>
                </c:pt>
                <c:pt idx="8947">
                  <c:v>42186.788611111115</c:v>
                </c:pt>
                <c:pt idx="8948">
                  <c:v>42186.789305555554</c:v>
                </c:pt>
                <c:pt idx="8949">
                  <c:v>42186.79</c:v>
                </c:pt>
                <c:pt idx="8950">
                  <c:v>42186.790694444448</c:v>
                </c:pt>
                <c:pt idx="8951">
                  <c:v>42186.791388888872</c:v>
                </c:pt>
                <c:pt idx="8952">
                  <c:v>42186.792083333319</c:v>
                </c:pt>
                <c:pt idx="8953">
                  <c:v>42186.792777777766</c:v>
                </c:pt>
                <c:pt idx="8954">
                  <c:v>42186.793472222198</c:v>
                </c:pt>
                <c:pt idx="8955">
                  <c:v>42186.794166666637</c:v>
                </c:pt>
                <c:pt idx="8956">
                  <c:v>42186.794861111084</c:v>
                </c:pt>
                <c:pt idx="8957">
                  <c:v>42186.795555555538</c:v>
                </c:pt>
                <c:pt idx="8958">
                  <c:v>42186.796249999999</c:v>
                </c:pt>
                <c:pt idx="8959">
                  <c:v>42186.796944444446</c:v>
                </c:pt>
                <c:pt idx="8960">
                  <c:v>42186.797638888886</c:v>
                </c:pt>
                <c:pt idx="8961">
                  <c:v>42186.798333333325</c:v>
                </c:pt>
                <c:pt idx="8962">
                  <c:v>42186.799027777764</c:v>
                </c:pt>
                <c:pt idx="8963">
                  <c:v>42186.799722222204</c:v>
                </c:pt>
                <c:pt idx="8964">
                  <c:v>42186.800416666665</c:v>
                </c:pt>
                <c:pt idx="8965">
                  <c:v>42186.801111111105</c:v>
                </c:pt>
                <c:pt idx="8966">
                  <c:v>42186.801805555559</c:v>
                </c:pt>
                <c:pt idx="8967">
                  <c:v>42186.802500000013</c:v>
                </c:pt>
                <c:pt idx="8968">
                  <c:v>42186.803194444459</c:v>
                </c:pt>
                <c:pt idx="8969">
                  <c:v>42186.803888888891</c:v>
                </c:pt>
                <c:pt idx="8970">
                  <c:v>42186.804583333331</c:v>
                </c:pt>
                <c:pt idx="8971">
                  <c:v>42186.805277777792</c:v>
                </c:pt>
                <c:pt idx="8972">
                  <c:v>42186.805972222232</c:v>
                </c:pt>
                <c:pt idx="8973">
                  <c:v>42186.806666666664</c:v>
                </c:pt>
                <c:pt idx="8974">
                  <c:v>42186.807361111096</c:v>
                </c:pt>
                <c:pt idx="8975">
                  <c:v>42186.808055555572</c:v>
                </c:pt>
                <c:pt idx="8976">
                  <c:v>42186.808750000011</c:v>
                </c:pt>
                <c:pt idx="8977">
                  <c:v>42186.809444444443</c:v>
                </c:pt>
                <c:pt idx="8978">
                  <c:v>42186.810138888904</c:v>
                </c:pt>
                <c:pt idx="8979">
                  <c:v>42186.810833333351</c:v>
                </c:pt>
                <c:pt idx="8980">
                  <c:v>42186.811527777783</c:v>
                </c:pt>
                <c:pt idx="8981">
                  <c:v>42186.812222222237</c:v>
                </c:pt>
                <c:pt idx="8982">
                  <c:v>42186.812916666669</c:v>
                </c:pt>
                <c:pt idx="8983">
                  <c:v>42186.813611111109</c:v>
                </c:pt>
                <c:pt idx="8984">
                  <c:v>42186.814305555563</c:v>
                </c:pt>
                <c:pt idx="8985">
                  <c:v>42186.815000000002</c:v>
                </c:pt>
                <c:pt idx="8986">
                  <c:v>42186.815694444456</c:v>
                </c:pt>
                <c:pt idx="8987">
                  <c:v>42186.816388888903</c:v>
                </c:pt>
                <c:pt idx="8988">
                  <c:v>42186.817083333335</c:v>
                </c:pt>
                <c:pt idx="8989">
                  <c:v>42186.817777777782</c:v>
                </c:pt>
                <c:pt idx="8990">
                  <c:v>42186.818472222236</c:v>
                </c:pt>
                <c:pt idx="8991">
                  <c:v>42186.819166666653</c:v>
                </c:pt>
                <c:pt idx="8992">
                  <c:v>42186.819861111115</c:v>
                </c:pt>
                <c:pt idx="8993">
                  <c:v>42186.820555555561</c:v>
                </c:pt>
                <c:pt idx="8994">
                  <c:v>42186.821250000001</c:v>
                </c:pt>
                <c:pt idx="8995">
                  <c:v>42186.821944444448</c:v>
                </c:pt>
                <c:pt idx="8996">
                  <c:v>42186.822638888902</c:v>
                </c:pt>
                <c:pt idx="8997">
                  <c:v>42186.823333333334</c:v>
                </c:pt>
                <c:pt idx="8998">
                  <c:v>42186.82402777778</c:v>
                </c:pt>
                <c:pt idx="8999">
                  <c:v>42186.82472222222</c:v>
                </c:pt>
                <c:pt idx="9000">
                  <c:v>42186.825416666652</c:v>
                </c:pt>
                <c:pt idx="9001">
                  <c:v>42186.826111111106</c:v>
                </c:pt>
                <c:pt idx="9002">
                  <c:v>42186.826805555553</c:v>
                </c:pt>
                <c:pt idx="9003">
                  <c:v>42186.827499999999</c:v>
                </c:pt>
                <c:pt idx="9004">
                  <c:v>42186.828194444461</c:v>
                </c:pt>
                <c:pt idx="9005">
                  <c:v>42186.828888888893</c:v>
                </c:pt>
                <c:pt idx="9006">
                  <c:v>42186.829583333325</c:v>
                </c:pt>
                <c:pt idx="9007">
                  <c:v>42186.830277777794</c:v>
                </c:pt>
                <c:pt idx="9008">
                  <c:v>42186.830972222233</c:v>
                </c:pt>
                <c:pt idx="9009">
                  <c:v>42186.831666666651</c:v>
                </c:pt>
                <c:pt idx="9010">
                  <c:v>42186.832361111105</c:v>
                </c:pt>
                <c:pt idx="9011">
                  <c:v>42186.833055555559</c:v>
                </c:pt>
                <c:pt idx="9012">
                  <c:v>42186.833749999998</c:v>
                </c:pt>
                <c:pt idx="9013">
                  <c:v>42186.834444444459</c:v>
                </c:pt>
                <c:pt idx="9014">
                  <c:v>42186.835138888891</c:v>
                </c:pt>
                <c:pt idx="9015">
                  <c:v>42186.835833333331</c:v>
                </c:pt>
                <c:pt idx="9016">
                  <c:v>42186.836527777792</c:v>
                </c:pt>
                <c:pt idx="9017">
                  <c:v>42186.837222222232</c:v>
                </c:pt>
                <c:pt idx="9018">
                  <c:v>42186.837916666664</c:v>
                </c:pt>
                <c:pt idx="9019">
                  <c:v>42186.83861111111</c:v>
                </c:pt>
                <c:pt idx="9020">
                  <c:v>42186.839305555557</c:v>
                </c:pt>
                <c:pt idx="9021">
                  <c:v>42186.840000000011</c:v>
                </c:pt>
                <c:pt idx="9022">
                  <c:v>42186.840694444465</c:v>
                </c:pt>
                <c:pt idx="9023">
                  <c:v>42186.84138888889</c:v>
                </c:pt>
                <c:pt idx="9024">
                  <c:v>42186.842083333337</c:v>
                </c:pt>
                <c:pt idx="9025">
                  <c:v>42186.842777777783</c:v>
                </c:pt>
                <c:pt idx="9026">
                  <c:v>42186.843472222223</c:v>
                </c:pt>
                <c:pt idx="9027">
                  <c:v>42186.844166666655</c:v>
                </c:pt>
                <c:pt idx="9028">
                  <c:v>42186.844861111109</c:v>
                </c:pt>
                <c:pt idx="9029">
                  <c:v>42186.845555555563</c:v>
                </c:pt>
                <c:pt idx="9030">
                  <c:v>42186.846250000017</c:v>
                </c:pt>
                <c:pt idx="9031">
                  <c:v>42186.846944444456</c:v>
                </c:pt>
                <c:pt idx="9032">
                  <c:v>42186.847638888903</c:v>
                </c:pt>
                <c:pt idx="9033">
                  <c:v>42186.848333333342</c:v>
                </c:pt>
                <c:pt idx="9034">
                  <c:v>42186.849027777782</c:v>
                </c:pt>
                <c:pt idx="9035">
                  <c:v>42186.849722222221</c:v>
                </c:pt>
                <c:pt idx="9036">
                  <c:v>42186.850416666668</c:v>
                </c:pt>
                <c:pt idx="9037">
                  <c:v>42186.851111111115</c:v>
                </c:pt>
                <c:pt idx="9038">
                  <c:v>42186.851805555561</c:v>
                </c:pt>
                <c:pt idx="9039">
                  <c:v>42186.852500000015</c:v>
                </c:pt>
                <c:pt idx="9040">
                  <c:v>42186.853194444469</c:v>
                </c:pt>
                <c:pt idx="9041">
                  <c:v>42186.853888888902</c:v>
                </c:pt>
                <c:pt idx="9042">
                  <c:v>42186.854583333341</c:v>
                </c:pt>
                <c:pt idx="9043">
                  <c:v>42186.855277777795</c:v>
                </c:pt>
                <c:pt idx="9044">
                  <c:v>42186.855972222234</c:v>
                </c:pt>
                <c:pt idx="9045">
                  <c:v>42186.856666666667</c:v>
                </c:pt>
                <c:pt idx="9046">
                  <c:v>42186.857361111106</c:v>
                </c:pt>
                <c:pt idx="9047">
                  <c:v>42186.858055555567</c:v>
                </c:pt>
                <c:pt idx="9048">
                  <c:v>42186.858750000014</c:v>
                </c:pt>
                <c:pt idx="9049">
                  <c:v>42186.859444444461</c:v>
                </c:pt>
                <c:pt idx="9050">
                  <c:v>42186.860138888893</c:v>
                </c:pt>
                <c:pt idx="9051">
                  <c:v>42186.860833333332</c:v>
                </c:pt>
                <c:pt idx="9052">
                  <c:v>42186.861527777779</c:v>
                </c:pt>
                <c:pt idx="9053">
                  <c:v>42186.862222222233</c:v>
                </c:pt>
                <c:pt idx="9054">
                  <c:v>42186.862916666665</c:v>
                </c:pt>
                <c:pt idx="9055">
                  <c:v>42186.863611111105</c:v>
                </c:pt>
                <c:pt idx="9056">
                  <c:v>42186.864305555559</c:v>
                </c:pt>
                <c:pt idx="9057">
                  <c:v>42186.865000000005</c:v>
                </c:pt>
                <c:pt idx="9058">
                  <c:v>42186.865694444459</c:v>
                </c:pt>
                <c:pt idx="9059">
                  <c:v>42186.866388888891</c:v>
                </c:pt>
                <c:pt idx="9060">
                  <c:v>42186.867083333324</c:v>
                </c:pt>
                <c:pt idx="9061">
                  <c:v>42186.867777777778</c:v>
                </c:pt>
                <c:pt idx="9062">
                  <c:v>42186.868472222232</c:v>
                </c:pt>
                <c:pt idx="9063">
                  <c:v>42186.869166666649</c:v>
                </c:pt>
                <c:pt idx="9064">
                  <c:v>42186.869861111096</c:v>
                </c:pt>
                <c:pt idx="9065">
                  <c:v>42186.870555555572</c:v>
                </c:pt>
                <c:pt idx="9066">
                  <c:v>42186.871250000011</c:v>
                </c:pt>
                <c:pt idx="9067">
                  <c:v>42186.871944444443</c:v>
                </c:pt>
                <c:pt idx="9068">
                  <c:v>42186.872638888904</c:v>
                </c:pt>
                <c:pt idx="9069">
                  <c:v>42186.873333333337</c:v>
                </c:pt>
                <c:pt idx="9070">
                  <c:v>42186.874027777783</c:v>
                </c:pt>
                <c:pt idx="9071">
                  <c:v>42186.874722222223</c:v>
                </c:pt>
                <c:pt idx="9072">
                  <c:v>42186.875416666655</c:v>
                </c:pt>
                <c:pt idx="9073">
                  <c:v>42186.876111111109</c:v>
                </c:pt>
                <c:pt idx="9074">
                  <c:v>42186.876805555563</c:v>
                </c:pt>
                <c:pt idx="9075">
                  <c:v>42186.877500000002</c:v>
                </c:pt>
                <c:pt idx="9076">
                  <c:v>42186.878194444456</c:v>
                </c:pt>
                <c:pt idx="9077">
                  <c:v>42186.878888888903</c:v>
                </c:pt>
                <c:pt idx="9078">
                  <c:v>42186.879583333335</c:v>
                </c:pt>
                <c:pt idx="9079">
                  <c:v>42186.880277777796</c:v>
                </c:pt>
                <c:pt idx="9080">
                  <c:v>42186.880972222236</c:v>
                </c:pt>
                <c:pt idx="9081">
                  <c:v>42186.881666666653</c:v>
                </c:pt>
                <c:pt idx="9082">
                  <c:v>42186.882361111115</c:v>
                </c:pt>
                <c:pt idx="9083">
                  <c:v>42186.883055555561</c:v>
                </c:pt>
                <c:pt idx="9084">
                  <c:v>42186.883750000001</c:v>
                </c:pt>
                <c:pt idx="9085">
                  <c:v>42186.884444444469</c:v>
                </c:pt>
                <c:pt idx="9086">
                  <c:v>42186.885138888902</c:v>
                </c:pt>
                <c:pt idx="9087">
                  <c:v>42186.885833333341</c:v>
                </c:pt>
                <c:pt idx="9088">
                  <c:v>42186.886527777795</c:v>
                </c:pt>
                <c:pt idx="9089">
                  <c:v>42186.887222222234</c:v>
                </c:pt>
                <c:pt idx="9090">
                  <c:v>42186.887916666667</c:v>
                </c:pt>
                <c:pt idx="9091">
                  <c:v>42186.888611111113</c:v>
                </c:pt>
                <c:pt idx="9092">
                  <c:v>42186.889305555553</c:v>
                </c:pt>
                <c:pt idx="9093">
                  <c:v>42186.89</c:v>
                </c:pt>
                <c:pt idx="9094">
                  <c:v>42186.890694444461</c:v>
                </c:pt>
                <c:pt idx="9095">
                  <c:v>42186.891388888886</c:v>
                </c:pt>
                <c:pt idx="9096">
                  <c:v>42186.892083333325</c:v>
                </c:pt>
                <c:pt idx="9097">
                  <c:v>42186.892777777779</c:v>
                </c:pt>
                <c:pt idx="9098">
                  <c:v>42186.893472222226</c:v>
                </c:pt>
                <c:pt idx="9099">
                  <c:v>42186.894166666651</c:v>
                </c:pt>
                <c:pt idx="9100">
                  <c:v>42186.894861111105</c:v>
                </c:pt>
                <c:pt idx="9101">
                  <c:v>42186.895555555559</c:v>
                </c:pt>
                <c:pt idx="9102">
                  <c:v>42186.896250000013</c:v>
                </c:pt>
                <c:pt idx="9103">
                  <c:v>42186.896944444459</c:v>
                </c:pt>
                <c:pt idx="9104">
                  <c:v>42186.897638888891</c:v>
                </c:pt>
                <c:pt idx="9105">
                  <c:v>42186.898333333331</c:v>
                </c:pt>
                <c:pt idx="9106">
                  <c:v>42186.899027777778</c:v>
                </c:pt>
                <c:pt idx="9107">
                  <c:v>42186.899722222224</c:v>
                </c:pt>
                <c:pt idx="9108">
                  <c:v>42186.900416666664</c:v>
                </c:pt>
                <c:pt idx="9109">
                  <c:v>42186.901111111096</c:v>
                </c:pt>
                <c:pt idx="9110">
                  <c:v>42186.901805555557</c:v>
                </c:pt>
                <c:pt idx="9111">
                  <c:v>42186.902500000011</c:v>
                </c:pt>
                <c:pt idx="9112">
                  <c:v>42186.903194444443</c:v>
                </c:pt>
                <c:pt idx="9113">
                  <c:v>42186.90388888889</c:v>
                </c:pt>
                <c:pt idx="9114">
                  <c:v>42186.904583333337</c:v>
                </c:pt>
                <c:pt idx="9115">
                  <c:v>42186.905277777783</c:v>
                </c:pt>
                <c:pt idx="9116">
                  <c:v>42186.905972222223</c:v>
                </c:pt>
                <c:pt idx="9117">
                  <c:v>42186.906666666655</c:v>
                </c:pt>
                <c:pt idx="9118">
                  <c:v>42186.907361111094</c:v>
                </c:pt>
                <c:pt idx="9119">
                  <c:v>42186.908055555563</c:v>
                </c:pt>
                <c:pt idx="9120">
                  <c:v>42186.908750000002</c:v>
                </c:pt>
                <c:pt idx="9121">
                  <c:v>42186.909444444442</c:v>
                </c:pt>
                <c:pt idx="9122">
                  <c:v>42186.910138888903</c:v>
                </c:pt>
                <c:pt idx="9123">
                  <c:v>42186.910833333342</c:v>
                </c:pt>
                <c:pt idx="9124">
                  <c:v>42186.911527777782</c:v>
                </c:pt>
                <c:pt idx="9125">
                  <c:v>42186.912222222236</c:v>
                </c:pt>
                <c:pt idx="9126">
                  <c:v>42186.912916666668</c:v>
                </c:pt>
                <c:pt idx="9127">
                  <c:v>42186.913611111115</c:v>
                </c:pt>
                <c:pt idx="9128">
                  <c:v>42186.914305555561</c:v>
                </c:pt>
                <c:pt idx="9129">
                  <c:v>42186.915000000001</c:v>
                </c:pt>
                <c:pt idx="9130">
                  <c:v>42186.915694444469</c:v>
                </c:pt>
                <c:pt idx="9131">
                  <c:v>42186.916388888902</c:v>
                </c:pt>
                <c:pt idx="9132">
                  <c:v>42186.917083333334</c:v>
                </c:pt>
                <c:pt idx="9133">
                  <c:v>42186.91777777778</c:v>
                </c:pt>
                <c:pt idx="9134">
                  <c:v>42186.918472222234</c:v>
                </c:pt>
                <c:pt idx="9135">
                  <c:v>42186.919166666652</c:v>
                </c:pt>
                <c:pt idx="9136">
                  <c:v>42186.919861111106</c:v>
                </c:pt>
                <c:pt idx="9137">
                  <c:v>42186.920555555553</c:v>
                </c:pt>
                <c:pt idx="9138">
                  <c:v>42186.921249999999</c:v>
                </c:pt>
                <c:pt idx="9139">
                  <c:v>42186.921944444446</c:v>
                </c:pt>
                <c:pt idx="9140">
                  <c:v>42186.922638888893</c:v>
                </c:pt>
                <c:pt idx="9141">
                  <c:v>42186.923333333325</c:v>
                </c:pt>
                <c:pt idx="9142">
                  <c:v>42186.924027777779</c:v>
                </c:pt>
                <c:pt idx="9143">
                  <c:v>42186.924722222226</c:v>
                </c:pt>
                <c:pt idx="9144">
                  <c:v>42186.925416666651</c:v>
                </c:pt>
                <c:pt idx="9145">
                  <c:v>42186.926111111105</c:v>
                </c:pt>
                <c:pt idx="9146">
                  <c:v>42186.926805555559</c:v>
                </c:pt>
                <c:pt idx="9147">
                  <c:v>42186.927499999998</c:v>
                </c:pt>
                <c:pt idx="9148">
                  <c:v>42186.928194444459</c:v>
                </c:pt>
                <c:pt idx="9149">
                  <c:v>42186.928888888891</c:v>
                </c:pt>
                <c:pt idx="9150">
                  <c:v>42186.929583333324</c:v>
                </c:pt>
                <c:pt idx="9151">
                  <c:v>42186.930277777792</c:v>
                </c:pt>
                <c:pt idx="9152">
                  <c:v>42186.930972222232</c:v>
                </c:pt>
                <c:pt idx="9153">
                  <c:v>42186.931666666649</c:v>
                </c:pt>
                <c:pt idx="9154">
                  <c:v>42186.932361111096</c:v>
                </c:pt>
                <c:pt idx="9155">
                  <c:v>42186.933055555557</c:v>
                </c:pt>
                <c:pt idx="9156">
                  <c:v>42186.933749999997</c:v>
                </c:pt>
                <c:pt idx="9157">
                  <c:v>42186.934444444443</c:v>
                </c:pt>
                <c:pt idx="9158">
                  <c:v>42186.93513888889</c:v>
                </c:pt>
                <c:pt idx="9159">
                  <c:v>42186.935833333337</c:v>
                </c:pt>
                <c:pt idx="9160">
                  <c:v>42186.936527777783</c:v>
                </c:pt>
                <c:pt idx="9161">
                  <c:v>42186.937222222223</c:v>
                </c:pt>
                <c:pt idx="9162">
                  <c:v>42186.937916666655</c:v>
                </c:pt>
                <c:pt idx="9163">
                  <c:v>42186.938611111109</c:v>
                </c:pt>
                <c:pt idx="9164">
                  <c:v>42186.939305555556</c:v>
                </c:pt>
                <c:pt idx="9165">
                  <c:v>42186.94</c:v>
                </c:pt>
                <c:pt idx="9166">
                  <c:v>42186.940694444456</c:v>
                </c:pt>
                <c:pt idx="9167">
                  <c:v>42186.941388888888</c:v>
                </c:pt>
                <c:pt idx="9168">
                  <c:v>42186.942083333335</c:v>
                </c:pt>
                <c:pt idx="9169">
                  <c:v>42186.942777777782</c:v>
                </c:pt>
                <c:pt idx="9170">
                  <c:v>42186.943472222221</c:v>
                </c:pt>
                <c:pt idx="9171">
                  <c:v>42186.944166666653</c:v>
                </c:pt>
                <c:pt idx="9172">
                  <c:v>42186.944861111115</c:v>
                </c:pt>
                <c:pt idx="9173">
                  <c:v>42186.945555555561</c:v>
                </c:pt>
                <c:pt idx="9174">
                  <c:v>42186.946250000015</c:v>
                </c:pt>
                <c:pt idx="9175">
                  <c:v>42186.946944444469</c:v>
                </c:pt>
                <c:pt idx="9176">
                  <c:v>42186.947638888902</c:v>
                </c:pt>
                <c:pt idx="9177">
                  <c:v>42186.948333333341</c:v>
                </c:pt>
                <c:pt idx="9178">
                  <c:v>42186.94902777778</c:v>
                </c:pt>
                <c:pt idx="9179">
                  <c:v>42186.94972222222</c:v>
                </c:pt>
                <c:pt idx="9180">
                  <c:v>42186.950416666667</c:v>
                </c:pt>
                <c:pt idx="9181">
                  <c:v>42186.951111111106</c:v>
                </c:pt>
                <c:pt idx="9182">
                  <c:v>42186.951805555553</c:v>
                </c:pt>
                <c:pt idx="9183">
                  <c:v>42186.952500000014</c:v>
                </c:pt>
                <c:pt idx="9184">
                  <c:v>42186.953194444461</c:v>
                </c:pt>
                <c:pt idx="9185">
                  <c:v>42186.953888888893</c:v>
                </c:pt>
                <c:pt idx="9186">
                  <c:v>42186.954583333332</c:v>
                </c:pt>
                <c:pt idx="9187">
                  <c:v>42186.955277777794</c:v>
                </c:pt>
                <c:pt idx="9188">
                  <c:v>42186.955972222233</c:v>
                </c:pt>
                <c:pt idx="9189">
                  <c:v>42186.956666666665</c:v>
                </c:pt>
                <c:pt idx="9190">
                  <c:v>42186.957361111105</c:v>
                </c:pt>
                <c:pt idx="9191">
                  <c:v>42186.958055555573</c:v>
                </c:pt>
                <c:pt idx="9192">
                  <c:v>42186.958750000013</c:v>
                </c:pt>
                <c:pt idx="9193">
                  <c:v>42186.959444444459</c:v>
                </c:pt>
                <c:pt idx="9194">
                  <c:v>42186.960138888891</c:v>
                </c:pt>
                <c:pt idx="9195">
                  <c:v>42186.960833333331</c:v>
                </c:pt>
                <c:pt idx="9196">
                  <c:v>42186.961527777778</c:v>
                </c:pt>
                <c:pt idx="9197">
                  <c:v>42186.962222222232</c:v>
                </c:pt>
                <c:pt idx="9198">
                  <c:v>42186.962916666664</c:v>
                </c:pt>
                <c:pt idx="9199">
                  <c:v>42186.963611111096</c:v>
                </c:pt>
                <c:pt idx="9200">
                  <c:v>42186.964305555557</c:v>
                </c:pt>
                <c:pt idx="9201">
                  <c:v>42186.965000000004</c:v>
                </c:pt>
                <c:pt idx="9202">
                  <c:v>42186.965694444443</c:v>
                </c:pt>
                <c:pt idx="9203">
                  <c:v>42186.96638888889</c:v>
                </c:pt>
                <c:pt idx="9204">
                  <c:v>42186.967083333322</c:v>
                </c:pt>
                <c:pt idx="9205">
                  <c:v>42186.967777777776</c:v>
                </c:pt>
                <c:pt idx="9206">
                  <c:v>42186.968472222223</c:v>
                </c:pt>
                <c:pt idx="9207">
                  <c:v>42186.969166666648</c:v>
                </c:pt>
                <c:pt idx="9208">
                  <c:v>42186.969861111094</c:v>
                </c:pt>
                <c:pt idx="9209">
                  <c:v>42186.970555555563</c:v>
                </c:pt>
                <c:pt idx="9210">
                  <c:v>42186.971250000002</c:v>
                </c:pt>
                <c:pt idx="9211">
                  <c:v>42186.971944444442</c:v>
                </c:pt>
                <c:pt idx="9212">
                  <c:v>42186.972638888903</c:v>
                </c:pt>
                <c:pt idx="9213">
                  <c:v>42186.973333333335</c:v>
                </c:pt>
                <c:pt idx="9214">
                  <c:v>42186.974027777782</c:v>
                </c:pt>
                <c:pt idx="9215">
                  <c:v>42186.974722222221</c:v>
                </c:pt>
                <c:pt idx="9216">
                  <c:v>42186.975416666653</c:v>
                </c:pt>
                <c:pt idx="9217">
                  <c:v>42186.976111111115</c:v>
                </c:pt>
                <c:pt idx="9218">
                  <c:v>42186.976805555561</c:v>
                </c:pt>
                <c:pt idx="9219">
                  <c:v>42186.977500000001</c:v>
                </c:pt>
                <c:pt idx="9220">
                  <c:v>42186.978194444469</c:v>
                </c:pt>
                <c:pt idx="9221">
                  <c:v>42186.978888888902</c:v>
                </c:pt>
                <c:pt idx="9222">
                  <c:v>42186.979583333334</c:v>
                </c:pt>
                <c:pt idx="9223">
                  <c:v>42186.980277777795</c:v>
                </c:pt>
                <c:pt idx="9224">
                  <c:v>42186.980972222234</c:v>
                </c:pt>
                <c:pt idx="9225">
                  <c:v>42186.981666666652</c:v>
                </c:pt>
                <c:pt idx="9226">
                  <c:v>42186.982361111106</c:v>
                </c:pt>
                <c:pt idx="9227">
                  <c:v>42186.983055555553</c:v>
                </c:pt>
                <c:pt idx="9228">
                  <c:v>42186.983749999999</c:v>
                </c:pt>
                <c:pt idx="9229">
                  <c:v>42186.984444444461</c:v>
                </c:pt>
                <c:pt idx="9230">
                  <c:v>42186.985138888893</c:v>
                </c:pt>
                <c:pt idx="9231">
                  <c:v>42186.985833333332</c:v>
                </c:pt>
                <c:pt idx="9232">
                  <c:v>42186.986527777794</c:v>
                </c:pt>
                <c:pt idx="9233">
                  <c:v>42186.987222222233</c:v>
                </c:pt>
                <c:pt idx="9234">
                  <c:v>42186.987916666665</c:v>
                </c:pt>
                <c:pt idx="9235">
                  <c:v>42186.988611111112</c:v>
                </c:pt>
                <c:pt idx="9236">
                  <c:v>42186.989305555559</c:v>
                </c:pt>
                <c:pt idx="9237">
                  <c:v>42186.99</c:v>
                </c:pt>
                <c:pt idx="9238">
                  <c:v>42186.990694444459</c:v>
                </c:pt>
                <c:pt idx="9239">
                  <c:v>42186.991388888884</c:v>
                </c:pt>
                <c:pt idx="9240">
                  <c:v>42186.992083333324</c:v>
                </c:pt>
                <c:pt idx="9241">
                  <c:v>42186.992777777778</c:v>
                </c:pt>
                <c:pt idx="9242">
                  <c:v>42186.993472222224</c:v>
                </c:pt>
                <c:pt idx="9243">
                  <c:v>42186.994166666649</c:v>
                </c:pt>
                <c:pt idx="9244">
                  <c:v>42186.994861111096</c:v>
                </c:pt>
                <c:pt idx="9245">
                  <c:v>42186.995555555557</c:v>
                </c:pt>
                <c:pt idx="9246">
                  <c:v>42186.996250000011</c:v>
                </c:pt>
                <c:pt idx="9247">
                  <c:v>42186.996944444443</c:v>
                </c:pt>
                <c:pt idx="9248">
                  <c:v>42186.99763888889</c:v>
                </c:pt>
                <c:pt idx="9249">
                  <c:v>42186.998333333337</c:v>
                </c:pt>
                <c:pt idx="9250">
                  <c:v>42186.999027777776</c:v>
                </c:pt>
                <c:pt idx="9251">
                  <c:v>42186.999722222208</c:v>
                </c:pt>
                <c:pt idx="9252">
                  <c:v>42187.000416666655</c:v>
                </c:pt>
                <c:pt idx="9253">
                  <c:v>42187.001111111094</c:v>
                </c:pt>
                <c:pt idx="9254">
                  <c:v>42187.001805555556</c:v>
                </c:pt>
                <c:pt idx="9255">
                  <c:v>42187.002500000002</c:v>
                </c:pt>
                <c:pt idx="9256">
                  <c:v>42187.003194444442</c:v>
                </c:pt>
                <c:pt idx="9257">
                  <c:v>42187.003888888888</c:v>
                </c:pt>
                <c:pt idx="9258">
                  <c:v>42187.004583333335</c:v>
                </c:pt>
                <c:pt idx="9259">
                  <c:v>42187.005277777782</c:v>
                </c:pt>
                <c:pt idx="9260">
                  <c:v>42187.005972222221</c:v>
                </c:pt>
                <c:pt idx="9261">
                  <c:v>42187.006666666653</c:v>
                </c:pt>
                <c:pt idx="9262">
                  <c:v>42187.0073611111</c:v>
                </c:pt>
                <c:pt idx="9263">
                  <c:v>42187.008055555561</c:v>
                </c:pt>
                <c:pt idx="9264">
                  <c:v>42187.008750000001</c:v>
                </c:pt>
                <c:pt idx="9265">
                  <c:v>42187.009444444448</c:v>
                </c:pt>
                <c:pt idx="9266">
                  <c:v>42187.010138888902</c:v>
                </c:pt>
                <c:pt idx="9267">
                  <c:v>42187.010833333341</c:v>
                </c:pt>
                <c:pt idx="9268">
                  <c:v>42187.01152777778</c:v>
                </c:pt>
                <c:pt idx="9269">
                  <c:v>42187.012222222234</c:v>
                </c:pt>
                <c:pt idx="9270">
                  <c:v>42187.012916666667</c:v>
                </c:pt>
                <c:pt idx="9271">
                  <c:v>42187.013611111106</c:v>
                </c:pt>
                <c:pt idx="9272">
                  <c:v>42187.014305555553</c:v>
                </c:pt>
                <c:pt idx="9273">
                  <c:v>42187.015000000007</c:v>
                </c:pt>
                <c:pt idx="9274">
                  <c:v>42187.015694444461</c:v>
                </c:pt>
                <c:pt idx="9275">
                  <c:v>42187.016388888893</c:v>
                </c:pt>
                <c:pt idx="9276">
                  <c:v>42187.017083333325</c:v>
                </c:pt>
                <c:pt idx="9277">
                  <c:v>42187.017777777779</c:v>
                </c:pt>
                <c:pt idx="9278">
                  <c:v>42187.018472222233</c:v>
                </c:pt>
                <c:pt idx="9279">
                  <c:v>42187.019166666651</c:v>
                </c:pt>
                <c:pt idx="9280">
                  <c:v>42187.019861111105</c:v>
                </c:pt>
                <c:pt idx="9281">
                  <c:v>42187.020555555559</c:v>
                </c:pt>
                <c:pt idx="9282">
                  <c:v>42187.021249999998</c:v>
                </c:pt>
                <c:pt idx="9283">
                  <c:v>42187.021944444445</c:v>
                </c:pt>
                <c:pt idx="9284">
                  <c:v>42187.022638888891</c:v>
                </c:pt>
                <c:pt idx="9285">
                  <c:v>42187.023333333324</c:v>
                </c:pt>
                <c:pt idx="9286">
                  <c:v>42187.024027777778</c:v>
                </c:pt>
                <c:pt idx="9287">
                  <c:v>42187.024722222224</c:v>
                </c:pt>
                <c:pt idx="9288">
                  <c:v>42187.025416666649</c:v>
                </c:pt>
                <c:pt idx="9289">
                  <c:v>42187.026111111096</c:v>
                </c:pt>
                <c:pt idx="9290">
                  <c:v>42187.026805555557</c:v>
                </c:pt>
                <c:pt idx="9291">
                  <c:v>42187.027499999997</c:v>
                </c:pt>
                <c:pt idx="9292">
                  <c:v>42187.028194444443</c:v>
                </c:pt>
                <c:pt idx="9293">
                  <c:v>42187.02888888889</c:v>
                </c:pt>
                <c:pt idx="9294">
                  <c:v>42187.029583333322</c:v>
                </c:pt>
                <c:pt idx="9295">
                  <c:v>42187.030277777783</c:v>
                </c:pt>
                <c:pt idx="9296">
                  <c:v>42187.030972222223</c:v>
                </c:pt>
                <c:pt idx="9297">
                  <c:v>42187.031666666648</c:v>
                </c:pt>
                <c:pt idx="9298">
                  <c:v>42187.032361111094</c:v>
                </c:pt>
                <c:pt idx="9299">
                  <c:v>42187.033055555556</c:v>
                </c:pt>
                <c:pt idx="9300">
                  <c:v>42187.033749999995</c:v>
                </c:pt>
                <c:pt idx="9301">
                  <c:v>42187.034444444442</c:v>
                </c:pt>
                <c:pt idx="9302">
                  <c:v>42187.035138888888</c:v>
                </c:pt>
                <c:pt idx="9303">
                  <c:v>42187.035833333335</c:v>
                </c:pt>
                <c:pt idx="9304">
                  <c:v>42187.036527777782</c:v>
                </c:pt>
                <c:pt idx="9305">
                  <c:v>42187.037222222221</c:v>
                </c:pt>
                <c:pt idx="9306">
                  <c:v>42187.037916666653</c:v>
                </c:pt>
                <c:pt idx="9307">
                  <c:v>42187.038611111115</c:v>
                </c:pt>
                <c:pt idx="9308">
                  <c:v>42187.039305555554</c:v>
                </c:pt>
                <c:pt idx="9309">
                  <c:v>42187.040000000001</c:v>
                </c:pt>
                <c:pt idx="9310">
                  <c:v>42187.040694444469</c:v>
                </c:pt>
                <c:pt idx="9311">
                  <c:v>42187.041388888887</c:v>
                </c:pt>
                <c:pt idx="9312">
                  <c:v>42187.042083333334</c:v>
                </c:pt>
                <c:pt idx="9313">
                  <c:v>42187.04277777778</c:v>
                </c:pt>
                <c:pt idx="9314">
                  <c:v>42187.04347222222</c:v>
                </c:pt>
                <c:pt idx="9315">
                  <c:v>42187.044166666652</c:v>
                </c:pt>
                <c:pt idx="9316">
                  <c:v>42187.044861111106</c:v>
                </c:pt>
                <c:pt idx="9317">
                  <c:v>42187.045555555553</c:v>
                </c:pt>
                <c:pt idx="9318">
                  <c:v>42187.046250000014</c:v>
                </c:pt>
                <c:pt idx="9319">
                  <c:v>42187.046944444461</c:v>
                </c:pt>
                <c:pt idx="9320">
                  <c:v>42187.047638888893</c:v>
                </c:pt>
                <c:pt idx="9321">
                  <c:v>42187.048333333332</c:v>
                </c:pt>
                <c:pt idx="9322">
                  <c:v>42187.049027777779</c:v>
                </c:pt>
                <c:pt idx="9323">
                  <c:v>42187.049722222226</c:v>
                </c:pt>
                <c:pt idx="9324">
                  <c:v>42187.050416666665</c:v>
                </c:pt>
                <c:pt idx="9325">
                  <c:v>42187.051111111105</c:v>
                </c:pt>
                <c:pt idx="9326">
                  <c:v>42187.051805555559</c:v>
                </c:pt>
                <c:pt idx="9327">
                  <c:v>42187.052500000013</c:v>
                </c:pt>
                <c:pt idx="9328">
                  <c:v>42187.053194444459</c:v>
                </c:pt>
                <c:pt idx="9329">
                  <c:v>42187.053888888891</c:v>
                </c:pt>
                <c:pt idx="9330">
                  <c:v>42187.054583333331</c:v>
                </c:pt>
                <c:pt idx="9331">
                  <c:v>42187.055277777792</c:v>
                </c:pt>
                <c:pt idx="9332">
                  <c:v>42187.055972222232</c:v>
                </c:pt>
                <c:pt idx="9333">
                  <c:v>42187.056666666664</c:v>
                </c:pt>
                <c:pt idx="9334">
                  <c:v>42187.057361111096</c:v>
                </c:pt>
                <c:pt idx="9335">
                  <c:v>42187.058055555572</c:v>
                </c:pt>
                <c:pt idx="9336">
                  <c:v>42187.058750000011</c:v>
                </c:pt>
                <c:pt idx="9337">
                  <c:v>42187.059444444443</c:v>
                </c:pt>
                <c:pt idx="9338">
                  <c:v>42187.06013888889</c:v>
                </c:pt>
                <c:pt idx="9339">
                  <c:v>42187.060833333337</c:v>
                </c:pt>
                <c:pt idx="9340">
                  <c:v>42187.061527777776</c:v>
                </c:pt>
                <c:pt idx="9341">
                  <c:v>42187.062222222223</c:v>
                </c:pt>
                <c:pt idx="9342">
                  <c:v>42187.062916666655</c:v>
                </c:pt>
                <c:pt idx="9343">
                  <c:v>42187.063611111094</c:v>
                </c:pt>
                <c:pt idx="9344">
                  <c:v>42187.064305555556</c:v>
                </c:pt>
                <c:pt idx="9345">
                  <c:v>42187.065000000002</c:v>
                </c:pt>
                <c:pt idx="9346">
                  <c:v>42187.065694444442</c:v>
                </c:pt>
                <c:pt idx="9347">
                  <c:v>42187.066388888888</c:v>
                </c:pt>
                <c:pt idx="9348">
                  <c:v>42187.067083333321</c:v>
                </c:pt>
                <c:pt idx="9349">
                  <c:v>42187.067777777775</c:v>
                </c:pt>
                <c:pt idx="9350">
                  <c:v>42187.068472222221</c:v>
                </c:pt>
                <c:pt idx="9351">
                  <c:v>42187.069166666639</c:v>
                </c:pt>
                <c:pt idx="9352">
                  <c:v>42187.0698611111</c:v>
                </c:pt>
                <c:pt idx="9353">
                  <c:v>42187.070555555561</c:v>
                </c:pt>
                <c:pt idx="9354">
                  <c:v>42187.071250000001</c:v>
                </c:pt>
                <c:pt idx="9355">
                  <c:v>42187.071944444448</c:v>
                </c:pt>
                <c:pt idx="9356">
                  <c:v>42187.072638888902</c:v>
                </c:pt>
                <c:pt idx="9357">
                  <c:v>42187.073333333334</c:v>
                </c:pt>
                <c:pt idx="9358">
                  <c:v>42187.07402777778</c:v>
                </c:pt>
                <c:pt idx="9359">
                  <c:v>42187.07472222222</c:v>
                </c:pt>
                <c:pt idx="9360">
                  <c:v>42187.075416666652</c:v>
                </c:pt>
                <c:pt idx="9361">
                  <c:v>42187.076111111106</c:v>
                </c:pt>
                <c:pt idx="9362">
                  <c:v>42187.076805555553</c:v>
                </c:pt>
                <c:pt idx="9363">
                  <c:v>42187.077499999999</c:v>
                </c:pt>
                <c:pt idx="9364">
                  <c:v>42187.078194444461</c:v>
                </c:pt>
                <c:pt idx="9365">
                  <c:v>42187.078888888893</c:v>
                </c:pt>
                <c:pt idx="9366">
                  <c:v>42187.079583333325</c:v>
                </c:pt>
                <c:pt idx="9367">
                  <c:v>42187.080277777794</c:v>
                </c:pt>
                <c:pt idx="9368">
                  <c:v>42187.080972222233</c:v>
                </c:pt>
                <c:pt idx="9369">
                  <c:v>42187.081666666651</c:v>
                </c:pt>
                <c:pt idx="9370">
                  <c:v>42187.082361111105</c:v>
                </c:pt>
                <c:pt idx="9371">
                  <c:v>42187.083055555559</c:v>
                </c:pt>
                <c:pt idx="9372">
                  <c:v>42187.083749999998</c:v>
                </c:pt>
                <c:pt idx="9373">
                  <c:v>42187.084444444459</c:v>
                </c:pt>
                <c:pt idx="9374">
                  <c:v>42187.085138888891</c:v>
                </c:pt>
                <c:pt idx="9375">
                  <c:v>42187.085833333331</c:v>
                </c:pt>
                <c:pt idx="9376">
                  <c:v>42187.086527777792</c:v>
                </c:pt>
                <c:pt idx="9377">
                  <c:v>42187.087222222232</c:v>
                </c:pt>
                <c:pt idx="9378">
                  <c:v>42187.087916666664</c:v>
                </c:pt>
                <c:pt idx="9379">
                  <c:v>42187.08861111111</c:v>
                </c:pt>
                <c:pt idx="9380">
                  <c:v>42187.089305555557</c:v>
                </c:pt>
                <c:pt idx="9381">
                  <c:v>42187.09</c:v>
                </c:pt>
                <c:pt idx="9382">
                  <c:v>42187.090694444443</c:v>
                </c:pt>
                <c:pt idx="9383">
                  <c:v>42187.091388888875</c:v>
                </c:pt>
                <c:pt idx="9384">
                  <c:v>42187.092083333322</c:v>
                </c:pt>
                <c:pt idx="9385">
                  <c:v>42187.092777777776</c:v>
                </c:pt>
                <c:pt idx="9386">
                  <c:v>42187.093472222208</c:v>
                </c:pt>
                <c:pt idx="9387">
                  <c:v>42187.094166666648</c:v>
                </c:pt>
                <c:pt idx="9388">
                  <c:v>42187.094861111094</c:v>
                </c:pt>
                <c:pt idx="9389">
                  <c:v>42187.095555555556</c:v>
                </c:pt>
                <c:pt idx="9390">
                  <c:v>42187.096250000002</c:v>
                </c:pt>
                <c:pt idx="9391">
                  <c:v>42187.096944444442</c:v>
                </c:pt>
                <c:pt idx="9392">
                  <c:v>42187.097638888888</c:v>
                </c:pt>
                <c:pt idx="9393">
                  <c:v>42187.098333333335</c:v>
                </c:pt>
                <c:pt idx="9394">
                  <c:v>42187.099027777775</c:v>
                </c:pt>
                <c:pt idx="9395">
                  <c:v>42187.099722222207</c:v>
                </c:pt>
                <c:pt idx="9396">
                  <c:v>42187.100416666653</c:v>
                </c:pt>
                <c:pt idx="9397">
                  <c:v>42187.1011111111</c:v>
                </c:pt>
                <c:pt idx="9398">
                  <c:v>42187.101805555554</c:v>
                </c:pt>
                <c:pt idx="9399">
                  <c:v>42187.102500000001</c:v>
                </c:pt>
                <c:pt idx="9400">
                  <c:v>42187.103194444448</c:v>
                </c:pt>
                <c:pt idx="9401">
                  <c:v>42187.103888888887</c:v>
                </c:pt>
                <c:pt idx="9402">
                  <c:v>42187.104583333334</c:v>
                </c:pt>
                <c:pt idx="9403">
                  <c:v>42187.10527777778</c:v>
                </c:pt>
                <c:pt idx="9404">
                  <c:v>42187.10597222222</c:v>
                </c:pt>
                <c:pt idx="9405">
                  <c:v>42187.106666666652</c:v>
                </c:pt>
                <c:pt idx="9406">
                  <c:v>42187.107361111084</c:v>
                </c:pt>
                <c:pt idx="9407">
                  <c:v>42187.108055555553</c:v>
                </c:pt>
                <c:pt idx="9408">
                  <c:v>42187.108749999999</c:v>
                </c:pt>
                <c:pt idx="9409">
                  <c:v>42187.109444444446</c:v>
                </c:pt>
                <c:pt idx="9410">
                  <c:v>42187.110138888893</c:v>
                </c:pt>
                <c:pt idx="9411">
                  <c:v>42187.110833333332</c:v>
                </c:pt>
                <c:pt idx="9412">
                  <c:v>42187.111527777779</c:v>
                </c:pt>
                <c:pt idx="9413">
                  <c:v>42187.112222222233</c:v>
                </c:pt>
                <c:pt idx="9414">
                  <c:v>42187.112916666665</c:v>
                </c:pt>
                <c:pt idx="9415">
                  <c:v>42187.113611111105</c:v>
                </c:pt>
                <c:pt idx="9416">
                  <c:v>42187.114305555559</c:v>
                </c:pt>
                <c:pt idx="9417">
                  <c:v>42187.115000000005</c:v>
                </c:pt>
                <c:pt idx="9418">
                  <c:v>42187.115694444459</c:v>
                </c:pt>
                <c:pt idx="9419">
                  <c:v>42187.116388888891</c:v>
                </c:pt>
                <c:pt idx="9420">
                  <c:v>42187.117083333324</c:v>
                </c:pt>
                <c:pt idx="9421">
                  <c:v>42187.117777777778</c:v>
                </c:pt>
                <c:pt idx="9422">
                  <c:v>42187.118472222232</c:v>
                </c:pt>
                <c:pt idx="9423">
                  <c:v>42187.119166666649</c:v>
                </c:pt>
                <c:pt idx="9424">
                  <c:v>42187.119861111096</c:v>
                </c:pt>
                <c:pt idx="9425">
                  <c:v>42187.120555555557</c:v>
                </c:pt>
                <c:pt idx="9426">
                  <c:v>42187.121249999997</c:v>
                </c:pt>
                <c:pt idx="9427">
                  <c:v>42187.121944444436</c:v>
                </c:pt>
                <c:pt idx="9428">
                  <c:v>42187.12263888889</c:v>
                </c:pt>
                <c:pt idx="9429">
                  <c:v>42187.123333333322</c:v>
                </c:pt>
                <c:pt idx="9430">
                  <c:v>42187.124027777776</c:v>
                </c:pt>
                <c:pt idx="9431">
                  <c:v>42187.124722222208</c:v>
                </c:pt>
                <c:pt idx="9432">
                  <c:v>42187.125416666648</c:v>
                </c:pt>
                <c:pt idx="9433">
                  <c:v>42187.126111111094</c:v>
                </c:pt>
                <c:pt idx="9434">
                  <c:v>42187.126805555556</c:v>
                </c:pt>
                <c:pt idx="9435">
                  <c:v>42187.127499999995</c:v>
                </c:pt>
                <c:pt idx="9436">
                  <c:v>42187.128194444442</c:v>
                </c:pt>
                <c:pt idx="9437">
                  <c:v>42187.128888888888</c:v>
                </c:pt>
                <c:pt idx="9438">
                  <c:v>42187.129583333321</c:v>
                </c:pt>
                <c:pt idx="9439">
                  <c:v>42187.130277777782</c:v>
                </c:pt>
                <c:pt idx="9440">
                  <c:v>42187.130972222221</c:v>
                </c:pt>
                <c:pt idx="9441">
                  <c:v>42187.131666666639</c:v>
                </c:pt>
                <c:pt idx="9442">
                  <c:v>42187.1323611111</c:v>
                </c:pt>
                <c:pt idx="9443">
                  <c:v>42187.133055555554</c:v>
                </c:pt>
                <c:pt idx="9444">
                  <c:v>42187.133749999994</c:v>
                </c:pt>
                <c:pt idx="9445">
                  <c:v>42187.134444444448</c:v>
                </c:pt>
                <c:pt idx="9446">
                  <c:v>42187.135138888887</c:v>
                </c:pt>
                <c:pt idx="9447">
                  <c:v>42187.135833333334</c:v>
                </c:pt>
                <c:pt idx="9448">
                  <c:v>42187.13652777778</c:v>
                </c:pt>
                <c:pt idx="9449">
                  <c:v>42187.13722222222</c:v>
                </c:pt>
                <c:pt idx="9450">
                  <c:v>42187.137916666652</c:v>
                </c:pt>
                <c:pt idx="9451">
                  <c:v>42187.138611111106</c:v>
                </c:pt>
                <c:pt idx="9452">
                  <c:v>42187.139305555538</c:v>
                </c:pt>
                <c:pt idx="9453">
                  <c:v>42187.14</c:v>
                </c:pt>
                <c:pt idx="9454">
                  <c:v>42187.140694444461</c:v>
                </c:pt>
                <c:pt idx="9455">
                  <c:v>42187.141388888886</c:v>
                </c:pt>
                <c:pt idx="9456">
                  <c:v>42187.142083333325</c:v>
                </c:pt>
                <c:pt idx="9457">
                  <c:v>42187.142777777779</c:v>
                </c:pt>
                <c:pt idx="9458">
                  <c:v>42187.143472222226</c:v>
                </c:pt>
                <c:pt idx="9459">
                  <c:v>42187.144166666651</c:v>
                </c:pt>
                <c:pt idx="9460">
                  <c:v>42187.144861111105</c:v>
                </c:pt>
                <c:pt idx="9461">
                  <c:v>42187.145555555559</c:v>
                </c:pt>
                <c:pt idx="9462">
                  <c:v>42187.146250000013</c:v>
                </c:pt>
                <c:pt idx="9463">
                  <c:v>42187.146944444459</c:v>
                </c:pt>
                <c:pt idx="9464">
                  <c:v>42187.147638888891</c:v>
                </c:pt>
                <c:pt idx="9465">
                  <c:v>42187.148333333331</c:v>
                </c:pt>
                <c:pt idx="9466">
                  <c:v>42187.149027777778</c:v>
                </c:pt>
                <c:pt idx="9467">
                  <c:v>42187.149722222224</c:v>
                </c:pt>
                <c:pt idx="9468">
                  <c:v>42187.150416666664</c:v>
                </c:pt>
                <c:pt idx="9469">
                  <c:v>42187.151111111096</c:v>
                </c:pt>
                <c:pt idx="9470">
                  <c:v>42187.151805555557</c:v>
                </c:pt>
                <c:pt idx="9471">
                  <c:v>42187.152500000011</c:v>
                </c:pt>
                <c:pt idx="9472">
                  <c:v>42187.153194444443</c:v>
                </c:pt>
                <c:pt idx="9473">
                  <c:v>42187.15388888889</c:v>
                </c:pt>
                <c:pt idx="9474">
                  <c:v>42187.154583333337</c:v>
                </c:pt>
                <c:pt idx="9475">
                  <c:v>42187.155277777783</c:v>
                </c:pt>
                <c:pt idx="9476">
                  <c:v>42187.155972222223</c:v>
                </c:pt>
                <c:pt idx="9477">
                  <c:v>42187.156666666655</c:v>
                </c:pt>
                <c:pt idx="9478">
                  <c:v>42187.157361111094</c:v>
                </c:pt>
                <c:pt idx="9479">
                  <c:v>42187.158055555563</c:v>
                </c:pt>
                <c:pt idx="9480">
                  <c:v>42187.158750000002</c:v>
                </c:pt>
                <c:pt idx="9481">
                  <c:v>42187.159444444442</c:v>
                </c:pt>
                <c:pt idx="9482">
                  <c:v>42187.160138888888</c:v>
                </c:pt>
                <c:pt idx="9483">
                  <c:v>42187.160833333335</c:v>
                </c:pt>
                <c:pt idx="9484">
                  <c:v>42187.161527777775</c:v>
                </c:pt>
                <c:pt idx="9485">
                  <c:v>42187.162222222221</c:v>
                </c:pt>
                <c:pt idx="9486">
                  <c:v>42187.162916666653</c:v>
                </c:pt>
                <c:pt idx="9487">
                  <c:v>42187.1636111111</c:v>
                </c:pt>
                <c:pt idx="9488">
                  <c:v>42187.164305555554</c:v>
                </c:pt>
                <c:pt idx="9489">
                  <c:v>42187.165000000001</c:v>
                </c:pt>
                <c:pt idx="9490">
                  <c:v>42187.165694444448</c:v>
                </c:pt>
                <c:pt idx="9491">
                  <c:v>42187.166388888887</c:v>
                </c:pt>
                <c:pt idx="9492">
                  <c:v>42187.167083333319</c:v>
                </c:pt>
                <c:pt idx="9493">
                  <c:v>42187.167777777766</c:v>
                </c:pt>
                <c:pt idx="9494">
                  <c:v>42187.16847222222</c:v>
                </c:pt>
                <c:pt idx="9495">
                  <c:v>42187.169166666637</c:v>
                </c:pt>
                <c:pt idx="9496">
                  <c:v>42187.169861111084</c:v>
                </c:pt>
                <c:pt idx="9497">
                  <c:v>42187.170555555553</c:v>
                </c:pt>
                <c:pt idx="9498">
                  <c:v>42187.171249999999</c:v>
                </c:pt>
                <c:pt idx="9499">
                  <c:v>42187.171944444446</c:v>
                </c:pt>
                <c:pt idx="9500">
                  <c:v>42187.172638888893</c:v>
                </c:pt>
                <c:pt idx="9501">
                  <c:v>42187.173333333325</c:v>
                </c:pt>
                <c:pt idx="9502">
                  <c:v>42187.174027777779</c:v>
                </c:pt>
                <c:pt idx="9503">
                  <c:v>42187.174722222226</c:v>
                </c:pt>
                <c:pt idx="9504">
                  <c:v>42187.175416666651</c:v>
                </c:pt>
                <c:pt idx="9505">
                  <c:v>42187.176111111105</c:v>
                </c:pt>
                <c:pt idx="9506">
                  <c:v>42187.176805555559</c:v>
                </c:pt>
                <c:pt idx="9507">
                  <c:v>42187.177499999998</c:v>
                </c:pt>
                <c:pt idx="9508">
                  <c:v>42187.178194444459</c:v>
                </c:pt>
                <c:pt idx="9509">
                  <c:v>42187.178888888891</c:v>
                </c:pt>
                <c:pt idx="9510">
                  <c:v>42187.179583333324</c:v>
                </c:pt>
                <c:pt idx="9511">
                  <c:v>42187.180277777792</c:v>
                </c:pt>
                <c:pt idx="9512">
                  <c:v>42187.180972222232</c:v>
                </c:pt>
                <c:pt idx="9513">
                  <c:v>42187.181666666649</c:v>
                </c:pt>
                <c:pt idx="9514">
                  <c:v>42187.182361111096</c:v>
                </c:pt>
                <c:pt idx="9515">
                  <c:v>42187.183055555557</c:v>
                </c:pt>
                <c:pt idx="9516">
                  <c:v>42187.183749999997</c:v>
                </c:pt>
                <c:pt idx="9517">
                  <c:v>42187.184444444443</c:v>
                </c:pt>
                <c:pt idx="9518">
                  <c:v>42187.18513888889</c:v>
                </c:pt>
                <c:pt idx="9519">
                  <c:v>42187.185833333337</c:v>
                </c:pt>
                <c:pt idx="9520">
                  <c:v>42187.186527777783</c:v>
                </c:pt>
                <c:pt idx="9521">
                  <c:v>42187.187222222223</c:v>
                </c:pt>
                <c:pt idx="9522">
                  <c:v>42187.187916666655</c:v>
                </c:pt>
                <c:pt idx="9523">
                  <c:v>42187.188611111109</c:v>
                </c:pt>
                <c:pt idx="9524">
                  <c:v>42187.189305555556</c:v>
                </c:pt>
                <c:pt idx="9525">
                  <c:v>42187.19</c:v>
                </c:pt>
                <c:pt idx="9526">
                  <c:v>42187.190694444442</c:v>
                </c:pt>
                <c:pt idx="9527">
                  <c:v>42187.191388888874</c:v>
                </c:pt>
                <c:pt idx="9528">
                  <c:v>42187.192083333321</c:v>
                </c:pt>
                <c:pt idx="9529">
                  <c:v>42187.192777777775</c:v>
                </c:pt>
                <c:pt idx="9530">
                  <c:v>42187.193472222207</c:v>
                </c:pt>
                <c:pt idx="9531">
                  <c:v>42187.194166666639</c:v>
                </c:pt>
                <c:pt idx="9532">
                  <c:v>42187.1948611111</c:v>
                </c:pt>
                <c:pt idx="9533">
                  <c:v>42187.195555555554</c:v>
                </c:pt>
                <c:pt idx="9534">
                  <c:v>42187.196250000001</c:v>
                </c:pt>
                <c:pt idx="9535">
                  <c:v>42187.196944444448</c:v>
                </c:pt>
                <c:pt idx="9536">
                  <c:v>42187.197638888887</c:v>
                </c:pt>
                <c:pt idx="9537">
                  <c:v>42187.198333333334</c:v>
                </c:pt>
                <c:pt idx="9538">
                  <c:v>42187.199027777766</c:v>
                </c:pt>
                <c:pt idx="9539">
                  <c:v>42187.199722222198</c:v>
                </c:pt>
                <c:pt idx="9540">
                  <c:v>42187.200416666652</c:v>
                </c:pt>
                <c:pt idx="9541">
                  <c:v>42187.201111111084</c:v>
                </c:pt>
                <c:pt idx="9542">
                  <c:v>42187.201805555538</c:v>
                </c:pt>
                <c:pt idx="9543">
                  <c:v>42187.202499999999</c:v>
                </c:pt>
                <c:pt idx="9544">
                  <c:v>42187.203194444446</c:v>
                </c:pt>
                <c:pt idx="9545">
                  <c:v>42187.203888888886</c:v>
                </c:pt>
                <c:pt idx="9546">
                  <c:v>42187.204583333325</c:v>
                </c:pt>
                <c:pt idx="9547">
                  <c:v>42187.205277777779</c:v>
                </c:pt>
                <c:pt idx="9548">
                  <c:v>42187.205972222226</c:v>
                </c:pt>
                <c:pt idx="9549">
                  <c:v>42187.206666666651</c:v>
                </c:pt>
                <c:pt idx="9550">
                  <c:v>42187.207361111083</c:v>
                </c:pt>
                <c:pt idx="9551">
                  <c:v>42187.208055555559</c:v>
                </c:pt>
                <c:pt idx="9552">
                  <c:v>42187.208749999998</c:v>
                </c:pt>
                <c:pt idx="9553">
                  <c:v>42187.209444444445</c:v>
                </c:pt>
                <c:pt idx="9554">
                  <c:v>42187.210138888891</c:v>
                </c:pt>
                <c:pt idx="9555">
                  <c:v>42187.210833333331</c:v>
                </c:pt>
                <c:pt idx="9556">
                  <c:v>42187.211527777778</c:v>
                </c:pt>
                <c:pt idx="9557">
                  <c:v>42187.212222222232</c:v>
                </c:pt>
                <c:pt idx="9558">
                  <c:v>42187.212916666664</c:v>
                </c:pt>
                <c:pt idx="9559">
                  <c:v>42187.213611111096</c:v>
                </c:pt>
                <c:pt idx="9560">
                  <c:v>42187.214305555557</c:v>
                </c:pt>
                <c:pt idx="9561">
                  <c:v>42187.215000000004</c:v>
                </c:pt>
                <c:pt idx="9562">
                  <c:v>42187.215694444443</c:v>
                </c:pt>
                <c:pt idx="9563">
                  <c:v>42187.21638888889</c:v>
                </c:pt>
                <c:pt idx="9564">
                  <c:v>42187.217083333322</c:v>
                </c:pt>
                <c:pt idx="9565">
                  <c:v>42187.217777777776</c:v>
                </c:pt>
                <c:pt idx="9566">
                  <c:v>42187.218472222223</c:v>
                </c:pt>
                <c:pt idx="9567">
                  <c:v>42187.219166666648</c:v>
                </c:pt>
                <c:pt idx="9568">
                  <c:v>42187.219861111094</c:v>
                </c:pt>
                <c:pt idx="9569">
                  <c:v>42187.220555555556</c:v>
                </c:pt>
                <c:pt idx="9570">
                  <c:v>42187.221249999995</c:v>
                </c:pt>
                <c:pt idx="9571">
                  <c:v>42187.221944444434</c:v>
                </c:pt>
                <c:pt idx="9572">
                  <c:v>42187.222638888888</c:v>
                </c:pt>
                <c:pt idx="9573">
                  <c:v>42187.223333333321</c:v>
                </c:pt>
                <c:pt idx="9574">
                  <c:v>42187.224027777775</c:v>
                </c:pt>
                <c:pt idx="9575">
                  <c:v>42187.224722222207</c:v>
                </c:pt>
                <c:pt idx="9576">
                  <c:v>42187.225416666639</c:v>
                </c:pt>
                <c:pt idx="9577">
                  <c:v>42187.2261111111</c:v>
                </c:pt>
                <c:pt idx="9578">
                  <c:v>42187.226805555554</c:v>
                </c:pt>
                <c:pt idx="9579">
                  <c:v>42187.227499999994</c:v>
                </c:pt>
                <c:pt idx="9580">
                  <c:v>42187.228194444448</c:v>
                </c:pt>
                <c:pt idx="9581">
                  <c:v>42187.228888888887</c:v>
                </c:pt>
                <c:pt idx="9582">
                  <c:v>42187.229583333319</c:v>
                </c:pt>
                <c:pt idx="9583">
                  <c:v>42187.23027777778</c:v>
                </c:pt>
                <c:pt idx="9584">
                  <c:v>42187.23097222222</c:v>
                </c:pt>
                <c:pt idx="9585">
                  <c:v>42187.231666666637</c:v>
                </c:pt>
                <c:pt idx="9586">
                  <c:v>42187.232361111084</c:v>
                </c:pt>
                <c:pt idx="9587">
                  <c:v>42187.233055555538</c:v>
                </c:pt>
                <c:pt idx="9588">
                  <c:v>42187.233749999985</c:v>
                </c:pt>
                <c:pt idx="9589">
                  <c:v>42187.234444444446</c:v>
                </c:pt>
                <c:pt idx="9590">
                  <c:v>42187.235138888886</c:v>
                </c:pt>
                <c:pt idx="9591">
                  <c:v>42187.235833333325</c:v>
                </c:pt>
                <c:pt idx="9592">
                  <c:v>42187.236527777779</c:v>
                </c:pt>
                <c:pt idx="9593">
                  <c:v>42187.237222222226</c:v>
                </c:pt>
                <c:pt idx="9594">
                  <c:v>42187.237916666651</c:v>
                </c:pt>
                <c:pt idx="9595">
                  <c:v>42187.238611111105</c:v>
                </c:pt>
                <c:pt idx="9596">
                  <c:v>42187.239305555544</c:v>
                </c:pt>
                <c:pt idx="9597">
                  <c:v>42187.24</c:v>
                </c:pt>
                <c:pt idx="9598">
                  <c:v>42187.240694444459</c:v>
                </c:pt>
                <c:pt idx="9599">
                  <c:v>42187.241388888884</c:v>
                </c:pt>
                <c:pt idx="9600">
                  <c:v>42187.242083333324</c:v>
                </c:pt>
                <c:pt idx="9601">
                  <c:v>42187.242777777778</c:v>
                </c:pt>
                <c:pt idx="9602">
                  <c:v>42187.243472222224</c:v>
                </c:pt>
                <c:pt idx="9603">
                  <c:v>42187.244166666649</c:v>
                </c:pt>
                <c:pt idx="9604">
                  <c:v>42187.244861111096</c:v>
                </c:pt>
                <c:pt idx="9605">
                  <c:v>42187.245555555557</c:v>
                </c:pt>
                <c:pt idx="9606">
                  <c:v>42187.246250000011</c:v>
                </c:pt>
                <c:pt idx="9607">
                  <c:v>42187.246944444443</c:v>
                </c:pt>
                <c:pt idx="9608">
                  <c:v>42187.24763888889</c:v>
                </c:pt>
                <c:pt idx="9609">
                  <c:v>42187.248333333337</c:v>
                </c:pt>
                <c:pt idx="9610">
                  <c:v>42187.249027777776</c:v>
                </c:pt>
                <c:pt idx="9611">
                  <c:v>42187.249722222208</c:v>
                </c:pt>
                <c:pt idx="9612">
                  <c:v>42187.250416666655</c:v>
                </c:pt>
                <c:pt idx="9613">
                  <c:v>42187.251111111094</c:v>
                </c:pt>
                <c:pt idx="9614">
                  <c:v>42187.251805555556</c:v>
                </c:pt>
                <c:pt idx="9615">
                  <c:v>42187.252500000002</c:v>
                </c:pt>
                <c:pt idx="9616">
                  <c:v>42187.253194444442</c:v>
                </c:pt>
                <c:pt idx="9617">
                  <c:v>42187.253888888888</c:v>
                </c:pt>
                <c:pt idx="9618">
                  <c:v>42187.254583333335</c:v>
                </c:pt>
                <c:pt idx="9619">
                  <c:v>42187.255277777782</c:v>
                </c:pt>
                <c:pt idx="9620">
                  <c:v>42187.255972222221</c:v>
                </c:pt>
                <c:pt idx="9621">
                  <c:v>42187.256666666653</c:v>
                </c:pt>
                <c:pt idx="9622">
                  <c:v>42187.2573611111</c:v>
                </c:pt>
                <c:pt idx="9623">
                  <c:v>42187.258055555561</c:v>
                </c:pt>
                <c:pt idx="9624">
                  <c:v>42187.258750000001</c:v>
                </c:pt>
                <c:pt idx="9625">
                  <c:v>42187.259444444448</c:v>
                </c:pt>
                <c:pt idx="9626">
                  <c:v>42187.260138888887</c:v>
                </c:pt>
                <c:pt idx="9627">
                  <c:v>42187.260833333334</c:v>
                </c:pt>
                <c:pt idx="9628">
                  <c:v>42187.261527777766</c:v>
                </c:pt>
                <c:pt idx="9629">
                  <c:v>42187.26222222222</c:v>
                </c:pt>
                <c:pt idx="9630">
                  <c:v>42187.262916666652</c:v>
                </c:pt>
                <c:pt idx="9631">
                  <c:v>42187.263611111084</c:v>
                </c:pt>
                <c:pt idx="9632">
                  <c:v>42187.264305555538</c:v>
                </c:pt>
                <c:pt idx="9633">
                  <c:v>42187.264999999999</c:v>
                </c:pt>
                <c:pt idx="9634">
                  <c:v>42187.265694444446</c:v>
                </c:pt>
                <c:pt idx="9635">
                  <c:v>42187.266388888886</c:v>
                </c:pt>
                <c:pt idx="9636">
                  <c:v>42187.267083333303</c:v>
                </c:pt>
                <c:pt idx="9637">
                  <c:v>42187.267777777764</c:v>
                </c:pt>
                <c:pt idx="9638">
                  <c:v>42187.268472222226</c:v>
                </c:pt>
                <c:pt idx="9639">
                  <c:v>42187.269166666636</c:v>
                </c:pt>
                <c:pt idx="9640">
                  <c:v>42187.269861111083</c:v>
                </c:pt>
                <c:pt idx="9641">
                  <c:v>42187.270555555559</c:v>
                </c:pt>
                <c:pt idx="9642">
                  <c:v>42187.271249999998</c:v>
                </c:pt>
                <c:pt idx="9643">
                  <c:v>42187.271944444445</c:v>
                </c:pt>
                <c:pt idx="9644">
                  <c:v>42187.272638888891</c:v>
                </c:pt>
                <c:pt idx="9645">
                  <c:v>42187.273333333324</c:v>
                </c:pt>
                <c:pt idx="9646">
                  <c:v>42187.274027777778</c:v>
                </c:pt>
                <c:pt idx="9647">
                  <c:v>42187.274722222224</c:v>
                </c:pt>
                <c:pt idx="9648">
                  <c:v>42187.275416666649</c:v>
                </c:pt>
                <c:pt idx="9649">
                  <c:v>42187.276111111096</c:v>
                </c:pt>
                <c:pt idx="9650">
                  <c:v>42187.276805555557</c:v>
                </c:pt>
                <c:pt idx="9651">
                  <c:v>42187.277499999997</c:v>
                </c:pt>
                <c:pt idx="9652">
                  <c:v>42187.278194444443</c:v>
                </c:pt>
                <c:pt idx="9653">
                  <c:v>42187.27888888889</c:v>
                </c:pt>
                <c:pt idx="9654">
                  <c:v>42187.279583333322</c:v>
                </c:pt>
                <c:pt idx="9655">
                  <c:v>42187.280277777783</c:v>
                </c:pt>
                <c:pt idx="9656">
                  <c:v>42187.280972222223</c:v>
                </c:pt>
                <c:pt idx="9657">
                  <c:v>42187.281666666648</c:v>
                </c:pt>
                <c:pt idx="9658">
                  <c:v>42187.282361111094</c:v>
                </c:pt>
                <c:pt idx="9659">
                  <c:v>42187.283055555556</c:v>
                </c:pt>
                <c:pt idx="9660">
                  <c:v>42187.283749999995</c:v>
                </c:pt>
                <c:pt idx="9661">
                  <c:v>42187.284444444442</c:v>
                </c:pt>
                <c:pt idx="9662">
                  <c:v>42187.285138888888</c:v>
                </c:pt>
                <c:pt idx="9663">
                  <c:v>42187.285833333335</c:v>
                </c:pt>
                <c:pt idx="9664">
                  <c:v>42187.286527777782</c:v>
                </c:pt>
                <c:pt idx="9665">
                  <c:v>42187.287222222221</c:v>
                </c:pt>
                <c:pt idx="9666">
                  <c:v>42187.287916666653</c:v>
                </c:pt>
                <c:pt idx="9667">
                  <c:v>42187.288611111115</c:v>
                </c:pt>
                <c:pt idx="9668">
                  <c:v>42187.289305555554</c:v>
                </c:pt>
                <c:pt idx="9669">
                  <c:v>42187.29</c:v>
                </c:pt>
                <c:pt idx="9670">
                  <c:v>42187.290694444448</c:v>
                </c:pt>
                <c:pt idx="9671">
                  <c:v>42187.291388888872</c:v>
                </c:pt>
                <c:pt idx="9672">
                  <c:v>42187.292083333319</c:v>
                </c:pt>
                <c:pt idx="9673">
                  <c:v>42187.292777777766</c:v>
                </c:pt>
                <c:pt idx="9674">
                  <c:v>42187.293472222198</c:v>
                </c:pt>
                <c:pt idx="9675">
                  <c:v>42187.294166666637</c:v>
                </c:pt>
                <c:pt idx="9676">
                  <c:v>42187.294861111084</c:v>
                </c:pt>
                <c:pt idx="9677">
                  <c:v>42187.295555555538</c:v>
                </c:pt>
                <c:pt idx="9678">
                  <c:v>42187.296249999999</c:v>
                </c:pt>
                <c:pt idx="9679">
                  <c:v>42187.296944444446</c:v>
                </c:pt>
                <c:pt idx="9680">
                  <c:v>42187.297638888886</c:v>
                </c:pt>
                <c:pt idx="9681">
                  <c:v>42187.298333333325</c:v>
                </c:pt>
                <c:pt idx="9682">
                  <c:v>42187.299027777764</c:v>
                </c:pt>
                <c:pt idx="9683">
                  <c:v>42187.299722222204</c:v>
                </c:pt>
                <c:pt idx="9684">
                  <c:v>42187.300416666665</c:v>
                </c:pt>
                <c:pt idx="9685">
                  <c:v>42187.301111111105</c:v>
                </c:pt>
                <c:pt idx="9686">
                  <c:v>42187.301805555559</c:v>
                </c:pt>
                <c:pt idx="9687">
                  <c:v>42187.302500000013</c:v>
                </c:pt>
                <c:pt idx="9688">
                  <c:v>42187.303194444459</c:v>
                </c:pt>
                <c:pt idx="9689">
                  <c:v>42187.303888888891</c:v>
                </c:pt>
                <c:pt idx="9690">
                  <c:v>42187.304583333331</c:v>
                </c:pt>
                <c:pt idx="9691">
                  <c:v>42187.305277777792</c:v>
                </c:pt>
                <c:pt idx="9692">
                  <c:v>42187.305972222232</c:v>
                </c:pt>
                <c:pt idx="9693">
                  <c:v>42187.306666666664</c:v>
                </c:pt>
                <c:pt idx="9694">
                  <c:v>42187.307361111096</c:v>
                </c:pt>
                <c:pt idx="9695">
                  <c:v>42187.308055555572</c:v>
                </c:pt>
                <c:pt idx="9696">
                  <c:v>42187.308750000011</c:v>
                </c:pt>
                <c:pt idx="9697">
                  <c:v>42187.309444444443</c:v>
                </c:pt>
                <c:pt idx="9698">
                  <c:v>42187.310138888904</c:v>
                </c:pt>
                <c:pt idx="9699">
                  <c:v>42187.310833333351</c:v>
                </c:pt>
                <c:pt idx="9700">
                  <c:v>42187.311527777783</c:v>
                </c:pt>
                <c:pt idx="9701">
                  <c:v>42187.312222222237</c:v>
                </c:pt>
                <c:pt idx="9702">
                  <c:v>42187.312916666669</c:v>
                </c:pt>
                <c:pt idx="9703">
                  <c:v>42187.313611111109</c:v>
                </c:pt>
                <c:pt idx="9704">
                  <c:v>42187.314305555563</c:v>
                </c:pt>
                <c:pt idx="9705">
                  <c:v>42187.315000000002</c:v>
                </c:pt>
                <c:pt idx="9706">
                  <c:v>42187.315694444456</c:v>
                </c:pt>
                <c:pt idx="9707">
                  <c:v>42187.316388888903</c:v>
                </c:pt>
                <c:pt idx="9708">
                  <c:v>42187.317083333335</c:v>
                </c:pt>
                <c:pt idx="9709">
                  <c:v>42187.317777777782</c:v>
                </c:pt>
                <c:pt idx="9710">
                  <c:v>42187.318472222236</c:v>
                </c:pt>
                <c:pt idx="9711">
                  <c:v>42187.319166666653</c:v>
                </c:pt>
                <c:pt idx="9712">
                  <c:v>42187.319861111115</c:v>
                </c:pt>
                <c:pt idx="9713">
                  <c:v>42187.320555555561</c:v>
                </c:pt>
                <c:pt idx="9714">
                  <c:v>42187.321250000001</c:v>
                </c:pt>
                <c:pt idx="9715">
                  <c:v>42187.321944444448</c:v>
                </c:pt>
                <c:pt idx="9716">
                  <c:v>42187.322638888902</c:v>
                </c:pt>
                <c:pt idx="9717">
                  <c:v>42187.323333333334</c:v>
                </c:pt>
                <c:pt idx="9718">
                  <c:v>42187.32402777778</c:v>
                </c:pt>
                <c:pt idx="9719">
                  <c:v>42187.32472222222</c:v>
                </c:pt>
                <c:pt idx="9720">
                  <c:v>42187.325416666652</c:v>
                </c:pt>
                <c:pt idx="9721">
                  <c:v>42187.326111111106</c:v>
                </c:pt>
                <c:pt idx="9722">
                  <c:v>42187.326805555553</c:v>
                </c:pt>
                <c:pt idx="9723">
                  <c:v>42187.327499999999</c:v>
                </c:pt>
                <c:pt idx="9724">
                  <c:v>42187.328194444461</c:v>
                </c:pt>
                <c:pt idx="9725">
                  <c:v>42187.328888888893</c:v>
                </c:pt>
                <c:pt idx="9726">
                  <c:v>42187.329583333325</c:v>
                </c:pt>
                <c:pt idx="9727">
                  <c:v>42187.330277777794</c:v>
                </c:pt>
                <c:pt idx="9728">
                  <c:v>42187.330972222233</c:v>
                </c:pt>
                <c:pt idx="9729">
                  <c:v>42187.331666666651</c:v>
                </c:pt>
                <c:pt idx="9730">
                  <c:v>42187.332361111105</c:v>
                </c:pt>
                <c:pt idx="9731">
                  <c:v>42187.333055555559</c:v>
                </c:pt>
                <c:pt idx="9732">
                  <c:v>42187.333749999998</c:v>
                </c:pt>
                <c:pt idx="9733">
                  <c:v>42187.334444444459</c:v>
                </c:pt>
                <c:pt idx="9734">
                  <c:v>42187.335138888891</c:v>
                </c:pt>
                <c:pt idx="9735">
                  <c:v>42187.335833333331</c:v>
                </c:pt>
                <c:pt idx="9736">
                  <c:v>42187.336527777792</c:v>
                </c:pt>
                <c:pt idx="9737">
                  <c:v>42187.337222222232</c:v>
                </c:pt>
                <c:pt idx="9738">
                  <c:v>42187.337916666664</c:v>
                </c:pt>
                <c:pt idx="9739">
                  <c:v>42187.33861111111</c:v>
                </c:pt>
                <c:pt idx="9740">
                  <c:v>42187.339305555557</c:v>
                </c:pt>
                <c:pt idx="9741">
                  <c:v>42187.340000000011</c:v>
                </c:pt>
                <c:pt idx="9742">
                  <c:v>42187.340694444465</c:v>
                </c:pt>
                <c:pt idx="9743">
                  <c:v>42187.34138888889</c:v>
                </c:pt>
                <c:pt idx="9744">
                  <c:v>42187.342083333337</c:v>
                </c:pt>
                <c:pt idx="9745">
                  <c:v>42187.342777777783</c:v>
                </c:pt>
                <c:pt idx="9746">
                  <c:v>42187.343472222223</c:v>
                </c:pt>
                <c:pt idx="9747">
                  <c:v>42187.344166666655</c:v>
                </c:pt>
                <c:pt idx="9748">
                  <c:v>42187.344861111109</c:v>
                </c:pt>
                <c:pt idx="9749">
                  <c:v>42187.345555555563</c:v>
                </c:pt>
                <c:pt idx="9750">
                  <c:v>42187.346250000017</c:v>
                </c:pt>
                <c:pt idx="9751">
                  <c:v>42187.346944444456</c:v>
                </c:pt>
                <c:pt idx="9752">
                  <c:v>42187.347638888903</c:v>
                </c:pt>
                <c:pt idx="9753">
                  <c:v>42187.348333333342</c:v>
                </c:pt>
                <c:pt idx="9754">
                  <c:v>42187.349027777782</c:v>
                </c:pt>
                <c:pt idx="9755">
                  <c:v>42187.349722222221</c:v>
                </c:pt>
                <c:pt idx="9756">
                  <c:v>42187.350416666668</c:v>
                </c:pt>
                <c:pt idx="9757">
                  <c:v>42187.351111111115</c:v>
                </c:pt>
                <c:pt idx="9758">
                  <c:v>42187.351805555561</c:v>
                </c:pt>
                <c:pt idx="9759">
                  <c:v>42187.352500000015</c:v>
                </c:pt>
                <c:pt idx="9760">
                  <c:v>42187.353194444469</c:v>
                </c:pt>
                <c:pt idx="9761">
                  <c:v>42187.353888888902</c:v>
                </c:pt>
                <c:pt idx="9762">
                  <c:v>42187.354583333341</c:v>
                </c:pt>
                <c:pt idx="9763">
                  <c:v>42187.355277777795</c:v>
                </c:pt>
                <c:pt idx="9764">
                  <c:v>42187.355972222234</c:v>
                </c:pt>
                <c:pt idx="9765">
                  <c:v>42187.356666666667</c:v>
                </c:pt>
                <c:pt idx="9766">
                  <c:v>42187.357361111106</c:v>
                </c:pt>
                <c:pt idx="9767">
                  <c:v>42187.358055555567</c:v>
                </c:pt>
                <c:pt idx="9768">
                  <c:v>42187.358750000014</c:v>
                </c:pt>
                <c:pt idx="9769">
                  <c:v>42187.359444444461</c:v>
                </c:pt>
                <c:pt idx="9770">
                  <c:v>42187.360138888893</c:v>
                </c:pt>
                <c:pt idx="9771">
                  <c:v>42187.360833333332</c:v>
                </c:pt>
                <c:pt idx="9772">
                  <c:v>42187.361527777779</c:v>
                </c:pt>
                <c:pt idx="9773">
                  <c:v>42187.362222222233</c:v>
                </c:pt>
                <c:pt idx="9774">
                  <c:v>42187.362916666665</c:v>
                </c:pt>
                <c:pt idx="9775">
                  <c:v>42187.363611111105</c:v>
                </c:pt>
                <c:pt idx="9776">
                  <c:v>42187.364305555559</c:v>
                </c:pt>
                <c:pt idx="9777">
                  <c:v>42187.365000000005</c:v>
                </c:pt>
                <c:pt idx="9778">
                  <c:v>42187.365694444459</c:v>
                </c:pt>
                <c:pt idx="9779">
                  <c:v>42187.366388888891</c:v>
                </c:pt>
                <c:pt idx="9780">
                  <c:v>42187.367083333324</c:v>
                </c:pt>
                <c:pt idx="9781">
                  <c:v>42187.367777777778</c:v>
                </c:pt>
                <c:pt idx="9782">
                  <c:v>42187.368472222232</c:v>
                </c:pt>
                <c:pt idx="9783">
                  <c:v>42187.369166666649</c:v>
                </c:pt>
                <c:pt idx="9784">
                  <c:v>42187.369861111096</c:v>
                </c:pt>
                <c:pt idx="9785">
                  <c:v>42187.370555555572</c:v>
                </c:pt>
                <c:pt idx="9786">
                  <c:v>42187.371250000011</c:v>
                </c:pt>
                <c:pt idx="9787">
                  <c:v>42187.371944444443</c:v>
                </c:pt>
                <c:pt idx="9788">
                  <c:v>42187.372638888904</c:v>
                </c:pt>
                <c:pt idx="9789">
                  <c:v>42187.373333333337</c:v>
                </c:pt>
                <c:pt idx="9790">
                  <c:v>42187.374027777783</c:v>
                </c:pt>
                <c:pt idx="9791">
                  <c:v>42187.374722222223</c:v>
                </c:pt>
                <c:pt idx="9792">
                  <c:v>42187.375416666655</c:v>
                </c:pt>
                <c:pt idx="9793">
                  <c:v>42187.376111111109</c:v>
                </c:pt>
                <c:pt idx="9794">
                  <c:v>42187.376805555563</c:v>
                </c:pt>
                <c:pt idx="9795">
                  <c:v>42187.377500000002</c:v>
                </c:pt>
                <c:pt idx="9796">
                  <c:v>42187.378194444456</c:v>
                </c:pt>
                <c:pt idx="9797">
                  <c:v>42187.378888888903</c:v>
                </c:pt>
                <c:pt idx="9798">
                  <c:v>42187.379583333335</c:v>
                </c:pt>
                <c:pt idx="9799">
                  <c:v>42187.380277777796</c:v>
                </c:pt>
                <c:pt idx="9800">
                  <c:v>42187.380972222236</c:v>
                </c:pt>
                <c:pt idx="9801">
                  <c:v>42187.381666666653</c:v>
                </c:pt>
                <c:pt idx="9802">
                  <c:v>42187.382361111115</c:v>
                </c:pt>
                <c:pt idx="9803">
                  <c:v>42187.383055555561</c:v>
                </c:pt>
                <c:pt idx="9804">
                  <c:v>42187.383750000001</c:v>
                </c:pt>
                <c:pt idx="9805">
                  <c:v>42187.384444444469</c:v>
                </c:pt>
                <c:pt idx="9806">
                  <c:v>42187.385138888902</c:v>
                </c:pt>
                <c:pt idx="9807">
                  <c:v>42187.385833333341</c:v>
                </c:pt>
                <c:pt idx="9808">
                  <c:v>42187.386527777795</c:v>
                </c:pt>
                <c:pt idx="9809">
                  <c:v>42187.387222222234</c:v>
                </c:pt>
                <c:pt idx="9810">
                  <c:v>42187.387916666667</c:v>
                </c:pt>
                <c:pt idx="9811">
                  <c:v>42187.388611111113</c:v>
                </c:pt>
                <c:pt idx="9812">
                  <c:v>42187.389305555553</c:v>
                </c:pt>
                <c:pt idx="9813">
                  <c:v>42187.39</c:v>
                </c:pt>
                <c:pt idx="9814">
                  <c:v>42187.390694444461</c:v>
                </c:pt>
                <c:pt idx="9815">
                  <c:v>42187.391388888886</c:v>
                </c:pt>
                <c:pt idx="9816">
                  <c:v>42187.392083333325</c:v>
                </c:pt>
                <c:pt idx="9817">
                  <c:v>42187.392777777779</c:v>
                </c:pt>
                <c:pt idx="9818">
                  <c:v>42187.393472222226</c:v>
                </c:pt>
                <c:pt idx="9819">
                  <c:v>42187.394166666651</c:v>
                </c:pt>
                <c:pt idx="9820">
                  <c:v>42187.394861111105</c:v>
                </c:pt>
                <c:pt idx="9821">
                  <c:v>42187.395555555559</c:v>
                </c:pt>
                <c:pt idx="9822">
                  <c:v>42187.396250000013</c:v>
                </c:pt>
                <c:pt idx="9823">
                  <c:v>42187.396944444459</c:v>
                </c:pt>
                <c:pt idx="9824">
                  <c:v>42187.397638888891</c:v>
                </c:pt>
                <c:pt idx="9825">
                  <c:v>42187.398333333331</c:v>
                </c:pt>
                <c:pt idx="9826">
                  <c:v>42187.399027777778</c:v>
                </c:pt>
                <c:pt idx="9827">
                  <c:v>42187.399722222224</c:v>
                </c:pt>
                <c:pt idx="9828">
                  <c:v>42187.400416666664</c:v>
                </c:pt>
                <c:pt idx="9829">
                  <c:v>42187.401111111096</c:v>
                </c:pt>
                <c:pt idx="9830">
                  <c:v>42187.401805555557</c:v>
                </c:pt>
                <c:pt idx="9831">
                  <c:v>42187.402500000011</c:v>
                </c:pt>
                <c:pt idx="9832">
                  <c:v>42187.403194444443</c:v>
                </c:pt>
                <c:pt idx="9833">
                  <c:v>42187.40388888889</c:v>
                </c:pt>
                <c:pt idx="9834">
                  <c:v>42187.404583333337</c:v>
                </c:pt>
                <c:pt idx="9835">
                  <c:v>42187.405277777783</c:v>
                </c:pt>
                <c:pt idx="9836">
                  <c:v>42187.405972222223</c:v>
                </c:pt>
                <c:pt idx="9837">
                  <c:v>42187.406666666655</c:v>
                </c:pt>
                <c:pt idx="9838">
                  <c:v>42187.407361111094</c:v>
                </c:pt>
                <c:pt idx="9839">
                  <c:v>42187.408055555563</c:v>
                </c:pt>
                <c:pt idx="9840">
                  <c:v>42187.408750000002</c:v>
                </c:pt>
                <c:pt idx="9841">
                  <c:v>42187.409444444442</c:v>
                </c:pt>
                <c:pt idx="9842">
                  <c:v>42187.410138888903</c:v>
                </c:pt>
                <c:pt idx="9843">
                  <c:v>42187.410833333342</c:v>
                </c:pt>
                <c:pt idx="9844">
                  <c:v>42187.411527777782</c:v>
                </c:pt>
                <c:pt idx="9845">
                  <c:v>42187.412222222236</c:v>
                </c:pt>
                <c:pt idx="9846">
                  <c:v>42187.412916666668</c:v>
                </c:pt>
                <c:pt idx="9847">
                  <c:v>42187.413611111115</c:v>
                </c:pt>
                <c:pt idx="9848">
                  <c:v>42187.414305555561</c:v>
                </c:pt>
                <c:pt idx="9849">
                  <c:v>42187.415000000001</c:v>
                </c:pt>
                <c:pt idx="9850">
                  <c:v>42187.415694444469</c:v>
                </c:pt>
                <c:pt idx="9851">
                  <c:v>42187.416388888902</c:v>
                </c:pt>
                <c:pt idx="9852">
                  <c:v>42187.417083333334</c:v>
                </c:pt>
                <c:pt idx="9853">
                  <c:v>42187.41777777778</c:v>
                </c:pt>
                <c:pt idx="9854">
                  <c:v>42187.418472222234</c:v>
                </c:pt>
                <c:pt idx="9855">
                  <c:v>42187.419166666652</c:v>
                </c:pt>
                <c:pt idx="9856">
                  <c:v>42187.419861111106</c:v>
                </c:pt>
                <c:pt idx="9857">
                  <c:v>42187.420555555553</c:v>
                </c:pt>
                <c:pt idx="9858">
                  <c:v>42187.421249999999</c:v>
                </c:pt>
                <c:pt idx="9859">
                  <c:v>42187.421944444446</c:v>
                </c:pt>
                <c:pt idx="9860">
                  <c:v>42187.422638888893</c:v>
                </c:pt>
                <c:pt idx="9861">
                  <c:v>42187.423333333325</c:v>
                </c:pt>
                <c:pt idx="9862">
                  <c:v>42187.424027777779</c:v>
                </c:pt>
                <c:pt idx="9863">
                  <c:v>42187.424722222226</c:v>
                </c:pt>
                <c:pt idx="9864">
                  <c:v>42187.425416666651</c:v>
                </c:pt>
                <c:pt idx="9865">
                  <c:v>42187.426111111105</c:v>
                </c:pt>
                <c:pt idx="9866">
                  <c:v>42187.426805555559</c:v>
                </c:pt>
                <c:pt idx="9867">
                  <c:v>42187.427499999998</c:v>
                </c:pt>
                <c:pt idx="9868">
                  <c:v>42187.428194444459</c:v>
                </c:pt>
                <c:pt idx="9869">
                  <c:v>42187.428888888891</c:v>
                </c:pt>
                <c:pt idx="9870">
                  <c:v>42187.429583333324</c:v>
                </c:pt>
                <c:pt idx="9871">
                  <c:v>42187.430277777792</c:v>
                </c:pt>
                <c:pt idx="9872">
                  <c:v>42187.430972222232</c:v>
                </c:pt>
                <c:pt idx="9873">
                  <c:v>42187.431666666649</c:v>
                </c:pt>
                <c:pt idx="9874">
                  <c:v>42187.432361111096</c:v>
                </c:pt>
                <c:pt idx="9875">
                  <c:v>42187.433055555557</c:v>
                </c:pt>
                <c:pt idx="9876">
                  <c:v>42187.433749999997</c:v>
                </c:pt>
                <c:pt idx="9877">
                  <c:v>42187.434444444443</c:v>
                </c:pt>
                <c:pt idx="9878">
                  <c:v>42187.43513888889</c:v>
                </c:pt>
                <c:pt idx="9879">
                  <c:v>42187.435833333337</c:v>
                </c:pt>
                <c:pt idx="9880">
                  <c:v>42187.436527777783</c:v>
                </c:pt>
                <c:pt idx="9881">
                  <c:v>42187.437222222223</c:v>
                </c:pt>
                <c:pt idx="9882">
                  <c:v>42187.437916666655</c:v>
                </c:pt>
                <c:pt idx="9883">
                  <c:v>42187.438611111109</c:v>
                </c:pt>
                <c:pt idx="9884">
                  <c:v>42187.439305555556</c:v>
                </c:pt>
                <c:pt idx="9885">
                  <c:v>42187.44</c:v>
                </c:pt>
                <c:pt idx="9886">
                  <c:v>42187.440694444456</c:v>
                </c:pt>
                <c:pt idx="9887">
                  <c:v>42187.441388888888</c:v>
                </c:pt>
                <c:pt idx="9888">
                  <c:v>42187.442083333335</c:v>
                </c:pt>
                <c:pt idx="9889">
                  <c:v>42187.442777777782</c:v>
                </c:pt>
                <c:pt idx="9890">
                  <c:v>42187.443472222221</c:v>
                </c:pt>
                <c:pt idx="9891">
                  <c:v>42187.444166666653</c:v>
                </c:pt>
                <c:pt idx="9892">
                  <c:v>42187.444861111115</c:v>
                </c:pt>
                <c:pt idx="9893">
                  <c:v>42187.445555555561</c:v>
                </c:pt>
                <c:pt idx="9894">
                  <c:v>42187.446250000015</c:v>
                </c:pt>
                <c:pt idx="9895">
                  <c:v>42187.446944444469</c:v>
                </c:pt>
                <c:pt idx="9896">
                  <c:v>42187.447638888902</c:v>
                </c:pt>
                <c:pt idx="9897">
                  <c:v>42187.448333333341</c:v>
                </c:pt>
                <c:pt idx="9898">
                  <c:v>42187.44902777778</c:v>
                </c:pt>
                <c:pt idx="9899">
                  <c:v>42187.44972222222</c:v>
                </c:pt>
                <c:pt idx="9900">
                  <c:v>42187.450416666667</c:v>
                </c:pt>
                <c:pt idx="9901">
                  <c:v>42187.451111111106</c:v>
                </c:pt>
                <c:pt idx="9902">
                  <c:v>42187.451805555553</c:v>
                </c:pt>
                <c:pt idx="9903">
                  <c:v>42187.452500000014</c:v>
                </c:pt>
                <c:pt idx="9904">
                  <c:v>42187.453194444461</c:v>
                </c:pt>
                <c:pt idx="9905">
                  <c:v>42187.453888888893</c:v>
                </c:pt>
                <c:pt idx="9906">
                  <c:v>42187.454583333332</c:v>
                </c:pt>
                <c:pt idx="9907">
                  <c:v>42187.455277777794</c:v>
                </c:pt>
                <c:pt idx="9908">
                  <c:v>42187.455972222233</c:v>
                </c:pt>
                <c:pt idx="9909">
                  <c:v>42187.456666666665</c:v>
                </c:pt>
                <c:pt idx="9910">
                  <c:v>42187.457361111105</c:v>
                </c:pt>
                <c:pt idx="9911">
                  <c:v>42187.458055555573</c:v>
                </c:pt>
                <c:pt idx="9912">
                  <c:v>42187.458750000013</c:v>
                </c:pt>
                <c:pt idx="9913">
                  <c:v>42187.459444444459</c:v>
                </c:pt>
                <c:pt idx="9914">
                  <c:v>42187.460138888891</c:v>
                </c:pt>
                <c:pt idx="9915">
                  <c:v>42187.460833333331</c:v>
                </c:pt>
                <c:pt idx="9916">
                  <c:v>42187.461527777778</c:v>
                </c:pt>
                <c:pt idx="9917">
                  <c:v>42187.462222222232</c:v>
                </c:pt>
                <c:pt idx="9918">
                  <c:v>42187.462916666664</c:v>
                </c:pt>
                <c:pt idx="9919">
                  <c:v>42187.463611111096</c:v>
                </c:pt>
                <c:pt idx="9920">
                  <c:v>42187.464305555557</c:v>
                </c:pt>
                <c:pt idx="9921">
                  <c:v>42187.465000000004</c:v>
                </c:pt>
                <c:pt idx="9922">
                  <c:v>42187.465694444443</c:v>
                </c:pt>
                <c:pt idx="9923">
                  <c:v>42187.46638888889</c:v>
                </c:pt>
                <c:pt idx="9924">
                  <c:v>42187.467083333322</c:v>
                </c:pt>
                <c:pt idx="9925">
                  <c:v>42187.467777777776</c:v>
                </c:pt>
                <c:pt idx="9926">
                  <c:v>42187.468472222223</c:v>
                </c:pt>
                <c:pt idx="9927">
                  <c:v>42187.469166666648</c:v>
                </c:pt>
                <c:pt idx="9928">
                  <c:v>42187.469861111094</c:v>
                </c:pt>
                <c:pt idx="9929">
                  <c:v>42187.470555555563</c:v>
                </c:pt>
                <c:pt idx="9930">
                  <c:v>42187.471250000002</c:v>
                </c:pt>
                <c:pt idx="9931">
                  <c:v>42187.471944444442</c:v>
                </c:pt>
                <c:pt idx="9932">
                  <c:v>42187.472638888903</c:v>
                </c:pt>
                <c:pt idx="9933">
                  <c:v>42187.473333333335</c:v>
                </c:pt>
                <c:pt idx="9934">
                  <c:v>42187.474027777782</c:v>
                </c:pt>
                <c:pt idx="9935">
                  <c:v>42187.474722222221</c:v>
                </c:pt>
                <c:pt idx="9936">
                  <c:v>42187.475416666653</c:v>
                </c:pt>
                <c:pt idx="9937">
                  <c:v>42187.476111111115</c:v>
                </c:pt>
                <c:pt idx="9938">
                  <c:v>42187.476805555561</c:v>
                </c:pt>
                <c:pt idx="9939">
                  <c:v>42187.477500000001</c:v>
                </c:pt>
                <c:pt idx="9940">
                  <c:v>42187.478194444469</c:v>
                </c:pt>
                <c:pt idx="9941">
                  <c:v>42187.478888888902</c:v>
                </c:pt>
                <c:pt idx="9942">
                  <c:v>42187.479583333334</c:v>
                </c:pt>
                <c:pt idx="9943">
                  <c:v>42187.480277777795</c:v>
                </c:pt>
                <c:pt idx="9944">
                  <c:v>42187.480972222234</c:v>
                </c:pt>
                <c:pt idx="9945">
                  <c:v>42187.481666666652</c:v>
                </c:pt>
                <c:pt idx="9946">
                  <c:v>42187.482361111106</c:v>
                </c:pt>
                <c:pt idx="9947">
                  <c:v>42187.483055555553</c:v>
                </c:pt>
                <c:pt idx="9948">
                  <c:v>42187.483749999999</c:v>
                </c:pt>
                <c:pt idx="9949">
                  <c:v>42187.484444444461</c:v>
                </c:pt>
                <c:pt idx="9950">
                  <c:v>42187.485138888893</c:v>
                </c:pt>
                <c:pt idx="9951">
                  <c:v>42187.485833333332</c:v>
                </c:pt>
                <c:pt idx="9952">
                  <c:v>42187.486527777794</c:v>
                </c:pt>
                <c:pt idx="9953">
                  <c:v>42187.487222222233</c:v>
                </c:pt>
                <c:pt idx="9954">
                  <c:v>42187.487916666665</c:v>
                </c:pt>
                <c:pt idx="9955">
                  <c:v>42187.488611111112</c:v>
                </c:pt>
                <c:pt idx="9956">
                  <c:v>42187.489305555559</c:v>
                </c:pt>
                <c:pt idx="9957">
                  <c:v>42187.49</c:v>
                </c:pt>
                <c:pt idx="9958">
                  <c:v>42187.490694444459</c:v>
                </c:pt>
                <c:pt idx="9959">
                  <c:v>42187.491388888884</c:v>
                </c:pt>
                <c:pt idx="9960">
                  <c:v>42187.492083333324</c:v>
                </c:pt>
                <c:pt idx="9961">
                  <c:v>42187.492777777778</c:v>
                </c:pt>
                <c:pt idx="9962">
                  <c:v>42187.493472222224</c:v>
                </c:pt>
                <c:pt idx="9963">
                  <c:v>42187.494166666649</c:v>
                </c:pt>
                <c:pt idx="9964">
                  <c:v>42187.494861111096</c:v>
                </c:pt>
                <c:pt idx="9965">
                  <c:v>42187.495555555557</c:v>
                </c:pt>
                <c:pt idx="9966">
                  <c:v>42187.496250000011</c:v>
                </c:pt>
                <c:pt idx="9967">
                  <c:v>42187.496944444443</c:v>
                </c:pt>
                <c:pt idx="9968">
                  <c:v>42187.49763888889</c:v>
                </c:pt>
                <c:pt idx="9969">
                  <c:v>42187.498333333337</c:v>
                </c:pt>
                <c:pt idx="9970">
                  <c:v>42187.499027777776</c:v>
                </c:pt>
                <c:pt idx="9971">
                  <c:v>42187.499722222208</c:v>
                </c:pt>
                <c:pt idx="9972">
                  <c:v>42187.500416666655</c:v>
                </c:pt>
                <c:pt idx="9973">
                  <c:v>42187.501111111094</c:v>
                </c:pt>
                <c:pt idx="9974">
                  <c:v>42187.501805555556</c:v>
                </c:pt>
                <c:pt idx="9975">
                  <c:v>42187.502500000002</c:v>
                </c:pt>
                <c:pt idx="9976">
                  <c:v>42187.503194444442</c:v>
                </c:pt>
                <c:pt idx="9977">
                  <c:v>42187.503888888888</c:v>
                </c:pt>
                <c:pt idx="9978">
                  <c:v>42187.504583333335</c:v>
                </c:pt>
                <c:pt idx="9979">
                  <c:v>42187.505277777782</c:v>
                </c:pt>
                <c:pt idx="9980">
                  <c:v>42187.505972222221</c:v>
                </c:pt>
                <c:pt idx="9981">
                  <c:v>42187.506666666653</c:v>
                </c:pt>
                <c:pt idx="9982">
                  <c:v>42187.5073611111</c:v>
                </c:pt>
                <c:pt idx="9983">
                  <c:v>42187.508055555561</c:v>
                </c:pt>
                <c:pt idx="9984">
                  <c:v>42187.508750000001</c:v>
                </c:pt>
                <c:pt idx="9985">
                  <c:v>42187.509444444448</c:v>
                </c:pt>
                <c:pt idx="9986">
                  <c:v>42187.510138888902</c:v>
                </c:pt>
                <c:pt idx="9987">
                  <c:v>42187.510833333341</c:v>
                </c:pt>
                <c:pt idx="9988">
                  <c:v>42187.51152777778</c:v>
                </c:pt>
                <c:pt idx="9989">
                  <c:v>42187.512222222234</c:v>
                </c:pt>
                <c:pt idx="9990">
                  <c:v>42187.512916666667</c:v>
                </c:pt>
                <c:pt idx="9991">
                  <c:v>42187.513611111106</c:v>
                </c:pt>
                <c:pt idx="9992">
                  <c:v>42187.514305555553</c:v>
                </c:pt>
                <c:pt idx="9993">
                  <c:v>42187.515000000007</c:v>
                </c:pt>
                <c:pt idx="9994">
                  <c:v>42187.515694444461</c:v>
                </c:pt>
                <c:pt idx="9995">
                  <c:v>42187.516388888893</c:v>
                </c:pt>
                <c:pt idx="9996">
                  <c:v>42187.517083333325</c:v>
                </c:pt>
                <c:pt idx="9997">
                  <c:v>42187.517777777779</c:v>
                </c:pt>
                <c:pt idx="9998">
                  <c:v>42187.518472222233</c:v>
                </c:pt>
                <c:pt idx="9999">
                  <c:v>42187.519166666651</c:v>
                </c:pt>
                <c:pt idx="10000">
                  <c:v>42187.519861111105</c:v>
                </c:pt>
                <c:pt idx="10001">
                  <c:v>42187.520555555559</c:v>
                </c:pt>
                <c:pt idx="10002">
                  <c:v>42187.521249999998</c:v>
                </c:pt>
                <c:pt idx="10003">
                  <c:v>42187.521944444445</c:v>
                </c:pt>
                <c:pt idx="10004">
                  <c:v>42187.522638888891</c:v>
                </c:pt>
                <c:pt idx="10005">
                  <c:v>42187.523333333324</c:v>
                </c:pt>
                <c:pt idx="10006">
                  <c:v>42187.524027777778</c:v>
                </c:pt>
                <c:pt idx="10007">
                  <c:v>42187.524722222224</c:v>
                </c:pt>
                <c:pt idx="10008">
                  <c:v>42187.525416666649</c:v>
                </c:pt>
                <c:pt idx="10009">
                  <c:v>42187.526111111096</c:v>
                </c:pt>
                <c:pt idx="10010">
                  <c:v>42187.526805555557</c:v>
                </c:pt>
                <c:pt idx="10011">
                  <c:v>42187.527499999997</c:v>
                </c:pt>
                <c:pt idx="10012">
                  <c:v>42187.528194444443</c:v>
                </c:pt>
                <c:pt idx="10013">
                  <c:v>42187.52888888889</c:v>
                </c:pt>
                <c:pt idx="10014">
                  <c:v>42187.529583333322</c:v>
                </c:pt>
                <c:pt idx="10015">
                  <c:v>42187.530277777783</c:v>
                </c:pt>
                <c:pt idx="10016">
                  <c:v>42187.530972222223</c:v>
                </c:pt>
                <c:pt idx="10017">
                  <c:v>42187.531666666648</c:v>
                </c:pt>
                <c:pt idx="10018">
                  <c:v>42187.532361111094</c:v>
                </c:pt>
                <c:pt idx="10019">
                  <c:v>42187.533055555556</c:v>
                </c:pt>
                <c:pt idx="10020">
                  <c:v>42187.533749999995</c:v>
                </c:pt>
                <c:pt idx="10021">
                  <c:v>42187.534444444442</c:v>
                </c:pt>
                <c:pt idx="10022">
                  <c:v>42187.535138888888</c:v>
                </c:pt>
                <c:pt idx="10023">
                  <c:v>42187.535833333335</c:v>
                </c:pt>
                <c:pt idx="10024">
                  <c:v>42187.536527777782</c:v>
                </c:pt>
                <c:pt idx="10025">
                  <c:v>42187.537222222221</c:v>
                </c:pt>
                <c:pt idx="10026">
                  <c:v>42187.537916666653</c:v>
                </c:pt>
                <c:pt idx="10027">
                  <c:v>42187.538611111115</c:v>
                </c:pt>
                <c:pt idx="10028">
                  <c:v>42187.539305555554</c:v>
                </c:pt>
                <c:pt idx="10029">
                  <c:v>42187.54</c:v>
                </c:pt>
                <c:pt idx="10030">
                  <c:v>42187.540694444469</c:v>
                </c:pt>
                <c:pt idx="10031">
                  <c:v>42187.541388888887</c:v>
                </c:pt>
                <c:pt idx="10032">
                  <c:v>42187.542083333334</c:v>
                </c:pt>
                <c:pt idx="10033">
                  <c:v>42187.54277777778</c:v>
                </c:pt>
                <c:pt idx="10034">
                  <c:v>42187.54347222222</c:v>
                </c:pt>
                <c:pt idx="10035">
                  <c:v>42187.544166666652</c:v>
                </c:pt>
                <c:pt idx="10036">
                  <c:v>42187.544861111106</c:v>
                </c:pt>
                <c:pt idx="10037">
                  <c:v>42187.545555555553</c:v>
                </c:pt>
                <c:pt idx="10038">
                  <c:v>42187.546250000014</c:v>
                </c:pt>
                <c:pt idx="10039">
                  <c:v>42187.546944444461</c:v>
                </c:pt>
                <c:pt idx="10040">
                  <c:v>42187.547638888893</c:v>
                </c:pt>
                <c:pt idx="10041">
                  <c:v>42187.548333333332</c:v>
                </c:pt>
                <c:pt idx="10042">
                  <c:v>42187.549027777779</c:v>
                </c:pt>
                <c:pt idx="10043">
                  <c:v>42187.549722222226</c:v>
                </c:pt>
                <c:pt idx="10044">
                  <c:v>42187.550416666665</c:v>
                </c:pt>
                <c:pt idx="10045">
                  <c:v>42187.551111111105</c:v>
                </c:pt>
                <c:pt idx="10046">
                  <c:v>42187.551805555559</c:v>
                </c:pt>
                <c:pt idx="10047">
                  <c:v>42187.552500000013</c:v>
                </c:pt>
                <c:pt idx="10048">
                  <c:v>42187.553194444459</c:v>
                </c:pt>
                <c:pt idx="10049">
                  <c:v>42187.553888888891</c:v>
                </c:pt>
                <c:pt idx="10050">
                  <c:v>42187.554583333331</c:v>
                </c:pt>
                <c:pt idx="10051">
                  <c:v>42187.555277777792</c:v>
                </c:pt>
                <c:pt idx="10052">
                  <c:v>42187.555972222232</c:v>
                </c:pt>
                <c:pt idx="10053">
                  <c:v>42187.556666666664</c:v>
                </c:pt>
                <c:pt idx="10054">
                  <c:v>42187.557361111096</c:v>
                </c:pt>
                <c:pt idx="10055">
                  <c:v>42187.558055555572</c:v>
                </c:pt>
                <c:pt idx="10056">
                  <c:v>42187.558750000011</c:v>
                </c:pt>
                <c:pt idx="10057">
                  <c:v>42187.559444444443</c:v>
                </c:pt>
                <c:pt idx="10058">
                  <c:v>42187.56013888889</c:v>
                </c:pt>
                <c:pt idx="10059">
                  <c:v>42187.560833333337</c:v>
                </c:pt>
                <c:pt idx="10060">
                  <c:v>42187.561527777776</c:v>
                </c:pt>
                <c:pt idx="10061">
                  <c:v>42187.562222222223</c:v>
                </c:pt>
                <c:pt idx="10062">
                  <c:v>42187.562916666655</c:v>
                </c:pt>
                <c:pt idx="10063">
                  <c:v>42187.563611111094</c:v>
                </c:pt>
                <c:pt idx="10064">
                  <c:v>42187.564305555556</c:v>
                </c:pt>
                <c:pt idx="10065">
                  <c:v>42187.565000000002</c:v>
                </c:pt>
                <c:pt idx="10066">
                  <c:v>42187.565694444442</c:v>
                </c:pt>
                <c:pt idx="10067">
                  <c:v>42187.566388888888</c:v>
                </c:pt>
                <c:pt idx="10068">
                  <c:v>42187.567083333321</c:v>
                </c:pt>
                <c:pt idx="10069">
                  <c:v>42187.567777777775</c:v>
                </c:pt>
                <c:pt idx="10070">
                  <c:v>42187.568472222221</c:v>
                </c:pt>
                <c:pt idx="10071">
                  <c:v>42187.569166666639</c:v>
                </c:pt>
                <c:pt idx="10072">
                  <c:v>42187.5698611111</c:v>
                </c:pt>
                <c:pt idx="10073">
                  <c:v>42187.570555555561</c:v>
                </c:pt>
                <c:pt idx="10074">
                  <c:v>42187.571250000001</c:v>
                </c:pt>
                <c:pt idx="10075">
                  <c:v>42187.571944444448</c:v>
                </c:pt>
                <c:pt idx="10076">
                  <c:v>42187.572638888902</c:v>
                </c:pt>
                <c:pt idx="10077">
                  <c:v>42187.573333333334</c:v>
                </c:pt>
                <c:pt idx="10078">
                  <c:v>42187.57402777778</c:v>
                </c:pt>
                <c:pt idx="10079">
                  <c:v>42187.57472222222</c:v>
                </c:pt>
                <c:pt idx="10080">
                  <c:v>42187.575416666652</c:v>
                </c:pt>
                <c:pt idx="10081">
                  <c:v>42187.576111111106</c:v>
                </c:pt>
                <c:pt idx="10082">
                  <c:v>42187.576805555553</c:v>
                </c:pt>
                <c:pt idx="10083">
                  <c:v>42187.577499999999</c:v>
                </c:pt>
                <c:pt idx="10084">
                  <c:v>42187.578194444461</c:v>
                </c:pt>
                <c:pt idx="10085">
                  <c:v>42187.578888888893</c:v>
                </c:pt>
                <c:pt idx="10086">
                  <c:v>42187.579583333325</c:v>
                </c:pt>
                <c:pt idx="10087">
                  <c:v>42187.580277777794</c:v>
                </c:pt>
                <c:pt idx="10088">
                  <c:v>42187.580972222233</c:v>
                </c:pt>
                <c:pt idx="10089">
                  <c:v>42187.581666666651</c:v>
                </c:pt>
                <c:pt idx="10090">
                  <c:v>42187.582361111105</c:v>
                </c:pt>
                <c:pt idx="10091">
                  <c:v>42187.583055555559</c:v>
                </c:pt>
                <c:pt idx="10092">
                  <c:v>42187.583749999998</c:v>
                </c:pt>
                <c:pt idx="10093">
                  <c:v>42187.584444444459</c:v>
                </c:pt>
                <c:pt idx="10094">
                  <c:v>42187.585138888891</c:v>
                </c:pt>
                <c:pt idx="10095">
                  <c:v>42187.585833333331</c:v>
                </c:pt>
                <c:pt idx="10096">
                  <c:v>42187.586527777792</c:v>
                </c:pt>
                <c:pt idx="10097">
                  <c:v>42187.587222222232</c:v>
                </c:pt>
                <c:pt idx="10098">
                  <c:v>42187.587916666664</c:v>
                </c:pt>
                <c:pt idx="10099">
                  <c:v>42187.58861111111</c:v>
                </c:pt>
                <c:pt idx="10100">
                  <c:v>42187.589305555557</c:v>
                </c:pt>
                <c:pt idx="10101">
                  <c:v>42187.59</c:v>
                </c:pt>
                <c:pt idx="10102">
                  <c:v>42187.590694444443</c:v>
                </c:pt>
                <c:pt idx="10103">
                  <c:v>42187.591388888875</c:v>
                </c:pt>
                <c:pt idx="10104">
                  <c:v>42187.592083333322</c:v>
                </c:pt>
                <c:pt idx="10105">
                  <c:v>42187.592777777776</c:v>
                </c:pt>
                <c:pt idx="10106">
                  <c:v>42187.593472222208</c:v>
                </c:pt>
                <c:pt idx="10107">
                  <c:v>42187.594166666648</c:v>
                </c:pt>
                <c:pt idx="10108">
                  <c:v>42187.594861111094</c:v>
                </c:pt>
                <c:pt idx="10109">
                  <c:v>42187.595555555556</c:v>
                </c:pt>
                <c:pt idx="10110">
                  <c:v>42187.596250000002</c:v>
                </c:pt>
                <c:pt idx="10111">
                  <c:v>42187.596944444442</c:v>
                </c:pt>
                <c:pt idx="10112">
                  <c:v>42187.597638888888</c:v>
                </c:pt>
                <c:pt idx="10113">
                  <c:v>42187.598333333335</c:v>
                </c:pt>
                <c:pt idx="10114">
                  <c:v>42187.599027777775</c:v>
                </c:pt>
                <c:pt idx="10115">
                  <c:v>42187.599722222207</c:v>
                </c:pt>
                <c:pt idx="10116">
                  <c:v>42187.600416666653</c:v>
                </c:pt>
                <c:pt idx="10117">
                  <c:v>42187.6011111111</c:v>
                </c:pt>
                <c:pt idx="10118">
                  <c:v>42187.601805555554</c:v>
                </c:pt>
                <c:pt idx="10119">
                  <c:v>42187.602500000001</c:v>
                </c:pt>
                <c:pt idx="10120">
                  <c:v>42187.603194444448</c:v>
                </c:pt>
                <c:pt idx="10121">
                  <c:v>42187.603888888887</c:v>
                </c:pt>
                <c:pt idx="10122">
                  <c:v>42187.604583333334</c:v>
                </c:pt>
                <c:pt idx="10123">
                  <c:v>42187.60527777778</c:v>
                </c:pt>
                <c:pt idx="10124">
                  <c:v>42187.60597222222</c:v>
                </c:pt>
                <c:pt idx="10125">
                  <c:v>42187.606666666652</c:v>
                </c:pt>
                <c:pt idx="10126">
                  <c:v>42187.607361111084</c:v>
                </c:pt>
                <c:pt idx="10127">
                  <c:v>42187.608055555553</c:v>
                </c:pt>
                <c:pt idx="10128">
                  <c:v>42187.608749999999</c:v>
                </c:pt>
                <c:pt idx="10129">
                  <c:v>42187.609444444446</c:v>
                </c:pt>
                <c:pt idx="10130">
                  <c:v>42187.610138888893</c:v>
                </c:pt>
                <c:pt idx="10131">
                  <c:v>42187.610833333332</c:v>
                </c:pt>
                <c:pt idx="10132">
                  <c:v>42187.611527777779</c:v>
                </c:pt>
                <c:pt idx="10133">
                  <c:v>42187.612222222233</c:v>
                </c:pt>
                <c:pt idx="10134">
                  <c:v>42187.612916666665</c:v>
                </c:pt>
                <c:pt idx="10135">
                  <c:v>42187.613611111105</c:v>
                </c:pt>
                <c:pt idx="10136">
                  <c:v>42187.614305555559</c:v>
                </c:pt>
                <c:pt idx="10137">
                  <c:v>42187.615000000005</c:v>
                </c:pt>
                <c:pt idx="10138">
                  <c:v>42187.615694444459</c:v>
                </c:pt>
                <c:pt idx="10139">
                  <c:v>42187.616388888891</c:v>
                </c:pt>
                <c:pt idx="10140">
                  <c:v>42187.617083333324</c:v>
                </c:pt>
                <c:pt idx="10141">
                  <c:v>42187.617777777778</c:v>
                </c:pt>
                <c:pt idx="10142">
                  <c:v>42187.618472222232</c:v>
                </c:pt>
                <c:pt idx="10143">
                  <c:v>42187.619166666649</c:v>
                </c:pt>
                <c:pt idx="10144">
                  <c:v>42187.619861111096</c:v>
                </c:pt>
                <c:pt idx="10145">
                  <c:v>42187.620555555557</c:v>
                </c:pt>
                <c:pt idx="10146">
                  <c:v>42187.621249999997</c:v>
                </c:pt>
                <c:pt idx="10147">
                  <c:v>42187.621944444436</c:v>
                </c:pt>
                <c:pt idx="10148">
                  <c:v>42187.62263888889</c:v>
                </c:pt>
                <c:pt idx="10149">
                  <c:v>42187.623333333322</c:v>
                </c:pt>
                <c:pt idx="10150">
                  <c:v>42187.624027777776</c:v>
                </c:pt>
                <c:pt idx="10151">
                  <c:v>42187.624722222208</c:v>
                </c:pt>
                <c:pt idx="10152">
                  <c:v>42187.625416666648</c:v>
                </c:pt>
                <c:pt idx="10153">
                  <c:v>42187.626111111094</c:v>
                </c:pt>
                <c:pt idx="10154">
                  <c:v>42187.626805555556</c:v>
                </c:pt>
                <c:pt idx="10155">
                  <c:v>42187.627499999995</c:v>
                </c:pt>
                <c:pt idx="10156">
                  <c:v>42187.628194444442</c:v>
                </c:pt>
                <c:pt idx="10157">
                  <c:v>42187.628888888888</c:v>
                </c:pt>
                <c:pt idx="10158">
                  <c:v>42187.629583333321</c:v>
                </c:pt>
                <c:pt idx="10159">
                  <c:v>42187.630277777782</c:v>
                </c:pt>
                <c:pt idx="10160">
                  <c:v>42187.630972222221</c:v>
                </c:pt>
                <c:pt idx="10161">
                  <c:v>42187.631666666639</c:v>
                </c:pt>
                <c:pt idx="10162">
                  <c:v>42187.6323611111</c:v>
                </c:pt>
                <c:pt idx="10163">
                  <c:v>42187.633055555554</c:v>
                </c:pt>
                <c:pt idx="10164">
                  <c:v>42187.633749999994</c:v>
                </c:pt>
                <c:pt idx="10165">
                  <c:v>42187.634444444448</c:v>
                </c:pt>
                <c:pt idx="10166">
                  <c:v>42187.635138888887</c:v>
                </c:pt>
                <c:pt idx="10167">
                  <c:v>42187.635833333334</c:v>
                </c:pt>
                <c:pt idx="10168">
                  <c:v>42187.63652777778</c:v>
                </c:pt>
                <c:pt idx="10169">
                  <c:v>42187.63722222222</c:v>
                </c:pt>
                <c:pt idx="10170">
                  <c:v>42187.637916666652</c:v>
                </c:pt>
                <c:pt idx="10171">
                  <c:v>42187.638611111106</c:v>
                </c:pt>
                <c:pt idx="10172">
                  <c:v>42187.639305555538</c:v>
                </c:pt>
                <c:pt idx="10173">
                  <c:v>42187.64</c:v>
                </c:pt>
                <c:pt idx="10174">
                  <c:v>42187.640694444461</c:v>
                </c:pt>
                <c:pt idx="10175">
                  <c:v>42187.641388888886</c:v>
                </c:pt>
                <c:pt idx="10176">
                  <c:v>42187.642083333325</c:v>
                </c:pt>
                <c:pt idx="10177">
                  <c:v>42187.642777777779</c:v>
                </c:pt>
                <c:pt idx="10178">
                  <c:v>42187.643472222226</c:v>
                </c:pt>
                <c:pt idx="10179">
                  <c:v>42187.644166666651</c:v>
                </c:pt>
                <c:pt idx="10180">
                  <c:v>42187.644861111105</c:v>
                </c:pt>
                <c:pt idx="10181">
                  <c:v>42187.645555555559</c:v>
                </c:pt>
                <c:pt idx="10182">
                  <c:v>42187.646250000013</c:v>
                </c:pt>
                <c:pt idx="10183">
                  <c:v>42187.646944444459</c:v>
                </c:pt>
                <c:pt idx="10184">
                  <c:v>42187.647638888891</c:v>
                </c:pt>
                <c:pt idx="10185">
                  <c:v>42187.648333333331</c:v>
                </c:pt>
                <c:pt idx="10186">
                  <c:v>42187.649027777778</c:v>
                </c:pt>
                <c:pt idx="10187">
                  <c:v>42187.649722222224</c:v>
                </c:pt>
                <c:pt idx="10188">
                  <c:v>42187.650416666664</c:v>
                </c:pt>
                <c:pt idx="10189">
                  <c:v>42187.651111111096</c:v>
                </c:pt>
                <c:pt idx="10190">
                  <c:v>42187.651805555557</c:v>
                </c:pt>
                <c:pt idx="10191">
                  <c:v>42187.652500000011</c:v>
                </c:pt>
                <c:pt idx="10192">
                  <c:v>42187.653194444443</c:v>
                </c:pt>
                <c:pt idx="10193">
                  <c:v>42187.65388888889</c:v>
                </c:pt>
                <c:pt idx="10194">
                  <c:v>42187.654583333337</c:v>
                </c:pt>
                <c:pt idx="10195">
                  <c:v>42187.655277777783</c:v>
                </c:pt>
                <c:pt idx="10196">
                  <c:v>42187.655972222223</c:v>
                </c:pt>
                <c:pt idx="10197">
                  <c:v>42187.656666666655</c:v>
                </c:pt>
                <c:pt idx="10198">
                  <c:v>42187.657361111094</c:v>
                </c:pt>
                <c:pt idx="10199">
                  <c:v>42187.658055555563</c:v>
                </c:pt>
                <c:pt idx="10200">
                  <c:v>42187.658750000002</c:v>
                </c:pt>
                <c:pt idx="10201">
                  <c:v>42187.659444444442</c:v>
                </c:pt>
                <c:pt idx="10202">
                  <c:v>42187.660138888888</c:v>
                </c:pt>
                <c:pt idx="10203">
                  <c:v>42187.660833333335</c:v>
                </c:pt>
                <c:pt idx="10204">
                  <c:v>42187.661527777775</c:v>
                </c:pt>
                <c:pt idx="10205">
                  <c:v>42187.662222222221</c:v>
                </c:pt>
                <c:pt idx="10206">
                  <c:v>42187.662916666653</c:v>
                </c:pt>
                <c:pt idx="10207">
                  <c:v>42187.6636111111</c:v>
                </c:pt>
                <c:pt idx="10208">
                  <c:v>42187.664305555554</c:v>
                </c:pt>
                <c:pt idx="10209">
                  <c:v>42187.665000000001</c:v>
                </c:pt>
                <c:pt idx="10210">
                  <c:v>42187.665694444448</c:v>
                </c:pt>
                <c:pt idx="10211">
                  <c:v>42187.666388888887</c:v>
                </c:pt>
                <c:pt idx="10212">
                  <c:v>42187.667083333319</c:v>
                </c:pt>
                <c:pt idx="10213">
                  <c:v>42187.667777777766</c:v>
                </c:pt>
                <c:pt idx="10214">
                  <c:v>42187.66847222222</c:v>
                </c:pt>
                <c:pt idx="10215">
                  <c:v>42187.669166666637</c:v>
                </c:pt>
                <c:pt idx="10216">
                  <c:v>42187.669861111084</c:v>
                </c:pt>
                <c:pt idx="10217">
                  <c:v>42187.670555555553</c:v>
                </c:pt>
                <c:pt idx="10218">
                  <c:v>42187.671249999999</c:v>
                </c:pt>
                <c:pt idx="10219">
                  <c:v>42187.671944444446</c:v>
                </c:pt>
                <c:pt idx="10220">
                  <c:v>42187.672638888893</c:v>
                </c:pt>
                <c:pt idx="10221">
                  <c:v>42187.673333333325</c:v>
                </c:pt>
                <c:pt idx="10222">
                  <c:v>42187.674027777779</c:v>
                </c:pt>
                <c:pt idx="10223">
                  <c:v>42187.674722222226</c:v>
                </c:pt>
                <c:pt idx="10224">
                  <c:v>42187.675416666651</c:v>
                </c:pt>
                <c:pt idx="10225">
                  <c:v>42187.676111111105</c:v>
                </c:pt>
                <c:pt idx="10226">
                  <c:v>42187.676805555559</c:v>
                </c:pt>
                <c:pt idx="10227">
                  <c:v>42187.677499999998</c:v>
                </c:pt>
                <c:pt idx="10228">
                  <c:v>42187.678194444459</c:v>
                </c:pt>
                <c:pt idx="10229">
                  <c:v>42187.678888888891</c:v>
                </c:pt>
                <c:pt idx="10230">
                  <c:v>42187.679583333324</c:v>
                </c:pt>
                <c:pt idx="10231">
                  <c:v>42187.680277777792</c:v>
                </c:pt>
                <c:pt idx="10232">
                  <c:v>42187.680972222232</c:v>
                </c:pt>
                <c:pt idx="10233">
                  <c:v>42187.681666666649</c:v>
                </c:pt>
                <c:pt idx="10234">
                  <c:v>42187.682361111096</c:v>
                </c:pt>
                <c:pt idx="10235">
                  <c:v>42187.683055555557</c:v>
                </c:pt>
                <c:pt idx="10236">
                  <c:v>42187.683749999997</c:v>
                </c:pt>
                <c:pt idx="10237">
                  <c:v>42187.684444444443</c:v>
                </c:pt>
                <c:pt idx="10238">
                  <c:v>42187.68513888889</c:v>
                </c:pt>
                <c:pt idx="10239">
                  <c:v>42187.685833333337</c:v>
                </c:pt>
                <c:pt idx="10240">
                  <c:v>42187.686527777783</c:v>
                </c:pt>
                <c:pt idx="10241">
                  <c:v>42187.687222222223</c:v>
                </c:pt>
                <c:pt idx="10242">
                  <c:v>42187.687916666655</c:v>
                </c:pt>
                <c:pt idx="10243">
                  <c:v>42187.688611111109</c:v>
                </c:pt>
                <c:pt idx="10244">
                  <c:v>42187.689305555556</c:v>
                </c:pt>
                <c:pt idx="10245">
                  <c:v>42187.69</c:v>
                </c:pt>
                <c:pt idx="10246">
                  <c:v>42187.690694444442</c:v>
                </c:pt>
                <c:pt idx="10247">
                  <c:v>42187.691388888874</c:v>
                </c:pt>
                <c:pt idx="10248">
                  <c:v>42187.692083333321</c:v>
                </c:pt>
                <c:pt idx="10249">
                  <c:v>42187.692777777775</c:v>
                </c:pt>
                <c:pt idx="10250">
                  <c:v>42187.693472222207</c:v>
                </c:pt>
                <c:pt idx="10251">
                  <c:v>42187.694166666639</c:v>
                </c:pt>
                <c:pt idx="10252">
                  <c:v>42187.6948611111</c:v>
                </c:pt>
                <c:pt idx="10253">
                  <c:v>42187.695555555554</c:v>
                </c:pt>
                <c:pt idx="10254">
                  <c:v>42187.696250000001</c:v>
                </c:pt>
                <c:pt idx="10255">
                  <c:v>42187.696944444448</c:v>
                </c:pt>
                <c:pt idx="10256">
                  <c:v>42187.697638888887</c:v>
                </c:pt>
                <c:pt idx="10257">
                  <c:v>42187.698333333334</c:v>
                </c:pt>
                <c:pt idx="10258">
                  <c:v>42187.699027777766</c:v>
                </c:pt>
                <c:pt idx="10259">
                  <c:v>42187.699722222198</c:v>
                </c:pt>
                <c:pt idx="10260">
                  <c:v>42187.700416666652</c:v>
                </c:pt>
                <c:pt idx="10261">
                  <c:v>42187.701111111084</c:v>
                </c:pt>
                <c:pt idx="10262">
                  <c:v>42187.701805555538</c:v>
                </c:pt>
                <c:pt idx="10263">
                  <c:v>42187.702499999999</c:v>
                </c:pt>
                <c:pt idx="10264">
                  <c:v>42187.703194444446</c:v>
                </c:pt>
                <c:pt idx="10265">
                  <c:v>42187.703888888886</c:v>
                </c:pt>
                <c:pt idx="10266">
                  <c:v>42187.704583333325</c:v>
                </c:pt>
                <c:pt idx="10267">
                  <c:v>42187.705277777779</c:v>
                </c:pt>
                <c:pt idx="10268">
                  <c:v>42187.705972222226</c:v>
                </c:pt>
                <c:pt idx="10269">
                  <c:v>42187.706666666651</c:v>
                </c:pt>
                <c:pt idx="10270">
                  <c:v>42187.707361111083</c:v>
                </c:pt>
                <c:pt idx="10271">
                  <c:v>42187.708055555559</c:v>
                </c:pt>
                <c:pt idx="10272">
                  <c:v>42187.708749999998</c:v>
                </c:pt>
                <c:pt idx="10273">
                  <c:v>42187.709444444445</c:v>
                </c:pt>
                <c:pt idx="10274">
                  <c:v>42187.710138888891</c:v>
                </c:pt>
                <c:pt idx="10275">
                  <c:v>42187.710833333331</c:v>
                </c:pt>
                <c:pt idx="10276">
                  <c:v>42187.711527777778</c:v>
                </c:pt>
                <c:pt idx="10277">
                  <c:v>42187.712222222232</c:v>
                </c:pt>
                <c:pt idx="10278">
                  <c:v>42187.712916666664</c:v>
                </c:pt>
                <c:pt idx="10279">
                  <c:v>42187.713611111096</c:v>
                </c:pt>
                <c:pt idx="10280">
                  <c:v>42187.714305555557</c:v>
                </c:pt>
                <c:pt idx="10281">
                  <c:v>42187.715000000004</c:v>
                </c:pt>
                <c:pt idx="10282">
                  <c:v>42187.715694444443</c:v>
                </c:pt>
                <c:pt idx="10283">
                  <c:v>42187.71638888889</c:v>
                </c:pt>
                <c:pt idx="10284">
                  <c:v>42187.717083333322</c:v>
                </c:pt>
                <c:pt idx="10285">
                  <c:v>42187.717777777776</c:v>
                </c:pt>
                <c:pt idx="10286">
                  <c:v>42187.718472222223</c:v>
                </c:pt>
                <c:pt idx="10287">
                  <c:v>42187.719166666648</c:v>
                </c:pt>
                <c:pt idx="10288">
                  <c:v>42187.719861111094</c:v>
                </c:pt>
                <c:pt idx="10289">
                  <c:v>42187.720555555556</c:v>
                </c:pt>
                <c:pt idx="10290">
                  <c:v>42187.721249999995</c:v>
                </c:pt>
                <c:pt idx="10291">
                  <c:v>42187.721944444434</c:v>
                </c:pt>
                <c:pt idx="10292">
                  <c:v>42187.722638888888</c:v>
                </c:pt>
                <c:pt idx="10293">
                  <c:v>42187.723333333321</c:v>
                </c:pt>
                <c:pt idx="10294">
                  <c:v>42187.724027777775</c:v>
                </c:pt>
                <c:pt idx="10295">
                  <c:v>42187.724722222207</c:v>
                </c:pt>
                <c:pt idx="10296">
                  <c:v>42187.725416666639</c:v>
                </c:pt>
                <c:pt idx="10297">
                  <c:v>42187.7261111111</c:v>
                </c:pt>
                <c:pt idx="10298">
                  <c:v>42187.726805555554</c:v>
                </c:pt>
                <c:pt idx="10299">
                  <c:v>42187.727499999994</c:v>
                </c:pt>
                <c:pt idx="10300">
                  <c:v>42187.728194444448</c:v>
                </c:pt>
                <c:pt idx="10301">
                  <c:v>42187.728888888887</c:v>
                </c:pt>
                <c:pt idx="10302">
                  <c:v>42187.729583333319</c:v>
                </c:pt>
                <c:pt idx="10303">
                  <c:v>42187.73027777778</c:v>
                </c:pt>
                <c:pt idx="10304">
                  <c:v>42187.73097222222</c:v>
                </c:pt>
                <c:pt idx="10305">
                  <c:v>42187.731666666637</c:v>
                </c:pt>
                <c:pt idx="10306">
                  <c:v>42187.732361111084</c:v>
                </c:pt>
                <c:pt idx="10307">
                  <c:v>42187.733055555538</c:v>
                </c:pt>
                <c:pt idx="10308">
                  <c:v>42187.733749999985</c:v>
                </c:pt>
                <c:pt idx="10309">
                  <c:v>42187.734444444446</c:v>
                </c:pt>
                <c:pt idx="10310">
                  <c:v>42187.735138888886</c:v>
                </c:pt>
                <c:pt idx="10311">
                  <c:v>42187.735833333325</c:v>
                </c:pt>
                <c:pt idx="10312">
                  <c:v>42187.736527777779</c:v>
                </c:pt>
                <c:pt idx="10313">
                  <c:v>42187.737222222226</c:v>
                </c:pt>
                <c:pt idx="10314">
                  <c:v>42187.737916666651</c:v>
                </c:pt>
                <c:pt idx="10315">
                  <c:v>42187.738611111105</c:v>
                </c:pt>
                <c:pt idx="10316">
                  <c:v>42187.739305555544</c:v>
                </c:pt>
                <c:pt idx="10317">
                  <c:v>42187.74</c:v>
                </c:pt>
                <c:pt idx="10318">
                  <c:v>42187.740694444459</c:v>
                </c:pt>
                <c:pt idx="10319">
                  <c:v>42187.741388888884</c:v>
                </c:pt>
                <c:pt idx="10320">
                  <c:v>42187.742083333324</c:v>
                </c:pt>
                <c:pt idx="10321">
                  <c:v>42187.742777777778</c:v>
                </c:pt>
                <c:pt idx="10322">
                  <c:v>42187.743472222224</c:v>
                </c:pt>
                <c:pt idx="10323">
                  <c:v>42187.744166666649</c:v>
                </c:pt>
                <c:pt idx="10324">
                  <c:v>42187.744861111096</c:v>
                </c:pt>
                <c:pt idx="10325">
                  <c:v>42187.745555555557</c:v>
                </c:pt>
                <c:pt idx="10326">
                  <c:v>42187.746250000011</c:v>
                </c:pt>
                <c:pt idx="10327">
                  <c:v>42187.746944444443</c:v>
                </c:pt>
                <c:pt idx="10328">
                  <c:v>42187.74763888889</c:v>
                </c:pt>
                <c:pt idx="10329">
                  <c:v>42187.748333333337</c:v>
                </c:pt>
                <c:pt idx="10330">
                  <c:v>42187.749027777776</c:v>
                </c:pt>
                <c:pt idx="10331">
                  <c:v>42187.749722222208</c:v>
                </c:pt>
                <c:pt idx="10332">
                  <c:v>42187.750416666655</c:v>
                </c:pt>
                <c:pt idx="10333">
                  <c:v>42187.751111111094</c:v>
                </c:pt>
                <c:pt idx="10334">
                  <c:v>42187.751805555556</c:v>
                </c:pt>
                <c:pt idx="10335">
                  <c:v>42187.752500000002</c:v>
                </c:pt>
                <c:pt idx="10336">
                  <c:v>42187.753194444442</c:v>
                </c:pt>
                <c:pt idx="10337">
                  <c:v>42187.753888888888</c:v>
                </c:pt>
                <c:pt idx="10338">
                  <c:v>42187.754583333335</c:v>
                </c:pt>
                <c:pt idx="10339">
                  <c:v>42187.755277777782</c:v>
                </c:pt>
                <c:pt idx="10340">
                  <c:v>42187.755972222221</c:v>
                </c:pt>
                <c:pt idx="10341">
                  <c:v>42187.756666666653</c:v>
                </c:pt>
                <c:pt idx="10342">
                  <c:v>42187.7573611111</c:v>
                </c:pt>
                <c:pt idx="10343">
                  <c:v>42187.758055555561</c:v>
                </c:pt>
                <c:pt idx="10344">
                  <c:v>42187.758750000001</c:v>
                </c:pt>
                <c:pt idx="10345">
                  <c:v>42187.759444444448</c:v>
                </c:pt>
                <c:pt idx="10346">
                  <c:v>42187.760138888887</c:v>
                </c:pt>
                <c:pt idx="10347">
                  <c:v>42187.760833333334</c:v>
                </c:pt>
                <c:pt idx="10348">
                  <c:v>42187.761527777766</c:v>
                </c:pt>
                <c:pt idx="10349">
                  <c:v>42187.76222222222</c:v>
                </c:pt>
                <c:pt idx="10350">
                  <c:v>42187.762916666652</c:v>
                </c:pt>
                <c:pt idx="10351">
                  <c:v>42187.763611111084</c:v>
                </c:pt>
                <c:pt idx="10352">
                  <c:v>42187.764305555538</c:v>
                </c:pt>
                <c:pt idx="10353">
                  <c:v>42187.764999999999</c:v>
                </c:pt>
                <c:pt idx="10354">
                  <c:v>42187.765694444446</c:v>
                </c:pt>
                <c:pt idx="10355">
                  <c:v>42187.766388888886</c:v>
                </c:pt>
                <c:pt idx="10356">
                  <c:v>42187.767083333303</c:v>
                </c:pt>
                <c:pt idx="10357">
                  <c:v>42187.767777777764</c:v>
                </c:pt>
                <c:pt idx="10358">
                  <c:v>42187.768472222226</c:v>
                </c:pt>
                <c:pt idx="10359">
                  <c:v>42187.769166666636</c:v>
                </c:pt>
                <c:pt idx="10360">
                  <c:v>42187.769861111083</c:v>
                </c:pt>
                <c:pt idx="10361">
                  <c:v>42187.770555555559</c:v>
                </c:pt>
                <c:pt idx="10362">
                  <c:v>42187.771249999998</c:v>
                </c:pt>
                <c:pt idx="10363">
                  <c:v>42187.771944444445</c:v>
                </c:pt>
                <c:pt idx="10364">
                  <c:v>42187.772638888891</c:v>
                </c:pt>
                <c:pt idx="10365">
                  <c:v>42187.773333333324</c:v>
                </c:pt>
                <c:pt idx="10366">
                  <c:v>42187.774027777778</c:v>
                </c:pt>
                <c:pt idx="10367">
                  <c:v>42187.774722222224</c:v>
                </c:pt>
                <c:pt idx="10368">
                  <c:v>42187.775416666649</c:v>
                </c:pt>
                <c:pt idx="10369">
                  <c:v>42187.776111111096</c:v>
                </c:pt>
                <c:pt idx="10370">
                  <c:v>42187.776805555557</c:v>
                </c:pt>
                <c:pt idx="10371">
                  <c:v>42187.777499999997</c:v>
                </c:pt>
                <c:pt idx="10372">
                  <c:v>42187.778194444443</c:v>
                </c:pt>
                <c:pt idx="10373">
                  <c:v>42187.77888888889</c:v>
                </c:pt>
                <c:pt idx="10374">
                  <c:v>42187.779583333322</c:v>
                </c:pt>
                <c:pt idx="10375">
                  <c:v>42187.780277777783</c:v>
                </c:pt>
                <c:pt idx="10376">
                  <c:v>42187.780972222223</c:v>
                </c:pt>
                <c:pt idx="10377">
                  <c:v>42187.781666666648</c:v>
                </c:pt>
                <c:pt idx="10378">
                  <c:v>42187.782361111094</c:v>
                </c:pt>
                <c:pt idx="10379">
                  <c:v>42187.783055555556</c:v>
                </c:pt>
                <c:pt idx="10380">
                  <c:v>42187.783749999995</c:v>
                </c:pt>
                <c:pt idx="10381">
                  <c:v>42187.784444444442</c:v>
                </c:pt>
                <c:pt idx="10382">
                  <c:v>42187.785138888888</c:v>
                </c:pt>
                <c:pt idx="10383">
                  <c:v>42187.785833333335</c:v>
                </c:pt>
                <c:pt idx="10384">
                  <c:v>42187.786527777782</c:v>
                </c:pt>
                <c:pt idx="10385">
                  <c:v>42187.787222222221</c:v>
                </c:pt>
                <c:pt idx="10386">
                  <c:v>42187.787916666653</c:v>
                </c:pt>
                <c:pt idx="10387">
                  <c:v>42187.788611111115</c:v>
                </c:pt>
                <c:pt idx="10388">
                  <c:v>42187.789305555554</c:v>
                </c:pt>
                <c:pt idx="10389">
                  <c:v>42187.79</c:v>
                </c:pt>
                <c:pt idx="10390">
                  <c:v>42187.790694444448</c:v>
                </c:pt>
                <c:pt idx="10391">
                  <c:v>42187.791388888872</c:v>
                </c:pt>
                <c:pt idx="10392">
                  <c:v>42187.792083333319</c:v>
                </c:pt>
                <c:pt idx="10393">
                  <c:v>42187.792777777766</c:v>
                </c:pt>
                <c:pt idx="10394">
                  <c:v>42187.793472222198</c:v>
                </c:pt>
                <c:pt idx="10395">
                  <c:v>42187.794166666637</c:v>
                </c:pt>
                <c:pt idx="10396">
                  <c:v>42187.794861111084</c:v>
                </c:pt>
                <c:pt idx="10397">
                  <c:v>42187.795555555538</c:v>
                </c:pt>
                <c:pt idx="10398">
                  <c:v>42187.796249999999</c:v>
                </c:pt>
                <c:pt idx="10399">
                  <c:v>42187.796944444446</c:v>
                </c:pt>
                <c:pt idx="10400">
                  <c:v>42187.797638888886</c:v>
                </c:pt>
                <c:pt idx="10401">
                  <c:v>42187.798333333325</c:v>
                </c:pt>
                <c:pt idx="10402">
                  <c:v>42187.799027777764</c:v>
                </c:pt>
                <c:pt idx="10403">
                  <c:v>42187.799722222204</c:v>
                </c:pt>
                <c:pt idx="10404">
                  <c:v>42187.800416666665</c:v>
                </c:pt>
                <c:pt idx="10405">
                  <c:v>42187.801111111105</c:v>
                </c:pt>
                <c:pt idx="10406">
                  <c:v>42187.801805555559</c:v>
                </c:pt>
                <c:pt idx="10407">
                  <c:v>42187.802500000013</c:v>
                </c:pt>
                <c:pt idx="10408">
                  <c:v>42187.803194444459</c:v>
                </c:pt>
                <c:pt idx="10409">
                  <c:v>42187.803888888891</c:v>
                </c:pt>
                <c:pt idx="10410">
                  <c:v>42187.804583333331</c:v>
                </c:pt>
                <c:pt idx="10411">
                  <c:v>42187.805277777792</c:v>
                </c:pt>
                <c:pt idx="10412">
                  <c:v>42187.805972222232</c:v>
                </c:pt>
                <c:pt idx="10413">
                  <c:v>42187.806666666664</c:v>
                </c:pt>
                <c:pt idx="10414">
                  <c:v>42187.807361111096</c:v>
                </c:pt>
                <c:pt idx="10415">
                  <c:v>42187.808055555572</c:v>
                </c:pt>
                <c:pt idx="10416">
                  <c:v>42187.808750000011</c:v>
                </c:pt>
                <c:pt idx="10417">
                  <c:v>42187.809444444443</c:v>
                </c:pt>
                <c:pt idx="10418">
                  <c:v>42187.810138888904</c:v>
                </c:pt>
                <c:pt idx="10419">
                  <c:v>42187.810833333351</c:v>
                </c:pt>
                <c:pt idx="10420">
                  <c:v>42187.811527777783</c:v>
                </c:pt>
                <c:pt idx="10421">
                  <c:v>42187.812222222237</c:v>
                </c:pt>
                <c:pt idx="10422">
                  <c:v>42187.812916666669</c:v>
                </c:pt>
                <c:pt idx="10423">
                  <c:v>42187.813611111109</c:v>
                </c:pt>
                <c:pt idx="10424">
                  <c:v>42187.814305555563</c:v>
                </c:pt>
                <c:pt idx="10425">
                  <c:v>42187.815000000002</c:v>
                </c:pt>
                <c:pt idx="10426">
                  <c:v>42187.815694444456</c:v>
                </c:pt>
                <c:pt idx="10427">
                  <c:v>42187.816388888903</c:v>
                </c:pt>
                <c:pt idx="10428">
                  <c:v>42187.817083333335</c:v>
                </c:pt>
                <c:pt idx="10429">
                  <c:v>42187.817777777782</c:v>
                </c:pt>
                <c:pt idx="10430">
                  <c:v>42187.818472222236</c:v>
                </c:pt>
                <c:pt idx="10431">
                  <c:v>42187.819166666653</c:v>
                </c:pt>
                <c:pt idx="10432">
                  <c:v>42187.819861111115</c:v>
                </c:pt>
                <c:pt idx="10433">
                  <c:v>42187.820555555561</c:v>
                </c:pt>
                <c:pt idx="10434">
                  <c:v>42187.821250000001</c:v>
                </c:pt>
                <c:pt idx="10435">
                  <c:v>42187.821944444448</c:v>
                </c:pt>
                <c:pt idx="10436">
                  <c:v>42187.822638888902</c:v>
                </c:pt>
                <c:pt idx="10437">
                  <c:v>42187.823333333334</c:v>
                </c:pt>
                <c:pt idx="10438">
                  <c:v>42187.82402777778</c:v>
                </c:pt>
                <c:pt idx="10439">
                  <c:v>42187.82472222222</c:v>
                </c:pt>
                <c:pt idx="10440">
                  <c:v>42187.825416666652</c:v>
                </c:pt>
                <c:pt idx="10441">
                  <c:v>42187.826111111106</c:v>
                </c:pt>
                <c:pt idx="10442">
                  <c:v>42187.826805555553</c:v>
                </c:pt>
                <c:pt idx="10443">
                  <c:v>42187.827499999999</c:v>
                </c:pt>
                <c:pt idx="10444">
                  <c:v>42187.828194444461</c:v>
                </c:pt>
                <c:pt idx="10445">
                  <c:v>42187.828888888893</c:v>
                </c:pt>
                <c:pt idx="10446">
                  <c:v>42187.829583333325</c:v>
                </c:pt>
                <c:pt idx="10447">
                  <c:v>42187.830277777794</c:v>
                </c:pt>
                <c:pt idx="10448">
                  <c:v>42187.830972222233</c:v>
                </c:pt>
                <c:pt idx="10449">
                  <c:v>42187.831666666651</c:v>
                </c:pt>
                <c:pt idx="10450">
                  <c:v>42187.832361111105</c:v>
                </c:pt>
                <c:pt idx="10451">
                  <c:v>42187.833055555559</c:v>
                </c:pt>
                <c:pt idx="10452">
                  <c:v>42187.833749999998</c:v>
                </c:pt>
                <c:pt idx="10453">
                  <c:v>42187.834444444459</c:v>
                </c:pt>
                <c:pt idx="10454">
                  <c:v>42187.835138888891</c:v>
                </c:pt>
                <c:pt idx="10455">
                  <c:v>42187.835833333331</c:v>
                </c:pt>
                <c:pt idx="10456">
                  <c:v>42187.836527777792</c:v>
                </c:pt>
                <c:pt idx="10457">
                  <c:v>42187.837222222232</c:v>
                </c:pt>
                <c:pt idx="10458">
                  <c:v>42187.837916666664</c:v>
                </c:pt>
                <c:pt idx="10459">
                  <c:v>42187.83861111111</c:v>
                </c:pt>
                <c:pt idx="10460">
                  <c:v>42187.839305555557</c:v>
                </c:pt>
                <c:pt idx="10461">
                  <c:v>42187.840000000011</c:v>
                </c:pt>
                <c:pt idx="10462">
                  <c:v>42187.840694444465</c:v>
                </c:pt>
                <c:pt idx="10463">
                  <c:v>42187.84138888889</c:v>
                </c:pt>
                <c:pt idx="10464">
                  <c:v>42187.842083333337</c:v>
                </c:pt>
                <c:pt idx="10465">
                  <c:v>42187.842777777783</c:v>
                </c:pt>
                <c:pt idx="10466">
                  <c:v>42187.843472222223</c:v>
                </c:pt>
                <c:pt idx="10467">
                  <c:v>42187.844166666655</c:v>
                </c:pt>
                <c:pt idx="10468">
                  <c:v>42187.844861111109</c:v>
                </c:pt>
                <c:pt idx="10469">
                  <c:v>42187.845555555563</c:v>
                </c:pt>
                <c:pt idx="10470">
                  <c:v>42187.846250000017</c:v>
                </c:pt>
                <c:pt idx="10471">
                  <c:v>42187.846944444456</c:v>
                </c:pt>
                <c:pt idx="10472">
                  <c:v>42187.847638888903</c:v>
                </c:pt>
                <c:pt idx="10473">
                  <c:v>42187.848333333342</c:v>
                </c:pt>
                <c:pt idx="10474">
                  <c:v>42187.849027777782</c:v>
                </c:pt>
                <c:pt idx="10475">
                  <c:v>42187.849722222221</c:v>
                </c:pt>
                <c:pt idx="10476">
                  <c:v>42187.850416666668</c:v>
                </c:pt>
                <c:pt idx="10477">
                  <c:v>42187.851111111115</c:v>
                </c:pt>
                <c:pt idx="10478">
                  <c:v>42187.851805555561</c:v>
                </c:pt>
                <c:pt idx="10479">
                  <c:v>42187.852500000015</c:v>
                </c:pt>
                <c:pt idx="10480">
                  <c:v>42187.853194444469</c:v>
                </c:pt>
                <c:pt idx="10481">
                  <c:v>42187.853888888902</c:v>
                </c:pt>
                <c:pt idx="10482">
                  <c:v>42187.854583333341</c:v>
                </c:pt>
                <c:pt idx="10483">
                  <c:v>42187.855277777795</c:v>
                </c:pt>
                <c:pt idx="10484">
                  <c:v>42187.855972222234</c:v>
                </c:pt>
                <c:pt idx="10485">
                  <c:v>42187.856666666667</c:v>
                </c:pt>
                <c:pt idx="10486">
                  <c:v>42187.857361111106</c:v>
                </c:pt>
                <c:pt idx="10487">
                  <c:v>42187.858055555567</c:v>
                </c:pt>
                <c:pt idx="10488">
                  <c:v>42187.858750000014</c:v>
                </c:pt>
                <c:pt idx="10489">
                  <c:v>42187.859444444461</c:v>
                </c:pt>
                <c:pt idx="10490">
                  <c:v>42187.860138888893</c:v>
                </c:pt>
                <c:pt idx="10491">
                  <c:v>42187.860833333332</c:v>
                </c:pt>
                <c:pt idx="10492">
                  <c:v>42187.861527777779</c:v>
                </c:pt>
                <c:pt idx="10493">
                  <c:v>42187.862222222233</c:v>
                </c:pt>
                <c:pt idx="10494">
                  <c:v>42187.862916666665</c:v>
                </c:pt>
                <c:pt idx="10495">
                  <c:v>42187.863611111105</c:v>
                </c:pt>
                <c:pt idx="10496">
                  <c:v>42187.864305555559</c:v>
                </c:pt>
                <c:pt idx="10497">
                  <c:v>42187.865000000005</c:v>
                </c:pt>
                <c:pt idx="10498">
                  <c:v>42187.865694444459</c:v>
                </c:pt>
                <c:pt idx="10499">
                  <c:v>42187.866388888891</c:v>
                </c:pt>
                <c:pt idx="10500">
                  <c:v>42187.867083333324</c:v>
                </c:pt>
                <c:pt idx="10501">
                  <c:v>42187.867777777778</c:v>
                </c:pt>
                <c:pt idx="10502">
                  <c:v>42187.868472222232</c:v>
                </c:pt>
                <c:pt idx="10503">
                  <c:v>42187.869166666649</c:v>
                </c:pt>
                <c:pt idx="10504">
                  <c:v>42187.869861111096</c:v>
                </c:pt>
                <c:pt idx="10505">
                  <c:v>42187.870555555572</c:v>
                </c:pt>
                <c:pt idx="10506">
                  <c:v>42187.871250000011</c:v>
                </c:pt>
                <c:pt idx="10507">
                  <c:v>42187.871944444443</c:v>
                </c:pt>
                <c:pt idx="10508">
                  <c:v>42187.872638888904</c:v>
                </c:pt>
                <c:pt idx="10509">
                  <c:v>42187.873333333337</c:v>
                </c:pt>
                <c:pt idx="10510">
                  <c:v>42187.874027777783</c:v>
                </c:pt>
                <c:pt idx="10511">
                  <c:v>42187.874722222223</c:v>
                </c:pt>
                <c:pt idx="10512">
                  <c:v>42187.875416666655</c:v>
                </c:pt>
                <c:pt idx="10513">
                  <c:v>42187.876111111109</c:v>
                </c:pt>
                <c:pt idx="10514">
                  <c:v>42187.876805555563</c:v>
                </c:pt>
                <c:pt idx="10515">
                  <c:v>42187.877500000002</c:v>
                </c:pt>
                <c:pt idx="10516">
                  <c:v>42187.878194444456</c:v>
                </c:pt>
                <c:pt idx="10517">
                  <c:v>42187.878888888903</c:v>
                </c:pt>
                <c:pt idx="10518">
                  <c:v>42187.879583333335</c:v>
                </c:pt>
                <c:pt idx="10519">
                  <c:v>42187.880277777796</c:v>
                </c:pt>
                <c:pt idx="10520">
                  <c:v>42187.880972222236</c:v>
                </c:pt>
                <c:pt idx="10521">
                  <c:v>42187.881666666653</c:v>
                </c:pt>
                <c:pt idx="10522">
                  <c:v>42187.882361111115</c:v>
                </c:pt>
                <c:pt idx="10523">
                  <c:v>42187.883055555561</c:v>
                </c:pt>
                <c:pt idx="10524">
                  <c:v>42187.883750000001</c:v>
                </c:pt>
                <c:pt idx="10525">
                  <c:v>42187.884444444469</c:v>
                </c:pt>
                <c:pt idx="10526">
                  <c:v>42187.885138888902</c:v>
                </c:pt>
                <c:pt idx="10527">
                  <c:v>42187.885833333341</c:v>
                </c:pt>
                <c:pt idx="10528">
                  <c:v>42187.886527777795</c:v>
                </c:pt>
                <c:pt idx="10529">
                  <c:v>42187.887222222234</c:v>
                </c:pt>
                <c:pt idx="10530">
                  <c:v>42187.887916666667</c:v>
                </c:pt>
                <c:pt idx="10531">
                  <c:v>42187.888611111113</c:v>
                </c:pt>
                <c:pt idx="10532">
                  <c:v>42187.889305555553</c:v>
                </c:pt>
                <c:pt idx="10533">
                  <c:v>42187.89</c:v>
                </c:pt>
                <c:pt idx="10534">
                  <c:v>42187.890694444461</c:v>
                </c:pt>
                <c:pt idx="10535">
                  <c:v>42187.891388888886</c:v>
                </c:pt>
                <c:pt idx="10536">
                  <c:v>42187.892083333325</c:v>
                </c:pt>
                <c:pt idx="10537">
                  <c:v>42187.892777777779</c:v>
                </c:pt>
                <c:pt idx="10538">
                  <c:v>42187.893472222226</c:v>
                </c:pt>
                <c:pt idx="10539">
                  <c:v>42187.894166666651</c:v>
                </c:pt>
                <c:pt idx="10540">
                  <c:v>42187.894861111105</c:v>
                </c:pt>
                <c:pt idx="10541">
                  <c:v>42187.895555555559</c:v>
                </c:pt>
                <c:pt idx="10542">
                  <c:v>42187.896250000013</c:v>
                </c:pt>
                <c:pt idx="10543">
                  <c:v>42187.896944444459</c:v>
                </c:pt>
                <c:pt idx="10544">
                  <c:v>42187.897638888891</c:v>
                </c:pt>
                <c:pt idx="10545">
                  <c:v>42187.898333333331</c:v>
                </c:pt>
                <c:pt idx="10546">
                  <c:v>42187.899027777778</c:v>
                </c:pt>
                <c:pt idx="10547">
                  <c:v>42187.899722222224</c:v>
                </c:pt>
                <c:pt idx="10548">
                  <c:v>42187.900416666664</c:v>
                </c:pt>
                <c:pt idx="10549">
                  <c:v>42187.901111111096</c:v>
                </c:pt>
                <c:pt idx="10550">
                  <c:v>42187.901805555557</c:v>
                </c:pt>
                <c:pt idx="10551">
                  <c:v>42187.902500000011</c:v>
                </c:pt>
                <c:pt idx="10552">
                  <c:v>42187.903194444443</c:v>
                </c:pt>
                <c:pt idx="10553">
                  <c:v>42187.90388888889</c:v>
                </c:pt>
                <c:pt idx="10554">
                  <c:v>42187.904583333337</c:v>
                </c:pt>
                <c:pt idx="10555">
                  <c:v>42187.905277777783</c:v>
                </c:pt>
                <c:pt idx="10556">
                  <c:v>42187.905972222223</c:v>
                </c:pt>
                <c:pt idx="10557">
                  <c:v>42187.906666666655</c:v>
                </c:pt>
                <c:pt idx="10558">
                  <c:v>42187.907361111094</c:v>
                </c:pt>
                <c:pt idx="10559">
                  <c:v>42187.908055555563</c:v>
                </c:pt>
                <c:pt idx="10560">
                  <c:v>42187.908750000002</c:v>
                </c:pt>
                <c:pt idx="10561">
                  <c:v>42187.909444444442</c:v>
                </c:pt>
                <c:pt idx="10562">
                  <c:v>42187.910138888903</c:v>
                </c:pt>
                <c:pt idx="10563">
                  <c:v>42187.910833333342</c:v>
                </c:pt>
                <c:pt idx="10564">
                  <c:v>42187.911527777782</c:v>
                </c:pt>
                <c:pt idx="10565">
                  <c:v>42187.912222222236</c:v>
                </c:pt>
                <c:pt idx="10566">
                  <c:v>42187.912916666668</c:v>
                </c:pt>
                <c:pt idx="10567">
                  <c:v>42187.913611111115</c:v>
                </c:pt>
                <c:pt idx="10568">
                  <c:v>42187.914305555561</c:v>
                </c:pt>
                <c:pt idx="10569">
                  <c:v>42187.915000000001</c:v>
                </c:pt>
                <c:pt idx="10570">
                  <c:v>42187.915694444469</c:v>
                </c:pt>
                <c:pt idx="10571">
                  <c:v>42187.916388888902</c:v>
                </c:pt>
                <c:pt idx="10572">
                  <c:v>42187.917083333334</c:v>
                </c:pt>
                <c:pt idx="10573">
                  <c:v>42187.91777777778</c:v>
                </c:pt>
                <c:pt idx="10574">
                  <c:v>42187.918472222234</c:v>
                </c:pt>
                <c:pt idx="10575">
                  <c:v>42187.919166666652</c:v>
                </c:pt>
                <c:pt idx="10576">
                  <c:v>42187.919861111106</c:v>
                </c:pt>
                <c:pt idx="10577">
                  <c:v>42187.920555555553</c:v>
                </c:pt>
                <c:pt idx="10578">
                  <c:v>42187.921249999999</c:v>
                </c:pt>
                <c:pt idx="10579">
                  <c:v>42187.921944444446</c:v>
                </c:pt>
                <c:pt idx="10580">
                  <c:v>42187.922638888893</c:v>
                </c:pt>
                <c:pt idx="10581">
                  <c:v>42187.923333333325</c:v>
                </c:pt>
                <c:pt idx="10582">
                  <c:v>42187.924027777779</c:v>
                </c:pt>
                <c:pt idx="10583">
                  <c:v>42187.924722222226</c:v>
                </c:pt>
                <c:pt idx="10584">
                  <c:v>42187.925416666651</c:v>
                </c:pt>
                <c:pt idx="10585">
                  <c:v>42187.926111111105</c:v>
                </c:pt>
                <c:pt idx="10586">
                  <c:v>42187.926805555559</c:v>
                </c:pt>
                <c:pt idx="10587">
                  <c:v>42187.927499999998</c:v>
                </c:pt>
                <c:pt idx="10588">
                  <c:v>42187.928194444459</c:v>
                </c:pt>
                <c:pt idx="10589">
                  <c:v>42187.928888888891</c:v>
                </c:pt>
                <c:pt idx="10590">
                  <c:v>42187.929583333324</c:v>
                </c:pt>
                <c:pt idx="10591">
                  <c:v>42187.930277777792</c:v>
                </c:pt>
                <c:pt idx="10592">
                  <c:v>42187.930972222232</c:v>
                </c:pt>
                <c:pt idx="10593">
                  <c:v>42187.931666666649</c:v>
                </c:pt>
                <c:pt idx="10594">
                  <c:v>42187.932361111096</c:v>
                </c:pt>
                <c:pt idx="10595">
                  <c:v>42187.933055555557</c:v>
                </c:pt>
                <c:pt idx="10596">
                  <c:v>42187.933749999997</c:v>
                </c:pt>
                <c:pt idx="10597">
                  <c:v>42187.934444444443</c:v>
                </c:pt>
                <c:pt idx="10598">
                  <c:v>42187.93513888889</c:v>
                </c:pt>
                <c:pt idx="10599">
                  <c:v>42187.935833333337</c:v>
                </c:pt>
                <c:pt idx="10600">
                  <c:v>42187.936527777783</c:v>
                </c:pt>
                <c:pt idx="10601">
                  <c:v>42187.937222222223</c:v>
                </c:pt>
                <c:pt idx="10602">
                  <c:v>42187.937916666655</c:v>
                </c:pt>
                <c:pt idx="10603">
                  <c:v>42187.938611111109</c:v>
                </c:pt>
                <c:pt idx="10604">
                  <c:v>42187.939305555556</c:v>
                </c:pt>
                <c:pt idx="10605">
                  <c:v>42187.94</c:v>
                </c:pt>
                <c:pt idx="10606">
                  <c:v>42187.940694444456</c:v>
                </c:pt>
                <c:pt idx="10607">
                  <c:v>42187.941388888888</c:v>
                </c:pt>
                <c:pt idx="10608">
                  <c:v>42187.942083333335</c:v>
                </c:pt>
                <c:pt idx="10609">
                  <c:v>42187.942777777782</c:v>
                </c:pt>
                <c:pt idx="10610">
                  <c:v>42187.943472222221</c:v>
                </c:pt>
                <c:pt idx="10611">
                  <c:v>42187.944166666653</c:v>
                </c:pt>
                <c:pt idx="10612">
                  <c:v>42187.944861111115</c:v>
                </c:pt>
                <c:pt idx="10613">
                  <c:v>42187.945555555561</c:v>
                </c:pt>
                <c:pt idx="10614">
                  <c:v>42187.946250000015</c:v>
                </c:pt>
                <c:pt idx="10615">
                  <c:v>42187.946944444469</c:v>
                </c:pt>
                <c:pt idx="10616">
                  <c:v>42187.947638888902</c:v>
                </c:pt>
                <c:pt idx="10617">
                  <c:v>42187.948333333341</c:v>
                </c:pt>
                <c:pt idx="10618">
                  <c:v>42187.94902777778</c:v>
                </c:pt>
                <c:pt idx="10619">
                  <c:v>42187.94972222222</c:v>
                </c:pt>
                <c:pt idx="10620">
                  <c:v>42187.950416666667</c:v>
                </c:pt>
                <c:pt idx="10621">
                  <c:v>42187.951111111106</c:v>
                </c:pt>
                <c:pt idx="10622">
                  <c:v>42187.951805555553</c:v>
                </c:pt>
                <c:pt idx="10623">
                  <c:v>42187.952500000014</c:v>
                </c:pt>
                <c:pt idx="10624">
                  <c:v>42187.953194444461</c:v>
                </c:pt>
                <c:pt idx="10625">
                  <c:v>42187.953888888893</c:v>
                </c:pt>
                <c:pt idx="10626">
                  <c:v>42187.954583333332</c:v>
                </c:pt>
                <c:pt idx="10627">
                  <c:v>42187.955277777794</c:v>
                </c:pt>
                <c:pt idx="10628">
                  <c:v>42187.955972222233</c:v>
                </c:pt>
                <c:pt idx="10629">
                  <c:v>42187.956666666665</c:v>
                </c:pt>
                <c:pt idx="10630">
                  <c:v>42187.957361111105</c:v>
                </c:pt>
                <c:pt idx="10631">
                  <c:v>42187.958055555573</c:v>
                </c:pt>
                <c:pt idx="10632">
                  <c:v>42187.958750000013</c:v>
                </c:pt>
                <c:pt idx="10633">
                  <c:v>42187.959444444459</c:v>
                </c:pt>
                <c:pt idx="10634">
                  <c:v>42187.960138888891</c:v>
                </c:pt>
                <c:pt idx="10635">
                  <c:v>42187.960833333331</c:v>
                </c:pt>
                <c:pt idx="10636">
                  <c:v>42187.961527777778</c:v>
                </c:pt>
                <c:pt idx="10637">
                  <c:v>42187.962222222232</c:v>
                </c:pt>
                <c:pt idx="10638">
                  <c:v>42187.962916666664</c:v>
                </c:pt>
                <c:pt idx="10639">
                  <c:v>42187.963611111096</c:v>
                </c:pt>
                <c:pt idx="10640">
                  <c:v>42187.964305555557</c:v>
                </c:pt>
                <c:pt idx="10641">
                  <c:v>42187.965000000004</c:v>
                </c:pt>
                <c:pt idx="10642">
                  <c:v>42187.965694444443</c:v>
                </c:pt>
                <c:pt idx="10643">
                  <c:v>42187.96638888889</c:v>
                </c:pt>
                <c:pt idx="10644">
                  <c:v>42187.967083333322</c:v>
                </c:pt>
                <c:pt idx="10645">
                  <c:v>42187.967777777776</c:v>
                </c:pt>
                <c:pt idx="10646">
                  <c:v>42187.968472222223</c:v>
                </c:pt>
                <c:pt idx="10647">
                  <c:v>42187.969166666648</c:v>
                </c:pt>
                <c:pt idx="10648">
                  <c:v>42187.969861111094</c:v>
                </c:pt>
                <c:pt idx="10649">
                  <c:v>42187.970555555563</c:v>
                </c:pt>
                <c:pt idx="10650">
                  <c:v>42187.971250000002</c:v>
                </c:pt>
                <c:pt idx="10651">
                  <c:v>42187.971944444442</c:v>
                </c:pt>
                <c:pt idx="10652">
                  <c:v>42187.972638888903</c:v>
                </c:pt>
                <c:pt idx="10653">
                  <c:v>42187.973333333335</c:v>
                </c:pt>
                <c:pt idx="10654">
                  <c:v>42187.974027777782</c:v>
                </c:pt>
                <c:pt idx="10655">
                  <c:v>42187.974722222221</c:v>
                </c:pt>
                <c:pt idx="10656">
                  <c:v>42187.975416666653</c:v>
                </c:pt>
                <c:pt idx="10657">
                  <c:v>42187.976111111115</c:v>
                </c:pt>
                <c:pt idx="10658">
                  <c:v>42187.976805555561</c:v>
                </c:pt>
                <c:pt idx="10659">
                  <c:v>42187.977500000001</c:v>
                </c:pt>
                <c:pt idx="10660">
                  <c:v>42187.978194444469</c:v>
                </c:pt>
                <c:pt idx="10661">
                  <c:v>42187.978888888902</c:v>
                </c:pt>
                <c:pt idx="10662">
                  <c:v>42187.979583333334</c:v>
                </c:pt>
                <c:pt idx="10663">
                  <c:v>42187.980277777795</c:v>
                </c:pt>
                <c:pt idx="10664">
                  <c:v>42187.980972222234</c:v>
                </c:pt>
                <c:pt idx="10665">
                  <c:v>42187.981666666652</c:v>
                </c:pt>
                <c:pt idx="10666">
                  <c:v>42187.982361111106</c:v>
                </c:pt>
                <c:pt idx="10667">
                  <c:v>42187.983055555553</c:v>
                </c:pt>
                <c:pt idx="10668">
                  <c:v>42187.983749999999</c:v>
                </c:pt>
                <c:pt idx="10669">
                  <c:v>42187.984444444461</c:v>
                </c:pt>
                <c:pt idx="10670">
                  <c:v>42187.985138888893</c:v>
                </c:pt>
                <c:pt idx="10671">
                  <c:v>42187.985833333332</c:v>
                </c:pt>
                <c:pt idx="10672">
                  <c:v>42187.986527777794</c:v>
                </c:pt>
                <c:pt idx="10673">
                  <c:v>42187.987222222233</c:v>
                </c:pt>
                <c:pt idx="10674">
                  <c:v>42187.987916666665</c:v>
                </c:pt>
                <c:pt idx="10675">
                  <c:v>42187.988611111112</c:v>
                </c:pt>
                <c:pt idx="10676">
                  <c:v>42187.989305555559</c:v>
                </c:pt>
                <c:pt idx="10677">
                  <c:v>42187.99</c:v>
                </c:pt>
                <c:pt idx="10678">
                  <c:v>42187.990694444459</c:v>
                </c:pt>
                <c:pt idx="10679">
                  <c:v>42187.991388888884</c:v>
                </c:pt>
                <c:pt idx="10680">
                  <c:v>42187.992083333324</c:v>
                </c:pt>
                <c:pt idx="10681">
                  <c:v>42187.992777777778</c:v>
                </c:pt>
                <c:pt idx="10682">
                  <c:v>42187.993472222224</c:v>
                </c:pt>
                <c:pt idx="10683">
                  <c:v>42187.994166666649</c:v>
                </c:pt>
                <c:pt idx="10684">
                  <c:v>42187.994861111096</c:v>
                </c:pt>
                <c:pt idx="10685">
                  <c:v>42187.995555555557</c:v>
                </c:pt>
                <c:pt idx="10686">
                  <c:v>42187.996250000011</c:v>
                </c:pt>
                <c:pt idx="10687">
                  <c:v>42187.996944444443</c:v>
                </c:pt>
                <c:pt idx="10688">
                  <c:v>42187.99763888889</c:v>
                </c:pt>
                <c:pt idx="10689">
                  <c:v>42187.998333333337</c:v>
                </c:pt>
                <c:pt idx="10690">
                  <c:v>42187.999027777776</c:v>
                </c:pt>
                <c:pt idx="10691">
                  <c:v>42187.999722222208</c:v>
                </c:pt>
                <c:pt idx="10692">
                  <c:v>42188.000416666655</c:v>
                </c:pt>
                <c:pt idx="10693">
                  <c:v>42188.001111111094</c:v>
                </c:pt>
                <c:pt idx="10694">
                  <c:v>42188.001805555556</c:v>
                </c:pt>
                <c:pt idx="10695">
                  <c:v>42188.002500000002</c:v>
                </c:pt>
                <c:pt idx="10696">
                  <c:v>42188.003194444442</c:v>
                </c:pt>
                <c:pt idx="10697">
                  <c:v>42188.003888888888</c:v>
                </c:pt>
                <c:pt idx="10698">
                  <c:v>42188.004583333335</c:v>
                </c:pt>
                <c:pt idx="10699">
                  <c:v>42188.005277777782</c:v>
                </c:pt>
                <c:pt idx="10700">
                  <c:v>42188.005972222221</c:v>
                </c:pt>
                <c:pt idx="10701">
                  <c:v>42188.006666666653</c:v>
                </c:pt>
                <c:pt idx="10702">
                  <c:v>42188.0073611111</c:v>
                </c:pt>
                <c:pt idx="10703">
                  <c:v>42188.008055555561</c:v>
                </c:pt>
                <c:pt idx="10704">
                  <c:v>42188.008750000001</c:v>
                </c:pt>
                <c:pt idx="10705">
                  <c:v>42188.009444444448</c:v>
                </c:pt>
                <c:pt idx="10706">
                  <c:v>42188.010138888902</c:v>
                </c:pt>
                <c:pt idx="10707">
                  <c:v>42188.010833333341</c:v>
                </c:pt>
                <c:pt idx="10708">
                  <c:v>42188.01152777778</c:v>
                </c:pt>
                <c:pt idx="10709">
                  <c:v>42188.012222222234</c:v>
                </c:pt>
                <c:pt idx="10710">
                  <c:v>42188.012916666667</c:v>
                </c:pt>
                <c:pt idx="10711">
                  <c:v>42188.013611111106</c:v>
                </c:pt>
                <c:pt idx="10712">
                  <c:v>42188.014305555553</c:v>
                </c:pt>
                <c:pt idx="10713">
                  <c:v>42188.015000000007</c:v>
                </c:pt>
                <c:pt idx="10714">
                  <c:v>42188.015694444461</c:v>
                </c:pt>
                <c:pt idx="10715">
                  <c:v>42188.016388888893</c:v>
                </c:pt>
                <c:pt idx="10716">
                  <c:v>42188.017083333325</c:v>
                </c:pt>
                <c:pt idx="10717">
                  <c:v>42188.017777777779</c:v>
                </c:pt>
                <c:pt idx="10718">
                  <c:v>42188.018472222233</c:v>
                </c:pt>
                <c:pt idx="10719">
                  <c:v>42188.019166666651</c:v>
                </c:pt>
                <c:pt idx="10720">
                  <c:v>42188.019861111105</c:v>
                </c:pt>
                <c:pt idx="10721">
                  <c:v>42188.020555555559</c:v>
                </c:pt>
                <c:pt idx="10722">
                  <c:v>42188.021249999998</c:v>
                </c:pt>
                <c:pt idx="10723">
                  <c:v>42188.021944444445</c:v>
                </c:pt>
                <c:pt idx="10724">
                  <c:v>42188.022638888891</c:v>
                </c:pt>
                <c:pt idx="10725">
                  <c:v>42188.023333333324</c:v>
                </c:pt>
                <c:pt idx="10726">
                  <c:v>42188.024027777778</c:v>
                </c:pt>
                <c:pt idx="10727">
                  <c:v>42188.024722222224</c:v>
                </c:pt>
                <c:pt idx="10728">
                  <c:v>42188.025416666649</c:v>
                </c:pt>
                <c:pt idx="10729">
                  <c:v>42188.026111111096</c:v>
                </c:pt>
                <c:pt idx="10730">
                  <c:v>42188.026805555557</c:v>
                </c:pt>
                <c:pt idx="10731">
                  <c:v>42188.027499999997</c:v>
                </c:pt>
                <c:pt idx="10732">
                  <c:v>42188.028194444443</c:v>
                </c:pt>
                <c:pt idx="10733">
                  <c:v>42188.02888888889</c:v>
                </c:pt>
                <c:pt idx="10734">
                  <c:v>42188.029583333322</c:v>
                </c:pt>
                <c:pt idx="10735">
                  <c:v>42188.030277777783</c:v>
                </c:pt>
                <c:pt idx="10736">
                  <c:v>42188.030972222223</c:v>
                </c:pt>
                <c:pt idx="10737">
                  <c:v>42188.031666666648</c:v>
                </c:pt>
                <c:pt idx="10738">
                  <c:v>42188.032361111094</c:v>
                </c:pt>
                <c:pt idx="10739">
                  <c:v>42188.033055555556</c:v>
                </c:pt>
                <c:pt idx="10740">
                  <c:v>42188.033749999995</c:v>
                </c:pt>
                <c:pt idx="10741">
                  <c:v>42188.034444444442</c:v>
                </c:pt>
                <c:pt idx="10742">
                  <c:v>42188.035138888888</c:v>
                </c:pt>
                <c:pt idx="10743">
                  <c:v>42188.035833333335</c:v>
                </c:pt>
                <c:pt idx="10744">
                  <c:v>42188.036527777782</c:v>
                </c:pt>
                <c:pt idx="10745">
                  <c:v>42188.037222222221</c:v>
                </c:pt>
                <c:pt idx="10746">
                  <c:v>42188.037916666653</c:v>
                </c:pt>
                <c:pt idx="10747">
                  <c:v>42188.038611111115</c:v>
                </c:pt>
                <c:pt idx="10748">
                  <c:v>42188.039305555554</c:v>
                </c:pt>
                <c:pt idx="10749">
                  <c:v>42188.04</c:v>
                </c:pt>
                <c:pt idx="10750">
                  <c:v>42188.040694444469</c:v>
                </c:pt>
                <c:pt idx="10751">
                  <c:v>42188.041388888887</c:v>
                </c:pt>
                <c:pt idx="10752">
                  <c:v>42188.042083333334</c:v>
                </c:pt>
                <c:pt idx="10753">
                  <c:v>42188.04277777778</c:v>
                </c:pt>
                <c:pt idx="10754">
                  <c:v>42188.04347222222</c:v>
                </c:pt>
                <c:pt idx="10755">
                  <c:v>42188.044166666652</c:v>
                </c:pt>
                <c:pt idx="10756">
                  <c:v>42188.044861111106</c:v>
                </c:pt>
                <c:pt idx="10757">
                  <c:v>42188.045555555553</c:v>
                </c:pt>
                <c:pt idx="10758">
                  <c:v>42188.046250000014</c:v>
                </c:pt>
                <c:pt idx="10759">
                  <c:v>42188.046944444461</c:v>
                </c:pt>
                <c:pt idx="10760">
                  <c:v>42188.047638888893</c:v>
                </c:pt>
                <c:pt idx="10761">
                  <c:v>42188.048333333332</c:v>
                </c:pt>
                <c:pt idx="10762">
                  <c:v>42188.049027777779</c:v>
                </c:pt>
                <c:pt idx="10763">
                  <c:v>42188.049722222226</c:v>
                </c:pt>
                <c:pt idx="10764">
                  <c:v>42188.050416666665</c:v>
                </c:pt>
                <c:pt idx="10765">
                  <c:v>42188.051111111105</c:v>
                </c:pt>
                <c:pt idx="10766">
                  <c:v>42188.051805555559</c:v>
                </c:pt>
                <c:pt idx="10767">
                  <c:v>42188.052500000013</c:v>
                </c:pt>
                <c:pt idx="10768">
                  <c:v>42188.053194444459</c:v>
                </c:pt>
                <c:pt idx="10769">
                  <c:v>42188.053888888891</c:v>
                </c:pt>
                <c:pt idx="10770">
                  <c:v>42188.054583333331</c:v>
                </c:pt>
                <c:pt idx="10771">
                  <c:v>42188.055277777792</c:v>
                </c:pt>
                <c:pt idx="10772">
                  <c:v>42188.055972222232</c:v>
                </c:pt>
                <c:pt idx="10773">
                  <c:v>42188.056666666664</c:v>
                </c:pt>
                <c:pt idx="10774">
                  <c:v>42188.057361111096</c:v>
                </c:pt>
                <c:pt idx="10775">
                  <c:v>42188.058055555572</c:v>
                </c:pt>
                <c:pt idx="10776">
                  <c:v>42188.058750000011</c:v>
                </c:pt>
                <c:pt idx="10777">
                  <c:v>42188.059444444443</c:v>
                </c:pt>
                <c:pt idx="10778">
                  <c:v>42188.06013888889</c:v>
                </c:pt>
                <c:pt idx="10779">
                  <c:v>42188.060833333337</c:v>
                </c:pt>
                <c:pt idx="10780">
                  <c:v>42188.061527777776</c:v>
                </c:pt>
                <c:pt idx="10781">
                  <c:v>42188.062222222223</c:v>
                </c:pt>
                <c:pt idx="10782">
                  <c:v>42188.062916666655</c:v>
                </c:pt>
                <c:pt idx="10783">
                  <c:v>42188.063611111094</c:v>
                </c:pt>
                <c:pt idx="10784">
                  <c:v>42188.064305555556</c:v>
                </c:pt>
                <c:pt idx="10785">
                  <c:v>42188.065000000002</c:v>
                </c:pt>
                <c:pt idx="10786">
                  <c:v>42188.065694444442</c:v>
                </c:pt>
                <c:pt idx="10787">
                  <c:v>42188.066388888888</c:v>
                </c:pt>
                <c:pt idx="10788">
                  <c:v>42188.067083333321</c:v>
                </c:pt>
                <c:pt idx="10789">
                  <c:v>42188.067777777775</c:v>
                </c:pt>
                <c:pt idx="10790">
                  <c:v>42188.068472222221</c:v>
                </c:pt>
                <c:pt idx="10791">
                  <c:v>42188.069166666639</c:v>
                </c:pt>
                <c:pt idx="10792">
                  <c:v>42188.0698611111</c:v>
                </c:pt>
                <c:pt idx="10793">
                  <c:v>42188.070555555561</c:v>
                </c:pt>
                <c:pt idx="10794">
                  <c:v>42188.071250000001</c:v>
                </c:pt>
                <c:pt idx="10795">
                  <c:v>42188.071944444448</c:v>
                </c:pt>
                <c:pt idx="10796">
                  <c:v>42188.072638888902</c:v>
                </c:pt>
                <c:pt idx="10797">
                  <c:v>42188.073333333334</c:v>
                </c:pt>
                <c:pt idx="10798">
                  <c:v>42188.07402777778</c:v>
                </c:pt>
                <c:pt idx="10799">
                  <c:v>42188.07472222222</c:v>
                </c:pt>
                <c:pt idx="10800">
                  <c:v>42188.075416666652</c:v>
                </c:pt>
                <c:pt idx="10801">
                  <c:v>42188.076111111106</c:v>
                </c:pt>
                <c:pt idx="10802">
                  <c:v>42188.076805555553</c:v>
                </c:pt>
                <c:pt idx="10803">
                  <c:v>42188.077499999999</c:v>
                </c:pt>
                <c:pt idx="10804">
                  <c:v>42188.078194444461</c:v>
                </c:pt>
                <c:pt idx="10805">
                  <c:v>42188.078888888893</c:v>
                </c:pt>
                <c:pt idx="10806">
                  <c:v>42188.079583333325</c:v>
                </c:pt>
                <c:pt idx="10807">
                  <c:v>42188.080277777794</c:v>
                </c:pt>
                <c:pt idx="10808">
                  <c:v>42188.080972222233</c:v>
                </c:pt>
                <c:pt idx="10809">
                  <c:v>42188.081666666651</c:v>
                </c:pt>
                <c:pt idx="10810">
                  <c:v>42188.082361111105</c:v>
                </c:pt>
                <c:pt idx="10811">
                  <c:v>42188.083055555559</c:v>
                </c:pt>
                <c:pt idx="10812">
                  <c:v>42188.083749999998</c:v>
                </c:pt>
                <c:pt idx="10813">
                  <c:v>42188.084444444459</c:v>
                </c:pt>
                <c:pt idx="10814">
                  <c:v>42188.085138888891</c:v>
                </c:pt>
                <c:pt idx="10815">
                  <c:v>42188.085833333331</c:v>
                </c:pt>
                <c:pt idx="10816">
                  <c:v>42188.086527777792</c:v>
                </c:pt>
                <c:pt idx="10817">
                  <c:v>42188.087222222232</c:v>
                </c:pt>
                <c:pt idx="10818">
                  <c:v>42188.087916666664</c:v>
                </c:pt>
                <c:pt idx="10819">
                  <c:v>42188.08861111111</c:v>
                </c:pt>
                <c:pt idx="10820">
                  <c:v>42188.089305555557</c:v>
                </c:pt>
                <c:pt idx="10821">
                  <c:v>42188.09</c:v>
                </c:pt>
                <c:pt idx="10822">
                  <c:v>42188.090694444443</c:v>
                </c:pt>
                <c:pt idx="10823">
                  <c:v>42188.091388888875</c:v>
                </c:pt>
                <c:pt idx="10824">
                  <c:v>42188.092083333322</c:v>
                </c:pt>
                <c:pt idx="10825">
                  <c:v>42188.092777777776</c:v>
                </c:pt>
                <c:pt idx="10826">
                  <c:v>42188.093472222208</c:v>
                </c:pt>
                <c:pt idx="10827">
                  <c:v>42188.094166666648</c:v>
                </c:pt>
                <c:pt idx="10828">
                  <c:v>42188.094861111094</c:v>
                </c:pt>
                <c:pt idx="10829">
                  <c:v>42188.095555555556</c:v>
                </c:pt>
                <c:pt idx="10830">
                  <c:v>42188.096250000002</c:v>
                </c:pt>
                <c:pt idx="10831">
                  <c:v>42188.096944444442</c:v>
                </c:pt>
                <c:pt idx="10832">
                  <c:v>42188.097638888888</c:v>
                </c:pt>
                <c:pt idx="10833">
                  <c:v>42188.098333333335</c:v>
                </c:pt>
                <c:pt idx="10834">
                  <c:v>42188.099027777775</c:v>
                </c:pt>
                <c:pt idx="10835">
                  <c:v>42188.099722222207</c:v>
                </c:pt>
                <c:pt idx="10836">
                  <c:v>42188.100416666653</c:v>
                </c:pt>
                <c:pt idx="10837">
                  <c:v>42188.1011111111</c:v>
                </c:pt>
                <c:pt idx="10838">
                  <c:v>42188.101805555554</c:v>
                </c:pt>
                <c:pt idx="10839">
                  <c:v>42188.102500000001</c:v>
                </c:pt>
                <c:pt idx="10840">
                  <c:v>42188.103194444448</c:v>
                </c:pt>
                <c:pt idx="10841">
                  <c:v>42188.103888888887</c:v>
                </c:pt>
                <c:pt idx="10842">
                  <c:v>42188.104583333334</c:v>
                </c:pt>
                <c:pt idx="10843">
                  <c:v>42188.10527777778</c:v>
                </c:pt>
                <c:pt idx="10844">
                  <c:v>42188.10597222222</c:v>
                </c:pt>
                <c:pt idx="10845">
                  <c:v>42188.106666666652</c:v>
                </c:pt>
                <c:pt idx="10846">
                  <c:v>42188.107361111084</c:v>
                </c:pt>
                <c:pt idx="10847">
                  <c:v>42188.108055555553</c:v>
                </c:pt>
                <c:pt idx="10848">
                  <c:v>42188.108749999999</c:v>
                </c:pt>
                <c:pt idx="10849">
                  <c:v>42188.109444444446</c:v>
                </c:pt>
                <c:pt idx="10850">
                  <c:v>42188.110138888893</c:v>
                </c:pt>
                <c:pt idx="10851">
                  <c:v>42188.110833333332</c:v>
                </c:pt>
                <c:pt idx="10852">
                  <c:v>42188.111527777779</c:v>
                </c:pt>
                <c:pt idx="10853">
                  <c:v>42188.112222222233</c:v>
                </c:pt>
                <c:pt idx="10854">
                  <c:v>42188.112916666665</c:v>
                </c:pt>
                <c:pt idx="10855">
                  <c:v>42188.113611111105</c:v>
                </c:pt>
                <c:pt idx="10856">
                  <c:v>42188.114305555559</c:v>
                </c:pt>
                <c:pt idx="10857">
                  <c:v>42188.115000000005</c:v>
                </c:pt>
                <c:pt idx="10858">
                  <c:v>42188.115694444459</c:v>
                </c:pt>
                <c:pt idx="10859">
                  <c:v>42188.116388888891</c:v>
                </c:pt>
                <c:pt idx="10860">
                  <c:v>42188.117083333324</c:v>
                </c:pt>
                <c:pt idx="10861">
                  <c:v>42188.117777777778</c:v>
                </c:pt>
                <c:pt idx="10862">
                  <c:v>42188.118472222232</c:v>
                </c:pt>
                <c:pt idx="10863">
                  <c:v>42188.119166666649</c:v>
                </c:pt>
                <c:pt idx="10864">
                  <c:v>42188.119861111096</c:v>
                </c:pt>
                <c:pt idx="10865">
                  <c:v>42188.120555555557</c:v>
                </c:pt>
                <c:pt idx="10866">
                  <c:v>42188.121249999997</c:v>
                </c:pt>
                <c:pt idx="10867">
                  <c:v>42188.121944444436</c:v>
                </c:pt>
                <c:pt idx="10868">
                  <c:v>42188.12263888889</c:v>
                </c:pt>
                <c:pt idx="10869">
                  <c:v>42188.123333333322</c:v>
                </c:pt>
                <c:pt idx="10870">
                  <c:v>42188.124027777776</c:v>
                </c:pt>
                <c:pt idx="10871">
                  <c:v>42188.124722222208</c:v>
                </c:pt>
                <c:pt idx="10872">
                  <c:v>42188.125416666648</c:v>
                </c:pt>
                <c:pt idx="10873">
                  <c:v>42188.126111111094</c:v>
                </c:pt>
                <c:pt idx="10874">
                  <c:v>42188.126805555556</c:v>
                </c:pt>
                <c:pt idx="10875">
                  <c:v>42188.127499999995</c:v>
                </c:pt>
                <c:pt idx="10876">
                  <c:v>42188.128194444442</c:v>
                </c:pt>
                <c:pt idx="10877">
                  <c:v>42188.128888888888</c:v>
                </c:pt>
                <c:pt idx="10878">
                  <c:v>42188.129583333321</c:v>
                </c:pt>
                <c:pt idx="10879">
                  <c:v>42188.130277777782</c:v>
                </c:pt>
                <c:pt idx="10880">
                  <c:v>42188.130972222221</c:v>
                </c:pt>
                <c:pt idx="10881">
                  <c:v>42188.131666666639</c:v>
                </c:pt>
                <c:pt idx="10882">
                  <c:v>42188.1323611111</c:v>
                </c:pt>
                <c:pt idx="10883">
                  <c:v>42188.133055555554</c:v>
                </c:pt>
                <c:pt idx="10884">
                  <c:v>42188.133749999994</c:v>
                </c:pt>
                <c:pt idx="10885">
                  <c:v>42188.134444444448</c:v>
                </c:pt>
                <c:pt idx="10886">
                  <c:v>42188.135138888887</c:v>
                </c:pt>
                <c:pt idx="10887">
                  <c:v>42188.135833333334</c:v>
                </c:pt>
                <c:pt idx="10888">
                  <c:v>42188.13652777778</c:v>
                </c:pt>
                <c:pt idx="10889">
                  <c:v>42188.13722222222</c:v>
                </c:pt>
                <c:pt idx="10890">
                  <c:v>42188.137916666652</c:v>
                </c:pt>
                <c:pt idx="10891">
                  <c:v>42188.138611111106</c:v>
                </c:pt>
                <c:pt idx="10892">
                  <c:v>42188.139305555538</c:v>
                </c:pt>
                <c:pt idx="10893">
                  <c:v>42188.14</c:v>
                </c:pt>
                <c:pt idx="10894">
                  <c:v>42188.140694444461</c:v>
                </c:pt>
                <c:pt idx="10895">
                  <c:v>42188.141388888886</c:v>
                </c:pt>
                <c:pt idx="10896">
                  <c:v>42188.142083333325</c:v>
                </c:pt>
                <c:pt idx="10897">
                  <c:v>42188.142777777779</c:v>
                </c:pt>
                <c:pt idx="10898">
                  <c:v>42188.143472222226</c:v>
                </c:pt>
                <c:pt idx="10899">
                  <c:v>42188.144166666651</c:v>
                </c:pt>
                <c:pt idx="10900">
                  <c:v>42188.144861111105</c:v>
                </c:pt>
                <c:pt idx="10901">
                  <c:v>42188.145555555559</c:v>
                </c:pt>
                <c:pt idx="10902">
                  <c:v>42188.146250000013</c:v>
                </c:pt>
                <c:pt idx="10903">
                  <c:v>42188.146944444459</c:v>
                </c:pt>
                <c:pt idx="10904">
                  <c:v>42188.147638888891</c:v>
                </c:pt>
                <c:pt idx="10905">
                  <c:v>42188.148333333331</c:v>
                </c:pt>
                <c:pt idx="10906">
                  <c:v>42188.149027777778</c:v>
                </c:pt>
                <c:pt idx="10907">
                  <c:v>42188.149722222224</c:v>
                </c:pt>
                <c:pt idx="10908">
                  <c:v>42188.150416666664</c:v>
                </c:pt>
                <c:pt idx="10909">
                  <c:v>42188.151111111096</c:v>
                </c:pt>
                <c:pt idx="10910">
                  <c:v>42188.151805555557</c:v>
                </c:pt>
                <c:pt idx="10911">
                  <c:v>42188.152500000011</c:v>
                </c:pt>
                <c:pt idx="10912">
                  <c:v>42188.153194444443</c:v>
                </c:pt>
                <c:pt idx="10913">
                  <c:v>42188.15388888889</c:v>
                </c:pt>
                <c:pt idx="10914">
                  <c:v>42188.154583333337</c:v>
                </c:pt>
                <c:pt idx="10915">
                  <c:v>42188.155277777783</c:v>
                </c:pt>
                <c:pt idx="10916">
                  <c:v>42188.155972222223</c:v>
                </c:pt>
                <c:pt idx="10917">
                  <c:v>42188.156666666655</c:v>
                </c:pt>
                <c:pt idx="10918">
                  <c:v>42188.157361111094</c:v>
                </c:pt>
                <c:pt idx="10919">
                  <c:v>42188.158055555563</c:v>
                </c:pt>
                <c:pt idx="10920">
                  <c:v>42188.158750000002</c:v>
                </c:pt>
                <c:pt idx="10921">
                  <c:v>42188.159444444442</c:v>
                </c:pt>
                <c:pt idx="10922">
                  <c:v>42188.160138888888</c:v>
                </c:pt>
                <c:pt idx="10923">
                  <c:v>42188.160833333335</c:v>
                </c:pt>
                <c:pt idx="10924">
                  <c:v>42188.161527777775</c:v>
                </c:pt>
                <c:pt idx="10925">
                  <c:v>42188.162222222221</c:v>
                </c:pt>
                <c:pt idx="10926">
                  <c:v>42188.162916666653</c:v>
                </c:pt>
                <c:pt idx="10927">
                  <c:v>42188.1636111111</c:v>
                </c:pt>
                <c:pt idx="10928">
                  <c:v>42188.164305555554</c:v>
                </c:pt>
                <c:pt idx="10929">
                  <c:v>42188.165000000001</c:v>
                </c:pt>
                <c:pt idx="10930">
                  <c:v>42188.165694444448</c:v>
                </c:pt>
                <c:pt idx="10931">
                  <c:v>42188.166388888887</c:v>
                </c:pt>
                <c:pt idx="10932">
                  <c:v>42188.167083333319</c:v>
                </c:pt>
                <c:pt idx="10933">
                  <c:v>42188.167777777766</c:v>
                </c:pt>
                <c:pt idx="10934">
                  <c:v>42188.16847222222</c:v>
                </c:pt>
                <c:pt idx="10935">
                  <c:v>42188.169166666637</c:v>
                </c:pt>
                <c:pt idx="10936">
                  <c:v>42188.169861111084</c:v>
                </c:pt>
                <c:pt idx="10937">
                  <c:v>42188.170555555553</c:v>
                </c:pt>
                <c:pt idx="10938">
                  <c:v>42188.171249999999</c:v>
                </c:pt>
                <c:pt idx="10939">
                  <c:v>42188.171944444446</c:v>
                </c:pt>
                <c:pt idx="10940">
                  <c:v>42188.172638888893</c:v>
                </c:pt>
                <c:pt idx="10941">
                  <c:v>42188.173333333325</c:v>
                </c:pt>
                <c:pt idx="10942">
                  <c:v>42188.174027777779</c:v>
                </c:pt>
                <c:pt idx="10943">
                  <c:v>42188.174722222226</c:v>
                </c:pt>
                <c:pt idx="10944">
                  <c:v>42188.175416666651</c:v>
                </c:pt>
                <c:pt idx="10945">
                  <c:v>42188.176111111105</c:v>
                </c:pt>
                <c:pt idx="10946">
                  <c:v>42188.176805555559</c:v>
                </c:pt>
                <c:pt idx="10947">
                  <c:v>42188.177499999998</c:v>
                </c:pt>
                <c:pt idx="10948">
                  <c:v>42188.178194444459</c:v>
                </c:pt>
                <c:pt idx="10949">
                  <c:v>42188.178888888891</c:v>
                </c:pt>
                <c:pt idx="10950">
                  <c:v>42188.179583333324</c:v>
                </c:pt>
                <c:pt idx="10951">
                  <c:v>42188.180277777792</c:v>
                </c:pt>
                <c:pt idx="10952">
                  <c:v>42188.180972222232</c:v>
                </c:pt>
                <c:pt idx="10953">
                  <c:v>42188.181666666649</c:v>
                </c:pt>
                <c:pt idx="10954">
                  <c:v>42188.182361111096</c:v>
                </c:pt>
                <c:pt idx="10955">
                  <c:v>42188.183055555557</c:v>
                </c:pt>
                <c:pt idx="10956">
                  <c:v>42188.183749999997</c:v>
                </c:pt>
                <c:pt idx="10957">
                  <c:v>42188.184444444443</c:v>
                </c:pt>
                <c:pt idx="10958">
                  <c:v>42188.18513888889</c:v>
                </c:pt>
                <c:pt idx="10959">
                  <c:v>42188.185833333337</c:v>
                </c:pt>
                <c:pt idx="10960">
                  <c:v>42188.186527777783</c:v>
                </c:pt>
                <c:pt idx="10961">
                  <c:v>42188.187222222223</c:v>
                </c:pt>
                <c:pt idx="10962">
                  <c:v>42188.187916666655</c:v>
                </c:pt>
                <c:pt idx="10963">
                  <c:v>42188.188611111109</c:v>
                </c:pt>
                <c:pt idx="10964">
                  <c:v>42188.189305555556</c:v>
                </c:pt>
                <c:pt idx="10965">
                  <c:v>42188.19</c:v>
                </c:pt>
                <c:pt idx="10966">
                  <c:v>42188.190694444442</c:v>
                </c:pt>
                <c:pt idx="10967">
                  <c:v>42188.191388888874</c:v>
                </c:pt>
                <c:pt idx="10968">
                  <c:v>42188.192083333321</c:v>
                </c:pt>
                <c:pt idx="10969">
                  <c:v>42188.192777777775</c:v>
                </c:pt>
                <c:pt idx="10970">
                  <c:v>42188.193472222207</c:v>
                </c:pt>
                <c:pt idx="10971">
                  <c:v>42188.194166666639</c:v>
                </c:pt>
                <c:pt idx="10972">
                  <c:v>42188.1948611111</c:v>
                </c:pt>
                <c:pt idx="10973">
                  <c:v>42188.195555555554</c:v>
                </c:pt>
                <c:pt idx="10974">
                  <c:v>42188.196250000001</c:v>
                </c:pt>
                <c:pt idx="10975">
                  <c:v>42188.196944444448</c:v>
                </c:pt>
                <c:pt idx="10976">
                  <c:v>42188.197638888887</c:v>
                </c:pt>
                <c:pt idx="10977">
                  <c:v>42188.198333333334</c:v>
                </c:pt>
                <c:pt idx="10978">
                  <c:v>42188.199027777766</c:v>
                </c:pt>
                <c:pt idx="10979">
                  <c:v>42188.199722222198</c:v>
                </c:pt>
                <c:pt idx="10980">
                  <c:v>42188.200416666652</c:v>
                </c:pt>
                <c:pt idx="10981">
                  <c:v>42188.201111111084</c:v>
                </c:pt>
                <c:pt idx="10982">
                  <c:v>42188.201805555538</c:v>
                </c:pt>
                <c:pt idx="10983">
                  <c:v>42188.202499999999</c:v>
                </c:pt>
                <c:pt idx="10984">
                  <c:v>42188.203194444446</c:v>
                </c:pt>
                <c:pt idx="10985">
                  <c:v>42188.203888888886</c:v>
                </c:pt>
                <c:pt idx="10986">
                  <c:v>42188.204583333325</c:v>
                </c:pt>
                <c:pt idx="10987">
                  <c:v>42188.205277777779</c:v>
                </c:pt>
                <c:pt idx="10988">
                  <c:v>42188.205972222226</c:v>
                </c:pt>
                <c:pt idx="10989">
                  <c:v>42188.206666666651</c:v>
                </c:pt>
                <c:pt idx="10990">
                  <c:v>42188.207361111083</c:v>
                </c:pt>
                <c:pt idx="10991">
                  <c:v>42188.208055555559</c:v>
                </c:pt>
                <c:pt idx="10992">
                  <c:v>42188.208749999998</c:v>
                </c:pt>
                <c:pt idx="10993">
                  <c:v>42188.209444444445</c:v>
                </c:pt>
                <c:pt idx="10994">
                  <c:v>42188.210138888891</c:v>
                </c:pt>
                <c:pt idx="10995">
                  <c:v>42188.210833333331</c:v>
                </c:pt>
                <c:pt idx="10996">
                  <c:v>42188.211527777778</c:v>
                </c:pt>
                <c:pt idx="10997">
                  <c:v>42188.212222222232</c:v>
                </c:pt>
                <c:pt idx="10998">
                  <c:v>42188.212916666664</c:v>
                </c:pt>
                <c:pt idx="10999">
                  <c:v>42188.213611111096</c:v>
                </c:pt>
                <c:pt idx="11000">
                  <c:v>42188.214305555557</c:v>
                </c:pt>
                <c:pt idx="11001">
                  <c:v>42188.215000000004</c:v>
                </c:pt>
                <c:pt idx="11002">
                  <c:v>42188.215694444443</c:v>
                </c:pt>
                <c:pt idx="11003">
                  <c:v>42188.21638888889</c:v>
                </c:pt>
                <c:pt idx="11004">
                  <c:v>42188.217083333322</c:v>
                </c:pt>
                <c:pt idx="11005">
                  <c:v>42188.217777777776</c:v>
                </c:pt>
                <c:pt idx="11006">
                  <c:v>42188.218472222223</c:v>
                </c:pt>
                <c:pt idx="11007">
                  <c:v>42188.219166666648</c:v>
                </c:pt>
                <c:pt idx="11008">
                  <c:v>42188.219861111094</c:v>
                </c:pt>
                <c:pt idx="11009">
                  <c:v>42188.220555555556</c:v>
                </c:pt>
                <c:pt idx="11010">
                  <c:v>42188.221249999995</c:v>
                </c:pt>
                <c:pt idx="11011">
                  <c:v>42188.221944444434</c:v>
                </c:pt>
                <c:pt idx="11012">
                  <c:v>42188.222638888888</c:v>
                </c:pt>
                <c:pt idx="11013">
                  <c:v>42188.223333333321</c:v>
                </c:pt>
                <c:pt idx="11014">
                  <c:v>42188.224027777775</c:v>
                </c:pt>
                <c:pt idx="11015">
                  <c:v>42188.224722222207</c:v>
                </c:pt>
                <c:pt idx="11016">
                  <c:v>42188.225416666639</c:v>
                </c:pt>
                <c:pt idx="11017">
                  <c:v>42188.2261111111</c:v>
                </c:pt>
                <c:pt idx="11018">
                  <c:v>42188.226805555554</c:v>
                </c:pt>
                <c:pt idx="11019">
                  <c:v>42188.227499999994</c:v>
                </c:pt>
                <c:pt idx="11020">
                  <c:v>42188.228194444448</c:v>
                </c:pt>
                <c:pt idx="11021">
                  <c:v>42188.228888888887</c:v>
                </c:pt>
                <c:pt idx="11022">
                  <c:v>42188.229583333319</c:v>
                </c:pt>
                <c:pt idx="11023">
                  <c:v>42188.23027777778</c:v>
                </c:pt>
                <c:pt idx="11024">
                  <c:v>42188.23097222222</c:v>
                </c:pt>
                <c:pt idx="11025">
                  <c:v>42188.231666666637</c:v>
                </c:pt>
                <c:pt idx="11026">
                  <c:v>42188.232361111084</c:v>
                </c:pt>
                <c:pt idx="11027">
                  <c:v>42188.233055555538</c:v>
                </c:pt>
                <c:pt idx="11028">
                  <c:v>42188.233749999985</c:v>
                </c:pt>
                <c:pt idx="11029">
                  <c:v>42188.234444444446</c:v>
                </c:pt>
                <c:pt idx="11030">
                  <c:v>42188.235138888886</c:v>
                </c:pt>
                <c:pt idx="11031">
                  <c:v>42188.235833333325</c:v>
                </c:pt>
                <c:pt idx="11032">
                  <c:v>42188.236527777779</c:v>
                </c:pt>
                <c:pt idx="11033">
                  <c:v>42188.237222222226</c:v>
                </c:pt>
                <c:pt idx="11034">
                  <c:v>42188.237916666651</c:v>
                </c:pt>
                <c:pt idx="11035">
                  <c:v>42188.238611111105</c:v>
                </c:pt>
                <c:pt idx="11036">
                  <c:v>42188.239305555544</c:v>
                </c:pt>
                <c:pt idx="11037">
                  <c:v>42188.24</c:v>
                </c:pt>
                <c:pt idx="11038">
                  <c:v>42188.240694444459</c:v>
                </c:pt>
                <c:pt idx="11039">
                  <c:v>42188.241388888884</c:v>
                </c:pt>
                <c:pt idx="11040">
                  <c:v>42188.242083333324</c:v>
                </c:pt>
                <c:pt idx="11041">
                  <c:v>42188.242777777778</c:v>
                </c:pt>
                <c:pt idx="11042">
                  <c:v>42188.243472222224</c:v>
                </c:pt>
                <c:pt idx="11043">
                  <c:v>42188.244166666649</c:v>
                </c:pt>
                <c:pt idx="11044">
                  <c:v>42188.244861111096</c:v>
                </c:pt>
                <c:pt idx="11045">
                  <c:v>42188.245555555557</c:v>
                </c:pt>
                <c:pt idx="11046">
                  <c:v>42188.246250000011</c:v>
                </c:pt>
                <c:pt idx="11047">
                  <c:v>42188.246944444443</c:v>
                </c:pt>
                <c:pt idx="11048">
                  <c:v>42188.24763888889</c:v>
                </c:pt>
                <c:pt idx="11049">
                  <c:v>42188.248333333337</c:v>
                </c:pt>
                <c:pt idx="11050">
                  <c:v>42188.249027777776</c:v>
                </c:pt>
                <c:pt idx="11051">
                  <c:v>42188.249722222208</c:v>
                </c:pt>
                <c:pt idx="11052">
                  <c:v>42188.250416666655</c:v>
                </c:pt>
                <c:pt idx="11053">
                  <c:v>42188.251111111094</c:v>
                </c:pt>
                <c:pt idx="11054">
                  <c:v>42188.251805555556</c:v>
                </c:pt>
                <c:pt idx="11055">
                  <c:v>42188.252500000002</c:v>
                </c:pt>
                <c:pt idx="11056">
                  <c:v>42188.253194444442</c:v>
                </c:pt>
                <c:pt idx="11057">
                  <c:v>42188.253888888888</c:v>
                </c:pt>
                <c:pt idx="11058">
                  <c:v>42188.254583333335</c:v>
                </c:pt>
                <c:pt idx="11059">
                  <c:v>42188.255277777782</c:v>
                </c:pt>
                <c:pt idx="11060">
                  <c:v>42188.255972222221</c:v>
                </c:pt>
                <c:pt idx="11061">
                  <c:v>42188.256666666653</c:v>
                </c:pt>
                <c:pt idx="11062">
                  <c:v>42188.2573611111</c:v>
                </c:pt>
                <c:pt idx="11063">
                  <c:v>42188.258055555561</c:v>
                </c:pt>
                <c:pt idx="11064">
                  <c:v>42188.258750000001</c:v>
                </c:pt>
                <c:pt idx="11065">
                  <c:v>42188.259444444448</c:v>
                </c:pt>
                <c:pt idx="11066">
                  <c:v>42188.260138888887</c:v>
                </c:pt>
                <c:pt idx="11067">
                  <c:v>42188.260833333334</c:v>
                </c:pt>
                <c:pt idx="11068">
                  <c:v>42188.261527777766</c:v>
                </c:pt>
                <c:pt idx="11069">
                  <c:v>42188.26222222222</c:v>
                </c:pt>
                <c:pt idx="11070">
                  <c:v>42188.262916666652</c:v>
                </c:pt>
                <c:pt idx="11071">
                  <c:v>42188.263611111084</c:v>
                </c:pt>
                <c:pt idx="11072">
                  <c:v>42188.264305555538</c:v>
                </c:pt>
                <c:pt idx="11073">
                  <c:v>42188.264999999999</c:v>
                </c:pt>
                <c:pt idx="11074">
                  <c:v>42188.265694444446</c:v>
                </c:pt>
                <c:pt idx="11075">
                  <c:v>42188.266388888886</c:v>
                </c:pt>
                <c:pt idx="11076">
                  <c:v>42188.267083333303</c:v>
                </c:pt>
                <c:pt idx="11077">
                  <c:v>42188.267777777764</c:v>
                </c:pt>
                <c:pt idx="11078">
                  <c:v>42188.268472222226</c:v>
                </c:pt>
                <c:pt idx="11079">
                  <c:v>42188.269166666636</c:v>
                </c:pt>
                <c:pt idx="11080">
                  <c:v>42188.269861111083</c:v>
                </c:pt>
                <c:pt idx="11081">
                  <c:v>42188.270555555559</c:v>
                </c:pt>
                <c:pt idx="11082">
                  <c:v>42188.271249999998</c:v>
                </c:pt>
                <c:pt idx="11083">
                  <c:v>42188.271944444445</c:v>
                </c:pt>
                <c:pt idx="11084">
                  <c:v>42188.272638888891</c:v>
                </c:pt>
                <c:pt idx="11085">
                  <c:v>42188.273333333324</c:v>
                </c:pt>
                <c:pt idx="11086">
                  <c:v>42188.274027777778</c:v>
                </c:pt>
                <c:pt idx="11087">
                  <c:v>42188.274722222224</c:v>
                </c:pt>
                <c:pt idx="11088">
                  <c:v>42188.275416666649</c:v>
                </c:pt>
                <c:pt idx="11089">
                  <c:v>42188.276111111096</c:v>
                </c:pt>
                <c:pt idx="11090">
                  <c:v>42188.276805555557</c:v>
                </c:pt>
                <c:pt idx="11091">
                  <c:v>42188.277499999997</c:v>
                </c:pt>
                <c:pt idx="11092">
                  <c:v>42188.278194444443</c:v>
                </c:pt>
                <c:pt idx="11093">
                  <c:v>42188.27888888889</c:v>
                </c:pt>
                <c:pt idx="11094">
                  <c:v>42188.279583333322</c:v>
                </c:pt>
                <c:pt idx="11095">
                  <c:v>42188.280277777783</c:v>
                </c:pt>
                <c:pt idx="11096">
                  <c:v>42188.280972222223</c:v>
                </c:pt>
                <c:pt idx="11097">
                  <c:v>42188.281666666648</c:v>
                </c:pt>
                <c:pt idx="11098">
                  <c:v>42188.282361111094</c:v>
                </c:pt>
                <c:pt idx="11099">
                  <c:v>42188.283055555556</c:v>
                </c:pt>
                <c:pt idx="11100">
                  <c:v>42188.283749999995</c:v>
                </c:pt>
                <c:pt idx="11101">
                  <c:v>42188.284444444442</c:v>
                </c:pt>
                <c:pt idx="11102">
                  <c:v>42188.285138888888</c:v>
                </c:pt>
                <c:pt idx="11103">
                  <c:v>42188.285833333335</c:v>
                </c:pt>
                <c:pt idx="11104">
                  <c:v>42188.286527777782</c:v>
                </c:pt>
                <c:pt idx="11105">
                  <c:v>42188.287222222221</c:v>
                </c:pt>
                <c:pt idx="11106">
                  <c:v>42188.287916666653</c:v>
                </c:pt>
                <c:pt idx="11107">
                  <c:v>42188.288611111115</c:v>
                </c:pt>
                <c:pt idx="11108">
                  <c:v>42188.289305555554</c:v>
                </c:pt>
                <c:pt idx="11109">
                  <c:v>42188.29</c:v>
                </c:pt>
                <c:pt idx="11110">
                  <c:v>42188.290694444448</c:v>
                </c:pt>
                <c:pt idx="11111">
                  <c:v>42188.291388888872</c:v>
                </c:pt>
                <c:pt idx="11112">
                  <c:v>42188.292083333319</c:v>
                </c:pt>
                <c:pt idx="11113">
                  <c:v>42188.292777777766</c:v>
                </c:pt>
                <c:pt idx="11114">
                  <c:v>42188.293472222198</c:v>
                </c:pt>
                <c:pt idx="11115">
                  <c:v>42188.294166666637</c:v>
                </c:pt>
                <c:pt idx="11116">
                  <c:v>42188.294861111084</c:v>
                </c:pt>
                <c:pt idx="11117">
                  <c:v>42188.295555555538</c:v>
                </c:pt>
                <c:pt idx="11118">
                  <c:v>42188.296249999999</c:v>
                </c:pt>
                <c:pt idx="11119">
                  <c:v>42188.296944444446</c:v>
                </c:pt>
                <c:pt idx="11120">
                  <c:v>42188.297638888886</c:v>
                </c:pt>
                <c:pt idx="11121">
                  <c:v>42188.298333333325</c:v>
                </c:pt>
                <c:pt idx="11122">
                  <c:v>42188.299027777764</c:v>
                </c:pt>
                <c:pt idx="11123">
                  <c:v>42188.299722222204</c:v>
                </c:pt>
                <c:pt idx="11124">
                  <c:v>42188.300416666665</c:v>
                </c:pt>
                <c:pt idx="11125">
                  <c:v>42188.301111111105</c:v>
                </c:pt>
                <c:pt idx="11126">
                  <c:v>42188.301805555559</c:v>
                </c:pt>
                <c:pt idx="11127">
                  <c:v>42188.302500000013</c:v>
                </c:pt>
                <c:pt idx="11128">
                  <c:v>42188.303194444459</c:v>
                </c:pt>
                <c:pt idx="11129">
                  <c:v>42188.303888888891</c:v>
                </c:pt>
                <c:pt idx="11130">
                  <c:v>42188.304583333331</c:v>
                </c:pt>
                <c:pt idx="11131">
                  <c:v>42188.305277777792</c:v>
                </c:pt>
                <c:pt idx="11132">
                  <c:v>42188.305972222232</c:v>
                </c:pt>
                <c:pt idx="11133">
                  <c:v>42188.306666666664</c:v>
                </c:pt>
                <c:pt idx="11134">
                  <c:v>42188.307361111096</c:v>
                </c:pt>
                <c:pt idx="11135">
                  <c:v>42188.308055555572</c:v>
                </c:pt>
                <c:pt idx="11136">
                  <c:v>42188.308750000011</c:v>
                </c:pt>
                <c:pt idx="11137">
                  <c:v>42188.309444444443</c:v>
                </c:pt>
                <c:pt idx="11138">
                  <c:v>42188.310138888904</c:v>
                </c:pt>
                <c:pt idx="11139">
                  <c:v>42188.310833333351</c:v>
                </c:pt>
                <c:pt idx="11140">
                  <c:v>42188.311527777783</c:v>
                </c:pt>
                <c:pt idx="11141">
                  <c:v>42188.312222222237</c:v>
                </c:pt>
                <c:pt idx="11142">
                  <c:v>42188.312916666669</c:v>
                </c:pt>
                <c:pt idx="11143">
                  <c:v>42188.313611111109</c:v>
                </c:pt>
                <c:pt idx="11144">
                  <c:v>42188.314305555563</c:v>
                </c:pt>
                <c:pt idx="11145">
                  <c:v>42188.315000000002</c:v>
                </c:pt>
                <c:pt idx="11146">
                  <c:v>42188.315694444456</c:v>
                </c:pt>
                <c:pt idx="11147">
                  <c:v>42188.316388888903</c:v>
                </c:pt>
                <c:pt idx="11148">
                  <c:v>42188.317083333335</c:v>
                </c:pt>
                <c:pt idx="11149">
                  <c:v>42188.317777777782</c:v>
                </c:pt>
                <c:pt idx="11150">
                  <c:v>42188.318472222236</c:v>
                </c:pt>
                <c:pt idx="11151">
                  <c:v>42188.319166666653</c:v>
                </c:pt>
                <c:pt idx="11152">
                  <c:v>42188.319861111115</c:v>
                </c:pt>
                <c:pt idx="11153">
                  <c:v>42188.320555555561</c:v>
                </c:pt>
                <c:pt idx="11154">
                  <c:v>42188.321250000001</c:v>
                </c:pt>
                <c:pt idx="11155">
                  <c:v>42188.321944444448</c:v>
                </c:pt>
                <c:pt idx="11156">
                  <c:v>42188.322638888902</c:v>
                </c:pt>
                <c:pt idx="11157">
                  <c:v>42188.323333333334</c:v>
                </c:pt>
                <c:pt idx="11158">
                  <c:v>42188.32402777778</c:v>
                </c:pt>
                <c:pt idx="11159">
                  <c:v>42188.32472222222</c:v>
                </c:pt>
                <c:pt idx="11160">
                  <c:v>42188.325416666652</c:v>
                </c:pt>
                <c:pt idx="11161">
                  <c:v>42188.326111111106</c:v>
                </c:pt>
                <c:pt idx="11162">
                  <c:v>42188.326805555553</c:v>
                </c:pt>
                <c:pt idx="11163">
                  <c:v>42188.327499999999</c:v>
                </c:pt>
                <c:pt idx="11164">
                  <c:v>42188.328194444461</c:v>
                </c:pt>
                <c:pt idx="11165">
                  <c:v>42188.328888888893</c:v>
                </c:pt>
                <c:pt idx="11166">
                  <c:v>42188.329583333325</c:v>
                </c:pt>
                <c:pt idx="11167">
                  <c:v>42188.330277777794</c:v>
                </c:pt>
                <c:pt idx="11168">
                  <c:v>42188.330972222233</c:v>
                </c:pt>
                <c:pt idx="11169">
                  <c:v>42188.331666666651</c:v>
                </c:pt>
                <c:pt idx="11170">
                  <c:v>42188.332361111105</c:v>
                </c:pt>
                <c:pt idx="11171">
                  <c:v>42188.333055555559</c:v>
                </c:pt>
                <c:pt idx="11172">
                  <c:v>42188.333749999998</c:v>
                </c:pt>
                <c:pt idx="11173">
                  <c:v>42188.334444444459</c:v>
                </c:pt>
                <c:pt idx="11174">
                  <c:v>42188.335138888891</c:v>
                </c:pt>
                <c:pt idx="11175">
                  <c:v>42188.335833333331</c:v>
                </c:pt>
                <c:pt idx="11176">
                  <c:v>42188.336527777792</c:v>
                </c:pt>
                <c:pt idx="11177">
                  <c:v>42188.337222222232</c:v>
                </c:pt>
                <c:pt idx="11178">
                  <c:v>42188.337916666664</c:v>
                </c:pt>
                <c:pt idx="11179">
                  <c:v>42188.33861111111</c:v>
                </c:pt>
                <c:pt idx="11180">
                  <c:v>42188.339305555557</c:v>
                </c:pt>
                <c:pt idx="11181">
                  <c:v>42188.340000000011</c:v>
                </c:pt>
                <c:pt idx="11182">
                  <c:v>42188.340694444465</c:v>
                </c:pt>
                <c:pt idx="11183">
                  <c:v>42188.34138888889</c:v>
                </c:pt>
                <c:pt idx="11184">
                  <c:v>42188.342083333337</c:v>
                </c:pt>
                <c:pt idx="11185">
                  <c:v>42188.342777777783</c:v>
                </c:pt>
                <c:pt idx="11186">
                  <c:v>42188.343472222223</c:v>
                </c:pt>
                <c:pt idx="11187">
                  <c:v>42188.344166666655</c:v>
                </c:pt>
                <c:pt idx="11188">
                  <c:v>42188.344861111109</c:v>
                </c:pt>
                <c:pt idx="11189">
                  <c:v>42188.345555555563</c:v>
                </c:pt>
                <c:pt idx="11190">
                  <c:v>42188.346250000017</c:v>
                </c:pt>
                <c:pt idx="11191">
                  <c:v>42188.346944444456</c:v>
                </c:pt>
                <c:pt idx="11192">
                  <c:v>42188.347638888903</c:v>
                </c:pt>
                <c:pt idx="11193">
                  <c:v>42188.348333333342</c:v>
                </c:pt>
                <c:pt idx="11194">
                  <c:v>42188.349027777782</c:v>
                </c:pt>
                <c:pt idx="11195">
                  <c:v>42188.349722222221</c:v>
                </c:pt>
                <c:pt idx="11196">
                  <c:v>42188.350416666668</c:v>
                </c:pt>
                <c:pt idx="11197">
                  <c:v>42188.351111111115</c:v>
                </c:pt>
                <c:pt idx="11198">
                  <c:v>42188.351805555561</c:v>
                </c:pt>
                <c:pt idx="11199">
                  <c:v>42188.352500000015</c:v>
                </c:pt>
                <c:pt idx="11200">
                  <c:v>42188.353194444469</c:v>
                </c:pt>
                <c:pt idx="11201">
                  <c:v>42188.353888888902</c:v>
                </c:pt>
                <c:pt idx="11202">
                  <c:v>42188.354583333341</c:v>
                </c:pt>
                <c:pt idx="11203">
                  <c:v>42188.355277777795</c:v>
                </c:pt>
                <c:pt idx="11204">
                  <c:v>42188.355972222234</c:v>
                </c:pt>
                <c:pt idx="11205">
                  <c:v>42188.356666666667</c:v>
                </c:pt>
                <c:pt idx="11206">
                  <c:v>42188.357361111106</c:v>
                </c:pt>
                <c:pt idx="11207">
                  <c:v>42188.358055555567</c:v>
                </c:pt>
                <c:pt idx="11208">
                  <c:v>42188.358750000014</c:v>
                </c:pt>
                <c:pt idx="11209">
                  <c:v>42188.359444444461</c:v>
                </c:pt>
                <c:pt idx="11210">
                  <c:v>42188.360138888893</c:v>
                </c:pt>
                <c:pt idx="11211">
                  <c:v>42188.360833333332</c:v>
                </c:pt>
                <c:pt idx="11212">
                  <c:v>42188.361527777779</c:v>
                </c:pt>
                <c:pt idx="11213">
                  <c:v>42188.362222222233</c:v>
                </c:pt>
                <c:pt idx="11214">
                  <c:v>42188.362916666665</c:v>
                </c:pt>
                <c:pt idx="11215">
                  <c:v>42188.363611111105</c:v>
                </c:pt>
                <c:pt idx="11216">
                  <c:v>42188.364305555559</c:v>
                </c:pt>
                <c:pt idx="11217">
                  <c:v>42188.365000000005</c:v>
                </c:pt>
                <c:pt idx="11218">
                  <c:v>42188.365694444459</c:v>
                </c:pt>
                <c:pt idx="11219">
                  <c:v>42188.366388888891</c:v>
                </c:pt>
                <c:pt idx="11220">
                  <c:v>42188.367083333324</c:v>
                </c:pt>
                <c:pt idx="11221">
                  <c:v>42188.367777777778</c:v>
                </c:pt>
                <c:pt idx="11222">
                  <c:v>42188.368472222232</c:v>
                </c:pt>
                <c:pt idx="11223">
                  <c:v>42188.369166666649</c:v>
                </c:pt>
                <c:pt idx="11224">
                  <c:v>42188.369861111096</c:v>
                </c:pt>
                <c:pt idx="11225">
                  <c:v>42188.370555555572</c:v>
                </c:pt>
                <c:pt idx="11226">
                  <c:v>42188.371250000011</c:v>
                </c:pt>
                <c:pt idx="11227">
                  <c:v>42188.371944444443</c:v>
                </c:pt>
                <c:pt idx="11228">
                  <c:v>42188.372638888904</c:v>
                </c:pt>
                <c:pt idx="11229">
                  <c:v>42188.373333333337</c:v>
                </c:pt>
                <c:pt idx="11230">
                  <c:v>42188.374027777783</c:v>
                </c:pt>
                <c:pt idx="11231">
                  <c:v>42188.374722222223</c:v>
                </c:pt>
                <c:pt idx="11232">
                  <c:v>42188.375416666655</c:v>
                </c:pt>
                <c:pt idx="11233">
                  <c:v>42188.376111111109</c:v>
                </c:pt>
                <c:pt idx="11234">
                  <c:v>42188.376805555563</c:v>
                </c:pt>
                <c:pt idx="11235">
                  <c:v>42188.377500000002</c:v>
                </c:pt>
                <c:pt idx="11236">
                  <c:v>42188.378194444456</c:v>
                </c:pt>
                <c:pt idx="11237">
                  <c:v>42188.378888888903</c:v>
                </c:pt>
                <c:pt idx="11238">
                  <c:v>42188.379583333335</c:v>
                </c:pt>
                <c:pt idx="11239">
                  <c:v>42188.380277777796</c:v>
                </c:pt>
                <c:pt idx="11240">
                  <c:v>42188.380972222236</c:v>
                </c:pt>
                <c:pt idx="11241">
                  <c:v>42188.381666666653</c:v>
                </c:pt>
                <c:pt idx="11242">
                  <c:v>42188.382361111115</c:v>
                </c:pt>
                <c:pt idx="11243">
                  <c:v>42188.383055555561</c:v>
                </c:pt>
                <c:pt idx="11244">
                  <c:v>42188.383750000001</c:v>
                </c:pt>
                <c:pt idx="11245">
                  <c:v>42188.384444444469</c:v>
                </c:pt>
                <c:pt idx="11246">
                  <c:v>42188.385138888902</c:v>
                </c:pt>
                <c:pt idx="11247">
                  <c:v>42188.385833333341</c:v>
                </c:pt>
                <c:pt idx="11248">
                  <c:v>42188.386527777795</c:v>
                </c:pt>
                <c:pt idx="11249">
                  <c:v>42188.387222222234</c:v>
                </c:pt>
                <c:pt idx="11250">
                  <c:v>42188.387916666667</c:v>
                </c:pt>
                <c:pt idx="11251">
                  <c:v>42188.388611111113</c:v>
                </c:pt>
                <c:pt idx="11252">
                  <c:v>42188.389305555553</c:v>
                </c:pt>
                <c:pt idx="11253">
                  <c:v>42188.39</c:v>
                </c:pt>
                <c:pt idx="11254">
                  <c:v>42188.390694444461</c:v>
                </c:pt>
                <c:pt idx="11255">
                  <c:v>42188.391388888886</c:v>
                </c:pt>
                <c:pt idx="11256">
                  <c:v>42188.392083333325</c:v>
                </c:pt>
                <c:pt idx="11257">
                  <c:v>42188.392777777779</c:v>
                </c:pt>
                <c:pt idx="11258">
                  <c:v>42188.393472222226</c:v>
                </c:pt>
                <c:pt idx="11259">
                  <c:v>42188.394166666651</c:v>
                </c:pt>
                <c:pt idx="11260">
                  <c:v>42188.394861111105</c:v>
                </c:pt>
                <c:pt idx="11261">
                  <c:v>42188.395555555559</c:v>
                </c:pt>
                <c:pt idx="11262">
                  <c:v>42188.396250000013</c:v>
                </c:pt>
                <c:pt idx="11263">
                  <c:v>42188.396944444459</c:v>
                </c:pt>
                <c:pt idx="11264">
                  <c:v>42188.397638888891</c:v>
                </c:pt>
                <c:pt idx="11265">
                  <c:v>42188.398333333331</c:v>
                </c:pt>
                <c:pt idx="11266">
                  <c:v>42188.399027777778</c:v>
                </c:pt>
                <c:pt idx="11267">
                  <c:v>42188.399722222224</c:v>
                </c:pt>
                <c:pt idx="11268">
                  <c:v>42188.400416666664</c:v>
                </c:pt>
                <c:pt idx="11269">
                  <c:v>42188.401111111096</c:v>
                </c:pt>
                <c:pt idx="11270">
                  <c:v>42188.401805555557</c:v>
                </c:pt>
                <c:pt idx="11271">
                  <c:v>42188.402500000011</c:v>
                </c:pt>
                <c:pt idx="11272">
                  <c:v>42188.403194444443</c:v>
                </c:pt>
                <c:pt idx="11273">
                  <c:v>42188.40388888889</c:v>
                </c:pt>
                <c:pt idx="11274">
                  <c:v>42188.404583333337</c:v>
                </c:pt>
                <c:pt idx="11275">
                  <c:v>42188.405277777783</c:v>
                </c:pt>
                <c:pt idx="11276">
                  <c:v>42188.405972222223</c:v>
                </c:pt>
                <c:pt idx="11277">
                  <c:v>42188.406666666655</c:v>
                </c:pt>
                <c:pt idx="11278">
                  <c:v>42188.407361111094</c:v>
                </c:pt>
                <c:pt idx="11279">
                  <c:v>42188.408055555563</c:v>
                </c:pt>
                <c:pt idx="11280">
                  <c:v>42188.408750000002</c:v>
                </c:pt>
                <c:pt idx="11281">
                  <c:v>42188.409444444442</c:v>
                </c:pt>
                <c:pt idx="11282">
                  <c:v>42188.410138888903</c:v>
                </c:pt>
                <c:pt idx="11283">
                  <c:v>42188.410833333342</c:v>
                </c:pt>
                <c:pt idx="11284">
                  <c:v>42188.411527777782</c:v>
                </c:pt>
                <c:pt idx="11285">
                  <c:v>42188.412222222236</c:v>
                </c:pt>
                <c:pt idx="11286">
                  <c:v>42188.412916666668</c:v>
                </c:pt>
                <c:pt idx="11287">
                  <c:v>42188.413611111115</c:v>
                </c:pt>
                <c:pt idx="11288">
                  <c:v>42188.414305555561</c:v>
                </c:pt>
                <c:pt idx="11289">
                  <c:v>42188.415000000001</c:v>
                </c:pt>
                <c:pt idx="11290">
                  <c:v>42188.415694444469</c:v>
                </c:pt>
                <c:pt idx="11291">
                  <c:v>42188.416388888902</c:v>
                </c:pt>
                <c:pt idx="11292">
                  <c:v>42188.417083333334</c:v>
                </c:pt>
                <c:pt idx="11293">
                  <c:v>42188.41777777778</c:v>
                </c:pt>
                <c:pt idx="11294">
                  <c:v>42188.418472222234</c:v>
                </c:pt>
                <c:pt idx="11295">
                  <c:v>42188.419166666652</c:v>
                </c:pt>
                <c:pt idx="11296">
                  <c:v>42188.419861111106</c:v>
                </c:pt>
                <c:pt idx="11297">
                  <c:v>42188.420555555553</c:v>
                </c:pt>
                <c:pt idx="11298">
                  <c:v>42188.421249999999</c:v>
                </c:pt>
                <c:pt idx="11299">
                  <c:v>42188.421944444446</c:v>
                </c:pt>
                <c:pt idx="11300">
                  <c:v>42188.422638888893</c:v>
                </c:pt>
                <c:pt idx="11301">
                  <c:v>42188.423333333325</c:v>
                </c:pt>
                <c:pt idx="11302">
                  <c:v>42188.424027777779</c:v>
                </c:pt>
                <c:pt idx="11303">
                  <c:v>42188.424722222226</c:v>
                </c:pt>
                <c:pt idx="11304">
                  <c:v>42188.425416666651</c:v>
                </c:pt>
                <c:pt idx="11305">
                  <c:v>42188.426111111105</c:v>
                </c:pt>
                <c:pt idx="11306">
                  <c:v>42188.426805555559</c:v>
                </c:pt>
                <c:pt idx="11307">
                  <c:v>42188.427499999998</c:v>
                </c:pt>
                <c:pt idx="11308">
                  <c:v>42188.428194444459</c:v>
                </c:pt>
                <c:pt idx="11309">
                  <c:v>42188.428888888891</c:v>
                </c:pt>
                <c:pt idx="11310">
                  <c:v>42188.429583333324</c:v>
                </c:pt>
                <c:pt idx="11311">
                  <c:v>42188.430277777792</c:v>
                </c:pt>
                <c:pt idx="11312">
                  <c:v>42188.430972222232</c:v>
                </c:pt>
                <c:pt idx="11313">
                  <c:v>42188.431666666649</c:v>
                </c:pt>
                <c:pt idx="11314">
                  <c:v>42188.432361111096</c:v>
                </c:pt>
                <c:pt idx="11315">
                  <c:v>42188.433055555557</c:v>
                </c:pt>
                <c:pt idx="11316">
                  <c:v>42188.433749999997</c:v>
                </c:pt>
                <c:pt idx="11317">
                  <c:v>42188.434444444443</c:v>
                </c:pt>
                <c:pt idx="11318">
                  <c:v>42188.43513888889</c:v>
                </c:pt>
                <c:pt idx="11319">
                  <c:v>42188.435833333337</c:v>
                </c:pt>
                <c:pt idx="11320">
                  <c:v>42188.436527777783</c:v>
                </c:pt>
                <c:pt idx="11321">
                  <c:v>42188.437222222223</c:v>
                </c:pt>
                <c:pt idx="11322">
                  <c:v>42188.437916666655</c:v>
                </c:pt>
                <c:pt idx="11323">
                  <c:v>42188.438611111109</c:v>
                </c:pt>
                <c:pt idx="11324">
                  <c:v>42188.439305555556</c:v>
                </c:pt>
                <c:pt idx="11325">
                  <c:v>42188.44</c:v>
                </c:pt>
                <c:pt idx="11326">
                  <c:v>42188.440694444456</c:v>
                </c:pt>
                <c:pt idx="11327">
                  <c:v>42188.441388888888</c:v>
                </c:pt>
                <c:pt idx="11328">
                  <c:v>42188.442083333335</c:v>
                </c:pt>
                <c:pt idx="11329">
                  <c:v>42188.442777777782</c:v>
                </c:pt>
                <c:pt idx="11330">
                  <c:v>42188.443472222221</c:v>
                </c:pt>
                <c:pt idx="11331">
                  <c:v>42188.444166666653</c:v>
                </c:pt>
                <c:pt idx="11332">
                  <c:v>42188.444861111115</c:v>
                </c:pt>
                <c:pt idx="11333">
                  <c:v>42188.445555555561</c:v>
                </c:pt>
                <c:pt idx="11334">
                  <c:v>42188.446250000015</c:v>
                </c:pt>
                <c:pt idx="11335">
                  <c:v>42188.446944444469</c:v>
                </c:pt>
                <c:pt idx="11336">
                  <c:v>42188.447638888902</c:v>
                </c:pt>
                <c:pt idx="11337">
                  <c:v>42188.448333333341</c:v>
                </c:pt>
                <c:pt idx="11338">
                  <c:v>42188.44902777778</c:v>
                </c:pt>
                <c:pt idx="11339">
                  <c:v>42188.44972222222</c:v>
                </c:pt>
                <c:pt idx="11340">
                  <c:v>42188.450416666667</c:v>
                </c:pt>
                <c:pt idx="11341">
                  <c:v>42188.451111111106</c:v>
                </c:pt>
                <c:pt idx="11342">
                  <c:v>42188.451805555553</c:v>
                </c:pt>
                <c:pt idx="11343">
                  <c:v>42188.452500000014</c:v>
                </c:pt>
                <c:pt idx="11344">
                  <c:v>42188.453194444461</c:v>
                </c:pt>
                <c:pt idx="11345">
                  <c:v>42188.453888888893</c:v>
                </c:pt>
                <c:pt idx="11346">
                  <c:v>42188.454583333332</c:v>
                </c:pt>
                <c:pt idx="11347">
                  <c:v>42188.455277777794</c:v>
                </c:pt>
                <c:pt idx="11348">
                  <c:v>42188.455972222233</c:v>
                </c:pt>
                <c:pt idx="11349">
                  <c:v>42188.456666666665</c:v>
                </c:pt>
                <c:pt idx="11350">
                  <c:v>42188.457361111105</c:v>
                </c:pt>
                <c:pt idx="11351">
                  <c:v>42188.458055555573</c:v>
                </c:pt>
                <c:pt idx="11352">
                  <c:v>42188.458750000013</c:v>
                </c:pt>
                <c:pt idx="11353">
                  <c:v>42188.459444444459</c:v>
                </c:pt>
                <c:pt idx="11354">
                  <c:v>42188.460138888891</c:v>
                </c:pt>
                <c:pt idx="11355">
                  <c:v>42188.460833333331</c:v>
                </c:pt>
                <c:pt idx="11356">
                  <c:v>42188.461527777778</c:v>
                </c:pt>
                <c:pt idx="11357">
                  <c:v>42188.462222222232</c:v>
                </c:pt>
                <c:pt idx="11358">
                  <c:v>42188.462916666664</c:v>
                </c:pt>
                <c:pt idx="11359">
                  <c:v>42188.463611111096</c:v>
                </c:pt>
                <c:pt idx="11360">
                  <c:v>42188.464305555557</c:v>
                </c:pt>
                <c:pt idx="11361">
                  <c:v>42188.465000000004</c:v>
                </c:pt>
                <c:pt idx="11362">
                  <c:v>42188.465694444443</c:v>
                </c:pt>
                <c:pt idx="11363">
                  <c:v>42188.46638888889</c:v>
                </c:pt>
                <c:pt idx="11364">
                  <c:v>42188.467083333322</c:v>
                </c:pt>
                <c:pt idx="11365">
                  <c:v>42188.467777777776</c:v>
                </c:pt>
                <c:pt idx="11366">
                  <c:v>42188.468472222223</c:v>
                </c:pt>
                <c:pt idx="11367">
                  <c:v>42188.469166666648</c:v>
                </c:pt>
                <c:pt idx="11368">
                  <c:v>42188.469861111094</c:v>
                </c:pt>
                <c:pt idx="11369">
                  <c:v>42188.470555555563</c:v>
                </c:pt>
                <c:pt idx="11370">
                  <c:v>42188.471250000002</c:v>
                </c:pt>
                <c:pt idx="11371">
                  <c:v>42188.471944444442</c:v>
                </c:pt>
                <c:pt idx="11372">
                  <c:v>42188.472638888903</c:v>
                </c:pt>
                <c:pt idx="11373">
                  <c:v>42188.473333333335</c:v>
                </c:pt>
                <c:pt idx="11374">
                  <c:v>42188.474027777782</c:v>
                </c:pt>
                <c:pt idx="11375">
                  <c:v>42188.474722222221</c:v>
                </c:pt>
                <c:pt idx="11376">
                  <c:v>42188.475416666653</c:v>
                </c:pt>
                <c:pt idx="11377">
                  <c:v>42188.476111111115</c:v>
                </c:pt>
                <c:pt idx="11378">
                  <c:v>42188.476805555561</c:v>
                </c:pt>
                <c:pt idx="11379">
                  <c:v>42188.477500000001</c:v>
                </c:pt>
                <c:pt idx="11380">
                  <c:v>42188.478194444469</c:v>
                </c:pt>
                <c:pt idx="11381">
                  <c:v>42188.478888888902</c:v>
                </c:pt>
                <c:pt idx="11382">
                  <c:v>42188.479583333334</c:v>
                </c:pt>
                <c:pt idx="11383">
                  <c:v>42188.480277777795</c:v>
                </c:pt>
                <c:pt idx="11384">
                  <c:v>42188.480972222234</c:v>
                </c:pt>
                <c:pt idx="11385">
                  <c:v>42188.481666666652</c:v>
                </c:pt>
                <c:pt idx="11386">
                  <c:v>42188.482361111106</c:v>
                </c:pt>
                <c:pt idx="11387">
                  <c:v>42188.483055555553</c:v>
                </c:pt>
                <c:pt idx="11388">
                  <c:v>42188.483749999999</c:v>
                </c:pt>
                <c:pt idx="11389">
                  <c:v>42188.484444444461</c:v>
                </c:pt>
                <c:pt idx="11390">
                  <c:v>42188.485138888893</c:v>
                </c:pt>
                <c:pt idx="11391">
                  <c:v>42188.485833333332</c:v>
                </c:pt>
                <c:pt idx="11392">
                  <c:v>42188.486527777794</c:v>
                </c:pt>
                <c:pt idx="11393">
                  <c:v>42188.487222222233</c:v>
                </c:pt>
                <c:pt idx="11394">
                  <c:v>42188.487916666665</c:v>
                </c:pt>
                <c:pt idx="11395">
                  <c:v>42188.488611111112</c:v>
                </c:pt>
                <c:pt idx="11396">
                  <c:v>42188.489305555559</c:v>
                </c:pt>
                <c:pt idx="11397">
                  <c:v>42188.49</c:v>
                </c:pt>
                <c:pt idx="11398">
                  <c:v>42188.490694444459</c:v>
                </c:pt>
                <c:pt idx="11399">
                  <c:v>42188.491388888884</c:v>
                </c:pt>
                <c:pt idx="11400">
                  <c:v>42188.492083333324</c:v>
                </c:pt>
                <c:pt idx="11401">
                  <c:v>42188.492777777778</c:v>
                </c:pt>
                <c:pt idx="11402">
                  <c:v>42188.493472222224</c:v>
                </c:pt>
                <c:pt idx="11403">
                  <c:v>42188.494166666649</c:v>
                </c:pt>
                <c:pt idx="11404">
                  <c:v>42188.494861111096</c:v>
                </c:pt>
                <c:pt idx="11405">
                  <c:v>42188.495555555557</c:v>
                </c:pt>
                <c:pt idx="11406">
                  <c:v>42188.496250000011</c:v>
                </c:pt>
                <c:pt idx="11407">
                  <c:v>42188.496944444443</c:v>
                </c:pt>
                <c:pt idx="11408">
                  <c:v>42188.49763888889</c:v>
                </c:pt>
                <c:pt idx="11409">
                  <c:v>42188.498333333337</c:v>
                </c:pt>
                <c:pt idx="11410">
                  <c:v>42188.499027777776</c:v>
                </c:pt>
                <c:pt idx="11411">
                  <c:v>42188.499722222208</c:v>
                </c:pt>
                <c:pt idx="11412">
                  <c:v>42188.500416666655</c:v>
                </c:pt>
                <c:pt idx="11413">
                  <c:v>42188.501111111094</c:v>
                </c:pt>
                <c:pt idx="11414">
                  <c:v>42188.501805555556</c:v>
                </c:pt>
                <c:pt idx="11415">
                  <c:v>42188.502500000002</c:v>
                </c:pt>
                <c:pt idx="11416">
                  <c:v>42188.503194444442</c:v>
                </c:pt>
                <c:pt idx="11417">
                  <c:v>42188.503888888888</c:v>
                </c:pt>
                <c:pt idx="11418">
                  <c:v>42188.504583333335</c:v>
                </c:pt>
                <c:pt idx="11419">
                  <c:v>42188.505277777782</c:v>
                </c:pt>
                <c:pt idx="11420">
                  <c:v>42188.505972222221</c:v>
                </c:pt>
                <c:pt idx="11421">
                  <c:v>42188.506666666653</c:v>
                </c:pt>
                <c:pt idx="11422">
                  <c:v>42188.5073611111</c:v>
                </c:pt>
                <c:pt idx="11423">
                  <c:v>42188.508055555561</c:v>
                </c:pt>
                <c:pt idx="11424">
                  <c:v>42188.508750000001</c:v>
                </c:pt>
                <c:pt idx="11425">
                  <c:v>42188.509444444448</c:v>
                </c:pt>
                <c:pt idx="11426">
                  <c:v>42188.510138888902</c:v>
                </c:pt>
                <c:pt idx="11427">
                  <c:v>42188.510833333341</c:v>
                </c:pt>
                <c:pt idx="11428">
                  <c:v>42188.51152777778</c:v>
                </c:pt>
                <c:pt idx="11429">
                  <c:v>42188.512222222234</c:v>
                </c:pt>
                <c:pt idx="11430">
                  <c:v>42188.512916666667</c:v>
                </c:pt>
                <c:pt idx="11431">
                  <c:v>42188.513611111106</c:v>
                </c:pt>
                <c:pt idx="11432">
                  <c:v>42188.514305555553</c:v>
                </c:pt>
                <c:pt idx="11433">
                  <c:v>42188.515000000007</c:v>
                </c:pt>
                <c:pt idx="11434">
                  <c:v>42188.515694444461</c:v>
                </c:pt>
                <c:pt idx="11435">
                  <c:v>42188.516388888893</c:v>
                </c:pt>
                <c:pt idx="11436">
                  <c:v>42188.517083333325</c:v>
                </c:pt>
                <c:pt idx="11437">
                  <c:v>42188.517777777779</c:v>
                </c:pt>
                <c:pt idx="11438">
                  <c:v>42188.518472222233</c:v>
                </c:pt>
                <c:pt idx="11439">
                  <c:v>42188.519166666651</c:v>
                </c:pt>
                <c:pt idx="11440">
                  <c:v>42188.519861111105</c:v>
                </c:pt>
                <c:pt idx="11441">
                  <c:v>42188.520555555559</c:v>
                </c:pt>
                <c:pt idx="11442">
                  <c:v>42188.521249999998</c:v>
                </c:pt>
                <c:pt idx="11443">
                  <c:v>42188.521944444445</c:v>
                </c:pt>
                <c:pt idx="11444">
                  <c:v>42188.522638888891</c:v>
                </c:pt>
                <c:pt idx="11445">
                  <c:v>42188.523333333324</c:v>
                </c:pt>
                <c:pt idx="11446">
                  <c:v>42188.524027777778</c:v>
                </c:pt>
                <c:pt idx="11447">
                  <c:v>42188.524722222224</c:v>
                </c:pt>
                <c:pt idx="11448">
                  <c:v>42188.525416666649</c:v>
                </c:pt>
                <c:pt idx="11449">
                  <c:v>42188.526111111096</c:v>
                </c:pt>
                <c:pt idx="11450">
                  <c:v>42188.526805555557</c:v>
                </c:pt>
                <c:pt idx="11451">
                  <c:v>42188.527499999997</c:v>
                </c:pt>
                <c:pt idx="11452">
                  <c:v>42188.528194444443</c:v>
                </c:pt>
                <c:pt idx="11453">
                  <c:v>42188.52888888889</c:v>
                </c:pt>
                <c:pt idx="11454">
                  <c:v>42188.529583333322</c:v>
                </c:pt>
                <c:pt idx="11455">
                  <c:v>42188.530277777783</c:v>
                </c:pt>
                <c:pt idx="11456">
                  <c:v>42188.530972222223</c:v>
                </c:pt>
                <c:pt idx="11457">
                  <c:v>42188.531666666648</c:v>
                </c:pt>
                <c:pt idx="11458">
                  <c:v>42188.532361111094</c:v>
                </c:pt>
                <c:pt idx="11459">
                  <c:v>42188.533055555556</c:v>
                </c:pt>
                <c:pt idx="11460">
                  <c:v>42188.533749999995</c:v>
                </c:pt>
                <c:pt idx="11461">
                  <c:v>42188.534444444442</c:v>
                </c:pt>
                <c:pt idx="11462">
                  <c:v>42188.535138888888</c:v>
                </c:pt>
                <c:pt idx="11463">
                  <c:v>42188.535833333335</c:v>
                </c:pt>
                <c:pt idx="11464">
                  <c:v>42188.536527777782</c:v>
                </c:pt>
                <c:pt idx="11465">
                  <c:v>42188.537222222221</c:v>
                </c:pt>
                <c:pt idx="11466">
                  <c:v>42188.537916666653</c:v>
                </c:pt>
                <c:pt idx="11467">
                  <c:v>42188.538611111115</c:v>
                </c:pt>
                <c:pt idx="11468">
                  <c:v>42188.539305555554</c:v>
                </c:pt>
                <c:pt idx="11469">
                  <c:v>42188.54</c:v>
                </c:pt>
                <c:pt idx="11470">
                  <c:v>42188.540694444469</c:v>
                </c:pt>
                <c:pt idx="11471">
                  <c:v>42188.541388888887</c:v>
                </c:pt>
                <c:pt idx="11472">
                  <c:v>42188.542083333334</c:v>
                </c:pt>
                <c:pt idx="11473">
                  <c:v>42188.54277777778</c:v>
                </c:pt>
                <c:pt idx="11474">
                  <c:v>42188.54347222222</c:v>
                </c:pt>
                <c:pt idx="11475">
                  <c:v>42188.544166666652</c:v>
                </c:pt>
                <c:pt idx="11476">
                  <c:v>42188.544861111106</c:v>
                </c:pt>
                <c:pt idx="11477">
                  <c:v>42188.545555555553</c:v>
                </c:pt>
                <c:pt idx="11478">
                  <c:v>42188.546250000014</c:v>
                </c:pt>
                <c:pt idx="11479">
                  <c:v>42188.546944444461</c:v>
                </c:pt>
                <c:pt idx="11480">
                  <c:v>42188.547638888893</c:v>
                </c:pt>
                <c:pt idx="11481">
                  <c:v>42188.548333333332</c:v>
                </c:pt>
                <c:pt idx="11482">
                  <c:v>42188.549027777779</c:v>
                </c:pt>
                <c:pt idx="11483">
                  <c:v>42188.549722222226</c:v>
                </c:pt>
                <c:pt idx="11484">
                  <c:v>42188.550416666665</c:v>
                </c:pt>
                <c:pt idx="11485">
                  <c:v>42188.551111111105</c:v>
                </c:pt>
                <c:pt idx="11486">
                  <c:v>42188.551805555559</c:v>
                </c:pt>
                <c:pt idx="11487">
                  <c:v>42188.552500000013</c:v>
                </c:pt>
                <c:pt idx="11488">
                  <c:v>42188.553194444459</c:v>
                </c:pt>
                <c:pt idx="11489">
                  <c:v>42188.553888888891</c:v>
                </c:pt>
                <c:pt idx="11490">
                  <c:v>42188.554583333331</c:v>
                </c:pt>
                <c:pt idx="11491">
                  <c:v>42188.555277777792</c:v>
                </c:pt>
                <c:pt idx="11492">
                  <c:v>42188.555972222232</c:v>
                </c:pt>
                <c:pt idx="11493">
                  <c:v>42188.556666666664</c:v>
                </c:pt>
                <c:pt idx="11494">
                  <c:v>42188.557361111096</c:v>
                </c:pt>
                <c:pt idx="11495">
                  <c:v>42188.558055555572</c:v>
                </c:pt>
                <c:pt idx="11496">
                  <c:v>42188.558750000011</c:v>
                </c:pt>
                <c:pt idx="11497">
                  <c:v>42188.559444444443</c:v>
                </c:pt>
                <c:pt idx="11498">
                  <c:v>42188.56013888889</c:v>
                </c:pt>
                <c:pt idx="11499">
                  <c:v>42188.560833333337</c:v>
                </c:pt>
                <c:pt idx="11500">
                  <c:v>42188.561527777776</c:v>
                </c:pt>
                <c:pt idx="11501">
                  <c:v>42188.562222222223</c:v>
                </c:pt>
                <c:pt idx="11502">
                  <c:v>42188.562916666655</c:v>
                </c:pt>
                <c:pt idx="11503">
                  <c:v>42188.563611111094</c:v>
                </c:pt>
                <c:pt idx="11504">
                  <c:v>42188.564305555556</c:v>
                </c:pt>
                <c:pt idx="11505">
                  <c:v>42188.565000000002</c:v>
                </c:pt>
                <c:pt idx="11506">
                  <c:v>42188.565694444442</c:v>
                </c:pt>
                <c:pt idx="11507">
                  <c:v>42188.566388888888</c:v>
                </c:pt>
                <c:pt idx="11508">
                  <c:v>42188.567083333321</c:v>
                </c:pt>
                <c:pt idx="11509">
                  <c:v>42188.567777777775</c:v>
                </c:pt>
                <c:pt idx="11510">
                  <c:v>42188.568472222221</c:v>
                </c:pt>
                <c:pt idx="11511">
                  <c:v>42188.569166666639</c:v>
                </c:pt>
                <c:pt idx="11512">
                  <c:v>42188.5698611111</c:v>
                </c:pt>
                <c:pt idx="11513">
                  <c:v>42188.570555555561</c:v>
                </c:pt>
                <c:pt idx="11514">
                  <c:v>42188.571250000001</c:v>
                </c:pt>
                <c:pt idx="11515">
                  <c:v>42188.571944444448</c:v>
                </c:pt>
                <c:pt idx="11516">
                  <c:v>42188.572638888902</c:v>
                </c:pt>
                <c:pt idx="11517">
                  <c:v>42188.573333333334</c:v>
                </c:pt>
                <c:pt idx="11518">
                  <c:v>42188.57402777778</c:v>
                </c:pt>
                <c:pt idx="11519">
                  <c:v>42188.57472222222</c:v>
                </c:pt>
                <c:pt idx="11520">
                  <c:v>42188.575416666652</c:v>
                </c:pt>
                <c:pt idx="11521">
                  <c:v>42188.576111111106</c:v>
                </c:pt>
                <c:pt idx="11522">
                  <c:v>42188.576805555553</c:v>
                </c:pt>
                <c:pt idx="11523">
                  <c:v>42188.577499999999</c:v>
                </c:pt>
                <c:pt idx="11524">
                  <c:v>42188.578194444461</c:v>
                </c:pt>
                <c:pt idx="11525">
                  <c:v>42188.578888888893</c:v>
                </c:pt>
                <c:pt idx="11526">
                  <c:v>42188.579583333325</c:v>
                </c:pt>
                <c:pt idx="11527">
                  <c:v>42188.580277777794</c:v>
                </c:pt>
                <c:pt idx="11528">
                  <c:v>42188.580972222233</c:v>
                </c:pt>
                <c:pt idx="11529">
                  <c:v>42188.581666666651</c:v>
                </c:pt>
                <c:pt idx="11530">
                  <c:v>42188.582361111105</c:v>
                </c:pt>
                <c:pt idx="11531">
                  <c:v>42188.583055555559</c:v>
                </c:pt>
                <c:pt idx="11532">
                  <c:v>42188.583749999998</c:v>
                </c:pt>
                <c:pt idx="11533">
                  <c:v>42188.584444444459</c:v>
                </c:pt>
                <c:pt idx="11534">
                  <c:v>42188.585138888891</c:v>
                </c:pt>
                <c:pt idx="11535">
                  <c:v>42188.585833333331</c:v>
                </c:pt>
                <c:pt idx="11536">
                  <c:v>42188.586527777792</c:v>
                </c:pt>
                <c:pt idx="11537">
                  <c:v>42188.587222222232</c:v>
                </c:pt>
                <c:pt idx="11538">
                  <c:v>42188.587916666664</c:v>
                </c:pt>
                <c:pt idx="11539">
                  <c:v>42188.58861111111</c:v>
                </c:pt>
                <c:pt idx="11540">
                  <c:v>42188.589305555557</c:v>
                </c:pt>
                <c:pt idx="11541">
                  <c:v>42188.59</c:v>
                </c:pt>
                <c:pt idx="11542">
                  <c:v>42188.590694444443</c:v>
                </c:pt>
                <c:pt idx="11543">
                  <c:v>42188.591388888875</c:v>
                </c:pt>
                <c:pt idx="11544">
                  <c:v>42188.592083333322</c:v>
                </c:pt>
                <c:pt idx="11545">
                  <c:v>42188.592777777776</c:v>
                </c:pt>
                <c:pt idx="11546">
                  <c:v>42188.593472222208</c:v>
                </c:pt>
                <c:pt idx="11547">
                  <c:v>42188.594166666648</c:v>
                </c:pt>
                <c:pt idx="11548">
                  <c:v>42188.594861111094</c:v>
                </c:pt>
                <c:pt idx="11549">
                  <c:v>42188.595555555556</c:v>
                </c:pt>
                <c:pt idx="11550">
                  <c:v>42188.596250000002</c:v>
                </c:pt>
                <c:pt idx="11551">
                  <c:v>42188.596944444442</c:v>
                </c:pt>
                <c:pt idx="11552">
                  <c:v>42188.597638888888</c:v>
                </c:pt>
                <c:pt idx="11553">
                  <c:v>42188.598333333335</c:v>
                </c:pt>
                <c:pt idx="11554">
                  <c:v>42188.599027777775</c:v>
                </c:pt>
                <c:pt idx="11555">
                  <c:v>42188.599722222207</c:v>
                </c:pt>
                <c:pt idx="11556">
                  <c:v>42188.600416666653</c:v>
                </c:pt>
                <c:pt idx="11557">
                  <c:v>42188.6011111111</c:v>
                </c:pt>
                <c:pt idx="11558">
                  <c:v>42188.601805555554</c:v>
                </c:pt>
                <c:pt idx="11559">
                  <c:v>42188.602500000001</c:v>
                </c:pt>
                <c:pt idx="11560">
                  <c:v>42188.603194444448</c:v>
                </c:pt>
                <c:pt idx="11561">
                  <c:v>42188.603888888887</c:v>
                </c:pt>
                <c:pt idx="11562">
                  <c:v>42188.604583333334</c:v>
                </c:pt>
                <c:pt idx="11563">
                  <c:v>42188.60527777778</c:v>
                </c:pt>
                <c:pt idx="11564">
                  <c:v>42188.60597222222</c:v>
                </c:pt>
                <c:pt idx="11565">
                  <c:v>42188.606666666652</c:v>
                </c:pt>
                <c:pt idx="11566">
                  <c:v>42188.607361111084</c:v>
                </c:pt>
                <c:pt idx="11567">
                  <c:v>42188.608055555553</c:v>
                </c:pt>
                <c:pt idx="11568">
                  <c:v>42188.608749999999</c:v>
                </c:pt>
                <c:pt idx="11569">
                  <c:v>42188.609444444446</c:v>
                </c:pt>
                <c:pt idx="11570">
                  <c:v>42188.610138888893</c:v>
                </c:pt>
                <c:pt idx="11571">
                  <c:v>42188.610833333332</c:v>
                </c:pt>
                <c:pt idx="11572">
                  <c:v>42188.611527777779</c:v>
                </c:pt>
                <c:pt idx="11573">
                  <c:v>42188.612222222233</c:v>
                </c:pt>
                <c:pt idx="11574">
                  <c:v>42188.612916666665</c:v>
                </c:pt>
                <c:pt idx="11575">
                  <c:v>42188.613611111105</c:v>
                </c:pt>
                <c:pt idx="11576">
                  <c:v>42188.614305555559</c:v>
                </c:pt>
                <c:pt idx="11577">
                  <c:v>42188.615000000005</c:v>
                </c:pt>
                <c:pt idx="11578">
                  <c:v>42188.615694444459</c:v>
                </c:pt>
                <c:pt idx="11579">
                  <c:v>42188.616388888891</c:v>
                </c:pt>
                <c:pt idx="11580">
                  <c:v>42188.617083333324</c:v>
                </c:pt>
                <c:pt idx="11581">
                  <c:v>42188.617777777778</c:v>
                </c:pt>
                <c:pt idx="11582">
                  <c:v>42188.618472222232</c:v>
                </c:pt>
                <c:pt idx="11583">
                  <c:v>42188.619166666649</c:v>
                </c:pt>
                <c:pt idx="11584">
                  <c:v>42188.619861111096</c:v>
                </c:pt>
                <c:pt idx="11585">
                  <c:v>42188.620555555557</c:v>
                </c:pt>
                <c:pt idx="11586">
                  <c:v>42188.621249999997</c:v>
                </c:pt>
                <c:pt idx="11587">
                  <c:v>42188.621944444436</c:v>
                </c:pt>
                <c:pt idx="11588">
                  <c:v>42188.62263888889</c:v>
                </c:pt>
                <c:pt idx="11589">
                  <c:v>42188.623333333322</c:v>
                </c:pt>
                <c:pt idx="11590">
                  <c:v>42188.624027777776</c:v>
                </c:pt>
                <c:pt idx="11591">
                  <c:v>42188.624722222208</c:v>
                </c:pt>
                <c:pt idx="11592">
                  <c:v>42188.625416666648</c:v>
                </c:pt>
                <c:pt idx="11593">
                  <c:v>42188.626111111094</c:v>
                </c:pt>
                <c:pt idx="11594">
                  <c:v>42188.626805555556</c:v>
                </c:pt>
                <c:pt idx="11595">
                  <c:v>42188.627499999995</c:v>
                </c:pt>
                <c:pt idx="11596">
                  <c:v>42188.628194444442</c:v>
                </c:pt>
                <c:pt idx="11597">
                  <c:v>42188.628888888888</c:v>
                </c:pt>
                <c:pt idx="11598">
                  <c:v>42188.629583333321</c:v>
                </c:pt>
                <c:pt idx="11599">
                  <c:v>42188.630277777782</c:v>
                </c:pt>
                <c:pt idx="11600">
                  <c:v>42188.630972222221</c:v>
                </c:pt>
                <c:pt idx="11601">
                  <c:v>42188.631666666639</c:v>
                </c:pt>
                <c:pt idx="11602">
                  <c:v>42188.6323611111</c:v>
                </c:pt>
                <c:pt idx="11603">
                  <c:v>42188.633055555554</c:v>
                </c:pt>
                <c:pt idx="11604">
                  <c:v>42188.633749999994</c:v>
                </c:pt>
                <c:pt idx="11605">
                  <c:v>42188.634444444448</c:v>
                </c:pt>
                <c:pt idx="11606">
                  <c:v>42188.635138888887</c:v>
                </c:pt>
                <c:pt idx="11607">
                  <c:v>42188.635833333334</c:v>
                </c:pt>
                <c:pt idx="11608">
                  <c:v>42188.63652777778</c:v>
                </c:pt>
                <c:pt idx="11609">
                  <c:v>42188.63722222222</c:v>
                </c:pt>
                <c:pt idx="11610">
                  <c:v>42188.637916666652</c:v>
                </c:pt>
                <c:pt idx="11611">
                  <c:v>42188.638611111106</c:v>
                </c:pt>
                <c:pt idx="11612">
                  <c:v>42188.639305555538</c:v>
                </c:pt>
                <c:pt idx="11613">
                  <c:v>42188.639999999999</c:v>
                </c:pt>
                <c:pt idx="11614">
                  <c:v>42188.640694444461</c:v>
                </c:pt>
                <c:pt idx="11615">
                  <c:v>42188.641388888886</c:v>
                </c:pt>
                <c:pt idx="11616">
                  <c:v>42188.642083333325</c:v>
                </c:pt>
                <c:pt idx="11617">
                  <c:v>42188.642777777779</c:v>
                </c:pt>
                <c:pt idx="11618">
                  <c:v>42188.643472222226</c:v>
                </c:pt>
                <c:pt idx="11619">
                  <c:v>42188.644166666651</c:v>
                </c:pt>
                <c:pt idx="11620">
                  <c:v>42188.644861111105</c:v>
                </c:pt>
                <c:pt idx="11621">
                  <c:v>42188.645555555559</c:v>
                </c:pt>
                <c:pt idx="11622">
                  <c:v>42188.646250000013</c:v>
                </c:pt>
                <c:pt idx="11623">
                  <c:v>42188.646944444459</c:v>
                </c:pt>
                <c:pt idx="11624">
                  <c:v>42188.647638888891</c:v>
                </c:pt>
                <c:pt idx="11625">
                  <c:v>42188.648333333331</c:v>
                </c:pt>
                <c:pt idx="11626">
                  <c:v>42188.649027777778</c:v>
                </c:pt>
                <c:pt idx="11627">
                  <c:v>42188.649722222224</c:v>
                </c:pt>
                <c:pt idx="11628">
                  <c:v>42188.650416666664</c:v>
                </c:pt>
                <c:pt idx="11629">
                  <c:v>42188.651111111096</c:v>
                </c:pt>
                <c:pt idx="11630">
                  <c:v>42188.651805555557</c:v>
                </c:pt>
                <c:pt idx="11631">
                  <c:v>42188.652500000011</c:v>
                </c:pt>
                <c:pt idx="11632">
                  <c:v>42188.653194444443</c:v>
                </c:pt>
                <c:pt idx="11633">
                  <c:v>42188.65388888889</c:v>
                </c:pt>
                <c:pt idx="11634">
                  <c:v>42188.654583333337</c:v>
                </c:pt>
                <c:pt idx="11635">
                  <c:v>42188.655277777783</c:v>
                </c:pt>
                <c:pt idx="11636">
                  <c:v>42188.655972222223</c:v>
                </c:pt>
                <c:pt idx="11637">
                  <c:v>42188.656666666655</c:v>
                </c:pt>
                <c:pt idx="11638">
                  <c:v>42188.657361111094</c:v>
                </c:pt>
                <c:pt idx="11639">
                  <c:v>42188.658055555563</c:v>
                </c:pt>
                <c:pt idx="11640">
                  <c:v>42188.658750000002</c:v>
                </c:pt>
                <c:pt idx="11641">
                  <c:v>42188.659444444442</c:v>
                </c:pt>
                <c:pt idx="11642">
                  <c:v>42188.660138888888</c:v>
                </c:pt>
                <c:pt idx="11643">
                  <c:v>42188.660833333335</c:v>
                </c:pt>
                <c:pt idx="11644">
                  <c:v>42188.661527777775</c:v>
                </c:pt>
                <c:pt idx="11645">
                  <c:v>42188.662222222221</c:v>
                </c:pt>
                <c:pt idx="11646">
                  <c:v>42188.662916666653</c:v>
                </c:pt>
                <c:pt idx="11647">
                  <c:v>42188.6636111111</c:v>
                </c:pt>
                <c:pt idx="11648">
                  <c:v>42188.664305555554</c:v>
                </c:pt>
                <c:pt idx="11649">
                  <c:v>42188.665000000001</c:v>
                </c:pt>
                <c:pt idx="11650">
                  <c:v>42188.665694444448</c:v>
                </c:pt>
                <c:pt idx="11651">
                  <c:v>42188.666388888887</c:v>
                </c:pt>
                <c:pt idx="11652">
                  <c:v>42188.667083333319</c:v>
                </c:pt>
                <c:pt idx="11653">
                  <c:v>42188.667777777766</c:v>
                </c:pt>
                <c:pt idx="11654">
                  <c:v>42188.66847222222</c:v>
                </c:pt>
                <c:pt idx="11655">
                  <c:v>42188.669166666637</c:v>
                </c:pt>
                <c:pt idx="11656">
                  <c:v>42188.669861111084</c:v>
                </c:pt>
                <c:pt idx="11657">
                  <c:v>42188.670555555553</c:v>
                </c:pt>
                <c:pt idx="11658">
                  <c:v>42188.671249999999</c:v>
                </c:pt>
                <c:pt idx="11659">
                  <c:v>42188.671944444446</c:v>
                </c:pt>
                <c:pt idx="11660">
                  <c:v>42188.672638888893</c:v>
                </c:pt>
                <c:pt idx="11661">
                  <c:v>42188.673333333325</c:v>
                </c:pt>
                <c:pt idx="11662">
                  <c:v>42188.674027777779</c:v>
                </c:pt>
                <c:pt idx="11663">
                  <c:v>42188.674722222226</c:v>
                </c:pt>
                <c:pt idx="11664">
                  <c:v>42188.675416666651</c:v>
                </c:pt>
                <c:pt idx="11665">
                  <c:v>42188.676111111105</c:v>
                </c:pt>
                <c:pt idx="11666">
                  <c:v>42188.676805555559</c:v>
                </c:pt>
                <c:pt idx="11667">
                  <c:v>42188.677499999998</c:v>
                </c:pt>
                <c:pt idx="11668">
                  <c:v>42188.678194444459</c:v>
                </c:pt>
                <c:pt idx="11669">
                  <c:v>42188.678888888891</c:v>
                </c:pt>
                <c:pt idx="11670">
                  <c:v>42188.679583333324</c:v>
                </c:pt>
                <c:pt idx="11671">
                  <c:v>42188.680277777792</c:v>
                </c:pt>
                <c:pt idx="11672">
                  <c:v>42188.680972222232</c:v>
                </c:pt>
                <c:pt idx="11673">
                  <c:v>42188.681666666649</c:v>
                </c:pt>
                <c:pt idx="11674">
                  <c:v>42188.682361111096</c:v>
                </c:pt>
                <c:pt idx="11675">
                  <c:v>42188.683055555557</c:v>
                </c:pt>
                <c:pt idx="11676">
                  <c:v>42188.683749999997</c:v>
                </c:pt>
                <c:pt idx="11677">
                  <c:v>42188.684444444443</c:v>
                </c:pt>
                <c:pt idx="11678">
                  <c:v>42188.68513888889</c:v>
                </c:pt>
                <c:pt idx="11679">
                  <c:v>42188.685833333337</c:v>
                </c:pt>
                <c:pt idx="11680">
                  <c:v>42188.686527777783</c:v>
                </c:pt>
                <c:pt idx="11681">
                  <c:v>42188.687222222223</c:v>
                </c:pt>
                <c:pt idx="11682">
                  <c:v>42188.687916666655</c:v>
                </c:pt>
                <c:pt idx="11683">
                  <c:v>42188.688611111109</c:v>
                </c:pt>
                <c:pt idx="11684">
                  <c:v>42188.689305555556</c:v>
                </c:pt>
                <c:pt idx="11685">
                  <c:v>42188.69</c:v>
                </c:pt>
                <c:pt idx="11686">
                  <c:v>42188.690694444442</c:v>
                </c:pt>
                <c:pt idx="11687">
                  <c:v>42188.691388888874</c:v>
                </c:pt>
                <c:pt idx="11688">
                  <c:v>42188.692083333321</c:v>
                </c:pt>
                <c:pt idx="11689">
                  <c:v>42188.692777777775</c:v>
                </c:pt>
                <c:pt idx="11690">
                  <c:v>42188.693472222207</c:v>
                </c:pt>
                <c:pt idx="11691">
                  <c:v>42188.694166666639</c:v>
                </c:pt>
                <c:pt idx="11692">
                  <c:v>42188.6948611111</c:v>
                </c:pt>
                <c:pt idx="11693">
                  <c:v>42188.695555555554</c:v>
                </c:pt>
                <c:pt idx="11694">
                  <c:v>42188.696250000001</c:v>
                </c:pt>
                <c:pt idx="11695">
                  <c:v>42188.696944444448</c:v>
                </c:pt>
                <c:pt idx="11696">
                  <c:v>42188.697638888887</c:v>
                </c:pt>
                <c:pt idx="11697">
                  <c:v>42188.698333333334</c:v>
                </c:pt>
                <c:pt idx="11698">
                  <c:v>42188.699027777766</c:v>
                </c:pt>
                <c:pt idx="11699">
                  <c:v>42188.699722222198</c:v>
                </c:pt>
                <c:pt idx="11700">
                  <c:v>42188.700416666652</c:v>
                </c:pt>
                <c:pt idx="11701">
                  <c:v>42188.701111111084</c:v>
                </c:pt>
                <c:pt idx="11702">
                  <c:v>42188.701805555538</c:v>
                </c:pt>
                <c:pt idx="11703">
                  <c:v>42188.702499999999</c:v>
                </c:pt>
                <c:pt idx="11704">
                  <c:v>42188.703194444446</c:v>
                </c:pt>
                <c:pt idx="11705">
                  <c:v>42188.703888888886</c:v>
                </c:pt>
                <c:pt idx="11706">
                  <c:v>42188.704583333325</c:v>
                </c:pt>
                <c:pt idx="11707">
                  <c:v>42188.705277777779</c:v>
                </c:pt>
                <c:pt idx="11708">
                  <c:v>42188.705972222226</c:v>
                </c:pt>
                <c:pt idx="11709">
                  <c:v>42188.706666666651</c:v>
                </c:pt>
                <c:pt idx="11710">
                  <c:v>42188.707361111083</c:v>
                </c:pt>
                <c:pt idx="11711">
                  <c:v>42188.708055555559</c:v>
                </c:pt>
                <c:pt idx="11712">
                  <c:v>42188.708749999998</c:v>
                </c:pt>
                <c:pt idx="11713">
                  <c:v>42188.709444444445</c:v>
                </c:pt>
                <c:pt idx="11714">
                  <c:v>42188.710138888891</c:v>
                </c:pt>
                <c:pt idx="11715">
                  <c:v>42188.710833333331</c:v>
                </c:pt>
                <c:pt idx="11716">
                  <c:v>42188.711527777778</c:v>
                </c:pt>
                <c:pt idx="11717">
                  <c:v>42188.712222222232</c:v>
                </c:pt>
                <c:pt idx="11718">
                  <c:v>42188.712916666664</c:v>
                </c:pt>
                <c:pt idx="11719">
                  <c:v>42188.713611111096</c:v>
                </c:pt>
                <c:pt idx="11720">
                  <c:v>42188.714305555557</c:v>
                </c:pt>
                <c:pt idx="11721">
                  <c:v>42188.715000000004</c:v>
                </c:pt>
                <c:pt idx="11722">
                  <c:v>42188.715694444443</c:v>
                </c:pt>
                <c:pt idx="11723">
                  <c:v>42188.71638888889</c:v>
                </c:pt>
                <c:pt idx="11724">
                  <c:v>42188.717083333322</c:v>
                </c:pt>
                <c:pt idx="11725">
                  <c:v>42188.717777777776</c:v>
                </c:pt>
                <c:pt idx="11726">
                  <c:v>42188.718472222223</c:v>
                </c:pt>
                <c:pt idx="11727">
                  <c:v>42188.719166666648</c:v>
                </c:pt>
                <c:pt idx="11728">
                  <c:v>42188.719861111094</c:v>
                </c:pt>
                <c:pt idx="11729">
                  <c:v>42188.720555555556</c:v>
                </c:pt>
                <c:pt idx="11730">
                  <c:v>42188.721249999995</c:v>
                </c:pt>
                <c:pt idx="11731">
                  <c:v>42188.721944444434</c:v>
                </c:pt>
                <c:pt idx="11732">
                  <c:v>42188.722638888888</c:v>
                </c:pt>
                <c:pt idx="11733">
                  <c:v>42188.723333333321</c:v>
                </c:pt>
                <c:pt idx="11734">
                  <c:v>42188.724027777775</c:v>
                </c:pt>
                <c:pt idx="11735">
                  <c:v>42188.724722222207</c:v>
                </c:pt>
                <c:pt idx="11736">
                  <c:v>42188.725416666639</c:v>
                </c:pt>
                <c:pt idx="11737">
                  <c:v>42188.7261111111</c:v>
                </c:pt>
                <c:pt idx="11738">
                  <c:v>42188.726805555554</c:v>
                </c:pt>
                <c:pt idx="11739">
                  <c:v>42188.727499999994</c:v>
                </c:pt>
                <c:pt idx="11740">
                  <c:v>42188.728194444448</c:v>
                </c:pt>
                <c:pt idx="11741">
                  <c:v>42188.728888888887</c:v>
                </c:pt>
                <c:pt idx="11742">
                  <c:v>42188.729583333319</c:v>
                </c:pt>
                <c:pt idx="11743">
                  <c:v>42188.73027777778</c:v>
                </c:pt>
                <c:pt idx="11744">
                  <c:v>42188.73097222222</c:v>
                </c:pt>
                <c:pt idx="11745">
                  <c:v>42188.731666666637</c:v>
                </c:pt>
                <c:pt idx="11746">
                  <c:v>42188.732361111084</c:v>
                </c:pt>
                <c:pt idx="11747">
                  <c:v>42188.733055555538</c:v>
                </c:pt>
                <c:pt idx="11748">
                  <c:v>42188.733749999985</c:v>
                </c:pt>
                <c:pt idx="11749">
                  <c:v>42188.734444444446</c:v>
                </c:pt>
                <c:pt idx="11750">
                  <c:v>42188.735138888886</c:v>
                </c:pt>
                <c:pt idx="11751">
                  <c:v>42188.735833333325</c:v>
                </c:pt>
                <c:pt idx="11752">
                  <c:v>42188.736527777779</c:v>
                </c:pt>
                <c:pt idx="11753">
                  <c:v>42188.737222222226</c:v>
                </c:pt>
                <c:pt idx="11754">
                  <c:v>42188.737916666651</c:v>
                </c:pt>
                <c:pt idx="11755">
                  <c:v>42188.738611111105</c:v>
                </c:pt>
                <c:pt idx="11756">
                  <c:v>42188.739305555544</c:v>
                </c:pt>
                <c:pt idx="11757">
                  <c:v>42188.74</c:v>
                </c:pt>
                <c:pt idx="11758">
                  <c:v>42188.740694444459</c:v>
                </c:pt>
                <c:pt idx="11759">
                  <c:v>42188.741388888884</c:v>
                </c:pt>
                <c:pt idx="11760">
                  <c:v>42188.742083333324</c:v>
                </c:pt>
                <c:pt idx="11761">
                  <c:v>42188.742777777778</c:v>
                </c:pt>
                <c:pt idx="11762">
                  <c:v>42188.743472222224</c:v>
                </c:pt>
                <c:pt idx="11763">
                  <c:v>42188.744166666649</c:v>
                </c:pt>
                <c:pt idx="11764">
                  <c:v>42188.744861111096</c:v>
                </c:pt>
                <c:pt idx="11765">
                  <c:v>42188.745555555557</c:v>
                </c:pt>
                <c:pt idx="11766">
                  <c:v>42188.746250000011</c:v>
                </c:pt>
                <c:pt idx="11767">
                  <c:v>42188.746944444443</c:v>
                </c:pt>
                <c:pt idx="11768">
                  <c:v>42188.74763888889</c:v>
                </c:pt>
                <c:pt idx="11769">
                  <c:v>42188.748333333337</c:v>
                </c:pt>
                <c:pt idx="11770">
                  <c:v>42188.749027777776</c:v>
                </c:pt>
                <c:pt idx="11771">
                  <c:v>42188.749722222208</c:v>
                </c:pt>
                <c:pt idx="11772">
                  <c:v>42188.750416666655</c:v>
                </c:pt>
                <c:pt idx="11773">
                  <c:v>42188.751111111094</c:v>
                </c:pt>
                <c:pt idx="11774">
                  <c:v>42188.751805555556</c:v>
                </c:pt>
                <c:pt idx="11775">
                  <c:v>42188.752500000002</c:v>
                </c:pt>
                <c:pt idx="11776">
                  <c:v>42188.753194444442</c:v>
                </c:pt>
                <c:pt idx="11777">
                  <c:v>42188.753888888888</c:v>
                </c:pt>
                <c:pt idx="11778">
                  <c:v>42188.754583333335</c:v>
                </c:pt>
                <c:pt idx="11779">
                  <c:v>42188.755277777782</c:v>
                </c:pt>
                <c:pt idx="11780">
                  <c:v>42188.755972222221</c:v>
                </c:pt>
                <c:pt idx="11781">
                  <c:v>42188.756666666653</c:v>
                </c:pt>
                <c:pt idx="11782">
                  <c:v>42188.7573611111</c:v>
                </c:pt>
                <c:pt idx="11783">
                  <c:v>42188.758055555561</c:v>
                </c:pt>
                <c:pt idx="11784">
                  <c:v>42188.758750000001</c:v>
                </c:pt>
                <c:pt idx="11785">
                  <c:v>42188.759444444448</c:v>
                </c:pt>
                <c:pt idx="11786">
                  <c:v>42188.760138888887</c:v>
                </c:pt>
                <c:pt idx="11787">
                  <c:v>42188.760833333334</c:v>
                </c:pt>
                <c:pt idx="11788">
                  <c:v>42188.761527777766</c:v>
                </c:pt>
                <c:pt idx="11789">
                  <c:v>42188.76222222222</c:v>
                </c:pt>
                <c:pt idx="11790">
                  <c:v>42188.762916666652</c:v>
                </c:pt>
                <c:pt idx="11791">
                  <c:v>42188.763611111084</c:v>
                </c:pt>
                <c:pt idx="11792">
                  <c:v>42188.764305555538</c:v>
                </c:pt>
                <c:pt idx="11793">
                  <c:v>42188.764999999999</c:v>
                </c:pt>
                <c:pt idx="11794">
                  <c:v>42188.765694444446</c:v>
                </c:pt>
                <c:pt idx="11795">
                  <c:v>42188.766388888886</c:v>
                </c:pt>
                <c:pt idx="11796">
                  <c:v>42188.767083333303</c:v>
                </c:pt>
                <c:pt idx="11797">
                  <c:v>42188.767777777764</c:v>
                </c:pt>
                <c:pt idx="11798">
                  <c:v>42188.768472222226</c:v>
                </c:pt>
                <c:pt idx="11799">
                  <c:v>42188.769166666636</c:v>
                </c:pt>
                <c:pt idx="11800">
                  <c:v>42188.769861111083</c:v>
                </c:pt>
                <c:pt idx="11801">
                  <c:v>42188.770555555559</c:v>
                </c:pt>
                <c:pt idx="11802">
                  <c:v>42188.771249999998</c:v>
                </c:pt>
                <c:pt idx="11803">
                  <c:v>42188.771944444445</c:v>
                </c:pt>
                <c:pt idx="11804">
                  <c:v>42188.772638888891</c:v>
                </c:pt>
                <c:pt idx="11805">
                  <c:v>42188.773333333324</c:v>
                </c:pt>
                <c:pt idx="11806">
                  <c:v>42188.774027777778</c:v>
                </c:pt>
                <c:pt idx="11807">
                  <c:v>42188.774722222224</c:v>
                </c:pt>
                <c:pt idx="11808">
                  <c:v>42188.775416666649</c:v>
                </c:pt>
                <c:pt idx="11809">
                  <c:v>42188.776111111096</c:v>
                </c:pt>
                <c:pt idx="11810">
                  <c:v>42188.776805555557</c:v>
                </c:pt>
                <c:pt idx="11811">
                  <c:v>42188.777499999997</c:v>
                </c:pt>
                <c:pt idx="11812">
                  <c:v>42188.778194444443</c:v>
                </c:pt>
                <c:pt idx="11813">
                  <c:v>42188.77888888889</c:v>
                </c:pt>
                <c:pt idx="11814">
                  <c:v>42188.779583333322</c:v>
                </c:pt>
                <c:pt idx="11815">
                  <c:v>42188.780277777783</c:v>
                </c:pt>
                <c:pt idx="11816">
                  <c:v>42188.780972222223</c:v>
                </c:pt>
                <c:pt idx="11817">
                  <c:v>42188.781666666648</c:v>
                </c:pt>
                <c:pt idx="11818">
                  <c:v>42188.782361111094</c:v>
                </c:pt>
                <c:pt idx="11819">
                  <c:v>42188.783055555556</c:v>
                </c:pt>
                <c:pt idx="11820">
                  <c:v>42188.783749999995</c:v>
                </c:pt>
                <c:pt idx="11821">
                  <c:v>42188.784444444442</c:v>
                </c:pt>
                <c:pt idx="11822">
                  <c:v>42188.785138888888</c:v>
                </c:pt>
                <c:pt idx="11823">
                  <c:v>42188.785833333335</c:v>
                </c:pt>
                <c:pt idx="11824">
                  <c:v>42188.786527777782</c:v>
                </c:pt>
                <c:pt idx="11825">
                  <c:v>42188.787222222221</c:v>
                </c:pt>
                <c:pt idx="11826">
                  <c:v>42188.787916666653</c:v>
                </c:pt>
                <c:pt idx="11827">
                  <c:v>42188.788611111115</c:v>
                </c:pt>
                <c:pt idx="11828">
                  <c:v>42188.789305555554</c:v>
                </c:pt>
                <c:pt idx="11829">
                  <c:v>42188.79</c:v>
                </c:pt>
                <c:pt idx="11830">
                  <c:v>42188.790694444448</c:v>
                </c:pt>
                <c:pt idx="11831">
                  <c:v>42188.791388888872</c:v>
                </c:pt>
                <c:pt idx="11832">
                  <c:v>42188.792083333319</c:v>
                </c:pt>
                <c:pt idx="11833">
                  <c:v>42188.792777777766</c:v>
                </c:pt>
                <c:pt idx="11834">
                  <c:v>42188.793472222198</c:v>
                </c:pt>
                <c:pt idx="11835">
                  <c:v>42188.794166666637</c:v>
                </c:pt>
                <c:pt idx="11836">
                  <c:v>42188.794861111084</c:v>
                </c:pt>
                <c:pt idx="11837">
                  <c:v>42188.795555555538</c:v>
                </c:pt>
                <c:pt idx="11838">
                  <c:v>42188.796249999999</c:v>
                </c:pt>
                <c:pt idx="11839">
                  <c:v>42188.796944444446</c:v>
                </c:pt>
                <c:pt idx="11840">
                  <c:v>42188.797638888886</c:v>
                </c:pt>
                <c:pt idx="11841">
                  <c:v>42188.798333333325</c:v>
                </c:pt>
                <c:pt idx="11842">
                  <c:v>42188.799027777764</c:v>
                </c:pt>
                <c:pt idx="11843">
                  <c:v>42188.799722222204</c:v>
                </c:pt>
                <c:pt idx="11844">
                  <c:v>42188.800416666665</c:v>
                </c:pt>
                <c:pt idx="11845">
                  <c:v>42188.801111111105</c:v>
                </c:pt>
                <c:pt idx="11846">
                  <c:v>42188.801805555559</c:v>
                </c:pt>
                <c:pt idx="11847">
                  <c:v>42188.802500000013</c:v>
                </c:pt>
                <c:pt idx="11848">
                  <c:v>42188.803194444459</c:v>
                </c:pt>
                <c:pt idx="11849">
                  <c:v>42188.803888888891</c:v>
                </c:pt>
                <c:pt idx="11850">
                  <c:v>42188.804583333331</c:v>
                </c:pt>
                <c:pt idx="11851">
                  <c:v>42188.805277777792</c:v>
                </c:pt>
                <c:pt idx="11852">
                  <c:v>42188.805972222232</c:v>
                </c:pt>
                <c:pt idx="11853">
                  <c:v>42188.806666666664</c:v>
                </c:pt>
                <c:pt idx="11854">
                  <c:v>42188.807361111096</c:v>
                </c:pt>
                <c:pt idx="11855">
                  <c:v>42188.808055555572</c:v>
                </c:pt>
                <c:pt idx="11856">
                  <c:v>42188.808750000011</c:v>
                </c:pt>
                <c:pt idx="11857">
                  <c:v>42188.809444444443</c:v>
                </c:pt>
                <c:pt idx="11858">
                  <c:v>42188.810138888904</c:v>
                </c:pt>
                <c:pt idx="11859">
                  <c:v>42188.810833333351</c:v>
                </c:pt>
                <c:pt idx="11860">
                  <c:v>42188.811527777783</c:v>
                </c:pt>
                <c:pt idx="11861">
                  <c:v>42188.812222222237</c:v>
                </c:pt>
                <c:pt idx="11862">
                  <c:v>42188.812916666669</c:v>
                </c:pt>
                <c:pt idx="11863">
                  <c:v>42188.813611111109</c:v>
                </c:pt>
                <c:pt idx="11864">
                  <c:v>42188.814305555563</c:v>
                </c:pt>
                <c:pt idx="11865">
                  <c:v>42188.815000000002</c:v>
                </c:pt>
                <c:pt idx="11866">
                  <c:v>42188.815694444456</c:v>
                </c:pt>
                <c:pt idx="11867">
                  <c:v>42188.816388888903</c:v>
                </c:pt>
                <c:pt idx="11868">
                  <c:v>42188.817083333335</c:v>
                </c:pt>
                <c:pt idx="11869">
                  <c:v>42188.817777777782</c:v>
                </c:pt>
                <c:pt idx="11870">
                  <c:v>42188.818472222236</c:v>
                </c:pt>
                <c:pt idx="11871">
                  <c:v>42188.819166666653</c:v>
                </c:pt>
                <c:pt idx="11872">
                  <c:v>42188.819861111115</c:v>
                </c:pt>
                <c:pt idx="11873">
                  <c:v>42188.820555555561</c:v>
                </c:pt>
                <c:pt idx="11874">
                  <c:v>42188.821250000001</c:v>
                </c:pt>
                <c:pt idx="11875">
                  <c:v>42188.821944444448</c:v>
                </c:pt>
                <c:pt idx="11876">
                  <c:v>42188.822638888902</c:v>
                </c:pt>
                <c:pt idx="11877">
                  <c:v>42188.823333333334</c:v>
                </c:pt>
                <c:pt idx="11878">
                  <c:v>42188.82402777778</c:v>
                </c:pt>
                <c:pt idx="11879">
                  <c:v>42188.82472222222</c:v>
                </c:pt>
                <c:pt idx="11880">
                  <c:v>42188.825416666652</c:v>
                </c:pt>
                <c:pt idx="11881">
                  <c:v>42188.826111111106</c:v>
                </c:pt>
                <c:pt idx="11882">
                  <c:v>42188.826805555553</c:v>
                </c:pt>
                <c:pt idx="11883">
                  <c:v>42188.827499999999</c:v>
                </c:pt>
                <c:pt idx="11884">
                  <c:v>42188.828194444461</c:v>
                </c:pt>
                <c:pt idx="11885">
                  <c:v>42188.828888888893</c:v>
                </c:pt>
                <c:pt idx="11886">
                  <c:v>42188.829583333325</c:v>
                </c:pt>
                <c:pt idx="11887">
                  <c:v>42188.830277777794</c:v>
                </c:pt>
                <c:pt idx="11888">
                  <c:v>42188.830972222233</c:v>
                </c:pt>
                <c:pt idx="11889">
                  <c:v>42188.831666666651</c:v>
                </c:pt>
                <c:pt idx="11890">
                  <c:v>42188.832361111105</c:v>
                </c:pt>
                <c:pt idx="11891">
                  <c:v>42188.833055555559</c:v>
                </c:pt>
                <c:pt idx="11892">
                  <c:v>42188.833749999998</c:v>
                </c:pt>
                <c:pt idx="11893">
                  <c:v>42188.834444444459</c:v>
                </c:pt>
                <c:pt idx="11894">
                  <c:v>42188.835138888891</c:v>
                </c:pt>
                <c:pt idx="11895">
                  <c:v>42188.835833333331</c:v>
                </c:pt>
                <c:pt idx="11896">
                  <c:v>42188.836527777792</c:v>
                </c:pt>
                <c:pt idx="11897">
                  <c:v>42188.837222222232</c:v>
                </c:pt>
                <c:pt idx="11898">
                  <c:v>42188.837916666664</c:v>
                </c:pt>
                <c:pt idx="11899">
                  <c:v>42188.83861111111</c:v>
                </c:pt>
                <c:pt idx="11900">
                  <c:v>42188.839305555557</c:v>
                </c:pt>
                <c:pt idx="11901">
                  <c:v>42188.840000000011</c:v>
                </c:pt>
                <c:pt idx="11902">
                  <c:v>42188.840694444465</c:v>
                </c:pt>
                <c:pt idx="11903">
                  <c:v>42188.84138888889</c:v>
                </c:pt>
                <c:pt idx="11904">
                  <c:v>42188.842083333337</c:v>
                </c:pt>
                <c:pt idx="11905">
                  <c:v>42188.842777777783</c:v>
                </c:pt>
                <c:pt idx="11906">
                  <c:v>42188.843472222223</c:v>
                </c:pt>
                <c:pt idx="11907">
                  <c:v>42188.844166666655</c:v>
                </c:pt>
                <c:pt idx="11908">
                  <c:v>42188.844861111109</c:v>
                </c:pt>
                <c:pt idx="11909">
                  <c:v>42188.845555555563</c:v>
                </c:pt>
                <c:pt idx="11910">
                  <c:v>42188.846250000017</c:v>
                </c:pt>
                <c:pt idx="11911">
                  <c:v>42188.846944444456</c:v>
                </c:pt>
                <c:pt idx="11912">
                  <c:v>42188.847638888903</c:v>
                </c:pt>
                <c:pt idx="11913">
                  <c:v>42188.848333333342</c:v>
                </c:pt>
                <c:pt idx="11914">
                  <c:v>42188.849027777782</c:v>
                </c:pt>
                <c:pt idx="11915">
                  <c:v>42188.849722222221</c:v>
                </c:pt>
                <c:pt idx="11916">
                  <c:v>42188.850416666668</c:v>
                </c:pt>
                <c:pt idx="11917">
                  <c:v>42188.851111111115</c:v>
                </c:pt>
                <c:pt idx="11918">
                  <c:v>42188.851805555561</c:v>
                </c:pt>
                <c:pt idx="11919">
                  <c:v>42188.852500000015</c:v>
                </c:pt>
                <c:pt idx="11920">
                  <c:v>42188.853194444469</c:v>
                </c:pt>
                <c:pt idx="11921">
                  <c:v>42188.853888888902</c:v>
                </c:pt>
                <c:pt idx="11922">
                  <c:v>42188.854583333341</c:v>
                </c:pt>
                <c:pt idx="11923">
                  <c:v>42188.855277777795</c:v>
                </c:pt>
                <c:pt idx="11924">
                  <c:v>42188.855972222234</c:v>
                </c:pt>
                <c:pt idx="11925">
                  <c:v>42188.856666666667</c:v>
                </c:pt>
                <c:pt idx="11926">
                  <c:v>42188.857361111106</c:v>
                </c:pt>
                <c:pt idx="11927">
                  <c:v>42188.858055555567</c:v>
                </c:pt>
                <c:pt idx="11928">
                  <c:v>42188.858750000014</c:v>
                </c:pt>
                <c:pt idx="11929">
                  <c:v>42188.859444444461</c:v>
                </c:pt>
                <c:pt idx="11930">
                  <c:v>42188.860138888893</c:v>
                </c:pt>
                <c:pt idx="11931">
                  <c:v>42188.860833333332</c:v>
                </c:pt>
                <c:pt idx="11932">
                  <c:v>42188.861527777779</c:v>
                </c:pt>
                <c:pt idx="11933">
                  <c:v>42188.862222222233</c:v>
                </c:pt>
                <c:pt idx="11934">
                  <c:v>42188.862916666665</c:v>
                </c:pt>
                <c:pt idx="11935">
                  <c:v>42188.863611111105</c:v>
                </c:pt>
                <c:pt idx="11936">
                  <c:v>42188.864305555559</c:v>
                </c:pt>
                <c:pt idx="11937">
                  <c:v>42188.865000000005</c:v>
                </c:pt>
                <c:pt idx="11938">
                  <c:v>42188.865694444459</c:v>
                </c:pt>
                <c:pt idx="11939">
                  <c:v>42188.866388888891</c:v>
                </c:pt>
                <c:pt idx="11940">
                  <c:v>42188.867083333324</c:v>
                </c:pt>
                <c:pt idx="11941">
                  <c:v>42188.867777777778</c:v>
                </c:pt>
                <c:pt idx="11942">
                  <c:v>42188.868472222232</c:v>
                </c:pt>
                <c:pt idx="11943">
                  <c:v>42188.869166666649</c:v>
                </c:pt>
                <c:pt idx="11944">
                  <c:v>42188.869861111096</c:v>
                </c:pt>
                <c:pt idx="11945">
                  <c:v>42188.870555555572</c:v>
                </c:pt>
                <c:pt idx="11946">
                  <c:v>42188.871250000011</c:v>
                </c:pt>
                <c:pt idx="11947">
                  <c:v>42188.871944444443</c:v>
                </c:pt>
                <c:pt idx="11948">
                  <c:v>42188.872638888904</c:v>
                </c:pt>
                <c:pt idx="11949">
                  <c:v>42188.873333333337</c:v>
                </c:pt>
                <c:pt idx="11950">
                  <c:v>42188.874027777783</c:v>
                </c:pt>
                <c:pt idx="11951">
                  <c:v>42188.874722222223</c:v>
                </c:pt>
                <c:pt idx="11952">
                  <c:v>42188.875416666655</c:v>
                </c:pt>
                <c:pt idx="11953">
                  <c:v>42188.876111111109</c:v>
                </c:pt>
                <c:pt idx="11954">
                  <c:v>42188.876805555563</c:v>
                </c:pt>
                <c:pt idx="11955">
                  <c:v>42188.877500000002</c:v>
                </c:pt>
                <c:pt idx="11956">
                  <c:v>42188.878194444456</c:v>
                </c:pt>
                <c:pt idx="11957">
                  <c:v>42188.878888888903</c:v>
                </c:pt>
                <c:pt idx="11958">
                  <c:v>42188.879583333335</c:v>
                </c:pt>
                <c:pt idx="11959">
                  <c:v>42188.880277777796</c:v>
                </c:pt>
                <c:pt idx="11960">
                  <c:v>42188.880972222236</c:v>
                </c:pt>
                <c:pt idx="11961">
                  <c:v>42188.881666666653</c:v>
                </c:pt>
                <c:pt idx="11962">
                  <c:v>42188.882361111115</c:v>
                </c:pt>
                <c:pt idx="11963">
                  <c:v>42188.883055555561</c:v>
                </c:pt>
                <c:pt idx="11964">
                  <c:v>42188.883750000001</c:v>
                </c:pt>
                <c:pt idx="11965">
                  <c:v>42188.884444444469</c:v>
                </c:pt>
                <c:pt idx="11966">
                  <c:v>42188.885138888902</c:v>
                </c:pt>
                <c:pt idx="11967">
                  <c:v>42188.885833333341</c:v>
                </c:pt>
                <c:pt idx="11968">
                  <c:v>42188.886527777795</c:v>
                </c:pt>
                <c:pt idx="11969">
                  <c:v>42188.887222222234</c:v>
                </c:pt>
                <c:pt idx="11970">
                  <c:v>42188.887916666667</c:v>
                </c:pt>
                <c:pt idx="11971">
                  <c:v>42188.888611111113</c:v>
                </c:pt>
                <c:pt idx="11972">
                  <c:v>42188.889305555553</c:v>
                </c:pt>
                <c:pt idx="11973">
                  <c:v>42188.89</c:v>
                </c:pt>
                <c:pt idx="11974">
                  <c:v>42188.890694444461</c:v>
                </c:pt>
                <c:pt idx="11975">
                  <c:v>42188.891388888886</c:v>
                </c:pt>
                <c:pt idx="11976">
                  <c:v>42188.892083333325</c:v>
                </c:pt>
                <c:pt idx="11977">
                  <c:v>42188.892777777779</c:v>
                </c:pt>
                <c:pt idx="11978">
                  <c:v>42188.893472222226</c:v>
                </c:pt>
                <c:pt idx="11979">
                  <c:v>42188.894166666651</c:v>
                </c:pt>
                <c:pt idx="11980">
                  <c:v>42188.894861111105</c:v>
                </c:pt>
                <c:pt idx="11981">
                  <c:v>42188.895555555559</c:v>
                </c:pt>
                <c:pt idx="11982">
                  <c:v>42188.896250000013</c:v>
                </c:pt>
                <c:pt idx="11983">
                  <c:v>42188.896944444459</c:v>
                </c:pt>
                <c:pt idx="11984">
                  <c:v>42188.897638888891</c:v>
                </c:pt>
                <c:pt idx="11985">
                  <c:v>42188.898333333331</c:v>
                </c:pt>
                <c:pt idx="11986">
                  <c:v>42188.899027777778</c:v>
                </c:pt>
                <c:pt idx="11987">
                  <c:v>42188.899722222224</c:v>
                </c:pt>
                <c:pt idx="11988">
                  <c:v>42188.900416666664</c:v>
                </c:pt>
                <c:pt idx="11989">
                  <c:v>42188.901111111096</c:v>
                </c:pt>
                <c:pt idx="11990">
                  <c:v>42188.901805555557</c:v>
                </c:pt>
                <c:pt idx="11991">
                  <c:v>42188.902500000011</c:v>
                </c:pt>
                <c:pt idx="11992">
                  <c:v>42188.903194444443</c:v>
                </c:pt>
                <c:pt idx="11993">
                  <c:v>42188.90388888889</c:v>
                </c:pt>
                <c:pt idx="11994">
                  <c:v>42188.904583333337</c:v>
                </c:pt>
                <c:pt idx="11995">
                  <c:v>42188.905277777783</c:v>
                </c:pt>
                <c:pt idx="11996">
                  <c:v>42188.905972222223</c:v>
                </c:pt>
                <c:pt idx="11997">
                  <c:v>42188.906666666655</c:v>
                </c:pt>
                <c:pt idx="11998">
                  <c:v>42188.907361111094</c:v>
                </c:pt>
                <c:pt idx="11999">
                  <c:v>42188.908055555563</c:v>
                </c:pt>
                <c:pt idx="12000">
                  <c:v>42188.908750000002</c:v>
                </c:pt>
                <c:pt idx="12001">
                  <c:v>42188.909444444442</c:v>
                </c:pt>
                <c:pt idx="12002">
                  <c:v>42188.910138888903</c:v>
                </c:pt>
                <c:pt idx="12003">
                  <c:v>42188.910833333342</c:v>
                </c:pt>
                <c:pt idx="12004">
                  <c:v>42188.911527777782</c:v>
                </c:pt>
                <c:pt idx="12005">
                  <c:v>42188.912222222236</c:v>
                </c:pt>
                <c:pt idx="12006">
                  <c:v>42188.912916666668</c:v>
                </c:pt>
                <c:pt idx="12007">
                  <c:v>42188.913611111115</c:v>
                </c:pt>
                <c:pt idx="12008">
                  <c:v>42188.914305555561</c:v>
                </c:pt>
                <c:pt idx="12009">
                  <c:v>42188.915000000001</c:v>
                </c:pt>
                <c:pt idx="12010">
                  <c:v>42188.915694444469</c:v>
                </c:pt>
                <c:pt idx="12011">
                  <c:v>42188.916388888902</c:v>
                </c:pt>
                <c:pt idx="12012">
                  <c:v>42188.917083333334</c:v>
                </c:pt>
                <c:pt idx="12013">
                  <c:v>42188.91777777778</c:v>
                </c:pt>
                <c:pt idx="12014">
                  <c:v>42188.918472222234</c:v>
                </c:pt>
                <c:pt idx="12015">
                  <c:v>42188.919166666652</c:v>
                </c:pt>
                <c:pt idx="12016">
                  <c:v>42188.919861111106</c:v>
                </c:pt>
                <c:pt idx="12017">
                  <c:v>42188.920555555553</c:v>
                </c:pt>
                <c:pt idx="12018">
                  <c:v>42188.921249999999</c:v>
                </c:pt>
                <c:pt idx="12019">
                  <c:v>42188.921944444446</c:v>
                </c:pt>
                <c:pt idx="12020">
                  <c:v>42188.922638888893</c:v>
                </c:pt>
                <c:pt idx="12021">
                  <c:v>42188.923333333325</c:v>
                </c:pt>
                <c:pt idx="12022">
                  <c:v>42188.924027777779</c:v>
                </c:pt>
                <c:pt idx="12023">
                  <c:v>42188.924722222226</c:v>
                </c:pt>
                <c:pt idx="12024">
                  <c:v>42188.925416666651</c:v>
                </c:pt>
                <c:pt idx="12025">
                  <c:v>42188.926111111105</c:v>
                </c:pt>
                <c:pt idx="12026">
                  <c:v>42188.926805555559</c:v>
                </c:pt>
                <c:pt idx="12027">
                  <c:v>42188.927499999998</c:v>
                </c:pt>
                <c:pt idx="12028">
                  <c:v>42188.928194444459</c:v>
                </c:pt>
                <c:pt idx="12029">
                  <c:v>42188.928888888891</c:v>
                </c:pt>
                <c:pt idx="12030">
                  <c:v>42188.929583333324</c:v>
                </c:pt>
                <c:pt idx="12031">
                  <c:v>42188.930277777792</c:v>
                </c:pt>
                <c:pt idx="12032">
                  <c:v>42188.930972222232</c:v>
                </c:pt>
                <c:pt idx="12033">
                  <c:v>42188.931666666649</c:v>
                </c:pt>
                <c:pt idx="12034">
                  <c:v>42188.932361111096</c:v>
                </c:pt>
                <c:pt idx="12035">
                  <c:v>42188.933055555557</c:v>
                </c:pt>
                <c:pt idx="12036">
                  <c:v>42188.933749999997</c:v>
                </c:pt>
                <c:pt idx="12037">
                  <c:v>42188.934444444443</c:v>
                </c:pt>
                <c:pt idx="12038">
                  <c:v>42188.93513888889</c:v>
                </c:pt>
                <c:pt idx="12039">
                  <c:v>42188.935833333337</c:v>
                </c:pt>
                <c:pt idx="12040">
                  <c:v>42188.936527777783</c:v>
                </c:pt>
                <c:pt idx="12041">
                  <c:v>42188.937222222223</c:v>
                </c:pt>
                <c:pt idx="12042">
                  <c:v>42188.937916666655</c:v>
                </c:pt>
                <c:pt idx="12043">
                  <c:v>42188.938611111109</c:v>
                </c:pt>
                <c:pt idx="12044">
                  <c:v>42188.939305555556</c:v>
                </c:pt>
                <c:pt idx="12045">
                  <c:v>42188.94</c:v>
                </c:pt>
                <c:pt idx="12046">
                  <c:v>42188.940694444456</c:v>
                </c:pt>
                <c:pt idx="12047">
                  <c:v>42188.941388888888</c:v>
                </c:pt>
                <c:pt idx="12048">
                  <c:v>42188.942083333335</c:v>
                </c:pt>
                <c:pt idx="12049">
                  <c:v>42188.942777777782</c:v>
                </c:pt>
                <c:pt idx="12050">
                  <c:v>42188.943472222221</c:v>
                </c:pt>
                <c:pt idx="12051">
                  <c:v>42188.944166666653</c:v>
                </c:pt>
                <c:pt idx="12052">
                  <c:v>42188.944861111115</c:v>
                </c:pt>
                <c:pt idx="12053">
                  <c:v>42188.945555555561</c:v>
                </c:pt>
                <c:pt idx="12054">
                  <c:v>42188.946250000015</c:v>
                </c:pt>
                <c:pt idx="12055">
                  <c:v>42188.946944444469</c:v>
                </c:pt>
                <c:pt idx="12056">
                  <c:v>42188.947638888902</c:v>
                </c:pt>
                <c:pt idx="12057">
                  <c:v>42188.948333333341</c:v>
                </c:pt>
                <c:pt idx="12058">
                  <c:v>42188.94902777778</c:v>
                </c:pt>
                <c:pt idx="12059">
                  <c:v>42188.94972222222</c:v>
                </c:pt>
                <c:pt idx="12060">
                  <c:v>42188.950416666667</c:v>
                </c:pt>
                <c:pt idx="12061">
                  <c:v>42188.951111111106</c:v>
                </c:pt>
                <c:pt idx="12062">
                  <c:v>42188.951805555553</c:v>
                </c:pt>
                <c:pt idx="12063">
                  <c:v>42188.952500000014</c:v>
                </c:pt>
                <c:pt idx="12064">
                  <c:v>42188.953194444461</c:v>
                </c:pt>
                <c:pt idx="12065">
                  <c:v>42188.953888888893</c:v>
                </c:pt>
                <c:pt idx="12066">
                  <c:v>42188.954583333332</c:v>
                </c:pt>
                <c:pt idx="12067">
                  <c:v>42188.955277777794</c:v>
                </c:pt>
                <c:pt idx="12068">
                  <c:v>42188.955972222233</c:v>
                </c:pt>
                <c:pt idx="12069">
                  <c:v>42188.956666666665</c:v>
                </c:pt>
                <c:pt idx="12070">
                  <c:v>42188.957361111105</c:v>
                </c:pt>
                <c:pt idx="12071">
                  <c:v>42188.958055555573</c:v>
                </c:pt>
                <c:pt idx="12072">
                  <c:v>42188.958750000013</c:v>
                </c:pt>
                <c:pt idx="12073">
                  <c:v>42188.959444444459</c:v>
                </c:pt>
                <c:pt idx="12074">
                  <c:v>42188.960138888891</c:v>
                </c:pt>
                <c:pt idx="12075">
                  <c:v>42188.960833333331</c:v>
                </c:pt>
                <c:pt idx="12076">
                  <c:v>42188.961527777778</c:v>
                </c:pt>
                <c:pt idx="12077">
                  <c:v>42188.962222222232</c:v>
                </c:pt>
                <c:pt idx="12078">
                  <c:v>42188.962916666664</c:v>
                </c:pt>
                <c:pt idx="12079">
                  <c:v>42188.963611111096</c:v>
                </c:pt>
                <c:pt idx="12080">
                  <c:v>42188.964305555557</c:v>
                </c:pt>
                <c:pt idx="12081">
                  <c:v>42188.965000000004</c:v>
                </c:pt>
                <c:pt idx="12082">
                  <c:v>42188.965694444443</c:v>
                </c:pt>
                <c:pt idx="12083">
                  <c:v>42188.96638888889</c:v>
                </c:pt>
                <c:pt idx="12084">
                  <c:v>42188.967083333322</c:v>
                </c:pt>
                <c:pt idx="12085">
                  <c:v>42188.967777777776</c:v>
                </c:pt>
                <c:pt idx="12086">
                  <c:v>42188.968472222223</c:v>
                </c:pt>
                <c:pt idx="12087">
                  <c:v>42188.969166666648</c:v>
                </c:pt>
                <c:pt idx="12088">
                  <c:v>42188.969861111094</c:v>
                </c:pt>
                <c:pt idx="12089">
                  <c:v>42188.970555555563</c:v>
                </c:pt>
                <c:pt idx="12090">
                  <c:v>42188.971250000002</c:v>
                </c:pt>
                <c:pt idx="12091">
                  <c:v>42188.971944444442</c:v>
                </c:pt>
                <c:pt idx="12092">
                  <c:v>42188.972638888903</c:v>
                </c:pt>
                <c:pt idx="12093">
                  <c:v>42188.973333333335</c:v>
                </c:pt>
                <c:pt idx="12094">
                  <c:v>42188.974027777782</c:v>
                </c:pt>
                <c:pt idx="12095">
                  <c:v>42188.974722222221</c:v>
                </c:pt>
                <c:pt idx="12096">
                  <c:v>42188.975416666653</c:v>
                </c:pt>
                <c:pt idx="12097">
                  <c:v>42188.976111111115</c:v>
                </c:pt>
                <c:pt idx="12098">
                  <c:v>42188.976805555561</c:v>
                </c:pt>
                <c:pt idx="12099">
                  <c:v>42188.977500000001</c:v>
                </c:pt>
                <c:pt idx="12100">
                  <c:v>42188.978194444469</c:v>
                </c:pt>
                <c:pt idx="12101">
                  <c:v>42188.978888888902</c:v>
                </c:pt>
                <c:pt idx="12102">
                  <c:v>42188.979583333334</c:v>
                </c:pt>
                <c:pt idx="12103">
                  <c:v>42188.980277777795</c:v>
                </c:pt>
                <c:pt idx="12104">
                  <c:v>42188.980972222234</c:v>
                </c:pt>
                <c:pt idx="12105">
                  <c:v>42188.981666666652</c:v>
                </c:pt>
                <c:pt idx="12106">
                  <c:v>42188.982361111106</c:v>
                </c:pt>
                <c:pt idx="12107">
                  <c:v>42188.983055555553</c:v>
                </c:pt>
                <c:pt idx="12108">
                  <c:v>42188.983749999999</c:v>
                </c:pt>
                <c:pt idx="12109">
                  <c:v>42188.984444444461</c:v>
                </c:pt>
                <c:pt idx="12110">
                  <c:v>42188.985138888893</c:v>
                </c:pt>
                <c:pt idx="12111">
                  <c:v>42188.985833333332</c:v>
                </c:pt>
                <c:pt idx="12112">
                  <c:v>42188.986527777794</c:v>
                </c:pt>
                <c:pt idx="12113">
                  <c:v>42188.987222222233</c:v>
                </c:pt>
                <c:pt idx="12114">
                  <c:v>42188.987916666665</c:v>
                </c:pt>
                <c:pt idx="12115">
                  <c:v>42188.988611111112</c:v>
                </c:pt>
                <c:pt idx="12116">
                  <c:v>42188.989305555559</c:v>
                </c:pt>
                <c:pt idx="12117">
                  <c:v>42188.99</c:v>
                </c:pt>
                <c:pt idx="12118">
                  <c:v>42188.990694444459</c:v>
                </c:pt>
                <c:pt idx="12119">
                  <c:v>42188.991388888884</c:v>
                </c:pt>
                <c:pt idx="12120">
                  <c:v>42188.992083333324</c:v>
                </c:pt>
                <c:pt idx="12121">
                  <c:v>42188.992777777778</c:v>
                </c:pt>
                <c:pt idx="12122">
                  <c:v>42188.993472222224</c:v>
                </c:pt>
                <c:pt idx="12123">
                  <c:v>42188.994166666649</c:v>
                </c:pt>
                <c:pt idx="12124">
                  <c:v>42188.994861111096</c:v>
                </c:pt>
                <c:pt idx="12125">
                  <c:v>42188.995555555557</c:v>
                </c:pt>
                <c:pt idx="12126">
                  <c:v>42188.996250000011</c:v>
                </c:pt>
                <c:pt idx="12127">
                  <c:v>42188.996944444443</c:v>
                </c:pt>
                <c:pt idx="12128">
                  <c:v>42188.99763888889</c:v>
                </c:pt>
                <c:pt idx="12129">
                  <c:v>42188.998333333337</c:v>
                </c:pt>
                <c:pt idx="12130">
                  <c:v>42188.999027777776</c:v>
                </c:pt>
                <c:pt idx="12131">
                  <c:v>42188.999722222208</c:v>
                </c:pt>
                <c:pt idx="12132">
                  <c:v>42189.000416666655</c:v>
                </c:pt>
                <c:pt idx="12133">
                  <c:v>42189.001111111094</c:v>
                </c:pt>
                <c:pt idx="12134">
                  <c:v>42189.001805555556</c:v>
                </c:pt>
                <c:pt idx="12135">
                  <c:v>42189.002500000002</c:v>
                </c:pt>
                <c:pt idx="12136">
                  <c:v>42189.003194444442</c:v>
                </c:pt>
                <c:pt idx="12137">
                  <c:v>42189.003888888888</c:v>
                </c:pt>
                <c:pt idx="12138">
                  <c:v>42189.004583333335</c:v>
                </c:pt>
                <c:pt idx="12139">
                  <c:v>42189.005277777782</c:v>
                </c:pt>
                <c:pt idx="12140">
                  <c:v>42189.005972222221</c:v>
                </c:pt>
                <c:pt idx="12141">
                  <c:v>42189.006666666653</c:v>
                </c:pt>
                <c:pt idx="12142">
                  <c:v>42189.0073611111</c:v>
                </c:pt>
                <c:pt idx="12143">
                  <c:v>42189.008055555561</c:v>
                </c:pt>
                <c:pt idx="12144">
                  <c:v>42189.008750000001</c:v>
                </c:pt>
                <c:pt idx="12145">
                  <c:v>42189.009444444448</c:v>
                </c:pt>
                <c:pt idx="12146">
                  <c:v>42189.010138888902</c:v>
                </c:pt>
                <c:pt idx="12147">
                  <c:v>42189.010833333341</c:v>
                </c:pt>
                <c:pt idx="12148">
                  <c:v>42189.01152777778</c:v>
                </c:pt>
                <c:pt idx="12149">
                  <c:v>42189.012222222234</c:v>
                </c:pt>
                <c:pt idx="12150">
                  <c:v>42189.012916666667</c:v>
                </c:pt>
                <c:pt idx="12151">
                  <c:v>42189.013611111106</c:v>
                </c:pt>
                <c:pt idx="12152">
                  <c:v>42189.014305555553</c:v>
                </c:pt>
                <c:pt idx="12153">
                  <c:v>42189.015000000007</c:v>
                </c:pt>
                <c:pt idx="12154">
                  <c:v>42189.015694444461</c:v>
                </c:pt>
                <c:pt idx="12155">
                  <c:v>42189.016388888893</c:v>
                </c:pt>
                <c:pt idx="12156">
                  <c:v>42189.017083333325</c:v>
                </c:pt>
                <c:pt idx="12157">
                  <c:v>42189.017777777779</c:v>
                </c:pt>
                <c:pt idx="12158">
                  <c:v>42189.018472222233</c:v>
                </c:pt>
                <c:pt idx="12159">
                  <c:v>42189.019166666651</c:v>
                </c:pt>
                <c:pt idx="12160">
                  <c:v>42189.019861111105</c:v>
                </c:pt>
                <c:pt idx="12161">
                  <c:v>42189.020555555559</c:v>
                </c:pt>
                <c:pt idx="12162">
                  <c:v>42189.021249999998</c:v>
                </c:pt>
                <c:pt idx="12163">
                  <c:v>42189.021944444445</c:v>
                </c:pt>
                <c:pt idx="12164">
                  <c:v>42189.022638888891</c:v>
                </c:pt>
                <c:pt idx="12165">
                  <c:v>42189.023333333324</c:v>
                </c:pt>
                <c:pt idx="12166">
                  <c:v>42189.024027777778</c:v>
                </c:pt>
                <c:pt idx="12167">
                  <c:v>42189.024722222224</c:v>
                </c:pt>
                <c:pt idx="12168">
                  <c:v>42189.025416666649</c:v>
                </c:pt>
                <c:pt idx="12169">
                  <c:v>42189.026111111096</c:v>
                </c:pt>
                <c:pt idx="12170">
                  <c:v>42189.026805555557</c:v>
                </c:pt>
                <c:pt idx="12171">
                  <c:v>42189.027499999997</c:v>
                </c:pt>
                <c:pt idx="12172">
                  <c:v>42189.028194444443</c:v>
                </c:pt>
                <c:pt idx="12173">
                  <c:v>42189.02888888889</c:v>
                </c:pt>
                <c:pt idx="12174">
                  <c:v>42189.029583333322</c:v>
                </c:pt>
                <c:pt idx="12175">
                  <c:v>42189.030277777783</c:v>
                </c:pt>
                <c:pt idx="12176">
                  <c:v>42189.030972222223</c:v>
                </c:pt>
                <c:pt idx="12177">
                  <c:v>42189.031666666648</c:v>
                </c:pt>
                <c:pt idx="12178">
                  <c:v>42189.032361111094</c:v>
                </c:pt>
                <c:pt idx="12179">
                  <c:v>42189.033055555556</c:v>
                </c:pt>
                <c:pt idx="12180">
                  <c:v>42189.033749999995</c:v>
                </c:pt>
                <c:pt idx="12181">
                  <c:v>42189.034444444442</c:v>
                </c:pt>
                <c:pt idx="12182">
                  <c:v>42189.035138888888</c:v>
                </c:pt>
                <c:pt idx="12183">
                  <c:v>42189.035833333335</c:v>
                </c:pt>
                <c:pt idx="12184">
                  <c:v>42189.036527777782</c:v>
                </c:pt>
                <c:pt idx="12185">
                  <c:v>42189.037222222221</c:v>
                </c:pt>
                <c:pt idx="12186">
                  <c:v>42189.037916666653</c:v>
                </c:pt>
                <c:pt idx="12187">
                  <c:v>42189.038611111115</c:v>
                </c:pt>
                <c:pt idx="12188">
                  <c:v>42189.039305555554</c:v>
                </c:pt>
                <c:pt idx="12189">
                  <c:v>42189.04</c:v>
                </c:pt>
                <c:pt idx="12190">
                  <c:v>42189.040694444469</c:v>
                </c:pt>
                <c:pt idx="12191">
                  <c:v>42189.041388888887</c:v>
                </c:pt>
                <c:pt idx="12192">
                  <c:v>42189.042083333334</c:v>
                </c:pt>
                <c:pt idx="12193">
                  <c:v>42189.04277777778</c:v>
                </c:pt>
                <c:pt idx="12194">
                  <c:v>42189.04347222222</c:v>
                </c:pt>
                <c:pt idx="12195">
                  <c:v>42189.044166666652</c:v>
                </c:pt>
                <c:pt idx="12196">
                  <c:v>42189.044861111106</c:v>
                </c:pt>
                <c:pt idx="12197">
                  <c:v>42189.045555555553</c:v>
                </c:pt>
                <c:pt idx="12198">
                  <c:v>42189.046250000014</c:v>
                </c:pt>
                <c:pt idx="12199">
                  <c:v>42189.046944444461</c:v>
                </c:pt>
                <c:pt idx="12200">
                  <c:v>42189.047638888893</c:v>
                </c:pt>
                <c:pt idx="12201">
                  <c:v>42189.048333333332</c:v>
                </c:pt>
                <c:pt idx="12202">
                  <c:v>42189.049027777779</c:v>
                </c:pt>
                <c:pt idx="12203">
                  <c:v>42189.049722222226</c:v>
                </c:pt>
                <c:pt idx="12204">
                  <c:v>42189.050416666665</c:v>
                </c:pt>
                <c:pt idx="12205">
                  <c:v>42189.051111111105</c:v>
                </c:pt>
                <c:pt idx="12206">
                  <c:v>42189.051805555559</c:v>
                </c:pt>
                <c:pt idx="12207">
                  <c:v>42189.052500000013</c:v>
                </c:pt>
                <c:pt idx="12208">
                  <c:v>42189.053194444459</c:v>
                </c:pt>
                <c:pt idx="12209">
                  <c:v>42189.053888888891</c:v>
                </c:pt>
                <c:pt idx="12210">
                  <c:v>42189.054583333331</c:v>
                </c:pt>
                <c:pt idx="12211">
                  <c:v>42189.055277777792</c:v>
                </c:pt>
                <c:pt idx="12212">
                  <c:v>42189.055972222232</c:v>
                </c:pt>
                <c:pt idx="12213">
                  <c:v>42189.056666666664</c:v>
                </c:pt>
                <c:pt idx="12214">
                  <c:v>42189.057361111096</c:v>
                </c:pt>
                <c:pt idx="12215">
                  <c:v>42189.058055555572</c:v>
                </c:pt>
                <c:pt idx="12216">
                  <c:v>42189.058750000011</c:v>
                </c:pt>
                <c:pt idx="12217">
                  <c:v>42189.059444444443</c:v>
                </c:pt>
                <c:pt idx="12218">
                  <c:v>42189.06013888889</c:v>
                </c:pt>
                <c:pt idx="12219">
                  <c:v>42189.060833333337</c:v>
                </c:pt>
                <c:pt idx="12220">
                  <c:v>42189.061527777776</c:v>
                </c:pt>
                <c:pt idx="12221">
                  <c:v>42189.062222222223</c:v>
                </c:pt>
                <c:pt idx="12222">
                  <c:v>42189.062916666655</c:v>
                </c:pt>
                <c:pt idx="12223">
                  <c:v>42189.063611111094</c:v>
                </c:pt>
                <c:pt idx="12224">
                  <c:v>42189.064305555556</c:v>
                </c:pt>
                <c:pt idx="12225">
                  <c:v>42189.065000000002</c:v>
                </c:pt>
                <c:pt idx="12226">
                  <c:v>42189.065694444442</c:v>
                </c:pt>
                <c:pt idx="12227">
                  <c:v>42189.066388888888</c:v>
                </c:pt>
                <c:pt idx="12228">
                  <c:v>42189.067083333321</c:v>
                </c:pt>
                <c:pt idx="12229">
                  <c:v>42189.067777777775</c:v>
                </c:pt>
                <c:pt idx="12230">
                  <c:v>42189.068472222221</c:v>
                </c:pt>
                <c:pt idx="12231">
                  <c:v>42189.069166666639</c:v>
                </c:pt>
                <c:pt idx="12232">
                  <c:v>42189.0698611111</c:v>
                </c:pt>
                <c:pt idx="12233">
                  <c:v>42189.070555555561</c:v>
                </c:pt>
                <c:pt idx="12234">
                  <c:v>42189.071250000001</c:v>
                </c:pt>
                <c:pt idx="12235">
                  <c:v>42189.071944444448</c:v>
                </c:pt>
                <c:pt idx="12236">
                  <c:v>42189.072638888902</c:v>
                </c:pt>
                <c:pt idx="12237">
                  <c:v>42189.073333333334</c:v>
                </c:pt>
                <c:pt idx="12238">
                  <c:v>42189.07402777778</c:v>
                </c:pt>
                <c:pt idx="12239">
                  <c:v>42189.07472222222</c:v>
                </c:pt>
                <c:pt idx="12240">
                  <c:v>42189.075416666652</c:v>
                </c:pt>
                <c:pt idx="12241">
                  <c:v>42189.076111111106</c:v>
                </c:pt>
                <c:pt idx="12242">
                  <c:v>42189.076805555553</c:v>
                </c:pt>
                <c:pt idx="12243">
                  <c:v>42189.077499999999</c:v>
                </c:pt>
                <c:pt idx="12244">
                  <c:v>42189.078194444461</c:v>
                </c:pt>
                <c:pt idx="12245">
                  <c:v>42189.078888888893</c:v>
                </c:pt>
                <c:pt idx="12246">
                  <c:v>42189.079583333325</c:v>
                </c:pt>
                <c:pt idx="12247">
                  <c:v>42189.080277777794</c:v>
                </c:pt>
                <c:pt idx="12248">
                  <c:v>42189.080972222233</c:v>
                </c:pt>
                <c:pt idx="12249">
                  <c:v>42189.081666666651</c:v>
                </c:pt>
                <c:pt idx="12250">
                  <c:v>42189.082361111105</c:v>
                </c:pt>
                <c:pt idx="12251">
                  <c:v>42189.083055555559</c:v>
                </c:pt>
                <c:pt idx="12252">
                  <c:v>42189.083749999998</c:v>
                </c:pt>
                <c:pt idx="12253">
                  <c:v>42189.084444444459</c:v>
                </c:pt>
                <c:pt idx="12254">
                  <c:v>42189.085138888891</c:v>
                </c:pt>
                <c:pt idx="12255">
                  <c:v>42189.085833333331</c:v>
                </c:pt>
                <c:pt idx="12256">
                  <c:v>42189.086527777792</c:v>
                </c:pt>
                <c:pt idx="12257">
                  <c:v>42189.087222222232</c:v>
                </c:pt>
                <c:pt idx="12258">
                  <c:v>42189.087916666664</c:v>
                </c:pt>
                <c:pt idx="12259">
                  <c:v>42189.08861111111</c:v>
                </c:pt>
                <c:pt idx="12260">
                  <c:v>42189.089305555557</c:v>
                </c:pt>
                <c:pt idx="12261">
                  <c:v>42189.09</c:v>
                </c:pt>
                <c:pt idx="12262">
                  <c:v>42189.090694444443</c:v>
                </c:pt>
                <c:pt idx="12263">
                  <c:v>42189.091388888875</c:v>
                </c:pt>
                <c:pt idx="12264">
                  <c:v>42189.092083333322</c:v>
                </c:pt>
                <c:pt idx="12265">
                  <c:v>42189.092777777776</c:v>
                </c:pt>
                <c:pt idx="12266">
                  <c:v>42189.093472222208</c:v>
                </c:pt>
                <c:pt idx="12267">
                  <c:v>42189.094166666648</c:v>
                </c:pt>
                <c:pt idx="12268">
                  <c:v>42189.094861111094</c:v>
                </c:pt>
                <c:pt idx="12269">
                  <c:v>42189.095555555556</c:v>
                </c:pt>
                <c:pt idx="12270">
                  <c:v>42189.096250000002</c:v>
                </c:pt>
                <c:pt idx="12271">
                  <c:v>42189.096944444442</c:v>
                </c:pt>
                <c:pt idx="12272">
                  <c:v>42189.097638888888</c:v>
                </c:pt>
                <c:pt idx="12273">
                  <c:v>42189.098333333335</c:v>
                </c:pt>
                <c:pt idx="12274">
                  <c:v>42189.099027777775</c:v>
                </c:pt>
                <c:pt idx="12275">
                  <c:v>42189.099722222207</c:v>
                </c:pt>
                <c:pt idx="12276">
                  <c:v>42189.100416666653</c:v>
                </c:pt>
                <c:pt idx="12277">
                  <c:v>42189.1011111111</c:v>
                </c:pt>
                <c:pt idx="12278">
                  <c:v>42189.101805555554</c:v>
                </c:pt>
                <c:pt idx="12279">
                  <c:v>42189.102500000001</c:v>
                </c:pt>
                <c:pt idx="12280">
                  <c:v>42189.103194444448</c:v>
                </c:pt>
                <c:pt idx="12281">
                  <c:v>42189.103888888887</c:v>
                </c:pt>
                <c:pt idx="12282">
                  <c:v>42189.104583333334</c:v>
                </c:pt>
                <c:pt idx="12283">
                  <c:v>42189.10527777778</c:v>
                </c:pt>
                <c:pt idx="12284">
                  <c:v>42189.10597222222</c:v>
                </c:pt>
                <c:pt idx="12285">
                  <c:v>42189.106666666652</c:v>
                </c:pt>
                <c:pt idx="12286">
                  <c:v>42189.107361111084</c:v>
                </c:pt>
                <c:pt idx="12287">
                  <c:v>42189.108055555553</c:v>
                </c:pt>
                <c:pt idx="12288">
                  <c:v>42189.108749999999</c:v>
                </c:pt>
                <c:pt idx="12289">
                  <c:v>42189.109444444446</c:v>
                </c:pt>
                <c:pt idx="12290">
                  <c:v>42189.110138888893</c:v>
                </c:pt>
                <c:pt idx="12291">
                  <c:v>42189.110833333332</c:v>
                </c:pt>
                <c:pt idx="12292">
                  <c:v>42189.111527777779</c:v>
                </c:pt>
                <c:pt idx="12293">
                  <c:v>42189.112222222233</c:v>
                </c:pt>
                <c:pt idx="12294">
                  <c:v>42189.112916666665</c:v>
                </c:pt>
                <c:pt idx="12295">
                  <c:v>42189.113611111105</c:v>
                </c:pt>
                <c:pt idx="12296">
                  <c:v>42189.114305555559</c:v>
                </c:pt>
                <c:pt idx="12297">
                  <c:v>42189.115000000005</c:v>
                </c:pt>
                <c:pt idx="12298">
                  <c:v>42189.115694444459</c:v>
                </c:pt>
                <c:pt idx="12299">
                  <c:v>42189.116388888891</c:v>
                </c:pt>
                <c:pt idx="12300">
                  <c:v>42189.117083333324</c:v>
                </c:pt>
                <c:pt idx="12301">
                  <c:v>42189.117777777778</c:v>
                </c:pt>
                <c:pt idx="12302">
                  <c:v>42189.118472222232</c:v>
                </c:pt>
                <c:pt idx="12303">
                  <c:v>42189.119166666649</c:v>
                </c:pt>
                <c:pt idx="12304">
                  <c:v>42189.119861111096</c:v>
                </c:pt>
                <c:pt idx="12305">
                  <c:v>42189.120555555557</c:v>
                </c:pt>
                <c:pt idx="12306">
                  <c:v>42189.121249999997</c:v>
                </c:pt>
                <c:pt idx="12307">
                  <c:v>42189.121944444436</c:v>
                </c:pt>
                <c:pt idx="12308">
                  <c:v>42189.12263888889</c:v>
                </c:pt>
                <c:pt idx="12309">
                  <c:v>42189.123333333322</c:v>
                </c:pt>
                <c:pt idx="12310">
                  <c:v>42189.124027777776</c:v>
                </c:pt>
                <c:pt idx="12311">
                  <c:v>42189.124722222208</c:v>
                </c:pt>
                <c:pt idx="12312">
                  <c:v>42189.125416666648</c:v>
                </c:pt>
                <c:pt idx="12313">
                  <c:v>42189.126111111094</c:v>
                </c:pt>
                <c:pt idx="12314">
                  <c:v>42189.126805555556</c:v>
                </c:pt>
                <c:pt idx="12315">
                  <c:v>42189.127499999995</c:v>
                </c:pt>
                <c:pt idx="12316">
                  <c:v>42189.128194444442</c:v>
                </c:pt>
                <c:pt idx="12317">
                  <c:v>42189.128888888888</c:v>
                </c:pt>
                <c:pt idx="12318">
                  <c:v>42189.129583333321</c:v>
                </c:pt>
                <c:pt idx="12319">
                  <c:v>42189.130277777782</c:v>
                </c:pt>
                <c:pt idx="12320">
                  <c:v>42189.130972222221</c:v>
                </c:pt>
                <c:pt idx="12321">
                  <c:v>42189.131666666639</c:v>
                </c:pt>
                <c:pt idx="12322">
                  <c:v>42189.1323611111</c:v>
                </c:pt>
                <c:pt idx="12323">
                  <c:v>42189.133055555554</c:v>
                </c:pt>
                <c:pt idx="12324">
                  <c:v>42189.133749999994</c:v>
                </c:pt>
                <c:pt idx="12325">
                  <c:v>42189.134444444448</c:v>
                </c:pt>
                <c:pt idx="12326">
                  <c:v>42189.135138888887</c:v>
                </c:pt>
                <c:pt idx="12327">
                  <c:v>42189.135833333334</c:v>
                </c:pt>
                <c:pt idx="12328">
                  <c:v>42189.13652777778</c:v>
                </c:pt>
                <c:pt idx="12329">
                  <c:v>42189.13722222222</c:v>
                </c:pt>
                <c:pt idx="12330">
                  <c:v>42189.137916666652</c:v>
                </c:pt>
                <c:pt idx="12331">
                  <c:v>42189.138611111106</c:v>
                </c:pt>
                <c:pt idx="12332">
                  <c:v>42189.139305555538</c:v>
                </c:pt>
                <c:pt idx="12333">
                  <c:v>42189.14</c:v>
                </c:pt>
                <c:pt idx="12334">
                  <c:v>42189.140694444461</c:v>
                </c:pt>
                <c:pt idx="12335">
                  <c:v>42189.141388888886</c:v>
                </c:pt>
                <c:pt idx="12336">
                  <c:v>42189.142083333325</c:v>
                </c:pt>
                <c:pt idx="12337">
                  <c:v>42189.142777777779</c:v>
                </c:pt>
                <c:pt idx="12338">
                  <c:v>42189.143472222226</c:v>
                </c:pt>
                <c:pt idx="12339">
                  <c:v>42189.144166666651</c:v>
                </c:pt>
                <c:pt idx="12340">
                  <c:v>42189.144861111105</c:v>
                </c:pt>
                <c:pt idx="12341">
                  <c:v>42189.145555555559</c:v>
                </c:pt>
                <c:pt idx="12342">
                  <c:v>42189.146250000013</c:v>
                </c:pt>
                <c:pt idx="12343">
                  <c:v>42189.146944444459</c:v>
                </c:pt>
                <c:pt idx="12344">
                  <c:v>42189.147638888891</c:v>
                </c:pt>
                <c:pt idx="12345">
                  <c:v>42189.148333333331</c:v>
                </c:pt>
                <c:pt idx="12346">
                  <c:v>42189.149027777778</c:v>
                </c:pt>
                <c:pt idx="12347">
                  <c:v>42189.149722222224</c:v>
                </c:pt>
                <c:pt idx="12348">
                  <c:v>42189.150416666664</c:v>
                </c:pt>
                <c:pt idx="12349">
                  <c:v>42189.151111111096</c:v>
                </c:pt>
                <c:pt idx="12350">
                  <c:v>42189.151805555557</c:v>
                </c:pt>
                <c:pt idx="12351">
                  <c:v>42189.152500000011</c:v>
                </c:pt>
                <c:pt idx="12352">
                  <c:v>42189.153194444443</c:v>
                </c:pt>
                <c:pt idx="12353">
                  <c:v>42189.15388888889</c:v>
                </c:pt>
                <c:pt idx="12354">
                  <c:v>42189.154583333337</c:v>
                </c:pt>
                <c:pt idx="12355">
                  <c:v>42189.155277777783</c:v>
                </c:pt>
                <c:pt idx="12356">
                  <c:v>42189.155972222223</c:v>
                </c:pt>
                <c:pt idx="12357">
                  <c:v>42189.156666666655</c:v>
                </c:pt>
                <c:pt idx="12358">
                  <c:v>42189.157361111094</c:v>
                </c:pt>
                <c:pt idx="12359">
                  <c:v>42189.158055555563</c:v>
                </c:pt>
                <c:pt idx="12360">
                  <c:v>42189.158750000002</c:v>
                </c:pt>
                <c:pt idx="12361">
                  <c:v>42189.159444444442</c:v>
                </c:pt>
                <c:pt idx="12362">
                  <c:v>42189.160138888888</c:v>
                </c:pt>
                <c:pt idx="12363">
                  <c:v>42189.160833333335</c:v>
                </c:pt>
                <c:pt idx="12364">
                  <c:v>42189.161527777775</c:v>
                </c:pt>
                <c:pt idx="12365">
                  <c:v>42189.162222222221</c:v>
                </c:pt>
                <c:pt idx="12366">
                  <c:v>42189.162916666653</c:v>
                </c:pt>
                <c:pt idx="12367">
                  <c:v>42189.1636111111</c:v>
                </c:pt>
                <c:pt idx="12368">
                  <c:v>42189.164305555554</c:v>
                </c:pt>
                <c:pt idx="12369">
                  <c:v>42189.165000000001</c:v>
                </c:pt>
                <c:pt idx="12370">
                  <c:v>42189.165694444448</c:v>
                </c:pt>
                <c:pt idx="12371">
                  <c:v>42189.166388888887</c:v>
                </c:pt>
                <c:pt idx="12372">
                  <c:v>42189.167083333319</c:v>
                </c:pt>
                <c:pt idx="12373">
                  <c:v>42189.167777777766</c:v>
                </c:pt>
                <c:pt idx="12374">
                  <c:v>42189.16847222222</c:v>
                </c:pt>
                <c:pt idx="12375">
                  <c:v>42189.169166666637</c:v>
                </c:pt>
                <c:pt idx="12376">
                  <c:v>42189.169861111084</c:v>
                </c:pt>
                <c:pt idx="12377">
                  <c:v>42189.170555555553</c:v>
                </c:pt>
                <c:pt idx="12378">
                  <c:v>42189.171249999999</c:v>
                </c:pt>
                <c:pt idx="12379">
                  <c:v>42189.171944444446</c:v>
                </c:pt>
                <c:pt idx="12380">
                  <c:v>42189.172638888893</c:v>
                </c:pt>
                <c:pt idx="12381">
                  <c:v>42189.173333333325</c:v>
                </c:pt>
                <c:pt idx="12382">
                  <c:v>42189.174027777779</c:v>
                </c:pt>
                <c:pt idx="12383">
                  <c:v>42189.174722222226</c:v>
                </c:pt>
                <c:pt idx="12384">
                  <c:v>42189.175416666651</c:v>
                </c:pt>
                <c:pt idx="12385">
                  <c:v>42189.176111111105</c:v>
                </c:pt>
                <c:pt idx="12386">
                  <c:v>42189.176805555559</c:v>
                </c:pt>
                <c:pt idx="12387">
                  <c:v>42189.177499999998</c:v>
                </c:pt>
                <c:pt idx="12388">
                  <c:v>42189.178194444459</c:v>
                </c:pt>
                <c:pt idx="12389">
                  <c:v>42189.178888888891</c:v>
                </c:pt>
                <c:pt idx="12390">
                  <c:v>42189.179583333324</c:v>
                </c:pt>
                <c:pt idx="12391">
                  <c:v>42189.180277777792</c:v>
                </c:pt>
                <c:pt idx="12392">
                  <c:v>42189.180972222232</c:v>
                </c:pt>
                <c:pt idx="12393">
                  <c:v>42189.181666666649</c:v>
                </c:pt>
                <c:pt idx="12394">
                  <c:v>42189.182361111096</c:v>
                </c:pt>
                <c:pt idx="12395">
                  <c:v>42189.183055555557</c:v>
                </c:pt>
                <c:pt idx="12396">
                  <c:v>42189.183749999997</c:v>
                </c:pt>
                <c:pt idx="12397">
                  <c:v>42189.184444444443</c:v>
                </c:pt>
                <c:pt idx="12398">
                  <c:v>42189.18513888889</c:v>
                </c:pt>
                <c:pt idx="12399">
                  <c:v>42189.185833333337</c:v>
                </c:pt>
                <c:pt idx="12400">
                  <c:v>42189.186527777783</c:v>
                </c:pt>
                <c:pt idx="12401">
                  <c:v>42189.187222222223</c:v>
                </c:pt>
                <c:pt idx="12402">
                  <c:v>42189.187916666655</c:v>
                </c:pt>
                <c:pt idx="12403">
                  <c:v>42189.188611111109</c:v>
                </c:pt>
                <c:pt idx="12404">
                  <c:v>42189.189305555556</c:v>
                </c:pt>
                <c:pt idx="12405">
                  <c:v>42189.19</c:v>
                </c:pt>
                <c:pt idx="12406">
                  <c:v>42189.190694444442</c:v>
                </c:pt>
                <c:pt idx="12407">
                  <c:v>42189.191388888874</c:v>
                </c:pt>
                <c:pt idx="12408">
                  <c:v>42189.192083333321</c:v>
                </c:pt>
                <c:pt idx="12409">
                  <c:v>42189.192777777775</c:v>
                </c:pt>
                <c:pt idx="12410">
                  <c:v>42189.193472222207</c:v>
                </c:pt>
                <c:pt idx="12411">
                  <c:v>42189.194166666639</c:v>
                </c:pt>
                <c:pt idx="12412">
                  <c:v>42189.1948611111</c:v>
                </c:pt>
                <c:pt idx="12413">
                  <c:v>42189.195555555554</c:v>
                </c:pt>
                <c:pt idx="12414">
                  <c:v>42189.196250000001</c:v>
                </c:pt>
                <c:pt idx="12415">
                  <c:v>42189.196944444448</c:v>
                </c:pt>
                <c:pt idx="12416">
                  <c:v>42189.197638888887</c:v>
                </c:pt>
                <c:pt idx="12417">
                  <c:v>42189.198333333334</c:v>
                </c:pt>
                <c:pt idx="12418">
                  <c:v>42189.199027777766</c:v>
                </c:pt>
                <c:pt idx="12419">
                  <c:v>42189.199722222198</c:v>
                </c:pt>
                <c:pt idx="12420">
                  <c:v>42189.200416666652</c:v>
                </c:pt>
                <c:pt idx="12421">
                  <c:v>42189.201111111084</c:v>
                </c:pt>
                <c:pt idx="12422">
                  <c:v>42189.201805555538</c:v>
                </c:pt>
                <c:pt idx="12423">
                  <c:v>42189.202499999999</c:v>
                </c:pt>
                <c:pt idx="12424">
                  <c:v>42189.203194444446</c:v>
                </c:pt>
                <c:pt idx="12425">
                  <c:v>42189.203888888886</c:v>
                </c:pt>
                <c:pt idx="12426">
                  <c:v>42189.204583333325</c:v>
                </c:pt>
                <c:pt idx="12427">
                  <c:v>42189.205277777779</c:v>
                </c:pt>
                <c:pt idx="12428">
                  <c:v>42189.205972222226</c:v>
                </c:pt>
                <c:pt idx="12429">
                  <c:v>42189.206666666651</c:v>
                </c:pt>
                <c:pt idx="12430">
                  <c:v>42189.207361111083</c:v>
                </c:pt>
                <c:pt idx="12431">
                  <c:v>42189.208055555559</c:v>
                </c:pt>
                <c:pt idx="12432">
                  <c:v>42189.208749999998</c:v>
                </c:pt>
                <c:pt idx="12433">
                  <c:v>42189.209444444445</c:v>
                </c:pt>
                <c:pt idx="12434">
                  <c:v>42189.210138888891</c:v>
                </c:pt>
                <c:pt idx="12435">
                  <c:v>42189.210833333331</c:v>
                </c:pt>
                <c:pt idx="12436">
                  <c:v>42189.211527777778</c:v>
                </c:pt>
                <c:pt idx="12437">
                  <c:v>42189.212222222232</c:v>
                </c:pt>
                <c:pt idx="12438">
                  <c:v>42189.212916666664</c:v>
                </c:pt>
                <c:pt idx="12439">
                  <c:v>42189.213611111096</c:v>
                </c:pt>
                <c:pt idx="12440">
                  <c:v>42189.214305555557</c:v>
                </c:pt>
                <c:pt idx="12441">
                  <c:v>42189.215000000004</c:v>
                </c:pt>
                <c:pt idx="12442">
                  <c:v>42189.215694444443</c:v>
                </c:pt>
                <c:pt idx="12443">
                  <c:v>42189.21638888889</c:v>
                </c:pt>
                <c:pt idx="12444">
                  <c:v>42189.217083333322</c:v>
                </c:pt>
                <c:pt idx="12445">
                  <c:v>42189.217777777776</c:v>
                </c:pt>
                <c:pt idx="12446">
                  <c:v>42189.218472222223</c:v>
                </c:pt>
                <c:pt idx="12447">
                  <c:v>42189.219166666648</c:v>
                </c:pt>
                <c:pt idx="12448">
                  <c:v>42189.219861111094</c:v>
                </c:pt>
                <c:pt idx="12449">
                  <c:v>42189.220555555556</c:v>
                </c:pt>
                <c:pt idx="12450">
                  <c:v>42189.221249999995</c:v>
                </c:pt>
                <c:pt idx="12451">
                  <c:v>42189.221944444434</c:v>
                </c:pt>
                <c:pt idx="12452">
                  <c:v>42189.222638888888</c:v>
                </c:pt>
                <c:pt idx="12453">
                  <c:v>42189.223333333321</c:v>
                </c:pt>
                <c:pt idx="12454">
                  <c:v>42189.224027777775</c:v>
                </c:pt>
                <c:pt idx="12455">
                  <c:v>42189.224722222207</c:v>
                </c:pt>
                <c:pt idx="12456">
                  <c:v>42189.225416666639</c:v>
                </c:pt>
                <c:pt idx="12457">
                  <c:v>42189.2261111111</c:v>
                </c:pt>
                <c:pt idx="12458">
                  <c:v>42189.226805555554</c:v>
                </c:pt>
                <c:pt idx="12459">
                  <c:v>42189.227499999994</c:v>
                </c:pt>
                <c:pt idx="12460">
                  <c:v>42189.228194444448</c:v>
                </c:pt>
                <c:pt idx="12461">
                  <c:v>42189.228888888887</c:v>
                </c:pt>
                <c:pt idx="12462">
                  <c:v>42189.229583333319</c:v>
                </c:pt>
                <c:pt idx="12463">
                  <c:v>42189.23027777778</c:v>
                </c:pt>
                <c:pt idx="12464">
                  <c:v>42189.23097222222</c:v>
                </c:pt>
                <c:pt idx="12465">
                  <c:v>42189.231666666637</c:v>
                </c:pt>
                <c:pt idx="12466">
                  <c:v>42189.232361111084</c:v>
                </c:pt>
                <c:pt idx="12467">
                  <c:v>42189.233055555538</c:v>
                </c:pt>
                <c:pt idx="12468">
                  <c:v>42189.233749999985</c:v>
                </c:pt>
                <c:pt idx="12469">
                  <c:v>42189.234444444446</c:v>
                </c:pt>
                <c:pt idx="12470">
                  <c:v>42189.235138888886</c:v>
                </c:pt>
                <c:pt idx="12471">
                  <c:v>42189.235833333325</c:v>
                </c:pt>
                <c:pt idx="12472">
                  <c:v>42189.236527777779</c:v>
                </c:pt>
                <c:pt idx="12473">
                  <c:v>42189.237222222226</c:v>
                </c:pt>
                <c:pt idx="12474">
                  <c:v>42189.237916666651</c:v>
                </c:pt>
                <c:pt idx="12475">
                  <c:v>42189.238611111105</c:v>
                </c:pt>
                <c:pt idx="12476">
                  <c:v>42189.239305555544</c:v>
                </c:pt>
                <c:pt idx="12477">
                  <c:v>42189.24</c:v>
                </c:pt>
                <c:pt idx="12478">
                  <c:v>42189.240694444459</c:v>
                </c:pt>
                <c:pt idx="12479">
                  <c:v>42189.241388888884</c:v>
                </c:pt>
                <c:pt idx="12480">
                  <c:v>42189.242083333324</c:v>
                </c:pt>
                <c:pt idx="12481">
                  <c:v>42189.242777777778</c:v>
                </c:pt>
                <c:pt idx="12482">
                  <c:v>42189.243472222224</c:v>
                </c:pt>
                <c:pt idx="12483">
                  <c:v>42189.244166666649</c:v>
                </c:pt>
                <c:pt idx="12484">
                  <c:v>42189.244861111096</c:v>
                </c:pt>
                <c:pt idx="12485">
                  <c:v>42189.245555555557</c:v>
                </c:pt>
                <c:pt idx="12486">
                  <c:v>42189.246250000011</c:v>
                </c:pt>
                <c:pt idx="12487">
                  <c:v>42189.246944444443</c:v>
                </c:pt>
                <c:pt idx="12488">
                  <c:v>42189.24763888889</c:v>
                </c:pt>
                <c:pt idx="12489">
                  <c:v>42189.248333333337</c:v>
                </c:pt>
                <c:pt idx="12490">
                  <c:v>42189.249027777776</c:v>
                </c:pt>
                <c:pt idx="12491">
                  <c:v>42189.249722222208</c:v>
                </c:pt>
                <c:pt idx="12492">
                  <c:v>42189.250416666655</c:v>
                </c:pt>
                <c:pt idx="12493">
                  <c:v>42189.251111111094</c:v>
                </c:pt>
                <c:pt idx="12494">
                  <c:v>42189.251805555556</c:v>
                </c:pt>
                <c:pt idx="12495">
                  <c:v>42189.252500000002</c:v>
                </c:pt>
                <c:pt idx="12496">
                  <c:v>42189.253194444442</c:v>
                </c:pt>
                <c:pt idx="12497">
                  <c:v>42189.253888888888</c:v>
                </c:pt>
                <c:pt idx="12498">
                  <c:v>42189.254583333335</c:v>
                </c:pt>
                <c:pt idx="12499">
                  <c:v>42189.255277777782</c:v>
                </c:pt>
                <c:pt idx="12500">
                  <c:v>42189.255972222221</c:v>
                </c:pt>
                <c:pt idx="12501">
                  <c:v>42189.256666666653</c:v>
                </c:pt>
                <c:pt idx="12502">
                  <c:v>42189.2573611111</c:v>
                </c:pt>
                <c:pt idx="12503">
                  <c:v>42189.258055555561</c:v>
                </c:pt>
                <c:pt idx="12504">
                  <c:v>42189.258750000001</c:v>
                </c:pt>
                <c:pt idx="12505">
                  <c:v>42189.259444444448</c:v>
                </c:pt>
                <c:pt idx="12506">
                  <c:v>42189.260138888887</c:v>
                </c:pt>
                <c:pt idx="12507">
                  <c:v>42189.260833333334</c:v>
                </c:pt>
                <c:pt idx="12508">
                  <c:v>42189.261527777766</c:v>
                </c:pt>
                <c:pt idx="12509">
                  <c:v>42189.26222222222</c:v>
                </c:pt>
                <c:pt idx="12510">
                  <c:v>42189.262916666652</c:v>
                </c:pt>
                <c:pt idx="12511">
                  <c:v>42189.263611111084</c:v>
                </c:pt>
                <c:pt idx="12512">
                  <c:v>42189.264305555538</c:v>
                </c:pt>
                <c:pt idx="12513">
                  <c:v>42189.264999999999</c:v>
                </c:pt>
                <c:pt idx="12514">
                  <c:v>42189.265694444446</c:v>
                </c:pt>
                <c:pt idx="12515">
                  <c:v>42189.266388888886</c:v>
                </c:pt>
                <c:pt idx="12516">
                  <c:v>42189.267083333303</c:v>
                </c:pt>
                <c:pt idx="12517">
                  <c:v>42189.267777777764</c:v>
                </c:pt>
                <c:pt idx="12518">
                  <c:v>42189.268472222226</c:v>
                </c:pt>
                <c:pt idx="12519">
                  <c:v>42189.269166666636</c:v>
                </c:pt>
                <c:pt idx="12520">
                  <c:v>42189.269861111083</c:v>
                </c:pt>
                <c:pt idx="12521">
                  <c:v>42189.270555555559</c:v>
                </c:pt>
                <c:pt idx="12522">
                  <c:v>42189.271249999998</c:v>
                </c:pt>
                <c:pt idx="12523">
                  <c:v>42189.271944444445</c:v>
                </c:pt>
                <c:pt idx="12524">
                  <c:v>42189.272638888891</c:v>
                </c:pt>
                <c:pt idx="12525">
                  <c:v>42189.273333333324</c:v>
                </c:pt>
                <c:pt idx="12526">
                  <c:v>42189.274027777778</c:v>
                </c:pt>
                <c:pt idx="12527">
                  <c:v>42189.274722222224</c:v>
                </c:pt>
                <c:pt idx="12528">
                  <c:v>42189.275416666649</c:v>
                </c:pt>
                <c:pt idx="12529">
                  <c:v>42189.276111111096</c:v>
                </c:pt>
                <c:pt idx="12530">
                  <c:v>42189.276805555557</c:v>
                </c:pt>
                <c:pt idx="12531">
                  <c:v>42189.277499999997</c:v>
                </c:pt>
                <c:pt idx="12532">
                  <c:v>42189.278194444443</c:v>
                </c:pt>
                <c:pt idx="12533">
                  <c:v>42189.27888888889</c:v>
                </c:pt>
                <c:pt idx="12534">
                  <c:v>42189.279583333322</c:v>
                </c:pt>
                <c:pt idx="12535">
                  <c:v>42189.280277777783</c:v>
                </c:pt>
                <c:pt idx="12536">
                  <c:v>42189.280972222223</c:v>
                </c:pt>
                <c:pt idx="12537">
                  <c:v>42189.281666666648</c:v>
                </c:pt>
                <c:pt idx="12538">
                  <c:v>42189.282361111094</c:v>
                </c:pt>
                <c:pt idx="12539">
                  <c:v>42189.283055555556</c:v>
                </c:pt>
                <c:pt idx="12540">
                  <c:v>42189.283749999995</c:v>
                </c:pt>
                <c:pt idx="12541">
                  <c:v>42189.284444444442</c:v>
                </c:pt>
                <c:pt idx="12542">
                  <c:v>42189.285138888888</c:v>
                </c:pt>
                <c:pt idx="12543">
                  <c:v>42189.285833333335</c:v>
                </c:pt>
                <c:pt idx="12544">
                  <c:v>42189.286527777782</c:v>
                </c:pt>
                <c:pt idx="12545">
                  <c:v>42189.287222222221</c:v>
                </c:pt>
                <c:pt idx="12546">
                  <c:v>42189.287916666653</c:v>
                </c:pt>
                <c:pt idx="12547">
                  <c:v>42189.288611111115</c:v>
                </c:pt>
                <c:pt idx="12548">
                  <c:v>42189.289305555554</c:v>
                </c:pt>
                <c:pt idx="12549">
                  <c:v>42189.29</c:v>
                </c:pt>
                <c:pt idx="12550">
                  <c:v>42189.290694444448</c:v>
                </c:pt>
                <c:pt idx="12551">
                  <c:v>42189.291388888872</c:v>
                </c:pt>
                <c:pt idx="12552">
                  <c:v>42189.292083333319</c:v>
                </c:pt>
                <c:pt idx="12553">
                  <c:v>42189.292777777766</c:v>
                </c:pt>
                <c:pt idx="12554">
                  <c:v>42189.293472222198</c:v>
                </c:pt>
                <c:pt idx="12555">
                  <c:v>42189.294166666637</c:v>
                </c:pt>
                <c:pt idx="12556">
                  <c:v>42189.294861111084</c:v>
                </c:pt>
                <c:pt idx="12557">
                  <c:v>42189.295555555538</c:v>
                </c:pt>
                <c:pt idx="12558">
                  <c:v>42189.296249999999</c:v>
                </c:pt>
                <c:pt idx="12559">
                  <c:v>42189.296944444446</c:v>
                </c:pt>
                <c:pt idx="12560">
                  <c:v>42189.297638888886</c:v>
                </c:pt>
                <c:pt idx="12561">
                  <c:v>42189.298333333325</c:v>
                </c:pt>
                <c:pt idx="12562">
                  <c:v>42189.299027777764</c:v>
                </c:pt>
                <c:pt idx="12563">
                  <c:v>42189.299722222204</c:v>
                </c:pt>
                <c:pt idx="12564">
                  <c:v>42189.300416666665</c:v>
                </c:pt>
                <c:pt idx="12565">
                  <c:v>42189.301111111105</c:v>
                </c:pt>
                <c:pt idx="12566">
                  <c:v>42189.301805555559</c:v>
                </c:pt>
                <c:pt idx="12567">
                  <c:v>42189.302500000013</c:v>
                </c:pt>
                <c:pt idx="12568">
                  <c:v>42189.303194444459</c:v>
                </c:pt>
                <c:pt idx="12569">
                  <c:v>42189.303888888891</c:v>
                </c:pt>
                <c:pt idx="12570">
                  <c:v>42189.304583333331</c:v>
                </c:pt>
                <c:pt idx="12571">
                  <c:v>42189.305277777792</c:v>
                </c:pt>
                <c:pt idx="12572">
                  <c:v>42189.305972222232</c:v>
                </c:pt>
                <c:pt idx="12573">
                  <c:v>42189.306666666664</c:v>
                </c:pt>
                <c:pt idx="12574">
                  <c:v>42189.307361111096</c:v>
                </c:pt>
                <c:pt idx="12575">
                  <c:v>42189.308055555572</c:v>
                </c:pt>
                <c:pt idx="12576">
                  <c:v>42189.308750000011</c:v>
                </c:pt>
                <c:pt idx="12577">
                  <c:v>42189.309444444443</c:v>
                </c:pt>
                <c:pt idx="12578">
                  <c:v>42189.310138888904</c:v>
                </c:pt>
                <c:pt idx="12579">
                  <c:v>42189.310833333351</c:v>
                </c:pt>
                <c:pt idx="12580">
                  <c:v>42189.311527777783</c:v>
                </c:pt>
                <c:pt idx="12581">
                  <c:v>42189.312222222237</c:v>
                </c:pt>
                <c:pt idx="12582">
                  <c:v>42189.312916666669</c:v>
                </c:pt>
                <c:pt idx="12583">
                  <c:v>42189.313611111109</c:v>
                </c:pt>
                <c:pt idx="12584">
                  <c:v>42189.314305555563</c:v>
                </c:pt>
                <c:pt idx="12585">
                  <c:v>42189.315000000002</c:v>
                </c:pt>
                <c:pt idx="12586">
                  <c:v>42189.315694444456</c:v>
                </c:pt>
                <c:pt idx="12587">
                  <c:v>42189.316388888903</c:v>
                </c:pt>
                <c:pt idx="12588">
                  <c:v>42189.317083333335</c:v>
                </c:pt>
                <c:pt idx="12589">
                  <c:v>42189.317777777782</c:v>
                </c:pt>
                <c:pt idx="12590">
                  <c:v>42189.318472222236</c:v>
                </c:pt>
                <c:pt idx="12591">
                  <c:v>42189.319166666653</c:v>
                </c:pt>
                <c:pt idx="12592">
                  <c:v>42189.319861111115</c:v>
                </c:pt>
                <c:pt idx="12593">
                  <c:v>42189.320555555561</c:v>
                </c:pt>
                <c:pt idx="12594">
                  <c:v>42189.321250000001</c:v>
                </c:pt>
                <c:pt idx="12595">
                  <c:v>42189.321944444448</c:v>
                </c:pt>
                <c:pt idx="12596">
                  <c:v>42189.322638888902</c:v>
                </c:pt>
                <c:pt idx="12597">
                  <c:v>42189.323333333334</c:v>
                </c:pt>
                <c:pt idx="12598">
                  <c:v>42189.32402777778</c:v>
                </c:pt>
                <c:pt idx="12599">
                  <c:v>42189.32472222222</c:v>
                </c:pt>
                <c:pt idx="12600">
                  <c:v>42189.325416666652</c:v>
                </c:pt>
                <c:pt idx="12601">
                  <c:v>42189.326111111106</c:v>
                </c:pt>
                <c:pt idx="12602">
                  <c:v>42189.326805555553</c:v>
                </c:pt>
                <c:pt idx="12603">
                  <c:v>42189.327499999999</c:v>
                </c:pt>
                <c:pt idx="12604">
                  <c:v>42189.328194444461</c:v>
                </c:pt>
                <c:pt idx="12605">
                  <c:v>42189.328888888893</c:v>
                </c:pt>
                <c:pt idx="12606">
                  <c:v>42189.329583333325</c:v>
                </c:pt>
                <c:pt idx="12607">
                  <c:v>42189.330277777794</c:v>
                </c:pt>
                <c:pt idx="12608">
                  <c:v>42189.330972222233</c:v>
                </c:pt>
                <c:pt idx="12609">
                  <c:v>42189.331666666651</c:v>
                </c:pt>
                <c:pt idx="12610">
                  <c:v>42189.332361111105</c:v>
                </c:pt>
                <c:pt idx="12611">
                  <c:v>42189.333055555559</c:v>
                </c:pt>
                <c:pt idx="12612">
                  <c:v>42189.333749999998</c:v>
                </c:pt>
                <c:pt idx="12613">
                  <c:v>42189.334444444459</c:v>
                </c:pt>
                <c:pt idx="12614">
                  <c:v>42189.335138888891</c:v>
                </c:pt>
                <c:pt idx="12615">
                  <c:v>42189.335833333331</c:v>
                </c:pt>
                <c:pt idx="12616">
                  <c:v>42189.336527777792</c:v>
                </c:pt>
                <c:pt idx="12617">
                  <c:v>42189.337222222232</c:v>
                </c:pt>
                <c:pt idx="12618">
                  <c:v>42189.337916666664</c:v>
                </c:pt>
                <c:pt idx="12619">
                  <c:v>42189.33861111111</c:v>
                </c:pt>
                <c:pt idx="12620">
                  <c:v>42189.339305555557</c:v>
                </c:pt>
                <c:pt idx="12621">
                  <c:v>42189.340000000011</c:v>
                </c:pt>
                <c:pt idx="12622">
                  <c:v>42189.340694444465</c:v>
                </c:pt>
                <c:pt idx="12623">
                  <c:v>42189.34138888889</c:v>
                </c:pt>
                <c:pt idx="12624">
                  <c:v>42189.342083333337</c:v>
                </c:pt>
                <c:pt idx="12625">
                  <c:v>42189.342777777783</c:v>
                </c:pt>
                <c:pt idx="12626">
                  <c:v>42189.343472222223</c:v>
                </c:pt>
                <c:pt idx="12627">
                  <c:v>42189.344166666655</c:v>
                </c:pt>
                <c:pt idx="12628">
                  <c:v>42189.344861111109</c:v>
                </c:pt>
                <c:pt idx="12629">
                  <c:v>42189.345555555563</c:v>
                </c:pt>
                <c:pt idx="12630">
                  <c:v>42189.346250000017</c:v>
                </c:pt>
                <c:pt idx="12631">
                  <c:v>42189.346944444456</c:v>
                </c:pt>
                <c:pt idx="12632">
                  <c:v>42189.347638888903</c:v>
                </c:pt>
                <c:pt idx="12633">
                  <c:v>42189.348333333342</c:v>
                </c:pt>
                <c:pt idx="12634">
                  <c:v>42189.349027777782</c:v>
                </c:pt>
                <c:pt idx="12635">
                  <c:v>42189.349722222221</c:v>
                </c:pt>
                <c:pt idx="12636">
                  <c:v>42189.350416666668</c:v>
                </c:pt>
                <c:pt idx="12637">
                  <c:v>42189.351111111115</c:v>
                </c:pt>
                <c:pt idx="12638">
                  <c:v>42189.351805555561</c:v>
                </c:pt>
                <c:pt idx="12639">
                  <c:v>42189.352500000015</c:v>
                </c:pt>
                <c:pt idx="12640">
                  <c:v>42189.353194444469</c:v>
                </c:pt>
                <c:pt idx="12641">
                  <c:v>42189.353888888902</c:v>
                </c:pt>
                <c:pt idx="12642">
                  <c:v>42189.354583333341</c:v>
                </c:pt>
                <c:pt idx="12643">
                  <c:v>42189.355277777795</c:v>
                </c:pt>
                <c:pt idx="12644">
                  <c:v>42189.355972222234</c:v>
                </c:pt>
                <c:pt idx="12645">
                  <c:v>42189.356666666667</c:v>
                </c:pt>
                <c:pt idx="12646">
                  <c:v>42189.357361111106</c:v>
                </c:pt>
                <c:pt idx="12647">
                  <c:v>42189.358055555567</c:v>
                </c:pt>
                <c:pt idx="12648">
                  <c:v>42189.358750000014</c:v>
                </c:pt>
                <c:pt idx="12649">
                  <c:v>42189.359444444461</c:v>
                </c:pt>
                <c:pt idx="12650">
                  <c:v>42189.360138888893</c:v>
                </c:pt>
                <c:pt idx="12651">
                  <c:v>42189.360833333332</c:v>
                </c:pt>
                <c:pt idx="12652">
                  <c:v>42189.361527777779</c:v>
                </c:pt>
                <c:pt idx="12653">
                  <c:v>42189.362222222233</c:v>
                </c:pt>
                <c:pt idx="12654">
                  <c:v>42189.362916666665</c:v>
                </c:pt>
                <c:pt idx="12655">
                  <c:v>42189.363611111105</c:v>
                </c:pt>
                <c:pt idx="12656">
                  <c:v>42189.364305555559</c:v>
                </c:pt>
                <c:pt idx="12657">
                  <c:v>42189.365000000005</c:v>
                </c:pt>
                <c:pt idx="12658">
                  <c:v>42189.365694444459</c:v>
                </c:pt>
                <c:pt idx="12659">
                  <c:v>42189.366388888891</c:v>
                </c:pt>
                <c:pt idx="12660">
                  <c:v>42189.367083333324</c:v>
                </c:pt>
                <c:pt idx="12661">
                  <c:v>42189.367777777778</c:v>
                </c:pt>
                <c:pt idx="12662">
                  <c:v>42189.368472222232</c:v>
                </c:pt>
                <c:pt idx="12663">
                  <c:v>42189.369166666649</c:v>
                </c:pt>
                <c:pt idx="12664">
                  <c:v>42189.369861111096</c:v>
                </c:pt>
                <c:pt idx="12665">
                  <c:v>42189.370555555572</c:v>
                </c:pt>
                <c:pt idx="12666">
                  <c:v>42189.371250000011</c:v>
                </c:pt>
                <c:pt idx="12667">
                  <c:v>42189.371944444443</c:v>
                </c:pt>
                <c:pt idx="12668">
                  <c:v>42189.372638888904</c:v>
                </c:pt>
                <c:pt idx="12669">
                  <c:v>42189.373333333337</c:v>
                </c:pt>
                <c:pt idx="12670">
                  <c:v>42189.374027777783</c:v>
                </c:pt>
                <c:pt idx="12671">
                  <c:v>42189.374722222223</c:v>
                </c:pt>
                <c:pt idx="12672">
                  <c:v>42189.375416666655</c:v>
                </c:pt>
                <c:pt idx="12673">
                  <c:v>42189.376111111109</c:v>
                </c:pt>
                <c:pt idx="12674">
                  <c:v>42189.376805555563</c:v>
                </c:pt>
                <c:pt idx="12675">
                  <c:v>42189.377500000002</c:v>
                </c:pt>
                <c:pt idx="12676">
                  <c:v>42189.378194444456</c:v>
                </c:pt>
                <c:pt idx="12677">
                  <c:v>42189.378888888903</c:v>
                </c:pt>
                <c:pt idx="12678">
                  <c:v>42189.379583333335</c:v>
                </c:pt>
                <c:pt idx="12679">
                  <c:v>42189.380277777796</c:v>
                </c:pt>
                <c:pt idx="12680">
                  <c:v>42189.380972222236</c:v>
                </c:pt>
                <c:pt idx="12681">
                  <c:v>42189.381666666653</c:v>
                </c:pt>
                <c:pt idx="12682">
                  <c:v>42189.382361111115</c:v>
                </c:pt>
                <c:pt idx="12683">
                  <c:v>42189.383055555561</c:v>
                </c:pt>
                <c:pt idx="12684">
                  <c:v>42189.383750000001</c:v>
                </c:pt>
                <c:pt idx="12685">
                  <c:v>42189.384444444469</c:v>
                </c:pt>
                <c:pt idx="12686">
                  <c:v>42189.385138888902</c:v>
                </c:pt>
                <c:pt idx="12687">
                  <c:v>42189.385833333341</c:v>
                </c:pt>
                <c:pt idx="12688">
                  <c:v>42189.386527777795</c:v>
                </c:pt>
                <c:pt idx="12689">
                  <c:v>42189.387222222234</c:v>
                </c:pt>
                <c:pt idx="12690">
                  <c:v>42189.387916666667</c:v>
                </c:pt>
                <c:pt idx="12691">
                  <c:v>42189.388611111113</c:v>
                </c:pt>
                <c:pt idx="12692">
                  <c:v>42189.389305555553</c:v>
                </c:pt>
                <c:pt idx="12693">
                  <c:v>42189.39</c:v>
                </c:pt>
                <c:pt idx="12694">
                  <c:v>42189.390694444461</c:v>
                </c:pt>
                <c:pt idx="12695">
                  <c:v>42189.391388888886</c:v>
                </c:pt>
                <c:pt idx="12696">
                  <c:v>42189.392083333325</c:v>
                </c:pt>
                <c:pt idx="12697">
                  <c:v>42189.392777777779</c:v>
                </c:pt>
                <c:pt idx="12698">
                  <c:v>42189.393472222226</c:v>
                </c:pt>
                <c:pt idx="12699">
                  <c:v>42189.394166666651</c:v>
                </c:pt>
                <c:pt idx="12700">
                  <c:v>42189.394861111105</c:v>
                </c:pt>
                <c:pt idx="12701">
                  <c:v>42189.395555555559</c:v>
                </c:pt>
                <c:pt idx="12702">
                  <c:v>42189.396250000013</c:v>
                </c:pt>
                <c:pt idx="12703">
                  <c:v>42189.396944444459</c:v>
                </c:pt>
                <c:pt idx="12704">
                  <c:v>42189.397638888891</c:v>
                </c:pt>
                <c:pt idx="12705">
                  <c:v>42189.398333333331</c:v>
                </c:pt>
                <c:pt idx="12706">
                  <c:v>42189.399027777778</c:v>
                </c:pt>
                <c:pt idx="12707">
                  <c:v>42189.399722222224</c:v>
                </c:pt>
                <c:pt idx="12708">
                  <c:v>42189.400416666664</c:v>
                </c:pt>
                <c:pt idx="12709">
                  <c:v>42189.401111111096</c:v>
                </c:pt>
                <c:pt idx="12710">
                  <c:v>42189.401805555557</c:v>
                </c:pt>
                <c:pt idx="12711">
                  <c:v>42189.402500000011</c:v>
                </c:pt>
                <c:pt idx="12712">
                  <c:v>42189.403194444443</c:v>
                </c:pt>
                <c:pt idx="12713">
                  <c:v>42189.40388888889</c:v>
                </c:pt>
                <c:pt idx="12714">
                  <c:v>42189.404583333337</c:v>
                </c:pt>
                <c:pt idx="12715">
                  <c:v>42189.405277777783</c:v>
                </c:pt>
                <c:pt idx="12716">
                  <c:v>42189.405972222223</c:v>
                </c:pt>
                <c:pt idx="12717">
                  <c:v>42189.406666666655</c:v>
                </c:pt>
                <c:pt idx="12718">
                  <c:v>42189.407361111094</c:v>
                </c:pt>
                <c:pt idx="12719">
                  <c:v>42189.408055555563</c:v>
                </c:pt>
                <c:pt idx="12720">
                  <c:v>42189.408750000002</c:v>
                </c:pt>
                <c:pt idx="12721">
                  <c:v>42189.409444444442</c:v>
                </c:pt>
                <c:pt idx="12722">
                  <c:v>42189.410138888903</c:v>
                </c:pt>
                <c:pt idx="12723">
                  <c:v>42189.410833333342</c:v>
                </c:pt>
                <c:pt idx="12724">
                  <c:v>42189.411527777782</c:v>
                </c:pt>
                <c:pt idx="12725">
                  <c:v>42189.412222222236</c:v>
                </c:pt>
                <c:pt idx="12726">
                  <c:v>42189.412916666668</c:v>
                </c:pt>
                <c:pt idx="12727">
                  <c:v>42189.413611111115</c:v>
                </c:pt>
                <c:pt idx="12728">
                  <c:v>42189.414305555561</c:v>
                </c:pt>
                <c:pt idx="12729">
                  <c:v>42189.415000000001</c:v>
                </c:pt>
                <c:pt idx="12730">
                  <c:v>42189.415694444469</c:v>
                </c:pt>
                <c:pt idx="12731">
                  <c:v>42189.416388888902</c:v>
                </c:pt>
                <c:pt idx="12732">
                  <c:v>42189.417083333334</c:v>
                </c:pt>
                <c:pt idx="12733">
                  <c:v>42189.41777777778</c:v>
                </c:pt>
                <c:pt idx="12734">
                  <c:v>42189.418472222234</c:v>
                </c:pt>
                <c:pt idx="12735">
                  <c:v>42189.419166666652</c:v>
                </c:pt>
                <c:pt idx="12736">
                  <c:v>42189.419861111106</c:v>
                </c:pt>
                <c:pt idx="12737">
                  <c:v>42189.420555555553</c:v>
                </c:pt>
                <c:pt idx="12738">
                  <c:v>42189.421249999999</c:v>
                </c:pt>
                <c:pt idx="12739">
                  <c:v>42189.421944444446</c:v>
                </c:pt>
                <c:pt idx="12740">
                  <c:v>42189.422638888893</c:v>
                </c:pt>
                <c:pt idx="12741">
                  <c:v>42189.423333333325</c:v>
                </c:pt>
                <c:pt idx="12742">
                  <c:v>42189.424027777779</c:v>
                </c:pt>
                <c:pt idx="12743">
                  <c:v>42189.424722222226</c:v>
                </c:pt>
                <c:pt idx="12744">
                  <c:v>42189.425416666651</c:v>
                </c:pt>
                <c:pt idx="12745">
                  <c:v>42189.426111111105</c:v>
                </c:pt>
                <c:pt idx="12746">
                  <c:v>42189.426805555559</c:v>
                </c:pt>
                <c:pt idx="12747">
                  <c:v>42189.427499999998</c:v>
                </c:pt>
                <c:pt idx="12748">
                  <c:v>42189.428194444459</c:v>
                </c:pt>
                <c:pt idx="12749">
                  <c:v>42189.428888888891</c:v>
                </c:pt>
                <c:pt idx="12750">
                  <c:v>42189.429583333324</c:v>
                </c:pt>
                <c:pt idx="12751">
                  <c:v>42189.430277777792</c:v>
                </c:pt>
                <c:pt idx="12752">
                  <c:v>42189.430972222232</c:v>
                </c:pt>
                <c:pt idx="12753">
                  <c:v>42189.431666666649</c:v>
                </c:pt>
                <c:pt idx="12754">
                  <c:v>42189.432361111096</c:v>
                </c:pt>
                <c:pt idx="12755">
                  <c:v>42189.433055555557</c:v>
                </c:pt>
                <c:pt idx="12756">
                  <c:v>42189.433749999997</c:v>
                </c:pt>
                <c:pt idx="12757">
                  <c:v>42189.434444444443</c:v>
                </c:pt>
                <c:pt idx="12758">
                  <c:v>42189.43513888889</c:v>
                </c:pt>
                <c:pt idx="12759">
                  <c:v>42189.435833333337</c:v>
                </c:pt>
                <c:pt idx="12760">
                  <c:v>42189.436527777783</c:v>
                </c:pt>
                <c:pt idx="12761">
                  <c:v>42189.437222222223</c:v>
                </c:pt>
                <c:pt idx="12762">
                  <c:v>42189.437916666655</c:v>
                </c:pt>
                <c:pt idx="12763">
                  <c:v>42189.438611111109</c:v>
                </c:pt>
                <c:pt idx="12764">
                  <c:v>42189.439305555556</c:v>
                </c:pt>
                <c:pt idx="12765">
                  <c:v>42189.440000000002</c:v>
                </c:pt>
                <c:pt idx="12766">
                  <c:v>42189.440694444456</c:v>
                </c:pt>
                <c:pt idx="12767">
                  <c:v>42189.441388888888</c:v>
                </c:pt>
                <c:pt idx="12768">
                  <c:v>42189.442083333335</c:v>
                </c:pt>
                <c:pt idx="12769">
                  <c:v>42189.442777777782</c:v>
                </c:pt>
                <c:pt idx="12770">
                  <c:v>42189.443472222221</c:v>
                </c:pt>
                <c:pt idx="12771">
                  <c:v>42189.444166666653</c:v>
                </c:pt>
                <c:pt idx="12772">
                  <c:v>42189.444861111115</c:v>
                </c:pt>
                <c:pt idx="12773">
                  <c:v>42189.445555555561</c:v>
                </c:pt>
                <c:pt idx="12774">
                  <c:v>42189.446250000015</c:v>
                </c:pt>
                <c:pt idx="12775">
                  <c:v>42189.446944444469</c:v>
                </c:pt>
                <c:pt idx="12776">
                  <c:v>42189.447638888902</c:v>
                </c:pt>
                <c:pt idx="12777">
                  <c:v>42189.448333333341</c:v>
                </c:pt>
                <c:pt idx="12778">
                  <c:v>42189.44902777778</c:v>
                </c:pt>
                <c:pt idx="12779">
                  <c:v>42189.44972222222</c:v>
                </c:pt>
                <c:pt idx="12780">
                  <c:v>42189.450416666667</c:v>
                </c:pt>
                <c:pt idx="12781">
                  <c:v>42189.451111111106</c:v>
                </c:pt>
                <c:pt idx="12782">
                  <c:v>42189.451805555553</c:v>
                </c:pt>
                <c:pt idx="12783">
                  <c:v>42189.452500000014</c:v>
                </c:pt>
                <c:pt idx="12784">
                  <c:v>42189.453194444461</c:v>
                </c:pt>
                <c:pt idx="12785">
                  <c:v>42189.453888888893</c:v>
                </c:pt>
                <c:pt idx="12786">
                  <c:v>42189.454583333332</c:v>
                </c:pt>
                <c:pt idx="12787">
                  <c:v>42189.455277777794</c:v>
                </c:pt>
                <c:pt idx="12788">
                  <c:v>42189.455972222233</c:v>
                </c:pt>
                <c:pt idx="12789">
                  <c:v>42189.456666666665</c:v>
                </c:pt>
                <c:pt idx="12790">
                  <c:v>42189.457361111105</c:v>
                </c:pt>
                <c:pt idx="12791">
                  <c:v>42189.458055555573</c:v>
                </c:pt>
                <c:pt idx="12792">
                  <c:v>42189.458750000013</c:v>
                </c:pt>
                <c:pt idx="12793">
                  <c:v>42189.459444444459</c:v>
                </c:pt>
                <c:pt idx="12794">
                  <c:v>42189.460138888891</c:v>
                </c:pt>
                <c:pt idx="12795">
                  <c:v>42189.460833333331</c:v>
                </c:pt>
                <c:pt idx="12796">
                  <c:v>42189.461527777778</c:v>
                </c:pt>
                <c:pt idx="12797">
                  <c:v>42189.462222222232</c:v>
                </c:pt>
                <c:pt idx="12798">
                  <c:v>42189.462916666664</c:v>
                </c:pt>
                <c:pt idx="12799">
                  <c:v>42189.463611111096</c:v>
                </c:pt>
                <c:pt idx="12800">
                  <c:v>42189.464305555557</c:v>
                </c:pt>
                <c:pt idx="12801">
                  <c:v>42189.465000000004</c:v>
                </c:pt>
                <c:pt idx="12802">
                  <c:v>42189.465694444443</c:v>
                </c:pt>
                <c:pt idx="12803">
                  <c:v>42189.46638888889</c:v>
                </c:pt>
                <c:pt idx="12804">
                  <c:v>42189.467083333322</c:v>
                </c:pt>
                <c:pt idx="12805">
                  <c:v>42189.467777777776</c:v>
                </c:pt>
                <c:pt idx="12806">
                  <c:v>42189.468472222223</c:v>
                </c:pt>
                <c:pt idx="12807">
                  <c:v>42189.469166666648</c:v>
                </c:pt>
                <c:pt idx="12808">
                  <c:v>42189.469861111094</c:v>
                </c:pt>
                <c:pt idx="12809">
                  <c:v>42189.470555555563</c:v>
                </c:pt>
                <c:pt idx="12810">
                  <c:v>42189.471250000002</c:v>
                </c:pt>
                <c:pt idx="12811">
                  <c:v>42189.471944444442</c:v>
                </c:pt>
                <c:pt idx="12812">
                  <c:v>42189.472638888903</c:v>
                </c:pt>
                <c:pt idx="12813">
                  <c:v>42189.473333333335</c:v>
                </c:pt>
                <c:pt idx="12814">
                  <c:v>42189.474027777782</c:v>
                </c:pt>
                <c:pt idx="12815">
                  <c:v>42189.474722222221</c:v>
                </c:pt>
                <c:pt idx="12816">
                  <c:v>42189.475416666653</c:v>
                </c:pt>
                <c:pt idx="12817">
                  <c:v>42189.476111111115</c:v>
                </c:pt>
                <c:pt idx="12818">
                  <c:v>42189.476805555561</c:v>
                </c:pt>
                <c:pt idx="12819">
                  <c:v>42189.477500000001</c:v>
                </c:pt>
                <c:pt idx="12820">
                  <c:v>42189.478194444469</c:v>
                </c:pt>
                <c:pt idx="12821">
                  <c:v>42189.478888888902</c:v>
                </c:pt>
                <c:pt idx="12822">
                  <c:v>42189.479583333334</c:v>
                </c:pt>
                <c:pt idx="12823">
                  <c:v>42189.480277777795</c:v>
                </c:pt>
                <c:pt idx="12824">
                  <c:v>42189.480972222234</c:v>
                </c:pt>
                <c:pt idx="12825">
                  <c:v>42189.481666666652</c:v>
                </c:pt>
                <c:pt idx="12826">
                  <c:v>42189.482361111106</c:v>
                </c:pt>
                <c:pt idx="12827">
                  <c:v>42189.483055555553</c:v>
                </c:pt>
                <c:pt idx="12828">
                  <c:v>42189.483749999999</c:v>
                </c:pt>
                <c:pt idx="12829">
                  <c:v>42189.484444444461</c:v>
                </c:pt>
                <c:pt idx="12830">
                  <c:v>42189.485138888893</c:v>
                </c:pt>
                <c:pt idx="12831">
                  <c:v>42189.485833333332</c:v>
                </c:pt>
                <c:pt idx="12832">
                  <c:v>42189.486527777794</c:v>
                </c:pt>
                <c:pt idx="12833">
                  <c:v>42189.487222222233</c:v>
                </c:pt>
                <c:pt idx="12834">
                  <c:v>42189.487916666665</c:v>
                </c:pt>
                <c:pt idx="12835">
                  <c:v>42189.488611111112</c:v>
                </c:pt>
                <c:pt idx="12836">
                  <c:v>42189.489305555559</c:v>
                </c:pt>
                <c:pt idx="12837">
                  <c:v>42189.49</c:v>
                </c:pt>
                <c:pt idx="12838">
                  <c:v>42189.490694444459</c:v>
                </c:pt>
                <c:pt idx="12839">
                  <c:v>42189.491388888884</c:v>
                </c:pt>
                <c:pt idx="12840">
                  <c:v>42189.492083333324</c:v>
                </c:pt>
                <c:pt idx="12841">
                  <c:v>42189.492777777778</c:v>
                </c:pt>
                <c:pt idx="12842">
                  <c:v>42189.493472222224</c:v>
                </c:pt>
                <c:pt idx="12843">
                  <c:v>42189.494166666649</c:v>
                </c:pt>
                <c:pt idx="12844">
                  <c:v>42189.494861111096</c:v>
                </c:pt>
                <c:pt idx="12845">
                  <c:v>42189.495555555557</c:v>
                </c:pt>
                <c:pt idx="12846">
                  <c:v>42189.496250000011</c:v>
                </c:pt>
                <c:pt idx="12847">
                  <c:v>42189.496944444443</c:v>
                </c:pt>
                <c:pt idx="12848">
                  <c:v>42189.49763888889</c:v>
                </c:pt>
                <c:pt idx="12849">
                  <c:v>42189.498333333337</c:v>
                </c:pt>
                <c:pt idx="12850">
                  <c:v>42189.499027777776</c:v>
                </c:pt>
                <c:pt idx="12851">
                  <c:v>42189.499722222208</c:v>
                </c:pt>
                <c:pt idx="12852">
                  <c:v>42189.500416666655</c:v>
                </c:pt>
                <c:pt idx="12853">
                  <c:v>42189.501111111094</c:v>
                </c:pt>
                <c:pt idx="12854">
                  <c:v>42189.501805555556</c:v>
                </c:pt>
                <c:pt idx="12855">
                  <c:v>42189.502500000002</c:v>
                </c:pt>
                <c:pt idx="12856">
                  <c:v>42189.503194444442</c:v>
                </c:pt>
                <c:pt idx="12857">
                  <c:v>42189.503888888888</c:v>
                </c:pt>
                <c:pt idx="12858">
                  <c:v>42189.504583333335</c:v>
                </c:pt>
                <c:pt idx="12859">
                  <c:v>42189.505277777782</c:v>
                </c:pt>
                <c:pt idx="12860">
                  <c:v>42189.505972222221</c:v>
                </c:pt>
                <c:pt idx="12861">
                  <c:v>42189.506666666653</c:v>
                </c:pt>
                <c:pt idx="12862">
                  <c:v>42189.5073611111</c:v>
                </c:pt>
                <c:pt idx="12863">
                  <c:v>42189.508055555561</c:v>
                </c:pt>
                <c:pt idx="12864">
                  <c:v>42189.508750000001</c:v>
                </c:pt>
                <c:pt idx="12865">
                  <c:v>42189.509444444448</c:v>
                </c:pt>
                <c:pt idx="12866">
                  <c:v>42189.510138888902</c:v>
                </c:pt>
                <c:pt idx="12867">
                  <c:v>42189.510833333341</c:v>
                </c:pt>
                <c:pt idx="12868">
                  <c:v>42189.51152777778</c:v>
                </c:pt>
                <c:pt idx="12869">
                  <c:v>42189.512222222234</c:v>
                </c:pt>
                <c:pt idx="12870">
                  <c:v>42189.512916666667</c:v>
                </c:pt>
                <c:pt idx="12871">
                  <c:v>42189.513611111106</c:v>
                </c:pt>
                <c:pt idx="12872">
                  <c:v>42189.514305555553</c:v>
                </c:pt>
                <c:pt idx="12873">
                  <c:v>42189.515000000007</c:v>
                </c:pt>
                <c:pt idx="12874">
                  <c:v>42189.515694444461</c:v>
                </c:pt>
                <c:pt idx="12875">
                  <c:v>42189.516388888893</c:v>
                </c:pt>
                <c:pt idx="12876">
                  <c:v>42189.517083333325</c:v>
                </c:pt>
                <c:pt idx="12877">
                  <c:v>42189.517777777779</c:v>
                </c:pt>
                <c:pt idx="12878">
                  <c:v>42189.518472222233</c:v>
                </c:pt>
                <c:pt idx="12879">
                  <c:v>42189.519166666651</c:v>
                </c:pt>
                <c:pt idx="12880">
                  <c:v>42189.519861111105</c:v>
                </c:pt>
                <c:pt idx="12881">
                  <c:v>42189.520555555559</c:v>
                </c:pt>
                <c:pt idx="12882">
                  <c:v>42189.521249999998</c:v>
                </c:pt>
                <c:pt idx="12883">
                  <c:v>42189.521944444445</c:v>
                </c:pt>
                <c:pt idx="12884">
                  <c:v>42189.522638888891</c:v>
                </c:pt>
                <c:pt idx="12885">
                  <c:v>42189.523333333324</c:v>
                </c:pt>
                <c:pt idx="12886">
                  <c:v>42189.524027777778</c:v>
                </c:pt>
                <c:pt idx="12887">
                  <c:v>42189.524722222224</c:v>
                </c:pt>
                <c:pt idx="12888">
                  <c:v>42189.525416666649</c:v>
                </c:pt>
                <c:pt idx="12889">
                  <c:v>42189.526111111096</c:v>
                </c:pt>
                <c:pt idx="12890">
                  <c:v>42189.526805555557</c:v>
                </c:pt>
                <c:pt idx="12891">
                  <c:v>42189.527499999997</c:v>
                </c:pt>
                <c:pt idx="12892">
                  <c:v>42189.528194444443</c:v>
                </c:pt>
                <c:pt idx="12893">
                  <c:v>42189.52888888889</c:v>
                </c:pt>
                <c:pt idx="12894">
                  <c:v>42189.529583333322</c:v>
                </c:pt>
                <c:pt idx="12895">
                  <c:v>42189.530277777783</c:v>
                </c:pt>
                <c:pt idx="12896">
                  <c:v>42189.530972222223</c:v>
                </c:pt>
                <c:pt idx="12897">
                  <c:v>42189.531666666648</c:v>
                </c:pt>
                <c:pt idx="12898">
                  <c:v>42189.532361111094</c:v>
                </c:pt>
                <c:pt idx="12899">
                  <c:v>42189.533055555556</c:v>
                </c:pt>
                <c:pt idx="12900">
                  <c:v>42189.533749999995</c:v>
                </c:pt>
                <c:pt idx="12901">
                  <c:v>42189.534444444442</c:v>
                </c:pt>
                <c:pt idx="12902">
                  <c:v>42189.535138888888</c:v>
                </c:pt>
                <c:pt idx="12903">
                  <c:v>42189.535833333335</c:v>
                </c:pt>
                <c:pt idx="12904">
                  <c:v>42189.536527777782</c:v>
                </c:pt>
                <c:pt idx="12905">
                  <c:v>42189.537222222221</c:v>
                </c:pt>
                <c:pt idx="12906">
                  <c:v>42189.537916666653</c:v>
                </c:pt>
                <c:pt idx="12907">
                  <c:v>42189.538611111115</c:v>
                </c:pt>
                <c:pt idx="12908">
                  <c:v>42189.539305555554</c:v>
                </c:pt>
                <c:pt idx="12909">
                  <c:v>42189.54</c:v>
                </c:pt>
                <c:pt idx="12910">
                  <c:v>42189.540694444469</c:v>
                </c:pt>
                <c:pt idx="12911">
                  <c:v>42189.541388888887</c:v>
                </c:pt>
                <c:pt idx="12912">
                  <c:v>42189.542083333334</c:v>
                </c:pt>
                <c:pt idx="12913">
                  <c:v>42189.54277777778</c:v>
                </c:pt>
                <c:pt idx="12914">
                  <c:v>42189.54347222222</c:v>
                </c:pt>
                <c:pt idx="12915">
                  <c:v>42189.544166666652</c:v>
                </c:pt>
                <c:pt idx="12916">
                  <c:v>42189.544861111106</c:v>
                </c:pt>
                <c:pt idx="12917">
                  <c:v>42189.545555555553</c:v>
                </c:pt>
                <c:pt idx="12918">
                  <c:v>42189.546250000014</c:v>
                </c:pt>
                <c:pt idx="12919">
                  <c:v>42189.546944444461</c:v>
                </c:pt>
                <c:pt idx="12920">
                  <c:v>42189.547638888893</c:v>
                </c:pt>
                <c:pt idx="12921">
                  <c:v>42189.548333333332</c:v>
                </c:pt>
                <c:pt idx="12922">
                  <c:v>42189.549027777779</c:v>
                </c:pt>
                <c:pt idx="12923">
                  <c:v>42189.549722222226</c:v>
                </c:pt>
                <c:pt idx="12924">
                  <c:v>42189.550416666665</c:v>
                </c:pt>
                <c:pt idx="12925">
                  <c:v>42189.551111111105</c:v>
                </c:pt>
                <c:pt idx="12926">
                  <c:v>42189.551805555559</c:v>
                </c:pt>
                <c:pt idx="12927">
                  <c:v>42189.552500000013</c:v>
                </c:pt>
                <c:pt idx="12928">
                  <c:v>42189.553194444459</c:v>
                </c:pt>
                <c:pt idx="12929">
                  <c:v>42189.553888888891</c:v>
                </c:pt>
                <c:pt idx="12930">
                  <c:v>42189.554583333331</c:v>
                </c:pt>
                <c:pt idx="12931">
                  <c:v>42189.555277777792</c:v>
                </c:pt>
                <c:pt idx="12932">
                  <c:v>42189.555972222232</c:v>
                </c:pt>
                <c:pt idx="12933">
                  <c:v>42189.556666666664</c:v>
                </c:pt>
                <c:pt idx="12934">
                  <c:v>42189.557361111096</c:v>
                </c:pt>
                <c:pt idx="12935">
                  <c:v>42189.558055555572</c:v>
                </c:pt>
                <c:pt idx="12936">
                  <c:v>42189.558750000011</c:v>
                </c:pt>
                <c:pt idx="12937">
                  <c:v>42189.559444444443</c:v>
                </c:pt>
                <c:pt idx="12938">
                  <c:v>42189.56013888889</c:v>
                </c:pt>
                <c:pt idx="12939">
                  <c:v>42189.560833333337</c:v>
                </c:pt>
                <c:pt idx="12940">
                  <c:v>42189.561527777776</c:v>
                </c:pt>
                <c:pt idx="12941">
                  <c:v>42189.562222222223</c:v>
                </c:pt>
                <c:pt idx="12942">
                  <c:v>42189.562916666655</c:v>
                </c:pt>
                <c:pt idx="12943">
                  <c:v>42189.563611111094</c:v>
                </c:pt>
                <c:pt idx="12944">
                  <c:v>42189.564305555556</c:v>
                </c:pt>
                <c:pt idx="12945">
                  <c:v>42189.565000000002</c:v>
                </c:pt>
                <c:pt idx="12946">
                  <c:v>42189.565694444442</c:v>
                </c:pt>
                <c:pt idx="12947">
                  <c:v>42189.566388888888</c:v>
                </c:pt>
                <c:pt idx="12948">
                  <c:v>42189.567083333321</c:v>
                </c:pt>
                <c:pt idx="12949">
                  <c:v>42189.567777777775</c:v>
                </c:pt>
                <c:pt idx="12950">
                  <c:v>42189.568472222221</c:v>
                </c:pt>
                <c:pt idx="12951">
                  <c:v>42189.569166666639</c:v>
                </c:pt>
                <c:pt idx="12952">
                  <c:v>42189.5698611111</c:v>
                </c:pt>
                <c:pt idx="12953">
                  <c:v>42189.570555555561</c:v>
                </c:pt>
                <c:pt idx="12954">
                  <c:v>42189.571250000001</c:v>
                </c:pt>
                <c:pt idx="12955">
                  <c:v>42189.571944444448</c:v>
                </c:pt>
                <c:pt idx="12956">
                  <c:v>42189.572638888902</c:v>
                </c:pt>
                <c:pt idx="12957">
                  <c:v>42189.573333333334</c:v>
                </c:pt>
                <c:pt idx="12958">
                  <c:v>42189.57402777778</c:v>
                </c:pt>
                <c:pt idx="12959">
                  <c:v>42189.57472222222</c:v>
                </c:pt>
                <c:pt idx="12960">
                  <c:v>42189.575416666652</c:v>
                </c:pt>
                <c:pt idx="12961">
                  <c:v>42189.576111111106</c:v>
                </c:pt>
                <c:pt idx="12962">
                  <c:v>42189.576805555553</c:v>
                </c:pt>
                <c:pt idx="12963">
                  <c:v>42189.577499999999</c:v>
                </c:pt>
                <c:pt idx="12964">
                  <c:v>42189.578194444461</c:v>
                </c:pt>
                <c:pt idx="12965">
                  <c:v>42189.578888888893</c:v>
                </c:pt>
                <c:pt idx="12966">
                  <c:v>42189.579583333325</c:v>
                </c:pt>
                <c:pt idx="12967">
                  <c:v>42189.580277777794</c:v>
                </c:pt>
                <c:pt idx="12968">
                  <c:v>42189.580972222233</c:v>
                </c:pt>
                <c:pt idx="12969">
                  <c:v>42189.581666666651</c:v>
                </c:pt>
                <c:pt idx="12970">
                  <c:v>42189.582361111105</c:v>
                </c:pt>
                <c:pt idx="12971">
                  <c:v>42189.583055555559</c:v>
                </c:pt>
                <c:pt idx="12972">
                  <c:v>42189.583749999998</c:v>
                </c:pt>
                <c:pt idx="12973">
                  <c:v>42189.584444444459</c:v>
                </c:pt>
                <c:pt idx="12974">
                  <c:v>42189.585138888891</c:v>
                </c:pt>
                <c:pt idx="12975">
                  <c:v>42189.585833333331</c:v>
                </c:pt>
                <c:pt idx="12976">
                  <c:v>42189.586527777792</c:v>
                </c:pt>
                <c:pt idx="12977">
                  <c:v>42189.587222222232</c:v>
                </c:pt>
                <c:pt idx="12978">
                  <c:v>42189.587916666664</c:v>
                </c:pt>
                <c:pt idx="12979">
                  <c:v>42189.58861111111</c:v>
                </c:pt>
                <c:pt idx="12980">
                  <c:v>42189.589305555557</c:v>
                </c:pt>
                <c:pt idx="12981">
                  <c:v>42189.59</c:v>
                </c:pt>
                <c:pt idx="12982">
                  <c:v>42189.590694444443</c:v>
                </c:pt>
                <c:pt idx="12983">
                  <c:v>42189.591388888875</c:v>
                </c:pt>
                <c:pt idx="12984">
                  <c:v>42189.592083333322</c:v>
                </c:pt>
                <c:pt idx="12985">
                  <c:v>42189.592777777776</c:v>
                </c:pt>
                <c:pt idx="12986">
                  <c:v>42189.593472222208</c:v>
                </c:pt>
                <c:pt idx="12987">
                  <c:v>42189.594166666648</c:v>
                </c:pt>
                <c:pt idx="12988">
                  <c:v>42189.594861111094</c:v>
                </c:pt>
                <c:pt idx="12989">
                  <c:v>42189.595555555556</c:v>
                </c:pt>
                <c:pt idx="12990">
                  <c:v>42189.596250000002</c:v>
                </c:pt>
                <c:pt idx="12991">
                  <c:v>42189.596944444442</c:v>
                </c:pt>
                <c:pt idx="12992">
                  <c:v>42189.597638888888</c:v>
                </c:pt>
                <c:pt idx="12993">
                  <c:v>42189.598333333335</c:v>
                </c:pt>
                <c:pt idx="12994">
                  <c:v>42189.599027777775</c:v>
                </c:pt>
                <c:pt idx="12995">
                  <c:v>42189.599722222207</c:v>
                </c:pt>
                <c:pt idx="12996">
                  <c:v>42189.600416666653</c:v>
                </c:pt>
                <c:pt idx="12997">
                  <c:v>42189.6011111111</c:v>
                </c:pt>
                <c:pt idx="12998">
                  <c:v>42189.601805555554</c:v>
                </c:pt>
                <c:pt idx="12999">
                  <c:v>42189.602500000001</c:v>
                </c:pt>
                <c:pt idx="13000">
                  <c:v>42189.603194444448</c:v>
                </c:pt>
                <c:pt idx="13001">
                  <c:v>42189.603888888887</c:v>
                </c:pt>
                <c:pt idx="13002">
                  <c:v>42189.604583333334</c:v>
                </c:pt>
                <c:pt idx="13003">
                  <c:v>42189.60527777778</c:v>
                </c:pt>
                <c:pt idx="13004">
                  <c:v>42189.60597222222</c:v>
                </c:pt>
                <c:pt idx="13005">
                  <c:v>42189.606666666652</c:v>
                </c:pt>
                <c:pt idx="13006">
                  <c:v>42189.607361111084</c:v>
                </c:pt>
                <c:pt idx="13007">
                  <c:v>42189.608055555553</c:v>
                </c:pt>
                <c:pt idx="13008">
                  <c:v>42189.608749999999</c:v>
                </c:pt>
                <c:pt idx="13009">
                  <c:v>42189.609444444446</c:v>
                </c:pt>
                <c:pt idx="13010">
                  <c:v>42189.610138888893</c:v>
                </c:pt>
                <c:pt idx="13011">
                  <c:v>42189.610833333332</c:v>
                </c:pt>
                <c:pt idx="13012">
                  <c:v>42189.611527777779</c:v>
                </c:pt>
                <c:pt idx="13013">
                  <c:v>42189.612222222233</c:v>
                </c:pt>
                <c:pt idx="13014">
                  <c:v>42189.612916666665</c:v>
                </c:pt>
                <c:pt idx="13015">
                  <c:v>42189.613611111105</c:v>
                </c:pt>
                <c:pt idx="13016">
                  <c:v>42189.614305555559</c:v>
                </c:pt>
                <c:pt idx="13017">
                  <c:v>42189.615000000005</c:v>
                </c:pt>
                <c:pt idx="13018">
                  <c:v>42189.615694444459</c:v>
                </c:pt>
                <c:pt idx="13019">
                  <c:v>42189.616388888891</c:v>
                </c:pt>
                <c:pt idx="13020">
                  <c:v>42189.617083333324</c:v>
                </c:pt>
                <c:pt idx="13021">
                  <c:v>42189.617777777778</c:v>
                </c:pt>
                <c:pt idx="13022">
                  <c:v>42189.618472222232</c:v>
                </c:pt>
                <c:pt idx="13023">
                  <c:v>42189.619166666649</c:v>
                </c:pt>
                <c:pt idx="13024">
                  <c:v>42189.619861111096</c:v>
                </c:pt>
                <c:pt idx="13025">
                  <c:v>42189.620555555557</c:v>
                </c:pt>
                <c:pt idx="13026">
                  <c:v>42189.621249999997</c:v>
                </c:pt>
                <c:pt idx="13027">
                  <c:v>42189.621944444436</c:v>
                </c:pt>
                <c:pt idx="13028">
                  <c:v>42189.62263888889</c:v>
                </c:pt>
                <c:pt idx="13029">
                  <c:v>42189.623333333322</c:v>
                </c:pt>
                <c:pt idx="13030">
                  <c:v>42189.624027777776</c:v>
                </c:pt>
                <c:pt idx="13031">
                  <c:v>42189.624722222208</c:v>
                </c:pt>
                <c:pt idx="13032">
                  <c:v>42189.625416666648</c:v>
                </c:pt>
                <c:pt idx="13033">
                  <c:v>42189.626111111094</c:v>
                </c:pt>
                <c:pt idx="13034">
                  <c:v>42189.626805555556</c:v>
                </c:pt>
                <c:pt idx="13035">
                  <c:v>42189.627499999995</c:v>
                </c:pt>
                <c:pt idx="13036">
                  <c:v>42189.628194444442</c:v>
                </c:pt>
                <c:pt idx="13037">
                  <c:v>42189.628888888888</c:v>
                </c:pt>
                <c:pt idx="13038">
                  <c:v>42189.629583333321</c:v>
                </c:pt>
                <c:pt idx="13039">
                  <c:v>42189.630277777782</c:v>
                </c:pt>
                <c:pt idx="13040">
                  <c:v>42189.630972222221</c:v>
                </c:pt>
                <c:pt idx="13041">
                  <c:v>42189.631666666639</c:v>
                </c:pt>
                <c:pt idx="13042">
                  <c:v>42189.6323611111</c:v>
                </c:pt>
                <c:pt idx="13043">
                  <c:v>42189.633055555554</c:v>
                </c:pt>
                <c:pt idx="13044">
                  <c:v>42189.633749999994</c:v>
                </c:pt>
                <c:pt idx="13045">
                  <c:v>42189.634444444448</c:v>
                </c:pt>
                <c:pt idx="13046">
                  <c:v>42189.635138888887</c:v>
                </c:pt>
                <c:pt idx="13047">
                  <c:v>42189.635833333334</c:v>
                </c:pt>
                <c:pt idx="13048">
                  <c:v>42189.63652777778</c:v>
                </c:pt>
                <c:pt idx="13049">
                  <c:v>42189.63722222222</c:v>
                </c:pt>
                <c:pt idx="13050">
                  <c:v>42189.637916666652</c:v>
                </c:pt>
                <c:pt idx="13051">
                  <c:v>42189.638611111106</c:v>
                </c:pt>
                <c:pt idx="13052">
                  <c:v>42189.639305555538</c:v>
                </c:pt>
                <c:pt idx="13053">
                  <c:v>42189.64</c:v>
                </c:pt>
                <c:pt idx="13054">
                  <c:v>42189.640694444461</c:v>
                </c:pt>
                <c:pt idx="13055">
                  <c:v>42189.641388888886</c:v>
                </c:pt>
                <c:pt idx="13056">
                  <c:v>42189.642083333325</c:v>
                </c:pt>
                <c:pt idx="13057">
                  <c:v>42189.642777777779</c:v>
                </c:pt>
                <c:pt idx="13058">
                  <c:v>42189.643472222226</c:v>
                </c:pt>
                <c:pt idx="13059">
                  <c:v>42189.644166666651</c:v>
                </c:pt>
                <c:pt idx="13060">
                  <c:v>42189.644861111105</c:v>
                </c:pt>
                <c:pt idx="13061">
                  <c:v>42189.645555555559</c:v>
                </c:pt>
                <c:pt idx="13062">
                  <c:v>42189.646250000013</c:v>
                </c:pt>
                <c:pt idx="13063">
                  <c:v>42189.646944444459</c:v>
                </c:pt>
                <c:pt idx="13064">
                  <c:v>42189.647638888891</c:v>
                </c:pt>
                <c:pt idx="13065">
                  <c:v>42189.648333333331</c:v>
                </c:pt>
                <c:pt idx="13066">
                  <c:v>42189.649027777778</c:v>
                </c:pt>
                <c:pt idx="13067">
                  <c:v>42189.649722222224</c:v>
                </c:pt>
                <c:pt idx="13068">
                  <c:v>42189.650416666664</c:v>
                </c:pt>
                <c:pt idx="13069">
                  <c:v>42189.651111111096</c:v>
                </c:pt>
                <c:pt idx="13070">
                  <c:v>42189.651805555557</c:v>
                </c:pt>
                <c:pt idx="13071">
                  <c:v>42189.652500000011</c:v>
                </c:pt>
                <c:pt idx="13072">
                  <c:v>42189.653194444443</c:v>
                </c:pt>
                <c:pt idx="13073">
                  <c:v>42189.65388888889</c:v>
                </c:pt>
                <c:pt idx="13074">
                  <c:v>42189.654583333337</c:v>
                </c:pt>
                <c:pt idx="13075">
                  <c:v>42189.655277777783</c:v>
                </c:pt>
                <c:pt idx="13076">
                  <c:v>42189.655972222223</c:v>
                </c:pt>
                <c:pt idx="13077">
                  <c:v>42189.656666666655</c:v>
                </c:pt>
                <c:pt idx="13078">
                  <c:v>42189.657361111094</c:v>
                </c:pt>
                <c:pt idx="13079">
                  <c:v>42189.658055555563</c:v>
                </c:pt>
                <c:pt idx="13080">
                  <c:v>42189.658750000002</c:v>
                </c:pt>
                <c:pt idx="13081">
                  <c:v>42189.659444444442</c:v>
                </c:pt>
                <c:pt idx="13082">
                  <c:v>42189.660138888888</c:v>
                </c:pt>
                <c:pt idx="13083">
                  <c:v>42189.660833333335</c:v>
                </c:pt>
                <c:pt idx="13084">
                  <c:v>42189.661527777775</c:v>
                </c:pt>
                <c:pt idx="13085">
                  <c:v>42189.662222222221</c:v>
                </c:pt>
                <c:pt idx="13086">
                  <c:v>42189.662916666653</c:v>
                </c:pt>
                <c:pt idx="13087">
                  <c:v>42189.6636111111</c:v>
                </c:pt>
                <c:pt idx="13088">
                  <c:v>42189.664305555554</c:v>
                </c:pt>
                <c:pt idx="13089">
                  <c:v>42189.665000000001</c:v>
                </c:pt>
                <c:pt idx="13090">
                  <c:v>42189.665694444448</c:v>
                </c:pt>
                <c:pt idx="13091">
                  <c:v>42189.666388888887</c:v>
                </c:pt>
                <c:pt idx="13092">
                  <c:v>42189.667083333319</c:v>
                </c:pt>
                <c:pt idx="13093">
                  <c:v>42189.667777777766</c:v>
                </c:pt>
                <c:pt idx="13094">
                  <c:v>42189.66847222222</c:v>
                </c:pt>
                <c:pt idx="13095">
                  <c:v>42189.669166666637</c:v>
                </c:pt>
                <c:pt idx="13096">
                  <c:v>42189.669861111084</c:v>
                </c:pt>
                <c:pt idx="13097">
                  <c:v>42189.670555555553</c:v>
                </c:pt>
                <c:pt idx="13098">
                  <c:v>42189.671249999999</c:v>
                </c:pt>
                <c:pt idx="13099">
                  <c:v>42189.671944444446</c:v>
                </c:pt>
                <c:pt idx="13100">
                  <c:v>42189.672638888893</c:v>
                </c:pt>
                <c:pt idx="13101">
                  <c:v>42189.673333333325</c:v>
                </c:pt>
                <c:pt idx="13102">
                  <c:v>42189.674027777779</c:v>
                </c:pt>
                <c:pt idx="13103">
                  <c:v>42189.674722222226</c:v>
                </c:pt>
                <c:pt idx="13104">
                  <c:v>42189.675416666651</c:v>
                </c:pt>
                <c:pt idx="13105">
                  <c:v>42189.676111111105</c:v>
                </c:pt>
                <c:pt idx="13106">
                  <c:v>42189.676805555559</c:v>
                </c:pt>
                <c:pt idx="13107">
                  <c:v>42189.677499999998</c:v>
                </c:pt>
                <c:pt idx="13108">
                  <c:v>42189.678194444459</c:v>
                </c:pt>
                <c:pt idx="13109">
                  <c:v>42189.678888888891</c:v>
                </c:pt>
                <c:pt idx="13110">
                  <c:v>42189.679583333324</c:v>
                </c:pt>
                <c:pt idx="13111">
                  <c:v>42189.680277777792</c:v>
                </c:pt>
                <c:pt idx="13112">
                  <c:v>42189.680972222232</c:v>
                </c:pt>
                <c:pt idx="13113">
                  <c:v>42189.681666666649</c:v>
                </c:pt>
                <c:pt idx="13114">
                  <c:v>42189.682361111096</c:v>
                </c:pt>
                <c:pt idx="13115">
                  <c:v>42189.683055555557</c:v>
                </c:pt>
                <c:pt idx="13116">
                  <c:v>42189.683749999997</c:v>
                </c:pt>
                <c:pt idx="13117">
                  <c:v>42189.684444444443</c:v>
                </c:pt>
                <c:pt idx="13118">
                  <c:v>42189.68513888889</c:v>
                </c:pt>
                <c:pt idx="13119">
                  <c:v>42189.685833333337</c:v>
                </c:pt>
                <c:pt idx="13120">
                  <c:v>42189.686527777783</c:v>
                </c:pt>
                <c:pt idx="13121">
                  <c:v>42189.687222222223</c:v>
                </c:pt>
                <c:pt idx="13122">
                  <c:v>42189.687916666655</c:v>
                </c:pt>
                <c:pt idx="13123">
                  <c:v>42189.688611111109</c:v>
                </c:pt>
                <c:pt idx="13124">
                  <c:v>42189.689305555556</c:v>
                </c:pt>
                <c:pt idx="13125">
                  <c:v>42189.69</c:v>
                </c:pt>
                <c:pt idx="13126">
                  <c:v>42189.690694444442</c:v>
                </c:pt>
                <c:pt idx="13127">
                  <c:v>42189.691388888874</c:v>
                </c:pt>
                <c:pt idx="13128">
                  <c:v>42189.692083333321</c:v>
                </c:pt>
                <c:pt idx="13129">
                  <c:v>42189.692777777775</c:v>
                </c:pt>
                <c:pt idx="13130">
                  <c:v>42189.693472222207</c:v>
                </c:pt>
                <c:pt idx="13131">
                  <c:v>42189.694166666639</c:v>
                </c:pt>
                <c:pt idx="13132">
                  <c:v>42189.6948611111</c:v>
                </c:pt>
                <c:pt idx="13133">
                  <c:v>42189.695555555554</c:v>
                </c:pt>
                <c:pt idx="13134">
                  <c:v>42189.696250000001</c:v>
                </c:pt>
                <c:pt idx="13135">
                  <c:v>42189.696944444448</c:v>
                </c:pt>
                <c:pt idx="13136">
                  <c:v>42189.697638888887</c:v>
                </c:pt>
                <c:pt idx="13137">
                  <c:v>42189.698333333334</c:v>
                </c:pt>
                <c:pt idx="13138">
                  <c:v>42189.699027777766</c:v>
                </c:pt>
                <c:pt idx="13139">
                  <c:v>42189.699722222198</c:v>
                </c:pt>
                <c:pt idx="13140">
                  <c:v>42189.700416666652</c:v>
                </c:pt>
                <c:pt idx="13141">
                  <c:v>42189.701111111084</c:v>
                </c:pt>
                <c:pt idx="13142">
                  <c:v>42189.701805555538</c:v>
                </c:pt>
                <c:pt idx="13143">
                  <c:v>42189.702499999999</c:v>
                </c:pt>
                <c:pt idx="13144">
                  <c:v>42189.703194444446</c:v>
                </c:pt>
                <c:pt idx="13145">
                  <c:v>42189.703888888886</c:v>
                </c:pt>
                <c:pt idx="13146">
                  <c:v>42189.704583333325</c:v>
                </c:pt>
                <c:pt idx="13147">
                  <c:v>42189.705277777779</c:v>
                </c:pt>
                <c:pt idx="13148">
                  <c:v>42189.705972222226</c:v>
                </c:pt>
                <c:pt idx="13149">
                  <c:v>42189.706666666651</c:v>
                </c:pt>
                <c:pt idx="13150">
                  <c:v>42189.707361111083</c:v>
                </c:pt>
                <c:pt idx="13151">
                  <c:v>42189.708055555559</c:v>
                </c:pt>
                <c:pt idx="13152">
                  <c:v>42189.708749999998</c:v>
                </c:pt>
                <c:pt idx="13153">
                  <c:v>42189.709444444445</c:v>
                </c:pt>
                <c:pt idx="13154">
                  <c:v>42189.710138888891</c:v>
                </c:pt>
                <c:pt idx="13155">
                  <c:v>42189.710833333331</c:v>
                </c:pt>
                <c:pt idx="13156">
                  <c:v>42189.711527777778</c:v>
                </c:pt>
                <c:pt idx="13157">
                  <c:v>42189.712222222232</c:v>
                </c:pt>
                <c:pt idx="13158">
                  <c:v>42189.712916666664</c:v>
                </c:pt>
                <c:pt idx="13159">
                  <c:v>42189.713611111096</c:v>
                </c:pt>
                <c:pt idx="13160">
                  <c:v>42189.714305555557</c:v>
                </c:pt>
                <c:pt idx="13161">
                  <c:v>42189.715000000004</c:v>
                </c:pt>
                <c:pt idx="13162">
                  <c:v>42189.715694444443</c:v>
                </c:pt>
                <c:pt idx="13163">
                  <c:v>42189.71638888889</c:v>
                </c:pt>
                <c:pt idx="13164">
                  <c:v>42189.717083333322</c:v>
                </c:pt>
                <c:pt idx="13165">
                  <c:v>42189.717777777776</c:v>
                </c:pt>
                <c:pt idx="13166">
                  <c:v>42189.718472222223</c:v>
                </c:pt>
                <c:pt idx="13167">
                  <c:v>42189.719166666648</c:v>
                </c:pt>
                <c:pt idx="13168">
                  <c:v>42189.719861111094</c:v>
                </c:pt>
                <c:pt idx="13169">
                  <c:v>42189.720555555556</c:v>
                </c:pt>
                <c:pt idx="13170">
                  <c:v>42189.721249999995</c:v>
                </c:pt>
                <c:pt idx="13171">
                  <c:v>42189.721944444434</c:v>
                </c:pt>
                <c:pt idx="13172">
                  <c:v>42189.722638888888</c:v>
                </c:pt>
                <c:pt idx="13173">
                  <c:v>42189.723333333321</c:v>
                </c:pt>
                <c:pt idx="13174">
                  <c:v>42189.724027777775</c:v>
                </c:pt>
                <c:pt idx="13175">
                  <c:v>42189.724722222207</c:v>
                </c:pt>
                <c:pt idx="13176">
                  <c:v>42189.725416666639</c:v>
                </c:pt>
                <c:pt idx="13177">
                  <c:v>42189.7261111111</c:v>
                </c:pt>
                <c:pt idx="13178">
                  <c:v>42189.726805555554</c:v>
                </c:pt>
                <c:pt idx="13179">
                  <c:v>42189.727499999994</c:v>
                </c:pt>
                <c:pt idx="13180">
                  <c:v>42189.728194444448</c:v>
                </c:pt>
                <c:pt idx="13181">
                  <c:v>42189.728888888887</c:v>
                </c:pt>
                <c:pt idx="13182">
                  <c:v>42189.729583333319</c:v>
                </c:pt>
                <c:pt idx="13183">
                  <c:v>42189.73027777778</c:v>
                </c:pt>
                <c:pt idx="13184">
                  <c:v>42189.73097222222</c:v>
                </c:pt>
                <c:pt idx="13185">
                  <c:v>42189.731666666637</c:v>
                </c:pt>
                <c:pt idx="13186">
                  <c:v>42189.732361111084</c:v>
                </c:pt>
                <c:pt idx="13187">
                  <c:v>42189.733055555538</c:v>
                </c:pt>
                <c:pt idx="13188">
                  <c:v>42189.733749999985</c:v>
                </c:pt>
                <c:pt idx="13189">
                  <c:v>42189.734444444446</c:v>
                </c:pt>
                <c:pt idx="13190">
                  <c:v>42189.735138888886</c:v>
                </c:pt>
                <c:pt idx="13191">
                  <c:v>42189.735833333325</c:v>
                </c:pt>
                <c:pt idx="13192">
                  <c:v>42189.736527777779</c:v>
                </c:pt>
                <c:pt idx="13193">
                  <c:v>42189.737222222226</c:v>
                </c:pt>
                <c:pt idx="13194">
                  <c:v>42189.737916666651</c:v>
                </c:pt>
                <c:pt idx="13195">
                  <c:v>42189.738611111105</c:v>
                </c:pt>
                <c:pt idx="13196">
                  <c:v>42189.739305555544</c:v>
                </c:pt>
                <c:pt idx="13197">
                  <c:v>42189.74</c:v>
                </c:pt>
                <c:pt idx="13198">
                  <c:v>42189.740694444459</c:v>
                </c:pt>
                <c:pt idx="13199">
                  <c:v>42189.741388888884</c:v>
                </c:pt>
                <c:pt idx="13200">
                  <c:v>42189.742083333324</c:v>
                </c:pt>
                <c:pt idx="13201">
                  <c:v>42189.742777777778</c:v>
                </c:pt>
                <c:pt idx="13202">
                  <c:v>42189.743472222224</c:v>
                </c:pt>
                <c:pt idx="13203">
                  <c:v>42189.744166666649</c:v>
                </c:pt>
                <c:pt idx="13204">
                  <c:v>42189.744861111096</c:v>
                </c:pt>
                <c:pt idx="13205">
                  <c:v>42189.745555555557</c:v>
                </c:pt>
                <c:pt idx="13206">
                  <c:v>42189.746250000011</c:v>
                </c:pt>
                <c:pt idx="13207">
                  <c:v>42189.746944444443</c:v>
                </c:pt>
                <c:pt idx="13208">
                  <c:v>42189.74763888889</c:v>
                </c:pt>
                <c:pt idx="13209">
                  <c:v>42189.748333333337</c:v>
                </c:pt>
                <c:pt idx="13210">
                  <c:v>42189.749027777776</c:v>
                </c:pt>
                <c:pt idx="13211">
                  <c:v>42189.749722222208</c:v>
                </c:pt>
                <c:pt idx="13212">
                  <c:v>42189.750416666655</c:v>
                </c:pt>
                <c:pt idx="13213">
                  <c:v>42189.751111111094</c:v>
                </c:pt>
                <c:pt idx="13214">
                  <c:v>42189.751805555556</c:v>
                </c:pt>
                <c:pt idx="13215">
                  <c:v>42189.752500000002</c:v>
                </c:pt>
                <c:pt idx="13216">
                  <c:v>42189.753194444442</c:v>
                </c:pt>
                <c:pt idx="13217">
                  <c:v>42189.753888888888</c:v>
                </c:pt>
                <c:pt idx="13218">
                  <c:v>42189.754583333335</c:v>
                </c:pt>
                <c:pt idx="13219">
                  <c:v>42189.755277777782</c:v>
                </c:pt>
                <c:pt idx="13220">
                  <c:v>42189.755972222221</c:v>
                </c:pt>
                <c:pt idx="13221">
                  <c:v>42189.756666666653</c:v>
                </c:pt>
                <c:pt idx="13222">
                  <c:v>42189.7573611111</c:v>
                </c:pt>
                <c:pt idx="13223">
                  <c:v>42189.758055555561</c:v>
                </c:pt>
                <c:pt idx="13224">
                  <c:v>42189.758750000001</c:v>
                </c:pt>
                <c:pt idx="13225">
                  <c:v>42189.759444444448</c:v>
                </c:pt>
                <c:pt idx="13226">
                  <c:v>42189.760138888887</c:v>
                </c:pt>
                <c:pt idx="13227">
                  <c:v>42189.760833333334</c:v>
                </c:pt>
                <c:pt idx="13228">
                  <c:v>42189.761527777766</c:v>
                </c:pt>
                <c:pt idx="13229">
                  <c:v>42189.76222222222</c:v>
                </c:pt>
                <c:pt idx="13230">
                  <c:v>42189.762916666652</c:v>
                </c:pt>
                <c:pt idx="13231">
                  <c:v>42189.763611111084</c:v>
                </c:pt>
                <c:pt idx="13232">
                  <c:v>42189.764305555538</c:v>
                </c:pt>
                <c:pt idx="13233">
                  <c:v>42189.764999999999</c:v>
                </c:pt>
                <c:pt idx="13234">
                  <c:v>42189.765694444446</c:v>
                </c:pt>
                <c:pt idx="13235">
                  <c:v>42189.766388888886</c:v>
                </c:pt>
                <c:pt idx="13236">
                  <c:v>42189.767083333303</c:v>
                </c:pt>
                <c:pt idx="13237">
                  <c:v>42189.767777777764</c:v>
                </c:pt>
                <c:pt idx="13238">
                  <c:v>42189.768472222226</c:v>
                </c:pt>
                <c:pt idx="13239">
                  <c:v>42189.769166666636</c:v>
                </c:pt>
                <c:pt idx="13240">
                  <c:v>42189.769861111083</c:v>
                </c:pt>
                <c:pt idx="13241">
                  <c:v>42189.770555555559</c:v>
                </c:pt>
                <c:pt idx="13242">
                  <c:v>42189.771249999998</c:v>
                </c:pt>
                <c:pt idx="13243">
                  <c:v>42189.771944444445</c:v>
                </c:pt>
                <c:pt idx="13244">
                  <c:v>42189.772638888891</c:v>
                </c:pt>
                <c:pt idx="13245">
                  <c:v>42189.773333333324</c:v>
                </c:pt>
                <c:pt idx="13246">
                  <c:v>42189.774027777778</c:v>
                </c:pt>
                <c:pt idx="13247">
                  <c:v>42189.774722222224</c:v>
                </c:pt>
                <c:pt idx="13248">
                  <c:v>42189.775416666649</c:v>
                </c:pt>
                <c:pt idx="13249">
                  <c:v>42189.776111111096</c:v>
                </c:pt>
                <c:pt idx="13250">
                  <c:v>42189.776805555557</c:v>
                </c:pt>
                <c:pt idx="13251">
                  <c:v>42189.777499999997</c:v>
                </c:pt>
                <c:pt idx="13252">
                  <c:v>42189.778194444443</c:v>
                </c:pt>
                <c:pt idx="13253">
                  <c:v>42189.77888888889</c:v>
                </c:pt>
                <c:pt idx="13254">
                  <c:v>42189.779583333322</c:v>
                </c:pt>
                <c:pt idx="13255">
                  <c:v>42189.780277777783</c:v>
                </c:pt>
                <c:pt idx="13256">
                  <c:v>42189.780972222223</c:v>
                </c:pt>
                <c:pt idx="13257">
                  <c:v>42189.781666666648</c:v>
                </c:pt>
                <c:pt idx="13258">
                  <c:v>42189.782361111094</c:v>
                </c:pt>
                <c:pt idx="13259">
                  <c:v>42189.783055555556</c:v>
                </c:pt>
                <c:pt idx="13260">
                  <c:v>42189.783749999995</c:v>
                </c:pt>
                <c:pt idx="13261">
                  <c:v>42189.784444444442</c:v>
                </c:pt>
                <c:pt idx="13262">
                  <c:v>42189.785138888888</c:v>
                </c:pt>
                <c:pt idx="13263">
                  <c:v>42189.785833333335</c:v>
                </c:pt>
                <c:pt idx="13264">
                  <c:v>42189.786527777782</c:v>
                </c:pt>
                <c:pt idx="13265">
                  <c:v>42189.787222222221</c:v>
                </c:pt>
                <c:pt idx="13266">
                  <c:v>42189.787916666653</c:v>
                </c:pt>
                <c:pt idx="13267">
                  <c:v>42189.788611111115</c:v>
                </c:pt>
                <c:pt idx="13268">
                  <c:v>42189.789305555554</c:v>
                </c:pt>
                <c:pt idx="13269">
                  <c:v>42189.79</c:v>
                </c:pt>
                <c:pt idx="13270">
                  <c:v>42189.790694444448</c:v>
                </c:pt>
                <c:pt idx="13271">
                  <c:v>42189.791388888872</c:v>
                </c:pt>
                <c:pt idx="13272">
                  <c:v>42189.792083333319</c:v>
                </c:pt>
                <c:pt idx="13273">
                  <c:v>42189.792777777766</c:v>
                </c:pt>
                <c:pt idx="13274">
                  <c:v>42189.793472222198</c:v>
                </c:pt>
                <c:pt idx="13275">
                  <c:v>42189.794166666637</c:v>
                </c:pt>
                <c:pt idx="13276">
                  <c:v>42189.794861111084</c:v>
                </c:pt>
                <c:pt idx="13277">
                  <c:v>42189.795555555538</c:v>
                </c:pt>
                <c:pt idx="13278">
                  <c:v>42189.796249999999</c:v>
                </c:pt>
                <c:pt idx="13279">
                  <c:v>42189.796944444446</c:v>
                </c:pt>
                <c:pt idx="13280">
                  <c:v>42189.797638888886</c:v>
                </c:pt>
                <c:pt idx="13281">
                  <c:v>42189.798333333325</c:v>
                </c:pt>
                <c:pt idx="13282">
                  <c:v>42189.799027777764</c:v>
                </c:pt>
                <c:pt idx="13283">
                  <c:v>42189.799722222204</c:v>
                </c:pt>
                <c:pt idx="13284">
                  <c:v>42189.800416666665</c:v>
                </c:pt>
                <c:pt idx="13285">
                  <c:v>42189.801111111105</c:v>
                </c:pt>
                <c:pt idx="13286">
                  <c:v>42189.801805555559</c:v>
                </c:pt>
                <c:pt idx="13287">
                  <c:v>42189.802500000013</c:v>
                </c:pt>
                <c:pt idx="13288">
                  <c:v>42189.803194444459</c:v>
                </c:pt>
                <c:pt idx="13289">
                  <c:v>42189.803888888891</c:v>
                </c:pt>
                <c:pt idx="13290">
                  <c:v>42189.804583333331</c:v>
                </c:pt>
                <c:pt idx="13291">
                  <c:v>42189.805277777792</c:v>
                </c:pt>
                <c:pt idx="13292">
                  <c:v>42189.805972222232</c:v>
                </c:pt>
                <c:pt idx="13293">
                  <c:v>42189.806666666664</c:v>
                </c:pt>
                <c:pt idx="13294">
                  <c:v>42189.807361111096</c:v>
                </c:pt>
                <c:pt idx="13295">
                  <c:v>42189.808055555572</c:v>
                </c:pt>
                <c:pt idx="13296">
                  <c:v>42189.808750000011</c:v>
                </c:pt>
                <c:pt idx="13297">
                  <c:v>42189.809444444443</c:v>
                </c:pt>
                <c:pt idx="13298">
                  <c:v>42189.810138888904</c:v>
                </c:pt>
                <c:pt idx="13299">
                  <c:v>42189.810833333351</c:v>
                </c:pt>
                <c:pt idx="13300">
                  <c:v>42189.811527777783</c:v>
                </c:pt>
                <c:pt idx="13301">
                  <c:v>42189.812222222237</c:v>
                </c:pt>
                <c:pt idx="13302">
                  <c:v>42189.812916666669</c:v>
                </c:pt>
                <c:pt idx="13303">
                  <c:v>42189.813611111109</c:v>
                </c:pt>
                <c:pt idx="13304">
                  <c:v>42189.814305555563</c:v>
                </c:pt>
                <c:pt idx="13305">
                  <c:v>42189.815000000002</c:v>
                </c:pt>
                <c:pt idx="13306">
                  <c:v>42189.815694444456</c:v>
                </c:pt>
                <c:pt idx="13307">
                  <c:v>42189.816388888903</c:v>
                </c:pt>
                <c:pt idx="13308">
                  <c:v>42189.817083333335</c:v>
                </c:pt>
                <c:pt idx="13309">
                  <c:v>42189.817777777782</c:v>
                </c:pt>
                <c:pt idx="13310">
                  <c:v>42189.818472222236</c:v>
                </c:pt>
                <c:pt idx="13311">
                  <c:v>42189.819166666653</c:v>
                </c:pt>
                <c:pt idx="13312">
                  <c:v>42189.819861111115</c:v>
                </c:pt>
                <c:pt idx="13313">
                  <c:v>42189.820555555561</c:v>
                </c:pt>
                <c:pt idx="13314">
                  <c:v>42189.821250000001</c:v>
                </c:pt>
                <c:pt idx="13315">
                  <c:v>42189.821944444448</c:v>
                </c:pt>
                <c:pt idx="13316">
                  <c:v>42189.822638888902</c:v>
                </c:pt>
                <c:pt idx="13317">
                  <c:v>42189.823333333334</c:v>
                </c:pt>
                <c:pt idx="13318">
                  <c:v>42189.82402777778</c:v>
                </c:pt>
                <c:pt idx="13319">
                  <c:v>42189.82472222222</c:v>
                </c:pt>
                <c:pt idx="13320">
                  <c:v>42189.825416666652</c:v>
                </c:pt>
                <c:pt idx="13321">
                  <c:v>42189.826111111106</c:v>
                </c:pt>
                <c:pt idx="13322">
                  <c:v>42189.826805555553</c:v>
                </c:pt>
                <c:pt idx="13323">
                  <c:v>42189.827499999999</c:v>
                </c:pt>
                <c:pt idx="13324">
                  <c:v>42189.828194444461</c:v>
                </c:pt>
                <c:pt idx="13325">
                  <c:v>42189.828888888893</c:v>
                </c:pt>
                <c:pt idx="13326">
                  <c:v>42189.829583333325</c:v>
                </c:pt>
                <c:pt idx="13327">
                  <c:v>42189.830277777794</c:v>
                </c:pt>
                <c:pt idx="13328">
                  <c:v>42189.830972222233</c:v>
                </c:pt>
                <c:pt idx="13329">
                  <c:v>42189.831666666651</c:v>
                </c:pt>
                <c:pt idx="13330">
                  <c:v>42189.832361111105</c:v>
                </c:pt>
                <c:pt idx="13331">
                  <c:v>42189.833055555559</c:v>
                </c:pt>
                <c:pt idx="13332">
                  <c:v>42189.833749999998</c:v>
                </c:pt>
                <c:pt idx="13333">
                  <c:v>42189.834444444459</c:v>
                </c:pt>
                <c:pt idx="13334">
                  <c:v>42189.835138888891</c:v>
                </c:pt>
                <c:pt idx="13335">
                  <c:v>42189.835833333331</c:v>
                </c:pt>
                <c:pt idx="13336">
                  <c:v>42189.836527777792</c:v>
                </c:pt>
                <c:pt idx="13337">
                  <c:v>42189.837222222232</c:v>
                </c:pt>
                <c:pt idx="13338">
                  <c:v>42189.837916666664</c:v>
                </c:pt>
                <c:pt idx="13339">
                  <c:v>42189.83861111111</c:v>
                </c:pt>
                <c:pt idx="13340">
                  <c:v>42189.839305555557</c:v>
                </c:pt>
                <c:pt idx="13341">
                  <c:v>42189.840000000011</c:v>
                </c:pt>
                <c:pt idx="13342">
                  <c:v>42189.840694444465</c:v>
                </c:pt>
                <c:pt idx="13343">
                  <c:v>42189.84138888889</c:v>
                </c:pt>
                <c:pt idx="13344">
                  <c:v>42189.842083333337</c:v>
                </c:pt>
                <c:pt idx="13345">
                  <c:v>42189.842777777783</c:v>
                </c:pt>
                <c:pt idx="13346">
                  <c:v>42189.843472222223</c:v>
                </c:pt>
                <c:pt idx="13347">
                  <c:v>42189.844166666655</c:v>
                </c:pt>
                <c:pt idx="13348">
                  <c:v>42189.844861111109</c:v>
                </c:pt>
                <c:pt idx="13349">
                  <c:v>42189.845555555563</c:v>
                </c:pt>
                <c:pt idx="13350">
                  <c:v>42189.846250000017</c:v>
                </c:pt>
                <c:pt idx="13351">
                  <c:v>42189.846944444456</c:v>
                </c:pt>
                <c:pt idx="13352">
                  <c:v>42189.847638888903</c:v>
                </c:pt>
                <c:pt idx="13353">
                  <c:v>42189.848333333342</c:v>
                </c:pt>
                <c:pt idx="13354">
                  <c:v>42189.849027777782</c:v>
                </c:pt>
                <c:pt idx="13355">
                  <c:v>42189.849722222221</c:v>
                </c:pt>
                <c:pt idx="13356">
                  <c:v>42189.850416666668</c:v>
                </c:pt>
                <c:pt idx="13357">
                  <c:v>42189.851111111115</c:v>
                </c:pt>
                <c:pt idx="13358">
                  <c:v>42189.851805555561</c:v>
                </c:pt>
                <c:pt idx="13359">
                  <c:v>42189.852500000015</c:v>
                </c:pt>
                <c:pt idx="13360">
                  <c:v>42189.853194444469</c:v>
                </c:pt>
                <c:pt idx="13361">
                  <c:v>42189.853888888902</c:v>
                </c:pt>
                <c:pt idx="13362">
                  <c:v>42189.854583333341</c:v>
                </c:pt>
                <c:pt idx="13363">
                  <c:v>42189.855277777795</c:v>
                </c:pt>
                <c:pt idx="13364">
                  <c:v>42189.855972222234</c:v>
                </c:pt>
                <c:pt idx="13365">
                  <c:v>42189.856666666667</c:v>
                </c:pt>
                <c:pt idx="13366">
                  <c:v>42189.857361111106</c:v>
                </c:pt>
                <c:pt idx="13367">
                  <c:v>42189.858055555567</c:v>
                </c:pt>
                <c:pt idx="13368">
                  <c:v>42189.858750000014</c:v>
                </c:pt>
                <c:pt idx="13369">
                  <c:v>42189.859444444461</c:v>
                </c:pt>
                <c:pt idx="13370">
                  <c:v>42189.860138888893</c:v>
                </c:pt>
                <c:pt idx="13371">
                  <c:v>42189.860833333332</c:v>
                </c:pt>
                <c:pt idx="13372">
                  <c:v>42189.861527777779</c:v>
                </c:pt>
                <c:pt idx="13373">
                  <c:v>42189.862222222233</c:v>
                </c:pt>
                <c:pt idx="13374">
                  <c:v>42189.862916666665</c:v>
                </c:pt>
                <c:pt idx="13375">
                  <c:v>42189.863611111105</c:v>
                </c:pt>
                <c:pt idx="13376">
                  <c:v>42189.864305555559</c:v>
                </c:pt>
                <c:pt idx="13377">
                  <c:v>42189.865000000005</c:v>
                </c:pt>
                <c:pt idx="13378">
                  <c:v>42189.865694444459</c:v>
                </c:pt>
                <c:pt idx="13379">
                  <c:v>42189.866388888891</c:v>
                </c:pt>
                <c:pt idx="13380">
                  <c:v>42189.867083333324</c:v>
                </c:pt>
                <c:pt idx="13381">
                  <c:v>42189.867777777778</c:v>
                </c:pt>
                <c:pt idx="13382">
                  <c:v>42189.868472222232</c:v>
                </c:pt>
                <c:pt idx="13383">
                  <c:v>42189.869166666649</c:v>
                </c:pt>
                <c:pt idx="13384">
                  <c:v>42189.869861111096</c:v>
                </c:pt>
                <c:pt idx="13385">
                  <c:v>42189.870555555572</c:v>
                </c:pt>
                <c:pt idx="13386">
                  <c:v>42189.871250000011</c:v>
                </c:pt>
                <c:pt idx="13387">
                  <c:v>42189.871944444443</c:v>
                </c:pt>
                <c:pt idx="13388">
                  <c:v>42189.872638888904</c:v>
                </c:pt>
                <c:pt idx="13389">
                  <c:v>42189.873333333337</c:v>
                </c:pt>
                <c:pt idx="13390">
                  <c:v>42189.874027777783</c:v>
                </c:pt>
                <c:pt idx="13391">
                  <c:v>42189.874722222223</c:v>
                </c:pt>
                <c:pt idx="13392">
                  <c:v>42189.875416666655</c:v>
                </c:pt>
                <c:pt idx="13393">
                  <c:v>42189.876111111109</c:v>
                </c:pt>
                <c:pt idx="13394">
                  <c:v>42189.876805555563</c:v>
                </c:pt>
                <c:pt idx="13395">
                  <c:v>42189.877500000002</c:v>
                </c:pt>
                <c:pt idx="13396">
                  <c:v>42189.878194444456</c:v>
                </c:pt>
                <c:pt idx="13397">
                  <c:v>42189.878888888903</c:v>
                </c:pt>
                <c:pt idx="13398">
                  <c:v>42189.879583333335</c:v>
                </c:pt>
                <c:pt idx="13399">
                  <c:v>42189.880277777796</c:v>
                </c:pt>
                <c:pt idx="13400">
                  <c:v>42189.880972222236</c:v>
                </c:pt>
                <c:pt idx="13401">
                  <c:v>42189.881666666653</c:v>
                </c:pt>
                <c:pt idx="13402">
                  <c:v>42189.882361111115</c:v>
                </c:pt>
                <c:pt idx="13403">
                  <c:v>42189.883055555561</c:v>
                </c:pt>
                <c:pt idx="13404">
                  <c:v>42189.883750000001</c:v>
                </c:pt>
                <c:pt idx="13405">
                  <c:v>42189.884444444469</c:v>
                </c:pt>
                <c:pt idx="13406">
                  <c:v>42189.885138888902</c:v>
                </c:pt>
                <c:pt idx="13407">
                  <c:v>42189.885833333341</c:v>
                </c:pt>
                <c:pt idx="13408">
                  <c:v>42189.886527777795</c:v>
                </c:pt>
                <c:pt idx="13409">
                  <c:v>42189.887222222234</c:v>
                </c:pt>
                <c:pt idx="13410">
                  <c:v>42189.887916666667</c:v>
                </c:pt>
                <c:pt idx="13411">
                  <c:v>42189.888611111113</c:v>
                </c:pt>
                <c:pt idx="13412">
                  <c:v>42189.889305555553</c:v>
                </c:pt>
                <c:pt idx="13413">
                  <c:v>42189.89</c:v>
                </c:pt>
                <c:pt idx="13414">
                  <c:v>42189.890694444461</c:v>
                </c:pt>
                <c:pt idx="13415">
                  <c:v>42189.891388888886</c:v>
                </c:pt>
                <c:pt idx="13416">
                  <c:v>42189.892083333325</c:v>
                </c:pt>
                <c:pt idx="13417">
                  <c:v>42189.892777777779</c:v>
                </c:pt>
                <c:pt idx="13418">
                  <c:v>42189.893472222226</c:v>
                </c:pt>
                <c:pt idx="13419">
                  <c:v>42189.894166666651</c:v>
                </c:pt>
                <c:pt idx="13420">
                  <c:v>42189.894861111105</c:v>
                </c:pt>
                <c:pt idx="13421">
                  <c:v>42189.895555555559</c:v>
                </c:pt>
                <c:pt idx="13422">
                  <c:v>42189.896250000013</c:v>
                </c:pt>
                <c:pt idx="13423">
                  <c:v>42189.896944444459</c:v>
                </c:pt>
                <c:pt idx="13424">
                  <c:v>42189.897638888891</c:v>
                </c:pt>
                <c:pt idx="13425">
                  <c:v>42189.898333333331</c:v>
                </c:pt>
                <c:pt idx="13426">
                  <c:v>42189.899027777778</c:v>
                </c:pt>
                <c:pt idx="13427">
                  <c:v>42189.899722222224</c:v>
                </c:pt>
                <c:pt idx="13428">
                  <c:v>42189.900416666664</c:v>
                </c:pt>
                <c:pt idx="13429">
                  <c:v>42189.901111111096</c:v>
                </c:pt>
                <c:pt idx="13430">
                  <c:v>42189.901805555557</c:v>
                </c:pt>
                <c:pt idx="13431">
                  <c:v>42189.902500000011</c:v>
                </c:pt>
                <c:pt idx="13432">
                  <c:v>42189.903194444443</c:v>
                </c:pt>
                <c:pt idx="13433">
                  <c:v>42189.90388888889</c:v>
                </c:pt>
                <c:pt idx="13434">
                  <c:v>42189.904583333337</c:v>
                </c:pt>
                <c:pt idx="13435">
                  <c:v>42189.905277777783</c:v>
                </c:pt>
                <c:pt idx="13436">
                  <c:v>42189.905972222223</c:v>
                </c:pt>
                <c:pt idx="13437">
                  <c:v>42189.906666666655</c:v>
                </c:pt>
                <c:pt idx="13438">
                  <c:v>42189.907361111094</c:v>
                </c:pt>
                <c:pt idx="13439">
                  <c:v>42189.908055555563</c:v>
                </c:pt>
                <c:pt idx="13440">
                  <c:v>42189.908750000002</c:v>
                </c:pt>
                <c:pt idx="13441">
                  <c:v>42189.909444444442</c:v>
                </c:pt>
                <c:pt idx="13442">
                  <c:v>42189.910138888903</c:v>
                </c:pt>
                <c:pt idx="13443">
                  <c:v>42189.910833333342</c:v>
                </c:pt>
                <c:pt idx="13444">
                  <c:v>42189.911527777782</c:v>
                </c:pt>
                <c:pt idx="13445">
                  <c:v>42189.912222222236</c:v>
                </c:pt>
                <c:pt idx="13446">
                  <c:v>42189.912916666668</c:v>
                </c:pt>
                <c:pt idx="13447">
                  <c:v>42189.913611111115</c:v>
                </c:pt>
                <c:pt idx="13448">
                  <c:v>42189.914305555561</c:v>
                </c:pt>
                <c:pt idx="13449">
                  <c:v>42189.915000000001</c:v>
                </c:pt>
                <c:pt idx="13450">
                  <c:v>42189.915694444469</c:v>
                </c:pt>
                <c:pt idx="13451">
                  <c:v>42189.916388888902</c:v>
                </c:pt>
                <c:pt idx="13452">
                  <c:v>42189.917083333334</c:v>
                </c:pt>
                <c:pt idx="13453">
                  <c:v>42189.91777777778</c:v>
                </c:pt>
                <c:pt idx="13454">
                  <c:v>42189.918472222234</c:v>
                </c:pt>
                <c:pt idx="13455">
                  <c:v>42189.919166666652</c:v>
                </c:pt>
                <c:pt idx="13456">
                  <c:v>42189.919861111106</c:v>
                </c:pt>
                <c:pt idx="13457">
                  <c:v>42189.920555555553</c:v>
                </c:pt>
                <c:pt idx="13458">
                  <c:v>42189.921249999999</c:v>
                </c:pt>
                <c:pt idx="13459">
                  <c:v>42189.921944444446</c:v>
                </c:pt>
                <c:pt idx="13460">
                  <c:v>42189.922638888893</c:v>
                </c:pt>
                <c:pt idx="13461">
                  <c:v>42189.923333333325</c:v>
                </c:pt>
                <c:pt idx="13462">
                  <c:v>42189.924027777779</c:v>
                </c:pt>
                <c:pt idx="13463">
                  <c:v>42189.924722222226</c:v>
                </c:pt>
                <c:pt idx="13464">
                  <c:v>42189.925416666651</c:v>
                </c:pt>
                <c:pt idx="13465">
                  <c:v>42189.926111111105</c:v>
                </c:pt>
                <c:pt idx="13466">
                  <c:v>42189.926805555559</c:v>
                </c:pt>
                <c:pt idx="13467">
                  <c:v>42189.927499999998</c:v>
                </c:pt>
                <c:pt idx="13468">
                  <c:v>42189.928194444459</c:v>
                </c:pt>
                <c:pt idx="13469">
                  <c:v>42189.928888888891</c:v>
                </c:pt>
                <c:pt idx="13470">
                  <c:v>42189.929583333324</c:v>
                </c:pt>
                <c:pt idx="13471">
                  <c:v>42189.930277777792</c:v>
                </c:pt>
                <c:pt idx="13472">
                  <c:v>42189.930972222232</c:v>
                </c:pt>
                <c:pt idx="13473">
                  <c:v>42189.931666666649</c:v>
                </c:pt>
                <c:pt idx="13474">
                  <c:v>42189.932361111096</c:v>
                </c:pt>
                <c:pt idx="13475">
                  <c:v>42189.933055555557</c:v>
                </c:pt>
                <c:pt idx="13476">
                  <c:v>42189.933749999997</c:v>
                </c:pt>
                <c:pt idx="13477">
                  <c:v>42189.934444444443</c:v>
                </c:pt>
                <c:pt idx="13478">
                  <c:v>42189.93513888889</c:v>
                </c:pt>
                <c:pt idx="13479">
                  <c:v>42189.935833333337</c:v>
                </c:pt>
                <c:pt idx="13480">
                  <c:v>42189.936527777783</c:v>
                </c:pt>
                <c:pt idx="13481">
                  <c:v>42189.937222222223</c:v>
                </c:pt>
                <c:pt idx="13482">
                  <c:v>42189.937916666655</c:v>
                </c:pt>
                <c:pt idx="13483">
                  <c:v>42189.938611111109</c:v>
                </c:pt>
                <c:pt idx="13484">
                  <c:v>42189.939305555556</c:v>
                </c:pt>
                <c:pt idx="13485">
                  <c:v>42189.94</c:v>
                </c:pt>
                <c:pt idx="13486">
                  <c:v>42189.940694444456</c:v>
                </c:pt>
                <c:pt idx="13487">
                  <c:v>42189.941388888888</c:v>
                </c:pt>
                <c:pt idx="13488">
                  <c:v>42189.942083333335</c:v>
                </c:pt>
                <c:pt idx="13489">
                  <c:v>42189.942777777782</c:v>
                </c:pt>
                <c:pt idx="13490">
                  <c:v>42189.943472222221</c:v>
                </c:pt>
                <c:pt idx="13491">
                  <c:v>42189.944166666653</c:v>
                </c:pt>
                <c:pt idx="13492">
                  <c:v>42189.944861111115</c:v>
                </c:pt>
                <c:pt idx="13493">
                  <c:v>42189.945555555561</c:v>
                </c:pt>
                <c:pt idx="13494">
                  <c:v>42189.946250000015</c:v>
                </c:pt>
                <c:pt idx="13495">
                  <c:v>42189.946944444469</c:v>
                </c:pt>
                <c:pt idx="13496">
                  <c:v>42189.947638888902</c:v>
                </c:pt>
                <c:pt idx="13497">
                  <c:v>42189.948333333341</c:v>
                </c:pt>
                <c:pt idx="13498">
                  <c:v>42189.94902777778</c:v>
                </c:pt>
                <c:pt idx="13499">
                  <c:v>42189.94972222222</c:v>
                </c:pt>
                <c:pt idx="13500">
                  <c:v>42189.950416666667</c:v>
                </c:pt>
                <c:pt idx="13501">
                  <c:v>42189.951111111106</c:v>
                </c:pt>
                <c:pt idx="13502">
                  <c:v>42189.951805555553</c:v>
                </c:pt>
                <c:pt idx="13503">
                  <c:v>42189.952500000014</c:v>
                </c:pt>
                <c:pt idx="13504">
                  <c:v>42189.953194444461</c:v>
                </c:pt>
                <c:pt idx="13505">
                  <c:v>42189.953888888893</c:v>
                </c:pt>
                <c:pt idx="13506">
                  <c:v>42189.954583333332</c:v>
                </c:pt>
                <c:pt idx="13507">
                  <c:v>42189.955277777794</c:v>
                </c:pt>
                <c:pt idx="13508">
                  <c:v>42189.955972222233</c:v>
                </c:pt>
                <c:pt idx="13509">
                  <c:v>42189.956666666665</c:v>
                </c:pt>
                <c:pt idx="13510">
                  <c:v>42189.957361111105</c:v>
                </c:pt>
                <c:pt idx="13511">
                  <c:v>42189.958055555573</c:v>
                </c:pt>
                <c:pt idx="13512">
                  <c:v>42189.958750000013</c:v>
                </c:pt>
                <c:pt idx="13513">
                  <c:v>42189.959444444459</c:v>
                </c:pt>
                <c:pt idx="13514">
                  <c:v>42189.960138888891</c:v>
                </c:pt>
                <c:pt idx="13515">
                  <c:v>42189.960833333331</c:v>
                </c:pt>
                <c:pt idx="13516">
                  <c:v>42189.961527777778</c:v>
                </c:pt>
                <c:pt idx="13517">
                  <c:v>42189.962222222232</c:v>
                </c:pt>
                <c:pt idx="13518">
                  <c:v>42189.962916666664</c:v>
                </c:pt>
                <c:pt idx="13519">
                  <c:v>42189.963611111096</c:v>
                </c:pt>
                <c:pt idx="13520">
                  <c:v>42189.964305555557</c:v>
                </c:pt>
                <c:pt idx="13521">
                  <c:v>42189.965000000004</c:v>
                </c:pt>
                <c:pt idx="13522">
                  <c:v>42189.965694444443</c:v>
                </c:pt>
                <c:pt idx="13523">
                  <c:v>42189.96638888889</c:v>
                </c:pt>
                <c:pt idx="13524">
                  <c:v>42189.967083333322</c:v>
                </c:pt>
                <c:pt idx="13525">
                  <c:v>42189.967777777776</c:v>
                </c:pt>
                <c:pt idx="13526">
                  <c:v>42189.968472222223</c:v>
                </c:pt>
                <c:pt idx="13527">
                  <c:v>42189.969166666648</c:v>
                </c:pt>
                <c:pt idx="13528">
                  <c:v>42189.969861111094</c:v>
                </c:pt>
                <c:pt idx="13529">
                  <c:v>42189.970555555563</c:v>
                </c:pt>
                <c:pt idx="13530">
                  <c:v>42189.971250000002</c:v>
                </c:pt>
                <c:pt idx="13531">
                  <c:v>42189.971944444442</c:v>
                </c:pt>
                <c:pt idx="13532">
                  <c:v>42189.972638888903</c:v>
                </c:pt>
                <c:pt idx="13533">
                  <c:v>42189.973333333335</c:v>
                </c:pt>
                <c:pt idx="13534">
                  <c:v>42189.974027777782</c:v>
                </c:pt>
                <c:pt idx="13535">
                  <c:v>42189.974722222221</c:v>
                </c:pt>
                <c:pt idx="13536">
                  <c:v>42189.975416666653</c:v>
                </c:pt>
                <c:pt idx="13537">
                  <c:v>42189.976111111115</c:v>
                </c:pt>
                <c:pt idx="13538">
                  <c:v>42189.976805555561</c:v>
                </c:pt>
                <c:pt idx="13539">
                  <c:v>42189.977500000001</c:v>
                </c:pt>
                <c:pt idx="13540">
                  <c:v>42189.978194444469</c:v>
                </c:pt>
                <c:pt idx="13541">
                  <c:v>42189.978888888902</c:v>
                </c:pt>
                <c:pt idx="13542">
                  <c:v>42189.979583333334</c:v>
                </c:pt>
                <c:pt idx="13543">
                  <c:v>42189.980277777795</c:v>
                </c:pt>
                <c:pt idx="13544">
                  <c:v>42189.980972222234</c:v>
                </c:pt>
                <c:pt idx="13545">
                  <c:v>42189.981666666652</c:v>
                </c:pt>
                <c:pt idx="13546">
                  <c:v>42189.982361111106</c:v>
                </c:pt>
                <c:pt idx="13547">
                  <c:v>42189.983055555553</c:v>
                </c:pt>
                <c:pt idx="13548">
                  <c:v>42189.983749999999</c:v>
                </c:pt>
                <c:pt idx="13549">
                  <c:v>42189.984444444461</c:v>
                </c:pt>
                <c:pt idx="13550">
                  <c:v>42189.985138888893</c:v>
                </c:pt>
                <c:pt idx="13551">
                  <c:v>42189.985833333332</c:v>
                </c:pt>
                <c:pt idx="13552">
                  <c:v>42189.986527777794</c:v>
                </c:pt>
                <c:pt idx="13553">
                  <c:v>42189.987222222233</c:v>
                </c:pt>
                <c:pt idx="13554">
                  <c:v>42189.987916666665</c:v>
                </c:pt>
                <c:pt idx="13555">
                  <c:v>42189.988611111112</c:v>
                </c:pt>
                <c:pt idx="13556">
                  <c:v>42189.989305555559</c:v>
                </c:pt>
                <c:pt idx="13557">
                  <c:v>42189.99</c:v>
                </c:pt>
                <c:pt idx="13558">
                  <c:v>42189.990694444459</c:v>
                </c:pt>
                <c:pt idx="13559">
                  <c:v>42189.991388888884</c:v>
                </c:pt>
                <c:pt idx="13560">
                  <c:v>42189.992083333324</c:v>
                </c:pt>
                <c:pt idx="13561">
                  <c:v>42189.992777777778</c:v>
                </c:pt>
                <c:pt idx="13562">
                  <c:v>42189.993472222224</c:v>
                </c:pt>
                <c:pt idx="13563">
                  <c:v>42189.994166666649</c:v>
                </c:pt>
                <c:pt idx="13564">
                  <c:v>42189.994861111096</c:v>
                </c:pt>
                <c:pt idx="13565">
                  <c:v>42189.995555555557</c:v>
                </c:pt>
                <c:pt idx="13566">
                  <c:v>42189.996250000011</c:v>
                </c:pt>
                <c:pt idx="13567">
                  <c:v>42189.996944444443</c:v>
                </c:pt>
                <c:pt idx="13568">
                  <c:v>42189.99763888889</c:v>
                </c:pt>
                <c:pt idx="13569">
                  <c:v>42189.998333333337</c:v>
                </c:pt>
                <c:pt idx="13570">
                  <c:v>42189.999027777776</c:v>
                </c:pt>
                <c:pt idx="13571">
                  <c:v>42189.999722222208</c:v>
                </c:pt>
                <c:pt idx="13572">
                  <c:v>42190.000416666655</c:v>
                </c:pt>
                <c:pt idx="13573">
                  <c:v>42190.001111111094</c:v>
                </c:pt>
                <c:pt idx="13574">
                  <c:v>42190.001805555556</c:v>
                </c:pt>
                <c:pt idx="13575">
                  <c:v>42190.002500000002</c:v>
                </c:pt>
                <c:pt idx="13576">
                  <c:v>42190.003194444442</c:v>
                </c:pt>
                <c:pt idx="13577">
                  <c:v>42190.003888888888</c:v>
                </c:pt>
                <c:pt idx="13578">
                  <c:v>42190.004583333335</c:v>
                </c:pt>
                <c:pt idx="13579">
                  <c:v>42190.005277777782</c:v>
                </c:pt>
                <c:pt idx="13580">
                  <c:v>42190.005972222221</c:v>
                </c:pt>
                <c:pt idx="13581">
                  <c:v>42190.006666666653</c:v>
                </c:pt>
                <c:pt idx="13582">
                  <c:v>42190.0073611111</c:v>
                </c:pt>
                <c:pt idx="13583">
                  <c:v>42190.008055555561</c:v>
                </c:pt>
                <c:pt idx="13584">
                  <c:v>42190.008750000001</c:v>
                </c:pt>
                <c:pt idx="13585">
                  <c:v>42190.009444444448</c:v>
                </c:pt>
                <c:pt idx="13586">
                  <c:v>42190.010138888902</c:v>
                </c:pt>
                <c:pt idx="13587">
                  <c:v>42190.010833333341</c:v>
                </c:pt>
                <c:pt idx="13588">
                  <c:v>42190.01152777778</c:v>
                </c:pt>
                <c:pt idx="13589">
                  <c:v>42190.012222222234</c:v>
                </c:pt>
                <c:pt idx="13590">
                  <c:v>42190.012916666667</c:v>
                </c:pt>
                <c:pt idx="13591">
                  <c:v>42190.013611111106</c:v>
                </c:pt>
                <c:pt idx="13592">
                  <c:v>42190.014305555553</c:v>
                </c:pt>
                <c:pt idx="13593">
                  <c:v>42190.015000000007</c:v>
                </c:pt>
                <c:pt idx="13594">
                  <c:v>42190.015694444461</c:v>
                </c:pt>
                <c:pt idx="13595">
                  <c:v>42190.016388888893</c:v>
                </c:pt>
                <c:pt idx="13596">
                  <c:v>42190.017083333325</c:v>
                </c:pt>
                <c:pt idx="13597">
                  <c:v>42190.017777777779</c:v>
                </c:pt>
                <c:pt idx="13598">
                  <c:v>42190.018472222233</c:v>
                </c:pt>
                <c:pt idx="13599">
                  <c:v>42190.019166666651</c:v>
                </c:pt>
                <c:pt idx="13600">
                  <c:v>42190.019861111105</c:v>
                </c:pt>
                <c:pt idx="13601">
                  <c:v>42190.020555555559</c:v>
                </c:pt>
                <c:pt idx="13602">
                  <c:v>42190.021249999998</c:v>
                </c:pt>
                <c:pt idx="13603">
                  <c:v>42190.021944444445</c:v>
                </c:pt>
                <c:pt idx="13604">
                  <c:v>42190.022638888891</c:v>
                </c:pt>
                <c:pt idx="13605">
                  <c:v>42190.023333333324</c:v>
                </c:pt>
                <c:pt idx="13606">
                  <c:v>42190.024027777778</c:v>
                </c:pt>
                <c:pt idx="13607">
                  <c:v>42190.024722222224</c:v>
                </c:pt>
                <c:pt idx="13608">
                  <c:v>42190.025416666649</c:v>
                </c:pt>
                <c:pt idx="13609">
                  <c:v>42190.026111111096</c:v>
                </c:pt>
                <c:pt idx="13610">
                  <c:v>42190.026805555557</c:v>
                </c:pt>
                <c:pt idx="13611">
                  <c:v>42190.027499999997</c:v>
                </c:pt>
                <c:pt idx="13612">
                  <c:v>42190.028194444443</c:v>
                </c:pt>
                <c:pt idx="13613">
                  <c:v>42190.02888888889</c:v>
                </c:pt>
                <c:pt idx="13614">
                  <c:v>42190.029583333322</c:v>
                </c:pt>
                <c:pt idx="13615">
                  <c:v>42190.030277777783</c:v>
                </c:pt>
                <c:pt idx="13616">
                  <c:v>42190.030972222223</c:v>
                </c:pt>
                <c:pt idx="13617">
                  <c:v>42190.031666666648</c:v>
                </c:pt>
                <c:pt idx="13618">
                  <c:v>42190.032361111094</c:v>
                </c:pt>
                <c:pt idx="13619">
                  <c:v>42190.033055555556</c:v>
                </c:pt>
                <c:pt idx="13620">
                  <c:v>42190.033749999995</c:v>
                </c:pt>
                <c:pt idx="13621">
                  <c:v>42190.034444444442</c:v>
                </c:pt>
                <c:pt idx="13622">
                  <c:v>42190.035138888888</c:v>
                </c:pt>
                <c:pt idx="13623">
                  <c:v>42190.035833333335</c:v>
                </c:pt>
                <c:pt idx="13624">
                  <c:v>42190.036527777782</c:v>
                </c:pt>
                <c:pt idx="13625">
                  <c:v>42190.037222222221</c:v>
                </c:pt>
                <c:pt idx="13626">
                  <c:v>42190.037916666653</c:v>
                </c:pt>
                <c:pt idx="13627">
                  <c:v>42190.038611111115</c:v>
                </c:pt>
                <c:pt idx="13628">
                  <c:v>42190.039305555554</c:v>
                </c:pt>
                <c:pt idx="13629">
                  <c:v>42190.04</c:v>
                </c:pt>
                <c:pt idx="13630">
                  <c:v>42190.040694444469</c:v>
                </c:pt>
                <c:pt idx="13631">
                  <c:v>42190.041388888887</c:v>
                </c:pt>
                <c:pt idx="13632">
                  <c:v>42190.042083333334</c:v>
                </c:pt>
                <c:pt idx="13633">
                  <c:v>42190.04277777778</c:v>
                </c:pt>
                <c:pt idx="13634">
                  <c:v>42190.04347222222</c:v>
                </c:pt>
                <c:pt idx="13635">
                  <c:v>42190.044166666652</c:v>
                </c:pt>
                <c:pt idx="13636">
                  <c:v>42190.044861111106</c:v>
                </c:pt>
                <c:pt idx="13637">
                  <c:v>42190.045555555553</c:v>
                </c:pt>
                <c:pt idx="13638">
                  <c:v>42190.046250000014</c:v>
                </c:pt>
                <c:pt idx="13639">
                  <c:v>42190.046944444461</c:v>
                </c:pt>
                <c:pt idx="13640">
                  <c:v>42190.047638888893</c:v>
                </c:pt>
                <c:pt idx="13641">
                  <c:v>42190.048333333332</c:v>
                </c:pt>
                <c:pt idx="13642">
                  <c:v>42190.049027777779</c:v>
                </c:pt>
                <c:pt idx="13643">
                  <c:v>42190.049722222226</c:v>
                </c:pt>
                <c:pt idx="13644">
                  <c:v>42190.050416666665</c:v>
                </c:pt>
                <c:pt idx="13645">
                  <c:v>42190.051111111105</c:v>
                </c:pt>
                <c:pt idx="13646">
                  <c:v>42190.051805555559</c:v>
                </c:pt>
                <c:pt idx="13647">
                  <c:v>42190.052500000013</c:v>
                </c:pt>
                <c:pt idx="13648">
                  <c:v>42190.053194444459</c:v>
                </c:pt>
                <c:pt idx="13649">
                  <c:v>42190.053888888891</c:v>
                </c:pt>
                <c:pt idx="13650">
                  <c:v>42190.054583333331</c:v>
                </c:pt>
                <c:pt idx="13651">
                  <c:v>42190.055277777792</c:v>
                </c:pt>
                <c:pt idx="13652">
                  <c:v>42190.055972222232</c:v>
                </c:pt>
                <c:pt idx="13653">
                  <c:v>42190.056666666664</c:v>
                </c:pt>
                <c:pt idx="13654">
                  <c:v>42190.057361111096</c:v>
                </c:pt>
                <c:pt idx="13655">
                  <c:v>42190.058055555572</c:v>
                </c:pt>
                <c:pt idx="13656">
                  <c:v>42190.058750000011</c:v>
                </c:pt>
                <c:pt idx="13657">
                  <c:v>42190.059444444443</c:v>
                </c:pt>
                <c:pt idx="13658">
                  <c:v>42190.06013888889</c:v>
                </c:pt>
                <c:pt idx="13659">
                  <c:v>42190.060833333337</c:v>
                </c:pt>
                <c:pt idx="13660">
                  <c:v>42190.061527777776</c:v>
                </c:pt>
                <c:pt idx="13661">
                  <c:v>42190.062222222223</c:v>
                </c:pt>
                <c:pt idx="13662">
                  <c:v>42190.062916666655</c:v>
                </c:pt>
                <c:pt idx="13663">
                  <c:v>42190.063611111094</c:v>
                </c:pt>
                <c:pt idx="13664">
                  <c:v>42190.064305555556</c:v>
                </c:pt>
                <c:pt idx="13665">
                  <c:v>42190.065000000002</c:v>
                </c:pt>
                <c:pt idx="13666">
                  <c:v>42190.065694444442</c:v>
                </c:pt>
                <c:pt idx="13667">
                  <c:v>42190.066388888888</c:v>
                </c:pt>
                <c:pt idx="13668">
                  <c:v>42190.067083333321</c:v>
                </c:pt>
                <c:pt idx="13669">
                  <c:v>42190.067777777775</c:v>
                </c:pt>
                <c:pt idx="13670">
                  <c:v>42190.068472222221</c:v>
                </c:pt>
                <c:pt idx="13671">
                  <c:v>42190.069166666639</c:v>
                </c:pt>
                <c:pt idx="13672">
                  <c:v>42190.0698611111</c:v>
                </c:pt>
                <c:pt idx="13673">
                  <c:v>42190.070555555561</c:v>
                </c:pt>
                <c:pt idx="13674">
                  <c:v>42190.071250000001</c:v>
                </c:pt>
                <c:pt idx="13675">
                  <c:v>42190.071944444448</c:v>
                </c:pt>
                <c:pt idx="13676">
                  <c:v>42190.072638888902</c:v>
                </c:pt>
                <c:pt idx="13677">
                  <c:v>42190.073333333334</c:v>
                </c:pt>
                <c:pt idx="13678">
                  <c:v>42190.07402777778</c:v>
                </c:pt>
                <c:pt idx="13679">
                  <c:v>42190.07472222222</c:v>
                </c:pt>
                <c:pt idx="13680">
                  <c:v>42190.075416666652</c:v>
                </c:pt>
                <c:pt idx="13681">
                  <c:v>42190.076111111106</c:v>
                </c:pt>
                <c:pt idx="13682">
                  <c:v>42190.076805555553</c:v>
                </c:pt>
                <c:pt idx="13683">
                  <c:v>42190.077499999999</c:v>
                </c:pt>
                <c:pt idx="13684">
                  <c:v>42190.078194444461</c:v>
                </c:pt>
                <c:pt idx="13685">
                  <c:v>42190.078888888893</c:v>
                </c:pt>
                <c:pt idx="13686">
                  <c:v>42190.079583333325</c:v>
                </c:pt>
                <c:pt idx="13687">
                  <c:v>42190.080277777794</c:v>
                </c:pt>
                <c:pt idx="13688">
                  <c:v>42190.080972222233</c:v>
                </c:pt>
                <c:pt idx="13689">
                  <c:v>42190.081666666651</c:v>
                </c:pt>
                <c:pt idx="13690">
                  <c:v>42190.082361111105</c:v>
                </c:pt>
                <c:pt idx="13691">
                  <c:v>42190.083055555559</c:v>
                </c:pt>
                <c:pt idx="13692">
                  <c:v>42190.083749999998</c:v>
                </c:pt>
                <c:pt idx="13693">
                  <c:v>42190.084444444459</c:v>
                </c:pt>
                <c:pt idx="13694">
                  <c:v>42190.085138888891</c:v>
                </c:pt>
                <c:pt idx="13695">
                  <c:v>42190.085833333331</c:v>
                </c:pt>
                <c:pt idx="13696">
                  <c:v>42190.086527777792</c:v>
                </c:pt>
                <c:pt idx="13697">
                  <c:v>42190.087222222232</c:v>
                </c:pt>
                <c:pt idx="13698">
                  <c:v>42190.087916666664</c:v>
                </c:pt>
                <c:pt idx="13699">
                  <c:v>42190.08861111111</c:v>
                </c:pt>
                <c:pt idx="13700">
                  <c:v>42190.089305555557</c:v>
                </c:pt>
                <c:pt idx="13701">
                  <c:v>42190.09</c:v>
                </c:pt>
                <c:pt idx="13702">
                  <c:v>42190.090694444443</c:v>
                </c:pt>
                <c:pt idx="13703">
                  <c:v>42190.091388888875</c:v>
                </c:pt>
                <c:pt idx="13704">
                  <c:v>42190.092083333322</c:v>
                </c:pt>
                <c:pt idx="13705">
                  <c:v>42190.092777777776</c:v>
                </c:pt>
                <c:pt idx="13706">
                  <c:v>42190.093472222208</c:v>
                </c:pt>
                <c:pt idx="13707">
                  <c:v>42190.094166666648</c:v>
                </c:pt>
                <c:pt idx="13708">
                  <c:v>42190.094861111094</c:v>
                </c:pt>
                <c:pt idx="13709">
                  <c:v>42190.095555555556</c:v>
                </c:pt>
                <c:pt idx="13710">
                  <c:v>42190.096250000002</c:v>
                </c:pt>
                <c:pt idx="13711">
                  <c:v>42190.096944444442</c:v>
                </c:pt>
                <c:pt idx="13712">
                  <c:v>42190.097638888888</c:v>
                </c:pt>
                <c:pt idx="13713">
                  <c:v>42190.098333333335</c:v>
                </c:pt>
                <c:pt idx="13714">
                  <c:v>42190.099027777775</c:v>
                </c:pt>
                <c:pt idx="13715">
                  <c:v>42190.099722222207</c:v>
                </c:pt>
                <c:pt idx="13716">
                  <c:v>42190.100416666653</c:v>
                </c:pt>
                <c:pt idx="13717">
                  <c:v>42190.1011111111</c:v>
                </c:pt>
                <c:pt idx="13718">
                  <c:v>42190.101805555554</c:v>
                </c:pt>
                <c:pt idx="13719">
                  <c:v>42190.102500000001</c:v>
                </c:pt>
                <c:pt idx="13720">
                  <c:v>42190.103194444448</c:v>
                </c:pt>
                <c:pt idx="13721">
                  <c:v>42190.103888888887</c:v>
                </c:pt>
                <c:pt idx="13722">
                  <c:v>42190.104583333334</c:v>
                </c:pt>
                <c:pt idx="13723">
                  <c:v>42190.10527777778</c:v>
                </c:pt>
                <c:pt idx="13724">
                  <c:v>42190.10597222222</c:v>
                </c:pt>
                <c:pt idx="13725">
                  <c:v>42190.106666666652</c:v>
                </c:pt>
                <c:pt idx="13726">
                  <c:v>42190.107361111084</c:v>
                </c:pt>
                <c:pt idx="13727">
                  <c:v>42190.108055555553</c:v>
                </c:pt>
                <c:pt idx="13728">
                  <c:v>42190.108749999999</c:v>
                </c:pt>
                <c:pt idx="13729">
                  <c:v>42190.109444444446</c:v>
                </c:pt>
                <c:pt idx="13730">
                  <c:v>42190.110138888893</c:v>
                </c:pt>
                <c:pt idx="13731">
                  <c:v>42190.110833333332</c:v>
                </c:pt>
                <c:pt idx="13732">
                  <c:v>42190.111527777779</c:v>
                </c:pt>
                <c:pt idx="13733">
                  <c:v>42190.112222222233</c:v>
                </c:pt>
                <c:pt idx="13734">
                  <c:v>42190.112916666665</c:v>
                </c:pt>
                <c:pt idx="13735">
                  <c:v>42190.113611111105</c:v>
                </c:pt>
                <c:pt idx="13736">
                  <c:v>42190.114305555559</c:v>
                </c:pt>
                <c:pt idx="13737">
                  <c:v>42190.115000000005</c:v>
                </c:pt>
                <c:pt idx="13738">
                  <c:v>42190.115694444459</c:v>
                </c:pt>
                <c:pt idx="13739">
                  <c:v>42190.116388888891</c:v>
                </c:pt>
                <c:pt idx="13740">
                  <c:v>42190.117083333324</c:v>
                </c:pt>
                <c:pt idx="13741">
                  <c:v>42190.117777777778</c:v>
                </c:pt>
                <c:pt idx="13742">
                  <c:v>42190.118472222232</c:v>
                </c:pt>
                <c:pt idx="13743">
                  <c:v>42190.119166666649</c:v>
                </c:pt>
                <c:pt idx="13744">
                  <c:v>42190.119861111096</c:v>
                </c:pt>
                <c:pt idx="13745">
                  <c:v>42190.120555555557</c:v>
                </c:pt>
                <c:pt idx="13746">
                  <c:v>42190.121249999997</c:v>
                </c:pt>
                <c:pt idx="13747">
                  <c:v>42190.121944444436</c:v>
                </c:pt>
                <c:pt idx="13748">
                  <c:v>42190.12263888889</c:v>
                </c:pt>
                <c:pt idx="13749">
                  <c:v>42190.123333333322</c:v>
                </c:pt>
                <c:pt idx="13750">
                  <c:v>42190.124027777776</c:v>
                </c:pt>
                <c:pt idx="13751">
                  <c:v>42190.124722222208</c:v>
                </c:pt>
                <c:pt idx="13752">
                  <c:v>42190.125416666648</c:v>
                </c:pt>
                <c:pt idx="13753">
                  <c:v>42190.126111111094</c:v>
                </c:pt>
                <c:pt idx="13754">
                  <c:v>42190.126805555556</c:v>
                </c:pt>
                <c:pt idx="13755">
                  <c:v>42190.127499999995</c:v>
                </c:pt>
                <c:pt idx="13756">
                  <c:v>42190.128194444442</c:v>
                </c:pt>
                <c:pt idx="13757">
                  <c:v>42190.128888888888</c:v>
                </c:pt>
                <c:pt idx="13758">
                  <c:v>42190.129583333321</c:v>
                </c:pt>
                <c:pt idx="13759">
                  <c:v>42190.130277777782</c:v>
                </c:pt>
                <c:pt idx="13760">
                  <c:v>42190.130972222221</c:v>
                </c:pt>
                <c:pt idx="13761">
                  <c:v>42190.131666666639</c:v>
                </c:pt>
                <c:pt idx="13762">
                  <c:v>42190.1323611111</c:v>
                </c:pt>
                <c:pt idx="13763">
                  <c:v>42190.133055555554</c:v>
                </c:pt>
                <c:pt idx="13764">
                  <c:v>42190.133749999994</c:v>
                </c:pt>
                <c:pt idx="13765">
                  <c:v>42190.134444444448</c:v>
                </c:pt>
                <c:pt idx="13766">
                  <c:v>42190.135138888887</c:v>
                </c:pt>
                <c:pt idx="13767">
                  <c:v>42190.135833333334</c:v>
                </c:pt>
                <c:pt idx="13768">
                  <c:v>42190.13652777778</c:v>
                </c:pt>
                <c:pt idx="13769">
                  <c:v>42190.13722222222</c:v>
                </c:pt>
                <c:pt idx="13770">
                  <c:v>42190.137916666652</c:v>
                </c:pt>
                <c:pt idx="13771">
                  <c:v>42190.138611111106</c:v>
                </c:pt>
                <c:pt idx="13772">
                  <c:v>42190.139305555538</c:v>
                </c:pt>
                <c:pt idx="13773">
                  <c:v>42190.14</c:v>
                </c:pt>
                <c:pt idx="13774">
                  <c:v>42190.140694444461</c:v>
                </c:pt>
                <c:pt idx="13775">
                  <c:v>42190.141388888886</c:v>
                </c:pt>
                <c:pt idx="13776">
                  <c:v>42190.142083333325</c:v>
                </c:pt>
                <c:pt idx="13777">
                  <c:v>42190.142777777779</c:v>
                </c:pt>
                <c:pt idx="13778">
                  <c:v>42190.143472222226</c:v>
                </c:pt>
                <c:pt idx="13779">
                  <c:v>42190.144166666651</c:v>
                </c:pt>
                <c:pt idx="13780">
                  <c:v>42190.144861111105</c:v>
                </c:pt>
                <c:pt idx="13781">
                  <c:v>42190.145555555559</c:v>
                </c:pt>
                <c:pt idx="13782">
                  <c:v>42190.146250000013</c:v>
                </c:pt>
                <c:pt idx="13783">
                  <c:v>42190.146944444459</c:v>
                </c:pt>
                <c:pt idx="13784">
                  <c:v>42190.147638888891</c:v>
                </c:pt>
                <c:pt idx="13785">
                  <c:v>42190.148333333331</c:v>
                </c:pt>
                <c:pt idx="13786">
                  <c:v>42190.149027777778</c:v>
                </c:pt>
                <c:pt idx="13787">
                  <c:v>42190.149722222224</c:v>
                </c:pt>
                <c:pt idx="13788">
                  <c:v>42190.150416666664</c:v>
                </c:pt>
                <c:pt idx="13789">
                  <c:v>42190.151111111096</c:v>
                </c:pt>
                <c:pt idx="13790">
                  <c:v>42190.151805555557</c:v>
                </c:pt>
                <c:pt idx="13791">
                  <c:v>42190.152500000011</c:v>
                </c:pt>
                <c:pt idx="13792">
                  <c:v>42190.153194444443</c:v>
                </c:pt>
                <c:pt idx="13793">
                  <c:v>42190.15388888889</c:v>
                </c:pt>
                <c:pt idx="13794">
                  <c:v>42190.154583333337</c:v>
                </c:pt>
                <c:pt idx="13795">
                  <c:v>42190.155277777783</c:v>
                </c:pt>
                <c:pt idx="13796">
                  <c:v>42190.155972222223</c:v>
                </c:pt>
                <c:pt idx="13797">
                  <c:v>42190.156666666655</c:v>
                </c:pt>
                <c:pt idx="13798">
                  <c:v>42190.157361111094</c:v>
                </c:pt>
                <c:pt idx="13799">
                  <c:v>42190.158055555563</c:v>
                </c:pt>
                <c:pt idx="13800">
                  <c:v>42190.158750000002</c:v>
                </c:pt>
                <c:pt idx="13801">
                  <c:v>42190.159444444442</c:v>
                </c:pt>
                <c:pt idx="13802">
                  <c:v>42190.160138888888</c:v>
                </c:pt>
                <c:pt idx="13803">
                  <c:v>42190.160833333335</c:v>
                </c:pt>
                <c:pt idx="13804">
                  <c:v>42190.161527777775</c:v>
                </c:pt>
                <c:pt idx="13805">
                  <c:v>42190.162222222221</c:v>
                </c:pt>
                <c:pt idx="13806">
                  <c:v>42190.162916666653</c:v>
                </c:pt>
                <c:pt idx="13807">
                  <c:v>42190.1636111111</c:v>
                </c:pt>
                <c:pt idx="13808">
                  <c:v>42190.164305555554</c:v>
                </c:pt>
                <c:pt idx="13809">
                  <c:v>42190.165000000001</c:v>
                </c:pt>
                <c:pt idx="13810">
                  <c:v>42190.165694444448</c:v>
                </c:pt>
                <c:pt idx="13811">
                  <c:v>42190.166388888887</c:v>
                </c:pt>
                <c:pt idx="13812">
                  <c:v>42190.167083333319</c:v>
                </c:pt>
                <c:pt idx="13813">
                  <c:v>42190.167777777766</c:v>
                </c:pt>
                <c:pt idx="13814">
                  <c:v>42190.16847222222</c:v>
                </c:pt>
                <c:pt idx="13815">
                  <c:v>42190.169166666637</c:v>
                </c:pt>
                <c:pt idx="13816">
                  <c:v>42190.169861111084</c:v>
                </c:pt>
                <c:pt idx="13817">
                  <c:v>42190.170555555553</c:v>
                </c:pt>
                <c:pt idx="13818">
                  <c:v>42190.171249999999</c:v>
                </c:pt>
                <c:pt idx="13819">
                  <c:v>42190.171944444446</c:v>
                </c:pt>
                <c:pt idx="13820">
                  <c:v>42190.172638888893</c:v>
                </c:pt>
                <c:pt idx="13821">
                  <c:v>42190.173333333325</c:v>
                </c:pt>
                <c:pt idx="13822">
                  <c:v>42190.174027777779</c:v>
                </c:pt>
                <c:pt idx="13823">
                  <c:v>42190.174722222226</c:v>
                </c:pt>
                <c:pt idx="13824">
                  <c:v>42190.175416666651</c:v>
                </c:pt>
                <c:pt idx="13825">
                  <c:v>42190.176111111105</c:v>
                </c:pt>
                <c:pt idx="13826">
                  <c:v>42190.176805555559</c:v>
                </c:pt>
                <c:pt idx="13827">
                  <c:v>42190.177499999998</c:v>
                </c:pt>
                <c:pt idx="13828">
                  <c:v>42190.178194444459</c:v>
                </c:pt>
                <c:pt idx="13829">
                  <c:v>42190.178888888891</c:v>
                </c:pt>
                <c:pt idx="13830">
                  <c:v>42190.179583333324</c:v>
                </c:pt>
                <c:pt idx="13831">
                  <c:v>42190.180277777792</c:v>
                </c:pt>
                <c:pt idx="13832">
                  <c:v>42190.180972222232</c:v>
                </c:pt>
                <c:pt idx="13833">
                  <c:v>42190.181666666649</c:v>
                </c:pt>
                <c:pt idx="13834">
                  <c:v>42190.182361111096</c:v>
                </c:pt>
                <c:pt idx="13835">
                  <c:v>42190.183055555557</c:v>
                </c:pt>
                <c:pt idx="13836">
                  <c:v>42190.183749999997</c:v>
                </c:pt>
                <c:pt idx="13837">
                  <c:v>42190.184444444443</c:v>
                </c:pt>
                <c:pt idx="13838">
                  <c:v>42190.18513888889</c:v>
                </c:pt>
                <c:pt idx="13839">
                  <c:v>42190.185833333337</c:v>
                </c:pt>
                <c:pt idx="13840">
                  <c:v>42190.186527777783</c:v>
                </c:pt>
                <c:pt idx="13841">
                  <c:v>42190.187222222223</c:v>
                </c:pt>
                <c:pt idx="13842">
                  <c:v>42190.187916666655</c:v>
                </c:pt>
                <c:pt idx="13843">
                  <c:v>42190.188611111109</c:v>
                </c:pt>
                <c:pt idx="13844">
                  <c:v>42190.189305555556</c:v>
                </c:pt>
                <c:pt idx="13845">
                  <c:v>42190.19</c:v>
                </c:pt>
                <c:pt idx="13846">
                  <c:v>42190.190694444442</c:v>
                </c:pt>
                <c:pt idx="13847">
                  <c:v>42190.191388888874</c:v>
                </c:pt>
                <c:pt idx="13848">
                  <c:v>42190.192083333321</c:v>
                </c:pt>
                <c:pt idx="13849">
                  <c:v>42190.192777777775</c:v>
                </c:pt>
                <c:pt idx="13850">
                  <c:v>42190.193472222207</c:v>
                </c:pt>
                <c:pt idx="13851">
                  <c:v>42190.194166666639</c:v>
                </c:pt>
                <c:pt idx="13852">
                  <c:v>42190.1948611111</c:v>
                </c:pt>
                <c:pt idx="13853">
                  <c:v>42190.195555555554</c:v>
                </c:pt>
                <c:pt idx="13854">
                  <c:v>42190.196250000001</c:v>
                </c:pt>
                <c:pt idx="13855">
                  <c:v>42190.196944444448</c:v>
                </c:pt>
                <c:pt idx="13856">
                  <c:v>42190.197638888887</c:v>
                </c:pt>
                <c:pt idx="13857">
                  <c:v>42190.198333333334</c:v>
                </c:pt>
                <c:pt idx="13858">
                  <c:v>42190.199027777766</c:v>
                </c:pt>
                <c:pt idx="13859">
                  <c:v>42190.199722222198</c:v>
                </c:pt>
                <c:pt idx="13860">
                  <c:v>42190.200416666652</c:v>
                </c:pt>
                <c:pt idx="13861">
                  <c:v>42190.201111111084</c:v>
                </c:pt>
                <c:pt idx="13862">
                  <c:v>42190.201805555538</c:v>
                </c:pt>
                <c:pt idx="13863">
                  <c:v>42190.202499999999</c:v>
                </c:pt>
                <c:pt idx="13864">
                  <c:v>42190.203194444446</c:v>
                </c:pt>
                <c:pt idx="13865">
                  <c:v>42190.203888888886</c:v>
                </c:pt>
                <c:pt idx="13866">
                  <c:v>42190.204583333325</c:v>
                </c:pt>
                <c:pt idx="13867">
                  <c:v>42190.205277777779</c:v>
                </c:pt>
                <c:pt idx="13868">
                  <c:v>42190.205972222226</c:v>
                </c:pt>
                <c:pt idx="13869">
                  <c:v>42190.206666666651</c:v>
                </c:pt>
                <c:pt idx="13870">
                  <c:v>42190.207361111083</c:v>
                </c:pt>
                <c:pt idx="13871">
                  <c:v>42190.208055555559</c:v>
                </c:pt>
                <c:pt idx="13872">
                  <c:v>42190.208749999998</c:v>
                </c:pt>
                <c:pt idx="13873">
                  <c:v>42190.209444444445</c:v>
                </c:pt>
                <c:pt idx="13874">
                  <c:v>42190.210138888891</c:v>
                </c:pt>
                <c:pt idx="13875">
                  <c:v>42190.210833333331</c:v>
                </c:pt>
                <c:pt idx="13876">
                  <c:v>42190.211527777778</c:v>
                </c:pt>
                <c:pt idx="13877">
                  <c:v>42190.212222222232</c:v>
                </c:pt>
                <c:pt idx="13878">
                  <c:v>42190.212916666664</c:v>
                </c:pt>
                <c:pt idx="13879">
                  <c:v>42190.213611111096</c:v>
                </c:pt>
                <c:pt idx="13880">
                  <c:v>42190.214305555557</c:v>
                </c:pt>
                <c:pt idx="13881">
                  <c:v>42190.215000000004</c:v>
                </c:pt>
                <c:pt idx="13882">
                  <c:v>42190.215694444443</c:v>
                </c:pt>
                <c:pt idx="13883">
                  <c:v>42190.21638888889</c:v>
                </c:pt>
                <c:pt idx="13884">
                  <c:v>42190.217083333322</c:v>
                </c:pt>
                <c:pt idx="13885">
                  <c:v>42190.217777777776</c:v>
                </c:pt>
                <c:pt idx="13886">
                  <c:v>42190.218472222223</c:v>
                </c:pt>
                <c:pt idx="13887">
                  <c:v>42190.219166666648</c:v>
                </c:pt>
                <c:pt idx="13888">
                  <c:v>42190.219861111094</c:v>
                </c:pt>
                <c:pt idx="13889">
                  <c:v>42190.220555555556</c:v>
                </c:pt>
                <c:pt idx="13890">
                  <c:v>42190.221249999995</c:v>
                </c:pt>
                <c:pt idx="13891">
                  <c:v>42190.221944444434</c:v>
                </c:pt>
                <c:pt idx="13892">
                  <c:v>42190.222638888888</c:v>
                </c:pt>
                <c:pt idx="13893">
                  <c:v>42190.223333333321</c:v>
                </c:pt>
                <c:pt idx="13894">
                  <c:v>42190.224027777775</c:v>
                </c:pt>
                <c:pt idx="13895">
                  <c:v>42190.224722222207</c:v>
                </c:pt>
                <c:pt idx="13896">
                  <c:v>42190.225416666639</c:v>
                </c:pt>
                <c:pt idx="13897">
                  <c:v>42190.2261111111</c:v>
                </c:pt>
                <c:pt idx="13898">
                  <c:v>42190.226805555554</c:v>
                </c:pt>
                <c:pt idx="13899">
                  <c:v>42190.227499999994</c:v>
                </c:pt>
                <c:pt idx="13900">
                  <c:v>42190.228194444448</c:v>
                </c:pt>
                <c:pt idx="13901">
                  <c:v>42190.228888888887</c:v>
                </c:pt>
                <c:pt idx="13902">
                  <c:v>42190.229583333319</c:v>
                </c:pt>
                <c:pt idx="13903">
                  <c:v>42190.23027777778</c:v>
                </c:pt>
                <c:pt idx="13904">
                  <c:v>42190.23097222222</c:v>
                </c:pt>
                <c:pt idx="13905">
                  <c:v>42190.231666666637</c:v>
                </c:pt>
                <c:pt idx="13906">
                  <c:v>42190.232361111084</c:v>
                </c:pt>
                <c:pt idx="13907">
                  <c:v>42190.233055555538</c:v>
                </c:pt>
                <c:pt idx="13908">
                  <c:v>42190.233749999985</c:v>
                </c:pt>
                <c:pt idx="13909">
                  <c:v>42190.234444444446</c:v>
                </c:pt>
                <c:pt idx="13910">
                  <c:v>42190.235138888886</c:v>
                </c:pt>
                <c:pt idx="13911">
                  <c:v>42190.235833333325</c:v>
                </c:pt>
                <c:pt idx="13912">
                  <c:v>42190.236527777779</c:v>
                </c:pt>
                <c:pt idx="13913">
                  <c:v>42190.237222222226</c:v>
                </c:pt>
                <c:pt idx="13914">
                  <c:v>42190.237916666651</c:v>
                </c:pt>
                <c:pt idx="13915">
                  <c:v>42190.238611111105</c:v>
                </c:pt>
                <c:pt idx="13916">
                  <c:v>42190.239305555544</c:v>
                </c:pt>
                <c:pt idx="13917">
                  <c:v>42190.239999999998</c:v>
                </c:pt>
                <c:pt idx="13918">
                  <c:v>42190.240694444459</c:v>
                </c:pt>
                <c:pt idx="13919">
                  <c:v>42190.241388888884</c:v>
                </c:pt>
                <c:pt idx="13920">
                  <c:v>42190.242083333324</c:v>
                </c:pt>
                <c:pt idx="13921">
                  <c:v>42190.242777777778</c:v>
                </c:pt>
                <c:pt idx="13922">
                  <c:v>42190.243472222224</c:v>
                </c:pt>
                <c:pt idx="13923">
                  <c:v>42190.244166666649</c:v>
                </c:pt>
                <c:pt idx="13924">
                  <c:v>42190.244861111096</c:v>
                </c:pt>
                <c:pt idx="13925">
                  <c:v>42190.245555555557</c:v>
                </c:pt>
                <c:pt idx="13926">
                  <c:v>42190.246250000011</c:v>
                </c:pt>
                <c:pt idx="13927">
                  <c:v>42190.246944444443</c:v>
                </c:pt>
                <c:pt idx="13928">
                  <c:v>42190.24763888889</c:v>
                </c:pt>
                <c:pt idx="13929">
                  <c:v>42190.248333333337</c:v>
                </c:pt>
                <c:pt idx="13930">
                  <c:v>42190.249027777776</c:v>
                </c:pt>
                <c:pt idx="13931">
                  <c:v>42190.249722222208</c:v>
                </c:pt>
                <c:pt idx="13932">
                  <c:v>42190.250416666655</c:v>
                </c:pt>
                <c:pt idx="13933">
                  <c:v>42190.251111111094</c:v>
                </c:pt>
                <c:pt idx="13934">
                  <c:v>42190.251805555556</c:v>
                </c:pt>
                <c:pt idx="13935">
                  <c:v>42190.252500000002</c:v>
                </c:pt>
                <c:pt idx="13936">
                  <c:v>42190.253194444442</c:v>
                </c:pt>
                <c:pt idx="13937">
                  <c:v>42190.253888888888</c:v>
                </c:pt>
                <c:pt idx="13938">
                  <c:v>42190.254583333335</c:v>
                </c:pt>
                <c:pt idx="13939">
                  <c:v>42190.255277777782</c:v>
                </c:pt>
                <c:pt idx="13940">
                  <c:v>42190.255972222221</c:v>
                </c:pt>
                <c:pt idx="13941">
                  <c:v>42190.256666666653</c:v>
                </c:pt>
                <c:pt idx="13942">
                  <c:v>42190.2573611111</c:v>
                </c:pt>
                <c:pt idx="13943">
                  <c:v>42190.258055555561</c:v>
                </c:pt>
                <c:pt idx="13944">
                  <c:v>42190.258750000001</c:v>
                </c:pt>
                <c:pt idx="13945">
                  <c:v>42190.259444444448</c:v>
                </c:pt>
                <c:pt idx="13946">
                  <c:v>42190.260138888887</c:v>
                </c:pt>
                <c:pt idx="13947">
                  <c:v>42190.260833333334</c:v>
                </c:pt>
                <c:pt idx="13948">
                  <c:v>42190.261527777766</c:v>
                </c:pt>
                <c:pt idx="13949">
                  <c:v>42190.26222222222</c:v>
                </c:pt>
                <c:pt idx="13950">
                  <c:v>42190.262916666652</c:v>
                </c:pt>
                <c:pt idx="13951">
                  <c:v>42190.263611111084</c:v>
                </c:pt>
                <c:pt idx="13952">
                  <c:v>42190.264305555538</c:v>
                </c:pt>
                <c:pt idx="13953">
                  <c:v>42190.264999999999</c:v>
                </c:pt>
                <c:pt idx="13954">
                  <c:v>42190.265694444446</c:v>
                </c:pt>
                <c:pt idx="13955">
                  <c:v>42190.266388888886</c:v>
                </c:pt>
                <c:pt idx="13956">
                  <c:v>42190.267083333303</c:v>
                </c:pt>
                <c:pt idx="13957">
                  <c:v>42190.267777777764</c:v>
                </c:pt>
                <c:pt idx="13958">
                  <c:v>42190.268472222226</c:v>
                </c:pt>
                <c:pt idx="13959">
                  <c:v>42190.269166666636</c:v>
                </c:pt>
                <c:pt idx="13960">
                  <c:v>42190.269861111083</c:v>
                </c:pt>
                <c:pt idx="13961">
                  <c:v>42190.270555555559</c:v>
                </c:pt>
                <c:pt idx="13962">
                  <c:v>42190.271249999998</c:v>
                </c:pt>
                <c:pt idx="13963">
                  <c:v>42190.271944444445</c:v>
                </c:pt>
                <c:pt idx="13964">
                  <c:v>42190.272638888891</c:v>
                </c:pt>
                <c:pt idx="13965">
                  <c:v>42190.273333333324</c:v>
                </c:pt>
                <c:pt idx="13966">
                  <c:v>42190.274027777778</c:v>
                </c:pt>
                <c:pt idx="13967">
                  <c:v>42190.274722222224</c:v>
                </c:pt>
                <c:pt idx="13968">
                  <c:v>42190.275416666649</c:v>
                </c:pt>
                <c:pt idx="13969">
                  <c:v>42190.276111111096</c:v>
                </c:pt>
                <c:pt idx="13970">
                  <c:v>42190.276805555557</c:v>
                </c:pt>
                <c:pt idx="13971">
                  <c:v>42190.277499999997</c:v>
                </c:pt>
                <c:pt idx="13972">
                  <c:v>42190.278194444443</c:v>
                </c:pt>
                <c:pt idx="13973">
                  <c:v>42190.27888888889</c:v>
                </c:pt>
                <c:pt idx="13974">
                  <c:v>42190.279583333322</c:v>
                </c:pt>
                <c:pt idx="13975">
                  <c:v>42190.280277777783</c:v>
                </c:pt>
                <c:pt idx="13976">
                  <c:v>42190.280972222223</c:v>
                </c:pt>
                <c:pt idx="13977">
                  <c:v>42190.281666666648</c:v>
                </c:pt>
                <c:pt idx="13978">
                  <c:v>42190.282361111094</c:v>
                </c:pt>
                <c:pt idx="13979">
                  <c:v>42190.283055555556</c:v>
                </c:pt>
                <c:pt idx="13980">
                  <c:v>42190.283749999995</c:v>
                </c:pt>
                <c:pt idx="13981">
                  <c:v>42190.284444444442</c:v>
                </c:pt>
                <c:pt idx="13982">
                  <c:v>42190.285138888888</c:v>
                </c:pt>
                <c:pt idx="13983">
                  <c:v>42190.285833333335</c:v>
                </c:pt>
                <c:pt idx="13984">
                  <c:v>42190.286527777782</c:v>
                </c:pt>
                <c:pt idx="13985">
                  <c:v>42190.287222222221</c:v>
                </c:pt>
                <c:pt idx="13986">
                  <c:v>42190.287916666653</c:v>
                </c:pt>
                <c:pt idx="13987">
                  <c:v>42190.288611111115</c:v>
                </c:pt>
                <c:pt idx="13988">
                  <c:v>42190.289305555554</c:v>
                </c:pt>
                <c:pt idx="13989">
                  <c:v>42190.29</c:v>
                </c:pt>
                <c:pt idx="13990">
                  <c:v>42190.290694444448</c:v>
                </c:pt>
                <c:pt idx="13991">
                  <c:v>42190.291388888872</c:v>
                </c:pt>
                <c:pt idx="13992">
                  <c:v>42190.292083333319</c:v>
                </c:pt>
                <c:pt idx="13993">
                  <c:v>42190.292777777766</c:v>
                </c:pt>
                <c:pt idx="13994">
                  <c:v>42190.293472222198</c:v>
                </c:pt>
                <c:pt idx="13995">
                  <c:v>42190.294166666637</c:v>
                </c:pt>
                <c:pt idx="13996">
                  <c:v>42190.294861111084</c:v>
                </c:pt>
                <c:pt idx="13997">
                  <c:v>42190.295555555538</c:v>
                </c:pt>
                <c:pt idx="13998">
                  <c:v>42190.296249999999</c:v>
                </c:pt>
                <c:pt idx="13999">
                  <c:v>42190.296944444446</c:v>
                </c:pt>
                <c:pt idx="14000">
                  <c:v>42190.297638888886</c:v>
                </c:pt>
                <c:pt idx="14001">
                  <c:v>42190.298333333325</c:v>
                </c:pt>
                <c:pt idx="14002">
                  <c:v>42190.299027777764</c:v>
                </c:pt>
                <c:pt idx="14003">
                  <c:v>42190.299722222204</c:v>
                </c:pt>
                <c:pt idx="14004">
                  <c:v>42190.300416666665</c:v>
                </c:pt>
                <c:pt idx="14005">
                  <c:v>42190.301111111105</c:v>
                </c:pt>
                <c:pt idx="14006">
                  <c:v>42190.301805555559</c:v>
                </c:pt>
                <c:pt idx="14007">
                  <c:v>42190.302500000013</c:v>
                </c:pt>
                <c:pt idx="14008">
                  <c:v>42190.303194444459</c:v>
                </c:pt>
                <c:pt idx="14009">
                  <c:v>42190.303888888891</c:v>
                </c:pt>
                <c:pt idx="14010">
                  <c:v>42190.304583333331</c:v>
                </c:pt>
                <c:pt idx="14011">
                  <c:v>42190.305277777792</c:v>
                </c:pt>
                <c:pt idx="14012">
                  <c:v>42190.305972222232</c:v>
                </c:pt>
                <c:pt idx="14013">
                  <c:v>42190.306666666664</c:v>
                </c:pt>
                <c:pt idx="14014">
                  <c:v>42190.307361111096</c:v>
                </c:pt>
                <c:pt idx="14015">
                  <c:v>42190.308055555572</c:v>
                </c:pt>
                <c:pt idx="14016">
                  <c:v>42190.308750000011</c:v>
                </c:pt>
                <c:pt idx="14017">
                  <c:v>42190.309444444443</c:v>
                </c:pt>
                <c:pt idx="14018">
                  <c:v>42190.310138888904</c:v>
                </c:pt>
                <c:pt idx="14019">
                  <c:v>42190.310833333351</c:v>
                </c:pt>
                <c:pt idx="14020">
                  <c:v>42190.311527777783</c:v>
                </c:pt>
                <c:pt idx="14021">
                  <c:v>42190.312222222237</c:v>
                </c:pt>
                <c:pt idx="14022">
                  <c:v>42190.312916666669</c:v>
                </c:pt>
                <c:pt idx="14023">
                  <c:v>42190.313611111109</c:v>
                </c:pt>
                <c:pt idx="14024">
                  <c:v>42190.314305555563</c:v>
                </c:pt>
                <c:pt idx="14025">
                  <c:v>42190.315000000002</c:v>
                </c:pt>
                <c:pt idx="14026">
                  <c:v>42190.315694444456</c:v>
                </c:pt>
                <c:pt idx="14027">
                  <c:v>42190.316388888903</c:v>
                </c:pt>
                <c:pt idx="14028">
                  <c:v>42190.317083333335</c:v>
                </c:pt>
                <c:pt idx="14029">
                  <c:v>42190.317777777782</c:v>
                </c:pt>
                <c:pt idx="14030">
                  <c:v>42190.318472222236</c:v>
                </c:pt>
                <c:pt idx="14031">
                  <c:v>42190.319166666653</c:v>
                </c:pt>
                <c:pt idx="14032">
                  <c:v>42190.319861111115</c:v>
                </c:pt>
                <c:pt idx="14033">
                  <c:v>42190.320555555561</c:v>
                </c:pt>
                <c:pt idx="14034">
                  <c:v>42190.321250000001</c:v>
                </c:pt>
                <c:pt idx="14035">
                  <c:v>42190.321944444448</c:v>
                </c:pt>
                <c:pt idx="14036">
                  <c:v>42190.322638888902</c:v>
                </c:pt>
                <c:pt idx="14037">
                  <c:v>42190.323333333334</c:v>
                </c:pt>
                <c:pt idx="14038">
                  <c:v>42190.32402777778</c:v>
                </c:pt>
                <c:pt idx="14039">
                  <c:v>42190.32472222222</c:v>
                </c:pt>
                <c:pt idx="14040">
                  <c:v>42190.325416666652</c:v>
                </c:pt>
                <c:pt idx="14041">
                  <c:v>42190.326111111106</c:v>
                </c:pt>
                <c:pt idx="14042">
                  <c:v>42190.326805555553</c:v>
                </c:pt>
                <c:pt idx="14043">
                  <c:v>42190.327499999999</c:v>
                </c:pt>
                <c:pt idx="14044">
                  <c:v>42190.328194444461</c:v>
                </c:pt>
                <c:pt idx="14045">
                  <c:v>42190.328888888893</c:v>
                </c:pt>
                <c:pt idx="14046">
                  <c:v>42190.329583333325</c:v>
                </c:pt>
                <c:pt idx="14047">
                  <c:v>42190.330277777794</c:v>
                </c:pt>
                <c:pt idx="14048">
                  <c:v>42190.330972222233</c:v>
                </c:pt>
                <c:pt idx="14049">
                  <c:v>42190.331666666651</c:v>
                </c:pt>
                <c:pt idx="14050">
                  <c:v>42190.332361111105</c:v>
                </c:pt>
                <c:pt idx="14051">
                  <c:v>42190.333055555559</c:v>
                </c:pt>
                <c:pt idx="14052">
                  <c:v>42190.333749999998</c:v>
                </c:pt>
                <c:pt idx="14053">
                  <c:v>42190.334444444459</c:v>
                </c:pt>
                <c:pt idx="14054">
                  <c:v>42190.335138888891</c:v>
                </c:pt>
                <c:pt idx="14055">
                  <c:v>42190.335833333331</c:v>
                </c:pt>
                <c:pt idx="14056">
                  <c:v>42190.336527777792</c:v>
                </c:pt>
                <c:pt idx="14057">
                  <c:v>42190.337222222232</c:v>
                </c:pt>
                <c:pt idx="14058">
                  <c:v>42190.337916666664</c:v>
                </c:pt>
                <c:pt idx="14059">
                  <c:v>42190.33861111111</c:v>
                </c:pt>
                <c:pt idx="14060">
                  <c:v>42190.339305555557</c:v>
                </c:pt>
                <c:pt idx="14061">
                  <c:v>42190.340000000011</c:v>
                </c:pt>
                <c:pt idx="14062">
                  <c:v>42190.340694444465</c:v>
                </c:pt>
                <c:pt idx="14063">
                  <c:v>42190.34138888889</c:v>
                </c:pt>
                <c:pt idx="14064">
                  <c:v>42190.342083333337</c:v>
                </c:pt>
                <c:pt idx="14065">
                  <c:v>42190.342777777783</c:v>
                </c:pt>
                <c:pt idx="14066">
                  <c:v>42190.343472222223</c:v>
                </c:pt>
                <c:pt idx="14067">
                  <c:v>42190.344166666655</c:v>
                </c:pt>
                <c:pt idx="14068">
                  <c:v>42190.344861111109</c:v>
                </c:pt>
                <c:pt idx="14069">
                  <c:v>42190.345555555563</c:v>
                </c:pt>
                <c:pt idx="14070">
                  <c:v>42190.346250000017</c:v>
                </c:pt>
                <c:pt idx="14071">
                  <c:v>42190.346944444456</c:v>
                </c:pt>
                <c:pt idx="14072">
                  <c:v>42190.347638888903</c:v>
                </c:pt>
                <c:pt idx="14073">
                  <c:v>42190.348333333342</c:v>
                </c:pt>
                <c:pt idx="14074">
                  <c:v>42190.349027777782</c:v>
                </c:pt>
                <c:pt idx="14075">
                  <c:v>42190.349722222221</c:v>
                </c:pt>
                <c:pt idx="14076">
                  <c:v>42190.350416666668</c:v>
                </c:pt>
                <c:pt idx="14077">
                  <c:v>42190.351111111115</c:v>
                </c:pt>
                <c:pt idx="14078">
                  <c:v>42190.351805555561</c:v>
                </c:pt>
                <c:pt idx="14079">
                  <c:v>42190.352500000015</c:v>
                </c:pt>
                <c:pt idx="14080">
                  <c:v>42190.353194444469</c:v>
                </c:pt>
                <c:pt idx="14081">
                  <c:v>42190.353888888902</c:v>
                </c:pt>
                <c:pt idx="14082">
                  <c:v>42190.354583333341</c:v>
                </c:pt>
                <c:pt idx="14083">
                  <c:v>42190.355277777795</c:v>
                </c:pt>
                <c:pt idx="14084">
                  <c:v>42190.355972222234</c:v>
                </c:pt>
                <c:pt idx="14085">
                  <c:v>42190.356666666667</c:v>
                </c:pt>
                <c:pt idx="14086">
                  <c:v>42190.357361111106</c:v>
                </c:pt>
                <c:pt idx="14087">
                  <c:v>42190.358055555567</c:v>
                </c:pt>
                <c:pt idx="14088">
                  <c:v>42190.358750000014</c:v>
                </c:pt>
                <c:pt idx="14089">
                  <c:v>42190.359444444461</c:v>
                </c:pt>
                <c:pt idx="14090">
                  <c:v>42190.360138888893</c:v>
                </c:pt>
                <c:pt idx="14091">
                  <c:v>42190.360833333332</c:v>
                </c:pt>
                <c:pt idx="14092">
                  <c:v>42190.361527777779</c:v>
                </c:pt>
                <c:pt idx="14093">
                  <c:v>42190.362222222233</c:v>
                </c:pt>
                <c:pt idx="14094">
                  <c:v>42190.362916666665</c:v>
                </c:pt>
                <c:pt idx="14095">
                  <c:v>42190.363611111105</c:v>
                </c:pt>
                <c:pt idx="14096">
                  <c:v>42190.364305555559</c:v>
                </c:pt>
                <c:pt idx="14097">
                  <c:v>42190.365000000005</c:v>
                </c:pt>
                <c:pt idx="14098">
                  <c:v>42190.365694444459</c:v>
                </c:pt>
                <c:pt idx="14099">
                  <c:v>42190.366388888891</c:v>
                </c:pt>
                <c:pt idx="14100">
                  <c:v>42190.367083333324</c:v>
                </c:pt>
                <c:pt idx="14101">
                  <c:v>42190.367777777778</c:v>
                </c:pt>
                <c:pt idx="14102">
                  <c:v>42190.368472222232</c:v>
                </c:pt>
                <c:pt idx="14103">
                  <c:v>42190.369166666649</c:v>
                </c:pt>
                <c:pt idx="14104">
                  <c:v>42190.369861111096</c:v>
                </c:pt>
                <c:pt idx="14105">
                  <c:v>42190.370555555572</c:v>
                </c:pt>
                <c:pt idx="14106">
                  <c:v>42190.371250000011</c:v>
                </c:pt>
                <c:pt idx="14107">
                  <c:v>42190.371944444443</c:v>
                </c:pt>
                <c:pt idx="14108">
                  <c:v>42190.372638888904</c:v>
                </c:pt>
                <c:pt idx="14109">
                  <c:v>42190.373333333337</c:v>
                </c:pt>
                <c:pt idx="14110">
                  <c:v>42190.374027777783</c:v>
                </c:pt>
                <c:pt idx="14111">
                  <c:v>42190.374722222223</c:v>
                </c:pt>
                <c:pt idx="14112">
                  <c:v>42190.375416666655</c:v>
                </c:pt>
                <c:pt idx="14113">
                  <c:v>42190.376111111109</c:v>
                </c:pt>
                <c:pt idx="14114">
                  <c:v>42190.376805555563</c:v>
                </c:pt>
                <c:pt idx="14115">
                  <c:v>42190.377500000002</c:v>
                </c:pt>
                <c:pt idx="14116">
                  <c:v>42190.378194444456</c:v>
                </c:pt>
                <c:pt idx="14117">
                  <c:v>42190.378888888903</c:v>
                </c:pt>
                <c:pt idx="14118">
                  <c:v>42190.379583333335</c:v>
                </c:pt>
                <c:pt idx="14119">
                  <c:v>42190.380277777796</c:v>
                </c:pt>
                <c:pt idx="14120">
                  <c:v>42190.380972222236</c:v>
                </c:pt>
                <c:pt idx="14121">
                  <c:v>42190.381666666653</c:v>
                </c:pt>
                <c:pt idx="14122">
                  <c:v>42190.382361111115</c:v>
                </c:pt>
                <c:pt idx="14123">
                  <c:v>42190.383055555561</c:v>
                </c:pt>
                <c:pt idx="14124">
                  <c:v>42190.383750000001</c:v>
                </c:pt>
                <c:pt idx="14125">
                  <c:v>42190.384444444469</c:v>
                </c:pt>
                <c:pt idx="14126">
                  <c:v>42190.385138888902</c:v>
                </c:pt>
                <c:pt idx="14127">
                  <c:v>42190.385833333341</c:v>
                </c:pt>
                <c:pt idx="14128">
                  <c:v>42190.386527777795</c:v>
                </c:pt>
                <c:pt idx="14129">
                  <c:v>42190.387222222234</c:v>
                </c:pt>
                <c:pt idx="14130">
                  <c:v>42190.387916666667</c:v>
                </c:pt>
                <c:pt idx="14131">
                  <c:v>42190.388611111113</c:v>
                </c:pt>
                <c:pt idx="14132">
                  <c:v>42190.389305555553</c:v>
                </c:pt>
                <c:pt idx="14133">
                  <c:v>42190.39</c:v>
                </c:pt>
                <c:pt idx="14134">
                  <c:v>42190.390694444461</c:v>
                </c:pt>
                <c:pt idx="14135">
                  <c:v>42190.391388888886</c:v>
                </c:pt>
                <c:pt idx="14136">
                  <c:v>42190.392083333325</c:v>
                </c:pt>
                <c:pt idx="14137">
                  <c:v>42190.392777777779</c:v>
                </c:pt>
                <c:pt idx="14138">
                  <c:v>42190.393472222226</c:v>
                </c:pt>
                <c:pt idx="14139">
                  <c:v>42190.394166666651</c:v>
                </c:pt>
                <c:pt idx="14140">
                  <c:v>42190.394861111105</c:v>
                </c:pt>
                <c:pt idx="14141">
                  <c:v>42190.395555555559</c:v>
                </c:pt>
                <c:pt idx="14142">
                  <c:v>42190.396250000013</c:v>
                </c:pt>
                <c:pt idx="14143">
                  <c:v>42190.396944444459</c:v>
                </c:pt>
                <c:pt idx="14144">
                  <c:v>42190.397638888891</c:v>
                </c:pt>
                <c:pt idx="14145">
                  <c:v>42190.398333333331</c:v>
                </c:pt>
                <c:pt idx="14146">
                  <c:v>42190.399027777778</c:v>
                </c:pt>
                <c:pt idx="14147">
                  <c:v>42190.399722222224</c:v>
                </c:pt>
                <c:pt idx="14148">
                  <c:v>42190.400416666664</c:v>
                </c:pt>
                <c:pt idx="14149">
                  <c:v>42190.401111111096</c:v>
                </c:pt>
                <c:pt idx="14150">
                  <c:v>42190.401805555557</c:v>
                </c:pt>
                <c:pt idx="14151">
                  <c:v>42190.402500000011</c:v>
                </c:pt>
                <c:pt idx="14152">
                  <c:v>42190.403194444443</c:v>
                </c:pt>
                <c:pt idx="14153">
                  <c:v>42190.40388888889</c:v>
                </c:pt>
                <c:pt idx="14154">
                  <c:v>42190.404583333337</c:v>
                </c:pt>
                <c:pt idx="14155">
                  <c:v>42190.405277777783</c:v>
                </c:pt>
                <c:pt idx="14156">
                  <c:v>42190.405972222223</c:v>
                </c:pt>
                <c:pt idx="14157">
                  <c:v>42190.406666666655</c:v>
                </c:pt>
                <c:pt idx="14158">
                  <c:v>42190.407361111094</c:v>
                </c:pt>
                <c:pt idx="14159">
                  <c:v>42190.408055555563</c:v>
                </c:pt>
                <c:pt idx="14160">
                  <c:v>42190.408750000002</c:v>
                </c:pt>
                <c:pt idx="14161">
                  <c:v>42190.409444444442</c:v>
                </c:pt>
                <c:pt idx="14162">
                  <c:v>42190.410138888903</c:v>
                </c:pt>
                <c:pt idx="14163">
                  <c:v>42190.410833333342</c:v>
                </c:pt>
                <c:pt idx="14164">
                  <c:v>42190.411527777782</c:v>
                </c:pt>
                <c:pt idx="14165">
                  <c:v>42190.412222222236</c:v>
                </c:pt>
                <c:pt idx="14166">
                  <c:v>42190.412916666668</c:v>
                </c:pt>
                <c:pt idx="14167">
                  <c:v>42190.413611111115</c:v>
                </c:pt>
                <c:pt idx="14168">
                  <c:v>42190.414305555561</c:v>
                </c:pt>
                <c:pt idx="14169">
                  <c:v>42190.415000000001</c:v>
                </c:pt>
                <c:pt idx="14170">
                  <c:v>42190.415694444469</c:v>
                </c:pt>
                <c:pt idx="14171">
                  <c:v>42190.416388888902</c:v>
                </c:pt>
                <c:pt idx="14172">
                  <c:v>42190.417083333334</c:v>
                </c:pt>
                <c:pt idx="14173">
                  <c:v>42190.41777777778</c:v>
                </c:pt>
                <c:pt idx="14174">
                  <c:v>42190.418472222234</c:v>
                </c:pt>
                <c:pt idx="14175">
                  <c:v>42190.419166666652</c:v>
                </c:pt>
                <c:pt idx="14176">
                  <c:v>42190.419861111106</c:v>
                </c:pt>
                <c:pt idx="14177">
                  <c:v>42190.420555555553</c:v>
                </c:pt>
                <c:pt idx="14178">
                  <c:v>42190.421249999999</c:v>
                </c:pt>
                <c:pt idx="14179">
                  <c:v>42190.421944444446</c:v>
                </c:pt>
                <c:pt idx="14180">
                  <c:v>42190.422638888893</c:v>
                </c:pt>
                <c:pt idx="14181">
                  <c:v>42190.423333333325</c:v>
                </c:pt>
                <c:pt idx="14182">
                  <c:v>42190.424027777779</c:v>
                </c:pt>
                <c:pt idx="14183">
                  <c:v>42190.424722222226</c:v>
                </c:pt>
                <c:pt idx="14184">
                  <c:v>42190.425416666651</c:v>
                </c:pt>
                <c:pt idx="14185">
                  <c:v>42190.426111111105</c:v>
                </c:pt>
                <c:pt idx="14186">
                  <c:v>42190.426805555559</c:v>
                </c:pt>
                <c:pt idx="14187">
                  <c:v>42190.427499999998</c:v>
                </c:pt>
                <c:pt idx="14188">
                  <c:v>42190.428194444459</c:v>
                </c:pt>
                <c:pt idx="14189">
                  <c:v>42190.428888888891</c:v>
                </c:pt>
                <c:pt idx="14190">
                  <c:v>42190.429583333324</c:v>
                </c:pt>
                <c:pt idx="14191">
                  <c:v>42190.430277777792</c:v>
                </c:pt>
                <c:pt idx="14192">
                  <c:v>42190.430972222232</c:v>
                </c:pt>
                <c:pt idx="14193">
                  <c:v>42190.431666666649</c:v>
                </c:pt>
                <c:pt idx="14194">
                  <c:v>42190.432361111096</c:v>
                </c:pt>
                <c:pt idx="14195">
                  <c:v>42190.433055555557</c:v>
                </c:pt>
                <c:pt idx="14196">
                  <c:v>42190.433749999997</c:v>
                </c:pt>
                <c:pt idx="14197">
                  <c:v>42190.434444444443</c:v>
                </c:pt>
                <c:pt idx="14198">
                  <c:v>42190.43513888889</c:v>
                </c:pt>
                <c:pt idx="14199">
                  <c:v>42190.435833333337</c:v>
                </c:pt>
                <c:pt idx="14200">
                  <c:v>42190.436527777783</c:v>
                </c:pt>
                <c:pt idx="14201">
                  <c:v>42190.437222222223</c:v>
                </c:pt>
                <c:pt idx="14202">
                  <c:v>42190.437916666655</c:v>
                </c:pt>
                <c:pt idx="14203">
                  <c:v>42190.438611111109</c:v>
                </c:pt>
                <c:pt idx="14204">
                  <c:v>42190.439305555556</c:v>
                </c:pt>
                <c:pt idx="14205">
                  <c:v>42190.44</c:v>
                </c:pt>
                <c:pt idx="14206">
                  <c:v>42190.440694444456</c:v>
                </c:pt>
                <c:pt idx="14207">
                  <c:v>42190.441388888888</c:v>
                </c:pt>
                <c:pt idx="14208">
                  <c:v>42190.442083333335</c:v>
                </c:pt>
                <c:pt idx="14209">
                  <c:v>42190.442777777782</c:v>
                </c:pt>
                <c:pt idx="14210">
                  <c:v>42190.443472222221</c:v>
                </c:pt>
                <c:pt idx="14211">
                  <c:v>42190.444166666653</c:v>
                </c:pt>
                <c:pt idx="14212">
                  <c:v>42190.444861111115</c:v>
                </c:pt>
                <c:pt idx="14213">
                  <c:v>42190.445555555561</c:v>
                </c:pt>
                <c:pt idx="14214">
                  <c:v>42190.446250000015</c:v>
                </c:pt>
                <c:pt idx="14215">
                  <c:v>42190.446944444469</c:v>
                </c:pt>
                <c:pt idx="14216">
                  <c:v>42190.447638888902</c:v>
                </c:pt>
                <c:pt idx="14217">
                  <c:v>42190.448333333341</c:v>
                </c:pt>
                <c:pt idx="14218">
                  <c:v>42190.44902777778</c:v>
                </c:pt>
                <c:pt idx="14219">
                  <c:v>42190.44972222222</c:v>
                </c:pt>
                <c:pt idx="14220">
                  <c:v>42190.450416666667</c:v>
                </c:pt>
                <c:pt idx="14221">
                  <c:v>42190.451111111106</c:v>
                </c:pt>
                <c:pt idx="14222">
                  <c:v>42190.451805555553</c:v>
                </c:pt>
                <c:pt idx="14223">
                  <c:v>42190.452500000014</c:v>
                </c:pt>
                <c:pt idx="14224">
                  <c:v>42190.453194444461</c:v>
                </c:pt>
                <c:pt idx="14225">
                  <c:v>42190.453888888893</c:v>
                </c:pt>
                <c:pt idx="14226">
                  <c:v>42190.454583333332</c:v>
                </c:pt>
                <c:pt idx="14227">
                  <c:v>42190.455277777794</c:v>
                </c:pt>
                <c:pt idx="14228">
                  <c:v>42190.455972222233</c:v>
                </c:pt>
                <c:pt idx="14229">
                  <c:v>42190.456666666665</c:v>
                </c:pt>
                <c:pt idx="14230">
                  <c:v>42190.457361111105</c:v>
                </c:pt>
                <c:pt idx="14231">
                  <c:v>42190.458055555573</c:v>
                </c:pt>
                <c:pt idx="14232">
                  <c:v>42190.458750000013</c:v>
                </c:pt>
                <c:pt idx="14233">
                  <c:v>42190.459444444459</c:v>
                </c:pt>
                <c:pt idx="14234">
                  <c:v>42190.460138888891</c:v>
                </c:pt>
                <c:pt idx="14235">
                  <c:v>42190.460833333331</c:v>
                </c:pt>
                <c:pt idx="14236">
                  <c:v>42190.461527777778</c:v>
                </c:pt>
                <c:pt idx="14237">
                  <c:v>42190.462222222232</c:v>
                </c:pt>
                <c:pt idx="14238">
                  <c:v>42190.462916666664</c:v>
                </c:pt>
                <c:pt idx="14239">
                  <c:v>42190.463611111096</c:v>
                </c:pt>
                <c:pt idx="14240">
                  <c:v>42190.464305555557</c:v>
                </c:pt>
                <c:pt idx="14241">
                  <c:v>42190.465000000004</c:v>
                </c:pt>
                <c:pt idx="14242">
                  <c:v>42190.465694444443</c:v>
                </c:pt>
                <c:pt idx="14243">
                  <c:v>42190.46638888889</c:v>
                </c:pt>
                <c:pt idx="14244">
                  <c:v>42190.467083333322</c:v>
                </c:pt>
                <c:pt idx="14245">
                  <c:v>42190.467777777776</c:v>
                </c:pt>
                <c:pt idx="14246">
                  <c:v>42190.468472222223</c:v>
                </c:pt>
                <c:pt idx="14247">
                  <c:v>42190.469166666648</c:v>
                </c:pt>
                <c:pt idx="14248">
                  <c:v>42190.469861111094</c:v>
                </c:pt>
                <c:pt idx="14249">
                  <c:v>42190.470555555563</c:v>
                </c:pt>
                <c:pt idx="14250">
                  <c:v>42190.471250000002</c:v>
                </c:pt>
                <c:pt idx="14251">
                  <c:v>42190.471944444442</c:v>
                </c:pt>
                <c:pt idx="14252">
                  <c:v>42190.472638888903</c:v>
                </c:pt>
                <c:pt idx="14253">
                  <c:v>42190.473333333335</c:v>
                </c:pt>
                <c:pt idx="14254">
                  <c:v>42190.474027777782</c:v>
                </c:pt>
                <c:pt idx="14255">
                  <c:v>42190.474722222221</c:v>
                </c:pt>
                <c:pt idx="14256">
                  <c:v>42190.475416666653</c:v>
                </c:pt>
                <c:pt idx="14257">
                  <c:v>42190.476111111115</c:v>
                </c:pt>
                <c:pt idx="14258">
                  <c:v>42190.476805555561</c:v>
                </c:pt>
                <c:pt idx="14259">
                  <c:v>42190.477500000001</c:v>
                </c:pt>
                <c:pt idx="14260">
                  <c:v>42190.478194444469</c:v>
                </c:pt>
                <c:pt idx="14261">
                  <c:v>42190.478888888902</c:v>
                </c:pt>
                <c:pt idx="14262">
                  <c:v>42190.479583333334</c:v>
                </c:pt>
                <c:pt idx="14263">
                  <c:v>42190.480277777795</c:v>
                </c:pt>
                <c:pt idx="14264">
                  <c:v>42190.480972222234</c:v>
                </c:pt>
                <c:pt idx="14265">
                  <c:v>42190.481666666652</c:v>
                </c:pt>
                <c:pt idx="14266">
                  <c:v>42190.482361111106</c:v>
                </c:pt>
                <c:pt idx="14267">
                  <c:v>42190.483055555553</c:v>
                </c:pt>
                <c:pt idx="14268">
                  <c:v>42190.483749999999</c:v>
                </c:pt>
                <c:pt idx="14269">
                  <c:v>42190.484444444461</c:v>
                </c:pt>
                <c:pt idx="14270">
                  <c:v>42190.485138888893</c:v>
                </c:pt>
                <c:pt idx="14271">
                  <c:v>42190.485833333332</c:v>
                </c:pt>
                <c:pt idx="14272">
                  <c:v>42190.486527777794</c:v>
                </c:pt>
                <c:pt idx="14273">
                  <c:v>42190.487222222233</c:v>
                </c:pt>
                <c:pt idx="14274">
                  <c:v>42190.487916666665</c:v>
                </c:pt>
                <c:pt idx="14275">
                  <c:v>42190.488611111112</c:v>
                </c:pt>
                <c:pt idx="14276">
                  <c:v>42190.489305555559</c:v>
                </c:pt>
                <c:pt idx="14277">
                  <c:v>42190.49</c:v>
                </c:pt>
                <c:pt idx="14278">
                  <c:v>42190.490694444459</c:v>
                </c:pt>
                <c:pt idx="14279">
                  <c:v>42190.491388888884</c:v>
                </c:pt>
                <c:pt idx="14280">
                  <c:v>42190.492083333324</c:v>
                </c:pt>
                <c:pt idx="14281">
                  <c:v>42190.492777777778</c:v>
                </c:pt>
                <c:pt idx="14282">
                  <c:v>42190.493472222224</c:v>
                </c:pt>
                <c:pt idx="14283">
                  <c:v>42190.494166666649</c:v>
                </c:pt>
                <c:pt idx="14284">
                  <c:v>42190.494861111096</c:v>
                </c:pt>
                <c:pt idx="14285">
                  <c:v>42190.495555555557</c:v>
                </c:pt>
                <c:pt idx="14286">
                  <c:v>42190.496250000011</c:v>
                </c:pt>
                <c:pt idx="14287">
                  <c:v>42190.496944444443</c:v>
                </c:pt>
                <c:pt idx="14288">
                  <c:v>42190.49763888889</c:v>
                </c:pt>
                <c:pt idx="14289">
                  <c:v>42190.498333333337</c:v>
                </c:pt>
                <c:pt idx="14290">
                  <c:v>42190.499027777776</c:v>
                </c:pt>
                <c:pt idx="14291">
                  <c:v>42190.499722222208</c:v>
                </c:pt>
                <c:pt idx="14292">
                  <c:v>42190.500416666655</c:v>
                </c:pt>
                <c:pt idx="14293">
                  <c:v>42190.501111111094</c:v>
                </c:pt>
                <c:pt idx="14294">
                  <c:v>42190.501805555556</c:v>
                </c:pt>
                <c:pt idx="14295">
                  <c:v>42190.502500000002</c:v>
                </c:pt>
                <c:pt idx="14296">
                  <c:v>42190.503194444442</c:v>
                </c:pt>
                <c:pt idx="14297">
                  <c:v>42190.503888888888</c:v>
                </c:pt>
                <c:pt idx="14298">
                  <c:v>42190.504583333335</c:v>
                </c:pt>
                <c:pt idx="14299">
                  <c:v>42190.505277777782</c:v>
                </c:pt>
                <c:pt idx="14300">
                  <c:v>42190.505972222221</c:v>
                </c:pt>
                <c:pt idx="14301">
                  <c:v>42190.506666666653</c:v>
                </c:pt>
                <c:pt idx="14302">
                  <c:v>42190.5073611111</c:v>
                </c:pt>
                <c:pt idx="14303">
                  <c:v>42190.508055555561</c:v>
                </c:pt>
                <c:pt idx="14304">
                  <c:v>42190.508750000001</c:v>
                </c:pt>
                <c:pt idx="14305">
                  <c:v>42190.509444444448</c:v>
                </c:pt>
                <c:pt idx="14306">
                  <c:v>42190.510138888902</c:v>
                </c:pt>
                <c:pt idx="14307">
                  <c:v>42190.510833333341</c:v>
                </c:pt>
                <c:pt idx="14308">
                  <c:v>42190.51152777778</c:v>
                </c:pt>
                <c:pt idx="14309">
                  <c:v>42190.512222222234</c:v>
                </c:pt>
                <c:pt idx="14310">
                  <c:v>42190.512916666667</c:v>
                </c:pt>
                <c:pt idx="14311">
                  <c:v>42190.513611111106</c:v>
                </c:pt>
                <c:pt idx="14312">
                  <c:v>42190.514305555553</c:v>
                </c:pt>
                <c:pt idx="14313">
                  <c:v>42190.515000000007</c:v>
                </c:pt>
                <c:pt idx="14314">
                  <c:v>42190.515694444461</c:v>
                </c:pt>
                <c:pt idx="14315">
                  <c:v>42190.516388888893</c:v>
                </c:pt>
                <c:pt idx="14316">
                  <c:v>42190.517083333325</c:v>
                </c:pt>
                <c:pt idx="14317">
                  <c:v>42190.517777777779</c:v>
                </c:pt>
                <c:pt idx="14318">
                  <c:v>42190.518472222233</c:v>
                </c:pt>
                <c:pt idx="14319">
                  <c:v>42190.519166666651</c:v>
                </c:pt>
                <c:pt idx="14320">
                  <c:v>42190.519861111105</c:v>
                </c:pt>
                <c:pt idx="14321">
                  <c:v>42190.520555555559</c:v>
                </c:pt>
                <c:pt idx="14322">
                  <c:v>42190.521249999998</c:v>
                </c:pt>
                <c:pt idx="14323">
                  <c:v>42190.521944444445</c:v>
                </c:pt>
                <c:pt idx="14324">
                  <c:v>42190.522638888891</c:v>
                </c:pt>
                <c:pt idx="14325">
                  <c:v>42190.523333333324</c:v>
                </c:pt>
                <c:pt idx="14326">
                  <c:v>42190.524027777778</c:v>
                </c:pt>
                <c:pt idx="14327">
                  <c:v>42190.524722222224</c:v>
                </c:pt>
                <c:pt idx="14328">
                  <c:v>42190.525416666649</c:v>
                </c:pt>
                <c:pt idx="14329">
                  <c:v>42190.526111111096</c:v>
                </c:pt>
                <c:pt idx="14330">
                  <c:v>42190.526805555557</c:v>
                </c:pt>
                <c:pt idx="14331">
                  <c:v>42190.527499999997</c:v>
                </c:pt>
                <c:pt idx="14332">
                  <c:v>42190.528194444443</c:v>
                </c:pt>
                <c:pt idx="14333">
                  <c:v>42190.52888888889</c:v>
                </c:pt>
                <c:pt idx="14334">
                  <c:v>42190.529583333322</c:v>
                </c:pt>
                <c:pt idx="14335">
                  <c:v>42190.530277777783</c:v>
                </c:pt>
                <c:pt idx="14336">
                  <c:v>42190.530972222223</c:v>
                </c:pt>
                <c:pt idx="14337">
                  <c:v>42190.531666666648</c:v>
                </c:pt>
                <c:pt idx="14338">
                  <c:v>42190.532361111094</c:v>
                </c:pt>
                <c:pt idx="14339">
                  <c:v>42190.533055555556</c:v>
                </c:pt>
                <c:pt idx="14340">
                  <c:v>42190.533749999995</c:v>
                </c:pt>
                <c:pt idx="14341">
                  <c:v>42190.534444444442</c:v>
                </c:pt>
                <c:pt idx="14342">
                  <c:v>42190.535138888888</c:v>
                </c:pt>
                <c:pt idx="14343">
                  <c:v>42190.535833333335</c:v>
                </c:pt>
                <c:pt idx="14344">
                  <c:v>42190.536527777782</c:v>
                </c:pt>
                <c:pt idx="14345">
                  <c:v>42190.537222222221</c:v>
                </c:pt>
                <c:pt idx="14346">
                  <c:v>42190.537916666653</c:v>
                </c:pt>
                <c:pt idx="14347">
                  <c:v>42190.538611111115</c:v>
                </c:pt>
                <c:pt idx="14348">
                  <c:v>42190.539305555554</c:v>
                </c:pt>
                <c:pt idx="14349">
                  <c:v>42190.54</c:v>
                </c:pt>
                <c:pt idx="14350">
                  <c:v>42190.540694444469</c:v>
                </c:pt>
                <c:pt idx="14351">
                  <c:v>42190.541388888887</c:v>
                </c:pt>
                <c:pt idx="14352">
                  <c:v>42190.542083333334</c:v>
                </c:pt>
                <c:pt idx="14353">
                  <c:v>42190.54277777778</c:v>
                </c:pt>
                <c:pt idx="14354">
                  <c:v>42190.54347222222</c:v>
                </c:pt>
                <c:pt idx="14355">
                  <c:v>42190.544166666652</c:v>
                </c:pt>
                <c:pt idx="14356">
                  <c:v>42190.544861111106</c:v>
                </c:pt>
                <c:pt idx="14357">
                  <c:v>42190.545555555553</c:v>
                </c:pt>
                <c:pt idx="14358">
                  <c:v>42190.546250000014</c:v>
                </c:pt>
                <c:pt idx="14359">
                  <c:v>42190.546944444461</c:v>
                </c:pt>
                <c:pt idx="14360">
                  <c:v>42190.547638888893</c:v>
                </c:pt>
                <c:pt idx="14361">
                  <c:v>42190.548333333332</c:v>
                </c:pt>
                <c:pt idx="14362">
                  <c:v>42190.549027777779</c:v>
                </c:pt>
                <c:pt idx="14363">
                  <c:v>42190.549722222226</c:v>
                </c:pt>
                <c:pt idx="14364">
                  <c:v>42190.550416666665</c:v>
                </c:pt>
                <c:pt idx="14365">
                  <c:v>42190.551111111105</c:v>
                </c:pt>
                <c:pt idx="14366">
                  <c:v>42190.551805555559</c:v>
                </c:pt>
                <c:pt idx="14367">
                  <c:v>42190.552500000013</c:v>
                </c:pt>
                <c:pt idx="14368">
                  <c:v>42190.553194444459</c:v>
                </c:pt>
                <c:pt idx="14369">
                  <c:v>42190.553888888891</c:v>
                </c:pt>
                <c:pt idx="14370">
                  <c:v>42190.554583333331</c:v>
                </c:pt>
                <c:pt idx="14371">
                  <c:v>42190.555277777792</c:v>
                </c:pt>
                <c:pt idx="14372">
                  <c:v>42190.555972222232</c:v>
                </c:pt>
                <c:pt idx="14373">
                  <c:v>42190.556666666664</c:v>
                </c:pt>
                <c:pt idx="14374">
                  <c:v>42190.557361111096</c:v>
                </c:pt>
                <c:pt idx="14375">
                  <c:v>42190.558055555572</c:v>
                </c:pt>
                <c:pt idx="14376">
                  <c:v>42190.558750000011</c:v>
                </c:pt>
                <c:pt idx="14377">
                  <c:v>42190.559444444443</c:v>
                </c:pt>
                <c:pt idx="14378">
                  <c:v>42190.56013888889</c:v>
                </c:pt>
                <c:pt idx="14379">
                  <c:v>42190.560833333337</c:v>
                </c:pt>
                <c:pt idx="14380">
                  <c:v>42190.561527777776</c:v>
                </c:pt>
                <c:pt idx="14381">
                  <c:v>42190.562222222223</c:v>
                </c:pt>
                <c:pt idx="14382">
                  <c:v>42190.562916666655</c:v>
                </c:pt>
                <c:pt idx="14383">
                  <c:v>42190.563611111094</c:v>
                </c:pt>
                <c:pt idx="14384">
                  <c:v>42190.564305555556</c:v>
                </c:pt>
                <c:pt idx="14385">
                  <c:v>42190.565000000002</c:v>
                </c:pt>
                <c:pt idx="14386">
                  <c:v>42190.565694444442</c:v>
                </c:pt>
                <c:pt idx="14387">
                  <c:v>42190.566388888888</c:v>
                </c:pt>
                <c:pt idx="14388">
                  <c:v>42190.567083333321</c:v>
                </c:pt>
                <c:pt idx="14389">
                  <c:v>42190.567777777775</c:v>
                </c:pt>
                <c:pt idx="14390">
                  <c:v>42190.568472222221</c:v>
                </c:pt>
                <c:pt idx="14391">
                  <c:v>42190.569166666639</c:v>
                </c:pt>
                <c:pt idx="14392">
                  <c:v>42190.5698611111</c:v>
                </c:pt>
                <c:pt idx="14393">
                  <c:v>42190.570555555561</c:v>
                </c:pt>
                <c:pt idx="14394">
                  <c:v>42190.571250000001</c:v>
                </c:pt>
                <c:pt idx="14395">
                  <c:v>42190.571944444448</c:v>
                </c:pt>
                <c:pt idx="14396">
                  <c:v>42190.572638888902</c:v>
                </c:pt>
                <c:pt idx="14397">
                  <c:v>42190.573333333334</c:v>
                </c:pt>
                <c:pt idx="14398">
                  <c:v>42190.57402777778</c:v>
                </c:pt>
                <c:pt idx="14399">
                  <c:v>42190.57472222222</c:v>
                </c:pt>
                <c:pt idx="14400">
                  <c:v>42190.575416666652</c:v>
                </c:pt>
                <c:pt idx="14401">
                  <c:v>42190.576111111106</c:v>
                </c:pt>
                <c:pt idx="14402">
                  <c:v>42190.576805555553</c:v>
                </c:pt>
                <c:pt idx="14403">
                  <c:v>42190.577499999999</c:v>
                </c:pt>
                <c:pt idx="14404">
                  <c:v>42190.578194444461</c:v>
                </c:pt>
                <c:pt idx="14405">
                  <c:v>42190.578888888893</c:v>
                </c:pt>
                <c:pt idx="14406">
                  <c:v>42190.579583333325</c:v>
                </c:pt>
                <c:pt idx="14407">
                  <c:v>42190.580277777794</c:v>
                </c:pt>
                <c:pt idx="14408">
                  <c:v>42190.580972222233</c:v>
                </c:pt>
                <c:pt idx="14409">
                  <c:v>42190.581666666651</c:v>
                </c:pt>
                <c:pt idx="14410">
                  <c:v>42190.582361111105</c:v>
                </c:pt>
                <c:pt idx="14411">
                  <c:v>42190.583055555559</c:v>
                </c:pt>
                <c:pt idx="14412">
                  <c:v>42190.583749999998</c:v>
                </c:pt>
                <c:pt idx="14413">
                  <c:v>42190.584444444459</c:v>
                </c:pt>
                <c:pt idx="14414">
                  <c:v>42190.585138888891</c:v>
                </c:pt>
                <c:pt idx="14415">
                  <c:v>42190.585833333331</c:v>
                </c:pt>
                <c:pt idx="14416">
                  <c:v>42190.586527777792</c:v>
                </c:pt>
                <c:pt idx="14417">
                  <c:v>42190.587222222232</c:v>
                </c:pt>
                <c:pt idx="14418">
                  <c:v>42190.587916666664</c:v>
                </c:pt>
                <c:pt idx="14419">
                  <c:v>42190.58861111111</c:v>
                </c:pt>
                <c:pt idx="14420">
                  <c:v>42190.589305555557</c:v>
                </c:pt>
                <c:pt idx="14421">
                  <c:v>42190.59</c:v>
                </c:pt>
                <c:pt idx="14422">
                  <c:v>42190.590694444443</c:v>
                </c:pt>
                <c:pt idx="14423">
                  <c:v>42190.591388888875</c:v>
                </c:pt>
                <c:pt idx="14424">
                  <c:v>42190.592083333322</c:v>
                </c:pt>
                <c:pt idx="14425">
                  <c:v>42190.592777777776</c:v>
                </c:pt>
                <c:pt idx="14426">
                  <c:v>42190.593472222208</c:v>
                </c:pt>
                <c:pt idx="14427">
                  <c:v>42190.594166666648</c:v>
                </c:pt>
                <c:pt idx="14428">
                  <c:v>42190.594861111094</c:v>
                </c:pt>
                <c:pt idx="14429">
                  <c:v>42190.595555555556</c:v>
                </c:pt>
                <c:pt idx="14430">
                  <c:v>42190.596250000002</c:v>
                </c:pt>
                <c:pt idx="14431">
                  <c:v>42190.596944444442</c:v>
                </c:pt>
                <c:pt idx="14432">
                  <c:v>42190.597638888888</c:v>
                </c:pt>
                <c:pt idx="14433">
                  <c:v>42190.598333333335</c:v>
                </c:pt>
                <c:pt idx="14434">
                  <c:v>42190.599027777775</c:v>
                </c:pt>
                <c:pt idx="14435">
                  <c:v>42190.599722222207</c:v>
                </c:pt>
                <c:pt idx="14436">
                  <c:v>42190.600416666653</c:v>
                </c:pt>
                <c:pt idx="14437">
                  <c:v>42190.6011111111</c:v>
                </c:pt>
                <c:pt idx="14438">
                  <c:v>42190.601805555554</c:v>
                </c:pt>
                <c:pt idx="14439">
                  <c:v>42190.602500000001</c:v>
                </c:pt>
                <c:pt idx="14440">
                  <c:v>42190.603194444448</c:v>
                </c:pt>
                <c:pt idx="14441">
                  <c:v>42190.603888888887</c:v>
                </c:pt>
                <c:pt idx="14442">
                  <c:v>42190.604583333334</c:v>
                </c:pt>
                <c:pt idx="14443">
                  <c:v>42190.60527777778</c:v>
                </c:pt>
                <c:pt idx="14444">
                  <c:v>42190.60597222222</c:v>
                </c:pt>
                <c:pt idx="14445">
                  <c:v>42190.606666666652</c:v>
                </c:pt>
                <c:pt idx="14446">
                  <c:v>42190.607361111084</c:v>
                </c:pt>
                <c:pt idx="14447">
                  <c:v>42190.608055555553</c:v>
                </c:pt>
                <c:pt idx="14448">
                  <c:v>42190.608749999999</c:v>
                </c:pt>
                <c:pt idx="14449">
                  <c:v>42190.609444444446</c:v>
                </c:pt>
                <c:pt idx="14450">
                  <c:v>42190.610138888893</c:v>
                </c:pt>
                <c:pt idx="14451">
                  <c:v>42190.610833333332</c:v>
                </c:pt>
                <c:pt idx="14452">
                  <c:v>42190.611527777779</c:v>
                </c:pt>
                <c:pt idx="14453">
                  <c:v>42190.612222222233</c:v>
                </c:pt>
                <c:pt idx="14454">
                  <c:v>42190.612916666665</c:v>
                </c:pt>
                <c:pt idx="14455">
                  <c:v>42190.613611111105</c:v>
                </c:pt>
                <c:pt idx="14456">
                  <c:v>42190.614305555559</c:v>
                </c:pt>
                <c:pt idx="14457">
                  <c:v>42190.615000000005</c:v>
                </c:pt>
                <c:pt idx="14458">
                  <c:v>42190.615694444459</c:v>
                </c:pt>
                <c:pt idx="14459">
                  <c:v>42190.616388888891</c:v>
                </c:pt>
                <c:pt idx="14460">
                  <c:v>42190.617083333324</c:v>
                </c:pt>
                <c:pt idx="14461">
                  <c:v>42190.617777777778</c:v>
                </c:pt>
                <c:pt idx="14462">
                  <c:v>42190.618472222232</c:v>
                </c:pt>
                <c:pt idx="14463">
                  <c:v>42190.619166666649</c:v>
                </c:pt>
                <c:pt idx="14464">
                  <c:v>42190.619861111096</c:v>
                </c:pt>
                <c:pt idx="14465">
                  <c:v>42190.620555555557</c:v>
                </c:pt>
                <c:pt idx="14466">
                  <c:v>42190.621249999997</c:v>
                </c:pt>
                <c:pt idx="14467">
                  <c:v>42190.621944444436</c:v>
                </c:pt>
                <c:pt idx="14468">
                  <c:v>42190.62263888889</c:v>
                </c:pt>
                <c:pt idx="14469">
                  <c:v>42190.623333333322</c:v>
                </c:pt>
                <c:pt idx="14470">
                  <c:v>42190.624027777776</c:v>
                </c:pt>
                <c:pt idx="14471">
                  <c:v>42190.624722222208</c:v>
                </c:pt>
                <c:pt idx="14472">
                  <c:v>42190.625416666648</c:v>
                </c:pt>
                <c:pt idx="14473">
                  <c:v>42190.626111111094</c:v>
                </c:pt>
                <c:pt idx="14474">
                  <c:v>42190.626805555556</c:v>
                </c:pt>
                <c:pt idx="14475">
                  <c:v>42190.627499999995</c:v>
                </c:pt>
                <c:pt idx="14476">
                  <c:v>42190.628194444442</c:v>
                </c:pt>
                <c:pt idx="14477">
                  <c:v>42190.628888888888</c:v>
                </c:pt>
                <c:pt idx="14478">
                  <c:v>42190.629583333321</c:v>
                </c:pt>
                <c:pt idx="14479">
                  <c:v>42190.630277777782</c:v>
                </c:pt>
                <c:pt idx="14480">
                  <c:v>42190.630972222221</c:v>
                </c:pt>
                <c:pt idx="14481">
                  <c:v>42190.631666666639</c:v>
                </c:pt>
                <c:pt idx="14482">
                  <c:v>42190.6323611111</c:v>
                </c:pt>
                <c:pt idx="14483">
                  <c:v>42190.633055555554</c:v>
                </c:pt>
                <c:pt idx="14484">
                  <c:v>42190.633749999994</c:v>
                </c:pt>
                <c:pt idx="14485">
                  <c:v>42190.634444444448</c:v>
                </c:pt>
                <c:pt idx="14486">
                  <c:v>42190.635138888887</c:v>
                </c:pt>
                <c:pt idx="14487">
                  <c:v>42190.635833333334</c:v>
                </c:pt>
                <c:pt idx="14488">
                  <c:v>42190.63652777778</c:v>
                </c:pt>
                <c:pt idx="14489">
                  <c:v>42190.63722222222</c:v>
                </c:pt>
                <c:pt idx="14490">
                  <c:v>42190.637916666652</c:v>
                </c:pt>
                <c:pt idx="14491">
                  <c:v>42190.638611111106</c:v>
                </c:pt>
                <c:pt idx="14492">
                  <c:v>42190.639305555538</c:v>
                </c:pt>
                <c:pt idx="14493">
                  <c:v>42190.64</c:v>
                </c:pt>
                <c:pt idx="14494">
                  <c:v>42190.640694444461</c:v>
                </c:pt>
                <c:pt idx="14495">
                  <c:v>42190.641388888886</c:v>
                </c:pt>
                <c:pt idx="14496">
                  <c:v>42190.642083333325</c:v>
                </c:pt>
                <c:pt idx="14497">
                  <c:v>42190.642777777779</c:v>
                </c:pt>
                <c:pt idx="14498">
                  <c:v>42190.643472222226</c:v>
                </c:pt>
                <c:pt idx="14499">
                  <c:v>42190.644166666651</c:v>
                </c:pt>
                <c:pt idx="14500">
                  <c:v>42190.644861111105</c:v>
                </c:pt>
                <c:pt idx="14501">
                  <c:v>42190.645555555559</c:v>
                </c:pt>
                <c:pt idx="14502">
                  <c:v>42190.646250000013</c:v>
                </c:pt>
                <c:pt idx="14503">
                  <c:v>42190.646944444459</c:v>
                </c:pt>
                <c:pt idx="14504">
                  <c:v>42190.647638888891</c:v>
                </c:pt>
                <c:pt idx="14505">
                  <c:v>42190.648333333331</c:v>
                </c:pt>
                <c:pt idx="14506">
                  <c:v>42190.649027777778</c:v>
                </c:pt>
                <c:pt idx="14507">
                  <c:v>42190.649722222224</c:v>
                </c:pt>
                <c:pt idx="14508">
                  <c:v>42190.650416666664</c:v>
                </c:pt>
                <c:pt idx="14509">
                  <c:v>42190.651111111096</c:v>
                </c:pt>
                <c:pt idx="14510">
                  <c:v>42190.651805555557</c:v>
                </c:pt>
                <c:pt idx="14511">
                  <c:v>42190.652500000011</c:v>
                </c:pt>
                <c:pt idx="14512">
                  <c:v>42190.653194444443</c:v>
                </c:pt>
                <c:pt idx="14513">
                  <c:v>42190.65388888889</c:v>
                </c:pt>
                <c:pt idx="14514">
                  <c:v>42190.654583333337</c:v>
                </c:pt>
                <c:pt idx="14515">
                  <c:v>42190.655277777783</c:v>
                </c:pt>
                <c:pt idx="14516">
                  <c:v>42190.655972222223</c:v>
                </c:pt>
                <c:pt idx="14517">
                  <c:v>42190.656666666655</c:v>
                </c:pt>
                <c:pt idx="14518">
                  <c:v>42190.657361111094</c:v>
                </c:pt>
                <c:pt idx="14519">
                  <c:v>42190.658055555563</c:v>
                </c:pt>
                <c:pt idx="14520">
                  <c:v>42190.658750000002</c:v>
                </c:pt>
                <c:pt idx="14521">
                  <c:v>42190.659444444442</c:v>
                </c:pt>
                <c:pt idx="14522">
                  <c:v>42190.660138888888</c:v>
                </c:pt>
                <c:pt idx="14523">
                  <c:v>42190.660833333335</c:v>
                </c:pt>
                <c:pt idx="14524">
                  <c:v>42190.661527777775</c:v>
                </c:pt>
                <c:pt idx="14525">
                  <c:v>42190.662222222221</c:v>
                </c:pt>
                <c:pt idx="14526">
                  <c:v>42190.662916666653</c:v>
                </c:pt>
                <c:pt idx="14527">
                  <c:v>42190.6636111111</c:v>
                </c:pt>
                <c:pt idx="14528">
                  <c:v>42190.664305555554</c:v>
                </c:pt>
                <c:pt idx="14529">
                  <c:v>42190.665000000001</c:v>
                </c:pt>
                <c:pt idx="14530">
                  <c:v>42190.665694444448</c:v>
                </c:pt>
                <c:pt idx="14531">
                  <c:v>42190.666388888887</c:v>
                </c:pt>
                <c:pt idx="14532">
                  <c:v>42190.667083333319</c:v>
                </c:pt>
                <c:pt idx="14533">
                  <c:v>42190.667777777766</c:v>
                </c:pt>
                <c:pt idx="14534">
                  <c:v>42190.66847222222</c:v>
                </c:pt>
                <c:pt idx="14535">
                  <c:v>42190.669166666637</c:v>
                </c:pt>
                <c:pt idx="14536">
                  <c:v>42190.669861111084</c:v>
                </c:pt>
                <c:pt idx="14537">
                  <c:v>42190.670555555553</c:v>
                </c:pt>
                <c:pt idx="14538">
                  <c:v>42190.671249999999</c:v>
                </c:pt>
                <c:pt idx="14539">
                  <c:v>42190.671944444446</c:v>
                </c:pt>
                <c:pt idx="14540">
                  <c:v>42190.672638888893</c:v>
                </c:pt>
                <c:pt idx="14541">
                  <c:v>42190.673333333325</c:v>
                </c:pt>
                <c:pt idx="14542">
                  <c:v>42190.674027777779</c:v>
                </c:pt>
                <c:pt idx="14543">
                  <c:v>42190.674722222226</c:v>
                </c:pt>
                <c:pt idx="14544">
                  <c:v>42190.675416666651</c:v>
                </c:pt>
                <c:pt idx="14545">
                  <c:v>42190.676111111105</c:v>
                </c:pt>
                <c:pt idx="14546">
                  <c:v>42190.676805555559</c:v>
                </c:pt>
                <c:pt idx="14547">
                  <c:v>42190.677499999998</c:v>
                </c:pt>
                <c:pt idx="14548">
                  <c:v>42190.678194444459</c:v>
                </c:pt>
                <c:pt idx="14549">
                  <c:v>42190.678888888891</c:v>
                </c:pt>
                <c:pt idx="14550">
                  <c:v>42190.679583333324</c:v>
                </c:pt>
                <c:pt idx="14551">
                  <c:v>42190.680277777792</c:v>
                </c:pt>
                <c:pt idx="14552">
                  <c:v>42190.680972222232</c:v>
                </c:pt>
                <c:pt idx="14553">
                  <c:v>42190.681666666649</c:v>
                </c:pt>
                <c:pt idx="14554">
                  <c:v>42190.682361111096</c:v>
                </c:pt>
                <c:pt idx="14555">
                  <c:v>42190.683055555557</c:v>
                </c:pt>
                <c:pt idx="14556">
                  <c:v>42190.683749999997</c:v>
                </c:pt>
                <c:pt idx="14557">
                  <c:v>42190.684444444443</c:v>
                </c:pt>
                <c:pt idx="14558">
                  <c:v>42190.68513888889</c:v>
                </c:pt>
                <c:pt idx="14559">
                  <c:v>42190.685833333337</c:v>
                </c:pt>
                <c:pt idx="14560">
                  <c:v>42190.686527777783</c:v>
                </c:pt>
                <c:pt idx="14561">
                  <c:v>42190.687222222223</c:v>
                </c:pt>
                <c:pt idx="14562">
                  <c:v>42190.687916666655</c:v>
                </c:pt>
                <c:pt idx="14563">
                  <c:v>42190.688611111109</c:v>
                </c:pt>
                <c:pt idx="14564">
                  <c:v>42190.689305555556</c:v>
                </c:pt>
                <c:pt idx="14565">
                  <c:v>42190.69</c:v>
                </c:pt>
                <c:pt idx="14566">
                  <c:v>42190.690694444442</c:v>
                </c:pt>
                <c:pt idx="14567">
                  <c:v>42190.691388888874</c:v>
                </c:pt>
                <c:pt idx="14568">
                  <c:v>42190.692083333321</c:v>
                </c:pt>
                <c:pt idx="14569">
                  <c:v>42190.692777777775</c:v>
                </c:pt>
                <c:pt idx="14570">
                  <c:v>42190.693472222207</c:v>
                </c:pt>
                <c:pt idx="14571">
                  <c:v>42190.694166666639</c:v>
                </c:pt>
                <c:pt idx="14572">
                  <c:v>42190.6948611111</c:v>
                </c:pt>
                <c:pt idx="14573">
                  <c:v>42190.695555555554</c:v>
                </c:pt>
                <c:pt idx="14574">
                  <c:v>42190.696250000001</c:v>
                </c:pt>
                <c:pt idx="14575">
                  <c:v>42190.696944444448</c:v>
                </c:pt>
                <c:pt idx="14576">
                  <c:v>42190.697638888887</c:v>
                </c:pt>
                <c:pt idx="14577">
                  <c:v>42190.698333333334</c:v>
                </c:pt>
                <c:pt idx="14578">
                  <c:v>42190.699027777766</c:v>
                </c:pt>
                <c:pt idx="14579">
                  <c:v>42190.699722222198</c:v>
                </c:pt>
                <c:pt idx="14580">
                  <c:v>42190.700416666652</c:v>
                </c:pt>
                <c:pt idx="14581">
                  <c:v>42190.701111111084</c:v>
                </c:pt>
                <c:pt idx="14582">
                  <c:v>42190.701805555538</c:v>
                </c:pt>
                <c:pt idx="14583">
                  <c:v>42190.702499999999</c:v>
                </c:pt>
                <c:pt idx="14584">
                  <c:v>42190.703194444446</c:v>
                </c:pt>
                <c:pt idx="14585">
                  <c:v>42190.703888888886</c:v>
                </c:pt>
                <c:pt idx="14586">
                  <c:v>42190.704583333325</c:v>
                </c:pt>
                <c:pt idx="14587">
                  <c:v>42190.705277777779</c:v>
                </c:pt>
                <c:pt idx="14588">
                  <c:v>42190.705972222226</c:v>
                </c:pt>
                <c:pt idx="14589">
                  <c:v>42190.706666666651</c:v>
                </c:pt>
                <c:pt idx="14590">
                  <c:v>42190.707361111083</c:v>
                </c:pt>
                <c:pt idx="14591">
                  <c:v>42190.708055555559</c:v>
                </c:pt>
                <c:pt idx="14592">
                  <c:v>42190.708749999998</c:v>
                </c:pt>
                <c:pt idx="14593">
                  <c:v>42190.709444444445</c:v>
                </c:pt>
                <c:pt idx="14594">
                  <c:v>42190.710138888891</c:v>
                </c:pt>
                <c:pt idx="14595">
                  <c:v>42190.710833333331</c:v>
                </c:pt>
                <c:pt idx="14596">
                  <c:v>42190.711527777778</c:v>
                </c:pt>
                <c:pt idx="14597">
                  <c:v>42190.712222222232</c:v>
                </c:pt>
                <c:pt idx="14598">
                  <c:v>42190.712916666664</c:v>
                </c:pt>
                <c:pt idx="14599">
                  <c:v>42190.713611111096</c:v>
                </c:pt>
                <c:pt idx="14600">
                  <c:v>42190.714305555557</c:v>
                </c:pt>
                <c:pt idx="14601">
                  <c:v>42190.715000000004</c:v>
                </c:pt>
                <c:pt idx="14602">
                  <c:v>42190.715694444443</c:v>
                </c:pt>
                <c:pt idx="14603">
                  <c:v>42190.71638888889</c:v>
                </c:pt>
                <c:pt idx="14604">
                  <c:v>42190.717083333322</c:v>
                </c:pt>
                <c:pt idx="14605">
                  <c:v>42190.717777777776</c:v>
                </c:pt>
                <c:pt idx="14606">
                  <c:v>42190.718472222223</c:v>
                </c:pt>
                <c:pt idx="14607">
                  <c:v>42190.719166666648</c:v>
                </c:pt>
                <c:pt idx="14608">
                  <c:v>42190.719861111094</c:v>
                </c:pt>
                <c:pt idx="14609">
                  <c:v>42190.720555555556</c:v>
                </c:pt>
                <c:pt idx="14610">
                  <c:v>42190.721249999995</c:v>
                </c:pt>
                <c:pt idx="14611">
                  <c:v>42190.721944444434</c:v>
                </c:pt>
                <c:pt idx="14612">
                  <c:v>42190.722638888888</c:v>
                </c:pt>
                <c:pt idx="14613">
                  <c:v>42190.723333333321</c:v>
                </c:pt>
                <c:pt idx="14614">
                  <c:v>42190.724027777775</c:v>
                </c:pt>
                <c:pt idx="14615">
                  <c:v>42190.724722222207</c:v>
                </c:pt>
                <c:pt idx="14616">
                  <c:v>42190.725416666639</c:v>
                </c:pt>
                <c:pt idx="14617">
                  <c:v>42190.7261111111</c:v>
                </c:pt>
                <c:pt idx="14618">
                  <c:v>42190.726805555554</c:v>
                </c:pt>
                <c:pt idx="14619">
                  <c:v>42190.727499999994</c:v>
                </c:pt>
                <c:pt idx="14620">
                  <c:v>42190.728194444448</c:v>
                </c:pt>
                <c:pt idx="14621">
                  <c:v>42190.728888888887</c:v>
                </c:pt>
                <c:pt idx="14622">
                  <c:v>42190.729583333319</c:v>
                </c:pt>
                <c:pt idx="14623">
                  <c:v>42190.73027777778</c:v>
                </c:pt>
                <c:pt idx="14624">
                  <c:v>42190.73097222222</c:v>
                </c:pt>
                <c:pt idx="14625">
                  <c:v>42190.731666666637</c:v>
                </c:pt>
                <c:pt idx="14626">
                  <c:v>42190.732361111084</c:v>
                </c:pt>
                <c:pt idx="14627">
                  <c:v>42190.733055555538</c:v>
                </c:pt>
                <c:pt idx="14628">
                  <c:v>42190.733749999985</c:v>
                </c:pt>
                <c:pt idx="14629">
                  <c:v>42190.734444444446</c:v>
                </c:pt>
                <c:pt idx="14630">
                  <c:v>42190.735138888886</c:v>
                </c:pt>
                <c:pt idx="14631">
                  <c:v>42190.735833333325</c:v>
                </c:pt>
                <c:pt idx="14632">
                  <c:v>42190.736527777779</c:v>
                </c:pt>
                <c:pt idx="14633">
                  <c:v>42190.737222222226</c:v>
                </c:pt>
                <c:pt idx="14634">
                  <c:v>42190.737916666651</c:v>
                </c:pt>
                <c:pt idx="14635">
                  <c:v>42190.738611111105</c:v>
                </c:pt>
                <c:pt idx="14636">
                  <c:v>42190.739305555544</c:v>
                </c:pt>
                <c:pt idx="14637">
                  <c:v>42190.74</c:v>
                </c:pt>
                <c:pt idx="14638">
                  <c:v>42190.740694444459</c:v>
                </c:pt>
                <c:pt idx="14639">
                  <c:v>42190.741388888884</c:v>
                </c:pt>
                <c:pt idx="14640">
                  <c:v>42190.742083333324</c:v>
                </c:pt>
                <c:pt idx="14641">
                  <c:v>42190.742777777778</c:v>
                </c:pt>
                <c:pt idx="14642">
                  <c:v>42190.743472222224</c:v>
                </c:pt>
                <c:pt idx="14643">
                  <c:v>42190.744166666649</c:v>
                </c:pt>
                <c:pt idx="14644">
                  <c:v>42190.744861111096</c:v>
                </c:pt>
                <c:pt idx="14645">
                  <c:v>42190.745555555557</c:v>
                </c:pt>
                <c:pt idx="14646">
                  <c:v>42190.746250000011</c:v>
                </c:pt>
                <c:pt idx="14647">
                  <c:v>42190.746944444443</c:v>
                </c:pt>
                <c:pt idx="14648">
                  <c:v>42190.74763888889</c:v>
                </c:pt>
                <c:pt idx="14649">
                  <c:v>42190.748333333337</c:v>
                </c:pt>
                <c:pt idx="14650">
                  <c:v>42190.749027777776</c:v>
                </c:pt>
                <c:pt idx="14651">
                  <c:v>42190.749722222208</c:v>
                </c:pt>
                <c:pt idx="14652">
                  <c:v>42190.750416666655</c:v>
                </c:pt>
                <c:pt idx="14653">
                  <c:v>42190.751111111094</c:v>
                </c:pt>
                <c:pt idx="14654">
                  <c:v>42190.751805555556</c:v>
                </c:pt>
                <c:pt idx="14655">
                  <c:v>42190.752500000002</c:v>
                </c:pt>
                <c:pt idx="14656">
                  <c:v>42190.753194444442</c:v>
                </c:pt>
                <c:pt idx="14657">
                  <c:v>42190.753888888888</c:v>
                </c:pt>
                <c:pt idx="14658">
                  <c:v>42190.754583333335</c:v>
                </c:pt>
                <c:pt idx="14659">
                  <c:v>42190.755277777782</c:v>
                </c:pt>
                <c:pt idx="14660">
                  <c:v>42190.755972222221</c:v>
                </c:pt>
                <c:pt idx="14661">
                  <c:v>42190.756666666653</c:v>
                </c:pt>
                <c:pt idx="14662">
                  <c:v>42190.7573611111</c:v>
                </c:pt>
                <c:pt idx="14663">
                  <c:v>42190.758055555561</c:v>
                </c:pt>
                <c:pt idx="14664">
                  <c:v>42190.758750000001</c:v>
                </c:pt>
                <c:pt idx="14665">
                  <c:v>42190.759444444448</c:v>
                </c:pt>
                <c:pt idx="14666">
                  <c:v>42190.760138888887</c:v>
                </c:pt>
                <c:pt idx="14667">
                  <c:v>42190.760833333334</c:v>
                </c:pt>
                <c:pt idx="14668">
                  <c:v>42190.761527777766</c:v>
                </c:pt>
                <c:pt idx="14669">
                  <c:v>42190.76222222222</c:v>
                </c:pt>
                <c:pt idx="14670">
                  <c:v>42190.762916666652</c:v>
                </c:pt>
                <c:pt idx="14671">
                  <c:v>42190.763611111084</c:v>
                </c:pt>
                <c:pt idx="14672">
                  <c:v>42190.764305555538</c:v>
                </c:pt>
                <c:pt idx="14673">
                  <c:v>42190.764999999999</c:v>
                </c:pt>
                <c:pt idx="14674">
                  <c:v>42190.765694444446</c:v>
                </c:pt>
                <c:pt idx="14675">
                  <c:v>42190.766388888886</c:v>
                </c:pt>
                <c:pt idx="14676">
                  <c:v>42190.767083333303</c:v>
                </c:pt>
                <c:pt idx="14677">
                  <c:v>42190.767777777764</c:v>
                </c:pt>
                <c:pt idx="14678">
                  <c:v>42190.768472222226</c:v>
                </c:pt>
                <c:pt idx="14679">
                  <c:v>42190.769166666636</c:v>
                </c:pt>
                <c:pt idx="14680">
                  <c:v>42190.769861111083</c:v>
                </c:pt>
                <c:pt idx="14681">
                  <c:v>42190.770555555559</c:v>
                </c:pt>
                <c:pt idx="14682">
                  <c:v>42190.771249999998</c:v>
                </c:pt>
                <c:pt idx="14683">
                  <c:v>42190.771944444445</c:v>
                </c:pt>
                <c:pt idx="14684">
                  <c:v>42190.772638888891</c:v>
                </c:pt>
                <c:pt idx="14685">
                  <c:v>42190.773333333324</c:v>
                </c:pt>
                <c:pt idx="14686">
                  <c:v>42190.774027777778</c:v>
                </c:pt>
                <c:pt idx="14687">
                  <c:v>42190.774722222224</c:v>
                </c:pt>
                <c:pt idx="14688">
                  <c:v>42190.775416666649</c:v>
                </c:pt>
                <c:pt idx="14689">
                  <c:v>42190.776111111096</c:v>
                </c:pt>
                <c:pt idx="14690">
                  <c:v>42190.776805555557</c:v>
                </c:pt>
                <c:pt idx="14691">
                  <c:v>42190.777499999997</c:v>
                </c:pt>
                <c:pt idx="14692">
                  <c:v>42190.778194444443</c:v>
                </c:pt>
                <c:pt idx="14693">
                  <c:v>42190.77888888889</c:v>
                </c:pt>
                <c:pt idx="14694">
                  <c:v>42190.779583333322</c:v>
                </c:pt>
                <c:pt idx="14695">
                  <c:v>42190.780277777783</c:v>
                </c:pt>
                <c:pt idx="14696">
                  <c:v>42190.780972222223</c:v>
                </c:pt>
                <c:pt idx="14697">
                  <c:v>42190.781666666648</c:v>
                </c:pt>
                <c:pt idx="14698">
                  <c:v>42190.782361111094</c:v>
                </c:pt>
                <c:pt idx="14699">
                  <c:v>42190.783055555556</c:v>
                </c:pt>
                <c:pt idx="14700">
                  <c:v>42190.783749999995</c:v>
                </c:pt>
                <c:pt idx="14701">
                  <c:v>42190.784444444442</c:v>
                </c:pt>
                <c:pt idx="14702">
                  <c:v>42190.785138888888</c:v>
                </c:pt>
                <c:pt idx="14703">
                  <c:v>42190.785833333335</c:v>
                </c:pt>
                <c:pt idx="14704">
                  <c:v>42190.786527777782</c:v>
                </c:pt>
                <c:pt idx="14705">
                  <c:v>42190.787222222221</c:v>
                </c:pt>
                <c:pt idx="14706">
                  <c:v>42190.787916666653</c:v>
                </c:pt>
                <c:pt idx="14707">
                  <c:v>42190.788611111115</c:v>
                </c:pt>
                <c:pt idx="14708">
                  <c:v>42190.789305555554</c:v>
                </c:pt>
                <c:pt idx="14709">
                  <c:v>42190.79</c:v>
                </c:pt>
                <c:pt idx="14710">
                  <c:v>42190.790694444448</c:v>
                </c:pt>
                <c:pt idx="14711">
                  <c:v>42190.791388888872</c:v>
                </c:pt>
                <c:pt idx="14712">
                  <c:v>42190.792083333319</c:v>
                </c:pt>
                <c:pt idx="14713">
                  <c:v>42190.792777777766</c:v>
                </c:pt>
                <c:pt idx="14714">
                  <c:v>42190.793472222198</c:v>
                </c:pt>
                <c:pt idx="14715">
                  <c:v>42190.794166666637</c:v>
                </c:pt>
                <c:pt idx="14716">
                  <c:v>42190.794861111084</c:v>
                </c:pt>
                <c:pt idx="14717">
                  <c:v>42190.795555555538</c:v>
                </c:pt>
                <c:pt idx="14718">
                  <c:v>42190.796249999999</c:v>
                </c:pt>
                <c:pt idx="14719">
                  <c:v>42190.796944444446</c:v>
                </c:pt>
                <c:pt idx="14720">
                  <c:v>42190.797638888886</c:v>
                </c:pt>
                <c:pt idx="14721">
                  <c:v>42190.798333333325</c:v>
                </c:pt>
                <c:pt idx="14722">
                  <c:v>42190.799027777764</c:v>
                </c:pt>
                <c:pt idx="14723">
                  <c:v>42190.799722222204</c:v>
                </c:pt>
                <c:pt idx="14724">
                  <c:v>42190.800416666665</c:v>
                </c:pt>
                <c:pt idx="14725">
                  <c:v>42190.801111111105</c:v>
                </c:pt>
                <c:pt idx="14726">
                  <c:v>42190.801805555559</c:v>
                </c:pt>
                <c:pt idx="14727">
                  <c:v>42190.802500000013</c:v>
                </c:pt>
                <c:pt idx="14728">
                  <c:v>42190.803194444459</c:v>
                </c:pt>
                <c:pt idx="14729">
                  <c:v>42190.803888888891</c:v>
                </c:pt>
                <c:pt idx="14730">
                  <c:v>42190.804583333331</c:v>
                </c:pt>
                <c:pt idx="14731">
                  <c:v>42190.805277777792</c:v>
                </c:pt>
                <c:pt idx="14732">
                  <c:v>42190.805972222232</c:v>
                </c:pt>
                <c:pt idx="14733">
                  <c:v>42190.806666666664</c:v>
                </c:pt>
                <c:pt idx="14734">
                  <c:v>42190.807361111096</c:v>
                </c:pt>
                <c:pt idx="14735">
                  <c:v>42190.808055555572</c:v>
                </c:pt>
                <c:pt idx="14736">
                  <c:v>42190.808750000011</c:v>
                </c:pt>
                <c:pt idx="14737">
                  <c:v>42190.809444444443</c:v>
                </c:pt>
                <c:pt idx="14738">
                  <c:v>42190.810138888904</c:v>
                </c:pt>
                <c:pt idx="14739">
                  <c:v>42190.810833333351</c:v>
                </c:pt>
                <c:pt idx="14740">
                  <c:v>42190.811527777783</c:v>
                </c:pt>
                <c:pt idx="14741">
                  <c:v>42190.812222222237</c:v>
                </c:pt>
                <c:pt idx="14742">
                  <c:v>42190.812916666669</c:v>
                </c:pt>
                <c:pt idx="14743">
                  <c:v>42190.813611111109</c:v>
                </c:pt>
                <c:pt idx="14744">
                  <c:v>42190.814305555563</c:v>
                </c:pt>
                <c:pt idx="14745">
                  <c:v>42190.815000000002</c:v>
                </c:pt>
                <c:pt idx="14746">
                  <c:v>42190.815694444456</c:v>
                </c:pt>
                <c:pt idx="14747">
                  <c:v>42190.816388888903</c:v>
                </c:pt>
                <c:pt idx="14748">
                  <c:v>42190.817083333335</c:v>
                </c:pt>
                <c:pt idx="14749">
                  <c:v>42190.817777777782</c:v>
                </c:pt>
                <c:pt idx="14750">
                  <c:v>42190.818472222236</c:v>
                </c:pt>
                <c:pt idx="14751">
                  <c:v>42190.819166666653</c:v>
                </c:pt>
                <c:pt idx="14752">
                  <c:v>42190.819861111115</c:v>
                </c:pt>
                <c:pt idx="14753">
                  <c:v>42190.820555555561</c:v>
                </c:pt>
                <c:pt idx="14754">
                  <c:v>42190.821250000001</c:v>
                </c:pt>
                <c:pt idx="14755">
                  <c:v>42190.821944444448</c:v>
                </c:pt>
                <c:pt idx="14756">
                  <c:v>42190.822638888902</c:v>
                </c:pt>
                <c:pt idx="14757">
                  <c:v>42190.823333333334</c:v>
                </c:pt>
                <c:pt idx="14758">
                  <c:v>42190.82402777778</c:v>
                </c:pt>
                <c:pt idx="14759">
                  <c:v>42190.82472222222</c:v>
                </c:pt>
                <c:pt idx="14760">
                  <c:v>42190.825416666652</c:v>
                </c:pt>
                <c:pt idx="14761">
                  <c:v>42190.826111111106</c:v>
                </c:pt>
                <c:pt idx="14762">
                  <c:v>42190.826805555553</c:v>
                </c:pt>
                <c:pt idx="14763">
                  <c:v>42190.827499999999</c:v>
                </c:pt>
                <c:pt idx="14764">
                  <c:v>42190.828194444461</c:v>
                </c:pt>
                <c:pt idx="14765">
                  <c:v>42190.828888888893</c:v>
                </c:pt>
                <c:pt idx="14766">
                  <c:v>42190.829583333325</c:v>
                </c:pt>
                <c:pt idx="14767">
                  <c:v>42190.830277777794</c:v>
                </c:pt>
                <c:pt idx="14768">
                  <c:v>42190.830972222233</c:v>
                </c:pt>
                <c:pt idx="14769">
                  <c:v>42190.831666666651</c:v>
                </c:pt>
                <c:pt idx="14770">
                  <c:v>42190.832361111105</c:v>
                </c:pt>
                <c:pt idx="14771">
                  <c:v>42190.833055555559</c:v>
                </c:pt>
                <c:pt idx="14772">
                  <c:v>42190.833749999998</c:v>
                </c:pt>
                <c:pt idx="14773">
                  <c:v>42190.834444444459</c:v>
                </c:pt>
                <c:pt idx="14774">
                  <c:v>42190.835138888891</c:v>
                </c:pt>
                <c:pt idx="14775">
                  <c:v>42190.835833333331</c:v>
                </c:pt>
                <c:pt idx="14776">
                  <c:v>42190.836527777792</c:v>
                </c:pt>
                <c:pt idx="14777">
                  <c:v>42190.837222222232</c:v>
                </c:pt>
                <c:pt idx="14778">
                  <c:v>42190.837916666664</c:v>
                </c:pt>
                <c:pt idx="14779">
                  <c:v>42190.83861111111</c:v>
                </c:pt>
                <c:pt idx="14780">
                  <c:v>42190.839305555557</c:v>
                </c:pt>
                <c:pt idx="14781">
                  <c:v>42190.840000000011</c:v>
                </c:pt>
                <c:pt idx="14782">
                  <c:v>42190.840694444465</c:v>
                </c:pt>
                <c:pt idx="14783">
                  <c:v>42190.84138888889</c:v>
                </c:pt>
                <c:pt idx="14784">
                  <c:v>42190.842083333337</c:v>
                </c:pt>
                <c:pt idx="14785">
                  <c:v>42190.842777777783</c:v>
                </c:pt>
                <c:pt idx="14786">
                  <c:v>42190.843472222223</c:v>
                </c:pt>
                <c:pt idx="14787">
                  <c:v>42190.844166666655</c:v>
                </c:pt>
                <c:pt idx="14788">
                  <c:v>42190.844861111109</c:v>
                </c:pt>
                <c:pt idx="14789">
                  <c:v>42190.845555555563</c:v>
                </c:pt>
                <c:pt idx="14790">
                  <c:v>42190.846250000017</c:v>
                </c:pt>
                <c:pt idx="14791">
                  <c:v>42190.846944444456</c:v>
                </c:pt>
                <c:pt idx="14792">
                  <c:v>42190.847638888903</c:v>
                </c:pt>
                <c:pt idx="14793">
                  <c:v>42190.848333333342</c:v>
                </c:pt>
                <c:pt idx="14794">
                  <c:v>42190.849027777782</c:v>
                </c:pt>
                <c:pt idx="14795">
                  <c:v>42190.849722222221</c:v>
                </c:pt>
                <c:pt idx="14796">
                  <c:v>42190.850416666668</c:v>
                </c:pt>
                <c:pt idx="14797">
                  <c:v>42190.851111111115</c:v>
                </c:pt>
                <c:pt idx="14798">
                  <c:v>42190.851805555561</c:v>
                </c:pt>
                <c:pt idx="14799">
                  <c:v>42190.852500000015</c:v>
                </c:pt>
                <c:pt idx="14800">
                  <c:v>42190.853194444469</c:v>
                </c:pt>
                <c:pt idx="14801">
                  <c:v>42190.853888888902</c:v>
                </c:pt>
                <c:pt idx="14802">
                  <c:v>42190.854583333341</c:v>
                </c:pt>
                <c:pt idx="14803">
                  <c:v>42190.855277777795</c:v>
                </c:pt>
                <c:pt idx="14804">
                  <c:v>42190.855972222234</c:v>
                </c:pt>
                <c:pt idx="14805">
                  <c:v>42190.856666666667</c:v>
                </c:pt>
                <c:pt idx="14806">
                  <c:v>42190.857361111106</c:v>
                </c:pt>
                <c:pt idx="14807">
                  <c:v>42190.858055555567</c:v>
                </c:pt>
                <c:pt idx="14808">
                  <c:v>42190.858750000014</c:v>
                </c:pt>
                <c:pt idx="14809">
                  <c:v>42190.859444444461</c:v>
                </c:pt>
                <c:pt idx="14810">
                  <c:v>42190.860138888893</c:v>
                </c:pt>
                <c:pt idx="14811">
                  <c:v>42190.860833333332</c:v>
                </c:pt>
                <c:pt idx="14812">
                  <c:v>42190.861527777779</c:v>
                </c:pt>
                <c:pt idx="14813">
                  <c:v>42190.862222222233</c:v>
                </c:pt>
                <c:pt idx="14814">
                  <c:v>42190.862916666665</c:v>
                </c:pt>
                <c:pt idx="14815">
                  <c:v>42190.863611111105</c:v>
                </c:pt>
                <c:pt idx="14816">
                  <c:v>42190.864305555559</c:v>
                </c:pt>
                <c:pt idx="14817">
                  <c:v>42190.865000000005</c:v>
                </c:pt>
                <c:pt idx="14818">
                  <c:v>42190.865694444459</c:v>
                </c:pt>
                <c:pt idx="14819">
                  <c:v>42190.866388888891</c:v>
                </c:pt>
                <c:pt idx="14820">
                  <c:v>42190.867083333324</c:v>
                </c:pt>
                <c:pt idx="14821">
                  <c:v>42190.867777777778</c:v>
                </c:pt>
                <c:pt idx="14822">
                  <c:v>42190.868472222232</c:v>
                </c:pt>
                <c:pt idx="14823">
                  <c:v>42190.869166666649</c:v>
                </c:pt>
                <c:pt idx="14824">
                  <c:v>42190.869861111096</c:v>
                </c:pt>
                <c:pt idx="14825">
                  <c:v>42190.870555555572</c:v>
                </c:pt>
                <c:pt idx="14826">
                  <c:v>42190.871250000011</c:v>
                </c:pt>
                <c:pt idx="14827">
                  <c:v>42190.871944444443</c:v>
                </c:pt>
                <c:pt idx="14828">
                  <c:v>42190.872638888904</c:v>
                </c:pt>
                <c:pt idx="14829">
                  <c:v>42190.873333333337</c:v>
                </c:pt>
                <c:pt idx="14830">
                  <c:v>42190.874027777783</c:v>
                </c:pt>
                <c:pt idx="14831">
                  <c:v>42190.874722222223</c:v>
                </c:pt>
                <c:pt idx="14832">
                  <c:v>42190.875416666655</c:v>
                </c:pt>
                <c:pt idx="14833">
                  <c:v>42190.876111111109</c:v>
                </c:pt>
                <c:pt idx="14834">
                  <c:v>42190.876805555563</c:v>
                </c:pt>
                <c:pt idx="14835">
                  <c:v>42190.877500000002</c:v>
                </c:pt>
                <c:pt idx="14836">
                  <c:v>42190.878194444456</c:v>
                </c:pt>
                <c:pt idx="14837">
                  <c:v>42190.878888888903</c:v>
                </c:pt>
                <c:pt idx="14838">
                  <c:v>42190.879583333335</c:v>
                </c:pt>
                <c:pt idx="14839">
                  <c:v>42190.880277777796</c:v>
                </c:pt>
                <c:pt idx="14840">
                  <c:v>42190.880972222236</c:v>
                </c:pt>
                <c:pt idx="14841">
                  <c:v>42190.881666666653</c:v>
                </c:pt>
                <c:pt idx="14842">
                  <c:v>42190.882361111115</c:v>
                </c:pt>
                <c:pt idx="14843">
                  <c:v>42190.883055555561</c:v>
                </c:pt>
                <c:pt idx="14844">
                  <c:v>42190.883750000001</c:v>
                </c:pt>
                <c:pt idx="14845">
                  <c:v>42190.884444444469</c:v>
                </c:pt>
                <c:pt idx="14846">
                  <c:v>42190.885138888902</c:v>
                </c:pt>
                <c:pt idx="14847">
                  <c:v>42190.885833333341</c:v>
                </c:pt>
                <c:pt idx="14848">
                  <c:v>42190.886527777795</c:v>
                </c:pt>
                <c:pt idx="14849">
                  <c:v>42190.887222222234</c:v>
                </c:pt>
                <c:pt idx="14850">
                  <c:v>42190.887916666667</c:v>
                </c:pt>
                <c:pt idx="14851">
                  <c:v>42190.888611111113</c:v>
                </c:pt>
                <c:pt idx="14852">
                  <c:v>42190.889305555553</c:v>
                </c:pt>
                <c:pt idx="14853">
                  <c:v>42190.89</c:v>
                </c:pt>
                <c:pt idx="14854">
                  <c:v>42190.890694444461</c:v>
                </c:pt>
                <c:pt idx="14855">
                  <c:v>42190.891388888886</c:v>
                </c:pt>
                <c:pt idx="14856">
                  <c:v>42190.892083333325</c:v>
                </c:pt>
                <c:pt idx="14857">
                  <c:v>42190.892777777779</c:v>
                </c:pt>
                <c:pt idx="14858">
                  <c:v>42190.893472222226</c:v>
                </c:pt>
                <c:pt idx="14859">
                  <c:v>42190.894166666651</c:v>
                </c:pt>
                <c:pt idx="14860">
                  <c:v>42190.894861111105</c:v>
                </c:pt>
                <c:pt idx="14861">
                  <c:v>42190.895555555559</c:v>
                </c:pt>
                <c:pt idx="14862">
                  <c:v>42190.896250000013</c:v>
                </c:pt>
                <c:pt idx="14863">
                  <c:v>42190.896944444459</c:v>
                </c:pt>
                <c:pt idx="14864">
                  <c:v>42190.897638888891</c:v>
                </c:pt>
                <c:pt idx="14865">
                  <c:v>42190.898333333331</c:v>
                </c:pt>
                <c:pt idx="14866">
                  <c:v>42190.899027777778</c:v>
                </c:pt>
                <c:pt idx="14867">
                  <c:v>42190.899722222224</c:v>
                </c:pt>
                <c:pt idx="14868">
                  <c:v>42190.900416666664</c:v>
                </c:pt>
                <c:pt idx="14869">
                  <c:v>42190.901111111096</c:v>
                </c:pt>
                <c:pt idx="14870">
                  <c:v>42190.901805555557</c:v>
                </c:pt>
                <c:pt idx="14871">
                  <c:v>42190.902500000011</c:v>
                </c:pt>
                <c:pt idx="14872">
                  <c:v>42190.903194444443</c:v>
                </c:pt>
                <c:pt idx="14873">
                  <c:v>42190.90388888889</c:v>
                </c:pt>
                <c:pt idx="14874">
                  <c:v>42190.904583333337</c:v>
                </c:pt>
                <c:pt idx="14875">
                  <c:v>42190.905277777783</c:v>
                </c:pt>
                <c:pt idx="14876">
                  <c:v>42190.905972222223</c:v>
                </c:pt>
                <c:pt idx="14877">
                  <c:v>42190.906666666655</c:v>
                </c:pt>
                <c:pt idx="14878">
                  <c:v>42190.907361111094</c:v>
                </c:pt>
                <c:pt idx="14879">
                  <c:v>42190.908055555563</c:v>
                </c:pt>
                <c:pt idx="14880">
                  <c:v>42190.908750000002</c:v>
                </c:pt>
                <c:pt idx="14881">
                  <c:v>42190.909444444442</c:v>
                </c:pt>
                <c:pt idx="14882">
                  <c:v>42190.910138888903</c:v>
                </c:pt>
                <c:pt idx="14883">
                  <c:v>42190.910833333342</c:v>
                </c:pt>
                <c:pt idx="14884">
                  <c:v>42190.911527777782</c:v>
                </c:pt>
                <c:pt idx="14885">
                  <c:v>42190.912222222236</c:v>
                </c:pt>
                <c:pt idx="14886">
                  <c:v>42190.912916666668</c:v>
                </c:pt>
                <c:pt idx="14887">
                  <c:v>42190.913611111115</c:v>
                </c:pt>
                <c:pt idx="14888">
                  <c:v>42190.914305555561</c:v>
                </c:pt>
                <c:pt idx="14889">
                  <c:v>42190.915000000001</c:v>
                </c:pt>
                <c:pt idx="14890">
                  <c:v>42190.915694444469</c:v>
                </c:pt>
                <c:pt idx="14891">
                  <c:v>42190.916388888902</c:v>
                </c:pt>
                <c:pt idx="14892">
                  <c:v>42190.917083333334</c:v>
                </c:pt>
                <c:pt idx="14893">
                  <c:v>42190.91777777778</c:v>
                </c:pt>
                <c:pt idx="14894">
                  <c:v>42190.918472222234</c:v>
                </c:pt>
                <c:pt idx="14895">
                  <c:v>42190.919166666652</c:v>
                </c:pt>
                <c:pt idx="14896">
                  <c:v>42190.919861111106</c:v>
                </c:pt>
                <c:pt idx="14897">
                  <c:v>42190.920555555553</c:v>
                </c:pt>
                <c:pt idx="14898">
                  <c:v>42190.921249999999</c:v>
                </c:pt>
                <c:pt idx="14899">
                  <c:v>42190.921944444446</c:v>
                </c:pt>
                <c:pt idx="14900">
                  <c:v>42190.922638888893</c:v>
                </c:pt>
                <c:pt idx="14901">
                  <c:v>42190.923333333325</c:v>
                </c:pt>
                <c:pt idx="14902">
                  <c:v>42190.924027777779</c:v>
                </c:pt>
                <c:pt idx="14903">
                  <c:v>42190.924722222226</c:v>
                </c:pt>
                <c:pt idx="14904">
                  <c:v>42190.925416666651</c:v>
                </c:pt>
                <c:pt idx="14905">
                  <c:v>42190.926111111105</c:v>
                </c:pt>
                <c:pt idx="14906">
                  <c:v>42190.926805555559</c:v>
                </c:pt>
                <c:pt idx="14907">
                  <c:v>42190.927499999998</c:v>
                </c:pt>
                <c:pt idx="14908">
                  <c:v>42190.928194444459</c:v>
                </c:pt>
                <c:pt idx="14909">
                  <c:v>42190.928888888891</c:v>
                </c:pt>
                <c:pt idx="14910">
                  <c:v>42190.929583333324</c:v>
                </c:pt>
                <c:pt idx="14911">
                  <c:v>42190.930277777792</c:v>
                </c:pt>
                <c:pt idx="14912">
                  <c:v>42190.930972222232</c:v>
                </c:pt>
                <c:pt idx="14913">
                  <c:v>42190.931666666649</c:v>
                </c:pt>
                <c:pt idx="14914">
                  <c:v>42190.932361111096</c:v>
                </c:pt>
                <c:pt idx="14915">
                  <c:v>42190.933055555557</c:v>
                </c:pt>
                <c:pt idx="14916">
                  <c:v>42190.933749999997</c:v>
                </c:pt>
                <c:pt idx="14917">
                  <c:v>42190.934444444443</c:v>
                </c:pt>
                <c:pt idx="14918">
                  <c:v>42190.93513888889</c:v>
                </c:pt>
                <c:pt idx="14919">
                  <c:v>42190.935833333337</c:v>
                </c:pt>
                <c:pt idx="14920">
                  <c:v>42190.936527777783</c:v>
                </c:pt>
                <c:pt idx="14921">
                  <c:v>42190.937222222223</c:v>
                </c:pt>
                <c:pt idx="14922">
                  <c:v>42190.937916666655</c:v>
                </c:pt>
                <c:pt idx="14923">
                  <c:v>42190.938611111109</c:v>
                </c:pt>
                <c:pt idx="14924">
                  <c:v>42190.939305555556</c:v>
                </c:pt>
                <c:pt idx="14925">
                  <c:v>42190.94</c:v>
                </c:pt>
                <c:pt idx="14926">
                  <c:v>42190.940694444456</c:v>
                </c:pt>
                <c:pt idx="14927">
                  <c:v>42190.941388888888</c:v>
                </c:pt>
                <c:pt idx="14928">
                  <c:v>42190.942083333335</c:v>
                </c:pt>
                <c:pt idx="14929">
                  <c:v>42190.942777777782</c:v>
                </c:pt>
                <c:pt idx="14930">
                  <c:v>42190.943472222221</c:v>
                </c:pt>
                <c:pt idx="14931">
                  <c:v>42190.944166666653</c:v>
                </c:pt>
                <c:pt idx="14932">
                  <c:v>42190.944861111115</c:v>
                </c:pt>
                <c:pt idx="14933">
                  <c:v>42190.945555555561</c:v>
                </c:pt>
                <c:pt idx="14934">
                  <c:v>42190.946250000015</c:v>
                </c:pt>
                <c:pt idx="14935">
                  <c:v>42190.946944444469</c:v>
                </c:pt>
                <c:pt idx="14936">
                  <c:v>42190.947638888902</c:v>
                </c:pt>
                <c:pt idx="14937">
                  <c:v>42190.948333333341</c:v>
                </c:pt>
                <c:pt idx="14938">
                  <c:v>42190.94902777778</c:v>
                </c:pt>
                <c:pt idx="14939">
                  <c:v>42190.94972222222</c:v>
                </c:pt>
                <c:pt idx="14940">
                  <c:v>42190.950416666667</c:v>
                </c:pt>
                <c:pt idx="14941">
                  <c:v>42190.951111111106</c:v>
                </c:pt>
                <c:pt idx="14942">
                  <c:v>42190.951805555553</c:v>
                </c:pt>
                <c:pt idx="14943">
                  <c:v>42190.952500000014</c:v>
                </c:pt>
                <c:pt idx="14944">
                  <c:v>42190.953194444461</c:v>
                </c:pt>
                <c:pt idx="14945">
                  <c:v>42190.953888888893</c:v>
                </c:pt>
                <c:pt idx="14946">
                  <c:v>42190.954583333332</c:v>
                </c:pt>
                <c:pt idx="14947">
                  <c:v>42190.955277777794</c:v>
                </c:pt>
                <c:pt idx="14948">
                  <c:v>42190.955972222233</c:v>
                </c:pt>
                <c:pt idx="14949">
                  <c:v>42190.956666666665</c:v>
                </c:pt>
                <c:pt idx="14950">
                  <c:v>42190.957361111105</c:v>
                </c:pt>
                <c:pt idx="14951">
                  <c:v>42190.958055555573</c:v>
                </c:pt>
                <c:pt idx="14952">
                  <c:v>42190.958750000013</c:v>
                </c:pt>
                <c:pt idx="14953">
                  <c:v>42190.959444444459</c:v>
                </c:pt>
                <c:pt idx="14954">
                  <c:v>42190.960138888891</c:v>
                </c:pt>
                <c:pt idx="14955">
                  <c:v>42190.960833333331</c:v>
                </c:pt>
                <c:pt idx="14956">
                  <c:v>42190.961527777778</c:v>
                </c:pt>
                <c:pt idx="14957">
                  <c:v>42190.962222222232</c:v>
                </c:pt>
                <c:pt idx="14958">
                  <c:v>42190.962916666664</c:v>
                </c:pt>
                <c:pt idx="14959">
                  <c:v>42190.963611111096</c:v>
                </c:pt>
                <c:pt idx="14960">
                  <c:v>42190.964305555557</c:v>
                </c:pt>
                <c:pt idx="14961">
                  <c:v>42190.965000000004</c:v>
                </c:pt>
                <c:pt idx="14962">
                  <c:v>42190.965694444443</c:v>
                </c:pt>
                <c:pt idx="14963">
                  <c:v>42190.96638888889</c:v>
                </c:pt>
                <c:pt idx="14964">
                  <c:v>42190.967083333322</c:v>
                </c:pt>
                <c:pt idx="14965">
                  <c:v>42190.967777777776</c:v>
                </c:pt>
                <c:pt idx="14966">
                  <c:v>42190.968472222223</c:v>
                </c:pt>
                <c:pt idx="14967">
                  <c:v>42190.969166666648</c:v>
                </c:pt>
                <c:pt idx="14968">
                  <c:v>42190.969861111094</c:v>
                </c:pt>
                <c:pt idx="14969">
                  <c:v>42190.970555555563</c:v>
                </c:pt>
                <c:pt idx="14970">
                  <c:v>42190.971250000002</c:v>
                </c:pt>
                <c:pt idx="14971">
                  <c:v>42190.971944444442</c:v>
                </c:pt>
                <c:pt idx="14972">
                  <c:v>42190.972638888903</c:v>
                </c:pt>
                <c:pt idx="14973">
                  <c:v>42190.973333333335</c:v>
                </c:pt>
                <c:pt idx="14974">
                  <c:v>42190.974027777782</c:v>
                </c:pt>
                <c:pt idx="14975">
                  <c:v>42190.974722222221</c:v>
                </c:pt>
                <c:pt idx="14976">
                  <c:v>42190.975416666653</c:v>
                </c:pt>
                <c:pt idx="14977">
                  <c:v>42190.976111111115</c:v>
                </c:pt>
                <c:pt idx="14978">
                  <c:v>42190.976805555561</c:v>
                </c:pt>
                <c:pt idx="14979">
                  <c:v>42190.977500000001</c:v>
                </c:pt>
                <c:pt idx="14980">
                  <c:v>42190.978194444469</c:v>
                </c:pt>
                <c:pt idx="14981">
                  <c:v>42190.978888888902</c:v>
                </c:pt>
                <c:pt idx="14982">
                  <c:v>42190.979583333334</c:v>
                </c:pt>
                <c:pt idx="14983">
                  <c:v>42190.980277777795</c:v>
                </c:pt>
                <c:pt idx="14984">
                  <c:v>42190.980972222234</c:v>
                </c:pt>
                <c:pt idx="14985">
                  <c:v>42190.981666666652</c:v>
                </c:pt>
                <c:pt idx="14986">
                  <c:v>42190.982361111106</c:v>
                </c:pt>
                <c:pt idx="14987">
                  <c:v>42190.983055555553</c:v>
                </c:pt>
                <c:pt idx="14988">
                  <c:v>42190.983749999999</c:v>
                </c:pt>
                <c:pt idx="14989">
                  <c:v>42190.984444444461</c:v>
                </c:pt>
                <c:pt idx="14990">
                  <c:v>42190.985138888893</c:v>
                </c:pt>
                <c:pt idx="14991">
                  <c:v>42190.985833333332</c:v>
                </c:pt>
                <c:pt idx="14992">
                  <c:v>42190.986527777794</c:v>
                </c:pt>
                <c:pt idx="14993">
                  <c:v>42190.987222222233</c:v>
                </c:pt>
                <c:pt idx="14994">
                  <c:v>42190.987916666665</c:v>
                </c:pt>
                <c:pt idx="14995">
                  <c:v>42190.988611111112</c:v>
                </c:pt>
                <c:pt idx="14996">
                  <c:v>42190.989305555559</c:v>
                </c:pt>
                <c:pt idx="14997">
                  <c:v>42190.99</c:v>
                </c:pt>
                <c:pt idx="14998">
                  <c:v>42190.990694444459</c:v>
                </c:pt>
                <c:pt idx="14999">
                  <c:v>42190.991388888884</c:v>
                </c:pt>
                <c:pt idx="15000">
                  <c:v>42190.992083333324</c:v>
                </c:pt>
                <c:pt idx="15001">
                  <c:v>42190.992777777778</c:v>
                </c:pt>
                <c:pt idx="15002">
                  <c:v>42190.993472222224</c:v>
                </c:pt>
                <c:pt idx="15003">
                  <c:v>42190.994166666649</c:v>
                </c:pt>
                <c:pt idx="15004">
                  <c:v>42190.994861111096</c:v>
                </c:pt>
                <c:pt idx="15005">
                  <c:v>42190.995555555557</c:v>
                </c:pt>
                <c:pt idx="15006">
                  <c:v>42190.996250000011</c:v>
                </c:pt>
                <c:pt idx="15007">
                  <c:v>42190.996944444443</c:v>
                </c:pt>
                <c:pt idx="15008">
                  <c:v>42190.99763888889</c:v>
                </c:pt>
                <c:pt idx="15009">
                  <c:v>42190.998333333337</c:v>
                </c:pt>
                <c:pt idx="15010">
                  <c:v>42190.999027777776</c:v>
                </c:pt>
                <c:pt idx="15011">
                  <c:v>42190.999722222208</c:v>
                </c:pt>
                <c:pt idx="15012">
                  <c:v>42191.000416666655</c:v>
                </c:pt>
                <c:pt idx="15013">
                  <c:v>42191.001111111094</c:v>
                </c:pt>
                <c:pt idx="15014">
                  <c:v>42191.001805555556</c:v>
                </c:pt>
                <c:pt idx="15015">
                  <c:v>42191.002500000002</c:v>
                </c:pt>
                <c:pt idx="15016">
                  <c:v>42191.003194444442</c:v>
                </c:pt>
                <c:pt idx="15017">
                  <c:v>42191.003888888888</c:v>
                </c:pt>
                <c:pt idx="15018">
                  <c:v>42191.004583333335</c:v>
                </c:pt>
                <c:pt idx="15019">
                  <c:v>42191.005277777782</c:v>
                </c:pt>
                <c:pt idx="15020">
                  <c:v>42191.005972222221</c:v>
                </c:pt>
                <c:pt idx="15021">
                  <c:v>42191.006666666653</c:v>
                </c:pt>
                <c:pt idx="15022">
                  <c:v>42191.0073611111</c:v>
                </c:pt>
                <c:pt idx="15023">
                  <c:v>42191.008055555561</c:v>
                </c:pt>
                <c:pt idx="15024">
                  <c:v>42191.008750000001</c:v>
                </c:pt>
                <c:pt idx="15025">
                  <c:v>42191.009444444448</c:v>
                </c:pt>
                <c:pt idx="15026">
                  <c:v>42191.010138888902</c:v>
                </c:pt>
                <c:pt idx="15027">
                  <c:v>42191.010833333341</c:v>
                </c:pt>
                <c:pt idx="15028">
                  <c:v>42191.01152777778</c:v>
                </c:pt>
                <c:pt idx="15029">
                  <c:v>42191.012222222234</c:v>
                </c:pt>
                <c:pt idx="15030">
                  <c:v>42191.012916666667</c:v>
                </c:pt>
                <c:pt idx="15031">
                  <c:v>42191.013611111106</c:v>
                </c:pt>
                <c:pt idx="15032">
                  <c:v>42191.014305555553</c:v>
                </c:pt>
                <c:pt idx="15033">
                  <c:v>42191.015000000007</c:v>
                </c:pt>
                <c:pt idx="15034">
                  <c:v>42191.015694444461</c:v>
                </c:pt>
                <c:pt idx="15035">
                  <c:v>42191.016388888893</c:v>
                </c:pt>
                <c:pt idx="15036">
                  <c:v>42191.017083333325</c:v>
                </c:pt>
                <c:pt idx="15037">
                  <c:v>42191.017777777779</c:v>
                </c:pt>
                <c:pt idx="15038">
                  <c:v>42191.018472222233</c:v>
                </c:pt>
                <c:pt idx="15039">
                  <c:v>42191.019166666651</c:v>
                </c:pt>
                <c:pt idx="15040">
                  <c:v>42191.019861111105</c:v>
                </c:pt>
                <c:pt idx="15041">
                  <c:v>42191.020555555559</c:v>
                </c:pt>
                <c:pt idx="15042">
                  <c:v>42191.021249999998</c:v>
                </c:pt>
                <c:pt idx="15043">
                  <c:v>42191.021944444445</c:v>
                </c:pt>
                <c:pt idx="15044">
                  <c:v>42191.022638888891</c:v>
                </c:pt>
                <c:pt idx="15045">
                  <c:v>42191.023333333324</c:v>
                </c:pt>
                <c:pt idx="15046">
                  <c:v>42191.024027777778</c:v>
                </c:pt>
                <c:pt idx="15047">
                  <c:v>42191.024722222224</c:v>
                </c:pt>
                <c:pt idx="15048">
                  <c:v>42191.025416666649</c:v>
                </c:pt>
                <c:pt idx="15049">
                  <c:v>42191.026111111096</c:v>
                </c:pt>
                <c:pt idx="15050">
                  <c:v>42191.026805555557</c:v>
                </c:pt>
                <c:pt idx="15051">
                  <c:v>42191.027499999997</c:v>
                </c:pt>
                <c:pt idx="15052">
                  <c:v>42191.028194444443</c:v>
                </c:pt>
                <c:pt idx="15053">
                  <c:v>42191.02888888889</c:v>
                </c:pt>
                <c:pt idx="15054">
                  <c:v>42191.029583333322</c:v>
                </c:pt>
                <c:pt idx="15055">
                  <c:v>42191.030277777783</c:v>
                </c:pt>
                <c:pt idx="15056">
                  <c:v>42191.030972222223</c:v>
                </c:pt>
                <c:pt idx="15057">
                  <c:v>42191.031666666648</c:v>
                </c:pt>
                <c:pt idx="15058">
                  <c:v>42191.032361111094</c:v>
                </c:pt>
                <c:pt idx="15059">
                  <c:v>42191.033055555556</c:v>
                </c:pt>
                <c:pt idx="15060">
                  <c:v>42191.033749999995</c:v>
                </c:pt>
                <c:pt idx="15061">
                  <c:v>42191.034444444442</c:v>
                </c:pt>
                <c:pt idx="15062">
                  <c:v>42191.035138888888</c:v>
                </c:pt>
                <c:pt idx="15063">
                  <c:v>42191.035833333335</c:v>
                </c:pt>
                <c:pt idx="15064">
                  <c:v>42191.036527777782</c:v>
                </c:pt>
                <c:pt idx="15065">
                  <c:v>42191.037222222221</c:v>
                </c:pt>
                <c:pt idx="15066">
                  <c:v>42191.037916666653</c:v>
                </c:pt>
                <c:pt idx="15067">
                  <c:v>42191.038611111115</c:v>
                </c:pt>
                <c:pt idx="15068">
                  <c:v>42191.039305555554</c:v>
                </c:pt>
                <c:pt idx="15069">
                  <c:v>42191.040000000001</c:v>
                </c:pt>
                <c:pt idx="15070">
                  <c:v>42191.040694444469</c:v>
                </c:pt>
                <c:pt idx="15071">
                  <c:v>42191.041388888887</c:v>
                </c:pt>
                <c:pt idx="15072">
                  <c:v>42191.042083333334</c:v>
                </c:pt>
                <c:pt idx="15073">
                  <c:v>42191.04277777778</c:v>
                </c:pt>
                <c:pt idx="15074">
                  <c:v>42191.04347222222</c:v>
                </c:pt>
                <c:pt idx="15075">
                  <c:v>42191.044166666652</c:v>
                </c:pt>
                <c:pt idx="15076">
                  <c:v>42191.044861111106</c:v>
                </c:pt>
                <c:pt idx="15077">
                  <c:v>42191.045555555553</c:v>
                </c:pt>
                <c:pt idx="15078">
                  <c:v>42191.046250000014</c:v>
                </c:pt>
                <c:pt idx="15079">
                  <c:v>42191.046944444461</c:v>
                </c:pt>
                <c:pt idx="15080">
                  <c:v>42191.047638888893</c:v>
                </c:pt>
                <c:pt idx="15081">
                  <c:v>42191.048333333332</c:v>
                </c:pt>
                <c:pt idx="15082">
                  <c:v>42191.049027777779</c:v>
                </c:pt>
                <c:pt idx="15083">
                  <c:v>42191.049722222226</c:v>
                </c:pt>
                <c:pt idx="15084">
                  <c:v>42191.050416666665</c:v>
                </c:pt>
                <c:pt idx="15085">
                  <c:v>42191.051111111105</c:v>
                </c:pt>
                <c:pt idx="15086">
                  <c:v>42191.051805555559</c:v>
                </c:pt>
                <c:pt idx="15087">
                  <c:v>42191.052500000013</c:v>
                </c:pt>
                <c:pt idx="15088">
                  <c:v>42191.053194444459</c:v>
                </c:pt>
                <c:pt idx="15089">
                  <c:v>42191.053888888891</c:v>
                </c:pt>
                <c:pt idx="15090">
                  <c:v>42191.054583333331</c:v>
                </c:pt>
                <c:pt idx="15091">
                  <c:v>42191.055277777792</c:v>
                </c:pt>
                <c:pt idx="15092">
                  <c:v>42191.055972222232</c:v>
                </c:pt>
                <c:pt idx="15093">
                  <c:v>42191.056666666664</c:v>
                </c:pt>
                <c:pt idx="15094">
                  <c:v>42191.057361111096</c:v>
                </c:pt>
                <c:pt idx="15095">
                  <c:v>42191.058055555572</c:v>
                </c:pt>
                <c:pt idx="15096">
                  <c:v>42191.058750000011</c:v>
                </c:pt>
                <c:pt idx="15097">
                  <c:v>42191.059444444443</c:v>
                </c:pt>
                <c:pt idx="15098">
                  <c:v>42191.06013888889</c:v>
                </c:pt>
                <c:pt idx="15099">
                  <c:v>42191.060833333337</c:v>
                </c:pt>
                <c:pt idx="15100">
                  <c:v>42191.061527777776</c:v>
                </c:pt>
                <c:pt idx="15101">
                  <c:v>42191.062222222223</c:v>
                </c:pt>
                <c:pt idx="15102">
                  <c:v>42191.062916666655</c:v>
                </c:pt>
                <c:pt idx="15103">
                  <c:v>42191.063611111094</c:v>
                </c:pt>
                <c:pt idx="15104">
                  <c:v>42191.064305555556</c:v>
                </c:pt>
                <c:pt idx="15105">
                  <c:v>42191.065000000002</c:v>
                </c:pt>
                <c:pt idx="15106">
                  <c:v>42191.065694444442</c:v>
                </c:pt>
                <c:pt idx="15107">
                  <c:v>42191.066388888888</c:v>
                </c:pt>
                <c:pt idx="15108">
                  <c:v>42191.067083333321</c:v>
                </c:pt>
                <c:pt idx="15109">
                  <c:v>42191.067777777775</c:v>
                </c:pt>
                <c:pt idx="15110">
                  <c:v>42191.068472222221</c:v>
                </c:pt>
                <c:pt idx="15111">
                  <c:v>42191.069166666639</c:v>
                </c:pt>
                <c:pt idx="15112">
                  <c:v>42191.0698611111</c:v>
                </c:pt>
                <c:pt idx="15113">
                  <c:v>42191.070555555561</c:v>
                </c:pt>
                <c:pt idx="15114">
                  <c:v>42191.071250000001</c:v>
                </c:pt>
                <c:pt idx="15115">
                  <c:v>42191.071944444448</c:v>
                </c:pt>
                <c:pt idx="15116">
                  <c:v>42191.072638888902</c:v>
                </c:pt>
                <c:pt idx="15117">
                  <c:v>42191.073333333334</c:v>
                </c:pt>
                <c:pt idx="15118">
                  <c:v>42191.07402777778</c:v>
                </c:pt>
                <c:pt idx="15119">
                  <c:v>42191.07472222222</c:v>
                </c:pt>
                <c:pt idx="15120">
                  <c:v>42191.075416666652</c:v>
                </c:pt>
                <c:pt idx="15121">
                  <c:v>42191.076111111106</c:v>
                </c:pt>
                <c:pt idx="15122">
                  <c:v>42191.076805555553</c:v>
                </c:pt>
                <c:pt idx="15123">
                  <c:v>42191.077499999999</c:v>
                </c:pt>
                <c:pt idx="15124">
                  <c:v>42191.078194444461</c:v>
                </c:pt>
                <c:pt idx="15125">
                  <c:v>42191.078888888893</c:v>
                </c:pt>
                <c:pt idx="15126">
                  <c:v>42191.079583333325</c:v>
                </c:pt>
                <c:pt idx="15127">
                  <c:v>42191.080277777794</c:v>
                </c:pt>
                <c:pt idx="15128">
                  <c:v>42191.080972222233</c:v>
                </c:pt>
                <c:pt idx="15129">
                  <c:v>42191.081666666651</c:v>
                </c:pt>
                <c:pt idx="15130">
                  <c:v>42191.082361111105</c:v>
                </c:pt>
                <c:pt idx="15131">
                  <c:v>42191.083055555559</c:v>
                </c:pt>
                <c:pt idx="15132">
                  <c:v>42191.083749999998</c:v>
                </c:pt>
                <c:pt idx="15133">
                  <c:v>42191.084444444459</c:v>
                </c:pt>
                <c:pt idx="15134">
                  <c:v>42191.085138888891</c:v>
                </c:pt>
                <c:pt idx="15135">
                  <c:v>42191.085833333331</c:v>
                </c:pt>
                <c:pt idx="15136">
                  <c:v>42191.086527777792</c:v>
                </c:pt>
                <c:pt idx="15137">
                  <c:v>42191.087222222232</c:v>
                </c:pt>
                <c:pt idx="15138">
                  <c:v>42191.087916666664</c:v>
                </c:pt>
                <c:pt idx="15139">
                  <c:v>42191.08861111111</c:v>
                </c:pt>
                <c:pt idx="15140">
                  <c:v>42191.089305555557</c:v>
                </c:pt>
                <c:pt idx="15141">
                  <c:v>42191.09</c:v>
                </c:pt>
                <c:pt idx="15142">
                  <c:v>42191.090694444443</c:v>
                </c:pt>
                <c:pt idx="15143">
                  <c:v>42191.091388888875</c:v>
                </c:pt>
                <c:pt idx="15144">
                  <c:v>42191.092083333322</c:v>
                </c:pt>
                <c:pt idx="15145">
                  <c:v>42191.092777777776</c:v>
                </c:pt>
                <c:pt idx="15146">
                  <c:v>42191.093472222208</c:v>
                </c:pt>
                <c:pt idx="15147">
                  <c:v>42191.094166666648</c:v>
                </c:pt>
                <c:pt idx="15148">
                  <c:v>42191.094861111094</c:v>
                </c:pt>
                <c:pt idx="15149">
                  <c:v>42191.095555555556</c:v>
                </c:pt>
                <c:pt idx="15150">
                  <c:v>42191.096250000002</c:v>
                </c:pt>
                <c:pt idx="15151">
                  <c:v>42191.096944444442</c:v>
                </c:pt>
                <c:pt idx="15152">
                  <c:v>42191.097638888888</c:v>
                </c:pt>
                <c:pt idx="15153">
                  <c:v>42191.098333333335</c:v>
                </c:pt>
                <c:pt idx="15154">
                  <c:v>42191.099027777775</c:v>
                </c:pt>
                <c:pt idx="15155">
                  <c:v>42191.099722222207</c:v>
                </c:pt>
                <c:pt idx="15156">
                  <c:v>42191.100416666653</c:v>
                </c:pt>
                <c:pt idx="15157">
                  <c:v>42191.1011111111</c:v>
                </c:pt>
                <c:pt idx="15158">
                  <c:v>42191.101805555554</c:v>
                </c:pt>
                <c:pt idx="15159">
                  <c:v>42191.102500000001</c:v>
                </c:pt>
                <c:pt idx="15160">
                  <c:v>42191.103194444448</c:v>
                </c:pt>
                <c:pt idx="15161">
                  <c:v>42191.103888888887</c:v>
                </c:pt>
                <c:pt idx="15162">
                  <c:v>42191.104583333334</c:v>
                </c:pt>
                <c:pt idx="15163">
                  <c:v>42191.10527777778</c:v>
                </c:pt>
                <c:pt idx="15164">
                  <c:v>42191.10597222222</c:v>
                </c:pt>
                <c:pt idx="15165">
                  <c:v>42191.106666666652</c:v>
                </c:pt>
                <c:pt idx="15166">
                  <c:v>42191.107361111084</c:v>
                </c:pt>
                <c:pt idx="15167">
                  <c:v>42191.108055555553</c:v>
                </c:pt>
                <c:pt idx="15168">
                  <c:v>42191.108749999999</c:v>
                </c:pt>
                <c:pt idx="15169">
                  <c:v>42191.109444444446</c:v>
                </c:pt>
                <c:pt idx="15170">
                  <c:v>42191.110138888893</c:v>
                </c:pt>
                <c:pt idx="15171">
                  <c:v>42191.110833333332</c:v>
                </c:pt>
                <c:pt idx="15172">
                  <c:v>42191.111527777779</c:v>
                </c:pt>
                <c:pt idx="15173">
                  <c:v>42191.112222222233</c:v>
                </c:pt>
                <c:pt idx="15174">
                  <c:v>42191.112916666665</c:v>
                </c:pt>
                <c:pt idx="15175">
                  <c:v>42191.113611111105</c:v>
                </c:pt>
                <c:pt idx="15176">
                  <c:v>42191.114305555559</c:v>
                </c:pt>
                <c:pt idx="15177">
                  <c:v>42191.115000000005</c:v>
                </c:pt>
                <c:pt idx="15178">
                  <c:v>42191.115694444459</c:v>
                </c:pt>
                <c:pt idx="15179">
                  <c:v>42191.116388888891</c:v>
                </c:pt>
                <c:pt idx="15180">
                  <c:v>42191.117083333324</c:v>
                </c:pt>
                <c:pt idx="15181">
                  <c:v>42191.117777777778</c:v>
                </c:pt>
                <c:pt idx="15182">
                  <c:v>42191.118472222232</c:v>
                </c:pt>
                <c:pt idx="15183">
                  <c:v>42191.119166666649</c:v>
                </c:pt>
                <c:pt idx="15184">
                  <c:v>42191.119861111096</c:v>
                </c:pt>
                <c:pt idx="15185">
                  <c:v>42191.120555555557</c:v>
                </c:pt>
                <c:pt idx="15186">
                  <c:v>42191.121249999997</c:v>
                </c:pt>
                <c:pt idx="15187">
                  <c:v>42191.121944444436</c:v>
                </c:pt>
                <c:pt idx="15188">
                  <c:v>42191.12263888889</c:v>
                </c:pt>
                <c:pt idx="15189">
                  <c:v>42191.123333333322</c:v>
                </c:pt>
                <c:pt idx="15190">
                  <c:v>42191.124027777776</c:v>
                </c:pt>
                <c:pt idx="15191">
                  <c:v>42191.124722222208</c:v>
                </c:pt>
                <c:pt idx="15192">
                  <c:v>42191.125416666648</c:v>
                </c:pt>
                <c:pt idx="15193">
                  <c:v>42191.126111111094</c:v>
                </c:pt>
                <c:pt idx="15194">
                  <c:v>42191.126805555556</c:v>
                </c:pt>
                <c:pt idx="15195">
                  <c:v>42191.127499999995</c:v>
                </c:pt>
                <c:pt idx="15196">
                  <c:v>42191.128194444442</c:v>
                </c:pt>
                <c:pt idx="15197">
                  <c:v>42191.128888888888</c:v>
                </c:pt>
                <c:pt idx="15198">
                  <c:v>42191.129583333321</c:v>
                </c:pt>
                <c:pt idx="15199">
                  <c:v>42191.130277777782</c:v>
                </c:pt>
                <c:pt idx="15200">
                  <c:v>42191.130972222221</c:v>
                </c:pt>
                <c:pt idx="15201">
                  <c:v>42191.131666666639</c:v>
                </c:pt>
                <c:pt idx="15202">
                  <c:v>42191.1323611111</c:v>
                </c:pt>
                <c:pt idx="15203">
                  <c:v>42191.133055555554</c:v>
                </c:pt>
                <c:pt idx="15204">
                  <c:v>42191.133749999994</c:v>
                </c:pt>
                <c:pt idx="15205">
                  <c:v>42191.134444444448</c:v>
                </c:pt>
                <c:pt idx="15206">
                  <c:v>42191.135138888887</c:v>
                </c:pt>
                <c:pt idx="15207">
                  <c:v>42191.135833333334</c:v>
                </c:pt>
                <c:pt idx="15208">
                  <c:v>42191.13652777778</c:v>
                </c:pt>
                <c:pt idx="15209">
                  <c:v>42191.13722222222</c:v>
                </c:pt>
                <c:pt idx="15210">
                  <c:v>42191.137916666652</c:v>
                </c:pt>
                <c:pt idx="15211">
                  <c:v>42191.138611111106</c:v>
                </c:pt>
                <c:pt idx="15212">
                  <c:v>42191.139305555538</c:v>
                </c:pt>
                <c:pt idx="15213">
                  <c:v>42191.14</c:v>
                </c:pt>
                <c:pt idx="15214">
                  <c:v>42191.140694444461</c:v>
                </c:pt>
                <c:pt idx="15215">
                  <c:v>42191.141388888886</c:v>
                </c:pt>
                <c:pt idx="15216">
                  <c:v>42191.142083333325</c:v>
                </c:pt>
                <c:pt idx="15217">
                  <c:v>42191.142777777779</c:v>
                </c:pt>
                <c:pt idx="15218">
                  <c:v>42191.143472222226</c:v>
                </c:pt>
                <c:pt idx="15219">
                  <c:v>42191.144166666651</c:v>
                </c:pt>
                <c:pt idx="15220">
                  <c:v>42191.144861111105</c:v>
                </c:pt>
                <c:pt idx="15221">
                  <c:v>42191.145555555559</c:v>
                </c:pt>
                <c:pt idx="15222">
                  <c:v>42191.146250000013</c:v>
                </c:pt>
                <c:pt idx="15223">
                  <c:v>42191.146944444459</c:v>
                </c:pt>
                <c:pt idx="15224">
                  <c:v>42191.147638888891</c:v>
                </c:pt>
                <c:pt idx="15225">
                  <c:v>42191.148333333331</c:v>
                </c:pt>
                <c:pt idx="15226">
                  <c:v>42191.149027777778</c:v>
                </c:pt>
                <c:pt idx="15227">
                  <c:v>42191.149722222224</c:v>
                </c:pt>
                <c:pt idx="15228">
                  <c:v>42191.150416666664</c:v>
                </c:pt>
                <c:pt idx="15229">
                  <c:v>42191.151111111096</c:v>
                </c:pt>
                <c:pt idx="15230">
                  <c:v>42191.151805555557</c:v>
                </c:pt>
                <c:pt idx="15231">
                  <c:v>42191.152500000011</c:v>
                </c:pt>
                <c:pt idx="15232">
                  <c:v>42191.153194444443</c:v>
                </c:pt>
                <c:pt idx="15233">
                  <c:v>42191.15388888889</c:v>
                </c:pt>
                <c:pt idx="15234">
                  <c:v>42191.154583333337</c:v>
                </c:pt>
                <c:pt idx="15235">
                  <c:v>42191.155277777783</c:v>
                </c:pt>
                <c:pt idx="15236">
                  <c:v>42191.155972222223</c:v>
                </c:pt>
                <c:pt idx="15237">
                  <c:v>42191.156666666655</c:v>
                </c:pt>
                <c:pt idx="15238">
                  <c:v>42191.157361111094</c:v>
                </c:pt>
                <c:pt idx="15239">
                  <c:v>42191.158055555563</c:v>
                </c:pt>
                <c:pt idx="15240">
                  <c:v>42191.158750000002</c:v>
                </c:pt>
                <c:pt idx="15241">
                  <c:v>42191.159444444442</c:v>
                </c:pt>
                <c:pt idx="15242">
                  <c:v>42191.160138888888</c:v>
                </c:pt>
                <c:pt idx="15243">
                  <c:v>42191.160833333335</c:v>
                </c:pt>
                <c:pt idx="15244">
                  <c:v>42191.161527777775</c:v>
                </c:pt>
                <c:pt idx="15245">
                  <c:v>42191.162222222221</c:v>
                </c:pt>
                <c:pt idx="15246">
                  <c:v>42191.162916666653</c:v>
                </c:pt>
                <c:pt idx="15247">
                  <c:v>42191.1636111111</c:v>
                </c:pt>
                <c:pt idx="15248">
                  <c:v>42191.164305555554</c:v>
                </c:pt>
                <c:pt idx="15249">
                  <c:v>42191.165000000001</c:v>
                </c:pt>
                <c:pt idx="15250">
                  <c:v>42191.165694444448</c:v>
                </c:pt>
                <c:pt idx="15251">
                  <c:v>42191.166388888887</c:v>
                </c:pt>
                <c:pt idx="15252">
                  <c:v>42191.167083333319</c:v>
                </c:pt>
                <c:pt idx="15253">
                  <c:v>42191.167777777766</c:v>
                </c:pt>
                <c:pt idx="15254">
                  <c:v>42191.16847222222</c:v>
                </c:pt>
                <c:pt idx="15255">
                  <c:v>42191.169166666637</c:v>
                </c:pt>
                <c:pt idx="15256">
                  <c:v>42191.169861111084</c:v>
                </c:pt>
                <c:pt idx="15257">
                  <c:v>42191.170555555553</c:v>
                </c:pt>
                <c:pt idx="15258">
                  <c:v>42191.171249999999</c:v>
                </c:pt>
                <c:pt idx="15259">
                  <c:v>42191.171944444446</c:v>
                </c:pt>
                <c:pt idx="15260">
                  <c:v>42191.172638888893</c:v>
                </c:pt>
                <c:pt idx="15261">
                  <c:v>42191.173333333325</c:v>
                </c:pt>
                <c:pt idx="15262">
                  <c:v>42191.174027777779</c:v>
                </c:pt>
                <c:pt idx="15263">
                  <c:v>42191.174722222226</c:v>
                </c:pt>
                <c:pt idx="15264">
                  <c:v>42191.175416666651</c:v>
                </c:pt>
                <c:pt idx="15265">
                  <c:v>42191.176111111105</c:v>
                </c:pt>
                <c:pt idx="15266">
                  <c:v>42191.176805555559</c:v>
                </c:pt>
                <c:pt idx="15267">
                  <c:v>42191.177499999998</c:v>
                </c:pt>
                <c:pt idx="15268">
                  <c:v>42191.178194444459</c:v>
                </c:pt>
                <c:pt idx="15269">
                  <c:v>42191.178888888891</c:v>
                </c:pt>
                <c:pt idx="15270">
                  <c:v>42191.179583333324</c:v>
                </c:pt>
                <c:pt idx="15271">
                  <c:v>42191.180277777792</c:v>
                </c:pt>
                <c:pt idx="15272">
                  <c:v>42191.180972222232</c:v>
                </c:pt>
                <c:pt idx="15273">
                  <c:v>42191.181666666649</c:v>
                </c:pt>
                <c:pt idx="15274">
                  <c:v>42191.182361111096</c:v>
                </c:pt>
                <c:pt idx="15275">
                  <c:v>42191.183055555557</c:v>
                </c:pt>
                <c:pt idx="15276">
                  <c:v>42191.183749999997</c:v>
                </c:pt>
                <c:pt idx="15277">
                  <c:v>42191.184444444443</c:v>
                </c:pt>
                <c:pt idx="15278">
                  <c:v>42191.18513888889</c:v>
                </c:pt>
                <c:pt idx="15279">
                  <c:v>42191.185833333337</c:v>
                </c:pt>
                <c:pt idx="15280">
                  <c:v>42191.186527777783</c:v>
                </c:pt>
                <c:pt idx="15281">
                  <c:v>42191.187222222223</c:v>
                </c:pt>
                <c:pt idx="15282">
                  <c:v>42191.187916666655</c:v>
                </c:pt>
                <c:pt idx="15283">
                  <c:v>42191.188611111109</c:v>
                </c:pt>
                <c:pt idx="15284">
                  <c:v>42191.189305555556</c:v>
                </c:pt>
                <c:pt idx="15285">
                  <c:v>42191.19</c:v>
                </c:pt>
                <c:pt idx="15286">
                  <c:v>42191.190694444442</c:v>
                </c:pt>
                <c:pt idx="15287">
                  <c:v>42191.191388888874</c:v>
                </c:pt>
                <c:pt idx="15288">
                  <c:v>42191.192083333321</c:v>
                </c:pt>
                <c:pt idx="15289">
                  <c:v>42191.192777777775</c:v>
                </c:pt>
                <c:pt idx="15290">
                  <c:v>42191.193472222207</c:v>
                </c:pt>
                <c:pt idx="15291">
                  <c:v>42191.194166666639</c:v>
                </c:pt>
                <c:pt idx="15292">
                  <c:v>42191.1948611111</c:v>
                </c:pt>
                <c:pt idx="15293">
                  <c:v>42191.195555555554</c:v>
                </c:pt>
                <c:pt idx="15294">
                  <c:v>42191.196250000001</c:v>
                </c:pt>
                <c:pt idx="15295">
                  <c:v>42191.196944444448</c:v>
                </c:pt>
                <c:pt idx="15296">
                  <c:v>42191.197638888887</c:v>
                </c:pt>
                <c:pt idx="15297">
                  <c:v>42191.198333333334</c:v>
                </c:pt>
                <c:pt idx="15298">
                  <c:v>42191.199027777766</c:v>
                </c:pt>
                <c:pt idx="15299">
                  <c:v>42191.199722222198</c:v>
                </c:pt>
                <c:pt idx="15300">
                  <c:v>42191.200416666652</c:v>
                </c:pt>
                <c:pt idx="15301">
                  <c:v>42191.201111111084</c:v>
                </c:pt>
                <c:pt idx="15302">
                  <c:v>42191.201805555538</c:v>
                </c:pt>
                <c:pt idx="15303">
                  <c:v>42191.202499999999</c:v>
                </c:pt>
                <c:pt idx="15304">
                  <c:v>42191.203194444446</c:v>
                </c:pt>
                <c:pt idx="15305">
                  <c:v>42191.203888888886</c:v>
                </c:pt>
                <c:pt idx="15306">
                  <c:v>42191.204583333325</c:v>
                </c:pt>
                <c:pt idx="15307">
                  <c:v>42191.205277777779</c:v>
                </c:pt>
                <c:pt idx="15308">
                  <c:v>42191.205972222226</c:v>
                </c:pt>
                <c:pt idx="15309">
                  <c:v>42191.206666666651</c:v>
                </c:pt>
                <c:pt idx="15310">
                  <c:v>42191.207361111083</c:v>
                </c:pt>
                <c:pt idx="15311">
                  <c:v>42191.208055555559</c:v>
                </c:pt>
                <c:pt idx="15312">
                  <c:v>42191.208749999998</c:v>
                </c:pt>
                <c:pt idx="15313">
                  <c:v>42191.209444444445</c:v>
                </c:pt>
                <c:pt idx="15314">
                  <c:v>42191.210138888891</c:v>
                </c:pt>
                <c:pt idx="15315">
                  <c:v>42191.210833333331</c:v>
                </c:pt>
                <c:pt idx="15316">
                  <c:v>42191.211527777778</c:v>
                </c:pt>
                <c:pt idx="15317">
                  <c:v>42191.212222222232</c:v>
                </c:pt>
                <c:pt idx="15318">
                  <c:v>42191.212916666664</c:v>
                </c:pt>
                <c:pt idx="15319">
                  <c:v>42191.213611111096</c:v>
                </c:pt>
                <c:pt idx="15320">
                  <c:v>42191.214305555557</c:v>
                </c:pt>
                <c:pt idx="15321">
                  <c:v>42191.215000000004</c:v>
                </c:pt>
                <c:pt idx="15322">
                  <c:v>42191.215694444443</c:v>
                </c:pt>
                <c:pt idx="15323">
                  <c:v>42191.21638888889</c:v>
                </c:pt>
                <c:pt idx="15324">
                  <c:v>42191.217083333322</c:v>
                </c:pt>
                <c:pt idx="15325">
                  <c:v>42191.217777777776</c:v>
                </c:pt>
                <c:pt idx="15326">
                  <c:v>42191.218472222223</c:v>
                </c:pt>
                <c:pt idx="15327">
                  <c:v>42191.219166666648</c:v>
                </c:pt>
                <c:pt idx="15328">
                  <c:v>42191.219861111094</c:v>
                </c:pt>
                <c:pt idx="15329">
                  <c:v>42191.220555555556</c:v>
                </c:pt>
                <c:pt idx="15330">
                  <c:v>42191.221249999995</c:v>
                </c:pt>
                <c:pt idx="15331">
                  <c:v>42191.221944444434</c:v>
                </c:pt>
                <c:pt idx="15332">
                  <c:v>42191.222638888888</c:v>
                </c:pt>
                <c:pt idx="15333">
                  <c:v>42191.223333333321</c:v>
                </c:pt>
                <c:pt idx="15334">
                  <c:v>42191.224027777775</c:v>
                </c:pt>
                <c:pt idx="15335">
                  <c:v>42191.224722222207</c:v>
                </c:pt>
                <c:pt idx="15336">
                  <c:v>42191.225416666639</c:v>
                </c:pt>
                <c:pt idx="15337">
                  <c:v>42191.2261111111</c:v>
                </c:pt>
                <c:pt idx="15338">
                  <c:v>42191.226805555554</c:v>
                </c:pt>
                <c:pt idx="15339">
                  <c:v>42191.227499999994</c:v>
                </c:pt>
                <c:pt idx="15340">
                  <c:v>42191.228194444448</c:v>
                </c:pt>
                <c:pt idx="15341">
                  <c:v>42191.228888888887</c:v>
                </c:pt>
                <c:pt idx="15342">
                  <c:v>42191.229583333319</c:v>
                </c:pt>
                <c:pt idx="15343">
                  <c:v>42191.23027777778</c:v>
                </c:pt>
                <c:pt idx="15344">
                  <c:v>42191.23097222222</c:v>
                </c:pt>
                <c:pt idx="15345">
                  <c:v>42191.231666666637</c:v>
                </c:pt>
                <c:pt idx="15346">
                  <c:v>42191.232361111084</c:v>
                </c:pt>
                <c:pt idx="15347">
                  <c:v>42191.233055555538</c:v>
                </c:pt>
                <c:pt idx="15348">
                  <c:v>42191.233749999985</c:v>
                </c:pt>
                <c:pt idx="15349">
                  <c:v>42191.234444444446</c:v>
                </c:pt>
                <c:pt idx="15350">
                  <c:v>42191.235138888886</c:v>
                </c:pt>
                <c:pt idx="15351">
                  <c:v>42191.235833333325</c:v>
                </c:pt>
                <c:pt idx="15352">
                  <c:v>42191.236527777779</c:v>
                </c:pt>
                <c:pt idx="15353">
                  <c:v>42191.237222222226</c:v>
                </c:pt>
                <c:pt idx="15354">
                  <c:v>42191.237916666651</c:v>
                </c:pt>
                <c:pt idx="15355">
                  <c:v>42191.238611111105</c:v>
                </c:pt>
                <c:pt idx="15356">
                  <c:v>42191.239305555544</c:v>
                </c:pt>
                <c:pt idx="15357">
                  <c:v>42191.24</c:v>
                </c:pt>
                <c:pt idx="15358">
                  <c:v>42191.240694444459</c:v>
                </c:pt>
                <c:pt idx="15359">
                  <c:v>42191.241388888884</c:v>
                </c:pt>
                <c:pt idx="15360">
                  <c:v>42191.242083333324</c:v>
                </c:pt>
                <c:pt idx="15361">
                  <c:v>42191.242777777778</c:v>
                </c:pt>
                <c:pt idx="15362">
                  <c:v>42191.243472222224</c:v>
                </c:pt>
                <c:pt idx="15363">
                  <c:v>42191.244166666649</c:v>
                </c:pt>
                <c:pt idx="15364">
                  <c:v>42191.244861111096</c:v>
                </c:pt>
                <c:pt idx="15365">
                  <c:v>42191.245555555557</c:v>
                </c:pt>
                <c:pt idx="15366">
                  <c:v>42191.246250000011</c:v>
                </c:pt>
                <c:pt idx="15367">
                  <c:v>42191.246944444443</c:v>
                </c:pt>
                <c:pt idx="15368">
                  <c:v>42191.24763888889</c:v>
                </c:pt>
                <c:pt idx="15369">
                  <c:v>42191.248333333337</c:v>
                </c:pt>
                <c:pt idx="15370">
                  <c:v>42191.249027777776</c:v>
                </c:pt>
                <c:pt idx="15371">
                  <c:v>42191.249722222208</c:v>
                </c:pt>
                <c:pt idx="15372">
                  <c:v>42191.250416666655</c:v>
                </c:pt>
                <c:pt idx="15373">
                  <c:v>42191.251111111094</c:v>
                </c:pt>
                <c:pt idx="15374">
                  <c:v>42191.251805555556</c:v>
                </c:pt>
                <c:pt idx="15375">
                  <c:v>42191.252500000002</c:v>
                </c:pt>
                <c:pt idx="15376">
                  <c:v>42191.253194444442</c:v>
                </c:pt>
                <c:pt idx="15377">
                  <c:v>42191.253888888888</c:v>
                </c:pt>
                <c:pt idx="15378">
                  <c:v>42191.254583333335</c:v>
                </c:pt>
                <c:pt idx="15379">
                  <c:v>42191.255277777782</c:v>
                </c:pt>
                <c:pt idx="15380">
                  <c:v>42191.255972222221</c:v>
                </c:pt>
                <c:pt idx="15381">
                  <c:v>42191.256666666653</c:v>
                </c:pt>
                <c:pt idx="15382">
                  <c:v>42191.2573611111</c:v>
                </c:pt>
                <c:pt idx="15383">
                  <c:v>42191.258055555561</c:v>
                </c:pt>
                <c:pt idx="15384">
                  <c:v>42191.258750000001</c:v>
                </c:pt>
                <c:pt idx="15385">
                  <c:v>42191.259444444448</c:v>
                </c:pt>
                <c:pt idx="15386">
                  <c:v>42191.260138888887</c:v>
                </c:pt>
                <c:pt idx="15387">
                  <c:v>42191.260833333334</c:v>
                </c:pt>
                <c:pt idx="15388">
                  <c:v>42191.261527777766</c:v>
                </c:pt>
                <c:pt idx="15389">
                  <c:v>42191.26222222222</c:v>
                </c:pt>
                <c:pt idx="15390">
                  <c:v>42191.262916666652</c:v>
                </c:pt>
                <c:pt idx="15391">
                  <c:v>42191.263611111084</c:v>
                </c:pt>
                <c:pt idx="15392">
                  <c:v>42191.264305555538</c:v>
                </c:pt>
                <c:pt idx="15393">
                  <c:v>42191.264999999999</c:v>
                </c:pt>
                <c:pt idx="15394">
                  <c:v>42191.265694444446</c:v>
                </c:pt>
                <c:pt idx="15395">
                  <c:v>42191.266388888886</c:v>
                </c:pt>
                <c:pt idx="15396">
                  <c:v>42191.267083333303</c:v>
                </c:pt>
                <c:pt idx="15397">
                  <c:v>42191.267777777764</c:v>
                </c:pt>
                <c:pt idx="15398">
                  <c:v>42191.268472222226</c:v>
                </c:pt>
                <c:pt idx="15399">
                  <c:v>42191.269166666636</c:v>
                </c:pt>
                <c:pt idx="15400">
                  <c:v>42191.269861111083</c:v>
                </c:pt>
                <c:pt idx="15401">
                  <c:v>42191.270555555559</c:v>
                </c:pt>
                <c:pt idx="15402">
                  <c:v>42191.271249999998</c:v>
                </c:pt>
                <c:pt idx="15403">
                  <c:v>42191.271944444445</c:v>
                </c:pt>
                <c:pt idx="15404">
                  <c:v>42191.272638888891</c:v>
                </c:pt>
                <c:pt idx="15405">
                  <c:v>42191.273333333324</c:v>
                </c:pt>
                <c:pt idx="15406">
                  <c:v>42191.274027777778</c:v>
                </c:pt>
                <c:pt idx="15407">
                  <c:v>42191.274722222224</c:v>
                </c:pt>
                <c:pt idx="15408">
                  <c:v>42191.275416666649</c:v>
                </c:pt>
                <c:pt idx="15409">
                  <c:v>42191.276111111096</c:v>
                </c:pt>
                <c:pt idx="15410">
                  <c:v>42191.276805555557</c:v>
                </c:pt>
                <c:pt idx="15411">
                  <c:v>42191.277499999997</c:v>
                </c:pt>
                <c:pt idx="15412">
                  <c:v>42191.278194444443</c:v>
                </c:pt>
                <c:pt idx="15413">
                  <c:v>42191.27888888889</c:v>
                </c:pt>
                <c:pt idx="15414">
                  <c:v>42191.279583333322</c:v>
                </c:pt>
                <c:pt idx="15415">
                  <c:v>42191.280277777783</c:v>
                </c:pt>
                <c:pt idx="15416">
                  <c:v>42191.280972222223</c:v>
                </c:pt>
                <c:pt idx="15417">
                  <c:v>42191.281666666648</c:v>
                </c:pt>
                <c:pt idx="15418">
                  <c:v>42191.282361111094</c:v>
                </c:pt>
                <c:pt idx="15419">
                  <c:v>42191.283055555556</c:v>
                </c:pt>
                <c:pt idx="15420">
                  <c:v>42191.283749999995</c:v>
                </c:pt>
                <c:pt idx="15421">
                  <c:v>42191.284444444442</c:v>
                </c:pt>
                <c:pt idx="15422">
                  <c:v>42191.285138888888</c:v>
                </c:pt>
                <c:pt idx="15423">
                  <c:v>42191.285833333335</c:v>
                </c:pt>
                <c:pt idx="15424">
                  <c:v>42191.286527777782</c:v>
                </c:pt>
                <c:pt idx="15425">
                  <c:v>42191.287222222221</c:v>
                </c:pt>
                <c:pt idx="15426">
                  <c:v>42191.287916666653</c:v>
                </c:pt>
                <c:pt idx="15427">
                  <c:v>42191.288611111115</c:v>
                </c:pt>
                <c:pt idx="15428">
                  <c:v>42191.289305555554</c:v>
                </c:pt>
                <c:pt idx="15429">
                  <c:v>42191.29</c:v>
                </c:pt>
                <c:pt idx="15430">
                  <c:v>42191.290694444448</c:v>
                </c:pt>
                <c:pt idx="15431">
                  <c:v>42191.291388888872</c:v>
                </c:pt>
                <c:pt idx="15432">
                  <c:v>42191.292083333319</c:v>
                </c:pt>
                <c:pt idx="15433">
                  <c:v>42191.292777777766</c:v>
                </c:pt>
                <c:pt idx="15434">
                  <c:v>42191.293472222198</c:v>
                </c:pt>
                <c:pt idx="15435">
                  <c:v>42191.294166666637</c:v>
                </c:pt>
                <c:pt idx="15436">
                  <c:v>42191.294861111084</c:v>
                </c:pt>
                <c:pt idx="15437">
                  <c:v>42191.295555555538</c:v>
                </c:pt>
                <c:pt idx="15438">
                  <c:v>42191.296249999999</c:v>
                </c:pt>
                <c:pt idx="15439">
                  <c:v>42191.296944444446</c:v>
                </c:pt>
                <c:pt idx="15440">
                  <c:v>42191.297638888886</c:v>
                </c:pt>
                <c:pt idx="15441">
                  <c:v>42191.298333333325</c:v>
                </c:pt>
                <c:pt idx="15442">
                  <c:v>42191.299027777764</c:v>
                </c:pt>
                <c:pt idx="15443">
                  <c:v>42191.299722222204</c:v>
                </c:pt>
                <c:pt idx="15444">
                  <c:v>42191.300416666665</c:v>
                </c:pt>
                <c:pt idx="15445">
                  <c:v>42191.301111111105</c:v>
                </c:pt>
                <c:pt idx="15446">
                  <c:v>42191.301805555559</c:v>
                </c:pt>
                <c:pt idx="15447">
                  <c:v>42191.302500000013</c:v>
                </c:pt>
                <c:pt idx="15448">
                  <c:v>42191.303194444459</c:v>
                </c:pt>
                <c:pt idx="15449">
                  <c:v>42191.303888888891</c:v>
                </c:pt>
                <c:pt idx="15450">
                  <c:v>42191.304583333331</c:v>
                </c:pt>
                <c:pt idx="15451">
                  <c:v>42191.305277777792</c:v>
                </c:pt>
                <c:pt idx="15452">
                  <c:v>42191.305972222232</c:v>
                </c:pt>
                <c:pt idx="15453">
                  <c:v>42191.306666666664</c:v>
                </c:pt>
                <c:pt idx="15454">
                  <c:v>42191.307361111096</c:v>
                </c:pt>
                <c:pt idx="15455">
                  <c:v>42191.308055555572</c:v>
                </c:pt>
                <c:pt idx="15456">
                  <c:v>42191.308750000011</c:v>
                </c:pt>
                <c:pt idx="15457">
                  <c:v>42191.309444444443</c:v>
                </c:pt>
                <c:pt idx="15458">
                  <c:v>42191.310138888904</c:v>
                </c:pt>
                <c:pt idx="15459">
                  <c:v>42191.310833333351</c:v>
                </c:pt>
                <c:pt idx="15460">
                  <c:v>42191.311527777783</c:v>
                </c:pt>
                <c:pt idx="15461">
                  <c:v>42191.312222222237</c:v>
                </c:pt>
                <c:pt idx="15462">
                  <c:v>42191.312916666669</c:v>
                </c:pt>
                <c:pt idx="15463">
                  <c:v>42191.313611111109</c:v>
                </c:pt>
                <c:pt idx="15464">
                  <c:v>42191.314305555563</c:v>
                </c:pt>
                <c:pt idx="15465">
                  <c:v>42191.315000000002</c:v>
                </c:pt>
                <c:pt idx="15466">
                  <c:v>42191.315694444456</c:v>
                </c:pt>
                <c:pt idx="15467">
                  <c:v>42191.316388888903</c:v>
                </c:pt>
                <c:pt idx="15468">
                  <c:v>42191.317083333335</c:v>
                </c:pt>
                <c:pt idx="15469">
                  <c:v>42191.317777777782</c:v>
                </c:pt>
                <c:pt idx="15470">
                  <c:v>42191.318472222236</c:v>
                </c:pt>
                <c:pt idx="15471">
                  <c:v>42191.319166666653</c:v>
                </c:pt>
                <c:pt idx="15472">
                  <c:v>42191.319861111115</c:v>
                </c:pt>
                <c:pt idx="15473">
                  <c:v>42191.320555555561</c:v>
                </c:pt>
                <c:pt idx="15474">
                  <c:v>42191.321250000001</c:v>
                </c:pt>
                <c:pt idx="15475">
                  <c:v>42191.321944444448</c:v>
                </c:pt>
                <c:pt idx="15476">
                  <c:v>42191.322638888902</c:v>
                </c:pt>
                <c:pt idx="15477">
                  <c:v>42191.323333333334</c:v>
                </c:pt>
                <c:pt idx="15478">
                  <c:v>42191.32402777778</c:v>
                </c:pt>
                <c:pt idx="15479">
                  <c:v>42191.32472222222</c:v>
                </c:pt>
                <c:pt idx="15480">
                  <c:v>42191.325416666652</c:v>
                </c:pt>
                <c:pt idx="15481">
                  <c:v>42191.326111111106</c:v>
                </c:pt>
                <c:pt idx="15482">
                  <c:v>42191.326805555553</c:v>
                </c:pt>
                <c:pt idx="15483">
                  <c:v>42191.327499999999</c:v>
                </c:pt>
                <c:pt idx="15484">
                  <c:v>42191.328194444461</c:v>
                </c:pt>
                <c:pt idx="15485">
                  <c:v>42191.328888888893</c:v>
                </c:pt>
                <c:pt idx="15486">
                  <c:v>42191.329583333325</c:v>
                </c:pt>
                <c:pt idx="15487">
                  <c:v>42191.330277777794</c:v>
                </c:pt>
                <c:pt idx="15488">
                  <c:v>42191.330972222233</c:v>
                </c:pt>
                <c:pt idx="15489">
                  <c:v>42191.331666666651</c:v>
                </c:pt>
                <c:pt idx="15490">
                  <c:v>42191.332361111105</c:v>
                </c:pt>
                <c:pt idx="15491">
                  <c:v>42191.333055555559</c:v>
                </c:pt>
                <c:pt idx="15492">
                  <c:v>42191.333749999998</c:v>
                </c:pt>
                <c:pt idx="15493">
                  <c:v>42191.334444444459</c:v>
                </c:pt>
                <c:pt idx="15494">
                  <c:v>42191.335138888891</c:v>
                </c:pt>
                <c:pt idx="15495">
                  <c:v>42191.335833333331</c:v>
                </c:pt>
                <c:pt idx="15496">
                  <c:v>42191.336527777792</c:v>
                </c:pt>
                <c:pt idx="15497">
                  <c:v>42191.337222222232</c:v>
                </c:pt>
                <c:pt idx="15498">
                  <c:v>42191.337916666664</c:v>
                </c:pt>
                <c:pt idx="15499">
                  <c:v>42191.33861111111</c:v>
                </c:pt>
                <c:pt idx="15500">
                  <c:v>42191.339305555557</c:v>
                </c:pt>
                <c:pt idx="15501">
                  <c:v>42191.340000000011</c:v>
                </c:pt>
                <c:pt idx="15502">
                  <c:v>42191.340694444465</c:v>
                </c:pt>
                <c:pt idx="15503">
                  <c:v>42191.34138888889</c:v>
                </c:pt>
                <c:pt idx="15504">
                  <c:v>42191.342083333337</c:v>
                </c:pt>
                <c:pt idx="15505">
                  <c:v>42191.342777777783</c:v>
                </c:pt>
                <c:pt idx="15506">
                  <c:v>42191.343472222223</c:v>
                </c:pt>
                <c:pt idx="15507">
                  <c:v>42191.344166666655</c:v>
                </c:pt>
                <c:pt idx="15508">
                  <c:v>42191.344861111109</c:v>
                </c:pt>
                <c:pt idx="15509">
                  <c:v>42191.345555555563</c:v>
                </c:pt>
                <c:pt idx="15510">
                  <c:v>42191.346250000017</c:v>
                </c:pt>
                <c:pt idx="15511">
                  <c:v>42191.346944444456</c:v>
                </c:pt>
                <c:pt idx="15512">
                  <c:v>42191.347638888903</c:v>
                </c:pt>
                <c:pt idx="15513">
                  <c:v>42191.348333333342</c:v>
                </c:pt>
                <c:pt idx="15514">
                  <c:v>42191.349027777782</c:v>
                </c:pt>
                <c:pt idx="15515">
                  <c:v>42191.349722222221</c:v>
                </c:pt>
                <c:pt idx="15516">
                  <c:v>42191.350416666668</c:v>
                </c:pt>
                <c:pt idx="15517">
                  <c:v>42191.351111111115</c:v>
                </c:pt>
                <c:pt idx="15518">
                  <c:v>42191.351805555561</c:v>
                </c:pt>
                <c:pt idx="15519">
                  <c:v>42191.352500000015</c:v>
                </c:pt>
                <c:pt idx="15520">
                  <c:v>42191.353194444469</c:v>
                </c:pt>
                <c:pt idx="15521">
                  <c:v>42191.353888888902</c:v>
                </c:pt>
                <c:pt idx="15522">
                  <c:v>42191.354583333341</c:v>
                </c:pt>
                <c:pt idx="15523">
                  <c:v>42191.355277777795</c:v>
                </c:pt>
                <c:pt idx="15524">
                  <c:v>42191.355972222234</c:v>
                </c:pt>
                <c:pt idx="15525">
                  <c:v>42191.356666666667</c:v>
                </c:pt>
                <c:pt idx="15526">
                  <c:v>42191.357361111106</c:v>
                </c:pt>
                <c:pt idx="15527">
                  <c:v>42191.358055555567</c:v>
                </c:pt>
                <c:pt idx="15528">
                  <c:v>42191.358750000014</c:v>
                </c:pt>
                <c:pt idx="15529">
                  <c:v>42191.359444444461</c:v>
                </c:pt>
                <c:pt idx="15530">
                  <c:v>42191.360138888893</c:v>
                </c:pt>
                <c:pt idx="15531">
                  <c:v>42191.360833333332</c:v>
                </c:pt>
                <c:pt idx="15532">
                  <c:v>42191.361527777779</c:v>
                </c:pt>
                <c:pt idx="15533">
                  <c:v>42191.362222222233</c:v>
                </c:pt>
                <c:pt idx="15534">
                  <c:v>42191.362916666665</c:v>
                </c:pt>
                <c:pt idx="15535">
                  <c:v>42191.363611111105</c:v>
                </c:pt>
                <c:pt idx="15536">
                  <c:v>42191.364305555559</c:v>
                </c:pt>
                <c:pt idx="15537">
                  <c:v>42191.365000000005</c:v>
                </c:pt>
                <c:pt idx="15538">
                  <c:v>42191.365694444459</c:v>
                </c:pt>
                <c:pt idx="15539">
                  <c:v>42191.366388888891</c:v>
                </c:pt>
                <c:pt idx="15540">
                  <c:v>42191.367083333324</c:v>
                </c:pt>
                <c:pt idx="15541">
                  <c:v>42191.367777777778</c:v>
                </c:pt>
                <c:pt idx="15542">
                  <c:v>42191.368472222232</c:v>
                </c:pt>
                <c:pt idx="15543">
                  <c:v>42191.369166666649</c:v>
                </c:pt>
                <c:pt idx="15544">
                  <c:v>42191.369861111096</c:v>
                </c:pt>
                <c:pt idx="15545">
                  <c:v>42191.370555555572</c:v>
                </c:pt>
                <c:pt idx="15546">
                  <c:v>42191.371250000011</c:v>
                </c:pt>
                <c:pt idx="15547">
                  <c:v>42191.371944444443</c:v>
                </c:pt>
                <c:pt idx="15548">
                  <c:v>42191.372638888904</c:v>
                </c:pt>
                <c:pt idx="15549">
                  <c:v>42191.373333333337</c:v>
                </c:pt>
                <c:pt idx="15550">
                  <c:v>42191.374027777783</c:v>
                </c:pt>
                <c:pt idx="15551">
                  <c:v>42191.374722222223</c:v>
                </c:pt>
                <c:pt idx="15552">
                  <c:v>42191.375416666655</c:v>
                </c:pt>
                <c:pt idx="15553">
                  <c:v>42191.376111111109</c:v>
                </c:pt>
                <c:pt idx="15554">
                  <c:v>42191.376805555563</c:v>
                </c:pt>
                <c:pt idx="15555">
                  <c:v>42191.377500000002</c:v>
                </c:pt>
                <c:pt idx="15556">
                  <c:v>42191.378194444456</c:v>
                </c:pt>
                <c:pt idx="15557">
                  <c:v>42191.378888888903</c:v>
                </c:pt>
                <c:pt idx="15558">
                  <c:v>42191.379583333335</c:v>
                </c:pt>
                <c:pt idx="15559">
                  <c:v>42191.380277777796</c:v>
                </c:pt>
                <c:pt idx="15560">
                  <c:v>42191.380972222236</c:v>
                </c:pt>
                <c:pt idx="15561">
                  <c:v>42191.381666666653</c:v>
                </c:pt>
                <c:pt idx="15562">
                  <c:v>42191.382361111115</c:v>
                </c:pt>
                <c:pt idx="15563">
                  <c:v>42191.383055555561</c:v>
                </c:pt>
                <c:pt idx="15564">
                  <c:v>42191.383750000001</c:v>
                </c:pt>
                <c:pt idx="15565">
                  <c:v>42191.384444444469</c:v>
                </c:pt>
                <c:pt idx="15566">
                  <c:v>42191.385138888902</c:v>
                </c:pt>
                <c:pt idx="15567">
                  <c:v>42191.385833333341</c:v>
                </c:pt>
                <c:pt idx="15568">
                  <c:v>42191.386527777795</c:v>
                </c:pt>
                <c:pt idx="15569">
                  <c:v>42191.387222222234</c:v>
                </c:pt>
                <c:pt idx="15570">
                  <c:v>42191.387916666667</c:v>
                </c:pt>
                <c:pt idx="15571">
                  <c:v>42191.388611111113</c:v>
                </c:pt>
                <c:pt idx="15572">
                  <c:v>42191.389305555553</c:v>
                </c:pt>
                <c:pt idx="15573">
                  <c:v>42191.39</c:v>
                </c:pt>
                <c:pt idx="15574">
                  <c:v>42191.390694444461</c:v>
                </c:pt>
                <c:pt idx="15575">
                  <c:v>42191.391388888886</c:v>
                </c:pt>
                <c:pt idx="15576">
                  <c:v>42191.392083333325</c:v>
                </c:pt>
                <c:pt idx="15577">
                  <c:v>42191.392777777779</c:v>
                </c:pt>
                <c:pt idx="15578">
                  <c:v>42191.393472222226</c:v>
                </c:pt>
                <c:pt idx="15579">
                  <c:v>42191.394166666651</c:v>
                </c:pt>
                <c:pt idx="15580">
                  <c:v>42191.394861111105</c:v>
                </c:pt>
                <c:pt idx="15581">
                  <c:v>42191.395555555559</c:v>
                </c:pt>
                <c:pt idx="15582">
                  <c:v>42191.396250000013</c:v>
                </c:pt>
                <c:pt idx="15583">
                  <c:v>42191.396944444459</c:v>
                </c:pt>
                <c:pt idx="15584">
                  <c:v>42191.397638888891</c:v>
                </c:pt>
                <c:pt idx="15585">
                  <c:v>42191.398333333331</c:v>
                </c:pt>
                <c:pt idx="15586">
                  <c:v>42191.399027777778</c:v>
                </c:pt>
                <c:pt idx="15587">
                  <c:v>42191.399722222224</c:v>
                </c:pt>
                <c:pt idx="15588">
                  <c:v>42191.400416666664</c:v>
                </c:pt>
                <c:pt idx="15589">
                  <c:v>42191.401111111096</c:v>
                </c:pt>
                <c:pt idx="15590">
                  <c:v>42191.401805555557</c:v>
                </c:pt>
                <c:pt idx="15591">
                  <c:v>42191.402500000011</c:v>
                </c:pt>
                <c:pt idx="15592">
                  <c:v>42191.403194444443</c:v>
                </c:pt>
                <c:pt idx="15593">
                  <c:v>42191.40388888889</c:v>
                </c:pt>
                <c:pt idx="15594">
                  <c:v>42191.404583333337</c:v>
                </c:pt>
                <c:pt idx="15595">
                  <c:v>42191.405277777783</c:v>
                </c:pt>
                <c:pt idx="15596">
                  <c:v>42191.405972222223</c:v>
                </c:pt>
                <c:pt idx="15597">
                  <c:v>42191.406666666655</c:v>
                </c:pt>
                <c:pt idx="15598">
                  <c:v>42191.407361111094</c:v>
                </c:pt>
                <c:pt idx="15599">
                  <c:v>42191.408055555563</c:v>
                </c:pt>
                <c:pt idx="15600">
                  <c:v>42191.408750000002</c:v>
                </c:pt>
                <c:pt idx="15601">
                  <c:v>42191.409444444442</c:v>
                </c:pt>
                <c:pt idx="15602">
                  <c:v>42191.410138888903</c:v>
                </c:pt>
                <c:pt idx="15603">
                  <c:v>42191.410833333342</c:v>
                </c:pt>
                <c:pt idx="15604">
                  <c:v>42191.411527777782</c:v>
                </c:pt>
                <c:pt idx="15605">
                  <c:v>42191.412222222236</c:v>
                </c:pt>
                <c:pt idx="15606">
                  <c:v>42191.412916666668</c:v>
                </c:pt>
                <c:pt idx="15607">
                  <c:v>42191.413611111115</c:v>
                </c:pt>
                <c:pt idx="15608">
                  <c:v>42191.414305555561</c:v>
                </c:pt>
                <c:pt idx="15609">
                  <c:v>42191.415000000001</c:v>
                </c:pt>
                <c:pt idx="15610">
                  <c:v>42191.415694444469</c:v>
                </c:pt>
                <c:pt idx="15611">
                  <c:v>42191.416388888902</c:v>
                </c:pt>
                <c:pt idx="15612">
                  <c:v>42191.417083333334</c:v>
                </c:pt>
                <c:pt idx="15613">
                  <c:v>42191.41777777778</c:v>
                </c:pt>
                <c:pt idx="15614">
                  <c:v>42191.418472222234</c:v>
                </c:pt>
                <c:pt idx="15615">
                  <c:v>42191.419166666652</c:v>
                </c:pt>
                <c:pt idx="15616">
                  <c:v>42191.419861111106</c:v>
                </c:pt>
                <c:pt idx="15617">
                  <c:v>42191.420555555553</c:v>
                </c:pt>
                <c:pt idx="15618">
                  <c:v>42191.421249999999</c:v>
                </c:pt>
                <c:pt idx="15619">
                  <c:v>42191.421944444446</c:v>
                </c:pt>
                <c:pt idx="15620">
                  <c:v>42191.422638888893</c:v>
                </c:pt>
                <c:pt idx="15621">
                  <c:v>42191.423333333325</c:v>
                </c:pt>
                <c:pt idx="15622">
                  <c:v>42191.424027777779</c:v>
                </c:pt>
                <c:pt idx="15623">
                  <c:v>42191.424722222226</c:v>
                </c:pt>
                <c:pt idx="15624">
                  <c:v>42191.425416666651</c:v>
                </c:pt>
                <c:pt idx="15625">
                  <c:v>42191.426111111105</c:v>
                </c:pt>
                <c:pt idx="15626">
                  <c:v>42191.426805555559</c:v>
                </c:pt>
                <c:pt idx="15627">
                  <c:v>42191.427499999998</c:v>
                </c:pt>
                <c:pt idx="15628">
                  <c:v>42191.428194444459</c:v>
                </c:pt>
                <c:pt idx="15629">
                  <c:v>42191.428888888891</c:v>
                </c:pt>
                <c:pt idx="15630">
                  <c:v>42191.429583333324</c:v>
                </c:pt>
                <c:pt idx="15631">
                  <c:v>42191.430277777792</c:v>
                </c:pt>
                <c:pt idx="15632">
                  <c:v>42191.430972222232</c:v>
                </c:pt>
                <c:pt idx="15633">
                  <c:v>42191.431666666649</c:v>
                </c:pt>
                <c:pt idx="15634">
                  <c:v>42191.432361111096</c:v>
                </c:pt>
                <c:pt idx="15635">
                  <c:v>42191.433055555557</c:v>
                </c:pt>
                <c:pt idx="15636">
                  <c:v>42191.433749999997</c:v>
                </c:pt>
                <c:pt idx="15637">
                  <c:v>42191.434444444443</c:v>
                </c:pt>
                <c:pt idx="15638">
                  <c:v>42191.43513888889</c:v>
                </c:pt>
                <c:pt idx="15639">
                  <c:v>42191.435833333337</c:v>
                </c:pt>
                <c:pt idx="15640">
                  <c:v>42191.436527777783</c:v>
                </c:pt>
                <c:pt idx="15641">
                  <c:v>42191.437222222223</c:v>
                </c:pt>
                <c:pt idx="15642">
                  <c:v>42191.437916666655</c:v>
                </c:pt>
                <c:pt idx="15643">
                  <c:v>42191.438611111109</c:v>
                </c:pt>
                <c:pt idx="15644">
                  <c:v>42191.439305555556</c:v>
                </c:pt>
                <c:pt idx="15645">
                  <c:v>42191.44</c:v>
                </c:pt>
                <c:pt idx="15646">
                  <c:v>42191.440694444456</c:v>
                </c:pt>
                <c:pt idx="15647">
                  <c:v>42191.441388888888</c:v>
                </c:pt>
                <c:pt idx="15648">
                  <c:v>42191.442083333335</c:v>
                </c:pt>
                <c:pt idx="15649">
                  <c:v>42191.442777777782</c:v>
                </c:pt>
                <c:pt idx="15650">
                  <c:v>42191.443472222221</c:v>
                </c:pt>
                <c:pt idx="15651">
                  <c:v>42191.444166666653</c:v>
                </c:pt>
                <c:pt idx="15652">
                  <c:v>42191.444861111115</c:v>
                </c:pt>
                <c:pt idx="15653">
                  <c:v>42191.445555555561</c:v>
                </c:pt>
                <c:pt idx="15654">
                  <c:v>42191.446250000015</c:v>
                </c:pt>
                <c:pt idx="15655">
                  <c:v>42191.446944444469</c:v>
                </c:pt>
                <c:pt idx="15656">
                  <c:v>42191.447638888902</c:v>
                </c:pt>
                <c:pt idx="15657">
                  <c:v>42191.448333333341</c:v>
                </c:pt>
                <c:pt idx="15658">
                  <c:v>42191.44902777778</c:v>
                </c:pt>
                <c:pt idx="15659">
                  <c:v>42191.44972222222</c:v>
                </c:pt>
                <c:pt idx="15660">
                  <c:v>42191.450416666667</c:v>
                </c:pt>
                <c:pt idx="15661">
                  <c:v>42191.451111111106</c:v>
                </c:pt>
                <c:pt idx="15662">
                  <c:v>42191.451805555553</c:v>
                </c:pt>
                <c:pt idx="15663">
                  <c:v>42191.452500000014</c:v>
                </c:pt>
                <c:pt idx="15664">
                  <c:v>42191.453194444461</c:v>
                </c:pt>
                <c:pt idx="15665">
                  <c:v>42191.453888888893</c:v>
                </c:pt>
                <c:pt idx="15666">
                  <c:v>42191.454583333332</c:v>
                </c:pt>
                <c:pt idx="15667">
                  <c:v>42191.455277777794</c:v>
                </c:pt>
                <c:pt idx="15668">
                  <c:v>42191.455972222233</c:v>
                </c:pt>
                <c:pt idx="15669">
                  <c:v>42191.456666666665</c:v>
                </c:pt>
                <c:pt idx="15670">
                  <c:v>42191.457361111105</c:v>
                </c:pt>
                <c:pt idx="15671">
                  <c:v>42191.458055555573</c:v>
                </c:pt>
                <c:pt idx="15672">
                  <c:v>42191.458750000013</c:v>
                </c:pt>
                <c:pt idx="15673">
                  <c:v>42191.459444444459</c:v>
                </c:pt>
                <c:pt idx="15674">
                  <c:v>42191.460138888891</c:v>
                </c:pt>
                <c:pt idx="15675">
                  <c:v>42191.460833333331</c:v>
                </c:pt>
                <c:pt idx="15676">
                  <c:v>42191.461527777778</c:v>
                </c:pt>
                <c:pt idx="15677">
                  <c:v>42191.462222222232</c:v>
                </c:pt>
                <c:pt idx="15678">
                  <c:v>42191.462916666664</c:v>
                </c:pt>
                <c:pt idx="15679">
                  <c:v>42191.463611111096</c:v>
                </c:pt>
                <c:pt idx="15680">
                  <c:v>42191.464305555557</c:v>
                </c:pt>
                <c:pt idx="15681">
                  <c:v>42191.465000000004</c:v>
                </c:pt>
                <c:pt idx="15682">
                  <c:v>42191.465694444443</c:v>
                </c:pt>
                <c:pt idx="15683">
                  <c:v>42191.46638888889</c:v>
                </c:pt>
                <c:pt idx="15684">
                  <c:v>42191.467083333322</c:v>
                </c:pt>
                <c:pt idx="15685">
                  <c:v>42191.467777777776</c:v>
                </c:pt>
                <c:pt idx="15686">
                  <c:v>42191.468472222223</c:v>
                </c:pt>
                <c:pt idx="15687">
                  <c:v>42191.469166666648</c:v>
                </c:pt>
                <c:pt idx="15688">
                  <c:v>42191.469861111094</c:v>
                </c:pt>
                <c:pt idx="15689">
                  <c:v>42191.470555555563</c:v>
                </c:pt>
                <c:pt idx="15690">
                  <c:v>42191.471250000002</c:v>
                </c:pt>
                <c:pt idx="15691">
                  <c:v>42191.471944444442</c:v>
                </c:pt>
                <c:pt idx="15692">
                  <c:v>42191.472638888903</c:v>
                </c:pt>
                <c:pt idx="15693">
                  <c:v>42191.473333333335</c:v>
                </c:pt>
                <c:pt idx="15694">
                  <c:v>42191.474027777782</c:v>
                </c:pt>
                <c:pt idx="15695">
                  <c:v>42191.474722222221</c:v>
                </c:pt>
                <c:pt idx="15696">
                  <c:v>42191.475416666653</c:v>
                </c:pt>
                <c:pt idx="15697">
                  <c:v>42191.476111111115</c:v>
                </c:pt>
                <c:pt idx="15698">
                  <c:v>42191.476805555561</c:v>
                </c:pt>
                <c:pt idx="15699">
                  <c:v>42191.477500000001</c:v>
                </c:pt>
                <c:pt idx="15700">
                  <c:v>42191.478194444469</c:v>
                </c:pt>
                <c:pt idx="15701">
                  <c:v>42191.478888888902</c:v>
                </c:pt>
                <c:pt idx="15702">
                  <c:v>42191.479583333334</c:v>
                </c:pt>
                <c:pt idx="15703">
                  <c:v>42191.480277777795</c:v>
                </c:pt>
                <c:pt idx="15704">
                  <c:v>42191.480972222234</c:v>
                </c:pt>
                <c:pt idx="15705">
                  <c:v>42191.481666666652</c:v>
                </c:pt>
                <c:pt idx="15706">
                  <c:v>42191.482361111106</c:v>
                </c:pt>
                <c:pt idx="15707">
                  <c:v>42191.483055555553</c:v>
                </c:pt>
                <c:pt idx="15708">
                  <c:v>42191.483749999999</c:v>
                </c:pt>
                <c:pt idx="15709">
                  <c:v>42191.484444444461</c:v>
                </c:pt>
                <c:pt idx="15710">
                  <c:v>42191.485138888893</c:v>
                </c:pt>
                <c:pt idx="15711">
                  <c:v>42191.485833333332</c:v>
                </c:pt>
                <c:pt idx="15712">
                  <c:v>42191.486527777794</c:v>
                </c:pt>
                <c:pt idx="15713">
                  <c:v>42191.487222222233</c:v>
                </c:pt>
                <c:pt idx="15714">
                  <c:v>42191.487916666665</c:v>
                </c:pt>
                <c:pt idx="15715">
                  <c:v>42191.488611111112</c:v>
                </c:pt>
                <c:pt idx="15716">
                  <c:v>42191.489305555559</c:v>
                </c:pt>
                <c:pt idx="15717">
                  <c:v>42191.49</c:v>
                </c:pt>
                <c:pt idx="15718">
                  <c:v>42191.490694444459</c:v>
                </c:pt>
                <c:pt idx="15719">
                  <c:v>42191.491388888884</c:v>
                </c:pt>
                <c:pt idx="15720">
                  <c:v>42191.492083333324</c:v>
                </c:pt>
                <c:pt idx="15721">
                  <c:v>42191.492777777778</c:v>
                </c:pt>
                <c:pt idx="15722">
                  <c:v>42191.493472222224</c:v>
                </c:pt>
                <c:pt idx="15723">
                  <c:v>42191.494166666649</c:v>
                </c:pt>
                <c:pt idx="15724">
                  <c:v>42191.494861111096</c:v>
                </c:pt>
                <c:pt idx="15725">
                  <c:v>42191.495555555557</c:v>
                </c:pt>
                <c:pt idx="15726">
                  <c:v>42191.496250000011</c:v>
                </c:pt>
                <c:pt idx="15727">
                  <c:v>42191.496944444443</c:v>
                </c:pt>
                <c:pt idx="15728">
                  <c:v>42191.49763888889</c:v>
                </c:pt>
                <c:pt idx="15729">
                  <c:v>42191.498333333337</c:v>
                </c:pt>
                <c:pt idx="15730">
                  <c:v>42191.499027777776</c:v>
                </c:pt>
                <c:pt idx="15731">
                  <c:v>42191.499722222208</c:v>
                </c:pt>
                <c:pt idx="15732">
                  <c:v>42191.500416666655</c:v>
                </c:pt>
                <c:pt idx="15733">
                  <c:v>42191.501111111094</c:v>
                </c:pt>
                <c:pt idx="15734">
                  <c:v>42191.501805555556</c:v>
                </c:pt>
                <c:pt idx="15735">
                  <c:v>42191.502500000002</c:v>
                </c:pt>
                <c:pt idx="15736">
                  <c:v>42191.503194444442</c:v>
                </c:pt>
                <c:pt idx="15737">
                  <c:v>42191.503888888888</c:v>
                </c:pt>
                <c:pt idx="15738">
                  <c:v>42191.504583333335</c:v>
                </c:pt>
                <c:pt idx="15739">
                  <c:v>42191.505277777782</c:v>
                </c:pt>
                <c:pt idx="15740">
                  <c:v>42191.505972222221</c:v>
                </c:pt>
                <c:pt idx="15741">
                  <c:v>42191.506666666653</c:v>
                </c:pt>
                <c:pt idx="15742">
                  <c:v>42191.5073611111</c:v>
                </c:pt>
                <c:pt idx="15743">
                  <c:v>42191.508055555561</c:v>
                </c:pt>
                <c:pt idx="15744">
                  <c:v>42191.508750000001</c:v>
                </c:pt>
                <c:pt idx="15745">
                  <c:v>42191.509444444448</c:v>
                </c:pt>
                <c:pt idx="15746">
                  <c:v>42191.510138888902</c:v>
                </c:pt>
                <c:pt idx="15747">
                  <c:v>42191.510833333341</c:v>
                </c:pt>
                <c:pt idx="15748">
                  <c:v>42191.51152777778</c:v>
                </c:pt>
                <c:pt idx="15749">
                  <c:v>42191.512222222234</c:v>
                </c:pt>
                <c:pt idx="15750">
                  <c:v>42191.512916666667</c:v>
                </c:pt>
                <c:pt idx="15751">
                  <c:v>42191.513611111106</c:v>
                </c:pt>
                <c:pt idx="15752">
                  <c:v>42191.514305555553</c:v>
                </c:pt>
                <c:pt idx="15753">
                  <c:v>42191.515000000007</c:v>
                </c:pt>
                <c:pt idx="15754">
                  <c:v>42191.515694444461</c:v>
                </c:pt>
                <c:pt idx="15755">
                  <c:v>42191.516388888893</c:v>
                </c:pt>
                <c:pt idx="15756">
                  <c:v>42191.517083333325</c:v>
                </c:pt>
                <c:pt idx="15757">
                  <c:v>42191.517777777779</c:v>
                </c:pt>
                <c:pt idx="15758">
                  <c:v>42191.518472222233</c:v>
                </c:pt>
                <c:pt idx="15759">
                  <c:v>42191.519166666651</c:v>
                </c:pt>
                <c:pt idx="15760">
                  <c:v>42191.519861111105</c:v>
                </c:pt>
                <c:pt idx="15761">
                  <c:v>42191.520555555559</c:v>
                </c:pt>
                <c:pt idx="15762">
                  <c:v>42191.521249999998</c:v>
                </c:pt>
                <c:pt idx="15763">
                  <c:v>42191.521944444445</c:v>
                </c:pt>
                <c:pt idx="15764">
                  <c:v>42191.522638888891</c:v>
                </c:pt>
                <c:pt idx="15765">
                  <c:v>42191.523333333324</c:v>
                </c:pt>
                <c:pt idx="15766">
                  <c:v>42191.524027777778</c:v>
                </c:pt>
                <c:pt idx="15767">
                  <c:v>42191.524722222224</c:v>
                </c:pt>
                <c:pt idx="15768">
                  <c:v>42191.525416666649</c:v>
                </c:pt>
                <c:pt idx="15769">
                  <c:v>42191.526111111096</c:v>
                </c:pt>
                <c:pt idx="15770">
                  <c:v>42191.526805555557</c:v>
                </c:pt>
                <c:pt idx="15771">
                  <c:v>42191.527499999997</c:v>
                </c:pt>
                <c:pt idx="15772">
                  <c:v>42191.528194444443</c:v>
                </c:pt>
                <c:pt idx="15773">
                  <c:v>42191.52888888889</c:v>
                </c:pt>
                <c:pt idx="15774">
                  <c:v>42191.529583333322</c:v>
                </c:pt>
                <c:pt idx="15775">
                  <c:v>42191.530277777783</c:v>
                </c:pt>
                <c:pt idx="15776">
                  <c:v>42191.530972222223</c:v>
                </c:pt>
                <c:pt idx="15777">
                  <c:v>42191.531666666648</c:v>
                </c:pt>
                <c:pt idx="15778">
                  <c:v>42191.532361111094</c:v>
                </c:pt>
                <c:pt idx="15779">
                  <c:v>42191.533055555556</c:v>
                </c:pt>
                <c:pt idx="15780">
                  <c:v>42191.533749999995</c:v>
                </c:pt>
                <c:pt idx="15781">
                  <c:v>42191.534444444442</c:v>
                </c:pt>
                <c:pt idx="15782">
                  <c:v>42191.535138888888</c:v>
                </c:pt>
                <c:pt idx="15783">
                  <c:v>42191.535833333335</c:v>
                </c:pt>
                <c:pt idx="15784">
                  <c:v>42191.536527777782</c:v>
                </c:pt>
                <c:pt idx="15785">
                  <c:v>42191.537222222221</c:v>
                </c:pt>
                <c:pt idx="15786">
                  <c:v>42191.537916666653</c:v>
                </c:pt>
                <c:pt idx="15787">
                  <c:v>42191.538611111115</c:v>
                </c:pt>
                <c:pt idx="15788">
                  <c:v>42191.539305555554</c:v>
                </c:pt>
                <c:pt idx="15789">
                  <c:v>42191.54</c:v>
                </c:pt>
                <c:pt idx="15790">
                  <c:v>42191.540694444469</c:v>
                </c:pt>
                <c:pt idx="15791">
                  <c:v>42191.541388888887</c:v>
                </c:pt>
                <c:pt idx="15792">
                  <c:v>42191.542083333334</c:v>
                </c:pt>
                <c:pt idx="15793">
                  <c:v>42191.54277777778</c:v>
                </c:pt>
                <c:pt idx="15794">
                  <c:v>42191.54347222222</c:v>
                </c:pt>
                <c:pt idx="15795">
                  <c:v>42191.544166666652</c:v>
                </c:pt>
                <c:pt idx="15796">
                  <c:v>42191.544861111106</c:v>
                </c:pt>
                <c:pt idx="15797">
                  <c:v>42191.545555555553</c:v>
                </c:pt>
                <c:pt idx="15798">
                  <c:v>42191.546250000014</c:v>
                </c:pt>
                <c:pt idx="15799">
                  <c:v>42191.546944444461</c:v>
                </c:pt>
                <c:pt idx="15800">
                  <c:v>42191.547638888893</c:v>
                </c:pt>
                <c:pt idx="15801">
                  <c:v>42191.548333333332</c:v>
                </c:pt>
                <c:pt idx="15802">
                  <c:v>42191.549027777779</c:v>
                </c:pt>
                <c:pt idx="15803">
                  <c:v>42191.549722222226</c:v>
                </c:pt>
                <c:pt idx="15804">
                  <c:v>42191.550416666665</c:v>
                </c:pt>
                <c:pt idx="15805">
                  <c:v>42191.551111111105</c:v>
                </c:pt>
                <c:pt idx="15806">
                  <c:v>42191.551805555559</c:v>
                </c:pt>
                <c:pt idx="15807">
                  <c:v>42191.552500000013</c:v>
                </c:pt>
                <c:pt idx="15808">
                  <c:v>42191.553194444459</c:v>
                </c:pt>
                <c:pt idx="15809">
                  <c:v>42191.553888888891</c:v>
                </c:pt>
                <c:pt idx="15810">
                  <c:v>42191.554583333331</c:v>
                </c:pt>
                <c:pt idx="15811">
                  <c:v>42191.555277777792</c:v>
                </c:pt>
                <c:pt idx="15812">
                  <c:v>42191.555972222232</c:v>
                </c:pt>
                <c:pt idx="15813">
                  <c:v>42191.556666666664</c:v>
                </c:pt>
                <c:pt idx="15814">
                  <c:v>42191.557361111096</c:v>
                </c:pt>
                <c:pt idx="15815">
                  <c:v>42191.558055555572</c:v>
                </c:pt>
                <c:pt idx="15816">
                  <c:v>42191.558750000011</c:v>
                </c:pt>
                <c:pt idx="15817">
                  <c:v>42191.559444444443</c:v>
                </c:pt>
                <c:pt idx="15818">
                  <c:v>42191.56013888889</c:v>
                </c:pt>
                <c:pt idx="15819">
                  <c:v>42191.560833333337</c:v>
                </c:pt>
                <c:pt idx="15820">
                  <c:v>42191.561527777776</c:v>
                </c:pt>
                <c:pt idx="15821">
                  <c:v>42191.562222222223</c:v>
                </c:pt>
                <c:pt idx="15822">
                  <c:v>42191.562916666655</c:v>
                </c:pt>
                <c:pt idx="15823">
                  <c:v>42191.563611111094</c:v>
                </c:pt>
                <c:pt idx="15824">
                  <c:v>42191.564305555556</c:v>
                </c:pt>
                <c:pt idx="15825">
                  <c:v>42191.565000000002</c:v>
                </c:pt>
                <c:pt idx="15826">
                  <c:v>42191.565694444442</c:v>
                </c:pt>
                <c:pt idx="15827">
                  <c:v>42191.566388888888</c:v>
                </c:pt>
                <c:pt idx="15828">
                  <c:v>42191.567083333321</c:v>
                </c:pt>
                <c:pt idx="15829">
                  <c:v>42191.567777777775</c:v>
                </c:pt>
                <c:pt idx="15830">
                  <c:v>42191.568472222221</c:v>
                </c:pt>
                <c:pt idx="15831">
                  <c:v>42191.569166666639</c:v>
                </c:pt>
                <c:pt idx="15832">
                  <c:v>42191.5698611111</c:v>
                </c:pt>
                <c:pt idx="15833">
                  <c:v>42191.570555555561</c:v>
                </c:pt>
                <c:pt idx="15834">
                  <c:v>42191.571250000001</c:v>
                </c:pt>
                <c:pt idx="15835">
                  <c:v>42191.571944444448</c:v>
                </c:pt>
                <c:pt idx="15836">
                  <c:v>42191.572638888902</c:v>
                </c:pt>
                <c:pt idx="15837">
                  <c:v>42191.573333333334</c:v>
                </c:pt>
                <c:pt idx="15838">
                  <c:v>42191.57402777778</c:v>
                </c:pt>
                <c:pt idx="15839">
                  <c:v>42191.57472222222</c:v>
                </c:pt>
                <c:pt idx="15840">
                  <c:v>42191.575416666652</c:v>
                </c:pt>
                <c:pt idx="15841">
                  <c:v>42191.576111111106</c:v>
                </c:pt>
                <c:pt idx="15842">
                  <c:v>42191.576805555553</c:v>
                </c:pt>
                <c:pt idx="15843">
                  <c:v>42191.577499999999</c:v>
                </c:pt>
                <c:pt idx="15844">
                  <c:v>42191.578194444461</c:v>
                </c:pt>
                <c:pt idx="15845">
                  <c:v>42191.578888888893</c:v>
                </c:pt>
                <c:pt idx="15846">
                  <c:v>42191.579583333325</c:v>
                </c:pt>
                <c:pt idx="15847">
                  <c:v>42191.580277777794</c:v>
                </c:pt>
                <c:pt idx="15848">
                  <c:v>42191.580972222233</c:v>
                </c:pt>
                <c:pt idx="15849">
                  <c:v>42191.581666666651</c:v>
                </c:pt>
                <c:pt idx="15850">
                  <c:v>42191.582361111105</c:v>
                </c:pt>
                <c:pt idx="15851">
                  <c:v>42191.583055555559</c:v>
                </c:pt>
                <c:pt idx="15852">
                  <c:v>42191.583749999998</c:v>
                </c:pt>
                <c:pt idx="15853">
                  <c:v>42191.584444444459</c:v>
                </c:pt>
                <c:pt idx="15854">
                  <c:v>42191.585138888891</c:v>
                </c:pt>
                <c:pt idx="15855">
                  <c:v>42191.585833333331</c:v>
                </c:pt>
                <c:pt idx="15856">
                  <c:v>42191.586527777792</c:v>
                </c:pt>
                <c:pt idx="15857">
                  <c:v>42191.587222222232</c:v>
                </c:pt>
                <c:pt idx="15858">
                  <c:v>42191.587916666664</c:v>
                </c:pt>
                <c:pt idx="15859">
                  <c:v>42191.58861111111</c:v>
                </c:pt>
                <c:pt idx="15860">
                  <c:v>42191.589305555557</c:v>
                </c:pt>
                <c:pt idx="15861">
                  <c:v>42191.59</c:v>
                </c:pt>
                <c:pt idx="15862">
                  <c:v>42191.590694444443</c:v>
                </c:pt>
                <c:pt idx="15863">
                  <c:v>42191.591388888875</c:v>
                </c:pt>
                <c:pt idx="15864">
                  <c:v>42191.592083333322</c:v>
                </c:pt>
                <c:pt idx="15865">
                  <c:v>42191.592777777776</c:v>
                </c:pt>
                <c:pt idx="15866">
                  <c:v>42191.593472222208</c:v>
                </c:pt>
                <c:pt idx="15867">
                  <c:v>42191.594166666648</c:v>
                </c:pt>
                <c:pt idx="15868">
                  <c:v>42191.594861111094</c:v>
                </c:pt>
                <c:pt idx="15869">
                  <c:v>42191.595555555556</c:v>
                </c:pt>
                <c:pt idx="15870">
                  <c:v>42191.596250000002</c:v>
                </c:pt>
                <c:pt idx="15871">
                  <c:v>42191.596944444442</c:v>
                </c:pt>
                <c:pt idx="15872">
                  <c:v>42191.597638888888</c:v>
                </c:pt>
                <c:pt idx="15873">
                  <c:v>42191.598333333335</c:v>
                </c:pt>
                <c:pt idx="15874">
                  <c:v>42191.599027777775</c:v>
                </c:pt>
                <c:pt idx="15875">
                  <c:v>42191.599722222207</c:v>
                </c:pt>
                <c:pt idx="15876">
                  <c:v>42191.600416666653</c:v>
                </c:pt>
                <c:pt idx="15877">
                  <c:v>42191.6011111111</c:v>
                </c:pt>
                <c:pt idx="15878">
                  <c:v>42191.601805555554</c:v>
                </c:pt>
                <c:pt idx="15879">
                  <c:v>42191.602500000001</c:v>
                </c:pt>
                <c:pt idx="15880">
                  <c:v>42191.603194444448</c:v>
                </c:pt>
                <c:pt idx="15881">
                  <c:v>42191.603888888887</c:v>
                </c:pt>
                <c:pt idx="15882">
                  <c:v>42191.604583333334</c:v>
                </c:pt>
                <c:pt idx="15883">
                  <c:v>42191.60527777778</c:v>
                </c:pt>
                <c:pt idx="15884">
                  <c:v>42191.60597222222</c:v>
                </c:pt>
                <c:pt idx="15885">
                  <c:v>42191.606666666652</c:v>
                </c:pt>
                <c:pt idx="15886">
                  <c:v>42191.607361111084</c:v>
                </c:pt>
                <c:pt idx="15887">
                  <c:v>42191.608055555553</c:v>
                </c:pt>
                <c:pt idx="15888">
                  <c:v>42191.608749999999</c:v>
                </c:pt>
                <c:pt idx="15889">
                  <c:v>42191.609444444446</c:v>
                </c:pt>
                <c:pt idx="15890">
                  <c:v>42191.610138888893</c:v>
                </c:pt>
                <c:pt idx="15891">
                  <c:v>42191.610833333332</c:v>
                </c:pt>
                <c:pt idx="15892">
                  <c:v>42191.611527777779</c:v>
                </c:pt>
                <c:pt idx="15893">
                  <c:v>42191.612222222233</c:v>
                </c:pt>
                <c:pt idx="15894">
                  <c:v>42191.612916666665</c:v>
                </c:pt>
                <c:pt idx="15895">
                  <c:v>42191.613611111105</c:v>
                </c:pt>
                <c:pt idx="15896">
                  <c:v>42191.614305555559</c:v>
                </c:pt>
                <c:pt idx="15897">
                  <c:v>42191.615000000005</c:v>
                </c:pt>
                <c:pt idx="15898">
                  <c:v>42191.615694444459</c:v>
                </c:pt>
                <c:pt idx="15899">
                  <c:v>42191.616388888891</c:v>
                </c:pt>
                <c:pt idx="15900">
                  <c:v>42191.617083333324</c:v>
                </c:pt>
                <c:pt idx="15901">
                  <c:v>42191.617777777778</c:v>
                </c:pt>
                <c:pt idx="15902">
                  <c:v>42191.618472222232</c:v>
                </c:pt>
                <c:pt idx="15903">
                  <c:v>42191.619166666649</c:v>
                </c:pt>
                <c:pt idx="15904">
                  <c:v>42191.619861111096</c:v>
                </c:pt>
                <c:pt idx="15905">
                  <c:v>42191.620555555557</c:v>
                </c:pt>
                <c:pt idx="15906">
                  <c:v>42191.621249999997</c:v>
                </c:pt>
                <c:pt idx="15907">
                  <c:v>42191.621944444436</c:v>
                </c:pt>
                <c:pt idx="15908">
                  <c:v>42191.62263888889</c:v>
                </c:pt>
                <c:pt idx="15909">
                  <c:v>42191.623333333322</c:v>
                </c:pt>
                <c:pt idx="15910">
                  <c:v>42191.624027777776</c:v>
                </c:pt>
                <c:pt idx="15911">
                  <c:v>42191.624722222208</c:v>
                </c:pt>
                <c:pt idx="15912">
                  <c:v>42191.625416666648</c:v>
                </c:pt>
                <c:pt idx="15913">
                  <c:v>42191.626111111094</c:v>
                </c:pt>
                <c:pt idx="15914">
                  <c:v>42191.626805555556</c:v>
                </c:pt>
                <c:pt idx="15915">
                  <c:v>42191.627499999995</c:v>
                </c:pt>
                <c:pt idx="15916">
                  <c:v>42191.628194444442</c:v>
                </c:pt>
                <c:pt idx="15917">
                  <c:v>42191.628888888888</c:v>
                </c:pt>
                <c:pt idx="15918">
                  <c:v>42191.629583333321</c:v>
                </c:pt>
                <c:pt idx="15919">
                  <c:v>42191.630277777782</c:v>
                </c:pt>
                <c:pt idx="15920">
                  <c:v>42191.630972222221</c:v>
                </c:pt>
                <c:pt idx="15921">
                  <c:v>42191.631666666639</c:v>
                </c:pt>
                <c:pt idx="15922">
                  <c:v>42191.6323611111</c:v>
                </c:pt>
                <c:pt idx="15923">
                  <c:v>42191.633055555554</c:v>
                </c:pt>
                <c:pt idx="15924">
                  <c:v>42191.633749999994</c:v>
                </c:pt>
                <c:pt idx="15925">
                  <c:v>42191.634444444448</c:v>
                </c:pt>
                <c:pt idx="15926">
                  <c:v>42191.635138888887</c:v>
                </c:pt>
                <c:pt idx="15927">
                  <c:v>42191.635833333334</c:v>
                </c:pt>
                <c:pt idx="15928">
                  <c:v>42191.63652777778</c:v>
                </c:pt>
                <c:pt idx="15929">
                  <c:v>42191.63722222222</c:v>
                </c:pt>
                <c:pt idx="15930">
                  <c:v>42191.637916666652</c:v>
                </c:pt>
                <c:pt idx="15931">
                  <c:v>42191.638611111106</c:v>
                </c:pt>
                <c:pt idx="15932">
                  <c:v>42191.639305555538</c:v>
                </c:pt>
                <c:pt idx="15933">
                  <c:v>42191.64</c:v>
                </c:pt>
                <c:pt idx="15934">
                  <c:v>42191.640694444461</c:v>
                </c:pt>
                <c:pt idx="15935">
                  <c:v>42191.641388888886</c:v>
                </c:pt>
                <c:pt idx="15936">
                  <c:v>42191.642083333325</c:v>
                </c:pt>
                <c:pt idx="15937">
                  <c:v>42191.642777777779</c:v>
                </c:pt>
                <c:pt idx="15938">
                  <c:v>42191.643472222226</c:v>
                </c:pt>
                <c:pt idx="15939">
                  <c:v>42191.644166666651</c:v>
                </c:pt>
                <c:pt idx="15940">
                  <c:v>42191.644861111105</c:v>
                </c:pt>
                <c:pt idx="15941">
                  <c:v>42191.645555555559</c:v>
                </c:pt>
                <c:pt idx="15942">
                  <c:v>42191.646250000013</c:v>
                </c:pt>
                <c:pt idx="15943">
                  <c:v>42191.646944444459</c:v>
                </c:pt>
                <c:pt idx="15944">
                  <c:v>42191.647638888891</c:v>
                </c:pt>
                <c:pt idx="15945">
                  <c:v>42191.648333333331</c:v>
                </c:pt>
                <c:pt idx="15946">
                  <c:v>42191.649027777778</c:v>
                </c:pt>
                <c:pt idx="15947">
                  <c:v>42191.649722222224</c:v>
                </c:pt>
                <c:pt idx="15948">
                  <c:v>42191.650416666664</c:v>
                </c:pt>
                <c:pt idx="15949">
                  <c:v>42191.651111111096</c:v>
                </c:pt>
                <c:pt idx="15950">
                  <c:v>42191.651805555557</c:v>
                </c:pt>
                <c:pt idx="15951">
                  <c:v>42191.652500000011</c:v>
                </c:pt>
                <c:pt idx="15952">
                  <c:v>42191.653194444443</c:v>
                </c:pt>
                <c:pt idx="15953">
                  <c:v>42191.65388888889</c:v>
                </c:pt>
                <c:pt idx="15954">
                  <c:v>42191.654583333337</c:v>
                </c:pt>
                <c:pt idx="15955">
                  <c:v>42191.655277777783</c:v>
                </c:pt>
                <c:pt idx="15956">
                  <c:v>42191.655972222223</c:v>
                </c:pt>
                <c:pt idx="15957">
                  <c:v>42191.656666666655</c:v>
                </c:pt>
                <c:pt idx="15958">
                  <c:v>42191.657361111094</c:v>
                </c:pt>
                <c:pt idx="15959">
                  <c:v>42191.658055555563</c:v>
                </c:pt>
                <c:pt idx="15960">
                  <c:v>42191.658750000002</c:v>
                </c:pt>
                <c:pt idx="15961">
                  <c:v>42191.659444444442</c:v>
                </c:pt>
                <c:pt idx="15962">
                  <c:v>42191.660138888888</c:v>
                </c:pt>
                <c:pt idx="15963">
                  <c:v>42191.660833333335</c:v>
                </c:pt>
                <c:pt idx="15964">
                  <c:v>42191.661527777775</c:v>
                </c:pt>
                <c:pt idx="15965">
                  <c:v>42191.662222222221</c:v>
                </c:pt>
                <c:pt idx="15966">
                  <c:v>42191.662916666653</c:v>
                </c:pt>
                <c:pt idx="15967">
                  <c:v>42191.6636111111</c:v>
                </c:pt>
                <c:pt idx="15968">
                  <c:v>42191.664305555554</c:v>
                </c:pt>
                <c:pt idx="15969">
                  <c:v>42191.665000000001</c:v>
                </c:pt>
                <c:pt idx="15970">
                  <c:v>42191.665694444448</c:v>
                </c:pt>
                <c:pt idx="15971">
                  <c:v>42191.666388888887</c:v>
                </c:pt>
                <c:pt idx="15972">
                  <c:v>42191.667083333319</c:v>
                </c:pt>
                <c:pt idx="15973">
                  <c:v>42191.667777777766</c:v>
                </c:pt>
                <c:pt idx="15974">
                  <c:v>42191.66847222222</c:v>
                </c:pt>
                <c:pt idx="15975">
                  <c:v>42191.669166666637</c:v>
                </c:pt>
                <c:pt idx="15976">
                  <c:v>42191.669861111084</c:v>
                </c:pt>
                <c:pt idx="15977">
                  <c:v>42191.670555555553</c:v>
                </c:pt>
                <c:pt idx="15978">
                  <c:v>42191.671249999999</c:v>
                </c:pt>
                <c:pt idx="15979">
                  <c:v>42191.671944444446</c:v>
                </c:pt>
                <c:pt idx="15980">
                  <c:v>42191.672638888893</c:v>
                </c:pt>
                <c:pt idx="15981">
                  <c:v>42191.673333333325</c:v>
                </c:pt>
                <c:pt idx="15982">
                  <c:v>42191.674027777779</c:v>
                </c:pt>
                <c:pt idx="15983">
                  <c:v>42191.674722222226</c:v>
                </c:pt>
                <c:pt idx="15984">
                  <c:v>42191.675416666651</c:v>
                </c:pt>
                <c:pt idx="15985">
                  <c:v>42191.676111111105</c:v>
                </c:pt>
                <c:pt idx="15986">
                  <c:v>42191.676805555559</c:v>
                </c:pt>
                <c:pt idx="15987">
                  <c:v>42191.677499999998</c:v>
                </c:pt>
                <c:pt idx="15988">
                  <c:v>42191.678194444459</c:v>
                </c:pt>
                <c:pt idx="15989">
                  <c:v>42191.678888888891</c:v>
                </c:pt>
                <c:pt idx="15990">
                  <c:v>42191.679583333324</c:v>
                </c:pt>
                <c:pt idx="15991">
                  <c:v>42191.680277777792</c:v>
                </c:pt>
                <c:pt idx="15992">
                  <c:v>42191.680972222232</c:v>
                </c:pt>
                <c:pt idx="15993">
                  <c:v>42191.681666666649</c:v>
                </c:pt>
                <c:pt idx="15994">
                  <c:v>42191.682361111096</c:v>
                </c:pt>
                <c:pt idx="15995">
                  <c:v>42191.683055555557</c:v>
                </c:pt>
              </c:numCache>
            </c:numRef>
          </c:xVal>
          <c:yVal>
            <c:numRef>
              <c:f>'Lower Ladder Water Temp'!$C$3:$C$15998</c:f>
              <c:numCache>
                <c:formatCode>General</c:formatCode>
                <c:ptCount val="15996"/>
                <c:pt idx="0">
                  <c:v>68.185000000000002</c:v>
                </c:pt>
                <c:pt idx="1">
                  <c:v>68.141999999999996</c:v>
                </c:pt>
                <c:pt idx="2">
                  <c:v>68.141999999999996</c:v>
                </c:pt>
                <c:pt idx="3">
                  <c:v>68.141999999999996</c:v>
                </c:pt>
                <c:pt idx="4">
                  <c:v>68.141999999999996</c:v>
                </c:pt>
                <c:pt idx="5">
                  <c:v>68.141999999999996</c:v>
                </c:pt>
                <c:pt idx="6">
                  <c:v>68.141999999999996</c:v>
                </c:pt>
                <c:pt idx="7">
                  <c:v>68.141999999999996</c:v>
                </c:pt>
                <c:pt idx="8">
                  <c:v>68.141999999999996</c:v>
                </c:pt>
                <c:pt idx="9">
                  <c:v>68.141999999999996</c:v>
                </c:pt>
                <c:pt idx="10">
                  <c:v>68.141999999999996</c:v>
                </c:pt>
                <c:pt idx="11">
                  <c:v>68.141999999999996</c:v>
                </c:pt>
                <c:pt idx="12">
                  <c:v>68.141999999999996</c:v>
                </c:pt>
                <c:pt idx="13">
                  <c:v>68.141999999999996</c:v>
                </c:pt>
                <c:pt idx="14">
                  <c:v>68.141999999999996</c:v>
                </c:pt>
                <c:pt idx="15">
                  <c:v>68.141999999999996</c:v>
                </c:pt>
                <c:pt idx="16">
                  <c:v>68.141999999999996</c:v>
                </c:pt>
                <c:pt idx="17">
                  <c:v>68.099000000000004</c:v>
                </c:pt>
                <c:pt idx="18">
                  <c:v>68.099000000000004</c:v>
                </c:pt>
                <c:pt idx="19">
                  <c:v>68.099000000000004</c:v>
                </c:pt>
                <c:pt idx="20">
                  <c:v>68.099000000000004</c:v>
                </c:pt>
                <c:pt idx="21">
                  <c:v>68.099000000000004</c:v>
                </c:pt>
                <c:pt idx="22">
                  <c:v>68.099000000000004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68.013000000000005</c:v>
                </c:pt>
                <c:pt idx="31">
                  <c:v>68.013000000000005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68.055999999999983</c:v>
                </c:pt>
                <c:pt idx="35">
                  <c:v>68.055999999999983</c:v>
                </c:pt>
                <c:pt idx="36">
                  <c:v>68.055999999999983</c:v>
                </c:pt>
                <c:pt idx="37">
                  <c:v>68.055999999999983</c:v>
                </c:pt>
                <c:pt idx="38">
                  <c:v>68.055999999999983</c:v>
                </c:pt>
                <c:pt idx="39">
                  <c:v>68.055999999999983</c:v>
                </c:pt>
                <c:pt idx="40">
                  <c:v>68.055999999999983</c:v>
                </c:pt>
                <c:pt idx="41">
                  <c:v>68.055999999999983</c:v>
                </c:pt>
                <c:pt idx="42">
                  <c:v>68.055999999999983</c:v>
                </c:pt>
                <c:pt idx="43">
                  <c:v>68.013000000000005</c:v>
                </c:pt>
                <c:pt idx="44">
                  <c:v>68.013000000000005</c:v>
                </c:pt>
                <c:pt idx="45">
                  <c:v>68.013000000000005</c:v>
                </c:pt>
                <c:pt idx="46">
                  <c:v>68.013000000000005</c:v>
                </c:pt>
                <c:pt idx="47">
                  <c:v>68.013000000000005</c:v>
                </c:pt>
                <c:pt idx="48">
                  <c:v>68.013000000000005</c:v>
                </c:pt>
                <c:pt idx="49">
                  <c:v>68.013000000000005</c:v>
                </c:pt>
                <c:pt idx="50">
                  <c:v>68.013000000000005</c:v>
                </c:pt>
                <c:pt idx="51">
                  <c:v>68.055999999999983</c:v>
                </c:pt>
                <c:pt idx="52">
                  <c:v>68.013000000000005</c:v>
                </c:pt>
                <c:pt idx="53">
                  <c:v>68.013000000000005</c:v>
                </c:pt>
                <c:pt idx="54">
                  <c:v>68.013000000000005</c:v>
                </c:pt>
                <c:pt idx="55">
                  <c:v>68.013000000000005</c:v>
                </c:pt>
                <c:pt idx="56">
                  <c:v>68.055999999999983</c:v>
                </c:pt>
                <c:pt idx="57">
                  <c:v>68.055999999999983</c:v>
                </c:pt>
                <c:pt idx="58">
                  <c:v>68.055999999999983</c:v>
                </c:pt>
                <c:pt idx="59">
                  <c:v>68.013000000000005</c:v>
                </c:pt>
                <c:pt idx="60">
                  <c:v>68.055999999999983</c:v>
                </c:pt>
                <c:pt idx="61">
                  <c:v>68.013000000000005</c:v>
                </c:pt>
                <c:pt idx="62">
                  <c:v>68.013000000000005</c:v>
                </c:pt>
                <c:pt idx="63">
                  <c:v>68.013000000000005</c:v>
                </c:pt>
                <c:pt idx="64">
                  <c:v>68.013000000000005</c:v>
                </c:pt>
                <c:pt idx="65">
                  <c:v>68.013000000000005</c:v>
                </c:pt>
                <c:pt idx="66">
                  <c:v>68.055999999999983</c:v>
                </c:pt>
                <c:pt idx="67">
                  <c:v>68.013000000000005</c:v>
                </c:pt>
                <c:pt idx="68">
                  <c:v>68.055999999999983</c:v>
                </c:pt>
                <c:pt idx="69">
                  <c:v>68.055999999999983</c:v>
                </c:pt>
                <c:pt idx="70">
                  <c:v>68.055999999999983</c:v>
                </c:pt>
                <c:pt idx="71">
                  <c:v>68.055999999999983</c:v>
                </c:pt>
                <c:pt idx="72">
                  <c:v>68.055999999999983</c:v>
                </c:pt>
                <c:pt idx="73">
                  <c:v>68.055999999999983</c:v>
                </c:pt>
                <c:pt idx="74">
                  <c:v>68.013000000000005</c:v>
                </c:pt>
                <c:pt idx="75">
                  <c:v>68.013000000000005</c:v>
                </c:pt>
                <c:pt idx="76">
                  <c:v>68.013000000000005</c:v>
                </c:pt>
                <c:pt idx="77">
                  <c:v>68.013000000000005</c:v>
                </c:pt>
                <c:pt idx="78">
                  <c:v>68.055999999999983</c:v>
                </c:pt>
                <c:pt idx="79">
                  <c:v>68.055999999999983</c:v>
                </c:pt>
                <c:pt idx="80">
                  <c:v>68.055999999999983</c:v>
                </c:pt>
                <c:pt idx="81">
                  <c:v>68.055999999999983</c:v>
                </c:pt>
                <c:pt idx="82">
                  <c:v>68.055999999999983</c:v>
                </c:pt>
                <c:pt idx="83">
                  <c:v>68.055999999999983</c:v>
                </c:pt>
                <c:pt idx="84">
                  <c:v>68.055999999999983</c:v>
                </c:pt>
                <c:pt idx="85">
                  <c:v>68.055999999999983</c:v>
                </c:pt>
                <c:pt idx="86">
                  <c:v>68.055999999999983</c:v>
                </c:pt>
                <c:pt idx="87">
                  <c:v>68.013000000000005</c:v>
                </c:pt>
                <c:pt idx="88">
                  <c:v>68.013000000000005</c:v>
                </c:pt>
                <c:pt idx="89">
                  <c:v>68.013000000000005</c:v>
                </c:pt>
                <c:pt idx="90">
                  <c:v>68.013000000000005</c:v>
                </c:pt>
                <c:pt idx="91">
                  <c:v>68.013000000000005</c:v>
                </c:pt>
                <c:pt idx="92">
                  <c:v>68.055999999999983</c:v>
                </c:pt>
                <c:pt idx="93">
                  <c:v>68.055999999999983</c:v>
                </c:pt>
                <c:pt idx="94">
                  <c:v>68.055999999999983</c:v>
                </c:pt>
                <c:pt idx="95">
                  <c:v>68.055999999999983</c:v>
                </c:pt>
                <c:pt idx="96">
                  <c:v>68.055999999999983</c:v>
                </c:pt>
                <c:pt idx="97">
                  <c:v>68.055999999999983</c:v>
                </c:pt>
                <c:pt idx="98">
                  <c:v>68.055999999999983</c:v>
                </c:pt>
                <c:pt idx="99">
                  <c:v>68.055999999999983</c:v>
                </c:pt>
                <c:pt idx="100">
                  <c:v>68.055999999999983</c:v>
                </c:pt>
                <c:pt idx="101">
                  <c:v>68.055999999999983</c:v>
                </c:pt>
                <c:pt idx="102">
                  <c:v>68.055999999999983</c:v>
                </c:pt>
                <c:pt idx="103">
                  <c:v>68.055999999999983</c:v>
                </c:pt>
                <c:pt idx="104">
                  <c:v>68.055999999999983</c:v>
                </c:pt>
                <c:pt idx="105">
                  <c:v>68.055999999999983</c:v>
                </c:pt>
                <c:pt idx="106">
                  <c:v>68.099000000000004</c:v>
                </c:pt>
                <c:pt idx="107">
                  <c:v>68.099000000000004</c:v>
                </c:pt>
                <c:pt idx="108">
                  <c:v>68.099000000000004</c:v>
                </c:pt>
                <c:pt idx="109">
                  <c:v>68.099000000000004</c:v>
                </c:pt>
                <c:pt idx="110">
                  <c:v>68.099000000000004</c:v>
                </c:pt>
                <c:pt idx="111">
                  <c:v>68.099000000000004</c:v>
                </c:pt>
                <c:pt idx="112">
                  <c:v>68.099000000000004</c:v>
                </c:pt>
                <c:pt idx="113">
                  <c:v>68.099000000000004</c:v>
                </c:pt>
                <c:pt idx="114">
                  <c:v>68.099000000000004</c:v>
                </c:pt>
                <c:pt idx="115">
                  <c:v>68.099000000000004</c:v>
                </c:pt>
                <c:pt idx="116">
                  <c:v>68.099000000000004</c:v>
                </c:pt>
                <c:pt idx="117">
                  <c:v>68.099000000000004</c:v>
                </c:pt>
                <c:pt idx="118">
                  <c:v>68.141999999999996</c:v>
                </c:pt>
                <c:pt idx="119">
                  <c:v>68.141999999999996</c:v>
                </c:pt>
                <c:pt idx="120">
                  <c:v>68.141999999999996</c:v>
                </c:pt>
                <c:pt idx="121">
                  <c:v>68.141999999999996</c:v>
                </c:pt>
                <c:pt idx="122">
                  <c:v>68.141999999999996</c:v>
                </c:pt>
                <c:pt idx="123">
                  <c:v>68.141999999999996</c:v>
                </c:pt>
                <c:pt idx="124">
                  <c:v>68.141999999999996</c:v>
                </c:pt>
                <c:pt idx="125">
                  <c:v>68.185000000000002</c:v>
                </c:pt>
                <c:pt idx="126">
                  <c:v>68.141999999999996</c:v>
                </c:pt>
                <c:pt idx="127">
                  <c:v>68.185000000000002</c:v>
                </c:pt>
                <c:pt idx="128">
                  <c:v>68.141999999999996</c:v>
                </c:pt>
                <c:pt idx="129">
                  <c:v>68.141999999999996</c:v>
                </c:pt>
                <c:pt idx="130">
                  <c:v>68.141999999999996</c:v>
                </c:pt>
                <c:pt idx="131">
                  <c:v>68.141999999999996</c:v>
                </c:pt>
                <c:pt idx="132">
                  <c:v>68.141999999999996</c:v>
                </c:pt>
                <c:pt idx="133">
                  <c:v>68.099000000000004</c:v>
                </c:pt>
                <c:pt idx="134">
                  <c:v>68.099000000000004</c:v>
                </c:pt>
                <c:pt idx="135">
                  <c:v>68.099000000000004</c:v>
                </c:pt>
                <c:pt idx="136">
                  <c:v>68.099000000000004</c:v>
                </c:pt>
                <c:pt idx="137">
                  <c:v>68.099000000000004</c:v>
                </c:pt>
                <c:pt idx="138">
                  <c:v>68.099000000000004</c:v>
                </c:pt>
                <c:pt idx="139">
                  <c:v>68.141999999999996</c:v>
                </c:pt>
                <c:pt idx="140">
                  <c:v>68.141999999999996</c:v>
                </c:pt>
                <c:pt idx="141">
                  <c:v>68.141999999999996</c:v>
                </c:pt>
                <c:pt idx="142">
                  <c:v>68.141999999999996</c:v>
                </c:pt>
                <c:pt idx="143">
                  <c:v>68.141999999999996</c:v>
                </c:pt>
                <c:pt idx="144">
                  <c:v>68.141999999999996</c:v>
                </c:pt>
                <c:pt idx="145">
                  <c:v>68.141999999999996</c:v>
                </c:pt>
                <c:pt idx="146">
                  <c:v>68.141999999999996</c:v>
                </c:pt>
                <c:pt idx="147">
                  <c:v>68.141999999999996</c:v>
                </c:pt>
                <c:pt idx="148">
                  <c:v>68.141999999999996</c:v>
                </c:pt>
                <c:pt idx="149">
                  <c:v>68.141999999999996</c:v>
                </c:pt>
                <c:pt idx="150">
                  <c:v>68.141999999999996</c:v>
                </c:pt>
                <c:pt idx="151">
                  <c:v>68.141999999999996</c:v>
                </c:pt>
                <c:pt idx="152">
                  <c:v>68.141999999999996</c:v>
                </c:pt>
                <c:pt idx="153">
                  <c:v>68.141999999999996</c:v>
                </c:pt>
                <c:pt idx="154">
                  <c:v>68.141999999999996</c:v>
                </c:pt>
                <c:pt idx="155">
                  <c:v>68.141999999999996</c:v>
                </c:pt>
                <c:pt idx="156">
                  <c:v>68.141999999999996</c:v>
                </c:pt>
                <c:pt idx="157">
                  <c:v>68.141999999999996</c:v>
                </c:pt>
                <c:pt idx="158">
                  <c:v>68.141999999999996</c:v>
                </c:pt>
                <c:pt idx="159">
                  <c:v>68.141999999999996</c:v>
                </c:pt>
                <c:pt idx="160">
                  <c:v>68.141999999999996</c:v>
                </c:pt>
                <c:pt idx="161">
                  <c:v>68.141999999999996</c:v>
                </c:pt>
                <c:pt idx="162">
                  <c:v>68.141999999999996</c:v>
                </c:pt>
                <c:pt idx="163">
                  <c:v>68.141999999999996</c:v>
                </c:pt>
                <c:pt idx="164">
                  <c:v>68.141999999999996</c:v>
                </c:pt>
                <c:pt idx="165">
                  <c:v>68.141999999999996</c:v>
                </c:pt>
                <c:pt idx="166">
                  <c:v>68.185000000000002</c:v>
                </c:pt>
                <c:pt idx="167">
                  <c:v>68.185000000000002</c:v>
                </c:pt>
                <c:pt idx="168">
                  <c:v>68.185000000000002</c:v>
                </c:pt>
                <c:pt idx="169">
                  <c:v>68.141999999999996</c:v>
                </c:pt>
                <c:pt idx="170">
                  <c:v>68.141999999999996</c:v>
                </c:pt>
                <c:pt idx="171">
                  <c:v>68.141999999999996</c:v>
                </c:pt>
                <c:pt idx="172">
                  <c:v>68.141999999999996</c:v>
                </c:pt>
                <c:pt idx="173">
                  <c:v>68.141999999999996</c:v>
                </c:pt>
                <c:pt idx="174">
                  <c:v>68.141999999999996</c:v>
                </c:pt>
                <c:pt idx="175">
                  <c:v>68.141999999999996</c:v>
                </c:pt>
                <c:pt idx="176">
                  <c:v>68.141999999999996</c:v>
                </c:pt>
                <c:pt idx="177">
                  <c:v>68.141999999999996</c:v>
                </c:pt>
                <c:pt idx="178">
                  <c:v>68.141999999999996</c:v>
                </c:pt>
                <c:pt idx="179">
                  <c:v>68.141999999999996</c:v>
                </c:pt>
                <c:pt idx="180">
                  <c:v>68.185000000000002</c:v>
                </c:pt>
                <c:pt idx="181">
                  <c:v>68.185000000000002</c:v>
                </c:pt>
                <c:pt idx="182">
                  <c:v>68.185000000000002</c:v>
                </c:pt>
                <c:pt idx="183">
                  <c:v>68.185000000000002</c:v>
                </c:pt>
                <c:pt idx="184">
                  <c:v>68.185000000000002</c:v>
                </c:pt>
                <c:pt idx="185">
                  <c:v>68.185000000000002</c:v>
                </c:pt>
                <c:pt idx="186">
                  <c:v>68.185000000000002</c:v>
                </c:pt>
                <c:pt idx="187">
                  <c:v>68.185000000000002</c:v>
                </c:pt>
                <c:pt idx="188">
                  <c:v>68.141999999999996</c:v>
                </c:pt>
                <c:pt idx="189">
                  <c:v>68.141999999999996</c:v>
                </c:pt>
                <c:pt idx="190">
                  <c:v>68.141999999999996</c:v>
                </c:pt>
                <c:pt idx="191">
                  <c:v>68.141999999999996</c:v>
                </c:pt>
                <c:pt idx="192">
                  <c:v>68.141999999999996</c:v>
                </c:pt>
                <c:pt idx="193">
                  <c:v>68.185000000000002</c:v>
                </c:pt>
                <c:pt idx="194">
                  <c:v>68.185000000000002</c:v>
                </c:pt>
                <c:pt idx="195">
                  <c:v>68.185000000000002</c:v>
                </c:pt>
                <c:pt idx="196">
                  <c:v>68.185000000000002</c:v>
                </c:pt>
                <c:pt idx="197">
                  <c:v>68.185000000000002</c:v>
                </c:pt>
                <c:pt idx="198">
                  <c:v>68.185000000000002</c:v>
                </c:pt>
                <c:pt idx="199">
                  <c:v>68.185000000000002</c:v>
                </c:pt>
                <c:pt idx="200">
                  <c:v>68.227000000000004</c:v>
                </c:pt>
                <c:pt idx="201">
                  <c:v>68.227000000000004</c:v>
                </c:pt>
                <c:pt idx="202">
                  <c:v>68.227000000000004</c:v>
                </c:pt>
                <c:pt idx="203">
                  <c:v>68.27</c:v>
                </c:pt>
                <c:pt idx="204">
                  <c:v>68.27</c:v>
                </c:pt>
                <c:pt idx="205">
                  <c:v>68.313000000000002</c:v>
                </c:pt>
                <c:pt idx="206">
                  <c:v>68.313000000000002</c:v>
                </c:pt>
                <c:pt idx="207">
                  <c:v>68.35599999999998</c:v>
                </c:pt>
                <c:pt idx="208">
                  <c:v>68.35599999999998</c:v>
                </c:pt>
                <c:pt idx="209">
                  <c:v>68.400000000000006</c:v>
                </c:pt>
                <c:pt idx="210">
                  <c:v>68.400000000000006</c:v>
                </c:pt>
                <c:pt idx="211">
                  <c:v>68.443000000000026</c:v>
                </c:pt>
                <c:pt idx="212">
                  <c:v>68.443000000000026</c:v>
                </c:pt>
                <c:pt idx="213">
                  <c:v>68.443000000000026</c:v>
                </c:pt>
                <c:pt idx="214">
                  <c:v>68.443000000000026</c:v>
                </c:pt>
                <c:pt idx="215">
                  <c:v>68.443000000000026</c:v>
                </c:pt>
                <c:pt idx="216">
                  <c:v>68.443000000000026</c:v>
                </c:pt>
                <c:pt idx="217">
                  <c:v>68.443000000000026</c:v>
                </c:pt>
                <c:pt idx="218">
                  <c:v>68.443000000000026</c:v>
                </c:pt>
                <c:pt idx="219">
                  <c:v>68.400000000000006</c:v>
                </c:pt>
                <c:pt idx="220">
                  <c:v>68.400000000000006</c:v>
                </c:pt>
                <c:pt idx="221">
                  <c:v>68.35599999999998</c:v>
                </c:pt>
                <c:pt idx="222">
                  <c:v>68.35599999999998</c:v>
                </c:pt>
                <c:pt idx="223">
                  <c:v>68.313000000000002</c:v>
                </c:pt>
                <c:pt idx="224">
                  <c:v>68.313000000000002</c:v>
                </c:pt>
                <c:pt idx="225">
                  <c:v>68.27</c:v>
                </c:pt>
                <c:pt idx="226">
                  <c:v>68.227000000000004</c:v>
                </c:pt>
                <c:pt idx="227">
                  <c:v>68.227000000000004</c:v>
                </c:pt>
                <c:pt idx="228">
                  <c:v>68.185000000000002</c:v>
                </c:pt>
                <c:pt idx="229">
                  <c:v>68.141999999999996</c:v>
                </c:pt>
                <c:pt idx="230">
                  <c:v>68.141999999999996</c:v>
                </c:pt>
                <c:pt idx="231">
                  <c:v>68.099000000000004</c:v>
                </c:pt>
                <c:pt idx="232">
                  <c:v>68.099000000000004</c:v>
                </c:pt>
                <c:pt idx="233">
                  <c:v>68.099000000000004</c:v>
                </c:pt>
                <c:pt idx="234">
                  <c:v>68.055999999999983</c:v>
                </c:pt>
                <c:pt idx="235">
                  <c:v>68.055999999999983</c:v>
                </c:pt>
                <c:pt idx="236">
                  <c:v>68.055999999999983</c:v>
                </c:pt>
                <c:pt idx="237">
                  <c:v>68.099000000000004</c:v>
                </c:pt>
                <c:pt idx="238">
                  <c:v>68.099000000000004</c:v>
                </c:pt>
                <c:pt idx="239">
                  <c:v>68.099000000000004</c:v>
                </c:pt>
                <c:pt idx="240">
                  <c:v>68.099000000000004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68.185000000000002</c:v>
                </c:pt>
                <c:pt idx="244">
                  <c:v>68.185000000000002</c:v>
                </c:pt>
                <c:pt idx="245">
                  <c:v>68.227000000000004</c:v>
                </c:pt>
                <c:pt idx="246">
                  <c:v>68.227000000000004</c:v>
                </c:pt>
                <c:pt idx="247">
                  <c:v>68.227000000000004</c:v>
                </c:pt>
                <c:pt idx="248">
                  <c:v>68.227000000000004</c:v>
                </c:pt>
                <c:pt idx="249">
                  <c:v>68.27</c:v>
                </c:pt>
                <c:pt idx="250">
                  <c:v>68.27</c:v>
                </c:pt>
                <c:pt idx="251">
                  <c:v>68.27</c:v>
                </c:pt>
                <c:pt idx="252">
                  <c:v>68.27</c:v>
                </c:pt>
                <c:pt idx="253">
                  <c:v>68.27</c:v>
                </c:pt>
                <c:pt idx="254">
                  <c:v>68.227000000000004</c:v>
                </c:pt>
                <c:pt idx="255">
                  <c:v>68.227000000000004</c:v>
                </c:pt>
                <c:pt idx="256">
                  <c:v>68.227000000000004</c:v>
                </c:pt>
                <c:pt idx="257">
                  <c:v>68.185000000000002</c:v>
                </c:pt>
                <c:pt idx="258">
                  <c:v>68.185000000000002</c:v>
                </c:pt>
                <c:pt idx="259">
                  <c:v>68.141999999999996</c:v>
                </c:pt>
                <c:pt idx="260">
                  <c:v>68.141999999999996</c:v>
                </c:pt>
                <c:pt idx="261">
                  <c:v>68.141999999999996</c:v>
                </c:pt>
                <c:pt idx="262">
                  <c:v>68.141999999999996</c:v>
                </c:pt>
                <c:pt idx="263">
                  <c:v>68.099000000000004</c:v>
                </c:pt>
                <c:pt idx="264">
                  <c:v>68.099000000000004</c:v>
                </c:pt>
                <c:pt idx="265">
                  <c:v>68.099000000000004</c:v>
                </c:pt>
                <c:pt idx="266">
                  <c:v>68.099000000000004</c:v>
                </c:pt>
                <c:pt idx="267">
                  <c:v>68.099000000000004</c:v>
                </c:pt>
                <c:pt idx="268">
                  <c:v>68.099000000000004</c:v>
                </c:pt>
                <c:pt idx="269">
                  <c:v>68.099000000000004</c:v>
                </c:pt>
                <c:pt idx="270">
                  <c:v>68.055999999999983</c:v>
                </c:pt>
                <c:pt idx="271">
                  <c:v>68.055999999999983</c:v>
                </c:pt>
                <c:pt idx="272">
                  <c:v>68.055999999999983</c:v>
                </c:pt>
                <c:pt idx="273">
                  <c:v>68.055999999999983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68.099000000000004</c:v>
                </c:pt>
                <c:pt idx="279">
                  <c:v>68.099000000000004</c:v>
                </c:pt>
                <c:pt idx="280">
                  <c:v>68.099000000000004</c:v>
                </c:pt>
                <c:pt idx="281">
                  <c:v>68.099000000000004</c:v>
                </c:pt>
                <c:pt idx="282">
                  <c:v>68.141999999999996</c:v>
                </c:pt>
                <c:pt idx="283">
                  <c:v>68.185000000000002</c:v>
                </c:pt>
                <c:pt idx="284">
                  <c:v>68.185000000000002</c:v>
                </c:pt>
                <c:pt idx="285">
                  <c:v>68.185000000000002</c:v>
                </c:pt>
                <c:pt idx="286">
                  <c:v>68.185000000000002</c:v>
                </c:pt>
                <c:pt idx="287">
                  <c:v>68.185000000000002</c:v>
                </c:pt>
                <c:pt idx="288">
                  <c:v>68.185000000000002</c:v>
                </c:pt>
                <c:pt idx="289">
                  <c:v>68.185000000000002</c:v>
                </c:pt>
                <c:pt idx="290">
                  <c:v>68.141999999999996</c:v>
                </c:pt>
                <c:pt idx="291">
                  <c:v>68.099000000000004</c:v>
                </c:pt>
                <c:pt idx="292">
                  <c:v>68.099000000000004</c:v>
                </c:pt>
                <c:pt idx="293">
                  <c:v>68.099000000000004</c:v>
                </c:pt>
                <c:pt idx="294">
                  <c:v>68.099000000000004</c:v>
                </c:pt>
                <c:pt idx="295">
                  <c:v>68.099000000000004</c:v>
                </c:pt>
                <c:pt idx="296">
                  <c:v>68.055999999999983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68.013000000000005</c:v>
                </c:pt>
                <c:pt idx="303">
                  <c:v>68.013000000000005</c:v>
                </c:pt>
                <c:pt idx="304">
                  <c:v>68.013000000000005</c:v>
                </c:pt>
                <c:pt idx="305">
                  <c:v>67.971000000000004</c:v>
                </c:pt>
                <c:pt idx="306">
                  <c:v>67.971000000000004</c:v>
                </c:pt>
                <c:pt idx="307">
                  <c:v>67.971000000000004</c:v>
                </c:pt>
                <c:pt idx="308">
                  <c:v>67.971000000000004</c:v>
                </c:pt>
                <c:pt idx="309">
                  <c:v>67.971000000000004</c:v>
                </c:pt>
                <c:pt idx="310">
                  <c:v>67.971000000000004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67.971000000000004</c:v>
                </c:pt>
                <c:pt idx="317">
                  <c:v>67.971000000000004</c:v>
                </c:pt>
                <c:pt idx="318">
                  <c:v>67.971000000000004</c:v>
                </c:pt>
                <c:pt idx="319">
                  <c:v>67.971000000000004</c:v>
                </c:pt>
                <c:pt idx="320">
                  <c:v>67.971000000000004</c:v>
                </c:pt>
                <c:pt idx="321">
                  <c:v>67.971000000000004</c:v>
                </c:pt>
                <c:pt idx="322">
                  <c:v>67.971000000000004</c:v>
                </c:pt>
                <c:pt idx="323">
                  <c:v>68.013000000000005</c:v>
                </c:pt>
                <c:pt idx="324">
                  <c:v>68.013000000000005</c:v>
                </c:pt>
                <c:pt idx="325">
                  <c:v>68.013000000000005</c:v>
                </c:pt>
                <c:pt idx="326">
                  <c:v>68.013000000000005</c:v>
                </c:pt>
                <c:pt idx="327">
                  <c:v>68.013000000000005</c:v>
                </c:pt>
                <c:pt idx="328">
                  <c:v>68.013000000000005</c:v>
                </c:pt>
                <c:pt idx="329">
                  <c:v>68.013000000000005</c:v>
                </c:pt>
                <c:pt idx="330">
                  <c:v>68.013000000000005</c:v>
                </c:pt>
                <c:pt idx="331">
                  <c:v>68.055999999999983</c:v>
                </c:pt>
                <c:pt idx="332">
                  <c:v>68.013000000000005</c:v>
                </c:pt>
                <c:pt idx="333">
                  <c:v>68.013000000000005</c:v>
                </c:pt>
                <c:pt idx="334">
                  <c:v>68.013000000000005</c:v>
                </c:pt>
                <c:pt idx="335">
                  <c:v>68.013000000000005</c:v>
                </c:pt>
                <c:pt idx="336">
                  <c:v>68.013000000000005</c:v>
                </c:pt>
                <c:pt idx="337">
                  <c:v>68.013000000000005</c:v>
                </c:pt>
                <c:pt idx="338">
                  <c:v>68.013000000000005</c:v>
                </c:pt>
                <c:pt idx="339">
                  <c:v>68.013000000000005</c:v>
                </c:pt>
                <c:pt idx="340">
                  <c:v>68.013000000000005</c:v>
                </c:pt>
                <c:pt idx="341">
                  <c:v>68.013000000000005</c:v>
                </c:pt>
                <c:pt idx="342">
                  <c:v>68.013000000000005</c:v>
                </c:pt>
                <c:pt idx="343">
                  <c:v>68.013000000000005</c:v>
                </c:pt>
                <c:pt idx="344">
                  <c:v>68.013000000000005</c:v>
                </c:pt>
                <c:pt idx="345">
                  <c:v>68.013000000000005</c:v>
                </c:pt>
                <c:pt idx="346">
                  <c:v>68.013000000000005</c:v>
                </c:pt>
                <c:pt idx="347">
                  <c:v>68.013000000000005</c:v>
                </c:pt>
                <c:pt idx="348">
                  <c:v>68.013000000000005</c:v>
                </c:pt>
                <c:pt idx="349">
                  <c:v>68.013000000000005</c:v>
                </c:pt>
                <c:pt idx="350">
                  <c:v>68.013000000000005</c:v>
                </c:pt>
                <c:pt idx="351">
                  <c:v>68.055999999999983</c:v>
                </c:pt>
                <c:pt idx="352">
                  <c:v>68.013000000000005</c:v>
                </c:pt>
                <c:pt idx="353">
                  <c:v>68.013000000000005</c:v>
                </c:pt>
                <c:pt idx="354">
                  <c:v>68.013000000000005</c:v>
                </c:pt>
                <c:pt idx="355">
                  <c:v>68.013000000000005</c:v>
                </c:pt>
                <c:pt idx="356">
                  <c:v>68.013000000000005</c:v>
                </c:pt>
                <c:pt idx="357">
                  <c:v>68.013000000000005</c:v>
                </c:pt>
                <c:pt idx="358">
                  <c:v>68.013000000000005</c:v>
                </c:pt>
                <c:pt idx="359">
                  <c:v>68.013000000000005</c:v>
                </c:pt>
                <c:pt idx="360">
                  <c:v>68.013000000000005</c:v>
                </c:pt>
                <c:pt idx="361">
                  <c:v>68.013000000000005</c:v>
                </c:pt>
                <c:pt idx="362">
                  <c:v>68.013000000000005</c:v>
                </c:pt>
                <c:pt idx="363">
                  <c:v>68.013000000000005</c:v>
                </c:pt>
                <c:pt idx="364">
                  <c:v>68.013000000000005</c:v>
                </c:pt>
                <c:pt idx="365">
                  <c:v>68.013000000000005</c:v>
                </c:pt>
                <c:pt idx="366">
                  <c:v>68.013000000000005</c:v>
                </c:pt>
                <c:pt idx="367">
                  <c:v>68.013000000000005</c:v>
                </c:pt>
                <c:pt idx="368">
                  <c:v>68.013000000000005</c:v>
                </c:pt>
                <c:pt idx="369">
                  <c:v>68.055999999999983</c:v>
                </c:pt>
                <c:pt idx="370">
                  <c:v>68.055999999999983</c:v>
                </c:pt>
                <c:pt idx="371">
                  <c:v>68.055999999999983</c:v>
                </c:pt>
                <c:pt idx="372">
                  <c:v>68.055999999999983</c:v>
                </c:pt>
                <c:pt idx="373">
                  <c:v>68.055999999999983</c:v>
                </c:pt>
                <c:pt idx="374">
                  <c:v>68.055999999999983</c:v>
                </c:pt>
                <c:pt idx="375">
                  <c:v>68.055999999999983</c:v>
                </c:pt>
                <c:pt idx="376">
                  <c:v>68.055999999999983</c:v>
                </c:pt>
                <c:pt idx="377">
                  <c:v>68.055999999999983</c:v>
                </c:pt>
                <c:pt idx="378">
                  <c:v>68.099000000000004</c:v>
                </c:pt>
                <c:pt idx="379">
                  <c:v>68.099000000000004</c:v>
                </c:pt>
                <c:pt idx="380">
                  <c:v>68.099000000000004</c:v>
                </c:pt>
                <c:pt idx="381">
                  <c:v>68.099000000000004</c:v>
                </c:pt>
                <c:pt idx="382">
                  <c:v>68.099000000000004</c:v>
                </c:pt>
                <c:pt idx="383">
                  <c:v>68.099000000000004</c:v>
                </c:pt>
                <c:pt idx="384">
                  <c:v>68.055999999999983</c:v>
                </c:pt>
                <c:pt idx="385">
                  <c:v>68.055999999999983</c:v>
                </c:pt>
                <c:pt idx="386">
                  <c:v>68.055999999999983</c:v>
                </c:pt>
                <c:pt idx="387">
                  <c:v>68.055999999999983</c:v>
                </c:pt>
                <c:pt idx="388">
                  <c:v>68.055999999999983</c:v>
                </c:pt>
                <c:pt idx="389">
                  <c:v>68.055999999999983</c:v>
                </c:pt>
                <c:pt idx="390">
                  <c:v>68.055999999999983</c:v>
                </c:pt>
                <c:pt idx="391">
                  <c:v>68.013000000000005</c:v>
                </c:pt>
                <c:pt idx="392">
                  <c:v>68.013000000000005</c:v>
                </c:pt>
                <c:pt idx="393">
                  <c:v>68.013000000000005</c:v>
                </c:pt>
                <c:pt idx="394">
                  <c:v>68.013000000000005</c:v>
                </c:pt>
                <c:pt idx="395">
                  <c:v>68.013000000000005</c:v>
                </c:pt>
                <c:pt idx="396">
                  <c:v>68.013000000000005</c:v>
                </c:pt>
                <c:pt idx="397">
                  <c:v>68.013000000000005</c:v>
                </c:pt>
                <c:pt idx="398">
                  <c:v>68.013000000000005</c:v>
                </c:pt>
                <c:pt idx="399">
                  <c:v>68.013000000000005</c:v>
                </c:pt>
                <c:pt idx="400">
                  <c:v>68.013000000000005</c:v>
                </c:pt>
                <c:pt idx="401">
                  <c:v>68.013000000000005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67.971000000000004</c:v>
                </c:pt>
                <c:pt idx="406">
                  <c:v>67.971000000000004</c:v>
                </c:pt>
                <c:pt idx="407">
                  <c:v>67.971000000000004</c:v>
                </c:pt>
                <c:pt idx="408">
                  <c:v>68.013000000000005</c:v>
                </c:pt>
                <c:pt idx="409">
                  <c:v>68.013000000000005</c:v>
                </c:pt>
                <c:pt idx="410">
                  <c:v>68.013000000000005</c:v>
                </c:pt>
                <c:pt idx="411">
                  <c:v>68.013000000000005</c:v>
                </c:pt>
                <c:pt idx="412">
                  <c:v>68.013000000000005</c:v>
                </c:pt>
                <c:pt idx="413">
                  <c:v>68.013000000000005</c:v>
                </c:pt>
                <c:pt idx="414">
                  <c:v>68.013000000000005</c:v>
                </c:pt>
                <c:pt idx="415">
                  <c:v>68.013000000000005</c:v>
                </c:pt>
                <c:pt idx="416">
                  <c:v>68.055999999999983</c:v>
                </c:pt>
                <c:pt idx="417">
                  <c:v>68.055999999999983</c:v>
                </c:pt>
                <c:pt idx="418">
                  <c:v>68.055999999999983</c:v>
                </c:pt>
                <c:pt idx="419">
                  <c:v>68.055999999999983</c:v>
                </c:pt>
                <c:pt idx="420">
                  <c:v>68.055999999999983</c:v>
                </c:pt>
                <c:pt idx="421">
                  <c:v>68.099000000000004</c:v>
                </c:pt>
                <c:pt idx="422">
                  <c:v>68.099000000000004</c:v>
                </c:pt>
                <c:pt idx="423">
                  <c:v>68.099000000000004</c:v>
                </c:pt>
                <c:pt idx="424">
                  <c:v>68.099000000000004</c:v>
                </c:pt>
                <c:pt idx="425">
                  <c:v>68.099000000000004</c:v>
                </c:pt>
                <c:pt idx="426">
                  <c:v>68.099000000000004</c:v>
                </c:pt>
                <c:pt idx="427">
                  <c:v>68.099000000000004</c:v>
                </c:pt>
                <c:pt idx="428">
                  <c:v>68.099000000000004</c:v>
                </c:pt>
                <c:pt idx="429">
                  <c:v>68.099000000000004</c:v>
                </c:pt>
                <c:pt idx="430">
                  <c:v>68.099000000000004</c:v>
                </c:pt>
                <c:pt idx="431">
                  <c:v>68.141999999999996</c:v>
                </c:pt>
                <c:pt idx="432">
                  <c:v>68.141999999999996</c:v>
                </c:pt>
                <c:pt idx="433">
                  <c:v>68.141999999999996</c:v>
                </c:pt>
                <c:pt idx="434">
                  <c:v>68.141999999999996</c:v>
                </c:pt>
                <c:pt idx="435">
                  <c:v>68.141999999999996</c:v>
                </c:pt>
                <c:pt idx="436">
                  <c:v>68.141999999999996</c:v>
                </c:pt>
                <c:pt idx="437">
                  <c:v>68.141999999999996</c:v>
                </c:pt>
                <c:pt idx="438">
                  <c:v>68.141999999999996</c:v>
                </c:pt>
                <c:pt idx="439">
                  <c:v>68.141999999999996</c:v>
                </c:pt>
                <c:pt idx="440">
                  <c:v>68.141999999999996</c:v>
                </c:pt>
                <c:pt idx="441">
                  <c:v>68.141999999999996</c:v>
                </c:pt>
                <c:pt idx="442">
                  <c:v>68.141999999999996</c:v>
                </c:pt>
                <c:pt idx="443">
                  <c:v>68.141999999999996</c:v>
                </c:pt>
                <c:pt idx="444">
                  <c:v>68.141999999999996</c:v>
                </c:pt>
                <c:pt idx="445">
                  <c:v>68.185000000000002</c:v>
                </c:pt>
                <c:pt idx="446">
                  <c:v>68.185000000000002</c:v>
                </c:pt>
                <c:pt idx="447">
                  <c:v>68.185000000000002</c:v>
                </c:pt>
                <c:pt idx="448">
                  <c:v>68.185000000000002</c:v>
                </c:pt>
                <c:pt idx="449">
                  <c:v>68.185000000000002</c:v>
                </c:pt>
                <c:pt idx="450">
                  <c:v>68.185000000000002</c:v>
                </c:pt>
                <c:pt idx="451">
                  <c:v>68.185000000000002</c:v>
                </c:pt>
                <c:pt idx="452">
                  <c:v>68.227000000000004</c:v>
                </c:pt>
                <c:pt idx="453">
                  <c:v>68.227000000000004</c:v>
                </c:pt>
                <c:pt idx="454">
                  <c:v>68.227000000000004</c:v>
                </c:pt>
                <c:pt idx="455">
                  <c:v>68.227000000000004</c:v>
                </c:pt>
                <c:pt idx="456">
                  <c:v>68.27</c:v>
                </c:pt>
                <c:pt idx="457">
                  <c:v>68.27</c:v>
                </c:pt>
                <c:pt idx="458">
                  <c:v>68.27</c:v>
                </c:pt>
                <c:pt idx="459">
                  <c:v>68.27</c:v>
                </c:pt>
                <c:pt idx="460">
                  <c:v>68.27</c:v>
                </c:pt>
                <c:pt idx="461">
                  <c:v>68.27</c:v>
                </c:pt>
                <c:pt idx="462">
                  <c:v>68.313000000000002</c:v>
                </c:pt>
                <c:pt idx="463">
                  <c:v>68.27</c:v>
                </c:pt>
                <c:pt idx="464">
                  <c:v>68.27</c:v>
                </c:pt>
                <c:pt idx="465">
                  <c:v>68.27</c:v>
                </c:pt>
                <c:pt idx="466">
                  <c:v>68.27</c:v>
                </c:pt>
                <c:pt idx="467">
                  <c:v>68.27</c:v>
                </c:pt>
                <c:pt idx="468">
                  <c:v>68.27</c:v>
                </c:pt>
                <c:pt idx="469">
                  <c:v>68.27</c:v>
                </c:pt>
                <c:pt idx="470">
                  <c:v>68.27</c:v>
                </c:pt>
                <c:pt idx="471">
                  <c:v>68.27</c:v>
                </c:pt>
                <c:pt idx="472">
                  <c:v>68.27</c:v>
                </c:pt>
                <c:pt idx="473">
                  <c:v>68.27</c:v>
                </c:pt>
                <c:pt idx="474">
                  <c:v>68.27</c:v>
                </c:pt>
                <c:pt idx="475">
                  <c:v>68.27</c:v>
                </c:pt>
                <c:pt idx="476">
                  <c:v>68.27</c:v>
                </c:pt>
                <c:pt idx="477">
                  <c:v>68.27</c:v>
                </c:pt>
                <c:pt idx="478">
                  <c:v>68.27</c:v>
                </c:pt>
                <c:pt idx="479">
                  <c:v>68.27</c:v>
                </c:pt>
                <c:pt idx="480">
                  <c:v>68.27</c:v>
                </c:pt>
                <c:pt idx="481">
                  <c:v>68.27</c:v>
                </c:pt>
                <c:pt idx="482">
                  <c:v>68.27</c:v>
                </c:pt>
                <c:pt idx="483">
                  <c:v>68.27</c:v>
                </c:pt>
                <c:pt idx="484">
                  <c:v>68.27</c:v>
                </c:pt>
                <c:pt idx="485">
                  <c:v>68.27</c:v>
                </c:pt>
                <c:pt idx="486">
                  <c:v>68.27</c:v>
                </c:pt>
                <c:pt idx="487">
                  <c:v>68.27</c:v>
                </c:pt>
                <c:pt idx="488">
                  <c:v>68.227000000000004</c:v>
                </c:pt>
                <c:pt idx="489">
                  <c:v>68.227000000000004</c:v>
                </c:pt>
                <c:pt idx="490">
                  <c:v>68.227000000000004</c:v>
                </c:pt>
                <c:pt idx="491">
                  <c:v>68.227000000000004</c:v>
                </c:pt>
                <c:pt idx="492">
                  <c:v>68.227000000000004</c:v>
                </c:pt>
                <c:pt idx="493">
                  <c:v>68.227000000000004</c:v>
                </c:pt>
                <c:pt idx="494">
                  <c:v>68.227000000000004</c:v>
                </c:pt>
                <c:pt idx="495">
                  <c:v>68.227000000000004</c:v>
                </c:pt>
                <c:pt idx="496">
                  <c:v>68.227000000000004</c:v>
                </c:pt>
                <c:pt idx="497">
                  <c:v>68.227000000000004</c:v>
                </c:pt>
                <c:pt idx="498">
                  <c:v>68.227000000000004</c:v>
                </c:pt>
                <c:pt idx="499">
                  <c:v>68.227000000000004</c:v>
                </c:pt>
                <c:pt idx="500">
                  <c:v>68.227000000000004</c:v>
                </c:pt>
                <c:pt idx="501">
                  <c:v>68.227000000000004</c:v>
                </c:pt>
                <c:pt idx="502">
                  <c:v>68.227000000000004</c:v>
                </c:pt>
                <c:pt idx="503">
                  <c:v>68.227000000000004</c:v>
                </c:pt>
                <c:pt idx="504">
                  <c:v>68.185000000000002</c:v>
                </c:pt>
                <c:pt idx="505">
                  <c:v>68.185000000000002</c:v>
                </c:pt>
                <c:pt idx="506">
                  <c:v>68.185000000000002</c:v>
                </c:pt>
                <c:pt idx="507">
                  <c:v>68.185000000000002</c:v>
                </c:pt>
                <c:pt idx="508">
                  <c:v>68.185000000000002</c:v>
                </c:pt>
                <c:pt idx="509">
                  <c:v>68.185000000000002</c:v>
                </c:pt>
                <c:pt idx="510">
                  <c:v>68.185000000000002</c:v>
                </c:pt>
                <c:pt idx="511">
                  <c:v>68.185000000000002</c:v>
                </c:pt>
                <c:pt idx="512">
                  <c:v>68.185000000000002</c:v>
                </c:pt>
                <c:pt idx="513">
                  <c:v>68.185000000000002</c:v>
                </c:pt>
                <c:pt idx="514">
                  <c:v>68.185000000000002</c:v>
                </c:pt>
                <c:pt idx="515">
                  <c:v>68.185000000000002</c:v>
                </c:pt>
                <c:pt idx="516">
                  <c:v>68.227000000000004</c:v>
                </c:pt>
                <c:pt idx="517">
                  <c:v>68.185000000000002</c:v>
                </c:pt>
                <c:pt idx="518">
                  <c:v>68.185000000000002</c:v>
                </c:pt>
                <c:pt idx="519">
                  <c:v>68.185000000000002</c:v>
                </c:pt>
                <c:pt idx="520">
                  <c:v>68.185000000000002</c:v>
                </c:pt>
                <c:pt idx="521">
                  <c:v>68.185000000000002</c:v>
                </c:pt>
                <c:pt idx="522">
                  <c:v>68.185000000000002</c:v>
                </c:pt>
                <c:pt idx="523">
                  <c:v>68.185000000000002</c:v>
                </c:pt>
                <c:pt idx="524">
                  <c:v>68.185000000000002</c:v>
                </c:pt>
                <c:pt idx="525">
                  <c:v>68.227000000000004</c:v>
                </c:pt>
                <c:pt idx="526">
                  <c:v>68.227000000000004</c:v>
                </c:pt>
                <c:pt idx="527">
                  <c:v>68.227000000000004</c:v>
                </c:pt>
                <c:pt idx="528">
                  <c:v>68.227000000000004</c:v>
                </c:pt>
                <c:pt idx="529">
                  <c:v>68.227000000000004</c:v>
                </c:pt>
                <c:pt idx="530">
                  <c:v>68.227000000000004</c:v>
                </c:pt>
                <c:pt idx="531">
                  <c:v>68.227000000000004</c:v>
                </c:pt>
                <c:pt idx="532">
                  <c:v>68.227000000000004</c:v>
                </c:pt>
                <c:pt idx="533">
                  <c:v>68.227000000000004</c:v>
                </c:pt>
                <c:pt idx="534">
                  <c:v>68.227000000000004</c:v>
                </c:pt>
                <c:pt idx="535">
                  <c:v>68.227000000000004</c:v>
                </c:pt>
                <c:pt idx="536">
                  <c:v>68.227000000000004</c:v>
                </c:pt>
                <c:pt idx="537">
                  <c:v>68.227000000000004</c:v>
                </c:pt>
                <c:pt idx="538">
                  <c:v>68.227000000000004</c:v>
                </c:pt>
                <c:pt idx="539">
                  <c:v>68.227000000000004</c:v>
                </c:pt>
                <c:pt idx="540">
                  <c:v>68.185000000000002</c:v>
                </c:pt>
                <c:pt idx="541">
                  <c:v>68.227000000000004</c:v>
                </c:pt>
                <c:pt idx="542">
                  <c:v>68.185000000000002</c:v>
                </c:pt>
                <c:pt idx="543">
                  <c:v>68.227000000000004</c:v>
                </c:pt>
                <c:pt idx="544">
                  <c:v>68.227000000000004</c:v>
                </c:pt>
                <c:pt idx="545">
                  <c:v>68.185000000000002</c:v>
                </c:pt>
                <c:pt idx="546">
                  <c:v>68.185000000000002</c:v>
                </c:pt>
                <c:pt idx="547">
                  <c:v>68.185000000000002</c:v>
                </c:pt>
                <c:pt idx="548">
                  <c:v>68.185000000000002</c:v>
                </c:pt>
                <c:pt idx="549">
                  <c:v>68.185000000000002</c:v>
                </c:pt>
                <c:pt idx="550">
                  <c:v>68.185000000000002</c:v>
                </c:pt>
                <c:pt idx="551">
                  <c:v>68.185000000000002</c:v>
                </c:pt>
                <c:pt idx="552">
                  <c:v>68.185000000000002</c:v>
                </c:pt>
                <c:pt idx="553">
                  <c:v>68.185000000000002</c:v>
                </c:pt>
                <c:pt idx="554">
                  <c:v>68.185000000000002</c:v>
                </c:pt>
                <c:pt idx="555">
                  <c:v>68.185000000000002</c:v>
                </c:pt>
                <c:pt idx="556">
                  <c:v>68.185000000000002</c:v>
                </c:pt>
                <c:pt idx="557">
                  <c:v>68.185000000000002</c:v>
                </c:pt>
                <c:pt idx="558">
                  <c:v>68.185000000000002</c:v>
                </c:pt>
                <c:pt idx="559">
                  <c:v>68.185000000000002</c:v>
                </c:pt>
                <c:pt idx="560">
                  <c:v>68.185000000000002</c:v>
                </c:pt>
                <c:pt idx="561">
                  <c:v>68.185000000000002</c:v>
                </c:pt>
                <c:pt idx="562">
                  <c:v>68.185000000000002</c:v>
                </c:pt>
                <c:pt idx="563">
                  <c:v>68.185000000000002</c:v>
                </c:pt>
                <c:pt idx="564">
                  <c:v>68.185000000000002</c:v>
                </c:pt>
                <c:pt idx="565">
                  <c:v>68.141999999999996</c:v>
                </c:pt>
                <c:pt idx="566">
                  <c:v>68.141999999999996</c:v>
                </c:pt>
                <c:pt idx="567">
                  <c:v>68.141999999999996</c:v>
                </c:pt>
                <c:pt idx="568">
                  <c:v>68.185000000000002</c:v>
                </c:pt>
                <c:pt idx="569">
                  <c:v>68.141999999999996</c:v>
                </c:pt>
                <c:pt idx="570">
                  <c:v>68.185000000000002</c:v>
                </c:pt>
                <c:pt idx="571">
                  <c:v>68.185000000000002</c:v>
                </c:pt>
                <c:pt idx="572">
                  <c:v>68.185000000000002</c:v>
                </c:pt>
                <c:pt idx="573">
                  <c:v>68.185000000000002</c:v>
                </c:pt>
                <c:pt idx="574">
                  <c:v>68.185000000000002</c:v>
                </c:pt>
                <c:pt idx="575">
                  <c:v>68.185000000000002</c:v>
                </c:pt>
                <c:pt idx="576">
                  <c:v>68.227000000000004</c:v>
                </c:pt>
                <c:pt idx="577">
                  <c:v>68.227000000000004</c:v>
                </c:pt>
                <c:pt idx="578">
                  <c:v>68.227000000000004</c:v>
                </c:pt>
                <c:pt idx="579">
                  <c:v>68.27</c:v>
                </c:pt>
                <c:pt idx="580">
                  <c:v>68.27</c:v>
                </c:pt>
                <c:pt idx="581">
                  <c:v>68.27</c:v>
                </c:pt>
                <c:pt idx="582">
                  <c:v>68.27</c:v>
                </c:pt>
                <c:pt idx="583">
                  <c:v>68.27</c:v>
                </c:pt>
                <c:pt idx="584">
                  <c:v>68.27</c:v>
                </c:pt>
                <c:pt idx="585">
                  <c:v>68.27</c:v>
                </c:pt>
                <c:pt idx="586">
                  <c:v>68.27</c:v>
                </c:pt>
                <c:pt idx="587">
                  <c:v>68.27</c:v>
                </c:pt>
                <c:pt idx="588">
                  <c:v>68.313000000000002</c:v>
                </c:pt>
                <c:pt idx="589">
                  <c:v>68.313000000000002</c:v>
                </c:pt>
                <c:pt idx="590">
                  <c:v>68.313000000000002</c:v>
                </c:pt>
                <c:pt idx="591">
                  <c:v>68.35599999999998</c:v>
                </c:pt>
                <c:pt idx="592">
                  <c:v>68.35599999999998</c:v>
                </c:pt>
                <c:pt idx="593">
                  <c:v>68.35599999999998</c:v>
                </c:pt>
                <c:pt idx="594">
                  <c:v>68.35599999999998</c:v>
                </c:pt>
                <c:pt idx="595">
                  <c:v>68.35599999999998</c:v>
                </c:pt>
                <c:pt idx="596">
                  <c:v>68.313000000000002</c:v>
                </c:pt>
                <c:pt idx="597">
                  <c:v>68.313000000000002</c:v>
                </c:pt>
                <c:pt idx="598">
                  <c:v>68.27</c:v>
                </c:pt>
                <c:pt idx="599">
                  <c:v>68.27</c:v>
                </c:pt>
                <c:pt idx="600">
                  <c:v>68.27</c:v>
                </c:pt>
                <c:pt idx="601">
                  <c:v>68.27</c:v>
                </c:pt>
                <c:pt idx="602">
                  <c:v>68.27</c:v>
                </c:pt>
                <c:pt idx="603">
                  <c:v>68.27</c:v>
                </c:pt>
                <c:pt idx="604">
                  <c:v>68.27</c:v>
                </c:pt>
                <c:pt idx="605">
                  <c:v>68.27</c:v>
                </c:pt>
                <c:pt idx="606">
                  <c:v>68.27</c:v>
                </c:pt>
                <c:pt idx="607">
                  <c:v>68.27</c:v>
                </c:pt>
                <c:pt idx="608">
                  <c:v>68.27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68.27</c:v>
                </c:pt>
                <c:pt idx="613">
                  <c:v>68.27</c:v>
                </c:pt>
                <c:pt idx="614">
                  <c:v>68.27</c:v>
                </c:pt>
                <c:pt idx="615">
                  <c:v>68.27</c:v>
                </c:pt>
                <c:pt idx="616">
                  <c:v>68.313000000000002</c:v>
                </c:pt>
                <c:pt idx="617">
                  <c:v>68.313000000000002</c:v>
                </c:pt>
                <c:pt idx="618">
                  <c:v>68.313000000000002</c:v>
                </c:pt>
                <c:pt idx="619">
                  <c:v>68.313000000000002</c:v>
                </c:pt>
                <c:pt idx="620">
                  <c:v>68.35599999999998</c:v>
                </c:pt>
                <c:pt idx="621">
                  <c:v>68.35599999999998</c:v>
                </c:pt>
                <c:pt idx="622">
                  <c:v>68.35599999999998</c:v>
                </c:pt>
                <c:pt idx="623">
                  <c:v>68.400000000000006</c:v>
                </c:pt>
                <c:pt idx="624">
                  <c:v>68.400000000000006</c:v>
                </c:pt>
                <c:pt idx="625">
                  <c:v>68.443000000000026</c:v>
                </c:pt>
                <c:pt idx="626">
                  <c:v>68.443000000000026</c:v>
                </c:pt>
                <c:pt idx="627">
                  <c:v>68.400000000000006</c:v>
                </c:pt>
                <c:pt idx="628">
                  <c:v>68.400000000000006</c:v>
                </c:pt>
                <c:pt idx="629">
                  <c:v>68.35599999999998</c:v>
                </c:pt>
                <c:pt idx="630">
                  <c:v>68.313000000000002</c:v>
                </c:pt>
                <c:pt idx="631">
                  <c:v>68.313000000000002</c:v>
                </c:pt>
                <c:pt idx="632">
                  <c:v>68.27</c:v>
                </c:pt>
                <c:pt idx="633">
                  <c:v>68.27</c:v>
                </c:pt>
                <c:pt idx="634">
                  <c:v>68.27</c:v>
                </c:pt>
                <c:pt idx="635">
                  <c:v>68.27</c:v>
                </c:pt>
                <c:pt idx="636">
                  <c:v>68.27</c:v>
                </c:pt>
                <c:pt idx="637">
                  <c:v>68.27</c:v>
                </c:pt>
                <c:pt idx="638">
                  <c:v>68.313000000000002</c:v>
                </c:pt>
                <c:pt idx="639">
                  <c:v>68.313000000000002</c:v>
                </c:pt>
                <c:pt idx="640">
                  <c:v>68.313000000000002</c:v>
                </c:pt>
                <c:pt idx="641">
                  <c:v>68.313000000000002</c:v>
                </c:pt>
                <c:pt idx="642">
                  <c:v>68.313000000000002</c:v>
                </c:pt>
                <c:pt idx="643">
                  <c:v>68.313000000000002</c:v>
                </c:pt>
                <c:pt idx="644">
                  <c:v>68.313000000000002</c:v>
                </c:pt>
                <c:pt idx="645">
                  <c:v>68.35599999999998</c:v>
                </c:pt>
                <c:pt idx="646">
                  <c:v>68.35599999999998</c:v>
                </c:pt>
                <c:pt idx="647">
                  <c:v>68.400000000000006</c:v>
                </c:pt>
                <c:pt idx="648">
                  <c:v>68.400000000000006</c:v>
                </c:pt>
                <c:pt idx="649">
                  <c:v>68.443000000000026</c:v>
                </c:pt>
                <c:pt idx="650">
                  <c:v>68.443000000000026</c:v>
                </c:pt>
                <c:pt idx="651">
                  <c:v>68.443000000000026</c:v>
                </c:pt>
                <c:pt idx="652">
                  <c:v>68.443000000000026</c:v>
                </c:pt>
                <c:pt idx="653">
                  <c:v>68.443000000000026</c:v>
                </c:pt>
                <c:pt idx="654">
                  <c:v>68.483999999999995</c:v>
                </c:pt>
                <c:pt idx="655">
                  <c:v>68.483999999999995</c:v>
                </c:pt>
                <c:pt idx="656">
                  <c:v>68.527000000000001</c:v>
                </c:pt>
                <c:pt idx="657">
                  <c:v>68.527000000000001</c:v>
                </c:pt>
                <c:pt idx="658">
                  <c:v>68.570999999999998</c:v>
                </c:pt>
                <c:pt idx="659">
                  <c:v>68.570999999999998</c:v>
                </c:pt>
                <c:pt idx="660">
                  <c:v>68.570999999999998</c:v>
                </c:pt>
                <c:pt idx="661">
                  <c:v>68.527000000000001</c:v>
                </c:pt>
                <c:pt idx="662">
                  <c:v>68.527000000000001</c:v>
                </c:pt>
                <c:pt idx="663">
                  <c:v>68.527000000000001</c:v>
                </c:pt>
                <c:pt idx="664">
                  <c:v>68.527000000000001</c:v>
                </c:pt>
                <c:pt idx="665">
                  <c:v>68.483999999999995</c:v>
                </c:pt>
                <c:pt idx="666">
                  <c:v>68.483999999999995</c:v>
                </c:pt>
                <c:pt idx="667">
                  <c:v>68.483999999999995</c:v>
                </c:pt>
                <c:pt idx="668">
                  <c:v>68.443000000000026</c:v>
                </c:pt>
                <c:pt idx="669">
                  <c:v>68.443000000000026</c:v>
                </c:pt>
                <c:pt idx="670">
                  <c:v>68.400000000000006</c:v>
                </c:pt>
                <c:pt idx="671">
                  <c:v>68.35599999999998</c:v>
                </c:pt>
                <c:pt idx="672">
                  <c:v>68.313000000000002</c:v>
                </c:pt>
                <c:pt idx="673">
                  <c:v>68.313000000000002</c:v>
                </c:pt>
                <c:pt idx="674">
                  <c:v>68.27</c:v>
                </c:pt>
                <c:pt idx="675">
                  <c:v>68.27</c:v>
                </c:pt>
                <c:pt idx="676">
                  <c:v>68.227000000000004</c:v>
                </c:pt>
                <c:pt idx="677">
                  <c:v>68.227000000000004</c:v>
                </c:pt>
                <c:pt idx="678">
                  <c:v>68.227000000000004</c:v>
                </c:pt>
                <c:pt idx="679">
                  <c:v>68.227000000000004</c:v>
                </c:pt>
                <c:pt idx="680">
                  <c:v>68.185000000000002</c:v>
                </c:pt>
                <c:pt idx="681">
                  <c:v>68.141999999999996</c:v>
                </c:pt>
                <c:pt idx="682">
                  <c:v>68.141999999999996</c:v>
                </c:pt>
                <c:pt idx="683">
                  <c:v>68.141999999999996</c:v>
                </c:pt>
                <c:pt idx="684">
                  <c:v>68.141999999999996</c:v>
                </c:pt>
                <c:pt idx="685">
                  <c:v>68.099000000000004</c:v>
                </c:pt>
                <c:pt idx="686">
                  <c:v>68.099000000000004</c:v>
                </c:pt>
                <c:pt idx="687">
                  <c:v>68.099000000000004</c:v>
                </c:pt>
                <c:pt idx="688">
                  <c:v>68.099000000000004</c:v>
                </c:pt>
                <c:pt idx="689">
                  <c:v>68.055999999999983</c:v>
                </c:pt>
                <c:pt idx="690">
                  <c:v>68.055999999999983</c:v>
                </c:pt>
                <c:pt idx="691">
                  <c:v>68.055999999999983</c:v>
                </c:pt>
                <c:pt idx="692">
                  <c:v>68.055999999999983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68.055999999999983</c:v>
                </c:pt>
                <c:pt idx="697">
                  <c:v>68.055999999999983</c:v>
                </c:pt>
                <c:pt idx="698">
                  <c:v>68.055999999999983</c:v>
                </c:pt>
                <c:pt idx="699">
                  <c:v>68.055999999999983</c:v>
                </c:pt>
                <c:pt idx="700">
                  <c:v>68.055999999999983</c:v>
                </c:pt>
                <c:pt idx="701">
                  <c:v>68.055999999999983</c:v>
                </c:pt>
                <c:pt idx="702">
                  <c:v>68.055999999999983</c:v>
                </c:pt>
                <c:pt idx="703">
                  <c:v>68.055999999999983</c:v>
                </c:pt>
                <c:pt idx="704">
                  <c:v>68.013000000000005</c:v>
                </c:pt>
                <c:pt idx="705">
                  <c:v>68.013000000000005</c:v>
                </c:pt>
                <c:pt idx="706">
                  <c:v>68.013000000000005</c:v>
                </c:pt>
                <c:pt idx="707">
                  <c:v>68.013000000000005</c:v>
                </c:pt>
                <c:pt idx="708">
                  <c:v>67.971000000000004</c:v>
                </c:pt>
                <c:pt idx="709">
                  <c:v>67.971000000000004</c:v>
                </c:pt>
                <c:pt idx="710">
                  <c:v>67.971000000000004</c:v>
                </c:pt>
                <c:pt idx="711">
                  <c:v>67.971000000000004</c:v>
                </c:pt>
                <c:pt idx="712">
                  <c:v>67.971000000000004</c:v>
                </c:pt>
                <c:pt idx="713">
                  <c:v>67.971000000000004</c:v>
                </c:pt>
                <c:pt idx="714">
                  <c:v>67.971000000000004</c:v>
                </c:pt>
                <c:pt idx="715">
                  <c:v>67.971000000000004</c:v>
                </c:pt>
                <c:pt idx="716">
                  <c:v>67.971000000000004</c:v>
                </c:pt>
                <c:pt idx="717">
                  <c:v>67.927999999999997</c:v>
                </c:pt>
                <c:pt idx="718">
                  <c:v>67.927999999999997</c:v>
                </c:pt>
                <c:pt idx="719">
                  <c:v>67.971000000000004</c:v>
                </c:pt>
                <c:pt idx="720">
                  <c:v>67.971000000000004</c:v>
                </c:pt>
                <c:pt idx="721">
                  <c:v>67.971000000000004</c:v>
                </c:pt>
                <c:pt idx="722">
                  <c:v>67.971000000000004</c:v>
                </c:pt>
                <c:pt idx="723">
                  <c:v>68.013000000000005</c:v>
                </c:pt>
                <c:pt idx="724">
                  <c:v>68.013000000000005</c:v>
                </c:pt>
                <c:pt idx="725">
                  <c:v>68.055999999999983</c:v>
                </c:pt>
                <c:pt idx="726">
                  <c:v>68.055999999999983</c:v>
                </c:pt>
                <c:pt idx="727">
                  <c:v>68.055999999999983</c:v>
                </c:pt>
                <c:pt idx="728">
                  <c:v>68.055999999999983</c:v>
                </c:pt>
                <c:pt idx="729">
                  <c:v>68.055999999999983</c:v>
                </c:pt>
                <c:pt idx="730">
                  <c:v>68.055999999999983</c:v>
                </c:pt>
                <c:pt idx="731">
                  <c:v>68.055999999999983</c:v>
                </c:pt>
                <c:pt idx="732">
                  <c:v>68.055999999999983</c:v>
                </c:pt>
                <c:pt idx="733">
                  <c:v>68.055999999999983</c:v>
                </c:pt>
                <c:pt idx="734">
                  <c:v>68.055999999999983</c:v>
                </c:pt>
                <c:pt idx="735">
                  <c:v>68.055999999999983</c:v>
                </c:pt>
                <c:pt idx="736">
                  <c:v>68.055999999999983</c:v>
                </c:pt>
                <c:pt idx="737">
                  <c:v>68.055999999999983</c:v>
                </c:pt>
                <c:pt idx="738">
                  <c:v>68.055999999999983</c:v>
                </c:pt>
                <c:pt idx="739">
                  <c:v>68.055999999999983</c:v>
                </c:pt>
                <c:pt idx="740">
                  <c:v>68.055999999999983</c:v>
                </c:pt>
                <c:pt idx="741">
                  <c:v>68.055999999999983</c:v>
                </c:pt>
                <c:pt idx="742">
                  <c:v>68.055999999999983</c:v>
                </c:pt>
                <c:pt idx="743">
                  <c:v>68.055999999999983</c:v>
                </c:pt>
                <c:pt idx="744">
                  <c:v>68.055999999999983</c:v>
                </c:pt>
                <c:pt idx="745">
                  <c:v>68.055999999999983</c:v>
                </c:pt>
                <c:pt idx="746">
                  <c:v>68.055999999999983</c:v>
                </c:pt>
                <c:pt idx="747">
                  <c:v>68.013000000000005</c:v>
                </c:pt>
                <c:pt idx="748">
                  <c:v>67.971000000000004</c:v>
                </c:pt>
                <c:pt idx="749">
                  <c:v>67.971000000000004</c:v>
                </c:pt>
                <c:pt idx="750">
                  <c:v>67.971000000000004</c:v>
                </c:pt>
                <c:pt idx="751">
                  <c:v>67.927999999999997</c:v>
                </c:pt>
                <c:pt idx="752">
                  <c:v>67.884999999999991</c:v>
                </c:pt>
                <c:pt idx="753">
                  <c:v>67.884999999999991</c:v>
                </c:pt>
                <c:pt idx="754">
                  <c:v>67.884999999999991</c:v>
                </c:pt>
                <c:pt idx="755">
                  <c:v>67.884999999999991</c:v>
                </c:pt>
                <c:pt idx="756">
                  <c:v>67.884999999999991</c:v>
                </c:pt>
                <c:pt idx="757">
                  <c:v>67.884999999999991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67.927999999999997</c:v>
                </c:pt>
                <c:pt idx="761">
                  <c:v>67.927999999999997</c:v>
                </c:pt>
                <c:pt idx="762">
                  <c:v>67.927999999999997</c:v>
                </c:pt>
                <c:pt idx="763">
                  <c:v>67.927999999999997</c:v>
                </c:pt>
                <c:pt idx="764">
                  <c:v>67.927999999999997</c:v>
                </c:pt>
                <c:pt idx="765">
                  <c:v>67.971000000000004</c:v>
                </c:pt>
                <c:pt idx="766">
                  <c:v>67.971000000000004</c:v>
                </c:pt>
                <c:pt idx="767">
                  <c:v>67.971000000000004</c:v>
                </c:pt>
                <c:pt idx="768">
                  <c:v>67.971000000000004</c:v>
                </c:pt>
                <c:pt idx="769">
                  <c:v>67.971000000000004</c:v>
                </c:pt>
                <c:pt idx="770">
                  <c:v>67.927999999999997</c:v>
                </c:pt>
                <c:pt idx="771">
                  <c:v>67.927999999999997</c:v>
                </c:pt>
                <c:pt idx="772">
                  <c:v>67.884999999999991</c:v>
                </c:pt>
                <c:pt idx="773">
                  <c:v>67.884999999999991</c:v>
                </c:pt>
                <c:pt idx="774">
                  <c:v>67.884999999999991</c:v>
                </c:pt>
                <c:pt idx="775">
                  <c:v>67.884999999999991</c:v>
                </c:pt>
                <c:pt idx="776">
                  <c:v>67.884999999999991</c:v>
                </c:pt>
                <c:pt idx="777">
                  <c:v>67.884999999999991</c:v>
                </c:pt>
                <c:pt idx="778">
                  <c:v>67.927999999999997</c:v>
                </c:pt>
                <c:pt idx="779">
                  <c:v>67.927999999999997</c:v>
                </c:pt>
                <c:pt idx="780">
                  <c:v>67.927999999999997</c:v>
                </c:pt>
                <c:pt idx="781">
                  <c:v>67.971000000000004</c:v>
                </c:pt>
                <c:pt idx="782">
                  <c:v>67.927999999999997</c:v>
                </c:pt>
                <c:pt idx="783">
                  <c:v>67.927999999999997</c:v>
                </c:pt>
                <c:pt idx="784">
                  <c:v>67.927999999999997</c:v>
                </c:pt>
                <c:pt idx="785">
                  <c:v>67.927999999999997</c:v>
                </c:pt>
                <c:pt idx="786">
                  <c:v>67.927999999999997</c:v>
                </c:pt>
                <c:pt idx="787">
                  <c:v>67.927999999999997</c:v>
                </c:pt>
                <c:pt idx="788">
                  <c:v>67.927999999999997</c:v>
                </c:pt>
                <c:pt idx="789">
                  <c:v>67.927999999999997</c:v>
                </c:pt>
                <c:pt idx="790">
                  <c:v>67.927999999999997</c:v>
                </c:pt>
                <c:pt idx="791">
                  <c:v>67.971000000000004</c:v>
                </c:pt>
                <c:pt idx="792">
                  <c:v>67.971000000000004</c:v>
                </c:pt>
                <c:pt idx="793">
                  <c:v>67.971000000000004</c:v>
                </c:pt>
                <c:pt idx="794">
                  <c:v>67.971000000000004</c:v>
                </c:pt>
                <c:pt idx="795">
                  <c:v>67.971000000000004</c:v>
                </c:pt>
                <c:pt idx="796">
                  <c:v>68.013000000000005</c:v>
                </c:pt>
                <c:pt idx="797">
                  <c:v>68.013000000000005</c:v>
                </c:pt>
                <c:pt idx="798">
                  <c:v>68.013000000000005</c:v>
                </c:pt>
                <c:pt idx="799">
                  <c:v>68.013000000000005</c:v>
                </c:pt>
                <c:pt idx="800">
                  <c:v>68.013000000000005</c:v>
                </c:pt>
                <c:pt idx="801">
                  <c:v>68.055999999999983</c:v>
                </c:pt>
                <c:pt idx="802">
                  <c:v>68.013000000000005</c:v>
                </c:pt>
                <c:pt idx="803">
                  <c:v>68.013000000000005</c:v>
                </c:pt>
                <c:pt idx="804">
                  <c:v>68.013000000000005</c:v>
                </c:pt>
                <c:pt idx="805">
                  <c:v>68.055999999999983</c:v>
                </c:pt>
                <c:pt idx="806">
                  <c:v>68.055999999999983</c:v>
                </c:pt>
                <c:pt idx="807">
                  <c:v>68.055999999999983</c:v>
                </c:pt>
                <c:pt idx="808">
                  <c:v>68.055999999999983</c:v>
                </c:pt>
                <c:pt idx="809">
                  <c:v>68.055999999999983</c:v>
                </c:pt>
                <c:pt idx="810">
                  <c:v>68.055999999999983</c:v>
                </c:pt>
                <c:pt idx="811">
                  <c:v>68.055999999999983</c:v>
                </c:pt>
                <c:pt idx="812">
                  <c:v>68.055999999999983</c:v>
                </c:pt>
                <c:pt idx="813">
                  <c:v>68.055999999999983</c:v>
                </c:pt>
                <c:pt idx="814">
                  <c:v>68.055999999999983</c:v>
                </c:pt>
                <c:pt idx="815">
                  <c:v>68.013000000000005</c:v>
                </c:pt>
                <c:pt idx="816">
                  <c:v>68.013000000000005</c:v>
                </c:pt>
                <c:pt idx="817">
                  <c:v>68.013000000000005</c:v>
                </c:pt>
                <c:pt idx="818">
                  <c:v>67.971000000000004</c:v>
                </c:pt>
                <c:pt idx="819">
                  <c:v>67.971000000000004</c:v>
                </c:pt>
                <c:pt idx="820">
                  <c:v>67.971000000000004</c:v>
                </c:pt>
                <c:pt idx="821">
                  <c:v>67.971000000000004</c:v>
                </c:pt>
                <c:pt idx="822">
                  <c:v>67.971000000000004</c:v>
                </c:pt>
                <c:pt idx="823">
                  <c:v>67.971000000000004</c:v>
                </c:pt>
                <c:pt idx="824">
                  <c:v>67.971000000000004</c:v>
                </c:pt>
                <c:pt idx="825">
                  <c:v>67.971000000000004</c:v>
                </c:pt>
                <c:pt idx="826">
                  <c:v>67.971000000000004</c:v>
                </c:pt>
                <c:pt idx="827">
                  <c:v>67.971000000000004</c:v>
                </c:pt>
                <c:pt idx="828">
                  <c:v>67.971000000000004</c:v>
                </c:pt>
                <c:pt idx="829">
                  <c:v>67.971000000000004</c:v>
                </c:pt>
                <c:pt idx="830">
                  <c:v>67.971000000000004</c:v>
                </c:pt>
                <c:pt idx="831">
                  <c:v>67.927999999999997</c:v>
                </c:pt>
                <c:pt idx="832">
                  <c:v>67.927999999999997</c:v>
                </c:pt>
                <c:pt idx="833">
                  <c:v>67.927999999999997</c:v>
                </c:pt>
                <c:pt idx="834">
                  <c:v>67.927999999999997</c:v>
                </c:pt>
                <c:pt idx="835">
                  <c:v>67.927999999999997</c:v>
                </c:pt>
                <c:pt idx="836">
                  <c:v>67.927999999999997</c:v>
                </c:pt>
                <c:pt idx="837">
                  <c:v>67.927999999999997</c:v>
                </c:pt>
                <c:pt idx="838">
                  <c:v>67.971000000000004</c:v>
                </c:pt>
                <c:pt idx="839">
                  <c:v>67.971000000000004</c:v>
                </c:pt>
                <c:pt idx="840">
                  <c:v>67.971000000000004</c:v>
                </c:pt>
                <c:pt idx="841">
                  <c:v>67.971000000000004</c:v>
                </c:pt>
                <c:pt idx="842">
                  <c:v>67.971000000000004</c:v>
                </c:pt>
                <c:pt idx="843">
                  <c:v>67.971000000000004</c:v>
                </c:pt>
                <c:pt idx="844">
                  <c:v>67.971000000000004</c:v>
                </c:pt>
                <c:pt idx="845">
                  <c:v>67.971000000000004</c:v>
                </c:pt>
                <c:pt idx="846">
                  <c:v>67.971000000000004</c:v>
                </c:pt>
                <c:pt idx="847">
                  <c:v>67.971000000000004</c:v>
                </c:pt>
                <c:pt idx="848">
                  <c:v>67.971000000000004</c:v>
                </c:pt>
                <c:pt idx="849">
                  <c:v>67.971000000000004</c:v>
                </c:pt>
                <c:pt idx="850">
                  <c:v>67.971000000000004</c:v>
                </c:pt>
                <c:pt idx="851">
                  <c:v>67.971000000000004</c:v>
                </c:pt>
                <c:pt idx="852">
                  <c:v>67.971000000000004</c:v>
                </c:pt>
                <c:pt idx="853">
                  <c:v>67.927999999999997</c:v>
                </c:pt>
                <c:pt idx="854">
                  <c:v>67.927999999999997</c:v>
                </c:pt>
                <c:pt idx="855">
                  <c:v>67.884999999999991</c:v>
                </c:pt>
                <c:pt idx="856">
                  <c:v>67.884999999999991</c:v>
                </c:pt>
                <c:pt idx="857">
                  <c:v>67.884999999999991</c:v>
                </c:pt>
                <c:pt idx="858">
                  <c:v>67.842000000000013</c:v>
                </c:pt>
                <c:pt idx="859">
                  <c:v>67.842000000000013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67.757000000000005</c:v>
                </c:pt>
                <c:pt idx="864">
                  <c:v>67.757000000000005</c:v>
                </c:pt>
                <c:pt idx="865">
                  <c:v>67.757000000000005</c:v>
                </c:pt>
                <c:pt idx="866">
                  <c:v>67.757000000000005</c:v>
                </c:pt>
                <c:pt idx="867">
                  <c:v>67.757000000000005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67.757000000000005</c:v>
                </c:pt>
                <c:pt idx="873">
                  <c:v>67.757000000000005</c:v>
                </c:pt>
                <c:pt idx="874">
                  <c:v>67.757000000000005</c:v>
                </c:pt>
                <c:pt idx="875">
                  <c:v>67.757000000000005</c:v>
                </c:pt>
                <c:pt idx="876">
                  <c:v>67.798000000000002</c:v>
                </c:pt>
                <c:pt idx="877">
                  <c:v>67.757000000000005</c:v>
                </c:pt>
                <c:pt idx="878">
                  <c:v>67.757000000000005</c:v>
                </c:pt>
                <c:pt idx="879">
                  <c:v>67.757000000000005</c:v>
                </c:pt>
                <c:pt idx="880">
                  <c:v>67.757000000000005</c:v>
                </c:pt>
                <c:pt idx="881">
                  <c:v>67.757000000000005</c:v>
                </c:pt>
                <c:pt idx="882">
                  <c:v>67.757000000000005</c:v>
                </c:pt>
                <c:pt idx="883">
                  <c:v>67.757000000000005</c:v>
                </c:pt>
                <c:pt idx="884">
                  <c:v>67.757000000000005</c:v>
                </c:pt>
                <c:pt idx="885">
                  <c:v>67.757000000000005</c:v>
                </c:pt>
                <c:pt idx="886">
                  <c:v>67.757000000000005</c:v>
                </c:pt>
                <c:pt idx="887">
                  <c:v>67.757000000000005</c:v>
                </c:pt>
                <c:pt idx="888">
                  <c:v>67.757000000000005</c:v>
                </c:pt>
                <c:pt idx="889">
                  <c:v>67.714000000000027</c:v>
                </c:pt>
                <c:pt idx="890">
                  <c:v>67.714000000000027</c:v>
                </c:pt>
                <c:pt idx="891">
                  <c:v>67.714000000000027</c:v>
                </c:pt>
                <c:pt idx="892">
                  <c:v>67.714000000000027</c:v>
                </c:pt>
                <c:pt idx="893">
                  <c:v>67.714000000000027</c:v>
                </c:pt>
                <c:pt idx="894">
                  <c:v>67.714000000000027</c:v>
                </c:pt>
                <c:pt idx="895">
                  <c:v>67.714000000000027</c:v>
                </c:pt>
                <c:pt idx="896">
                  <c:v>67.714000000000027</c:v>
                </c:pt>
                <c:pt idx="897">
                  <c:v>67.714000000000027</c:v>
                </c:pt>
                <c:pt idx="898">
                  <c:v>67.714000000000027</c:v>
                </c:pt>
                <c:pt idx="899">
                  <c:v>67.714000000000027</c:v>
                </c:pt>
                <c:pt idx="900">
                  <c:v>67.714000000000027</c:v>
                </c:pt>
                <c:pt idx="901">
                  <c:v>67.714000000000027</c:v>
                </c:pt>
                <c:pt idx="902">
                  <c:v>67.714000000000027</c:v>
                </c:pt>
                <c:pt idx="903">
                  <c:v>67.714000000000027</c:v>
                </c:pt>
                <c:pt idx="904">
                  <c:v>67.714000000000027</c:v>
                </c:pt>
                <c:pt idx="905">
                  <c:v>67.714000000000027</c:v>
                </c:pt>
                <c:pt idx="906">
                  <c:v>67.714000000000027</c:v>
                </c:pt>
                <c:pt idx="907">
                  <c:v>67.714000000000027</c:v>
                </c:pt>
                <c:pt idx="908">
                  <c:v>67.714000000000027</c:v>
                </c:pt>
                <c:pt idx="909">
                  <c:v>67.714000000000027</c:v>
                </c:pt>
                <c:pt idx="910">
                  <c:v>67.757000000000005</c:v>
                </c:pt>
                <c:pt idx="911">
                  <c:v>67.757000000000005</c:v>
                </c:pt>
                <c:pt idx="912">
                  <c:v>67.757000000000005</c:v>
                </c:pt>
                <c:pt idx="913">
                  <c:v>67.757000000000005</c:v>
                </c:pt>
                <c:pt idx="914">
                  <c:v>67.757000000000005</c:v>
                </c:pt>
                <c:pt idx="915">
                  <c:v>67.757000000000005</c:v>
                </c:pt>
                <c:pt idx="916">
                  <c:v>67.757000000000005</c:v>
                </c:pt>
                <c:pt idx="917">
                  <c:v>67.798000000000002</c:v>
                </c:pt>
                <c:pt idx="918">
                  <c:v>67.798000000000002</c:v>
                </c:pt>
                <c:pt idx="919">
                  <c:v>67.798000000000002</c:v>
                </c:pt>
                <c:pt idx="920">
                  <c:v>67.798000000000002</c:v>
                </c:pt>
                <c:pt idx="921">
                  <c:v>67.798000000000002</c:v>
                </c:pt>
                <c:pt idx="922">
                  <c:v>67.798000000000002</c:v>
                </c:pt>
                <c:pt idx="923">
                  <c:v>67.842000000000013</c:v>
                </c:pt>
                <c:pt idx="924">
                  <c:v>67.842000000000013</c:v>
                </c:pt>
                <c:pt idx="925">
                  <c:v>67.842000000000013</c:v>
                </c:pt>
                <c:pt idx="926">
                  <c:v>67.884999999999991</c:v>
                </c:pt>
                <c:pt idx="927">
                  <c:v>67.884999999999991</c:v>
                </c:pt>
                <c:pt idx="928">
                  <c:v>67.884999999999991</c:v>
                </c:pt>
                <c:pt idx="929">
                  <c:v>67.884999999999991</c:v>
                </c:pt>
                <c:pt idx="930">
                  <c:v>67.884999999999991</c:v>
                </c:pt>
                <c:pt idx="931">
                  <c:v>67.884999999999991</c:v>
                </c:pt>
                <c:pt idx="932">
                  <c:v>67.884999999999991</c:v>
                </c:pt>
                <c:pt idx="933">
                  <c:v>67.884999999999991</c:v>
                </c:pt>
                <c:pt idx="934">
                  <c:v>67.884999999999991</c:v>
                </c:pt>
                <c:pt idx="935">
                  <c:v>67.884999999999991</c:v>
                </c:pt>
                <c:pt idx="936">
                  <c:v>67.884999999999991</c:v>
                </c:pt>
                <c:pt idx="937">
                  <c:v>67.884999999999991</c:v>
                </c:pt>
                <c:pt idx="938">
                  <c:v>67.927999999999997</c:v>
                </c:pt>
                <c:pt idx="939">
                  <c:v>67.927999999999997</c:v>
                </c:pt>
                <c:pt idx="940">
                  <c:v>67.927999999999997</c:v>
                </c:pt>
                <c:pt idx="941">
                  <c:v>67.971000000000004</c:v>
                </c:pt>
                <c:pt idx="942">
                  <c:v>67.971000000000004</c:v>
                </c:pt>
                <c:pt idx="943">
                  <c:v>67.971000000000004</c:v>
                </c:pt>
                <c:pt idx="944">
                  <c:v>67.971000000000004</c:v>
                </c:pt>
                <c:pt idx="945">
                  <c:v>67.971000000000004</c:v>
                </c:pt>
                <c:pt idx="946">
                  <c:v>67.971000000000004</c:v>
                </c:pt>
                <c:pt idx="947">
                  <c:v>68.055999999999983</c:v>
                </c:pt>
                <c:pt idx="948">
                  <c:v>68.055999999999983</c:v>
                </c:pt>
                <c:pt idx="949">
                  <c:v>68.099000000000004</c:v>
                </c:pt>
                <c:pt idx="950">
                  <c:v>68.141999999999996</c:v>
                </c:pt>
                <c:pt idx="951">
                  <c:v>68.185000000000002</c:v>
                </c:pt>
                <c:pt idx="952">
                  <c:v>68.227000000000004</c:v>
                </c:pt>
                <c:pt idx="953">
                  <c:v>68.313000000000002</c:v>
                </c:pt>
                <c:pt idx="954">
                  <c:v>68.313000000000002</c:v>
                </c:pt>
                <c:pt idx="955">
                  <c:v>68.35599999999998</c:v>
                </c:pt>
                <c:pt idx="956">
                  <c:v>68.400000000000006</c:v>
                </c:pt>
                <c:pt idx="957">
                  <c:v>68.400000000000006</c:v>
                </c:pt>
                <c:pt idx="958">
                  <c:v>68.400000000000006</c:v>
                </c:pt>
                <c:pt idx="959">
                  <c:v>68.400000000000006</c:v>
                </c:pt>
                <c:pt idx="960">
                  <c:v>68.443000000000026</c:v>
                </c:pt>
                <c:pt idx="961">
                  <c:v>68.443000000000026</c:v>
                </c:pt>
                <c:pt idx="962">
                  <c:v>68.443000000000026</c:v>
                </c:pt>
                <c:pt idx="963">
                  <c:v>68.483999999999995</c:v>
                </c:pt>
                <c:pt idx="964">
                  <c:v>68.483999999999995</c:v>
                </c:pt>
                <c:pt idx="965">
                  <c:v>68.527000000000001</c:v>
                </c:pt>
                <c:pt idx="966">
                  <c:v>68.527000000000001</c:v>
                </c:pt>
                <c:pt idx="967">
                  <c:v>68.570999999999998</c:v>
                </c:pt>
                <c:pt idx="968">
                  <c:v>68.570999999999998</c:v>
                </c:pt>
                <c:pt idx="969">
                  <c:v>68.614000000000004</c:v>
                </c:pt>
                <c:pt idx="970">
                  <c:v>68.656999999999982</c:v>
                </c:pt>
                <c:pt idx="971">
                  <c:v>68.656999999999982</c:v>
                </c:pt>
                <c:pt idx="972">
                  <c:v>68.656999999999982</c:v>
                </c:pt>
                <c:pt idx="973">
                  <c:v>68.697999999999993</c:v>
                </c:pt>
                <c:pt idx="974">
                  <c:v>68.697999999999993</c:v>
                </c:pt>
                <c:pt idx="975">
                  <c:v>68.742000000000004</c:v>
                </c:pt>
                <c:pt idx="976">
                  <c:v>68.742000000000004</c:v>
                </c:pt>
                <c:pt idx="977">
                  <c:v>68.742000000000004</c:v>
                </c:pt>
                <c:pt idx="978">
                  <c:v>68.742000000000004</c:v>
                </c:pt>
                <c:pt idx="979">
                  <c:v>68.742000000000004</c:v>
                </c:pt>
                <c:pt idx="980">
                  <c:v>68.742000000000004</c:v>
                </c:pt>
                <c:pt idx="981">
                  <c:v>68.784999999999997</c:v>
                </c:pt>
                <c:pt idx="982">
                  <c:v>68.784999999999997</c:v>
                </c:pt>
                <c:pt idx="983">
                  <c:v>68.784999999999997</c:v>
                </c:pt>
                <c:pt idx="984">
                  <c:v>68.742000000000004</c:v>
                </c:pt>
                <c:pt idx="985">
                  <c:v>68.742000000000004</c:v>
                </c:pt>
                <c:pt idx="986">
                  <c:v>68.742000000000004</c:v>
                </c:pt>
                <c:pt idx="987">
                  <c:v>68.742000000000004</c:v>
                </c:pt>
                <c:pt idx="988">
                  <c:v>68.742000000000004</c:v>
                </c:pt>
                <c:pt idx="989">
                  <c:v>68.697999999999993</c:v>
                </c:pt>
                <c:pt idx="990">
                  <c:v>68.656999999999982</c:v>
                </c:pt>
                <c:pt idx="991">
                  <c:v>68.656999999999982</c:v>
                </c:pt>
                <c:pt idx="992">
                  <c:v>68.656999999999982</c:v>
                </c:pt>
                <c:pt idx="993">
                  <c:v>68.656999999999982</c:v>
                </c:pt>
                <c:pt idx="994">
                  <c:v>68.614000000000004</c:v>
                </c:pt>
                <c:pt idx="995">
                  <c:v>68.614000000000004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68.570999999999998</c:v>
                </c:pt>
                <c:pt idx="1000">
                  <c:v>68.570999999999998</c:v>
                </c:pt>
                <c:pt idx="1001">
                  <c:v>68.527000000000001</c:v>
                </c:pt>
                <c:pt idx="1002">
                  <c:v>68.527000000000001</c:v>
                </c:pt>
                <c:pt idx="1003">
                  <c:v>68.527000000000001</c:v>
                </c:pt>
                <c:pt idx="1004">
                  <c:v>68.483999999999995</c:v>
                </c:pt>
                <c:pt idx="1005">
                  <c:v>68.483999999999995</c:v>
                </c:pt>
                <c:pt idx="1006">
                  <c:v>68.483999999999995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68.483999999999995</c:v>
                </c:pt>
                <c:pt idx="1012">
                  <c:v>68.483999999999995</c:v>
                </c:pt>
                <c:pt idx="1013">
                  <c:v>68.483999999999995</c:v>
                </c:pt>
                <c:pt idx="1014">
                  <c:v>68.483999999999995</c:v>
                </c:pt>
                <c:pt idx="1015">
                  <c:v>68.483999999999995</c:v>
                </c:pt>
                <c:pt idx="1016">
                  <c:v>68.483999999999995</c:v>
                </c:pt>
                <c:pt idx="1017">
                  <c:v>68.483999999999995</c:v>
                </c:pt>
                <c:pt idx="1018">
                  <c:v>68.483999999999995</c:v>
                </c:pt>
                <c:pt idx="1019">
                  <c:v>68.483999999999995</c:v>
                </c:pt>
                <c:pt idx="1020">
                  <c:v>68.483999999999995</c:v>
                </c:pt>
                <c:pt idx="1021">
                  <c:v>68.483999999999995</c:v>
                </c:pt>
                <c:pt idx="1022">
                  <c:v>68.483999999999995</c:v>
                </c:pt>
                <c:pt idx="1023">
                  <c:v>68.483999999999995</c:v>
                </c:pt>
                <c:pt idx="1024">
                  <c:v>68.483999999999995</c:v>
                </c:pt>
                <c:pt idx="1025">
                  <c:v>68.483999999999995</c:v>
                </c:pt>
                <c:pt idx="1026">
                  <c:v>68.483999999999995</c:v>
                </c:pt>
                <c:pt idx="1027">
                  <c:v>68.443000000000026</c:v>
                </c:pt>
                <c:pt idx="1028">
                  <c:v>68.443000000000026</c:v>
                </c:pt>
                <c:pt idx="1029">
                  <c:v>68.443000000000026</c:v>
                </c:pt>
                <c:pt idx="1030">
                  <c:v>68.443000000000026</c:v>
                </c:pt>
                <c:pt idx="1031">
                  <c:v>68.443000000000026</c:v>
                </c:pt>
                <c:pt idx="1032">
                  <c:v>68.483999999999995</c:v>
                </c:pt>
                <c:pt idx="1033">
                  <c:v>68.483999999999995</c:v>
                </c:pt>
                <c:pt idx="1034">
                  <c:v>68.483999999999995</c:v>
                </c:pt>
                <c:pt idx="1035">
                  <c:v>68.483999999999995</c:v>
                </c:pt>
                <c:pt idx="1036">
                  <c:v>68.483999999999995</c:v>
                </c:pt>
                <c:pt idx="1037">
                  <c:v>68.483999999999995</c:v>
                </c:pt>
                <c:pt idx="1038">
                  <c:v>68.483999999999995</c:v>
                </c:pt>
                <c:pt idx="1039">
                  <c:v>68.483999999999995</c:v>
                </c:pt>
                <c:pt idx="1040">
                  <c:v>68.483999999999995</c:v>
                </c:pt>
                <c:pt idx="1041">
                  <c:v>68.483999999999995</c:v>
                </c:pt>
                <c:pt idx="1042">
                  <c:v>68.527000000000001</c:v>
                </c:pt>
                <c:pt idx="1043">
                  <c:v>68.527000000000001</c:v>
                </c:pt>
                <c:pt idx="1044">
                  <c:v>68.527000000000001</c:v>
                </c:pt>
                <c:pt idx="1045">
                  <c:v>68.527000000000001</c:v>
                </c:pt>
                <c:pt idx="1046">
                  <c:v>68.570999999999998</c:v>
                </c:pt>
                <c:pt idx="1047">
                  <c:v>68.570999999999998</c:v>
                </c:pt>
                <c:pt idx="1048">
                  <c:v>68.570999999999998</c:v>
                </c:pt>
                <c:pt idx="1049">
                  <c:v>68.570999999999998</c:v>
                </c:pt>
                <c:pt idx="1050">
                  <c:v>68.614000000000004</c:v>
                </c:pt>
                <c:pt idx="1051">
                  <c:v>68.656999999999982</c:v>
                </c:pt>
                <c:pt idx="1052">
                  <c:v>68.656999999999982</c:v>
                </c:pt>
                <c:pt idx="1053">
                  <c:v>68.656999999999982</c:v>
                </c:pt>
                <c:pt idx="1054">
                  <c:v>68.656999999999982</c:v>
                </c:pt>
                <c:pt idx="1055">
                  <c:v>68.697999999999993</c:v>
                </c:pt>
                <c:pt idx="1056">
                  <c:v>68.742000000000004</c:v>
                </c:pt>
                <c:pt idx="1057">
                  <c:v>68.742000000000004</c:v>
                </c:pt>
                <c:pt idx="1058">
                  <c:v>68.784999999999997</c:v>
                </c:pt>
                <c:pt idx="1059">
                  <c:v>68.784999999999997</c:v>
                </c:pt>
                <c:pt idx="1060">
                  <c:v>68.784999999999997</c:v>
                </c:pt>
                <c:pt idx="1061">
                  <c:v>68.828000000000003</c:v>
                </c:pt>
                <c:pt idx="1062">
                  <c:v>68.828000000000003</c:v>
                </c:pt>
                <c:pt idx="1063">
                  <c:v>68.828000000000003</c:v>
                </c:pt>
                <c:pt idx="1064">
                  <c:v>68.828000000000003</c:v>
                </c:pt>
                <c:pt idx="1065">
                  <c:v>68.828000000000003</c:v>
                </c:pt>
                <c:pt idx="1066">
                  <c:v>68.828000000000003</c:v>
                </c:pt>
                <c:pt idx="1067">
                  <c:v>68.870999999999981</c:v>
                </c:pt>
                <c:pt idx="1068">
                  <c:v>68.870999999999981</c:v>
                </c:pt>
                <c:pt idx="1069">
                  <c:v>68.828000000000003</c:v>
                </c:pt>
                <c:pt idx="1070">
                  <c:v>68.828000000000003</c:v>
                </c:pt>
                <c:pt idx="1071">
                  <c:v>68.828000000000003</c:v>
                </c:pt>
                <c:pt idx="1072">
                  <c:v>68.784999999999997</c:v>
                </c:pt>
                <c:pt idx="1073">
                  <c:v>68.784999999999997</c:v>
                </c:pt>
                <c:pt idx="1074">
                  <c:v>68.742000000000004</c:v>
                </c:pt>
                <c:pt idx="1075">
                  <c:v>68.742000000000004</c:v>
                </c:pt>
                <c:pt idx="1076">
                  <c:v>68.742000000000004</c:v>
                </c:pt>
                <c:pt idx="1077">
                  <c:v>68.697999999999993</c:v>
                </c:pt>
                <c:pt idx="1078">
                  <c:v>68.656999999999982</c:v>
                </c:pt>
                <c:pt idx="1079">
                  <c:v>68.656999999999982</c:v>
                </c:pt>
                <c:pt idx="1080">
                  <c:v>68.614000000000004</c:v>
                </c:pt>
                <c:pt idx="1081">
                  <c:v>68.570999999999998</c:v>
                </c:pt>
                <c:pt idx="1082">
                  <c:v>68.570999999999998</c:v>
                </c:pt>
                <c:pt idx="1083">
                  <c:v>68.527000000000001</c:v>
                </c:pt>
                <c:pt idx="1084">
                  <c:v>68.483999999999995</c:v>
                </c:pt>
                <c:pt idx="1085">
                  <c:v>68.483999999999995</c:v>
                </c:pt>
                <c:pt idx="1086">
                  <c:v>68.483999999999995</c:v>
                </c:pt>
                <c:pt idx="1087">
                  <c:v>68.443000000000026</c:v>
                </c:pt>
                <c:pt idx="1088">
                  <c:v>68.443000000000026</c:v>
                </c:pt>
                <c:pt idx="1089">
                  <c:v>68.400000000000006</c:v>
                </c:pt>
                <c:pt idx="1090">
                  <c:v>68.400000000000006</c:v>
                </c:pt>
                <c:pt idx="1091">
                  <c:v>68.400000000000006</c:v>
                </c:pt>
                <c:pt idx="1092">
                  <c:v>68.35599999999998</c:v>
                </c:pt>
                <c:pt idx="1093">
                  <c:v>68.35599999999998</c:v>
                </c:pt>
                <c:pt idx="1094">
                  <c:v>68.35599999999998</c:v>
                </c:pt>
                <c:pt idx="1095">
                  <c:v>68.400000000000006</c:v>
                </c:pt>
                <c:pt idx="1096">
                  <c:v>68.400000000000006</c:v>
                </c:pt>
                <c:pt idx="1097">
                  <c:v>68.400000000000006</c:v>
                </c:pt>
                <c:pt idx="1098">
                  <c:v>68.443000000000026</c:v>
                </c:pt>
                <c:pt idx="1099">
                  <c:v>68.483999999999995</c:v>
                </c:pt>
                <c:pt idx="1100">
                  <c:v>68.483999999999995</c:v>
                </c:pt>
                <c:pt idx="1101">
                  <c:v>68.483999999999995</c:v>
                </c:pt>
                <c:pt idx="1102">
                  <c:v>68.527000000000001</c:v>
                </c:pt>
                <c:pt idx="1103">
                  <c:v>68.527000000000001</c:v>
                </c:pt>
                <c:pt idx="1104">
                  <c:v>68.570999999999998</c:v>
                </c:pt>
                <c:pt idx="1105">
                  <c:v>68.614000000000004</c:v>
                </c:pt>
                <c:pt idx="1106">
                  <c:v>68.656999999999982</c:v>
                </c:pt>
                <c:pt idx="1107">
                  <c:v>68.656999999999982</c:v>
                </c:pt>
                <c:pt idx="1108">
                  <c:v>68.656999999999982</c:v>
                </c:pt>
                <c:pt idx="1109">
                  <c:v>68.697999999999993</c:v>
                </c:pt>
                <c:pt idx="1110">
                  <c:v>68.742000000000004</c:v>
                </c:pt>
                <c:pt idx="1111">
                  <c:v>68.742000000000004</c:v>
                </c:pt>
                <c:pt idx="1112">
                  <c:v>68.742000000000004</c:v>
                </c:pt>
                <c:pt idx="1113">
                  <c:v>68.784999999999997</c:v>
                </c:pt>
                <c:pt idx="1114">
                  <c:v>68.784999999999997</c:v>
                </c:pt>
                <c:pt idx="1115">
                  <c:v>68.784999999999997</c:v>
                </c:pt>
                <c:pt idx="1116">
                  <c:v>68.742000000000004</c:v>
                </c:pt>
                <c:pt idx="1117">
                  <c:v>68.742000000000004</c:v>
                </c:pt>
                <c:pt idx="1118">
                  <c:v>68.742000000000004</c:v>
                </c:pt>
                <c:pt idx="1119">
                  <c:v>68.742000000000004</c:v>
                </c:pt>
                <c:pt idx="1120">
                  <c:v>68.697999999999993</c:v>
                </c:pt>
                <c:pt idx="1121">
                  <c:v>68.697999999999993</c:v>
                </c:pt>
                <c:pt idx="1122">
                  <c:v>68.656999999999982</c:v>
                </c:pt>
                <c:pt idx="1123">
                  <c:v>68.656999999999982</c:v>
                </c:pt>
                <c:pt idx="1124">
                  <c:v>68.656999999999982</c:v>
                </c:pt>
                <c:pt idx="1125">
                  <c:v>68.614000000000004</c:v>
                </c:pt>
                <c:pt idx="1126">
                  <c:v>68.614000000000004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68.570999999999998</c:v>
                </c:pt>
                <c:pt idx="1130">
                  <c:v>68.527000000000001</c:v>
                </c:pt>
                <c:pt idx="1131">
                  <c:v>68.527000000000001</c:v>
                </c:pt>
                <c:pt idx="1132">
                  <c:v>68.527000000000001</c:v>
                </c:pt>
                <c:pt idx="1133">
                  <c:v>68.527000000000001</c:v>
                </c:pt>
                <c:pt idx="1134">
                  <c:v>68.527000000000001</c:v>
                </c:pt>
                <c:pt idx="1135">
                  <c:v>68.570999999999998</c:v>
                </c:pt>
                <c:pt idx="1136">
                  <c:v>68.570999999999998</c:v>
                </c:pt>
                <c:pt idx="1137">
                  <c:v>68.570999999999998</c:v>
                </c:pt>
                <c:pt idx="1138">
                  <c:v>68.570999999999998</c:v>
                </c:pt>
                <c:pt idx="1139">
                  <c:v>68.570999999999998</c:v>
                </c:pt>
                <c:pt idx="1140">
                  <c:v>68.570999999999998</c:v>
                </c:pt>
                <c:pt idx="1141">
                  <c:v>68.570999999999998</c:v>
                </c:pt>
                <c:pt idx="1142">
                  <c:v>68.570999999999998</c:v>
                </c:pt>
                <c:pt idx="1143">
                  <c:v>68.570999999999998</c:v>
                </c:pt>
                <c:pt idx="1144">
                  <c:v>68.570999999999998</c:v>
                </c:pt>
                <c:pt idx="1145">
                  <c:v>68.570999999999998</c:v>
                </c:pt>
                <c:pt idx="1146">
                  <c:v>68.570999999999998</c:v>
                </c:pt>
                <c:pt idx="1147">
                  <c:v>68.570999999999998</c:v>
                </c:pt>
                <c:pt idx="1148">
                  <c:v>68.570999999999998</c:v>
                </c:pt>
                <c:pt idx="1149">
                  <c:v>68.570999999999998</c:v>
                </c:pt>
                <c:pt idx="1150">
                  <c:v>68.570999999999998</c:v>
                </c:pt>
                <c:pt idx="1151">
                  <c:v>68.570999999999998</c:v>
                </c:pt>
                <c:pt idx="1152">
                  <c:v>68.614000000000004</c:v>
                </c:pt>
                <c:pt idx="1153">
                  <c:v>68.614000000000004</c:v>
                </c:pt>
                <c:pt idx="1154">
                  <c:v>68.614000000000004</c:v>
                </c:pt>
                <c:pt idx="1155">
                  <c:v>68.614000000000004</c:v>
                </c:pt>
                <c:pt idx="1156">
                  <c:v>68.570999999999998</c:v>
                </c:pt>
                <c:pt idx="1157">
                  <c:v>68.570999999999998</c:v>
                </c:pt>
                <c:pt idx="1158">
                  <c:v>68.570999999999998</c:v>
                </c:pt>
                <c:pt idx="1159">
                  <c:v>68.527000000000001</c:v>
                </c:pt>
                <c:pt idx="1160">
                  <c:v>68.527000000000001</c:v>
                </c:pt>
                <c:pt idx="1161">
                  <c:v>68.570999999999998</c:v>
                </c:pt>
                <c:pt idx="1162">
                  <c:v>68.570999999999998</c:v>
                </c:pt>
                <c:pt idx="1163">
                  <c:v>68.570999999999998</c:v>
                </c:pt>
                <c:pt idx="1164">
                  <c:v>68.570999999999998</c:v>
                </c:pt>
                <c:pt idx="1165">
                  <c:v>68.614000000000004</c:v>
                </c:pt>
                <c:pt idx="1166">
                  <c:v>68.614000000000004</c:v>
                </c:pt>
                <c:pt idx="1167">
                  <c:v>68.656999999999982</c:v>
                </c:pt>
                <c:pt idx="1168">
                  <c:v>68.656999999999982</c:v>
                </c:pt>
                <c:pt idx="1169">
                  <c:v>68.656999999999982</c:v>
                </c:pt>
                <c:pt idx="1170">
                  <c:v>68.656999999999982</c:v>
                </c:pt>
                <c:pt idx="1171">
                  <c:v>68.697999999999993</c:v>
                </c:pt>
                <c:pt idx="1172">
                  <c:v>68.697999999999993</c:v>
                </c:pt>
                <c:pt idx="1173">
                  <c:v>68.697999999999993</c:v>
                </c:pt>
                <c:pt idx="1174">
                  <c:v>68.697999999999993</c:v>
                </c:pt>
                <c:pt idx="1175">
                  <c:v>68.656999999999982</c:v>
                </c:pt>
                <c:pt idx="1176">
                  <c:v>68.656999999999982</c:v>
                </c:pt>
                <c:pt idx="1177">
                  <c:v>68.656999999999982</c:v>
                </c:pt>
                <c:pt idx="1178">
                  <c:v>68.656999999999982</c:v>
                </c:pt>
                <c:pt idx="1179">
                  <c:v>68.656999999999982</c:v>
                </c:pt>
                <c:pt idx="1180">
                  <c:v>68.656999999999982</c:v>
                </c:pt>
                <c:pt idx="1181">
                  <c:v>68.656999999999982</c:v>
                </c:pt>
                <c:pt idx="1182">
                  <c:v>68.656999999999982</c:v>
                </c:pt>
                <c:pt idx="1183">
                  <c:v>68.656999999999982</c:v>
                </c:pt>
                <c:pt idx="1184">
                  <c:v>68.656999999999982</c:v>
                </c:pt>
                <c:pt idx="1185">
                  <c:v>68.697999999999993</c:v>
                </c:pt>
                <c:pt idx="1186">
                  <c:v>68.656999999999982</c:v>
                </c:pt>
                <c:pt idx="1187">
                  <c:v>68.656999999999982</c:v>
                </c:pt>
                <c:pt idx="1188">
                  <c:v>68.656999999999982</c:v>
                </c:pt>
                <c:pt idx="1189">
                  <c:v>68.656999999999982</c:v>
                </c:pt>
                <c:pt idx="1190">
                  <c:v>68.656999999999982</c:v>
                </c:pt>
                <c:pt idx="1191">
                  <c:v>68.656999999999982</c:v>
                </c:pt>
                <c:pt idx="1192">
                  <c:v>68.656999999999982</c:v>
                </c:pt>
                <c:pt idx="1193">
                  <c:v>68.656999999999982</c:v>
                </c:pt>
                <c:pt idx="1194">
                  <c:v>68.656999999999982</c:v>
                </c:pt>
                <c:pt idx="1195">
                  <c:v>68.656999999999982</c:v>
                </c:pt>
                <c:pt idx="1196">
                  <c:v>68.656999999999982</c:v>
                </c:pt>
                <c:pt idx="1197">
                  <c:v>68.614000000000004</c:v>
                </c:pt>
                <c:pt idx="1198">
                  <c:v>68.614000000000004</c:v>
                </c:pt>
                <c:pt idx="1199">
                  <c:v>68.614000000000004</c:v>
                </c:pt>
                <c:pt idx="1200">
                  <c:v>68.614000000000004</c:v>
                </c:pt>
                <c:pt idx="1201">
                  <c:v>68.614000000000004</c:v>
                </c:pt>
                <c:pt idx="1202">
                  <c:v>68.614000000000004</c:v>
                </c:pt>
                <c:pt idx="1203">
                  <c:v>68.614000000000004</c:v>
                </c:pt>
                <c:pt idx="1204">
                  <c:v>68.614000000000004</c:v>
                </c:pt>
                <c:pt idx="1205">
                  <c:v>68.614000000000004</c:v>
                </c:pt>
                <c:pt idx="1206">
                  <c:v>68.570999999999998</c:v>
                </c:pt>
                <c:pt idx="1207">
                  <c:v>68.570999999999998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68.443000000000026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68.443000000000026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68.527000000000001</c:v>
                </c:pt>
                <c:pt idx="1220">
                  <c:v>68.527000000000001</c:v>
                </c:pt>
                <c:pt idx="1221">
                  <c:v>68.527000000000001</c:v>
                </c:pt>
                <c:pt idx="1222">
                  <c:v>68.527000000000001</c:v>
                </c:pt>
                <c:pt idx="1223">
                  <c:v>68.570999999999998</c:v>
                </c:pt>
                <c:pt idx="1224">
                  <c:v>68.570999999999998</c:v>
                </c:pt>
                <c:pt idx="1225">
                  <c:v>68.570999999999998</c:v>
                </c:pt>
                <c:pt idx="1226">
                  <c:v>68.570999999999998</c:v>
                </c:pt>
                <c:pt idx="1227">
                  <c:v>68.614000000000004</c:v>
                </c:pt>
                <c:pt idx="1228">
                  <c:v>68.656999999999982</c:v>
                </c:pt>
                <c:pt idx="1229">
                  <c:v>68.656999999999982</c:v>
                </c:pt>
                <c:pt idx="1230">
                  <c:v>68.656999999999982</c:v>
                </c:pt>
                <c:pt idx="1231">
                  <c:v>68.697999999999993</c:v>
                </c:pt>
                <c:pt idx="1232">
                  <c:v>68.742000000000004</c:v>
                </c:pt>
                <c:pt idx="1233">
                  <c:v>68.742000000000004</c:v>
                </c:pt>
                <c:pt idx="1234">
                  <c:v>68.784999999999997</c:v>
                </c:pt>
                <c:pt idx="1235">
                  <c:v>68.784999999999997</c:v>
                </c:pt>
                <c:pt idx="1236">
                  <c:v>68.784999999999997</c:v>
                </c:pt>
                <c:pt idx="1237">
                  <c:v>68.828000000000003</c:v>
                </c:pt>
                <c:pt idx="1238">
                  <c:v>68.828000000000003</c:v>
                </c:pt>
                <c:pt idx="1239">
                  <c:v>68.828000000000003</c:v>
                </c:pt>
                <c:pt idx="1240">
                  <c:v>68.828000000000003</c:v>
                </c:pt>
                <c:pt idx="1241">
                  <c:v>68.870999999999981</c:v>
                </c:pt>
                <c:pt idx="1242">
                  <c:v>68.870999999999981</c:v>
                </c:pt>
                <c:pt idx="1243">
                  <c:v>68.870999999999981</c:v>
                </c:pt>
                <c:pt idx="1244">
                  <c:v>68.870999999999981</c:v>
                </c:pt>
                <c:pt idx="1245">
                  <c:v>68.870999999999981</c:v>
                </c:pt>
                <c:pt idx="1246">
                  <c:v>68.870999999999981</c:v>
                </c:pt>
                <c:pt idx="1247">
                  <c:v>68.912999999999997</c:v>
                </c:pt>
                <c:pt idx="1248">
                  <c:v>68.912999999999997</c:v>
                </c:pt>
                <c:pt idx="1249">
                  <c:v>68.912999999999997</c:v>
                </c:pt>
                <c:pt idx="1250">
                  <c:v>68.956000000000003</c:v>
                </c:pt>
                <c:pt idx="1251">
                  <c:v>68.956000000000003</c:v>
                </c:pt>
                <c:pt idx="1252">
                  <c:v>68.998999999999995</c:v>
                </c:pt>
                <c:pt idx="1253">
                  <c:v>68.998999999999995</c:v>
                </c:pt>
                <c:pt idx="1254">
                  <c:v>68.998999999999995</c:v>
                </c:pt>
                <c:pt idx="1255">
                  <c:v>69.042000000000002</c:v>
                </c:pt>
                <c:pt idx="1256">
                  <c:v>69.042000000000002</c:v>
                </c:pt>
                <c:pt idx="1257">
                  <c:v>69.084999999999994</c:v>
                </c:pt>
                <c:pt idx="1258">
                  <c:v>69.084999999999994</c:v>
                </c:pt>
                <c:pt idx="1259">
                  <c:v>69.084999999999994</c:v>
                </c:pt>
                <c:pt idx="1260">
                  <c:v>69.084999999999994</c:v>
                </c:pt>
                <c:pt idx="1261">
                  <c:v>69.084999999999994</c:v>
                </c:pt>
                <c:pt idx="1262">
                  <c:v>69.042000000000002</c:v>
                </c:pt>
                <c:pt idx="1263">
                  <c:v>69.042000000000002</c:v>
                </c:pt>
                <c:pt idx="1264">
                  <c:v>69.042000000000002</c:v>
                </c:pt>
                <c:pt idx="1265">
                  <c:v>69.042000000000002</c:v>
                </c:pt>
                <c:pt idx="1266">
                  <c:v>69.042000000000002</c:v>
                </c:pt>
                <c:pt idx="1267">
                  <c:v>69.042000000000002</c:v>
                </c:pt>
                <c:pt idx="1268">
                  <c:v>68.998999999999995</c:v>
                </c:pt>
                <c:pt idx="1269">
                  <c:v>68.998999999999995</c:v>
                </c:pt>
                <c:pt idx="1270">
                  <c:v>68.998999999999995</c:v>
                </c:pt>
                <c:pt idx="1271">
                  <c:v>68.998999999999995</c:v>
                </c:pt>
                <c:pt idx="1272">
                  <c:v>68.998999999999995</c:v>
                </c:pt>
                <c:pt idx="1273">
                  <c:v>68.998999999999995</c:v>
                </c:pt>
                <c:pt idx="1274">
                  <c:v>68.956000000000003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68.912999999999997</c:v>
                </c:pt>
                <c:pt idx="1284">
                  <c:v>68.912999999999997</c:v>
                </c:pt>
                <c:pt idx="1285">
                  <c:v>68.912999999999997</c:v>
                </c:pt>
                <c:pt idx="1286">
                  <c:v>68.912999999999997</c:v>
                </c:pt>
                <c:pt idx="1287">
                  <c:v>68.912999999999997</c:v>
                </c:pt>
                <c:pt idx="1288">
                  <c:v>68.912999999999997</c:v>
                </c:pt>
                <c:pt idx="1289">
                  <c:v>68.912999999999997</c:v>
                </c:pt>
                <c:pt idx="1290">
                  <c:v>68.912999999999997</c:v>
                </c:pt>
                <c:pt idx="1291">
                  <c:v>68.912999999999997</c:v>
                </c:pt>
                <c:pt idx="1292">
                  <c:v>68.912999999999997</c:v>
                </c:pt>
                <c:pt idx="1293">
                  <c:v>68.912999999999997</c:v>
                </c:pt>
                <c:pt idx="1294">
                  <c:v>68.912999999999997</c:v>
                </c:pt>
                <c:pt idx="1295">
                  <c:v>68.912999999999997</c:v>
                </c:pt>
                <c:pt idx="1296">
                  <c:v>68.912999999999997</c:v>
                </c:pt>
                <c:pt idx="1297">
                  <c:v>68.912999999999997</c:v>
                </c:pt>
                <c:pt idx="1298">
                  <c:v>68.912999999999997</c:v>
                </c:pt>
                <c:pt idx="1299">
                  <c:v>68.912999999999997</c:v>
                </c:pt>
                <c:pt idx="1300">
                  <c:v>68.912999999999997</c:v>
                </c:pt>
                <c:pt idx="1301">
                  <c:v>68.912999999999997</c:v>
                </c:pt>
                <c:pt idx="1302">
                  <c:v>68.912999999999997</c:v>
                </c:pt>
                <c:pt idx="1303">
                  <c:v>68.912999999999997</c:v>
                </c:pt>
                <c:pt idx="1304">
                  <c:v>68.912999999999997</c:v>
                </c:pt>
                <c:pt idx="1305">
                  <c:v>68.912999999999997</c:v>
                </c:pt>
                <c:pt idx="1306">
                  <c:v>68.956000000000003</c:v>
                </c:pt>
                <c:pt idx="1307">
                  <c:v>68.998999999999995</c:v>
                </c:pt>
                <c:pt idx="1308">
                  <c:v>68.998999999999995</c:v>
                </c:pt>
                <c:pt idx="1309">
                  <c:v>68.998999999999995</c:v>
                </c:pt>
                <c:pt idx="1310">
                  <c:v>69.042000000000002</c:v>
                </c:pt>
                <c:pt idx="1311">
                  <c:v>69.084999999999994</c:v>
                </c:pt>
                <c:pt idx="1312">
                  <c:v>69.084999999999994</c:v>
                </c:pt>
                <c:pt idx="1313">
                  <c:v>69.128999999999976</c:v>
                </c:pt>
                <c:pt idx="1314">
                  <c:v>69.169999999999987</c:v>
                </c:pt>
                <c:pt idx="1315">
                  <c:v>69.169999999999987</c:v>
                </c:pt>
                <c:pt idx="1316">
                  <c:v>69.169999999999987</c:v>
                </c:pt>
                <c:pt idx="1317">
                  <c:v>69.212999999999994</c:v>
                </c:pt>
                <c:pt idx="1318">
                  <c:v>69.212999999999994</c:v>
                </c:pt>
                <c:pt idx="1319">
                  <c:v>69.212999999999994</c:v>
                </c:pt>
                <c:pt idx="1320">
                  <c:v>69.212999999999994</c:v>
                </c:pt>
                <c:pt idx="1321">
                  <c:v>69.212999999999994</c:v>
                </c:pt>
                <c:pt idx="1322">
                  <c:v>69.212999999999994</c:v>
                </c:pt>
                <c:pt idx="1323">
                  <c:v>69.212999999999994</c:v>
                </c:pt>
                <c:pt idx="1324">
                  <c:v>69.212999999999994</c:v>
                </c:pt>
                <c:pt idx="1325">
                  <c:v>69.256</c:v>
                </c:pt>
                <c:pt idx="1326">
                  <c:v>69.256</c:v>
                </c:pt>
                <c:pt idx="1327">
                  <c:v>69.256</c:v>
                </c:pt>
                <c:pt idx="1328">
                  <c:v>69.3</c:v>
                </c:pt>
                <c:pt idx="1329">
                  <c:v>69.3</c:v>
                </c:pt>
                <c:pt idx="1330">
                  <c:v>69.3</c:v>
                </c:pt>
                <c:pt idx="1331">
                  <c:v>69.3</c:v>
                </c:pt>
                <c:pt idx="1332">
                  <c:v>69.343000000000004</c:v>
                </c:pt>
                <c:pt idx="1333">
                  <c:v>69.343000000000004</c:v>
                </c:pt>
                <c:pt idx="1334">
                  <c:v>69.343000000000004</c:v>
                </c:pt>
                <c:pt idx="1335">
                  <c:v>69.3</c:v>
                </c:pt>
                <c:pt idx="1336">
                  <c:v>69.3</c:v>
                </c:pt>
                <c:pt idx="1337">
                  <c:v>69.3</c:v>
                </c:pt>
                <c:pt idx="1338">
                  <c:v>69.3</c:v>
                </c:pt>
                <c:pt idx="1339">
                  <c:v>69.256</c:v>
                </c:pt>
                <c:pt idx="1340">
                  <c:v>69.256</c:v>
                </c:pt>
                <c:pt idx="1341">
                  <c:v>69.256</c:v>
                </c:pt>
                <c:pt idx="1342">
                  <c:v>69.256</c:v>
                </c:pt>
                <c:pt idx="1343">
                  <c:v>69.256</c:v>
                </c:pt>
                <c:pt idx="1344">
                  <c:v>69.256</c:v>
                </c:pt>
                <c:pt idx="1345">
                  <c:v>69.256</c:v>
                </c:pt>
                <c:pt idx="1346">
                  <c:v>69.256</c:v>
                </c:pt>
                <c:pt idx="1347">
                  <c:v>69.3</c:v>
                </c:pt>
                <c:pt idx="1348">
                  <c:v>69.3</c:v>
                </c:pt>
                <c:pt idx="1349">
                  <c:v>69.3</c:v>
                </c:pt>
                <c:pt idx="1350">
                  <c:v>69.3</c:v>
                </c:pt>
                <c:pt idx="1351">
                  <c:v>69.3</c:v>
                </c:pt>
                <c:pt idx="1352">
                  <c:v>69.3</c:v>
                </c:pt>
                <c:pt idx="1353">
                  <c:v>69.3</c:v>
                </c:pt>
                <c:pt idx="1354">
                  <c:v>69.3</c:v>
                </c:pt>
                <c:pt idx="1355">
                  <c:v>69.256</c:v>
                </c:pt>
                <c:pt idx="1356">
                  <c:v>69.256</c:v>
                </c:pt>
                <c:pt idx="1357">
                  <c:v>69.256</c:v>
                </c:pt>
                <c:pt idx="1358">
                  <c:v>69.256</c:v>
                </c:pt>
                <c:pt idx="1359">
                  <c:v>69.256</c:v>
                </c:pt>
                <c:pt idx="1360">
                  <c:v>69.256</c:v>
                </c:pt>
                <c:pt idx="1361">
                  <c:v>69.256</c:v>
                </c:pt>
                <c:pt idx="1362">
                  <c:v>69.3</c:v>
                </c:pt>
                <c:pt idx="1363">
                  <c:v>69.3</c:v>
                </c:pt>
                <c:pt idx="1364">
                  <c:v>69.3</c:v>
                </c:pt>
                <c:pt idx="1365">
                  <c:v>69.3</c:v>
                </c:pt>
                <c:pt idx="1366">
                  <c:v>69.3</c:v>
                </c:pt>
                <c:pt idx="1367">
                  <c:v>69.343000000000004</c:v>
                </c:pt>
                <c:pt idx="1368">
                  <c:v>69.343000000000004</c:v>
                </c:pt>
                <c:pt idx="1369">
                  <c:v>69.343000000000004</c:v>
                </c:pt>
                <c:pt idx="1370">
                  <c:v>69.343000000000004</c:v>
                </c:pt>
                <c:pt idx="1371">
                  <c:v>69.343000000000004</c:v>
                </c:pt>
                <c:pt idx="1372">
                  <c:v>69.385999999999981</c:v>
                </c:pt>
                <c:pt idx="1373">
                  <c:v>69.385999999999981</c:v>
                </c:pt>
                <c:pt idx="1374">
                  <c:v>69.385999999999981</c:v>
                </c:pt>
                <c:pt idx="1375">
                  <c:v>69.427000000000007</c:v>
                </c:pt>
                <c:pt idx="1376">
                  <c:v>69.427000000000007</c:v>
                </c:pt>
                <c:pt idx="1377">
                  <c:v>69.427000000000007</c:v>
                </c:pt>
                <c:pt idx="1378">
                  <c:v>69.427000000000007</c:v>
                </c:pt>
                <c:pt idx="1379">
                  <c:v>69.471000000000004</c:v>
                </c:pt>
                <c:pt idx="1380">
                  <c:v>69.471000000000004</c:v>
                </c:pt>
                <c:pt idx="1381">
                  <c:v>69.513999999999996</c:v>
                </c:pt>
                <c:pt idx="1382">
                  <c:v>69.513999999999996</c:v>
                </c:pt>
                <c:pt idx="1383">
                  <c:v>69.513999999999996</c:v>
                </c:pt>
                <c:pt idx="1384">
                  <c:v>69.513999999999996</c:v>
                </c:pt>
                <c:pt idx="1385">
                  <c:v>69.557000000000002</c:v>
                </c:pt>
                <c:pt idx="1386">
                  <c:v>69.557000000000002</c:v>
                </c:pt>
                <c:pt idx="1387">
                  <c:v>69.557000000000002</c:v>
                </c:pt>
                <c:pt idx="1388">
                  <c:v>69.599999999999994</c:v>
                </c:pt>
                <c:pt idx="1389">
                  <c:v>69.599999999999994</c:v>
                </c:pt>
                <c:pt idx="1390">
                  <c:v>69.599999999999994</c:v>
                </c:pt>
                <c:pt idx="1391">
                  <c:v>69.599999999999994</c:v>
                </c:pt>
                <c:pt idx="1392">
                  <c:v>69.599999999999994</c:v>
                </c:pt>
                <c:pt idx="1393">
                  <c:v>69.599999999999994</c:v>
                </c:pt>
                <c:pt idx="1394">
                  <c:v>69.599999999999994</c:v>
                </c:pt>
                <c:pt idx="1395">
                  <c:v>69.599999999999994</c:v>
                </c:pt>
                <c:pt idx="1396">
                  <c:v>69.599999999999994</c:v>
                </c:pt>
                <c:pt idx="1397">
                  <c:v>69.599999999999994</c:v>
                </c:pt>
                <c:pt idx="1398">
                  <c:v>69.599999999999994</c:v>
                </c:pt>
                <c:pt idx="1399">
                  <c:v>69.599999999999994</c:v>
                </c:pt>
                <c:pt idx="1400">
                  <c:v>69.599999999999994</c:v>
                </c:pt>
                <c:pt idx="1401">
                  <c:v>69.643000000000001</c:v>
                </c:pt>
                <c:pt idx="1402">
                  <c:v>69.643000000000001</c:v>
                </c:pt>
                <c:pt idx="1403">
                  <c:v>69.643000000000001</c:v>
                </c:pt>
                <c:pt idx="1404">
                  <c:v>69.643000000000001</c:v>
                </c:pt>
                <c:pt idx="1405">
                  <c:v>69.643000000000001</c:v>
                </c:pt>
                <c:pt idx="1406">
                  <c:v>69.685000000000002</c:v>
                </c:pt>
                <c:pt idx="1407">
                  <c:v>69.685000000000002</c:v>
                </c:pt>
                <c:pt idx="1408">
                  <c:v>69.685000000000002</c:v>
                </c:pt>
                <c:pt idx="1409">
                  <c:v>69.685000000000002</c:v>
                </c:pt>
                <c:pt idx="1410">
                  <c:v>69.643000000000001</c:v>
                </c:pt>
                <c:pt idx="1411">
                  <c:v>69.685000000000002</c:v>
                </c:pt>
                <c:pt idx="1412">
                  <c:v>69.643000000000001</c:v>
                </c:pt>
                <c:pt idx="1413">
                  <c:v>69.643000000000001</c:v>
                </c:pt>
                <c:pt idx="1414">
                  <c:v>69.643000000000001</c:v>
                </c:pt>
                <c:pt idx="1415">
                  <c:v>69.643000000000001</c:v>
                </c:pt>
                <c:pt idx="1416">
                  <c:v>69.643000000000001</c:v>
                </c:pt>
                <c:pt idx="1417">
                  <c:v>69.643000000000001</c:v>
                </c:pt>
                <c:pt idx="1418">
                  <c:v>69.643000000000001</c:v>
                </c:pt>
                <c:pt idx="1419">
                  <c:v>69.643000000000001</c:v>
                </c:pt>
                <c:pt idx="1420">
                  <c:v>69.599999999999994</c:v>
                </c:pt>
                <c:pt idx="1421">
                  <c:v>69.599999999999994</c:v>
                </c:pt>
                <c:pt idx="1422">
                  <c:v>69.599999999999994</c:v>
                </c:pt>
                <c:pt idx="1423">
                  <c:v>69.557000000000002</c:v>
                </c:pt>
                <c:pt idx="1424">
                  <c:v>69.557000000000002</c:v>
                </c:pt>
                <c:pt idx="1425">
                  <c:v>69.557000000000002</c:v>
                </c:pt>
                <c:pt idx="1426">
                  <c:v>69.557000000000002</c:v>
                </c:pt>
                <c:pt idx="1427">
                  <c:v>69.557000000000002</c:v>
                </c:pt>
                <c:pt idx="1428">
                  <c:v>69.557000000000002</c:v>
                </c:pt>
                <c:pt idx="1429">
                  <c:v>69.557000000000002</c:v>
                </c:pt>
                <c:pt idx="1430">
                  <c:v>69.557000000000002</c:v>
                </c:pt>
                <c:pt idx="1431">
                  <c:v>69.557000000000002</c:v>
                </c:pt>
                <c:pt idx="1432">
                  <c:v>69.557000000000002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69.513999999999996</c:v>
                </c:pt>
                <c:pt idx="1436">
                  <c:v>69.513999999999996</c:v>
                </c:pt>
                <c:pt idx="1437">
                  <c:v>69.513999999999996</c:v>
                </c:pt>
                <c:pt idx="1438">
                  <c:v>69.513999999999996</c:v>
                </c:pt>
                <c:pt idx="1439">
                  <c:v>69.513999999999996</c:v>
                </c:pt>
                <c:pt idx="1440">
                  <c:v>69.513999999999996</c:v>
                </c:pt>
                <c:pt idx="1441">
                  <c:v>69.513999999999996</c:v>
                </c:pt>
                <c:pt idx="1442">
                  <c:v>69.513999999999996</c:v>
                </c:pt>
                <c:pt idx="1443">
                  <c:v>69.513999999999996</c:v>
                </c:pt>
                <c:pt idx="1444">
                  <c:v>69.513999999999996</c:v>
                </c:pt>
                <c:pt idx="1445">
                  <c:v>69.513999999999996</c:v>
                </c:pt>
                <c:pt idx="1446">
                  <c:v>69.513999999999996</c:v>
                </c:pt>
                <c:pt idx="1447">
                  <c:v>69.513999999999996</c:v>
                </c:pt>
                <c:pt idx="1448">
                  <c:v>69.513999999999996</c:v>
                </c:pt>
                <c:pt idx="1449">
                  <c:v>69.513999999999996</c:v>
                </c:pt>
                <c:pt idx="1450">
                  <c:v>69.513999999999996</c:v>
                </c:pt>
                <c:pt idx="1451">
                  <c:v>69.513999999999996</c:v>
                </c:pt>
                <c:pt idx="1452">
                  <c:v>69.513999999999996</c:v>
                </c:pt>
                <c:pt idx="1453">
                  <c:v>69.513999999999996</c:v>
                </c:pt>
                <c:pt idx="1454">
                  <c:v>69.513999999999996</c:v>
                </c:pt>
                <c:pt idx="1455">
                  <c:v>69.557000000000002</c:v>
                </c:pt>
                <c:pt idx="1456">
                  <c:v>69.557000000000002</c:v>
                </c:pt>
                <c:pt idx="1457">
                  <c:v>69.557000000000002</c:v>
                </c:pt>
                <c:pt idx="1458">
                  <c:v>69.557000000000002</c:v>
                </c:pt>
                <c:pt idx="1459">
                  <c:v>69.557000000000002</c:v>
                </c:pt>
                <c:pt idx="1460">
                  <c:v>69.557000000000002</c:v>
                </c:pt>
                <c:pt idx="1461">
                  <c:v>69.557000000000002</c:v>
                </c:pt>
                <c:pt idx="1462">
                  <c:v>69.599999999999994</c:v>
                </c:pt>
                <c:pt idx="1463">
                  <c:v>69.599999999999994</c:v>
                </c:pt>
                <c:pt idx="1464">
                  <c:v>69.599999999999994</c:v>
                </c:pt>
                <c:pt idx="1465">
                  <c:v>69.599999999999994</c:v>
                </c:pt>
                <c:pt idx="1466">
                  <c:v>69.599999999999994</c:v>
                </c:pt>
                <c:pt idx="1467">
                  <c:v>69.599999999999994</c:v>
                </c:pt>
                <c:pt idx="1468">
                  <c:v>69.599999999999994</c:v>
                </c:pt>
                <c:pt idx="1469">
                  <c:v>69.599999999999994</c:v>
                </c:pt>
                <c:pt idx="1470">
                  <c:v>69.599999999999994</c:v>
                </c:pt>
                <c:pt idx="1471">
                  <c:v>69.599999999999994</c:v>
                </c:pt>
                <c:pt idx="1472">
                  <c:v>69.599999999999994</c:v>
                </c:pt>
                <c:pt idx="1473">
                  <c:v>69.599999999999994</c:v>
                </c:pt>
                <c:pt idx="1474">
                  <c:v>69.557000000000002</c:v>
                </c:pt>
                <c:pt idx="1475">
                  <c:v>69.599999999999994</c:v>
                </c:pt>
                <c:pt idx="1476">
                  <c:v>69.599999999999994</c:v>
                </c:pt>
                <c:pt idx="1477">
                  <c:v>69.599999999999994</c:v>
                </c:pt>
                <c:pt idx="1478">
                  <c:v>69.599999999999994</c:v>
                </c:pt>
                <c:pt idx="1479">
                  <c:v>69.599999999999994</c:v>
                </c:pt>
                <c:pt idx="1480">
                  <c:v>69.599999999999994</c:v>
                </c:pt>
                <c:pt idx="1481">
                  <c:v>69.599999999999994</c:v>
                </c:pt>
                <c:pt idx="1482">
                  <c:v>69.599999999999994</c:v>
                </c:pt>
                <c:pt idx="1483">
                  <c:v>69.599999999999994</c:v>
                </c:pt>
                <c:pt idx="1484">
                  <c:v>69.599999999999994</c:v>
                </c:pt>
                <c:pt idx="1485">
                  <c:v>69.599999999999994</c:v>
                </c:pt>
                <c:pt idx="1486">
                  <c:v>69.643000000000001</c:v>
                </c:pt>
                <c:pt idx="1487">
                  <c:v>69.599999999999994</c:v>
                </c:pt>
                <c:pt idx="1488">
                  <c:v>69.643000000000001</c:v>
                </c:pt>
                <c:pt idx="1489">
                  <c:v>69.643000000000001</c:v>
                </c:pt>
                <c:pt idx="1490">
                  <c:v>69.643000000000001</c:v>
                </c:pt>
                <c:pt idx="1491">
                  <c:v>69.599999999999994</c:v>
                </c:pt>
                <c:pt idx="1492">
                  <c:v>69.599999999999994</c:v>
                </c:pt>
                <c:pt idx="1493">
                  <c:v>69.599999999999994</c:v>
                </c:pt>
                <c:pt idx="1494">
                  <c:v>69.643000000000001</c:v>
                </c:pt>
                <c:pt idx="1495">
                  <c:v>69.643000000000001</c:v>
                </c:pt>
                <c:pt idx="1496">
                  <c:v>69.643000000000001</c:v>
                </c:pt>
                <c:pt idx="1497">
                  <c:v>69.643000000000001</c:v>
                </c:pt>
                <c:pt idx="1498">
                  <c:v>69.643000000000001</c:v>
                </c:pt>
                <c:pt idx="1499">
                  <c:v>69.599999999999994</c:v>
                </c:pt>
                <c:pt idx="1500">
                  <c:v>69.599999999999994</c:v>
                </c:pt>
                <c:pt idx="1501">
                  <c:v>69.599999999999994</c:v>
                </c:pt>
                <c:pt idx="1502">
                  <c:v>69.599999999999994</c:v>
                </c:pt>
                <c:pt idx="1503">
                  <c:v>69.599999999999994</c:v>
                </c:pt>
                <c:pt idx="1504">
                  <c:v>69.599999999999994</c:v>
                </c:pt>
                <c:pt idx="1505">
                  <c:v>69.599999999999994</c:v>
                </c:pt>
                <c:pt idx="1506">
                  <c:v>69.599999999999994</c:v>
                </c:pt>
                <c:pt idx="1507">
                  <c:v>69.599999999999994</c:v>
                </c:pt>
                <c:pt idx="1508">
                  <c:v>69.599999999999994</c:v>
                </c:pt>
                <c:pt idx="1509">
                  <c:v>69.599999999999994</c:v>
                </c:pt>
                <c:pt idx="1510">
                  <c:v>69.599999999999994</c:v>
                </c:pt>
                <c:pt idx="1511">
                  <c:v>69.599999999999994</c:v>
                </c:pt>
                <c:pt idx="1512">
                  <c:v>69.599999999999994</c:v>
                </c:pt>
                <c:pt idx="1513">
                  <c:v>69.599999999999994</c:v>
                </c:pt>
                <c:pt idx="1514">
                  <c:v>69.557000000000002</c:v>
                </c:pt>
                <c:pt idx="1515">
                  <c:v>69.557000000000002</c:v>
                </c:pt>
                <c:pt idx="1516">
                  <c:v>69.557000000000002</c:v>
                </c:pt>
                <c:pt idx="1517">
                  <c:v>69.557000000000002</c:v>
                </c:pt>
                <c:pt idx="1518">
                  <c:v>69.557000000000002</c:v>
                </c:pt>
                <c:pt idx="1519">
                  <c:v>69.557000000000002</c:v>
                </c:pt>
                <c:pt idx="1520">
                  <c:v>69.557000000000002</c:v>
                </c:pt>
                <c:pt idx="1521">
                  <c:v>69.557000000000002</c:v>
                </c:pt>
                <c:pt idx="1522">
                  <c:v>69.513999999999996</c:v>
                </c:pt>
                <c:pt idx="1523">
                  <c:v>69.513999999999996</c:v>
                </c:pt>
                <c:pt idx="1524">
                  <c:v>69.513999999999996</c:v>
                </c:pt>
                <c:pt idx="1525">
                  <c:v>69.513999999999996</c:v>
                </c:pt>
                <c:pt idx="1526">
                  <c:v>69.513999999999996</c:v>
                </c:pt>
                <c:pt idx="1527">
                  <c:v>69.513999999999996</c:v>
                </c:pt>
                <c:pt idx="1528">
                  <c:v>69.513999999999996</c:v>
                </c:pt>
                <c:pt idx="1529">
                  <c:v>69.513999999999996</c:v>
                </c:pt>
                <c:pt idx="1530">
                  <c:v>69.513999999999996</c:v>
                </c:pt>
                <c:pt idx="1531">
                  <c:v>69.513999999999996</c:v>
                </c:pt>
                <c:pt idx="1532">
                  <c:v>69.557000000000002</c:v>
                </c:pt>
                <c:pt idx="1533">
                  <c:v>69.513999999999996</c:v>
                </c:pt>
                <c:pt idx="1534">
                  <c:v>69.513999999999996</c:v>
                </c:pt>
                <c:pt idx="1535">
                  <c:v>69.513999999999996</c:v>
                </c:pt>
                <c:pt idx="1536">
                  <c:v>69.513999999999996</c:v>
                </c:pt>
                <c:pt idx="1537">
                  <c:v>69.513999999999996</c:v>
                </c:pt>
                <c:pt idx="1538">
                  <c:v>69.513999999999996</c:v>
                </c:pt>
                <c:pt idx="1539">
                  <c:v>69.513999999999996</c:v>
                </c:pt>
                <c:pt idx="1540">
                  <c:v>69.513999999999996</c:v>
                </c:pt>
                <c:pt idx="1541">
                  <c:v>69.513999999999996</c:v>
                </c:pt>
                <c:pt idx="1542">
                  <c:v>69.513999999999996</c:v>
                </c:pt>
                <c:pt idx="1543">
                  <c:v>69.513999999999996</c:v>
                </c:pt>
                <c:pt idx="1544">
                  <c:v>69.471000000000004</c:v>
                </c:pt>
                <c:pt idx="1545">
                  <c:v>69.471000000000004</c:v>
                </c:pt>
                <c:pt idx="1546">
                  <c:v>69.471000000000004</c:v>
                </c:pt>
                <c:pt idx="1547">
                  <c:v>69.471000000000004</c:v>
                </c:pt>
                <c:pt idx="1548">
                  <c:v>69.471000000000004</c:v>
                </c:pt>
                <c:pt idx="1549">
                  <c:v>69.471000000000004</c:v>
                </c:pt>
                <c:pt idx="1550">
                  <c:v>69.513999999999996</c:v>
                </c:pt>
                <c:pt idx="1551">
                  <c:v>69.513999999999996</c:v>
                </c:pt>
                <c:pt idx="1552">
                  <c:v>69.513999999999996</c:v>
                </c:pt>
                <c:pt idx="1553">
                  <c:v>69.513999999999996</c:v>
                </c:pt>
                <c:pt idx="1554">
                  <c:v>69.513999999999996</c:v>
                </c:pt>
                <c:pt idx="1555">
                  <c:v>69.513999999999996</c:v>
                </c:pt>
                <c:pt idx="1556">
                  <c:v>69.513999999999996</c:v>
                </c:pt>
                <c:pt idx="1557">
                  <c:v>69.557000000000002</c:v>
                </c:pt>
                <c:pt idx="1558">
                  <c:v>69.557000000000002</c:v>
                </c:pt>
                <c:pt idx="1559">
                  <c:v>69.599999999999994</c:v>
                </c:pt>
                <c:pt idx="1560">
                  <c:v>69.599999999999994</c:v>
                </c:pt>
                <c:pt idx="1561">
                  <c:v>69.599999999999994</c:v>
                </c:pt>
                <c:pt idx="1562">
                  <c:v>69.643000000000001</c:v>
                </c:pt>
                <c:pt idx="1563">
                  <c:v>69.643000000000001</c:v>
                </c:pt>
                <c:pt idx="1564">
                  <c:v>69.643000000000001</c:v>
                </c:pt>
                <c:pt idx="1565">
                  <c:v>69.643000000000001</c:v>
                </c:pt>
                <c:pt idx="1566">
                  <c:v>69.685000000000002</c:v>
                </c:pt>
                <c:pt idx="1567">
                  <c:v>69.685000000000002</c:v>
                </c:pt>
                <c:pt idx="1568">
                  <c:v>69.685000000000002</c:v>
                </c:pt>
                <c:pt idx="1569">
                  <c:v>69.685000000000002</c:v>
                </c:pt>
                <c:pt idx="1570">
                  <c:v>69.685000000000002</c:v>
                </c:pt>
                <c:pt idx="1571">
                  <c:v>69.685000000000002</c:v>
                </c:pt>
                <c:pt idx="1572">
                  <c:v>69.685000000000002</c:v>
                </c:pt>
                <c:pt idx="1573">
                  <c:v>69.685000000000002</c:v>
                </c:pt>
                <c:pt idx="1574">
                  <c:v>69.685000000000002</c:v>
                </c:pt>
                <c:pt idx="1575">
                  <c:v>69.685000000000002</c:v>
                </c:pt>
                <c:pt idx="1576">
                  <c:v>69.685000000000002</c:v>
                </c:pt>
                <c:pt idx="1577">
                  <c:v>69.685000000000002</c:v>
                </c:pt>
                <c:pt idx="1578">
                  <c:v>69.685000000000002</c:v>
                </c:pt>
                <c:pt idx="1579">
                  <c:v>69.685000000000002</c:v>
                </c:pt>
                <c:pt idx="1580">
                  <c:v>69.727999999999994</c:v>
                </c:pt>
                <c:pt idx="1581">
                  <c:v>69.727999999999994</c:v>
                </c:pt>
                <c:pt idx="1582">
                  <c:v>69.727999999999994</c:v>
                </c:pt>
                <c:pt idx="1583">
                  <c:v>69.727999999999994</c:v>
                </c:pt>
                <c:pt idx="1584">
                  <c:v>69.727999999999994</c:v>
                </c:pt>
                <c:pt idx="1585">
                  <c:v>69.727999999999994</c:v>
                </c:pt>
                <c:pt idx="1586">
                  <c:v>69.727999999999994</c:v>
                </c:pt>
                <c:pt idx="1587">
                  <c:v>69.727999999999994</c:v>
                </c:pt>
                <c:pt idx="1588">
                  <c:v>69.727999999999994</c:v>
                </c:pt>
                <c:pt idx="1589">
                  <c:v>69.727999999999994</c:v>
                </c:pt>
                <c:pt idx="1590">
                  <c:v>69.727999999999994</c:v>
                </c:pt>
                <c:pt idx="1591">
                  <c:v>69.727999999999994</c:v>
                </c:pt>
                <c:pt idx="1592">
                  <c:v>69.771000000000001</c:v>
                </c:pt>
                <c:pt idx="1593">
                  <c:v>69.771000000000001</c:v>
                </c:pt>
                <c:pt idx="1594">
                  <c:v>69.771000000000001</c:v>
                </c:pt>
                <c:pt idx="1595">
                  <c:v>69.771000000000001</c:v>
                </c:pt>
                <c:pt idx="1596">
                  <c:v>69.771000000000001</c:v>
                </c:pt>
                <c:pt idx="1597">
                  <c:v>69.771000000000001</c:v>
                </c:pt>
                <c:pt idx="1598">
                  <c:v>69.813999999999993</c:v>
                </c:pt>
                <c:pt idx="1599">
                  <c:v>69.813999999999993</c:v>
                </c:pt>
                <c:pt idx="1600">
                  <c:v>69.85799999999999</c:v>
                </c:pt>
                <c:pt idx="1601">
                  <c:v>69.85799999999999</c:v>
                </c:pt>
                <c:pt idx="1602">
                  <c:v>69.900999999999996</c:v>
                </c:pt>
                <c:pt idx="1603">
                  <c:v>69.942000000000007</c:v>
                </c:pt>
                <c:pt idx="1604">
                  <c:v>69.942000000000007</c:v>
                </c:pt>
                <c:pt idx="1605">
                  <c:v>69.942000000000007</c:v>
                </c:pt>
                <c:pt idx="1606">
                  <c:v>69.942000000000007</c:v>
                </c:pt>
                <c:pt idx="1607">
                  <c:v>69.942000000000007</c:v>
                </c:pt>
                <c:pt idx="1608">
                  <c:v>69.900999999999996</c:v>
                </c:pt>
                <c:pt idx="1609">
                  <c:v>69.900999999999996</c:v>
                </c:pt>
                <c:pt idx="1610">
                  <c:v>69.900999999999996</c:v>
                </c:pt>
                <c:pt idx="1611">
                  <c:v>69.900999999999996</c:v>
                </c:pt>
                <c:pt idx="1612">
                  <c:v>69.900999999999996</c:v>
                </c:pt>
                <c:pt idx="1613">
                  <c:v>69.900999999999996</c:v>
                </c:pt>
                <c:pt idx="1614">
                  <c:v>69.900999999999996</c:v>
                </c:pt>
                <c:pt idx="1615">
                  <c:v>69.900999999999996</c:v>
                </c:pt>
                <c:pt idx="1616">
                  <c:v>69.900999999999996</c:v>
                </c:pt>
                <c:pt idx="1617">
                  <c:v>69.900999999999996</c:v>
                </c:pt>
                <c:pt idx="1618">
                  <c:v>69.942000000000007</c:v>
                </c:pt>
                <c:pt idx="1619">
                  <c:v>69.942000000000007</c:v>
                </c:pt>
                <c:pt idx="1620">
                  <c:v>69.985000000000014</c:v>
                </c:pt>
                <c:pt idx="1621">
                  <c:v>70.028999999999982</c:v>
                </c:pt>
                <c:pt idx="1622">
                  <c:v>70.114999999999995</c:v>
                </c:pt>
                <c:pt idx="1623">
                  <c:v>70.157999999999987</c:v>
                </c:pt>
                <c:pt idx="1624">
                  <c:v>70.242999999999995</c:v>
                </c:pt>
                <c:pt idx="1625">
                  <c:v>70.286000000000001</c:v>
                </c:pt>
                <c:pt idx="1626">
                  <c:v>70.328999999999979</c:v>
                </c:pt>
                <c:pt idx="1627">
                  <c:v>70.371999999999986</c:v>
                </c:pt>
                <c:pt idx="1628">
                  <c:v>70.371999999999986</c:v>
                </c:pt>
                <c:pt idx="1629">
                  <c:v>70.371999999999986</c:v>
                </c:pt>
                <c:pt idx="1630">
                  <c:v>70.415999999999997</c:v>
                </c:pt>
                <c:pt idx="1631">
                  <c:v>70.415999999999997</c:v>
                </c:pt>
                <c:pt idx="1632">
                  <c:v>70.415999999999997</c:v>
                </c:pt>
                <c:pt idx="1633">
                  <c:v>70.415999999999997</c:v>
                </c:pt>
                <c:pt idx="1634">
                  <c:v>70.415999999999997</c:v>
                </c:pt>
                <c:pt idx="1635">
                  <c:v>70.459000000000003</c:v>
                </c:pt>
                <c:pt idx="1636">
                  <c:v>70.459000000000003</c:v>
                </c:pt>
                <c:pt idx="1637">
                  <c:v>70.501999999999995</c:v>
                </c:pt>
                <c:pt idx="1638">
                  <c:v>70.543000000000006</c:v>
                </c:pt>
                <c:pt idx="1639">
                  <c:v>70.543000000000006</c:v>
                </c:pt>
                <c:pt idx="1640">
                  <c:v>70.543000000000006</c:v>
                </c:pt>
                <c:pt idx="1641">
                  <c:v>70.587000000000003</c:v>
                </c:pt>
                <c:pt idx="1642">
                  <c:v>70.587000000000003</c:v>
                </c:pt>
                <c:pt idx="1643">
                  <c:v>70.587000000000003</c:v>
                </c:pt>
                <c:pt idx="1644">
                  <c:v>70.63</c:v>
                </c:pt>
                <c:pt idx="1645">
                  <c:v>70.63</c:v>
                </c:pt>
                <c:pt idx="1646">
                  <c:v>70.63</c:v>
                </c:pt>
                <c:pt idx="1647">
                  <c:v>70.63</c:v>
                </c:pt>
                <c:pt idx="1648">
                  <c:v>70.63</c:v>
                </c:pt>
                <c:pt idx="1649">
                  <c:v>70.63</c:v>
                </c:pt>
                <c:pt idx="1650">
                  <c:v>70.672999999999988</c:v>
                </c:pt>
                <c:pt idx="1651">
                  <c:v>70.672999999999988</c:v>
                </c:pt>
                <c:pt idx="1652">
                  <c:v>70.672999999999988</c:v>
                </c:pt>
                <c:pt idx="1653">
                  <c:v>70.672999999999988</c:v>
                </c:pt>
                <c:pt idx="1654">
                  <c:v>70.672999999999988</c:v>
                </c:pt>
                <c:pt idx="1655">
                  <c:v>70.672999999999988</c:v>
                </c:pt>
                <c:pt idx="1656">
                  <c:v>70.672999999999988</c:v>
                </c:pt>
                <c:pt idx="1657">
                  <c:v>70.715999999999994</c:v>
                </c:pt>
                <c:pt idx="1658">
                  <c:v>70.715999999999994</c:v>
                </c:pt>
                <c:pt idx="1659">
                  <c:v>70.715999999999994</c:v>
                </c:pt>
                <c:pt idx="1660">
                  <c:v>70.715999999999994</c:v>
                </c:pt>
                <c:pt idx="1661">
                  <c:v>70.715999999999994</c:v>
                </c:pt>
                <c:pt idx="1662">
                  <c:v>70.715999999999994</c:v>
                </c:pt>
                <c:pt idx="1663">
                  <c:v>70.715999999999994</c:v>
                </c:pt>
                <c:pt idx="1664">
                  <c:v>70.715999999999994</c:v>
                </c:pt>
                <c:pt idx="1665">
                  <c:v>70.715999999999994</c:v>
                </c:pt>
                <c:pt idx="1666">
                  <c:v>70.715999999999994</c:v>
                </c:pt>
                <c:pt idx="1667">
                  <c:v>70.759</c:v>
                </c:pt>
                <c:pt idx="1668">
                  <c:v>70.759</c:v>
                </c:pt>
                <c:pt idx="1669">
                  <c:v>70.759</c:v>
                </c:pt>
                <c:pt idx="1670">
                  <c:v>70.715999999999994</c:v>
                </c:pt>
                <c:pt idx="1671">
                  <c:v>70.715999999999994</c:v>
                </c:pt>
                <c:pt idx="1672">
                  <c:v>70.715999999999994</c:v>
                </c:pt>
                <c:pt idx="1673">
                  <c:v>70.715999999999994</c:v>
                </c:pt>
                <c:pt idx="1674">
                  <c:v>70.715999999999994</c:v>
                </c:pt>
                <c:pt idx="1675">
                  <c:v>70.759</c:v>
                </c:pt>
                <c:pt idx="1676">
                  <c:v>70.802999999999983</c:v>
                </c:pt>
                <c:pt idx="1677">
                  <c:v>70.846000000000004</c:v>
                </c:pt>
                <c:pt idx="1678">
                  <c:v>70.930000000000007</c:v>
                </c:pt>
                <c:pt idx="1679">
                  <c:v>71.016999999999996</c:v>
                </c:pt>
                <c:pt idx="1680">
                  <c:v>71.06</c:v>
                </c:pt>
                <c:pt idx="1681">
                  <c:v>71.146000000000001</c:v>
                </c:pt>
                <c:pt idx="1682">
                  <c:v>71.146000000000001</c:v>
                </c:pt>
                <c:pt idx="1683">
                  <c:v>71.146000000000001</c:v>
                </c:pt>
                <c:pt idx="1684">
                  <c:v>71.10299999999998</c:v>
                </c:pt>
                <c:pt idx="1685">
                  <c:v>71.06</c:v>
                </c:pt>
                <c:pt idx="1686">
                  <c:v>71.016999999999996</c:v>
                </c:pt>
                <c:pt idx="1687">
                  <c:v>70.974000000000004</c:v>
                </c:pt>
                <c:pt idx="1688">
                  <c:v>70.930000000000007</c:v>
                </c:pt>
                <c:pt idx="1689">
                  <c:v>70.887</c:v>
                </c:pt>
                <c:pt idx="1690">
                  <c:v>71.19</c:v>
                </c:pt>
                <c:pt idx="1691">
                  <c:v>70.846000000000004</c:v>
                </c:pt>
                <c:pt idx="1692">
                  <c:v>70.846000000000004</c:v>
                </c:pt>
                <c:pt idx="1693">
                  <c:v>70.846000000000004</c:v>
                </c:pt>
                <c:pt idx="1694">
                  <c:v>70.846000000000004</c:v>
                </c:pt>
                <c:pt idx="1695">
                  <c:v>70.846000000000004</c:v>
                </c:pt>
                <c:pt idx="1696">
                  <c:v>70.802999999999983</c:v>
                </c:pt>
                <c:pt idx="1697">
                  <c:v>70.759</c:v>
                </c:pt>
                <c:pt idx="1698">
                  <c:v>70.715999999999994</c:v>
                </c:pt>
                <c:pt idx="1699">
                  <c:v>70.63</c:v>
                </c:pt>
                <c:pt idx="1700">
                  <c:v>70.543000000000006</c:v>
                </c:pt>
                <c:pt idx="1701">
                  <c:v>70.459000000000003</c:v>
                </c:pt>
                <c:pt idx="1702">
                  <c:v>70.415999999999997</c:v>
                </c:pt>
                <c:pt idx="1703">
                  <c:v>70.371999999999986</c:v>
                </c:pt>
                <c:pt idx="1704">
                  <c:v>70.371999999999986</c:v>
                </c:pt>
                <c:pt idx="1705">
                  <c:v>70.371999999999986</c:v>
                </c:pt>
                <c:pt idx="1706">
                  <c:v>70.328999999999979</c:v>
                </c:pt>
                <c:pt idx="1707">
                  <c:v>70.328999999999979</c:v>
                </c:pt>
                <c:pt idx="1708">
                  <c:v>70.328999999999979</c:v>
                </c:pt>
                <c:pt idx="1709">
                  <c:v>70.328999999999979</c:v>
                </c:pt>
                <c:pt idx="1710">
                  <c:v>70.328999999999979</c:v>
                </c:pt>
                <c:pt idx="1711">
                  <c:v>70.328999999999979</c:v>
                </c:pt>
                <c:pt idx="1712">
                  <c:v>70.328999999999979</c:v>
                </c:pt>
                <c:pt idx="1713">
                  <c:v>70.328999999999979</c:v>
                </c:pt>
                <c:pt idx="1714">
                  <c:v>70.328999999999979</c:v>
                </c:pt>
                <c:pt idx="1715">
                  <c:v>70.328999999999979</c:v>
                </c:pt>
                <c:pt idx="1716">
                  <c:v>70.286000000000001</c:v>
                </c:pt>
                <c:pt idx="1717">
                  <c:v>70.286000000000001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70.242999999999995</c:v>
                </c:pt>
                <c:pt idx="1722">
                  <c:v>70.242999999999995</c:v>
                </c:pt>
                <c:pt idx="1723">
                  <c:v>70.286000000000001</c:v>
                </c:pt>
                <c:pt idx="1724">
                  <c:v>70.286000000000001</c:v>
                </c:pt>
                <c:pt idx="1725">
                  <c:v>70.286000000000001</c:v>
                </c:pt>
                <c:pt idx="1726">
                  <c:v>70.286000000000001</c:v>
                </c:pt>
                <c:pt idx="1727">
                  <c:v>70.242999999999995</c:v>
                </c:pt>
                <c:pt idx="1728">
                  <c:v>70.200999999999993</c:v>
                </c:pt>
                <c:pt idx="1729">
                  <c:v>70.157999999999987</c:v>
                </c:pt>
                <c:pt idx="1730">
                  <c:v>70.114999999999995</c:v>
                </c:pt>
                <c:pt idx="1731">
                  <c:v>70.072000000000003</c:v>
                </c:pt>
                <c:pt idx="1732">
                  <c:v>70.028999999999982</c:v>
                </c:pt>
                <c:pt idx="1733">
                  <c:v>69.985000000000014</c:v>
                </c:pt>
                <c:pt idx="1734">
                  <c:v>69.942000000000007</c:v>
                </c:pt>
                <c:pt idx="1735">
                  <c:v>69.942000000000007</c:v>
                </c:pt>
                <c:pt idx="1736">
                  <c:v>69.942000000000007</c:v>
                </c:pt>
                <c:pt idx="1737">
                  <c:v>69.900999999999996</c:v>
                </c:pt>
                <c:pt idx="1738">
                  <c:v>69.85799999999999</c:v>
                </c:pt>
                <c:pt idx="1739">
                  <c:v>69.85799999999999</c:v>
                </c:pt>
                <c:pt idx="1740">
                  <c:v>69.813999999999993</c:v>
                </c:pt>
                <c:pt idx="1741">
                  <c:v>69.813999999999993</c:v>
                </c:pt>
                <c:pt idx="1742">
                  <c:v>69.771000000000001</c:v>
                </c:pt>
                <c:pt idx="1743">
                  <c:v>69.771000000000001</c:v>
                </c:pt>
                <c:pt idx="1744">
                  <c:v>69.727999999999994</c:v>
                </c:pt>
                <c:pt idx="1745">
                  <c:v>69.727999999999994</c:v>
                </c:pt>
                <c:pt idx="1746">
                  <c:v>69.685000000000002</c:v>
                </c:pt>
                <c:pt idx="1747">
                  <c:v>69.727999999999994</c:v>
                </c:pt>
                <c:pt idx="1748">
                  <c:v>69.727999999999994</c:v>
                </c:pt>
                <c:pt idx="1749">
                  <c:v>69.727999999999994</c:v>
                </c:pt>
                <c:pt idx="1750">
                  <c:v>69.727999999999994</c:v>
                </c:pt>
                <c:pt idx="1751">
                  <c:v>69.727999999999994</c:v>
                </c:pt>
                <c:pt idx="1752">
                  <c:v>69.727999999999994</c:v>
                </c:pt>
                <c:pt idx="1753">
                  <c:v>69.685000000000002</c:v>
                </c:pt>
                <c:pt idx="1754">
                  <c:v>69.727999999999994</c:v>
                </c:pt>
                <c:pt idx="1755">
                  <c:v>69.771000000000001</c:v>
                </c:pt>
                <c:pt idx="1756">
                  <c:v>69.771000000000001</c:v>
                </c:pt>
                <c:pt idx="1757">
                  <c:v>69.813999999999993</c:v>
                </c:pt>
                <c:pt idx="1758">
                  <c:v>69.85799999999999</c:v>
                </c:pt>
                <c:pt idx="1759">
                  <c:v>69.85799999999999</c:v>
                </c:pt>
                <c:pt idx="1760">
                  <c:v>69.85799999999999</c:v>
                </c:pt>
                <c:pt idx="1761">
                  <c:v>69.85799999999999</c:v>
                </c:pt>
                <c:pt idx="1762">
                  <c:v>69.85799999999999</c:v>
                </c:pt>
                <c:pt idx="1763">
                  <c:v>69.85799999999999</c:v>
                </c:pt>
                <c:pt idx="1764">
                  <c:v>69.85799999999999</c:v>
                </c:pt>
                <c:pt idx="1765">
                  <c:v>69.85799999999999</c:v>
                </c:pt>
                <c:pt idx="1766">
                  <c:v>69.85799999999999</c:v>
                </c:pt>
                <c:pt idx="1767">
                  <c:v>69.85799999999999</c:v>
                </c:pt>
                <c:pt idx="1768">
                  <c:v>69.85799999999999</c:v>
                </c:pt>
                <c:pt idx="1769">
                  <c:v>69.85799999999999</c:v>
                </c:pt>
                <c:pt idx="1770">
                  <c:v>69.85799999999999</c:v>
                </c:pt>
                <c:pt idx="1771">
                  <c:v>69.813999999999993</c:v>
                </c:pt>
                <c:pt idx="1772">
                  <c:v>69.813999999999993</c:v>
                </c:pt>
                <c:pt idx="1773">
                  <c:v>69.813999999999993</c:v>
                </c:pt>
                <c:pt idx="1774">
                  <c:v>69.813999999999993</c:v>
                </c:pt>
                <c:pt idx="1775">
                  <c:v>69.813999999999993</c:v>
                </c:pt>
                <c:pt idx="1776">
                  <c:v>69.813999999999993</c:v>
                </c:pt>
                <c:pt idx="1777">
                  <c:v>69.813999999999993</c:v>
                </c:pt>
                <c:pt idx="1778">
                  <c:v>69.813999999999993</c:v>
                </c:pt>
                <c:pt idx="1779">
                  <c:v>69.813999999999993</c:v>
                </c:pt>
                <c:pt idx="1780">
                  <c:v>69.813999999999993</c:v>
                </c:pt>
                <c:pt idx="1781">
                  <c:v>69.771000000000001</c:v>
                </c:pt>
                <c:pt idx="1782">
                  <c:v>69.771000000000001</c:v>
                </c:pt>
                <c:pt idx="1783">
                  <c:v>69.771000000000001</c:v>
                </c:pt>
                <c:pt idx="1784">
                  <c:v>69.727999999999994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69.643000000000001</c:v>
                </c:pt>
                <c:pt idx="1790">
                  <c:v>69.643000000000001</c:v>
                </c:pt>
                <c:pt idx="1791">
                  <c:v>69.643000000000001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69.685000000000002</c:v>
                </c:pt>
                <c:pt idx="1795">
                  <c:v>69.685000000000002</c:v>
                </c:pt>
                <c:pt idx="1796">
                  <c:v>69.685000000000002</c:v>
                </c:pt>
                <c:pt idx="1797">
                  <c:v>69.685000000000002</c:v>
                </c:pt>
                <c:pt idx="1798">
                  <c:v>69.685000000000002</c:v>
                </c:pt>
                <c:pt idx="1799">
                  <c:v>69.685000000000002</c:v>
                </c:pt>
                <c:pt idx="1800">
                  <c:v>69.685000000000002</c:v>
                </c:pt>
                <c:pt idx="1801">
                  <c:v>69.685000000000002</c:v>
                </c:pt>
                <c:pt idx="1802">
                  <c:v>69.685000000000002</c:v>
                </c:pt>
                <c:pt idx="1803">
                  <c:v>69.685000000000002</c:v>
                </c:pt>
                <c:pt idx="1804">
                  <c:v>69.685000000000002</c:v>
                </c:pt>
                <c:pt idx="1805">
                  <c:v>69.685000000000002</c:v>
                </c:pt>
                <c:pt idx="1806">
                  <c:v>69.727999999999994</c:v>
                </c:pt>
                <c:pt idx="1807">
                  <c:v>69.727999999999994</c:v>
                </c:pt>
                <c:pt idx="1808">
                  <c:v>69.771000000000001</c:v>
                </c:pt>
                <c:pt idx="1809">
                  <c:v>69.771000000000001</c:v>
                </c:pt>
                <c:pt idx="1810">
                  <c:v>69.771000000000001</c:v>
                </c:pt>
                <c:pt idx="1811">
                  <c:v>69.771000000000001</c:v>
                </c:pt>
                <c:pt idx="1812">
                  <c:v>69.771000000000001</c:v>
                </c:pt>
                <c:pt idx="1813">
                  <c:v>69.813999999999993</c:v>
                </c:pt>
                <c:pt idx="1814">
                  <c:v>69.813999999999993</c:v>
                </c:pt>
                <c:pt idx="1815">
                  <c:v>69.85799999999999</c:v>
                </c:pt>
                <c:pt idx="1816">
                  <c:v>69.85799999999999</c:v>
                </c:pt>
                <c:pt idx="1817">
                  <c:v>69.900999999999996</c:v>
                </c:pt>
                <c:pt idx="1818">
                  <c:v>69.942000000000007</c:v>
                </c:pt>
                <c:pt idx="1819">
                  <c:v>69.942000000000007</c:v>
                </c:pt>
                <c:pt idx="1820">
                  <c:v>69.985000000000014</c:v>
                </c:pt>
                <c:pt idx="1821">
                  <c:v>70.028999999999982</c:v>
                </c:pt>
                <c:pt idx="1822">
                  <c:v>70.072000000000003</c:v>
                </c:pt>
                <c:pt idx="1823">
                  <c:v>70.114999999999995</c:v>
                </c:pt>
                <c:pt idx="1824">
                  <c:v>70.114999999999995</c:v>
                </c:pt>
                <c:pt idx="1825">
                  <c:v>70.157999999999987</c:v>
                </c:pt>
                <c:pt idx="1826">
                  <c:v>70.157999999999987</c:v>
                </c:pt>
                <c:pt idx="1827">
                  <c:v>70.157999999999987</c:v>
                </c:pt>
                <c:pt idx="1828">
                  <c:v>70.200999999999993</c:v>
                </c:pt>
                <c:pt idx="1829">
                  <c:v>70.200999999999993</c:v>
                </c:pt>
                <c:pt idx="1830">
                  <c:v>70.242999999999995</c:v>
                </c:pt>
                <c:pt idx="1831">
                  <c:v>70.286000000000001</c:v>
                </c:pt>
                <c:pt idx="1832">
                  <c:v>70.286000000000001</c:v>
                </c:pt>
                <c:pt idx="1833">
                  <c:v>70.286000000000001</c:v>
                </c:pt>
                <c:pt idx="1834">
                  <c:v>70.242999999999995</c:v>
                </c:pt>
                <c:pt idx="1835">
                  <c:v>70.242999999999995</c:v>
                </c:pt>
                <c:pt idx="1836">
                  <c:v>70.200999999999993</c:v>
                </c:pt>
                <c:pt idx="1837">
                  <c:v>70.200999999999993</c:v>
                </c:pt>
                <c:pt idx="1838">
                  <c:v>70.200999999999993</c:v>
                </c:pt>
                <c:pt idx="1839">
                  <c:v>70.200999999999993</c:v>
                </c:pt>
                <c:pt idx="1840">
                  <c:v>70.200999999999993</c:v>
                </c:pt>
                <c:pt idx="1841">
                  <c:v>70.200999999999993</c:v>
                </c:pt>
                <c:pt idx="1842">
                  <c:v>70.200999999999993</c:v>
                </c:pt>
                <c:pt idx="1843">
                  <c:v>70.200999999999993</c:v>
                </c:pt>
                <c:pt idx="1844">
                  <c:v>70.200999999999993</c:v>
                </c:pt>
                <c:pt idx="1845">
                  <c:v>70.200999999999993</c:v>
                </c:pt>
                <c:pt idx="1846">
                  <c:v>70.200999999999993</c:v>
                </c:pt>
                <c:pt idx="1847">
                  <c:v>70.200999999999993</c:v>
                </c:pt>
                <c:pt idx="1848">
                  <c:v>70.200999999999993</c:v>
                </c:pt>
                <c:pt idx="1849">
                  <c:v>70.200999999999993</c:v>
                </c:pt>
                <c:pt idx="1850">
                  <c:v>70.200999999999993</c:v>
                </c:pt>
                <c:pt idx="1851">
                  <c:v>70.200999999999993</c:v>
                </c:pt>
                <c:pt idx="1852">
                  <c:v>70.200999999999993</c:v>
                </c:pt>
                <c:pt idx="1853">
                  <c:v>70.200999999999993</c:v>
                </c:pt>
                <c:pt idx="1854">
                  <c:v>70.200999999999993</c:v>
                </c:pt>
                <c:pt idx="1855">
                  <c:v>70.200999999999993</c:v>
                </c:pt>
                <c:pt idx="1856">
                  <c:v>70.200999999999993</c:v>
                </c:pt>
                <c:pt idx="1857">
                  <c:v>70.200999999999993</c:v>
                </c:pt>
                <c:pt idx="1858">
                  <c:v>70.157999999999987</c:v>
                </c:pt>
                <c:pt idx="1859">
                  <c:v>70.114999999999995</c:v>
                </c:pt>
                <c:pt idx="1860">
                  <c:v>70.072000000000003</c:v>
                </c:pt>
                <c:pt idx="1861">
                  <c:v>70.028999999999982</c:v>
                </c:pt>
                <c:pt idx="1862">
                  <c:v>69.942000000000007</c:v>
                </c:pt>
                <c:pt idx="1863">
                  <c:v>69.900999999999996</c:v>
                </c:pt>
                <c:pt idx="1864">
                  <c:v>69.900999999999996</c:v>
                </c:pt>
                <c:pt idx="1865">
                  <c:v>69.85799999999999</c:v>
                </c:pt>
                <c:pt idx="1866">
                  <c:v>69.85799999999999</c:v>
                </c:pt>
                <c:pt idx="1867">
                  <c:v>69.813999999999993</c:v>
                </c:pt>
                <c:pt idx="1868">
                  <c:v>69.813999999999993</c:v>
                </c:pt>
                <c:pt idx="1869">
                  <c:v>69.771000000000001</c:v>
                </c:pt>
                <c:pt idx="1870">
                  <c:v>69.771000000000001</c:v>
                </c:pt>
                <c:pt idx="1871">
                  <c:v>69.771000000000001</c:v>
                </c:pt>
                <c:pt idx="1872">
                  <c:v>69.727999999999994</c:v>
                </c:pt>
                <c:pt idx="1873">
                  <c:v>69.727999999999994</c:v>
                </c:pt>
                <c:pt idx="1874">
                  <c:v>69.685000000000002</c:v>
                </c:pt>
                <c:pt idx="1875">
                  <c:v>69.685000000000002</c:v>
                </c:pt>
                <c:pt idx="1876">
                  <c:v>69.685000000000002</c:v>
                </c:pt>
                <c:pt idx="1877">
                  <c:v>69.685000000000002</c:v>
                </c:pt>
                <c:pt idx="1878">
                  <c:v>69.727999999999994</c:v>
                </c:pt>
                <c:pt idx="1879">
                  <c:v>69.771000000000001</c:v>
                </c:pt>
                <c:pt idx="1880">
                  <c:v>69.813999999999993</c:v>
                </c:pt>
                <c:pt idx="1881">
                  <c:v>69.85799999999999</c:v>
                </c:pt>
                <c:pt idx="1882">
                  <c:v>69.942000000000007</c:v>
                </c:pt>
                <c:pt idx="1883">
                  <c:v>69.985000000000014</c:v>
                </c:pt>
                <c:pt idx="1884">
                  <c:v>70.028999999999982</c:v>
                </c:pt>
                <c:pt idx="1885">
                  <c:v>70.028999999999982</c:v>
                </c:pt>
                <c:pt idx="1886">
                  <c:v>70.072000000000003</c:v>
                </c:pt>
                <c:pt idx="1887">
                  <c:v>70.072000000000003</c:v>
                </c:pt>
                <c:pt idx="1888">
                  <c:v>70.114999999999995</c:v>
                </c:pt>
                <c:pt idx="1889">
                  <c:v>70.114999999999995</c:v>
                </c:pt>
                <c:pt idx="1890">
                  <c:v>70.157999999999987</c:v>
                </c:pt>
                <c:pt idx="1891">
                  <c:v>70.157999999999987</c:v>
                </c:pt>
                <c:pt idx="1892">
                  <c:v>70.200999999999993</c:v>
                </c:pt>
                <c:pt idx="1893">
                  <c:v>70.157999999999987</c:v>
                </c:pt>
                <c:pt idx="1894">
                  <c:v>70.157999999999987</c:v>
                </c:pt>
                <c:pt idx="1895">
                  <c:v>70.114999999999995</c:v>
                </c:pt>
                <c:pt idx="1896">
                  <c:v>70.114999999999995</c:v>
                </c:pt>
                <c:pt idx="1897">
                  <c:v>70.072000000000003</c:v>
                </c:pt>
                <c:pt idx="1898">
                  <c:v>70.028999999999982</c:v>
                </c:pt>
                <c:pt idx="1899">
                  <c:v>70.028999999999982</c:v>
                </c:pt>
                <c:pt idx="1900">
                  <c:v>70.028999999999982</c:v>
                </c:pt>
                <c:pt idx="1901">
                  <c:v>70.028999999999982</c:v>
                </c:pt>
                <c:pt idx="1902">
                  <c:v>70.028999999999982</c:v>
                </c:pt>
                <c:pt idx="1903">
                  <c:v>70.072000000000003</c:v>
                </c:pt>
                <c:pt idx="1904">
                  <c:v>70.028999999999982</c:v>
                </c:pt>
                <c:pt idx="1905">
                  <c:v>70.028999999999982</c:v>
                </c:pt>
                <c:pt idx="1906">
                  <c:v>70.028999999999982</c:v>
                </c:pt>
                <c:pt idx="1907">
                  <c:v>70.028999999999982</c:v>
                </c:pt>
                <c:pt idx="1908">
                  <c:v>70.072000000000003</c:v>
                </c:pt>
                <c:pt idx="1909">
                  <c:v>70.114999999999995</c:v>
                </c:pt>
                <c:pt idx="1910">
                  <c:v>70.114999999999995</c:v>
                </c:pt>
                <c:pt idx="1911">
                  <c:v>70.157999999999987</c:v>
                </c:pt>
                <c:pt idx="1912">
                  <c:v>70.200999999999993</c:v>
                </c:pt>
                <c:pt idx="1913">
                  <c:v>70.200999999999993</c:v>
                </c:pt>
                <c:pt idx="1914">
                  <c:v>70.200999999999993</c:v>
                </c:pt>
                <c:pt idx="1915">
                  <c:v>70.200999999999993</c:v>
                </c:pt>
                <c:pt idx="1916">
                  <c:v>70.242999999999995</c:v>
                </c:pt>
                <c:pt idx="1917">
                  <c:v>70.200999999999993</c:v>
                </c:pt>
                <c:pt idx="1918">
                  <c:v>70.200999999999993</c:v>
                </c:pt>
                <c:pt idx="1919">
                  <c:v>70.200999999999993</c:v>
                </c:pt>
                <c:pt idx="1920">
                  <c:v>70.157999999999987</c:v>
                </c:pt>
                <c:pt idx="1921">
                  <c:v>70.114999999999995</c:v>
                </c:pt>
                <c:pt idx="1922">
                  <c:v>70.114999999999995</c:v>
                </c:pt>
                <c:pt idx="1923">
                  <c:v>70.072000000000003</c:v>
                </c:pt>
                <c:pt idx="1924">
                  <c:v>70.028999999999982</c:v>
                </c:pt>
                <c:pt idx="1925">
                  <c:v>70.028999999999982</c:v>
                </c:pt>
                <c:pt idx="1926">
                  <c:v>69.985000000000014</c:v>
                </c:pt>
                <c:pt idx="1927">
                  <c:v>69.942000000000007</c:v>
                </c:pt>
                <c:pt idx="1928">
                  <c:v>69.900999999999996</c:v>
                </c:pt>
                <c:pt idx="1929">
                  <c:v>69.85799999999999</c:v>
                </c:pt>
                <c:pt idx="1930">
                  <c:v>69.813999999999993</c:v>
                </c:pt>
                <c:pt idx="1931">
                  <c:v>69.771000000000001</c:v>
                </c:pt>
                <c:pt idx="1932">
                  <c:v>69.771000000000001</c:v>
                </c:pt>
                <c:pt idx="1933">
                  <c:v>69.727999999999994</c:v>
                </c:pt>
                <c:pt idx="1934">
                  <c:v>69.727999999999994</c:v>
                </c:pt>
                <c:pt idx="1935">
                  <c:v>69.685000000000002</c:v>
                </c:pt>
                <c:pt idx="1936">
                  <c:v>69.685000000000002</c:v>
                </c:pt>
                <c:pt idx="1937">
                  <c:v>69.685000000000002</c:v>
                </c:pt>
                <c:pt idx="1938">
                  <c:v>69.685000000000002</c:v>
                </c:pt>
                <c:pt idx="1939">
                  <c:v>69.685000000000002</c:v>
                </c:pt>
                <c:pt idx="1940">
                  <c:v>69.685000000000002</c:v>
                </c:pt>
                <c:pt idx="1941">
                  <c:v>69.685000000000002</c:v>
                </c:pt>
                <c:pt idx="1942">
                  <c:v>69.727999999999994</c:v>
                </c:pt>
                <c:pt idx="1943">
                  <c:v>69.727999999999994</c:v>
                </c:pt>
                <c:pt idx="1944">
                  <c:v>69.771000000000001</c:v>
                </c:pt>
                <c:pt idx="1945">
                  <c:v>69.771000000000001</c:v>
                </c:pt>
                <c:pt idx="1946">
                  <c:v>69.771000000000001</c:v>
                </c:pt>
                <c:pt idx="1947">
                  <c:v>69.771000000000001</c:v>
                </c:pt>
                <c:pt idx="1948">
                  <c:v>69.813999999999993</c:v>
                </c:pt>
                <c:pt idx="1949">
                  <c:v>69.813999999999993</c:v>
                </c:pt>
                <c:pt idx="1950">
                  <c:v>69.85799999999999</c:v>
                </c:pt>
                <c:pt idx="1951">
                  <c:v>69.85799999999999</c:v>
                </c:pt>
                <c:pt idx="1952">
                  <c:v>69.85799999999999</c:v>
                </c:pt>
                <c:pt idx="1953">
                  <c:v>69.900999999999996</c:v>
                </c:pt>
                <c:pt idx="1954">
                  <c:v>69.942000000000007</c:v>
                </c:pt>
                <c:pt idx="1955">
                  <c:v>69.985000000000014</c:v>
                </c:pt>
                <c:pt idx="1956">
                  <c:v>70.028999999999982</c:v>
                </c:pt>
                <c:pt idx="1957">
                  <c:v>70.028999999999982</c:v>
                </c:pt>
                <c:pt idx="1958">
                  <c:v>70.114999999999995</c:v>
                </c:pt>
                <c:pt idx="1959">
                  <c:v>70.114999999999995</c:v>
                </c:pt>
                <c:pt idx="1960">
                  <c:v>70.157999999999987</c:v>
                </c:pt>
                <c:pt idx="1961">
                  <c:v>70.200999999999993</c:v>
                </c:pt>
                <c:pt idx="1962">
                  <c:v>70.200999999999993</c:v>
                </c:pt>
                <c:pt idx="1963">
                  <c:v>70.200999999999993</c:v>
                </c:pt>
                <c:pt idx="1964">
                  <c:v>70.200999999999993</c:v>
                </c:pt>
                <c:pt idx="1965">
                  <c:v>70.157999999999987</c:v>
                </c:pt>
                <c:pt idx="1966">
                  <c:v>70.157999999999987</c:v>
                </c:pt>
                <c:pt idx="1967">
                  <c:v>70.157999999999987</c:v>
                </c:pt>
                <c:pt idx="1968">
                  <c:v>70.114999999999995</c:v>
                </c:pt>
                <c:pt idx="1969">
                  <c:v>70.114999999999995</c:v>
                </c:pt>
                <c:pt idx="1970">
                  <c:v>70.114999999999995</c:v>
                </c:pt>
                <c:pt idx="1971">
                  <c:v>70.157999999999987</c:v>
                </c:pt>
                <c:pt idx="1972">
                  <c:v>70.200999999999993</c:v>
                </c:pt>
                <c:pt idx="1973">
                  <c:v>70.200999999999993</c:v>
                </c:pt>
                <c:pt idx="1974">
                  <c:v>70.200999999999993</c:v>
                </c:pt>
                <c:pt idx="1975">
                  <c:v>70.242999999999995</c:v>
                </c:pt>
                <c:pt idx="1976">
                  <c:v>70.242999999999995</c:v>
                </c:pt>
                <c:pt idx="1977">
                  <c:v>70.242999999999995</c:v>
                </c:pt>
                <c:pt idx="1978">
                  <c:v>70.242999999999995</c:v>
                </c:pt>
                <c:pt idx="1979">
                  <c:v>70.242999999999995</c:v>
                </c:pt>
                <c:pt idx="1980">
                  <c:v>70.242999999999995</c:v>
                </c:pt>
                <c:pt idx="1981">
                  <c:v>70.200999999999993</c:v>
                </c:pt>
                <c:pt idx="1982">
                  <c:v>70.200999999999993</c:v>
                </c:pt>
                <c:pt idx="1983">
                  <c:v>70.200999999999993</c:v>
                </c:pt>
                <c:pt idx="1984">
                  <c:v>70.200999999999993</c:v>
                </c:pt>
                <c:pt idx="1985">
                  <c:v>70.200999999999993</c:v>
                </c:pt>
                <c:pt idx="1986">
                  <c:v>70.200999999999993</c:v>
                </c:pt>
                <c:pt idx="1987">
                  <c:v>70.286000000000001</c:v>
                </c:pt>
                <c:pt idx="1988">
                  <c:v>70.242999999999995</c:v>
                </c:pt>
                <c:pt idx="1989">
                  <c:v>70.242999999999995</c:v>
                </c:pt>
                <c:pt idx="1990">
                  <c:v>70.200999999999993</c:v>
                </c:pt>
                <c:pt idx="1991">
                  <c:v>70.200999999999993</c:v>
                </c:pt>
                <c:pt idx="1992">
                  <c:v>70.157999999999987</c:v>
                </c:pt>
                <c:pt idx="1993">
                  <c:v>70.114999999999995</c:v>
                </c:pt>
                <c:pt idx="1994">
                  <c:v>70.114999999999995</c:v>
                </c:pt>
                <c:pt idx="1995">
                  <c:v>70.072000000000003</c:v>
                </c:pt>
                <c:pt idx="1996">
                  <c:v>70.028999999999982</c:v>
                </c:pt>
                <c:pt idx="1997">
                  <c:v>70.028999999999982</c:v>
                </c:pt>
                <c:pt idx="1998">
                  <c:v>70.028999999999982</c:v>
                </c:pt>
                <c:pt idx="1999">
                  <c:v>70.028999999999982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70.072000000000003</c:v>
                </c:pt>
                <c:pt idx="2008">
                  <c:v>70.114999999999995</c:v>
                </c:pt>
                <c:pt idx="2009">
                  <c:v>70.114999999999995</c:v>
                </c:pt>
                <c:pt idx="2010">
                  <c:v>70.114999999999995</c:v>
                </c:pt>
                <c:pt idx="2011">
                  <c:v>70.157999999999987</c:v>
                </c:pt>
                <c:pt idx="2012">
                  <c:v>70.200999999999993</c:v>
                </c:pt>
                <c:pt idx="2013">
                  <c:v>70.200999999999993</c:v>
                </c:pt>
                <c:pt idx="2014">
                  <c:v>70.200999999999993</c:v>
                </c:pt>
                <c:pt idx="2015">
                  <c:v>70.200999999999993</c:v>
                </c:pt>
                <c:pt idx="2016">
                  <c:v>70.200999999999993</c:v>
                </c:pt>
                <c:pt idx="2017">
                  <c:v>70.200999999999993</c:v>
                </c:pt>
                <c:pt idx="2018">
                  <c:v>70.200999999999993</c:v>
                </c:pt>
                <c:pt idx="2019">
                  <c:v>70.200999999999993</c:v>
                </c:pt>
                <c:pt idx="2020">
                  <c:v>70.200999999999993</c:v>
                </c:pt>
                <c:pt idx="2021">
                  <c:v>70.200999999999993</c:v>
                </c:pt>
                <c:pt idx="2022">
                  <c:v>70.200999999999993</c:v>
                </c:pt>
                <c:pt idx="2023">
                  <c:v>70.200999999999993</c:v>
                </c:pt>
                <c:pt idx="2024">
                  <c:v>70.200999999999993</c:v>
                </c:pt>
                <c:pt idx="2025">
                  <c:v>70.200999999999993</c:v>
                </c:pt>
                <c:pt idx="2026">
                  <c:v>70.200999999999993</c:v>
                </c:pt>
                <c:pt idx="2027">
                  <c:v>70.200999999999993</c:v>
                </c:pt>
                <c:pt idx="2028">
                  <c:v>70.200999999999993</c:v>
                </c:pt>
                <c:pt idx="2029">
                  <c:v>70.200999999999993</c:v>
                </c:pt>
                <c:pt idx="2030">
                  <c:v>70.200999999999993</c:v>
                </c:pt>
                <c:pt idx="2031">
                  <c:v>70.200999999999993</c:v>
                </c:pt>
                <c:pt idx="2032">
                  <c:v>70.200999999999993</c:v>
                </c:pt>
                <c:pt idx="2033">
                  <c:v>70.200999999999993</c:v>
                </c:pt>
                <c:pt idx="2034">
                  <c:v>70.200999999999993</c:v>
                </c:pt>
                <c:pt idx="2035">
                  <c:v>70.200999999999993</c:v>
                </c:pt>
                <c:pt idx="2036">
                  <c:v>70.200999999999993</c:v>
                </c:pt>
                <c:pt idx="2037">
                  <c:v>70.200999999999993</c:v>
                </c:pt>
                <c:pt idx="2038">
                  <c:v>70.200999999999993</c:v>
                </c:pt>
                <c:pt idx="2039">
                  <c:v>70.200999999999993</c:v>
                </c:pt>
                <c:pt idx="2040">
                  <c:v>70.200999999999993</c:v>
                </c:pt>
                <c:pt idx="2041">
                  <c:v>70.200999999999993</c:v>
                </c:pt>
                <c:pt idx="2042">
                  <c:v>70.200999999999993</c:v>
                </c:pt>
                <c:pt idx="2043">
                  <c:v>70.200999999999993</c:v>
                </c:pt>
                <c:pt idx="2044">
                  <c:v>70.200999999999993</c:v>
                </c:pt>
                <c:pt idx="2045">
                  <c:v>70.242999999999995</c:v>
                </c:pt>
                <c:pt idx="2046">
                  <c:v>70.242999999999995</c:v>
                </c:pt>
                <c:pt idx="2047">
                  <c:v>70.286000000000001</c:v>
                </c:pt>
                <c:pt idx="2048">
                  <c:v>70.286000000000001</c:v>
                </c:pt>
                <c:pt idx="2049">
                  <c:v>70.286000000000001</c:v>
                </c:pt>
                <c:pt idx="2050">
                  <c:v>70.286000000000001</c:v>
                </c:pt>
                <c:pt idx="2051">
                  <c:v>70.286000000000001</c:v>
                </c:pt>
                <c:pt idx="2052">
                  <c:v>70.286000000000001</c:v>
                </c:pt>
                <c:pt idx="2053">
                  <c:v>70.286000000000001</c:v>
                </c:pt>
                <c:pt idx="2054">
                  <c:v>70.286000000000001</c:v>
                </c:pt>
                <c:pt idx="2055">
                  <c:v>70.242999999999995</c:v>
                </c:pt>
                <c:pt idx="2056">
                  <c:v>70.242999999999995</c:v>
                </c:pt>
                <c:pt idx="2057">
                  <c:v>70.200999999999993</c:v>
                </c:pt>
                <c:pt idx="2058">
                  <c:v>70.200999999999993</c:v>
                </c:pt>
                <c:pt idx="2059">
                  <c:v>70.200999999999993</c:v>
                </c:pt>
                <c:pt idx="2060">
                  <c:v>70.157999999999987</c:v>
                </c:pt>
                <c:pt idx="2061">
                  <c:v>70.114999999999995</c:v>
                </c:pt>
                <c:pt idx="2062">
                  <c:v>70.114999999999995</c:v>
                </c:pt>
                <c:pt idx="2063">
                  <c:v>70.072000000000003</c:v>
                </c:pt>
                <c:pt idx="2064">
                  <c:v>70.028999999999982</c:v>
                </c:pt>
                <c:pt idx="2065">
                  <c:v>69.985000000000014</c:v>
                </c:pt>
                <c:pt idx="2066">
                  <c:v>69.942000000000007</c:v>
                </c:pt>
                <c:pt idx="2067">
                  <c:v>69.900999999999996</c:v>
                </c:pt>
                <c:pt idx="2068">
                  <c:v>69.900999999999996</c:v>
                </c:pt>
                <c:pt idx="2069">
                  <c:v>69.85799999999999</c:v>
                </c:pt>
                <c:pt idx="2070">
                  <c:v>69.85799999999999</c:v>
                </c:pt>
                <c:pt idx="2071">
                  <c:v>69.813999999999993</c:v>
                </c:pt>
                <c:pt idx="2072">
                  <c:v>69.813999999999993</c:v>
                </c:pt>
                <c:pt idx="2073">
                  <c:v>69.813999999999993</c:v>
                </c:pt>
                <c:pt idx="2074">
                  <c:v>69.85799999999999</c:v>
                </c:pt>
                <c:pt idx="2075">
                  <c:v>69.85799999999999</c:v>
                </c:pt>
                <c:pt idx="2076">
                  <c:v>69.85799999999999</c:v>
                </c:pt>
                <c:pt idx="2077">
                  <c:v>69.85799999999999</c:v>
                </c:pt>
                <c:pt idx="2078">
                  <c:v>69.85799999999999</c:v>
                </c:pt>
                <c:pt idx="2079">
                  <c:v>69.85799999999999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69.771000000000001</c:v>
                </c:pt>
                <c:pt idx="2085">
                  <c:v>69.727999999999994</c:v>
                </c:pt>
                <c:pt idx="2086">
                  <c:v>69.727999999999994</c:v>
                </c:pt>
                <c:pt idx="2087">
                  <c:v>69.727999999999994</c:v>
                </c:pt>
                <c:pt idx="2088">
                  <c:v>69.727999999999994</c:v>
                </c:pt>
                <c:pt idx="2089">
                  <c:v>69.727999999999994</c:v>
                </c:pt>
                <c:pt idx="2090">
                  <c:v>69.727999999999994</c:v>
                </c:pt>
                <c:pt idx="2091">
                  <c:v>69.685000000000002</c:v>
                </c:pt>
                <c:pt idx="2092">
                  <c:v>69.685000000000002</c:v>
                </c:pt>
                <c:pt idx="2093">
                  <c:v>69.685000000000002</c:v>
                </c:pt>
                <c:pt idx="2094">
                  <c:v>69.643000000000001</c:v>
                </c:pt>
                <c:pt idx="2095">
                  <c:v>69.599999999999994</c:v>
                </c:pt>
                <c:pt idx="2096">
                  <c:v>69.599999999999994</c:v>
                </c:pt>
                <c:pt idx="2097">
                  <c:v>69.599999999999994</c:v>
                </c:pt>
                <c:pt idx="2098">
                  <c:v>69.599999999999994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69.557000000000002</c:v>
                </c:pt>
                <c:pt idx="2103">
                  <c:v>69.513999999999996</c:v>
                </c:pt>
                <c:pt idx="2104">
                  <c:v>69.513999999999996</c:v>
                </c:pt>
                <c:pt idx="2105">
                  <c:v>69.513999999999996</c:v>
                </c:pt>
                <c:pt idx="2106">
                  <c:v>69.513999999999996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69.427000000000007</c:v>
                </c:pt>
                <c:pt idx="2113">
                  <c:v>69.385999999999981</c:v>
                </c:pt>
                <c:pt idx="2114">
                  <c:v>69.343000000000004</c:v>
                </c:pt>
                <c:pt idx="2115">
                  <c:v>69.343000000000004</c:v>
                </c:pt>
                <c:pt idx="2116">
                  <c:v>69.343000000000004</c:v>
                </c:pt>
                <c:pt idx="2117">
                  <c:v>69.3</c:v>
                </c:pt>
                <c:pt idx="2118">
                  <c:v>69.3</c:v>
                </c:pt>
                <c:pt idx="2119">
                  <c:v>69.3</c:v>
                </c:pt>
                <c:pt idx="2120">
                  <c:v>69.3</c:v>
                </c:pt>
                <c:pt idx="2121">
                  <c:v>69.3</c:v>
                </c:pt>
                <c:pt idx="2122">
                  <c:v>69.3</c:v>
                </c:pt>
                <c:pt idx="2123">
                  <c:v>69.3</c:v>
                </c:pt>
                <c:pt idx="2124">
                  <c:v>69.256</c:v>
                </c:pt>
                <c:pt idx="2125">
                  <c:v>69.256</c:v>
                </c:pt>
                <c:pt idx="2126">
                  <c:v>69.212999999999994</c:v>
                </c:pt>
                <c:pt idx="2127">
                  <c:v>69.212999999999994</c:v>
                </c:pt>
                <c:pt idx="2128">
                  <c:v>69.169999999999987</c:v>
                </c:pt>
                <c:pt idx="2129">
                  <c:v>69.169999999999987</c:v>
                </c:pt>
                <c:pt idx="2130">
                  <c:v>69.128999999999976</c:v>
                </c:pt>
                <c:pt idx="2131">
                  <c:v>69.128999999999976</c:v>
                </c:pt>
                <c:pt idx="2132">
                  <c:v>69.084999999999994</c:v>
                </c:pt>
                <c:pt idx="2133">
                  <c:v>69.084999999999994</c:v>
                </c:pt>
                <c:pt idx="2134">
                  <c:v>69.084999999999994</c:v>
                </c:pt>
                <c:pt idx="2135">
                  <c:v>69.084999999999994</c:v>
                </c:pt>
                <c:pt idx="2136">
                  <c:v>69.084999999999994</c:v>
                </c:pt>
                <c:pt idx="2137">
                  <c:v>69.084999999999994</c:v>
                </c:pt>
                <c:pt idx="2138">
                  <c:v>69.084999999999994</c:v>
                </c:pt>
                <c:pt idx="2139">
                  <c:v>69.084999999999994</c:v>
                </c:pt>
                <c:pt idx="2140">
                  <c:v>69.042000000000002</c:v>
                </c:pt>
                <c:pt idx="2141">
                  <c:v>69.042000000000002</c:v>
                </c:pt>
                <c:pt idx="2142">
                  <c:v>68.998999999999995</c:v>
                </c:pt>
                <c:pt idx="2143">
                  <c:v>68.998999999999995</c:v>
                </c:pt>
                <c:pt idx="2144">
                  <c:v>68.998999999999995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68.998999999999995</c:v>
                </c:pt>
                <c:pt idx="2149">
                  <c:v>68.998999999999995</c:v>
                </c:pt>
                <c:pt idx="2150">
                  <c:v>68.998999999999995</c:v>
                </c:pt>
                <c:pt idx="2151">
                  <c:v>68.998999999999995</c:v>
                </c:pt>
                <c:pt idx="2152">
                  <c:v>68.998999999999995</c:v>
                </c:pt>
                <c:pt idx="2153">
                  <c:v>68.998999999999995</c:v>
                </c:pt>
                <c:pt idx="2154">
                  <c:v>68.998999999999995</c:v>
                </c:pt>
                <c:pt idx="2155">
                  <c:v>68.998999999999995</c:v>
                </c:pt>
                <c:pt idx="2156">
                  <c:v>68.998999999999995</c:v>
                </c:pt>
                <c:pt idx="2157">
                  <c:v>68.998999999999995</c:v>
                </c:pt>
                <c:pt idx="2158">
                  <c:v>68.998999999999995</c:v>
                </c:pt>
                <c:pt idx="2159">
                  <c:v>68.998999999999995</c:v>
                </c:pt>
                <c:pt idx="2160">
                  <c:v>69.042000000000002</c:v>
                </c:pt>
                <c:pt idx="2161">
                  <c:v>69.084999999999994</c:v>
                </c:pt>
                <c:pt idx="2162">
                  <c:v>69.128999999999976</c:v>
                </c:pt>
                <c:pt idx="2163">
                  <c:v>69.169999999999987</c:v>
                </c:pt>
                <c:pt idx="2164">
                  <c:v>69.169999999999987</c:v>
                </c:pt>
                <c:pt idx="2165">
                  <c:v>69.169999999999987</c:v>
                </c:pt>
                <c:pt idx="2166">
                  <c:v>69.212999999999994</c:v>
                </c:pt>
                <c:pt idx="2167">
                  <c:v>69.212999999999994</c:v>
                </c:pt>
                <c:pt idx="2168">
                  <c:v>69.256</c:v>
                </c:pt>
                <c:pt idx="2169">
                  <c:v>69.256</c:v>
                </c:pt>
                <c:pt idx="2170">
                  <c:v>69.256</c:v>
                </c:pt>
                <c:pt idx="2171">
                  <c:v>69.256</c:v>
                </c:pt>
                <c:pt idx="2172">
                  <c:v>69.256</c:v>
                </c:pt>
                <c:pt idx="2173">
                  <c:v>69.256</c:v>
                </c:pt>
                <c:pt idx="2174">
                  <c:v>69.212999999999994</c:v>
                </c:pt>
                <c:pt idx="2175">
                  <c:v>69.169999999999987</c:v>
                </c:pt>
                <c:pt idx="2176">
                  <c:v>69.084999999999994</c:v>
                </c:pt>
                <c:pt idx="2177">
                  <c:v>69.084999999999994</c:v>
                </c:pt>
                <c:pt idx="2178">
                  <c:v>68.998999999999995</c:v>
                </c:pt>
                <c:pt idx="2179">
                  <c:v>68.998999999999995</c:v>
                </c:pt>
                <c:pt idx="2180">
                  <c:v>68.998999999999995</c:v>
                </c:pt>
                <c:pt idx="2181">
                  <c:v>68.998999999999995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69.128999999999976</c:v>
                </c:pt>
                <c:pt idx="2186">
                  <c:v>69.128999999999976</c:v>
                </c:pt>
                <c:pt idx="2187">
                  <c:v>69.128999999999976</c:v>
                </c:pt>
                <c:pt idx="2188">
                  <c:v>69.169999999999987</c:v>
                </c:pt>
                <c:pt idx="2189">
                  <c:v>69.169999999999987</c:v>
                </c:pt>
                <c:pt idx="2190">
                  <c:v>69.169999999999987</c:v>
                </c:pt>
                <c:pt idx="2191">
                  <c:v>69.169999999999987</c:v>
                </c:pt>
                <c:pt idx="2192">
                  <c:v>69.169999999999987</c:v>
                </c:pt>
                <c:pt idx="2193">
                  <c:v>69.169999999999987</c:v>
                </c:pt>
                <c:pt idx="2194">
                  <c:v>69.169999999999987</c:v>
                </c:pt>
                <c:pt idx="2195">
                  <c:v>69.169999999999987</c:v>
                </c:pt>
                <c:pt idx="2196">
                  <c:v>69.169999999999987</c:v>
                </c:pt>
                <c:pt idx="2197">
                  <c:v>69.169999999999987</c:v>
                </c:pt>
                <c:pt idx="2198">
                  <c:v>69.169999999999987</c:v>
                </c:pt>
                <c:pt idx="2199">
                  <c:v>69.169999999999987</c:v>
                </c:pt>
                <c:pt idx="2200">
                  <c:v>69.169999999999987</c:v>
                </c:pt>
                <c:pt idx="2201">
                  <c:v>69.169999999999987</c:v>
                </c:pt>
                <c:pt idx="2202">
                  <c:v>69.169999999999987</c:v>
                </c:pt>
                <c:pt idx="2203">
                  <c:v>69.169999999999987</c:v>
                </c:pt>
                <c:pt idx="2204">
                  <c:v>69.169999999999987</c:v>
                </c:pt>
                <c:pt idx="2205">
                  <c:v>69.169999999999987</c:v>
                </c:pt>
                <c:pt idx="2206">
                  <c:v>69.212999999999994</c:v>
                </c:pt>
                <c:pt idx="2207">
                  <c:v>69.256</c:v>
                </c:pt>
                <c:pt idx="2208">
                  <c:v>69.256</c:v>
                </c:pt>
                <c:pt idx="2209">
                  <c:v>69.3</c:v>
                </c:pt>
                <c:pt idx="2210">
                  <c:v>69.343000000000004</c:v>
                </c:pt>
                <c:pt idx="2211">
                  <c:v>69.343000000000004</c:v>
                </c:pt>
                <c:pt idx="2212">
                  <c:v>69.343000000000004</c:v>
                </c:pt>
                <c:pt idx="2213">
                  <c:v>69.343000000000004</c:v>
                </c:pt>
                <c:pt idx="2214">
                  <c:v>69.3</c:v>
                </c:pt>
                <c:pt idx="2215">
                  <c:v>69.256</c:v>
                </c:pt>
                <c:pt idx="2216">
                  <c:v>69.212999999999994</c:v>
                </c:pt>
                <c:pt idx="2217">
                  <c:v>69.169999999999987</c:v>
                </c:pt>
                <c:pt idx="2218">
                  <c:v>69.128999999999976</c:v>
                </c:pt>
                <c:pt idx="2219">
                  <c:v>69.084999999999994</c:v>
                </c:pt>
                <c:pt idx="2220">
                  <c:v>69.084999999999994</c:v>
                </c:pt>
                <c:pt idx="2221">
                  <c:v>69.042000000000002</c:v>
                </c:pt>
                <c:pt idx="2222">
                  <c:v>69.042000000000002</c:v>
                </c:pt>
                <c:pt idx="2223">
                  <c:v>68.998999999999995</c:v>
                </c:pt>
                <c:pt idx="2224">
                  <c:v>68.998999999999995</c:v>
                </c:pt>
                <c:pt idx="2225">
                  <c:v>68.998999999999995</c:v>
                </c:pt>
                <c:pt idx="2226">
                  <c:v>68.998999999999995</c:v>
                </c:pt>
                <c:pt idx="2227">
                  <c:v>68.998999999999995</c:v>
                </c:pt>
                <c:pt idx="2228">
                  <c:v>68.998999999999995</c:v>
                </c:pt>
                <c:pt idx="2229">
                  <c:v>68.998999999999995</c:v>
                </c:pt>
                <c:pt idx="2230">
                  <c:v>69.042000000000002</c:v>
                </c:pt>
                <c:pt idx="2231">
                  <c:v>69.042000000000002</c:v>
                </c:pt>
                <c:pt idx="2232">
                  <c:v>69.042000000000002</c:v>
                </c:pt>
                <c:pt idx="2233">
                  <c:v>69.042000000000002</c:v>
                </c:pt>
                <c:pt idx="2234">
                  <c:v>69.084999999999994</c:v>
                </c:pt>
                <c:pt idx="2235">
                  <c:v>69.084999999999994</c:v>
                </c:pt>
                <c:pt idx="2236">
                  <c:v>69.084999999999994</c:v>
                </c:pt>
                <c:pt idx="2237">
                  <c:v>69.084999999999994</c:v>
                </c:pt>
                <c:pt idx="2238">
                  <c:v>69.042000000000002</c:v>
                </c:pt>
                <c:pt idx="2239">
                  <c:v>68.998999999999995</c:v>
                </c:pt>
                <c:pt idx="2240">
                  <c:v>68.998999999999995</c:v>
                </c:pt>
                <c:pt idx="2241">
                  <c:v>68.956000000000003</c:v>
                </c:pt>
                <c:pt idx="2242">
                  <c:v>68.912999999999997</c:v>
                </c:pt>
                <c:pt idx="2243">
                  <c:v>68.912999999999997</c:v>
                </c:pt>
                <c:pt idx="2244">
                  <c:v>68.870999999999981</c:v>
                </c:pt>
                <c:pt idx="2245">
                  <c:v>68.828000000000003</c:v>
                </c:pt>
                <c:pt idx="2246">
                  <c:v>68.828000000000003</c:v>
                </c:pt>
                <c:pt idx="2247">
                  <c:v>68.828000000000003</c:v>
                </c:pt>
                <c:pt idx="2248">
                  <c:v>68.784999999999997</c:v>
                </c:pt>
                <c:pt idx="2249">
                  <c:v>68.784999999999997</c:v>
                </c:pt>
                <c:pt idx="2250">
                  <c:v>68.742000000000004</c:v>
                </c:pt>
                <c:pt idx="2251">
                  <c:v>68.742000000000004</c:v>
                </c:pt>
                <c:pt idx="2252">
                  <c:v>68.742000000000004</c:v>
                </c:pt>
                <c:pt idx="2253">
                  <c:v>68.742000000000004</c:v>
                </c:pt>
                <c:pt idx="2254">
                  <c:v>68.784999999999997</c:v>
                </c:pt>
                <c:pt idx="2255">
                  <c:v>68.784999999999997</c:v>
                </c:pt>
                <c:pt idx="2256">
                  <c:v>68.828000000000003</c:v>
                </c:pt>
                <c:pt idx="2257">
                  <c:v>68.828000000000003</c:v>
                </c:pt>
                <c:pt idx="2258">
                  <c:v>68.828000000000003</c:v>
                </c:pt>
                <c:pt idx="2259">
                  <c:v>68.870999999999981</c:v>
                </c:pt>
                <c:pt idx="2260">
                  <c:v>68.870999999999981</c:v>
                </c:pt>
                <c:pt idx="2261">
                  <c:v>68.828000000000003</c:v>
                </c:pt>
                <c:pt idx="2262">
                  <c:v>68.828000000000003</c:v>
                </c:pt>
                <c:pt idx="2263">
                  <c:v>68.828000000000003</c:v>
                </c:pt>
                <c:pt idx="2264">
                  <c:v>68.828000000000003</c:v>
                </c:pt>
                <c:pt idx="2265">
                  <c:v>68.828000000000003</c:v>
                </c:pt>
                <c:pt idx="2266">
                  <c:v>68.784999999999997</c:v>
                </c:pt>
                <c:pt idx="2267">
                  <c:v>68.784999999999997</c:v>
                </c:pt>
                <c:pt idx="2268">
                  <c:v>68.784999999999997</c:v>
                </c:pt>
                <c:pt idx="2269">
                  <c:v>68.784999999999997</c:v>
                </c:pt>
                <c:pt idx="2270">
                  <c:v>68.784999999999997</c:v>
                </c:pt>
                <c:pt idx="2271">
                  <c:v>68.784999999999997</c:v>
                </c:pt>
                <c:pt idx="2272">
                  <c:v>68.784999999999997</c:v>
                </c:pt>
                <c:pt idx="2273">
                  <c:v>68.784999999999997</c:v>
                </c:pt>
                <c:pt idx="2274">
                  <c:v>68.828000000000003</c:v>
                </c:pt>
                <c:pt idx="2275">
                  <c:v>68.870999999999981</c:v>
                </c:pt>
                <c:pt idx="2276">
                  <c:v>68.912999999999997</c:v>
                </c:pt>
                <c:pt idx="2277">
                  <c:v>68.998999999999995</c:v>
                </c:pt>
                <c:pt idx="2278">
                  <c:v>68.998999999999995</c:v>
                </c:pt>
                <c:pt idx="2279">
                  <c:v>69.084999999999994</c:v>
                </c:pt>
                <c:pt idx="2280">
                  <c:v>69.084999999999994</c:v>
                </c:pt>
                <c:pt idx="2281">
                  <c:v>69.084999999999994</c:v>
                </c:pt>
                <c:pt idx="2282">
                  <c:v>69.084999999999994</c:v>
                </c:pt>
                <c:pt idx="2283">
                  <c:v>69.042000000000002</c:v>
                </c:pt>
                <c:pt idx="2284">
                  <c:v>68.998999999999995</c:v>
                </c:pt>
                <c:pt idx="2285">
                  <c:v>68.998999999999995</c:v>
                </c:pt>
                <c:pt idx="2286">
                  <c:v>68.998999999999995</c:v>
                </c:pt>
                <c:pt idx="2287">
                  <c:v>68.998999999999995</c:v>
                </c:pt>
                <c:pt idx="2288">
                  <c:v>68.998999999999995</c:v>
                </c:pt>
                <c:pt idx="2289">
                  <c:v>68.998999999999995</c:v>
                </c:pt>
                <c:pt idx="2290">
                  <c:v>68.998999999999995</c:v>
                </c:pt>
                <c:pt idx="2291">
                  <c:v>68.998999999999995</c:v>
                </c:pt>
                <c:pt idx="2292">
                  <c:v>68.998999999999995</c:v>
                </c:pt>
                <c:pt idx="2293">
                  <c:v>68.998999999999995</c:v>
                </c:pt>
                <c:pt idx="2294">
                  <c:v>68.998999999999995</c:v>
                </c:pt>
                <c:pt idx="2295">
                  <c:v>68.956000000000003</c:v>
                </c:pt>
                <c:pt idx="2296">
                  <c:v>68.956000000000003</c:v>
                </c:pt>
                <c:pt idx="2297">
                  <c:v>68.912999999999997</c:v>
                </c:pt>
                <c:pt idx="2298">
                  <c:v>68.912999999999997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68.828000000000003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68.784999999999997</c:v>
                </c:pt>
                <c:pt idx="2305">
                  <c:v>68.784999999999997</c:v>
                </c:pt>
                <c:pt idx="2306">
                  <c:v>68.742000000000004</c:v>
                </c:pt>
                <c:pt idx="2307">
                  <c:v>68.697999999999993</c:v>
                </c:pt>
                <c:pt idx="2308">
                  <c:v>68.656999999999982</c:v>
                </c:pt>
                <c:pt idx="2309">
                  <c:v>68.656999999999982</c:v>
                </c:pt>
                <c:pt idx="2310">
                  <c:v>68.656999999999982</c:v>
                </c:pt>
                <c:pt idx="2311">
                  <c:v>68.656999999999982</c:v>
                </c:pt>
                <c:pt idx="2312">
                  <c:v>68.656999999999982</c:v>
                </c:pt>
                <c:pt idx="2313">
                  <c:v>68.656999999999982</c:v>
                </c:pt>
                <c:pt idx="2314">
                  <c:v>68.656999999999982</c:v>
                </c:pt>
                <c:pt idx="2315">
                  <c:v>68.656999999999982</c:v>
                </c:pt>
                <c:pt idx="2316">
                  <c:v>68.656999999999982</c:v>
                </c:pt>
                <c:pt idx="2317">
                  <c:v>68.656999999999982</c:v>
                </c:pt>
                <c:pt idx="2318">
                  <c:v>68.656999999999982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68.614000000000004</c:v>
                </c:pt>
                <c:pt idx="2323">
                  <c:v>68.614000000000004</c:v>
                </c:pt>
                <c:pt idx="2324">
                  <c:v>68.614000000000004</c:v>
                </c:pt>
                <c:pt idx="2325">
                  <c:v>68.614000000000004</c:v>
                </c:pt>
                <c:pt idx="2326">
                  <c:v>68.656999999999982</c:v>
                </c:pt>
                <c:pt idx="2327">
                  <c:v>68.656999999999982</c:v>
                </c:pt>
                <c:pt idx="2328">
                  <c:v>68.656999999999982</c:v>
                </c:pt>
                <c:pt idx="2329">
                  <c:v>68.656999999999982</c:v>
                </c:pt>
                <c:pt idx="2330">
                  <c:v>68.656999999999982</c:v>
                </c:pt>
                <c:pt idx="2331">
                  <c:v>68.697999999999993</c:v>
                </c:pt>
                <c:pt idx="2332">
                  <c:v>68.697999999999993</c:v>
                </c:pt>
                <c:pt idx="2333">
                  <c:v>68.742000000000004</c:v>
                </c:pt>
                <c:pt idx="2334">
                  <c:v>68.742000000000004</c:v>
                </c:pt>
                <c:pt idx="2335">
                  <c:v>68.784999999999997</c:v>
                </c:pt>
                <c:pt idx="2336">
                  <c:v>68.784999999999997</c:v>
                </c:pt>
                <c:pt idx="2337">
                  <c:v>68.828000000000003</c:v>
                </c:pt>
                <c:pt idx="2338">
                  <c:v>68.828000000000003</c:v>
                </c:pt>
                <c:pt idx="2339">
                  <c:v>68.828000000000003</c:v>
                </c:pt>
                <c:pt idx="2340">
                  <c:v>68.828000000000003</c:v>
                </c:pt>
                <c:pt idx="2341">
                  <c:v>68.828000000000003</c:v>
                </c:pt>
                <c:pt idx="2342">
                  <c:v>68.828000000000003</c:v>
                </c:pt>
                <c:pt idx="2343">
                  <c:v>68.828000000000003</c:v>
                </c:pt>
                <c:pt idx="2344">
                  <c:v>68.870999999999981</c:v>
                </c:pt>
                <c:pt idx="2345">
                  <c:v>68.870999999999981</c:v>
                </c:pt>
                <c:pt idx="2346">
                  <c:v>68.870999999999981</c:v>
                </c:pt>
                <c:pt idx="2347">
                  <c:v>68.912999999999997</c:v>
                </c:pt>
                <c:pt idx="2348">
                  <c:v>68.912999999999997</c:v>
                </c:pt>
                <c:pt idx="2349">
                  <c:v>68.912999999999997</c:v>
                </c:pt>
                <c:pt idx="2350">
                  <c:v>68.912999999999997</c:v>
                </c:pt>
                <c:pt idx="2351">
                  <c:v>68.870999999999981</c:v>
                </c:pt>
                <c:pt idx="2352">
                  <c:v>68.870999999999981</c:v>
                </c:pt>
                <c:pt idx="2353">
                  <c:v>68.828000000000003</c:v>
                </c:pt>
                <c:pt idx="2354">
                  <c:v>68.828000000000003</c:v>
                </c:pt>
                <c:pt idx="2355">
                  <c:v>68.828000000000003</c:v>
                </c:pt>
                <c:pt idx="2356">
                  <c:v>68.784999999999997</c:v>
                </c:pt>
                <c:pt idx="2357">
                  <c:v>68.784999999999997</c:v>
                </c:pt>
                <c:pt idx="2358">
                  <c:v>68.784999999999997</c:v>
                </c:pt>
                <c:pt idx="2359">
                  <c:v>68.784999999999997</c:v>
                </c:pt>
                <c:pt idx="2360">
                  <c:v>68.784999999999997</c:v>
                </c:pt>
                <c:pt idx="2361">
                  <c:v>68.784999999999997</c:v>
                </c:pt>
                <c:pt idx="2362">
                  <c:v>68.784999999999997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68.742000000000004</c:v>
                </c:pt>
                <c:pt idx="2368">
                  <c:v>68.742000000000004</c:v>
                </c:pt>
                <c:pt idx="2369">
                  <c:v>68.742000000000004</c:v>
                </c:pt>
                <c:pt idx="2370">
                  <c:v>68.742000000000004</c:v>
                </c:pt>
                <c:pt idx="2371">
                  <c:v>68.784999999999997</c:v>
                </c:pt>
                <c:pt idx="2372">
                  <c:v>68.784999999999997</c:v>
                </c:pt>
                <c:pt idx="2373">
                  <c:v>68.828000000000003</c:v>
                </c:pt>
                <c:pt idx="2374">
                  <c:v>68.870999999999981</c:v>
                </c:pt>
                <c:pt idx="2375">
                  <c:v>68.870999999999981</c:v>
                </c:pt>
                <c:pt idx="2376">
                  <c:v>68.912999999999997</c:v>
                </c:pt>
                <c:pt idx="2377">
                  <c:v>68.912999999999997</c:v>
                </c:pt>
                <c:pt idx="2378">
                  <c:v>68.912999999999997</c:v>
                </c:pt>
                <c:pt idx="2379">
                  <c:v>68.956000000000003</c:v>
                </c:pt>
                <c:pt idx="2380">
                  <c:v>68.956000000000003</c:v>
                </c:pt>
                <c:pt idx="2381">
                  <c:v>68.956000000000003</c:v>
                </c:pt>
                <c:pt idx="2382">
                  <c:v>68.998999999999995</c:v>
                </c:pt>
                <c:pt idx="2383">
                  <c:v>68.998999999999995</c:v>
                </c:pt>
                <c:pt idx="2384">
                  <c:v>68.998999999999995</c:v>
                </c:pt>
                <c:pt idx="2385">
                  <c:v>68.998999999999995</c:v>
                </c:pt>
                <c:pt idx="2386">
                  <c:v>68.998999999999995</c:v>
                </c:pt>
                <c:pt idx="2387">
                  <c:v>68.998999999999995</c:v>
                </c:pt>
                <c:pt idx="2388">
                  <c:v>68.998999999999995</c:v>
                </c:pt>
                <c:pt idx="2389">
                  <c:v>68.998999999999995</c:v>
                </c:pt>
                <c:pt idx="2390">
                  <c:v>68.998999999999995</c:v>
                </c:pt>
                <c:pt idx="2391">
                  <c:v>68.998999999999995</c:v>
                </c:pt>
                <c:pt idx="2392">
                  <c:v>68.998999999999995</c:v>
                </c:pt>
                <c:pt idx="2393">
                  <c:v>68.998999999999995</c:v>
                </c:pt>
                <c:pt idx="2394">
                  <c:v>68.998999999999995</c:v>
                </c:pt>
                <c:pt idx="2395">
                  <c:v>69.042000000000002</c:v>
                </c:pt>
                <c:pt idx="2396">
                  <c:v>69.042000000000002</c:v>
                </c:pt>
                <c:pt idx="2397">
                  <c:v>69.042000000000002</c:v>
                </c:pt>
                <c:pt idx="2398">
                  <c:v>69.042000000000002</c:v>
                </c:pt>
                <c:pt idx="2399">
                  <c:v>69.042000000000002</c:v>
                </c:pt>
                <c:pt idx="2400">
                  <c:v>69.042000000000002</c:v>
                </c:pt>
                <c:pt idx="2401">
                  <c:v>69.042000000000002</c:v>
                </c:pt>
                <c:pt idx="2402">
                  <c:v>69.042000000000002</c:v>
                </c:pt>
                <c:pt idx="2403">
                  <c:v>68.998999999999995</c:v>
                </c:pt>
                <c:pt idx="2404">
                  <c:v>68.998999999999995</c:v>
                </c:pt>
                <c:pt idx="2405">
                  <c:v>68.998999999999995</c:v>
                </c:pt>
                <c:pt idx="2406">
                  <c:v>68.998999999999995</c:v>
                </c:pt>
                <c:pt idx="2407">
                  <c:v>68.998999999999995</c:v>
                </c:pt>
                <c:pt idx="2408">
                  <c:v>68.998999999999995</c:v>
                </c:pt>
                <c:pt idx="2409">
                  <c:v>68.998999999999995</c:v>
                </c:pt>
                <c:pt idx="2410">
                  <c:v>68.998999999999995</c:v>
                </c:pt>
                <c:pt idx="2411">
                  <c:v>68.998999999999995</c:v>
                </c:pt>
                <c:pt idx="2412">
                  <c:v>68.998999999999995</c:v>
                </c:pt>
                <c:pt idx="2413">
                  <c:v>68.956000000000003</c:v>
                </c:pt>
                <c:pt idx="2414">
                  <c:v>68.956000000000003</c:v>
                </c:pt>
                <c:pt idx="2415">
                  <c:v>68.956000000000003</c:v>
                </c:pt>
                <c:pt idx="2416">
                  <c:v>68.956000000000003</c:v>
                </c:pt>
                <c:pt idx="2417">
                  <c:v>68.912999999999997</c:v>
                </c:pt>
                <c:pt idx="2418">
                  <c:v>68.956000000000003</c:v>
                </c:pt>
                <c:pt idx="2419">
                  <c:v>68.956000000000003</c:v>
                </c:pt>
                <c:pt idx="2420">
                  <c:v>68.956000000000003</c:v>
                </c:pt>
                <c:pt idx="2421">
                  <c:v>68.956000000000003</c:v>
                </c:pt>
                <c:pt idx="2422">
                  <c:v>68.956000000000003</c:v>
                </c:pt>
                <c:pt idx="2423">
                  <c:v>68.956000000000003</c:v>
                </c:pt>
                <c:pt idx="2424">
                  <c:v>68.956000000000003</c:v>
                </c:pt>
                <c:pt idx="2425">
                  <c:v>68.956000000000003</c:v>
                </c:pt>
                <c:pt idx="2426">
                  <c:v>68.956000000000003</c:v>
                </c:pt>
                <c:pt idx="2427">
                  <c:v>68.956000000000003</c:v>
                </c:pt>
                <c:pt idx="2428">
                  <c:v>68.956000000000003</c:v>
                </c:pt>
                <c:pt idx="2429">
                  <c:v>68.956000000000003</c:v>
                </c:pt>
                <c:pt idx="2430">
                  <c:v>68.956000000000003</c:v>
                </c:pt>
                <c:pt idx="2431">
                  <c:v>68.998999999999995</c:v>
                </c:pt>
                <c:pt idx="2432">
                  <c:v>68.998999999999995</c:v>
                </c:pt>
                <c:pt idx="2433">
                  <c:v>68.998999999999995</c:v>
                </c:pt>
                <c:pt idx="2434">
                  <c:v>68.998999999999995</c:v>
                </c:pt>
                <c:pt idx="2435">
                  <c:v>68.998999999999995</c:v>
                </c:pt>
                <c:pt idx="2436">
                  <c:v>68.998999999999995</c:v>
                </c:pt>
                <c:pt idx="2437">
                  <c:v>68.998999999999995</c:v>
                </c:pt>
                <c:pt idx="2438">
                  <c:v>68.998999999999995</c:v>
                </c:pt>
                <c:pt idx="2439">
                  <c:v>68.998999999999995</c:v>
                </c:pt>
                <c:pt idx="2440">
                  <c:v>68.998999999999995</c:v>
                </c:pt>
                <c:pt idx="2441">
                  <c:v>68.998999999999995</c:v>
                </c:pt>
                <c:pt idx="2442">
                  <c:v>68.998999999999995</c:v>
                </c:pt>
                <c:pt idx="2443">
                  <c:v>69.042000000000002</c:v>
                </c:pt>
                <c:pt idx="2444">
                  <c:v>69.042000000000002</c:v>
                </c:pt>
                <c:pt idx="2445">
                  <c:v>69.042000000000002</c:v>
                </c:pt>
                <c:pt idx="2446">
                  <c:v>69.042000000000002</c:v>
                </c:pt>
                <c:pt idx="2447">
                  <c:v>69.042000000000002</c:v>
                </c:pt>
                <c:pt idx="2448">
                  <c:v>69.042000000000002</c:v>
                </c:pt>
                <c:pt idx="2449">
                  <c:v>69.042000000000002</c:v>
                </c:pt>
                <c:pt idx="2450">
                  <c:v>69.042000000000002</c:v>
                </c:pt>
                <c:pt idx="2451">
                  <c:v>68.998999999999995</c:v>
                </c:pt>
                <c:pt idx="2452">
                  <c:v>68.998999999999995</c:v>
                </c:pt>
                <c:pt idx="2453">
                  <c:v>68.998999999999995</c:v>
                </c:pt>
                <c:pt idx="2454">
                  <c:v>68.998999999999995</c:v>
                </c:pt>
                <c:pt idx="2455">
                  <c:v>68.956000000000003</c:v>
                </c:pt>
                <c:pt idx="2456">
                  <c:v>68.956000000000003</c:v>
                </c:pt>
                <c:pt idx="2457">
                  <c:v>68.956000000000003</c:v>
                </c:pt>
                <c:pt idx="2458">
                  <c:v>68.956000000000003</c:v>
                </c:pt>
                <c:pt idx="2459">
                  <c:v>68.998999999999995</c:v>
                </c:pt>
                <c:pt idx="2460">
                  <c:v>68.998999999999995</c:v>
                </c:pt>
                <c:pt idx="2461">
                  <c:v>68.998999999999995</c:v>
                </c:pt>
                <c:pt idx="2462">
                  <c:v>69.042000000000002</c:v>
                </c:pt>
                <c:pt idx="2463">
                  <c:v>69.084999999999994</c:v>
                </c:pt>
                <c:pt idx="2464">
                  <c:v>69.084999999999994</c:v>
                </c:pt>
                <c:pt idx="2465">
                  <c:v>69.084999999999994</c:v>
                </c:pt>
                <c:pt idx="2466">
                  <c:v>69.084999999999994</c:v>
                </c:pt>
                <c:pt idx="2467">
                  <c:v>69.084999999999994</c:v>
                </c:pt>
                <c:pt idx="2468">
                  <c:v>69.084999999999994</c:v>
                </c:pt>
                <c:pt idx="2469">
                  <c:v>69.084999999999994</c:v>
                </c:pt>
                <c:pt idx="2470">
                  <c:v>69.084999999999994</c:v>
                </c:pt>
                <c:pt idx="2471">
                  <c:v>69.084999999999994</c:v>
                </c:pt>
                <c:pt idx="2472">
                  <c:v>69.084999999999994</c:v>
                </c:pt>
                <c:pt idx="2473">
                  <c:v>69.084999999999994</c:v>
                </c:pt>
                <c:pt idx="2474">
                  <c:v>69.084999999999994</c:v>
                </c:pt>
                <c:pt idx="2475">
                  <c:v>69.084999999999994</c:v>
                </c:pt>
                <c:pt idx="2476">
                  <c:v>69.084999999999994</c:v>
                </c:pt>
                <c:pt idx="2477">
                  <c:v>69.084999999999994</c:v>
                </c:pt>
                <c:pt idx="2478">
                  <c:v>69.084999999999994</c:v>
                </c:pt>
                <c:pt idx="2479">
                  <c:v>69.084999999999994</c:v>
                </c:pt>
                <c:pt idx="2480">
                  <c:v>69.084999999999994</c:v>
                </c:pt>
                <c:pt idx="2481">
                  <c:v>69.042000000000002</c:v>
                </c:pt>
                <c:pt idx="2482">
                  <c:v>69.042000000000002</c:v>
                </c:pt>
                <c:pt idx="2483">
                  <c:v>69.042000000000002</c:v>
                </c:pt>
                <c:pt idx="2484">
                  <c:v>69.042000000000002</c:v>
                </c:pt>
                <c:pt idx="2485">
                  <c:v>69.042000000000002</c:v>
                </c:pt>
                <c:pt idx="2486">
                  <c:v>69.042000000000002</c:v>
                </c:pt>
                <c:pt idx="2487">
                  <c:v>69.042000000000002</c:v>
                </c:pt>
                <c:pt idx="2488">
                  <c:v>69.042000000000002</c:v>
                </c:pt>
                <c:pt idx="2489">
                  <c:v>69.042000000000002</c:v>
                </c:pt>
                <c:pt idx="2490">
                  <c:v>69.084999999999994</c:v>
                </c:pt>
                <c:pt idx="2491">
                  <c:v>69.084999999999994</c:v>
                </c:pt>
                <c:pt idx="2492">
                  <c:v>69.084999999999994</c:v>
                </c:pt>
                <c:pt idx="2493">
                  <c:v>69.084999999999994</c:v>
                </c:pt>
                <c:pt idx="2494">
                  <c:v>69.128999999999976</c:v>
                </c:pt>
                <c:pt idx="2495">
                  <c:v>69.128999999999976</c:v>
                </c:pt>
                <c:pt idx="2496">
                  <c:v>69.169999999999987</c:v>
                </c:pt>
                <c:pt idx="2497">
                  <c:v>69.169999999999987</c:v>
                </c:pt>
                <c:pt idx="2498">
                  <c:v>69.169999999999987</c:v>
                </c:pt>
                <c:pt idx="2499">
                  <c:v>69.169999999999987</c:v>
                </c:pt>
                <c:pt idx="2500">
                  <c:v>69.169999999999987</c:v>
                </c:pt>
                <c:pt idx="2501">
                  <c:v>69.169999999999987</c:v>
                </c:pt>
                <c:pt idx="2502">
                  <c:v>69.169999999999987</c:v>
                </c:pt>
                <c:pt idx="2503">
                  <c:v>69.128999999999976</c:v>
                </c:pt>
                <c:pt idx="2504">
                  <c:v>69.128999999999976</c:v>
                </c:pt>
                <c:pt idx="2505">
                  <c:v>69.128999999999976</c:v>
                </c:pt>
                <c:pt idx="2506">
                  <c:v>69.128999999999976</c:v>
                </c:pt>
                <c:pt idx="2507">
                  <c:v>69.084999999999994</c:v>
                </c:pt>
                <c:pt idx="2508">
                  <c:v>69.128999999999976</c:v>
                </c:pt>
                <c:pt idx="2509">
                  <c:v>69.128999999999976</c:v>
                </c:pt>
                <c:pt idx="2510">
                  <c:v>69.128999999999976</c:v>
                </c:pt>
                <c:pt idx="2511">
                  <c:v>69.169999999999987</c:v>
                </c:pt>
                <c:pt idx="2512">
                  <c:v>69.169999999999987</c:v>
                </c:pt>
                <c:pt idx="2513">
                  <c:v>69.169999999999987</c:v>
                </c:pt>
                <c:pt idx="2514">
                  <c:v>69.169999999999987</c:v>
                </c:pt>
                <c:pt idx="2515">
                  <c:v>69.212999999999994</c:v>
                </c:pt>
                <c:pt idx="2516">
                  <c:v>69.212999999999994</c:v>
                </c:pt>
                <c:pt idx="2517">
                  <c:v>69.212999999999994</c:v>
                </c:pt>
                <c:pt idx="2518">
                  <c:v>69.256</c:v>
                </c:pt>
                <c:pt idx="2519">
                  <c:v>69.256</c:v>
                </c:pt>
                <c:pt idx="2520">
                  <c:v>69.256</c:v>
                </c:pt>
                <c:pt idx="2521">
                  <c:v>69.3</c:v>
                </c:pt>
                <c:pt idx="2522">
                  <c:v>69.3</c:v>
                </c:pt>
                <c:pt idx="2523">
                  <c:v>69.343000000000004</c:v>
                </c:pt>
                <c:pt idx="2524">
                  <c:v>69.343000000000004</c:v>
                </c:pt>
                <c:pt idx="2525">
                  <c:v>69.343000000000004</c:v>
                </c:pt>
                <c:pt idx="2526">
                  <c:v>69.343000000000004</c:v>
                </c:pt>
                <c:pt idx="2527">
                  <c:v>69.385999999999981</c:v>
                </c:pt>
                <c:pt idx="2528">
                  <c:v>69.427000000000007</c:v>
                </c:pt>
                <c:pt idx="2529">
                  <c:v>69.427000000000007</c:v>
                </c:pt>
                <c:pt idx="2530">
                  <c:v>69.427000000000007</c:v>
                </c:pt>
                <c:pt idx="2531">
                  <c:v>69.471000000000004</c:v>
                </c:pt>
                <c:pt idx="2532">
                  <c:v>69.513999999999996</c:v>
                </c:pt>
                <c:pt idx="2533">
                  <c:v>69.513999999999996</c:v>
                </c:pt>
                <c:pt idx="2534">
                  <c:v>69.513999999999996</c:v>
                </c:pt>
                <c:pt idx="2535">
                  <c:v>69.557000000000002</c:v>
                </c:pt>
                <c:pt idx="2536">
                  <c:v>69.599999999999994</c:v>
                </c:pt>
                <c:pt idx="2537">
                  <c:v>69.599999999999994</c:v>
                </c:pt>
                <c:pt idx="2538">
                  <c:v>69.643000000000001</c:v>
                </c:pt>
                <c:pt idx="2539">
                  <c:v>69.685000000000002</c:v>
                </c:pt>
                <c:pt idx="2540">
                  <c:v>69.685000000000002</c:v>
                </c:pt>
                <c:pt idx="2541">
                  <c:v>69.685000000000002</c:v>
                </c:pt>
                <c:pt idx="2542">
                  <c:v>69.727999999999994</c:v>
                </c:pt>
                <c:pt idx="2543">
                  <c:v>69.771000000000001</c:v>
                </c:pt>
                <c:pt idx="2544">
                  <c:v>69.771000000000001</c:v>
                </c:pt>
                <c:pt idx="2545">
                  <c:v>69.813999999999993</c:v>
                </c:pt>
                <c:pt idx="2546">
                  <c:v>69.85799999999999</c:v>
                </c:pt>
                <c:pt idx="2547">
                  <c:v>69.85799999999999</c:v>
                </c:pt>
                <c:pt idx="2548">
                  <c:v>69.85799999999999</c:v>
                </c:pt>
                <c:pt idx="2549">
                  <c:v>69.85799999999999</c:v>
                </c:pt>
                <c:pt idx="2550">
                  <c:v>69.85799999999999</c:v>
                </c:pt>
                <c:pt idx="2551">
                  <c:v>69.85799999999999</c:v>
                </c:pt>
                <c:pt idx="2552">
                  <c:v>69.85799999999999</c:v>
                </c:pt>
                <c:pt idx="2553">
                  <c:v>69.85799999999999</c:v>
                </c:pt>
                <c:pt idx="2554">
                  <c:v>69.900999999999996</c:v>
                </c:pt>
                <c:pt idx="2555">
                  <c:v>69.942000000000007</c:v>
                </c:pt>
                <c:pt idx="2556">
                  <c:v>69.942000000000007</c:v>
                </c:pt>
                <c:pt idx="2557">
                  <c:v>69.985000000000014</c:v>
                </c:pt>
                <c:pt idx="2558">
                  <c:v>70.028999999999982</c:v>
                </c:pt>
                <c:pt idx="2559">
                  <c:v>70.028999999999982</c:v>
                </c:pt>
                <c:pt idx="2560">
                  <c:v>70.028999999999982</c:v>
                </c:pt>
                <c:pt idx="2561">
                  <c:v>70.028999999999982</c:v>
                </c:pt>
                <c:pt idx="2562">
                  <c:v>70.028999999999982</c:v>
                </c:pt>
                <c:pt idx="2563">
                  <c:v>70.072000000000003</c:v>
                </c:pt>
                <c:pt idx="2564">
                  <c:v>70.072000000000003</c:v>
                </c:pt>
                <c:pt idx="2565">
                  <c:v>70.072000000000003</c:v>
                </c:pt>
                <c:pt idx="2566">
                  <c:v>70.114999999999995</c:v>
                </c:pt>
                <c:pt idx="2567">
                  <c:v>70.114999999999995</c:v>
                </c:pt>
                <c:pt idx="2568">
                  <c:v>70.114999999999995</c:v>
                </c:pt>
                <c:pt idx="2569">
                  <c:v>70.114999999999995</c:v>
                </c:pt>
                <c:pt idx="2570">
                  <c:v>70.114999999999995</c:v>
                </c:pt>
                <c:pt idx="2571">
                  <c:v>70.114999999999995</c:v>
                </c:pt>
                <c:pt idx="2572">
                  <c:v>70.157999999999987</c:v>
                </c:pt>
                <c:pt idx="2573">
                  <c:v>70.157999999999987</c:v>
                </c:pt>
                <c:pt idx="2574">
                  <c:v>70.157999999999987</c:v>
                </c:pt>
                <c:pt idx="2575">
                  <c:v>70.157999999999987</c:v>
                </c:pt>
                <c:pt idx="2576">
                  <c:v>70.157999999999987</c:v>
                </c:pt>
                <c:pt idx="2577">
                  <c:v>70.200999999999993</c:v>
                </c:pt>
                <c:pt idx="2578">
                  <c:v>70.200999999999993</c:v>
                </c:pt>
                <c:pt idx="2579">
                  <c:v>70.200999999999993</c:v>
                </c:pt>
                <c:pt idx="2580">
                  <c:v>70.286000000000001</c:v>
                </c:pt>
                <c:pt idx="2581">
                  <c:v>70.286000000000001</c:v>
                </c:pt>
                <c:pt idx="2582">
                  <c:v>70.286000000000001</c:v>
                </c:pt>
                <c:pt idx="2583">
                  <c:v>70.328999999999979</c:v>
                </c:pt>
                <c:pt idx="2584">
                  <c:v>70.328999999999979</c:v>
                </c:pt>
                <c:pt idx="2585">
                  <c:v>70.328999999999979</c:v>
                </c:pt>
                <c:pt idx="2586">
                  <c:v>70.328999999999979</c:v>
                </c:pt>
                <c:pt idx="2587">
                  <c:v>70.328999999999979</c:v>
                </c:pt>
                <c:pt idx="2588">
                  <c:v>70.328999999999979</c:v>
                </c:pt>
                <c:pt idx="2589">
                  <c:v>70.328999999999979</c:v>
                </c:pt>
                <c:pt idx="2590">
                  <c:v>70.328999999999979</c:v>
                </c:pt>
                <c:pt idx="2591">
                  <c:v>70.328999999999979</c:v>
                </c:pt>
                <c:pt idx="2592">
                  <c:v>70.328999999999979</c:v>
                </c:pt>
                <c:pt idx="2593">
                  <c:v>70.286000000000001</c:v>
                </c:pt>
                <c:pt idx="2594">
                  <c:v>70.286000000000001</c:v>
                </c:pt>
                <c:pt idx="2595">
                  <c:v>70.286000000000001</c:v>
                </c:pt>
                <c:pt idx="2596">
                  <c:v>70.242999999999995</c:v>
                </c:pt>
                <c:pt idx="2597">
                  <c:v>70.242999999999995</c:v>
                </c:pt>
                <c:pt idx="2598">
                  <c:v>70.242999999999995</c:v>
                </c:pt>
                <c:pt idx="2599">
                  <c:v>70.242999999999995</c:v>
                </c:pt>
                <c:pt idx="2600">
                  <c:v>70.200999999999993</c:v>
                </c:pt>
                <c:pt idx="2601">
                  <c:v>70.200999999999993</c:v>
                </c:pt>
                <c:pt idx="2602">
                  <c:v>70.200999999999993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70.157999999999987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70.157999999999987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70.114999999999995</c:v>
                </c:pt>
                <c:pt idx="2614">
                  <c:v>70.114999999999995</c:v>
                </c:pt>
                <c:pt idx="2615">
                  <c:v>70.114999999999995</c:v>
                </c:pt>
                <c:pt idx="2616">
                  <c:v>70.114999999999995</c:v>
                </c:pt>
                <c:pt idx="2617">
                  <c:v>70.114999999999995</c:v>
                </c:pt>
                <c:pt idx="2618">
                  <c:v>70.114999999999995</c:v>
                </c:pt>
                <c:pt idx="2619">
                  <c:v>70.114999999999995</c:v>
                </c:pt>
                <c:pt idx="2620">
                  <c:v>70.072000000000003</c:v>
                </c:pt>
                <c:pt idx="2621">
                  <c:v>70.072000000000003</c:v>
                </c:pt>
                <c:pt idx="2622">
                  <c:v>70.072000000000003</c:v>
                </c:pt>
                <c:pt idx="2623">
                  <c:v>70.028999999999982</c:v>
                </c:pt>
                <c:pt idx="2624">
                  <c:v>70.028999999999982</c:v>
                </c:pt>
                <c:pt idx="2625">
                  <c:v>70.028999999999982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69.985000000000014</c:v>
                </c:pt>
                <c:pt idx="2630">
                  <c:v>69.985000000000014</c:v>
                </c:pt>
                <c:pt idx="2631">
                  <c:v>69.985000000000014</c:v>
                </c:pt>
                <c:pt idx="2632">
                  <c:v>69.985000000000014</c:v>
                </c:pt>
                <c:pt idx="2633">
                  <c:v>69.985000000000014</c:v>
                </c:pt>
                <c:pt idx="2634">
                  <c:v>69.985000000000014</c:v>
                </c:pt>
                <c:pt idx="2635">
                  <c:v>69.985000000000014</c:v>
                </c:pt>
                <c:pt idx="2636">
                  <c:v>69.985000000000014</c:v>
                </c:pt>
                <c:pt idx="2637">
                  <c:v>69.985000000000014</c:v>
                </c:pt>
                <c:pt idx="2638">
                  <c:v>69.985000000000014</c:v>
                </c:pt>
                <c:pt idx="2639">
                  <c:v>69.985000000000014</c:v>
                </c:pt>
                <c:pt idx="2640">
                  <c:v>70.028999999999982</c:v>
                </c:pt>
                <c:pt idx="2641">
                  <c:v>70.028999999999982</c:v>
                </c:pt>
                <c:pt idx="2642">
                  <c:v>70.028999999999982</c:v>
                </c:pt>
                <c:pt idx="2643">
                  <c:v>70.072000000000003</c:v>
                </c:pt>
                <c:pt idx="2644">
                  <c:v>70.114999999999995</c:v>
                </c:pt>
                <c:pt idx="2645">
                  <c:v>70.114999999999995</c:v>
                </c:pt>
                <c:pt idx="2646">
                  <c:v>70.114999999999995</c:v>
                </c:pt>
                <c:pt idx="2647">
                  <c:v>70.157999999999987</c:v>
                </c:pt>
                <c:pt idx="2648">
                  <c:v>70.114999999999995</c:v>
                </c:pt>
                <c:pt idx="2649">
                  <c:v>70.114999999999995</c:v>
                </c:pt>
                <c:pt idx="2650">
                  <c:v>70.072000000000003</c:v>
                </c:pt>
                <c:pt idx="2651">
                  <c:v>70.028999999999982</c:v>
                </c:pt>
                <c:pt idx="2652">
                  <c:v>70.028999999999982</c:v>
                </c:pt>
                <c:pt idx="2653">
                  <c:v>70.028999999999982</c:v>
                </c:pt>
                <c:pt idx="2654">
                  <c:v>70.028999999999982</c:v>
                </c:pt>
                <c:pt idx="2655">
                  <c:v>70.028999999999982</c:v>
                </c:pt>
                <c:pt idx="2656">
                  <c:v>70.028999999999982</c:v>
                </c:pt>
                <c:pt idx="2657">
                  <c:v>70.028999999999982</c:v>
                </c:pt>
                <c:pt idx="2658">
                  <c:v>70.028999999999982</c:v>
                </c:pt>
                <c:pt idx="2659">
                  <c:v>70.028999999999982</c:v>
                </c:pt>
                <c:pt idx="2660">
                  <c:v>70.028999999999982</c:v>
                </c:pt>
                <c:pt idx="2661">
                  <c:v>70.072000000000003</c:v>
                </c:pt>
                <c:pt idx="2662">
                  <c:v>70.072000000000003</c:v>
                </c:pt>
                <c:pt idx="2663">
                  <c:v>70.114999999999995</c:v>
                </c:pt>
                <c:pt idx="2664">
                  <c:v>70.114999999999995</c:v>
                </c:pt>
                <c:pt idx="2665">
                  <c:v>70.072000000000003</c:v>
                </c:pt>
                <c:pt idx="2666">
                  <c:v>70.072000000000003</c:v>
                </c:pt>
                <c:pt idx="2667">
                  <c:v>70.072000000000003</c:v>
                </c:pt>
                <c:pt idx="2668">
                  <c:v>70.114999999999995</c:v>
                </c:pt>
                <c:pt idx="2669">
                  <c:v>70.072000000000003</c:v>
                </c:pt>
                <c:pt idx="2670">
                  <c:v>70.072000000000003</c:v>
                </c:pt>
                <c:pt idx="2671">
                  <c:v>70.114999999999995</c:v>
                </c:pt>
                <c:pt idx="2672">
                  <c:v>70.114999999999995</c:v>
                </c:pt>
                <c:pt idx="2673">
                  <c:v>70.114999999999995</c:v>
                </c:pt>
                <c:pt idx="2674">
                  <c:v>70.114999999999995</c:v>
                </c:pt>
                <c:pt idx="2675">
                  <c:v>70.072000000000003</c:v>
                </c:pt>
                <c:pt idx="2676">
                  <c:v>70.028999999999982</c:v>
                </c:pt>
                <c:pt idx="2677">
                  <c:v>70.028999999999982</c:v>
                </c:pt>
                <c:pt idx="2678">
                  <c:v>70.028999999999982</c:v>
                </c:pt>
                <c:pt idx="2679">
                  <c:v>70.028999999999982</c:v>
                </c:pt>
                <c:pt idx="2680">
                  <c:v>70.028999999999982</c:v>
                </c:pt>
                <c:pt idx="2681">
                  <c:v>70.028999999999982</c:v>
                </c:pt>
                <c:pt idx="2682">
                  <c:v>70.028999999999982</c:v>
                </c:pt>
                <c:pt idx="2683">
                  <c:v>70.028999999999982</c:v>
                </c:pt>
                <c:pt idx="2684">
                  <c:v>70.028999999999982</c:v>
                </c:pt>
                <c:pt idx="2685">
                  <c:v>70.028999999999982</c:v>
                </c:pt>
                <c:pt idx="2686">
                  <c:v>70.028999999999982</c:v>
                </c:pt>
                <c:pt idx="2687">
                  <c:v>70.028999999999982</c:v>
                </c:pt>
                <c:pt idx="2688">
                  <c:v>70.072000000000003</c:v>
                </c:pt>
                <c:pt idx="2689">
                  <c:v>70.072000000000003</c:v>
                </c:pt>
                <c:pt idx="2690">
                  <c:v>70.114999999999995</c:v>
                </c:pt>
                <c:pt idx="2691">
                  <c:v>70.114999999999995</c:v>
                </c:pt>
                <c:pt idx="2692">
                  <c:v>70.114999999999995</c:v>
                </c:pt>
                <c:pt idx="2693">
                  <c:v>70.114999999999995</c:v>
                </c:pt>
                <c:pt idx="2694">
                  <c:v>70.114999999999995</c:v>
                </c:pt>
                <c:pt idx="2695">
                  <c:v>70.114999999999995</c:v>
                </c:pt>
                <c:pt idx="2696">
                  <c:v>70.114999999999995</c:v>
                </c:pt>
                <c:pt idx="2697">
                  <c:v>70.114999999999995</c:v>
                </c:pt>
                <c:pt idx="2698">
                  <c:v>70.114999999999995</c:v>
                </c:pt>
                <c:pt idx="2699">
                  <c:v>70.114999999999995</c:v>
                </c:pt>
                <c:pt idx="2700">
                  <c:v>70.114999999999995</c:v>
                </c:pt>
                <c:pt idx="2701">
                  <c:v>70.114999999999995</c:v>
                </c:pt>
                <c:pt idx="2702">
                  <c:v>70.157999999999987</c:v>
                </c:pt>
                <c:pt idx="2703">
                  <c:v>70.157999999999987</c:v>
                </c:pt>
                <c:pt idx="2704">
                  <c:v>70.157999999999987</c:v>
                </c:pt>
                <c:pt idx="2705">
                  <c:v>70.157999999999987</c:v>
                </c:pt>
                <c:pt idx="2706">
                  <c:v>70.157999999999987</c:v>
                </c:pt>
                <c:pt idx="2707">
                  <c:v>70.157999999999987</c:v>
                </c:pt>
                <c:pt idx="2708">
                  <c:v>70.114999999999995</c:v>
                </c:pt>
                <c:pt idx="2709">
                  <c:v>70.114999999999995</c:v>
                </c:pt>
                <c:pt idx="2710">
                  <c:v>70.114999999999995</c:v>
                </c:pt>
                <c:pt idx="2711">
                  <c:v>70.114999999999995</c:v>
                </c:pt>
                <c:pt idx="2712">
                  <c:v>70.072000000000003</c:v>
                </c:pt>
                <c:pt idx="2713">
                  <c:v>70.028999999999982</c:v>
                </c:pt>
                <c:pt idx="2714">
                  <c:v>70.028999999999982</c:v>
                </c:pt>
                <c:pt idx="2715">
                  <c:v>70.028999999999982</c:v>
                </c:pt>
                <c:pt idx="2716">
                  <c:v>70.028999999999982</c:v>
                </c:pt>
                <c:pt idx="2717">
                  <c:v>70.028999999999982</c:v>
                </c:pt>
                <c:pt idx="2718">
                  <c:v>70.028999999999982</c:v>
                </c:pt>
                <c:pt idx="2719">
                  <c:v>70.028999999999982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69.942000000000007</c:v>
                </c:pt>
                <c:pt idx="2725">
                  <c:v>69.942000000000007</c:v>
                </c:pt>
                <c:pt idx="2726">
                  <c:v>69.942000000000007</c:v>
                </c:pt>
                <c:pt idx="2727">
                  <c:v>69.985000000000014</c:v>
                </c:pt>
                <c:pt idx="2728">
                  <c:v>69.985000000000014</c:v>
                </c:pt>
                <c:pt idx="2729">
                  <c:v>69.985000000000014</c:v>
                </c:pt>
                <c:pt idx="2730">
                  <c:v>69.985000000000014</c:v>
                </c:pt>
                <c:pt idx="2731">
                  <c:v>69.942000000000007</c:v>
                </c:pt>
                <c:pt idx="2732">
                  <c:v>69.942000000000007</c:v>
                </c:pt>
                <c:pt idx="2733">
                  <c:v>69.942000000000007</c:v>
                </c:pt>
                <c:pt idx="2734">
                  <c:v>69.942000000000007</c:v>
                </c:pt>
                <c:pt idx="2735">
                  <c:v>69.900999999999996</c:v>
                </c:pt>
                <c:pt idx="2736">
                  <c:v>69.900999999999996</c:v>
                </c:pt>
                <c:pt idx="2737">
                  <c:v>69.900999999999996</c:v>
                </c:pt>
                <c:pt idx="2738">
                  <c:v>69.85799999999999</c:v>
                </c:pt>
                <c:pt idx="2739">
                  <c:v>69.85799999999999</c:v>
                </c:pt>
                <c:pt idx="2740">
                  <c:v>69.813999999999993</c:v>
                </c:pt>
                <c:pt idx="2741">
                  <c:v>69.771000000000001</c:v>
                </c:pt>
                <c:pt idx="2742">
                  <c:v>69.771000000000001</c:v>
                </c:pt>
                <c:pt idx="2743">
                  <c:v>69.771000000000001</c:v>
                </c:pt>
                <c:pt idx="2744">
                  <c:v>69.771000000000001</c:v>
                </c:pt>
                <c:pt idx="2745">
                  <c:v>69.727999999999994</c:v>
                </c:pt>
                <c:pt idx="2746">
                  <c:v>69.685000000000002</c:v>
                </c:pt>
                <c:pt idx="2747">
                  <c:v>69.685000000000002</c:v>
                </c:pt>
                <c:pt idx="2748">
                  <c:v>69.685000000000002</c:v>
                </c:pt>
                <c:pt idx="2749">
                  <c:v>69.643000000000001</c:v>
                </c:pt>
                <c:pt idx="2750">
                  <c:v>69.643000000000001</c:v>
                </c:pt>
                <c:pt idx="2751">
                  <c:v>69.599999999999994</c:v>
                </c:pt>
                <c:pt idx="2752">
                  <c:v>69.599999999999994</c:v>
                </c:pt>
                <c:pt idx="2753">
                  <c:v>69.599999999999994</c:v>
                </c:pt>
                <c:pt idx="2754">
                  <c:v>69.599999999999994</c:v>
                </c:pt>
                <c:pt idx="2755">
                  <c:v>69.643000000000001</c:v>
                </c:pt>
                <c:pt idx="2756">
                  <c:v>69.599999999999994</c:v>
                </c:pt>
                <c:pt idx="2757">
                  <c:v>69.599999999999994</c:v>
                </c:pt>
                <c:pt idx="2758">
                  <c:v>69.599999999999994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69.599999999999994</c:v>
                </c:pt>
                <c:pt idx="2763">
                  <c:v>69.599999999999994</c:v>
                </c:pt>
                <c:pt idx="2764">
                  <c:v>69.599999999999994</c:v>
                </c:pt>
                <c:pt idx="2765">
                  <c:v>69.643000000000001</c:v>
                </c:pt>
                <c:pt idx="2766">
                  <c:v>69.643000000000001</c:v>
                </c:pt>
                <c:pt idx="2767">
                  <c:v>69.685000000000002</c:v>
                </c:pt>
                <c:pt idx="2768">
                  <c:v>69.685000000000002</c:v>
                </c:pt>
                <c:pt idx="2769">
                  <c:v>69.685000000000002</c:v>
                </c:pt>
                <c:pt idx="2770">
                  <c:v>69.727999999999994</c:v>
                </c:pt>
                <c:pt idx="2771">
                  <c:v>69.727999999999994</c:v>
                </c:pt>
                <c:pt idx="2772">
                  <c:v>69.727999999999994</c:v>
                </c:pt>
                <c:pt idx="2773">
                  <c:v>69.771000000000001</c:v>
                </c:pt>
                <c:pt idx="2774">
                  <c:v>69.771000000000001</c:v>
                </c:pt>
                <c:pt idx="2775">
                  <c:v>69.771000000000001</c:v>
                </c:pt>
                <c:pt idx="2776">
                  <c:v>69.771000000000001</c:v>
                </c:pt>
                <c:pt idx="2777">
                  <c:v>69.813999999999993</c:v>
                </c:pt>
                <c:pt idx="2778">
                  <c:v>69.85799999999999</c:v>
                </c:pt>
                <c:pt idx="2779">
                  <c:v>69.813999999999993</c:v>
                </c:pt>
                <c:pt idx="2780">
                  <c:v>69.85799999999999</c:v>
                </c:pt>
                <c:pt idx="2781">
                  <c:v>69.85799999999999</c:v>
                </c:pt>
                <c:pt idx="2782">
                  <c:v>69.85799999999999</c:v>
                </c:pt>
                <c:pt idx="2783">
                  <c:v>69.85799999999999</c:v>
                </c:pt>
                <c:pt idx="2784">
                  <c:v>69.85799999999999</c:v>
                </c:pt>
                <c:pt idx="2785">
                  <c:v>69.900999999999996</c:v>
                </c:pt>
                <c:pt idx="2786">
                  <c:v>69.900999999999996</c:v>
                </c:pt>
                <c:pt idx="2787">
                  <c:v>69.900999999999996</c:v>
                </c:pt>
                <c:pt idx="2788">
                  <c:v>69.900999999999996</c:v>
                </c:pt>
                <c:pt idx="2789">
                  <c:v>69.942000000000007</c:v>
                </c:pt>
                <c:pt idx="2790">
                  <c:v>69.942000000000007</c:v>
                </c:pt>
                <c:pt idx="2791">
                  <c:v>69.942000000000007</c:v>
                </c:pt>
                <c:pt idx="2792">
                  <c:v>69.942000000000007</c:v>
                </c:pt>
                <c:pt idx="2793">
                  <c:v>69.942000000000007</c:v>
                </c:pt>
                <c:pt idx="2794">
                  <c:v>69.942000000000007</c:v>
                </c:pt>
                <c:pt idx="2795">
                  <c:v>69.942000000000007</c:v>
                </c:pt>
                <c:pt idx="2796">
                  <c:v>69.985000000000014</c:v>
                </c:pt>
                <c:pt idx="2797">
                  <c:v>70.028999999999982</c:v>
                </c:pt>
                <c:pt idx="2798">
                  <c:v>70.028999999999982</c:v>
                </c:pt>
                <c:pt idx="2799">
                  <c:v>70.028999999999982</c:v>
                </c:pt>
                <c:pt idx="2800">
                  <c:v>70.072000000000003</c:v>
                </c:pt>
                <c:pt idx="2801">
                  <c:v>70.114999999999995</c:v>
                </c:pt>
                <c:pt idx="2802">
                  <c:v>70.157999999999987</c:v>
                </c:pt>
                <c:pt idx="2803">
                  <c:v>70.157999999999987</c:v>
                </c:pt>
                <c:pt idx="2804">
                  <c:v>70.157999999999987</c:v>
                </c:pt>
                <c:pt idx="2805">
                  <c:v>70.157999999999987</c:v>
                </c:pt>
                <c:pt idx="2806">
                  <c:v>70.200999999999993</c:v>
                </c:pt>
                <c:pt idx="2807">
                  <c:v>70.157999999999987</c:v>
                </c:pt>
                <c:pt idx="2808">
                  <c:v>70.157999999999987</c:v>
                </c:pt>
                <c:pt idx="2809">
                  <c:v>70.157999999999987</c:v>
                </c:pt>
                <c:pt idx="2810">
                  <c:v>70.157999999999987</c:v>
                </c:pt>
                <c:pt idx="2811">
                  <c:v>70.157999999999987</c:v>
                </c:pt>
                <c:pt idx="2812">
                  <c:v>70.157999999999987</c:v>
                </c:pt>
                <c:pt idx="2813">
                  <c:v>70.200999999999993</c:v>
                </c:pt>
                <c:pt idx="2814">
                  <c:v>70.200999999999993</c:v>
                </c:pt>
                <c:pt idx="2815">
                  <c:v>70.200999999999993</c:v>
                </c:pt>
                <c:pt idx="2816">
                  <c:v>70.200999999999993</c:v>
                </c:pt>
                <c:pt idx="2817">
                  <c:v>70.200999999999993</c:v>
                </c:pt>
                <c:pt idx="2818">
                  <c:v>70.242999999999995</c:v>
                </c:pt>
                <c:pt idx="2819">
                  <c:v>70.242999999999995</c:v>
                </c:pt>
                <c:pt idx="2820">
                  <c:v>70.242999999999995</c:v>
                </c:pt>
                <c:pt idx="2821">
                  <c:v>70.242999999999995</c:v>
                </c:pt>
                <c:pt idx="2822">
                  <c:v>70.242999999999995</c:v>
                </c:pt>
                <c:pt idx="2823">
                  <c:v>70.286000000000001</c:v>
                </c:pt>
                <c:pt idx="2824">
                  <c:v>70.286000000000001</c:v>
                </c:pt>
                <c:pt idx="2825">
                  <c:v>70.286000000000001</c:v>
                </c:pt>
                <c:pt idx="2826">
                  <c:v>70.286000000000001</c:v>
                </c:pt>
                <c:pt idx="2827">
                  <c:v>70.286000000000001</c:v>
                </c:pt>
                <c:pt idx="2828">
                  <c:v>70.328999999999979</c:v>
                </c:pt>
                <c:pt idx="2829">
                  <c:v>70.328999999999979</c:v>
                </c:pt>
                <c:pt idx="2830">
                  <c:v>70.328999999999979</c:v>
                </c:pt>
                <c:pt idx="2831">
                  <c:v>70.328999999999979</c:v>
                </c:pt>
                <c:pt idx="2832">
                  <c:v>70.328999999999979</c:v>
                </c:pt>
                <c:pt idx="2833">
                  <c:v>70.328999999999979</c:v>
                </c:pt>
                <c:pt idx="2834">
                  <c:v>70.328999999999979</c:v>
                </c:pt>
                <c:pt idx="2835">
                  <c:v>70.286000000000001</c:v>
                </c:pt>
                <c:pt idx="2836">
                  <c:v>70.286000000000001</c:v>
                </c:pt>
                <c:pt idx="2837">
                  <c:v>70.286000000000001</c:v>
                </c:pt>
                <c:pt idx="2838">
                  <c:v>70.242999999999995</c:v>
                </c:pt>
                <c:pt idx="2839">
                  <c:v>70.242999999999995</c:v>
                </c:pt>
                <c:pt idx="2840">
                  <c:v>70.200999999999993</c:v>
                </c:pt>
                <c:pt idx="2841">
                  <c:v>70.157999999999987</c:v>
                </c:pt>
                <c:pt idx="2842">
                  <c:v>70.114999999999995</c:v>
                </c:pt>
                <c:pt idx="2843">
                  <c:v>70.114999999999995</c:v>
                </c:pt>
                <c:pt idx="2844">
                  <c:v>70.072000000000003</c:v>
                </c:pt>
                <c:pt idx="2845">
                  <c:v>70.028999999999982</c:v>
                </c:pt>
                <c:pt idx="2846">
                  <c:v>70.028999999999982</c:v>
                </c:pt>
                <c:pt idx="2847">
                  <c:v>70.028999999999982</c:v>
                </c:pt>
                <c:pt idx="2848">
                  <c:v>70.072000000000003</c:v>
                </c:pt>
                <c:pt idx="2849">
                  <c:v>70.114999999999995</c:v>
                </c:pt>
                <c:pt idx="2850">
                  <c:v>70.114999999999995</c:v>
                </c:pt>
                <c:pt idx="2851">
                  <c:v>70.157999999999987</c:v>
                </c:pt>
                <c:pt idx="2852">
                  <c:v>70.200999999999993</c:v>
                </c:pt>
                <c:pt idx="2853">
                  <c:v>70.200999999999993</c:v>
                </c:pt>
                <c:pt idx="2854">
                  <c:v>70.242999999999995</c:v>
                </c:pt>
                <c:pt idx="2855">
                  <c:v>70.286000000000001</c:v>
                </c:pt>
                <c:pt idx="2856">
                  <c:v>70.286000000000001</c:v>
                </c:pt>
                <c:pt idx="2857">
                  <c:v>70.328999999999979</c:v>
                </c:pt>
                <c:pt idx="2858">
                  <c:v>70.371999999999986</c:v>
                </c:pt>
                <c:pt idx="2859">
                  <c:v>70.371999999999986</c:v>
                </c:pt>
                <c:pt idx="2860">
                  <c:v>70.371999999999986</c:v>
                </c:pt>
                <c:pt idx="2861">
                  <c:v>70.371999999999986</c:v>
                </c:pt>
                <c:pt idx="2862">
                  <c:v>70.415999999999997</c:v>
                </c:pt>
                <c:pt idx="2863">
                  <c:v>70.415999999999997</c:v>
                </c:pt>
                <c:pt idx="2864">
                  <c:v>70.415999999999997</c:v>
                </c:pt>
                <c:pt idx="2865">
                  <c:v>70.415999999999997</c:v>
                </c:pt>
                <c:pt idx="2866">
                  <c:v>70.415999999999997</c:v>
                </c:pt>
                <c:pt idx="2867">
                  <c:v>70.415999999999997</c:v>
                </c:pt>
                <c:pt idx="2868">
                  <c:v>70.415999999999997</c:v>
                </c:pt>
                <c:pt idx="2869">
                  <c:v>70.415999999999997</c:v>
                </c:pt>
                <c:pt idx="2870">
                  <c:v>70.415999999999997</c:v>
                </c:pt>
                <c:pt idx="2871">
                  <c:v>70.459000000000003</c:v>
                </c:pt>
                <c:pt idx="2872">
                  <c:v>70.459000000000003</c:v>
                </c:pt>
                <c:pt idx="2873">
                  <c:v>70.459000000000003</c:v>
                </c:pt>
                <c:pt idx="2874">
                  <c:v>70.459000000000003</c:v>
                </c:pt>
                <c:pt idx="2875">
                  <c:v>70.501999999999995</c:v>
                </c:pt>
                <c:pt idx="2876">
                  <c:v>70.501999999999995</c:v>
                </c:pt>
                <c:pt idx="2877">
                  <c:v>70.501999999999995</c:v>
                </c:pt>
                <c:pt idx="2878">
                  <c:v>70.501999999999995</c:v>
                </c:pt>
                <c:pt idx="2879">
                  <c:v>70.543000000000006</c:v>
                </c:pt>
                <c:pt idx="2880">
                  <c:v>70.543000000000006</c:v>
                </c:pt>
                <c:pt idx="2881">
                  <c:v>70.543000000000006</c:v>
                </c:pt>
                <c:pt idx="2882">
                  <c:v>70.543000000000006</c:v>
                </c:pt>
                <c:pt idx="2883">
                  <c:v>70.543000000000006</c:v>
                </c:pt>
                <c:pt idx="2884">
                  <c:v>70.543000000000006</c:v>
                </c:pt>
                <c:pt idx="2885">
                  <c:v>70.587000000000003</c:v>
                </c:pt>
                <c:pt idx="2886">
                  <c:v>70.63</c:v>
                </c:pt>
                <c:pt idx="2887">
                  <c:v>70.63</c:v>
                </c:pt>
                <c:pt idx="2888">
                  <c:v>70.672999999999988</c:v>
                </c:pt>
                <c:pt idx="2889">
                  <c:v>70.672999999999988</c:v>
                </c:pt>
                <c:pt idx="2890">
                  <c:v>70.672999999999988</c:v>
                </c:pt>
                <c:pt idx="2891">
                  <c:v>70.715999999999994</c:v>
                </c:pt>
                <c:pt idx="2892">
                  <c:v>70.715999999999994</c:v>
                </c:pt>
                <c:pt idx="2893">
                  <c:v>70.759</c:v>
                </c:pt>
                <c:pt idx="2894">
                  <c:v>70.802999999999983</c:v>
                </c:pt>
                <c:pt idx="2895">
                  <c:v>70.846000000000004</c:v>
                </c:pt>
                <c:pt idx="2896">
                  <c:v>70.887</c:v>
                </c:pt>
                <c:pt idx="2897">
                  <c:v>70.887</c:v>
                </c:pt>
                <c:pt idx="2898">
                  <c:v>70.930000000000007</c:v>
                </c:pt>
                <c:pt idx="2899">
                  <c:v>70.930000000000007</c:v>
                </c:pt>
                <c:pt idx="2900">
                  <c:v>70.974000000000004</c:v>
                </c:pt>
                <c:pt idx="2901">
                  <c:v>70.974000000000004</c:v>
                </c:pt>
                <c:pt idx="2902">
                  <c:v>71.016999999999996</c:v>
                </c:pt>
                <c:pt idx="2903">
                  <c:v>71.06</c:v>
                </c:pt>
                <c:pt idx="2904">
                  <c:v>71.06</c:v>
                </c:pt>
                <c:pt idx="2905">
                  <c:v>71.06</c:v>
                </c:pt>
                <c:pt idx="2906">
                  <c:v>71.10299999999998</c:v>
                </c:pt>
                <c:pt idx="2907">
                  <c:v>71.146000000000001</c:v>
                </c:pt>
                <c:pt idx="2908">
                  <c:v>71.146000000000001</c:v>
                </c:pt>
                <c:pt idx="2909">
                  <c:v>71.19</c:v>
                </c:pt>
                <c:pt idx="2910">
                  <c:v>71.230999999999995</c:v>
                </c:pt>
                <c:pt idx="2911">
                  <c:v>71.230999999999995</c:v>
                </c:pt>
                <c:pt idx="2912">
                  <c:v>71.230999999999995</c:v>
                </c:pt>
                <c:pt idx="2913">
                  <c:v>71.230999999999995</c:v>
                </c:pt>
                <c:pt idx="2914">
                  <c:v>71.274000000000001</c:v>
                </c:pt>
                <c:pt idx="2915">
                  <c:v>71.230999999999995</c:v>
                </c:pt>
                <c:pt idx="2916">
                  <c:v>71.230999999999995</c:v>
                </c:pt>
                <c:pt idx="2917">
                  <c:v>71.230999999999995</c:v>
                </c:pt>
                <c:pt idx="2918">
                  <c:v>71.19</c:v>
                </c:pt>
                <c:pt idx="2919">
                  <c:v>71.19</c:v>
                </c:pt>
                <c:pt idx="2920">
                  <c:v>71.19</c:v>
                </c:pt>
                <c:pt idx="2921">
                  <c:v>71.19</c:v>
                </c:pt>
                <c:pt idx="2922">
                  <c:v>71.146000000000001</c:v>
                </c:pt>
                <c:pt idx="2923">
                  <c:v>71.146000000000001</c:v>
                </c:pt>
                <c:pt idx="2924">
                  <c:v>71.146000000000001</c:v>
                </c:pt>
                <c:pt idx="2925">
                  <c:v>71.146000000000001</c:v>
                </c:pt>
                <c:pt idx="2926">
                  <c:v>71.10299999999998</c:v>
                </c:pt>
                <c:pt idx="2927">
                  <c:v>71.06</c:v>
                </c:pt>
                <c:pt idx="2928">
                  <c:v>71.06</c:v>
                </c:pt>
                <c:pt idx="2929">
                  <c:v>71.016999999999996</c:v>
                </c:pt>
                <c:pt idx="2930">
                  <c:v>71.016999999999996</c:v>
                </c:pt>
                <c:pt idx="2931">
                  <c:v>70.974000000000004</c:v>
                </c:pt>
                <c:pt idx="2932">
                  <c:v>70.974000000000004</c:v>
                </c:pt>
                <c:pt idx="2933">
                  <c:v>70.930000000000007</c:v>
                </c:pt>
                <c:pt idx="2934">
                  <c:v>70.887</c:v>
                </c:pt>
                <c:pt idx="2935">
                  <c:v>70.887</c:v>
                </c:pt>
                <c:pt idx="2936">
                  <c:v>70.846000000000004</c:v>
                </c:pt>
                <c:pt idx="2937">
                  <c:v>70.846000000000004</c:v>
                </c:pt>
                <c:pt idx="2938">
                  <c:v>70.846000000000004</c:v>
                </c:pt>
                <c:pt idx="2939">
                  <c:v>70.846000000000004</c:v>
                </c:pt>
                <c:pt idx="2940">
                  <c:v>70.846000000000004</c:v>
                </c:pt>
                <c:pt idx="2941">
                  <c:v>70.887</c:v>
                </c:pt>
                <c:pt idx="2942">
                  <c:v>70.887</c:v>
                </c:pt>
                <c:pt idx="2943">
                  <c:v>70.887</c:v>
                </c:pt>
                <c:pt idx="2944">
                  <c:v>70.887</c:v>
                </c:pt>
                <c:pt idx="2945">
                  <c:v>70.887</c:v>
                </c:pt>
                <c:pt idx="2946">
                  <c:v>70.930000000000007</c:v>
                </c:pt>
                <c:pt idx="2947">
                  <c:v>70.930000000000007</c:v>
                </c:pt>
                <c:pt idx="2948">
                  <c:v>70.974000000000004</c:v>
                </c:pt>
                <c:pt idx="2949">
                  <c:v>70.974000000000004</c:v>
                </c:pt>
                <c:pt idx="2950">
                  <c:v>71.016999999999996</c:v>
                </c:pt>
                <c:pt idx="2951">
                  <c:v>71.06</c:v>
                </c:pt>
                <c:pt idx="2952">
                  <c:v>71.06</c:v>
                </c:pt>
                <c:pt idx="2953">
                  <c:v>71.146000000000001</c:v>
                </c:pt>
                <c:pt idx="2954">
                  <c:v>71.146000000000001</c:v>
                </c:pt>
                <c:pt idx="2955">
                  <c:v>71.19</c:v>
                </c:pt>
                <c:pt idx="2956">
                  <c:v>71.230999999999995</c:v>
                </c:pt>
                <c:pt idx="2957">
                  <c:v>71.274000000000001</c:v>
                </c:pt>
                <c:pt idx="2958">
                  <c:v>71.316999999999993</c:v>
                </c:pt>
                <c:pt idx="2959">
                  <c:v>71.361000000000004</c:v>
                </c:pt>
                <c:pt idx="2960">
                  <c:v>71.403999999999996</c:v>
                </c:pt>
                <c:pt idx="2961">
                  <c:v>71.403999999999996</c:v>
                </c:pt>
                <c:pt idx="2962">
                  <c:v>71.403999999999996</c:v>
                </c:pt>
                <c:pt idx="2963">
                  <c:v>71.403999999999996</c:v>
                </c:pt>
                <c:pt idx="2964">
                  <c:v>71.316999999999993</c:v>
                </c:pt>
                <c:pt idx="2965">
                  <c:v>71.19</c:v>
                </c:pt>
                <c:pt idx="2966">
                  <c:v>71.06</c:v>
                </c:pt>
                <c:pt idx="2967">
                  <c:v>70.887</c:v>
                </c:pt>
                <c:pt idx="2968">
                  <c:v>70.759</c:v>
                </c:pt>
                <c:pt idx="2969">
                  <c:v>70.672999999999988</c:v>
                </c:pt>
                <c:pt idx="2970">
                  <c:v>70.587000000000003</c:v>
                </c:pt>
                <c:pt idx="2971">
                  <c:v>70.501999999999995</c:v>
                </c:pt>
                <c:pt idx="2972">
                  <c:v>70.459000000000003</c:v>
                </c:pt>
                <c:pt idx="2973">
                  <c:v>70.415999999999997</c:v>
                </c:pt>
                <c:pt idx="2974">
                  <c:v>70.371999999999986</c:v>
                </c:pt>
                <c:pt idx="2975">
                  <c:v>70.371999999999986</c:v>
                </c:pt>
                <c:pt idx="2976">
                  <c:v>70.328999999999979</c:v>
                </c:pt>
                <c:pt idx="2977">
                  <c:v>70.286000000000001</c:v>
                </c:pt>
                <c:pt idx="2978">
                  <c:v>70.242999999999995</c:v>
                </c:pt>
                <c:pt idx="2979">
                  <c:v>70.242999999999995</c:v>
                </c:pt>
                <c:pt idx="2980">
                  <c:v>70.200999999999993</c:v>
                </c:pt>
                <c:pt idx="2981">
                  <c:v>70.200999999999993</c:v>
                </c:pt>
                <c:pt idx="2982">
                  <c:v>70.157999999999987</c:v>
                </c:pt>
                <c:pt idx="2983">
                  <c:v>70.114999999999995</c:v>
                </c:pt>
                <c:pt idx="2984">
                  <c:v>70.114999999999995</c:v>
                </c:pt>
                <c:pt idx="2985">
                  <c:v>70.114999999999995</c:v>
                </c:pt>
                <c:pt idx="2986">
                  <c:v>70.072000000000003</c:v>
                </c:pt>
                <c:pt idx="2987">
                  <c:v>70.072000000000003</c:v>
                </c:pt>
                <c:pt idx="2988">
                  <c:v>70.072000000000003</c:v>
                </c:pt>
                <c:pt idx="2989">
                  <c:v>70.072000000000003</c:v>
                </c:pt>
                <c:pt idx="2990">
                  <c:v>70.114999999999995</c:v>
                </c:pt>
                <c:pt idx="2991">
                  <c:v>70.114999999999995</c:v>
                </c:pt>
                <c:pt idx="2992">
                  <c:v>70.114999999999995</c:v>
                </c:pt>
                <c:pt idx="2993">
                  <c:v>70.114999999999995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70.114999999999995</c:v>
                </c:pt>
                <c:pt idx="2997">
                  <c:v>70.114999999999995</c:v>
                </c:pt>
                <c:pt idx="2998">
                  <c:v>70.114999999999995</c:v>
                </c:pt>
                <c:pt idx="2999">
                  <c:v>70.114999999999995</c:v>
                </c:pt>
                <c:pt idx="3000">
                  <c:v>70.157999999999987</c:v>
                </c:pt>
                <c:pt idx="3001">
                  <c:v>70.157999999999987</c:v>
                </c:pt>
                <c:pt idx="3002">
                  <c:v>70.200999999999993</c:v>
                </c:pt>
                <c:pt idx="3003">
                  <c:v>70.200999999999993</c:v>
                </c:pt>
                <c:pt idx="3004">
                  <c:v>70.242999999999995</c:v>
                </c:pt>
                <c:pt idx="3005">
                  <c:v>70.328999999999979</c:v>
                </c:pt>
                <c:pt idx="3006">
                  <c:v>70.371999999999986</c:v>
                </c:pt>
                <c:pt idx="3007">
                  <c:v>70.415999999999997</c:v>
                </c:pt>
                <c:pt idx="3008">
                  <c:v>70.459000000000003</c:v>
                </c:pt>
                <c:pt idx="3009">
                  <c:v>70.459000000000003</c:v>
                </c:pt>
                <c:pt idx="3010">
                  <c:v>70.415999999999997</c:v>
                </c:pt>
                <c:pt idx="3011">
                  <c:v>70.371999999999986</c:v>
                </c:pt>
                <c:pt idx="3012">
                  <c:v>70.328999999999979</c:v>
                </c:pt>
                <c:pt idx="3013">
                  <c:v>70.286000000000001</c:v>
                </c:pt>
                <c:pt idx="3014">
                  <c:v>70.242999999999995</c:v>
                </c:pt>
                <c:pt idx="3015">
                  <c:v>70.200999999999993</c:v>
                </c:pt>
                <c:pt idx="3016">
                  <c:v>70.200999999999993</c:v>
                </c:pt>
                <c:pt idx="3017">
                  <c:v>70.200999999999993</c:v>
                </c:pt>
                <c:pt idx="3018">
                  <c:v>70.157999999999987</c:v>
                </c:pt>
                <c:pt idx="3019">
                  <c:v>70.157999999999987</c:v>
                </c:pt>
                <c:pt idx="3020">
                  <c:v>70.157999999999987</c:v>
                </c:pt>
                <c:pt idx="3021">
                  <c:v>70.157999999999987</c:v>
                </c:pt>
                <c:pt idx="3022">
                  <c:v>70.157999999999987</c:v>
                </c:pt>
                <c:pt idx="3023">
                  <c:v>70.157999999999987</c:v>
                </c:pt>
                <c:pt idx="3024">
                  <c:v>70.157999999999987</c:v>
                </c:pt>
                <c:pt idx="3025">
                  <c:v>70.200999999999993</c:v>
                </c:pt>
                <c:pt idx="3026">
                  <c:v>70.200999999999993</c:v>
                </c:pt>
                <c:pt idx="3027">
                  <c:v>70.242999999999995</c:v>
                </c:pt>
                <c:pt idx="3028">
                  <c:v>70.242999999999995</c:v>
                </c:pt>
                <c:pt idx="3029">
                  <c:v>70.286000000000001</c:v>
                </c:pt>
                <c:pt idx="3030">
                  <c:v>70.286000000000001</c:v>
                </c:pt>
                <c:pt idx="3031">
                  <c:v>70.286000000000001</c:v>
                </c:pt>
                <c:pt idx="3032">
                  <c:v>70.286000000000001</c:v>
                </c:pt>
                <c:pt idx="3033">
                  <c:v>70.286000000000001</c:v>
                </c:pt>
                <c:pt idx="3034">
                  <c:v>70.286000000000001</c:v>
                </c:pt>
                <c:pt idx="3035">
                  <c:v>70.328999999999979</c:v>
                </c:pt>
                <c:pt idx="3036">
                  <c:v>70.328999999999979</c:v>
                </c:pt>
                <c:pt idx="3037">
                  <c:v>70.328999999999979</c:v>
                </c:pt>
                <c:pt idx="3038">
                  <c:v>70.328999999999979</c:v>
                </c:pt>
                <c:pt idx="3039">
                  <c:v>70.328999999999979</c:v>
                </c:pt>
                <c:pt idx="3040">
                  <c:v>70.328999999999979</c:v>
                </c:pt>
                <c:pt idx="3041">
                  <c:v>70.328999999999979</c:v>
                </c:pt>
                <c:pt idx="3042">
                  <c:v>70.328999999999979</c:v>
                </c:pt>
                <c:pt idx="3043">
                  <c:v>70.328999999999979</c:v>
                </c:pt>
                <c:pt idx="3044">
                  <c:v>70.371999999999986</c:v>
                </c:pt>
                <c:pt idx="3045">
                  <c:v>70.371999999999986</c:v>
                </c:pt>
                <c:pt idx="3046">
                  <c:v>70.371999999999986</c:v>
                </c:pt>
                <c:pt idx="3047">
                  <c:v>70.371999999999986</c:v>
                </c:pt>
                <c:pt idx="3048">
                  <c:v>70.371999999999986</c:v>
                </c:pt>
                <c:pt idx="3049">
                  <c:v>70.415999999999997</c:v>
                </c:pt>
                <c:pt idx="3050">
                  <c:v>70.415999999999997</c:v>
                </c:pt>
                <c:pt idx="3051">
                  <c:v>70.415999999999997</c:v>
                </c:pt>
                <c:pt idx="3052">
                  <c:v>70.415999999999997</c:v>
                </c:pt>
                <c:pt idx="3053">
                  <c:v>70.459000000000003</c:v>
                </c:pt>
                <c:pt idx="3054">
                  <c:v>70.459000000000003</c:v>
                </c:pt>
                <c:pt idx="3055">
                  <c:v>70.459000000000003</c:v>
                </c:pt>
                <c:pt idx="3056">
                  <c:v>70.501999999999995</c:v>
                </c:pt>
                <c:pt idx="3057">
                  <c:v>70.501999999999995</c:v>
                </c:pt>
                <c:pt idx="3058">
                  <c:v>70.543000000000006</c:v>
                </c:pt>
                <c:pt idx="3059">
                  <c:v>70.587000000000003</c:v>
                </c:pt>
                <c:pt idx="3060">
                  <c:v>70.587000000000003</c:v>
                </c:pt>
                <c:pt idx="3061">
                  <c:v>70.63</c:v>
                </c:pt>
                <c:pt idx="3062">
                  <c:v>70.63</c:v>
                </c:pt>
                <c:pt idx="3063">
                  <c:v>70.63</c:v>
                </c:pt>
                <c:pt idx="3064">
                  <c:v>70.63</c:v>
                </c:pt>
                <c:pt idx="3065">
                  <c:v>70.587000000000003</c:v>
                </c:pt>
                <c:pt idx="3066">
                  <c:v>70.587000000000003</c:v>
                </c:pt>
                <c:pt idx="3067">
                  <c:v>70.587000000000003</c:v>
                </c:pt>
                <c:pt idx="3068">
                  <c:v>70.587000000000003</c:v>
                </c:pt>
                <c:pt idx="3069">
                  <c:v>70.63</c:v>
                </c:pt>
                <c:pt idx="3070">
                  <c:v>70.63</c:v>
                </c:pt>
                <c:pt idx="3071">
                  <c:v>70.63</c:v>
                </c:pt>
                <c:pt idx="3072">
                  <c:v>70.63</c:v>
                </c:pt>
                <c:pt idx="3073">
                  <c:v>70.63</c:v>
                </c:pt>
                <c:pt idx="3074">
                  <c:v>70.63</c:v>
                </c:pt>
                <c:pt idx="3075">
                  <c:v>70.63</c:v>
                </c:pt>
                <c:pt idx="3076">
                  <c:v>70.63</c:v>
                </c:pt>
                <c:pt idx="3077">
                  <c:v>70.63</c:v>
                </c:pt>
                <c:pt idx="3078">
                  <c:v>70.63</c:v>
                </c:pt>
                <c:pt idx="3079">
                  <c:v>70.63</c:v>
                </c:pt>
                <c:pt idx="3080">
                  <c:v>70.63</c:v>
                </c:pt>
                <c:pt idx="3081">
                  <c:v>70.672999999999988</c:v>
                </c:pt>
                <c:pt idx="3082">
                  <c:v>70.672999999999988</c:v>
                </c:pt>
                <c:pt idx="3083">
                  <c:v>70.672999999999988</c:v>
                </c:pt>
                <c:pt idx="3084">
                  <c:v>70.715999999999994</c:v>
                </c:pt>
                <c:pt idx="3085">
                  <c:v>70.715999999999994</c:v>
                </c:pt>
                <c:pt idx="3086">
                  <c:v>70.715999999999994</c:v>
                </c:pt>
                <c:pt idx="3087">
                  <c:v>70.715999999999994</c:v>
                </c:pt>
                <c:pt idx="3088">
                  <c:v>70.715999999999994</c:v>
                </c:pt>
                <c:pt idx="3089">
                  <c:v>70.715999999999994</c:v>
                </c:pt>
                <c:pt idx="3090">
                  <c:v>70.715999999999994</c:v>
                </c:pt>
                <c:pt idx="3091">
                  <c:v>70.715999999999994</c:v>
                </c:pt>
                <c:pt idx="3092">
                  <c:v>70.715999999999994</c:v>
                </c:pt>
                <c:pt idx="3093">
                  <c:v>70.715999999999994</c:v>
                </c:pt>
                <c:pt idx="3094">
                  <c:v>70.672999999999988</c:v>
                </c:pt>
                <c:pt idx="3095">
                  <c:v>70.63</c:v>
                </c:pt>
                <c:pt idx="3096">
                  <c:v>70.63</c:v>
                </c:pt>
                <c:pt idx="3097">
                  <c:v>70.587000000000003</c:v>
                </c:pt>
                <c:pt idx="3098">
                  <c:v>70.587000000000003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70.501999999999995</c:v>
                </c:pt>
                <c:pt idx="3103">
                  <c:v>70.501999999999995</c:v>
                </c:pt>
                <c:pt idx="3104">
                  <c:v>70.501999999999995</c:v>
                </c:pt>
                <c:pt idx="3105">
                  <c:v>70.501999999999995</c:v>
                </c:pt>
                <c:pt idx="3106">
                  <c:v>70.501999999999995</c:v>
                </c:pt>
                <c:pt idx="3107">
                  <c:v>70.501999999999995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70.543000000000006</c:v>
                </c:pt>
                <c:pt idx="3111">
                  <c:v>70.587000000000003</c:v>
                </c:pt>
                <c:pt idx="3112">
                  <c:v>70.587000000000003</c:v>
                </c:pt>
                <c:pt idx="3113">
                  <c:v>70.587000000000003</c:v>
                </c:pt>
                <c:pt idx="3114">
                  <c:v>70.587000000000003</c:v>
                </c:pt>
                <c:pt idx="3115">
                  <c:v>70.587000000000003</c:v>
                </c:pt>
                <c:pt idx="3116">
                  <c:v>70.587000000000003</c:v>
                </c:pt>
                <c:pt idx="3117">
                  <c:v>70.587000000000003</c:v>
                </c:pt>
                <c:pt idx="3118">
                  <c:v>70.587000000000003</c:v>
                </c:pt>
                <c:pt idx="3119">
                  <c:v>70.587000000000003</c:v>
                </c:pt>
                <c:pt idx="3120">
                  <c:v>70.63</c:v>
                </c:pt>
                <c:pt idx="3121">
                  <c:v>70.63</c:v>
                </c:pt>
                <c:pt idx="3122">
                  <c:v>70.63</c:v>
                </c:pt>
                <c:pt idx="3123">
                  <c:v>70.63</c:v>
                </c:pt>
                <c:pt idx="3124">
                  <c:v>70.672999999999988</c:v>
                </c:pt>
                <c:pt idx="3125">
                  <c:v>70.672999999999988</c:v>
                </c:pt>
                <c:pt idx="3126">
                  <c:v>70.715999999999994</c:v>
                </c:pt>
                <c:pt idx="3127">
                  <c:v>70.715999999999994</c:v>
                </c:pt>
                <c:pt idx="3128">
                  <c:v>70.715999999999994</c:v>
                </c:pt>
                <c:pt idx="3129">
                  <c:v>70.759</c:v>
                </c:pt>
                <c:pt idx="3130">
                  <c:v>70.802999999999983</c:v>
                </c:pt>
                <c:pt idx="3131">
                  <c:v>70.802999999999983</c:v>
                </c:pt>
                <c:pt idx="3132">
                  <c:v>70.802999999999983</c:v>
                </c:pt>
                <c:pt idx="3133">
                  <c:v>70.802999999999983</c:v>
                </c:pt>
                <c:pt idx="3134">
                  <c:v>70.802999999999983</c:v>
                </c:pt>
                <c:pt idx="3135">
                  <c:v>70.802999999999983</c:v>
                </c:pt>
                <c:pt idx="3136">
                  <c:v>70.802999999999983</c:v>
                </c:pt>
                <c:pt idx="3137">
                  <c:v>70.802999999999983</c:v>
                </c:pt>
                <c:pt idx="3138">
                  <c:v>70.802999999999983</c:v>
                </c:pt>
                <c:pt idx="3139">
                  <c:v>70.846000000000004</c:v>
                </c:pt>
                <c:pt idx="3140">
                  <c:v>70.846000000000004</c:v>
                </c:pt>
                <c:pt idx="3141">
                  <c:v>70.846000000000004</c:v>
                </c:pt>
                <c:pt idx="3142">
                  <c:v>70.846000000000004</c:v>
                </c:pt>
                <c:pt idx="3143">
                  <c:v>70.802999999999983</c:v>
                </c:pt>
                <c:pt idx="3144">
                  <c:v>70.802999999999983</c:v>
                </c:pt>
                <c:pt idx="3145">
                  <c:v>70.759</c:v>
                </c:pt>
                <c:pt idx="3146">
                  <c:v>70.759</c:v>
                </c:pt>
                <c:pt idx="3147">
                  <c:v>70.715999999999994</c:v>
                </c:pt>
                <c:pt idx="3148">
                  <c:v>70.715999999999994</c:v>
                </c:pt>
                <c:pt idx="3149">
                  <c:v>70.715999999999994</c:v>
                </c:pt>
                <c:pt idx="3150">
                  <c:v>70.672999999999988</c:v>
                </c:pt>
                <c:pt idx="3151">
                  <c:v>70.63</c:v>
                </c:pt>
                <c:pt idx="3152">
                  <c:v>70.63</c:v>
                </c:pt>
                <c:pt idx="3153">
                  <c:v>70.63</c:v>
                </c:pt>
                <c:pt idx="3154">
                  <c:v>70.587000000000003</c:v>
                </c:pt>
                <c:pt idx="3155">
                  <c:v>70.63</c:v>
                </c:pt>
                <c:pt idx="3156">
                  <c:v>70.63</c:v>
                </c:pt>
                <c:pt idx="3157">
                  <c:v>70.63</c:v>
                </c:pt>
                <c:pt idx="3158">
                  <c:v>70.63</c:v>
                </c:pt>
                <c:pt idx="3159">
                  <c:v>70.672999999999988</c:v>
                </c:pt>
                <c:pt idx="3160">
                  <c:v>70.672999999999988</c:v>
                </c:pt>
                <c:pt idx="3161">
                  <c:v>70.715999999999994</c:v>
                </c:pt>
                <c:pt idx="3162">
                  <c:v>70.715999999999994</c:v>
                </c:pt>
                <c:pt idx="3163">
                  <c:v>70.759</c:v>
                </c:pt>
                <c:pt idx="3164">
                  <c:v>70.759</c:v>
                </c:pt>
                <c:pt idx="3165">
                  <c:v>70.759</c:v>
                </c:pt>
                <c:pt idx="3166">
                  <c:v>70.802999999999983</c:v>
                </c:pt>
                <c:pt idx="3167">
                  <c:v>70.802999999999983</c:v>
                </c:pt>
                <c:pt idx="3168">
                  <c:v>70.802999999999983</c:v>
                </c:pt>
                <c:pt idx="3169">
                  <c:v>70.802999999999983</c:v>
                </c:pt>
                <c:pt idx="3170">
                  <c:v>70.802999999999983</c:v>
                </c:pt>
                <c:pt idx="3171">
                  <c:v>70.846000000000004</c:v>
                </c:pt>
                <c:pt idx="3172">
                  <c:v>70.887</c:v>
                </c:pt>
                <c:pt idx="3173">
                  <c:v>70.887</c:v>
                </c:pt>
                <c:pt idx="3174">
                  <c:v>70.930000000000007</c:v>
                </c:pt>
                <c:pt idx="3175">
                  <c:v>70.930000000000007</c:v>
                </c:pt>
                <c:pt idx="3176">
                  <c:v>70.974000000000004</c:v>
                </c:pt>
                <c:pt idx="3177">
                  <c:v>70.974000000000004</c:v>
                </c:pt>
                <c:pt idx="3178">
                  <c:v>71.016999999999996</c:v>
                </c:pt>
                <c:pt idx="3179">
                  <c:v>71.06</c:v>
                </c:pt>
                <c:pt idx="3180">
                  <c:v>71.06</c:v>
                </c:pt>
                <c:pt idx="3181">
                  <c:v>71.10299999999998</c:v>
                </c:pt>
                <c:pt idx="3182">
                  <c:v>71.146000000000001</c:v>
                </c:pt>
                <c:pt idx="3183">
                  <c:v>71.146000000000001</c:v>
                </c:pt>
                <c:pt idx="3184">
                  <c:v>71.146000000000001</c:v>
                </c:pt>
                <c:pt idx="3185">
                  <c:v>71.146000000000001</c:v>
                </c:pt>
                <c:pt idx="3186">
                  <c:v>71.146000000000001</c:v>
                </c:pt>
                <c:pt idx="3187">
                  <c:v>71.146000000000001</c:v>
                </c:pt>
                <c:pt idx="3188">
                  <c:v>71.10299999999998</c:v>
                </c:pt>
                <c:pt idx="3189">
                  <c:v>71.06</c:v>
                </c:pt>
                <c:pt idx="3190">
                  <c:v>70.974000000000004</c:v>
                </c:pt>
                <c:pt idx="3191">
                  <c:v>70.887</c:v>
                </c:pt>
                <c:pt idx="3192">
                  <c:v>70.846000000000004</c:v>
                </c:pt>
                <c:pt idx="3193">
                  <c:v>70.802999999999983</c:v>
                </c:pt>
                <c:pt idx="3194">
                  <c:v>70.715999999999994</c:v>
                </c:pt>
                <c:pt idx="3195">
                  <c:v>70.672999999999988</c:v>
                </c:pt>
                <c:pt idx="3196">
                  <c:v>70.63</c:v>
                </c:pt>
                <c:pt idx="3197">
                  <c:v>70.63</c:v>
                </c:pt>
                <c:pt idx="3198">
                  <c:v>70.587000000000003</c:v>
                </c:pt>
                <c:pt idx="3199">
                  <c:v>70.587000000000003</c:v>
                </c:pt>
                <c:pt idx="3200">
                  <c:v>70.543000000000006</c:v>
                </c:pt>
                <c:pt idx="3201">
                  <c:v>70.587000000000003</c:v>
                </c:pt>
                <c:pt idx="3202">
                  <c:v>70.543000000000006</c:v>
                </c:pt>
                <c:pt idx="3203">
                  <c:v>70.543000000000006</c:v>
                </c:pt>
                <c:pt idx="3204">
                  <c:v>70.543000000000006</c:v>
                </c:pt>
                <c:pt idx="3205">
                  <c:v>70.543000000000006</c:v>
                </c:pt>
                <c:pt idx="3206">
                  <c:v>70.543000000000006</c:v>
                </c:pt>
                <c:pt idx="3207">
                  <c:v>70.543000000000006</c:v>
                </c:pt>
                <c:pt idx="3208">
                  <c:v>70.501999999999995</c:v>
                </c:pt>
                <c:pt idx="3209">
                  <c:v>70.459000000000003</c:v>
                </c:pt>
                <c:pt idx="3210">
                  <c:v>70.459000000000003</c:v>
                </c:pt>
                <c:pt idx="3211">
                  <c:v>70.415999999999997</c:v>
                </c:pt>
                <c:pt idx="3212">
                  <c:v>70.415999999999997</c:v>
                </c:pt>
                <c:pt idx="3213">
                  <c:v>70.371999999999986</c:v>
                </c:pt>
                <c:pt idx="3214">
                  <c:v>70.371999999999986</c:v>
                </c:pt>
                <c:pt idx="3215">
                  <c:v>70.371999999999986</c:v>
                </c:pt>
                <c:pt idx="3216">
                  <c:v>70.371999999999986</c:v>
                </c:pt>
                <c:pt idx="3217">
                  <c:v>70.371999999999986</c:v>
                </c:pt>
                <c:pt idx="3218">
                  <c:v>70.371999999999986</c:v>
                </c:pt>
                <c:pt idx="3219">
                  <c:v>70.371999999999986</c:v>
                </c:pt>
                <c:pt idx="3220">
                  <c:v>70.371999999999986</c:v>
                </c:pt>
                <c:pt idx="3221">
                  <c:v>70.371999999999986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70.371999999999986</c:v>
                </c:pt>
                <c:pt idx="3225">
                  <c:v>70.415999999999997</c:v>
                </c:pt>
                <c:pt idx="3226">
                  <c:v>70.415999999999997</c:v>
                </c:pt>
                <c:pt idx="3227">
                  <c:v>70.459000000000003</c:v>
                </c:pt>
                <c:pt idx="3228">
                  <c:v>70.459000000000003</c:v>
                </c:pt>
                <c:pt idx="3229">
                  <c:v>70.459000000000003</c:v>
                </c:pt>
                <c:pt idx="3230">
                  <c:v>70.501999999999995</c:v>
                </c:pt>
                <c:pt idx="3231">
                  <c:v>70.543000000000006</c:v>
                </c:pt>
                <c:pt idx="3232">
                  <c:v>70.543000000000006</c:v>
                </c:pt>
                <c:pt idx="3233">
                  <c:v>70.543000000000006</c:v>
                </c:pt>
                <c:pt idx="3234">
                  <c:v>70.587000000000003</c:v>
                </c:pt>
                <c:pt idx="3235">
                  <c:v>70.63</c:v>
                </c:pt>
                <c:pt idx="3236">
                  <c:v>70.63</c:v>
                </c:pt>
                <c:pt idx="3237">
                  <c:v>70.63</c:v>
                </c:pt>
                <c:pt idx="3238">
                  <c:v>70.672999999999988</c:v>
                </c:pt>
                <c:pt idx="3239">
                  <c:v>70.672999999999988</c:v>
                </c:pt>
                <c:pt idx="3240">
                  <c:v>70.672999999999988</c:v>
                </c:pt>
                <c:pt idx="3241">
                  <c:v>70.672999999999988</c:v>
                </c:pt>
                <c:pt idx="3242">
                  <c:v>70.672999999999988</c:v>
                </c:pt>
                <c:pt idx="3243">
                  <c:v>70.672999999999988</c:v>
                </c:pt>
                <c:pt idx="3244">
                  <c:v>70.715999999999994</c:v>
                </c:pt>
                <c:pt idx="3245">
                  <c:v>70.715999999999994</c:v>
                </c:pt>
                <c:pt idx="3246">
                  <c:v>70.715999999999994</c:v>
                </c:pt>
                <c:pt idx="3247">
                  <c:v>70.759</c:v>
                </c:pt>
                <c:pt idx="3248">
                  <c:v>70.802999999999983</c:v>
                </c:pt>
                <c:pt idx="3249">
                  <c:v>70.802999999999983</c:v>
                </c:pt>
                <c:pt idx="3250">
                  <c:v>70.802999999999983</c:v>
                </c:pt>
                <c:pt idx="3251">
                  <c:v>70.846000000000004</c:v>
                </c:pt>
                <c:pt idx="3252">
                  <c:v>70.846000000000004</c:v>
                </c:pt>
                <c:pt idx="3253">
                  <c:v>70.887</c:v>
                </c:pt>
                <c:pt idx="3254">
                  <c:v>70.887</c:v>
                </c:pt>
                <c:pt idx="3255">
                  <c:v>70.887</c:v>
                </c:pt>
                <c:pt idx="3256">
                  <c:v>70.887</c:v>
                </c:pt>
                <c:pt idx="3257">
                  <c:v>70.887</c:v>
                </c:pt>
                <c:pt idx="3258">
                  <c:v>70.846000000000004</c:v>
                </c:pt>
                <c:pt idx="3259">
                  <c:v>70.846000000000004</c:v>
                </c:pt>
                <c:pt idx="3260">
                  <c:v>70.802999999999983</c:v>
                </c:pt>
                <c:pt idx="3261">
                  <c:v>70.802999999999983</c:v>
                </c:pt>
                <c:pt idx="3262">
                  <c:v>70.802999999999983</c:v>
                </c:pt>
                <c:pt idx="3263">
                  <c:v>70.802999999999983</c:v>
                </c:pt>
                <c:pt idx="3264">
                  <c:v>70.846000000000004</c:v>
                </c:pt>
                <c:pt idx="3265">
                  <c:v>70.846000000000004</c:v>
                </c:pt>
                <c:pt idx="3266">
                  <c:v>70.846000000000004</c:v>
                </c:pt>
                <c:pt idx="3267">
                  <c:v>70.846000000000004</c:v>
                </c:pt>
                <c:pt idx="3268">
                  <c:v>70.802999999999983</c:v>
                </c:pt>
                <c:pt idx="3269">
                  <c:v>70.802999999999983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70.63</c:v>
                </c:pt>
                <c:pt idx="3273">
                  <c:v>70.63</c:v>
                </c:pt>
                <c:pt idx="3274">
                  <c:v>70.543000000000006</c:v>
                </c:pt>
                <c:pt idx="3275">
                  <c:v>70.543000000000006</c:v>
                </c:pt>
                <c:pt idx="3276">
                  <c:v>70.501999999999995</c:v>
                </c:pt>
                <c:pt idx="3277">
                  <c:v>70.501999999999995</c:v>
                </c:pt>
                <c:pt idx="3278">
                  <c:v>70.501999999999995</c:v>
                </c:pt>
                <c:pt idx="3279">
                  <c:v>70.459000000000003</c:v>
                </c:pt>
                <c:pt idx="3280">
                  <c:v>70.459000000000003</c:v>
                </c:pt>
                <c:pt idx="3281">
                  <c:v>70.459000000000003</c:v>
                </c:pt>
                <c:pt idx="3282">
                  <c:v>70.459000000000003</c:v>
                </c:pt>
                <c:pt idx="3283">
                  <c:v>70.459000000000003</c:v>
                </c:pt>
                <c:pt idx="3284">
                  <c:v>70.415999999999997</c:v>
                </c:pt>
                <c:pt idx="3285">
                  <c:v>70.415999999999997</c:v>
                </c:pt>
                <c:pt idx="3286">
                  <c:v>70.371999999999986</c:v>
                </c:pt>
                <c:pt idx="3287">
                  <c:v>70.371999999999986</c:v>
                </c:pt>
                <c:pt idx="3288">
                  <c:v>70.371999999999986</c:v>
                </c:pt>
                <c:pt idx="3289">
                  <c:v>70.371999999999986</c:v>
                </c:pt>
                <c:pt idx="3290">
                  <c:v>70.371999999999986</c:v>
                </c:pt>
                <c:pt idx="3291">
                  <c:v>70.415999999999997</c:v>
                </c:pt>
                <c:pt idx="3292">
                  <c:v>70.415999999999997</c:v>
                </c:pt>
                <c:pt idx="3293">
                  <c:v>70.459000000000003</c:v>
                </c:pt>
                <c:pt idx="3294">
                  <c:v>70.501999999999995</c:v>
                </c:pt>
                <c:pt idx="3295">
                  <c:v>70.501999999999995</c:v>
                </c:pt>
                <c:pt idx="3296">
                  <c:v>70.543000000000006</c:v>
                </c:pt>
                <c:pt idx="3297">
                  <c:v>70.587000000000003</c:v>
                </c:pt>
                <c:pt idx="3298">
                  <c:v>70.63</c:v>
                </c:pt>
                <c:pt idx="3299">
                  <c:v>70.672999999999988</c:v>
                </c:pt>
                <c:pt idx="3300">
                  <c:v>70.715999999999994</c:v>
                </c:pt>
                <c:pt idx="3301">
                  <c:v>70.715999999999994</c:v>
                </c:pt>
                <c:pt idx="3302">
                  <c:v>70.715999999999994</c:v>
                </c:pt>
                <c:pt idx="3303">
                  <c:v>70.715999999999994</c:v>
                </c:pt>
                <c:pt idx="3304">
                  <c:v>70.715999999999994</c:v>
                </c:pt>
                <c:pt idx="3305">
                  <c:v>70.672999999999988</c:v>
                </c:pt>
                <c:pt idx="3306">
                  <c:v>70.63</c:v>
                </c:pt>
                <c:pt idx="3307">
                  <c:v>70.63</c:v>
                </c:pt>
                <c:pt idx="3308">
                  <c:v>70.587000000000003</c:v>
                </c:pt>
                <c:pt idx="3309">
                  <c:v>70.543000000000006</c:v>
                </c:pt>
                <c:pt idx="3310">
                  <c:v>70.543000000000006</c:v>
                </c:pt>
                <c:pt idx="3311">
                  <c:v>70.543000000000006</c:v>
                </c:pt>
                <c:pt idx="3312">
                  <c:v>70.543000000000006</c:v>
                </c:pt>
                <c:pt idx="3313">
                  <c:v>70.543000000000006</c:v>
                </c:pt>
                <c:pt idx="3314">
                  <c:v>70.543000000000006</c:v>
                </c:pt>
                <c:pt idx="3315">
                  <c:v>70.543000000000006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70.501999999999995</c:v>
                </c:pt>
                <c:pt idx="3320">
                  <c:v>70.459000000000003</c:v>
                </c:pt>
                <c:pt idx="3321">
                  <c:v>70.459000000000003</c:v>
                </c:pt>
                <c:pt idx="3322">
                  <c:v>70.415999999999997</c:v>
                </c:pt>
                <c:pt idx="3323">
                  <c:v>70.371999999999986</c:v>
                </c:pt>
                <c:pt idx="3324">
                  <c:v>70.371999999999986</c:v>
                </c:pt>
                <c:pt idx="3325">
                  <c:v>70.371999999999986</c:v>
                </c:pt>
                <c:pt idx="3326">
                  <c:v>70.371999999999986</c:v>
                </c:pt>
                <c:pt idx="3327">
                  <c:v>70.371999999999986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70.371999999999986</c:v>
                </c:pt>
                <c:pt idx="3332">
                  <c:v>70.371999999999986</c:v>
                </c:pt>
                <c:pt idx="3333">
                  <c:v>70.328999999999979</c:v>
                </c:pt>
                <c:pt idx="3334">
                  <c:v>70.286000000000001</c:v>
                </c:pt>
                <c:pt idx="3335">
                  <c:v>70.242999999999995</c:v>
                </c:pt>
                <c:pt idx="3336">
                  <c:v>70.200999999999993</c:v>
                </c:pt>
                <c:pt idx="3337">
                  <c:v>70.200999999999993</c:v>
                </c:pt>
                <c:pt idx="3338">
                  <c:v>70.200999999999993</c:v>
                </c:pt>
                <c:pt idx="3339">
                  <c:v>70.200999999999993</c:v>
                </c:pt>
                <c:pt idx="3340">
                  <c:v>70.200999999999993</c:v>
                </c:pt>
                <c:pt idx="3341">
                  <c:v>70.200999999999993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70.286000000000001</c:v>
                </c:pt>
                <c:pt idx="3345">
                  <c:v>70.286000000000001</c:v>
                </c:pt>
                <c:pt idx="3346">
                  <c:v>70.286000000000001</c:v>
                </c:pt>
                <c:pt idx="3347">
                  <c:v>70.286000000000001</c:v>
                </c:pt>
                <c:pt idx="3348">
                  <c:v>70.286000000000001</c:v>
                </c:pt>
                <c:pt idx="3349">
                  <c:v>70.286000000000001</c:v>
                </c:pt>
                <c:pt idx="3350">
                  <c:v>70.286000000000001</c:v>
                </c:pt>
                <c:pt idx="3351">
                  <c:v>70.286000000000001</c:v>
                </c:pt>
                <c:pt idx="3352">
                  <c:v>70.286000000000001</c:v>
                </c:pt>
                <c:pt idx="3353">
                  <c:v>70.286000000000001</c:v>
                </c:pt>
                <c:pt idx="3354">
                  <c:v>70.286000000000001</c:v>
                </c:pt>
                <c:pt idx="3355">
                  <c:v>70.286000000000001</c:v>
                </c:pt>
                <c:pt idx="3356">
                  <c:v>70.286000000000001</c:v>
                </c:pt>
                <c:pt idx="3357">
                  <c:v>70.286000000000001</c:v>
                </c:pt>
                <c:pt idx="3358">
                  <c:v>70.286000000000001</c:v>
                </c:pt>
                <c:pt idx="3359">
                  <c:v>70.328999999999979</c:v>
                </c:pt>
                <c:pt idx="3360">
                  <c:v>70.328999999999979</c:v>
                </c:pt>
                <c:pt idx="3361">
                  <c:v>70.328999999999979</c:v>
                </c:pt>
                <c:pt idx="3362">
                  <c:v>70.328999999999979</c:v>
                </c:pt>
                <c:pt idx="3363">
                  <c:v>70.286000000000001</c:v>
                </c:pt>
                <c:pt idx="3364">
                  <c:v>70.242999999999995</c:v>
                </c:pt>
                <c:pt idx="3365">
                  <c:v>70.200999999999993</c:v>
                </c:pt>
                <c:pt idx="3366">
                  <c:v>70.157999999999987</c:v>
                </c:pt>
                <c:pt idx="3367">
                  <c:v>70.114999999999995</c:v>
                </c:pt>
                <c:pt idx="3368">
                  <c:v>70.028999999999982</c:v>
                </c:pt>
                <c:pt idx="3369">
                  <c:v>70.028999999999982</c:v>
                </c:pt>
                <c:pt idx="3370">
                  <c:v>69.985000000000014</c:v>
                </c:pt>
                <c:pt idx="3371">
                  <c:v>69.985000000000014</c:v>
                </c:pt>
                <c:pt idx="3372">
                  <c:v>70.028999999999982</c:v>
                </c:pt>
                <c:pt idx="3373">
                  <c:v>70.028999999999982</c:v>
                </c:pt>
                <c:pt idx="3374">
                  <c:v>70.028999999999982</c:v>
                </c:pt>
                <c:pt idx="3375">
                  <c:v>70.114999999999995</c:v>
                </c:pt>
                <c:pt idx="3376">
                  <c:v>70.114999999999995</c:v>
                </c:pt>
                <c:pt idx="3377">
                  <c:v>70.157999999999987</c:v>
                </c:pt>
                <c:pt idx="3378">
                  <c:v>70.200999999999993</c:v>
                </c:pt>
                <c:pt idx="3379">
                  <c:v>70.200999999999993</c:v>
                </c:pt>
                <c:pt idx="3380">
                  <c:v>70.200999999999993</c:v>
                </c:pt>
                <c:pt idx="3381">
                  <c:v>70.157999999999987</c:v>
                </c:pt>
                <c:pt idx="3382">
                  <c:v>70.157999999999987</c:v>
                </c:pt>
                <c:pt idx="3383">
                  <c:v>70.157999999999987</c:v>
                </c:pt>
                <c:pt idx="3384">
                  <c:v>70.114999999999995</c:v>
                </c:pt>
                <c:pt idx="3385">
                  <c:v>70.114999999999995</c:v>
                </c:pt>
                <c:pt idx="3386">
                  <c:v>70.114999999999995</c:v>
                </c:pt>
                <c:pt idx="3387">
                  <c:v>70.114999999999995</c:v>
                </c:pt>
                <c:pt idx="3388">
                  <c:v>70.114999999999995</c:v>
                </c:pt>
                <c:pt idx="3389">
                  <c:v>70.072000000000003</c:v>
                </c:pt>
                <c:pt idx="3390">
                  <c:v>70.028999999999982</c:v>
                </c:pt>
                <c:pt idx="3391">
                  <c:v>70.028999999999982</c:v>
                </c:pt>
                <c:pt idx="3392">
                  <c:v>69.985000000000014</c:v>
                </c:pt>
                <c:pt idx="3393">
                  <c:v>69.942000000000007</c:v>
                </c:pt>
                <c:pt idx="3394">
                  <c:v>69.900999999999996</c:v>
                </c:pt>
                <c:pt idx="3395">
                  <c:v>69.85799999999999</c:v>
                </c:pt>
                <c:pt idx="3396">
                  <c:v>69.771000000000001</c:v>
                </c:pt>
                <c:pt idx="3397">
                  <c:v>69.727999999999994</c:v>
                </c:pt>
                <c:pt idx="3398">
                  <c:v>69.685000000000002</c:v>
                </c:pt>
                <c:pt idx="3399">
                  <c:v>69.685000000000002</c:v>
                </c:pt>
                <c:pt idx="3400">
                  <c:v>69.643000000000001</c:v>
                </c:pt>
                <c:pt idx="3401">
                  <c:v>69.599999999999994</c:v>
                </c:pt>
                <c:pt idx="3402">
                  <c:v>69.599999999999994</c:v>
                </c:pt>
                <c:pt idx="3403">
                  <c:v>69.643000000000001</c:v>
                </c:pt>
                <c:pt idx="3404">
                  <c:v>69.685000000000002</c:v>
                </c:pt>
                <c:pt idx="3405">
                  <c:v>69.727999999999994</c:v>
                </c:pt>
                <c:pt idx="3406">
                  <c:v>69.771000000000001</c:v>
                </c:pt>
                <c:pt idx="3407">
                  <c:v>69.771000000000001</c:v>
                </c:pt>
                <c:pt idx="3408">
                  <c:v>69.813999999999993</c:v>
                </c:pt>
                <c:pt idx="3409">
                  <c:v>69.813999999999993</c:v>
                </c:pt>
                <c:pt idx="3410">
                  <c:v>69.813999999999993</c:v>
                </c:pt>
                <c:pt idx="3411">
                  <c:v>69.771000000000001</c:v>
                </c:pt>
                <c:pt idx="3412">
                  <c:v>69.771000000000001</c:v>
                </c:pt>
                <c:pt idx="3413">
                  <c:v>69.727999999999994</c:v>
                </c:pt>
                <c:pt idx="3414">
                  <c:v>69.727999999999994</c:v>
                </c:pt>
                <c:pt idx="3415">
                  <c:v>69.685000000000002</c:v>
                </c:pt>
                <c:pt idx="3416">
                  <c:v>69.685000000000002</c:v>
                </c:pt>
                <c:pt idx="3417">
                  <c:v>69.643000000000001</c:v>
                </c:pt>
                <c:pt idx="3418">
                  <c:v>69.599999999999994</c:v>
                </c:pt>
                <c:pt idx="3419">
                  <c:v>69.599999999999994</c:v>
                </c:pt>
                <c:pt idx="3420">
                  <c:v>69.599999999999994</c:v>
                </c:pt>
                <c:pt idx="3421">
                  <c:v>69.557000000000002</c:v>
                </c:pt>
                <c:pt idx="3422">
                  <c:v>69.513999999999996</c:v>
                </c:pt>
                <c:pt idx="3423">
                  <c:v>69.513999999999996</c:v>
                </c:pt>
                <c:pt idx="3424">
                  <c:v>69.513999999999996</c:v>
                </c:pt>
                <c:pt idx="3425">
                  <c:v>69.513999999999996</c:v>
                </c:pt>
                <c:pt idx="3426">
                  <c:v>69.471000000000004</c:v>
                </c:pt>
                <c:pt idx="3427">
                  <c:v>69.471000000000004</c:v>
                </c:pt>
                <c:pt idx="3428">
                  <c:v>69.471000000000004</c:v>
                </c:pt>
                <c:pt idx="3429">
                  <c:v>69.427000000000007</c:v>
                </c:pt>
                <c:pt idx="3430">
                  <c:v>69.427000000000007</c:v>
                </c:pt>
                <c:pt idx="3431">
                  <c:v>69.427000000000007</c:v>
                </c:pt>
                <c:pt idx="3432">
                  <c:v>69.427000000000007</c:v>
                </c:pt>
                <c:pt idx="3433">
                  <c:v>69.471000000000004</c:v>
                </c:pt>
                <c:pt idx="3434">
                  <c:v>69.471000000000004</c:v>
                </c:pt>
                <c:pt idx="3435">
                  <c:v>69.513999999999996</c:v>
                </c:pt>
                <c:pt idx="3436">
                  <c:v>69.557000000000002</c:v>
                </c:pt>
                <c:pt idx="3437">
                  <c:v>69.599999999999994</c:v>
                </c:pt>
                <c:pt idx="3438">
                  <c:v>69.685000000000002</c:v>
                </c:pt>
                <c:pt idx="3439">
                  <c:v>69.727999999999994</c:v>
                </c:pt>
                <c:pt idx="3440">
                  <c:v>69.771000000000001</c:v>
                </c:pt>
                <c:pt idx="3441">
                  <c:v>69.771000000000001</c:v>
                </c:pt>
                <c:pt idx="3442">
                  <c:v>69.771000000000001</c:v>
                </c:pt>
                <c:pt idx="3443">
                  <c:v>69.771000000000001</c:v>
                </c:pt>
                <c:pt idx="3444">
                  <c:v>69.727999999999994</c:v>
                </c:pt>
                <c:pt idx="3445">
                  <c:v>69.685000000000002</c:v>
                </c:pt>
                <c:pt idx="3446">
                  <c:v>69.643000000000001</c:v>
                </c:pt>
                <c:pt idx="3447">
                  <c:v>69.599999999999994</c:v>
                </c:pt>
                <c:pt idx="3448">
                  <c:v>69.557000000000002</c:v>
                </c:pt>
                <c:pt idx="3449">
                  <c:v>69.557000000000002</c:v>
                </c:pt>
                <c:pt idx="3450">
                  <c:v>69.557000000000002</c:v>
                </c:pt>
                <c:pt idx="3451">
                  <c:v>69.557000000000002</c:v>
                </c:pt>
                <c:pt idx="3452">
                  <c:v>69.599999999999994</c:v>
                </c:pt>
                <c:pt idx="3453">
                  <c:v>69.643000000000001</c:v>
                </c:pt>
                <c:pt idx="3454">
                  <c:v>69.643000000000001</c:v>
                </c:pt>
                <c:pt idx="3455">
                  <c:v>69.685000000000002</c:v>
                </c:pt>
                <c:pt idx="3456">
                  <c:v>69.685000000000002</c:v>
                </c:pt>
                <c:pt idx="3457">
                  <c:v>69.685000000000002</c:v>
                </c:pt>
                <c:pt idx="3458">
                  <c:v>69.643000000000001</c:v>
                </c:pt>
                <c:pt idx="3459">
                  <c:v>69.643000000000001</c:v>
                </c:pt>
                <c:pt idx="3460">
                  <c:v>69.599999999999994</c:v>
                </c:pt>
                <c:pt idx="3461">
                  <c:v>69.557000000000002</c:v>
                </c:pt>
                <c:pt idx="3462">
                  <c:v>69.513999999999996</c:v>
                </c:pt>
                <c:pt idx="3463">
                  <c:v>69.513999999999996</c:v>
                </c:pt>
                <c:pt idx="3464">
                  <c:v>69.427000000000007</c:v>
                </c:pt>
                <c:pt idx="3465">
                  <c:v>69.385999999999981</c:v>
                </c:pt>
                <c:pt idx="3466">
                  <c:v>69.343000000000004</c:v>
                </c:pt>
                <c:pt idx="3467">
                  <c:v>69.3</c:v>
                </c:pt>
                <c:pt idx="3468">
                  <c:v>69.256</c:v>
                </c:pt>
                <c:pt idx="3469">
                  <c:v>69.212999999999994</c:v>
                </c:pt>
                <c:pt idx="3470">
                  <c:v>69.212999999999994</c:v>
                </c:pt>
                <c:pt idx="3471">
                  <c:v>69.169999999999987</c:v>
                </c:pt>
                <c:pt idx="3472">
                  <c:v>69.212999999999994</c:v>
                </c:pt>
                <c:pt idx="3473">
                  <c:v>69.212999999999994</c:v>
                </c:pt>
                <c:pt idx="3474">
                  <c:v>69.256</c:v>
                </c:pt>
                <c:pt idx="3475">
                  <c:v>69.256</c:v>
                </c:pt>
                <c:pt idx="3476">
                  <c:v>69.256</c:v>
                </c:pt>
                <c:pt idx="3477">
                  <c:v>69.256</c:v>
                </c:pt>
                <c:pt idx="3478">
                  <c:v>69.256</c:v>
                </c:pt>
                <c:pt idx="3479">
                  <c:v>69.3</c:v>
                </c:pt>
                <c:pt idx="3480">
                  <c:v>69.3</c:v>
                </c:pt>
                <c:pt idx="3481">
                  <c:v>69.3</c:v>
                </c:pt>
                <c:pt idx="3482">
                  <c:v>69.343000000000004</c:v>
                </c:pt>
                <c:pt idx="3483">
                  <c:v>69.343000000000004</c:v>
                </c:pt>
                <c:pt idx="3484">
                  <c:v>69.343000000000004</c:v>
                </c:pt>
                <c:pt idx="3485">
                  <c:v>69.3</c:v>
                </c:pt>
                <c:pt idx="3486">
                  <c:v>69.256</c:v>
                </c:pt>
                <c:pt idx="3487">
                  <c:v>69.256</c:v>
                </c:pt>
                <c:pt idx="3488">
                  <c:v>69.212999999999994</c:v>
                </c:pt>
                <c:pt idx="3489">
                  <c:v>69.169999999999987</c:v>
                </c:pt>
                <c:pt idx="3490">
                  <c:v>69.128999999999976</c:v>
                </c:pt>
                <c:pt idx="3491">
                  <c:v>69.084999999999994</c:v>
                </c:pt>
                <c:pt idx="3492">
                  <c:v>69.084999999999994</c:v>
                </c:pt>
                <c:pt idx="3493">
                  <c:v>69.084999999999994</c:v>
                </c:pt>
                <c:pt idx="3494">
                  <c:v>69.042000000000002</c:v>
                </c:pt>
                <c:pt idx="3495">
                  <c:v>69.042000000000002</c:v>
                </c:pt>
                <c:pt idx="3496">
                  <c:v>69.042000000000002</c:v>
                </c:pt>
                <c:pt idx="3497">
                  <c:v>69.084999999999994</c:v>
                </c:pt>
                <c:pt idx="3498">
                  <c:v>69.084999999999994</c:v>
                </c:pt>
                <c:pt idx="3499">
                  <c:v>69.084999999999994</c:v>
                </c:pt>
                <c:pt idx="3500">
                  <c:v>69.128999999999976</c:v>
                </c:pt>
                <c:pt idx="3501">
                  <c:v>69.169999999999987</c:v>
                </c:pt>
                <c:pt idx="3502">
                  <c:v>69.169999999999987</c:v>
                </c:pt>
                <c:pt idx="3503">
                  <c:v>69.169999999999987</c:v>
                </c:pt>
                <c:pt idx="3504">
                  <c:v>69.169999999999987</c:v>
                </c:pt>
                <c:pt idx="3505">
                  <c:v>69.169999999999987</c:v>
                </c:pt>
                <c:pt idx="3506">
                  <c:v>69.169999999999987</c:v>
                </c:pt>
                <c:pt idx="3507">
                  <c:v>69.169999999999987</c:v>
                </c:pt>
                <c:pt idx="3508">
                  <c:v>69.212999999999994</c:v>
                </c:pt>
                <c:pt idx="3509">
                  <c:v>69.212999999999994</c:v>
                </c:pt>
                <c:pt idx="3510">
                  <c:v>69.212999999999994</c:v>
                </c:pt>
                <c:pt idx="3511">
                  <c:v>69.212999999999994</c:v>
                </c:pt>
                <c:pt idx="3512">
                  <c:v>69.212999999999994</c:v>
                </c:pt>
                <c:pt idx="3513">
                  <c:v>69.212999999999994</c:v>
                </c:pt>
                <c:pt idx="3514">
                  <c:v>69.212999999999994</c:v>
                </c:pt>
                <c:pt idx="3515">
                  <c:v>69.212999999999994</c:v>
                </c:pt>
                <c:pt idx="3516">
                  <c:v>69.212999999999994</c:v>
                </c:pt>
                <c:pt idx="3517">
                  <c:v>69.212999999999994</c:v>
                </c:pt>
                <c:pt idx="3518">
                  <c:v>69.169999999999987</c:v>
                </c:pt>
                <c:pt idx="3519">
                  <c:v>69.169999999999987</c:v>
                </c:pt>
                <c:pt idx="3520">
                  <c:v>69.169999999999987</c:v>
                </c:pt>
                <c:pt idx="3521">
                  <c:v>69.169999999999987</c:v>
                </c:pt>
                <c:pt idx="3522">
                  <c:v>69.169999999999987</c:v>
                </c:pt>
                <c:pt idx="3523">
                  <c:v>69.128999999999976</c:v>
                </c:pt>
                <c:pt idx="3524">
                  <c:v>69.128999999999976</c:v>
                </c:pt>
                <c:pt idx="3525">
                  <c:v>69.128999999999976</c:v>
                </c:pt>
                <c:pt idx="3526">
                  <c:v>69.128999999999976</c:v>
                </c:pt>
                <c:pt idx="3527">
                  <c:v>69.128999999999976</c:v>
                </c:pt>
                <c:pt idx="3528">
                  <c:v>69.128999999999976</c:v>
                </c:pt>
                <c:pt idx="3529">
                  <c:v>69.169999999999987</c:v>
                </c:pt>
                <c:pt idx="3530">
                  <c:v>69.169999999999987</c:v>
                </c:pt>
                <c:pt idx="3531">
                  <c:v>69.169999999999987</c:v>
                </c:pt>
                <c:pt idx="3532">
                  <c:v>69.169999999999987</c:v>
                </c:pt>
                <c:pt idx="3533">
                  <c:v>69.169999999999987</c:v>
                </c:pt>
                <c:pt idx="3534">
                  <c:v>69.169999999999987</c:v>
                </c:pt>
                <c:pt idx="3535">
                  <c:v>69.169999999999987</c:v>
                </c:pt>
                <c:pt idx="3536">
                  <c:v>69.128999999999976</c:v>
                </c:pt>
                <c:pt idx="3537">
                  <c:v>69.128999999999976</c:v>
                </c:pt>
                <c:pt idx="3538">
                  <c:v>69.128999999999976</c:v>
                </c:pt>
                <c:pt idx="3539">
                  <c:v>69.084999999999994</c:v>
                </c:pt>
                <c:pt idx="3540">
                  <c:v>69.084999999999994</c:v>
                </c:pt>
                <c:pt idx="3541">
                  <c:v>69.084999999999994</c:v>
                </c:pt>
                <c:pt idx="3542">
                  <c:v>69.084999999999994</c:v>
                </c:pt>
                <c:pt idx="3543">
                  <c:v>69.084999999999994</c:v>
                </c:pt>
                <c:pt idx="3544">
                  <c:v>69.042000000000002</c:v>
                </c:pt>
                <c:pt idx="3545">
                  <c:v>69.042000000000002</c:v>
                </c:pt>
                <c:pt idx="3546">
                  <c:v>69.042000000000002</c:v>
                </c:pt>
                <c:pt idx="3547">
                  <c:v>69.042000000000002</c:v>
                </c:pt>
                <c:pt idx="3548">
                  <c:v>69.084999999999994</c:v>
                </c:pt>
                <c:pt idx="3549">
                  <c:v>69.084999999999994</c:v>
                </c:pt>
                <c:pt idx="3550">
                  <c:v>69.084999999999994</c:v>
                </c:pt>
                <c:pt idx="3551">
                  <c:v>69.128999999999976</c:v>
                </c:pt>
                <c:pt idx="3552">
                  <c:v>69.128999999999976</c:v>
                </c:pt>
                <c:pt idx="3553">
                  <c:v>69.128999999999976</c:v>
                </c:pt>
                <c:pt idx="3554">
                  <c:v>69.128999999999976</c:v>
                </c:pt>
                <c:pt idx="3555">
                  <c:v>69.128999999999976</c:v>
                </c:pt>
                <c:pt idx="3556">
                  <c:v>69.128999999999976</c:v>
                </c:pt>
                <c:pt idx="3557">
                  <c:v>69.084999999999994</c:v>
                </c:pt>
                <c:pt idx="3558">
                  <c:v>69.084999999999994</c:v>
                </c:pt>
                <c:pt idx="3559">
                  <c:v>69.084999999999994</c:v>
                </c:pt>
                <c:pt idx="3560">
                  <c:v>69.084999999999994</c:v>
                </c:pt>
                <c:pt idx="3561">
                  <c:v>69.084999999999994</c:v>
                </c:pt>
                <c:pt idx="3562">
                  <c:v>69.084999999999994</c:v>
                </c:pt>
                <c:pt idx="3563">
                  <c:v>69.084999999999994</c:v>
                </c:pt>
                <c:pt idx="3564">
                  <c:v>69.084999999999994</c:v>
                </c:pt>
                <c:pt idx="3565">
                  <c:v>69.084999999999994</c:v>
                </c:pt>
                <c:pt idx="3566">
                  <c:v>69.084999999999994</c:v>
                </c:pt>
                <c:pt idx="3567">
                  <c:v>69.084999999999994</c:v>
                </c:pt>
                <c:pt idx="3568">
                  <c:v>69.084999999999994</c:v>
                </c:pt>
                <c:pt idx="3569">
                  <c:v>69.084999999999994</c:v>
                </c:pt>
                <c:pt idx="3570">
                  <c:v>69.084999999999994</c:v>
                </c:pt>
                <c:pt idx="3571">
                  <c:v>69.042000000000002</c:v>
                </c:pt>
                <c:pt idx="3572">
                  <c:v>69.042000000000002</c:v>
                </c:pt>
                <c:pt idx="3573">
                  <c:v>69.042000000000002</c:v>
                </c:pt>
                <c:pt idx="3574">
                  <c:v>69.042000000000002</c:v>
                </c:pt>
                <c:pt idx="3575">
                  <c:v>69.042000000000002</c:v>
                </c:pt>
                <c:pt idx="3576">
                  <c:v>68.998999999999995</c:v>
                </c:pt>
                <c:pt idx="3577">
                  <c:v>68.998999999999995</c:v>
                </c:pt>
                <c:pt idx="3578">
                  <c:v>68.998999999999995</c:v>
                </c:pt>
                <c:pt idx="3579">
                  <c:v>68.998999999999995</c:v>
                </c:pt>
                <c:pt idx="3580">
                  <c:v>68.998999999999995</c:v>
                </c:pt>
                <c:pt idx="3581">
                  <c:v>68.998999999999995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68.956000000000003</c:v>
                </c:pt>
                <c:pt idx="3586">
                  <c:v>68.956000000000003</c:v>
                </c:pt>
                <c:pt idx="3587">
                  <c:v>68.998999999999995</c:v>
                </c:pt>
                <c:pt idx="3588">
                  <c:v>68.998999999999995</c:v>
                </c:pt>
                <c:pt idx="3589">
                  <c:v>68.998999999999995</c:v>
                </c:pt>
                <c:pt idx="3590">
                  <c:v>68.998999999999995</c:v>
                </c:pt>
                <c:pt idx="3591">
                  <c:v>68.998999999999995</c:v>
                </c:pt>
                <c:pt idx="3592">
                  <c:v>68.998999999999995</c:v>
                </c:pt>
                <c:pt idx="3593">
                  <c:v>68.998999999999995</c:v>
                </c:pt>
                <c:pt idx="3594">
                  <c:v>68.998999999999995</c:v>
                </c:pt>
                <c:pt idx="3595">
                  <c:v>68.998999999999995</c:v>
                </c:pt>
                <c:pt idx="3596">
                  <c:v>69.042000000000002</c:v>
                </c:pt>
                <c:pt idx="3597">
                  <c:v>69.084999999999994</c:v>
                </c:pt>
                <c:pt idx="3598">
                  <c:v>69.084999999999994</c:v>
                </c:pt>
                <c:pt idx="3599">
                  <c:v>69.084999999999994</c:v>
                </c:pt>
                <c:pt idx="3600">
                  <c:v>69.128999999999976</c:v>
                </c:pt>
                <c:pt idx="3601">
                  <c:v>69.128999999999976</c:v>
                </c:pt>
                <c:pt idx="3602">
                  <c:v>69.128999999999976</c:v>
                </c:pt>
                <c:pt idx="3603">
                  <c:v>69.128999999999976</c:v>
                </c:pt>
                <c:pt idx="3604">
                  <c:v>69.128999999999976</c:v>
                </c:pt>
                <c:pt idx="3605">
                  <c:v>69.128999999999976</c:v>
                </c:pt>
                <c:pt idx="3606">
                  <c:v>69.128999999999976</c:v>
                </c:pt>
                <c:pt idx="3607">
                  <c:v>69.128999999999976</c:v>
                </c:pt>
                <c:pt idx="3608">
                  <c:v>69.128999999999976</c:v>
                </c:pt>
                <c:pt idx="3609">
                  <c:v>69.128999999999976</c:v>
                </c:pt>
                <c:pt idx="3610">
                  <c:v>69.128999999999976</c:v>
                </c:pt>
                <c:pt idx="3611">
                  <c:v>69.128999999999976</c:v>
                </c:pt>
                <c:pt idx="3612">
                  <c:v>69.128999999999976</c:v>
                </c:pt>
                <c:pt idx="3613">
                  <c:v>69.128999999999976</c:v>
                </c:pt>
                <c:pt idx="3614">
                  <c:v>69.128999999999976</c:v>
                </c:pt>
                <c:pt idx="3615">
                  <c:v>69.128999999999976</c:v>
                </c:pt>
                <c:pt idx="3616">
                  <c:v>69.128999999999976</c:v>
                </c:pt>
                <c:pt idx="3617">
                  <c:v>69.128999999999976</c:v>
                </c:pt>
                <c:pt idx="3618">
                  <c:v>69.128999999999976</c:v>
                </c:pt>
                <c:pt idx="3619">
                  <c:v>69.128999999999976</c:v>
                </c:pt>
                <c:pt idx="3620">
                  <c:v>69.128999999999976</c:v>
                </c:pt>
                <c:pt idx="3621">
                  <c:v>69.128999999999976</c:v>
                </c:pt>
                <c:pt idx="3622">
                  <c:v>69.169999999999987</c:v>
                </c:pt>
                <c:pt idx="3623">
                  <c:v>69.169999999999987</c:v>
                </c:pt>
                <c:pt idx="3624">
                  <c:v>69.169999999999987</c:v>
                </c:pt>
                <c:pt idx="3625">
                  <c:v>69.169999999999987</c:v>
                </c:pt>
                <c:pt idx="3626">
                  <c:v>69.169999999999987</c:v>
                </c:pt>
                <c:pt idx="3627">
                  <c:v>69.169999999999987</c:v>
                </c:pt>
                <c:pt idx="3628">
                  <c:v>69.169999999999987</c:v>
                </c:pt>
                <c:pt idx="3629">
                  <c:v>69.169999999999987</c:v>
                </c:pt>
                <c:pt idx="3630">
                  <c:v>69.169999999999987</c:v>
                </c:pt>
                <c:pt idx="3631">
                  <c:v>69.169999999999987</c:v>
                </c:pt>
                <c:pt idx="3632">
                  <c:v>69.169999999999987</c:v>
                </c:pt>
                <c:pt idx="3633">
                  <c:v>69.169999999999987</c:v>
                </c:pt>
                <c:pt idx="3634">
                  <c:v>69.169999999999987</c:v>
                </c:pt>
                <c:pt idx="3635">
                  <c:v>69.169999999999987</c:v>
                </c:pt>
                <c:pt idx="3636">
                  <c:v>69.169999999999987</c:v>
                </c:pt>
                <c:pt idx="3637">
                  <c:v>69.169999999999987</c:v>
                </c:pt>
                <c:pt idx="3638">
                  <c:v>69.169999999999987</c:v>
                </c:pt>
                <c:pt idx="3639">
                  <c:v>69.169999999999987</c:v>
                </c:pt>
                <c:pt idx="3640">
                  <c:v>69.169999999999987</c:v>
                </c:pt>
                <c:pt idx="3641">
                  <c:v>69.169999999999987</c:v>
                </c:pt>
                <c:pt idx="3642">
                  <c:v>69.169999999999987</c:v>
                </c:pt>
                <c:pt idx="3643">
                  <c:v>69.169999999999987</c:v>
                </c:pt>
                <c:pt idx="3644">
                  <c:v>69.169999999999987</c:v>
                </c:pt>
                <c:pt idx="3645">
                  <c:v>69.169999999999987</c:v>
                </c:pt>
                <c:pt idx="3646">
                  <c:v>69.212999999999994</c:v>
                </c:pt>
                <c:pt idx="3647">
                  <c:v>69.212999999999994</c:v>
                </c:pt>
                <c:pt idx="3648">
                  <c:v>69.256</c:v>
                </c:pt>
                <c:pt idx="3649">
                  <c:v>69.256</c:v>
                </c:pt>
                <c:pt idx="3650">
                  <c:v>69.256</c:v>
                </c:pt>
                <c:pt idx="3651">
                  <c:v>69.3</c:v>
                </c:pt>
                <c:pt idx="3652">
                  <c:v>69.3</c:v>
                </c:pt>
                <c:pt idx="3653">
                  <c:v>69.3</c:v>
                </c:pt>
                <c:pt idx="3654">
                  <c:v>69.343000000000004</c:v>
                </c:pt>
                <c:pt idx="3655">
                  <c:v>69.343000000000004</c:v>
                </c:pt>
                <c:pt idx="3656">
                  <c:v>69.343000000000004</c:v>
                </c:pt>
                <c:pt idx="3657">
                  <c:v>69.343000000000004</c:v>
                </c:pt>
                <c:pt idx="3658">
                  <c:v>69.3</c:v>
                </c:pt>
                <c:pt idx="3659">
                  <c:v>69.343000000000004</c:v>
                </c:pt>
                <c:pt idx="3660">
                  <c:v>69.3</c:v>
                </c:pt>
                <c:pt idx="3661">
                  <c:v>69.3</c:v>
                </c:pt>
                <c:pt idx="3662">
                  <c:v>69.3</c:v>
                </c:pt>
                <c:pt idx="3663">
                  <c:v>69.3</c:v>
                </c:pt>
                <c:pt idx="3664">
                  <c:v>69.3</c:v>
                </c:pt>
                <c:pt idx="3665">
                  <c:v>69.3</c:v>
                </c:pt>
                <c:pt idx="3666">
                  <c:v>69.3</c:v>
                </c:pt>
                <c:pt idx="3667">
                  <c:v>69.3</c:v>
                </c:pt>
                <c:pt idx="3668">
                  <c:v>69.3</c:v>
                </c:pt>
                <c:pt idx="3669">
                  <c:v>69.343000000000004</c:v>
                </c:pt>
                <c:pt idx="3670">
                  <c:v>69.343000000000004</c:v>
                </c:pt>
                <c:pt idx="3671">
                  <c:v>69.343000000000004</c:v>
                </c:pt>
                <c:pt idx="3672">
                  <c:v>69.343000000000004</c:v>
                </c:pt>
                <c:pt idx="3673">
                  <c:v>69.343000000000004</c:v>
                </c:pt>
                <c:pt idx="3674">
                  <c:v>69.343000000000004</c:v>
                </c:pt>
                <c:pt idx="3675">
                  <c:v>69.385999999999981</c:v>
                </c:pt>
                <c:pt idx="3676">
                  <c:v>69.427000000000007</c:v>
                </c:pt>
                <c:pt idx="3677">
                  <c:v>69.427000000000007</c:v>
                </c:pt>
                <c:pt idx="3678">
                  <c:v>69.427000000000007</c:v>
                </c:pt>
                <c:pt idx="3679">
                  <c:v>69.427000000000007</c:v>
                </c:pt>
                <c:pt idx="3680">
                  <c:v>69.427000000000007</c:v>
                </c:pt>
                <c:pt idx="3681">
                  <c:v>69.427000000000007</c:v>
                </c:pt>
                <c:pt idx="3682">
                  <c:v>69.427000000000007</c:v>
                </c:pt>
                <c:pt idx="3683">
                  <c:v>69.385999999999981</c:v>
                </c:pt>
                <c:pt idx="3684">
                  <c:v>69.343000000000004</c:v>
                </c:pt>
                <c:pt idx="3685">
                  <c:v>69.343000000000004</c:v>
                </c:pt>
                <c:pt idx="3686">
                  <c:v>69.343000000000004</c:v>
                </c:pt>
                <c:pt idx="3687">
                  <c:v>69.343000000000004</c:v>
                </c:pt>
                <c:pt idx="3688">
                  <c:v>69.343000000000004</c:v>
                </c:pt>
                <c:pt idx="3689">
                  <c:v>69.343000000000004</c:v>
                </c:pt>
                <c:pt idx="3690">
                  <c:v>69.343000000000004</c:v>
                </c:pt>
                <c:pt idx="3691">
                  <c:v>69.385999999999981</c:v>
                </c:pt>
                <c:pt idx="3692">
                  <c:v>69.427000000000007</c:v>
                </c:pt>
                <c:pt idx="3693">
                  <c:v>69.427000000000007</c:v>
                </c:pt>
                <c:pt idx="3694">
                  <c:v>69.427000000000007</c:v>
                </c:pt>
                <c:pt idx="3695">
                  <c:v>69.427000000000007</c:v>
                </c:pt>
                <c:pt idx="3696">
                  <c:v>69.427000000000007</c:v>
                </c:pt>
                <c:pt idx="3697">
                  <c:v>69.427000000000007</c:v>
                </c:pt>
                <c:pt idx="3698">
                  <c:v>69.427000000000007</c:v>
                </c:pt>
                <c:pt idx="3699">
                  <c:v>69.427000000000007</c:v>
                </c:pt>
                <c:pt idx="3700">
                  <c:v>69.385999999999981</c:v>
                </c:pt>
                <c:pt idx="3701">
                  <c:v>69.385999999999981</c:v>
                </c:pt>
                <c:pt idx="3702">
                  <c:v>69.385999999999981</c:v>
                </c:pt>
                <c:pt idx="3703">
                  <c:v>69.343000000000004</c:v>
                </c:pt>
                <c:pt idx="3704">
                  <c:v>69.343000000000004</c:v>
                </c:pt>
                <c:pt idx="3705">
                  <c:v>69.343000000000004</c:v>
                </c:pt>
                <c:pt idx="3706">
                  <c:v>69.343000000000004</c:v>
                </c:pt>
                <c:pt idx="3707">
                  <c:v>69.343000000000004</c:v>
                </c:pt>
                <c:pt idx="3708">
                  <c:v>69.385999999999981</c:v>
                </c:pt>
                <c:pt idx="3709">
                  <c:v>69.385999999999981</c:v>
                </c:pt>
                <c:pt idx="3710">
                  <c:v>69.385999999999981</c:v>
                </c:pt>
                <c:pt idx="3711">
                  <c:v>69.385999999999981</c:v>
                </c:pt>
                <c:pt idx="3712">
                  <c:v>69.385999999999981</c:v>
                </c:pt>
                <c:pt idx="3713">
                  <c:v>69.385999999999981</c:v>
                </c:pt>
                <c:pt idx="3714">
                  <c:v>69.343000000000004</c:v>
                </c:pt>
                <c:pt idx="3715">
                  <c:v>69.343000000000004</c:v>
                </c:pt>
                <c:pt idx="3716">
                  <c:v>69.343000000000004</c:v>
                </c:pt>
                <c:pt idx="3717">
                  <c:v>69.343000000000004</c:v>
                </c:pt>
                <c:pt idx="3718">
                  <c:v>69.343000000000004</c:v>
                </c:pt>
                <c:pt idx="3719">
                  <c:v>69.3</c:v>
                </c:pt>
                <c:pt idx="3720">
                  <c:v>69.3</c:v>
                </c:pt>
                <c:pt idx="3721">
                  <c:v>69.3</c:v>
                </c:pt>
                <c:pt idx="3722">
                  <c:v>69.256</c:v>
                </c:pt>
                <c:pt idx="3723">
                  <c:v>69.256</c:v>
                </c:pt>
                <c:pt idx="3724">
                  <c:v>69.256</c:v>
                </c:pt>
                <c:pt idx="3725">
                  <c:v>69.256</c:v>
                </c:pt>
                <c:pt idx="3726">
                  <c:v>69.256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69.169999999999987</c:v>
                </c:pt>
                <c:pt idx="3731">
                  <c:v>69.169999999999987</c:v>
                </c:pt>
                <c:pt idx="3732">
                  <c:v>69.169999999999987</c:v>
                </c:pt>
                <c:pt idx="3733">
                  <c:v>69.169999999999987</c:v>
                </c:pt>
                <c:pt idx="3734">
                  <c:v>69.128999999999976</c:v>
                </c:pt>
                <c:pt idx="3735">
                  <c:v>69.128999999999976</c:v>
                </c:pt>
                <c:pt idx="3736">
                  <c:v>69.128999999999976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69.169999999999987</c:v>
                </c:pt>
                <c:pt idx="3741">
                  <c:v>69.169999999999987</c:v>
                </c:pt>
                <c:pt idx="3742">
                  <c:v>69.169999999999987</c:v>
                </c:pt>
                <c:pt idx="3743">
                  <c:v>69.169999999999987</c:v>
                </c:pt>
                <c:pt idx="3744">
                  <c:v>69.212999999999994</c:v>
                </c:pt>
                <c:pt idx="3745">
                  <c:v>69.212999999999994</c:v>
                </c:pt>
                <c:pt idx="3746">
                  <c:v>69.212999999999994</c:v>
                </c:pt>
                <c:pt idx="3747">
                  <c:v>69.212999999999994</c:v>
                </c:pt>
                <c:pt idx="3748">
                  <c:v>69.212999999999994</c:v>
                </c:pt>
                <c:pt idx="3749">
                  <c:v>69.169999999999987</c:v>
                </c:pt>
                <c:pt idx="3750">
                  <c:v>69.169999999999987</c:v>
                </c:pt>
                <c:pt idx="3751">
                  <c:v>69.169999999999987</c:v>
                </c:pt>
                <c:pt idx="3752">
                  <c:v>69.169999999999987</c:v>
                </c:pt>
                <c:pt idx="3753">
                  <c:v>69.169999999999987</c:v>
                </c:pt>
                <c:pt idx="3754">
                  <c:v>69.169999999999987</c:v>
                </c:pt>
                <c:pt idx="3755">
                  <c:v>69.212999999999994</c:v>
                </c:pt>
                <c:pt idx="3756">
                  <c:v>69.212999999999994</c:v>
                </c:pt>
                <c:pt idx="3757">
                  <c:v>69.212999999999994</c:v>
                </c:pt>
                <c:pt idx="3758">
                  <c:v>69.212999999999994</c:v>
                </c:pt>
                <c:pt idx="3759">
                  <c:v>69.212999999999994</c:v>
                </c:pt>
                <c:pt idx="3760">
                  <c:v>69.212999999999994</c:v>
                </c:pt>
                <c:pt idx="3761">
                  <c:v>69.212999999999994</c:v>
                </c:pt>
                <c:pt idx="3762">
                  <c:v>69.256</c:v>
                </c:pt>
                <c:pt idx="3763">
                  <c:v>69.212999999999994</c:v>
                </c:pt>
                <c:pt idx="3764">
                  <c:v>69.212999999999994</c:v>
                </c:pt>
                <c:pt idx="3765">
                  <c:v>69.212999999999994</c:v>
                </c:pt>
                <c:pt idx="3766">
                  <c:v>69.169999999999987</c:v>
                </c:pt>
                <c:pt idx="3767">
                  <c:v>69.169999999999987</c:v>
                </c:pt>
                <c:pt idx="3768">
                  <c:v>69.169999999999987</c:v>
                </c:pt>
                <c:pt idx="3769">
                  <c:v>69.169999999999987</c:v>
                </c:pt>
                <c:pt idx="3770">
                  <c:v>69.169999999999987</c:v>
                </c:pt>
                <c:pt idx="3771">
                  <c:v>69.169999999999987</c:v>
                </c:pt>
                <c:pt idx="3772">
                  <c:v>69.169999999999987</c:v>
                </c:pt>
                <c:pt idx="3773">
                  <c:v>69.169999999999987</c:v>
                </c:pt>
                <c:pt idx="3774">
                  <c:v>69.128999999999976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69.042000000000002</c:v>
                </c:pt>
                <c:pt idx="3778">
                  <c:v>69.042000000000002</c:v>
                </c:pt>
                <c:pt idx="3779">
                  <c:v>68.998999999999995</c:v>
                </c:pt>
                <c:pt idx="3780">
                  <c:v>68.998999999999995</c:v>
                </c:pt>
                <c:pt idx="3781">
                  <c:v>68.998999999999995</c:v>
                </c:pt>
                <c:pt idx="3782">
                  <c:v>68.998999999999995</c:v>
                </c:pt>
                <c:pt idx="3783">
                  <c:v>68.998999999999995</c:v>
                </c:pt>
                <c:pt idx="3784">
                  <c:v>68.998999999999995</c:v>
                </c:pt>
                <c:pt idx="3785">
                  <c:v>68.998999999999995</c:v>
                </c:pt>
                <c:pt idx="3786">
                  <c:v>68.998999999999995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68.998999999999995</c:v>
                </c:pt>
                <c:pt idx="3791">
                  <c:v>68.998999999999995</c:v>
                </c:pt>
                <c:pt idx="3792">
                  <c:v>68.998999999999995</c:v>
                </c:pt>
                <c:pt idx="3793">
                  <c:v>68.998999999999995</c:v>
                </c:pt>
                <c:pt idx="3794">
                  <c:v>68.998999999999995</c:v>
                </c:pt>
                <c:pt idx="3795">
                  <c:v>68.998999999999995</c:v>
                </c:pt>
                <c:pt idx="3796">
                  <c:v>68.998999999999995</c:v>
                </c:pt>
                <c:pt idx="3797">
                  <c:v>69.042000000000002</c:v>
                </c:pt>
                <c:pt idx="3798">
                  <c:v>69.084999999999994</c:v>
                </c:pt>
                <c:pt idx="3799">
                  <c:v>69.084999999999994</c:v>
                </c:pt>
                <c:pt idx="3800">
                  <c:v>69.084999999999994</c:v>
                </c:pt>
                <c:pt idx="3801">
                  <c:v>69.084999999999994</c:v>
                </c:pt>
                <c:pt idx="3802">
                  <c:v>69.084999999999994</c:v>
                </c:pt>
                <c:pt idx="3803">
                  <c:v>69.084999999999994</c:v>
                </c:pt>
                <c:pt idx="3804">
                  <c:v>69.128999999999976</c:v>
                </c:pt>
                <c:pt idx="3805">
                  <c:v>69.128999999999976</c:v>
                </c:pt>
                <c:pt idx="3806">
                  <c:v>69.169999999999987</c:v>
                </c:pt>
                <c:pt idx="3807">
                  <c:v>69.169999999999987</c:v>
                </c:pt>
                <c:pt idx="3808">
                  <c:v>69.169999999999987</c:v>
                </c:pt>
                <c:pt idx="3809">
                  <c:v>69.212999999999994</c:v>
                </c:pt>
                <c:pt idx="3810">
                  <c:v>69.256</c:v>
                </c:pt>
                <c:pt idx="3811">
                  <c:v>69.256</c:v>
                </c:pt>
                <c:pt idx="3812">
                  <c:v>69.256</c:v>
                </c:pt>
                <c:pt idx="3813">
                  <c:v>69.3</c:v>
                </c:pt>
                <c:pt idx="3814">
                  <c:v>69.3</c:v>
                </c:pt>
                <c:pt idx="3815">
                  <c:v>69.3</c:v>
                </c:pt>
                <c:pt idx="3816">
                  <c:v>69.343000000000004</c:v>
                </c:pt>
                <c:pt idx="3817">
                  <c:v>69.343000000000004</c:v>
                </c:pt>
                <c:pt idx="3818">
                  <c:v>69.343000000000004</c:v>
                </c:pt>
                <c:pt idx="3819">
                  <c:v>69.343000000000004</c:v>
                </c:pt>
                <c:pt idx="3820">
                  <c:v>69.343000000000004</c:v>
                </c:pt>
                <c:pt idx="3821">
                  <c:v>69.343000000000004</c:v>
                </c:pt>
                <c:pt idx="3822">
                  <c:v>69.385999999999981</c:v>
                </c:pt>
                <c:pt idx="3823">
                  <c:v>69.385999999999981</c:v>
                </c:pt>
                <c:pt idx="3824">
                  <c:v>69.427000000000007</c:v>
                </c:pt>
                <c:pt idx="3825">
                  <c:v>69.427000000000007</c:v>
                </c:pt>
                <c:pt idx="3826">
                  <c:v>69.427000000000007</c:v>
                </c:pt>
                <c:pt idx="3827">
                  <c:v>69.471000000000004</c:v>
                </c:pt>
                <c:pt idx="3828">
                  <c:v>69.513999999999996</c:v>
                </c:pt>
                <c:pt idx="3829">
                  <c:v>69.513999999999996</c:v>
                </c:pt>
                <c:pt idx="3830">
                  <c:v>69.557000000000002</c:v>
                </c:pt>
                <c:pt idx="3831">
                  <c:v>69.599999999999994</c:v>
                </c:pt>
                <c:pt idx="3832">
                  <c:v>69.599999999999994</c:v>
                </c:pt>
                <c:pt idx="3833">
                  <c:v>69.599999999999994</c:v>
                </c:pt>
                <c:pt idx="3834">
                  <c:v>69.599999999999994</c:v>
                </c:pt>
                <c:pt idx="3835">
                  <c:v>69.599999999999994</c:v>
                </c:pt>
                <c:pt idx="3836">
                  <c:v>69.599999999999994</c:v>
                </c:pt>
                <c:pt idx="3837">
                  <c:v>69.599999999999994</c:v>
                </c:pt>
                <c:pt idx="3838">
                  <c:v>69.599999999999994</c:v>
                </c:pt>
                <c:pt idx="3839">
                  <c:v>69.599999999999994</c:v>
                </c:pt>
                <c:pt idx="3840">
                  <c:v>69.599999999999994</c:v>
                </c:pt>
                <c:pt idx="3841">
                  <c:v>69.599999999999994</c:v>
                </c:pt>
                <c:pt idx="3842">
                  <c:v>69.599999999999994</c:v>
                </c:pt>
                <c:pt idx="3843">
                  <c:v>69.643000000000001</c:v>
                </c:pt>
                <c:pt idx="3844">
                  <c:v>69.643000000000001</c:v>
                </c:pt>
                <c:pt idx="3845">
                  <c:v>69.599999999999994</c:v>
                </c:pt>
                <c:pt idx="3846">
                  <c:v>69.599999999999994</c:v>
                </c:pt>
                <c:pt idx="3847">
                  <c:v>69.599999999999994</c:v>
                </c:pt>
                <c:pt idx="3848">
                  <c:v>69.557000000000002</c:v>
                </c:pt>
                <c:pt idx="3849">
                  <c:v>69.513999999999996</c:v>
                </c:pt>
                <c:pt idx="3850">
                  <c:v>69.513999999999996</c:v>
                </c:pt>
                <c:pt idx="3851">
                  <c:v>69.471000000000004</c:v>
                </c:pt>
                <c:pt idx="3852">
                  <c:v>69.427000000000007</c:v>
                </c:pt>
                <c:pt idx="3853">
                  <c:v>69.427000000000007</c:v>
                </c:pt>
                <c:pt idx="3854">
                  <c:v>69.427000000000007</c:v>
                </c:pt>
                <c:pt idx="3855">
                  <c:v>69.427000000000007</c:v>
                </c:pt>
                <c:pt idx="3856">
                  <c:v>69.385999999999981</c:v>
                </c:pt>
                <c:pt idx="3857">
                  <c:v>69.385999999999981</c:v>
                </c:pt>
                <c:pt idx="3858">
                  <c:v>69.385999999999981</c:v>
                </c:pt>
                <c:pt idx="3859">
                  <c:v>69.343000000000004</c:v>
                </c:pt>
                <c:pt idx="3860">
                  <c:v>69.343000000000004</c:v>
                </c:pt>
                <c:pt idx="3861">
                  <c:v>69.343000000000004</c:v>
                </c:pt>
                <c:pt idx="3862">
                  <c:v>69.343000000000004</c:v>
                </c:pt>
                <c:pt idx="3863">
                  <c:v>69.343000000000004</c:v>
                </c:pt>
                <c:pt idx="3864">
                  <c:v>69.343000000000004</c:v>
                </c:pt>
                <c:pt idx="3865">
                  <c:v>69.385999999999981</c:v>
                </c:pt>
                <c:pt idx="3866">
                  <c:v>69.385999999999981</c:v>
                </c:pt>
                <c:pt idx="3867">
                  <c:v>69.385999999999981</c:v>
                </c:pt>
                <c:pt idx="3868">
                  <c:v>69.385999999999981</c:v>
                </c:pt>
                <c:pt idx="3869">
                  <c:v>69.427000000000007</c:v>
                </c:pt>
                <c:pt idx="3870">
                  <c:v>69.427000000000007</c:v>
                </c:pt>
                <c:pt idx="3871">
                  <c:v>69.427000000000007</c:v>
                </c:pt>
                <c:pt idx="3872">
                  <c:v>69.427000000000007</c:v>
                </c:pt>
                <c:pt idx="3873">
                  <c:v>69.427000000000007</c:v>
                </c:pt>
                <c:pt idx="3874">
                  <c:v>69.427000000000007</c:v>
                </c:pt>
                <c:pt idx="3875">
                  <c:v>69.427000000000007</c:v>
                </c:pt>
                <c:pt idx="3876">
                  <c:v>69.427000000000007</c:v>
                </c:pt>
                <c:pt idx="3877">
                  <c:v>69.427000000000007</c:v>
                </c:pt>
                <c:pt idx="3878">
                  <c:v>69.427000000000007</c:v>
                </c:pt>
                <c:pt idx="3879">
                  <c:v>69.427000000000007</c:v>
                </c:pt>
                <c:pt idx="3880">
                  <c:v>69.427000000000007</c:v>
                </c:pt>
                <c:pt idx="3881">
                  <c:v>69.427000000000007</c:v>
                </c:pt>
                <c:pt idx="3882">
                  <c:v>69.427000000000007</c:v>
                </c:pt>
                <c:pt idx="3883">
                  <c:v>69.427000000000007</c:v>
                </c:pt>
                <c:pt idx="3884">
                  <c:v>69.471000000000004</c:v>
                </c:pt>
                <c:pt idx="3885">
                  <c:v>69.471000000000004</c:v>
                </c:pt>
                <c:pt idx="3886">
                  <c:v>69.471000000000004</c:v>
                </c:pt>
                <c:pt idx="3887">
                  <c:v>69.471000000000004</c:v>
                </c:pt>
                <c:pt idx="3888">
                  <c:v>69.471000000000004</c:v>
                </c:pt>
                <c:pt idx="3889">
                  <c:v>69.513999999999996</c:v>
                </c:pt>
                <c:pt idx="3890">
                  <c:v>69.513999999999996</c:v>
                </c:pt>
                <c:pt idx="3891">
                  <c:v>69.513999999999996</c:v>
                </c:pt>
                <c:pt idx="3892">
                  <c:v>69.513999999999996</c:v>
                </c:pt>
                <c:pt idx="3893">
                  <c:v>69.513999999999996</c:v>
                </c:pt>
                <c:pt idx="3894">
                  <c:v>69.513999999999996</c:v>
                </c:pt>
                <c:pt idx="3895">
                  <c:v>69.557000000000002</c:v>
                </c:pt>
                <c:pt idx="3896">
                  <c:v>69.557000000000002</c:v>
                </c:pt>
                <c:pt idx="3897">
                  <c:v>69.557000000000002</c:v>
                </c:pt>
                <c:pt idx="3898">
                  <c:v>69.599999999999994</c:v>
                </c:pt>
                <c:pt idx="3899">
                  <c:v>69.599999999999994</c:v>
                </c:pt>
                <c:pt idx="3900">
                  <c:v>69.599999999999994</c:v>
                </c:pt>
                <c:pt idx="3901">
                  <c:v>69.599999999999994</c:v>
                </c:pt>
                <c:pt idx="3902">
                  <c:v>69.599999999999994</c:v>
                </c:pt>
                <c:pt idx="3903">
                  <c:v>69.599999999999994</c:v>
                </c:pt>
                <c:pt idx="3904">
                  <c:v>69.599999999999994</c:v>
                </c:pt>
                <c:pt idx="3905">
                  <c:v>69.599999999999994</c:v>
                </c:pt>
                <c:pt idx="3906">
                  <c:v>69.599999999999994</c:v>
                </c:pt>
                <c:pt idx="3907">
                  <c:v>69.599999999999994</c:v>
                </c:pt>
                <c:pt idx="3908">
                  <c:v>69.557000000000002</c:v>
                </c:pt>
                <c:pt idx="3909">
                  <c:v>69.557000000000002</c:v>
                </c:pt>
                <c:pt idx="3910">
                  <c:v>69.513999999999996</c:v>
                </c:pt>
                <c:pt idx="3911">
                  <c:v>69.513999999999996</c:v>
                </c:pt>
                <c:pt idx="3912">
                  <c:v>69.513999999999996</c:v>
                </c:pt>
                <c:pt idx="3913">
                  <c:v>69.471000000000004</c:v>
                </c:pt>
                <c:pt idx="3914">
                  <c:v>69.471000000000004</c:v>
                </c:pt>
                <c:pt idx="3915">
                  <c:v>69.513999999999996</c:v>
                </c:pt>
                <c:pt idx="3916">
                  <c:v>69.513999999999996</c:v>
                </c:pt>
                <c:pt idx="3917">
                  <c:v>69.557000000000002</c:v>
                </c:pt>
                <c:pt idx="3918">
                  <c:v>69.599999999999994</c:v>
                </c:pt>
                <c:pt idx="3919">
                  <c:v>69.643000000000001</c:v>
                </c:pt>
                <c:pt idx="3920">
                  <c:v>69.685000000000002</c:v>
                </c:pt>
                <c:pt idx="3921">
                  <c:v>69.685000000000002</c:v>
                </c:pt>
                <c:pt idx="3922">
                  <c:v>69.685000000000002</c:v>
                </c:pt>
                <c:pt idx="3923">
                  <c:v>69.685000000000002</c:v>
                </c:pt>
                <c:pt idx="3924">
                  <c:v>69.727999999999994</c:v>
                </c:pt>
                <c:pt idx="3925">
                  <c:v>69.771000000000001</c:v>
                </c:pt>
                <c:pt idx="3926">
                  <c:v>69.771000000000001</c:v>
                </c:pt>
                <c:pt idx="3927">
                  <c:v>69.771000000000001</c:v>
                </c:pt>
                <c:pt idx="3928">
                  <c:v>69.813999999999993</c:v>
                </c:pt>
                <c:pt idx="3929">
                  <c:v>69.85799999999999</c:v>
                </c:pt>
                <c:pt idx="3930">
                  <c:v>69.85799999999999</c:v>
                </c:pt>
                <c:pt idx="3931">
                  <c:v>69.85799999999999</c:v>
                </c:pt>
                <c:pt idx="3932">
                  <c:v>69.85799999999999</c:v>
                </c:pt>
                <c:pt idx="3933">
                  <c:v>69.85799999999999</c:v>
                </c:pt>
                <c:pt idx="3934">
                  <c:v>69.85799999999999</c:v>
                </c:pt>
                <c:pt idx="3935">
                  <c:v>69.813999999999993</c:v>
                </c:pt>
                <c:pt idx="3936">
                  <c:v>69.813999999999993</c:v>
                </c:pt>
                <c:pt idx="3937">
                  <c:v>69.85799999999999</c:v>
                </c:pt>
                <c:pt idx="3938">
                  <c:v>69.85799999999999</c:v>
                </c:pt>
                <c:pt idx="3939">
                  <c:v>69.85799999999999</c:v>
                </c:pt>
                <c:pt idx="3940">
                  <c:v>69.85799999999999</c:v>
                </c:pt>
                <c:pt idx="3941">
                  <c:v>69.85799999999999</c:v>
                </c:pt>
                <c:pt idx="3942">
                  <c:v>69.85799999999999</c:v>
                </c:pt>
                <c:pt idx="3943">
                  <c:v>69.85799999999999</c:v>
                </c:pt>
                <c:pt idx="3944">
                  <c:v>69.85799999999999</c:v>
                </c:pt>
                <c:pt idx="3945">
                  <c:v>69.85799999999999</c:v>
                </c:pt>
                <c:pt idx="3946">
                  <c:v>69.85799999999999</c:v>
                </c:pt>
                <c:pt idx="3947">
                  <c:v>69.85799999999999</c:v>
                </c:pt>
                <c:pt idx="3948">
                  <c:v>69.813999999999993</c:v>
                </c:pt>
                <c:pt idx="3949">
                  <c:v>69.813999999999993</c:v>
                </c:pt>
                <c:pt idx="3950">
                  <c:v>69.813999999999993</c:v>
                </c:pt>
                <c:pt idx="3951">
                  <c:v>69.813999999999993</c:v>
                </c:pt>
                <c:pt idx="3952">
                  <c:v>69.771000000000001</c:v>
                </c:pt>
                <c:pt idx="3953">
                  <c:v>69.771000000000001</c:v>
                </c:pt>
                <c:pt idx="3954">
                  <c:v>69.813999999999993</c:v>
                </c:pt>
                <c:pt idx="3955">
                  <c:v>69.813999999999993</c:v>
                </c:pt>
                <c:pt idx="3956">
                  <c:v>69.85799999999999</c:v>
                </c:pt>
                <c:pt idx="3957">
                  <c:v>69.85799999999999</c:v>
                </c:pt>
                <c:pt idx="3958">
                  <c:v>69.85799999999999</c:v>
                </c:pt>
                <c:pt idx="3959">
                  <c:v>69.85799999999999</c:v>
                </c:pt>
                <c:pt idx="3960">
                  <c:v>69.85799999999999</c:v>
                </c:pt>
                <c:pt idx="3961">
                  <c:v>69.813999999999993</c:v>
                </c:pt>
                <c:pt idx="3962">
                  <c:v>69.771000000000001</c:v>
                </c:pt>
                <c:pt idx="3963">
                  <c:v>69.727999999999994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69.599999999999994</c:v>
                </c:pt>
                <c:pt idx="3969">
                  <c:v>69.599999999999994</c:v>
                </c:pt>
                <c:pt idx="3970">
                  <c:v>69.599999999999994</c:v>
                </c:pt>
                <c:pt idx="3971">
                  <c:v>69.643000000000001</c:v>
                </c:pt>
                <c:pt idx="3972">
                  <c:v>69.643000000000001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69.727999999999994</c:v>
                </c:pt>
                <c:pt idx="3976">
                  <c:v>69.771000000000001</c:v>
                </c:pt>
                <c:pt idx="3977">
                  <c:v>69.771000000000001</c:v>
                </c:pt>
                <c:pt idx="3978">
                  <c:v>69.771000000000001</c:v>
                </c:pt>
                <c:pt idx="3979">
                  <c:v>69.771000000000001</c:v>
                </c:pt>
                <c:pt idx="3980">
                  <c:v>69.813999999999993</c:v>
                </c:pt>
                <c:pt idx="3981">
                  <c:v>69.813999999999993</c:v>
                </c:pt>
                <c:pt idx="3982">
                  <c:v>69.813999999999993</c:v>
                </c:pt>
                <c:pt idx="3983">
                  <c:v>69.813999999999993</c:v>
                </c:pt>
                <c:pt idx="3984">
                  <c:v>69.85799999999999</c:v>
                </c:pt>
                <c:pt idx="3985">
                  <c:v>69.85799999999999</c:v>
                </c:pt>
                <c:pt idx="3986">
                  <c:v>69.900999999999996</c:v>
                </c:pt>
                <c:pt idx="3987">
                  <c:v>69.900999999999996</c:v>
                </c:pt>
                <c:pt idx="3988">
                  <c:v>69.900999999999996</c:v>
                </c:pt>
                <c:pt idx="3989">
                  <c:v>69.942000000000007</c:v>
                </c:pt>
                <c:pt idx="3990">
                  <c:v>69.942000000000007</c:v>
                </c:pt>
                <c:pt idx="3991">
                  <c:v>69.942000000000007</c:v>
                </c:pt>
                <c:pt idx="3992">
                  <c:v>69.942000000000007</c:v>
                </c:pt>
                <c:pt idx="3993">
                  <c:v>69.942000000000007</c:v>
                </c:pt>
                <c:pt idx="3994">
                  <c:v>69.942000000000007</c:v>
                </c:pt>
                <c:pt idx="3995">
                  <c:v>69.942000000000007</c:v>
                </c:pt>
                <c:pt idx="3996">
                  <c:v>69.985000000000014</c:v>
                </c:pt>
                <c:pt idx="3997">
                  <c:v>69.985000000000014</c:v>
                </c:pt>
                <c:pt idx="3998">
                  <c:v>69.985000000000014</c:v>
                </c:pt>
                <c:pt idx="3999">
                  <c:v>69.985000000000014</c:v>
                </c:pt>
                <c:pt idx="4000">
                  <c:v>69.942000000000007</c:v>
                </c:pt>
                <c:pt idx="4001">
                  <c:v>69.942000000000007</c:v>
                </c:pt>
                <c:pt idx="4002">
                  <c:v>69.942000000000007</c:v>
                </c:pt>
                <c:pt idx="4003">
                  <c:v>69.900999999999996</c:v>
                </c:pt>
                <c:pt idx="4004">
                  <c:v>69.900999999999996</c:v>
                </c:pt>
                <c:pt idx="4005">
                  <c:v>69.900999999999996</c:v>
                </c:pt>
                <c:pt idx="4006">
                  <c:v>69.900999999999996</c:v>
                </c:pt>
                <c:pt idx="4007">
                  <c:v>69.900999999999996</c:v>
                </c:pt>
                <c:pt idx="4008">
                  <c:v>69.900999999999996</c:v>
                </c:pt>
                <c:pt idx="4009">
                  <c:v>69.900999999999996</c:v>
                </c:pt>
                <c:pt idx="4010">
                  <c:v>69.942000000000007</c:v>
                </c:pt>
                <c:pt idx="4011">
                  <c:v>69.900999999999996</c:v>
                </c:pt>
                <c:pt idx="4012">
                  <c:v>69.900999999999996</c:v>
                </c:pt>
                <c:pt idx="4013">
                  <c:v>69.900999999999996</c:v>
                </c:pt>
                <c:pt idx="4014">
                  <c:v>69.900999999999996</c:v>
                </c:pt>
                <c:pt idx="4015">
                  <c:v>69.900999999999996</c:v>
                </c:pt>
                <c:pt idx="4016">
                  <c:v>69.900999999999996</c:v>
                </c:pt>
                <c:pt idx="4017">
                  <c:v>69.900999999999996</c:v>
                </c:pt>
                <c:pt idx="4018">
                  <c:v>69.942000000000007</c:v>
                </c:pt>
                <c:pt idx="4019">
                  <c:v>69.942000000000007</c:v>
                </c:pt>
                <c:pt idx="4020">
                  <c:v>69.942000000000007</c:v>
                </c:pt>
                <c:pt idx="4021">
                  <c:v>69.942000000000007</c:v>
                </c:pt>
                <c:pt idx="4022">
                  <c:v>69.985000000000014</c:v>
                </c:pt>
                <c:pt idx="4023">
                  <c:v>70.028999999999982</c:v>
                </c:pt>
                <c:pt idx="4024">
                  <c:v>70.028999999999982</c:v>
                </c:pt>
                <c:pt idx="4025">
                  <c:v>70.028999999999982</c:v>
                </c:pt>
                <c:pt idx="4026">
                  <c:v>70.114999999999995</c:v>
                </c:pt>
                <c:pt idx="4027">
                  <c:v>70.157999999999987</c:v>
                </c:pt>
                <c:pt idx="4028">
                  <c:v>70.200999999999993</c:v>
                </c:pt>
                <c:pt idx="4029">
                  <c:v>70.242999999999995</c:v>
                </c:pt>
                <c:pt idx="4030">
                  <c:v>70.286000000000001</c:v>
                </c:pt>
                <c:pt idx="4031">
                  <c:v>70.371999999999986</c:v>
                </c:pt>
                <c:pt idx="4032">
                  <c:v>70.415999999999997</c:v>
                </c:pt>
                <c:pt idx="4033">
                  <c:v>70.459000000000003</c:v>
                </c:pt>
                <c:pt idx="4034">
                  <c:v>70.501999999999995</c:v>
                </c:pt>
                <c:pt idx="4035">
                  <c:v>70.543000000000006</c:v>
                </c:pt>
                <c:pt idx="4036">
                  <c:v>70.587000000000003</c:v>
                </c:pt>
                <c:pt idx="4037">
                  <c:v>70.63</c:v>
                </c:pt>
                <c:pt idx="4038">
                  <c:v>70.715999999999994</c:v>
                </c:pt>
                <c:pt idx="4039">
                  <c:v>70.759</c:v>
                </c:pt>
                <c:pt idx="4040">
                  <c:v>70.802999999999983</c:v>
                </c:pt>
                <c:pt idx="4041">
                  <c:v>70.887</c:v>
                </c:pt>
                <c:pt idx="4042">
                  <c:v>70.974000000000004</c:v>
                </c:pt>
                <c:pt idx="4043">
                  <c:v>71.016999999999996</c:v>
                </c:pt>
                <c:pt idx="4044">
                  <c:v>71.10299999999998</c:v>
                </c:pt>
                <c:pt idx="4045">
                  <c:v>71.146000000000001</c:v>
                </c:pt>
                <c:pt idx="4046">
                  <c:v>71.19</c:v>
                </c:pt>
                <c:pt idx="4047">
                  <c:v>71.230999999999995</c:v>
                </c:pt>
                <c:pt idx="4048">
                  <c:v>71.274000000000001</c:v>
                </c:pt>
                <c:pt idx="4049">
                  <c:v>71.316999999999993</c:v>
                </c:pt>
                <c:pt idx="4050">
                  <c:v>71.316999999999993</c:v>
                </c:pt>
                <c:pt idx="4051">
                  <c:v>71.316999999999993</c:v>
                </c:pt>
                <c:pt idx="4052">
                  <c:v>71.316999999999993</c:v>
                </c:pt>
                <c:pt idx="4053">
                  <c:v>71.316999999999993</c:v>
                </c:pt>
                <c:pt idx="4054">
                  <c:v>71.274000000000001</c:v>
                </c:pt>
                <c:pt idx="4055">
                  <c:v>71.230999999999995</c:v>
                </c:pt>
                <c:pt idx="4056">
                  <c:v>71.230999999999995</c:v>
                </c:pt>
                <c:pt idx="4057">
                  <c:v>71.19</c:v>
                </c:pt>
                <c:pt idx="4058">
                  <c:v>71.146000000000001</c:v>
                </c:pt>
                <c:pt idx="4059">
                  <c:v>71.146000000000001</c:v>
                </c:pt>
                <c:pt idx="4060">
                  <c:v>71.10299999999998</c:v>
                </c:pt>
                <c:pt idx="4061">
                  <c:v>71.10299999999998</c:v>
                </c:pt>
                <c:pt idx="4062">
                  <c:v>71.10299999999998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71.19</c:v>
                </c:pt>
                <c:pt idx="4068">
                  <c:v>71.19</c:v>
                </c:pt>
                <c:pt idx="4069">
                  <c:v>71.230999999999995</c:v>
                </c:pt>
                <c:pt idx="4070">
                  <c:v>71.230999999999995</c:v>
                </c:pt>
                <c:pt idx="4071">
                  <c:v>71.19</c:v>
                </c:pt>
                <c:pt idx="4072">
                  <c:v>71.19</c:v>
                </c:pt>
                <c:pt idx="4073">
                  <c:v>71.146000000000001</c:v>
                </c:pt>
                <c:pt idx="4074">
                  <c:v>71.146000000000001</c:v>
                </c:pt>
                <c:pt idx="4075">
                  <c:v>71.146000000000001</c:v>
                </c:pt>
                <c:pt idx="4076">
                  <c:v>71.146000000000001</c:v>
                </c:pt>
                <c:pt idx="4077">
                  <c:v>71.146000000000001</c:v>
                </c:pt>
                <c:pt idx="4078">
                  <c:v>71.146000000000001</c:v>
                </c:pt>
                <c:pt idx="4079">
                  <c:v>71.19</c:v>
                </c:pt>
                <c:pt idx="4080">
                  <c:v>71.19</c:v>
                </c:pt>
                <c:pt idx="4081">
                  <c:v>71.230999999999995</c:v>
                </c:pt>
                <c:pt idx="4082">
                  <c:v>71.230999999999995</c:v>
                </c:pt>
                <c:pt idx="4083">
                  <c:v>71.230999999999995</c:v>
                </c:pt>
                <c:pt idx="4084">
                  <c:v>71.230999999999995</c:v>
                </c:pt>
                <c:pt idx="4085">
                  <c:v>71.230999999999995</c:v>
                </c:pt>
                <c:pt idx="4086">
                  <c:v>71.274000000000001</c:v>
                </c:pt>
                <c:pt idx="4087">
                  <c:v>71.274000000000001</c:v>
                </c:pt>
                <c:pt idx="4088">
                  <c:v>71.274000000000001</c:v>
                </c:pt>
                <c:pt idx="4089">
                  <c:v>71.274000000000001</c:v>
                </c:pt>
                <c:pt idx="4090">
                  <c:v>71.230999999999995</c:v>
                </c:pt>
                <c:pt idx="4091">
                  <c:v>71.230999999999995</c:v>
                </c:pt>
                <c:pt idx="4092">
                  <c:v>71.230999999999995</c:v>
                </c:pt>
                <c:pt idx="4093">
                  <c:v>71.19</c:v>
                </c:pt>
                <c:pt idx="4094">
                  <c:v>71.146000000000001</c:v>
                </c:pt>
                <c:pt idx="4095">
                  <c:v>71.146000000000001</c:v>
                </c:pt>
                <c:pt idx="4096">
                  <c:v>71.10299999999998</c:v>
                </c:pt>
                <c:pt idx="4097">
                  <c:v>71.06</c:v>
                </c:pt>
                <c:pt idx="4098">
                  <c:v>71.016999999999996</c:v>
                </c:pt>
                <c:pt idx="4099">
                  <c:v>71.016999999999996</c:v>
                </c:pt>
                <c:pt idx="4100">
                  <c:v>70.974000000000004</c:v>
                </c:pt>
                <c:pt idx="4101">
                  <c:v>70.974000000000004</c:v>
                </c:pt>
                <c:pt idx="4102">
                  <c:v>70.930000000000007</c:v>
                </c:pt>
                <c:pt idx="4103">
                  <c:v>70.930000000000007</c:v>
                </c:pt>
                <c:pt idx="4104">
                  <c:v>70.930000000000007</c:v>
                </c:pt>
                <c:pt idx="4105">
                  <c:v>70.930000000000007</c:v>
                </c:pt>
                <c:pt idx="4106">
                  <c:v>70.930000000000007</c:v>
                </c:pt>
                <c:pt idx="4107">
                  <c:v>70.974000000000004</c:v>
                </c:pt>
                <c:pt idx="4108">
                  <c:v>70.974000000000004</c:v>
                </c:pt>
                <c:pt idx="4109">
                  <c:v>71.016999999999996</c:v>
                </c:pt>
                <c:pt idx="4110">
                  <c:v>71.06</c:v>
                </c:pt>
                <c:pt idx="4111">
                  <c:v>71.10299999999998</c:v>
                </c:pt>
                <c:pt idx="4112">
                  <c:v>71.146000000000001</c:v>
                </c:pt>
                <c:pt idx="4113">
                  <c:v>71.146000000000001</c:v>
                </c:pt>
                <c:pt idx="4114">
                  <c:v>71.19</c:v>
                </c:pt>
                <c:pt idx="4115">
                  <c:v>71.19</c:v>
                </c:pt>
                <c:pt idx="4116">
                  <c:v>71.146000000000001</c:v>
                </c:pt>
                <c:pt idx="4117">
                  <c:v>71.146000000000001</c:v>
                </c:pt>
                <c:pt idx="4118">
                  <c:v>71.10299999999998</c:v>
                </c:pt>
                <c:pt idx="4119">
                  <c:v>71.10299999999998</c:v>
                </c:pt>
                <c:pt idx="4120">
                  <c:v>71.06</c:v>
                </c:pt>
                <c:pt idx="4121">
                  <c:v>71.06</c:v>
                </c:pt>
                <c:pt idx="4122">
                  <c:v>71.016999999999996</c:v>
                </c:pt>
                <c:pt idx="4123">
                  <c:v>70.974000000000004</c:v>
                </c:pt>
                <c:pt idx="4124">
                  <c:v>70.974000000000004</c:v>
                </c:pt>
                <c:pt idx="4125">
                  <c:v>70.930000000000007</c:v>
                </c:pt>
                <c:pt idx="4126">
                  <c:v>70.887</c:v>
                </c:pt>
                <c:pt idx="4127">
                  <c:v>70.846000000000004</c:v>
                </c:pt>
                <c:pt idx="4128">
                  <c:v>70.802999999999983</c:v>
                </c:pt>
                <c:pt idx="4129">
                  <c:v>70.802999999999983</c:v>
                </c:pt>
                <c:pt idx="4130">
                  <c:v>70.802999999999983</c:v>
                </c:pt>
                <c:pt idx="4131">
                  <c:v>70.802999999999983</c:v>
                </c:pt>
                <c:pt idx="4132">
                  <c:v>70.802999999999983</c:v>
                </c:pt>
                <c:pt idx="4133">
                  <c:v>70.802999999999983</c:v>
                </c:pt>
                <c:pt idx="4134">
                  <c:v>70.846000000000004</c:v>
                </c:pt>
                <c:pt idx="4135">
                  <c:v>70.887</c:v>
                </c:pt>
                <c:pt idx="4136">
                  <c:v>70.887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70.887</c:v>
                </c:pt>
                <c:pt idx="4140">
                  <c:v>70.846000000000004</c:v>
                </c:pt>
                <c:pt idx="4141">
                  <c:v>70.846000000000004</c:v>
                </c:pt>
                <c:pt idx="4142">
                  <c:v>70.802999999999983</c:v>
                </c:pt>
                <c:pt idx="4143">
                  <c:v>70.802999999999983</c:v>
                </c:pt>
                <c:pt idx="4144">
                  <c:v>70.759</c:v>
                </c:pt>
                <c:pt idx="4145">
                  <c:v>70.715999999999994</c:v>
                </c:pt>
                <c:pt idx="4146">
                  <c:v>70.715999999999994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70.63</c:v>
                </c:pt>
                <c:pt idx="4150">
                  <c:v>70.63</c:v>
                </c:pt>
                <c:pt idx="4151">
                  <c:v>70.63</c:v>
                </c:pt>
                <c:pt idx="4152">
                  <c:v>70.63</c:v>
                </c:pt>
                <c:pt idx="4153">
                  <c:v>70.63</c:v>
                </c:pt>
                <c:pt idx="4154">
                  <c:v>70.63</c:v>
                </c:pt>
                <c:pt idx="4155">
                  <c:v>70.63</c:v>
                </c:pt>
                <c:pt idx="4156">
                  <c:v>70.63</c:v>
                </c:pt>
                <c:pt idx="4157">
                  <c:v>70.63</c:v>
                </c:pt>
                <c:pt idx="4158">
                  <c:v>70.63</c:v>
                </c:pt>
                <c:pt idx="4159">
                  <c:v>70.63</c:v>
                </c:pt>
                <c:pt idx="4160">
                  <c:v>70.63</c:v>
                </c:pt>
                <c:pt idx="4161">
                  <c:v>70.672999999999988</c:v>
                </c:pt>
                <c:pt idx="4162">
                  <c:v>70.672999999999988</c:v>
                </c:pt>
                <c:pt idx="4163">
                  <c:v>70.715999999999994</c:v>
                </c:pt>
                <c:pt idx="4164">
                  <c:v>70.715999999999994</c:v>
                </c:pt>
                <c:pt idx="4165">
                  <c:v>70.715999999999994</c:v>
                </c:pt>
                <c:pt idx="4166">
                  <c:v>70.715999999999994</c:v>
                </c:pt>
                <c:pt idx="4167">
                  <c:v>70.715999999999994</c:v>
                </c:pt>
                <c:pt idx="4168">
                  <c:v>70.715999999999994</c:v>
                </c:pt>
                <c:pt idx="4169">
                  <c:v>70.715999999999994</c:v>
                </c:pt>
                <c:pt idx="4170">
                  <c:v>70.715999999999994</c:v>
                </c:pt>
                <c:pt idx="4171">
                  <c:v>70.715999999999994</c:v>
                </c:pt>
                <c:pt idx="4172">
                  <c:v>70.715999999999994</c:v>
                </c:pt>
                <c:pt idx="4173">
                  <c:v>70.759</c:v>
                </c:pt>
                <c:pt idx="4174">
                  <c:v>70.802999999999983</c:v>
                </c:pt>
                <c:pt idx="4175">
                  <c:v>70.802999999999983</c:v>
                </c:pt>
                <c:pt idx="4176">
                  <c:v>70.802999999999983</c:v>
                </c:pt>
                <c:pt idx="4177">
                  <c:v>70.802999999999983</c:v>
                </c:pt>
                <c:pt idx="4178">
                  <c:v>70.759</c:v>
                </c:pt>
                <c:pt idx="4179">
                  <c:v>70.759</c:v>
                </c:pt>
                <c:pt idx="4180">
                  <c:v>70.759</c:v>
                </c:pt>
                <c:pt idx="4181">
                  <c:v>70.715999999999994</c:v>
                </c:pt>
                <c:pt idx="4182">
                  <c:v>70.715999999999994</c:v>
                </c:pt>
                <c:pt idx="4183">
                  <c:v>70.715999999999994</c:v>
                </c:pt>
                <c:pt idx="4184">
                  <c:v>70.715999999999994</c:v>
                </c:pt>
                <c:pt idx="4185">
                  <c:v>70.672999999999988</c:v>
                </c:pt>
                <c:pt idx="4186">
                  <c:v>70.715999999999994</c:v>
                </c:pt>
                <c:pt idx="4187">
                  <c:v>70.715999999999994</c:v>
                </c:pt>
                <c:pt idx="4188">
                  <c:v>70.715999999999994</c:v>
                </c:pt>
                <c:pt idx="4189">
                  <c:v>70.715999999999994</c:v>
                </c:pt>
                <c:pt idx="4190">
                  <c:v>70.715999999999994</c:v>
                </c:pt>
                <c:pt idx="4191">
                  <c:v>70.715999999999994</c:v>
                </c:pt>
                <c:pt idx="4192">
                  <c:v>70.715999999999994</c:v>
                </c:pt>
                <c:pt idx="4193">
                  <c:v>70.715999999999994</c:v>
                </c:pt>
                <c:pt idx="4194">
                  <c:v>70.715999999999994</c:v>
                </c:pt>
                <c:pt idx="4195">
                  <c:v>70.715999999999994</c:v>
                </c:pt>
                <c:pt idx="4196">
                  <c:v>70.715999999999994</c:v>
                </c:pt>
                <c:pt idx="4197">
                  <c:v>70.715999999999994</c:v>
                </c:pt>
                <c:pt idx="4198">
                  <c:v>70.715999999999994</c:v>
                </c:pt>
                <c:pt idx="4199">
                  <c:v>70.672999999999988</c:v>
                </c:pt>
                <c:pt idx="4200">
                  <c:v>70.672999999999988</c:v>
                </c:pt>
                <c:pt idx="4201">
                  <c:v>70.63</c:v>
                </c:pt>
                <c:pt idx="4202">
                  <c:v>70.587000000000003</c:v>
                </c:pt>
                <c:pt idx="4203">
                  <c:v>70.543000000000006</c:v>
                </c:pt>
                <c:pt idx="4204">
                  <c:v>70.543000000000006</c:v>
                </c:pt>
                <c:pt idx="4205">
                  <c:v>70.501999999999995</c:v>
                </c:pt>
                <c:pt idx="4206">
                  <c:v>70.459000000000003</c:v>
                </c:pt>
                <c:pt idx="4207">
                  <c:v>70.459000000000003</c:v>
                </c:pt>
                <c:pt idx="4208">
                  <c:v>70.459000000000003</c:v>
                </c:pt>
                <c:pt idx="4209">
                  <c:v>70.459000000000003</c:v>
                </c:pt>
                <c:pt idx="4210">
                  <c:v>70.459000000000003</c:v>
                </c:pt>
                <c:pt idx="4211">
                  <c:v>70.415999999999997</c:v>
                </c:pt>
                <c:pt idx="4212">
                  <c:v>70.415999999999997</c:v>
                </c:pt>
                <c:pt idx="4213">
                  <c:v>70.415999999999997</c:v>
                </c:pt>
                <c:pt idx="4214">
                  <c:v>70.415999999999997</c:v>
                </c:pt>
                <c:pt idx="4215">
                  <c:v>70.415999999999997</c:v>
                </c:pt>
                <c:pt idx="4216">
                  <c:v>70.459000000000003</c:v>
                </c:pt>
                <c:pt idx="4217">
                  <c:v>70.459000000000003</c:v>
                </c:pt>
                <c:pt idx="4218">
                  <c:v>70.501999999999995</c:v>
                </c:pt>
                <c:pt idx="4219">
                  <c:v>70.543000000000006</c:v>
                </c:pt>
                <c:pt idx="4220">
                  <c:v>70.543000000000006</c:v>
                </c:pt>
                <c:pt idx="4221">
                  <c:v>70.587000000000003</c:v>
                </c:pt>
                <c:pt idx="4222">
                  <c:v>70.587000000000003</c:v>
                </c:pt>
                <c:pt idx="4223">
                  <c:v>70.63</c:v>
                </c:pt>
                <c:pt idx="4224">
                  <c:v>70.63</c:v>
                </c:pt>
                <c:pt idx="4225">
                  <c:v>70.63</c:v>
                </c:pt>
                <c:pt idx="4226">
                  <c:v>70.672999999999988</c:v>
                </c:pt>
                <c:pt idx="4227">
                  <c:v>70.715999999999994</c:v>
                </c:pt>
                <c:pt idx="4228">
                  <c:v>70.715999999999994</c:v>
                </c:pt>
                <c:pt idx="4229">
                  <c:v>70.715999999999994</c:v>
                </c:pt>
                <c:pt idx="4230">
                  <c:v>70.759</c:v>
                </c:pt>
                <c:pt idx="4231">
                  <c:v>70.759</c:v>
                </c:pt>
                <c:pt idx="4232">
                  <c:v>70.759</c:v>
                </c:pt>
                <c:pt idx="4233">
                  <c:v>70.759</c:v>
                </c:pt>
                <c:pt idx="4234">
                  <c:v>70.715999999999994</c:v>
                </c:pt>
                <c:pt idx="4235">
                  <c:v>70.715999999999994</c:v>
                </c:pt>
                <c:pt idx="4236">
                  <c:v>70.759</c:v>
                </c:pt>
                <c:pt idx="4237">
                  <c:v>70.759</c:v>
                </c:pt>
                <c:pt idx="4238">
                  <c:v>70.802999999999983</c:v>
                </c:pt>
                <c:pt idx="4239">
                  <c:v>70.802999999999983</c:v>
                </c:pt>
                <c:pt idx="4240">
                  <c:v>70.887</c:v>
                </c:pt>
                <c:pt idx="4241">
                  <c:v>70.887</c:v>
                </c:pt>
                <c:pt idx="4242">
                  <c:v>70.930000000000007</c:v>
                </c:pt>
                <c:pt idx="4243">
                  <c:v>70.974000000000004</c:v>
                </c:pt>
                <c:pt idx="4244">
                  <c:v>70.974000000000004</c:v>
                </c:pt>
                <c:pt idx="4245">
                  <c:v>71.016999999999996</c:v>
                </c:pt>
                <c:pt idx="4246">
                  <c:v>71.016999999999996</c:v>
                </c:pt>
                <c:pt idx="4247">
                  <c:v>71.06</c:v>
                </c:pt>
                <c:pt idx="4248">
                  <c:v>71.06</c:v>
                </c:pt>
                <c:pt idx="4249">
                  <c:v>71.06</c:v>
                </c:pt>
                <c:pt idx="4250">
                  <c:v>71.10299999999998</c:v>
                </c:pt>
                <c:pt idx="4251">
                  <c:v>71.10299999999998</c:v>
                </c:pt>
                <c:pt idx="4252">
                  <c:v>71.146000000000001</c:v>
                </c:pt>
                <c:pt idx="4253">
                  <c:v>71.146000000000001</c:v>
                </c:pt>
                <c:pt idx="4254">
                  <c:v>71.19</c:v>
                </c:pt>
                <c:pt idx="4255">
                  <c:v>71.19</c:v>
                </c:pt>
                <c:pt idx="4256">
                  <c:v>71.230999999999995</c:v>
                </c:pt>
                <c:pt idx="4257">
                  <c:v>71.230999999999995</c:v>
                </c:pt>
                <c:pt idx="4258">
                  <c:v>71.230999999999995</c:v>
                </c:pt>
                <c:pt idx="4259">
                  <c:v>71.230999999999995</c:v>
                </c:pt>
                <c:pt idx="4260">
                  <c:v>71.230999999999995</c:v>
                </c:pt>
                <c:pt idx="4261">
                  <c:v>71.274000000000001</c:v>
                </c:pt>
                <c:pt idx="4262">
                  <c:v>71.230999999999995</c:v>
                </c:pt>
                <c:pt idx="4263">
                  <c:v>71.230999999999995</c:v>
                </c:pt>
                <c:pt idx="4264">
                  <c:v>71.230999999999995</c:v>
                </c:pt>
                <c:pt idx="4265">
                  <c:v>71.230999999999995</c:v>
                </c:pt>
                <c:pt idx="4266">
                  <c:v>71.230999999999995</c:v>
                </c:pt>
                <c:pt idx="4267">
                  <c:v>71.19</c:v>
                </c:pt>
                <c:pt idx="4268">
                  <c:v>71.19</c:v>
                </c:pt>
                <c:pt idx="4269">
                  <c:v>71.19</c:v>
                </c:pt>
                <c:pt idx="4270">
                  <c:v>71.19</c:v>
                </c:pt>
                <c:pt idx="4271">
                  <c:v>71.19</c:v>
                </c:pt>
                <c:pt idx="4272">
                  <c:v>71.146000000000001</c:v>
                </c:pt>
                <c:pt idx="4273">
                  <c:v>71.146000000000001</c:v>
                </c:pt>
                <c:pt idx="4274">
                  <c:v>71.146000000000001</c:v>
                </c:pt>
                <c:pt idx="4275">
                  <c:v>71.19</c:v>
                </c:pt>
                <c:pt idx="4276">
                  <c:v>71.19</c:v>
                </c:pt>
                <c:pt idx="4277">
                  <c:v>71.19</c:v>
                </c:pt>
                <c:pt idx="4278">
                  <c:v>71.19</c:v>
                </c:pt>
                <c:pt idx="4279">
                  <c:v>71.19</c:v>
                </c:pt>
                <c:pt idx="4280">
                  <c:v>71.230999999999995</c:v>
                </c:pt>
                <c:pt idx="4281">
                  <c:v>71.230999999999995</c:v>
                </c:pt>
                <c:pt idx="4282">
                  <c:v>71.230999999999995</c:v>
                </c:pt>
                <c:pt idx="4283">
                  <c:v>71.230999999999995</c:v>
                </c:pt>
                <c:pt idx="4284">
                  <c:v>71.230999999999995</c:v>
                </c:pt>
                <c:pt idx="4285">
                  <c:v>71.230999999999995</c:v>
                </c:pt>
                <c:pt idx="4286">
                  <c:v>71.230999999999995</c:v>
                </c:pt>
                <c:pt idx="4287">
                  <c:v>71.230999999999995</c:v>
                </c:pt>
                <c:pt idx="4288">
                  <c:v>71.230999999999995</c:v>
                </c:pt>
                <c:pt idx="4289">
                  <c:v>71.230999999999995</c:v>
                </c:pt>
                <c:pt idx="4290">
                  <c:v>71.274000000000001</c:v>
                </c:pt>
                <c:pt idx="4291">
                  <c:v>71.274000000000001</c:v>
                </c:pt>
                <c:pt idx="4292">
                  <c:v>71.316999999999993</c:v>
                </c:pt>
                <c:pt idx="4293">
                  <c:v>71.316999999999993</c:v>
                </c:pt>
                <c:pt idx="4294">
                  <c:v>71.361000000000004</c:v>
                </c:pt>
                <c:pt idx="4295">
                  <c:v>71.403999999999996</c:v>
                </c:pt>
                <c:pt idx="4296">
                  <c:v>71.403999999999996</c:v>
                </c:pt>
                <c:pt idx="4297">
                  <c:v>71.447000000000031</c:v>
                </c:pt>
                <c:pt idx="4298">
                  <c:v>71.489999999999995</c:v>
                </c:pt>
                <c:pt idx="4299">
                  <c:v>71.489999999999995</c:v>
                </c:pt>
                <c:pt idx="4300">
                  <c:v>71.533000000000001</c:v>
                </c:pt>
                <c:pt idx="4301">
                  <c:v>71.576999999999998</c:v>
                </c:pt>
                <c:pt idx="4302">
                  <c:v>71.576999999999998</c:v>
                </c:pt>
                <c:pt idx="4303">
                  <c:v>71.576999999999998</c:v>
                </c:pt>
                <c:pt idx="4304">
                  <c:v>71.61999999999999</c:v>
                </c:pt>
                <c:pt idx="4305">
                  <c:v>71.61999999999999</c:v>
                </c:pt>
                <c:pt idx="4306">
                  <c:v>71.661000000000001</c:v>
                </c:pt>
                <c:pt idx="4307">
                  <c:v>71.661000000000001</c:v>
                </c:pt>
                <c:pt idx="4308">
                  <c:v>71.661000000000001</c:v>
                </c:pt>
                <c:pt idx="4309">
                  <c:v>71.661000000000001</c:v>
                </c:pt>
                <c:pt idx="4310">
                  <c:v>71.661000000000001</c:v>
                </c:pt>
                <c:pt idx="4311">
                  <c:v>71.61999999999999</c:v>
                </c:pt>
                <c:pt idx="4312">
                  <c:v>71.61999999999999</c:v>
                </c:pt>
                <c:pt idx="4313">
                  <c:v>71.661000000000001</c:v>
                </c:pt>
                <c:pt idx="4314">
                  <c:v>71.661000000000001</c:v>
                </c:pt>
                <c:pt idx="4315">
                  <c:v>71.661000000000001</c:v>
                </c:pt>
                <c:pt idx="4316">
                  <c:v>71.703999999999994</c:v>
                </c:pt>
                <c:pt idx="4317">
                  <c:v>71.703999999999994</c:v>
                </c:pt>
                <c:pt idx="4318">
                  <c:v>71.703999999999994</c:v>
                </c:pt>
                <c:pt idx="4319">
                  <c:v>71.703999999999994</c:v>
                </c:pt>
                <c:pt idx="4320">
                  <c:v>71.703999999999994</c:v>
                </c:pt>
                <c:pt idx="4321">
                  <c:v>71.703999999999994</c:v>
                </c:pt>
                <c:pt idx="4322">
                  <c:v>71.703999999999994</c:v>
                </c:pt>
                <c:pt idx="4323">
                  <c:v>71.703999999999994</c:v>
                </c:pt>
                <c:pt idx="4324">
                  <c:v>71.703999999999994</c:v>
                </c:pt>
                <c:pt idx="4325">
                  <c:v>71.748000000000005</c:v>
                </c:pt>
                <c:pt idx="4326">
                  <c:v>71.703999999999994</c:v>
                </c:pt>
                <c:pt idx="4327">
                  <c:v>71.703999999999994</c:v>
                </c:pt>
                <c:pt idx="4328">
                  <c:v>71.661000000000001</c:v>
                </c:pt>
                <c:pt idx="4329">
                  <c:v>71.661000000000001</c:v>
                </c:pt>
                <c:pt idx="4330">
                  <c:v>71.576999999999998</c:v>
                </c:pt>
                <c:pt idx="4331">
                  <c:v>71.576999999999998</c:v>
                </c:pt>
                <c:pt idx="4332">
                  <c:v>71.533000000000001</c:v>
                </c:pt>
                <c:pt idx="4333">
                  <c:v>71.447000000000031</c:v>
                </c:pt>
                <c:pt idx="4334">
                  <c:v>71.403999999999996</c:v>
                </c:pt>
                <c:pt idx="4335">
                  <c:v>71.361000000000004</c:v>
                </c:pt>
                <c:pt idx="4336">
                  <c:v>71.316999999999993</c:v>
                </c:pt>
                <c:pt idx="4337">
                  <c:v>71.274000000000001</c:v>
                </c:pt>
                <c:pt idx="4338">
                  <c:v>71.230999999999995</c:v>
                </c:pt>
                <c:pt idx="4339">
                  <c:v>71.230999999999995</c:v>
                </c:pt>
                <c:pt idx="4340">
                  <c:v>71.230999999999995</c:v>
                </c:pt>
                <c:pt idx="4341">
                  <c:v>71.230999999999995</c:v>
                </c:pt>
                <c:pt idx="4342">
                  <c:v>71.230999999999995</c:v>
                </c:pt>
                <c:pt idx="4343">
                  <c:v>71.230999999999995</c:v>
                </c:pt>
                <c:pt idx="4344">
                  <c:v>71.230999999999995</c:v>
                </c:pt>
                <c:pt idx="4345">
                  <c:v>71.230999999999995</c:v>
                </c:pt>
                <c:pt idx="4346">
                  <c:v>71.230999999999995</c:v>
                </c:pt>
                <c:pt idx="4347">
                  <c:v>71.230999999999995</c:v>
                </c:pt>
                <c:pt idx="4348">
                  <c:v>71.230999999999995</c:v>
                </c:pt>
                <c:pt idx="4349">
                  <c:v>71.274000000000001</c:v>
                </c:pt>
                <c:pt idx="4350">
                  <c:v>71.316999999999993</c:v>
                </c:pt>
                <c:pt idx="4351">
                  <c:v>71.361000000000004</c:v>
                </c:pt>
                <c:pt idx="4352">
                  <c:v>71.403999999999996</c:v>
                </c:pt>
                <c:pt idx="4353">
                  <c:v>71.403999999999996</c:v>
                </c:pt>
                <c:pt idx="4354">
                  <c:v>71.403999999999996</c:v>
                </c:pt>
                <c:pt idx="4355">
                  <c:v>71.447000000000031</c:v>
                </c:pt>
                <c:pt idx="4356">
                  <c:v>71.447000000000031</c:v>
                </c:pt>
                <c:pt idx="4357">
                  <c:v>71.489999999999995</c:v>
                </c:pt>
                <c:pt idx="4358">
                  <c:v>71.489999999999995</c:v>
                </c:pt>
                <c:pt idx="4359">
                  <c:v>71.489999999999995</c:v>
                </c:pt>
                <c:pt idx="4360">
                  <c:v>71.489999999999995</c:v>
                </c:pt>
                <c:pt idx="4361">
                  <c:v>71.489999999999995</c:v>
                </c:pt>
                <c:pt idx="4362">
                  <c:v>71.489999999999995</c:v>
                </c:pt>
                <c:pt idx="4363">
                  <c:v>71.489999999999995</c:v>
                </c:pt>
                <c:pt idx="4364">
                  <c:v>71.447000000000031</c:v>
                </c:pt>
                <c:pt idx="4365">
                  <c:v>71.403999999999996</c:v>
                </c:pt>
                <c:pt idx="4366">
                  <c:v>71.403999999999996</c:v>
                </c:pt>
                <c:pt idx="4367">
                  <c:v>71.361000000000004</c:v>
                </c:pt>
                <c:pt idx="4368">
                  <c:v>71.316999999999993</c:v>
                </c:pt>
                <c:pt idx="4369">
                  <c:v>71.316999999999993</c:v>
                </c:pt>
                <c:pt idx="4370">
                  <c:v>71.274000000000001</c:v>
                </c:pt>
                <c:pt idx="4371">
                  <c:v>71.230999999999995</c:v>
                </c:pt>
                <c:pt idx="4372">
                  <c:v>71.230999999999995</c:v>
                </c:pt>
                <c:pt idx="4373">
                  <c:v>71.19</c:v>
                </c:pt>
                <c:pt idx="4374">
                  <c:v>71.146000000000001</c:v>
                </c:pt>
                <c:pt idx="4375">
                  <c:v>71.146000000000001</c:v>
                </c:pt>
                <c:pt idx="4376">
                  <c:v>71.10299999999998</c:v>
                </c:pt>
                <c:pt idx="4377">
                  <c:v>71.10299999999998</c:v>
                </c:pt>
                <c:pt idx="4378">
                  <c:v>71.10299999999998</c:v>
                </c:pt>
                <c:pt idx="4379">
                  <c:v>71.10299999999998</c:v>
                </c:pt>
                <c:pt idx="4380">
                  <c:v>71.10299999999998</c:v>
                </c:pt>
                <c:pt idx="4381">
                  <c:v>71.146000000000001</c:v>
                </c:pt>
                <c:pt idx="4382">
                  <c:v>71.146000000000001</c:v>
                </c:pt>
                <c:pt idx="4383">
                  <c:v>71.146000000000001</c:v>
                </c:pt>
                <c:pt idx="4384">
                  <c:v>71.146000000000001</c:v>
                </c:pt>
                <c:pt idx="4385">
                  <c:v>71.19</c:v>
                </c:pt>
                <c:pt idx="4386">
                  <c:v>71.19</c:v>
                </c:pt>
                <c:pt idx="4387">
                  <c:v>71.230999999999995</c:v>
                </c:pt>
                <c:pt idx="4388">
                  <c:v>71.230999999999995</c:v>
                </c:pt>
                <c:pt idx="4389">
                  <c:v>71.230999999999995</c:v>
                </c:pt>
                <c:pt idx="4390">
                  <c:v>71.230999999999995</c:v>
                </c:pt>
                <c:pt idx="4391">
                  <c:v>71.230999999999995</c:v>
                </c:pt>
                <c:pt idx="4392">
                  <c:v>71.19</c:v>
                </c:pt>
                <c:pt idx="4393">
                  <c:v>71.146000000000001</c:v>
                </c:pt>
                <c:pt idx="4394">
                  <c:v>71.10299999999998</c:v>
                </c:pt>
                <c:pt idx="4395">
                  <c:v>71.06</c:v>
                </c:pt>
                <c:pt idx="4396">
                  <c:v>71.06</c:v>
                </c:pt>
                <c:pt idx="4397">
                  <c:v>71.016999999999996</c:v>
                </c:pt>
                <c:pt idx="4398">
                  <c:v>70.974000000000004</c:v>
                </c:pt>
                <c:pt idx="4399">
                  <c:v>70.974000000000004</c:v>
                </c:pt>
                <c:pt idx="4400">
                  <c:v>70.930000000000007</c:v>
                </c:pt>
                <c:pt idx="4401">
                  <c:v>70.887</c:v>
                </c:pt>
                <c:pt idx="4402">
                  <c:v>70.887</c:v>
                </c:pt>
                <c:pt idx="4403">
                  <c:v>70.846000000000004</c:v>
                </c:pt>
                <c:pt idx="4404">
                  <c:v>70.802999999999983</c:v>
                </c:pt>
                <c:pt idx="4405">
                  <c:v>70.802999999999983</c:v>
                </c:pt>
                <c:pt idx="4406">
                  <c:v>70.759</c:v>
                </c:pt>
                <c:pt idx="4407">
                  <c:v>70.715999999999994</c:v>
                </c:pt>
                <c:pt idx="4408">
                  <c:v>70.672999999999988</c:v>
                </c:pt>
                <c:pt idx="4409">
                  <c:v>70.63</c:v>
                </c:pt>
                <c:pt idx="4410">
                  <c:v>70.63</c:v>
                </c:pt>
                <c:pt idx="4411">
                  <c:v>70.587000000000003</c:v>
                </c:pt>
                <c:pt idx="4412">
                  <c:v>70.587000000000003</c:v>
                </c:pt>
                <c:pt idx="4413">
                  <c:v>70.587000000000003</c:v>
                </c:pt>
                <c:pt idx="4414">
                  <c:v>70.587000000000003</c:v>
                </c:pt>
                <c:pt idx="4415">
                  <c:v>70.63</c:v>
                </c:pt>
                <c:pt idx="4416">
                  <c:v>70.672999999999988</c:v>
                </c:pt>
                <c:pt idx="4417">
                  <c:v>70.672999999999988</c:v>
                </c:pt>
                <c:pt idx="4418">
                  <c:v>70.715999999999994</c:v>
                </c:pt>
                <c:pt idx="4419">
                  <c:v>70.715999999999994</c:v>
                </c:pt>
                <c:pt idx="4420">
                  <c:v>70.715999999999994</c:v>
                </c:pt>
                <c:pt idx="4421">
                  <c:v>70.759</c:v>
                </c:pt>
                <c:pt idx="4422">
                  <c:v>70.759</c:v>
                </c:pt>
                <c:pt idx="4423">
                  <c:v>70.802999999999983</c:v>
                </c:pt>
                <c:pt idx="4424">
                  <c:v>70.802999999999983</c:v>
                </c:pt>
                <c:pt idx="4425">
                  <c:v>70.846000000000004</c:v>
                </c:pt>
                <c:pt idx="4426">
                  <c:v>70.846000000000004</c:v>
                </c:pt>
                <c:pt idx="4427">
                  <c:v>70.846000000000004</c:v>
                </c:pt>
                <c:pt idx="4428">
                  <c:v>70.887</c:v>
                </c:pt>
                <c:pt idx="4429">
                  <c:v>70.887</c:v>
                </c:pt>
                <c:pt idx="4430">
                  <c:v>70.887</c:v>
                </c:pt>
                <c:pt idx="4431">
                  <c:v>70.887</c:v>
                </c:pt>
                <c:pt idx="4432">
                  <c:v>70.887</c:v>
                </c:pt>
                <c:pt idx="4433">
                  <c:v>70.930000000000007</c:v>
                </c:pt>
                <c:pt idx="4434">
                  <c:v>70.930000000000007</c:v>
                </c:pt>
                <c:pt idx="4435">
                  <c:v>70.930000000000007</c:v>
                </c:pt>
                <c:pt idx="4436">
                  <c:v>70.974000000000004</c:v>
                </c:pt>
                <c:pt idx="4437">
                  <c:v>70.974000000000004</c:v>
                </c:pt>
                <c:pt idx="4438">
                  <c:v>70.974000000000004</c:v>
                </c:pt>
                <c:pt idx="4439">
                  <c:v>70.974000000000004</c:v>
                </c:pt>
                <c:pt idx="4440">
                  <c:v>70.974000000000004</c:v>
                </c:pt>
                <c:pt idx="4441">
                  <c:v>71.016999999999996</c:v>
                </c:pt>
                <c:pt idx="4442">
                  <c:v>71.016999999999996</c:v>
                </c:pt>
                <c:pt idx="4443">
                  <c:v>71.016999999999996</c:v>
                </c:pt>
                <c:pt idx="4444">
                  <c:v>71.016999999999996</c:v>
                </c:pt>
                <c:pt idx="4445">
                  <c:v>71.016999999999996</c:v>
                </c:pt>
                <c:pt idx="4446">
                  <c:v>71.016999999999996</c:v>
                </c:pt>
                <c:pt idx="4447">
                  <c:v>71.016999999999996</c:v>
                </c:pt>
                <c:pt idx="4448">
                  <c:v>71.016999999999996</c:v>
                </c:pt>
                <c:pt idx="4449">
                  <c:v>70.974000000000004</c:v>
                </c:pt>
                <c:pt idx="4450">
                  <c:v>70.974000000000004</c:v>
                </c:pt>
                <c:pt idx="4451">
                  <c:v>70.930000000000007</c:v>
                </c:pt>
                <c:pt idx="4452">
                  <c:v>70.930000000000007</c:v>
                </c:pt>
                <c:pt idx="4453">
                  <c:v>70.930000000000007</c:v>
                </c:pt>
                <c:pt idx="4454">
                  <c:v>70.887</c:v>
                </c:pt>
                <c:pt idx="4455">
                  <c:v>70.887</c:v>
                </c:pt>
                <c:pt idx="4456">
                  <c:v>70.887</c:v>
                </c:pt>
                <c:pt idx="4457">
                  <c:v>70.887</c:v>
                </c:pt>
                <c:pt idx="4458">
                  <c:v>70.846000000000004</c:v>
                </c:pt>
                <c:pt idx="4459">
                  <c:v>70.846000000000004</c:v>
                </c:pt>
                <c:pt idx="4460">
                  <c:v>70.846000000000004</c:v>
                </c:pt>
                <c:pt idx="4461">
                  <c:v>70.846000000000004</c:v>
                </c:pt>
                <c:pt idx="4462">
                  <c:v>70.846000000000004</c:v>
                </c:pt>
                <c:pt idx="4463">
                  <c:v>70.887</c:v>
                </c:pt>
                <c:pt idx="4464">
                  <c:v>70.887</c:v>
                </c:pt>
                <c:pt idx="4465">
                  <c:v>70.930000000000007</c:v>
                </c:pt>
                <c:pt idx="4466">
                  <c:v>70.930000000000007</c:v>
                </c:pt>
                <c:pt idx="4467">
                  <c:v>70.974000000000004</c:v>
                </c:pt>
                <c:pt idx="4468">
                  <c:v>70.974000000000004</c:v>
                </c:pt>
                <c:pt idx="4469">
                  <c:v>70.974000000000004</c:v>
                </c:pt>
                <c:pt idx="4470">
                  <c:v>70.974000000000004</c:v>
                </c:pt>
                <c:pt idx="4471">
                  <c:v>70.974000000000004</c:v>
                </c:pt>
                <c:pt idx="4472">
                  <c:v>70.974000000000004</c:v>
                </c:pt>
                <c:pt idx="4473">
                  <c:v>70.974000000000004</c:v>
                </c:pt>
                <c:pt idx="4474">
                  <c:v>70.974000000000004</c:v>
                </c:pt>
                <c:pt idx="4475">
                  <c:v>71.016999999999996</c:v>
                </c:pt>
                <c:pt idx="4476">
                  <c:v>71.016999999999996</c:v>
                </c:pt>
                <c:pt idx="4477">
                  <c:v>71.016999999999996</c:v>
                </c:pt>
                <c:pt idx="4478">
                  <c:v>71.016999999999996</c:v>
                </c:pt>
                <c:pt idx="4479">
                  <c:v>71.016999999999996</c:v>
                </c:pt>
                <c:pt idx="4480">
                  <c:v>71.06</c:v>
                </c:pt>
                <c:pt idx="4481">
                  <c:v>71.06</c:v>
                </c:pt>
                <c:pt idx="4482">
                  <c:v>71.06</c:v>
                </c:pt>
                <c:pt idx="4483">
                  <c:v>71.06</c:v>
                </c:pt>
                <c:pt idx="4484">
                  <c:v>71.06</c:v>
                </c:pt>
                <c:pt idx="4485">
                  <c:v>71.06</c:v>
                </c:pt>
                <c:pt idx="4486">
                  <c:v>71.06</c:v>
                </c:pt>
                <c:pt idx="4487">
                  <c:v>71.06</c:v>
                </c:pt>
                <c:pt idx="4488">
                  <c:v>71.06</c:v>
                </c:pt>
                <c:pt idx="4489">
                  <c:v>71.06</c:v>
                </c:pt>
                <c:pt idx="4490">
                  <c:v>71.10299999999998</c:v>
                </c:pt>
                <c:pt idx="4491">
                  <c:v>71.146000000000001</c:v>
                </c:pt>
                <c:pt idx="4492">
                  <c:v>71.19</c:v>
                </c:pt>
                <c:pt idx="4493">
                  <c:v>71.230999999999995</c:v>
                </c:pt>
                <c:pt idx="4494">
                  <c:v>71.274000000000001</c:v>
                </c:pt>
                <c:pt idx="4495">
                  <c:v>71.316999999999993</c:v>
                </c:pt>
                <c:pt idx="4496">
                  <c:v>71.361000000000004</c:v>
                </c:pt>
                <c:pt idx="4497">
                  <c:v>71.361000000000004</c:v>
                </c:pt>
                <c:pt idx="4498">
                  <c:v>71.361000000000004</c:v>
                </c:pt>
                <c:pt idx="4499">
                  <c:v>71.361000000000004</c:v>
                </c:pt>
                <c:pt idx="4500">
                  <c:v>71.361000000000004</c:v>
                </c:pt>
                <c:pt idx="4501">
                  <c:v>71.316999999999993</c:v>
                </c:pt>
                <c:pt idx="4502">
                  <c:v>71.316999999999993</c:v>
                </c:pt>
                <c:pt idx="4503">
                  <c:v>71.316999999999993</c:v>
                </c:pt>
                <c:pt idx="4504">
                  <c:v>71.316999999999993</c:v>
                </c:pt>
                <c:pt idx="4505">
                  <c:v>71.361000000000004</c:v>
                </c:pt>
                <c:pt idx="4506">
                  <c:v>71.403999999999996</c:v>
                </c:pt>
                <c:pt idx="4507">
                  <c:v>71.403999999999996</c:v>
                </c:pt>
                <c:pt idx="4508">
                  <c:v>71.403999999999996</c:v>
                </c:pt>
                <c:pt idx="4509">
                  <c:v>71.403999999999996</c:v>
                </c:pt>
                <c:pt idx="4510">
                  <c:v>71.403999999999996</c:v>
                </c:pt>
                <c:pt idx="4511">
                  <c:v>71.403999999999996</c:v>
                </c:pt>
                <c:pt idx="4512">
                  <c:v>71.403999999999996</c:v>
                </c:pt>
                <c:pt idx="4513">
                  <c:v>71.403999999999996</c:v>
                </c:pt>
                <c:pt idx="4514">
                  <c:v>71.403999999999996</c:v>
                </c:pt>
                <c:pt idx="4515">
                  <c:v>71.403999999999996</c:v>
                </c:pt>
                <c:pt idx="4516">
                  <c:v>71.403999999999996</c:v>
                </c:pt>
                <c:pt idx="4517">
                  <c:v>71.403999999999996</c:v>
                </c:pt>
                <c:pt idx="4518">
                  <c:v>71.403999999999996</c:v>
                </c:pt>
                <c:pt idx="4519">
                  <c:v>71.403999999999996</c:v>
                </c:pt>
                <c:pt idx="4520">
                  <c:v>71.403999999999996</c:v>
                </c:pt>
                <c:pt idx="4521">
                  <c:v>71.361000000000004</c:v>
                </c:pt>
                <c:pt idx="4522">
                  <c:v>71.316999999999993</c:v>
                </c:pt>
                <c:pt idx="4523">
                  <c:v>71.274000000000001</c:v>
                </c:pt>
                <c:pt idx="4524">
                  <c:v>71.230999999999995</c:v>
                </c:pt>
                <c:pt idx="4525">
                  <c:v>71.230999999999995</c:v>
                </c:pt>
                <c:pt idx="4526">
                  <c:v>71.19</c:v>
                </c:pt>
                <c:pt idx="4527">
                  <c:v>71.19</c:v>
                </c:pt>
                <c:pt idx="4528">
                  <c:v>71.19</c:v>
                </c:pt>
                <c:pt idx="4529">
                  <c:v>71.19</c:v>
                </c:pt>
                <c:pt idx="4530">
                  <c:v>71.230999999999995</c:v>
                </c:pt>
                <c:pt idx="4531">
                  <c:v>71.230999999999995</c:v>
                </c:pt>
                <c:pt idx="4532">
                  <c:v>71.274000000000001</c:v>
                </c:pt>
                <c:pt idx="4533">
                  <c:v>71.316999999999993</c:v>
                </c:pt>
                <c:pt idx="4534">
                  <c:v>71.316999999999993</c:v>
                </c:pt>
                <c:pt idx="4535">
                  <c:v>71.316999999999993</c:v>
                </c:pt>
                <c:pt idx="4536">
                  <c:v>71.361000000000004</c:v>
                </c:pt>
                <c:pt idx="4537">
                  <c:v>71.361000000000004</c:v>
                </c:pt>
                <c:pt idx="4538">
                  <c:v>71.361000000000004</c:v>
                </c:pt>
                <c:pt idx="4539">
                  <c:v>71.361000000000004</c:v>
                </c:pt>
                <c:pt idx="4540">
                  <c:v>71.403999999999996</c:v>
                </c:pt>
                <c:pt idx="4541">
                  <c:v>71.403999999999996</c:v>
                </c:pt>
                <c:pt idx="4542">
                  <c:v>71.403999999999996</c:v>
                </c:pt>
                <c:pt idx="4543">
                  <c:v>71.403999999999996</c:v>
                </c:pt>
                <c:pt idx="4544">
                  <c:v>71.403999999999996</c:v>
                </c:pt>
                <c:pt idx="4545">
                  <c:v>71.403999999999996</c:v>
                </c:pt>
                <c:pt idx="4546">
                  <c:v>71.403999999999996</c:v>
                </c:pt>
                <c:pt idx="4547">
                  <c:v>71.403999999999996</c:v>
                </c:pt>
                <c:pt idx="4548">
                  <c:v>71.403999999999996</c:v>
                </c:pt>
                <c:pt idx="4549">
                  <c:v>71.403999999999996</c:v>
                </c:pt>
                <c:pt idx="4550">
                  <c:v>71.403999999999996</c:v>
                </c:pt>
                <c:pt idx="4551">
                  <c:v>71.361000000000004</c:v>
                </c:pt>
                <c:pt idx="4552">
                  <c:v>71.361000000000004</c:v>
                </c:pt>
                <c:pt idx="4553">
                  <c:v>71.316999999999993</c:v>
                </c:pt>
                <c:pt idx="4554">
                  <c:v>71.316999999999993</c:v>
                </c:pt>
                <c:pt idx="4555">
                  <c:v>71.274000000000001</c:v>
                </c:pt>
                <c:pt idx="4556">
                  <c:v>71.274000000000001</c:v>
                </c:pt>
                <c:pt idx="4557">
                  <c:v>71.274000000000001</c:v>
                </c:pt>
                <c:pt idx="4558">
                  <c:v>71.230999999999995</c:v>
                </c:pt>
                <c:pt idx="4559">
                  <c:v>71.230999999999995</c:v>
                </c:pt>
                <c:pt idx="4560">
                  <c:v>71.230999999999995</c:v>
                </c:pt>
                <c:pt idx="4561">
                  <c:v>71.230999999999995</c:v>
                </c:pt>
                <c:pt idx="4562">
                  <c:v>71.230999999999995</c:v>
                </c:pt>
                <c:pt idx="4563">
                  <c:v>71.230999999999995</c:v>
                </c:pt>
                <c:pt idx="4564">
                  <c:v>71.19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71.230999999999995</c:v>
                </c:pt>
                <c:pt idx="4569">
                  <c:v>71.230999999999995</c:v>
                </c:pt>
                <c:pt idx="4570">
                  <c:v>71.230999999999995</c:v>
                </c:pt>
                <c:pt idx="4571">
                  <c:v>71.230999999999995</c:v>
                </c:pt>
                <c:pt idx="4572">
                  <c:v>71.230999999999995</c:v>
                </c:pt>
                <c:pt idx="4573">
                  <c:v>71.230999999999995</c:v>
                </c:pt>
                <c:pt idx="4574">
                  <c:v>71.230999999999995</c:v>
                </c:pt>
                <c:pt idx="4575">
                  <c:v>71.274000000000001</c:v>
                </c:pt>
                <c:pt idx="4576">
                  <c:v>71.274000000000001</c:v>
                </c:pt>
                <c:pt idx="4577">
                  <c:v>71.316999999999993</c:v>
                </c:pt>
                <c:pt idx="4578">
                  <c:v>71.316999999999993</c:v>
                </c:pt>
                <c:pt idx="4579">
                  <c:v>71.316999999999993</c:v>
                </c:pt>
                <c:pt idx="4580">
                  <c:v>71.316999999999993</c:v>
                </c:pt>
                <c:pt idx="4581">
                  <c:v>71.361000000000004</c:v>
                </c:pt>
                <c:pt idx="4582">
                  <c:v>71.361000000000004</c:v>
                </c:pt>
                <c:pt idx="4583">
                  <c:v>71.361000000000004</c:v>
                </c:pt>
                <c:pt idx="4584">
                  <c:v>71.361000000000004</c:v>
                </c:pt>
                <c:pt idx="4585">
                  <c:v>71.361000000000004</c:v>
                </c:pt>
                <c:pt idx="4586">
                  <c:v>71.316999999999993</c:v>
                </c:pt>
                <c:pt idx="4587">
                  <c:v>71.316999999999993</c:v>
                </c:pt>
                <c:pt idx="4588">
                  <c:v>71.316999999999993</c:v>
                </c:pt>
                <c:pt idx="4589">
                  <c:v>71.316999999999993</c:v>
                </c:pt>
                <c:pt idx="4590">
                  <c:v>71.316999999999993</c:v>
                </c:pt>
                <c:pt idx="4591">
                  <c:v>71.316999999999993</c:v>
                </c:pt>
                <c:pt idx="4592">
                  <c:v>71.316999999999993</c:v>
                </c:pt>
                <c:pt idx="4593">
                  <c:v>71.316999999999993</c:v>
                </c:pt>
                <c:pt idx="4594">
                  <c:v>71.316999999999993</c:v>
                </c:pt>
                <c:pt idx="4595">
                  <c:v>71.316999999999993</c:v>
                </c:pt>
                <c:pt idx="4596">
                  <c:v>71.316999999999993</c:v>
                </c:pt>
                <c:pt idx="4597">
                  <c:v>71.316999999999993</c:v>
                </c:pt>
                <c:pt idx="4598">
                  <c:v>71.316999999999993</c:v>
                </c:pt>
                <c:pt idx="4599">
                  <c:v>71.316999999999993</c:v>
                </c:pt>
                <c:pt idx="4600">
                  <c:v>71.316999999999993</c:v>
                </c:pt>
                <c:pt idx="4601">
                  <c:v>71.316999999999993</c:v>
                </c:pt>
                <c:pt idx="4602">
                  <c:v>71.316999999999993</c:v>
                </c:pt>
                <c:pt idx="4603">
                  <c:v>71.316999999999993</c:v>
                </c:pt>
                <c:pt idx="4604">
                  <c:v>71.274000000000001</c:v>
                </c:pt>
                <c:pt idx="4605">
                  <c:v>71.274000000000001</c:v>
                </c:pt>
                <c:pt idx="4606">
                  <c:v>71.316999999999993</c:v>
                </c:pt>
                <c:pt idx="4607">
                  <c:v>71.316999999999993</c:v>
                </c:pt>
                <c:pt idx="4608">
                  <c:v>71.316999999999993</c:v>
                </c:pt>
                <c:pt idx="4609">
                  <c:v>71.361000000000004</c:v>
                </c:pt>
                <c:pt idx="4610">
                  <c:v>71.361000000000004</c:v>
                </c:pt>
                <c:pt idx="4611">
                  <c:v>71.403999999999996</c:v>
                </c:pt>
                <c:pt idx="4612">
                  <c:v>71.403999999999996</c:v>
                </c:pt>
                <c:pt idx="4613">
                  <c:v>71.489999999999995</c:v>
                </c:pt>
                <c:pt idx="4614">
                  <c:v>71.489999999999995</c:v>
                </c:pt>
                <c:pt idx="4615">
                  <c:v>71.533000000000001</c:v>
                </c:pt>
                <c:pt idx="4616">
                  <c:v>71.533000000000001</c:v>
                </c:pt>
                <c:pt idx="4617">
                  <c:v>71.576999999999998</c:v>
                </c:pt>
                <c:pt idx="4618">
                  <c:v>71.576999999999998</c:v>
                </c:pt>
                <c:pt idx="4619">
                  <c:v>71.61999999999999</c:v>
                </c:pt>
                <c:pt idx="4620">
                  <c:v>71.61999999999999</c:v>
                </c:pt>
                <c:pt idx="4621">
                  <c:v>71.61999999999999</c:v>
                </c:pt>
                <c:pt idx="4622">
                  <c:v>71.61999999999999</c:v>
                </c:pt>
                <c:pt idx="4623">
                  <c:v>71.61999999999999</c:v>
                </c:pt>
                <c:pt idx="4624">
                  <c:v>71.61999999999999</c:v>
                </c:pt>
                <c:pt idx="4625">
                  <c:v>71.576999999999998</c:v>
                </c:pt>
                <c:pt idx="4626">
                  <c:v>71.576999999999998</c:v>
                </c:pt>
                <c:pt idx="4627">
                  <c:v>71.533000000000001</c:v>
                </c:pt>
                <c:pt idx="4628">
                  <c:v>71.489999999999995</c:v>
                </c:pt>
                <c:pt idx="4629">
                  <c:v>71.489999999999995</c:v>
                </c:pt>
                <c:pt idx="4630">
                  <c:v>71.403999999999996</c:v>
                </c:pt>
                <c:pt idx="4631">
                  <c:v>71.403999999999996</c:v>
                </c:pt>
                <c:pt idx="4632">
                  <c:v>71.403999999999996</c:v>
                </c:pt>
                <c:pt idx="4633">
                  <c:v>71.361000000000004</c:v>
                </c:pt>
                <c:pt idx="4634">
                  <c:v>71.361000000000004</c:v>
                </c:pt>
                <c:pt idx="4635">
                  <c:v>71.361000000000004</c:v>
                </c:pt>
                <c:pt idx="4636">
                  <c:v>71.361000000000004</c:v>
                </c:pt>
                <c:pt idx="4637">
                  <c:v>71.361000000000004</c:v>
                </c:pt>
                <c:pt idx="4638">
                  <c:v>71.361000000000004</c:v>
                </c:pt>
                <c:pt idx="4639">
                  <c:v>71.316999999999993</c:v>
                </c:pt>
                <c:pt idx="4640">
                  <c:v>71.316999999999993</c:v>
                </c:pt>
                <c:pt idx="4641">
                  <c:v>71.274000000000001</c:v>
                </c:pt>
                <c:pt idx="4642">
                  <c:v>71.230999999999995</c:v>
                </c:pt>
                <c:pt idx="4643">
                  <c:v>71.19</c:v>
                </c:pt>
                <c:pt idx="4644">
                  <c:v>71.146000000000001</c:v>
                </c:pt>
                <c:pt idx="4645">
                  <c:v>71.10299999999998</c:v>
                </c:pt>
                <c:pt idx="4646">
                  <c:v>71.06</c:v>
                </c:pt>
                <c:pt idx="4647">
                  <c:v>71.016999999999996</c:v>
                </c:pt>
                <c:pt idx="4648">
                  <c:v>70.930000000000007</c:v>
                </c:pt>
                <c:pt idx="4649">
                  <c:v>70.887</c:v>
                </c:pt>
                <c:pt idx="4650">
                  <c:v>70.802999999999983</c:v>
                </c:pt>
                <c:pt idx="4651">
                  <c:v>70.715999999999994</c:v>
                </c:pt>
                <c:pt idx="4652">
                  <c:v>70.672999999999988</c:v>
                </c:pt>
                <c:pt idx="4653">
                  <c:v>70.587000000000003</c:v>
                </c:pt>
                <c:pt idx="4654">
                  <c:v>70.543000000000006</c:v>
                </c:pt>
                <c:pt idx="4655">
                  <c:v>70.543000000000006</c:v>
                </c:pt>
                <c:pt idx="4656">
                  <c:v>70.543000000000006</c:v>
                </c:pt>
                <c:pt idx="4657">
                  <c:v>70.587000000000003</c:v>
                </c:pt>
                <c:pt idx="4658">
                  <c:v>70.63</c:v>
                </c:pt>
                <c:pt idx="4659">
                  <c:v>70.715999999999994</c:v>
                </c:pt>
                <c:pt idx="4660">
                  <c:v>70.802999999999983</c:v>
                </c:pt>
                <c:pt idx="4661">
                  <c:v>70.887</c:v>
                </c:pt>
                <c:pt idx="4662">
                  <c:v>70.974000000000004</c:v>
                </c:pt>
                <c:pt idx="4663">
                  <c:v>70.974000000000004</c:v>
                </c:pt>
                <c:pt idx="4664">
                  <c:v>71.016999999999996</c:v>
                </c:pt>
                <c:pt idx="4665">
                  <c:v>71.016999999999996</c:v>
                </c:pt>
                <c:pt idx="4666">
                  <c:v>71.016999999999996</c:v>
                </c:pt>
                <c:pt idx="4667">
                  <c:v>70.974000000000004</c:v>
                </c:pt>
                <c:pt idx="4668">
                  <c:v>70.930000000000007</c:v>
                </c:pt>
                <c:pt idx="4669">
                  <c:v>70.887</c:v>
                </c:pt>
                <c:pt idx="4670">
                  <c:v>70.846000000000004</c:v>
                </c:pt>
                <c:pt idx="4671">
                  <c:v>70.802999999999983</c:v>
                </c:pt>
                <c:pt idx="4672">
                  <c:v>70.802999999999983</c:v>
                </c:pt>
                <c:pt idx="4673">
                  <c:v>70.802999999999983</c:v>
                </c:pt>
                <c:pt idx="4674">
                  <c:v>70.759</c:v>
                </c:pt>
                <c:pt idx="4675">
                  <c:v>70.759</c:v>
                </c:pt>
                <c:pt idx="4676">
                  <c:v>70.715999999999994</c:v>
                </c:pt>
                <c:pt idx="4677">
                  <c:v>70.715999999999994</c:v>
                </c:pt>
                <c:pt idx="4678">
                  <c:v>70.715999999999994</c:v>
                </c:pt>
                <c:pt idx="4679">
                  <c:v>70.715999999999994</c:v>
                </c:pt>
                <c:pt idx="4680">
                  <c:v>70.672999999999988</c:v>
                </c:pt>
                <c:pt idx="4681">
                  <c:v>70.63</c:v>
                </c:pt>
                <c:pt idx="4682">
                  <c:v>70.63</c:v>
                </c:pt>
                <c:pt idx="4683">
                  <c:v>70.587000000000003</c:v>
                </c:pt>
                <c:pt idx="4684">
                  <c:v>70.543000000000006</c:v>
                </c:pt>
                <c:pt idx="4685">
                  <c:v>70.543000000000006</c:v>
                </c:pt>
                <c:pt idx="4686">
                  <c:v>70.501999999999995</c:v>
                </c:pt>
                <c:pt idx="4687">
                  <c:v>70.501999999999995</c:v>
                </c:pt>
                <c:pt idx="4688">
                  <c:v>70.459000000000003</c:v>
                </c:pt>
                <c:pt idx="4689">
                  <c:v>70.459000000000003</c:v>
                </c:pt>
                <c:pt idx="4690">
                  <c:v>70.459000000000003</c:v>
                </c:pt>
                <c:pt idx="4691">
                  <c:v>70.415999999999997</c:v>
                </c:pt>
                <c:pt idx="4692">
                  <c:v>70.415999999999997</c:v>
                </c:pt>
                <c:pt idx="4693">
                  <c:v>70.415999999999997</c:v>
                </c:pt>
                <c:pt idx="4694">
                  <c:v>70.415999999999997</c:v>
                </c:pt>
                <c:pt idx="4695">
                  <c:v>70.415999999999997</c:v>
                </c:pt>
                <c:pt idx="4696">
                  <c:v>70.459000000000003</c:v>
                </c:pt>
                <c:pt idx="4697">
                  <c:v>70.459000000000003</c:v>
                </c:pt>
                <c:pt idx="4698">
                  <c:v>70.459000000000003</c:v>
                </c:pt>
                <c:pt idx="4699">
                  <c:v>70.459000000000003</c:v>
                </c:pt>
                <c:pt idx="4700">
                  <c:v>70.459000000000003</c:v>
                </c:pt>
                <c:pt idx="4701">
                  <c:v>70.459000000000003</c:v>
                </c:pt>
                <c:pt idx="4702">
                  <c:v>70.459000000000003</c:v>
                </c:pt>
                <c:pt idx="4703">
                  <c:v>70.459000000000003</c:v>
                </c:pt>
                <c:pt idx="4704">
                  <c:v>70.459000000000003</c:v>
                </c:pt>
                <c:pt idx="4705">
                  <c:v>70.459000000000003</c:v>
                </c:pt>
                <c:pt idx="4706">
                  <c:v>70.459000000000003</c:v>
                </c:pt>
                <c:pt idx="4707">
                  <c:v>70.459000000000003</c:v>
                </c:pt>
                <c:pt idx="4708">
                  <c:v>70.459000000000003</c:v>
                </c:pt>
                <c:pt idx="4709">
                  <c:v>70.501999999999995</c:v>
                </c:pt>
                <c:pt idx="4710">
                  <c:v>70.543000000000006</c:v>
                </c:pt>
                <c:pt idx="4711">
                  <c:v>70.543000000000006</c:v>
                </c:pt>
                <c:pt idx="4712">
                  <c:v>70.587000000000003</c:v>
                </c:pt>
                <c:pt idx="4713">
                  <c:v>70.63</c:v>
                </c:pt>
                <c:pt idx="4714">
                  <c:v>70.63</c:v>
                </c:pt>
                <c:pt idx="4715">
                  <c:v>70.672999999999988</c:v>
                </c:pt>
                <c:pt idx="4716">
                  <c:v>70.672999999999988</c:v>
                </c:pt>
                <c:pt idx="4717">
                  <c:v>70.672999999999988</c:v>
                </c:pt>
                <c:pt idx="4718">
                  <c:v>70.63</c:v>
                </c:pt>
                <c:pt idx="4719">
                  <c:v>70.63</c:v>
                </c:pt>
                <c:pt idx="4720">
                  <c:v>70.63</c:v>
                </c:pt>
                <c:pt idx="4721">
                  <c:v>70.63</c:v>
                </c:pt>
                <c:pt idx="4722">
                  <c:v>70.63</c:v>
                </c:pt>
                <c:pt idx="4723">
                  <c:v>70.587000000000003</c:v>
                </c:pt>
                <c:pt idx="4724">
                  <c:v>70.543000000000006</c:v>
                </c:pt>
                <c:pt idx="4725">
                  <c:v>70.543000000000006</c:v>
                </c:pt>
                <c:pt idx="4726">
                  <c:v>70.543000000000006</c:v>
                </c:pt>
                <c:pt idx="4727">
                  <c:v>70.543000000000006</c:v>
                </c:pt>
                <c:pt idx="4728">
                  <c:v>70.501999999999995</c:v>
                </c:pt>
                <c:pt idx="4729">
                  <c:v>70.459000000000003</c:v>
                </c:pt>
                <c:pt idx="4730">
                  <c:v>70.459000000000003</c:v>
                </c:pt>
                <c:pt idx="4731">
                  <c:v>70.415999999999997</c:v>
                </c:pt>
                <c:pt idx="4732">
                  <c:v>70.371999999999986</c:v>
                </c:pt>
                <c:pt idx="4733">
                  <c:v>70.371999999999986</c:v>
                </c:pt>
                <c:pt idx="4734">
                  <c:v>70.371999999999986</c:v>
                </c:pt>
                <c:pt idx="4735">
                  <c:v>70.371999999999986</c:v>
                </c:pt>
                <c:pt idx="4736">
                  <c:v>70.371999999999986</c:v>
                </c:pt>
                <c:pt idx="4737">
                  <c:v>70.371999999999986</c:v>
                </c:pt>
                <c:pt idx="4738">
                  <c:v>70.371999999999986</c:v>
                </c:pt>
                <c:pt idx="4739">
                  <c:v>70.371999999999986</c:v>
                </c:pt>
                <c:pt idx="4740">
                  <c:v>70.371999999999986</c:v>
                </c:pt>
                <c:pt idx="4741">
                  <c:v>70.328999999999979</c:v>
                </c:pt>
                <c:pt idx="4742">
                  <c:v>70.328999999999979</c:v>
                </c:pt>
                <c:pt idx="4743">
                  <c:v>70.286000000000001</c:v>
                </c:pt>
                <c:pt idx="4744">
                  <c:v>70.242999999999995</c:v>
                </c:pt>
                <c:pt idx="4745">
                  <c:v>70.200999999999993</c:v>
                </c:pt>
                <c:pt idx="4746">
                  <c:v>70.200999999999993</c:v>
                </c:pt>
                <c:pt idx="4747">
                  <c:v>70.157999999999987</c:v>
                </c:pt>
                <c:pt idx="4748">
                  <c:v>70.157999999999987</c:v>
                </c:pt>
                <c:pt idx="4749">
                  <c:v>70.157999999999987</c:v>
                </c:pt>
                <c:pt idx="4750">
                  <c:v>70.114999999999995</c:v>
                </c:pt>
                <c:pt idx="4751">
                  <c:v>70.114999999999995</c:v>
                </c:pt>
                <c:pt idx="4752">
                  <c:v>70.072000000000003</c:v>
                </c:pt>
                <c:pt idx="4753">
                  <c:v>70.028999999999982</c:v>
                </c:pt>
                <c:pt idx="4754">
                  <c:v>70.028999999999982</c:v>
                </c:pt>
                <c:pt idx="4755">
                  <c:v>69.985000000000014</c:v>
                </c:pt>
                <c:pt idx="4756">
                  <c:v>69.985000000000014</c:v>
                </c:pt>
                <c:pt idx="4757">
                  <c:v>69.985000000000014</c:v>
                </c:pt>
                <c:pt idx="4758">
                  <c:v>69.985000000000014</c:v>
                </c:pt>
                <c:pt idx="4759">
                  <c:v>69.985000000000014</c:v>
                </c:pt>
                <c:pt idx="4760">
                  <c:v>69.985000000000014</c:v>
                </c:pt>
                <c:pt idx="4761">
                  <c:v>70.028999999999982</c:v>
                </c:pt>
                <c:pt idx="4762">
                  <c:v>70.028999999999982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70.028999999999982</c:v>
                </c:pt>
                <c:pt idx="4766">
                  <c:v>70.028999999999982</c:v>
                </c:pt>
                <c:pt idx="4767">
                  <c:v>70.028999999999982</c:v>
                </c:pt>
                <c:pt idx="4768">
                  <c:v>70.028999999999982</c:v>
                </c:pt>
                <c:pt idx="4769">
                  <c:v>70.028999999999982</c:v>
                </c:pt>
                <c:pt idx="4770">
                  <c:v>69.985000000000014</c:v>
                </c:pt>
                <c:pt idx="4771">
                  <c:v>69.942000000000007</c:v>
                </c:pt>
                <c:pt idx="4772">
                  <c:v>69.900999999999996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69.813999999999993</c:v>
                </c:pt>
                <c:pt idx="4776">
                  <c:v>69.771000000000001</c:v>
                </c:pt>
                <c:pt idx="4777">
                  <c:v>69.771000000000001</c:v>
                </c:pt>
                <c:pt idx="4778">
                  <c:v>69.771000000000001</c:v>
                </c:pt>
                <c:pt idx="4779">
                  <c:v>69.771000000000001</c:v>
                </c:pt>
                <c:pt idx="4780">
                  <c:v>69.771000000000001</c:v>
                </c:pt>
                <c:pt idx="4781">
                  <c:v>69.771000000000001</c:v>
                </c:pt>
                <c:pt idx="4782">
                  <c:v>69.771000000000001</c:v>
                </c:pt>
                <c:pt idx="4783">
                  <c:v>69.771000000000001</c:v>
                </c:pt>
                <c:pt idx="4784">
                  <c:v>69.771000000000001</c:v>
                </c:pt>
                <c:pt idx="4785">
                  <c:v>69.771000000000001</c:v>
                </c:pt>
                <c:pt idx="4786">
                  <c:v>69.771000000000001</c:v>
                </c:pt>
                <c:pt idx="4787">
                  <c:v>69.727999999999994</c:v>
                </c:pt>
                <c:pt idx="4788">
                  <c:v>69.727999999999994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69.727999999999994</c:v>
                </c:pt>
                <c:pt idx="4792">
                  <c:v>69.727999999999994</c:v>
                </c:pt>
                <c:pt idx="4793">
                  <c:v>69.685000000000002</c:v>
                </c:pt>
                <c:pt idx="4794">
                  <c:v>69.685000000000002</c:v>
                </c:pt>
                <c:pt idx="4795">
                  <c:v>69.685000000000002</c:v>
                </c:pt>
                <c:pt idx="4796">
                  <c:v>69.685000000000002</c:v>
                </c:pt>
                <c:pt idx="4797">
                  <c:v>69.685000000000002</c:v>
                </c:pt>
                <c:pt idx="4798">
                  <c:v>69.685000000000002</c:v>
                </c:pt>
                <c:pt idx="4799">
                  <c:v>69.643000000000001</c:v>
                </c:pt>
                <c:pt idx="4800">
                  <c:v>69.643000000000001</c:v>
                </c:pt>
                <c:pt idx="4801">
                  <c:v>69.643000000000001</c:v>
                </c:pt>
                <c:pt idx="4802">
                  <c:v>69.643000000000001</c:v>
                </c:pt>
                <c:pt idx="4803">
                  <c:v>69.643000000000001</c:v>
                </c:pt>
                <c:pt idx="4804">
                  <c:v>69.685000000000002</c:v>
                </c:pt>
                <c:pt idx="4805">
                  <c:v>69.685000000000002</c:v>
                </c:pt>
                <c:pt idx="4806">
                  <c:v>69.685000000000002</c:v>
                </c:pt>
                <c:pt idx="4807">
                  <c:v>69.685000000000002</c:v>
                </c:pt>
                <c:pt idx="4808">
                  <c:v>69.727999999999994</c:v>
                </c:pt>
                <c:pt idx="4809">
                  <c:v>69.685000000000002</c:v>
                </c:pt>
                <c:pt idx="4810">
                  <c:v>69.685000000000002</c:v>
                </c:pt>
                <c:pt idx="4811">
                  <c:v>69.685000000000002</c:v>
                </c:pt>
                <c:pt idx="4812">
                  <c:v>69.685000000000002</c:v>
                </c:pt>
                <c:pt idx="4813">
                  <c:v>69.643000000000001</c:v>
                </c:pt>
                <c:pt idx="4814">
                  <c:v>69.643000000000001</c:v>
                </c:pt>
                <c:pt idx="4815">
                  <c:v>69.643000000000001</c:v>
                </c:pt>
                <c:pt idx="4816">
                  <c:v>69.643000000000001</c:v>
                </c:pt>
                <c:pt idx="4817">
                  <c:v>69.685000000000002</c:v>
                </c:pt>
                <c:pt idx="4818">
                  <c:v>69.685000000000002</c:v>
                </c:pt>
                <c:pt idx="4819">
                  <c:v>69.685000000000002</c:v>
                </c:pt>
                <c:pt idx="4820">
                  <c:v>69.685000000000002</c:v>
                </c:pt>
                <c:pt idx="4821">
                  <c:v>69.685000000000002</c:v>
                </c:pt>
                <c:pt idx="4822">
                  <c:v>69.685000000000002</c:v>
                </c:pt>
                <c:pt idx="4823">
                  <c:v>69.685000000000002</c:v>
                </c:pt>
                <c:pt idx="4824">
                  <c:v>69.643000000000001</c:v>
                </c:pt>
                <c:pt idx="4825">
                  <c:v>69.599999999999994</c:v>
                </c:pt>
                <c:pt idx="4826">
                  <c:v>69.599999999999994</c:v>
                </c:pt>
                <c:pt idx="4827">
                  <c:v>69.599999999999994</c:v>
                </c:pt>
                <c:pt idx="4828">
                  <c:v>69.643000000000001</c:v>
                </c:pt>
                <c:pt idx="4829">
                  <c:v>69.685000000000002</c:v>
                </c:pt>
                <c:pt idx="4830">
                  <c:v>69.685000000000002</c:v>
                </c:pt>
                <c:pt idx="4831">
                  <c:v>69.727999999999994</c:v>
                </c:pt>
                <c:pt idx="4832">
                  <c:v>69.771000000000001</c:v>
                </c:pt>
                <c:pt idx="4833">
                  <c:v>69.771000000000001</c:v>
                </c:pt>
                <c:pt idx="4834">
                  <c:v>69.813999999999993</c:v>
                </c:pt>
                <c:pt idx="4835">
                  <c:v>69.813999999999993</c:v>
                </c:pt>
                <c:pt idx="4836">
                  <c:v>69.813999999999993</c:v>
                </c:pt>
                <c:pt idx="4837">
                  <c:v>69.813999999999993</c:v>
                </c:pt>
                <c:pt idx="4838">
                  <c:v>69.813999999999993</c:v>
                </c:pt>
                <c:pt idx="4839">
                  <c:v>69.813999999999993</c:v>
                </c:pt>
                <c:pt idx="4840">
                  <c:v>69.813999999999993</c:v>
                </c:pt>
                <c:pt idx="4841">
                  <c:v>69.813999999999993</c:v>
                </c:pt>
                <c:pt idx="4842">
                  <c:v>69.813999999999993</c:v>
                </c:pt>
                <c:pt idx="4843">
                  <c:v>69.813999999999993</c:v>
                </c:pt>
                <c:pt idx="4844">
                  <c:v>69.813999999999993</c:v>
                </c:pt>
                <c:pt idx="4845">
                  <c:v>69.85799999999999</c:v>
                </c:pt>
                <c:pt idx="4846">
                  <c:v>69.85799999999999</c:v>
                </c:pt>
                <c:pt idx="4847">
                  <c:v>69.85799999999999</c:v>
                </c:pt>
                <c:pt idx="4848">
                  <c:v>69.85799999999999</c:v>
                </c:pt>
                <c:pt idx="4849">
                  <c:v>69.85799999999999</c:v>
                </c:pt>
                <c:pt idx="4850">
                  <c:v>69.900999999999996</c:v>
                </c:pt>
                <c:pt idx="4851">
                  <c:v>69.900999999999996</c:v>
                </c:pt>
                <c:pt idx="4852">
                  <c:v>69.942000000000007</c:v>
                </c:pt>
                <c:pt idx="4853">
                  <c:v>69.942000000000007</c:v>
                </c:pt>
                <c:pt idx="4854">
                  <c:v>69.942000000000007</c:v>
                </c:pt>
                <c:pt idx="4855">
                  <c:v>69.942000000000007</c:v>
                </c:pt>
                <c:pt idx="4856">
                  <c:v>69.942000000000007</c:v>
                </c:pt>
                <c:pt idx="4857">
                  <c:v>69.942000000000007</c:v>
                </c:pt>
                <c:pt idx="4858">
                  <c:v>69.942000000000007</c:v>
                </c:pt>
                <c:pt idx="4859">
                  <c:v>69.942000000000007</c:v>
                </c:pt>
                <c:pt idx="4860">
                  <c:v>69.900999999999996</c:v>
                </c:pt>
                <c:pt idx="4861">
                  <c:v>69.85799999999999</c:v>
                </c:pt>
                <c:pt idx="4862">
                  <c:v>69.85799999999999</c:v>
                </c:pt>
                <c:pt idx="4863">
                  <c:v>69.85799999999999</c:v>
                </c:pt>
                <c:pt idx="4864">
                  <c:v>69.813999999999993</c:v>
                </c:pt>
                <c:pt idx="4865">
                  <c:v>69.813999999999993</c:v>
                </c:pt>
                <c:pt idx="4866">
                  <c:v>69.813999999999993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69.771000000000001</c:v>
                </c:pt>
                <c:pt idx="4871">
                  <c:v>69.771000000000001</c:v>
                </c:pt>
                <c:pt idx="4872">
                  <c:v>69.727999999999994</c:v>
                </c:pt>
                <c:pt idx="4873">
                  <c:v>69.685000000000002</c:v>
                </c:pt>
                <c:pt idx="4874">
                  <c:v>69.685000000000002</c:v>
                </c:pt>
                <c:pt idx="4875">
                  <c:v>69.685000000000002</c:v>
                </c:pt>
                <c:pt idx="4876">
                  <c:v>69.643000000000001</c:v>
                </c:pt>
                <c:pt idx="4877">
                  <c:v>69.643000000000001</c:v>
                </c:pt>
                <c:pt idx="4878">
                  <c:v>69.599999999999994</c:v>
                </c:pt>
                <c:pt idx="4879">
                  <c:v>69.599999999999994</c:v>
                </c:pt>
                <c:pt idx="4880">
                  <c:v>69.599999999999994</c:v>
                </c:pt>
                <c:pt idx="4881">
                  <c:v>69.557000000000002</c:v>
                </c:pt>
                <c:pt idx="4882">
                  <c:v>69.557000000000002</c:v>
                </c:pt>
                <c:pt idx="4883">
                  <c:v>69.513999999999996</c:v>
                </c:pt>
                <c:pt idx="4884">
                  <c:v>69.513999999999996</c:v>
                </c:pt>
                <c:pt idx="4885">
                  <c:v>69.513999999999996</c:v>
                </c:pt>
                <c:pt idx="4886">
                  <c:v>69.513999999999996</c:v>
                </c:pt>
                <c:pt idx="4887">
                  <c:v>69.513999999999996</c:v>
                </c:pt>
                <c:pt idx="4888">
                  <c:v>69.513999999999996</c:v>
                </c:pt>
                <c:pt idx="4889">
                  <c:v>69.513999999999996</c:v>
                </c:pt>
                <c:pt idx="4890">
                  <c:v>69.513999999999996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69.557000000000002</c:v>
                </c:pt>
                <c:pt idx="4894">
                  <c:v>69.599999999999994</c:v>
                </c:pt>
                <c:pt idx="4895">
                  <c:v>69.643000000000001</c:v>
                </c:pt>
                <c:pt idx="4896">
                  <c:v>69.685000000000002</c:v>
                </c:pt>
                <c:pt idx="4897">
                  <c:v>69.771000000000001</c:v>
                </c:pt>
                <c:pt idx="4898">
                  <c:v>69.85799999999999</c:v>
                </c:pt>
                <c:pt idx="4899">
                  <c:v>69.900999999999996</c:v>
                </c:pt>
                <c:pt idx="4900">
                  <c:v>69.942000000000007</c:v>
                </c:pt>
                <c:pt idx="4901">
                  <c:v>70.028999999999982</c:v>
                </c:pt>
                <c:pt idx="4902">
                  <c:v>70.072000000000003</c:v>
                </c:pt>
                <c:pt idx="4903">
                  <c:v>70.114999999999995</c:v>
                </c:pt>
                <c:pt idx="4904">
                  <c:v>70.157999999999987</c:v>
                </c:pt>
                <c:pt idx="4905">
                  <c:v>70.200999999999993</c:v>
                </c:pt>
                <c:pt idx="4906">
                  <c:v>70.200999999999993</c:v>
                </c:pt>
                <c:pt idx="4907">
                  <c:v>70.242999999999995</c:v>
                </c:pt>
                <c:pt idx="4908">
                  <c:v>70.242999999999995</c:v>
                </c:pt>
                <c:pt idx="4909">
                  <c:v>70.286000000000001</c:v>
                </c:pt>
                <c:pt idx="4910">
                  <c:v>70.286000000000001</c:v>
                </c:pt>
                <c:pt idx="4911">
                  <c:v>70.328999999999979</c:v>
                </c:pt>
                <c:pt idx="4912">
                  <c:v>70.371999999999986</c:v>
                </c:pt>
                <c:pt idx="4913">
                  <c:v>70.415999999999997</c:v>
                </c:pt>
                <c:pt idx="4914">
                  <c:v>70.459000000000003</c:v>
                </c:pt>
                <c:pt idx="4915">
                  <c:v>70.501999999999995</c:v>
                </c:pt>
                <c:pt idx="4916">
                  <c:v>70.543000000000006</c:v>
                </c:pt>
                <c:pt idx="4917">
                  <c:v>70.543000000000006</c:v>
                </c:pt>
                <c:pt idx="4918">
                  <c:v>70.543000000000006</c:v>
                </c:pt>
                <c:pt idx="4919">
                  <c:v>70.543000000000006</c:v>
                </c:pt>
                <c:pt idx="4920">
                  <c:v>70.543000000000006</c:v>
                </c:pt>
                <c:pt idx="4921">
                  <c:v>70.543000000000006</c:v>
                </c:pt>
                <c:pt idx="4922">
                  <c:v>70.501999999999995</c:v>
                </c:pt>
                <c:pt idx="4923">
                  <c:v>70.501999999999995</c:v>
                </c:pt>
                <c:pt idx="4924">
                  <c:v>70.459000000000003</c:v>
                </c:pt>
                <c:pt idx="4925">
                  <c:v>70.459000000000003</c:v>
                </c:pt>
                <c:pt idx="4926">
                  <c:v>70.371999999999986</c:v>
                </c:pt>
                <c:pt idx="4927">
                  <c:v>70.328999999999979</c:v>
                </c:pt>
                <c:pt idx="4928">
                  <c:v>70.286000000000001</c:v>
                </c:pt>
                <c:pt idx="4929">
                  <c:v>70.200999999999993</c:v>
                </c:pt>
                <c:pt idx="4930">
                  <c:v>70.157999999999987</c:v>
                </c:pt>
                <c:pt idx="4931">
                  <c:v>70.114999999999995</c:v>
                </c:pt>
                <c:pt idx="4932">
                  <c:v>70.028999999999982</c:v>
                </c:pt>
                <c:pt idx="4933">
                  <c:v>70.028999999999982</c:v>
                </c:pt>
                <c:pt idx="4934">
                  <c:v>69.985000000000014</c:v>
                </c:pt>
                <c:pt idx="4935">
                  <c:v>69.985000000000014</c:v>
                </c:pt>
                <c:pt idx="4936">
                  <c:v>69.985000000000014</c:v>
                </c:pt>
                <c:pt idx="4937">
                  <c:v>69.942000000000007</c:v>
                </c:pt>
                <c:pt idx="4938">
                  <c:v>69.942000000000007</c:v>
                </c:pt>
                <c:pt idx="4939">
                  <c:v>69.942000000000007</c:v>
                </c:pt>
                <c:pt idx="4940">
                  <c:v>69.942000000000007</c:v>
                </c:pt>
                <c:pt idx="4941">
                  <c:v>69.900999999999996</c:v>
                </c:pt>
                <c:pt idx="4942">
                  <c:v>69.900999999999996</c:v>
                </c:pt>
                <c:pt idx="4943">
                  <c:v>69.85799999999999</c:v>
                </c:pt>
                <c:pt idx="4944">
                  <c:v>69.85799999999999</c:v>
                </c:pt>
                <c:pt idx="4945">
                  <c:v>69.85799999999999</c:v>
                </c:pt>
                <c:pt idx="4946">
                  <c:v>69.85799999999999</c:v>
                </c:pt>
                <c:pt idx="4947">
                  <c:v>69.85799999999999</c:v>
                </c:pt>
                <c:pt idx="4948">
                  <c:v>69.900999999999996</c:v>
                </c:pt>
                <c:pt idx="4949">
                  <c:v>69.900999999999996</c:v>
                </c:pt>
                <c:pt idx="4950">
                  <c:v>69.942000000000007</c:v>
                </c:pt>
                <c:pt idx="4951">
                  <c:v>69.942000000000007</c:v>
                </c:pt>
                <c:pt idx="4952">
                  <c:v>69.985000000000014</c:v>
                </c:pt>
                <c:pt idx="4953">
                  <c:v>70.028999999999982</c:v>
                </c:pt>
                <c:pt idx="4954">
                  <c:v>70.028999999999982</c:v>
                </c:pt>
                <c:pt idx="4955">
                  <c:v>70.028999999999982</c:v>
                </c:pt>
                <c:pt idx="4956">
                  <c:v>70.028999999999982</c:v>
                </c:pt>
                <c:pt idx="4957">
                  <c:v>70.028999999999982</c:v>
                </c:pt>
                <c:pt idx="4958">
                  <c:v>70.028999999999982</c:v>
                </c:pt>
                <c:pt idx="4959">
                  <c:v>70.028999999999982</c:v>
                </c:pt>
                <c:pt idx="4960">
                  <c:v>69.985000000000014</c:v>
                </c:pt>
                <c:pt idx="4961">
                  <c:v>69.942000000000007</c:v>
                </c:pt>
                <c:pt idx="4962">
                  <c:v>69.900999999999996</c:v>
                </c:pt>
                <c:pt idx="4963">
                  <c:v>69.85799999999999</c:v>
                </c:pt>
                <c:pt idx="4964">
                  <c:v>69.85799999999999</c:v>
                </c:pt>
                <c:pt idx="4965">
                  <c:v>69.813999999999993</c:v>
                </c:pt>
                <c:pt idx="4966">
                  <c:v>69.771000000000001</c:v>
                </c:pt>
                <c:pt idx="4967">
                  <c:v>69.685000000000002</c:v>
                </c:pt>
                <c:pt idx="4968">
                  <c:v>69.685000000000002</c:v>
                </c:pt>
                <c:pt idx="4969">
                  <c:v>69.599999999999994</c:v>
                </c:pt>
                <c:pt idx="4970">
                  <c:v>69.557000000000002</c:v>
                </c:pt>
                <c:pt idx="4971">
                  <c:v>69.513999999999996</c:v>
                </c:pt>
                <c:pt idx="4972">
                  <c:v>69.471000000000004</c:v>
                </c:pt>
                <c:pt idx="4973">
                  <c:v>69.427000000000007</c:v>
                </c:pt>
                <c:pt idx="4974">
                  <c:v>69.343000000000004</c:v>
                </c:pt>
                <c:pt idx="4975">
                  <c:v>69.343000000000004</c:v>
                </c:pt>
                <c:pt idx="4976">
                  <c:v>69.3</c:v>
                </c:pt>
                <c:pt idx="4977">
                  <c:v>69.256</c:v>
                </c:pt>
                <c:pt idx="4978">
                  <c:v>69.212999999999994</c:v>
                </c:pt>
                <c:pt idx="4979">
                  <c:v>69.212999999999994</c:v>
                </c:pt>
                <c:pt idx="4980">
                  <c:v>69.212999999999994</c:v>
                </c:pt>
                <c:pt idx="4981">
                  <c:v>69.212999999999994</c:v>
                </c:pt>
                <c:pt idx="4982">
                  <c:v>69.212999999999994</c:v>
                </c:pt>
                <c:pt idx="4983">
                  <c:v>69.169999999999987</c:v>
                </c:pt>
                <c:pt idx="4984">
                  <c:v>69.169999999999987</c:v>
                </c:pt>
                <c:pt idx="4985">
                  <c:v>69.169999999999987</c:v>
                </c:pt>
                <c:pt idx="4986">
                  <c:v>69.169999999999987</c:v>
                </c:pt>
                <c:pt idx="4987">
                  <c:v>69.169999999999987</c:v>
                </c:pt>
                <c:pt idx="4988">
                  <c:v>69.128999999999976</c:v>
                </c:pt>
                <c:pt idx="4989">
                  <c:v>69.128999999999976</c:v>
                </c:pt>
                <c:pt idx="4990">
                  <c:v>69.084999999999994</c:v>
                </c:pt>
                <c:pt idx="4991">
                  <c:v>69.084999999999994</c:v>
                </c:pt>
                <c:pt idx="4992">
                  <c:v>69.084999999999994</c:v>
                </c:pt>
                <c:pt idx="4993">
                  <c:v>69.042000000000002</c:v>
                </c:pt>
                <c:pt idx="4994">
                  <c:v>69.042000000000002</c:v>
                </c:pt>
                <c:pt idx="4995">
                  <c:v>69.042000000000002</c:v>
                </c:pt>
                <c:pt idx="4996">
                  <c:v>69.042000000000002</c:v>
                </c:pt>
                <c:pt idx="4997">
                  <c:v>69.042000000000002</c:v>
                </c:pt>
                <c:pt idx="4998">
                  <c:v>69.042000000000002</c:v>
                </c:pt>
                <c:pt idx="4999">
                  <c:v>68.998999999999995</c:v>
                </c:pt>
                <c:pt idx="5000">
                  <c:v>68.998999999999995</c:v>
                </c:pt>
                <c:pt idx="5001">
                  <c:v>68.998999999999995</c:v>
                </c:pt>
                <c:pt idx="5002">
                  <c:v>68.998999999999995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68.998999999999995</c:v>
                </c:pt>
                <c:pt idx="5007">
                  <c:v>68.998999999999995</c:v>
                </c:pt>
                <c:pt idx="5008">
                  <c:v>68.998999999999995</c:v>
                </c:pt>
                <c:pt idx="5009">
                  <c:v>68.998999999999995</c:v>
                </c:pt>
                <c:pt idx="5010">
                  <c:v>68.998999999999995</c:v>
                </c:pt>
                <c:pt idx="5011">
                  <c:v>68.998999999999995</c:v>
                </c:pt>
                <c:pt idx="5012">
                  <c:v>68.998999999999995</c:v>
                </c:pt>
                <c:pt idx="5013">
                  <c:v>68.998999999999995</c:v>
                </c:pt>
                <c:pt idx="5014">
                  <c:v>68.998999999999995</c:v>
                </c:pt>
                <c:pt idx="5015">
                  <c:v>68.956000000000003</c:v>
                </c:pt>
                <c:pt idx="5016">
                  <c:v>68.956000000000003</c:v>
                </c:pt>
                <c:pt idx="5017">
                  <c:v>68.956000000000003</c:v>
                </c:pt>
                <c:pt idx="5018">
                  <c:v>68.912999999999997</c:v>
                </c:pt>
                <c:pt idx="5019">
                  <c:v>68.912999999999997</c:v>
                </c:pt>
                <c:pt idx="5020">
                  <c:v>68.870999999999981</c:v>
                </c:pt>
                <c:pt idx="5021">
                  <c:v>68.828000000000003</c:v>
                </c:pt>
                <c:pt idx="5022">
                  <c:v>68.828000000000003</c:v>
                </c:pt>
                <c:pt idx="5023">
                  <c:v>68.784999999999997</c:v>
                </c:pt>
                <c:pt idx="5024">
                  <c:v>68.742000000000004</c:v>
                </c:pt>
                <c:pt idx="5025">
                  <c:v>68.742000000000004</c:v>
                </c:pt>
                <c:pt idx="5026">
                  <c:v>68.742000000000004</c:v>
                </c:pt>
                <c:pt idx="5027">
                  <c:v>68.697999999999993</c:v>
                </c:pt>
                <c:pt idx="5028">
                  <c:v>68.656999999999982</c:v>
                </c:pt>
                <c:pt idx="5029">
                  <c:v>68.656999999999982</c:v>
                </c:pt>
                <c:pt idx="5030">
                  <c:v>68.656999999999982</c:v>
                </c:pt>
                <c:pt idx="5031">
                  <c:v>68.656999999999982</c:v>
                </c:pt>
                <c:pt idx="5032">
                  <c:v>68.656999999999982</c:v>
                </c:pt>
                <c:pt idx="5033">
                  <c:v>68.697999999999993</c:v>
                </c:pt>
                <c:pt idx="5034">
                  <c:v>68.697999999999993</c:v>
                </c:pt>
                <c:pt idx="5035">
                  <c:v>68.697999999999993</c:v>
                </c:pt>
                <c:pt idx="5036">
                  <c:v>68.697999999999993</c:v>
                </c:pt>
                <c:pt idx="5037">
                  <c:v>68.697999999999993</c:v>
                </c:pt>
                <c:pt idx="5038">
                  <c:v>68.656999999999982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68.656999999999982</c:v>
                </c:pt>
                <c:pt idx="5042">
                  <c:v>68.656999999999982</c:v>
                </c:pt>
                <c:pt idx="5043">
                  <c:v>68.656999999999982</c:v>
                </c:pt>
                <c:pt idx="5044">
                  <c:v>68.656999999999982</c:v>
                </c:pt>
                <c:pt idx="5045">
                  <c:v>68.656999999999982</c:v>
                </c:pt>
                <c:pt idx="5046">
                  <c:v>68.656999999999982</c:v>
                </c:pt>
                <c:pt idx="5047">
                  <c:v>68.656999999999982</c:v>
                </c:pt>
                <c:pt idx="5048">
                  <c:v>68.656999999999982</c:v>
                </c:pt>
                <c:pt idx="5049">
                  <c:v>68.697999999999993</c:v>
                </c:pt>
                <c:pt idx="5050">
                  <c:v>68.697999999999993</c:v>
                </c:pt>
                <c:pt idx="5051">
                  <c:v>68.697999999999993</c:v>
                </c:pt>
                <c:pt idx="5052">
                  <c:v>68.742000000000004</c:v>
                </c:pt>
                <c:pt idx="5053">
                  <c:v>68.742000000000004</c:v>
                </c:pt>
                <c:pt idx="5054">
                  <c:v>68.742000000000004</c:v>
                </c:pt>
                <c:pt idx="5055">
                  <c:v>68.742000000000004</c:v>
                </c:pt>
                <c:pt idx="5056">
                  <c:v>68.784999999999997</c:v>
                </c:pt>
                <c:pt idx="5057">
                  <c:v>68.784999999999997</c:v>
                </c:pt>
                <c:pt idx="5058">
                  <c:v>68.784999999999997</c:v>
                </c:pt>
                <c:pt idx="5059">
                  <c:v>68.742000000000004</c:v>
                </c:pt>
                <c:pt idx="5060">
                  <c:v>68.742000000000004</c:v>
                </c:pt>
                <c:pt idx="5061">
                  <c:v>68.697999999999993</c:v>
                </c:pt>
                <c:pt idx="5062">
                  <c:v>68.656999999999982</c:v>
                </c:pt>
                <c:pt idx="5063">
                  <c:v>68.614000000000004</c:v>
                </c:pt>
                <c:pt idx="5064">
                  <c:v>68.570999999999998</c:v>
                </c:pt>
                <c:pt idx="5065">
                  <c:v>68.570999999999998</c:v>
                </c:pt>
                <c:pt idx="5066">
                  <c:v>68.527000000000001</c:v>
                </c:pt>
                <c:pt idx="5067">
                  <c:v>68.527000000000001</c:v>
                </c:pt>
                <c:pt idx="5068">
                  <c:v>68.483999999999995</c:v>
                </c:pt>
                <c:pt idx="5069">
                  <c:v>68.483999999999995</c:v>
                </c:pt>
                <c:pt idx="5070">
                  <c:v>68.483999999999995</c:v>
                </c:pt>
                <c:pt idx="5071">
                  <c:v>68.443000000000026</c:v>
                </c:pt>
                <c:pt idx="5072">
                  <c:v>68.443000000000026</c:v>
                </c:pt>
                <c:pt idx="5073">
                  <c:v>68.400000000000006</c:v>
                </c:pt>
                <c:pt idx="5074">
                  <c:v>68.400000000000006</c:v>
                </c:pt>
                <c:pt idx="5075">
                  <c:v>68.400000000000006</c:v>
                </c:pt>
                <c:pt idx="5076">
                  <c:v>68.35599999999998</c:v>
                </c:pt>
                <c:pt idx="5077">
                  <c:v>68.35599999999998</c:v>
                </c:pt>
                <c:pt idx="5078">
                  <c:v>68.35599999999998</c:v>
                </c:pt>
                <c:pt idx="5079">
                  <c:v>68.35599999999998</c:v>
                </c:pt>
                <c:pt idx="5080">
                  <c:v>68.35599999999998</c:v>
                </c:pt>
                <c:pt idx="5081">
                  <c:v>68.400000000000006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68.400000000000006</c:v>
                </c:pt>
                <c:pt idx="5085">
                  <c:v>68.400000000000006</c:v>
                </c:pt>
                <c:pt idx="5086">
                  <c:v>68.400000000000006</c:v>
                </c:pt>
                <c:pt idx="5087">
                  <c:v>68.35599999999998</c:v>
                </c:pt>
                <c:pt idx="5088">
                  <c:v>68.35599999999998</c:v>
                </c:pt>
                <c:pt idx="5089">
                  <c:v>68.313000000000002</c:v>
                </c:pt>
                <c:pt idx="5090">
                  <c:v>68.313000000000002</c:v>
                </c:pt>
                <c:pt idx="5091">
                  <c:v>68.313000000000002</c:v>
                </c:pt>
                <c:pt idx="5092">
                  <c:v>68.313000000000002</c:v>
                </c:pt>
                <c:pt idx="5093">
                  <c:v>68.313000000000002</c:v>
                </c:pt>
                <c:pt idx="5094">
                  <c:v>68.27</c:v>
                </c:pt>
                <c:pt idx="5095">
                  <c:v>68.27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68.227000000000004</c:v>
                </c:pt>
                <c:pt idx="5099">
                  <c:v>68.185000000000002</c:v>
                </c:pt>
                <c:pt idx="5100">
                  <c:v>68.185000000000002</c:v>
                </c:pt>
                <c:pt idx="5101">
                  <c:v>68.185000000000002</c:v>
                </c:pt>
                <c:pt idx="5102">
                  <c:v>68.185000000000002</c:v>
                </c:pt>
                <c:pt idx="5103">
                  <c:v>68.185000000000002</c:v>
                </c:pt>
                <c:pt idx="5104">
                  <c:v>68.185000000000002</c:v>
                </c:pt>
                <c:pt idx="5105">
                  <c:v>68.227000000000004</c:v>
                </c:pt>
                <c:pt idx="5106">
                  <c:v>68.227000000000004</c:v>
                </c:pt>
                <c:pt idx="5107">
                  <c:v>68.227000000000004</c:v>
                </c:pt>
                <c:pt idx="5108">
                  <c:v>68.27</c:v>
                </c:pt>
                <c:pt idx="5109">
                  <c:v>68.27</c:v>
                </c:pt>
                <c:pt idx="5110">
                  <c:v>68.313000000000002</c:v>
                </c:pt>
                <c:pt idx="5111">
                  <c:v>68.313000000000002</c:v>
                </c:pt>
                <c:pt idx="5112">
                  <c:v>68.35599999999998</c:v>
                </c:pt>
                <c:pt idx="5113">
                  <c:v>68.35599999999998</c:v>
                </c:pt>
                <c:pt idx="5114">
                  <c:v>68.35599999999998</c:v>
                </c:pt>
                <c:pt idx="5115">
                  <c:v>68.35599999999998</c:v>
                </c:pt>
                <c:pt idx="5116">
                  <c:v>68.35599999999998</c:v>
                </c:pt>
                <c:pt idx="5117">
                  <c:v>68.35599999999998</c:v>
                </c:pt>
                <c:pt idx="5118">
                  <c:v>68.35599999999998</c:v>
                </c:pt>
                <c:pt idx="5119">
                  <c:v>68.35599999999998</c:v>
                </c:pt>
                <c:pt idx="5120">
                  <c:v>68.35599999999998</c:v>
                </c:pt>
                <c:pt idx="5121">
                  <c:v>68.400000000000006</c:v>
                </c:pt>
                <c:pt idx="5122">
                  <c:v>68.400000000000006</c:v>
                </c:pt>
                <c:pt idx="5123">
                  <c:v>68.400000000000006</c:v>
                </c:pt>
                <c:pt idx="5124">
                  <c:v>68.400000000000006</c:v>
                </c:pt>
                <c:pt idx="5125">
                  <c:v>68.400000000000006</c:v>
                </c:pt>
                <c:pt idx="5126">
                  <c:v>68.35599999999998</c:v>
                </c:pt>
                <c:pt idx="5127">
                  <c:v>68.35599999999998</c:v>
                </c:pt>
                <c:pt idx="5128">
                  <c:v>68.35599999999998</c:v>
                </c:pt>
                <c:pt idx="5129">
                  <c:v>68.313000000000002</c:v>
                </c:pt>
                <c:pt idx="5130">
                  <c:v>68.313000000000002</c:v>
                </c:pt>
                <c:pt idx="5131">
                  <c:v>68.313000000000002</c:v>
                </c:pt>
                <c:pt idx="5132">
                  <c:v>68.313000000000002</c:v>
                </c:pt>
                <c:pt idx="5133">
                  <c:v>68.313000000000002</c:v>
                </c:pt>
                <c:pt idx="5134">
                  <c:v>68.313000000000002</c:v>
                </c:pt>
                <c:pt idx="5135">
                  <c:v>68.313000000000002</c:v>
                </c:pt>
                <c:pt idx="5136">
                  <c:v>68.27</c:v>
                </c:pt>
                <c:pt idx="5137">
                  <c:v>68.27</c:v>
                </c:pt>
                <c:pt idx="5138">
                  <c:v>68.27</c:v>
                </c:pt>
                <c:pt idx="5139">
                  <c:v>68.27</c:v>
                </c:pt>
                <c:pt idx="5140">
                  <c:v>68.27</c:v>
                </c:pt>
                <c:pt idx="5141">
                  <c:v>68.27</c:v>
                </c:pt>
                <c:pt idx="5142">
                  <c:v>68.27</c:v>
                </c:pt>
                <c:pt idx="5143">
                  <c:v>68.27</c:v>
                </c:pt>
                <c:pt idx="5144">
                  <c:v>68.27</c:v>
                </c:pt>
                <c:pt idx="5145">
                  <c:v>68.27</c:v>
                </c:pt>
                <c:pt idx="5146">
                  <c:v>68.27</c:v>
                </c:pt>
                <c:pt idx="5147">
                  <c:v>68.27</c:v>
                </c:pt>
                <c:pt idx="5148">
                  <c:v>68.27</c:v>
                </c:pt>
                <c:pt idx="5149">
                  <c:v>68.27</c:v>
                </c:pt>
                <c:pt idx="5150">
                  <c:v>68.27</c:v>
                </c:pt>
                <c:pt idx="5151">
                  <c:v>68.27</c:v>
                </c:pt>
                <c:pt idx="5152">
                  <c:v>68.227000000000004</c:v>
                </c:pt>
                <c:pt idx="5153">
                  <c:v>68.227000000000004</c:v>
                </c:pt>
                <c:pt idx="5154">
                  <c:v>68.227000000000004</c:v>
                </c:pt>
                <c:pt idx="5155">
                  <c:v>68.227000000000004</c:v>
                </c:pt>
                <c:pt idx="5156">
                  <c:v>68.27</c:v>
                </c:pt>
                <c:pt idx="5157">
                  <c:v>68.27</c:v>
                </c:pt>
                <c:pt idx="5158">
                  <c:v>68.27</c:v>
                </c:pt>
                <c:pt idx="5159">
                  <c:v>68.313000000000002</c:v>
                </c:pt>
                <c:pt idx="5160">
                  <c:v>68.313000000000002</c:v>
                </c:pt>
                <c:pt idx="5161">
                  <c:v>68.313000000000002</c:v>
                </c:pt>
                <c:pt idx="5162">
                  <c:v>68.313000000000002</c:v>
                </c:pt>
                <c:pt idx="5163">
                  <c:v>68.313000000000002</c:v>
                </c:pt>
                <c:pt idx="5164">
                  <c:v>68.35599999999998</c:v>
                </c:pt>
                <c:pt idx="5165">
                  <c:v>68.35599999999998</c:v>
                </c:pt>
                <c:pt idx="5166">
                  <c:v>68.400000000000006</c:v>
                </c:pt>
                <c:pt idx="5167">
                  <c:v>68.400000000000006</c:v>
                </c:pt>
                <c:pt idx="5168">
                  <c:v>68.400000000000006</c:v>
                </c:pt>
                <c:pt idx="5169">
                  <c:v>68.443000000000026</c:v>
                </c:pt>
                <c:pt idx="5170">
                  <c:v>68.443000000000026</c:v>
                </c:pt>
                <c:pt idx="5171">
                  <c:v>68.483999999999995</c:v>
                </c:pt>
                <c:pt idx="5172">
                  <c:v>68.483999999999995</c:v>
                </c:pt>
                <c:pt idx="5173">
                  <c:v>68.483999999999995</c:v>
                </c:pt>
                <c:pt idx="5174">
                  <c:v>68.527000000000001</c:v>
                </c:pt>
                <c:pt idx="5175">
                  <c:v>68.527000000000001</c:v>
                </c:pt>
                <c:pt idx="5176">
                  <c:v>68.527000000000001</c:v>
                </c:pt>
                <c:pt idx="5177">
                  <c:v>68.527000000000001</c:v>
                </c:pt>
                <c:pt idx="5178">
                  <c:v>68.527000000000001</c:v>
                </c:pt>
                <c:pt idx="5179">
                  <c:v>68.527000000000001</c:v>
                </c:pt>
                <c:pt idx="5180">
                  <c:v>68.527000000000001</c:v>
                </c:pt>
                <c:pt idx="5181">
                  <c:v>68.527000000000001</c:v>
                </c:pt>
                <c:pt idx="5182">
                  <c:v>68.527000000000001</c:v>
                </c:pt>
                <c:pt idx="5183">
                  <c:v>68.527000000000001</c:v>
                </c:pt>
                <c:pt idx="5184">
                  <c:v>68.527000000000001</c:v>
                </c:pt>
                <c:pt idx="5185">
                  <c:v>68.527000000000001</c:v>
                </c:pt>
                <c:pt idx="5186">
                  <c:v>68.570999999999998</c:v>
                </c:pt>
                <c:pt idx="5187">
                  <c:v>68.570999999999998</c:v>
                </c:pt>
                <c:pt idx="5188">
                  <c:v>68.570999999999998</c:v>
                </c:pt>
                <c:pt idx="5189">
                  <c:v>68.570999999999998</c:v>
                </c:pt>
                <c:pt idx="5190">
                  <c:v>68.614000000000004</c:v>
                </c:pt>
                <c:pt idx="5191">
                  <c:v>68.614000000000004</c:v>
                </c:pt>
                <c:pt idx="5192">
                  <c:v>68.614000000000004</c:v>
                </c:pt>
                <c:pt idx="5193">
                  <c:v>68.614000000000004</c:v>
                </c:pt>
                <c:pt idx="5194">
                  <c:v>68.614000000000004</c:v>
                </c:pt>
                <c:pt idx="5195">
                  <c:v>68.614000000000004</c:v>
                </c:pt>
                <c:pt idx="5196">
                  <c:v>68.570999999999998</c:v>
                </c:pt>
                <c:pt idx="5197">
                  <c:v>68.570999999999998</c:v>
                </c:pt>
                <c:pt idx="5198">
                  <c:v>68.570999999999998</c:v>
                </c:pt>
                <c:pt idx="5199">
                  <c:v>68.527000000000001</c:v>
                </c:pt>
                <c:pt idx="5200">
                  <c:v>68.527000000000001</c:v>
                </c:pt>
                <c:pt idx="5201">
                  <c:v>68.483999999999995</c:v>
                </c:pt>
                <c:pt idx="5202">
                  <c:v>68.483999999999995</c:v>
                </c:pt>
                <c:pt idx="5203">
                  <c:v>68.483999999999995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68.400000000000006</c:v>
                </c:pt>
                <c:pt idx="5210">
                  <c:v>68.400000000000006</c:v>
                </c:pt>
                <c:pt idx="5211">
                  <c:v>68.400000000000006</c:v>
                </c:pt>
                <c:pt idx="5212">
                  <c:v>68.400000000000006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68.400000000000006</c:v>
                </c:pt>
                <c:pt idx="5217">
                  <c:v>68.400000000000006</c:v>
                </c:pt>
                <c:pt idx="5218">
                  <c:v>68.400000000000006</c:v>
                </c:pt>
                <c:pt idx="5219">
                  <c:v>68.400000000000006</c:v>
                </c:pt>
                <c:pt idx="5220">
                  <c:v>68.400000000000006</c:v>
                </c:pt>
                <c:pt idx="5221">
                  <c:v>68.35599999999998</c:v>
                </c:pt>
                <c:pt idx="5222">
                  <c:v>68.35599999999998</c:v>
                </c:pt>
                <c:pt idx="5223">
                  <c:v>68.35599999999998</c:v>
                </c:pt>
                <c:pt idx="5224">
                  <c:v>68.35599999999998</c:v>
                </c:pt>
                <c:pt idx="5225">
                  <c:v>68.35599999999998</c:v>
                </c:pt>
                <c:pt idx="5226">
                  <c:v>68.35599999999998</c:v>
                </c:pt>
                <c:pt idx="5227">
                  <c:v>68.35599999999998</c:v>
                </c:pt>
                <c:pt idx="5228">
                  <c:v>68.35599999999998</c:v>
                </c:pt>
                <c:pt idx="5229">
                  <c:v>68.35599999999998</c:v>
                </c:pt>
                <c:pt idx="5230">
                  <c:v>68.35599999999998</c:v>
                </c:pt>
                <c:pt idx="5231">
                  <c:v>68.35599999999998</c:v>
                </c:pt>
                <c:pt idx="5232">
                  <c:v>68.400000000000006</c:v>
                </c:pt>
                <c:pt idx="5233">
                  <c:v>68.400000000000006</c:v>
                </c:pt>
                <c:pt idx="5234">
                  <c:v>68.443000000000026</c:v>
                </c:pt>
                <c:pt idx="5235">
                  <c:v>68.443000000000026</c:v>
                </c:pt>
                <c:pt idx="5236">
                  <c:v>68.483999999999995</c:v>
                </c:pt>
                <c:pt idx="5237">
                  <c:v>68.483999999999995</c:v>
                </c:pt>
                <c:pt idx="5238">
                  <c:v>68.527000000000001</c:v>
                </c:pt>
                <c:pt idx="5239">
                  <c:v>68.570999999999998</c:v>
                </c:pt>
                <c:pt idx="5240">
                  <c:v>68.570999999999998</c:v>
                </c:pt>
                <c:pt idx="5241">
                  <c:v>68.614000000000004</c:v>
                </c:pt>
                <c:pt idx="5242">
                  <c:v>68.656999999999982</c:v>
                </c:pt>
                <c:pt idx="5243">
                  <c:v>68.656999999999982</c:v>
                </c:pt>
                <c:pt idx="5244">
                  <c:v>68.742000000000004</c:v>
                </c:pt>
                <c:pt idx="5245">
                  <c:v>68.742000000000004</c:v>
                </c:pt>
                <c:pt idx="5246">
                  <c:v>68.784999999999997</c:v>
                </c:pt>
                <c:pt idx="5247">
                  <c:v>68.784999999999997</c:v>
                </c:pt>
                <c:pt idx="5248">
                  <c:v>68.828000000000003</c:v>
                </c:pt>
                <c:pt idx="5249">
                  <c:v>68.828000000000003</c:v>
                </c:pt>
                <c:pt idx="5250">
                  <c:v>68.828000000000003</c:v>
                </c:pt>
                <c:pt idx="5251">
                  <c:v>68.828000000000003</c:v>
                </c:pt>
                <c:pt idx="5252">
                  <c:v>68.784999999999997</c:v>
                </c:pt>
                <c:pt idx="5253">
                  <c:v>68.784999999999997</c:v>
                </c:pt>
                <c:pt idx="5254">
                  <c:v>68.784999999999997</c:v>
                </c:pt>
                <c:pt idx="5255">
                  <c:v>68.784999999999997</c:v>
                </c:pt>
                <c:pt idx="5256">
                  <c:v>68.784999999999997</c:v>
                </c:pt>
                <c:pt idx="5257">
                  <c:v>68.784999999999997</c:v>
                </c:pt>
                <c:pt idx="5258">
                  <c:v>68.828000000000003</c:v>
                </c:pt>
                <c:pt idx="5259">
                  <c:v>68.828000000000003</c:v>
                </c:pt>
                <c:pt idx="5260">
                  <c:v>68.828000000000003</c:v>
                </c:pt>
                <c:pt idx="5261">
                  <c:v>68.828000000000003</c:v>
                </c:pt>
                <c:pt idx="5262">
                  <c:v>68.828000000000003</c:v>
                </c:pt>
                <c:pt idx="5263">
                  <c:v>68.828000000000003</c:v>
                </c:pt>
                <c:pt idx="5264">
                  <c:v>68.828000000000003</c:v>
                </c:pt>
                <c:pt idx="5265">
                  <c:v>68.828000000000003</c:v>
                </c:pt>
                <c:pt idx="5266">
                  <c:v>68.828000000000003</c:v>
                </c:pt>
                <c:pt idx="5267">
                  <c:v>68.828000000000003</c:v>
                </c:pt>
                <c:pt idx="5268">
                  <c:v>68.828000000000003</c:v>
                </c:pt>
                <c:pt idx="5269">
                  <c:v>68.828000000000003</c:v>
                </c:pt>
                <c:pt idx="5270">
                  <c:v>68.828000000000003</c:v>
                </c:pt>
                <c:pt idx="5271">
                  <c:v>68.828000000000003</c:v>
                </c:pt>
                <c:pt idx="5272">
                  <c:v>68.828000000000003</c:v>
                </c:pt>
                <c:pt idx="5273">
                  <c:v>68.870999999999981</c:v>
                </c:pt>
                <c:pt idx="5274">
                  <c:v>68.870999999999981</c:v>
                </c:pt>
                <c:pt idx="5275">
                  <c:v>68.870999999999981</c:v>
                </c:pt>
                <c:pt idx="5276">
                  <c:v>68.870999999999981</c:v>
                </c:pt>
                <c:pt idx="5277">
                  <c:v>68.912999999999997</c:v>
                </c:pt>
                <c:pt idx="5278">
                  <c:v>68.912999999999997</c:v>
                </c:pt>
                <c:pt idx="5279">
                  <c:v>68.912999999999997</c:v>
                </c:pt>
                <c:pt idx="5280">
                  <c:v>68.912999999999997</c:v>
                </c:pt>
                <c:pt idx="5281">
                  <c:v>68.956000000000003</c:v>
                </c:pt>
                <c:pt idx="5282">
                  <c:v>68.956000000000003</c:v>
                </c:pt>
                <c:pt idx="5283">
                  <c:v>68.956000000000003</c:v>
                </c:pt>
                <c:pt idx="5284">
                  <c:v>68.998999999999995</c:v>
                </c:pt>
                <c:pt idx="5285">
                  <c:v>68.998999999999995</c:v>
                </c:pt>
                <c:pt idx="5286">
                  <c:v>68.998999999999995</c:v>
                </c:pt>
                <c:pt idx="5287">
                  <c:v>69.042000000000002</c:v>
                </c:pt>
                <c:pt idx="5288">
                  <c:v>69.042000000000002</c:v>
                </c:pt>
                <c:pt idx="5289">
                  <c:v>69.084999999999994</c:v>
                </c:pt>
                <c:pt idx="5290">
                  <c:v>69.084999999999994</c:v>
                </c:pt>
                <c:pt idx="5291">
                  <c:v>69.084999999999994</c:v>
                </c:pt>
                <c:pt idx="5292">
                  <c:v>69.128999999999976</c:v>
                </c:pt>
                <c:pt idx="5293">
                  <c:v>69.169999999999987</c:v>
                </c:pt>
                <c:pt idx="5294">
                  <c:v>69.169999999999987</c:v>
                </c:pt>
                <c:pt idx="5295">
                  <c:v>69.169999999999987</c:v>
                </c:pt>
                <c:pt idx="5296">
                  <c:v>69.212999999999994</c:v>
                </c:pt>
                <c:pt idx="5297">
                  <c:v>69.212999999999994</c:v>
                </c:pt>
                <c:pt idx="5298">
                  <c:v>69.256</c:v>
                </c:pt>
                <c:pt idx="5299">
                  <c:v>69.256</c:v>
                </c:pt>
                <c:pt idx="5300">
                  <c:v>69.3</c:v>
                </c:pt>
                <c:pt idx="5301">
                  <c:v>69.343000000000004</c:v>
                </c:pt>
                <c:pt idx="5302">
                  <c:v>69.343000000000004</c:v>
                </c:pt>
                <c:pt idx="5303">
                  <c:v>69.343000000000004</c:v>
                </c:pt>
                <c:pt idx="5304">
                  <c:v>69.385999999999981</c:v>
                </c:pt>
                <c:pt idx="5305">
                  <c:v>69.427000000000007</c:v>
                </c:pt>
                <c:pt idx="5306">
                  <c:v>69.427000000000007</c:v>
                </c:pt>
                <c:pt idx="5307">
                  <c:v>69.471000000000004</c:v>
                </c:pt>
                <c:pt idx="5308">
                  <c:v>69.471000000000004</c:v>
                </c:pt>
                <c:pt idx="5309">
                  <c:v>69.513999999999996</c:v>
                </c:pt>
                <c:pt idx="5310">
                  <c:v>69.513999999999996</c:v>
                </c:pt>
                <c:pt idx="5311">
                  <c:v>69.513999999999996</c:v>
                </c:pt>
                <c:pt idx="5312">
                  <c:v>69.557000000000002</c:v>
                </c:pt>
                <c:pt idx="5313">
                  <c:v>69.557000000000002</c:v>
                </c:pt>
                <c:pt idx="5314">
                  <c:v>69.599999999999994</c:v>
                </c:pt>
                <c:pt idx="5315">
                  <c:v>69.599999999999994</c:v>
                </c:pt>
                <c:pt idx="5316">
                  <c:v>69.599999999999994</c:v>
                </c:pt>
                <c:pt idx="5317">
                  <c:v>69.599999999999994</c:v>
                </c:pt>
                <c:pt idx="5318">
                  <c:v>69.599999999999994</c:v>
                </c:pt>
                <c:pt idx="5319">
                  <c:v>69.599999999999994</c:v>
                </c:pt>
                <c:pt idx="5320">
                  <c:v>69.599999999999994</c:v>
                </c:pt>
                <c:pt idx="5321">
                  <c:v>69.643000000000001</c:v>
                </c:pt>
                <c:pt idx="5322">
                  <c:v>69.643000000000001</c:v>
                </c:pt>
                <c:pt idx="5323">
                  <c:v>69.643000000000001</c:v>
                </c:pt>
                <c:pt idx="5324">
                  <c:v>69.643000000000001</c:v>
                </c:pt>
                <c:pt idx="5325">
                  <c:v>69.685000000000002</c:v>
                </c:pt>
                <c:pt idx="5326">
                  <c:v>69.685000000000002</c:v>
                </c:pt>
                <c:pt idx="5327">
                  <c:v>69.685000000000002</c:v>
                </c:pt>
                <c:pt idx="5328">
                  <c:v>69.727999999999994</c:v>
                </c:pt>
                <c:pt idx="5329">
                  <c:v>69.771000000000001</c:v>
                </c:pt>
                <c:pt idx="5330">
                  <c:v>69.771000000000001</c:v>
                </c:pt>
                <c:pt idx="5331">
                  <c:v>69.771000000000001</c:v>
                </c:pt>
                <c:pt idx="5332">
                  <c:v>69.813999999999993</c:v>
                </c:pt>
                <c:pt idx="5333">
                  <c:v>69.813999999999993</c:v>
                </c:pt>
                <c:pt idx="5334">
                  <c:v>69.85799999999999</c:v>
                </c:pt>
                <c:pt idx="5335">
                  <c:v>69.85799999999999</c:v>
                </c:pt>
                <c:pt idx="5336">
                  <c:v>69.900999999999996</c:v>
                </c:pt>
                <c:pt idx="5337">
                  <c:v>69.985000000000014</c:v>
                </c:pt>
                <c:pt idx="5338">
                  <c:v>70.028999999999982</c:v>
                </c:pt>
                <c:pt idx="5339">
                  <c:v>70.114999999999995</c:v>
                </c:pt>
                <c:pt idx="5340">
                  <c:v>70.200999999999993</c:v>
                </c:pt>
                <c:pt idx="5341">
                  <c:v>70.286000000000001</c:v>
                </c:pt>
                <c:pt idx="5342">
                  <c:v>70.328999999999979</c:v>
                </c:pt>
                <c:pt idx="5343">
                  <c:v>70.415999999999997</c:v>
                </c:pt>
                <c:pt idx="5344">
                  <c:v>70.459000000000003</c:v>
                </c:pt>
                <c:pt idx="5345">
                  <c:v>70.543000000000006</c:v>
                </c:pt>
                <c:pt idx="5346">
                  <c:v>70.543000000000006</c:v>
                </c:pt>
                <c:pt idx="5347">
                  <c:v>70.63</c:v>
                </c:pt>
                <c:pt idx="5348">
                  <c:v>70.63</c:v>
                </c:pt>
                <c:pt idx="5349">
                  <c:v>70.672999999999988</c:v>
                </c:pt>
                <c:pt idx="5350">
                  <c:v>70.672999999999988</c:v>
                </c:pt>
                <c:pt idx="5351">
                  <c:v>70.672999999999988</c:v>
                </c:pt>
                <c:pt idx="5352">
                  <c:v>70.715999999999994</c:v>
                </c:pt>
                <c:pt idx="5353">
                  <c:v>70.715999999999994</c:v>
                </c:pt>
                <c:pt idx="5354">
                  <c:v>70.759</c:v>
                </c:pt>
                <c:pt idx="5355">
                  <c:v>70.802999999999983</c:v>
                </c:pt>
                <c:pt idx="5356">
                  <c:v>70.846000000000004</c:v>
                </c:pt>
                <c:pt idx="5357">
                  <c:v>70.887</c:v>
                </c:pt>
                <c:pt idx="5358">
                  <c:v>70.887</c:v>
                </c:pt>
                <c:pt idx="5359">
                  <c:v>70.930000000000007</c:v>
                </c:pt>
                <c:pt idx="5360">
                  <c:v>70.887</c:v>
                </c:pt>
                <c:pt idx="5361">
                  <c:v>70.887</c:v>
                </c:pt>
                <c:pt idx="5362">
                  <c:v>70.802999999999983</c:v>
                </c:pt>
                <c:pt idx="5363">
                  <c:v>70.715999999999994</c:v>
                </c:pt>
                <c:pt idx="5364">
                  <c:v>70.63</c:v>
                </c:pt>
                <c:pt idx="5365">
                  <c:v>70.543000000000006</c:v>
                </c:pt>
                <c:pt idx="5366">
                  <c:v>70.459000000000003</c:v>
                </c:pt>
                <c:pt idx="5367">
                  <c:v>70.371999999999986</c:v>
                </c:pt>
                <c:pt idx="5368">
                  <c:v>70.371999999999986</c:v>
                </c:pt>
                <c:pt idx="5369">
                  <c:v>70.286000000000001</c:v>
                </c:pt>
                <c:pt idx="5370">
                  <c:v>70.286000000000001</c:v>
                </c:pt>
                <c:pt idx="5371">
                  <c:v>70.242999999999995</c:v>
                </c:pt>
                <c:pt idx="5372">
                  <c:v>70.200999999999993</c:v>
                </c:pt>
                <c:pt idx="5373">
                  <c:v>70.157999999999987</c:v>
                </c:pt>
                <c:pt idx="5374">
                  <c:v>70.114999999999995</c:v>
                </c:pt>
                <c:pt idx="5375">
                  <c:v>70.114999999999995</c:v>
                </c:pt>
                <c:pt idx="5376">
                  <c:v>70.072000000000003</c:v>
                </c:pt>
                <c:pt idx="5377">
                  <c:v>70.072000000000003</c:v>
                </c:pt>
                <c:pt idx="5378">
                  <c:v>70.072000000000003</c:v>
                </c:pt>
                <c:pt idx="5379">
                  <c:v>70.072000000000003</c:v>
                </c:pt>
                <c:pt idx="5380">
                  <c:v>70.072000000000003</c:v>
                </c:pt>
                <c:pt idx="5381">
                  <c:v>70.072000000000003</c:v>
                </c:pt>
                <c:pt idx="5382">
                  <c:v>70.072000000000003</c:v>
                </c:pt>
                <c:pt idx="5383">
                  <c:v>70.072000000000003</c:v>
                </c:pt>
                <c:pt idx="5384">
                  <c:v>70.114999999999995</c:v>
                </c:pt>
                <c:pt idx="5385">
                  <c:v>70.072000000000003</c:v>
                </c:pt>
                <c:pt idx="5386">
                  <c:v>70.072000000000003</c:v>
                </c:pt>
                <c:pt idx="5387">
                  <c:v>70.114999999999995</c:v>
                </c:pt>
                <c:pt idx="5388">
                  <c:v>70.114999999999995</c:v>
                </c:pt>
                <c:pt idx="5389">
                  <c:v>70.114999999999995</c:v>
                </c:pt>
                <c:pt idx="5390">
                  <c:v>70.157999999999987</c:v>
                </c:pt>
                <c:pt idx="5391">
                  <c:v>70.200999999999993</c:v>
                </c:pt>
                <c:pt idx="5392">
                  <c:v>70.200999999999993</c:v>
                </c:pt>
                <c:pt idx="5393">
                  <c:v>70.200999999999993</c:v>
                </c:pt>
                <c:pt idx="5394">
                  <c:v>70.242999999999995</c:v>
                </c:pt>
                <c:pt idx="5395">
                  <c:v>70.242999999999995</c:v>
                </c:pt>
                <c:pt idx="5396">
                  <c:v>70.200999999999993</c:v>
                </c:pt>
                <c:pt idx="5397">
                  <c:v>70.200999999999993</c:v>
                </c:pt>
                <c:pt idx="5398">
                  <c:v>70.200999999999993</c:v>
                </c:pt>
                <c:pt idx="5399">
                  <c:v>70.200999999999993</c:v>
                </c:pt>
                <c:pt idx="5400">
                  <c:v>70.157999999999987</c:v>
                </c:pt>
                <c:pt idx="5401">
                  <c:v>70.157999999999987</c:v>
                </c:pt>
                <c:pt idx="5402">
                  <c:v>70.114999999999995</c:v>
                </c:pt>
                <c:pt idx="5403">
                  <c:v>70.114999999999995</c:v>
                </c:pt>
                <c:pt idx="5404">
                  <c:v>70.072000000000003</c:v>
                </c:pt>
                <c:pt idx="5405">
                  <c:v>70.028999999999982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69.985000000000014</c:v>
                </c:pt>
                <c:pt idx="5409">
                  <c:v>69.985000000000014</c:v>
                </c:pt>
                <c:pt idx="5410">
                  <c:v>69.942000000000007</c:v>
                </c:pt>
                <c:pt idx="5411">
                  <c:v>69.942000000000007</c:v>
                </c:pt>
                <c:pt idx="5412">
                  <c:v>69.942000000000007</c:v>
                </c:pt>
                <c:pt idx="5413">
                  <c:v>69.900999999999996</c:v>
                </c:pt>
                <c:pt idx="5414">
                  <c:v>69.85799999999999</c:v>
                </c:pt>
                <c:pt idx="5415">
                  <c:v>69.85799999999999</c:v>
                </c:pt>
                <c:pt idx="5416">
                  <c:v>69.813999999999993</c:v>
                </c:pt>
                <c:pt idx="5417">
                  <c:v>69.771000000000001</c:v>
                </c:pt>
                <c:pt idx="5418">
                  <c:v>69.727999999999994</c:v>
                </c:pt>
                <c:pt idx="5419">
                  <c:v>69.685000000000002</c:v>
                </c:pt>
                <c:pt idx="5420">
                  <c:v>69.685000000000002</c:v>
                </c:pt>
                <c:pt idx="5421">
                  <c:v>69.685000000000002</c:v>
                </c:pt>
                <c:pt idx="5422">
                  <c:v>69.685000000000002</c:v>
                </c:pt>
                <c:pt idx="5423">
                  <c:v>69.685000000000002</c:v>
                </c:pt>
                <c:pt idx="5424">
                  <c:v>69.643000000000001</c:v>
                </c:pt>
                <c:pt idx="5425">
                  <c:v>69.599999999999994</c:v>
                </c:pt>
                <c:pt idx="5426">
                  <c:v>69.599999999999994</c:v>
                </c:pt>
                <c:pt idx="5427">
                  <c:v>69.557000000000002</c:v>
                </c:pt>
                <c:pt idx="5428">
                  <c:v>69.513999999999996</c:v>
                </c:pt>
                <c:pt idx="5429">
                  <c:v>69.513999999999996</c:v>
                </c:pt>
                <c:pt idx="5430">
                  <c:v>69.557000000000002</c:v>
                </c:pt>
                <c:pt idx="5431">
                  <c:v>69.557000000000002</c:v>
                </c:pt>
                <c:pt idx="5432">
                  <c:v>69.599999999999994</c:v>
                </c:pt>
                <c:pt idx="5433">
                  <c:v>69.599999999999994</c:v>
                </c:pt>
                <c:pt idx="5434">
                  <c:v>69.643000000000001</c:v>
                </c:pt>
                <c:pt idx="5435">
                  <c:v>69.685000000000002</c:v>
                </c:pt>
                <c:pt idx="5436">
                  <c:v>69.685000000000002</c:v>
                </c:pt>
                <c:pt idx="5437">
                  <c:v>69.685000000000002</c:v>
                </c:pt>
                <c:pt idx="5438">
                  <c:v>69.727999999999994</c:v>
                </c:pt>
                <c:pt idx="5439">
                  <c:v>69.727999999999994</c:v>
                </c:pt>
                <c:pt idx="5440">
                  <c:v>69.771000000000001</c:v>
                </c:pt>
                <c:pt idx="5441">
                  <c:v>69.771000000000001</c:v>
                </c:pt>
                <c:pt idx="5442">
                  <c:v>69.771000000000001</c:v>
                </c:pt>
                <c:pt idx="5443">
                  <c:v>69.813999999999993</c:v>
                </c:pt>
                <c:pt idx="5444">
                  <c:v>69.85799999999999</c:v>
                </c:pt>
                <c:pt idx="5445">
                  <c:v>69.900999999999996</c:v>
                </c:pt>
                <c:pt idx="5446">
                  <c:v>69.942000000000007</c:v>
                </c:pt>
                <c:pt idx="5447">
                  <c:v>69.985000000000014</c:v>
                </c:pt>
                <c:pt idx="5448">
                  <c:v>70.028999999999982</c:v>
                </c:pt>
                <c:pt idx="5449">
                  <c:v>70.114999999999995</c:v>
                </c:pt>
                <c:pt idx="5450">
                  <c:v>70.157999999999987</c:v>
                </c:pt>
                <c:pt idx="5451">
                  <c:v>70.200999999999993</c:v>
                </c:pt>
                <c:pt idx="5452">
                  <c:v>70.242999999999995</c:v>
                </c:pt>
                <c:pt idx="5453">
                  <c:v>70.242999999999995</c:v>
                </c:pt>
                <c:pt idx="5454">
                  <c:v>70.286000000000001</c:v>
                </c:pt>
                <c:pt idx="5455">
                  <c:v>70.286000000000001</c:v>
                </c:pt>
                <c:pt idx="5456">
                  <c:v>70.286000000000001</c:v>
                </c:pt>
                <c:pt idx="5457">
                  <c:v>70.286000000000001</c:v>
                </c:pt>
                <c:pt idx="5458">
                  <c:v>70.242999999999995</c:v>
                </c:pt>
                <c:pt idx="5459">
                  <c:v>70.200999999999993</c:v>
                </c:pt>
                <c:pt idx="5460">
                  <c:v>70.200999999999993</c:v>
                </c:pt>
                <c:pt idx="5461">
                  <c:v>70.157999999999987</c:v>
                </c:pt>
                <c:pt idx="5462">
                  <c:v>70.114999999999995</c:v>
                </c:pt>
                <c:pt idx="5463">
                  <c:v>70.114999999999995</c:v>
                </c:pt>
                <c:pt idx="5464">
                  <c:v>70.114999999999995</c:v>
                </c:pt>
                <c:pt idx="5465">
                  <c:v>70.114999999999995</c:v>
                </c:pt>
                <c:pt idx="5466">
                  <c:v>70.114999999999995</c:v>
                </c:pt>
                <c:pt idx="5467">
                  <c:v>70.114999999999995</c:v>
                </c:pt>
                <c:pt idx="5468">
                  <c:v>70.114999999999995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70.072000000000003</c:v>
                </c:pt>
                <c:pt idx="5473">
                  <c:v>70.072000000000003</c:v>
                </c:pt>
                <c:pt idx="5474">
                  <c:v>70.028999999999982</c:v>
                </c:pt>
                <c:pt idx="5475">
                  <c:v>70.028999999999982</c:v>
                </c:pt>
                <c:pt idx="5476">
                  <c:v>70.028999999999982</c:v>
                </c:pt>
                <c:pt idx="5477">
                  <c:v>70.028999999999982</c:v>
                </c:pt>
                <c:pt idx="5478">
                  <c:v>70.072000000000003</c:v>
                </c:pt>
                <c:pt idx="5479">
                  <c:v>70.072000000000003</c:v>
                </c:pt>
                <c:pt idx="5480">
                  <c:v>70.114999999999995</c:v>
                </c:pt>
                <c:pt idx="5481">
                  <c:v>70.114999999999995</c:v>
                </c:pt>
                <c:pt idx="5482">
                  <c:v>70.114999999999995</c:v>
                </c:pt>
                <c:pt idx="5483">
                  <c:v>70.114999999999995</c:v>
                </c:pt>
                <c:pt idx="5484">
                  <c:v>70.114999999999995</c:v>
                </c:pt>
                <c:pt idx="5485">
                  <c:v>70.114999999999995</c:v>
                </c:pt>
                <c:pt idx="5486">
                  <c:v>70.114999999999995</c:v>
                </c:pt>
                <c:pt idx="5487">
                  <c:v>70.114999999999995</c:v>
                </c:pt>
                <c:pt idx="5488">
                  <c:v>70.072000000000003</c:v>
                </c:pt>
                <c:pt idx="5489">
                  <c:v>70.028999999999982</c:v>
                </c:pt>
                <c:pt idx="5490">
                  <c:v>70.028999999999982</c:v>
                </c:pt>
                <c:pt idx="5491">
                  <c:v>69.985000000000014</c:v>
                </c:pt>
                <c:pt idx="5492">
                  <c:v>69.942000000000007</c:v>
                </c:pt>
                <c:pt idx="5493">
                  <c:v>69.942000000000007</c:v>
                </c:pt>
                <c:pt idx="5494">
                  <c:v>69.900999999999996</c:v>
                </c:pt>
                <c:pt idx="5495">
                  <c:v>69.85799999999999</c:v>
                </c:pt>
                <c:pt idx="5496">
                  <c:v>69.813999999999993</c:v>
                </c:pt>
                <c:pt idx="5497">
                  <c:v>69.771000000000001</c:v>
                </c:pt>
                <c:pt idx="5498">
                  <c:v>69.771000000000001</c:v>
                </c:pt>
                <c:pt idx="5499">
                  <c:v>69.727999999999994</c:v>
                </c:pt>
                <c:pt idx="5500">
                  <c:v>69.727999999999994</c:v>
                </c:pt>
                <c:pt idx="5501">
                  <c:v>69.685000000000002</c:v>
                </c:pt>
                <c:pt idx="5502">
                  <c:v>69.685000000000002</c:v>
                </c:pt>
                <c:pt idx="5503">
                  <c:v>69.685000000000002</c:v>
                </c:pt>
                <c:pt idx="5504">
                  <c:v>69.685000000000002</c:v>
                </c:pt>
                <c:pt idx="5505">
                  <c:v>69.685000000000002</c:v>
                </c:pt>
                <c:pt idx="5506">
                  <c:v>69.685000000000002</c:v>
                </c:pt>
                <c:pt idx="5507">
                  <c:v>69.685000000000002</c:v>
                </c:pt>
                <c:pt idx="5508">
                  <c:v>69.727999999999994</c:v>
                </c:pt>
                <c:pt idx="5509">
                  <c:v>69.771000000000001</c:v>
                </c:pt>
                <c:pt idx="5510">
                  <c:v>69.771000000000001</c:v>
                </c:pt>
                <c:pt idx="5511">
                  <c:v>69.771000000000001</c:v>
                </c:pt>
                <c:pt idx="5512">
                  <c:v>69.771000000000001</c:v>
                </c:pt>
                <c:pt idx="5513">
                  <c:v>69.813999999999993</c:v>
                </c:pt>
                <c:pt idx="5514">
                  <c:v>69.813999999999993</c:v>
                </c:pt>
                <c:pt idx="5515">
                  <c:v>69.813999999999993</c:v>
                </c:pt>
                <c:pt idx="5516">
                  <c:v>69.813999999999993</c:v>
                </c:pt>
                <c:pt idx="5517">
                  <c:v>69.813999999999993</c:v>
                </c:pt>
                <c:pt idx="5518">
                  <c:v>69.813999999999993</c:v>
                </c:pt>
                <c:pt idx="5519">
                  <c:v>69.85799999999999</c:v>
                </c:pt>
                <c:pt idx="5520">
                  <c:v>69.85799999999999</c:v>
                </c:pt>
                <c:pt idx="5521">
                  <c:v>69.85799999999999</c:v>
                </c:pt>
                <c:pt idx="5522">
                  <c:v>69.85799999999999</c:v>
                </c:pt>
                <c:pt idx="5523">
                  <c:v>69.85799999999999</c:v>
                </c:pt>
                <c:pt idx="5524">
                  <c:v>69.85799999999999</c:v>
                </c:pt>
                <c:pt idx="5525">
                  <c:v>69.85799999999999</c:v>
                </c:pt>
                <c:pt idx="5526">
                  <c:v>69.85799999999999</c:v>
                </c:pt>
                <c:pt idx="5527">
                  <c:v>69.85799999999999</c:v>
                </c:pt>
                <c:pt idx="5528">
                  <c:v>69.771000000000001</c:v>
                </c:pt>
                <c:pt idx="5529">
                  <c:v>69.727999999999994</c:v>
                </c:pt>
                <c:pt idx="5530">
                  <c:v>69.685000000000002</c:v>
                </c:pt>
                <c:pt idx="5531">
                  <c:v>69.643000000000001</c:v>
                </c:pt>
                <c:pt idx="5532">
                  <c:v>69.557000000000002</c:v>
                </c:pt>
                <c:pt idx="5533">
                  <c:v>69.471000000000004</c:v>
                </c:pt>
                <c:pt idx="5534">
                  <c:v>69.427000000000007</c:v>
                </c:pt>
                <c:pt idx="5535">
                  <c:v>69.343000000000004</c:v>
                </c:pt>
                <c:pt idx="5536">
                  <c:v>69.3</c:v>
                </c:pt>
                <c:pt idx="5537">
                  <c:v>69.256</c:v>
                </c:pt>
                <c:pt idx="5538">
                  <c:v>69.256</c:v>
                </c:pt>
                <c:pt idx="5539">
                  <c:v>69.212999999999994</c:v>
                </c:pt>
                <c:pt idx="5540">
                  <c:v>69.212999999999994</c:v>
                </c:pt>
                <c:pt idx="5541">
                  <c:v>69.169999999999987</c:v>
                </c:pt>
                <c:pt idx="5542">
                  <c:v>69.169999999999987</c:v>
                </c:pt>
                <c:pt idx="5543">
                  <c:v>69.084999999999994</c:v>
                </c:pt>
                <c:pt idx="5544">
                  <c:v>69.084999999999994</c:v>
                </c:pt>
                <c:pt idx="5545">
                  <c:v>68.998999999999995</c:v>
                </c:pt>
                <c:pt idx="5546">
                  <c:v>68.956000000000003</c:v>
                </c:pt>
                <c:pt idx="5547">
                  <c:v>68.912999999999997</c:v>
                </c:pt>
                <c:pt idx="5548">
                  <c:v>68.828000000000003</c:v>
                </c:pt>
                <c:pt idx="5549">
                  <c:v>68.784999999999997</c:v>
                </c:pt>
                <c:pt idx="5550">
                  <c:v>68.742000000000004</c:v>
                </c:pt>
                <c:pt idx="5551">
                  <c:v>68.697999999999993</c:v>
                </c:pt>
                <c:pt idx="5552">
                  <c:v>68.656999999999982</c:v>
                </c:pt>
                <c:pt idx="5553">
                  <c:v>68.656999999999982</c:v>
                </c:pt>
                <c:pt idx="5554">
                  <c:v>68.614000000000004</c:v>
                </c:pt>
                <c:pt idx="5555">
                  <c:v>68.614000000000004</c:v>
                </c:pt>
                <c:pt idx="5556">
                  <c:v>68.570999999999998</c:v>
                </c:pt>
                <c:pt idx="5557">
                  <c:v>68.570999999999998</c:v>
                </c:pt>
                <c:pt idx="5558">
                  <c:v>68.570999999999998</c:v>
                </c:pt>
                <c:pt idx="5559">
                  <c:v>68.570999999999998</c:v>
                </c:pt>
                <c:pt idx="5560">
                  <c:v>68.570999999999998</c:v>
                </c:pt>
                <c:pt idx="5561">
                  <c:v>68.570999999999998</c:v>
                </c:pt>
                <c:pt idx="5562">
                  <c:v>68.527000000000001</c:v>
                </c:pt>
                <c:pt idx="5563">
                  <c:v>68.483999999999995</c:v>
                </c:pt>
                <c:pt idx="5564">
                  <c:v>68.483999999999995</c:v>
                </c:pt>
                <c:pt idx="5565">
                  <c:v>68.483999999999995</c:v>
                </c:pt>
                <c:pt idx="5566">
                  <c:v>68.483999999999995</c:v>
                </c:pt>
                <c:pt idx="5567">
                  <c:v>68.483999999999995</c:v>
                </c:pt>
                <c:pt idx="5568">
                  <c:v>68.483999999999995</c:v>
                </c:pt>
                <c:pt idx="5569">
                  <c:v>68.527000000000001</c:v>
                </c:pt>
                <c:pt idx="5570">
                  <c:v>68.570999999999998</c:v>
                </c:pt>
                <c:pt idx="5571">
                  <c:v>68.570999999999998</c:v>
                </c:pt>
                <c:pt idx="5572">
                  <c:v>68.656999999999982</c:v>
                </c:pt>
                <c:pt idx="5573">
                  <c:v>68.656999999999982</c:v>
                </c:pt>
                <c:pt idx="5574">
                  <c:v>68.697999999999993</c:v>
                </c:pt>
                <c:pt idx="5575">
                  <c:v>68.697999999999993</c:v>
                </c:pt>
                <c:pt idx="5576">
                  <c:v>68.742000000000004</c:v>
                </c:pt>
                <c:pt idx="5577">
                  <c:v>68.742000000000004</c:v>
                </c:pt>
                <c:pt idx="5578">
                  <c:v>68.784999999999997</c:v>
                </c:pt>
                <c:pt idx="5579">
                  <c:v>68.784999999999997</c:v>
                </c:pt>
                <c:pt idx="5580">
                  <c:v>68.828000000000003</c:v>
                </c:pt>
                <c:pt idx="5581">
                  <c:v>68.828000000000003</c:v>
                </c:pt>
                <c:pt idx="5582">
                  <c:v>68.828000000000003</c:v>
                </c:pt>
                <c:pt idx="5583">
                  <c:v>68.828000000000003</c:v>
                </c:pt>
                <c:pt idx="5584">
                  <c:v>68.828000000000003</c:v>
                </c:pt>
                <c:pt idx="5585">
                  <c:v>68.828000000000003</c:v>
                </c:pt>
                <c:pt idx="5586">
                  <c:v>68.828000000000003</c:v>
                </c:pt>
                <c:pt idx="5587">
                  <c:v>68.784999999999997</c:v>
                </c:pt>
                <c:pt idx="5588">
                  <c:v>68.784999999999997</c:v>
                </c:pt>
                <c:pt idx="5589">
                  <c:v>68.784999999999997</c:v>
                </c:pt>
                <c:pt idx="5590">
                  <c:v>68.742000000000004</c:v>
                </c:pt>
                <c:pt idx="5591">
                  <c:v>68.742000000000004</c:v>
                </c:pt>
                <c:pt idx="5592">
                  <c:v>68.742000000000004</c:v>
                </c:pt>
                <c:pt idx="5593">
                  <c:v>68.784999999999997</c:v>
                </c:pt>
                <c:pt idx="5594">
                  <c:v>68.784999999999997</c:v>
                </c:pt>
                <c:pt idx="5595">
                  <c:v>68.828000000000003</c:v>
                </c:pt>
                <c:pt idx="5596">
                  <c:v>68.912999999999997</c:v>
                </c:pt>
                <c:pt idx="5597">
                  <c:v>68.956000000000003</c:v>
                </c:pt>
                <c:pt idx="5598">
                  <c:v>68.998999999999995</c:v>
                </c:pt>
                <c:pt idx="5599">
                  <c:v>69.042000000000002</c:v>
                </c:pt>
                <c:pt idx="5600">
                  <c:v>69.042000000000002</c:v>
                </c:pt>
                <c:pt idx="5601">
                  <c:v>69.084999999999994</c:v>
                </c:pt>
                <c:pt idx="5602">
                  <c:v>69.084999999999994</c:v>
                </c:pt>
                <c:pt idx="5603">
                  <c:v>69.084999999999994</c:v>
                </c:pt>
                <c:pt idx="5604">
                  <c:v>69.128999999999976</c:v>
                </c:pt>
                <c:pt idx="5605">
                  <c:v>69.169999999999987</c:v>
                </c:pt>
                <c:pt idx="5606">
                  <c:v>69.169999999999987</c:v>
                </c:pt>
                <c:pt idx="5607">
                  <c:v>69.212999999999994</c:v>
                </c:pt>
                <c:pt idx="5608">
                  <c:v>69.212999999999994</c:v>
                </c:pt>
                <c:pt idx="5609">
                  <c:v>69.212999999999994</c:v>
                </c:pt>
                <c:pt idx="5610">
                  <c:v>69.169999999999987</c:v>
                </c:pt>
                <c:pt idx="5611">
                  <c:v>69.169999999999987</c:v>
                </c:pt>
                <c:pt idx="5612">
                  <c:v>69.128999999999976</c:v>
                </c:pt>
                <c:pt idx="5613">
                  <c:v>69.084999999999994</c:v>
                </c:pt>
                <c:pt idx="5614">
                  <c:v>69.084999999999994</c:v>
                </c:pt>
                <c:pt idx="5615">
                  <c:v>69.042000000000002</c:v>
                </c:pt>
                <c:pt idx="5616">
                  <c:v>68.998999999999995</c:v>
                </c:pt>
                <c:pt idx="5617">
                  <c:v>68.998999999999995</c:v>
                </c:pt>
                <c:pt idx="5618">
                  <c:v>68.956000000000003</c:v>
                </c:pt>
                <c:pt idx="5619">
                  <c:v>68.912999999999997</c:v>
                </c:pt>
                <c:pt idx="5620">
                  <c:v>68.912999999999997</c:v>
                </c:pt>
                <c:pt idx="5621">
                  <c:v>68.912999999999997</c:v>
                </c:pt>
                <c:pt idx="5622">
                  <c:v>68.912999999999997</c:v>
                </c:pt>
                <c:pt idx="5623">
                  <c:v>68.912999999999997</c:v>
                </c:pt>
                <c:pt idx="5624">
                  <c:v>68.956000000000003</c:v>
                </c:pt>
                <c:pt idx="5625">
                  <c:v>68.956000000000003</c:v>
                </c:pt>
                <c:pt idx="5626">
                  <c:v>68.956000000000003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68.998999999999995</c:v>
                </c:pt>
                <c:pt idx="5630">
                  <c:v>68.998999999999995</c:v>
                </c:pt>
                <c:pt idx="5631">
                  <c:v>68.998999999999995</c:v>
                </c:pt>
                <c:pt idx="5632">
                  <c:v>69.042000000000002</c:v>
                </c:pt>
                <c:pt idx="5633">
                  <c:v>69.042000000000002</c:v>
                </c:pt>
                <c:pt idx="5634">
                  <c:v>69.042000000000002</c:v>
                </c:pt>
                <c:pt idx="5635">
                  <c:v>69.084999999999994</c:v>
                </c:pt>
                <c:pt idx="5636">
                  <c:v>69.084999999999994</c:v>
                </c:pt>
                <c:pt idx="5637">
                  <c:v>69.084999999999994</c:v>
                </c:pt>
                <c:pt idx="5638">
                  <c:v>69.084999999999994</c:v>
                </c:pt>
                <c:pt idx="5639">
                  <c:v>69.084999999999994</c:v>
                </c:pt>
                <c:pt idx="5640">
                  <c:v>69.128999999999976</c:v>
                </c:pt>
                <c:pt idx="5641">
                  <c:v>69.128999999999976</c:v>
                </c:pt>
                <c:pt idx="5642">
                  <c:v>69.169999999999987</c:v>
                </c:pt>
                <c:pt idx="5643">
                  <c:v>69.169999999999987</c:v>
                </c:pt>
                <c:pt idx="5644">
                  <c:v>69.212999999999994</c:v>
                </c:pt>
                <c:pt idx="5645">
                  <c:v>69.256</c:v>
                </c:pt>
                <c:pt idx="5646">
                  <c:v>69.256</c:v>
                </c:pt>
                <c:pt idx="5647">
                  <c:v>69.3</c:v>
                </c:pt>
                <c:pt idx="5648">
                  <c:v>69.3</c:v>
                </c:pt>
                <c:pt idx="5649">
                  <c:v>69.343000000000004</c:v>
                </c:pt>
                <c:pt idx="5650">
                  <c:v>69.343000000000004</c:v>
                </c:pt>
                <c:pt idx="5651">
                  <c:v>69.343000000000004</c:v>
                </c:pt>
                <c:pt idx="5652">
                  <c:v>69.343000000000004</c:v>
                </c:pt>
                <c:pt idx="5653">
                  <c:v>69.343000000000004</c:v>
                </c:pt>
                <c:pt idx="5654">
                  <c:v>69.343000000000004</c:v>
                </c:pt>
                <c:pt idx="5655">
                  <c:v>69.343000000000004</c:v>
                </c:pt>
                <c:pt idx="5656">
                  <c:v>69.343000000000004</c:v>
                </c:pt>
                <c:pt idx="5657">
                  <c:v>69.343000000000004</c:v>
                </c:pt>
                <c:pt idx="5658">
                  <c:v>69.343000000000004</c:v>
                </c:pt>
                <c:pt idx="5659">
                  <c:v>69.343000000000004</c:v>
                </c:pt>
                <c:pt idx="5660">
                  <c:v>69.343000000000004</c:v>
                </c:pt>
                <c:pt idx="5661">
                  <c:v>69.343000000000004</c:v>
                </c:pt>
                <c:pt idx="5662">
                  <c:v>69.385999999999981</c:v>
                </c:pt>
                <c:pt idx="5663">
                  <c:v>69.385999999999981</c:v>
                </c:pt>
                <c:pt idx="5664">
                  <c:v>69.427000000000007</c:v>
                </c:pt>
                <c:pt idx="5665">
                  <c:v>69.427000000000007</c:v>
                </c:pt>
                <c:pt idx="5666">
                  <c:v>69.427000000000007</c:v>
                </c:pt>
                <c:pt idx="5667">
                  <c:v>69.427000000000007</c:v>
                </c:pt>
                <c:pt idx="5668">
                  <c:v>69.427000000000007</c:v>
                </c:pt>
                <c:pt idx="5669">
                  <c:v>69.427000000000007</c:v>
                </c:pt>
                <c:pt idx="5670">
                  <c:v>69.427000000000007</c:v>
                </c:pt>
                <c:pt idx="5671">
                  <c:v>69.427000000000007</c:v>
                </c:pt>
                <c:pt idx="5672">
                  <c:v>69.427000000000007</c:v>
                </c:pt>
                <c:pt idx="5673">
                  <c:v>69.471000000000004</c:v>
                </c:pt>
                <c:pt idx="5674">
                  <c:v>69.471000000000004</c:v>
                </c:pt>
                <c:pt idx="5675">
                  <c:v>69.513999999999996</c:v>
                </c:pt>
                <c:pt idx="5676">
                  <c:v>69.557000000000002</c:v>
                </c:pt>
                <c:pt idx="5677">
                  <c:v>69.599999999999994</c:v>
                </c:pt>
                <c:pt idx="5678">
                  <c:v>69.599999999999994</c:v>
                </c:pt>
                <c:pt idx="5679">
                  <c:v>69.599999999999994</c:v>
                </c:pt>
                <c:pt idx="5680">
                  <c:v>69.557000000000002</c:v>
                </c:pt>
                <c:pt idx="5681">
                  <c:v>69.513999999999996</c:v>
                </c:pt>
                <c:pt idx="5682">
                  <c:v>69.427000000000007</c:v>
                </c:pt>
                <c:pt idx="5683">
                  <c:v>69.343000000000004</c:v>
                </c:pt>
                <c:pt idx="5684">
                  <c:v>69.256</c:v>
                </c:pt>
                <c:pt idx="5685">
                  <c:v>69.169999999999987</c:v>
                </c:pt>
                <c:pt idx="5686">
                  <c:v>69.084999999999994</c:v>
                </c:pt>
                <c:pt idx="5687">
                  <c:v>68.956000000000003</c:v>
                </c:pt>
                <c:pt idx="5688">
                  <c:v>68.870999999999981</c:v>
                </c:pt>
                <c:pt idx="5689">
                  <c:v>68.828000000000003</c:v>
                </c:pt>
                <c:pt idx="5690">
                  <c:v>68.742000000000004</c:v>
                </c:pt>
                <c:pt idx="5691">
                  <c:v>68.656999999999982</c:v>
                </c:pt>
                <c:pt idx="5692">
                  <c:v>68.656999999999982</c:v>
                </c:pt>
                <c:pt idx="5693">
                  <c:v>68.614000000000004</c:v>
                </c:pt>
                <c:pt idx="5694">
                  <c:v>68.614000000000004</c:v>
                </c:pt>
                <c:pt idx="5695">
                  <c:v>68.614000000000004</c:v>
                </c:pt>
                <c:pt idx="5696">
                  <c:v>68.656999999999982</c:v>
                </c:pt>
                <c:pt idx="5697">
                  <c:v>68.656999999999982</c:v>
                </c:pt>
                <c:pt idx="5698">
                  <c:v>68.656999999999982</c:v>
                </c:pt>
                <c:pt idx="5699">
                  <c:v>68.742000000000004</c:v>
                </c:pt>
                <c:pt idx="5700">
                  <c:v>68.742000000000004</c:v>
                </c:pt>
                <c:pt idx="5701">
                  <c:v>68.742000000000004</c:v>
                </c:pt>
                <c:pt idx="5702">
                  <c:v>68.742000000000004</c:v>
                </c:pt>
                <c:pt idx="5703">
                  <c:v>68.742000000000004</c:v>
                </c:pt>
                <c:pt idx="5704">
                  <c:v>68.784999999999997</c:v>
                </c:pt>
                <c:pt idx="5705">
                  <c:v>68.784999999999997</c:v>
                </c:pt>
                <c:pt idx="5706">
                  <c:v>68.828000000000003</c:v>
                </c:pt>
                <c:pt idx="5707">
                  <c:v>68.828000000000003</c:v>
                </c:pt>
                <c:pt idx="5708">
                  <c:v>68.870999999999981</c:v>
                </c:pt>
                <c:pt idx="5709">
                  <c:v>68.870999999999981</c:v>
                </c:pt>
                <c:pt idx="5710">
                  <c:v>68.828000000000003</c:v>
                </c:pt>
                <c:pt idx="5711">
                  <c:v>68.828000000000003</c:v>
                </c:pt>
                <c:pt idx="5712">
                  <c:v>68.784999999999997</c:v>
                </c:pt>
                <c:pt idx="5713">
                  <c:v>68.697999999999993</c:v>
                </c:pt>
                <c:pt idx="5714">
                  <c:v>68.656999999999982</c:v>
                </c:pt>
                <c:pt idx="5715">
                  <c:v>68.570999999999998</c:v>
                </c:pt>
                <c:pt idx="5716">
                  <c:v>68.527000000000001</c:v>
                </c:pt>
                <c:pt idx="5717">
                  <c:v>68.483999999999995</c:v>
                </c:pt>
                <c:pt idx="5718">
                  <c:v>68.400000000000006</c:v>
                </c:pt>
                <c:pt idx="5719">
                  <c:v>68.400000000000006</c:v>
                </c:pt>
                <c:pt idx="5720">
                  <c:v>68.35599999999998</c:v>
                </c:pt>
                <c:pt idx="5721">
                  <c:v>68.313000000000002</c:v>
                </c:pt>
                <c:pt idx="5722">
                  <c:v>68.27</c:v>
                </c:pt>
                <c:pt idx="5723">
                  <c:v>68.27</c:v>
                </c:pt>
                <c:pt idx="5724">
                  <c:v>68.227000000000004</c:v>
                </c:pt>
                <c:pt idx="5725">
                  <c:v>68.227000000000004</c:v>
                </c:pt>
                <c:pt idx="5726">
                  <c:v>68.227000000000004</c:v>
                </c:pt>
                <c:pt idx="5727">
                  <c:v>68.227000000000004</c:v>
                </c:pt>
                <c:pt idx="5728">
                  <c:v>68.185000000000002</c:v>
                </c:pt>
                <c:pt idx="5729">
                  <c:v>68.185000000000002</c:v>
                </c:pt>
                <c:pt idx="5730">
                  <c:v>68.141999999999996</c:v>
                </c:pt>
                <c:pt idx="5731">
                  <c:v>68.099000000000004</c:v>
                </c:pt>
                <c:pt idx="5732">
                  <c:v>68.055999999999983</c:v>
                </c:pt>
                <c:pt idx="5733">
                  <c:v>68.055999999999983</c:v>
                </c:pt>
                <c:pt idx="5734">
                  <c:v>68.013000000000005</c:v>
                </c:pt>
                <c:pt idx="5735">
                  <c:v>67.971000000000004</c:v>
                </c:pt>
                <c:pt idx="5736">
                  <c:v>67.927999999999997</c:v>
                </c:pt>
                <c:pt idx="5737">
                  <c:v>67.884999999999991</c:v>
                </c:pt>
                <c:pt idx="5738">
                  <c:v>67.884999999999991</c:v>
                </c:pt>
                <c:pt idx="5739">
                  <c:v>67.842000000000013</c:v>
                </c:pt>
                <c:pt idx="5740">
                  <c:v>67.842000000000013</c:v>
                </c:pt>
                <c:pt idx="5741">
                  <c:v>67.842000000000013</c:v>
                </c:pt>
                <c:pt idx="5742">
                  <c:v>67.842000000000013</c:v>
                </c:pt>
                <c:pt idx="5743">
                  <c:v>67.884999999999991</c:v>
                </c:pt>
                <c:pt idx="5744">
                  <c:v>67.884999999999991</c:v>
                </c:pt>
                <c:pt idx="5745">
                  <c:v>67.884999999999991</c:v>
                </c:pt>
                <c:pt idx="5746">
                  <c:v>67.927999999999997</c:v>
                </c:pt>
                <c:pt idx="5747">
                  <c:v>67.971000000000004</c:v>
                </c:pt>
                <c:pt idx="5748">
                  <c:v>67.971000000000004</c:v>
                </c:pt>
                <c:pt idx="5749">
                  <c:v>68.055999999999983</c:v>
                </c:pt>
                <c:pt idx="5750">
                  <c:v>68.055999999999983</c:v>
                </c:pt>
                <c:pt idx="5751">
                  <c:v>68.099000000000004</c:v>
                </c:pt>
                <c:pt idx="5752">
                  <c:v>68.141999999999996</c:v>
                </c:pt>
                <c:pt idx="5753">
                  <c:v>68.141999999999996</c:v>
                </c:pt>
                <c:pt idx="5754">
                  <c:v>68.185000000000002</c:v>
                </c:pt>
                <c:pt idx="5755">
                  <c:v>68.227000000000004</c:v>
                </c:pt>
                <c:pt idx="5756">
                  <c:v>68.227000000000004</c:v>
                </c:pt>
                <c:pt idx="5757">
                  <c:v>68.27</c:v>
                </c:pt>
                <c:pt idx="5758">
                  <c:v>68.313000000000002</c:v>
                </c:pt>
                <c:pt idx="5759">
                  <c:v>68.313000000000002</c:v>
                </c:pt>
                <c:pt idx="5760">
                  <c:v>68.313000000000002</c:v>
                </c:pt>
                <c:pt idx="5761">
                  <c:v>68.313000000000002</c:v>
                </c:pt>
                <c:pt idx="5762">
                  <c:v>68.313000000000002</c:v>
                </c:pt>
                <c:pt idx="5763">
                  <c:v>68.313000000000002</c:v>
                </c:pt>
                <c:pt idx="5764">
                  <c:v>68.313000000000002</c:v>
                </c:pt>
                <c:pt idx="5765">
                  <c:v>68.27</c:v>
                </c:pt>
                <c:pt idx="5766">
                  <c:v>68.27</c:v>
                </c:pt>
                <c:pt idx="5767">
                  <c:v>68.27</c:v>
                </c:pt>
                <c:pt idx="5768">
                  <c:v>68.27</c:v>
                </c:pt>
                <c:pt idx="5769">
                  <c:v>68.27</c:v>
                </c:pt>
                <c:pt idx="5770">
                  <c:v>68.27</c:v>
                </c:pt>
                <c:pt idx="5771">
                  <c:v>68.227000000000004</c:v>
                </c:pt>
                <c:pt idx="5772">
                  <c:v>68.227000000000004</c:v>
                </c:pt>
                <c:pt idx="5773">
                  <c:v>68.227000000000004</c:v>
                </c:pt>
                <c:pt idx="5774">
                  <c:v>68.227000000000004</c:v>
                </c:pt>
                <c:pt idx="5775">
                  <c:v>68.227000000000004</c:v>
                </c:pt>
                <c:pt idx="5776">
                  <c:v>68.227000000000004</c:v>
                </c:pt>
                <c:pt idx="5777">
                  <c:v>68.27</c:v>
                </c:pt>
                <c:pt idx="5778">
                  <c:v>68.27</c:v>
                </c:pt>
                <c:pt idx="5779">
                  <c:v>68.27</c:v>
                </c:pt>
                <c:pt idx="5780">
                  <c:v>68.27</c:v>
                </c:pt>
                <c:pt idx="5781">
                  <c:v>68.27</c:v>
                </c:pt>
                <c:pt idx="5782">
                  <c:v>68.227000000000004</c:v>
                </c:pt>
                <c:pt idx="5783">
                  <c:v>68.227000000000004</c:v>
                </c:pt>
                <c:pt idx="5784">
                  <c:v>68.227000000000004</c:v>
                </c:pt>
                <c:pt idx="5785">
                  <c:v>68.185000000000002</c:v>
                </c:pt>
                <c:pt idx="5786">
                  <c:v>68.185000000000002</c:v>
                </c:pt>
                <c:pt idx="5787">
                  <c:v>68.185000000000002</c:v>
                </c:pt>
                <c:pt idx="5788">
                  <c:v>68.185000000000002</c:v>
                </c:pt>
                <c:pt idx="5789">
                  <c:v>68.185000000000002</c:v>
                </c:pt>
                <c:pt idx="5790">
                  <c:v>68.185000000000002</c:v>
                </c:pt>
                <c:pt idx="5791">
                  <c:v>68.185000000000002</c:v>
                </c:pt>
                <c:pt idx="5792">
                  <c:v>68.185000000000002</c:v>
                </c:pt>
                <c:pt idx="5793">
                  <c:v>68.185000000000002</c:v>
                </c:pt>
                <c:pt idx="5794">
                  <c:v>68.185000000000002</c:v>
                </c:pt>
                <c:pt idx="5795">
                  <c:v>68.185000000000002</c:v>
                </c:pt>
                <c:pt idx="5796">
                  <c:v>68.185000000000002</c:v>
                </c:pt>
                <c:pt idx="5797">
                  <c:v>68.185000000000002</c:v>
                </c:pt>
                <c:pt idx="5798">
                  <c:v>68.185000000000002</c:v>
                </c:pt>
                <c:pt idx="5799">
                  <c:v>68.185000000000002</c:v>
                </c:pt>
                <c:pt idx="5800">
                  <c:v>68.185000000000002</c:v>
                </c:pt>
                <c:pt idx="5801">
                  <c:v>68.141999999999996</c:v>
                </c:pt>
                <c:pt idx="5802">
                  <c:v>68.141999999999996</c:v>
                </c:pt>
                <c:pt idx="5803">
                  <c:v>68.141999999999996</c:v>
                </c:pt>
                <c:pt idx="5804">
                  <c:v>68.141999999999996</c:v>
                </c:pt>
                <c:pt idx="5805">
                  <c:v>68.141999999999996</c:v>
                </c:pt>
                <c:pt idx="5806">
                  <c:v>68.141999999999996</c:v>
                </c:pt>
                <c:pt idx="5807">
                  <c:v>68.141999999999996</c:v>
                </c:pt>
                <c:pt idx="5808">
                  <c:v>68.141999999999996</c:v>
                </c:pt>
                <c:pt idx="5809">
                  <c:v>68.141999999999996</c:v>
                </c:pt>
                <c:pt idx="5810">
                  <c:v>68.141999999999996</c:v>
                </c:pt>
                <c:pt idx="5811">
                  <c:v>68.141999999999996</c:v>
                </c:pt>
                <c:pt idx="5812">
                  <c:v>68.141999999999996</c:v>
                </c:pt>
                <c:pt idx="5813">
                  <c:v>68.185000000000002</c:v>
                </c:pt>
                <c:pt idx="5814">
                  <c:v>68.185000000000002</c:v>
                </c:pt>
                <c:pt idx="5815">
                  <c:v>68.185000000000002</c:v>
                </c:pt>
                <c:pt idx="5816">
                  <c:v>68.227000000000004</c:v>
                </c:pt>
                <c:pt idx="5817">
                  <c:v>68.227000000000004</c:v>
                </c:pt>
                <c:pt idx="5818">
                  <c:v>68.27</c:v>
                </c:pt>
                <c:pt idx="5819">
                  <c:v>68.27</c:v>
                </c:pt>
                <c:pt idx="5820">
                  <c:v>68.313000000000002</c:v>
                </c:pt>
                <c:pt idx="5821">
                  <c:v>68.313000000000002</c:v>
                </c:pt>
                <c:pt idx="5822">
                  <c:v>68.313000000000002</c:v>
                </c:pt>
                <c:pt idx="5823">
                  <c:v>68.313000000000002</c:v>
                </c:pt>
                <c:pt idx="5824">
                  <c:v>68.35599999999998</c:v>
                </c:pt>
                <c:pt idx="5825">
                  <c:v>68.35599999999998</c:v>
                </c:pt>
                <c:pt idx="5826">
                  <c:v>68.35599999999998</c:v>
                </c:pt>
                <c:pt idx="5827">
                  <c:v>68.400000000000006</c:v>
                </c:pt>
                <c:pt idx="5828">
                  <c:v>68.400000000000006</c:v>
                </c:pt>
                <c:pt idx="5829">
                  <c:v>68.400000000000006</c:v>
                </c:pt>
                <c:pt idx="5830">
                  <c:v>68.400000000000006</c:v>
                </c:pt>
                <c:pt idx="5831">
                  <c:v>68.400000000000006</c:v>
                </c:pt>
                <c:pt idx="5832">
                  <c:v>68.400000000000006</c:v>
                </c:pt>
                <c:pt idx="5833">
                  <c:v>68.400000000000006</c:v>
                </c:pt>
                <c:pt idx="5834">
                  <c:v>68.400000000000006</c:v>
                </c:pt>
                <c:pt idx="5835">
                  <c:v>68.400000000000006</c:v>
                </c:pt>
                <c:pt idx="5836">
                  <c:v>68.400000000000006</c:v>
                </c:pt>
                <c:pt idx="5837">
                  <c:v>68.400000000000006</c:v>
                </c:pt>
                <c:pt idx="5838">
                  <c:v>68.400000000000006</c:v>
                </c:pt>
                <c:pt idx="5839">
                  <c:v>68.400000000000006</c:v>
                </c:pt>
                <c:pt idx="5840">
                  <c:v>68.400000000000006</c:v>
                </c:pt>
                <c:pt idx="5841">
                  <c:v>68.400000000000006</c:v>
                </c:pt>
                <c:pt idx="5842">
                  <c:v>68.400000000000006</c:v>
                </c:pt>
                <c:pt idx="5843">
                  <c:v>68.400000000000006</c:v>
                </c:pt>
                <c:pt idx="5844">
                  <c:v>68.400000000000006</c:v>
                </c:pt>
                <c:pt idx="5845">
                  <c:v>68.400000000000006</c:v>
                </c:pt>
                <c:pt idx="5846">
                  <c:v>68.443000000000026</c:v>
                </c:pt>
                <c:pt idx="5847">
                  <c:v>68.400000000000006</c:v>
                </c:pt>
                <c:pt idx="5848">
                  <c:v>68.400000000000006</c:v>
                </c:pt>
                <c:pt idx="5849">
                  <c:v>68.400000000000006</c:v>
                </c:pt>
                <c:pt idx="5850">
                  <c:v>68.400000000000006</c:v>
                </c:pt>
                <c:pt idx="5851">
                  <c:v>68.400000000000006</c:v>
                </c:pt>
                <c:pt idx="5852">
                  <c:v>68.35599999999998</c:v>
                </c:pt>
                <c:pt idx="5853">
                  <c:v>68.313000000000002</c:v>
                </c:pt>
                <c:pt idx="5854">
                  <c:v>68.313000000000002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68.227000000000004</c:v>
                </c:pt>
                <c:pt idx="5859">
                  <c:v>68.227000000000004</c:v>
                </c:pt>
                <c:pt idx="5860">
                  <c:v>68.227000000000004</c:v>
                </c:pt>
                <c:pt idx="5861">
                  <c:v>68.227000000000004</c:v>
                </c:pt>
                <c:pt idx="5862">
                  <c:v>68.227000000000004</c:v>
                </c:pt>
                <c:pt idx="5863">
                  <c:v>68.227000000000004</c:v>
                </c:pt>
                <c:pt idx="5864">
                  <c:v>68.227000000000004</c:v>
                </c:pt>
                <c:pt idx="5865">
                  <c:v>68.227000000000004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68.227000000000004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68.185000000000002</c:v>
                </c:pt>
                <c:pt idx="5872">
                  <c:v>68.185000000000002</c:v>
                </c:pt>
                <c:pt idx="5873">
                  <c:v>68.185000000000002</c:v>
                </c:pt>
                <c:pt idx="5874">
                  <c:v>68.227000000000004</c:v>
                </c:pt>
                <c:pt idx="5875">
                  <c:v>68.227000000000004</c:v>
                </c:pt>
                <c:pt idx="5876">
                  <c:v>68.27</c:v>
                </c:pt>
                <c:pt idx="5877">
                  <c:v>68.27</c:v>
                </c:pt>
                <c:pt idx="5878">
                  <c:v>68.27</c:v>
                </c:pt>
                <c:pt idx="5879">
                  <c:v>68.313000000000002</c:v>
                </c:pt>
                <c:pt idx="5880">
                  <c:v>68.313000000000002</c:v>
                </c:pt>
                <c:pt idx="5881">
                  <c:v>68.313000000000002</c:v>
                </c:pt>
                <c:pt idx="5882">
                  <c:v>68.313000000000002</c:v>
                </c:pt>
                <c:pt idx="5883">
                  <c:v>68.313000000000002</c:v>
                </c:pt>
                <c:pt idx="5884">
                  <c:v>68.35599999999998</c:v>
                </c:pt>
                <c:pt idx="5885">
                  <c:v>68.400000000000006</c:v>
                </c:pt>
                <c:pt idx="5886">
                  <c:v>68.443000000000026</c:v>
                </c:pt>
                <c:pt idx="5887">
                  <c:v>68.483999999999995</c:v>
                </c:pt>
                <c:pt idx="5888">
                  <c:v>68.483999999999995</c:v>
                </c:pt>
                <c:pt idx="5889">
                  <c:v>68.527000000000001</c:v>
                </c:pt>
                <c:pt idx="5890">
                  <c:v>68.570999999999998</c:v>
                </c:pt>
                <c:pt idx="5891">
                  <c:v>68.656999999999982</c:v>
                </c:pt>
                <c:pt idx="5892">
                  <c:v>68.656999999999982</c:v>
                </c:pt>
                <c:pt idx="5893">
                  <c:v>68.742000000000004</c:v>
                </c:pt>
                <c:pt idx="5894">
                  <c:v>68.784999999999997</c:v>
                </c:pt>
                <c:pt idx="5895">
                  <c:v>68.828000000000003</c:v>
                </c:pt>
                <c:pt idx="5896">
                  <c:v>68.870999999999981</c:v>
                </c:pt>
                <c:pt idx="5897">
                  <c:v>68.912999999999997</c:v>
                </c:pt>
                <c:pt idx="5898">
                  <c:v>68.998999999999995</c:v>
                </c:pt>
                <c:pt idx="5899">
                  <c:v>69.042000000000002</c:v>
                </c:pt>
                <c:pt idx="5900">
                  <c:v>69.084999999999994</c:v>
                </c:pt>
                <c:pt idx="5901">
                  <c:v>69.169999999999987</c:v>
                </c:pt>
                <c:pt idx="5902">
                  <c:v>69.212999999999994</c:v>
                </c:pt>
                <c:pt idx="5903">
                  <c:v>69.256</c:v>
                </c:pt>
                <c:pt idx="5904">
                  <c:v>69.3</c:v>
                </c:pt>
                <c:pt idx="5905">
                  <c:v>69.343000000000004</c:v>
                </c:pt>
                <c:pt idx="5906">
                  <c:v>69.343000000000004</c:v>
                </c:pt>
                <c:pt idx="5907">
                  <c:v>69.385999999999981</c:v>
                </c:pt>
                <c:pt idx="5908">
                  <c:v>69.427000000000007</c:v>
                </c:pt>
                <c:pt idx="5909">
                  <c:v>69.427000000000007</c:v>
                </c:pt>
                <c:pt idx="5910">
                  <c:v>69.471000000000004</c:v>
                </c:pt>
                <c:pt idx="5911">
                  <c:v>69.471000000000004</c:v>
                </c:pt>
                <c:pt idx="5912">
                  <c:v>69.513999999999996</c:v>
                </c:pt>
                <c:pt idx="5913">
                  <c:v>69.513999999999996</c:v>
                </c:pt>
                <c:pt idx="5914">
                  <c:v>69.513999999999996</c:v>
                </c:pt>
                <c:pt idx="5915">
                  <c:v>69.513999999999996</c:v>
                </c:pt>
                <c:pt idx="5916">
                  <c:v>69.513999999999996</c:v>
                </c:pt>
                <c:pt idx="5917">
                  <c:v>69.513999999999996</c:v>
                </c:pt>
                <c:pt idx="5918">
                  <c:v>69.471000000000004</c:v>
                </c:pt>
                <c:pt idx="5919">
                  <c:v>69.471000000000004</c:v>
                </c:pt>
                <c:pt idx="5920">
                  <c:v>69.471000000000004</c:v>
                </c:pt>
                <c:pt idx="5921">
                  <c:v>69.471000000000004</c:v>
                </c:pt>
                <c:pt idx="5922">
                  <c:v>69.471000000000004</c:v>
                </c:pt>
                <c:pt idx="5923">
                  <c:v>69.471000000000004</c:v>
                </c:pt>
                <c:pt idx="5924">
                  <c:v>69.513999999999996</c:v>
                </c:pt>
                <c:pt idx="5925">
                  <c:v>69.513999999999996</c:v>
                </c:pt>
                <c:pt idx="5926">
                  <c:v>69.513999999999996</c:v>
                </c:pt>
                <c:pt idx="5927">
                  <c:v>69.513999999999996</c:v>
                </c:pt>
                <c:pt idx="5928">
                  <c:v>69.513999999999996</c:v>
                </c:pt>
                <c:pt idx="5929">
                  <c:v>69.471000000000004</c:v>
                </c:pt>
                <c:pt idx="5930">
                  <c:v>69.471000000000004</c:v>
                </c:pt>
                <c:pt idx="5931">
                  <c:v>69.427000000000007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</c:v>
                </c:pt>
                <c:pt idx="5937">
                  <c:v>69.3</c:v>
                </c:pt>
                <c:pt idx="5938">
                  <c:v>69.3</c:v>
                </c:pt>
                <c:pt idx="5939">
                  <c:v>69.3</c:v>
                </c:pt>
                <c:pt idx="5940">
                  <c:v>69.3</c:v>
                </c:pt>
                <c:pt idx="5941">
                  <c:v>69.3</c:v>
                </c:pt>
                <c:pt idx="5942">
                  <c:v>69.3</c:v>
                </c:pt>
                <c:pt idx="5943">
                  <c:v>69.3</c:v>
                </c:pt>
                <c:pt idx="5944">
                  <c:v>69.256</c:v>
                </c:pt>
                <c:pt idx="5945">
                  <c:v>69.256</c:v>
                </c:pt>
                <c:pt idx="5946">
                  <c:v>69.256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69.256</c:v>
                </c:pt>
                <c:pt idx="5950">
                  <c:v>69.256</c:v>
                </c:pt>
                <c:pt idx="5951">
                  <c:v>69.256</c:v>
                </c:pt>
                <c:pt idx="5952">
                  <c:v>69.256</c:v>
                </c:pt>
                <c:pt idx="5953">
                  <c:v>69.256</c:v>
                </c:pt>
                <c:pt idx="5954">
                  <c:v>69.256</c:v>
                </c:pt>
                <c:pt idx="5955">
                  <c:v>69.256</c:v>
                </c:pt>
                <c:pt idx="5956">
                  <c:v>69.212999999999994</c:v>
                </c:pt>
                <c:pt idx="5957">
                  <c:v>69.212999999999994</c:v>
                </c:pt>
                <c:pt idx="5958">
                  <c:v>69.169999999999987</c:v>
                </c:pt>
                <c:pt idx="5959">
                  <c:v>69.169999999999987</c:v>
                </c:pt>
                <c:pt idx="5960">
                  <c:v>69.169999999999987</c:v>
                </c:pt>
                <c:pt idx="5961">
                  <c:v>69.169999999999987</c:v>
                </c:pt>
                <c:pt idx="5962">
                  <c:v>69.169999999999987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69.084999999999994</c:v>
                </c:pt>
                <c:pt idx="5966">
                  <c:v>69.084999999999994</c:v>
                </c:pt>
                <c:pt idx="5967">
                  <c:v>69.042000000000002</c:v>
                </c:pt>
                <c:pt idx="5968">
                  <c:v>68.998999999999995</c:v>
                </c:pt>
                <c:pt idx="5969">
                  <c:v>68.998999999999995</c:v>
                </c:pt>
                <c:pt idx="5970">
                  <c:v>68.956000000000003</c:v>
                </c:pt>
                <c:pt idx="5971">
                  <c:v>68.912999999999997</c:v>
                </c:pt>
                <c:pt idx="5972">
                  <c:v>68.912999999999997</c:v>
                </c:pt>
                <c:pt idx="5973">
                  <c:v>68.870999999999981</c:v>
                </c:pt>
                <c:pt idx="5974">
                  <c:v>68.870999999999981</c:v>
                </c:pt>
                <c:pt idx="5975">
                  <c:v>68.870999999999981</c:v>
                </c:pt>
                <c:pt idx="5976">
                  <c:v>68.870999999999981</c:v>
                </c:pt>
                <c:pt idx="5977">
                  <c:v>68.828000000000003</c:v>
                </c:pt>
                <c:pt idx="5978">
                  <c:v>68.828000000000003</c:v>
                </c:pt>
                <c:pt idx="5979">
                  <c:v>68.828000000000003</c:v>
                </c:pt>
                <c:pt idx="5980">
                  <c:v>68.828000000000003</c:v>
                </c:pt>
                <c:pt idx="5981">
                  <c:v>68.828000000000003</c:v>
                </c:pt>
                <c:pt idx="5982">
                  <c:v>68.828000000000003</c:v>
                </c:pt>
                <c:pt idx="5983">
                  <c:v>68.828000000000003</c:v>
                </c:pt>
                <c:pt idx="5984">
                  <c:v>68.784999999999997</c:v>
                </c:pt>
                <c:pt idx="5985">
                  <c:v>68.784999999999997</c:v>
                </c:pt>
                <c:pt idx="5986">
                  <c:v>68.784999999999997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68.784999999999997</c:v>
                </c:pt>
                <c:pt idx="5990">
                  <c:v>68.784999999999997</c:v>
                </c:pt>
                <c:pt idx="5991">
                  <c:v>68.784999999999997</c:v>
                </c:pt>
                <c:pt idx="5992">
                  <c:v>68.784999999999997</c:v>
                </c:pt>
                <c:pt idx="5993">
                  <c:v>68.784999999999997</c:v>
                </c:pt>
                <c:pt idx="5994">
                  <c:v>68.742000000000004</c:v>
                </c:pt>
                <c:pt idx="5995">
                  <c:v>68.742000000000004</c:v>
                </c:pt>
                <c:pt idx="5996">
                  <c:v>68.742000000000004</c:v>
                </c:pt>
                <c:pt idx="5997">
                  <c:v>68.742000000000004</c:v>
                </c:pt>
                <c:pt idx="5998">
                  <c:v>68.742000000000004</c:v>
                </c:pt>
                <c:pt idx="5999">
                  <c:v>68.742000000000004</c:v>
                </c:pt>
                <c:pt idx="6000">
                  <c:v>68.742000000000004</c:v>
                </c:pt>
                <c:pt idx="6001">
                  <c:v>68.742000000000004</c:v>
                </c:pt>
                <c:pt idx="6002">
                  <c:v>68.742000000000004</c:v>
                </c:pt>
                <c:pt idx="6003">
                  <c:v>68.742000000000004</c:v>
                </c:pt>
                <c:pt idx="6004">
                  <c:v>68.742000000000004</c:v>
                </c:pt>
                <c:pt idx="6005">
                  <c:v>68.742000000000004</c:v>
                </c:pt>
                <c:pt idx="6006">
                  <c:v>68.742000000000004</c:v>
                </c:pt>
                <c:pt idx="6007">
                  <c:v>68.742000000000004</c:v>
                </c:pt>
                <c:pt idx="6008">
                  <c:v>68.742000000000004</c:v>
                </c:pt>
                <c:pt idx="6009">
                  <c:v>68.742000000000004</c:v>
                </c:pt>
                <c:pt idx="6010">
                  <c:v>68.742000000000004</c:v>
                </c:pt>
                <c:pt idx="6011">
                  <c:v>68.742000000000004</c:v>
                </c:pt>
                <c:pt idx="6012">
                  <c:v>68.742000000000004</c:v>
                </c:pt>
                <c:pt idx="6013">
                  <c:v>68.742000000000004</c:v>
                </c:pt>
                <c:pt idx="6014">
                  <c:v>68.742000000000004</c:v>
                </c:pt>
                <c:pt idx="6015">
                  <c:v>68.742000000000004</c:v>
                </c:pt>
                <c:pt idx="6016">
                  <c:v>68.742000000000004</c:v>
                </c:pt>
                <c:pt idx="6017">
                  <c:v>68.742000000000004</c:v>
                </c:pt>
                <c:pt idx="6018">
                  <c:v>68.742000000000004</c:v>
                </c:pt>
                <c:pt idx="6019">
                  <c:v>68.742000000000004</c:v>
                </c:pt>
                <c:pt idx="6020">
                  <c:v>68.742000000000004</c:v>
                </c:pt>
                <c:pt idx="6021">
                  <c:v>68.742000000000004</c:v>
                </c:pt>
                <c:pt idx="6022">
                  <c:v>68.784999999999997</c:v>
                </c:pt>
                <c:pt idx="6023">
                  <c:v>68.784999999999997</c:v>
                </c:pt>
                <c:pt idx="6024">
                  <c:v>68.784999999999997</c:v>
                </c:pt>
                <c:pt idx="6025">
                  <c:v>68.828000000000003</c:v>
                </c:pt>
                <c:pt idx="6026">
                  <c:v>68.828000000000003</c:v>
                </c:pt>
                <c:pt idx="6027">
                  <c:v>68.828000000000003</c:v>
                </c:pt>
                <c:pt idx="6028">
                  <c:v>68.828000000000003</c:v>
                </c:pt>
                <c:pt idx="6029">
                  <c:v>68.828000000000003</c:v>
                </c:pt>
                <c:pt idx="6030">
                  <c:v>68.828000000000003</c:v>
                </c:pt>
                <c:pt idx="6031">
                  <c:v>68.870999999999981</c:v>
                </c:pt>
                <c:pt idx="6032">
                  <c:v>68.870999999999981</c:v>
                </c:pt>
                <c:pt idx="6033">
                  <c:v>68.870999999999981</c:v>
                </c:pt>
                <c:pt idx="6034">
                  <c:v>68.912999999999997</c:v>
                </c:pt>
                <c:pt idx="6035">
                  <c:v>68.912999999999997</c:v>
                </c:pt>
                <c:pt idx="6036">
                  <c:v>68.912999999999997</c:v>
                </c:pt>
                <c:pt idx="6037">
                  <c:v>68.956000000000003</c:v>
                </c:pt>
                <c:pt idx="6038">
                  <c:v>68.956000000000003</c:v>
                </c:pt>
                <c:pt idx="6039">
                  <c:v>68.912999999999997</c:v>
                </c:pt>
                <c:pt idx="6040">
                  <c:v>68.912999999999997</c:v>
                </c:pt>
                <c:pt idx="6041">
                  <c:v>68.912999999999997</c:v>
                </c:pt>
                <c:pt idx="6042">
                  <c:v>68.912999999999997</c:v>
                </c:pt>
                <c:pt idx="6043">
                  <c:v>68.912999999999997</c:v>
                </c:pt>
                <c:pt idx="6044">
                  <c:v>68.870999999999981</c:v>
                </c:pt>
                <c:pt idx="6045">
                  <c:v>68.912999999999997</c:v>
                </c:pt>
                <c:pt idx="6046">
                  <c:v>68.912999999999997</c:v>
                </c:pt>
                <c:pt idx="6047">
                  <c:v>68.870999999999981</c:v>
                </c:pt>
                <c:pt idx="6048">
                  <c:v>68.870999999999981</c:v>
                </c:pt>
                <c:pt idx="6049">
                  <c:v>68.870999999999981</c:v>
                </c:pt>
                <c:pt idx="6050">
                  <c:v>68.828000000000003</c:v>
                </c:pt>
                <c:pt idx="6051">
                  <c:v>68.828000000000003</c:v>
                </c:pt>
                <c:pt idx="6052">
                  <c:v>68.828000000000003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68.742000000000004</c:v>
                </c:pt>
                <c:pt idx="6056">
                  <c:v>68.742000000000004</c:v>
                </c:pt>
                <c:pt idx="6057">
                  <c:v>68.697999999999993</c:v>
                </c:pt>
                <c:pt idx="6058">
                  <c:v>68.656999999999982</c:v>
                </c:pt>
                <c:pt idx="6059">
                  <c:v>68.656999999999982</c:v>
                </c:pt>
                <c:pt idx="6060">
                  <c:v>68.656999999999982</c:v>
                </c:pt>
                <c:pt idx="6061">
                  <c:v>68.656999999999982</c:v>
                </c:pt>
                <c:pt idx="6062">
                  <c:v>68.656999999999982</c:v>
                </c:pt>
                <c:pt idx="6063">
                  <c:v>68.656999999999982</c:v>
                </c:pt>
                <c:pt idx="6064">
                  <c:v>68.656999999999982</c:v>
                </c:pt>
                <c:pt idx="6065">
                  <c:v>68.614000000000004</c:v>
                </c:pt>
                <c:pt idx="6066">
                  <c:v>68.614000000000004</c:v>
                </c:pt>
                <c:pt idx="6067">
                  <c:v>68.614000000000004</c:v>
                </c:pt>
                <c:pt idx="6068">
                  <c:v>68.570999999999998</c:v>
                </c:pt>
                <c:pt idx="6069">
                  <c:v>68.570999999999998</c:v>
                </c:pt>
                <c:pt idx="6070">
                  <c:v>68.570999999999998</c:v>
                </c:pt>
                <c:pt idx="6071">
                  <c:v>68.570999999999998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68.570999999999998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68.443000000000026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68.400000000000006</c:v>
                </c:pt>
                <c:pt idx="6086">
                  <c:v>68.400000000000006</c:v>
                </c:pt>
                <c:pt idx="6087">
                  <c:v>68.400000000000006</c:v>
                </c:pt>
                <c:pt idx="6088">
                  <c:v>68.35599999999998</c:v>
                </c:pt>
                <c:pt idx="6089">
                  <c:v>68.35599999999998</c:v>
                </c:pt>
                <c:pt idx="6090">
                  <c:v>68.313000000000002</c:v>
                </c:pt>
                <c:pt idx="6091">
                  <c:v>68.313000000000002</c:v>
                </c:pt>
                <c:pt idx="6092">
                  <c:v>68.313000000000002</c:v>
                </c:pt>
                <c:pt idx="6093">
                  <c:v>68.27</c:v>
                </c:pt>
                <c:pt idx="6094">
                  <c:v>68.27</c:v>
                </c:pt>
                <c:pt idx="6095">
                  <c:v>68.27</c:v>
                </c:pt>
                <c:pt idx="6096">
                  <c:v>68.313000000000002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68.27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68.27</c:v>
                </c:pt>
                <c:pt idx="6104">
                  <c:v>68.27</c:v>
                </c:pt>
                <c:pt idx="6105">
                  <c:v>68.27</c:v>
                </c:pt>
                <c:pt idx="6106">
                  <c:v>68.313000000000002</c:v>
                </c:pt>
                <c:pt idx="6107">
                  <c:v>68.313000000000002</c:v>
                </c:pt>
                <c:pt idx="6108">
                  <c:v>68.313000000000002</c:v>
                </c:pt>
                <c:pt idx="6109">
                  <c:v>68.313000000000002</c:v>
                </c:pt>
                <c:pt idx="6110">
                  <c:v>68.313000000000002</c:v>
                </c:pt>
                <c:pt idx="6111">
                  <c:v>68.313000000000002</c:v>
                </c:pt>
                <c:pt idx="6112">
                  <c:v>68.313000000000002</c:v>
                </c:pt>
                <c:pt idx="6113">
                  <c:v>68.313000000000002</c:v>
                </c:pt>
                <c:pt idx="6114">
                  <c:v>68.313000000000002</c:v>
                </c:pt>
                <c:pt idx="6115">
                  <c:v>68.27</c:v>
                </c:pt>
                <c:pt idx="6116">
                  <c:v>68.27</c:v>
                </c:pt>
                <c:pt idx="6117">
                  <c:v>68.27</c:v>
                </c:pt>
                <c:pt idx="6118">
                  <c:v>68.27</c:v>
                </c:pt>
                <c:pt idx="6119">
                  <c:v>68.27</c:v>
                </c:pt>
                <c:pt idx="6120">
                  <c:v>68.27</c:v>
                </c:pt>
                <c:pt idx="6121">
                  <c:v>68.27</c:v>
                </c:pt>
                <c:pt idx="6122">
                  <c:v>68.227000000000004</c:v>
                </c:pt>
                <c:pt idx="6123">
                  <c:v>68.227000000000004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68.141999999999996</c:v>
                </c:pt>
                <c:pt idx="6127">
                  <c:v>68.141999999999996</c:v>
                </c:pt>
                <c:pt idx="6128">
                  <c:v>68.185000000000002</c:v>
                </c:pt>
                <c:pt idx="6129">
                  <c:v>68.185000000000002</c:v>
                </c:pt>
                <c:pt idx="6130">
                  <c:v>68.185000000000002</c:v>
                </c:pt>
                <c:pt idx="6131">
                  <c:v>68.185000000000002</c:v>
                </c:pt>
                <c:pt idx="6132">
                  <c:v>68.185000000000002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68.141999999999996</c:v>
                </c:pt>
                <c:pt idx="6137">
                  <c:v>68.141999999999996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68.013000000000005</c:v>
                </c:pt>
                <c:pt idx="6142">
                  <c:v>67.971000000000004</c:v>
                </c:pt>
                <c:pt idx="6143">
                  <c:v>67.971000000000004</c:v>
                </c:pt>
                <c:pt idx="6144">
                  <c:v>67.927999999999997</c:v>
                </c:pt>
                <c:pt idx="6145">
                  <c:v>67.927999999999997</c:v>
                </c:pt>
                <c:pt idx="6146">
                  <c:v>67.884999999999991</c:v>
                </c:pt>
                <c:pt idx="6147">
                  <c:v>67.884999999999991</c:v>
                </c:pt>
                <c:pt idx="6148">
                  <c:v>67.884999999999991</c:v>
                </c:pt>
                <c:pt idx="6149">
                  <c:v>67.884999999999991</c:v>
                </c:pt>
                <c:pt idx="6150">
                  <c:v>67.884999999999991</c:v>
                </c:pt>
                <c:pt idx="6151">
                  <c:v>67.927999999999997</c:v>
                </c:pt>
                <c:pt idx="6152">
                  <c:v>67.927999999999997</c:v>
                </c:pt>
                <c:pt idx="6153">
                  <c:v>67.971000000000004</c:v>
                </c:pt>
                <c:pt idx="6154">
                  <c:v>67.971000000000004</c:v>
                </c:pt>
                <c:pt idx="6155">
                  <c:v>68.013000000000005</c:v>
                </c:pt>
                <c:pt idx="6156">
                  <c:v>68.013000000000005</c:v>
                </c:pt>
                <c:pt idx="6157">
                  <c:v>68.013000000000005</c:v>
                </c:pt>
                <c:pt idx="6158">
                  <c:v>67.971000000000004</c:v>
                </c:pt>
                <c:pt idx="6159">
                  <c:v>67.971000000000004</c:v>
                </c:pt>
                <c:pt idx="6160">
                  <c:v>67.971000000000004</c:v>
                </c:pt>
                <c:pt idx="6161">
                  <c:v>67.927999999999997</c:v>
                </c:pt>
                <c:pt idx="6162">
                  <c:v>67.927999999999997</c:v>
                </c:pt>
                <c:pt idx="6163">
                  <c:v>67.971000000000004</c:v>
                </c:pt>
                <c:pt idx="6164">
                  <c:v>67.971000000000004</c:v>
                </c:pt>
                <c:pt idx="6165">
                  <c:v>67.971000000000004</c:v>
                </c:pt>
                <c:pt idx="6166">
                  <c:v>67.971000000000004</c:v>
                </c:pt>
                <c:pt idx="6167">
                  <c:v>67.971000000000004</c:v>
                </c:pt>
                <c:pt idx="6168">
                  <c:v>67.971000000000004</c:v>
                </c:pt>
                <c:pt idx="6169">
                  <c:v>67.927999999999997</c:v>
                </c:pt>
                <c:pt idx="6170">
                  <c:v>67.927999999999997</c:v>
                </c:pt>
                <c:pt idx="6171">
                  <c:v>67.927999999999997</c:v>
                </c:pt>
                <c:pt idx="6172">
                  <c:v>67.927999999999997</c:v>
                </c:pt>
                <c:pt idx="6173">
                  <c:v>67.971000000000004</c:v>
                </c:pt>
                <c:pt idx="6174">
                  <c:v>67.927999999999997</c:v>
                </c:pt>
                <c:pt idx="6175">
                  <c:v>67.927999999999997</c:v>
                </c:pt>
                <c:pt idx="6176">
                  <c:v>67.884999999999991</c:v>
                </c:pt>
                <c:pt idx="6177">
                  <c:v>67.884999999999991</c:v>
                </c:pt>
                <c:pt idx="6178">
                  <c:v>67.842000000000013</c:v>
                </c:pt>
                <c:pt idx="6179">
                  <c:v>67.842000000000013</c:v>
                </c:pt>
                <c:pt idx="6180">
                  <c:v>67.798000000000002</c:v>
                </c:pt>
                <c:pt idx="6181">
                  <c:v>67.798000000000002</c:v>
                </c:pt>
                <c:pt idx="6182">
                  <c:v>67.798000000000002</c:v>
                </c:pt>
                <c:pt idx="6183">
                  <c:v>67.798000000000002</c:v>
                </c:pt>
                <c:pt idx="6184">
                  <c:v>67.842000000000013</c:v>
                </c:pt>
                <c:pt idx="6185">
                  <c:v>67.842000000000013</c:v>
                </c:pt>
                <c:pt idx="6186">
                  <c:v>67.842000000000013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67.798000000000002</c:v>
                </c:pt>
                <c:pt idx="6192">
                  <c:v>67.842000000000013</c:v>
                </c:pt>
                <c:pt idx="6193">
                  <c:v>67.842000000000013</c:v>
                </c:pt>
                <c:pt idx="6194">
                  <c:v>67.884999999999991</c:v>
                </c:pt>
                <c:pt idx="6195">
                  <c:v>67.884999999999991</c:v>
                </c:pt>
                <c:pt idx="6196">
                  <c:v>67.884999999999991</c:v>
                </c:pt>
                <c:pt idx="6197">
                  <c:v>67.927999999999997</c:v>
                </c:pt>
                <c:pt idx="6198">
                  <c:v>67.927999999999997</c:v>
                </c:pt>
                <c:pt idx="6199">
                  <c:v>67.927999999999997</c:v>
                </c:pt>
                <c:pt idx="6200">
                  <c:v>67.927999999999997</c:v>
                </c:pt>
                <c:pt idx="6201">
                  <c:v>67.927999999999997</c:v>
                </c:pt>
                <c:pt idx="6202">
                  <c:v>67.927999999999997</c:v>
                </c:pt>
                <c:pt idx="6203">
                  <c:v>67.927999999999997</c:v>
                </c:pt>
                <c:pt idx="6204">
                  <c:v>67.927999999999997</c:v>
                </c:pt>
                <c:pt idx="6205">
                  <c:v>67.927999999999997</c:v>
                </c:pt>
                <c:pt idx="6206">
                  <c:v>67.884999999999991</c:v>
                </c:pt>
                <c:pt idx="6207">
                  <c:v>67.884999999999991</c:v>
                </c:pt>
                <c:pt idx="6208">
                  <c:v>67.884999999999991</c:v>
                </c:pt>
                <c:pt idx="6209">
                  <c:v>67.884999999999991</c:v>
                </c:pt>
                <c:pt idx="6210">
                  <c:v>67.884999999999991</c:v>
                </c:pt>
                <c:pt idx="6211">
                  <c:v>67.884999999999991</c:v>
                </c:pt>
                <c:pt idx="6212">
                  <c:v>67.927999999999997</c:v>
                </c:pt>
                <c:pt idx="6213">
                  <c:v>67.927999999999997</c:v>
                </c:pt>
                <c:pt idx="6214">
                  <c:v>67.927999999999997</c:v>
                </c:pt>
                <c:pt idx="6215">
                  <c:v>67.971000000000004</c:v>
                </c:pt>
                <c:pt idx="6216">
                  <c:v>67.971000000000004</c:v>
                </c:pt>
                <c:pt idx="6217">
                  <c:v>67.971000000000004</c:v>
                </c:pt>
                <c:pt idx="6218">
                  <c:v>67.971000000000004</c:v>
                </c:pt>
                <c:pt idx="6219">
                  <c:v>67.971000000000004</c:v>
                </c:pt>
                <c:pt idx="6220">
                  <c:v>67.971000000000004</c:v>
                </c:pt>
                <c:pt idx="6221">
                  <c:v>68.013000000000005</c:v>
                </c:pt>
                <c:pt idx="6222">
                  <c:v>67.971000000000004</c:v>
                </c:pt>
                <c:pt idx="6223">
                  <c:v>67.971000000000004</c:v>
                </c:pt>
                <c:pt idx="6224">
                  <c:v>67.971000000000004</c:v>
                </c:pt>
                <c:pt idx="6225">
                  <c:v>67.971000000000004</c:v>
                </c:pt>
                <c:pt idx="6226">
                  <c:v>67.927999999999997</c:v>
                </c:pt>
                <c:pt idx="6227">
                  <c:v>67.884999999999991</c:v>
                </c:pt>
                <c:pt idx="6228">
                  <c:v>67.884999999999991</c:v>
                </c:pt>
                <c:pt idx="6229">
                  <c:v>67.884999999999991</c:v>
                </c:pt>
                <c:pt idx="6230">
                  <c:v>67.884999999999991</c:v>
                </c:pt>
                <c:pt idx="6231">
                  <c:v>67.884999999999991</c:v>
                </c:pt>
                <c:pt idx="6232">
                  <c:v>67.927999999999997</c:v>
                </c:pt>
                <c:pt idx="6233">
                  <c:v>67.927999999999997</c:v>
                </c:pt>
                <c:pt idx="6234">
                  <c:v>67.971000000000004</c:v>
                </c:pt>
                <c:pt idx="6235">
                  <c:v>67.971000000000004</c:v>
                </c:pt>
                <c:pt idx="6236">
                  <c:v>67.971000000000004</c:v>
                </c:pt>
                <c:pt idx="6237">
                  <c:v>67.971000000000004</c:v>
                </c:pt>
                <c:pt idx="6238">
                  <c:v>68.013000000000005</c:v>
                </c:pt>
                <c:pt idx="6239">
                  <c:v>68.013000000000005</c:v>
                </c:pt>
                <c:pt idx="6240">
                  <c:v>67.971000000000004</c:v>
                </c:pt>
                <c:pt idx="6241">
                  <c:v>67.971000000000004</c:v>
                </c:pt>
                <c:pt idx="6242">
                  <c:v>67.971000000000004</c:v>
                </c:pt>
                <c:pt idx="6243">
                  <c:v>67.971000000000004</c:v>
                </c:pt>
                <c:pt idx="6244">
                  <c:v>67.971000000000004</c:v>
                </c:pt>
                <c:pt idx="6245">
                  <c:v>67.971000000000004</c:v>
                </c:pt>
                <c:pt idx="6246">
                  <c:v>67.971000000000004</c:v>
                </c:pt>
                <c:pt idx="6247">
                  <c:v>68.013000000000005</c:v>
                </c:pt>
                <c:pt idx="6248">
                  <c:v>68.013000000000005</c:v>
                </c:pt>
                <c:pt idx="6249">
                  <c:v>68.013000000000005</c:v>
                </c:pt>
                <c:pt idx="6250">
                  <c:v>67.971000000000004</c:v>
                </c:pt>
                <c:pt idx="6251">
                  <c:v>67.971000000000004</c:v>
                </c:pt>
                <c:pt idx="6252">
                  <c:v>67.884999999999991</c:v>
                </c:pt>
                <c:pt idx="6253">
                  <c:v>67.798000000000002</c:v>
                </c:pt>
                <c:pt idx="6254">
                  <c:v>67.714000000000027</c:v>
                </c:pt>
                <c:pt idx="6255">
                  <c:v>67.626999999999981</c:v>
                </c:pt>
                <c:pt idx="6256">
                  <c:v>67.585999999999999</c:v>
                </c:pt>
                <c:pt idx="6257">
                  <c:v>67.5</c:v>
                </c:pt>
                <c:pt idx="6258">
                  <c:v>67.456000000000003</c:v>
                </c:pt>
                <c:pt idx="6259">
                  <c:v>67.412999999999997</c:v>
                </c:pt>
                <c:pt idx="6260">
                  <c:v>67.371999999999986</c:v>
                </c:pt>
                <c:pt idx="6261">
                  <c:v>67.371999999999986</c:v>
                </c:pt>
                <c:pt idx="6262">
                  <c:v>67.371999999999986</c:v>
                </c:pt>
                <c:pt idx="6263">
                  <c:v>67.328999999999979</c:v>
                </c:pt>
                <c:pt idx="6264">
                  <c:v>67.284999999999997</c:v>
                </c:pt>
                <c:pt idx="6265">
                  <c:v>67.284999999999997</c:v>
                </c:pt>
                <c:pt idx="6266">
                  <c:v>67.284999999999997</c:v>
                </c:pt>
                <c:pt idx="6267">
                  <c:v>67.328999999999979</c:v>
                </c:pt>
                <c:pt idx="6268">
                  <c:v>67.371999999999986</c:v>
                </c:pt>
                <c:pt idx="6269">
                  <c:v>67.371999999999986</c:v>
                </c:pt>
                <c:pt idx="6270">
                  <c:v>67.412999999999997</c:v>
                </c:pt>
                <c:pt idx="6271">
                  <c:v>67.456000000000003</c:v>
                </c:pt>
                <c:pt idx="6272">
                  <c:v>67.5</c:v>
                </c:pt>
                <c:pt idx="6273">
                  <c:v>67.543000000000006</c:v>
                </c:pt>
                <c:pt idx="6274">
                  <c:v>67.543000000000006</c:v>
                </c:pt>
                <c:pt idx="6275">
                  <c:v>67.543000000000006</c:v>
                </c:pt>
                <c:pt idx="6276">
                  <c:v>67.585999999999999</c:v>
                </c:pt>
                <c:pt idx="6277">
                  <c:v>67.585999999999999</c:v>
                </c:pt>
                <c:pt idx="6278">
                  <c:v>67.626999999999981</c:v>
                </c:pt>
                <c:pt idx="6279">
                  <c:v>67.626999999999981</c:v>
                </c:pt>
                <c:pt idx="6280">
                  <c:v>67.626999999999981</c:v>
                </c:pt>
                <c:pt idx="6281">
                  <c:v>67.626999999999981</c:v>
                </c:pt>
                <c:pt idx="6282">
                  <c:v>67.626999999999981</c:v>
                </c:pt>
                <c:pt idx="6283">
                  <c:v>67.626999999999981</c:v>
                </c:pt>
                <c:pt idx="6284">
                  <c:v>67.626999999999981</c:v>
                </c:pt>
                <c:pt idx="6285">
                  <c:v>67.626999999999981</c:v>
                </c:pt>
                <c:pt idx="6286">
                  <c:v>67.626999999999981</c:v>
                </c:pt>
                <c:pt idx="6287">
                  <c:v>67.585999999999999</c:v>
                </c:pt>
                <c:pt idx="6288">
                  <c:v>67.585999999999999</c:v>
                </c:pt>
                <c:pt idx="6289">
                  <c:v>67.626999999999981</c:v>
                </c:pt>
                <c:pt idx="6290">
                  <c:v>67.626999999999981</c:v>
                </c:pt>
                <c:pt idx="6291">
                  <c:v>67.626999999999981</c:v>
                </c:pt>
                <c:pt idx="6292">
                  <c:v>67.626999999999981</c:v>
                </c:pt>
                <c:pt idx="6293">
                  <c:v>67.626999999999981</c:v>
                </c:pt>
                <c:pt idx="6294">
                  <c:v>67.626999999999981</c:v>
                </c:pt>
                <c:pt idx="6295">
                  <c:v>67.626999999999981</c:v>
                </c:pt>
                <c:pt idx="6296">
                  <c:v>67.626999999999981</c:v>
                </c:pt>
                <c:pt idx="6297">
                  <c:v>67.626999999999981</c:v>
                </c:pt>
                <c:pt idx="6298">
                  <c:v>67.670999999999978</c:v>
                </c:pt>
                <c:pt idx="6299">
                  <c:v>67.670999999999978</c:v>
                </c:pt>
                <c:pt idx="6300">
                  <c:v>67.670999999999978</c:v>
                </c:pt>
                <c:pt idx="6301">
                  <c:v>67.670999999999978</c:v>
                </c:pt>
                <c:pt idx="6302">
                  <c:v>67.670999999999978</c:v>
                </c:pt>
                <c:pt idx="6303">
                  <c:v>67.670999999999978</c:v>
                </c:pt>
                <c:pt idx="6304">
                  <c:v>67.670999999999978</c:v>
                </c:pt>
                <c:pt idx="6305">
                  <c:v>67.670999999999978</c:v>
                </c:pt>
                <c:pt idx="6306">
                  <c:v>67.670999999999978</c:v>
                </c:pt>
                <c:pt idx="6307">
                  <c:v>67.670999999999978</c:v>
                </c:pt>
                <c:pt idx="6308">
                  <c:v>67.670999999999978</c:v>
                </c:pt>
                <c:pt idx="6309">
                  <c:v>67.670999999999978</c:v>
                </c:pt>
                <c:pt idx="6310">
                  <c:v>67.670999999999978</c:v>
                </c:pt>
                <c:pt idx="6311">
                  <c:v>67.670999999999978</c:v>
                </c:pt>
                <c:pt idx="6312">
                  <c:v>67.670999999999978</c:v>
                </c:pt>
                <c:pt idx="6313">
                  <c:v>67.626999999999981</c:v>
                </c:pt>
                <c:pt idx="6314">
                  <c:v>67.626999999999981</c:v>
                </c:pt>
                <c:pt idx="6315">
                  <c:v>67.626999999999981</c:v>
                </c:pt>
                <c:pt idx="6316">
                  <c:v>67.585999999999999</c:v>
                </c:pt>
                <c:pt idx="6317">
                  <c:v>67.585999999999999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67.543000000000006</c:v>
                </c:pt>
                <c:pt idx="6321">
                  <c:v>67.543000000000006</c:v>
                </c:pt>
                <c:pt idx="6322">
                  <c:v>67.5</c:v>
                </c:pt>
                <c:pt idx="6323">
                  <c:v>67.456000000000003</c:v>
                </c:pt>
                <c:pt idx="6324">
                  <c:v>67.456000000000003</c:v>
                </c:pt>
                <c:pt idx="6325">
                  <c:v>67.456000000000003</c:v>
                </c:pt>
                <c:pt idx="6326">
                  <c:v>67.456000000000003</c:v>
                </c:pt>
                <c:pt idx="6327">
                  <c:v>67.456000000000003</c:v>
                </c:pt>
                <c:pt idx="6328">
                  <c:v>67.456000000000003</c:v>
                </c:pt>
                <c:pt idx="6329">
                  <c:v>67.456000000000003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67.456000000000003</c:v>
                </c:pt>
                <c:pt idx="6334">
                  <c:v>67.456000000000003</c:v>
                </c:pt>
                <c:pt idx="6335">
                  <c:v>67.456000000000003</c:v>
                </c:pt>
                <c:pt idx="6336">
                  <c:v>67.456000000000003</c:v>
                </c:pt>
                <c:pt idx="6337">
                  <c:v>67.456000000000003</c:v>
                </c:pt>
                <c:pt idx="6338">
                  <c:v>67.5</c:v>
                </c:pt>
                <c:pt idx="6339">
                  <c:v>67.5</c:v>
                </c:pt>
                <c:pt idx="6340">
                  <c:v>67.543000000000006</c:v>
                </c:pt>
                <c:pt idx="6341">
                  <c:v>67.543000000000006</c:v>
                </c:pt>
                <c:pt idx="6342">
                  <c:v>67.543000000000006</c:v>
                </c:pt>
                <c:pt idx="6343">
                  <c:v>67.543000000000006</c:v>
                </c:pt>
                <c:pt idx="6344">
                  <c:v>67.585999999999999</c:v>
                </c:pt>
                <c:pt idx="6345">
                  <c:v>67.585999999999999</c:v>
                </c:pt>
                <c:pt idx="6346">
                  <c:v>67.626999999999981</c:v>
                </c:pt>
                <c:pt idx="6347">
                  <c:v>67.626999999999981</c:v>
                </c:pt>
                <c:pt idx="6348">
                  <c:v>67.626999999999981</c:v>
                </c:pt>
                <c:pt idx="6349">
                  <c:v>67.626999999999981</c:v>
                </c:pt>
                <c:pt idx="6350">
                  <c:v>67.626999999999981</c:v>
                </c:pt>
                <c:pt idx="6351">
                  <c:v>67.626999999999981</c:v>
                </c:pt>
                <c:pt idx="6352">
                  <c:v>67.626999999999981</c:v>
                </c:pt>
                <c:pt idx="6353">
                  <c:v>67.626999999999981</c:v>
                </c:pt>
                <c:pt idx="6354">
                  <c:v>67.626999999999981</c:v>
                </c:pt>
                <c:pt idx="6355">
                  <c:v>67.626999999999981</c:v>
                </c:pt>
                <c:pt idx="6356">
                  <c:v>67.626999999999981</c:v>
                </c:pt>
                <c:pt idx="6357">
                  <c:v>67.626999999999981</c:v>
                </c:pt>
                <c:pt idx="6358">
                  <c:v>67.626999999999981</c:v>
                </c:pt>
                <c:pt idx="6359">
                  <c:v>67.626999999999981</c:v>
                </c:pt>
                <c:pt idx="6360">
                  <c:v>67.626999999999981</c:v>
                </c:pt>
                <c:pt idx="6361">
                  <c:v>67.626999999999981</c:v>
                </c:pt>
                <c:pt idx="6362">
                  <c:v>67.626999999999981</c:v>
                </c:pt>
                <c:pt idx="6363">
                  <c:v>67.626999999999981</c:v>
                </c:pt>
                <c:pt idx="6364">
                  <c:v>67.626999999999981</c:v>
                </c:pt>
                <c:pt idx="6365">
                  <c:v>67.626999999999981</c:v>
                </c:pt>
                <c:pt idx="6366">
                  <c:v>67.626999999999981</c:v>
                </c:pt>
                <c:pt idx="6367">
                  <c:v>67.626999999999981</c:v>
                </c:pt>
                <c:pt idx="6368">
                  <c:v>67.626999999999981</c:v>
                </c:pt>
                <c:pt idx="6369">
                  <c:v>67.626999999999981</c:v>
                </c:pt>
                <c:pt idx="6370">
                  <c:v>67.585999999999999</c:v>
                </c:pt>
                <c:pt idx="6371">
                  <c:v>67.585999999999999</c:v>
                </c:pt>
                <c:pt idx="6372">
                  <c:v>67.585999999999999</c:v>
                </c:pt>
                <c:pt idx="6373">
                  <c:v>67.585999999999999</c:v>
                </c:pt>
                <c:pt idx="6374">
                  <c:v>67.585999999999999</c:v>
                </c:pt>
                <c:pt idx="6375">
                  <c:v>67.626999999999981</c:v>
                </c:pt>
                <c:pt idx="6376">
                  <c:v>67.626999999999981</c:v>
                </c:pt>
                <c:pt idx="6377">
                  <c:v>67.626999999999981</c:v>
                </c:pt>
                <c:pt idx="6378">
                  <c:v>67.626999999999981</c:v>
                </c:pt>
                <c:pt idx="6379">
                  <c:v>67.626999999999981</c:v>
                </c:pt>
                <c:pt idx="6380">
                  <c:v>67.585999999999999</c:v>
                </c:pt>
                <c:pt idx="6381">
                  <c:v>67.626999999999981</c:v>
                </c:pt>
                <c:pt idx="6382">
                  <c:v>67.626999999999981</c:v>
                </c:pt>
                <c:pt idx="6383">
                  <c:v>67.626999999999981</c:v>
                </c:pt>
                <c:pt idx="6384">
                  <c:v>67.626999999999981</c:v>
                </c:pt>
                <c:pt idx="6385">
                  <c:v>67.670999999999978</c:v>
                </c:pt>
                <c:pt idx="6386">
                  <c:v>67.714000000000027</c:v>
                </c:pt>
                <c:pt idx="6387">
                  <c:v>67.714000000000027</c:v>
                </c:pt>
                <c:pt idx="6388">
                  <c:v>67.714000000000027</c:v>
                </c:pt>
                <c:pt idx="6389">
                  <c:v>67.714000000000027</c:v>
                </c:pt>
                <c:pt idx="6390">
                  <c:v>67.714000000000027</c:v>
                </c:pt>
                <c:pt idx="6391">
                  <c:v>67.714000000000027</c:v>
                </c:pt>
                <c:pt idx="6392">
                  <c:v>67.714000000000027</c:v>
                </c:pt>
                <c:pt idx="6393">
                  <c:v>67.714000000000027</c:v>
                </c:pt>
                <c:pt idx="6394">
                  <c:v>67.714000000000027</c:v>
                </c:pt>
                <c:pt idx="6395">
                  <c:v>67.714000000000027</c:v>
                </c:pt>
                <c:pt idx="6396">
                  <c:v>67.714000000000027</c:v>
                </c:pt>
                <c:pt idx="6397">
                  <c:v>67.757000000000005</c:v>
                </c:pt>
                <c:pt idx="6398">
                  <c:v>67.757000000000005</c:v>
                </c:pt>
                <c:pt idx="6399">
                  <c:v>67.757000000000005</c:v>
                </c:pt>
                <c:pt idx="6400">
                  <c:v>67.757000000000005</c:v>
                </c:pt>
                <c:pt idx="6401">
                  <c:v>67.757000000000005</c:v>
                </c:pt>
                <c:pt idx="6402">
                  <c:v>67.757000000000005</c:v>
                </c:pt>
                <c:pt idx="6403">
                  <c:v>67.714000000000027</c:v>
                </c:pt>
                <c:pt idx="6404">
                  <c:v>67.714000000000027</c:v>
                </c:pt>
                <c:pt idx="6405">
                  <c:v>67.714000000000027</c:v>
                </c:pt>
                <c:pt idx="6406">
                  <c:v>67.714000000000027</c:v>
                </c:pt>
                <c:pt idx="6407">
                  <c:v>67.670999999999978</c:v>
                </c:pt>
                <c:pt idx="6408">
                  <c:v>67.626999999999981</c:v>
                </c:pt>
                <c:pt idx="6409">
                  <c:v>67.626999999999981</c:v>
                </c:pt>
                <c:pt idx="6410">
                  <c:v>67.626999999999981</c:v>
                </c:pt>
                <c:pt idx="6411">
                  <c:v>67.626999999999981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67.543000000000006</c:v>
                </c:pt>
                <c:pt idx="6416">
                  <c:v>67.543000000000006</c:v>
                </c:pt>
                <c:pt idx="6417">
                  <c:v>67.543000000000006</c:v>
                </c:pt>
                <c:pt idx="6418">
                  <c:v>67.5</c:v>
                </c:pt>
                <c:pt idx="6419">
                  <c:v>67.456000000000003</c:v>
                </c:pt>
                <c:pt idx="6420">
                  <c:v>67.456000000000003</c:v>
                </c:pt>
                <c:pt idx="6421">
                  <c:v>67.456000000000003</c:v>
                </c:pt>
                <c:pt idx="6422">
                  <c:v>67.456000000000003</c:v>
                </c:pt>
                <c:pt idx="6423">
                  <c:v>67.456000000000003</c:v>
                </c:pt>
                <c:pt idx="6424">
                  <c:v>67.456000000000003</c:v>
                </c:pt>
                <c:pt idx="6425">
                  <c:v>67.456000000000003</c:v>
                </c:pt>
                <c:pt idx="6426">
                  <c:v>67.5</c:v>
                </c:pt>
                <c:pt idx="6427">
                  <c:v>67.5</c:v>
                </c:pt>
                <c:pt idx="6428">
                  <c:v>67.543000000000006</c:v>
                </c:pt>
                <c:pt idx="6429">
                  <c:v>67.543000000000006</c:v>
                </c:pt>
                <c:pt idx="6430">
                  <c:v>67.543000000000006</c:v>
                </c:pt>
                <c:pt idx="6431">
                  <c:v>67.543000000000006</c:v>
                </c:pt>
                <c:pt idx="6432">
                  <c:v>67.543000000000006</c:v>
                </c:pt>
                <c:pt idx="6433">
                  <c:v>67.543000000000006</c:v>
                </c:pt>
                <c:pt idx="6434">
                  <c:v>67.543000000000006</c:v>
                </c:pt>
                <c:pt idx="6435">
                  <c:v>67.543000000000006</c:v>
                </c:pt>
                <c:pt idx="6436">
                  <c:v>67.543000000000006</c:v>
                </c:pt>
                <c:pt idx="6437">
                  <c:v>67.5</c:v>
                </c:pt>
                <c:pt idx="6438">
                  <c:v>67.5</c:v>
                </c:pt>
                <c:pt idx="6439">
                  <c:v>67.5</c:v>
                </c:pt>
                <c:pt idx="6440">
                  <c:v>67.5</c:v>
                </c:pt>
                <c:pt idx="6441">
                  <c:v>67.5</c:v>
                </c:pt>
                <c:pt idx="6442">
                  <c:v>67.5</c:v>
                </c:pt>
                <c:pt idx="6443">
                  <c:v>67.5</c:v>
                </c:pt>
                <c:pt idx="6444">
                  <c:v>67.5</c:v>
                </c:pt>
                <c:pt idx="6445">
                  <c:v>67.5</c:v>
                </c:pt>
                <c:pt idx="6446">
                  <c:v>67.5</c:v>
                </c:pt>
                <c:pt idx="6447">
                  <c:v>67.5</c:v>
                </c:pt>
                <c:pt idx="6448">
                  <c:v>67.456000000000003</c:v>
                </c:pt>
                <c:pt idx="6449">
                  <c:v>67.456000000000003</c:v>
                </c:pt>
                <c:pt idx="6450">
                  <c:v>67.456000000000003</c:v>
                </c:pt>
                <c:pt idx="6451">
                  <c:v>67.456000000000003</c:v>
                </c:pt>
                <c:pt idx="6452">
                  <c:v>67.456000000000003</c:v>
                </c:pt>
                <c:pt idx="6453">
                  <c:v>67.456000000000003</c:v>
                </c:pt>
                <c:pt idx="6454">
                  <c:v>67.5</c:v>
                </c:pt>
                <c:pt idx="6455">
                  <c:v>67.543000000000006</c:v>
                </c:pt>
                <c:pt idx="6456">
                  <c:v>67.543000000000006</c:v>
                </c:pt>
                <c:pt idx="6457">
                  <c:v>67.585999999999999</c:v>
                </c:pt>
                <c:pt idx="6458">
                  <c:v>67.626999999999981</c:v>
                </c:pt>
                <c:pt idx="6459">
                  <c:v>67.626999999999981</c:v>
                </c:pt>
                <c:pt idx="6460">
                  <c:v>67.626999999999981</c:v>
                </c:pt>
                <c:pt idx="6461">
                  <c:v>67.626999999999981</c:v>
                </c:pt>
                <c:pt idx="6462">
                  <c:v>67.626999999999981</c:v>
                </c:pt>
                <c:pt idx="6463">
                  <c:v>67.626999999999981</c:v>
                </c:pt>
                <c:pt idx="6464">
                  <c:v>67.626999999999981</c:v>
                </c:pt>
                <c:pt idx="6465">
                  <c:v>67.626999999999981</c:v>
                </c:pt>
                <c:pt idx="6466">
                  <c:v>67.626999999999981</c:v>
                </c:pt>
                <c:pt idx="6467">
                  <c:v>67.626999999999981</c:v>
                </c:pt>
                <c:pt idx="6468">
                  <c:v>67.626999999999981</c:v>
                </c:pt>
                <c:pt idx="6469">
                  <c:v>67.626999999999981</c:v>
                </c:pt>
                <c:pt idx="6470">
                  <c:v>67.626999999999981</c:v>
                </c:pt>
                <c:pt idx="6471">
                  <c:v>67.626999999999981</c:v>
                </c:pt>
                <c:pt idx="6472">
                  <c:v>67.626999999999981</c:v>
                </c:pt>
                <c:pt idx="6473">
                  <c:v>67.626999999999981</c:v>
                </c:pt>
                <c:pt idx="6474">
                  <c:v>67.670999999999978</c:v>
                </c:pt>
                <c:pt idx="6475">
                  <c:v>67.670999999999978</c:v>
                </c:pt>
                <c:pt idx="6476">
                  <c:v>67.670999999999978</c:v>
                </c:pt>
                <c:pt idx="6477">
                  <c:v>67.670999999999978</c:v>
                </c:pt>
                <c:pt idx="6478">
                  <c:v>67.670999999999978</c:v>
                </c:pt>
                <c:pt idx="6479">
                  <c:v>67.626999999999981</c:v>
                </c:pt>
                <c:pt idx="6480">
                  <c:v>67.626999999999981</c:v>
                </c:pt>
                <c:pt idx="6481">
                  <c:v>67.626999999999981</c:v>
                </c:pt>
                <c:pt idx="6482">
                  <c:v>67.626999999999981</c:v>
                </c:pt>
                <c:pt idx="6483">
                  <c:v>67.585999999999999</c:v>
                </c:pt>
                <c:pt idx="6484">
                  <c:v>67.585999999999999</c:v>
                </c:pt>
                <c:pt idx="6485">
                  <c:v>67.585999999999999</c:v>
                </c:pt>
                <c:pt idx="6486">
                  <c:v>67.543000000000006</c:v>
                </c:pt>
                <c:pt idx="6487">
                  <c:v>67.543000000000006</c:v>
                </c:pt>
                <c:pt idx="6488">
                  <c:v>67.543000000000006</c:v>
                </c:pt>
                <c:pt idx="6489">
                  <c:v>67.543000000000006</c:v>
                </c:pt>
                <c:pt idx="6490">
                  <c:v>67.543000000000006</c:v>
                </c:pt>
                <c:pt idx="6491">
                  <c:v>67.543000000000006</c:v>
                </c:pt>
                <c:pt idx="6492">
                  <c:v>67.543000000000006</c:v>
                </c:pt>
                <c:pt idx="6493">
                  <c:v>67.543000000000006</c:v>
                </c:pt>
                <c:pt idx="6494">
                  <c:v>67.543000000000006</c:v>
                </c:pt>
                <c:pt idx="6495">
                  <c:v>67.543000000000006</c:v>
                </c:pt>
                <c:pt idx="6496">
                  <c:v>67.543000000000006</c:v>
                </c:pt>
                <c:pt idx="6497">
                  <c:v>67.543000000000006</c:v>
                </c:pt>
                <c:pt idx="6498">
                  <c:v>67.585999999999999</c:v>
                </c:pt>
                <c:pt idx="6499">
                  <c:v>67.585999999999999</c:v>
                </c:pt>
                <c:pt idx="6500">
                  <c:v>67.585999999999999</c:v>
                </c:pt>
                <c:pt idx="6501">
                  <c:v>67.626999999999981</c:v>
                </c:pt>
                <c:pt idx="6502">
                  <c:v>67.626999999999981</c:v>
                </c:pt>
                <c:pt idx="6503">
                  <c:v>67.626999999999981</c:v>
                </c:pt>
                <c:pt idx="6504">
                  <c:v>67.626999999999981</c:v>
                </c:pt>
                <c:pt idx="6505">
                  <c:v>67.626999999999981</c:v>
                </c:pt>
                <c:pt idx="6506">
                  <c:v>67.585999999999999</c:v>
                </c:pt>
                <c:pt idx="6507">
                  <c:v>67.585999999999999</c:v>
                </c:pt>
                <c:pt idx="6508">
                  <c:v>67.585999999999999</c:v>
                </c:pt>
                <c:pt idx="6509">
                  <c:v>67.585999999999999</c:v>
                </c:pt>
                <c:pt idx="6510">
                  <c:v>67.585999999999999</c:v>
                </c:pt>
                <c:pt idx="6511">
                  <c:v>67.543000000000006</c:v>
                </c:pt>
                <c:pt idx="6512">
                  <c:v>67.543000000000006</c:v>
                </c:pt>
                <c:pt idx="6513">
                  <c:v>67.543000000000006</c:v>
                </c:pt>
                <c:pt idx="6514">
                  <c:v>67.543000000000006</c:v>
                </c:pt>
                <c:pt idx="6515">
                  <c:v>67.5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67.412999999999997</c:v>
                </c:pt>
                <c:pt idx="6520">
                  <c:v>67.412999999999997</c:v>
                </c:pt>
                <c:pt idx="6521">
                  <c:v>67.412999999999997</c:v>
                </c:pt>
                <c:pt idx="6522">
                  <c:v>67.412999999999997</c:v>
                </c:pt>
                <c:pt idx="6523">
                  <c:v>67.456000000000003</c:v>
                </c:pt>
                <c:pt idx="6524">
                  <c:v>67.456000000000003</c:v>
                </c:pt>
                <c:pt idx="6525">
                  <c:v>67.5</c:v>
                </c:pt>
                <c:pt idx="6526">
                  <c:v>67.543000000000006</c:v>
                </c:pt>
                <c:pt idx="6527">
                  <c:v>67.585999999999999</c:v>
                </c:pt>
                <c:pt idx="6528">
                  <c:v>67.585999999999999</c:v>
                </c:pt>
                <c:pt idx="6529">
                  <c:v>67.626999999999981</c:v>
                </c:pt>
                <c:pt idx="6530">
                  <c:v>67.626999999999981</c:v>
                </c:pt>
                <c:pt idx="6531">
                  <c:v>67.626999999999981</c:v>
                </c:pt>
                <c:pt idx="6532">
                  <c:v>67.626999999999981</c:v>
                </c:pt>
                <c:pt idx="6533">
                  <c:v>67.626999999999981</c:v>
                </c:pt>
                <c:pt idx="6534">
                  <c:v>67.626999999999981</c:v>
                </c:pt>
                <c:pt idx="6535">
                  <c:v>67.585999999999999</c:v>
                </c:pt>
                <c:pt idx="6536">
                  <c:v>67.585999999999999</c:v>
                </c:pt>
                <c:pt idx="6537">
                  <c:v>67.585999999999999</c:v>
                </c:pt>
                <c:pt idx="6538">
                  <c:v>67.543000000000006</c:v>
                </c:pt>
                <c:pt idx="6539">
                  <c:v>67.543000000000006</c:v>
                </c:pt>
                <c:pt idx="6540">
                  <c:v>67.543000000000006</c:v>
                </c:pt>
                <c:pt idx="6541">
                  <c:v>67.5</c:v>
                </c:pt>
                <c:pt idx="6542">
                  <c:v>67.5</c:v>
                </c:pt>
                <c:pt idx="6543">
                  <c:v>67.5</c:v>
                </c:pt>
                <c:pt idx="6544">
                  <c:v>67.456000000000003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67.5</c:v>
                </c:pt>
                <c:pt idx="6553">
                  <c:v>67.5</c:v>
                </c:pt>
                <c:pt idx="6554">
                  <c:v>67.5</c:v>
                </c:pt>
                <c:pt idx="6555">
                  <c:v>67.5</c:v>
                </c:pt>
                <c:pt idx="6556">
                  <c:v>67.5</c:v>
                </c:pt>
                <c:pt idx="6557">
                  <c:v>67.543000000000006</c:v>
                </c:pt>
                <c:pt idx="6558">
                  <c:v>67.543000000000006</c:v>
                </c:pt>
                <c:pt idx="6559">
                  <c:v>67.543000000000006</c:v>
                </c:pt>
                <c:pt idx="6560">
                  <c:v>67.543000000000006</c:v>
                </c:pt>
                <c:pt idx="6561">
                  <c:v>67.543000000000006</c:v>
                </c:pt>
                <c:pt idx="6562">
                  <c:v>67.543000000000006</c:v>
                </c:pt>
                <c:pt idx="6563">
                  <c:v>67.543000000000006</c:v>
                </c:pt>
                <c:pt idx="6564">
                  <c:v>67.543000000000006</c:v>
                </c:pt>
                <c:pt idx="6565">
                  <c:v>67.543000000000006</c:v>
                </c:pt>
                <c:pt idx="6566">
                  <c:v>67.543000000000006</c:v>
                </c:pt>
                <c:pt idx="6567">
                  <c:v>67.5</c:v>
                </c:pt>
                <c:pt idx="6568">
                  <c:v>67.5</c:v>
                </c:pt>
                <c:pt idx="6569">
                  <c:v>67.456000000000003</c:v>
                </c:pt>
                <c:pt idx="6570">
                  <c:v>67.456000000000003</c:v>
                </c:pt>
                <c:pt idx="6571">
                  <c:v>67.456000000000003</c:v>
                </c:pt>
                <c:pt idx="6572">
                  <c:v>67.412999999999997</c:v>
                </c:pt>
                <c:pt idx="6573">
                  <c:v>67.412999999999997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67.371999999999986</c:v>
                </c:pt>
                <c:pt idx="6577">
                  <c:v>67.371999999999986</c:v>
                </c:pt>
                <c:pt idx="6578">
                  <c:v>67.371999999999986</c:v>
                </c:pt>
                <c:pt idx="6579">
                  <c:v>67.371999999999986</c:v>
                </c:pt>
                <c:pt idx="6580">
                  <c:v>67.371999999999986</c:v>
                </c:pt>
                <c:pt idx="6581">
                  <c:v>67.412999999999997</c:v>
                </c:pt>
                <c:pt idx="6582">
                  <c:v>67.412999999999997</c:v>
                </c:pt>
                <c:pt idx="6583">
                  <c:v>67.412999999999997</c:v>
                </c:pt>
                <c:pt idx="6584">
                  <c:v>67.412999999999997</c:v>
                </c:pt>
                <c:pt idx="6585">
                  <c:v>67.412999999999997</c:v>
                </c:pt>
                <c:pt idx="6586">
                  <c:v>67.412999999999997</c:v>
                </c:pt>
                <c:pt idx="6587">
                  <c:v>67.412999999999997</c:v>
                </c:pt>
                <c:pt idx="6588">
                  <c:v>67.371999999999986</c:v>
                </c:pt>
                <c:pt idx="6589">
                  <c:v>67.371999999999986</c:v>
                </c:pt>
                <c:pt idx="6590">
                  <c:v>67.371999999999986</c:v>
                </c:pt>
                <c:pt idx="6591">
                  <c:v>67.371999999999986</c:v>
                </c:pt>
                <c:pt idx="6592">
                  <c:v>67.328999999999979</c:v>
                </c:pt>
                <c:pt idx="6593">
                  <c:v>67.328999999999979</c:v>
                </c:pt>
                <c:pt idx="6594">
                  <c:v>67.284999999999997</c:v>
                </c:pt>
                <c:pt idx="6595">
                  <c:v>67.284999999999997</c:v>
                </c:pt>
                <c:pt idx="6596">
                  <c:v>67.284999999999997</c:v>
                </c:pt>
                <c:pt idx="6597">
                  <c:v>67.284999999999997</c:v>
                </c:pt>
                <c:pt idx="6598">
                  <c:v>67.242000000000004</c:v>
                </c:pt>
                <c:pt idx="6599">
                  <c:v>67.242000000000004</c:v>
                </c:pt>
                <c:pt idx="6600">
                  <c:v>67.242000000000004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67.198999999999998</c:v>
                </c:pt>
                <c:pt idx="6604">
                  <c:v>67.198999999999998</c:v>
                </c:pt>
                <c:pt idx="6605">
                  <c:v>67.198999999999998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67.198999999999998</c:v>
                </c:pt>
                <c:pt idx="6610">
                  <c:v>67.198999999999998</c:v>
                </c:pt>
                <c:pt idx="6611">
                  <c:v>67.198999999999998</c:v>
                </c:pt>
                <c:pt idx="6612">
                  <c:v>67.198999999999998</c:v>
                </c:pt>
                <c:pt idx="6613">
                  <c:v>67.198999999999998</c:v>
                </c:pt>
                <c:pt idx="6614">
                  <c:v>67.198999999999998</c:v>
                </c:pt>
                <c:pt idx="6615">
                  <c:v>67.198999999999998</c:v>
                </c:pt>
                <c:pt idx="6616">
                  <c:v>67.198999999999998</c:v>
                </c:pt>
                <c:pt idx="6617">
                  <c:v>67.198999999999998</c:v>
                </c:pt>
                <c:pt idx="6618">
                  <c:v>67.198999999999998</c:v>
                </c:pt>
                <c:pt idx="6619">
                  <c:v>67.198999999999998</c:v>
                </c:pt>
                <c:pt idx="6620">
                  <c:v>67.198999999999998</c:v>
                </c:pt>
                <c:pt idx="6621">
                  <c:v>67.198999999999998</c:v>
                </c:pt>
                <c:pt idx="6622">
                  <c:v>67.198999999999998</c:v>
                </c:pt>
                <c:pt idx="6623">
                  <c:v>67.242000000000004</c:v>
                </c:pt>
                <c:pt idx="6624">
                  <c:v>67.242000000000004</c:v>
                </c:pt>
                <c:pt idx="6625">
                  <c:v>67.198999999999998</c:v>
                </c:pt>
                <c:pt idx="6626">
                  <c:v>67.198999999999998</c:v>
                </c:pt>
                <c:pt idx="6627">
                  <c:v>67.198999999999998</c:v>
                </c:pt>
                <c:pt idx="6628">
                  <c:v>67.198999999999998</c:v>
                </c:pt>
                <c:pt idx="6629">
                  <c:v>67.242000000000004</c:v>
                </c:pt>
                <c:pt idx="6630">
                  <c:v>67.242000000000004</c:v>
                </c:pt>
                <c:pt idx="6631">
                  <c:v>67.242000000000004</c:v>
                </c:pt>
                <c:pt idx="6632">
                  <c:v>67.242000000000004</c:v>
                </c:pt>
                <c:pt idx="6633">
                  <c:v>67.242000000000004</c:v>
                </c:pt>
                <c:pt idx="6634">
                  <c:v>67.242000000000004</c:v>
                </c:pt>
                <c:pt idx="6635">
                  <c:v>67.242000000000004</c:v>
                </c:pt>
                <c:pt idx="6636">
                  <c:v>67.284999999999997</c:v>
                </c:pt>
                <c:pt idx="6637">
                  <c:v>67.284999999999997</c:v>
                </c:pt>
                <c:pt idx="6638">
                  <c:v>67.284999999999997</c:v>
                </c:pt>
                <c:pt idx="6639">
                  <c:v>67.284999999999997</c:v>
                </c:pt>
                <c:pt idx="6640">
                  <c:v>67.284999999999997</c:v>
                </c:pt>
                <c:pt idx="6641">
                  <c:v>67.284999999999997</c:v>
                </c:pt>
                <c:pt idx="6642">
                  <c:v>67.284999999999997</c:v>
                </c:pt>
                <c:pt idx="6643">
                  <c:v>67.284999999999997</c:v>
                </c:pt>
                <c:pt idx="6644">
                  <c:v>67.284999999999997</c:v>
                </c:pt>
                <c:pt idx="6645">
                  <c:v>67.284999999999997</c:v>
                </c:pt>
                <c:pt idx="6646">
                  <c:v>67.284999999999997</c:v>
                </c:pt>
                <c:pt idx="6647">
                  <c:v>67.284999999999997</c:v>
                </c:pt>
                <c:pt idx="6648">
                  <c:v>67.284999999999997</c:v>
                </c:pt>
                <c:pt idx="6649">
                  <c:v>67.284999999999997</c:v>
                </c:pt>
                <c:pt idx="6650">
                  <c:v>67.284999999999997</c:v>
                </c:pt>
                <c:pt idx="6651">
                  <c:v>67.284999999999997</c:v>
                </c:pt>
                <c:pt idx="6652">
                  <c:v>67.284999999999997</c:v>
                </c:pt>
                <c:pt idx="6653">
                  <c:v>67.284999999999997</c:v>
                </c:pt>
                <c:pt idx="6654">
                  <c:v>67.284999999999997</c:v>
                </c:pt>
                <c:pt idx="6655">
                  <c:v>67.284999999999997</c:v>
                </c:pt>
                <c:pt idx="6656">
                  <c:v>67.284999999999997</c:v>
                </c:pt>
                <c:pt idx="6657">
                  <c:v>67.284999999999997</c:v>
                </c:pt>
                <c:pt idx="6658">
                  <c:v>67.284999999999997</c:v>
                </c:pt>
                <c:pt idx="6659">
                  <c:v>67.284999999999997</c:v>
                </c:pt>
                <c:pt idx="6660">
                  <c:v>67.284999999999997</c:v>
                </c:pt>
                <c:pt idx="6661">
                  <c:v>67.284999999999997</c:v>
                </c:pt>
                <c:pt idx="6662">
                  <c:v>67.284999999999997</c:v>
                </c:pt>
                <c:pt idx="6663">
                  <c:v>67.284999999999997</c:v>
                </c:pt>
                <c:pt idx="6664">
                  <c:v>67.284999999999997</c:v>
                </c:pt>
                <c:pt idx="6665">
                  <c:v>67.284999999999997</c:v>
                </c:pt>
                <c:pt idx="6666">
                  <c:v>67.284999999999997</c:v>
                </c:pt>
                <c:pt idx="6667">
                  <c:v>67.284999999999997</c:v>
                </c:pt>
                <c:pt idx="6668">
                  <c:v>67.328999999999979</c:v>
                </c:pt>
                <c:pt idx="6669">
                  <c:v>67.328999999999979</c:v>
                </c:pt>
                <c:pt idx="6670">
                  <c:v>67.328999999999979</c:v>
                </c:pt>
                <c:pt idx="6671">
                  <c:v>67.328999999999979</c:v>
                </c:pt>
                <c:pt idx="6672">
                  <c:v>67.284999999999997</c:v>
                </c:pt>
                <c:pt idx="6673">
                  <c:v>67.284999999999997</c:v>
                </c:pt>
                <c:pt idx="6674">
                  <c:v>67.284999999999997</c:v>
                </c:pt>
                <c:pt idx="6675">
                  <c:v>67.284999999999997</c:v>
                </c:pt>
                <c:pt idx="6676">
                  <c:v>67.284999999999997</c:v>
                </c:pt>
                <c:pt idx="6677">
                  <c:v>67.284999999999997</c:v>
                </c:pt>
                <c:pt idx="6678">
                  <c:v>67.284999999999997</c:v>
                </c:pt>
                <c:pt idx="6679">
                  <c:v>67.284999999999997</c:v>
                </c:pt>
                <c:pt idx="6680">
                  <c:v>67.284999999999997</c:v>
                </c:pt>
                <c:pt idx="6681">
                  <c:v>67.284999999999997</c:v>
                </c:pt>
                <c:pt idx="6682">
                  <c:v>67.284999999999997</c:v>
                </c:pt>
                <c:pt idx="6683">
                  <c:v>67.284999999999997</c:v>
                </c:pt>
                <c:pt idx="6684">
                  <c:v>67.284999999999997</c:v>
                </c:pt>
                <c:pt idx="6685">
                  <c:v>67.284999999999997</c:v>
                </c:pt>
                <c:pt idx="6686">
                  <c:v>67.328999999999979</c:v>
                </c:pt>
                <c:pt idx="6687">
                  <c:v>67.371999999999986</c:v>
                </c:pt>
                <c:pt idx="6688">
                  <c:v>67.371999999999986</c:v>
                </c:pt>
                <c:pt idx="6689">
                  <c:v>67.412999999999997</c:v>
                </c:pt>
                <c:pt idx="6690">
                  <c:v>67.412999999999997</c:v>
                </c:pt>
                <c:pt idx="6691">
                  <c:v>67.412999999999997</c:v>
                </c:pt>
                <c:pt idx="6692">
                  <c:v>67.412999999999997</c:v>
                </c:pt>
                <c:pt idx="6693">
                  <c:v>67.456000000000003</c:v>
                </c:pt>
                <c:pt idx="6694">
                  <c:v>67.456000000000003</c:v>
                </c:pt>
                <c:pt idx="6695">
                  <c:v>67.456000000000003</c:v>
                </c:pt>
                <c:pt idx="6696">
                  <c:v>67.456000000000003</c:v>
                </c:pt>
                <c:pt idx="6697">
                  <c:v>67.456000000000003</c:v>
                </c:pt>
                <c:pt idx="6698">
                  <c:v>67.456000000000003</c:v>
                </c:pt>
                <c:pt idx="6699">
                  <c:v>67.456000000000003</c:v>
                </c:pt>
                <c:pt idx="6700">
                  <c:v>67.456000000000003</c:v>
                </c:pt>
                <c:pt idx="6701">
                  <c:v>67.456000000000003</c:v>
                </c:pt>
                <c:pt idx="6702">
                  <c:v>67.456000000000003</c:v>
                </c:pt>
                <c:pt idx="6703">
                  <c:v>67.456000000000003</c:v>
                </c:pt>
                <c:pt idx="6704">
                  <c:v>67.456000000000003</c:v>
                </c:pt>
                <c:pt idx="6705">
                  <c:v>67.456000000000003</c:v>
                </c:pt>
                <c:pt idx="6706">
                  <c:v>67.456000000000003</c:v>
                </c:pt>
                <c:pt idx="6707">
                  <c:v>67.456000000000003</c:v>
                </c:pt>
                <c:pt idx="6708">
                  <c:v>67.456000000000003</c:v>
                </c:pt>
                <c:pt idx="6709">
                  <c:v>67.456000000000003</c:v>
                </c:pt>
                <c:pt idx="6710">
                  <c:v>67.456000000000003</c:v>
                </c:pt>
                <c:pt idx="6711">
                  <c:v>67.456000000000003</c:v>
                </c:pt>
                <c:pt idx="6712">
                  <c:v>67.456000000000003</c:v>
                </c:pt>
                <c:pt idx="6713">
                  <c:v>67.456000000000003</c:v>
                </c:pt>
                <c:pt idx="6714">
                  <c:v>67.456000000000003</c:v>
                </c:pt>
                <c:pt idx="6715">
                  <c:v>67.412999999999997</c:v>
                </c:pt>
                <c:pt idx="6716">
                  <c:v>67.412999999999997</c:v>
                </c:pt>
                <c:pt idx="6717">
                  <c:v>67.412999999999997</c:v>
                </c:pt>
                <c:pt idx="6718">
                  <c:v>67.412999999999997</c:v>
                </c:pt>
                <c:pt idx="6719">
                  <c:v>67.412999999999997</c:v>
                </c:pt>
                <c:pt idx="6720">
                  <c:v>67.371999999999986</c:v>
                </c:pt>
                <c:pt idx="6721">
                  <c:v>67.371999999999986</c:v>
                </c:pt>
                <c:pt idx="6722">
                  <c:v>67.371999999999986</c:v>
                </c:pt>
                <c:pt idx="6723">
                  <c:v>67.371999999999986</c:v>
                </c:pt>
                <c:pt idx="6724">
                  <c:v>67.371999999999986</c:v>
                </c:pt>
                <c:pt idx="6725">
                  <c:v>67.371999999999986</c:v>
                </c:pt>
                <c:pt idx="6726">
                  <c:v>67.371999999999986</c:v>
                </c:pt>
                <c:pt idx="6727">
                  <c:v>67.371999999999986</c:v>
                </c:pt>
                <c:pt idx="6728">
                  <c:v>67.371999999999986</c:v>
                </c:pt>
                <c:pt idx="6729">
                  <c:v>67.371999999999986</c:v>
                </c:pt>
                <c:pt idx="6730">
                  <c:v>67.328999999999979</c:v>
                </c:pt>
                <c:pt idx="6731">
                  <c:v>67.328999999999979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67.284999999999997</c:v>
                </c:pt>
                <c:pt idx="6735">
                  <c:v>67.284999999999997</c:v>
                </c:pt>
                <c:pt idx="6736">
                  <c:v>67.242000000000004</c:v>
                </c:pt>
                <c:pt idx="6737">
                  <c:v>67.198999999999998</c:v>
                </c:pt>
                <c:pt idx="6738">
                  <c:v>67.198999999999998</c:v>
                </c:pt>
                <c:pt idx="6739">
                  <c:v>67.198999999999998</c:v>
                </c:pt>
                <c:pt idx="6740">
                  <c:v>67.198999999999998</c:v>
                </c:pt>
                <c:pt idx="6741">
                  <c:v>67.198999999999998</c:v>
                </c:pt>
                <c:pt idx="6742">
                  <c:v>67.198999999999998</c:v>
                </c:pt>
                <c:pt idx="6743">
                  <c:v>67.157999999999987</c:v>
                </c:pt>
                <c:pt idx="6744">
                  <c:v>67.157999999999987</c:v>
                </c:pt>
                <c:pt idx="6745">
                  <c:v>67.157999999999987</c:v>
                </c:pt>
                <c:pt idx="6746">
                  <c:v>67.157999999999987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67.157999999999987</c:v>
                </c:pt>
                <c:pt idx="6751">
                  <c:v>67.198999999999998</c:v>
                </c:pt>
                <c:pt idx="6752">
                  <c:v>67.198999999999998</c:v>
                </c:pt>
                <c:pt idx="6753">
                  <c:v>67.198999999999998</c:v>
                </c:pt>
                <c:pt idx="6754">
                  <c:v>67.198999999999998</c:v>
                </c:pt>
                <c:pt idx="6755">
                  <c:v>67.198999999999998</c:v>
                </c:pt>
                <c:pt idx="6756">
                  <c:v>67.242000000000004</c:v>
                </c:pt>
                <c:pt idx="6757">
                  <c:v>67.242000000000004</c:v>
                </c:pt>
                <c:pt idx="6758">
                  <c:v>67.242000000000004</c:v>
                </c:pt>
                <c:pt idx="6759">
                  <c:v>67.284999999999997</c:v>
                </c:pt>
                <c:pt idx="6760">
                  <c:v>67.284999999999997</c:v>
                </c:pt>
                <c:pt idx="6761">
                  <c:v>67.284999999999997</c:v>
                </c:pt>
                <c:pt idx="6762">
                  <c:v>67.284999999999997</c:v>
                </c:pt>
                <c:pt idx="6763">
                  <c:v>67.284999999999997</c:v>
                </c:pt>
                <c:pt idx="6764">
                  <c:v>67.284999999999997</c:v>
                </c:pt>
                <c:pt idx="6765">
                  <c:v>67.284999999999997</c:v>
                </c:pt>
                <c:pt idx="6766">
                  <c:v>67.242000000000004</c:v>
                </c:pt>
                <c:pt idx="6767">
                  <c:v>67.242000000000004</c:v>
                </c:pt>
                <c:pt idx="6768">
                  <c:v>67.242000000000004</c:v>
                </c:pt>
                <c:pt idx="6769">
                  <c:v>67.242000000000004</c:v>
                </c:pt>
                <c:pt idx="6770">
                  <c:v>67.242000000000004</c:v>
                </c:pt>
                <c:pt idx="6771">
                  <c:v>67.242000000000004</c:v>
                </c:pt>
                <c:pt idx="6772">
                  <c:v>67.242000000000004</c:v>
                </c:pt>
                <c:pt idx="6773">
                  <c:v>67.242000000000004</c:v>
                </c:pt>
                <c:pt idx="6774">
                  <c:v>67.242000000000004</c:v>
                </c:pt>
                <c:pt idx="6775">
                  <c:v>67.242000000000004</c:v>
                </c:pt>
                <c:pt idx="6776">
                  <c:v>67.284999999999997</c:v>
                </c:pt>
                <c:pt idx="6777">
                  <c:v>67.284999999999997</c:v>
                </c:pt>
                <c:pt idx="6778">
                  <c:v>67.284999999999997</c:v>
                </c:pt>
                <c:pt idx="6779">
                  <c:v>67.284999999999997</c:v>
                </c:pt>
                <c:pt idx="6780">
                  <c:v>67.284999999999997</c:v>
                </c:pt>
                <c:pt idx="6781">
                  <c:v>67.284999999999997</c:v>
                </c:pt>
                <c:pt idx="6782">
                  <c:v>67.284999999999997</c:v>
                </c:pt>
                <c:pt idx="6783">
                  <c:v>67.284999999999997</c:v>
                </c:pt>
                <c:pt idx="6784">
                  <c:v>67.284999999999997</c:v>
                </c:pt>
                <c:pt idx="6785">
                  <c:v>67.284999999999997</c:v>
                </c:pt>
                <c:pt idx="6786">
                  <c:v>67.284999999999997</c:v>
                </c:pt>
                <c:pt idx="6787">
                  <c:v>67.284999999999997</c:v>
                </c:pt>
                <c:pt idx="6788">
                  <c:v>67.328999999999979</c:v>
                </c:pt>
                <c:pt idx="6789">
                  <c:v>67.328999999999979</c:v>
                </c:pt>
                <c:pt idx="6790">
                  <c:v>67.371999999999986</c:v>
                </c:pt>
                <c:pt idx="6791">
                  <c:v>67.371999999999986</c:v>
                </c:pt>
                <c:pt idx="6792">
                  <c:v>67.371999999999986</c:v>
                </c:pt>
                <c:pt idx="6793">
                  <c:v>67.371999999999986</c:v>
                </c:pt>
                <c:pt idx="6794">
                  <c:v>67.371999999999986</c:v>
                </c:pt>
                <c:pt idx="6795">
                  <c:v>67.371999999999986</c:v>
                </c:pt>
                <c:pt idx="6796">
                  <c:v>67.412999999999997</c:v>
                </c:pt>
                <c:pt idx="6797">
                  <c:v>67.412999999999997</c:v>
                </c:pt>
                <c:pt idx="6798">
                  <c:v>67.412999999999997</c:v>
                </c:pt>
                <c:pt idx="6799">
                  <c:v>67.412999999999997</c:v>
                </c:pt>
                <c:pt idx="6800">
                  <c:v>67.456000000000003</c:v>
                </c:pt>
                <c:pt idx="6801">
                  <c:v>67.456000000000003</c:v>
                </c:pt>
                <c:pt idx="6802">
                  <c:v>67.456000000000003</c:v>
                </c:pt>
                <c:pt idx="6803">
                  <c:v>67.456000000000003</c:v>
                </c:pt>
                <c:pt idx="6804">
                  <c:v>67.456000000000003</c:v>
                </c:pt>
                <c:pt idx="6805">
                  <c:v>67.456000000000003</c:v>
                </c:pt>
                <c:pt idx="6806">
                  <c:v>67.456000000000003</c:v>
                </c:pt>
                <c:pt idx="6807">
                  <c:v>67.456000000000003</c:v>
                </c:pt>
                <c:pt idx="6808">
                  <c:v>67.456000000000003</c:v>
                </c:pt>
                <c:pt idx="6809">
                  <c:v>67.456000000000003</c:v>
                </c:pt>
                <c:pt idx="6810">
                  <c:v>67.456000000000003</c:v>
                </c:pt>
                <c:pt idx="6811">
                  <c:v>67.456000000000003</c:v>
                </c:pt>
                <c:pt idx="6812">
                  <c:v>67.456000000000003</c:v>
                </c:pt>
                <c:pt idx="6813">
                  <c:v>67.456000000000003</c:v>
                </c:pt>
                <c:pt idx="6814">
                  <c:v>67.412999999999997</c:v>
                </c:pt>
                <c:pt idx="6815">
                  <c:v>67.412999999999997</c:v>
                </c:pt>
                <c:pt idx="6816">
                  <c:v>67.412999999999997</c:v>
                </c:pt>
                <c:pt idx="6817">
                  <c:v>67.371999999999986</c:v>
                </c:pt>
                <c:pt idx="6818">
                  <c:v>67.371999999999986</c:v>
                </c:pt>
                <c:pt idx="6819">
                  <c:v>67.371999999999986</c:v>
                </c:pt>
                <c:pt idx="6820">
                  <c:v>67.371999999999986</c:v>
                </c:pt>
                <c:pt idx="6821">
                  <c:v>67.371999999999986</c:v>
                </c:pt>
                <c:pt idx="6822">
                  <c:v>67.371999999999986</c:v>
                </c:pt>
                <c:pt idx="6823">
                  <c:v>67.371999999999986</c:v>
                </c:pt>
                <c:pt idx="6824">
                  <c:v>67.371999999999986</c:v>
                </c:pt>
                <c:pt idx="6825">
                  <c:v>67.371999999999986</c:v>
                </c:pt>
                <c:pt idx="6826">
                  <c:v>67.371999999999986</c:v>
                </c:pt>
                <c:pt idx="6827">
                  <c:v>67.371999999999986</c:v>
                </c:pt>
                <c:pt idx="6828">
                  <c:v>67.371999999999986</c:v>
                </c:pt>
                <c:pt idx="6829">
                  <c:v>67.328999999999979</c:v>
                </c:pt>
                <c:pt idx="6830">
                  <c:v>67.328999999999979</c:v>
                </c:pt>
                <c:pt idx="6831">
                  <c:v>67.328999999999979</c:v>
                </c:pt>
                <c:pt idx="6832">
                  <c:v>67.328999999999979</c:v>
                </c:pt>
                <c:pt idx="6833">
                  <c:v>67.328999999999979</c:v>
                </c:pt>
                <c:pt idx="6834">
                  <c:v>67.328999999999979</c:v>
                </c:pt>
                <c:pt idx="6835">
                  <c:v>67.328999999999979</c:v>
                </c:pt>
                <c:pt idx="6836">
                  <c:v>67.328999999999979</c:v>
                </c:pt>
                <c:pt idx="6837">
                  <c:v>67.328999999999979</c:v>
                </c:pt>
                <c:pt idx="6838">
                  <c:v>67.328999999999979</c:v>
                </c:pt>
                <c:pt idx="6839">
                  <c:v>67.328999999999979</c:v>
                </c:pt>
                <c:pt idx="6840">
                  <c:v>67.328999999999979</c:v>
                </c:pt>
                <c:pt idx="6841">
                  <c:v>67.328999999999979</c:v>
                </c:pt>
                <c:pt idx="6842">
                  <c:v>67.328999999999979</c:v>
                </c:pt>
                <c:pt idx="6843">
                  <c:v>67.371999999999986</c:v>
                </c:pt>
                <c:pt idx="6844">
                  <c:v>67.371999999999986</c:v>
                </c:pt>
                <c:pt idx="6845">
                  <c:v>67.371999999999986</c:v>
                </c:pt>
                <c:pt idx="6846">
                  <c:v>67.371999999999986</c:v>
                </c:pt>
                <c:pt idx="6847">
                  <c:v>67.371999999999986</c:v>
                </c:pt>
                <c:pt idx="6848">
                  <c:v>67.371999999999986</c:v>
                </c:pt>
                <c:pt idx="6849">
                  <c:v>67.412999999999997</c:v>
                </c:pt>
                <c:pt idx="6850">
                  <c:v>67.412999999999997</c:v>
                </c:pt>
                <c:pt idx="6851">
                  <c:v>67.412999999999997</c:v>
                </c:pt>
                <c:pt idx="6852">
                  <c:v>67.412999999999997</c:v>
                </c:pt>
                <c:pt idx="6853">
                  <c:v>67.412999999999997</c:v>
                </c:pt>
                <c:pt idx="6854">
                  <c:v>67.371999999999986</c:v>
                </c:pt>
                <c:pt idx="6855">
                  <c:v>67.371999999999986</c:v>
                </c:pt>
                <c:pt idx="6856">
                  <c:v>67.371999999999986</c:v>
                </c:pt>
                <c:pt idx="6857">
                  <c:v>67.371999999999986</c:v>
                </c:pt>
                <c:pt idx="6858">
                  <c:v>67.371999999999986</c:v>
                </c:pt>
                <c:pt idx="6859">
                  <c:v>67.371999999999986</c:v>
                </c:pt>
                <c:pt idx="6860">
                  <c:v>67.328999999999979</c:v>
                </c:pt>
                <c:pt idx="6861">
                  <c:v>67.328999999999979</c:v>
                </c:pt>
                <c:pt idx="6862">
                  <c:v>67.284999999999997</c:v>
                </c:pt>
                <c:pt idx="6863">
                  <c:v>67.284999999999997</c:v>
                </c:pt>
                <c:pt idx="6864">
                  <c:v>67.284999999999997</c:v>
                </c:pt>
                <c:pt idx="6865">
                  <c:v>67.284999999999997</c:v>
                </c:pt>
                <c:pt idx="6866">
                  <c:v>67.284999999999997</c:v>
                </c:pt>
                <c:pt idx="6867">
                  <c:v>67.284999999999997</c:v>
                </c:pt>
                <c:pt idx="6868">
                  <c:v>67.284999999999997</c:v>
                </c:pt>
                <c:pt idx="6869">
                  <c:v>67.284999999999997</c:v>
                </c:pt>
                <c:pt idx="6870">
                  <c:v>67.284999999999997</c:v>
                </c:pt>
                <c:pt idx="6871">
                  <c:v>67.284999999999997</c:v>
                </c:pt>
                <c:pt idx="6872">
                  <c:v>67.284999999999997</c:v>
                </c:pt>
                <c:pt idx="6873">
                  <c:v>67.284999999999997</c:v>
                </c:pt>
                <c:pt idx="6874">
                  <c:v>67.284999999999997</c:v>
                </c:pt>
                <c:pt idx="6875">
                  <c:v>67.284999999999997</c:v>
                </c:pt>
                <c:pt idx="6876">
                  <c:v>67.284999999999997</c:v>
                </c:pt>
                <c:pt idx="6877">
                  <c:v>67.284999999999997</c:v>
                </c:pt>
                <c:pt idx="6878">
                  <c:v>67.284999999999997</c:v>
                </c:pt>
                <c:pt idx="6879">
                  <c:v>67.242000000000004</c:v>
                </c:pt>
                <c:pt idx="6880">
                  <c:v>67.242000000000004</c:v>
                </c:pt>
                <c:pt idx="6881">
                  <c:v>67.242000000000004</c:v>
                </c:pt>
                <c:pt idx="6882">
                  <c:v>67.198999999999998</c:v>
                </c:pt>
                <c:pt idx="6883">
                  <c:v>67.198999999999998</c:v>
                </c:pt>
                <c:pt idx="6884">
                  <c:v>67.198999999999998</c:v>
                </c:pt>
                <c:pt idx="6885">
                  <c:v>67.198999999999998</c:v>
                </c:pt>
                <c:pt idx="6886">
                  <c:v>67.198999999999998</c:v>
                </c:pt>
                <c:pt idx="6887">
                  <c:v>67.198999999999998</c:v>
                </c:pt>
                <c:pt idx="6888">
                  <c:v>67.198999999999998</c:v>
                </c:pt>
                <c:pt idx="6889">
                  <c:v>67.242000000000004</c:v>
                </c:pt>
                <c:pt idx="6890">
                  <c:v>67.242000000000004</c:v>
                </c:pt>
                <c:pt idx="6891">
                  <c:v>67.242000000000004</c:v>
                </c:pt>
                <c:pt idx="6892">
                  <c:v>67.242000000000004</c:v>
                </c:pt>
                <c:pt idx="6893">
                  <c:v>67.242000000000004</c:v>
                </c:pt>
                <c:pt idx="6894">
                  <c:v>67.284999999999997</c:v>
                </c:pt>
                <c:pt idx="6895">
                  <c:v>67.284999999999997</c:v>
                </c:pt>
                <c:pt idx="6896">
                  <c:v>67.284999999999997</c:v>
                </c:pt>
                <c:pt idx="6897">
                  <c:v>67.284999999999997</c:v>
                </c:pt>
                <c:pt idx="6898">
                  <c:v>67.284999999999997</c:v>
                </c:pt>
                <c:pt idx="6899">
                  <c:v>67.284999999999997</c:v>
                </c:pt>
                <c:pt idx="6900">
                  <c:v>67.284999999999997</c:v>
                </c:pt>
                <c:pt idx="6901">
                  <c:v>67.284999999999997</c:v>
                </c:pt>
                <c:pt idx="6902">
                  <c:v>67.284999999999997</c:v>
                </c:pt>
                <c:pt idx="6903">
                  <c:v>67.284999999999997</c:v>
                </c:pt>
                <c:pt idx="6904">
                  <c:v>67.284999999999997</c:v>
                </c:pt>
                <c:pt idx="6905">
                  <c:v>67.284999999999997</c:v>
                </c:pt>
                <c:pt idx="6906">
                  <c:v>67.284999999999997</c:v>
                </c:pt>
                <c:pt idx="6907">
                  <c:v>67.284999999999997</c:v>
                </c:pt>
                <c:pt idx="6908">
                  <c:v>67.284999999999997</c:v>
                </c:pt>
                <c:pt idx="6909">
                  <c:v>67.284999999999997</c:v>
                </c:pt>
                <c:pt idx="6910">
                  <c:v>67.284999999999997</c:v>
                </c:pt>
                <c:pt idx="6911">
                  <c:v>67.284999999999997</c:v>
                </c:pt>
                <c:pt idx="6912">
                  <c:v>67.284999999999997</c:v>
                </c:pt>
                <c:pt idx="6913">
                  <c:v>67.284999999999997</c:v>
                </c:pt>
                <c:pt idx="6914">
                  <c:v>67.284999999999997</c:v>
                </c:pt>
                <c:pt idx="6915">
                  <c:v>67.284999999999997</c:v>
                </c:pt>
                <c:pt idx="6916">
                  <c:v>67.284999999999997</c:v>
                </c:pt>
                <c:pt idx="6917">
                  <c:v>67.284999999999997</c:v>
                </c:pt>
                <c:pt idx="6918">
                  <c:v>67.242000000000004</c:v>
                </c:pt>
                <c:pt idx="6919">
                  <c:v>67.242000000000004</c:v>
                </c:pt>
                <c:pt idx="6920">
                  <c:v>67.242000000000004</c:v>
                </c:pt>
                <c:pt idx="6921">
                  <c:v>67.242000000000004</c:v>
                </c:pt>
                <c:pt idx="6922">
                  <c:v>67.242000000000004</c:v>
                </c:pt>
                <c:pt idx="6923">
                  <c:v>67.242000000000004</c:v>
                </c:pt>
                <c:pt idx="6924">
                  <c:v>67.198999999999998</c:v>
                </c:pt>
                <c:pt idx="6925">
                  <c:v>67.198999999999998</c:v>
                </c:pt>
                <c:pt idx="6926">
                  <c:v>67.198999999999998</c:v>
                </c:pt>
                <c:pt idx="6927">
                  <c:v>67.198999999999998</c:v>
                </c:pt>
                <c:pt idx="6928">
                  <c:v>67.157999999999987</c:v>
                </c:pt>
                <c:pt idx="6929">
                  <c:v>67.114000000000004</c:v>
                </c:pt>
                <c:pt idx="6930">
                  <c:v>67.114000000000004</c:v>
                </c:pt>
                <c:pt idx="6931">
                  <c:v>67.114000000000004</c:v>
                </c:pt>
                <c:pt idx="6932">
                  <c:v>67.070999999999998</c:v>
                </c:pt>
                <c:pt idx="6933">
                  <c:v>67.070999999999998</c:v>
                </c:pt>
                <c:pt idx="6934">
                  <c:v>67.070999999999998</c:v>
                </c:pt>
                <c:pt idx="6935">
                  <c:v>67.027999999999992</c:v>
                </c:pt>
                <c:pt idx="6936">
                  <c:v>67.027999999999992</c:v>
                </c:pt>
                <c:pt idx="6937">
                  <c:v>67.027999999999992</c:v>
                </c:pt>
                <c:pt idx="6938">
                  <c:v>67.027999999999992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67.070999999999998</c:v>
                </c:pt>
                <c:pt idx="6943">
                  <c:v>67.114000000000004</c:v>
                </c:pt>
                <c:pt idx="6944">
                  <c:v>67.114000000000004</c:v>
                </c:pt>
                <c:pt idx="6945">
                  <c:v>67.114000000000004</c:v>
                </c:pt>
                <c:pt idx="6946">
                  <c:v>67.157999999999987</c:v>
                </c:pt>
                <c:pt idx="6947">
                  <c:v>67.157999999999987</c:v>
                </c:pt>
                <c:pt idx="6948">
                  <c:v>67.157999999999987</c:v>
                </c:pt>
                <c:pt idx="6949">
                  <c:v>67.157999999999987</c:v>
                </c:pt>
                <c:pt idx="6950">
                  <c:v>67.157999999999987</c:v>
                </c:pt>
                <c:pt idx="6951">
                  <c:v>67.157999999999987</c:v>
                </c:pt>
                <c:pt idx="6952">
                  <c:v>67.114000000000004</c:v>
                </c:pt>
                <c:pt idx="6953">
                  <c:v>67.114000000000004</c:v>
                </c:pt>
                <c:pt idx="6954">
                  <c:v>67.114000000000004</c:v>
                </c:pt>
                <c:pt idx="6955">
                  <c:v>67.070999999999998</c:v>
                </c:pt>
                <c:pt idx="6956">
                  <c:v>67.070999999999998</c:v>
                </c:pt>
                <c:pt idx="6957">
                  <c:v>67.027999999999992</c:v>
                </c:pt>
                <c:pt idx="6958">
                  <c:v>67.027999999999992</c:v>
                </c:pt>
                <c:pt idx="6959">
                  <c:v>67.027999999999992</c:v>
                </c:pt>
                <c:pt idx="6960">
                  <c:v>67.027999999999992</c:v>
                </c:pt>
                <c:pt idx="6961">
                  <c:v>67.027999999999992</c:v>
                </c:pt>
                <c:pt idx="6962">
                  <c:v>67.027999999999992</c:v>
                </c:pt>
                <c:pt idx="6963">
                  <c:v>67.027999999999992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67.027999999999992</c:v>
                </c:pt>
                <c:pt idx="6968">
                  <c:v>67.027999999999992</c:v>
                </c:pt>
                <c:pt idx="6969">
                  <c:v>67.027999999999992</c:v>
                </c:pt>
                <c:pt idx="6970">
                  <c:v>67.027999999999992</c:v>
                </c:pt>
                <c:pt idx="6971">
                  <c:v>67.027999999999992</c:v>
                </c:pt>
                <c:pt idx="6972">
                  <c:v>67.027999999999992</c:v>
                </c:pt>
                <c:pt idx="6973">
                  <c:v>67.027999999999992</c:v>
                </c:pt>
                <c:pt idx="6974">
                  <c:v>67.027999999999992</c:v>
                </c:pt>
                <c:pt idx="6975">
                  <c:v>67.027999999999992</c:v>
                </c:pt>
                <c:pt idx="6976">
                  <c:v>67.027999999999992</c:v>
                </c:pt>
                <c:pt idx="6977">
                  <c:v>67.027999999999992</c:v>
                </c:pt>
                <c:pt idx="6978">
                  <c:v>67.027999999999992</c:v>
                </c:pt>
                <c:pt idx="6979">
                  <c:v>67.027999999999992</c:v>
                </c:pt>
                <c:pt idx="6980">
                  <c:v>67.027999999999992</c:v>
                </c:pt>
                <c:pt idx="6981">
                  <c:v>67.070999999999998</c:v>
                </c:pt>
                <c:pt idx="6982">
                  <c:v>67.070999999999998</c:v>
                </c:pt>
                <c:pt idx="6983">
                  <c:v>67.070999999999998</c:v>
                </c:pt>
                <c:pt idx="6984">
                  <c:v>67.114000000000004</c:v>
                </c:pt>
                <c:pt idx="6985">
                  <c:v>67.114000000000004</c:v>
                </c:pt>
                <c:pt idx="6986">
                  <c:v>67.114000000000004</c:v>
                </c:pt>
                <c:pt idx="6987">
                  <c:v>67.114000000000004</c:v>
                </c:pt>
                <c:pt idx="6988">
                  <c:v>67.114000000000004</c:v>
                </c:pt>
                <c:pt idx="6989">
                  <c:v>67.114000000000004</c:v>
                </c:pt>
                <c:pt idx="6990">
                  <c:v>67.157999999999987</c:v>
                </c:pt>
                <c:pt idx="6991">
                  <c:v>67.157999999999987</c:v>
                </c:pt>
                <c:pt idx="6992">
                  <c:v>67.114000000000004</c:v>
                </c:pt>
                <c:pt idx="6993">
                  <c:v>67.114000000000004</c:v>
                </c:pt>
                <c:pt idx="6994">
                  <c:v>67.114000000000004</c:v>
                </c:pt>
                <c:pt idx="6995">
                  <c:v>67.114000000000004</c:v>
                </c:pt>
                <c:pt idx="6996">
                  <c:v>67.114000000000004</c:v>
                </c:pt>
                <c:pt idx="6997">
                  <c:v>67.070999999999998</c:v>
                </c:pt>
                <c:pt idx="6998">
                  <c:v>67.070999999999998</c:v>
                </c:pt>
                <c:pt idx="6999">
                  <c:v>67.070999999999998</c:v>
                </c:pt>
                <c:pt idx="7000">
                  <c:v>67.070999999999998</c:v>
                </c:pt>
                <c:pt idx="7001">
                  <c:v>67.070999999999998</c:v>
                </c:pt>
                <c:pt idx="7002">
                  <c:v>67.070999999999998</c:v>
                </c:pt>
                <c:pt idx="7003">
                  <c:v>67.027999999999992</c:v>
                </c:pt>
                <c:pt idx="7004">
                  <c:v>67.027999999999992</c:v>
                </c:pt>
                <c:pt idx="7005">
                  <c:v>67.027999999999992</c:v>
                </c:pt>
                <c:pt idx="7006">
                  <c:v>67.027999999999992</c:v>
                </c:pt>
                <c:pt idx="7007">
                  <c:v>67.027999999999992</c:v>
                </c:pt>
                <c:pt idx="7008">
                  <c:v>67.027999999999992</c:v>
                </c:pt>
                <c:pt idx="7009">
                  <c:v>67.027999999999992</c:v>
                </c:pt>
                <c:pt idx="7010">
                  <c:v>67.027999999999992</c:v>
                </c:pt>
                <c:pt idx="7011">
                  <c:v>67.027999999999992</c:v>
                </c:pt>
                <c:pt idx="7012">
                  <c:v>67.027999999999992</c:v>
                </c:pt>
                <c:pt idx="7013">
                  <c:v>67.027999999999992</c:v>
                </c:pt>
                <c:pt idx="7014">
                  <c:v>67.027999999999992</c:v>
                </c:pt>
                <c:pt idx="7015">
                  <c:v>67.027999999999992</c:v>
                </c:pt>
                <c:pt idx="7016">
                  <c:v>67.027999999999992</c:v>
                </c:pt>
                <c:pt idx="7017">
                  <c:v>67.070999999999998</c:v>
                </c:pt>
                <c:pt idx="7018">
                  <c:v>67.070999999999998</c:v>
                </c:pt>
                <c:pt idx="7019">
                  <c:v>67.070999999999998</c:v>
                </c:pt>
                <c:pt idx="7020">
                  <c:v>67.070999999999998</c:v>
                </c:pt>
                <c:pt idx="7021">
                  <c:v>67.070999999999998</c:v>
                </c:pt>
                <c:pt idx="7022">
                  <c:v>67.070999999999998</c:v>
                </c:pt>
                <c:pt idx="7023">
                  <c:v>67.070999999999998</c:v>
                </c:pt>
                <c:pt idx="7024">
                  <c:v>67.070999999999998</c:v>
                </c:pt>
                <c:pt idx="7025">
                  <c:v>67.070999999999998</c:v>
                </c:pt>
                <c:pt idx="7026">
                  <c:v>67.070999999999998</c:v>
                </c:pt>
                <c:pt idx="7027">
                  <c:v>67.070999999999998</c:v>
                </c:pt>
                <c:pt idx="7028">
                  <c:v>67.070999999999998</c:v>
                </c:pt>
                <c:pt idx="7029">
                  <c:v>67.114000000000004</c:v>
                </c:pt>
                <c:pt idx="7030">
                  <c:v>67.114000000000004</c:v>
                </c:pt>
                <c:pt idx="7031">
                  <c:v>67.114000000000004</c:v>
                </c:pt>
                <c:pt idx="7032">
                  <c:v>67.114000000000004</c:v>
                </c:pt>
                <c:pt idx="7033">
                  <c:v>67.114000000000004</c:v>
                </c:pt>
                <c:pt idx="7034">
                  <c:v>67.114000000000004</c:v>
                </c:pt>
                <c:pt idx="7035">
                  <c:v>67.114000000000004</c:v>
                </c:pt>
                <c:pt idx="7036">
                  <c:v>67.114000000000004</c:v>
                </c:pt>
                <c:pt idx="7037">
                  <c:v>67.114000000000004</c:v>
                </c:pt>
                <c:pt idx="7038">
                  <c:v>67.114000000000004</c:v>
                </c:pt>
                <c:pt idx="7039">
                  <c:v>67.114000000000004</c:v>
                </c:pt>
                <c:pt idx="7040">
                  <c:v>67.114000000000004</c:v>
                </c:pt>
                <c:pt idx="7041">
                  <c:v>67.114000000000004</c:v>
                </c:pt>
                <c:pt idx="7042">
                  <c:v>67.114000000000004</c:v>
                </c:pt>
                <c:pt idx="7043">
                  <c:v>67.114000000000004</c:v>
                </c:pt>
                <c:pt idx="7044">
                  <c:v>67.114000000000004</c:v>
                </c:pt>
                <c:pt idx="7045">
                  <c:v>67.114000000000004</c:v>
                </c:pt>
                <c:pt idx="7046">
                  <c:v>67.114000000000004</c:v>
                </c:pt>
                <c:pt idx="7047">
                  <c:v>67.114000000000004</c:v>
                </c:pt>
                <c:pt idx="7048">
                  <c:v>67.070999999999998</c:v>
                </c:pt>
                <c:pt idx="7049">
                  <c:v>67.114000000000004</c:v>
                </c:pt>
                <c:pt idx="7050">
                  <c:v>67.114000000000004</c:v>
                </c:pt>
                <c:pt idx="7051">
                  <c:v>67.114000000000004</c:v>
                </c:pt>
                <c:pt idx="7052">
                  <c:v>67.114000000000004</c:v>
                </c:pt>
                <c:pt idx="7053">
                  <c:v>67.114000000000004</c:v>
                </c:pt>
                <c:pt idx="7054">
                  <c:v>67.114000000000004</c:v>
                </c:pt>
                <c:pt idx="7055">
                  <c:v>67.114000000000004</c:v>
                </c:pt>
                <c:pt idx="7056">
                  <c:v>67.114000000000004</c:v>
                </c:pt>
                <c:pt idx="7057">
                  <c:v>67.114000000000004</c:v>
                </c:pt>
                <c:pt idx="7058">
                  <c:v>67.114000000000004</c:v>
                </c:pt>
                <c:pt idx="7059">
                  <c:v>67.114000000000004</c:v>
                </c:pt>
                <c:pt idx="7060">
                  <c:v>67.114000000000004</c:v>
                </c:pt>
                <c:pt idx="7061">
                  <c:v>67.114000000000004</c:v>
                </c:pt>
                <c:pt idx="7062">
                  <c:v>67.114000000000004</c:v>
                </c:pt>
                <c:pt idx="7063">
                  <c:v>67.114000000000004</c:v>
                </c:pt>
                <c:pt idx="7064">
                  <c:v>67.114000000000004</c:v>
                </c:pt>
                <c:pt idx="7065">
                  <c:v>67.114000000000004</c:v>
                </c:pt>
                <c:pt idx="7066">
                  <c:v>67.114000000000004</c:v>
                </c:pt>
                <c:pt idx="7067">
                  <c:v>67.114000000000004</c:v>
                </c:pt>
                <c:pt idx="7068">
                  <c:v>67.114000000000004</c:v>
                </c:pt>
                <c:pt idx="7069">
                  <c:v>67.157999999999987</c:v>
                </c:pt>
                <c:pt idx="7070">
                  <c:v>67.157999999999987</c:v>
                </c:pt>
                <c:pt idx="7071">
                  <c:v>67.157999999999987</c:v>
                </c:pt>
                <c:pt idx="7072">
                  <c:v>67.157999999999987</c:v>
                </c:pt>
                <c:pt idx="7073">
                  <c:v>67.157999999999987</c:v>
                </c:pt>
                <c:pt idx="7074">
                  <c:v>67.198999999999998</c:v>
                </c:pt>
                <c:pt idx="7075">
                  <c:v>67.198999999999998</c:v>
                </c:pt>
                <c:pt idx="7076">
                  <c:v>67.198999999999998</c:v>
                </c:pt>
                <c:pt idx="7077">
                  <c:v>67.198999999999998</c:v>
                </c:pt>
                <c:pt idx="7078">
                  <c:v>67.198999999999998</c:v>
                </c:pt>
                <c:pt idx="7079">
                  <c:v>67.198999999999998</c:v>
                </c:pt>
                <c:pt idx="7080">
                  <c:v>67.157999999999987</c:v>
                </c:pt>
                <c:pt idx="7081">
                  <c:v>67.157999999999987</c:v>
                </c:pt>
                <c:pt idx="7082">
                  <c:v>67.157999999999987</c:v>
                </c:pt>
                <c:pt idx="7083">
                  <c:v>67.114000000000004</c:v>
                </c:pt>
                <c:pt idx="7084">
                  <c:v>67.114000000000004</c:v>
                </c:pt>
                <c:pt idx="7085">
                  <c:v>67.114000000000004</c:v>
                </c:pt>
                <c:pt idx="7086">
                  <c:v>67.114000000000004</c:v>
                </c:pt>
                <c:pt idx="7087">
                  <c:v>67.114000000000004</c:v>
                </c:pt>
                <c:pt idx="7088">
                  <c:v>67.114000000000004</c:v>
                </c:pt>
                <c:pt idx="7089">
                  <c:v>67.114000000000004</c:v>
                </c:pt>
                <c:pt idx="7090">
                  <c:v>67.114000000000004</c:v>
                </c:pt>
                <c:pt idx="7091">
                  <c:v>67.114000000000004</c:v>
                </c:pt>
                <c:pt idx="7092">
                  <c:v>67.114000000000004</c:v>
                </c:pt>
                <c:pt idx="7093">
                  <c:v>67.114000000000004</c:v>
                </c:pt>
                <c:pt idx="7094">
                  <c:v>67.114000000000004</c:v>
                </c:pt>
                <c:pt idx="7095">
                  <c:v>67.114000000000004</c:v>
                </c:pt>
                <c:pt idx="7096">
                  <c:v>67.070999999999998</c:v>
                </c:pt>
                <c:pt idx="7097">
                  <c:v>67.070999999999998</c:v>
                </c:pt>
                <c:pt idx="7098">
                  <c:v>67.070999999999998</c:v>
                </c:pt>
                <c:pt idx="7099">
                  <c:v>67.070999999999998</c:v>
                </c:pt>
                <c:pt idx="7100">
                  <c:v>67.070999999999998</c:v>
                </c:pt>
                <c:pt idx="7101">
                  <c:v>67.070999999999998</c:v>
                </c:pt>
                <c:pt idx="7102">
                  <c:v>67.027999999999992</c:v>
                </c:pt>
                <c:pt idx="7103">
                  <c:v>67.027999999999992</c:v>
                </c:pt>
                <c:pt idx="7104">
                  <c:v>67.027999999999992</c:v>
                </c:pt>
                <c:pt idx="7105">
                  <c:v>67.027999999999992</c:v>
                </c:pt>
                <c:pt idx="7106">
                  <c:v>67.027999999999992</c:v>
                </c:pt>
                <c:pt idx="7107">
                  <c:v>67.027999999999992</c:v>
                </c:pt>
                <c:pt idx="7108">
                  <c:v>67.027999999999992</c:v>
                </c:pt>
                <c:pt idx="7109">
                  <c:v>67.027999999999992</c:v>
                </c:pt>
                <c:pt idx="7110">
                  <c:v>67.027999999999992</c:v>
                </c:pt>
                <c:pt idx="7111">
                  <c:v>67.027999999999992</c:v>
                </c:pt>
                <c:pt idx="7112">
                  <c:v>67.027999999999992</c:v>
                </c:pt>
                <c:pt idx="7113">
                  <c:v>67.027999999999992</c:v>
                </c:pt>
                <c:pt idx="7114">
                  <c:v>67.027999999999992</c:v>
                </c:pt>
                <c:pt idx="7115">
                  <c:v>67.027999999999992</c:v>
                </c:pt>
                <c:pt idx="7116">
                  <c:v>67.027999999999992</c:v>
                </c:pt>
                <c:pt idx="7117">
                  <c:v>67.070999999999998</c:v>
                </c:pt>
                <c:pt idx="7118">
                  <c:v>67.027999999999992</c:v>
                </c:pt>
                <c:pt idx="7119">
                  <c:v>67.027999999999992</c:v>
                </c:pt>
                <c:pt idx="7120">
                  <c:v>67.027999999999992</c:v>
                </c:pt>
                <c:pt idx="7121">
                  <c:v>67.027999999999992</c:v>
                </c:pt>
                <c:pt idx="7122">
                  <c:v>67.027999999999992</c:v>
                </c:pt>
                <c:pt idx="7123">
                  <c:v>67.027999999999992</c:v>
                </c:pt>
                <c:pt idx="7124">
                  <c:v>66.985000000000014</c:v>
                </c:pt>
                <c:pt idx="7125">
                  <c:v>66.985000000000014</c:v>
                </c:pt>
                <c:pt idx="7126">
                  <c:v>66.985000000000014</c:v>
                </c:pt>
                <c:pt idx="7127">
                  <c:v>66.985000000000014</c:v>
                </c:pt>
                <c:pt idx="7128">
                  <c:v>66.943000000000026</c:v>
                </c:pt>
                <c:pt idx="7129">
                  <c:v>66.943000000000026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66.900000000000006</c:v>
                </c:pt>
                <c:pt idx="7141">
                  <c:v>66.900000000000006</c:v>
                </c:pt>
                <c:pt idx="7142">
                  <c:v>66.943000000000026</c:v>
                </c:pt>
                <c:pt idx="7143">
                  <c:v>66.943000000000026</c:v>
                </c:pt>
                <c:pt idx="7144">
                  <c:v>66.900000000000006</c:v>
                </c:pt>
                <c:pt idx="7145">
                  <c:v>66.900000000000006</c:v>
                </c:pt>
                <c:pt idx="7146">
                  <c:v>66.900000000000006</c:v>
                </c:pt>
                <c:pt idx="7147">
                  <c:v>66.900000000000006</c:v>
                </c:pt>
                <c:pt idx="7148">
                  <c:v>66.900000000000006</c:v>
                </c:pt>
                <c:pt idx="7149">
                  <c:v>66.900000000000006</c:v>
                </c:pt>
                <c:pt idx="7150">
                  <c:v>66.900000000000006</c:v>
                </c:pt>
                <c:pt idx="7151">
                  <c:v>66.900000000000006</c:v>
                </c:pt>
                <c:pt idx="7152">
                  <c:v>66.900000000000006</c:v>
                </c:pt>
                <c:pt idx="7153">
                  <c:v>66.900000000000006</c:v>
                </c:pt>
                <c:pt idx="7154">
                  <c:v>66.943000000000026</c:v>
                </c:pt>
                <c:pt idx="7155">
                  <c:v>66.900000000000006</c:v>
                </c:pt>
                <c:pt idx="7156">
                  <c:v>66.900000000000006</c:v>
                </c:pt>
                <c:pt idx="7157">
                  <c:v>66.900000000000006</c:v>
                </c:pt>
                <c:pt idx="7158">
                  <c:v>66.900000000000006</c:v>
                </c:pt>
                <c:pt idx="7159">
                  <c:v>66.900000000000006</c:v>
                </c:pt>
                <c:pt idx="7160">
                  <c:v>66.900000000000006</c:v>
                </c:pt>
                <c:pt idx="7161">
                  <c:v>66.900000000000006</c:v>
                </c:pt>
                <c:pt idx="7162">
                  <c:v>66.900000000000006</c:v>
                </c:pt>
                <c:pt idx="7163">
                  <c:v>66.900000000000006</c:v>
                </c:pt>
                <c:pt idx="7164">
                  <c:v>66.900000000000006</c:v>
                </c:pt>
                <c:pt idx="7165">
                  <c:v>66.900000000000006</c:v>
                </c:pt>
                <c:pt idx="7166">
                  <c:v>66.900000000000006</c:v>
                </c:pt>
                <c:pt idx="7167">
                  <c:v>66.900000000000006</c:v>
                </c:pt>
                <c:pt idx="7168">
                  <c:v>66.900000000000006</c:v>
                </c:pt>
                <c:pt idx="7169">
                  <c:v>66.900000000000006</c:v>
                </c:pt>
                <c:pt idx="7170">
                  <c:v>66.900000000000006</c:v>
                </c:pt>
                <c:pt idx="7171">
                  <c:v>66.900000000000006</c:v>
                </c:pt>
                <c:pt idx="7172">
                  <c:v>66.900000000000006</c:v>
                </c:pt>
                <c:pt idx="7173">
                  <c:v>66.900000000000006</c:v>
                </c:pt>
                <c:pt idx="7174">
                  <c:v>66.856999999999999</c:v>
                </c:pt>
                <c:pt idx="7175">
                  <c:v>66.856999999999999</c:v>
                </c:pt>
                <c:pt idx="7176">
                  <c:v>66.856999999999999</c:v>
                </c:pt>
                <c:pt idx="7177">
                  <c:v>66.856999999999999</c:v>
                </c:pt>
                <c:pt idx="7178">
                  <c:v>66.856999999999999</c:v>
                </c:pt>
                <c:pt idx="7179">
                  <c:v>66.856999999999999</c:v>
                </c:pt>
                <c:pt idx="7180">
                  <c:v>66.856999999999999</c:v>
                </c:pt>
                <c:pt idx="7181">
                  <c:v>66.856999999999999</c:v>
                </c:pt>
                <c:pt idx="7182">
                  <c:v>66.856999999999999</c:v>
                </c:pt>
                <c:pt idx="7183">
                  <c:v>66.856999999999999</c:v>
                </c:pt>
                <c:pt idx="7184">
                  <c:v>66.856999999999999</c:v>
                </c:pt>
                <c:pt idx="7185">
                  <c:v>66.813999999999993</c:v>
                </c:pt>
                <c:pt idx="7186">
                  <c:v>66.813999999999993</c:v>
                </c:pt>
                <c:pt idx="7187">
                  <c:v>66.813999999999993</c:v>
                </c:pt>
                <c:pt idx="7188">
                  <c:v>66.813999999999993</c:v>
                </c:pt>
                <c:pt idx="7189">
                  <c:v>66.813999999999993</c:v>
                </c:pt>
                <c:pt idx="7190">
                  <c:v>66.813999999999993</c:v>
                </c:pt>
                <c:pt idx="7191">
                  <c:v>66.813999999999993</c:v>
                </c:pt>
                <c:pt idx="7192">
                  <c:v>66.813999999999993</c:v>
                </c:pt>
                <c:pt idx="7193">
                  <c:v>66.813999999999993</c:v>
                </c:pt>
                <c:pt idx="7194">
                  <c:v>66.813999999999993</c:v>
                </c:pt>
                <c:pt idx="7195">
                  <c:v>66.813999999999993</c:v>
                </c:pt>
                <c:pt idx="7196">
                  <c:v>66.813999999999993</c:v>
                </c:pt>
                <c:pt idx="7197">
                  <c:v>66.813999999999993</c:v>
                </c:pt>
                <c:pt idx="7198">
                  <c:v>66.856999999999999</c:v>
                </c:pt>
                <c:pt idx="7199">
                  <c:v>66.856999999999999</c:v>
                </c:pt>
                <c:pt idx="7200">
                  <c:v>66.856999999999999</c:v>
                </c:pt>
                <c:pt idx="7201">
                  <c:v>66.856999999999999</c:v>
                </c:pt>
                <c:pt idx="7202">
                  <c:v>66.813999999999993</c:v>
                </c:pt>
                <c:pt idx="7203">
                  <c:v>66.813999999999993</c:v>
                </c:pt>
                <c:pt idx="7204">
                  <c:v>66.813999999999993</c:v>
                </c:pt>
                <c:pt idx="7205">
                  <c:v>66.813999999999993</c:v>
                </c:pt>
                <c:pt idx="7206">
                  <c:v>66.813999999999993</c:v>
                </c:pt>
                <c:pt idx="7207">
                  <c:v>66.771999999999991</c:v>
                </c:pt>
                <c:pt idx="7208">
                  <c:v>66.771999999999991</c:v>
                </c:pt>
                <c:pt idx="7209">
                  <c:v>66.771999999999991</c:v>
                </c:pt>
                <c:pt idx="7210">
                  <c:v>66.771999999999991</c:v>
                </c:pt>
                <c:pt idx="7211">
                  <c:v>66.771999999999991</c:v>
                </c:pt>
                <c:pt idx="7212">
                  <c:v>66.813999999999993</c:v>
                </c:pt>
                <c:pt idx="7213">
                  <c:v>66.813999999999993</c:v>
                </c:pt>
                <c:pt idx="7214">
                  <c:v>66.813999999999993</c:v>
                </c:pt>
                <c:pt idx="7215">
                  <c:v>66.813999999999993</c:v>
                </c:pt>
                <c:pt idx="7216">
                  <c:v>66.813999999999993</c:v>
                </c:pt>
                <c:pt idx="7217">
                  <c:v>66.813999999999993</c:v>
                </c:pt>
                <c:pt idx="7218">
                  <c:v>66.813999999999993</c:v>
                </c:pt>
                <c:pt idx="7219">
                  <c:v>66.813999999999993</c:v>
                </c:pt>
                <c:pt idx="7220">
                  <c:v>66.813999999999993</c:v>
                </c:pt>
                <c:pt idx="7221">
                  <c:v>66.813999999999993</c:v>
                </c:pt>
                <c:pt idx="7222">
                  <c:v>66.813999999999993</c:v>
                </c:pt>
                <c:pt idx="7223">
                  <c:v>66.856999999999999</c:v>
                </c:pt>
                <c:pt idx="7224">
                  <c:v>66.856999999999999</c:v>
                </c:pt>
                <c:pt idx="7225">
                  <c:v>66.856999999999999</c:v>
                </c:pt>
                <c:pt idx="7226">
                  <c:v>66.856999999999999</c:v>
                </c:pt>
                <c:pt idx="7227">
                  <c:v>66.856999999999999</c:v>
                </c:pt>
                <c:pt idx="7228">
                  <c:v>66.856999999999999</c:v>
                </c:pt>
                <c:pt idx="7229">
                  <c:v>66.856999999999999</c:v>
                </c:pt>
                <c:pt idx="7230">
                  <c:v>66.856999999999999</c:v>
                </c:pt>
                <c:pt idx="7231">
                  <c:v>66.856999999999999</c:v>
                </c:pt>
                <c:pt idx="7232">
                  <c:v>66.856999999999999</c:v>
                </c:pt>
                <c:pt idx="7233">
                  <c:v>66.856999999999999</c:v>
                </c:pt>
                <c:pt idx="7234">
                  <c:v>66.856999999999999</c:v>
                </c:pt>
                <c:pt idx="7235">
                  <c:v>66.856999999999999</c:v>
                </c:pt>
                <c:pt idx="7236">
                  <c:v>66.856999999999999</c:v>
                </c:pt>
                <c:pt idx="7237">
                  <c:v>66.856999999999999</c:v>
                </c:pt>
                <c:pt idx="7238">
                  <c:v>66.856999999999999</c:v>
                </c:pt>
                <c:pt idx="7239">
                  <c:v>66.856999999999999</c:v>
                </c:pt>
                <c:pt idx="7240">
                  <c:v>66.900000000000006</c:v>
                </c:pt>
                <c:pt idx="7241">
                  <c:v>66.900000000000006</c:v>
                </c:pt>
                <c:pt idx="7242">
                  <c:v>66.900000000000006</c:v>
                </c:pt>
                <c:pt idx="7243">
                  <c:v>66.943000000000026</c:v>
                </c:pt>
                <c:pt idx="7244">
                  <c:v>66.943000000000026</c:v>
                </c:pt>
                <c:pt idx="7245">
                  <c:v>66.943000000000026</c:v>
                </c:pt>
                <c:pt idx="7246">
                  <c:v>66.943000000000026</c:v>
                </c:pt>
                <c:pt idx="7247">
                  <c:v>66.943000000000026</c:v>
                </c:pt>
                <c:pt idx="7248">
                  <c:v>66.943000000000026</c:v>
                </c:pt>
                <c:pt idx="7249">
                  <c:v>66.985000000000014</c:v>
                </c:pt>
                <c:pt idx="7250">
                  <c:v>66.985000000000014</c:v>
                </c:pt>
                <c:pt idx="7251">
                  <c:v>66.985000000000014</c:v>
                </c:pt>
                <c:pt idx="7252">
                  <c:v>66.985000000000014</c:v>
                </c:pt>
                <c:pt idx="7253">
                  <c:v>66.985000000000014</c:v>
                </c:pt>
                <c:pt idx="7254">
                  <c:v>66.985000000000014</c:v>
                </c:pt>
                <c:pt idx="7255">
                  <c:v>66.985000000000014</c:v>
                </c:pt>
                <c:pt idx="7256">
                  <c:v>66.985000000000014</c:v>
                </c:pt>
                <c:pt idx="7257">
                  <c:v>67.027999999999992</c:v>
                </c:pt>
                <c:pt idx="7258">
                  <c:v>67.027999999999992</c:v>
                </c:pt>
                <c:pt idx="7259">
                  <c:v>67.027999999999992</c:v>
                </c:pt>
                <c:pt idx="7260">
                  <c:v>67.027999999999992</c:v>
                </c:pt>
                <c:pt idx="7261">
                  <c:v>67.070999999999998</c:v>
                </c:pt>
                <c:pt idx="7262">
                  <c:v>67.070999999999998</c:v>
                </c:pt>
                <c:pt idx="7263">
                  <c:v>67.070999999999998</c:v>
                </c:pt>
                <c:pt idx="7264">
                  <c:v>67.070999999999998</c:v>
                </c:pt>
                <c:pt idx="7265">
                  <c:v>67.027999999999992</c:v>
                </c:pt>
                <c:pt idx="7266">
                  <c:v>67.027999999999992</c:v>
                </c:pt>
                <c:pt idx="7267">
                  <c:v>67.027999999999992</c:v>
                </c:pt>
                <c:pt idx="7268">
                  <c:v>66.985000000000014</c:v>
                </c:pt>
                <c:pt idx="7269">
                  <c:v>66.985000000000014</c:v>
                </c:pt>
                <c:pt idx="7270">
                  <c:v>66.985000000000014</c:v>
                </c:pt>
                <c:pt idx="7271">
                  <c:v>66.943000000000026</c:v>
                </c:pt>
                <c:pt idx="7272">
                  <c:v>66.943000000000026</c:v>
                </c:pt>
                <c:pt idx="7273">
                  <c:v>66.943000000000026</c:v>
                </c:pt>
                <c:pt idx="7274">
                  <c:v>66.943000000000026</c:v>
                </c:pt>
                <c:pt idx="7275">
                  <c:v>66.943000000000026</c:v>
                </c:pt>
                <c:pt idx="7276">
                  <c:v>66.900000000000006</c:v>
                </c:pt>
                <c:pt idx="7277">
                  <c:v>66.900000000000006</c:v>
                </c:pt>
                <c:pt idx="7278">
                  <c:v>66.900000000000006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66.900000000000006</c:v>
                </c:pt>
                <c:pt idx="7285">
                  <c:v>66.900000000000006</c:v>
                </c:pt>
                <c:pt idx="7286">
                  <c:v>66.900000000000006</c:v>
                </c:pt>
                <c:pt idx="7287">
                  <c:v>66.900000000000006</c:v>
                </c:pt>
                <c:pt idx="7288">
                  <c:v>66.943000000000026</c:v>
                </c:pt>
                <c:pt idx="7289">
                  <c:v>66.943000000000026</c:v>
                </c:pt>
                <c:pt idx="7290">
                  <c:v>66.943000000000026</c:v>
                </c:pt>
                <c:pt idx="7291">
                  <c:v>66.943000000000026</c:v>
                </c:pt>
                <c:pt idx="7292">
                  <c:v>66.943000000000026</c:v>
                </c:pt>
                <c:pt idx="7293">
                  <c:v>66.943000000000026</c:v>
                </c:pt>
                <c:pt idx="7294">
                  <c:v>66.943000000000026</c:v>
                </c:pt>
                <c:pt idx="7295">
                  <c:v>66.943000000000026</c:v>
                </c:pt>
                <c:pt idx="7296">
                  <c:v>66.985000000000014</c:v>
                </c:pt>
                <c:pt idx="7297">
                  <c:v>66.985000000000014</c:v>
                </c:pt>
                <c:pt idx="7298">
                  <c:v>67.027999999999992</c:v>
                </c:pt>
                <c:pt idx="7299">
                  <c:v>67.027999999999992</c:v>
                </c:pt>
                <c:pt idx="7300">
                  <c:v>67.070999999999998</c:v>
                </c:pt>
                <c:pt idx="7301">
                  <c:v>67.114000000000004</c:v>
                </c:pt>
                <c:pt idx="7302">
                  <c:v>67.114000000000004</c:v>
                </c:pt>
                <c:pt idx="7303">
                  <c:v>67.114000000000004</c:v>
                </c:pt>
                <c:pt idx="7304">
                  <c:v>67.114000000000004</c:v>
                </c:pt>
                <c:pt idx="7305">
                  <c:v>67.157999999999987</c:v>
                </c:pt>
                <c:pt idx="7306">
                  <c:v>67.157999999999987</c:v>
                </c:pt>
                <c:pt idx="7307">
                  <c:v>67.114000000000004</c:v>
                </c:pt>
                <c:pt idx="7308">
                  <c:v>67.114000000000004</c:v>
                </c:pt>
                <c:pt idx="7309">
                  <c:v>67.114000000000004</c:v>
                </c:pt>
                <c:pt idx="7310">
                  <c:v>67.114000000000004</c:v>
                </c:pt>
                <c:pt idx="7311">
                  <c:v>67.114000000000004</c:v>
                </c:pt>
                <c:pt idx="7312">
                  <c:v>67.114000000000004</c:v>
                </c:pt>
                <c:pt idx="7313">
                  <c:v>67.070999999999998</c:v>
                </c:pt>
                <c:pt idx="7314">
                  <c:v>67.070999999999998</c:v>
                </c:pt>
                <c:pt idx="7315">
                  <c:v>67.070999999999998</c:v>
                </c:pt>
                <c:pt idx="7316">
                  <c:v>67.070999999999998</c:v>
                </c:pt>
                <c:pt idx="7317">
                  <c:v>67.070999999999998</c:v>
                </c:pt>
                <c:pt idx="7318">
                  <c:v>67.027999999999992</c:v>
                </c:pt>
                <c:pt idx="7319">
                  <c:v>67.027999999999992</c:v>
                </c:pt>
                <c:pt idx="7320">
                  <c:v>67.027999999999992</c:v>
                </c:pt>
                <c:pt idx="7321">
                  <c:v>67.027999999999992</c:v>
                </c:pt>
                <c:pt idx="7322">
                  <c:v>67.027999999999992</c:v>
                </c:pt>
                <c:pt idx="7323">
                  <c:v>67.027999999999992</c:v>
                </c:pt>
                <c:pt idx="7324">
                  <c:v>66.985000000000014</c:v>
                </c:pt>
                <c:pt idx="7325">
                  <c:v>66.943000000000026</c:v>
                </c:pt>
                <c:pt idx="7326">
                  <c:v>66.943000000000026</c:v>
                </c:pt>
                <c:pt idx="7327">
                  <c:v>66.900000000000006</c:v>
                </c:pt>
                <c:pt idx="7328">
                  <c:v>66.900000000000006</c:v>
                </c:pt>
                <c:pt idx="7329">
                  <c:v>66.856999999999999</c:v>
                </c:pt>
                <c:pt idx="7330">
                  <c:v>66.856999999999999</c:v>
                </c:pt>
                <c:pt idx="7331">
                  <c:v>66.813999999999993</c:v>
                </c:pt>
                <c:pt idx="7332">
                  <c:v>66.813999999999993</c:v>
                </c:pt>
                <c:pt idx="7333">
                  <c:v>66.813999999999993</c:v>
                </c:pt>
                <c:pt idx="7334">
                  <c:v>66.813999999999993</c:v>
                </c:pt>
                <c:pt idx="7335">
                  <c:v>66.813999999999993</c:v>
                </c:pt>
                <c:pt idx="7336">
                  <c:v>66.813999999999993</c:v>
                </c:pt>
                <c:pt idx="7337">
                  <c:v>66.813999999999993</c:v>
                </c:pt>
                <c:pt idx="7338">
                  <c:v>66.813999999999993</c:v>
                </c:pt>
                <c:pt idx="7339">
                  <c:v>66.813999999999993</c:v>
                </c:pt>
                <c:pt idx="7340">
                  <c:v>66.813999999999993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66.813999999999993</c:v>
                </c:pt>
                <c:pt idx="7344">
                  <c:v>66.813999999999993</c:v>
                </c:pt>
                <c:pt idx="7345">
                  <c:v>66.813999999999993</c:v>
                </c:pt>
                <c:pt idx="7346">
                  <c:v>66.813999999999993</c:v>
                </c:pt>
                <c:pt idx="7347">
                  <c:v>66.771999999999991</c:v>
                </c:pt>
                <c:pt idx="7348">
                  <c:v>66.771999999999991</c:v>
                </c:pt>
                <c:pt idx="7349">
                  <c:v>66.771999999999991</c:v>
                </c:pt>
                <c:pt idx="7350">
                  <c:v>66.771999999999991</c:v>
                </c:pt>
                <c:pt idx="7351">
                  <c:v>66.728999999999999</c:v>
                </c:pt>
                <c:pt idx="7352">
                  <c:v>66.728999999999999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66.643000000000001</c:v>
                </c:pt>
                <c:pt idx="7356">
                  <c:v>66.643000000000001</c:v>
                </c:pt>
                <c:pt idx="7357">
                  <c:v>66.643000000000001</c:v>
                </c:pt>
                <c:pt idx="7358">
                  <c:v>66.599999999999994</c:v>
                </c:pt>
                <c:pt idx="7359">
                  <c:v>66.599999999999994</c:v>
                </c:pt>
                <c:pt idx="7360">
                  <c:v>66.599999999999994</c:v>
                </c:pt>
                <c:pt idx="7361">
                  <c:v>66.599999999999994</c:v>
                </c:pt>
                <c:pt idx="7362">
                  <c:v>66.599999999999994</c:v>
                </c:pt>
                <c:pt idx="7363">
                  <c:v>66.599999999999994</c:v>
                </c:pt>
                <c:pt idx="7364">
                  <c:v>66.599999999999994</c:v>
                </c:pt>
                <c:pt idx="7365">
                  <c:v>66.599999999999994</c:v>
                </c:pt>
                <c:pt idx="7366">
                  <c:v>66.643000000000001</c:v>
                </c:pt>
                <c:pt idx="7367">
                  <c:v>66.643000000000001</c:v>
                </c:pt>
                <c:pt idx="7368">
                  <c:v>66.643000000000001</c:v>
                </c:pt>
                <c:pt idx="7369">
                  <c:v>66.643000000000001</c:v>
                </c:pt>
                <c:pt idx="7370">
                  <c:v>66.643000000000001</c:v>
                </c:pt>
                <c:pt idx="7371">
                  <c:v>66.643000000000001</c:v>
                </c:pt>
                <c:pt idx="7372">
                  <c:v>66.643000000000001</c:v>
                </c:pt>
                <c:pt idx="7373">
                  <c:v>66.685999999999979</c:v>
                </c:pt>
                <c:pt idx="7374">
                  <c:v>66.685999999999979</c:v>
                </c:pt>
                <c:pt idx="7375">
                  <c:v>66.685999999999979</c:v>
                </c:pt>
                <c:pt idx="7376">
                  <c:v>66.643000000000001</c:v>
                </c:pt>
                <c:pt idx="7377">
                  <c:v>66.643000000000001</c:v>
                </c:pt>
                <c:pt idx="7378">
                  <c:v>66.643000000000001</c:v>
                </c:pt>
                <c:pt idx="7379">
                  <c:v>66.643000000000001</c:v>
                </c:pt>
                <c:pt idx="7380">
                  <c:v>66.643000000000001</c:v>
                </c:pt>
                <c:pt idx="7381">
                  <c:v>66.643000000000001</c:v>
                </c:pt>
                <c:pt idx="7382">
                  <c:v>66.643000000000001</c:v>
                </c:pt>
                <c:pt idx="7383">
                  <c:v>66.643000000000001</c:v>
                </c:pt>
                <c:pt idx="7384">
                  <c:v>66.643000000000001</c:v>
                </c:pt>
                <c:pt idx="7385">
                  <c:v>66.643000000000001</c:v>
                </c:pt>
                <c:pt idx="7386">
                  <c:v>66.643000000000001</c:v>
                </c:pt>
                <c:pt idx="7387">
                  <c:v>66.643000000000001</c:v>
                </c:pt>
                <c:pt idx="7388">
                  <c:v>66.599999999999994</c:v>
                </c:pt>
                <c:pt idx="7389">
                  <c:v>66.599999999999994</c:v>
                </c:pt>
                <c:pt idx="7390">
                  <c:v>66.599999999999994</c:v>
                </c:pt>
                <c:pt idx="7391">
                  <c:v>66.599999999999994</c:v>
                </c:pt>
                <c:pt idx="7392">
                  <c:v>66.557999999999993</c:v>
                </c:pt>
                <c:pt idx="7393">
                  <c:v>66.557999999999993</c:v>
                </c:pt>
                <c:pt idx="7394">
                  <c:v>66.557999999999993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66.515000000000001</c:v>
                </c:pt>
                <c:pt idx="7403">
                  <c:v>66.515000000000001</c:v>
                </c:pt>
                <c:pt idx="7404">
                  <c:v>66.557999999999993</c:v>
                </c:pt>
                <c:pt idx="7405">
                  <c:v>66.557999999999993</c:v>
                </c:pt>
                <c:pt idx="7406">
                  <c:v>66.599999999999994</c:v>
                </c:pt>
                <c:pt idx="7407">
                  <c:v>66.599999999999994</c:v>
                </c:pt>
                <c:pt idx="7408">
                  <c:v>66.599999999999994</c:v>
                </c:pt>
                <c:pt idx="7409">
                  <c:v>66.599999999999994</c:v>
                </c:pt>
                <c:pt idx="7410">
                  <c:v>66.599999999999994</c:v>
                </c:pt>
                <c:pt idx="7411">
                  <c:v>66.599999999999994</c:v>
                </c:pt>
                <c:pt idx="7412">
                  <c:v>66.599999999999994</c:v>
                </c:pt>
                <c:pt idx="7413">
                  <c:v>66.599999999999994</c:v>
                </c:pt>
                <c:pt idx="7414">
                  <c:v>66.599999999999994</c:v>
                </c:pt>
                <c:pt idx="7415">
                  <c:v>66.599999999999994</c:v>
                </c:pt>
                <c:pt idx="7416">
                  <c:v>66.599999999999994</c:v>
                </c:pt>
                <c:pt idx="7417">
                  <c:v>66.599999999999994</c:v>
                </c:pt>
                <c:pt idx="7418">
                  <c:v>66.599999999999994</c:v>
                </c:pt>
                <c:pt idx="7419">
                  <c:v>66.599999999999994</c:v>
                </c:pt>
                <c:pt idx="7420">
                  <c:v>66.599999999999994</c:v>
                </c:pt>
                <c:pt idx="7421">
                  <c:v>66.599999999999994</c:v>
                </c:pt>
                <c:pt idx="7422">
                  <c:v>66.599999999999994</c:v>
                </c:pt>
                <c:pt idx="7423">
                  <c:v>66.599999999999994</c:v>
                </c:pt>
                <c:pt idx="7424">
                  <c:v>66.599999999999994</c:v>
                </c:pt>
                <c:pt idx="7425">
                  <c:v>66.599999999999994</c:v>
                </c:pt>
                <c:pt idx="7426">
                  <c:v>66.599999999999994</c:v>
                </c:pt>
                <c:pt idx="7427">
                  <c:v>66.599999999999994</c:v>
                </c:pt>
                <c:pt idx="7428">
                  <c:v>66.599999999999994</c:v>
                </c:pt>
                <c:pt idx="7429">
                  <c:v>66.643000000000001</c:v>
                </c:pt>
                <c:pt idx="7430">
                  <c:v>66.643000000000001</c:v>
                </c:pt>
                <c:pt idx="7431">
                  <c:v>66.685999999999979</c:v>
                </c:pt>
                <c:pt idx="7432">
                  <c:v>66.685999999999979</c:v>
                </c:pt>
                <c:pt idx="7433">
                  <c:v>66.685999999999979</c:v>
                </c:pt>
                <c:pt idx="7434">
                  <c:v>66.728999999999999</c:v>
                </c:pt>
                <c:pt idx="7435">
                  <c:v>66.728999999999999</c:v>
                </c:pt>
                <c:pt idx="7436">
                  <c:v>66.728999999999999</c:v>
                </c:pt>
                <c:pt idx="7437">
                  <c:v>66.728999999999999</c:v>
                </c:pt>
                <c:pt idx="7438">
                  <c:v>66.728999999999999</c:v>
                </c:pt>
                <c:pt idx="7439">
                  <c:v>66.771999999999991</c:v>
                </c:pt>
                <c:pt idx="7440">
                  <c:v>66.771999999999991</c:v>
                </c:pt>
                <c:pt idx="7441">
                  <c:v>66.771999999999991</c:v>
                </c:pt>
                <c:pt idx="7442">
                  <c:v>66.771999999999991</c:v>
                </c:pt>
                <c:pt idx="7443">
                  <c:v>66.771999999999991</c:v>
                </c:pt>
                <c:pt idx="7444">
                  <c:v>66.813999999999993</c:v>
                </c:pt>
                <c:pt idx="7445">
                  <c:v>66.813999999999993</c:v>
                </c:pt>
                <c:pt idx="7446">
                  <c:v>66.813999999999993</c:v>
                </c:pt>
                <c:pt idx="7447">
                  <c:v>66.856999999999999</c:v>
                </c:pt>
                <c:pt idx="7448">
                  <c:v>66.856999999999999</c:v>
                </c:pt>
                <c:pt idx="7449">
                  <c:v>66.856999999999999</c:v>
                </c:pt>
                <c:pt idx="7450">
                  <c:v>66.856999999999999</c:v>
                </c:pt>
                <c:pt idx="7451">
                  <c:v>66.856999999999999</c:v>
                </c:pt>
                <c:pt idx="7452">
                  <c:v>66.856999999999999</c:v>
                </c:pt>
                <c:pt idx="7453">
                  <c:v>66.856999999999999</c:v>
                </c:pt>
                <c:pt idx="7454">
                  <c:v>66.856999999999999</c:v>
                </c:pt>
                <c:pt idx="7455">
                  <c:v>66.856999999999999</c:v>
                </c:pt>
                <c:pt idx="7456">
                  <c:v>66.813999999999993</c:v>
                </c:pt>
                <c:pt idx="7457">
                  <c:v>66.813999999999993</c:v>
                </c:pt>
                <c:pt idx="7458">
                  <c:v>66.813999999999993</c:v>
                </c:pt>
                <c:pt idx="7459">
                  <c:v>66.813999999999993</c:v>
                </c:pt>
                <c:pt idx="7460">
                  <c:v>66.813999999999993</c:v>
                </c:pt>
                <c:pt idx="7461">
                  <c:v>66.813999999999993</c:v>
                </c:pt>
                <c:pt idx="7462">
                  <c:v>66.813999999999993</c:v>
                </c:pt>
                <c:pt idx="7463">
                  <c:v>66.813999999999993</c:v>
                </c:pt>
                <c:pt idx="7464">
                  <c:v>66.813999999999993</c:v>
                </c:pt>
                <c:pt idx="7465">
                  <c:v>66.813999999999993</c:v>
                </c:pt>
                <c:pt idx="7466">
                  <c:v>66.771999999999991</c:v>
                </c:pt>
                <c:pt idx="7467">
                  <c:v>66.771999999999991</c:v>
                </c:pt>
                <c:pt idx="7468">
                  <c:v>66.771999999999991</c:v>
                </c:pt>
                <c:pt idx="7469">
                  <c:v>66.771999999999991</c:v>
                </c:pt>
                <c:pt idx="7470">
                  <c:v>66.771999999999991</c:v>
                </c:pt>
                <c:pt idx="7471">
                  <c:v>66.728999999999999</c:v>
                </c:pt>
                <c:pt idx="7472">
                  <c:v>66.728999999999999</c:v>
                </c:pt>
                <c:pt idx="7473">
                  <c:v>66.728999999999999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66.685999999999979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66.643000000000001</c:v>
                </c:pt>
                <c:pt idx="7486">
                  <c:v>66.643000000000001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66.599999999999994</c:v>
                </c:pt>
                <c:pt idx="7490">
                  <c:v>66.599999999999994</c:v>
                </c:pt>
                <c:pt idx="7491">
                  <c:v>66.599999999999994</c:v>
                </c:pt>
                <c:pt idx="7492">
                  <c:v>66.599999999999994</c:v>
                </c:pt>
                <c:pt idx="7493">
                  <c:v>66.599999999999994</c:v>
                </c:pt>
                <c:pt idx="7494">
                  <c:v>66.557999999999993</c:v>
                </c:pt>
                <c:pt idx="7495">
                  <c:v>66.557999999999993</c:v>
                </c:pt>
                <c:pt idx="7496">
                  <c:v>66.557999999999993</c:v>
                </c:pt>
                <c:pt idx="7497">
                  <c:v>66.557999999999993</c:v>
                </c:pt>
                <c:pt idx="7498">
                  <c:v>66.557999999999993</c:v>
                </c:pt>
                <c:pt idx="7499">
                  <c:v>66.557999999999993</c:v>
                </c:pt>
                <c:pt idx="7500">
                  <c:v>66.557999999999993</c:v>
                </c:pt>
                <c:pt idx="7501">
                  <c:v>66.557999999999993</c:v>
                </c:pt>
                <c:pt idx="7502">
                  <c:v>66.557999999999993</c:v>
                </c:pt>
                <c:pt idx="7503">
                  <c:v>66.557999999999993</c:v>
                </c:pt>
                <c:pt idx="7504">
                  <c:v>66.557999999999993</c:v>
                </c:pt>
                <c:pt idx="7505">
                  <c:v>66.557999999999993</c:v>
                </c:pt>
                <c:pt idx="7506">
                  <c:v>66.557999999999993</c:v>
                </c:pt>
                <c:pt idx="7507">
                  <c:v>66.557999999999993</c:v>
                </c:pt>
                <c:pt idx="7508">
                  <c:v>66.557999999999993</c:v>
                </c:pt>
                <c:pt idx="7509">
                  <c:v>66.557999999999993</c:v>
                </c:pt>
                <c:pt idx="7510">
                  <c:v>66.557999999999993</c:v>
                </c:pt>
                <c:pt idx="7511">
                  <c:v>66.557999999999993</c:v>
                </c:pt>
                <c:pt idx="7512">
                  <c:v>66.557999999999993</c:v>
                </c:pt>
                <c:pt idx="7513">
                  <c:v>66.557999999999993</c:v>
                </c:pt>
                <c:pt idx="7514">
                  <c:v>66.557999999999993</c:v>
                </c:pt>
                <c:pt idx="7515">
                  <c:v>66.557999999999993</c:v>
                </c:pt>
                <c:pt idx="7516">
                  <c:v>66.557999999999993</c:v>
                </c:pt>
                <c:pt idx="7517">
                  <c:v>66.557999999999993</c:v>
                </c:pt>
                <c:pt idx="7518">
                  <c:v>66.557999999999993</c:v>
                </c:pt>
                <c:pt idx="7519">
                  <c:v>66.557999999999993</c:v>
                </c:pt>
                <c:pt idx="7520">
                  <c:v>66.557999999999993</c:v>
                </c:pt>
                <c:pt idx="7521">
                  <c:v>66.557999999999993</c:v>
                </c:pt>
                <c:pt idx="7522">
                  <c:v>66.557999999999993</c:v>
                </c:pt>
                <c:pt idx="7523">
                  <c:v>66.557999999999993</c:v>
                </c:pt>
                <c:pt idx="7524">
                  <c:v>66.557999999999993</c:v>
                </c:pt>
                <c:pt idx="7525">
                  <c:v>66.599999999999994</c:v>
                </c:pt>
                <c:pt idx="7526">
                  <c:v>66.599999999999994</c:v>
                </c:pt>
                <c:pt idx="7527">
                  <c:v>66.599999999999994</c:v>
                </c:pt>
                <c:pt idx="7528">
                  <c:v>66.557999999999993</c:v>
                </c:pt>
                <c:pt idx="7529">
                  <c:v>66.557999999999993</c:v>
                </c:pt>
                <c:pt idx="7530">
                  <c:v>66.557999999999993</c:v>
                </c:pt>
                <c:pt idx="7531">
                  <c:v>66.557999999999993</c:v>
                </c:pt>
                <c:pt idx="7532">
                  <c:v>66.557999999999993</c:v>
                </c:pt>
                <c:pt idx="7533">
                  <c:v>66.557999999999993</c:v>
                </c:pt>
                <c:pt idx="7534">
                  <c:v>66.557999999999993</c:v>
                </c:pt>
                <c:pt idx="7535">
                  <c:v>66.557999999999993</c:v>
                </c:pt>
                <c:pt idx="7536">
                  <c:v>66.515000000000001</c:v>
                </c:pt>
                <c:pt idx="7537">
                  <c:v>66.515000000000001</c:v>
                </c:pt>
                <c:pt idx="7538">
                  <c:v>66.515000000000001</c:v>
                </c:pt>
                <c:pt idx="7539">
                  <c:v>66.515000000000001</c:v>
                </c:pt>
                <c:pt idx="7540">
                  <c:v>66.515000000000001</c:v>
                </c:pt>
                <c:pt idx="7541">
                  <c:v>66.515000000000001</c:v>
                </c:pt>
                <c:pt idx="7542">
                  <c:v>66.515000000000001</c:v>
                </c:pt>
                <c:pt idx="7543">
                  <c:v>66.515000000000001</c:v>
                </c:pt>
                <c:pt idx="7544">
                  <c:v>66.515000000000001</c:v>
                </c:pt>
                <c:pt idx="7545">
                  <c:v>66.515000000000001</c:v>
                </c:pt>
                <c:pt idx="7546">
                  <c:v>66.515000000000001</c:v>
                </c:pt>
                <c:pt idx="7547">
                  <c:v>66.515000000000001</c:v>
                </c:pt>
                <c:pt idx="7548">
                  <c:v>66.515000000000001</c:v>
                </c:pt>
                <c:pt idx="7549">
                  <c:v>66.515000000000001</c:v>
                </c:pt>
                <c:pt idx="7550">
                  <c:v>66.515000000000001</c:v>
                </c:pt>
                <c:pt idx="7551">
                  <c:v>66.515000000000001</c:v>
                </c:pt>
                <c:pt idx="7552">
                  <c:v>66.515000000000001</c:v>
                </c:pt>
                <c:pt idx="7553">
                  <c:v>66.515000000000001</c:v>
                </c:pt>
                <c:pt idx="7554">
                  <c:v>66.515000000000001</c:v>
                </c:pt>
                <c:pt idx="7555">
                  <c:v>66.515000000000001</c:v>
                </c:pt>
                <c:pt idx="7556">
                  <c:v>66.471999999999994</c:v>
                </c:pt>
                <c:pt idx="7557">
                  <c:v>66.471999999999994</c:v>
                </c:pt>
                <c:pt idx="7558">
                  <c:v>66.471999999999994</c:v>
                </c:pt>
                <c:pt idx="7559">
                  <c:v>66.471999999999994</c:v>
                </c:pt>
                <c:pt idx="7560">
                  <c:v>66.471999999999994</c:v>
                </c:pt>
                <c:pt idx="7561">
                  <c:v>66.471999999999994</c:v>
                </c:pt>
                <c:pt idx="7562">
                  <c:v>66.471999999999994</c:v>
                </c:pt>
                <c:pt idx="7563">
                  <c:v>66.471999999999994</c:v>
                </c:pt>
                <c:pt idx="7564">
                  <c:v>66.471999999999994</c:v>
                </c:pt>
                <c:pt idx="7565">
                  <c:v>66.471999999999994</c:v>
                </c:pt>
                <c:pt idx="7566">
                  <c:v>66.471999999999994</c:v>
                </c:pt>
                <c:pt idx="7567">
                  <c:v>66.471999999999994</c:v>
                </c:pt>
                <c:pt idx="7568">
                  <c:v>66.471999999999994</c:v>
                </c:pt>
                <c:pt idx="7569">
                  <c:v>66.471999999999994</c:v>
                </c:pt>
                <c:pt idx="7570">
                  <c:v>66.471999999999994</c:v>
                </c:pt>
                <c:pt idx="7571">
                  <c:v>66.471999999999994</c:v>
                </c:pt>
                <c:pt idx="7572">
                  <c:v>66.429000000000002</c:v>
                </c:pt>
                <c:pt idx="7573">
                  <c:v>66.429000000000002</c:v>
                </c:pt>
                <c:pt idx="7574">
                  <c:v>66.429000000000002</c:v>
                </c:pt>
                <c:pt idx="7575">
                  <c:v>66.429000000000002</c:v>
                </c:pt>
                <c:pt idx="7576">
                  <c:v>66.429000000000002</c:v>
                </c:pt>
                <c:pt idx="7577">
                  <c:v>66.429000000000002</c:v>
                </c:pt>
                <c:pt idx="7578">
                  <c:v>66.429000000000002</c:v>
                </c:pt>
                <c:pt idx="7579">
                  <c:v>66.471999999999994</c:v>
                </c:pt>
                <c:pt idx="7580">
                  <c:v>66.471999999999994</c:v>
                </c:pt>
                <c:pt idx="7581">
                  <c:v>66.471999999999994</c:v>
                </c:pt>
                <c:pt idx="7582">
                  <c:v>66.471999999999994</c:v>
                </c:pt>
                <c:pt idx="7583">
                  <c:v>66.471999999999994</c:v>
                </c:pt>
                <c:pt idx="7584">
                  <c:v>66.471999999999994</c:v>
                </c:pt>
                <c:pt idx="7585">
                  <c:v>66.471999999999994</c:v>
                </c:pt>
                <c:pt idx="7586">
                  <c:v>66.429000000000002</c:v>
                </c:pt>
                <c:pt idx="7587">
                  <c:v>66.429000000000002</c:v>
                </c:pt>
                <c:pt idx="7588">
                  <c:v>66.429000000000002</c:v>
                </c:pt>
                <c:pt idx="7589">
                  <c:v>66.384999999999991</c:v>
                </c:pt>
                <c:pt idx="7590">
                  <c:v>66.343999999999994</c:v>
                </c:pt>
                <c:pt idx="7591">
                  <c:v>66.343999999999994</c:v>
                </c:pt>
                <c:pt idx="7592">
                  <c:v>66.343999999999994</c:v>
                </c:pt>
                <c:pt idx="7593">
                  <c:v>66.343999999999994</c:v>
                </c:pt>
                <c:pt idx="7594">
                  <c:v>66.343999999999994</c:v>
                </c:pt>
                <c:pt idx="7595">
                  <c:v>66.343999999999994</c:v>
                </c:pt>
                <c:pt idx="7596">
                  <c:v>66.343999999999994</c:v>
                </c:pt>
                <c:pt idx="7597">
                  <c:v>66.343999999999994</c:v>
                </c:pt>
                <c:pt idx="7598">
                  <c:v>66.343999999999994</c:v>
                </c:pt>
                <c:pt idx="7599">
                  <c:v>66.343999999999994</c:v>
                </c:pt>
                <c:pt idx="7600">
                  <c:v>66.343999999999994</c:v>
                </c:pt>
                <c:pt idx="7601">
                  <c:v>66.343999999999994</c:v>
                </c:pt>
                <c:pt idx="7602">
                  <c:v>66.384999999999991</c:v>
                </c:pt>
                <c:pt idx="7603">
                  <c:v>66.384999999999991</c:v>
                </c:pt>
                <c:pt idx="7604">
                  <c:v>66.384999999999991</c:v>
                </c:pt>
                <c:pt idx="7605">
                  <c:v>66.384999999999991</c:v>
                </c:pt>
                <c:pt idx="7606">
                  <c:v>66.343999999999994</c:v>
                </c:pt>
                <c:pt idx="7607">
                  <c:v>66.343999999999994</c:v>
                </c:pt>
                <c:pt idx="7608">
                  <c:v>66.343999999999994</c:v>
                </c:pt>
                <c:pt idx="7609">
                  <c:v>66.343999999999994</c:v>
                </c:pt>
                <c:pt idx="7610">
                  <c:v>66.384999999999991</c:v>
                </c:pt>
                <c:pt idx="7611">
                  <c:v>66.384999999999991</c:v>
                </c:pt>
                <c:pt idx="7612">
                  <c:v>66.384999999999991</c:v>
                </c:pt>
                <c:pt idx="7613">
                  <c:v>66.384999999999991</c:v>
                </c:pt>
                <c:pt idx="7614">
                  <c:v>66.384999999999991</c:v>
                </c:pt>
                <c:pt idx="7615">
                  <c:v>66.384999999999991</c:v>
                </c:pt>
                <c:pt idx="7616">
                  <c:v>66.429000000000002</c:v>
                </c:pt>
                <c:pt idx="7617">
                  <c:v>66.429000000000002</c:v>
                </c:pt>
                <c:pt idx="7618">
                  <c:v>66.429000000000002</c:v>
                </c:pt>
                <c:pt idx="7619">
                  <c:v>66.429000000000002</c:v>
                </c:pt>
                <c:pt idx="7620">
                  <c:v>66.429000000000002</c:v>
                </c:pt>
                <c:pt idx="7621">
                  <c:v>66.429000000000002</c:v>
                </c:pt>
                <c:pt idx="7622">
                  <c:v>66.429000000000002</c:v>
                </c:pt>
                <c:pt idx="7623">
                  <c:v>66.429000000000002</c:v>
                </c:pt>
                <c:pt idx="7624">
                  <c:v>66.429000000000002</c:v>
                </c:pt>
                <c:pt idx="7625">
                  <c:v>66.429000000000002</c:v>
                </c:pt>
                <c:pt idx="7626">
                  <c:v>66.429000000000002</c:v>
                </c:pt>
                <c:pt idx="7627">
                  <c:v>66.429000000000002</c:v>
                </c:pt>
                <c:pt idx="7628">
                  <c:v>66.429000000000002</c:v>
                </c:pt>
                <c:pt idx="7629">
                  <c:v>66.429000000000002</c:v>
                </c:pt>
                <c:pt idx="7630">
                  <c:v>66.429000000000002</c:v>
                </c:pt>
                <c:pt idx="7631">
                  <c:v>66.429000000000002</c:v>
                </c:pt>
                <c:pt idx="7632">
                  <c:v>66.429000000000002</c:v>
                </c:pt>
                <c:pt idx="7633">
                  <c:v>66.429000000000002</c:v>
                </c:pt>
                <c:pt idx="7634">
                  <c:v>66.429000000000002</c:v>
                </c:pt>
                <c:pt idx="7635">
                  <c:v>66.429000000000002</c:v>
                </c:pt>
                <c:pt idx="7636">
                  <c:v>66.429000000000002</c:v>
                </c:pt>
                <c:pt idx="7637">
                  <c:v>66.429000000000002</c:v>
                </c:pt>
                <c:pt idx="7638">
                  <c:v>66.471999999999994</c:v>
                </c:pt>
                <c:pt idx="7639">
                  <c:v>66.471999999999994</c:v>
                </c:pt>
                <c:pt idx="7640">
                  <c:v>66.471999999999994</c:v>
                </c:pt>
                <c:pt idx="7641">
                  <c:v>66.471999999999994</c:v>
                </c:pt>
                <c:pt idx="7642">
                  <c:v>66.515000000000001</c:v>
                </c:pt>
                <c:pt idx="7643">
                  <c:v>66.515000000000001</c:v>
                </c:pt>
                <c:pt idx="7644">
                  <c:v>66.515000000000001</c:v>
                </c:pt>
                <c:pt idx="7645">
                  <c:v>66.515000000000001</c:v>
                </c:pt>
                <c:pt idx="7646">
                  <c:v>66.515000000000001</c:v>
                </c:pt>
                <c:pt idx="7647">
                  <c:v>66.515000000000001</c:v>
                </c:pt>
                <c:pt idx="7648">
                  <c:v>66.515000000000001</c:v>
                </c:pt>
                <c:pt idx="7649">
                  <c:v>66.515000000000001</c:v>
                </c:pt>
                <c:pt idx="7650">
                  <c:v>66.515000000000001</c:v>
                </c:pt>
                <c:pt idx="7651">
                  <c:v>66.471999999999994</c:v>
                </c:pt>
                <c:pt idx="7652">
                  <c:v>66.471999999999994</c:v>
                </c:pt>
                <c:pt idx="7653">
                  <c:v>66.471999999999994</c:v>
                </c:pt>
                <c:pt idx="7654">
                  <c:v>66.471999999999994</c:v>
                </c:pt>
                <c:pt idx="7655">
                  <c:v>66.471999999999994</c:v>
                </c:pt>
                <c:pt idx="7656">
                  <c:v>66.471999999999994</c:v>
                </c:pt>
                <c:pt idx="7657">
                  <c:v>66.471999999999994</c:v>
                </c:pt>
                <c:pt idx="7658">
                  <c:v>66.471999999999994</c:v>
                </c:pt>
                <c:pt idx="7659">
                  <c:v>66.471999999999994</c:v>
                </c:pt>
                <c:pt idx="7660">
                  <c:v>66.471999999999994</c:v>
                </c:pt>
                <c:pt idx="7661">
                  <c:v>66.471999999999994</c:v>
                </c:pt>
                <c:pt idx="7662">
                  <c:v>66.471999999999994</c:v>
                </c:pt>
                <c:pt idx="7663">
                  <c:v>66.471999999999994</c:v>
                </c:pt>
                <c:pt idx="7664">
                  <c:v>66.471999999999994</c:v>
                </c:pt>
                <c:pt idx="7665">
                  <c:v>66.429000000000002</c:v>
                </c:pt>
                <c:pt idx="7666">
                  <c:v>66.429000000000002</c:v>
                </c:pt>
                <c:pt idx="7667">
                  <c:v>66.429000000000002</c:v>
                </c:pt>
                <c:pt idx="7668">
                  <c:v>66.429000000000002</c:v>
                </c:pt>
                <c:pt idx="7669">
                  <c:v>66.429000000000002</c:v>
                </c:pt>
                <c:pt idx="7670">
                  <c:v>66.429000000000002</c:v>
                </c:pt>
                <c:pt idx="7671">
                  <c:v>66.429000000000002</c:v>
                </c:pt>
                <c:pt idx="7672">
                  <c:v>66.429000000000002</c:v>
                </c:pt>
                <c:pt idx="7673">
                  <c:v>66.429000000000002</c:v>
                </c:pt>
                <c:pt idx="7674">
                  <c:v>66.471999999999994</c:v>
                </c:pt>
                <c:pt idx="7675">
                  <c:v>66.471999999999994</c:v>
                </c:pt>
                <c:pt idx="7676">
                  <c:v>66.471999999999994</c:v>
                </c:pt>
                <c:pt idx="7677">
                  <c:v>66.471999999999994</c:v>
                </c:pt>
                <c:pt idx="7678">
                  <c:v>66.471999999999994</c:v>
                </c:pt>
                <c:pt idx="7679">
                  <c:v>66.471999999999994</c:v>
                </c:pt>
                <c:pt idx="7680">
                  <c:v>66.471999999999994</c:v>
                </c:pt>
                <c:pt idx="7681">
                  <c:v>66.515000000000001</c:v>
                </c:pt>
                <c:pt idx="7682">
                  <c:v>66.515000000000001</c:v>
                </c:pt>
                <c:pt idx="7683">
                  <c:v>66.515000000000001</c:v>
                </c:pt>
                <c:pt idx="7684">
                  <c:v>66.515000000000001</c:v>
                </c:pt>
                <c:pt idx="7685">
                  <c:v>66.515000000000001</c:v>
                </c:pt>
                <c:pt idx="7686">
                  <c:v>66.515000000000001</c:v>
                </c:pt>
                <c:pt idx="7687">
                  <c:v>66.515000000000001</c:v>
                </c:pt>
                <c:pt idx="7688">
                  <c:v>66.515000000000001</c:v>
                </c:pt>
                <c:pt idx="7689">
                  <c:v>66.515000000000001</c:v>
                </c:pt>
                <c:pt idx="7690">
                  <c:v>66.515000000000001</c:v>
                </c:pt>
                <c:pt idx="7691">
                  <c:v>66.515000000000001</c:v>
                </c:pt>
                <c:pt idx="7692">
                  <c:v>66.515000000000001</c:v>
                </c:pt>
                <c:pt idx="7693">
                  <c:v>66.515000000000001</c:v>
                </c:pt>
                <c:pt idx="7694">
                  <c:v>66.515000000000001</c:v>
                </c:pt>
                <c:pt idx="7695">
                  <c:v>66.515000000000001</c:v>
                </c:pt>
                <c:pt idx="7696">
                  <c:v>66.515000000000001</c:v>
                </c:pt>
                <c:pt idx="7697">
                  <c:v>66.515000000000001</c:v>
                </c:pt>
                <c:pt idx="7698">
                  <c:v>66.515000000000001</c:v>
                </c:pt>
                <c:pt idx="7699">
                  <c:v>66.515000000000001</c:v>
                </c:pt>
                <c:pt idx="7700">
                  <c:v>66.515000000000001</c:v>
                </c:pt>
                <c:pt idx="7701">
                  <c:v>66.515000000000001</c:v>
                </c:pt>
                <c:pt idx="7702">
                  <c:v>66.515000000000001</c:v>
                </c:pt>
                <c:pt idx="7703">
                  <c:v>66.515000000000001</c:v>
                </c:pt>
                <c:pt idx="7704">
                  <c:v>66.515000000000001</c:v>
                </c:pt>
                <c:pt idx="7705">
                  <c:v>66.515000000000001</c:v>
                </c:pt>
                <c:pt idx="7706">
                  <c:v>66.515000000000001</c:v>
                </c:pt>
                <c:pt idx="7707">
                  <c:v>66.515000000000001</c:v>
                </c:pt>
                <c:pt idx="7708">
                  <c:v>66.515000000000001</c:v>
                </c:pt>
                <c:pt idx="7709">
                  <c:v>66.515000000000001</c:v>
                </c:pt>
                <c:pt idx="7710">
                  <c:v>66.515000000000001</c:v>
                </c:pt>
                <c:pt idx="7711">
                  <c:v>66.515000000000001</c:v>
                </c:pt>
                <c:pt idx="7712">
                  <c:v>66.515000000000001</c:v>
                </c:pt>
                <c:pt idx="7713">
                  <c:v>66.515000000000001</c:v>
                </c:pt>
                <c:pt idx="7714">
                  <c:v>66.515000000000001</c:v>
                </c:pt>
                <c:pt idx="7715">
                  <c:v>66.515000000000001</c:v>
                </c:pt>
                <c:pt idx="7716">
                  <c:v>66.515000000000001</c:v>
                </c:pt>
                <c:pt idx="7717">
                  <c:v>66.515000000000001</c:v>
                </c:pt>
                <c:pt idx="7718">
                  <c:v>66.515000000000001</c:v>
                </c:pt>
                <c:pt idx="7719">
                  <c:v>66.515000000000001</c:v>
                </c:pt>
                <c:pt idx="7720">
                  <c:v>66.515000000000001</c:v>
                </c:pt>
                <c:pt idx="7721">
                  <c:v>66.515000000000001</c:v>
                </c:pt>
                <c:pt idx="7722">
                  <c:v>66.515000000000001</c:v>
                </c:pt>
                <c:pt idx="7723">
                  <c:v>66.515000000000001</c:v>
                </c:pt>
                <c:pt idx="7724">
                  <c:v>66.515000000000001</c:v>
                </c:pt>
                <c:pt idx="7725">
                  <c:v>66.515000000000001</c:v>
                </c:pt>
                <c:pt idx="7726">
                  <c:v>66.515000000000001</c:v>
                </c:pt>
                <c:pt idx="7727">
                  <c:v>66.515000000000001</c:v>
                </c:pt>
                <c:pt idx="7728">
                  <c:v>66.515000000000001</c:v>
                </c:pt>
                <c:pt idx="7729">
                  <c:v>66.515000000000001</c:v>
                </c:pt>
                <c:pt idx="7730">
                  <c:v>66.557999999999993</c:v>
                </c:pt>
                <c:pt idx="7731">
                  <c:v>66.557999999999993</c:v>
                </c:pt>
                <c:pt idx="7732">
                  <c:v>66.557999999999993</c:v>
                </c:pt>
                <c:pt idx="7733">
                  <c:v>66.599999999999994</c:v>
                </c:pt>
                <c:pt idx="7734">
                  <c:v>66.599999999999994</c:v>
                </c:pt>
                <c:pt idx="7735">
                  <c:v>66.599999999999994</c:v>
                </c:pt>
                <c:pt idx="7736">
                  <c:v>66.599999999999994</c:v>
                </c:pt>
                <c:pt idx="7737">
                  <c:v>66.643000000000001</c:v>
                </c:pt>
                <c:pt idx="7738">
                  <c:v>66.643000000000001</c:v>
                </c:pt>
                <c:pt idx="7739">
                  <c:v>66.643000000000001</c:v>
                </c:pt>
                <c:pt idx="7740">
                  <c:v>66.643000000000001</c:v>
                </c:pt>
                <c:pt idx="7741">
                  <c:v>66.643000000000001</c:v>
                </c:pt>
                <c:pt idx="7742">
                  <c:v>66.599999999999994</c:v>
                </c:pt>
                <c:pt idx="7743">
                  <c:v>66.599999999999994</c:v>
                </c:pt>
                <c:pt idx="7744">
                  <c:v>66.599999999999994</c:v>
                </c:pt>
                <c:pt idx="7745">
                  <c:v>66.599999999999994</c:v>
                </c:pt>
                <c:pt idx="7746">
                  <c:v>66.599999999999994</c:v>
                </c:pt>
                <c:pt idx="7747">
                  <c:v>66.599999999999994</c:v>
                </c:pt>
                <c:pt idx="7748">
                  <c:v>66.599999999999994</c:v>
                </c:pt>
                <c:pt idx="7749">
                  <c:v>66.599999999999994</c:v>
                </c:pt>
                <c:pt idx="7750">
                  <c:v>66.599999999999994</c:v>
                </c:pt>
                <c:pt idx="7751">
                  <c:v>66.599999999999994</c:v>
                </c:pt>
                <c:pt idx="7752">
                  <c:v>66.599999999999994</c:v>
                </c:pt>
                <c:pt idx="7753">
                  <c:v>66.599999999999994</c:v>
                </c:pt>
                <c:pt idx="7754">
                  <c:v>66.599999999999994</c:v>
                </c:pt>
                <c:pt idx="7755">
                  <c:v>66.599999999999994</c:v>
                </c:pt>
                <c:pt idx="7756">
                  <c:v>66.599999999999994</c:v>
                </c:pt>
                <c:pt idx="7757">
                  <c:v>66.599999999999994</c:v>
                </c:pt>
                <c:pt idx="7758">
                  <c:v>66.643000000000001</c:v>
                </c:pt>
                <c:pt idx="7759">
                  <c:v>66.643000000000001</c:v>
                </c:pt>
                <c:pt idx="7760">
                  <c:v>66.685999999999979</c:v>
                </c:pt>
                <c:pt idx="7761">
                  <c:v>66.685999999999979</c:v>
                </c:pt>
                <c:pt idx="7762">
                  <c:v>66.685999999999979</c:v>
                </c:pt>
                <c:pt idx="7763">
                  <c:v>66.728999999999999</c:v>
                </c:pt>
                <c:pt idx="7764">
                  <c:v>66.728999999999999</c:v>
                </c:pt>
                <c:pt idx="7765">
                  <c:v>66.771999999999991</c:v>
                </c:pt>
                <c:pt idx="7766">
                  <c:v>66.771999999999991</c:v>
                </c:pt>
                <c:pt idx="7767">
                  <c:v>66.771999999999991</c:v>
                </c:pt>
                <c:pt idx="7768">
                  <c:v>66.771999999999991</c:v>
                </c:pt>
                <c:pt idx="7769">
                  <c:v>66.771999999999991</c:v>
                </c:pt>
                <c:pt idx="7770">
                  <c:v>66.771999999999991</c:v>
                </c:pt>
                <c:pt idx="7771">
                  <c:v>66.771999999999991</c:v>
                </c:pt>
                <c:pt idx="7772">
                  <c:v>66.771999999999991</c:v>
                </c:pt>
                <c:pt idx="7773">
                  <c:v>66.813999999999993</c:v>
                </c:pt>
                <c:pt idx="7774">
                  <c:v>66.813999999999993</c:v>
                </c:pt>
                <c:pt idx="7775">
                  <c:v>66.813999999999993</c:v>
                </c:pt>
                <c:pt idx="7776">
                  <c:v>66.813999999999993</c:v>
                </c:pt>
                <c:pt idx="7777">
                  <c:v>66.813999999999993</c:v>
                </c:pt>
                <c:pt idx="7778">
                  <c:v>66.813999999999993</c:v>
                </c:pt>
                <c:pt idx="7779">
                  <c:v>66.771999999999991</c:v>
                </c:pt>
                <c:pt idx="7780">
                  <c:v>66.771999999999991</c:v>
                </c:pt>
                <c:pt idx="7781">
                  <c:v>66.771999999999991</c:v>
                </c:pt>
                <c:pt idx="7782">
                  <c:v>66.728999999999999</c:v>
                </c:pt>
                <c:pt idx="7783">
                  <c:v>66.728999999999999</c:v>
                </c:pt>
                <c:pt idx="7784">
                  <c:v>66.685999999999979</c:v>
                </c:pt>
                <c:pt idx="7785">
                  <c:v>66.685999999999979</c:v>
                </c:pt>
                <c:pt idx="7786">
                  <c:v>66.685999999999979</c:v>
                </c:pt>
                <c:pt idx="7787">
                  <c:v>66.728999999999999</c:v>
                </c:pt>
                <c:pt idx="7788">
                  <c:v>66.728999999999999</c:v>
                </c:pt>
                <c:pt idx="7789">
                  <c:v>66.728999999999999</c:v>
                </c:pt>
                <c:pt idx="7790">
                  <c:v>66.728999999999999</c:v>
                </c:pt>
                <c:pt idx="7791">
                  <c:v>66.771999999999991</c:v>
                </c:pt>
                <c:pt idx="7792">
                  <c:v>66.728999999999999</c:v>
                </c:pt>
                <c:pt idx="7793">
                  <c:v>66.728999999999999</c:v>
                </c:pt>
                <c:pt idx="7794">
                  <c:v>66.685999999999979</c:v>
                </c:pt>
                <c:pt idx="7795">
                  <c:v>66.643000000000001</c:v>
                </c:pt>
                <c:pt idx="7796">
                  <c:v>66.599999999999994</c:v>
                </c:pt>
                <c:pt idx="7797">
                  <c:v>66.515000000000001</c:v>
                </c:pt>
                <c:pt idx="7798">
                  <c:v>66.515000000000001</c:v>
                </c:pt>
                <c:pt idx="7799">
                  <c:v>66.471999999999994</c:v>
                </c:pt>
                <c:pt idx="7800">
                  <c:v>66.471999999999994</c:v>
                </c:pt>
                <c:pt idx="7801">
                  <c:v>66.471999999999994</c:v>
                </c:pt>
                <c:pt idx="7802">
                  <c:v>66.471999999999994</c:v>
                </c:pt>
                <c:pt idx="7803">
                  <c:v>66.515000000000001</c:v>
                </c:pt>
                <c:pt idx="7804">
                  <c:v>66.515000000000001</c:v>
                </c:pt>
                <c:pt idx="7805">
                  <c:v>66.515000000000001</c:v>
                </c:pt>
                <c:pt idx="7806">
                  <c:v>66.515000000000001</c:v>
                </c:pt>
                <c:pt idx="7807">
                  <c:v>66.515000000000001</c:v>
                </c:pt>
                <c:pt idx="7808">
                  <c:v>66.515000000000001</c:v>
                </c:pt>
                <c:pt idx="7809">
                  <c:v>66.471999999999994</c:v>
                </c:pt>
                <c:pt idx="7810">
                  <c:v>66.471999999999994</c:v>
                </c:pt>
                <c:pt idx="7811">
                  <c:v>66.429000000000002</c:v>
                </c:pt>
                <c:pt idx="7812">
                  <c:v>66.429000000000002</c:v>
                </c:pt>
                <c:pt idx="7813">
                  <c:v>66.429000000000002</c:v>
                </c:pt>
                <c:pt idx="7814">
                  <c:v>66.429000000000002</c:v>
                </c:pt>
                <c:pt idx="7815">
                  <c:v>66.429000000000002</c:v>
                </c:pt>
                <c:pt idx="7816">
                  <c:v>66.429000000000002</c:v>
                </c:pt>
                <c:pt idx="7817">
                  <c:v>66.429000000000002</c:v>
                </c:pt>
                <c:pt idx="7818">
                  <c:v>66.471999999999994</c:v>
                </c:pt>
                <c:pt idx="7819">
                  <c:v>66.471999999999994</c:v>
                </c:pt>
                <c:pt idx="7820">
                  <c:v>66.471999999999994</c:v>
                </c:pt>
                <c:pt idx="7821">
                  <c:v>66.471999999999994</c:v>
                </c:pt>
                <c:pt idx="7822">
                  <c:v>66.515000000000001</c:v>
                </c:pt>
                <c:pt idx="7823">
                  <c:v>66.515000000000001</c:v>
                </c:pt>
                <c:pt idx="7824">
                  <c:v>66.515000000000001</c:v>
                </c:pt>
                <c:pt idx="7825">
                  <c:v>66.557999999999993</c:v>
                </c:pt>
                <c:pt idx="7826">
                  <c:v>66.557999999999993</c:v>
                </c:pt>
                <c:pt idx="7827">
                  <c:v>66.557999999999993</c:v>
                </c:pt>
                <c:pt idx="7828">
                  <c:v>66.557999999999993</c:v>
                </c:pt>
                <c:pt idx="7829">
                  <c:v>66.599999999999994</c:v>
                </c:pt>
                <c:pt idx="7830">
                  <c:v>66.599999999999994</c:v>
                </c:pt>
                <c:pt idx="7831">
                  <c:v>66.599999999999994</c:v>
                </c:pt>
                <c:pt idx="7832">
                  <c:v>66.599999999999994</c:v>
                </c:pt>
                <c:pt idx="7833">
                  <c:v>66.599999999999994</c:v>
                </c:pt>
                <c:pt idx="7834">
                  <c:v>66.599999999999994</c:v>
                </c:pt>
                <c:pt idx="7835">
                  <c:v>66.557999999999993</c:v>
                </c:pt>
                <c:pt idx="7836">
                  <c:v>66.557999999999993</c:v>
                </c:pt>
                <c:pt idx="7837">
                  <c:v>66.557999999999993</c:v>
                </c:pt>
                <c:pt idx="7838">
                  <c:v>66.557999999999993</c:v>
                </c:pt>
                <c:pt idx="7839">
                  <c:v>66.515000000000001</c:v>
                </c:pt>
                <c:pt idx="7840">
                  <c:v>66.515000000000001</c:v>
                </c:pt>
                <c:pt idx="7841">
                  <c:v>66.515000000000001</c:v>
                </c:pt>
                <c:pt idx="7842">
                  <c:v>66.515000000000001</c:v>
                </c:pt>
                <c:pt idx="7843">
                  <c:v>66.557999999999993</c:v>
                </c:pt>
                <c:pt idx="7844">
                  <c:v>66.557999999999993</c:v>
                </c:pt>
                <c:pt idx="7845">
                  <c:v>66.599999999999994</c:v>
                </c:pt>
                <c:pt idx="7846">
                  <c:v>66.599999999999994</c:v>
                </c:pt>
                <c:pt idx="7847">
                  <c:v>66.599999999999994</c:v>
                </c:pt>
                <c:pt idx="7848">
                  <c:v>66.643000000000001</c:v>
                </c:pt>
                <c:pt idx="7849">
                  <c:v>66.685999999999979</c:v>
                </c:pt>
                <c:pt idx="7850">
                  <c:v>66.685999999999979</c:v>
                </c:pt>
                <c:pt idx="7851">
                  <c:v>66.728999999999999</c:v>
                </c:pt>
                <c:pt idx="7852">
                  <c:v>66.771999999999991</c:v>
                </c:pt>
                <c:pt idx="7853">
                  <c:v>66.771999999999991</c:v>
                </c:pt>
                <c:pt idx="7854">
                  <c:v>66.813999999999993</c:v>
                </c:pt>
                <c:pt idx="7855">
                  <c:v>66.856999999999999</c:v>
                </c:pt>
                <c:pt idx="7856">
                  <c:v>66.856999999999999</c:v>
                </c:pt>
                <c:pt idx="7857">
                  <c:v>66.856999999999999</c:v>
                </c:pt>
                <c:pt idx="7858">
                  <c:v>66.856999999999999</c:v>
                </c:pt>
                <c:pt idx="7859">
                  <c:v>66.856999999999999</c:v>
                </c:pt>
                <c:pt idx="7860">
                  <c:v>66.900000000000006</c:v>
                </c:pt>
                <c:pt idx="7861">
                  <c:v>66.900000000000006</c:v>
                </c:pt>
                <c:pt idx="7862">
                  <c:v>66.900000000000006</c:v>
                </c:pt>
                <c:pt idx="7863">
                  <c:v>66.900000000000006</c:v>
                </c:pt>
                <c:pt idx="7864">
                  <c:v>66.900000000000006</c:v>
                </c:pt>
                <c:pt idx="7865">
                  <c:v>66.900000000000006</c:v>
                </c:pt>
                <c:pt idx="7866">
                  <c:v>66.900000000000006</c:v>
                </c:pt>
                <c:pt idx="7867">
                  <c:v>66.900000000000006</c:v>
                </c:pt>
                <c:pt idx="7868">
                  <c:v>66.900000000000006</c:v>
                </c:pt>
                <c:pt idx="7869">
                  <c:v>66.900000000000006</c:v>
                </c:pt>
                <c:pt idx="7870">
                  <c:v>66.943000000000026</c:v>
                </c:pt>
                <c:pt idx="7871">
                  <c:v>66.943000000000026</c:v>
                </c:pt>
                <c:pt idx="7872">
                  <c:v>66.943000000000026</c:v>
                </c:pt>
                <c:pt idx="7873">
                  <c:v>66.943000000000026</c:v>
                </c:pt>
                <c:pt idx="7874">
                  <c:v>66.900000000000006</c:v>
                </c:pt>
                <c:pt idx="7875">
                  <c:v>66.900000000000006</c:v>
                </c:pt>
                <c:pt idx="7876">
                  <c:v>66.900000000000006</c:v>
                </c:pt>
                <c:pt idx="7877">
                  <c:v>66.900000000000006</c:v>
                </c:pt>
                <c:pt idx="7878">
                  <c:v>66.856999999999999</c:v>
                </c:pt>
                <c:pt idx="7879">
                  <c:v>66.900000000000006</c:v>
                </c:pt>
                <c:pt idx="7880">
                  <c:v>66.856999999999999</c:v>
                </c:pt>
                <c:pt idx="7881">
                  <c:v>66.856999999999999</c:v>
                </c:pt>
                <c:pt idx="7882">
                  <c:v>66.856999999999999</c:v>
                </c:pt>
                <c:pt idx="7883">
                  <c:v>66.856999999999999</c:v>
                </c:pt>
                <c:pt idx="7884">
                  <c:v>66.856999999999999</c:v>
                </c:pt>
                <c:pt idx="7885">
                  <c:v>66.856999999999999</c:v>
                </c:pt>
                <c:pt idx="7886">
                  <c:v>66.813999999999993</c:v>
                </c:pt>
                <c:pt idx="7887">
                  <c:v>66.813999999999993</c:v>
                </c:pt>
                <c:pt idx="7888">
                  <c:v>66.813999999999993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66.685999999999979</c:v>
                </c:pt>
                <c:pt idx="7895">
                  <c:v>66.685999999999979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66.728999999999999</c:v>
                </c:pt>
                <c:pt idx="7899">
                  <c:v>66.771999999999991</c:v>
                </c:pt>
                <c:pt idx="7900">
                  <c:v>66.771999999999991</c:v>
                </c:pt>
                <c:pt idx="7901">
                  <c:v>66.771999999999991</c:v>
                </c:pt>
                <c:pt idx="7902">
                  <c:v>66.813999999999993</c:v>
                </c:pt>
                <c:pt idx="7903">
                  <c:v>66.856999999999999</c:v>
                </c:pt>
                <c:pt idx="7904">
                  <c:v>66.900000000000006</c:v>
                </c:pt>
                <c:pt idx="7905">
                  <c:v>66.900000000000006</c:v>
                </c:pt>
                <c:pt idx="7906">
                  <c:v>66.943000000000026</c:v>
                </c:pt>
                <c:pt idx="7907">
                  <c:v>66.943000000000026</c:v>
                </c:pt>
                <c:pt idx="7908">
                  <c:v>66.985000000000014</c:v>
                </c:pt>
                <c:pt idx="7909">
                  <c:v>66.985000000000014</c:v>
                </c:pt>
                <c:pt idx="7910">
                  <c:v>67.027999999999992</c:v>
                </c:pt>
                <c:pt idx="7911">
                  <c:v>67.027999999999992</c:v>
                </c:pt>
                <c:pt idx="7912">
                  <c:v>67.027999999999992</c:v>
                </c:pt>
                <c:pt idx="7913">
                  <c:v>67.070999999999998</c:v>
                </c:pt>
                <c:pt idx="7914">
                  <c:v>67.070999999999998</c:v>
                </c:pt>
                <c:pt idx="7915">
                  <c:v>67.070999999999998</c:v>
                </c:pt>
                <c:pt idx="7916">
                  <c:v>67.070999999999998</c:v>
                </c:pt>
                <c:pt idx="7917">
                  <c:v>67.070999999999998</c:v>
                </c:pt>
                <c:pt idx="7918">
                  <c:v>67.070999999999998</c:v>
                </c:pt>
                <c:pt idx="7919">
                  <c:v>67.070999999999998</c:v>
                </c:pt>
                <c:pt idx="7920">
                  <c:v>67.070999999999998</c:v>
                </c:pt>
                <c:pt idx="7921">
                  <c:v>67.114000000000004</c:v>
                </c:pt>
                <c:pt idx="7922">
                  <c:v>67.114000000000004</c:v>
                </c:pt>
                <c:pt idx="7923">
                  <c:v>67.114000000000004</c:v>
                </c:pt>
                <c:pt idx="7924">
                  <c:v>67.114000000000004</c:v>
                </c:pt>
                <c:pt idx="7925">
                  <c:v>67.157999999999987</c:v>
                </c:pt>
                <c:pt idx="7926">
                  <c:v>67.157999999999987</c:v>
                </c:pt>
                <c:pt idx="7927">
                  <c:v>67.157999999999987</c:v>
                </c:pt>
                <c:pt idx="7928">
                  <c:v>67.157999999999987</c:v>
                </c:pt>
                <c:pt idx="7929">
                  <c:v>67.157999999999987</c:v>
                </c:pt>
                <c:pt idx="7930">
                  <c:v>67.157999999999987</c:v>
                </c:pt>
                <c:pt idx="7931">
                  <c:v>67.157999999999987</c:v>
                </c:pt>
                <c:pt idx="7932">
                  <c:v>67.157999999999987</c:v>
                </c:pt>
                <c:pt idx="7933">
                  <c:v>67.114000000000004</c:v>
                </c:pt>
                <c:pt idx="7934">
                  <c:v>67.114000000000004</c:v>
                </c:pt>
                <c:pt idx="7935">
                  <c:v>67.114000000000004</c:v>
                </c:pt>
                <c:pt idx="7936">
                  <c:v>67.114000000000004</c:v>
                </c:pt>
                <c:pt idx="7937">
                  <c:v>67.114000000000004</c:v>
                </c:pt>
                <c:pt idx="7938">
                  <c:v>67.114000000000004</c:v>
                </c:pt>
                <c:pt idx="7939">
                  <c:v>67.114000000000004</c:v>
                </c:pt>
                <c:pt idx="7940">
                  <c:v>67.114000000000004</c:v>
                </c:pt>
                <c:pt idx="7941">
                  <c:v>67.157999999999987</c:v>
                </c:pt>
                <c:pt idx="7942">
                  <c:v>67.157999999999987</c:v>
                </c:pt>
                <c:pt idx="7943">
                  <c:v>67.157999999999987</c:v>
                </c:pt>
                <c:pt idx="7944">
                  <c:v>67.157999999999987</c:v>
                </c:pt>
                <c:pt idx="7945">
                  <c:v>67.157999999999987</c:v>
                </c:pt>
                <c:pt idx="7946">
                  <c:v>67.157999999999987</c:v>
                </c:pt>
                <c:pt idx="7947">
                  <c:v>67.114000000000004</c:v>
                </c:pt>
                <c:pt idx="7948">
                  <c:v>67.114000000000004</c:v>
                </c:pt>
                <c:pt idx="7949">
                  <c:v>67.114000000000004</c:v>
                </c:pt>
                <c:pt idx="7950">
                  <c:v>67.114000000000004</c:v>
                </c:pt>
                <c:pt idx="7951">
                  <c:v>67.114000000000004</c:v>
                </c:pt>
                <c:pt idx="7952">
                  <c:v>67.114000000000004</c:v>
                </c:pt>
                <c:pt idx="7953">
                  <c:v>67.114000000000004</c:v>
                </c:pt>
                <c:pt idx="7954">
                  <c:v>67.114000000000004</c:v>
                </c:pt>
                <c:pt idx="7955">
                  <c:v>67.070999999999998</c:v>
                </c:pt>
                <c:pt idx="7956">
                  <c:v>67.070999999999998</c:v>
                </c:pt>
                <c:pt idx="7957">
                  <c:v>67.070999999999998</c:v>
                </c:pt>
                <c:pt idx="7958">
                  <c:v>67.027999999999992</c:v>
                </c:pt>
                <c:pt idx="7959">
                  <c:v>67.027999999999992</c:v>
                </c:pt>
                <c:pt idx="7960">
                  <c:v>67.027999999999992</c:v>
                </c:pt>
                <c:pt idx="7961">
                  <c:v>67.027999999999992</c:v>
                </c:pt>
                <c:pt idx="7962">
                  <c:v>67.027999999999992</c:v>
                </c:pt>
                <c:pt idx="7963">
                  <c:v>67.027999999999992</c:v>
                </c:pt>
                <c:pt idx="7964">
                  <c:v>67.027999999999992</c:v>
                </c:pt>
                <c:pt idx="7965">
                  <c:v>67.027999999999992</c:v>
                </c:pt>
                <c:pt idx="7966">
                  <c:v>67.027999999999992</c:v>
                </c:pt>
                <c:pt idx="7967">
                  <c:v>67.027999999999992</c:v>
                </c:pt>
                <c:pt idx="7968">
                  <c:v>67.027999999999992</c:v>
                </c:pt>
                <c:pt idx="7969">
                  <c:v>67.027999999999992</c:v>
                </c:pt>
                <c:pt idx="7970">
                  <c:v>67.070999999999998</c:v>
                </c:pt>
                <c:pt idx="7971">
                  <c:v>67.070999999999998</c:v>
                </c:pt>
                <c:pt idx="7972">
                  <c:v>67.114000000000004</c:v>
                </c:pt>
                <c:pt idx="7973">
                  <c:v>67.114000000000004</c:v>
                </c:pt>
                <c:pt idx="7974">
                  <c:v>67.114000000000004</c:v>
                </c:pt>
                <c:pt idx="7975">
                  <c:v>67.114000000000004</c:v>
                </c:pt>
                <c:pt idx="7976">
                  <c:v>67.114000000000004</c:v>
                </c:pt>
                <c:pt idx="7977">
                  <c:v>67.114000000000004</c:v>
                </c:pt>
                <c:pt idx="7978">
                  <c:v>67.157999999999987</c:v>
                </c:pt>
                <c:pt idx="7979">
                  <c:v>67.157999999999987</c:v>
                </c:pt>
                <c:pt idx="7980">
                  <c:v>67.157999999999987</c:v>
                </c:pt>
                <c:pt idx="7981">
                  <c:v>67.157999999999987</c:v>
                </c:pt>
                <c:pt idx="7982">
                  <c:v>67.198999999999998</c:v>
                </c:pt>
                <c:pt idx="7983">
                  <c:v>67.198999999999998</c:v>
                </c:pt>
                <c:pt idx="7984">
                  <c:v>67.198999999999998</c:v>
                </c:pt>
                <c:pt idx="7985">
                  <c:v>67.198999999999998</c:v>
                </c:pt>
                <c:pt idx="7986">
                  <c:v>67.198999999999998</c:v>
                </c:pt>
                <c:pt idx="7987">
                  <c:v>67.198999999999998</c:v>
                </c:pt>
                <c:pt idx="7988">
                  <c:v>67.198999999999998</c:v>
                </c:pt>
                <c:pt idx="7989">
                  <c:v>67.157999999999987</c:v>
                </c:pt>
                <c:pt idx="7990">
                  <c:v>67.157999999999987</c:v>
                </c:pt>
                <c:pt idx="7991">
                  <c:v>67.157999999999987</c:v>
                </c:pt>
                <c:pt idx="7992">
                  <c:v>67.157999999999987</c:v>
                </c:pt>
                <c:pt idx="7993">
                  <c:v>67.157999999999987</c:v>
                </c:pt>
                <c:pt idx="7994">
                  <c:v>67.157999999999987</c:v>
                </c:pt>
                <c:pt idx="7995">
                  <c:v>67.114000000000004</c:v>
                </c:pt>
                <c:pt idx="7996">
                  <c:v>67.114000000000004</c:v>
                </c:pt>
                <c:pt idx="7997">
                  <c:v>67.114000000000004</c:v>
                </c:pt>
                <c:pt idx="7998">
                  <c:v>67.114000000000004</c:v>
                </c:pt>
                <c:pt idx="7999">
                  <c:v>67.114000000000004</c:v>
                </c:pt>
                <c:pt idx="8000">
                  <c:v>67.114000000000004</c:v>
                </c:pt>
                <c:pt idx="8001">
                  <c:v>67.114000000000004</c:v>
                </c:pt>
                <c:pt idx="8002">
                  <c:v>67.070999999999998</c:v>
                </c:pt>
                <c:pt idx="8003">
                  <c:v>67.114000000000004</c:v>
                </c:pt>
                <c:pt idx="8004">
                  <c:v>67.070999999999998</c:v>
                </c:pt>
                <c:pt idx="8005">
                  <c:v>67.070999999999998</c:v>
                </c:pt>
                <c:pt idx="8006">
                  <c:v>67.070999999999998</c:v>
                </c:pt>
                <c:pt idx="8007">
                  <c:v>67.070999999999998</c:v>
                </c:pt>
                <c:pt idx="8008">
                  <c:v>67.114000000000004</c:v>
                </c:pt>
                <c:pt idx="8009">
                  <c:v>67.114000000000004</c:v>
                </c:pt>
                <c:pt idx="8010">
                  <c:v>67.114000000000004</c:v>
                </c:pt>
                <c:pt idx="8011">
                  <c:v>67.114000000000004</c:v>
                </c:pt>
                <c:pt idx="8012">
                  <c:v>67.114000000000004</c:v>
                </c:pt>
                <c:pt idx="8013">
                  <c:v>67.114000000000004</c:v>
                </c:pt>
                <c:pt idx="8014">
                  <c:v>67.157999999999987</c:v>
                </c:pt>
                <c:pt idx="8015">
                  <c:v>67.157999999999987</c:v>
                </c:pt>
                <c:pt idx="8016">
                  <c:v>67.157999999999987</c:v>
                </c:pt>
                <c:pt idx="8017">
                  <c:v>67.157999999999987</c:v>
                </c:pt>
                <c:pt idx="8018">
                  <c:v>67.157999999999987</c:v>
                </c:pt>
                <c:pt idx="8019">
                  <c:v>67.157999999999987</c:v>
                </c:pt>
                <c:pt idx="8020">
                  <c:v>67.157999999999987</c:v>
                </c:pt>
                <c:pt idx="8021">
                  <c:v>67.157999999999987</c:v>
                </c:pt>
                <c:pt idx="8022">
                  <c:v>67.157999999999987</c:v>
                </c:pt>
                <c:pt idx="8023">
                  <c:v>67.157999999999987</c:v>
                </c:pt>
                <c:pt idx="8024">
                  <c:v>67.157999999999987</c:v>
                </c:pt>
                <c:pt idx="8025">
                  <c:v>67.157999999999987</c:v>
                </c:pt>
                <c:pt idx="8026">
                  <c:v>67.114000000000004</c:v>
                </c:pt>
                <c:pt idx="8027">
                  <c:v>67.114000000000004</c:v>
                </c:pt>
                <c:pt idx="8028">
                  <c:v>67.114000000000004</c:v>
                </c:pt>
                <c:pt idx="8029">
                  <c:v>67.114000000000004</c:v>
                </c:pt>
                <c:pt idx="8030">
                  <c:v>67.114000000000004</c:v>
                </c:pt>
                <c:pt idx="8031">
                  <c:v>67.114000000000004</c:v>
                </c:pt>
                <c:pt idx="8032">
                  <c:v>67.114000000000004</c:v>
                </c:pt>
                <c:pt idx="8033">
                  <c:v>67.114000000000004</c:v>
                </c:pt>
                <c:pt idx="8034">
                  <c:v>67.114000000000004</c:v>
                </c:pt>
                <c:pt idx="8035">
                  <c:v>67.114000000000004</c:v>
                </c:pt>
                <c:pt idx="8036">
                  <c:v>67.114000000000004</c:v>
                </c:pt>
                <c:pt idx="8037">
                  <c:v>67.114000000000004</c:v>
                </c:pt>
                <c:pt idx="8038">
                  <c:v>67.114000000000004</c:v>
                </c:pt>
                <c:pt idx="8039">
                  <c:v>67.114000000000004</c:v>
                </c:pt>
                <c:pt idx="8040">
                  <c:v>67.114000000000004</c:v>
                </c:pt>
                <c:pt idx="8041">
                  <c:v>67.070999999999998</c:v>
                </c:pt>
                <c:pt idx="8042">
                  <c:v>67.070999999999998</c:v>
                </c:pt>
                <c:pt idx="8043">
                  <c:v>67.070999999999998</c:v>
                </c:pt>
                <c:pt idx="8044">
                  <c:v>67.027999999999992</c:v>
                </c:pt>
                <c:pt idx="8045">
                  <c:v>67.027999999999992</c:v>
                </c:pt>
                <c:pt idx="8046">
                  <c:v>67.027999999999992</c:v>
                </c:pt>
                <c:pt idx="8047">
                  <c:v>67.027999999999992</c:v>
                </c:pt>
                <c:pt idx="8048">
                  <c:v>67.027999999999992</c:v>
                </c:pt>
                <c:pt idx="8049">
                  <c:v>67.027999999999992</c:v>
                </c:pt>
                <c:pt idx="8050">
                  <c:v>67.027999999999992</c:v>
                </c:pt>
                <c:pt idx="8051">
                  <c:v>67.027999999999992</c:v>
                </c:pt>
                <c:pt idx="8052">
                  <c:v>67.027999999999992</c:v>
                </c:pt>
                <c:pt idx="8053">
                  <c:v>67.027999999999992</c:v>
                </c:pt>
                <c:pt idx="8054">
                  <c:v>67.027999999999992</c:v>
                </c:pt>
                <c:pt idx="8055">
                  <c:v>67.027999999999992</c:v>
                </c:pt>
                <c:pt idx="8056">
                  <c:v>67.027999999999992</c:v>
                </c:pt>
                <c:pt idx="8057">
                  <c:v>67.027999999999992</c:v>
                </c:pt>
                <c:pt idx="8058">
                  <c:v>67.027999999999992</c:v>
                </c:pt>
                <c:pt idx="8059">
                  <c:v>67.027999999999992</c:v>
                </c:pt>
                <c:pt idx="8060">
                  <c:v>67.027999999999992</c:v>
                </c:pt>
                <c:pt idx="8061">
                  <c:v>67.027999999999992</c:v>
                </c:pt>
                <c:pt idx="8062">
                  <c:v>67.027999999999992</c:v>
                </c:pt>
                <c:pt idx="8063">
                  <c:v>67.027999999999992</c:v>
                </c:pt>
                <c:pt idx="8064">
                  <c:v>67.027999999999992</c:v>
                </c:pt>
                <c:pt idx="8065">
                  <c:v>67.027999999999992</c:v>
                </c:pt>
                <c:pt idx="8066">
                  <c:v>67.027999999999992</c:v>
                </c:pt>
                <c:pt idx="8067">
                  <c:v>67.027999999999992</c:v>
                </c:pt>
                <c:pt idx="8068">
                  <c:v>67.070999999999998</c:v>
                </c:pt>
                <c:pt idx="8069">
                  <c:v>67.070999999999998</c:v>
                </c:pt>
                <c:pt idx="8070">
                  <c:v>67.114000000000004</c:v>
                </c:pt>
                <c:pt idx="8071">
                  <c:v>67.114000000000004</c:v>
                </c:pt>
                <c:pt idx="8072">
                  <c:v>67.114000000000004</c:v>
                </c:pt>
                <c:pt idx="8073">
                  <c:v>67.114000000000004</c:v>
                </c:pt>
                <c:pt idx="8074">
                  <c:v>67.114000000000004</c:v>
                </c:pt>
                <c:pt idx="8075">
                  <c:v>67.114000000000004</c:v>
                </c:pt>
                <c:pt idx="8076">
                  <c:v>67.114000000000004</c:v>
                </c:pt>
                <c:pt idx="8077">
                  <c:v>67.114000000000004</c:v>
                </c:pt>
                <c:pt idx="8078">
                  <c:v>67.114000000000004</c:v>
                </c:pt>
                <c:pt idx="8079">
                  <c:v>67.114000000000004</c:v>
                </c:pt>
                <c:pt idx="8080">
                  <c:v>67.114000000000004</c:v>
                </c:pt>
                <c:pt idx="8081">
                  <c:v>67.114000000000004</c:v>
                </c:pt>
                <c:pt idx="8082">
                  <c:v>67.114000000000004</c:v>
                </c:pt>
                <c:pt idx="8083">
                  <c:v>67.070999999999998</c:v>
                </c:pt>
                <c:pt idx="8084">
                  <c:v>67.070999999999998</c:v>
                </c:pt>
                <c:pt idx="8085">
                  <c:v>67.070999999999998</c:v>
                </c:pt>
                <c:pt idx="8086">
                  <c:v>67.070999999999998</c:v>
                </c:pt>
                <c:pt idx="8087">
                  <c:v>67.027999999999992</c:v>
                </c:pt>
                <c:pt idx="8088">
                  <c:v>67.027999999999992</c:v>
                </c:pt>
                <c:pt idx="8089">
                  <c:v>67.027999999999992</c:v>
                </c:pt>
                <c:pt idx="8090">
                  <c:v>67.027999999999992</c:v>
                </c:pt>
                <c:pt idx="8091">
                  <c:v>67.027999999999992</c:v>
                </c:pt>
                <c:pt idx="8092">
                  <c:v>67.027999999999992</c:v>
                </c:pt>
                <c:pt idx="8093">
                  <c:v>67.027999999999992</c:v>
                </c:pt>
                <c:pt idx="8094">
                  <c:v>67.027999999999992</c:v>
                </c:pt>
                <c:pt idx="8095">
                  <c:v>67.027999999999992</c:v>
                </c:pt>
                <c:pt idx="8096">
                  <c:v>67.027999999999992</c:v>
                </c:pt>
                <c:pt idx="8097">
                  <c:v>67.027999999999992</c:v>
                </c:pt>
                <c:pt idx="8098">
                  <c:v>67.027999999999992</c:v>
                </c:pt>
                <c:pt idx="8099">
                  <c:v>67.027999999999992</c:v>
                </c:pt>
                <c:pt idx="8100">
                  <c:v>67.027999999999992</c:v>
                </c:pt>
                <c:pt idx="8101">
                  <c:v>67.027999999999992</c:v>
                </c:pt>
                <c:pt idx="8102">
                  <c:v>67.027999999999992</c:v>
                </c:pt>
                <c:pt idx="8103">
                  <c:v>67.070999999999998</c:v>
                </c:pt>
                <c:pt idx="8104">
                  <c:v>67.070999999999998</c:v>
                </c:pt>
                <c:pt idx="8105">
                  <c:v>67.070999999999998</c:v>
                </c:pt>
                <c:pt idx="8106">
                  <c:v>67.070999999999998</c:v>
                </c:pt>
                <c:pt idx="8107">
                  <c:v>67.070999999999998</c:v>
                </c:pt>
                <c:pt idx="8108">
                  <c:v>67.070999999999998</c:v>
                </c:pt>
                <c:pt idx="8109">
                  <c:v>67.114000000000004</c:v>
                </c:pt>
                <c:pt idx="8110">
                  <c:v>67.114000000000004</c:v>
                </c:pt>
                <c:pt idx="8111">
                  <c:v>67.114000000000004</c:v>
                </c:pt>
                <c:pt idx="8112">
                  <c:v>67.114000000000004</c:v>
                </c:pt>
                <c:pt idx="8113">
                  <c:v>67.114000000000004</c:v>
                </c:pt>
                <c:pt idx="8114">
                  <c:v>67.114000000000004</c:v>
                </c:pt>
                <c:pt idx="8115">
                  <c:v>67.114000000000004</c:v>
                </c:pt>
                <c:pt idx="8116">
                  <c:v>67.114000000000004</c:v>
                </c:pt>
                <c:pt idx="8117">
                  <c:v>67.114000000000004</c:v>
                </c:pt>
                <c:pt idx="8118">
                  <c:v>67.114000000000004</c:v>
                </c:pt>
                <c:pt idx="8119">
                  <c:v>67.114000000000004</c:v>
                </c:pt>
                <c:pt idx="8120">
                  <c:v>67.114000000000004</c:v>
                </c:pt>
                <c:pt idx="8121">
                  <c:v>67.070999999999998</c:v>
                </c:pt>
                <c:pt idx="8122">
                  <c:v>67.070999999999998</c:v>
                </c:pt>
                <c:pt idx="8123">
                  <c:v>67.027999999999992</c:v>
                </c:pt>
                <c:pt idx="8124">
                  <c:v>67.027999999999992</c:v>
                </c:pt>
                <c:pt idx="8125">
                  <c:v>67.027999999999992</c:v>
                </c:pt>
                <c:pt idx="8126">
                  <c:v>67.027999999999992</c:v>
                </c:pt>
                <c:pt idx="8127">
                  <c:v>66.985000000000014</c:v>
                </c:pt>
                <c:pt idx="8128">
                  <c:v>66.985000000000014</c:v>
                </c:pt>
                <c:pt idx="8129">
                  <c:v>66.943000000000026</c:v>
                </c:pt>
                <c:pt idx="8130">
                  <c:v>66.943000000000026</c:v>
                </c:pt>
                <c:pt idx="8131">
                  <c:v>66.943000000000026</c:v>
                </c:pt>
                <c:pt idx="8132">
                  <c:v>66.943000000000026</c:v>
                </c:pt>
                <c:pt idx="8133">
                  <c:v>66.943000000000026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66.856999999999999</c:v>
                </c:pt>
                <c:pt idx="8144">
                  <c:v>66.856999999999999</c:v>
                </c:pt>
                <c:pt idx="8145">
                  <c:v>66.856999999999999</c:v>
                </c:pt>
                <c:pt idx="8146">
                  <c:v>66.856999999999999</c:v>
                </c:pt>
                <c:pt idx="8147">
                  <c:v>66.856999999999999</c:v>
                </c:pt>
                <c:pt idx="8148">
                  <c:v>66.856999999999999</c:v>
                </c:pt>
                <c:pt idx="8149">
                  <c:v>66.856999999999999</c:v>
                </c:pt>
                <c:pt idx="8150">
                  <c:v>66.856999999999999</c:v>
                </c:pt>
                <c:pt idx="8151">
                  <c:v>66.856999999999999</c:v>
                </c:pt>
                <c:pt idx="8152">
                  <c:v>66.856999999999999</c:v>
                </c:pt>
                <c:pt idx="8153">
                  <c:v>66.856999999999999</c:v>
                </c:pt>
                <c:pt idx="8154">
                  <c:v>66.856999999999999</c:v>
                </c:pt>
                <c:pt idx="8155">
                  <c:v>66.856999999999999</c:v>
                </c:pt>
                <c:pt idx="8156">
                  <c:v>66.856999999999999</c:v>
                </c:pt>
                <c:pt idx="8157">
                  <c:v>66.856999999999999</c:v>
                </c:pt>
                <c:pt idx="8158">
                  <c:v>66.856999999999999</c:v>
                </c:pt>
                <c:pt idx="8159">
                  <c:v>66.856999999999999</c:v>
                </c:pt>
                <c:pt idx="8160">
                  <c:v>66.856999999999999</c:v>
                </c:pt>
                <c:pt idx="8161">
                  <c:v>66.856999999999999</c:v>
                </c:pt>
                <c:pt idx="8162">
                  <c:v>66.856999999999999</c:v>
                </c:pt>
                <c:pt idx="8163">
                  <c:v>66.856999999999999</c:v>
                </c:pt>
                <c:pt idx="8164">
                  <c:v>66.900000000000006</c:v>
                </c:pt>
                <c:pt idx="8165">
                  <c:v>66.900000000000006</c:v>
                </c:pt>
                <c:pt idx="8166">
                  <c:v>66.900000000000006</c:v>
                </c:pt>
                <c:pt idx="8167">
                  <c:v>66.900000000000006</c:v>
                </c:pt>
                <c:pt idx="8168">
                  <c:v>66.900000000000006</c:v>
                </c:pt>
                <c:pt idx="8169">
                  <c:v>66.900000000000006</c:v>
                </c:pt>
                <c:pt idx="8170">
                  <c:v>66.900000000000006</c:v>
                </c:pt>
                <c:pt idx="8171">
                  <c:v>66.900000000000006</c:v>
                </c:pt>
                <c:pt idx="8172">
                  <c:v>66.900000000000006</c:v>
                </c:pt>
                <c:pt idx="8173">
                  <c:v>66.900000000000006</c:v>
                </c:pt>
                <c:pt idx="8174">
                  <c:v>66.900000000000006</c:v>
                </c:pt>
                <c:pt idx="8175">
                  <c:v>66.900000000000006</c:v>
                </c:pt>
                <c:pt idx="8176">
                  <c:v>66.900000000000006</c:v>
                </c:pt>
                <c:pt idx="8177">
                  <c:v>66.900000000000006</c:v>
                </c:pt>
                <c:pt idx="8178">
                  <c:v>66.900000000000006</c:v>
                </c:pt>
                <c:pt idx="8179">
                  <c:v>66.900000000000006</c:v>
                </c:pt>
                <c:pt idx="8180">
                  <c:v>66.900000000000006</c:v>
                </c:pt>
                <c:pt idx="8181">
                  <c:v>66.943000000000026</c:v>
                </c:pt>
                <c:pt idx="8182">
                  <c:v>66.943000000000026</c:v>
                </c:pt>
                <c:pt idx="8183">
                  <c:v>66.943000000000026</c:v>
                </c:pt>
                <c:pt idx="8184">
                  <c:v>66.943000000000026</c:v>
                </c:pt>
                <c:pt idx="8185">
                  <c:v>66.943000000000026</c:v>
                </c:pt>
                <c:pt idx="8186">
                  <c:v>66.943000000000026</c:v>
                </c:pt>
                <c:pt idx="8187">
                  <c:v>66.943000000000026</c:v>
                </c:pt>
                <c:pt idx="8188">
                  <c:v>66.943000000000026</c:v>
                </c:pt>
                <c:pt idx="8189">
                  <c:v>66.943000000000026</c:v>
                </c:pt>
                <c:pt idx="8190">
                  <c:v>66.943000000000026</c:v>
                </c:pt>
                <c:pt idx="8191">
                  <c:v>66.943000000000026</c:v>
                </c:pt>
                <c:pt idx="8192">
                  <c:v>66.943000000000026</c:v>
                </c:pt>
                <c:pt idx="8193">
                  <c:v>66.943000000000026</c:v>
                </c:pt>
                <c:pt idx="8194">
                  <c:v>66.943000000000026</c:v>
                </c:pt>
                <c:pt idx="8195">
                  <c:v>66.943000000000026</c:v>
                </c:pt>
                <c:pt idx="8196">
                  <c:v>66.943000000000026</c:v>
                </c:pt>
                <c:pt idx="8197">
                  <c:v>66.943000000000026</c:v>
                </c:pt>
                <c:pt idx="8198">
                  <c:v>66.943000000000026</c:v>
                </c:pt>
                <c:pt idx="8199">
                  <c:v>66.985000000000014</c:v>
                </c:pt>
                <c:pt idx="8200">
                  <c:v>66.985000000000014</c:v>
                </c:pt>
                <c:pt idx="8201">
                  <c:v>66.985000000000014</c:v>
                </c:pt>
                <c:pt idx="8202">
                  <c:v>66.985000000000014</c:v>
                </c:pt>
                <c:pt idx="8203">
                  <c:v>66.985000000000014</c:v>
                </c:pt>
                <c:pt idx="8204">
                  <c:v>66.985000000000014</c:v>
                </c:pt>
                <c:pt idx="8205">
                  <c:v>66.985000000000014</c:v>
                </c:pt>
                <c:pt idx="8206">
                  <c:v>66.985000000000014</c:v>
                </c:pt>
                <c:pt idx="8207">
                  <c:v>66.985000000000014</c:v>
                </c:pt>
                <c:pt idx="8208">
                  <c:v>66.943000000000026</c:v>
                </c:pt>
                <c:pt idx="8209">
                  <c:v>66.943000000000026</c:v>
                </c:pt>
                <c:pt idx="8210">
                  <c:v>66.943000000000026</c:v>
                </c:pt>
                <c:pt idx="8211">
                  <c:v>66.943000000000026</c:v>
                </c:pt>
                <c:pt idx="8212">
                  <c:v>66.943000000000026</c:v>
                </c:pt>
                <c:pt idx="8213">
                  <c:v>66.943000000000026</c:v>
                </c:pt>
                <c:pt idx="8214">
                  <c:v>66.943000000000026</c:v>
                </c:pt>
                <c:pt idx="8215">
                  <c:v>66.943000000000026</c:v>
                </c:pt>
                <c:pt idx="8216">
                  <c:v>66.943000000000026</c:v>
                </c:pt>
                <c:pt idx="8217">
                  <c:v>66.943000000000026</c:v>
                </c:pt>
                <c:pt idx="8218">
                  <c:v>66.985000000000014</c:v>
                </c:pt>
                <c:pt idx="8219">
                  <c:v>66.943000000000026</c:v>
                </c:pt>
                <c:pt idx="8220">
                  <c:v>66.943000000000026</c:v>
                </c:pt>
                <c:pt idx="8221">
                  <c:v>66.943000000000026</c:v>
                </c:pt>
                <c:pt idx="8222">
                  <c:v>66.943000000000026</c:v>
                </c:pt>
                <c:pt idx="8223">
                  <c:v>66.943000000000026</c:v>
                </c:pt>
                <c:pt idx="8224">
                  <c:v>66.943000000000026</c:v>
                </c:pt>
                <c:pt idx="8225">
                  <c:v>66.943000000000026</c:v>
                </c:pt>
                <c:pt idx="8226">
                  <c:v>66.900000000000006</c:v>
                </c:pt>
                <c:pt idx="8227">
                  <c:v>66.900000000000006</c:v>
                </c:pt>
                <c:pt idx="8228">
                  <c:v>66.900000000000006</c:v>
                </c:pt>
                <c:pt idx="8229">
                  <c:v>66.900000000000006</c:v>
                </c:pt>
                <c:pt idx="8230">
                  <c:v>66.900000000000006</c:v>
                </c:pt>
                <c:pt idx="8231">
                  <c:v>66.856999999999999</c:v>
                </c:pt>
                <c:pt idx="8232">
                  <c:v>66.856999999999999</c:v>
                </c:pt>
                <c:pt idx="8233">
                  <c:v>66.856999999999999</c:v>
                </c:pt>
                <c:pt idx="8234">
                  <c:v>66.856999999999999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66.813999999999993</c:v>
                </c:pt>
                <c:pt idx="8240">
                  <c:v>66.856999999999999</c:v>
                </c:pt>
                <c:pt idx="8241">
                  <c:v>66.856999999999999</c:v>
                </c:pt>
                <c:pt idx="8242">
                  <c:v>66.856999999999999</c:v>
                </c:pt>
                <c:pt idx="8243">
                  <c:v>66.856999999999999</c:v>
                </c:pt>
                <c:pt idx="8244">
                  <c:v>66.856999999999999</c:v>
                </c:pt>
                <c:pt idx="8245">
                  <c:v>66.856999999999999</c:v>
                </c:pt>
                <c:pt idx="8246">
                  <c:v>66.813999999999993</c:v>
                </c:pt>
                <c:pt idx="8247">
                  <c:v>66.813999999999993</c:v>
                </c:pt>
                <c:pt idx="8248">
                  <c:v>66.813999999999993</c:v>
                </c:pt>
                <c:pt idx="8249">
                  <c:v>66.771999999999991</c:v>
                </c:pt>
                <c:pt idx="8250">
                  <c:v>66.771999999999991</c:v>
                </c:pt>
                <c:pt idx="8251">
                  <c:v>66.771999999999991</c:v>
                </c:pt>
                <c:pt idx="8252">
                  <c:v>66.771999999999991</c:v>
                </c:pt>
                <c:pt idx="8253">
                  <c:v>66.728999999999999</c:v>
                </c:pt>
                <c:pt idx="8254">
                  <c:v>66.728999999999999</c:v>
                </c:pt>
                <c:pt idx="8255">
                  <c:v>66.728999999999999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66.685999999999979</c:v>
                </c:pt>
                <c:pt idx="8264">
                  <c:v>66.685999999999979</c:v>
                </c:pt>
                <c:pt idx="8265">
                  <c:v>66.685999999999979</c:v>
                </c:pt>
                <c:pt idx="8266">
                  <c:v>66.685999999999979</c:v>
                </c:pt>
                <c:pt idx="8267">
                  <c:v>66.685999999999979</c:v>
                </c:pt>
                <c:pt idx="8268">
                  <c:v>66.685999999999979</c:v>
                </c:pt>
                <c:pt idx="8269">
                  <c:v>66.685999999999979</c:v>
                </c:pt>
                <c:pt idx="8270">
                  <c:v>66.685999999999979</c:v>
                </c:pt>
                <c:pt idx="8271">
                  <c:v>66.728999999999999</c:v>
                </c:pt>
                <c:pt idx="8272">
                  <c:v>66.728999999999999</c:v>
                </c:pt>
                <c:pt idx="8273">
                  <c:v>66.728999999999999</c:v>
                </c:pt>
                <c:pt idx="8274">
                  <c:v>66.771999999999991</c:v>
                </c:pt>
                <c:pt idx="8275">
                  <c:v>66.771999999999991</c:v>
                </c:pt>
                <c:pt idx="8276">
                  <c:v>66.771999999999991</c:v>
                </c:pt>
                <c:pt idx="8277">
                  <c:v>66.813999999999993</c:v>
                </c:pt>
                <c:pt idx="8278">
                  <c:v>66.813999999999993</c:v>
                </c:pt>
                <c:pt idx="8279">
                  <c:v>66.813999999999993</c:v>
                </c:pt>
                <c:pt idx="8280">
                  <c:v>66.856999999999999</c:v>
                </c:pt>
                <c:pt idx="8281">
                  <c:v>66.856999999999999</c:v>
                </c:pt>
                <c:pt idx="8282">
                  <c:v>66.856999999999999</c:v>
                </c:pt>
                <c:pt idx="8283">
                  <c:v>66.856999999999999</c:v>
                </c:pt>
                <c:pt idx="8284">
                  <c:v>66.900000000000006</c:v>
                </c:pt>
                <c:pt idx="8285">
                  <c:v>66.900000000000006</c:v>
                </c:pt>
                <c:pt idx="8286">
                  <c:v>66.943000000000026</c:v>
                </c:pt>
                <c:pt idx="8287">
                  <c:v>66.943000000000026</c:v>
                </c:pt>
                <c:pt idx="8288">
                  <c:v>66.943000000000026</c:v>
                </c:pt>
                <c:pt idx="8289">
                  <c:v>66.985000000000014</c:v>
                </c:pt>
                <c:pt idx="8290">
                  <c:v>66.985000000000014</c:v>
                </c:pt>
                <c:pt idx="8291">
                  <c:v>67.027999999999992</c:v>
                </c:pt>
                <c:pt idx="8292">
                  <c:v>67.027999999999992</c:v>
                </c:pt>
                <c:pt idx="8293">
                  <c:v>67.027999999999992</c:v>
                </c:pt>
                <c:pt idx="8294">
                  <c:v>67.027999999999992</c:v>
                </c:pt>
                <c:pt idx="8295">
                  <c:v>67.027999999999992</c:v>
                </c:pt>
                <c:pt idx="8296">
                  <c:v>67.027999999999992</c:v>
                </c:pt>
                <c:pt idx="8297">
                  <c:v>67.027999999999992</c:v>
                </c:pt>
                <c:pt idx="8298">
                  <c:v>67.027999999999992</c:v>
                </c:pt>
                <c:pt idx="8299">
                  <c:v>67.070999999999998</c:v>
                </c:pt>
                <c:pt idx="8300">
                  <c:v>67.070999999999998</c:v>
                </c:pt>
                <c:pt idx="8301">
                  <c:v>67.070999999999998</c:v>
                </c:pt>
                <c:pt idx="8302">
                  <c:v>67.070999999999998</c:v>
                </c:pt>
                <c:pt idx="8303">
                  <c:v>67.114000000000004</c:v>
                </c:pt>
                <c:pt idx="8304">
                  <c:v>67.114000000000004</c:v>
                </c:pt>
                <c:pt idx="8305">
                  <c:v>67.114000000000004</c:v>
                </c:pt>
                <c:pt idx="8306">
                  <c:v>67.114000000000004</c:v>
                </c:pt>
                <c:pt idx="8307">
                  <c:v>67.114000000000004</c:v>
                </c:pt>
                <c:pt idx="8308">
                  <c:v>67.114000000000004</c:v>
                </c:pt>
                <c:pt idx="8309">
                  <c:v>67.114000000000004</c:v>
                </c:pt>
                <c:pt idx="8310">
                  <c:v>67.114000000000004</c:v>
                </c:pt>
                <c:pt idx="8311">
                  <c:v>67.114000000000004</c:v>
                </c:pt>
                <c:pt idx="8312">
                  <c:v>67.114000000000004</c:v>
                </c:pt>
                <c:pt idx="8313">
                  <c:v>67.114000000000004</c:v>
                </c:pt>
                <c:pt idx="8314">
                  <c:v>67.114000000000004</c:v>
                </c:pt>
                <c:pt idx="8315">
                  <c:v>67.114000000000004</c:v>
                </c:pt>
                <c:pt idx="8316">
                  <c:v>67.157999999999987</c:v>
                </c:pt>
                <c:pt idx="8317">
                  <c:v>67.157999999999987</c:v>
                </c:pt>
                <c:pt idx="8318">
                  <c:v>67.157999999999987</c:v>
                </c:pt>
                <c:pt idx="8319">
                  <c:v>67.198999999999998</c:v>
                </c:pt>
                <c:pt idx="8320">
                  <c:v>67.198999999999998</c:v>
                </c:pt>
                <c:pt idx="8321">
                  <c:v>67.198999999999998</c:v>
                </c:pt>
                <c:pt idx="8322">
                  <c:v>67.242000000000004</c:v>
                </c:pt>
                <c:pt idx="8323">
                  <c:v>67.242000000000004</c:v>
                </c:pt>
                <c:pt idx="8324">
                  <c:v>67.284999999999997</c:v>
                </c:pt>
                <c:pt idx="8325">
                  <c:v>67.284999999999997</c:v>
                </c:pt>
                <c:pt idx="8326">
                  <c:v>67.328999999999979</c:v>
                </c:pt>
                <c:pt idx="8327">
                  <c:v>67.371999999999986</c:v>
                </c:pt>
                <c:pt idx="8328">
                  <c:v>67.371999999999986</c:v>
                </c:pt>
                <c:pt idx="8329">
                  <c:v>67.371999999999986</c:v>
                </c:pt>
                <c:pt idx="8330">
                  <c:v>67.371999999999986</c:v>
                </c:pt>
                <c:pt idx="8331">
                  <c:v>67.371999999999986</c:v>
                </c:pt>
                <c:pt idx="8332">
                  <c:v>67.284999999999997</c:v>
                </c:pt>
                <c:pt idx="8333">
                  <c:v>67.284999999999997</c:v>
                </c:pt>
                <c:pt idx="8334">
                  <c:v>67.242000000000004</c:v>
                </c:pt>
                <c:pt idx="8335">
                  <c:v>67.198999999999998</c:v>
                </c:pt>
                <c:pt idx="8336">
                  <c:v>67.198999999999998</c:v>
                </c:pt>
                <c:pt idx="8337">
                  <c:v>67.114000000000004</c:v>
                </c:pt>
                <c:pt idx="8338">
                  <c:v>67.114000000000004</c:v>
                </c:pt>
                <c:pt idx="8339">
                  <c:v>67.070999999999998</c:v>
                </c:pt>
                <c:pt idx="8340">
                  <c:v>67.027999999999992</c:v>
                </c:pt>
                <c:pt idx="8341">
                  <c:v>67.027999999999992</c:v>
                </c:pt>
                <c:pt idx="8342">
                  <c:v>66.985000000000014</c:v>
                </c:pt>
                <c:pt idx="8343">
                  <c:v>66.985000000000014</c:v>
                </c:pt>
                <c:pt idx="8344">
                  <c:v>66.985000000000014</c:v>
                </c:pt>
                <c:pt idx="8345">
                  <c:v>66.985000000000014</c:v>
                </c:pt>
                <c:pt idx="8346">
                  <c:v>66.985000000000014</c:v>
                </c:pt>
                <c:pt idx="8347">
                  <c:v>66.985000000000014</c:v>
                </c:pt>
                <c:pt idx="8348">
                  <c:v>66.985000000000014</c:v>
                </c:pt>
                <c:pt idx="8349">
                  <c:v>66.985000000000014</c:v>
                </c:pt>
                <c:pt idx="8350">
                  <c:v>66.985000000000014</c:v>
                </c:pt>
                <c:pt idx="8351">
                  <c:v>66.985000000000014</c:v>
                </c:pt>
                <c:pt idx="8352">
                  <c:v>66.985000000000014</c:v>
                </c:pt>
                <c:pt idx="8353">
                  <c:v>66.985000000000014</c:v>
                </c:pt>
                <c:pt idx="8354">
                  <c:v>66.985000000000014</c:v>
                </c:pt>
                <c:pt idx="8355">
                  <c:v>67.027999999999992</c:v>
                </c:pt>
                <c:pt idx="8356">
                  <c:v>67.027999999999992</c:v>
                </c:pt>
                <c:pt idx="8357">
                  <c:v>67.027999999999992</c:v>
                </c:pt>
                <c:pt idx="8358">
                  <c:v>67.027999999999992</c:v>
                </c:pt>
                <c:pt idx="8359">
                  <c:v>67.027999999999992</c:v>
                </c:pt>
                <c:pt idx="8360">
                  <c:v>67.070999999999998</c:v>
                </c:pt>
                <c:pt idx="8361">
                  <c:v>67.070999999999998</c:v>
                </c:pt>
                <c:pt idx="8362">
                  <c:v>67.114000000000004</c:v>
                </c:pt>
                <c:pt idx="8363">
                  <c:v>67.114000000000004</c:v>
                </c:pt>
                <c:pt idx="8364">
                  <c:v>67.157999999999987</c:v>
                </c:pt>
                <c:pt idx="8365">
                  <c:v>67.157999999999987</c:v>
                </c:pt>
                <c:pt idx="8366">
                  <c:v>67.198999999999998</c:v>
                </c:pt>
                <c:pt idx="8367">
                  <c:v>67.198999999999998</c:v>
                </c:pt>
                <c:pt idx="8368">
                  <c:v>67.198999999999998</c:v>
                </c:pt>
                <c:pt idx="8369">
                  <c:v>67.198999999999998</c:v>
                </c:pt>
                <c:pt idx="8370">
                  <c:v>67.198999999999998</c:v>
                </c:pt>
                <c:pt idx="8371">
                  <c:v>67.198999999999998</c:v>
                </c:pt>
                <c:pt idx="8372">
                  <c:v>67.198999999999998</c:v>
                </c:pt>
                <c:pt idx="8373">
                  <c:v>67.198999999999998</c:v>
                </c:pt>
                <c:pt idx="8374">
                  <c:v>67.198999999999998</c:v>
                </c:pt>
                <c:pt idx="8375">
                  <c:v>67.242000000000004</c:v>
                </c:pt>
                <c:pt idx="8376">
                  <c:v>67.198999999999998</c:v>
                </c:pt>
                <c:pt idx="8377">
                  <c:v>67.242000000000004</c:v>
                </c:pt>
                <c:pt idx="8378">
                  <c:v>67.242000000000004</c:v>
                </c:pt>
                <c:pt idx="8379">
                  <c:v>67.242000000000004</c:v>
                </c:pt>
                <c:pt idx="8380">
                  <c:v>67.284999999999997</c:v>
                </c:pt>
                <c:pt idx="8381">
                  <c:v>67.284999999999997</c:v>
                </c:pt>
                <c:pt idx="8382">
                  <c:v>67.284999999999997</c:v>
                </c:pt>
                <c:pt idx="8383">
                  <c:v>67.284999999999997</c:v>
                </c:pt>
                <c:pt idx="8384">
                  <c:v>67.328999999999979</c:v>
                </c:pt>
                <c:pt idx="8385">
                  <c:v>67.328999999999979</c:v>
                </c:pt>
                <c:pt idx="8386">
                  <c:v>67.328999999999979</c:v>
                </c:pt>
                <c:pt idx="8387">
                  <c:v>67.328999999999979</c:v>
                </c:pt>
                <c:pt idx="8388">
                  <c:v>67.328999999999979</c:v>
                </c:pt>
                <c:pt idx="8389">
                  <c:v>67.328999999999979</c:v>
                </c:pt>
                <c:pt idx="8390">
                  <c:v>67.328999999999979</c:v>
                </c:pt>
                <c:pt idx="8391">
                  <c:v>67.328999999999979</c:v>
                </c:pt>
                <c:pt idx="8392">
                  <c:v>67.328999999999979</c:v>
                </c:pt>
                <c:pt idx="8393">
                  <c:v>67.328999999999979</c:v>
                </c:pt>
                <c:pt idx="8394">
                  <c:v>67.371999999999986</c:v>
                </c:pt>
                <c:pt idx="8395">
                  <c:v>67.328999999999979</c:v>
                </c:pt>
                <c:pt idx="8396">
                  <c:v>67.328999999999979</c:v>
                </c:pt>
                <c:pt idx="8397">
                  <c:v>67.328999999999979</c:v>
                </c:pt>
                <c:pt idx="8398">
                  <c:v>67.328999999999979</c:v>
                </c:pt>
                <c:pt idx="8399">
                  <c:v>67.328999999999979</c:v>
                </c:pt>
                <c:pt idx="8400">
                  <c:v>67.284999999999997</c:v>
                </c:pt>
                <c:pt idx="8401">
                  <c:v>67.328999999999979</c:v>
                </c:pt>
                <c:pt idx="8402">
                  <c:v>67.328999999999979</c:v>
                </c:pt>
                <c:pt idx="8403">
                  <c:v>67.328999999999979</c:v>
                </c:pt>
                <c:pt idx="8404">
                  <c:v>67.328999999999979</c:v>
                </c:pt>
                <c:pt idx="8405">
                  <c:v>67.328999999999979</c:v>
                </c:pt>
                <c:pt idx="8406">
                  <c:v>67.328999999999979</c:v>
                </c:pt>
                <c:pt idx="8407">
                  <c:v>67.328999999999979</c:v>
                </c:pt>
                <c:pt idx="8408">
                  <c:v>67.328999999999979</c:v>
                </c:pt>
                <c:pt idx="8409">
                  <c:v>67.371999999999986</c:v>
                </c:pt>
                <c:pt idx="8410">
                  <c:v>67.371999999999986</c:v>
                </c:pt>
                <c:pt idx="8411">
                  <c:v>67.371999999999986</c:v>
                </c:pt>
                <c:pt idx="8412">
                  <c:v>67.371999999999986</c:v>
                </c:pt>
                <c:pt idx="8413">
                  <c:v>67.371999999999986</c:v>
                </c:pt>
                <c:pt idx="8414">
                  <c:v>67.412999999999997</c:v>
                </c:pt>
                <c:pt idx="8415">
                  <c:v>67.412999999999997</c:v>
                </c:pt>
                <c:pt idx="8416">
                  <c:v>67.412999999999997</c:v>
                </c:pt>
                <c:pt idx="8417">
                  <c:v>67.412999999999997</c:v>
                </c:pt>
                <c:pt idx="8418">
                  <c:v>67.412999999999997</c:v>
                </c:pt>
                <c:pt idx="8419">
                  <c:v>67.412999999999997</c:v>
                </c:pt>
                <c:pt idx="8420">
                  <c:v>67.412999999999997</c:v>
                </c:pt>
                <c:pt idx="8421">
                  <c:v>67.412999999999997</c:v>
                </c:pt>
                <c:pt idx="8422">
                  <c:v>67.371999999999986</c:v>
                </c:pt>
                <c:pt idx="8423">
                  <c:v>67.371999999999986</c:v>
                </c:pt>
                <c:pt idx="8424">
                  <c:v>67.371999999999986</c:v>
                </c:pt>
                <c:pt idx="8425">
                  <c:v>67.328999999999979</c:v>
                </c:pt>
                <c:pt idx="8426">
                  <c:v>67.284999999999997</c:v>
                </c:pt>
                <c:pt idx="8427">
                  <c:v>67.284999999999997</c:v>
                </c:pt>
                <c:pt idx="8428">
                  <c:v>67.284999999999997</c:v>
                </c:pt>
                <c:pt idx="8429">
                  <c:v>67.284999999999997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67.284999999999997</c:v>
                </c:pt>
                <c:pt idx="8438">
                  <c:v>67.242000000000004</c:v>
                </c:pt>
                <c:pt idx="8439">
                  <c:v>67.242000000000004</c:v>
                </c:pt>
                <c:pt idx="8440">
                  <c:v>67.242000000000004</c:v>
                </c:pt>
                <c:pt idx="8441">
                  <c:v>67.242000000000004</c:v>
                </c:pt>
                <c:pt idx="8442">
                  <c:v>67.242000000000004</c:v>
                </c:pt>
                <c:pt idx="8443">
                  <c:v>67.242000000000004</c:v>
                </c:pt>
                <c:pt idx="8444">
                  <c:v>67.242000000000004</c:v>
                </c:pt>
                <c:pt idx="8445">
                  <c:v>67.242000000000004</c:v>
                </c:pt>
                <c:pt idx="8446">
                  <c:v>67.242000000000004</c:v>
                </c:pt>
                <c:pt idx="8447">
                  <c:v>67.242000000000004</c:v>
                </c:pt>
                <c:pt idx="8448">
                  <c:v>67.242000000000004</c:v>
                </c:pt>
                <c:pt idx="8449">
                  <c:v>67.242000000000004</c:v>
                </c:pt>
                <c:pt idx="8450">
                  <c:v>67.242000000000004</c:v>
                </c:pt>
                <c:pt idx="8451">
                  <c:v>67.242000000000004</c:v>
                </c:pt>
                <c:pt idx="8452">
                  <c:v>67.242000000000004</c:v>
                </c:pt>
                <c:pt idx="8453">
                  <c:v>67.242000000000004</c:v>
                </c:pt>
                <c:pt idx="8454">
                  <c:v>67.242000000000004</c:v>
                </c:pt>
                <c:pt idx="8455">
                  <c:v>67.242000000000004</c:v>
                </c:pt>
                <c:pt idx="8456">
                  <c:v>67.242000000000004</c:v>
                </c:pt>
                <c:pt idx="8457">
                  <c:v>67.242000000000004</c:v>
                </c:pt>
                <c:pt idx="8458">
                  <c:v>67.242000000000004</c:v>
                </c:pt>
                <c:pt idx="8459">
                  <c:v>67.242000000000004</c:v>
                </c:pt>
                <c:pt idx="8460">
                  <c:v>67.242000000000004</c:v>
                </c:pt>
                <c:pt idx="8461">
                  <c:v>67.242000000000004</c:v>
                </c:pt>
                <c:pt idx="8462">
                  <c:v>67.242000000000004</c:v>
                </c:pt>
                <c:pt idx="8463">
                  <c:v>67.242000000000004</c:v>
                </c:pt>
                <c:pt idx="8464">
                  <c:v>67.242000000000004</c:v>
                </c:pt>
                <c:pt idx="8465">
                  <c:v>67.242000000000004</c:v>
                </c:pt>
                <c:pt idx="8466">
                  <c:v>67.242000000000004</c:v>
                </c:pt>
                <c:pt idx="8467">
                  <c:v>67.242000000000004</c:v>
                </c:pt>
                <c:pt idx="8468">
                  <c:v>67.242000000000004</c:v>
                </c:pt>
                <c:pt idx="8469">
                  <c:v>67.242000000000004</c:v>
                </c:pt>
                <c:pt idx="8470">
                  <c:v>67.242000000000004</c:v>
                </c:pt>
                <c:pt idx="8471">
                  <c:v>67.242000000000004</c:v>
                </c:pt>
                <c:pt idx="8472">
                  <c:v>67.242000000000004</c:v>
                </c:pt>
                <c:pt idx="8473">
                  <c:v>67.242000000000004</c:v>
                </c:pt>
                <c:pt idx="8474">
                  <c:v>67.242000000000004</c:v>
                </c:pt>
                <c:pt idx="8475">
                  <c:v>67.242000000000004</c:v>
                </c:pt>
                <c:pt idx="8476">
                  <c:v>67.284999999999997</c:v>
                </c:pt>
                <c:pt idx="8477">
                  <c:v>67.284999999999997</c:v>
                </c:pt>
                <c:pt idx="8478">
                  <c:v>67.242000000000004</c:v>
                </c:pt>
                <c:pt idx="8479">
                  <c:v>67.242000000000004</c:v>
                </c:pt>
                <c:pt idx="8480">
                  <c:v>67.242000000000004</c:v>
                </c:pt>
                <c:pt idx="8481">
                  <c:v>67.242000000000004</c:v>
                </c:pt>
                <c:pt idx="8482">
                  <c:v>67.242000000000004</c:v>
                </c:pt>
                <c:pt idx="8483">
                  <c:v>67.198999999999998</c:v>
                </c:pt>
                <c:pt idx="8484">
                  <c:v>67.198999999999998</c:v>
                </c:pt>
                <c:pt idx="8485">
                  <c:v>67.198999999999998</c:v>
                </c:pt>
                <c:pt idx="8486">
                  <c:v>67.198999999999998</c:v>
                </c:pt>
                <c:pt idx="8487">
                  <c:v>67.198999999999998</c:v>
                </c:pt>
                <c:pt idx="8488">
                  <c:v>67.198999999999998</c:v>
                </c:pt>
                <c:pt idx="8489">
                  <c:v>67.198999999999998</c:v>
                </c:pt>
                <c:pt idx="8490">
                  <c:v>67.198999999999998</c:v>
                </c:pt>
                <c:pt idx="8491">
                  <c:v>67.198999999999998</c:v>
                </c:pt>
                <c:pt idx="8492">
                  <c:v>67.198999999999998</c:v>
                </c:pt>
                <c:pt idx="8493">
                  <c:v>67.198999999999998</c:v>
                </c:pt>
                <c:pt idx="8494">
                  <c:v>67.198999999999998</c:v>
                </c:pt>
                <c:pt idx="8495">
                  <c:v>67.198999999999998</c:v>
                </c:pt>
                <c:pt idx="8496">
                  <c:v>67.198999999999998</c:v>
                </c:pt>
                <c:pt idx="8497">
                  <c:v>67.198999999999998</c:v>
                </c:pt>
                <c:pt idx="8498">
                  <c:v>67.198999999999998</c:v>
                </c:pt>
                <c:pt idx="8499">
                  <c:v>67.198999999999998</c:v>
                </c:pt>
                <c:pt idx="8500">
                  <c:v>67.157999999999987</c:v>
                </c:pt>
                <c:pt idx="8501">
                  <c:v>67.157999999999987</c:v>
                </c:pt>
                <c:pt idx="8502">
                  <c:v>67.157999999999987</c:v>
                </c:pt>
                <c:pt idx="8503">
                  <c:v>67.198999999999998</c:v>
                </c:pt>
                <c:pt idx="8504">
                  <c:v>67.198999999999998</c:v>
                </c:pt>
                <c:pt idx="8505">
                  <c:v>67.198999999999998</c:v>
                </c:pt>
                <c:pt idx="8506">
                  <c:v>67.198999999999998</c:v>
                </c:pt>
                <c:pt idx="8507">
                  <c:v>67.198999999999998</c:v>
                </c:pt>
                <c:pt idx="8508">
                  <c:v>67.198999999999998</c:v>
                </c:pt>
                <c:pt idx="8509">
                  <c:v>67.198999999999998</c:v>
                </c:pt>
                <c:pt idx="8510">
                  <c:v>67.198999999999998</c:v>
                </c:pt>
                <c:pt idx="8511">
                  <c:v>67.198999999999998</c:v>
                </c:pt>
                <c:pt idx="8512">
                  <c:v>67.198999999999998</c:v>
                </c:pt>
                <c:pt idx="8513">
                  <c:v>67.198999999999998</c:v>
                </c:pt>
                <c:pt idx="8514">
                  <c:v>67.198999999999998</c:v>
                </c:pt>
                <c:pt idx="8515">
                  <c:v>67.198999999999998</c:v>
                </c:pt>
                <c:pt idx="8516">
                  <c:v>67.198999999999998</c:v>
                </c:pt>
                <c:pt idx="8517">
                  <c:v>67.157999999999987</c:v>
                </c:pt>
                <c:pt idx="8518">
                  <c:v>67.157999999999987</c:v>
                </c:pt>
                <c:pt idx="8519">
                  <c:v>67.157999999999987</c:v>
                </c:pt>
                <c:pt idx="8520">
                  <c:v>67.198999999999998</c:v>
                </c:pt>
                <c:pt idx="8521">
                  <c:v>67.198999999999998</c:v>
                </c:pt>
                <c:pt idx="8522">
                  <c:v>67.198999999999998</c:v>
                </c:pt>
                <c:pt idx="8523">
                  <c:v>67.198999999999998</c:v>
                </c:pt>
                <c:pt idx="8524">
                  <c:v>67.198999999999998</c:v>
                </c:pt>
                <c:pt idx="8525">
                  <c:v>67.198999999999998</c:v>
                </c:pt>
                <c:pt idx="8526">
                  <c:v>67.157999999999987</c:v>
                </c:pt>
                <c:pt idx="8527">
                  <c:v>67.157999999999987</c:v>
                </c:pt>
                <c:pt idx="8528">
                  <c:v>67.157999999999987</c:v>
                </c:pt>
                <c:pt idx="8529">
                  <c:v>67.157999999999987</c:v>
                </c:pt>
                <c:pt idx="8530">
                  <c:v>67.157999999999987</c:v>
                </c:pt>
                <c:pt idx="8531">
                  <c:v>67.157999999999987</c:v>
                </c:pt>
                <c:pt idx="8532">
                  <c:v>67.157999999999987</c:v>
                </c:pt>
                <c:pt idx="8533">
                  <c:v>67.157999999999987</c:v>
                </c:pt>
                <c:pt idx="8534">
                  <c:v>67.157999999999987</c:v>
                </c:pt>
                <c:pt idx="8535">
                  <c:v>67.114000000000004</c:v>
                </c:pt>
                <c:pt idx="8536">
                  <c:v>67.114000000000004</c:v>
                </c:pt>
                <c:pt idx="8537">
                  <c:v>67.114000000000004</c:v>
                </c:pt>
                <c:pt idx="8538">
                  <c:v>67.114000000000004</c:v>
                </c:pt>
                <c:pt idx="8539">
                  <c:v>67.114000000000004</c:v>
                </c:pt>
                <c:pt idx="8540">
                  <c:v>67.114000000000004</c:v>
                </c:pt>
                <c:pt idx="8541">
                  <c:v>67.157999999999987</c:v>
                </c:pt>
                <c:pt idx="8542">
                  <c:v>67.157999999999987</c:v>
                </c:pt>
                <c:pt idx="8543">
                  <c:v>67.157999999999987</c:v>
                </c:pt>
                <c:pt idx="8544">
                  <c:v>67.198999999999998</c:v>
                </c:pt>
                <c:pt idx="8545">
                  <c:v>67.198999999999998</c:v>
                </c:pt>
                <c:pt idx="8546">
                  <c:v>67.198999999999998</c:v>
                </c:pt>
                <c:pt idx="8547">
                  <c:v>67.242000000000004</c:v>
                </c:pt>
                <c:pt idx="8548">
                  <c:v>67.242000000000004</c:v>
                </c:pt>
                <c:pt idx="8549">
                  <c:v>67.284999999999997</c:v>
                </c:pt>
                <c:pt idx="8550">
                  <c:v>67.284999999999997</c:v>
                </c:pt>
                <c:pt idx="8551">
                  <c:v>67.284999999999997</c:v>
                </c:pt>
                <c:pt idx="8552">
                  <c:v>67.284999999999997</c:v>
                </c:pt>
                <c:pt idx="8553">
                  <c:v>67.284999999999997</c:v>
                </c:pt>
                <c:pt idx="8554">
                  <c:v>67.328999999999979</c:v>
                </c:pt>
                <c:pt idx="8555">
                  <c:v>67.328999999999979</c:v>
                </c:pt>
                <c:pt idx="8556">
                  <c:v>67.371999999999986</c:v>
                </c:pt>
                <c:pt idx="8557">
                  <c:v>67.371999999999986</c:v>
                </c:pt>
                <c:pt idx="8558">
                  <c:v>67.371999999999986</c:v>
                </c:pt>
                <c:pt idx="8559">
                  <c:v>67.371999999999986</c:v>
                </c:pt>
                <c:pt idx="8560">
                  <c:v>67.371999999999986</c:v>
                </c:pt>
                <c:pt idx="8561">
                  <c:v>67.371999999999986</c:v>
                </c:pt>
                <c:pt idx="8562">
                  <c:v>67.371999999999986</c:v>
                </c:pt>
                <c:pt idx="8563">
                  <c:v>67.412999999999997</c:v>
                </c:pt>
                <c:pt idx="8564">
                  <c:v>67.371999999999986</c:v>
                </c:pt>
                <c:pt idx="8565">
                  <c:v>67.412999999999997</c:v>
                </c:pt>
                <c:pt idx="8566">
                  <c:v>67.412999999999997</c:v>
                </c:pt>
                <c:pt idx="8567">
                  <c:v>67.412999999999997</c:v>
                </c:pt>
                <c:pt idx="8568">
                  <c:v>67.412999999999997</c:v>
                </c:pt>
                <c:pt idx="8569">
                  <c:v>67.456000000000003</c:v>
                </c:pt>
                <c:pt idx="8570">
                  <c:v>67.456000000000003</c:v>
                </c:pt>
                <c:pt idx="8571">
                  <c:v>67.456000000000003</c:v>
                </c:pt>
                <c:pt idx="8572">
                  <c:v>67.456000000000003</c:v>
                </c:pt>
                <c:pt idx="8573">
                  <c:v>67.456000000000003</c:v>
                </c:pt>
                <c:pt idx="8574">
                  <c:v>67.456000000000003</c:v>
                </c:pt>
                <c:pt idx="8575">
                  <c:v>67.456000000000003</c:v>
                </c:pt>
                <c:pt idx="8576">
                  <c:v>67.456000000000003</c:v>
                </c:pt>
                <c:pt idx="8577">
                  <c:v>67.456000000000003</c:v>
                </c:pt>
                <c:pt idx="8578">
                  <c:v>67.5</c:v>
                </c:pt>
                <c:pt idx="8579">
                  <c:v>67.5</c:v>
                </c:pt>
                <c:pt idx="8580">
                  <c:v>67.5</c:v>
                </c:pt>
                <c:pt idx="8581">
                  <c:v>67.456000000000003</c:v>
                </c:pt>
                <c:pt idx="8582">
                  <c:v>67.456000000000003</c:v>
                </c:pt>
                <c:pt idx="8583">
                  <c:v>67.456000000000003</c:v>
                </c:pt>
                <c:pt idx="8584">
                  <c:v>67.456000000000003</c:v>
                </c:pt>
                <c:pt idx="8585">
                  <c:v>67.456000000000003</c:v>
                </c:pt>
                <c:pt idx="8586">
                  <c:v>67.456000000000003</c:v>
                </c:pt>
                <c:pt idx="8587">
                  <c:v>67.456000000000003</c:v>
                </c:pt>
                <c:pt idx="8588">
                  <c:v>67.456000000000003</c:v>
                </c:pt>
                <c:pt idx="8589">
                  <c:v>67.412999999999997</c:v>
                </c:pt>
                <c:pt idx="8590">
                  <c:v>67.412999999999997</c:v>
                </c:pt>
                <c:pt idx="8591">
                  <c:v>67.412999999999997</c:v>
                </c:pt>
                <c:pt idx="8592">
                  <c:v>67.371999999999986</c:v>
                </c:pt>
                <c:pt idx="8593">
                  <c:v>67.371999999999986</c:v>
                </c:pt>
                <c:pt idx="8594">
                  <c:v>67.371999999999986</c:v>
                </c:pt>
                <c:pt idx="8595">
                  <c:v>67.328999999999979</c:v>
                </c:pt>
                <c:pt idx="8596">
                  <c:v>67.284999999999997</c:v>
                </c:pt>
                <c:pt idx="8597">
                  <c:v>67.284999999999997</c:v>
                </c:pt>
                <c:pt idx="8598">
                  <c:v>67.284999999999997</c:v>
                </c:pt>
                <c:pt idx="8599">
                  <c:v>67.284999999999997</c:v>
                </c:pt>
                <c:pt idx="8600">
                  <c:v>67.284999999999997</c:v>
                </c:pt>
                <c:pt idx="8601">
                  <c:v>67.284999999999997</c:v>
                </c:pt>
                <c:pt idx="8602">
                  <c:v>67.284999999999997</c:v>
                </c:pt>
                <c:pt idx="8603">
                  <c:v>67.284999999999997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67.284999999999997</c:v>
                </c:pt>
                <c:pt idx="8608">
                  <c:v>67.328999999999979</c:v>
                </c:pt>
                <c:pt idx="8609">
                  <c:v>67.328999999999979</c:v>
                </c:pt>
                <c:pt idx="8610">
                  <c:v>67.328999999999979</c:v>
                </c:pt>
                <c:pt idx="8611">
                  <c:v>67.328999999999979</c:v>
                </c:pt>
                <c:pt idx="8612">
                  <c:v>67.328999999999979</c:v>
                </c:pt>
                <c:pt idx="8613">
                  <c:v>67.371999999999986</c:v>
                </c:pt>
                <c:pt idx="8614">
                  <c:v>67.371999999999986</c:v>
                </c:pt>
                <c:pt idx="8615">
                  <c:v>67.371999999999986</c:v>
                </c:pt>
                <c:pt idx="8616">
                  <c:v>67.371999999999986</c:v>
                </c:pt>
                <c:pt idx="8617">
                  <c:v>67.371999999999986</c:v>
                </c:pt>
                <c:pt idx="8618">
                  <c:v>67.412999999999997</c:v>
                </c:pt>
                <c:pt idx="8619">
                  <c:v>67.412999999999997</c:v>
                </c:pt>
                <c:pt idx="8620">
                  <c:v>67.412999999999997</c:v>
                </c:pt>
                <c:pt idx="8621">
                  <c:v>67.412999999999997</c:v>
                </c:pt>
                <c:pt idx="8622">
                  <c:v>67.412999999999997</c:v>
                </c:pt>
                <c:pt idx="8623">
                  <c:v>67.412999999999997</c:v>
                </c:pt>
                <c:pt idx="8624">
                  <c:v>67.412999999999997</c:v>
                </c:pt>
                <c:pt idx="8625">
                  <c:v>67.412999999999997</c:v>
                </c:pt>
                <c:pt idx="8626">
                  <c:v>67.412999999999997</c:v>
                </c:pt>
                <c:pt idx="8627">
                  <c:v>67.412999999999997</c:v>
                </c:pt>
                <c:pt idx="8628">
                  <c:v>67.412999999999997</c:v>
                </c:pt>
                <c:pt idx="8629">
                  <c:v>67.412999999999997</c:v>
                </c:pt>
                <c:pt idx="8630">
                  <c:v>67.412999999999997</c:v>
                </c:pt>
                <c:pt idx="8631">
                  <c:v>67.412999999999997</c:v>
                </c:pt>
                <c:pt idx="8632">
                  <c:v>67.412999999999997</c:v>
                </c:pt>
                <c:pt idx="8633">
                  <c:v>67.412999999999997</c:v>
                </c:pt>
                <c:pt idx="8634">
                  <c:v>67.412999999999997</c:v>
                </c:pt>
                <c:pt idx="8635">
                  <c:v>67.412999999999997</c:v>
                </c:pt>
                <c:pt idx="8636">
                  <c:v>67.371999999999986</c:v>
                </c:pt>
                <c:pt idx="8637">
                  <c:v>67.371999999999986</c:v>
                </c:pt>
                <c:pt idx="8638">
                  <c:v>67.371999999999986</c:v>
                </c:pt>
                <c:pt idx="8639">
                  <c:v>67.371999999999986</c:v>
                </c:pt>
                <c:pt idx="8640">
                  <c:v>67.371999999999986</c:v>
                </c:pt>
                <c:pt idx="8641">
                  <c:v>67.371999999999986</c:v>
                </c:pt>
                <c:pt idx="8642">
                  <c:v>67.371999999999986</c:v>
                </c:pt>
                <c:pt idx="8643">
                  <c:v>67.371999999999986</c:v>
                </c:pt>
                <c:pt idx="8644">
                  <c:v>67.371999999999986</c:v>
                </c:pt>
                <c:pt idx="8645">
                  <c:v>67.371999999999986</c:v>
                </c:pt>
                <c:pt idx="8646">
                  <c:v>67.371999999999986</c:v>
                </c:pt>
                <c:pt idx="8647">
                  <c:v>67.371999999999986</c:v>
                </c:pt>
                <c:pt idx="8648">
                  <c:v>67.371999999999986</c:v>
                </c:pt>
                <c:pt idx="8649">
                  <c:v>67.371999999999986</c:v>
                </c:pt>
                <c:pt idx="8650">
                  <c:v>67.371999999999986</c:v>
                </c:pt>
                <c:pt idx="8651">
                  <c:v>67.371999999999986</c:v>
                </c:pt>
                <c:pt idx="8652">
                  <c:v>67.371999999999986</c:v>
                </c:pt>
                <c:pt idx="8653">
                  <c:v>67.412999999999997</c:v>
                </c:pt>
                <c:pt idx="8654">
                  <c:v>67.412999999999997</c:v>
                </c:pt>
                <c:pt idx="8655">
                  <c:v>67.412999999999997</c:v>
                </c:pt>
                <c:pt idx="8656">
                  <c:v>67.456000000000003</c:v>
                </c:pt>
                <c:pt idx="8657">
                  <c:v>67.456000000000003</c:v>
                </c:pt>
                <c:pt idx="8658">
                  <c:v>67.757000000000005</c:v>
                </c:pt>
                <c:pt idx="8659">
                  <c:v>67.626999999999981</c:v>
                </c:pt>
                <c:pt idx="8660">
                  <c:v>67.543000000000006</c:v>
                </c:pt>
                <c:pt idx="8661">
                  <c:v>67.456000000000003</c:v>
                </c:pt>
                <c:pt idx="8662">
                  <c:v>67.371999999999986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67.242000000000004</c:v>
                </c:pt>
                <c:pt idx="8666">
                  <c:v>67.198999999999998</c:v>
                </c:pt>
                <c:pt idx="8667">
                  <c:v>67.157999999999987</c:v>
                </c:pt>
                <c:pt idx="8668">
                  <c:v>67.157999999999987</c:v>
                </c:pt>
                <c:pt idx="8669">
                  <c:v>67.114000000000004</c:v>
                </c:pt>
                <c:pt idx="8670">
                  <c:v>67.114000000000004</c:v>
                </c:pt>
                <c:pt idx="8671">
                  <c:v>67.114000000000004</c:v>
                </c:pt>
                <c:pt idx="8672">
                  <c:v>67.114000000000004</c:v>
                </c:pt>
                <c:pt idx="8673">
                  <c:v>67.114000000000004</c:v>
                </c:pt>
                <c:pt idx="8674">
                  <c:v>67.114000000000004</c:v>
                </c:pt>
                <c:pt idx="8675">
                  <c:v>67.114000000000004</c:v>
                </c:pt>
                <c:pt idx="8676">
                  <c:v>67.114000000000004</c:v>
                </c:pt>
                <c:pt idx="8677">
                  <c:v>67.114000000000004</c:v>
                </c:pt>
                <c:pt idx="8678">
                  <c:v>67.114000000000004</c:v>
                </c:pt>
                <c:pt idx="8679">
                  <c:v>67.114000000000004</c:v>
                </c:pt>
                <c:pt idx="8680">
                  <c:v>67.114000000000004</c:v>
                </c:pt>
                <c:pt idx="8681">
                  <c:v>67.157999999999987</c:v>
                </c:pt>
                <c:pt idx="8682">
                  <c:v>67.157999999999987</c:v>
                </c:pt>
                <c:pt idx="8683">
                  <c:v>67.157999999999987</c:v>
                </c:pt>
                <c:pt idx="8684">
                  <c:v>67.157999999999987</c:v>
                </c:pt>
                <c:pt idx="8685">
                  <c:v>67.157999999999987</c:v>
                </c:pt>
                <c:pt idx="8686">
                  <c:v>67.157999999999987</c:v>
                </c:pt>
                <c:pt idx="8687">
                  <c:v>67.157999999999987</c:v>
                </c:pt>
                <c:pt idx="8688">
                  <c:v>67.157999999999987</c:v>
                </c:pt>
                <c:pt idx="8689">
                  <c:v>67.157999999999987</c:v>
                </c:pt>
                <c:pt idx="8690">
                  <c:v>67.157999999999987</c:v>
                </c:pt>
                <c:pt idx="8691">
                  <c:v>67.198999999999998</c:v>
                </c:pt>
                <c:pt idx="8692">
                  <c:v>67.198999999999998</c:v>
                </c:pt>
                <c:pt idx="8693">
                  <c:v>67.198999999999998</c:v>
                </c:pt>
                <c:pt idx="8694">
                  <c:v>67.198999999999998</c:v>
                </c:pt>
                <c:pt idx="8695">
                  <c:v>67.198999999999998</c:v>
                </c:pt>
                <c:pt idx="8696">
                  <c:v>67.242000000000004</c:v>
                </c:pt>
                <c:pt idx="8697">
                  <c:v>67.242000000000004</c:v>
                </c:pt>
                <c:pt idx="8698">
                  <c:v>67.242000000000004</c:v>
                </c:pt>
                <c:pt idx="8699">
                  <c:v>67.242000000000004</c:v>
                </c:pt>
                <c:pt idx="8700">
                  <c:v>67.242000000000004</c:v>
                </c:pt>
                <c:pt idx="8701">
                  <c:v>67.242000000000004</c:v>
                </c:pt>
                <c:pt idx="8702">
                  <c:v>67.242000000000004</c:v>
                </c:pt>
                <c:pt idx="8703">
                  <c:v>67.242000000000004</c:v>
                </c:pt>
                <c:pt idx="8704">
                  <c:v>67.242000000000004</c:v>
                </c:pt>
                <c:pt idx="8705">
                  <c:v>67.242000000000004</c:v>
                </c:pt>
                <c:pt idx="8706">
                  <c:v>67.284999999999997</c:v>
                </c:pt>
                <c:pt idx="8707">
                  <c:v>67.284999999999997</c:v>
                </c:pt>
                <c:pt idx="8708">
                  <c:v>67.284999999999997</c:v>
                </c:pt>
                <c:pt idx="8709">
                  <c:v>67.284999999999997</c:v>
                </c:pt>
                <c:pt idx="8710">
                  <c:v>67.284999999999997</c:v>
                </c:pt>
                <c:pt idx="8711">
                  <c:v>67.328999999999979</c:v>
                </c:pt>
                <c:pt idx="8712">
                  <c:v>67.328999999999979</c:v>
                </c:pt>
                <c:pt idx="8713">
                  <c:v>67.328999999999979</c:v>
                </c:pt>
                <c:pt idx="8714">
                  <c:v>67.328999999999979</c:v>
                </c:pt>
                <c:pt idx="8715">
                  <c:v>67.328999999999979</c:v>
                </c:pt>
                <c:pt idx="8716">
                  <c:v>67.328999999999979</c:v>
                </c:pt>
                <c:pt idx="8717">
                  <c:v>67.328999999999979</c:v>
                </c:pt>
                <c:pt idx="8718">
                  <c:v>67.371999999999986</c:v>
                </c:pt>
                <c:pt idx="8719">
                  <c:v>67.371999999999986</c:v>
                </c:pt>
                <c:pt idx="8720">
                  <c:v>67.371999999999986</c:v>
                </c:pt>
                <c:pt idx="8721">
                  <c:v>67.371999999999986</c:v>
                </c:pt>
                <c:pt idx="8722">
                  <c:v>67.371999999999986</c:v>
                </c:pt>
                <c:pt idx="8723">
                  <c:v>67.371999999999986</c:v>
                </c:pt>
                <c:pt idx="8724">
                  <c:v>67.412999999999997</c:v>
                </c:pt>
                <c:pt idx="8725">
                  <c:v>67.412999999999997</c:v>
                </c:pt>
                <c:pt idx="8726">
                  <c:v>67.412999999999997</c:v>
                </c:pt>
                <c:pt idx="8727">
                  <c:v>67.412999999999997</c:v>
                </c:pt>
                <c:pt idx="8728">
                  <c:v>67.412999999999997</c:v>
                </c:pt>
                <c:pt idx="8729">
                  <c:v>67.412999999999997</c:v>
                </c:pt>
                <c:pt idx="8730">
                  <c:v>67.412999999999997</c:v>
                </c:pt>
                <c:pt idx="8731">
                  <c:v>67.412999999999997</c:v>
                </c:pt>
                <c:pt idx="8732">
                  <c:v>67.412999999999997</c:v>
                </c:pt>
                <c:pt idx="8733">
                  <c:v>67.412999999999997</c:v>
                </c:pt>
                <c:pt idx="8734">
                  <c:v>67.412999999999997</c:v>
                </c:pt>
                <c:pt idx="8735">
                  <c:v>67.412999999999997</c:v>
                </c:pt>
                <c:pt idx="8736">
                  <c:v>67.456000000000003</c:v>
                </c:pt>
                <c:pt idx="8737">
                  <c:v>67.456000000000003</c:v>
                </c:pt>
                <c:pt idx="8738">
                  <c:v>67.456000000000003</c:v>
                </c:pt>
                <c:pt idx="8739">
                  <c:v>67.5</c:v>
                </c:pt>
                <c:pt idx="8740">
                  <c:v>67.5</c:v>
                </c:pt>
                <c:pt idx="8741">
                  <c:v>67.5</c:v>
                </c:pt>
                <c:pt idx="8742">
                  <c:v>67.543000000000006</c:v>
                </c:pt>
                <c:pt idx="8743">
                  <c:v>67.543000000000006</c:v>
                </c:pt>
                <c:pt idx="8744">
                  <c:v>67.543000000000006</c:v>
                </c:pt>
                <c:pt idx="8745">
                  <c:v>67.543000000000006</c:v>
                </c:pt>
                <c:pt idx="8746">
                  <c:v>67.5</c:v>
                </c:pt>
                <c:pt idx="8747">
                  <c:v>67.5</c:v>
                </c:pt>
                <c:pt idx="8748">
                  <c:v>67.5</c:v>
                </c:pt>
                <c:pt idx="8749">
                  <c:v>67.5</c:v>
                </c:pt>
                <c:pt idx="8750">
                  <c:v>67.5</c:v>
                </c:pt>
                <c:pt idx="8751">
                  <c:v>67.5</c:v>
                </c:pt>
                <c:pt idx="8752">
                  <c:v>67.456000000000003</c:v>
                </c:pt>
                <c:pt idx="8753">
                  <c:v>67.456000000000003</c:v>
                </c:pt>
                <c:pt idx="8754">
                  <c:v>67.456000000000003</c:v>
                </c:pt>
                <c:pt idx="8755">
                  <c:v>67.412999999999997</c:v>
                </c:pt>
                <c:pt idx="8756">
                  <c:v>67.412999999999997</c:v>
                </c:pt>
                <c:pt idx="8757">
                  <c:v>67.412999999999997</c:v>
                </c:pt>
                <c:pt idx="8758">
                  <c:v>67.412999999999997</c:v>
                </c:pt>
                <c:pt idx="8759">
                  <c:v>67.412999999999997</c:v>
                </c:pt>
                <c:pt idx="8760">
                  <c:v>67.456000000000003</c:v>
                </c:pt>
                <c:pt idx="8761">
                  <c:v>67.456000000000003</c:v>
                </c:pt>
                <c:pt idx="8762">
                  <c:v>67.456000000000003</c:v>
                </c:pt>
                <c:pt idx="8763">
                  <c:v>67.456000000000003</c:v>
                </c:pt>
                <c:pt idx="8764">
                  <c:v>67.456000000000003</c:v>
                </c:pt>
                <c:pt idx="8765">
                  <c:v>67.456000000000003</c:v>
                </c:pt>
                <c:pt idx="8766">
                  <c:v>67.456000000000003</c:v>
                </c:pt>
                <c:pt idx="8767">
                  <c:v>67.456000000000003</c:v>
                </c:pt>
                <c:pt idx="8768">
                  <c:v>67.456000000000003</c:v>
                </c:pt>
                <c:pt idx="8769">
                  <c:v>67.456000000000003</c:v>
                </c:pt>
                <c:pt idx="8770">
                  <c:v>67.5</c:v>
                </c:pt>
                <c:pt idx="8771">
                  <c:v>67.5</c:v>
                </c:pt>
                <c:pt idx="8772">
                  <c:v>67.5</c:v>
                </c:pt>
                <c:pt idx="8773">
                  <c:v>67.456000000000003</c:v>
                </c:pt>
                <c:pt idx="8774">
                  <c:v>67.5</c:v>
                </c:pt>
                <c:pt idx="8775">
                  <c:v>67.5</c:v>
                </c:pt>
                <c:pt idx="8776">
                  <c:v>67.5</c:v>
                </c:pt>
                <c:pt idx="8777">
                  <c:v>67.5</c:v>
                </c:pt>
                <c:pt idx="8778">
                  <c:v>67.5</c:v>
                </c:pt>
                <c:pt idx="8779">
                  <c:v>67.543000000000006</c:v>
                </c:pt>
                <c:pt idx="8780">
                  <c:v>67.543000000000006</c:v>
                </c:pt>
                <c:pt idx="8781">
                  <c:v>67.543000000000006</c:v>
                </c:pt>
                <c:pt idx="8782">
                  <c:v>67.585999999999999</c:v>
                </c:pt>
                <c:pt idx="8783">
                  <c:v>67.585999999999999</c:v>
                </c:pt>
                <c:pt idx="8784">
                  <c:v>67.585999999999999</c:v>
                </c:pt>
                <c:pt idx="8785">
                  <c:v>67.585999999999999</c:v>
                </c:pt>
                <c:pt idx="8786">
                  <c:v>67.626999999999981</c:v>
                </c:pt>
                <c:pt idx="8787">
                  <c:v>67.626999999999981</c:v>
                </c:pt>
                <c:pt idx="8788">
                  <c:v>67.626999999999981</c:v>
                </c:pt>
                <c:pt idx="8789">
                  <c:v>67.626999999999981</c:v>
                </c:pt>
                <c:pt idx="8790">
                  <c:v>67.626999999999981</c:v>
                </c:pt>
                <c:pt idx="8791">
                  <c:v>67.626999999999981</c:v>
                </c:pt>
                <c:pt idx="8792">
                  <c:v>67.626999999999981</c:v>
                </c:pt>
                <c:pt idx="8793">
                  <c:v>67.626999999999981</c:v>
                </c:pt>
                <c:pt idx="8794">
                  <c:v>67.626999999999981</c:v>
                </c:pt>
                <c:pt idx="8795">
                  <c:v>67.626999999999981</c:v>
                </c:pt>
                <c:pt idx="8796">
                  <c:v>67.585999999999999</c:v>
                </c:pt>
                <c:pt idx="8797">
                  <c:v>67.585999999999999</c:v>
                </c:pt>
                <c:pt idx="8798">
                  <c:v>67.585999999999999</c:v>
                </c:pt>
                <c:pt idx="8799">
                  <c:v>67.585999999999999</c:v>
                </c:pt>
                <c:pt idx="8800">
                  <c:v>67.543000000000006</c:v>
                </c:pt>
                <c:pt idx="8801">
                  <c:v>67.543000000000006</c:v>
                </c:pt>
                <c:pt idx="8802">
                  <c:v>67.543000000000006</c:v>
                </c:pt>
                <c:pt idx="8803">
                  <c:v>67.543000000000006</c:v>
                </c:pt>
                <c:pt idx="8804">
                  <c:v>67.543000000000006</c:v>
                </c:pt>
                <c:pt idx="8805">
                  <c:v>67.5</c:v>
                </c:pt>
                <c:pt idx="8806">
                  <c:v>67.5</c:v>
                </c:pt>
                <c:pt idx="8807">
                  <c:v>67.5</c:v>
                </c:pt>
                <c:pt idx="8808">
                  <c:v>67.456000000000003</c:v>
                </c:pt>
                <c:pt idx="8809">
                  <c:v>67.456000000000003</c:v>
                </c:pt>
                <c:pt idx="8810">
                  <c:v>67.456000000000003</c:v>
                </c:pt>
                <c:pt idx="8811">
                  <c:v>67.456000000000003</c:v>
                </c:pt>
                <c:pt idx="8812">
                  <c:v>67.5</c:v>
                </c:pt>
                <c:pt idx="8813">
                  <c:v>67.5</c:v>
                </c:pt>
                <c:pt idx="8814">
                  <c:v>67.456000000000003</c:v>
                </c:pt>
                <c:pt idx="8815">
                  <c:v>67.456000000000003</c:v>
                </c:pt>
                <c:pt idx="8816">
                  <c:v>67.456000000000003</c:v>
                </c:pt>
                <c:pt idx="8817">
                  <c:v>67.5</c:v>
                </c:pt>
                <c:pt idx="8818">
                  <c:v>67.5</c:v>
                </c:pt>
                <c:pt idx="8819">
                  <c:v>67.5</c:v>
                </c:pt>
                <c:pt idx="8820">
                  <c:v>67.543000000000006</c:v>
                </c:pt>
                <c:pt idx="8821">
                  <c:v>67.543000000000006</c:v>
                </c:pt>
                <c:pt idx="8822">
                  <c:v>67.543000000000006</c:v>
                </c:pt>
                <c:pt idx="8823">
                  <c:v>67.585999999999999</c:v>
                </c:pt>
                <c:pt idx="8824">
                  <c:v>67.585999999999999</c:v>
                </c:pt>
                <c:pt idx="8825">
                  <c:v>67.626999999999981</c:v>
                </c:pt>
                <c:pt idx="8826">
                  <c:v>67.626999999999981</c:v>
                </c:pt>
                <c:pt idx="8827">
                  <c:v>67.626999999999981</c:v>
                </c:pt>
                <c:pt idx="8828">
                  <c:v>67.626999999999981</c:v>
                </c:pt>
                <c:pt idx="8829">
                  <c:v>67.626999999999981</c:v>
                </c:pt>
                <c:pt idx="8830">
                  <c:v>67.626999999999981</c:v>
                </c:pt>
                <c:pt idx="8831">
                  <c:v>67.626999999999981</c:v>
                </c:pt>
                <c:pt idx="8832">
                  <c:v>67.626999999999981</c:v>
                </c:pt>
                <c:pt idx="8833">
                  <c:v>67.585999999999999</c:v>
                </c:pt>
                <c:pt idx="8834">
                  <c:v>67.585999999999999</c:v>
                </c:pt>
                <c:pt idx="8835">
                  <c:v>67.543000000000006</c:v>
                </c:pt>
                <c:pt idx="8836">
                  <c:v>67.543000000000006</c:v>
                </c:pt>
                <c:pt idx="8837">
                  <c:v>67.543000000000006</c:v>
                </c:pt>
                <c:pt idx="8838">
                  <c:v>67.5</c:v>
                </c:pt>
                <c:pt idx="8839">
                  <c:v>67.5</c:v>
                </c:pt>
                <c:pt idx="8840">
                  <c:v>67.5</c:v>
                </c:pt>
                <c:pt idx="8841">
                  <c:v>67.456000000000003</c:v>
                </c:pt>
                <c:pt idx="8842">
                  <c:v>67.456000000000003</c:v>
                </c:pt>
                <c:pt idx="8843">
                  <c:v>67.456000000000003</c:v>
                </c:pt>
                <c:pt idx="8844">
                  <c:v>67.456000000000003</c:v>
                </c:pt>
                <c:pt idx="8845">
                  <c:v>67.456000000000003</c:v>
                </c:pt>
                <c:pt idx="8846">
                  <c:v>67.456000000000003</c:v>
                </c:pt>
                <c:pt idx="8847">
                  <c:v>67.5</c:v>
                </c:pt>
                <c:pt idx="8848">
                  <c:v>67.5</c:v>
                </c:pt>
                <c:pt idx="8849">
                  <c:v>67.5</c:v>
                </c:pt>
                <c:pt idx="8850">
                  <c:v>67.543000000000006</c:v>
                </c:pt>
                <c:pt idx="8851">
                  <c:v>67.543000000000006</c:v>
                </c:pt>
                <c:pt idx="8852">
                  <c:v>67.543000000000006</c:v>
                </c:pt>
                <c:pt idx="8853">
                  <c:v>67.585999999999999</c:v>
                </c:pt>
                <c:pt idx="8854">
                  <c:v>67.585999999999999</c:v>
                </c:pt>
                <c:pt idx="8855">
                  <c:v>67.626999999999981</c:v>
                </c:pt>
                <c:pt idx="8856">
                  <c:v>67.626999999999981</c:v>
                </c:pt>
                <c:pt idx="8857">
                  <c:v>67.626999999999981</c:v>
                </c:pt>
                <c:pt idx="8858">
                  <c:v>67.626999999999981</c:v>
                </c:pt>
                <c:pt idx="8859">
                  <c:v>67.626999999999981</c:v>
                </c:pt>
                <c:pt idx="8860">
                  <c:v>67.626999999999981</c:v>
                </c:pt>
                <c:pt idx="8861">
                  <c:v>67.585999999999999</c:v>
                </c:pt>
                <c:pt idx="8862">
                  <c:v>67.585999999999999</c:v>
                </c:pt>
                <c:pt idx="8863">
                  <c:v>67.585999999999999</c:v>
                </c:pt>
                <c:pt idx="8864">
                  <c:v>67.585999999999999</c:v>
                </c:pt>
                <c:pt idx="8865">
                  <c:v>67.585999999999999</c:v>
                </c:pt>
                <c:pt idx="8866">
                  <c:v>67.585999999999999</c:v>
                </c:pt>
                <c:pt idx="8867">
                  <c:v>67.585999999999999</c:v>
                </c:pt>
                <c:pt idx="8868">
                  <c:v>67.585999999999999</c:v>
                </c:pt>
                <c:pt idx="8869">
                  <c:v>67.585999999999999</c:v>
                </c:pt>
                <c:pt idx="8870">
                  <c:v>67.585999999999999</c:v>
                </c:pt>
                <c:pt idx="8871">
                  <c:v>67.543000000000006</c:v>
                </c:pt>
                <c:pt idx="8872">
                  <c:v>67.543000000000006</c:v>
                </c:pt>
                <c:pt idx="8873">
                  <c:v>67.543000000000006</c:v>
                </c:pt>
                <c:pt idx="8874">
                  <c:v>67.543000000000006</c:v>
                </c:pt>
                <c:pt idx="8875">
                  <c:v>67.543000000000006</c:v>
                </c:pt>
                <c:pt idx="8876">
                  <c:v>67.543000000000006</c:v>
                </c:pt>
                <c:pt idx="8877">
                  <c:v>67.543000000000006</c:v>
                </c:pt>
                <c:pt idx="8878">
                  <c:v>67.585999999999999</c:v>
                </c:pt>
                <c:pt idx="8879">
                  <c:v>67.585999999999999</c:v>
                </c:pt>
                <c:pt idx="8880">
                  <c:v>67.585999999999999</c:v>
                </c:pt>
                <c:pt idx="8881">
                  <c:v>67.626999999999981</c:v>
                </c:pt>
                <c:pt idx="8882">
                  <c:v>67.626999999999981</c:v>
                </c:pt>
                <c:pt idx="8883">
                  <c:v>67.626999999999981</c:v>
                </c:pt>
                <c:pt idx="8884">
                  <c:v>67.626999999999981</c:v>
                </c:pt>
                <c:pt idx="8885">
                  <c:v>67.626999999999981</c:v>
                </c:pt>
                <c:pt idx="8886">
                  <c:v>67.626999999999981</c:v>
                </c:pt>
                <c:pt idx="8887">
                  <c:v>67.626999999999981</c:v>
                </c:pt>
                <c:pt idx="8888">
                  <c:v>67.670999999999978</c:v>
                </c:pt>
                <c:pt idx="8889">
                  <c:v>67.670999999999978</c:v>
                </c:pt>
                <c:pt idx="8890">
                  <c:v>67.670999999999978</c:v>
                </c:pt>
                <c:pt idx="8891">
                  <c:v>67.670999999999978</c:v>
                </c:pt>
                <c:pt idx="8892">
                  <c:v>67.670999999999978</c:v>
                </c:pt>
                <c:pt idx="8893">
                  <c:v>67.670999999999978</c:v>
                </c:pt>
                <c:pt idx="8894">
                  <c:v>67.670999999999978</c:v>
                </c:pt>
                <c:pt idx="8895">
                  <c:v>67.670999999999978</c:v>
                </c:pt>
                <c:pt idx="8896">
                  <c:v>67.670999999999978</c:v>
                </c:pt>
                <c:pt idx="8897">
                  <c:v>67.670999999999978</c:v>
                </c:pt>
                <c:pt idx="8898">
                  <c:v>67.670999999999978</c:v>
                </c:pt>
                <c:pt idx="8899">
                  <c:v>67.714000000000027</c:v>
                </c:pt>
                <c:pt idx="8900">
                  <c:v>67.714000000000027</c:v>
                </c:pt>
                <c:pt idx="8901">
                  <c:v>67.714000000000027</c:v>
                </c:pt>
                <c:pt idx="8902">
                  <c:v>67.714000000000027</c:v>
                </c:pt>
                <c:pt idx="8903">
                  <c:v>67.714000000000027</c:v>
                </c:pt>
                <c:pt idx="8904">
                  <c:v>67.714000000000027</c:v>
                </c:pt>
                <c:pt idx="8905">
                  <c:v>67.670999999999978</c:v>
                </c:pt>
                <c:pt idx="8906">
                  <c:v>67.670999999999978</c:v>
                </c:pt>
                <c:pt idx="8907">
                  <c:v>67.670999999999978</c:v>
                </c:pt>
                <c:pt idx="8908">
                  <c:v>67.670999999999978</c:v>
                </c:pt>
                <c:pt idx="8909">
                  <c:v>67.670999999999978</c:v>
                </c:pt>
                <c:pt idx="8910">
                  <c:v>67.670999999999978</c:v>
                </c:pt>
                <c:pt idx="8911">
                  <c:v>67.670999999999978</c:v>
                </c:pt>
                <c:pt idx="8912">
                  <c:v>67.670999999999978</c:v>
                </c:pt>
                <c:pt idx="8913">
                  <c:v>67.670999999999978</c:v>
                </c:pt>
                <c:pt idx="8914">
                  <c:v>67.714000000000027</c:v>
                </c:pt>
                <c:pt idx="8915">
                  <c:v>67.714000000000027</c:v>
                </c:pt>
                <c:pt idx="8916">
                  <c:v>67.714000000000027</c:v>
                </c:pt>
                <c:pt idx="8917">
                  <c:v>67.714000000000027</c:v>
                </c:pt>
                <c:pt idx="8918">
                  <c:v>67.714000000000027</c:v>
                </c:pt>
                <c:pt idx="8919">
                  <c:v>67.714000000000027</c:v>
                </c:pt>
                <c:pt idx="8920">
                  <c:v>67.714000000000027</c:v>
                </c:pt>
                <c:pt idx="8921">
                  <c:v>67.714000000000027</c:v>
                </c:pt>
                <c:pt idx="8922">
                  <c:v>67.714000000000027</c:v>
                </c:pt>
                <c:pt idx="8923">
                  <c:v>67.670999999999978</c:v>
                </c:pt>
                <c:pt idx="8924">
                  <c:v>67.714000000000027</c:v>
                </c:pt>
                <c:pt idx="8925">
                  <c:v>67.714000000000027</c:v>
                </c:pt>
                <c:pt idx="8926">
                  <c:v>67.714000000000027</c:v>
                </c:pt>
                <c:pt idx="8927">
                  <c:v>67.670999999999978</c:v>
                </c:pt>
                <c:pt idx="8928">
                  <c:v>67.670999999999978</c:v>
                </c:pt>
                <c:pt idx="8929">
                  <c:v>67.670999999999978</c:v>
                </c:pt>
                <c:pt idx="8930">
                  <c:v>67.626999999999981</c:v>
                </c:pt>
                <c:pt idx="8931">
                  <c:v>67.626999999999981</c:v>
                </c:pt>
                <c:pt idx="8932">
                  <c:v>67.626999999999981</c:v>
                </c:pt>
                <c:pt idx="8933">
                  <c:v>67.626999999999981</c:v>
                </c:pt>
                <c:pt idx="8934">
                  <c:v>67.626999999999981</c:v>
                </c:pt>
                <c:pt idx="8935">
                  <c:v>67.626999999999981</c:v>
                </c:pt>
                <c:pt idx="8936">
                  <c:v>67.626999999999981</c:v>
                </c:pt>
                <c:pt idx="8937">
                  <c:v>67.626999999999981</c:v>
                </c:pt>
                <c:pt idx="8938">
                  <c:v>67.626999999999981</c:v>
                </c:pt>
                <c:pt idx="8939">
                  <c:v>67.626999999999981</c:v>
                </c:pt>
                <c:pt idx="8940">
                  <c:v>67.670999999999978</c:v>
                </c:pt>
                <c:pt idx="8941">
                  <c:v>67.670999999999978</c:v>
                </c:pt>
                <c:pt idx="8942">
                  <c:v>67.670999999999978</c:v>
                </c:pt>
                <c:pt idx="8943">
                  <c:v>67.670999999999978</c:v>
                </c:pt>
                <c:pt idx="8944">
                  <c:v>67.670999999999978</c:v>
                </c:pt>
                <c:pt idx="8945">
                  <c:v>67.670999999999978</c:v>
                </c:pt>
                <c:pt idx="8946">
                  <c:v>67.670999999999978</c:v>
                </c:pt>
                <c:pt idx="8947">
                  <c:v>67.670999999999978</c:v>
                </c:pt>
                <c:pt idx="8948">
                  <c:v>67.714000000000027</c:v>
                </c:pt>
                <c:pt idx="8949">
                  <c:v>67.714000000000027</c:v>
                </c:pt>
                <c:pt idx="8950">
                  <c:v>67.670999999999978</c:v>
                </c:pt>
                <c:pt idx="8951">
                  <c:v>67.670999999999978</c:v>
                </c:pt>
                <c:pt idx="8952">
                  <c:v>67.670999999999978</c:v>
                </c:pt>
                <c:pt idx="8953">
                  <c:v>67.670999999999978</c:v>
                </c:pt>
                <c:pt idx="8954">
                  <c:v>67.626999999999981</c:v>
                </c:pt>
                <c:pt idx="8955">
                  <c:v>67.626999999999981</c:v>
                </c:pt>
                <c:pt idx="8956">
                  <c:v>67.626999999999981</c:v>
                </c:pt>
                <c:pt idx="8957">
                  <c:v>67.626999999999981</c:v>
                </c:pt>
                <c:pt idx="8958">
                  <c:v>67.626999999999981</c:v>
                </c:pt>
                <c:pt idx="8959">
                  <c:v>67.626999999999981</c:v>
                </c:pt>
                <c:pt idx="8960">
                  <c:v>67.585999999999999</c:v>
                </c:pt>
                <c:pt idx="8961">
                  <c:v>67.585999999999999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</c:v>
                </c:pt>
                <c:pt idx="8966">
                  <c:v>67.5</c:v>
                </c:pt>
                <c:pt idx="8967">
                  <c:v>67.5</c:v>
                </c:pt>
                <c:pt idx="8968">
                  <c:v>67.5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67.543000000000006</c:v>
                </c:pt>
                <c:pt idx="8973">
                  <c:v>67.543000000000006</c:v>
                </c:pt>
                <c:pt idx="8974">
                  <c:v>67.5</c:v>
                </c:pt>
                <c:pt idx="8975">
                  <c:v>67.5</c:v>
                </c:pt>
                <c:pt idx="8976">
                  <c:v>67.5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67.456000000000003</c:v>
                </c:pt>
                <c:pt idx="8981">
                  <c:v>67.456000000000003</c:v>
                </c:pt>
                <c:pt idx="8982">
                  <c:v>67.456000000000003</c:v>
                </c:pt>
                <c:pt idx="8983">
                  <c:v>67.456000000000003</c:v>
                </c:pt>
                <c:pt idx="8984">
                  <c:v>67.456000000000003</c:v>
                </c:pt>
                <c:pt idx="8985">
                  <c:v>67.456000000000003</c:v>
                </c:pt>
                <c:pt idx="8986">
                  <c:v>67.456000000000003</c:v>
                </c:pt>
                <c:pt idx="8987">
                  <c:v>67.456000000000003</c:v>
                </c:pt>
                <c:pt idx="8988">
                  <c:v>67.456000000000003</c:v>
                </c:pt>
                <c:pt idx="8989">
                  <c:v>67.456000000000003</c:v>
                </c:pt>
                <c:pt idx="8990">
                  <c:v>67.456000000000003</c:v>
                </c:pt>
                <c:pt idx="8991">
                  <c:v>67.456000000000003</c:v>
                </c:pt>
                <c:pt idx="8992">
                  <c:v>67.456000000000003</c:v>
                </c:pt>
                <c:pt idx="8993">
                  <c:v>67.456000000000003</c:v>
                </c:pt>
                <c:pt idx="8994">
                  <c:v>67.456000000000003</c:v>
                </c:pt>
                <c:pt idx="8995">
                  <c:v>67.456000000000003</c:v>
                </c:pt>
                <c:pt idx="8996">
                  <c:v>67.456000000000003</c:v>
                </c:pt>
                <c:pt idx="8997">
                  <c:v>67.456000000000003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67.456000000000003</c:v>
                </c:pt>
                <c:pt idx="9003">
                  <c:v>67.456000000000003</c:v>
                </c:pt>
                <c:pt idx="9004">
                  <c:v>67.456000000000003</c:v>
                </c:pt>
                <c:pt idx="9005">
                  <c:v>67.456000000000003</c:v>
                </c:pt>
                <c:pt idx="9006">
                  <c:v>67.456000000000003</c:v>
                </c:pt>
                <c:pt idx="9007">
                  <c:v>67.456000000000003</c:v>
                </c:pt>
                <c:pt idx="9008">
                  <c:v>67.456000000000003</c:v>
                </c:pt>
                <c:pt idx="9009">
                  <c:v>67.456000000000003</c:v>
                </c:pt>
                <c:pt idx="9010">
                  <c:v>67.456000000000003</c:v>
                </c:pt>
                <c:pt idx="9011">
                  <c:v>67.412999999999997</c:v>
                </c:pt>
                <c:pt idx="9012">
                  <c:v>67.412999999999997</c:v>
                </c:pt>
                <c:pt idx="9013">
                  <c:v>67.412999999999997</c:v>
                </c:pt>
                <c:pt idx="9014">
                  <c:v>67.412999999999997</c:v>
                </c:pt>
                <c:pt idx="9015">
                  <c:v>67.412999999999997</c:v>
                </c:pt>
                <c:pt idx="9016">
                  <c:v>67.412999999999997</c:v>
                </c:pt>
                <c:pt idx="9017">
                  <c:v>67.412999999999997</c:v>
                </c:pt>
                <c:pt idx="9018">
                  <c:v>67.412999999999997</c:v>
                </c:pt>
                <c:pt idx="9019">
                  <c:v>67.456000000000003</c:v>
                </c:pt>
                <c:pt idx="9020">
                  <c:v>67.456000000000003</c:v>
                </c:pt>
                <c:pt idx="9021">
                  <c:v>67.456000000000003</c:v>
                </c:pt>
                <c:pt idx="9022">
                  <c:v>67.456000000000003</c:v>
                </c:pt>
                <c:pt idx="9023">
                  <c:v>67.456000000000003</c:v>
                </c:pt>
                <c:pt idx="9024">
                  <c:v>67.456000000000003</c:v>
                </c:pt>
                <c:pt idx="9025">
                  <c:v>67.456000000000003</c:v>
                </c:pt>
                <c:pt idx="9026">
                  <c:v>67.456000000000003</c:v>
                </c:pt>
                <c:pt idx="9027">
                  <c:v>67.456000000000003</c:v>
                </c:pt>
                <c:pt idx="9028">
                  <c:v>67.456000000000003</c:v>
                </c:pt>
                <c:pt idx="9029">
                  <c:v>67.456000000000003</c:v>
                </c:pt>
                <c:pt idx="9030">
                  <c:v>67.456000000000003</c:v>
                </c:pt>
                <c:pt idx="9031">
                  <c:v>67.456000000000003</c:v>
                </c:pt>
                <c:pt idx="9032">
                  <c:v>67.456000000000003</c:v>
                </c:pt>
                <c:pt idx="9033">
                  <c:v>67.456000000000003</c:v>
                </c:pt>
                <c:pt idx="9034">
                  <c:v>67.456000000000003</c:v>
                </c:pt>
                <c:pt idx="9035">
                  <c:v>67.456000000000003</c:v>
                </c:pt>
                <c:pt idx="9036">
                  <c:v>67.456000000000003</c:v>
                </c:pt>
                <c:pt idx="9037">
                  <c:v>67.456000000000003</c:v>
                </c:pt>
                <c:pt idx="9038">
                  <c:v>67.456000000000003</c:v>
                </c:pt>
                <c:pt idx="9039">
                  <c:v>67.456000000000003</c:v>
                </c:pt>
                <c:pt idx="9040">
                  <c:v>67.456000000000003</c:v>
                </c:pt>
                <c:pt idx="9041">
                  <c:v>67.456000000000003</c:v>
                </c:pt>
                <c:pt idx="9042">
                  <c:v>67.456000000000003</c:v>
                </c:pt>
                <c:pt idx="9043">
                  <c:v>67.456000000000003</c:v>
                </c:pt>
                <c:pt idx="9044">
                  <c:v>67.456000000000003</c:v>
                </c:pt>
                <c:pt idx="9045">
                  <c:v>67.456000000000003</c:v>
                </c:pt>
                <c:pt idx="9046">
                  <c:v>67.456000000000003</c:v>
                </c:pt>
                <c:pt idx="9047">
                  <c:v>67.456000000000003</c:v>
                </c:pt>
                <c:pt idx="9048">
                  <c:v>67.456000000000003</c:v>
                </c:pt>
                <c:pt idx="9049">
                  <c:v>67.456000000000003</c:v>
                </c:pt>
                <c:pt idx="9050">
                  <c:v>67.456000000000003</c:v>
                </c:pt>
                <c:pt idx="9051">
                  <c:v>67.456000000000003</c:v>
                </c:pt>
                <c:pt idx="9052">
                  <c:v>67.412999999999997</c:v>
                </c:pt>
                <c:pt idx="9053">
                  <c:v>67.412999999999997</c:v>
                </c:pt>
                <c:pt idx="9054">
                  <c:v>67.412999999999997</c:v>
                </c:pt>
                <c:pt idx="9055">
                  <c:v>67.412999999999997</c:v>
                </c:pt>
                <c:pt idx="9056">
                  <c:v>67.412999999999997</c:v>
                </c:pt>
                <c:pt idx="9057">
                  <c:v>67.412999999999997</c:v>
                </c:pt>
                <c:pt idx="9058">
                  <c:v>67.412999999999997</c:v>
                </c:pt>
                <c:pt idx="9059">
                  <c:v>67.412999999999997</c:v>
                </c:pt>
                <c:pt idx="9060">
                  <c:v>67.412999999999997</c:v>
                </c:pt>
                <c:pt idx="9061">
                  <c:v>67.412999999999997</c:v>
                </c:pt>
                <c:pt idx="9062">
                  <c:v>67.412999999999997</c:v>
                </c:pt>
                <c:pt idx="9063">
                  <c:v>67.412999999999997</c:v>
                </c:pt>
                <c:pt idx="9064">
                  <c:v>67.412999999999997</c:v>
                </c:pt>
                <c:pt idx="9065">
                  <c:v>67.412999999999997</c:v>
                </c:pt>
                <c:pt idx="9066">
                  <c:v>67.412999999999997</c:v>
                </c:pt>
                <c:pt idx="9067">
                  <c:v>67.412999999999997</c:v>
                </c:pt>
                <c:pt idx="9068">
                  <c:v>67.412999999999997</c:v>
                </c:pt>
                <c:pt idx="9069">
                  <c:v>67.412999999999997</c:v>
                </c:pt>
                <c:pt idx="9070">
                  <c:v>67.456000000000003</c:v>
                </c:pt>
                <c:pt idx="9071">
                  <c:v>67.412999999999997</c:v>
                </c:pt>
                <c:pt idx="9072">
                  <c:v>67.412999999999997</c:v>
                </c:pt>
                <c:pt idx="9073">
                  <c:v>67.412999999999997</c:v>
                </c:pt>
                <c:pt idx="9074">
                  <c:v>67.412999999999997</c:v>
                </c:pt>
                <c:pt idx="9075">
                  <c:v>67.412999999999997</c:v>
                </c:pt>
                <c:pt idx="9076">
                  <c:v>67.412999999999997</c:v>
                </c:pt>
                <c:pt idx="9077">
                  <c:v>67.412999999999997</c:v>
                </c:pt>
                <c:pt idx="9078">
                  <c:v>67.412999999999997</c:v>
                </c:pt>
                <c:pt idx="9079">
                  <c:v>67.412999999999997</c:v>
                </c:pt>
                <c:pt idx="9080">
                  <c:v>67.412999999999997</c:v>
                </c:pt>
                <c:pt idx="9081">
                  <c:v>67.371999999999986</c:v>
                </c:pt>
                <c:pt idx="9082">
                  <c:v>67.371999999999986</c:v>
                </c:pt>
                <c:pt idx="9083">
                  <c:v>67.371999999999986</c:v>
                </c:pt>
                <c:pt idx="9084">
                  <c:v>67.371999999999986</c:v>
                </c:pt>
                <c:pt idx="9085">
                  <c:v>67.371999999999986</c:v>
                </c:pt>
                <c:pt idx="9086">
                  <c:v>67.371999999999986</c:v>
                </c:pt>
                <c:pt idx="9087">
                  <c:v>67.371999999999986</c:v>
                </c:pt>
                <c:pt idx="9088">
                  <c:v>67.371999999999986</c:v>
                </c:pt>
                <c:pt idx="9089">
                  <c:v>67.371999999999986</c:v>
                </c:pt>
                <c:pt idx="9090">
                  <c:v>67.371999999999986</c:v>
                </c:pt>
                <c:pt idx="9091">
                  <c:v>67.371999999999986</c:v>
                </c:pt>
                <c:pt idx="9092">
                  <c:v>67.371999999999986</c:v>
                </c:pt>
                <c:pt idx="9093">
                  <c:v>67.371999999999986</c:v>
                </c:pt>
                <c:pt idx="9094">
                  <c:v>67.371999999999986</c:v>
                </c:pt>
                <c:pt idx="9095">
                  <c:v>67.371999999999986</c:v>
                </c:pt>
                <c:pt idx="9096">
                  <c:v>67.371999999999986</c:v>
                </c:pt>
                <c:pt idx="9097">
                  <c:v>67.371999999999986</c:v>
                </c:pt>
                <c:pt idx="9098">
                  <c:v>67.371999999999986</c:v>
                </c:pt>
                <c:pt idx="9099">
                  <c:v>67.371999999999986</c:v>
                </c:pt>
                <c:pt idx="9100">
                  <c:v>67.371999999999986</c:v>
                </c:pt>
                <c:pt idx="9101">
                  <c:v>67.371999999999986</c:v>
                </c:pt>
                <c:pt idx="9102">
                  <c:v>67.371999999999986</c:v>
                </c:pt>
                <c:pt idx="9103">
                  <c:v>67.371999999999986</c:v>
                </c:pt>
                <c:pt idx="9104">
                  <c:v>67.371999999999986</c:v>
                </c:pt>
                <c:pt idx="9105">
                  <c:v>67.371999999999986</c:v>
                </c:pt>
                <c:pt idx="9106">
                  <c:v>67.371999999999986</c:v>
                </c:pt>
                <c:pt idx="9107">
                  <c:v>67.371999999999986</c:v>
                </c:pt>
                <c:pt idx="9108">
                  <c:v>67.328999999999979</c:v>
                </c:pt>
                <c:pt idx="9109">
                  <c:v>67.328999999999979</c:v>
                </c:pt>
                <c:pt idx="9110">
                  <c:v>67.328999999999979</c:v>
                </c:pt>
                <c:pt idx="9111">
                  <c:v>67.328999999999979</c:v>
                </c:pt>
                <c:pt idx="9112">
                  <c:v>67.328999999999979</c:v>
                </c:pt>
                <c:pt idx="9113">
                  <c:v>67.328999999999979</c:v>
                </c:pt>
                <c:pt idx="9114">
                  <c:v>67.371999999999986</c:v>
                </c:pt>
                <c:pt idx="9115">
                  <c:v>67.371999999999986</c:v>
                </c:pt>
                <c:pt idx="9116">
                  <c:v>67.371999999999986</c:v>
                </c:pt>
                <c:pt idx="9117">
                  <c:v>67.371999999999986</c:v>
                </c:pt>
                <c:pt idx="9118">
                  <c:v>67.371999999999986</c:v>
                </c:pt>
                <c:pt idx="9119">
                  <c:v>67.371999999999986</c:v>
                </c:pt>
                <c:pt idx="9120">
                  <c:v>67.371999999999986</c:v>
                </c:pt>
                <c:pt idx="9121">
                  <c:v>67.371999999999986</c:v>
                </c:pt>
                <c:pt idx="9122">
                  <c:v>67.371999999999986</c:v>
                </c:pt>
                <c:pt idx="9123">
                  <c:v>67.371999999999986</c:v>
                </c:pt>
                <c:pt idx="9124">
                  <c:v>67.371999999999986</c:v>
                </c:pt>
                <c:pt idx="9125">
                  <c:v>67.371999999999986</c:v>
                </c:pt>
                <c:pt idx="9126">
                  <c:v>67.371999999999986</c:v>
                </c:pt>
                <c:pt idx="9127">
                  <c:v>67.371999999999986</c:v>
                </c:pt>
                <c:pt idx="9128">
                  <c:v>67.371999999999986</c:v>
                </c:pt>
                <c:pt idx="9129">
                  <c:v>67.371999999999986</c:v>
                </c:pt>
                <c:pt idx="9130">
                  <c:v>67.412999999999997</c:v>
                </c:pt>
                <c:pt idx="9131">
                  <c:v>67.412999999999997</c:v>
                </c:pt>
                <c:pt idx="9132">
                  <c:v>67.412999999999997</c:v>
                </c:pt>
                <c:pt idx="9133">
                  <c:v>67.371999999999986</c:v>
                </c:pt>
                <c:pt idx="9134">
                  <c:v>67.371999999999986</c:v>
                </c:pt>
                <c:pt idx="9135">
                  <c:v>67.371999999999986</c:v>
                </c:pt>
                <c:pt idx="9136">
                  <c:v>67.371999999999986</c:v>
                </c:pt>
                <c:pt idx="9137">
                  <c:v>67.371999999999986</c:v>
                </c:pt>
                <c:pt idx="9138">
                  <c:v>67.371999999999986</c:v>
                </c:pt>
                <c:pt idx="9139">
                  <c:v>67.371999999999986</c:v>
                </c:pt>
                <c:pt idx="9140">
                  <c:v>67.371999999999986</c:v>
                </c:pt>
                <c:pt idx="9141">
                  <c:v>67.371999999999986</c:v>
                </c:pt>
                <c:pt idx="9142">
                  <c:v>67.328999999999979</c:v>
                </c:pt>
                <c:pt idx="9143">
                  <c:v>67.328999999999979</c:v>
                </c:pt>
                <c:pt idx="9144">
                  <c:v>67.284999999999997</c:v>
                </c:pt>
                <c:pt idx="9145">
                  <c:v>67.284999999999997</c:v>
                </c:pt>
                <c:pt idx="9146">
                  <c:v>67.284999999999997</c:v>
                </c:pt>
                <c:pt idx="9147">
                  <c:v>67.284999999999997</c:v>
                </c:pt>
                <c:pt idx="9148">
                  <c:v>67.284999999999997</c:v>
                </c:pt>
                <c:pt idx="9149">
                  <c:v>67.284999999999997</c:v>
                </c:pt>
                <c:pt idx="9150">
                  <c:v>67.284999999999997</c:v>
                </c:pt>
                <c:pt idx="9151">
                  <c:v>67.284999999999997</c:v>
                </c:pt>
                <c:pt idx="9152">
                  <c:v>67.328999999999979</c:v>
                </c:pt>
                <c:pt idx="9153">
                  <c:v>67.328999999999979</c:v>
                </c:pt>
                <c:pt idx="9154">
                  <c:v>67.328999999999979</c:v>
                </c:pt>
                <c:pt idx="9155">
                  <c:v>67.371999999999986</c:v>
                </c:pt>
                <c:pt idx="9156">
                  <c:v>67.371999999999986</c:v>
                </c:pt>
                <c:pt idx="9157">
                  <c:v>67.371999999999986</c:v>
                </c:pt>
                <c:pt idx="9158">
                  <c:v>67.371999999999986</c:v>
                </c:pt>
                <c:pt idx="9159">
                  <c:v>67.371999999999986</c:v>
                </c:pt>
                <c:pt idx="9160">
                  <c:v>67.371999999999986</c:v>
                </c:pt>
                <c:pt idx="9161">
                  <c:v>67.371999999999986</c:v>
                </c:pt>
                <c:pt idx="9162">
                  <c:v>67.371999999999986</c:v>
                </c:pt>
                <c:pt idx="9163">
                  <c:v>67.371999999999986</c:v>
                </c:pt>
                <c:pt idx="9164">
                  <c:v>67.371999999999986</c:v>
                </c:pt>
                <c:pt idx="9165">
                  <c:v>67.371999999999986</c:v>
                </c:pt>
                <c:pt idx="9166">
                  <c:v>67.371999999999986</c:v>
                </c:pt>
                <c:pt idx="9167">
                  <c:v>67.371999999999986</c:v>
                </c:pt>
                <c:pt idx="9168">
                  <c:v>67.371999999999986</c:v>
                </c:pt>
                <c:pt idx="9169">
                  <c:v>67.371999999999986</c:v>
                </c:pt>
                <c:pt idx="9170">
                  <c:v>67.371999999999986</c:v>
                </c:pt>
                <c:pt idx="9171">
                  <c:v>67.412999999999997</c:v>
                </c:pt>
                <c:pt idx="9172">
                  <c:v>67.412999999999997</c:v>
                </c:pt>
                <c:pt idx="9173">
                  <c:v>67.412999999999997</c:v>
                </c:pt>
                <c:pt idx="9174">
                  <c:v>67.412999999999997</c:v>
                </c:pt>
                <c:pt idx="9175">
                  <c:v>67.456000000000003</c:v>
                </c:pt>
                <c:pt idx="9176">
                  <c:v>67.456000000000003</c:v>
                </c:pt>
                <c:pt idx="9177">
                  <c:v>67.456000000000003</c:v>
                </c:pt>
                <c:pt idx="9178">
                  <c:v>67.5</c:v>
                </c:pt>
                <c:pt idx="9179">
                  <c:v>67.5</c:v>
                </c:pt>
                <c:pt idx="9180">
                  <c:v>67.543000000000006</c:v>
                </c:pt>
                <c:pt idx="9181">
                  <c:v>67.543000000000006</c:v>
                </c:pt>
                <c:pt idx="9182">
                  <c:v>67.543000000000006</c:v>
                </c:pt>
                <c:pt idx="9183">
                  <c:v>67.543000000000006</c:v>
                </c:pt>
                <c:pt idx="9184">
                  <c:v>67.543000000000006</c:v>
                </c:pt>
                <c:pt idx="9185">
                  <c:v>67.585999999999999</c:v>
                </c:pt>
                <c:pt idx="9186">
                  <c:v>67.585999999999999</c:v>
                </c:pt>
                <c:pt idx="9187">
                  <c:v>67.626999999999981</c:v>
                </c:pt>
                <c:pt idx="9188">
                  <c:v>67.626999999999981</c:v>
                </c:pt>
                <c:pt idx="9189">
                  <c:v>67.670999999999978</c:v>
                </c:pt>
                <c:pt idx="9190">
                  <c:v>67.714000000000027</c:v>
                </c:pt>
                <c:pt idx="9191">
                  <c:v>67.714000000000027</c:v>
                </c:pt>
                <c:pt idx="9192">
                  <c:v>67.714000000000027</c:v>
                </c:pt>
                <c:pt idx="9193">
                  <c:v>67.714000000000027</c:v>
                </c:pt>
                <c:pt idx="9194">
                  <c:v>67.757000000000005</c:v>
                </c:pt>
                <c:pt idx="9195">
                  <c:v>67.757000000000005</c:v>
                </c:pt>
                <c:pt idx="9196">
                  <c:v>67.757000000000005</c:v>
                </c:pt>
                <c:pt idx="9197">
                  <c:v>67.757000000000005</c:v>
                </c:pt>
                <c:pt idx="9198">
                  <c:v>67.757000000000005</c:v>
                </c:pt>
                <c:pt idx="9199">
                  <c:v>67.757000000000005</c:v>
                </c:pt>
                <c:pt idx="9200">
                  <c:v>67.757000000000005</c:v>
                </c:pt>
                <c:pt idx="9201">
                  <c:v>67.714000000000027</c:v>
                </c:pt>
                <c:pt idx="9202">
                  <c:v>67.714000000000027</c:v>
                </c:pt>
                <c:pt idx="9203">
                  <c:v>67.714000000000027</c:v>
                </c:pt>
                <c:pt idx="9204">
                  <c:v>67.714000000000027</c:v>
                </c:pt>
                <c:pt idx="9205">
                  <c:v>67.714000000000027</c:v>
                </c:pt>
                <c:pt idx="9206">
                  <c:v>67.714000000000027</c:v>
                </c:pt>
                <c:pt idx="9207">
                  <c:v>67.714000000000027</c:v>
                </c:pt>
                <c:pt idx="9208">
                  <c:v>67.714000000000027</c:v>
                </c:pt>
                <c:pt idx="9209">
                  <c:v>67.714000000000027</c:v>
                </c:pt>
                <c:pt idx="9210">
                  <c:v>67.714000000000027</c:v>
                </c:pt>
                <c:pt idx="9211">
                  <c:v>67.714000000000027</c:v>
                </c:pt>
                <c:pt idx="9212">
                  <c:v>67.757000000000005</c:v>
                </c:pt>
                <c:pt idx="9213">
                  <c:v>67.757000000000005</c:v>
                </c:pt>
                <c:pt idx="9214">
                  <c:v>67.757000000000005</c:v>
                </c:pt>
                <c:pt idx="9215">
                  <c:v>67.757000000000005</c:v>
                </c:pt>
                <c:pt idx="9216">
                  <c:v>67.757000000000005</c:v>
                </c:pt>
                <c:pt idx="9217">
                  <c:v>67.757000000000005</c:v>
                </c:pt>
                <c:pt idx="9218">
                  <c:v>67.757000000000005</c:v>
                </c:pt>
                <c:pt idx="9219">
                  <c:v>67.757000000000005</c:v>
                </c:pt>
                <c:pt idx="9220">
                  <c:v>67.757000000000005</c:v>
                </c:pt>
                <c:pt idx="9221">
                  <c:v>67.798000000000002</c:v>
                </c:pt>
                <c:pt idx="9222">
                  <c:v>67.798000000000002</c:v>
                </c:pt>
                <c:pt idx="9223">
                  <c:v>67.798000000000002</c:v>
                </c:pt>
                <c:pt idx="9224">
                  <c:v>67.798000000000002</c:v>
                </c:pt>
                <c:pt idx="9225">
                  <c:v>67.798000000000002</c:v>
                </c:pt>
                <c:pt idx="9226">
                  <c:v>67.798000000000002</c:v>
                </c:pt>
                <c:pt idx="9227">
                  <c:v>67.798000000000002</c:v>
                </c:pt>
                <c:pt idx="9228">
                  <c:v>67.798000000000002</c:v>
                </c:pt>
                <c:pt idx="9229">
                  <c:v>67.798000000000002</c:v>
                </c:pt>
                <c:pt idx="9230">
                  <c:v>67.798000000000002</c:v>
                </c:pt>
                <c:pt idx="9231">
                  <c:v>67.798000000000002</c:v>
                </c:pt>
                <c:pt idx="9232">
                  <c:v>67.757000000000005</c:v>
                </c:pt>
                <c:pt idx="9233">
                  <c:v>67.757000000000005</c:v>
                </c:pt>
                <c:pt idx="9234">
                  <c:v>67.757000000000005</c:v>
                </c:pt>
                <c:pt idx="9235">
                  <c:v>67.757000000000005</c:v>
                </c:pt>
                <c:pt idx="9236">
                  <c:v>67.757000000000005</c:v>
                </c:pt>
                <c:pt idx="9237">
                  <c:v>67.714000000000027</c:v>
                </c:pt>
                <c:pt idx="9238">
                  <c:v>67.714000000000027</c:v>
                </c:pt>
                <c:pt idx="9239">
                  <c:v>67.714000000000027</c:v>
                </c:pt>
                <c:pt idx="9240">
                  <c:v>67.714000000000027</c:v>
                </c:pt>
                <c:pt idx="9241">
                  <c:v>67.714000000000027</c:v>
                </c:pt>
                <c:pt idx="9242">
                  <c:v>67.714000000000027</c:v>
                </c:pt>
                <c:pt idx="9243">
                  <c:v>67.714000000000027</c:v>
                </c:pt>
                <c:pt idx="9244">
                  <c:v>67.714000000000027</c:v>
                </c:pt>
                <c:pt idx="9245">
                  <c:v>67.714000000000027</c:v>
                </c:pt>
                <c:pt idx="9246">
                  <c:v>67.714000000000027</c:v>
                </c:pt>
                <c:pt idx="9247">
                  <c:v>67.757000000000005</c:v>
                </c:pt>
                <c:pt idx="9248">
                  <c:v>67.757000000000005</c:v>
                </c:pt>
                <c:pt idx="9249">
                  <c:v>67.757000000000005</c:v>
                </c:pt>
                <c:pt idx="9250">
                  <c:v>67.757000000000005</c:v>
                </c:pt>
                <c:pt idx="9251">
                  <c:v>67.757000000000005</c:v>
                </c:pt>
                <c:pt idx="9252">
                  <c:v>67.757000000000005</c:v>
                </c:pt>
                <c:pt idx="9253">
                  <c:v>67.757000000000005</c:v>
                </c:pt>
                <c:pt idx="9254">
                  <c:v>67.757000000000005</c:v>
                </c:pt>
                <c:pt idx="9255">
                  <c:v>67.757000000000005</c:v>
                </c:pt>
                <c:pt idx="9256">
                  <c:v>67.757000000000005</c:v>
                </c:pt>
                <c:pt idx="9257">
                  <c:v>67.757000000000005</c:v>
                </c:pt>
                <c:pt idx="9258">
                  <c:v>67.757000000000005</c:v>
                </c:pt>
                <c:pt idx="9259">
                  <c:v>67.757000000000005</c:v>
                </c:pt>
                <c:pt idx="9260">
                  <c:v>67.757000000000005</c:v>
                </c:pt>
                <c:pt idx="9261">
                  <c:v>67.757000000000005</c:v>
                </c:pt>
                <c:pt idx="9262">
                  <c:v>67.757000000000005</c:v>
                </c:pt>
                <c:pt idx="9263">
                  <c:v>67.757000000000005</c:v>
                </c:pt>
                <c:pt idx="9264">
                  <c:v>67.757000000000005</c:v>
                </c:pt>
                <c:pt idx="9265">
                  <c:v>67.757000000000005</c:v>
                </c:pt>
                <c:pt idx="9266">
                  <c:v>67.757000000000005</c:v>
                </c:pt>
                <c:pt idx="9267">
                  <c:v>67.757000000000005</c:v>
                </c:pt>
                <c:pt idx="9268">
                  <c:v>67.757000000000005</c:v>
                </c:pt>
                <c:pt idx="9269">
                  <c:v>67.757000000000005</c:v>
                </c:pt>
                <c:pt idx="9270">
                  <c:v>67.757000000000005</c:v>
                </c:pt>
                <c:pt idx="9271">
                  <c:v>67.757000000000005</c:v>
                </c:pt>
                <c:pt idx="9272">
                  <c:v>67.757000000000005</c:v>
                </c:pt>
                <c:pt idx="9273">
                  <c:v>67.757000000000005</c:v>
                </c:pt>
                <c:pt idx="9274">
                  <c:v>67.757000000000005</c:v>
                </c:pt>
                <c:pt idx="9275">
                  <c:v>67.757000000000005</c:v>
                </c:pt>
                <c:pt idx="9276">
                  <c:v>67.757000000000005</c:v>
                </c:pt>
                <c:pt idx="9277">
                  <c:v>67.757000000000005</c:v>
                </c:pt>
                <c:pt idx="9278">
                  <c:v>67.757000000000005</c:v>
                </c:pt>
                <c:pt idx="9279">
                  <c:v>67.757000000000005</c:v>
                </c:pt>
                <c:pt idx="9280">
                  <c:v>67.757000000000005</c:v>
                </c:pt>
                <c:pt idx="9281">
                  <c:v>67.757000000000005</c:v>
                </c:pt>
                <c:pt idx="9282">
                  <c:v>67.757000000000005</c:v>
                </c:pt>
                <c:pt idx="9283">
                  <c:v>67.757000000000005</c:v>
                </c:pt>
                <c:pt idx="9284">
                  <c:v>67.757000000000005</c:v>
                </c:pt>
                <c:pt idx="9285">
                  <c:v>67.757000000000005</c:v>
                </c:pt>
                <c:pt idx="9286">
                  <c:v>67.798000000000002</c:v>
                </c:pt>
                <c:pt idx="9287">
                  <c:v>67.798000000000002</c:v>
                </c:pt>
                <c:pt idx="9288">
                  <c:v>67.798000000000002</c:v>
                </c:pt>
                <c:pt idx="9289">
                  <c:v>67.798000000000002</c:v>
                </c:pt>
                <c:pt idx="9290">
                  <c:v>67.798000000000002</c:v>
                </c:pt>
                <c:pt idx="9291">
                  <c:v>67.798000000000002</c:v>
                </c:pt>
                <c:pt idx="9292">
                  <c:v>67.798000000000002</c:v>
                </c:pt>
                <c:pt idx="9293">
                  <c:v>67.798000000000002</c:v>
                </c:pt>
                <c:pt idx="9294">
                  <c:v>67.798000000000002</c:v>
                </c:pt>
                <c:pt idx="9295">
                  <c:v>67.798000000000002</c:v>
                </c:pt>
                <c:pt idx="9296">
                  <c:v>67.798000000000002</c:v>
                </c:pt>
                <c:pt idx="9297">
                  <c:v>67.798000000000002</c:v>
                </c:pt>
                <c:pt idx="9298">
                  <c:v>67.798000000000002</c:v>
                </c:pt>
                <c:pt idx="9299">
                  <c:v>67.757000000000005</c:v>
                </c:pt>
                <c:pt idx="9300">
                  <c:v>67.757000000000005</c:v>
                </c:pt>
                <c:pt idx="9301">
                  <c:v>67.757000000000005</c:v>
                </c:pt>
                <c:pt idx="9302">
                  <c:v>67.757000000000005</c:v>
                </c:pt>
                <c:pt idx="9303">
                  <c:v>67.714000000000027</c:v>
                </c:pt>
                <c:pt idx="9304">
                  <c:v>67.714000000000027</c:v>
                </c:pt>
                <c:pt idx="9305">
                  <c:v>67.714000000000027</c:v>
                </c:pt>
                <c:pt idx="9306">
                  <c:v>67.714000000000027</c:v>
                </c:pt>
                <c:pt idx="9307">
                  <c:v>67.714000000000027</c:v>
                </c:pt>
                <c:pt idx="9308">
                  <c:v>67.714000000000027</c:v>
                </c:pt>
                <c:pt idx="9309">
                  <c:v>67.714000000000027</c:v>
                </c:pt>
                <c:pt idx="9310">
                  <c:v>67.670999999999978</c:v>
                </c:pt>
                <c:pt idx="9311">
                  <c:v>67.670999999999978</c:v>
                </c:pt>
                <c:pt idx="9312">
                  <c:v>67.670999999999978</c:v>
                </c:pt>
                <c:pt idx="9313">
                  <c:v>67.670999999999978</c:v>
                </c:pt>
                <c:pt idx="9314">
                  <c:v>67.670999999999978</c:v>
                </c:pt>
                <c:pt idx="9315">
                  <c:v>67.714000000000027</c:v>
                </c:pt>
                <c:pt idx="9316">
                  <c:v>67.714000000000027</c:v>
                </c:pt>
                <c:pt idx="9317">
                  <c:v>67.714000000000027</c:v>
                </c:pt>
                <c:pt idx="9318">
                  <c:v>67.714000000000027</c:v>
                </c:pt>
                <c:pt idx="9319">
                  <c:v>67.714000000000027</c:v>
                </c:pt>
                <c:pt idx="9320">
                  <c:v>67.714000000000027</c:v>
                </c:pt>
                <c:pt idx="9321">
                  <c:v>67.714000000000027</c:v>
                </c:pt>
                <c:pt idx="9322">
                  <c:v>67.714000000000027</c:v>
                </c:pt>
                <c:pt idx="9323">
                  <c:v>67.714000000000027</c:v>
                </c:pt>
                <c:pt idx="9324">
                  <c:v>67.670999999999978</c:v>
                </c:pt>
                <c:pt idx="9325">
                  <c:v>67.670999999999978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67.585999999999999</c:v>
                </c:pt>
                <c:pt idx="9331">
                  <c:v>67.585999999999999</c:v>
                </c:pt>
                <c:pt idx="9332">
                  <c:v>67.543000000000006</c:v>
                </c:pt>
                <c:pt idx="9333">
                  <c:v>67.543000000000006</c:v>
                </c:pt>
                <c:pt idx="9334">
                  <c:v>67.543000000000006</c:v>
                </c:pt>
                <c:pt idx="9335">
                  <c:v>67.543000000000006</c:v>
                </c:pt>
                <c:pt idx="9336">
                  <c:v>67.543000000000006</c:v>
                </c:pt>
                <c:pt idx="9337">
                  <c:v>67.543000000000006</c:v>
                </c:pt>
                <c:pt idx="9338">
                  <c:v>67.543000000000006</c:v>
                </c:pt>
                <c:pt idx="9339">
                  <c:v>67.543000000000006</c:v>
                </c:pt>
                <c:pt idx="9340">
                  <c:v>67.543000000000006</c:v>
                </c:pt>
                <c:pt idx="9341">
                  <c:v>67.543000000000006</c:v>
                </c:pt>
                <c:pt idx="9342">
                  <c:v>67.543000000000006</c:v>
                </c:pt>
                <c:pt idx="9343">
                  <c:v>67.543000000000006</c:v>
                </c:pt>
                <c:pt idx="9344">
                  <c:v>67.5</c:v>
                </c:pt>
                <c:pt idx="9345">
                  <c:v>67.5</c:v>
                </c:pt>
                <c:pt idx="9346">
                  <c:v>67.5</c:v>
                </c:pt>
                <c:pt idx="9347">
                  <c:v>67.456000000000003</c:v>
                </c:pt>
                <c:pt idx="9348">
                  <c:v>67.456000000000003</c:v>
                </c:pt>
                <c:pt idx="9349">
                  <c:v>67.456000000000003</c:v>
                </c:pt>
                <c:pt idx="9350">
                  <c:v>67.456000000000003</c:v>
                </c:pt>
                <c:pt idx="9351">
                  <c:v>67.456000000000003</c:v>
                </c:pt>
                <c:pt idx="9352">
                  <c:v>67.456000000000003</c:v>
                </c:pt>
                <c:pt idx="9353">
                  <c:v>67.456000000000003</c:v>
                </c:pt>
                <c:pt idx="9354">
                  <c:v>67.5</c:v>
                </c:pt>
                <c:pt idx="9355">
                  <c:v>67.5</c:v>
                </c:pt>
                <c:pt idx="9356">
                  <c:v>67.5</c:v>
                </c:pt>
                <c:pt idx="9357">
                  <c:v>67.5</c:v>
                </c:pt>
                <c:pt idx="9358">
                  <c:v>67.5</c:v>
                </c:pt>
                <c:pt idx="9359">
                  <c:v>67.5</c:v>
                </c:pt>
                <c:pt idx="9360">
                  <c:v>67.5</c:v>
                </c:pt>
                <c:pt idx="9361">
                  <c:v>67.5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67.543000000000006</c:v>
                </c:pt>
                <c:pt idx="9367">
                  <c:v>67.543000000000006</c:v>
                </c:pt>
                <c:pt idx="9368">
                  <c:v>67.543000000000006</c:v>
                </c:pt>
                <c:pt idx="9369">
                  <c:v>67.585999999999999</c:v>
                </c:pt>
                <c:pt idx="9370">
                  <c:v>67.585999999999999</c:v>
                </c:pt>
                <c:pt idx="9371">
                  <c:v>67.585999999999999</c:v>
                </c:pt>
                <c:pt idx="9372">
                  <c:v>67.585999999999999</c:v>
                </c:pt>
                <c:pt idx="9373">
                  <c:v>67.585999999999999</c:v>
                </c:pt>
                <c:pt idx="9374">
                  <c:v>67.626999999999981</c:v>
                </c:pt>
                <c:pt idx="9375">
                  <c:v>67.626999999999981</c:v>
                </c:pt>
                <c:pt idx="9376">
                  <c:v>67.626999999999981</c:v>
                </c:pt>
                <c:pt idx="9377">
                  <c:v>67.626999999999981</c:v>
                </c:pt>
                <c:pt idx="9378">
                  <c:v>67.626999999999981</c:v>
                </c:pt>
                <c:pt idx="9379">
                  <c:v>67.626999999999981</c:v>
                </c:pt>
                <c:pt idx="9380">
                  <c:v>67.626999999999981</c:v>
                </c:pt>
                <c:pt idx="9381">
                  <c:v>67.626999999999981</c:v>
                </c:pt>
                <c:pt idx="9382">
                  <c:v>67.626999999999981</c:v>
                </c:pt>
                <c:pt idx="9383">
                  <c:v>67.626999999999981</c:v>
                </c:pt>
                <c:pt idx="9384">
                  <c:v>67.626999999999981</c:v>
                </c:pt>
                <c:pt idx="9385">
                  <c:v>67.626999999999981</c:v>
                </c:pt>
                <c:pt idx="9386">
                  <c:v>67.670999999999978</c:v>
                </c:pt>
                <c:pt idx="9387">
                  <c:v>67.670999999999978</c:v>
                </c:pt>
                <c:pt idx="9388">
                  <c:v>67.670999999999978</c:v>
                </c:pt>
                <c:pt idx="9389">
                  <c:v>67.670999999999978</c:v>
                </c:pt>
                <c:pt idx="9390">
                  <c:v>67.714000000000027</c:v>
                </c:pt>
                <c:pt idx="9391">
                  <c:v>67.714000000000027</c:v>
                </c:pt>
                <c:pt idx="9392">
                  <c:v>67.714000000000027</c:v>
                </c:pt>
                <c:pt idx="9393">
                  <c:v>67.714000000000027</c:v>
                </c:pt>
                <c:pt idx="9394">
                  <c:v>67.714000000000027</c:v>
                </c:pt>
                <c:pt idx="9395">
                  <c:v>67.714000000000027</c:v>
                </c:pt>
                <c:pt idx="9396">
                  <c:v>67.714000000000027</c:v>
                </c:pt>
                <c:pt idx="9397">
                  <c:v>67.714000000000027</c:v>
                </c:pt>
                <c:pt idx="9398">
                  <c:v>67.714000000000027</c:v>
                </c:pt>
                <c:pt idx="9399">
                  <c:v>67.714000000000027</c:v>
                </c:pt>
                <c:pt idx="9400">
                  <c:v>67.714000000000027</c:v>
                </c:pt>
                <c:pt idx="9401">
                  <c:v>67.714000000000027</c:v>
                </c:pt>
                <c:pt idx="9402">
                  <c:v>67.714000000000027</c:v>
                </c:pt>
                <c:pt idx="9403">
                  <c:v>67.714000000000027</c:v>
                </c:pt>
                <c:pt idx="9404">
                  <c:v>67.714000000000027</c:v>
                </c:pt>
                <c:pt idx="9405">
                  <c:v>67.714000000000027</c:v>
                </c:pt>
                <c:pt idx="9406">
                  <c:v>67.714000000000027</c:v>
                </c:pt>
                <c:pt idx="9407">
                  <c:v>67.714000000000027</c:v>
                </c:pt>
                <c:pt idx="9408">
                  <c:v>67.714000000000027</c:v>
                </c:pt>
                <c:pt idx="9409">
                  <c:v>67.714000000000027</c:v>
                </c:pt>
                <c:pt idx="9410">
                  <c:v>67.757000000000005</c:v>
                </c:pt>
                <c:pt idx="9411">
                  <c:v>67.714000000000027</c:v>
                </c:pt>
                <c:pt idx="9412">
                  <c:v>67.714000000000027</c:v>
                </c:pt>
                <c:pt idx="9413">
                  <c:v>67.714000000000027</c:v>
                </c:pt>
                <c:pt idx="9414">
                  <c:v>67.714000000000027</c:v>
                </c:pt>
                <c:pt idx="9415">
                  <c:v>67.714000000000027</c:v>
                </c:pt>
                <c:pt idx="9416">
                  <c:v>67.714000000000027</c:v>
                </c:pt>
                <c:pt idx="9417">
                  <c:v>67.714000000000027</c:v>
                </c:pt>
                <c:pt idx="9418">
                  <c:v>67.757000000000005</c:v>
                </c:pt>
                <c:pt idx="9419">
                  <c:v>67.757000000000005</c:v>
                </c:pt>
                <c:pt idx="9420">
                  <c:v>67.757000000000005</c:v>
                </c:pt>
                <c:pt idx="9421">
                  <c:v>67.757000000000005</c:v>
                </c:pt>
                <c:pt idx="9422">
                  <c:v>67.757000000000005</c:v>
                </c:pt>
                <c:pt idx="9423">
                  <c:v>67.757000000000005</c:v>
                </c:pt>
                <c:pt idx="9424">
                  <c:v>67.757000000000005</c:v>
                </c:pt>
                <c:pt idx="9425">
                  <c:v>67.757000000000005</c:v>
                </c:pt>
                <c:pt idx="9426">
                  <c:v>67.757000000000005</c:v>
                </c:pt>
                <c:pt idx="9427">
                  <c:v>67.757000000000005</c:v>
                </c:pt>
                <c:pt idx="9428">
                  <c:v>67.757000000000005</c:v>
                </c:pt>
                <c:pt idx="9429">
                  <c:v>67.757000000000005</c:v>
                </c:pt>
                <c:pt idx="9430">
                  <c:v>67.757000000000005</c:v>
                </c:pt>
                <c:pt idx="9431">
                  <c:v>67.757000000000005</c:v>
                </c:pt>
                <c:pt idx="9432">
                  <c:v>67.757000000000005</c:v>
                </c:pt>
                <c:pt idx="9433">
                  <c:v>67.757000000000005</c:v>
                </c:pt>
                <c:pt idx="9434">
                  <c:v>67.757000000000005</c:v>
                </c:pt>
                <c:pt idx="9435">
                  <c:v>67.714000000000027</c:v>
                </c:pt>
                <c:pt idx="9436">
                  <c:v>67.757000000000005</c:v>
                </c:pt>
                <c:pt idx="9437">
                  <c:v>67.757000000000005</c:v>
                </c:pt>
                <c:pt idx="9438">
                  <c:v>67.757000000000005</c:v>
                </c:pt>
                <c:pt idx="9439">
                  <c:v>67.757000000000005</c:v>
                </c:pt>
                <c:pt idx="9440">
                  <c:v>67.757000000000005</c:v>
                </c:pt>
                <c:pt idx="9441">
                  <c:v>67.757000000000005</c:v>
                </c:pt>
                <c:pt idx="9442">
                  <c:v>67.757000000000005</c:v>
                </c:pt>
                <c:pt idx="9443">
                  <c:v>67.757000000000005</c:v>
                </c:pt>
                <c:pt idx="9444">
                  <c:v>67.757000000000005</c:v>
                </c:pt>
                <c:pt idx="9445">
                  <c:v>67.714000000000027</c:v>
                </c:pt>
                <c:pt idx="9446">
                  <c:v>67.714000000000027</c:v>
                </c:pt>
                <c:pt idx="9447">
                  <c:v>67.714000000000027</c:v>
                </c:pt>
                <c:pt idx="9448">
                  <c:v>67.714000000000027</c:v>
                </c:pt>
                <c:pt idx="9449">
                  <c:v>67.714000000000027</c:v>
                </c:pt>
                <c:pt idx="9450">
                  <c:v>67.714000000000027</c:v>
                </c:pt>
                <c:pt idx="9451">
                  <c:v>67.714000000000027</c:v>
                </c:pt>
                <c:pt idx="9452">
                  <c:v>67.714000000000027</c:v>
                </c:pt>
                <c:pt idx="9453">
                  <c:v>67.714000000000027</c:v>
                </c:pt>
                <c:pt idx="9454">
                  <c:v>67.714000000000027</c:v>
                </c:pt>
                <c:pt idx="9455">
                  <c:v>67.714000000000027</c:v>
                </c:pt>
                <c:pt idx="9456">
                  <c:v>67.714000000000027</c:v>
                </c:pt>
                <c:pt idx="9457">
                  <c:v>67.714000000000027</c:v>
                </c:pt>
                <c:pt idx="9458">
                  <c:v>67.757000000000005</c:v>
                </c:pt>
                <c:pt idx="9459">
                  <c:v>67.757000000000005</c:v>
                </c:pt>
                <c:pt idx="9460">
                  <c:v>67.757000000000005</c:v>
                </c:pt>
                <c:pt idx="9461">
                  <c:v>67.757000000000005</c:v>
                </c:pt>
                <c:pt idx="9462">
                  <c:v>67.798000000000002</c:v>
                </c:pt>
                <c:pt idx="9463">
                  <c:v>67.798000000000002</c:v>
                </c:pt>
                <c:pt idx="9464">
                  <c:v>67.798000000000002</c:v>
                </c:pt>
                <c:pt idx="9465">
                  <c:v>67.798000000000002</c:v>
                </c:pt>
                <c:pt idx="9466">
                  <c:v>67.798000000000002</c:v>
                </c:pt>
                <c:pt idx="9467">
                  <c:v>67.798000000000002</c:v>
                </c:pt>
                <c:pt idx="9468">
                  <c:v>67.798000000000002</c:v>
                </c:pt>
                <c:pt idx="9469">
                  <c:v>67.842000000000013</c:v>
                </c:pt>
                <c:pt idx="9470">
                  <c:v>67.798000000000002</c:v>
                </c:pt>
                <c:pt idx="9471">
                  <c:v>67.798000000000002</c:v>
                </c:pt>
                <c:pt idx="9472">
                  <c:v>67.798000000000002</c:v>
                </c:pt>
                <c:pt idx="9473">
                  <c:v>67.798000000000002</c:v>
                </c:pt>
                <c:pt idx="9474">
                  <c:v>67.798000000000002</c:v>
                </c:pt>
                <c:pt idx="9475">
                  <c:v>67.798000000000002</c:v>
                </c:pt>
                <c:pt idx="9476">
                  <c:v>67.798000000000002</c:v>
                </c:pt>
                <c:pt idx="9477">
                  <c:v>67.798000000000002</c:v>
                </c:pt>
                <c:pt idx="9478">
                  <c:v>67.842000000000013</c:v>
                </c:pt>
                <c:pt idx="9479">
                  <c:v>67.842000000000013</c:v>
                </c:pt>
                <c:pt idx="9480">
                  <c:v>67.884999999999991</c:v>
                </c:pt>
                <c:pt idx="9481">
                  <c:v>67.884999999999991</c:v>
                </c:pt>
                <c:pt idx="9482">
                  <c:v>67.927999999999997</c:v>
                </c:pt>
                <c:pt idx="9483">
                  <c:v>67.927999999999997</c:v>
                </c:pt>
                <c:pt idx="9484">
                  <c:v>67.927999999999997</c:v>
                </c:pt>
                <c:pt idx="9485">
                  <c:v>67.971000000000004</c:v>
                </c:pt>
                <c:pt idx="9486">
                  <c:v>67.971000000000004</c:v>
                </c:pt>
                <c:pt idx="9487">
                  <c:v>67.971000000000004</c:v>
                </c:pt>
                <c:pt idx="9488">
                  <c:v>67.971000000000004</c:v>
                </c:pt>
                <c:pt idx="9489">
                  <c:v>67.971000000000004</c:v>
                </c:pt>
                <c:pt idx="9490">
                  <c:v>67.971000000000004</c:v>
                </c:pt>
                <c:pt idx="9491">
                  <c:v>67.971000000000004</c:v>
                </c:pt>
                <c:pt idx="9492">
                  <c:v>67.927999999999997</c:v>
                </c:pt>
                <c:pt idx="9493">
                  <c:v>67.927999999999997</c:v>
                </c:pt>
                <c:pt idx="9494">
                  <c:v>67.884999999999991</c:v>
                </c:pt>
                <c:pt idx="9495">
                  <c:v>67.884999999999991</c:v>
                </c:pt>
                <c:pt idx="9496">
                  <c:v>67.884999999999991</c:v>
                </c:pt>
                <c:pt idx="9497">
                  <c:v>67.842000000000013</c:v>
                </c:pt>
                <c:pt idx="9498">
                  <c:v>67.842000000000013</c:v>
                </c:pt>
                <c:pt idx="9499">
                  <c:v>67.798000000000002</c:v>
                </c:pt>
                <c:pt idx="9500">
                  <c:v>67.798000000000002</c:v>
                </c:pt>
                <c:pt idx="9501">
                  <c:v>67.798000000000002</c:v>
                </c:pt>
                <c:pt idx="9502">
                  <c:v>67.798000000000002</c:v>
                </c:pt>
                <c:pt idx="9503">
                  <c:v>67.798000000000002</c:v>
                </c:pt>
                <c:pt idx="9504">
                  <c:v>67.798000000000002</c:v>
                </c:pt>
                <c:pt idx="9505">
                  <c:v>67.798000000000002</c:v>
                </c:pt>
                <c:pt idx="9506">
                  <c:v>67.798000000000002</c:v>
                </c:pt>
                <c:pt idx="9507">
                  <c:v>67.798000000000002</c:v>
                </c:pt>
                <c:pt idx="9508">
                  <c:v>67.798000000000002</c:v>
                </c:pt>
                <c:pt idx="9509">
                  <c:v>67.798000000000002</c:v>
                </c:pt>
                <c:pt idx="9510">
                  <c:v>67.842000000000013</c:v>
                </c:pt>
                <c:pt idx="9511">
                  <c:v>67.842000000000013</c:v>
                </c:pt>
                <c:pt idx="9512">
                  <c:v>67.842000000000013</c:v>
                </c:pt>
                <c:pt idx="9513">
                  <c:v>67.842000000000013</c:v>
                </c:pt>
                <c:pt idx="9514">
                  <c:v>67.842000000000013</c:v>
                </c:pt>
                <c:pt idx="9515">
                  <c:v>67.884999999999991</c:v>
                </c:pt>
                <c:pt idx="9516">
                  <c:v>67.884999999999991</c:v>
                </c:pt>
                <c:pt idx="9517">
                  <c:v>67.884999999999991</c:v>
                </c:pt>
                <c:pt idx="9518">
                  <c:v>67.884999999999991</c:v>
                </c:pt>
                <c:pt idx="9519">
                  <c:v>67.884999999999991</c:v>
                </c:pt>
                <c:pt idx="9520">
                  <c:v>67.884999999999991</c:v>
                </c:pt>
                <c:pt idx="9521">
                  <c:v>67.927999999999997</c:v>
                </c:pt>
                <c:pt idx="9522">
                  <c:v>67.927999999999997</c:v>
                </c:pt>
                <c:pt idx="9523">
                  <c:v>67.927999999999997</c:v>
                </c:pt>
                <c:pt idx="9524">
                  <c:v>67.927999999999997</c:v>
                </c:pt>
                <c:pt idx="9525">
                  <c:v>67.927999999999997</c:v>
                </c:pt>
                <c:pt idx="9526">
                  <c:v>67.927999999999997</c:v>
                </c:pt>
                <c:pt idx="9527">
                  <c:v>67.927999999999997</c:v>
                </c:pt>
                <c:pt idx="9528">
                  <c:v>67.927999999999997</c:v>
                </c:pt>
                <c:pt idx="9529">
                  <c:v>67.884999999999991</c:v>
                </c:pt>
                <c:pt idx="9530">
                  <c:v>67.884999999999991</c:v>
                </c:pt>
                <c:pt idx="9531">
                  <c:v>67.884999999999991</c:v>
                </c:pt>
                <c:pt idx="9532">
                  <c:v>67.884999999999991</c:v>
                </c:pt>
                <c:pt idx="9533">
                  <c:v>67.884999999999991</c:v>
                </c:pt>
                <c:pt idx="9534">
                  <c:v>67.842000000000013</c:v>
                </c:pt>
                <c:pt idx="9535">
                  <c:v>67.842000000000013</c:v>
                </c:pt>
                <c:pt idx="9536">
                  <c:v>67.798000000000002</c:v>
                </c:pt>
                <c:pt idx="9537">
                  <c:v>67.798000000000002</c:v>
                </c:pt>
                <c:pt idx="9538">
                  <c:v>67.798000000000002</c:v>
                </c:pt>
                <c:pt idx="9539">
                  <c:v>67.757000000000005</c:v>
                </c:pt>
                <c:pt idx="9540">
                  <c:v>67.757000000000005</c:v>
                </c:pt>
                <c:pt idx="9541">
                  <c:v>67.757000000000005</c:v>
                </c:pt>
                <c:pt idx="9542">
                  <c:v>67.714000000000027</c:v>
                </c:pt>
                <c:pt idx="9543">
                  <c:v>67.714000000000027</c:v>
                </c:pt>
                <c:pt idx="9544">
                  <c:v>67.714000000000027</c:v>
                </c:pt>
                <c:pt idx="9545">
                  <c:v>67.757000000000005</c:v>
                </c:pt>
                <c:pt idx="9546">
                  <c:v>67.757000000000005</c:v>
                </c:pt>
                <c:pt idx="9547">
                  <c:v>67.757000000000005</c:v>
                </c:pt>
                <c:pt idx="9548">
                  <c:v>67.757000000000005</c:v>
                </c:pt>
                <c:pt idx="9549">
                  <c:v>67.757000000000005</c:v>
                </c:pt>
                <c:pt idx="9550">
                  <c:v>67.757000000000005</c:v>
                </c:pt>
                <c:pt idx="9551">
                  <c:v>67.757000000000005</c:v>
                </c:pt>
                <c:pt idx="9552">
                  <c:v>67.757000000000005</c:v>
                </c:pt>
                <c:pt idx="9553">
                  <c:v>67.757000000000005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67.714000000000027</c:v>
                </c:pt>
                <c:pt idx="9560">
                  <c:v>67.714000000000027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67.798000000000002</c:v>
                </c:pt>
                <c:pt idx="9566">
                  <c:v>67.798000000000002</c:v>
                </c:pt>
                <c:pt idx="9567">
                  <c:v>67.798000000000002</c:v>
                </c:pt>
                <c:pt idx="9568">
                  <c:v>67.798000000000002</c:v>
                </c:pt>
                <c:pt idx="9569">
                  <c:v>67.798000000000002</c:v>
                </c:pt>
                <c:pt idx="9570">
                  <c:v>67.798000000000002</c:v>
                </c:pt>
                <c:pt idx="9571">
                  <c:v>67.757000000000005</c:v>
                </c:pt>
                <c:pt idx="9572">
                  <c:v>67.757000000000005</c:v>
                </c:pt>
                <c:pt idx="9573">
                  <c:v>67.757000000000005</c:v>
                </c:pt>
                <c:pt idx="9574">
                  <c:v>67.757000000000005</c:v>
                </c:pt>
                <c:pt idx="9575">
                  <c:v>67.757000000000005</c:v>
                </c:pt>
                <c:pt idx="9576">
                  <c:v>67.757000000000005</c:v>
                </c:pt>
                <c:pt idx="9577">
                  <c:v>67.757000000000005</c:v>
                </c:pt>
                <c:pt idx="9578">
                  <c:v>67.757000000000005</c:v>
                </c:pt>
                <c:pt idx="9579">
                  <c:v>67.798000000000002</c:v>
                </c:pt>
                <c:pt idx="9580">
                  <c:v>67.798000000000002</c:v>
                </c:pt>
                <c:pt idx="9581">
                  <c:v>67.798000000000002</c:v>
                </c:pt>
                <c:pt idx="9582">
                  <c:v>67.798000000000002</c:v>
                </c:pt>
                <c:pt idx="9583">
                  <c:v>67.798000000000002</c:v>
                </c:pt>
                <c:pt idx="9584">
                  <c:v>67.798000000000002</c:v>
                </c:pt>
                <c:pt idx="9585">
                  <c:v>67.798000000000002</c:v>
                </c:pt>
                <c:pt idx="9586">
                  <c:v>67.798000000000002</c:v>
                </c:pt>
                <c:pt idx="9587">
                  <c:v>67.798000000000002</c:v>
                </c:pt>
                <c:pt idx="9588">
                  <c:v>67.798000000000002</c:v>
                </c:pt>
                <c:pt idx="9589">
                  <c:v>67.798000000000002</c:v>
                </c:pt>
                <c:pt idx="9590">
                  <c:v>67.798000000000002</c:v>
                </c:pt>
                <c:pt idx="9591">
                  <c:v>67.798000000000002</c:v>
                </c:pt>
                <c:pt idx="9592">
                  <c:v>67.798000000000002</c:v>
                </c:pt>
                <c:pt idx="9593">
                  <c:v>67.798000000000002</c:v>
                </c:pt>
                <c:pt idx="9594">
                  <c:v>67.798000000000002</c:v>
                </c:pt>
                <c:pt idx="9595">
                  <c:v>67.798000000000002</c:v>
                </c:pt>
                <c:pt idx="9596">
                  <c:v>67.798000000000002</c:v>
                </c:pt>
                <c:pt idx="9597">
                  <c:v>67.798000000000002</c:v>
                </c:pt>
                <c:pt idx="9598">
                  <c:v>67.798000000000002</c:v>
                </c:pt>
                <c:pt idx="9599">
                  <c:v>67.798000000000002</c:v>
                </c:pt>
                <c:pt idx="9600">
                  <c:v>67.798000000000002</c:v>
                </c:pt>
                <c:pt idx="9601">
                  <c:v>67.842000000000013</c:v>
                </c:pt>
                <c:pt idx="9602">
                  <c:v>67.842000000000013</c:v>
                </c:pt>
                <c:pt idx="9603">
                  <c:v>67.842000000000013</c:v>
                </c:pt>
                <c:pt idx="9604">
                  <c:v>67.884999999999991</c:v>
                </c:pt>
                <c:pt idx="9605">
                  <c:v>67.884999999999991</c:v>
                </c:pt>
                <c:pt idx="9606">
                  <c:v>67.884999999999991</c:v>
                </c:pt>
                <c:pt idx="9607">
                  <c:v>67.884999999999991</c:v>
                </c:pt>
                <c:pt idx="9608">
                  <c:v>67.884999999999991</c:v>
                </c:pt>
                <c:pt idx="9609">
                  <c:v>67.884999999999991</c:v>
                </c:pt>
                <c:pt idx="9610">
                  <c:v>67.884999999999991</c:v>
                </c:pt>
                <c:pt idx="9611">
                  <c:v>67.884999999999991</c:v>
                </c:pt>
                <c:pt idx="9612">
                  <c:v>67.927999999999997</c:v>
                </c:pt>
                <c:pt idx="9613">
                  <c:v>67.927999999999997</c:v>
                </c:pt>
                <c:pt idx="9614">
                  <c:v>67.927999999999997</c:v>
                </c:pt>
                <c:pt idx="9615">
                  <c:v>67.927999999999997</c:v>
                </c:pt>
                <c:pt idx="9616">
                  <c:v>67.971000000000004</c:v>
                </c:pt>
                <c:pt idx="9617">
                  <c:v>67.971000000000004</c:v>
                </c:pt>
                <c:pt idx="9618">
                  <c:v>67.971000000000004</c:v>
                </c:pt>
                <c:pt idx="9619">
                  <c:v>67.971000000000004</c:v>
                </c:pt>
                <c:pt idx="9620">
                  <c:v>68.013000000000005</c:v>
                </c:pt>
                <c:pt idx="9621">
                  <c:v>68.013000000000005</c:v>
                </c:pt>
                <c:pt idx="9622">
                  <c:v>68.013000000000005</c:v>
                </c:pt>
                <c:pt idx="9623">
                  <c:v>67.971000000000004</c:v>
                </c:pt>
                <c:pt idx="9624">
                  <c:v>67.971000000000004</c:v>
                </c:pt>
                <c:pt idx="9625">
                  <c:v>67.971000000000004</c:v>
                </c:pt>
                <c:pt idx="9626">
                  <c:v>67.927999999999997</c:v>
                </c:pt>
                <c:pt idx="9627">
                  <c:v>67.927999999999997</c:v>
                </c:pt>
                <c:pt idx="9628">
                  <c:v>67.884999999999991</c:v>
                </c:pt>
                <c:pt idx="9629">
                  <c:v>67.884999999999991</c:v>
                </c:pt>
                <c:pt idx="9630">
                  <c:v>67.884999999999991</c:v>
                </c:pt>
                <c:pt idx="9631">
                  <c:v>67.884999999999991</c:v>
                </c:pt>
                <c:pt idx="9632">
                  <c:v>67.927999999999997</c:v>
                </c:pt>
                <c:pt idx="9633">
                  <c:v>67.927999999999997</c:v>
                </c:pt>
                <c:pt idx="9634">
                  <c:v>67.927999999999997</c:v>
                </c:pt>
                <c:pt idx="9635">
                  <c:v>67.971000000000004</c:v>
                </c:pt>
                <c:pt idx="9636">
                  <c:v>67.971000000000004</c:v>
                </c:pt>
                <c:pt idx="9637">
                  <c:v>67.971000000000004</c:v>
                </c:pt>
                <c:pt idx="9638">
                  <c:v>67.971000000000004</c:v>
                </c:pt>
                <c:pt idx="9639">
                  <c:v>67.971000000000004</c:v>
                </c:pt>
                <c:pt idx="9640">
                  <c:v>67.971000000000004</c:v>
                </c:pt>
                <c:pt idx="9641">
                  <c:v>68.013000000000005</c:v>
                </c:pt>
                <c:pt idx="9642">
                  <c:v>68.055999999999983</c:v>
                </c:pt>
                <c:pt idx="9643">
                  <c:v>68.055999999999983</c:v>
                </c:pt>
                <c:pt idx="9644">
                  <c:v>68.055999999999983</c:v>
                </c:pt>
                <c:pt idx="9645">
                  <c:v>68.055999999999983</c:v>
                </c:pt>
                <c:pt idx="9646">
                  <c:v>68.055999999999983</c:v>
                </c:pt>
                <c:pt idx="9647">
                  <c:v>68.055999999999983</c:v>
                </c:pt>
                <c:pt idx="9648">
                  <c:v>68.055999999999983</c:v>
                </c:pt>
                <c:pt idx="9649">
                  <c:v>68.055999999999983</c:v>
                </c:pt>
                <c:pt idx="9650">
                  <c:v>68.055999999999983</c:v>
                </c:pt>
                <c:pt idx="9651">
                  <c:v>68.055999999999983</c:v>
                </c:pt>
                <c:pt idx="9652">
                  <c:v>68.055999999999983</c:v>
                </c:pt>
                <c:pt idx="9653">
                  <c:v>68.055999999999983</c:v>
                </c:pt>
                <c:pt idx="9654">
                  <c:v>68.055999999999983</c:v>
                </c:pt>
                <c:pt idx="9655">
                  <c:v>68.055999999999983</c:v>
                </c:pt>
                <c:pt idx="9656">
                  <c:v>68.099000000000004</c:v>
                </c:pt>
                <c:pt idx="9657">
                  <c:v>68.099000000000004</c:v>
                </c:pt>
                <c:pt idx="9658">
                  <c:v>68.099000000000004</c:v>
                </c:pt>
                <c:pt idx="9659">
                  <c:v>68.141999999999996</c:v>
                </c:pt>
                <c:pt idx="9660">
                  <c:v>68.141999999999996</c:v>
                </c:pt>
                <c:pt idx="9661">
                  <c:v>68.141999999999996</c:v>
                </c:pt>
                <c:pt idx="9662">
                  <c:v>68.141999999999996</c:v>
                </c:pt>
                <c:pt idx="9663">
                  <c:v>68.141999999999996</c:v>
                </c:pt>
                <c:pt idx="9664">
                  <c:v>68.141999999999996</c:v>
                </c:pt>
                <c:pt idx="9665">
                  <c:v>68.141999999999996</c:v>
                </c:pt>
                <c:pt idx="9666">
                  <c:v>68.099000000000004</c:v>
                </c:pt>
                <c:pt idx="9667">
                  <c:v>68.099000000000004</c:v>
                </c:pt>
                <c:pt idx="9668">
                  <c:v>68.099000000000004</c:v>
                </c:pt>
                <c:pt idx="9669">
                  <c:v>68.099000000000004</c:v>
                </c:pt>
                <c:pt idx="9670">
                  <c:v>68.141999999999996</c:v>
                </c:pt>
                <c:pt idx="9671">
                  <c:v>68.141999999999996</c:v>
                </c:pt>
                <c:pt idx="9672">
                  <c:v>68.141999999999996</c:v>
                </c:pt>
                <c:pt idx="9673">
                  <c:v>68.141999999999996</c:v>
                </c:pt>
                <c:pt idx="9674">
                  <c:v>68.185000000000002</c:v>
                </c:pt>
                <c:pt idx="9675">
                  <c:v>68.185000000000002</c:v>
                </c:pt>
                <c:pt idx="9676">
                  <c:v>68.185000000000002</c:v>
                </c:pt>
                <c:pt idx="9677">
                  <c:v>68.185000000000002</c:v>
                </c:pt>
                <c:pt idx="9678">
                  <c:v>68.227000000000004</c:v>
                </c:pt>
                <c:pt idx="9679">
                  <c:v>68.227000000000004</c:v>
                </c:pt>
                <c:pt idx="9680">
                  <c:v>68.227000000000004</c:v>
                </c:pt>
                <c:pt idx="9681">
                  <c:v>68.227000000000004</c:v>
                </c:pt>
                <c:pt idx="9682">
                  <c:v>68.227000000000004</c:v>
                </c:pt>
                <c:pt idx="9683">
                  <c:v>68.27</c:v>
                </c:pt>
                <c:pt idx="9684">
                  <c:v>68.27</c:v>
                </c:pt>
                <c:pt idx="9685">
                  <c:v>68.313000000000002</c:v>
                </c:pt>
                <c:pt idx="9686">
                  <c:v>68.313000000000002</c:v>
                </c:pt>
                <c:pt idx="9687">
                  <c:v>68.313000000000002</c:v>
                </c:pt>
                <c:pt idx="9688">
                  <c:v>68.35599999999998</c:v>
                </c:pt>
                <c:pt idx="9689">
                  <c:v>68.35599999999998</c:v>
                </c:pt>
                <c:pt idx="9690">
                  <c:v>68.400000000000006</c:v>
                </c:pt>
                <c:pt idx="9691">
                  <c:v>68.35599999999998</c:v>
                </c:pt>
                <c:pt idx="9692">
                  <c:v>68.313000000000002</c:v>
                </c:pt>
                <c:pt idx="9693">
                  <c:v>68.313000000000002</c:v>
                </c:pt>
                <c:pt idx="9694">
                  <c:v>68.313000000000002</c:v>
                </c:pt>
                <c:pt idx="9695">
                  <c:v>68.313000000000002</c:v>
                </c:pt>
                <c:pt idx="9696">
                  <c:v>68.313000000000002</c:v>
                </c:pt>
                <c:pt idx="9697">
                  <c:v>68.313000000000002</c:v>
                </c:pt>
                <c:pt idx="9698">
                  <c:v>68.313000000000002</c:v>
                </c:pt>
                <c:pt idx="9699">
                  <c:v>68.313000000000002</c:v>
                </c:pt>
                <c:pt idx="9700">
                  <c:v>68.313000000000002</c:v>
                </c:pt>
                <c:pt idx="9701">
                  <c:v>68.35599999999998</c:v>
                </c:pt>
                <c:pt idx="9702">
                  <c:v>68.35599999999998</c:v>
                </c:pt>
                <c:pt idx="9703">
                  <c:v>68.313000000000002</c:v>
                </c:pt>
                <c:pt idx="9704">
                  <c:v>68.313000000000002</c:v>
                </c:pt>
                <c:pt idx="9705">
                  <c:v>68.313000000000002</c:v>
                </c:pt>
                <c:pt idx="9706">
                  <c:v>68.313000000000002</c:v>
                </c:pt>
                <c:pt idx="9707">
                  <c:v>68.313000000000002</c:v>
                </c:pt>
                <c:pt idx="9708">
                  <c:v>68.313000000000002</c:v>
                </c:pt>
                <c:pt idx="9709">
                  <c:v>68.313000000000002</c:v>
                </c:pt>
                <c:pt idx="9710">
                  <c:v>68.313000000000002</c:v>
                </c:pt>
                <c:pt idx="9711">
                  <c:v>68.35599999999998</c:v>
                </c:pt>
                <c:pt idx="9712">
                  <c:v>68.35599999999998</c:v>
                </c:pt>
                <c:pt idx="9713">
                  <c:v>68.313000000000002</c:v>
                </c:pt>
                <c:pt idx="9714">
                  <c:v>68.313000000000002</c:v>
                </c:pt>
                <c:pt idx="9715">
                  <c:v>68.313000000000002</c:v>
                </c:pt>
                <c:pt idx="9716">
                  <c:v>68.313000000000002</c:v>
                </c:pt>
                <c:pt idx="9717">
                  <c:v>68.313000000000002</c:v>
                </c:pt>
                <c:pt idx="9718">
                  <c:v>68.313000000000002</c:v>
                </c:pt>
                <c:pt idx="9719">
                  <c:v>68.313000000000002</c:v>
                </c:pt>
                <c:pt idx="9720">
                  <c:v>68.313000000000002</c:v>
                </c:pt>
                <c:pt idx="9721">
                  <c:v>68.313000000000002</c:v>
                </c:pt>
                <c:pt idx="9722">
                  <c:v>68.313000000000002</c:v>
                </c:pt>
                <c:pt idx="9723">
                  <c:v>68.313000000000002</c:v>
                </c:pt>
                <c:pt idx="9724">
                  <c:v>68.35599999999998</c:v>
                </c:pt>
                <c:pt idx="9725">
                  <c:v>68.35599999999998</c:v>
                </c:pt>
                <c:pt idx="9726">
                  <c:v>68.400000000000006</c:v>
                </c:pt>
                <c:pt idx="9727">
                  <c:v>68.400000000000006</c:v>
                </c:pt>
                <c:pt idx="9728">
                  <c:v>68.443000000000026</c:v>
                </c:pt>
                <c:pt idx="9729">
                  <c:v>68.443000000000026</c:v>
                </c:pt>
                <c:pt idx="9730">
                  <c:v>68.443000000000026</c:v>
                </c:pt>
                <c:pt idx="9731">
                  <c:v>68.443000000000026</c:v>
                </c:pt>
                <c:pt idx="9732">
                  <c:v>68.443000000000026</c:v>
                </c:pt>
                <c:pt idx="9733">
                  <c:v>68.443000000000026</c:v>
                </c:pt>
                <c:pt idx="9734">
                  <c:v>68.443000000000026</c:v>
                </c:pt>
                <c:pt idx="9735">
                  <c:v>68.443000000000026</c:v>
                </c:pt>
                <c:pt idx="9736">
                  <c:v>68.483999999999995</c:v>
                </c:pt>
                <c:pt idx="9737">
                  <c:v>68.483999999999995</c:v>
                </c:pt>
                <c:pt idx="9738">
                  <c:v>68.483999999999995</c:v>
                </c:pt>
                <c:pt idx="9739">
                  <c:v>68.483999999999995</c:v>
                </c:pt>
                <c:pt idx="9740">
                  <c:v>68.483999999999995</c:v>
                </c:pt>
                <c:pt idx="9741">
                  <c:v>68.483999999999995</c:v>
                </c:pt>
                <c:pt idx="9742">
                  <c:v>68.483999999999995</c:v>
                </c:pt>
                <c:pt idx="9743">
                  <c:v>68.483999999999995</c:v>
                </c:pt>
                <c:pt idx="9744">
                  <c:v>68.483999999999995</c:v>
                </c:pt>
                <c:pt idx="9745">
                  <c:v>68.483999999999995</c:v>
                </c:pt>
                <c:pt idx="9746">
                  <c:v>68.483999999999995</c:v>
                </c:pt>
                <c:pt idx="9747">
                  <c:v>68.483999999999995</c:v>
                </c:pt>
                <c:pt idx="9748">
                  <c:v>68.483999999999995</c:v>
                </c:pt>
                <c:pt idx="9749">
                  <c:v>68.483999999999995</c:v>
                </c:pt>
                <c:pt idx="9750">
                  <c:v>68.483999999999995</c:v>
                </c:pt>
                <c:pt idx="9751">
                  <c:v>68.483999999999995</c:v>
                </c:pt>
                <c:pt idx="9752">
                  <c:v>68.483999999999995</c:v>
                </c:pt>
                <c:pt idx="9753">
                  <c:v>68.527000000000001</c:v>
                </c:pt>
                <c:pt idx="9754">
                  <c:v>68.527000000000001</c:v>
                </c:pt>
                <c:pt idx="9755">
                  <c:v>68.527000000000001</c:v>
                </c:pt>
                <c:pt idx="9756">
                  <c:v>68.527000000000001</c:v>
                </c:pt>
                <c:pt idx="9757">
                  <c:v>68.527000000000001</c:v>
                </c:pt>
                <c:pt idx="9758">
                  <c:v>68.527000000000001</c:v>
                </c:pt>
                <c:pt idx="9759">
                  <c:v>68.527000000000001</c:v>
                </c:pt>
                <c:pt idx="9760">
                  <c:v>68.527000000000001</c:v>
                </c:pt>
                <c:pt idx="9761">
                  <c:v>68.483999999999995</c:v>
                </c:pt>
                <c:pt idx="9762">
                  <c:v>68.483999999999995</c:v>
                </c:pt>
                <c:pt idx="9763">
                  <c:v>68.483999999999995</c:v>
                </c:pt>
                <c:pt idx="9764">
                  <c:v>68.483999999999995</c:v>
                </c:pt>
                <c:pt idx="9765">
                  <c:v>68.483999999999995</c:v>
                </c:pt>
                <c:pt idx="9766">
                  <c:v>68.483999999999995</c:v>
                </c:pt>
                <c:pt idx="9767">
                  <c:v>68.483999999999995</c:v>
                </c:pt>
                <c:pt idx="9768">
                  <c:v>68.483999999999995</c:v>
                </c:pt>
                <c:pt idx="9769">
                  <c:v>68.483999999999995</c:v>
                </c:pt>
                <c:pt idx="9770">
                  <c:v>68.443000000000026</c:v>
                </c:pt>
                <c:pt idx="9771">
                  <c:v>68.483999999999995</c:v>
                </c:pt>
                <c:pt idx="9772">
                  <c:v>68.483999999999995</c:v>
                </c:pt>
                <c:pt idx="9773">
                  <c:v>68.483999999999995</c:v>
                </c:pt>
                <c:pt idx="9774">
                  <c:v>68.483999999999995</c:v>
                </c:pt>
                <c:pt idx="9775">
                  <c:v>68.483999999999995</c:v>
                </c:pt>
                <c:pt idx="9776">
                  <c:v>68.483999999999995</c:v>
                </c:pt>
                <c:pt idx="9777">
                  <c:v>68.527000000000001</c:v>
                </c:pt>
                <c:pt idx="9778">
                  <c:v>68.527000000000001</c:v>
                </c:pt>
                <c:pt idx="9779">
                  <c:v>68.570999999999998</c:v>
                </c:pt>
                <c:pt idx="9780">
                  <c:v>68.570999999999998</c:v>
                </c:pt>
                <c:pt idx="9781">
                  <c:v>68.614000000000004</c:v>
                </c:pt>
                <c:pt idx="9782">
                  <c:v>68.656999999999982</c:v>
                </c:pt>
                <c:pt idx="9783">
                  <c:v>68.656999999999982</c:v>
                </c:pt>
                <c:pt idx="9784">
                  <c:v>68.697999999999993</c:v>
                </c:pt>
                <c:pt idx="9785">
                  <c:v>68.742000000000004</c:v>
                </c:pt>
                <c:pt idx="9786">
                  <c:v>68.742000000000004</c:v>
                </c:pt>
                <c:pt idx="9787">
                  <c:v>68.742000000000004</c:v>
                </c:pt>
                <c:pt idx="9788">
                  <c:v>68.742000000000004</c:v>
                </c:pt>
                <c:pt idx="9789">
                  <c:v>68.742000000000004</c:v>
                </c:pt>
                <c:pt idx="9790">
                  <c:v>68.697999999999993</c:v>
                </c:pt>
                <c:pt idx="9791">
                  <c:v>68.656999999999982</c:v>
                </c:pt>
                <c:pt idx="9792">
                  <c:v>68.656999999999982</c:v>
                </c:pt>
                <c:pt idx="9793">
                  <c:v>68.656999999999982</c:v>
                </c:pt>
                <c:pt idx="9794">
                  <c:v>68.614000000000004</c:v>
                </c:pt>
                <c:pt idx="9795">
                  <c:v>68.614000000000004</c:v>
                </c:pt>
                <c:pt idx="9796">
                  <c:v>68.614000000000004</c:v>
                </c:pt>
                <c:pt idx="9797">
                  <c:v>68.614000000000004</c:v>
                </c:pt>
                <c:pt idx="9798">
                  <c:v>68.614000000000004</c:v>
                </c:pt>
                <c:pt idx="9799">
                  <c:v>68.614000000000004</c:v>
                </c:pt>
                <c:pt idx="9800">
                  <c:v>68.614000000000004</c:v>
                </c:pt>
                <c:pt idx="9801">
                  <c:v>68.614000000000004</c:v>
                </c:pt>
                <c:pt idx="9802">
                  <c:v>68.656999999999982</c:v>
                </c:pt>
                <c:pt idx="9803">
                  <c:v>68.656999999999982</c:v>
                </c:pt>
                <c:pt idx="9804">
                  <c:v>68.656999999999982</c:v>
                </c:pt>
                <c:pt idx="9805">
                  <c:v>68.656999999999982</c:v>
                </c:pt>
                <c:pt idx="9806">
                  <c:v>68.656999999999982</c:v>
                </c:pt>
                <c:pt idx="9807">
                  <c:v>68.656999999999982</c:v>
                </c:pt>
                <c:pt idx="9808">
                  <c:v>68.656999999999982</c:v>
                </c:pt>
                <c:pt idx="9809">
                  <c:v>68.656999999999982</c:v>
                </c:pt>
                <c:pt idx="9810">
                  <c:v>68.614000000000004</c:v>
                </c:pt>
                <c:pt idx="9811">
                  <c:v>68.614000000000004</c:v>
                </c:pt>
                <c:pt idx="9812">
                  <c:v>68.614000000000004</c:v>
                </c:pt>
                <c:pt idx="9813">
                  <c:v>68.614000000000004</c:v>
                </c:pt>
                <c:pt idx="9814">
                  <c:v>68.570999999999998</c:v>
                </c:pt>
                <c:pt idx="9815">
                  <c:v>68.570999999999998</c:v>
                </c:pt>
                <c:pt idx="9816">
                  <c:v>68.570999999999998</c:v>
                </c:pt>
                <c:pt idx="9817">
                  <c:v>68.570999999999998</c:v>
                </c:pt>
                <c:pt idx="9818">
                  <c:v>68.570999999999998</c:v>
                </c:pt>
                <c:pt idx="9819">
                  <c:v>68.570999999999998</c:v>
                </c:pt>
                <c:pt idx="9820">
                  <c:v>68.570999999999998</c:v>
                </c:pt>
                <c:pt idx="9821">
                  <c:v>68.570999999999998</c:v>
                </c:pt>
                <c:pt idx="9822">
                  <c:v>68.527000000000001</c:v>
                </c:pt>
                <c:pt idx="9823">
                  <c:v>68.527000000000001</c:v>
                </c:pt>
                <c:pt idx="9824">
                  <c:v>68.527000000000001</c:v>
                </c:pt>
                <c:pt idx="9825">
                  <c:v>68.570999999999998</c:v>
                </c:pt>
                <c:pt idx="9826">
                  <c:v>68.570999999999998</c:v>
                </c:pt>
                <c:pt idx="9827">
                  <c:v>68.614000000000004</c:v>
                </c:pt>
                <c:pt idx="9828">
                  <c:v>68.614000000000004</c:v>
                </c:pt>
                <c:pt idx="9829">
                  <c:v>68.656999999999982</c:v>
                </c:pt>
                <c:pt idx="9830">
                  <c:v>68.656999999999982</c:v>
                </c:pt>
                <c:pt idx="9831">
                  <c:v>68.656999999999982</c:v>
                </c:pt>
                <c:pt idx="9832">
                  <c:v>68.656999999999982</c:v>
                </c:pt>
                <c:pt idx="9833">
                  <c:v>68.656999999999982</c:v>
                </c:pt>
                <c:pt idx="9834">
                  <c:v>68.656999999999982</c:v>
                </c:pt>
                <c:pt idx="9835">
                  <c:v>68.656999999999982</c:v>
                </c:pt>
                <c:pt idx="9836">
                  <c:v>68.656999999999982</c:v>
                </c:pt>
                <c:pt idx="9837">
                  <c:v>68.656999999999982</c:v>
                </c:pt>
                <c:pt idx="9838">
                  <c:v>68.656999999999982</c:v>
                </c:pt>
                <c:pt idx="9839">
                  <c:v>68.656999999999982</c:v>
                </c:pt>
                <c:pt idx="9840">
                  <c:v>68.656999999999982</c:v>
                </c:pt>
                <c:pt idx="9841">
                  <c:v>68.656999999999982</c:v>
                </c:pt>
                <c:pt idx="9842">
                  <c:v>68.656999999999982</c:v>
                </c:pt>
                <c:pt idx="9843">
                  <c:v>68.656999999999982</c:v>
                </c:pt>
                <c:pt idx="9844">
                  <c:v>68.656999999999982</c:v>
                </c:pt>
                <c:pt idx="9845">
                  <c:v>68.656999999999982</c:v>
                </c:pt>
                <c:pt idx="9846">
                  <c:v>68.656999999999982</c:v>
                </c:pt>
                <c:pt idx="9847">
                  <c:v>68.656999999999982</c:v>
                </c:pt>
                <c:pt idx="9848">
                  <c:v>68.656999999999982</c:v>
                </c:pt>
                <c:pt idx="9849">
                  <c:v>68.697999999999993</c:v>
                </c:pt>
                <c:pt idx="9850">
                  <c:v>68.742000000000004</c:v>
                </c:pt>
                <c:pt idx="9851">
                  <c:v>68.742000000000004</c:v>
                </c:pt>
                <c:pt idx="9852">
                  <c:v>68.742000000000004</c:v>
                </c:pt>
                <c:pt idx="9853">
                  <c:v>68.784999999999997</c:v>
                </c:pt>
                <c:pt idx="9854">
                  <c:v>68.784999999999997</c:v>
                </c:pt>
                <c:pt idx="9855">
                  <c:v>68.784999999999997</c:v>
                </c:pt>
                <c:pt idx="9856">
                  <c:v>68.784999999999997</c:v>
                </c:pt>
                <c:pt idx="9857">
                  <c:v>68.828000000000003</c:v>
                </c:pt>
                <c:pt idx="9858">
                  <c:v>68.828000000000003</c:v>
                </c:pt>
                <c:pt idx="9859">
                  <c:v>68.828000000000003</c:v>
                </c:pt>
                <c:pt idx="9860">
                  <c:v>68.828000000000003</c:v>
                </c:pt>
                <c:pt idx="9861">
                  <c:v>68.828000000000003</c:v>
                </c:pt>
                <c:pt idx="9862">
                  <c:v>68.870999999999981</c:v>
                </c:pt>
                <c:pt idx="9863">
                  <c:v>68.870999999999981</c:v>
                </c:pt>
                <c:pt idx="9864">
                  <c:v>68.912999999999997</c:v>
                </c:pt>
                <c:pt idx="9865">
                  <c:v>68.912999999999997</c:v>
                </c:pt>
                <c:pt idx="9866">
                  <c:v>68.912999999999997</c:v>
                </c:pt>
                <c:pt idx="9867">
                  <c:v>68.912999999999997</c:v>
                </c:pt>
                <c:pt idx="9868">
                  <c:v>68.912999999999997</c:v>
                </c:pt>
                <c:pt idx="9869">
                  <c:v>68.956000000000003</c:v>
                </c:pt>
                <c:pt idx="9870">
                  <c:v>68.956000000000003</c:v>
                </c:pt>
                <c:pt idx="9871">
                  <c:v>68.956000000000003</c:v>
                </c:pt>
                <c:pt idx="9872">
                  <c:v>68.956000000000003</c:v>
                </c:pt>
                <c:pt idx="9873">
                  <c:v>68.912999999999997</c:v>
                </c:pt>
                <c:pt idx="9874">
                  <c:v>68.912999999999997</c:v>
                </c:pt>
                <c:pt idx="9875">
                  <c:v>68.912999999999997</c:v>
                </c:pt>
                <c:pt idx="9876">
                  <c:v>68.912999999999997</c:v>
                </c:pt>
                <c:pt idx="9877">
                  <c:v>68.912999999999997</c:v>
                </c:pt>
                <c:pt idx="9878">
                  <c:v>68.912999999999997</c:v>
                </c:pt>
                <c:pt idx="9879">
                  <c:v>68.912999999999997</c:v>
                </c:pt>
                <c:pt idx="9880">
                  <c:v>68.956000000000003</c:v>
                </c:pt>
                <c:pt idx="9881">
                  <c:v>68.956000000000003</c:v>
                </c:pt>
                <c:pt idx="9882">
                  <c:v>68.956000000000003</c:v>
                </c:pt>
                <c:pt idx="9883">
                  <c:v>68.956000000000003</c:v>
                </c:pt>
                <c:pt idx="9884">
                  <c:v>68.956000000000003</c:v>
                </c:pt>
                <c:pt idx="9885">
                  <c:v>68.956000000000003</c:v>
                </c:pt>
                <c:pt idx="9886">
                  <c:v>68.956000000000003</c:v>
                </c:pt>
                <c:pt idx="9887">
                  <c:v>68.912999999999997</c:v>
                </c:pt>
                <c:pt idx="9888">
                  <c:v>68.912999999999997</c:v>
                </c:pt>
                <c:pt idx="9889">
                  <c:v>68.956000000000003</c:v>
                </c:pt>
                <c:pt idx="9890">
                  <c:v>68.956000000000003</c:v>
                </c:pt>
                <c:pt idx="9891">
                  <c:v>68.956000000000003</c:v>
                </c:pt>
                <c:pt idx="9892">
                  <c:v>68.956000000000003</c:v>
                </c:pt>
                <c:pt idx="9893">
                  <c:v>68.956000000000003</c:v>
                </c:pt>
                <c:pt idx="9894">
                  <c:v>68.956000000000003</c:v>
                </c:pt>
                <c:pt idx="9895">
                  <c:v>68.956000000000003</c:v>
                </c:pt>
                <c:pt idx="9896">
                  <c:v>68.998999999999995</c:v>
                </c:pt>
                <c:pt idx="9897">
                  <c:v>68.998999999999995</c:v>
                </c:pt>
                <c:pt idx="9898">
                  <c:v>68.998999999999995</c:v>
                </c:pt>
                <c:pt idx="9899">
                  <c:v>68.998999999999995</c:v>
                </c:pt>
                <c:pt idx="9900">
                  <c:v>68.998999999999995</c:v>
                </c:pt>
                <c:pt idx="9901">
                  <c:v>69.042000000000002</c:v>
                </c:pt>
                <c:pt idx="9902">
                  <c:v>69.084999999999994</c:v>
                </c:pt>
                <c:pt idx="9903">
                  <c:v>69.084999999999994</c:v>
                </c:pt>
                <c:pt idx="9904">
                  <c:v>69.084999999999994</c:v>
                </c:pt>
                <c:pt idx="9905">
                  <c:v>69.128999999999976</c:v>
                </c:pt>
                <c:pt idx="9906">
                  <c:v>69.128999999999976</c:v>
                </c:pt>
                <c:pt idx="9907">
                  <c:v>69.128999999999976</c:v>
                </c:pt>
                <c:pt idx="9908">
                  <c:v>69.169999999999987</c:v>
                </c:pt>
                <c:pt idx="9909">
                  <c:v>69.169999999999987</c:v>
                </c:pt>
                <c:pt idx="9910">
                  <c:v>69.169999999999987</c:v>
                </c:pt>
                <c:pt idx="9911">
                  <c:v>69.169999999999987</c:v>
                </c:pt>
                <c:pt idx="9912">
                  <c:v>69.169999999999987</c:v>
                </c:pt>
                <c:pt idx="9913">
                  <c:v>69.169999999999987</c:v>
                </c:pt>
                <c:pt idx="9914">
                  <c:v>69.169999999999987</c:v>
                </c:pt>
                <c:pt idx="9915">
                  <c:v>69.169999999999987</c:v>
                </c:pt>
                <c:pt idx="9916">
                  <c:v>69.212999999999994</c:v>
                </c:pt>
                <c:pt idx="9917">
                  <c:v>69.212999999999994</c:v>
                </c:pt>
                <c:pt idx="9918">
                  <c:v>69.212999999999994</c:v>
                </c:pt>
                <c:pt idx="9919">
                  <c:v>69.212999999999994</c:v>
                </c:pt>
                <c:pt idx="9920">
                  <c:v>69.256</c:v>
                </c:pt>
                <c:pt idx="9921">
                  <c:v>69.256</c:v>
                </c:pt>
                <c:pt idx="9922">
                  <c:v>69.256</c:v>
                </c:pt>
                <c:pt idx="9923">
                  <c:v>69.256</c:v>
                </c:pt>
                <c:pt idx="9924">
                  <c:v>69.256</c:v>
                </c:pt>
                <c:pt idx="9925">
                  <c:v>69.3</c:v>
                </c:pt>
                <c:pt idx="9926">
                  <c:v>69.3</c:v>
                </c:pt>
                <c:pt idx="9927">
                  <c:v>69.3</c:v>
                </c:pt>
                <c:pt idx="9928">
                  <c:v>69.3</c:v>
                </c:pt>
                <c:pt idx="9929">
                  <c:v>69.3</c:v>
                </c:pt>
                <c:pt idx="9930">
                  <c:v>69.3</c:v>
                </c:pt>
                <c:pt idx="9931">
                  <c:v>69.3</c:v>
                </c:pt>
                <c:pt idx="9932">
                  <c:v>69.256</c:v>
                </c:pt>
                <c:pt idx="9933">
                  <c:v>69.256</c:v>
                </c:pt>
                <c:pt idx="9934">
                  <c:v>69.256</c:v>
                </c:pt>
                <c:pt idx="9935">
                  <c:v>69.212999999999994</c:v>
                </c:pt>
                <c:pt idx="9936">
                  <c:v>69.212999999999994</c:v>
                </c:pt>
                <c:pt idx="9937">
                  <c:v>69.212999999999994</c:v>
                </c:pt>
                <c:pt idx="9938">
                  <c:v>69.169999999999987</c:v>
                </c:pt>
                <c:pt idx="9939">
                  <c:v>69.169999999999987</c:v>
                </c:pt>
                <c:pt idx="9940">
                  <c:v>69.212999999999994</c:v>
                </c:pt>
                <c:pt idx="9941">
                  <c:v>69.212999999999994</c:v>
                </c:pt>
                <c:pt idx="9942">
                  <c:v>69.212999999999994</c:v>
                </c:pt>
                <c:pt idx="9943">
                  <c:v>69.212999999999994</c:v>
                </c:pt>
                <c:pt idx="9944">
                  <c:v>69.212999999999994</c:v>
                </c:pt>
                <c:pt idx="9945">
                  <c:v>69.169999999999987</c:v>
                </c:pt>
                <c:pt idx="9946">
                  <c:v>69.169999999999987</c:v>
                </c:pt>
                <c:pt idx="9947">
                  <c:v>69.169999999999987</c:v>
                </c:pt>
                <c:pt idx="9948">
                  <c:v>69.169999999999987</c:v>
                </c:pt>
                <c:pt idx="9949">
                  <c:v>69.169999999999987</c:v>
                </c:pt>
                <c:pt idx="9950">
                  <c:v>69.169999999999987</c:v>
                </c:pt>
                <c:pt idx="9951">
                  <c:v>69.128999999999976</c:v>
                </c:pt>
                <c:pt idx="9952">
                  <c:v>69.128999999999976</c:v>
                </c:pt>
                <c:pt idx="9953">
                  <c:v>69.128999999999976</c:v>
                </c:pt>
                <c:pt idx="9954">
                  <c:v>69.128999999999976</c:v>
                </c:pt>
                <c:pt idx="9955">
                  <c:v>69.128999999999976</c:v>
                </c:pt>
                <c:pt idx="9956">
                  <c:v>69.084999999999994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69.084999999999994</c:v>
                </c:pt>
                <c:pt idx="9963">
                  <c:v>69.084999999999994</c:v>
                </c:pt>
                <c:pt idx="9964">
                  <c:v>69.084999999999994</c:v>
                </c:pt>
                <c:pt idx="9965">
                  <c:v>69.084999999999994</c:v>
                </c:pt>
                <c:pt idx="9966">
                  <c:v>69.084999999999994</c:v>
                </c:pt>
                <c:pt idx="9967">
                  <c:v>69.084999999999994</c:v>
                </c:pt>
                <c:pt idx="9968">
                  <c:v>69.084999999999994</c:v>
                </c:pt>
                <c:pt idx="9969">
                  <c:v>69.084999999999994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69.169999999999987</c:v>
                </c:pt>
                <c:pt idx="9974">
                  <c:v>69.169999999999987</c:v>
                </c:pt>
                <c:pt idx="9975">
                  <c:v>69.169999999999987</c:v>
                </c:pt>
                <c:pt idx="9976">
                  <c:v>69.169999999999987</c:v>
                </c:pt>
                <c:pt idx="9977">
                  <c:v>69.169999999999987</c:v>
                </c:pt>
                <c:pt idx="9978">
                  <c:v>69.169999999999987</c:v>
                </c:pt>
                <c:pt idx="9979">
                  <c:v>69.212999999999994</c:v>
                </c:pt>
                <c:pt idx="9980">
                  <c:v>69.256</c:v>
                </c:pt>
                <c:pt idx="9981">
                  <c:v>69.256</c:v>
                </c:pt>
                <c:pt idx="9982">
                  <c:v>69.256</c:v>
                </c:pt>
                <c:pt idx="9983">
                  <c:v>69.3</c:v>
                </c:pt>
                <c:pt idx="9984">
                  <c:v>69.343000000000004</c:v>
                </c:pt>
                <c:pt idx="9985">
                  <c:v>69.343000000000004</c:v>
                </c:pt>
                <c:pt idx="9986">
                  <c:v>69.343000000000004</c:v>
                </c:pt>
                <c:pt idx="9987">
                  <c:v>69.385999999999981</c:v>
                </c:pt>
                <c:pt idx="9988">
                  <c:v>69.427000000000007</c:v>
                </c:pt>
                <c:pt idx="9989">
                  <c:v>69.427000000000007</c:v>
                </c:pt>
                <c:pt idx="9990">
                  <c:v>69.471000000000004</c:v>
                </c:pt>
                <c:pt idx="9991">
                  <c:v>69.471000000000004</c:v>
                </c:pt>
                <c:pt idx="9992">
                  <c:v>69.513999999999996</c:v>
                </c:pt>
                <c:pt idx="9993">
                  <c:v>69.513999999999996</c:v>
                </c:pt>
                <c:pt idx="9994">
                  <c:v>69.513999999999996</c:v>
                </c:pt>
                <c:pt idx="9995">
                  <c:v>69.513999999999996</c:v>
                </c:pt>
                <c:pt idx="9996">
                  <c:v>69.557000000000002</c:v>
                </c:pt>
                <c:pt idx="9997">
                  <c:v>69.557000000000002</c:v>
                </c:pt>
                <c:pt idx="9998">
                  <c:v>69.557000000000002</c:v>
                </c:pt>
                <c:pt idx="9999">
                  <c:v>69.599999999999994</c:v>
                </c:pt>
                <c:pt idx="10000">
                  <c:v>69.599999999999994</c:v>
                </c:pt>
                <c:pt idx="10001">
                  <c:v>69.643000000000001</c:v>
                </c:pt>
                <c:pt idx="10002">
                  <c:v>69.643000000000001</c:v>
                </c:pt>
                <c:pt idx="10003">
                  <c:v>69.685000000000002</c:v>
                </c:pt>
                <c:pt idx="10004">
                  <c:v>69.685000000000002</c:v>
                </c:pt>
                <c:pt idx="10005">
                  <c:v>69.685000000000002</c:v>
                </c:pt>
                <c:pt idx="10006">
                  <c:v>69.727999999999994</c:v>
                </c:pt>
                <c:pt idx="10007">
                  <c:v>69.771000000000001</c:v>
                </c:pt>
                <c:pt idx="10008">
                  <c:v>69.771000000000001</c:v>
                </c:pt>
                <c:pt idx="10009">
                  <c:v>69.813999999999993</c:v>
                </c:pt>
                <c:pt idx="10010">
                  <c:v>69.813999999999993</c:v>
                </c:pt>
                <c:pt idx="10011">
                  <c:v>69.85799999999999</c:v>
                </c:pt>
                <c:pt idx="10012">
                  <c:v>69.85799999999999</c:v>
                </c:pt>
                <c:pt idx="10013">
                  <c:v>69.85799999999999</c:v>
                </c:pt>
                <c:pt idx="10014">
                  <c:v>69.85799999999999</c:v>
                </c:pt>
                <c:pt idx="10015">
                  <c:v>69.900999999999996</c:v>
                </c:pt>
                <c:pt idx="10016">
                  <c:v>69.900999999999996</c:v>
                </c:pt>
                <c:pt idx="10017">
                  <c:v>69.942000000000007</c:v>
                </c:pt>
                <c:pt idx="10018">
                  <c:v>69.942000000000007</c:v>
                </c:pt>
                <c:pt idx="10019">
                  <c:v>69.942000000000007</c:v>
                </c:pt>
                <c:pt idx="10020">
                  <c:v>69.985000000000014</c:v>
                </c:pt>
                <c:pt idx="10021">
                  <c:v>70.028999999999982</c:v>
                </c:pt>
                <c:pt idx="10022">
                  <c:v>70.028999999999982</c:v>
                </c:pt>
                <c:pt idx="10023">
                  <c:v>70.028999999999982</c:v>
                </c:pt>
                <c:pt idx="10024">
                  <c:v>70.072000000000003</c:v>
                </c:pt>
                <c:pt idx="10025">
                  <c:v>70.114999999999995</c:v>
                </c:pt>
                <c:pt idx="10026">
                  <c:v>70.114999999999995</c:v>
                </c:pt>
                <c:pt idx="10027">
                  <c:v>70.114999999999995</c:v>
                </c:pt>
                <c:pt idx="10028">
                  <c:v>70.114999999999995</c:v>
                </c:pt>
                <c:pt idx="10029">
                  <c:v>70.157999999999987</c:v>
                </c:pt>
                <c:pt idx="10030">
                  <c:v>70.200999999999993</c:v>
                </c:pt>
                <c:pt idx="10031">
                  <c:v>70.200999999999993</c:v>
                </c:pt>
                <c:pt idx="10032">
                  <c:v>70.200999999999993</c:v>
                </c:pt>
                <c:pt idx="10033">
                  <c:v>70.242999999999995</c:v>
                </c:pt>
                <c:pt idx="10034">
                  <c:v>70.286000000000001</c:v>
                </c:pt>
                <c:pt idx="10035">
                  <c:v>70.286000000000001</c:v>
                </c:pt>
                <c:pt idx="10036">
                  <c:v>70.286000000000001</c:v>
                </c:pt>
                <c:pt idx="10037">
                  <c:v>70.286000000000001</c:v>
                </c:pt>
                <c:pt idx="10038">
                  <c:v>70.286000000000001</c:v>
                </c:pt>
                <c:pt idx="10039">
                  <c:v>70.286000000000001</c:v>
                </c:pt>
                <c:pt idx="10040">
                  <c:v>70.286000000000001</c:v>
                </c:pt>
                <c:pt idx="10041">
                  <c:v>70.286000000000001</c:v>
                </c:pt>
                <c:pt idx="10042">
                  <c:v>70.286000000000001</c:v>
                </c:pt>
                <c:pt idx="10043">
                  <c:v>70.286000000000001</c:v>
                </c:pt>
                <c:pt idx="10044">
                  <c:v>70.286000000000001</c:v>
                </c:pt>
                <c:pt idx="10045">
                  <c:v>70.286000000000001</c:v>
                </c:pt>
                <c:pt idx="10046">
                  <c:v>70.286000000000001</c:v>
                </c:pt>
                <c:pt idx="10047">
                  <c:v>70.286000000000001</c:v>
                </c:pt>
                <c:pt idx="10048">
                  <c:v>70.286000000000001</c:v>
                </c:pt>
                <c:pt idx="10049">
                  <c:v>70.286000000000001</c:v>
                </c:pt>
                <c:pt idx="10050">
                  <c:v>70.242999999999995</c:v>
                </c:pt>
                <c:pt idx="10051">
                  <c:v>70.242999999999995</c:v>
                </c:pt>
                <c:pt idx="10052">
                  <c:v>70.200999999999993</c:v>
                </c:pt>
                <c:pt idx="10053">
                  <c:v>70.200999999999993</c:v>
                </c:pt>
                <c:pt idx="10054">
                  <c:v>70.200999999999993</c:v>
                </c:pt>
                <c:pt idx="10055">
                  <c:v>70.200999999999993</c:v>
                </c:pt>
                <c:pt idx="10056">
                  <c:v>70.157999999999987</c:v>
                </c:pt>
                <c:pt idx="10057">
                  <c:v>70.157999999999987</c:v>
                </c:pt>
                <c:pt idx="10058">
                  <c:v>70.157999999999987</c:v>
                </c:pt>
                <c:pt idx="10059">
                  <c:v>70.114999999999995</c:v>
                </c:pt>
                <c:pt idx="10060">
                  <c:v>70.114999999999995</c:v>
                </c:pt>
                <c:pt idx="10061">
                  <c:v>70.114999999999995</c:v>
                </c:pt>
                <c:pt idx="10062">
                  <c:v>70.114999999999995</c:v>
                </c:pt>
                <c:pt idx="10063">
                  <c:v>70.114999999999995</c:v>
                </c:pt>
                <c:pt idx="10064">
                  <c:v>70.114999999999995</c:v>
                </c:pt>
                <c:pt idx="10065">
                  <c:v>70.072000000000003</c:v>
                </c:pt>
                <c:pt idx="10066">
                  <c:v>70.072000000000003</c:v>
                </c:pt>
                <c:pt idx="10067">
                  <c:v>70.072000000000003</c:v>
                </c:pt>
                <c:pt idx="10068">
                  <c:v>70.072000000000003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70.028999999999982</c:v>
                </c:pt>
                <c:pt idx="10072">
                  <c:v>70.028999999999982</c:v>
                </c:pt>
                <c:pt idx="10073">
                  <c:v>70.028999999999982</c:v>
                </c:pt>
                <c:pt idx="10074">
                  <c:v>69.985000000000014</c:v>
                </c:pt>
                <c:pt idx="10075">
                  <c:v>69.942000000000007</c:v>
                </c:pt>
                <c:pt idx="10076">
                  <c:v>69.900999999999996</c:v>
                </c:pt>
                <c:pt idx="10077">
                  <c:v>69.85799999999999</c:v>
                </c:pt>
                <c:pt idx="10078">
                  <c:v>69.85799999999999</c:v>
                </c:pt>
                <c:pt idx="10079">
                  <c:v>69.813999999999993</c:v>
                </c:pt>
                <c:pt idx="10080">
                  <c:v>69.771000000000001</c:v>
                </c:pt>
                <c:pt idx="10081">
                  <c:v>69.727999999999994</c:v>
                </c:pt>
                <c:pt idx="10082">
                  <c:v>69.685000000000002</c:v>
                </c:pt>
                <c:pt idx="10083">
                  <c:v>69.685000000000002</c:v>
                </c:pt>
                <c:pt idx="10084">
                  <c:v>69.643000000000001</c:v>
                </c:pt>
                <c:pt idx="10085">
                  <c:v>69.643000000000001</c:v>
                </c:pt>
                <c:pt idx="10086">
                  <c:v>69.599999999999994</c:v>
                </c:pt>
                <c:pt idx="10087">
                  <c:v>69.599999999999994</c:v>
                </c:pt>
                <c:pt idx="10088">
                  <c:v>69.599999999999994</c:v>
                </c:pt>
                <c:pt idx="10089">
                  <c:v>69.643000000000001</c:v>
                </c:pt>
                <c:pt idx="10090">
                  <c:v>69.643000000000001</c:v>
                </c:pt>
                <c:pt idx="10091">
                  <c:v>69.685000000000002</c:v>
                </c:pt>
                <c:pt idx="10092">
                  <c:v>69.685000000000002</c:v>
                </c:pt>
                <c:pt idx="10093">
                  <c:v>69.685000000000002</c:v>
                </c:pt>
                <c:pt idx="10094">
                  <c:v>69.685000000000002</c:v>
                </c:pt>
                <c:pt idx="10095">
                  <c:v>69.727999999999994</c:v>
                </c:pt>
                <c:pt idx="10096">
                  <c:v>69.727999999999994</c:v>
                </c:pt>
                <c:pt idx="10097">
                  <c:v>69.727999999999994</c:v>
                </c:pt>
                <c:pt idx="10098">
                  <c:v>69.727999999999994</c:v>
                </c:pt>
                <c:pt idx="10099">
                  <c:v>69.727999999999994</c:v>
                </c:pt>
                <c:pt idx="10100">
                  <c:v>69.727999999999994</c:v>
                </c:pt>
                <c:pt idx="10101">
                  <c:v>69.727999999999994</c:v>
                </c:pt>
                <c:pt idx="10102">
                  <c:v>69.685000000000002</c:v>
                </c:pt>
                <c:pt idx="10103">
                  <c:v>69.685000000000002</c:v>
                </c:pt>
                <c:pt idx="10104">
                  <c:v>69.685000000000002</c:v>
                </c:pt>
                <c:pt idx="10105">
                  <c:v>69.685000000000002</c:v>
                </c:pt>
                <c:pt idx="10106">
                  <c:v>69.643000000000001</c:v>
                </c:pt>
                <c:pt idx="10107">
                  <c:v>69.643000000000001</c:v>
                </c:pt>
                <c:pt idx="10108">
                  <c:v>69.599999999999994</c:v>
                </c:pt>
                <c:pt idx="10109">
                  <c:v>69.599999999999994</c:v>
                </c:pt>
                <c:pt idx="10110">
                  <c:v>69.599999999999994</c:v>
                </c:pt>
                <c:pt idx="10111">
                  <c:v>69.599999999999994</c:v>
                </c:pt>
                <c:pt idx="10112">
                  <c:v>69.599999999999994</c:v>
                </c:pt>
                <c:pt idx="10113">
                  <c:v>69.599999999999994</c:v>
                </c:pt>
                <c:pt idx="10114">
                  <c:v>69.599999999999994</c:v>
                </c:pt>
                <c:pt idx="10115">
                  <c:v>69.599999999999994</c:v>
                </c:pt>
                <c:pt idx="10116">
                  <c:v>69.599999999999994</c:v>
                </c:pt>
                <c:pt idx="10117">
                  <c:v>69.599999999999994</c:v>
                </c:pt>
                <c:pt idx="10118">
                  <c:v>69.599999999999994</c:v>
                </c:pt>
                <c:pt idx="10119">
                  <c:v>69.599999999999994</c:v>
                </c:pt>
                <c:pt idx="10120">
                  <c:v>69.643000000000001</c:v>
                </c:pt>
                <c:pt idx="10121">
                  <c:v>69.643000000000001</c:v>
                </c:pt>
                <c:pt idx="10122">
                  <c:v>69.685000000000002</c:v>
                </c:pt>
                <c:pt idx="10123">
                  <c:v>69.685000000000002</c:v>
                </c:pt>
                <c:pt idx="10124">
                  <c:v>69.685000000000002</c:v>
                </c:pt>
                <c:pt idx="10125">
                  <c:v>69.685000000000002</c:v>
                </c:pt>
                <c:pt idx="10126">
                  <c:v>69.685000000000002</c:v>
                </c:pt>
                <c:pt idx="10127">
                  <c:v>69.685000000000002</c:v>
                </c:pt>
                <c:pt idx="10128">
                  <c:v>69.685000000000002</c:v>
                </c:pt>
                <c:pt idx="10129">
                  <c:v>69.685000000000002</c:v>
                </c:pt>
                <c:pt idx="10130">
                  <c:v>69.685000000000002</c:v>
                </c:pt>
                <c:pt idx="10131">
                  <c:v>69.685000000000002</c:v>
                </c:pt>
                <c:pt idx="10132">
                  <c:v>69.685000000000002</c:v>
                </c:pt>
                <c:pt idx="10133">
                  <c:v>69.685000000000002</c:v>
                </c:pt>
                <c:pt idx="10134">
                  <c:v>69.685000000000002</c:v>
                </c:pt>
                <c:pt idx="10135">
                  <c:v>69.643000000000001</c:v>
                </c:pt>
                <c:pt idx="10136">
                  <c:v>69.643000000000001</c:v>
                </c:pt>
                <c:pt idx="10137">
                  <c:v>69.643000000000001</c:v>
                </c:pt>
                <c:pt idx="10138">
                  <c:v>69.643000000000001</c:v>
                </c:pt>
                <c:pt idx="10139">
                  <c:v>69.643000000000001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69.599999999999994</c:v>
                </c:pt>
                <c:pt idx="10144">
                  <c:v>69.599999999999994</c:v>
                </c:pt>
                <c:pt idx="10145">
                  <c:v>69.599999999999994</c:v>
                </c:pt>
                <c:pt idx="10146">
                  <c:v>69.599999999999994</c:v>
                </c:pt>
                <c:pt idx="10147">
                  <c:v>69.599999999999994</c:v>
                </c:pt>
                <c:pt idx="10148">
                  <c:v>69.599999999999994</c:v>
                </c:pt>
                <c:pt idx="10149">
                  <c:v>69.599999999999994</c:v>
                </c:pt>
                <c:pt idx="10150">
                  <c:v>69.599999999999994</c:v>
                </c:pt>
                <c:pt idx="10151">
                  <c:v>69.599999999999994</c:v>
                </c:pt>
                <c:pt idx="10152">
                  <c:v>69.599999999999994</c:v>
                </c:pt>
                <c:pt idx="10153">
                  <c:v>69.643000000000001</c:v>
                </c:pt>
                <c:pt idx="10154">
                  <c:v>69.643000000000001</c:v>
                </c:pt>
                <c:pt idx="10155">
                  <c:v>69.685000000000002</c:v>
                </c:pt>
                <c:pt idx="10156">
                  <c:v>69.685000000000002</c:v>
                </c:pt>
                <c:pt idx="10157">
                  <c:v>69.685000000000002</c:v>
                </c:pt>
                <c:pt idx="10158">
                  <c:v>69.685000000000002</c:v>
                </c:pt>
                <c:pt idx="10159">
                  <c:v>69.685000000000002</c:v>
                </c:pt>
                <c:pt idx="10160">
                  <c:v>69.685000000000002</c:v>
                </c:pt>
                <c:pt idx="10161">
                  <c:v>69.685000000000002</c:v>
                </c:pt>
                <c:pt idx="10162">
                  <c:v>69.685000000000002</c:v>
                </c:pt>
                <c:pt idx="10163">
                  <c:v>69.685000000000002</c:v>
                </c:pt>
                <c:pt idx="10164">
                  <c:v>69.727999999999994</c:v>
                </c:pt>
                <c:pt idx="10165">
                  <c:v>69.727999999999994</c:v>
                </c:pt>
                <c:pt idx="10166">
                  <c:v>69.771000000000001</c:v>
                </c:pt>
                <c:pt idx="10167">
                  <c:v>69.771000000000001</c:v>
                </c:pt>
                <c:pt idx="10168">
                  <c:v>69.813999999999993</c:v>
                </c:pt>
                <c:pt idx="10169">
                  <c:v>69.813999999999993</c:v>
                </c:pt>
                <c:pt idx="10170">
                  <c:v>69.813999999999993</c:v>
                </c:pt>
                <c:pt idx="10171">
                  <c:v>69.813999999999993</c:v>
                </c:pt>
                <c:pt idx="10172">
                  <c:v>69.813999999999993</c:v>
                </c:pt>
                <c:pt idx="10173">
                  <c:v>69.771000000000001</c:v>
                </c:pt>
                <c:pt idx="10174">
                  <c:v>69.771000000000001</c:v>
                </c:pt>
                <c:pt idx="10175">
                  <c:v>69.771000000000001</c:v>
                </c:pt>
                <c:pt idx="10176">
                  <c:v>69.771000000000001</c:v>
                </c:pt>
                <c:pt idx="10177">
                  <c:v>69.771000000000001</c:v>
                </c:pt>
                <c:pt idx="10178">
                  <c:v>69.771000000000001</c:v>
                </c:pt>
                <c:pt idx="10179">
                  <c:v>69.727999999999994</c:v>
                </c:pt>
                <c:pt idx="10180">
                  <c:v>69.771000000000001</c:v>
                </c:pt>
                <c:pt idx="10181">
                  <c:v>69.771000000000001</c:v>
                </c:pt>
                <c:pt idx="10182">
                  <c:v>69.771000000000001</c:v>
                </c:pt>
                <c:pt idx="10183">
                  <c:v>69.771000000000001</c:v>
                </c:pt>
                <c:pt idx="10184">
                  <c:v>69.771000000000001</c:v>
                </c:pt>
                <c:pt idx="10185">
                  <c:v>69.771000000000001</c:v>
                </c:pt>
                <c:pt idx="10186">
                  <c:v>69.771000000000001</c:v>
                </c:pt>
                <c:pt idx="10187">
                  <c:v>69.727999999999994</c:v>
                </c:pt>
                <c:pt idx="10188">
                  <c:v>69.727999999999994</c:v>
                </c:pt>
                <c:pt idx="10189">
                  <c:v>69.727999999999994</c:v>
                </c:pt>
                <c:pt idx="10190">
                  <c:v>69.771000000000001</c:v>
                </c:pt>
                <c:pt idx="10191">
                  <c:v>69.771000000000001</c:v>
                </c:pt>
                <c:pt idx="10192">
                  <c:v>69.771000000000001</c:v>
                </c:pt>
                <c:pt idx="10193">
                  <c:v>69.771000000000001</c:v>
                </c:pt>
                <c:pt idx="10194">
                  <c:v>69.771000000000001</c:v>
                </c:pt>
                <c:pt idx="10195">
                  <c:v>69.771000000000001</c:v>
                </c:pt>
                <c:pt idx="10196">
                  <c:v>69.771000000000001</c:v>
                </c:pt>
                <c:pt idx="10197">
                  <c:v>69.727999999999994</c:v>
                </c:pt>
                <c:pt idx="10198">
                  <c:v>69.685000000000002</c:v>
                </c:pt>
                <c:pt idx="10199">
                  <c:v>69.685000000000002</c:v>
                </c:pt>
                <c:pt idx="10200">
                  <c:v>69.685000000000002</c:v>
                </c:pt>
                <c:pt idx="10201">
                  <c:v>69.643000000000001</c:v>
                </c:pt>
                <c:pt idx="10202">
                  <c:v>69.643000000000001</c:v>
                </c:pt>
                <c:pt idx="10203">
                  <c:v>69.643000000000001</c:v>
                </c:pt>
                <c:pt idx="10204">
                  <c:v>69.643000000000001</c:v>
                </c:pt>
                <c:pt idx="10205">
                  <c:v>69.643000000000001</c:v>
                </c:pt>
                <c:pt idx="10206">
                  <c:v>69.643000000000001</c:v>
                </c:pt>
                <c:pt idx="10207">
                  <c:v>69.685000000000002</c:v>
                </c:pt>
                <c:pt idx="10208">
                  <c:v>69.685000000000002</c:v>
                </c:pt>
                <c:pt idx="10209">
                  <c:v>69.685000000000002</c:v>
                </c:pt>
                <c:pt idx="10210">
                  <c:v>69.685000000000002</c:v>
                </c:pt>
                <c:pt idx="10211">
                  <c:v>69.727999999999994</c:v>
                </c:pt>
                <c:pt idx="10212">
                  <c:v>69.727999999999994</c:v>
                </c:pt>
                <c:pt idx="10213">
                  <c:v>69.771000000000001</c:v>
                </c:pt>
                <c:pt idx="10214">
                  <c:v>69.813999999999993</c:v>
                </c:pt>
                <c:pt idx="10215">
                  <c:v>69.85799999999999</c:v>
                </c:pt>
                <c:pt idx="10216">
                  <c:v>69.900999999999996</c:v>
                </c:pt>
                <c:pt idx="10217">
                  <c:v>69.942000000000007</c:v>
                </c:pt>
                <c:pt idx="10218">
                  <c:v>69.985000000000014</c:v>
                </c:pt>
                <c:pt idx="10219">
                  <c:v>70.028999999999982</c:v>
                </c:pt>
                <c:pt idx="10220">
                  <c:v>70.028999999999982</c:v>
                </c:pt>
                <c:pt idx="10221">
                  <c:v>70.028999999999982</c:v>
                </c:pt>
                <c:pt idx="10222">
                  <c:v>70.072000000000003</c:v>
                </c:pt>
                <c:pt idx="10223">
                  <c:v>70.072000000000003</c:v>
                </c:pt>
                <c:pt idx="10224">
                  <c:v>70.072000000000003</c:v>
                </c:pt>
                <c:pt idx="10225">
                  <c:v>70.114999999999995</c:v>
                </c:pt>
                <c:pt idx="10226">
                  <c:v>70.114999999999995</c:v>
                </c:pt>
                <c:pt idx="10227">
                  <c:v>70.114999999999995</c:v>
                </c:pt>
                <c:pt idx="10228">
                  <c:v>70.072000000000003</c:v>
                </c:pt>
                <c:pt idx="10229">
                  <c:v>70.072000000000003</c:v>
                </c:pt>
                <c:pt idx="10230">
                  <c:v>70.028999999999982</c:v>
                </c:pt>
                <c:pt idx="10231">
                  <c:v>70.028999999999982</c:v>
                </c:pt>
                <c:pt idx="10232">
                  <c:v>70.028999999999982</c:v>
                </c:pt>
                <c:pt idx="10233">
                  <c:v>70.028999999999982</c:v>
                </c:pt>
                <c:pt idx="10234">
                  <c:v>70.028999999999982</c:v>
                </c:pt>
                <c:pt idx="10235">
                  <c:v>69.985000000000014</c:v>
                </c:pt>
                <c:pt idx="10236">
                  <c:v>69.985000000000014</c:v>
                </c:pt>
                <c:pt idx="10237">
                  <c:v>69.985000000000014</c:v>
                </c:pt>
                <c:pt idx="10238">
                  <c:v>69.942000000000007</c:v>
                </c:pt>
                <c:pt idx="10239">
                  <c:v>69.942000000000007</c:v>
                </c:pt>
                <c:pt idx="10240">
                  <c:v>69.942000000000007</c:v>
                </c:pt>
                <c:pt idx="10241">
                  <c:v>69.942000000000007</c:v>
                </c:pt>
                <c:pt idx="10242">
                  <c:v>69.942000000000007</c:v>
                </c:pt>
                <c:pt idx="10243">
                  <c:v>69.900999999999996</c:v>
                </c:pt>
                <c:pt idx="10244">
                  <c:v>69.942000000000007</c:v>
                </c:pt>
                <c:pt idx="10245">
                  <c:v>69.942000000000007</c:v>
                </c:pt>
                <c:pt idx="10246">
                  <c:v>69.942000000000007</c:v>
                </c:pt>
                <c:pt idx="10247">
                  <c:v>69.942000000000007</c:v>
                </c:pt>
                <c:pt idx="10248">
                  <c:v>69.942000000000007</c:v>
                </c:pt>
                <c:pt idx="10249">
                  <c:v>69.942000000000007</c:v>
                </c:pt>
                <c:pt idx="10250">
                  <c:v>69.942000000000007</c:v>
                </c:pt>
                <c:pt idx="10251">
                  <c:v>69.942000000000007</c:v>
                </c:pt>
                <c:pt idx="10252">
                  <c:v>69.985000000000014</c:v>
                </c:pt>
                <c:pt idx="10253">
                  <c:v>70.028999999999982</c:v>
                </c:pt>
                <c:pt idx="10254">
                  <c:v>70.028999999999982</c:v>
                </c:pt>
                <c:pt idx="10255">
                  <c:v>70.028999999999982</c:v>
                </c:pt>
                <c:pt idx="10256">
                  <c:v>70.072000000000003</c:v>
                </c:pt>
                <c:pt idx="10257">
                  <c:v>70.072000000000003</c:v>
                </c:pt>
                <c:pt idx="10258">
                  <c:v>70.072000000000003</c:v>
                </c:pt>
                <c:pt idx="10259">
                  <c:v>70.028999999999982</c:v>
                </c:pt>
                <c:pt idx="10260">
                  <c:v>70.028999999999982</c:v>
                </c:pt>
                <c:pt idx="10261">
                  <c:v>70.028999999999982</c:v>
                </c:pt>
                <c:pt idx="10262">
                  <c:v>70.028999999999982</c:v>
                </c:pt>
                <c:pt idx="10263">
                  <c:v>70.028999999999982</c:v>
                </c:pt>
                <c:pt idx="10264">
                  <c:v>70.028999999999982</c:v>
                </c:pt>
                <c:pt idx="10265">
                  <c:v>70.028999999999982</c:v>
                </c:pt>
                <c:pt idx="10266">
                  <c:v>70.028999999999982</c:v>
                </c:pt>
                <c:pt idx="10267">
                  <c:v>70.028999999999982</c:v>
                </c:pt>
                <c:pt idx="10268">
                  <c:v>70.028999999999982</c:v>
                </c:pt>
                <c:pt idx="10269">
                  <c:v>70.028999999999982</c:v>
                </c:pt>
                <c:pt idx="10270">
                  <c:v>70.028999999999982</c:v>
                </c:pt>
                <c:pt idx="10271">
                  <c:v>70.028999999999982</c:v>
                </c:pt>
                <c:pt idx="10272">
                  <c:v>69.985000000000014</c:v>
                </c:pt>
                <c:pt idx="10273">
                  <c:v>69.985000000000014</c:v>
                </c:pt>
                <c:pt idx="10274">
                  <c:v>69.985000000000014</c:v>
                </c:pt>
                <c:pt idx="10275">
                  <c:v>69.985000000000014</c:v>
                </c:pt>
                <c:pt idx="10276">
                  <c:v>69.985000000000014</c:v>
                </c:pt>
                <c:pt idx="10277">
                  <c:v>69.985000000000014</c:v>
                </c:pt>
                <c:pt idx="10278">
                  <c:v>70.028999999999982</c:v>
                </c:pt>
                <c:pt idx="10279">
                  <c:v>70.028999999999982</c:v>
                </c:pt>
                <c:pt idx="10280">
                  <c:v>70.028999999999982</c:v>
                </c:pt>
                <c:pt idx="10281">
                  <c:v>70.028999999999982</c:v>
                </c:pt>
                <c:pt idx="10282">
                  <c:v>70.028999999999982</c:v>
                </c:pt>
                <c:pt idx="10283">
                  <c:v>70.028999999999982</c:v>
                </c:pt>
                <c:pt idx="10284">
                  <c:v>70.028999999999982</c:v>
                </c:pt>
                <c:pt idx="10285">
                  <c:v>70.028999999999982</c:v>
                </c:pt>
                <c:pt idx="10286">
                  <c:v>70.028999999999982</c:v>
                </c:pt>
                <c:pt idx="10287">
                  <c:v>70.028999999999982</c:v>
                </c:pt>
                <c:pt idx="10288">
                  <c:v>69.985000000000014</c:v>
                </c:pt>
                <c:pt idx="10289">
                  <c:v>69.985000000000014</c:v>
                </c:pt>
                <c:pt idx="10290">
                  <c:v>69.942000000000007</c:v>
                </c:pt>
                <c:pt idx="10291">
                  <c:v>69.942000000000007</c:v>
                </c:pt>
                <c:pt idx="10292">
                  <c:v>69.942000000000007</c:v>
                </c:pt>
                <c:pt idx="10293">
                  <c:v>69.942000000000007</c:v>
                </c:pt>
                <c:pt idx="10294">
                  <c:v>69.942000000000007</c:v>
                </c:pt>
                <c:pt idx="10295">
                  <c:v>69.942000000000007</c:v>
                </c:pt>
                <c:pt idx="10296">
                  <c:v>69.942000000000007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69.85799999999999</c:v>
                </c:pt>
                <c:pt idx="10301">
                  <c:v>69.85799999999999</c:v>
                </c:pt>
                <c:pt idx="10302">
                  <c:v>69.85799999999999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69.900999999999996</c:v>
                </c:pt>
                <c:pt idx="10307">
                  <c:v>69.900999999999996</c:v>
                </c:pt>
                <c:pt idx="10308">
                  <c:v>69.942000000000007</c:v>
                </c:pt>
                <c:pt idx="10309">
                  <c:v>69.942000000000007</c:v>
                </c:pt>
                <c:pt idx="10310">
                  <c:v>69.942000000000007</c:v>
                </c:pt>
                <c:pt idx="10311">
                  <c:v>69.985000000000014</c:v>
                </c:pt>
                <c:pt idx="10312">
                  <c:v>69.985000000000014</c:v>
                </c:pt>
                <c:pt idx="10313">
                  <c:v>69.985000000000014</c:v>
                </c:pt>
                <c:pt idx="10314">
                  <c:v>69.985000000000014</c:v>
                </c:pt>
                <c:pt idx="10315">
                  <c:v>69.985000000000014</c:v>
                </c:pt>
                <c:pt idx="10316">
                  <c:v>69.985000000000014</c:v>
                </c:pt>
                <c:pt idx="10317">
                  <c:v>69.985000000000014</c:v>
                </c:pt>
                <c:pt idx="10318">
                  <c:v>69.985000000000014</c:v>
                </c:pt>
                <c:pt idx="10319">
                  <c:v>69.985000000000014</c:v>
                </c:pt>
                <c:pt idx="10320">
                  <c:v>70.028999999999982</c:v>
                </c:pt>
                <c:pt idx="10321">
                  <c:v>70.028999999999982</c:v>
                </c:pt>
                <c:pt idx="10322">
                  <c:v>70.072000000000003</c:v>
                </c:pt>
                <c:pt idx="10323">
                  <c:v>70.114999999999995</c:v>
                </c:pt>
                <c:pt idx="10324">
                  <c:v>70.114999999999995</c:v>
                </c:pt>
                <c:pt idx="10325">
                  <c:v>70.157999999999987</c:v>
                </c:pt>
                <c:pt idx="10326">
                  <c:v>70.200999999999993</c:v>
                </c:pt>
                <c:pt idx="10327">
                  <c:v>70.200999999999993</c:v>
                </c:pt>
                <c:pt idx="10328">
                  <c:v>70.242999999999995</c:v>
                </c:pt>
                <c:pt idx="10329">
                  <c:v>70.242999999999995</c:v>
                </c:pt>
                <c:pt idx="10330">
                  <c:v>70.286000000000001</c:v>
                </c:pt>
                <c:pt idx="10331">
                  <c:v>70.286000000000001</c:v>
                </c:pt>
                <c:pt idx="10332">
                  <c:v>70.286000000000001</c:v>
                </c:pt>
                <c:pt idx="10333">
                  <c:v>70.286000000000001</c:v>
                </c:pt>
                <c:pt idx="10334">
                  <c:v>70.328999999999979</c:v>
                </c:pt>
                <c:pt idx="10335">
                  <c:v>70.328999999999979</c:v>
                </c:pt>
                <c:pt idx="10336">
                  <c:v>70.371999999999986</c:v>
                </c:pt>
                <c:pt idx="10337">
                  <c:v>70.371999999999986</c:v>
                </c:pt>
                <c:pt idx="10338">
                  <c:v>70.371999999999986</c:v>
                </c:pt>
                <c:pt idx="10339">
                  <c:v>70.371999999999986</c:v>
                </c:pt>
                <c:pt idx="10340">
                  <c:v>70.371999999999986</c:v>
                </c:pt>
                <c:pt idx="10341">
                  <c:v>70.415999999999997</c:v>
                </c:pt>
                <c:pt idx="10342">
                  <c:v>70.415999999999997</c:v>
                </c:pt>
                <c:pt idx="10343">
                  <c:v>70.371999999999986</c:v>
                </c:pt>
                <c:pt idx="10344">
                  <c:v>70.371999999999986</c:v>
                </c:pt>
                <c:pt idx="10345">
                  <c:v>70.371999999999986</c:v>
                </c:pt>
                <c:pt idx="10346">
                  <c:v>70.371999999999986</c:v>
                </c:pt>
                <c:pt idx="10347">
                  <c:v>70.328999999999979</c:v>
                </c:pt>
                <c:pt idx="10348">
                  <c:v>70.328999999999979</c:v>
                </c:pt>
                <c:pt idx="10349">
                  <c:v>70.286000000000001</c:v>
                </c:pt>
                <c:pt idx="10350">
                  <c:v>70.242999999999995</c:v>
                </c:pt>
                <c:pt idx="10351">
                  <c:v>70.242999999999995</c:v>
                </c:pt>
                <c:pt idx="10352">
                  <c:v>70.200999999999993</c:v>
                </c:pt>
                <c:pt idx="10353">
                  <c:v>70.200999999999993</c:v>
                </c:pt>
                <c:pt idx="10354">
                  <c:v>70.157999999999987</c:v>
                </c:pt>
                <c:pt idx="10355">
                  <c:v>70.157999999999987</c:v>
                </c:pt>
                <c:pt idx="10356">
                  <c:v>70.157999999999987</c:v>
                </c:pt>
                <c:pt idx="10357">
                  <c:v>70.157999999999987</c:v>
                </c:pt>
                <c:pt idx="10358">
                  <c:v>70.157999999999987</c:v>
                </c:pt>
                <c:pt idx="10359">
                  <c:v>70.157999999999987</c:v>
                </c:pt>
                <c:pt idx="10360">
                  <c:v>70.200999999999993</c:v>
                </c:pt>
                <c:pt idx="10361">
                  <c:v>70.200999999999993</c:v>
                </c:pt>
                <c:pt idx="10362">
                  <c:v>70.200999999999993</c:v>
                </c:pt>
                <c:pt idx="10363">
                  <c:v>70.200999999999993</c:v>
                </c:pt>
                <c:pt idx="10364">
                  <c:v>70.200999999999993</c:v>
                </c:pt>
                <c:pt idx="10365">
                  <c:v>70.200999999999993</c:v>
                </c:pt>
                <c:pt idx="10366">
                  <c:v>70.242999999999995</c:v>
                </c:pt>
                <c:pt idx="10367">
                  <c:v>70.242999999999995</c:v>
                </c:pt>
                <c:pt idx="10368">
                  <c:v>70.242999999999995</c:v>
                </c:pt>
                <c:pt idx="10369">
                  <c:v>70.286000000000001</c:v>
                </c:pt>
                <c:pt idx="10370">
                  <c:v>70.286000000000001</c:v>
                </c:pt>
                <c:pt idx="10371">
                  <c:v>70.286000000000001</c:v>
                </c:pt>
                <c:pt idx="10372">
                  <c:v>70.328999999999979</c:v>
                </c:pt>
                <c:pt idx="10373">
                  <c:v>70.328999999999979</c:v>
                </c:pt>
                <c:pt idx="10374">
                  <c:v>70.328999999999979</c:v>
                </c:pt>
                <c:pt idx="10375">
                  <c:v>70.328999999999979</c:v>
                </c:pt>
                <c:pt idx="10376">
                  <c:v>70.328999999999979</c:v>
                </c:pt>
                <c:pt idx="10377">
                  <c:v>70.328999999999979</c:v>
                </c:pt>
                <c:pt idx="10378">
                  <c:v>70.328999999999979</c:v>
                </c:pt>
                <c:pt idx="10379">
                  <c:v>70.328999999999979</c:v>
                </c:pt>
                <c:pt idx="10380">
                  <c:v>70.328999999999979</c:v>
                </c:pt>
                <c:pt idx="10381">
                  <c:v>70.328999999999979</c:v>
                </c:pt>
                <c:pt idx="10382">
                  <c:v>70.328999999999979</c:v>
                </c:pt>
                <c:pt idx="10383">
                  <c:v>70.286000000000001</c:v>
                </c:pt>
                <c:pt idx="10384">
                  <c:v>70.286000000000001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70.114999999999995</c:v>
                </c:pt>
                <c:pt idx="10390">
                  <c:v>70.114999999999995</c:v>
                </c:pt>
                <c:pt idx="10391">
                  <c:v>70.072000000000003</c:v>
                </c:pt>
                <c:pt idx="10392">
                  <c:v>70.072000000000003</c:v>
                </c:pt>
                <c:pt idx="10393">
                  <c:v>70.028999999999982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69.985000000000014</c:v>
                </c:pt>
                <c:pt idx="10397">
                  <c:v>69.985000000000014</c:v>
                </c:pt>
                <c:pt idx="10398">
                  <c:v>69.942000000000007</c:v>
                </c:pt>
                <c:pt idx="10399">
                  <c:v>69.900999999999996</c:v>
                </c:pt>
                <c:pt idx="10400">
                  <c:v>69.900999999999996</c:v>
                </c:pt>
                <c:pt idx="10401">
                  <c:v>69.85799999999999</c:v>
                </c:pt>
                <c:pt idx="10402">
                  <c:v>69.85799999999999</c:v>
                </c:pt>
                <c:pt idx="10403">
                  <c:v>69.85799999999999</c:v>
                </c:pt>
                <c:pt idx="10404">
                  <c:v>69.85799999999999</c:v>
                </c:pt>
                <c:pt idx="10405">
                  <c:v>69.85799999999999</c:v>
                </c:pt>
                <c:pt idx="10406">
                  <c:v>69.85799999999999</c:v>
                </c:pt>
                <c:pt idx="10407">
                  <c:v>69.85799999999999</c:v>
                </c:pt>
                <c:pt idx="10408">
                  <c:v>69.85799999999999</c:v>
                </c:pt>
                <c:pt idx="10409">
                  <c:v>69.85799999999999</c:v>
                </c:pt>
                <c:pt idx="10410">
                  <c:v>69.85799999999999</c:v>
                </c:pt>
                <c:pt idx="10411">
                  <c:v>69.813999999999993</c:v>
                </c:pt>
                <c:pt idx="10412">
                  <c:v>69.813999999999993</c:v>
                </c:pt>
                <c:pt idx="10413">
                  <c:v>69.813999999999993</c:v>
                </c:pt>
                <c:pt idx="10414">
                  <c:v>69.813999999999993</c:v>
                </c:pt>
                <c:pt idx="10415">
                  <c:v>69.813999999999993</c:v>
                </c:pt>
                <c:pt idx="10416">
                  <c:v>69.813999999999993</c:v>
                </c:pt>
                <c:pt idx="10417">
                  <c:v>69.813999999999993</c:v>
                </c:pt>
                <c:pt idx="10418">
                  <c:v>69.85799999999999</c:v>
                </c:pt>
                <c:pt idx="10419">
                  <c:v>69.85799999999999</c:v>
                </c:pt>
                <c:pt idx="10420">
                  <c:v>69.85799999999999</c:v>
                </c:pt>
                <c:pt idx="10421">
                  <c:v>69.85799999999999</c:v>
                </c:pt>
                <c:pt idx="10422">
                  <c:v>69.85799999999999</c:v>
                </c:pt>
                <c:pt idx="10423">
                  <c:v>69.813999999999993</c:v>
                </c:pt>
                <c:pt idx="10424">
                  <c:v>69.813999999999993</c:v>
                </c:pt>
                <c:pt idx="10425">
                  <c:v>69.813999999999993</c:v>
                </c:pt>
                <c:pt idx="10426">
                  <c:v>69.813999999999993</c:v>
                </c:pt>
                <c:pt idx="10427">
                  <c:v>69.813999999999993</c:v>
                </c:pt>
                <c:pt idx="10428">
                  <c:v>69.813999999999993</c:v>
                </c:pt>
                <c:pt idx="10429">
                  <c:v>69.771000000000001</c:v>
                </c:pt>
                <c:pt idx="10430">
                  <c:v>69.771000000000001</c:v>
                </c:pt>
                <c:pt idx="10431">
                  <c:v>69.771000000000001</c:v>
                </c:pt>
                <c:pt idx="10432">
                  <c:v>69.771000000000001</c:v>
                </c:pt>
                <c:pt idx="10433">
                  <c:v>69.813999999999993</c:v>
                </c:pt>
                <c:pt idx="10434">
                  <c:v>69.813999999999993</c:v>
                </c:pt>
                <c:pt idx="10435">
                  <c:v>69.813999999999993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69.85799999999999</c:v>
                </c:pt>
                <c:pt idx="10439">
                  <c:v>69.85799999999999</c:v>
                </c:pt>
                <c:pt idx="10440">
                  <c:v>69.85799999999999</c:v>
                </c:pt>
                <c:pt idx="10441">
                  <c:v>69.85799999999999</c:v>
                </c:pt>
                <c:pt idx="10442">
                  <c:v>69.85799999999999</c:v>
                </c:pt>
                <c:pt idx="10443">
                  <c:v>69.85799999999999</c:v>
                </c:pt>
                <c:pt idx="10444">
                  <c:v>69.85799999999999</c:v>
                </c:pt>
                <c:pt idx="10445">
                  <c:v>69.85799999999999</c:v>
                </c:pt>
                <c:pt idx="10446">
                  <c:v>69.85799999999999</c:v>
                </c:pt>
                <c:pt idx="10447">
                  <c:v>69.85799999999999</c:v>
                </c:pt>
                <c:pt idx="10448">
                  <c:v>69.900999999999996</c:v>
                </c:pt>
                <c:pt idx="10449">
                  <c:v>69.900999999999996</c:v>
                </c:pt>
                <c:pt idx="10450">
                  <c:v>69.900999999999996</c:v>
                </c:pt>
                <c:pt idx="10451">
                  <c:v>69.900999999999996</c:v>
                </c:pt>
                <c:pt idx="10452">
                  <c:v>69.900999999999996</c:v>
                </c:pt>
                <c:pt idx="10453">
                  <c:v>69.900999999999996</c:v>
                </c:pt>
                <c:pt idx="10454">
                  <c:v>69.900999999999996</c:v>
                </c:pt>
                <c:pt idx="10455">
                  <c:v>69.900999999999996</c:v>
                </c:pt>
                <c:pt idx="10456">
                  <c:v>69.900999999999996</c:v>
                </c:pt>
                <c:pt idx="10457">
                  <c:v>69.900999999999996</c:v>
                </c:pt>
                <c:pt idx="10458">
                  <c:v>69.900999999999996</c:v>
                </c:pt>
                <c:pt idx="10459">
                  <c:v>69.900999999999996</c:v>
                </c:pt>
                <c:pt idx="10460">
                  <c:v>69.900999999999996</c:v>
                </c:pt>
                <c:pt idx="10461">
                  <c:v>69.900999999999996</c:v>
                </c:pt>
                <c:pt idx="10462">
                  <c:v>69.900999999999996</c:v>
                </c:pt>
                <c:pt idx="10463">
                  <c:v>69.900999999999996</c:v>
                </c:pt>
                <c:pt idx="10464">
                  <c:v>69.942000000000007</c:v>
                </c:pt>
                <c:pt idx="10465">
                  <c:v>69.942000000000007</c:v>
                </c:pt>
                <c:pt idx="10466">
                  <c:v>69.942000000000007</c:v>
                </c:pt>
                <c:pt idx="10467">
                  <c:v>69.942000000000007</c:v>
                </c:pt>
                <c:pt idx="10468">
                  <c:v>69.942000000000007</c:v>
                </c:pt>
                <c:pt idx="10469">
                  <c:v>69.942000000000007</c:v>
                </c:pt>
                <c:pt idx="10470">
                  <c:v>69.942000000000007</c:v>
                </c:pt>
                <c:pt idx="10471">
                  <c:v>69.942000000000007</c:v>
                </c:pt>
                <c:pt idx="10472">
                  <c:v>69.942000000000007</c:v>
                </c:pt>
                <c:pt idx="10473">
                  <c:v>69.942000000000007</c:v>
                </c:pt>
                <c:pt idx="10474">
                  <c:v>69.985000000000014</c:v>
                </c:pt>
                <c:pt idx="10475">
                  <c:v>69.985000000000014</c:v>
                </c:pt>
                <c:pt idx="10476">
                  <c:v>69.985000000000014</c:v>
                </c:pt>
                <c:pt idx="10477">
                  <c:v>70.028999999999982</c:v>
                </c:pt>
                <c:pt idx="10478">
                  <c:v>70.028999999999982</c:v>
                </c:pt>
                <c:pt idx="10479">
                  <c:v>70.028999999999982</c:v>
                </c:pt>
                <c:pt idx="10480">
                  <c:v>69.985000000000014</c:v>
                </c:pt>
                <c:pt idx="10481">
                  <c:v>69.985000000000014</c:v>
                </c:pt>
                <c:pt idx="10482">
                  <c:v>69.985000000000014</c:v>
                </c:pt>
                <c:pt idx="10483">
                  <c:v>69.985000000000014</c:v>
                </c:pt>
                <c:pt idx="10484">
                  <c:v>69.985000000000014</c:v>
                </c:pt>
                <c:pt idx="10485">
                  <c:v>69.985000000000014</c:v>
                </c:pt>
                <c:pt idx="10486">
                  <c:v>69.985000000000014</c:v>
                </c:pt>
                <c:pt idx="10487">
                  <c:v>70.028999999999982</c:v>
                </c:pt>
                <c:pt idx="10488">
                  <c:v>70.028999999999982</c:v>
                </c:pt>
                <c:pt idx="10489">
                  <c:v>70.028999999999982</c:v>
                </c:pt>
                <c:pt idx="10490">
                  <c:v>70.028999999999982</c:v>
                </c:pt>
                <c:pt idx="10491">
                  <c:v>70.028999999999982</c:v>
                </c:pt>
                <c:pt idx="10492">
                  <c:v>70.028999999999982</c:v>
                </c:pt>
                <c:pt idx="10493">
                  <c:v>70.028999999999982</c:v>
                </c:pt>
                <c:pt idx="10494">
                  <c:v>70.028999999999982</c:v>
                </c:pt>
                <c:pt idx="10495">
                  <c:v>70.028999999999982</c:v>
                </c:pt>
                <c:pt idx="10496">
                  <c:v>70.028999999999982</c:v>
                </c:pt>
                <c:pt idx="10497">
                  <c:v>70.028999999999982</c:v>
                </c:pt>
                <c:pt idx="10498">
                  <c:v>70.028999999999982</c:v>
                </c:pt>
                <c:pt idx="10499">
                  <c:v>69.985000000000014</c:v>
                </c:pt>
                <c:pt idx="10500">
                  <c:v>69.985000000000014</c:v>
                </c:pt>
                <c:pt idx="10501">
                  <c:v>69.985000000000014</c:v>
                </c:pt>
                <c:pt idx="10502">
                  <c:v>69.985000000000014</c:v>
                </c:pt>
                <c:pt idx="10503">
                  <c:v>69.985000000000014</c:v>
                </c:pt>
                <c:pt idx="10504">
                  <c:v>69.985000000000014</c:v>
                </c:pt>
                <c:pt idx="10505">
                  <c:v>69.985000000000014</c:v>
                </c:pt>
                <c:pt idx="10506">
                  <c:v>69.985000000000014</c:v>
                </c:pt>
                <c:pt idx="10507">
                  <c:v>69.985000000000014</c:v>
                </c:pt>
                <c:pt idx="10508">
                  <c:v>69.985000000000014</c:v>
                </c:pt>
                <c:pt idx="10509">
                  <c:v>69.985000000000014</c:v>
                </c:pt>
                <c:pt idx="10510">
                  <c:v>69.942000000000007</c:v>
                </c:pt>
                <c:pt idx="10511">
                  <c:v>69.942000000000007</c:v>
                </c:pt>
                <c:pt idx="10512">
                  <c:v>69.942000000000007</c:v>
                </c:pt>
                <c:pt idx="10513">
                  <c:v>69.900999999999996</c:v>
                </c:pt>
                <c:pt idx="10514">
                  <c:v>69.900999999999996</c:v>
                </c:pt>
                <c:pt idx="10515">
                  <c:v>69.85799999999999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69.813999999999993</c:v>
                </c:pt>
                <c:pt idx="10519">
                  <c:v>69.813999999999993</c:v>
                </c:pt>
                <c:pt idx="10520">
                  <c:v>69.813999999999993</c:v>
                </c:pt>
                <c:pt idx="10521">
                  <c:v>69.813999999999993</c:v>
                </c:pt>
                <c:pt idx="10522">
                  <c:v>69.813999999999993</c:v>
                </c:pt>
                <c:pt idx="10523">
                  <c:v>69.813999999999993</c:v>
                </c:pt>
                <c:pt idx="10524">
                  <c:v>69.813999999999993</c:v>
                </c:pt>
                <c:pt idx="10525">
                  <c:v>69.813999999999993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69.85799999999999</c:v>
                </c:pt>
                <c:pt idx="10531">
                  <c:v>69.85799999999999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69.942000000000007</c:v>
                </c:pt>
                <c:pt idx="10535">
                  <c:v>69.942000000000007</c:v>
                </c:pt>
                <c:pt idx="10536">
                  <c:v>69.942000000000007</c:v>
                </c:pt>
                <c:pt idx="10537">
                  <c:v>69.942000000000007</c:v>
                </c:pt>
                <c:pt idx="10538">
                  <c:v>69.942000000000007</c:v>
                </c:pt>
                <c:pt idx="10539">
                  <c:v>69.985000000000014</c:v>
                </c:pt>
                <c:pt idx="10540">
                  <c:v>70.028999999999982</c:v>
                </c:pt>
                <c:pt idx="10541">
                  <c:v>70.028999999999982</c:v>
                </c:pt>
                <c:pt idx="10542">
                  <c:v>70.028999999999982</c:v>
                </c:pt>
                <c:pt idx="10543">
                  <c:v>70.028999999999982</c:v>
                </c:pt>
                <c:pt idx="10544">
                  <c:v>70.072000000000003</c:v>
                </c:pt>
                <c:pt idx="10545">
                  <c:v>70.114999999999995</c:v>
                </c:pt>
                <c:pt idx="10546">
                  <c:v>70.114999999999995</c:v>
                </c:pt>
                <c:pt idx="10547">
                  <c:v>70.114999999999995</c:v>
                </c:pt>
                <c:pt idx="10548">
                  <c:v>70.114999999999995</c:v>
                </c:pt>
                <c:pt idx="10549">
                  <c:v>70.114999999999995</c:v>
                </c:pt>
                <c:pt idx="10550">
                  <c:v>70.157999999999987</c:v>
                </c:pt>
                <c:pt idx="10551">
                  <c:v>70.157999999999987</c:v>
                </c:pt>
                <c:pt idx="10552">
                  <c:v>70.157999999999987</c:v>
                </c:pt>
                <c:pt idx="10553">
                  <c:v>70.157999999999987</c:v>
                </c:pt>
                <c:pt idx="10554">
                  <c:v>70.157999999999987</c:v>
                </c:pt>
                <c:pt idx="10555">
                  <c:v>70.157999999999987</c:v>
                </c:pt>
                <c:pt idx="10556">
                  <c:v>70.157999999999987</c:v>
                </c:pt>
                <c:pt idx="10557">
                  <c:v>70.157999999999987</c:v>
                </c:pt>
                <c:pt idx="10558">
                  <c:v>70.157999999999987</c:v>
                </c:pt>
                <c:pt idx="10559">
                  <c:v>70.157999999999987</c:v>
                </c:pt>
                <c:pt idx="10560">
                  <c:v>70.157999999999987</c:v>
                </c:pt>
                <c:pt idx="10561">
                  <c:v>70.157999999999987</c:v>
                </c:pt>
                <c:pt idx="10562">
                  <c:v>70.157999999999987</c:v>
                </c:pt>
                <c:pt idx="10563">
                  <c:v>70.114999999999995</c:v>
                </c:pt>
                <c:pt idx="10564">
                  <c:v>70.114999999999995</c:v>
                </c:pt>
                <c:pt idx="10565">
                  <c:v>70.114999999999995</c:v>
                </c:pt>
                <c:pt idx="10566">
                  <c:v>70.114999999999995</c:v>
                </c:pt>
                <c:pt idx="10567">
                  <c:v>70.114999999999995</c:v>
                </c:pt>
                <c:pt idx="10568">
                  <c:v>70.114999999999995</c:v>
                </c:pt>
                <c:pt idx="10569">
                  <c:v>70.114999999999995</c:v>
                </c:pt>
                <c:pt idx="10570">
                  <c:v>70.072000000000003</c:v>
                </c:pt>
                <c:pt idx="10571">
                  <c:v>70.072000000000003</c:v>
                </c:pt>
                <c:pt idx="10572">
                  <c:v>70.072000000000003</c:v>
                </c:pt>
                <c:pt idx="10573">
                  <c:v>70.028999999999982</c:v>
                </c:pt>
                <c:pt idx="10574">
                  <c:v>70.028999999999982</c:v>
                </c:pt>
                <c:pt idx="10575">
                  <c:v>70.028999999999982</c:v>
                </c:pt>
                <c:pt idx="10576">
                  <c:v>70.028999999999982</c:v>
                </c:pt>
                <c:pt idx="10577">
                  <c:v>70.028999999999982</c:v>
                </c:pt>
                <c:pt idx="10578">
                  <c:v>69.985000000000014</c:v>
                </c:pt>
                <c:pt idx="10579">
                  <c:v>69.985000000000014</c:v>
                </c:pt>
                <c:pt idx="10580">
                  <c:v>69.942000000000007</c:v>
                </c:pt>
                <c:pt idx="10581">
                  <c:v>69.942000000000007</c:v>
                </c:pt>
                <c:pt idx="10582">
                  <c:v>69.942000000000007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69.900999999999996</c:v>
                </c:pt>
                <c:pt idx="10586">
                  <c:v>69.900999999999996</c:v>
                </c:pt>
                <c:pt idx="10587">
                  <c:v>69.900999999999996</c:v>
                </c:pt>
                <c:pt idx="10588">
                  <c:v>69.900999999999996</c:v>
                </c:pt>
                <c:pt idx="10589">
                  <c:v>69.900999999999996</c:v>
                </c:pt>
                <c:pt idx="10590">
                  <c:v>69.900999999999996</c:v>
                </c:pt>
                <c:pt idx="10591">
                  <c:v>69.900999999999996</c:v>
                </c:pt>
                <c:pt idx="10592">
                  <c:v>69.900999999999996</c:v>
                </c:pt>
                <c:pt idx="10593">
                  <c:v>69.900999999999996</c:v>
                </c:pt>
                <c:pt idx="10594">
                  <c:v>69.85799999999999</c:v>
                </c:pt>
                <c:pt idx="10595">
                  <c:v>69.85799999999999</c:v>
                </c:pt>
                <c:pt idx="10596">
                  <c:v>69.900999999999996</c:v>
                </c:pt>
                <c:pt idx="10597">
                  <c:v>69.900999999999996</c:v>
                </c:pt>
                <c:pt idx="10598">
                  <c:v>69.900999999999996</c:v>
                </c:pt>
                <c:pt idx="10599">
                  <c:v>69.900999999999996</c:v>
                </c:pt>
                <c:pt idx="10600">
                  <c:v>69.900999999999996</c:v>
                </c:pt>
                <c:pt idx="10601">
                  <c:v>69.900999999999996</c:v>
                </c:pt>
                <c:pt idx="10602">
                  <c:v>69.900999999999996</c:v>
                </c:pt>
                <c:pt idx="10603">
                  <c:v>69.900999999999996</c:v>
                </c:pt>
                <c:pt idx="10604">
                  <c:v>69.900999999999996</c:v>
                </c:pt>
                <c:pt idx="10605">
                  <c:v>69.900999999999996</c:v>
                </c:pt>
                <c:pt idx="10606">
                  <c:v>69.900999999999996</c:v>
                </c:pt>
                <c:pt idx="10607">
                  <c:v>69.900999999999996</c:v>
                </c:pt>
                <c:pt idx="10608">
                  <c:v>69.900999999999996</c:v>
                </c:pt>
                <c:pt idx="10609">
                  <c:v>69.900999999999996</c:v>
                </c:pt>
                <c:pt idx="10610">
                  <c:v>69.85799999999999</c:v>
                </c:pt>
                <c:pt idx="10611">
                  <c:v>69.85799999999999</c:v>
                </c:pt>
                <c:pt idx="10612">
                  <c:v>69.85799999999999</c:v>
                </c:pt>
                <c:pt idx="10613">
                  <c:v>69.85799999999999</c:v>
                </c:pt>
                <c:pt idx="10614">
                  <c:v>69.85799999999999</c:v>
                </c:pt>
                <c:pt idx="10615">
                  <c:v>69.85799999999999</c:v>
                </c:pt>
                <c:pt idx="10616">
                  <c:v>69.85799999999999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69.85799999999999</c:v>
                </c:pt>
                <c:pt idx="10620">
                  <c:v>69.85799999999999</c:v>
                </c:pt>
                <c:pt idx="10621">
                  <c:v>69.900999999999996</c:v>
                </c:pt>
                <c:pt idx="10622">
                  <c:v>69.900999999999996</c:v>
                </c:pt>
                <c:pt idx="10623">
                  <c:v>69.900999999999996</c:v>
                </c:pt>
                <c:pt idx="10624">
                  <c:v>69.85799999999999</c:v>
                </c:pt>
                <c:pt idx="10625">
                  <c:v>69.85799999999999</c:v>
                </c:pt>
                <c:pt idx="10626">
                  <c:v>69.85799999999999</c:v>
                </c:pt>
                <c:pt idx="10627">
                  <c:v>69.85799999999999</c:v>
                </c:pt>
                <c:pt idx="10628">
                  <c:v>69.85799999999999</c:v>
                </c:pt>
                <c:pt idx="10629">
                  <c:v>69.85799999999999</c:v>
                </c:pt>
                <c:pt idx="10630">
                  <c:v>69.85799999999999</c:v>
                </c:pt>
                <c:pt idx="10631">
                  <c:v>69.85799999999999</c:v>
                </c:pt>
                <c:pt idx="10632">
                  <c:v>69.900999999999996</c:v>
                </c:pt>
                <c:pt idx="10633">
                  <c:v>69.900999999999996</c:v>
                </c:pt>
                <c:pt idx="10634">
                  <c:v>69.900999999999996</c:v>
                </c:pt>
                <c:pt idx="10635">
                  <c:v>69.900999999999996</c:v>
                </c:pt>
                <c:pt idx="10636">
                  <c:v>69.900999999999996</c:v>
                </c:pt>
                <c:pt idx="10637">
                  <c:v>69.942000000000007</c:v>
                </c:pt>
                <c:pt idx="10638">
                  <c:v>69.942000000000007</c:v>
                </c:pt>
                <c:pt idx="10639">
                  <c:v>69.942000000000007</c:v>
                </c:pt>
                <c:pt idx="10640">
                  <c:v>69.942000000000007</c:v>
                </c:pt>
                <c:pt idx="10641">
                  <c:v>69.942000000000007</c:v>
                </c:pt>
                <c:pt idx="10642">
                  <c:v>69.942000000000007</c:v>
                </c:pt>
                <c:pt idx="10643">
                  <c:v>69.942000000000007</c:v>
                </c:pt>
                <c:pt idx="10644">
                  <c:v>69.942000000000007</c:v>
                </c:pt>
                <c:pt idx="10645">
                  <c:v>69.900999999999996</c:v>
                </c:pt>
                <c:pt idx="10646">
                  <c:v>69.900999999999996</c:v>
                </c:pt>
                <c:pt idx="10647">
                  <c:v>69.900999999999996</c:v>
                </c:pt>
                <c:pt idx="10648">
                  <c:v>69.900999999999996</c:v>
                </c:pt>
                <c:pt idx="10649">
                  <c:v>69.900999999999996</c:v>
                </c:pt>
                <c:pt idx="10650">
                  <c:v>69.900999999999996</c:v>
                </c:pt>
                <c:pt idx="10651">
                  <c:v>69.900999999999996</c:v>
                </c:pt>
                <c:pt idx="10652">
                  <c:v>69.942000000000007</c:v>
                </c:pt>
                <c:pt idx="10653">
                  <c:v>69.942000000000007</c:v>
                </c:pt>
                <c:pt idx="10654">
                  <c:v>69.942000000000007</c:v>
                </c:pt>
                <c:pt idx="10655">
                  <c:v>69.942000000000007</c:v>
                </c:pt>
                <c:pt idx="10656">
                  <c:v>69.942000000000007</c:v>
                </c:pt>
                <c:pt idx="10657">
                  <c:v>69.942000000000007</c:v>
                </c:pt>
                <c:pt idx="10658">
                  <c:v>69.942000000000007</c:v>
                </c:pt>
                <c:pt idx="10659">
                  <c:v>69.942000000000007</c:v>
                </c:pt>
                <c:pt idx="10660">
                  <c:v>69.942000000000007</c:v>
                </c:pt>
                <c:pt idx="10661">
                  <c:v>69.942000000000007</c:v>
                </c:pt>
                <c:pt idx="10662">
                  <c:v>69.985000000000014</c:v>
                </c:pt>
                <c:pt idx="10663">
                  <c:v>69.985000000000014</c:v>
                </c:pt>
                <c:pt idx="10664">
                  <c:v>70.028999999999982</c:v>
                </c:pt>
                <c:pt idx="10665">
                  <c:v>70.028999999999982</c:v>
                </c:pt>
                <c:pt idx="10666">
                  <c:v>70.028999999999982</c:v>
                </c:pt>
                <c:pt idx="10667">
                  <c:v>70.028999999999982</c:v>
                </c:pt>
                <c:pt idx="10668">
                  <c:v>70.028999999999982</c:v>
                </c:pt>
                <c:pt idx="10669">
                  <c:v>70.028999999999982</c:v>
                </c:pt>
                <c:pt idx="10670">
                  <c:v>69.985000000000014</c:v>
                </c:pt>
                <c:pt idx="10671">
                  <c:v>69.985000000000014</c:v>
                </c:pt>
                <c:pt idx="10672">
                  <c:v>69.942000000000007</c:v>
                </c:pt>
                <c:pt idx="10673">
                  <c:v>69.900999999999996</c:v>
                </c:pt>
                <c:pt idx="10674">
                  <c:v>69.85799999999999</c:v>
                </c:pt>
                <c:pt idx="10675">
                  <c:v>69.85799999999999</c:v>
                </c:pt>
                <c:pt idx="10676">
                  <c:v>69.813999999999993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69.727999999999994</c:v>
                </c:pt>
                <c:pt idx="10680">
                  <c:v>69.727999999999994</c:v>
                </c:pt>
                <c:pt idx="10681">
                  <c:v>69.727999999999994</c:v>
                </c:pt>
                <c:pt idx="10682">
                  <c:v>69.685000000000002</c:v>
                </c:pt>
                <c:pt idx="10683">
                  <c:v>69.727999999999994</c:v>
                </c:pt>
                <c:pt idx="10684">
                  <c:v>69.727999999999994</c:v>
                </c:pt>
                <c:pt idx="10685">
                  <c:v>69.685000000000002</c:v>
                </c:pt>
                <c:pt idx="10686">
                  <c:v>69.685000000000002</c:v>
                </c:pt>
                <c:pt idx="10687">
                  <c:v>69.685000000000002</c:v>
                </c:pt>
                <c:pt idx="10688">
                  <c:v>69.685000000000002</c:v>
                </c:pt>
                <c:pt idx="10689">
                  <c:v>69.685000000000002</c:v>
                </c:pt>
                <c:pt idx="10690">
                  <c:v>69.685000000000002</c:v>
                </c:pt>
                <c:pt idx="10691">
                  <c:v>69.643000000000001</c:v>
                </c:pt>
                <c:pt idx="10692">
                  <c:v>69.643000000000001</c:v>
                </c:pt>
                <c:pt idx="10693">
                  <c:v>69.643000000000001</c:v>
                </c:pt>
                <c:pt idx="10694">
                  <c:v>69.599999999999994</c:v>
                </c:pt>
                <c:pt idx="10695">
                  <c:v>69.599999999999994</c:v>
                </c:pt>
                <c:pt idx="10696">
                  <c:v>69.599999999999994</c:v>
                </c:pt>
                <c:pt idx="10697">
                  <c:v>69.599999999999994</c:v>
                </c:pt>
                <c:pt idx="10698">
                  <c:v>69.643000000000001</c:v>
                </c:pt>
                <c:pt idx="10699">
                  <c:v>69.643000000000001</c:v>
                </c:pt>
                <c:pt idx="10700">
                  <c:v>69.685000000000002</c:v>
                </c:pt>
                <c:pt idx="10701">
                  <c:v>69.685000000000002</c:v>
                </c:pt>
                <c:pt idx="10702">
                  <c:v>69.685000000000002</c:v>
                </c:pt>
                <c:pt idx="10703">
                  <c:v>69.685000000000002</c:v>
                </c:pt>
                <c:pt idx="10704">
                  <c:v>69.685000000000002</c:v>
                </c:pt>
                <c:pt idx="10705">
                  <c:v>69.685000000000002</c:v>
                </c:pt>
                <c:pt idx="10706">
                  <c:v>69.685000000000002</c:v>
                </c:pt>
                <c:pt idx="10707">
                  <c:v>69.685000000000002</c:v>
                </c:pt>
                <c:pt idx="10708">
                  <c:v>69.685000000000002</c:v>
                </c:pt>
                <c:pt idx="10709">
                  <c:v>69.685000000000002</c:v>
                </c:pt>
                <c:pt idx="10710">
                  <c:v>69.685000000000002</c:v>
                </c:pt>
                <c:pt idx="10711">
                  <c:v>69.685000000000002</c:v>
                </c:pt>
                <c:pt idx="10712">
                  <c:v>69.685000000000002</c:v>
                </c:pt>
                <c:pt idx="10713">
                  <c:v>69.685000000000002</c:v>
                </c:pt>
                <c:pt idx="10714">
                  <c:v>69.685000000000002</c:v>
                </c:pt>
                <c:pt idx="10715">
                  <c:v>69.727999999999994</c:v>
                </c:pt>
                <c:pt idx="10716">
                  <c:v>69.771000000000001</c:v>
                </c:pt>
                <c:pt idx="10717">
                  <c:v>69.771000000000001</c:v>
                </c:pt>
                <c:pt idx="10718">
                  <c:v>69.771000000000001</c:v>
                </c:pt>
                <c:pt idx="10719">
                  <c:v>69.813999999999993</c:v>
                </c:pt>
                <c:pt idx="10720">
                  <c:v>69.813999999999993</c:v>
                </c:pt>
                <c:pt idx="10721">
                  <c:v>69.85799999999999</c:v>
                </c:pt>
                <c:pt idx="10722">
                  <c:v>69.85799999999999</c:v>
                </c:pt>
                <c:pt idx="10723">
                  <c:v>69.85799999999999</c:v>
                </c:pt>
                <c:pt idx="10724">
                  <c:v>69.85799999999999</c:v>
                </c:pt>
                <c:pt idx="10725">
                  <c:v>69.85799999999999</c:v>
                </c:pt>
                <c:pt idx="10726">
                  <c:v>69.85799999999999</c:v>
                </c:pt>
                <c:pt idx="10727">
                  <c:v>69.85799999999999</c:v>
                </c:pt>
                <c:pt idx="10728">
                  <c:v>69.85799999999999</c:v>
                </c:pt>
                <c:pt idx="10729">
                  <c:v>69.85799999999999</c:v>
                </c:pt>
                <c:pt idx="10730">
                  <c:v>69.85799999999999</c:v>
                </c:pt>
                <c:pt idx="10731">
                  <c:v>69.85799999999999</c:v>
                </c:pt>
                <c:pt idx="10732">
                  <c:v>69.85799999999999</c:v>
                </c:pt>
                <c:pt idx="10733">
                  <c:v>69.85799999999999</c:v>
                </c:pt>
                <c:pt idx="10734">
                  <c:v>69.85799999999999</c:v>
                </c:pt>
                <c:pt idx="10735">
                  <c:v>69.85799999999999</c:v>
                </c:pt>
                <c:pt idx="10736">
                  <c:v>69.85799999999999</c:v>
                </c:pt>
                <c:pt idx="10737">
                  <c:v>69.900999999999996</c:v>
                </c:pt>
                <c:pt idx="10738">
                  <c:v>69.942000000000007</c:v>
                </c:pt>
                <c:pt idx="10739">
                  <c:v>69.942000000000007</c:v>
                </c:pt>
                <c:pt idx="10740">
                  <c:v>69.985000000000014</c:v>
                </c:pt>
                <c:pt idx="10741">
                  <c:v>69.985000000000014</c:v>
                </c:pt>
                <c:pt idx="10742">
                  <c:v>70.028999999999982</c:v>
                </c:pt>
                <c:pt idx="10743">
                  <c:v>70.028999999999982</c:v>
                </c:pt>
                <c:pt idx="10744">
                  <c:v>70.028999999999982</c:v>
                </c:pt>
                <c:pt idx="10745">
                  <c:v>70.028999999999982</c:v>
                </c:pt>
                <c:pt idx="10746">
                  <c:v>70.072000000000003</c:v>
                </c:pt>
                <c:pt idx="10747">
                  <c:v>70.072000000000003</c:v>
                </c:pt>
                <c:pt idx="10748">
                  <c:v>70.072000000000003</c:v>
                </c:pt>
                <c:pt idx="10749">
                  <c:v>70.072000000000003</c:v>
                </c:pt>
                <c:pt idx="10750">
                  <c:v>70.072000000000003</c:v>
                </c:pt>
                <c:pt idx="10751">
                  <c:v>70.072000000000003</c:v>
                </c:pt>
                <c:pt idx="10752">
                  <c:v>70.072000000000003</c:v>
                </c:pt>
                <c:pt idx="10753">
                  <c:v>70.028999999999982</c:v>
                </c:pt>
                <c:pt idx="10754">
                  <c:v>70.028999999999982</c:v>
                </c:pt>
                <c:pt idx="10755">
                  <c:v>70.028999999999982</c:v>
                </c:pt>
                <c:pt idx="10756">
                  <c:v>70.072000000000003</c:v>
                </c:pt>
                <c:pt idx="10757">
                  <c:v>70.072000000000003</c:v>
                </c:pt>
                <c:pt idx="10758">
                  <c:v>70.072000000000003</c:v>
                </c:pt>
                <c:pt idx="10759">
                  <c:v>70.072000000000003</c:v>
                </c:pt>
                <c:pt idx="10760">
                  <c:v>70.072000000000003</c:v>
                </c:pt>
                <c:pt idx="10761">
                  <c:v>70.028999999999982</c:v>
                </c:pt>
                <c:pt idx="10762">
                  <c:v>70.028999999999982</c:v>
                </c:pt>
                <c:pt idx="10763">
                  <c:v>70.028999999999982</c:v>
                </c:pt>
                <c:pt idx="10764">
                  <c:v>70.028999999999982</c:v>
                </c:pt>
                <c:pt idx="10765">
                  <c:v>70.028999999999982</c:v>
                </c:pt>
                <c:pt idx="10766">
                  <c:v>70.028999999999982</c:v>
                </c:pt>
                <c:pt idx="10767">
                  <c:v>70.028999999999982</c:v>
                </c:pt>
                <c:pt idx="10768">
                  <c:v>70.072000000000003</c:v>
                </c:pt>
                <c:pt idx="10769">
                  <c:v>70.072000000000003</c:v>
                </c:pt>
                <c:pt idx="10770">
                  <c:v>70.072000000000003</c:v>
                </c:pt>
                <c:pt idx="10771">
                  <c:v>70.072000000000003</c:v>
                </c:pt>
                <c:pt idx="10772">
                  <c:v>70.072000000000003</c:v>
                </c:pt>
                <c:pt idx="10773">
                  <c:v>70.072000000000003</c:v>
                </c:pt>
                <c:pt idx="10774">
                  <c:v>70.072000000000003</c:v>
                </c:pt>
                <c:pt idx="10775">
                  <c:v>70.072000000000003</c:v>
                </c:pt>
                <c:pt idx="10776">
                  <c:v>70.072000000000003</c:v>
                </c:pt>
                <c:pt idx="10777">
                  <c:v>70.072000000000003</c:v>
                </c:pt>
                <c:pt idx="10778">
                  <c:v>70.028999999999982</c:v>
                </c:pt>
                <c:pt idx="10779">
                  <c:v>70.028999999999982</c:v>
                </c:pt>
                <c:pt idx="10780">
                  <c:v>70.028999999999982</c:v>
                </c:pt>
                <c:pt idx="10781">
                  <c:v>70.028999999999982</c:v>
                </c:pt>
                <c:pt idx="10782">
                  <c:v>70.028999999999982</c:v>
                </c:pt>
                <c:pt idx="10783">
                  <c:v>69.985000000000014</c:v>
                </c:pt>
                <c:pt idx="10784">
                  <c:v>69.985000000000014</c:v>
                </c:pt>
                <c:pt idx="10785">
                  <c:v>69.985000000000014</c:v>
                </c:pt>
                <c:pt idx="10786">
                  <c:v>69.985000000000014</c:v>
                </c:pt>
                <c:pt idx="10787">
                  <c:v>69.985000000000014</c:v>
                </c:pt>
                <c:pt idx="10788">
                  <c:v>69.985000000000014</c:v>
                </c:pt>
                <c:pt idx="10789">
                  <c:v>69.985000000000014</c:v>
                </c:pt>
                <c:pt idx="10790">
                  <c:v>69.985000000000014</c:v>
                </c:pt>
                <c:pt idx="10791">
                  <c:v>69.985000000000014</c:v>
                </c:pt>
                <c:pt idx="10792">
                  <c:v>69.985000000000014</c:v>
                </c:pt>
                <c:pt idx="10793">
                  <c:v>69.985000000000014</c:v>
                </c:pt>
                <c:pt idx="10794">
                  <c:v>69.985000000000014</c:v>
                </c:pt>
                <c:pt idx="10795">
                  <c:v>69.985000000000014</c:v>
                </c:pt>
                <c:pt idx="10796">
                  <c:v>70.028999999999982</c:v>
                </c:pt>
                <c:pt idx="10797">
                  <c:v>70.028999999999982</c:v>
                </c:pt>
                <c:pt idx="10798">
                  <c:v>70.028999999999982</c:v>
                </c:pt>
                <c:pt idx="10799">
                  <c:v>70.072000000000003</c:v>
                </c:pt>
                <c:pt idx="10800">
                  <c:v>70.114999999999995</c:v>
                </c:pt>
                <c:pt idx="10801">
                  <c:v>70.114999999999995</c:v>
                </c:pt>
                <c:pt idx="10802">
                  <c:v>70.114999999999995</c:v>
                </c:pt>
                <c:pt idx="10803">
                  <c:v>70.114999999999995</c:v>
                </c:pt>
                <c:pt idx="10804">
                  <c:v>70.072000000000003</c:v>
                </c:pt>
                <c:pt idx="10805">
                  <c:v>70.028999999999982</c:v>
                </c:pt>
                <c:pt idx="10806">
                  <c:v>70.028999999999982</c:v>
                </c:pt>
                <c:pt idx="10807">
                  <c:v>69.985000000000014</c:v>
                </c:pt>
                <c:pt idx="10808">
                  <c:v>69.985000000000014</c:v>
                </c:pt>
                <c:pt idx="10809">
                  <c:v>69.942000000000007</c:v>
                </c:pt>
                <c:pt idx="10810">
                  <c:v>69.942000000000007</c:v>
                </c:pt>
                <c:pt idx="10811">
                  <c:v>69.942000000000007</c:v>
                </c:pt>
                <c:pt idx="10812">
                  <c:v>69.985000000000014</c:v>
                </c:pt>
                <c:pt idx="10813">
                  <c:v>69.985000000000014</c:v>
                </c:pt>
                <c:pt idx="10814">
                  <c:v>69.985000000000014</c:v>
                </c:pt>
                <c:pt idx="10815">
                  <c:v>70.028999999999982</c:v>
                </c:pt>
                <c:pt idx="10816">
                  <c:v>70.028999999999982</c:v>
                </c:pt>
                <c:pt idx="10817">
                  <c:v>70.028999999999982</c:v>
                </c:pt>
                <c:pt idx="10818">
                  <c:v>70.028999999999982</c:v>
                </c:pt>
                <c:pt idx="10819">
                  <c:v>70.028999999999982</c:v>
                </c:pt>
                <c:pt idx="10820">
                  <c:v>70.028999999999982</c:v>
                </c:pt>
                <c:pt idx="10821">
                  <c:v>70.028999999999982</c:v>
                </c:pt>
                <c:pt idx="10822">
                  <c:v>70.028999999999982</c:v>
                </c:pt>
                <c:pt idx="10823">
                  <c:v>69.985000000000014</c:v>
                </c:pt>
                <c:pt idx="10824">
                  <c:v>69.985000000000014</c:v>
                </c:pt>
                <c:pt idx="10825">
                  <c:v>69.985000000000014</c:v>
                </c:pt>
                <c:pt idx="10826">
                  <c:v>69.942000000000007</c:v>
                </c:pt>
                <c:pt idx="10827">
                  <c:v>69.942000000000007</c:v>
                </c:pt>
                <c:pt idx="10828">
                  <c:v>69.942000000000007</c:v>
                </c:pt>
                <c:pt idx="10829">
                  <c:v>69.900999999999996</c:v>
                </c:pt>
                <c:pt idx="10830">
                  <c:v>69.900999999999996</c:v>
                </c:pt>
                <c:pt idx="10831">
                  <c:v>69.900999999999996</c:v>
                </c:pt>
                <c:pt idx="10832">
                  <c:v>69.900999999999996</c:v>
                </c:pt>
                <c:pt idx="10833">
                  <c:v>69.900999999999996</c:v>
                </c:pt>
                <c:pt idx="10834">
                  <c:v>69.900999999999996</c:v>
                </c:pt>
                <c:pt idx="10835">
                  <c:v>69.942000000000007</c:v>
                </c:pt>
                <c:pt idx="10836">
                  <c:v>69.942000000000007</c:v>
                </c:pt>
                <c:pt idx="10837">
                  <c:v>69.942000000000007</c:v>
                </c:pt>
                <c:pt idx="10838">
                  <c:v>69.942000000000007</c:v>
                </c:pt>
                <c:pt idx="10839">
                  <c:v>69.942000000000007</c:v>
                </c:pt>
                <c:pt idx="10840">
                  <c:v>69.942000000000007</c:v>
                </c:pt>
                <c:pt idx="10841">
                  <c:v>69.985000000000014</c:v>
                </c:pt>
                <c:pt idx="10842">
                  <c:v>69.985000000000014</c:v>
                </c:pt>
                <c:pt idx="10843">
                  <c:v>70.028999999999982</c:v>
                </c:pt>
                <c:pt idx="10844">
                  <c:v>70.028999999999982</c:v>
                </c:pt>
                <c:pt idx="10845">
                  <c:v>70.028999999999982</c:v>
                </c:pt>
                <c:pt idx="10846">
                  <c:v>70.028999999999982</c:v>
                </c:pt>
                <c:pt idx="10847">
                  <c:v>70.028999999999982</c:v>
                </c:pt>
                <c:pt idx="10848">
                  <c:v>70.028999999999982</c:v>
                </c:pt>
                <c:pt idx="10849">
                  <c:v>69.985000000000014</c:v>
                </c:pt>
                <c:pt idx="10850">
                  <c:v>69.985000000000014</c:v>
                </c:pt>
                <c:pt idx="10851">
                  <c:v>69.985000000000014</c:v>
                </c:pt>
                <c:pt idx="10852">
                  <c:v>70.028999999999982</c:v>
                </c:pt>
                <c:pt idx="10853">
                  <c:v>70.028999999999982</c:v>
                </c:pt>
                <c:pt idx="10854">
                  <c:v>70.028999999999982</c:v>
                </c:pt>
                <c:pt idx="10855">
                  <c:v>70.028999999999982</c:v>
                </c:pt>
                <c:pt idx="10856">
                  <c:v>70.028999999999982</c:v>
                </c:pt>
                <c:pt idx="10857">
                  <c:v>70.028999999999982</c:v>
                </c:pt>
                <c:pt idx="10858">
                  <c:v>70.028999999999982</c:v>
                </c:pt>
                <c:pt idx="10859">
                  <c:v>70.028999999999982</c:v>
                </c:pt>
                <c:pt idx="10860">
                  <c:v>70.072000000000003</c:v>
                </c:pt>
                <c:pt idx="10861">
                  <c:v>70.114999999999995</c:v>
                </c:pt>
                <c:pt idx="10862">
                  <c:v>70.114999999999995</c:v>
                </c:pt>
                <c:pt idx="10863">
                  <c:v>70.114999999999995</c:v>
                </c:pt>
                <c:pt idx="10864">
                  <c:v>70.157999999999987</c:v>
                </c:pt>
                <c:pt idx="10865">
                  <c:v>70.157999999999987</c:v>
                </c:pt>
                <c:pt idx="10866">
                  <c:v>70.157999999999987</c:v>
                </c:pt>
                <c:pt idx="10867">
                  <c:v>70.200999999999993</c:v>
                </c:pt>
                <c:pt idx="10868">
                  <c:v>70.200999999999993</c:v>
                </c:pt>
                <c:pt idx="10869">
                  <c:v>70.200999999999993</c:v>
                </c:pt>
                <c:pt idx="10870">
                  <c:v>70.200999999999993</c:v>
                </c:pt>
                <c:pt idx="10871">
                  <c:v>70.242999999999995</c:v>
                </c:pt>
                <c:pt idx="10872">
                  <c:v>70.242999999999995</c:v>
                </c:pt>
                <c:pt idx="10873">
                  <c:v>70.242999999999995</c:v>
                </c:pt>
                <c:pt idx="10874">
                  <c:v>70.242999999999995</c:v>
                </c:pt>
                <c:pt idx="10875">
                  <c:v>70.286000000000001</c:v>
                </c:pt>
                <c:pt idx="10876">
                  <c:v>70.286000000000001</c:v>
                </c:pt>
                <c:pt idx="10877">
                  <c:v>70.328999999999979</c:v>
                </c:pt>
                <c:pt idx="10878">
                  <c:v>70.371999999999986</c:v>
                </c:pt>
                <c:pt idx="10879">
                  <c:v>70.415999999999997</c:v>
                </c:pt>
                <c:pt idx="10880">
                  <c:v>70.459000000000003</c:v>
                </c:pt>
                <c:pt idx="10881">
                  <c:v>70.459000000000003</c:v>
                </c:pt>
                <c:pt idx="10882">
                  <c:v>70.459000000000003</c:v>
                </c:pt>
                <c:pt idx="10883">
                  <c:v>70.501999999999995</c:v>
                </c:pt>
                <c:pt idx="10884">
                  <c:v>70.501999999999995</c:v>
                </c:pt>
                <c:pt idx="10885">
                  <c:v>70.501999999999995</c:v>
                </c:pt>
                <c:pt idx="10886">
                  <c:v>70.501999999999995</c:v>
                </c:pt>
                <c:pt idx="10887">
                  <c:v>70.543000000000006</c:v>
                </c:pt>
                <c:pt idx="10888">
                  <c:v>70.543000000000006</c:v>
                </c:pt>
                <c:pt idx="10889">
                  <c:v>70.543000000000006</c:v>
                </c:pt>
                <c:pt idx="10890">
                  <c:v>70.543000000000006</c:v>
                </c:pt>
                <c:pt idx="10891">
                  <c:v>70.543000000000006</c:v>
                </c:pt>
                <c:pt idx="10892">
                  <c:v>70.543000000000006</c:v>
                </c:pt>
                <c:pt idx="10893">
                  <c:v>70.501999999999995</c:v>
                </c:pt>
                <c:pt idx="10894">
                  <c:v>70.459000000000003</c:v>
                </c:pt>
                <c:pt idx="10895">
                  <c:v>70.459000000000003</c:v>
                </c:pt>
                <c:pt idx="10896">
                  <c:v>70.415999999999997</c:v>
                </c:pt>
                <c:pt idx="10897">
                  <c:v>70.371999999999986</c:v>
                </c:pt>
                <c:pt idx="10898">
                  <c:v>70.328999999999979</c:v>
                </c:pt>
                <c:pt idx="10899">
                  <c:v>70.328999999999979</c:v>
                </c:pt>
                <c:pt idx="10900">
                  <c:v>70.286000000000001</c:v>
                </c:pt>
                <c:pt idx="10901">
                  <c:v>70.286000000000001</c:v>
                </c:pt>
                <c:pt idx="10902">
                  <c:v>70.286000000000001</c:v>
                </c:pt>
                <c:pt idx="10903">
                  <c:v>70.286000000000001</c:v>
                </c:pt>
                <c:pt idx="10904">
                  <c:v>70.286000000000001</c:v>
                </c:pt>
                <c:pt idx="10905">
                  <c:v>70.286000000000001</c:v>
                </c:pt>
                <c:pt idx="10906">
                  <c:v>70.286000000000001</c:v>
                </c:pt>
                <c:pt idx="10907">
                  <c:v>70.286000000000001</c:v>
                </c:pt>
                <c:pt idx="10908">
                  <c:v>70.242999999999995</c:v>
                </c:pt>
                <c:pt idx="10909">
                  <c:v>70.242999999999995</c:v>
                </c:pt>
                <c:pt idx="10910">
                  <c:v>70.200999999999993</c:v>
                </c:pt>
                <c:pt idx="10911">
                  <c:v>70.200999999999993</c:v>
                </c:pt>
                <c:pt idx="10912">
                  <c:v>70.200999999999993</c:v>
                </c:pt>
                <c:pt idx="10913">
                  <c:v>70.200999999999993</c:v>
                </c:pt>
                <c:pt idx="10914">
                  <c:v>70.157999999999987</c:v>
                </c:pt>
                <c:pt idx="10915">
                  <c:v>70.157999999999987</c:v>
                </c:pt>
                <c:pt idx="10916">
                  <c:v>70.114999999999995</c:v>
                </c:pt>
                <c:pt idx="10917">
                  <c:v>70.114999999999995</c:v>
                </c:pt>
                <c:pt idx="10918">
                  <c:v>70.114999999999995</c:v>
                </c:pt>
                <c:pt idx="10919">
                  <c:v>70.114999999999995</c:v>
                </c:pt>
                <c:pt idx="10920">
                  <c:v>70.114999999999995</c:v>
                </c:pt>
                <c:pt idx="10921">
                  <c:v>70.114999999999995</c:v>
                </c:pt>
                <c:pt idx="10922">
                  <c:v>70.114999999999995</c:v>
                </c:pt>
                <c:pt idx="10923">
                  <c:v>70.114999999999995</c:v>
                </c:pt>
                <c:pt idx="10924">
                  <c:v>70.114999999999995</c:v>
                </c:pt>
                <c:pt idx="10925">
                  <c:v>70.157999999999987</c:v>
                </c:pt>
                <c:pt idx="10926">
                  <c:v>70.157999999999987</c:v>
                </c:pt>
                <c:pt idx="10927">
                  <c:v>70.157999999999987</c:v>
                </c:pt>
                <c:pt idx="10928">
                  <c:v>70.157999999999987</c:v>
                </c:pt>
                <c:pt idx="10929">
                  <c:v>70.157999999999987</c:v>
                </c:pt>
                <c:pt idx="10930">
                  <c:v>70.114999999999995</c:v>
                </c:pt>
                <c:pt idx="10931">
                  <c:v>70.114999999999995</c:v>
                </c:pt>
                <c:pt idx="10932">
                  <c:v>70.114999999999995</c:v>
                </c:pt>
                <c:pt idx="10933">
                  <c:v>70.114999999999995</c:v>
                </c:pt>
                <c:pt idx="10934">
                  <c:v>70.157999999999987</c:v>
                </c:pt>
                <c:pt idx="10935">
                  <c:v>70.157999999999987</c:v>
                </c:pt>
                <c:pt idx="10936">
                  <c:v>70.200999999999993</c:v>
                </c:pt>
                <c:pt idx="10937">
                  <c:v>70.200999999999993</c:v>
                </c:pt>
                <c:pt idx="10938">
                  <c:v>70.157999999999987</c:v>
                </c:pt>
                <c:pt idx="10939">
                  <c:v>70.157999999999987</c:v>
                </c:pt>
                <c:pt idx="10940">
                  <c:v>70.114999999999995</c:v>
                </c:pt>
                <c:pt idx="10941">
                  <c:v>70.114999999999995</c:v>
                </c:pt>
                <c:pt idx="10942">
                  <c:v>70.114999999999995</c:v>
                </c:pt>
                <c:pt idx="10943">
                  <c:v>70.114999999999995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70.114999999999995</c:v>
                </c:pt>
                <c:pt idx="10950">
                  <c:v>70.114999999999995</c:v>
                </c:pt>
                <c:pt idx="10951">
                  <c:v>70.114999999999995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69.985000000000014</c:v>
                </c:pt>
                <c:pt idx="10955">
                  <c:v>69.942000000000007</c:v>
                </c:pt>
                <c:pt idx="10956">
                  <c:v>69.942000000000007</c:v>
                </c:pt>
                <c:pt idx="10957">
                  <c:v>69.900999999999996</c:v>
                </c:pt>
                <c:pt idx="10958">
                  <c:v>69.85799999999999</c:v>
                </c:pt>
                <c:pt idx="10959">
                  <c:v>69.85799999999999</c:v>
                </c:pt>
                <c:pt idx="10960">
                  <c:v>69.85799999999999</c:v>
                </c:pt>
                <c:pt idx="10961">
                  <c:v>69.85799999999999</c:v>
                </c:pt>
                <c:pt idx="10962">
                  <c:v>69.85799999999999</c:v>
                </c:pt>
                <c:pt idx="10963">
                  <c:v>69.85799999999999</c:v>
                </c:pt>
                <c:pt idx="10964">
                  <c:v>69.85799999999999</c:v>
                </c:pt>
                <c:pt idx="10965">
                  <c:v>69.85799999999999</c:v>
                </c:pt>
                <c:pt idx="10966">
                  <c:v>69.85799999999999</c:v>
                </c:pt>
                <c:pt idx="10967">
                  <c:v>69.900999999999996</c:v>
                </c:pt>
                <c:pt idx="10968">
                  <c:v>69.85799999999999</c:v>
                </c:pt>
                <c:pt idx="10969">
                  <c:v>69.85799999999999</c:v>
                </c:pt>
                <c:pt idx="10970">
                  <c:v>69.85799999999999</c:v>
                </c:pt>
                <c:pt idx="10971">
                  <c:v>69.85799999999999</c:v>
                </c:pt>
                <c:pt idx="10972">
                  <c:v>69.85799999999999</c:v>
                </c:pt>
                <c:pt idx="10973">
                  <c:v>69.85799999999999</c:v>
                </c:pt>
                <c:pt idx="10974">
                  <c:v>69.85799999999999</c:v>
                </c:pt>
                <c:pt idx="10975">
                  <c:v>69.85799999999999</c:v>
                </c:pt>
                <c:pt idx="10976">
                  <c:v>69.85799999999999</c:v>
                </c:pt>
                <c:pt idx="10977">
                  <c:v>69.85799999999999</c:v>
                </c:pt>
                <c:pt idx="10978">
                  <c:v>69.85799999999999</c:v>
                </c:pt>
                <c:pt idx="10979">
                  <c:v>69.85799999999999</c:v>
                </c:pt>
                <c:pt idx="10980">
                  <c:v>69.813999999999993</c:v>
                </c:pt>
                <c:pt idx="10981">
                  <c:v>69.771000000000001</c:v>
                </c:pt>
                <c:pt idx="10982">
                  <c:v>69.771000000000001</c:v>
                </c:pt>
                <c:pt idx="10983">
                  <c:v>69.727999999999994</c:v>
                </c:pt>
                <c:pt idx="10984">
                  <c:v>69.685000000000002</c:v>
                </c:pt>
                <c:pt idx="10985">
                  <c:v>69.685000000000002</c:v>
                </c:pt>
                <c:pt idx="10986">
                  <c:v>69.685000000000002</c:v>
                </c:pt>
                <c:pt idx="10987">
                  <c:v>69.685000000000002</c:v>
                </c:pt>
                <c:pt idx="10988">
                  <c:v>69.685000000000002</c:v>
                </c:pt>
                <c:pt idx="10989">
                  <c:v>69.685000000000002</c:v>
                </c:pt>
                <c:pt idx="10990">
                  <c:v>69.685000000000002</c:v>
                </c:pt>
                <c:pt idx="10991">
                  <c:v>69.685000000000002</c:v>
                </c:pt>
                <c:pt idx="10992">
                  <c:v>69.685000000000002</c:v>
                </c:pt>
                <c:pt idx="10993">
                  <c:v>69.685000000000002</c:v>
                </c:pt>
                <c:pt idx="10994">
                  <c:v>69.685000000000002</c:v>
                </c:pt>
                <c:pt idx="10995">
                  <c:v>69.685000000000002</c:v>
                </c:pt>
                <c:pt idx="10996">
                  <c:v>69.685000000000002</c:v>
                </c:pt>
                <c:pt idx="10997">
                  <c:v>69.685000000000002</c:v>
                </c:pt>
                <c:pt idx="10998">
                  <c:v>69.685000000000002</c:v>
                </c:pt>
                <c:pt idx="10999">
                  <c:v>69.685000000000002</c:v>
                </c:pt>
                <c:pt idx="11000">
                  <c:v>69.643000000000001</c:v>
                </c:pt>
                <c:pt idx="11001">
                  <c:v>69.643000000000001</c:v>
                </c:pt>
                <c:pt idx="11002">
                  <c:v>69.599999999999994</c:v>
                </c:pt>
                <c:pt idx="11003">
                  <c:v>69.599999999999994</c:v>
                </c:pt>
                <c:pt idx="11004">
                  <c:v>69.599999999999994</c:v>
                </c:pt>
                <c:pt idx="11005">
                  <c:v>69.557000000000002</c:v>
                </c:pt>
                <c:pt idx="11006">
                  <c:v>69.557000000000002</c:v>
                </c:pt>
                <c:pt idx="11007">
                  <c:v>69.513999999999996</c:v>
                </c:pt>
                <c:pt idx="11008">
                  <c:v>69.513999999999996</c:v>
                </c:pt>
                <c:pt idx="11009">
                  <c:v>69.513999999999996</c:v>
                </c:pt>
                <c:pt idx="11010">
                  <c:v>69.513999999999996</c:v>
                </c:pt>
                <c:pt idx="11011">
                  <c:v>69.513999999999996</c:v>
                </c:pt>
                <c:pt idx="11012">
                  <c:v>69.513999999999996</c:v>
                </c:pt>
                <c:pt idx="11013">
                  <c:v>69.557000000000002</c:v>
                </c:pt>
                <c:pt idx="11014">
                  <c:v>69.557000000000002</c:v>
                </c:pt>
                <c:pt idx="11015">
                  <c:v>69.557000000000002</c:v>
                </c:pt>
                <c:pt idx="11016">
                  <c:v>69.599999999999994</c:v>
                </c:pt>
                <c:pt idx="11017">
                  <c:v>69.599999999999994</c:v>
                </c:pt>
                <c:pt idx="11018">
                  <c:v>69.557000000000002</c:v>
                </c:pt>
                <c:pt idx="11019">
                  <c:v>69.557000000000002</c:v>
                </c:pt>
                <c:pt idx="11020">
                  <c:v>69.557000000000002</c:v>
                </c:pt>
                <c:pt idx="11021">
                  <c:v>69.557000000000002</c:v>
                </c:pt>
                <c:pt idx="11022">
                  <c:v>69.557000000000002</c:v>
                </c:pt>
                <c:pt idx="11023">
                  <c:v>69.599999999999994</c:v>
                </c:pt>
                <c:pt idx="11024">
                  <c:v>69.599999999999994</c:v>
                </c:pt>
                <c:pt idx="11025">
                  <c:v>69.599999999999994</c:v>
                </c:pt>
                <c:pt idx="11026">
                  <c:v>69.599999999999994</c:v>
                </c:pt>
                <c:pt idx="11027">
                  <c:v>69.599999999999994</c:v>
                </c:pt>
                <c:pt idx="11028">
                  <c:v>69.643000000000001</c:v>
                </c:pt>
                <c:pt idx="11029">
                  <c:v>69.643000000000001</c:v>
                </c:pt>
                <c:pt idx="11030">
                  <c:v>69.643000000000001</c:v>
                </c:pt>
                <c:pt idx="11031">
                  <c:v>69.685000000000002</c:v>
                </c:pt>
                <c:pt idx="11032">
                  <c:v>69.685000000000002</c:v>
                </c:pt>
                <c:pt idx="11033">
                  <c:v>69.685000000000002</c:v>
                </c:pt>
                <c:pt idx="11034">
                  <c:v>69.685000000000002</c:v>
                </c:pt>
                <c:pt idx="11035">
                  <c:v>69.685000000000002</c:v>
                </c:pt>
                <c:pt idx="11036">
                  <c:v>69.685000000000002</c:v>
                </c:pt>
                <c:pt idx="11037">
                  <c:v>69.685000000000002</c:v>
                </c:pt>
                <c:pt idx="11038">
                  <c:v>69.685000000000002</c:v>
                </c:pt>
                <c:pt idx="11039">
                  <c:v>69.685000000000002</c:v>
                </c:pt>
                <c:pt idx="11040">
                  <c:v>69.685000000000002</c:v>
                </c:pt>
                <c:pt idx="11041">
                  <c:v>69.685000000000002</c:v>
                </c:pt>
                <c:pt idx="11042">
                  <c:v>69.643000000000001</c:v>
                </c:pt>
                <c:pt idx="11043">
                  <c:v>69.643000000000001</c:v>
                </c:pt>
                <c:pt idx="11044">
                  <c:v>69.643000000000001</c:v>
                </c:pt>
                <c:pt idx="11045">
                  <c:v>69.643000000000001</c:v>
                </c:pt>
                <c:pt idx="11046">
                  <c:v>69.643000000000001</c:v>
                </c:pt>
                <c:pt idx="11047">
                  <c:v>69.599999999999994</c:v>
                </c:pt>
                <c:pt idx="11048">
                  <c:v>69.599999999999994</c:v>
                </c:pt>
                <c:pt idx="11049">
                  <c:v>69.599999999999994</c:v>
                </c:pt>
                <c:pt idx="11050">
                  <c:v>69.599999999999994</c:v>
                </c:pt>
                <c:pt idx="11051">
                  <c:v>69.599999999999994</c:v>
                </c:pt>
                <c:pt idx="11052">
                  <c:v>69.599999999999994</c:v>
                </c:pt>
                <c:pt idx="11053">
                  <c:v>69.599999999999994</c:v>
                </c:pt>
                <c:pt idx="11054">
                  <c:v>69.599999999999994</c:v>
                </c:pt>
                <c:pt idx="11055">
                  <c:v>69.599999999999994</c:v>
                </c:pt>
                <c:pt idx="11056">
                  <c:v>69.599999999999994</c:v>
                </c:pt>
                <c:pt idx="11057">
                  <c:v>69.599999999999994</c:v>
                </c:pt>
                <c:pt idx="11058">
                  <c:v>69.599999999999994</c:v>
                </c:pt>
                <c:pt idx="11059">
                  <c:v>69.599999999999994</c:v>
                </c:pt>
                <c:pt idx="11060">
                  <c:v>69.599999999999994</c:v>
                </c:pt>
                <c:pt idx="11061">
                  <c:v>69.643000000000001</c:v>
                </c:pt>
                <c:pt idx="11062">
                  <c:v>69.599999999999994</c:v>
                </c:pt>
                <c:pt idx="11063">
                  <c:v>69.599999999999994</c:v>
                </c:pt>
                <c:pt idx="11064">
                  <c:v>69.599999999999994</c:v>
                </c:pt>
                <c:pt idx="11065">
                  <c:v>69.599999999999994</c:v>
                </c:pt>
                <c:pt idx="11066">
                  <c:v>69.599999999999994</c:v>
                </c:pt>
                <c:pt idx="11067">
                  <c:v>69.599999999999994</c:v>
                </c:pt>
                <c:pt idx="11068">
                  <c:v>69.557000000000002</c:v>
                </c:pt>
                <c:pt idx="11069">
                  <c:v>69.557000000000002</c:v>
                </c:pt>
                <c:pt idx="11070">
                  <c:v>69.513999999999996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69.471000000000004</c:v>
                </c:pt>
                <c:pt idx="11074">
                  <c:v>69.471000000000004</c:v>
                </c:pt>
                <c:pt idx="11075">
                  <c:v>69.427000000000007</c:v>
                </c:pt>
                <c:pt idx="11076">
                  <c:v>69.427000000000007</c:v>
                </c:pt>
                <c:pt idx="11077">
                  <c:v>69.427000000000007</c:v>
                </c:pt>
                <c:pt idx="11078">
                  <c:v>69.427000000000007</c:v>
                </c:pt>
                <c:pt idx="11079">
                  <c:v>69.427000000000007</c:v>
                </c:pt>
                <c:pt idx="11080">
                  <c:v>69.427000000000007</c:v>
                </c:pt>
                <c:pt idx="11081">
                  <c:v>69.427000000000007</c:v>
                </c:pt>
                <c:pt idx="11082">
                  <c:v>69.427000000000007</c:v>
                </c:pt>
                <c:pt idx="11083">
                  <c:v>69.427000000000007</c:v>
                </c:pt>
                <c:pt idx="11084">
                  <c:v>69.427000000000007</c:v>
                </c:pt>
                <c:pt idx="11085">
                  <c:v>69.385999999999981</c:v>
                </c:pt>
                <c:pt idx="11086">
                  <c:v>69.385999999999981</c:v>
                </c:pt>
                <c:pt idx="11087">
                  <c:v>69.385999999999981</c:v>
                </c:pt>
                <c:pt idx="11088">
                  <c:v>69.343000000000004</c:v>
                </c:pt>
                <c:pt idx="11089">
                  <c:v>69.343000000000004</c:v>
                </c:pt>
                <c:pt idx="11090">
                  <c:v>69.343000000000004</c:v>
                </c:pt>
                <c:pt idx="11091">
                  <c:v>69.343000000000004</c:v>
                </c:pt>
                <c:pt idx="11092">
                  <c:v>69.385999999999981</c:v>
                </c:pt>
                <c:pt idx="11093">
                  <c:v>69.385999999999981</c:v>
                </c:pt>
                <c:pt idx="11094">
                  <c:v>69.427000000000007</c:v>
                </c:pt>
                <c:pt idx="11095">
                  <c:v>69.427000000000007</c:v>
                </c:pt>
                <c:pt idx="11096">
                  <c:v>69.427000000000007</c:v>
                </c:pt>
                <c:pt idx="11097">
                  <c:v>69.427000000000007</c:v>
                </c:pt>
                <c:pt idx="11098">
                  <c:v>69.427000000000007</c:v>
                </c:pt>
                <c:pt idx="11099">
                  <c:v>69.385999999999981</c:v>
                </c:pt>
                <c:pt idx="11100">
                  <c:v>69.385999999999981</c:v>
                </c:pt>
                <c:pt idx="11101">
                  <c:v>69.343000000000004</c:v>
                </c:pt>
                <c:pt idx="11102">
                  <c:v>69.343000000000004</c:v>
                </c:pt>
                <c:pt idx="11103">
                  <c:v>69.343000000000004</c:v>
                </c:pt>
                <c:pt idx="11104">
                  <c:v>69.385999999999981</c:v>
                </c:pt>
                <c:pt idx="11105">
                  <c:v>69.385999999999981</c:v>
                </c:pt>
                <c:pt idx="11106">
                  <c:v>69.385999999999981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69.427000000000007</c:v>
                </c:pt>
                <c:pt idx="11110">
                  <c:v>69.427000000000007</c:v>
                </c:pt>
                <c:pt idx="11111">
                  <c:v>69.427000000000007</c:v>
                </c:pt>
                <c:pt idx="11112">
                  <c:v>69.427000000000007</c:v>
                </c:pt>
                <c:pt idx="11113">
                  <c:v>69.427000000000007</c:v>
                </c:pt>
                <c:pt idx="11114">
                  <c:v>69.427000000000007</c:v>
                </c:pt>
                <c:pt idx="11115">
                  <c:v>69.427000000000007</c:v>
                </c:pt>
                <c:pt idx="11116">
                  <c:v>69.427000000000007</c:v>
                </c:pt>
                <c:pt idx="11117">
                  <c:v>69.427000000000007</c:v>
                </c:pt>
                <c:pt idx="11118">
                  <c:v>69.427000000000007</c:v>
                </c:pt>
                <c:pt idx="11119">
                  <c:v>69.427000000000007</c:v>
                </c:pt>
                <c:pt idx="11120">
                  <c:v>69.427000000000007</c:v>
                </c:pt>
                <c:pt idx="11121">
                  <c:v>69.427000000000007</c:v>
                </c:pt>
                <c:pt idx="11122">
                  <c:v>69.427000000000007</c:v>
                </c:pt>
                <c:pt idx="11123">
                  <c:v>69.385999999999981</c:v>
                </c:pt>
                <c:pt idx="11124">
                  <c:v>69.385999999999981</c:v>
                </c:pt>
                <c:pt idx="11125">
                  <c:v>69.385999999999981</c:v>
                </c:pt>
                <c:pt idx="11126">
                  <c:v>69.385999999999981</c:v>
                </c:pt>
                <c:pt idx="11127">
                  <c:v>69.385999999999981</c:v>
                </c:pt>
                <c:pt idx="11128">
                  <c:v>69.385999999999981</c:v>
                </c:pt>
                <c:pt idx="11129">
                  <c:v>69.427000000000007</c:v>
                </c:pt>
                <c:pt idx="11130">
                  <c:v>69.427000000000007</c:v>
                </c:pt>
                <c:pt idx="11131">
                  <c:v>69.427000000000007</c:v>
                </c:pt>
                <c:pt idx="11132">
                  <c:v>69.427000000000007</c:v>
                </c:pt>
                <c:pt idx="11133">
                  <c:v>69.427000000000007</c:v>
                </c:pt>
                <c:pt idx="11134">
                  <c:v>69.427000000000007</c:v>
                </c:pt>
                <c:pt idx="11135">
                  <c:v>69.427000000000007</c:v>
                </c:pt>
                <c:pt idx="11136">
                  <c:v>69.427000000000007</c:v>
                </c:pt>
                <c:pt idx="11137">
                  <c:v>69.427000000000007</c:v>
                </c:pt>
                <c:pt idx="11138">
                  <c:v>69.427000000000007</c:v>
                </c:pt>
                <c:pt idx="11139">
                  <c:v>69.427000000000007</c:v>
                </c:pt>
                <c:pt idx="11140">
                  <c:v>69.427000000000007</c:v>
                </c:pt>
                <c:pt idx="11141">
                  <c:v>69.427000000000007</c:v>
                </c:pt>
                <c:pt idx="11142">
                  <c:v>69.427000000000007</c:v>
                </c:pt>
                <c:pt idx="11143">
                  <c:v>69.427000000000007</c:v>
                </c:pt>
                <c:pt idx="11144">
                  <c:v>69.427000000000007</c:v>
                </c:pt>
                <c:pt idx="11145">
                  <c:v>69.471000000000004</c:v>
                </c:pt>
                <c:pt idx="11146">
                  <c:v>69.427000000000007</c:v>
                </c:pt>
                <c:pt idx="11147">
                  <c:v>69.471000000000004</c:v>
                </c:pt>
                <c:pt idx="11148">
                  <c:v>69.471000000000004</c:v>
                </c:pt>
                <c:pt idx="11149">
                  <c:v>69.471000000000004</c:v>
                </c:pt>
                <c:pt idx="11150">
                  <c:v>69.471000000000004</c:v>
                </c:pt>
                <c:pt idx="11151">
                  <c:v>69.513999999999996</c:v>
                </c:pt>
                <c:pt idx="11152">
                  <c:v>69.513999999999996</c:v>
                </c:pt>
                <c:pt idx="11153">
                  <c:v>69.513999999999996</c:v>
                </c:pt>
                <c:pt idx="11154">
                  <c:v>69.513999999999996</c:v>
                </c:pt>
                <c:pt idx="11155">
                  <c:v>69.513999999999996</c:v>
                </c:pt>
                <c:pt idx="11156">
                  <c:v>69.513999999999996</c:v>
                </c:pt>
                <c:pt idx="11157">
                  <c:v>69.513999999999996</c:v>
                </c:pt>
                <c:pt idx="11158">
                  <c:v>69.513999999999996</c:v>
                </c:pt>
                <c:pt idx="11159">
                  <c:v>69.513999999999996</c:v>
                </c:pt>
                <c:pt idx="11160">
                  <c:v>69.513999999999996</c:v>
                </c:pt>
                <c:pt idx="11161">
                  <c:v>69.513999999999996</c:v>
                </c:pt>
                <c:pt idx="11162">
                  <c:v>69.513999999999996</c:v>
                </c:pt>
                <c:pt idx="11163">
                  <c:v>69.513999999999996</c:v>
                </c:pt>
                <c:pt idx="11164">
                  <c:v>69.513999999999996</c:v>
                </c:pt>
                <c:pt idx="11165">
                  <c:v>69.513999999999996</c:v>
                </c:pt>
                <c:pt idx="11166">
                  <c:v>69.513999999999996</c:v>
                </c:pt>
                <c:pt idx="11167">
                  <c:v>69.513999999999996</c:v>
                </c:pt>
                <c:pt idx="11168">
                  <c:v>69.513999999999996</c:v>
                </c:pt>
                <c:pt idx="11169">
                  <c:v>69.513999999999996</c:v>
                </c:pt>
                <c:pt idx="11170">
                  <c:v>69.513999999999996</c:v>
                </c:pt>
                <c:pt idx="11171">
                  <c:v>69.513999999999996</c:v>
                </c:pt>
                <c:pt idx="11172">
                  <c:v>69.513999999999996</c:v>
                </c:pt>
                <c:pt idx="11173">
                  <c:v>69.513999999999996</c:v>
                </c:pt>
                <c:pt idx="11174">
                  <c:v>69.513999999999996</c:v>
                </c:pt>
                <c:pt idx="11175">
                  <c:v>69.557000000000002</c:v>
                </c:pt>
                <c:pt idx="11176">
                  <c:v>69.557000000000002</c:v>
                </c:pt>
                <c:pt idx="11177">
                  <c:v>69.557000000000002</c:v>
                </c:pt>
                <c:pt idx="11178">
                  <c:v>69.557000000000002</c:v>
                </c:pt>
                <c:pt idx="11179">
                  <c:v>69.557000000000002</c:v>
                </c:pt>
                <c:pt idx="11180">
                  <c:v>69.557000000000002</c:v>
                </c:pt>
                <c:pt idx="11181">
                  <c:v>69.557000000000002</c:v>
                </c:pt>
                <c:pt idx="11182">
                  <c:v>69.557000000000002</c:v>
                </c:pt>
                <c:pt idx="11183">
                  <c:v>69.557000000000002</c:v>
                </c:pt>
                <c:pt idx="11184">
                  <c:v>69.557000000000002</c:v>
                </c:pt>
                <c:pt idx="11185">
                  <c:v>69.557000000000002</c:v>
                </c:pt>
                <c:pt idx="11186">
                  <c:v>69.557000000000002</c:v>
                </c:pt>
                <c:pt idx="11187">
                  <c:v>69.557000000000002</c:v>
                </c:pt>
                <c:pt idx="11188">
                  <c:v>69.557000000000002</c:v>
                </c:pt>
                <c:pt idx="11189">
                  <c:v>69.557000000000002</c:v>
                </c:pt>
                <c:pt idx="11190">
                  <c:v>69.557000000000002</c:v>
                </c:pt>
                <c:pt idx="11191">
                  <c:v>69.557000000000002</c:v>
                </c:pt>
                <c:pt idx="11192">
                  <c:v>69.513999999999996</c:v>
                </c:pt>
                <c:pt idx="11193">
                  <c:v>69.513999999999996</c:v>
                </c:pt>
                <c:pt idx="11194">
                  <c:v>69.513999999999996</c:v>
                </c:pt>
                <c:pt idx="11195">
                  <c:v>69.513999999999996</c:v>
                </c:pt>
                <c:pt idx="11196">
                  <c:v>69.513999999999996</c:v>
                </c:pt>
                <c:pt idx="11197">
                  <c:v>69.513999999999996</c:v>
                </c:pt>
                <c:pt idx="11198">
                  <c:v>69.557000000000002</c:v>
                </c:pt>
                <c:pt idx="11199">
                  <c:v>69.557000000000002</c:v>
                </c:pt>
                <c:pt idx="11200">
                  <c:v>69.599999999999994</c:v>
                </c:pt>
                <c:pt idx="11201">
                  <c:v>69.599999999999994</c:v>
                </c:pt>
                <c:pt idx="11202">
                  <c:v>69.643000000000001</c:v>
                </c:pt>
                <c:pt idx="11203">
                  <c:v>69.643000000000001</c:v>
                </c:pt>
                <c:pt idx="11204">
                  <c:v>69.685000000000002</c:v>
                </c:pt>
                <c:pt idx="11205">
                  <c:v>69.685000000000002</c:v>
                </c:pt>
                <c:pt idx="11206">
                  <c:v>69.685000000000002</c:v>
                </c:pt>
                <c:pt idx="11207">
                  <c:v>69.685000000000002</c:v>
                </c:pt>
                <c:pt idx="11208">
                  <c:v>69.685000000000002</c:v>
                </c:pt>
                <c:pt idx="11209">
                  <c:v>69.643000000000001</c:v>
                </c:pt>
                <c:pt idx="11210">
                  <c:v>69.643000000000001</c:v>
                </c:pt>
                <c:pt idx="11211">
                  <c:v>69.685000000000002</c:v>
                </c:pt>
                <c:pt idx="11212">
                  <c:v>69.685000000000002</c:v>
                </c:pt>
                <c:pt idx="11213">
                  <c:v>69.685000000000002</c:v>
                </c:pt>
                <c:pt idx="11214">
                  <c:v>69.727999999999994</c:v>
                </c:pt>
                <c:pt idx="11215">
                  <c:v>69.685000000000002</c:v>
                </c:pt>
                <c:pt idx="11216">
                  <c:v>69.727999999999994</c:v>
                </c:pt>
                <c:pt idx="11217">
                  <c:v>69.727999999999994</c:v>
                </c:pt>
                <c:pt idx="11218">
                  <c:v>69.727999999999994</c:v>
                </c:pt>
                <c:pt idx="11219">
                  <c:v>69.727999999999994</c:v>
                </c:pt>
                <c:pt idx="11220">
                  <c:v>69.771000000000001</c:v>
                </c:pt>
                <c:pt idx="11221">
                  <c:v>69.771000000000001</c:v>
                </c:pt>
                <c:pt idx="11222">
                  <c:v>69.771000000000001</c:v>
                </c:pt>
                <c:pt idx="11223">
                  <c:v>69.771000000000001</c:v>
                </c:pt>
                <c:pt idx="11224">
                  <c:v>69.727999999999994</c:v>
                </c:pt>
                <c:pt idx="11225">
                  <c:v>69.727999999999994</c:v>
                </c:pt>
                <c:pt idx="11226">
                  <c:v>69.727999999999994</c:v>
                </c:pt>
                <c:pt idx="11227">
                  <c:v>69.771000000000001</c:v>
                </c:pt>
                <c:pt idx="11228">
                  <c:v>69.771000000000001</c:v>
                </c:pt>
                <c:pt idx="11229">
                  <c:v>69.771000000000001</c:v>
                </c:pt>
                <c:pt idx="11230">
                  <c:v>69.771000000000001</c:v>
                </c:pt>
                <c:pt idx="11231">
                  <c:v>69.771000000000001</c:v>
                </c:pt>
                <c:pt idx="11232">
                  <c:v>69.771000000000001</c:v>
                </c:pt>
                <c:pt idx="11233">
                  <c:v>69.771000000000001</c:v>
                </c:pt>
                <c:pt idx="11234">
                  <c:v>69.771000000000001</c:v>
                </c:pt>
                <c:pt idx="11235">
                  <c:v>69.771000000000001</c:v>
                </c:pt>
                <c:pt idx="11236">
                  <c:v>69.771000000000001</c:v>
                </c:pt>
                <c:pt idx="11237">
                  <c:v>69.771000000000001</c:v>
                </c:pt>
                <c:pt idx="11238">
                  <c:v>69.771000000000001</c:v>
                </c:pt>
                <c:pt idx="11239">
                  <c:v>69.813999999999993</c:v>
                </c:pt>
                <c:pt idx="11240">
                  <c:v>69.813999999999993</c:v>
                </c:pt>
                <c:pt idx="11241">
                  <c:v>69.813999999999993</c:v>
                </c:pt>
                <c:pt idx="11242">
                  <c:v>69.813999999999993</c:v>
                </c:pt>
                <c:pt idx="11243">
                  <c:v>69.813999999999993</c:v>
                </c:pt>
                <c:pt idx="11244">
                  <c:v>69.813999999999993</c:v>
                </c:pt>
                <c:pt idx="11245">
                  <c:v>69.813999999999993</c:v>
                </c:pt>
                <c:pt idx="11246">
                  <c:v>69.813999999999993</c:v>
                </c:pt>
                <c:pt idx="11247">
                  <c:v>69.813999999999993</c:v>
                </c:pt>
                <c:pt idx="11248">
                  <c:v>69.771000000000001</c:v>
                </c:pt>
                <c:pt idx="11249">
                  <c:v>69.771000000000001</c:v>
                </c:pt>
                <c:pt idx="11250">
                  <c:v>69.771000000000001</c:v>
                </c:pt>
                <c:pt idx="11251">
                  <c:v>69.727999999999994</c:v>
                </c:pt>
                <c:pt idx="11252">
                  <c:v>69.727999999999994</c:v>
                </c:pt>
                <c:pt idx="11253">
                  <c:v>69.685000000000002</c:v>
                </c:pt>
                <c:pt idx="11254">
                  <c:v>69.685000000000002</c:v>
                </c:pt>
                <c:pt idx="11255">
                  <c:v>69.685000000000002</c:v>
                </c:pt>
                <c:pt idx="11256">
                  <c:v>69.685000000000002</c:v>
                </c:pt>
                <c:pt idx="11257">
                  <c:v>69.685000000000002</c:v>
                </c:pt>
                <c:pt idx="11258">
                  <c:v>69.727999999999994</c:v>
                </c:pt>
                <c:pt idx="11259">
                  <c:v>69.727999999999994</c:v>
                </c:pt>
                <c:pt idx="11260">
                  <c:v>69.727999999999994</c:v>
                </c:pt>
                <c:pt idx="11261">
                  <c:v>69.727999999999994</c:v>
                </c:pt>
                <c:pt idx="11262">
                  <c:v>69.771000000000001</c:v>
                </c:pt>
                <c:pt idx="11263">
                  <c:v>69.771000000000001</c:v>
                </c:pt>
                <c:pt idx="11264">
                  <c:v>69.771000000000001</c:v>
                </c:pt>
                <c:pt idx="11265">
                  <c:v>69.771000000000001</c:v>
                </c:pt>
                <c:pt idx="11266">
                  <c:v>69.771000000000001</c:v>
                </c:pt>
                <c:pt idx="11267">
                  <c:v>69.727999999999994</c:v>
                </c:pt>
                <c:pt idx="11268">
                  <c:v>69.727999999999994</c:v>
                </c:pt>
                <c:pt idx="11269">
                  <c:v>69.727999999999994</c:v>
                </c:pt>
                <c:pt idx="11270">
                  <c:v>69.727999999999994</c:v>
                </c:pt>
                <c:pt idx="11271">
                  <c:v>69.685000000000002</c:v>
                </c:pt>
                <c:pt idx="11272">
                  <c:v>69.685000000000002</c:v>
                </c:pt>
                <c:pt idx="11273">
                  <c:v>69.727999999999994</c:v>
                </c:pt>
                <c:pt idx="11274">
                  <c:v>69.727999999999994</c:v>
                </c:pt>
                <c:pt idx="11275">
                  <c:v>69.771000000000001</c:v>
                </c:pt>
                <c:pt idx="11276">
                  <c:v>69.771000000000001</c:v>
                </c:pt>
                <c:pt idx="11277">
                  <c:v>69.771000000000001</c:v>
                </c:pt>
                <c:pt idx="11278">
                  <c:v>69.813999999999993</c:v>
                </c:pt>
                <c:pt idx="11279">
                  <c:v>69.813999999999993</c:v>
                </c:pt>
                <c:pt idx="11280">
                  <c:v>69.85799999999999</c:v>
                </c:pt>
                <c:pt idx="11281">
                  <c:v>69.85799999999999</c:v>
                </c:pt>
                <c:pt idx="11282">
                  <c:v>69.85799999999999</c:v>
                </c:pt>
                <c:pt idx="11283">
                  <c:v>69.85799999999999</c:v>
                </c:pt>
                <c:pt idx="11284">
                  <c:v>69.900999999999996</c:v>
                </c:pt>
                <c:pt idx="11285">
                  <c:v>69.900999999999996</c:v>
                </c:pt>
                <c:pt idx="11286">
                  <c:v>69.942000000000007</c:v>
                </c:pt>
                <c:pt idx="11287">
                  <c:v>69.942000000000007</c:v>
                </c:pt>
                <c:pt idx="11288">
                  <c:v>69.942000000000007</c:v>
                </c:pt>
                <c:pt idx="11289">
                  <c:v>69.985000000000014</c:v>
                </c:pt>
                <c:pt idx="11290">
                  <c:v>69.985000000000014</c:v>
                </c:pt>
                <c:pt idx="11291">
                  <c:v>70.028999999999982</c:v>
                </c:pt>
                <c:pt idx="11292">
                  <c:v>70.028999999999982</c:v>
                </c:pt>
                <c:pt idx="11293">
                  <c:v>70.028999999999982</c:v>
                </c:pt>
                <c:pt idx="11294">
                  <c:v>70.028999999999982</c:v>
                </c:pt>
                <c:pt idx="11295">
                  <c:v>70.028999999999982</c:v>
                </c:pt>
                <c:pt idx="11296">
                  <c:v>70.028999999999982</c:v>
                </c:pt>
                <c:pt idx="11297">
                  <c:v>70.028999999999982</c:v>
                </c:pt>
                <c:pt idx="11298">
                  <c:v>70.072000000000003</c:v>
                </c:pt>
                <c:pt idx="11299">
                  <c:v>70.072000000000003</c:v>
                </c:pt>
                <c:pt idx="11300">
                  <c:v>70.072000000000003</c:v>
                </c:pt>
                <c:pt idx="11301">
                  <c:v>70.072000000000003</c:v>
                </c:pt>
                <c:pt idx="11302">
                  <c:v>70.028999999999982</c:v>
                </c:pt>
                <c:pt idx="11303">
                  <c:v>70.028999999999982</c:v>
                </c:pt>
                <c:pt idx="11304">
                  <c:v>70.028999999999982</c:v>
                </c:pt>
                <c:pt idx="11305">
                  <c:v>70.028999999999982</c:v>
                </c:pt>
                <c:pt idx="11306">
                  <c:v>70.072000000000003</c:v>
                </c:pt>
                <c:pt idx="11307">
                  <c:v>70.072000000000003</c:v>
                </c:pt>
                <c:pt idx="11308">
                  <c:v>70.072000000000003</c:v>
                </c:pt>
                <c:pt idx="11309">
                  <c:v>70.114999999999995</c:v>
                </c:pt>
                <c:pt idx="11310">
                  <c:v>70.114999999999995</c:v>
                </c:pt>
                <c:pt idx="11311">
                  <c:v>70.114999999999995</c:v>
                </c:pt>
                <c:pt idx="11312">
                  <c:v>70.114999999999995</c:v>
                </c:pt>
                <c:pt idx="11313">
                  <c:v>70.114999999999995</c:v>
                </c:pt>
                <c:pt idx="11314">
                  <c:v>70.114999999999995</c:v>
                </c:pt>
                <c:pt idx="11315">
                  <c:v>70.114999999999995</c:v>
                </c:pt>
                <c:pt idx="11316">
                  <c:v>70.114999999999995</c:v>
                </c:pt>
                <c:pt idx="11317">
                  <c:v>70.114999999999995</c:v>
                </c:pt>
                <c:pt idx="11318">
                  <c:v>70.114999999999995</c:v>
                </c:pt>
                <c:pt idx="11319">
                  <c:v>70.114999999999995</c:v>
                </c:pt>
                <c:pt idx="11320">
                  <c:v>70.114999999999995</c:v>
                </c:pt>
                <c:pt idx="11321">
                  <c:v>70.114999999999995</c:v>
                </c:pt>
                <c:pt idx="11322">
                  <c:v>70.114999999999995</c:v>
                </c:pt>
                <c:pt idx="11323">
                  <c:v>70.114999999999995</c:v>
                </c:pt>
                <c:pt idx="11324">
                  <c:v>70.114999999999995</c:v>
                </c:pt>
                <c:pt idx="11325">
                  <c:v>70.114999999999995</c:v>
                </c:pt>
                <c:pt idx="11326">
                  <c:v>70.114999999999995</c:v>
                </c:pt>
                <c:pt idx="11327">
                  <c:v>70.114999999999995</c:v>
                </c:pt>
                <c:pt idx="11328">
                  <c:v>70.114999999999995</c:v>
                </c:pt>
                <c:pt idx="11329">
                  <c:v>70.114999999999995</c:v>
                </c:pt>
                <c:pt idx="11330">
                  <c:v>70.114999999999995</c:v>
                </c:pt>
                <c:pt idx="11331">
                  <c:v>70.114999999999995</c:v>
                </c:pt>
                <c:pt idx="11332">
                  <c:v>70.114999999999995</c:v>
                </c:pt>
                <c:pt idx="11333">
                  <c:v>70.114999999999995</c:v>
                </c:pt>
                <c:pt idx="11334">
                  <c:v>70.072000000000003</c:v>
                </c:pt>
                <c:pt idx="11335">
                  <c:v>70.028999999999982</c:v>
                </c:pt>
                <c:pt idx="11336">
                  <c:v>70.028999999999982</c:v>
                </c:pt>
                <c:pt idx="11337">
                  <c:v>70.028999999999982</c:v>
                </c:pt>
                <c:pt idx="11338">
                  <c:v>70.028999999999982</c:v>
                </c:pt>
                <c:pt idx="11339">
                  <c:v>70.028999999999982</c:v>
                </c:pt>
                <c:pt idx="11340">
                  <c:v>70.028999999999982</c:v>
                </c:pt>
                <c:pt idx="11341">
                  <c:v>70.072000000000003</c:v>
                </c:pt>
                <c:pt idx="11342">
                  <c:v>70.072000000000003</c:v>
                </c:pt>
                <c:pt idx="11343">
                  <c:v>70.114999999999995</c:v>
                </c:pt>
                <c:pt idx="11344">
                  <c:v>70.114999999999995</c:v>
                </c:pt>
                <c:pt idx="11345">
                  <c:v>70.114999999999995</c:v>
                </c:pt>
                <c:pt idx="11346">
                  <c:v>70.157999999999987</c:v>
                </c:pt>
                <c:pt idx="11347">
                  <c:v>70.157999999999987</c:v>
                </c:pt>
                <c:pt idx="11348">
                  <c:v>70.200999999999993</c:v>
                </c:pt>
                <c:pt idx="11349">
                  <c:v>70.200999999999993</c:v>
                </c:pt>
                <c:pt idx="11350">
                  <c:v>70.200999999999993</c:v>
                </c:pt>
                <c:pt idx="11351">
                  <c:v>70.200999999999993</c:v>
                </c:pt>
                <c:pt idx="11352">
                  <c:v>70.200999999999993</c:v>
                </c:pt>
                <c:pt idx="11353">
                  <c:v>70.200999999999993</c:v>
                </c:pt>
                <c:pt idx="11354">
                  <c:v>70.200999999999993</c:v>
                </c:pt>
                <c:pt idx="11355">
                  <c:v>70.242999999999995</c:v>
                </c:pt>
                <c:pt idx="11356">
                  <c:v>70.242999999999995</c:v>
                </c:pt>
                <c:pt idx="11357">
                  <c:v>70.242999999999995</c:v>
                </c:pt>
                <c:pt idx="11358">
                  <c:v>70.242999999999995</c:v>
                </c:pt>
                <c:pt idx="11359">
                  <c:v>70.286000000000001</c:v>
                </c:pt>
                <c:pt idx="11360">
                  <c:v>70.286000000000001</c:v>
                </c:pt>
                <c:pt idx="11361">
                  <c:v>70.286000000000001</c:v>
                </c:pt>
                <c:pt idx="11362">
                  <c:v>70.286000000000001</c:v>
                </c:pt>
                <c:pt idx="11363">
                  <c:v>70.242999999999995</c:v>
                </c:pt>
                <c:pt idx="11364">
                  <c:v>70.242999999999995</c:v>
                </c:pt>
                <c:pt idx="11365">
                  <c:v>70.242999999999995</c:v>
                </c:pt>
                <c:pt idx="11366">
                  <c:v>70.286000000000001</c:v>
                </c:pt>
                <c:pt idx="11367">
                  <c:v>70.286000000000001</c:v>
                </c:pt>
                <c:pt idx="11368">
                  <c:v>70.286000000000001</c:v>
                </c:pt>
                <c:pt idx="11369">
                  <c:v>70.286000000000001</c:v>
                </c:pt>
                <c:pt idx="11370">
                  <c:v>70.286000000000001</c:v>
                </c:pt>
                <c:pt idx="11371">
                  <c:v>70.242999999999995</c:v>
                </c:pt>
                <c:pt idx="11372">
                  <c:v>70.242999999999995</c:v>
                </c:pt>
                <c:pt idx="11373">
                  <c:v>70.242999999999995</c:v>
                </c:pt>
                <c:pt idx="11374">
                  <c:v>70.200999999999993</c:v>
                </c:pt>
                <c:pt idx="11375">
                  <c:v>70.200999999999993</c:v>
                </c:pt>
                <c:pt idx="11376">
                  <c:v>70.200999999999993</c:v>
                </c:pt>
                <c:pt idx="11377">
                  <c:v>70.200999999999993</c:v>
                </c:pt>
                <c:pt idx="11378">
                  <c:v>70.200999999999993</c:v>
                </c:pt>
                <c:pt idx="11379">
                  <c:v>70.242999999999995</c:v>
                </c:pt>
                <c:pt idx="11380">
                  <c:v>70.242999999999995</c:v>
                </c:pt>
                <c:pt idx="11381">
                  <c:v>70.242999999999995</c:v>
                </c:pt>
                <c:pt idx="11382">
                  <c:v>70.286000000000001</c:v>
                </c:pt>
                <c:pt idx="11383">
                  <c:v>70.286000000000001</c:v>
                </c:pt>
                <c:pt idx="11384">
                  <c:v>70.286000000000001</c:v>
                </c:pt>
                <c:pt idx="11385">
                  <c:v>70.286000000000001</c:v>
                </c:pt>
                <c:pt idx="11386">
                  <c:v>70.286000000000001</c:v>
                </c:pt>
                <c:pt idx="11387">
                  <c:v>70.286000000000001</c:v>
                </c:pt>
                <c:pt idx="11388">
                  <c:v>70.286000000000001</c:v>
                </c:pt>
                <c:pt idx="11389">
                  <c:v>70.286000000000001</c:v>
                </c:pt>
                <c:pt idx="11390">
                  <c:v>70.286000000000001</c:v>
                </c:pt>
                <c:pt idx="11391">
                  <c:v>70.328999999999979</c:v>
                </c:pt>
                <c:pt idx="11392">
                  <c:v>70.328999999999979</c:v>
                </c:pt>
                <c:pt idx="11393">
                  <c:v>70.328999999999979</c:v>
                </c:pt>
                <c:pt idx="11394">
                  <c:v>70.328999999999979</c:v>
                </c:pt>
                <c:pt idx="11395">
                  <c:v>70.328999999999979</c:v>
                </c:pt>
                <c:pt idx="11396">
                  <c:v>70.371999999999986</c:v>
                </c:pt>
                <c:pt idx="11397">
                  <c:v>70.371999999999986</c:v>
                </c:pt>
                <c:pt idx="11398">
                  <c:v>70.371999999999986</c:v>
                </c:pt>
                <c:pt idx="11399">
                  <c:v>70.371999999999986</c:v>
                </c:pt>
                <c:pt idx="11400">
                  <c:v>70.328999999999979</c:v>
                </c:pt>
                <c:pt idx="11401">
                  <c:v>70.328999999999979</c:v>
                </c:pt>
                <c:pt idx="11402">
                  <c:v>70.328999999999979</c:v>
                </c:pt>
                <c:pt idx="11403">
                  <c:v>70.286000000000001</c:v>
                </c:pt>
                <c:pt idx="11404">
                  <c:v>70.286000000000001</c:v>
                </c:pt>
                <c:pt idx="11405">
                  <c:v>70.286000000000001</c:v>
                </c:pt>
                <c:pt idx="11406">
                  <c:v>70.286000000000001</c:v>
                </c:pt>
                <c:pt idx="11407">
                  <c:v>70.328999999999979</c:v>
                </c:pt>
                <c:pt idx="11408">
                  <c:v>70.328999999999979</c:v>
                </c:pt>
                <c:pt idx="11409">
                  <c:v>70.328999999999979</c:v>
                </c:pt>
                <c:pt idx="11410">
                  <c:v>70.328999999999979</c:v>
                </c:pt>
                <c:pt idx="11411">
                  <c:v>70.328999999999979</c:v>
                </c:pt>
                <c:pt idx="11412">
                  <c:v>70.328999999999979</c:v>
                </c:pt>
                <c:pt idx="11413">
                  <c:v>70.371999999999986</c:v>
                </c:pt>
                <c:pt idx="11414">
                  <c:v>70.371999999999986</c:v>
                </c:pt>
                <c:pt idx="11415">
                  <c:v>70.371999999999986</c:v>
                </c:pt>
                <c:pt idx="11416">
                  <c:v>70.371999999999986</c:v>
                </c:pt>
                <c:pt idx="11417">
                  <c:v>70.371999999999986</c:v>
                </c:pt>
                <c:pt idx="11418">
                  <c:v>70.371999999999986</c:v>
                </c:pt>
                <c:pt idx="11419">
                  <c:v>70.371999999999986</c:v>
                </c:pt>
                <c:pt idx="11420">
                  <c:v>70.371999999999986</c:v>
                </c:pt>
                <c:pt idx="11421">
                  <c:v>70.371999999999986</c:v>
                </c:pt>
                <c:pt idx="11422">
                  <c:v>70.371999999999986</c:v>
                </c:pt>
                <c:pt idx="11423">
                  <c:v>70.371999999999986</c:v>
                </c:pt>
                <c:pt idx="11424">
                  <c:v>70.371999999999986</c:v>
                </c:pt>
                <c:pt idx="11425">
                  <c:v>70.371999999999986</c:v>
                </c:pt>
                <c:pt idx="11426">
                  <c:v>70.371999999999986</c:v>
                </c:pt>
                <c:pt idx="11427">
                  <c:v>70.371999999999986</c:v>
                </c:pt>
                <c:pt idx="11428">
                  <c:v>70.371999999999986</c:v>
                </c:pt>
                <c:pt idx="11429">
                  <c:v>70.371999999999986</c:v>
                </c:pt>
                <c:pt idx="11430">
                  <c:v>70.371999999999986</c:v>
                </c:pt>
                <c:pt idx="11431">
                  <c:v>70.371999999999986</c:v>
                </c:pt>
                <c:pt idx="11432">
                  <c:v>70.371999999999986</c:v>
                </c:pt>
                <c:pt idx="11433">
                  <c:v>70.415999999999997</c:v>
                </c:pt>
                <c:pt idx="11434">
                  <c:v>70.415999999999997</c:v>
                </c:pt>
                <c:pt idx="11435">
                  <c:v>70.459000000000003</c:v>
                </c:pt>
                <c:pt idx="11436">
                  <c:v>70.459000000000003</c:v>
                </c:pt>
                <c:pt idx="11437">
                  <c:v>70.459000000000003</c:v>
                </c:pt>
                <c:pt idx="11438">
                  <c:v>70.501999999999995</c:v>
                </c:pt>
                <c:pt idx="11439">
                  <c:v>70.501999999999995</c:v>
                </c:pt>
                <c:pt idx="11440">
                  <c:v>70.501999999999995</c:v>
                </c:pt>
                <c:pt idx="11441">
                  <c:v>70.543000000000006</c:v>
                </c:pt>
                <c:pt idx="11442">
                  <c:v>70.543000000000006</c:v>
                </c:pt>
                <c:pt idx="11443">
                  <c:v>70.543000000000006</c:v>
                </c:pt>
                <c:pt idx="11444">
                  <c:v>70.587000000000003</c:v>
                </c:pt>
                <c:pt idx="11445">
                  <c:v>70.63</c:v>
                </c:pt>
                <c:pt idx="11446">
                  <c:v>70.63</c:v>
                </c:pt>
                <c:pt idx="11447">
                  <c:v>70.63</c:v>
                </c:pt>
                <c:pt idx="11448">
                  <c:v>70.63</c:v>
                </c:pt>
                <c:pt idx="11449">
                  <c:v>70.63</c:v>
                </c:pt>
                <c:pt idx="11450">
                  <c:v>70.63</c:v>
                </c:pt>
                <c:pt idx="11451">
                  <c:v>70.63</c:v>
                </c:pt>
                <c:pt idx="11452">
                  <c:v>70.63</c:v>
                </c:pt>
                <c:pt idx="11453">
                  <c:v>70.63</c:v>
                </c:pt>
                <c:pt idx="11454">
                  <c:v>70.63</c:v>
                </c:pt>
                <c:pt idx="11455">
                  <c:v>70.63</c:v>
                </c:pt>
                <c:pt idx="11456">
                  <c:v>70.672999999999988</c:v>
                </c:pt>
                <c:pt idx="11457">
                  <c:v>70.672999999999988</c:v>
                </c:pt>
                <c:pt idx="11458">
                  <c:v>70.672999999999988</c:v>
                </c:pt>
                <c:pt idx="11459">
                  <c:v>70.715999999999994</c:v>
                </c:pt>
                <c:pt idx="11460">
                  <c:v>70.715999999999994</c:v>
                </c:pt>
                <c:pt idx="11461">
                  <c:v>70.715999999999994</c:v>
                </c:pt>
                <c:pt idx="11462">
                  <c:v>70.715999999999994</c:v>
                </c:pt>
                <c:pt idx="11463">
                  <c:v>70.715999999999994</c:v>
                </c:pt>
                <c:pt idx="11464">
                  <c:v>70.715999999999994</c:v>
                </c:pt>
                <c:pt idx="11465">
                  <c:v>70.715999999999994</c:v>
                </c:pt>
                <c:pt idx="11466">
                  <c:v>70.759</c:v>
                </c:pt>
                <c:pt idx="11467">
                  <c:v>70.759</c:v>
                </c:pt>
                <c:pt idx="11468">
                  <c:v>70.759</c:v>
                </c:pt>
                <c:pt idx="11469">
                  <c:v>70.802999999999983</c:v>
                </c:pt>
                <c:pt idx="11470">
                  <c:v>70.759</c:v>
                </c:pt>
                <c:pt idx="11471">
                  <c:v>70.802999999999983</c:v>
                </c:pt>
                <c:pt idx="11472">
                  <c:v>70.802999999999983</c:v>
                </c:pt>
                <c:pt idx="11473">
                  <c:v>70.759</c:v>
                </c:pt>
                <c:pt idx="11474">
                  <c:v>70.759</c:v>
                </c:pt>
                <c:pt idx="11475">
                  <c:v>70.715999999999994</c:v>
                </c:pt>
                <c:pt idx="11476">
                  <c:v>70.715999999999994</c:v>
                </c:pt>
                <c:pt idx="11477">
                  <c:v>70.715999999999994</c:v>
                </c:pt>
                <c:pt idx="11478">
                  <c:v>70.715999999999994</c:v>
                </c:pt>
                <c:pt idx="11479">
                  <c:v>70.672999999999988</c:v>
                </c:pt>
                <c:pt idx="11480">
                  <c:v>70.672999999999988</c:v>
                </c:pt>
                <c:pt idx="11481">
                  <c:v>70.63</c:v>
                </c:pt>
                <c:pt idx="11482">
                  <c:v>70.63</c:v>
                </c:pt>
                <c:pt idx="11483">
                  <c:v>70.63</c:v>
                </c:pt>
                <c:pt idx="11484">
                  <c:v>70.63</c:v>
                </c:pt>
                <c:pt idx="11485">
                  <c:v>70.63</c:v>
                </c:pt>
                <c:pt idx="11486">
                  <c:v>70.63</c:v>
                </c:pt>
                <c:pt idx="11487">
                  <c:v>70.63</c:v>
                </c:pt>
                <c:pt idx="11488">
                  <c:v>70.63</c:v>
                </c:pt>
                <c:pt idx="11489">
                  <c:v>70.63</c:v>
                </c:pt>
                <c:pt idx="11490">
                  <c:v>70.63</c:v>
                </c:pt>
                <c:pt idx="11491">
                  <c:v>70.63</c:v>
                </c:pt>
                <c:pt idx="11492">
                  <c:v>70.63</c:v>
                </c:pt>
                <c:pt idx="11493">
                  <c:v>70.63</c:v>
                </c:pt>
                <c:pt idx="11494">
                  <c:v>70.63</c:v>
                </c:pt>
                <c:pt idx="11495">
                  <c:v>70.672999999999988</c:v>
                </c:pt>
                <c:pt idx="11496">
                  <c:v>70.672999999999988</c:v>
                </c:pt>
                <c:pt idx="11497">
                  <c:v>70.672999999999988</c:v>
                </c:pt>
                <c:pt idx="11498">
                  <c:v>70.672999999999988</c:v>
                </c:pt>
                <c:pt idx="11499">
                  <c:v>70.715999999999994</c:v>
                </c:pt>
                <c:pt idx="11500">
                  <c:v>70.715999999999994</c:v>
                </c:pt>
                <c:pt idx="11501">
                  <c:v>70.715999999999994</c:v>
                </c:pt>
                <c:pt idx="11502">
                  <c:v>70.715999999999994</c:v>
                </c:pt>
                <c:pt idx="11503">
                  <c:v>70.715999999999994</c:v>
                </c:pt>
                <c:pt idx="11504">
                  <c:v>70.715999999999994</c:v>
                </c:pt>
                <c:pt idx="11505">
                  <c:v>70.715999999999994</c:v>
                </c:pt>
                <c:pt idx="11506">
                  <c:v>70.715999999999994</c:v>
                </c:pt>
                <c:pt idx="11507">
                  <c:v>70.715999999999994</c:v>
                </c:pt>
                <c:pt idx="11508">
                  <c:v>70.715999999999994</c:v>
                </c:pt>
                <c:pt idx="11509">
                  <c:v>70.715999999999994</c:v>
                </c:pt>
                <c:pt idx="11510">
                  <c:v>70.715999999999994</c:v>
                </c:pt>
                <c:pt idx="11511">
                  <c:v>70.715999999999994</c:v>
                </c:pt>
                <c:pt idx="11512">
                  <c:v>70.715999999999994</c:v>
                </c:pt>
                <c:pt idx="11513">
                  <c:v>70.715999999999994</c:v>
                </c:pt>
                <c:pt idx="11514">
                  <c:v>70.715999999999994</c:v>
                </c:pt>
                <c:pt idx="11515">
                  <c:v>70.715999999999994</c:v>
                </c:pt>
                <c:pt idx="11516">
                  <c:v>70.715999999999994</c:v>
                </c:pt>
                <c:pt idx="11517">
                  <c:v>70.715999999999994</c:v>
                </c:pt>
                <c:pt idx="11518">
                  <c:v>70.715999999999994</c:v>
                </c:pt>
                <c:pt idx="11519">
                  <c:v>70.715999999999994</c:v>
                </c:pt>
                <c:pt idx="11520">
                  <c:v>70.715999999999994</c:v>
                </c:pt>
                <c:pt idx="11521">
                  <c:v>70.715999999999994</c:v>
                </c:pt>
                <c:pt idx="11522">
                  <c:v>70.715999999999994</c:v>
                </c:pt>
                <c:pt idx="11523">
                  <c:v>70.715999999999994</c:v>
                </c:pt>
                <c:pt idx="11524">
                  <c:v>70.759</c:v>
                </c:pt>
                <c:pt idx="11525">
                  <c:v>70.802999999999983</c:v>
                </c:pt>
                <c:pt idx="11526">
                  <c:v>70.802999999999983</c:v>
                </c:pt>
                <c:pt idx="11527">
                  <c:v>70.802999999999983</c:v>
                </c:pt>
                <c:pt idx="11528">
                  <c:v>70.802999999999983</c:v>
                </c:pt>
                <c:pt idx="11529">
                  <c:v>70.846000000000004</c:v>
                </c:pt>
                <c:pt idx="11530">
                  <c:v>70.846000000000004</c:v>
                </c:pt>
                <c:pt idx="11531">
                  <c:v>70.887</c:v>
                </c:pt>
                <c:pt idx="11532">
                  <c:v>70.887</c:v>
                </c:pt>
                <c:pt idx="11533">
                  <c:v>70.846000000000004</c:v>
                </c:pt>
                <c:pt idx="11534">
                  <c:v>70.846000000000004</c:v>
                </c:pt>
                <c:pt idx="11535">
                  <c:v>70.846000000000004</c:v>
                </c:pt>
                <c:pt idx="11536">
                  <c:v>70.846000000000004</c:v>
                </c:pt>
                <c:pt idx="11537">
                  <c:v>70.846000000000004</c:v>
                </c:pt>
                <c:pt idx="11538">
                  <c:v>70.846000000000004</c:v>
                </c:pt>
                <c:pt idx="11539">
                  <c:v>70.846000000000004</c:v>
                </c:pt>
                <c:pt idx="11540">
                  <c:v>70.887</c:v>
                </c:pt>
                <c:pt idx="11541">
                  <c:v>70.887</c:v>
                </c:pt>
                <c:pt idx="11542">
                  <c:v>70.887</c:v>
                </c:pt>
                <c:pt idx="11543">
                  <c:v>70.887</c:v>
                </c:pt>
                <c:pt idx="11544">
                  <c:v>70.887</c:v>
                </c:pt>
                <c:pt idx="11545">
                  <c:v>70.930000000000007</c:v>
                </c:pt>
                <c:pt idx="11546">
                  <c:v>70.887</c:v>
                </c:pt>
                <c:pt idx="11547">
                  <c:v>70.887</c:v>
                </c:pt>
                <c:pt idx="11548">
                  <c:v>70.887</c:v>
                </c:pt>
                <c:pt idx="11549">
                  <c:v>70.887</c:v>
                </c:pt>
                <c:pt idx="11550">
                  <c:v>70.887</c:v>
                </c:pt>
                <c:pt idx="11551">
                  <c:v>70.887</c:v>
                </c:pt>
                <c:pt idx="11552">
                  <c:v>70.887</c:v>
                </c:pt>
                <c:pt idx="11553">
                  <c:v>70.887</c:v>
                </c:pt>
                <c:pt idx="11554">
                  <c:v>70.887</c:v>
                </c:pt>
                <c:pt idx="11555">
                  <c:v>70.887</c:v>
                </c:pt>
                <c:pt idx="11556">
                  <c:v>70.846000000000004</c:v>
                </c:pt>
                <c:pt idx="11557">
                  <c:v>70.846000000000004</c:v>
                </c:pt>
                <c:pt idx="11558">
                  <c:v>70.846000000000004</c:v>
                </c:pt>
                <c:pt idx="11559">
                  <c:v>70.846000000000004</c:v>
                </c:pt>
                <c:pt idx="11560">
                  <c:v>70.802999999999983</c:v>
                </c:pt>
                <c:pt idx="11561">
                  <c:v>70.802999999999983</c:v>
                </c:pt>
                <c:pt idx="11562">
                  <c:v>70.802999999999983</c:v>
                </c:pt>
                <c:pt idx="11563">
                  <c:v>70.802999999999983</c:v>
                </c:pt>
                <c:pt idx="11564">
                  <c:v>70.802999999999983</c:v>
                </c:pt>
                <c:pt idx="11565">
                  <c:v>70.802999999999983</c:v>
                </c:pt>
                <c:pt idx="11566">
                  <c:v>70.802999999999983</c:v>
                </c:pt>
                <c:pt idx="11567">
                  <c:v>70.802999999999983</c:v>
                </c:pt>
                <c:pt idx="11568">
                  <c:v>70.802999999999983</c:v>
                </c:pt>
                <c:pt idx="11569">
                  <c:v>70.802999999999983</c:v>
                </c:pt>
                <c:pt idx="11570">
                  <c:v>70.802999999999983</c:v>
                </c:pt>
                <c:pt idx="11571">
                  <c:v>70.802999999999983</c:v>
                </c:pt>
                <c:pt idx="11572">
                  <c:v>70.802999999999983</c:v>
                </c:pt>
                <c:pt idx="11573">
                  <c:v>70.802999999999983</c:v>
                </c:pt>
                <c:pt idx="11574">
                  <c:v>70.802999999999983</c:v>
                </c:pt>
                <c:pt idx="11575">
                  <c:v>70.802999999999983</c:v>
                </c:pt>
                <c:pt idx="11576">
                  <c:v>70.802999999999983</c:v>
                </c:pt>
                <c:pt idx="11577">
                  <c:v>70.846000000000004</c:v>
                </c:pt>
                <c:pt idx="11578">
                  <c:v>70.846000000000004</c:v>
                </c:pt>
                <c:pt idx="11579">
                  <c:v>70.887</c:v>
                </c:pt>
                <c:pt idx="11580">
                  <c:v>70.887</c:v>
                </c:pt>
                <c:pt idx="11581">
                  <c:v>70.887</c:v>
                </c:pt>
                <c:pt idx="11582">
                  <c:v>70.887</c:v>
                </c:pt>
                <c:pt idx="11583">
                  <c:v>70.887</c:v>
                </c:pt>
                <c:pt idx="11584">
                  <c:v>70.887</c:v>
                </c:pt>
                <c:pt idx="11585">
                  <c:v>70.846000000000004</c:v>
                </c:pt>
                <c:pt idx="11586">
                  <c:v>70.846000000000004</c:v>
                </c:pt>
                <c:pt idx="11587">
                  <c:v>70.846000000000004</c:v>
                </c:pt>
                <c:pt idx="11588">
                  <c:v>70.802999999999983</c:v>
                </c:pt>
                <c:pt idx="11589">
                  <c:v>70.802999999999983</c:v>
                </c:pt>
                <c:pt idx="11590">
                  <c:v>70.802999999999983</c:v>
                </c:pt>
                <c:pt idx="11591">
                  <c:v>70.802999999999983</c:v>
                </c:pt>
                <c:pt idx="11592">
                  <c:v>70.802999999999983</c:v>
                </c:pt>
                <c:pt idx="11593">
                  <c:v>70.802999999999983</c:v>
                </c:pt>
                <c:pt idx="11594">
                  <c:v>70.846000000000004</c:v>
                </c:pt>
                <c:pt idx="11595">
                  <c:v>70.846000000000004</c:v>
                </c:pt>
                <c:pt idx="11596">
                  <c:v>70.846000000000004</c:v>
                </c:pt>
                <c:pt idx="11597">
                  <c:v>70.887</c:v>
                </c:pt>
                <c:pt idx="11598">
                  <c:v>70.887</c:v>
                </c:pt>
                <c:pt idx="11599">
                  <c:v>70.887</c:v>
                </c:pt>
                <c:pt idx="11600">
                  <c:v>70.887</c:v>
                </c:pt>
                <c:pt idx="11601">
                  <c:v>70.846000000000004</c:v>
                </c:pt>
                <c:pt idx="11602">
                  <c:v>70.846000000000004</c:v>
                </c:pt>
                <c:pt idx="11603">
                  <c:v>70.802999999999983</c:v>
                </c:pt>
                <c:pt idx="11604">
                  <c:v>70.802999999999983</c:v>
                </c:pt>
                <c:pt idx="11605">
                  <c:v>70.802999999999983</c:v>
                </c:pt>
                <c:pt idx="11606">
                  <c:v>70.802999999999983</c:v>
                </c:pt>
                <c:pt idx="11607">
                  <c:v>70.802999999999983</c:v>
                </c:pt>
                <c:pt idx="11608">
                  <c:v>70.802999999999983</c:v>
                </c:pt>
                <c:pt idx="11609">
                  <c:v>70.802999999999983</c:v>
                </c:pt>
                <c:pt idx="11610">
                  <c:v>70.802999999999983</c:v>
                </c:pt>
                <c:pt idx="11611">
                  <c:v>70.802999999999983</c:v>
                </c:pt>
                <c:pt idx="11612">
                  <c:v>70.802999999999983</c:v>
                </c:pt>
                <c:pt idx="11613">
                  <c:v>70.802999999999983</c:v>
                </c:pt>
                <c:pt idx="11614">
                  <c:v>70.802999999999983</c:v>
                </c:pt>
                <c:pt idx="11615">
                  <c:v>70.802999999999983</c:v>
                </c:pt>
                <c:pt idx="11616">
                  <c:v>70.802999999999983</c:v>
                </c:pt>
                <c:pt idx="11617">
                  <c:v>70.802999999999983</c:v>
                </c:pt>
                <c:pt idx="11618">
                  <c:v>70.802999999999983</c:v>
                </c:pt>
                <c:pt idx="11619">
                  <c:v>70.759</c:v>
                </c:pt>
                <c:pt idx="11620">
                  <c:v>70.759</c:v>
                </c:pt>
                <c:pt idx="11621">
                  <c:v>70.759</c:v>
                </c:pt>
                <c:pt idx="11622">
                  <c:v>70.759</c:v>
                </c:pt>
                <c:pt idx="11623">
                  <c:v>70.759</c:v>
                </c:pt>
                <c:pt idx="11624">
                  <c:v>70.759</c:v>
                </c:pt>
                <c:pt idx="11625">
                  <c:v>70.759</c:v>
                </c:pt>
                <c:pt idx="11626">
                  <c:v>70.802999999999983</c:v>
                </c:pt>
                <c:pt idx="11627">
                  <c:v>70.802999999999983</c:v>
                </c:pt>
                <c:pt idx="11628">
                  <c:v>70.802999999999983</c:v>
                </c:pt>
                <c:pt idx="11629">
                  <c:v>70.802999999999983</c:v>
                </c:pt>
                <c:pt idx="11630">
                  <c:v>70.846000000000004</c:v>
                </c:pt>
                <c:pt idx="11631">
                  <c:v>70.846000000000004</c:v>
                </c:pt>
                <c:pt idx="11632">
                  <c:v>70.846000000000004</c:v>
                </c:pt>
                <c:pt idx="11633">
                  <c:v>70.846000000000004</c:v>
                </c:pt>
                <c:pt idx="11634">
                  <c:v>70.846000000000004</c:v>
                </c:pt>
                <c:pt idx="11635">
                  <c:v>70.846000000000004</c:v>
                </c:pt>
                <c:pt idx="11636">
                  <c:v>70.846000000000004</c:v>
                </c:pt>
                <c:pt idx="11637">
                  <c:v>70.887</c:v>
                </c:pt>
                <c:pt idx="11638">
                  <c:v>70.887</c:v>
                </c:pt>
                <c:pt idx="11639">
                  <c:v>70.887</c:v>
                </c:pt>
                <c:pt idx="11640">
                  <c:v>70.887</c:v>
                </c:pt>
                <c:pt idx="11641">
                  <c:v>70.887</c:v>
                </c:pt>
                <c:pt idx="11642">
                  <c:v>70.887</c:v>
                </c:pt>
                <c:pt idx="11643">
                  <c:v>70.887</c:v>
                </c:pt>
                <c:pt idx="11644">
                  <c:v>70.887</c:v>
                </c:pt>
                <c:pt idx="11645">
                  <c:v>70.887</c:v>
                </c:pt>
                <c:pt idx="11646">
                  <c:v>70.846000000000004</c:v>
                </c:pt>
                <c:pt idx="11647">
                  <c:v>70.846000000000004</c:v>
                </c:pt>
                <c:pt idx="11648">
                  <c:v>70.846000000000004</c:v>
                </c:pt>
                <c:pt idx="11649">
                  <c:v>70.846000000000004</c:v>
                </c:pt>
                <c:pt idx="11650">
                  <c:v>70.846000000000004</c:v>
                </c:pt>
                <c:pt idx="11651">
                  <c:v>70.846000000000004</c:v>
                </c:pt>
                <c:pt idx="11652">
                  <c:v>70.846000000000004</c:v>
                </c:pt>
                <c:pt idx="11653">
                  <c:v>70.887</c:v>
                </c:pt>
                <c:pt idx="11654">
                  <c:v>70.887</c:v>
                </c:pt>
                <c:pt idx="11655">
                  <c:v>70.887</c:v>
                </c:pt>
                <c:pt idx="11656">
                  <c:v>70.887</c:v>
                </c:pt>
                <c:pt idx="11657">
                  <c:v>70.887</c:v>
                </c:pt>
                <c:pt idx="11658">
                  <c:v>70.887</c:v>
                </c:pt>
                <c:pt idx="11659">
                  <c:v>70.887</c:v>
                </c:pt>
                <c:pt idx="11660">
                  <c:v>70.887</c:v>
                </c:pt>
                <c:pt idx="11661">
                  <c:v>70.887</c:v>
                </c:pt>
                <c:pt idx="11662">
                  <c:v>70.887</c:v>
                </c:pt>
                <c:pt idx="11663">
                  <c:v>70.846000000000004</c:v>
                </c:pt>
                <c:pt idx="11664">
                  <c:v>70.846000000000004</c:v>
                </c:pt>
                <c:pt idx="11665">
                  <c:v>70.846000000000004</c:v>
                </c:pt>
                <c:pt idx="11666">
                  <c:v>70.887</c:v>
                </c:pt>
                <c:pt idx="11667">
                  <c:v>70.887</c:v>
                </c:pt>
                <c:pt idx="11668">
                  <c:v>70.887</c:v>
                </c:pt>
                <c:pt idx="11669">
                  <c:v>70.887</c:v>
                </c:pt>
                <c:pt idx="11670">
                  <c:v>70.887</c:v>
                </c:pt>
                <c:pt idx="11671">
                  <c:v>70.887</c:v>
                </c:pt>
                <c:pt idx="11672">
                  <c:v>70.846000000000004</c:v>
                </c:pt>
                <c:pt idx="11673">
                  <c:v>70.846000000000004</c:v>
                </c:pt>
                <c:pt idx="11674">
                  <c:v>70.846000000000004</c:v>
                </c:pt>
                <c:pt idx="11675">
                  <c:v>70.846000000000004</c:v>
                </c:pt>
                <c:pt idx="11676">
                  <c:v>70.846000000000004</c:v>
                </c:pt>
                <c:pt idx="11677">
                  <c:v>70.846000000000004</c:v>
                </c:pt>
                <c:pt idx="11678">
                  <c:v>70.887</c:v>
                </c:pt>
                <c:pt idx="11679">
                  <c:v>70.887</c:v>
                </c:pt>
                <c:pt idx="11680">
                  <c:v>70.887</c:v>
                </c:pt>
                <c:pt idx="11681">
                  <c:v>70.887</c:v>
                </c:pt>
                <c:pt idx="11682">
                  <c:v>70.930000000000007</c:v>
                </c:pt>
                <c:pt idx="11683">
                  <c:v>70.930000000000007</c:v>
                </c:pt>
                <c:pt idx="11684">
                  <c:v>70.930000000000007</c:v>
                </c:pt>
                <c:pt idx="11685">
                  <c:v>70.930000000000007</c:v>
                </c:pt>
                <c:pt idx="11686">
                  <c:v>70.930000000000007</c:v>
                </c:pt>
                <c:pt idx="11687">
                  <c:v>70.930000000000007</c:v>
                </c:pt>
                <c:pt idx="11688">
                  <c:v>70.887</c:v>
                </c:pt>
                <c:pt idx="11689">
                  <c:v>70.930000000000007</c:v>
                </c:pt>
                <c:pt idx="11690">
                  <c:v>70.930000000000007</c:v>
                </c:pt>
                <c:pt idx="11691">
                  <c:v>70.930000000000007</c:v>
                </c:pt>
                <c:pt idx="11692">
                  <c:v>70.930000000000007</c:v>
                </c:pt>
                <c:pt idx="11693">
                  <c:v>70.930000000000007</c:v>
                </c:pt>
                <c:pt idx="11694">
                  <c:v>70.974000000000004</c:v>
                </c:pt>
                <c:pt idx="11695">
                  <c:v>70.974000000000004</c:v>
                </c:pt>
                <c:pt idx="11696">
                  <c:v>70.974000000000004</c:v>
                </c:pt>
                <c:pt idx="11697">
                  <c:v>70.974000000000004</c:v>
                </c:pt>
                <c:pt idx="11698">
                  <c:v>70.930000000000007</c:v>
                </c:pt>
                <c:pt idx="11699">
                  <c:v>70.930000000000007</c:v>
                </c:pt>
                <c:pt idx="11700">
                  <c:v>70.930000000000007</c:v>
                </c:pt>
                <c:pt idx="11701">
                  <c:v>70.930000000000007</c:v>
                </c:pt>
                <c:pt idx="11702">
                  <c:v>70.930000000000007</c:v>
                </c:pt>
                <c:pt idx="11703">
                  <c:v>70.930000000000007</c:v>
                </c:pt>
                <c:pt idx="11704">
                  <c:v>70.930000000000007</c:v>
                </c:pt>
                <c:pt idx="11705">
                  <c:v>70.930000000000007</c:v>
                </c:pt>
                <c:pt idx="11706">
                  <c:v>70.930000000000007</c:v>
                </c:pt>
                <c:pt idx="11707">
                  <c:v>70.930000000000007</c:v>
                </c:pt>
                <c:pt idx="11708">
                  <c:v>70.930000000000007</c:v>
                </c:pt>
                <c:pt idx="11709">
                  <c:v>70.930000000000007</c:v>
                </c:pt>
                <c:pt idx="11710">
                  <c:v>70.930000000000007</c:v>
                </c:pt>
                <c:pt idx="11711">
                  <c:v>70.930000000000007</c:v>
                </c:pt>
                <c:pt idx="11712">
                  <c:v>70.974000000000004</c:v>
                </c:pt>
                <c:pt idx="11713">
                  <c:v>70.974000000000004</c:v>
                </c:pt>
                <c:pt idx="11714">
                  <c:v>70.974000000000004</c:v>
                </c:pt>
                <c:pt idx="11715">
                  <c:v>70.974000000000004</c:v>
                </c:pt>
                <c:pt idx="11716">
                  <c:v>70.930000000000007</c:v>
                </c:pt>
                <c:pt idx="11717">
                  <c:v>70.930000000000007</c:v>
                </c:pt>
                <c:pt idx="11718">
                  <c:v>70.887</c:v>
                </c:pt>
                <c:pt idx="11719">
                  <c:v>70.887</c:v>
                </c:pt>
                <c:pt idx="11720">
                  <c:v>70.846000000000004</c:v>
                </c:pt>
                <c:pt idx="11721">
                  <c:v>70.802999999999983</c:v>
                </c:pt>
                <c:pt idx="11722">
                  <c:v>70.759</c:v>
                </c:pt>
                <c:pt idx="11723">
                  <c:v>70.715999999999994</c:v>
                </c:pt>
                <c:pt idx="11724">
                  <c:v>70.715999999999994</c:v>
                </c:pt>
                <c:pt idx="11725">
                  <c:v>70.672999999999988</c:v>
                </c:pt>
                <c:pt idx="11726">
                  <c:v>70.672999999999988</c:v>
                </c:pt>
                <c:pt idx="11727">
                  <c:v>70.672999999999988</c:v>
                </c:pt>
                <c:pt idx="11728">
                  <c:v>70.672999999999988</c:v>
                </c:pt>
                <c:pt idx="11729">
                  <c:v>70.672999999999988</c:v>
                </c:pt>
                <c:pt idx="11730">
                  <c:v>70.672999999999988</c:v>
                </c:pt>
                <c:pt idx="11731">
                  <c:v>70.672999999999988</c:v>
                </c:pt>
                <c:pt idx="11732">
                  <c:v>70.672999999999988</c:v>
                </c:pt>
                <c:pt idx="11733">
                  <c:v>70.672999999999988</c:v>
                </c:pt>
                <c:pt idx="11734">
                  <c:v>70.63</c:v>
                </c:pt>
                <c:pt idx="11735">
                  <c:v>70.63</c:v>
                </c:pt>
                <c:pt idx="11736">
                  <c:v>70.63</c:v>
                </c:pt>
                <c:pt idx="11737">
                  <c:v>70.63</c:v>
                </c:pt>
                <c:pt idx="11738">
                  <c:v>70.63</c:v>
                </c:pt>
                <c:pt idx="11739">
                  <c:v>70.63</c:v>
                </c:pt>
                <c:pt idx="11740">
                  <c:v>70.63</c:v>
                </c:pt>
                <c:pt idx="11741">
                  <c:v>70.672999999999988</c:v>
                </c:pt>
                <c:pt idx="11742">
                  <c:v>70.672999999999988</c:v>
                </c:pt>
                <c:pt idx="11743">
                  <c:v>70.672999999999988</c:v>
                </c:pt>
                <c:pt idx="11744">
                  <c:v>70.672999999999988</c:v>
                </c:pt>
                <c:pt idx="11745">
                  <c:v>70.672999999999988</c:v>
                </c:pt>
                <c:pt idx="11746">
                  <c:v>70.672999999999988</c:v>
                </c:pt>
                <c:pt idx="11747">
                  <c:v>70.672999999999988</c:v>
                </c:pt>
                <c:pt idx="11748">
                  <c:v>70.672999999999988</c:v>
                </c:pt>
                <c:pt idx="11749">
                  <c:v>70.672999999999988</c:v>
                </c:pt>
                <c:pt idx="11750">
                  <c:v>70.672999999999988</c:v>
                </c:pt>
                <c:pt idx="11751">
                  <c:v>70.672999999999988</c:v>
                </c:pt>
                <c:pt idx="11752">
                  <c:v>70.672999999999988</c:v>
                </c:pt>
                <c:pt idx="11753">
                  <c:v>70.672999999999988</c:v>
                </c:pt>
                <c:pt idx="11754">
                  <c:v>70.63</c:v>
                </c:pt>
                <c:pt idx="11755">
                  <c:v>70.63</c:v>
                </c:pt>
                <c:pt idx="11756">
                  <c:v>70.63</c:v>
                </c:pt>
                <c:pt idx="11757">
                  <c:v>70.63</c:v>
                </c:pt>
                <c:pt idx="11758">
                  <c:v>70.63</c:v>
                </c:pt>
                <c:pt idx="11759">
                  <c:v>70.672999999999988</c:v>
                </c:pt>
                <c:pt idx="11760">
                  <c:v>70.672999999999988</c:v>
                </c:pt>
                <c:pt idx="11761">
                  <c:v>70.672999999999988</c:v>
                </c:pt>
                <c:pt idx="11762">
                  <c:v>70.672999999999988</c:v>
                </c:pt>
                <c:pt idx="11763">
                  <c:v>70.672999999999988</c:v>
                </c:pt>
                <c:pt idx="11764">
                  <c:v>70.63</c:v>
                </c:pt>
                <c:pt idx="11765">
                  <c:v>70.63</c:v>
                </c:pt>
                <c:pt idx="11766">
                  <c:v>70.587000000000003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70.543000000000006</c:v>
                </c:pt>
                <c:pt idx="11772">
                  <c:v>70.543000000000006</c:v>
                </c:pt>
                <c:pt idx="11773">
                  <c:v>70.543000000000006</c:v>
                </c:pt>
                <c:pt idx="11774">
                  <c:v>70.543000000000006</c:v>
                </c:pt>
                <c:pt idx="11775">
                  <c:v>70.543000000000006</c:v>
                </c:pt>
                <c:pt idx="11776">
                  <c:v>70.543000000000006</c:v>
                </c:pt>
                <c:pt idx="11777">
                  <c:v>70.543000000000006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70.459000000000003</c:v>
                </c:pt>
                <c:pt idx="11781">
                  <c:v>70.459000000000003</c:v>
                </c:pt>
                <c:pt idx="11782">
                  <c:v>70.459000000000003</c:v>
                </c:pt>
                <c:pt idx="11783">
                  <c:v>70.459000000000003</c:v>
                </c:pt>
                <c:pt idx="11784">
                  <c:v>70.415999999999997</c:v>
                </c:pt>
                <c:pt idx="11785">
                  <c:v>70.415999999999997</c:v>
                </c:pt>
                <c:pt idx="11786">
                  <c:v>70.415999999999997</c:v>
                </c:pt>
                <c:pt idx="11787">
                  <c:v>70.415999999999997</c:v>
                </c:pt>
                <c:pt idx="11788">
                  <c:v>70.415999999999997</c:v>
                </c:pt>
                <c:pt idx="11789">
                  <c:v>70.415999999999997</c:v>
                </c:pt>
                <c:pt idx="11790">
                  <c:v>70.415999999999997</c:v>
                </c:pt>
                <c:pt idx="11791">
                  <c:v>70.415999999999997</c:v>
                </c:pt>
                <c:pt idx="11792">
                  <c:v>70.415999999999997</c:v>
                </c:pt>
                <c:pt idx="11793">
                  <c:v>70.415999999999997</c:v>
                </c:pt>
                <c:pt idx="11794">
                  <c:v>70.459000000000003</c:v>
                </c:pt>
                <c:pt idx="11795">
                  <c:v>70.459000000000003</c:v>
                </c:pt>
                <c:pt idx="11796">
                  <c:v>70.459000000000003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70.543000000000006</c:v>
                </c:pt>
                <c:pt idx="11800">
                  <c:v>70.543000000000006</c:v>
                </c:pt>
                <c:pt idx="11801">
                  <c:v>70.543000000000006</c:v>
                </c:pt>
                <c:pt idx="11802">
                  <c:v>70.543000000000006</c:v>
                </c:pt>
                <c:pt idx="11803">
                  <c:v>70.543000000000006</c:v>
                </c:pt>
                <c:pt idx="11804">
                  <c:v>70.543000000000006</c:v>
                </c:pt>
                <c:pt idx="11805">
                  <c:v>70.587000000000003</c:v>
                </c:pt>
                <c:pt idx="11806">
                  <c:v>70.543000000000006</c:v>
                </c:pt>
                <c:pt idx="11807">
                  <c:v>70.543000000000006</c:v>
                </c:pt>
                <c:pt idx="11808">
                  <c:v>70.543000000000006</c:v>
                </c:pt>
                <c:pt idx="11809">
                  <c:v>70.543000000000006</c:v>
                </c:pt>
                <c:pt idx="11810">
                  <c:v>70.543000000000006</c:v>
                </c:pt>
                <c:pt idx="11811">
                  <c:v>70.543000000000006</c:v>
                </c:pt>
                <c:pt idx="11812">
                  <c:v>70.501999999999995</c:v>
                </c:pt>
                <c:pt idx="11813">
                  <c:v>70.501999999999995</c:v>
                </c:pt>
                <c:pt idx="11814">
                  <c:v>70.501999999999995</c:v>
                </c:pt>
                <c:pt idx="11815">
                  <c:v>70.501999999999995</c:v>
                </c:pt>
                <c:pt idx="11816">
                  <c:v>70.501999999999995</c:v>
                </c:pt>
                <c:pt idx="11817">
                  <c:v>70.501999999999995</c:v>
                </c:pt>
                <c:pt idx="11818">
                  <c:v>70.459000000000003</c:v>
                </c:pt>
                <c:pt idx="11819">
                  <c:v>70.459000000000003</c:v>
                </c:pt>
                <c:pt idx="11820">
                  <c:v>70.459000000000003</c:v>
                </c:pt>
                <c:pt idx="11821">
                  <c:v>70.459000000000003</c:v>
                </c:pt>
                <c:pt idx="11822">
                  <c:v>70.415999999999997</c:v>
                </c:pt>
                <c:pt idx="11823">
                  <c:v>70.415999999999997</c:v>
                </c:pt>
                <c:pt idx="11824">
                  <c:v>70.415999999999997</c:v>
                </c:pt>
                <c:pt idx="11825">
                  <c:v>70.415999999999997</c:v>
                </c:pt>
                <c:pt idx="11826">
                  <c:v>70.371999999999986</c:v>
                </c:pt>
                <c:pt idx="11827">
                  <c:v>70.371999999999986</c:v>
                </c:pt>
                <c:pt idx="11828">
                  <c:v>70.371999999999986</c:v>
                </c:pt>
                <c:pt idx="11829">
                  <c:v>70.371999999999986</c:v>
                </c:pt>
                <c:pt idx="11830">
                  <c:v>70.328999999999979</c:v>
                </c:pt>
                <c:pt idx="11831">
                  <c:v>70.328999999999979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70.242999999999995</c:v>
                </c:pt>
                <c:pt idx="11835">
                  <c:v>70.242999999999995</c:v>
                </c:pt>
                <c:pt idx="11836">
                  <c:v>70.242999999999995</c:v>
                </c:pt>
                <c:pt idx="11837">
                  <c:v>70.200999999999993</c:v>
                </c:pt>
                <c:pt idx="11838">
                  <c:v>70.200999999999993</c:v>
                </c:pt>
                <c:pt idx="11839">
                  <c:v>70.200999999999993</c:v>
                </c:pt>
                <c:pt idx="11840">
                  <c:v>70.200999999999993</c:v>
                </c:pt>
                <c:pt idx="11841">
                  <c:v>70.157999999999987</c:v>
                </c:pt>
                <c:pt idx="11842">
                  <c:v>70.157999999999987</c:v>
                </c:pt>
                <c:pt idx="11843">
                  <c:v>70.157999999999987</c:v>
                </c:pt>
                <c:pt idx="11844">
                  <c:v>70.157999999999987</c:v>
                </c:pt>
                <c:pt idx="11845">
                  <c:v>70.114999999999995</c:v>
                </c:pt>
                <c:pt idx="11846">
                  <c:v>70.114999999999995</c:v>
                </c:pt>
                <c:pt idx="11847">
                  <c:v>70.114999999999995</c:v>
                </c:pt>
                <c:pt idx="11848">
                  <c:v>70.114999999999995</c:v>
                </c:pt>
                <c:pt idx="11849">
                  <c:v>70.114999999999995</c:v>
                </c:pt>
                <c:pt idx="11850">
                  <c:v>70.114999999999995</c:v>
                </c:pt>
                <c:pt idx="11851">
                  <c:v>70.114999999999995</c:v>
                </c:pt>
                <c:pt idx="11852">
                  <c:v>70.114999999999995</c:v>
                </c:pt>
                <c:pt idx="11853">
                  <c:v>70.114999999999995</c:v>
                </c:pt>
                <c:pt idx="11854">
                  <c:v>70.114999999999995</c:v>
                </c:pt>
                <c:pt idx="11855">
                  <c:v>70.114999999999995</c:v>
                </c:pt>
                <c:pt idx="11856">
                  <c:v>70.072000000000003</c:v>
                </c:pt>
                <c:pt idx="11857">
                  <c:v>70.072000000000003</c:v>
                </c:pt>
                <c:pt idx="11858">
                  <c:v>70.028999999999982</c:v>
                </c:pt>
                <c:pt idx="11859">
                  <c:v>70.028999999999982</c:v>
                </c:pt>
                <c:pt idx="11860">
                  <c:v>70.028999999999982</c:v>
                </c:pt>
                <c:pt idx="11861">
                  <c:v>70.028999999999982</c:v>
                </c:pt>
                <c:pt idx="11862">
                  <c:v>70.028999999999982</c:v>
                </c:pt>
                <c:pt idx="11863">
                  <c:v>70.028999999999982</c:v>
                </c:pt>
                <c:pt idx="11864">
                  <c:v>70.028999999999982</c:v>
                </c:pt>
                <c:pt idx="11865">
                  <c:v>70.028999999999982</c:v>
                </c:pt>
                <c:pt idx="11866">
                  <c:v>70.028999999999982</c:v>
                </c:pt>
                <c:pt idx="11867">
                  <c:v>70.028999999999982</c:v>
                </c:pt>
                <c:pt idx="11868">
                  <c:v>70.028999999999982</c:v>
                </c:pt>
                <c:pt idx="11869">
                  <c:v>70.028999999999982</c:v>
                </c:pt>
                <c:pt idx="11870">
                  <c:v>70.028999999999982</c:v>
                </c:pt>
                <c:pt idx="11871">
                  <c:v>70.028999999999982</c:v>
                </c:pt>
                <c:pt idx="11872">
                  <c:v>70.028999999999982</c:v>
                </c:pt>
                <c:pt idx="11873">
                  <c:v>70.028999999999982</c:v>
                </c:pt>
                <c:pt idx="11874">
                  <c:v>70.028999999999982</c:v>
                </c:pt>
                <c:pt idx="11875">
                  <c:v>69.985000000000014</c:v>
                </c:pt>
                <c:pt idx="11876">
                  <c:v>69.985000000000014</c:v>
                </c:pt>
                <c:pt idx="11877">
                  <c:v>69.985000000000014</c:v>
                </c:pt>
                <c:pt idx="11878">
                  <c:v>69.985000000000014</c:v>
                </c:pt>
                <c:pt idx="11879">
                  <c:v>70.028999999999982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70.072000000000003</c:v>
                </c:pt>
                <c:pt idx="11884">
                  <c:v>70.072000000000003</c:v>
                </c:pt>
                <c:pt idx="11885">
                  <c:v>70.072000000000003</c:v>
                </c:pt>
                <c:pt idx="11886">
                  <c:v>70.072000000000003</c:v>
                </c:pt>
                <c:pt idx="11887">
                  <c:v>70.114999999999995</c:v>
                </c:pt>
                <c:pt idx="11888">
                  <c:v>70.114999999999995</c:v>
                </c:pt>
                <c:pt idx="11889">
                  <c:v>70.157999999999987</c:v>
                </c:pt>
                <c:pt idx="11890">
                  <c:v>70.157999999999987</c:v>
                </c:pt>
                <c:pt idx="11891">
                  <c:v>70.200999999999993</c:v>
                </c:pt>
                <c:pt idx="11892">
                  <c:v>70.200999999999993</c:v>
                </c:pt>
                <c:pt idx="11893">
                  <c:v>70.200999999999993</c:v>
                </c:pt>
                <c:pt idx="11894">
                  <c:v>70.200999999999993</c:v>
                </c:pt>
                <c:pt idx="11895">
                  <c:v>70.200999999999993</c:v>
                </c:pt>
                <c:pt idx="11896">
                  <c:v>70.200999999999993</c:v>
                </c:pt>
                <c:pt idx="11897">
                  <c:v>70.242999999999995</c:v>
                </c:pt>
                <c:pt idx="11898">
                  <c:v>70.242999999999995</c:v>
                </c:pt>
                <c:pt idx="11899">
                  <c:v>70.242999999999995</c:v>
                </c:pt>
                <c:pt idx="11900">
                  <c:v>70.242999999999995</c:v>
                </c:pt>
                <c:pt idx="11901">
                  <c:v>70.242999999999995</c:v>
                </c:pt>
                <c:pt idx="11902">
                  <c:v>70.286000000000001</c:v>
                </c:pt>
                <c:pt idx="11903">
                  <c:v>70.286000000000001</c:v>
                </c:pt>
                <c:pt idx="11904">
                  <c:v>70.286000000000001</c:v>
                </c:pt>
                <c:pt idx="11905">
                  <c:v>70.328999999999979</c:v>
                </c:pt>
                <c:pt idx="11906">
                  <c:v>70.328999999999979</c:v>
                </c:pt>
                <c:pt idx="11907">
                  <c:v>70.371999999999986</c:v>
                </c:pt>
                <c:pt idx="11908">
                  <c:v>70.371999999999986</c:v>
                </c:pt>
                <c:pt idx="11909">
                  <c:v>70.371999999999986</c:v>
                </c:pt>
                <c:pt idx="11910">
                  <c:v>70.371999999999986</c:v>
                </c:pt>
                <c:pt idx="11911">
                  <c:v>70.371999999999986</c:v>
                </c:pt>
                <c:pt idx="11912">
                  <c:v>70.371999999999986</c:v>
                </c:pt>
                <c:pt idx="11913">
                  <c:v>70.415999999999997</c:v>
                </c:pt>
                <c:pt idx="11914">
                  <c:v>70.415999999999997</c:v>
                </c:pt>
                <c:pt idx="11915">
                  <c:v>70.415999999999997</c:v>
                </c:pt>
                <c:pt idx="11916">
                  <c:v>70.459000000000003</c:v>
                </c:pt>
                <c:pt idx="11917">
                  <c:v>70.459000000000003</c:v>
                </c:pt>
                <c:pt idx="11918">
                  <c:v>70.459000000000003</c:v>
                </c:pt>
                <c:pt idx="11919">
                  <c:v>70.459000000000003</c:v>
                </c:pt>
                <c:pt idx="11920">
                  <c:v>70.459000000000003</c:v>
                </c:pt>
                <c:pt idx="11921">
                  <c:v>70.459000000000003</c:v>
                </c:pt>
                <c:pt idx="11922">
                  <c:v>70.459000000000003</c:v>
                </c:pt>
                <c:pt idx="11923">
                  <c:v>70.459000000000003</c:v>
                </c:pt>
                <c:pt idx="11924">
                  <c:v>70.459000000000003</c:v>
                </c:pt>
                <c:pt idx="11925">
                  <c:v>70.459000000000003</c:v>
                </c:pt>
                <c:pt idx="11926">
                  <c:v>70.459000000000003</c:v>
                </c:pt>
                <c:pt idx="11927">
                  <c:v>70.459000000000003</c:v>
                </c:pt>
                <c:pt idx="11928">
                  <c:v>70.459000000000003</c:v>
                </c:pt>
                <c:pt idx="11929">
                  <c:v>70.459000000000003</c:v>
                </c:pt>
                <c:pt idx="11930">
                  <c:v>70.459000000000003</c:v>
                </c:pt>
                <c:pt idx="11931">
                  <c:v>70.459000000000003</c:v>
                </c:pt>
                <c:pt idx="11932">
                  <c:v>70.415999999999997</c:v>
                </c:pt>
                <c:pt idx="11933">
                  <c:v>70.415999999999997</c:v>
                </c:pt>
                <c:pt idx="11934">
                  <c:v>70.371999999999986</c:v>
                </c:pt>
                <c:pt idx="11935">
                  <c:v>70.371999999999986</c:v>
                </c:pt>
                <c:pt idx="11936">
                  <c:v>70.328999999999979</c:v>
                </c:pt>
                <c:pt idx="11937">
                  <c:v>70.286000000000001</c:v>
                </c:pt>
                <c:pt idx="11938">
                  <c:v>70.286000000000001</c:v>
                </c:pt>
                <c:pt idx="11939">
                  <c:v>70.242999999999995</c:v>
                </c:pt>
                <c:pt idx="11940">
                  <c:v>70.242999999999995</c:v>
                </c:pt>
                <c:pt idx="11941">
                  <c:v>70.242999999999995</c:v>
                </c:pt>
                <c:pt idx="11942">
                  <c:v>70.200999999999993</c:v>
                </c:pt>
                <c:pt idx="11943">
                  <c:v>70.200999999999993</c:v>
                </c:pt>
                <c:pt idx="11944">
                  <c:v>70.200999999999993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70.157999999999987</c:v>
                </c:pt>
                <c:pt idx="11948">
                  <c:v>70.114999999999995</c:v>
                </c:pt>
                <c:pt idx="11949">
                  <c:v>70.114999999999995</c:v>
                </c:pt>
                <c:pt idx="11950">
                  <c:v>70.114999999999995</c:v>
                </c:pt>
                <c:pt idx="11951">
                  <c:v>70.114999999999995</c:v>
                </c:pt>
                <c:pt idx="11952">
                  <c:v>70.114999999999995</c:v>
                </c:pt>
                <c:pt idx="11953">
                  <c:v>70.072000000000003</c:v>
                </c:pt>
                <c:pt idx="11954">
                  <c:v>70.072000000000003</c:v>
                </c:pt>
                <c:pt idx="11955">
                  <c:v>70.028999999999982</c:v>
                </c:pt>
                <c:pt idx="11956">
                  <c:v>70.028999999999982</c:v>
                </c:pt>
                <c:pt idx="11957">
                  <c:v>70.028999999999982</c:v>
                </c:pt>
                <c:pt idx="11958">
                  <c:v>69.985000000000014</c:v>
                </c:pt>
                <c:pt idx="11959">
                  <c:v>69.985000000000014</c:v>
                </c:pt>
                <c:pt idx="11960">
                  <c:v>69.942000000000007</c:v>
                </c:pt>
                <c:pt idx="11961">
                  <c:v>69.942000000000007</c:v>
                </c:pt>
                <c:pt idx="11962">
                  <c:v>69.900999999999996</c:v>
                </c:pt>
                <c:pt idx="11963">
                  <c:v>69.85799999999999</c:v>
                </c:pt>
                <c:pt idx="11964">
                  <c:v>69.813999999999993</c:v>
                </c:pt>
                <c:pt idx="11965">
                  <c:v>69.813999999999993</c:v>
                </c:pt>
                <c:pt idx="11966">
                  <c:v>69.771000000000001</c:v>
                </c:pt>
                <c:pt idx="11967">
                  <c:v>69.771000000000001</c:v>
                </c:pt>
                <c:pt idx="11968">
                  <c:v>69.813999999999993</c:v>
                </c:pt>
                <c:pt idx="11969">
                  <c:v>69.813999999999993</c:v>
                </c:pt>
                <c:pt idx="11970">
                  <c:v>69.813999999999993</c:v>
                </c:pt>
                <c:pt idx="11971">
                  <c:v>69.85799999999999</c:v>
                </c:pt>
                <c:pt idx="11972">
                  <c:v>69.85799999999999</c:v>
                </c:pt>
                <c:pt idx="11973">
                  <c:v>69.85799999999999</c:v>
                </c:pt>
                <c:pt idx="11974">
                  <c:v>69.900999999999996</c:v>
                </c:pt>
                <c:pt idx="11975">
                  <c:v>69.900999999999996</c:v>
                </c:pt>
                <c:pt idx="11976">
                  <c:v>69.900999999999996</c:v>
                </c:pt>
                <c:pt idx="11977">
                  <c:v>69.900999999999996</c:v>
                </c:pt>
                <c:pt idx="11978">
                  <c:v>69.900999999999996</c:v>
                </c:pt>
                <c:pt idx="11979">
                  <c:v>69.900999999999996</c:v>
                </c:pt>
                <c:pt idx="11980">
                  <c:v>69.942000000000007</c:v>
                </c:pt>
                <c:pt idx="11981">
                  <c:v>69.942000000000007</c:v>
                </c:pt>
                <c:pt idx="11982">
                  <c:v>69.942000000000007</c:v>
                </c:pt>
                <c:pt idx="11983">
                  <c:v>69.942000000000007</c:v>
                </c:pt>
                <c:pt idx="11984">
                  <c:v>69.942000000000007</c:v>
                </c:pt>
                <c:pt idx="11985">
                  <c:v>69.942000000000007</c:v>
                </c:pt>
                <c:pt idx="11986">
                  <c:v>69.942000000000007</c:v>
                </c:pt>
                <c:pt idx="11987">
                  <c:v>69.942000000000007</c:v>
                </c:pt>
                <c:pt idx="11988">
                  <c:v>69.942000000000007</c:v>
                </c:pt>
                <c:pt idx="11989">
                  <c:v>69.942000000000007</c:v>
                </c:pt>
                <c:pt idx="11990">
                  <c:v>69.900999999999996</c:v>
                </c:pt>
                <c:pt idx="11991">
                  <c:v>69.900999999999996</c:v>
                </c:pt>
                <c:pt idx="11992">
                  <c:v>69.900999999999996</c:v>
                </c:pt>
                <c:pt idx="11993">
                  <c:v>69.900999999999996</c:v>
                </c:pt>
                <c:pt idx="11994">
                  <c:v>69.900999999999996</c:v>
                </c:pt>
                <c:pt idx="11995">
                  <c:v>69.942000000000007</c:v>
                </c:pt>
                <c:pt idx="11996">
                  <c:v>69.942000000000007</c:v>
                </c:pt>
                <c:pt idx="11997">
                  <c:v>69.942000000000007</c:v>
                </c:pt>
                <c:pt idx="11998">
                  <c:v>69.985000000000014</c:v>
                </c:pt>
                <c:pt idx="11999">
                  <c:v>69.985000000000014</c:v>
                </c:pt>
                <c:pt idx="12000">
                  <c:v>69.985000000000014</c:v>
                </c:pt>
                <c:pt idx="12001">
                  <c:v>70.028999999999982</c:v>
                </c:pt>
                <c:pt idx="12002">
                  <c:v>70.028999999999982</c:v>
                </c:pt>
                <c:pt idx="12003">
                  <c:v>70.028999999999982</c:v>
                </c:pt>
                <c:pt idx="12004">
                  <c:v>70.028999999999982</c:v>
                </c:pt>
                <c:pt idx="12005">
                  <c:v>70.028999999999982</c:v>
                </c:pt>
                <c:pt idx="12006">
                  <c:v>70.028999999999982</c:v>
                </c:pt>
                <c:pt idx="12007">
                  <c:v>70.028999999999982</c:v>
                </c:pt>
                <c:pt idx="12008">
                  <c:v>70.028999999999982</c:v>
                </c:pt>
                <c:pt idx="12009">
                  <c:v>70.028999999999982</c:v>
                </c:pt>
                <c:pt idx="12010">
                  <c:v>70.028999999999982</c:v>
                </c:pt>
                <c:pt idx="12011">
                  <c:v>70.028999999999982</c:v>
                </c:pt>
                <c:pt idx="12012">
                  <c:v>70.028999999999982</c:v>
                </c:pt>
                <c:pt idx="12013">
                  <c:v>70.028999999999982</c:v>
                </c:pt>
                <c:pt idx="12014">
                  <c:v>70.028999999999982</c:v>
                </c:pt>
                <c:pt idx="12015">
                  <c:v>70.028999999999982</c:v>
                </c:pt>
                <c:pt idx="12016">
                  <c:v>70.028999999999982</c:v>
                </c:pt>
                <c:pt idx="12017">
                  <c:v>70.028999999999982</c:v>
                </c:pt>
                <c:pt idx="12018">
                  <c:v>70.072000000000003</c:v>
                </c:pt>
                <c:pt idx="12019">
                  <c:v>70.072000000000003</c:v>
                </c:pt>
                <c:pt idx="12020">
                  <c:v>70.072000000000003</c:v>
                </c:pt>
                <c:pt idx="12021">
                  <c:v>70.072000000000003</c:v>
                </c:pt>
                <c:pt idx="12022">
                  <c:v>70.114999999999995</c:v>
                </c:pt>
                <c:pt idx="12023">
                  <c:v>70.114999999999995</c:v>
                </c:pt>
                <c:pt idx="12024">
                  <c:v>70.114999999999995</c:v>
                </c:pt>
                <c:pt idx="12025">
                  <c:v>70.157999999999987</c:v>
                </c:pt>
                <c:pt idx="12026">
                  <c:v>70.157999999999987</c:v>
                </c:pt>
                <c:pt idx="12027">
                  <c:v>70.200999999999993</c:v>
                </c:pt>
                <c:pt idx="12028">
                  <c:v>70.200999999999993</c:v>
                </c:pt>
                <c:pt idx="12029">
                  <c:v>70.200999999999993</c:v>
                </c:pt>
                <c:pt idx="12030">
                  <c:v>70.200999999999993</c:v>
                </c:pt>
                <c:pt idx="12031">
                  <c:v>70.200999999999993</c:v>
                </c:pt>
                <c:pt idx="12032">
                  <c:v>70.200999999999993</c:v>
                </c:pt>
                <c:pt idx="12033">
                  <c:v>70.200999999999993</c:v>
                </c:pt>
                <c:pt idx="12034">
                  <c:v>70.200999999999993</c:v>
                </c:pt>
                <c:pt idx="12035">
                  <c:v>70.200999999999993</c:v>
                </c:pt>
                <c:pt idx="12036">
                  <c:v>70.200999999999993</c:v>
                </c:pt>
                <c:pt idx="12037">
                  <c:v>70.200999999999993</c:v>
                </c:pt>
                <c:pt idx="12038">
                  <c:v>70.200999999999993</c:v>
                </c:pt>
                <c:pt idx="12039">
                  <c:v>70.200999999999993</c:v>
                </c:pt>
                <c:pt idx="12040">
                  <c:v>70.200999999999993</c:v>
                </c:pt>
                <c:pt idx="12041">
                  <c:v>70.200999999999993</c:v>
                </c:pt>
                <c:pt idx="12042">
                  <c:v>70.200999999999993</c:v>
                </c:pt>
                <c:pt idx="12043">
                  <c:v>70.200999999999993</c:v>
                </c:pt>
                <c:pt idx="12044">
                  <c:v>70.200999999999993</c:v>
                </c:pt>
                <c:pt idx="12045">
                  <c:v>70.200999999999993</c:v>
                </c:pt>
                <c:pt idx="12046">
                  <c:v>70.200999999999993</c:v>
                </c:pt>
                <c:pt idx="12047">
                  <c:v>70.200999999999993</c:v>
                </c:pt>
                <c:pt idx="12048">
                  <c:v>70.200999999999993</c:v>
                </c:pt>
                <c:pt idx="12049">
                  <c:v>70.200999999999993</c:v>
                </c:pt>
                <c:pt idx="12050">
                  <c:v>70.200999999999993</c:v>
                </c:pt>
                <c:pt idx="12051">
                  <c:v>70.200999999999993</c:v>
                </c:pt>
                <c:pt idx="12052">
                  <c:v>70.157999999999987</c:v>
                </c:pt>
                <c:pt idx="12053">
                  <c:v>70.157999999999987</c:v>
                </c:pt>
                <c:pt idx="12054">
                  <c:v>70.157999999999987</c:v>
                </c:pt>
                <c:pt idx="12055">
                  <c:v>70.157999999999987</c:v>
                </c:pt>
                <c:pt idx="12056">
                  <c:v>70.157999999999987</c:v>
                </c:pt>
                <c:pt idx="12057">
                  <c:v>70.200999999999993</c:v>
                </c:pt>
                <c:pt idx="12058">
                  <c:v>70.200999999999993</c:v>
                </c:pt>
                <c:pt idx="12059">
                  <c:v>70.200999999999993</c:v>
                </c:pt>
                <c:pt idx="12060">
                  <c:v>70.242999999999995</c:v>
                </c:pt>
                <c:pt idx="12061">
                  <c:v>70.242999999999995</c:v>
                </c:pt>
                <c:pt idx="12062">
                  <c:v>70.242999999999995</c:v>
                </c:pt>
                <c:pt idx="12063">
                  <c:v>70.286000000000001</c:v>
                </c:pt>
                <c:pt idx="12064">
                  <c:v>70.242999999999995</c:v>
                </c:pt>
                <c:pt idx="12065">
                  <c:v>70.242999999999995</c:v>
                </c:pt>
                <c:pt idx="12066">
                  <c:v>70.200999999999993</c:v>
                </c:pt>
                <c:pt idx="12067">
                  <c:v>70.200999999999993</c:v>
                </c:pt>
                <c:pt idx="12068">
                  <c:v>70.200999999999993</c:v>
                </c:pt>
                <c:pt idx="12069">
                  <c:v>70.200999999999993</c:v>
                </c:pt>
                <c:pt idx="12070">
                  <c:v>70.200999999999993</c:v>
                </c:pt>
                <c:pt idx="12071">
                  <c:v>70.242999999999995</c:v>
                </c:pt>
                <c:pt idx="12072">
                  <c:v>70.242999999999995</c:v>
                </c:pt>
                <c:pt idx="12073">
                  <c:v>70.242999999999995</c:v>
                </c:pt>
                <c:pt idx="12074">
                  <c:v>70.242999999999995</c:v>
                </c:pt>
                <c:pt idx="12075">
                  <c:v>70.242999999999995</c:v>
                </c:pt>
                <c:pt idx="12076">
                  <c:v>70.242999999999995</c:v>
                </c:pt>
                <c:pt idx="12077">
                  <c:v>70.242999999999995</c:v>
                </c:pt>
                <c:pt idx="12078">
                  <c:v>70.200999999999993</c:v>
                </c:pt>
                <c:pt idx="12079">
                  <c:v>70.200999999999993</c:v>
                </c:pt>
                <c:pt idx="12080">
                  <c:v>70.200999999999993</c:v>
                </c:pt>
                <c:pt idx="12081">
                  <c:v>70.200999999999993</c:v>
                </c:pt>
                <c:pt idx="12082">
                  <c:v>70.200999999999993</c:v>
                </c:pt>
                <c:pt idx="12083">
                  <c:v>70.200999999999993</c:v>
                </c:pt>
                <c:pt idx="12084">
                  <c:v>70.200999999999993</c:v>
                </c:pt>
                <c:pt idx="12085">
                  <c:v>70.242999999999995</c:v>
                </c:pt>
                <c:pt idx="12086">
                  <c:v>70.242999999999995</c:v>
                </c:pt>
                <c:pt idx="12087">
                  <c:v>70.242999999999995</c:v>
                </c:pt>
                <c:pt idx="12088">
                  <c:v>70.242999999999995</c:v>
                </c:pt>
                <c:pt idx="12089">
                  <c:v>70.242999999999995</c:v>
                </c:pt>
                <c:pt idx="12090">
                  <c:v>70.200999999999993</c:v>
                </c:pt>
                <c:pt idx="12091">
                  <c:v>70.200999999999993</c:v>
                </c:pt>
                <c:pt idx="12092">
                  <c:v>70.157999999999987</c:v>
                </c:pt>
                <c:pt idx="12093">
                  <c:v>70.157999999999987</c:v>
                </c:pt>
                <c:pt idx="12094">
                  <c:v>70.114999999999995</c:v>
                </c:pt>
                <c:pt idx="12095">
                  <c:v>70.114999999999995</c:v>
                </c:pt>
                <c:pt idx="12096">
                  <c:v>70.114999999999995</c:v>
                </c:pt>
                <c:pt idx="12097">
                  <c:v>70.114999999999995</c:v>
                </c:pt>
                <c:pt idx="12098">
                  <c:v>70.114999999999995</c:v>
                </c:pt>
                <c:pt idx="12099">
                  <c:v>70.157999999999987</c:v>
                </c:pt>
                <c:pt idx="12100">
                  <c:v>70.157999999999987</c:v>
                </c:pt>
                <c:pt idx="12101">
                  <c:v>70.157999999999987</c:v>
                </c:pt>
                <c:pt idx="12102">
                  <c:v>70.157999999999987</c:v>
                </c:pt>
                <c:pt idx="12103">
                  <c:v>70.157999999999987</c:v>
                </c:pt>
                <c:pt idx="12104">
                  <c:v>70.157999999999987</c:v>
                </c:pt>
                <c:pt idx="12105">
                  <c:v>70.157999999999987</c:v>
                </c:pt>
                <c:pt idx="12106">
                  <c:v>70.157999999999987</c:v>
                </c:pt>
                <c:pt idx="12107">
                  <c:v>70.157999999999987</c:v>
                </c:pt>
                <c:pt idx="12108">
                  <c:v>70.157999999999987</c:v>
                </c:pt>
                <c:pt idx="12109">
                  <c:v>70.157999999999987</c:v>
                </c:pt>
                <c:pt idx="12110">
                  <c:v>70.157999999999987</c:v>
                </c:pt>
                <c:pt idx="12111">
                  <c:v>70.114999999999995</c:v>
                </c:pt>
                <c:pt idx="12112">
                  <c:v>70.114999999999995</c:v>
                </c:pt>
                <c:pt idx="12113">
                  <c:v>70.114999999999995</c:v>
                </c:pt>
                <c:pt idx="12114">
                  <c:v>70.114999999999995</c:v>
                </c:pt>
                <c:pt idx="12115">
                  <c:v>70.114999999999995</c:v>
                </c:pt>
                <c:pt idx="12116">
                  <c:v>70.114999999999995</c:v>
                </c:pt>
                <c:pt idx="12117">
                  <c:v>70.114999999999995</c:v>
                </c:pt>
                <c:pt idx="12118">
                  <c:v>70.114999999999995</c:v>
                </c:pt>
                <c:pt idx="12119">
                  <c:v>70.114999999999995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70.028999999999982</c:v>
                </c:pt>
                <c:pt idx="12125">
                  <c:v>70.028999999999982</c:v>
                </c:pt>
                <c:pt idx="12126">
                  <c:v>70.028999999999982</c:v>
                </c:pt>
                <c:pt idx="12127">
                  <c:v>70.028999999999982</c:v>
                </c:pt>
                <c:pt idx="12128">
                  <c:v>70.028999999999982</c:v>
                </c:pt>
                <c:pt idx="12129">
                  <c:v>70.028999999999982</c:v>
                </c:pt>
                <c:pt idx="12130">
                  <c:v>70.028999999999982</c:v>
                </c:pt>
                <c:pt idx="12131">
                  <c:v>70.072000000000003</c:v>
                </c:pt>
                <c:pt idx="12132">
                  <c:v>70.072000000000003</c:v>
                </c:pt>
                <c:pt idx="12133">
                  <c:v>70.114999999999995</c:v>
                </c:pt>
                <c:pt idx="12134">
                  <c:v>70.114999999999995</c:v>
                </c:pt>
                <c:pt idx="12135">
                  <c:v>70.157999999999987</c:v>
                </c:pt>
                <c:pt idx="12136">
                  <c:v>70.200999999999993</c:v>
                </c:pt>
                <c:pt idx="12137">
                  <c:v>70.200999999999993</c:v>
                </c:pt>
                <c:pt idx="12138">
                  <c:v>70.200999999999993</c:v>
                </c:pt>
                <c:pt idx="12139">
                  <c:v>70.200999999999993</c:v>
                </c:pt>
                <c:pt idx="12140">
                  <c:v>70.200999999999993</c:v>
                </c:pt>
                <c:pt idx="12141">
                  <c:v>70.200999999999993</c:v>
                </c:pt>
                <c:pt idx="12142">
                  <c:v>70.200999999999993</c:v>
                </c:pt>
                <c:pt idx="12143">
                  <c:v>70.200999999999993</c:v>
                </c:pt>
                <c:pt idx="12144">
                  <c:v>70.200999999999993</c:v>
                </c:pt>
                <c:pt idx="12145">
                  <c:v>70.200999999999993</c:v>
                </c:pt>
                <c:pt idx="12146">
                  <c:v>70.157999999999987</c:v>
                </c:pt>
                <c:pt idx="12147">
                  <c:v>70.200999999999993</c:v>
                </c:pt>
                <c:pt idx="12148">
                  <c:v>70.200999999999993</c:v>
                </c:pt>
                <c:pt idx="12149">
                  <c:v>70.200999999999993</c:v>
                </c:pt>
                <c:pt idx="12150">
                  <c:v>70.200999999999993</c:v>
                </c:pt>
                <c:pt idx="12151">
                  <c:v>70.200999999999993</c:v>
                </c:pt>
                <c:pt idx="12152">
                  <c:v>70.200999999999993</c:v>
                </c:pt>
                <c:pt idx="12153">
                  <c:v>70.200999999999993</c:v>
                </c:pt>
                <c:pt idx="12154">
                  <c:v>70.200999999999993</c:v>
                </c:pt>
                <c:pt idx="12155">
                  <c:v>70.200999999999993</c:v>
                </c:pt>
                <c:pt idx="12156">
                  <c:v>70.200999999999993</c:v>
                </c:pt>
                <c:pt idx="12157">
                  <c:v>70.157999999999987</c:v>
                </c:pt>
                <c:pt idx="12158">
                  <c:v>70.157999999999987</c:v>
                </c:pt>
                <c:pt idx="12159">
                  <c:v>70.157999999999987</c:v>
                </c:pt>
                <c:pt idx="12160">
                  <c:v>70.157999999999987</c:v>
                </c:pt>
                <c:pt idx="12161">
                  <c:v>70.157999999999987</c:v>
                </c:pt>
                <c:pt idx="12162">
                  <c:v>70.157999999999987</c:v>
                </c:pt>
                <c:pt idx="12163">
                  <c:v>70.157999999999987</c:v>
                </c:pt>
                <c:pt idx="12164">
                  <c:v>70.200999999999993</c:v>
                </c:pt>
                <c:pt idx="12165">
                  <c:v>70.200999999999993</c:v>
                </c:pt>
                <c:pt idx="12166">
                  <c:v>70.200999999999993</c:v>
                </c:pt>
                <c:pt idx="12167">
                  <c:v>70.157999999999987</c:v>
                </c:pt>
                <c:pt idx="12168">
                  <c:v>70.157999999999987</c:v>
                </c:pt>
                <c:pt idx="12169">
                  <c:v>70.157999999999987</c:v>
                </c:pt>
                <c:pt idx="12170">
                  <c:v>70.157999999999987</c:v>
                </c:pt>
                <c:pt idx="12171">
                  <c:v>70.157999999999987</c:v>
                </c:pt>
                <c:pt idx="12172">
                  <c:v>70.157999999999987</c:v>
                </c:pt>
                <c:pt idx="12173">
                  <c:v>70.114999999999995</c:v>
                </c:pt>
                <c:pt idx="12174">
                  <c:v>70.114999999999995</c:v>
                </c:pt>
                <c:pt idx="12175">
                  <c:v>70.114999999999995</c:v>
                </c:pt>
                <c:pt idx="12176">
                  <c:v>70.114999999999995</c:v>
                </c:pt>
                <c:pt idx="12177">
                  <c:v>70.114999999999995</c:v>
                </c:pt>
                <c:pt idx="12178">
                  <c:v>70.114999999999995</c:v>
                </c:pt>
                <c:pt idx="12179">
                  <c:v>70.114999999999995</c:v>
                </c:pt>
                <c:pt idx="12180">
                  <c:v>70.114999999999995</c:v>
                </c:pt>
                <c:pt idx="12181">
                  <c:v>70.114999999999995</c:v>
                </c:pt>
                <c:pt idx="12182">
                  <c:v>70.114999999999995</c:v>
                </c:pt>
                <c:pt idx="12183">
                  <c:v>70.114999999999995</c:v>
                </c:pt>
                <c:pt idx="12184">
                  <c:v>70.114999999999995</c:v>
                </c:pt>
                <c:pt idx="12185">
                  <c:v>70.114999999999995</c:v>
                </c:pt>
                <c:pt idx="12186">
                  <c:v>70.114999999999995</c:v>
                </c:pt>
                <c:pt idx="12187">
                  <c:v>70.114999999999995</c:v>
                </c:pt>
                <c:pt idx="12188">
                  <c:v>70.114999999999995</c:v>
                </c:pt>
                <c:pt idx="12189">
                  <c:v>70.114999999999995</c:v>
                </c:pt>
                <c:pt idx="12190">
                  <c:v>70.114999999999995</c:v>
                </c:pt>
                <c:pt idx="12191">
                  <c:v>70.072000000000003</c:v>
                </c:pt>
                <c:pt idx="12192">
                  <c:v>70.072000000000003</c:v>
                </c:pt>
                <c:pt idx="12193">
                  <c:v>70.028999999999982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70.028999999999982</c:v>
                </c:pt>
                <c:pt idx="12200">
                  <c:v>70.028999999999982</c:v>
                </c:pt>
                <c:pt idx="12201">
                  <c:v>70.028999999999982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70.028999999999982</c:v>
                </c:pt>
                <c:pt idx="12210">
                  <c:v>70.028999999999982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69.942000000000007</c:v>
                </c:pt>
                <c:pt idx="12214">
                  <c:v>69.942000000000007</c:v>
                </c:pt>
                <c:pt idx="12215">
                  <c:v>69.942000000000007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70.028999999999982</c:v>
                </c:pt>
                <c:pt idx="12219">
                  <c:v>70.028999999999982</c:v>
                </c:pt>
                <c:pt idx="12220">
                  <c:v>70.028999999999982</c:v>
                </c:pt>
                <c:pt idx="12221">
                  <c:v>70.028999999999982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69.942000000000007</c:v>
                </c:pt>
                <c:pt idx="12225">
                  <c:v>69.942000000000007</c:v>
                </c:pt>
                <c:pt idx="12226">
                  <c:v>69.942000000000007</c:v>
                </c:pt>
                <c:pt idx="12227">
                  <c:v>69.942000000000007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69.985000000000014</c:v>
                </c:pt>
                <c:pt idx="12231">
                  <c:v>69.985000000000014</c:v>
                </c:pt>
                <c:pt idx="12232">
                  <c:v>70.028999999999982</c:v>
                </c:pt>
                <c:pt idx="12233">
                  <c:v>70.028999999999982</c:v>
                </c:pt>
                <c:pt idx="12234">
                  <c:v>70.028999999999982</c:v>
                </c:pt>
                <c:pt idx="12235">
                  <c:v>70.028999999999982</c:v>
                </c:pt>
                <c:pt idx="12236">
                  <c:v>70.072000000000003</c:v>
                </c:pt>
                <c:pt idx="12237">
                  <c:v>70.114999999999995</c:v>
                </c:pt>
                <c:pt idx="12238">
                  <c:v>70.114999999999995</c:v>
                </c:pt>
                <c:pt idx="12239">
                  <c:v>70.157999999999987</c:v>
                </c:pt>
                <c:pt idx="12240">
                  <c:v>70.200999999999993</c:v>
                </c:pt>
                <c:pt idx="12241">
                  <c:v>70.200999999999993</c:v>
                </c:pt>
                <c:pt idx="12242">
                  <c:v>70.200999999999993</c:v>
                </c:pt>
                <c:pt idx="12243">
                  <c:v>70.200999999999993</c:v>
                </c:pt>
                <c:pt idx="12244">
                  <c:v>70.200999999999993</c:v>
                </c:pt>
                <c:pt idx="12245">
                  <c:v>70.200999999999993</c:v>
                </c:pt>
                <c:pt idx="12246">
                  <c:v>70.200999999999993</c:v>
                </c:pt>
                <c:pt idx="12247">
                  <c:v>70.242999999999995</c:v>
                </c:pt>
                <c:pt idx="12248">
                  <c:v>70.242999999999995</c:v>
                </c:pt>
                <c:pt idx="12249">
                  <c:v>70.286000000000001</c:v>
                </c:pt>
                <c:pt idx="12250">
                  <c:v>70.286000000000001</c:v>
                </c:pt>
                <c:pt idx="12251">
                  <c:v>70.286000000000001</c:v>
                </c:pt>
                <c:pt idx="12252">
                  <c:v>70.242999999999995</c:v>
                </c:pt>
                <c:pt idx="12253">
                  <c:v>70.242999999999995</c:v>
                </c:pt>
                <c:pt idx="12254">
                  <c:v>70.242999999999995</c:v>
                </c:pt>
                <c:pt idx="12255">
                  <c:v>70.242999999999995</c:v>
                </c:pt>
                <c:pt idx="12256">
                  <c:v>70.200999999999993</c:v>
                </c:pt>
                <c:pt idx="12257">
                  <c:v>70.200999999999993</c:v>
                </c:pt>
                <c:pt idx="12258">
                  <c:v>70.200999999999993</c:v>
                </c:pt>
                <c:pt idx="12259">
                  <c:v>70.200999999999993</c:v>
                </c:pt>
                <c:pt idx="12260">
                  <c:v>70.200999999999993</c:v>
                </c:pt>
                <c:pt idx="12261">
                  <c:v>70.200999999999993</c:v>
                </c:pt>
                <c:pt idx="12262">
                  <c:v>70.200999999999993</c:v>
                </c:pt>
                <c:pt idx="12263">
                  <c:v>70.200999999999993</c:v>
                </c:pt>
                <c:pt idx="12264">
                  <c:v>70.200999999999993</c:v>
                </c:pt>
                <c:pt idx="12265">
                  <c:v>70.157999999999987</c:v>
                </c:pt>
                <c:pt idx="12266">
                  <c:v>70.157999999999987</c:v>
                </c:pt>
                <c:pt idx="12267">
                  <c:v>70.157999999999987</c:v>
                </c:pt>
                <c:pt idx="12268">
                  <c:v>70.157999999999987</c:v>
                </c:pt>
                <c:pt idx="12269">
                  <c:v>70.157999999999987</c:v>
                </c:pt>
                <c:pt idx="12270">
                  <c:v>70.157999999999987</c:v>
                </c:pt>
                <c:pt idx="12271">
                  <c:v>70.157999999999987</c:v>
                </c:pt>
                <c:pt idx="12272">
                  <c:v>70.157999999999987</c:v>
                </c:pt>
                <c:pt idx="12273">
                  <c:v>70.157999999999987</c:v>
                </c:pt>
                <c:pt idx="12274">
                  <c:v>70.157999999999987</c:v>
                </c:pt>
                <c:pt idx="12275">
                  <c:v>70.157999999999987</c:v>
                </c:pt>
                <c:pt idx="12276">
                  <c:v>70.157999999999987</c:v>
                </c:pt>
                <c:pt idx="12277">
                  <c:v>70.157999999999987</c:v>
                </c:pt>
                <c:pt idx="12278">
                  <c:v>70.200999999999993</c:v>
                </c:pt>
                <c:pt idx="12279">
                  <c:v>70.200999999999993</c:v>
                </c:pt>
                <c:pt idx="12280">
                  <c:v>70.200999999999993</c:v>
                </c:pt>
                <c:pt idx="12281">
                  <c:v>70.200999999999993</c:v>
                </c:pt>
                <c:pt idx="12282">
                  <c:v>70.200999999999993</c:v>
                </c:pt>
                <c:pt idx="12283">
                  <c:v>70.200999999999993</c:v>
                </c:pt>
                <c:pt idx="12284">
                  <c:v>70.200999999999993</c:v>
                </c:pt>
                <c:pt idx="12285">
                  <c:v>70.200999999999993</c:v>
                </c:pt>
                <c:pt idx="12286">
                  <c:v>70.200999999999993</c:v>
                </c:pt>
                <c:pt idx="12287">
                  <c:v>70.200999999999993</c:v>
                </c:pt>
                <c:pt idx="12288">
                  <c:v>70.200999999999993</c:v>
                </c:pt>
                <c:pt idx="12289">
                  <c:v>70.200999999999993</c:v>
                </c:pt>
                <c:pt idx="12290">
                  <c:v>70.157999999999987</c:v>
                </c:pt>
                <c:pt idx="12291">
                  <c:v>70.157999999999987</c:v>
                </c:pt>
                <c:pt idx="12292">
                  <c:v>70.157999999999987</c:v>
                </c:pt>
                <c:pt idx="12293">
                  <c:v>70.114999999999995</c:v>
                </c:pt>
                <c:pt idx="12294">
                  <c:v>70.114999999999995</c:v>
                </c:pt>
                <c:pt idx="12295">
                  <c:v>70.114999999999995</c:v>
                </c:pt>
                <c:pt idx="12296">
                  <c:v>70.072000000000003</c:v>
                </c:pt>
                <c:pt idx="12297">
                  <c:v>70.028999999999982</c:v>
                </c:pt>
                <c:pt idx="12298">
                  <c:v>70.028999999999982</c:v>
                </c:pt>
                <c:pt idx="12299">
                  <c:v>70.028999999999982</c:v>
                </c:pt>
                <c:pt idx="12300">
                  <c:v>70.028999999999982</c:v>
                </c:pt>
                <c:pt idx="12301">
                  <c:v>70.028999999999982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70.028999999999982</c:v>
                </c:pt>
                <c:pt idx="12308">
                  <c:v>70.028999999999982</c:v>
                </c:pt>
                <c:pt idx="12309">
                  <c:v>70.028999999999982</c:v>
                </c:pt>
                <c:pt idx="12310">
                  <c:v>70.072000000000003</c:v>
                </c:pt>
                <c:pt idx="12311">
                  <c:v>70.072000000000003</c:v>
                </c:pt>
                <c:pt idx="12312">
                  <c:v>70.072000000000003</c:v>
                </c:pt>
                <c:pt idx="12313">
                  <c:v>70.072000000000003</c:v>
                </c:pt>
                <c:pt idx="12314">
                  <c:v>70.072000000000003</c:v>
                </c:pt>
                <c:pt idx="12315">
                  <c:v>70.072000000000003</c:v>
                </c:pt>
                <c:pt idx="12316">
                  <c:v>70.072000000000003</c:v>
                </c:pt>
                <c:pt idx="12317">
                  <c:v>70.072000000000003</c:v>
                </c:pt>
                <c:pt idx="12318">
                  <c:v>70.072000000000003</c:v>
                </c:pt>
                <c:pt idx="12319">
                  <c:v>70.072000000000003</c:v>
                </c:pt>
                <c:pt idx="12320">
                  <c:v>70.072000000000003</c:v>
                </c:pt>
                <c:pt idx="12321">
                  <c:v>70.072000000000003</c:v>
                </c:pt>
                <c:pt idx="12322">
                  <c:v>70.114999999999995</c:v>
                </c:pt>
                <c:pt idx="12323">
                  <c:v>70.114999999999995</c:v>
                </c:pt>
                <c:pt idx="12324">
                  <c:v>70.114999999999995</c:v>
                </c:pt>
                <c:pt idx="12325">
                  <c:v>70.114999999999995</c:v>
                </c:pt>
                <c:pt idx="12326">
                  <c:v>70.114999999999995</c:v>
                </c:pt>
                <c:pt idx="12327">
                  <c:v>70.114999999999995</c:v>
                </c:pt>
                <c:pt idx="12328">
                  <c:v>70.157999999999987</c:v>
                </c:pt>
                <c:pt idx="12329">
                  <c:v>70.157999999999987</c:v>
                </c:pt>
                <c:pt idx="12330">
                  <c:v>70.157999999999987</c:v>
                </c:pt>
                <c:pt idx="12331">
                  <c:v>70.157999999999987</c:v>
                </c:pt>
                <c:pt idx="12332">
                  <c:v>70.157999999999987</c:v>
                </c:pt>
                <c:pt idx="12333">
                  <c:v>70.157999999999987</c:v>
                </c:pt>
                <c:pt idx="12334">
                  <c:v>70.157999999999987</c:v>
                </c:pt>
                <c:pt idx="12335">
                  <c:v>70.200999999999993</c:v>
                </c:pt>
                <c:pt idx="12336">
                  <c:v>70.200999999999993</c:v>
                </c:pt>
                <c:pt idx="12337">
                  <c:v>70.200999999999993</c:v>
                </c:pt>
                <c:pt idx="12338">
                  <c:v>70.200999999999993</c:v>
                </c:pt>
                <c:pt idx="12339">
                  <c:v>70.200999999999993</c:v>
                </c:pt>
                <c:pt idx="12340">
                  <c:v>70.200999999999993</c:v>
                </c:pt>
                <c:pt idx="12341">
                  <c:v>70.200999999999993</c:v>
                </c:pt>
                <c:pt idx="12342">
                  <c:v>70.200999999999993</c:v>
                </c:pt>
                <c:pt idx="12343">
                  <c:v>70.200999999999993</c:v>
                </c:pt>
                <c:pt idx="12344">
                  <c:v>70.157999999999987</c:v>
                </c:pt>
                <c:pt idx="12345">
                  <c:v>70.157999999999987</c:v>
                </c:pt>
                <c:pt idx="12346">
                  <c:v>70.157999999999987</c:v>
                </c:pt>
                <c:pt idx="12347">
                  <c:v>70.157999999999987</c:v>
                </c:pt>
                <c:pt idx="12348">
                  <c:v>70.157999999999987</c:v>
                </c:pt>
                <c:pt idx="12349">
                  <c:v>70.200999999999993</c:v>
                </c:pt>
                <c:pt idx="12350">
                  <c:v>70.200999999999993</c:v>
                </c:pt>
                <c:pt idx="12351">
                  <c:v>70.200999999999993</c:v>
                </c:pt>
                <c:pt idx="12352">
                  <c:v>70.200999999999993</c:v>
                </c:pt>
                <c:pt idx="12353">
                  <c:v>70.200999999999993</c:v>
                </c:pt>
                <c:pt idx="12354">
                  <c:v>70.157999999999987</c:v>
                </c:pt>
                <c:pt idx="12355">
                  <c:v>70.157999999999987</c:v>
                </c:pt>
                <c:pt idx="12356">
                  <c:v>70.157999999999987</c:v>
                </c:pt>
                <c:pt idx="12357">
                  <c:v>70.114999999999995</c:v>
                </c:pt>
                <c:pt idx="12358">
                  <c:v>70.114999999999995</c:v>
                </c:pt>
                <c:pt idx="12359">
                  <c:v>70.114999999999995</c:v>
                </c:pt>
                <c:pt idx="12360">
                  <c:v>70.114999999999995</c:v>
                </c:pt>
                <c:pt idx="12361">
                  <c:v>70.114999999999995</c:v>
                </c:pt>
                <c:pt idx="12362">
                  <c:v>70.072000000000003</c:v>
                </c:pt>
                <c:pt idx="12363">
                  <c:v>70.072000000000003</c:v>
                </c:pt>
                <c:pt idx="12364">
                  <c:v>70.028999999999982</c:v>
                </c:pt>
                <c:pt idx="12365">
                  <c:v>70.028999999999982</c:v>
                </c:pt>
                <c:pt idx="12366">
                  <c:v>70.028999999999982</c:v>
                </c:pt>
                <c:pt idx="12367">
                  <c:v>70.028999999999982</c:v>
                </c:pt>
                <c:pt idx="12368">
                  <c:v>70.028999999999982</c:v>
                </c:pt>
                <c:pt idx="12369">
                  <c:v>70.028999999999982</c:v>
                </c:pt>
                <c:pt idx="12370">
                  <c:v>70.028999999999982</c:v>
                </c:pt>
                <c:pt idx="12371">
                  <c:v>70.028999999999982</c:v>
                </c:pt>
                <c:pt idx="12372">
                  <c:v>70.028999999999982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70.072000000000003</c:v>
                </c:pt>
                <c:pt idx="12377">
                  <c:v>70.072000000000003</c:v>
                </c:pt>
                <c:pt idx="12378">
                  <c:v>70.072000000000003</c:v>
                </c:pt>
                <c:pt idx="12379">
                  <c:v>70.072000000000003</c:v>
                </c:pt>
                <c:pt idx="12380">
                  <c:v>70.114999999999995</c:v>
                </c:pt>
                <c:pt idx="12381">
                  <c:v>70.114999999999995</c:v>
                </c:pt>
                <c:pt idx="12382">
                  <c:v>70.114999999999995</c:v>
                </c:pt>
                <c:pt idx="12383">
                  <c:v>70.157999999999987</c:v>
                </c:pt>
                <c:pt idx="12384">
                  <c:v>70.157999999999987</c:v>
                </c:pt>
                <c:pt idx="12385">
                  <c:v>70.200999999999993</c:v>
                </c:pt>
                <c:pt idx="12386">
                  <c:v>70.200999999999993</c:v>
                </c:pt>
                <c:pt idx="12387">
                  <c:v>70.200999999999993</c:v>
                </c:pt>
                <c:pt idx="12388">
                  <c:v>70.242999999999995</c:v>
                </c:pt>
                <c:pt idx="12389">
                  <c:v>70.286000000000001</c:v>
                </c:pt>
                <c:pt idx="12390">
                  <c:v>70.286000000000001</c:v>
                </c:pt>
                <c:pt idx="12391">
                  <c:v>70.286000000000001</c:v>
                </c:pt>
                <c:pt idx="12392">
                  <c:v>70.328999999999979</c:v>
                </c:pt>
                <c:pt idx="12393">
                  <c:v>70.328999999999979</c:v>
                </c:pt>
                <c:pt idx="12394">
                  <c:v>70.328999999999979</c:v>
                </c:pt>
                <c:pt idx="12395">
                  <c:v>70.328999999999979</c:v>
                </c:pt>
                <c:pt idx="12396">
                  <c:v>70.328999999999979</c:v>
                </c:pt>
                <c:pt idx="12397">
                  <c:v>70.328999999999979</c:v>
                </c:pt>
                <c:pt idx="12398">
                  <c:v>70.328999999999979</c:v>
                </c:pt>
                <c:pt idx="12399">
                  <c:v>70.371999999999986</c:v>
                </c:pt>
                <c:pt idx="12400">
                  <c:v>70.371999999999986</c:v>
                </c:pt>
                <c:pt idx="12401">
                  <c:v>70.371999999999986</c:v>
                </c:pt>
                <c:pt idx="12402">
                  <c:v>70.371999999999986</c:v>
                </c:pt>
                <c:pt idx="12403">
                  <c:v>70.371999999999986</c:v>
                </c:pt>
                <c:pt idx="12404">
                  <c:v>70.371999999999986</c:v>
                </c:pt>
                <c:pt idx="12405">
                  <c:v>70.371999999999986</c:v>
                </c:pt>
                <c:pt idx="12406">
                  <c:v>70.371999999999986</c:v>
                </c:pt>
                <c:pt idx="12407">
                  <c:v>70.371999999999986</c:v>
                </c:pt>
                <c:pt idx="12408">
                  <c:v>70.328999999999979</c:v>
                </c:pt>
                <c:pt idx="12409">
                  <c:v>70.328999999999979</c:v>
                </c:pt>
                <c:pt idx="12410">
                  <c:v>70.328999999999979</c:v>
                </c:pt>
                <c:pt idx="12411">
                  <c:v>70.328999999999979</c:v>
                </c:pt>
                <c:pt idx="12412">
                  <c:v>70.286000000000001</c:v>
                </c:pt>
                <c:pt idx="12413">
                  <c:v>70.286000000000001</c:v>
                </c:pt>
                <c:pt idx="12414">
                  <c:v>70.286000000000001</c:v>
                </c:pt>
                <c:pt idx="12415">
                  <c:v>70.286000000000001</c:v>
                </c:pt>
                <c:pt idx="12416">
                  <c:v>70.286000000000001</c:v>
                </c:pt>
                <c:pt idx="12417">
                  <c:v>70.286000000000001</c:v>
                </c:pt>
                <c:pt idx="12418">
                  <c:v>70.242999999999995</c:v>
                </c:pt>
                <c:pt idx="12419">
                  <c:v>70.242999999999995</c:v>
                </c:pt>
                <c:pt idx="12420">
                  <c:v>70.286000000000001</c:v>
                </c:pt>
                <c:pt idx="12421">
                  <c:v>70.286000000000001</c:v>
                </c:pt>
                <c:pt idx="12422">
                  <c:v>70.286000000000001</c:v>
                </c:pt>
                <c:pt idx="12423">
                  <c:v>70.286000000000001</c:v>
                </c:pt>
                <c:pt idx="12424">
                  <c:v>70.286000000000001</c:v>
                </c:pt>
                <c:pt idx="12425">
                  <c:v>70.286000000000001</c:v>
                </c:pt>
                <c:pt idx="12426">
                  <c:v>70.242999999999995</c:v>
                </c:pt>
                <c:pt idx="12427">
                  <c:v>70.242999999999995</c:v>
                </c:pt>
                <c:pt idx="12428">
                  <c:v>70.242999999999995</c:v>
                </c:pt>
                <c:pt idx="12429">
                  <c:v>70.242999999999995</c:v>
                </c:pt>
                <c:pt idx="12430">
                  <c:v>70.242999999999995</c:v>
                </c:pt>
                <c:pt idx="12431">
                  <c:v>70.242999999999995</c:v>
                </c:pt>
                <c:pt idx="12432">
                  <c:v>70.242999999999995</c:v>
                </c:pt>
                <c:pt idx="12433">
                  <c:v>70.242999999999995</c:v>
                </c:pt>
                <c:pt idx="12434">
                  <c:v>70.242999999999995</c:v>
                </c:pt>
                <c:pt idx="12435">
                  <c:v>70.242999999999995</c:v>
                </c:pt>
                <c:pt idx="12436">
                  <c:v>70.242999999999995</c:v>
                </c:pt>
                <c:pt idx="12437">
                  <c:v>70.242999999999995</c:v>
                </c:pt>
                <c:pt idx="12438">
                  <c:v>70.200999999999993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70.242999999999995</c:v>
                </c:pt>
                <c:pt idx="12448">
                  <c:v>70.242999999999995</c:v>
                </c:pt>
                <c:pt idx="12449">
                  <c:v>70.242999999999995</c:v>
                </c:pt>
                <c:pt idx="12450">
                  <c:v>70.242999999999995</c:v>
                </c:pt>
                <c:pt idx="12451">
                  <c:v>70.242999999999995</c:v>
                </c:pt>
                <c:pt idx="12452">
                  <c:v>70.242999999999995</c:v>
                </c:pt>
                <c:pt idx="12453">
                  <c:v>70.242999999999995</c:v>
                </c:pt>
                <c:pt idx="12454">
                  <c:v>70.242999999999995</c:v>
                </c:pt>
                <c:pt idx="12455">
                  <c:v>70.242999999999995</c:v>
                </c:pt>
                <c:pt idx="12456">
                  <c:v>70.286000000000001</c:v>
                </c:pt>
                <c:pt idx="12457">
                  <c:v>70.286000000000001</c:v>
                </c:pt>
                <c:pt idx="12458">
                  <c:v>70.242999999999995</c:v>
                </c:pt>
                <c:pt idx="12459">
                  <c:v>70.242999999999995</c:v>
                </c:pt>
                <c:pt idx="12460">
                  <c:v>70.242999999999995</c:v>
                </c:pt>
                <c:pt idx="12461">
                  <c:v>70.200999999999993</c:v>
                </c:pt>
                <c:pt idx="12462">
                  <c:v>70.200999999999993</c:v>
                </c:pt>
                <c:pt idx="12463">
                  <c:v>70.157999999999987</c:v>
                </c:pt>
                <c:pt idx="12464">
                  <c:v>70.114999999999995</c:v>
                </c:pt>
                <c:pt idx="12465">
                  <c:v>70.072000000000003</c:v>
                </c:pt>
                <c:pt idx="12466">
                  <c:v>70.028999999999982</c:v>
                </c:pt>
                <c:pt idx="12467">
                  <c:v>70.028999999999982</c:v>
                </c:pt>
                <c:pt idx="12468">
                  <c:v>70.028999999999982</c:v>
                </c:pt>
                <c:pt idx="12469">
                  <c:v>70.028999999999982</c:v>
                </c:pt>
                <c:pt idx="12470">
                  <c:v>69.985000000000014</c:v>
                </c:pt>
                <c:pt idx="12471">
                  <c:v>69.985000000000014</c:v>
                </c:pt>
                <c:pt idx="12472">
                  <c:v>69.985000000000014</c:v>
                </c:pt>
                <c:pt idx="12473">
                  <c:v>70.028999999999982</c:v>
                </c:pt>
                <c:pt idx="12474">
                  <c:v>70.028999999999982</c:v>
                </c:pt>
                <c:pt idx="12475">
                  <c:v>70.028999999999982</c:v>
                </c:pt>
                <c:pt idx="12476">
                  <c:v>70.114999999999995</c:v>
                </c:pt>
                <c:pt idx="12477">
                  <c:v>70.114999999999995</c:v>
                </c:pt>
                <c:pt idx="12478">
                  <c:v>70.157999999999987</c:v>
                </c:pt>
                <c:pt idx="12479">
                  <c:v>70.157999999999987</c:v>
                </c:pt>
                <c:pt idx="12480">
                  <c:v>70.200999999999993</c:v>
                </c:pt>
                <c:pt idx="12481">
                  <c:v>70.200999999999993</c:v>
                </c:pt>
                <c:pt idx="12482">
                  <c:v>70.157999999999987</c:v>
                </c:pt>
                <c:pt idx="12483">
                  <c:v>70.157999999999987</c:v>
                </c:pt>
                <c:pt idx="12484">
                  <c:v>70.157999999999987</c:v>
                </c:pt>
                <c:pt idx="12485">
                  <c:v>70.157999999999987</c:v>
                </c:pt>
                <c:pt idx="12486">
                  <c:v>70.114999999999995</c:v>
                </c:pt>
                <c:pt idx="12487">
                  <c:v>70.114999999999995</c:v>
                </c:pt>
                <c:pt idx="12488">
                  <c:v>70.114999999999995</c:v>
                </c:pt>
                <c:pt idx="12489">
                  <c:v>70.114999999999995</c:v>
                </c:pt>
                <c:pt idx="12490">
                  <c:v>70.157999999999987</c:v>
                </c:pt>
                <c:pt idx="12491">
                  <c:v>70.157999999999987</c:v>
                </c:pt>
                <c:pt idx="12492">
                  <c:v>70.157999999999987</c:v>
                </c:pt>
                <c:pt idx="12493">
                  <c:v>70.157999999999987</c:v>
                </c:pt>
                <c:pt idx="12494">
                  <c:v>70.157999999999987</c:v>
                </c:pt>
                <c:pt idx="12495">
                  <c:v>70.200999999999993</c:v>
                </c:pt>
                <c:pt idx="12496">
                  <c:v>70.157999999999987</c:v>
                </c:pt>
                <c:pt idx="12497">
                  <c:v>70.114999999999995</c:v>
                </c:pt>
                <c:pt idx="12498">
                  <c:v>70.114999999999995</c:v>
                </c:pt>
                <c:pt idx="12499">
                  <c:v>70.072000000000003</c:v>
                </c:pt>
                <c:pt idx="12500">
                  <c:v>70.028999999999982</c:v>
                </c:pt>
                <c:pt idx="12501">
                  <c:v>70.028999999999982</c:v>
                </c:pt>
                <c:pt idx="12502">
                  <c:v>69.985000000000014</c:v>
                </c:pt>
                <c:pt idx="12503">
                  <c:v>69.985000000000014</c:v>
                </c:pt>
                <c:pt idx="12504">
                  <c:v>69.942000000000007</c:v>
                </c:pt>
                <c:pt idx="12505">
                  <c:v>69.942000000000007</c:v>
                </c:pt>
                <c:pt idx="12506">
                  <c:v>69.942000000000007</c:v>
                </c:pt>
                <c:pt idx="12507">
                  <c:v>69.942000000000007</c:v>
                </c:pt>
                <c:pt idx="12508">
                  <c:v>69.942000000000007</c:v>
                </c:pt>
                <c:pt idx="12509">
                  <c:v>69.985000000000014</c:v>
                </c:pt>
                <c:pt idx="12510">
                  <c:v>69.985000000000014</c:v>
                </c:pt>
                <c:pt idx="12511">
                  <c:v>70.028999999999982</c:v>
                </c:pt>
                <c:pt idx="12512">
                  <c:v>70.028999999999982</c:v>
                </c:pt>
                <c:pt idx="12513">
                  <c:v>70.028999999999982</c:v>
                </c:pt>
                <c:pt idx="12514">
                  <c:v>70.028999999999982</c:v>
                </c:pt>
                <c:pt idx="12515">
                  <c:v>70.028999999999982</c:v>
                </c:pt>
                <c:pt idx="12516">
                  <c:v>70.028999999999982</c:v>
                </c:pt>
                <c:pt idx="12517">
                  <c:v>70.028999999999982</c:v>
                </c:pt>
                <c:pt idx="12518">
                  <c:v>70.028999999999982</c:v>
                </c:pt>
                <c:pt idx="12519">
                  <c:v>70.028999999999982</c:v>
                </c:pt>
                <c:pt idx="12520">
                  <c:v>70.072000000000003</c:v>
                </c:pt>
                <c:pt idx="12521">
                  <c:v>70.072000000000003</c:v>
                </c:pt>
                <c:pt idx="12522">
                  <c:v>70.072000000000003</c:v>
                </c:pt>
                <c:pt idx="12523">
                  <c:v>70.072000000000003</c:v>
                </c:pt>
                <c:pt idx="12524">
                  <c:v>70.072000000000003</c:v>
                </c:pt>
                <c:pt idx="12525">
                  <c:v>70.072000000000003</c:v>
                </c:pt>
                <c:pt idx="12526">
                  <c:v>70.072000000000003</c:v>
                </c:pt>
                <c:pt idx="12527">
                  <c:v>70.072000000000003</c:v>
                </c:pt>
                <c:pt idx="12528">
                  <c:v>70.114999999999995</c:v>
                </c:pt>
                <c:pt idx="12529">
                  <c:v>70.114999999999995</c:v>
                </c:pt>
                <c:pt idx="12530">
                  <c:v>70.114999999999995</c:v>
                </c:pt>
                <c:pt idx="12531">
                  <c:v>70.157999999999987</c:v>
                </c:pt>
                <c:pt idx="12532">
                  <c:v>70.157999999999987</c:v>
                </c:pt>
                <c:pt idx="12533">
                  <c:v>70.157999999999987</c:v>
                </c:pt>
                <c:pt idx="12534">
                  <c:v>70.157999999999987</c:v>
                </c:pt>
                <c:pt idx="12535">
                  <c:v>70.157999999999987</c:v>
                </c:pt>
                <c:pt idx="12536">
                  <c:v>70.157999999999987</c:v>
                </c:pt>
                <c:pt idx="12537">
                  <c:v>70.157999999999987</c:v>
                </c:pt>
                <c:pt idx="12538">
                  <c:v>70.200999999999993</c:v>
                </c:pt>
                <c:pt idx="12539">
                  <c:v>70.200999999999993</c:v>
                </c:pt>
                <c:pt idx="12540">
                  <c:v>70.200999999999993</c:v>
                </c:pt>
                <c:pt idx="12541">
                  <c:v>70.242999999999995</c:v>
                </c:pt>
                <c:pt idx="12542">
                  <c:v>70.242999999999995</c:v>
                </c:pt>
                <c:pt idx="12543">
                  <c:v>70.242999999999995</c:v>
                </c:pt>
                <c:pt idx="12544">
                  <c:v>70.242999999999995</c:v>
                </c:pt>
                <c:pt idx="12545">
                  <c:v>70.242999999999995</c:v>
                </c:pt>
                <c:pt idx="12546">
                  <c:v>70.242999999999995</c:v>
                </c:pt>
                <c:pt idx="12547">
                  <c:v>70.242999999999995</c:v>
                </c:pt>
                <c:pt idx="12548">
                  <c:v>70.242999999999995</c:v>
                </c:pt>
                <c:pt idx="12549">
                  <c:v>70.242999999999995</c:v>
                </c:pt>
                <c:pt idx="12550">
                  <c:v>70.242999999999995</c:v>
                </c:pt>
                <c:pt idx="12551">
                  <c:v>70.242999999999995</c:v>
                </c:pt>
                <c:pt idx="12552">
                  <c:v>70.200999999999993</c:v>
                </c:pt>
                <c:pt idx="12553">
                  <c:v>70.200999999999993</c:v>
                </c:pt>
                <c:pt idx="12554">
                  <c:v>70.200999999999993</c:v>
                </c:pt>
                <c:pt idx="12555">
                  <c:v>70.200999999999993</c:v>
                </c:pt>
                <c:pt idx="12556">
                  <c:v>70.242999999999995</c:v>
                </c:pt>
                <c:pt idx="12557">
                  <c:v>70.242999999999995</c:v>
                </c:pt>
                <c:pt idx="12558">
                  <c:v>70.242999999999995</c:v>
                </c:pt>
                <c:pt idx="12559">
                  <c:v>70.286000000000001</c:v>
                </c:pt>
                <c:pt idx="12560">
                  <c:v>70.286000000000001</c:v>
                </c:pt>
                <c:pt idx="12561">
                  <c:v>70.328999999999979</c:v>
                </c:pt>
                <c:pt idx="12562">
                  <c:v>70.371999999999986</c:v>
                </c:pt>
                <c:pt idx="12563">
                  <c:v>70.371999999999986</c:v>
                </c:pt>
                <c:pt idx="12564">
                  <c:v>70.415999999999997</c:v>
                </c:pt>
                <c:pt idx="12565">
                  <c:v>70.459000000000003</c:v>
                </c:pt>
                <c:pt idx="12566">
                  <c:v>70.501999999999995</c:v>
                </c:pt>
                <c:pt idx="12567">
                  <c:v>70.543000000000006</c:v>
                </c:pt>
                <c:pt idx="12568">
                  <c:v>70.543000000000006</c:v>
                </c:pt>
                <c:pt idx="12569">
                  <c:v>70.543000000000006</c:v>
                </c:pt>
                <c:pt idx="12570">
                  <c:v>70.543000000000006</c:v>
                </c:pt>
                <c:pt idx="12571">
                  <c:v>70.543000000000006</c:v>
                </c:pt>
                <c:pt idx="12572">
                  <c:v>70.543000000000006</c:v>
                </c:pt>
                <c:pt idx="12573">
                  <c:v>70.501999999999995</c:v>
                </c:pt>
                <c:pt idx="12574">
                  <c:v>70.501999999999995</c:v>
                </c:pt>
                <c:pt idx="12575">
                  <c:v>70.543000000000006</c:v>
                </c:pt>
                <c:pt idx="12576">
                  <c:v>70.543000000000006</c:v>
                </c:pt>
                <c:pt idx="12577">
                  <c:v>70.543000000000006</c:v>
                </c:pt>
                <c:pt idx="12578">
                  <c:v>70.543000000000006</c:v>
                </c:pt>
                <c:pt idx="12579">
                  <c:v>70.543000000000006</c:v>
                </c:pt>
                <c:pt idx="12580">
                  <c:v>70.543000000000006</c:v>
                </c:pt>
                <c:pt idx="12581">
                  <c:v>70.543000000000006</c:v>
                </c:pt>
                <c:pt idx="12582">
                  <c:v>70.543000000000006</c:v>
                </c:pt>
                <c:pt idx="12583">
                  <c:v>70.587000000000003</c:v>
                </c:pt>
                <c:pt idx="12584">
                  <c:v>70.587000000000003</c:v>
                </c:pt>
                <c:pt idx="12585">
                  <c:v>70.587000000000003</c:v>
                </c:pt>
                <c:pt idx="12586">
                  <c:v>70.63</c:v>
                </c:pt>
                <c:pt idx="12587">
                  <c:v>70.63</c:v>
                </c:pt>
                <c:pt idx="12588">
                  <c:v>70.63</c:v>
                </c:pt>
                <c:pt idx="12589">
                  <c:v>70.672999999999988</c:v>
                </c:pt>
                <c:pt idx="12590">
                  <c:v>70.715999999999994</c:v>
                </c:pt>
                <c:pt idx="12591">
                  <c:v>70.759</c:v>
                </c:pt>
                <c:pt idx="12592">
                  <c:v>70.802999999999983</c:v>
                </c:pt>
                <c:pt idx="12593">
                  <c:v>70.802999999999983</c:v>
                </c:pt>
                <c:pt idx="12594">
                  <c:v>70.846000000000004</c:v>
                </c:pt>
                <c:pt idx="12595">
                  <c:v>70.846000000000004</c:v>
                </c:pt>
                <c:pt idx="12596">
                  <c:v>70.846000000000004</c:v>
                </c:pt>
                <c:pt idx="12597">
                  <c:v>70.846000000000004</c:v>
                </c:pt>
                <c:pt idx="12598">
                  <c:v>70.846000000000004</c:v>
                </c:pt>
                <c:pt idx="12599">
                  <c:v>70.846000000000004</c:v>
                </c:pt>
                <c:pt idx="12600">
                  <c:v>70.802999999999983</c:v>
                </c:pt>
                <c:pt idx="12601">
                  <c:v>70.802999999999983</c:v>
                </c:pt>
                <c:pt idx="12602">
                  <c:v>70.802999999999983</c:v>
                </c:pt>
                <c:pt idx="12603">
                  <c:v>70.802999999999983</c:v>
                </c:pt>
                <c:pt idx="12604">
                  <c:v>70.802999999999983</c:v>
                </c:pt>
                <c:pt idx="12605">
                  <c:v>70.802999999999983</c:v>
                </c:pt>
                <c:pt idx="12606">
                  <c:v>70.802999999999983</c:v>
                </c:pt>
                <c:pt idx="12607">
                  <c:v>70.802999999999983</c:v>
                </c:pt>
                <c:pt idx="12608">
                  <c:v>70.802999999999983</c:v>
                </c:pt>
                <c:pt idx="12609">
                  <c:v>70.802999999999983</c:v>
                </c:pt>
                <c:pt idx="12610">
                  <c:v>70.802999999999983</c:v>
                </c:pt>
                <c:pt idx="12611">
                  <c:v>70.802999999999983</c:v>
                </c:pt>
                <c:pt idx="12612">
                  <c:v>70.802999999999983</c:v>
                </c:pt>
                <c:pt idx="12613">
                  <c:v>70.802999999999983</c:v>
                </c:pt>
                <c:pt idx="12614">
                  <c:v>70.802999999999983</c:v>
                </c:pt>
                <c:pt idx="12615">
                  <c:v>70.802999999999983</c:v>
                </c:pt>
                <c:pt idx="12616">
                  <c:v>70.846000000000004</c:v>
                </c:pt>
                <c:pt idx="12617">
                  <c:v>70.887</c:v>
                </c:pt>
                <c:pt idx="12618">
                  <c:v>70.887</c:v>
                </c:pt>
                <c:pt idx="12619">
                  <c:v>70.930000000000007</c:v>
                </c:pt>
                <c:pt idx="12620">
                  <c:v>70.930000000000007</c:v>
                </c:pt>
                <c:pt idx="12621">
                  <c:v>70.930000000000007</c:v>
                </c:pt>
                <c:pt idx="12622">
                  <c:v>70.930000000000007</c:v>
                </c:pt>
                <c:pt idx="12623">
                  <c:v>70.930000000000007</c:v>
                </c:pt>
                <c:pt idx="12624">
                  <c:v>70.930000000000007</c:v>
                </c:pt>
                <c:pt idx="12625">
                  <c:v>70.930000000000007</c:v>
                </c:pt>
                <c:pt idx="12626">
                  <c:v>70.930000000000007</c:v>
                </c:pt>
                <c:pt idx="12627">
                  <c:v>70.974000000000004</c:v>
                </c:pt>
                <c:pt idx="12628">
                  <c:v>70.974000000000004</c:v>
                </c:pt>
                <c:pt idx="12629">
                  <c:v>70.974000000000004</c:v>
                </c:pt>
                <c:pt idx="12630">
                  <c:v>70.974000000000004</c:v>
                </c:pt>
                <c:pt idx="12631">
                  <c:v>70.974000000000004</c:v>
                </c:pt>
                <c:pt idx="12632">
                  <c:v>70.974000000000004</c:v>
                </c:pt>
                <c:pt idx="12633">
                  <c:v>70.974000000000004</c:v>
                </c:pt>
                <c:pt idx="12634">
                  <c:v>70.974000000000004</c:v>
                </c:pt>
                <c:pt idx="12635">
                  <c:v>70.974000000000004</c:v>
                </c:pt>
                <c:pt idx="12636">
                  <c:v>70.974000000000004</c:v>
                </c:pt>
                <c:pt idx="12637">
                  <c:v>70.974000000000004</c:v>
                </c:pt>
                <c:pt idx="12638">
                  <c:v>70.974000000000004</c:v>
                </c:pt>
                <c:pt idx="12639">
                  <c:v>70.974000000000004</c:v>
                </c:pt>
                <c:pt idx="12640">
                  <c:v>70.974000000000004</c:v>
                </c:pt>
                <c:pt idx="12641">
                  <c:v>70.974000000000004</c:v>
                </c:pt>
                <c:pt idx="12642">
                  <c:v>70.974000000000004</c:v>
                </c:pt>
                <c:pt idx="12643">
                  <c:v>71.016999999999996</c:v>
                </c:pt>
                <c:pt idx="12644">
                  <c:v>71.016999999999996</c:v>
                </c:pt>
                <c:pt idx="12645">
                  <c:v>71.016999999999996</c:v>
                </c:pt>
                <c:pt idx="12646">
                  <c:v>71.016999999999996</c:v>
                </c:pt>
                <c:pt idx="12647">
                  <c:v>71.06</c:v>
                </c:pt>
                <c:pt idx="12648">
                  <c:v>71.06</c:v>
                </c:pt>
                <c:pt idx="12649">
                  <c:v>71.06</c:v>
                </c:pt>
                <c:pt idx="12650">
                  <c:v>71.06</c:v>
                </c:pt>
                <c:pt idx="12651">
                  <c:v>71.06</c:v>
                </c:pt>
                <c:pt idx="12652">
                  <c:v>71.10299999999998</c:v>
                </c:pt>
                <c:pt idx="12653">
                  <c:v>71.146000000000001</c:v>
                </c:pt>
                <c:pt idx="12654">
                  <c:v>71.146000000000001</c:v>
                </c:pt>
                <c:pt idx="12655">
                  <c:v>71.19</c:v>
                </c:pt>
                <c:pt idx="12656">
                  <c:v>71.230999999999995</c:v>
                </c:pt>
                <c:pt idx="12657">
                  <c:v>71.230999999999995</c:v>
                </c:pt>
                <c:pt idx="12658">
                  <c:v>71.274000000000001</c:v>
                </c:pt>
                <c:pt idx="12659">
                  <c:v>71.274000000000001</c:v>
                </c:pt>
                <c:pt idx="12660">
                  <c:v>71.316999999999993</c:v>
                </c:pt>
                <c:pt idx="12661">
                  <c:v>71.316999999999993</c:v>
                </c:pt>
                <c:pt idx="12662">
                  <c:v>71.361000000000004</c:v>
                </c:pt>
                <c:pt idx="12663">
                  <c:v>71.361000000000004</c:v>
                </c:pt>
                <c:pt idx="12664">
                  <c:v>71.403999999999996</c:v>
                </c:pt>
                <c:pt idx="12665">
                  <c:v>71.403999999999996</c:v>
                </c:pt>
                <c:pt idx="12666">
                  <c:v>71.447000000000031</c:v>
                </c:pt>
                <c:pt idx="12667">
                  <c:v>71.489999999999995</c:v>
                </c:pt>
                <c:pt idx="12668">
                  <c:v>71.489999999999995</c:v>
                </c:pt>
                <c:pt idx="12669">
                  <c:v>71.489999999999995</c:v>
                </c:pt>
                <c:pt idx="12670">
                  <c:v>71.489999999999995</c:v>
                </c:pt>
                <c:pt idx="12671">
                  <c:v>71.489999999999995</c:v>
                </c:pt>
                <c:pt idx="12672">
                  <c:v>71.489999999999995</c:v>
                </c:pt>
                <c:pt idx="12673">
                  <c:v>71.533000000000001</c:v>
                </c:pt>
                <c:pt idx="12674">
                  <c:v>71.533000000000001</c:v>
                </c:pt>
                <c:pt idx="12675">
                  <c:v>71.533000000000001</c:v>
                </c:pt>
                <c:pt idx="12676">
                  <c:v>71.533000000000001</c:v>
                </c:pt>
                <c:pt idx="12677">
                  <c:v>71.533000000000001</c:v>
                </c:pt>
                <c:pt idx="12678">
                  <c:v>71.576999999999998</c:v>
                </c:pt>
                <c:pt idx="12679">
                  <c:v>71.576999999999998</c:v>
                </c:pt>
                <c:pt idx="12680">
                  <c:v>71.576999999999998</c:v>
                </c:pt>
                <c:pt idx="12681">
                  <c:v>71.576999999999998</c:v>
                </c:pt>
                <c:pt idx="12682">
                  <c:v>71.61999999999999</c:v>
                </c:pt>
                <c:pt idx="12683">
                  <c:v>71.61999999999999</c:v>
                </c:pt>
                <c:pt idx="12684">
                  <c:v>71.661000000000001</c:v>
                </c:pt>
                <c:pt idx="12685">
                  <c:v>71.661000000000001</c:v>
                </c:pt>
                <c:pt idx="12686">
                  <c:v>71.703999999999994</c:v>
                </c:pt>
                <c:pt idx="12687">
                  <c:v>71.748000000000005</c:v>
                </c:pt>
                <c:pt idx="12688">
                  <c:v>71.748000000000005</c:v>
                </c:pt>
                <c:pt idx="12689">
                  <c:v>71.790999999999997</c:v>
                </c:pt>
                <c:pt idx="12690">
                  <c:v>71.834000000000003</c:v>
                </c:pt>
                <c:pt idx="12691">
                  <c:v>71.834000000000003</c:v>
                </c:pt>
                <c:pt idx="12692">
                  <c:v>71.834000000000003</c:v>
                </c:pt>
                <c:pt idx="12693">
                  <c:v>71.790999999999997</c:v>
                </c:pt>
                <c:pt idx="12694">
                  <c:v>71.748000000000005</c:v>
                </c:pt>
                <c:pt idx="12695">
                  <c:v>71.748000000000005</c:v>
                </c:pt>
                <c:pt idx="12696">
                  <c:v>71.703999999999994</c:v>
                </c:pt>
                <c:pt idx="12697">
                  <c:v>71.661000000000001</c:v>
                </c:pt>
                <c:pt idx="12698">
                  <c:v>71.661000000000001</c:v>
                </c:pt>
                <c:pt idx="12699">
                  <c:v>71.661000000000001</c:v>
                </c:pt>
                <c:pt idx="12700">
                  <c:v>71.661000000000001</c:v>
                </c:pt>
                <c:pt idx="12701">
                  <c:v>71.661000000000001</c:v>
                </c:pt>
                <c:pt idx="12702">
                  <c:v>71.703999999999994</c:v>
                </c:pt>
                <c:pt idx="12703">
                  <c:v>71.703999999999994</c:v>
                </c:pt>
                <c:pt idx="12704">
                  <c:v>71.748000000000005</c:v>
                </c:pt>
                <c:pt idx="12705">
                  <c:v>71.790999999999997</c:v>
                </c:pt>
                <c:pt idx="12706">
                  <c:v>71.790999999999997</c:v>
                </c:pt>
                <c:pt idx="12707">
                  <c:v>71.834000000000003</c:v>
                </c:pt>
                <c:pt idx="12708">
                  <c:v>71.834000000000003</c:v>
                </c:pt>
                <c:pt idx="12709">
                  <c:v>71.790999999999997</c:v>
                </c:pt>
                <c:pt idx="12710">
                  <c:v>71.790999999999997</c:v>
                </c:pt>
                <c:pt idx="12711">
                  <c:v>71.790999999999997</c:v>
                </c:pt>
                <c:pt idx="12712">
                  <c:v>71.748000000000005</c:v>
                </c:pt>
                <c:pt idx="12713">
                  <c:v>71.790999999999997</c:v>
                </c:pt>
                <c:pt idx="12714">
                  <c:v>71.790999999999997</c:v>
                </c:pt>
                <c:pt idx="12715">
                  <c:v>71.834000000000003</c:v>
                </c:pt>
                <c:pt idx="12716">
                  <c:v>71.834000000000003</c:v>
                </c:pt>
                <c:pt idx="12717">
                  <c:v>71.876999999999981</c:v>
                </c:pt>
                <c:pt idx="12718">
                  <c:v>71.876999999999981</c:v>
                </c:pt>
                <c:pt idx="12719">
                  <c:v>71.92</c:v>
                </c:pt>
                <c:pt idx="12720">
                  <c:v>71.92</c:v>
                </c:pt>
                <c:pt idx="12721">
                  <c:v>71.92</c:v>
                </c:pt>
                <c:pt idx="12722">
                  <c:v>71.92</c:v>
                </c:pt>
                <c:pt idx="12723">
                  <c:v>71.92</c:v>
                </c:pt>
                <c:pt idx="12724">
                  <c:v>71.92</c:v>
                </c:pt>
                <c:pt idx="12725">
                  <c:v>71.92</c:v>
                </c:pt>
                <c:pt idx="12726">
                  <c:v>71.92</c:v>
                </c:pt>
                <c:pt idx="12727">
                  <c:v>71.92</c:v>
                </c:pt>
                <c:pt idx="12728">
                  <c:v>71.92</c:v>
                </c:pt>
                <c:pt idx="12729">
                  <c:v>71.964000000000027</c:v>
                </c:pt>
                <c:pt idx="12730">
                  <c:v>71.964000000000027</c:v>
                </c:pt>
                <c:pt idx="12731">
                  <c:v>71.964000000000027</c:v>
                </c:pt>
                <c:pt idx="12732">
                  <c:v>71.964000000000027</c:v>
                </c:pt>
                <c:pt idx="12733">
                  <c:v>71.964000000000027</c:v>
                </c:pt>
                <c:pt idx="12734">
                  <c:v>71.964000000000027</c:v>
                </c:pt>
                <c:pt idx="12735">
                  <c:v>71.964000000000027</c:v>
                </c:pt>
                <c:pt idx="12736">
                  <c:v>71.92</c:v>
                </c:pt>
                <c:pt idx="12737">
                  <c:v>71.92</c:v>
                </c:pt>
                <c:pt idx="12738">
                  <c:v>71.92</c:v>
                </c:pt>
                <c:pt idx="12739">
                  <c:v>71.92</c:v>
                </c:pt>
                <c:pt idx="12740">
                  <c:v>71.92</c:v>
                </c:pt>
                <c:pt idx="12741">
                  <c:v>71.92</c:v>
                </c:pt>
                <c:pt idx="12742">
                  <c:v>71.92</c:v>
                </c:pt>
                <c:pt idx="12743">
                  <c:v>71.92</c:v>
                </c:pt>
                <c:pt idx="12744">
                  <c:v>71.92</c:v>
                </c:pt>
                <c:pt idx="12745">
                  <c:v>71.92</c:v>
                </c:pt>
                <c:pt idx="12746">
                  <c:v>71.92</c:v>
                </c:pt>
                <c:pt idx="12747">
                  <c:v>71.92</c:v>
                </c:pt>
                <c:pt idx="12748">
                  <c:v>71.92</c:v>
                </c:pt>
                <c:pt idx="12749">
                  <c:v>71.92</c:v>
                </c:pt>
                <c:pt idx="12750">
                  <c:v>71.964000000000027</c:v>
                </c:pt>
                <c:pt idx="12751">
                  <c:v>71.964000000000027</c:v>
                </c:pt>
                <c:pt idx="12752">
                  <c:v>71.964000000000027</c:v>
                </c:pt>
                <c:pt idx="12753">
                  <c:v>71.92</c:v>
                </c:pt>
                <c:pt idx="12754">
                  <c:v>71.92</c:v>
                </c:pt>
                <c:pt idx="12755">
                  <c:v>71.92</c:v>
                </c:pt>
                <c:pt idx="12756">
                  <c:v>71.964000000000027</c:v>
                </c:pt>
                <c:pt idx="12757">
                  <c:v>71.964000000000027</c:v>
                </c:pt>
                <c:pt idx="12758">
                  <c:v>71.964000000000027</c:v>
                </c:pt>
                <c:pt idx="12759">
                  <c:v>72.007000000000005</c:v>
                </c:pt>
                <c:pt idx="12760">
                  <c:v>72.007000000000005</c:v>
                </c:pt>
                <c:pt idx="12761">
                  <c:v>72.007000000000005</c:v>
                </c:pt>
                <c:pt idx="12762">
                  <c:v>72.007000000000005</c:v>
                </c:pt>
                <c:pt idx="12763">
                  <c:v>72.007000000000005</c:v>
                </c:pt>
                <c:pt idx="12764">
                  <c:v>72.007000000000005</c:v>
                </c:pt>
                <c:pt idx="12765">
                  <c:v>72.007000000000005</c:v>
                </c:pt>
                <c:pt idx="12766">
                  <c:v>72.007000000000005</c:v>
                </c:pt>
                <c:pt idx="12767">
                  <c:v>72.05</c:v>
                </c:pt>
                <c:pt idx="12768">
                  <c:v>72.05</c:v>
                </c:pt>
                <c:pt idx="12769">
                  <c:v>72.05</c:v>
                </c:pt>
                <c:pt idx="12770">
                  <c:v>72.093000000000004</c:v>
                </c:pt>
                <c:pt idx="12771">
                  <c:v>72.093000000000004</c:v>
                </c:pt>
                <c:pt idx="12772">
                  <c:v>72.093000000000004</c:v>
                </c:pt>
                <c:pt idx="12773">
                  <c:v>72.093000000000004</c:v>
                </c:pt>
                <c:pt idx="12774">
                  <c:v>72.093000000000004</c:v>
                </c:pt>
                <c:pt idx="12775">
                  <c:v>72.093000000000004</c:v>
                </c:pt>
                <c:pt idx="12776">
                  <c:v>72.093000000000004</c:v>
                </c:pt>
                <c:pt idx="12777">
                  <c:v>72.093000000000004</c:v>
                </c:pt>
                <c:pt idx="12778">
                  <c:v>72.093000000000004</c:v>
                </c:pt>
                <c:pt idx="12779">
                  <c:v>72.093000000000004</c:v>
                </c:pt>
                <c:pt idx="12780">
                  <c:v>72.093000000000004</c:v>
                </c:pt>
                <c:pt idx="12781">
                  <c:v>72.05</c:v>
                </c:pt>
                <c:pt idx="12782">
                  <c:v>72.05</c:v>
                </c:pt>
                <c:pt idx="12783">
                  <c:v>72.007000000000005</c:v>
                </c:pt>
                <c:pt idx="12784">
                  <c:v>72.007000000000005</c:v>
                </c:pt>
                <c:pt idx="12785">
                  <c:v>72.007000000000005</c:v>
                </c:pt>
                <c:pt idx="12786">
                  <c:v>72.007000000000005</c:v>
                </c:pt>
                <c:pt idx="12787">
                  <c:v>72.007000000000005</c:v>
                </c:pt>
                <c:pt idx="12788">
                  <c:v>72.007000000000005</c:v>
                </c:pt>
                <c:pt idx="12789">
                  <c:v>72.007000000000005</c:v>
                </c:pt>
                <c:pt idx="12790">
                  <c:v>72.007000000000005</c:v>
                </c:pt>
                <c:pt idx="12791">
                  <c:v>72.007000000000005</c:v>
                </c:pt>
                <c:pt idx="12792">
                  <c:v>72.007000000000005</c:v>
                </c:pt>
                <c:pt idx="12793">
                  <c:v>71.964000000000027</c:v>
                </c:pt>
                <c:pt idx="12794">
                  <c:v>71.92</c:v>
                </c:pt>
                <c:pt idx="12795">
                  <c:v>71.92</c:v>
                </c:pt>
                <c:pt idx="12796">
                  <c:v>71.92</c:v>
                </c:pt>
                <c:pt idx="12797">
                  <c:v>71.964000000000027</c:v>
                </c:pt>
                <c:pt idx="12798">
                  <c:v>71.964000000000027</c:v>
                </c:pt>
                <c:pt idx="12799">
                  <c:v>72.007000000000005</c:v>
                </c:pt>
                <c:pt idx="12800">
                  <c:v>72.007000000000005</c:v>
                </c:pt>
                <c:pt idx="12801">
                  <c:v>72.007000000000005</c:v>
                </c:pt>
                <c:pt idx="12802">
                  <c:v>72.007000000000005</c:v>
                </c:pt>
                <c:pt idx="12803">
                  <c:v>71.964000000000027</c:v>
                </c:pt>
                <c:pt idx="12804">
                  <c:v>71.964000000000027</c:v>
                </c:pt>
                <c:pt idx="12805">
                  <c:v>71.964000000000027</c:v>
                </c:pt>
                <c:pt idx="12806">
                  <c:v>71.964000000000027</c:v>
                </c:pt>
                <c:pt idx="12807">
                  <c:v>71.964000000000027</c:v>
                </c:pt>
                <c:pt idx="12808">
                  <c:v>71.964000000000027</c:v>
                </c:pt>
                <c:pt idx="12809">
                  <c:v>71.964000000000027</c:v>
                </c:pt>
                <c:pt idx="12810">
                  <c:v>71.964000000000027</c:v>
                </c:pt>
                <c:pt idx="12811">
                  <c:v>71.92</c:v>
                </c:pt>
                <c:pt idx="12812">
                  <c:v>71.92</c:v>
                </c:pt>
                <c:pt idx="12813">
                  <c:v>71.92</c:v>
                </c:pt>
                <c:pt idx="12814">
                  <c:v>71.876999999999981</c:v>
                </c:pt>
                <c:pt idx="12815">
                  <c:v>71.834000000000003</c:v>
                </c:pt>
                <c:pt idx="12816">
                  <c:v>71.790999999999997</c:v>
                </c:pt>
                <c:pt idx="12817">
                  <c:v>71.748000000000005</c:v>
                </c:pt>
                <c:pt idx="12818">
                  <c:v>71.748000000000005</c:v>
                </c:pt>
                <c:pt idx="12819">
                  <c:v>71.748000000000005</c:v>
                </c:pt>
                <c:pt idx="12820">
                  <c:v>71.748000000000005</c:v>
                </c:pt>
                <c:pt idx="12821">
                  <c:v>71.703999999999994</c:v>
                </c:pt>
                <c:pt idx="12822">
                  <c:v>71.703999999999994</c:v>
                </c:pt>
                <c:pt idx="12823">
                  <c:v>71.703999999999994</c:v>
                </c:pt>
                <c:pt idx="12824">
                  <c:v>71.703999999999994</c:v>
                </c:pt>
                <c:pt idx="12825">
                  <c:v>71.748000000000005</c:v>
                </c:pt>
                <c:pt idx="12826">
                  <c:v>71.748000000000005</c:v>
                </c:pt>
                <c:pt idx="12827">
                  <c:v>71.748000000000005</c:v>
                </c:pt>
                <c:pt idx="12828">
                  <c:v>71.790999999999997</c:v>
                </c:pt>
                <c:pt idx="12829">
                  <c:v>71.790999999999997</c:v>
                </c:pt>
                <c:pt idx="12830">
                  <c:v>71.790999999999997</c:v>
                </c:pt>
                <c:pt idx="12831">
                  <c:v>71.834000000000003</c:v>
                </c:pt>
                <c:pt idx="12832">
                  <c:v>71.834000000000003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71.876999999999981</c:v>
                </c:pt>
                <c:pt idx="12839">
                  <c:v>71.876999999999981</c:v>
                </c:pt>
                <c:pt idx="12840">
                  <c:v>71.876999999999981</c:v>
                </c:pt>
                <c:pt idx="12841">
                  <c:v>71.92</c:v>
                </c:pt>
                <c:pt idx="12842">
                  <c:v>71.92</c:v>
                </c:pt>
                <c:pt idx="12843">
                  <c:v>71.92</c:v>
                </c:pt>
                <c:pt idx="12844">
                  <c:v>71.92</c:v>
                </c:pt>
                <c:pt idx="12845">
                  <c:v>71.964000000000027</c:v>
                </c:pt>
                <c:pt idx="12846">
                  <c:v>71.964000000000027</c:v>
                </c:pt>
                <c:pt idx="12847">
                  <c:v>72.007000000000005</c:v>
                </c:pt>
                <c:pt idx="12848">
                  <c:v>72.007000000000005</c:v>
                </c:pt>
                <c:pt idx="12849">
                  <c:v>72.05</c:v>
                </c:pt>
                <c:pt idx="12850">
                  <c:v>72.05</c:v>
                </c:pt>
                <c:pt idx="12851">
                  <c:v>72.05</c:v>
                </c:pt>
                <c:pt idx="12852">
                  <c:v>72.093000000000004</c:v>
                </c:pt>
                <c:pt idx="12853">
                  <c:v>72.093000000000004</c:v>
                </c:pt>
                <c:pt idx="12854">
                  <c:v>72.093000000000004</c:v>
                </c:pt>
                <c:pt idx="12855">
                  <c:v>72.135999999999981</c:v>
                </c:pt>
                <c:pt idx="12856">
                  <c:v>72.135999999999981</c:v>
                </c:pt>
                <c:pt idx="12857">
                  <c:v>72.135999999999981</c:v>
                </c:pt>
                <c:pt idx="12858">
                  <c:v>72.177999999999983</c:v>
                </c:pt>
                <c:pt idx="12859">
                  <c:v>72.135999999999981</c:v>
                </c:pt>
                <c:pt idx="12860">
                  <c:v>72.177999999999983</c:v>
                </c:pt>
                <c:pt idx="12861">
                  <c:v>72.177999999999983</c:v>
                </c:pt>
                <c:pt idx="12862">
                  <c:v>72.177999999999983</c:v>
                </c:pt>
                <c:pt idx="12863">
                  <c:v>72.177999999999983</c:v>
                </c:pt>
                <c:pt idx="12864">
                  <c:v>72.177999999999983</c:v>
                </c:pt>
                <c:pt idx="12865">
                  <c:v>72.177999999999983</c:v>
                </c:pt>
                <c:pt idx="12866">
                  <c:v>72.177999999999983</c:v>
                </c:pt>
                <c:pt idx="12867">
                  <c:v>72.177999999999983</c:v>
                </c:pt>
                <c:pt idx="12868">
                  <c:v>72.177999999999983</c:v>
                </c:pt>
                <c:pt idx="12869">
                  <c:v>72.177999999999983</c:v>
                </c:pt>
                <c:pt idx="12870">
                  <c:v>72.177999999999983</c:v>
                </c:pt>
                <c:pt idx="12871">
                  <c:v>72.177999999999983</c:v>
                </c:pt>
                <c:pt idx="12872">
                  <c:v>72.177999999999983</c:v>
                </c:pt>
                <c:pt idx="12873">
                  <c:v>72.177999999999983</c:v>
                </c:pt>
                <c:pt idx="12874">
                  <c:v>72.177999999999983</c:v>
                </c:pt>
                <c:pt idx="12875">
                  <c:v>72.177999999999983</c:v>
                </c:pt>
                <c:pt idx="12876">
                  <c:v>72.177999999999983</c:v>
                </c:pt>
                <c:pt idx="12877">
                  <c:v>72.177999999999983</c:v>
                </c:pt>
                <c:pt idx="12878">
                  <c:v>72.177999999999983</c:v>
                </c:pt>
                <c:pt idx="12879">
                  <c:v>72.177999999999983</c:v>
                </c:pt>
                <c:pt idx="12880">
                  <c:v>72.177999999999983</c:v>
                </c:pt>
                <c:pt idx="12881">
                  <c:v>72.135999999999981</c:v>
                </c:pt>
                <c:pt idx="12882">
                  <c:v>72.135999999999981</c:v>
                </c:pt>
                <c:pt idx="12883">
                  <c:v>72.093000000000004</c:v>
                </c:pt>
                <c:pt idx="12884">
                  <c:v>72.093000000000004</c:v>
                </c:pt>
                <c:pt idx="12885">
                  <c:v>72.093000000000004</c:v>
                </c:pt>
                <c:pt idx="12886">
                  <c:v>72.093000000000004</c:v>
                </c:pt>
                <c:pt idx="12887">
                  <c:v>72.093000000000004</c:v>
                </c:pt>
                <c:pt idx="12888">
                  <c:v>72.093000000000004</c:v>
                </c:pt>
                <c:pt idx="12889">
                  <c:v>72.093000000000004</c:v>
                </c:pt>
                <c:pt idx="12890">
                  <c:v>72.135999999999981</c:v>
                </c:pt>
                <c:pt idx="12891">
                  <c:v>72.135999999999981</c:v>
                </c:pt>
                <c:pt idx="12892">
                  <c:v>72.177999999999983</c:v>
                </c:pt>
                <c:pt idx="12893">
                  <c:v>72.177999999999983</c:v>
                </c:pt>
                <c:pt idx="12894">
                  <c:v>72.177999999999983</c:v>
                </c:pt>
                <c:pt idx="12895">
                  <c:v>72.177999999999983</c:v>
                </c:pt>
                <c:pt idx="12896">
                  <c:v>72.135999999999981</c:v>
                </c:pt>
                <c:pt idx="12897">
                  <c:v>72.093000000000004</c:v>
                </c:pt>
                <c:pt idx="12898">
                  <c:v>72.093000000000004</c:v>
                </c:pt>
                <c:pt idx="12899">
                  <c:v>72.05</c:v>
                </c:pt>
                <c:pt idx="12900">
                  <c:v>72.05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72.007000000000005</c:v>
                </c:pt>
                <c:pt idx="12905">
                  <c:v>72.007000000000005</c:v>
                </c:pt>
                <c:pt idx="12906">
                  <c:v>72.007000000000005</c:v>
                </c:pt>
                <c:pt idx="12907">
                  <c:v>71.964000000000027</c:v>
                </c:pt>
                <c:pt idx="12908">
                  <c:v>71.964000000000027</c:v>
                </c:pt>
                <c:pt idx="12909">
                  <c:v>71.964000000000027</c:v>
                </c:pt>
                <c:pt idx="12910">
                  <c:v>72.007000000000005</c:v>
                </c:pt>
                <c:pt idx="12911">
                  <c:v>71.964000000000027</c:v>
                </c:pt>
                <c:pt idx="12912">
                  <c:v>71.964000000000027</c:v>
                </c:pt>
                <c:pt idx="12913">
                  <c:v>71.964000000000027</c:v>
                </c:pt>
                <c:pt idx="12914">
                  <c:v>71.964000000000027</c:v>
                </c:pt>
                <c:pt idx="12915">
                  <c:v>71.964000000000027</c:v>
                </c:pt>
                <c:pt idx="12916">
                  <c:v>71.964000000000027</c:v>
                </c:pt>
                <c:pt idx="12917">
                  <c:v>71.92</c:v>
                </c:pt>
                <c:pt idx="12918">
                  <c:v>71.92</c:v>
                </c:pt>
                <c:pt idx="12919">
                  <c:v>71.92</c:v>
                </c:pt>
                <c:pt idx="12920">
                  <c:v>71.876999999999981</c:v>
                </c:pt>
                <c:pt idx="12921">
                  <c:v>71.876999999999981</c:v>
                </c:pt>
                <c:pt idx="12922">
                  <c:v>71.834000000000003</c:v>
                </c:pt>
                <c:pt idx="12923">
                  <c:v>71.834000000000003</c:v>
                </c:pt>
                <c:pt idx="12924">
                  <c:v>71.790999999999997</c:v>
                </c:pt>
                <c:pt idx="12925">
                  <c:v>71.748000000000005</c:v>
                </c:pt>
                <c:pt idx="12926">
                  <c:v>71.748000000000005</c:v>
                </c:pt>
                <c:pt idx="12927">
                  <c:v>71.703999999999994</c:v>
                </c:pt>
                <c:pt idx="12928">
                  <c:v>71.703999999999994</c:v>
                </c:pt>
                <c:pt idx="12929">
                  <c:v>71.661000000000001</c:v>
                </c:pt>
                <c:pt idx="12930">
                  <c:v>71.61999999999999</c:v>
                </c:pt>
                <c:pt idx="12931">
                  <c:v>71.576999999999998</c:v>
                </c:pt>
                <c:pt idx="12932">
                  <c:v>71.576999999999998</c:v>
                </c:pt>
                <c:pt idx="12933">
                  <c:v>71.533000000000001</c:v>
                </c:pt>
                <c:pt idx="12934">
                  <c:v>71.489999999999995</c:v>
                </c:pt>
                <c:pt idx="12935">
                  <c:v>71.489999999999995</c:v>
                </c:pt>
                <c:pt idx="12936">
                  <c:v>71.447000000000031</c:v>
                </c:pt>
                <c:pt idx="12937">
                  <c:v>71.447000000000031</c:v>
                </c:pt>
                <c:pt idx="12938">
                  <c:v>71.403999999999996</c:v>
                </c:pt>
                <c:pt idx="12939">
                  <c:v>71.403999999999996</c:v>
                </c:pt>
                <c:pt idx="12940">
                  <c:v>71.447000000000031</c:v>
                </c:pt>
                <c:pt idx="12941">
                  <c:v>71.403999999999996</c:v>
                </c:pt>
                <c:pt idx="12942">
                  <c:v>71.403999999999996</c:v>
                </c:pt>
                <c:pt idx="12943">
                  <c:v>71.403999999999996</c:v>
                </c:pt>
                <c:pt idx="12944">
                  <c:v>71.403999999999996</c:v>
                </c:pt>
                <c:pt idx="12945">
                  <c:v>71.403999999999996</c:v>
                </c:pt>
                <c:pt idx="12946">
                  <c:v>71.403999999999996</c:v>
                </c:pt>
                <c:pt idx="12947">
                  <c:v>71.403999999999996</c:v>
                </c:pt>
                <c:pt idx="12948">
                  <c:v>71.403999999999996</c:v>
                </c:pt>
                <c:pt idx="12949">
                  <c:v>71.403999999999996</c:v>
                </c:pt>
                <c:pt idx="12950">
                  <c:v>71.403999999999996</c:v>
                </c:pt>
                <c:pt idx="12951">
                  <c:v>71.403999999999996</c:v>
                </c:pt>
                <c:pt idx="12952">
                  <c:v>71.403999999999996</c:v>
                </c:pt>
                <c:pt idx="12953">
                  <c:v>71.403999999999996</c:v>
                </c:pt>
                <c:pt idx="12954">
                  <c:v>71.403999999999996</c:v>
                </c:pt>
                <c:pt idx="12955">
                  <c:v>71.361000000000004</c:v>
                </c:pt>
                <c:pt idx="12956">
                  <c:v>71.361000000000004</c:v>
                </c:pt>
                <c:pt idx="12957">
                  <c:v>71.361000000000004</c:v>
                </c:pt>
                <c:pt idx="12958">
                  <c:v>71.361000000000004</c:v>
                </c:pt>
                <c:pt idx="12959">
                  <c:v>71.361000000000004</c:v>
                </c:pt>
                <c:pt idx="12960">
                  <c:v>71.361000000000004</c:v>
                </c:pt>
                <c:pt idx="12961">
                  <c:v>71.361000000000004</c:v>
                </c:pt>
                <c:pt idx="12962">
                  <c:v>71.316999999999993</c:v>
                </c:pt>
                <c:pt idx="12963">
                  <c:v>71.316999999999993</c:v>
                </c:pt>
                <c:pt idx="12964">
                  <c:v>71.316999999999993</c:v>
                </c:pt>
                <c:pt idx="12965">
                  <c:v>71.274000000000001</c:v>
                </c:pt>
                <c:pt idx="12966">
                  <c:v>71.274000000000001</c:v>
                </c:pt>
                <c:pt idx="12967">
                  <c:v>71.230999999999995</c:v>
                </c:pt>
                <c:pt idx="12968">
                  <c:v>71.230999999999995</c:v>
                </c:pt>
                <c:pt idx="12969">
                  <c:v>71.230999999999995</c:v>
                </c:pt>
                <c:pt idx="12970">
                  <c:v>71.230999999999995</c:v>
                </c:pt>
                <c:pt idx="12971">
                  <c:v>71.230999999999995</c:v>
                </c:pt>
                <c:pt idx="12972">
                  <c:v>71.230999999999995</c:v>
                </c:pt>
                <c:pt idx="12973">
                  <c:v>71.230999999999995</c:v>
                </c:pt>
                <c:pt idx="12974">
                  <c:v>71.230999999999995</c:v>
                </c:pt>
                <c:pt idx="12975">
                  <c:v>71.274000000000001</c:v>
                </c:pt>
                <c:pt idx="12976">
                  <c:v>71.274000000000001</c:v>
                </c:pt>
                <c:pt idx="12977">
                  <c:v>71.316999999999993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71.274000000000001</c:v>
                </c:pt>
                <c:pt idx="12981">
                  <c:v>71.274000000000001</c:v>
                </c:pt>
                <c:pt idx="12982">
                  <c:v>71.230999999999995</c:v>
                </c:pt>
                <c:pt idx="12983">
                  <c:v>71.230999999999995</c:v>
                </c:pt>
                <c:pt idx="12984">
                  <c:v>71.230999999999995</c:v>
                </c:pt>
                <c:pt idx="12985">
                  <c:v>71.230999999999995</c:v>
                </c:pt>
                <c:pt idx="12986">
                  <c:v>71.230999999999995</c:v>
                </c:pt>
                <c:pt idx="12987">
                  <c:v>71.19</c:v>
                </c:pt>
                <c:pt idx="12988">
                  <c:v>71.19</c:v>
                </c:pt>
                <c:pt idx="12989">
                  <c:v>71.19</c:v>
                </c:pt>
                <c:pt idx="12990">
                  <c:v>71.19</c:v>
                </c:pt>
                <c:pt idx="12991">
                  <c:v>71.19</c:v>
                </c:pt>
                <c:pt idx="12992">
                  <c:v>71.19</c:v>
                </c:pt>
                <c:pt idx="12993">
                  <c:v>71.19</c:v>
                </c:pt>
                <c:pt idx="12994">
                  <c:v>71.19</c:v>
                </c:pt>
                <c:pt idx="12995">
                  <c:v>71.19</c:v>
                </c:pt>
                <c:pt idx="12996">
                  <c:v>71.146000000000001</c:v>
                </c:pt>
                <c:pt idx="12997">
                  <c:v>71.146000000000001</c:v>
                </c:pt>
                <c:pt idx="12998">
                  <c:v>71.146000000000001</c:v>
                </c:pt>
                <c:pt idx="12999">
                  <c:v>71.10299999999998</c:v>
                </c:pt>
                <c:pt idx="13000">
                  <c:v>71.06</c:v>
                </c:pt>
                <c:pt idx="13001">
                  <c:v>71.06</c:v>
                </c:pt>
                <c:pt idx="13002">
                  <c:v>71.06</c:v>
                </c:pt>
                <c:pt idx="13003">
                  <c:v>71.016999999999996</c:v>
                </c:pt>
                <c:pt idx="13004">
                  <c:v>71.016999999999996</c:v>
                </c:pt>
                <c:pt idx="13005">
                  <c:v>70.974000000000004</c:v>
                </c:pt>
                <c:pt idx="13006">
                  <c:v>70.974000000000004</c:v>
                </c:pt>
                <c:pt idx="13007">
                  <c:v>70.974000000000004</c:v>
                </c:pt>
                <c:pt idx="13008">
                  <c:v>70.930000000000007</c:v>
                </c:pt>
                <c:pt idx="13009">
                  <c:v>70.930000000000007</c:v>
                </c:pt>
                <c:pt idx="13010">
                  <c:v>70.887</c:v>
                </c:pt>
                <c:pt idx="13011">
                  <c:v>70.887</c:v>
                </c:pt>
                <c:pt idx="13012">
                  <c:v>70.887</c:v>
                </c:pt>
                <c:pt idx="13013">
                  <c:v>70.887</c:v>
                </c:pt>
                <c:pt idx="13014">
                  <c:v>70.887</c:v>
                </c:pt>
                <c:pt idx="13015">
                  <c:v>70.887</c:v>
                </c:pt>
                <c:pt idx="13016">
                  <c:v>70.887</c:v>
                </c:pt>
                <c:pt idx="13017">
                  <c:v>70.887</c:v>
                </c:pt>
                <c:pt idx="13018">
                  <c:v>70.887</c:v>
                </c:pt>
                <c:pt idx="13019">
                  <c:v>70.930000000000007</c:v>
                </c:pt>
                <c:pt idx="13020">
                  <c:v>70.930000000000007</c:v>
                </c:pt>
                <c:pt idx="13021">
                  <c:v>70.930000000000007</c:v>
                </c:pt>
                <c:pt idx="13022">
                  <c:v>70.887</c:v>
                </c:pt>
                <c:pt idx="13023">
                  <c:v>70.887</c:v>
                </c:pt>
                <c:pt idx="13024">
                  <c:v>70.887</c:v>
                </c:pt>
                <c:pt idx="13025">
                  <c:v>70.930000000000007</c:v>
                </c:pt>
                <c:pt idx="13026">
                  <c:v>70.930000000000007</c:v>
                </c:pt>
                <c:pt idx="13027">
                  <c:v>70.930000000000007</c:v>
                </c:pt>
                <c:pt idx="13028">
                  <c:v>70.930000000000007</c:v>
                </c:pt>
                <c:pt idx="13029">
                  <c:v>70.974000000000004</c:v>
                </c:pt>
                <c:pt idx="13030">
                  <c:v>70.974000000000004</c:v>
                </c:pt>
                <c:pt idx="13031">
                  <c:v>70.974000000000004</c:v>
                </c:pt>
                <c:pt idx="13032">
                  <c:v>70.974000000000004</c:v>
                </c:pt>
                <c:pt idx="13033">
                  <c:v>70.974000000000004</c:v>
                </c:pt>
                <c:pt idx="13034">
                  <c:v>70.930000000000007</c:v>
                </c:pt>
                <c:pt idx="13035">
                  <c:v>70.974000000000004</c:v>
                </c:pt>
                <c:pt idx="13036">
                  <c:v>70.974000000000004</c:v>
                </c:pt>
                <c:pt idx="13037">
                  <c:v>70.974000000000004</c:v>
                </c:pt>
                <c:pt idx="13038">
                  <c:v>70.974000000000004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70.974000000000004</c:v>
                </c:pt>
                <c:pt idx="13042">
                  <c:v>70.974000000000004</c:v>
                </c:pt>
                <c:pt idx="13043">
                  <c:v>70.974000000000004</c:v>
                </c:pt>
                <c:pt idx="13044">
                  <c:v>70.974000000000004</c:v>
                </c:pt>
                <c:pt idx="13045">
                  <c:v>70.930000000000007</c:v>
                </c:pt>
                <c:pt idx="13046">
                  <c:v>70.930000000000007</c:v>
                </c:pt>
                <c:pt idx="13047">
                  <c:v>70.887</c:v>
                </c:pt>
                <c:pt idx="13048">
                  <c:v>70.887</c:v>
                </c:pt>
                <c:pt idx="13049">
                  <c:v>70.887</c:v>
                </c:pt>
                <c:pt idx="13050">
                  <c:v>70.887</c:v>
                </c:pt>
                <c:pt idx="13051">
                  <c:v>70.887</c:v>
                </c:pt>
                <c:pt idx="13052">
                  <c:v>70.930000000000007</c:v>
                </c:pt>
                <c:pt idx="13053">
                  <c:v>70.930000000000007</c:v>
                </c:pt>
                <c:pt idx="13054">
                  <c:v>70.930000000000007</c:v>
                </c:pt>
                <c:pt idx="13055">
                  <c:v>70.930000000000007</c:v>
                </c:pt>
                <c:pt idx="13056">
                  <c:v>70.974000000000004</c:v>
                </c:pt>
                <c:pt idx="13057">
                  <c:v>70.974000000000004</c:v>
                </c:pt>
                <c:pt idx="13058">
                  <c:v>70.974000000000004</c:v>
                </c:pt>
                <c:pt idx="13059">
                  <c:v>70.974000000000004</c:v>
                </c:pt>
                <c:pt idx="13060">
                  <c:v>70.974000000000004</c:v>
                </c:pt>
                <c:pt idx="13061">
                  <c:v>70.974000000000004</c:v>
                </c:pt>
                <c:pt idx="13062">
                  <c:v>70.974000000000004</c:v>
                </c:pt>
                <c:pt idx="13063">
                  <c:v>70.974000000000004</c:v>
                </c:pt>
                <c:pt idx="13064">
                  <c:v>70.974000000000004</c:v>
                </c:pt>
                <c:pt idx="13065">
                  <c:v>70.974000000000004</c:v>
                </c:pt>
                <c:pt idx="13066">
                  <c:v>70.974000000000004</c:v>
                </c:pt>
                <c:pt idx="13067">
                  <c:v>70.974000000000004</c:v>
                </c:pt>
                <c:pt idx="13068">
                  <c:v>70.974000000000004</c:v>
                </c:pt>
                <c:pt idx="13069">
                  <c:v>71.016999999999996</c:v>
                </c:pt>
                <c:pt idx="13070">
                  <c:v>71.016999999999996</c:v>
                </c:pt>
                <c:pt idx="13071">
                  <c:v>71.016999999999996</c:v>
                </c:pt>
                <c:pt idx="13072">
                  <c:v>71.016999999999996</c:v>
                </c:pt>
                <c:pt idx="13073">
                  <c:v>71.016999999999996</c:v>
                </c:pt>
                <c:pt idx="13074">
                  <c:v>71.016999999999996</c:v>
                </c:pt>
                <c:pt idx="13075">
                  <c:v>71.016999999999996</c:v>
                </c:pt>
                <c:pt idx="13076">
                  <c:v>71.016999999999996</c:v>
                </c:pt>
                <c:pt idx="13077">
                  <c:v>71.016999999999996</c:v>
                </c:pt>
                <c:pt idx="13078">
                  <c:v>71.016999999999996</c:v>
                </c:pt>
                <c:pt idx="13079">
                  <c:v>71.016999999999996</c:v>
                </c:pt>
                <c:pt idx="13080">
                  <c:v>71.016999999999996</c:v>
                </c:pt>
                <c:pt idx="13081">
                  <c:v>71.016999999999996</c:v>
                </c:pt>
                <c:pt idx="13082">
                  <c:v>71.016999999999996</c:v>
                </c:pt>
                <c:pt idx="13083">
                  <c:v>70.974000000000004</c:v>
                </c:pt>
                <c:pt idx="13084">
                  <c:v>70.974000000000004</c:v>
                </c:pt>
                <c:pt idx="13085">
                  <c:v>70.930000000000007</c:v>
                </c:pt>
                <c:pt idx="13086">
                  <c:v>70.930000000000007</c:v>
                </c:pt>
                <c:pt idx="13087">
                  <c:v>70.887</c:v>
                </c:pt>
                <c:pt idx="13088">
                  <c:v>70.887</c:v>
                </c:pt>
                <c:pt idx="13089">
                  <c:v>70.887</c:v>
                </c:pt>
                <c:pt idx="13090">
                  <c:v>70.887</c:v>
                </c:pt>
                <c:pt idx="13091">
                  <c:v>70.846000000000004</c:v>
                </c:pt>
                <c:pt idx="13092">
                  <c:v>70.846000000000004</c:v>
                </c:pt>
                <c:pt idx="13093">
                  <c:v>70.802999999999983</c:v>
                </c:pt>
                <c:pt idx="13094">
                  <c:v>70.759</c:v>
                </c:pt>
                <c:pt idx="13095">
                  <c:v>70.715999999999994</c:v>
                </c:pt>
                <c:pt idx="13096">
                  <c:v>70.715999999999994</c:v>
                </c:pt>
                <c:pt idx="13097">
                  <c:v>70.672999999999988</c:v>
                </c:pt>
                <c:pt idx="13098">
                  <c:v>70.672999999999988</c:v>
                </c:pt>
                <c:pt idx="13099">
                  <c:v>70.63</c:v>
                </c:pt>
                <c:pt idx="13100">
                  <c:v>70.63</c:v>
                </c:pt>
                <c:pt idx="13101">
                  <c:v>70.63</c:v>
                </c:pt>
                <c:pt idx="13102">
                  <c:v>70.63</c:v>
                </c:pt>
                <c:pt idx="13103">
                  <c:v>70.587000000000003</c:v>
                </c:pt>
                <c:pt idx="13104">
                  <c:v>70.587000000000003</c:v>
                </c:pt>
                <c:pt idx="13105">
                  <c:v>70.587000000000003</c:v>
                </c:pt>
                <c:pt idx="13106">
                  <c:v>70.543000000000006</c:v>
                </c:pt>
                <c:pt idx="13107">
                  <c:v>70.543000000000006</c:v>
                </c:pt>
                <c:pt idx="13108">
                  <c:v>70.543000000000006</c:v>
                </c:pt>
                <c:pt idx="13109">
                  <c:v>70.501999999999995</c:v>
                </c:pt>
                <c:pt idx="13110">
                  <c:v>70.501999999999995</c:v>
                </c:pt>
                <c:pt idx="13111">
                  <c:v>70.501999999999995</c:v>
                </c:pt>
                <c:pt idx="13112">
                  <c:v>70.501999999999995</c:v>
                </c:pt>
                <c:pt idx="13113">
                  <c:v>70.501999999999995</c:v>
                </c:pt>
                <c:pt idx="13114">
                  <c:v>70.501999999999995</c:v>
                </c:pt>
                <c:pt idx="13115">
                  <c:v>70.501999999999995</c:v>
                </c:pt>
                <c:pt idx="13116">
                  <c:v>70.501999999999995</c:v>
                </c:pt>
                <c:pt idx="13117">
                  <c:v>70.543000000000006</c:v>
                </c:pt>
                <c:pt idx="13118">
                  <c:v>70.543000000000006</c:v>
                </c:pt>
                <c:pt idx="13119">
                  <c:v>70.543000000000006</c:v>
                </c:pt>
                <c:pt idx="13120">
                  <c:v>70.543000000000006</c:v>
                </c:pt>
                <c:pt idx="13121">
                  <c:v>70.543000000000006</c:v>
                </c:pt>
                <c:pt idx="13122">
                  <c:v>70.543000000000006</c:v>
                </c:pt>
                <c:pt idx="13123">
                  <c:v>70.543000000000006</c:v>
                </c:pt>
                <c:pt idx="13124">
                  <c:v>70.543000000000006</c:v>
                </c:pt>
                <c:pt idx="13125">
                  <c:v>70.543000000000006</c:v>
                </c:pt>
                <c:pt idx="13126">
                  <c:v>70.543000000000006</c:v>
                </c:pt>
                <c:pt idx="13127">
                  <c:v>70.543000000000006</c:v>
                </c:pt>
                <c:pt idx="13128">
                  <c:v>70.543000000000006</c:v>
                </c:pt>
                <c:pt idx="13129">
                  <c:v>70.543000000000006</c:v>
                </c:pt>
                <c:pt idx="13130">
                  <c:v>70.543000000000006</c:v>
                </c:pt>
                <c:pt idx="13131">
                  <c:v>70.501999999999995</c:v>
                </c:pt>
                <c:pt idx="13132">
                  <c:v>70.501999999999995</c:v>
                </c:pt>
                <c:pt idx="13133">
                  <c:v>70.501999999999995</c:v>
                </c:pt>
                <c:pt idx="13134">
                  <c:v>70.501999999999995</c:v>
                </c:pt>
                <c:pt idx="13135">
                  <c:v>70.501999999999995</c:v>
                </c:pt>
                <c:pt idx="13136">
                  <c:v>70.501999999999995</c:v>
                </c:pt>
                <c:pt idx="13137">
                  <c:v>70.501999999999995</c:v>
                </c:pt>
                <c:pt idx="13138">
                  <c:v>70.501999999999995</c:v>
                </c:pt>
                <c:pt idx="13139">
                  <c:v>70.501999999999995</c:v>
                </c:pt>
                <c:pt idx="13140">
                  <c:v>70.543000000000006</c:v>
                </c:pt>
                <c:pt idx="13141">
                  <c:v>70.543000000000006</c:v>
                </c:pt>
                <c:pt idx="13142">
                  <c:v>70.543000000000006</c:v>
                </c:pt>
                <c:pt idx="13143">
                  <c:v>70.543000000000006</c:v>
                </c:pt>
                <c:pt idx="13144">
                  <c:v>70.543000000000006</c:v>
                </c:pt>
                <c:pt idx="13145">
                  <c:v>70.501999999999995</c:v>
                </c:pt>
                <c:pt idx="13146">
                  <c:v>70.459000000000003</c:v>
                </c:pt>
                <c:pt idx="13147">
                  <c:v>70.459000000000003</c:v>
                </c:pt>
                <c:pt idx="13148">
                  <c:v>70.459000000000003</c:v>
                </c:pt>
                <c:pt idx="13149">
                  <c:v>70.415999999999997</c:v>
                </c:pt>
                <c:pt idx="13150">
                  <c:v>70.415999999999997</c:v>
                </c:pt>
                <c:pt idx="13151">
                  <c:v>70.459000000000003</c:v>
                </c:pt>
                <c:pt idx="13152">
                  <c:v>70.459000000000003</c:v>
                </c:pt>
                <c:pt idx="13153">
                  <c:v>70.459000000000003</c:v>
                </c:pt>
                <c:pt idx="13154">
                  <c:v>70.501999999999995</c:v>
                </c:pt>
                <c:pt idx="13155">
                  <c:v>70.543000000000006</c:v>
                </c:pt>
                <c:pt idx="13156">
                  <c:v>70.543000000000006</c:v>
                </c:pt>
                <c:pt idx="13157">
                  <c:v>70.587000000000003</c:v>
                </c:pt>
                <c:pt idx="13158">
                  <c:v>70.587000000000003</c:v>
                </c:pt>
                <c:pt idx="13159">
                  <c:v>70.63</c:v>
                </c:pt>
                <c:pt idx="13160">
                  <c:v>70.63</c:v>
                </c:pt>
                <c:pt idx="13161">
                  <c:v>70.63</c:v>
                </c:pt>
                <c:pt idx="13162">
                  <c:v>70.63</c:v>
                </c:pt>
                <c:pt idx="13163">
                  <c:v>70.63</c:v>
                </c:pt>
                <c:pt idx="13164">
                  <c:v>70.63</c:v>
                </c:pt>
                <c:pt idx="13165">
                  <c:v>70.63</c:v>
                </c:pt>
                <c:pt idx="13166">
                  <c:v>70.63</c:v>
                </c:pt>
                <c:pt idx="13167">
                  <c:v>70.63</c:v>
                </c:pt>
                <c:pt idx="13168">
                  <c:v>70.63</c:v>
                </c:pt>
                <c:pt idx="13169">
                  <c:v>70.63</c:v>
                </c:pt>
                <c:pt idx="13170">
                  <c:v>70.672999999999988</c:v>
                </c:pt>
                <c:pt idx="13171">
                  <c:v>70.672999999999988</c:v>
                </c:pt>
                <c:pt idx="13172">
                  <c:v>70.715999999999994</c:v>
                </c:pt>
                <c:pt idx="13173">
                  <c:v>70.715999999999994</c:v>
                </c:pt>
                <c:pt idx="13174">
                  <c:v>70.672999999999988</c:v>
                </c:pt>
                <c:pt idx="13175">
                  <c:v>70.672999999999988</c:v>
                </c:pt>
                <c:pt idx="13176">
                  <c:v>70.715999999999994</c:v>
                </c:pt>
                <c:pt idx="13177">
                  <c:v>70.715999999999994</c:v>
                </c:pt>
                <c:pt idx="13178">
                  <c:v>70.715999999999994</c:v>
                </c:pt>
                <c:pt idx="13179">
                  <c:v>70.715999999999994</c:v>
                </c:pt>
                <c:pt idx="13180">
                  <c:v>70.759</c:v>
                </c:pt>
                <c:pt idx="13181">
                  <c:v>70.802999999999983</c:v>
                </c:pt>
                <c:pt idx="13182">
                  <c:v>70.802999999999983</c:v>
                </c:pt>
                <c:pt idx="13183">
                  <c:v>70.802999999999983</c:v>
                </c:pt>
                <c:pt idx="13184">
                  <c:v>70.802999999999983</c:v>
                </c:pt>
                <c:pt idx="13185">
                  <c:v>70.802999999999983</c:v>
                </c:pt>
                <c:pt idx="13186">
                  <c:v>70.802999999999983</c:v>
                </c:pt>
                <c:pt idx="13187">
                  <c:v>70.802999999999983</c:v>
                </c:pt>
                <c:pt idx="13188">
                  <c:v>70.802999999999983</c:v>
                </c:pt>
                <c:pt idx="13189">
                  <c:v>70.802999999999983</c:v>
                </c:pt>
                <c:pt idx="13190">
                  <c:v>70.759</c:v>
                </c:pt>
                <c:pt idx="13191">
                  <c:v>70.759</c:v>
                </c:pt>
                <c:pt idx="13192">
                  <c:v>70.759</c:v>
                </c:pt>
                <c:pt idx="13193">
                  <c:v>70.759</c:v>
                </c:pt>
                <c:pt idx="13194">
                  <c:v>70.802999999999983</c:v>
                </c:pt>
                <c:pt idx="13195">
                  <c:v>70.802999999999983</c:v>
                </c:pt>
                <c:pt idx="13196">
                  <c:v>70.846000000000004</c:v>
                </c:pt>
                <c:pt idx="13197">
                  <c:v>70.846000000000004</c:v>
                </c:pt>
                <c:pt idx="13198">
                  <c:v>70.802999999999983</c:v>
                </c:pt>
                <c:pt idx="13199">
                  <c:v>70.802999999999983</c:v>
                </c:pt>
                <c:pt idx="13200">
                  <c:v>70.802999999999983</c:v>
                </c:pt>
                <c:pt idx="13201">
                  <c:v>70.802999999999983</c:v>
                </c:pt>
                <c:pt idx="13202">
                  <c:v>70.802999999999983</c:v>
                </c:pt>
                <c:pt idx="13203">
                  <c:v>70.802999999999983</c:v>
                </c:pt>
                <c:pt idx="13204">
                  <c:v>70.759</c:v>
                </c:pt>
                <c:pt idx="13205">
                  <c:v>70.759</c:v>
                </c:pt>
                <c:pt idx="13206">
                  <c:v>70.759</c:v>
                </c:pt>
                <c:pt idx="13207">
                  <c:v>70.759</c:v>
                </c:pt>
                <c:pt idx="13208">
                  <c:v>70.759</c:v>
                </c:pt>
                <c:pt idx="13209">
                  <c:v>70.715999999999994</c:v>
                </c:pt>
                <c:pt idx="13210">
                  <c:v>70.715999999999994</c:v>
                </c:pt>
                <c:pt idx="13211">
                  <c:v>70.715999999999994</c:v>
                </c:pt>
                <c:pt idx="13212">
                  <c:v>70.715999999999994</c:v>
                </c:pt>
                <c:pt idx="13213">
                  <c:v>70.715999999999994</c:v>
                </c:pt>
                <c:pt idx="13214">
                  <c:v>70.715999999999994</c:v>
                </c:pt>
                <c:pt idx="13215">
                  <c:v>70.715999999999994</c:v>
                </c:pt>
                <c:pt idx="13216">
                  <c:v>70.715999999999994</c:v>
                </c:pt>
                <c:pt idx="13217">
                  <c:v>70.715999999999994</c:v>
                </c:pt>
                <c:pt idx="13218">
                  <c:v>70.672999999999988</c:v>
                </c:pt>
                <c:pt idx="13219">
                  <c:v>70.672999999999988</c:v>
                </c:pt>
                <c:pt idx="13220">
                  <c:v>70.672999999999988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70.587000000000003</c:v>
                </c:pt>
                <c:pt idx="13225">
                  <c:v>70.587000000000003</c:v>
                </c:pt>
                <c:pt idx="13226">
                  <c:v>70.587000000000003</c:v>
                </c:pt>
                <c:pt idx="13227">
                  <c:v>70.543000000000006</c:v>
                </c:pt>
                <c:pt idx="13228">
                  <c:v>70.543000000000006</c:v>
                </c:pt>
                <c:pt idx="13229">
                  <c:v>70.543000000000006</c:v>
                </c:pt>
                <c:pt idx="13230">
                  <c:v>70.501999999999995</c:v>
                </c:pt>
                <c:pt idx="13231">
                  <c:v>70.459000000000003</c:v>
                </c:pt>
                <c:pt idx="13232">
                  <c:v>70.459000000000003</c:v>
                </c:pt>
                <c:pt idx="13233">
                  <c:v>70.459000000000003</c:v>
                </c:pt>
                <c:pt idx="13234">
                  <c:v>70.415999999999997</c:v>
                </c:pt>
                <c:pt idx="13235">
                  <c:v>70.415999999999997</c:v>
                </c:pt>
                <c:pt idx="13236">
                  <c:v>70.415999999999997</c:v>
                </c:pt>
                <c:pt idx="13237">
                  <c:v>70.415999999999997</c:v>
                </c:pt>
                <c:pt idx="13238">
                  <c:v>70.371999999999986</c:v>
                </c:pt>
                <c:pt idx="13239">
                  <c:v>70.371999999999986</c:v>
                </c:pt>
                <c:pt idx="13240">
                  <c:v>70.371999999999986</c:v>
                </c:pt>
                <c:pt idx="13241">
                  <c:v>70.371999999999986</c:v>
                </c:pt>
                <c:pt idx="13242">
                  <c:v>70.371999999999986</c:v>
                </c:pt>
                <c:pt idx="13243">
                  <c:v>70.371999999999986</c:v>
                </c:pt>
                <c:pt idx="13244">
                  <c:v>70.371999999999986</c:v>
                </c:pt>
                <c:pt idx="13245">
                  <c:v>70.328999999999979</c:v>
                </c:pt>
                <c:pt idx="13246">
                  <c:v>70.328999999999979</c:v>
                </c:pt>
                <c:pt idx="13247">
                  <c:v>70.328999999999979</c:v>
                </c:pt>
                <c:pt idx="13248">
                  <c:v>70.328999999999979</c:v>
                </c:pt>
                <c:pt idx="13249">
                  <c:v>70.328999999999979</c:v>
                </c:pt>
                <c:pt idx="13250">
                  <c:v>70.286000000000001</c:v>
                </c:pt>
                <c:pt idx="13251">
                  <c:v>70.286000000000001</c:v>
                </c:pt>
                <c:pt idx="13252">
                  <c:v>70.286000000000001</c:v>
                </c:pt>
                <c:pt idx="13253">
                  <c:v>70.286000000000001</c:v>
                </c:pt>
                <c:pt idx="13254">
                  <c:v>70.286000000000001</c:v>
                </c:pt>
                <c:pt idx="13255">
                  <c:v>70.286000000000001</c:v>
                </c:pt>
                <c:pt idx="13256">
                  <c:v>70.286000000000001</c:v>
                </c:pt>
                <c:pt idx="13257">
                  <c:v>70.286000000000001</c:v>
                </c:pt>
                <c:pt idx="13258">
                  <c:v>70.286000000000001</c:v>
                </c:pt>
                <c:pt idx="13259">
                  <c:v>70.286000000000001</c:v>
                </c:pt>
                <c:pt idx="13260">
                  <c:v>70.328999999999979</c:v>
                </c:pt>
                <c:pt idx="13261">
                  <c:v>70.328999999999979</c:v>
                </c:pt>
                <c:pt idx="13262">
                  <c:v>70.328999999999979</c:v>
                </c:pt>
                <c:pt idx="13263">
                  <c:v>70.328999999999979</c:v>
                </c:pt>
                <c:pt idx="13264">
                  <c:v>70.328999999999979</c:v>
                </c:pt>
                <c:pt idx="13265">
                  <c:v>70.328999999999979</c:v>
                </c:pt>
                <c:pt idx="13266">
                  <c:v>70.328999999999979</c:v>
                </c:pt>
                <c:pt idx="13267">
                  <c:v>70.328999999999979</c:v>
                </c:pt>
                <c:pt idx="13268">
                  <c:v>70.371999999999986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70.371999999999986</c:v>
                </c:pt>
                <c:pt idx="13272">
                  <c:v>70.371999999999986</c:v>
                </c:pt>
                <c:pt idx="13273">
                  <c:v>70.371999999999986</c:v>
                </c:pt>
                <c:pt idx="13274">
                  <c:v>70.371999999999986</c:v>
                </c:pt>
                <c:pt idx="13275">
                  <c:v>70.371999999999986</c:v>
                </c:pt>
                <c:pt idx="13276">
                  <c:v>70.371999999999986</c:v>
                </c:pt>
                <c:pt idx="13277">
                  <c:v>70.415999999999997</c:v>
                </c:pt>
                <c:pt idx="13278">
                  <c:v>70.415999999999997</c:v>
                </c:pt>
                <c:pt idx="13279">
                  <c:v>70.415999999999997</c:v>
                </c:pt>
                <c:pt idx="13280">
                  <c:v>70.415999999999997</c:v>
                </c:pt>
                <c:pt idx="13281">
                  <c:v>70.415999999999997</c:v>
                </c:pt>
                <c:pt idx="13282">
                  <c:v>70.415999999999997</c:v>
                </c:pt>
                <c:pt idx="13283">
                  <c:v>70.415999999999997</c:v>
                </c:pt>
                <c:pt idx="13284">
                  <c:v>70.415999999999997</c:v>
                </c:pt>
                <c:pt idx="13285">
                  <c:v>70.415999999999997</c:v>
                </c:pt>
                <c:pt idx="13286">
                  <c:v>70.415999999999997</c:v>
                </c:pt>
                <c:pt idx="13287">
                  <c:v>70.415999999999997</c:v>
                </c:pt>
                <c:pt idx="13288">
                  <c:v>70.415999999999997</c:v>
                </c:pt>
                <c:pt idx="13289">
                  <c:v>70.415999999999997</c:v>
                </c:pt>
                <c:pt idx="13290">
                  <c:v>70.415999999999997</c:v>
                </c:pt>
                <c:pt idx="13291">
                  <c:v>70.371999999999986</c:v>
                </c:pt>
                <c:pt idx="13292">
                  <c:v>70.371999999999986</c:v>
                </c:pt>
                <c:pt idx="13293">
                  <c:v>70.371999999999986</c:v>
                </c:pt>
                <c:pt idx="13294">
                  <c:v>70.371999999999986</c:v>
                </c:pt>
                <c:pt idx="13295">
                  <c:v>70.328999999999979</c:v>
                </c:pt>
                <c:pt idx="13296">
                  <c:v>70.328999999999979</c:v>
                </c:pt>
                <c:pt idx="13297">
                  <c:v>70.286000000000001</c:v>
                </c:pt>
                <c:pt idx="13298">
                  <c:v>70.286000000000001</c:v>
                </c:pt>
                <c:pt idx="13299">
                  <c:v>70.286000000000001</c:v>
                </c:pt>
                <c:pt idx="13300">
                  <c:v>70.242999999999995</c:v>
                </c:pt>
                <c:pt idx="13301">
                  <c:v>70.200999999999993</c:v>
                </c:pt>
                <c:pt idx="13302">
                  <c:v>70.200999999999993</c:v>
                </c:pt>
                <c:pt idx="13303">
                  <c:v>70.200999999999993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70.286000000000001</c:v>
                </c:pt>
                <c:pt idx="13315">
                  <c:v>70.286000000000001</c:v>
                </c:pt>
                <c:pt idx="13316">
                  <c:v>70.286000000000001</c:v>
                </c:pt>
                <c:pt idx="13317">
                  <c:v>70.286000000000001</c:v>
                </c:pt>
                <c:pt idx="13318">
                  <c:v>70.286000000000001</c:v>
                </c:pt>
                <c:pt idx="13319">
                  <c:v>70.286000000000001</c:v>
                </c:pt>
                <c:pt idx="13320">
                  <c:v>70.286000000000001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70.286000000000001</c:v>
                </c:pt>
                <c:pt idx="13325">
                  <c:v>70.286000000000001</c:v>
                </c:pt>
                <c:pt idx="13326">
                  <c:v>70.286000000000001</c:v>
                </c:pt>
                <c:pt idx="13327">
                  <c:v>70.286000000000001</c:v>
                </c:pt>
                <c:pt idx="13328">
                  <c:v>70.328999999999979</c:v>
                </c:pt>
                <c:pt idx="13329">
                  <c:v>70.328999999999979</c:v>
                </c:pt>
                <c:pt idx="13330">
                  <c:v>70.371999999999986</c:v>
                </c:pt>
                <c:pt idx="13331">
                  <c:v>70.371999999999986</c:v>
                </c:pt>
                <c:pt idx="13332">
                  <c:v>70.371999999999986</c:v>
                </c:pt>
                <c:pt idx="13333">
                  <c:v>70.371999999999986</c:v>
                </c:pt>
                <c:pt idx="13334">
                  <c:v>70.371999999999986</c:v>
                </c:pt>
                <c:pt idx="13335">
                  <c:v>70.371999999999986</c:v>
                </c:pt>
                <c:pt idx="13336">
                  <c:v>70.371999999999986</c:v>
                </c:pt>
                <c:pt idx="13337">
                  <c:v>70.371999999999986</c:v>
                </c:pt>
                <c:pt idx="13338">
                  <c:v>70.371999999999986</c:v>
                </c:pt>
                <c:pt idx="13339">
                  <c:v>70.371999999999986</c:v>
                </c:pt>
                <c:pt idx="13340">
                  <c:v>70.371999999999986</c:v>
                </c:pt>
                <c:pt idx="13341">
                  <c:v>70.371999999999986</c:v>
                </c:pt>
                <c:pt idx="13342">
                  <c:v>70.371999999999986</c:v>
                </c:pt>
                <c:pt idx="13343">
                  <c:v>70.371999999999986</c:v>
                </c:pt>
                <c:pt idx="13344">
                  <c:v>70.371999999999986</c:v>
                </c:pt>
                <c:pt idx="13345">
                  <c:v>70.371999999999986</c:v>
                </c:pt>
                <c:pt idx="13346">
                  <c:v>70.415999999999997</c:v>
                </c:pt>
                <c:pt idx="13347">
                  <c:v>70.459000000000003</c:v>
                </c:pt>
                <c:pt idx="13348">
                  <c:v>70.459000000000003</c:v>
                </c:pt>
                <c:pt idx="13349">
                  <c:v>70.501999999999995</c:v>
                </c:pt>
                <c:pt idx="13350">
                  <c:v>70.501999999999995</c:v>
                </c:pt>
                <c:pt idx="13351">
                  <c:v>70.501999999999995</c:v>
                </c:pt>
                <c:pt idx="13352">
                  <c:v>70.543000000000006</c:v>
                </c:pt>
                <c:pt idx="13353">
                  <c:v>70.543000000000006</c:v>
                </c:pt>
                <c:pt idx="13354">
                  <c:v>70.543000000000006</c:v>
                </c:pt>
                <c:pt idx="13355">
                  <c:v>70.543000000000006</c:v>
                </c:pt>
                <c:pt idx="13356">
                  <c:v>70.543000000000006</c:v>
                </c:pt>
                <c:pt idx="13357">
                  <c:v>70.543000000000006</c:v>
                </c:pt>
                <c:pt idx="13358">
                  <c:v>70.543000000000006</c:v>
                </c:pt>
                <c:pt idx="13359">
                  <c:v>70.543000000000006</c:v>
                </c:pt>
                <c:pt idx="13360">
                  <c:v>70.543000000000006</c:v>
                </c:pt>
                <c:pt idx="13361">
                  <c:v>70.501999999999995</c:v>
                </c:pt>
                <c:pt idx="13362">
                  <c:v>70.501999999999995</c:v>
                </c:pt>
                <c:pt idx="13363">
                  <c:v>70.459000000000003</c:v>
                </c:pt>
                <c:pt idx="13364">
                  <c:v>70.459000000000003</c:v>
                </c:pt>
                <c:pt idx="13365">
                  <c:v>70.459000000000003</c:v>
                </c:pt>
                <c:pt idx="13366">
                  <c:v>70.459000000000003</c:v>
                </c:pt>
                <c:pt idx="13367">
                  <c:v>70.501999999999995</c:v>
                </c:pt>
                <c:pt idx="13368">
                  <c:v>70.501999999999995</c:v>
                </c:pt>
                <c:pt idx="13369">
                  <c:v>70.543000000000006</c:v>
                </c:pt>
                <c:pt idx="13370">
                  <c:v>70.543000000000006</c:v>
                </c:pt>
                <c:pt idx="13371">
                  <c:v>70.543000000000006</c:v>
                </c:pt>
                <c:pt idx="13372">
                  <c:v>70.543000000000006</c:v>
                </c:pt>
                <c:pt idx="13373">
                  <c:v>70.543000000000006</c:v>
                </c:pt>
                <c:pt idx="13374">
                  <c:v>70.543000000000006</c:v>
                </c:pt>
                <c:pt idx="13375">
                  <c:v>70.501999999999995</c:v>
                </c:pt>
                <c:pt idx="13376">
                  <c:v>70.459000000000003</c:v>
                </c:pt>
                <c:pt idx="13377">
                  <c:v>70.459000000000003</c:v>
                </c:pt>
                <c:pt idx="13378">
                  <c:v>70.415999999999997</c:v>
                </c:pt>
                <c:pt idx="13379">
                  <c:v>70.415999999999997</c:v>
                </c:pt>
                <c:pt idx="13380">
                  <c:v>70.415999999999997</c:v>
                </c:pt>
                <c:pt idx="13381">
                  <c:v>70.415999999999997</c:v>
                </c:pt>
                <c:pt idx="13382">
                  <c:v>70.371999999999986</c:v>
                </c:pt>
                <c:pt idx="13383">
                  <c:v>70.371999999999986</c:v>
                </c:pt>
                <c:pt idx="13384">
                  <c:v>70.328999999999979</c:v>
                </c:pt>
                <c:pt idx="13385">
                  <c:v>70.328999999999979</c:v>
                </c:pt>
                <c:pt idx="13386">
                  <c:v>70.286000000000001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70.286000000000001</c:v>
                </c:pt>
                <c:pt idx="13390">
                  <c:v>70.286000000000001</c:v>
                </c:pt>
                <c:pt idx="13391">
                  <c:v>70.286000000000001</c:v>
                </c:pt>
                <c:pt idx="13392">
                  <c:v>70.286000000000001</c:v>
                </c:pt>
                <c:pt idx="13393">
                  <c:v>70.286000000000001</c:v>
                </c:pt>
                <c:pt idx="13394">
                  <c:v>70.286000000000001</c:v>
                </c:pt>
                <c:pt idx="13395">
                  <c:v>70.286000000000001</c:v>
                </c:pt>
                <c:pt idx="13396">
                  <c:v>70.242999999999995</c:v>
                </c:pt>
                <c:pt idx="13397">
                  <c:v>70.242999999999995</c:v>
                </c:pt>
                <c:pt idx="13398">
                  <c:v>70.242999999999995</c:v>
                </c:pt>
                <c:pt idx="13399">
                  <c:v>70.200999999999993</c:v>
                </c:pt>
                <c:pt idx="13400">
                  <c:v>70.200999999999993</c:v>
                </c:pt>
                <c:pt idx="13401">
                  <c:v>70.157999999999987</c:v>
                </c:pt>
                <c:pt idx="13402">
                  <c:v>70.157999999999987</c:v>
                </c:pt>
                <c:pt idx="13403">
                  <c:v>70.157999999999987</c:v>
                </c:pt>
                <c:pt idx="13404">
                  <c:v>70.114999999999995</c:v>
                </c:pt>
                <c:pt idx="13405">
                  <c:v>70.114999999999995</c:v>
                </c:pt>
                <c:pt idx="13406">
                  <c:v>70.114999999999995</c:v>
                </c:pt>
                <c:pt idx="13407">
                  <c:v>70.114999999999995</c:v>
                </c:pt>
                <c:pt idx="13408">
                  <c:v>70.072000000000003</c:v>
                </c:pt>
                <c:pt idx="13409">
                  <c:v>70.072000000000003</c:v>
                </c:pt>
                <c:pt idx="13410">
                  <c:v>70.028999999999982</c:v>
                </c:pt>
                <c:pt idx="13411">
                  <c:v>70.028999999999982</c:v>
                </c:pt>
                <c:pt idx="13412">
                  <c:v>70.028999999999982</c:v>
                </c:pt>
                <c:pt idx="13413">
                  <c:v>70.028999999999982</c:v>
                </c:pt>
                <c:pt idx="13414">
                  <c:v>70.028999999999982</c:v>
                </c:pt>
                <c:pt idx="13415">
                  <c:v>69.985000000000014</c:v>
                </c:pt>
                <c:pt idx="13416">
                  <c:v>69.985000000000014</c:v>
                </c:pt>
                <c:pt idx="13417">
                  <c:v>69.985000000000014</c:v>
                </c:pt>
                <c:pt idx="13418">
                  <c:v>69.985000000000014</c:v>
                </c:pt>
                <c:pt idx="13419">
                  <c:v>69.985000000000014</c:v>
                </c:pt>
                <c:pt idx="13420">
                  <c:v>69.985000000000014</c:v>
                </c:pt>
                <c:pt idx="13421">
                  <c:v>69.985000000000014</c:v>
                </c:pt>
                <c:pt idx="13422">
                  <c:v>69.985000000000014</c:v>
                </c:pt>
                <c:pt idx="13423">
                  <c:v>69.942000000000007</c:v>
                </c:pt>
                <c:pt idx="13424">
                  <c:v>69.942000000000007</c:v>
                </c:pt>
                <c:pt idx="13425">
                  <c:v>69.942000000000007</c:v>
                </c:pt>
                <c:pt idx="13426">
                  <c:v>69.900999999999996</c:v>
                </c:pt>
                <c:pt idx="13427">
                  <c:v>69.900999999999996</c:v>
                </c:pt>
                <c:pt idx="13428">
                  <c:v>69.900999999999996</c:v>
                </c:pt>
                <c:pt idx="13429">
                  <c:v>69.900999999999996</c:v>
                </c:pt>
                <c:pt idx="13430">
                  <c:v>69.900999999999996</c:v>
                </c:pt>
                <c:pt idx="13431">
                  <c:v>69.900999999999996</c:v>
                </c:pt>
                <c:pt idx="13432">
                  <c:v>69.900999999999996</c:v>
                </c:pt>
                <c:pt idx="13433">
                  <c:v>69.900999999999996</c:v>
                </c:pt>
                <c:pt idx="13434">
                  <c:v>69.942000000000007</c:v>
                </c:pt>
                <c:pt idx="13435">
                  <c:v>69.900999999999996</c:v>
                </c:pt>
                <c:pt idx="13436">
                  <c:v>69.900999999999996</c:v>
                </c:pt>
                <c:pt idx="13437">
                  <c:v>69.900999999999996</c:v>
                </c:pt>
                <c:pt idx="13438">
                  <c:v>69.85799999999999</c:v>
                </c:pt>
                <c:pt idx="13439">
                  <c:v>69.85799999999999</c:v>
                </c:pt>
                <c:pt idx="13440">
                  <c:v>69.85799999999999</c:v>
                </c:pt>
                <c:pt idx="13441">
                  <c:v>69.85799999999999</c:v>
                </c:pt>
                <c:pt idx="13442">
                  <c:v>69.85799999999999</c:v>
                </c:pt>
                <c:pt idx="13443">
                  <c:v>69.85799999999999</c:v>
                </c:pt>
                <c:pt idx="13444">
                  <c:v>69.85799999999999</c:v>
                </c:pt>
                <c:pt idx="13445">
                  <c:v>69.85799999999999</c:v>
                </c:pt>
                <c:pt idx="13446">
                  <c:v>69.85799999999999</c:v>
                </c:pt>
                <c:pt idx="13447">
                  <c:v>69.85799999999999</c:v>
                </c:pt>
                <c:pt idx="13448">
                  <c:v>69.85799999999999</c:v>
                </c:pt>
                <c:pt idx="13449">
                  <c:v>69.85799999999999</c:v>
                </c:pt>
                <c:pt idx="13450">
                  <c:v>69.85799999999999</c:v>
                </c:pt>
                <c:pt idx="13451">
                  <c:v>69.85799999999999</c:v>
                </c:pt>
                <c:pt idx="13452">
                  <c:v>69.85799999999999</c:v>
                </c:pt>
                <c:pt idx="13453">
                  <c:v>69.813999999999993</c:v>
                </c:pt>
                <c:pt idx="13454">
                  <c:v>69.813999999999993</c:v>
                </c:pt>
                <c:pt idx="13455">
                  <c:v>69.813999999999993</c:v>
                </c:pt>
                <c:pt idx="13456">
                  <c:v>69.813999999999993</c:v>
                </c:pt>
                <c:pt idx="13457">
                  <c:v>69.813999999999993</c:v>
                </c:pt>
                <c:pt idx="13458">
                  <c:v>69.813999999999993</c:v>
                </c:pt>
                <c:pt idx="13459">
                  <c:v>69.813999999999993</c:v>
                </c:pt>
                <c:pt idx="13460">
                  <c:v>69.813999999999993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69.813999999999993</c:v>
                </c:pt>
                <c:pt idx="13466">
                  <c:v>69.813999999999993</c:v>
                </c:pt>
                <c:pt idx="13467">
                  <c:v>69.813999999999993</c:v>
                </c:pt>
                <c:pt idx="13468">
                  <c:v>69.813999999999993</c:v>
                </c:pt>
                <c:pt idx="13469">
                  <c:v>69.813999999999993</c:v>
                </c:pt>
                <c:pt idx="13470">
                  <c:v>69.813999999999993</c:v>
                </c:pt>
                <c:pt idx="13471">
                  <c:v>69.813999999999993</c:v>
                </c:pt>
                <c:pt idx="13472">
                  <c:v>69.813999999999993</c:v>
                </c:pt>
                <c:pt idx="13473">
                  <c:v>69.813999999999993</c:v>
                </c:pt>
                <c:pt idx="13474">
                  <c:v>69.813999999999993</c:v>
                </c:pt>
                <c:pt idx="13475">
                  <c:v>69.813999999999993</c:v>
                </c:pt>
                <c:pt idx="13476">
                  <c:v>69.813999999999993</c:v>
                </c:pt>
                <c:pt idx="13477">
                  <c:v>69.813999999999993</c:v>
                </c:pt>
                <c:pt idx="13478">
                  <c:v>69.813999999999993</c:v>
                </c:pt>
                <c:pt idx="13479">
                  <c:v>69.813999999999993</c:v>
                </c:pt>
                <c:pt idx="13480">
                  <c:v>69.813999999999993</c:v>
                </c:pt>
                <c:pt idx="13481">
                  <c:v>69.813999999999993</c:v>
                </c:pt>
                <c:pt idx="13482">
                  <c:v>69.813999999999993</c:v>
                </c:pt>
                <c:pt idx="13483">
                  <c:v>69.813999999999993</c:v>
                </c:pt>
                <c:pt idx="13484">
                  <c:v>69.771000000000001</c:v>
                </c:pt>
                <c:pt idx="13485">
                  <c:v>69.771000000000001</c:v>
                </c:pt>
                <c:pt idx="13486">
                  <c:v>69.771000000000001</c:v>
                </c:pt>
                <c:pt idx="13487">
                  <c:v>69.813999999999993</c:v>
                </c:pt>
                <c:pt idx="13488">
                  <c:v>69.771000000000001</c:v>
                </c:pt>
                <c:pt idx="13489">
                  <c:v>69.771000000000001</c:v>
                </c:pt>
                <c:pt idx="13490">
                  <c:v>69.771000000000001</c:v>
                </c:pt>
                <c:pt idx="13491">
                  <c:v>69.771000000000001</c:v>
                </c:pt>
                <c:pt idx="13492">
                  <c:v>69.771000000000001</c:v>
                </c:pt>
                <c:pt idx="13493">
                  <c:v>69.771000000000001</c:v>
                </c:pt>
                <c:pt idx="13494">
                  <c:v>69.771000000000001</c:v>
                </c:pt>
                <c:pt idx="13495">
                  <c:v>69.771000000000001</c:v>
                </c:pt>
                <c:pt idx="13496">
                  <c:v>69.771000000000001</c:v>
                </c:pt>
                <c:pt idx="13497">
                  <c:v>69.771000000000001</c:v>
                </c:pt>
                <c:pt idx="13498">
                  <c:v>69.813999999999993</c:v>
                </c:pt>
                <c:pt idx="13499">
                  <c:v>69.85799999999999</c:v>
                </c:pt>
                <c:pt idx="13500">
                  <c:v>69.85799999999999</c:v>
                </c:pt>
                <c:pt idx="13501">
                  <c:v>69.900999999999996</c:v>
                </c:pt>
                <c:pt idx="13502">
                  <c:v>69.942000000000007</c:v>
                </c:pt>
                <c:pt idx="13503">
                  <c:v>69.942000000000007</c:v>
                </c:pt>
                <c:pt idx="13504">
                  <c:v>69.942000000000007</c:v>
                </c:pt>
                <c:pt idx="13505">
                  <c:v>69.942000000000007</c:v>
                </c:pt>
                <c:pt idx="13506">
                  <c:v>69.942000000000007</c:v>
                </c:pt>
                <c:pt idx="13507">
                  <c:v>69.985000000000014</c:v>
                </c:pt>
                <c:pt idx="13508">
                  <c:v>69.985000000000014</c:v>
                </c:pt>
                <c:pt idx="13509">
                  <c:v>69.985000000000014</c:v>
                </c:pt>
                <c:pt idx="13510">
                  <c:v>69.985000000000014</c:v>
                </c:pt>
                <c:pt idx="13511">
                  <c:v>70.028999999999982</c:v>
                </c:pt>
                <c:pt idx="13512">
                  <c:v>70.028999999999982</c:v>
                </c:pt>
                <c:pt idx="13513">
                  <c:v>70.028999999999982</c:v>
                </c:pt>
                <c:pt idx="13514">
                  <c:v>70.028999999999982</c:v>
                </c:pt>
                <c:pt idx="13515">
                  <c:v>70.072000000000003</c:v>
                </c:pt>
                <c:pt idx="13516">
                  <c:v>70.072000000000003</c:v>
                </c:pt>
                <c:pt idx="13517">
                  <c:v>70.114999999999995</c:v>
                </c:pt>
                <c:pt idx="13518">
                  <c:v>70.114999999999995</c:v>
                </c:pt>
                <c:pt idx="13519">
                  <c:v>70.114999999999995</c:v>
                </c:pt>
                <c:pt idx="13520">
                  <c:v>70.114999999999995</c:v>
                </c:pt>
                <c:pt idx="13521">
                  <c:v>70.114999999999995</c:v>
                </c:pt>
                <c:pt idx="13522">
                  <c:v>70.114999999999995</c:v>
                </c:pt>
                <c:pt idx="13523">
                  <c:v>70.114999999999995</c:v>
                </c:pt>
                <c:pt idx="13524">
                  <c:v>70.114999999999995</c:v>
                </c:pt>
                <c:pt idx="13525">
                  <c:v>70.114999999999995</c:v>
                </c:pt>
                <c:pt idx="13526">
                  <c:v>70.114999999999995</c:v>
                </c:pt>
                <c:pt idx="13527">
                  <c:v>70.114999999999995</c:v>
                </c:pt>
                <c:pt idx="13528">
                  <c:v>70.114999999999995</c:v>
                </c:pt>
                <c:pt idx="13529">
                  <c:v>70.114999999999995</c:v>
                </c:pt>
                <c:pt idx="13530">
                  <c:v>70.114999999999995</c:v>
                </c:pt>
                <c:pt idx="13531">
                  <c:v>70.114999999999995</c:v>
                </c:pt>
                <c:pt idx="13532">
                  <c:v>70.114999999999995</c:v>
                </c:pt>
                <c:pt idx="13533">
                  <c:v>70.114999999999995</c:v>
                </c:pt>
                <c:pt idx="13534">
                  <c:v>70.114999999999995</c:v>
                </c:pt>
                <c:pt idx="13535">
                  <c:v>70.114999999999995</c:v>
                </c:pt>
                <c:pt idx="13536">
                  <c:v>70.114999999999995</c:v>
                </c:pt>
                <c:pt idx="13537">
                  <c:v>70.114999999999995</c:v>
                </c:pt>
                <c:pt idx="13538">
                  <c:v>70.114999999999995</c:v>
                </c:pt>
                <c:pt idx="13539">
                  <c:v>70.114999999999995</c:v>
                </c:pt>
                <c:pt idx="13540">
                  <c:v>70.114999999999995</c:v>
                </c:pt>
                <c:pt idx="13541">
                  <c:v>70.157999999999987</c:v>
                </c:pt>
                <c:pt idx="13542">
                  <c:v>70.157999999999987</c:v>
                </c:pt>
                <c:pt idx="13543">
                  <c:v>70.157999999999987</c:v>
                </c:pt>
                <c:pt idx="13544">
                  <c:v>70.200999999999993</c:v>
                </c:pt>
                <c:pt idx="13545">
                  <c:v>70.200999999999993</c:v>
                </c:pt>
                <c:pt idx="13546">
                  <c:v>70.200999999999993</c:v>
                </c:pt>
                <c:pt idx="13547">
                  <c:v>70.200999999999993</c:v>
                </c:pt>
                <c:pt idx="13548">
                  <c:v>70.200999999999993</c:v>
                </c:pt>
                <c:pt idx="13549">
                  <c:v>70.200999999999993</c:v>
                </c:pt>
                <c:pt idx="13550">
                  <c:v>70.242999999999995</c:v>
                </c:pt>
                <c:pt idx="13551">
                  <c:v>70.242999999999995</c:v>
                </c:pt>
                <c:pt idx="13552">
                  <c:v>70.286000000000001</c:v>
                </c:pt>
                <c:pt idx="13553">
                  <c:v>70.286000000000001</c:v>
                </c:pt>
                <c:pt idx="13554">
                  <c:v>70.286000000000001</c:v>
                </c:pt>
                <c:pt idx="13555">
                  <c:v>70.286000000000001</c:v>
                </c:pt>
                <c:pt idx="13556">
                  <c:v>70.286000000000001</c:v>
                </c:pt>
                <c:pt idx="13557">
                  <c:v>70.286000000000001</c:v>
                </c:pt>
                <c:pt idx="13558">
                  <c:v>70.286000000000001</c:v>
                </c:pt>
                <c:pt idx="13559">
                  <c:v>70.286000000000001</c:v>
                </c:pt>
                <c:pt idx="13560">
                  <c:v>70.286000000000001</c:v>
                </c:pt>
                <c:pt idx="13561">
                  <c:v>70.286000000000001</c:v>
                </c:pt>
                <c:pt idx="13562">
                  <c:v>70.328999999999979</c:v>
                </c:pt>
                <c:pt idx="13563">
                  <c:v>70.328999999999979</c:v>
                </c:pt>
                <c:pt idx="13564">
                  <c:v>70.328999999999979</c:v>
                </c:pt>
                <c:pt idx="13565">
                  <c:v>70.328999999999979</c:v>
                </c:pt>
                <c:pt idx="13566">
                  <c:v>70.328999999999979</c:v>
                </c:pt>
                <c:pt idx="13567">
                  <c:v>70.328999999999979</c:v>
                </c:pt>
                <c:pt idx="13568">
                  <c:v>70.328999999999979</c:v>
                </c:pt>
                <c:pt idx="13569">
                  <c:v>70.328999999999979</c:v>
                </c:pt>
                <c:pt idx="13570">
                  <c:v>70.328999999999979</c:v>
                </c:pt>
                <c:pt idx="13571">
                  <c:v>70.328999999999979</c:v>
                </c:pt>
                <c:pt idx="13572">
                  <c:v>70.328999999999979</c:v>
                </c:pt>
                <c:pt idx="13573">
                  <c:v>70.328999999999979</c:v>
                </c:pt>
                <c:pt idx="13574">
                  <c:v>70.371999999999986</c:v>
                </c:pt>
                <c:pt idx="13575">
                  <c:v>70.371999999999986</c:v>
                </c:pt>
                <c:pt idx="13576">
                  <c:v>70.371999999999986</c:v>
                </c:pt>
                <c:pt idx="13577">
                  <c:v>70.371999999999986</c:v>
                </c:pt>
                <c:pt idx="13578">
                  <c:v>70.371999999999986</c:v>
                </c:pt>
                <c:pt idx="13579">
                  <c:v>70.328999999999979</c:v>
                </c:pt>
                <c:pt idx="13580">
                  <c:v>70.328999999999979</c:v>
                </c:pt>
                <c:pt idx="13581">
                  <c:v>70.286000000000001</c:v>
                </c:pt>
                <c:pt idx="13582">
                  <c:v>70.286000000000001</c:v>
                </c:pt>
                <c:pt idx="13583">
                  <c:v>70.286000000000001</c:v>
                </c:pt>
                <c:pt idx="13584">
                  <c:v>70.286000000000001</c:v>
                </c:pt>
                <c:pt idx="13585">
                  <c:v>70.328999999999979</c:v>
                </c:pt>
                <c:pt idx="13586">
                  <c:v>70.328999999999979</c:v>
                </c:pt>
                <c:pt idx="13587">
                  <c:v>70.328999999999979</c:v>
                </c:pt>
                <c:pt idx="13588">
                  <c:v>70.328999999999979</c:v>
                </c:pt>
                <c:pt idx="13589">
                  <c:v>70.328999999999979</c:v>
                </c:pt>
                <c:pt idx="13590">
                  <c:v>70.371999999999986</c:v>
                </c:pt>
                <c:pt idx="13591">
                  <c:v>70.371999999999986</c:v>
                </c:pt>
                <c:pt idx="13592">
                  <c:v>70.371999999999986</c:v>
                </c:pt>
                <c:pt idx="13593">
                  <c:v>70.371999999999986</c:v>
                </c:pt>
                <c:pt idx="13594">
                  <c:v>70.371999999999986</c:v>
                </c:pt>
                <c:pt idx="13595">
                  <c:v>70.371999999999986</c:v>
                </c:pt>
                <c:pt idx="13596">
                  <c:v>70.371999999999986</c:v>
                </c:pt>
                <c:pt idx="13597">
                  <c:v>70.371999999999986</c:v>
                </c:pt>
                <c:pt idx="13598">
                  <c:v>70.371999999999986</c:v>
                </c:pt>
                <c:pt idx="13599">
                  <c:v>70.371999999999986</c:v>
                </c:pt>
                <c:pt idx="13600">
                  <c:v>70.415999999999997</c:v>
                </c:pt>
                <c:pt idx="13601">
                  <c:v>70.459000000000003</c:v>
                </c:pt>
                <c:pt idx="13602">
                  <c:v>70.459000000000003</c:v>
                </c:pt>
                <c:pt idx="13603">
                  <c:v>70.459000000000003</c:v>
                </c:pt>
                <c:pt idx="13604">
                  <c:v>70.459000000000003</c:v>
                </c:pt>
                <c:pt idx="13605">
                  <c:v>70.415999999999997</c:v>
                </c:pt>
                <c:pt idx="13606">
                  <c:v>70.415999999999997</c:v>
                </c:pt>
                <c:pt idx="13607">
                  <c:v>70.415999999999997</c:v>
                </c:pt>
                <c:pt idx="13608">
                  <c:v>70.415999999999997</c:v>
                </c:pt>
                <c:pt idx="13609">
                  <c:v>70.415999999999997</c:v>
                </c:pt>
                <c:pt idx="13610">
                  <c:v>70.415999999999997</c:v>
                </c:pt>
                <c:pt idx="13611">
                  <c:v>70.415999999999997</c:v>
                </c:pt>
                <c:pt idx="13612">
                  <c:v>70.459000000000003</c:v>
                </c:pt>
                <c:pt idx="13613">
                  <c:v>70.459000000000003</c:v>
                </c:pt>
                <c:pt idx="13614">
                  <c:v>70.459000000000003</c:v>
                </c:pt>
                <c:pt idx="13615">
                  <c:v>70.459000000000003</c:v>
                </c:pt>
                <c:pt idx="13616">
                  <c:v>70.501999999999995</c:v>
                </c:pt>
                <c:pt idx="13617">
                  <c:v>70.501999999999995</c:v>
                </c:pt>
                <c:pt idx="13618">
                  <c:v>70.501999999999995</c:v>
                </c:pt>
                <c:pt idx="13619">
                  <c:v>70.501999999999995</c:v>
                </c:pt>
                <c:pt idx="13620">
                  <c:v>70.543000000000006</c:v>
                </c:pt>
                <c:pt idx="13621">
                  <c:v>70.543000000000006</c:v>
                </c:pt>
                <c:pt idx="13622">
                  <c:v>70.543000000000006</c:v>
                </c:pt>
                <c:pt idx="13623">
                  <c:v>70.587000000000003</c:v>
                </c:pt>
                <c:pt idx="13624">
                  <c:v>70.587000000000003</c:v>
                </c:pt>
                <c:pt idx="13625">
                  <c:v>70.63</c:v>
                </c:pt>
                <c:pt idx="13626">
                  <c:v>70.63</c:v>
                </c:pt>
                <c:pt idx="13627">
                  <c:v>70.63</c:v>
                </c:pt>
                <c:pt idx="13628">
                  <c:v>70.63</c:v>
                </c:pt>
                <c:pt idx="13629">
                  <c:v>70.63</c:v>
                </c:pt>
                <c:pt idx="13630">
                  <c:v>70.672999999999988</c:v>
                </c:pt>
                <c:pt idx="13631">
                  <c:v>70.715999999999994</c:v>
                </c:pt>
                <c:pt idx="13632">
                  <c:v>70.715999999999994</c:v>
                </c:pt>
                <c:pt idx="13633">
                  <c:v>70.759</c:v>
                </c:pt>
                <c:pt idx="13634">
                  <c:v>70.802999999999983</c:v>
                </c:pt>
                <c:pt idx="13635">
                  <c:v>70.802999999999983</c:v>
                </c:pt>
                <c:pt idx="13636">
                  <c:v>70.846000000000004</c:v>
                </c:pt>
                <c:pt idx="13637">
                  <c:v>70.846000000000004</c:v>
                </c:pt>
                <c:pt idx="13638">
                  <c:v>70.887</c:v>
                </c:pt>
                <c:pt idx="13639">
                  <c:v>70.887</c:v>
                </c:pt>
                <c:pt idx="13640">
                  <c:v>70.887</c:v>
                </c:pt>
                <c:pt idx="13641">
                  <c:v>70.887</c:v>
                </c:pt>
                <c:pt idx="13642">
                  <c:v>70.887</c:v>
                </c:pt>
                <c:pt idx="13643">
                  <c:v>70.887</c:v>
                </c:pt>
                <c:pt idx="13644">
                  <c:v>70.887</c:v>
                </c:pt>
                <c:pt idx="13645">
                  <c:v>70.887</c:v>
                </c:pt>
                <c:pt idx="13646">
                  <c:v>70.887</c:v>
                </c:pt>
                <c:pt idx="13647">
                  <c:v>70.846000000000004</c:v>
                </c:pt>
                <c:pt idx="13648">
                  <c:v>70.846000000000004</c:v>
                </c:pt>
                <c:pt idx="13649">
                  <c:v>70.846000000000004</c:v>
                </c:pt>
                <c:pt idx="13650">
                  <c:v>70.802999999999983</c:v>
                </c:pt>
                <c:pt idx="13651">
                  <c:v>70.802999999999983</c:v>
                </c:pt>
                <c:pt idx="13652">
                  <c:v>70.802999999999983</c:v>
                </c:pt>
                <c:pt idx="13653">
                  <c:v>70.802999999999983</c:v>
                </c:pt>
                <c:pt idx="13654">
                  <c:v>70.802999999999983</c:v>
                </c:pt>
                <c:pt idx="13655">
                  <c:v>70.802999999999983</c:v>
                </c:pt>
                <c:pt idx="13656">
                  <c:v>70.802999999999983</c:v>
                </c:pt>
                <c:pt idx="13657">
                  <c:v>70.802999999999983</c:v>
                </c:pt>
                <c:pt idx="13658">
                  <c:v>70.802999999999983</c:v>
                </c:pt>
                <c:pt idx="13659">
                  <c:v>70.802999999999983</c:v>
                </c:pt>
                <c:pt idx="13660">
                  <c:v>70.802999999999983</c:v>
                </c:pt>
                <c:pt idx="13661">
                  <c:v>70.802999999999983</c:v>
                </c:pt>
                <c:pt idx="13662">
                  <c:v>70.802999999999983</c:v>
                </c:pt>
                <c:pt idx="13663">
                  <c:v>70.802999999999983</c:v>
                </c:pt>
                <c:pt idx="13664">
                  <c:v>70.846000000000004</c:v>
                </c:pt>
                <c:pt idx="13665">
                  <c:v>70.846000000000004</c:v>
                </c:pt>
                <c:pt idx="13666">
                  <c:v>70.846000000000004</c:v>
                </c:pt>
                <c:pt idx="13667">
                  <c:v>70.887</c:v>
                </c:pt>
                <c:pt idx="13668">
                  <c:v>70.930000000000007</c:v>
                </c:pt>
                <c:pt idx="13669">
                  <c:v>70.930000000000007</c:v>
                </c:pt>
                <c:pt idx="13670">
                  <c:v>70.974000000000004</c:v>
                </c:pt>
                <c:pt idx="13671">
                  <c:v>70.974000000000004</c:v>
                </c:pt>
                <c:pt idx="13672">
                  <c:v>71.016999999999996</c:v>
                </c:pt>
                <c:pt idx="13673">
                  <c:v>71.016999999999996</c:v>
                </c:pt>
                <c:pt idx="13674">
                  <c:v>71.016999999999996</c:v>
                </c:pt>
                <c:pt idx="13675">
                  <c:v>71.06</c:v>
                </c:pt>
                <c:pt idx="13676">
                  <c:v>71.06</c:v>
                </c:pt>
                <c:pt idx="13677">
                  <c:v>71.06</c:v>
                </c:pt>
                <c:pt idx="13678">
                  <c:v>71.06</c:v>
                </c:pt>
                <c:pt idx="13679">
                  <c:v>71.06</c:v>
                </c:pt>
                <c:pt idx="13680">
                  <c:v>71.06</c:v>
                </c:pt>
                <c:pt idx="13681">
                  <c:v>71.06</c:v>
                </c:pt>
                <c:pt idx="13682">
                  <c:v>71.10299999999998</c:v>
                </c:pt>
                <c:pt idx="13683">
                  <c:v>71.146000000000001</c:v>
                </c:pt>
                <c:pt idx="13684">
                  <c:v>71.10299999999998</c:v>
                </c:pt>
                <c:pt idx="13685">
                  <c:v>71.10299999999998</c:v>
                </c:pt>
                <c:pt idx="13686">
                  <c:v>71.146000000000001</c:v>
                </c:pt>
                <c:pt idx="13687">
                  <c:v>71.10299999999998</c:v>
                </c:pt>
                <c:pt idx="13688">
                  <c:v>71.10299999999998</c:v>
                </c:pt>
                <c:pt idx="13689">
                  <c:v>71.10299999999998</c:v>
                </c:pt>
                <c:pt idx="13690">
                  <c:v>71.10299999999998</c:v>
                </c:pt>
                <c:pt idx="13691">
                  <c:v>71.146000000000001</c:v>
                </c:pt>
                <c:pt idx="13692">
                  <c:v>71.146000000000001</c:v>
                </c:pt>
                <c:pt idx="13693">
                  <c:v>71.146000000000001</c:v>
                </c:pt>
                <c:pt idx="13694">
                  <c:v>71.19</c:v>
                </c:pt>
                <c:pt idx="13695">
                  <c:v>71.19</c:v>
                </c:pt>
                <c:pt idx="13696">
                  <c:v>71.19</c:v>
                </c:pt>
                <c:pt idx="13697">
                  <c:v>71.19</c:v>
                </c:pt>
                <c:pt idx="13698">
                  <c:v>71.19</c:v>
                </c:pt>
                <c:pt idx="13699">
                  <c:v>71.19</c:v>
                </c:pt>
                <c:pt idx="13700">
                  <c:v>71.19</c:v>
                </c:pt>
                <c:pt idx="13701">
                  <c:v>71.19</c:v>
                </c:pt>
                <c:pt idx="13702">
                  <c:v>71.19</c:v>
                </c:pt>
                <c:pt idx="13703">
                  <c:v>71.19</c:v>
                </c:pt>
                <c:pt idx="13704">
                  <c:v>71.19</c:v>
                </c:pt>
                <c:pt idx="13705">
                  <c:v>71.230999999999995</c:v>
                </c:pt>
                <c:pt idx="13706">
                  <c:v>71.230999999999995</c:v>
                </c:pt>
                <c:pt idx="13707">
                  <c:v>71.230999999999995</c:v>
                </c:pt>
                <c:pt idx="13708">
                  <c:v>71.230999999999995</c:v>
                </c:pt>
                <c:pt idx="13709">
                  <c:v>71.230999999999995</c:v>
                </c:pt>
                <c:pt idx="13710">
                  <c:v>71.230999999999995</c:v>
                </c:pt>
                <c:pt idx="13711">
                  <c:v>71.230999999999995</c:v>
                </c:pt>
                <c:pt idx="13712">
                  <c:v>71.230999999999995</c:v>
                </c:pt>
                <c:pt idx="13713">
                  <c:v>71.230999999999995</c:v>
                </c:pt>
                <c:pt idx="13714">
                  <c:v>71.274000000000001</c:v>
                </c:pt>
                <c:pt idx="13715">
                  <c:v>71.274000000000001</c:v>
                </c:pt>
                <c:pt idx="13716">
                  <c:v>71.274000000000001</c:v>
                </c:pt>
                <c:pt idx="13717">
                  <c:v>71.274000000000001</c:v>
                </c:pt>
                <c:pt idx="13718">
                  <c:v>71.230999999999995</c:v>
                </c:pt>
                <c:pt idx="13719">
                  <c:v>71.230999999999995</c:v>
                </c:pt>
                <c:pt idx="13720">
                  <c:v>71.230999999999995</c:v>
                </c:pt>
                <c:pt idx="13721">
                  <c:v>71.230999999999995</c:v>
                </c:pt>
                <c:pt idx="13722">
                  <c:v>71.19</c:v>
                </c:pt>
                <c:pt idx="13723">
                  <c:v>71.19</c:v>
                </c:pt>
                <c:pt idx="13724">
                  <c:v>71.19</c:v>
                </c:pt>
                <c:pt idx="13725">
                  <c:v>71.19</c:v>
                </c:pt>
                <c:pt idx="13726">
                  <c:v>71.19</c:v>
                </c:pt>
                <c:pt idx="13727">
                  <c:v>71.19</c:v>
                </c:pt>
                <c:pt idx="13728">
                  <c:v>71.19</c:v>
                </c:pt>
                <c:pt idx="13729">
                  <c:v>71.230999999999995</c:v>
                </c:pt>
                <c:pt idx="13730">
                  <c:v>71.230999999999995</c:v>
                </c:pt>
                <c:pt idx="13731">
                  <c:v>71.230999999999995</c:v>
                </c:pt>
                <c:pt idx="13732">
                  <c:v>71.230999999999995</c:v>
                </c:pt>
                <c:pt idx="13733">
                  <c:v>71.230999999999995</c:v>
                </c:pt>
                <c:pt idx="13734">
                  <c:v>71.230999999999995</c:v>
                </c:pt>
                <c:pt idx="13735">
                  <c:v>71.230999999999995</c:v>
                </c:pt>
                <c:pt idx="13736">
                  <c:v>71.230999999999995</c:v>
                </c:pt>
                <c:pt idx="13737">
                  <c:v>71.230999999999995</c:v>
                </c:pt>
                <c:pt idx="13738">
                  <c:v>71.230999999999995</c:v>
                </c:pt>
                <c:pt idx="13739">
                  <c:v>71.230999999999995</c:v>
                </c:pt>
                <c:pt idx="13740">
                  <c:v>71.230999999999995</c:v>
                </c:pt>
                <c:pt idx="13741">
                  <c:v>71.19</c:v>
                </c:pt>
                <c:pt idx="13742">
                  <c:v>71.19</c:v>
                </c:pt>
                <c:pt idx="13743">
                  <c:v>71.19</c:v>
                </c:pt>
                <c:pt idx="13744">
                  <c:v>71.19</c:v>
                </c:pt>
                <c:pt idx="13745">
                  <c:v>71.19</c:v>
                </c:pt>
                <c:pt idx="13746">
                  <c:v>71.230999999999995</c:v>
                </c:pt>
                <c:pt idx="13747">
                  <c:v>71.230999999999995</c:v>
                </c:pt>
                <c:pt idx="13748">
                  <c:v>71.230999999999995</c:v>
                </c:pt>
                <c:pt idx="13749">
                  <c:v>71.230999999999995</c:v>
                </c:pt>
                <c:pt idx="13750">
                  <c:v>71.230999999999995</c:v>
                </c:pt>
                <c:pt idx="13751">
                  <c:v>71.230999999999995</c:v>
                </c:pt>
                <c:pt idx="13752">
                  <c:v>71.230999999999995</c:v>
                </c:pt>
                <c:pt idx="13753">
                  <c:v>71.230999999999995</c:v>
                </c:pt>
                <c:pt idx="13754">
                  <c:v>71.274000000000001</c:v>
                </c:pt>
                <c:pt idx="13755">
                  <c:v>71.274000000000001</c:v>
                </c:pt>
                <c:pt idx="13756">
                  <c:v>71.274000000000001</c:v>
                </c:pt>
                <c:pt idx="13757">
                  <c:v>71.274000000000001</c:v>
                </c:pt>
                <c:pt idx="13758">
                  <c:v>71.274000000000001</c:v>
                </c:pt>
                <c:pt idx="13759">
                  <c:v>71.274000000000001</c:v>
                </c:pt>
                <c:pt idx="13760">
                  <c:v>71.274000000000001</c:v>
                </c:pt>
                <c:pt idx="13761">
                  <c:v>71.274000000000001</c:v>
                </c:pt>
                <c:pt idx="13762">
                  <c:v>71.274000000000001</c:v>
                </c:pt>
                <c:pt idx="13763">
                  <c:v>71.274000000000001</c:v>
                </c:pt>
                <c:pt idx="13764">
                  <c:v>71.316999999999993</c:v>
                </c:pt>
                <c:pt idx="13765">
                  <c:v>71.316999999999993</c:v>
                </c:pt>
                <c:pt idx="13766">
                  <c:v>71.316999999999993</c:v>
                </c:pt>
                <c:pt idx="13767">
                  <c:v>71.361000000000004</c:v>
                </c:pt>
                <c:pt idx="13768">
                  <c:v>71.361000000000004</c:v>
                </c:pt>
                <c:pt idx="13769">
                  <c:v>71.403999999999996</c:v>
                </c:pt>
                <c:pt idx="13770">
                  <c:v>71.403999999999996</c:v>
                </c:pt>
                <c:pt idx="13771">
                  <c:v>71.403999999999996</c:v>
                </c:pt>
                <c:pt idx="13772">
                  <c:v>71.403999999999996</c:v>
                </c:pt>
                <c:pt idx="13773">
                  <c:v>71.447000000000031</c:v>
                </c:pt>
                <c:pt idx="13774">
                  <c:v>71.489999999999995</c:v>
                </c:pt>
                <c:pt idx="13775">
                  <c:v>71.489999999999995</c:v>
                </c:pt>
                <c:pt idx="13776">
                  <c:v>71.533000000000001</c:v>
                </c:pt>
                <c:pt idx="13777">
                  <c:v>71.533000000000001</c:v>
                </c:pt>
                <c:pt idx="13778">
                  <c:v>71.533000000000001</c:v>
                </c:pt>
                <c:pt idx="13779">
                  <c:v>71.576999999999998</c:v>
                </c:pt>
                <c:pt idx="13780">
                  <c:v>71.576999999999998</c:v>
                </c:pt>
                <c:pt idx="13781">
                  <c:v>71.576999999999998</c:v>
                </c:pt>
                <c:pt idx="13782">
                  <c:v>71.576999999999998</c:v>
                </c:pt>
                <c:pt idx="13783">
                  <c:v>71.576999999999998</c:v>
                </c:pt>
                <c:pt idx="13784">
                  <c:v>71.61999999999999</c:v>
                </c:pt>
                <c:pt idx="13785">
                  <c:v>71.61999999999999</c:v>
                </c:pt>
                <c:pt idx="13786">
                  <c:v>71.661000000000001</c:v>
                </c:pt>
                <c:pt idx="13787">
                  <c:v>71.661000000000001</c:v>
                </c:pt>
                <c:pt idx="13788">
                  <c:v>71.661000000000001</c:v>
                </c:pt>
                <c:pt idx="13789">
                  <c:v>71.661000000000001</c:v>
                </c:pt>
                <c:pt idx="13790">
                  <c:v>71.661000000000001</c:v>
                </c:pt>
                <c:pt idx="13791">
                  <c:v>71.661000000000001</c:v>
                </c:pt>
                <c:pt idx="13792">
                  <c:v>71.61999999999999</c:v>
                </c:pt>
                <c:pt idx="13793">
                  <c:v>71.61999999999999</c:v>
                </c:pt>
                <c:pt idx="13794">
                  <c:v>71.61999999999999</c:v>
                </c:pt>
                <c:pt idx="13795">
                  <c:v>71.61999999999999</c:v>
                </c:pt>
                <c:pt idx="13796">
                  <c:v>71.61999999999999</c:v>
                </c:pt>
                <c:pt idx="13797">
                  <c:v>71.61999999999999</c:v>
                </c:pt>
                <c:pt idx="13798">
                  <c:v>71.61999999999999</c:v>
                </c:pt>
                <c:pt idx="13799">
                  <c:v>71.661000000000001</c:v>
                </c:pt>
                <c:pt idx="13800">
                  <c:v>71.661000000000001</c:v>
                </c:pt>
                <c:pt idx="13801">
                  <c:v>71.661000000000001</c:v>
                </c:pt>
                <c:pt idx="13802">
                  <c:v>71.661000000000001</c:v>
                </c:pt>
                <c:pt idx="13803">
                  <c:v>71.661000000000001</c:v>
                </c:pt>
                <c:pt idx="13804">
                  <c:v>71.661000000000001</c:v>
                </c:pt>
                <c:pt idx="13805">
                  <c:v>71.661000000000001</c:v>
                </c:pt>
                <c:pt idx="13806">
                  <c:v>71.661000000000001</c:v>
                </c:pt>
                <c:pt idx="13807">
                  <c:v>71.661000000000001</c:v>
                </c:pt>
                <c:pt idx="13808">
                  <c:v>71.661000000000001</c:v>
                </c:pt>
                <c:pt idx="13809">
                  <c:v>71.661000000000001</c:v>
                </c:pt>
                <c:pt idx="13810">
                  <c:v>71.61999999999999</c:v>
                </c:pt>
                <c:pt idx="13811">
                  <c:v>71.61999999999999</c:v>
                </c:pt>
                <c:pt idx="13812">
                  <c:v>71.576999999999998</c:v>
                </c:pt>
                <c:pt idx="13813">
                  <c:v>71.576999999999998</c:v>
                </c:pt>
                <c:pt idx="13814">
                  <c:v>71.576999999999998</c:v>
                </c:pt>
                <c:pt idx="13815">
                  <c:v>71.576999999999998</c:v>
                </c:pt>
                <c:pt idx="13816">
                  <c:v>71.576999999999998</c:v>
                </c:pt>
                <c:pt idx="13817">
                  <c:v>71.576999999999998</c:v>
                </c:pt>
                <c:pt idx="13818">
                  <c:v>71.576999999999998</c:v>
                </c:pt>
                <c:pt idx="13819">
                  <c:v>71.576999999999998</c:v>
                </c:pt>
                <c:pt idx="13820">
                  <c:v>71.576999999999998</c:v>
                </c:pt>
                <c:pt idx="13821">
                  <c:v>71.576999999999998</c:v>
                </c:pt>
                <c:pt idx="13822">
                  <c:v>71.533000000000001</c:v>
                </c:pt>
                <c:pt idx="13823">
                  <c:v>71.533000000000001</c:v>
                </c:pt>
                <c:pt idx="13824">
                  <c:v>71.489999999999995</c:v>
                </c:pt>
                <c:pt idx="13825">
                  <c:v>71.489999999999995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71.447000000000031</c:v>
                </c:pt>
                <c:pt idx="13829">
                  <c:v>71.447000000000031</c:v>
                </c:pt>
                <c:pt idx="13830">
                  <c:v>71.447000000000031</c:v>
                </c:pt>
                <c:pt idx="13831">
                  <c:v>71.403999999999996</c:v>
                </c:pt>
                <c:pt idx="13832">
                  <c:v>71.403999999999996</c:v>
                </c:pt>
                <c:pt idx="13833">
                  <c:v>71.403999999999996</c:v>
                </c:pt>
                <c:pt idx="13834">
                  <c:v>71.403999999999996</c:v>
                </c:pt>
                <c:pt idx="13835">
                  <c:v>71.403999999999996</c:v>
                </c:pt>
                <c:pt idx="13836">
                  <c:v>71.403999999999996</c:v>
                </c:pt>
                <c:pt idx="13837">
                  <c:v>71.403999999999996</c:v>
                </c:pt>
                <c:pt idx="13838">
                  <c:v>71.361000000000004</c:v>
                </c:pt>
                <c:pt idx="13839">
                  <c:v>71.361000000000004</c:v>
                </c:pt>
                <c:pt idx="13840">
                  <c:v>71.361000000000004</c:v>
                </c:pt>
                <c:pt idx="13841">
                  <c:v>71.403999999999996</c:v>
                </c:pt>
                <c:pt idx="13842">
                  <c:v>71.403999999999996</c:v>
                </c:pt>
                <c:pt idx="13843">
                  <c:v>71.403999999999996</c:v>
                </c:pt>
                <c:pt idx="13844">
                  <c:v>71.403999999999996</c:v>
                </c:pt>
                <c:pt idx="13845">
                  <c:v>71.403999999999996</c:v>
                </c:pt>
                <c:pt idx="13846">
                  <c:v>71.403999999999996</c:v>
                </c:pt>
                <c:pt idx="13847">
                  <c:v>71.403999999999996</c:v>
                </c:pt>
                <c:pt idx="13848">
                  <c:v>71.403999999999996</c:v>
                </c:pt>
                <c:pt idx="13849">
                  <c:v>71.403999999999996</c:v>
                </c:pt>
                <c:pt idx="13850">
                  <c:v>71.403999999999996</c:v>
                </c:pt>
                <c:pt idx="13851">
                  <c:v>71.403999999999996</c:v>
                </c:pt>
                <c:pt idx="13852">
                  <c:v>71.403999999999996</c:v>
                </c:pt>
                <c:pt idx="13853">
                  <c:v>71.403999999999996</c:v>
                </c:pt>
                <c:pt idx="13854">
                  <c:v>71.403999999999996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71.489999999999995</c:v>
                </c:pt>
                <c:pt idx="13858">
                  <c:v>71.489999999999995</c:v>
                </c:pt>
                <c:pt idx="13859">
                  <c:v>71.489999999999995</c:v>
                </c:pt>
                <c:pt idx="13860">
                  <c:v>71.489999999999995</c:v>
                </c:pt>
                <c:pt idx="13861">
                  <c:v>71.489999999999995</c:v>
                </c:pt>
                <c:pt idx="13862">
                  <c:v>71.489999999999995</c:v>
                </c:pt>
                <c:pt idx="13863">
                  <c:v>71.489999999999995</c:v>
                </c:pt>
                <c:pt idx="13864">
                  <c:v>71.489999999999995</c:v>
                </c:pt>
                <c:pt idx="13865">
                  <c:v>71.489999999999995</c:v>
                </c:pt>
                <c:pt idx="13866">
                  <c:v>71.489999999999995</c:v>
                </c:pt>
                <c:pt idx="13867">
                  <c:v>71.489999999999995</c:v>
                </c:pt>
                <c:pt idx="13868">
                  <c:v>71.489999999999995</c:v>
                </c:pt>
                <c:pt idx="13869">
                  <c:v>71.489999999999995</c:v>
                </c:pt>
                <c:pt idx="13870">
                  <c:v>71.447000000000031</c:v>
                </c:pt>
                <c:pt idx="13871">
                  <c:v>71.447000000000031</c:v>
                </c:pt>
                <c:pt idx="13872">
                  <c:v>71.403999999999996</c:v>
                </c:pt>
                <c:pt idx="13873">
                  <c:v>71.403999999999996</c:v>
                </c:pt>
                <c:pt idx="13874">
                  <c:v>71.403999999999996</c:v>
                </c:pt>
                <c:pt idx="13875">
                  <c:v>71.403999999999996</c:v>
                </c:pt>
                <c:pt idx="13876">
                  <c:v>71.403999999999996</c:v>
                </c:pt>
                <c:pt idx="13877">
                  <c:v>71.403999999999996</c:v>
                </c:pt>
                <c:pt idx="13878">
                  <c:v>71.361000000000004</c:v>
                </c:pt>
                <c:pt idx="13879">
                  <c:v>71.316999999999993</c:v>
                </c:pt>
                <c:pt idx="13880">
                  <c:v>71.316999999999993</c:v>
                </c:pt>
                <c:pt idx="13881">
                  <c:v>71.316999999999993</c:v>
                </c:pt>
                <c:pt idx="13882">
                  <c:v>71.316999999999993</c:v>
                </c:pt>
                <c:pt idx="13883">
                  <c:v>71.316999999999993</c:v>
                </c:pt>
                <c:pt idx="13884">
                  <c:v>71.316999999999993</c:v>
                </c:pt>
                <c:pt idx="13885">
                  <c:v>71.316999999999993</c:v>
                </c:pt>
                <c:pt idx="13886">
                  <c:v>71.316999999999993</c:v>
                </c:pt>
                <c:pt idx="13887">
                  <c:v>71.316999999999993</c:v>
                </c:pt>
                <c:pt idx="13888">
                  <c:v>71.361000000000004</c:v>
                </c:pt>
                <c:pt idx="13889">
                  <c:v>71.361000000000004</c:v>
                </c:pt>
                <c:pt idx="13890">
                  <c:v>71.361000000000004</c:v>
                </c:pt>
                <c:pt idx="13891">
                  <c:v>71.361000000000004</c:v>
                </c:pt>
                <c:pt idx="13892">
                  <c:v>71.361000000000004</c:v>
                </c:pt>
                <c:pt idx="13893">
                  <c:v>71.361000000000004</c:v>
                </c:pt>
                <c:pt idx="13894">
                  <c:v>71.316999999999993</c:v>
                </c:pt>
                <c:pt idx="13895">
                  <c:v>71.316999999999993</c:v>
                </c:pt>
                <c:pt idx="13896">
                  <c:v>71.316999999999993</c:v>
                </c:pt>
                <c:pt idx="13897">
                  <c:v>71.316999999999993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71.274000000000001</c:v>
                </c:pt>
                <c:pt idx="13904">
                  <c:v>71.274000000000001</c:v>
                </c:pt>
                <c:pt idx="13905">
                  <c:v>71.274000000000001</c:v>
                </c:pt>
                <c:pt idx="13906">
                  <c:v>71.274000000000001</c:v>
                </c:pt>
                <c:pt idx="13907">
                  <c:v>71.274000000000001</c:v>
                </c:pt>
                <c:pt idx="13908">
                  <c:v>71.274000000000001</c:v>
                </c:pt>
                <c:pt idx="13909">
                  <c:v>71.274000000000001</c:v>
                </c:pt>
                <c:pt idx="13910">
                  <c:v>71.316999999999993</c:v>
                </c:pt>
                <c:pt idx="13911">
                  <c:v>71.316999999999993</c:v>
                </c:pt>
                <c:pt idx="13912">
                  <c:v>71.316999999999993</c:v>
                </c:pt>
                <c:pt idx="13913">
                  <c:v>71.316999999999993</c:v>
                </c:pt>
                <c:pt idx="13914">
                  <c:v>71.316999999999993</c:v>
                </c:pt>
                <c:pt idx="13915">
                  <c:v>71.316999999999993</c:v>
                </c:pt>
                <c:pt idx="13916">
                  <c:v>71.316999999999993</c:v>
                </c:pt>
                <c:pt idx="13917">
                  <c:v>71.316999999999993</c:v>
                </c:pt>
                <c:pt idx="13918">
                  <c:v>71.316999999999993</c:v>
                </c:pt>
                <c:pt idx="13919">
                  <c:v>71.274000000000001</c:v>
                </c:pt>
                <c:pt idx="13920">
                  <c:v>71.274000000000001</c:v>
                </c:pt>
                <c:pt idx="13921">
                  <c:v>71.230999999999995</c:v>
                </c:pt>
                <c:pt idx="13922">
                  <c:v>71.230999999999995</c:v>
                </c:pt>
                <c:pt idx="13923">
                  <c:v>71.230999999999995</c:v>
                </c:pt>
                <c:pt idx="13924">
                  <c:v>71.19</c:v>
                </c:pt>
                <c:pt idx="13925">
                  <c:v>71.19</c:v>
                </c:pt>
                <c:pt idx="13926">
                  <c:v>71.146000000000001</c:v>
                </c:pt>
                <c:pt idx="13927">
                  <c:v>71.146000000000001</c:v>
                </c:pt>
                <c:pt idx="13928">
                  <c:v>71.146000000000001</c:v>
                </c:pt>
                <c:pt idx="13929">
                  <c:v>71.146000000000001</c:v>
                </c:pt>
                <c:pt idx="13930">
                  <c:v>71.146000000000001</c:v>
                </c:pt>
                <c:pt idx="13931">
                  <c:v>71.146000000000001</c:v>
                </c:pt>
                <c:pt idx="13932">
                  <c:v>71.146000000000001</c:v>
                </c:pt>
                <c:pt idx="13933">
                  <c:v>71.146000000000001</c:v>
                </c:pt>
                <c:pt idx="13934">
                  <c:v>71.146000000000001</c:v>
                </c:pt>
                <c:pt idx="13935">
                  <c:v>71.146000000000001</c:v>
                </c:pt>
                <c:pt idx="13936">
                  <c:v>71.146000000000001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71.19</c:v>
                </c:pt>
                <c:pt idx="13941">
                  <c:v>71.19</c:v>
                </c:pt>
                <c:pt idx="13942">
                  <c:v>71.230999999999995</c:v>
                </c:pt>
                <c:pt idx="13943">
                  <c:v>71.230999999999995</c:v>
                </c:pt>
                <c:pt idx="13944">
                  <c:v>71.274000000000001</c:v>
                </c:pt>
                <c:pt idx="13945">
                  <c:v>71.274000000000001</c:v>
                </c:pt>
                <c:pt idx="13946">
                  <c:v>71.316999999999993</c:v>
                </c:pt>
                <c:pt idx="13947">
                  <c:v>71.316999999999993</c:v>
                </c:pt>
                <c:pt idx="13948">
                  <c:v>71.316999999999993</c:v>
                </c:pt>
                <c:pt idx="13949">
                  <c:v>71.316999999999993</c:v>
                </c:pt>
                <c:pt idx="13950">
                  <c:v>71.316999999999993</c:v>
                </c:pt>
                <c:pt idx="13951">
                  <c:v>71.316999999999993</c:v>
                </c:pt>
                <c:pt idx="13952">
                  <c:v>71.361000000000004</c:v>
                </c:pt>
                <c:pt idx="13953">
                  <c:v>71.361000000000004</c:v>
                </c:pt>
                <c:pt idx="13954">
                  <c:v>71.361000000000004</c:v>
                </c:pt>
                <c:pt idx="13955">
                  <c:v>71.361000000000004</c:v>
                </c:pt>
                <c:pt idx="13956">
                  <c:v>71.361000000000004</c:v>
                </c:pt>
                <c:pt idx="13957">
                  <c:v>71.361000000000004</c:v>
                </c:pt>
                <c:pt idx="13958">
                  <c:v>71.361000000000004</c:v>
                </c:pt>
                <c:pt idx="13959">
                  <c:v>71.403999999999996</c:v>
                </c:pt>
                <c:pt idx="13960">
                  <c:v>71.403999999999996</c:v>
                </c:pt>
                <c:pt idx="13961">
                  <c:v>71.403999999999996</c:v>
                </c:pt>
                <c:pt idx="13962">
                  <c:v>71.403999999999996</c:v>
                </c:pt>
                <c:pt idx="13963">
                  <c:v>71.403999999999996</c:v>
                </c:pt>
                <c:pt idx="13964">
                  <c:v>71.403999999999996</c:v>
                </c:pt>
                <c:pt idx="13965">
                  <c:v>71.403999999999996</c:v>
                </c:pt>
                <c:pt idx="13966">
                  <c:v>71.361000000000004</c:v>
                </c:pt>
                <c:pt idx="13967">
                  <c:v>71.361000000000004</c:v>
                </c:pt>
                <c:pt idx="13968">
                  <c:v>71.316999999999993</c:v>
                </c:pt>
                <c:pt idx="13969">
                  <c:v>71.316999999999993</c:v>
                </c:pt>
                <c:pt idx="13970">
                  <c:v>71.316999999999993</c:v>
                </c:pt>
                <c:pt idx="13971">
                  <c:v>71.316999999999993</c:v>
                </c:pt>
                <c:pt idx="13972">
                  <c:v>71.316999999999993</c:v>
                </c:pt>
                <c:pt idx="13973">
                  <c:v>71.316999999999993</c:v>
                </c:pt>
                <c:pt idx="13974">
                  <c:v>71.316999999999993</c:v>
                </c:pt>
                <c:pt idx="13975">
                  <c:v>71.274000000000001</c:v>
                </c:pt>
                <c:pt idx="13976">
                  <c:v>71.274000000000001</c:v>
                </c:pt>
                <c:pt idx="13977">
                  <c:v>71.274000000000001</c:v>
                </c:pt>
                <c:pt idx="13978">
                  <c:v>71.274000000000001</c:v>
                </c:pt>
                <c:pt idx="13979">
                  <c:v>71.274000000000001</c:v>
                </c:pt>
                <c:pt idx="13980">
                  <c:v>71.274000000000001</c:v>
                </c:pt>
                <c:pt idx="13981">
                  <c:v>71.316999999999993</c:v>
                </c:pt>
                <c:pt idx="13982">
                  <c:v>71.316999999999993</c:v>
                </c:pt>
                <c:pt idx="13983">
                  <c:v>71.316999999999993</c:v>
                </c:pt>
                <c:pt idx="13984">
                  <c:v>71.316999999999993</c:v>
                </c:pt>
                <c:pt idx="13985">
                  <c:v>71.274000000000001</c:v>
                </c:pt>
                <c:pt idx="13986">
                  <c:v>71.274000000000001</c:v>
                </c:pt>
                <c:pt idx="13987">
                  <c:v>71.230999999999995</c:v>
                </c:pt>
                <c:pt idx="13988">
                  <c:v>71.230999999999995</c:v>
                </c:pt>
                <c:pt idx="13989">
                  <c:v>71.230999999999995</c:v>
                </c:pt>
                <c:pt idx="13990">
                  <c:v>71.230999999999995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71.146000000000001</c:v>
                </c:pt>
                <c:pt idx="13998">
                  <c:v>71.146000000000001</c:v>
                </c:pt>
                <c:pt idx="13999">
                  <c:v>71.146000000000001</c:v>
                </c:pt>
                <c:pt idx="14000">
                  <c:v>71.146000000000001</c:v>
                </c:pt>
                <c:pt idx="14001">
                  <c:v>71.146000000000001</c:v>
                </c:pt>
                <c:pt idx="14002">
                  <c:v>71.10299999999998</c:v>
                </c:pt>
                <c:pt idx="14003">
                  <c:v>71.10299999999998</c:v>
                </c:pt>
                <c:pt idx="14004">
                  <c:v>71.10299999999998</c:v>
                </c:pt>
                <c:pt idx="14005">
                  <c:v>71.10299999999998</c:v>
                </c:pt>
                <c:pt idx="14006">
                  <c:v>71.10299999999998</c:v>
                </c:pt>
                <c:pt idx="14007">
                  <c:v>71.10299999999998</c:v>
                </c:pt>
                <c:pt idx="14008">
                  <c:v>71.06</c:v>
                </c:pt>
                <c:pt idx="14009">
                  <c:v>71.06</c:v>
                </c:pt>
                <c:pt idx="14010">
                  <c:v>71.06</c:v>
                </c:pt>
                <c:pt idx="14011">
                  <c:v>71.06</c:v>
                </c:pt>
                <c:pt idx="14012">
                  <c:v>71.06</c:v>
                </c:pt>
                <c:pt idx="14013">
                  <c:v>71.06</c:v>
                </c:pt>
                <c:pt idx="14014">
                  <c:v>71.06</c:v>
                </c:pt>
                <c:pt idx="14015">
                  <c:v>71.06</c:v>
                </c:pt>
                <c:pt idx="14016">
                  <c:v>71.10299999999998</c:v>
                </c:pt>
                <c:pt idx="14017">
                  <c:v>71.10299999999998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71.146000000000001</c:v>
                </c:pt>
                <c:pt idx="14027">
                  <c:v>71.19</c:v>
                </c:pt>
                <c:pt idx="14028">
                  <c:v>71.19</c:v>
                </c:pt>
                <c:pt idx="14029">
                  <c:v>71.19</c:v>
                </c:pt>
                <c:pt idx="14030">
                  <c:v>71.230999999999995</c:v>
                </c:pt>
                <c:pt idx="14031">
                  <c:v>71.230999999999995</c:v>
                </c:pt>
                <c:pt idx="14032">
                  <c:v>71.230999999999995</c:v>
                </c:pt>
                <c:pt idx="14033">
                  <c:v>71.230999999999995</c:v>
                </c:pt>
                <c:pt idx="14034">
                  <c:v>71.274000000000001</c:v>
                </c:pt>
                <c:pt idx="14035">
                  <c:v>71.274000000000001</c:v>
                </c:pt>
                <c:pt idx="14036">
                  <c:v>71.230999999999995</c:v>
                </c:pt>
                <c:pt idx="14037">
                  <c:v>71.230999999999995</c:v>
                </c:pt>
                <c:pt idx="14038">
                  <c:v>71.230999999999995</c:v>
                </c:pt>
                <c:pt idx="14039">
                  <c:v>71.230999999999995</c:v>
                </c:pt>
                <c:pt idx="14040">
                  <c:v>71.230999999999995</c:v>
                </c:pt>
                <c:pt idx="14041">
                  <c:v>71.230999999999995</c:v>
                </c:pt>
                <c:pt idx="14042">
                  <c:v>71.230999999999995</c:v>
                </c:pt>
                <c:pt idx="14043">
                  <c:v>71.230999999999995</c:v>
                </c:pt>
                <c:pt idx="14044">
                  <c:v>71.230999999999995</c:v>
                </c:pt>
                <c:pt idx="14045">
                  <c:v>71.274000000000001</c:v>
                </c:pt>
                <c:pt idx="14046">
                  <c:v>71.274000000000001</c:v>
                </c:pt>
                <c:pt idx="14047">
                  <c:v>71.274000000000001</c:v>
                </c:pt>
                <c:pt idx="14048">
                  <c:v>71.230999999999995</c:v>
                </c:pt>
                <c:pt idx="14049">
                  <c:v>71.230999999999995</c:v>
                </c:pt>
                <c:pt idx="14050">
                  <c:v>71.274000000000001</c:v>
                </c:pt>
                <c:pt idx="14051">
                  <c:v>71.274000000000001</c:v>
                </c:pt>
                <c:pt idx="14052">
                  <c:v>71.316999999999993</c:v>
                </c:pt>
                <c:pt idx="14053">
                  <c:v>71.316999999999993</c:v>
                </c:pt>
                <c:pt idx="14054">
                  <c:v>71.361000000000004</c:v>
                </c:pt>
                <c:pt idx="14055">
                  <c:v>71.361000000000004</c:v>
                </c:pt>
                <c:pt idx="14056">
                  <c:v>71.403999999999996</c:v>
                </c:pt>
                <c:pt idx="14057">
                  <c:v>71.403999999999996</c:v>
                </c:pt>
                <c:pt idx="14058">
                  <c:v>71.361000000000004</c:v>
                </c:pt>
                <c:pt idx="14059">
                  <c:v>71.316999999999993</c:v>
                </c:pt>
                <c:pt idx="14060">
                  <c:v>71.316999999999993</c:v>
                </c:pt>
                <c:pt idx="14061">
                  <c:v>71.274000000000001</c:v>
                </c:pt>
                <c:pt idx="14062">
                  <c:v>71.230999999999995</c:v>
                </c:pt>
                <c:pt idx="14063">
                  <c:v>71.230999999999995</c:v>
                </c:pt>
                <c:pt idx="14064">
                  <c:v>71.146000000000001</c:v>
                </c:pt>
                <c:pt idx="14065">
                  <c:v>71.146000000000001</c:v>
                </c:pt>
                <c:pt idx="14066">
                  <c:v>71.146000000000001</c:v>
                </c:pt>
                <c:pt idx="14067">
                  <c:v>71.10299999999998</c:v>
                </c:pt>
                <c:pt idx="14068">
                  <c:v>71.10299999999998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71.06</c:v>
                </c:pt>
                <c:pt idx="14074">
                  <c:v>71.016999999999996</c:v>
                </c:pt>
                <c:pt idx="14075">
                  <c:v>71.016999999999996</c:v>
                </c:pt>
                <c:pt idx="14076">
                  <c:v>71.016999999999996</c:v>
                </c:pt>
                <c:pt idx="14077">
                  <c:v>70.974000000000004</c:v>
                </c:pt>
                <c:pt idx="14078">
                  <c:v>70.974000000000004</c:v>
                </c:pt>
                <c:pt idx="14079">
                  <c:v>70.974000000000004</c:v>
                </c:pt>
                <c:pt idx="14080">
                  <c:v>70.930000000000007</c:v>
                </c:pt>
                <c:pt idx="14081">
                  <c:v>70.930000000000007</c:v>
                </c:pt>
                <c:pt idx="14082">
                  <c:v>70.887</c:v>
                </c:pt>
                <c:pt idx="14083">
                  <c:v>70.887</c:v>
                </c:pt>
                <c:pt idx="14084">
                  <c:v>70.887</c:v>
                </c:pt>
                <c:pt idx="14085">
                  <c:v>70.887</c:v>
                </c:pt>
                <c:pt idx="14086">
                  <c:v>70.887</c:v>
                </c:pt>
                <c:pt idx="14087">
                  <c:v>70.887</c:v>
                </c:pt>
                <c:pt idx="14088">
                  <c:v>70.846000000000004</c:v>
                </c:pt>
                <c:pt idx="14089">
                  <c:v>70.846000000000004</c:v>
                </c:pt>
                <c:pt idx="14090">
                  <c:v>70.802999999999983</c:v>
                </c:pt>
                <c:pt idx="14091">
                  <c:v>70.802999999999983</c:v>
                </c:pt>
                <c:pt idx="14092">
                  <c:v>70.802999999999983</c:v>
                </c:pt>
                <c:pt idx="14093">
                  <c:v>70.802999999999983</c:v>
                </c:pt>
                <c:pt idx="14094">
                  <c:v>70.802999999999983</c:v>
                </c:pt>
                <c:pt idx="14095">
                  <c:v>70.846000000000004</c:v>
                </c:pt>
                <c:pt idx="14096">
                  <c:v>70.846000000000004</c:v>
                </c:pt>
                <c:pt idx="14097">
                  <c:v>70.846000000000004</c:v>
                </c:pt>
                <c:pt idx="14098">
                  <c:v>70.846000000000004</c:v>
                </c:pt>
                <c:pt idx="14099">
                  <c:v>70.846000000000004</c:v>
                </c:pt>
                <c:pt idx="14100">
                  <c:v>70.846000000000004</c:v>
                </c:pt>
                <c:pt idx="14101">
                  <c:v>70.846000000000004</c:v>
                </c:pt>
                <c:pt idx="14102">
                  <c:v>70.802999999999983</c:v>
                </c:pt>
                <c:pt idx="14103">
                  <c:v>70.802999999999983</c:v>
                </c:pt>
                <c:pt idx="14104">
                  <c:v>70.802999999999983</c:v>
                </c:pt>
                <c:pt idx="14105">
                  <c:v>70.802999999999983</c:v>
                </c:pt>
                <c:pt idx="14106">
                  <c:v>70.802999999999983</c:v>
                </c:pt>
                <c:pt idx="14107">
                  <c:v>70.802999999999983</c:v>
                </c:pt>
                <c:pt idx="14108">
                  <c:v>70.802999999999983</c:v>
                </c:pt>
                <c:pt idx="14109">
                  <c:v>70.802999999999983</c:v>
                </c:pt>
                <c:pt idx="14110">
                  <c:v>70.802999999999983</c:v>
                </c:pt>
                <c:pt idx="14111">
                  <c:v>70.846000000000004</c:v>
                </c:pt>
                <c:pt idx="14112">
                  <c:v>70.846000000000004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70.887</c:v>
                </c:pt>
                <c:pt idx="14117">
                  <c:v>70.887</c:v>
                </c:pt>
                <c:pt idx="14118">
                  <c:v>70.846000000000004</c:v>
                </c:pt>
                <c:pt idx="14119">
                  <c:v>70.846000000000004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70.802999999999983</c:v>
                </c:pt>
                <c:pt idx="14123">
                  <c:v>70.802999999999983</c:v>
                </c:pt>
                <c:pt idx="14124">
                  <c:v>70.759</c:v>
                </c:pt>
                <c:pt idx="14125">
                  <c:v>70.802999999999983</c:v>
                </c:pt>
                <c:pt idx="14126">
                  <c:v>70.802999999999983</c:v>
                </c:pt>
                <c:pt idx="14127">
                  <c:v>70.802999999999983</c:v>
                </c:pt>
                <c:pt idx="14128">
                  <c:v>70.802999999999983</c:v>
                </c:pt>
                <c:pt idx="14129">
                  <c:v>70.802999999999983</c:v>
                </c:pt>
                <c:pt idx="14130">
                  <c:v>70.802999999999983</c:v>
                </c:pt>
                <c:pt idx="14131">
                  <c:v>70.802999999999983</c:v>
                </c:pt>
                <c:pt idx="14132">
                  <c:v>70.802999999999983</c:v>
                </c:pt>
                <c:pt idx="14133">
                  <c:v>70.802999999999983</c:v>
                </c:pt>
                <c:pt idx="14134">
                  <c:v>70.802999999999983</c:v>
                </c:pt>
                <c:pt idx="14135">
                  <c:v>70.802999999999983</c:v>
                </c:pt>
                <c:pt idx="14136">
                  <c:v>70.802999999999983</c:v>
                </c:pt>
                <c:pt idx="14137">
                  <c:v>70.802999999999983</c:v>
                </c:pt>
                <c:pt idx="14138">
                  <c:v>70.802999999999983</c:v>
                </c:pt>
                <c:pt idx="14139">
                  <c:v>70.846000000000004</c:v>
                </c:pt>
                <c:pt idx="14140">
                  <c:v>70.846000000000004</c:v>
                </c:pt>
                <c:pt idx="14141">
                  <c:v>70.846000000000004</c:v>
                </c:pt>
                <c:pt idx="14142">
                  <c:v>70.846000000000004</c:v>
                </c:pt>
                <c:pt idx="14143">
                  <c:v>70.887</c:v>
                </c:pt>
                <c:pt idx="14144">
                  <c:v>70.887</c:v>
                </c:pt>
                <c:pt idx="14145">
                  <c:v>70.887</c:v>
                </c:pt>
                <c:pt idx="14146">
                  <c:v>70.887</c:v>
                </c:pt>
                <c:pt idx="14147">
                  <c:v>70.887</c:v>
                </c:pt>
                <c:pt idx="14148">
                  <c:v>70.930000000000007</c:v>
                </c:pt>
                <c:pt idx="14149">
                  <c:v>70.930000000000007</c:v>
                </c:pt>
                <c:pt idx="14150">
                  <c:v>70.930000000000007</c:v>
                </c:pt>
                <c:pt idx="14151">
                  <c:v>70.930000000000007</c:v>
                </c:pt>
                <c:pt idx="14152">
                  <c:v>70.930000000000007</c:v>
                </c:pt>
                <c:pt idx="14153">
                  <c:v>70.930000000000007</c:v>
                </c:pt>
                <c:pt idx="14154">
                  <c:v>70.930000000000007</c:v>
                </c:pt>
                <c:pt idx="14155">
                  <c:v>70.930000000000007</c:v>
                </c:pt>
                <c:pt idx="14156">
                  <c:v>70.930000000000007</c:v>
                </c:pt>
                <c:pt idx="14157">
                  <c:v>70.930000000000007</c:v>
                </c:pt>
                <c:pt idx="14158">
                  <c:v>70.930000000000007</c:v>
                </c:pt>
                <c:pt idx="14159">
                  <c:v>70.930000000000007</c:v>
                </c:pt>
                <c:pt idx="14160">
                  <c:v>70.887</c:v>
                </c:pt>
                <c:pt idx="14161">
                  <c:v>70.887</c:v>
                </c:pt>
                <c:pt idx="14162">
                  <c:v>70.887</c:v>
                </c:pt>
                <c:pt idx="14163">
                  <c:v>70.887</c:v>
                </c:pt>
                <c:pt idx="14164">
                  <c:v>70.846000000000004</c:v>
                </c:pt>
                <c:pt idx="14165">
                  <c:v>70.846000000000004</c:v>
                </c:pt>
                <c:pt idx="14166">
                  <c:v>70.846000000000004</c:v>
                </c:pt>
                <c:pt idx="14167">
                  <c:v>70.846000000000004</c:v>
                </c:pt>
                <c:pt idx="14168">
                  <c:v>70.846000000000004</c:v>
                </c:pt>
                <c:pt idx="14169">
                  <c:v>70.846000000000004</c:v>
                </c:pt>
                <c:pt idx="14170">
                  <c:v>70.802999999999983</c:v>
                </c:pt>
                <c:pt idx="14171">
                  <c:v>70.802999999999983</c:v>
                </c:pt>
                <c:pt idx="14172">
                  <c:v>70.802999999999983</c:v>
                </c:pt>
                <c:pt idx="14173">
                  <c:v>70.802999999999983</c:v>
                </c:pt>
                <c:pt idx="14174">
                  <c:v>70.759</c:v>
                </c:pt>
                <c:pt idx="14175">
                  <c:v>70.715999999999994</c:v>
                </c:pt>
                <c:pt idx="14176">
                  <c:v>70.715999999999994</c:v>
                </c:pt>
                <c:pt idx="14177">
                  <c:v>70.715999999999994</c:v>
                </c:pt>
                <c:pt idx="14178">
                  <c:v>70.715999999999994</c:v>
                </c:pt>
                <c:pt idx="14179">
                  <c:v>70.715999999999994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70.63</c:v>
                </c:pt>
                <c:pt idx="14183">
                  <c:v>70.63</c:v>
                </c:pt>
                <c:pt idx="14184">
                  <c:v>70.63</c:v>
                </c:pt>
                <c:pt idx="14185">
                  <c:v>70.63</c:v>
                </c:pt>
                <c:pt idx="14186">
                  <c:v>70.63</c:v>
                </c:pt>
                <c:pt idx="14187">
                  <c:v>70.587000000000003</c:v>
                </c:pt>
                <c:pt idx="14188">
                  <c:v>70.587000000000003</c:v>
                </c:pt>
                <c:pt idx="14189">
                  <c:v>70.543000000000006</c:v>
                </c:pt>
                <c:pt idx="14190">
                  <c:v>70.543000000000006</c:v>
                </c:pt>
                <c:pt idx="14191">
                  <c:v>70.459000000000003</c:v>
                </c:pt>
                <c:pt idx="14192">
                  <c:v>70.459000000000003</c:v>
                </c:pt>
                <c:pt idx="14193">
                  <c:v>70.415999999999997</c:v>
                </c:pt>
                <c:pt idx="14194">
                  <c:v>70.415999999999997</c:v>
                </c:pt>
                <c:pt idx="14195">
                  <c:v>70.371999999999986</c:v>
                </c:pt>
                <c:pt idx="14196">
                  <c:v>70.371999999999986</c:v>
                </c:pt>
                <c:pt idx="14197">
                  <c:v>70.371999999999986</c:v>
                </c:pt>
                <c:pt idx="14198">
                  <c:v>70.371999999999986</c:v>
                </c:pt>
                <c:pt idx="14199">
                  <c:v>70.371999999999986</c:v>
                </c:pt>
                <c:pt idx="14200">
                  <c:v>70.371999999999986</c:v>
                </c:pt>
                <c:pt idx="14201">
                  <c:v>70.371999999999986</c:v>
                </c:pt>
                <c:pt idx="14202">
                  <c:v>70.328999999999979</c:v>
                </c:pt>
                <c:pt idx="14203">
                  <c:v>70.328999999999979</c:v>
                </c:pt>
                <c:pt idx="14204">
                  <c:v>70.328999999999979</c:v>
                </c:pt>
                <c:pt idx="14205">
                  <c:v>70.286000000000001</c:v>
                </c:pt>
                <c:pt idx="14206">
                  <c:v>70.286000000000001</c:v>
                </c:pt>
                <c:pt idx="14207">
                  <c:v>70.286000000000001</c:v>
                </c:pt>
                <c:pt idx="14208">
                  <c:v>70.286000000000001</c:v>
                </c:pt>
                <c:pt idx="14209">
                  <c:v>70.242999999999995</c:v>
                </c:pt>
                <c:pt idx="14210">
                  <c:v>70.242999999999995</c:v>
                </c:pt>
                <c:pt idx="14211">
                  <c:v>70.200999999999993</c:v>
                </c:pt>
                <c:pt idx="14212">
                  <c:v>70.200999999999993</c:v>
                </c:pt>
                <c:pt idx="14213">
                  <c:v>70.157999999999987</c:v>
                </c:pt>
                <c:pt idx="14214">
                  <c:v>70.157999999999987</c:v>
                </c:pt>
                <c:pt idx="14215">
                  <c:v>70.114999999999995</c:v>
                </c:pt>
                <c:pt idx="14216">
                  <c:v>70.114999999999995</c:v>
                </c:pt>
                <c:pt idx="14217">
                  <c:v>70.114999999999995</c:v>
                </c:pt>
                <c:pt idx="14218">
                  <c:v>70.114999999999995</c:v>
                </c:pt>
                <c:pt idx="14219">
                  <c:v>70.114999999999995</c:v>
                </c:pt>
                <c:pt idx="14220">
                  <c:v>70.114999999999995</c:v>
                </c:pt>
                <c:pt idx="14221">
                  <c:v>70.114999999999995</c:v>
                </c:pt>
                <c:pt idx="14222">
                  <c:v>70.114999999999995</c:v>
                </c:pt>
                <c:pt idx="14223">
                  <c:v>70.114999999999995</c:v>
                </c:pt>
                <c:pt idx="14224">
                  <c:v>70.114999999999995</c:v>
                </c:pt>
                <c:pt idx="14225">
                  <c:v>70.114999999999995</c:v>
                </c:pt>
                <c:pt idx="14226">
                  <c:v>70.114999999999995</c:v>
                </c:pt>
                <c:pt idx="14227">
                  <c:v>70.072000000000003</c:v>
                </c:pt>
                <c:pt idx="14228">
                  <c:v>70.072000000000003</c:v>
                </c:pt>
                <c:pt idx="14229">
                  <c:v>70.028999999999982</c:v>
                </c:pt>
                <c:pt idx="14230">
                  <c:v>70.028999999999982</c:v>
                </c:pt>
                <c:pt idx="14231">
                  <c:v>70.028999999999982</c:v>
                </c:pt>
                <c:pt idx="14232">
                  <c:v>70.028999999999982</c:v>
                </c:pt>
                <c:pt idx="14233">
                  <c:v>70.028999999999982</c:v>
                </c:pt>
                <c:pt idx="14234">
                  <c:v>70.028999999999982</c:v>
                </c:pt>
                <c:pt idx="14235">
                  <c:v>70.072000000000003</c:v>
                </c:pt>
                <c:pt idx="14236">
                  <c:v>70.072000000000003</c:v>
                </c:pt>
                <c:pt idx="14237">
                  <c:v>70.114999999999995</c:v>
                </c:pt>
                <c:pt idx="14238">
                  <c:v>70.114999999999995</c:v>
                </c:pt>
                <c:pt idx="14239">
                  <c:v>70.114999999999995</c:v>
                </c:pt>
                <c:pt idx="14240">
                  <c:v>70.114999999999995</c:v>
                </c:pt>
                <c:pt idx="14241">
                  <c:v>70.114999999999995</c:v>
                </c:pt>
                <c:pt idx="14242">
                  <c:v>70.114999999999995</c:v>
                </c:pt>
                <c:pt idx="14243">
                  <c:v>70.114999999999995</c:v>
                </c:pt>
                <c:pt idx="14244">
                  <c:v>70.114999999999995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70.157999999999987</c:v>
                </c:pt>
                <c:pt idx="14249">
                  <c:v>70.157999999999987</c:v>
                </c:pt>
                <c:pt idx="14250">
                  <c:v>70.157999999999987</c:v>
                </c:pt>
                <c:pt idx="14251">
                  <c:v>70.157999999999987</c:v>
                </c:pt>
                <c:pt idx="14252">
                  <c:v>70.157999999999987</c:v>
                </c:pt>
                <c:pt idx="14253">
                  <c:v>70.200999999999993</c:v>
                </c:pt>
                <c:pt idx="14254">
                  <c:v>70.157999999999987</c:v>
                </c:pt>
                <c:pt idx="14255">
                  <c:v>70.157999999999987</c:v>
                </c:pt>
                <c:pt idx="14256">
                  <c:v>70.157999999999987</c:v>
                </c:pt>
                <c:pt idx="14257">
                  <c:v>70.114999999999995</c:v>
                </c:pt>
                <c:pt idx="14258">
                  <c:v>70.114999999999995</c:v>
                </c:pt>
                <c:pt idx="14259">
                  <c:v>70.114999999999995</c:v>
                </c:pt>
                <c:pt idx="14260">
                  <c:v>70.114999999999995</c:v>
                </c:pt>
                <c:pt idx="14261">
                  <c:v>70.114999999999995</c:v>
                </c:pt>
                <c:pt idx="14262">
                  <c:v>70.114999999999995</c:v>
                </c:pt>
                <c:pt idx="14263">
                  <c:v>70.114999999999995</c:v>
                </c:pt>
                <c:pt idx="14264">
                  <c:v>70.114999999999995</c:v>
                </c:pt>
                <c:pt idx="14265">
                  <c:v>70.072000000000003</c:v>
                </c:pt>
                <c:pt idx="14266">
                  <c:v>70.072000000000003</c:v>
                </c:pt>
                <c:pt idx="14267">
                  <c:v>70.072000000000003</c:v>
                </c:pt>
                <c:pt idx="14268">
                  <c:v>70.072000000000003</c:v>
                </c:pt>
                <c:pt idx="14269">
                  <c:v>70.028999999999982</c:v>
                </c:pt>
                <c:pt idx="14270">
                  <c:v>70.028999999999982</c:v>
                </c:pt>
                <c:pt idx="14271">
                  <c:v>70.028999999999982</c:v>
                </c:pt>
                <c:pt idx="14272">
                  <c:v>70.028999999999982</c:v>
                </c:pt>
                <c:pt idx="14273">
                  <c:v>70.028999999999982</c:v>
                </c:pt>
                <c:pt idx="14274">
                  <c:v>70.028999999999982</c:v>
                </c:pt>
                <c:pt idx="14275">
                  <c:v>70.028999999999982</c:v>
                </c:pt>
                <c:pt idx="14276">
                  <c:v>70.028999999999982</c:v>
                </c:pt>
                <c:pt idx="14277">
                  <c:v>70.028999999999982</c:v>
                </c:pt>
                <c:pt idx="14278">
                  <c:v>70.028999999999982</c:v>
                </c:pt>
                <c:pt idx="14279">
                  <c:v>70.028999999999982</c:v>
                </c:pt>
                <c:pt idx="14280">
                  <c:v>70.028999999999982</c:v>
                </c:pt>
                <c:pt idx="14281">
                  <c:v>70.028999999999982</c:v>
                </c:pt>
                <c:pt idx="14282">
                  <c:v>70.028999999999982</c:v>
                </c:pt>
                <c:pt idx="14283">
                  <c:v>70.028999999999982</c:v>
                </c:pt>
                <c:pt idx="14284">
                  <c:v>70.028999999999982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69.985000000000014</c:v>
                </c:pt>
                <c:pt idx="14288">
                  <c:v>69.985000000000014</c:v>
                </c:pt>
                <c:pt idx="14289">
                  <c:v>69.985000000000014</c:v>
                </c:pt>
                <c:pt idx="14290">
                  <c:v>69.985000000000014</c:v>
                </c:pt>
                <c:pt idx="14291">
                  <c:v>69.985000000000014</c:v>
                </c:pt>
                <c:pt idx="14292">
                  <c:v>69.942000000000007</c:v>
                </c:pt>
                <c:pt idx="14293">
                  <c:v>69.942000000000007</c:v>
                </c:pt>
                <c:pt idx="14294">
                  <c:v>69.942000000000007</c:v>
                </c:pt>
                <c:pt idx="14295">
                  <c:v>69.942000000000007</c:v>
                </c:pt>
                <c:pt idx="14296">
                  <c:v>69.942000000000007</c:v>
                </c:pt>
                <c:pt idx="14297">
                  <c:v>69.942000000000007</c:v>
                </c:pt>
                <c:pt idx="14298">
                  <c:v>69.942000000000007</c:v>
                </c:pt>
                <c:pt idx="14299">
                  <c:v>69.942000000000007</c:v>
                </c:pt>
                <c:pt idx="14300">
                  <c:v>69.942000000000007</c:v>
                </c:pt>
                <c:pt idx="14301">
                  <c:v>69.942000000000007</c:v>
                </c:pt>
                <c:pt idx="14302">
                  <c:v>69.985000000000014</c:v>
                </c:pt>
                <c:pt idx="14303">
                  <c:v>69.985000000000014</c:v>
                </c:pt>
                <c:pt idx="14304">
                  <c:v>69.985000000000014</c:v>
                </c:pt>
                <c:pt idx="14305">
                  <c:v>69.985000000000014</c:v>
                </c:pt>
                <c:pt idx="14306">
                  <c:v>69.985000000000014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69.942000000000007</c:v>
                </c:pt>
                <c:pt idx="14311">
                  <c:v>69.942000000000007</c:v>
                </c:pt>
                <c:pt idx="14312">
                  <c:v>69.942000000000007</c:v>
                </c:pt>
                <c:pt idx="14313">
                  <c:v>69.942000000000007</c:v>
                </c:pt>
                <c:pt idx="14314">
                  <c:v>69.942000000000007</c:v>
                </c:pt>
                <c:pt idx="14315">
                  <c:v>69.942000000000007</c:v>
                </c:pt>
                <c:pt idx="14316">
                  <c:v>69.942000000000007</c:v>
                </c:pt>
                <c:pt idx="14317">
                  <c:v>69.942000000000007</c:v>
                </c:pt>
                <c:pt idx="14318">
                  <c:v>69.942000000000007</c:v>
                </c:pt>
                <c:pt idx="14319">
                  <c:v>69.942000000000007</c:v>
                </c:pt>
                <c:pt idx="14320">
                  <c:v>69.942000000000007</c:v>
                </c:pt>
                <c:pt idx="14321">
                  <c:v>69.942000000000007</c:v>
                </c:pt>
                <c:pt idx="14322">
                  <c:v>69.942000000000007</c:v>
                </c:pt>
                <c:pt idx="14323">
                  <c:v>69.942000000000007</c:v>
                </c:pt>
                <c:pt idx="14324">
                  <c:v>69.942000000000007</c:v>
                </c:pt>
                <c:pt idx="14325">
                  <c:v>69.942000000000007</c:v>
                </c:pt>
                <c:pt idx="14326">
                  <c:v>69.942000000000007</c:v>
                </c:pt>
                <c:pt idx="14327">
                  <c:v>69.942000000000007</c:v>
                </c:pt>
                <c:pt idx="14328">
                  <c:v>69.942000000000007</c:v>
                </c:pt>
                <c:pt idx="14329">
                  <c:v>69.942000000000007</c:v>
                </c:pt>
                <c:pt idx="14330">
                  <c:v>69.942000000000007</c:v>
                </c:pt>
                <c:pt idx="14331">
                  <c:v>69.942000000000007</c:v>
                </c:pt>
                <c:pt idx="14332">
                  <c:v>69.942000000000007</c:v>
                </c:pt>
                <c:pt idx="14333">
                  <c:v>69.942000000000007</c:v>
                </c:pt>
                <c:pt idx="14334">
                  <c:v>69.942000000000007</c:v>
                </c:pt>
                <c:pt idx="14335">
                  <c:v>69.942000000000007</c:v>
                </c:pt>
                <c:pt idx="14336">
                  <c:v>69.942000000000007</c:v>
                </c:pt>
                <c:pt idx="14337">
                  <c:v>69.942000000000007</c:v>
                </c:pt>
                <c:pt idx="14338">
                  <c:v>69.942000000000007</c:v>
                </c:pt>
                <c:pt idx="14339">
                  <c:v>69.942000000000007</c:v>
                </c:pt>
                <c:pt idx="14340">
                  <c:v>69.942000000000007</c:v>
                </c:pt>
                <c:pt idx="14341">
                  <c:v>69.942000000000007</c:v>
                </c:pt>
                <c:pt idx="14342">
                  <c:v>69.942000000000007</c:v>
                </c:pt>
                <c:pt idx="14343">
                  <c:v>69.942000000000007</c:v>
                </c:pt>
                <c:pt idx="14344">
                  <c:v>69.942000000000007</c:v>
                </c:pt>
                <c:pt idx="14345">
                  <c:v>69.942000000000007</c:v>
                </c:pt>
                <c:pt idx="14346">
                  <c:v>69.985000000000014</c:v>
                </c:pt>
                <c:pt idx="14347">
                  <c:v>69.985000000000014</c:v>
                </c:pt>
                <c:pt idx="14348">
                  <c:v>69.985000000000014</c:v>
                </c:pt>
                <c:pt idx="14349">
                  <c:v>70.028999999999982</c:v>
                </c:pt>
                <c:pt idx="14350">
                  <c:v>70.028999999999982</c:v>
                </c:pt>
                <c:pt idx="14351">
                  <c:v>70.028999999999982</c:v>
                </c:pt>
                <c:pt idx="14352">
                  <c:v>70.028999999999982</c:v>
                </c:pt>
                <c:pt idx="14353">
                  <c:v>70.028999999999982</c:v>
                </c:pt>
                <c:pt idx="14354">
                  <c:v>70.072000000000003</c:v>
                </c:pt>
                <c:pt idx="14355">
                  <c:v>70.072000000000003</c:v>
                </c:pt>
                <c:pt idx="14356">
                  <c:v>70.072000000000003</c:v>
                </c:pt>
                <c:pt idx="14357">
                  <c:v>70.072000000000003</c:v>
                </c:pt>
                <c:pt idx="14358">
                  <c:v>70.072000000000003</c:v>
                </c:pt>
                <c:pt idx="14359">
                  <c:v>70.072000000000003</c:v>
                </c:pt>
                <c:pt idx="14360">
                  <c:v>70.072000000000003</c:v>
                </c:pt>
                <c:pt idx="14361">
                  <c:v>70.114999999999995</c:v>
                </c:pt>
                <c:pt idx="14362">
                  <c:v>70.114999999999995</c:v>
                </c:pt>
                <c:pt idx="14363">
                  <c:v>70.114999999999995</c:v>
                </c:pt>
                <c:pt idx="14364">
                  <c:v>70.114999999999995</c:v>
                </c:pt>
                <c:pt idx="14365">
                  <c:v>70.114999999999995</c:v>
                </c:pt>
                <c:pt idx="14366">
                  <c:v>70.157999999999987</c:v>
                </c:pt>
                <c:pt idx="14367">
                  <c:v>70.157999999999987</c:v>
                </c:pt>
                <c:pt idx="14368">
                  <c:v>70.157999999999987</c:v>
                </c:pt>
                <c:pt idx="14369">
                  <c:v>70.200999999999993</c:v>
                </c:pt>
                <c:pt idx="14370">
                  <c:v>70.157999999999987</c:v>
                </c:pt>
                <c:pt idx="14371">
                  <c:v>70.200999999999993</c:v>
                </c:pt>
                <c:pt idx="14372">
                  <c:v>70.200999999999993</c:v>
                </c:pt>
                <c:pt idx="14373">
                  <c:v>70.200999999999993</c:v>
                </c:pt>
                <c:pt idx="14374">
                  <c:v>70.200999999999993</c:v>
                </c:pt>
                <c:pt idx="14375">
                  <c:v>70.200999999999993</c:v>
                </c:pt>
                <c:pt idx="14376">
                  <c:v>70.200999999999993</c:v>
                </c:pt>
                <c:pt idx="14377">
                  <c:v>70.157999999999987</c:v>
                </c:pt>
                <c:pt idx="14378">
                  <c:v>70.157999999999987</c:v>
                </c:pt>
                <c:pt idx="14379">
                  <c:v>70.114999999999995</c:v>
                </c:pt>
                <c:pt idx="14380">
                  <c:v>70.114999999999995</c:v>
                </c:pt>
                <c:pt idx="14381">
                  <c:v>70.114999999999995</c:v>
                </c:pt>
                <c:pt idx="14382">
                  <c:v>70.114999999999995</c:v>
                </c:pt>
                <c:pt idx="14383">
                  <c:v>70.072000000000003</c:v>
                </c:pt>
                <c:pt idx="14384">
                  <c:v>70.072000000000003</c:v>
                </c:pt>
                <c:pt idx="14385">
                  <c:v>70.072000000000003</c:v>
                </c:pt>
                <c:pt idx="14386">
                  <c:v>70.072000000000003</c:v>
                </c:pt>
                <c:pt idx="14387">
                  <c:v>70.114999999999995</c:v>
                </c:pt>
                <c:pt idx="14388">
                  <c:v>70.072000000000003</c:v>
                </c:pt>
                <c:pt idx="14389">
                  <c:v>70.114999999999995</c:v>
                </c:pt>
                <c:pt idx="14390">
                  <c:v>70.072000000000003</c:v>
                </c:pt>
                <c:pt idx="14391">
                  <c:v>70.072000000000003</c:v>
                </c:pt>
                <c:pt idx="14392">
                  <c:v>70.072000000000003</c:v>
                </c:pt>
                <c:pt idx="14393">
                  <c:v>70.114999999999995</c:v>
                </c:pt>
                <c:pt idx="14394">
                  <c:v>70.114999999999995</c:v>
                </c:pt>
                <c:pt idx="14395">
                  <c:v>70.114999999999995</c:v>
                </c:pt>
                <c:pt idx="14396">
                  <c:v>70.114999999999995</c:v>
                </c:pt>
                <c:pt idx="14397">
                  <c:v>70.157999999999987</c:v>
                </c:pt>
                <c:pt idx="14398">
                  <c:v>70.157999999999987</c:v>
                </c:pt>
                <c:pt idx="14399">
                  <c:v>70.157999999999987</c:v>
                </c:pt>
                <c:pt idx="14400">
                  <c:v>70.114999999999995</c:v>
                </c:pt>
                <c:pt idx="14401">
                  <c:v>70.114999999999995</c:v>
                </c:pt>
                <c:pt idx="14402">
                  <c:v>70.114999999999995</c:v>
                </c:pt>
                <c:pt idx="14403">
                  <c:v>70.114999999999995</c:v>
                </c:pt>
                <c:pt idx="14404">
                  <c:v>70.114999999999995</c:v>
                </c:pt>
                <c:pt idx="14405">
                  <c:v>70.157999999999987</c:v>
                </c:pt>
                <c:pt idx="14406">
                  <c:v>70.157999999999987</c:v>
                </c:pt>
                <c:pt idx="14407">
                  <c:v>70.200999999999993</c:v>
                </c:pt>
                <c:pt idx="14408">
                  <c:v>70.200999999999993</c:v>
                </c:pt>
                <c:pt idx="14409">
                  <c:v>70.200999999999993</c:v>
                </c:pt>
                <c:pt idx="14410">
                  <c:v>70.200999999999993</c:v>
                </c:pt>
                <c:pt idx="14411">
                  <c:v>70.242999999999995</c:v>
                </c:pt>
                <c:pt idx="14412">
                  <c:v>70.286000000000001</c:v>
                </c:pt>
                <c:pt idx="14413">
                  <c:v>70.286000000000001</c:v>
                </c:pt>
                <c:pt idx="14414">
                  <c:v>70.328999999999979</c:v>
                </c:pt>
                <c:pt idx="14415">
                  <c:v>70.328999999999979</c:v>
                </c:pt>
                <c:pt idx="14416">
                  <c:v>70.371999999999986</c:v>
                </c:pt>
                <c:pt idx="14417">
                  <c:v>70.371999999999986</c:v>
                </c:pt>
                <c:pt idx="14418">
                  <c:v>70.371999999999986</c:v>
                </c:pt>
                <c:pt idx="14419">
                  <c:v>70.371999999999986</c:v>
                </c:pt>
                <c:pt idx="14420">
                  <c:v>70.371999999999986</c:v>
                </c:pt>
                <c:pt idx="14421">
                  <c:v>70.371999999999986</c:v>
                </c:pt>
                <c:pt idx="14422">
                  <c:v>70.371999999999986</c:v>
                </c:pt>
                <c:pt idx="14423">
                  <c:v>70.371999999999986</c:v>
                </c:pt>
                <c:pt idx="14424">
                  <c:v>70.371999999999986</c:v>
                </c:pt>
                <c:pt idx="14425">
                  <c:v>70.371999999999986</c:v>
                </c:pt>
                <c:pt idx="14426">
                  <c:v>70.371999999999986</c:v>
                </c:pt>
                <c:pt idx="14427">
                  <c:v>70.371999999999986</c:v>
                </c:pt>
                <c:pt idx="14428">
                  <c:v>70.328999999999979</c:v>
                </c:pt>
                <c:pt idx="14429">
                  <c:v>70.328999999999979</c:v>
                </c:pt>
                <c:pt idx="14430">
                  <c:v>70.328999999999979</c:v>
                </c:pt>
                <c:pt idx="14431">
                  <c:v>70.328999999999979</c:v>
                </c:pt>
                <c:pt idx="14432">
                  <c:v>70.328999999999979</c:v>
                </c:pt>
                <c:pt idx="14433">
                  <c:v>70.328999999999979</c:v>
                </c:pt>
                <c:pt idx="14434">
                  <c:v>70.328999999999979</c:v>
                </c:pt>
                <c:pt idx="14435">
                  <c:v>70.328999999999979</c:v>
                </c:pt>
                <c:pt idx="14436">
                  <c:v>70.328999999999979</c:v>
                </c:pt>
                <c:pt idx="14437">
                  <c:v>70.328999999999979</c:v>
                </c:pt>
                <c:pt idx="14438">
                  <c:v>70.328999999999979</c:v>
                </c:pt>
                <c:pt idx="14439">
                  <c:v>70.371999999999986</c:v>
                </c:pt>
                <c:pt idx="14440">
                  <c:v>70.371999999999986</c:v>
                </c:pt>
                <c:pt idx="14441">
                  <c:v>70.415999999999997</c:v>
                </c:pt>
                <c:pt idx="14442">
                  <c:v>70.415999999999997</c:v>
                </c:pt>
                <c:pt idx="14443">
                  <c:v>70.415999999999997</c:v>
                </c:pt>
                <c:pt idx="14444">
                  <c:v>70.415999999999997</c:v>
                </c:pt>
                <c:pt idx="14445">
                  <c:v>70.459000000000003</c:v>
                </c:pt>
                <c:pt idx="14446">
                  <c:v>70.459000000000003</c:v>
                </c:pt>
                <c:pt idx="14447">
                  <c:v>70.459000000000003</c:v>
                </c:pt>
                <c:pt idx="14448">
                  <c:v>70.459000000000003</c:v>
                </c:pt>
                <c:pt idx="14449">
                  <c:v>70.459000000000003</c:v>
                </c:pt>
                <c:pt idx="14450">
                  <c:v>70.459000000000003</c:v>
                </c:pt>
                <c:pt idx="14451">
                  <c:v>70.459000000000003</c:v>
                </c:pt>
                <c:pt idx="14452">
                  <c:v>70.501999999999995</c:v>
                </c:pt>
                <c:pt idx="14453">
                  <c:v>70.501999999999995</c:v>
                </c:pt>
                <c:pt idx="14454">
                  <c:v>70.459000000000003</c:v>
                </c:pt>
                <c:pt idx="14455">
                  <c:v>70.459000000000003</c:v>
                </c:pt>
                <c:pt idx="14456">
                  <c:v>70.459000000000003</c:v>
                </c:pt>
                <c:pt idx="14457">
                  <c:v>70.459000000000003</c:v>
                </c:pt>
                <c:pt idx="14458">
                  <c:v>70.415999999999997</c:v>
                </c:pt>
                <c:pt idx="14459">
                  <c:v>70.415999999999997</c:v>
                </c:pt>
                <c:pt idx="14460">
                  <c:v>70.371999999999986</c:v>
                </c:pt>
                <c:pt idx="14461">
                  <c:v>70.371999999999986</c:v>
                </c:pt>
                <c:pt idx="14462">
                  <c:v>70.371999999999986</c:v>
                </c:pt>
                <c:pt idx="14463">
                  <c:v>70.371999999999986</c:v>
                </c:pt>
                <c:pt idx="14464">
                  <c:v>70.371999999999986</c:v>
                </c:pt>
                <c:pt idx="14465">
                  <c:v>70.328999999999979</c:v>
                </c:pt>
                <c:pt idx="14466">
                  <c:v>70.328999999999979</c:v>
                </c:pt>
                <c:pt idx="14467">
                  <c:v>70.286000000000001</c:v>
                </c:pt>
                <c:pt idx="14468">
                  <c:v>70.286000000000001</c:v>
                </c:pt>
                <c:pt idx="14469">
                  <c:v>70.286000000000001</c:v>
                </c:pt>
                <c:pt idx="14470">
                  <c:v>70.286000000000001</c:v>
                </c:pt>
                <c:pt idx="14471">
                  <c:v>70.242999999999995</c:v>
                </c:pt>
                <c:pt idx="14472">
                  <c:v>70.242999999999995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70.157999999999987</c:v>
                </c:pt>
                <c:pt idx="14478">
                  <c:v>70.157999999999987</c:v>
                </c:pt>
                <c:pt idx="14479">
                  <c:v>70.157999999999987</c:v>
                </c:pt>
                <c:pt idx="14480">
                  <c:v>70.200999999999993</c:v>
                </c:pt>
                <c:pt idx="14481">
                  <c:v>70.200999999999993</c:v>
                </c:pt>
                <c:pt idx="14482">
                  <c:v>70.200999999999993</c:v>
                </c:pt>
                <c:pt idx="14483">
                  <c:v>70.200999999999993</c:v>
                </c:pt>
                <c:pt idx="14484">
                  <c:v>70.200999999999993</c:v>
                </c:pt>
                <c:pt idx="14485">
                  <c:v>70.200999999999993</c:v>
                </c:pt>
                <c:pt idx="14486">
                  <c:v>70.200999999999993</c:v>
                </c:pt>
                <c:pt idx="14487">
                  <c:v>70.200999999999993</c:v>
                </c:pt>
                <c:pt idx="14488">
                  <c:v>70.200999999999993</c:v>
                </c:pt>
                <c:pt idx="14489">
                  <c:v>70.200999999999993</c:v>
                </c:pt>
                <c:pt idx="14490">
                  <c:v>70.200999999999993</c:v>
                </c:pt>
                <c:pt idx="14491">
                  <c:v>70.200999999999993</c:v>
                </c:pt>
                <c:pt idx="14492">
                  <c:v>70.200999999999993</c:v>
                </c:pt>
                <c:pt idx="14493">
                  <c:v>70.242999999999995</c:v>
                </c:pt>
                <c:pt idx="14494">
                  <c:v>70.242999999999995</c:v>
                </c:pt>
                <c:pt idx="14495">
                  <c:v>70.242999999999995</c:v>
                </c:pt>
                <c:pt idx="14496">
                  <c:v>70.286000000000001</c:v>
                </c:pt>
                <c:pt idx="14497">
                  <c:v>70.242999999999995</c:v>
                </c:pt>
                <c:pt idx="14498">
                  <c:v>70.242999999999995</c:v>
                </c:pt>
                <c:pt idx="14499">
                  <c:v>70.242999999999995</c:v>
                </c:pt>
                <c:pt idx="14500">
                  <c:v>70.242999999999995</c:v>
                </c:pt>
                <c:pt idx="14501">
                  <c:v>70.200999999999993</c:v>
                </c:pt>
                <c:pt idx="14502">
                  <c:v>70.200999999999993</c:v>
                </c:pt>
                <c:pt idx="14503">
                  <c:v>70.200999999999993</c:v>
                </c:pt>
                <c:pt idx="14504">
                  <c:v>70.200999999999993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70.200999999999993</c:v>
                </c:pt>
                <c:pt idx="14509">
                  <c:v>70.200999999999993</c:v>
                </c:pt>
                <c:pt idx="14510">
                  <c:v>70.200999999999993</c:v>
                </c:pt>
                <c:pt idx="14511">
                  <c:v>70.200999999999993</c:v>
                </c:pt>
                <c:pt idx="14512">
                  <c:v>70.157999999999987</c:v>
                </c:pt>
                <c:pt idx="14513">
                  <c:v>70.157999999999987</c:v>
                </c:pt>
                <c:pt idx="14514">
                  <c:v>70.200999999999993</c:v>
                </c:pt>
                <c:pt idx="14515">
                  <c:v>70.200999999999993</c:v>
                </c:pt>
                <c:pt idx="14516">
                  <c:v>70.200999999999993</c:v>
                </c:pt>
                <c:pt idx="14517">
                  <c:v>70.200999999999993</c:v>
                </c:pt>
                <c:pt idx="14518">
                  <c:v>70.200999999999993</c:v>
                </c:pt>
                <c:pt idx="14519">
                  <c:v>70.200999999999993</c:v>
                </c:pt>
                <c:pt idx="14520">
                  <c:v>70.200999999999993</c:v>
                </c:pt>
                <c:pt idx="14521">
                  <c:v>70.200999999999993</c:v>
                </c:pt>
                <c:pt idx="14522">
                  <c:v>70.200999999999993</c:v>
                </c:pt>
                <c:pt idx="14523">
                  <c:v>70.157999999999987</c:v>
                </c:pt>
                <c:pt idx="14524">
                  <c:v>70.157999999999987</c:v>
                </c:pt>
                <c:pt idx="14525">
                  <c:v>70.157999999999987</c:v>
                </c:pt>
                <c:pt idx="14526">
                  <c:v>70.157999999999987</c:v>
                </c:pt>
                <c:pt idx="14527">
                  <c:v>70.157999999999987</c:v>
                </c:pt>
                <c:pt idx="14528">
                  <c:v>70.157999999999987</c:v>
                </c:pt>
                <c:pt idx="14529">
                  <c:v>70.157999999999987</c:v>
                </c:pt>
                <c:pt idx="14530">
                  <c:v>70.157999999999987</c:v>
                </c:pt>
                <c:pt idx="14531">
                  <c:v>70.157999999999987</c:v>
                </c:pt>
                <c:pt idx="14532">
                  <c:v>70.157999999999987</c:v>
                </c:pt>
                <c:pt idx="14533">
                  <c:v>70.157999999999987</c:v>
                </c:pt>
                <c:pt idx="14534">
                  <c:v>70.157999999999987</c:v>
                </c:pt>
                <c:pt idx="14535">
                  <c:v>70.157999999999987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70.114999999999995</c:v>
                </c:pt>
                <c:pt idx="14542">
                  <c:v>70.114999999999995</c:v>
                </c:pt>
                <c:pt idx="14543">
                  <c:v>70.114999999999995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70.028999999999982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69.985000000000014</c:v>
                </c:pt>
                <c:pt idx="14553">
                  <c:v>69.985000000000014</c:v>
                </c:pt>
                <c:pt idx="14554">
                  <c:v>69.985000000000014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70.028999999999982</c:v>
                </c:pt>
                <c:pt idx="14558">
                  <c:v>70.028999999999982</c:v>
                </c:pt>
                <c:pt idx="14559">
                  <c:v>70.028999999999982</c:v>
                </c:pt>
                <c:pt idx="14560">
                  <c:v>70.028999999999982</c:v>
                </c:pt>
                <c:pt idx="14561">
                  <c:v>69.985000000000014</c:v>
                </c:pt>
                <c:pt idx="14562">
                  <c:v>69.942000000000007</c:v>
                </c:pt>
                <c:pt idx="14563">
                  <c:v>69.942000000000007</c:v>
                </c:pt>
                <c:pt idx="14564">
                  <c:v>69.942000000000007</c:v>
                </c:pt>
                <c:pt idx="14565">
                  <c:v>69.900999999999996</c:v>
                </c:pt>
                <c:pt idx="14566">
                  <c:v>69.900999999999996</c:v>
                </c:pt>
                <c:pt idx="14567">
                  <c:v>69.85799999999999</c:v>
                </c:pt>
                <c:pt idx="14568">
                  <c:v>69.85799999999999</c:v>
                </c:pt>
                <c:pt idx="14569">
                  <c:v>69.85799999999999</c:v>
                </c:pt>
                <c:pt idx="14570">
                  <c:v>69.85799999999999</c:v>
                </c:pt>
                <c:pt idx="14571">
                  <c:v>69.900999999999996</c:v>
                </c:pt>
                <c:pt idx="14572">
                  <c:v>69.900999999999996</c:v>
                </c:pt>
                <c:pt idx="14573">
                  <c:v>69.900999999999996</c:v>
                </c:pt>
                <c:pt idx="14574">
                  <c:v>69.900999999999996</c:v>
                </c:pt>
                <c:pt idx="14575">
                  <c:v>69.900999999999996</c:v>
                </c:pt>
                <c:pt idx="14576">
                  <c:v>69.900999999999996</c:v>
                </c:pt>
                <c:pt idx="14577">
                  <c:v>69.900999999999996</c:v>
                </c:pt>
                <c:pt idx="14578">
                  <c:v>69.900999999999996</c:v>
                </c:pt>
                <c:pt idx="14579">
                  <c:v>69.900999999999996</c:v>
                </c:pt>
                <c:pt idx="14580">
                  <c:v>69.900999999999996</c:v>
                </c:pt>
                <c:pt idx="14581">
                  <c:v>69.900999999999996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69.900999999999996</c:v>
                </c:pt>
                <c:pt idx="14587">
                  <c:v>69.900999999999996</c:v>
                </c:pt>
                <c:pt idx="14588">
                  <c:v>69.85799999999999</c:v>
                </c:pt>
                <c:pt idx="14589">
                  <c:v>69.85799999999999</c:v>
                </c:pt>
                <c:pt idx="14590">
                  <c:v>69.85799999999999</c:v>
                </c:pt>
                <c:pt idx="14591">
                  <c:v>69.813999999999993</c:v>
                </c:pt>
                <c:pt idx="14592">
                  <c:v>69.813999999999993</c:v>
                </c:pt>
                <c:pt idx="14593">
                  <c:v>69.771000000000001</c:v>
                </c:pt>
                <c:pt idx="14594">
                  <c:v>69.771000000000001</c:v>
                </c:pt>
                <c:pt idx="14595">
                  <c:v>69.771000000000001</c:v>
                </c:pt>
                <c:pt idx="14596">
                  <c:v>69.771000000000001</c:v>
                </c:pt>
                <c:pt idx="14597">
                  <c:v>69.771000000000001</c:v>
                </c:pt>
                <c:pt idx="14598">
                  <c:v>69.771000000000001</c:v>
                </c:pt>
                <c:pt idx="14599">
                  <c:v>69.771000000000001</c:v>
                </c:pt>
                <c:pt idx="14600">
                  <c:v>69.771000000000001</c:v>
                </c:pt>
                <c:pt idx="14601">
                  <c:v>69.771000000000001</c:v>
                </c:pt>
                <c:pt idx="14602">
                  <c:v>69.771000000000001</c:v>
                </c:pt>
                <c:pt idx="14603">
                  <c:v>69.771000000000001</c:v>
                </c:pt>
                <c:pt idx="14604">
                  <c:v>69.771000000000001</c:v>
                </c:pt>
                <c:pt idx="14605">
                  <c:v>69.727999999999994</c:v>
                </c:pt>
                <c:pt idx="14606">
                  <c:v>69.727999999999994</c:v>
                </c:pt>
                <c:pt idx="14607">
                  <c:v>69.685000000000002</c:v>
                </c:pt>
                <c:pt idx="14608">
                  <c:v>69.685000000000002</c:v>
                </c:pt>
                <c:pt idx="14609">
                  <c:v>69.685000000000002</c:v>
                </c:pt>
                <c:pt idx="14610">
                  <c:v>69.685000000000002</c:v>
                </c:pt>
                <c:pt idx="14611">
                  <c:v>69.685000000000002</c:v>
                </c:pt>
                <c:pt idx="14612">
                  <c:v>69.685000000000002</c:v>
                </c:pt>
                <c:pt idx="14613">
                  <c:v>69.685000000000002</c:v>
                </c:pt>
                <c:pt idx="14614">
                  <c:v>69.643000000000001</c:v>
                </c:pt>
                <c:pt idx="14615">
                  <c:v>69.643000000000001</c:v>
                </c:pt>
                <c:pt idx="14616">
                  <c:v>69.643000000000001</c:v>
                </c:pt>
                <c:pt idx="14617">
                  <c:v>69.599999999999994</c:v>
                </c:pt>
                <c:pt idx="14618">
                  <c:v>69.599999999999994</c:v>
                </c:pt>
                <c:pt idx="14619">
                  <c:v>69.599999999999994</c:v>
                </c:pt>
                <c:pt idx="14620">
                  <c:v>69.599999999999994</c:v>
                </c:pt>
                <c:pt idx="14621">
                  <c:v>69.599999999999994</c:v>
                </c:pt>
                <c:pt idx="14622">
                  <c:v>69.599999999999994</c:v>
                </c:pt>
                <c:pt idx="14623">
                  <c:v>69.599999999999994</c:v>
                </c:pt>
                <c:pt idx="14624">
                  <c:v>69.599999999999994</c:v>
                </c:pt>
                <c:pt idx="14625">
                  <c:v>69.599999999999994</c:v>
                </c:pt>
                <c:pt idx="14626">
                  <c:v>69.599999999999994</c:v>
                </c:pt>
                <c:pt idx="14627">
                  <c:v>69.599999999999994</c:v>
                </c:pt>
                <c:pt idx="14628">
                  <c:v>69.599999999999994</c:v>
                </c:pt>
                <c:pt idx="14629">
                  <c:v>69.599999999999994</c:v>
                </c:pt>
                <c:pt idx="14630">
                  <c:v>69.599999999999994</c:v>
                </c:pt>
                <c:pt idx="14631">
                  <c:v>69.599999999999994</c:v>
                </c:pt>
                <c:pt idx="14632">
                  <c:v>69.557000000000002</c:v>
                </c:pt>
                <c:pt idx="14633">
                  <c:v>69.557000000000002</c:v>
                </c:pt>
                <c:pt idx="14634">
                  <c:v>69.557000000000002</c:v>
                </c:pt>
                <c:pt idx="14635">
                  <c:v>69.557000000000002</c:v>
                </c:pt>
                <c:pt idx="14636">
                  <c:v>69.557000000000002</c:v>
                </c:pt>
                <c:pt idx="14637">
                  <c:v>69.557000000000002</c:v>
                </c:pt>
                <c:pt idx="14638">
                  <c:v>69.557000000000002</c:v>
                </c:pt>
                <c:pt idx="14639">
                  <c:v>69.557000000000002</c:v>
                </c:pt>
                <c:pt idx="14640">
                  <c:v>69.557000000000002</c:v>
                </c:pt>
                <c:pt idx="14641">
                  <c:v>69.513999999999996</c:v>
                </c:pt>
                <c:pt idx="14642">
                  <c:v>69.513999999999996</c:v>
                </c:pt>
                <c:pt idx="14643">
                  <c:v>69.513999999999996</c:v>
                </c:pt>
                <c:pt idx="14644">
                  <c:v>69.471000000000004</c:v>
                </c:pt>
                <c:pt idx="14645">
                  <c:v>69.427000000000007</c:v>
                </c:pt>
                <c:pt idx="14646">
                  <c:v>69.427000000000007</c:v>
                </c:pt>
                <c:pt idx="14647">
                  <c:v>69.385999999999981</c:v>
                </c:pt>
                <c:pt idx="14648">
                  <c:v>69.343000000000004</c:v>
                </c:pt>
                <c:pt idx="14649">
                  <c:v>69.343000000000004</c:v>
                </c:pt>
                <c:pt idx="14650">
                  <c:v>69.343000000000004</c:v>
                </c:pt>
                <c:pt idx="14651">
                  <c:v>69.343000000000004</c:v>
                </c:pt>
                <c:pt idx="14652">
                  <c:v>69.343000000000004</c:v>
                </c:pt>
                <c:pt idx="14653">
                  <c:v>69.343000000000004</c:v>
                </c:pt>
                <c:pt idx="14654">
                  <c:v>69.343000000000004</c:v>
                </c:pt>
                <c:pt idx="14655">
                  <c:v>69.343000000000004</c:v>
                </c:pt>
                <c:pt idx="14656">
                  <c:v>69.343000000000004</c:v>
                </c:pt>
                <c:pt idx="14657">
                  <c:v>69.343000000000004</c:v>
                </c:pt>
                <c:pt idx="14658">
                  <c:v>69.343000000000004</c:v>
                </c:pt>
                <c:pt idx="14659">
                  <c:v>69.343000000000004</c:v>
                </c:pt>
                <c:pt idx="14660">
                  <c:v>69.343000000000004</c:v>
                </c:pt>
                <c:pt idx="14661">
                  <c:v>69.343000000000004</c:v>
                </c:pt>
                <c:pt idx="14662">
                  <c:v>69.343000000000004</c:v>
                </c:pt>
                <c:pt idx="14663">
                  <c:v>69.343000000000004</c:v>
                </c:pt>
                <c:pt idx="14664">
                  <c:v>69.343000000000004</c:v>
                </c:pt>
                <c:pt idx="14665">
                  <c:v>69.3</c:v>
                </c:pt>
                <c:pt idx="14666">
                  <c:v>69.3</c:v>
                </c:pt>
                <c:pt idx="14667">
                  <c:v>69.3</c:v>
                </c:pt>
                <c:pt idx="14668">
                  <c:v>69.256</c:v>
                </c:pt>
                <c:pt idx="14669">
                  <c:v>69.256</c:v>
                </c:pt>
                <c:pt idx="14670">
                  <c:v>69.256</c:v>
                </c:pt>
                <c:pt idx="14671">
                  <c:v>69.256</c:v>
                </c:pt>
                <c:pt idx="14672">
                  <c:v>69.256</c:v>
                </c:pt>
                <c:pt idx="14673">
                  <c:v>69.256</c:v>
                </c:pt>
                <c:pt idx="14674">
                  <c:v>69.256</c:v>
                </c:pt>
                <c:pt idx="14675">
                  <c:v>69.256</c:v>
                </c:pt>
                <c:pt idx="14676">
                  <c:v>69.256</c:v>
                </c:pt>
                <c:pt idx="14677">
                  <c:v>69.256</c:v>
                </c:pt>
                <c:pt idx="14678">
                  <c:v>69.212999999999994</c:v>
                </c:pt>
                <c:pt idx="14679">
                  <c:v>69.212999999999994</c:v>
                </c:pt>
                <c:pt idx="14680">
                  <c:v>69.212999999999994</c:v>
                </c:pt>
                <c:pt idx="14681">
                  <c:v>69.212999999999994</c:v>
                </c:pt>
                <c:pt idx="14682">
                  <c:v>69.212999999999994</c:v>
                </c:pt>
                <c:pt idx="14683">
                  <c:v>69.212999999999994</c:v>
                </c:pt>
                <c:pt idx="14684">
                  <c:v>69.212999999999994</c:v>
                </c:pt>
                <c:pt idx="14685">
                  <c:v>69.212999999999994</c:v>
                </c:pt>
                <c:pt idx="14686">
                  <c:v>69.212999999999994</c:v>
                </c:pt>
                <c:pt idx="14687">
                  <c:v>69.212999999999994</c:v>
                </c:pt>
                <c:pt idx="14688">
                  <c:v>69.212999999999994</c:v>
                </c:pt>
                <c:pt idx="14689">
                  <c:v>69.256</c:v>
                </c:pt>
                <c:pt idx="14690">
                  <c:v>69.256</c:v>
                </c:pt>
                <c:pt idx="14691">
                  <c:v>69.256</c:v>
                </c:pt>
                <c:pt idx="14692">
                  <c:v>69.256</c:v>
                </c:pt>
                <c:pt idx="14693">
                  <c:v>69.256</c:v>
                </c:pt>
                <c:pt idx="14694">
                  <c:v>69.256</c:v>
                </c:pt>
                <c:pt idx="14695">
                  <c:v>69.256</c:v>
                </c:pt>
                <c:pt idx="14696">
                  <c:v>69.256</c:v>
                </c:pt>
                <c:pt idx="14697">
                  <c:v>69.256</c:v>
                </c:pt>
                <c:pt idx="14698">
                  <c:v>69.256</c:v>
                </c:pt>
                <c:pt idx="14699">
                  <c:v>69.256</c:v>
                </c:pt>
                <c:pt idx="14700">
                  <c:v>69.256</c:v>
                </c:pt>
                <c:pt idx="14701">
                  <c:v>69.256</c:v>
                </c:pt>
                <c:pt idx="14702">
                  <c:v>69.256</c:v>
                </c:pt>
                <c:pt idx="14703">
                  <c:v>69.256</c:v>
                </c:pt>
                <c:pt idx="14704">
                  <c:v>69.256</c:v>
                </c:pt>
                <c:pt idx="14705">
                  <c:v>69.256</c:v>
                </c:pt>
                <c:pt idx="14706">
                  <c:v>69.256</c:v>
                </c:pt>
                <c:pt idx="14707">
                  <c:v>69.3</c:v>
                </c:pt>
                <c:pt idx="14708">
                  <c:v>69.3</c:v>
                </c:pt>
                <c:pt idx="14709">
                  <c:v>69.3</c:v>
                </c:pt>
                <c:pt idx="14710">
                  <c:v>69.3</c:v>
                </c:pt>
                <c:pt idx="14711">
                  <c:v>69.343000000000004</c:v>
                </c:pt>
                <c:pt idx="14712">
                  <c:v>69.343000000000004</c:v>
                </c:pt>
                <c:pt idx="14713">
                  <c:v>69.343000000000004</c:v>
                </c:pt>
                <c:pt idx="14714">
                  <c:v>69.343000000000004</c:v>
                </c:pt>
                <c:pt idx="14715">
                  <c:v>69.343000000000004</c:v>
                </c:pt>
                <c:pt idx="14716">
                  <c:v>69.343000000000004</c:v>
                </c:pt>
                <c:pt idx="14717">
                  <c:v>69.343000000000004</c:v>
                </c:pt>
                <c:pt idx="14718">
                  <c:v>69.385999999999981</c:v>
                </c:pt>
                <c:pt idx="14719">
                  <c:v>69.385999999999981</c:v>
                </c:pt>
                <c:pt idx="14720">
                  <c:v>69.427000000000007</c:v>
                </c:pt>
                <c:pt idx="14721">
                  <c:v>69.427000000000007</c:v>
                </c:pt>
                <c:pt idx="14722">
                  <c:v>69.427000000000007</c:v>
                </c:pt>
                <c:pt idx="14723">
                  <c:v>69.427000000000007</c:v>
                </c:pt>
                <c:pt idx="14724">
                  <c:v>69.427000000000007</c:v>
                </c:pt>
                <c:pt idx="14725">
                  <c:v>69.427000000000007</c:v>
                </c:pt>
                <c:pt idx="14726">
                  <c:v>69.427000000000007</c:v>
                </c:pt>
                <c:pt idx="14727">
                  <c:v>69.427000000000007</c:v>
                </c:pt>
                <c:pt idx="14728">
                  <c:v>69.471000000000004</c:v>
                </c:pt>
                <c:pt idx="14729">
                  <c:v>69.471000000000004</c:v>
                </c:pt>
                <c:pt idx="14730">
                  <c:v>69.471000000000004</c:v>
                </c:pt>
                <c:pt idx="14731">
                  <c:v>69.471000000000004</c:v>
                </c:pt>
                <c:pt idx="14732">
                  <c:v>69.471000000000004</c:v>
                </c:pt>
                <c:pt idx="14733">
                  <c:v>69.427000000000007</c:v>
                </c:pt>
                <c:pt idx="14734">
                  <c:v>69.427000000000007</c:v>
                </c:pt>
                <c:pt idx="14735">
                  <c:v>69.427000000000007</c:v>
                </c:pt>
                <c:pt idx="14736">
                  <c:v>69.427000000000007</c:v>
                </c:pt>
                <c:pt idx="14737">
                  <c:v>69.427000000000007</c:v>
                </c:pt>
                <c:pt idx="14738">
                  <c:v>69.427000000000007</c:v>
                </c:pt>
                <c:pt idx="14739">
                  <c:v>69.427000000000007</c:v>
                </c:pt>
                <c:pt idx="14740">
                  <c:v>69.471000000000004</c:v>
                </c:pt>
                <c:pt idx="14741">
                  <c:v>69.471000000000004</c:v>
                </c:pt>
                <c:pt idx="14742">
                  <c:v>69.471000000000004</c:v>
                </c:pt>
                <c:pt idx="14743">
                  <c:v>69.513999999999996</c:v>
                </c:pt>
                <c:pt idx="14744">
                  <c:v>69.513999999999996</c:v>
                </c:pt>
                <c:pt idx="14745">
                  <c:v>69.513999999999996</c:v>
                </c:pt>
                <c:pt idx="14746">
                  <c:v>69.557000000000002</c:v>
                </c:pt>
                <c:pt idx="14747">
                  <c:v>69.557000000000002</c:v>
                </c:pt>
                <c:pt idx="14748">
                  <c:v>69.599999999999994</c:v>
                </c:pt>
                <c:pt idx="14749">
                  <c:v>69.599999999999994</c:v>
                </c:pt>
                <c:pt idx="14750">
                  <c:v>69.599999999999994</c:v>
                </c:pt>
                <c:pt idx="14751">
                  <c:v>69.599999999999994</c:v>
                </c:pt>
                <c:pt idx="14752">
                  <c:v>69.599999999999994</c:v>
                </c:pt>
                <c:pt idx="14753">
                  <c:v>69.599999999999994</c:v>
                </c:pt>
                <c:pt idx="14754">
                  <c:v>69.599999999999994</c:v>
                </c:pt>
                <c:pt idx="14755">
                  <c:v>69.599999999999994</c:v>
                </c:pt>
                <c:pt idx="14756">
                  <c:v>69.643000000000001</c:v>
                </c:pt>
                <c:pt idx="14757">
                  <c:v>69.643000000000001</c:v>
                </c:pt>
                <c:pt idx="14758">
                  <c:v>69.643000000000001</c:v>
                </c:pt>
                <c:pt idx="14759">
                  <c:v>69.643000000000001</c:v>
                </c:pt>
                <c:pt idx="14760">
                  <c:v>69.643000000000001</c:v>
                </c:pt>
                <c:pt idx="14761">
                  <c:v>69.643000000000001</c:v>
                </c:pt>
                <c:pt idx="14762">
                  <c:v>69.643000000000001</c:v>
                </c:pt>
                <c:pt idx="14763">
                  <c:v>69.643000000000001</c:v>
                </c:pt>
                <c:pt idx="14764">
                  <c:v>69.643000000000001</c:v>
                </c:pt>
                <c:pt idx="14765">
                  <c:v>69.643000000000001</c:v>
                </c:pt>
                <c:pt idx="14766">
                  <c:v>69.643000000000001</c:v>
                </c:pt>
                <c:pt idx="14767">
                  <c:v>69.643000000000001</c:v>
                </c:pt>
                <c:pt idx="14768">
                  <c:v>69.643000000000001</c:v>
                </c:pt>
                <c:pt idx="14769">
                  <c:v>69.643000000000001</c:v>
                </c:pt>
                <c:pt idx="14770">
                  <c:v>69.643000000000001</c:v>
                </c:pt>
                <c:pt idx="14771">
                  <c:v>69.643000000000001</c:v>
                </c:pt>
                <c:pt idx="14772">
                  <c:v>69.643000000000001</c:v>
                </c:pt>
                <c:pt idx="14773">
                  <c:v>69.643000000000001</c:v>
                </c:pt>
                <c:pt idx="14774">
                  <c:v>69.643000000000001</c:v>
                </c:pt>
                <c:pt idx="14775">
                  <c:v>69.643000000000001</c:v>
                </c:pt>
                <c:pt idx="14776">
                  <c:v>69.643000000000001</c:v>
                </c:pt>
                <c:pt idx="14777">
                  <c:v>69.685000000000002</c:v>
                </c:pt>
                <c:pt idx="14778">
                  <c:v>69.685000000000002</c:v>
                </c:pt>
                <c:pt idx="14779">
                  <c:v>69.685000000000002</c:v>
                </c:pt>
                <c:pt idx="14780">
                  <c:v>69.685000000000002</c:v>
                </c:pt>
                <c:pt idx="14781">
                  <c:v>69.685000000000002</c:v>
                </c:pt>
                <c:pt idx="14782">
                  <c:v>69.685000000000002</c:v>
                </c:pt>
                <c:pt idx="14783">
                  <c:v>69.727999999999994</c:v>
                </c:pt>
                <c:pt idx="14784">
                  <c:v>69.727999999999994</c:v>
                </c:pt>
                <c:pt idx="14785">
                  <c:v>69.727999999999994</c:v>
                </c:pt>
                <c:pt idx="14786">
                  <c:v>69.727999999999994</c:v>
                </c:pt>
                <c:pt idx="14787">
                  <c:v>69.727999999999994</c:v>
                </c:pt>
                <c:pt idx="14788">
                  <c:v>69.771000000000001</c:v>
                </c:pt>
                <c:pt idx="14789">
                  <c:v>69.771000000000001</c:v>
                </c:pt>
                <c:pt idx="14790">
                  <c:v>69.771000000000001</c:v>
                </c:pt>
                <c:pt idx="14791">
                  <c:v>69.771000000000001</c:v>
                </c:pt>
                <c:pt idx="14792">
                  <c:v>69.771000000000001</c:v>
                </c:pt>
                <c:pt idx="14793">
                  <c:v>69.771000000000001</c:v>
                </c:pt>
                <c:pt idx="14794">
                  <c:v>69.771000000000001</c:v>
                </c:pt>
                <c:pt idx="14795">
                  <c:v>69.771000000000001</c:v>
                </c:pt>
                <c:pt idx="14796">
                  <c:v>69.771000000000001</c:v>
                </c:pt>
                <c:pt idx="14797">
                  <c:v>69.771000000000001</c:v>
                </c:pt>
                <c:pt idx="14798">
                  <c:v>69.771000000000001</c:v>
                </c:pt>
                <c:pt idx="14799">
                  <c:v>69.771000000000001</c:v>
                </c:pt>
                <c:pt idx="14800">
                  <c:v>69.771000000000001</c:v>
                </c:pt>
                <c:pt idx="14801">
                  <c:v>69.771000000000001</c:v>
                </c:pt>
                <c:pt idx="14802">
                  <c:v>69.727999999999994</c:v>
                </c:pt>
                <c:pt idx="14803">
                  <c:v>69.727999999999994</c:v>
                </c:pt>
                <c:pt idx="14804">
                  <c:v>69.727999999999994</c:v>
                </c:pt>
                <c:pt idx="14805">
                  <c:v>69.727999999999994</c:v>
                </c:pt>
                <c:pt idx="14806">
                  <c:v>69.685000000000002</c:v>
                </c:pt>
                <c:pt idx="14807">
                  <c:v>69.685000000000002</c:v>
                </c:pt>
                <c:pt idx="14808">
                  <c:v>69.685000000000002</c:v>
                </c:pt>
                <c:pt idx="14809">
                  <c:v>69.685000000000002</c:v>
                </c:pt>
                <c:pt idx="14810">
                  <c:v>69.685000000000002</c:v>
                </c:pt>
                <c:pt idx="14811">
                  <c:v>69.685000000000002</c:v>
                </c:pt>
                <c:pt idx="14812">
                  <c:v>69.685000000000002</c:v>
                </c:pt>
                <c:pt idx="14813">
                  <c:v>69.727999999999994</c:v>
                </c:pt>
                <c:pt idx="14814">
                  <c:v>69.727999999999994</c:v>
                </c:pt>
                <c:pt idx="14815">
                  <c:v>69.771000000000001</c:v>
                </c:pt>
                <c:pt idx="14816">
                  <c:v>69.771000000000001</c:v>
                </c:pt>
                <c:pt idx="14817">
                  <c:v>69.771000000000001</c:v>
                </c:pt>
                <c:pt idx="14818">
                  <c:v>69.813999999999993</c:v>
                </c:pt>
                <c:pt idx="14819">
                  <c:v>69.813999999999993</c:v>
                </c:pt>
                <c:pt idx="14820">
                  <c:v>69.85799999999999</c:v>
                </c:pt>
                <c:pt idx="14821">
                  <c:v>69.85799999999999</c:v>
                </c:pt>
                <c:pt idx="14822">
                  <c:v>69.85799999999999</c:v>
                </c:pt>
                <c:pt idx="14823">
                  <c:v>69.900999999999996</c:v>
                </c:pt>
                <c:pt idx="14824">
                  <c:v>69.900999999999996</c:v>
                </c:pt>
                <c:pt idx="14825">
                  <c:v>69.942000000000007</c:v>
                </c:pt>
                <c:pt idx="14826">
                  <c:v>69.942000000000007</c:v>
                </c:pt>
                <c:pt idx="14827">
                  <c:v>69.985000000000014</c:v>
                </c:pt>
                <c:pt idx="14828">
                  <c:v>69.985000000000014</c:v>
                </c:pt>
                <c:pt idx="14829">
                  <c:v>70.028999999999982</c:v>
                </c:pt>
                <c:pt idx="14830">
                  <c:v>70.028999999999982</c:v>
                </c:pt>
                <c:pt idx="14831">
                  <c:v>70.028999999999982</c:v>
                </c:pt>
                <c:pt idx="14832">
                  <c:v>70.028999999999982</c:v>
                </c:pt>
                <c:pt idx="14833">
                  <c:v>70.072000000000003</c:v>
                </c:pt>
                <c:pt idx="14834">
                  <c:v>70.114999999999995</c:v>
                </c:pt>
                <c:pt idx="14835">
                  <c:v>70.114999999999995</c:v>
                </c:pt>
                <c:pt idx="14836">
                  <c:v>70.157999999999987</c:v>
                </c:pt>
                <c:pt idx="14837">
                  <c:v>70.200999999999993</c:v>
                </c:pt>
                <c:pt idx="14838">
                  <c:v>70.200999999999993</c:v>
                </c:pt>
                <c:pt idx="14839">
                  <c:v>70.200999999999993</c:v>
                </c:pt>
                <c:pt idx="14840">
                  <c:v>70.242999999999995</c:v>
                </c:pt>
                <c:pt idx="14841">
                  <c:v>70.286000000000001</c:v>
                </c:pt>
                <c:pt idx="14842">
                  <c:v>70.286000000000001</c:v>
                </c:pt>
                <c:pt idx="14843">
                  <c:v>70.328999999999979</c:v>
                </c:pt>
                <c:pt idx="14844">
                  <c:v>70.328999999999979</c:v>
                </c:pt>
                <c:pt idx="14845">
                  <c:v>70.328999999999979</c:v>
                </c:pt>
                <c:pt idx="14846">
                  <c:v>70.371999999999986</c:v>
                </c:pt>
                <c:pt idx="14847">
                  <c:v>70.371999999999986</c:v>
                </c:pt>
                <c:pt idx="14848">
                  <c:v>70.371999999999986</c:v>
                </c:pt>
                <c:pt idx="14849">
                  <c:v>70.371999999999986</c:v>
                </c:pt>
                <c:pt idx="14850">
                  <c:v>70.371999999999986</c:v>
                </c:pt>
                <c:pt idx="14851">
                  <c:v>70.415999999999997</c:v>
                </c:pt>
                <c:pt idx="14852">
                  <c:v>70.415999999999997</c:v>
                </c:pt>
                <c:pt idx="14853">
                  <c:v>70.459000000000003</c:v>
                </c:pt>
                <c:pt idx="14854">
                  <c:v>70.459000000000003</c:v>
                </c:pt>
                <c:pt idx="14855">
                  <c:v>70.501999999999995</c:v>
                </c:pt>
                <c:pt idx="14856">
                  <c:v>70.543000000000006</c:v>
                </c:pt>
                <c:pt idx="14857">
                  <c:v>70.543000000000006</c:v>
                </c:pt>
                <c:pt idx="14858">
                  <c:v>70.587000000000003</c:v>
                </c:pt>
                <c:pt idx="14859">
                  <c:v>70.63</c:v>
                </c:pt>
                <c:pt idx="14860">
                  <c:v>70.63</c:v>
                </c:pt>
                <c:pt idx="14861">
                  <c:v>70.63</c:v>
                </c:pt>
                <c:pt idx="14862">
                  <c:v>70.672999999999988</c:v>
                </c:pt>
                <c:pt idx="14863">
                  <c:v>70.672999999999988</c:v>
                </c:pt>
                <c:pt idx="14864">
                  <c:v>70.672999999999988</c:v>
                </c:pt>
                <c:pt idx="14865">
                  <c:v>70.715999999999994</c:v>
                </c:pt>
                <c:pt idx="14866">
                  <c:v>70.715999999999994</c:v>
                </c:pt>
                <c:pt idx="14867">
                  <c:v>70.715999999999994</c:v>
                </c:pt>
                <c:pt idx="14868">
                  <c:v>70.715999999999994</c:v>
                </c:pt>
                <c:pt idx="14869">
                  <c:v>70.759</c:v>
                </c:pt>
                <c:pt idx="14870">
                  <c:v>70.759</c:v>
                </c:pt>
                <c:pt idx="14871">
                  <c:v>70.759</c:v>
                </c:pt>
                <c:pt idx="14872">
                  <c:v>70.759</c:v>
                </c:pt>
                <c:pt idx="14873">
                  <c:v>70.802999999999983</c:v>
                </c:pt>
                <c:pt idx="14874">
                  <c:v>70.802999999999983</c:v>
                </c:pt>
                <c:pt idx="14875">
                  <c:v>70.802999999999983</c:v>
                </c:pt>
                <c:pt idx="14876">
                  <c:v>70.802999999999983</c:v>
                </c:pt>
                <c:pt idx="14877">
                  <c:v>70.846000000000004</c:v>
                </c:pt>
                <c:pt idx="14878">
                  <c:v>70.846000000000004</c:v>
                </c:pt>
                <c:pt idx="14879">
                  <c:v>70.846000000000004</c:v>
                </c:pt>
                <c:pt idx="14880">
                  <c:v>70.846000000000004</c:v>
                </c:pt>
                <c:pt idx="14881">
                  <c:v>70.846000000000004</c:v>
                </c:pt>
                <c:pt idx="14882">
                  <c:v>70.887</c:v>
                </c:pt>
                <c:pt idx="14883">
                  <c:v>70.887</c:v>
                </c:pt>
                <c:pt idx="14884">
                  <c:v>70.887</c:v>
                </c:pt>
                <c:pt idx="14885">
                  <c:v>70.887</c:v>
                </c:pt>
                <c:pt idx="14886">
                  <c:v>70.887</c:v>
                </c:pt>
                <c:pt idx="14887">
                  <c:v>70.930000000000007</c:v>
                </c:pt>
                <c:pt idx="14888">
                  <c:v>70.930000000000007</c:v>
                </c:pt>
                <c:pt idx="14889">
                  <c:v>70.930000000000007</c:v>
                </c:pt>
                <c:pt idx="14890">
                  <c:v>70.930000000000007</c:v>
                </c:pt>
                <c:pt idx="14891">
                  <c:v>70.930000000000007</c:v>
                </c:pt>
                <c:pt idx="14892">
                  <c:v>70.930000000000007</c:v>
                </c:pt>
                <c:pt idx="14893">
                  <c:v>70.930000000000007</c:v>
                </c:pt>
                <c:pt idx="14894">
                  <c:v>70.930000000000007</c:v>
                </c:pt>
                <c:pt idx="14895">
                  <c:v>70.930000000000007</c:v>
                </c:pt>
                <c:pt idx="14896">
                  <c:v>70.930000000000007</c:v>
                </c:pt>
                <c:pt idx="14897">
                  <c:v>70.974000000000004</c:v>
                </c:pt>
                <c:pt idx="14898">
                  <c:v>70.974000000000004</c:v>
                </c:pt>
                <c:pt idx="14899">
                  <c:v>70.974000000000004</c:v>
                </c:pt>
                <c:pt idx="14900">
                  <c:v>70.974000000000004</c:v>
                </c:pt>
                <c:pt idx="14901">
                  <c:v>70.974000000000004</c:v>
                </c:pt>
                <c:pt idx="14902">
                  <c:v>70.974000000000004</c:v>
                </c:pt>
                <c:pt idx="14903">
                  <c:v>70.974000000000004</c:v>
                </c:pt>
                <c:pt idx="14904">
                  <c:v>70.974000000000004</c:v>
                </c:pt>
                <c:pt idx="14905">
                  <c:v>70.974000000000004</c:v>
                </c:pt>
                <c:pt idx="14906">
                  <c:v>70.930000000000007</c:v>
                </c:pt>
                <c:pt idx="14907">
                  <c:v>70.930000000000007</c:v>
                </c:pt>
                <c:pt idx="14908">
                  <c:v>70.887</c:v>
                </c:pt>
                <c:pt idx="14909">
                  <c:v>70.887</c:v>
                </c:pt>
                <c:pt idx="14910">
                  <c:v>70.887</c:v>
                </c:pt>
                <c:pt idx="14911">
                  <c:v>70.887</c:v>
                </c:pt>
                <c:pt idx="14912">
                  <c:v>70.887</c:v>
                </c:pt>
                <c:pt idx="14913">
                  <c:v>70.887</c:v>
                </c:pt>
                <c:pt idx="14914">
                  <c:v>70.846000000000004</c:v>
                </c:pt>
                <c:pt idx="14915">
                  <c:v>70.802999999999983</c:v>
                </c:pt>
                <c:pt idx="14916">
                  <c:v>70.759</c:v>
                </c:pt>
                <c:pt idx="14917">
                  <c:v>70.715999999999994</c:v>
                </c:pt>
                <c:pt idx="14918">
                  <c:v>70.715999999999994</c:v>
                </c:pt>
                <c:pt idx="14919">
                  <c:v>70.715999999999994</c:v>
                </c:pt>
                <c:pt idx="14920">
                  <c:v>70.715999999999994</c:v>
                </c:pt>
                <c:pt idx="14921">
                  <c:v>70.715999999999994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70.715999999999994</c:v>
                </c:pt>
                <c:pt idx="14927">
                  <c:v>70.715999999999994</c:v>
                </c:pt>
                <c:pt idx="14928">
                  <c:v>70.715999999999994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70.802999999999983</c:v>
                </c:pt>
                <c:pt idx="14932">
                  <c:v>70.802999999999983</c:v>
                </c:pt>
                <c:pt idx="14933">
                  <c:v>70.802999999999983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70.759</c:v>
                </c:pt>
                <c:pt idx="14937">
                  <c:v>70.759</c:v>
                </c:pt>
                <c:pt idx="14938">
                  <c:v>70.759</c:v>
                </c:pt>
                <c:pt idx="14939">
                  <c:v>70.759</c:v>
                </c:pt>
                <c:pt idx="14940">
                  <c:v>70.759</c:v>
                </c:pt>
                <c:pt idx="14941">
                  <c:v>70.759</c:v>
                </c:pt>
                <c:pt idx="14942">
                  <c:v>70.715999999999994</c:v>
                </c:pt>
                <c:pt idx="14943">
                  <c:v>70.715999999999994</c:v>
                </c:pt>
                <c:pt idx="14944">
                  <c:v>70.715999999999994</c:v>
                </c:pt>
                <c:pt idx="14945">
                  <c:v>70.715999999999994</c:v>
                </c:pt>
                <c:pt idx="14946">
                  <c:v>70.715999999999994</c:v>
                </c:pt>
                <c:pt idx="14947">
                  <c:v>70.715999999999994</c:v>
                </c:pt>
                <c:pt idx="14948">
                  <c:v>70.672999999999988</c:v>
                </c:pt>
                <c:pt idx="14949">
                  <c:v>70.672999999999988</c:v>
                </c:pt>
                <c:pt idx="14950">
                  <c:v>70.63</c:v>
                </c:pt>
                <c:pt idx="14951">
                  <c:v>70.63</c:v>
                </c:pt>
                <c:pt idx="14952">
                  <c:v>70.63</c:v>
                </c:pt>
                <c:pt idx="14953">
                  <c:v>70.63</c:v>
                </c:pt>
                <c:pt idx="14954">
                  <c:v>70.587000000000003</c:v>
                </c:pt>
                <c:pt idx="14955">
                  <c:v>70.587000000000003</c:v>
                </c:pt>
                <c:pt idx="14956">
                  <c:v>70.587000000000003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70.63</c:v>
                </c:pt>
                <c:pt idx="14960">
                  <c:v>70.63</c:v>
                </c:pt>
                <c:pt idx="14961">
                  <c:v>70.63</c:v>
                </c:pt>
                <c:pt idx="14962">
                  <c:v>70.63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70.543000000000006</c:v>
                </c:pt>
                <c:pt idx="14967">
                  <c:v>70.543000000000006</c:v>
                </c:pt>
                <c:pt idx="14968">
                  <c:v>70.501999999999995</c:v>
                </c:pt>
                <c:pt idx="14969">
                  <c:v>70.501999999999995</c:v>
                </c:pt>
                <c:pt idx="14970">
                  <c:v>70.459000000000003</c:v>
                </c:pt>
                <c:pt idx="14971">
                  <c:v>70.459000000000003</c:v>
                </c:pt>
                <c:pt idx="14972">
                  <c:v>70.459000000000003</c:v>
                </c:pt>
                <c:pt idx="14973">
                  <c:v>70.415999999999997</c:v>
                </c:pt>
                <c:pt idx="14974">
                  <c:v>70.371999999999986</c:v>
                </c:pt>
                <c:pt idx="14975">
                  <c:v>70.371999999999986</c:v>
                </c:pt>
                <c:pt idx="14976">
                  <c:v>70.328999999999979</c:v>
                </c:pt>
                <c:pt idx="14977">
                  <c:v>70.286000000000001</c:v>
                </c:pt>
                <c:pt idx="14978">
                  <c:v>70.242999999999995</c:v>
                </c:pt>
                <c:pt idx="14979">
                  <c:v>70.200999999999993</c:v>
                </c:pt>
                <c:pt idx="14980">
                  <c:v>70.200999999999993</c:v>
                </c:pt>
                <c:pt idx="14981">
                  <c:v>70.200999999999993</c:v>
                </c:pt>
                <c:pt idx="14982">
                  <c:v>70.200999999999993</c:v>
                </c:pt>
                <c:pt idx="14983">
                  <c:v>70.200999999999993</c:v>
                </c:pt>
                <c:pt idx="14984">
                  <c:v>70.157999999999987</c:v>
                </c:pt>
                <c:pt idx="14985">
                  <c:v>70.157999999999987</c:v>
                </c:pt>
                <c:pt idx="14986">
                  <c:v>70.157999999999987</c:v>
                </c:pt>
                <c:pt idx="14987">
                  <c:v>70.114999999999995</c:v>
                </c:pt>
                <c:pt idx="14988">
                  <c:v>70.114999999999995</c:v>
                </c:pt>
                <c:pt idx="14989">
                  <c:v>70.114999999999995</c:v>
                </c:pt>
                <c:pt idx="14990">
                  <c:v>70.072000000000003</c:v>
                </c:pt>
                <c:pt idx="14991">
                  <c:v>70.072000000000003</c:v>
                </c:pt>
                <c:pt idx="14992">
                  <c:v>70.028999999999982</c:v>
                </c:pt>
                <c:pt idx="14993">
                  <c:v>70.028999999999982</c:v>
                </c:pt>
                <c:pt idx="14994">
                  <c:v>70.028999999999982</c:v>
                </c:pt>
                <c:pt idx="14995">
                  <c:v>70.028999999999982</c:v>
                </c:pt>
                <c:pt idx="14996">
                  <c:v>70.028999999999982</c:v>
                </c:pt>
                <c:pt idx="14997">
                  <c:v>70.028999999999982</c:v>
                </c:pt>
                <c:pt idx="14998">
                  <c:v>70.028999999999982</c:v>
                </c:pt>
                <c:pt idx="14999">
                  <c:v>70.028999999999982</c:v>
                </c:pt>
                <c:pt idx="15000">
                  <c:v>70.072000000000003</c:v>
                </c:pt>
                <c:pt idx="15001">
                  <c:v>70.072000000000003</c:v>
                </c:pt>
                <c:pt idx="15002">
                  <c:v>70.114999999999995</c:v>
                </c:pt>
                <c:pt idx="15003">
                  <c:v>70.114999999999995</c:v>
                </c:pt>
                <c:pt idx="15004">
                  <c:v>70.114999999999995</c:v>
                </c:pt>
                <c:pt idx="15005">
                  <c:v>70.157999999999987</c:v>
                </c:pt>
                <c:pt idx="15006">
                  <c:v>70.157999999999987</c:v>
                </c:pt>
                <c:pt idx="15007">
                  <c:v>70.200999999999993</c:v>
                </c:pt>
                <c:pt idx="15008">
                  <c:v>70.200999999999993</c:v>
                </c:pt>
                <c:pt idx="15009">
                  <c:v>70.200999999999993</c:v>
                </c:pt>
                <c:pt idx="15010">
                  <c:v>70.200999999999993</c:v>
                </c:pt>
                <c:pt idx="15011">
                  <c:v>70.200999999999993</c:v>
                </c:pt>
                <c:pt idx="15012">
                  <c:v>70.242999999999995</c:v>
                </c:pt>
                <c:pt idx="15013">
                  <c:v>70.242999999999995</c:v>
                </c:pt>
                <c:pt idx="15014">
                  <c:v>70.242999999999995</c:v>
                </c:pt>
                <c:pt idx="15015">
                  <c:v>70.242999999999995</c:v>
                </c:pt>
                <c:pt idx="15016">
                  <c:v>70.242999999999995</c:v>
                </c:pt>
                <c:pt idx="15017">
                  <c:v>70.242999999999995</c:v>
                </c:pt>
                <c:pt idx="15018">
                  <c:v>70.286000000000001</c:v>
                </c:pt>
                <c:pt idx="15019">
                  <c:v>70.286000000000001</c:v>
                </c:pt>
                <c:pt idx="15020">
                  <c:v>70.286000000000001</c:v>
                </c:pt>
                <c:pt idx="15021">
                  <c:v>70.286000000000001</c:v>
                </c:pt>
                <c:pt idx="15022">
                  <c:v>70.286000000000001</c:v>
                </c:pt>
                <c:pt idx="15023">
                  <c:v>70.328999999999979</c:v>
                </c:pt>
                <c:pt idx="15024">
                  <c:v>70.286000000000001</c:v>
                </c:pt>
                <c:pt idx="15025">
                  <c:v>70.286000000000001</c:v>
                </c:pt>
                <c:pt idx="15026">
                  <c:v>70.286000000000001</c:v>
                </c:pt>
                <c:pt idx="15027">
                  <c:v>70.286000000000001</c:v>
                </c:pt>
                <c:pt idx="15028">
                  <c:v>70.286000000000001</c:v>
                </c:pt>
                <c:pt idx="15029">
                  <c:v>70.286000000000001</c:v>
                </c:pt>
                <c:pt idx="15030">
                  <c:v>70.328999999999979</c:v>
                </c:pt>
                <c:pt idx="15031">
                  <c:v>70.328999999999979</c:v>
                </c:pt>
                <c:pt idx="15032">
                  <c:v>70.328999999999979</c:v>
                </c:pt>
                <c:pt idx="15033">
                  <c:v>70.328999999999979</c:v>
                </c:pt>
                <c:pt idx="15034">
                  <c:v>70.286000000000001</c:v>
                </c:pt>
                <c:pt idx="15035">
                  <c:v>70.286000000000001</c:v>
                </c:pt>
                <c:pt idx="15036">
                  <c:v>70.286000000000001</c:v>
                </c:pt>
                <c:pt idx="15037">
                  <c:v>70.242999999999995</c:v>
                </c:pt>
                <c:pt idx="15038">
                  <c:v>70.200999999999993</c:v>
                </c:pt>
                <c:pt idx="15039">
                  <c:v>70.200999999999993</c:v>
                </c:pt>
                <c:pt idx="15040">
                  <c:v>70.157999999999987</c:v>
                </c:pt>
                <c:pt idx="15041">
                  <c:v>70.114999999999995</c:v>
                </c:pt>
                <c:pt idx="15042">
                  <c:v>70.114999999999995</c:v>
                </c:pt>
                <c:pt idx="15043">
                  <c:v>70.072000000000003</c:v>
                </c:pt>
                <c:pt idx="15044">
                  <c:v>70.028999999999982</c:v>
                </c:pt>
                <c:pt idx="15045">
                  <c:v>70.028999999999982</c:v>
                </c:pt>
                <c:pt idx="15046">
                  <c:v>70.028999999999982</c:v>
                </c:pt>
                <c:pt idx="15047">
                  <c:v>70.028999999999982</c:v>
                </c:pt>
                <c:pt idx="15048">
                  <c:v>69.985000000000014</c:v>
                </c:pt>
                <c:pt idx="15049">
                  <c:v>69.942000000000007</c:v>
                </c:pt>
                <c:pt idx="15050">
                  <c:v>69.942000000000007</c:v>
                </c:pt>
                <c:pt idx="15051">
                  <c:v>69.942000000000007</c:v>
                </c:pt>
                <c:pt idx="15052">
                  <c:v>69.942000000000007</c:v>
                </c:pt>
                <c:pt idx="15053">
                  <c:v>69.942000000000007</c:v>
                </c:pt>
                <c:pt idx="15054">
                  <c:v>69.942000000000007</c:v>
                </c:pt>
                <c:pt idx="15055">
                  <c:v>69.942000000000007</c:v>
                </c:pt>
                <c:pt idx="15056">
                  <c:v>69.942000000000007</c:v>
                </c:pt>
                <c:pt idx="15057">
                  <c:v>69.942000000000007</c:v>
                </c:pt>
                <c:pt idx="15058">
                  <c:v>69.942000000000007</c:v>
                </c:pt>
                <c:pt idx="15059">
                  <c:v>69.942000000000007</c:v>
                </c:pt>
                <c:pt idx="15060">
                  <c:v>69.900999999999996</c:v>
                </c:pt>
                <c:pt idx="15061">
                  <c:v>69.900999999999996</c:v>
                </c:pt>
                <c:pt idx="15062">
                  <c:v>69.85799999999999</c:v>
                </c:pt>
                <c:pt idx="15063">
                  <c:v>69.85799999999999</c:v>
                </c:pt>
                <c:pt idx="15064">
                  <c:v>69.85799999999999</c:v>
                </c:pt>
                <c:pt idx="15065">
                  <c:v>69.85799999999999</c:v>
                </c:pt>
                <c:pt idx="15066">
                  <c:v>69.85799999999999</c:v>
                </c:pt>
                <c:pt idx="15067">
                  <c:v>69.85799999999999</c:v>
                </c:pt>
                <c:pt idx="15068">
                  <c:v>69.813999999999993</c:v>
                </c:pt>
                <c:pt idx="15069">
                  <c:v>69.813999999999993</c:v>
                </c:pt>
                <c:pt idx="15070">
                  <c:v>69.813999999999993</c:v>
                </c:pt>
                <c:pt idx="15071">
                  <c:v>69.771000000000001</c:v>
                </c:pt>
                <c:pt idx="15072">
                  <c:v>69.771000000000001</c:v>
                </c:pt>
                <c:pt idx="15073">
                  <c:v>69.727999999999994</c:v>
                </c:pt>
                <c:pt idx="15074">
                  <c:v>69.685000000000002</c:v>
                </c:pt>
                <c:pt idx="15075">
                  <c:v>69.643000000000001</c:v>
                </c:pt>
                <c:pt idx="15076">
                  <c:v>69.643000000000001</c:v>
                </c:pt>
                <c:pt idx="15077">
                  <c:v>69.599999999999994</c:v>
                </c:pt>
                <c:pt idx="15078">
                  <c:v>69.599999999999994</c:v>
                </c:pt>
                <c:pt idx="15079">
                  <c:v>69.599999999999994</c:v>
                </c:pt>
                <c:pt idx="15080">
                  <c:v>69.599999999999994</c:v>
                </c:pt>
                <c:pt idx="15081">
                  <c:v>69.599999999999994</c:v>
                </c:pt>
                <c:pt idx="15082">
                  <c:v>69.599999999999994</c:v>
                </c:pt>
                <c:pt idx="15083">
                  <c:v>69.599999999999994</c:v>
                </c:pt>
                <c:pt idx="15084">
                  <c:v>69.643000000000001</c:v>
                </c:pt>
                <c:pt idx="15085">
                  <c:v>69.643000000000001</c:v>
                </c:pt>
                <c:pt idx="15086">
                  <c:v>69.685000000000002</c:v>
                </c:pt>
                <c:pt idx="15087">
                  <c:v>69.685000000000002</c:v>
                </c:pt>
                <c:pt idx="15088">
                  <c:v>69.685000000000002</c:v>
                </c:pt>
                <c:pt idx="15089">
                  <c:v>69.727999999999994</c:v>
                </c:pt>
                <c:pt idx="15090">
                  <c:v>69.771000000000001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69.813999999999993</c:v>
                </c:pt>
                <c:pt idx="15097">
                  <c:v>69.813999999999993</c:v>
                </c:pt>
                <c:pt idx="15098">
                  <c:v>69.813999999999993</c:v>
                </c:pt>
                <c:pt idx="15099">
                  <c:v>69.813999999999993</c:v>
                </c:pt>
                <c:pt idx="15100">
                  <c:v>69.85799999999999</c:v>
                </c:pt>
                <c:pt idx="15101">
                  <c:v>69.85799999999999</c:v>
                </c:pt>
                <c:pt idx="15102">
                  <c:v>69.85799999999999</c:v>
                </c:pt>
                <c:pt idx="15103">
                  <c:v>69.900999999999996</c:v>
                </c:pt>
                <c:pt idx="15104">
                  <c:v>69.900999999999996</c:v>
                </c:pt>
                <c:pt idx="15105">
                  <c:v>69.900999999999996</c:v>
                </c:pt>
                <c:pt idx="15106">
                  <c:v>69.85799999999999</c:v>
                </c:pt>
                <c:pt idx="15107">
                  <c:v>69.85799999999999</c:v>
                </c:pt>
                <c:pt idx="15108">
                  <c:v>69.85799999999999</c:v>
                </c:pt>
                <c:pt idx="15109">
                  <c:v>69.85799999999999</c:v>
                </c:pt>
                <c:pt idx="15110">
                  <c:v>69.900999999999996</c:v>
                </c:pt>
                <c:pt idx="15111">
                  <c:v>69.900999999999996</c:v>
                </c:pt>
                <c:pt idx="15112">
                  <c:v>69.942000000000007</c:v>
                </c:pt>
                <c:pt idx="15113">
                  <c:v>69.985000000000014</c:v>
                </c:pt>
                <c:pt idx="15114">
                  <c:v>70.028999999999982</c:v>
                </c:pt>
                <c:pt idx="15115">
                  <c:v>70.028999999999982</c:v>
                </c:pt>
                <c:pt idx="15116">
                  <c:v>70.028999999999982</c:v>
                </c:pt>
                <c:pt idx="15117">
                  <c:v>70.072000000000003</c:v>
                </c:pt>
                <c:pt idx="15118">
                  <c:v>70.072000000000003</c:v>
                </c:pt>
                <c:pt idx="15119">
                  <c:v>70.072000000000003</c:v>
                </c:pt>
                <c:pt idx="15120">
                  <c:v>70.072000000000003</c:v>
                </c:pt>
                <c:pt idx="15121">
                  <c:v>70.072000000000003</c:v>
                </c:pt>
                <c:pt idx="15122">
                  <c:v>70.114999999999995</c:v>
                </c:pt>
                <c:pt idx="15123">
                  <c:v>70.114999999999995</c:v>
                </c:pt>
                <c:pt idx="15124">
                  <c:v>70.114999999999995</c:v>
                </c:pt>
                <c:pt idx="15125">
                  <c:v>70.157999999999987</c:v>
                </c:pt>
                <c:pt idx="15126">
                  <c:v>70.200999999999993</c:v>
                </c:pt>
                <c:pt idx="15127">
                  <c:v>70.200999999999993</c:v>
                </c:pt>
                <c:pt idx="15128">
                  <c:v>70.242999999999995</c:v>
                </c:pt>
                <c:pt idx="15129">
                  <c:v>70.242999999999995</c:v>
                </c:pt>
                <c:pt idx="15130">
                  <c:v>70.286000000000001</c:v>
                </c:pt>
                <c:pt idx="15131">
                  <c:v>70.286000000000001</c:v>
                </c:pt>
                <c:pt idx="15132">
                  <c:v>70.286000000000001</c:v>
                </c:pt>
                <c:pt idx="15133">
                  <c:v>70.286000000000001</c:v>
                </c:pt>
                <c:pt idx="15134">
                  <c:v>70.286000000000001</c:v>
                </c:pt>
                <c:pt idx="15135">
                  <c:v>70.328999999999979</c:v>
                </c:pt>
                <c:pt idx="15136">
                  <c:v>70.328999999999979</c:v>
                </c:pt>
                <c:pt idx="15137">
                  <c:v>70.371999999999986</c:v>
                </c:pt>
                <c:pt idx="15138">
                  <c:v>70.371999999999986</c:v>
                </c:pt>
                <c:pt idx="15139">
                  <c:v>70.415999999999997</c:v>
                </c:pt>
                <c:pt idx="15140">
                  <c:v>70.459000000000003</c:v>
                </c:pt>
                <c:pt idx="15141">
                  <c:v>70.459000000000003</c:v>
                </c:pt>
                <c:pt idx="15142">
                  <c:v>70.501999999999995</c:v>
                </c:pt>
                <c:pt idx="15143">
                  <c:v>70.501999999999995</c:v>
                </c:pt>
                <c:pt idx="15144">
                  <c:v>70.543000000000006</c:v>
                </c:pt>
                <c:pt idx="15145">
                  <c:v>70.543000000000006</c:v>
                </c:pt>
                <c:pt idx="15146">
                  <c:v>70.543000000000006</c:v>
                </c:pt>
                <c:pt idx="15147">
                  <c:v>70.587000000000003</c:v>
                </c:pt>
                <c:pt idx="15148">
                  <c:v>70.587000000000003</c:v>
                </c:pt>
                <c:pt idx="15149">
                  <c:v>70.63</c:v>
                </c:pt>
                <c:pt idx="15150">
                  <c:v>70.63</c:v>
                </c:pt>
                <c:pt idx="15151">
                  <c:v>70.672999999999988</c:v>
                </c:pt>
                <c:pt idx="15152">
                  <c:v>70.715999999999994</c:v>
                </c:pt>
                <c:pt idx="15153">
                  <c:v>70.759</c:v>
                </c:pt>
                <c:pt idx="15154">
                  <c:v>70.802999999999983</c:v>
                </c:pt>
                <c:pt idx="15155">
                  <c:v>70.846000000000004</c:v>
                </c:pt>
                <c:pt idx="15156">
                  <c:v>70.846000000000004</c:v>
                </c:pt>
                <c:pt idx="15157">
                  <c:v>70.887</c:v>
                </c:pt>
                <c:pt idx="15158">
                  <c:v>70.887</c:v>
                </c:pt>
                <c:pt idx="15159">
                  <c:v>70.887</c:v>
                </c:pt>
                <c:pt idx="15160">
                  <c:v>70.887</c:v>
                </c:pt>
                <c:pt idx="15161">
                  <c:v>70.887</c:v>
                </c:pt>
                <c:pt idx="15162">
                  <c:v>70.930000000000007</c:v>
                </c:pt>
                <c:pt idx="15163">
                  <c:v>70.974000000000004</c:v>
                </c:pt>
                <c:pt idx="15164">
                  <c:v>70.974000000000004</c:v>
                </c:pt>
                <c:pt idx="15165">
                  <c:v>71.016999999999996</c:v>
                </c:pt>
                <c:pt idx="15166">
                  <c:v>71.06</c:v>
                </c:pt>
                <c:pt idx="15167">
                  <c:v>71.06</c:v>
                </c:pt>
                <c:pt idx="15168">
                  <c:v>71.10299999999998</c:v>
                </c:pt>
                <c:pt idx="15169">
                  <c:v>71.146000000000001</c:v>
                </c:pt>
                <c:pt idx="15170">
                  <c:v>71.146000000000001</c:v>
                </c:pt>
                <c:pt idx="15171">
                  <c:v>71.19</c:v>
                </c:pt>
                <c:pt idx="15172">
                  <c:v>71.230999999999995</c:v>
                </c:pt>
                <c:pt idx="15173">
                  <c:v>71.230999999999995</c:v>
                </c:pt>
                <c:pt idx="15174">
                  <c:v>71.230999999999995</c:v>
                </c:pt>
                <c:pt idx="15175">
                  <c:v>71.19</c:v>
                </c:pt>
                <c:pt idx="15176">
                  <c:v>71.146000000000001</c:v>
                </c:pt>
                <c:pt idx="15177">
                  <c:v>71.10299999999998</c:v>
                </c:pt>
                <c:pt idx="15178">
                  <c:v>71.06</c:v>
                </c:pt>
                <c:pt idx="15179">
                  <c:v>71.06</c:v>
                </c:pt>
                <c:pt idx="15180">
                  <c:v>71.06</c:v>
                </c:pt>
                <c:pt idx="15181">
                  <c:v>71.06</c:v>
                </c:pt>
                <c:pt idx="15182">
                  <c:v>71.06</c:v>
                </c:pt>
                <c:pt idx="15183">
                  <c:v>71.06</c:v>
                </c:pt>
                <c:pt idx="15184">
                  <c:v>71.016999999999996</c:v>
                </c:pt>
                <c:pt idx="15185">
                  <c:v>70.974000000000004</c:v>
                </c:pt>
                <c:pt idx="15186">
                  <c:v>70.930000000000007</c:v>
                </c:pt>
                <c:pt idx="15187">
                  <c:v>70.887</c:v>
                </c:pt>
                <c:pt idx="15188">
                  <c:v>70.846000000000004</c:v>
                </c:pt>
                <c:pt idx="15189">
                  <c:v>70.802999999999983</c:v>
                </c:pt>
                <c:pt idx="15190">
                  <c:v>70.802999999999983</c:v>
                </c:pt>
                <c:pt idx="15191">
                  <c:v>70.802999999999983</c:v>
                </c:pt>
                <c:pt idx="15192">
                  <c:v>70.759</c:v>
                </c:pt>
                <c:pt idx="15193">
                  <c:v>70.759</c:v>
                </c:pt>
                <c:pt idx="15194">
                  <c:v>70.802999999999983</c:v>
                </c:pt>
                <c:pt idx="15195">
                  <c:v>70.759</c:v>
                </c:pt>
                <c:pt idx="15196">
                  <c:v>70.759</c:v>
                </c:pt>
                <c:pt idx="15197">
                  <c:v>70.715999999999994</c:v>
                </c:pt>
                <c:pt idx="15198">
                  <c:v>70.715999999999994</c:v>
                </c:pt>
                <c:pt idx="15199">
                  <c:v>70.672999999999988</c:v>
                </c:pt>
                <c:pt idx="15200">
                  <c:v>70.63</c:v>
                </c:pt>
                <c:pt idx="15201">
                  <c:v>70.63</c:v>
                </c:pt>
                <c:pt idx="15202">
                  <c:v>70.587000000000003</c:v>
                </c:pt>
                <c:pt idx="15203">
                  <c:v>70.543000000000006</c:v>
                </c:pt>
                <c:pt idx="15204">
                  <c:v>70.543000000000006</c:v>
                </c:pt>
                <c:pt idx="15205">
                  <c:v>70.501999999999995</c:v>
                </c:pt>
                <c:pt idx="15206">
                  <c:v>70.459000000000003</c:v>
                </c:pt>
                <c:pt idx="15207">
                  <c:v>70.459000000000003</c:v>
                </c:pt>
                <c:pt idx="15208">
                  <c:v>70.415999999999997</c:v>
                </c:pt>
                <c:pt idx="15209">
                  <c:v>70.371999999999986</c:v>
                </c:pt>
                <c:pt idx="15210">
                  <c:v>70.371999999999986</c:v>
                </c:pt>
                <c:pt idx="15211">
                  <c:v>70.328999999999979</c:v>
                </c:pt>
                <c:pt idx="15212">
                  <c:v>70.328999999999979</c:v>
                </c:pt>
                <c:pt idx="15213">
                  <c:v>70.328999999999979</c:v>
                </c:pt>
                <c:pt idx="15214">
                  <c:v>70.371999999999986</c:v>
                </c:pt>
                <c:pt idx="15215">
                  <c:v>70.371999999999986</c:v>
                </c:pt>
                <c:pt idx="15216">
                  <c:v>70.371999999999986</c:v>
                </c:pt>
                <c:pt idx="15217">
                  <c:v>70.415999999999997</c:v>
                </c:pt>
                <c:pt idx="15218">
                  <c:v>70.415999999999997</c:v>
                </c:pt>
                <c:pt idx="15219">
                  <c:v>70.459000000000003</c:v>
                </c:pt>
                <c:pt idx="15220">
                  <c:v>70.459000000000003</c:v>
                </c:pt>
                <c:pt idx="15221">
                  <c:v>70.459000000000003</c:v>
                </c:pt>
                <c:pt idx="15222">
                  <c:v>70.459000000000003</c:v>
                </c:pt>
                <c:pt idx="15223">
                  <c:v>70.459000000000003</c:v>
                </c:pt>
                <c:pt idx="15224">
                  <c:v>70.459000000000003</c:v>
                </c:pt>
                <c:pt idx="15225">
                  <c:v>70.459000000000003</c:v>
                </c:pt>
                <c:pt idx="15226">
                  <c:v>70.415999999999997</c:v>
                </c:pt>
                <c:pt idx="15227">
                  <c:v>70.371999999999986</c:v>
                </c:pt>
                <c:pt idx="15228">
                  <c:v>70.371999999999986</c:v>
                </c:pt>
                <c:pt idx="15229">
                  <c:v>70.328999999999979</c:v>
                </c:pt>
                <c:pt idx="15230">
                  <c:v>70.286000000000001</c:v>
                </c:pt>
                <c:pt idx="15231">
                  <c:v>70.286000000000001</c:v>
                </c:pt>
                <c:pt idx="15232">
                  <c:v>70.242999999999995</c:v>
                </c:pt>
                <c:pt idx="15233">
                  <c:v>70.200999999999993</c:v>
                </c:pt>
                <c:pt idx="15234">
                  <c:v>70.157999999999987</c:v>
                </c:pt>
                <c:pt idx="15235">
                  <c:v>70.114999999999995</c:v>
                </c:pt>
                <c:pt idx="15236">
                  <c:v>70.114999999999995</c:v>
                </c:pt>
                <c:pt idx="15237">
                  <c:v>70.114999999999995</c:v>
                </c:pt>
                <c:pt idx="15238">
                  <c:v>70.114999999999995</c:v>
                </c:pt>
                <c:pt idx="15239">
                  <c:v>70.114999999999995</c:v>
                </c:pt>
                <c:pt idx="15240">
                  <c:v>70.114999999999995</c:v>
                </c:pt>
                <c:pt idx="15241">
                  <c:v>70.114999999999995</c:v>
                </c:pt>
                <c:pt idx="15242">
                  <c:v>70.114999999999995</c:v>
                </c:pt>
                <c:pt idx="15243">
                  <c:v>70.114999999999995</c:v>
                </c:pt>
                <c:pt idx="15244">
                  <c:v>70.072000000000003</c:v>
                </c:pt>
                <c:pt idx="15245">
                  <c:v>70.072000000000003</c:v>
                </c:pt>
                <c:pt idx="15246">
                  <c:v>70.114999999999995</c:v>
                </c:pt>
                <c:pt idx="15247">
                  <c:v>70.114999999999995</c:v>
                </c:pt>
                <c:pt idx="15248">
                  <c:v>70.114999999999995</c:v>
                </c:pt>
                <c:pt idx="15249">
                  <c:v>70.114999999999995</c:v>
                </c:pt>
                <c:pt idx="15250">
                  <c:v>70.157999999999987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70.242999999999995</c:v>
                </c:pt>
                <c:pt idx="15255">
                  <c:v>70.242999999999995</c:v>
                </c:pt>
                <c:pt idx="15256">
                  <c:v>70.286000000000001</c:v>
                </c:pt>
                <c:pt idx="15257">
                  <c:v>70.328999999999979</c:v>
                </c:pt>
                <c:pt idx="15258">
                  <c:v>70.371999999999986</c:v>
                </c:pt>
                <c:pt idx="15259">
                  <c:v>70.371999999999986</c:v>
                </c:pt>
                <c:pt idx="15260">
                  <c:v>70.415999999999997</c:v>
                </c:pt>
                <c:pt idx="15261">
                  <c:v>70.459000000000003</c:v>
                </c:pt>
                <c:pt idx="15262">
                  <c:v>70.459000000000003</c:v>
                </c:pt>
                <c:pt idx="15263">
                  <c:v>70.459000000000003</c:v>
                </c:pt>
                <c:pt idx="15264">
                  <c:v>70.501999999999995</c:v>
                </c:pt>
                <c:pt idx="15265">
                  <c:v>70.501999999999995</c:v>
                </c:pt>
                <c:pt idx="15266">
                  <c:v>70.543000000000006</c:v>
                </c:pt>
                <c:pt idx="15267">
                  <c:v>70.543000000000006</c:v>
                </c:pt>
                <c:pt idx="15268">
                  <c:v>70.543000000000006</c:v>
                </c:pt>
                <c:pt idx="15269">
                  <c:v>70.543000000000006</c:v>
                </c:pt>
                <c:pt idx="15270">
                  <c:v>70.543000000000006</c:v>
                </c:pt>
                <c:pt idx="15271">
                  <c:v>70.587000000000003</c:v>
                </c:pt>
                <c:pt idx="15272">
                  <c:v>70.587000000000003</c:v>
                </c:pt>
                <c:pt idx="15273">
                  <c:v>70.587000000000003</c:v>
                </c:pt>
                <c:pt idx="15274">
                  <c:v>70.63</c:v>
                </c:pt>
                <c:pt idx="15275">
                  <c:v>70.63</c:v>
                </c:pt>
                <c:pt idx="15276">
                  <c:v>70.672999999999988</c:v>
                </c:pt>
                <c:pt idx="15277">
                  <c:v>70.715999999999994</c:v>
                </c:pt>
                <c:pt idx="15278">
                  <c:v>70.715999999999994</c:v>
                </c:pt>
                <c:pt idx="15279">
                  <c:v>70.715999999999994</c:v>
                </c:pt>
                <c:pt idx="15280">
                  <c:v>70.715999999999994</c:v>
                </c:pt>
                <c:pt idx="15281">
                  <c:v>70.715999999999994</c:v>
                </c:pt>
                <c:pt idx="15282">
                  <c:v>70.715999999999994</c:v>
                </c:pt>
                <c:pt idx="15283">
                  <c:v>70.715999999999994</c:v>
                </c:pt>
                <c:pt idx="15284">
                  <c:v>70.715999999999994</c:v>
                </c:pt>
                <c:pt idx="15285">
                  <c:v>70.672999999999988</c:v>
                </c:pt>
                <c:pt idx="15286">
                  <c:v>70.672999999999988</c:v>
                </c:pt>
                <c:pt idx="15287">
                  <c:v>70.672999999999988</c:v>
                </c:pt>
                <c:pt idx="15288">
                  <c:v>70.672999999999988</c:v>
                </c:pt>
                <c:pt idx="15289">
                  <c:v>70.672999999999988</c:v>
                </c:pt>
                <c:pt idx="15290">
                  <c:v>70.672999999999988</c:v>
                </c:pt>
                <c:pt idx="15291">
                  <c:v>70.672999999999988</c:v>
                </c:pt>
                <c:pt idx="15292">
                  <c:v>70.672999999999988</c:v>
                </c:pt>
                <c:pt idx="15293">
                  <c:v>70.672999999999988</c:v>
                </c:pt>
                <c:pt idx="15294">
                  <c:v>70.672999999999988</c:v>
                </c:pt>
                <c:pt idx="15295">
                  <c:v>70.715999999999994</c:v>
                </c:pt>
                <c:pt idx="15296">
                  <c:v>70.715999999999994</c:v>
                </c:pt>
                <c:pt idx="15297">
                  <c:v>70.715999999999994</c:v>
                </c:pt>
                <c:pt idx="15298">
                  <c:v>70.715999999999994</c:v>
                </c:pt>
                <c:pt idx="15299">
                  <c:v>70.759</c:v>
                </c:pt>
                <c:pt idx="15300">
                  <c:v>70.759</c:v>
                </c:pt>
                <c:pt idx="15301">
                  <c:v>70.759</c:v>
                </c:pt>
                <c:pt idx="15302">
                  <c:v>70.759</c:v>
                </c:pt>
                <c:pt idx="15303">
                  <c:v>70.759</c:v>
                </c:pt>
                <c:pt idx="15304">
                  <c:v>70.759</c:v>
                </c:pt>
                <c:pt idx="15305">
                  <c:v>70.759</c:v>
                </c:pt>
                <c:pt idx="15306">
                  <c:v>70.759</c:v>
                </c:pt>
                <c:pt idx="15307">
                  <c:v>70.759</c:v>
                </c:pt>
                <c:pt idx="15308">
                  <c:v>70.759</c:v>
                </c:pt>
                <c:pt idx="15309">
                  <c:v>70.759</c:v>
                </c:pt>
                <c:pt idx="15310">
                  <c:v>70.802999999999983</c:v>
                </c:pt>
                <c:pt idx="15311">
                  <c:v>70.802999999999983</c:v>
                </c:pt>
                <c:pt idx="15312">
                  <c:v>70.802999999999983</c:v>
                </c:pt>
                <c:pt idx="15313">
                  <c:v>70.846000000000004</c:v>
                </c:pt>
                <c:pt idx="15314">
                  <c:v>70.846000000000004</c:v>
                </c:pt>
                <c:pt idx="15315">
                  <c:v>70.846000000000004</c:v>
                </c:pt>
                <c:pt idx="15316">
                  <c:v>70.846000000000004</c:v>
                </c:pt>
                <c:pt idx="15317">
                  <c:v>70.846000000000004</c:v>
                </c:pt>
                <c:pt idx="15318">
                  <c:v>70.846000000000004</c:v>
                </c:pt>
                <c:pt idx="15319">
                  <c:v>70.846000000000004</c:v>
                </c:pt>
                <c:pt idx="15320">
                  <c:v>70.887</c:v>
                </c:pt>
                <c:pt idx="15321">
                  <c:v>70.887</c:v>
                </c:pt>
                <c:pt idx="15322">
                  <c:v>70.887</c:v>
                </c:pt>
                <c:pt idx="15323">
                  <c:v>70.887</c:v>
                </c:pt>
                <c:pt idx="15324">
                  <c:v>70.930000000000007</c:v>
                </c:pt>
                <c:pt idx="15325">
                  <c:v>70.930000000000007</c:v>
                </c:pt>
                <c:pt idx="15326">
                  <c:v>70.930000000000007</c:v>
                </c:pt>
                <c:pt idx="15327">
                  <c:v>70.930000000000007</c:v>
                </c:pt>
                <c:pt idx="15328">
                  <c:v>70.930000000000007</c:v>
                </c:pt>
                <c:pt idx="15329">
                  <c:v>70.887</c:v>
                </c:pt>
                <c:pt idx="15330">
                  <c:v>70.887</c:v>
                </c:pt>
                <c:pt idx="15331">
                  <c:v>70.930000000000007</c:v>
                </c:pt>
                <c:pt idx="15332">
                  <c:v>70.930000000000007</c:v>
                </c:pt>
                <c:pt idx="15333">
                  <c:v>70.974000000000004</c:v>
                </c:pt>
                <c:pt idx="15334">
                  <c:v>70.974000000000004</c:v>
                </c:pt>
                <c:pt idx="15335">
                  <c:v>71.016999999999996</c:v>
                </c:pt>
                <c:pt idx="15336">
                  <c:v>71.06</c:v>
                </c:pt>
                <c:pt idx="15337">
                  <c:v>71.06</c:v>
                </c:pt>
                <c:pt idx="15338">
                  <c:v>71.06</c:v>
                </c:pt>
                <c:pt idx="15339">
                  <c:v>71.06</c:v>
                </c:pt>
                <c:pt idx="15340">
                  <c:v>71.06</c:v>
                </c:pt>
                <c:pt idx="15341">
                  <c:v>71.06</c:v>
                </c:pt>
                <c:pt idx="15342">
                  <c:v>71.06</c:v>
                </c:pt>
                <c:pt idx="15343">
                  <c:v>71.016999999999996</c:v>
                </c:pt>
                <c:pt idx="15344">
                  <c:v>70.974000000000004</c:v>
                </c:pt>
                <c:pt idx="15345">
                  <c:v>70.974000000000004</c:v>
                </c:pt>
                <c:pt idx="15346">
                  <c:v>70.974000000000004</c:v>
                </c:pt>
                <c:pt idx="15347">
                  <c:v>70.974000000000004</c:v>
                </c:pt>
                <c:pt idx="15348">
                  <c:v>70.930000000000007</c:v>
                </c:pt>
                <c:pt idx="15349">
                  <c:v>70.930000000000007</c:v>
                </c:pt>
                <c:pt idx="15350">
                  <c:v>70.974000000000004</c:v>
                </c:pt>
                <c:pt idx="15351">
                  <c:v>70.930000000000007</c:v>
                </c:pt>
                <c:pt idx="15352">
                  <c:v>70.930000000000007</c:v>
                </c:pt>
                <c:pt idx="15353">
                  <c:v>70.930000000000007</c:v>
                </c:pt>
                <c:pt idx="15354">
                  <c:v>70.930000000000007</c:v>
                </c:pt>
                <c:pt idx="15355">
                  <c:v>70.887</c:v>
                </c:pt>
                <c:pt idx="15356">
                  <c:v>70.887</c:v>
                </c:pt>
                <c:pt idx="15357">
                  <c:v>70.887</c:v>
                </c:pt>
                <c:pt idx="15358">
                  <c:v>70.887</c:v>
                </c:pt>
                <c:pt idx="15359">
                  <c:v>70.846000000000004</c:v>
                </c:pt>
                <c:pt idx="15360">
                  <c:v>70.846000000000004</c:v>
                </c:pt>
                <c:pt idx="15361">
                  <c:v>70.846000000000004</c:v>
                </c:pt>
                <c:pt idx="15362">
                  <c:v>70.802999999999983</c:v>
                </c:pt>
                <c:pt idx="15363">
                  <c:v>70.802999999999983</c:v>
                </c:pt>
                <c:pt idx="15364">
                  <c:v>70.802999999999983</c:v>
                </c:pt>
                <c:pt idx="15365">
                  <c:v>70.802999999999983</c:v>
                </c:pt>
                <c:pt idx="15366">
                  <c:v>70.802999999999983</c:v>
                </c:pt>
                <c:pt idx="15367">
                  <c:v>70.802999999999983</c:v>
                </c:pt>
                <c:pt idx="15368">
                  <c:v>70.846000000000004</c:v>
                </c:pt>
                <c:pt idx="15369">
                  <c:v>70.846000000000004</c:v>
                </c:pt>
                <c:pt idx="15370">
                  <c:v>70.846000000000004</c:v>
                </c:pt>
                <c:pt idx="15371">
                  <c:v>70.846000000000004</c:v>
                </c:pt>
                <c:pt idx="15372">
                  <c:v>70.887</c:v>
                </c:pt>
                <c:pt idx="15373">
                  <c:v>70.846000000000004</c:v>
                </c:pt>
                <c:pt idx="15374">
                  <c:v>70.846000000000004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70.846000000000004</c:v>
                </c:pt>
                <c:pt idx="15378">
                  <c:v>70.846000000000004</c:v>
                </c:pt>
                <c:pt idx="15379">
                  <c:v>70.846000000000004</c:v>
                </c:pt>
                <c:pt idx="15380">
                  <c:v>70.846000000000004</c:v>
                </c:pt>
                <c:pt idx="15381">
                  <c:v>70.846000000000004</c:v>
                </c:pt>
                <c:pt idx="15382">
                  <c:v>70.846000000000004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70.846000000000004</c:v>
                </c:pt>
                <c:pt idx="15386">
                  <c:v>70.846000000000004</c:v>
                </c:pt>
                <c:pt idx="15387">
                  <c:v>70.846000000000004</c:v>
                </c:pt>
                <c:pt idx="15388">
                  <c:v>70.846000000000004</c:v>
                </c:pt>
                <c:pt idx="15389">
                  <c:v>70.846000000000004</c:v>
                </c:pt>
                <c:pt idx="15390">
                  <c:v>70.802999999999983</c:v>
                </c:pt>
                <c:pt idx="15391">
                  <c:v>70.802999999999983</c:v>
                </c:pt>
                <c:pt idx="15392">
                  <c:v>70.802999999999983</c:v>
                </c:pt>
                <c:pt idx="15393">
                  <c:v>70.802999999999983</c:v>
                </c:pt>
                <c:pt idx="15394">
                  <c:v>70.802999999999983</c:v>
                </c:pt>
                <c:pt idx="15395">
                  <c:v>70.802999999999983</c:v>
                </c:pt>
                <c:pt idx="15396">
                  <c:v>70.802999999999983</c:v>
                </c:pt>
                <c:pt idx="15397">
                  <c:v>70.802999999999983</c:v>
                </c:pt>
                <c:pt idx="15398">
                  <c:v>70.802999999999983</c:v>
                </c:pt>
                <c:pt idx="15399">
                  <c:v>70.802999999999983</c:v>
                </c:pt>
                <c:pt idx="15400">
                  <c:v>70.802999999999983</c:v>
                </c:pt>
                <c:pt idx="15401">
                  <c:v>70.759</c:v>
                </c:pt>
                <c:pt idx="15402">
                  <c:v>70.759</c:v>
                </c:pt>
                <c:pt idx="15403">
                  <c:v>70.759</c:v>
                </c:pt>
                <c:pt idx="15404">
                  <c:v>70.759</c:v>
                </c:pt>
                <c:pt idx="15405">
                  <c:v>70.759</c:v>
                </c:pt>
                <c:pt idx="15406">
                  <c:v>70.759</c:v>
                </c:pt>
                <c:pt idx="15407">
                  <c:v>70.759</c:v>
                </c:pt>
                <c:pt idx="15408">
                  <c:v>70.759</c:v>
                </c:pt>
                <c:pt idx="15409">
                  <c:v>70.802999999999983</c:v>
                </c:pt>
                <c:pt idx="15410">
                  <c:v>70.802999999999983</c:v>
                </c:pt>
                <c:pt idx="15411">
                  <c:v>70.802999999999983</c:v>
                </c:pt>
                <c:pt idx="15412">
                  <c:v>70.802999999999983</c:v>
                </c:pt>
                <c:pt idx="15413">
                  <c:v>70.802999999999983</c:v>
                </c:pt>
                <c:pt idx="15414">
                  <c:v>70.846000000000004</c:v>
                </c:pt>
                <c:pt idx="15415">
                  <c:v>70.846000000000004</c:v>
                </c:pt>
                <c:pt idx="15416">
                  <c:v>70.887</c:v>
                </c:pt>
                <c:pt idx="15417">
                  <c:v>70.887</c:v>
                </c:pt>
                <c:pt idx="15418">
                  <c:v>70.887</c:v>
                </c:pt>
                <c:pt idx="15419">
                  <c:v>70.930000000000007</c:v>
                </c:pt>
                <c:pt idx="15420">
                  <c:v>70.974000000000004</c:v>
                </c:pt>
                <c:pt idx="15421">
                  <c:v>70.974000000000004</c:v>
                </c:pt>
                <c:pt idx="15422">
                  <c:v>70.974000000000004</c:v>
                </c:pt>
                <c:pt idx="15423">
                  <c:v>71.016999999999996</c:v>
                </c:pt>
                <c:pt idx="15424">
                  <c:v>71.016999999999996</c:v>
                </c:pt>
                <c:pt idx="15425">
                  <c:v>71.016999999999996</c:v>
                </c:pt>
                <c:pt idx="15426">
                  <c:v>71.016999999999996</c:v>
                </c:pt>
                <c:pt idx="15427">
                  <c:v>71.016999999999996</c:v>
                </c:pt>
                <c:pt idx="15428">
                  <c:v>71.06</c:v>
                </c:pt>
                <c:pt idx="15429">
                  <c:v>71.06</c:v>
                </c:pt>
                <c:pt idx="15430">
                  <c:v>71.06</c:v>
                </c:pt>
                <c:pt idx="15431">
                  <c:v>71.06</c:v>
                </c:pt>
                <c:pt idx="15432">
                  <c:v>71.06</c:v>
                </c:pt>
                <c:pt idx="15433">
                  <c:v>71.06</c:v>
                </c:pt>
                <c:pt idx="15434">
                  <c:v>71.06</c:v>
                </c:pt>
                <c:pt idx="15435">
                  <c:v>71.10299999999998</c:v>
                </c:pt>
                <c:pt idx="15436">
                  <c:v>71.10299999999998</c:v>
                </c:pt>
                <c:pt idx="15437">
                  <c:v>71.10299999999998</c:v>
                </c:pt>
                <c:pt idx="15438">
                  <c:v>71.146000000000001</c:v>
                </c:pt>
                <c:pt idx="15439">
                  <c:v>71.146000000000001</c:v>
                </c:pt>
                <c:pt idx="15440">
                  <c:v>71.146000000000001</c:v>
                </c:pt>
                <c:pt idx="15441">
                  <c:v>71.146000000000001</c:v>
                </c:pt>
                <c:pt idx="15442">
                  <c:v>71.146000000000001</c:v>
                </c:pt>
                <c:pt idx="15443">
                  <c:v>71.146000000000001</c:v>
                </c:pt>
                <c:pt idx="15444">
                  <c:v>71.146000000000001</c:v>
                </c:pt>
                <c:pt idx="15445">
                  <c:v>71.146000000000001</c:v>
                </c:pt>
                <c:pt idx="15446">
                  <c:v>71.146000000000001</c:v>
                </c:pt>
                <c:pt idx="15447">
                  <c:v>71.146000000000001</c:v>
                </c:pt>
                <c:pt idx="15448">
                  <c:v>71.146000000000001</c:v>
                </c:pt>
                <c:pt idx="15449">
                  <c:v>71.146000000000001</c:v>
                </c:pt>
                <c:pt idx="15450">
                  <c:v>71.19</c:v>
                </c:pt>
                <c:pt idx="15451">
                  <c:v>71.19</c:v>
                </c:pt>
                <c:pt idx="15452">
                  <c:v>71.19</c:v>
                </c:pt>
                <c:pt idx="15453">
                  <c:v>71.19</c:v>
                </c:pt>
                <c:pt idx="15454">
                  <c:v>71.230999999999995</c:v>
                </c:pt>
                <c:pt idx="15455">
                  <c:v>71.230999999999995</c:v>
                </c:pt>
                <c:pt idx="15456">
                  <c:v>71.230999999999995</c:v>
                </c:pt>
                <c:pt idx="15457">
                  <c:v>71.230999999999995</c:v>
                </c:pt>
                <c:pt idx="15458">
                  <c:v>71.230999999999995</c:v>
                </c:pt>
                <c:pt idx="15459">
                  <c:v>71.230999999999995</c:v>
                </c:pt>
                <c:pt idx="15460">
                  <c:v>71.230999999999995</c:v>
                </c:pt>
                <c:pt idx="15461">
                  <c:v>71.230999999999995</c:v>
                </c:pt>
                <c:pt idx="15462">
                  <c:v>71.230999999999995</c:v>
                </c:pt>
                <c:pt idx="15463">
                  <c:v>71.230999999999995</c:v>
                </c:pt>
                <c:pt idx="15464">
                  <c:v>71.230999999999995</c:v>
                </c:pt>
                <c:pt idx="15465">
                  <c:v>71.230999999999995</c:v>
                </c:pt>
                <c:pt idx="15466">
                  <c:v>71.230999999999995</c:v>
                </c:pt>
                <c:pt idx="15467">
                  <c:v>71.230999999999995</c:v>
                </c:pt>
                <c:pt idx="15468">
                  <c:v>71.230999999999995</c:v>
                </c:pt>
                <c:pt idx="15469">
                  <c:v>71.19</c:v>
                </c:pt>
                <c:pt idx="15470">
                  <c:v>71.19</c:v>
                </c:pt>
                <c:pt idx="15471">
                  <c:v>71.230999999999995</c:v>
                </c:pt>
                <c:pt idx="15472">
                  <c:v>71.230999999999995</c:v>
                </c:pt>
                <c:pt idx="15473">
                  <c:v>71.230999999999995</c:v>
                </c:pt>
                <c:pt idx="15474">
                  <c:v>71.230999999999995</c:v>
                </c:pt>
                <c:pt idx="15475">
                  <c:v>71.230999999999995</c:v>
                </c:pt>
                <c:pt idx="15476">
                  <c:v>71.230999999999995</c:v>
                </c:pt>
                <c:pt idx="15477">
                  <c:v>71.230999999999995</c:v>
                </c:pt>
                <c:pt idx="15478">
                  <c:v>71.230999999999995</c:v>
                </c:pt>
                <c:pt idx="15479">
                  <c:v>71.230999999999995</c:v>
                </c:pt>
                <c:pt idx="15480">
                  <c:v>71.230999999999995</c:v>
                </c:pt>
                <c:pt idx="15481">
                  <c:v>71.230999999999995</c:v>
                </c:pt>
                <c:pt idx="15482">
                  <c:v>71.230999999999995</c:v>
                </c:pt>
                <c:pt idx="15483">
                  <c:v>71.230999999999995</c:v>
                </c:pt>
                <c:pt idx="15484">
                  <c:v>71.230999999999995</c:v>
                </c:pt>
                <c:pt idx="15485">
                  <c:v>71.230999999999995</c:v>
                </c:pt>
                <c:pt idx="15486">
                  <c:v>71.230999999999995</c:v>
                </c:pt>
                <c:pt idx="15487">
                  <c:v>71.230999999999995</c:v>
                </c:pt>
                <c:pt idx="15488">
                  <c:v>71.230999999999995</c:v>
                </c:pt>
                <c:pt idx="15489">
                  <c:v>71.230999999999995</c:v>
                </c:pt>
                <c:pt idx="15490">
                  <c:v>71.274000000000001</c:v>
                </c:pt>
                <c:pt idx="15491">
                  <c:v>71.274000000000001</c:v>
                </c:pt>
                <c:pt idx="15492">
                  <c:v>71.316999999999993</c:v>
                </c:pt>
                <c:pt idx="15493">
                  <c:v>71.316999999999993</c:v>
                </c:pt>
                <c:pt idx="15494">
                  <c:v>71.316999999999993</c:v>
                </c:pt>
                <c:pt idx="15495">
                  <c:v>71.361000000000004</c:v>
                </c:pt>
                <c:pt idx="15496">
                  <c:v>71.361000000000004</c:v>
                </c:pt>
                <c:pt idx="15497">
                  <c:v>71.361000000000004</c:v>
                </c:pt>
                <c:pt idx="15498">
                  <c:v>71.403999999999996</c:v>
                </c:pt>
                <c:pt idx="15499">
                  <c:v>71.403999999999996</c:v>
                </c:pt>
                <c:pt idx="15500">
                  <c:v>71.403999999999996</c:v>
                </c:pt>
                <c:pt idx="15501">
                  <c:v>71.403999999999996</c:v>
                </c:pt>
                <c:pt idx="15502">
                  <c:v>71.403999999999996</c:v>
                </c:pt>
                <c:pt idx="15503">
                  <c:v>71.403999999999996</c:v>
                </c:pt>
                <c:pt idx="15504">
                  <c:v>71.403999999999996</c:v>
                </c:pt>
                <c:pt idx="15505">
                  <c:v>71.403999999999996</c:v>
                </c:pt>
                <c:pt idx="15506">
                  <c:v>71.403999999999996</c:v>
                </c:pt>
                <c:pt idx="15507">
                  <c:v>71.403999999999996</c:v>
                </c:pt>
                <c:pt idx="15508">
                  <c:v>71.403999999999996</c:v>
                </c:pt>
                <c:pt idx="15509">
                  <c:v>71.403999999999996</c:v>
                </c:pt>
                <c:pt idx="15510">
                  <c:v>71.403999999999996</c:v>
                </c:pt>
                <c:pt idx="15511">
                  <c:v>71.403999999999996</c:v>
                </c:pt>
                <c:pt idx="15512">
                  <c:v>71.403999999999996</c:v>
                </c:pt>
                <c:pt idx="15513">
                  <c:v>71.447000000000031</c:v>
                </c:pt>
                <c:pt idx="15514">
                  <c:v>71.447000000000031</c:v>
                </c:pt>
                <c:pt idx="15515">
                  <c:v>71.447000000000031</c:v>
                </c:pt>
                <c:pt idx="15516">
                  <c:v>71.403999999999996</c:v>
                </c:pt>
                <c:pt idx="15517">
                  <c:v>71.403999999999996</c:v>
                </c:pt>
                <c:pt idx="15518">
                  <c:v>71.403999999999996</c:v>
                </c:pt>
                <c:pt idx="15519">
                  <c:v>71.403999999999996</c:v>
                </c:pt>
                <c:pt idx="15520">
                  <c:v>71.403999999999996</c:v>
                </c:pt>
                <c:pt idx="15521">
                  <c:v>71.403999999999996</c:v>
                </c:pt>
                <c:pt idx="15522">
                  <c:v>71.403999999999996</c:v>
                </c:pt>
                <c:pt idx="15523">
                  <c:v>71.403999999999996</c:v>
                </c:pt>
                <c:pt idx="15524">
                  <c:v>71.403999999999996</c:v>
                </c:pt>
                <c:pt idx="15525">
                  <c:v>71.403999999999996</c:v>
                </c:pt>
                <c:pt idx="15526">
                  <c:v>71.403999999999996</c:v>
                </c:pt>
                <c:pt idx="15527">
                  <c:v>71.403999999999996</c:v>
                </c:pt>
                <c:pt idx="15528">
                  <c:v>71.403999999999996</c:v>
                </c:pt>
                <c:pt idx="15529">
                  <c:v>71.403999999999996</c:v>
                </c:pt>
                <c:pt idx="15530">
                  <c:v>71.403999999999996</c:v>
                </c:pt>
                <c:pt idx="15531">
                  <c:v>71.403999999999996</c:v>
                </c:pt>
                <c:pt idx="15532">
                  <c:v>71.403999999999996</c:v>
                </c:pt>
                <c:pt idx="15533">
                  <c:v>71.403999999999996</c:v>
                </c:pt>
                <c:pt idx="15534">
                  <c:v>71.403999999999996</c:v>
                </c:pt>
                <c:pt idx="15535">
                  <c:v>71.403999999999996</c:v>
                </c:pt>
                <c:pt idx="15536">
                  <c:v>71.403999999999996</c:v>
                </c:pt>
                <c:pt idx="15537">
                  <c:v>71.403999999999996</c:v>
                </c:pt>
                <c:pt idx="15538">
                  <c:v>71.361000000000004</c:v>
                </c:pt>
                <c:pt idx="15539">
                  <c:v>71.361000000000004</c:v>
                </c:pt>
                <c:pt idx="15540">
                  <c:v>71.361000000000004</c:v>
                </c:pt>
                <c:pt idx="15541">
                  <c:v>71.361000000000004</c:v>
                </c:pt>
                <c:pt idx="15542">
                  <c:v>71.361000000000004</c:v>
                </c:pt>
                <c:pt idx="15543">
                  <c:v>71.361000000000004</c:v>
                </c:pt>
                <c:pt idx="15544">
                  <c:v>71.361000000000004</c:v>
                </c:pt>
                <c:pt idx="15545">
                  <c:v>71.361000000000004</c:v>
                </c:pt>
                <c:pt idx="15546">
                  <c:v>71.361000000000004</c:v>
                </c:pt>
                <c:pt idx="15547">
                  <c:v>71.361000000000004</c:v>
                </c:pt>
                <c:pt idx="15548">
                  <c:v>71.361000000000004</c:v>
                </c:pt>
                <c:pt idx="15549">
                  <c:v>71.403999999999996</c:v>
                </c:pt>
                <c:pt idx="15550">
                  <c:v>71.403999999999996</c:v>
                </c:pt>
                <c:pt idx="15551">
                  <c:v>71.403999999999996</c:v>
                </c:pt>
                <c:pt idx="15552">
                  <c:v>71.403999999999996</c:v>
                </c:pt>
                <c:pt idx="15553">
                  <c:v>71.403999999999996</c:v>
                </c:pt>
                <c:pt idx="15554">
                  <c:v>71.403999999999996</c:v>
                </c:pt>
                <c:pt idx="15555">
                  <c:v>71.403999999999996</c:v>
                </c:pt>
                <c:pt idx="15556">
                  <c:v>71.403999999999996</c:v>
                </c:pt>
                <c:pt idx="15557">
                  <c:v>71.403999999999996</c:v>
                </c:pt>
                <c:pt idx="15558">
                  <c:v>71.447000000000031</c:v>
                </c:pt>
                <c:pt idx="15559">
                  <c:v>71.447000000000031</c:v>
                </c:pt>
                <c:pt idx="15560">
                  <c:v>71.447000000000031</c:v>
                </c:pt>
                <c:pt idx="15561">
                  <c:v>71.403999999999996</c:v>
                </c:pt>
                <c:pt idx="15562">
                  <c:v>71.403999999999996</c:v>
                </c:pt>
                <c:pt idx="15563">
                  <c:v>71.403999999999996</c:v>
                </c:pt>
                <c:pt idx="15564">
                  <c:v>71.361000000000004</c:v>
                </c:pt>
                <c:pt idx="15565">
                  <c:v>71.361000000000004</c:v>
                </c:pt>
                <c:pt idx="15566">
                  <c:v>71.361000000000004</c:v>
                </c:pt>
                <c:pt idx="15567">
                  <c:v>71.361000000000004</c:v>
                </c:pt>
                <c:pt idx="15568">
                  <c:v>71.403999999999996</c:v>
                </c:pt>
                <c:pt idx="15569">
                  <c:v>71.403999999999996</c:v>
                </c:pt>
                <c:pt idx="15570">
                  <c:v>71.447000000000031</c:v>
                </c:pt>
                <c:pt idx="15571">
                  <c:v>71.489999999999995</c:v>
                </c:pt>
                <c:pt idx="15572">
                  <c:v>71.533000000000001</c:v>
                </c:pt>
                <c:pt idx="15573">
                  <c:v>71.533000000000001</c:v>
                </c:pt>
                <c:pt idx="15574">
                  <c:v>71.576999999999998</c:v>
                </c:pt>
                <c:pt idx="15575">
                  <c:v>71.576999999999998</c:v>
                </c:pt>
                <c:pt idx="15576">
                  <c:v>71.576999999999998</c:v>
                </c:pt>
                <c:pt idx="15577">
                  <c:v>71.576999999999998</c:v>
                </c:pt>
                <c:pt idx="15578">
                  <c:v>71.533000000000001</c:v>
                </c:pt>
                <c:pt idx="15579">
                  <c:v>71.533000000000001</c:v>
                </c:pt>
                <c:pt idx="15580">
                  <c:v>71.489999999999995</c:v>
                </c:pt>
                <c:pt idx="15581">
                  <c:v>71.447000000000031</c:v>
                </c:pt>
                <c:pt idx="15582">
                  <c:v>71.403999999999996</c:v>
                </c:pt>
                <c:pt idx="15583">
                  <c:v>71.403999999999996</c:v>
                </c:pt>
                <c:pt idx="15584">
                  <c:v>71.361000000000004</c:v>
                </c:pt>
                <c:pt idx="15585">
                  <c:v>71.316999999999993</c:v>
                </c:pt>
                <c:pt idx="15586">
                  <c:v>71.274000000000001</c:v>
                </c:pt>
                <c:pt idx="15587">
                  <c:v>71.230999999999995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71.19</c:v>
                </c:pt>
                <c:pt idx="15591">
                  <c:v>71.19</c:v>
                </c:pt>
                <c:pt idx="15592">
                  <c:v>71.19</c:v>
                </c:pt>
                <c:pt idx="15593">
                  <c:v>71.19</c:v>
                </c:pt>
                <c:pt idx="15594">
                  <c:v>71.19</c:v>
                </c:pt>
                <c:pt idx="15595">
                  <c:v>71.19</c:v>
                </c:pt>
                <c:pt idx="15596">
                  <c:v>71.146000000000001</c:v>
                </c:pt>
                <c:pt idx="15597">
                  <c:v>71.146000000000001</c:v>
                </c:pt>
                <c:pt idx="15598">
                  <c:v>71.146000000000001</c:v>
                </c:pt>
                <c:pt idx="15599">
                  <c:v>71.10299999999998</c:v>
                </c:pt>
                <c:pt idx="15600">
                  <c:v>71.10299999999998</c:v>
                </c:pt>
                <c:pt idx="15601">
                  <c:v>71.10299999999998</c:v>
                </c:pt>
                <c:pt idx="15602">
                  <c:v>71.10299999999998</c:v>
                </c:pt>
                <c:pt idx="15603">
                  <c:v>71.10299999999998</c:v>
                </c:pt>
                <c:pt idx="15604">
                  <c:v>71.10299999999998</c:v>
                </c:pt>
                <c:pt idx="15605">
                  <c:v>71.146000000000001</c:v>
                </c:pt>
                <c:pt idx="15606">
                  <c:v>71.10299999999998</c:v>
                </c:pt>
                <c:pt idx="15607">
                  <c:v>71.10299999999998</c:v>
                </c:pt>
                <c:pt idx="15608">
                  <c:v>71.10299999999998</c:v>
                </c:pt>
                <c:pt idx="15609">
                  <c:v>71.06</c:v>
                </c:pt>
                <c:pt idx="15610">
                  <c:v>71.06</c:v>
                </c:pt>
                <c:pt idx="15611">
                  <c:v>71.06</c:v>
                </c:pt>
                <c:pt idx="15612">
                  <c:v>71.016999999999996</c:v>
                </c:pt>
                <c:pt idx="15613">
                  <c:v>71.016999999999996</c:v>
                </c:pt>
                <c:pt idx="15614">
                  <c:v>71.016999999999996</c:v>
                </c:pt>
                <c:pt idx="15615">
                  <c:v>70.974000000000004</c:v>
                </c:pt>
                <c:pt idx="15616">
                  <c:v>70.974000000000004</c:v>
                </c:pt>
                <c:pt idx="15617">
                  <c:v>70.974000000000004</c:v>
                </c:pt>
                <c:pt idx="15618">
                  <c:v>70.974000000000004</c:v>
                </c:pt>
                <c:pt idx="15619">
                  <c:v>70.974000000000004</c:v>
                </c:pt>
                <c:pt idx="15620">
                  <c:v>70.974000000000004</c:v>
                </c:pt>
                <c:pt idx="15621">
                  <c:v>70.974000000000004</c:v>
                </c:pt>
                <c:pt idx="15622">
                  <c:v>70.974000000000004</c:v>
                </c:pt>
                <c:pt idx="15623">
                  <c:v>70.974000000000004</c:v>
                </c:pt>
                <c:pt idx="15624">
                  <c:v>70.974000000000004</c:v>
                </c:pt>
                <c:pt idx="15625">
                  <c:v>70.974000000000004</c:v>
                </c:pt>
                <c:pt idx="15626">
                  <c:v>70.974000000000004</c:v>
                </c:pt>
                <c:pt idx="15627">
                  <c:v>70.974000000000004</c:v>
                </c:pt>
                <c:pt idx="15628">
                  <c:v>70.930000000000007</c:v>
                </c:pt>
                <c:pt idx="15629">
                  <c:v>70.930000000000007</c:v>
                </c:pt>
                <c:pt idx="15630">
                  <c:v>70.930000000000007</c:v>
                </c:pt>
                <c:pt idx="15631">
                  <c:v>70.930000000000007</c:v>
                </c:pt>
                <c:pt idx="15632">
                  <c:v>70.974000000000004</c:v>
                </c:pt>
                <c:pt idx="15633">
                  <c:v>70.974000000000004</c:v>
                </c:pt>
                <c:pt idx="15634">
                  <c:v>70.930000000000007</c:v>
                </c:pt>
                <c:pt idx="15635">
                  <c:v>70.930000000000007</c:v>
                </c:pt>
                <c:pt idx="15636">
                  <c:v>70.930000000000007</c:v>
                </c:pt>
                <c:pt idx="15637">
                  <c:v>70.974000000000004</c:v>
                </c:pt>
                <c:pt idx="15638">
                  <c:v>70.930000000000007</c:v>
                </c:pt>
                <c:pt idx="15639">
                  <c:v>70.930000000000007</c:v>
                </c:pt>
                <c:pt idx="15640">
                  <c:v>70.930000000000007</c:v>
                </c:pt>
                <c:pt idx="15641">
                  <c:v>70.930000000000007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71.016999999999996</c:v>
                </c:pt>
                <c:pt idx="15646">
                  <c:v>71.06</c:v>
                </c:pt>
                <c:pt idx="15647">
                  <c:v>71.06</c:v>
                </c:pt>
                <c:pt idx="15648">
                  <c:v>71.10299999999998</c:v>
                </c:pt>
                <c:pt idx="15649">
                  <c:v>71.10299999999998</c:v>
                </c:pt>
                <c:pt idx="15650">
                  <c:v>71.10299999999998</c:v>
                </c:pt>
                <c:pt idx="15651">
                  <c:v>71.10299999999998</c:v>
                </c:pt>
                <c:pt idx="15652">
                  <c:v>71.10299999999998</c:v>
                </c:pt>
                <c:pt idx="15653">
                  <c:v>71.10299999999998</c:v>
                </c:pt>
                <c:pt idx="15654">
                  <c:v>71.10299999999998</c:v>
                </c:pt>
                <c:pt idx="15655">
                  <c:v>71.10299999999998</c:v>
                </c:pt>
                <c:pt idx="15656">
                  <c:v>71.10299999999998</c:v>
                </c:pt>
                <c:pt idx="15657">
                  <c:v>71.10299999999998</c:v>
                </c:pt>
                <c:pt idx="15658">
                  <c:v>71.10299999999998</c:v>
                </c:pt>
                <c:pt idx="15659">
                  <c:v>71.10299999999998</c:v>
                </c:pt>
                <c:pt idx="15660">
                  <c:v>71.10299999999998</c:v>
                </c:pt>
                <c:pt idx="15661">
                  <c:v>71.06</c:v>
                </c:pt>
                <c:pt idx="15662">
                  <c:v>71.06</c:v>
                </c:pt>
                <c:pt idx="15663">
                  <c:v>71.06</c:v>
                </c:pt>
                <c:pt idx="15664">
                  <c:v>71.06</c:v>
                </c:pt>
                <c:pt idx="15665">
                  <c:v>71.06</c:v>
                </c:pt>
                <c:pt idx="15666">
                  <c:v>71.016999999999996</c:v>
                </c:pt>
                <c:pt idx="15667">
                  <c:v>71.016999999999996</c:v>
                </c:pt>
                <c:pt idx="15668">
                  <c:v>71.016999999999996</c:v>
                </c:pt>
                <c:pt idx="15669">
                  <c:v>71.016999999999996</c:v>
                </c:pt>
                <c:pt idx="15670">
                  <c:v>70.974000000000004</c:v>
                </c:pt>
                <c:pt idx="15671">
                  <c:v>70.974000000000004</c:v>
                </c:pt>
                <c:pt idx="15672">
                  <c:v>70.974000000000004</c:v>
                </c:pt>
                <c:pt idx="15673">
                  <c:v>70.974000000000004</c:v>
                </c:pt>
                <c:pt idx="15674">
                  <c:v>70.930000000000007</c:v>
                </c:pt>
                <c:pt idx="15675">
                  <c:v>70.930000000000007</c:v>
                </c:pt>
                <c:pt idx="15676">
                  <c:v>70.887</c:v>
                </c:pt>
                <c:pt idx="15677">
                  <c:v>70.887</c:v>
                </c:pt>
                <c:pt idx="15678">
                  <c:v>70.887</c:v>
                </c:pt>
                <c:pt idx="15679">
                  <c:v>70.887</c:v>
                </c:pt>
                <c:pt idx="15680">
                  <c:v>70.887</c:v>
                </c:pt>
                <c:pt idx="15681">
                  <c:v>70.887</c:v>
                </c:pt>
                <c:pt idx="15682">
                  <c:v>70.887</c:v>
                </c:pt>
                <c:pt idx="15683">
                  <c:v>70.887</c:v>
                </c:pt>
                <c:pt idx="15684">
                  <c:v>70.887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70.887</c:v>
                </c:pt>
                <c:pt idx="15688">
                  <c:v>70.887</c:v>
                </c:pt>
                <c:pt idx="15689">
                  <c:v>70.930000000000007</c:v>
                </c:pt>
                <c:pt idx="15690">
                  <c:v>70.930000000000007</c:v>
                </c:pt>
                <c:pt idx="15691">
                  <c:v>70.930000000000007</c:v>
                </c:pt>
                <c:pt idx="15692">
                  <c:v>70.930000000000007</c:v>
                </c:pt>
                <c:pt idx="15693">
                  <c:v>70.930000000000007</c:v>
                </c:pt>
                <c:pt idx="15694">
                  <c:v>70.887</c:v>
                </c:pt>
                <c:pt idx="15695">
                  <c:v>70.887</c:v>
                </c:pt>
                <c:pt idx="15696">
                  <c:v>70.887</c:v>
                </c:pt>
                <c:pt idx="15697">
                  <c:v>70.887</c:v>
                </c:pt>
                <c:pt idx="15698">
                  <c:v>70.887</c:v>
                </c:pt>
                <c:pt idx="15699">
                  <c:v>70.887</c:v>
                </c:pt>
                <c:pt idx="15700">
                  <c:v>70.887</c:v>
                </c:pt>
                <c:pt idx="15701">
                  <c:v>70.887</c:v>
                </c:pt>
                <c:pt idx="15702">
                  <c:v>70.887</c:v>
                </c:pt>
                <c:pt idx="15703">
                  <c:v>70.887</c:v>
                </c:pt>
                <c:pt idx="15704">
                  <c:v>70.887</c:v>
                </c:pt>
                <c:pt idx="15705">
                  <c:v>70.887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70.887</c:v>
                </c:pt>
                <c:pt idx="15711">
                  <c:v>70.887</c:v>
                </c:pt>
                <c:pt idx="15712">
                  <c:v>70.887</c:v>
                </c:pt>
                <c:pt idx="15713">
                  <c:v>70.887</c:v>
                </c:pt>
                <c:pt idx="15714">
                  <c:v>70.887</c:v>
                </c:pt>
                <c:pt idx="15715">
                  <c:v>70.887</c:v>
                </c:pt>
                <c:pt idx="15716">
                  <c:v>70.887</c:v>
                </c:pt>
                <c:pt idx="15717">
                  <c:v>70.887</c:v>
                </c:pt>
                <c:pt idx="15718">
                  <c:v>70.887</c:v>
                </c:pt>
                <c:pt idx="15719">
                  <c:v>70.846000000000004</c:v>
                </c:pt>
                <c:pt idx="15720">
                  <c:v>70.846000000000004</c:v>
                </c:pt>
                <c:pt idx="15721">
                  <c:v>70.846000000000004</c:v>
                </c:pt>
                <c:pt idx="15722">
                  <c:v>70.846000000000004</c:v>
                </c:pt>
                <c:pt idx="15723">
                  <c:v>70.846000000000004</c:v>
                </c:pt>
                <c:pt idx="15724">
                  <c:v>70.846000000000004</c:v>
                </c:pt>
                <c:pt idx="15725">
                  <c:v>70.802999999999983</c:v>
                </c:pt>
                <c:pt idx="15726">
                  <c:v>70.802999999999983</c:v>
                </c:pt>
                <c:pt idx="15727">
                  <c:v>70.802999999999983</c:v>
                </c:pt>
                <c:pt idx="15728">
                  <c:v>70.802999999999983</c:v>
                </c:pt>
                <c:pt idx="15729">
                  <c:v>70.759</c:v>
                </c:pt>
                <c:pt idx="15730">
                  <c:v>70.759</c:v>
                </c:pt>
                <c:pt idx="15731">
                  <c:v>70.715999999999994</c:v>
                </c:pt>
                <c:pt idx="15732">
                  <c:v>70.715999999999994</c:v>
                </c:pt>
                <c:pt idx="15733">
                  <c:v>70.715999999999994</c:v>
                </c:pt>
                <c:pt idx="15734">
                  <c:v>70.715999999999994</c:v>
                </c:pt>
                <c:pt idx="15735">
                  <c:v>70.715999999999994</c:v>
                </c:pt>
                <c:pt idx="15736">
                  <c:v>70.715999999999994</c:v>
                </c:pt>
                <c:pt idx="15737">
                  <c:v>70.715999999999994</c:v>
                </c:pt>
                <c:pt idx="15738">
                  <c:v>70.715999999999994</c:v>
                </c:pt>
                <c:pt idx="15739">
                  <c:v>70.715999999999994</c:v>
                </c:pt>
                <c:pt idx="15740">
                  <c:v>70.715999999999994</c:v>
                </c:pt>
                <c:pt idx="15741">
                  <c:v>70.715999999999994</c:v>
                </c:pt>
                <c:pt idx="15742">
                  <c:v>70.715999999999994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70.802999999999983</c:v>
                </c:pt>
                <c:pt idx="15746">
                  <c:v>70.802999999999983</c:v>
                </c:pt>
                <c:pt idx="15747">
                  <c:v>70.846000000000004</c:v>
                </c:pt>
                <c:pt idx="15748">
                  <c:v>70.846000000000004</c:v>
                </c:pt>
                <c:pt idx="15749">
                  <c:v>70.887</c:v>
                </c:pt>
                <c:pt idx="15750">
                  <c:v>70.887</c:v>
                </c:pt>
                <c:pt idx="15751">
                  <c:v>70.887</c:v>
                </c:pt>
                <c:pt idx="15752">
                  <c:v>70.887</c:v>
                </c:pt>
                <c:pt idx="15753">
                  <c:v>70.887</c:v>
                </c:pt>
                <c:pt idx="15754">
                  <c:v>70.887</c:v>
                </c:pt>
                <c:pt idx="15755">
                  <c:v>70.887</c:v>
                </c:pt>
                <c:pt idx="15756">
                  <c:v>70.887</c:v>
                </c:pt>
                <c:pt idx="15757">
                  <c:v>70.887</c:v>
                </c:pt>
                <c:pt idx="15758">
                  <c:v>70.887</c:v>
                </c:pt>
                <c:pt idx="15759">
                  <c:v>70.887</c:v>
                </c:pt>
                <c:pt idx="15760">
                  <c:v>70.887</c:v>
                </c:pt>
                <c:pt idx="15761">
                  <c:v>70.887</c:v>
                </c:pt>
                <c:pt idx="15762">
                  <c:v>70.887</c:v>
                </c:pt>
                <c:pt idx="15763">
                  <c:v>70.887</c:v>
                </c:pt>
                <c:pt idx="15764">
                  <c:v>70.887</c:v>
                </c:pt>
                <c:pt idx="15765">
                  <c:v>70.887</c:v>
                </c:pt>
                <c:pt idx="15766">
                  <c:v>70.887</c:v>
                </c:pt>
                <c:pt idx="15767">
                  <c:v>70.887</c:v>
                </c:pt>
                <c:pt idx="15768">
                  <c:v>70.930000000000007</c:v>
                </c:pt>
                <c:pt idx="15769">
                  <c:v>70.930000000000007</c:v>
                </c:pt>
                <c:pt idx="15770">
                  <c:v>70.930000000000007</c:v>
                </c:pt>
                <c:pt idx="15771">
                  <c:v>70.930000000000007</c:v>
                </c:pt>
                <c:pt idx="15772">
                  <c:v>70.930000000000007</c:v>
                </c:pt>
                <c:pt idx="15773">
                  <c:v>70.930000000000007</c:v>
                </c:pt>
                <c:pt idx="15774">
                  <c:v>70.930000000000007</c:v>
                </c:pt>
                <c:pt idx="15775">
                  <c:v>70.930000000000007</c:v>
                </c:pt>
                <c:pt idx="15776">
                  <c:v>70.930000000000007</c:v>
                </c:pt>
                <c:pt idx="15777">
                  <c:v>70.930000000000007</c:v>
                </c:pt>
                <c:pt idx="15778">
                  <c:v>70.930000000000007</c:v>
                </c:pt>
                <c:pt idx="15779">
                  <c:v>70.930000000000007</c:v>
                </c:pt>
                <c:pt idx="15780">
                  <c:v>70.930000000000007</c:v>
                </c:pt>
                <c:pt idx="15781">
                  <c:v>70.930000000000007</c:v>
                </c:pt>
                <c:pt idx="15782">
                  <c:v>70.930000000000007</c:v>
                </c:pt>
                <c:pt idx="15783">
                  <c:v>70.930000000000007</c:v>
                </c:pt>
                <c:pt idx="15784">
                  <c:v>70.974000000000004</c:v>
                </c:pt>
                <c:pt idx="15785">
                  <c:v>70.974000000000004</c:v>
                </c:pt>
                <c:pt idx="15786">
                  <c:v>70.974000000000004</c:v>
                </c:pt>
                <c:pt idx="15787">
                  <c:v>70.974000000000004</c:v>
                </c:pt>
                <c:pt idx="15788">
                  <c:v>70.974000000000004</c:v>
                </c:pt>
                <c:pt idx="15789">
                  <c:v>70.974000000000004</c:v>
                </c:pt>
                <c:pt idx="15790">
                  <c:v>71.016999999999996</c:v>
                </c:pt>
                <c:pt idx="15791">
                  <c:v>71.06</c:v>
                </c:pt>
                <c:pt idx="15792">
                  <c:v>71.06</c:v>
                </c:pt>
                <c:pt idx="15793">
                  <c:v>71.10299999999998</c:v>
                </c:pt>
                <c:pt idx="15794">
                  <c:v>71.10299999999998</c:v>
                </c:pt>
                <c:pt idx="15795">
                  <c:v>71.146000000000001</c:v>
                </c:pt>
                <c:pt idx="15796">
                  <c:v>71.146000000000001</c:v>
                </c:pt>
                <c:pt idx="15797">
                  <c:v>71.146000000000001</c:v>
                </c:pt>
                <c:pt idx="15798">
                  <c:v>71.19</c:v>
                </c:pt>
                <c:pt idx="15799">
                  <c:v>71.19</c:v>
                </c:pt>
                <c:pt idx="15800">
                  <c:v>71.19</c:v>
                </c:pt>
                <c:pt idx="15801">
                  <c:v>71.19</c:v>
                </c:pt>
                <c:pt idx="15802">
                  <c:v>71.19</c:v>
                </c:pt>
                <c:pt idx="15803">
                  <c:v>71.230999999999995</c:v>
                </c:pt>
                <c:pt idx="15804">
                  <c:v>71.230999999999995</c:v>
                </c:pt>
                <c:pt idx="15805">
                  <c:v>71.230999999999995</c:v>
                </c:pt>
                <c:pt idx="15806">
                  <c:v>71.274000000000001</c:v>
                </c:pt>
                <c:pt idx="15807">
                  <c:v>71.274000000000001</c:v>
                </c:pt>
                <c:pt idx="15808">
                  <c:v>71.274000000000001</c:v>
                </c:pt>
                <c:pt idx="15809">
                  <c:v>71.316999999999993</c:v>
                </c:pt>
                <c:pt idx="15810">
                  <c:v>71.316999999999993</c:v>
                </c:pt>
                <c:pt idx="15811">
                  <c:v>71.316999999999993</c:v>
                </c:pt>
                <c:pt idx="15812">
                  <c:v>71.316999999999993</c:v>
                </c:pt>
                <c:pt idx="15813">
                  <c:v>71.361000000000004</c:v>
                </c:pt>
                <c:pt idx="15814">
                  <c:v>71.361000000000004</c:v>
                </c:pt>
                <c:pt idx="15815">
                  <c:v>71.403999999999996</c:v>
                </c:pt>
                <c:pt idx="15816">
                  <c:v>71.403999999999996</c:v>
                </c:pt>
                <c:pt idx="15817">
                  <c:v>71.403999999999996</c:v>
                </c:pt>
                <c:pt idx="15818">
                  <c:v>71.403999999999996</c:v>
                </c:pt>
                <c:pt idx="15819">
                  <c:v>71.403999999999996</c:v>
                </c:pt>
                <c:pt idx="15820">
                  <c:v>71.403999999999996</c:v>
                </c:pt>
                <c:pt idx="15821">
                  <c:v>71.403999999999996</c:v>
                </c:pt>
                <c:pt idx="15822">
                  <c:v>71.403999999999996</c:v>
                </c:pt>
                <c:pt idx="15823">
                  <c:v>71.403999999999996</c:v>
                </c:pt>
                <c:pt idx="15824">
                  <c:v>71.403999999999996</c:v>
                </c:pt>
                <c:pt idx="15825">
                  <c:v>71.447000000000031</c:v>
                </c:pt>
                <c:pt idx="15826">
                  <c:v>71.447000000000031</c:v>
                </c:pt>
                <c:pt idx="15827">
                  <c:v>71.489999999999995</c:v>
                </c:pt>
                <c:pt idx="15828">
                  <c:v>71.489999999999995</c:v>
                </c:pt>
                <c:pt idx="15829">
                  <c:v>71.489999999999995</c:v>
                </c:pt>
                <c:pt idx="15830">
                  <c:v>71.489999999999995</c:v>
                </c:pt>
                <c:pt idx="15831">
                  <c:v>71.533000000000001</c:v>
                </c:pt>
                <c:pt idx="15832">
                  <c:v>71.533000000000001</c:v>
                </c:pt>
                <c:pt idx="15833">
                  <c:v>71.576999999999998</c:v>
                </c:pt>
                <c:pt idx="15834">
                  <c:v>71.576999999999998</c:v>
                </c:pt>
                <c:pt idx="15835">
                  <c:v>71.576999999999998</c:v>
                </c:pt>
                <c:pt idx="15836">
                  <c:v>71.576999999999998</c:v>
                </c:pt>
                <c:pt idx="15837">
                  <c:v>71.576999999999998</c:v>
                </c:pt>
                <c:pt idx="15838">
                  <c:v>71.576999999999998</c:v>
                </c:pt>
                <c:pt idx="15839">
                  <c:v>71.61999999999999</c:v>
                </c:pt>
                <c:pt idx="15840">
                  <c:v>71.61999999999999</c:v>
                </c:pt>
                <c:pt idx="15841">
                  <c:v>71.61999999999999</c:v>
                </c:pt>
                <c:pt idx="15842">
                  <c:v>71.661000000000001</c:v>
                </c:pt>
                <c:pt idx="15843">
                  <c:v>71.661000000000001</c:v>
                </c:pt>
                <c:pt idx="15844">
                  <c:v>71.703999999999994</c:v>
                </c:pt>
                <c:pt idx="15845">
                  <c:v>71.703999999999994</c:v>
                </c:pt>
                <c:pt idx="15846">
                  <c:v>71.748000000000005</c:v>
                </c:pt>
                <c:pt idx="15847">
                  <c:v>71.790999999999997</c:v>
                </c:pt>
                <c:pt idx="15848">
                  <c:v>71.834000000000003</c:v>
                </c:pt>
                <c:pt idx="15849">
                  <c:v>71.834000000000003</c:v>
                </c:pt>
                <c:pt idx="15850">
                  <c:v>71.834000000000003</c:v>
                </c:pt>
                <c:pt idx="15851">
                  <c:v>71.876999999999981</c:v>
                </c:pt>
                <c:pt idx="15852">
                  <c:v>71.876999999999981</c:v>
                </c:pt>
                <c:pt idx="15853">
                  <c:v>71.92</c:v>
                </c:pt>
                <c:pt idx="15854">
                  <c:v>71.92</c:v>
                </c:pt>
                <c:pt idx="15855">
                  <c:v>71.92</c:v>
                </c:pt>
                <c:pt idx="15856">
                  <c:v>71.964000000000027</c:v>
                </c:pt>
                <c:pt idx="15857">
                  <c:v>72.007000000000005</c:v>
                </c:pt>
                <c:pt idx="15858">
                  <c:v>72.007000000000005</c:v>
                </c:pt>
                <c:pt idx="15859">
                  <c:v>72.05</c:v>
                </c:pt>
                <c:pt idx="15860">
                  <c:v>72.093000000000004</c:v>
                </c:pt>
                <c:pt idx="15861">
                  <c:v>72.093000000000004</c:v>
                </c:pt>
                <c:pt idx="15862">
                  <c:v>72.093000000000004</c:v>
                </c:pt>
                <c:pt idx="15863">
                  <c:v>72.093000000000004</c:v>
                </c:pt>
                <c:pt idx="15864">
                  <c:v>72.135999999999981</c:v>
                </c:pt>
                <c:pt idx="15865">
                  <c:v>72.135999999999981</c:v>
                </c:pt>
                <c:pt idx="15866">
                  <c:v>72.177999999999983</c:v>
                </c:pt>
                <c:pt idx="15867">
                  <c:v>72.177999999999983</c:v>
                </c:pt>
                <c:pt idx="15868">
                  <c:v>72.177999999999983</c:v>
                </c:pt>
                <c:pt idx="15869">
                  <c:v>72.177999999999983</c:v>
                </c:pt>
                <c:pt idx="15870">
                  <c:v>72.221000000000004</c:v>
                </c:pt>
                <c:pt idx="15871">
                  <c:v>72.221000000000004</c:v>
                </c:pt>
                <c:pt idx="15872">
                  <c:v>72.221000000000004</c:v>
                </c:pt>
                <c:pt idx="15873">
                  <c:v>72.263999999999996</c:v>
                </c:pt>
                <c:pt idx="15874">
                  <c:v>72.263999999999996</c:v>
                </c:pt>
                <c:pt idx="15875">
                  <c:v>72.263999999999996</c:v>
                </c:pt>
                <c:pt idx="15876">
                  <c:v>72.307000000000002</c:v>
                </c:pt>
                <c:pt idx="15877">
                  <c:v>72.307000000000002</c:v>
                </c:pt>
                <c:pt idx="15878">
                  <c:v>72.307000000000002</c:v>
                </c:pt>
                <c:pt idx="15879">
                  <c:v>72.350999999999999</c:v>
                </c:pt>
                <c:pt idx="15880">
                  <c:v>72.350999999999999</c:v>
                </c:pt>
                <c:pt idx="15881">
                  <c:v>72.350999999999999</c:v>
                </c:pt>
                <c:pt idx="15882">
                  <c:v>72.350999999999999</c:v>
                </c:pt>
                <c:pt idx="15883">
                  <c:v>72.394000000000005</c:v>
                </c:pt>
                <c:pt idx="15884">
                  <c:v>72.394000000000005</c:v>
                </c:pt>
                <c:pt idx="15885">
                  <c:v>72.394000000000005</c:v>
                </c:pt>
                <c:pt idx="15886">
                  <c:v>72.437000000000026</c:v>
                </c:pt>
                <c:pt idx="15887">
                  <c:v>72.437000000000026</c:v>
                </c:pt>
                <c:pt idx="15888">
                  <c:v>72.437000000000026</c:v>
                </c:pt>
                <c:pt idx="15889">
                  <c:v>72.437000000000026</c:v>
                </c:pt>
                <c:pt idx="15890">
                  <c:v>72.437000000000026</c:v>
                </c:pt>
                <c:pt idx="15891">
                  <c:v>72.437000000000026</c:v>
                </c:pt>
                <c:pt idx="15892">
                  <c:v>72.437000000000026</c:v>
                </c:pt>
                <c:pt idx="15893">
                  <c:v>72.437000000000026</c:v>
                </c:pt>
                <c:pt idx="15894">
                  <c:v>72.437000000000026</c:v>
                </c:pt>
                <c:pt idx="15895">
                  <c:v>72.437000000000026</c:v>
                </c:pt>
                <c:pt idx="15896">
                  <c:v>72.437000000000026</c:v>
                </c:pt>
                <c:pt idx="15897">
                  <c:v>72.437000000000026</c:v>
                </c:pt>
                <c:pt idx="15898">
                  <c:v>72.48</c:v>
                </c:pt>
                <c:pt idx="15899">
                  <c:v>72.437000000000026</c:v>
                </c:pt>
                <c:pt idx="15900">
                  <c:v>72.437000000000026</c:v>
                </c:pt>
                <c:pt idx="15901">
                  <c:v>72.437000000000026</c:v>
                </c:pt>
                <c:pt idx="15902">
                  <c:v>72.437000000000026</c:v>
                </c:pt>
                <c:pt idx="15903">
                  <c:v>72.437000000000026</c:v>
                </c:pt>
                <c:pt idx="15904">
                  <c:v>72.437000000000026</c:v>
                </c:pt>
                <c:pt idx="15905">
                  <c:v>72.437000000000026</c:v>
                </c:pt>
                <c:pt idx="15906">
                  <c:v>72.437000000000026</c:v>
                </c:pt>
                <c:pt idx="15907">
                  <c:v>72.437000000000026</c:v>
                </c:pt>
                <c:pt idx="15908">
                  <c:v>72.437000000000026</c:v>
                </c:pt>
                <c:pt idx="15909">
                  <c:v>72.437000000000026</c:v>
                </c:pt>
                <c:pt idx="15910">
                  <c:v>72.437000000000026</c:v>
                </c:pt>
                <c:pt idx="15911">
                  <c:v>72.437000000000026</c:v>
                </c:pt>
                <c:pt idx="15912">
                  <c:v>72.437000000000026</c:v>
                </c:pt>
                <c:pt idx="15913">
                  <c:v>72.48</c:v>
                </c:pt>
                <c:pt idx="15914">
                  <c:v>72.522999999999982</c:v>
                </c:pt>
                <c:pt idx="15915">
                  <c:v>72.522999999999982</c:v>
                </c:pt>
                <c:pt idx="15916">
                  <c:v>72.566999999999993</c:v>
                </c:pt>
                <c:pt idx="15917">
                  <c:v>72.61</c:v>
                </c:pt>
                <c:pt idx="15918">
                  <c:v>72.652999999999977</c:v>
                </c:pt>
                <c:pt idx="15919">
                  <c:v>72.695999999999998</c:v>
                </c:pt>
                <c:pt idx="15920">
                  <c:v>72.739000000000004</c:v>
                </c:pt>
                <c:pt idx="15921">
                  <c:v>72.739000000000004</c:v>
                </c:pt>
                <c:pt idx="15922">
                  <c:v>72.783000000000001</c:v>
                </c:pt>
                <c:pt idx="15923">
                  <c:v>72.783000000000001</c:v>
                </c:pt>
                <c:pt idx="15924">
                  <c:v>72.783000000000001</c:v>
                </c:pt>
                <c:pt idx="15925">
                  <c:v>72.783000000000001</c:v>
                </c:pt>
                <c:pt idx="15926">
                  <c:v>72.783000000000001</c:v>
                </c:pt>
                <c:pt idx="15927">
                  <c:v>72.825999999999979</c:v>
                </c:pt>
                <c:pt idx="15928">
                  <c:v>72.825999999999979</c:v>
                </c:pt>
                <c:pt idx="15929">
                  <c:v>72.783000000000001</c:v>
                </c:pt>
                <c:pt idx="15930">
                  <c:v>72.783000000000001</c:v>
                </c:pt>
                <c:pt idx="15931">
                  <c:v>72.739000000000004</c:v>
                </c:pt>
                <c:pt idx="15932">
                  <c:v>72.695999999999998</c:v>
                </c:pt>
                <c:pt idx="15933">
                  <c:v>72.695999999999998</c:v>
                </c:pt>
                <c:pt idx="15934">
                  <c:v>72.61</c:v>
                </c:pt>
                <c:pt idx="15935">
                  <c:v>72.61</c:v>
                </c:pt>
                <c:pt idx="15936">
                  <c:v>72.566999999999993</c:v>
                </c:pt>
                <c:pt idx="15937">
                  <c:v>72.522999999999982</c:v>
                </c:pt>
                <c:pt idx="15938">
                  <c:v>72.522999999999982</c:v>
                </c:pt>
                <c:pt idx="15939">
                  <c:v>72.48</c:v>
                </c:pt>
                <c:pt idx="15940">
                  <c:v>72.437000000000026</c:v>
                </c:pt>
                <c:pt idx="15941">
                  <c:v>72.437000000000026</c:v>
                </c:pt>
                <c:pt idx="15942">
                  <c:v>72.394000000000005</c:v>
                </c:pt>
                <c:pt idx="15943">
                  <c:v>72.394000000000005</c:v>
                </c:pt>
                <c:pt idx="15944">
                  <c:v>72.394000000000005</c:v>
                </c:pt>
                <c:pt idx="15945">
                  <c:v>72.394000000000005</c:v>
                </c:pt>
                <c:pt idx="15946">
                  <c:v>72.437000000000026</c:v>
                </c:pt>
                <c:pt idx="15947">
                  <c:v>72.437000000000026</c:v>
                </c:pt>
                <c:pt idx="15948">
                  <c:v>72.437000000000026</c:v>
                </c:pt>
                <c:pt idx="15949">
                  <c:v>72.437000000000026</c:v>
                </c:pt>
                <c:pt idx="15950">
                  <c:v>72.437000000000026</c:v>
                </c:pt>
                <c:pt idx="15951">
                  <c:v>72.48</c:v>
                </c:pt>
                <c:pt idx="15952">
                  <c:v>72.48</c:v>
                </c:pt>
                <c:pt idx="15953">
                  <c:v>72.48</c:v>
                </c:pt>
                <c:pt idx="15954">
                  <c:v>72.522999999999982</c:v>
                </c:pt>
                <c:pt idx="15955">
                  <c:v>72.522999999999982</c:v>
                </c:pt>
                <c:pt idx="15956">
                  <c:v>72.522999999999982</c:v>
                </c:pt>
                <c:pt idx="15957">
                  <c:v>72.566999999999993</c:v>
                </c:pt>
                <c:pt idx="15958">
                  <c:v>72.566999999999993</c:v>
                </c:pt>
                <c:pt idx="15959">
                  <c:v>72.566999999999993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72.566999999999993</c:v>
                </c:pt>
                <c:pt idx="15963">
                  <c:v>72.566999999999993</c:v>
                </c:pt>
                <c:pt idx="15964">
                  <c:v>72.566999999999993</c:v>
                </c:pt>
                <c:pt idx="15965">
                  <c:v>72.522999999999982</c:v>
                </c:pt>
                <c:pt idx="15966">
                  <c:v>72.522999999999982</c:v>
                </c:pt>
                <c:pt idx="15967">
                  <c:v>72.522999999999982</c:v>
                </c:pt>
                <c:pt idx="15968">
                  <c:v>72.522999999999982</c:v>
                </c:pt>
                <c:pt idx="15969">
                  <c:v>72.48</c:v>
                </c:pt>
                <c:pt idx="15970">
                  <c:v>72.48</c:v>
                </c:pt>
                <c:pt idx="15971">
                  <c:v>72.437000000000026</c:v>
                </c:pt>
                <c:pt idx="15972">
                  <c:v>72.48</c:v>
                </c:pt>
                <c:pt idx="15973">
                  <c:v>72.48</c:v>
                </c:pt>
                <c:pt idx="15974">
                  <c:v>72.522999999999982</c:v>
                </c:pt>
                <c:pt idx="15975">
                  <c:v>72.522999999999982</c:v>
                </c:pt>
                <c:pt idx="15976">
                  <c:v>72.522999999999982</c:v>
                </c:pt>
                <c:pt idx="15977">
                  <c:v>72.522999999999982</c:v>
                </c:pt>
                <c:pt idx="15978">
                  <c:v>72.522999999999982</c:v>
                </c:pt>
                <c:pt idx="15979">
                  <c:v>72.522999999999982</c:v>
                </c:pt>
                <c:pt idx="15980">
                  <c:v>72.522999999999982</c:v>
                </c:pt>
                <c:pt idx="15981">
                  <c:v>72.566999999999993</c:v>
                </c:pt>
                <c:pt idx="15982">
                  <c:v>72.566999999999993</c:v>
                </c:pt>
                <c:pt idx="15983">
                  <c:v>72.566999999999993</c:v>
                </c:pt>
                <c:pt idx="15984">
                  <c:v>72.566999999999993</c:v>
                </c:pt>
                <c:pt idx="15985">
                  <c:v>72.566999999999993</c:v>
                </c:pt>
                <c:pt idx="15986">
                  <c:v>72.566999999999993</c:v>
                </c:pt>
                <c:pt idx="15987">
                  <c:v>72.566999999999993</c:v>
                </c:pt>
                <c:pt idx="15988">
                  <c:v>72.566999999999993</c:v>
                </c:pt>
                <c:pt idx="15989">
                  <c:v>72.566999999999993</c:v>
                </c:pt>
                <c:pt idx="15990">
                  <c:v>72.61</c:v>
                </c:pt>
                <c:pt idx="15991">
                  <c:v>72.61</c:v>
                </c:pt>
                <c:pt idx="15992">
                  <c:v>72.61</c:v>
                </c:pt>
                <c:pt idx="15993">
                  <c:v>72.61</c:v>
                </c:pt>
                <c:pt idx="15994">
                  <c:v>72.61</c:v>
                </c:pt>
                <c:pt idx="15995">
                  <c:v>72.48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'Start of Shade Water Temp'!$D$1</c:f>
              <c:strCache>
                <c:ptCount val="1"/>
                <c:pt idx="0">
                  <c:v>Start of Sun Shade Water Temp</c:v>
                </c:pt>
              </c:strCache>
            </c:strRef>
          </c:tx>
          <c:spPr>
            <a:ln w="9525">
              <a:solidFill>
                <a:srgbClr val="008080"/>
              </a:solidFill>
            </a:ln>
          </c:spPr>
          <c:marker>
            <c:symbol val="none"/>
          </c:marker>
          <c:xVal>
            <c:numRef>
              <c:f>'Start of Shade Water Temp'!$B$3:$B$16016</c:f>
              <c:numCache>
                <c:formatCode>m/d/yyyy\ h:mm</c:formatCode>
                <c:ptCount val="16014"/>
                <c:pt idx="0">
                  <c:v>42180.548842592601</c:v>
                </c:pt>
                <c:pt idx="1">
                  <c:v>42180.549537037041</c:v>
                </c:pt>
                <c:pt idx="2">
                  <c:v>42180.550231481495</c:v>
                </c:pt>
                <c:pt idx="3">
                  <c:v>42180.550925925942</c:v>
                </c:pt>
                <c:pt idx="4">
                  <c:v>42180.551620370381</c:v>
                </c:pt>
                <c:pt idx="5">
                  <c:v>42180.552314814813</c:v>
                </c:pt>
                <c:pt idx="6">
                  <c:v>42180.55300925926</c:v>
                </c:pt>
                <c:pt idx="7">
                  <c:v>42180.553703703685</c:v>
                </c:pt>
                <c:pt idx="8">
                  <c:v>42180.554398148175</c:v>
                </c:pt>
                <c:pt idx="9">
                  <c:v>42180.555092592593</c:v>
                </c:pt>
                <c:pt idx="10">
                  <c:v>42180.555787037025</c:v>
                </c:pt>
                <c:pt idx="11">
                  <c:v>42180.556481481479</c:v>
                </c:pt>
                <c:pt idx="12">
                  <c:v>42180.557175925933</c:v>
                </c:pt>
                <c:pt idx="13">
                  <c:v>42180.557870370387</c:v>
                </c:pt>
                <c:pt idx="14">
                  <c:v>42180.558564814812</c:v>
                </c:pt>
                <c:pt idx="15">
                  <c:v>42180.559259259273</c:v>
                </c:pt>
                <c:pt idx="16">
                  <c:v>42180.559953703705</c:v>
                </c:pt>
                <c:pt idx="17">
                  <c:v>42180.560648148159</c:v>
                </c:pt>
                <c:pt idx="18">
                  <c:v>42180.561342592584</c:v>
                </c:pt>
                <c:pt idx="19">
                  <c:v>42180.562037037038</c:v>
                </c:pt>
                <c:pt idx="20">
                  <c:v>42180.562731481485</c:v>
                </c:pt>
                <c:pt idx="21">
                  <c:v>42180.563425925924</c:v>
                </c:pt>
                <c:pt idx="22">
                  <c:v>42180.564120370371</c:v>
                </c:pt>
                <c:pt idx="23">
                  <c:v>42180.564814814818</c:v>
                </c:pt>
                <c:pt idx="24">
                  <c:v>42180.565509259257</c:v>
                </c:pt>
                <c:pt idx="25">
                  <c:v>42180.566203703704</c:v>
                </c:pt>
                <c:pt idx="26">
                  <c:v>42180.566898148179</c:v>
                </c:pt>
                <c:pt idx="27">
                  <c:v>42180.56759259259</c:v>
                </c:pt>
                <c:pt idx="28">
                  <c:v>42180.568287037036</c:v>
                </c:pt>
                <c:pt idx="29">
                  <c:v>42180.568981481476</c:v>
                </c:pt>
                <c:pt idx="30">
                  <c:v>42180.569675925923</c:v>
                </c:pt>
                <c:pt idx="31">
                  <c:v>42180.570370370369</c:v>
                </c:pt>
                <c:pt idx="32">
                  <c:v>42180.571064814802</c:v>
                </c:pt>
                <c:pt idx="33">
                  <c:v>42180.571759259255</c:v>
                </c:pt>
                <c:pt idx="34">
                  <c:v>42180.572453703688</c:v>
                </c:pt>
                <c:pt idx="35">
                  <c:v>42180.573148148149</c:v>
                </c:pt>
                <c:pt idx="36">
                  <c:v>42180.573842592596</c:v>
                </c:pt>
                <c:pt idx="37">
                  <c:v>42180.574537037042</c:v>
                </c:pt>
                <c:pt idx="38">
                  <c:v>42180.575231481482</c:v>
                </c:pt>
                <c:pt idx="39">
                  <c:v>42180.575925925928</c:v>
                </c:pt>
                <c:pt idx="40">
                  <c:v>42180.576620370368</c:v>
                </c:pt>
                <c:pt idx="41">
                  <c:v>42180.577314814815</c:v>
                </c:pt>
                <c:pt idx="42">
                  <c:v>42180.578009259261</c:v>
                </c:pt>
                <c:pt idx="43">
                  <c:v>42180.578703703679</c:v>
                </c:pt>
                <c:pt idx="44">
                  <c:v>42180.579398148169</c:v>
                </c:pt>
                <c:pt idx="45">
                  <c:v>42180.580092592601</c:v>
                </c:pt>
                <c:pt idx="46">
                  <c:v>42180.580787037034</c:v>
                </c:pt>
                <c:pt idx="47">
                  <c:v>42180.581481481466</c:v>
                </c:pt>
                <c:pt idx="48">
                  <c:v>42180.582175925942</c:v>
                </c:pt>
                <c:pt idx="49">
                  <c:v>42180.582870370396</c:v>
                </c:pt>
                <c:pt idx="50">
                  <c:v>42180.583564814806</c:v>
                </c:pt>
                <c:pt idx="51">
                  <c:v>42180.584259259274</c:v>
                </c:pt>
                <c:pt idx="52">
                  <c:v>42180.584953703707</c:v>
                </c:pt>
                <c:pt idx="53">
                  <c:v>42180.585648148161</c:v>
                </c:pt>
                <c:pt idx="54">
                  <c:v>42180.586342592593</c:v>
                </c:pt>
                <c:pt idx="55">
                  <c:v>42180.587037037039</c:v>
                </c:pt>
                <c:pt idx="56">
                  <c:v>42180.587731481479</c:v>
                </c:pt>
                <c:pt idx="57">
                  <c:v>42180.588425925933</c:v>
                </c:pt>
                <c:pt idx="58">
                  <c:v>42180.589120370372</c:v>
                </c:pt>
                <c:pt idx="59">
                  <c:v>42180.589814814812</c:v>
                </c:pt>
                <c:pt idx="60">
                  <c:v>42180.590509259258</c:v>
                </c:pt>
                <c:pt idx="61">
                  <c:v>42180.591203703683</c:v>
                </c:pt>
                <c:pt idx="62">
                  <c:v>42180.591898148159</c:v>
                </c:pt>
                <c:pt idx="63">
                  <c:v>42180.592592592591</c:v>
                </c:pt>
                <c:pt idx="64">
                  <c:v>42180.593287037023</c:v>
                </c:pt>
                <c:pt idx="65">
                  <c:v>42180.59398148147</c:v>
                </c:pt>
                <c:pt idx="66">
                  <c:v>42180.594675925931</c:v>
                </c:pt>
                <c:pt idx="67">
                  <c:v>42180.595370370371</c:v>
                </c:pt>
                <c:pt idx="68">
                  <c:v>42180.596064814803</c:v>
                </c:pt>
                <c:pt idx="69">
                  <c:v>42180.596759259257</c:v>
                </c:pt>
                <c:pt idx="70">
                  <c:v>42180.597453703682</c:v>
                </c:pt>
                <c:pt idx="71">
                  <c:v>42180.598148148165</c:v>
                </c:pt>
                <c:pt idx="72">
                  <c:v>42180.59884259259</c:v>
                </c:pt>
                <c:pt idx="73">
                  <c:v>42180.599537037036</c:v>
                </c:pt>
                <c:pt idx="74">
                  <c:v>42180.600231481483</c:v>
                </c:pt>
                <c:pt idx="75">
                  <c:v>42180.600925925923</c:v>
                </c:pt>
                <c:pt idx="76">
                  <c:v>42180.601620370355</c:v>
                </c:pt>
                <c:pt idx="77">
                  <c:v>42180.602314814816</c:v>
                </c:pt>
                <c:pt idx="78">
                  <c:v>42180.603009259255</c:v>
                </c:pt>
                <c:pt idx="79">
                  <c:v>42180.603703703673</c:v>
                </c:pt>
                <c:pt idx="80">
                  <c:v>42180.604398148171</c:v>
                </c:pt>
                <c:pt idx="81">
                  <c:v>42180.605092592596</c:v>
                </c:pt>
                <c:pt idx="82">
                  <c:v>42180.60578703702</c:v>
                </c:pt>
                <c:pt idx="83">
                  <c:v>42180.606481481474</c:v>
                </c:pt>
                <c:pt idx="84">
                  <c:v>42180.607175925928</c:v>
                </c:pt>
                <c:pt idx="85">
                  <c:v>42180.607870370368</c:v>
                </c:pt>
                <c:pt idx="86">
                  <c:v>42180.608564814815</c:v>
                </c:pt>
                <c:pt idx="87">
                  <c:v>42180.609259259261</c:v>
                </c:pt>
                <c:pt idx="88">
                  <c:v>42180.609953703679</c:v>
                </c:pt>
                <c:pt idx="89">
                  <c:v>42180.610648148169</c:v>
                </c:pt>
                <c:pt idx="90">
                  <c:v>42180.611342592594</c:v>
                </c:pt>
                <c:pt idx="91">
                  <c:v>42180.612037037041</c:v>
                </c:pt>
                <c:pt idx="92">
                  <c:v>42180.61273148148</c:v>
                </c:pt>
                <c:pt idx="93">
                  <c:v>42180.613425925927</c:v>
                </c:pt>
                <c:pt idx="94">
                  <c:v>42180.614120370381</c:v>
                </c:pt>
                <c:pt idx="95">
                  <c:v>42180.614814814813</c:v>
                </c:pt>
                <c:pt idx="96">
                  <c:v>42180.61550925926</c:v>
                </c:pt>
                <c:pt idx="97">
                  <c:v>42180.616203703707</c:v>
                </c:pt>
                <c:pt idx="98">
                  <c:v>42180.616898148175</c:v>
                </c:pt>
                <c:pt idx="99">
                  <c:v>42180.617592592593</c:v>
                </c:pt>
                <c:pt idx="100">
                  <c:v>42180.618287037039</c:v>
                </c:pt>
                <c:pt idx="101">
                  <c:v>42180.618981481479</c:v>
                </c:pt>
                <c:pt idx="102">
                  <c:v>42180.619675925933</c:v>
                </c:pt>
                <c:pt idx="103">
                  <c:v>42180.620370370372</c:v>
                </c:pt>
                <c:pt idx="104">
                  <c:v>42180.621064814783</c:v>
                </c:pt>
                <c:pt idx="105">
                  <c:v>42180.621759259244</c:v>
                </c:pt>
                <c:pt idx="106">
                  <c:v>42180.622453703683</c:v>
                </c:pt>
                <c:pt idx="107">
                  <c:v>42180.623148148145</c:v>
                </c:pt>
                <c:pt idx="108">
                  <c:v>42180.623842592584</c:v>
                </c:pt>
                <c:pt idx="109">
                  <c:v>42180.624537037038</c:v>
                </c:pt>
                <c:pt idx="110">
                  <c:v>42180.625231481485</c:v>
                </c:pt>
                <c:pt idx="111">
                  <c:v>42180.625925925924</c:v>
                </c:pt>
                <c:pt idx="112">
                  <c:v>42180.626620370371</c:v>
                </c:pt>
                <c:pt idx="113">
                  <c:v>42180.627314814803</c:v>
                </c:pt>
                <c:pt idx="114">
                  <c:v>42180.628009259257</c:v>
                </c:pt>
                <c:pt idx="115">
                  <c:v>42180.628703703682</c:v>
                </c:pt>
                <c:pt idx="116">
                  <c:v>42180.629398148165</c:v>
                </c:pt>
                <c:pt idx="117">
                  <c:v>42180.63009259259</c:v>
                </c:pt>
                <c:pt idx="118">
                  <c:v>42180.630787037022</c:v>
                </c:pt>
                <c:pt idx="119">
                  <c:v>42180.631481481454</c:v>
                </c:pt>
                <c:pt idx="120">
                  <c:v>42180.632175925923</c:v>
                </c:pt>
                <c:pt idx="121">
                  <c:v>42180.632870370369</c:v>
                </c:pt>
                <c:pt idx="122">
                  <c:v>42180.633564814802</c:v>
                </c:pt>
                <c:pt idx="123">
                  <c:v>42180.634259259263</c:v>
                </c:pt>
                <c:pt idx="124">
                  <c:v>42180.634953703688</c:v>
                </c:pt>
                <c:pt idx="125">
                  <c:v>42180.635648148149</c:v>
                </c:pt>
                <c:pt idx="126">
                  <c:v>42180.636342592596</c:v>
                </c:pt>
                <c:pt idx="127">
                  <c:v>42180.637037037035</c:v>
                </c:pt>
                <c:pt idx="128">
                  <c:v>42180.637731481474</c:v>
                </c:pt>
                <c:pt idx="129">
                  <c:v>42180.638425925928</c:v>
                </c:pt>
                <c:pt idx="130">
                  <c:v>42180.639120370353</c:v>
                </c:pt>
                <c:pt idx="131">
                  <c:v>42180.639814814815</c:v>
                </c:pt>
                <c:pt idx="132">
                  <c:v>42180.640509259261</c:v>
                </c:pt>
                <c:pt idx="133">
                  <c:v>42180.641203703679</c:v>
                </c:pt>
                <c:pt idx="134">
                  <c:v>42180.641898148169</c:v>
                </c:pt>
                <c:pt idx="135">
                  <c:v>42180.642592592601</c:v>
                </c:pt>
                <c:pt idx="136">
                  <c:v>42180.643287037034</c:v>
                </c:pt>
                <c:pt idx="137">
                  <c:v>42180.643981481466</c:v>
                </c:pt>
                <c:pt idx="138">
                  <c:v>42180.644675925942</c:v>
                </c:pt>
                <c:pt idx="139">
                  <c:v>42180.645370370381</c:v>
                </c:pt>
                <c:pt idx="140">
                  <c:v>42180.646064814806</c:v>
                </c:pt>
                <c:pt idx="141">
                  <c:v>42180.64675925926</c:v>
                </c:pt>
                <c:pt idx="142">
                  <c:v>42180.647453703685</c:v>
                </c:pt>
                <c:pt idx="143">
                  <c:v>42180.648148148161</c:v>
                </c:pt>
                <c:pt idx="144">
                  <c:v>42180.648842592593</c:v>
                </c:pt>
                <c:pt idx="145">
                  <c:v>42180.649537037039</c:v>
                </c:pt>
                <c:pt idx="146">
                  <c:v>42180.650231481493</c:v>
                </c:pt>
                <c:pt idx="147">
                  <c:v>42180.650925925933</c:v>
                </c:pt>
                <c:pt idx="148">
                  <c:v>42180.651620370372</c:v>
                </c:pt>
                <c:pt idx="149">
                  <c:v>42180.652314814812</c:v>
                </c:pt>
                <c:pt idx="150">
                  <c:v>42180.653009259258</c:v>
                </c:pt>
                <c:pt idx="151">
                  <c:v>42180.653703703683</c:v>
                </c:pt>
                <c:pt idx="152">
                  <c:v>42180.654398148174</c:v>
                </c:pt>
                <c:pt idx="153">
                  <c:v>42180.655092592591</c:v>
                </c:pt>
                <c:pt idx="154">
                  <c:v>42180.655787037023</c:v>
                </c:pt>
                <c:pt idx="155">
                  <c:v>42180.656481481485</c:v>
                </c:pt>
                <c:pt idx="156">
                  <c:v>42180.657175925931</c:v>
                </c:pt>
                <c:pt idx="157">
                  <c:v>42180.657870370385</c:v>
                </c:pt>
                <c:pt idx="158">
                  <c:v>42180.658564814818</c:v>
                </c:pt>
                <c:pt idx="159">
                  <c:v>42180.659259259271</c:v>
                </c:pt>
                <c:pt idx="160">
                  <c:v>42180.659953703704</c:v>
                </c:pt>
                <c:pt idx="161">
                  <c:v>42180.660648148165</c:v>
                </c:pt>
                <c:pt idx="162">
                  <c:v>42180.661342592575</c:v>
                </c:pt>
                <c:pt idx="163">
                  <c:v>42180.662037037036</c:v>
                </c:pt>
                <c:pt idx="164">
                  <c:v>42180.662731481476</c:v>
                </c:pt>
                <c:pt idx="165">
                  <c:v>42180.663425925908</c:v>
                </c:pt>
                <c:pt idx="166">
                  <c:v>42180.664120370355</c:v>
                </c:pt>
                <c:pt idx="167">
                  <c:v>42180.664814814816</c:v>
                </c:pt>
                <c:pt idx="168">
                  <c:v>42180.665509259255</c:v>
                </c:pt>
                <c:pt idx="169">
                  <c:v>42180.666203703688</c:v>
                </c:pt>
                <c:pt idx="170">
                  <c:v>42180.666898148171</c:v>
                </c:pt>
                <c:pt idx="171">
                  <c:v>42180.667592592596</c:v>
                </c:pt>
                <c:pt idx="172">
                  <c:v>42180.668287037035</c:v>
                </c:pt>
                <c:pt idx="173">
                  <c:v>42180.668981481474</c:v>
                </c:pt>
                <c:pt idx="174">
                  <c:v>42180.669675925928</c:v>
                </c:pt>
                <c:pt idx="175">
                  <c:v>42180.670370370368</c:v>
                </c:pt>
                <c:pt idx="176">
                  <c:v>42180.6710648148</c:v>
                </c:pt>
                <c:pt idx="177">
                  <c:v>42180.671759259254</c:v>
                </c:pt>
                <c:pt idx="178">
                  <c:v>42180.672453703679</c:v>
                </c:pt>
                <c:pt idx="179">
                  <c:v>42180.673148148147</c:v>
                </c:pt>
                <c:pt idx="180">
                  <c:v>42180.673842592594</c:v>
                </c:pt>
                <c:pt idx="181">
                  <c:v>42180.674537037041</c:v>
                </c:pt>
                <c:pt idx="182">
                  <c:v>42180.67523148148</c:v>
                </c:pt>
                <c:pt idx="183">
                  <c:v>42180.675925925927</c:v>
                </c:pt>
                <c:pt idx="184">
                  <c:v>42180.676620370381</c:v>
                </c:pt>
                <c:pt idx="185">
                  <c:v>42180.677314814806</c:v>
                </c:pt>
                <c:pt idx="186">
                  <c:v>42180.67800925926</c:v>
                </c:pt>
                <c:pt idx="187">
                  <c:v>42180.678703703685</c:v>
                </c:pt>
                <c:pt idx="188">
                  <c:v>42180.679398148161</c:v>
                </c:pt>
                <c:pt idx="189">
                  <c:v>42180.680092592593</c:v>
                </c:pt>
                <c:pt idx="190">
                  <c:v>42180.680787037025</c:v>
                </c:pt>
                <c:pt idx="191">
                  <c:v>42180.681481481464</c:v>
                </c:pt>
                <c:pt idx="192">
                  <c:v>42180.682175925933</c:v>
                </c:pt>
                <c:pt idx="193">
                  <c:v>42180.682870370387</c:v>
                </c:pt>
                <c:pt idx="194">
                  <c:v>42180.683564814804</c:v>
                </c:pt>
                <c:pt idx="195">
                  <c:v>42180.684259259273</c:v>
                </c:pt>
                <c:pt idx="196">
                  <c:v>42180.684953703705</c:v>
                </c:pt>
                <c:pt idx="197">
                  <c:v>42180.685648148159</c:v>
                </c:pt>
                <c:pt idx="198">
                  <c:v>42180.686342592591</c:v>
                </c:pt>
                <c:pt idx="199">
                  <c:v>42180.687037037038</c:v>
                </c:pt>
                <c:pt idx="200">
                  <c:v>42180.687731481485</c:v>
                </c:pt>
                <c:pt idx="201">
                  <c:v>42180.688425925931</c:v>
                </c:pt>
                <c:pt idx="202">
                  <c:v>42180.689120370371</c:v>
                </c:pt>
                <c:pt idx="203">
                  <c:v>42180.689814814818</c:v>
                </c:pt>
                <c:pt idx="204">
                  <c:v>42180.690509259257</c:v>
                </c:pt>
                <c:pt idx="205">
                  <c:v>42180.691203703682</c:v>
                </c:pt>
                <c:pt idx="206">
                  <c:v>42180.691898148165</c:v>
                </c:pt>
                <c:pt idx="207">
                  <c:v>42180.69259259259</c:v>
                </c:pt>
                <c:pt idx="208">
                  <c:v>42180.693287037022</c:v>
                </c:pt>
                <c:pt idx="209">
                  <c:v>42180.693981481454</c:v>
                </c:pt>
                <c:pt idx="210">
                  <c:v>42180.694675925923</c:v>
                </c:pt>
                <c:pt idx="211">
                  <c:v>42180.695370370355</c:v>
                </c:pt>
                <c:pt idx="212">
                  <c:v>42180.696064814802</c:v>
                </c:pt>
                <c:pt idx="213">
                  <c:v>42180.696759259255</c:v>
                </c:pt>
                <c:pt idx="214">
                  <c:v>42180.697453703673</c:v>
                </c:pt>
                <c:pt idx="215">
                  <c:v>42180.698148148149</c:v>
                </c:pt>
                <c:pt idx="216">
                  <c:v>42180.698842592596</c:v>
                </c:pt>
                <c:pt idx="217">
                  <c:v>42180.699537037035</c:v>
                </c:pt>
                <c:pt idx="218">
                  <c:v>42180.700231481482</c:v>
                </c:pt>
                <c:pt idx="219">
                  <c:v>42180.700925925928</c:v>
                </c:pt>
                <c:pt idx="220">
                  <c:v>42180.701620370353</c:v>
                </c:pt>
                <c:pt idx="221">
                  <c:v>42180.702314814815</c:v>
                </c:pt>
                <c:pt idx="222">
                  <c:v>42180.703009259254</c:v>
                </c:pt>
                <c:pt idx="223">
                  <c:v>42180.703703703672</c:v>
                </c:pt>
                <c:pt idx="224">
                  <c:v>42180.704398148169</c:v>
                </c:pt>
                <c:pt idx="225">
                  <c:v>42180.705092592594</c:v>
                </c:pt>
                <c:pt idx="226">
                  <c:v>42180.705787037019</c:v>
                </c:pt>
                <c:pt idx="227">
                  <c:v>42180.706481481466</c:v>
                </c:pt>
                <c:pt idx="228">
                  <c:v>42180.707175925927</c:v>
                </c:pt>
                <c:pt idx="229">
                  <c:v>42180.707870370381</c:v>
                </c:pt>
                <c:pt idx="230">
                  <c:v>42180.708564814806</c:v>
                </c:pt>
                <c:pt idx="231">
                  <c:v>42180.70925925926</c:v>
                </c:pt>
                <c:pt idx="232">
                  <c:v>42180.709953703685</c:v>
                </c:pt>
                <c:pt idx="233">
                  <c:v>42180.710648148161</c:v>
                </c:pt>
                <c:pt idx="234">
                  <c:v>42180.711342592585</c:v>
                </c:pt>
                <c:pt idx="235">
                  <c:v>42180.712037037039</c:v>
                </c:pt>
                <c:pt idx="236">
                  <c:v>42180.712731481479</c:v>
                </c:pt>
                <c:pt idx="237">
                  <c:v>42180.713425925926</c:v>
                </c:pt>
                <c:pt idx="238">
                  <c:v>42180.714120370372</c:v>
                </c:pt>
                <c:pt idx="239">
                  <c:v>42180.714814814812</c:v>
                </c:pt>
                <c:pt idx="240">
                  <c:v>42180.715509259258</c:v>
                </c:pt>
                <c:pt idx="241">
                  <c:v>42180.716203703705</c:v>
                </c:pt>
                <c:pt idx="242">
                  <c:v>42180.716898148174</c:v>
                </c:pt>
                <c:pt idx="243">
                  <c:v>42180.717592592591</c:v>
                </c:pt>
                <c:pt idx="244">
                  <c:v>42180.718287037038</c:v>
                </c:pt>
                <c:pt idx="245">
                  <c:v>42180.718981481485</c:v>
                </c:pt>
                <c:pt idx="246">
                  <c:v>42180.719675925931</c:v>
                </c:pt>
                <c:pt idx="247">
                  <c:v>42180.720370370371</c:v>
                </c:pt>
                <c:pt idx="248">
                  <c:v>42180.721064814788</c:v>
                </c:pt>
                <c:pt idx="249">
                  <c:v>42180.721759259242</c:v>
                </c:pt>
                <c:pt idx="250">
                  <c:v>42180.722453703682</c:v>
                </c:pt>
                <c:pt idx="251">
                  <c:v>42180.72314814815</c:v>
                </c:pt>
                <c:pt idx="252">
                  <c:v>42180.723842592575</c:v>
                </c:pt>
                <c:pt idx="253">
                  <c:v>42180.724537037036</c:v>
                </c:pt>
                <c:pt idx="254">
                  <c:v>42180.725231481476</c:v>
                </c:pt>
                <c:pt idx="255">
                  <c:v>42180.725925925908</c:v>
                </c:pt>
                <c:pt idx="256">
                  <c:v>42180.726620370355</c:v>
                </c:pt>
                <c:pt idx="257">
                  <c:v>42180.727314814802</c:v>
                </c:pt>
                <c:pt idx="258">
                  <c:v>42180.728009259255</c:v>
                </c:pt>
                <c:pt idx="259">
                  <c:v>42180.728703703673</c:v>
                </c:pt>
                <c:pt idx="260">
                  <c:v>42180.729398148149</c:v>
                </c:pt>
                <c:pt idx="261">
                  <c:v>42180.730092592596</c:v>
                </c:pt>
                <c:pt idx="262">
                  <c:v>42180.73078703702</c:v>
                </c:pt>
                <c:pt idx="263">
                  <c:v>42180.731481481453</c:v>
                </c:pt>
                <c:pt idx="264">
                  <c:v>42180.732175925928</c:v>
                </c:pt>
                <c:pt idx="265">
                  <c:v>42180.732870370368</c:v>
                </c:pt>
                <c:pt idx="266">
                  <c:v>42180.7335648148</c:v>
                </c:pt>
                <c:pt idx="267">
                  <c:v>42180.734259259261</c:v>
                </c:pt>
                <c:pt idx="268">
                  <c:v>42180.734953703679</c:v>
                </c:pt>
                <c:pt idx="269">
                  <c:v>42180.735648148147</c:v>
                </c:pt>
                <c:pt idx="270">
                  <c:v>42180.736342592594</c:v>
                </c:pt>
                <c:pt idx="271">
                  <c:v>42180.737037037034</c:v>
                </c:pt>
                <c:pt idx="272">
                  <c:v>42180.737731481466</c:v>
                </c:pt>
                <c:pt idx="273">
                  <c:v>42180.738425925927</c:v>
                </c:pt>
                <c:pt idx="274">
                  <c:v>42180.739120370374</c:v>
                </c:pt>
                <c:pt idx="275">
                  <c:v>42180.739814814806</c:v>
                </c:pt>
                <c:pt idx="276">
                  <c:v>42180.74050925926</c:v>
                </c:pt>
                <c:pt idx="277">
                  <c:v>42180.741203703685</c:v>
                </c:pt>
                <c:pt idx="278">
                  <c:v>42180.741898148161</c:v>
                </c:pt>
                <c:pt idx="279">
                  <c:v>42180.742592592593</c:v>
                </c:pt>
                <c:pt idx="280">
                  <c:v>42180.743287037025</c:v>
                </c:pt>
                <c:pt idx="281">
                  <c:v>42180.743981481464</c:v>
                </c:pt>
                <c:pt idx="282">
                  <c:v>42180.744675925933</c:v>
                </c:pt>
                <c:pt idx="283">
                  <c:v>42180.745370370372</c:v>
                </c:pt>
                <c:pt idx="284">
                  <c:v>42180.746064814804</c:v>
                </c:pt>
                <c:pt idx="285">
                  <c:v>42180.746759259258</c:v>
                </c:pt>
                <c:pt idx="286">
                  <c:v>42180.747453703683</c:v>
                </c:pt>
                <c:pt idx="287">
                  <c:v>42180.748148148159</c:v>
                </c:pt>
                <c:pt idx="288">
                  <c:v>42180.748842592591</c:v>
                </c:pt>
                <c:pt idx="289">
                  <c:v>42180.749537037038</c:v>
                </c:pt>
                <c:pt idx="290">
                  <c:v>42180.750231481492</c:v>
                </c:pt>
                <c:pt idx="291">
                  <c:v>42180.750925925931</c:v>
                </c:pt>
                <c:pt idx="292">
                  <c:v>42180.751620370371</c:v>
                </c:pt>
                <c:pt idx="293">
                  <c:v>42180.752314814818</c:v>
                </c:pt>
                <c:pt idx="294">
                  <c:v>42180.753009259257</c:v>
                </c:pt>
                <c:pt idx="295">
                  <c:v>42180.753703703682</c:v>
                </c:pt>
                <c:pt idx="296">
                  <c:v>42180.754398148179</c:v>
                </c:pt>
                <c:pt idx="297">
                  <c:v>42180.75509259259</c:v>
                </c:pt>
                <c:pt idx="298">
                  <c:v>42180.755787037022</c:v>
                </c:pt>
                <c:pt idx="299">
                  <c:v>42180.756481481476</c:v>
                </c:pt>
                <c:pt idx="300">
                  <c:v>42180.757175925923</c:v>
                </c:pt>
                <c:pt idx="301">
                  <c:v>42180.757870370369</c:v>
                </c:pt>
                <c:pt idx="302">
                  <c:v>42180.758564814816</c:v>
                </c:pt>
                <c:pt idx="303">
                  <c:v>42180.759259259263</c:v>
                </c:pt>
                <c:pt idx="304">
                  <c:v>42180.759953703688</c:v>
                </c:pt>
                <c:pt idx="305">
                  <c:v>42180.760648148149</c:v>
                </c:pt>
                <c:pt idx="306">
                  <c:v>42180.761342592581</c:v>
                </c:pt>
                <c:pt idx="307">
                  <c:v>42180.762037037035</c:v>
                </c:pt>
                <c:pt idx="308">
                  <c:v>42180.762731481474</c:v>
                </c:pt>
                <c:pt idx="309">
                  <c:v>42180.763425925914</c:v>
                </c:pt>
                <c:pt idx="310">
                  <c:v>42180.764120370353</c:v>
                </c:pt>
                <c:pt idx="311">
                  <c:v>42180.764814814815</c:v>
                </c:pt>
                <c:pt idx="312">
                  <c:v>42180.765509259254</c:v>
                </c:pt>
                <c:pt idx="313">
                  <c:v>42180.766203703679</c:v>
                </c:pt>
                <c:pt idx="314">
                  <c:v>42180.766898148169</c:v>
                </c:pt>
                <c:pt idx="315">
                  <c:v>42180.767592592594</c:v>
                </c:pt>
                <c:pt idx="316">
                  <c:v>42180.768287037034</c:v>
                </c:pt>
                <c:pt idx="317">
                  <c:v>42180.768981481466</c:v>
                </c:pt>
                <c:pt idx="318">
                  <c:v>42180.769675925927</c:v>
                </c:pt>
                <c:pt idx="319">
                  <c:v>42180.770370370381</c:v>
                </c:pt>
                <c:pt idx="320">
                  <c:v>42180.771064814784</c:v>
                </c:pt>
                <c:pt idx="321">
                  <c:v>42180.771759259245</c:v>
                </c:pt>
                <c:pt idx="322">
                  <c:v>42180.772453703685</c:v>
                </c:pt>
                <c:pt idx="323">
                  <c:v>42180.773148148146</c:v>
                </c:pt>
                <c:pt idx="324">
                  <c:v>42180.773842592585</c:v>
                </c:pt>
                <c:pt idx="325">
                  <c:v>42180.774537037039</c:v>
                </c:pt>
                <c:pt idx="326">
                  <c:v>42180.775231481479</c:v>
                </c:pt>
                <c:pt idx="327">
                  <c:v>42180.775925925926</c:v>
                </c:pt>
                <c:pt idx="328">
                  <c:v>42180.776620370372</c:v>
                </c:pt>
                <c:pt idx="329">
                  <c:v>42180.777314814804</c:v>
                </c:pt>
                <c:pt idx="330">
                  <c:v>42180.778009259258</c:v>
                </c:pt>
                <c:pt idx="331">
                  <c:v>42180.778703703683</c:v>
                </c:pt>
                <c:pt idx="332">
                  <c:v>42180.779398148159</c:v>
                </c:pt>
                <c:pt idx="333">
                  <c:v>42180.780092592591</c:v>
                </c:pt>
                <c:pt idx="334">
                  <c:v>42180.780787037023</c:v>
                </c:pt>
                <c:pt idx="335">
                  <c:v>42180.78148148147</c:v>
                </c:pt>
                <c:pt idx="336">
                  <c:v>42180.782175925931</c:v>
                </c:pt>
                <c:pt idx="337">
                  <c:v>42180.782870370385</c:v>
                </c:pt>
                <c:pt idx="338">
                  <c:v>42180.783564814803</c:v>
                </c:pt>
                <c:pt idx="339">
                  <c:v>42180.784259259271</c:v>
                </c:pt>
                <c:pt idx="340">
                  <c:v>42180.784953703704</c:v>
                </c:pt>
                <c:pt idx="341">
                  <c:v>42180.785648148165</c:v>
                </c:pt>
                <c:pt idx="342">
                  <c:v>42180.78634259259</c:v>
                </c:pt>
                <c:pt idx="343">
                  <c:v>42180.787037037036</c:v>
                </c:pt>
                <c:pt idx="344">
                  <c:v>42180.787731481476</c:v>
                </c:pt>
                <c:pt idx="345">
                  <c:v>42180.788425925923</c:v>
                </c:pt>
                <c:pt idx="346">
                  <c:v>42180.789120370355</c:v>
                </c:pt>
                <c:pt idx="347">
                  <c:v>42180.789814814816</c:v>
                </c:pt>
                <c:pt idx="348">
                  <c:v>42180.790509259255</c:v>
                </c:pt>
                <c:pt idx="349">
                  <c:v>42180.791203703673</c:v>
                </c:pt>
                <c:pt idx="350">
                  <c:v>42180.791898148149</c:v>
                </c:pt>
                <c:pt idx="351">
                  <c:v>42180.792592592596</c:v>
                </c:pt>
                <c:pt idx="352">
                  <c:v>42180.79328703702</c:v>
                </c:pt>
                <c:pt idx="353">
                  <c:v>42180.793981481453</c:v>
                </c:pt>
                <c:pt idx="354">
                  <c:v>42180.794675925928</c:v>
                </c:pt>
                <c:pt idx="355">
                  <c:v>42180.795370370353</c:v>
                </c:pt>
                <c:pt idx="356">
                  <c:v>42180.7960648148</c:v>
                </c:pt>
                <c:pt idx="357">
                  <c:v>42180.796759259254</c:v>
                </c:pt>
                <c:pt idx="358">
                  <c:v>42180.797453703672</c:v>
                </c:pt>
                <c:pt idx="359">
                  <c:v>42180.798148148147</c:v>
                </c:pt>
                <c:pt idx="360">
                  <c:v>42180.798842592594</c:v>
                </c:pt>
                <c:pt idx="361">
                  <c:v>42180.799537037034</c:v>
                </c:pt>
                <c:pt idx="362">
                  <c:v>42180.800231481495</c:v>
                </c:pt>
                <c:pt idx="363">
                  <c:v>42180.800925925942</c:v>
                </c:pt>
                <c:pt idx="364">
                  <c:v>42180.801620370381</c:v>
                </c:pt>
                <c:pt idx="365">
                  <c:v>42180.802314814813</c:v>
                </c:pt>
                <c:pt idx="366">
                  <c:v>42180.80300925926</c:v>
                </c:pt>
                <c:pt idx="367">
                  <c:v>42180.803703703685</c:v>
                </c:pt>
                <c:pt idx="368">
                  <c:v>42180.804398148175</c:v>
                </c:pt>
                <c:pt idx="369">
                  <c:v>42180.805092592593</c:v>
                </c:pt>
                <c:pt idx="370">
                  <c:v>42180.805787037025</c:v>
                </c:pt>
                <c:pt idx="371">
                  <c:v>42180.806481481479</c:v>
                </c:pt>
                <c:pt idx="372">
                  <c:v>42180.807175925933</c:v>
                </c:pt>
                <c:pt idx="373">
                  <c:v>42180.807870370387</c:v>
                </c:pt>
                <c:pt idx="374">
                  <c:v>42180.808564814812</c:v>
                </c:pt>
                <c:pt idx="375">
                  <c:v>42180.809259259273</c:v>
                </c:pt>
                <c:pt idx="376">
                  <c:v>42180.809953703705</c:v>
                </c:pt>
                <c:pt idx="377">
                  <c:v>42180.810648148174</c:v>
                </c:pt>
                <c:pt idx="378">
                  <c:v>42180.811342592591</c:v>
                </c:pt>
                <c:pt idx="379">
                  <c:v>42180.812037037053</c:v>
                </c:pt>
                <c:pt idx="380">
                  <c:v>42180.812731481492</c:v>
                </c:pt>
                <c:pt idx="381">
                  <c:v>42180.813425925931</c:v>
                </c:pt>
                <c:pt idx="382">
                  <c:v>42180.814120370385</c:v>
                </c:pt>
                <c:pt idx="383">
                  <c:v>42180.814814814839</c:v>
                </c:pt>
                <c:pt idx="384">
                  <c:v>42180.815509259271</c:v>
                </c:pt>
                <c:pt idx="385">
                  <c:v>42180.816203703711</c:v>
                </c:pt>
                <c:pt idx="386">
                  <c:v>42180.816898148194</c:v>
                </c:pt>
                <c:pt idx="387">
                  <c:v>42180.817592592604</c:v>
                </c:pt>
                <c:pt idx="388">
                  <c:v>42180.818287037051</c:v>
                </c:pt>
                <c:pt idx="389">
                  <c:v>42180.818981481483</c:v>
                </c:pt>
                <c:pt idx="390">
                  <c:v>42180.819675925937</c:v>
                </c:pt>
                <c:pt idx="391">
                  <c:v>42180.820370370369</c:v>
                </c:pt>
                <c:pt idx="392">
                  <c:v>42180.821064814802</c:v>
                </c:pt>
                <c:pt idx="393">
                  <c:v>42180.821759259255</c:v>
                </c:pt>
                <c:pt idx="394">
                  <c:v>42180.822453703688</c:v>
                </c:pt>
                <c:pt idx="395">
                  <c:v>42180.823148148149</c:v>
                </c:pt>
                <c:pt idx="396">
                  <c:v>42180.823842592596</c:v>
                </c:pt>
                <c:pt idx="397">
                  <c:v>42180.824537037042</c:v>
                </c:pt>
                <c:pt idx="398">
                  <c:v>42180.825231481482</c:v>
                </c:pt>
                <c:pt idx="399">
                  <c:v>42180.825925925928</c:v>
                </c:pt>
                <c:pt idx="400">
                  <c:v>42180.826620370368</c:v>
                </c:pt>
                <c:pt idx="401">
                  <c:v>42180.827314814815</c:v>
                </c:pt>
                <c:pt idx="402">
                  <c:v>42180.828009259261</c:v>
                </c:pt>
                <c:pt idx="403">
                  <c:v>42180.828703703679</c:v>
                </c:pt>
                <c:pt idx="404">
                  <c:v>42180.829398148169</c:v>
                </c:pt>
                <c:pt idx="405">
                  <c:v>42180.830092592601</c:v>
                </c:pt>
                <c:pt idx="406">
                  <c:v>42180.830787037034</c:v>
                </c:pt>
                <c:pt idx="407">
                  <c:v>42180.831481481466</c:v>
                </c:pt>
                <c:pt idx="408">
                  <c:v>42180.832175925942</c:v>
                </c:pt>
                <c:pt idx="409">
                  <c:v>42180.832870370396</c:v>
                </c:pt>
                <c:pt idx="410">
                  <c:v>42180.833564814806</c:v>
                </c:pt>
                <c:pt idx="411">
                  <c:v>42180.834259259274</c:v>
                </c:pt>
                <c:pt idx="412">
                  <c:v>42180.834953703707</c:v>
                </c:pt>
                <c:pt idx="413">
                  <c:v>42180.835648148161</c:v>
                </c:pt>
                <c:pt idx="414">
                  <c:v>42180.836342592593</c:v>
                </c:pt>
                <c:pt idx="415">
                  <c:v>42180.837037037039</c:v>
                </c:pt>
                <c:pt idx="416">
                  <c:v>42180.837731481479</c:v>
                </c:pt>
                <c:pt idx="417">
                  <c:v>42180.838425925933</c:v>
                </c:pt>
                <c:pt idx="418">
                  <c:v>42180.839120370372</c:v>
                </c:pt>
                <c:pt idx="419">
                  <c:v>42180.839814814812</c:v>
                </c:pt>
                <c:pt idx="420">
                  <c:v>42180.840509259273</c:v>
                </c:pt>
                <c:pt idx="421">
                  <c:v>42180.841203703705</c:v>
                </c:pt>
                <c:pt idx="422">
                  <c:v>42180.841898148174</c:v>
                </c:pt>
                <c:pt idx="423">
                  <c:v>42180.842592592606</c:v>
                </c:pt>
                <c:pt idx="424">
                  <c:v>42180.843287037038</c:v>
                </c:pt>
                <c:pt idx="425">
                  <c:v>42180.843981481485</c:v>
                </c:pt>
                <c:pt idx="426">
                  <c:v>42180.844675925946</c:v>
                </c:pt>
                <c:pt idx="427">
                  <c:v>42180.845370370385</c:v>
                </c:pt>
                <c:pt idx="428">
                  <c:v>42180.846064814818</c:v>
                </c:pt>
                <c:pt idx="429">
                  <c:v>42180.846759259271</c:v>
                </c:pt>
                <c:pt idx="430">
                  <c:v>42180.847453703704</c:v>
                </c:pt>
                <c:pt idx="431">
                  <c:v>42180.848148148179</c:v>
                </c:pt>
                <c:pt idx="432">
                  <c:v>42180.848842592604</c:v>
                </c:pt>
                <c:pt idx="433">
                  <c:v>42180.849537037051</c:v>
                </c:pt>
                <c:pt idx="434">
                  <c:v>42180.850231481498</c:v>
                </c:pt>
                <c:pt idx="435">
                  <c:v>42180.850925925937</c:v>
                </c:pt>
                <c:pt idx="436">
                  <c:v>42180.851620370369</c:v>
                </c:pt>
                <c:pt idx="437">
                  <c:v>42180.852314814831</c:v>
                </c:pt>
                <c:pt idx="438">
                  <c:v>42180.853009259263</c:v>
                </c:pt>
                <c:pt idx="439">
                  <c:v>42180.853703703688</c:v>
                </c:pt>
                <c:pt idx="440">
                  <c:v>42180.854398148178</c:v>
                </c:pt>
                <c:pt idx="441">
                  <c:v>42180.855092592603</c:v>
                </c:pt>
                <c:pt idx="442">
                  <c:v>42180.855787037035</c:v>
                </c:pt>
                <c:pt idx="443">
                  <c:v>42180.856481481482</c:v>
                </c:pt>
                <c:pt idx="444">
                  <c:v>42180.857175925943</c:v>
                </c:pt>
                <c:pt idx="445">
                  <c:v>42180.85787037039</c:v>
                </c:pt>
                <c:pt idx="446">
                  <c:v>42180.858564814829</c:v>
                </c:pt>
                <c:pt idx="447">
                  <c:v>42180.859259259276</c:v>
                </c:pt>
                <c:pt idx="448">
                  <c:v>42180.859953703701</c:v>
                </c:pt>
                <c:pt idx="449">
                  <c:v>42180.860648148169</c:v>
                </c:pt>
                <c:pt idx="450">
                  <c:v>42180.861342592594</c:v>
                </c:pt>
                <c:pt idx="451">
                  <c:v>42180.862037037041</c:v>
                </c:pt>
                <c:pt idx="452">
                  <c:v>42180.86273148148</c:v>
                </c:pt>
                <c:pt idx="453">
                  <c:v>42180.863425925927</c:v>
                </c:pt>
                <c:pt idx="454">
                  <c:v>42180.864120370381</c:v>
                </c:pt>
                <c:pt idx="455">
                  <c:v>42180.864814814813</c:v>
                </c:pt>
                <c:pt idx="456">
                  <c:v>42180.86550925926</c:v>
                </c:pt>
                <c:pt idx="457">
                  <c:v>42180.866203703707</c:v>
                </c:pt>
                <c:pt idx="458">
                  <c:v>42180.866898148175</c:v>
                </c:pt>
                <c:pt idx="459">
                  <c:v>42180.867592592593</c:v>
                </c:pt>
                <c:pt idx="460">
                  <c:v>42180.868287037039</c:v>
                </c:pt>
                <c:pt idx="461">
                  <c:v>42180.868981481479</c:v>
                </c:pt>
                <c:pt idx="462">
                  <c:v>42180.869675925933</c:v>
                </c:pt>
                <c:pt idx="463">
                  <c:v>42180.870370370387</c:v>
                </c:pt>
                <c:pt idx="464">
                  <c:v>42180.871064814804</c:v>
                </c:pt>
                <c:pt idx="465">
                  <c:v>42180.871759259258</c:v>
                </c:pt>
                <c:pt idx="466">
                  <c:v>42180.872453703705</c:v>
                </c:pt>
                <c:pt idx="467">
                  <c:v>42180.873148148159</c:v>
                </c:pt>
                <c:pt idx="468">
                  <c:v>42180.873842592591</c:v>
                </c:pt>
                <c:pt idx="469">
                  <c:v>42180.874537037053</c:v>
                </c:pt>
                <c:pt idx="470">
                  <c:v>42180.875231481492</c:v>
                </c:pt>
                <c:pt idx="471">
                  <c:v>42180.875925925931</c:v>
                </c:pt>
                <c:pt idx="472">
                  <c:v>42180.876620370385</c:v>
                </c:pt>
                <c:pt idx="473">
                  <c:v>42180.877314814818</c:v>
                </c:pt>
                <c:pt idx="474">
                  <c:v>42180.878009259271</c:v>
                </c:pt>
                <c:pt idx="475">
                  <c:v>42180.878703703704</c:v>
                </c:pt>
                <c:pt idx="476">
                  <c:v>42180.879398148179</c:v>
                </c:pt>
                <c:pt idx="477">
                  <c:v>42180.880092592604</c:v>
                </c:pt>
                <c:pt idx="478">
                  <c:v>42180.880787037036</c:v>
                </c:pt>
                <c:pt idx="479">
                  <c:v>42180.881481481476</c:v>
                </c:pt>
                <c:pt idx="480">
                  <c:v>42180.882175925937</c:v>
                </c:pt>
                <c:pt idx="481">
                  <c:v>42180.882870370391</c:v>
                </c:pt>
                <c:pt idx="482">
                  <c:v>42180.883564814816</c:v>
                </c:pt>
                <c:pt idx="483">
                  <c:v>42180.884259259285</c:v>
                </c:pt>
                <c:pt idx="484">
                  <c:v>42180.884953703702</c:v>
                </c:pt>
                <c:pt idx="485">
                  <c:v>42180.885648148171</c:v>
                </c:pt>
                <c:pt idx="486">
                  <c:v>42180.886342592603</c:v>
                </c:pt>
                <c:pt idx="487">
                  <c:v>42180.887037037042</c:v>
                </c:pt>
                <c:pt idx="488">
                  <c:v>42180.887731481482</c:v>
                </c:pt>
                <c:pt idx="489">
                  <c:v>42180.888425925943</c:v>
                </c:pt>
                <c:pt idx="490">
                  <c:v>42180.889120370368</c:v>
                </c:pt>
                <c:pt idx="491">
                  <c:v>42180.889814814829</c:v>
                </c:pt>
                <c:pt idx="492">
                  <c:v>42180.890509259261</c:v>
                </c:pt>
                <c:pt idx="493">
                  <c:v>42180.891203703679</c:v>
                </c:pt>
                <c:pt idx="494">
                  <c:v>42180.891898148169</c:v>
                </c:pt>
                <c:pt idx="495">
                  <c:v>42180.892592592601</c:v>
                </c:pt>
                <c:pt idx="496">
                  <c:v>42180.893287037034</c:v>
                </c:pt>
                <c:pt idx="497">
                  <c:v>42180.893981481466</c:v>
                </c:pt>
                <c:pt idx="498">
                  <c:v>42180.894675925942</c:v>
                </c:pt>
                <c:pt idx="499">
                  <c:v>42180.895370370381</c:v>
                </c:pt>
                <c:pt idx="500">
                  <c:v>42180.896064814806</c:v>
                </c:pt>
                <c:pt idx="501">
                  <c:v>42180.89675925926</c:v>
                </c:pt>
                <c:pt idx="502">
                  <c:v>42180.897453703685</c:v>
                </c:pt>
                <c:pt idx="503">
                  <c:v>42180.898148148161</c:v>
                </c:pt>
                <c:pt idx="504">
                  <c:v>42180.898842592593</c:v>
                </c:pt>
                <c:pt idx="505">
                  <c:v>42180.899537037039</c:v>
                </c:pt>
                <c:pt idx="506">
                  <c:v>42180.900231481493</c:v>
                </c:pt>
                <c:pt idx="507">
                  <c:v>42180.900925925933</c:v>
                </c:pt>
                <c:pt idx="508">
                  <c:v>42180.901620370372</c:v>
                </c:pt>
                <c:pt idx="509">
                  <c:v>42180.902314814812</c:v>
                </c:pt>
                <c:pt idx="510">
                  <c:v>42180.903009259258</c:v>
                </c:pt>
                <c:pt idx="511">
                  <c:v>42180.903703703683</c:v>
                </c:pt>
                <c:pt idx="512">
                  <c:v>42180.904398148174</c:v>
                </c:pt>
                <c:pt idx="513">
                  <c:v>42180.905092592591</c:v>
                </c:pt>
                <c:pt idx="514">
                  <c:v>42180.905787037023</c:v>
                </c:pt>
                <c:pt idx="515">
                  <c:v>42180.906481481485</c:v>
                </c:pt>
                <c:pt idx="516">
                  <c:v>42180.907175925931</c:v>
                </c:pt>
                <c:pt idx="517">
                  <c:v>42180.907870370385</c:v>
                </c:pt>
                <c:pt idx="518">
                  <c:v>42180.908564814818</c:v>
                </c:pt>
                <c:pt idx="519">
                  <c:v>42180.909259259271</c:v>
                </c:pt>
                <c:pt idx="520">
                  <c:v>42180.909953703704</c:v>
                </c:pt>
                <c:pt idx="521">
                  <c:v>42180.910648148179</c:v>
                </c:pt>
                <c:pt idx="522">
                  <c:v>42180.91134259259</c:v>
                </c:pt>
                <c:pt idx="523">
                  <c:v>42180.912037037051</c:v>
                </c:pt>
                <c:pt idx="524">
                  <c:v>42180.912731481483</c:v>
                </c:pt>
                <c:pt idx="525">
                  <c:v>42180.913425925923</c:v>
                </c:pt>
                <c:pt idx="526">
                  <c:v>42180.914120370369</c:v>
                </c:pt>
                <c:pt idx="527">
                  <c:v>42180.914814814831</c:v>
                </c:pt>
                <c:pt idx="528">
                  <c:v>42180.915509259263</c:v>
                </c:pt>
                <c:pt idx="529">
                  <c:v>42180.916203703702</c:v>
                </c:pt>
                <c:pt idx="530">
                  <c:v>42180.916898148178</c:v>
                </c:pt>
                <c:pt idx="531">
                  <c:v>42180.917592592603</c:v>
                </c:pt>
                <c:pt idx="532">
                  <c:v>42180.918287037042</c:v>
                </c:pt>
                <c:pt idx="533">
                  <c:v>42180.918981481482</c:v>
                </c:pt>
                <c:pt idx="534">
                  <c:v>42180.919675925943</c:v>
                </c:pt>
                <c:pt idx="535">
                  <c:v>42180.920370370368</c:v>
                </c:pt>
                <c:pt idx="536">
                  <c:v>42180.9210648148</c:v>
                </c:pt>
                <c:pt idx="537">
                  <c:v>42180.921759259254</c:v>
                </c:pt>
                <c:pt idx="538">
                  <c:v>42180.922453703679</c:v>
                </c:pt>
                <c:pt idx="539">
                  <c:v>42180.923148148147</c:v>
                </c:pt>
                <c:pt idx="540">
                  <c:v>42180.923842592594</c:v>
                </c:pt>
                <c:pt idx="541">
                  <c:v>42180.924537037041</c:v>
                </c:pt>
                <c:pt idx="542">
                  <c:v>42180.92523148148</c:v>
                </c:pt>
                <c:pt idx="543">
                  <c:v>42180.925925925927</c:v>
                </c:pt>
                <c:pt idx="544">
                  <c:v>42180.926620370381</c:v>
                </c:pt>
                <c:pt idx="545">
                  <c:v>42180.927314814806</c:v>
                </c:pt>
                <c:pt idx="546">
                  <c:v>42180.92800925926</c:v>
                </c:pt>
                <c:pt idx="547">
                  <c:v>42180.928703703685</c:v>
                </c:pt>
                <c:pt idx="548">
                  <c:v>42180.929398148161</c:v>
                </c:pt>
                <c:pt idx="549">
                  <c:v>42180.930092592593</c:v>
                </c:pt>
                <c:pt idx="550">
                  <c:v>42180.930787037025</c:v>
                </c:pt>
                <c:pt idx="551">
                  <c:v>42180.931481481464</c:v>
                </c:pt>
                <c:pt idx="552">
                  <c:v>42180.932175925933</c:v>
                </c:pt>
                <c:pt idx="553">
                  <c:v>42180.932870370387</c:v>
                </c:pt>
                <c:pt idx="554">
                  <c:v>42180.933564814804</c:v>
                </c:pt>
                <c:pt idx="555">
                  <c:v>42180.934259259273</c:v>
                </c:pt>
                <c:pt idx="556">
                  <c:v>42180.934953703705</c:v>
                </c:pt>
                <c:pt idx="557">
                  <c:v>42180.935648148159</c:v>
                </c:pt>
                <c:pt idx="558">
                  <c:v>42180.936342592591</c:v>
                </c:pt>
                <c:pt idx="559">
                  <c:v>42180.937037037038</c:v>
                </c:pt>
                <c:pt idx="560">
                  <c:v>42180.937731481485</c:v>
                </c:pt>
                <c:pt idx="561">
                  <c:v>42180.938425925931</c:v>
                </c:pt>
                <c:pt idx="562">
                  <c:v>42180.939120370371</c:v>
                </c:pt>
                <c:pt idx="563">
                  <c:v>42180.939814814818</c:v>
                </c:pt>
                <c:pt idx="564">
                  <c:v>42180.940509259271</c:v>
                </c:pt>
                <c:pt idx="565">
                  <c:v>42180.941203703704</c:v>
                </c:pt>
                <c:pt idx="566">
                  <c:v>42180.941898148179</c:v>
                </c:pt>
                <c:pt idx="567">
                  <c:v>42180.942592592604</c:v>
                </c:pt>
                <c:pt idx="568">
                  <c:v>42180.943287037036</c:v>
                </c:pt>
                <c:pt idx="569">
                  <c:v>42180.943981481476</c:v>
                </c:pt>
                <c:pt idx="570">
                  <c:v>42180.944675925937</c:v>
                </c:pt>
                <c:pt idx="571">
                  <c:v>42180.945370370369</c:v>
                </c:pt>
                <c:pt idx="572">
                  <c:v>42180.946064814816</c:v>
                </c:pt>
                <c:pt idx="573">
                  <c:v>42180.946759259263</c:v>
                </c:pt>
                <c:pt idx="574">
                  <c:v>42180.947453703688</c:v>
                </c:pt>
                <c:pt idx="575">
                  <c:v>42180.948148148171</c:v>
                </c:pt>
                <c:pt idx="576">
                  <c:v>42180.948842592603</c:v>
                </c:pt>
                <c:pt idx="577">
                  <c:v>42180.949537037042</c:v>
                </c:pt>
                <c:pt idx="578">
                  <c:v>42180.950231481496</c:v>
                </c:pt>
                <c:pt idx="579">
                  <c:v>42180.950925925943</c:v>
                </c:pt>
                <c:pt idx="580">
                  <c:v>42180.951620370368</c:v>
                </c:pt>
                <c:pt idx="581">
                  <c:v>42180.952314814829</c:v>
                </c:pt>
                <c:pt idx="582">
                  <c:v>42180.953009259261</c:v>
                </c:pt>
                <c:pt idx="583">
                  <c:v>42180.953703703679</c:v>
                </c:pt>
                <c:pt idx="584">
                  <c:v>42180.954398148177</c:v>
                </c:pt>
                <c:pt idx="585">
                  <c:v>42180.955092592601</c:v>
                </c:pt>
                <c:pt idx="586">
                  <c:v>42180.955787037034</c:v>
                </c:pt>
                <c:pt idx="587">
                  <c:v>42180.95648148148</c:v>
                </c:pt>
                <c:pt idx="588">
                  <c:v>42180.957175925942</c:v>
                </c:pt>
                <c:pt idx="589">
                  <c:v>42180.957870370396</c:v>
                </c:pt>
                <c:pt idx="590">
                  <c:v>42180.958564814813</c:v>
                </c:pt>
                <c:pt idx="591">
                  <c:v>42180.959259259274</c:v>
                </c:pt>
                <c:pt idx="592">
                  <c:v>42180.959953703707</c:v>
                </c:pt>
                <c:pt idx="593">
                  <c:v>42180.960648148161</c:v>
                </c:pt>
                <c:pt idx="594">
                  <c:v>42180.961342592585</c:v>
                </c:pt>
                <c:pt idx="595">
                  <c:v>42180.962037037039</c:v>
                </c:pt>
                <c:pt idx="596">
                  <c:v>42180.962731481479</c:v>
                </c:pt>
                <c:pt idx="597">
                  <c:v>42180.963425925926</c:v>
                </c:pt>
                <c:pt idx="598">
                  <c:v>42180.964120370372</c:v>
                </c:pt>
                <c:pt idx="599">
                  <c:v>42180.964814814812</c:v>
                </c:pt>
                <c:pt idx="600">
                  <c:v>42180.965509259258</c:v>
                </c:pt>
                <c:pt idx="601">
                  <c:v>42180.966203703705</c:v>
                </c:pt>
                <c:pt idx="602">
                  <c:v>42180.966898148174</c:v>
                </c:pt>
                <c:pt idx="603">
                  <c:v>42180.967592592591</c:v>
                </c:pt>
                <c:pt idx="604">
                  <c:v>42180.968287037038</c:v>
                </c:pt>
                <c:pt idx="605">
                  <c:v>42180.968981481485</c:v>
                </c:pt>
                <c:pt idx="606">
                  <c:v>42180.969675925931</c:v>
                </c:pt>
                <c:pt idx="607">
                  <c:v>42180.970370370385</c:v>
                </c:pt>
                <c:pt idx="608">
                  <c:v>42180.971064814803</c:v>
                </c:pt>
                <c:pt idx="609">
                  <c:v>42180.971759259257</c:v>
                </c:pt>
                <c:pt idx="610">
                  <c:v>42180.972453703704</c:v>
                </c:pt>
                <c:pt idx="611">
                  <c:v>42180.973148148165</c:v>
                </c:pt>
                <c:pt idx="612">
                  <c:v>42180.97384259259</c:v>
                </c:pt>
                <c:pt idx="613">
                  <c:v>42180.974537037051</c:v>
                </c:pt>
                <c:pt idx="614">
                  <c:v>42180.975231481483</c:v>
                </c:pt>
                <c:pt idx="615">
                  <c:v>42180.975925925923</c:v>
                </c:pt>
                <c:pt idx="616">
                  <c:v>42180.976620370369</c:v>
                </c:pt>
                <c:pt idx="617">
                  <c:v>42180.977314814816</c:v>
                </c:pt>
                <c:pt idx="618">
                  <c:v>42180.978009259263</c:v>
                </c:pt>
                <c:pt idx="619">
                  <c:v>42180.978703703688</c:v>
                </c:pt>
                <c:pt idx="620">
                  <c:v>42180.979398148171</c:v>
                </c:pt>
                <c:pt idx="621">
                  <c:v>42180.980092592603</c:v>
                </c:pt>
                <c:pt idx="622">
                  <c:v>42180.980787037035</c:v>
                </c:pt>
                <c:pt idx="623">
                  <c:v>42180.981481481474</c:v>
                </c:pt>
                <c:pt idx="624">
                  <c:v>42180.982175925943</c:v>
                </c:pt>
                <c:pt idx="625">
                  <c:v>42180.98287037039</c:v>
                </c:pt>
                <c:pt idx="626">
                  <c:v>42180.983564814815</c:v>
                </c:pt>
                <c:pt idx="627">
                  <c:v>42180.984259259276</c:v>
                </c:pt>
                <c:pt idx="628">
                  <c:v>42180.984953703701</c:v>
                </c:pt>
                <c:pt idx="629">
                  <c:v>42180.985648148169</c:v>
                </c:pt>
                <c:pt idx="630">
                  <c:v>42180.986342592601</c:v>
                </c:pt>
                <c:pt idx="631">
                  <c:v>42180.987037037041</c:v>
                </c:pt>
                <c:pt idx="632">
                  <c:v>42180.98773148148</c:v>
                </c:pt>
                <c:pt idx="633">
                  <c:v>42180.988425925942</c:v>
                </c:pt>
                <c:pt idx="634">
                  <c:v>42180.989120370381</c:v>
                </c:pt>
                <c:pt idx="635">
                  <c:v>42180.989814814813</c:v>
                </c:pt>
                <c:pt idx="636">
                  <c:v>42180.99050925926</c:v>
                </c:pt>
                <c:pt idx="637">
                  <c:v>42180.991203703685</c:v>
                </c:pt>
                <c:pt idx="638">
                  <c:v>42180.991898148161</c:v>
                </c:pt>
                <c:pt idx="639">
                  <c:v>42180.992592592593</c:v>
                </c:pt>
                <c:pt idx="640">
                  <c:v>42180.993287037025</c:v>
                </c:pt>
                <c:pt idx="641">
                  <c:v>42180.993981481464</c:v>
                </c:pt>
                <c:pt idx="642">
                  <c:v>42180.994675925933</c:v>
                </c:pt>
                <c:pt idx="643">
                  <c:v>42180.995370370372</c:v>
                </c:pt>
                <c:pt idx="644">
                  <c:v>42180.996064814804</c:v>
                </c:pt>
                <c:pt idx="645">
                  <c:v>42180.996759259258</c:v>
                </c:pt>
                <c:pt idx="646">
                  <c:v>42180.997453703683</c:v>
                </c:pt>
                <c:pt idx="647">
                  <c:v>42180.998148148159</c:v>
                </c:pt>
                <c:pt idx="648">
                  <c:v>42180.998842592591</c:v>
                </c:pt>
                <c:pt idx="649">
                  <c:v>42180.999537037038</c:v>
                </c:pt>
                <c:pt idx="650">
                  <c:v>42181.000231481492</c:v>
                </c:pt>
                <c:pt idx="651">
                  <c:v>42181.000925925931</c:v>
                </c:pt>
                <c:pt idx="652">
                  <c:v>42181.001620370371</c:v>
                </c:pt>
                <c:pt idx="653">
                  <c:v>42181.002314814818</c:v>
                </c:pt>
                <c:pt idx="654">
                  <c:v>42181.003009259257</c:v>
                </c:pt>
                <c:pt idx="655">
                  <c:v>42181.003703703682</c:v>
                </c:pt>
                <c:pt idx="656">
                  <c:v>42181.004398148179</c:v>
                </c:pt>
                <c:pt idx="657">
                  <c:v>42181.00509259259</c:v>
                </c:pt>
                <c:pt idx="658">
                  <c:v>42181.005787037022</c:v>
                </c:pt>
                <c:pt idx="659">
                  <c:v>42181.006481481476</c:v>
                </c:pt>
                <c:pt idx="660">
                  <c:v>42181.007175925923</c:v>
                </c:pt>
                <c:pt idx="661">
                  <c:v>42181.007870370369</c:v>
                </c:pt>
                <c:pt idx="662">
                  <c:v>42181.008564814816</c:v>
                </c:pt>
                <c:pt idx="663">
                  <c:v>42181.009259259263</c:v>
                </c:pt>
                <c:pt idx="664">
                  <c:v>42181.009953703688</c:v>
                </c:pt>
                <c:pt idx="665">
                  <c:v>42181.010648148171</c:v>
                </c:pt>
                <c:pt idx="666">
                  <c:v>42181.011342592596</c:v>
                </c:pt>
                <c:pt idx="667">
                  <c:v>42181.012037037042</c:v>
                </c:pt>
                <c:pt idx="668">
                  <c:v>42181.012731481482</c:v>
                </c:pt>
                <c:pt idx="669">
                  <c:v>42181.013425925928</c:v>
                </c:pt>
                <c:pt idx="670">
                  <c:v>42181.014120370368</c:v>
                </c:pt>
                <c:pt idx="671">
                  <c:v>42181.014814814829</c:v>
                </c:pt>
                <c:pt idx="672">
                  <c:v>42181.015509259261</c:v>
                </c:pt>
                <c:pt idx="673">
                  <c:v>42181.016203703701</c:v>
                </c:pt>
                <c:pt idx="674">
                  <c:v>42181.016898148177</c:v>
                </c:pt>
                <c:pt idx="675">
                  <c:v>42181.017592592601</c:v>
                </c:pt>
                <c:pt idx="676">
                  <c:v>42181.018287037041</c:v>
                </c:pt>
                <c:pt idx="677">
                  <c:v>42181.01898148148</c:v>
                </c:pt>
                <c:pt idx="678">
                  <c:v>42181.019675925942</c:v>
                </c:pt>
                <c:pt idx="679">
                  <c:v>42181.020370370381</c:v>
                </c:pt>
                <c:pt idx="680">
                  <c:v>42181.021064814784</c:v>
                </c:pt>
                <c:pt idx="681">
                  <c:v>42181.021759259245</c:v>
                </c:pt>
                <c:pt idx="682">
                  <c:v>42181.022453703685</c:v>
                </c:pt>
                <c:pt idx="683">
                  <c:v>42181.023148148146</c:v>
                </c:pt>
                <c:pt idx="684">
                  <c:v>42181.023842592585</c:v>
                </c:pt>
                <c:pt idx="685">
                  <c:v>42181.024537037039</c:v>
                </c:pt>
                <c:pt idx="686">
                  <c:v>42181.025231481479</c:v>
                </c:pt>
                <c:pt idx="687">
                  <c:v>42181.025925925926</c:v>
                </c:pt>
                <c:pt idx="688">
                  <c:v>42181.026620370372</c:v>
                </c:pt>
                <c:pt idx="689">
                  <c:v>42181.027314814804</c:v>
                </c:pt>
                <c:pt idx="690">
                  <c:v>42181.028009259258</c:v>
                </c:pt>
                <c:pt idx="691">
                  <c:v>42181.028703703683</c:v>
                </c:pt>
                <c:pt idx="692">
                  <c:v>42181.029398148159</c:v>
                </c:pt>
                <c:pt idx="693">
                  <c:v>42181.030092592591</c:v>
                </c:pt>
                <c:pt idx="694">
                  <c:v>42181.030787037023</c:v>
                </c:pt>
                <c:pt idx="695">
                  <c:v>42181.03148148147</c:v>
                </c:pt>
                <c:pt idx="696">
                  <c:v>42181.032175925931</c:v>
                </c:pt>
                <c:pt idx="697">
                  <c:v>42181.032870370385</c:v>
                </c:pt>
                <c:pt idx="698">
                  <c:v>42181.033564814803</c:v>
                </c:pt>
                <c:pt idx="699">
                  <c:v>42181.034259259271</c:v>
                </c:pt>
                <c:pt idx="700">
                  <c:v>42181.034953703704</c:v>
                </c:pt>
                <c:pt idx="701">
                  <c:v>42181.035648148165</c:v>
                </c:pt>
                <c:pt idx="702">
                  <c:v>42181.03634259259</c:v>
                </c:pt>
                <c:pt idx="703">
                  <c:v>42181.037037037036</c:v>
                </c:pt>
                <c:pt idx="704">
                  <c:v>42181.037731481476</c:v>
                </c:pt>
                <c:pt idx="705">
                  <c:v>42181.038425925923</c:v>
                </c:pt>
                <c:pt idx="706">
                  <c:v>42181.039120370355</c:v>
                </c:pt>
                <c:pt idx="707">
                  <c:v>42181.039814814816</c:v>
                </c:pt>
                <c:pt idx="708">
                  <c:v>42181.040509259263</c:v>
                </c:pt>
                <c:pt idx="709">
                  <c:v>42181.041203703688</c:v>
                </c:pt>
                <c:pt idx="710">
                  <c:v>42181.041898148171</c:v>
                </c:pt>
                <c:pt idx="711">
                  <c:v>42181.042592592603</c:v>
                </c:pt>
                <c:pt idx="712">
                  <c:v>42181.043287037035</c:v>
                </c:pt>
                <c:pt idx="713">
                  <c:v>42181.043981481474</c:v>
                </c:pt>
                <c:pt idx="714">
                  <c:v>42181.044675925943</c:v>
                </c:pt>
                <c:pt idx="715">
                  <c:v>42181.045370370368</c:v>
                </c:pt>
                <c:pt idx="716">
                  <c:v>42181.046064814815</c:v>
                </c:pt>
                <c:pt idx="717">
                  <c:v>42181.046759259261</c:v>
                </c:pt>
                <c:pt idx="718">
                  <c:v>42181.047453703679</c:v>
                </c:pt>
                <c:pt idx="719">
                  <c:v>42181.048148148169</c:v>
                </c:pt>
                <c:pt idx="720">
                  <c:v>42181.048842592601</c:v>
                </c:pt>
                <c:pt idx="721">
                  <c:v>42181.049537037041</c:v>
                </c:pt>
                <c:pt idx="722">
                  <c:v>42181.050231481495</c:v>
                </c:pt>
                <c:pt idx="723">
                  <c:v>42181.050925925942</c:v>
                </c:pt>
                <c:pt idx="724">
                  <c:v>42181.051620370381</c:v>
                </c:pt>
                <c:pt idx="725">
                  <c:v>42181.052314814813</c:v>
                </c:pt>
                <c:pt idx="726">
                  <c:v>42181.05300925926</c:v>
                </c:pt>
                <c:pt idx="727">
                  <c:v>42181.053703703685</c:v>
                </c:pt>
                <c:pt idx="728">
                  <c:v>42181.054398148175</c:v>
                </c:pt>
                <c:pt idx="729">
                  <c:v>42181.055092592593</c:v>
                </c:pt>
                <c:pt idx="730">
                  <c:v>42181.055787037025</c:v>
                </c:pt>
                <c:pt idx="731">
                  <c:v>42181.056481481479</c:v>
                </c:pt>
                <c:pt idx="732">
                  <c:v>42181.057175925933</c:v>
                </c:pt>
                <c:pt idx="733">
                  <c:v>42181.057870370387</c:v>
                </c:pt>
                <c:pt idx="734">
                  <c:v>42181.058564814812</c:v>
                </c:pt>
                <c:pt idx="735">
                  <c:v>42181.059259259273</c:v>
                </c:pt>
                <c:pt idx="736">
                  <c:v>42181.059953703705</c:v>
                </c:pt>
                <c:pt idx="737">
                  <c:v>42181.060648148159</c:v>
                </c:pt>
                <c:pt idx="738">
                  <c:v>42181.061342592584</c:v>
                </c:pt>
                <c:pt idx="739">
                  <c:v>42181.062037037038</c:v>
                </c:pt>
                <c:pt idx="740">
                  <c:v>42181.062731481485</c:v>
                </c:pt>
                <c:pt idx="741">
                  <c:v>42181.063425925924</c:v>
                </c:pt>
                <c:pt idx="742">
                  <c:v>42181.064120370371</c:v>
                </c:pt>
                <c:pt idx="743">
                  <c:v>42181.064814814818</c:v>
                </c:pt>
                <c:pt idx="744">
                  <c:v>42181.065509259257</c:v>
                </c:pt>
                <c:pt idx="745">
                  <c:v>42181.066203703704</c:v>
                </c:pt>
                <c:pt idx="746">
                  <c:v>42181.066898148179</c:v>
                </c:pt>
                <c:pt idx="747">
                  <c:v>42181.06759259259</c:v>
                </c:pt>
                <c:pt idx="748">
                  <c:v>42181.068287037036</c:v>
                </c:pt>
                <c:pt idx="749">
                  <c:v>42181.068981481476</c:v>
                </c:pt>
                <c:pt idx="750">
                  <c:v>42181.069675925923</c:v>
                </c:pt>
                <c:pt idx="751">
                  <c:v>42181.070370370369</c:v>
                </c:pt>
                <c:pt idx="752">
                  <c:v>42181.071064814802</c:v>
                </c:pt>
                <c:pt idx="753">
                  <c:v>42181.071759259255</c:v>
                </c:pt>
                <c:pt idx="754">
                  <c:v>42181.072453703688</c:v>
                </c:pt>
                <c:pt idx="755">
                  <c:v>42181.073148148149</c:v>
                </c:pt>
                <c:pt idx="756">
                  <c:v>42181.073842592596</c:v>
                </c:pt>
                <c:pt idx="757">
                  <c:v>42181.074537037042</c:v>
                </c:pt>
                <c:pt idx="758">
                  <c:v>42181.075231481482</c:v>
                </c:pt>
                <c:pt idx="759">
                  <c:v>42181.075925925928</c:v>
                </c:pt>
                <c:pt idx="760">
                  <c:v>42181.076620370368</c:v>
                </c:pt>
                <c:pt idx="761">
                  <c:v>42181.077314814815</c:v>
                </c:pt>
                <c:pt idx="762">
                  <c:v>42181.078009259261</c:v>
                </c:pt>
                <c:pt idx="763">
                  <c:v>42181.078703703679</c:v>
                </c:pt>
                <c:pt idx="764">
                  <c:v>42181.079398148169</c:v>
                </c:pt>
                <c:pt idx="765">
                  <c:v>42181.080092592601</c:v>
                </c:pt>
                <c:pt idx="766">
                  <c:v>42181.080787037034</c:v>
                </c:pt>
                <c:pt idx="767">
                  <c:v>42181.081481481466</c:v>
                </c:pt>
                <c:pt idx="768">
                  <c:v>42181.082175925942</c:v>
                </c:pt>
                <c:pt idx="769">
                  <c:v>42181.082870370396</c:v>
                </c:pt>
                <c:pt idx="770">
                  <c:v>42181.083564814806</c:v>
                </c:pt>
                <c:pt idx="771">
                  <c:v>42181.084259259274</c:v>
                </c:pt>
                <c:pt idx="772">
                  <c:v>42181.084953703707</c:v>
                </c:pt>
                <c:pt idx="773">
                  <c:v>42181.085648148161</c:v>
                </c:pt>
                <c:pt idx="774">
                  <c:v>42181.086342592593</c:v>
                </c:pt>
                <c:pt idx="775">
                  <c:v>42181.087037037039</c:v>
                </c:pt>
                <c:pt idx="776">
                  <c:v>42181.087731481479</c:v>
                </c:pt>
                <c:pt idx="777">
                  <c:v>42181.088425925933</c:v>
                </c:pt>
                <c:pt idx="778">
                  <c:v>42181.089120370372</c:v>
                </c:pt>
                <c:pt idx="779">
                  <c:v>42181.089814814812</c:v>
                </c:pt>
                <c:pt idx="780">
                  <c:v>42181.090509259258</c:v>
                </c:pt>
                <c:pt idx="781">
                  <c:v>42181.091203703683</c:v>
                </c:pt>
                <c:pt idx="782">
                  <c:v>42181.091898148159</c:v>
                </c:pt>
                <c:pt idx="783">
                  <c:v>42181.092592592591</c:v>
                </c:pt>
                <c:pt idx="784">
                  <c:v>42181.093287037023</c:v>
                </c:pt>
                <c:pt idx="785">
                  <c:v>42181.09398148147</c:v>
                </c:pt>
                <c:pt idx="786">
                  <c:v>42181.094675925931</c:v>
                </c:pt>
                <c:pt idx="787">
                  <c:v>42181.095370370371</c:v>
                </c:pt>
                <c:pt idx="788">
                  <c:v>42181.096064814803</c:v>
                </c:pt>
                <c:pt idx="789">
                  <c:v>42181.096759259257</c:v>
                </c:pt>
                <c:pt idx="790">
                  <c:v>42181.097453703682</c:v>
                </c:pt>
                <c:pt idx="791">
                  <c:v>42181.098148148165</c:v>
                </c:pt>
                <c:pt idx="792">
                  <c:v>42181.09884259259</c:v>
                </c:pt>
                <c:pt idx="793">
                  <c:v>42181.099537037036</c:v>
                </c:pt>
                <c:pt idx="794">
                  <c:v>42181.100231481483</c:v>
                </c:pt>
                <c:pt idx="795">
                  <c:v>42181.100925925923</c:v>
                </c:pt>
                <c:pt idx="796">
                  <c:v>42181.101620370355</c:v>
                </c:pt>
                <c:pt idx="797">
                  <c:v>42181.102314814816</c:v>
                </c:pt>
                <c:pt idx="798">
                  <c:v>42181.103009259255</c:v>
                </c:pt>
                <c:pt idx="799">
                  <c:v>42181.103703703673</c:v>
                </c:pt>
                <c:pt idx="800">
                  <c:v>42181.104398148171</c:v>
                </c:pt>
                <c:pt idx="801">
                  <c:v>42181.105092592596</c:v>
                </c:pt>
                <c:pt idx="802">
                  <c:v>42181.10578703702</c:v>
                </c:pt>
                <c:pt idx="803">
                  <c:v>42181.106481481474</c:v>
                </c:pt>
                <c:pt idx="804">
                  <c:v>42181.107175925928</c:v>
                </c:pt>
                <c:pt idx="805">
                  <c:v>42181.107870370368</c:v>
                </c:pt>
                <c:pt idx="806">
                  <c:v>42181.108564814815</c:v>
                </c:pt>
                <c:pt idx="807">
                  <c:v>42181.109259259261</c:v>
                </c:pt>
                <c:pt idx="808">
                  <c:v>42181.109953703679</c:v>
                </c:pt>
                <c:pt idx="809">
                  <c:v>42181.110648148169</c:v>
                </c:pt>
                <c:pt idx="810">
                  <c:v>42181.111342592594</c:v>
                </c:pt>
                <c:pt idx="811">
                  <c:v>42181.112037037041</c:v>
                </c:pt>
                <c:pt idx="812">
                  <c:v>42181.11273148148</c:v>
                </c:pt>
                <c:pt idx="813">
                  <c:v>42181.113425925927</c:v>
                </c:pt>
                <c:pt idx="814">
                  <c:v>42181.114120370381</c:v>
                </c:pt>
                <c:pt idx="815">
                  <c:v>42181.114814814813</c:v>
                </c:pt>
                <c:pt idx="816">
                  <c:v>42181.11550925926</c:v>
                </c:pt>
                <c:pt idx="817">
                  <c:v>42181.116203703707</c:v>
                </c:pt>
                <c:pt idx="818">
                  <c:v>42181.116898148175</c:v>
                </c:pt>
                <c:pt idx="819">
                  <c:v>42181.117592592593</c:v>
                </c:pt>
                <c:pt idx="820">
                  <c:v>42181.118287037039</c:v>
                </c:pt>
                <c:pt idx="821">
                  <c:v>42181.118981481479</c:v>
                </c:pt>
                <c:pt idx="822">
                  <c:v>42181.119675925933</c:v>
                </c:pt>
                <c:pt idx="823">
                  <c:v>42181.120370370372</c:v>
                </c:pt>
                <c:pt idx="824">
                  <c:v>42181.121064814783</c:v>
                </c:pt>
                <c:pt idx="825">
                  <c:v>42181.121759259244</c:v>
                </c:pt>
                <c:pt idx="826">
                  <c:v>42181.122453703683</c:v>
                </c:pt>
                <c:pt idx="827">
                  <c:v>42181.123148148145</c:v>
                </c:pt>
                <c:pt idx="828">
                  <c:v>42181.123842592584</c:v>
                </c:pt>
                <c:pt idx="829">
                  <c:v>42181.124537037038</c:v>
                </c:pt>
                <c:pt idx="830">
                  <c:v>42181.125231481485</c:v>
                </c:pt>
                <c:pt idx="831">
                  <c:v>42181.125925925924</c:v>
                </c:pt>
                <c:pt idx="832">
                  <c:v>42181.126620370371</c:v>
                </c:pt>
                <c:pt idx="833">
                  <c:v>42181.127314814803</c:v>
                </c:pt>
                <c:pt idx="834">
                  <c:v>42181.128009259257</c:v>
                </c:pt>
                <c:pt idx="835">
                  <c:v>42181.128703703682</c:v>
                </c:pt>
                <c:pt idx="836">
                  <c:v>42181.129398148165</c:v>
                </c:pt>
                <c:pt idx="837">
                  <c:v>42181.13009259259</c:v>
                </c:pt>
                <c:pt idx="838">
                  <c:v>42181.130787037022</c:v>
                </c:pt>
                <c:pt idx="839">
                  <c:v>42181.131481481454</c:v>
                </c:pt>
                <c:pt idx="840">
                  <c:v>42181.132175925923</c:v>
                </c:pt>
                <c:pt idx="841">
                  <c:v>42181.132870370369</c:v>
                </c:pt>
                <c:pt idx="842">
                  <c:v>42181.133564814802</c:v>
                </c:pt>
                <c:pt idx="843">
                  <c:v>42181.134259259263</c:v>
                </c:pt>
                <c:pt idx="844">
                  <c:v>42181.134953703688</c:v>
                </c:pt>
                <c:pt idx="845">
                  <c:v>42181.135648148149</c:v>
                </c:pt>
                <c:pt idx="846">
                  <c:v>42181.136342592596</c:v>
                </c:pt>
                <c:pt idx="847">
                  <c:v>42181.137037037035</c:v>
                </c:pt>
                <c:pt idx="848">
                  <c:v>42181.137731481474</c:v>
                </c:pt>
                <c:pt idx="849">
                  <c:v>42181.138425925928</c:v>
                </c:pt>
                <c:pt idx="850">
                  <c:v>42181.139120370353</c:v>
                </c:pt>
                <c:pt idx="851">
                  <c:v>42181.139814814815</c:v>
                </c:pt>
                <c:pt idx="852">
                  <c:v>42181.140509259261</c:v>
                </c:pt>
                <c:pt idx="853">
                  <c:v>42181.141203703679</c:v>
                </c:pt>
                <c:pt idx="854">
                  <c:v>42181.141898148169</c:v>
                </c:pt>
                <c:pt idx="855">
                  <c:v>42181.142592592601</c:v>
                </c:pt>
                <c:pt idx="856">
                  <c:v>42181.143287037034</c:v>
                </c:pt>
                <c:pt idx="857">
                  <c:v>42181.143981481466</c:v>
                </c:pt>
                <c:pt idx="858">
                  <c:v>42181.144675925942</c:v>
                </c:pt>
                <c:pt idx="859">
                  <c:v>42181.145370370381</c:v>
                </c:pt>
                <c:pt idx="860">
                  <c:v>42181.146064814806</c:v>
                </c:pt>
                <c:pt idx="861">
                  <c:v>42181.14675925926</c:v>
                </c:pt>
                <c:pt idx="862">
                  <c:v>42181.147453703685</c:v>
                </c:pt>
                <c:pt idx="863">
                  <c:v>42181.148148148161</c:v>
                </c:pt>
                <c:pt idx="864">
                  <c:v>42181.148842592593</c:v>
                </c:pt>
                <c:pt idx="865">
                  <c:v>42181.149537037039</c:v>
                </c:pt>
                <c:pt idx="866">
                  <c:v>42181.150231481493</c:v>
                </c:pt>
                <c:pt idx="867">
                  <c:v>42181.150925925933</c:v>
                </c:pt>
                <c:pt idx="868">
                  <c:v>42181.151620370372</c:v>
                </c:pt>
                <c:pt idx="869">
                  <c:v>42181.152314814812</c:v>
                </c:pt>
                <c:pt idx="870">
                  <c:v>42181.153009259258</c:v>
                </c:pt>
                <c:pt idx="871">
                  <c:v>42181.153703703683</c:v>
                </c:pt>
                <c:pt idx="872">
                  <c:v>42181.154398148174</c:v>
                </c:pt>
                <c:pt idx="873">
                  <c:v>42181.155092592591</c:v>
                </c:pt>
                <c:pt idx="874">
                  <c:v>42181.155787037023</c:v>
                </c:pt>
                <c:pt idx="875">
                  <c:v>42181.156481481485</c:v>
                </c:pt>
                <c:pt idx="876">
                  <c:v>42181.157175925931</c:v>
                </c:pt>
                <c:pt idx="877">
                  <c:v>42181.157870370385</c:v>
                </c:pt>
                <c:pt idx="878">
                  <c:v>42181.158564814818</c:v>
                </c:pt>
                <c:pt idx="879">
                  <c:v>42181.159259259271</c:v>
                </c:pt>
                <c:pt idx="880">
                  <c:v>42181.159953703704</c:v>
                </c:pt>
                <c:pt idx="881">
                  <c:v>42181.160648148165</c:v>
                </c:pt>
                <c:pt idx="882">
                  <c:v>42181.161342592575</c:v>
                </c:pt>
                <c:pt idx="883">
                  <c:v>42181.162037037036</c:v>
                </c:pt>
                <c:pt idx="884">
                  <c:v>42181.162731481476</c:v>
                </c:pt>
                <c:pt idx="885">
                  <c:v>42181.163425925908</c:v>
                </c:pt>
                <c:pt idx="886">
                  <c:v>42181.164120370355</c:v>
                </c:pt>
                <c:pt idx="887">
                  <c:v>42181.164814814816</c:v>
                </c:pt>
                <c:pt idx="888">
                  <c:v>42181.165509259255</c:v>
                </c:pt>
                <c:pt idx="889">
                  <c:v>42181.166203703688</c:v>
                </c:pt>
                <c:pt idx="890">
                  <c:v>42181.166898148171</c:v>
                </c:pt>
                <c:pt idx="891">
                  <c:v>42181.167592592596</c:v>
                </c:pt>
                <c:pt idx="892">
                  <c:v>42181.168287037035</c:v>
                </c:pt>
                <c:pt idx="893">
                  <c:v>42181.168981481474</c:v>
                </c:pt>
                <c:pt idx="894">
                  <c:v>42181.169675925928</c:v>
                </c:pt>
                <c:pt idx="895">
                  <c:v>42181.170370370368</c:v>
                </c:pt>
                <c:pt idx="896">
                  <c:v>42181.1710648148</c:v>
                </c:pt>
                <c:pt idx="897">
                  <c:v>42181.171759259254</c:v>
                </c:pt>
                <c:pt idx="898">
                  <c:v>42181.172453703679</c:v>
                </c:pt>
                <c:pt idx="899">
                  <c:v>42181.173148148147</c:v>
                </c:pt>
                <c:pt idx="900">
                  <c:v>42181.173842592594</c:v>
                </c:pt>
                <c:pt idx="901">
                  <c:v>42181.174537037041</c:v>
                </c:pt>
                <c:pt idx="902">
                  <c:v>42181.17523148148</c:v>
                </c:pt>
                <c:pt idx="903">
                  <c:v>42181.175925925927</c:v>
                </c:pt>
                <c:pt idx="904">
                  <c:v>42181.176620370381</c:v>
                </c:pt>
                <c:pt idx="905">
                  <c:v>42181.177314814806</c:v>
                </c:pt>
                <c:pt idx="906">
                  <c:v>42181.17800925926</c:v>
                </c:pt>
                <c:pt idx="907">
                  <c:v>42181.178703703685</c:v>
                </c:pt>
                <c:pt idx="908">
                  <c:v>42181.179398148161</c:v>
                </c:pt>
                <c:pt idx="909">
                  <c:v>42181.180092592593</c:v>
                </c:pt>
                <c:pt idx="910">
                  <c:v>42181.180787037025</c:v>
                </c:pt>
                <c:pt idx="911">
                  <c:v>42181.181481481464</c:v>
                </c:pt>
                <c:pt idx="912">
                  <c:v>42181.182175925933</c:v>
                </c:pt>
                <c:pt idx="913">
                  <c:v>42181.182870370387</c:v>
                </c:pt>
                <c:pt idx="914">
                  <c:v>42181.183564814804</c:v>
                </c:pt>
                <c:pt idx="915">
                  <c:v>42181.184259259273</c:v>
                </c:pt>
                <c:pt idx="916">
                  <c:v>42181.184953703705</c:v>
                </c:pt>
                <c:pt idx="917">
                  <c:v>42181.185648148159</c:v>
                </c:pt>
                <c:pt idx="918">
                  <c:v>42181.186342592591</c:v>
                </c:pt>
                <c:pt idx="919">
                  <c:v>42181.187037037038</c:v>
                </c:pt>
                <c:pt idx="920">
                  <c:v>42181.187731481485</c:v>
                </c:pt>
                <c:pt idx="921">
                  <c:v>42181.188425925931</c:v>
                </c:pt>
                <c:pt idx="922">
                  <c:v>42181.189120370371</c:v>
                </c:pt>
                <c:pt idx="923">
                  <c:v>42181.189814814818</c:v>
                </c:pt>
                <c:pt idx="924">
                  <c:v>42181.190509259257</c:v>
                </c:pt>
                <c:pt idx="925">
                  <c:v>42181.191203703682</c:v>
                </c:pt>
                <c:pt idx="926">
                  <c:v>42181.191898148165</c:v>
                </c:pt>
                <c:pt idx="927">
                  <c:v>42181.19259259259</c:v>
                </c:pt>
                <c:pt idx="928">
                  <c:v>42181.193287037022</c:v>
                </c:pt>
                <c:pt idx="929">
                  <c:v>42181.193981481454</c:v>
                </c:pt>
                <c:pt idx="930">
                  <c:v>42181.194675925923</c:v>
                </c:pt>
                <c:pt idx="931">
                  <c:v>42181.195370370355</c:v>
                </c:pt>
                <c:pt idx="932">
                  <c:v>42181.196064814802</c:v>
                </c:pt>
                <c:pt idx="933">
                  <c:v>42181.196759259255</c:v>
                </c:pt>
                <c:pt idx="934">
                  <c:v>42181.197453703673</c:v>
                </c:pt>
                <c:pt idx="935">
                  <c:v>42181.198148148149</c:v>
                </c:pt>
                <c:pt idx="936">
                  <c:v>42181.198842592596</c:v>
                </c:pt>
                <c:pt idx="937">
                  <c:v>42181.199537037035</c:v>
                </c:pt>
                <c:pt idx="938">
                  <c:v>42181.200231481482</c:v>
                </c:pt>
                <c:pt idx="939">
                  <c:v>42181.200925925928</c:v>
                </c:pt>
                <c:pt idx="940">
                  <c:v>42181.201620370353</c:v>
                </c:pt>
                <c:pt idx="941">
                  <c:v>42181.202314814815</c:v>
                </c:pt>
                <c:pt idx="942">
                  <c:v>42181.203009259254</c:v>
                </c:pt>
                <c:pt idx="943">
                  <c:v>42181.203703703672</c:v>
                </c:pt>
                <c:pt idx="944">
                  <c:v>42181.204398148169</c:v>
                </c:pt>
                <c:pt idx="945">
                  <c:v>42181.205092592594</c:v>
                </c:pt>
                <c:pt idx="946">
                  <c:v>42181.205787037019</c:v>
                </c:pt>
                <c:pt idx="947">
                  <c:v>42181.206481481466</c:v>
                </c:pt>
                <c:pt idx="948">
                  <c:v>42181.207175925927</c:v>
                </c:pt>
                <c:pt idx="949">
                  <c:v>42181.207870370381</c:v>
                </c:pt>
                <c:pt idx="950">
                  <c:v>42181.208564814806</c:v>
                </c:pt>
                <c:pt idx="951">
                  <c:v>42181.20925925926</c:v>
                </c:pt>
                <c:pt idx="952">
                  <c:v>42181.209953703685</c:v>
                </c:pt>
                <c:pt idx="953">
                  <c:v>42181.210648148161</c:v>
                </c:pt>
                <c:pt idx="954">
                  <c:v>42181.211342592585</c:v>
                </c:pt>
                <c:pt idx="955">
                  <c:v>42181.212037037039</c:v>
                </c:pt>
                <c:pt idx="956">
                  <c:v>42181.212731481479</c:v>
                </c:pt>
                <c:pt idx="957">
                  <c:v>42181.213425925926</c:v>
                </c:pt>
                <c:pt idx="958">
                  <c:v>42181.214120370372</c:v>
                </c:pt>
                <c:pt idx="959">
                  <c:v>42181.214814814812</c:v>
                </c:pt>
                <c:pt idx="960">
                  <c:v>42181.215509259258</c:v>
                </c:pt>
                <c:pt idx="961">
                  <c:v>42181.216203703705</c:v>
                </c:pt>
                <c:pt idx="962">
                  <c:v>42181.216898148174</c:v>
                </c:pt>
                <c:pt idx="963">
                  <c:v>42181.217592592591</c:v>
                </c:pt>
                <c:pt idx="964">
                  <c:v>42181.218287037038</c:v>
                </c:pt>
                <c:pt idx="965">
                  <c:v>42181.218981481485</c:v>
                </c:pt>
                <c:pt idx="966">
                  <c:v>42181.219675925931</c:v>
                </c:pt>
                <c:pt idx="967">
                  <c:v>42181.220370370371</c:v>
                </c:pt>
                <c:pt idx="968">
                  <c:v>42181.221064814788</c:v>
                </c:pt>
                <c:pt idx="969">
                  <c:v>42181.221759259242</c:v>
                </c:pt>
                <c:pt idx="970">
                  <c:v>42181.222453703682</c:v>
                </c:pt>
                <c:pt idx="971">
                  <c:v>42181.22314814815</c:v>
                </c:pt>
                <c:pt idx="972">
                  <c:v>42181.223842592575</c:v>
                </c:pt>
                <c:pt idx="973">
                  <c:v>42181.224537037036</c:v>
                </c:pt>
                <c:pt idx="974">
                  <c:v>42181.225231481476</c:v>
                </c:pt>
                <c:pt idx="975">
                  <c:v>42181.225925925908</c:v>
                </c:pt>
                <c:pt idx="976">
                  <c:v>42181.226620370355</c:v>
                </c:pt>
                <c:pt idx="977">
                  <c:v>42181.227314814802</c:v>
                </c:pt>
                <c:pt idx="978">
                  <c:v>42181.228009259255</c:v>
                </c:pt>
                <c:pt idx="979">
                  <c:v>42181.228703703673</c:v>
                </c:pt>
                <c:pt idx="980">
                  <c:v>42181.229398148149</c:v>
                </c:pt>
                <c:pt idx="981">
                  <c:v>42181.230092592596</c:v>
                </c:pt>
                <c:pt idx="982">
                  <c:v>42181.23078703702</c:v>
                </c:pt>
                <c:pt idx="983">
                  <c:v>42181.231481481453</c:v>
                </c:pt>
                <c:pt idx="984">
                  <c:v>42181.232175925928</c:v>
                </c:pt>
                <c:pt idx="985">
                  <c:v>42181.232870370368</c:v>
                </c:pt>
                <c:pt idx="986">
                  <c:v>42181.2335648148</c:v>
                </c:pt>
                <c:pt idx="987">
                  <c:v>42181.234259259261</c:v>
                </c:pt>
                <c:pt idx="988">
                  <c:v>42181.234953703679</c:v>
                </c:pt>
                <c:pt idx="989">
                  <c:v>42181.235648148147</c:v>
                </c:pt>
                <c:pt idx="990">
                  <c:v>42181.236342592594</c:v>
                </c:pt>
                <c:pt idx="991">
                  <c:v>42181.237037037034</c:v>
                </c:pt>
                <c:pt idx="992">
                  <c:v>42181.237731481466</c:v>
                </c:pt>
                <c:pt idx="993">
                  <c:v>42181.238425925927</c:v>
                </c:pt>
                <c:pt idx="994">
                  <c:v>42181.239120370374</c:v>
                </c:pt>
                <c:pt idx="995">
                  <c:v>42181.239814814806</c:v>
                </c:pt>
                <c:pt idx="996">
                  <c:v>42181.24050925926</c:v>
                </c:pt>
                <c:pt idx="997">
                  <c:v>42181.241203703685</c:v>
                </c:pt>
                <c:pt idx="998">
                  <c:v>42181.241898148161</c:v>
                </c:pt>
                <c:pt idx="999">
                  <c:v>42181.242592592593</c:v>
                </c:pt>
                <c:pt idx="1000">
                  <c:v>42181.243287037025</c:v>
                </c:pt>
                <c:pt idx="1001">
                  <c:v>42181.243981481464</c:v>
                </c:pt>
                <c:pt idx="1002">
                  <c:v>42181.244675925933</c:v>
                </c:pt>
                <c:pt idx="1003">
                  <c:v>42181.245370370372</c:v>
                </c:pt>
                <c:pt idx="1004">
                  <c:v>42181.246064814804</c:v>
                </c:pt>
                <c:pt idx="1005">
                  <c:v>42181.246759259258</c:v>
                </c:pt>
                <c:pt idx="1006">
                  <c:v>42181.247453703683</c:v>
                </c:pt>
                <c:pt idx="1007">
                  <c:v>42181.248148148159</c:v>
                </c:pt>
                <c:pt idx="1008">
                  <c:v>42181.248842592591</c:v>
                </c:pt>
                <c:pt idx="1009">
                  <c:v>42181.249537037038</c:v>
                </c:pt>
                <c:pt idx="1010">
                  <c:v>42181.250231481492</c:v>
                </c:pt>
                <c:pt idx="1011">
                  <c:v>42181.250925925931</c:v>
                </c:pt>
                <c:pt idx="1012">
                  <c:v>42181.251620370371</c:v>
                </c:pt>
                <c:pt idx="1013">
                  <c:v>42181.252314814818</c:v>
                </c:pt>
                <c:pt idx="1014">
                  <c:v>42181.253009259257</c:v>
                </c:pt>
                <c:pt idx="1015">
                  <c:v>42181.253703703682</c:v>
                </c:pt>
                <c:pt idx="1016">
                  <c:v>42181.254398148179</c:v>
                </c:pt>
                <c:pt idx="1017">
                  <c:v>42181.25509259259</c:v>
                </c:pt>
                <c:pt idx="1018">
                  <c:v>42181.255787037022</c:v>
                </c:pt>
                <c:pt idx="1019">
                  <c:v>42181.256481481476</c:v>
                </c:pt>
                <c:pt idx="1020">
                  <c:v>42181.257175925923</c:v>
                </c:pt>
                <c:pt idx="1021">
                  <c:v>42181.257870370369</c:v>
                </c:pt>
                <c:pt idx="1022">
                  <c:v>42181.258564814816</c:v>
                </c:pt>
                <c:pt idx="1023">
                  <c:v>42181.259259259263</c:v>
                </c:pt>
                <c:pt idx="1024">
                  <c:v>42181.259953703688</c:v>
                </c:pt>
                <c:pt idx="1025">
                  <c:v>42181.260648148149</c:v>
                </c:pt>
                <c:pt idx="1026">
                  <c:v>42181.261342592581</c:v>
                </c:pt>
                <c:pt idx="1027">
                  <c:v>42181.262037037035</c:v>
                </c:pt>
                <c:pt idx="1028">
                  <c:v>42181.262731481474</c:v>
                </c:pt>
                <c:pt idx="1029">
                  <c:v>42181.263425925914</c:v>
                </c:pt>
                <c:pt idx="1030">
                  <c:v>42181.264120370353</c:v>
                </c:pt>
                <c:pt idx="1031">
                  <c:v>42181.264814814815</c:v>
                </c:pt>
                <c:pt idx="1032">
                  <c:v>42181.265509259254</c:v>
                </c:pt>
                <c:pt idx="1033">
                  <c:v>42181.266203703679</c:v>
                </c:pt>
                <c:pt idx="1034">
                  <c:v>42181.266898148169</c:v>
                </c:pt>
                <c:pt idx="1035">
                  <c:v>42181.267592592594</c:v>
                </c:pt>
                <c:pt idx="1036">
                  <c:v>42181.268287037034</c:v>
                </c:pt>
                <c:pt idx="1037">
                  <c:v>42181.268981481466</c:v>
                </c:pt>
                <c:pt idx="1038">
                  <c:v>42181.269675925927</c:v>
                </c:pt>
                <c:pt idx="1039">
                  <c:v>42181.270370370381</c:v>
                </c:pt>
                <c:pt idx="1040">
                  <c:v>42181.271064814784</c:v>
                </c:pt>
                <c:pt idx="1041">
                  <c:v>42181.271759259245</c:v>
                </c:pt>
                <c:pt idx="1042">
                  <c:v>42181.272453703685</c:v>
                </c:pt>
                <c:pt idx="1043">
                  <c:v>42181.273148148146</c:v>
                </c:pt>
                <c:pt idx="1044">
                  <c:v>42181.273842592585</c:v>
                </c:pt>
                <c:pt idx="1045">
                  <c:v>42181.274537037039</c:v>
                </c:pt>
                <c:pt idx="1046">
                  <c:v>42181.275231481479</c:v>
                </c:pt>
                <c:pt idx="1047">
                  <c:v>42181.275925925926</c:v>
                </c:pt>
                <c:pt idx="1048">
                  <c:v>42181.276620370372</c:v>
                </c:pt>
                <c:pt idx="1049">
                  <c:v>42181.277314814804</c:v>
                </c:pt>
                <c:pt idx="1050">
                  <c:v>42181.278009259258</c:v>
                </c:pt>
                <c:pt idx="1051">
                  <c:v>42181.278703703683</c:v>
                </c:pt>
                <c:pt idx="1052">
                  <c:v>42181.279398148159</c:v>
                </c:pt>
                <c:pt idx="1053">
                  <c:v>42181.280092592591</c:v>
                </c:pt>
                <c:pt idx="1054">
                  <c:v>42181.280787037023</c:v>
                </c:pt>
                <c:pt idx="1055">
                  <c:v>42181.28148148147</c:v>
                </c:pt>
                <c:pt idx="1056">
                  <c:v>42181.282175925931</c:v>
                </c:pt>
                <c:pt idx="1057">
                  <c:v>42181.282870370385</c:v>
                </c:pt>
                <c:pt idx="1058">
                  <c:v>42181.283564814803</c:v>
                </c:pt>
                <c:pt idx="1059">
                  <c:v>42181.284259259271</c:v>
                </c:pt>
                <c:pt idx="1060">
                  <c:v>42181.284953703704</c:v>
                </c:pt>
                <c:pt idx="1061">
                  <c:v>42181.285648148165</c:v>
                </c:pt>
                <c:pt idx="1062">
                  <c:v>42181.28634259259</c:v>
                </c:pt>
                <c:pt idx="1063">
                  <c:v>42181.287037037036</c:v>
                </c:pt>
                <c:pt idx="1064">
                  <c:v>42181.287731481476</c:v>
                </c:pt>
                <c:pt idx="1065">
                  <c:v>42181.288425925923</c:v>
                </c:pt>
                <c:pt idx="1066">
                  <c:v>42181.289120370355</c:v>
                </c:pt>
                <c:pt idx="1067">
                  <c:v>42181.289814814816</c:v>
                </c:pt>
                <c:pt idx="1068">
                  <c:v>42181.290509259255</c:v>
                </c:pt>
                <c:pt idx="1069">
                  <c:v>42181.291203703673</c:v>
                </c:pt>
                <c:pt idx="1070">
                  <c:v>42181.291898148149</c:v>
                </c:pt>
                <c:pt idx="1071">
                  <c:v>42181.292592592596</c:v>
                </c:pt>
                <c:pt idx="1072">
                  <c:v>42181.29328703702</c:v>
                </c:pt>
                <c:pt idx="1073">
                  <c:v>42181.293981481453</c:v>
                </c:pt>
                <c:pt idx="1074">
                  <c:v>42181.294675925928</c:v>
                </c:pt>
                <c:pt idx="1075">
                  <c:v>42181.295370370353</c:v>
                </c:pt>
                <c:pt idx="1076">
                  <c:v>42181.2960648148</c:v>
                </c:pt>
                <c:pt idx="1077">
                  <c:v>42181.296759259254</c:v>
                </c:pt>
                <c:pt idx="1078">
                  <c:v>42181.297453703672</c:v>
                </c:pt>
                <c:pt idx="1079">
                  <c:v>42181.298148148147</c:v>
                </c:pt>
                <c:pt idx="1080">
                  <c:v>42181.298842592594</c:v>
                </c:pt>
                <c:pt idx="1081">
                  <c:v>42181.299537037034</c:v>
                </c:pt>
                <c:pt idx="1082">
                  <c:v>42181.300231481495</c:v>
                </c:pt>
                <c:pt idx="1083">
                  <c:v>42181.300925925942</c:v>
                </c:pt>
                <c:pt idx="1084">
                  <c:v>42181.301620370381</c:v>
                </c:pt>
                <c:pt idx="1085">
                  <c:v>42181.302314814813</c:v>
                </c:pt>
                <c:pt idx="1086">
                  <c:v>42181.30300925926</c:v>
                </c:pt>
                <c:pt idx="1087">
                  <c:v>42181.303703703685</c:v>
                </c:pt>
                <c:pt idx="1088">
                  <c:v>42181.304398148175</c:v>
                </c:pt>
                <c:pt idx="1089">
                  <c:v>42181.305092592593</c:v>
                </c:pt>
                <c:pt idx="1090">
                  <c:v>42181.305787037025</c:v>
                </c:pt>
                <c:pt idx="1091">
                  <c:v>42181.306481481479</c:v>
                </c:pt>
                <c:pt idx="1092">
                  <c:v>42181.307175925933</c:v>
                </c:pt>
                <c:pt idx="1093">
                  <c:v>42181.307870370387</c:v>
                </c:pt>
                <c:pt idx="1094">
                  <c:v>42181.308564814812</c:v>
                </c:pt>
                <c:pt idx="1095">
                  <c:v>42181.309259259273</c:v>
                </c:pt>
                <c:pt idx="1096">
                  <c:v>42181.309953703705</c:v>
                </c:pt>
                <c:pt idx="1097">
                  <c:v>42181.310648148174</c:v>
                </c:pt>
                <c:pt idx="1098">
                  <c:v>42181.311342592591</c:v>
                </c:pt>
                <c:pt idx="1099">
                  <c:v>42181.312037037053</c:v>
                </c:pt>
                <c:pt idx="1100">
                  <c:v>42181.312731481492</c:v>
                </c:pt>
                <c:pt idx="1101">
                  <c:v>42181.313425925931</c:v>
                </c:pt>
                <c:pt idx="1102">
                  <c:v>42181.314120370385</c:v>
                </c:pt>
                <c:pt idx="1103">
                  <c:v>42181.314814814839</c:v>
                </c:pt>
                <c:pt idx="1104">
                  <c:v>42181.315509259271</c:v>
                </c:pt>
                <c:pt idx="1105">
                  <c:v>42181.316203703711</c:v>
                </c:pt>
                <c:pt idx="1106">
                  <c:v>42181.316898148194</c:v>
                </c:pt>
                <c:pt idx="1107">
                  <c:v>42181.317592592604</c:v>
                </c:pt>
                <c:pt idx="1108">
                  <c:v>42181.318287037051</c:v>
                </c:pt>
                <c:pt idx="1109">
                  <c:v>42181.318981481483</c:v>
                </c:pt>
                <c:pt idx="1110">
                  <c:v>42181.319675925937</c:v>
                </c:pt>
                <c:pt idx="1111">
                  <c:v>42181.320370370369</c:v>
                </c:pt>
                <c:pt idx="1112">
                  <c:v>42181.321064814802</c:v>
                </c:pt>
                <c:pt idx="1113">
                  <c:v>42181.321759259255</c:v>
                </c:pt>
                <c:pt idx="1114">
                  <c:v>42181.322453703688</c:v>
                </c:pt>
                <c:pt idx="1115">
                  <c:v>42181.323148148149</c:v>
                </c:pt>
                <c:pt idx="1116">
                  <c:v>42181.323842592596</c:v>
                </c:pt>
                <c:pt idx="1117">
                  <c:v>42181.324537037042</c:v>
                </c:pt>
                <c:pt idx="1118">
                  <c:v>42181.325231481482</c:v>
                </c:pt>
                <c:pt idx="1119">
                  <c:v>42181.325925925928</c:v>
                </c:pt>
                <c:pt idx="1120">
                  <c:v>42181.326620370368</c:v>
                </c:pt>
                <c:pt idx="1121">
                  <c:v>42181.327314814815</c:v>
                </c:pt>
                <c:pt idx="1122">
                  <c:v>42181.328009259261</c:v>
                </c:pt>
                <c:pt idx="1123">
                  <c:v>42181.328703703679</c:v>
                </c:pt>
                <c:pt idx="1124">
                  <c:v>42181.329398148169</c:v>
                </c:pt>
                <c:pt idx="1125">
                  <c:v>42181.330092592601</c:v>
                </c:pt>
                <c:pt idx="1126">
                  <c:v>42181.330787037034</c:v>
                </c:pt>
                <c:pt idx="1127">
                  <c:v>42181.331481481466</c:v>
                </c:pt>
                <c:pt idx="1128">
                  <c:v>42181.332175925942</c:v>
                </c:pt>
                <c:pt idx="1129">
                  <c:v>42181.332870370396</c:v>
                </c:pt>
                <c:pt idx="1130">
                  <c:v>42181.333564814806</c:v>
                </c:pt>
                <c:pt idx="1131">
                  <c:v>42181.334259259274</c:v>
                </c:pt>
                <c:pt idx="1132">
                  <c:v>42181.334953703707</c:v>
                </c:pt>
                <c:pt idx="1133">
                  <c:v>42181.335648148161</c:v>
                </c:pt>
                <c:pt idx="1134">
                  <c:v>42181.336342592593</c:v>
                </c:pt>
                <c:pt idx="1135">
                  <c:v>42181.337037037039</c:v>
                </c:pt>
                <c:pt idx="1136">
                  <c:v>42181.337731481479</c:v>
                </c:pt>
                <c:pt idx="1137">
                  <c:v>42181.338425925933</c:v>
                </c:pt>
                <c:pt idx="1138">
                  <c:v>42181.339120370372</c:v>
                </c:pt>
                <c:pt idx="1139">
                  <c:v>42181.339814814812</c:v>
                </c:pt>
                <c:pt idx="1140">
                  <c:v>42181.340509259273</c:v>
                </c:pt>
                <c:pt idx="1141">
                  <c:v>42181.341203703705</c:v>
                </c:pt>
                <c:pt idx="1142">
                  <c:v>42181.341898148174</c:v>
                </c:pt>
                <c:pt idx="1143">
                  <c:v>42181.342592592606</c:v>
                </c:pt>
                <c:pt idx="1144">
                  <c:v>42181.343287037038</c:v>
                </c:pt>
                <c:pt idx="1145">
                  <c:v>42181.343981481485</c:v>
                </c:pt>
                <c:pt idx="1146">
                  <c:v>42181.344675925946</c:v>
                </c:pt>
                <c:pt idx="1147">
                  <c:v>42181.345370370385</c:v>
                </c:pt>
                <c:pt idx="1148">
                  <c:v>42181.346064814818</c:v>
                </c:pt>
                <c:pt idx="1149">
                  <c:v>42181.346759259271</c:v>
                </c:pt>
                <c:pt idx="1150">
                  <c:v>42181.347453703704</c:v>
                </c:pt>
                <c:pt idx="1151">
                  <c:v>42181.348148148179</c:v>
                </c:pt>
                <c:pt idx="1152">
                  <c:v>42181.348842592604</c:v>
                </c:pt>
                <c:pt idx="1153">
                  <c:v>42181.349537037051</c:v>
                </c:pt>
                <c:pt idx="1154">
                  <c:v>42181.350231481498</c:v>
                </c:pt>
                <c:pt idx="1155">
                  <c:v>42181.350925925937</c:v>
                </c:pt>
                <c:pt idx="1156">
                  <c:v>42181.351620370369</c:v>
                </c:pt>
                <c:pt idx="1157">
                  <c:v>42181.352314814831</c:v>
                </c:pt>
                <c:pt idx="1158">
                  <c:v>42181.353009259263</c:v>
                </c:pt>
                <c:pt idx="1159">
                  <c:v>42181.353703703688</c:v>
                </c:pt>
                <c:pt idx="1160">
                  <c:v>42181.354398148178</c:v>
                </c:pt>
                <c:pt idx="1161">
                  <c:v>42181.355092592603</c:v>
                </c:pt>
                <c:pt idx="1162">
                  <c:v>42181.355787037035</c:v>
                </c:pt>
                <c:pt idx="1163">
                  <c:v>42181.356481481482</c:v>
                </c:pt>
                <c:pt idx="1164">
                  <c:v>42181.357175925943</c:v>
                </c:pt>
                <c:pt idx="1165">
                  <c:v>42181.35787037039</c:v>
                </c:pt>
                <c:pt idx="1166">
                  <c:v>42181.358564814829</c:v>
                </c:pt>
                <c:pt idx="1167">
                  <c:v>42181.359259259276</c:v>
                </c:pt>
                <c:pt idx="1168">
                  <c:v>42181.359953703701</c:v>
                </c:pt>
                <c:pt idx="1169">
                  <c:v>42181.360648148169</c:v>
                </c:pt>
                <c:pt idx="1170">
                  <c:v>42181.361342592594</c:v>
                </c:pt>
                <c:pt idx="1171">
                  <c:v>42181.362037037041</c:v>
                </c:pt>
                <c:pt idx="1172">
                  <c:v>42181.36273148148</c:v>
                </c:pt>
                <c:pt idx="1173">
                  <c:v>42181.363425925927</c:v>
                </c:pt>
                <c:pt idx="1174">
                  <c:v>42181.364120370381</c:v>
                </c:pt>
                <c:pt idx="1175">
                  <c:v>42181.364814814813</c:v>
                </c:pt>
                <c:pt idx="1176">
                  <c:v>42181.36550925926</c:v>
                </c:pt>
                <c:pt idx="1177">
                  <c:v>42181.366203703707</c:v>
                </c:pt>
                <c:pt idx="1178">
                  <c:v>42181.366898148175</c:v>
                </c:pt>
                <c:pt idx="1179">
                  <c:v>42181.367592592593</c:v>
                </c:pt>
                <c:pt idx="1180">
                  <c:v>42181.368287037039</c:v>
                </c:pt>
                <c:pt idx="1181">
                  <c:v>42181.368981481479</c:v>
                </c:pt>
                <c:pt idx="1182">
                  <c:v>42181.369675925933</c:v>
                </c:pt>
                <c:pt idx="1183">
                  <c:v>42181.370370370387</c:v>
                </c:pt>
                <c:pt idx="1184">
                  <c:v>42181.371064814804</c:v>
                </c:pt>
                <c:pt idx="1185">
                  <c:v>42181.371759259258</c:v>
                </c:pt>
                <c:pt idx="1186">
                  <c:v>42181.372453703705</c:v>
                </c:pt>
                <c:pt idx="1187">
                  <c:v>42181.373148148159</c:v>
                </c:pt>
                <c:pt idx="1188">
                  <c:v>42181.373842592591</c:v>
                </c:pt>
                <c:pt idx="1189">
                  <c:v>42181.374537037053</c:v>
                </c:pt>
                <c:pt idx="1190">
                  <c:v>42181.375231481492</c:v>
                </c:pt>
                <c:pt idx="1191">
                  <c:v>42181.375925925931</c:v>
                </c:pt>
                <c:pt idx="1192">
                  <c:v>42181.376620370385</c:v>
                </c:pt>
                <c:pt idx="1193">
                  <c:v>42181.377314814818</c:v>
                </c:pt>
                <c:pt idx="1194">
                  <c:v>42181.378009259271</c:v>
                </c:pt>
                <c:pt idx="1195">
                  <c:v>42181.378703703704</c:v>
                </c:pt>
                <c:pt idx="1196">
                  <c:v>42181.379398148179</c:v>
                </c:pt>
                <c:pt idx="1197">
                  <c:v>42181.380092592604</c:v>
                </c:pt>
                <c:pt idx="1198">
                  <c:v>42181.380787037036</c:v>
                </c:pt>
                <c:pt idx="1199">
                  <c:v>42181.381481481476</c:v>
                </c:pt>
                <c:pt idx="1200">
                  <c:v>42181.382175925937</c:v>
                </c:pt>
                <c:pt idx="1201">
                  <c:v>42181.382870370391</c:v>
                </c:pt>
                <c:pt idx="1202">
                  <c:v>42181.383564814816</c:v>
                </c:pt>
                <c:pt idx="1203">
                  <c:v>42181.384259259285</c:v>
                </c:pt>
                <c:pt idx="1204">
                  <c:v>42181.384953703702</c:v>
                </c:pt>
                <c:pt idx="1205">
                  <c:v>42181.385648148171</c:v>
                </c:pt>
                <c:pt idx="1206">
                  <c:v>42181.386342592603</c:v>
                </c:pt>
                <c:pt idx="1207">
                  <c:v>42181.387037037042</c:v>
                </c:pt>
                <c:pt idx="1208">
                  <c:v>42181.387731481482</c:v>
                </c:pt>
                <c:pt idx="1209">
                  <c:v>42181.388425925943</c:v>
                </c:pt>
                <c:pt idx="1210">
                  <c:v>42181.389120370368</c:v>
                </c:pt>
                <c:pt idx="1211">
                  <c:v>42181.389814814829</c:v>
                </c:pt>
                <c:pt idx="1212">
                  <c:v>42181.390509259261</c:v>
                </c:pt>
                <c:pt idx="1213">
                  <c:v>42181.391203703679</c:v>
                </c:pt>
                <c:pt idx="1214">
                  <c:v>42181.391898148169</c:v>
                </c:pt>
                <c:pt idx="1215">
                  <c:v>42181.392592592601</c:v>
                </c:pt>
                <c:pt idx="1216">
                  <c:v>42181.393287037034</c:v>
                </c:pt>
                <c:pt idx="1217">
                  <c:v>42181.393981481466</c:v>
                </c:pt>
                <c:pt idx="1218">
                  <c:v>42181.394675925942</c:v>
                </c:pt>
                <c:pt idx="1219">
                  <c:v>42181.395370370381</c:v>
                </c:pt>
                <c:pt idx="1220">
                  <c:v>42181.396064814806</c:v>
                </c:pt>
                <c:pt idx="1221">
                  <c:v>42181.39675925926</c:v>
                </c:pt>
                <c:pt idx="1222">
                  <c:v>42181.397453703685</c:v>
                </c:pt>
                <c:pt idx="1223">
                  <c:v>42181.398148148161</c:v>
                </c:pt>
                <c:pt idx="1224">
                  <c:v>42181.398842592593</c:v>
                </c:pt>
                <c:pt idx="1225">
                  <c:v>42181.399537037039</c:v>
                </c:pt>
                <c:pt idx="1226">
                  <c:v>42181.400231481493</c:v>
                </c:pt>
                <c:pt idx="1227">
                  <c:v>42181.400925925933</c:v>
                </c:pt>
                <c:pt idx="1228">
                  <c:v>42181.401620370372</c:v>
                </c:pt>
                <c:pt idx="1229">
                  <c:v>42181.402314814812</c:v>
                </c:pt>
                <c:pt idx="1230">
                  <c:v>42181.403009259258</c:v>
                </c:pt>
                <c:pt idx="1231">
                  <c:v>42181.403703703683</c:v>
                </c:pt>
                <c:pt idx="1232">
                  <c:v>42181.404398148174</c:v>
                </c:pt>
                <c:pt idx="1233">
                  <c:v>42181.405092592591</c:v>
                </c:pt>
                <c:pt idx="1234">
                  <c:v>42181.405787037023</c:v>
                </c:pt>
                <c:pt idx="1235">
                  <c:v>42181.406481481485</c:v>
                </c:pt>
                <c:pt idx="1236">
                  <c:v>42181.407175925931</c:v>
                </c:pt>
                <c:pt idx="1237">
                  <c:v>42181.407870370385</c:v>
                </c:pt>
                <c:pt idx="1238">
                  <c:v>42181.408564814818</c:v>
                </c:pt>
                <c:pt idx="1239">
                  <c:v>42181.409259259271</c:v>
                </c:pt>
                <c:pt idx="1240">
                  <c:v>42181.409953703704</c:v>
                </c:pt>
                <c:pt idx="1241">
                  <c:v>42181.410648148179</c:v>
                </c:pt>
                <c:pt idx="1242">
                  <c:v>42181.41134259259</c:v>
                </c:pt>
                <c:pt idx="1243">
                  <c:v>42181.412037037051</c:v>
                </c:pt>
                <c:pt idx="1244">
                  <c:v>42181.412731481483</c:v>
                </c:pt>
                <c:pt idx="1245">
                  <c:v>42181.413425925923</c:v>
                </c:pt>
                <c:pt idx="1246">
                  <c:v>42181.414120370369</c:v>
                </c:pt>
                <c:pt idx="1247">
                  <c:v>42181.414814814831</c:v>
                </c:pt>
                <c:pt idx="1248">
                  <c:v>42181.415509259263</c:v>
                </c:pt>
                <c:pt idx="1249">
                  <c:v>42181.416203703702</c:v>
                </c:pt>
                <c:pt idx="1250">
                  <c:v>42181.416898148178</c:v>
                </c:pt>
                <c:pt idx="1251">
                  <c:v>42181.417592592603</c:v>
                </c:pt>
                <c:pt idx="1252">
                  <c:v>42181.418287037042</c:v>
                </c:pt>
                <c:pt idx="1253">
                  <c:v>42181.418981481482</c:v>
                </c:pt>
                <c:pt idx="1254">
                  <c:v>42181.419675925943</c:v>
                </c:pt>
                <c:pt idx="1255">
                  <c:v>42181.420370370368</c:v>
                </c:pt>
                <c:pt idx="1256">
                  <c:v>42181.4210648148</c:v>
                </c:pt>
                <c:pt idx="1257">
                  <c:v>42181.421759259254</c:v>
                </c:pt>
                <c:pt idx="1258">
                  <c:v>42181.422453703679</c:v>
                </c:pt>
                <c:pt idx="1259">
                  <c:v>42181.423148148147</c:v>
                </c:pt>
                <c:pt idx="1260">
                  <c:v>42181.423842592594</c:v>
                </c:pt>
                <c:pt idx="1261">
                  <c:v>42181.424537037041</c:v>
                </c:pt>
                <c:pt idx="1262">
                  <c:v>42181.42523148148</c:v>
                </c:pt>
                <c:pt idx="1263">
                  <c:v>42181.425925925927</c:v>
                </c:pt>
                <c:pt idx="1264">
                  <c:v>42181.426620370381</c:v>
                </c:pt>
                <c:pt idx="1265">
                  <c:v>42181.427314814806</c:v>
                </c:pt>
                <c:pt idx="1266">
                  <c:v>42181.42800925926</c:v>
                </c:pt>
                <c:pt idx="1267">
                  <c:v>42181.428703703685</c:v>
                </c:pt>
                <c:pt idx="1268">
                  <c:v>42181.429398148161</c:v>
                </c:pt>
                <c:pt idx="1269">
                  <c:v>42181.430092592593</c:v>
                </c:pt>
                <c:pt idx="1270">
                  <c:v>42181.430787037025</c:v>
                </c:pt>
                <c:pt idx="1271">
                  <c:v>42181.431481481464</c:v>
                </c:pt>
                <c:pt idx="1272">
                  <c:v>42181.432175925933</c:v>
                </c:pt>
                <c:pt idx="1273">
                  <c:v>42181.432870370387</c:v>
                </c:pt>
                <c:pt idx="1274">
                  <c:v>42181.433564814804</c:v>
                </c:pt>
                <c:pt idx="1275">
                  <c:v>42181.434259259273</c:v>
                </c:pt>
                <c:pt idx="1276">
                  <c:v>42181.434953703705</c:v>
                </c:pt>
                <c:pt idx="1277">
                  <c:v>42181.435648148159</c:v>
                </c:pt>
                <c:pt idx="1278">
                  <c:v>42181.436342592591</c:v>
                </c:pt>
                <c:pt idx="1279">
                  <c:v>42181.437037037038</c:v>
                </c:pt>
                <c:pt idx="1280">
                  <c:v>42181.437731481485</c:v>
                </c:pt>
                <c:pt idx="1281">
                  <c:v>42181.438425925931</c:v>
                </c:pt>
                <c:pt idx="1282">
                  <c:v>42181.439120370371</c:v>
                </c:pt>
                <c:pt idx="1283">
                  <c:v>42181.439814814818</c:v>
                </c:pt>
                <c:pt idx="1284">
                  <c:v>42181.440509259271</c:v>
                </c:pt>
                <c:pt idx="1285">
                  <c:v>42181.441203703704</c:v>
                </c:pt>
                <c:pt idx="1286">
                  <c:v>42181.441898148179</c:v>
                </c:pt>
                <c:pt idx="1287">
                  <c:v>42181.442592592604</c:v>
                </c:pt>
                <c:pt idx="1288">
                  <c:v>42181.443287037036</c:v>
                </c:pt>
                <c:pt idx="1289">
                  <c:v>42181.443981481476</c:v>
                </c:pt>
                <c:pt idx="1290">
                  <c:v>42181.444675925937</c:v>
                </c:pt>
                <c:pt idx="1291">
                  <c:v>42181.445370370369</c:v>
                </c:pt>
                <c:pt idx="1292">
                  <c:v>42181.446064814816</c:v>
                </c:pt>
                <c:pt idx="1293">
                  <c:v>42181.446759259263</c:v>
                </c:pt>
                <c:pt idx="1294">
                  <c:v>42181.447453703688</c:v>
                </c:pt>
                <c:pt idx="1295">
                  <c:v>42181.448148148171</c:v>
                </c:pt>
                <c:pt idx="1296">
                  <c:v>42181.448842592603</c:v>
                </c:pt>
                <c:pt idx="1297">
                  <c:v>42181.449537037042</c:v>
                </c:pt>
                <c:pt idx="1298">
                  <c:v>42181.450231481496</c:v>
                </c:pt>
                <c:pt idx="1299">
                  <c:v>42181.450925925943</c:v>
                </c:pt>
                <c:pt idx="1300">
                  <c:v>42181.451620370368</c:v>
                </c:pt>
                <c:pt idx="1301">
                  <c:v>42181.452314814829</c:v>
                </c:pt>
                <c:pt idx="1302">
                  <c:v>42181.453009259261</c:v>
                </c:pt>
                <c:pt idx="1303">
                  <c:v>42181.453703703679</c:v>
                </c:pt>
                <c:pt idx="1304">
                  <c:v>42181.454398148177</c:v>
                </c:pt>
                <c:pt idx="1305">
                  <c:v>42181.455092592601</c:v>
                </c:pt>
                <c:pt idx="1306">
                  <c:v>42181.455787037034</c:v>
                </c:pt>
                <c:pt idx="1307">
                  <c:v>42181.45648148148</c:v>
                </c:pt>
                <c:pt idx="1308">
                  <c:v>42181.457175925942</c:v>
                </c:pt>
                <c:pt idx="1309">
                  <c:v>42181.457870370396</c:v>
                </c:pt>
                <c:pt idx="1310">
                  <c:v>42181.458564814813</c:v>
                </c:pt>
                <c:pt idx="1311">
                  <c:v>42181.459259259274</c:v>
                </c:pt>
                <c:pt idx="1312">
                  <c:v>42181.459953703707</c:v>
                </c:pt>
                <c:pt idx="1313">
                  <c:v>42181.460648148161</c:v>
                </c:pt>
                <c:pt idx="1314">
                  <c:v>42181.461342592585</c:v>
                </c:pt>
                <c:pt idx="1315">
                  <c:v>42181.462037037039</c:v>
                </c:pt>
                <c:pt idx="1316">
                  <c:v>42181.462731481479</c:v>
                </c:pt>
                <c:pt idx="1317">
                  <c:v>42181.463425925926</c:v>
                </c:pt>
                <c:pt idx="1318">
                  <c:v>42181.464120370372</c:v>
                </c:pt>
                <c:pt idx="1319">
                  <c:v>42181.464814814812</c:v>
                </c:pt>
                <c:pt idx="1320">
                  <c:v>42181.465509259258</c:v>
                </c:pt>
                <c:pt idx="1321">
                  <c:v>42181.466203703705</c:v>
                </c:pt>
                <c:pt idx="1322">
                  <c:v>42181.466898148174</c:v>
                </c:pt>
                <c:pt idx="1323">
                  <c:v>42181.467592592591</c:v>
                </c:pt>
                <c:pt idx="1324">
                  <c:v>42181.468287037038</c:v>
                </c:pt>
                <c:pt idx="1325">
                  <c:v>42181.468981481485</c:v>
                </c:pt>
                <c:pt idx="1326">
                  <c:v>42181.469675925931</c:v>
                </c:pt>
                <c:pt idx="1327">
                  <c:v>42181.470370370385</c:v>
                </c:pt>
                <c:pt idx="1328">
                  <c:v>42181.471064814803</c:v>
                </c:pt>
                <c:pt idx="1329">
                  <c:v>42181.471759259257</c:v>
                </c:pt>
                <c:pt idx="1330">
                  <c:v>42181.472453703704</c:v>
                </c:pt>
                <c:pt idx="1331">
                  <c:v>42181.473148148165</c:v>
                </c:pt>
                <c:pt idx="1332">
                  <c:v>42181.47384259259</c:v>
                </c:pt>
                <c:pt idx="1333">
                  <c:v>42181.474537037051</c:v>
                </c:pt>
                <c:pt idx="1334">
                  <c:v>42181.475231481483</c:v>
                </c:pt>
                <c:pt idx="1335">
                  <c:v>42181.475925925923</c:v>
                </c:pt>
                <c:pt idx="1336">
                  <c:v>42181.476620370369</c:v>
                </c:pt>
                <c:pt idx="1337">
                  <c:v>42181.477314814816</c:v>
                </c:pt>
                <c:pt idx="1338">
                  <c:v>42181.478009259263</c:v>
                </c:pt>
                <c:pt idx="1339">
                  <c:v>42181.478703703688</c:v>
                </c:pt>
                <c:pt idx="1340">
                  <c:v>42181.479398148171</c:v>
                </c:pt>
                <c:pt idx="1341">
                  <c:v>42181.480092592603</c:v>
                </c:pt>
                <c:pt idx="1342">
                  <c:v>42181.480787037035</c:v>
                </c:pt>
                <c:pt idx="1343">
                  <c:v>42181.481481481474</c:v>
                </c:pt>
                <c:pt idx="1344">
                  <c:v>42181.482175925943</c:v>
                </c:pt>
                <c:pt idx="1345">
                  <c:v>42181.48287037039</c:v>
                </c:pt>
                <c:pt idx="1346">
                  <c:v>42181.483564814815</c:v>
                </c:pt>
                <c:pt idx="1347">
                  <c:v>42181.484259259276</c:v>
                </c:pt>
                <c:pt idx="1348">
                  <c:v>42181.484953703701</c:v>
                </c:pt>
                <c:pt idx="1349">
                  <c:v>42181.485648148169</c:v>
                </c:pt>
                <c:pt idx="1350">
                  <c:v>42181.486342592601</c:v>
                </c:pt>
                <c:pt idx="1351">
                  <c:v>42181.487037037041</c:v>
                </c:pt>
                <c:pt idx="1352">
                  <c:v>42181.48773148148</c:v>
                </c:pt>
                <c:pt idx="1353">
                  <c:v>42181.488425925942</c:v>
                </c:pt>
                <c:pt idx="1354">
                  <c:v>42181.489120370381</c:v>
                </c:pt>
                <c:pt idx="1355">
                  <c:v>42181.489814814813</c:v>
                </c:pt>
                <c:pt idx="1356">
                  <c:v>42181.49050925926</c:v>
                </c:pt>
                <c:pt idx="1357">
                  <c:v>42181.491203703685</c:v>
                </c:pt>
                <c:pt idx="1358">
                  <c:v>42181.491898148161</c:v>
                </c:pt>
                <c:pt idx="1359">
                  <c:v>42181.492592592593</c:v>
                </c:pt>
                <c:pt idx="1360">
                  <c:v>42181.493287037025</c:v>
                </c:pt>
                <c:pt idx="1361">
                  <c:v>42181.493981481464</c:v>
                </c:pt>
                <c:pt idx="1362">
                  <c:v>42181.494675925933</c:v>
                </c:pt>
                <c:pt idx="1363">
                  <c:v>42181.495370370372</c:v>
                </c:pt>
                <c:pt idx="1364">
                  <c:v>42181.496064814804</c:v>
                </c:pt>
                <c:pt idx="1365">
                  <c:v>42181.496759259258</c:v>
                </c:pt>
                <c:pt idx="1366">
                  <c:v>42181.497453703683</c:v>
                </c:pt>
                <c:pt idx="1367">
                  <c:v>42181.498148148159</c:v>
                </c:pt>
                <c:pt idx="1368">
                  <c:v>42181.498842592591</c:v>
                </c:pt>
                <c:pt idx="1369">
                  <c:v>42181.499537037038</c:v>
                </c:pt>
                <c:pt idx="1370">
                  <c:v>42181.500231481492</c:v>
                </c:pt>
                <c:pt idx="1371">
                  <c:v>42181.500925925931</c:v>
                </c:pt>
                <c:pt idx="1372">
                  <c:v>42181.501620370371</c:v>
                </c:pt>
                <c:pt idx="1373">
                  <c:v>42181.502314814818</c:v>
                </c:pt>
                <c:pt idx="1374">
                  <c:v>42181.503009259257</c:v>
                </c:pt>
                <c:pt idx="1375">
                  <c:v>42181.503703703682</c:v>
                </c:pt>
                <c:pt idx="1376">
                  <c:v>42181.504398148179</c:v>
                </c:pt>
                <c:pt idx="1377">
                  <c:v>42181.50509259259</c:v>
                </c:pt>
                <c:pt idx="1378">
                  <c:v>42181.505787037022</c:v>
                </c:pt>
                <c:pt idx="1379">
                  <c:v>42181.506481481476</c:v>
                </c:pt>
                <c:pt idx="1380">
                  <c:v>42181.507175925923</c:v>
                </c:pt>
                <c:pt idx="1381">
                  <c:v>42181.507870370369</c:v>
                </c:pt>
                <c:pt idx="1382">
                  <c:v>42181.508564814816</c:v>
                </c:pt>
                <c:pt idx="1383">
                  <c:v>42181.509259259263</c:v>
                </c:pt>
                <c:pt idx="1384">
                  <c:v>42181.509953703688</c:v>
                </c:pt>
                <c:pt idx="1385">
                  <c:v>42181.510648148171</c:v>
                </c:pt>
                <c:pt idx="1386">
                  <c:v>42181.511342592596</c:v>
                </c:pt>
                <c:pt idx="1387">
                  <c:v>42181.512037037042</c:v>
                </c:pt>
                <c:pt idx="1388">
                  <c:v>42181.512731481482</c:v>
                </c:pt>
                <c:pt idx="1389">
                  <c:v>42181.513425925928</c:v>
                </c:pt>
                <c:pt idx="1390">
                  <c:v>42181.514120370368</c:v>
                </c:pt>
                <c:pt idx="1391">
                  <c:v>42181.514814814829</c:v>
                </c:pt>
                <c:pt idx="1392">
                  <c:v>42181.515509259261</c:v>
                </c:pt>
                <c:pt idx="1393">
                  <c:v>42181.516203703701</c:v>
                </c:pt>
                <c:pt idx="1394">
                  <c:v>42181.516898148177</c:v>
                </c:pt>
                <c:pt idx="1395">
                  <c:v>42181.517592592601</c:v>
                </c:pt>
                <c:pt idx="1396">
                  <c:v>42181.518287037041</c:v>
                </c:pt>
                <c:pt idx="1397">
                  <c:v>42181.51898148148</c:v>
                </c:pt>
                <c:pt idx="1398">
                  <c:v>42181.519675925942</c:v>
                </c:pt>
                <c:pt idx="1399">
                  <c:v>42181.520370370381</c:v>
                </c:pt>
                <c:pt idx="1400">
                  <c:v>42181.521064814784</c:v>
                </c:pt>
                <c:pt idx="1401">
                  <c:v>42181.521759259245</c:v>
                </c:pt>
                <c:pt idx="1402">
                  <c:v>42181.522453703685</c:v>
                </c:pt>
                <c:pt idx="1403">
                  <c:v>42181.523148148146</c:v>
                </c:pt>
                <c:pt idx="1404">
                  <c:v>42181.523842592585</c:v>
                </c:pt>
                <c:pt idx="1405">
                  <c:v>42181.524537037039</c:v>
                </c:pt>
                <c:pt idx="1406">
                  <c:v>42181.525231481479</c:v>
                </c:pt>
                <c:pt idx="1407">
                  <c:v>42181.525925925926</c:v>
                </c:pt>
                <c:pt idx="1408">
                  <c:v>42181.526620370372</c:v>
                </c:pt>
                <c:pt idx="1409">
                  <c:v>42181.527314814804</c:v>
                </c:pt>
                <c:pt idx="1410">
                  <c:v>42181.528009259258</c:v>
                </c:pt>
                <c:pt idx="1411">
                  <c:v>42181.528703703683</c:v>
                </c:pt>
                <c:pt idx="1412">
                  <c:v>42181.529398148159</c:v>
                </c:pt>
                <c:pt idx="1413">
                  <c:v>42181.530092592591</c:v>
                </c:pt>
                <c:pt idx="1414">
                  <c:v>42181.530787037023</c:v>
                </c:pt>
                <c:pt idx="1415">
                  <c:v>42181.53148148147</c:v>
                </c:pt>
                <c:pt idx="1416">
                  <c:v>42181.532175925931</c:v>
                </c:pt>
                <c:pt idx="1417">
                  <c:v>42181.532870370385</c:v>
                </c:pt>
                <c:pt idx="1418">
                  <c:v>42181.533564814803</c:v>
                </c:pt>
                <c:pt idx="1419">
                  <c:v>42181.534259259271</c:v>
                </c:pt>
                <c:pt idx="1420">
                  <c:v>42181.534953703704</c:v>
                </c:pt>
                <c:pt idx="1421">
                  <c:v>42181.535648148165</c:v>
                </c:pt>
                <c:pt idx="1422">
                  <c:v>42181.53634259259</c:v>
                </c:pt>
                <c:pt idx="1423">
                  <c:v>42181.537037037036</c:v>
                </c:pt>
                <c:pt idx="1424">
                  <c:v>42181.537731481476</c:v>
                </c:pt>
                <c:pt idx="1425">
                  <c:v>42181.538425925923</c:v>
                </c:pt>
                <c:pt idx="1426">
                  <c:v>42181.539120370355</c:v>
                </c:pt>
                <c:pt idx="1427">
                  <c:v>42181.539814814816</c:v>
                </c:pt>
                <c:pt idx="1428">
                  <c:v>42181.540509259263</c:v>
                </c:pt>
                <c:pt idx="1429">
                  <c:v>42181.541203703688</c:v>
                </c:pt>
                <c:pt idx="1430">
                  <c:v>42181.541898148171</c:v>
                </c:pt>
                <c:pt idx="1431">
                  <c:v>42181.542592592603</c:v>
                </c:pt>
                <c:pt idx="1432">
                  <c:v>42181.543287037035</c:v>
                </c:pt>
                <c:pt idx="1433">
                  <c:v>42181.543981481474</c:v>
                </c:pt>
                <c:pt idx="1434">
                  <c:v>42181.544675925943</c:v>
                </c:pt>
                <c:pt idx="1435">
                  <c:v>42181.545370370368</c:v>
                </c:pt>
                <c:pt idx="1436">
                  <c:v>42181.546064814815</c:v>
                </c:pt>
                <c:pt idx="1437">
                  <c:v>42181.546759259261</c:v>
                </c:pt>
                <c:pt idx="1438">
                  <c:v>42181.547453703679</c:v>
                </c:pt>
                <c:pt idx="1439">
                  <c:v>42181.548148148169</c:v>
                </c:pt>
                <c:pt idx="1440">
                  <c:v>42181.548842592601</c:v>
                </c:pt>
                <c:pt idx="1441">
                  <c:v>42181.549537037041</c:v>
                </c:pt>
                <c:pt idx="1442">
                  <c:v>42181.550231481495</c:v>
                </c:pt>
                <c:pt idx="1443">
                  <c:v>42181.550925925942</c:v>
                </c:pt>
                <c:pt idx="1444">
                  <c:v>42181.551620370381</c:v>
                </c:pt>
                <c:pt idx="1445">
                  <c:v>42181.552314814813</c:v>
                </c:pt>
                <c:pt idx="1446">
                  <c:v>42181.55300925926</c:v>
                </c:pt>
                <c:pt idx="1447">
                  <c:v>42181.553703703685</c:v>
                </c:pt>
                <c:pt idx="1448">
                  <c:v>42181.554398148175</c:v>
                </c:pt>
                <c:pt idx="1449">
                  <c:v>42181.555092592593</c:v>
                </c:pt>
                <c:pt idx="1450">
                  <c:v>42181.555787037025</c:v>
                </c:pt>
                <c:pt idx="1451">
                  <c:v>42181.556481481479</c:v>
                </c:pt>
                <c:pt idx="1452">
                  <c:v>42181.557175925933</c:v>
                </c:pt>
                <c:pt idx="1453">
                  <c:v>42181.557870370387</c:v>
                </c:pt>
                <c:pt idx="1454">
                  <c:v>42181.558564814812</c:v>
                </c:pt>
                <c:pt idx="1455">
                  <c:v>42181.559259259273</c:v>
                </c:pt>
                <c:pt idx="1456">
                  <c:v>42181.559953703705</c:v>
                </c:pt>
                <c:pt idx="1457">
                  <c:v>42181.560648148159</c:v>
                </c:pt>
                <c:pt idx="1458">
                  <c:v>42181.561342592584</c:v>
                </c:pt>
                <c:pt idx="1459">
                  <c:v>42181.562037037038</c:v>
                </c:pt>
                <c:pt idx="1460">
                  <c:v>42181.562731481485</c:v>
                </c:pt>
                <c:pt idx="1461">
                  <c:v>42181.563425925924</c:v>
                </c:pt>
                <c:pt idx="1462">
                  <c:v>42181.564120370371</c:v>
                </c:pt>
                <c:pt idx="1463">
                  <c:v>42181.564814814818</c:v>
                </c:pt>
                <c:pt idx="1464">
                  <c:v>42181.565509259257</c:v>
                </c:pt>
                <c:pt idx="1465">
                  <c:v>42181.566203703704</c:v>
                </c:pt>
                <c:pt idx="1466">
                  <c:v>42181.566898148179</c:v>
                </c:pt>
                <c:pt idx="1467">
                  <c:v>42181.56759259259</c:v>
                </c:pt>
                <c:pt idx="1468">
                  <c:v>42181.568287037036</c:v>
                </c:pt>
                <c:pt idx="1469">
                  <c:v>42181.568981481476</c:v>
                </c:pt>
                <c:pt idx="1470">
                  <c:v>42181.569675925923</c:v>
                </c:pt>
                <c:pt idx="1471">
                  <c:v>42181.570370370369</c:v>
                </c:pt>
                <c:pt idx="1472">
                  <c:v>42181.571064814802</c:v>
                </c:pt>
                <c:pt idx="1473">
                  <c:v>42181.571759259255</c:v>
                </c:pt>
                <c:pt idx="1474">
                  <c:v>42181.572453703688</c:v>
                </c:pt>
                <c:pt idx="1475">
                  <c:v>42181.573148148149</c:v>
                </c:pt>
                <c:pt idx="1476">
                  <c:v>42181.573842592596</c:v>
                </c:pt>
                <c:pt idx="1477">
                  <c:v>42181.574537037042</c:v>
                </c:pt>
                <c:pt idx="1478">
                  <c:v>42181.575231481482</c:v>
                </c:pt>
                <c:pt idx="1479">
                  <c:v>42181.575925925928</c:v>
                </c:pt>
                <c:pt idx="1480">
                  <c:v>42181.576620370368</c:v>
                </c:pt>
                <c:pt idx="1481">
                  <c:v>42181.577314814815</c:v>
                </c:pt>
                <c:pt idx="1482">
                  <c:v>42181.578009259261</c:v>
                </c:pt>
                <c:pt idx="1483">
                  <c:v>42181.578703703679</c:v>
                </c:pt>
                <c:pt idx="1484">
                  <c:v>42181.579398148169</c:v>
                </c:pt>
                <c:pt idx="1485">
                  <c:v>42181.580092592601</c:v>
                </c:pt>
                <c:pt idx="1486">
                  <c:v>42181.580787037034</c:v>
                </c:pt>
                <c:pt idx="1487">
                  <c:v>42181.581481481466</c:v>
                </c:pt>
                <c:pt idx="1488">
                  <c:v>42181.582175925942</c:v>
                </c:pt>
                <c:pt idx="1489">
                  <c:v>42181.582870370396</c:v>
                </c:pt>
                <c:pt idx="1490">
                  <c:v>42181.583564814806</c:v>
                </c:pt>
                <c:pt idx="1491">
                  <c:v>42181.584259259274</c:v>
                </c:pt>
                <c:pt idx="1492">
                  <c:v>42181.584953703707</c:v>
                </c:pt>
                <c:pt idx="1493">
                  <c:v>42181.585648148161</c:v>
                </c:pt>
                <c:pt idx="1494">
                  <c:v>42181.586342592593</c:v>
                </c:pt>
                <c:pt idx="1495">
                  <c:v>42181.587037037039</c:v>
                </c:pt>
                <c:pt idx="1496">
                  <c:v>42181.587731481479</c:v>
                </c:pt>
                <c:pt idx="1497">
                  <c:v>42181.588425925933</c:v>
                </c:pt>
                <c:pt idx="1498">
                  <c:v>42181.589120370372</c:v>
                </c:pt>
                <c:pt idx="1499">
                  <c:v>42181.589814814812</c:v>
                </c:pt>
                <c:pt idx="1500">
                  <c:v>42181.590509259258</c:v>
                </c:pt>
                <c:pt idx="1501">
                  <c:v>42181.591203703683</c:v>
                </c:pt>
                <c:pt idx="1502">
                  <c:v>42181.591898148159</c:v>
                </c:pt>
                <c:pt idx="1503">
                  <c:v>42181.592592592591</c:v>
                </c:pt>
                <c:pt idx="1504">
                  <c:v>42181.593287037023</c:v>
                </c:pt>
                <c:pt idx="1505">
                  <c:v>42181.59398148147</c:v>
                </c:pt>
                <c:pt idx="1506">
                  <c:v>42181.594675925931</c:v>
                </c:pt>
                <c:pt idx="1507">
                  <c:v>42181.595370370371</c:v>
                </c:pt>
                <c:pt idx="1508">
                  <c:v>42181.596064814803</c:v>
                </c:pt>
                <c:pt idx="1509">
                  <c:v>42181.596759259257</c:v>
                </c:pt>
                <c:pt idx="1510">
                  <c:v>42181.597453703682</c:v>
                </c:pt>
                <c:pt idx="1511">
                  <c:v>42181.598148148165</c:v>
                </c:pt>
                <c:pt idx="1512">
                  <c:v>42181.59884259259</c:v>
                </c:pt>
                <c:pt idx="1513">
                  <c:v>42181.599537037036</c:v>
                </c:pt>
                <c:pt idx="1514">
                  <c:v>42181.600231481483</c:v>
                </c:pt>
                <c:pt idx="1515">
                  <c:v>42181.600925925923</c:v>
                </c:pt>
                <c:pt idx="1516">
                  <c:v>42181.601620370355</c:v>
                </c:pt>
                <c:pt idx="1517">
                  <c:v>42181.602314814816</c:v>
                </c:pt>
                <c:pt idx="1518">
                  <c:v>42181.603009259255</c:v>
                </c:pt>
                <c:pt idx="1519">
                  <c:v>42181.603703703673</c:v>
                </c:pt>
                <c:pt idx="1520">
                  <c:v>42181.604398148171</c:v>
                </c:pt>
                <c:pt idx="1521">
                  <c:v>42181.605092592596</c:v>
                </c:pt>
                <c:pt idx="1522">
                  <c:v>42181.60578703702</c:v>
                </c:pt>
                <c:pt idx="1523">
                  <c:v>42181.606481481474</c:v>
                </c:pt>
                <c:pt idx="1524">
                  <c:v>42181.607175925928</c:v>
                </c:pt>
                <c:pt idx="1525">
                  <c:v>42181.607870370368</c:v>
                </c:pt>
                <c:pt idx="1526">
                  <c:v>42181.608564814815</c:v>
                </c:pt>
                <c:pt idx="1527">
                  <c:v>42181.609259259261</c:v>
                </c:pt>
                <c:pt idx="1528">
                  <c:v>42181.609953703679</c:v>
                </c:pt>
                <c:pt idx="1529">
                  <c:v>42181.610648148169</c:v>
                </c:pt>
                <c:pt idx="1530">
                  <c:v>42181.611342592594</c:v>
                </c:pt>
                <c:pt idx="1531">
                  <c:v>42181.612037037041</c:v>
                </c:pt>
                <c:pt idx="1532">
                  <c:v>42181.61273148148</c:v>
                </c:pt>
                <c:pt idx="1533">
                  <c:v>42181.613425925927</c:v>
                </c:pt>
                <c:pt idx="1534">
                  <c:v>42181.614120370381</c:v>
                </c:pt>
                <c:pt idx="1535">
                  <c:v>42181.614814814813</c:v>
                </c:pt>
                <c:pt idx="1536">
                  <c:v>42181.61550925926</c:v>
                </c:pt>
                <c:pt idx="1537">
                  <c:v>42181.616203703707</c:v>
                </c:pt>
                <c:pt idx="1538">
                  <c:v>42181.616898148175</c:v>
                </c:pt>
                <c:pt idx="1539">
                  <c:v>42181.617592592593</c:v>
                </c:pt>
                <c:pt idx="1540">
                  <c:v>42181.618287037039</c:v>
                </c:pt>
                <c:pt idx="1541">
                  <c:v>42181.618981481479</c:v>
                </c:pt>
                <c:pt idx="1542">
                  <c:v>42181.619675925933</c:v>
                </c:pt>
                <c:pt idx="1543">
                  <c:v>42181.620370370372</c:v>
                </c:pt>
                <c:pt idx="1544">
                  <c:v>42181.621064814783</c:v>
                </c:pt>
                <c:pt idx="1545">
                  <c:v>42181.621759259244</c:v>
                </c:pt>
                <c:pt idx="1546">
                  <c:v>42181.622453703683</c:v>
                </c:pt>
                <c:pt idx="1547">
                  <c:v>42181.623148148145</c:v>
                </c:pt>
                <c:pt idx="1548">
                  <c:v>42181.623842592584</c:v>
                </c:pt>
                <c:pt idx="1549">
                  <c:v>42181.624537037038</c:v>
                </c:pt>
                <c:pt idx="1550">
                  <c:v>42181.625231481485</c:v>
                </c:pt>
                <c:pt idx="1551">
                  <c:v>42181.625925925924</c:v>
                </c:pt>
                <c:pt idx="1552">
                  <c:v>42181.626620370371</c:v>
                </c:pt>
                <c:pt idx="1553">
                  <c:v>42181.627314814803</c:v>
                </c:pt>
                <c:pt idx="1554">
                  <c:v>42181.628009259257</c:v>
                </c:pt>
                <c:pt idx="1555">
                  <c:v>42181.628703703682</c:v>
                </c:pt>
                <c:pt idx="1556">
                  <c:v>42181.629398148165</c:v>
                </c:pt>
                <c:pt idx="1557">
                  <c:v>42181.63009259259</c:v>
                </c:pt>
                <c:pt idx="1558">
                  <c:v>42181.630787037022</c:v>
                </c:pt>
                <c:pt idx="1559">
                  <c:v>42181.631481481454</c:v>
                </c:pt>
                <c:pt idx="1560">
                  <c:v>42181.632175925923</c:v>
                </c:pt>
                <c:pt idx="1561">
                  <c:v>42181.632870370369</c:v>
                </c:pt>
                <c:pt idx="1562">
                  <c:v>42181.633564814802</c:v>
                </c:pt>
                <c:pt idx="1563">
                  <c:v>42181.634259259263</c:v>
                </c:pt>
                <c:pt idx="1564">
                  <c:v>42181.634953703688</c:v>
                </c:pt>
                <c:pt idx="1565">
                  <c:v>42181.635648148149</c:v>
                </c:pt>
                <c:pt idx="1566">
                  <c:v>42181.636342592596</c:v>
                </c:pt>
                <c:pt idx="1567">
                  <c:v>42181.637037037035</c:v>
                </c:pt>
                <c:pt idx="1568">
                  <c:v>42181.637731481474</c:v>
                </c:pt>
                <c:pt idx="1569">
                  <c:v>42181.638425925928</c:v>
                </c:pt>
                <c:pt idx="1570">
                  <c:v>42181.639120370353</c:v>
                </c:pt>
                <c:pt idx="1571">
                  <c:v>42181.639814814815</c:v>
                </c:pt>
                <c:pt idx="1572">
                  <c:v>42181.640509259261</c:v>
                </c:pt>
                <c:pt idx="1573">
                  <c:v>42181.641203703679</c:v>
                </c:pt>
                <c:pt idx="1574">
                  <c:v>42181.641898148169</c:v>
                </c:pt>
                <c:pt idx="1575">
                  <c:v>42181.642592592601</c:v>
                </c:pt>
                <c:pt idx="1576">
                  <c:v>42181.643287037034</c:v>
                </c:pt>
                <c:pt idx="1577">
                  <c:v>42181.643981481466</c:v>
                </c:pt>
                <c:pt idx="1578">
                  <c:v>42181.644675925942</c:v>
                </c:pt>
                <c:pt idx="1579">
                  <c:v>42181.645370370381</c:v>
                </c:pt>
                <c:pt idx="1580">
                  <c:v>42181.646064814806</c:v>
                </c:pt>
                <c:pt idx="1581">
                  <c:v>42181.64675925926</c:v>
                </c:pt>
                <c:pt idx="1582">
                  <c:v>42181.647453703685</c:v>
                </c:pt>
                <c:pt idx="1583">
                  <c:v>42181.648148148161</c:v>
                </c:pt>
                <c:pt idx="1584">
                  <c:v>42181.648842592593</c:v>
                </c:pt>
                <c:pt idx="1585">
                  <c:v>42181.649537037039</c:v>
                </c:pt>
                <c:pt idx="1586">
                  <c:v>42181.650231481493</c:v>
                </c:pt>
                <c:pt idx="1587">
                  <c:v>42181.650925925933</c:v>
                </c:pt>
                <c:pt idx="1588">
                  <c:v>42181.651620370372</c:v>
                </c:pt>
                <c:pt idx="1589">
                  <c:v>42181.652314814812</c:v>
                </c:pt>
                <c:pt idx="1590">
                  <c:v>42181.653009259258</c:v>
                </c:pt>
                <c:pt idx="1591">
                  <c:v>42181.653703703683</c:v>
                </c:pt>
                <c:pt idx="1592">
                  <c:v>42181.654398148174</c:v>
                </c:pt>
                <c:pt idx="1593">
                  <c:v>42181.655092592591</c:v>
                </c:pt>
                <c:pt idx="1594">
                  <c:v>42181.655787037023</c:v>
                </c:pt>
                <c:pt idx="1595">
                  <c:v>42181.656481481485</c:v>
                </c:pt>
                <c:pt idx="1596">
                  <c:v>42181.657175925931</c:v>
                </c:pt>
                <c:pt idx="1597">
                  <c:v>42181.657870370385</c:v>
                </c:pt>
                <c:pt idx="1598">
                  <c:v>42181.658564814818</c:v>
                </c:pt>
                <c:pt idx="1599">
                  <c:v>42181.659259259271</c:v>
                </c:pt>
                <c:pt idx="1600">
                  <c:v>42181.659953703704</c:v>
                </c:pt>
                <c:pt idx="1601">
                  <c:v>42181.660648148165</c:v>
                </c:pt>
                <c:pt idx="1602">
                  <c:v>42181.661342592575</c:v>
                </c:pt>
                <c:pt idx="1603">
                  <c:v>42181.662037037036</c:v>
                </c:pt>
                <c:pt idx="1604">
                  <c:v>42181.662731481476</c:v>
                </c:pt>
                <c:pt idx="1605">
                  <c:v>42181.663425925908</c:v>
                </c:pt>
                <c:pt idx="1606">
                  <c:v>42181.664120370355</c:v>
                </c:pt>
                <c:pt idx="1607">
                  <c:v>42181.664814814816</c:v>
                </c:pt>
                <c:pt idx="1608">
                  <c:v>42181.665509259255</c:v>
                </c:pt>
                <c:pt idx="1609">
                  <c:v>42181.666203703688</c:v>
                </c:pt>
                <c:pt idx="1610">
                  <c:v>42181.666898148171</c:v>
                </c:pt>
                <c:pt idx="1611">
                  <c:v>42181.667592592596</c:v>
                </c:pt>
                <c:pt idx="1612">
                  <c:v>42181.668287037035</c:v>
                </c:pt>
                <c:pt idx="1613">
                  <c:v>42181.668981481474</c:v>
                </c:pt>
                <c:pt idx="1614">
                  <c:v>42181.669675925928</c:v>
                </c:pt>
                <c:pt idx="1615">
                  <c:v>42181.670370370368</c:v>
                </c:pt>
                <c:pt idx="1616">
                  <c:v>42181.6710648148</c:v>
                </c:pt>
                <c:pt idx="1617">
                  <c:v>42181.671759259254</c:v>
                </c:pt>
                <c:pt idx="1618">
                  <c:v>42181.672453703679</c:v>
                </c:pt>
                <c:pt idx="1619">
                  <c:v>42181.673148148147</c:v>
                </c:pt>
                <c:pt idx="1620">
                  <c:v>42181.673842592594</c:v>
                </c:pt>
                <c:pt idx="1621">
                  <c:v>42181.674537037041</c:v>
                </c:pt>
                <c:pt idx="1622">
                  <c:v>42181.67523148148</c:v>
                </c:pt>
                <c:pt idx="1623">
                  <c:v>42181.675925925927</c:v>
                </c:pt>
                <c:pt idx="1624">
                  <c:v>42181.676620370381</c:v>
                </c:pt>
                <c:pt idx="1625">
                  <c:v>42181.677314814806</c:v>
                </c:pt>
                <c:pt idx="1626">
                  <c:v>42181.67800925926</c:v>
                </c:pt>
                <c:pt idx="1627">
                  <c:v>42181.678703703685</c:v>
                </c:pt>
                <c:pt idx="1628">
                  <c:v>42181.679398148161</c:v>
                </c:pt>
                <c:pt idx="1629">
                  <c:v>42181.680092592593</c:v>
                </c:pt>
                <c:pt idx="1630">
                  <c:v>42181.680787037025</c:v>
                </c:pt>
                <c:pt idx="1631">
                  <c:v>42181.681481481464</c:v>
                </c:pt>
                <c:pt idx="1632">
                  <c:v>42181.682175925933</c:v>
                </c:pt>
                <c:pt idx="1633">
                  <c:v>42181.682870370387</c:v>
                </c:pt>
                <c:pt idx="1634">
                  <c:v>42181.683564814804</c:v>
                </c:pt>
                <c:pt idx="1635">
                  <c:v>42181.684259259273</c:v>
                </c:pt>
                <c:pt idx="1636">
                  <c:v>42181.684953703705</c:v>
                </c:pt>
                <c:pt idx="1637">
                  <c:v>42181.685648148159</c:v>
                </c:pt>
                <c:pt idx="1638">
                  <c:v>42181.686342592591</c:v>
                </c:pt>
                <c:pt idx="1639">
                  <c:v>42181.687037037038</c:v>
                </c:pt>
                <c:pt idx="1640">
                  <c:v>42181.687731481485</c:v>
                </c:pt>
                <c:pt idx="1641">
                  <c:v>42181.688425925931</c:v>
                </c:pt>
                <c:pt idx="1642">
                  <c:v>42181.689120370371</c:v>
                </c:pt>
                <c:pt idx="1643">
                  <c:v>42181.689814814818</c:v>
                </c:pt>
                <c:pt idx="1644">
                  <c:v>42181.690509259257</c:v>
                </c:pt>
                <c:pt idx="1645">
                  <c:v>42181.691203703682</c:v>
                </c:pt>
                <c:pt idx="1646">
                  <c:v>42181.691898148165</c:v>
                </c:pt>
                <c:pt idx="1647">
                  <c:v>42181.69259259259</c:v>
                </c:pt>
                <c:pt idx="1648">
                  <c:v>42181.693287037022</c:v>
                </c:pt>
                <c:pt idx="1649">
                  <c:v>42181.693981481454</c:v>
                </c:pt>
                <c:pt idx="1650">
                  <c:v>42181.694675925923</c:v>
                </c:pt>
                <c:pt idx="1651">
                  <c:v>42181.695370370355</c:v>
                </c:pt>
                <c:pt idx="1652">
                  <c:v>42181.696064814802</c:v>
                </c:pt>
                <c:pt idx="1653">
                  <c:v>42181.696759259255</c:v>
                </c:pt>
                <c:pt idx="1654">
                  <c:v>42181.697453703673</c:v>
                </c:pt>
                <c:pt idx="1655">
                  <c:v>42181.698148148149</c:v>
                </c:pt>
                <c:pt idx="1656">
                  <c:v>42181.698842592596</c:v>
                </c:pt>
                <c:pt idx="1657">
                  <c:v>42181.699537037035</c:v>
                </c:pt>
                <c:pt idx="1658">
                  <c:v>42181.700231481482</c:v>
                </c:pt>
                <c:pt idx="1659">
                  <c:v>42181.700925925928</c:v>
                </c:pt>
                <c:pt idx="1660">
                  <c:v>42181.701620370353</c:v>
                </c:pt>
                <c:pt idx="1661">
                  <c:v>42181.702314814815</c:v>
                </c:pt>
                <c:pt idx="1662">
                  <c:v>42181.703009259254</c:v>
                </c:pt>
                <c:pt idx="1663">
                  <c:v>42181.703703703672</c:v>
                </c:pt>
                <c:pt idx="1664">
                  <c:v>42181.704398148169</c:v>
                </c:pt>
                <c:pt idx="1665">
                  <c:v>42181.705092592594</c:v>
                </c:pt>
                <c:pt idx="1666">
                  <c:v>42181.705787037019</c:v>
                </c:pt>
                <c:pt idx="1667">
                  <c:v>42181.706481481466</c:v>
                </c:pt>
                <c:pt idx="1668">
                  <c:v>42181.707175925927</c:v>
                </c:pt>
                <c:pt idx="1669">
                  <c:v>42181.707870370381</c:v>
                </c:pt>
                <c:pt idx="1670">
                  <c:v>42181.708564814806</c:v>
                </c:pt>
                <c:pt idx="1671">
                  <c:v>42181.70925925926</c:v>
                </c:pt>
                <c:pt idx="1672">
                  <c:v>42181.709953703685</c:v>
                </c:pt>
                <c:pt idx="1673">
                  <c:v>42181.710648148161</c:v>
                </c:pt>
                <c:pt idx="1674">
                  <c:v>42181.711342592585</c:v>
                </c:pt>
                <c:pt idx="1675">
                  <c:v>42181.712037037039</c:v>
                </c:pt>
                <c:pt idx="1676">
                  <c:v>42181.712731481479</c:v>
                </c:pt>
                <c:pt idx="1677">
                  <c:v>42181.713425925926</c:v>
                </c:pt>
                <c:pt idx="1678">
                  <c:v>42181.714120370372</c:v>
                </c:pt>
                <c:pt idx="1679">
                  <c:v>42181.714814814812</c:v>
                </c:pt>
                <c:pt idx="1680">
                  <c:v>42181.715509259258</c:v>
                </c:pt>
                <c:pt idx="1681">
                  <c:v>42181.716203703705</c:v>
                </c:pt>
                <c:pt idx="1682">
                  <c:v>42181.716898148174</c:v>
                </c:pt>
                <c:pt idx="1683">
                  <c:v>42181.717592592591</c:v>
                </c:pt>
                <c:pt idx="1684">
                  <c:v>42181.718287037038</c:v>
                </c:pt>
                <c:pt idx="1685">
                  <c:v>42181.718981481485</c:v>
                </c:pt>
                <c:pt idx="1686">
                  <c:v>42181.719675925931</c:v>
                </c:pt>
                <c:pt idx="1687">
                  <c:v>42181.720370370371</c:v>
                </c:pt>
                <c:pt idx="1688">
                  <c:v>42181.721064814788</c:v>
                </c:pt>
                <c:pt idx="1689">
                  <c:v>42181.721759259242</c:v>
                </c:pt>
                <c:pt idx="1690">
                  <c:v>42181.722453703682</c:v>
                </c:pt>
                <c:pt idx="1691">
                  <c:v>42181.72314814815</c:v>
                </c:pt>
                <c:pt idx="1692">
                  <c:v>42181.723842592575</c:v>
                </c:pt>
                <c:pt idx="1693">
                  <c:v>42181.724537037036</c:v>
                </c:pt>
                <c:pt idx="1694">
                  <c:v>42181.725231481476</c:v>
                </c:pt>
                <c:pt idx="1695">
                  <c:v>42181.725925925908</c:v>
                </c:pt>
                <c:pt idx="1696">
                  <c:v>42181.726620370355</c:v>
                </c:pt>
                <c:pt idx="1697">
                  <c:v>42181.727314814802</c:v>
                </c:pt>
                <c:pt idx="1698">
                  <c:v>42181.728009259255</c:v>
                </c:pt>
                <c:pt idx="1699">
                  <c:v>42181.728703703673</c:v>
                </c:pt>
                <c:pt idx="1700">
                  <c:v>42181.729398148149</c:v>
                </c:pt>
                <c:pt idx="1701">
                  <c:v>42181.730092592596</c:v>
                </c:pt>
                <c:pt idx="1702">
                  <c:v>42181.73078703702</c:v>
                </c:pt>
                <c:pt idx="1703">
                  <c:v>42181.731481481453</c:v>
                </c:pt>
                <c:pt idx="1704">
                  <c:v>42181.732175925928</c:v>
                </c:pt>
                <c:pt idx="1705">
                  <c:v>42181.732870370368</c:v>
                </c:pt>
                <c:pt idx="1706">
                  <c:v>42181.7335648148</c:v>
                </c:pt>
                <c:pt idx="1707">
                  <c:v>42181.734259259261</c:v>
                </c:pt>
                <c:pt idx="1708">
                  <c:v>42181.734953703679</c:v>
                </c:pt>
                <c:pt idx="1709">
                  <c:v>42181.735648148147</c:v>
                </c:pt>
                <c:pt idx="1710">
                  <c:v>42181.736342592594</c:v>
                </c:pt>
                <c:pt idx="1711">
                  <c:v>42181.737037037034</c:v>
                </c:pt>
                <c:pt idx="1712">
                  <c:v>42181.737731481466</c:v>
                </c:pt>
                <c:pt idx="1713">
                  <c:v>42181.738425925927</c:v>
                </c:pt>
                <c:pt idx="1714">
                  <c:v>42181.739120370374</c:v>
                </c:pt>
                <c:pt idx="1715">
                  <c:v>42181.739814814806</c:v>
                </c:pt>
                <c:pt idx="1716">
                  <c:v>42181.74050925926</c:v>
                </c:pt>
                <c:pt idx="1717">
                  <c:v>42181.741203703685</c:v>
                </c:pt>
                <c:pt idx="1718">
                  <c:v>42181.741898148161</c:v>
                </c:pt>
                <c:pt idx="1719">
                  <c:v>42181.742592592593</c:v>
                </c:pt>
                <c:pt idx="1720">
                  <c:v>42181.743287037025</c:v>
                </c:pt>
                <c:pt idx="1721">
                  <c:v>42181.743981481464</c:v>
                </c:pt>
                <c:pt idx="1722">
                  <c:v>42181.744675925933</c:v>
                </c:pt>
                <c:pt idx="1723">
                  <c:v>42181.745370370372</c:v>
                </c:pt>
                <c:pt idx="1724">
                  <c:v>42181.746064814804</c:v>
                </c:pt>
                <c:pt idx="1725">
                  <c:v>42181.746759259258</c:v>
                </c:pt>
                <c:pt idx="1726">
                  <c:v>42181.747453703683</c:v>
                </c:pt>
                <c:pt idx="1727">
                  <c:v>42181.748148148159</c:v>
                </c:pt>
                <c:pt idx="1728">
                  <c:v>42181.748842592591</c:v>
                </c:pt>
                <c:pt idx="1729">
                  <c:v>42181.749537037038</c:v>
                </c:pt>
                <c:pt idx="1730">
                  <c:v>42181.750231481492</c:v>
                </c:pt>
                <c:pt idx="1731">
                  <c:v>42181.750925925931</c:v>
                </c:pt>
                <c:pt idx="1732">
                  <c:v>42181.751620370371</c:v>
                </c:pt>
                <c:pt idx="1733">
                  <c:v>42181.752314814818</c:v>
                </c:pt>
                <c:pt idx="1734">
                  <c:v>42181.753009259257</c:v>
                </c:pt>
                <c:pt idx="1735">
                  <c:v>42181.753703703682</c:v>
                </c:pt>
                <c:pt idx="1736">
                  <c:v>42181.754398148179</c:v>
                </c:pt>
                <c:pt idx="1737">
                  <c:v>42181.75509259259</c:v>
                </c:pt>
                <c:pt idx="1738">
                  <c:v>42181.755787037022</c:v>
                </c:pt>
                <c:pt idx="1739">
                  <c:v>42181.756481481476</c:v>
                </c:pt>
                <c:pt idx="1740">
                  <c:v>42181.757175925923</c:v>
                </c:pt>
                <c:pt idx="1741">
                  <c:v>42181.757870370369</c:v>
                </c:pt>
                <c:pt idx="1742">
                  <c:v>42181.758564814816</c:v>
                </c:pt>
                <c:pt idx="1743">
                  <c:v>42181.759259259263</c:v>
                </c:pt>
                <c:pt idx="1744">
                  <c:v>42181.759953703688</c:v>
                </c:pt>
                <c:pt idx="1745">
                  <c:v>42181.760648148149</c:v>
                </c:pt>
                <c:pt idx="1746">
                  <c:v>42181.761342592581</c:v>
                </c:pt>
                <c:pt idx="1747">
                  <c:v>42181.762037037035</c:v>
                </c:pt>
                <c:pt idx="1748">
                  <c:v>42181.762731481474</c:v>
                </c:pt>
                <c:pt idx="1749">
                  <c:v>42181.763425925914</c:v>
                </c:pt>
                <c:pt idx="1750">
                  <c:v>42181.764120370353</c:v>
                </c:pt>
                <c:pt idx="1751">
                  <c:v>42181.764814814815</c:v>
                </c:pt>
                <c:pt idx="1752">
                  <c:v>42181.765509259254</c:v>
                </c:pt>
                <c:pt idx="1753">
                  <c:v>42181.766203703679</c:v>
                </c:pt>
                <c:pt idx="1754">
                  <c:v>42181.766898148169</c:v>
                </c:pt>
                <c:pt idx="1755">
                  <c:v>42181.767592592594</c:v>
                </c:pt>
                <c:pt idx="1756">
                  <c:v>42181.768287037034</c:v>
                </c:pt>
                <c:pt idx="1757">
                  <c:v>42181.768981481466</c:v>
                </c:pt>
                <c:pt idx="1758">
                  <c:v>42181.769675925927</c:v>
                </c:pt>
                <c:pt idx="1759">
                  <c:v>42181.770370370381</c:v>
                </c:pt>
                <c:pt idx="1760">
                  <c:v>42181.771064814784</c:v>
                </c:pt>
                <c:pt idx="1761">
                  <c:v>42181.771759259245</c:v>
                </c:pt>
                <c:pt idx="1762">
                  <c:v>42181.772453703685</c:v>
                </c:pt>
                <c:pt idx="1763">
                  <c:v>42181.773148148146</c:v>
                </c:pt>
                <c:pt idx="1764">
                  <c:v>42181.773842592585</c:v>
                </c:pt>
                <c:pt idx="1765">
                  <c:v>42181.774537037039</c:v>
                </c:pt>
                <c:pt idx="1766">
                  <c:v>42181.775231481479</c:v>
                </c:pt>
                <c:pt idx="1767">
                  <c:v>42181.775925925926</c:v>
                </c:pt>
                <c:pt idx="1768">
                  <c:v>42181.776620370372</c:v>
                </c:pt>
                <c:pt idx="1769">
                  <c:v>42181.777314814804</c:v>
                </c:pt>
                <c:pt idx="1770">
                  <c:v>42181.778009259258</c:v>
                </c:pt>
                <c:pt idx="1771">
                  <c:v>42181.778703703683</c:v>
                </c:pt>
                <c:pt idx="1772">
                  <c:v>42181.779398148159</c:v>
                </c:pt>
                <c:pt idx="1773">
                  <c:v>42181.780092592591</c:v>
                </c:pt>
                <c:pt idx="1774">
                  <c:v>42181.780787037023</c:v>
                </c:pt>
                <c:pt idx="1775">
                  <c:v>42181.78148148147</c:v>
                </c:pt>
                <c:pt idx="1776">
                  <c:v>42181.782175925931</c:v>
                </c:pt>
                <c:pt idx="1777">
                  <c:v>42181.782870370385</c:v>
                </c:pt>
                <c:pt idx="1778">
                  <c:v>42181.783564814803</c:v>
                </c:pt>
                <c:pt idx="1779">
                  <c:v>42181.784259259271</c:v>
                </c:pt>
                <c:pt idx="1780">
                  <c:v>42181.784953703704</c:v>
                </c:pt>
                <c:pt idx="1781">
                  <c:v>42181.785648148165</c:v>
                </c:pt>
                <c:pt idx="1782">
                  <c:v>42181.78634259259</c:v>
                </c:pt>
                <c:pt idx="1783">
                  <c:v>42181.787037037036</c:v>
                </c:pt>
                <c:pt idx="1784">
                  <c:v>42181.787731481476</c:v>
                </c:pt>
                <c:pt idx="1785">
                  <c:v>42181.788425925923</c:v>
                </c:pt>
                <c:pt idx="1786">
                  <c:v>42181.789120370355</c:v>
                </c:pt>
                <c:pt idx="1787">
                  <c:v>42181.789814814816</c:v>
                </c:pt>
                <c:pt idx="1788">
                  <c:v>42181.790509259255</c:v>
                </c:pt>
                <c:pt idx="1789">
                  <c:v>42181.791203703673</c:v>
                </c:pt>
                <c:pt idx="1790">
                  <c:v>42181.791898148149</c:v>
                </c:pt>
                <c:pt idx="1791">
                  <c:v>42181.792592592596</c:v>
                </c:pt>
                <c:pt idx="1792">
                  <c:v>42181.79328703702</c:v>
                </c:pt>
                <c:pt idx="1793">
                  <c:v>42181.793981481453</c:v>
                </c:pt>
                <c:pt idx="1794">
                  <c:v>42181.794675925928</c:v>
                </c:pt>
                <c:pt idx="1795">
                  <c:v>42181.795370370353</c:v>
                </c:pt>
                <c:pt idx="1796">
                  <c:v>42181.7960648148</c:v>
                </c:pt>
                <c:pt idx="1797">
                  <c:v>42181.796759259254</c:v>
                </c:pt>
                <c:pt idx="1798">
                  <c:v>42181.797453703672</c:v>
                </c:pt>
                <c:pt idx="1799">
                  <c:v>42181.798148148147</c:v>
                </c:pt>
                <c:pt idx="1800">
                  <c:v>42181.798842592594</c:v>
                </c:pt>
                <c:pt idx="1801">
                  <c:v>42181.799537037034</c:v>
                </c:pt>
                <c:pt idx="1802">
                  <c:v>42181.800231481495</c:v>
                </c:pt>
                <c:pt idx="1803">
                  <c:v>42181.800925925942</c:v>
                </c:pt>
                <c:pt idx="1804">
                  <c:v>42181.801620370381</c:v>
                </c:pt>
                <c:pt idx="1805">
                  <c:v>42181.802314814813</c:v>
                </c:pt>
                <c:pt idx="1806">
                  <c:v>42181.80300925926</c:v>
                </c:pt>
                <c:pt idx="1807">
                  <c:v>42181.803703703685</c:v>
                </c:pt>
                <c:pt idx="1808">
                  <c:v>42181.804398148175</c:v>
                </c:pt>
                <c:pt idx="1809">
                  <c:v>42181.805092592593</c:v>
                </c:pt>
                <c:pt idx="1810">
                  <c:v>42181.805787037025</c:v>
                </c:pt>
                <c:pt idx="1811">
                  <c:v>42181.806481481479</c:v>
                </c:pt>
                <c:pt idx="1812">
                  <c:v>42181.807175925933</c:v>
                </c:pt>
                <c:pt idx="1813">
                  <c:v>42181.807870370387</c:v>
                </c:pt>
                <c:pt idx="1814">
                  <c:v>42181.808564814812</c:v>
                </c:pt>
                <c:pt idx="1815">
                  <c:v>42181.809259259273</c:v>
                </c:pt>
                <c:pt idx="1816">
                  <c:v>42181.809953703705</c:v>
                </c:pt>
                <c:pt idx="1817">
                  <c:v>42181.810648148174</c:v>
                </c:pt>
                <c:pt idx="1818">
                  <c:v>42181.811342592591</c:v>
                </c:pt>
                <c:pt idx="1819">
                  <c:v>42181.812037037053</c:v>
                </c:pt>
                <c:pt idx="1820">
                  <c:v>42181.812731481492</c:v>
                </c:pt>
                <c:pt idx="1821">
                  <c:v>42181.813425925931</c:v>
                </c:pt>
                <c:pt idx="1822">
                  <c:v>42181.814120370385</c:v>
                </c:pt>
                <c:pt idx="1823">
                  <c:v>42181.814814814839</c:v>
                </c:pt>
                <c:pt idx="1824">
                  <c:v>42181.815509259271</c:v>
                </c:pt>
                <c:pt idx="1825">
                  <c:v>42181.816203703711</c:v>
                </c:pt>
                <c:pt idx="1826">
                  <c:v>42181.816898148194</c:v>
                </c:pt>
                <c:pt idx="1827">
                  <c:v>42181.817592592604</c:v>
                </c:pt>
                <c:pt idx="1828">
                  <c:v>42181.818287037051</c:v>
                </c:pt>
                <c:pt idx="1829">
                  <c:v>42181.818981481483</c:v>
                </c:pt>
                <c:pt idx="1830">
                  <c:v>42181.819675925937</c:v>
                </c:pt>
                <c:pt idx="1831">
                  <c:v>42181.820370370369</c:v>
                </c:pt>
                <c:pt idx="1832">
                  <c:v>42181.821064814802</c:v>
                </c:pt>
                <c:pt idx="1833">
                  <c:v>42181.821759259255</c:v>
                </c:pt>
                <c:pt idx="1834">
                  <c:v>42181.822453703688</c:v>
                </c:pt>
                <c:pt idx="1835">
                  <c:v>42181.823148148149</c:v>
                </c:pt>
                <c:pt idx="1836">
                  <c:v>42181.823842592596</c:v>
                </c:pt>
                <c:pt idx="1837">
                  <c:v>42181.824537037042</c:v>
                </c:pt>
                <c:pt idx="1838">
                  <c:v>42181.825231481482</c:v>
                </c:pt>
                <c:pt idx="1839">
                  <c:v>42181.825925925928</c:v>
                </c:pt>
                <c:pt idx="1840">
                  <c:v>42181.826620370368</c:v>
                </c:pt>
                <c:pt idx="1841">
                  <c:v>42181.827314814815</c:v>
                </c:pt>
                <c:pt idx="1842">
                  <c:v>42181.828009259261</c:v>
                </c:pt>
                <c:pt idx="1843">
                  <c:v>42181.828703703679</c:v>
                </c:pt>
                <c:pt idx="1844">
                  <c:v>42181.829398148169</c:v>
                </c:pt>
                <c:pt idx="1845">
                  <c:v>42181.830092592601</c:v>
                </c:pt>
                <c:pt idx="1846">
                  <c:v>42181.830787037034</c:v>
                </c:pt>
                <c:pt idx="1847">
                  <c:v>42181.831481481466</c:v>
                </c:pt>
                <c:pt idx="1848">
                  <c:v>42181.832175925942</c:v>
                </c:pt>
                <c:pt idx="1849">
                  <c:v>42181.832870370396</c:v>
                </c:pt>
                <c:pt idx="1850">
                  <c:v>42181.833564814806</c:v>
                </c:pt>
                <c:pt idx="1851">
                  <c:v>42181.834259259274</c:v>
                </c:pt>
                <c:pt idx="1852">
                  <c:v>42181.834953703707</c:v>
                </c:pt>
                <c:pt idx="1853">
                  <c:v>42181.835648148161</c:v>
                </c:pt>
                <c:pt idx="1854">
                  <c:v>42181.836342592593</c:v>
                </c:pt>
                <c:pt idx="1855">
                  <c:v>42181.837037037039</c:v>
                </c:pt>
                <c:pt idx="1856">
                  <c:v>42181.837731481479</c:v>
                </c:pt>
                <c:pt idx="1857">
                  <c:v>42181.838425925933</c:v>
                </c:pt>
                <c:pt idx="1858">
                  <c:v>42181.839120370372</c:v>
                </c:pt>
                <c:pt idx="1859">
                  <c:v>42181.839814814812</c:v>
                </c:pt>
                <c:pt idx="1860">
                  <c:v>42181.840509259273</c:v>
                </c:pt>
                <c:pt idx="1861">
                  <c:v>42181.841203703705</c:v>
                </c:pt>
                <c:pt idx="1862">
                  <c:v>42181.841898148174</c:v>
                </c:pt>
                <c:pt idx="1863">
                  <c:v>42181.842592592606</c:v>
                </c:pt>
                <c:pt idx="1864">
                  <c:v>42181.843287037038</c:v>
                </c:pt>
                <c:pt idx="1865">
                  <c:v>42181.843981481485</c:v>
                </c:pt>
                <c:pt idx="1866">
                  <c:v>42181.844675925946</c:v>
                </c:pt>
                <c:pt idx="1867">
                  <c:v>42181.845370370385</c:v>
                </c:pt>
                <c:pt idx="1868">
                  <c:v>42181.846064814818</c:v>
                </c:pt>
                <c:pt idx="1869">
                  <c:v>42181.846759259271</c:v>
                </c:pt>
                <c:pt idx="1870">
                  <c:v>42181.847453703704</c:v>
                </c:pt>
                <c:pt idx="1871">
                  <c:v>42181.848148148179</c:v>
                </c:pt>
                <c:pt idx="1872">
                  <c:v>42181.848842592604</c:v>
                </c:pt>
                <c:pt idx="1873">
                  <c:v>42181.849537037051</c:v>
                </c:pt>
                <c:pt idx="1874">
                  <c:v>42181.850231481498</c:v>
                </c:pt>
                <c:pt idx="1875">
                  <c:v>42181.850925925937</c:v>
                </c:pt>
                <c:pt idx="1876">
                  <c:v>42181.851620370369</c:v>
                </c:pt>
                <c:pt idx="1877">
                  <c:v>42181.852314814831</c:v>
                </c:pt>
                <c:pt idx="1878">
                  <c:v>42181.853009259263</c:v>
                </c:pt>
                <c:pt idx="1879">
                  <c:v>42181.853703703688</c:v>
                </c:pt>
                <c:pt idx="1880">
                  <c:v>42181.854398148178</c:v>
                </c:pt>
                <c:pt idx="1881">
                  <c:v>42181.855092592603</c:v>
                </c:pt>
                <c:pt idx="1882">
                  <c:v>42181.855787037035</c:v>
                </c:pt>
                <c:pt idx="1883">
                  <c:v>42181.856481481482</c:v>
                </c:pt>
                <c:pt idx="1884">
                  <c:v>42181.857175925943</c:v>
                </c:pt>
                <c:pt idx="1885">
                  <c:v>42181.85787037039</c:v>
                </c:pt>
                <c:pt idx="1886">
                  <c:v>42181.858564814829</c:v>
                </c:pt>
                <c:pt idx="1887">
                  <c:v>42181.859259259276</c:v>
                </c:pt>
                <c:pt idx="1888">
                  <c:v>42181.859953703701</c:v>
                </c:pt>
                <c:pt idx="1889">
                  <c:v>42181.860648148169</c:v>
                </c:pt>
                <c:pt idx="1890">
                  <c:v>42181.861342592594</c:v>
                </c:pt>
                <c:pt idx="1891">
                  <c:v>42181.862037037041</c:v>
                </c:pt>
                <c:pt idx="1892">
                  <c:v>42181.86273148148</c:v>
                </c:pt>
                <c:pt idx="1893">
                  <c:v>42181.863425925927</c:v>
                </c:pt>
                <c:pt idx="1894">
                  <c:v>42181.864120370381</c:v>
                </c:pt>
                <c:pt idx="1895">
                  <c:v>42181.864814814813</c:v>
                </c:pt>
                <c:pt idx="1896">
                  <c:v>42181.86550925926</c:v>
                </c:pt>
                <c:pt idx="1897">
                  <c:v>42181.866203703707</c:v>
                </c:pt>
                <c:pt idx="1898">
                  <c:v>42181.866898148175</c:v>
                </c:pt>
                <c:pt idx="1899">
                  <c:v>42181.867592592593</c:v>
                </c:pt>
                <c:pt idx="1900">
                  <c:v>42181.868287037039</c:v>
                </c:pt>
                <c:pt idx="1901">
                  <c:v>42181.868981481479</c:v>
                </c:pt>
                <c:pt idx="1902">
                  <c:v>42181.869675925933</c:v>
                </c:pt>
                <c:pt idx="1903">
                  <c:v>42181.870370370387</c:v>
                </c:pt>
                <c:pt idx="1904">
                  <c:v>42181.871064814804</c:v>
                </c:pt>
                <c:pt idx="1905">
                  <c:v>42181.871759259258</c:v>
                </c:pt>
                <c:pt idx="1906">
                  <c:v>42181.872453703705</c:v>
                </c:pt>
                <c:pt idx="1907">
                  <c:v>42181.873148148159</c:v>
                </c:pt>
                <c:pt idx="1908">
                  <c:v>42181.873842592591</c:v>
                </c:pt>
                <c:pt idx="1909">
                  <c:v>42181.874537037053</c:v>
                </c:pt>
                <c:pt idx="1910">
                  <c:v>42181.875231481492</c:v>
                </c:pt>
                <c:pt idx="1911">
                  <c:v>42181.875925925931</c:v>
                </c:pt>
                <c:pt idx="1912">
                  <c:v>42181.876620370385</c:v>
                </c:pt>
                <c:pt idx="1913">
                  <c:v>42181.877314814818</c:v>
                </c:pt>
                <c:pt idx="1914">
                  <c:v>42181.878009259271</c:v>
                </c:pt>
                <c:pt idx="1915">
                  <c:v>42181.878703703704</c:v>
                </c:pt>
                <c:pt idx="1916">
                  <c:v>42181.879398148179</c:v>
                </c:pt>
                <c:pt idx="1917">
                  <c:v>42181.880092592604</c:v>
                </c:pt>
                <c:pt idx="1918">
                  <c:v>42181.880787037036</c:v>
                </c:pt>
                <c:pt idx="1919">
                  <c:v>42181.881481481476</c:v>
                </c:pt>
                <c:pt idx="1920">
                  <c:v>42181.882175925937</c:v>
                </c:pt>
                <c:pt idx="1921">
                  <c:v>42181.882870370391</c:v>
                </c:pt>
                <c:pt idx="1922">
                  <c:v>42181.883564814816</c:v>
                </c:pt>
                <c:pt idx="1923">
                  <c:v>42181.884259259285</c:v>
                </c:pt>
                <c:pt idx="1924">
                  <c:v>42181.884953703702</c:v>
                </c:pt>
                <c:pt idx="1925">
                  <c:v>42181.885648148171</c:v>
                </c:pt>
                <c:pt idx="1926">
                  <c:v>42181.886342592603</c:v>
                </c:pt>
                <c:pt idx="1927">
                  <c:v>42181.887037037042</c:v>
                </c:pt>
                <c:pt idx="1928">
                  <c:v>42181.887731481482</c:v>
                </c:pt>
                <c:pt idx="1929">
                  <c:v>42181.888425925943</c:v>
                </c:pt>
                <c:pt idx="1930">
                  <c:v>42181.889120370368</c:v>
                </c:pt>
                <c:pt idx="1931">
                  <c:v>42181.889814814829</c:v>
                </c:pt>
                <c:pt idx="1932">
                  <c:v>42181.890509259261</c:v>
                </c:pt>
                <c:pt idx="1933">
                  <c:v>42181.891203703679</c:v>
                </c:pt>
                <c:pt idx="1934">
                  <c:v>42181.891898148169</c:v>
                </c:pt>
                <c:pt idx="1935">
                  <c:v>42181.892592592601</c:v>
                </c:pt>
                <c:pt idx="1936">
                  <c:v>42181.893287037034</c:v>
                </c:pt>
                <c:pt idx="1937">
                  <c:v>42181.893981481466</c:v>
                </c:pt>
                <c:pt idx="1938">
                  <c:v>42181.894675925942</c:v>
                </c:pt>
                <c:pt idx="1939">
                  <c:v>42181.895370370381</c:v>
                </c:pt>
                <c:pt idx="1940">
                  <c:v>42181.896064814806</c:v>
                </c:pt>
                <c:pt idx="1941">
                  <c:v>42181.89675925926</c:v>
                </c:pt>
                <c:pt idx="1942">
                  <c:v>42181.897453703685</c:v>
                </c:pt>
                <c:pt idx="1943">
                  <c:v>42181.898148148161</c:v>
                </c:pt>
                <c:pt idx="1944">
                  <c:v>42181.898842592593</c:v>
                </c:pt>
                <c:pt idx="1945">
                  <c:v>42181.899537037039</c:v>
                </c:pt>
                <c:pt idx="1946">
                  <c:v>42181.900231481493</c:v>
                </c:pt>
                <c:pt idx="1947">
                  <c:v>42181.900925925933</c:v>
                </c:pt>
                <c:pt idx="1948">
                  <c:v>42181.901620370372</c:v>
                </c:pt>
                <c:pt idx="1949">
                  <c:v>42181.902314814812</c:v>
                </c:pt>
                <c:pt idx="1950">
                  <c:v>42181.903009259258</c:v>
                </c:pt>
                <c:pt idx="1951">
                  <c:v>42181.903703703683</c:v>
                </c:pt>
                <c:pt idx="1952">
                  <c:v>42181.904398148174</c:v>
                </c:pt>
                <c:pt idx="1953">
                  <c:v>42181.905092592591</c:v>
                </c:pt>
                <c:pt idx="1954">
                  <c:v>42181.905787037023</c:v>
                </c:pt>
                <c:pt idx="1955">
                  <c:v>42181.906481481485</c:v>
                </c:pt>
                <c:pt idx="1956">
                  <c:v>42181.907175925931</c:v>
                </c:pt>
                <c:pt idx="1957">
                  <c:v>42181.907870370385</c:v>
                </c:pt>
                <c:pt idx="1958">
                  <c:v>42181.908564814818</c:v>
                </c:pt>
                <c:pt idx="1959">
                  <c:v>42181.909259259271</c:v>
                </c:pt>
                <c:pt idx="1960">
                  <c:v>42181.909953703704</c:v>
                </c:pt>
                <c:pt idx="1961">
                  <c:v>42181.910648148179</c:v>
                </c:pt>
                <c:pt idx="1962">
                  <c:v>42181.91134259259</c:v>
                </c:pt>
                <c:pt idx="1963">
                  <c:v>42181.912037037051</c:v>
                </c:pt>
                <c:pt idx="1964">
                  <c:v>42181.912731481483</c:v>
                </c:pt>
                <c:pt idx="1965">
                  <c:v>42181.913425925923</c:v>
                </c:pt>
                <c:pt idx="1966">
                  <c:v>42181.914120370369</c:v>
                </c:pt>
                <c:pt idx="1967">
                  <c:v>42181.914814814831</c:v>
                </c:pt>
                <c:pt idx="1968">
                  <c:v>42181.915509259263</c:v>
                </c:pt>
                <c:pt idx="1969">
                  <c:v>42181.916203703702</c:v>
                </c:pt>
                <c:pt idx="1970">
                  <c:v>42181.916898148178</c:v>
                </c:pt>
                <c:pt idx="1971">
                  <c:v>42181.917592592603</c:v>
                </c:pt>
                <c:pt idx="1972">
                  <c:v>42181.918287037042</c:v>
                </c:pt>
                <c:pt idx="1973">
                  <c:v>42181.918981481482</c:v>
                </c:pt>
                <c:pt idx="1974">
                  <c:v>42181.919675925943</c:v>
                </c:pt>
                <c:pt idx="1975">
                  <c:v>42181.920370370368</c:v>
                </c:pt>
                <c:pt idx="1976">
                  <c:v>42181.9210648148</c:v>
                </c:pt>
                <c:pt idx="1977">
                  <c:v>42181.921759259254</c:v>
                </c:pt>
                <c:pt idx="1978">
                  <c:v>42181.922453703679</c:v>
                </c:pt>
                <c:pt idx="1979">
                  <c:v>42181.923148148147</c:v>
                </c:pt>
                <c:pt idx="1980">
                  <c:v>42181.923842592594</c:v>
                </c:pt>
                <c:pt idx="1981">
                  <c:v>42181.924537037041</c:v>
                </c:pt>
                <c:pt idx="1982">
                  <c:v>42181.92523148148</c:v>
                </c:pt>
                <c:pt idx="1983">
                  <c:v>42181.925925925927</c:v>
                </c:pt>
                <c:pt idx="1984">
                  <c:v>42181.926620370381</c:v>
                </c:pt>
                <c:pt idx="1985">
                  <c:v>42181.927314814806</c:v>
                </c:pt>
                <c:pt idx="1986">
                  <c:v>42181.92800925926</c:v>
                </c:pt>
                <c:pt idx="1987">
                  <c:v>42181.928703703685</c:v>
                </c:pt>
                <c:pt idx="1988">
                  <c:v>42181.929398148161</c:v>
                </c:pt>
                <c:pt idx="1989">
                  <c:v>42181.930092592593</c:v>
                </c:pt>
                <c:pt idx="1990">
                  <c:v>42181.930787037025</c:v>
                </c:pt>
                <c:pt idx="1991">
                  <c:v>42181.931481481464</c:v>
                </c:pt>
                <c:pt idx="1992">
                  <c:v>42181.932175925933</c:v>
                </c:pt>
                <c:pt idx="1993">
                  <c:v>42181.932870370387</c:v>
                </c:pt>
                <c:pt idx="1994">
                  <c:v>42181.933564814804</c:v>
                </c:pt>
                <c:pt idx="1995">
                  <c:v>42181.934259259273</c:v>
                </c:pt>
                <c:pt idx="1996">
                  <c:v>42181.934953703705</c:v>
                </c:pt>
                <c:pt idx="1997">
                  <c:v>42181.935648148159</c:v>
                </c:pt>
                <c:pt idx="1998">
                  <c:v>42181.936342592591</c:v>
                </c:pt>
                <c:pt idx="1999">
                  <c:v>42181.937037037038</c:v>
                </c:pt>
                <c:pt idx="2000">
                  <c:v>42181.937731481485</c:v>
                </c:pt>
                <c:pt idx="2001">
                  <c:v>42181.938425925931</c:v>
                </c:pt>
                <c:pt idx="2002">
                  <c:v>42181.939120370371</c:v>
                </c:pt>
                <c:pt idx="2003">
                  <c:v>42181.939814814818</c:v>
                </c:pt>
                <c:pt idx="2004">
                  <c:v>42181.940509259271</c:v>
                </c:pt>
                <c:pt idx="2005">
                  <c:v>42181.941203703704</c:v>
                </c:pt>
                <c:pt idx="2006">
                  <c:v>42181.941898148179</c:v>
                </c:pt>
                <c:pt idx="2007">
                  <c:v>42181.942592592604</c:v>
                </c:pt>
                <c:pt idx="2008">
                  <c:v>42181.943287037036</c:v>
                </c:pt>
                <c:pt idx="2009">
                  <c:v>42181.943981481476</c:v>
                </c:pt>
                <c:pt idx="2010">
                  <c:v>42181.944675925937</c:v>
                </c:pt>
                <c:pt idx="2011">
                  <c:v>42181.945370370369</c:v>
                </c:pt>
                <c:pt idx="2012">
                  <c:v>42181.946064814816</c:v>
                </c:pt>
                <c:pt idx="2013">
                  <c:v>42181.946759259263</c:v>
                </c:pt>
                <c:pt idx="2014">
                  <c:v>42181.947453703688</c:v>
                </c:pt>
                <c:pt idx="2015">
                  <c:v>42181.948148148171</c:v>
                </c:pt>
                <c:pt idx="2016">
                  <c:v>42181.948842592603</c:v>
                </c:pt>
                <c:pt idx="2017">
                  <c:v>42181.949537037042</c:v>
                </c:pt>
                <c:pt idx="2018">
                  <c:v>42181.950231481496</c:v>
                </c:pt>
                <c:pt idx="2019">
                  <c:v>42181.950925925943</c:v>
                </c:pt>
                <c:pt idx="2020">
                  <c:v>42181.951620370368</c:v>
                </c:pt>
                <c:pt idx="2021">
                  <c:v>42181.952314814829</c:v>
                </c:pt>
                <c:pt idx="2022">
                  <c:v>42181.953009259261</c:v>
                </c:pt>
                <c:pt idx="2023">
                  <c:v>42181.953703703679</c:v>
                </c:pt>
                <c:pt idx="2024">
                  <c:v>42181.954398148177</c:v>
                </c:pt>
                <c:pt idx="2025">
                  <c:v>42181.955092592601</c:v>
                </c:pt>
                <c:pt idx="2026">
                  <c:v>42181.955787037034</c:v>
                </c:pt>
                <c:pt idx="2027">
                  <c:v>42181.95648148148</c:v>
                </c:pt>
                <c:pt idx="2028">
                  <c:v>42181.957175925942</c:v>
                </c:pt>
                <c:pt idx="2029">
                  <c:v>42181.957870370396</c:v>
                </c:pt>
                <c:pt idx="2030">
                  <c:v>42181.958564814813</c:v>
                </c:pt>
                <c:pt idx="2031">
                  <c:v>42181.959259259274</c:v>
                </c:pt>
                <c:pt idx="2032">
                  <c:v>42181.959953703707</c:v>
                </c:pt>
                <c:pt idx="2033">
                  <c:v>42181.960648148161</c:v>
                </c:pt>
                <c:pt idx="2034">
                  <c:v>42181.961342592585</c:v>
                </c:pt>
                <c:pt idx="2035">
                  <c:v>42181.962037037039</c:v>
                </c:pt>
                <c:pt idx="2036">
                  <c:v>42181.962731481479</c:v>
                </c:pt>
                <c:pt idx="2037">
                  <c:v>42181.963425925926</c:v>
                </c:pt>
                <c:pt idx="2038">
                  <c:v>42181.964120370372</c:v>
                </c:pt>
                <c:pt idx="2039">
                  <c:v>42181.964814814812</c:v>
                </c:pt>
                <c:pt idx="2040">
                  <c:v>42181.965509259258</c:v>
                </c:pt>
                <c:pt idx="2041">
                  <c:v>42181.966203703705</c:v>
                </c:pt>
                <c:pt idx="2042">
                  <c:v>42181.966898148174</c:v>
                </c:pt>
                <c:pt idx="2043">
                  <c:v>42181.967592592591</c:v>
                </c:pt>
                <c:pt idx="2044">
                  <c:v>42181.968287037038</c:v>
                </c:pt>
                <c:pt idx="2045">
                  <c:v>42181.968981481485</c:v>
                </c:pt>
                <c:pt idx="2046">
                  <c:v>42181.969675925931</c:v>
                </c:pt>
                <c:pt idx="2047">
                  <c:v>42181.970370370385</c:v>
                </c:pt>
                <c:pt idx="2048">
                  <c:v>42181.971064814803</c:v>
                </c:pt>
                <c:pt idx="2049">
                  <c:v>42181.971759259257</c:v>
                </c:pt>
                <c:pt idx="2050">
                  <c:v>42181.972453703704</c:v>
                </c:pt>
                <c:pt idx="2051">
                  <c:v>42181.973148148165</c:v>
                </c:pt>
                <c:pt idx="2052">
                  <c:v>42181.97384259259</c:v>
                </c:pt>
                <c:pt idx="2053">
                  <c:v>42181.974537037051</c:v>
                </c:pt>
                <c:pt idx="2054">
                  <c:v>42181.975231481483</c:v>
                </c:pt>
                <c:pt idx="2055">
                  <c:v>42181.975925925923</c:v>
                </c:pt>
                <c:pt idx="2056">
                  <c:v>42181.976620370369</c:v>
                </c:pt>
                <c:pt idx="2057">
                  <c:v>42181.977314814816</c:v>
                </c:pt>
                <c:pt idx="2058">
                  <c:v>42181.978009259263</c:v>
                </c:pt>
                <c:pt idx="2059">
                  <c:v>42181.978703703688</c:v>
                </c:pt>
                <c:pt idx="2060">
                  <c:v>42181.979398148171</c:v>
                </c:pt>
                <c:pt idx="2061">
                  <c:v>42181.980092592603</c:v>
                </c:pt>
                <c:pt idx="2062">
                  <c:v>42181.980787037035</c:v>
                </c:pt>
                <c:pt idx="2063">
                  <c:v>42181.981481481474</c:v>
                </c:pt>
                <c:pt idx="2064">
                  <c:v>42181.982175925943</c:v>
                </c:pt>
                <c:pt idx="2065">
                  <c:v>42181.98287037039</c:v>
                </c:pt>
                <c:pt idx="2066">
                  <c:v>42181.983564814815</c:v>
                </c:pt>
                <c:pt idx="2067">
                  <c:v>42181.984259259276</c:v>
                </c:pt>
                <c:pt idx="2068">
                  <c:v>42181.984953703701</c:v>
                </c:pt>
                <c:pt idx="2069">
                  <c:v>42181.985648148169</c:v>
                </c:pt>
                <c:pt idx="2070">
                  <c:v>42181.986342592601</c:v>
                </c:pt>
                <c:pt idx="2071">
                  <c:v>42181.987037037041</c:v>
                </c:pt>
                <c:pt idx="2072">
                  <c:v>42181.98773148148</c:v>
                </c:pt>
                <c:pt idx="2073">
                  <c:v>42181.988425925942</c:v>
                </c:pt>
                <c:pt idx="2074">
                  <c:v>42181.989120370381</c:v>
                </c:pt>
                <c:pt idx="2075">
                  <c:v>42181.989814814813</c:v>
                </c:pt>
                <c:pt idx="2076">
                  <c:v>42181.99050925926</c:v>
                </c:pt>
                <c:pt idx="2077">
                  <c:v>42181.991203703685</c:v>
                </c:pt>
                <c:pt idx="2078">
                  <c:v>42181.991898148161</c:v>
                </c:pt>
                <c:pt idx="2079">
                  <c:v>42181.992592592593</c:v>
                </c:pt>
                <c:pt idx="2080">
                  <c:v>42181.993287037025</c:v>
                </c:pt>
                <c:pt idx="2081">
                  <c:v>42181.993981481464</c:v>
                </c:pt>
                <c:pt idx="2082">
                  <c:v>42181.994675925933</c:v>
                </c:pt>
                <c:pt idx="2083">
                  <c:v>42181.995370370372</c:v>
                </c:pt>
                <c:pt idx="2084">
                  <c:v>42181.996064814804</c:v>
                </c:pt>
                <c:pt idx="2085">
                  <c:v>42181.996759259258</c:v>
                </c:pt>
                <c:pt idx="2086">
                  <c:v>42181.997453703683</c:v>
                </c:pt>
                <c:pt idx="2087">
                  <c:v>42181.998148148159</c:v>
                </c:pt>
                <c:pt idx="2088">
                  <c:v>42181.998842592591</c:v>
                </c:pt>
                <c:pt idx="2089">
                  <c:v>42181.999537037038</c:v>
                </c:pt>
                <c:pt idx="2090">
                  <c:v>42182.000231481492</c:v>
                </c:pt>
                <c:pt idx="2091">
                  <c:v>42182.000925925931</c:v>
                </c:pt>
                <c:pt idx="2092">
                  <c:v>42182.001620370371</c:v>
                </c:pt>
                <c:pt idx="2093">
                  <c:v>42182.002314814818</c:v>
                </c:pt>
                <c:pt idx="2094">
                  <c:v>42182.003009259257</c:v>
                </c:pt>
                <c:pt idx="2095">
                  <c:v>42182.003703703682</c:v>
                </c:pt>
                <c:pt idx="2096">
                  <c:v>42182.004398148179</c:v>
                </c:pt>
                <c:pt idx="2097">
                  <c:v>42182.00509259259</c:v>
                </c:pt>
                <c:pt idx="2098">
                  <c:v>42182.005787037022</c:v>
                </c:pt>
                <c:pt idx="2099">
                  <c:v>42182.006481481476</c:v>
                </c:pt>
                <c:pt idx="2100">
                  <c:v>42182.007175925923</c:v>
                </c:pt>
                <c:pt idx="2101">
                  <c:v>42182.007870370369</c:v>
                </c:pt>
                <c:pt idx="2102">
                  <c:v>42182.008564814816</c:v>
                </c:pt>
                <c:pt idx="2103">
                  <c:v>42182.009259259263</c:v>
                </c:pt>
                <c:pt idx="2104">
                  <c:v>42182.009953703688</c:v>
                </c:pt>
                <c:pt idx="2105">
                  <c:v>42182.010648148171</c:v>
                </c:pt>
                <c:pt idx="2106">
                  <c:v>42182.011342592596</c:v>
                </c:pt>
                <c:pt idx="2107">
                  <c:v>42182.012037037042</c:v>
                </c:pt>
                <c:pt idx="2108">
                  <c:v>42182.012731481482</c:v>
                </c:pt>
                <c:pt idx="2109">
                  <c:v>42182.013425925928</c:v>
                </c:pt>
                <c:pt idx="2110">
                  <c:v>42182.014120370368</c:v>
                </c:pt>
                <c:pt idx="2111">
                  <c:v>42182.014814814829</c:v>
                </c:pt>
                <c:pt idx="2112">
                  <c:v>42182.015509259261</c:v>
                </c:pt>
                <c:pt idx="2113">
                  <c:v>42182.016203703701</c:v>
                </c:pt>
                <c:pt idx="2114">
                  <c:v>42182.016898148177</c:v>
                </c:pt>
                <c:pt idx="2115">
                  <c:v>42182.017592592601</c:v>
                </c:pt>
                <c:pt idx="2116">
                  <c:v>42182.018287037041</c:v>
                </c:pt>
                <c:pt idx="2117">
                  <c:v>42182.01898148148</c:v>
                </c:pt>
                <c:pt idx="2118">
                  <c:v>42182.019675925942</c:v>
                </c:pt>
                <c:pt idx="2119">
                  <c:v>42182.020370370381</c:v>
                </c:pt>
                <c:pt idx="2120">
                  <c:v>42182.021064814784</c:v>
                </c:pt>
                <c:pt idx="2121">
                  <c:v>42182.021759259245</c:v>
                </c:pt>
                <c:pt idx="2122">
                  <c:v>42182.022453703685</c:v>
                </c:pt>
                <c:pt idx="2123">
                  <c:v>42182.023148148146</c:v>
                </c:pt>
                <c:pt idx="2124">
                  <c:v>42182.023842592585</c:v>
                </c:pt>
                <c:pt idx="2125">
                  <c:v>42182.024537037039</c:v>
                </c:pt>
                <c:pt idx="2126">
                  <c:v>42182.025231481479</c:v>
                </c:pt>
                <c:pt idx="2127">
                  <c:v>42182.025925925926</c:v>
                </c:pt>
                <c:pt idx="2128">
                  <c:v>42182.026620370372</c:v>
                </c:pt>
                <c:pt idx="2129">
                  <c:v>42182.027314814804</c:v>
                </c:pt>
                <c:pt idx="2130">
                  <c:v>42182.028009259258</c:v>
                </c:pt>
                <c:pt idx="2131">
                  <c:v>42182.028703703683</c:v>
                </c:pt>
                <c:pt idx="2132">
                  <c:v>42182.029398148159</c:v>
                </c:pt>
                <c:pt idx="2133">
                  <c:v>42182.030092592591</c:v>
                </c:pt>
                <c:pt idx="2134">
                  <c:v>42182.030787037023</c:v>
                </c:pt>
                <c:pt idx="2135">
                  <c:v>42182.03148148147</c:v>
                </c:pt>
                <c:pt idx="2136">
                  <c:v>42182.032175925931</c:v>
                </c:pt>
                <c:pt idx="2137">
                  <c:v>42182.032870370385</c:v>
                </c:pt>
                <c:pt idx="2138">
                  <c:v>42182.033564814803</c:v>
                </c:pt>
                <c:pt idx="2139">
                  <c:v>42182.034259259271</c:v>
                </c:pt>
                <c:pt idx="2140">
                  <c:v>42182.034953703704</c:v>
                </c:pt>
                <c:pt idx="2141">
                  <c:v>42182.035648148165</c:v>
                </c:pt>
                <c:pt idx="2142">
                  <c:v>42182.03634259259</c:v>
                </c:pt>
                <c:pt idx="2143">
                  <c:v>42182.037037037036</c:v>
                </c:pt>
                <c:pt idx="2144">
                  <c:v>42182.037731481476</c:v>
                </c:pt>
                <c:pt idx="2145">
                  <c:v>42182.038425925923</c:v>
                </c:pt>
                <c:pt idx="2146">
                  <c:v>42182.039120370355</c:v>
                </c:pt>
                <c:pt idx="2147">
                  <c:v>42182.039814814816</c:v>
                </c:pt>
                <c:pt idx="2148">
                  <c:v>42182.040509259263</c:v>
                </c:pt>
                <c:pt idx="2149">
                  <c:v>42182.041203703688</c:v>
                </c:pt>
                <c:pt idx="2150">
                  <c:v>42182.041898148171</c:v>
                </c:pt>
                <c:pt idx="2151">
                  <c:v>42182.042592592603</c:v>
                </c:pt>
                <c:pt idx="2152">
                  <c:v>42182.043287037035</c:v>
                </c:pt>
                <c:pt idx="2153">
                  <c:v>42182.043981481474</c:v>
                </c:pt>
                <c:pt idx="2154">
                  <c:v>42182.044675925943</c:v>
                </c:pt>
                <c:pt idx="2155">
                  <c:v>42182.045370370368</c:v>
                </c:pt>
                <c:pt idx="2156">
                  <c:v>42182.046064814815</c:v>
                </c:pt>
                <c:pt idx="2157">
                  <c:v>42182.046759259261</c:v>
                </c:pt>
                <c:pt idx="2158">
                  <c:v>42182.047453703679</c:v>
                </c:pt>
                <c:pt idx="2159">
                  <c:v>42182.048148148169</c:v>
                </c:pt>
                <c:pt idx="2160">
                  <c:v>42182.048842592601</c:v>
                </c:pt>
                <c:pt idx="2161">
                  <c:v>42182.049537037041</c:v>
                </c:pt>
                <c:pt idx="2162">
                  <c:v>42182.050231481495</c:v>
                </c:pt>
                <c:pt idx="2163">
                  <c:v>42182.050925925942</c:v>
                </c:pt>
                <c:pt idx="2164">
                  <c:v>42182.051620370381</c:v>
                </c:pt>
                <c:pt idx="2165">
                  <c:v>42182.052314814813</c:v>
                </c:pt>
                <c:pt idx="2166">
                  <c:v>42182.05300925926</c:v>
                </c:pt>
                <c:pt idx="2167">
                  <c:v>42182.053703703685</c:v>
                </c:pt>
                <c:pt idx="2168">
                  <c:v>42182.054398148175</c:v>
                </c:pt>
                <c:pt idx="2169">
                  <c:v>42182.055092592593</c:v>
                </c:pt>
                <c:pt idx="2170">
                  <c:v>42182.055787037025</c:v>
                </c:pt>
                <c:pt idx="2171">
                  <c:v>42182.056481481479</c:v>
                </c:pt>
                <c:pt idx="2172">
                  <c:v>42182.057175925933</c:v>
                </c:pt>
                <c:pt idx="2173">
                  <c:v>42182.057870370387</c:v>
                </c:pt>
                <c:pt idx="2174">
                  <c:v>42182.058564814812</c:v>
                </c:pt>
                <c:pt idx="2175">
                  <c:v>42182.059259259273</c:v>
                </c:pt>
                <c:pt idx="2176">
                  <c:v>42182.059953703705</c:v>
                </c:pt>
                <c:pt idx="2177">
                  <c:v>42182.060648148159</c:v>
                </c:pt>
                <c:pt idx="2178">
                  <c:v>42182.061342592584</c:v>
                </c:pt>
                <c:pt idx="2179">
                  <c:v>42182.062037037038</c:v>
                </c:pt>
                <c:pt idx="2180">
                  <c:v>42182.062731481485</c:v>
                </c:pt>
                <c:pt idx="2181">
                  <c:v>42182.063425925924</c:v>
                </c:pt>
                <c:pt idx="2182">
                  <c:v>42182.064120370371</c:v>
                </c:pt>
                <c:pt idx="2183">
                  <c:v>42182.064814814818</c:v>
                </c:pt>
                <c:pt idx="2184">
                  <c:v>42182.065509259257</c:v>
                </c:pt>
                <c:pt idx="2185">
                  <c:v>42182.066203703704</c:v>
                </c:pt>
                <c:pt idx="2186">
                  <c:v>42182.066898148179</c:v>
                </c:pt>
                <c:pt idx="2187">
                  <c:v>42182.06759259259</c:v>
                </c:pt>
                <c:pt idx="2188">
                  <c:v>42182.068287037036</c:v>
                </c:pt>
                <c:pt idx="2189">
                  <c:v>42182.068981481476</c:v>
                </c:pt>
                <c:pt idx="2190">
                  <c:v>42182.069675925923</c:v>
                </c:pt>
                <c:pt idx="2191">
                  <c:v>42182.070370370369</c:v>
                </c:pt>
                <c:pt idx="2192">
                  <c:v>42182.071064814802</c:v>
                </c:pt>
                <c:pt idx="2193">
                  <c:v>42182.071759259255</c:v>
                </c:pt>
                <c:pt idx="2194">
                  <c:v>42182.072453703688</c:v>
                </c:pt>
                <c:pt idx="2195">
                  <c:v>42182.073148148149</c:v>
                </c:pt>
                <c:pt idx="2196">
                  <c:v>42182.073842592596</c:v>
                </c:pt>
                <c:pt idx="2197">
                  <c:v>42182.074537037042</c:v>
                </c:pt>
                <c:pt idx="2198">
                  <c:v>42182.075231481482</c:v>
                </c:pt>
                <c:pt idx="2199">
                  <c:v>42182.075925925928</c:v>
                </c:pt>
                <c:pt idx="2200">
                  <c:v>42182.076620370368</c:v>
                </c:pt>
                <c:pt idx="2201">
                  <c:v>42182.077314814815</c:v>
                </c:pt>
                <c:pt idx="2202">
                  <c:v>42182.078009259261</c:v>
                </c:pt>
                <c:pt idx="2203">
                  <c:v>42182.078703703679</c:v>
                </c:pt>
                <c:pt idx="2204">
                  <c:v>42182.079398148169</c:v>
                </c:pt>
                <c:pt idx="2205">
                  <c:v>42182.080092592601</c:v>
                </c:pt>
                <c:pt idx="2206">
                  <c:v>42182.080787037034</c:v>
                </c:pt>
                <c:pt idx="2207">
                  <c:v>42182.081481481466</c:v>
                </c:pt>
                <c:pt idx="2208">
                  <c:v>42182.082175925942</c:v>
                </c:pt>
                <c:pt idx="2209">
                  <c:v>42182.082870370396</c:v>
                </c:pt>
                <c:pt idx="2210">
                  <c:v>42182.083564814806</c:v>
                </c:pt>
                <c:pt idx="2211">
                  <c:v>42182.084259259274</c:v>
                </c:pt>
                <c:pt idx="2212">
                  <c:v>42182.084953703707</c:v>
                </c:pt>
                <c:pt idx="2213">
                  <c:v>42182.085648148161</c:v>
                </c:pt>
                <c:pt idx="2214">
                  <c:v>42182.086342592593</c:v>
                </c:pt>
                <c:pt idx="2215">
                  <c:v>42182.087037037039</c:v>
                </c:pt>
                <c:pt idx="2216">
                  <c:v>42182.087731481479</c:v>
                </c:pt>
                <c:pt idx="2217">
                  <c:v>42182.088425925933</c:v>
                </c:pt>
                <c:pt idx="2218">
                  <c:v>42182.089120370372</c:v>
                </c:pt>
                <c:pt idx="2219">
                  <c:v>42182.089814814812</c:v>
                </c:pt>
                <c:pt idx="2220">
                  <c:v>42182.090509259258</c:v>
                </c:pt>
                <c:pt idx="2221">
                  <c:v>42182.091203703683</c:v>
                </c:pt>
                <c:pt idx="2222">
                  <c:v>42182.091898148159</c:v>
                </c:pt>
                <c:pt idx="2223">
                  <c:v>42182.092592592591</c:v>
                </c:pt>
                <c:pt idx="2224">
                  <c:v>42182.093287037023</c:v>
                </c:pt>
                <c:pt idx="2225">
                  <c:v>42182.09398148147</c:v>
                </c:pt>
                <c:pt idx="2226">
                  <c:v>42182.094675925931</c:v>
                </c:pt>
                <c:pt idx="2227">
                  <c:v>42182.095370370371</c:v>
                </c:pt>
                <c:pt idx="2228">
                  <c:v>42182.096064814803</c:v>
                </c:pt>
                <c:pt idx="2229">
                  <c:v>42182.096759259257</c:v>
                </c:pt>
                <c:pt idx="2230">
                  <c:v>42182.097453703682</c:v>
                </c:pt>
                <c:pt idx="2231">
                  <c:v>42182.098148148165</c:v>
                </c:pt>
                <c:pt idx="2232">
                  <c:v>42182.09884259259</c:v>
                </c:pt>
                <c:pt idx="2233">
                  <c:v>42182.099537037036</c:v>
                </c:pt>
                <c:pt idx="2234">
                  <c:v>42182.100231481483</c:v>
                </c:pt>
                <c:pt idx="2235">
                  <c:v>42182.100925925923</c:v>
                </c:pt>
                <c:pt idx="2236">
                  <c:v>42182.101620370355</c:v>
                </c:pt>
                <c:pt idx="2237">
                  <c:v>42182.102314814816</c:v>
                </c:pt>
                <c:pt idx="2238">
                  <c:v>42182.103009259255</c:v>
                </c:pt>
                <c:pt idx="2239">
                  <c:v>42182.103703703673</c:v>
                </c:pt>
                <c:pt idx="2240">
                  <c:v>42182.104398148171</c:v>
                </c:pt>
                <c:pt idx="2241">
                  <c:v>42182.105092592596</c:v>
                </c:pt>
                <c:pt idx="2242">
                  <c:v>42182.10578703702</c:v>
                </c:pt>
                <c:pt idx="2243">
                  <c:v>42182.106481481474</c:v>
                </c:pt>
                <c:pt idx="2244">
                  <c:v>42182.107175925928</c:v>
                </c:pt>
                <c:pt idx="2245">
                  <c:v>42182.107870370368</c:v>
                </c:pt>
                <c:pt idx="2246">
                  <c:v>42182.108564814815</c:v>
                </c:pt>
                <c:pt idx="2247">
                  <c:v>42182.109259259261</c:v>
                </c:pt>
                <c:pt idx="2248">
                  <c:v>42182.109953703679</c:v>
                </c:pt>
                <c:pt idx="2249">
                  <c:v>42182.110648148169</c:v>
                </c:pt>
                <c:pt idx="2250">
                  <c:v>42182.111342592594</c:v>
                </c:pt>
                <c:pt idx="2251">
                  <c:v>42182.112037037041</c:v>
                </c:pt>
                <c:pt idx="2252">
                  <c:v>42182.11273148148</c:v>
                </c:pt>
                <c:pt idx="2253">
                  <c:v>42182.113425925927</c:v>
                </c:pt>
                <c:pt idx="2254">
                  <c:v>42182.114120370381</c:v>
                </c:pt>
                <c:pt idx="2255">
                  <c:v>42182.114814814813</c:v>
                </c:pt>
                <c:pt idx="2256">
                  <c:v>42182.11550925926</c:v>
                </c:pt>
                <c:pt idx="2257">
                  <c:v>42182.116203703707</c:v>
                </c:pt>
                <c:pt idx="2258">
                  <c:v>42182.116898148175</c:v>
                </c:pt>
                <c:pt idx="2259">
                  <c:v>42182.117592592593</c:v>
                </c:pt>
                <c:pt idx="2260">
                  <c:v>42182.118287037039</c:v>
                </c:pt>
                <c:pt idx="2261">
                  <c:v>42182.118981481479</c:v>
                </c:pt>
                <c:pt idx="2262">
                  <c:v>42182.119675925933</c:v>
                </c:pt>
                <c:pt idx="2263">
                  <c:v>42182.120370370372</c:v>
                </c:pt>
                <c:pt idx="2264">
                  <c:v>42182.121064814783</c:v>
                </c:pt>
                <c:pt idx="2265">
                  <c:v>42182.121759259244</c:v>
                </c:pt>
                <c:pt idx="2266">
                  <c:v>42182.122453703683</c:v>
                </c:pt>
                <c:pt idx="2267">
                  <c:v>42182.123148148145</c:v>
                </c:pt>
                <c:pt idx="2268">
                  <c:v>42182.123842592584</c:v>
                </c:pt>
                <c:pt idx="2269">
                  <c:v>42182.124537037038</c:v>
                </c:pt>
                <c:pt idx="2270">
                  <c:v>42182.125231481485</c:v>
                </c:pt>
                <c:pt idx="2271">
                  <c:v>42182.125925925924</c:v>
                </c:pt>
                <c:pt idx="2272">
                  <c:v>42182.126620370371</c:v>
                </c:pt>
                <c:pt idx="2273">
                  <c:v>42182.127314814803</c:v>
                </c:pt>
                <c:pt idx="2274">
                  <c:v>42182.128009259257</c:v>
                </c:pt>
                <c:pt idx="2275">
                  <c:v>42182.128703703682</c:v>
                </c:pt>
                <c:pt idx="2276">
                  <c:v>42182.129398148165</c:v>
                </c:pt>
                <c:pt idx="2277">
                  <c:v>42182.13009259259</c:v>
                </c:pt>
                <c:pt idx="2278">
                  <c:v>42182.130787037022</c:v>
                </c:pt>
                <c:pt idx="2279">
                  <c:v>42182.131481481454</c:v>
                </c:pt>
                <c:pt idx="2280">
                  <c:v>42182.132175925923</c:v>
                </c:pt>
                <c:pt idx="2281">
                  <c:v>42182.132870370369</c:v>
                </c:pt>
                <c:pt idx="2282">
                  <c:v>42182.133564814802</c:v>
                </c:pt>
                <c:pt idx="2283">
                  <c:v>42182.134259259263</c:v>
                </c:pt>
                <c:pt idx="2284">
                  <c:v>42182.134953703688</c:v>
                </c:pt>
                <c:pt idx="2285">
                  <c:v>42182.135648148149</c:v>
                </c:pt>
                <c:pt idx="2286">
                  <c:v>42182.136342592596</c:v>
                </c:pt>
                <c:pt idx="2287">
                  <c:v>42182.137037037035</c:v>
                </c:pt>
                <c:pt idx="2288">
                  <c:v>42182.137731481474</c:v>
                </c:pt>
                <c:pt idx="2289">
                  <c:v>42182.138425925928</c:v>
                </c:pt>
                <c:pt idx="2290">
                  <c:v>42182.139120370353</c:v>
                </c:pt>
                <c:pt idx="2291">
                  <c:v>42182.139814814815</c:v>
                </c:pt>
                <c:pt idx="2292">
                  <c:v>42182.140509259261</c:v>
                </c:pt>
                <c:pt idx="2293">
                  <c:v>42182.141203703679</c:v>
                </c:pt>
                <c:pt idx="2294">
                  <c:v>42182.141898148169</c:v>
                </c:pt>
                <c:pt idx="2295">
                  <c:v>42182.142592592601</c:v>
                </c:pt>
                <c:pt idx="2296">
                  <c:v>42182.143287037034</c:v>
                </c:pt>
                <c:pt idx="2297">
                  <c:v>42182.143981481466</c:v>
                </c:pt>
                <c:pt idx="2298">
                  <c:v>42182.144675925942</c:v>
                </c:pt>
                <c:pt idx="2299">
                  <c:v>42182.145370370381</c:v>
                </c:pt>
                <c:pt idx="2300">
                  <c:v>42182.146064814806</c:v>
                </c:pt>
                <c:pt idx="2301">
                  <c:v>42182.14675925926</c:v>
                </c:pt>
                <c:pt idx="2302">
                  <c:v>42182.147453703685</c:v>
                </c:pt>
                <c:pt idx="2303">
                  <c:v>42182.148148148161</c:v>
                </c:pt>
                <c:pt idx="2304">
                  <c:v>42182.148842592593</c:v>
                </c:pt>
                <c:pt idx="2305">
                  <c:v>42182.149537037039</c:v>
                </c:pt>
                <c:pt idx="2306">
                  <c:v>42182.150231481493</c:v>
                </c:pt>
                <c:pt idx="2307">
                  <c:v>42182.150925925933</c:v>
                </c:pt>
                <c:pt idx="2308">
                  <c:v>42182.151620370372</c:v>
                </c:pt>
                <c:pt idx="2309">
                  <c:v>42182.152314814812</c:v>
                </c:pt>
                <c:pt idx="2310">
                  <c:v>42182.153009259258</c:v>
                </c:pt>
                <c:pt idx="2311">
                  <c:v>42182.153703703683</c:v>
                </c:pt>
                <c:pt idx="2312">
                  <c:v>42182.154398148174</c:v>
                </c:pt>
                <c:pt idx="2313">
                  <c:v>42182.155092592591</c:v>
                </c:pt>
                <c:pt idx="2314">
                  <c:v>42182.155787037023</c:v>
                </c:pt>
                <c:pt idx="2315">
                  <c:v>42182.156481481485</c:v>
                </c:pt>
                <c:pt idx="2316">
                  <c:v>42182.157175925931</c:v>
                </c:pt>
                <c:pt idx="2317">
                  <c:v>42182.157870370385</c:v>
                </c:pt>
                <c:pt idx="2318">
                  <c:v>42182.158564814818</c:v>
                </c:pt>
                <c:pt idx="2319">
                  <c:v>42182.159259259271</c:v>
                </c:pt>
                <c:pt idx="2320">
                  <c:v>42182.159953703704</c:v>
                </c:pt>
                <c:pt idx="2321">
                  <c:v>42182.160648148165</c:v>
                </c:pt>
                <c:pt idx="2322">
                  <c:v>42182.161342592575</c:v>
                </c:pt>
                <c:pt idx="2323">
                  <c:v>42182.162037037036</c:v>
                </c:pt>
                <c:pt idx="2324">
                  <c:v>42182.162731481476</c:v>
                </c:pt>
                <c:pt idx="2325">
                  <c:v>42182.163425925908</c:v>
                </c:pt>
                <c:pt idx="2326">
                  <c:v>42182.164120370355</c:v>
                </c:pt>
                <c:pt idx="2327">
                  <c:v>42182.164814814816</c:v>
                </c:pt>
                <c:pt idx="2328">
                  <c:v>42182.165509259255</c:v>
                </c:pt>
                <c:pt idx="2329">
                  <c:v>42182.166203703688</c:v>
                </c:pt>
                <c:pt idx="2330">
                  <c:v>42182.166898148171</c:v>
                </c:pt>
                <c:pt idx="2331">
                  <c:v>42182.167592592596</c:v>
                </c:pt>
                <c:pt idx="2332">
                  <c:v>42182.168287037035</c:v>
                </c:pt>
                <c:pt idx="2333">
                  <c:v>42182.168981481474</c:v>
                </c:pt>
                <c:pt idx="2334">
                  <c:v>42182.169675925928</c:v>
                </c:pt>
                <c:pt idx="2335">
                  <c:v>42182.170370370368</c:v>
                </c:pt>
                <c:pt idx="2336">
                  <c:v>42182.1710648148</c:v>
                </c:pt>
                <c:pt idx="2337">
                  <c:v>42182.171759259254</c:v>
                </c:pt>
                <c:pt idx="2338">
                  <c:v>42182.172453703679</c:v>
                </c:pt>
                <c:pt idx="2339">
                  <c:v>42182.173148148147</c:v>
                </c:pt>
                <c:pt idx="2340">
                  <c:v>42182.173842592594</c:v>
                </c:pt>
                <c:pt idx="2341">
                  <c:v>42182.174537037041</c:v>
                </c:pt>
                <c:pt idx="2342">
                  <c:v>42182.17523148148</c:v>
                </c:pt>
                <c:pt idx="2343">
                  <c:v>42182.175925925927</c:v>
                </c:pt>
                <c:pt idx="2344">
                  <c:v>42182.176620370381</c:v>
                </c:pt>
                <c:pt idx="2345">
                  <c:v>42182.177314814806</c:v>
                </c:pt>
                <c:pt idx="2346">
                  <c:v>42182.17800925926</c:v>
                </c:pt>
                <c:pt idx="2347">
                  <c:v>42182.178703703685</c:v>
                </c:pt>
                <c:pt idx="2348">
                  <c:v>42182.179398148161</c:v>
                </c:pt>
                <c:pt idx="2349">
                  <c:v>42182.180092592593</c:v>
                </c:pt>
                <c:pt idx="2350">
                  <c:v>42182.180787037025</c:v>
                </c:pt>
                <c:pt idx="2351">
                  <c:v>42182.181481481464</c:v>
                </c:pt>
                <c:pt idx="2352">
                  <c:v>42182.182175925933</c:v>
                </c:pt>
                <c:pt idx="2353">
                  <c:v>42182.182870370387</c:v>
                </c:pt>
                <c:pt idx="2354">
                  <c:v>42182.183564814804</c:v>
                </c:pt>
                <c:pt idx="2355">
                  <c:v>42182.184259259273</c:v>
                </c:pt>
                <c:pt idx="2356">
                  <c:v>42182.184953703705</c:v>
                </c:pt>
                <c:pt idx="2357">
                  <c:v>42182.185648148159</c:v>
                </c:pt>
                <c:pt idx="2358">
                  <c:v>42182.186342592591</c:v>
                </c:pt>
                <c:pt idx="2359">
                  <c:v>42182.187037037038</c:v>
                </c:pt>
                <c:pt idx="2360">
                  <c:v>42182.187731481485</c:v>
                </c:pt>
                <c:pt idx="2361">
                  <c:v>42182.188425925931</c:v>
                </c:pt>
                <c:pt idx="2362">
                  <c:v>42182.189120370371</c:v>
                </c:pt>
                <c:pt idx="2363">
                  <c:v>42182.189814814818</c:v>
                </c:pt>
                <c:pt idx="2364">
                  <c:v>42182.190509259257</c:v>
                </c:pt>
                <c:pt idx="2365">
                  <c:v>42182.191203703682</c:v>
                </c:pt>
                <c:pt idx="2366">
                  <c:v>42182.191898148165</c:v>
                </c:pt>
                <c:pt idx="2367">
                  <c:v>42182.19259259259</c:v>
                </c:pt>
                <c:pt idx="2368">
                  <c:v>42182.193287037022</c:v>
                </c:pt>
                <c:pt idx="2369">
                  <c:v>42182.193981481454</c:v>
                </c:pt>
                <c:pt idx="2370">
                  <c:v>42182.194675925923</c:v>
                </c:pt>
                <c:pt idx="2371">
                  <c:v>42182.195370370355</c:v>
                </c:pt>
                <c:pt idx="2372">
                  <c:v>42182.196064814802</c:v>
                </c:pt>
                <c:pt idx="2373">
                  <c:v>42182.196759259255</c:v>
                </c:pt>
                <c:pt idx="2374">
                  <c:v>42182.197453703673</c:v>
                </c:pt>
                <c:pt idx="2375">
                  <c:v>42182.198148148149</c:v>
                </c:pt>
                <c:pt idx="2376">
                  <c:v>42182.198842592596</c:v>
                </c:pt>
                <c:pt idx="2377">
                  <c:v>42182.199537037035</c:v>
                </c:pt>
                <c:pt idx="2378">
                  <c:v>42182.200231481482</c:v>
                </c:pt>
                <c:pt idx="2379">
                  <c:v>42182.200925925928</c:v>
                </c:pt>
                <c:pt idx="2380">
                  <c:v>42182.201620370353</c:v>
                </c:pt>
                <c:pt idx="2381">
                  <c:v>42182.202314814815</c:v>
                </c:pt>
                <c:pt idx="2382">
                  <c:v>42182.203009259254</c:v>
                </c:pt>
                <c:pt idx="2383">
                  <c:v>42182.203703703672</c:v>
                </c:pt>
                <c:pt idx="2384">
                  <c:v>42182.204398148169</c:v>
                </c:pt>
                <c:pt idx="2385">
                  <c:v>42182.205092592594</c:v>
                </c:pt>
                <c:pt idx="2386">
                  <c:v>42182.205787037019</c:v>
                </c:pt>
                <c:pt idx="2387">
                  <c:v>42182.206481481466</c:v>
                </c:pt>
                <c:pt idx="2388">
                  <c:v>42182.207175925927</c:v>
                </c:pt>
                <c:pt idx="2389">
                  <c:v>42182.207870370381</c:v>
                </c:pt>
                <c:pt idx="2390">
                  <c:v>42182.208564814806</c:v>
                </c:pt>
                <c:pt idx="2391">
                  <c:v>42182.20925925926</c:v>
                </c:pt>
                <c:pt idx="2392">
                  <c:v>42182.209953703685</c:v>
                </c:pt>
                <c:pt idx="2393">
                  <c:v>42182.210648148161</c:v>
                </c:pt>
                <c:pt idx="2394">
                  <c:v>42182.211342592585</c:v>
                </c:pt>
                <c:pt idx="2395">
                  <c:v>42182.212037037039</c:v>
                </c:pt>
                <c:pt idx="2396">
                  <c:v>42182.212731481479</c:v>
                </c:pt>
                <c:pt idx="2397">
                  <c:v>42182.213425925926</c:v>
                </c:pt>
                <c:pt idx="2398">
                  <c:v>42182.214120370372</c:v>
                </c:pt>
                <c:pt idx="2399">
                  <c:v>42182.214814814812</c:v>
                </c:pt>
                <c:pt idx="2400">
                  <c:v>42182.215509259258</c:v>
                </c:pt>
                <c:pt idx="2401">
                  <c:v>42182.216203703705</c:v>
                </c:pt>
                <c:pt idx="2402">
                  <c:v>42182.216898148174</c:v>
                </c:pt>
                <c:pt idx="2403">
                  <c:v>42182.217592592591</c:v>
                </c:pt>
                <c:pt idx="2404">
                  <c:v>42182.218287037038</c:v>
                </c:pt>
                <c:pt idx="2405">
                  <c:v>42182.218981481485</c:v>
                </c:pt>
                <c:pt idx="2406">
                  <c:v>42182.219675925931</c:v>
                </c:pt>
                <c:pt idx="2407">
                  <c:v>42182.220370370371</c:v>
                </c:pt>
                <c:pt idx="2408">
                  <c:v>42182.221064814788</c:v>
                </c:pt>
                <c:pt idx="2409">
                  <c:v>42182.221759259242</c:v>
                </c:pt>
                <c:pt idx="2410">
                  <c:v>42182.222453703682</c:v>
                </c:pt>
                <c:pt idx="2411">
                  <c:v>42182.22314814815</c:v>
                </c:pt>
                <c:pt idx="2412">
                  <c:v>42182.223842592575</c:v>
                </c:pt>
                <c:pt idx="2413">
                  <c:v>42182.224537037036</c:v>
                </c:pt>
                <c:pt idx="2414">
                  <c:v>42182.225231481476</c:v>
                </c:pt>
                <c:pt idx="2415">
                  <c:v>42182.225925925908</c:v>
                </c:pt>
                <c:pt idx="2416">
                  <c:v>42182.226620370355</c:v>
                </c:pt>
                <c:pt idx="2417">
                  <c:v>42182.227314814802</c:v>
                </c:pt>
                <c:pt idx="2418">
                  <c:v>42182.228009259255</c:v>
                </c:pt>
                <c:pt idx="2419">
                  <c:v>42182.228703703673</c:v>
                </c:pt>
                <c:pt idx="2420">
                  <c:v>42182.229398148149</c:v>
                </c:pt>
                <c:pt idx="2421">
                  <c:v>42182.230092592596</c:v>
                </c:pt>
                <c:pt idx="2422">
                  <c:v>42182.23078703702</c:v>
                </c:pt>
                <c:pt idx="2423">
                  <c:v>42182.231481481453</c:v>
                </c:pt>
                <c:pt idx="2424">
                  <c:v>42182.232175925928</c:v>
                </c:pt>
                <c:pt idx="2425">
                  <c:v>42182.232870370368</c:v>
                </c:pt>
                <c:pt idx="2426">
                  <c:v>42182.2335648148</c:v>
                </c:pt>
                <c:pt idx="2427">
                  <c:v>42182.234259259261</c:v>
                </c:pt>
                <c:pt idx="2428">
                  <c:v>42182.234953703679</c:v>
                </c:pt>
                <c:pt idx="2429">
                  <c:v>42182.235648148147</c:v>
                </c:pt>
                <c:pt idx="2430">
                  <c:v>42182.236342592594</c:v>
                </c:pt>
                <c:pt idx="2431">
                  <c:v>42182.237037037034</c:v>
                </c:pt>
                <c:pt idx="2432">
                  <c:v>42182.237731481466</c:v>
                </c:pt>
                <c:pt idx="2433">
                  <c:v>42182.238425925927</c:v>
                </c:pt>
                <c:pt idx="2434">
                  <c:v>42182.239120370374</c:v>
                </c:pt>
                <c:pt idx="2435">
                  <c:v>42182.239814814806</c:v>
                </c:pt>
                <c:pt idx="2436">
                  <c:v>42182.24050925926</c:v>
                </c:pt>
                <c:pt idx="2437">
                  <c:v>42182.241203703685</c:v>
                </c:pt>
                <c:pt idx="2438">
                  <c:v>42182.241898148161</c:v>
                </c:pt>
                <c:pt idx="2439">
                  <c:v>42182.242592592593</c:v>
                </c:pt>
                <c:pt idx="2440">
                  <c:v>42182.243287037025</c:v>
                </c:pt>
                <c:pt idx="2441">
                  <c:v>42182.243981481464</c:v>
                </c:pt>
                <c:pt idx="2442">
                  <c:v>42182.244675925933</c:v>
                </c:pt>
                <c:pt idx="2443">
                  <c:v>42182.245370370372</c:v>
                </c:pt>
                <c:pt idx="2444">
                  <c:v>42182.246064814804</c:v>
                </c:pt>
                <c:pt idx="2445">
                  <c:v>42182.246759259258</c:v>
                </c:pt>
                <c:pt idx="2446">
                  <c:v>42182.247453703683</c:v>
                </c:pt>
                <c:pt idx="2447">
                  <c:v>42182.248148148159</c:v>
                </c:pt>
                <c:pt idx="2448">
                  <c:v>42182.248842592591</c:v>
                </c:pt>
                <c:pt idx="2449">
                  <c:v>42182.249537037038</c:v>
                </c:pt>
                <c:pt idx="2450">
                  <c:v>42182.250231481492</c:v>
                </c:pt>
                <c:pt idx="2451">
                  <c:v>42182.250925925931</c:v>
                </c:pt>
                <c:pt idx="2452">
                  <c:v>42182.251620370371</c:v>
                </c:pt>
                <c:pt idx="2453">
                  <c:v>42182.252314814818</c:v>
                </c:pt>
                <c:pt idx="2454">
                  <c:v>42182.253009259257</c:v>
                </c:pt>
                <c:pt idx="2455">
                  <c:v>42182.253703703682</c:v>
                </c:pt>
                <c:pt idx="2456">
                  <c:v>42182.254398148179</c:v>
                </c:pt>
                <c:pt idx="2457">
                  <c:v>42182.25509259259</c:v>
                </c:pt>
                <c:pt idx="2458">
                  <c:v>42182.255787037022</c:v>
                </c:pt>
                <c:pt idx="2459">
                  <c:v>42182.256481481476</c:v>
                </c:pt>
                <c:pt idx="2460">
                  <c:v>42182.257175925923</c:v>
                </c:pt>
                <c:pt idx="2461">
                  <c:v>42182.257870370369</c:v>
                </c:pt>
                <c:pt idx="2462">
                  <c:v>42182.258564814816</c:v>
                </c:pt>
                <c:pt idx="2463">
                  <c:v>42182.259259259263</c:v>
                </c:pt>
                <c:pt idx="2464">
                  <c:v>42182.259953703688</c:v>
                </c:pt>
                <c:pt idx="2465">
                  <c:v>42182.260648148149</c:v>
                </c:pt>
                <c:pt idx="2466">
                  <c:v>42182.261342592581</c:v>
                </c:pt>
                <c:pt idx="2467">
                  <c:v>42182.262037037035</c:v>
                </c:pt>
                <c:pt idx="2468">
                  <c:v>42182.262731481474</c:v>
                </c:pt>
                <c:pt idx="2469">
                  <c:v>42182.263425925914</c:v>
                </c:pt>
                <c:pt idx="2470">
                  <c:v>42182.264120370353</c:v>
                </c:pt>
                <c:pt idx="2471">
                  <c:v>42182.264814814815</c:v>
                </c:pt>
                <c:pt idx="2472">
                  <c:v>42182.265509259254</c:v>
                </c:pt>
                <c:pt idx="2473">
                  <c:v>42182.266203703679</c:v>
                </c:pt>
                <c:pt idx="2474">
                  <c:v>42182.266898148169</c:v>
                </c:pt>
                <c:pt idx="2475">
                  <c:v>42182.267592592594</c:v>
                </c:pt>
                <c:pt idx="2476">
                  <c:v>42182.268287037034</c:v>
                </c:pt>
                <c:pt idx="2477">
                  <c:v>42182.268981481466</c:v>
                </c:pt>
                <c:pt idx="2478">
                  <c:v>42182.269675925927</c:v>
                </c:pt>
                <c:pt idx="2479">
                  <c:v>42182.270370370381</c:v>
                </c:pt>
                <c:pt idx="2480">
                  <c:v>42182.271064814784</c:v>
                </c:pt>
                <c:pt idx="2481">
                  <c:v>42182.271759259245</c:v>
                </c:pt>
                <c:pt idx="2482">
                  <c:v>42182.272453703685</c:v>
                </c:pt>
                <c:pt idx="2483">
                  <c:v>42182.273148148146</c:v>
                </c:pt>
                <c:pt idx="2484">
                  <c:v>42182.273842592585</c:v>
                </c:pt>
                <c:pt idx="2485">
                  <c:v>42182.274537037039</c:v>
                </c:pt>
                <c:pt idx="2486">
                  <c:v>42182.275231481479</c:v>
                </c:pt>
                <c:pt idx="2487">
                  <c:v>42182.275925925926</c:v>
                </c:pt>
                <c:pt idx="2488">
                  <c:v>42182.276620370372</c:v>
                </c:pt>
                <c:pt idx="2489">
                  <c:v>42182.277314814804</c:v>
                </c:pt>
                <c:pt idx="2490">
                  <c:v>42182.278009259258</c:v>
                </c:pt>
                <c:pt idx="2491">
                  <c:v>42182.278703703683</c:v>
                </c:pt>
                <c:pt idx="2492">
                  <c:v>42182.279398148159</c:v>
                </c:pt>
                <c:pt idx="2493">
                  <c:v>42182.280092592591</c:v>
                </c:pt>
                <c:pt idx="2494">
                  <c:v>42182.280787037023</c:v>
                </c:pt>
                <c:pt idx="2495">
                  <c:v>42182.28148148147</c:v>
                </c:pt>
                <c:pt idx="2496">
                  <c:v>42182.282175925931</c:v>
                </c:pt>
                <c:pt idx="2497">
                  <c:v>42182.282870370385</c:v>
                </c:pt>
                <c:pt idx="2498">
                  <c:v>42182.283564814803</c:v>
                </c:pt>
                <c:pt idx="2499">
                  <c:v>42182.284259259271</c:v>
                </c:pt>
                <c:pt idx="2500">
                  <c:v>42182.284953703704</c:v>
                </c:pt>
                <c:pt idx="2501">
                  <c:v>42182.285648148165</c:v>
                </c:pt>
                <c:pt idx="2502">
                  <c:v>42182.28634259259</c:v>
                </c:pt>
                <c:pt idx="2503">
                  <c:v>42182.287037037036</c:v>
                </c:pt>
                <c:pt idx="2504">
                  <c:v>42182.287731481476</c:v>
                </c:pt>
                <c:pt idx="2505">
                  <c:v>42182.288425925923</c:v>
                </c:pt>
                <c:pt idx="2506">
                  <c:v>42182.289120370355</c:v>
                </c:pt>
                <c:pt idx="2507">
                  <c:v>42182.289814814816</c:v>
                </c:pt>
                <c:pt idx="2508">
                  <c:v>42182.290509259255</c:v>
                </c:pt>
                <c:pt idx="2509">
                  <c:v>42182.291203703673</c:v>
                </c:pt>
                <c:pt idx="2510">
                  <c:v>42182.291898148149</c:v>
                </c:pt>
                <c:pt idx="2511">
                  <c:v>42182.292592592596</c:v>
                </c:pt>
                <c:pt idx="2512">
                  <c:v>42182.29328703702</c:v>
                </c:pt>
                <c:pt idx="2513">
                  <c:v>42182.293981481453</c:v>
                </c:pt>
                <c:pt idx="2514">
                  <c:v>42182.294675925928</c:v>
                </c:pt>
                <c:pt idx="2515">
                  <c:v>42182.295370370353</c:v>
                </c:pt>
                <c:pt idx="2516">
                  <c:v>42182.2960648148</c:v>
                </c:pt>
                <c:pt idx="2517">
                  <c:v>42182.296759259254</c:v>
                </c:pt>
                <c:pt idx="2518">
                  <c:v>42182.297453703672</c:v>
                </c:pt>
                <c:pt idx="2519">
                  <c:v>42182.298148148147</c:v>
                </c:pt>
                <c:pt idx="2520">
                  <c:v>42182.298842592594</c:v>
                </c:pt>
                <c:pt idx="2521">
                  <c:v>42182.299537037034</c:v>
                </c:pt>
                <c:pt idx="2522">
                  <c:v>42182.300231481495</c:v>
                </c:pt>
                <c:pt idx="2523">
                  <c:v>42182.300925925942</c:v>
                </c:pt>
                <c:pt idx="2524">
                  <c:v>42182.301620370381</c:v>
                </c:pt>
                <c:pt idx="2525">
                  <c:v>42182.302314814813</c:v>
                </c:pt>
                <c:pt idx="2526">
                  <c:v>42182.30300925926</c:v>
                </c:pt>
                <c:pt idx="2527">
                  <c:v>42182.303703703685</c:v>
                </c:pt>
                <c:pt idx="2528">
                  <c:v>42182.304398148175</c:v>
                </c:pt>
                <c:pt idx="2529">
                  <c:v>42182.305092592593</c:v>
                </c:pt>
                <c:pt idx="2530">
                  <c:v>42182.305787037025</c:v>
                </c:pt>
                <c:pt idx="2531">
                  <c:v>42182.306481481479</c:v>
                </c:pt>
                <c:pt idx="2532">
                  <c:v>42182.307175925933</c:v>
                </c:pt>
                <c:pt idx="2533">
                  <c:v>42182.307870370387</c:v>
                </c:pt>
                <c:pt idx="2534">
                  <c:v>42182.308564814812</c:v>
                </c:pt>
                <c:pt idx="2535">
                  <c:v>42182.309259259273</c:v>
                </c:pt>
                <c:pt idx="2536">
                  <c:v>42182.309953703705</c:v>
                </c:pt>
                <c:pt idx="2537">
                  <c:v>42182.310648148174</c:v>
                </c:pt>
                <c:pt idx="2538">
                  <c:v>42182.311342592591</c:v>
                </c:pt>
                <c:pt idx="2539">
                  <c:v>42182.312037037053</c:v>
                </c:pt>
                <c:pt idx="2540">
                  <c:v>42182.312731481492</c:v>
                </c:pt>
                <c:pt idx="2541">
                  <c:v>42182.313425925931</c:v>
                </c:pt>
                <c:pt idx="2542">
                  <c:v>42182.314120370385</c:v>
                </c:pt>
                <c:pt idx="2543">
                  <c:v>42182.314814814839</c:v>
                </c:pt>
                <c:pt idx="2544">
                  <c:v>42182.315509259271</c:v>
                </c:pt>
                <c:pt idx="2545">
                  <c:v>42182.316203703711</c:v>
                </c:pt>
                <c:pt idx="2546">
                  <c:v>42182.316898148194</c:v>
                </c:pt>
                <c:pt idx="2547">
                  <c:v>42182.317592592604</c:v>
                </c:pt>
                <c:pt idx="2548">
                  <c:v>42182.318287037051</c:v>
                </c:pt>
                <c:pt idx="2549">
                  <c:v>42182.318981481483</c:v>
                </c:pt>
                <c:pt idx="2550">
                  <c:v>42182.319675925937</c:v>
                </c:pt>
                <c:pt idx="2551">
                  <c:v>42182.320370370369</c:v>
                </c:pt>
                <c:pt idx="2552">
                  <c:v>42182.321064814802</c:v>
                </c:pt>
                <c:pt idx="2553">
                  <c:v>42182.321759259255</c:v>
                </c:pt>
                <c:pt idx="2554">
                  <c:v>42182.322453703688</c:v>
                </c:pt>
                <c:pt idx="2555">
                  <c:v>42182.323148148149</c:v>
                </c:pt>
                <c:pt idx="2556">
                  <c:v>42182.323842592596</c:v>
                </c:pt>
                <c:pt idx="2557">
                  <c:v>42182.324537037042</c:v>
                </c:pt>
                <c:pt idx="2558">
                  <c:v>42182.325231481482</c:v>
                </c:pt>
                <c:pt idx="2559">
                  <c:v>42182.325925925928</c:v>
                </c:pt>
                <c:pt idx="2560">
                  <c:v>42182.326620370368</c:v>
                </c:pt>
                <c:pt idx="2561">
                  <c:v>42182.327314814815</c:v>
                </c:pt>
                <c:pt idx="2562">
                  <c:v>42182.328009259261</c:v>
                </c:pt>
                <c:pt idx="2563">
                  <c:v>42182.328703703679</c:v>
                </c:pt>
                <c:pt idx="2564">
                  <c:v>42182.329398148169</c:v>
                </c:pt>
                <c:pt idx="2565">
                  <c:v>42182.330092592601</c:v>
                </c:pt>
                <c:pt idx="2566">
                  <c:v>42182.330787037034</c:v>
                </c:pt>
                <c:pt idx="2567">
                  <c:v>42182.331481481466</c:v>
                </c:pt>
                <c:pt idx="2568">
                  <c:v>42182.332175925942</c:v>
                </c:pt>
                <c:pt idx="2569">
                  <c:v>42182.332870370396</c:v>
                </c:pt>
                <c:pt idx="2570">
                  <c:v>42182.333564814806</c:v>
                </c:pt>
                <c:pt idx="2571">
                  <c:v>42182.334259259274</c:v>
                </c:pt>
                <c:pt idx="2572">
                  <c:v>42182.334953703707</c:v>
                </c:pt>
                <c:pt idx="2573">
                  <c:v>42182.335648148161</c:v>
                </c:pt>
                <c:pt idx="2574">
                  <c:v>42182.336342592593</c:v>
                </c:pt>
                <c:pt idx="2575">
                  <c:v>42182.337037037039</c:v>
                </c:pt>
                <c:pt idx="2576">
                  <c:v>42182.337731481479</c:v>
                </c:pt>
                <c:pt idx="2577">
                  <c:v>42182.338425925933</c:v>
                </c:pt>
                <c:pt idx="2578">
                  <c:v>42182.339120370372</c:v>
                </c:pt>
                <c:pt idx="2579">
                  <c:v>42182.339814814812</c:v>
                </c:pt>
                <c:pt idx="2580">
                  <c:v>42182.340509259273</c:v>
                </c:pt>
                <c:pt idx="2581">
                  <c:v>42182.341203703705</c:v>
                </c:pt>
                <c:pt idx="2582">
                  <c:v>42182.341898148174</c:v>
                </c:pt>
                <c:pt idx="2583">
                  <c:v>42182.342592592606</c:v>
                </c:pt>
                <c:pt idx="2584">
                  <c:v>42182.343287037038</c:v>
                </c:pt>
                <c:pt idx="2585">
                  <c:v>42182.343981481485</c:v>
                </c:pt>
                <c:pt idx="2586">
                  <c:v>42182.344675925946</c:v>
                </c:pt>
                <c:pt idx="2587">
                  <c:v>42182.345370370385</c:v>
                </c:pt>
                <c:pt idx="2588">
                  <c:v>42182.346064814818</c:v>
                </c:pt>
                <c:pt idx="2589">
                  <c:v>42182.346759259271</c:v>
                </c:pt>
                <c:pt idx="2590">
                  <c:v>42182.347453703704</c:v>
                </c:pt>
                <c:pt idx="2591">
                  <c:v>42182.348148148179</c:v>
                </c:pt>
                <c:pt idx="2592">
                  <c:v>42182.348842592604</c:v>
                </c:pt>
                <c:pt idx="2593">
                  <c:v>42182.349537037051</c:v>
                </c:pt>
                <c:pt idx="2594">
                  <c:v>42182.350231481498</c:v>
                </c:pt>
                <c:pt idx="2595">
                  <c:v>42182.350925925937</c:v>
                </c:pt>
                <c:pt idx="2596">
                  <c:v>42182.351620370369</c:v>
                </c:pt>
                <c:pt idx="2597">
                  <c:v>42182.352314814831</c:v>
                </c:pt>
                <c:pt idx="2598">
                  <c:v>42182.353009259263</c:v>
                </c:pt>
                <c:pt idx="2599">
                  <c:v>42182.353703703688</c:v>
                </c:pt>
                <c:pt idx="2600">
                  <c:v>42182.354398148178</c:v>
                </c:pt>
                <c:pt idx="2601">
                  <c:v>42182.355092592603</c:v>
                </c:pt>
                <c:pt idx="2602">
                  <c:v>42182.355787037035</c:v>
                </c:pt>
                <c:pt idx="2603">
                  <c:v>42182.356481481482</c:v>
                </c:pt>
                <c:pt idx="2604">
                  <c:v>42182.357175925943</c:v>
                </c:pt>
                <c:pt idx="2605">
                  <c:v>42182.35787037039</c:v>
                </c:pt>
                <c:pt idx="2606">
                  <c:v>42182.358564814829</c:v>
                </c:pt>
                <c:pt idx="2607">
                  <c:v>42182.359259259276</c:v>
                </c:pt>
                <c:pt idx="2608">
                  <c:v>42182.359953703701</c:v>
                </c:pt>
                <c:pt idx="2609">
                  <c:v>42182.360648148169</c:v>
                </c:pt>
                <c:pt idx="2610">
                  <c:v>42182.361342592594</c:v>
                </c:pt>
                <c:pt idx="2611">
                  <c:v>42182.362037037041</c:v>
                </c:pt>
                <c:pt idx="2612">
                  <c:v>42182.36273148148</c:v>
                </c:pt>
                <c:pt idx="2613">
                  <c:v>42182.363425925927</c:v>
                </c:pt>
                <c:pt idx="2614">
                  <c:v>42182.364120370381</c:v>
                </c:pt>
                <c:pt idx="2615">
                  <c:v>42182.364814814813</c:v>
                </c:pt>
                <c:pt idx="2616">
                  <c:v>42182.36550925926</c:v>
                </c:pt>
                <c:pt idx="2617">
                  <c:v>42182.366203703707</c:v>
                </c:pt>
                <c:pt idx="2618">
                  <c:v>42182.366898148175</c:v>
                </c:pt>
                <c:pt idx="2619">
                  <c:v>42182.367592592593</c:v>
                </c:pt>
                <c:pt idx="2620">
                  <c:v>42182.368287037039</c:v>
                </c:pt>
                <c:pt idx="2621">
                  <c:v>42182.368981481479</c:v>
                </c:pt>
                <c:pt idx="2622">
                  <c:v>42182.369675925933</c:v>
                </c:pt>
                <c:pt idx="2623">
                  <c:v>42182.370370370387</c:v>
                </c:pt>
                <c:pt idx="2624">
                  <c:v>42182.371064814804</c:v>
                </c:pt>
                <c:pt idx="2625">
                  <c:v>42182.371759259258</c:v>
                </c:pt>
                <c:pt idx="2626">
                  <c:v>42182.372453703705</c:v>
                </c:pt>
                <c:pt idx="2627">
                  <c:v>42182.373148148159</c:v>
                </c:pt>
                <c:pt idx="2628">
                  <c:v>42182.373842592591</c:v>
                </c:pt>
                <c:pt idx="2629">
                  <c:v>42182.374537037053</c:v>
                </c:pt>
                <c:pt idx="2630">
                  <c:v>42182.375231481492</c:v>
                </c:pt>
                <c:pt idx="2631">
                  <c:v>42182.375925925931</c:v>
                </c:pt>
                <c:pt idx="2632">
                  <c:v>42182.376620370385</c:v>
                </c:pt>
                <c:pt idx="2633">
                  <c:v>42182.377314814818</c:v>
                </c:pt>
                <c:pt idx="2634">
                  <c:v>42182.378009259271</c:v>
                </c:pt>
                <c:pt idx="2635">
                  <c:v>42182.378703703704</c:v>
                </c:pt>
                <c:pt idx="2636">
                  <c:v>42182.379398148179</c:v>
                </c:pt>
                <c:pt idx="2637">
                  <c:v>42182.380092592604</c:v>
                </c:pt>
                <c:pt idx="2638">
                  <c:v>42182.380787037036</c:v>
                </c:pt>
                <c:pt idx="2639">
                  <c:v>42182.381481481476</c:v>
                </c:pt>
                <c:pt idx="2640">
                  <c:v>42182.382175925937</c:v>
                </c:pt>
                <c:pt idx="2641">
                  <c:v>42182.382870370391</c:v>
                </c:pt>
                <c:pt idx="2642">
                  <c:v>42182.383564814816</c:v>
                </c:pt>
                <c:pt idx="2643">
                  <c:v>42182.384259259285</c:v>
                </c:pt>
                <c:pt idx="2644">
                  <c:v>42182.384953703702</c:v>
                </c:pt>
                <c:pt idx="2645">
                  <c:v>42182.385648148171</c:v>
                </c:pt>
                <c:pt idx="2646">
                  <c:v>42182.386342592603</c:v>
                </c:pt>
                <c:pt idx="2647">
                  <c:v>42182.387037037042</c:v>
                </c:pt>
                <c:pt idx="2648">
                  <c:v>42182.387731481482</c:v>
                </c:pt>
                <c:pt idx="2649">
                  <c:v>42182.388425925943</c:v>
                </c:pt>
                <c:pt idx="2650">
                  <c:v>42182.389120370368</c:v>
                </c:pt>
                <c:pt idx="2651">
                  <c:v>42182.389814814829</c:v>
                </c:pt>
                <c:pt idx="2652">
                  <c:v>42182.390509259261</c:v>
                </c:pt>
                <c:pt idx="2653">
                  <c:v>42182.391203703679</c:v>
                </c:pt>
                <c:pt idx="2654">
                  <c:v>42182.391898148169</c:v>
                </c:pt>
                <c:pt idx="2655">
                  <c:v>42182.392592592601</c:v>
                </c:pt>
                <c:pt idx="2656">
                  <c:v>42182.393287037034</c:v>
                </c:pt>
                <c:pt idx="2657">
                  <c:v>42182.393981481466</c:v>
                </c:pt>
                <c:pt idx="2658">
                  <c:v>42182.394675925942</c:v>
                </c:pt>
                <c:pt idx="2659">
                  <c:v>42182.395370370381</c:v>
                </c:pt>
                <c:pt idx="2660">
                  <c:v>42182.396064814806</c:v>
                </c:pt>
                <c:pt idx="2661">
                  <c:v>42182.39675925926</c:v>
                </c:pt>
                <c:pt idx="2662">
                  <c:v>42182.397453703685</c:v>
                </c:pt>
                <c:pt idx="2663">
                  <c:v>42182.398148148161</c:v>
                </c:pt>
                <c:pt idx="2664">
                  <c:v>42182.398842592593</c:v>
                </c:pt>
                <c:pt idx="2665">
                  <c:v>42182.399537037039</c:v>
                </c:pt>
                <c:pt idx="2666">
                  <c:v>42182.400231481493</c:v>
                </c:pt>
                <c:pt idx="2667">
                  <c:v>42182.400925925933</c:v>
                </c:pt>
                <c:pt idx="2668">
                  <c:v>42182.401620370372</c:v>
                </c:pt>
                <c:pt idx="2669">
                  <c:v>42182.402314814812</c:v>
                </c:pt>
                <c:pt idx="2670">
                  <c:v>42182.403009259258</c:v>
                </c:pt>
                <c:pt idx="2671">
                  <c:v>42182.403703703683</c:v>
                </c:pt>
                <c:pt idx="2672">
                  <c:v>42182.404398148174</c:v>
                </c:pt>
                <c:pt idx="2673">
                  <c:v>42182.405092592591</c:v>
                </c:pt>
                <c:pt idx="2674">
                  <c:v>42182.405787037023</c:v>
                </c:pt>
                <c:pt idx="2675">
                  <c:v>42182.406481481485</c:v>
                </c:pt>
                <c:pt idx="2676">
                  <c:v>42182.407175925931</c:v>
                </c:pt>
                <c:pt idx="2677">
                  <c:v>42182.407870370385</c:v>
                </c:pt>
                <c:pt idx="2678">
                  <c:v>42182.408564814818</c:v>
                </c:pt>
                <c:pt idx="2679">
                  <c:v>42182.409259259271</c:v>
                </c:pt>
                <c:pt idx="2680">
                  <c:v>42182.409953703704</c:v>
                </c:pt>
                <c:pt idx="2681">
                  <c:v>42182.410648148179</c:v>
                </c:pt>
                <c:pt idx="2682">
                  <c:v>42182.41134259259</c:v>
                </c:pt>
                <c:pt idx="2683">
                  <c:v>42182.412037037051</c:v>
                </c:pt>
                <c:pt idx="2684">
                  <c:v>42182.412731481483</c:v>
                </c:pt>
                <c:pt idx="2685">
                  <c:v>42182.413425925923</c:v>
                </c:pt>
                <c:pt idx="2686">
                  <c:v>42182.414120370369</c:v>
                </c:pt>
                <c:pt idx="2687">
                  <c:v>42182.414814814831</c:v>
                </c:pt>
                <c:pt idx="2688">
                  <c:v>42182.415509259263</c:v>
                </c:pt>
                <c:pt idx="2689">
                  <c:v>42182.416203703702</c:v>
                </c:pt>
                <c:pt idx="2690">
                  <c:v>42182.416898148178</c:v>
                </c:pt>
                <c:pt idx="2691">
                  <c:v>42182.417592592603</c:v>
                </c:pt>
                <c:pt idx="2692">
                  <c:v>42182.418287037042</c:v>
                </c:pt>
                <c:pt idx="2693">
                  <c:v>42182.418981481482</c:v>
                </c:pt>
                <c:pt idx="2694">
                  <c:v>42182.419675925943</c:v>
                </c:pt>
                <c:pt idx="2695">
                  <c:v>42182.420370370368</c:v>
                </c:pt>
                <c:pt idx="2696">
                  <c:v>42182.4210648148</c:v>
                </c:pt>
                <c:pt idx="2697">
                  <c:v>42182.421759259254</c:v>
                </c:pt>
                <c:pt idx="2698">
                  <c:v>42182.422453703679</c:v>
                </c:pt>
                <c:pt idx="2699">
                  <c:v>42182.423148148147</c:v>
                </c:pt>
                <c:pt idx="2700">
                  <c:v>42182.423842592594</c:v>
                </c:pt>
                <c:pt idx="2701">
                  <c:v>42182.424537037041</c:v>
                </c:pt>
                <c:pt idx="2702">
                  <c:v>42182.42523148148</c:v>
                </c:pt>
                <c:pt idx="2703">
                  <c:v>42182.425925925927</c:v>
                </c:pt>
                <c:pt idx="2704">
                  <c:v>42182.426620370381</c:v>
                </c:pt>
                <c:pt idx="2705">
                  <c:v>42182.427314814806</c:v>
                </c:pt>
                <c:pt idx="2706">
                  <c:v>42182.42800925926</c:v>
                </c:pt>
                <c:pt idx="2707">
                  <c:v>42182.428703703685</c:v>
                </c:pt>
                <c:pt idx="2708">
                  <c:v>42182.429398148161</c:v>
                </c:pt>
                <c:pt idx="2709">
                  <c:v>42182.430092592593</c:v>
                </c:pt>
                <c:pt idx="2710">
                  <c:v>42182.430787037025</c:v>
                </c:pt>
                <c:pt idx="2711">
                  <c:v>42182.431481481464</c:v>
                </c:pt>
                <c:pt idx="2712">
                  <c:v>42182.432175925933</c:v>
                </c:pt>
                <c:pt idx="2713">
                  <c:v>42182.432870370387</c:v>
                </c:pt>
                <c:pt idx="2714">
                  <c:v>42182.433564814804</c:v>
                </c:pt>
                <c:pt idx="2715">
                  <c:v>42182.434259259273</c:v>
                </c:pt>
                <c:pt idx="2716">
                  <c:v>42182.434953703705</c:v>
                </c:pt>
                <c:pt idx="2717">
                  <c:v>42182.435648148159</c:v>
                </c:pt>
                <c:pt idx="2718">
                  <c:v>42182.436342592591</c:v>
                </c:pt>
                <c:pt idx="2719">
                  <c:v>42182.437037037038</c:v>
                </c:pt>
                <c:pt idx="2720">
                  <c:v>42182.437731481485</c:v>
                </c:pt>
                <c:pt idx="2721">
                  <c:v>42182.438425925931</c:v>
                </c:pt>
                <c:pt idx="2722">
                  <c:v>42182.439120370371</c:v>
                </c:pt>
                <c:pt idx="2723">
                  <c:v>42182.439814814818</c:v>
                </c:pt>
                <c:pt idx="2724">
                  <c:v>42182.440509259271</c:v>
                </c:pt>
                <c:pt idx="2725">
                  <c:v>42182.441203703704</c:v>
                </c:pt>
                <c:pt idx="2726">
                  <c:v>42182.441898148179</c:v>
                </c:pt>
                <c:pt idx="2727">
                  <c:v>42182.442592592604</c:v>
                </c:pt>
                <c:pt idx="2728">
                  <c:v>42182.443287037036</c:v>
                </c:pt>
                <c:pt idx="2729">
                  <c:v>42182.443981481476</c:v>
                </c:pt>
                <c:pt idx="2730">
                  <c:v>42182.444675925937</c:v>
                </c:pt>
                <c:pt idx="2731">
                  <c:v>42182.445370370369</c:v>
                </c:pt>
                <c:pt idx="2732">
                  <c:v>42182.446064814816</c:v>
                </c:pt>
                <c:pt idx="2733">
                  <c:v>42182.446759259263</c:v>
                </c:pt>
                <c:pt idx="2734">
                  <c:v>42182.447453703688</c:v>
                </c:pt>
                <c:pt idx="2735">
                  <c:v>42182.448148148171</c:v>
                </c:pt>
                <c:pt idx="2736">
                  <c:v>42182.448842592603</c:v>
                </c:pt>
                <c:pt idx="2737">
                  <c:v>42182.449537037042</c:v>
                </c:pt>
                <c:pt idx="2738">
                  <c:v>42182.450231481496</c:v>
                </c:pt>
                <c:pt idx="2739">
                  <c:v>42182.450925925943</c:v>
                </c:pt>
                <c:pt idx="2740">
                  <c:v>42182.451620370368</c:v>
                </c:pt>
                <c:pt idx="2741">
                  <c:v>42182.452314814829</c:v>
                </c:pt>
                <c:pt idx="2742">
                  <c:v>42182.453009259261</c:v>
                </c:pt>
                <c:pt idx="2743">
                  <c:v>42182.453703703679</c:v>
                </c:pt>
                <c:pt idx="2744">
                  <c:v>42182.454398148177</c:v>
                </c:pt>
                <c:pt idx="2745">
                  <c:v>42182.455092592601</c:v>
                </c:pt>
                <c:pt idx="2746">
                  <c:v>42182.455787037034</c:v>
                </c:pt>
                <c:pt idx="2747">
                  <c:v>42182.45648148148</c:v>
                </c:pt>
                <c:pt idx="2748">
                  <c:v>42182.457175925942</c:v>
                </c:pt>
                <c:pt idx="2749">
                  <c:v>42182.457870370396</c:v>
                </c:pt>
                <c:pt idx="2750">
                  <c:v>42182.458564814813</c:v>
                </c:pt>
                <c:pt idx="2751">
                  <c:v>42182.459259259274</c:v>
                </c:pt>
                <c:pt idx="2752">
                  <c:v>42182.459953703707</c:v>
                </c:pt>
                <c:pt idx="2753">
                  <c:v>42182.460648148161</c:v>
                </c:pt>
                <c:pt idx="2754">
                  <c:v>42182.461342592585</c:v>
                </c:pt>
                <c:pt idx="2755">
                  <c:v>42182.462037037039</c:v>
                </c:pt>
                <c:pt idx="2756">
                  <c:v>42182.462731481479</c:v>
                </c:pt>
                <c:pt idx="2757">
                  <c:v>42182.463425925926</c:v>
                </c:pt>
                <c:pt idx="2758">
                  <c:v>42182.464120370372</c:v>
                </c:pt>
                <c:pt idx="2759">
                  <c:v>42182.464814814812</c:v>
                </c:pt>
                <c:pt idx="2760">
                  <c:v>42182.465509259258</c:v>
                </c:pt>
                <c:pt idx="2761">
                  <c:v>42182.466203703705</c:v>
                </c:pt>
                <c:pt idx="2762">
                  <c:v>42182.466898148174</c:v>
                </c:pt>
                <c:pt idx="2763">
                  <c:v>42182.467592592591</c:v>
                </c:pt>
                <c:pt idx="2764">
                  <c:v>42182.468287037038</c:v>
                </c:pt>
                <c:pt idx="2765">
                  <c:v>42182.468981481485</c:v>
                </c:pt>
                <c:pt idx="2766">
                  <c:v>42182.469675925931</c:v>
                </c:pt>
                <c:pt idx="2767">
                  <c:v>42182.470370370385</c:v>
                </c:pt>
                <c:pt idx="2768">
                  <c:v>42182.471064814803</c:v>
                </c:pt>
                <c:pt idx="2769">
                  <c:v>42182.471759259257</c:v>
                </c:pt>
                <c:pt idx="2770">
                  <c:v>42182.472453703704</c:v>
                </c:pt>
                <c:pt idx="2771">
                  <c:v>42182.473148148165</c:v>
                </c:pt>
                <c:pt idx="2772">
                  <c:v>42182.47384259259</c:v>
                </c:pt>
                <c:pt idx="2773">
                  <c:v>42182.474537037051</c:v>
                </c:pt>
                <c:pt idx="2774">
                  <c:v>42182.475231481483</c:v>
                </c:pt>
                <c:pt idx="2775">
                  <c:v>42182.475925925923</c:v>
                </c:pt>
                <c:pt idx="2776">
                  <c:v>42182.476620370369</c:v>
                </c:pt>
                <c:pt idx="2777">
                  <c:v>42182.477314814816</c:v>
                </c:pt>
                <c:pt idx="2778">
                  <c:v>42182.478009259263</c:v>
                </c:pt>
                <c:pt idx="2779">
                  <c:v>42182.478703703688</c:v>
                </c:pt>
                <c:pt idx="2780">
                  <c:v>42182.479398148171</c:v>
                </c:pt>
                <c:pt idx="2781">
                  <c:v>42182.480092592603</c:v>
                </c:pt>
                <c:pt idx="2782">
                  <c:v>42182.480787037035</c:v>
                </c:pt>
                <c:pt idx="2783">
                  <c:v>42182.481481481474</c:v>
                </c:pt>
                <c:pt idx="2784">
                  <c:v>42182.482175925943</c:v>
                </c:pt>
                <c:pt idx="2785">
                  <c:v>42182.48287037039</c:v>
                </c:pt>
                <c:pt idx="2786">
                  <c:v>42182.483564814815</c:v>
                </c:pt>
                <c:pt idx="2787">
                  <c:v>42182.484259259276</c:v>
                </c:pt>
                <c:pt idx="2788">
                  <c:v>42182.484953703701</c:v>
                </c:pt>
                <c:pt idx="2789">
                  <c:v>42182.485648148169</c:v>
                </c:pt>
                <c:pt idx="2790">
                  <c:v>42182.486342592601</c:v>
                </c:pt>
                <c:pt idx="2791">
                  <c:v>42182.487037037041</c:v>
                </c:pt>
                <c:pt idx="2792">
                  <c:v>42182.48773148148</c:v>
                </c:pt>
                <c:pt idx="2793">
                  <c:v>42182.488425925942</c:v>
                </c:pt>
                <c:pt idx="2794">
                  <c:v>42182.489120370381</c:v>
                </c:pt>
                <c:pt idx="2795">
                  <c:v>42182.489814814813</c:v>
                </c:pt>
                <c:pt idx="2796">
                  <c:v>42182.49050925926</c:v>
                </c:pt>
                <c:pt idx="2797">
                  <c:v>42182.491203703685</c:v>
                </c:pt>
                <c:pt idx="2798">
                  <c:v>42182.491898148161</c:v>
                </c:pt>
                <c:pt idx="2799">
                  <c:v>42182.492592592593</c:v>
                </c:pt>
                <c:pt idx="2800">
                  <c:v>42182.493287037025</c:v>
                </c:pt>
                <c:pt idx="2801">
                  <c:v>42182.493981481464</c:v>
                </c:pt>
                <c:pt idx="2802">
                  <c:v>42182.494675925933</c:v>
                </c:pt>
                <c:pt idx="2803">
                  <c:v>42182.495370370372</c:v>
                </c:pt>
                <c:pt idx="2804">
                  <c:v>42182.496064814804</c:v>
                </c:pt>
                <c:pt idx="2805">
                  <c:v>42182.496759259258</c:v>
                </c:pt>
                <c:pt idx="2806">
                  <c:v>42182.497453703683</c:v>
                </c:pt>
                <c:pt idx="2807">
                  <c:v>42182.498148148159</c:v>
                </c:pt>
                <c:pt idx="2808">
                  <c:v>42182.498842592591</c:v>
                </c:pt>
                <c:pt idx="2809">
                  <c:v>42182.499537037038</c:v>
                </c:pt>
                <c:pt idx="2810">
                  <c:v>42182.500231481492</c:v>
                </c:pt>
                <c:pt idx="2811">
                  <c:v>42182.500925925931</c:v>
                </c:pt>
                <c:pt idx="2812">
                  <c:v>42182.501620370371</c:v>
                </c:pt>
                <c:pt idx="2813">
                  <c:v>42182.502314814818</c:v>
                </c:pt>
                <c:pt idx="2814">
                  <c:v>42182.503009259257</c:v>
                </c:pt>
                <c:pt idx="2815">
                  <c:v>42182.503703703682</c:v>
                </c:pt>
                <c:pt idx="2816">
                  <c:v>42182.504398148179</c:v>
                </c:pt>
                <c:pt idx="2817">
                  <c:v>42182.50509259259</c:v>
                </c:pt>
                <c:pt idx="2818">
                  <c:v>42182.505787037022</c:v>
                </c:pt>
                <c:pt idx="2819">
                  <c:v>42182.506481481476</c:v>
                </c:pt>
                <c:pt idx="2820">
                  <c:v>42182.507175925923</c:v>
                </c:pt>
                <c:pt idx="2821">
                  <c:v>42182.507870370369</c:v>
                </c:pt>
                <c:pt idx="2822">
                  <c:v>42182.508564814816</c:v>
                </c:pt>
                <c:pt idx="2823">
                  <c:v>42182.509259259263</c:v>
                </c:pt>
                <c:pt idx="2824">
                  <c:v>42182.509953703688</c:v>
                </c:pt>
                <c:pt idx="2825">
                  <c:v>42182.510648148171</c:v>
                </c:pt>
                <c:pt idx="2826">
                  <c:v>42182.511342592596</c:v>
                </c:pt>
                <c:pt idx="2827">
                  <c:v>42182.512037037042</c:v>
                </c:pt>
                <c:pt idx="2828">
                  <c:v>42182.512731481482</c:v>
                </c:pt>
                <c:pt idx="2829">
                  <c:v>42182.513425925928</c:v>
                </c:pt>
                <c:pt idx="2830">
                  <c:v>42182.514120370368</c:v>
                </c:pt>
                <c:pt idx="2831">
                  <c:v>42182.514814814829</c:v>
                </c:pt>
                <c:pt idx="2832">
                  <c:v>42182.515509259261</c:v>
                </c:pt>
                <c:pt idx="2833">
                  <c:v>42182.516203703701</c:v>
                </c:pt>
                <c:pt idx="2834">
                  <c:v>42182.516898148177</c:v>
                </c:pt>
                <c:pt idx="2835">
                  <c:v>42182.517592592601</c:v>
                </c:pt>
                <c:pt idx="2836">
                  <c:v>42182.518287037041</c:v>
                </c:pt>
                <c:pt idx="2837">
                  <c:v>42182.51898148148</c:v>
                </c:pt>
                <c:pt idx="2838">
                  <c:v>42182.519675925942</c:v>
                </c:pt>
                <c:pt idx="2839">
                  <c:v>42182.520370370381</c:v>
                </c:pt>
                <c:pt idx="2840">
                  <c:v>42182.521064814784</c:v>
                </c:pt>
                <c:pt idx="2841">
                  <c:v>42182.521759259245</c:v>
                </c:pt>
                <c:pt idx="2842">
                  <c:v>42182.522453703685</c:v>
                </c:pt>
                <c:pt idx="2843">
                  <c:v>42182.523148148146</c:v>
                </c:pt>
                <c:pt idx="2844">
                  <c:v>42182.523842592585</c:v>
                </c:pt>
                <c:pt idx="2845">
                  <c:v>42182.524537037039</c:v>
                </c:pt>
                <c:pt idx="2846">
                  <c:v>42182.525231481479</c:v>
                </c:pt>
                <c:pt idx="2847">
                  <c:v>42182.525925925926</c:v>
                </c:pt>
                <c:pt idx="2848">
                  <c:v>42182.526620370372</c:v>
                </c:pt>
                <c:pt idx="2849">
                  <c:v>42182.527314814804</c:v>
                </c:pt>
                <c:pt idx="2850">
                  <c:v>42182.528009259258</c:v>
                </c:pt>
                <c:pt idx="2851">
                  <c:v>42182.528703703683</c:v>
                </c:pt>
                <c:pt idx="2852">
                  <c:v>42182.529398148159</c:v>
                </c:pt>
                <c:pt idx="2853">
                  <c:v>42182.530092592591</c:v>
                </c:pt>
                <c:pt idx="2854">
                  <c:v>42182.530787037023</c:v>
                </c:pt>
                <c:pt idx="2855">
                  <c:v>42182.53148148147</c:v>
                </c:pt>
                <c:pt idx="2856">
                  <c:v>42182.532175925931</c:v>
                </c:pt>
                <c:pt idx="2857">
                  <c:v>42182.532870370385</c:v>
                </c:pt>
                <c:pt idx="2858">
                  <c:v>42182.533564814803</c:v>
                </c:pt>
                <c:pt idx="2859">
                  <c:v>42182.534259259271</c:v>
                </c:pt>
                <c:pt idx="2860">
                  <c:v>42182.534953703704</c:v>
                </c:pt>
                <c:pt idx="2861">
                  <c:v>42182.535648148165</c:v>
                </c:pt>
                <c:pt idx="2862">
                  <c:v>42182.53634259259</c:v>
                </c:pt>
                <c:pt idx="2863">
                  <c:v>42182.537037037036</c:v>
                </c:pt>
                <c:pt idx="2864">
                  <c:v>42182.537731481476</c:v>
                </c:pt>
                <c:pt idx="2865">
                  <c:v>42182.538425925923</c:v>
                </c:pt>
                <c:pt idx="2866">
                  <c:v>42182.539120370355</c:v>
                </c:pt>
                <c:pt idx="2867">
                  <c:v>42182.539814814816</c:v>
                </c:pt>
                <c:pt idx="2868">
                  <c:v>42182.540509259263</c:v>
                </c:pt>
                <c:pt idx="2869">
                  <c:v>42182.541203703688</c:v>
                </c:pt>
                <c:pt idx="2870">
                  <c:v>42182.541898148171</c:v>
                </c:pt>
                <c:pt idx="2871">
                  <c:v>42182.542592592603</c:v>
                </c:pt>
                <c:pt idx="2872">
                  <c:v>42182.543287037035</c:v>
                </c:pt>
                <c:pt idx="2873">
                  <c:v>42182.543981481474</c:v>
                </c:pt>
                <c:pt idx="2874">
                  <c:v>42182.544675925943</c:v>
                </c:pt>
                <c:pt idx="2875">
                  <c:v>42182.545370370368</c:v>
                </c:pt>
                <c:pt idx="2876">
                  <c:v>42182.546064814815</c:v>
                </c:pt>
                <c:pt idx="2877">
                  <c:v>42182.546759259261</c:v>
                </c:pt>
                <c:pt idx="2878">
                  <c:v>42182.547453703679</c:v>
                </c:pt>
                <c:pt idx="2879">
                  <c:v>42182.548148148169</c:v>
                </c:pt>
                <c:pt idx="2880">
                  <c:v>42182.548842592601</c:v>
                </c:pt>
                <c:pt idx="2881">
                  <c:v>42182.549537037041</c:v>
                </c:pt>
                <c:pt idx="2882">
                  <c:v>42182.550231481495</c:v>
                </c:pt>
                <c:pt idx="2883">
                  <c:v>42182.550925925942</c:v>
                </c:pt>
                <c:pt idx="2884">
                  <c:v>42182.551620370381</c:v>
                </c:pt>
                <c:pt idx="2885">
                  <c:v>42182.552314814813</c:v>
                </c:pt>
                <c:pt idx="2886">
                  <c:v>42182.55300925926</c:v>
                </c:pt>
                <c:pt idx="2887">
                  <c:v>42182.553703703685</c:v>
                </c:pt>
                <c:pt idx="2888">
                  <c:v>42182.554398148175</c:v>
                </c:pt>
                <c:pt idx="2889">
                  <c:v>42182.555092592593</c:v>
                </c:pt>
                <c:pt idx="2890">
                  <c:v>42182.555787037025</c:v>
                </c:pt>
                <c:pt idx="2891">
                  <c:v>42182.556481481479</c:v>
                </c:pt>
                <c:pt idx="2892">
                  <c:v>42182.557175925933</c:v>
                </c:pt>
                <c:pt idx="2893">
                  <c:v>42182.557870370387</c:v>
                </c:pt>
                <c:pt idx="2894">
                  <c:v>42182.558564814812</c:v>
                </c:pt>
                <c:pt idx="2895">
                  <c:v>42182.559259259273</c:v>
                </c:pt>
                <c:pt idx="2896">
                  <c:v>42182.559953703705</c:v>
                </c:pt>
                <c:pt idx="2897">
                  <c:v>42182.560648148159</c:v>
                </c:pt>
                <c:pt idx="2898">
                  <c:v>42182.561342592584</c:v>
                </c:pt>
                <c:pt idx="2899">
                  <c:v>42182.562037037038</c:v>
                </c:pt>
                <c:pt idx="2900">
                  <c:v>42182.562731481485</c:v>
                </c:pt>
                <c:pt idx="2901">
                  <c:v>42182.563425925924</c:v>
                </c:pt>
                <c:pt idx="2902">
                  <c:v>42182.564120370371</c:v>
                </c:pt>
                <c:pt idx="2903">
                  <c:v>42182.564814814818</c:v>
                </c:pt>
                <c:pt idx="2904">
                  <c:v>42182.565509259257</c:v>
                </c:pt>
                <c:pt idx="2905">
                  <c:v>42182.566203703704</c:v>
                </c:pt>
                <c:pt idx="2906">
                  <c:v>42182.566898148179</c:v>
                </c:pt>
                <c:pt idx="2907">
                  <c:v>42182.56759259259</c:v>
                </c:pt>
                <c:pt idx="2908">
                  <c:v>42182.568287037036</c:v>
                </c:pt>
                <c:pt idx="2909">
                  <c:v>42182.568981481476</c:v>
                </c:pt>
                <c:pt idx="2910">
                  <c:v>42182.569675925923</c:v>
                </c:pt>
                <c:pt idx="2911">
                  <c:v>42182.570370370369</c:v>
                </c:pt>
                <c:pt idx="2912">
                  <c:v>42182.571064814802</c:v>
                </c:pt>
                <c:pt idx="2913">
                  <c:v>42182.571759259255</c:v>
                </c:pt>
                <c:pt idx="2914">
                  <c:v>42182.572453703688</c:v>
                </c:pt>
                <c:pt idx="2915">
                  <c:v>42182.573148148149</c:v>
                </c:pt>
                <c:pt idx="2916">
                  <c:v>42182.573842592596</c:v>
                </c:pt>
                <c:pt idx="2917">
                  <c:v>42182.574537037042</c:v>
                </c:pt>
                <c:pt idx="2918">
                  <c:v>42182.575231481482</c:v>
                </c:pt>
                <c:pt idx="2919">
                  <c:v>42182.575925925928</c:v>
                </c:pt>
                <c:pt idx="2920">
                  <c:v>42182.576620370368</c:v>
                </c:pt>
                <c:pt idx="2921">
                  <c:v>42182.577314814815</c:v>
                </c:pt>
                <c:pt idx="2922">
                  <c:v>42182.578009259261</c:v>
                </c:pt>
                <c:pt idx="2923">
                  <c:v>42182.578703703679</c:v>
                </c:pt>
                <c:pt idx="2924">
                  <c:v>42182.579398148169</c:v>
                </c:pt>
                <c:pt idx="2925">
                  <c:v>42182.580092592601</c:v>
                </c:pt>
                <c:pt idx="2926">
                  <c:v>42182.580787037034</c:v>
                </c:pt>
                <c:pt idx="2927">
                  <c:v>42182.581481481466</c:v>
                </c:pt>
                <c:pt idx="2928">
                  <c:v>42182.582175925942</c:v>
                </c:pt>
                <c:pt idx="2929">
                  <c:v>42182.582870370396</c:v>
                </c:pt>
                <c:pt idx="2930">
                  <c:v>42182.583564814806</c:v>
                </c:pt>
                <c:pt idx="2931">
                  <c:v>42182.584259259274</c:v>
                </c:pt>
                <c:pt idx="2932">
                  <c:v>42182.584953703707</c:v>
                </c:pt>
                <c:pt idx="2933">
                  <c:v>42182.585648148161</c:v>
                </c:pt>
                <c:pt idx="2934">
                  <c:v>42182.586342592593</c:v>
                </c:pt>
                <c:pt idx="2935">
                  <c:v>42182.587037037039</c:v>
                </c:pt>
                <c:pt idx="2936">
                  <c:v>42182.587731481479</c:v>
                </c:pt>
                <c:pt idx="2937">
                  <c:v>42182.588425925933</c:v>
                </c:pt>
                <c:pt idx="2938">
                  <c:v>42182.589120370372</c:v>
                </c:pt>
                <c:pt idx="2939">
                  <c:v>42182.589814814812</c:v>
                </c:pt>
                <c:pt idx="2940">
                  <c:v>42182.590509259258</c:v>
                </c:pt>
                <c:pt idx="2941">
                  <c:v>42182.591203703683</c:v>
                </c:pt>
                <c:pt idx="2942">
                  <c:v>42182.591898148159</c:v>
                </c:pt>
                <c:pt idx="2943">
                  <c:v>42182.592592592591</c:v>
                </c:pt>
                <c:pt idx="2944">
                  <c:v>42182.593287037023</c:v>
                </c:pt>
                <c:pt idx="2945">
                  <c:v>42182.59398148147</c:v>
                </c:pt>
                <c:pt idx="2946">
                  <c:v>42182.594675925931</c:v>
                </c:pt>
                <c:pt idx="2947">
                  <c:v>42182.595370370371</c:v>
                </c:pt>
                <c:pt idx="2948">
                  <c:v>42182.596064814803</c:v>
                </c:pt>
                <c:pt idx="2949">
                  <c:v>42182.596759259257</c:v>
                </c:pt>
                <c:pt idx="2950">
                  <c:v>42182.597453703682</c:v>
                </c:pt>
                <c:pt idx="2951">
                  <c:v>42182.598148148165</c:v>
                </c:pt>
                <c:pt idx="2952">
                  <c:v>42182.59884259259</c:v>
                </c:pt>
                <c:pt idx="2953">
                  <c:v>42182.599537037036</c:v>
                </c:pt>
                <c:pt idx="2954">
                  <c:v>42182.600231481483</c:v>
                </c:pt>
                <c:pt idx="2955">
                  <c:v>42182.600925925923</c:v>
                </c:pt>
                <c:pt idx="2956">
                  <c:v>42182.601620370355</c:v>
                </c:pt>
                <c:pt idx="2957">
                  <c:v>42182.602314814816</c:v>
                </c:pt>
                <c:pt idx="2958">
                  <c:v>42182.603009259255</c:v>
                </c:pt>
                <c:pt idx="2959">
                  <c:v>42182.603703703673</c:v>
                </c:pt>
                <c:pt idx="2960">
                  <c:v>42182.604398148171</c:v>
                </c:pt>
                <c:pt idx="2961">
                  <c:v>42182.605092592596</c:v>
                </c:pt>
                <c:pt idx="2962">
                  <c:v>42182.60578703702</c:v>
                </c:pt>
                <c:pt idx="2963">
                  <c:v>42182.606481481474</c:v>
                </c:pt>
                <c:pt idx="2964">
                  <c:v>42182.607175925928</c:v>
                </c:pt>
                <c:pt idx="2965">
                  <c:v>42182.607870370368</c:v>
                </c:pt>
                <c:pt idx="2966">
                  <c:v>42182.608564814815</c:v>
                </c:pt>
                <c:pt idx="2967">
                  <c:v>42182.609259259261</c:v>
                </c:pt>
                <c:pt idx="2968">
                  <c:v>42182.609953703679</c:v>
                </c:pt>
                <c:pt idx="2969">
                  <c:v>42182.610648148169</c:v>
                </c:pt>
                <c:pt idx="2970">
                  <c:v>42182.611342592594</c:v>
                </c:pt>
                <c:pt idx="2971">
                  <c:v>42182.612037037041</c:v>
                </c:pt>
                <c:pt idx="2972">
                  <c:v>42182.61273148148</c:v>
                </c:pt>
                <c:pt idx="2973">
                  <c:v>42182.613425925927</c:v>
                </c:pt>
                <c:pt idx="2974">
                  <c:v>42182.614120370381</c:v>
                </c:pt>
                <c:pt idx="2975">
                  <c:v>42182.614814814813</c:v>
                </c:pt>
                <c:pt idx="2976">
                  <c:v>42182.61550925926</c:v>
                </c:pt>
                <c:pt idx="2977">
                  <c:v>42182.616203703707</c:v>
                </c:pt>
                <c:pt idx="2978">
                  <c:v>42182.616898148175</c:v>
                </c:pt>
                <c:pt idx="2979">
                  <c:v>42182.617592592593</c:v>
                </c:pt>
                <c:pt idx="2980">
                  <c:v>42182.618287037039</c:v>
                </c:pt>
                <c:pt idx="2981">
                  <c:v>42182.618981481479</c:v>
                </c:pt>
                <c:pt idx="2982">
                  <c:v>42182.619675925933</c:v>
                </c:pt>
                <c:pt idx="2983">
                  <c:v>42182.620370370372</c:v>
                </c:pt>
                <c:pt idx="2984">
                  <c:v>42182.621064814783</c:v>
                </c:pt>
                <c:pt idx="2985">
                  <c:v>42182.621759259244</c:v>
                </c:pt>
                <c:pt idx="2986">
                  <c:v>42182.622453703683</c:v>
                </c:pt>
                <c:pt idx="2987">
                  <c:v>42182.623148148145</c:v>
                </c:pt>
                <c:pt idx="2988">
                  <c:v>42182.623842592584</c:v>
                </c:pt>
                <c:pt idx="2989">
                  <c:v>42182.624537037038</c:v>
                </c:pt>
                <c:pt idx="2990">
                  <c:v>42182.625231481485</c:v>
                </c:pt>
                <c:pt idx="2991">
                  <c:v>42182.625925925924</c:v>
                </c:pt>
                <c:pt idx="2992">
                  <c:v>42182.626620370371</c:v>
                </c:pt>
                <c:pt idx="2993">
                  <c:v>42182.627314814803</c:v>
                </c:pt>
                <c:pt idx="2994">
                  <c:v>42182.628009259257</c:v>
                </c:pt>
                <c:pt idx="2995">
                  <c:v>42182.628703703682</c:v>
                </c:pt>
                <c:pt idx="2996">
                  <c:v>42182.629398148165</c:v>
                </c:pt>
                <c:pt idx="2997">
                  <c:v>42182.63009259259</c:v>
                </c:pt>
                <c:pt idx="2998">
                  <c:v>42182.630787037022</c:v>
                </c:pt>
                <c:pt idx="2999">
                  <c:v>42182.631481481454</c:v>
                </c:pt>
                <c:pt idx="3000">
                  <c:v>42182.632175925923</c:v>
                </c:pt>
                <c:pt idx="3001">
                  <c:v>42182.632870370369</c:v>
                </c:pt>
                <c:pt idx="3002">
                  <c:v>42182.633564814802</c:v>
                </c:pt>
                <c:pt idx="3003">
                  <c:v>42182.634259259263</c:v>
                </c:pt>
                <c:pt idx="3004">
                  <c:v>42182.634953703688</c:v>
                </c:pt>
                <c:pt idx="3005">
                  <c:v>42182.635648148149</c:v>
                </c:pt>
                <c:pt idx="3006">
                  <c:v>42182.636342592596</c:v>
                </c:pt>
                <c:pt idx="3007">
                  <c:v>42182.637037037035</c:v>
                </c:pt>
                <c:pt idx="3008">
                  <c:v>42182.637731481474</c:v>
                </c:pt>
                <c:pt idx="3009">
                  <c:v>42182.638425925928</c:v>
                </c:pt>
                <c:pt idx="3010">
                  <c:v>42182.639120370353</c:v>
                </c:pt>
                <c:pt idx="3011">
                  <c:v>42182.639814814815</c:v>
                </c:pt>
                <c:pt idx="3012">
                  <c:v>42182.640509259261</c:v>
                </c:pt>
                <c:pt idx="3013">
                  <c:v>42182.641203703679</c:v>
                </c:pt>
                <c:pt idx="3014">
                  <c:v>42182.641898148169</c:v>
                </c:pt>
                <c:pt idx="3015">
                  <c:v>42182.642592592601</c:v>
                </c:pt>
                <c:pt idx="3016">
                  <c:v>42182.643287037034</c:v>
                </c:pt>
                <c:pt idx="3017">
                  <c:v>42182.643981481466</c:v>
                </c:pt>
                <c:pt idx="3018">
                  <c:v>42182.644675925942</c:v>
                </c:pt>
                <c:pt idx="3019">
                  <c:v>42182.645370370381</c:v>
                </c:pt>
                <c:pt idx="3020">
                  <c:v>42182.646064814806</c:v>
                </c:pt>
                <c:pt idx="3021">
                  <c:v>42182.64675925926</c:v>
                </c:pt>
                <c:pt idx="3022">
                  <c:v>42182.647453703685</c:v>
                </c:pt>
                <c:pt idx="3023">
                  <c:v>42182.648148148161</c:v>
                </c:pt>
                <c:pt idx="3024">
                  <c:v>42182.648842592593</c:v>
                </c:pt>
                <c:pt idx="3025">
                  <c:v>42182.649537037039</c:v>
                </c:pt>
                <c:pt idx="3026">
                  <c:v>42182.650231481493</c:v>
                </c:pt>
                <c:pt idx="3027">
                  <c:v>42182.650925925933</c:v>
                </c:pt>
                <c:pt idx="3028">
                  <c:v>42182.651620370372</c:v>
                </c:pt>
                <c:pt idx="3029">
                  <c:v>42182.652314814812</c:v>
                </c:pt>
                <c:pt idx="3030">
                  <c:v>42182.653009259258</c:v>
                </c:pt>
                <c:pt idx="3031">
                  <c:v>42182.653703703683</c:v>
                </c:pt>
                <c:pt idx="3032">
                  <c:v>42182.654398148174</c:v>
                </c:pt>
                <c:pt idx="3033">
                  <c:v>42182.655092592591</c:v>
                </c:pt>
                <c:pt idx="3034">
                  <c:v>42182.655787037023</c:v>
                </c:pt>
                <c:pt idx="3035">
                  <c:v>42182.656481481485</c:v>
                </c:pt>
                <c:pt idx="3036">
                  <c:v>42182.657175925931</c:v>
                </c:pt>
                <c:pt idx="3037">
                  <c:v>42182.657870370385</c:v>
                </c:pt>
                <c:pt idx="3038">
                  <c:v>42182.658564814818</c:v>
                </c:pt>
                <c:pt idx="3039">
                  <c:v>42182.659259259271</c:v>
                </c:pt>
                <c:pt idx="3040">
                  <c:v>42182.659953703704</c:v>
                </c:pt>
                <c:pt idx="3041">
                  <c:v>42182.660648148165</c:v>
                </c:pt>
                <c:pt idx="3042">
                  <c:v>42182.661342592575</c:v>
                </c:pt>
                <c:pt idx="3043">
                  <c:v>42182.662037037036</c:v>
                </c:pt>
                <c:pt idx="3044">
                  <c:v>42182.662731481476</c:v>
                </c:pt>
                <c:pt idx="3045">
                  <c:v>42182.663425925908</c:v>
                </c:pt>
                <c:pt idx="3046">
                  <c:v>42182.664120370355</c:v>
                </c:pt>
                <c:pt idx="3047">
                  <c:v>42182.664814814816</c:v>
                </c:pt>
                <c:pt idx="3048">
                  <c:v>42182.665509259255</c:v>
                </c:pt>
                <c:pt idx="3049">
                  <c:v>42182.666203703688</c:v>
                </c:pt>
                <c:pt idx="3050">
                  <c:v>42182.666898148171</c:v>
                </c:pt>
                <c:pt idx="3051">
                  <c:v>42182.667592592596</c:v>
                </c:pt>
                <c:pt idx="3052">
                  <c:v>42182.668287037035</c:v>
                </c:pt>
                <c:pt idx="3053">
                  <c:v>42182.668981481474</c:v>
                </c:pt>
                <c:pt idx="3054">
                  <c:v>42182.669675925928</c:v>
                </c:pt>
                <c:pt idx="3055">
                  <c:v>42182.670370370368</c:v>
                </c:pt>
                <c:pt idx="3056">
                  <c:v>42182.6710648148</c:v>
                </c:pt>
                <c:pt idx="3057">
                  <c:v>42182.671759259254</c:v>
                </c:pt>
                <c:pt idx="3058">
                  <c:v>42182.672453703679</c:v>
                </c:pt>
                <c:pt idx="3059">
                  <c:v>42182.673148148147</c:v>
                </c:pt>
                <c:pt idx="3060">
                  <c:v>42182.673842592594</c:v>
                </c:pt>
                <c:pt idx="3061">
                  <c:v>42182.674537037041</c:v>
                </c:pt>
                <c:pt idx="3062">
                  <c:v>42182.67523148148</c:v>
                </c:pt>
                <c:pt idx="3063">
                  <c:v>42182.675925925927</c:v>
                </c:pt>
                <c:pt idx="3064">
                  <c:v>42182.676620370381</c:v>
                </c:pt>
                <c:pt idx="3065">
                  <c:v>42182.677314814806</c:v>
                </c:pt>
                <c:pt idx="3066">
                  <c:v>42182.67800925926</c:v>
                </c:pt>
                <c:pt idx="3067">
                  <c:v>42182.678703703685</c:v>
                </c:pt>
                <c:pt idx="3068">
                  <c:v>42182.679398148161</c:v>
                </c:pt>
                <c:pt idx="3069">
                  <c:v>42182.680092592593</c:v>
                </c:pt>
                <c:pt idx="3070">
                  <c:v>42182.680787037025</c:v>
                </c:pt>
                <c:pt idx="3071">
                  <c:v>42182.681481481464</c:v>
                </c:pt>
                <c:pt idx="3072">
                  <c:v>42182.682175925933</c:v>
                </c:pt>
                <c:pt idx="3073">
                  <c:v>42182.682870370387</c:v>
                </c:pt>
                <c:pt idx="3074">
                  <c:v>42182.683564814804</c:v>
                </c:pt>
                <c:pt idx="3075">
                  <c:v>42182.684259259273</c:v>
                </c:pt>
                <c:pt idx="3076">
                  <c:v>42182.684953703705</c:v>
                </c:pt>
                <c:pt idx="3077">
                  <c:v>42182.685648148159</c:v>
                </c:pt>
                <c:pt idx="3078">
                  <c:v>42182.686342592591</c:v>
                </c:pt>
                <c:pt idx="3079">
                  <c:v>42182.687037037038</c:v>
                </c:pt>
                <c:pt idx="3080">
                  <c:v>42182.687731481485</c:v>
                </c:pt>
                <c:pt idx="3081">
                  <c:v>42182.688425925931</c:v>
                </c:pt>
                <c:pt idx="3082">
                  <c:v>42182.689120370371</c:v>
                </c:pt>
                <c:pt idx="3083">
                  <c:v>42182.689814814818</c:v>
                </c:pt>
                <c:pt idx="3084">
                  <c:v>42182.690509259257</c:v>
                </c:pt>
                <c:pt idx="3085">
                  <c:v>42182.691203703682</c:v>
                </c:pt>
                <c:pt idx="3086">
                  <c:v>42182.691898148165</c:v>
                </c:pt>
                <c:pt idx="3087">
                  <c:v>42182.69259259259</c:v>
                </c:pt>
                <c:pt idx="3088">
                  <c:v>42182.693287037022</c:v>
                </c:pt>
                <c:pt idx="3089">
                  <c:v>42182.693981481454</c:v>
                </c:pt>
                <c:pt idx="3090">
                  <c:v>42182.694675925923</c:v>
                </c:pt>
                <c:pt idx="3091">
                  <c:v>42182.695370370355</c:v>
                </c:pt>
                <c:pt idx="3092">
                  <c:v>42182.696064814802</c:v>
                </c:pt>
                <c:pt idx="3093">
                  <c:v>42182.696759259255</c:v>
                </c:pt>
                <c:pt idx="3094">
                  <c:v>42182.697453703673</c:v>
                </c:pt>
                <c:pt idx="3095">
                  <c:v>42182.698148148149</c:v>
                </c:pt>
                <c:pt idx="3096">
                  <c:v>42182.698842592596</c:v>
                </c:pt>
                <c:pt idx="3097">
                  <c:v>42182.699537037035</c:v>
                </c:pt>
                <c:pt idx="3098">
                  <c:v>42182.700231481482</c:v>
                </c:pt>
                <c:pt idx="3099">
                  <c:v>42182.700925925928</c:v>
                </c:pt>
                <c:pt idx="3100">
                  <c:v>42182.701620370353</c:v>
                </c:pt>
                <c:pt idx="3101">
                  <c:v>42182.702314814815</c:v>
                </c:pt>
                <c:pt idx="3102">
                  <c:v>42182.703009259254</c:v>
                </c:pt>
                <c:pt idx="3103">
                  <c:v>42182.703703703672</c:v>
                </c:pt>
                <c:pt idx="3104">
                  <c:v>42182.704398148169</c:v>
                </c:pt>
                <c:pt idx="3105">
                  <c:v>42182.705092592594</c:v>
                </c:pt>
                <c:pt idx="3106">
                  <c:v>42182.705787037019</c:v>
                </c:pt>
                <c:pt idx="3107">
                  <c:v>42182.706481481466</c:v>
                </c:pt>
                <c:pt idx="3108">
                  <c:v>42182.707175925927</c:v>
                </c:pt>
                <c:pt idx="3109">
                  <c:v>42182.707870370381</c:v>
                </c:pt>
                <c:pt idx="3110">
                  <c:v>42182.708564814806</c:v>
                </c:pt>
                <c:pt idx="3111">
                  <c:v>42182.70925925926</c:v>
                </c:pt>
                <c:pt idx="3112">
                  <c:v>42182.709953703685</c:v>
                </c:pt>
                <c:pt idx="3113">
                  <c:v>42182.710648148161</c:v>
                </c:pt>
                <c:pt idx="3114">
                  <c:v>42182.711342592585</c:v>
                </c:pt>
                <c:pt idx="3115">
                  <c:v>42182.712037037039</c:v>
                </c:pt>
                <c:pt idx="3116">
                  <c:v>42182.712731481479</c:v>
                </c:pt>
                <c:pt idx="3117">
                  <c:v>42182.713425925926</c:v>
                </c:pt>
                <c:pt idx="3118">
                  <c:v>42182.714120370372</c:v>
                </c:pt>
                <c:pt idx="3119">
                  <c:v>42182.714814814812</c:v>
                </c:pt>
                <c:pt idx="3120">
                  <c:v>42182.715509259258</c:v>
                </c:pt>
                <c:pt idx="3121">
                  <c:v>42182.716203703705</c:v>
                </c:pt>
                <c:pt idx="3122">
                  <c:v>42182.716898148174</c:v>
                </c:pt>
                <c:pt idx="3123">
                  <c:v>42182.717592592591</c:v>
                </c:pt>
                <c:pt idx="3124">
                  <c:v>42182.718287037038</c:v>
                </c:pt>
                <c:pt idx="3125">
                  <c:v>42182.718981481485</c:v>
                </c:pt>
                <c:pt idx="3126">
                  <c:v>42182.719675925931</c:v>
                </c:pt>
                <c:pt idx="3127">
                  <c:v>42182.720370370371</c:v>
                </c:pt>
                <c:pt idx="3128">
                  <c:v>42182.721064814788</c:v>
                </c:pt>
                <c:pt idx="3129">
                  <c:v>42182.721759259242</c:v>
                </c:pt>
                <c:pt idx="3130">
                  <c:v>42182.722453703682</c:v>
                </c:pt>
                <c:pt idx="3131">
                  <c:v>42182.72314814815</c:v>
                </c:pt>
                <c:pt idx="3132">
                  <c:v>42182.723842592575</c:v>
                </c:pt>
                <c:pt idx="3133">
                  <c:v>42182.724537037036</c:v>
                </c:pt>
                <c:pt idx="3134">
                  <c:v>42182.725231481476</c:v>
                </c:pt>
                <c:pt idx="3135">
                  <c:v>42182.725925925908</c:v>
                </c:pt>
                <c:pt idx="3136">
                  <c:v>42182.726620370355</c:v>
                </c:pt>
                <c:pt idx="3137">
                  <c:v>42182.727314814802</c:v>
                </c:pt>
                <c:pt idx="3138">
                  <c:v>42182.728009259255</c:v>
                </c:pt>
                <c:pt idx="3139">
                  <c:v>42182.728703703673</c:v>
                </c:pt>
                <c:pt idx="3140">
                  <c:v>42182.729398148149</c:v>
                </c:pt>
                <c:pt idx="3141">
                  <c:v>42182.730092592596</c:v>
                </c:pt>
                <c:pt idx="3142">
                  <c:v>42182.73078703702</c:v>
                </c:pt>
                <c:pt idx="3143">
                  <c:v>42182.731481481453</c:v>
                </c:pt>
                <c:pt idx="3144">
                  <c:v>42182.732175925928</c:v>
                </c:pt>
                <c:pt idx="3145">
                  <c:v>42182.732870370368</c:v>
                </c:pt>
                <c:pt idx="3146">
                  <c:v>42182.7335648148</c:v>
                </c:pt>
                <c:pt idx="3147">
                  <c:v>42182.734259259261</c:v>
                </c:pt>
                <c:pt idx="3148">
                  <c:v>42182.734953703679</c:v>
                </c:pt>
                <c:pt idx="3149">
                  <c:v>42182.735648148147</c:v>
                </c:pt>
                <c:pt idx="3150">
                  <c:v>42182.736342592594</c:v>
                </c:pt>
                <c:pt idx="3151">
                  <c:v>42182.737037037034</c:v>
                </c:pt>
                <c:pt idx="3152">
                  <c:v>42182.737731481466</c:v>
                </c:pt>
                <c:pt idx="3153">
                  <c:v>42182.738425925927</c:v>
                </c:pt>
                <c:pt idx="3154">
                  <c:v>42182.739120370374</c:v>
                </c:pt>
                <c:pt idx="3155">
                  <c:v>42182.739814814806</c:v>
                </c:pt>
                <c:pt idx="3156">
                  <c:v>42182.74050925926</c:v>
                </c:pt>
                <c:pt idx="3157">
                  <c:v>42182.741203703685</c:v>
                </c:pt>
                <c:pt idx="3158">
                  <c:v>42182.741898148161</c:v>
                </c:pt>
                <c:pt idx="3159">
                  <c:v>42182.742592592593</c:v>
                </c:pt>
                <c:pt idx="3160">
                  <c:v>42182.743287037025</c:v>
                </c:pt>
                <c:pt idx="3161">
                  <c:v>42182.743981481464</c:v>
                </c:pt>
                <c:pt idx="3162">
                  <c:v>42182.744675925933</c:v>
                </c:pt>
                <c:pt idx="3163">
                  <c:v>42182.745370370372</c:v>
                </c:pt>
                <c:pt idx="3164">
                  <c:v>42182.746064814804</c:v>
                </c:pt>
                <c:pt idx="3165">
                  <c:v>42182.746759259258</c:v>
                </c:pt>
                <c:pt idx="3166">
                  <c:v>42182.747453703683</c:v>
                </c:pt>
                <c:pt idx="3167">
                  <c:v>42182.748148148159</c:v>
                </c:pt>
                <c:pt idx="3168">
                  <c:v>42182.748842592591</c:v>
                </c:pt>
                <c:pt idx="3169">
                  <c:v>42182.749537037038</c:v>
                </c:pt>
                <c:pt idx="3170">
                  <c:v>42182.750231481492</c:v>
                </c:pt>
                <c:pt idx="3171">
                  <c:v>42182.750925925931</c:v>
                </c:pt>
                <c:pt idx="3172">
                  <c:v>42182.751620370371</c:v>
                </c:pt>
                <c:pt idx="3173">
                  <c:v>42182.752314814818</c:v>
                </c:pt>
                <c:pt idx="3174">
                  <c:v>42182.753009259257</c:v>
                </c:pt>
                <c:pt idx="3175">
                  <c:v>42182.753703703682</c:v>
                </c:pt>
                <c:pt idx="3176">
                  <c:v>42182.754398148179</c:v>
                </c:pt>
                <c:pt idx="3177">
                  <c:v>42182.75509259259</c:v>
                </c:pt>
                <c:pt idx="3178">
                  <c:v>42182.755787037022</c:v>
                </c:pt>
                <c:pt idx="3179">
                  <c:v>42182.756481481476</c:v>
                </c:pt>
                <c:pt idx="3180">
                  <c:v>42182.757175925923</c:v>
                </c:pt>
                <c:pt idx="3181">
                  <c:v>42182.757870370369</c:v>
                </c:pt>
                <c:pt idx="3182">
                  <c:v>42182.758564814816</c:v>
                </c:pt>
                <c:pt idx="3183">
                  <c:v>42182.759259259263</c:v>
                </c:pt>
                <c:pt idx="3184">
                  <c:v>42182.759953703688</c:v>
                </c:pt>
                <c:pt idx="3185">
                  <c:v>42182.760648148149</c:v>
                </c:pt>
                <c:pt idx="3186">
                  <c:v>42182.761342592581</c:v>
                </c:pt>
                <c:pt idx="3187">
                  <c:v>42182.762037037035</c:v>
                </c:pt>
                <c:pt idx="3188">
                  <c:v>42182.762731481474</c:v>
                </c:pt>
                <c:pt idx="3189">
                  <c:v>42182.763425925914</c:v>
                </c:pt>
                <c:pt idx="3190">
                  <c:v>42182.764120370353</c:v>
                </c:pt>
                <c:pt idx="3191">
                  <c:v>42182.764814814815</c:v>
                </c:pt>
                <c:pt idx="3192">
                  <c:v>42182.765509259254</c:v>
                </c:pt>
                <c:pt idx="3193">
                  <c:v>42182.766203703679</c:v>
                </c:pt>
                <c:pt idx="3194">
                  <c:v>42182.766898148169</c:v>
                </c:pt>
                <c:pt idx="3195">
                  <c:v>42182.767592592594</c:v>
                </c:pt>
                <c:pt idx="3196">
                  <c:v>42182.768287037034</c:v>
                </c:pt>
                <c:pt idx="3197">
                  <c:v>42182.768981481466</c:v>
                </c:pt>
                <c:pt idx="3198">
                  <c:v>42182.769675925927</c:v>
                </c:pt>
                <c:pt idx="3199">
                  <c:v>42182.770370370381</c:v>
                </c:pt>
                <c:pt idx="3200">
                  <c:v>42182.771064814784</c:v>
                </c:pt>
                <c:pt idx="3201">
                  <c:v>42182.771759259245</c:v>
                </c:pt>
                <c:pt idx="3202">
                  <c:v>42182.772453703685</c:v>
                </c:pt>
                <c:pt idx="3203">
                  <c:v>42182.773148148146</c:v>
                </c:pt>
                <c:pt idx="3204">
                  <c:v>42182.773842592585</c:v>
                </c:pt>
                <c:pt idx="3205">
                  <c:v>42182.774537037039</c:v>
                </c:pt>
                <c:pt idx="3206">
                  <c:v>42182.775231481479</c:v>
                </c:pt>
                <c:pt idx="3207">
                  <c:v>42182.775925925926</c:v>
                </c:pt>
                <c:pt idx="3208">
                  <c:v>42182.776620370372</c:v>
                </c:pt>
                <c:pt idx="3209">
                  <c:v>42182.777314814804</c:v>
                </c:pt>
                <c:pt idx="3210">
                  <c:v>42182.778009259258</c:v>
                </c:pt>
                <c:pt idx="3211">
                  <c:v>42182.778703703683</c:v>
                </c:pt>
                <c:pt idx="3212">
                  <c:v>42182.779398148159</c:v>
                </c:pt>
                <c:pt idx="3213">
                  <c:v>42182.780092592591</c:v>
                </c:pt>
                <c:pt idx="3214">
                  <c:v>42182.780787037023</c:v>
                </c:pt>
                <c:pt idx="3215">
                  <c:v>42182.78148148147</c:v>
                </c:pt>
                <c:pt idx="3216">
                  <c:v>42182.782175925931</c:v>
                </c:pt>
                <c:pt idx="3217">
                  <c:v>42182.782870370385</c:v>
                </c:pt>
                <c:pt idx="3218">
                  <c:v>42182.783564814803</c:v>
                </c:pt>
                <c:pt idx="3219">
                  <c:v>42182.784259259271</c:v>
                </c:pt>
                <c:pt idx="3220">
                  <c:v>42182.784953703704</c:v>
                </c:pt>
                <c:pt idx="3221">
                  <c:v>42182.785648148165</c:v>
                </c:pt>
                <c:pt idx="3222">
                  <c:v>42182.78634259259</c:v>
                </c:pt>
                <c:pt idx="3223">
                  <c:v>42182.787037037036</c:v>
                </c:pt>
                <c:pt idx="3224">
                  <c:v>42182.787731481476</c:v>
                </c:pt>
                <c:pt idx="3225">
                  <c:v>42182.788425925923</c:v>
                </c:pt>
                <c:pt idx="3226">
                  <c:v>42182.789120370355</c:v>
                </c:pt>
                <c:pt idx="3227">
                  <c:v>42182.789814814816</c:v>
                </c:pt>
                <c:pt idx="3228">
                  <c:v>42182.790509259255</c:v>
                </c:pt>
                <c:pt idx="3229">
                  <c:v>42182.791203703673</c:v>
                </c:pt>
                <c:pt idx="3230">
                  <c:v>42182.791898148149</c:v>
                </c:pt>
                <c:pt idx="3231">
                  <c:v>42182.792592592596</c:v>
                </c:pt>
                <c:pt idx="3232">
                  <c:v>42182.79328703702</c:v>
                </c:pt>
                <c:pt idx="3233">
                  <c:v>42182.793981481453</c:v>
                </c:pt>
                <c:pt idx="3234">
                  <c:v>42182.794675925928</c:v>
                </c:pt>
                <c:pt idx="3235">
                  <c:v>42182.795370370353</c:v>
                </c:pt>
                <c:pt idx="3236">
                  <c:v>42182.7960648148</c:v>
                </c:pt>
                <c:pt idx="3237">
                  <c:v>42182.796759259254</c:v>
                </c:pt>
                <c:pt idx="3238">
                  <c:v>42182.797453703672</c:v>
                </c:pt>
                <c:pt idx="3239">
                  <c:v>42182.798148148147</c:v>
                </c:pt>
                <c:pt idx="3240">
                  <c:v>42182.798842592594</c:v>
                </c:pt>
                <c:pt idx="3241">
                  <c:v>42182.799537037034</c:v>
                </c:pt>
                <c:pt idx="3242">
                  <c:v>42182.800231481495</c:v>
                </c:pt>
                <c:pt idx="3243">
                  <c:v>42182.800925925942</c:v>
                </c:pt>
                <c:pt idx="3244">
                  <c:v>42182.801620370381</c:v>
                </c:pt>
                <c:pt idx="3245">
                  <c:v>42182.802314814813</c:v>
                </c:pt>
                <c:pt idx="3246">
                  <c:v>42182.80300925926</c:v>
                </c:pt>
                <c:pt idx="3247">
                  <c:v>42182.803703703685</c:v>
                </c:pt>
                <c:pt idx="3248">
                  <c:v>42182.804398148175</c:v>
                </c:pt>
                <c:pt idx="3249">
                  <c:v>42182.805092592593</c:v>
                </c:pt>
                <c:pt idx="3250">
                  <c:v>42182.805787037025</c:v>
                </c:pt>
                <c:pt idx="3251">
                  <c:v>42182.806481481479</c:v>
                </c:pt>
                <c:pt idx="3252">
                  <c:v>42182.807175925933</c:v>
                </c:pt>
                <c:pt idx="3253">
                  <c:v>42182.807870370387</c:v>
                </c:pt>
                <c:pt idx="3254">
                  <c:v>42182.808564814812</c:v>
                </c:pt>
                <c:pt idx="3255">
                  <c:v>42182.809259259273</c:v>
                </c:pt>
                <c:pt idx="3256">
                  <c:v>42182.809953703705</c:v>
                </c:pt>
                <c:pt idx="3257">
                  <c:v>42182.810648148174</c:v>
                </c:pt>
                <c:pt idx="3258">
                  <c:v>42182.811342592591</c:v>
                </c:pt>
                <c:pt idx="3259">
                  <c:v>42182.812037037053</c:v>
                </c:pt>
                <c:pt idx="3260">
                  <c:v>42182.812731481492</c:v>
                </c:pt>
                <c:pt idx="3261">
                  <c:v>42182.813425925931</c:v>
                </c:pt>
                <c:pt idx="3262">
                  <c:v>42182.814120370385</c:v>
                </c:pt>
                <c:pt idx="3263">
                  <c:v>42182.814814814839</c:v>
                </c:pt>
                <c:pt idx="3264">
                  <c:v>42182.815509259271</c:v>
                </c:pt>
                <c:pt idx="3265">
                  <c:v>42182.816203703711</c:v>
                </c:pt>
                <c:pt idx="3266">
                  <c:v>42182.816898148194</c:v>
                </c:pt>
                <c:pt idx="3267">
                  <c:v>42182.817592592604</c:v>
                </c:pt>
                <c:pt idx="3268">
                  <c:v>42182.818287037051</c:v>
                </c:pt>
                <c:pt idx="3269">
                  <c:v>42182.818981481483</c:v>
                </c:pt>
                <c:pt idx="3270">
                  <c:v>42182.819675925937</c:v>
                </c:pt>
                <c:pt idx="3271">
                  <c:v>42182.820370370369</c:v>
                </c:pt>
                <c:pt idx="3272">
                  <c:v>42182.821064814802</c:v>
                </c:pt>
                <c:pt idx="3273">
                  <c:v>42182.821759259255</c:v>
                </c:pt>
                <c:pt idx="3274">
                  <c:v>42182.822453703688</c:v>
                </c:pt>
                <c:pt idx="3275">
                  <c:v>42182.823148148149</c:v>
                </c:pt>
                <c:pt idx="3276">
                  <c:v>42182.823842592596</c:v>
                </c:pt>
                <c:pt idx="3277">
                  <c:v>42182.824537037042</c:v>
                </c:pt>
                <c:pt idx="3278">
                  <c:v>42182.825231481482</c:v>
                </c:pt>
                <c:pt idx="3279">
                  <c:v>42182.825925925928</c:v>
                </c:pt>
                <c:pt idx="3280">
                  <c:v>42182.826620370368</c:v>
                </c:pt>
                <c:pt idx="3281">
                  <c:v>42182.827314814815</c:v>
                </c:pt>
                <c:pt idx="3282">
                  <c:v>42182.828009259261</c:v>
                </c:pt>
                <c:pt idx="3283">
                  <c:v>42182.828703703679</c:v>
                </c:pt>
                <c:pt idx="3284">
                  <c:v>42182.829398148169</c:v>
                </c:pt>
                <c:pt idx="3285">
                  <c:v>42182.830092592601</c:v>
                </c:pt>
                <c:pt idx="3286">
                  <c:v>42182.830787037034</c:v>
                </c:pt>
                <c:pt idx="3287">
                  <c:v>42182.831481481466</c:v>
                </c:pt>
                <c:pt idx="3288">
                  <c:v>42182.832175925942</c:v>
                </c:pt>
                <c:pt idx="3289">
                  <c:v>42182.832870370396</c:v>
                </c:pt>
                <c:pt idx="3290">
                  <c:v>42182.833564814806</c:v>
                </c:pt>
                <c:pt idx="3291">
                  <c:v>42182.834259259274</c:v>
                </c:pt>
                <c:pt idx="3292">
                  <c:v>42182.834953703707</c:v>
                </c:pt>
                <c:pt idx="3293">
                  <c:v>42182.835648148161</c:v>
                </c:pt>
                <c:pt idx="3294">
                  <c:v>42182.836342592593</c:v>
                </c:pt>
                <c:pt idx="3295">
                  <c:v>42182.837037037039</c:v>
                </c:pt>
                <c:pt idx="3296">
                  <c:v>42182.837731481479</c:v>
                </c:pt>
                <c:pt idx="3297">
                  <c:v>42182.838425925933</c:v>
                </c:pt>
                <c:pt idx="3298">
                  <c:v>42182.839120370372</c:v>
                </c:pt>
                <c:pt idx="3299">
                  <c:v>42182.839814814812</c:v>
                </c:pt>
                <c:pt idx="3300">
                  <c:v>42182.840509259273</c:v>
                </c:pt>
                <c:pt idx="3301">
                  <c:v>42182.841203703705</c:v>
                </c:pt>
                <c:pt idx="3302">
                  <c:v>42182.841898148174</c:v>
                </c:pt>
                <c:pt idx="3303">
                  <c:v>42182.842592592606</c:v>
                </c:pt>
                <c:pt idx="3304">
                  <c:v>42182.843287037038</c:v>
                </c:pt>
                <c:pt idx="3305">
                  <c:v>42182.843981481485</c:v>
                </c:pt>
                <c:pt idx="3306">
                  <c:v>42182.844675925946</c:v>
                </c:pt>
                <c:pt idx="3307">
                  <c:v>42182.845370370385</c:v>
                </c:pt>
                <c:pt idx="3308">
                  <c:v>42182.846064814818</c:v>
                </c:pt>
                <c:pt idx="3309">
                  <c:v>42182.846759259271</c:v>
                </c:pt>
                <c:pt idx="3310">
                  <c:v>42182.847453703704</c:v>
                </c:pt>
                <c:pt idx="3311">
                  <c:v>42182.848148148179</c:v>
                </c:pt>
                <c:pt idx="3312">
                  <c:v>42182.848842592604</c:v>
                </c:pt>
                <c:pt idx="3313">
                  <c:v>42182.849537037051</c:v>
                </c:pt>
                <c:pt idx="3314">
                  <c:v>42182.850231481498</c:v>
                </c:pt>
                <c:pt idx="3315">
                  <c:v>42182.850925925937</c:v>
                </c:pt>
                <c:pt idx="3316">
                  <c:v>42182.851620370369</c:v>
                </c:pt>
                <c:pt idx="3317">
                  <c:v>42182.852314814831</c:v>
                </c:pt>
                <c:pt idx="3318">
                  <c:v>42182.853009259263</c:v>
                </c:pt>
                <c:pt idx="3319">
                  <c:v>42182.853703703688</c:v>
                </c:pt>
                <c:pt idx="3320">
                  <c:v>42182.854398148178</c:v>
                </c:pt>
                <c:pt idx="3321">
                  <c:v>42182.855092592603</c:v>
                </c:pt>
                <c:pt idx="3322">
                  <c:v>42182.855787037035</c:v>
                </c:pt>
                <c:pt idx="3323">
                  <c:v>42182.856481481482</c:v>
                </c:pt>
                <c:pt idx="3324">
                  <c:v>42182.857175925943</c:v>
                </c:pt>
                <c:pt idx="3325">
                  <c:v>42182.85787037039</c:v>
                </c:pt>
                <c:pt idx="3326">
                  <c:v>42182.858564814829</c:v>
                </c:pt>
                <c:pt idx="3327">
                  <c:v>42182.859259259276</c:v>
                </c:pt>
                <c:pt idx="3328">
                  <c:v>42182.859953703701</c:v>
                </c:pt>
                <c:pt idx="3329">
                  <c:v>42182.860648148169</c:v>
                </c:pt>
                <c:pt idx="3330">
                  <c:v>42182.861342592594</c:v>
                </c:pt>
                <c:pt idx="3331">
                  <c:v>42182.862037037041</c:v>
                </c:pt>
                <c:pt idx="3332">
                  <c:v>42182.86273148148</c:v>
                </c:pt>
                <c:pt idx="3333">
                  <c:v>42182.863425925927</c:v>
                </c:pt>
                <c:pt idx="3334">
                  <c:v>42182.864120370381</c:v>
                </c:pt>
                <c:pt idx="3335">
                  <c:v>42182.864814814813</c:v>
                </c:pt>
                <c:pt idx="3336">
                  <c:v>42182.86550925926</c:v>
                </c:pt>
                <c:pt idx="3337">
                  <c:v>42182.866203703707</c:v>
                </c:pt>
                <c:pt idx="3338">
                  <c:v>42182.866898148175</c:v>
                </c:pt>
                <c:pt idx="3339">
                  <c:v>42182.867592592593</c:v>
                </c:pt>
                <c:pt idx="3340">
                  <c:v>42182.868287037039</c:v>
                </c:pt>
                <c:pt idx="3341">
                  <c:v>42182.868981481479</c:v>
                </c:pt>
                <c:pt idx="3342">
                  <c:v>42182.869675925933</c:v>
                </c:pt>
                <c:pt idx="3343">
                  <c:v>42182.870370370387</c:v>
                </c:pt>
                <c:pt idx="3344">
                  <c:v>42182.871064814804</c:v>
                </c:pt>
                <c:pt idx="3345">
                  <c:v>42182.871759259258</c:v>
                </c:pt>
                <c:pt idx="3346">
                  <c:v>42182.872453703705</c:v>
                </c:pt>
                <c:pt idx="3347">
                  <c:v>42182.873148148159</c:v>
                </c:pt>
                <c:pt idx="3348">
                  <c:v>42182.873842592591</c:v>
                </c:pt>
                <c:pt idx="3349">
                  <c:v>42182.874537037053</c:v>
                </c:pt>
                <c:pt idx="3350">
                  <c:v>42182.875231481492</c:v>
                </c:pt>
                <c:pt idx="3351">
                  <c:v>42182.875925925931</c:v>
                </c:pt>
                <c:pt idx="3352">
                  <c:v>42182.876620370385</c:v>
                </c:pt>
                <c:pt idx="3353">
                  <c:v>42182.877314814818</c:v>
                </c:pt>
                <c:pt idx="3354">
                  <c:v>42182.878009259271</c:v>
                </c:pt>
                <c:pt idx="3355">
                  <c:v>42182.878703703704</c:v>
                </c:pt>
                <c:pt idx="3356">
                  <c:v>42182.879398148179</c:v>
                </c:pt>
                <c:pt idx="3357">
                  <c:v>42182.880092592604</c:v>
                </c:pt>
                <c:pt idx="3358">
                  <c:v>42182.880787037036</c:v>
                </c:pt>
                <c:pt idx="3359">
                  <c:v>42182.881481481476</c:v>
                </c:pt>
                <c:pt idx="3360">
                  <c:v>42182.882175925937</c:v>
                </c:pt>
                <c:pt idx="3361">
                  <c:v>42182.882870370391</c:v>
                </c:pt>
                <c:pt idx="3362">
                  <c:v>42182.883564814816</c:v>
                </c:pt>
                <c:pt idx="3363">
                  <c:v>42182.884259259285</c:v>
                </c:pt>
                <c:pt idx="3364">
                  <c:v>42182.884953703702</c:v>
                </c:pt>
                <c:pt idx="3365">
                  <c:v>42182.885648148171</c:v>
                </c:pt>
                <c:pt idx="3366">
                  <c:v>42182.886342592603</c:v>
                </c:pt>
                <c:pt idx="3367">
                  <c:v>42182.887037037042</c:v>
                </c:pt>
                <c:pt idx="3368">
                  <c:v>42182.887731481482</c:v>
                </c:pt>
                <c:pt idx="3369">
                  <c:v>42182.888425925943</c:v>
                </c:pt>
                <c:pt idx="3370">
                  <c:v>42182.889120370368</c:v>
                </c:pt>
                <c:pt idx="3371">
                  <c:v>42182.889814814829</c:v>
                </c:pt>
                <c:pt idx="3372">
                  <c:v>42182.890509259261</c:v>
                </c:pt>
                <c:pt idx="3373">
                  <c:v>42182.891203703679</c:v>
                </c:pt>
                <c:pt idx="3374">
                  <c:v>42182.891898148169</c:v>
                </c:pt>
                <c:pt idx="3375">
                  <c:v>42182.892592592601</c:v>
                </c:pt>
                <c:pt idx="3376">
                  <c:v>42182.893287037034</c:v>
                </c:pt>
                <c:pt idx="3377">
                  <c:v>42182.893981481466</c:v>
                </c:pt>
                <c:pt idx="3378">
                  <c:v>42182.894675925942</c:v>
                </c:pt>
                <c:pt idx="3379">
                  <c:v>42182.895370370381</c:v>
                </c:pt>
                <c:pt idx="3380">
                  <c:v>42182.896064814806</c:v>
                </c:pt>
                <c:pt idx="3381">
                  <c:v>42182.89675925926</c:v>
                </c:pt>
                <c:pt idx="3382">
                  <c:v>42182.897453703685</c:v>
                </c:pt>
                <c:pt idx="3383">
                  <c:v>42182.898148148161</c:v>
                </c:pt>
                <c:pt idx="3384">
                  <c:v>42182.898842592593</c:v>
                </c:pt>
                <c:pt idx="3385">
                  <c:v>42182.899537037039</c:v>
                </c:pt>
                <c:pt idx="3386">
                  <c:v>42182.900231481493</c:v>
                </c:pt>
                <c:pt idx="3387">
                  <c:v>42182.900925925933</c:v>
                </c:pt>
                <c:pt idx="3388">
                  <c:v>42182.901620370372</c:v>
                </c:pt>
                <c:pt idx="3389">
                  <c:v>42182.902314814812</c:v>
                </c:pt>
                <c:pt idx="3390">
                  <c:v>42182.903009259258</c:v>
                </c:pt>
                <c:pt idx="3391">
                  <c:v>42182.903703703683</c:v>
                </c:pt>
                <c:pt idx="3392">
                  <c:v>42182.904398148174</c:v>
                </c:pt>
                <c:pt idx="3393">
                  <c:v>42182.905092592591</c:v>
                </c:pt>
                <c:pt idx="3394">
                  <c:v>42182.905787037023</c:v>
                </c:pt>
                <c:pt idx="3395">
                  <c:v>42182.906481481485</c:v>
                </c:pt>
                <c:pt idx="3396">
                  <c:v>42182.907175925931</c:v>
                </c:pt>
                <c:pt idx="3397">
                  <c:v>42182.907870370385</c:v>
                </c:pt>
                <c:pt idx="3398">
                  <c:v>42182.908564814818</c:v>
                </c:pt>
                <c:pt idx="3399">
                  <c:v>42182.909259259271</c:v>
                </c:pt>
                <c:pt idx="3400">
                  <c:v>42182.909953703704</c:v>
                </c:pt>
                <c:pt idx="3401">
                  <c:v>42182.910648148179</c:v>
                </c:pt>
                <c:pt idx="3402">
                  <c:v>42182.91134259259</c:v>
                </c:pt>
                <c:pt idx="3403">
                  <c:v>42182.912037037051</c:v>
                </c:pt>
                <c:pt idx="3404">
                  <c:v>42182.912731481483</c:v>
                </c:pt>
                <c:pt idx="3405">
                  <c:v>42182.913425925923</c:v>
                </c:pt>
                <c:pt idx="3406">
                  <c:v>42182.914120370369</c:v>
                </c:pt>
                <c:pt idx="3407">
                  <c:v>42182.914814814831</c:v>
                </c:pt>
                <c:pt idx="3408">
                  <c:v>42182.915509259263</c:v>
                </c:pt>
                <c:pt idx="3409">
                  <c:v>42182.916203703702</c:v>
                </c:pt>
                <c:pt idx="3410">
                  <c:v>42182.916898148178</c:v>
                </c:pt>
                <c:pt idx="3411">
                  <c:v>42182.917592592603</c:v>
                </c:pt>
                <c:pt idx="3412">
                  <c:v>42182.918287037042</c:v>
                </c:pt>
                <c:pt idx="3413">
                  <c:v>42182.918981481482</c:v>
                </c:pt>
                <c:pt idx="3414">
                  <c:v>42182.919675925943</c:v>
                </c:pt>
                <c:pt idx="3415">
                  <c:v>42182.920370370368</c:v>
                </c:pt>
                <c:pt idx="3416">
                  <c:v>42182.9210648148</c:v>
                </c:pt>
                <c:pt idx="3417">
                  <c:v>42182.921759259254</c:v>
                </c:pt>
                <c:pt idx="3418">
                  <c:v>42182.922453703679</c:v>
                </c:pt>
                <c:pt idx="3419">
                  <c:v>42182.923148148147</c:v>
                </c:pt>
                <c:pt idx="3420">
                  <c:v>42182.923842592594</c:v>
                </c:pt>
                <c:pt idx="3421">
                  <c:v>42182.924537037041</c:v>
                </c:pt>
                <c:pt idx="3422">
                  <c:v>42182.92523148148</c:v>
                </c:pt>
                <c:pt idx="3423">
                  <c:v>42182.925925925927</c:v>
                </c:pt>
                <c:pt idx="3424">
                  <c:v>42182.926620370381</c:v>
                </c:pt>
                <c:pt idx="3425">
                  <c:v>42182.927314814806</c:v>
                </c:pt>
                <c:pt idx="3426">
                  <c:v>42182.92800925926</c:v>
                </c:pt>
                <c:pt idx="3427">
                  <c:v>42182.928703703685</c:v>
                </c:pt>
                <c:pt idx="3428">
                  <c:v>42182.929398148161</c:v>
                </c:pt>
                <c:pt idx="3429">
                  <c:v>42182.930092592593</c:v>
                </c:pt>
                <c:pt idx="3430">
                  <c:v>42182.930787037025</c:v>
                </c:pt>
                <c:pt idx="3431">
                  <c:v>42182.931481481464</c:v>
                </c:pt>
                <c:pt idx="3432">
                  <c:v>42182.932175925933</c:v>
                </c:pt>
                <c:pt idx="3433">
                  <c:v>42182.932870370387</c:v>
                </c:pt>
                <c:pt idx="3434">
                  <c:v>42182.933564814804</c:v>
                </c:pt>
                <c:pt idx="3435">
                  <c:v>42182.934259259273</c:v>
                </c:pt>
                <c:pt idx="3436">
                  <c:v>42182.934953703705</c:v>
                </c:pt>
                <c:pt idx="3437">
                  <c:v>42182.935648148159</c:v>
                </c:pt>
                <c:pt idx="3438">
                  <c:v>42182.936342592591</c:v>
                </c:pt>
                <c:pt idx="3439">
                  <c:v>42182.937037037038</c:v>
                </c:pt>
                <c:pt idx="3440">
                  <c:v>42182.937731481485</c:v>
                </c:pt>
                <c:pt idx="3441">
                  <c:v>42182.938425925931</c:v>
                </c:pt>
                <c:pt idx="3442">
                  <c:v>42182.939120370371</c:v>
                </c:pt>
                <c:pt idx="3443">
                  <c:v>42182.939814814818</c:v>
                </c:pt>
                <c:pt idx="3444">
                  <c:v>42182.940509259271</c:v>
                </c:pt>
                <c:pt idx="3445">
                  <c:v>42182.941203703704</c:v>
                </c:pt>
                <c:pt idx="3446">
                  <c:v>42182.941898148179</c:v>
                </c:pt>
                <c:pt idx="3447">
                  <c:v>42182.942592592604</c:v>
                </c:pt>
                <c:pt idx="3448">
                  <c:v>42182.943287037036</c:v>
                </c:pt>
                <c:pt idx="3449">
                  <c:v>42182.943981481476</c:v>
                </c:pt>
                <c:pt idx="3450">
                  <c:v>42182.944675925937</c:v>
                </c:pt>
                <c:pt idx="3451">
                  <c:v>42182.945370370369</c:v>
                </c:pt>
                <c:pt idx="3452">
                  <c:v>42182.946064814816</c:v>
                </c:pt>
                <c:pt idx="3453">
                  <c:v>42182.946759259263</c:v>
                </c:pt>
                <c:pt idx="3454">
                  <c:v>42182.947453703688</c:v>
                </c:pt>
                <c:pt idx="3455">
                  <c:v>42182.948148148171</c:v>
                </c:pt>
                <c:pt idx="3456">
                  <c:v>42182.948842592603</c:v>
                </c:pt>
                <c:pt idx="3457">
                  <c:v>42182.949537037042</c:v>
                </c:pt>
                <c:pt idx="3458">
                  <c:v>42182.950231481496</c:v>
                </c:pt>
                <c:pt idx="3459">
                  <c:v>42182.950925925943</c:v>
                </c:pt>
                <c:pt idx="3460">
                  <c:v>42182.951620370368</c:v>
                </c:pt>
                <c:pt idx="3461">
                  <c:v>42182.952314814829</c:v>
                </c:pt>
                <c:pt idx="3462">
                  <c:v>42182.953009259261</c:v>
                </c:pt>
                <c:pt idx="3463">
                  <c:v>42182.953703703679</c:v>
                </c:pt>
                <c:pt idx="3464">
                  <c:v>42182.954398148177</c:v>
                </c:pt>
                <c:pt idx="3465">
                  <c:v>42182.955092592601</c:v>
                </c:pt>
                <c:pt idx="3466">
                  <c:v>42182.955787037034</c:v>
                </c:pt>
                <c:pt idx="3467">
                  <c:v>42182.95648148148</c:v>
                </c:pt>
                <c:pt idx="3468">
                  <c:v>42182.957175925942</c:v>
                </c:pt>
                <c:pt idx="3469">
                  <c:v>42182.957870370396</c:v>
                </c:pt>
                <c:pt idx="3470">
                  <c:v>42182.958564814813</c:v>
                </c:pt>
                <c:pt idx="3471">
                  <c:v>42182.959259259274</c:v>
                </c:pt>
                <c:pt idx="3472">
                  <c:v>42182.959953703707</c:v>
                </c:pt>
                <c:pt idx="3473">
                  <c:v>42182.960648148161</c:v>
                </c:pt>
                <c:pt idx="3474">
                  <c:v>42182.961342592585</c:v>
                </c:pt>
                <c:pt idx="3475">
                  <c:v>42182.962037037039</c:v>
                </c:pt>
                <c:pt idx="3476">
                  <c:v>42182.962731481479</c:v>
                </c:pt>
                <c:pt idx="3477">
                  <c:v>42182.963425925926</c:v>
                </c:pt>
                <c:pt idx="3478">
                  <c:v>42182.964120370372</c:v>
                </c:pt>
                <c:pt idx="3479">
                  <c:v>42182.964814814812</c:v>
                </c:pt>
                <c:pt idx="3480">
                  <c:v>42182.965509259258</c:v>
                </c:pt>
                <c:pt idx="3481">
                  <c:v>42182.966203703705</c:v>
                </c:pt>
                <c:pt idx="3482">
                  <c:v>42182.966898148174</c:v>
                </c:pt>
                <c:pt idx="3483">
                  <c:v>42182.967592592591</c:v>
                </c:pt>
                <c:pt idx="3484">
                  <c:v>42182.968287037038</c:v>
                </c:pt>
                <c:pt idx="3485">
                  <c:v>42182.968981481485</c:v>
                </c:pt>
                <c:pt idx="3486">
                  <c:v>42182.969675925931</c:v>
                </c:pt>
                <c:pt idx="3487">
                  <c:v>42182.970370370385</c:v>
                </c:pt>
                <c:pt idx="3488">
                  <c:v>42182.971064814803</c:v>
                </c:pt>
                <c:pt idx="3489">
                  <c:v>42182.971759259257</c:v>
                </c:pt>
                <c:pt idx="3490">
                  <c:v>42182.972453703704</c:v>
                </c:pt>
                <c:pt idx="3491">
                  <c:v>42182.973148148165</c:v>
                </c:pt>
                <c:pt idx="3492">
                  <c:v>42182.97384259259</c:v>
                </c:pt>
                <c:pt idx="3493">
                  <c:v>42182.974537037051</c:v>
                </c:pt>
                <c:pt idx="3494">
                  <c:v>42182.975231481483</c:v>
                </c:pt>
                <c:pt idx="3495">
                  <c:v>42182.975925925923</c:v>
                </c:pt>
                <c:pt idx="3496">
                  <c:v>42182.976620370369</c:v>
                </c:pt>
                <c:pt idx="3497">
                  <c:v>42182.977314814816</c:v>
                </c:pt>
                <c:pt idx="3498">
                  <c:v>42182.978009259263</c:v>
                </c:pt>
                <c:pt idx="3499">
                  <c:v>42182.978703703688</c:v>
                </c:pt>
                <c:pt idx="3500">
                  <c:v>42182.979398148171</c:v>
                </c:pt>
                <c:pt idx="3501">
                  <c:v>42182.980092592603</c:v>
                </c:pt>
                <c:pt idx="3502">
                  <c:v>42182.980787037035</c:v>
                </c:pt>
                <c:pt idx="3503">
                  <c:v>42182.981481481474</c:v>
                </c:pt>
                <c:pt idx="3504">
                  <c:v>42182.982175925943</c:v>
                </c:pt>
                <c:pt idx="3505">
                  <c:v>42182.98287037039</c:v>
                </c:pt>
                <c:pt idx="3506">
                  <c:v>42182.983564814815</c:v>
                </c:pt>
                <c:pt idx="3507">
                  <c:v>42182.984259259276</c:v>
                </c:pt>
                <c:pt idx="3508">
                  <c:v>42182.984953703701</c:v>
                </c:pt>
                <c:pt idx="3509">
                  <c:v>42182.985648148169</c:v>
                </c:pt>
                <c:pt idx="3510">
                  <c:v>42182.986342592601</c:v>
                </c:pt>
                <c:pt idx="3511">
                  <c:v>42182.987037037041</c:v>
                </c:pt>
                <c:pt idx="3512">
                  <c:v>42182.98773148148</c:v>
                </c:pt>
                <c:pt idx="3513">
                  <c:v>42182.988425925942</c:v>
                </c:pt>
                <c:pt idx="3514">
                  <c:v>42182.989120370381</c:v>
                </c:pt>
                <c:pt idx="3515">
                  <c:v>42182.989814814813</c:v>
                </c:pt>
                <c:pt idx="3516">
                  <c:v>42182.99050925926</c:v>
                </c:pt>
                <c:pt idx="3517">
                  <c:v>42182.991203703685</c:v>
                </c:pt>
                <c:pt idx="3518">
                  <c:v>42182.991898148161</c:v>
                </c:pt>
                <c:pt idx="3519">
                  <c:v>42182.992592592593</c:v>
                </c:pt>
                <c:pt idx="3520">
                  <c:v>42182.993287037025</c:v>
                </c:pt>
                <c:pt idx="3521">
                  <c:v>42182.993981481464</c:v>
                </c:pt>
                <c:pt idx="3522">
                  <c:v>42182.994675925933</c:v>
                </c:pt>
                <c:pt idx="3523">
                  <c:v>42182.995370370372</c:v>
                </c:pt>
                <c:pt idx="3524">
                  <c:v>42182.996064814804</c:v>
                </c:pt>
                <c:pt idx="3525">
                  <c:v>42182.996759259258</c:v>
                </c:pt>
                <c:pt idx="3526">
                  <c:v>42182.997453703683</c:v>
                </c:pt>
                <c:pt idx="3527">
                  <c:v>42182.998148148159</c:v>
                </c:pt>
                <c:pt idx="3528">
                  <c:v>42182.998842592591</c:v>
                </c:pt>
                <c:pt idx="3529">
                  <c:v>42182.999537037038</c:v>
                </c:pt>
                <c:pt idx="3530">
                  <c:v>42183.000231481492</c:v>
                </c:pt>
                <c:pt idx="3531">
                  <c:v>42183.000925925931</c:v>
                </c:pt>
                <c:pt idx="3532">
                  <c:v>42183.001620370371</c:v>
                </c:pt>
                <c:pt idx="3533">
                  <c:v>42183.002314814818</c:v>
                </c:pt>
                <c:pt idx="3534">
                  <c:v>42183.003009259257</c:v>
                </c:pt>
                <c:pt idx="3535">
                  <c:v>42183.003703703682</c:v>
                </c:pt>
                <c:pt idx="3536">
                  <c:v>42183.004398148179</c:v>
                </c:pt>
                <c:pt idx="3537">
                  <c:v>42183.00509259259</c:v>
                </c:pt>
                <c:pt idx="3538">
                  <c:v>42183.005787037022</c:v>
                </c:pt>
                <c:pt idx="3539">
                  <c:v>42183.006481481476</c:v>
                </c:pt>
                <c:pt idx="3540">
                  <c:v>42183.007175925923</c:v>
                </c:pt>
                <c:pt idx="3541">
                  <c:v>42183.007870370369</c:v>
                </c:pt>
                <c:pt idx="3542">
                  <c:v>42183.008564814816</c:v>
                </c:pt>
                <c:pt idx="3543">
                  <c:v>42183.009259259263</c:v>
                </c:pt>
                <c:pt idx="3544">
                  <c:v>42183.009953703688</c:v>
                </c:pt>
                <c:pt idx="3545">
                  <c:v>42183.010648148171</c:v>
                </c:pt>
                <c:pt idx="3546">
                  <c:v>42183.011342592596</c:v>
                </c:pt>
                <c:pt idx="3547">
                  <c:v>42183.012037037042</c:v>
                </c:pt>
                <c:pt idx="3548">
                  <c:v>42183.012731481482</c:v>
                </c:pt>
                <c:pt idx="3549">
                  <c:v>42183.013425925928</c:v>
                </c:pt>
                <c:pt idx="3550">
                  <c:v>42183.014120370368</c:v>
                </c:pt>
                <c:pt idx="3551">
                  <c:v>42183.014814814829</c:v>
                </c:pt>
                <c:pt idx="3552">
                  <c:v>42183.015509259261</c:v>
                </c:pt>
                <c:pt idx="3553">
                  <c:v>42183.016203703701</c:v>
                </c:pt>
                <c:pt idx="3554">
                  <c:v>42183.016898148177</c:v>
                </c:pt>
                <c:pt idx="3555">
                  <c:v>42183.017592592601</c:v>
                </c:pt>
                <c:pt idx="3556">
                  <c:v>42183.018287037041</c:v>
                </c:pt>
                <c:pt idx="3557">
                  <c:v>42183.01898148148</c:v>
                </c:pt>
                <c:pt idx="3558">
                  <c:v>42183.019675925942</c:v>
                </c:pt>
                <c:pt idx="3559">
                  <c:v>42183.020370370381</c:v>
                </c:pt>
                <c:pt idx="3560">
                  <c:v>42183.021064814784</c:v>
                </c:pt>
                <c:pt idx="3561">
                  <c:v>42183.021759259245</c:v>
                </c:pt>
                <c:pt idx="3562">
                  <c:v>42183.022453703685</c:v>
                </c:pt>
                <c:pt idx="3563">
                  <c:v>42183.023148148146</c:v>
                </c:pt>
                <c:pt idx="3564">
                  <c:v>42183.023842592585</c:v>
                </c:pt>
                <c:pt idx="3565">
                  <c:v>42183.024537037039</c:v>
                </c:pt>
                <c:pt idx="3566">
                  <c:v>42183.025231481479</c:v>
                </c:pt>
                <c:pt idx="3567">
                  <c:v>42183.025925925926</c:v>
                </c:pt>
                <c:pt idx="3568">
                  <c:v>42183.026620370372</c:v>
                </c:pt>
                <c:pt idx="3569">
                  <c:v>42183.027314814804</c:v>
                </c:pt>
                <c:pt idx="3570">
                  <c:v>42183.028009259258</c:v>
                </c:pt>
                <c:pt idx="3571">
                  <c:v>42183.028703703683</c:v>
                </c:pt>
                <c:pt idx="3572">
                  <c:v>42183.029398148159</c:v>
                </c:pt>
                <c:pt idx="3573">
                  <c:v>42183.030092592591</c:v>
                </c:pt>
                <c:pt idx="3574">
                  <c:v>42183.030787037023</c:v>
                </c:pt>
                <c:pt idx="3575">
                  <c:v>42183.03148148147</c:v>
                </c:pt>
                <c:pt idx="3576">
                  <c:v>42183.032175925931</c:v>
                </c:pt>
                <c:pt idx="3577">
                  <c:v>42183.032870370385</c:v>
                </c:pt>
                <c:pt idx="3578">
                  <c:v>42183.033564814803</c:v>
                </c:pt>
                <c:pt idx="3579">
                  <c:v>42183.034259259271</c:v>
                </c:pt>
                <c:pt idx="3580">
                  <c:v>42183.034953703704</c:v>
                </c:pt>
                <c:pt idx="3581">
                  <c:v>42183.035648148165</c:v>
                </c:pt>
                <c:pt idx="3582">
                  <c:v>42183.03634259259</c:v>
                </c:pt>
                <c:pt idx="3583">
                  <c:v>42183.037037037036</c:v>
                </c:pt>
                <c:pt idx="3584">
                  <c:v>42183.037731481476</c:v>
                </c:pt>
                <c:pt idx="3585">
                  <c:v>42183.038425925923</c:v>
                </c:pt>
                <c:pt idx="3586">
                  <c:v>42183.039120370355</c:v>
                </c:pt>
                <c:pt idx="3587">
                  <c:v>42183.039814814816</c:v>
                </c:pt>
                <c:pt idx="3588">
                  <c:v>42183.040509259263</c:v>
                </c:pt>
                <c:pt idx="3589">
                  <c:v>42183.041203703688</c:v>
                </c:pt>
                <c:pt idx="3590">
                  <c:v>42183.041898148171</c:v>
                </c:pt>
                <c:pt idx="3591">
                  <c:v>42183.042592592603</c:v>
                </c:pt>
                <c:pt idx="3592">
                  <c:v>42183.043287037035</c:v>
                </c:pt>
                <c:pt idx="3593">
                  <c:v>42183.043981481474</c:v>
                </c:pt>
                <c:pt idx="3594">
                  <c:v>42183.044675925943</c:v>
                </c:pt>
                <c:pt idx="3595">
                  <c:v>42183.045370370368</c:v>
                </c:pt>
                <c:pt idx="3596">
                  <c:v>42183.046064814815</c:v>
                </c:pt>
                <c:pt idx="3597">
                  <c:v>42183.046759259261</c:v>
                </c:pt>
                <c:pt idx="3598">
                  <c:v>42183.047453703679</c:v>
                </c:pt>
                <c:pt idx="3599">
                  <c:v>42183.048148148169</c:v>
                </c:pt>
                <c:pt idx="3600">
                  <c:v>42183.048842592601</c:v>
                </c:pt>
                <c:pt idx="3601">
                  <c:v>42183.049537037041</c:v>
                </c:pt>
                <c:pt idx="3602">
                  <c:v>42183.050231481495</c:v>
                </c:pt>
                <c:pt idx="3603">
                  <c:v>42183.050925925942</c:v>
                </c:pt>
                <c:pt idx="3604">
                  <c:v>42183.051620370381</c:v>
                </c:pt>
                <c:pt idx="3605">
                  <c:v>42183.052314814813</c:v>
                </c:pt>
                <c:pt idx="3606">
                  <c:v>42183.05300925926</c:v>
                </c:pt>
                <c:pt idx="3607">
                  <c:v>42183.053703703685</c:v>
                </c:pt>
                <c:pt idx="3608">
                  <c:v>42183.054398148175</c:v>
                </c:pt>
                <c:pt idx="3609">
                  <c:v>42183.055092592593</c:v>
                </c:pt>
                <c:pt idx="3610">
                  <c:v>42183.055787037025</c:v>
                </c:pt>
                <c:pt idx="3611">
                  <c:v>42183.056481481479</c:v>
                </c:pt>
                <c:pt idx="3612">
                  <c:v>42183.057175925933</c:v>
                </c:pt>
                <c:pt idx="3613">
                  <c:v>42183.057870370387</c:v>
                </c:pt>
                <c:pt idx="3614">
                  <c:v>42183.058564814812</c:v>
                </c:pt>
                <c:pt idx="3615">
                  <c:v>42183.059259259273</c:v>
                </c:pt>
                <c:pt idx="3616">
                  <c:v>42183.059953703705</c:v>
                </c:pt>
                <c:pt idx="3617">
                  <c:v>42183.060648148159</c:v>
                </c:pt>
                <c:pt idx="3618">
                  <c:v>42183.061342592584</c:v>
                </c:pt>
                <c:pt idx="3619">
                  <c:v>42183.062037037038</c:v>
                </c:pt>
                <c:pt idx="3620">
                  <c:v>42183.062731481485</c:v>
                </c:pt>
                <c:pt idx="3621">
                  <c:v>42183.063425925924</c:v>
                </c:pt>
                <c:pt idx="3622">
                  <c:v>42183.064120370371</c:v>
                </c:pt>
                <c:pt idx="3623">
                  <c:v>42183.064814814818</c:v>
                </c:pt>
                <c:pt idx="3624">
                  <c:v>42183.065509259257</c:v>
                </c:pt>
                <c:pt idx="3625">
                  <c:v>42183.066203703704</c:v>
                </c:pt>
                <c:pt idx="3626">
                  <c:v>42183.066898148179</c:v>
                </c:pt>
                <c:pt idx="3627">
                  <c:v>42183.06759259259</c:v>
                </c:pt>
                <c:pt idx="3628">
                  <c:v>42183.068287037036</c:v>
                </c:pt>
                <c:pt idx="3629">
                  <c:v>42183.068981481476</c:v>
                </c:pt>
                <c:pt idx="3630">
                  <c:v>42183.069675925923</c:v>
                </c:pt>
                <c:pt idx="3631">
                  <c:v>42183.070370370369</c:v>
                </c:pt>
                <c:pt idx="3632">
                  <c:v>42183.071064814802</c:v>
                </c:pt>
                <c:pt idx="3633">
                  <c:v>42183.071759259255</c:v>
                </c:pt>
                <c:pt idx="3634">
                  <c:v>42183.072453703688</c:v>
                </c:pt>
                <c:pt idx="3635">
                  <c:v>42183.073148148149</c:v>
                </c:pt>
                <c:pt idx="3636">
                  <c:v>42183.073842592596</c:v>
                </c:pt>
                <c:pt idx="3637">
                  <c:v>42183.074537037042</c:v>
                </c:pt>
                <c:pt idx="3638">
                  <c:v>42183.075231481482</c:v>
                </c:pt>
                <c:pt idx="3639">
                  <c:v>42183.075925925928</c:v>
                </c:pt>
                <c:pt idx="3640">
                  <c:v>42183.076620370368</c:v>
                </c:pt>
                <c:pt idx="3641">
                  <c:v>42183.077314814815</c:v>
                </c:pt>
                <c:pt idx="3642">
                  <c:v>42183.078009259261</c:v>
                </c:pt>
                <c:pt idx="3643">
                  <c:v>42183.078703703679</c:v>
                </c:pt>
                <c:pt idx="3644">
                  <c:v>42183.079398148169</c:v>
                </c:pt>
                <c:pt idx="3645">
                  <c:v>42183.080092592601</c:v>
                </c:pt>
                <c:pt idx="3646">
                  <c:v>42183.080787037034</c:v>
                </c:pt>
                <c:pt idx="3647">
                  <c:v>42183.081481481466</c:v>
                </c:pt>
                <c:pt idx="3648">
                  <c:v>42183.082175925942</c:v>
                </c:pt>
                <c:pt idx="3649">
                  <c:v>42183.082870370396</c:v>
                </c:pt>
                <c:pt idx="3650">
                  <c:v>42183.083564814806</c:v>
                </c:pt>
                <c:pt idx="3651">
                  <c:v>42183.084259259274</c:v>
                </c:pt>
                <c:pt idx="3652">
                  <c:v>42183.084953703707</c:v>
                </c:pt>
                <c:pt idx="3653">
                  <c:v>42183.085648148161</c:v>
                </c:pt>
                <c:pt idx="3654">
                  <c:v>42183.086342592593</c:v>
                </c:pt>
                <c:pt idx="3655">
                  <c:v>42183.087037037039</c:v>
                </c:pt>
                <c:pt idx="3656">
                  <c:v>42183.087731481479</c:v>
                </c:pt>
                <c:pt idx="3657">
                  <c:v>42183.088425925933</c:v>
                </c:pt>
                <c:pt idx="3658">
                  <c:v>42183.089120370372</c:v>
                </c:pt>
                <c:pt idx="3659">
                  <c:v>42183.089814814812</c:v>
                </c:pt>
                <c:pt idx="3660">
                  <c:v>42183.090509259258</c:v>
                </c:pt>
                <c:pt idx="3661">
                  <c:v>42183.091203703683</c:v>
                </c:pt>
                <c:pt idx="3662">
                  <c:v>42183.091898148159</c:v>
                </c:pt>
                <c:pt idx="3663">
                  <c:v>42183.092592592591</c:v>
                </c:pt>
                <c:pt idx="3664">
                  <c:v>42183.093287037023</c:v>
                </c:pt>
                <c:pt idx="3665">
                  <c:v>42183.09398148147</c:v>
                </c:pt>
                <c:pt idx="3666">
                  <c:v>42183.094675925931</c:v>
                </c:pt>
                <c:pt idx="3667">
                  <c:v>42183.095370370371</c:v>
                </c:pt>
                <c:pt idx="3668">
                  <c:v>42183.096064814803</c:v>
                </c:pt>
                <c:pt idx="3669">
                  <c:v>42183.096759259257</c:v>
                </c:pt>
                <c:pt idx="3670">
                  <c:v>42183.097453703682</c:v>
                </c:pt>
                <c:pt idx="3671">
                  <c:v>42183.098148148165</c:v>
                </c:pt>
                <c:pt idx="3672">
                  <c:v>42183.09884259259</c:v>
                </c:pt>
                <c:pt idx="3673">
                  <c:v>42183.099537037036</c:v>
                </c:pt>
                <c:pt idx="3674">
                  <c:v>42183.100231481483</c:v>
                </c:pt>
                <c:pt idx="3675">
                  <c:v>42183.100925925923</c:v>
                </c:pt>
                <c:pt idx="3676">
                  <c:v>42183.101620370355</c:v>
                </c:pt>
                <c:pt idx="3677">
                  <c:v>42183.102314814816</c:v>
                </c:pt>
                <c:pt idx="3678">
                  <c:v>42183.103009259255</c:v>
                </c:pt>
                <c:pt idx="3679">
                  <c:v>42183.103703703673</c:v>
                </c:pt>
                <c:pt idx="3680">
                  <c:v>42183.104398148171</c:v>
                </c:pt>
                <c:pt idx="3681">
                  <c:v>42183.105092592596</c:v>
                </c:pt>
                <c:pt idx="3682">
                  <c:v>42183.10578703702</c:v>
                </c:pt>
                <c:pt idx="3683">
                  <c:v>42183.106481481474</c:v>
                </c:pt>
                <c:pt idx="3684">
                  <c:v>42183.107175925928</c:v>
                </c:pt>
                <c:pt idx="3685">
                  <c:v>42183.107870370368</c:v>
                </c:pt>
                <c:pt idx="3686">
                  <c:v>42183.108564814815</c:v>
                </c:pt>
                <c:pt idx="3687">
                  <c:v>42183.109259259261</c:v>
                </c:pt>
                <c:pt idx="3688">
                  <c:v>42183.109953703679</c:v>
                </c:pt>
                <c:pt idx="3689">
                  <c:v>42183.110648148169</c:v>
                </c:pt>
                <c:pt idx="3690">
                  <c:v>42183.111342592594</c:v>
                </c:pt>
                <c:pt idx="3691">
                  <c:v>42183.112037037041</c:v>
                </c:pt>
                <c:pt idx="3692">
                  <c:v>42183.11273148148</c:v>
                </c:pt>
                <c:pt idx="3693">
                  <c:v>42183.113425925927</c:v>
                </c:pt>
                <c:pt idx="3694">
                  <c:v>42183.114120370381</c:v>
                </c:pt>
                <c:pt idx="3695">
                  <c:v>42183.114814814813</c:v>
                </c:pt>
                <c:pt idx="3696">
                  <c:v>42183.11550925926</c:v>
                </c:pt>
                <c:pt idx="3697">
                  <c:v>42183.116203703707</c:v>
                </c:pt>
                <c:pt idx="3698">
                  <c:v>42183.116898148175</c:v>
                </c:pt>
                <c:pt idx="3699">
                  <c:v>42183.117592592593</c:v>
                </c:pt>
                <c:pt idx="3700">
                  <c:v>42183.118287037039</c:v>
                </c:pt>
                <c:pt idx="3701">
                  <c:v>42183.118981481479</c:v>
                </c:pt>
                <c:pt idx="3702">
                  <c:v>42183.119675925933</c:v>
                </c:pt>
                <c:pt idx="3703">
                  <c:v>42183.120370370372</c:v>
                </c:pt>
                <c:pt idx="3704">
                  <c:v>42183.121064814783</c:v>
                </c:pt>
                <c:pt idx="3705">
                  <c:v>42183.121759259244</c:v>
                </c:pt>
                <c:pt idx="3706">
                  <c:v>42183.122453703683</c:v>
                </c:pt>
                <c:pt idx="3707">
                  <c:v>42183.123148148145</c:v>
                </c:pt>
                <c:pt idx="3708">
                  <c:v>42183.123842592584</c:v>
                </c:pt>
                <c:pt idx="3709">
                  <c:v>42183.124537037038</c:v>
                </c:pt>
                <c:pt idx="3710">
                  <c:v>42183.125231481485</c:v>
                </c:pt>
                <c:pt idx="3711">
                  <c:v>42183.125925925924</c:v>
                </c:pt>
                <c:pt idx="3712">
                  <c:v>42183.126620370371</c:v>
                </c:pt>
                <c:pt idx="3713">
                  <c:v>42183.127314814803</c:v>
                </c:pt>
                <c:pt idx="3714">
                  <c:v>42183.128009259257</c:v>
                </c:pt>
                <c:pt idx="3715">
                  <c:v>42183.128703703682</c:v>
                </c:pt>
                <c:pt idx="3716">
                  <c:v>42183.129398148165</c:v>
                </c:pt>
                <c:pt idx="3717">
                  <c:v>42183.13009259259</c:v>
                </c:pt>
                <c:pt idx="3718">
                  <c:v>42183.130787037022</c:v>
                </c:pt>
                <c:pt idx="3719">
                  <c:v>42183.131481481454</c:v>
                </c:pt>
                <c:pt idx="3720">
                  <c:v>42183.132175925923</c:v>
                </c:pt>
                <c:pt idx="3721">
                  <c:v>42183.132870370369</c:v>
                </c:pt>
                <c:pt idx="3722">
                  <c:v>42183.133564814802</c:v>
                </c:pt>
                <c:pt idx="3723">
                  <c:v>42183.134259259263</c:v>
                </c:pt>
                <c:pt idx="3724">
                  <c:v>42183.134953703688</c:v>
                </c:pt>
                <c:pt idx="3725">
                  <c:v>42183.135648148149</c:v>
                </c:pt>
                <c:pt idx="3726">
                  <c:v>42183.136342592596</c:v>
                </c:pt>
                <c:pt idx="3727">
                  <c:v>42183.137037037035</c:v>
                </c:pt>
                <c:pt idx="3728">
                  <c:v>42183.137731481474</c:v>
                </c:pt>
                <c:pt idx="3729">
                  <c:v>42183.138425925928</c:v>
                </c:pt>
                <c:pt idx="3730">
                  <c:v>42183.139120370353</c:v>
                </c:pt>
                <c:pt idx="3731">
                  <c:v>42183.139814814815</c:v>
                </c:pt>
                <c:pt idx="3732">
                  <c:v>42183.140509259261</c:v>
                </c:pt>
                <c:pt idx="3733">
                  <c:v>42183.141203703679</c:v>
                </c:pt>
                <c:pt idx="3734">
                  <c:v>42183.141898148169</c:v>
                </c:pt>
                <c:pt idx="3735">
                  <c:v>42183.142592592601</c:v>
                </c:pt>
                <c:pt idx="3736">
                  <c:v>42183.143287037034</c:v>
                </c:pt>
                <c:pt idx="3737">
                  <c:v>42183.143981481466</c:v>
                </c:pt>
                <c:pt idx="3738">
                  <c:v>42183.144675925942</c:v>
                </c:pt>
                <c:pt idx="3739">
                  <c:v>42183.145370370381</c:v>
                </c:pt>
                <c:pt idx="3740">
                  <c:v>42183.146064814806</c:v>
                </c:pt>
                <c:pt idx="3741">
                  <c:v>42183.14675925926</c:v>
                </c:pt>
                <c:pt idx="3742">
                  <c:v>42183.147453703685</c:v>
                </c:pt>
                <c:pt idx="3743">
                  <c:v>42183.148148148161</c:v>
                </c:pt>
                <c:pt idx="3744">
                  <c:v>42183.148842592593</c:v>
                </c:pt>
                <c:pt idx="3745">
                  <c:v>42183.149537037039</c:v>
                </c:pt>
                <c:pt idx="3746">
                  <c:v>42183.150231481493</c:v>
                </c:pt>
                <c:pt idx="3747">
                  <c:v>42183.150925925933</c:v>
                </c:pt>
                <c:pt idx="3748">
                  <c:v>42183.151620370372</c:v>
                </c:pt>
                <c:pt idx="3749">
                  <c:v>42183.152314814812</c:v>
                </c:pt>
                <c:pt idx="3750">
                  <c:v>42183.153009259258</c:v>
                </c:pt>
                <c:pt idx="3751">
                  <c:v>42183.153703703683</c:v>
                </c:pt>
                <c:pt idx="3752">
                  <c:v>42183.154398148174</c:v>
                </c:pt>
                <c:pt idx="3753">
                  <c:v>42183.155092592591</c:v>
                </c:pt>
                <c:pt idx="3754">
                  <c:v>42183.155787037023</c:v>
                </c:pt>
                <c:pt idx="3755">
                  <c:v>42183.156481481485</c:v>
                </c:pt>
                <c:pt idx="3756">
                  <c:v>42183.157175925931</c:v>
                </c:pt>
                <c:pt idx="3757">
                  <c:v>42183.157870370385</c:v>
                </c:pt>
                <c:pt idx="3758">
                  <c:v>42183.158564814818</c:v>
                </c:pt>
                <c:pt idx="3759">
                  <c:v>42183.159259259271</c:v>
                </c:pt>
                <c:pt idx="3760">
                  <c:v>42183.159953703704</c:v>
                </c:pt>
                <c:pt idx="3761">
                  <c:v>42183.160648148165</c:v>
                </c:pt>
                <c:pt idx="3762">
                  <c:v>42183.161342592575</c:v>
                </c:pt>
                <c:pt idx="3763">
                  <c:v>42183.162037037036</c:v>
                </c:pt>
                <c:pt idx="3764">
                  <c:v>42183.162731481476</c:v>
                </c:pt>
                <c:pt idx="3765">
                  <c:v>42183.163425925908</c:v>
                </c:pt>
                <c:pt idx="3766">
                  <c:v>42183.164120370355</c:v>
                </c:pt>
                <c:pt idx="3767">
                  <c:v>42183.164814814816</c:v>
                </c:pt>
                <c:pt idx="3768">
                  <c:v>42183.165509259255</c:v>
                </c:pt>
                <c:pt idx="3769">
                  <c:v>42183.166203703688</c:v>
                </c:pt>
                <c:pt idx="3770">
                  <c:v>42183.166898148171</c:v>
                </c:pt>
                <c:pt idx="3771">
                  <c:v>42183.167592592596</c:v>
                </c:pt>
                <c:pt idx="3772">
                  <c:v>42183.168287037035</c:v>
                </c:pt>
                <c:pt idx="3773">
                  <c:v>42183.168981481474</c:v>
                </c:pt>
                <c:pt idx="3774">
                  <c:v>42183.169675925928</c:v>
                </c:pt>
                <c:pt idx="3775">
                  <c:v>42183.170370370368</c:v>
                </c:pt>
                <c:pt idx="3776">
                  <c:v>42183.1710648148</c:v>
                </c:pt>
                <c:pt idx="3777">
                  <c:v>42183.171759259254</c:v>
                </c:pt>
                <c:pt idx="3778">
                  <c:v>42183.172453703679</c:v>
                </c:pt>
                <c:pt idx="3779">
                  <c:v>42183.173148148147</c:v>
                </c:pt>
                <c:pt idx="3780">
                  <c:v>42183.173842592594</c:v>
                </c:pt>
                <c:pt idx="3781">
                  <c:v>42183.174537037041</c:v>
                </c:pt>
                <c:pt idx="3782">
                  <c:v>42183.17523148148</c:v>
                </c:pt>
                <c:pt idx="3783">
                  <c:v>42183.175925925927</c:v>
                </c:pt>
                <c:pt idx="3784">
                  <c:v>42183.176620370381</c:v>
                </c:pt>
                <c:pt idx="3785">
                  <c:v>42183.177314814806</c:v>
                </c:pt>
                <c:pt idx="3786">
                  <c:v>42183.17800925926</c:v>
                </c:pt>
                <c:pt idx="3787">
                  <c:v>42183.178703703685</c:v>
                </c:pt>
                <c:pt idx="3788">
                  <c:v>42183.179398148161</c:v>
                </c:pt>
                <c:pt idx="3789">
                  <c:v>42183.180092592593</c:v>
                </c:pt>
                <c:pt idx="3790">
                  <c:v>42183.180787037025</c:v>
                </c:pt>
                <c:pt idx="3791">
                  <c:v>42183.181481481464</c:v>
                </c:pt>
                <c:pt idx="3792">
                  <c:v>42183.182175925933</c:v>
                </c:pt>
                <c:pt idx="3793">
                  <c:v>42183.182870370387</c:v>
                </c:pt>
                <c:pt idx="3794">
                  <c:v>42183.183564814804</c:v>
                </c:pt>
                <c:pt idx="3795">
                  <c:v>42183.184259259273</c:v>
                </c:pt>
                <c:pt idx="3796">
                  <c:v>42183.184953703705</c:v>
                </c:pt>
                <c:pt idx="3797">
                  <c:v>42183.185648148159</c:v>
                </c:pt>
                <c:pt idx="3798">
                  <c:v>42183.186342592591</c:v>
                </c:pt>
                <c:pt idx="3799">
                  <c:v>42183.187037037038</c:v>
                </c:pt>
                <c:pt idx="3800">
                  <c:v>42183.187731481485</c:v>
                </c:pt>
                <c:pt idx="3801">
                  <c:v>42183.188425925931</c:v>
                </c:pt>
                <c:pt idx="3802">
                  <c:v>42183.189120370371</c:v>
                </c:pt>
                <c:pt idx="3803">
                  <c:v>42183.189814814818</c:v>
                </c:pt>
                <c:pt idx="3804">
                  <c:v>42183.190509259257</c:v>
                </c:pt>
                <c:pt idx="3805">
                  <c:v>42183.191203703682</c:v>
                </c:pt>
                <c:pt idx="3806">
                  <c:v>42183.191898148165</c:v>
                </c:pt>
                <c:pt idx="3807">
                  <c:v>42183.19259259259</c:v>
                </c:pt>
                <c:pt idx="3808">
                  <c:v>42183.193287037022</c:v>
                </c:pt>
                <c:pt idx="3809">
                  <c:v>42183.193981481454</c:v>
                </c:pt>
                <c:pt idx="3810">
                  <c:v>42183.194675925923</c:v>
                </c:pt>
                <c:pt idx="3811">
                  <c:v>42183.195370370355</c:v>
                </c:pt>
                <c:pt idx="3812">
                  <c:v>42183.196064814802</c:v>
                </c:pt>
                <c:pt idx="3813">
                  <c:v>42183.196759259255</c:v>
                </c:pt>
                <c:pt idx="3814">
                  <c:v>42183.197453703673</c:v>
                </c:pt>
                <c:pt idx="3815">
                  <c:v>42183.198148148149</c:v>
                </c:pt>
                <c:pt idx="3816">
                  <c:v>42183.198842592596</c:v>
                </c:pt>
                <c:pt idx="3817">
                  <c:v>42183.199537037035</c:v>
                </c:pt>
                <c:pt idx="3818">
                  <c:v>42183.200231481482</c:v>
                </c:pt>
                <c:pt idx="3819">
                  <c:v>42183.200925925928</c:v>
                </c:pt>
                <c:pt idx="3820">
                  <c:v>42183.201620370353</c:v>
                </c:pt>
                <c:pt idx="3821">
                  <c:v>42183.202314814815</c:v>
                </c:pt>
                <c:pt idx="3822">
                  <c:v>42183.203009259254</c:v>
                </c:pt>
                <c:pt idx="3823">
                  <c:v>42183.203703703672</c:v>
                </c:pt>
                <c:pt idx="3824">
                  <c:v>42183.204398148169</c:v>
                </c:pt>
                <c:pt idx="3825">
                  <c:v>42183.205092592594</c:v>
                </c:pt>
                <c:pt idx="3826">
                  <c:v>42183.205787037019</c:v>
                </c:pt>
                <c:pt idx="3827">
                  <c:v>42183.206481481466</c:v>
                </c:pt>
                <c:pt idx="3828">
                  <c:v>42183.207175925927</c:v>
                </c:pt>
                <c:pt idx="3829">
                  <c:v>42183.207870370381</c:v>
                </c:pt>
                <c:pt idx="3830">
                  <c:v>42183.208564814806</c:v>
                </c:pt>
                <c:pt idx="3831">
                  <c:v>42183.20925925926</c:v>
                </c:pt>
                <c:pt idx="3832">
                  <c:v>42183.209953703685</c:v>
                </c:pt>
                <c:pt idx="3833">
                  <c:v>42183.210648148161</c:v>
                </c:pt>
                <c:pt idx="3834">
                  <c:v>42183.211342592585</c:v>
                </c:pt>
                <c:pt idx="3835">
                  <c:v>42183.212037037039</c:v>
                </c:pt>
                <c:pt idx="3836">
                  <c:v>42183.212731481479</c:v>
                </c:pt>
                <c:pt idx="3837">
                  <c:v>42183.213425925926</c:v>
                </c:pt>
                <c:pt idx="3838">
                  <c:v>42183.214120370372</c:v>
                </c:pt>
                <c:pt idx="3839">
                  <c:v>42183.214814814812</c:v>
                </c:pt>
                <c:pt idx="3840">
                  <c:v>42183.215509259258</c:v>
                </c:pt>
                <c:pt idx="3841">
                  <c:v>42183.216203703705</c:v>
                </c:pt>
                <c:pt idx="3842">
                  <c:v>42183.216898148174</c:v>
                </c:pt>
                <c:pt idx="3843">
                  <c:v>42183.217592592591</c:v>
                </c:pt>
                <c:pt idx="3844">
                  <c:v>42183.218287037038</c:v>
                </c:pt>
                <c:pt idx="3845">
                  <c:v>42183.218981481485</c:v>
                </c:pt>
                <c:pt idx="3846">
                  <c:v>42183.219675925931</c:v>
                </c:pt>
                <c:pt idx="3847">
                  <c:v>42183.220370370371</c:v>
                </c:pt>
                <c:pt idx="3848">
                  <c:v>42183.221064814788</c:v>
                </c:pt>
                <c:pt idx="3849">
                  <c:v>42183.221759259242</c:v>
                </c:pt>
                <c:pt idx="3850">
                  <c:v>42183.222453703682</c:v>
                </c:pt>
                <c:pt idx="3851">
                  <c:v>42183.22314814815</c:v>
                </c:pt>
                <c:pt idx="3852">
                  <c:v>42183.223842592575</c:v>
                </c:pt>
                <c:pt idx="3853">
                  <c:v>42183.224537037036</c:v>
                </c:pt>
                <c:pt idx="3854">
                  <c:v>42183.225231481476</c:v>
                </c:pt>
                <c:pt idx="3855">
                  <c:v>42183.225925925908</c:v>
                </c:pt>
                <c:pt idx="3856">
                  <c:v>42183.226620370355</c:v>
                </c:pt>
                <c:pt idx="3857">
                  <c:v>42183.227314814802</c:v>
                </c:pt>
                <c:pt idx="3858">
                  <c:v>42183.228009259255</c:v>
                </c:pt>
                <c:pt idx="3859">
                  <c:v>42183.228703703673</c:v>
                </c:pt>
                <c:pt idx="3860">
                  <c:v>42183.229398148149</c:v>
                </c:pt>
                <c:pt idx="3861">
                  <c:v>42183.230092592596</c:v>
                </c:pt>
                <c:pt idx="3862">
                  <c:v>42183.23078703702</c:v>
                </c:pt>
                <c:pt idx="3863">
                  <c:v>42183.231481481453</c:v>
                </c:pt>
                <c:pt idx="3864">
                  <c:v>42183.232175925928</c:v>
                </c:pt>
                <c:pt idx="3865">
                  <c:v>42183.232870370368</c:v>
                </c:pt>
                <c:pt idx="3866">
                  <c:v>42183.2335648148</c:v>
                </c:pt>
                <c:pt idx="3867">
                  <c:v>42183.234259259261</c:v>
                </c:pt>
                <c:pt idx="3868">
                  <c:v>42183.234953703679</c:v>
                </c:pt>
                <c:pt idx="3869">
                  <c:v>42183.235648148147</c:v>
                </c:pt>
                <c:pt idx="3870">
                  <c:v>42183.236342592594</c:v>
                </c:pt>
                <c:pt idx="3871">
                  <c:v>42183.237037037034</c:v>
                </c:pt>
                <c:pt idx="3872">
                  <c:v>42183.237731481466</c:v>
                </c:pt>
                <c:pt idx="3873">
                  <c:v>42183.238425925927</c:v>
                </c:pt>
                <c:pt idx="3874">
                  <c:v>42183.239120370374</c:v>
                </c:pt>
                <c:pt idx="3875">
                  <c:v>42183.239814814806</c:v>
                </c:pt>
                <c:pt idx="3876">
                  <c:v>42183.24050925926</c:v>
                </c:pt>
                <c:pt idx="3877">
                  <c:v>42183.241203703685</c:v>
                </c:pt>
                <c:pt idx="3878">
                  <c:v>42183.241898148161</c:v>
                </c:pt>
                <c:pt idx="3879">
                  <c:v>42183.242592592593</c:v>
                </c:pt>
                <c:pt idx="3880">
                  <c:v>42183.243287037025</c:v>
                </c:pt>
                <c:pt idx="3881">
                  <c:v>42183.243981481464</c:v>
                </c:pt>
                <c:pt idx="3882">
                  <c:v>42183.244675925933</c:v>
                </c:pt>
                <c:pt idx="3883">
                  <c:v>42183.245370370372</c:v>
                </c:pt>
                <c:pt idx="3884">
                  <c:v>42183.246064814804</c:v>
                </c:pt>
                <c:pt idx="3885">
                  <c:v>42183.246759259258</c:v>
                </c:pt>
                <c:pt idx="3886">
                  <c:v>42183.247453703683</c:v>
                </c:pt>
                <c:pt idx="3887">
                  <c:v>42183.248148148159</c:v>
                </c:pt>
                <c:pt idx="3888">
                  <c:v>42183.248842592591</c:v>
                </c:pt>
                <c:pt idx="3889">
                  <c:v>42183.249537037038</c:v>
                </c:pt>
                <c:pt idx="3890">
                  <c:v>42183.250231481492</c:v>
                </c:pt>
                <c:pt idx="3891">
                  <c:v>42183.250925925931</c:v>
                </c:pt>
                <c:pt idx="3892">
                  <c:v>42183.251620370371</c:v>
                </c:pt>
                <c:pt idx="3893">
                  <c:v>42183.252314814818</c:v>
                </c:pt>
                <c:pt idx="3894">
                  <c:v>42183.253009259257</c:v>
                </c:pt>
                <c:pt idx="3895">
                  <c:v>42183.253703703682</c:v>
                </c:pt>
                <c:pt idx="3896">
                  <c:v>42183.254398148179</c:v>
                </c:pt>
                <c:pt idx="3897">
                  <c:v>42183.25509259259</c:v>
                </c:pt>
                <c:pt idx="3898">
                  <c:v>42183.255787037022</c:v>
                </c:pt>
                <c:pt idx="3899">
                  <c:v>42183.256481481476</c:v>
                </c:pt>
                <c:pt idx="3900">
                  <c:v>42183.257175925923</c:v>
                </c:pt>
                <c:pt idx="3901">
                  <c:v>42183.257870370369</c:v>
                </c:pt>
                <c:pt idx="3902">
                  <c:v>42183.258564814816</c:v>
                </c:pt>
                <c:pt idx="3903">
                  <c:v>42183.259259259263</c:v>
                </c:pt>
                <c:pt idx="3904">
                  <c:v>42183.259953703688</c:v>
                </c:pt>
                <c:pt idx="3905">
                  <c:v>42183.260648148149</c:v>
                </c:pt>
                <c:pt idx="3906">
                  <c:v>42183.261342592581</c:v>
                </c:pt>
                <c:pt idx="3907">
                  <c:v>42183.262037037035</c:v>
                </c:pt>
                <c:pt idx="3908">
                  <c:v>42183.262731481474</c:v>
                </c:pt>
                <c:pt idx="3909">
                  <c:v>42183.263425925914</c:v>
                </c:pt>
                <c:pt idx="3910">
                  <c:v>42183.264120370353</c:v>
                </c:pt>
                <c:pt idx="3911">
                  <c:v>42183.264814814815</c:v>
                </c:pt>
                <c:pt idx="3912">
                  <c:v>42183.265509259254</c:v>
                </c:pt>
                <c:pt idx="3913">
                  <c:v>42183.266203703679</c:v>
                </c:pt>
                <c:pt idx="3914">
                  <c:v>42183.266898148169</c:v>
                </c:pt>
                <c:pt idx="3915">
                  <c:v>42183.267592592594</c:v>
                </c:pt>
                <c:pt idx="3916">
                  <c:v>42183.268287037034</c:v>
                </c:pt>
                <c:pt idx="3917">
                  <c:v>42183.268981481466</c:v>
                </c:pt>
                <c:pt idx="3918">
                  <c:v>42183.269675925927</c:v>
                </c:pt>
                <c:pt idx="3919">
                  <c:v>42183.270370370381</c:v>
                </c:pt>
                <c:pt idx="3920">
                  <c:v>42183.271064814784</c:v>
                </c:pt>
                <c:pt idx="3921">
                  <c:v>42183.271759259245</c:v>
                </c:pt>
                <c:pt idx="3922">
                  <c:v>42183.272453703685</c:v>
                </c:pt>
                <c:pt idx="3923">
                  <c:v>42183.273148148146</c:v>
                </c:pt>
                <c:pt idx="3924">
                  <c:v>42183.273842592585</c:v>
                </c:pt>
                <c:pt idx="3925">
                  <c:v>42183.274537037039</c:v>
                </c:pt>
                <c:pt idx="3926">
                  <c:v>42183.275231481479</c:v>
                </c:pt>
                <c:pt idx="3927">
                  <c:v>42183.275925925926</c:v>
                </c:pt>
                <c:pt idx="3928">
                  <c:v>42183.276620370372</c:v>
                </c:pt>
                <c:pt idx="3929">
                  <c:v>42183.277314814804</c:v>
                </c:pt>
                <c:pt idx="3930">
                  <c:v>42183.278009259258</c:v>
                </c:pt>
                <c:pt idx="3931">
                  <c:v>42183.278703703683</c:v>
                </c:pt>
                <c:pt idx="3932">
                  <c:v>42183.279398148159</c:v>
                </c:pt>
                <c:pt idx="3933">
                  <c:v>42183.280092592591</c:v>
                </c:pt>
                <c:pt idx="3934">
                  <c:v>42183.280787037023</c:v>
                </c:pt>
                <c:pt idx="3935">
                  <c:v>42183.28148148147</c:v>
                </c:pt>
                <c:pt idx="3936">
                  <c:v>42183.282175925931</c:v>
                </c:pt>
                <c:pt idx="3937">
                  <c:v>42183.282870370385</c:v>
                </c:pt>
                <c:pt idx="3938">
                  <c:v>42183.283564814803</c:v>
                </c:pt>
                <c:pt idx="3939">
                  <c:v>42183.284259259271</c:v>
                </c:pt>
                <c:pt idx="3940">
                  <c:v>42183.284953703704</c:v>
                </c:pt>
                <c:pt idx="3941">
                  <c:v>42183.285648148165</c:v>
                </c:pt>
                <c:pt idx="3942">
                  <c:v>42183.28634259259</c:v>
                </c:pt>
                <c:pt idx="3943">
                  <c:v>42183.287037037036</c:v>
                </c:pt>
                <c:pt idx="3944">
                  <c:v>42183.287731481476</c:v>
                </c:pt>
                <c:pt idx="3945">
                  <c:v>42183.288425925923</c:v>
                </c:pt>
                <c:pt idx="3946">
                  <c:v>42183.289120370355</c:v>
                </c:pt>
                <c:pt idx="3947">
                  <c:v>42183.289814814816</c:v>
                </c:pt>
                <c:pt idx="3948">
                  <c:v>42183.290509259255</c:v>
                </c:pt>
                <c:pt idx="3949">
                  <c:v>42183.291203703673</c:v>
                </c:pt>
                <c:pt idx="3950">
                  <c:v>42183.291898148149</c:v>
                </c:pt>
                <c:pt idx="3951">
                  <c:v>42183.292592592596</c:v>
                </c:pt>
                <c:pt idx="3952">
                  <c:v>42183.29328703702</c:v>
                </c:pt>
                <c:pt idx="3953">
                  <c:v>42183.293981481453</c:v>
                </c:pt>
                <c:pt idx="3954">
                  <c:v>42183.294675925928</c:v>
                </c:pt>
                <c:pt idx="3955">
                  <c:v>42183.295370370353</c:v>
                </c:pt>
                <c:pt idx="3956">
                  <c:v>42183.2960648148</c:v>
                </c:pt>
                <c:pt idx="3957">
                  <c:v>42183.296759259254</c:v>
                </c:pt>
                <c:pt idx="3958">
                  <c:v>42183.297453703672</c:v>
                </c:pt>
                <c:pt idx="3959">
                  <c:v>42183.298148148147</c:v>
                </c:pt>
                <c:pt idx="3960">
                  <c:v>42183.298842592594</c:v>
                </c:pt>
                <c:pt idx="3961">
                  <c:v>42183.299537037034</c:v>
                </c:pt>
                <c:pt idx="3962">
                  <c:v>42183.300231481495</c:v>
                </c:pt>
                <c:pt idx="3963">
                  <c:v>42183.300925925942</c:v>
                </c:pt>
                <c:pt idx="3964">
                  <c:v>42183.301620370381</c:v>
                </c:pt>
                <c:pt idx="3965">
                  <c:v>42183.302314814813</c:v>
                </c:pt>
                <c:pt idx="3966">
                  <c:v>42183.30300925926</c:v>
                </c:pt>
                <c:pt idx="3967">
                  <c:v>42183.303703703685</c:v>
                </c:pt>
                <c:pt idx="3968">
                  <c:v>42183.304398148175</c:v>
                </c:pt>
                <c:pt idx="3969">
                  <c:v>42183.305092592593</c:v>
                </c:pt>
                <c:pt idx="3970">
                  <c:v>42183.305787037025</c:v>
                </c:pt>
                <c:pt idx="3971">
                  <c:v>42183.306481481479</c:v>
                </c:pt>
                <c:pt idx="3972">
                  <c:v>42183.307175925933</c:v>
                </c:pt>
                <c:pt idx="3973">
                  <c:v>42183.307870370387</c:v>
                </c:pt>
                <c:pt idx="3974">
                  <c:v>42183.308564814812</c:v>
                </c:pt>
                <c:pt idx="3975">
                  <c:v>42183.309259259273</c:v>
                </c:pt>
                <c:pt idx="3976">
                  <c:v>42183.309953703705</c:v>
                </c:pt>
                <c:pt idx="3977">
                  <c:v>42183.310648148174</c:v>
                </c:pt>
                <c:pt idx="3978">
                  <c:v>42183.311342592591</c:v>
                </c:pt>
                <c:pt idx="3979">
                  <c:v>42183.312037037053</c:v>
                </c:pt>
                <c:pt idx="3980">
                  <c:v>42183.312731481492</c:v>
                </c:pt>
                <c:pt idx="3981">
                  <c:v>42183.313425925931</c:v>
                </c:pt>
                <c:pt idx="3982">
                  <c:v>42183.314120370385</c:v>
                </c:pt>
                <c:pt idx="3983">
                  <c:v>42183.314814814839</c:v>
                </c:pt>
                <c:pt idx="3984">
                  <c:v>42183.315509259271</c:v>
                </c:pt>
                <c:pt idx="3985">
                  <c:v>42183.316203703711</c:v>
                </c:pt>
                <c:pt idx="3986">
                  <c:v>42183.316898148194</c:v>
                </c:pt>
                <c:pt idx="3987">
                  <c:v>42183.317592592604</c:v>
                </c:pt>
                <c:pt idx="3988">
                  <c:v>42183.318287037051</c:v>
                </c:pt>
                <c:pt idx="3989">
                  <c:v>42183.318981481483</c:v>
                </c:pt>
                <c:pt idx="3990">
                  <c:v>42183.319675925937</c:v>
                </c:pt>
                <c:pt idx="3991">
                  <c:v>42183.320370370369</c:v>
                </c:pt>
                <c:pt idx="3992">
                  <c:v>42183.321064814802</c:v>
                </c:pt>
                <c:pt idx="3993">
                  <c:v>42183.321759259255</c:v>
                </c:pt>
                <c:pt idx="3994">
                  <c:v>42183.322453703688</c:v>
                </c:pt>
                <c:pt idx="3995">
                  <c:v>42183.323148148149</c:v>
                </c:pt>
                <c:pt idx="3996">
                  <c:v>42183.323842592596</c:v>
                </c:pt>
                <c:pt idx="3997">
                  <c:v>42183.324537037042</c:v>
                </c:pt>
                <c:pt idx="3998">
                  <c:v>42183.325231481482</c:v>
                </c:pt>
                <c:pt idx="3999">
                  <c:v>42183.325925925928</c:v>
                </c:pt>
                <c:pt idx="4000">
                  <c:v>42183.326620370368</c:v>
                </c:pt>
                <c:pt idx="4001">
                  <c:v>42183.327314814815</c:v>
                </c:pt>
                <c:pt idx="4002">
                  <c:v>42183.328009259261</c:v>
                </c:pt>
                <c:pt idx="4003">
                  <c:v>42183.328703703679</c:v>
                </c:pt>
                <c:pt idx="4004">
                  <c:v>42183.329398148169</c:v>
                </c:pt>
                <c:pt idx="4005">
                  <c:v>42183.330092592601</c:v>
                </c:pt>
                <c:pt idx="4006">
                  <c:v>42183.330787037034</c:v>
                </c:pt>
                <c:pt idx="4007">
                  <c:v>42183.331481481466</c:v>
                </c:pt>
                <c:pt idx="4008">
                  <c:v>42183.332175925942</c:v>
                </c:pt>
                <c:pt idx="4009">
                  <c:v>42183.332870370396</c:v>
                </c:pt>
                <c:pt idx="4010">
                  <c:v>42183.333564814806</c:v>
                </c:pt>
                <c:pt idx="4011">
                  <c:v>42183.334259259274</c:v>
                </c:pt>
                <c:pt idx="4012">
                  <c:v>42183.334953703707</c:v>
                </c:pt>
                <c:pt idx="4013">
                  <c:v>42183.335648148161</c:v>
                </c:pt>
                <c:pt idx="4014">
                  <c:v>42183.336342592593</c:v>
                </c:pt>
                <c:pt idx="4015">
                  <c:v>42183.337037037039</c:v>
                </c:pt>
                <c:pt idx="4016">
                  <c:v>42183.337731481479</c:v>
                </c:pt>
                <c:pt idx="4017">
                  <c:v>42183.338425925933</c:v>
                </c:pt>
                <c:pt idx="4018">
                  <c:v>42183.339120370372</c:v>
                </c:pt>
                <c:pt idx="4019">
                  <c:v>42183.339814814812</c:v>
                </c:pt>
                <c:pt idx="4020">
                  <c:v>42183.340509259273</c:v>
                </c:pt>
                <c:pt idx="4021">
                  <c:v>42183.341203703705</c:v>
                </c:pt>
                <c:pt idx="4022">
                  <c:v>42183.341898148174</c:v>
                </c:pt>
                <c:pt idx="4023">
                  <c:v>42183.342592592606</c:v>
                </c:pt>
                <c:pt idx="4024">
                  <c:v>42183.343287037038</c:v>
                </c:pt>
                <c:pt idx="4025">
                  <c:v>42183.343981481485</c:v>
                </c:pt>
                <c:pt idx="4026">
                  <c:v>42183.344675925946</c:v>
                </c:pt>
                <c:pt idx="4027">
                  <c:v>42183.345370370385</c:v>
                </c:pt>
                <c:pt idx="4028">
                  <c:v>42183.346064814818</c:v>
                </c:pt>
                <c:pt idx="4029">
                  <c:v>42183.346759259271</c:v>
                </c:pt>
                <c:pt idx="4030">
                  <c:v>42183.347453703704</c:v>
                </c:pt>
                <c:pt idx="4031">
                  <c:v>42183.348148148179</c:v>
                </c:pt>
                <c:pt idx="4032">
                  <c:v>42183.348842592604</c:v>
                </c:pt>
                <c:pt idx="4033">
                  <c:v>42183.349537037051</c:v>
                </c:pt>
                <c:pt idx="4034">
                  <c:v>42183.350231481498</c:v>
                </c:pt>
                <c:pt idx="4035">
                  <c:v>42183.350925925937</c:v>
                </c:pt>
                <c:pt idx="4036">
                  <c:v>42183.351620370369</c:v>
                </c:pt>
                <c:pt idx="4037">
                  <c:v>42183.352314814831</c:v>
                </c:pt>
                <c:pt idx="4038">
                  <c:v>42183.353009259263</c:v>
                </c:pt>
                <c:pt idx="4039">
                  <c:v>42183.353703703688</c:v>
                </c:pt>
                <c:pt idx="4040">
                  <c:v>42183.354398148178</c:v>
                </c:pt>
                <c:pt idx="4041">
                  <c:v>42183.355092592603</c:v>
                </c:pt>
                <c:pt idx="4042">
                  <c:v>42183.355787037035</c:v>
                </c:pt>
                <c:pt idx="4043">
                  <c:v>42183.356481481482</c:v>
                </c:pt>
                <c:pt idx="4044">
                  <c:v>42183.357175925943</c:v>
                </c:pt>
                <c:pt idx="4045">
                  <c:v>42183.35787037039</c:v>
                </c:pt>
                <c:pt idx="4046">
                  <c:v>42183.358564814829</c:v>
                </c:pt>
                <c:pt idx="4047">
                  <c:v>42183.359259259276</c:v>
                </c:pt>
                <c:pt idx="4048">
                  <c:v>42183.359953703701</c:v>
                </c:pt>
                <c:pt idx="4049">
                  <c:v>42183.360648148169</c:v>
                </c:pt>
                <c:pt idx="4050">
                  <c:v>42183.361342592594</c:v>
                </c:pt>
                <c:pt idx="4051">
                  <c:v>42183.362037037041</c:v>
                </c:pt>
                <c:pt idx="4052">
                  <c:v>42183.36273148148</c:v>
                </c:pt>
                <c:pt idx="4053">
                  <c:v>42183.363425925927</c:v>
                </c:pt>
                <c:pt idx="4054">
                  <c:v>42183.364120370381</c:v>
                </c:pt>
                <c:pt idx="4055">
                  <c:v>42183.364814814813</c:v>
                </c:pt>
                <c:pt idx="4056">
                  <c:v>42183.36550925926</c:v>
                </c:pt>
                <c:pt idx="4057">
                  <c:v>42183.366203703707</c:v>
                </c:pt>
                <c:pt idx="4058">
                  <c:v>42183.366898148175</c:v>
                </c:pt>
                <c:pt idx="4059">
                  <c:v>42183.367592592593</c:v>
                </c:pt>
                <c:pt idx="4060">
                  <c:v>42183.368287037039</c:v>
                </c:pt>
                <c:pt idx="4061">
                  <c:v>42183.368981481479</c:v>
                </c:pt>
                <c:pt idx="4062">
                  <c:v>42183.369675925933</c:v>
                </c:pt>
                <c:pt idx="4063">
                  <c:v>42183.370370370387</c:v>
                </c:pt>
                <c:pt idx="4064">
                  <c:v>42183.371064814804</c:v>
                </c:pt>
                <c:pt idx="4065">
                  <c:v>42183.371759259258</c:v>
                </c:pt>
                <c:pt idx="4066">
                  <c:v>42183.372453703705</c:v>
                </c:pt>
                <c:pt idx="4067">
                  <c:v>42183.373148148159</c:v>
                </c:pt>
                <c:pt idx="4068">
                  <c:v>42183.373842592591</c:v>
                </c:pt>
                <c:pt idx="4069">
                  <c:v>42183.374537037053</c:v>
                </c:pt>
                <c:pt idx="4070">
                  <c:v>42183.375231481492</c:v>
                </c:pt>
                <c:pt idx="4071">
                  <c:v>42183.375925925931</c:v>
                </c:pt>
                <c:pt idx="4072">
                  <c:v>42183.376620370385</c:v>
                </c:pt>
                <c:pt idx="4073">
                  <c:v>42183.377314814818</c:v>
                </c:pt>
                <c:pt idx="4074">
                  <c:v>42183.378009259271</c:v>
                </c:pt>
                <c:pt idx="4075">
                  <c:v>42183.378703703704</c:v>
                </c:pt>
                <c:pt idx="4076">
                  <c:v>42183.379398148179</c:v>
                </c:pt>
                <c:pt idx="4077">
                  <c:v>42183.380092592604</c:v>
                </c:pt>
                <c:pt idx="4078">
                  <c:v>42183.380787037036</c:v>
                </c:pt>
                <c:pt idx="4079">
                  <c:v>42183.381481481476</c:v>
                </c:pt>
                <c:pt idx="4080">
                  <c:v>42183.382175925937</c:v>
                </c:pt>
                <c:pt idx="4081">
                  <c:v>42183.382870370391</c:v>
                </c:pt>
                <c:pt idx="4082">
                  <c:v>42183.383564814816</c:v>
                </c:pt>
                <c:pt idx="4083">
                  <c:v>42183.384259259285</c:v>
                </c:pt>
                <c:pt idx="4084">
                  <c:v>42183.384953703702</c:v>
                </c:pt>
                <c:pt idx="4085">
                  <c:v>42183.385648148171</c:v>
                </c:pt>
                <c:pt idx="4086">
                  <c:v>42183.386342592603</c:v>
                </c:pt>
                <c:pt idx="4087">
                  <c:v>42183.387037037042</c:v>
                </c:pt>
                <c:pt idx="4088">
                  <c:v>42183.387731481482</c:v>
                </c:pt>
                <c:pt idx="4089">
                  <c:v>42183.388425925943</c:v>
                </c:pt>
                <c:pt idx="4090">
                  <c:v>42183.389120370368</c:v>
                </c:pt>
                <c:pt idx="4091">
                  <c:v>42183.389814814829</c:v>
                </c:pt>
                <c:pt idx="4092">
                  <c:v>42183.390509259261</c:v>
                </c:pt>
                <c:pt idx="4093">
                  <c:v>42183.391203703679</c:v>
                </c:pt>
                <c:pt idx="4094">
                  <c:v>42183.391898148169</c:v>
                </c:pt>
                <c:pt idx="4095">
                  <c:v>42183.392592592601</c:v>
                </c:pt>
                <c:pt idx="4096">
                  <c:v>42183.393287037034</c:v>
                </c:pt>
                <c:pt idx="4097">
                  <c:v>42183.393981481466</c:v>
                </c:pt>
                <c:pt idx="4098">
                  <c:v>42183.394675925942</c:v>
                </c:pt>
                <c:pt idx="4099">
                  <c:v>42183.395370370381</c:v>
                </c:pt>
                <c:pt idx="4100">
                  <c:v>42183.396064814806</c:v>
                </c:pt>
                <c:pt idx="4101">
                  <c:v>42183.39675925926</c:v>
                </c:pt>
                <c:pt idx="4102">
                  <c:v>42183.397453703685</c:v>
                </c:pt>
                <c:pt idx="4103">
                  <c:v>42183.398148148161</c:v>
                </c:pt>
                <c:pt idx="4104">
                  <c:v>42183.398842592593</c:v>
                </c:pt>
                <c:pt idx="4105">
                  <c:v>42183.399537037039</c:v>
                </c:pt>
                <c:pt idx="4106">
                  <c:v>42183.400231481493</c:v>
                </c:pt>
                <c:pt idx="4107">
                  <c:v>42183.400925925933</c:v>
                </c:pt>
                <c:pt idx="4108">
                  <c:v>42183.401620370372</c:v>
                </c:pt>
                <c:pt idx="4109">
                  <c:v>42183.402314814812</c:v>
                </c:pt>
                <c:pt idx="4110">
                  <c:v>42183.403009259258</c:v>
                </c:pt>
                <c:pt idx="4111">
                  <c:v>42183.403703703683</c:v>
                </c:pt>
                <c:pt idx="4112">
                  <c:v>42183.404398148174</c:v>
                </c:pt>
                <c:pt idx="4113">
                  <c:v>42183.405092592591</c:v>
                </c:pt>
                <c:pt idx="4114">
                  <c:v>42183.405787037023</c:v>
                </c:pt>
                <c:pt idx="4115">
                  <c:v>42183.406481481485</c:v>
                </c:pt>
                <c:pt idx="4116">
                  <c:v>42183.407175925931</c:v>
                </c:pt>
                <c:pt idx="4117">
                  <c:v>42183.407870370385</c:v>
                </c:pt>
                <c:pt idx="4118">
                  <c:v>42183.408564814818</c:v>
                </c:pt>
                <c:pt idx="4119">
                  <c:v>42183.409259259271</c:v>
                </c:pt>
                <c:pt idx="4120">
                  <c:v>42183.409953703704</c:v>
                </c:pt>
                <c:pt idx="4121">
                  <c:v>42183.410648148179</c:v>
                </c:pt>
                <c:pt idx="4122">
                  <c:v>42183.41134259259</c:v>
                </c:pt>
                <c:pt idx="4123">
                  <c:v>42183.412037037051</c:v>
                </c:pt>
                <c:pt idx="4124">
                  <c:v>42183.412731481483</c:v>
                </c:pt>
                <c:pt idx="4125">
                  <c:v>42183.413425925923</c:v>
                </c:pt>
                <c:pt idx="4126">
                  <c:v>42183.414120370369</c:v>
                </c:pt>
                <c:pt idx="4127">
                  <c:v>42183.414814814831</c:v>
                </c:pt>
                <c:pt idx="4128">
                  <c:v>42183.415509259263</c:v>
                </c:pt>
                <c:pt idx="4129">
                  <c:v>42183.416203703702</c:v>
                </c:pt>
                <c:pt idx="4130">
                  <c:v>42183.416898148178</c:v>
                </c:pt>
                <c:pt idx="4131">
                  <c:v>42183.417592592603</c:v>
                </c:pt>
                <c:pt idx="4132">
                  <c:v>42183.418287037042</c:v>
                </c:pt>
                <c:pt idx="4133">
                  <c:v>42183.418981481482</c:v>
                </c:pt>
                <c:pt idx="4134">
                  <c:v>42183.419675925943</c:v>
                </c:pt>
                <c:pt idx="4135">
                  <c:v>42183.420370370368</c:v>
                </c:pt>
                <c:pt idx="4136">
                  <c:v>42183.4210648148</c:v>
                </c:pt>
                <c:pt idx="4137">
                  <c:v>42183.421759259254</c:v>
                </c:pt>
                <c:pt idx="4138">
                  <c:v>42183.422453703679</c:v>
                </c:pt>
                <c:pt idx="4139">
                  <c:v>42183.423148148147</c:v>
                </c:pt>
                <c:pt idx="4140">
                  <c:v>42183.423842592594</c:v>
                </c:pt>
                <c:pt idx="4141">
                  <c:v>42183.424537037041</c:v>
                </c:pt>
                <c:pt idx="4142">
                  <c:v>42183.42523148148</c:v>
                </c:pt>
                <c:pt idx="4143">
                  <c:v>42183.425925925927</c:v>
                </c:pt>
                <c:pt idx="4144">
                  <c:v>42183.426620370381</c:v>
                </c:pt>
                <c:pt idx="4145">
                  <c:v>42183.427314814806</c:v>
                </c:pt>
                <c:pt idx="4146">
                  <c:v>42183.42800925926</c:v>
                </c:pt>
                <c:pt idx="4147">
                  <c:v>42183.428703703685</c:v>
                </c:pt>
                <c:pt idx="4148">
                  <c:v>42183.429398148161</c:v>
                </c:pt>
                <c:pt idx="4149">
                  <c:v>42183.430092592593</c:v>
                </c:pt>
                <c:pt idx="4150">
                  <c:v>42183.430787037025</c:v>
                </c:pt>
                <c:pt idx="4151">
                  <c:v>42183.431481481464</c:v>
                </c:pt>
                <c:pt idx="4152">
                  <c:v>42183.432175925933</c:v>
                </c:pt>
                <c:pt idx="4153">
                  <c:v>42183.432870370387</c:v>
                </c:pt>
                <c:pt idx="4154">
                  <c:v>42183.433564814804</c:v>
                </c:pt>
                <c:pt idx="4155">
                  <c:v>42183.434259259273</c:v>
                </c:pt>
                <c:pt idx="4156">
                  <c:v>42183.434953703705</c:v>
                </c:pt>
                <c:pt idx="4157">
                  <c:v>42183.435648148159</c:v>
                </c:pt>
                <c:pt idx="4158">
                  <c:v>42183.436342592591</c:v>
                </c:pt>
                <c:pt idx="4159">
                  <c:v>42183.437037037038</c:v>
                </c:pt>
                <c:pt idx="4160">
                  <c:v>42183.437731481485</c:v>
                </c:pt>
                <c:pt idx="4161">
                  <c:v>42183.438425925931</c:v>
                </c:pt>
                <c:pt idx="4162">
                  <c:v>42183.439120370371</c:v>
                </c:pt>
                <c:pt idx="4163">
                  <c:v>42183.439814814818</c:v>
                </c:pt>
                <c:pt idx="4164">
                  <c:v>42183.440509259271</c:v>
                </c:pt>
                <c:pt idx="4165">
                  <c:v>42183.441203703704</c:v>
                </c:pt>
                <c:pt idx="4166">
                  <c:v>42183.441898148179</c:v>
                </c:pt>
                <c:pt idx="4167">
                  <c:v>42183.442592592604</c:v>
                </c:pt>
                <c:pt idx="4168">
                  <c:v>42183.443287037036</c:v>
                </c:pt>
                <c:pt idx="4169">
                  <c:v>42183.443981481476</c:v>
                </c:pt>
                <c:pt idx="4170">
                  <c:v>42183.444675925937</c:v>
                </c:pt>
                <c:pt idx="4171">
                  <c:v>42183.445370370369</c:v>
                </c:pt>
                <c:pt idx="4172">
                  <c:v>42183.446064814816</c:v>
                </c:pt>
                <c:pt idx="4173">
                  <c:v>42183.446759259263</c:v>
                </c:pt>
                <c:pt idx="4174">
                  <c:v>42183.447453703688</c:v>
                </c:pt>
                <c:pt idx="4175">
                  <c:v>42183.448148148171</c:v>
                </c:pt>
                <c:pt idx="4176">
                  <c:v>42183.448842592603</c:v>
                </c:pt>
                <c:pt idx="4177">
                  <c:v>42183.449537037042</c:v>
                </c:pt>
                <c:pt idx="4178">
                  <c:v>42183.450231481496</c:v>
                </c:pt>
                <c:pt idx="4179">
                  <c:v>42183.450925925943</c:v>
                </c:pt>
                <c:pt idx="4180">
                  <c:v>42183.451620370368</c:v>
                </c:pt>
                <c:pt idx="4181">
                  <c:v>42183.452314814829</c:v>
                </c:pt>
                <c:pt idx="4182">
                  <c:v>42183.453009259261</c:v>
                </c:pt>
                <c:pt idx="4183">
                  <c:v>42183.453703703679</c:v>
                </c:pt>
                <c:pt idx="4184">
                  <c:v>42183.454398148177</c:v>
                </c:pt>
                <c:pt idx="4185">
                  <c:v>42183.455092592601</c:v>
                </c:pt>
                <c:pt idx="4186">
                  <c:v>42183.455787037034</c:v>
                </c:pt>
                <c:pt idx="4187">
                  <c:v>42183.45648148148</c:v>
                </c:pt>
                <c:pt idx="4188">
                  <c:v>42183.457175925942</c:v>
                </c:pt>
                <c:pt idx="4189">
                  <c:v>42183.457870370396</c:v>
                </c:pt>
                <c:pt idx="4190">
                  <c:v>42183.458564814813</c:v>
                </c:pt>
                <c:pt idx="4191">
                  <c:v>42183.459259259274</c:v>
                </c:pt>
                <c:pt idx="4192">
                  <c:v>42183.459953703707</c:v>
                </c:pt>
                <c:pt idx="4193">
                  <c:v>42183.460648148161</c:v>
                </c:pt>
                <c:pt idx="4194">
                  <c:v>42183.461342592585</c:v>
                </c:pt>
                <c:pt idx="4195">
                  <c:v>42183.462037037039</c:v>
                </c:pt>
                <c:pt idx="4196">
                  <c:v>42183.462731481479</c:v>
                </c:pt>
                <c:pt idx="4197">
                  <c:v>42183.463425925926</c:v>
                </c:pt>
                <c:pt idx="4198">
                  <c:v>42183.464120370372</c:v>
                </c:pt>
                <c:pt idx="4199">
                  <c:v>42183.464814814812</c:v>
                </c:pt>
                <c:pt idx="4200">
                  <c:v>42183.465509259258</c:v>
                </c:pt>
                <c:pt idx="4201">
                  <c:v>42183.466203703705</c:v>
                </c:pt>
                <c:pt idx="4202">
                  <c:v>42183.466898148174</c:v>
                </c:pt>
                <c:pt idx="4203">
                  <c:v>42183.467592592591</c:v>
                </c:pt>
                <c:pt idx="4204">
                  <c:v>42183.468287037038</c:v>
                </c:pt>
                <c:pt idx="4205">
                  <c:v>42183.468981481485</c:v>
                </c:pt>
                <c:pt idx="4206">
                  <c:v>42183.469675925931</c:v>
                </c:pt>
                <c:pt idx="4207">
                  <c:v>42183.470370370385</c:v>
                </c:pt>
                <c:pt idx="4208">
                  <c:v>42183.471064814803</c:v>
                </c:pt>
                <c:pt idx="4209">
                  <c:v>42183.471759259257</c:v>
                </c:pt>
                <c:pt idx="4210">
                  <c:v>42183.472453703704</c:v>
                </c:pt>
                <c:pt idx="4211">
                  <c:v>42183.473148148165</c:v>
                </c:pt>
                <c:pt idx="4212">
                  <c:v>42183.47384259259</c:v>
                </c:pt>
                <c:pt idx="4213">
                  <c:v>42183.474537037051</c:v>
                </c:pt>
                <c:pt idx="4214">
                  <c:v>42183.475231481483</c:v>
                </c:pt>
                <c:pt idx="4215">
                  <c:v>42183.475925925923</c:v>
                </c:pt>
                <c:pt idx="4216">
                  <c:v>42183.476620370369</c:v>
                </c:pt>
                <c:pt idx="4217">
                  <c:v>42183.477314814816</c:v>
                </c:pt>
                <c:pt idx="4218">
                  <c:v>42183.478009259263</c:v>
                </c:pt>
                <c:pt idx="4219">
                  <c:v>42183.478703703688</c:v>
                </c:pt>
                <c:pt idx="4220">
                  <c:v>42183.479398148171</c:v>
                </c:pt>
                <c:pt idx="4221">
                  <c:v>42183.480092592603</c:v>
                </c:pt>
                <c:pt idx="4222">
                  <c:v>42183.480787037035</c:v>
                </c:pt>
                <c:pt idx="4223">
                  <c:v>42183.481481481474</c:v>
                </c:pt>
                <c:pt idx="4224">
                  <c:v>42183.482175925943</c:v>
                </c:pt>
                <c:pt idx="4225">
                  <c:v>42183.48287037039</c:v>
                </c:pt>
                <c:pt idx="4226">
                  <c:v>42183.483564814815</c:v>
                </c:pt>
                <c:pt idx="4227">
                  <c:v>42183.484259259276</c:v>
                </c:pt>
                <c:pt idx="4228">
                  <c:v>42183.484953703701</c:v>
                </c:pt>
                <c:pt idx="4229">
                  <c:v>42183.485648148169</c:v>
                </c:pt>
                <c:pt idx="4230">
                  <c:v>42183.486342592601</c:v>
                </c:pt>
                <c:pt idx="4231">
                  <c:v>42183.487037037041</c:v>
                </c:pt>
                <c:pt idx="4232">
                  <c:v>42183.48773148148</c:v>
                </c:pt>
                <c:pt idx="4233">
                  <c:v>42183.488425925942</c:v>
                </c:pt>
                <c:pt idx="4234">
                  <c:v>42183.489120370381</c:v>
                </c:pt>
                <c:pt idx="4235">
                  <c:v>42183.489814814813</c:v>
                </c:pt>
                <c:pt idx="4236">
                  <c:v>42183.49050925926</c:v>
                </c:pt>
                <c:pt idx="4237">
                  <c:v>42183.491203703685</c:v>
                </c:pt>
                <c:pt idx="4238">
                  <c:v>42183.491898148161</c:v>
                </c:pt>
                <c:pt idx="4239">
                  <c:v>42183.492592592593</c:v>
                </c:pt>
                <c:pt idx="4240">
                  <c:v>42183.493287037025</c:v>
                </c:pt>
                <c:pt idx="4241">
                  <c:v>42183.493981481464</c:v>
                </c:pt>
                <c:pt idx="4242">
                  <c:v>42183.494675925933</c:v>
                </c:pt>
                <c:pt idx="4243">
                  <c:v>42183.495370370372</c:v>
                </c:pt>
                <c:pt idx="4244">
                  <c:v>42183.496064814804</c:v>
                </c:pt>
                <c:pt idx="4245">
                  <c:v>42183.496759259258</c:v>
                </c:pt>
                <c:pt idx="4246">
                  <c:v>42183.497453703683</c:v>
                </c:pt>
                <c:pt idx="4247">
                  <c:v>42183.498148148159</c:v>
                </c:pt>
                <c:pt idx="4248">
                  <c:v>42183.498842592591</c:v>
                </c:pt>
                <c:pt idx="4249">
                  <c:v>42183.499537037038</c:v>
                </c:pt>
                <c:pt idx="4250">
                  <c:v>42183.500231481492</c:v>
                </c:pt>
                <c:pt idx="4251">
                  <c:v>42183.500925925931</c:v>
                </c:pt>
                <c:pt idx="4252">
                  <c:v>42183.501620370371</c:v>
                </c:pt>
                <c:pt idx="4253">
                  <c:v>42183.502314814818</c:v>
                </c:pt>
                <c:pt idx="4254">
                  <c:v>42183.503009259257</c:v>
                </c:pt>
                <c:pt idx="4255">
                  <c:v>42183.503703703682</c:v>
                </c:pt>
                <c:pt idx="4256">
                  <c:v>42183.504398148179</c:v>
                </c:pt>
                <c:pt idx="4257">
                  <c:v>42183.50509259259</c:v>
                </c:pt>
                <c:pt idx="4258">
                  <c:v>42183.505787037022</c:v>
                </c:pt>
                <c:pt idx="4259">
                  <c:v>42183.506481481476</c:v>
                </c:pt>
                <c:pt idx="4260">
                  <c:v>42183.507175925923</c:v>
                </c:pt>
                <c:pt idx="4261">
                  <c:v>42183.507870370369</c:v>
                </c:pt>
                <c:pt idx="4262">
                  <c:v>42183.508564814816</c:v>
                </c:pt>
                <c:pt idx="4263">
                  <c:v>42183.509259259263</c:v>
                </c:pt>
                <c:pt idx="4264">
                  <c:v>42183.509953703688</c:v>
                </c:pt>
                <c:pt idx="4265">
                  <c:v>42183.510648148171</c:v>
                </c:pt>
                <c:pt idx="4266">
                  <c:v>42183.511342592596</c:v>
                </c:pt>
                <c:pt idx="4267">
                  <c:v>42183.512037037042</c:v>
                </c:pt>
                <c:pt idx="4268">
                  <c:v>42183.512731481482</c:v>
                </c:pt>
                <c:pt idx="4269">
                  <c:v>42183.513425925928</c:v>
                </c:pt>
                <c:pt idx="4270">
                  <c:v>42183.514120370368</c:v>
                </c:pt>
                <c:pt idx="4271">
                  <c:v>42183.514814814829</c:v>
                </c:pt>
                <c:pt idx="4272">
                  <c:v>42183.515509259261</c:v>
                </c:pt>
                <c:pt idx="4273">
                  <c:v>42183.516203703701</c:v>
                </c:pt>
                <c:pt idx="4274">
                  <c:v>42183.516898148177</c:v>
                </c:pt>
                <c:pt idx="4275">
                  <c:v>42183.517592592601</c:v>
                </c:pt>
                <c:pt idx="4276">
                  <c:v>42183.518287037041</c:v>
                </c:pt>
                <c:pt idx="4277">
                  <c:v>42183.51898148148</c:v>
                </c:pt>
                <c:pt idx="4278">
                  <c:v>42183.519675925942</c:v>
                </c:pt>
                <c:pt idx="4279">
                  <c:v>42183.520370370381</c:v>
                </c:pt>
                <c:pt idx="4280">
                  <c:v>42183.521064814784</c:v>
                </c:pt>
                <c:pt idx="4281">
                  <c:v>42183.521759259245</c:v>
                </c:pt>
                <c:pt idx="4282">
                  <c:v>42183.522453703685</c:v>
                </c:pt>
                <c:pt idx="4283">
                  <c:v>42183.523148148146</c:v>
                </c:pt>
                <c:pt idx="4284">
                  <c:v>42183.523842592585</c:v>
                </c:pt>
                <c:pt idx="4285">
                  <c:v>42183.524537037039</c:v>
                </c:pt>
                <c:pt idx="4286">
                  <c:v>42183.525231481479</c:v>
                </c:pt>
                <c:pt idx="4287">
                  <c:v>42183.525925925926</c:v>
                </c:pt>
                <c:pt idx="4288">
                  <c:v>42183.526620370372</c:v>
                </c:pt>
                <c:pt idx="4289">
                  <c:v>42183.527314814804</c:v>
                </c:pt>
                <c:pt idx="4290">
                  <c:v>42183.528009259258</c:v>
                </c:pt>
                <c:pt idx="4291">
                  <c:v>42183.528703703683</c:v>
                </c:pt>
                <c:pt idx="4292">
                  <c:v>42183.529398148159</c:v>
                </c:pt>
                <c:pt idx="4293">
                  <c:v>42183.530092592591</c:v>
                </c:pt>
                <c:pt idx="4294">
                  <c:v>42183.530787037023</c:v>
                </c:pt>
                <c:pt idx="4295">
                  <c:v>42183.53148148147</c:v>
                </c:pt>
                <c:pt idx="4296">
                  <c:v>42183.532175925931</c:v>
                </c:pt>
                <c:pt idx="4297">
                  <c:v>42183.532870370385</c:v>
                </c:pt>
                <c:pt idx="4298">
                  <c:v>42183.533564814803</c:v>
                </c:pt>
                <c:pt idx="4299">
                  <c:v>42183.534259259271</c:v>
                </c:pt>
                <c:pt idx="4300">
                  <c:v>42183.534953703704</c:v>
                </c:pt>
                <c:pt idx="4301">
                  <c:v>42183.535648148165</c:v>
                </c:pt>
                <c:pt idx="4302">
                  <c:v>42183.53634259259</c:v>
                </c:pt>
                <c:pt idx="4303">
                  <c:v>42183.537037037036</c:v>
                </c:pt>
                <c:pt idx="4304">
                  <c:v>42183.537731481476</c:v>
                </c:pt>
                <c:pt idx="4305">
                  <c:v>42183.538425925923</c:v>
                </c:pt>
                <c:pt idx="4306">
                  <c:v>42183.539120370355</c:v>
                </c:pt>
                <c:pt idx="4307">
                  <c:v>42183.539814814816</c:v>
                </c:pt>
                <c:pt idx="4308">
                  <c:v>42183.540509259263</c:v>
                </c:pt>
                <c:pt idx="4309">
                  <c:v>42183.541203703688</c:v>
                </c:pt>
                <c:pt idx="4310">
                  <c:v>42183.541898148171</c:v>
                </c:pt>
                <c:pt idx="4311">
                  <c:v>42183.542592592603</c:v>
                </c:pt>
                <c:pt idx="4312">
                  <c:v>42183.543287037035</c:v>
                </c:pt>
                <c:pt idx="4313">
                  <c:v>42183.543981481474</c:v>
                </c:pt>
                <c:pt idx="4314">
                  <c:v>42183.544675925943</c:v>
                </c:pt>
                <c:pt idx="4315">
                  <c:v>42183.545370370368</c:v>
                </c:pt>
                <c:pt idx="4316">
                  <c:v>42183.546064814815</c:v>
                </c:pt>
                <c:pt idx="4317">
                  <c:v>42183.546759259261</c:v>
                </c:pt>
                <c:pt idx="4318">
                  <c:v>42183.547453703679</c:v>
                </c:pt>
                <c:pt idx="4319">
                  <c:v>42183.548148148169</c:v>
                </c:pt>
                <c:pt idx="4320">
                  <c:v>42183.548842592601</c:v>
                </c:pt>
                <c:pt idx="4321">
                  <c:v>42183.549537037041</c:v>
                </c:pt>
                <c:pt idx="4322">
                  <c:v>42183.550231481495</c:v>
                </c:pt>
                <c:pt idx="4323">
                  <c:v>42183.550925925942</c:v>
                </c:pt>
                <c:pt idx="4324">
                  <c:v>42183.551620370381</c:v>
                </c:pt>
                <c:pt idx="4325">
                  <c:v>42183.552314814813</c:v>
                </c:pt>
                <c:pt idx="4326">
                  <c:v>42183.55300925926</c:v>
                </c:pt>
                <c:pt idx="4327">
                  <c:v>42183.553703703685</c:v>
                </c:pt>
                <c:pt idx="4328">
                  <c:v>42183.554398148175</c:v>
                </c:pt>
                <c:pt idx="4329">
                  <c:v>42183.555092592593</c:v>
                </c:pt>
                <c:pt idx="4330">
                  <c:v>42183.555787037025</c:v>
                </c:pt>
                <c:pt idx="4331">
                  <c:v>42183.556481481479</c:v>
                </c:pt>
                <c:pt idx="4332">
                  <c:v>42183.557175925933</c:v>
                </c:pt>
                <c:pt idx="4333">
                  <c:v>42183.557870370387</c:v>
                </c:pt>
                <c:pt idx="4334">
                  <c:v>42183.558564814812</c:v>
                </c:pt>
                <c:pt idx="4335">
                  <c:v>42183.559259259273</c:v>
                </c:pt>
                <c:pt idx="4336">
                  <c:v>42183.559953703705</c:v>
                </c:pt>
                <c:pt idx="4337">
                  <c:v>42183.560648148159</c:v>
                </c:pt>
                <c:pt idx="4338">
                  <c:v>42183.561342592584</c:v>
                </c:pt>
                <c:pt idx="4339">
                  <c:v>42183.562037037038</c:v>
                </c:pt>
                <c:pt idx="4340">
                  <c:v>42183.562731481485</c:v>
                </c:pt>
                <c:pt idx="4341">
                  <c:v>42183.563425925924</c:v>
                </c:pt>
                <c:pt idx="4342">
                  <c:v>42183.564120370371</c:v>
                </c:pt>
                <c:pt idx="4343">
                  <c:v>42183.564814814818</c:v>
                </c:pt>
                <c:pt idx="4344">
                  <c:v>42183.565509259257</c:v>
                </c:pt>
                <c:pt idx="4345">
                  <c:v>42183.566203703704</c:v>
                </c:pt>
                <c:pt idx="4346">
                  <c:v>42183.566898148179</c:v>
                </c:pt>
                <c:pt idx="4347">
                  <c:v>42183.56759259259</c:v>
                </c:pt>
                <c:pt idx="4348">
                  <c:v>42183.568287037036</c:v>
                </c:pt>
                <c:pt idx="4349">
                  <c:v>42183.568981481476</c:v>
                </c:pt>
                <c:pt idx="4350">
                  <c:v>42183.569675925923</c:v>
                </c:pt>
                <c:pt idx="4351">
                  <c:v>42183.570370370369</c:v>
                </c:pt>
                <c:pt idx="4352">
                  <c:v>42183.571064814802</c:v>
                </c:pt>
                <c:pt idx="4353">
                  <c:v>42183.571759259255</c:v>
                </c:pt>
                <c:pt idx="4354">
                  <c:v>42183.572453703688</c:v>
                </c:pt>
                <c:pt idx="4355">
                  <c:v>42183.573148148149</c:v>
                </c:pt>
                <c:pt idx="4356">
                  <c:v>42183.573842592596</c:v>
                </c:pt>
                <c:pt idx="4357">
                  <c:v>42183.574537037042</c:v>
                </c:pt>
                <c:pt idx="4358">
                  <c:v>42183.575231481482</c:v>
                </c:pt>
                <c:pt idx="4359">
                  <c:v>42183.575925925928</c:v>
                </c:pt>
                <c:pt idx="4360">
                  <c:v>42183.576620370368</c:v>
                </c:pt>
                <c:pt idx="4361">
                  <c:v>42183.577314814815</c:v>
                </c:pt>
                <c:pt idx="4362">
                  <c:v>42183.578009259261</c:v>
                </c:pt>
                <c:pt idx="4363">
                  <c:v>42183.578703703679</c:v>
                </c:pt>
                <c:pt idx="4364">
                  <c:v>42183.579398148169</c:v>
                </c:pt>
                <c:pt idx="4365">
                  <c:v>42183.580092592601</c:v>
                </c:pt>
                <c:pt idx="4366">
                  <c:v>42183.580787037034</c:v>
                </c:pt>
                <c:pt idx="4367">
                  <c:v>42183.581481481466</c:v>
                </c:pt>
                <c:pt idx="4368">
                  <c:v>42183.582175925942</c:v>
                </c:pt>
                <c:pt idx="4369">
                  <c:v>42183.582870370396</c:v>
                </c:pt>
                <c:pt idx="4370">
                  <c:v>42183.583564814806</c:v>
                </c:pt>
                <c:pt idx="4371">
                  <c:v>42183.584259259274</c:v>
                </c:pt>
                <c:pt idx="4372">
                  <c:v>42183.584953703707</c:v>
                </c:pt>
                <c:pt idx="4373">
                  <c:v>42183.585648148161</c:v>
                </c:pt>
                <c:pt idx="4374">
                  <c:v>42183.586342592593</c:v>
                </c:pt>
                <c:pt idx="4375">
                  <c:v>42183.587037037039</c:v>
                </c:pt>
                <c:pt idx="4376">
                  <c:v>42183.587731481479</c:v>
                </c:pt>
                <c:pt idx="4377">
                  <c:v>42183.588425925933</c:v>
                </c:pt>
                <c:pt idx="4378">
                  <c:v>42183.589120370372</c:v>
                </c:pt>
                <c:pt idx="4379">
                  <c:v>42183.589814814812</c:v>
                </c:pt>
                <c:pt idx="4380">
                  <c:v>42183.590509259258</c:v>
                </c:pt>
                <c:pt idx="4381">
                  <c:v>42183.591203703683</c:v>
                </c:pt>
                <c:pt idx="4382">
                  <c:v>42183.591898148159</c:v>
                </c:pt>
                <c:pt idx="4383">
                  <c:v>42183.592592592591</c:v>
                </c:pt>
                <c:pt idx="4384">
                  <c:v>42183.593287037023</c:v>
                </c:pt>
                <c:pt idx="4385">
                  <c:v>42183.59398148147</c:v>
                </c:pt>
                <c:pt idx="4386">
                  <c:v>42183.594675925931</c:v>
                </c:pt>
                <c:pt idx="4387">
                  <c:v>42183.595370370371</c:v>
                </c:pt>
                <c:pt idx="4388">
                  <c:v>42183.596064814803</c:v>
                </c:pt>
                <c:pt idx="4389">
                  <c:v>42183.596759259257</c:v>
                </c:pt>
                <c:pt idx="4390">
                  <c:v>42183.597453703682</c:v>
                </c:pt>
                <c:pt idx="4391">
                  <c:v>42183.598148148165</c:v>
                </c:pt>
                <c:pt idx="4392">
                  <c:v>42183.59884259259</c:v>
                </c:pt>
                <c:pt idx="4393">
                  <c:v>42183.599537037036</c:v>
                </c:pt>
                <c:pt idx="4394">
                  <c:v>42183.600231481483</c:v>
                </c:pt>
                <c:pt idx="4395">
                  <c:v>42183.600925925923</c:v>
                </c:pt>
                <c:pt idx="4396">
                  <c:v>42183.601620370355</c:v>
                </c:pt>
                <c:pt idx="4397">
                  <c:v>42183.602314814816</c:v>
                </c:pt>
                <c:pt idx="4398">
                  <c:v>42183.603009259255</c:v>
                </c:pt>
                <c:pt idx="4399">
                  <c:v>42183.603703703673</c:v>
                </c:pt>
                <c:pt idx="4400">
                  <c:v>42183.604398148171</c:v>
                </c:pt>
                <c:pt idx="4401">
                  <c:v>42183.605092592596</c:v>
                </c:pt>
                <c:pt idx="4402">
                  <c:v>42183.60578703702</c:v>
                </c:pt>
                <c:pt idx="4403">
                  <c:v>42183.606481481474</c:v>
                </c:pt>
                <c:pt idx="4404">
                  <c:v>42183.607175925928</c:v>
                </c:pt>
                <c:pt idx="4405">
                  <c:v>42183.607870370368</c:v>
                </c:pt>
                <c:pt idx="4406">
                  <c:v>42183.608564814815</c:v>
                </c:pt>
                <c:pt idx="4407">
                  <c:v>42183.609259259261</c:v>
                </c:pt>
                <c:pt idx="4408">
                  <c:v>42183.609953703679</c:v>
                </c:pt>
                <c:pt idx="4409">
                  <c:v>42183.610648148169</c:v>
                </c:pt>
                <c:pt idx="4410">
                  <c:v>42183.611342592594</c:v>
                </c:pt>
                <c:pt idx="4411">
                  <c:v>42183.612037037041</c:v>
                </c:pt>
                <c:pt idx="4412">
                  <c:v>42183.61273148148</c:v>
                </c:pt>
                <c:pt idx="4413">
                  <c:v>42183.613425925927</c:v>
                </c:pt>
                <c:pt idx="4414">
                  <c:v>42183.614120370381</c:v>
                </c:pt>
                <c:pt idx="4415">
                  <c:v>42183.614814814813</c:v>
                </c:pt>
                <c:pt idx="4416">
                  <c:v>42183.61550925926</c:v>
                </c:pt>
                <c:pt idx="4417">
                  <c:v>42183.616203703707</c:v>
                </c:pt>
                <c:pt idx="4418">
                  <c:v>42183.616898148175</c:v>
                </c:pt>
                <c:pt idx="4419">
                  <c:v>42183.617592592593</c:v>
                </c:pt>
                <c:pt idx="4420">
                  <c:v>42183.618287037039</c:v>
                </c:pt>
                <c:pt idx="4421">
                  <c:v>42183.618981481479</c:v>
                </c:pt>
                <c:pt idx="4422">
                  <c:v>42183.619675925933</c:v>
                </c:pt>
                <c:pt idx="4423">
                  <c:v>42183.620370370372</c:v>
                </c:pt>
                <c:pt idx="4424">
                  <c:v>42183.621064814783</c:v>
                </c:pt>
                <c:pt idx="4425">
                  <c:v>42183.621759259244</c:v>
                </c:pt>
                <c:pt idx="4426">
                  <c:v>42183.622453703683</c:v>
                </c:pt>
                <c:pt idx="4427">
                  <c:v>42183.623148148145</c:v>
                </c:pt>
                <c:pt idx="4428">
                  <c:v>42183.623842592584</c:v>
                </c:pt>
                <c:pt idx="4429">
                  <c:v>42183.624537037038</c:v>
                </c:pt>
                <c:pt idx="4430">
                  <c:v>42183.625231481485</c:v>
                </c:pt>
                <c:pt idx="4431">
                  <c:v>42183.625925925924</c:v>
                </c:pt>
                <c:pt idx="4432">
                  <c:v>42183.626620370371</c:v>
                </c:pt>
                <c:pt idx="4433">
                  <c:v>42183.627314814803</c:v>
                </c:pt>
                <c:pt idx="4434">
                  <c:v>42183.628009259257</c:v>
                </c:pt>
                <c:pt idx="4435">
                  <c:v>42183.628703703682</c:v>
                </c:pt>
                <c:pt idx="4436">
                  <c:v>42183.629398148165</c:v>
                </c:pt>
                <c:pt idx="4437">
                  <c:v>42183.63009259259</c:v>
                </c:pt>
                <c:pt idx="4438">
                  <c:v>42183.630787037022</c:v>
                </c:pt>
                <c:pt idx="4439">
                  <c:v>42183.631481481454</c:v>
                </c:pt>
                <c:pt idx="4440">
                  <c:v>42183.632175925923</c:v>
                </c:pt>
                <c:pt idx="4441">
                  <c:v>42183.632870370369</c:v>
                </c:pt>
                <c:pt idx="4442">
                  <c:v>42183.633564814802</c:v>
                </c:pt>
                <c:pt idx="4443">
                  <c:v>42183.634259259263</c:v>
                </c:pt>
                <c:pt idx="4444">
                  <c:v>42183.634953703688</c:v>
                </c:pt>
                <c:pt idx="4445">
                  <c:v>42183.635648148149</c:v>
                </c:pt>
                <c:pt idx="4446">
                  <c:v>42183.636342592596</c:v>
                </c:pt>
                <c:pt idx="4447">
                  <c:v>42183.637037037035</c:v>
                </c:pt>
                <c:pt idx="4448">
                  <c:v>42183.637731481474</c:v>
                </c:pt>
                <c:pt idx="4449">
                  <c:v>42183.638425925928</c:v>
                </c:pt>
                <c:pt idx="4450">
                  <c:v>42183.639120370353</c:v>
                </c:pt>
                <c:pt idx="4451">
                  <c:v>42183.639814814815</c:v>
                </c:pt>
                <c:pt idx="4452">
                  <c:v>42183.640509259261</c:v>
                </c:pt>
                <c:pt idx="4453">
                  <c:v>42183.641203703679</c:v>
                </c:pt>
                <c:pt idx="4454">
                  <c:v>42183.641898148169</c:v>
                </c:pt>
                <c:pt idx="4455">
                  <c:v>42183.642592592601</c:v>
                </c:pt>
                <c:pt idx="4456">
                  <c:v>42183.643287037034</c:v>
                </c:pt>
                <c:pt idx="4457">
                  <c:v>42183.643981481466</c:v>
                </c:pt>
                <c:pt idx="4458">
                  <c:v>42183.644675925942</c:v>
                </c:pt>
                <c:pt idx="4459">
                  <c:v>42183.645370370381</c:v>
                </c:pt>
                <c:pt idx="4460">
                  <c:v>42183.646064814806</c:v>
                </c:pt>
                <c:pt idx="4461">
                  <c:v>42183.64675925926</c:v>
                </c:pt>
                <c:pt idx="4462">
                  <c:v>42183.647453703685</c:v>
                </c:pt>
                <c:pt idx="4463">
                  <c:v>42183.648148148161</c:v>
                </c:pt>
                <c:pt idx="4464">
                  <c:v>42183.648842592593</c:v>
                </c:pt>
                <c:pt idx="4465">
                  <c:v>42183.649537037039</c:v>
                </c:pt>
                <c:pt idx="4466">
                  <c:v>42183.650231481493</c:v>
                </c:pt>
                <c:pt idx="4467">
                  <c:v>42183.650925925933</c:v>
                </c:pt>
                <c:pt idx="4468">
                  <c:v>42183.651620370372</c:v>
                </c:pt>
                <c:pt idx="4469">
                  <c:v>42183.652314814812</c:v>
                </c:pt>
                <c:pt idx="4470">
                  <c:v>42183.653009259258</c:v>
                </c:pt>
                <c:pt idx="4471">
                  <c:v>42183.653703703683</c:v>
                </c:pt>
                <c:pt idx="4472">
                  <c:v>42183.654398148174</c:v>
                </c:pt>
                <c:pt idx="4473">
                  <c:v>42183.655092592591</c:v>
                </c:pt>
                <c:pt idx="4474">
                  <c:v>42183.655787037023</c:v>
                </c:pt>
                <c:pt idx="4475">
                  <c:v>42183.656481481485</c:v>
                </c:pt>
                <c:pt idx="4476">
                  <c:v>42183.657175925931</c:v>
                </c:pt>
                <c:pt idx="4477">
                  <c:v>42183.657870370385</c:v>
                </c:pt>
                <c:pt idx="4478">
                  <c:v>42183.658564814818</c:v>
                </c:pt>
                <c:pt idx="4479">
                  <c:v>42183.659259259271</c:v>
                </c:pt>
                <c:pt idx="4480">
                  <c:v>42183.659953703704</c:v>
                </c:pt>
                <c:pt idx="4481">
                  <c:v>42183.660648148165</c:v>
                </c:pt>
                <c:pt idx="4482">
                  <c:v>42183.661342592575</c:v>
                </c:pt>
                <c:pt idx="4483">
                  <c:v>42183.662037037036</c:v>
                </c:pt>
                <c:pt idx="4484">
                  <c:v>42183.662731481476</c:v>
                </c:pt>
                <c:pt idx="4485">
                  <c:v>42183.663425925908</c:v>
                </c:pt>
                <c:pt idx="4486">
                  <c:v>42183.664120370355</c:v>
                </c:pt>
                <c:pt idx="4487">
                  <c:v>42183.664814814816</c:v>
                </c:pt>
                <c:pt idx="4488">
                  <c:v>42183.665509259255</c:v>
                </c:pt>
                <c:pt idx="4489">
                  <c:v>42183.666203703688</c:v>
                </c:pt>
                <c:pt idx="4490">
                  <c:v>42183.666898148171</c:v>
                </c:pt>
                <c:pt idx="4491">
                  <c:v>42183.667592592596</c:v>
                </c:pt>
                <c:pt idx="4492">
                  <c:v>42183.668287037035</c:v>
                </c:pt>
                <c:pt idx="4493">
                  <c:v>42183.668981481474</c:v>
                </c:pt>
                <c:pt idx="4494">
                  <c:v>42183.669675925928</c:v>
                </c:pt>
                <c:pt idx="4495">
                  <c:v>42183.670370370368</c:v>
                </c:pt>
                <c:pt idx="4496">
                  <c:v>42183.6710648148</c:v>
                </c:pt>
                <c:pt idx="4497">
                  <c:v>42183.671759259254</c:v>
                </c:pt>
                <c:pt idx="4498">
                  <c:v>42183.672453703679</c:v>
                </c:pt>
                <c:pt idx="4499">
                  <c:v>42183.673148148147</c:v>
                </c:pt>
                <c:pt idx="4500">
                  <c:v>42183.673842592594</c:v>
                </c:pt>
                <c:pt idx="4501">
                  <c:v>42183.674537037041</c:v>
                </c:pt>
                <c:pt idx="4502">
                  <c:v>42183.67523148148</c:v>
                </c:pt>
                <c:pt idx="4503">
                  <c:v>42183.675925925927</c:v>
                </c:pt>
                <c:pt idx="4504">
                  <c:v>42183.676620370381</c:v>
                </c:pt>
                <c:pt idx="4505">
                  <c:v>42183.677314814806</c:v>
                </c:pt>
                <c:pt idx="4506">
                  <c:v>42183.67800925926</c:v>
                </c:pt>
                <c:pt idx="4507">
                  <c:v>42183.678703703685</c:v>
                </c:pt>
                <c:pt idx="4508">
                  <c:v>42183.679398148161</c:v>
                </c:pt>
                <c:pt idx="4509">
                  <c:v>42183.680092592593</c:v>
                </c:pt>
                <c:pt idx="4510">
                  <c:v>42183.680787037025</c:v>
                </c:pt>
                <c:pt idx="4511">
                  <c:v>42183.681481481464</c:v>
                </c:pt>
                <c:pt idx="4512">
                  <c:v>42183.682175925933</c:v>
                </c:pt>
                <c:pt idx="4513">
                  <c:v>42183.682870370387</c:v>
                </c:pt>
                <c:pt idx="4514">
                  <c:v>42183.683564814804</c:v>
                </c:pt>
                <c:pt idx="4515">
                  <c:v>42183.684259259273</c:v>
                </c:pt>
                <c:pt idx="4516">
                  <c:v>42183.684953703705</c:v>
                </c:pt>
                <c:pt idx="4517">
                  <c:v>42183.685648148159</c:v>
                </c:pt>
                <c:pt idx="4518">
                  <c:v>42183.686342592591</c:v>
                </c:pt>
                <c:pt idx="4519">
                  <c:v>42183.687037037038</c:v>
                </c:pt>
                <c:pt idx="4520">
                  <c:v>42183.687731481485</c:v>
                </c:pt>
                <c:pt idx="4521">
                  <c:v>42183.688425925931</c:v>
                </c:pt>
                <c:pt idx="4522">
                  <c:v>42183.689120370371</c:v>
                </c:pt>
                <c:pt idx="4523">
                  <c:v>42183.689814814818</c:v>
                </c:pt>
                <c:pt idx="4524">
                  <c:v>42183.690509259257</c:v>
                </c:pt>
                <c:pt idx="4525">
                  <c:v>42183.691203703682</c:v>
                </c:pt>
                <c:pt idx="4526">
                  <c:v>42183.691898148165</c:v>
                </c:pt>
                <c:pt idx="4527">
                  <c:v>42183.69259259259</c:v>
                </c:pt>
                <c:pt idx="4528">
                  <c:v>42183.693287037022</c:v>
                </c:pt>
                <c:pt idx="4529">
                  <c:v>42183.693981481454</c:v>
                </c:pt>
                <c:pt idx="4530">
                  <c:v>42183.694675925923</c:v>
                </c:pt>
                <c:pt idx="4531">
                  <c:v>42183.695370370355</c:v>
                </c:pt>
                <c:pt idx="4532">
                  <c:v>42183.696064814802</c:v>
                </c:pt>
                <c:pt idx="4533">
                  <c:v>42183.696759259255</c:v>
                </c:pt>
                <c:pt idx="4534">
                  <c:v>42183.697453703673</c:v>
                </c:pt>
                <c:pt idx="4535">
                  <c:v>42183.698148148149</c:v>
                </c:pt>
                <c:pt idx="4536">
                  <c:v>42183.698842592596</c:v>
                </c:pt>
                <c:pt idx="4537">
                  <c:v>42183.699537037035</c:v>
                </c:pt>
                <c:pt idx="4538">
                  <c:v>42183.700231481482</c:v>
                </c:pt>
                <c:pt idx="4539">
                  <c:v>42183.700925925928</c:v>
                </c:pt>
                <c:pt idx="4540">
                  <c:v>42183.701620370353</c:v>
                </c:pt>
                <c:pt idx="4541">
                  <c:v>42183.702314814815</c:v>
                </c:pt>
                <c:pt idx="4542">
                  <c:v>42183.703009259254</c:v>
                </c:pt>
                <c:pt idx="4543">
                  <c:v>42183.703703703672</c:v>
                </c:pt>
                <c:pt idx="4544">
                  <c:v>42183.704398148169</c:v>
                </c:pt>
                <c:pt idx="4545">
                  <c:v>42183.705092592594</c:v>
                </c:pt>
                <c:pt idx="4546">
                  <c:v>42183.705787037019</c:v>
                </c:pt>
                <c:pt idx="4547">
                  <c:v>42183.706481481466</c:v>
                </c:pt>
                <c:pt idx="4548">
                  <c:v>42183.707175925927</c:v>
                </c:pt>
                <c:pt idx="4549">
                  <c:v>42183.707870370381</c:v>
                </c:pt>
                <c:pt idx="4550">
                  <c:v>42183.708564814806</c:v>
                </c:pt>
                <c:pt idx="4551">
                  <c:v>42183.70925925926</c:v>
                </c:pt>
                <c:pt idx="4552">
                  <c:v>42183.709953703685</c:v>
                </c:pt>
                <c:pt idx="4553">
                  <c:v>42183.710648148161</c:v>
                </c:pt>
                <c:pt idx="4554">
                  <c:v>42183.711342592585</c:v>
                </c:pt>
                <c:pt idx="4555">
                  <c:v>42183.712037037039</c:v>
                </c:pt>
                <c:pt idx="4556">
                  <c:v>42183.712731481479</c:v>
                </c:pt>
                <c:pt idx="4557">
                  <c:v>42183.713425925926</c:v>
                </c:pt>
                <c:pt idx="4558">
                  <c:v>42183.714120370372</c:v>
                </c:pt>
                <c:pt idx="4559">
                  <c:v>42183.714814814812</c:v>
                </c:pt>
                <c:pt idx="4560">
                  <c:v>42183.715509259258</c:v>
                </c:pt>
                <c:pt idx="4561">
                  <c:v>42183.716203703705</c:v>
                </c:pt>
                <c:pt idx="4562">
                  <c:v>42183.716898148174</c:v>
                </c:pt>
                <c:pt idx="4563">
                  <c:v>42183.717592592591</c:v>
                </c:pt>
                <c:pt idx="4564">
                  <c:v>42183.718287037038</c:v>
                </c:pt>
                <c:pt idx="4565">
                  <c:v>42183.718981481485</c:v>
                </c:pt>
                <c:pt idx="4566">
                  <c:v>42183.719675925931</c:v>
                </c:pt>
                <c:pt idx="4567">
                  <c:v>42183.720370370371</c:v>
                </c:pt>
                <c:pt idx="4568">
                  <c:v>42183.721064814788</c:v>
                </c:pt>
                <c:pt idx="4569">
                  <c:v>42183.721759259242</c:v>
                </c:pt>
                <c:pt idx="4570">
                  <c:v>42183.722453703682</c:v>
                </c:pt>
                <c:pt idx="4571">
                  <c:v>42183.72314814815</c:v>
                </c:pt>
                <c:pt idx="4572">
                  <c:v>42183.723842592575</c:v>
                </c:pt>
                <c:pt idx="4573">
                  <c:v>42183.724537037036</c:v>
                </c:pt>
                <c:pt idx="4574">
                  <c:v>42183.725231481476</c:v>
                </c:pt>
                <c:pt idx="4575">
                  <c:v>42183.725925925908</c:v>
                </c:pt>
                <c:pt idx="4576">
                  <c:v>42183.726620370355</c:v>
                </c:pt>
                <c:pt idx="4577">
                  <c:v>42183.727314814802</c:v>
                </c:pt>
                <c:pt idx="4578">
                  <c:v>42183.728009259255</c:v>
                </c:pt>
                <c:pt idx="4579">
                  <c:v>42183.728703703673</c:v>
                </c:pt>
                <c:pt idx="4580">
                  <c:v>42183.729398148149</c:v>
                </c:pt>
                <c:pt idx="4581">
                  <c:v>42183.730092592596</c:v>
                </c:pt>
                <c:pt idx="4582">
                  <c:v>42183.73078703702</c:v>
                </c:pt>
                <c:pt idx="4583">
                  <c:v>42183.731481481453</c:v>
                </c:pt>
                <c:pt idx="4584">
                  <c:v>42183.732175925928</c:v>
                </c:pt>
                <c:pt idx="4585">
                  <c:v>42183.732870370368</c:v>
                </c:pt>
                <c:pt idx="4586">
                  <c:v>42183.7335648148</c:v>
                </c:pt>
                <c:pt idx="4587">
                  <c:v>42183.734259259261</c:v>
                </c:pt>
                <c:pt idx="4588">
                  <c:v>42183.734953703679</c:v>
                </c:pt>
                <c:pt idx="4589">
                  <c:v>42183.735648148147</c:v>
                </c:pt>
                <c:pt idx="4590">
                  <c:v>42183.736342592594</c:v>
                </c:pt>
                <c:pt idx="4591">
                  <c:v>42183.737037037034</c:v>
                </c:pt>
                <c:pt idx="4592">
                  <c:v>42183.737731481466</c:v>
                </c:pt>
                <c:pt idx="4593">
                  <c:v>42183.738425925927</c:v>
                </c:pt>
                <c:pt idx="4594">
                  <c:v>42183.739120370374</c:v>
                </c:pt>
                <c:pt idx="4595">
                  <c:v>42183.739814814806</c:v>
                </c:pt>
                <c:pt idx="4596">
                  <c:v>42183.74050925926</c:v>
                </c:pt>
                <c:pt idx="4597">
                  <c:v>42183.741203703685</c:v>
                </c:pt>
                <c:pt idx="4598">
                  <c:v>42183.741898148161</c:v>
                </c:pt>
                <c:pt idx="4599">
                  <c:v>42183.742592592593</c:v>
                </c:pt>
                <c:pt idx="4600">
                  <c:v>42183.743287037025</c:v>
                </c:pt>
                <c:pt idx="4601">
                  <c:v>42183.743981481464</c:v>
                </c:pt>
                <c:pt idx="4602">
                  <c:v>42183.744675925933</c:v>
                </c:pt>
                <c:pt idx="4603">
                  <c:v>42183.745370370372</c:v>
                </c:pt>
                <c:pt idx="4604">
                  <c:v>42183.746064814804</c:v>
                </c:pt>
                <c:pt idx="4605">
                  <c:v>42183.746759259258</c:v>
                </c:pt>
                <c:pt idx="4606">
                  <c:v>42183.747453703683</c:v>
                </c:pt>
                <c:pt idx="4607">
                  <c:v>42183.748148148159</c:v>
                </c:pt>
                <c:pt idx="4608">
                  <c:v>42183.748842592591</c:v>
                </c:pt>
                <c:pt idx="4609">
                  <c:v>42183.749537037038</c:v>
                </c:pt>
                <c:pt idx="4610">
                  <c:v>42183.750231481492</c:v>
                </c:pt>
                <c:pt idx="4611">
                  <c:v>42183.750925925931</c:v>
                </c:pt>
                <c:pt idx="4612">
                  <c:v>42183.751620370371</c:v>
                </c:pt>
                <c:pt idx="4613">
                  <c:v>42183.752314814818</c:v>
                </c:pt>
                <c:pt idx="4614">
                  <c:v>42183.753009259257</c:v>
                </c:pt>
                <c:pt idx="4615">
                  <c:v>42183.753703703682</c:v>
                </c:pt>
                <c:pt idx="4616">
                  <c:v>42183.754398148179</c:v>
                </c:pt>
                <c:pt idx="4617">
                  <c:v>42183.75509259259</c:v>
                </c:pt>
                <c:pt idx="4618">
                  <c:v>42183.755787037022</c:v>
                </c:pt>
                <c:pt idx="4619">
                  <c:v>42183.756481481476</c:v>
                </c:pt>
                <c:pt idx="4620">
                  <c:v>42183.757175925923</c:v>
                </c:pt>
                <c:pt idx="4621">
                  <c:v>42183.757870370369</c:v>
                </c:pt>
                <c:pt idx="4622">
                  <c:v>42183.758564814816</c:v>
                </c:pt>
                <c:pt idx="4623">
                  <c:v>42183.759259259263</c:v>
                </c:pt>
                <c:pt idx="4624">
                  <c:v>42183.759953703688</c:v>
                </c:pt>
                <c:pt idx="4625">
                  <c:v>42183.760648148149</c:v>
                </c:pt>
                <c:pt idx="4626">
                  <c:v>42183.761342592581</c:v>
                </c:pt>
                <c:pt idx="4627">
                  <c:v>42183.762037037035</c:v>
                </c:pt>
                <c:pt idx="4628">
                  <c:v>42183.762731481474</c:v>
                </c:pt>
                <c:pt idx="4629">
                  <c:v>42183.763425925914</c:v>
                </c:pt>
                <c:pt idx="4630">
                  <c:v>42183.764120370353</c:v>
                </c:pt>
                <c:pt idx="4631">
                  <c:v>42183.764814814815</c:v>
                </c:pt>
                <c:pt idx="4632">
                  <c:v>42183.765509259254</c:v>
                </c:pt>
                <c:pt idx="4633">
                  <c:v>42183.766203703679</c:v>
                </c:pt>
                <c:pt idx="4634">
                  <c:v>42183.766898148169</c:v>
                </c:pt>
                <c:pt idx="4635">
                  <c:v>42183.767592592594</c:v>
                </c:pt>
                <c:pt idx="4636">
                  <c:v>42183.768287037034</c:v>
                </c:pt>
                <c:pt idx="4637">
                  <c:v>42183.768981481466</c:v>
                </c:pt>
                <c:pt idx="4638">
                  <c:v>42183.769675925927</c:v>
                </c:pt>
                <c:pt idx="4639">
                  <c:v>42183.770370370381</c:v>
                </c:pt>
                <c:pt idx="4640">
                  <c:v>42183.771064814784</c:v>
                </c:pt>
                <c:pt idx="4641">
                  <c:v>42183.771759259245</c:v>
                </c:pt>
                <c:pt idx="4642">
                  <c:v>42183.772453703685</c:v>
                </c:pt>
                <c:pt idx="4643">
                  <c:v>42183.773148148146</c:v>
                </c:pt>
                <c:pt idx="4644">
                  <c:v>42183.773842592585</c:v>
                </c:pt>
                <c:pt idx="4645">
                  <c:v>42183.774537037039</c:v>
                </c:pt>
                <c:pt idx="4646">
                  <c:v>42183.775231481479</c:v>
                </c:pt>
                <c:pt idx="4647">
                  <c:v>42183.775925925926</c:v>
                </c:pt>
                <c:pt idx="4648">
                  <c:v>42183.776620370372</c:v>
                </c:pt>
                <c:pt idx="4649">
                  <c:v>42183.777314814804</c:v>
                </c:pt>
                <c:pt idx="4650">
                  <c:v>42183.778009259258</c:v>
                </c:pt>
                <c:pt idx="4651">
                  <c:v>42183.778703703683</c:v>
                </c:pt>
                <c:pt idx="4652">
                  <c:v>42183.779398148159</c:v>
                </c:pt>
                <c:pt idx="4653">
                  <c:v>42183.780092592591</c:v>
                </c:pt>
                <c:pt idx="4654">
                  <c:v>42183.780787037023</c:v>
                </c:pt>
                <c:pt idx="4655">
                  <c:v>42183.78148148147</c:v>
                </c:pt>
                <c:pt idx="4656">
                  <c:v>42183.782175925931</c:v>
                </c:pt>
                <c:pt idx="4657">
                  <c:v>42183.782870370385</c:v>
                </c:pt>
                <c:pt idx="4658">
                  <c:v>42183.783564814803</c:v>
                </c:pt>
                <c:pt idx="4659">
                  <c:v>42183.784259259271</c:v>
                </c:pt>
                <c:pt idx="4660">
                  <c:v>42183.784953703704</c:v>
                </c:pt>
                <c:pt idx="4661">
                  <c:v>42183.785648148165</c:v>
                </c:pt>
                <c:pt idx="4662">
                  <c:v>42183.78634259259</c:v>
                </c:pt>
                <c:pt idx="4663">
                  <c:v>42183.787037037036</c:v>
                </c:pt>
                <c:pt idx="4664">
                  <c:v>42183.787731481476</c:v>
                </c:pt>
                <c:pt idx="4665">
                  <c:v>42183.788425925923</c:v>
                </c:pt>
                <c:pt idx="4666">
                  <c:v>42183.789120370355</c:v>
                </c:pt>
                <c:pt idx="4667">
                  <c:v>42183.789814814816</c:v>
                </c:pt>
                <c:pt idx="4668">
                  <c:v>42183.790509259255</c:v>
                </c:pt>
                <c:pt idx="4669">
                  <c:v>42183.791203703673</c:v>
                </c:pt>
                <c:pt idx="4670">
                  <c:v>42183.791898148149</c:v>
                </c:pt>
                <c:pt idx="4671">
                  <c:v>42183.792592592596</c:v>
                </c:pt>
                <c:pt idx="4672">
                  <c:v>42183.79328703702</c:v>
                </c:pt>
                <c:pt idx="4673">
                  <c:v>42183.793981481453</c:v>
                </c:pt>
                <c:pt idx="4674">
                  <c:v>42183.794675925928</c:v>
                </c:pt>
                <c:pt idx="4675">
                  <c:v>42183.795370370353</c:v>
                </c:pt>
                <c:pt idx="4676">
                  <c:v>42183.7960648148</c:v>
                </c:pt>
                <c:pt idx="4677">
                  <c:v>42183.796759259254</c:v>
                </c:pt>
                <c:pt idx="4678">
                  <c:v>42183.797453703672</c:v>
                </c:pt>
                <c:pt idx="4679">
                  <c:v>42183.798148148147</c:v>
                </c:pt>
                <c:pt idx="4680">
                  <c:v>42183.798842592594</c:v>
                </c:pt>
                <c:pt idx="4681">
                  <c:v>42183.799537037034</c:v>
                </c:pt>
                <c:pt idx="4682">
                  <c:v>42183.800231481495</c:v>
                </c:pt>
                <c:pt idx="4683">
                  <c:v>42183.800925925942</c:v>
                </c:pt>
                <c:pt idx="4684">
                  <c:v>42183.801620370381</c:v>
                </c:pt>
                <c:pt idx="4685">
                  <c:v>42183.802314814813</c:v>
                </c:pt>
                <c:pt idx="4686">
                  <c:v>42183.80300925926</c:v>
                </c:pt>
                <c:pt idx="4687">
                  <c:v>42183.803703703685</c:v>
                </c:pt>
                <c:pt idx="4688">
                  <c:v>42183.804398148175</c:v>
                </c:pt>
                <c:pt idx="4689">
                  <c:v>42183.805092592593</c:v>
                </c:pt>
                <c:pt idx="4690">
                  <c:v>42183.805787037025</c:v>
                </c:pt>
                <c:pt idx="4691">
                  <c:v>42183.806481481479</c:v>
                </c:pt>
                <c:pt idx="4692">
                  <c:v>42183.807175925933</c:v>
                </c:pt>
                <c:pt idx="4693">
                  <c:v>42183.807870370387</c:v>
                </c:pt>
                <c:pt idx="4694">
                  <c:v>42183.808564814812</c:v>
                </c:pt>
                <c:pt idx="4695">
                  <c:v>42183.809259259273</c:v>
                </c:pt>
                <c:pt idx="4696">
                  <c:v>42183.809953703705</c:v>
                </c:pt>
                <c:pt idx="4697">
                  <c:v>42183.810648148174</c:v>
                </c:pt>
                <c:pt idx="4698">
                  <c:v>42183.811342592591</c:v>
                </c:pt>
                <c:pt idx="4699">
                  <c:v>42183.812037037053</c:v>
                </c:pt>
                <c:pt idx="4700">
                  <c:v>42183.812731481492</c:v>
                </c:pt>
                <c:pt idx="4701">
                  <c:v>42183.813425925931</c:v>
                </c:pt>
                <c:pt idx="4702">
                  <c:v>42183.814120370385</c:v>
                </c:pt>
                <c:pt idx="4703">
                  <c:v>42183.814814814839</c:v>
                </c:pt>
                <c:pt idx="4704">
                  <c:v>42183.815509259271</c:v>
                </c:pt>
                <c:pt idx="4705">
                  <c:v>42183.816203703711</c:v>
                </c:pt>
                <c:pt idx="4706">
                  <c:v>42183.816898148194</c:v>
                </c:pt>
                <c:pt idx="4707">
                  <c:v>42183.817592592604</c:v>
                </c:pt>
                <c:pt idx="4708">
                  <c:v>42183.818287037051</c:v>
                </c:pt>
                <c:pt idx="4709">
                  <c:v>42183.818981481483</c:v>
                </c:pt>
                <c:pt idx="4710">
                  <c:v>42183.819675925937</c:v>
                </c:pt>
                <c:pt idx="4711">
                  <c:v>42183.820370370369</c:v>
                </c:pt>
                <c:pt idx="4712">
                  <c:v>42183.821064814802</c:v>
                </c:pt>
                <c:pt idx="4713">
                  <c:v>42183.821759259255</c:v>
                </c:pt>
                <c:pt idx="4714">
                  <c:v>42183.822453703688</c:v>
                </c:pt>
                <c:pt idx="4715">
                  <c:v>42183.823148148149</c:v>
                </c:pt>
                <c:pt idx="4716">
                  <c:v>42183.823842592596</c:v>
                </c:pt>
                <c:pt idx="4717">
                  <c:v>42183.824537037042</c:v>
                </c:pt>
                <c:pt idx="4718">
                  <c:v>42183.825231481482</c:v>
                </c:pt>
                <c:pt idx="4719">
                  <c:v>42183.825925925928</c:v>
                </c:pt>
                <c:pt idx="4720">
                  <c:v>42183.826620370368</c:v>
                </c:pt>
                <c:pt idx="4721">
                  <c:v>42183.827314814815</c:v>
                </c:pt>
                <c:pt idx="4722">
                  <c:v>42183.828009259261</c:v>
                </c:pt>
                <c:pt idx="4723">
                  <c:v>42183.828703703679</c:v>
                </c:pt>
                <c:pt idx="4724">
                  <c:v>42183.829398148169</c:v>
                </c:pt>
                <c:pt idx="4725">
                  <c:v>42183.830092592601</c:v>
                </c:pt>
                <c:pt idx="4726">
                  <c:v>42183.830787037034</c:v>
                </c:pt>
                <c:pt idx="4727">
                  <c:v>42183.831481481466</c:v>
                </c:pt>
                <c:pt idx="4728">
                  <c:v>42183.832175925942</c:v>
                </c:pt>
                <c:pt idx="4729">
                  <c:v>42183.832870370396</c:v>
                </c:pt>
                <c:pt idx="4730">
                  <c:v>42183.833564814806</c:v>
                </c:pt>
                <c:pt idx="4731">
                  <c:v>42183.834259259274</c:v>
                </c:pt>
                <c:pt idx="4732">
                  <c:v>42183.834953703707</c:v>
                </c:pt>
                <c:pt idx="4733">
                  <c:v>42183.835648148161</c:v>
                </c:pt>
                <c:pt idx="4734">
                  <c:v>42183.836342592593</c:v>
                </c:pt>
                <c:pt idx="4735">
                  <c:v>42183.837037037039</c:v>
                </c:pt>
                <c:pt idx="4736">
                  <c:v>42183.837731481479</c:v>
                </c:pt>
                <c:pt idx="4737">
                  <c:v>42183.838425925933</c:v>
                </c:pt>
                <c:pt idx="4738">
                  <c:v>42183.839120370372</c:v>
                </c:pt>
                <c:pt idx="4739">
                  <c:v>42183.839814814812</c:v>
                </c:pt>
                <c:pt idx="4740">
                  <c:v>42183.840509259273</c:v>
                </c:pt>
                <c:pt idx="4741">
                  <c:v>42183.841203703705</c:v>
                </c:pt>
                <c:pt idx="4742">
                  <c:v>42183.841898148174</c:v>
                </c:pt>
                <c:pt idx="4743">
                  <c:v>42183.842592592606</c:v>
                </c:pt>
                <c:pt idx="4744">
                  <c:v>42183.843287037038</c:v>
                </c:pt>
                <c:pt idx="4745">
                  <c:v>42183.843981481485</c:v>
                </c:pt>
                <c:pt idx="4746">
                  <c:v>42183.844675925946</c:v>
                </c:pt>
                <c:pt idx="4747">
                  <c:v>42183.845370370385</c:v>
                </c:pt>
                <c:pt idx="4748">
                  <c:v>42183.846064814818</c:v>
                </c:pt>
                <c:pt idx="4749">
                  <c:v>42183.846759259271</c:v>
                </c:pt>
                <c:pt idx="4750">
                  <c:v>42183.847453703704</c:v>
                </c:pt>
                <c:pt idx="4751">
                  <c:v>42183.848148148179</c:v>
                </c:pt>
                <c:pt idx="4752">
                  <c:v>42183.848842592604</c:v>
                </c:pt>
                <c:pt idx="4753">
                  <c:v>42183.849537037051</c:v>
                </c:pt>
                <c:pt idx="4754">
                  <c:v>42183.850231481498</c:v>
                </c:pt>
                <c:pt idx="4755">
                  <c:v>42183.850925925937</c:v>
                </c:pt>
                <c:pt idx="4756">
                  <c:v>42183.851620370369</c:v>
                </c:pt>
                <c:pt idx="4757">
                  <c:v>42183.852314814831</c:v>
                </c:pt>
                <c:pt idx="4758">
                  <c:v>42183.853009259263</c:v>
                </c:pt>
                <c:pt idx="4759">
                  <c:v>42183.853703703688</c:v>
                </c:pt>
                <c:pt idx="4760">
                  <c:v>42183.854398148178</c:v>
                </c:pt>
                <c:pt idx="4761">
                  <c:v>42183.855092592603</c:v>
                </c:pt>
                <c:pt idx="4762">
                  <c:v>42183.855787037035</c:v>
                </c:pt>
                <c:pt idx="4763">
                  <c:v>42183.856481481482</c:v>
                </c:pt>
                <c:pt idx="4764">
                  <c:v>42183.857175925943</c:v>
                </c:pt>
                <c:pt idx="4765">
                  <c:v>42183.85787037039</c:v>
                </c:pt>
                <c:pt idx="4766">
                  <c:v>42183.858564814829</c:v>
                </c:pt>
                <c:pt idx="4767">
                  <c:v>42183.859259259276</c:v>
                </c:pt>
                <c:pt idx="4768">
                  <c:v>42183.859953703701</c:v>
                </c:pt>
                <c:pt idx="4769">
                  <c:v>42183.860648148169</c:v>
                </c:pt>
                <c:pt idx="4770">
                  <c:v>42183.861342592594</c:v>
                </c:pt>
                <c:pt idx="4771">
                  <c:v>42183.862037037041</c:v>
                </c:pt>
                <c:pt idx="4772">
                  <c:v>42183.86273148148</c:v>
                </c:pt>
                <c:pt idx="4773">
                  <c:v>42183.863425925927</c:v>
                </c:pt>
                <c:pt idx="4774">
                  <c:v>42183.864120370381</c:v>
                </c:pt>
                <c:pt idx="4775">
                  <c:v>42183.864814814813</c:v>
                </c:pt>
                <c:pt idx="4776">
                  <c:v>42183.86550925926</c:v>
                </c:pt>
                <c:pt idx="4777">
                  <c:v>42183.866203703707</c:v>
                </c:pt>
                <c:pt idx="4778">
                  <c:v>42183.866898148175</c:v>
                </c:pt>
                <c:pt idx="4779">
                  <c:v>42183.867592592593</c:v>
                </c:pt>
                <c:pt idx="4780">
                  <c:v>42183.868287037039</c:v>
                </c:pt>
                <c:pt idx="4781">
                  <c:v>42183.868981481479</c:v>
                </c:pt>
                <c:pt idx="4782">
                  <c:v>42183.869675925933</c:v>
                </c:pt>
                <c:pt idx="4783">
                  <c:v>42183.870370370387</c:v>
                </c:pt>
                <c:pt idx="4784">
                  <c:v>42183.871064814804</c:v>
                </c:pt>
                <c:pt idx="4785">
                  <c:v>42183.871759259258</c:v>
                </c:pt>
                <c:pt idx="4786">
                  <c:v>42183.872453703705</c:v>
                </c:pt>
                <c:pt idx="4787">
                  <c:v>42183.873148148159</c:v>
                </c:pt>
                <c:pt idx="4788">
                  <c:v>42183.873842592591</c:v>
                </c:pt>
                <c:pt idx="4789">
                  <c:v>42183.874537037053</c:v>
                </c:pt>
                <c:pt idx="4790">
                  <c:v>42183.875231481492</c:v>
                </c:pt>
                <c:pt idx="4791">
                  <c:v>42183.875925925931</c:v>
                </c:pt>
                <c:pt idx="4792">
                  <c:v>42183.876620370385</c:v>
                </c:pt>
                <c:pt idx="4793">
                  <c:v>42183.877314814818</c:v>
                </c:pt>
                <c:pt idx="4794">
                  <c:v>42183.878009259271</c:v>
                </c:pt>
                <c:pt idx="4795">
                  <c:v>42183.878703703704</c:v>
                </c:pt>
                <c:pt idx="4796">
                  <c:v>42183.879398148179</c:v>
                </c:pt>
                <c:pt idx="4797">
                  <c:v>42183.880092592604</c:v>
                </c:pt>
                <c:pt idx="4798">
                  <c:v>42183.880787037036</c:v>
                </c:pt>
                <c:pt idx="4799">
                  <c:v>42183.881481481476</c:v>
                </c:pt>
                <c:pt idx="4800">
                  <c:v>42183.882175925937</c:v>
                </c:pt>
                <c:pt idx="4801">
                  <c:v>42183.882870370391</c:v>
                </c:pt>
                <c:pt idx="4802">
                  <c:v>42183.883564814816</c:v>
                </c:pt>
                <c:pt idx="4803">
                  <c:v>42183.884259259285</c:v>
                </c:pt>
                <c:pt idx="4804">
                  <c:v>42183.884953703702</c:v>
                </c:pt>
                <c:pt idx="4805">
                  <c:v>42183.885648148171</c:v>
                </c:pt>
                <c:pt idx="4806">
                  <c:v>42183.886342592603</c:v>
                </c:pt>
                <c:pt idx="4807">
                  <c:v>42183.887037037042</c:v>
                </c:pt>
                <c:pt idx="4808">
                  <c:v>42183.887731481482</c:v>
                </c:pt>
                <c:pt idx="4809">
                  <c:v>42183.888425925943</c:v>
                </c:pt>
                <c:pt idx="4810">
                  <c:v>42183.889120370368</c:v>
                </c:pt>
                <c:pt idx="4811">
                  <c:v>42183.889814814829</c:v>
                </c:pt>
                <c:pt idx="4812">
                  <c:v>42183.890509259261</c:v>
                </c:pt>
                <c:pt idx="4813">
                  <c:v>42183.891203703679</c:v>
                </c:pt>
                <c:pt idx="4814">
                  <c:v>42183.891898148169</c:v>
                </c:pt>
                <c:pt idx="4815">
                  <c:v>42183.892592592601</c:v>
                </c:pt>
                <c:pt idx="4816">
                  <c:v>42183.893287037034</c:v>
                </c:pt>
                <c:pt idx="4817">
                  <c:v>42183.893981481466</c:v>
                </c:pt>
                <c:pt idx="4818">
                  <c:v>42183.894675925942</c:v>
                </c:pt>
                <c:pt idx="4819">
                  <c:v>42183.895370370381</c:v>
                </c:pt>
                <c:pt idx="4820">
                  <c:v>42183.896064814806</c:v>
                </c:pt>
                <c:pt idx="4821">
                  <c:v>42183.89675925926</c:v>
                </c:pt>
                <c:pt idx="4822">
                  <c:v>42183.897453703685</c:v>
                </c:pt>
                <c:pt idx="4823">
                  <c:v>42183.898148148161</c:v>
                </c:pt>
                <c:pt idx="4824">
                  <c:v>42183.898842592593</c:v>
                </c:pt>
                <c:pt idx="4825">
                  <c:v>42183.899537037039</c:v>
                </c:pt>
                <c:pt idx="4826">
                  <c:v>42183.900231481493</c:v>
                </c:pt>
                <c:pt idx="4827">
                  <c:v>42183.900925925933</c:v>
                </c:pt>
                <c:pt idx="4828">
                  <c:v>42183.901620370372</c:v>
                </c:pt>
                <c:pt idx="4829">
                  <c:v>42183.902314814812</c:v>
                </c:pt>
                <c:pt idx="4830">
                  <c:v>42183.903009259258</c:v>
                </c:pt>
                <c:pt idx="4831">
                  <c:v>42183.903703703683</c:v>
                </c:pt>
                <c:pt idx="4832">
                  <c:v>42183.904398148174</c:v>
                </c:pt>
                <c:pt idx="4833">
                  <c:v>42183.905092592591</c:v>
                </c:pt>
                <c:pt idx="4834">
                  <c:v>42183.905787037023</c:v>
                </c:pt>
                <c:pt idx="4835">
                  <c:v>42183.906481481485</c:v>
                </c:pt>
                <c:pt idx="4836">
                  <c:v>42183.907175925931</c:v>
                </c:pt>
                <c:pt idx="4837">
                  <c:v>42183.907870370385</c:v>
                </c:pt>
                <c:pt idx="4838">
                  <c:v>42183.908564814818</c:v>
                </c:pt>
                <c:pt idx="4839">
                  <c:v>42183.909259259271</c:v>
                </c:pt>
                <c:pt idx="4840">
                  <c:v>42183.909953703704</c:v>
                </c:pt>
                <c:pt idx="4841">
                  <c:v>42183.910648148179</c:v>
                </c:pt>
                <c:pt idx="4842">
                  <c:v>42183.91134259259</c:v>
                </c:pt>
                <c:pt idx="4843">
                  <c:v>42183.912037037051</c:v>
                </c:pt>
                <c:pt idx="4844">
                  <c:v>42183.912731481483</c:v>
                </c:pt>
                <c:pt idx="4845">
                  <c:v>42183.913425925923</c:v>
                </c:pt>
                <c:pt idx="4846">
                  <c:v>42183.914120370369</c:v>
                </c:pt>
                <c:pt idx="4847">
                  <c:v>42183.914814814831</c:v>
                </c:pt>
                <c:pt idx="4848">
                  <c:v>42183.915509259263</c:v>
                </c:pt>
                <c:pt idx="4849">
                  <c:v>42183.916203703702</c:v>
                </c:pt>
                <c:pt idx="4850">
                  <c:v>42183.916898148178</c:v>
                </c:pt>
                <c:pt idx="4851">
                  <c:v>42183.917592592603</c:v>
                </c:pt>
                <c:pt idx="4852">
                  <c:v>42183.918287037042</c:v>
                </c:pt>
                <c:pt idx="4853">
                  <c:v>42183.918981481482</c:v>
                </c:pt>
                <c:pt idx="4854">
                  <c:v>42183.919675925943</c:v>
                </c:pt>
                <c:pt idx="4855">
                  <c:v>42183.920370370368</c:v>
                </c:pt>
                <c:pt idx="4856">
                  <c:v>42183.9210648148</c:v>
                </c:pt>
                <c:pt idx="4857">
                  <c:v>42183.921759259254</c:v>
                </c:pt>
                <c:pt idx="4858">
                  <c:v>42183.922453703679</c:v>
                </c:pt>
                <c:pt idx="4859">
                  <c:v>42183.923148148147</c:v>
                </c:pt>
                <c:pt idx="4860">
                  <c:v>42183.923842592594</c:v>
                </c:pt>
                <c:pt idx="4861">
                  <c:v>42183.924537037041</c:v>
                </c:pt>
                <c:pt idx="4862">
                  <c:v>42183.92523148148</c:v>
                </c:pt>
                <c:pt idx="4863">
                  <c:v>42183.925925925927</c:v>
                </c:pt>
                <c:pt idx="4864">
                  <c:v>42183.926620370381</c:v>
                </c:pt>
                <c:pt idx="4865">
                  <c:v>42183.927314814806</c:v>
                </c:pt>
                <c:pt idx="4866">
                  <c:v>42183.92800925926</c:v>
                </c:pt>
                <c:pt idx="4867">
                  <c:v>42183.928703703685</c:v>
                </c:pt>
                <c:pt idx="4868">
                  <c:v>42183.929398148161</c:v>
                </c:pt>
                <c:pt idx="4869">
                  <c:v>42183.930092592593</c:v>
                </c:pt>
                <c:pt idx="4870">
                  <c:v>42183.930787037025</c:v>
                </c:pt>
                <c:pt idx="4871">
                  <c:v>42183.931481481464</c:v>
                </c:pt>
                <c:pt idx="4872">
                  <c:v>42183.932175925933</c:v>
                </c:pt>
                <c:pt idx="4873">
                  <c:v>42183.932870370387</c:v>
                </c:pt>
                <c:pt idx="4874">
                  <c:v>42183.933564814804</c:v>
                </c:pt>
                <c:pt idx="4875">
                  <c:v>42183.934259259273</c:v>
                </c:pt>
                <c:pt idx="4876">
                  <c:v>42183.934953703705</c:v>
                </c:pt>
                <c:pt idx="4877">
                  <c:v>42183.935648148159</c:v>
                </c:pt>
                <c:pt idx="4878">
                  <c:v>42183.936342592591</c:v>
                </c:pt>
                <c:pt idx="4879">
                  <c:v>42183.937037037038</c:v>
                </c:pt>
                <c:pt idx="4880">
                  <c:v>42183.937731481485</c:v>
                </c:pt>
                <c:pt idx="4881">
                  <c:v>42183.938425925931</c:v>
                </c:pt>
                <c:pt idx="4882">
                  <c:v>42183.939120370371</c:v>
                </c:pt>
                <c:pt idx="4883">
                  <c:v>42183.939814814818</c:v>
                </c:pt>
                <c:pt idx="4884">
                  <c:v>42183.940509259271</c:v>
                </c:pt>
                <c:pt idx="4885">
                  <c:v>42183.941203703704</c:v>
                </c:pt>
                <c:pt idx="4886">
                  <c:v>42183.941898148179</c:v>
                </c:pt>
                <c:pt idx="4887">
                  <c:v>42183.942592592604</c:v>
                </c:pt>
                <c:pt idx="4888">
                  <c:v>42183.943287037036</c:v>
                </c:pt>
                <c:pt idx="4889">
                  <c:v>42183.943981481476</c:v>
                </c:pt>
                <c:pt idx="4890">
                  <c:v>42183.944675925937</c:v>
                </c:pt>
                <c:pt idx="4891">
                  <c:v>42183.945370370369</c:v>
                </c:pt>
                <c:pt idx="4892">
                  <c:v>42183.946064814816</c:v>
                </c:pt>
                <c:pt idx="4893">
                  <c:v>42183.946759259263</c:v>
                </c:pt>
                <c:pt idx="4894">
                  <c:v>42183.947453703688</c:v>
                </c:pt>
                <c:pt idx="4895">
                  <c:v>42183.948148148171</c:v>
                </c:pt>
                <c:pt idx="4896">
                  <c:v>42183.948842592603</c:v>
                </c:pt>
                <c:pt idx="4897">
                  <c:v>42183.949537037042</c:v>
                </c:pt>
                <c:pt idx="4898">
                  <c:v>42183.950231481496</c:v>
                </c:pt>
                <c:pt idx="4899">
                  <c:v>42183.950925925943</c:v>
                </c:pt>
                <c:pt idx="4900">
                  <c:v>42183.951620370368</c:v>
                </c:pt>
                <c:pt idx="4901">
                  <c:v>42183.952314814829</c:v>
                </c:pt>
                <c:pt idx="4902">
                  <c:v>42183.953009259261</c:v>
                </c:pt>
                <c:pt idx="4903">
                  <c:v>42183.953703703679</c:v>
                </c:pt>
                <c:pt idx="4904">
                  <c:v>42183.954398148177</c:v>
                </c:pt>
                <c:pt idx="4905">
                  <c:v>42183.955092592601</c:v>
                </c:pt>
                <c:pt idx="4906">
                  <c:v>42183.955787037034</c:v>
                </c:pt>
                <c:pt idx="4907">
                  <c:v>42183.95648148148</c:v>
                </c:pt>
                <c:pt idx="4908">
                  <c:v>42183.957175925942</c:v>
                </c:pt>
                <c:pt idx="4909">
                  <c:v>42183.957870370396</c:v>
                </c:pt>
                <c:pt idx="4910">
                  <c:v>42183.958564814813</c:v>
                </c:pt>
                <c:pt idx="4911">
                  <c:v>42183.959259259274</c:v>
                </c:pt>
                <c:pt idx="4912">
                  <c:v>42183.959953703707</c:v>
                </c:pt>
                <c:pt idx="4913">
                  <c:v>42183.960648148161</c:v>
                </c:pt>
                <c:pt idx="4914">
                  <c:v>42183.961342592585</c:v>
                </c:pt>
                <c:pt idx="4915">
                  <c:v>42183.962037037039</c:v>
                </c:pt>
                <c:pt idx="4916">
                  <c:v>42183.962731481479</c:v>
                </c:pt>
                <c:pt idx="4917">
                  <c:v>42183.963425925926</c:v>
                </c:pt>
                <c:pt idx="4918">
                  <c:v>42183.964120370372</c:v>
                </c:pt>
                <c:pt idx="4919">
                  <c:v>42183.964814814812</c:v>
                </c:pt>
                <c:pt idx="4920">
                  <c:v>42183.965509259258</c:v>
                </c:pt>
                <c:pt idx="4921">
                  <c:v>42183.966203703705</c:v>
                </c:pt>
                <c:pt idx="4922">
                  <c:v>42183.966898148174</c:v>
                </c:pt>
                <c:pt idx="4923">
                  <c:v>42183.967592592591</c:v>
                </c:pt>
                <c:pt idx="4924">
                  <c:v>42183.968287037038</c:v>
                </c:pt>
                <c:pt idx="4925">
                  <c:v>42183.968981481485</c:v>
                </c:pt>
                <c:pt idx="4926">
                  <c:v>42183.969675925931</c:v>
                </c:pt>
                <c:pt idx="4927">
                  <c:v>42183.970370370385</c:v>
                </c:pt>
                <c:pt idx="4928">
                  <c:v>42183.971064814803</c:v>
                </c:pt>
                <c:pt idx="4929">
                  <c:v>42183.971759259257</c:v>
                </c:pt>
                <c:pt idx="4930">
                  <c:v>42183.972453703704</c:v>
                </c:pt>
                <c:pt idx="4931">
                  <c:v>42183.973148148165</c:v>
                </c:pt>
                <c:pt idx="4932">
                  <c:v>42183.97384259259</c:v>
                </c:pt>
                <c:pt idx="4933">
                  <c:v>42183.974537037051</c:v>
                </c:pt>
                <c:pt idx="4934">
                  <c:v>42183.975231481483</c:v>
                </c:pt>
                <c:pt idx="4935">
                  <c:v>42183.975925925923</c:v>
                </c:pt>
                <c:pt idx="4936">
                  <c:v>42183.976620370369</c:v>
                </c:pt>
                <c:pt idx="4937">
                  <c:v>42183.977314814816</c:v>
                </c:pt>
                <c:pt idx="4938">
                  <c:v>42183.978009259263</c:v>
                </c:pt>
                <c:pt idx="4939">
                  <c:v>42183.978703703688</c:v>
                </c:pt>
                <c:pt idx="4940">
                  <c:v>42183.979398148171</c:v>
                </c:pt>
                <c:pt idx="4941">
                  <c:v>42183.980092592603</c:v>
                </c:pt>
                <c:pt idx="4942">
                  <c:v>42183.980787037035</c:v>
                </c:pt>
                <c:pt idx="4943">
                  <c:v>42183.981481481474</c:v>
                </c:pt>
                <c:pt idx="4944">
                  <c:v>42183.982175925943</c:v>
                </c:pt>
                <c:pt idx="4945">
                  <c:v>42183.98287037039</c:v>
                </c:pt>
                <c:pt idx="4946">
                  <c:v>42183.983564814815</c:v>
                </c:pt>
                <c:pt idx="4947">
                  <c:v>42183.984259259276</c:v>
                </c:pt>
                <c:pt idx="4948">
                  <c:v>42183.984953703701</c:v>
                </c:pt>
                <c:pt idx="4949">
                  <c:v>42183.985648148169</c:v>
                </c:pt>
                <c:pt idx="4950">
                  <c:v>42183.986342592601</c:v>
                </c:pt>
                <c:pt idx="4951">
                  <c:v>42183.987037037041</c:v>
                </c:pt>
                <c:pt idx="4952">
                  <c:v>42183.98773148148</c:v>
                </c:pt>
                <c:pt idx="4953">
                  <c:v>42183.988425925942</c:v>
                </c:pt>
                <c:pt idx="4954">
                  <c:v>42183.989120370381</c:v>
                </c:pt>
                <c:pt idx="4955">
                  <c:v>42183.989814814813</c:v>
                </c:pt>
                <c:pt idx="4956">
                  <c:v>42183.99050925926</c:v>
                </c:pt>
                <c:pt idx="4957">
                  <c:v>42183.991203703685</c:v>
                </c:pt>
                <c:pt idx="4958">
                  <c:v>42183.991898148161</c:v>
                </c:pt>
                <c:pt idx="4959">
                  <c:v>42183.992592592593</c:v>
                </c:pt>
                <c:pt idx="4960">
                  <c:v>42183.993287037025</c:v>
                </c:pt>
                <c:pt idx="4961">
                  <c:v>42183.993981481464</c:v>
                </c:pt>
                <c:pt idx="4962">
                  <c:v>42183.994675925933</c:v>
                </c:pt>
                <c:pt idx="4963">
                  <c:v>42183.995370370372</c:v>
                </c:pt>
                <c:pt idx="4964">
                  <c:v>42183.996064814804</c:v>
                </c:pt>
                <c:pt idx="4965">
                  <c:v>42183.996759259258</c:v>
                </c:pt>
                <c:pt idx="4966">
                  <c:v>42183.997453703683</c:v>
                </c:pt>
                <c:pt idx="4967">
                  <c:v>42183.998148148159</c:v>
                </c:pt>
                <c:pt idx="4968">
                  <c:v>42183.998842592591</c:v>
                </c:pt>
                <c:pt idx="4969">
                  <c:v>42183.999537037038</c:v>
                </c:pt>
                <c:pt idx="4970">
                  <c:v>42184.000231481492</c:v>
                </c:pt>
                <c:pt idx="4971">
                  <c:v>42184.000925925931</c:v>
                </c:pt>
                <c:pt idx="4972">
                  <c:v>42184.001620370371</c:v>
                </c:pt>
                <c:pt idx="4973">
                  <c:v>42184.002314814818</c:v>
                </c:pt>
                <c:pt idx="4974">
                  <c:v>42184.003009259257</c:v>
                </c:pt>
                <c:pt idx="4975">
                  <c:v>42184.003703703682</c:v>
                </c:pt>
                <c:pt idx="4976">
                  <c:v>42184.004398148179</c:v>
                </c:pt>
                <c:pt idx="4977">
                  <c:v>42184.00509259259</c:v>
                </c:pt>
                <c:pt idx="4978">
                  <c:v>42184.005787037022</c:v>
                </c:pt>
                <c:pt idx="4979">
                  <c:v>42184.006481481476</c:v>
                </c:pt>
                <c:pt idx="4980">
                  <c:v>42184.007175925923</c:v>
                </c:pt>
                <c:pt idx="4981">
                  <c:v>42184.007870370369</c:v>
                </c:pt>
                <c:pt idx="4982">
                  <c:v>42184.008564814816</c:v>
                </c:pt>
                <c:pt idx="4983">
                  <c:v>42184.009259259263</c:v>
                </c:pt>
                <c:pt idx="4984">
                  <c:v>42184.009953703688</c:v>
                </c:pt>
                <c:pt idx="4985">
                  <c:v>42184.010648148171</c:v>
                </c:pt>
                <c:pt idx="4986">
                  <c:v>42184.011342592596</c:v>
                </c:pt>
                <c:pt idx="4987">
                  <c:v>42184.012037037042</c:v>
                </c:pt>
                <c:pt idx="4988">
                  <c:v>42184.012731481482</c:v>
                </c:pt>
                <c:pt idx="4989">
                  <c:v>42184.013425925928</c:v>
                </c:pt>
                <c:pt idx="4990">
                  <c:v>42184.014120370368</c:v>
                </c:pt>
                <c:pt idx="4991">
                  <c:v>42184.014814814829</c:v>
                </c:pt>
                <c:pt idx="4992">
                  <c:v>42184.015509259261</c:v>
                </c:pt>
                <c:pt idx="4993">
                  <c:v>42184.016203703701</c:v>
                </c:pt>
                <c:pt idx="4994">
                  <c:v>42184.016898148177</c:v>
                </c:pt>
                <c:pt idx="4995">
                  <c:v>42184.017592592601</c:v>
                </c:pt>
                <c:pt idx="4996">
                  <c:v>42184.018287037041</c:v>
                </c:pt>
                <c:pt idx="4997">
                  <c:v>42184.01898148148</c:v>
                </c:pt>
                <c:pt idx="4998">
                  <c:v>42184.019675925942</c:v>
                </c:pt>
                <c:pt idx="4999">
                  <c:v>42184.020370370381</c:v>
                </c:pt>
                <c:pt idx="5000">
                  <c:v>42184.021064814784</c:v>
                </c:pt>
                <c:pt idx="5001">
                  <c:v>42184.021759259245</c:v>
                </c:pt>
                <c:pt idx="5002">
                  <c:v>42184.022453703685</c:v>
                </c:pt>
                <c:pt idx="5003">
                  <c:v>42184.023148148146</c:v>
                </c:pt>
                <c:pt idx="5004">
                  <c:v>42184.023842592585</c:v>
                </c:pt>
                <c:pt idx="5005">
                  <c:v>42184.024537037039</c:v>
                </c:pt>
                <c:pt idx="5006">
                  <c:v>42184.025231481479</c:v>
                </c:pt>
                <c:pt idx="5007">
                  <c:v>42184.025925925926</c:v>
                </c:pt>
                <c:pt idx="5008">
                  <c:v>42184.026620370372</c:v>
                </c:pt>
                <c:pt idx="5009">
                  <c:v>42184.027314814804</c:v>
                </c:pt>
                <c:pt idx="5010">
                  <c:v>42184.028009259258</c:v>
                </c:pt>
                <c:pt idx="5011">
                  <c:v>42184.028703703683</c:v>
                </c:pt>
                <c:pt idx="5012">
                  <c:v>42184.029398148159</c:v>
                </c:pt>
                <c:pt idx="5013">
                  <c:v>42184.030092592591</c:v>
                </c:pt>
                <c:pt idx="5014">
                  <c:v>42184.030787037023</c:v>
                </c:pt>
                <c:pt idx="5015">
                  <c:v>42184.03148148147</c:v>
                </c:pt>
                <c:pt idx="5016">
                  <c:v>42184.032175925931</c:v>
                </c:pt>
                <c:pt idx="5017">
                  <c:v>42184.032870370385</c:v>
                </c:pt>
                <c:pt idx="5018">
                  <c:v>42184.033564814803</c:v>
                </c:pt>
                <c:pt idx="5019">
                  <c:v>42184.034259259271</c:v>
                </c:pt>
                <c:pt idx="5020">
                  <c:v>42184.034953703704</c:v>
                </c:pt>
                <c:pt idx="5021">
                  <c:v>42184.035648148165</c:v>
                </c:pt>
                <c:pt idx="5022">
                  <c:v>42184.03634259259</c:v>
                </c:pt>
                <c:pt idx="5023">
                  <c:v>42184.037037037036</c:v>
                </c:pt>
                <c:pt idx="5024">
                  <c:v>42184.037731481476</c:v>
                </c:pt>
                <c:pt idx="5025">
                  <c:v>42184.038425925923</c:v>
                </c:pt>
                <c:pt idx="5026">
                  <c:v>42184.039120370355</c:v>
                </c:pt>
                <c:pt idx="5027">
                  <c:v>42184.039814814816</c:v>
                </c:pt>
                <c:pt idx="5028">
                  <c:v>42184.040509259263</c:v>
                </c:pt>
                <c:pt idx="5029">
                  <c:v>42184.041203703688</c:v>
                </c:pt>
                <c:pt idx="5030">
                  <c:v>42184.041898148171</c:v>
                </c:pt>
                <c:pt idx="5031">
                  <c:v>42184.042592592603</c:v>
                </c:pt>
                <c:pt idx="5032">
                  <c:v>42184.043287037035</c:v>
                </c:pt>
                <c:pt idx="5033">
                  <c:v>42184.043981481474</c:v>
                </c:pt>
                <c:pt idx="5034">
                  <c:v>42184.044675925943</c:v>
                </c:pt>
                <c:pt idx="5035">
                  <c:v>42184.045370370368</c:v>
                </c:pt>
                <c:pt idx="5036">
                  <c:v>42184.046064814815</c:v>
                </c:pt>
                <c:pt idx="5037">
                  <c:v>42184.046759259261</c:v>
                </c:pt>
                <c:pt idx="5038">
                  <c:v>42184.047453703679</c:v>
                </c:pt>
                <c:pt idx="5039">
                  <c:v>42184.048148148169</c:v>
                </c:pt>
                <c:pt idx="5040">
                  <c:v>42184.048842592601</c:v>
                </c:pt>
                <c:pt idx="5041">
                  <c:v>42184.049537037041</c:v>
                </c:pt>
                <c:pt idx="5042">
                  <c:v>42184.050231481495</c:v>
                </c:pt>
                <c:pt idx="5043">
                  <c:v>42184.050925925942</c:v>
                </c:pt>
                <c:pt idx="5044">
                  <c:v>42184.051620370381</c:v>
                </c:pt>
                <c:pt idx="5045">
                  <c:v>42184.052314814813</c:v>
                </c:pt>
                <c:pt idx="5046">
                  <c:v>42184.05300925926</c:v>
                </c:pt>
                <c:pt idx="5047">
                  <c:v>42184.053703703685</c:v>
                </c:pt>
                <c:pt idx="5048">
                  <c:v>42184.054398148175</c:v>
                </c:pt>
                <c:pt idx="5049">
                  <c:v>42184.055092592593</c:v>
                </c:pt>
                <c:pt idx="5050">
                  <c:v>42184.055787037025</c:v>
                </c:pt>
                <c:pt idx="5051">
                  <c:v>42184.056481481479</c:v>
                </c:pt>
                <c:pt idx="5052">
                  <c:v>42184.057175925933</c:v>
                </c:pt>
                <c:pt idx="5053">
                  <c:v>42184.057870370387</c:v>
                </c:pt>
                <c:pt idx="5054">
                  <c:v>42184.058564814812</c:v>
                </c:pt>
                <c:pt idx="5055">
                  <c:v>42184.059259259273</c:v>
                </c:pt>
                <c:pt idx="5056">
                  <c:v>42184.059953703705</c:v>
                </c:pt>
                <c:pt idx="5057">
                  <c:v>42184.060648148159</c:v>
                </c:pt>
                <c:pt idx="5058">
                  <c:v>42184.061342592584</c:v>
                </c:pt>
                <c:pt idx="5059">
                  <c:v>42184.062037037038</c:v>
                </c:pt>
                <c:pt idx="5060">
                  <c:v>42184.062731481485</c:v>
                </c:pt>
                <c:pt idx="5061">
                  <c:v>42184.063425925924</c:v>
                </c:pt>
                <c:pt idx="5062">
                  <c:v>42184.064120370371</c:v>
                </c:pt>
                <c:pt idx="5063">
                  <c:v>42184.064814814818</c:v>
                </c:pt>
                <c:pt idx="5064">
                  <c:v>42184.065509259257</c:v>
                </c:pt>
                <c:pt idx="5065">
                  <c:v>42184.066203703704</c:v>
                </c:pt>
                <c:pt idx="5066">
                  <c:v>42184.066898148179</c:v>
                </c:pt>
                <c:pt idx="5067">
                  <c:v>42184.06759259259</c:v>
                </c:pt>
                <c:pt idx="5068">
                  <c:v>42184.068287037036</c:v>
                </c:pt>
                <c:pt idx="5069">
                  <c:v>42184.068981481476</c:v>
                </c:pt>
                <c:pt idx="5070">
                  <c:v>42184.069675925923</c:v>
                </c:pt>
                <c:pt idx="5071">
                  <c:v>42184.070370370369</c:v>
                </c:pt>
                <c:pt idx="5072">
                  <c:v>42184.071064814802</c:v>
                </c:pt>
                <c:pt idx="5073">
                  <c:v>42184.071759259255</c:v>
                </c:pt>
                <c:pt idx="5074">
                  <c:v>42184.072453703688</c:v>
                </c:pt>
                <c:pt idx="5075">
                  <c:v>42184.073148148149</c:v>
                </c:pt>
                <c:pt idx="5076">
                  <c:v>42184.073842592596</c:v>
                </c:pt>
                <c:pt idx="5077">
                  <c:v>42184.074537037042</c:v>
                </c:pt>
                <c:pt idx="5078">
                  <c:v>42184.075231481482</c:v>
                </c:pt>
                <c:pt idx="5079">
                  <c:v>42184.075925925928</c:v>
                </c:pt>
                <c:pt idx="5080">
                  <c:v>42184.076620370368</c:v>
                </c:pt>
                <c:pt idx="5081">
                  <c:v>42184.077314814815</c:v>
                </c:pt>
                <c:pt idx="5082">
                  <c:v>42184.078009259261</c:v>
                </c:pt>
                <c:pt idx="5083">
                  <c:v>42184.078703703679</c:v>
                </c:pt>
                <c:pt idx="5084">
                  <c:v>42184.079398148169</c:v>
                </c:pt>
                <c:pt idx="5085">
                  <c:v>42184.080092592601</c:v>
                </c:pt>
                <c:pt idx="5086">
                  <c:v>42184.080787037034</c:v>
                </c:pt>
                <c:pt idx="5087">
                  <c:v>42184.081481481466</c:v>
                </c:pt>
                <c:pt idx="5088">
                  <c:v>42184.082175925942</c:v>
                </c:pt>
                <c:pt idx="5089">
                  <c:v>42184.082870370396</c:v>
                </c:pt>
                <c:pt idx="5090">
                  <c:v>42184.083564814806</c:v>
                </c:pt>
                <c:pt idx="5091">
                  <c:v>42184.084259259274</c:v>
                </c:pt>
                <c:pt idx="5092">
                  <c:v>42184.084953703707</c:v>
                </c:pt>
                <c:pt idx="5093">
                  <c:v>42184.085648148161</c:v>
                </c:pt>
                <c:pt idx="5094">
                  <c:v>42184.086342592593</c:v>
                </c:pt>
                <c:pt idx="5095">
                  <c:v>42184.087037037039</c:v>
                </c:pt>
                <c:pt idx="5096">
                  <c:v>42184.087731481479</c:v>
                </c:pt>
                <c:pt idx="5097">
                  <c:v>42184.088425925933</c:v>
                </c:pt>
                <c:pt idx="5098">
                  <c:v>42184.089120370372</c:v>
                </c:pt>
                <c:pt idx="5099">
                  <c:v>42184.089814814812</c:v>
                </c:pt>
                <c:pt idx="5100">
                  <c:v>42184.090509259258</c:v>
                </c:pt>
                <c:pt idx="5101">
                  <c:v>42184.091203703683</c:v>
                </c:pt>
                <c:pt idx="5102">
                  <c:v>42184.091898148159</c:v>
                </c:pt>
                <c:pt idx="5103">
                  <c:v>42184.092592592591</c:v>
                </c:pt>
                <c:pt idx="5104">
                  <c:v>42184.093287037023</c:v>
                </c:pt>
                <c:pt idx="5105">
                  <c:v>42184.09398148147</c:v>
                </c:pt>
                <c:pt idx="5106">
                  <c:v>42184.094675925931</c:v>
                </c:pt>
                <c:pt idx="5107">
                  <c:v>42184.095370370371</c:v>
                </c:pt>
                <c:pt idx="5108">
                  <c:v>42184.096064814803</c:v>
                </c:pt>
                <c:pt idx="5109">
                  <c:v>42184.096759259257</c:v>
                </c:pt>
                <c:pt idx="5110">
                  <c:v>42184.097453703682</c:v>
                </c:pt>
                <c:pt idx="5111">
                  <c:v>42184.098148148165</c:v>
                </c:pt>
                <c:pt idx="5112">
                  <c:v>42184.09884259259</c:v>
                </c:pt>
                <c:pt idx="5113">
                  <c:v>42184.099537037036</c:v>
                </c:pt>
                <c:pt idx="5114">
                  <c:v>42184.100231481483</c:v>
                </c:pt>
                <c:pt idx="5115">
                  <c:v>42184.100925925923</c:v>
                </c:pt>
                <c:pt idx="5116">
                  <c:v>42184.101620370355</c:v>
                </c:pt>
                <c:pt idx="5117">
                  <c:v>42184.102314814816</c:v>
                </c:pt>
                <c:pt idx="5118">
                  <c:v>42184.103009259255</c:v>
                </c:pt>
                <c:pt idx="5119">
                  <c:v>42184.103703703673</c:v>
                </c:pt>
                <c:pt idx="5120">
                  <c:v>42184.104398148171</c:v>
                </c:pt>
                <c:pt idx="5121">
                  <c:v>42184.105092592596</c:v>
                </c:pt>
                <c:pt idx="5122">
                  <c:v>42184.10578703702</c:v>
                </c:pt>
                <c:pt idx="5123">
                  <c:v>42184.106481481474</c:v>
                </c:pt>
                <c:pt idx="5124">
                  <c:v>42184.107175925928</c:v>
                </c:pt>
                <c:pt idx="5125">
                  <c:v>42184.107870370368</c:v>
                </c:pt>
                <c:pt idx="5126">
                  <c:v>42184.108564814815</c:v>
                </c:pt>
                <c:pt idx="5127">
                  <c:v>42184.109259259261</c:v>
                </c:pt>
                <c:pt idx="5128">
                  <c:v>42184.109953703679</c:v>
                </c:pt>
                <c:pt idx="5129">
                  <c:v>42184.110648148169</c:v>
                </c:pt>
                <c:pt idx="5130">
                  <c:v>42184.111342592594</c:v>
                </c:pt>
                <c:pt idx="5131">
                  <c:v>42184.112037037041</c:v>
                </c:pt>
                <c:pt idx="5132">
                  <c:v>42184.11273148148</c:v>
                </c:pt>
                <c:pt idx="5133">
                  <c:v>42184.113425925927</c:v>
                </c:pt>
                <c:pt idx="5134">
                  <c:v>42184.114120370381</c:v>
                </c:pt>
                <c:pt idx="5135">
                  <c:v>42184.114814814813</c:v>
                </c:pt>
                <c:pt idx="5136">
                  <c:v>42184.11550925926</c:v>
                </c:pt>
                <c:pt idx="5137">
                  <c:v>42184.116203703707</c:v>
                </c:pt>
                <c:pt idx="5138">
                  <c:v>42184.116898148175</c:v>
                </c:pt>
                <c:pt idx="5139">
                  <c:v>42184.117592592593</c:v>
                </c:pt>
                <c:pt idx="5140">
                  <c:v>42184.118287037039</c:v>
                </c:pt>
                <c:pt idx="5141">
                  <c:v>42184.118981481479</c:v>
                </c:pt>
                <c:pt idx="5142">
                  <c:v>42184.119675925933</c:v>
                </c:pt>
                <c:pt idx="5143">
                  <c:v>42184.120370370372</c:v>
                </c:pt>
                <c:pt idx="5144">
                  <c:v>42184.121064814783</c:v>
                </c:pt>
                <c:pt idx="5145">
                  <c:v>42184.121759259244</c:v>
                </c:pt>
                <c:pt idx="5146">
                  <c:v>42184.122453703683</c:v>
                </c:pt>
                <c:pt idx="5147">
                  <c:v>42184.123148148145</c:v>
                </c:pt>
                <c:pt idx="5148">
                  <c:v>42184.123842592584</c:v>
                </c:pt>
                <c:pt idx="5149">
                  <c:v>42184.124537037038</c:v>
                </c:pt>
                <c:pt idx="5150">
                  <c:v>42184.125231481485</c:v>
                </c:pt>
                <c:pt idx="5151">
                  <c:v>42184.125925925924</c:v>
                </c:pt>
                <c:pt idx="5152">
                  <c:v>42184.126620370371</c:v>
                </c:pt>
                <c:pt idx="5153">
                  <c:v>42184.127314814803</c:v>
                </c:pt>
                <c:pt idx="5154">
                  <c:v>42184.128009259257</c:v>
                </c:pt>
                <c:pt idx="5155">
                  <c:v>42184.128703703682</c:v>
                </c:pt>
                <c:pt idx="5156">
                  <c:v>42184.129398148165</c:v>
                </c:pt>
                <c:pt idx="5157">
                  <c:v>42184.13009259259</c:v>
                </c:pt>
                <c:pt idx="5158">
                  <c:v>42184.130787037022</c:v>
                </c:pt>
                <c:pt idx="5159">
                  <c:v>42184.131481481454</c:v>
                </c:pt>
                <c:pt idx="5160">
                  <c:v>42184.132175925923</c:v>
                </c:pt>
                <c:pt idx="5161">
                  <c:v>42184.132870370369</c:v>
                </c:pt>
                <c:pt idx="5162">
                  <c:v>42184.133564814802</c:v>
                </c:pt>
                <c:pt idx="5163">
                  <c:v>42184.134259259263</c:v>
                </c:pt>
                <c:pt idx="5164">
                  <c:v>42184.134953703688</c:v>
                </c:pt>
                <c:pt idx="5165">
                  <c:v>42184.135648148149</c:v>
                </c:pt>
                <c:pt idx="5166">
                  <c:v>42184.136342592596</c:v>
                </c:pt>
                <c:pt idx="5167">
                  <c:v>42184.137037037035</c:v>
                </c:pt>
                <c:pt idx="5168">
                  <c:v>42184.137731481474</c:v>
                </c:pt>
                <c:pt idx="5169">
                  <c:v>42184.138425925928</c:v>
                </c:pt>
                <c:pt idx="5170">
                  <c:v>42184.139120370353</c:v>
                </c:pt>
                <c:pt idx="5171">
                  <c:v>42184.139814814815</c:v>
                </c:pt>
                <c:pt idx="5172">
                  <c:v>42184.140509259261</c:v>
                </c:pt>
                <c:pt idx="5173">
                  <c:v>42184.141203703679</c:v>
                </c:pt>
                <c:pt idx="5174">
                  <c:v>42184.141898148169</c:v>
                </c:pt>
                <c:pt idx="5175">
                  <c:v>42184.142592592601</c:v>
                </c:pt>
                <c:pt idx="5176">
                  <c:v>42184.143287037034</c:v>
                </c:pt>
                <c:pt idx="5177">
                  <c:v>42184.143981481466</c:v>
                </c:pt>
                <c:pt idx="5178">
                  <c:v>42184.144675925942</c:v>
                </c:pt>
                <c:pt idx="5179">
                  <c:v>42184.145370370381</c:v>
                </c:pt>
                <c:pt idx="5180">
                  <c:v>42184.146064814806</c:v>
                </c:pt>
                <c:pt idx="5181">
                  <c:v>42184.14675925926</c:v>
                </c:pt>
                <c:pt idx="5182">
                  <c:v>42184.147453703685</c:v>
                </c:pt>
                <c:pt idx="5183">
                  <c:v>42184.148148148161</c:v>
                </c:pt>
                <c:pt idx="5184">
                  <c:v>42184.148842592593</c:v>
                </c:pt>
                <c:pt idx="5185">
                  <c:v>42184.149537037039</c:v>
                </c:pt>
                <c:pt idx="5186">
                  <c:v>42184.150231481493</c:v>
                </c:pt>
                <c:pt idx="5187">
                  <c:v>42184.150925925933</c:v>
                </c:pt>
                <c:pt idx="5188">
                  <c:v>42184.151620370372</c:v>
                </c:pt>
                <c:pt idx="5189">
                  <c:v>42184.152314814812</c:v>
                </c:pt>
                <c:pt idx="5190">
                  <c:v>42184.153009259258</c:v>
                </c:pt>
                <c:pt idx="5191">
                  <c:v>42184.153703703683</c:v>
                </c:pt>
                <c:pt idx="5192">
                  <c:v>42184.154398148174</c:v>
                </c:pt>
                <c:pt idx="5193">
                  <c:v>42184.155092592591</c:v>
                </c:pt>
                <c:pt idx="5194">
                  <c:v>42184.155787037023</c:v>
                </c:pt>
                <c:pt idx="5195">
                  <c:v>42184.156481481485</c:v>
                </c:pt>
                <c:pt idx="5196">
                  <c:v>42184.157175925931</c:v>
                </c:pt>
                <c:pt idx="5197">
                  <c:v>42184.157870370385</c:v>
                </c:pt>
                <c:pt idx="5198">
                  <c:v>42184.158564814818</c:v>
                </c:pt>
                <c:pt idx="5199">
                  <c:v>42184.159259259271</c:v>
                </c:pt>
                <c:pt idx="5200">
                  <c:v>42184.159953703704</c:v>
                </c:pt>
                <c:pt idx="5201">
                  <c:v>42184.160648148165</c:v>
                </c:pt>
                <c:pt idx="5202">
                  <c:v>42184.161342592575</c:v>
                </c:pt>
                <c:pt idx="5203">
                  <c:v>42184.162037037036</c:v>
                </c:pt>
                <c:pt idx="5204">
                  <c:v>42184.162731481476</c:v>
                </c:pt>
                <c:pt idx="5205">
                  <c:v>42184.163425925908</c:v>
                </c:pt>
                <c:pt idx="5206">
                  <c:v>42184.164120370355</c:v>
                </c:pt>
                <c:pt idx="5207">
                  <c:v>42184.164814814816</c:v>
                </c:pt>
                <c:pt idx="5208">
                  <c:v>42184.165509259255</c:v>
                </c:pt>
                <c:pt idx="5209">
                  <c:v>42184.166203703688</c:v>
                </c:pt>
                <c:pt idx="5210">
                  <c:v>42184.166898148171</c:v>
                </c:pt>
                <c:pt idx="5211">
                  <c:v>42184.167592592596</c:v>
                </c:pt>
                <c:pt idx="5212">
                  <c:v>42184.168287037035</c:v>
                </c:pt>
                <c:pt idx="5213">
                  <c:v>42184.168981481474</c:v>
                </c:pt>
                <c:pt idx="5214">
                  <c:v>42184.169675925928</c:v>
                </c:pt>
                <c:pt idx="5215">
                  <c:v>42184.170370370368</c:v>
                </c:pt>
                <c:pt idx="5216">
                  <c:v>42184.1710648148</c:v>
                </c:pt>
                <c:pt idx="5217">
                  <c:v>42184.171759259254</c:v>
                </c:pt>
                <c:pt idx="5218">
                  <c:v>42184.172453703679</c:v>
                </c:pt>
                <c:pt idx="5219">
                  <c:v>42184.173148148147</c:v>
                </c:pt>
                <c:pt idx="5220">
                  <c:v>42184.173842592594</c:v>
                </c:pt>
                <c:pt idx="5221">
                  <c:v>42184.174537037041</c:v>
                </c:pt>
                <c:pt idx="5222">
                  <c:v>42184.17523148148</c:v>
                </c:pt>
                <c:pt idx="5223">
                  <c:v>42184.175925925927</c:v>
                </c:pt>
                <c:pt idx="5224">
                  <c:v>42184.176620370381</c:v>
                </c:pt>
                <c:pt idx="5225">
                  <c:v>42184.177314814806</c:v>
                </c:pt>
                <c:pt idx="5226">
                  <c:v>42184.17800925926</c:v>
                </c:pt>
                <c:pt idx="5227">
                  <c:v>42184.178703703685</c:v>
                </c:pt>
                <c:pt idx="5228">
                  <c:v>42184.179398148161</c:v>
                </c:pt>
                <c:pt idx="5229">
                  <c:v>42184.180092592593</c:v>
                </c:pt>
                <c:pt idx="5230">
                  <c:v>42184.180787037025</c:v>
                </c:pt>
                <c:pt idx="5231">
                  <c:v>42184.181481481464</c:v>
                </c:pt>
                <c:pt idx="5232">
                  <c:v>42184.182175925933</c:v>
                </c:pt>
                <c:pt idx="5233">
                  <c:v>42184.182870370387</c:v>
                </c:pt>
                <c:pt idx="5234">
                  <c:v>42184.183564814804</c:v>
                </c:pt>
                <c:pt idx="5235">
                  <c:v>42184.184259259273</c:v>
                </c:pt>
                <c:pt idx="5236">
                  <c:v>42184.184953703705</c:v>
                </c:pt>
                <c:pt idx="5237">
                  <c:v>42184.185648148159</c:v>
                </c:pt>
                <c:pt idx="5238">
                  <c:v>42184.186342592591</c:v>
                </c:pt>
                <c:pt idx="5239">
                  <c:v>42184.187037037038</c:v>
                </c:pt>
                <c:pt idx="5240">
                  <c:v>42184.187731481485</c:v>
                </c:pt>
                <c:pt idx="5241">
                  <c:v>42184.188425925931</c:v>
                </c:pt>
                <c:pt idx="5242">
                  <c:v>42184.189120370371</c:v>
                </c:pt>
                <c:pt idx="5243">
                  <c:v>42184.189814814818</c:v>
                </c:pt>
                <c:pt idx="5244">
                  <c:v>42184.190509259257</c:v>
                </c:pt>
                <c:pt idx="5245">
                  <c:v>42184.191203703682</c:v>
                </c:pt>
                <c:pt idx="5246">
                  <c:v>42184.191898148165</c:v>
                </c:pt>
                <c:pt idx="5247">
                  <c:v>42184.19259259259</c:v>
                </c:pt>
                <c:pt idx="5248">
                  <c:v>42184.193287037022</c:v>
                </c:pt>
                <c:pt idx="5249">
                  <c:v>42184.193981481454</c:v>
                </c:pt>
                <c:pt idx="5250">
                  <c:v>42184.194675925923</c:v>
                </c:pt>
                <c:pt idx="5251">
                  <c:v>42184.195370370355</c:v>
                </c:pt>
                <c:pt idx="5252">
                  <c:v>42184.196064814802</c:v>
                </c:pt>
                <c:pt idx="5253">
                  <c:v>42184.196759259255</c:v>
                </c:pt>
                <c:pt idx="5254">
                  <c:v>42184.197453703673</c:v>
                </c:pt>
                <c:pt idx="5255">
                  <c:v>42184.198148148149</c:v>
                </c:pt>
                <c:pt idx="5256">
                  <c:v>42184.198842592596</c:v>
                </c:pt>
                <c:pt idx="5257">
                  <c:v>42184.199537037035</c:v>
                </c:pt>
                <c:pt idx="5258">
                  <c:v>42184.200231481482</c:v>
                </c:pt>
                <c:pt idx="5259">
                  <c:v>42184.200925925928</c:v>
                </c:pt>
                <c:pt idx="5260">
                  <c:v>42184.201620370353</c:v>
                </c:pt>
                <c:pt idx="5261">
                  <c:v>42184.202314814815</c:v>
                </c:pt>
                <c:pt idx="5262">
                  <c:v>42184.203009259254</c:v>
                </c:pt>
                <c:pt idx="5263">
                  <c:v>42184.203703703672</c:v>
                </c:pt>
                <c:pt idx="5264">
                  <c:v>42184.204398148169</c:v>
                </c:pt>
                <c:pt idx="5265">
                  <c:v>42184.205092592594</c:v>
                </c:pt>
                <c:pt idx="5266">
                  <c:v>42184.205787037019</c:v>
                </c:pt>
                <c:pt idx="5267">
                  <c:v>42184.206481481466</c:v>
                </c:pt>
                <c:pt idx="5268">
                  <c:v>42184.207175925927</c:v>
                </c:pt>
                <c:pt idx="5269">
                  <c:v>42184.207870370381</c:v>
                </c:pt>
                <c:pt idx="5270">
                  <c:v>42184.208564814806</c:v>
                </c:pt>
                <c:pt idx="5271">
                  <c:v>42184.20925925926</c:v>
                </c:pt>
                <c:pt idx="5272">
                  <c:v>42184.209953703685</c:v>
                </c:pt>
                <c:pt idx="5273">
                  <c:v>42184.210648148161</c:v>
                </c:pt>
                <c:pt idx="5274">
                  <c:v>42184.211342592585</c:v>
                </c:pt>
                <c:pt idx="5275">
                  <c:v>42184.212037037039</c:v>
                </c:pt>
                <c:pt idx="5276">
                  <c:v>42184.212731481479</c:v>
                </c:pt>
                <c:pt idx="5277">
                  <c:v>42184.213425925926</c:v>
                </c:pt>
                <c:pt idx="5278">
                  <c:v>42184.214120370372</c:v>
                </c:pt>
                <c:pt idx="5279">
                  <c:v>42184.214814814812</c:v>
                </c:pt>
                <c:pt idx="5280">
                  <c:v>42184.215509259258</c:v>
                </c:pt>
                <c:pt idx="5281">
                  <c:v>42184.216203703705</c:v>
                </c:pt>
                <c:pt idx="5282">
                  <c:v>42184.216898148174</c:v>
                </c:pt>
                <c:pt idx="5283">
                  <c:v>42184.217592592591</c:v>
                </c:pt>
                <c:pt idx="5284">
                  <c:v>42184.218287037038</c:v>
                </c:pt>
                <c:pt idx="5285">
                  <c:v>42184.218981481485</c:v>
                </c:pt>
                <c:pt idx="5286">
                  <c:v>42184.219675925931</c:v>
                </c:pt>
                <c:pt idx="5287">
                  <c:v>42184.220370370371</c:v>
                </c:pt>
                <c:pt idx="5288">
                  <c:v>42184.221064814788</c:v>
                </c:pt>
                <c:pt idx="5289">
                  <c:v>42184.221759259242</c:v>
                </c:pt>
                <c:pt idx="5290">
                  <c:v>42184.222453703682</c:v>
                </c:pt>
                <c:pt idx="5291">
                  <c:v>42184.22314814815</c:v>
                </c:pt>
                <c:pt idx="5292">
                  <c:v>42184.223842592575</c:v>
                </c:pt>
                <c:pt idx="5293">
                  <c:v>42184.224537037036</c:v>
                </c:pt>
                <c:pt idx="5294">
                  <c:v>42184.225231481476</c:v>
                </c:pt>
                <c:pt idx="5295">
                  <c:v>42184.225925925908</c:v>
                </c:pt>
                <c:pt idx="5296">
                  <c:v>42184.226620370355</c:v>
                </c:pt>
                <c:pt idx="5297">
                  <c:v>42184.227314814802</c:v>
                </c:pt>
                <c:pt idx="5298">
                  <c:v>42184.228009259255</c:v>
                </c:pt>
                <c:pt idx="5299">
                  <c:v>42184.228703703673</c:v>
                </c:pt>
                <c:pt idx="5300">
                  <c:v>42184.229398148149</c:v>
                </c:pt>
                <c:pt idx="5301">
                  <c:v>42184.230092592596</c:v>
                </c:pt>
                <c:pt idx="5302">
                  <c:v>42184.23078703702</c:v>
                </c:pt>
                <c:pt idx="5303">
                  <c:v>42184.231481481453</c:v>
                </c:pt>
                <c:pt idx="5304">
                  <c:v>42184.232175925928</c:v>
                </c:pt>
                <c:pt idx="5305">
                  <c:v>42184.232870370368</c:v>
                </c:pt>
                <c:pt idx="5306">
                  <c:v>42184.2335648148</c:v>
                </c:pt>
                <c:pt idx="5307">
                  <c:v>42184.234259259261</c:v>
                </c:pt>
                <c:pt idx="5308">
                  <c:v>42184.234953703679</c:v>
                </c:pt>
                <c:pt idx="5309">
                  <c:v>42184.235648148147</c:v>
                </c:pt>
                <c:pt idx="5310">
                  <c:v>42184.236342592594</c:v>
                </c:pt>
                <c:pt idx="5311">
                  <c:v>42184.237037037034</c:v>
                </c:pt>
                <c:pt idx="5312">
                  <c:v>42184.237731481466</c:v>
                </c:pt>
                <c:pt idx="5313">
                  <c:v>42184.238425925927</c:v>
                </c:pt>
                <c:pt idx="5314">
                  <c:v>42184.239120370374</c:v>
                </c:pt>
                <c:pt idx="5315">
                  <c:v>42184.239814814806</c:v>
                </c:pt>
                <c:pt idx="5316">
                  <c:v>42184.24050925926</c:v>
                </c:pt>
                <c:pt idx="5317">
                  <c:v>42184.241203703685</c:v>
                </c:pt>
                <c:pt idx="5318">
                  <c:v>42184.241898148161</c:v>
                </c:pt>
                <c:pt idx="5319">
                  <c:v>42184.242592592593</c:v>
                </c:pt>
                <c:pt idx="5320">
                  <c:v>42184.243287037025</c:v>
                </c:pt>
                <c:pt idx="5321">
                  <c:v>42184.243981481464</c:v>
                </c:pt>
                <c:pt idx="5322">
                  <c:v>42184.244675925933</c:v>
                </c:pt>
                <c:pt idx="5323">
                  <c:v>42184.245370370372</c:v>
                </c:pt>
                <c:pt idx="5324">
                  <c:v>42184.246064814804</c:v>
                </c:pt>
                <c:pt idx="5325">
                  <c:v>42184.246759259258</c:v>
                </c:pt>
                <c:pt idx="5326">
                  <c:v>42184.247453703683</c:v>
                </c:pt>
                <c:pt idx="5327">
                  <c:v>42184.248148148159</c:v>
                </c:pt>
                <c:pt idx="5328">
                  <c:v>42184.248842592591</c:v>
                </c:pt>
                <c:pt idx="5329">
                  <c:v>42184.249537037038</c:v>
                </c:pt>
                <c:pt idx="5330">
                  <c:v>42184.250231481492</c:v>
                </c:pt>
                <c:pt idx="5331">
                  <c:v>42184.250925925931</c:v>
                </c:pt>
                <c:pt idx="5332">
                  <c:v>42184.251620370371</c:v>
                </c:pt>
                <c:pt idx="5333">
                  <c:v>42184.252314814818</c:v>
                </c:pt>
                <c:pt idx="5334">
                  <c:v>42184.253009259257</c:v>
                </c:pt>
                <c:pt idx="5335">
                  <c:v>42184.253703703682</c:v>
                </c:pt>
                <c:pt idx="5336">
                  <c:v>42184.254398148179</c:v>
                </c:pt>
                <c:pt idx="5337">
                  <c:v>42184.25509259259</c:v>
                </c:pt>
                <c:pt idx="5338">
                  <c:v>42184.255787037022</c:v>
                </c:pt>
                <c:pt idx="5339">
                  <c:v>42184.256481481476</c:v>
                </c:pt>
                <c:pt idx="5340">
                  <c:v>42184.257175925923</c:v>
                </c:pt>
                <c:pt idx="5341">
                  <c:v>42184.257870370369</c:v>
                </c:pt>
                <c:pt idx="5342">
                  <c:v>42184.258564814816</c:v>
                </c:pt>
                <c:pt idx="5343">
                  <c:v>42184.259259259263</c:v>
                </c:pt>
                <c:pt idx="5344">
                  <c:v>42184.259953703688</c:v>
                </c:pt>
                <c:pt idx="5345">
                  <c:v>42184.260648148149</c:v>
                </c:pt>
                <c:pt idx="5346">
                  <c:v>42184.261342592581</c:v>
                </c:pt>
                <c:pt idx="5347">
                  <c:v>42184.262037037035</c:v>
                </c:pt>
                <c:pt idx="5348">
                  <c:v>42184.262731481474</c:v>
                </c:pt>
                <c:pt idx="5349">
                  <c:v>42184.263425925914</c:v>
                </c:pt>
                <c:pt idx="5350">
                  <c:v>42184.264120370353</c:v>
                </c:pt>
                <c:pt idx="5351">
                  <c:v>42184.264814814815</c:v>
                </c:pt>
                <c:pt idx="5352">
                  <c:v>42184.265509259254</c:v>
                </c:pt>
                <c:pt idx="5353">
                  <c:v>42184.266203703679</c:v>
                </c:pt>
                <c:pt idx="5354">
                  <c:v>42184.266898148169</c:v>
                </c:pt>
                <c:pt idx="5355">
                  <c:v>42184.267592592594</c:v>
                </c:pt>
                <c:pt idx="5356">
                  <c:v>42184.268287037034</c:v>
                </c:pt>
                <c:pt idx="5357">
                  <c:v>42184.268981481466</c:v>
                </c:pt>
                <c:pt idx="5358">
                  <c:v>42184.269675925927</c:v>
                </c:pt>
                <c:pt idx="5359">
                  <c:v>42184.270370370381</c:v>
                </c:pt>
                <c:pt idx="5360">
                  <c:v>42184.271064814784</c:v>
                </c:pt>
                <c:pt idx="5361">
                  <c:v>42184.271759259245</c:v>
                </c:pt>
                <c:pt idx="5362">
                  <c:v>42184.272453703685</c:v>
                </c:pt>
                <c:pt idx="5363">
                  <c:v>42184.273148148146</c:v>
                </c:pt>
                <c:pt idx="5364">
                  <c:v>42184.273842592585</c:v>
                </c:pt>
                <c:pt idx="5365">
                  <c:v>42184.274537037039</c:v>
                </c:pt>
                <c:pt idx="5366">
                  <c:v>42184.275231481479</c:v>
                </c:pt>
                <c:pt idx="5367">
                  <c:v>42184.275925925926</c:v>
                </c:pt>
                <c:pt idx="5368">
                  <c:v>42184.276620370372</c:v>
                </c:pt>
                <c:pt idx="5369">
                  <c:v>42184.277314814804</c:v>
                </c:pt>
                <c:pt idx="5370">
                  <c:v>42184.278009259258</c:v>
                </c:pt>
                <c:pt idx="5371">
                  <c:v>42184.278703703683</c:v>
                </c:pt>
                <c:pt idx="5372">
                  <c:v>42184.279398148159</c:v>
                </c:pt>
                <c:pt idx="5373">
                  <c:v>42184.280092592591</c:v>
                </c:pt>
                <c:pt idx="5374">
                  <c:v>42184.280787037023</c:v>
                </c:pt>
                <c:pt idx="5375">
                  <c:v>42184.28148148147</c:v>
                </c:pt>
                <c:pt idx="5376">
                  <c:v>42184.282175925931</c:v>
                </c:pt>
                <c:pt idx="5377">
                  <c:v>42184.282870370385</c:v>
                </c:pt>
                <c:pt idx="5378">
                  <c:v>42184.283564814803</c:v>
                </c:pt>
                <c:pt idx="5379">
                  <c:v>42184.284259259271</c:v>
                </c:pt>
                <c:pt idx="5380">
                  <c:v>42184.284953703704</c:v>
                </c:pt>
                <c:pt idx="5381">
                  <c:v>42184.285648148165</c:v>
                </c:pt>
                <c:pt idx="5382">
                  <c:v>42184.28634259259</c:v>
                </c:pt>
                <c:pt idx="5383">
                  <c:v>42184.287037037036</c:v>
                </c:pt>
                <c:pt idx="5384">
                  <c:v>42184.287731481476</c:v>
                </c:pt>
                <c:pt idx="5385">
                  <c:v>42184.288425925923</c:v>
                </c:pt>
                <c:pt idx="5386">
                  <c:v>42184.289120370355</c:v>
                </c:pt>
                <c:pt idx="5387">
                  <c:v>42184.289814814816</c:v>
                </c:pt>
                <c:pt idx="5388">
                  <c:v>42184.290509259255</c:v>
                </c:pt>
                <c:pt idx="5389">
                  <c:v>42184.291203703673</c:v>
                </c:pt>
                <c:pt idx="5390">
                  <c:v>42184.291898148149</c:v>
                </c:pt>
                <c:pt idx="5391">
                  <c:v>42184.292592592596</c:v>
                </c:pt>
                <c:pt idx="5392">
                  <c:v>42184.29328703702</c:v>
                </c:pt>
                <c:pt idx="5393">
                  <c:v>42184.293981481453</c:v>
                </c:pt>
                <c:pt idx="5394">
                  <c:v>42184.294675925928</c:v>
                </c:pt>
                <c:pt idx="5395">
                  <c:v>42184.295370370353</c:v>
                </c:pt>
                <c:pt idx="5396">
                  <c:v>42184.2960648148</c:v>
                </c:pt>
                <c:pt idx="5397">
                  <c:v>42184.296759259254</c:v>
                </c:pt>
                <c:pt idx="5398">
                  <c:v>42184.297453703672</c:v>
                </c:pt>
                <c:pt idx="5399">
                  <c:v>42184.298148148147</c:v>
                </c:pt>
                <c:pt idx="5400">
                  <c:v>42184.298842592594</c:v>
                </c:pt>
                <c:pt idx="5401">
                  <c:v>42184.299537037034</c:v>
                </c:pt>
                <c:pt idx="5402">
                  <c:v>42184.300231481495</c:v>
                </c:pt>
                <c:pt idx="5403">
                  <c:v>42184.300925925942</c:v>
                </c:pt>
                <c:pt idx="5404">
                  <c:v>42184.301620370381</c:v>
                </c:pt>
                <c:pt idx="5405">
                  <c:v>42184.302314814813</c:v>
                </c:pt>
                <c:pt idx="5406">
                  <c:v>42184.30300925926</c:v>
                </c:pt>
                <c:pt idx="5407">
                  <c:v>42184.303703703685</c:v>
                </c:pt>
                <c:pt idx="5408">
                  <c:v>42184.304398148175</c:v>
                </c:pt>
                <c:pt idx="5409">
                  <c:v>42184.305092592593</c:v>
                </c:pt>
                <c:pt idx="5410">
                  <c:v>42184.305787037025</c:v>
                </c:pt>
                <c:pt idx="5411">
                  <c:v>42184.306481481479</c:v>
                </c:pt>
                <c:pt idx="5412">
                  <c:v>42184.307175925933</c:v>
                </c:pt>
                <c:pt idx="5413">
                  <c:v>42184.307870370387</c:v>
                </c:pt>
                <c:pt idx="5414">
                  <c:v>42184.308564814812</c:v>
                </c:pt>
                <c:pt idx="5415">
                  <c:v>42184.309259259273</c:v>
                </c:pt>
                <c:pt idx="5416">
                  <c:v>42184.309953703705</c:v>
                </c:pt>
                <c:pt idx="5417">
                  <c:v>42184.310648148174</c:v>
                </c:pt>
                <c:pt idx="5418">
                  <c:v>42184.311342592591</c:v>
                </c:pt>
                <c:pt idx="5419">
                  <c:v>42184.312037037053</c:v>
                </c:pt>
                <c:pt idx="5420">
                  <c:v>42184.312731481492</c:v>
                </c:pt>
                <c:pt idx="5421">
                  <c:v>42184.313425925931</c:v>
                </c:pt>
                <c:pt idx="5422">
                  <c:v>42184.314120370385</c:v>
                </c:pt>
                <c:pt idx="5423">
                  <c:v>42184.314814814839</c:v>
                </c:pt>
                <c:pt idx="5424">
                  <c:v>42184.315509259271</c:v>
                </c:pt>
                <c:pt idx="5425">
                  <c:v>42184.316203703711</c:v>
                </c:pt>
                <c:pt idx="5426">
                  <c:v>42184.316898148194</c:v>
                </c:pt>
                <c:pt idx="5427">
                  <c:v>42184.317592592604</c:v>
                </c:pt>
                <c:pt idx="5428">
                  <c:v>42184.318287037051</c:v>
                </c:pt>
                <c:pt idx="5429">
                  <c:v>42184.318981481483</c:v>
                </c:pt>
                <c:pt idx="5430">
                  <c:v>42184.319675925937</c:v>
                </c:pt>
                <c:pt idx="5431">
                  <c:v>42184.320370370369</c:v>
                </c:pt>
                <c:pt idx="5432">
                  <c:v>42184.321064814802</c:v>
                </c:pt>
                <c:pt idx="5433">
                  <c:v>42184.321759259255</c:v>
                </c:pt>
                <c:pt idx="5434">
                  <c:v>42184.322453703688</c:v>
                </c:pt>
                <c:pt idx="5435">
                  <c:v>42184.323148148149</c:v>
                </c:pt>
                <c:pt idx="5436">
                  <c:v>42184.323842592596</c:v>
                </c:pt>
                <c:pt idx="5437">
                  <c:v>42184.324537037042</c:v>
                </c:pt>
                <c:pt idx="5438">
                  <c:v>42184.325231481482</c:v>
                </c:pt>
                <c:pt idx="5439">
                  <c:v>42184.325925925928</c:v>
                </c:pt>
                <c:pt idx="5440">
                  <c:v>42184.326620370368</c:v>
                </c:pt>
                <c:pt idx="5441">
                  <c:v>42184.327314814815</c:v>
                </c:pt>
                <c:pt idx="5442">
                  <c:v>42184.328009259261</c:v>
                </c:pt>
                <c:pt idx="5443">
                  <c:v>42184.328703703679</c:v>
                </c:pt>
                <c:pt idx="5444">
                  <c:v>42184.329398148169</c:v>
                </c:pt>
                <c:pt idx="5445">
                  <c:v>42184.330092592601</c:v>
                </c:pt>
                <c:pt idx="5446">
                  <c:v>42184.330787037034</c:v>
                </c:pt>
                <c:pt idx="5447">
                  <c:v>42184.331481481466</c:v>
                </c:pt>
                <c:pt idx="5448">
                  <c:v>42184.332175925942</c:v>
                </c:pt>
                <c:pt idx="5449">
                  <c:v>42184.332870370396</c:v>
                </c:pt>
                <c:pt idx="5450">
                  <c:v>42184.333564814806</c:v>
                </c:pt>
                <c:pt idx="5451">
                  <c:v>42184.334259259274</c:v>
                </c:pt>
                <c:pt idx="5452">
                  <c:v>42184.334953703707</c:v>
                </c:pt>
                <c:pt idx="5453">
                  <c:v>42184.335648148161</c:v>
                </c:pt>
                <c:pt idx="5454">
                  <c:v>42184.336342592593</c:v>
                </c:pt>
                <c:pt idx="5455">
                  <c:v>42184.337037037039</c:v>
                </c:pt>
                <c:pt idx="5456">
                  <c:v>42184.337731481479</c:v>
                </c:pt>
                <c:pt idx="5457">
                  <c:v>42184.338425925933</c:v>
                </c:pt>
                <c:pt idx="5458">
                  <c:v>42184.339120370372</c:v>
                </c:pt>
                <c:pt idx="5459">
                  <c:v>42184.339814814812</c:v>
                </c:pt>
                <c:pt idx="5460">
                  <c:v>42184.340509259273</c:v>
                </c:pt>
                <c:pt idx="5461">
                  <c:v>42184.341203703705</c:v>
                </c:pt>
                <c:pt idx="5462">
                  <c:v>42184.341898148174</c:v>
                </c:pt>
                <c:pt idx="5463">
                  <c:v>42184.342592592606</c:v>
                </c:pt>
                <c:pt idx="5464">
                  <c:v>42184.343287037038</c:v>
                </c:pt>
                <c:pt idx="5465">
                  <c:v>42184.343981481485</c:v>
                </c:pt>
                <c:pt idx="5466">
                  <c:v>42184.344675925946</c:v>
                </c:pt>
                <c:pt idx="5467">
                  <c:v>42184.345370370385</c:v>
                </c:pt>
                <c:pt idx="5468">
                  <c:v>42184.346064814818</c:v>
                </c:pt>
                <c:pt idx="5469">
                  <c:v>42184.346759259271</c:v>
                </c:pt>
                <c:pt idx="5470">
                  <c:v>42184.347453703704</c:v>
                </c:pt>
                <c:pt idx="5471">
                  <c:v>42184.348148148179</c:v>
                </c:pt>
                <c:pt idx="5472">
                  <c:v>42184.348842592604</c:v>
                </c:pt>
                <c:pt idx="5473">
                  <c:v>42184.349537037051</c:v>
                </c:pt>
                <c:pt idx="5474">
                  <c:v>42184.350231481498</c:v>
                </c:pt>
                <c:pt idx="5475">
                  <c:v>42184.350925925937</c:v>
                </c:pt>
                <c:pt idx="5476">
                  <c:v>42184.351620370369</c:v>
                </c:pt>
                <c:pt idx="5477">
                  <c:v>42184.352314814831</c:v>
                </c:pt>
                <c:pt idx="5478">
                  <c:v>42184.353009259263</c:v>
                </c:pt>
                <c:pt idx="5479">
                  <c:v>42184.353703703688</c:v>
                </c:pt>
                <c:pt idx="5480">
                  <c:v>42184.354398148178</c:v>
                </c:pt>
                <c:pt idx="5481">
                  <c:v>42184.355092592603</c:v>
                </c:pt>
                <c:pt idx="5482">
                  <c:v>42184.355787037035</c:v>
                </c:pt>
                <c:pt idx="5483">
                  <c:v>42184.356481481482</c:v>
                </c:pt>
                <c:pt idx="5484">
                  <c:v>42184.357175925943</c:v>
                </c:pt>
                <c:pt idx="5485">
                  <c:v>42184.35787037039</c:v>
                </c:pt>
                <c:pt idx="5486">
                  <c:v>42184.358564814829</c:v>
                </c:pt>
                <c:pt idx="5487">
                  <c:v>42184.359259259276</c:v>
                </c:pt>
                <c:pt idx="5488">
                  <c:v>42184.359953703701</c:v>
                </c:pt>
                <c:pt idx="5489">
                  <c:v>42184.360648148169</c:v>
                </c:pt>
                <c:pt idx="5490">
                  <c:v>42184.361342592594</c:v>
                </c:pt>
                <c:pt idx="5491">
                  <c:v>42184.362037037041</c:v>
                </c:pt>
                <c:pt idx="5492">
                  <c:v>42184.36273148148</c:v>
                </c:pt>
                <c:pt idx="5493">
                  <c:v>42184.363425925927</c:v>
                </c:pt>
                <c:pt idx="5494">
                  <c:v>42184.364120370381</c:v>
                </c:pt>
                <c:pt idx="5495">
                  <c:v>42184.364814814813</c:v>
                </c:pt>
                <c:pt idx="5496">
                  <c:v>42184.36550925926</c:v>
                </c:pt>
                <c:pt idx="5497">
                  <c:v>42184.366203703707</c:v>
                </c:pt>
                <c:pt idx="5498">
                  <c:v>42184.366898148175</c:v>
                </c:pt>
                <c:pt idx="5499">
                  <c:v>42184.367592592593</c:v>
                </c:pt>
                <c:pt idx="5500">
                  <c:v>42184.368287037039</c:v>
                </c:pt>
                <c:pt idx="5501">
                  <c:v>42184.368981481479</c:v>
                </c:pt>
                <c:pt idx="5502">
                  <c:v>42184.369675925933</c:v>
                </c:pt>
                <c:pt idx="5503">
                  <c:v>42184.370370370387</c:v>
                </c:pt>
                <c:pt idx="5504">
                  <c:v>42184.371064814804</c:v>
                </c:pt>
                <c:pt idx="5505">
                  <c:v>42184.371759259258</c:v>
                </c:pt>
                <c:pt idx="5506">
                  <c:v>42184.372453703705</c:v>
                </c:pt>
                <c:pt idx="5507">
                  <c:v>42184.373148148159</c:v>
                </c:pt>
                <c:pt idx="5508">
                  <c:v>42184.373842592591</c:v>
                </c:pt>
                <c:pt idx="5509">
                  <c:v>42184.374537037053</c:v>
                </c:pt>
                <c:pt idx="5510">
                  <c:v>42184.375231481492</c:v>
                </c:pt>
                <c:pt idx="5511">
                  <c:v>42184.375925925931</c:v>
                </c:pt>
                <c:pt idx="5512">
                  <c:v>42184.376620370385</c:v>
                </c:pt>
                <c:pt idx="5513">
                  <c:v>42184.377314814818</c:v>
                </c:pt>
                <c:pt idx="5514">
                  <c:v>42184.378009259271</c:v>
                </c:pt>
                <c:pt idx="5515">
                  <c:v>42184.378703703704</c:v>
                </c:pt>
                <c:pt idx="5516">
                  <c:v>42184.379398148179</c:v>
                </c:pt>
                <c:pt idx="5517">
                  <c:v>42184.380092592604</c:v>
                </c:pt>
                <c:pt idx="5518">
                  <c:v>42184.380787037036</c:v>
                </c:pt>
                <c:pt idx="5519">
                  <c:v>42184.381481481476</c:v>
                </c:pt>
                <c:pt idx="5520">
                  <c:v>42184.382175925937</c:v>
                </c:pt>
                <c:pt idx="5521">
                  <c:v>42184.382870370391</c:v>
                </c:pt>
                <c:pt idx="5522">
                  <c:v>42184.383564814816</c:v>
                </c:pt>
                <c:pt idx="5523">
                  <c:v>42184.384259259285</c:v>
                </c:pt>
                <c:pt idx="5524">
                  <c:v>42184.384953703702</c:v>
                </c:pt>
                <c:pt idx="5525">
                  <c:v>42184.385648148171</c:v>
                </c:pt>
                <c:pt idx="5526">
                  <c:v>42184.386342592603</c:v>
                </c:pt>
                <c:pt idx="5527">
                  <c:v>42184.387037037042</c:v>
                </c:pt>
                <c:pt idx="5528">
                  <c:v>42184.387731481482</c:v>
                </c:pt>
                <c:pt idx="5529">
                  <c:v>42184.388425925943</c:v>
                </c:pt>
                <c:pt idx="5530">
                  <c:v>42184.389120370368</c:v>
                </c:pt>
                <c:pt idx="5531">
                  <c:v>42184.389814814829</c:v>
                </c:pt>
                <c:pt idx="5532">
                  <c:v>42184.390509259261</c:v>
                </c:pt>
                <c:pt idx="5533">
                  <c:v>42184.391203703679</c:v>
                </c:pt>
                <c:pt idx="5534">
                  <c:v>42184.391898148169</c:v>
                </c:pt>
                <c:pt idx="5535">
                  <c:v>42184.392592592601</c:v>
                </c:pt>
                <c:pt idx="5536">
                  <c:v>42184.393287037034</c:v>
                </c:pt>
                <c:pt idx="5537">
                  <c:v>42184.393981481466</c:v>
                </c:pt>
                <c:pt idx="5538">
                  <c:v>42184.394675925942</c:v>
                </c:pt>
                <c:pt idx="5539">
                  <c:v>42184.395370370381</c:v>
                </c:pt>
                <c:pt idx="5540">
                  <c:v>42184.396064814806</c:v>
                </c:pt>
                <c:pt idx="5541">
                  <c:v>42184.39675925926</c:v>
                </c:pt>
                <c:pt idx="5542">
                  <c:v>42184.397453703685</c:v>
                </c:pt>
                <c:pt idx="5543">
                  <c:v>42184.398148148161</c:v>
                </c:pt>
                <c:pt idx="5544">
                  <c:v>42184.398842592593</c:v>
                </c:pt>
                <c:pt idx="5545">
                  <c:v>42184.399537037039</c:v>
                </c:pt>
                <c:pt idx="5546">
                  <c:v>42184.400231481493</c:v>
                </c:pt>
                <c:pt idx="5547">
                  <c:v>42184.400925925933</c:v>
                </c:pt>
                <c:pt idx="5548">
                  <c:v>42184.401620370372</c:v>
                </c:pt>
                <c:pt idx="5549">
                  <c:v>42184.402314814812</c:v>
                </c:pt>
                <c:pt idx="5550">
                  <c:v>42184.403009259258</c:v>
                </c:pt>
                <c:pt idx="5551">
                  <c:v>42184.403703703683</c:v>
                </c:pt>
                <c:pt idx="5552">
                  <c:v>42184.404398148174</c:v>
                </c:pt>
                <c:pt idx="5553">
                  <c:v>42184.405092592591</c:v>
                </c:pt>
                <c:pt idx="5554">
                  <c:v>42184.405787037023</c:v>
                </c:pt>
                <c:pt idx="5555">
                  <c:v>42184.406481481485</c:v>
                </c:pt>
                <c:pt idx="5556">
                  <c:v>42184.407175925931</c:v>
                </c:pt>
                <c:pt idx="5557">
                  <c:v>42184.407870370385</c:v>
                </c:pt>
                <c:pt idx="5558">
                  <c:v>42184.408564814818</c:v>
                </c:pt>
                <c:pt idx="5559">
                  <c:v>42184.409259259271</c:v>
                </c:pt>
                <c:pt idx="5560">
                  <c:v>42184.409953703704</c:v>
                </c:pt>
                <c:pt idx="5561">
                  <c:v>42184.410648148179</c:v>
                </c:pt>
                <c:pt idx="5562">
                  <c:v>42184.41134259259</c:v>
                </c:pt>
                <c:pt idx="5563">
                  <c:v>42184.412037037051</c:v>
                </c:pt>
                <c:pt idx="5564">
                  <c:v>42184.412731481483</c:v>
                </c:pt>
                <c:pt idx="5565">
                  <c:v>42184.413425925923</c:v>
                </c:pt>
                <c:pt idx="5566">
                  <c:v>42184.414120370369</c:v>
                </c:pt>
                <c:pt idx="5567">
                  <c:v>42184.414814814831</c:v>
                </c:pt>
                <c:pt idx="5568">
                  <c:v>42184.415509259263</c:v>
                </c:pt>
                <c:pt idx="5569">
                  <c:v>42184.416203703702</c:v>
                </c:pt>
                <c:pt idx="5570">
                  <c:v>42184.416898148178</c:v>
                </c:pt>
                <c:pt idx="5571">
                  <c:v>42184.417592592603</c:v>
                </c:pt>
                <c:pt idx="5572">
                  <c:v>42184.418287037042</c:v>
                </c:pt>
                <c:pt idx="5573">
                  <c:v>42184.418981481482</c:v>
                </c:pt>
                <c:pt idx="5574">
                  <c:v>42184.419675925943</c:v>
                </c:pt>
                <c:pt idx="5575">
                  <c:v>42184.420370370368</c:v>
                </c:pt>
                <c:pt idx="5576">
                  <c:v>42184.4210648148</c:v>
                </c:pt>
                <c:pt idx="5577">
                  <c:v>42184.421759259254</c:v>
                </c:pt>
                <c:pt idx="5578">
                  <c:v>42184.422453703679</c:v>
                </c:pt>
                <c:pt idx="5579">
                  <c:v>42184.423148148147</c:v>
                </c:pt>
                <c:pt idx="5580">
                  <c:v>42184.423842592594</c:v>
                </c:pt>
                <c:pt idx="5581">
                  <c:v>42184.424537037041</c:v>
                </c:pt>
                <c:pt idx="5582">
                  <c:v>42184.42523148148</c:v>
                </c:pt>
                <c:pt idx="5583">
                  <c:v>42184.425925925927</c:v>
                </c:pt>
                <c:pt idx="5584">
                  <c:v>42184.426620370381</c:v>
                </c:pt>
                <c:pt idx="5585">
                  <c:v>42184.427314814806</c:v>
                </c:pt>
                <c:pt idx="5586">
                  <c:v>42184.42800925926</c:v>
                </c:pt>
                <c:pt idx="5587">
                  <c:v>42184.428703703685</c:v>
                </c:pt>
                <c:pt idx="5588">
                  <c:v>42184.429398148161</c:v>
                </c:pt>
                <c:pt idx="5589">
                  <c:v>42184.430092592593</c:v>
                </c:pt>
                <c:pt idx="5590">
                  <c:v>42184.430787037025</c:v>
                </c:pt>
                <c:pt idx="5591">
                  <c:v>42184.431481481464</c:v>
                </c:pt>
                <c:pt idx="5592">
                  <c:v>42184.432175925933</c:v>
                </c:pt>
                <c:pt idx="5593">
                  <c:v>42184.432870370387</c:v>
                </c:pt>
                <c:pt idx="5594">
                  <c:v>42184.433564814804</c:v>
                </c:pt>
                <c:pt idx="5595">
                  <c:v>42184.434259259273</c:v>
                </c:pt>
                <c:pt idx="5596">
                  <c:v>42184.434953703705</c:v>
                </c:pt>
                <c:pt idx="5597">
                  <c:v>42184.435648148159</c:v>
                </c:pt>
                <c:pt idx="5598">
                  <c:v>42184.436342592591</c:v>
                </c:pt>
                <c:pt idx="5599">
                  <c:v>42184.437037037038</c:v>
                </c:pt>
                <c:pt idx="5600">
                  <c:v>42184.437731481485</c:v>
                </c:pt>
                <c:pt idx="5601">
                  <c:v>42184.438425925931</c:v>
                </c:pt>
                <c:pt idx="5602">
                  <c:v>42184.439120370371</c:v>
                </c:pt>
                <c:pt idx="5603">
                  <c:v>42184.439814814818</c:v>
                </c:pt>
                <c:pt idx="5604">
                  <c:v>42184.440509259271</c:v>
                </c:pt>
                <c:pt idx="5605">
                  <c:v>42184.441203703704</c:v>
                </c:pt>
                <c:pt idx="5606">
                  <c:v>42184.441898148179</c:v>
                </c:pt>
                <c:pt idx="5607">
                  <c:v>42184.442592592604</c:v>
                </c:pt>
                <c:pt idx="5608">
                  <c:v>42184.443287037036</c:v>
                </c:pt>
                <c:pt idx="5609">
                  <c:v>42184.443981481476</c:v>
                </c:pt>
                <c:pt idx="5610">
                  <c:v>42184.444675925937</c:v>
                </c:pt>
                <c:pt idx="5611">
                  <c:v>42184.445370370369</c:v>
                </c:pt>
                <c:pt idx="5612">
                  <c:v>42184.446064814816</c:v>
                </c:pt>
                <c:pt idx="5613">
                  <c:v>42184.446759259263</c:v>
                </c:pt>
                <c:pt idx="5614">
                  <c:v>42184.447453703688</c:v>
                </c:pt>
                <c:pt idx="5615">
                  <c:v>42184.448148148171</c:v>
                </c:pt>
                <c:pt idx="5616">
                  <c:v>42184.448842592603</c:v>
                </c:pt>
                <c:pt idx="5617">
                  <c:v>42184.449537037042</c:v>
                </c:pt>
                <c:pt idx="5618">
                  <c:v>42184.450231481496</c:v>
                </c:pt>
                <c:pt idx="5619">
                  <c:v>42184.450925925943</c:v>
                </c:pt>
                <c:pt idx="5620">
                  <c:v>42184.451620370368</c:v>
                </c:pt>
                <c:pt idx="5621">
                  <c:v>42184.452314814829</c:v>
                </c:pt>
                <c:pt idx="5622">
                  <c:v>42184.453009259261</c:v>
                </c:pt>
                <c:pt idx="5623">
                  <c:v>42184.453703703679</c:v>
                </c:pt>
                <c:pt idx="5624">
                  <c:v>42184.454398148177</c:v>
                </c:pt>
                <c:pt idx="5625">
                  <c:v>42184.455092592601</c:v>
                </c:pt>
                <c:pt idx="5626">
                  <c:v>42184.455787037034</c:v>
                </c:pt>
                <c:pt idx="5627">
                  <c:v>42184.45648148148</c:v>
                </c:pt>
                <c:pt idx="5628">
                  <c:v>42184.457175925942</c:v>
                </c:pt>
                <c:pt idx="5629">
                  <c:v>42184.457870370396</c:v>
                </c:pt>
                <c:pt idx="5630">
                  <c:v>42184.458564814813</c:v>
                </c:pt>
                <c:pt idx="5631">
                  <c:v>42184.459259259274</c:v>
                </c:pt>
                <c:pt idx="5632">
                  <c:v>42184.459953703707</c:v>
                </c:pt>
                <c:pt idx="5633">
                  <c:v>42184.460648148161</c:v>
                </c:pt>
                <c:pt idx="5634">
                  <c:v>42184.461342592585</c:v>
                </c:pt>
                <c:pt idx="5635">
                  <c:v>42184.462037037039</c:v>
                </c:pt>
                <c:pt idx="5636">
                  <c:v>42184.462731481479</c:v>
                </c:pt>
                <c:pt idx="5637">
                  <c:v>42184.463425925926</c:v>
                </c:pt>
                <c:pt idx="5638">
                  <c:v>42184.464120370372</c:v>
                </c:pt>
                <c:pt idx="5639">
                  <c:v>42184.464814814812</c:v>
                </c:pt>
                <c:pt idx="5640">
                  <c:v>42184.465509259258</c:v>
                </c:pt>
                <c:pt idx="5641">
                  <c:v>42184.466203703705</c:v>
                </c:pt>
                <c:pt idx="5642">
                  <c:v>42184.466898148174</c:v>
                </c:pt>
                <c:pt idx="5643">
                  <c:v>42184.467592592591</c:v>
                </c:pt>
                <c:pt idx="5644">
                  <c:v>42184.468287037038</c:v>
                </c:pt>
                <c:pt idx="5645">
                  <c:v>42184.468981481485</c:v>
                </c:pt>
                <c:pt idx="5646">
                  <c:v>42184.469675925931</c:v>
                </c:pt>
                <c:pt idx="5647">
                  <c:v>42184.470370370385</c:v>
                </c:pt>
                <c:pt idx="5648">
                  <c:v>42184.471064814803</c:v>
                </c:pt>
                <c:pt idx="5649">
                  <c:v>42184.471759259257</c:v>
                </c:pt>
                <c:pt idx="5650">
                  <c:v>42184.472453703704</c:v>
                </c:pt>
                <c:pt idx="5651">
                  <c:v>42184.473148148165</c:v>
                </c:pt>
                <c:pt idx="5652">
                  <c:v>42184.47384259259</c:v>
                </c:pt>
                <c:pt idx="5653">
                  <c:v>42184.474537037051</c:v>
                </c:pt>
                <c:pt idx="5654">
                  <c:v>42184.475231481483</c:v>
                </c:pt>
                <c:pt idx="5655">
                  <c:v>42184.475925925923</c:v>
                </c:pt>
                <c:pt idx="5656">
                  <c:v>42184.476620370369</c:v>
                </c:pt>
                <c:pt idx="5657">
                  <c:v>42184.477314814816</c:v>
                </c:pt>
                <c:pt idx="5658">
                  <c:v>42184.478009259263</c:v>
                </c:pt>
                <c:pt idx="5659">
                  <c:v>42184.478703703688</c:v>
                </c:pt>
                <c:pt idx="5660">
                  <c:v>42184.479398148171</c:v>
                </c:pt>
                <c:pt idx="5661">
                  <c:v>42184.480092592603</c:v>
                </c:pt>
                <c:pt idx="5662">
                  <c:v>42184.480787037035</c:v>
                </c:pt>
                <c:pt idx="5663">
                  <c:v>42184.481481481474</c:v>
                </c:pt>
                <c:pt idx="5664">
                  <c:v>42184.482175925943</c:v>
                </c:pt>
                <c:pt idx="5665">
                  <c:v>42184.48287037039</c:v>
                </c:pt>
                <c:pt idx="5666">
                  <c:v>42184.483564814815</c:v>
                </c:pt>
                <c:pt idx="5667">
                  <c:v>42184.484259259276</c:v>
                </c:pt>
                <c:pt idx="5668">
                  <c:v>42184.484953703701</c:v>
                </c:pt>
                <c:pt idx="5669">
                  <c:v>42184.485648148169</c:v>
                </c:pt>
                <c:pt idx="5670">
                  <c:v>42184.486342592601</c:v>
                </c:pt>
                <c:pt idx="5671">
                  <c:v>42184.487037037041</c:v>
                </c:pt>
                <c:pt idx="5672">
                  <c:v>42184.48773148148</c:v>
                </c:pt>
                <c:pt idx="5673">
                  <c:v>42184.488425925942</c:v>
                </c:pt>
                <c:pt idx="5674">
                  <c:v>42184.489120370381</c:v>
                </c:pt>
                <c:pt idx="5675">
                  <c:v>42184.489814814813</c:v>
                </c:pt>
                <c:pt idx="5676">
                  <c:v>42184.49050925926</c:v>
                </c:pt>
                <c:pt idx="5677">
                  <c:v>42184.491203703685</c:v>
                </c:pt>
                <c:pt idx="5678">
                  <c:v>42184.491898148161</c:v>
                </c:pt>
                <c:pt idx="5679">
                  <c:v>42184.492592592593</c:v>
                </c:pt>
                <c:pt idx="5680">
                  <c:v>42184.493287037025</c:v>
                </c:pt>
                <c:pt idx="5681">
                  <c:v>42184.493981481464</c:v>
                </c:pt>
                <c:pt idx="5682">
                  <c:v>42184.494675925933</c:v>
                </c:pt>
                <c:pt idx="5683">
                  <c:v>42184.495370370372</c:v>
                </c:pt>
                <c:pt idx="5684">
                  <c:v>42184.496064814804</c:v>
                </c:pt>
                <c:pt idx="5685">
                  <c:v>42184.496759259258</c:v>
                </c:pt>
                <c:pt idx="5686">
                  <c:v>42184.497453703683</c:v>
                </c:pt>
                <c:pt idx="5687">
                  <c:v>42184.498148148159</c:v>
                </c:pt>
                <c:pt idx="5688">
                  <c:v>42184.498842592591</c:v>
                </c:pt>
                <c:pt idx="5689">
                  <c:v>42184.499537037038</c:v>
                </c:pt>
                <c:pt idx="5690">
                  <c:v>42184.500231481492</c:v>
                </c:pt>
                <c:pt idx="5691">
                  <c:v>42184.500925925931</c:v>
                </c:pt>
                <c:pt idx="5692">
                  <c:v>42184.501620370371</c:v>
                </c:pt>
                <c:pt idx="5693">
                  <c:v>42184.502314814818</c:v>
                </c:pt>
                <c:pt idx="5694">
                  <c:v>42184.503009259257</c:v>
                </c:pt>
                <c:pt idx="5695">
                  <c:v>42184.503703703682</c:v>
                </c:pt>
                <c:pt idx="5696">
                  <c:v>42184.504398148179</c:v>
                </c:pt>
                <c:pt idx="5697">
                  <c:v>42184.50509259259</c:v>
                </c:pt>
                <c:pt idx="5698">
                  <c:v>42184.505787037022</c:v>
                </c:pt>
                <c:pt idx="5699">
                  <c:v>42184.506481481476</c:v>
                </c:pt>
                <c:pt idx="5700">
                  <c:v>42184.507175925923</c:v>
                </c:pt>
                <c:pt idx="5701">
                  <c:v>42184.507870370369</c:v>
                </c:pt>
                <c:pt idx="5702">
                  <c:v>42184.508564814816</c:v>
                </c:pt>
                <c:pt idx="5703">
                  <c:v>42184.509259259263</c:v>
                </c:pt>
                <c:pt idx="5704">
                  <c:v>42184.509953703688</c:v>
                </c:pt>
                <c:pt idx="5705">
                  <c:v>42184.510648148171</c:v>
                </c:pt>
                <c:pt idx="5706">
                  <c:v>42184.511342592596</c:v>
                </c:pt>
                <c:pt idx="5707">
                  <c:v>42184.512037037042</c:v>
                </c:pt>
                <c:pt idx="5708">
                  <c:v>42184.512731481482</c:v>
                </c:pt>
                <c:pt idx="5709">
                  <c:v>42184.513425925928</c:v>
                </c:pt>
                <c:pt idx="5710">
                  <c:v>42184.514120370368</c:v>
                </c:pt>
                <c:pt idx="5711">
                  <c:v>42184.514814814829</c:v>
                </c:pt>
                <c:pt idx="5712">
                  <c:v>42184.515509259261</c:v>
                </c:pt>
                <c:pt idx="5713">
                  <c:v>42184.516203703701</c:v>
                </c:pt>
                <c:pt idx="5714">
                  <c:v>42184.516898148177</c:v>
                </c:pt>
                <c:pt idx="5715">
                  <c:v>42184.517592592601</c:v>
                </c:pt>
                <c:pt idx="5716">
                  <c:v>42184.518287037041</c:v>
                </c:pt>
                <c:pt idx="5717">
                  <c:v>42184.51898148148</c:v>
                </c:pt>
                <c:pt idx="5718">
                  <c:v>42184.519675925942</c:v>
                </c:pt>
                <c:pt idx="5719">
                  <c:v>42184.520370370381</c:v>
                </c:pt>
                <c:pt idx="5720">
                  <c:v>42184.521064814784</c:v>
                </c:pt>
                <c:pt idx="5721">
                  <c:v>42184.521759259245</c:v>
                </c:pt>
                <c:pt idx="5722">
                  <c:v>42184.522453703685</c:v>
                </c:pt>
                <c:pt idx="5723">
                  <c:v>42184.523148148146</c:v>
                </c:pt>
                <c:pt idx="5724">
                  <c:v>42184.523842592585</c:v>
                </c:pt>
                <c:pt idx="5725">
                  <c:v>42184.524537037039</c:v>
                </c:pt>
                <c:pt idx="5726">
                  <c:v>42184.525231481479</c:v>
                </c:pt>
                <c:pt idx="5727">
                  <c:v>42184.525925925926</c:v>
                </c:pt>
                <c:pt idx="5728">
                  <c:v>42184.526620370372</c:v>
                </c:pt>
                <c:pt idx="5729">
                  <c:v>42184.527314814804</c:v>
                </c:pt>
                <c:pt idx="5730">
                  <c:v>42184.528009259258</c:v>
                </c:pt>
                <c:pt idx="5731">
                  <c:v>42184.528703703683</c:v>
                </c:pt>
                <c:pt idx="5732">
                  <c:v>42184.529398148159</c:v>
                </c:pt>
                <c:pt idx="5733">
                  <c:v>42184.530092592591</c:v>
                </c:pt>
                <c:pt idx="5734">
                  <c:v>42184.530787037023</c:v>
                </c:pt>
                <c:pt idx="5735">
                  <c:v>42184.53148148147</c:v>
                </c:pt>
                <c:pt idx="5736">
                  <c:v>42184.532175925931</c:v>
                </c:pt>
                <c:pt idx="5737">
                  <c:v>42184.532870370385</c:v>
                </c:pt>
                <c:pt idx="5738">
                  <c:v>42184.533564814803</c:v>
                </c:pt>
                <c:pt idx="5739">
                  <c:v>42184.534259259271</c:v>
                </c:pt>
                <c:pt idx="5740">
                  <c:v>42184.534953703704</c:v>
                </c:pt>
                <c:pt idx="5741">
                  <c:v>42184.535648148165</c:v>
                </c:pt>
                <c:pt idx="5742">
                  <c:v>42184.53634259259</c:v>
                </c:pt>
                <c:pt idx="5743">
                  <c:v>42184.537037037036</c:v>
                </c:pt>
                <c:pt idx="5744">
                  <c:v>42184.537731481476</c:v>
                </c:pt>
                <c:pt idx="5745">
                  <c:v>42184.538425925923</c:v>
                </c:pt>
                <c:pt idx="5746">
                  <c:v>42184.539120370355</c:v>
                </c:pt>
                <c:pt idx="5747">
                  <c:v>42184.539814814816</c:v>
                </c:pt>
                <c:pt idx="5748">
                  <c:v>42184.540509259263</c:v>
                </c:pt>
                <c:pt idx="5749">
                  <c:v>42184.541203703688</c:v>
                </c:pt>
                <c:pt idx="5750">
                  <c:v>42184.541898148171</c:v>
                </c:pt>
                <c:pt idx="5751">
                  <c:v>42184.542592592603</c:v>
                </c:pt>
                <c:pt idx="5752">
                  <c:v>42184.543287037035</c:v>
                </c:pt>
                <c:pt idx="5753">
                  <c:v>42184.543981481474</c:v>
                </c:pt>
                <c:pt idx="5754">
                  <c:v>42184.544675925943</c:v>
                </c:pt>
                <c:pt idx="5755">
                  <c:v>42184.545370370368</c:v>
                </c:pt>
                <c:pt idx="5756">
                  <c:v>42184.546064814815</c:v>
                </c:pt>
                <c:pt idx="5757">
                  <c:v>42184.546759259261</c:v>
                </c:pt>
                <c:pt idx="5758">
                  <c:v>42184.547453703679</c:v>
                </c:pt>
                <c:pt idx="5759">
                  <c:v>42184.548148148169</c:v>
                </c:pt>
                <c:pt idx="5760">
                  <c:v>42184.548842592601</c:v>
                </c:pt>
                <c:pt idx="5761">
                  <c:v>42184.549537037041</c:v>
                </c:pt>
                <c:pt idx="5762">
                  <c:v>42184.550231481495</c:v>
                </c:pt>
                <c:pt idx="5763">
                  <c:v>42184.550925925942</c:v>
                </c:pt>
                <c:pt idx="5764">
                  <c:v>42184.551620370381</c:v>
                </c:pt>
                <c:pt idx="5765">
                  <c:v>42184.552314814813</c:v>
                </c:pt>
                <c:pt idx="5766">
                  <c:v>42184.55300925926</c:v>
                </c:pt>
                <c:pt idx="5767">
                  <c:v>42184.553703703685</c:v>
                </c:pt>
                <c:pt idx="5768">
                  <c:v>42184.554398148175</c:v>
                </c:pt>
                <c:pt idx="5769">
                  <c:v>42184.555092592593</c:v>
                </c:pt>
                <c:pt idx="5770">
                  <c:v>42184.555787037025</c:v>
                </c:pt>
                <c:pt idx="5771">
                  <c:v>42184.556481481479</c:v>
                </c:pt>
                <c:pt idx="5772">
                  <c:v>42184.557175925933</c:v>
                </c:pt>
                <c:pt idx="5773">
                  <c:v>42184.557870370387</c:v>
                </c:pt>
                <c:pt idx="5774">
                  <c:v>42184.558564814812</c:v>
                </c:pt>
                <c:pt idx="5775">
                  <c:v>42184.559259259273</c:v>
                </c:pt>
                <c:pt idx="5776">
                  <c:v>42184.559953703705</c:v>
                </c:pt>
                <c:pt idx="5777">
                  <c:v>42184.560648148159</c:v>
                </c:pt>
                <c:pt idx="5778">
                  <c:v>42184.561342592584</c:v>
                </c:pt>
                <c:pt idx="5779">
                  <c:v>42184.562037037038</c:v>
                </c:pt>
                <c:pt idx="5780">
                  <c:v>42184.562731481485</c:v>
                </c:pt>
                <c:pt idx="5781">
                  <c:v>42184.563425925924</c:v>
                </c:pt>
                <c:pt idx="5782">
                  <c:v>42184.564120370371</c:v>
                </c:pt>
                <c:pt idx="5783">
                  <c:v>42184.564814814818</c:v>
                </c:pt>
                <c:pt idx="5784">
                  <c:v>42184.565509259257</c:v>
                </c:pt>
                <c:pt idx="5785">
                  <c:v>42184.566203703704</c:v>
                </c:pt>
                <c:pt idx="5786">
                  <c:v>42184.566898148179</c:v>
                </c:pt>
                <c:pt idx="5787">
                  <c:v>42184.56759259259</c:v>
                </c:pt>
                <c:pt idx="5788">
                  <c:v>42184.568287037036</c:v>
                </c:pt>
                <c:pt idx="5789">
                  <c:v>42184.568981481476</c:v>
                </c:pt>
                <c:pt idx="5790">
                  <c:v>42184.569675925923</c:v>
                </c:pt>
                <c:pt idx="5791">
                  <c:v>42184.570370370369</c:v>
                </c:pt>
                <c:pt idx="5792">
                  <c:v>42184.571064814802</c:v>
                </c:pt>
                <c:pt idx="5793">
                  <c:v>42184.571759259255</c:v>
                </c:pt>
                <c:pt idx="5794">
                  <c:v>42184.572453703688</c:v>
                </c:pt>
                <c:pt idx="5795">
                  <c:v>42184.573148148149</c:v>
                </c:pt>
                <c:pt idx="5796">
                  <c:v>42184.573842592596</c:v>
                </c:pt>
                <c:pt idx="5797">
                  <c:v>42184.574537037042</c:v>
                </c:pt>
                <c:pt idx="5798">
                  <c:v>42184.575231481482</c:v>
                </c:pt>
                <c:pt idx="5799">
                  <c:v>42184.575925925928</c:v>
                </c:pt>
                <c:pt idx="5800">
                  <c:v>42184.576620370368</c:v>
                </c:pt>
                <c:pt idx="5801">
                  <c:v>42184.577314814815</c:v>
                </c:pt>
                <c:pt idx="5802">
                  <c:v>42184.578009259261</c:v>
                </c:pt>
                <c:pt idx="5803">
                  <c:v>42184.578703703679</c:v>
                </c:pt>
                <c:pt idx="5804">
                  <c:v>42184.579398148169</c:v>
                </c:pt>
                <c:pt idx="5805">
                  <c:v>42184.580092592601</c:v>
                </c:pt>
                <c:pt idx="5806">
                  <c:v>42184.580787037034</c:v>
                </c:pt>
                <c:pt idx="5807">
                  <c:v>42184.581481481466</c:v>
                </c:pt>
                <c:pt idx="5808">
                  <c:v>42184.582175925942</c:v>
                </c:pt>
                <c:pt idx="5809">
                  <c:v>42184.582870370396</c:v>
                </c:pt>
                <c:pt idx="5810">
                  <c:v>42184.583564814806</c:v>
                </c:pt>
                <c:pt idx="5811">
                  <c:v>42184.584259259274</c:v>
                </c:pt>
                <c:pt idx="5812">
                  <c:v>42184.584953703707</c:v>
                </c:pt>
                <c:pt idx="5813">
                  <c:v>42184.585648148161</c:v>
                </c:pt>
                <c:pt idx="5814">
                  <c:v>42184.586342592593</c:v>
                </c:pt>
                <c:pt idx="5815">
                  <c:v>42184.587037037039</c:v>
                </c:pt>
                <c:pt idx="5816">
                  <c:v>42184.587731481479</c:v>
                </c:pt>
                <c:pt idx="5817">
                  <c:v>42184.588425925933</c:v>
                </c:pt>
                <c:pt idx="5818">
                  <c:v>42184.589120370372</c:v>
                </c:pt>
                <c:pt idx="5819">
                  <c:v>42184.589814814812</c:v>
                </c:pt>
                <c:pt idx="5820">
                  <c:v>42184.590509259258</c:v>
                </c:pt>
                <c:pt idx="5821">
                  <c:v>42184.591203703683</c:v>
                </c:pt>
                <c:pt idx="5822">
                  <c:v>42184.591898148159</c:v>
                </c:pt>
                <c:pt idx="5823">
                  <c:v>42184.592592592591</c:v>
                </c:pt>
                <c:pt idx="5824">
                  <c:v>42184.593287037023</c:v>
                </c:pt>
                <c:pt idx="5825">
                  <c:v>42184.59398148147</c:v>
                </c:pt>
                <c:pt idx="5826">
                  <c:v>42184.594675925931</c:v>
                </c:pt>
                <c:pt idx="5827">
                  <c:v>42184.595370370371</c:v>
                </c:pt>
                <c:pt idx="5828">
                  <c:v>42184.596064814803</c:v>
                </c:pt>
                <c:pt idx="5829">
                  <c:v>42184.596759259257</c:v>
                </c:pt>
                <c:pt idx="5830">
                  <c:v>42184.597453703682</c:v>
                </c:pt>
                <c:pt idx="5831">
                  <c:v>42184.598148148165</c:v>
                </c:pt>
                <c:pt idx="5832">
                  <c:v>42184.59884259259</c:v>
                </c:pt>
                <c:pt idx="5833">
                  <c:v>42184.599537037036</c:v>
                </c:pt>
                <c:pt idx="5834">
                  <c:v>42184.600231481483</c:v>
                </c:pt>
                <c:pt idx="5835">
                  <c:v>42184.600925925923</c:v>
                </c:pt>
                <c:pt idx="5836">
                  <c:v>42184.601620370355</c:v>
                </c:pt>
                <c:pt idx="5837">
                  <c:v>42184.602314814816</c:v>
                </c:pt>
                <c:pt idx="5838">
                  <c:v>42184.603009259255</c:v>
                </c:pt>
                <c:pt idx="5839">
                  <c:v>42184.603703703673</c:v>
                </c:pt>
                <c:pt idx="5840">
                  <c:v>42184.604398148171</c:v>
                </c:pt>
                <c:pt idx="5841">
                  <c:v>42184.605092592596</c:v>
                </c:pt>
                <c:pt idx="5842">
                  <c:v>42184.60578703702</c:v>
                </c:pt>
                <c:pt idx="5843">
                  <c:v>42184.606481481474</c:v>
                </c:pt>
                <c:pt idx="5844">
                  <c:v>42184.607175925928</c:v>
                </c:pt>
                <c:pt idx="5845">
                  <c:v>42184.607870370368</c:v>
                </c:pt>
                <c:pt idx="5846">
                  <c:v>42184.608564814815</c:v>
                </c:pt>
                <c:pt idx="5847">
                  <c:v>42184.609259259261</c:v>
                </c:pt>
                <c:pt idx="5848">
                  <c:v>42184.609953703679</c:v>
                </c:pt>
                <c:pt idx="5849">
                  <c:v>42184.610648148169</c:v>
                </c:pt>
                <c:pt idx="5850">
                  <c:v>42184.611342592594</c:v>
                </c:pt>
                <c:pt idx="5851">
                  <c:v>42184.612037037041</c:v>
                </c:pt>
                <c:pt idx="5852">
                  <c:v>42184.61273148148</c:v>
                </c:pt>
                <c:pt idx="5853">
                  <c:v>42184.613425925927</c:v>
                </c:pt>
                <c:pt idx="5854">
                  <c:v>42184.614120370381</c:v>
                </c:pt>
                <c:pt idx="5855">
                  <c:v>42184.614814814813</c:v>
                </c:pt>
                <c:pt idx="5856">
                  <c:v>42184.61550925926</c:v>
                </c:pt>
                <c:pt idx="5857">
                  <c:v>42184.616203703707</c:v>
                </c:pt>
                <c:pt idx="5858">
                  <c:v>42184.616898148175</c:v>
                </c:pt>
                <c:pt idx="5859">
                  <c:v>42184.617592592593</c:v>
                </c:pt>
                <c:pt idx="5860">
                  <c:v>42184.618287037039</c:v>
                </c:pt>
                <c:pt idx="5861">
                  <c:v>42184.618981481479</c:v>
                </c:pt>
                <c:pt idx="5862">
                  <c:v>42184.619675925933</c:v>
                </c:pt>
                <c:pt idx="5863">
                  <c:v>42184.620370370372</c:v>
                </c:pt>
                <c:pt idx="5864">
                  <c:v>42184.621064814783</c:v>
                </c:pt>
                <c:pt idx="5865">
                  <c:v>42184.621759259244</c:v>
                </c:pt>
                <c:pt idx="5866">
                  <c:v>42184.622453703683</c:v>
                </c:pt>
                <c:pt idx="5867">
                  <c:v>42184.623148148145</c:v>
                </c:pt>
                <c:pt idx="5868">
                  <c:v>42184.623842592584</c:v>
                </c:pt>
                <c:pt idx="5869">
                  <c:v>42184.624537037038</c:v>
                </c:pt>
                <c:pt idx="5870">
                  <c:v>42184.625231481485</c:v>
                </c:pt>
                <c:pt idx="5871">
                  <c:v>42184.625925925924</c:v>
                </c:pt>
                <c:pt idx="5872">
                  <c:v>42184.626620370371</c:v>
                </c:pt>
                <c:pt idx="5873">
                  <c:v>42184.627314814803</c:v>
                </c:pt>
                <c:pt idx="5874">
                  <c:v>42184.628009259257</c:v>
                </c:pt>
                <c:pt idx="5875">
                  <c:v>42184.628703703682</c:v>
                </c:pt>
                <c:pt idx="5876">
                  <c:v>42184.629398148165</c:v>
                </c:pt>
                <c:pt idx="5877">
                  <c:v>42184.63009259259</c:v>
                </c:pt>
                <c:pt idx="5878">
                  <c:v>42184.630787037022</c:v>
                </c:pt>
                <c:pt idx="5879">
                  <c:v>42184.631481481454</c:v>
                </c:pt>
                <c:pt idx="5880">
                  <c:v>42184.632175925923</c:v>
                </c:pt>
                <c:pt idx="5881">
                  <c:v>42184.632870370369</c:v>
                </c:pt>
                <c:pt idx="5882">
                  <c:v>42184.633564814802</c:v>
                </c:pt>
                <c:pt idx="5883">
                  <c:v>42184.634259259263</c:v>
                </c:pt>
                <c:pt idx="5884">
                  <c:v>42184.634953703688</c:v>
                </c:pt>
                <c:pt idx="5885">
                  <c:v>42184.635648148149</c:v>
                </c:pt>
                <c:pt idx="5886">
                  <c:v>42184.636342592596</c:v>
                </c:pt>
                <c:pt idx="5887">
                  <c:v>42184.637037037035</c:v>
                </c:pt>
                <c:pt idx="5888">
                  <c:v>42184.637731481474</c:v>
                </c:pt>
                <c:pt idx="5889">
                  <c:v>42184.638425925928</c:v>
                </c:pt>
                <c:pt idx="5890">
                  <c:v>42184.639120370353</c:v>
                </c:pt>
                <c:pt idx="5891">
                  <c:v>42184.639814814815</c:v>
                </c:pt>
                <c:pt idx="5892">
                  <c:v>42184.640509259261</c:v>
                </c:pt>
                <c:pt idx="5893">
                  <c:v>42184.641203703679</c:v>
                </c:pt>
                <c:pt idx="5894">
                  <c:v>42184.641898148169</c:v>
                </c:pt>
                <c:pt idx="5895">
                  <c:v>42184.642592592601</c:v>
                </c:pt>
                <c:pt idx="5896">
                  <c:v>42184.643287037034</c:v>
                </c:pt>
                <c:pt idx="5897">
                  <c:v>42184.643981481466</c:v>
                </c:pt>
                <c:pt idx="5898">
                  <c:v>42184.644675925942</c:v>
                </c:pt>
                <c:pt idx="5899">
                  <c:v>42184.645370370381</c:v>
                </c:pt>
                <c:pt idx="5900">
                  <c:v>42184.646064814806</c:v>
                </c:pt>
                <c:pt idx="5901">
                  <c:v>42184.64675925926</c:v>
                </c:pt>
                <c:pt idx="5902">
                  <c:v>42184.647453703685</c:v>
                </c:pt>
                <c:pt idx="5903">
                  <c:v>42184.648148148161</c:v>
                </c:pt>
                <c:pt idx="5904">
                  <c:v>42184.648842592593</c:v>
                </c:pt>
                <c:pt idx="5905">
                  <c:v>42184.649537037039</c:v>
                </c:pt>
                <c:pt idx="5906">
                  <c:v>42184.650231481493</c:v>
                </c:pt>
                <c:pt idx="5907">
                  <c:v>42184.650925925933</c:v>
                </c:pt>
                <c:pt idx="5908">
                  <c:v>42184.651620370372</c:v>
                </c:pt>
                <c:pt idx="5909">
                  <c:v>42184.652314814812</c:v>
                </c:pt>
                <c:pt idx="5910">
                  <c:v>42184.653009259258</c:v>
                </c:pt>
                <c:pt idx="5911">
                  <c:v>42184.653703703683</c:v>
                </c:pt>
                <c:pt idx="5912">
                  <c:v>42184.654398148174</c:v>
                </c:pt>
                <c:pt idx="5913">
                  <c:v>42184.655092592591</c:v>
                </c:pt>
                <c:pt idx="5914">
                  <c:v>42184.655787037023</c:v>
                </c:pt>
                <c:pt idx="5915">
                  <c:v>42184.656481481485</c:v>
                </c:pt>
                <c:pt idx="5916">
                  <c:v>42184.657175925931</c:v>
                </c:pt>
                <c:pt idx="5917">
                  <c:v>42184.657870370385</c:v>
                </c:pt>
                <c:pt idx="5918">
                  <c:v>42184.658564814818</c:v>
                </c:pt>
                <c:pt idx="5919">
                  <c:v>42184.659259259271</c:v>
                </c:pt>
                <c:pt idx="5920">
                  <c:v>42184.659953703704</c:v>
                </c:pt>
                <c:pt idx="5921">
                  <c:v>42184.660648148165</c:v>
                </c:pt>
                <c:pt idx="5922">
                  <c:v>42184.661342592575</c:v>
                </c:pt>
                <c:pt idx="5923">
                  <c:v>42184.662037037036</c:v>
                </c:pt>
                <c:pt idx="5924">
                  <c:v>42184.662731481476</c:v>
                </c:pt>
                <c:pt idx="5925">
                  <c:v>42184.663425925908</c:v>
                </c:pt>
                <c:pt idx="5926">
                  <c:v>42184.664120370355</c:v>
                </c:pt>
                <c:pt idx="5927">
                  <c:v>42184.664814814816</c:v>
                </c:pt>
                <c:pt idx="5928">
                  <c:v>42184.665509259255</c:v>
                </c:pt>
                <c:pt idx="5929">
                  <c:v>42184.666203703688</c:v>
                </c:pt>
                <c:pt idx="5930">
                  <c:v>42184.666898148171</c:v>
                </c:pt>
                <c:pt idx="5931">
                  <c:v>42184.667592592596</c:v>
                </c:pt>
                <c:pt idx="5932">
                  <c:v>42184.668287037035</c:v>
                </c:pt>
                <c:pt idx="5933">
                  <c:v>42184.668981481474</c:v>
                </c:pt>
                <c:pt idx="5934">
                  <c:v>42184.669675925928</c:v>
                </c:pt>
                <c:pt idx="5935">
                  <c:v>42184.670370370368</c:v>
                </c:pt>
                <c:pt idx="5936">
                  <c:v>42184.6710648148</c:v>
                </c:pt>
                <c:pt idx="5937">
                  <c:v>42184.671759259254</c:v>
                </c:pt>
                <c:pt idx="5938">
                  <c:v>42184.672453703679</c:v>
                </c:pt>
                <c:pt idx="5939">
                  <c:v>42184.673148148147</c:v>
                </c:pt>
                <c:pt idx="5940">
                  <c:v>42184.673842592594</c:v>
                </c:pt>
                <c:pt idx="5941">
                  <c:v>42184.674537037041</c:v>
                </c:pt>
                <c:pt idx="5942">
                  <c:v>42184.67523148148</c:v>
                </c:pt>
                <c:pt idx="5943">
                  <c:v>42184.675925925927</c:v>
                </c:pt>
                <c:pt idx="5944">
                  <c:v>42184.676620370381</c:v>
                </c:pt>
                <c:pt idx="5945">
                  <c:v>42184.677314814806</c:v>
                </c:pt>
                <c:pt idx="5946">
                  <c:v>42184.67800925926</c:v>
                </c:pt>
                <c:pt idx="5947">
                  <c:v>42184.678703703685</c:v>
                </c:pt>
                <c:pt idx="5948">
                  <c:v>42184.679398148161</c:v>
                </c:pt>
                <c:pt idx="5949">
                  <c:v>42184.680092592593</c:v>
                </c:pt>
                <c:pt idx="5950">
                  <c:v>42184.680787037025</c:v>
                </c:pt>
                <c:pt idx="5951">
                  <c:v>42184.681481481464</c:v>
                </c:pt>
                <c:pt idx="5952">
                  <c:v>42184.682175925933</c:v>
                </c:pt>
                <c:pt idx="5953">
                  <c:v>42184.682870370387</c:v>
                </c:pt>
                <c:pt idx="5954">
                  <c:v>42184.683564814804</c:v>
                </c:pt>
                <c:pt idx="5955">
                  <c:v>42184.684259259273</c:v>
                </c:pt>
                <c:pt idx="5956">
                  <c:v>42184.684953703705</c:v>
                </c:pt>
                <c:pt idx="5957">
                  <c:v>42184.685648148159</c:v>
                </c:pt>
                <c:pt idx="5958">
                  <c:v>42184.686342592591</c:v>
                </c:pt>
                <c:pt idx="5959">
                  <c:v>42184.687037037038</c:v>
                </c:pt>
                <c:pt idx="5960">
                  <c:v>42184.687731481485</c:v>
                </c:pt>
                <c:pt idx="5961">
                  <c:v>42184.688425925931</c:v>
                </c:pt>
                <c:pt idx="5962">
                  <c:v>42184.689120370371</c:v>
                </c:pt>
                <c:pt idx="5963">
                  <c:v>42184.689814814818</c:v>
                </c:pt>
                <c:pt idx="5964">
                  <c:v>42184.690509259257</c:v>
                </c:pt>
                <c:pt idx="5965">
                  <c:v>42184.691203703682</c:v>
                </c:pt>
                <c:pt idx="5966">
                  <c:v>42184.691898148165</c:v>
                </c:pt>
                <c:pt idx="5967">
                  <c:v>42184.69259259259</c:v>
                </c:pt>
                <c:pt idx="5968">
                  <c:v>42184.693287037022</c:v>
                </c:pt>
                <c:pt idx="5969">
                  <c:v>42184.693981481454</c:v>
                </c:pt>
                <c:pt idx="5970">
                  <c:v>42184.694675925923</c:v>
                </c:pt>
                <c:pt idx="5971">
                  <c:v>42184.695370370355</c:v>
                </c:pt>
                <c:pt idx="5972">
                  <c:v>42184.696064814802</c:v>
                </c:pt>
                <c:pt idx="5973">
                  <c:v>42184.696759259255</c:v>
                </c:pt>
                <c:pt idx="5974">
                  <c:v>42184.697453703673</c:v>
                </c:pt>
                <c:pt idx="5975">
                  <c:v>42184.698148148149</c:v>
                </c:pt>
                <c:pt idx="5976">
                  <c:v>42184.698842592596</c:v>
                </c:pt>
                <c:pt idx="5977">
                  <c:v>42184.699537037035</c:v>
                </c:pt>
                <c:pt idx="5978">
                  <c:v>42184.700231481482</c:v>
                </c:pt>
                <c:pt idx="5979">
                  <c:v>42184.700925925928</c:v>
                </c:pt>
                <c:pt idx="5980">
                  <c:v>42184.701620370353</c:v>
                </c:pt>
                <c:pt idx="5981">
                  <c:v>42184.702314814815</c:v>
                </c:pt>
                <c:pt idx="5982">
                  <c:v>42184.703009259254</c:v>
                </c:pt>
                <c:pt idx="5983">
                  <c:v>42184.703703703672</c:v>
                </c:pt>
                <c:pt idx="5984">
                  <c:v>42184.704398148169</c:v>
                </c:pt>
                <c:pt idx="5985">
                  <c:v>42184.705092592594</c:v>
                </c:pt>
                <c:pt idx="5986">
                  <c:v>42184.705787037019</c:v>
                </c:pt>
                <c:pt idx="5987">
                  <c:v>42184.706481481466</c:v>
                </c:pt>
                <c:pt idx="5988">
                  <c:v>42184.707175925927</c:v>
                </c:pt>
                <c:pt idx="5989">
                  <c:v>42184.707870370381</c:v>
                </c:pt>
                <c:pt idx="5990">
                  <c:v>42184.708564814806</c:v>
                </c:pt>
                <c:pt idx="5991">
                  <c:v>42184.70925925926</c:v>
                </c:pt>
                <c:pt idx="5992">
                  <c:v>42184.709953703685</c:v>
                </c:pt>
                <c:pt idx="5993">
                  <c:v>42184.710648148161</c:v>
                </c:pt>
                <c:pt idx="5994">
                  <c:v>42184.711342592585</c:v>
                </c:pt>
                <c:pt idx="5995">
                  <c:v>42184.712037037039</c:v>
                </c:pt>
                <c:pt idx="5996">
                  <c:v>42184.712731481479</c:v>
                </c:pt>
                <c:pt idx="5997">
                  <c:v>42184.713425925926</c:v>
                </c:pt>
                <c:pt idx="5998">
                  <c:v>42184.714120370372</c:v>
                </c:pt>
                <c:pt idx="5999">
                  <c:v>42184.714814814812</c:v>
                </c:pt>
                <c:pt idx="6000">
                  <c:v>42184.715509259258</c:v>
                </c:pt>
                <c:pt idx="6001">
                  <c:v>42184.716203703705</c:v>
                </c:pt>
                <c:pt idx="6002">
                  <c:v>42184.716898148174</c:v>
                </c:pt>
                <c:pt idx="6003">
                  <c:v>42184.717592592591</c:v>
                </c:pt>
                <c:pt idx="6004">
                  <c:v>42184.718287037038</c:v>
                </c:pt>
                <c:pt idx="6005">
                  <c:v>42184.718981481485</c:v>
                </c:pt>
                <c:pt idx="6006">
                  <c:v>42184.719675925931</c:v>
                </c:pt>
                <c:pt idx="6007">
                  <c:v>42184.720370370371</c:v>
                </c:pt>
                <c:pt idx="6008">
                  <c:v>42184.721064814788</c:v>
                </c:pt>
                <c:pt idx="6009">
                  <c:v>42184.721759259242</c:v>
                </c:pt>
                <c:pt idx="6010">
                  <c:v>42184.722453703682</c:v>
                </c:pt>
                <c:pt idx="6011">
                  <c:v>42184.72314814815</c:v>
                </c:pt>
                <c:pt idx="6012">
                  <c:v>42184.723842592575</c:v>
                </c:pt>
                <c:pt idx="6013">
                  <c:v>42184.724537037036</c:v>
                </c:pt>
                <c:pt idx="6014">
                  <c:v>42184.725231481476</c:v>
                </c:pt>
                <c:pt idx="6015">
                  <c:v>42184.725925925908</c:v>
                </c:pt>
                <c:pt idx="6016">
                  <c:v>42184.726620370355</c:v>
                </c:pt>
                <c:pt idx="6017">
                  <c:v>42184.727314814802</c:v>
                </c:pt>
                <c:pt idx="6018">
                  <c:v>42184.728009259255</c:v>
                </c:pt>
                <c:pt idx="6019">
                  <c:v>42184.728703703673</c:v>
                </c:pt>
                <c:pt idx="6020">
                  <c:v>42184.729398148149</c:v>
                </c:pt>
                <c:pt idx="6021">
                  <c:v>42184.730092592596</c:v>
                </c:pt>
                <c:pt idx="6022">
                  <c:v>42184.73078703702</c:v>
                </c:pt>
                <c:pt idx="6023">
                  <c:v>42184.731481481453</c:v>
                </c:pt>
                <c:pt idx="6024">
                  <c:v>42184.732175925928</c:v>
                </c:pt>
                <c:pt idx="6025">
                  <c:v>42184.732870370368</c:v>
                </c:pt>
                <c:pt idx="6026">
                  <c:v>42184.7335648148</c:v>
                </c:pt>
                <c:pt idx="6027">
                  <c:v>42184.734259259261</c:v>
                </c:pt>
                <c:pt idx="6028">
                  <c:v>42184.734953703679</c:v>
                </c:pt>
                <c:pt idx="6029">
                  <c:v>42184.735648148147</c:v>
                </c:pt>
                <c:pt idx="6030">
                  <c:v>42184.736342592594</c:v>
                </c:pt>
                <c:pt idx="6031">
                  <c:v>42184.737037037034</c:v>
                </c:pt>
                <c:pt idx="6032">
                  <c:v>42184.737731481466</c:v>
                </c:pt>
                <c:pt idx="6033">
                  <c:v>42184.738425925927</c:v>
                </c:pt>
                <c:pt idx="6034">
                  <c:v>42184.739120370374</c:v>
                </c:pt>
                <c:pt idx="6035">
                  <c:v>42184.739814814806</c:v>
                </c:pt>
                <c:pt idx="6036">
                  <c:v>42184.74050925926</c:v>
                </c:pt>
                <c:pt idx="6037">
                  <c:v>42184.741203703685</c:v>
                </c:pt>
                <c:pt idx="6038">
                  <c:v>42184.741898148161</c:v>
                </c:pt>
                <c:pt idx="6039">
                  <c:v>42184.742592592593</c:v>
                </c:pt>
                <c:pt idx="6040">
                  <c:v>42184.743287037025</c:v>
                </c:pt>
                <c:pt idx="6041">
                  <c:v>42184.743981481464</c:v>
                </c:pt>
                <c:pt idx="6042">
                  <c:v>42184.744675925933</c:v>
                </c:pt>
                <c:pt idx="6043">
                  <c:v>42184.745370370372</c:v>
                </c:pt>
                <c:pt idx="6044">
                  <c:v>42184.746064814804</c:v>
                </c:pt>
                <c:pt idx="6045">
                  <c:v>42184.746759259258</c:v>
                </c:pt>
                <c:pt idx="6046">
                  <c:v>42184.747453703683</c:v>
                </c:pt>
                <c:pt idx="6047">
                  <c:v>42184.748148148159</c:v>
                </c:pt>
                <c:pt idx="6048">
                  <c:v>42184.748842592591</c:v>
                </c:pt>
                <c:pt idx="6049">
                  <c:v>42184.749537037038</c:v>
                </c:pt>
                <c:pt idx="6050">
                  <c:v>42184.750231481492</c:v>
                </c:pt>
                <c:pt idx="6051">
                  <c:v>42184.750925925931</c:v>
                </c:pt>
                <c:pt idx="6052">
                  <c:v>42184.751620370371</c:v>
                </c:pt>
                <c:pt idx="6053">
                  <c:v>42184.752314814818</c:v>
                </c:pt>
                <c:pt idx="6054">
                  <c:v>42184.753009259257</c:v>
                </c:pt>
                <c:pt idx="6055">
                  <c:v>42184.753703703682</c:v>
                </c:pt>
                <c:pt idx="6056">
                  <c:v>42184.754398148179</c:v>
                </c:pt>
                <c:pt idx="6057">
                  <c:v>42184.75509259259</c:v>
                </c:pt>
                <c:pt idx="6058">
                  <c:v>42184.755787037022</c:v>
                </c:pt>
                <c:pt idx="6059">
                  <c:v>42184.756481481476</c:v>
                </c:pt>
                <c:pt idx="6060">
                  <c:v>42184.757175925923</c:v>
                </c:pt>
                <c:pt idx="6061">
                  <c:v>42184.757870370369</c:v>
                </c:pt>
                <c:pt idx="6062">
                  <c:v>42184.758564814816</c:v>
                </c:pt>
                <c:pt idx="6063">
                  <c:v>42184.759259259263</c:v>
                </c:pt>
                <c:pt idx="6064">
                  <c:v>42184.759953703688</c:v>
                </c:pt>
                <c:pt idx="6065">
                  <c:v>42184.760648148149</c:v>
                </c:pt>
                <c:pt idx="6066">
                  <c:v>42184.761342592581</c:v>
                </c:pt>
                <c:pt idx="6067">
                  <c:v>42184.762037037035</c:v>
                </c:pt>
                <c:pt idx="6068">
                  <c:v>42184.762731481474</c:v>
                </c:pt>
                <c:pt idx="6069">
                  <c:v>42184.763425925914</c:v>
                </c:pt>
                <c:pt idx="6070">
                  <c:v>42184.764120370353</c:v>
                </c:pt>
                <c:pt idx="6071">
                  <c:v>42184.764814814815</c:v>
                </c:pt>
                <c:pt idx="6072">
                  <c:v>42184.765509259254</c:v>
                </c:pt>
                <c:pt idx="6073">
                  <c:v>42184.766203703679</c:v>
                </c:pt>
                <c:pt idx="6074">
                  <c:v>42184.766898148169</c:v>
                </c:pt>
                <c:pt idx="6075">
                  <c:v>42184.767592592594</c:v>
                </c:pt>
                <c:pt idx="6076">
                  <c:v>42184.768287037034</c:v>
                </c:pt>
                <c:pt idx="6077">
                  <c:v>42184.768981481466</c:v>
                </c:pt>
                <c:pt idx="6078">
                  <c:v>42184.769675925927</c:v>
                </c:pt>
                <c:pt idx="6079">
                  <c:v>42184.770370370381</c:v>
                </c:pt>
                <c:pt idx="6080">
                  <c:v>42184.771064814784</c:v>
                </c:pt>
                <c:pt idx="6081">
                  <c:v>42184.771759259245</c:v>
                </c:pt>
                <c:pt idx="6082">
                  <c:v>42184.772453703685</c:v>
                </c:pt>
                <c:pt idx="6083">
                  <c:v>42184.773148148146</c:v>
                </c:pt>
                <c:pt idx="6084">
                  <c:v>42184.773842592585</c:v>
                </c:pt>
                <c:pt idx="6085">
                  <c:v>42184.774537037039</c:v>
                </c:pt>
                <c:pt idx="6086">
                  <c:v>42184.775231481479</c:v>
                </c:pt>
                <c:pt idx="6087">
                  <c:v>42184.775925925926</c:v>
                </c:pt>
                <c:pt idx="6088">
                  <c:v>42184.776620370372</c:v>
                </c:pt>
                <c:pt idx="6089">
                  <c:v>42184.777314814804</c:v>
                </c:pt>
                <c:pt idx="6090">
                  <c:v>42184.778009259258</c:v>
                </c:pt>
                <c:pt idx="6091">
                  <c:v>42184.778703703683</c:v>
                </c:pt>
                <c:pt idx="6092">
                  <c:v>42184.779398148159</c:v>
                </c:pt>
                <c:pt idx="6093">
                  <c:v>42184.780092592591</c:v>
                </c:pt>
                <c:pt idx="6094">
                  <c:v>42184.780787037023</c:v>
                </c:pt>
                <c:pt idx="6095">
                  <c:v>42184.78148148147</c:v>
                </c:pt>
                <c:pt idx="6096">
                  <c:v>42184.782175925931</c:v>
                </c:pt>
                <c:pt idx="6097">
                  <c:v>42184.782870370385</c:v>
                </c:pt>
                <c:pt idx="6098">
                  <c:v>42184.783564814803</c:v>
                </c:pt>
                <c:pt idx="6099">
                  <c:v>42184.784259259271</c:v>
                </c:pt>
                <c:pt idx="6100">
                  <c:v>42184.784953703704</c:v>
                </c:pt>
                <c:pt idx="6101">
                  <c:v>42184.785648148165</c:v>
                </c:pt>
                <c:pt idx="6102">
                  <c:v>42184.78634259259</c:v>
                </c:pt>
                <c:pt idx="6103">
                  <c:v>42184.787037037036</c:v>
                </c:pt>
                <c:pt idx="6104">
                  <c:v>42184.787731481476</c:v>
                </c:pt>
                <c:pt idx="6105">
                  <c:v>42184.788425925923</c:v>
                </c:pt>
                <c:pt idx="6106">
                  <c:v>42184.789120370355</c:v>
                </c:pt>
                <c:pt idx="6107">
                  <c:v>42184.789814814816</c:v>
                </c:pt>
                <c:pt idx="6108">
                  <c:v>42184.790509259255</c:v>
                </c:pt>
                <c:pt idx="6109">
                  <c:v>42184.791203703673</c:v>
                </c:pt>
                <c:pt idx="6110">
                  <c:v>42184.791898148149</c:v>
                </c:pt>
                <c:pt idx="6111">
                  <c:v>42184.792592592596</c:v>
                </c:pt>
                <c:pt idx="6112">
                  <c:v>42184.79328703702</c:v>
                </c:pt>
                <c:pt idx="6113">
                  <c:v>42184.793981481453</c:v>
                </c:pt>
                <c:pt idx="6114">
                  <c:v>42184.794675925928</c:v>
                </c:pt>
                <c:pt idx="6115">
                  <c:v>42184.795370370353</c:v>
                </c:pt>
                <c:pt idx="6116">
                  <c:v>42184.7960648148</c:v>
                </c:pt>
                <c:pt idx="6117">
                  <c:v>42184.796759259254</c:v>
                </c:pt>
                <c:pt idx="6118">
                  <c:v>42184.797453703672</c:v>
                </c:pt>
                <c:pt idx="6119">
                  <c:v>42184.798148148147</c:v>
                </c:pt>
                <c:pt idx="6120">
                  <c:v>42184.798842592594</c:v>
                </c:pt>
                <c:pt idx="6121">
                  <c:v>42184.799537037034</c:v>
                </c:pt>
                <c:pt idx="6122">
                  <c:v>42184.800231481495</c:v>
                </c:pt>
                <c:pt idx="6123">
                  <c:v>42184.800925925942</c:v>
                </c:pt>
                <c:pt idx="6124">
                  <c:v>42184.801620370381</c:v>
                </c:pt>
                <c:pt idx="6125">
                  <c:v>42184.802314814813</c:v>
                </c:pt>
                <c:pt idx="6126">
                  <c:v>42184.80300925926</c:v>
                </c:pt>
                <c:pt idx="6127">
                  <c:v>42184.803703703685</c:v>
                </c:pt>
                <c:pt idx="6128">
                  <c:v>42184.804398148175</c:v>
                </c:pt>
                <c:pt idx="6129">
                  <c:v>42184.805092592593</c:v>
                </c:pt>
                <c:pt idx="6130">
                  <c:v>42184.805787037025</c:v>
                </c:pt>
                <c:pt idx="6131">
                  <c:v>42184.806481481479</c:v>
                </c:pt>
                <c:pt idx="6132">
                  <c:v>42184.807175925933</c:v>
                </c:pt>
                <c:pt idx="6133">
                  <c:v>42184.807870370387</c:v>
                </c:pt>
                <c:pt idx="6134">
                  <c:v>42184.808564814812</c:v>
                </c:pt>
                <c:pt idx="6135">
                  <c:v>42184.809259259273</c:v>
                </c:pt>
                <c:pt idx="6136">
                  <c:v>42184.809953703705</c:v>
                </c:pt>
                <c:pt idx="6137">
                  <c:v>42184.810648148174</c:v>
                </c:pt>
                <c:pt idx="6138">
                  <c:v>42184.811342592591</c:v>
                </c:pt>
                <c:pt idx="6139">
                  <c:v>42184.812037037053</c:v>
                </c:pt>
                <c:pt idx="6140">
                  <c:v>42184.812731481492</c:v>
                </c:pt>
                <c:pt idx="6141">
                  <c:v>42184.813425925931</c:v>
                </c:pt>
                <c:pt idx="6142">
                  <c:v>42184.814120370385</c:v>
                </c:pt>
                <c:pt idx="6143">
                  <c:v>42184.814814814839</c:v>
                </c:pt>
                <c:pt idx="6144">
                  <c:v>42184.815509259271</c:v>
                </c:pt>
                <c:pt idx="6145">
                  <c:v>42184.816203703711</c:v>
                </c:pt>
                <c:pt idx="6146">
                  <c:v>42184.816898148194</c:v>
                </c:pt>
                <c:pt idx="6147">
                  <c:v>42184.817592592604</c:v>
                </c:pt>
                <c:pt idx="6148">
                  <c:v>42184.818287037051</c:v>
                </c:pt>
                <c:pt idx="6149">
                  <c:v>42184.818981481483</c:v>
                </c:pt>
                <c:pt idx="6150">
                  <c:v>42184.819675925937</c:v>
                </c:pt>
                <c:pt idx="6151">
                  <c:v>42184.820370370369</c:v>
                </c:pt>
                <c:pt idx="6152">
                  <c:v>42184.821064814802</c:v>
                </c:pt>
                <c:pt idx="6153">
                  <c:v>42184.821759259255</c:v>
                </c:pt>
                <c:pt idx="6154">
                  <c:v>42184.822453703688</c:v>
                </c:pt>
                <c:pt idx="6155">
                  <c:v>42184.823148148149</c:v>
                </c:pt>
                <c:pt idx="6156">
                  <c:v>42184.823842592596</c:v>
                </c:pt>
                <c:pt idx="6157">
                  <c:v>42184.824537037042</c:v>
                </c:pt>
                <c:pt idx="6158">
                  <c:v>42184.825231481482</c:v>
                </c:pt>
                <c:pt idx="6159">
                  <c:v>42184.825925925928</c:v>
                </c:pt>
                <c:pt idx="6160">
                  <c:v>42184.826620370368</c:v>
                </c:pt>
                <c:pt idx="6161">
                  <c:v>42184.827314814815</c:v>
                </c:pt>
                <c:pt idx="6162">
                  <c:v>42184.828009259261</c:v>
                </c:pt>
                <c:pt idx="6163">
                  <c:v>42184.828703703679</c:v>
                </c:pt>
                <c:pt idx="6164">
                  <c:v>42184.829398148169</c:v>
                </c:pt>
                <c:pt idx="6165">
                  <c:v>42184.830092592601</c:v>
                </c:pt>
                <c:pt idx="6166">
                  <c:v>42184.830787037034</c:v>
                </c:pt>
                <c:pt idx="6167">
                  <c:v>42184.831481481466</c:v>
                </c:pt>
                <c:pt idx="6168">
                  <c:v>42184.832175925942</c:v>
                </c:pt>
                <c:pt idx="6169">
                  <c:v>42184.832870370396</c:v>
                </c:pt>
                <c:pt idx="6170">
                  <c:v>42184.833564814806</c:v>
                </c:pt>
                <c:pt idx="6171">
                  <c:v>42184.834259259274</c:v>
                </c:pt>
                <c:pt idx="6172">
                  <c:v>42184.834953703707</c:v>
                </c:pt>
                <c:pt idx="6173">
                  <c:v>42184.835648148161</c:v>
                </c:pt>
                <c:pt idx="6174">
                  <c:v>42184.836342592593</c:v>
                </c:pt>
                <c:pt idx="6175">
                  <c:v>42184.837037037039</c:v>
                </c:pt>
                <c:pt idx="6176">
                  <c:v>42184.837731481479</c:v>
                </c:pt>
                <c:pt idx="6177">
                  <c:v>42184.838425925933</c:v>
                </c:pt>
                <c:pt idx="6178">
                  <c:v>42184.839120370372</c:v>
                </c:pt>
                <c:pt idx="6179">
                  <c:v>42184.839814814812</c:v>
                </c:pt>
                <c:pt idx="6180">
                  <c:v>42184.840509259273</c:v>
                </c:pt>
                <c:pt idx="6181">
                  <c:v>42184.841203703705</c:v>
                </c:pt>
                <c:pt idx="6182">
                  <c:v>42184.841898148174</c:v>
                </c:pt>
                <c:pt idx="6183">
                  <c:v>42184.842592592606</c:v>
                </c:pt>
                <c:pt idx="6184">
                  <c:v>42184.843287037038</c:v>
                </c:pt>
                <c:pt idx="6185">
                  <c:v>42184.843981481485</c:v>
                </c:pt>
                <c:pt idx="6186">
                  <c:v>42184.844675925946</c:v>
                </c:pt>
                <c:pt idx="6187">
                  <c:v>42184.845370370385</c:v>
                </c:pt>
                <c:pt idx="6188">
                  <c:v>42184.846064814818</c:v>
                </c:pt>
                <c:pt idx="6189">
                  <c:v>42184.846759259271</c:v>
                </c:pt>
                <c:pt idx="6190">
                  <c:v>42184.847453703704</c:v>
                </c:pt>
                <c:pt idx="6191">
                  <c:v>42184.848148148179</c:v>
                </c:pt>
                <c:pt idx="6192">
                  <c:v>42184.848842592604</c:v>
                </c:pt>
                <c:pt idx="6193">
                  <c:v>42184.849537037051</c:v>
                </c:pt>
                <c:pt idx="6194">
                  <c:v>42184.850231481498</c:v>
                </c:pt>
                <c:pt idx="6195">
                  <c:v>42184.850925925937</c:v>
                </c:pt>
                <c:pt idx="6196">
                  <c:v>42184.851620370369</c:v>
                </c:pt>
                <c:pt idx="6197">
                  <c:v>42184.852314814831</c:v>
                </c:pt>
                <c:pt idx="6198">
                  <c:v>42184.853009259263</c:v>
                </c:pt>
                <c:pt idx="6199">
                  <c:v>42184.853703703688</c:v>
                </c:pt>
                <c:pt idx="6200">
                  <c:v>42184.854398148178</c:v>
                </c:pt>
                <c:pt idx="6201">
                  <c:v>42184.855092592603</c:v>
                </c:pt>
                <c:pt idx="6202">
                  <c:v>42184.855787037035</c:v>
                </c:pt>
                <c:pt idx="6203">
                  <c:v>42184.856481481482</c:v>
                </c:pt>
                <c:pt idx="6204">
                  <c:v>42184.857175925943</c:v>
                </c:pt>
                <c:pt idx="6205">
                  <c:v>42184.85787037039</c:v>
                </c:pt>
                <c:pt idx="6206">
                  <c:v>42184.858564814829</c:v>
                </c:pt>
                <c:pt idx="6207">
                  <c:v>42184.859259259276</c:v>
                </c:pt>
                <c:pt idx="6208">
                  <c:v>42184.859953703701</c:v>
                </c:pt>
                <c:pt idx="6209">
                  <c:v>42184.860648148169</c:v>
                </c:pt>
                <c:pt idx="6210">
                  <c:v>42184.861342592594</c:v>
                </c:pt>
                <c:pt idx="6211">
                  <c:v>42184.862037037041</c:v>
                </c:pt>
                <c:pt idx="6212">
                  <c:v>42184.86273148148</c:v>
                </c:pt>
                <c:pt idx="6213">
                  <c:v>42184.863425925927</c:v>
                </c:pt>
                <c:pt idx="6214">
                  <c:v>42184.864120370381</c:v>
                </c:pt>
                <c:pt idx="6215">
                  <c:v>42184.864814814813</c:v>
                </c:pt>
                <c:pt idx="6216">
                  <c:v>42184.86550925926</c:v>
                </c:pt>
                <c:pt idx="6217">
                  <c:v>42184.866203703707</c:v>
                </c:pt>
                <c:pt idx="6218">
                  <c:v>42184.866898148175</c:v>
                </c:pt>
                <c:pt idx="6219">
                  <c:v>42184.867592592593</c:v>
                </c:pt>
                <c:pt idx="6220">
                  <c:v>42184.868287037039</c:v>
                </c:pt>
                <c:pt idx="6221">
                  <c:v>42184.868981481479</c:v>
                </c:pt>
                <c:pt idx="6222">
                  <c:v>42184.869675925933</c:v>
                </c:pt>
                <c:pt idx="6223">
                  <c:v>42184.870370370387</c:v>
                </c:pt>
                <c:pt idx="6224">
                  <c:v>42184.871064814804</c:v>
                </c:pt>
                <c:pt idx="6225">
                  <c:v>42184.871759259258</c:v>
                </c:pt>
                <c:pt idx="6226">
                  <c:v>42184.872453703705</c:v>
                </c:pt>
                <c:pt idx="6227">
                  <c:v>42184.873148148159</c:v>
                </c:pt>
                <c:pt idx="6228">
                  <c:v>42184.873842592591</c:v>
                </c:pt>
                <c:pt idx="6229">
                  <c:v>42184.874537037053</c:v>
                </c:pt>
                <c:pt idx="6230">
                  <c:v>42184.875231481492</c:v>
                </c:pt>
                <c:pt idx="6231">
                  <c:v>42184.875925925931</c:v>
                </c:pt>
                <c:pt idx="6232">
                  <c:v>42184.876620370385</c:v>
                </c:pt>
                <c:pt idx="6233">
                  <c:v>42184.877314814818</c:v>
                </c:pt>
                <c:pt idx="6234">
                  <c:v>42184.878009259271</c:v>
                </c:pt>
                <c:pt idx="6235">
                  <c:v>42184.878703703704</c:v>
                </c:pt>
                <c:pt idx="6236">
                  <c:v>42184.879398148179</c:v>
                </c:pt>
                <c:pt idx="6237">
                  <c:v>42184.880092592604</c:v>
                </c:pt>
                <c:pt idx="6238">
                  <c:v>42184.880787037036</c:v>
                </c:pt>
                <c:pt idx="6239">
                  <c:v>42184.881481481476</c:v>
                </c:pt>
                <c:pt idx="6240">
                  <c:v>42184.882175925937</c:v>
                </c:pt>
                <c:pt idx="6241">
                  <c:v>42184.882870370391</c:v>
                </c:pt>
                <c:pt idx="6242">
                  <c:v>42184.883564814816</c:v>
                </c:pt>
                <c:pt idx="6243">
                  <c:v>42184.884259259285</c:v>
                </c:pt>
                <c:pt idx="6244">
                  <c:v>42184.884953703702</c:v>
                </c:pt>
                <c:pt idx="6245">
                  <c:v>42184.885648148171</c:v>
                </c:pt>
                <c:pt idx="6246">
                  <c:v>42184.886342592603</c:v>
                </c:pt>
                <c:pt idx="6247">
                  <c:v>42184.887037037042</c:v>
                </c:pt>
                <c:pt idx="6248">
                  <c:v>42184.887731481482</c:v>
                </c:pt>
                <c:pt idx="6249">
                  <c:v>42184.888425925943</c:v>
                </c:pt>
                <c:pt idx="6250">
                  <c:v>42184.889120370368</c:v>
                </c:pt>
                <c:pt idx="6251">
                  <c:v>42184.889814814829</c:v>
                </c:pt>
                <c:pt idx="6252">
                  <c:v>42184.890509259261</c:v>
                </c:pt>
                <c:pt idx="6253">
                  <c:v>42184.891203703679</c:v>
                </c:pt>
                <c:pt idx="6254">
                  <c:v>42184.891898148169</c:v>
                </c:pt>
                <c:pt idx="6255">
                  <c:v>42184.892592592601</c:v>
                </c:pt>
                <c:pt idx="6256">
                  <c:v>42184.893287037034</c:v>
                </c:pt>
                <c:pt idx="6257">
                  <c:v>42184.893981481466</c:v>
                </c:pt>
                <c:pt idx="6258">
                  <c:v>42184.894675925942</c:v>
                </c:pt>
                <c:pt idx="6259">
                  <c:v>42184.895370370381</c:v>
                </c:pt>
                <c:pt idx="6260">
                  <c:v>42184.896064814806</c:v>
                </c:pt>
                <c:pt idx="6261">
                  <c:v>42184.89675925926</c:v>
                </c:pt>
                <c:pt idx="6262">
                  <c:v>42184.897453703685</c:v>
                </c:pt>
                <c:pt idx="6263">
                  <c:v>42184.898148148161</c:v>
                </c:pt>
                <c:pt idx="6264">
                  <c:v>42184.898842592593</c:v>
                </c:pt>
                <c:pt idx="6265">
                  <c:v>42184.899537037039</c:v>
                </c:pt>
                <c:pt idx="6266">
                  <c:v>42184.900231481493</c:v>
                </c:pt>
                <c:pt idx="6267">
                  <c:v>42184.900925925933</c:v>
                </c:pt>
                <c:pt idx="6268">
                  <c:v>42184.901620370372</c:v>
                </c:pt>
                <c:pt idx="6269">
                  <c:v>42184.902314814812</c:v>
                </c:pt>
                <c:pt idx="6270">
                  <c:v>42184.903009259258</c:v>
                </c:pt>
                <c:pt idx="6271">
                  <c:v>42184.903703703683</c:v>
                </c:pt>
                <c:pt idx="6272">
                  <c:v>42184.904398148174</c:v>
                </c:pt>
                <c:pt idx="6273">
                  <c:v>42184.905092592591</c:v>
                </c:pt>
                <c:pt idx="6274">
                  <c:v>42184.905787037023</c:v>
                </c:pt>
                <c:pt idx="6275">
                  <c:v>42184.906481481485</c:v>
                </c:pt>
                <c:pt idx="6276">
                  <c:v>42184.907175925931</c:v>
                </c:pt>
                <c:pt idx="6277">
                  <c:v>42184.907870370385</c:v>
                </c:pt>
                <c:pt idx="6278">
                  <c:v>42184.908564814818</c:v>
                </c:pt>
                <c:pt idx="6279">
                  <c:v>42184.909259259271</c:v>
                </c:pt>
                <c:pt idx="6280">
                  <c:v>42184.909953703704</c:v>
                </c:pt>
                <c:pt idx="6281">
                  <c:v>42184.910648148179</c:v>
                </c:pt>
                <c:pt idx="6282">
                  <c:v>42184.91134259259</c:v>
                </c:pt>
                <c:pt idx="6283">
                  <c:v>42184.912037037051</c:v>
                </c:pt>
                <c:pt idx="6284">
                  <c:v>42184.912731481483</c:v>
                </c:pt>
                <c:pt idx="6285">
                  <c:v>42184.913425925923</c:v>
                </c:pt>
                <c:pt idx="6286">
                  <c:v>42184.914120370369</c:v>
                </c:pt>
                <c:pt idx="6287">
                  <c:v>42184.914814814831</c:v>
                </c:pt>
                <c:pt idx="6288">
                  <c:v>42184.915509259263</c:v>
                </c:pt>
                <c:pt idx="6289">
                  <c:v>42184.916203703702</c:v>
                </c:pt>
                <c:pt idx="6290">
                  <c:v>42184.916898148178</c:v>
                </c:pt>
                <c:pt idx="6291">
                  <c:v>42184.917592592603</c:v>
                </c:pt>
                <c:pt idx="6292">
                  <c:v>42184.918287037042</c:v>
                </c:pt>
                <c:pt idx="6293">
                  <c:v>42184.918981481482</c:v>
                </c:pt>
                <c:pt idx="6294">
                  <c:v>42184.919675925943</c:v>
                </c:pt>
                <c:pt idx="6295">
                  <c:v>42184.920370370368</c:v>
                </c:pt>
                <c:pt idx="6296">
                  <c:v>42184.9210648148</c:v>
                </c:pt>
                <c:pt idx="6297">
                  <c:v>42184.921759259254</c:v>
                </c:pt>
                <c:pt idx="6298">
                  <c:v>42184.922453703679</c:v>
                </c:pt>
                <c:pt idx="6299">
                  <c:v>42184.923148148147</c:v>
                </c:pt>
                <c:pt idx="6300">
                  <c:v>42184.923842592594</c:v>
                </c:pt>
                <c:pt idx="6301">
                  <c:v>42184.924537037041</c:v>
                </c:pt>
                <c:pt idx="6302">
                  <c:v>42184.92523148148</c:v>
                </c:pt>
                <c:pt idx="6303">
                  <c:v>42184.925925925927</c:v>
                </c:pt>
                <c:pt idx="6304">
                  <c:v>42184.926620370381</c:v>
                </c:pt>
                <c:pt idx="6305">
                  <c:v>42184.927314814806</c:v>
                </c:pt>
                <c:pt idx="6306">
                  <c:v>42184.92800925926</c:v>
                </c:pt>
                <c:pt idx="6307">
                  <c:v>42184.928703703685</c:v>
                </c:pt>
                <c:pt idx="6308">
                  <c:v>42184.929398148161</c:v>
                </c:pt>
                <c:pt idx="6309">
                  <c:v>42184.930092592593</c:v>
                </c:pt>
                <c:pt idx="6310">
                  <c:v>42184.930787037025</c:v>
                </c:pt>
                <c:pt idx="6311">
                  <c:v>42184.931481481464</c:v>
                </c:pt>
                <c:pt idx="6312">
                  <c:v>42184.932175925933</c:v>
                </c:pt>
                <c:pt idx="6313">
                  <c:v>42184.932870370387</c:v>
                </c:pt>
                <c:pt idx="6314">
                  <c:v>42184.933564814804</c:v>
                </c:pt>
                <c:pt idx="6315">
                  <c:v>42184.934259259273</c:v>
                </c:pt>
                <c:pt idx="6316">
                  <c:v>42184.934953703705</c:v>
                </c:pt>
                <c:pt idx="6317">
                  <c:v>42184.935648148159</c:v>
                </c:pt>
                <c:pt idx="6318">
                  <c:v>42184.936342592591</c:v>
                </c:pt>
                <c:pt idx="6319">
                  <c:v>42184.937037037038</c:v>
                </c:pt>
                <c:pt idx="6320">
                  <c:v>42184.937731481485</c:v>
                </c:pt>
                <c:pt idx="6321">
                  <c:v>42184.938425925931</c:v>
                </c:pt>
                <c:pt idx="6322">
                  <c:v>42184.939120370371</c:v>
                </c:pt>
                <c:pt idx="6323">
                  <c:v>42184.939814814818</c:v>
                </c:pt>
                <c:pt idx="6324">
                  <c:v>42184.940509259271</c:v>
                </c:pt>
                <c:pt idx="6325">
                  <c:v>42184.941203703704</c:v>
                </c:pt>
                <c:pt idx="6326">
                  <c:v>42184.941898148179</c:v>
                </c:pt>
                <c:pt idx="6327">
                  <c:v>42184.942592592604</c:v>
                </c:pt>
                <c:pt idx="6328">
                  <c:v>42184.943287037036</c:v>
                </c:pt>
                <c:pt idx="6329">
                  <c:v>42184.943981481476</c:v>
                </c:pt>
                <c:pt idx="6330">
                  <c:v>42184.944675925937</c:v>
                </c:pt>
                <c:pt idx="6331">
                  <c:v>42184.945370370369</c:v>
                </c:pt>
                <c:pt idx="6332">
                  <c:v>42184.946064814816</c:v>
                </c:pt>
                <c:pt idx="6333">
                  <c:v>42184.946759259263</c:v>
                </c:pt>
                <c:pt idx="6334">
                  <c:v>42184.947453703688</c:v>
                </c:pt>
                <c:pt idx="6335">
                  <c:v>42184.948148148171</c:v>
                </c:pt>
                <c:pt idx="6336">
                  <c:v>42184.948842592603</c:v>
                </c:pt>
                <c:pt idx="6337">
                  <c:v>42184.949537037042</c:v>
                </c:pt>
                <c:pt idx="6338">
                  <c:v>42184.950231481496</c:v>
                </c:pt>
                <c:pt idx="6339">
                  <c:v>42184.950925925943</c:v>
                </c:pt>
                <c:pt idx="6340">
                  <c:v>42184.951620370368</c:v>
                </c:pt>
                <c:pt idx="6341">
                  <c:v>42184.952314814829</c:v>
                </c:pt>
                <c:pt idx="6342">
                  <c:v>42184.953009259261</c:v>
                </c:pt>
                <c:pt idx="6343">
                  <c:v>42184.953703703679</c:v>
                </c:pt>
                <c:pt idx="6344">
                  <c:v>42184.954398148177</c:v>
                </c:pt>
                <c:pt idx="6345">
                  <c:v>42184.955092592601</c:v>
                </c:pt>
                <c:pt idx="6346">
                  <c:v>42184.955787037034</c:v>
                </c:pt>
                <c:pt idx="6347">
                  <c:v>42184.95648148148</c:v>
                </c:pt>
                <c:pt idx="6348">
                  <c:v>42184.957175925942</c:v>
                </c:pt>
                <c:pt idx="6349">
                  <c:v>42184.957870370396</c:v>
                </c:pt>
                <c:pt idx="6350">
                  <c:v>42184.958564814813</c:v>
                </c:pt>
                <c:pt idx="6351">
                  <c:v>42184.959259259274</c:v>
                </c:pt>
                <c:pt idx="6352">
                  <c:v>42184.959953703707</c:v>
                </c:pt>
                <c:pt idx="6353">
                  <c:v>42184.960648148161</c:v>
                </c:pt>
                <c:pt idx="6354">
                  <c:v>42184.961342592585</c:v>
                </c:pt>
                <c:pt idx="6355">
                  <c:v>42184.962037037039</c:v>
                </c:pt>
                <c:pt idx="6356">
                  <c:v>42184.962731481479</c:v>
                </c:pt>
                <c:pt idx="6357">
                  <c:v>42184.963425925926</c:v>
                </c:pt>
                <c:pt idx="6358">
                  <c:v>42184.964120370372</c:v>
                </c:pt>
                <c:pt idx="6359">
                  <c:v>42184.964814814812</c:v>
                </c:pt>
                <c:pt idx="6360">
                  <c:v>42184.965509259258</c:v>
                </c:pt>
                <c:pt idx="6361">
                  <c:v>42184.966203703705</c:v>
                </c:pt>
                <c:pt idx="6362">
                  <c:v>42184.966898148174</c:v>
                </c:pt>
                <c:pt idx="6363">
                  <c:v>42184.967592592591</c:v>
                </c:pt>
                <c:pt idx="6364">
                  <c:v>42184.968287037038</c:v>
                </c:pt>
                <c:pt idx="6365">
                  <c:v>42184.968981481485</c:v>
                </c:pt>
                <c:pt idx="6366">
                  <c:v>42184.969675925931</c:v>
                </c:pt>
                <c:pt idx="6367">
                  <c:v>42184.970370370385</c:v>
                </c:pt>
                <c:pt idx="6368">
                  <c:v>42184.971064814803</c:v>
                </c:pt>
                <c:pt idx="6369">
                  <c:v>42184.971759259257</c:v>
                </c:pt>
                <c:pt idx="6370">
                  <c:v>42184.972453703704</c:v>
                </c:pt>
                <c:pt idx="6371">
                  <c:v>42184.973148148165</c:v>
                </c:pt>
                <c:pt idx="6372">
                  <c:v>42184.97384259259</c:v>
                </c:pt>
                <c:pt idx="6373">
                  <c:v>42184.974537037051</c:v>
                </c:pt>
                <c:pt idx="6374">
                  <c:v>42184.975231481483</c:v>
                </c:pt>
                <c:pt idx="6375">
                  <c:v>42184.975925925923</c:v>
                </c:pt>
                <c:pt idx="6376">
                  <c:v>42184.976620370369</c:v>
                </c:pt>
                <c:pt idx="6377">
                  <c:v>42184.977314814816</c:v>
                </c:pt>
                <c:pt idx="6378">
                  <c:v>42184.978009259263</c:v>
                </c:pt>
                <c:pt idx="6379">
                  <c:v>42184.978703703688</c:v>
                </c:pt>
                <c:pt idx="6380">
                  <c:v>42184.979398148171</c:v>
                </c:pt>
                <c:pt idx="6381">
                  <c:v>42184.980092592603</c:v>
                </c:pt>
                <c:pt idx="6382">
                  <c:v>42184.980787037035</c:v>
                </c:pt>
                <c:pt idx="6383">
                  <c:v>42184.981481481474</c:v>
                </c:pt>
                <c:pt idx="6384">
                  <c:v>42184.982175925943</c:v>
                </c:pt>
                <c:pt idx="6385">
                  <c:v>42184.98287037039</c:v>
                </c:pt>
                <c:pt idx="6386">
                  <c:v>42184.983564814815</c:v>
                </c:pt>
                <c:pt idx="6387">
                  <c:v>42184.984259259276</c:v>
                </c:pt>
                <c:pt idx="6388">
                  <c:v>42184.984953703701</c:v>
                </c:pt>
                <c:pt idx="6389">
                  <c:v>42184.985648148169</c:v>
                </c:pt>
                <c:pt idx="6390">
                  <c:v>42184.986342592601</c:v>
                </c:pt>
                <c:pt idx="6391">
                  <c:v>42184.987037037041</c:v>
                </c:pt>
                <c:pt idx="6392">
                  <c:v>42184.98773148148</c:v>
                </c:pt>
                <c:pt idx="6393">
                  <c:v>42184.988425925942</c:v>
                </c:pt>
                <c:pt idx="6394">
                  <c:v>42184.989120370381</c:v>
                </c:pt>
                <c:pt idx="6395">
                  <c:v>42184.989814814813</c:v>
                </c:pt>
                <c:pt idx="6396">
                  <c:v>42184.99050925926</c:v>
                </c:pt>
                <c:pt idx="6397">
                  <c:v>42184.991203703685</c:v>
                </c:pt>
                <c:pt idx="6398">
                  <c:v>42184.991898148161</c:v>
                </c:pt>
                <c:pt idx="6399">
                  <c:v>42184.992592592593</c:v>
                </c:pt>
                <c:pt idx="6400">
                  <c:v>42184.993287037025</c:v>
                </c:pt>
                <c:pt idx="6401">
                  <c:v>42184.993981481464</c:v>
                </c:pt>
                <c:pt idx="6402">
                  <c:v>42184.994675925933</c:v>
                </c:pt>
                <c:pt idx="6403">
                  <c:v>42184.995370370372</c:v>
                </c:pt>
                <c:pt idx="6404">
                  <c:v>42184.996064814804</c:v>
                </c:pt>
                <c:pt idx="6405">
                  <c:v>42184.996759259258</c:v>
                </c:pt>
                <c:pt idx="6406">
                  <c:v>42184.997453703683</c:v>
                </c:pt>
                <c:pt idx="6407">
                  <c:v>42184.998148148159</c:v>
                </c:pt>
                <c:pt idx="6408">
                  <c:v>42184.998842592591</c:v>
                </c:pt>
                <c:pt idx="6409">
                  <c:v>42184.999537037038</c:v>
                </c:pt>
                <c:pt idx="6410">
                  <c:v>42185.000231481492</c:v>
                </c:pt>
                <c:pt idx="6411">
                  <c:v>42185.000925925931</c:v>
                </c:pt>
                <c:pt idx="6412">
                  <c:v>42185.001620370371</c:v>
                </c:pt>
                <c:pt idx="6413">
                  <c:v>42185.002314814818</c:v>
                </c:pt>
                <c:pt idx="6414">
                  <c:v>42185.003009259257</c:v>
                </c:pt>
                <c:pt idx="6415">
                  <c:v>42185.003703703682</c:v>
                </c:pt>
                <c:pt idx="6416">
                  <c:v>42185.004398148179</c:v>
                </c:pt>
                <c:pt idx="6417">
                  <c:v>42185.00509259259</c:v>
                </c:pt>
                <c:pt idx="6418">
                  <c:v>42185.005787037022</c:v>
                </c:pt>
                <c:pt idx="6419">
                  <c:v>42185.006481481476</c:v>
                </c:pt>
                <c:pt idx="6420">
                  <c:v>42185.007175925923</c:v>
                </c:pt>
                <c:pt idx="6421">
                  <c:v>42185.007870370369</c:v>
                </c:pt>
                <c:pt idx="6422">
                  <c:v>42185.008564814816</c:v>
                </c:pt>
                <c:pt idx="6423">
                  <c:v>42185.009259259263</c:v>
                </c:pt>
                <c:pt idx="6424">
                  <c:v>42185.009953703688</c:v>
                </c:pt>
                <c:pt idx="6425">
                  <c:v>42185.010648148171</c:v>
                </c:pt>
                <c:pt idx="6426">
                  <c:v>42185.011342592596</c:v>
                </c:pt>
                <c:pt idx="6427">
                  <c:v>42185.012037037042</c:v>
                </c:pt>
                <c:pt idx="6428">
                  <c:v>42185.012731481482</c:v>
                </c:pt>
                <c:pt idx="6429">
                  <c:v>42185.013425925928</c:v>
                </c:pt>
                <c:pt idx="6430">
                  <c:v>42185.014120370368</c:v>
                </c:pt>
                <c:pt idx="6431">
                  <c:v>42185.014814814829</c:v>
                </c:pt>
                <c:pt idx="6432">
                  <c:v>42185.015509259261</c:v>
                </c:pt>
                <c:pt idx="6433">
                  <c:v>42185.016203703701</c:v>
                </c:pt>
                <c:pt idx="6434">
                  <c:v>42185.016898148177</c:v>
                </c:pt>
                <c:pt idx="6435">
                  <c:v>42185.017592592601</c:v>
                </c:pt>
                <c:pt idx="6436">
                  <c:v>42185.018287037041</c:v>
                </c:pt>
                <c:pt idx="6437">
                  <c:v>42185.01898148148</c:v>
                </c:pt>
                <c:pt idx="6438">
                  <c:v>42185.019675925942</c:v>
                </c:pt>
                <c:pt idx="6439">
                  <c:v>42185.020370370381</c:v>
                </c:pt>
                <c:pt idx="6440">
                  <c:v>42185.021064814784</c:v>
                </c:pt>
                <c:pt idx="6441">
                  <c:v>42185.021759259245</c:v>
                </c:pt>
                <c:pt idx="6442">
                  <c:v>42185.022453703685</c:v>
                </c:pt>
                <c:pt idx="6443">
                  <c:v>42185.023148148146</c:v>
                </c:pt>
                <c:pt idx="6444">
                  <c:v>42185.023842592585</c:v>
                </c:pt>
                <c:pt idx="6445">
                  <c:v>42185.024537037039</c:v>
                </c:pt>
                <c:pt idx="6446">
                  <c:v>42185.025231481479</c:v>
                </c:pt>
                <c:pt idx="6447">
                  <c:v>42185.025925925926</c:v>
                </c:pt>
                <c:pt idx="6448">
                  <c:v>42185.026620370372</c:v>
                </c:pt>
                <c:pt idx="6449">
                  <c:v>42185.027314814804</c:v>
                </c:pt>
                <c:pt idx="6450">
                  <c:v>42185.028009259258</c:v>
                </c:pt>
                <c:pt idx="6451">
                  <c:v>42185.028703703683</c:v>
                </c:pt>
                <c:pt idx="6452">
                  <c:v>42185.029398148159</c:v>
                </c:pt>
                <c:pt idx="6453">
                  <c:v>42185.030092592591</c:v>
                </c:pt>
                <c:pt idx="6454">
                  <c:v>42185.030787037023</c:v>
                </c:pt>
                <c:pt idx="6455">
                  <c:v>42185.03148148147</c:v>
                </c:pt>
                <c:pt idx="6456">
                  <c:v>42185.032175925931</c:v>
                </c:pt>
                <c:pt idx="6457">
                  <c:v>42185.032870370385</c:v>
                </c:pt>
                <c:pt idx="6458">
                  <c:v>42185.033564814803</c:v>
                </c:pt>
                <c:pt idx="6459">
                  <c:v>42185.034259259271</c:v>
                </c:pt>
                <c:pt idx="6460">
                  <c:v>42185.034953703704</c:v>
                </c:pt>
                <c:pt idx="6461">
                  <c:v>42185.035648148165</c:v>
                </c:pt>
                <c:pt idx="6462">
                  <c:v>42185.03634259259</c:v>
                </c:pt>
                <c:pt idx="6463">
                  <c:v>42185.037037037036</c:v>
                </c:pt>
                <c:pt idx="6464">
                  <c:v>42185.037731481476</c:v>
                </c:pt>
                <c:pt idx="6465">
                  <c:v>42185.038425925923</c:v>
                </c:pt>
                <c:pt idx="6466">
                  <c:v>42185.039120370355</c:v>
                </c:pt>
                <c:pt idx="6467">
                  <c:v>42185.039814814816</c:v>
                </c:pt>
                <c:pt idx="6468">
                  <c:v>42185.040509259263</c:v>
                </c:pt>
                <c:pt idx="6469">
                  <c:v>42185.041203703688</c:v>
                </c:pt>
                <c:pt idx="6470">
                  <c:v>42185.041898148171</c:v>
                </c:pt>
                <c:pt idx="6471">
                  <c:v>42185.042592592603</c:v>
                </c:pt>
                <c:pt idx="6472">
                  <c:v>42185.043287037035</c:v>
                </c:pt>
                <c:pt idx="6473">
                  <c:v>42185.043981481474</c:v>
                </c:pt>
                <c:pt idx="6474">
                  <c:v>42185.044675925943</c:v>
                </c:pt>
                <c:pt idx="6475">
                  <c:v>42185.045370370368</c:v>
                </c:pt>
                <c:pt idx="6476">
                  <c:v>42185.046064814815</c:v>
                </c:pt>
                <c:pt idx="6477">
                  <c:v>42185.046759259261</c:v>
                </c:pt>
                <c:pt idx="6478">
                  <c:v>42185.047453703679</c:v>
                </c:pt>
                <c:pt idx="6479">
                  <c:v>42185.048148148169</c:v>
                </c:pt>
                <c:pt idx="6480">
                  <c:v>42185.048842592601</c:v>
                </c:pt>
                <c:pt idx="6481">
                  <c:v>42185.049537037041</c:v>
                </c:pt>
                <c:pt idx="6482">
                  <c:v>42185.050231481495</c:v>
                </c:pt>
                <c:pt idx="6483">
                  <c:v>42185.050925925942</c:v>
                </c:pt>
                <c:pt idx="6484">
                  <c:v>42185.051620370381</c:v>
                </c:pt>
                <c:pt idx="6485">
                  <c:v>42185.052314814813</c:v>
                </c:pt>
                <c:pt idx="6486">
                  <c:v>42185.05300925926</c:v>
                </c:pt>
                <c:pt idx="6487">
                  <c:v>42185.053703703685</c:v>
                </c:pt>
                <c:pt idx="6488">
                  <c:v>42185.054398148175</c:v>
                </c:pt>
                <c:pt idx="6489">
                  <c:v>42185.055092592593</c:v>
                </c:pt>
                <c:pt idx="6490">
                  <c:v>42185.055787037025</c:v>
                </c:pt>
                <c:pt idx="6491">
                  <c:v>42185.056481481479</c:v>
                </c:pt>
                <c:pt idx="6492">
                  <c:v>42185.057175925933</c:v>
                </c:pt>
                <c:pt idx="6493">
                  <c:v>42185.057870370387</c:v>
                </c:pt>
                <c:pt idx="6494">
                  <c:v>42185.058564814812</c:v>
                </c:pt>
                <c:pt idx="6495">
                  <c:v>42185.059259259273</c:v>
                </c:pt>
                <c:pt idx="6496">
                  <c:v>42185.059953703705</c:v>
                </c:pt>
                <c:pt idx="6497">
                  <c:v>42185.060648148159</c:v>
                </c:pt>
                <c:pt idx="6498">
                  <c:v>42185.061342592584</c:v>
                </c:pt>
                <c:pt idx="6499">
                  <c:v>42185.062037037038</c:v>
                </c:pt>
                <c:pt idx="6500">
                  <c:v>42185.062731481485</c:v>
                </c:pt>
                <c:pt idx="6501">
                  <c:v>42185.063425925924</c:v>
                </c:pt>
                <c:pt idx="6502">
                  <c:v>42185.064120370371</c:v>
                </c:pt>
                <c:pt idx="6503">
                  <c:v>42185.064814814818</c:v>
                </c:pt>
                <c:pt idx="6504">
                  <c:v>42185.065509259257</c:v>
                </c:pt>
                <c:pt idx="6505">
                  <c:v>42185.066203703704</c:v>
                </c:pt>
                <c:pt idx="6506">
                  <c:v>42185.066898148179</c:v>
                </c:pt>
                <c:pt idx="6507">
                  <c:v>42185.06759259259</c:v>
                </c:pt>
                <c:pt idx="6508">
                  <c:v>42185.068287037036</c:v>
                </c:pt>
                <c:pt idx="6509">
                  <c:v>42185.068981481476</c:v>
                </c:pt>
                <c:pt idx="6510">
                  <c:v>42185.069675925923</c:v>
                </c:pt>
                <c:pt idx="6511">
                  <c:v>42185.070370370369</c:v>
                </c:pt>
                <c:pt idx="6512">
                  <c:v>42185.071064814802</c:v>
                </c:pt>
                <c:pt idx="6513">
                  <c:v>42185.071759259255</c:v>
                </c:pt>
                <c:pt idx="6514">
                  <c:v>42185.072453703688</c:v>
                </c:pt>
                <c:pt idx="6515">
                  <c:v>42185.073148148149</c:v>
                </c:pt>
                <c:pt idx="6516">
                  <c:v>42185.073842592596</c:v>
                </c:pt>
                <c:pt idx="6517">
                  <c:v>42185.074537037042</c:v>
                </c:pt>
                <c:pt idx="6518">
                  <c:v>42185.075231481482</c:v>
                </c:pt>
                <c:pt idx="6519">
                  <c:v>42185.075925925928</c:v>
                </c:pt>
                <c:pt idx="6520">
                  <c:v>42185.076620370368</c:v>
                </c:pt>
                <c:pt idx="6521">
                  <c:v>42185.077314814815</c:v>
                </c:pt>
                <c:pt idx="6522">
                  <c:v>42185.078009259261</c:v>
                </c:pt>
                <c:pt idx="6523">
                  <c:v>42185.078703703679</c:v>
                </c:pt>
                <c:pt idx="6524">
                  <c:v>42185.079398148169</c:v>
                </c:pt>
                <c:pt idx="6525">
                  <c:v>42185.080092592601</c:v>
                </c:pt>
                <c:pt idx="6526">
                  <c:v>42185.080787037034</c:v>
                </c:pt>
                <c:pt idx="6527">
                  <c:v>42185.081481481466</c:v>
                </c:pt>
                <c:pt idx="6528">
                  <c:v>42185.082175925942</c:v>
                </c:pt>
                <c:pt idx="6529">
                  <c:v>42185.082870370396</c:v>
                </c:pt>
                <c:pt idx="6530">
                  <c:v>42185.083564814806</c:v>
                </c:pt>
                <c:pt idx="6531">
                  <c:v>42185.084259259274</c:v>
                </c:pt>
                <c:pt idx="6532">
                  <c:v>42185.084953703707</c:v>
                </c:pt>
                <c:pt idx="6533">
                  <c:v>42185.085648148161</c:v>
                </c:pt>
                <c:pt idx="6534">
                  <c:v>42185.086342592593</c:v>
                </c:pt>
                <c:pt idx="6535">
                  <c:v>42185.087037037039</c:v>
                </c:pt>
                <c:pt idx="6536">
                  <c:v>42185.087731481479</c:v>
                </c:pt>
                <c:pt idx="6537">
                  <c:v>42185.088425925933</c:v>
                </c:pt>
                <c:pt idx="6538">
                  <c:v>42185.089120370372</c:v>
                </c:pt>
                <c:pt idx="6539">
                  <c:v>42185.089814814812</c:v>
                </c:pt>
                <c:pt idx="6540">
                  <c:v>42185.090509259258</c:v>
                </c:pt>
                <c:pt idx="6541">
                  <c:v>42185.091203703683</c:v>
                </c:pt>
                <c:pt idx="6542">
                  <c:v>42185.091898148159</c:v>
                </c:pt>
                <c:pt idx="6543">
                  <c:v>42185.092592592591</c:v>
                </c:pt>
                <c:pt idx="6544">
                  <c:v>42185.093287037023</c:v>
                </c:pt>
                <c:pt idx="6545">
                  <c:v>42185.09398148147</c:v>
                </c:pt>
                <c:pt idx="6546">
                  <c:v>42185.094675925931</c:v>
                </c:pt>
                <c:pt idx="6547">
                  <c:v>42185.095370370371</c:v>
                </c:pt>
                <c:pt idx="6548">
                  <c:v>42185.096064814803</c:v>
                </c:pt>
                <c:pt idx="6549">
                  <c:v>42185.096759259257</c:v>
                </c:pt>
                <c:pt idx="6550">
                  <c:v>42185.097453703682</c:v>
                </c:pt>
                <c:pt idx="6551">
                  <c:v>42185.098148148165</c:v>
                </c:pt>
                <c:pt idx="6552">
                  <c:v>42185.09884259259</c:v>
                </c:pt>
                <c:pt idx="6553">
                  <c:v>42185.099537037036</c:v>
                </c:pt>
                <c:pt idx="6554">
                  <c:v>42185.100231481483</c:v>
                </c:pt>
                <c:pt idx="6555">
                  <c:v>42185.100925925923</c:v>
                </c:pt>
                <c:pt idx="6556">
                  <c:v>42185.101620370355</c:v>
                </c:pt>
                <c:pt idx="6557">
                  <c:v>42185.102314814816</c:v>
                </c:pt>
                <c:pt idx="6558">
                  <c:v>42185.103009259255</c:v>
                </c:pt>
                <c:pt idx="6559">
                  <c:v>42185.103703703673</c:v>
                </c:pt>
                <c:pt idx="6560">
                  <c:v>42185.104398148171</c:v>
                </c:pt>
                <c:pt idx="6561">
                  <c:v>42185.105092592596</c:v>
                </c:pt>
                <c:pt idx="6562">
                  <c:v>42185.10578703702</c:v>
                </c:pt>
                <c:pt idx="6563">
                  <c:v>42185.106481481474</c:v>
                </c:pt>
                <c:pt idx="6564">
                  <c:v>42185.107175925928</c:v>
                </c:pt>
                <c:pt idx="6565">
                  <c:v>42185.107870370368</c:v>
                </c:pt>
                <c:pt idx="6566">
                  <c:v>42185.108564814815</c:v>
                </c:pt>
                <c:pt idx="6567">
                  <c:v>42185.109259259261</c:v>
                </c:pt>
                <c:pt idx="6568">
                  <c:v>42185.109953703679</c:v>
                </c:pt>
                <c:pt idx="6569">
                  <c:v>42185.110648148169</c:v>
                </c:pt>
                <c:pt idx="6570">
                  <c:v>42185.111342592594</c:v>
                </c:pt>
                <c:pt idx="6571">
                  <c:v>42185.112037037041</c:v>
                </c:pt>
                <c:pt idx="6572">
                  <c:v>42185.11273148148</c:v>
                </c:pt>
                <c:pt idx="6573">
                  <c:v>42185.113425925927</c:v>
                </c:pt>
                <c:pt idx="6574">
                  <c:v>42185.114120370381</c:v>
                </c:pt>
                <c:pt idx="6575">
                  <c:v>42185.114814814813</c:v>
                </c:pt>
                <c:pt idx="6576">
                  <c:v>42185.11550925926</c:v>
                </c:pt>
                <c:pt idx="6577">
                  <c:v>42185.116203703707</c:v>
                </c:pt>
                <c:pt idx="6578">
                  <c:v>42185.116898148175</c:v>
                </c:pt>
                <c:pt idx="6579">
                  <c:v>42185.117592592593</c:v>
                </c:pt>
                <c:pt idx="6580">
                  <c:v>42185.118287037039</c:v>
                </c:pt>
                <c:pt idx="6581">
                  <c:v>42185.118981481479</c:v>
                </c:pt>
                <c:pt idx="6582">
                  <c:v>42185.119675925933</c:v>
                </c:pt>
                <c:pt idx="6583">
                  <c:v>42185.120370370372</c:v>
                </c:pt>
                <c:pt idx="6584">
                  <c:v>42185.121064814783</c:v>
                </c:pt>
                <c:pt idx="6585">
                  <c:v>42185.121759259244</c:v>
                </c:pt>
                <c:pt idx="6586">
                  <c:v>42185.122453703683</c:v>
                </c:pt>
                <c:pt idx="6587">
                  <c:v>42185.123148148145</c:v>
                </c:pt>
                <c:pt idx="6588">
                  <c:v>42185.123842592584</c:v>
                </c:pt>
                <c:pt idx="6589">
                  <c:v>42185.124537037038</c:v>
                </c:pt>
                <c:pt idx="6590">
                  <c:v>42185.125231481485</c:v>
                </c:pt>
                <c:pt idx="6591">
                  <c:v>42185.125925925924</c:v>
                </c:pt>
                <c:pt idx="6592">
                  <c:v>42185.126620370371</c:v>
                </c:pt>
                <c:pt idx="6593">
                  <c:v>42185.127314814803</c:v>
                </c:pt>
                <c:pt idx="6594">
                  <c:v>42185.128009259257</c:v>
                </c:pt>
                <c:pt idx="6595">
                  <c:v>42185.128703703682</c:v>
                </c:pt>
                <c:pt idx="6596">
                  <c:v>42185.129398148165</c:v>
                </c:pt>
                <c:pt idx="6597">
                  <c:v>42185.13009259259</c:v>
                </c:pt>
                <c:pt idx="6598">
                  <c:v>42185.130787037022</c:v>
                </c:pt>
                <c:pt idx="6599">
                  <c:v>42185.131481481454</c:v>
                </c:pt>
                <c:pt idx="6600">
                  <c:v>42185.132175925923</c:v>
                </c:pt>
                <c:pt idx="6601">
                  <c:v>42185.132870370369</c:v>
                </c:pt>
                <c:pt idx="6602">
                  <c:v>42185.133564814802</c:v>
                </c:pt>
                <c:pt idx="6603">
                  <c:v>42185.134259259263</c:v>
                </c:pt>
                <c:pt idx="6604">
                  <c:v>42185.134953703688</c:v>
                </c:pt>
                <c:pt idx="6605">
                  <c:v>42185.135648148149</c:v>
                </c:pt>
                <c:pt idx="6606">
                  <c:v>42185.136342592596</c:v>
                </c:pt>
                <c:pt idx="6607">
                  <c:v>42185.137037037035</c:v>
                </c:pt>
                <c:pt idx="6608">
                  <c:v>42185.137731481474</c:v>
                </c:pt>
                <c:pt idx="6609">
                  <c:v>42185.138425925928</c:v>
                </c:pt>
                <c:pt idx="6610">
                  <c:v>42185.139120370353</c:v>
                </c:pt>
                <c:pt idx="6611">
                  <c:v>42185.139814814815</c:v>
                </c:pt>
                <c:pt idx="6612">
                  <c:v>42185.140509259261</c:v>
                </c:pt>
                <c:pt idx="6613">
                  <c:v>42185.141203703679</c:v>
                </c:pt>
                <c:pt idx="6614">
                  <c:v>42185.141898148169</c:v>
                </c:pt>
                <c:pt idx="6615">
                  <c:v>42185.142592592601</c:v>
                </c:pt>
                <c:pt idx="6616">
                  <c:v>42185.143287037034</c:v>
                </c:pt>
                <c:pt idx="6617">
                  <c:v>42185.143981481466</c:v>
                </c:pt>
                <c:pt idx="6618">
                  <c:v>42185.144675925942</c:v>
                </c:pt>
                <c:pt idx="6619">
                  <c:v>42185.145370370381</c:v>
                </c:pt>
                <c:pt idx="6620">
                  <c:v>42185.146064814806</c:v>
                </c:pt>
                <c:pt idx="6621">
                  <c:v>42185.14675925926</c:v>
                </c:pt>
                <c:pt idx="6622">
                  <c:v>42185.147453703685</c:v>
                </c:pt>
                <c:pt idx="6623">
                  <c:v>42185.148148148161</c:v>
                </c:pt>
                <c:pt idx="6624">
                  <c:v>42185.148842592593</c:v>
                </c:pt>
                <c:pt idx="6625">
                  <c:v>42185.149537037039</c:v>
                </c:pt>
                <c:pt idx="6626">
                  <c:v>42185.150231481493</c:v>
                </c:pt>
                <c:pt idx="6627">
                  <c:v>42185.150925925933</c:v>
                </c:pt>
                <c:pt idx="6628">
                  <c:v>42185.151620370372</c:v>
                </c:pt>
                <c:pt idx="6629">
                  <c:v>42185.152314814812</c:v>
                </c:pt>
                <c:pt idx="6630">
                  <c:v>42185.153009259258</c:v>
                </c:pt>
                <c:pt idx="6631">
                  <c:v>42185.153703703683</c:v>
                </c:pt>
                <c:pt idx="6632">
                  <c:v>42185.154398148174</c:v>
                </c:pt>
                <c:pt idx="6633">
                  <c:v>42185.155092592591</c:v>
                </c:pt>
                <c:pt idx="6634">
                  <c:v>42185.155787037023</c:v>
                </c:pt>
                <c:pt idx="6635">
                  <c:v>42185.156481481485</c:v>
                </c:pt>
                <c:pt idx="6636">
                  <c:v>42185.157175925931</c:v>
                </c:pt>
                <c:pt idx="6637">
                  <c:v>42185.157870370385</c:v>
                </c:pt>
                <c:pt idx="6638">
                  <c:v>42185.158564814818</c:v>
                </c:pt>
                <c:pt idx="6639">
                  <c:v>42185.159259259271</c:v>
                </c:pt>
                <c:pt idx="6640">
                  <c:v>42185.159953703704</c:v>
                </c:pt>
                <c:pt idx="6641">
                  <c:v>42185.160648148165</c:v>
                </c:pt>
                <c:pt idx="6642">
                  <c:v>42185.161342592575</c:v>
                </c:pt>
                <c:pt idx="6643">
                  <c:v>42185.162037037036</c:v>
                </c:pt>
                <c:pt idx="6644">
                  <c:v>42185.162731481476</c:v>
                </c:pt>
                <c:pt idx="6645">
                  <c:v>42185.163425925908</c:v>
                </c:pt>
                <c:pt idx="6646">
                  <c:v>42185.164120370355</c:v>
                </c:pt>
                <c:pt idx="6647">
                  <c:v>42185.164814814816</c:v>
                </c:pt>
                <c:pt idx="6648">
                  <c:v>42185.165509259255</c:v>
                </c:pt>
                <c:pt idx="6649">
                  <c:v>42185.166203703688</c:v>
                </c:pt>
                <c:pt idx="6650">
                  <c:v>42185.166898148171</c:v>
                </c:pt>
                <c:pt idx="6651">
                  <c:v>42185.167592592596</c:v>
                </c:pt>
                <c:pt idx="6652">
                  <c:v>42185.168287037035</c:v>
                </c:pt>
                <c:pt idx="6653">
                  <c:v>42185.168981481474</c:v>
                </c:pt>
                <c:pt idx="6654">
                  <c:v>42185.169675925928</c:v>
                </c:pt>
                <c:pt idx="6655">
                  <c:v>42185.170370370368</c:v>
                </c:pt>
                <c:pt idx="6656">
                  <c:v>42185.1710648148</c:v>
                </c:pt>
                <c:pt idx="6657">
                  <c:v>42185.171759259254</c:v>
                </c:pt>
                <c:pt idx="6658">
                  <c:v>42185.172453703679</c:v>
                </c:pt>
                <c:pt idx="6659">
                  <c:v>42185.173148148147</c:v>
                </c:pt>
                <c:pt idx="6660">
                  <c:v>42185.173842592594</c:v>
                </c:pt>
                <c:pt idx="6661">
                  <c:v>42185.174537037041</c:v>
                </c:pt>
                <c:pt idx="6662">
                  <c:v>42185.17523148148</c:v>
                </c:pt>
                <c:pt idx="6663">
                  <c:v>42185.175925925927</c:v>
                </c:pt>
                <c:pt idx="6664">
                  <c:v>42185.176620370381</c:v>
                </c:pt>
                <c:pt idx="6665">
                  <c:v>42185.177314814806</c:v>
                </c:pt>
                <c:pt idx="6666">
                  <c:v>42185.17800925926</c:v>
                </c:pt>
                <c:pt idx="6667">
                  <c:v>42185.178703703685</c:v>
                </c:pt>
                <c:pt idx="6668">
                  <c:v>42185.179398148161</c:v>
                </c:pt>
                <c:pt idx="6669">
                  <c:v>42185.180092592593</c:v>
                </c:pt>
                <c:pt idx="6670">
                  <c:v>42185.180787037025</c:v>
                </c:pt>
                <c:pt idx="6671">
                  <c:v>42185.181481481464</c:v>
                </c:pt>
                <c:pt idx="6672">
                  <c:v>42185.182175925933</c:v>
                </c:pt>
                <c:pt idx="6673">
                  <c:v>42185.182870370387</c:v>
                </c:pt>
                <c:pt idx="6674">
                  <c:v>42185.183564814804</c:v>
                </c:pt>
                <c:pt idx="6675">
                  <c:v>42185.184259259273</c:v>
                </c:pt>
                <c:pt idx="6676">
                  <c:v>42185.184953703705</c:v>
                </c:pt>
                <c:pt idx="6677">
                  <c:v>42185.185648148159</c:v>
                </c:pt>
                <c:pt idx="6678">
                  <c:v>42185.186342592591</c:v>
                </c:pt>
                <c:pt idx="6679">
                  <c:v>42185.187037037038</c:v>
                </c:pt>
                <c:pt idx="6680">
                  <c:v>42185.187731481485</c:v>
                </c:pt>
                <c:pt idx="6681">
                  <c:v>42185.188425925931</c:v>
                </c:pt>
                <c:pt idx="6682">
                  <c:v>42185.189120370371</c:v>
                </c:pt>
                <c:pt idx="6683">
                  <c:v>42185.189814814818</c:v>
                </c:pt>
                <c:pt idx="6684">
                  <c:v>42185.190509259257</c:v>
                </c:pt>
                <c:pt idx="6685">
                  <c:v>42185.191203703682</c:v>
                </c:pt>
                <c:pt idx="6686">
                  <c:v>42185.191898148165</c:v>
                </c:pt>
                <c:pt idx="6687">
                  <c:v>42185.19259259259</c:v>
                </c:pt>
                <c:pt idx="6688">
                  <c:v>42185.193287037022</c:v>
                </c:pt>
                <c:pt idx="6689">
                  <c:v>42185.193981481454</c:v>
                </c:pt>
                <c:pt idx="6690">
                  <c:v>42185.194675925923</c:v>
                </c:pt>
                <c:pt idx="6691">
                  <c:v>42185.195370370355</c:v>
                </c:pt>
                <c:pt idx="6692">
                  <c:v>42185.196064814802</c:v>
                </c:pt>
                <c:pt idx="6693">
                  <c:v>42185.196759259255</c:v>
                </c:pt>
                <c:pt idx="6694">
                  <c:v>42185.197453703673</c:v>
                </c:pt>
                <c:pt idx="6695">
                  <c:v>42185.198148148149</c:v>
                </c:pt>
                <c:pt idx="6696">
                  <c:v>42185.198842592596</c:v>
                </c:pt>
                <c:pt idx="6697">
                  <c:v>42185.199537037035</c:v>
                </c:pt>
                <c:pt idx="6698">
                  <c:v>42185.200231481482</c:v>
                </c:pt>
                <c:pt idx="6699">
                  <c:v>42185.200925925928</c:v>
                </c:pt>
                <c:pt idx="6700">
                  <c:v>42185.201620370353</c:v>
                </c:pt>
                <c:pt idx="6701">
                  <c:v>42185.202314814815</c:v>
                </c:pt>
                <c:pt idx="6702">
                  <c:v>42185.203009259254</c:v>
                </c:pt>
                <c:pt idx="6703">
                  <c:v>42185.203703703672</c:v>
                </c:pt>
                <c:pt idx="6704">
                  <c:v>42185.204398148169</c:v>
                </c:pt>
                <c:pt idx="6705">
                  <c:v>42185.205092592594</c:v>
                </c:pt>
                <c:pt idx="6706">
                  <c:v>42185.205787037019</c:v>
                </c:pt>
                <c:pt idx="6707">
                  <c:v>42185.206481481466</c:v>
                </c:pt>
                <c:pt idx="6708">
                  <c:v>42185.207175925927</c:v>
                </c:pt>
                <c:pt idx="6709">
                  <c:v>42185.207870370381</c:v>
                </c:pt>
                <c:pt idx="6710">
                  <c:v>42185.208564814806</c:v>
                </c:pt>
                <c:pt idx="6711">
                  <c:v>42185.20925925926</c:v>
                </c:pt>
                <c:pt idx="6712">
                  <c:v>42185.209953703685</c:v>
                </c:pt>
                <c:pt idx="6713">
                  <c:v>42185.210648148161</c:v>
                </c:pt>
                <c:pt idx="6714">
                  <c:v>42185.211342592585</c:v>
                </c:pt>
                <c:pt idx="6715">
                  <c:v>42185.212037037039</c:v>
                </c:pt>
                <c:pt idx="6716">
                  <c:v>42185.212731481479</c:v>
                </c:pt>
                <c:pt idx="6717">
                  <c:v>42185.213425925926</c:v>
                </c:pt>
                <c:pt idx="6718">
                  <c:v>42185.214120370372</c:v>
                </c:pt>
                <c:pt idx="6719">
                  <c:v>42185.214814814812</c:v>
                </c:pt>
                <c:pt idx="6720">
                  <c:v>42185.215509259258</c:v>
                </c:pt>
                <c:pt idx="6721">
                  <c:v>42185.216203703705</c:v>
                </c:pt>
                <c:pt idx="6722">
                  <c:v>42185.216898148174</c:v>
                </c:pt>
                <c:pt idx="6723">
                  <c:v>42185.217592592591</c:v>
                </c:pt>
                <c:pt idx="6724">
                  <c:v>42185.218287037038</c:v>
                </c:pt>
                <c:pt idx="6725">
                  <c:v>42185.218981481485</c:v>
                </c:pt>
                <c:pt idx="6726">
                  <c:v>42185.219675925931</c:v>
                </c:pt>
                <c:pt idx="6727">
                  <c:v>42185.220370370371</c:v>
                </c:pt>
                <c:pt idx="6728">
                  <c:v>42185.221064814788</c:v>
                </c:pt>
                <c:pt idx="6729">
                  <c:v>42185.221759259242</c:v>
                </c:pt>
                <c:pt idx="6730">
                  <c:v>42185.222453703682</c:v>
                </c:pt>
                <c:pt idx="6731">
                  <c:v>42185.22314814815</c:v>
                </c:pt>
                <c:pt idx="6732">
                  <c:v>42185.223842592575</c:v>
                </c:pt>
                <c:pt idx="6733">
                  <c:v>42185.224537037036</c:v>
                </c:pt>
                <c:pt idx="6734">
                  <c:v>42185.225231481476</c:v>
                </c:pt>
                <c:pt idx="6735">
                  <c:v>42185.225925925908</c:v>
                </c:pt>
                <c:pt idx="6736">
                  <c:v>42185.226620370355</c:v>
                </c:pt>
                <c:pt idx="6737">
                  <c:v>42185.227314814802</c:v>
                </c:pt>
                <c:pt idx="6738">
                  <c:v>42185.228009259255</c:v>
                </c:pt>
                <c:pt idx="6739">
                  <c:v>42185.228703703673</c:v>
                </c:pt>
                <c:pt idx="6740">
                  <c:v>42185.229398148149</c:v>
                </c:pt>
                <c:pt idx="6741">
                  <c:v>42185.230092592596</c:v>
                </c:pt>
                <c:pt idx="6742">
                  <c:v>42185.23078703702</c:v>
                </c:pt>
                <c:pt idx="6743">
                  <c:v>42185.231481481453</c:v>
                </c:pt>
                <c:pt idx="6744">
                  <c:v>42185.232175925928</c:v>
                </c:pt>
                <c:pt idx="6745">
                  <c:v>42185.232870370368</c:v>
                </c:pt>
                <c:pt idx="6746">
                  <c:v>42185.2335648148</c:v>
                </c:pt>
                <c:pt idx="6747">
                  <c:v>42185.234259259261</c:v>
                </c:pt>
                <c:pt idx="6748">
                  <c:v>42185.234953703679</c:v>
                </c:pt>
                <c:pt idx="6749">
                  <c:v>42185.235648148147</c:v>
                </c:pt>
                <c:pt idx="6750">
                  <c:v>42185.236342592594</c:v>
                </c:pt>
                <c:pt idx="6751">
                  <c:v>42185.237037037034</c:v>
                </c:pt>
                <c:pt idx="6752">
                  <c:v>42185.237731481466</c:v>
                </c:pt>
                <c:pt idx="6753">
                  <c:v>42185.238425925927</c:v>
                </c:pt>
                <c:pt idx="6754">
                  <c:v>42185.239120370374</c:v>
                </c:pt>
                <c:pt idx="6755">
                  <c:v>42185.239814814806</c:v>
                </c:pt>
                <c:pt idx="6756">
                  <c:v>42185.24050925926</c:v>
                </c:pt>
                <c:pt idx="6757">
                  <c:v>42185.241203703685</c:v>
                </c:pt>
                <c:pt idx="6758">
                  <c:v>42185.241898148161</c:v>
                </c:pt>
                <c:pt idx="6759">
                  <c:v>42185.242592592593</c:v>
                </c:pt>
                <c:pt idx="6760">
                  <c:v>42185.243287037025</c:v>
                </c:pt>
                <c:pt idx="6761">
                  <c:v>42185.243981481464</c:v>
                </c:pt>
                <c:pt idx="6762">
                  <c:v>42185.244675925933</c:v>
                </c:pt>
                <c:pt idx="6763">
                  <c:v>42185.245370370372</c:v>
                </c:pt>
                <c:pt idx="6764">
                  <c:v>42185.246064814804</c:v>
                </c:pt>
                <c:pt idx="6765">
                  <c:v>42185.246759259258</c:v>
                </c:pt>
                <c:pt idx="6766">
                  <c:v>42185.247453703683</c:v>
                </c:pt>
                <c:pt idx="6767">
                  <c:v>42185.248148148159</c:v>
                </c:pt>
                <c:pt idx="6768">
                  <c:v>42185.248842592591</c:v>
                </c:pt>
                <c:pt idx="6769">
                  <c:v>42185.249537037038</c:v>
                </c:pt>
                <c:pt idx="6770">
                  <c:v>42185.250231481492</c:v>
                </c:pt>
                <c:pt idx="6771">
                  <c:v>42185.250925925931</c:v>
                </c:pt>
                <c:pt idx="6772">
                  <c:v>42185.251620370371</c:v>
                </c:pt>
                <c:pt idx="6773">
                  <c:v>42185.252314814818</c:v>
                </c:pt>
                <c:pt idx="6774">
                  <c:v>42185.253009259257</c:v>
                </c:pt>
                <c:pt idx="6775">
                  <c:v>42185.253703703682</c:v>
                </c:pt>
                <c:pt idx="6776">
                  <c:v>42185.254398148179</c:v>
                </c:pt>
                <c:pt idx="6777">
                  <c:v>42185.25509259259</c:v>
                </c:pt>
                <c:pt idx="6778">
                  <c:v>42185.255787037022</c:v>
                </c:pt>
                <c:pt idx="6779">
                  <c:v>42185.256481481476</c:v>
                </c:pt>
                <c:pt idx="6780">
                  <c:v>42185.257175925923</c:v>
                </c:pt>
                <c:pt idx="6781">
                  <c:v>42185.257870370369</c:v>
                </c:pt>
                <c:pt idx="6782">
                  <c:v>42185.258564814816</c:v>
                </c:pt>
                <c:pt idx="6783">
                  <c:v>42185.259259259263</c:v>
                </c:pt>
                <c:pt idx="6784">
                  <c:v>42185.259953703688</c:v>
                </c:pt>
                <c:pt idx="6785">
                  <c:v>42185.260648148149</c:v>
                </c:pt>
                <c:pt idx="6786">
                  <c:v>42185.261342592581</c:v>
                </c:pt>
                <c:pt idx="6787">
                  <c:v>42185.262037037035</c:v>
                </c:pt>
                <c:pt idx="6788">
                  <c:v>42185.262731481474</c:v>
                </c:pt>
                <c:pt idx="6789">
                  <c:v>42185.263425925914</c:v>
                </c:pt>
                <c:pt idx="6790">
                  <c:v>42185.264120370353</c:v>
                </c:pt>
                <c:pt idx="6791">
                  <c:v>42185.264814814815</c:v>
                </c:pt>
                <c:pt idx="6792">
                  <c:v>42185.265509259254</c:v>
                </c:pt>
                <c:pt idx="6793">
                  <c:v>42185.266203703679</c:v>
                </c:pt>
                <c:pt idx="6794">
                  <c:v>42185.266898148169</c:v>
                </c:pt>
                <c:pt idx="6795">
                  <c:v>42185.267592592594</c:v>
                </c:pt>
                <c:pt idx="6796">
                  <c:v>42185.268287037034</c:v>
                </c:pt>
                <c:pt idx="6797">
                  <c:v>42185.268981481466</c:v>
                </c:pt>
                <c:pt idx="6798">
                  <c:v>42185.269675925927</c:v>
                </c:pt>
                <c:pt idx="6799">
                  <c:v>42185.270370370381</c:v>
                </c:pt>
                <c:pt idx="6800">
                  <c:v>42185.271064814784</c:v>
                </c:pt>
                <c:pt idx="6801">
                  <c:v>42185.271759259245</c:v>
                </c:pt>
                <c:pt idx="6802">
                  <c:v>42185.272453703685</c:v>
                </c:pt>
                <c:pt idx="6803">
                  <c:v>42185.273148148146</c:v>
                </c:pt>
                <c:pt idx="6804">
                  <c:v>42185.273842592585</c:v>
                </c:pt>
                <c:pt idx="6805">
                  <c:v>42185.274537037039</c:v>
                </c:pt>
                <c:pt idx="6806">
                  <c:v>42185.275231481479</c:v>
                </c:pt>
                <c:pt idx="6807">
                  <c:v>42185.275925925926</c:v>
                </c:pt>
                <c:pt idx="6808">
                  <c:v>42185.276620370372</c:v>
                </c:pt>
                <c:pt idx="6809">
                  <c:v>42185.277314814804</c:v>
                </c:pt>
                <c:pt idx="6810">
                  <c:v>42185.278009259258</c:v>
                </c:pt>
                <c:pt idx="6811">
                  <c:v>42185.278703703683</c:v>
                </c:pt>
                <c:pt idx="6812">
                  <c:v>42185.279398148159</c:v>
                </c:pt>
                <c:pt idx="6813">
                  <c:v>42185.280092592591</c:v>
                </c:pt>
                <c:pt idx="6814">
                  <c:v>42185.280787037023</c:v>
                </c:pt>
                <c:pt idx="6815">
                  <c:v>42185.28148148147</c:v>
                </c:pt>
                <c:pt idx="6816">
                  <c:v>42185.282175925931</c:v>
                </c:pt>
                <c:pt idx="6817">
                  <c:v>42185.282870370385</c:v>
                </c:pt>
                <c:pt idx="6818">
                  <c:v>42185.283564814803</c:v>
                </c:pt>
                <c:pt idx="6819">
                  <c:v>42185.284259259271</c:v>
                </c:pt>
                <c:pt idx="6820">
                  <c:v>42185.284953703704</c:v>
                </c:pt>
                <c:pt idx="6821">
                  <c:v>42185.285648148165</c:v>
                </c:pt>
                <c:pt idx="6822">
                  <c:v>42185.28634259259</c:v>
                </c:pt>
                <c:pt idx="6823">
                  <c:v>42185.287037037036</c:v>
                </c:pt>
                <c:pt idx="6824">
                  <c:v>42185.287731481476</c:v>
                </c:pt>
                <c:pt idx="6825">
                  <c:v>42185.288425925923</c:v>
                </c:pt>
                <c:pt idx="6826">
                  <c:v>42185.289120370355</c:v>
                </c:pt>
                <c:pt idx="6827">
                  <c:v>42185.289814814816</c:v>
                </c:pt>
                <c:pt idx="6828">
                  <c:v>42185.290509259255</c:v>
                </c:pt>
                <c:pt idx="6829">
                  <c:v>42185.291203703673</c:v>
                </c:pt>
                <c:pt idx="6830">
                  <c:v>42185.291898148149</c:v>
                </c:pt>
                <c:pt idx="6831">
                  <c:v>42185.292592592596</c:v>
                </c:pt>
                <c:pt idx="6832">
                  <c:v>42185.29328703702</c:v>
                </c:pt>
                <c:pt idx="6833">
                  <c:v>42185.293981481453</c:v>
                </c:pt>
                <c:pt idx="6834">
                  <c:v>42185.294675925928</c:v>
                </c:pt>
                <c:pt idx="6835">
                  <c:v>42185.295370370353</c:v>
                </c:pt>
                <c:pt idx="6836">
                  <c:v>42185.2960648148</c:v>
                </c:pt>
                <c:pt idx="6837">
                  <c:v>42185.296759259254</c:v>
                </c:pt>
                <c:pt idx="6838">
                  <c:v>42185.297453703672</c:v>
                </c:pt>
                <c:pt idx="6839">
                  <c:v>42185.298148148147</c:v>
                </c:pt>
                <c:pt idx="6840">
                  <c:v>42185.298842592594</c:v>
                </c:pt>
                <c:pt idx="6841">
                  <c:v>42185.299537037034</c:v>
                </c:pt>
                <c:pt idx="6842">
                  <c:v>42185.300231481495</c:v>
                </c:pt>
                <c:pt idx="6843">
                  <c:v>42185.300925925942</c:v>
                </c:pt>
                <c:pt idx="6844">
                  <c:v>42185.301620370381</c:v>
                </c:pt>
                <c:pt idx="6845">
                  <c:v>42185.302314814813</c:v>
                </c:pt>
                <c:pt idx="6846">
                  <c:v>42185.30300925926</c:v>
                </c:pt>
                <c:pt idx="6847">
                  <c:v>42185.303703703685</c:v>
                </c:pt>
                <c:pt idx="6848">
                  <c:v>42185.304398148175</c:v>
                </c:pt>
                <c:pt idx="6849">
                  <c:v>42185.305092592593</c:v>
                </c:pt>
                <c:pt idx="6850">
                  <c:v>42185.305787037025</c:v>
                </c:pt>
                <c:pt idx="6851">
                  <c:v>42185.306481481479</c:v>
                </c:pt>
                <c:pt idx="6852">
                  <c:v>42185.307175925933</c:v>
                </c:pt>
                <c:pt idx="6853">
                  <c:v>42185.307870370387</c:v>
                </c:pt>
                <c:pt idx="6854">
                  <c:v>42185.308564814812</c:v>
                </c:pt>
                <c:pt idx="6855">
                  <c:v>42185.309259259273</c:v>
                </c:pt>
                <c:pt idx="6856">
                  <c:v>42185.309953703705</c:v>
                </c:pt>
                <c:pt idx="6857">
                  <c:v>42185.310648148174</c:v>
                </c:pt>
                <c:pt idx="6858">
                  <c:v>42185.311342592591</c:v>
                </c:pt>
                <c:pt idx="6859">
                  <c:v>42185.312037037053</c:v>
                </c:pt>
                <c:pt idx="6860">
                  <c:v>42185.312731481492</c:v>
                </c:pt>
                <c:pt idx="6861">
                  <c:v>42185.313425925931</c:v>
                </c:pt>
                <c:pt idx="6862">
                  <c:v>42185.314120370385</c:v>
                </c:pt>
                <c:pt idx="6863">
                  <c:v>42185.314814814839</c:v>
                </c:pt>
                <c:pt idx="6864">
                  <c:v>42185.315509259271</c:v>
                </c:pt>
                <c:pt idx="6865">
                  <c:v>42185.316203703711</c:v>
                </c:pt>
                <c:pt idx="6866">
                  <c:v>42185.316898148194</c:v>
                </c:pt>
                <c:pt idx="6867">
                  <c:v>42185.317592592604</c:v>
                </c:pt>
                <c:pt idx="6868">
                  <c:v>42185.318287037051</c:v>
                </c:pt>
                <c:pt idx="6869">
                  <c:v>42185.318981481483</c:v>
                </c:pt>
                <c:pt idx="6870">
                  <c:v>42185.319675925937</c:v>
                </c:pt>
                <c:pt idx="6871">
                  <c:v>42185.320370370369</c:v>
                </c:pt>
                <c:pt idx="6872">
                  <c:v>42185.321064814802</c:v>
                </c:pt>
                <c:pt idx="6873">
                  <c:v>42185.321759259255</c:v>
                </c:pt>
                <c:pt idx="6874">
                  <c:v>42185.322453703688</c:v>
                </c:pt>
                <c:pt idx="6875">
                  <c:v>42185.323148148149</c:v>
                </c:pt>
                <c:pt idx="6876">
                  <c:v>42185.323842592596</c:v>
                </c:pt>
                <c:pt idx="6877">
                  <c:v>42185.324537037042</c:v>
                </c:pt>
                <c:pt idx="6878">
                  <c:v>42185.325231481482</c:v>
                </c:pt>
                <c:pt idx="6879">
                  <c:v>42185.325925925928</c:v>
                </c:pt>
                <c:pt idx="6880">
                  <c:v>42185.326620370368</c:v>
                </c:pt>
                <c:pt idx="6881">
                  <c:v>42185.327314814815</c:v>
                </c:pt>
                <c:pt idx="6882">
                  <c:v>42185.328009259261</c:v>
                </c:pt>
                <c:pt idx="6883">
                  <c:v>42185.328703703679</c:v>
                </c:pt>
                <c:pt idx="6884">
                  <c:v>42185.329398148169</c:v>
                </c:pt>
                <c:pt idx="6885">
                  <c:v>42185.330092592601</c:v>
                </c:pt>
                <c:pt idx="6886">
                  <c:v>42185.330787037034</c:v>
                </c:pt>
                <c:pt idx="6887">
                  <c:v>42185.331481481466</c:v>
                </c:pt>
                <c:pt idx="6888">
                  <c:v>42185.332175925942</c:v>
                </c:pt>
                <c:pt idx="6889">
                  <c:v>42185.332870370396</c:v>
                </c:pt>
                <c:pt idx="6890">
                  <c:v>42185.333564814806</c:v>
                </c:pt>
                <c:pt idx="6891">
                  <c:v>42185.334259259274</c:v>
                </c:pt>
                <c:pt idx="6892">
                  <c:v>42185.334953703707</c:v>
                </c:pt>
                <c:pt idx="6893">
                  <c:v>42185.335648148161</c:v>
                </c:pt>
                <c:pt idx="6894">
                  <c:v>42185.336342592593</c:v>
                </c:pt>
                <c:pt idx="6895">
                  <c:v>42185.337037037039</c:v>
                </c:pt>
                <c:pt idx="6896">
                  <c:v>42185.337731481479</c:v>
                </c:pt>
                <c:pt idx="6897">
                  <c:v>42185.338425925933</c:v>
                </c:pt>
                <c:pt idx="6898">
                  <c:v>42185.339120370372</c:v>
                </c:pt>
                <c:pt idx="6899">
                  <c:v>42185.339814814812</c:v>
                </c:pt>
                <c:pt idx="6900">
                  <c:v>42185.340509259273</c:v>
                </c:pt>
                <c:pt idx="6901">
                  <c:v>42185.341203703705</c:v>
                </c:pt>
                <c:pt idx="6902">
                  <c:v>42185.341898148174</c:v>
                </c:pt>
                <c:pt idx="6903">
                  <c:v>42185.342592592606</c:v>
                </c:pt>
                <c:pt idx="6904">
                  <c:v>42185.343287037038</c:v>
                </c:pt>
                <c:pt idx="6905">
                  <c:v>42185.343981481485</c:v>
                </c:pt>
                <c:pt idx="6906">
                  <c:v>42185.344675925946</c:v>
                </c:pt>
                <c:pt idx="6907">
                  <c:v>42185.345370370385</c:v>
                </c:pt>
                <c:pt idx="6908">
                  <c:v>42185.346064814818</c:v>
                </c:pt>
                <c:pt idx="6909">
                  <c:v>42185.346759259271</c:v>
                </c:pt>
                <c:pt idx="6910">
                  <c:v>42185.347453703704</c:v>
                </c:pt>
                <c:pt idx="6911">
                  <c:v>42185.348148148179</c:v>
                </c:pt>
                <c:pt idx="6912">
                  <c:v>42185.348842592604</c:v>
                </c:pt>
                <c:pt idx="6913">
                  <c:v>42185.349537037051</c:v>
                </c:pt>
                <c:pt idx="6914">
                  <c:v>42185.350231481498</c:v>
                </c:pt>
                <c:pt idx="6915">
                  <c:v>42185.350925925937</c:v>
                </c:pt>
                <c:pt idx="6916">
                  <c:v>42185.351620370369</c:v>
                </c:pt>
                <c:pt idx="6917">
                  <c:v>42185.352314814831</c:v>
                </c:pt>
                <c:pt idx="6918">
                  <c:v>42185.353009259263</c:v>
                </c:pt>
                <c:pt idx="6919">
                  <c:v>42185.353703703688</c:v>
                </c:pt>
                <c:pt idx="6920">
                  <c:v>42185.354398148178</c:v>
                </c:pt>
                <c:pt idx="6921">
                  <c:v>42185.355092592603</c:v>
                </c:pt>
                <c:pt idx="6922">
                  <c:v>42185.355787037035</c:v>
                </c:pt>
                <c:pt idx="6923">
                  <c:v>42185.356481481482</c:v>
                </c:pt>
                <c:pt idx="6924">
                  <c:v>42185.357175925943</c:v>
                </c:pt>
                <c:pt idx="6925">
                  <c:v>42185.35787037039</c:v>
                </c:pt>
                <c:pt idx="6926">
                  <c:v>42185.358564814829</c:v>
                </c:pt>
                <c:pt idx="6927">
                  <c:v>42185.359259259276</c:v>
                </c:pt>
                <c:pt idx="6928">
                  <c:v>42185.359953703701</c:v>
                </c:pt>
                <c:pt idx="6929">
                  <c:v>42185.360648148169</c:v>
                </c:pt>
                <c:pt idx="6930">
                  <c:v>42185.361342592594</c:v>
                </c:pt>
                <c:pt idx="6931">
                  <c:v>42185.362037037041</c:v>
                </c:pt>
                <c:pt idx="6932">
                  <c:v>42185.36273148148</c:v>
                </c:pt>
                <c:pt idx="6933">
                  <c:v>42185.363425925927</c:v>
                </c:pt>
                <c:pt idx="6934">
                  <c:v>42185.364120370381</c:v>
                </c:pt>
                <c:pt idx="6935">
                  <c:v>42185.364814814813</c:v>
                </c:pt>
                <c:pt idx="6936">
                  <c:v>42185.36550925926</c:v>
                </c:pt>
                <c:pt idx="6937">
                  <c:v>42185.366203703707</c:v>
                </c:pt>
                <c:pt idx="6938">
                  <c:v>42185.366898148175</c:v>
                </c:pt>
                <c:pt idx="6939">
                  <c:v>42185.367592592593</c:v>
                </c:pt>
                <c:pt idx="6940">
                  <c:v>42185.368287037039</c:v>
                </c:pt>
                <c:pt idx="6941">
                  <c:v>42185.368981481479</c:v>
                </c:pt>
                <c:pt idx="6942">
                  <c:v>42185.369675925933</c:v>
                </c:pt>
                <c:pt idx="6943">
                  <c:v>42185.370370370387</c:v>
                </c:pt>
                <c:pt idx="6944">
                  <c:v>42185.371064814804</c:v>
                </c:pt>
                <c:pt idx="6945">
                  <c:v>42185.371759259258</c:v>
                </c:pt>
                <c:pt idx="6946">
                  <c:v>42185.372453703705</c:v>
                </c:pt>
                <c:pt idx="6947">
                  <c:v>42185.373148148159</c:v>
                </c:pt>
                <c:pt idx="6948">
                  <c:v>42185.373842592591</c:v>
                </c:pt>
                <c:pt idx="6949">
                  <c:v>42185.374537037053</c:v>
                </c:pt>
                <c:pt idx="6950">
                  <c:v>42185.375231481492</c:v>
                </c:pt>
                <c:pt idx="6951">
                  <c:v>42185.375925925931</c:v>
                </c:pt>
                <c:pt idx="6952">
                  <c:v>42185.376620370385</c:v>
                </c:pt>
                <c:pt idx="6953">
                  <c:v>42185.377314814818</c:v>
                </c:pt>
                <c:pt idx="6954">
                  <c:v>42185.378009259271</c:v>
                </c:pt>
                <c:pt idx="6955">
                  <c:v>42185.378703703704</c:v>
                </c:pt>
                <c:pt idx="6956">
                  <c:v>42185.379398148179</c:v>
                </c:pt>
                <c:pt idx="6957">
                  <c:v>42185.380092592604</c:v>
                </c:pt>
                <c:pt idx="6958">
                  <c:v>42185.380787037036</c:v>
                </c:pt>
                <c:pt idx="6959">
                  <c:v>42185.381481481476</c:v>
                </c:pt>
                <c:pt idx="6960">
                  <c:v>42185.382175925937</c:v>
                </c:pt>
                <c:pt idx="6961">
                  <c:v>42185.382870370391</c:v>
                </c:pt>
                <c:pt idx="6962">
                  <c:v>42185.383564814816</c:v>
                </c:pt>
                <c:pt idx="6963">
                  <c:v>42185.384259259285</c:v>
                </c:pt>
                <c:pt idx="6964">
                  <c:v>42185.384953703702</c:v>
                </c:pt>
                <c:pt idx="6965">
                  <c:v>42185.385648148171</c:v>
                </c:pt>
                <c:pt idx="6966">
                  <c:v>42185.386342592603</c:v>
                </c:pt>
                <c:pt idx="6967">
                  <c:v>42185.387037037042</c:v>
                </c:pt>
                <c:pt idx="6968">
                  <c:v>42185.387731481482</c:v>
                </c:pt>
                <c:pt idx="6969">
                  <c:v>42185.388425925943</c:v>
                </c:pt>
                <c:pt idx="6970">
                  <c:v>42185.389120370368</c:v>
                </c:pt>
                <c:pt idx="6971">
                  <c:v>42185.389814814829</c:v>
                </c:pt>
                <c:pt idx="6972">
                  <c:v>42185.390509259261</c:v>
                </c:pt>
                <c:pt idx="6973">
                  <c:v>42185.391203703679</c:v>
                </c:pt>
                <c:pt idx="6974">
                  <c:v>42185.391898148169</c:v>
                </c:pt>
                <c:pt idx="6975">
                  <c:v>42185.392592592601</c:v>
                </c:pt>
                <c:pt idx="6976">
                  <c:v>42185.393287037034</c:v>
                </c:pt>
                <c:pt idx="6977">
                  <c:v>42185.393981481466</c:v>
                </c:pt>
                <c:pt idx="6978">
                  <c:v>42185.394675925942</c:v>
                </c:pt>
                <c:pt idx="6979">
                  <c:v>42185.395370370381</c:v>
                </c:pt>
                <c:pt idx="6980">
                  <c:v>42185.396064814806</c:v>
                </c:pt>
                <c:pt idx="6981">
                  <c:v>42185.39675925926</c:v>
                </c:pt>
                <c:pt idx="6982">
                  <c:v>42185.397453703685</c:v>
                </c:pt>
                <c:pt idx="6983">
                  <c:v>42185.398148148161</c:v>
                </c:pt>
                <c:pt idx="6984">
                  <c:v>42185.398842592593</c:v>
                </c:pt>
                <c:pt idx="6985">
                  <c:v>42185.399537037039</c:v>
                </c:pt>
                <c:pt idx="6986">
                  <c:v>42185.400231481493</c:v>
                </c:pt>
                <c:pt idx="6987">
                  <c:v>42185.400925925933</c:v>
                </c:pt>
                <c:pt idx="6988">
                  <c:v>42185.401620370372</c:v>
                </c:pt>
                <c:pt idx="6989">
                  <c:v>42185.402314814812</c:v>
                </c:pt>
                <c:pt idx="6990">
                  <c:v>42185.403009259258</c:v>
                </c:pt>
                <c:pt idx="6991">
                  <c:v>42185.403703703683</c:v>
                </c:pt>
                <c:pt idx="6992">
                  <c:v>42185.404398148174</c:v>
                </c:pt>
                <c:pt idx="6993">
                  <c:v>42185.405092592591</c:v>
                </c:pt>
                <c:pt idx="6994">
                  <c:v>42185.405787037023</c:v>
                </c:pt>
                <c:pt idx="6995">
                  <c:v>42185.406481481485</c:v>
                </c:pt>
                <c:pt idx="6996">
                  <c:v>42185.407175925931</c:v>
                </c:pt>
                <c:pt idx="6997">
                  <c:v>42185.407870370385</c:v>
                </c:pt>
                <c:pt idx="6998">
                  <c:v>42185.408564814818</c:v>
                </c:pt>
                <c:pt idx="6999">
                  <c:v>42185.409259259271</c:v>
                </c:pt>
                <c:pt idx="7000">
                  <c:v>42185.409953703704</c:v>
                </c:pt>
                <c:pt idx="7001">
                  <c:v>42185.410648148179</c:v>
                </c:pt>
                <c:pt idx="7002">
                  <c:v>42185.41134259259</c:v>
                </c:pt>
                <c:pt idx="7003">
                  <c:v>42185.412037037051</c:v>
                </c:pt>
                <c:pt idx="7004">
                  <c:v>42185.412731481483</c:v>
                </c:pt>
                <c:pt idx="7005">
                  <c:v>42185.413425925923</c:v>
                </c:pt>
                <c:pt idx="7006">
                  <c:v>42185.414120370369</c:v>
                </c:pt>
                <c:pt idx="7007">
                  <c:v>42185.414814814831</c:v>
                </c:pt>
                <c:pt idx="7008">
                  <c:v>42185.415509259263</c:v>
                </c:pt>
                <c:pt idx="7009">
                  <c:v>42185.416203703702</c:v>
                </c:pt>
                <c:pt idx="7010">
                  <c:v>42185.416898148178</c:v>
                </c:pt>
                <c:pt idx="7011">
                  <c:v>42185.417592592603</c:v>
                </c:pt>
                <c:pt idx="7012">
                  <c:v>42185.418287037042</c:v>
                </c:pt>
                <c:pt idx="7013">
                  <c:v>42185.418981481482</c:v>
                </c:pt>
                <c:pt idx="7014">
                  <c:v>42185.419675925943</c:v>
                </c:pt>
                <c:pt idx="7015">
                  <c:v>42185.420370370368</c:v>
                </c:pt>
                <c:pt idx="7016">
                  <c:v>42185.4210648148</c:v>
                </c:pt>
                <c:pt idx="7017">
                  <c:v>42185.421759259254</c:v>
                </c:pt>
                <c:pt idx="7018">
                  <c:v>42185.422453703679</c:v>
                </c:pt>
                <c:pt idx="7019">
                  <c:v>42185.423148148147</c:v>
                </c:pt>
                <c:pt idx="7020">
                  <c:v>42185.423842592594</c:v>
                </c:pt>
                <c:pt idx="7021">
                  <c:v>42185.424537037041</c:v>
                </c:pt>
                <c:pt idx="7022">
                  <c:v>42185.42523148148</c:v>
                </c:pt>
                <c:pt idx="7023">
                  <c:v>42185.425925925927</c:v>
                </c:pt>
                <c:pt idx="7024">
                  <c:v>42185.426620370381</c:v>
                </c:pt>
                <c:pt idx="7025">
                  <c:v>42185.427314814806</c:v>
                </c:pt>
                <c:pt idx="7026">
                  <c:v>42185.42800925926</c:v>
                </c:pt>
                <c:pt idx="7027">
                  <c:v>42185.428703703685</c:v>
                </c:pt>
                <c:pt idx="7028">
                  <c:v>42185.429398148161</c:v>
                </c:pt>
                <c:pt idx="7029">
                  <c:v>42185.430092592593</c:v>
                </c:pt>
                <c:pt idx="7030">
                  <c:v>42185.430787037025</c:v>
                </c:pt>
                <c:pt idx="7031">
                  <c:v>42185.431481481464</c:v>
                </c:pt>
                <c:pt idx="7032">
                  <c:v>42185.432175925933</c:v>
                </c:pt>
                <c:pt idx="7033">
                  <c:v>42185.432870370387</c:v>
                </c:pt>
                <c:pt idx="7034">
                  <c:v>42185.433564814804</c:v>
                </c:pt>
                <c:pt idx="7035">
                  <c:v>42185.434259259273</c:v>
                </c:pt>
                <c:pt idx="7036">
                  <c:v>42185.434953703705</c:v>
                </c:pt>
                <c:pt idx="7037">
                  <c:v>42185.435648148159</c:v>
                </c:pt>
                <c:pt idx="7038">
                  <c:v>42185.436342592591</c:v>
                </c:pt>
                <c:pt idx="7039">
                  <c:v>42185.437037037038</c:v>
                </c:pt>
                <c:pt idx="7040">
                  <c:v>42185.437731481485</c:v>
                </c:pt>
                <c:pt idx="7041">
                  <c:v>42185.438425925931</c:v>
                </c:pt>
                <c:pt idx="7042">
                  <c:v>42185.439120370371</c:v>
                </c:pt>
                <c:pt idx="7043">
                  <c:v>42185.439814814818</c:v>
                </c:pt>
                <c:pt idx="7044">
                  <c:v>42185.440509259271</c:v>
                </c:pt>
                <c:pt idx="7045">
                  <c:v>42185.441203703704</c:v>
                </c:pt>
                <c:pt idx="7046">
                  <c:v>42185.441898148179</c:v>
                </c:pt>
                <c:pt idx="7047">
                  <c:v>42185.442592592604</c:v>
                </c:pt>
                <c:pt idx="7048">
                  <c:v>42185.443287037036</c:v>
                </c:pt>
                <c:pt idx="7049">
                  <c:v>42185.443981481476</c:v>
                </c:pt>
                <c:pt idx="7050">
                  <c:v>42185.444675925937</c:v>
                </c:pt>
                <c:pt idx="7051">
                  <c:v>42185.445370370369</c:v>
                </c:pt>
                <c:pt idx="7052">
                  <c:v>42185.446064814816</c:v>
                </c:pt>
                <c:pt idx="7053">
                  <c:v>42185.446759259263</c:v>
                </c:pt>
                <c:pt idx="7054">
                  <c:v>42185.447453703688</c:v>
                </c:pt>
                <c:pt idx="7055">
                  <c:v>42185.448148148171</c:v>
                </c:pt>
                <c:pt idx="7056">
                  <c:v>42185.448842592603</c:v>
                </c:pt>
                <c:pt idx="7057">
                  <c:v>42185.449537037042</c:v>
                </c:pt>
                <c:pt idx="7058">
                  <c:v>42185.450231481496</c:v>
                </c:pt>
                <c:pt idx="7059">
                  <c:v>42185.450925925943</c:v>
                </c:pt>
                <c:pt idx="7060">
                  <c:v>42185.451620370368</c:v>
                </c:pt>
                <c:pt idx="7061">
                  <c:v>42185.452314814829</c:v>
                </c:pt>
                <c:pt idx="7062">
                  <c:v>42185.453009259261</c:v>
                </c:pt>
                <c:pt idx="7063">
                  <c:v>42185.453703703679</c:v>
                </c:pt>
                <c:pt idx="7064">
                  <c:v>42185.454398148177</c:v>
                </c:pt>
                <c:pt idx="7065">
                  <c:v>42185.455092592601</c:v>
                </c:pt>
                <c:pt idx="7066">
                  <c:v>42185.455787037034</c:v>
                </c:pt>
                <c:pt idx="7067">
                  <c:v>42185.45648148148</c:v>
                </c:pt>
                <c:pt idx="7068">
                  <c:v>42185.457175925942</c:v>
                </c:pt>
                <c:pt idx="7069">
                  <c:v>42185.457870370396</c:v>
                </c:pt>
                <c:pt idx="7070">
                  <c:v>42185.458564814813</c:v>
                </c:pt>
                <c:pt idx="7071">
                  <c:v>42185.459259259274</c:v>
                </c:pt>
                <c:pt idx="7072">
                  <c:v>42185.459953703707</c:v>
                </c:pt>
                <c:pt idx="7073">
                  <c:v>42185.460648148161</c:v>
                </c:pt>
                <c:pt idx="7074">
                  <c:v>42185.461342592585</c:v>
                </c:pt>
                <c:pt idx="7075">
                  <c:v>42185.462037037039</c:v>
                </c:pt>
                <c:pt idx="7076">
                  <c:v>42185.462731481479</c:v>
                </c:pt>
                <c:pt idx="7077">
                  <c:v>42185.463425925926</c:v>
                </c:pt>
                <c:pt idx="7078">
                  <c:v>42185.464120370372</c:v>
                </c:pt>
                <c:pt idx="7079">
                  <c:v>42185.464814814812</c:v>
                </c:pt>
                <c:pt idx="7080">
                  <c:v>42185.465509259258</c:v>
                </c:pt>
                <c:pt idx="7081">
                  <c:v>42185.466203703705</c:v>
                </c:pt>
                <c:pt idx="7082">
                  <c:v>42185.466898148174</c:v>
                </c:pt>
                <c:pt idx="7083">
                  <c:v>42185.467592592591</c:v>
                </c:pt>
                <c:pt idx="7084">
                  <c:v>42185.468287037038</c:v>
                </c:pt>
                <c:pt idx="7085">
                  <c:v>42185.468981481485</c:v>
                </c:pt>
                <c:pt idx="7086">
                  <c:v>42185.469675925931</c:v>
                </c:pt>
                <c:pt idx="7087">
                  <c:v>42185.470370370385</c:v>
                </c:pt>
                <c:pt idx="7088">
                  <c:v>42185.471064814803</c:v>
                </c:pt>
                <c:pt idx="7089">
                  <c:v>42185.471759259257</c:v>
                </c:pt>
                <c:pt idx="7090">
                  <c:v>42185.472453703704</c:v>
                </c:pt>
                <c:pt idx="7091">
                  <c:v>42185.473148148165</c:v>
                </c:pt>
                <c:pt idx="7092">
                  <c:v>42185.47384259259</c:v>
                </c:pt>
                <c:pt idx="7093">
                  <c:v>42185.474537037051</c:v>
                </c:pt>
                <c:pt idx="7094">
                  <c:v>42185.475231481483</c:v>
                </c:pt>
                <c:pt idx="7095">
                  <c:v>42185.475925925923</c:v>
                </c:pt>
                <c:pt idx="7096">
                  <c:v>42185.476620370369</c:v>
                </c:pt>
                <c:pt idx="7097">
                  <c:v>42185.477314814816</c:v>
                </c:pt>
                <c:pt idx="7098">
                  <c:v>42185.478009259263</c:v>
                </c:pt>
                <c:pt idx="7099">
                  <c:v>42185.478703703688</c:v>
                </c:pt>
                <c:pt idx="7100">
                  <c:v>42185.479398148171</c:v>
                </c:pt>
                <c:pt idx="7101">
                  <c:v>42185.480092592603</c:v>
                </c:pt>
                <c:pt idx="7102">
                  <c:v>42185.480787037035</c:v>
                </c:pt>
                <c:pt idx="7103">
                  <c:v>42185.481481481474</c:v>
                </c:pt>
                <c:pt idx="7104">
                  <c:v>42185.482175925943</c:v>
                </c:pt>
                <c:pt idx="7105">
                  <c:v>42185.48287037039</c:v>
                </c:pt>
                <c:pt idx="7106">
                  <c:v>42185.483564814815</c:v>
                </c:pt>
                <c:pt idx="7107">
                  <c:v>42185.484259259276</c:v>
                </c:pt>
                <c:pt idx="7108">
                  <c:v>42185.484953703701</c:v>
                </c:pt>
                <c:pt idx="7109">
                  <c:v>42185.485648148169</c:v>
                </c:pt>
                <c:pt idx="7110">
                  <c:v>42185.486342592601</c:v>
                </c:pt>
                <c:pt idx="7111">
                  <c:v>42185.487037037041</c:v>
                </c:pt>
                <c:pt idx="7112">
                  <c:v>42185.48773148148</c:v>
                </c:pt>
                <c:pt idx="7113">
                  <c:v>42185.488425925942</c:v>
                </c:pt>
                <c:pt idx="7114">
                  <c:v>42185.489120370381</c:v>
                </c:pt>
                <c:pt idx="7115">
                  <c:v>42185.489814814813</c:v>
                </c:pt>
                <c:pt idx="7116">
                  <c:v>42185.49050925926</c:v>
                </c:pt>
                <c:pt idx="7117">
                  <c:v>42185.491203703685</c:v>
                </c:pt>
                <c:pt idx="7118">
                  <c:v>42185.491898148161</c:v>
                </c:pt>
                <c:pt idx="7119">
                  <c:v>42185.492592592593</c:v>
                </c:pt>
                <c:pt idx="7120">
                  <c:v>42185.493287037025</c:v>
                </c:pt>
                <c:pt idx="7121">
                  <c:v>42185.493981481464</c:v>
                </c:pt>
                <c:pt idx="7122">
                  <c:v>42185.494675925933</c:v>
                </c:pt>
                <c:pt idx="7123">
                  <c:v>42185.495370370372</c:v>
                </c:pt>
                <c:pt idx="7124">
                  <c:v>42185.496064814804</c:v>
                </c:pt>
                <c:pt idx="7125">
                  <c:v>42185.496759259258</c:v>
                </c:pt>
                <c:pt idx="7126">
                  <c:v>42185.497453703683</c:v>
                </c:pt>
                <c:pt idx="7127">
                  <c:v>42185.498148148159</c:v>
                </c:pt>
                <c:pt idx="7128">
                  <c:v>42185.498842592591</c:v>
                </c:pt>
                <c:pt idx="7129">
                  <c:v>42185.499537037038</c:v>
                </c:pt>
                <c:pt idx="7130">
                  <c:v>42185.500231481492</c:v>
                </c:pt>
                <c:pt idx="7131">
                  <c:v>42185.500925925931</c:v>
                </c:pt>
                <c:pt idx="7132">
                  <c:v>42185.501620370371</c:v>
                </c:pt>
                <c:pt idx="7133">
                  <c:v>42185.502314814818</c:v>
                </c:pt>
                <c:pt idx="7134">
                  <c:v>42185.503009259257</c:v>
                </c:pt>
                <c:pt idx="7135">
                  <c:v>42185.503703703682</c:v>
                </c:pt>
                <c:pt idx="7136">
                  <c:v>42185.504398148179</c:v>
                </c:pt>
                <c:pt idx="7137">
                  <c:v>42185.50509259259</c:v>
                </c:pt>
                <c:pt idx="7138">
                  <c:v>42185.505787037022</c:v>
                </c:pt>
                <c:pt idx="7139">
                  <c:v>42185.506481481476</c:v>
                </c:pt>
                <c:pt idx="7140">
                  <c:v>42185.507175925923</c:v>
                </c:pt>
                <c:pt idx="7141">
                  <c:v>42185.507870370369</c:v>
                </c:pt>
                <c:pt idx="7142">
                  <c:v>42185.508564814816</c:v>
                </c:pt>
                <c:pt idx="7143">
                  <c:v>42185.509259259263</c:v>
                </c:pt>
                <c:pt idx="7144">
                  <c:v>42185.509953703688</c:v>
                </c:pt>
                <c:pt idx="7145">
                  <c:v>42185.510648148171</c:v>
                </c:pt>
                <c:pt idx="7146">
                  <c:v>42185.511342592596</c:v>
                </c:pt>
                <c:pt idx="7147">
                  <c:v>42185.512037037042</c:v>
                </c:pt>
                <c:pt idx="7148">
                  <c:v>42185.512731481482</c:v>
                </c:pt>
                <c:pt idx="7149">
                  <c:v>42185.513425925928</c:v>
                </c:pt>
                <c:pt idx="7150">
                  <c:v>42185.514120370368</c:v>
                </c:pt>
                <c:pt idx="7151">
                  <c:v>42185.514814814829</c:v>
                </c:pt>
                <c:pt idx="7152">
                  <c:v>42185.515509259261</c:v>
                </c:pt>
                <c:pt idx="7153">
                  <c:v>42185.516203703701</c:v>
                </c:pt>
                <c:pt idx="7154">
                  <c:v>42185.516898148177</c:v>
                </c:pt>
                <c:pt idx="7155">
                  <c:v>42185.517592592601</c:v>
                </c:pt>
                <c:pt idx="7156">
                  <c:v>42185.518287037041</c:v>
                </c:pt>
                <c:pt idx="7157">
                  <c:v>42185.51898148148</c:v>
                </c:pt>
                <c:pt idx="7158">
                  <c:v>42185.519675925942</c:v>
                </c:pt>
                <c:pt idx="7159">
                  <c:v>42185.520370370381</c:v>
                </c:pt>
                <c:pt idx="7160">
                  <c:v>42185.521064814784</c:v>
                </c:pt>
                <c:pt idx="7161">
                  <c:v>42185.521759259245</c:v>
                </c:pt>
                <c:pt idx="7162">
                  <c:v>42185.522453703685</c:v>
                </c:pt>
                <c:pt idx="7163">
                  <c:v>42185.523148148146</c:v>
                </c:pt>
                <c:pt idx="7164">
                  <c:v>42185.523842592585</c:v>
                </c:pt>
                <c:pt idx="7165">
                  <c:v>42185.524537037039</c:v>
                </c:pt>
                <c:pt idx="7166">
                  <c:v>42185.525231481479</c:v>
                </c:pt>
                <c:pt idx="7167">
                  <c:v>42185.525925925926</c:v>
                </c:pt>
                <c:pt idx="7168">
                  <c:v>42185.526620370372</c:v>
                </c:pt>
                <c:pt idx="7169">
                  <c:v>42185.527314814804</c:v>
                </c:pt>
                <c:pt idx="7170">
                  <c:v>42185.528009259258</c:v>
                </c:pt>
                <c:pt idx="7171">
                  <c:v>42185.528703703683</c:v>
                </c:pt>
                <c:pt idx="7172">
                  <c:v>42185.529398148159</c:v>
                </c:pt>
                <c:pt idx="7173">
                  <c:v>42185.530092592591</c:v>
                </c:pt>
                <c:pt idx="7174">
                  <c:v>42185.530787037023</c:v>
                </c:pt>
                <c:pt idx="7175">
                  <c:v>42185.53148148147</c:v>
                </c:pt>
                <c:pt idx="7176">
                  <c:v>42185.532175925931</c:v>
                </c:pt>
                <c:pt idx="7177">
                  <c:v>42185.532870370385</c:v>
                </c:pt>
                <c:pt idx="7178">
                  <c:v>42185.533564814803</c:v>
                </c:pt>
                <c:pt idx="7179">
                  <c:v>42185.534259259271</c:v>
                </c:pt>
                <c:pt idx="7180">
                  <c:v>42185.534953703704</c:v>
                </c:pt>
                <c:pt idx="7181">
                  <c:v>42185.535648148165</c:v>
                </c:pt>
                <c:pt idx="7182">
                  <c:v>42185.53634259259</c:v>
                </c:pt>
                <c:pt idx="7183">
                  <c:v>42185.537037037036</c:v>
                </c:pt>
                <c:pt idx="7184">
                  <c:v>42185.537731481476</c:v>
                </c:pt>
                <c:pt idx="7185">
                  <c:v>42185.538425925923</c:v>
                </c:pt>
                <c:pt idx="7186">
                  <c:v>42185.539120370355</c:v>
                </c:pt>
                <c:pt idx="7187">
                  <c:v>42185.539814814816</c:v>
                </c:pt>
                <c:pt idx="7188">
                  <c:v>42185.540509259263</c:v>
                </c:pt>
                <c:pt idx="7189">
                  <c:v>42185.541203703688</c:v>
                </c:pt>
                <c:pt idx="7190">
                  <c:v>42185.541898148171</c:v>
                </c:pt>
                <c:pt idx="7191">
                  <c:v>42185.542592592603</c:v>
                </c:pt>
                <c:pt idx="7192">
                  <c:v>42185.543287037035</c:v>
                </c:pt>
                <c:pt idx="7193">
                  <c:v>42185.543981481474</c:v>
                </c:pt>
                <c:pt idx="7194">
                  <c:v>42185.544675925943</c:v>
                </c:pt>
                <c:pt idx="7195">
                  <c:v>42185.545370370368</c:v>
                </c:pt>
                <c:pt idx="7196">
                  <c:v>42185.546064814815</c:v>
                </c:pt>
                <c:pt idx="7197">
                  <c:v>42185.546759259261</c:v>
                </c:pt>
                <c:pt idx="7198">
                  <c:v>42185.547453703679</c:v>
                </c:pt>
                <c:pt idx="7199">
                  <c:v>42185.548148148169</c:v>
                </c:pt>
                <c:pt idx="7200">
                  <c:v>42185.548842592601</c:v>
                </c:pt>
                <c:pt idx="7201">
                  <c:v>42185.549537037041</c:v>
                </c:pt>
                <c:pt idx="7202">
                  <c:v>42185.550231481495</c:v>
                </c:pt>
                <c:pt idx="7203">
                  <c:v>42185.550925925942</c:v>
                </c:pt>
                <c:pt idx="7204">
                  <c:v>42185.551620370381</c:v>
                </c:pt>
                <c:pt idx="7205">
                  <c:v>42185.552314814813</c:v>
                </c:pt>
                <c:pt idx="7206">
                  <c:v>42185.55300925926</c:v>
                </c:pt>
                <c:pt idx="7207">
                  <c:v>42185.553703703685</c:v>
                </c:pt>
                <c:pt idx="7208">
                  <c:v>42185.554398148175</c:v>
                </c:pt>
                <c:pt idx="7209">
                  <c:v>42185.555092592593</c:v>
                </c:pt>
                <c:pt idx="7210">
                  <c:v>42185.555787037025</c:v>
                </c:pt>
                <c:pt idx="7211">
                  <c:v>42185.556481481479</c:v>
                </c:pt>
                <c:pt idx="7212">
                  <c:v>42185.557175925933</c:v>
                </c:pt>
                <c:pt idx="7213">
                  <c:v>42185.557870370387</c:v>
                </c:pt>
                <c:pt idx="7214">
                  <c:v>42185.558564814812</c:v>
                </c:pt>
                <c:pt idx="7215">
                  <c:v>42185.559259259273</c:v>
                </c:pt>
                <c:pt idx="7216">
                  <c:v>42185.559953703705</c:v>
                </c:pt>
                <c:pt idx="7217">
                  <c:v>42185.560648148159</c:v>
                </c:pt>
                <c:pt idx="7218">
                  <c:v>42185.561342592584</c:v>
                </c:pt>
                <c:pt idx="7219">
                  <c:v>42185.562037037038</c:v>
                </c:pt>
                <c:pt idx="7220">
                  <c:v>42185.562731481485</c:v>
                </c:pt>
                <c:pt idx="7221">
                  <c:v>42185.563425925924</c:v>
                </c:pt>
                <c:pt idx="7222">
                  <c:v>42185.564120370371</c:v>
                </c:pt>
                <c:pt idx="7223">
                  <c:v>42185.564814814818</c:v>
                </c:pt>
                <c:pt idx="7224">
                  <c:v>42185.565509259257</c:v>
                </c:pt>
                <c:pt idx="7225">
                  <c:v>42185.566203703704</c:v>
                </c:pt>
                <c:pt idx="7226">
                  <c:v>42185.566898148179</c:v>
                </c:pt>
                <c:pt idx="7227">
                  <c:v>42185.56759259259</c:v>
                </c:pt>
                <c:pt idx="7228">
                  <c:v>42185.568287037036</c:v>
                </c:pt>
                <c:pt idx="7229">
                  <c:v>42185.568981481476</c:v>
                </c:pt>
                <c:pt idx="7230">
                  <c:v>42185.569675925923</c:v>
                </c:pt>
                <c:pt idx="7231">
                  <c:v>42185.570370370369</c:v>
                </c:pt>
                <c:pt idx="7232">
                  <c:v>42185.571064814802</c:v>
                </c:pt>
                <c:pt idx="7233">
                  <c:v>42185.571759259255</c:v>
                </c:pt>
                <c:pt idx="7234">
                  <c:v>42185.572453703688</c:v>
                </c:pt>
                <c:pt idx="7235">
                  <c:v>42185.573148148149</c:v>
                </c:pt>
                <c:pt idx="7236">
                  <c:v>42185.573842592596</c:v>
                </c:pt>
                <c:pt idx="7237">
                  <c:v>42185.574537037042</c:v>
                </c:pt>
                <c:pt idx="7238">
                  <c:v>42185.575231481482</c:v>
                </c:pt>
                <c:pt idx="7239">
                  <c:v>42185.575925925928</c:v>
                </c:pt>
                <c:pt idx="7240">
                  <c:v>42185.576620370368</c:v>
                </c:pt>
                <c:pt idx="7241">
                  <c:v>42185.577314814815</c:v>
                </c:pt>
                <c:pt idx="7242">
                  <c:v>42185.578009259261</c:v>
                </c:pt>
                <c:pt idx="7243">
                  <c:v>42185.578703703679</c:v>
                </c:pt>
                <c:pt idx="7244">
                  <c:v>42185.579398148169</c:v>
                </c:pt>
                <c:pt idx="7245">
                  <c:v>42185.580092592601</c:v>
                </c:pt>
                <c:pt idx="7246">
                  <c:v>42185.580787037034</c:v>
                </c:pt>
                <c:pt idx="7247">
                  <c:v>42185.581481481466</c:v>
                </c:pt>
                <c:pt idx="7248">
                  <c:v>42185.582175925942</c:v>
                </c:pt>
                <c:pt idx="7249">
                  <c:v>42185.582870370396</c:v>
                </c:pt>
                <c:pt idx="7250">
                  <c:v>42185.583564814806</c:v>
                </c:pt>
                <c:pt idx="7251">
                  <c:v>42185.584259259274</c:v>
                </c:pt>
                <c:pt idx="7252">
                  <c:v>42185.584953703707</c:v>
                </c:pt>
                <c:pt idx="7253">
                  <c:v>42185.585648148161</c:v>
                </c:pt>
                <c:pt idx="7254">
                  <c:v>42185.586342592593</c:v>
                </c:pt>
                <c:pt idx="7255">
                  <c:v>42185.587037037039</c:v>
                </c:pt>
                <c:pt idx="7256">
                  <c:v>42185.587731481479</c:v>
                </c:pt>
                <c:pt idx="7257">
                  <c:v>42185.588425925933</c:v>
                </c:pt>
                <c:pt idx="7258">
                  <c:v>42185.589120370372</c:v>
                </c:pt>
                <c:pt idx="7259">
                  <c:v>42185.589814814812</c:v>
                </c:pt>
                <c:pt idx="7260">
                  <c:v>42185.590509259258</c:v>
                </c:pt>
                <c:pt idx="7261">
                  <c:v>42185.591203703683</c:v>
                </c:pt>
                <c:pt idx="7262">
                  <c:v>42185.591898148159</c:v>
                </c:pt>
                <c:pt idx="7263">
                  <c:v>42185.592592592591</c:v>
                </c:pt>
                <c:pt idx="7264">
                  <c:v>42185.593287037023</c:v>
                </c:pt>
                <c:pt idx="7265">
                  <c:v>42185.59398148147</c:v>
                </c:pt>
                <c:pt idx="7266">
                  <c:v>42185.594675925931</c:v>
                </c:pt>
                <c:pt idx="7267">
                  <c:v>42185.595370370371</c:v>
                </c:pt>
                <c:pt idx="7268">
                  <c:v>42185.596064814803</c:v>
                </c:pt>
                <c:pt idx="7269">
                  <c:v>42185.596759259257</c:v>
                </c:pt>
                <c:pt idx="7270">
                  <c:v>42185.597453703682</c:v>
                </c:pt>
                <c:pt idx="7271">
                  <c:v>42185.598148148165</c:v>
                </c:pt>
                <c:pt idx="7272">
                  <c:v>42185.59884259259</c:v>
                </c:pt>
                <c:pt idx="7273">
                  <c:v>42185.599537037036</c:v>
                </c:pt>
                <c:pt idx="7274">
                  <c:v>42185.600231481483</c:v>
                </c:pt>
                <c:pt idx="7275">
                  <c:v>42185.600925925923</c:v>
                </c:pt>
                <c:pt idx="7276">
                  <c:v>42185.601620370355</c:v>
                </c:pt>
                <c:pt idx="7277">
                  <c:v>42185.602314814816</c:v>
                </c:pt>
                <c:pt idx="7278">
                  <c:v>42185.603009259255</c:v>
                </c:pt>
                <c:pt idx="7279">
                  <c:v>42185.603703703673</c:v>
                </c:pt>
                <c:pt idx="7280">
                  <c:v>42185.604398148171</c:v>
                </c:pt>
                <c:pt idx="7281">
                  <c:v>42185.605092592596</c:v>
                </c:pt>
                <c:pt idx="7282">
                  <c:v>42185.60578703702</c:v>
                </c:pt>
                <c:pt idx="7283">
                  <c:v>42185.606481481474</c:v>
                </c:pt>
                <c:pt idx="7284">
                  <c:v>42185.607175925928</c:v>
                </c:pt>
                <c:pt idx="7285">
                  <c:v>42185.607870370368</c:v>
                </c:pt>
                <c:pt idx="7286">
                  <c:v>42185.608564814815</c:v>
                </c:pt>
                <c:pt idx="7287">
                  <c:v>42185.609259259261</c:v>
                </c:pt>
                <c:pt idx="7288">
                  <c:v>42185.609953703679</c:v>
                </c:pt>
                <c:pt idx="7289">
                  <c:v>42185.610648148169</c:v>
                </c:pt>
                <c:pt idx="7290">
                  <c:v>42185.611342592594</c:v>
                </c:pt>
                <c:pt idx="7291">
                  <c:v>42185.612037037041</c:v>
                </c:pt>
                <c:pt idx="7292">
                  <c:v>42185.61273148148</c:v>
                </c:pt>
                <c:pt idx="7293">
                  <c:v>42185.613425925927</c:v>
                </c:pt>
                <c:pt idx="7294">
                  <c:v>42185.614120370381</c:v>
                </c:pt>
                <c:pt idx="7295">
                  <c:v>42185.614814814813</c:v>
                </c:pt>
                <c:pt idx="7296">
                  <c:v>42185.61550925926</c:v>
                </c:pt>
                <c:pt idx="7297">
                  <c:v>42185.616203703707</c:v>
                </c:pt>
                <c:pt idx="7298">
                  <c:v>42185.616898148175</c:v>
                </c:pt>
                <c:pt idx="7299">
                  <c:v>42185.617592592593</c:v>
                </c:pt>
                <c:pt idx="7300">
                  <c:v>42185.618287037039</c:v>
                </c:pt>
                <c:pt idx="7301">
                  <c:v>42185.618981481479</c:v>
                </c:pt>
                <c:pt idx="7302">
                  <c:v>42185.619675925933</c:v>
                </c:pt>
                <c:pt idx="7303">
                  <c:v>42185.620370370372</c:v>
                </c:pt>
                <c:pt idx="7304">
                  <c:v>42185.621064814783</c:v>
                </c:pt>
                <c:pt idx="7305">
                  <c:v>42185.621759259244</c:v>
                </c:pt>
                <c:pt idx="7306">
                  <c:v>42185.622453703683</c:v>
                </c:pt>
                <c:pt idx="7307">
                  <c:v>42185.623148148145</c:v>
                </c:pt>
                <c:pt idx="7308">
                  <c:v>42185.623842592584</c:v>
                </c:pt>
                <c:pt idx="7309">
                  <c:v>42185.624537037038</c:v>
                </c:pt>
                <c:pt idx="7310">
                  <c:v>42185.625231481485</c:v>
                </c:pt>
                <c:pt idx="7311">
                  <c:v>42185.625925925924</c:v>
                </c:pt>
                <c:pt idx="7312">
                  <c:v>42185.626620370371</c:v>
                </c:pt>
                <c:pt idx="7313">
                  <c:v>42185.627314814803</c:v>
                </c:pt>
                <c:pt idx="7314">
                  <c:v>42185.628009259257</c:v>
                </c:pt>
                <c:pt idx="7315">
                  <c:v>42185.628703703682</c:v>
                </c:pt>
                <c:pt idx="7316">
                  <c:v>42185.629398148165</c:v>
                </c:pt>
                <c:pt idx="7317">
                  <c:v>42185.63009259259</c:v>
                </c:pt>
                <c:pt idx="7318">
                  <c:v>42185.630787037022</c:v>
                </c:pt>
                <c:pt idx="7319">
                  <c:v>42185.631481481454</c:v>
                </c:pt>
                <c:pt idx="7320">
                  <c:v>42185.632175925923</c:v>
                </c:pt>
                <c:pt idx="7321">
                  <c:v>42185.632870370369</c:v>
                </c:pt>
                <c:pt idx="7322">
                  <c:v>42185.633564814802</c:v>
                </c:pt>
                <c:pt idx="7323">
                  <c:v>42185.634259259263</c:v>
                </c:pt>
                <c:pt idx="7324">
                  <c:v>42185.634953703688</c:v>
                </c:pt>
                <c:pt idx="7325">
                  <c:v>42185.635648148149</c:v>
                </c:pt>
                <c:pt idx="7326">
                  <c:v>42185.636342592596</c:v>
                </c:pt>
                <c:pt idx="7327">
                  <c:v>42185.637037037035</c:v>
                </c:pt>
                <c:pt idx="7328">
                  <c:v>42185.637731481474</c:v>
                </c:pt>
                <c:pt idx="7329">
                  <c:v>42185.638425925928</c:v>
                </c:pt>
                <c:pt idx="7330">
                  <c:v>42185.639120370353</c:v>
                </c:pt>
                <c:pt idx="7331">
                  <c:v>42185.639814814815</c:v>
                </c:pt>
                <c:pt idx="7332">
                  <c:v>42185.640509259261</c:v>
                </c:pt>
                <c:pt idx="7333">
                  <c:v>42185.641203703679</c:v>
                </c:pt>
                <c:pt idx="7334">
                  <c:v>42185.641898148169</c:v>
                </c:pt>
                <c:pt idx="7335">
                  <c:v>42185.642592592601</c:v>
                </c:pt>
                <c:pt idx="7336">
                  <c:v>42185.643287037034</c:v>
                </c:pt>
                <c:pt idx="7337">
                  <c:v>42185.643981481466</c:v>
                </c:pt>
                <c:pt idx="7338">
                  <c:v>42185.644675925942</c:v>
                </c:pt>
                <c:pt idx="7339">
                  <c:v>42185.645370370381</c:v>
                </c:pt>
                <c:pt idx="7340">
                  <c:v>42185.646064814806</c:v>
                </c:pt>
                <c:pt idx="7341">
                  <c:v>42185.64675925926</c:v>
                </c:pt>
                <c:pt idx="7342">
                  <c:v>42185.647453703685</c:v>
                </c:pt>
                <c:pt idx="7343">
                  <c:v>42185.648148148161</c:v>
                </c:pt>
                <c:pt idx="7344">
                  <c:v>42185.648842592593</c:v>
                </c:pt>
                <c:pt idx="7345">
                  <c:v>42185.649537037039</c:v>
                </c:pt>
                <c:pt idx="7346">
                  <c:v>42185.650231481493</c:v>
                </c:pt>
                <c:pt idx="7347">
                  <c:v>42185.650925925933</c:v>
                </c:pt>
                <c:pt idx="7348">
                  <c:v>42185.651620370372</c:v>
                </c:pt>
                <c:pt idx="7349">
                  <c:v>42185.652314814812</c:v>
                </c:pt>
                <c:pt idx="7350">
                  <c:v>42185.653009259258</c:v>
                </c:pt>
                <c:pt idx="7351">
                  <c:v>42185.653703703683</c:v>
                </c:pt>
                <c:pt idx="7352">
                  <c:v>42185.654398148174</c:v>
                </c:pt>
                <c:pt idx="7353">
                  <c:v>42185.655092592591</c:v>
                </c:pt>
                <c:pt idx="7354">
                  <c:v>42185.655787037023</c:v>
                </c:pt>
                <c:pt idx="7355">
                  <c:v>42185.656481481485</c:v>
                </c:pt>
                <c:pt idx="7356">
                  <c:v>42185.657175925931</c:v>
                </c:pt>
                <c:pt idx="7357">
                  <c:v>42185.657870370385</c:v>
                </c:pt>
                <c:pt idx="7358">
                  <c:v>42185.658564814818</c:v>
                </c:pt>
                <c:pt idx="7359">
                  <c:v>42185.659259259271</c:v>
                </c:pt>
                <c:pt idx="7360">
                  <c:v>42185.659953703704</c:v>
                </c:pt>
                <c:pt idx="7361">
                  <c:v>42185.660648148165</c:v>
                </c:pt>
                <c:pt idx="7362">
                  <c:v>42185.661342592575</c:v>
                </c:pt>
                <c:pt idx="7363">
                  <c:v>42185.662037037036</c:v>
                </c:pt>
                <c:pt idx="7364">
                  <c:v>42185.662731481476</c:v>
                </c:pt>
                <c:pt idx="7365">
                  <c:v>42185.663425925908</c:v>
                </c:pt>
                <c:pt idx="7366">
                  <c:v>42185.664120370355</c:v>
                </c:pt>
                <c:pt idx="7367">
                  <c:v>42185.664814814816</c:v>
                </c:pt>
                <c:pt idx="7368">
                  <c:v>42185.665509259255</c:v>
                </c:pt>
                <c:pt idx="7369">
                  <c:v>42185.666203703688</c:v>
                </c:pt>
                <c:pt idx="7370">
                  <c:v>42185.666898148171</c:v>
                </c:pt>
                <c:pt idx="7371">
                  <c:v>42185.667592592596</c:v>
                </c:pt>
                <c:pt idx="7372">
                  <c:v>42185.668287037035</c:v>
                </c:pt>
                <c:pt idx="7373">
                  <c:v>42185.668981481474</c:v>
                </c:pt>
                <c:pt idx="7374">
                  <c:v>42185.669675925928</c:v>
                </c:pt>
                <c:pt idx="7375">
                  <c:v>42185.670370370368</c:v>
                </c:pt>
                <c:pt idx="7376">
                  <c:v>42185.6710648148</c:v>
                </c:pt>
                <c:pt idx="7377">
                  <c:v>42185.671759259254</c:v>
                </c:pt>
                <c:pt idx="7378">
                  <c:v>42185.672453703679</c:v>
                </c:pt>
                <c:pt idx="7379">
                  <c:v>42185.673148148147</c:v>
                </c:pt>
                <c:pt idx="7380">
                  <c:v>42185.673842592594</c:v>
                </c:pt>
                <c:pt idx="7381">
                  <c:v>42185.674537037041</c:v>
                </c:pt>
                <c:pt idx="7382">
                  <c:v>42185.67523148148</c:v>
                </c:pt>
                <c:pt idx="7383">
                  <c:v>42185.675925925927</c:v>
                </c:pt>
                <c:pt idx="7384">
                  <c:v>42185.676620370381</c:v>
                </c:pt>
                <c:pt idx="7385">
                  <c:v>42185.677314814806</c:v>
                </c:pt>
                <c:pt idx="7386">
                  <c:v>42185.67800925926</c:v>
                </c:pt>
                <c:pt idx="7387">
                  <c:v>42185.678703703685</c:v>
                </c:pt>
                <c:pt idx="7388">
                  <c:v>42185.679398148161</c:v>
                </c:pt>
                <c:pt idx="7389">
                  <c:v>42185.680092592593</c:v>
                </c:pt>
                <c:pt idx="7390">
                  <c:v>42185.680787037025</c:v>
                </c:pt>
                <c:pt idx="7391">
                  <c:v>42185.681481481464</c:v>
                </c:pt>
                <c:pt idx="7392">
                  <c:v>42185.682175925933</c:v>
                </c:pt>
                <c:pt idx="7393">
                  <c:v>42185.682870370387</c:v>
                </c:pt>
                <c:pt idx="7394">
                  <c:v>42185.683564814804</c:v>
                </c:pt>
                <c:pt idx="7395">
                  <c:v>42185.684259259273</c:v>
                </c:pt>
                <c:pt idx="7396">
                  <c:v>42185.684953703705</c:v>
                </c:pt>
                <c:pt idx="7397">
                  <c:v>42185.685648148159</c:v>
                </c:pt>
                <c:pt idx="7398">
                  <c:v>42185.686342592591</c:v>
                </c:pt>
                <c:pt idx="7399">
                  <c:v>42185.687037037038</c:v>
                </c:pt>
                <c:pt idx="7400">
                  <c:v>42185.687731481485</c:v>
                </c:pt>
                <c:pt idx="7401">
                  <c:v>42185.688425925931</c:v>
                </c:pt>
                <c:pt idx="7402">
                  <c:v>42185.689120370371</c:v>
                </c:pt>
                <c:pt idx="7403">
                  <c:v>42185.689814814818</c:v>
                </c:pt>
                <c:pt idx="7404">
                  <c:v>42185.690509259257</c:v>
                </c:pt>
                <c:pt idx="7405">
                  <c:v>42185.691203703682</c:v>
                </c:pt>
                <c:pt idx="7406">
                  <c:v>42185.691898148165</c:v>
                </c:pt>
                <c:pt idx="7407">
                  <c:v>42185.69259259259</c:v>
                </c:pt>
                <c:pt idx="7408">
                  <c:v>42185.693287037022</c:v>
                </c:pt>
                <c:pt idx="7409">
                  <c:v>42185.693981481454</c:v>
                </c:pt>
                <c:pt idx="7410">
                  <c:v>42185.694675925923</c:v>
                </c:pt>
                <c:pt idx="7411">
                  <c:v>42185.695370370355</c:v>
                </c:pt>
                <c:pt idx="7412">
                  <c:v>42185.696064814802</c:v>
                </c:pt>
                <c:pt idx="7413">
                  <c:v>42185.696759259255</c:v>
                </c:pt>
                <c:pt idx="7414">
                  <c:v>42185.697453703673</c:v>
                </c:pt>
                <c:pt idx="7415">
                  <c:v>42185.698148148149</c:v>
                </c:pt>
                <c:pt idx="7416">
                  <c:v>42185.698842592596</c:v>
                </c:pt>
                <c:pt idx="7417">
                  <c:v>42185.699537037035</c:v>
                </c:pt>
                <c:pt idx="7418">
                  <c:v>42185.700231481482</c:v>
                </c:pt>
                <c:pt idx="7419">
                  <c:v>42185.700925925928</c:v>
                </c:pt>
                <c:pt idx="7420">
                  <c:v>42185.701620370353</c:v>
                </c:pt>
                <c:pt idx="7421">
                  <c:v>42185.702314814815</c:v>
                </c:pt>
                <c:pt idx="7422">
                  <c:v>42185.703009259254</c:v>
                </c:pt>
                <c:pt idx="7423">
                  <c:v>42185.703703703672</c:v>
                </c:pt>
                <c:pt idx="7424">
                  <c:v>42185.704398148169</c:v>
                </c:pt>
                <c:pt idx="7425">
                  <c:v>42185.705092592594</c:v>
                </c:pt>
                <c:pt idx="7426">
                  <c:v>42185.705787037019</c:v>
                </c:pt>
                <c:pt idx="7427">
                  <c:v>42185.706481481466</c:v>
                </c:pt>
                <c:pt idx="7428">
                  <c:v>42185.707175925927</c:v>
                </c:pt>
                <c:pt idx="7429">
                  <c:v>42185.707870370381</c:v>
                </c:pt>
                <c:pt idx="7430">
                  <c:v>42185.708564814806</c:v>
                </c:pt>
                <c:pt idx="7431">
                  <c:v>42185.70925925926</c:v>
                </c:pt>
                <c:pt idx="7432">
                  <c:v>42185.709953703685</c:v>
                </c:pt>
                <c:pt idx="7433">
                  <c:v>42185.710648148161</c:v>
                </c:pt>
                <c:pt idx="7434">
                  <c:v>42185.711342592585</c:v>
                </c:pt>
                <c:pt idx="7435">
                  <c:v>42185.712037037039</c:v>
                </c:pt>
                <c:pt idx="7436">
                  <c:v>42185.712731481479</c:v>
                </c:pt>
                <c:pt idx="7437">
                  <c:v>42185.713425925926</c:v>
                </c:pt>
                <c:pt idx="7438">
                  <c:v>42185.714120370372</c:v>
                </c:pt>
                <c:pt idx="7439">
                  <c:v>42185.714814814812</c:v>
                </c:pt>
                <c:pt idx="7440">
                  <c:v>42185.715509259258</c:v>
                </c:pt>
                <c:pt idx="7441">
                  <c:v>42185.716203703705</c:v>
                </c:pt>
                <c:pt idx="7442">
                  <c:v>42185.716898148174</c:v>
                </c:pt>
                <c:pt idx="7443">
                  <c:v>42185.717592592591</c:v>
                </c:pt>
                <c:pt idx="7444">
                  <c:v>42185.718287037038</c:v>
                </c:pt>
                <c:pt idx="7445">
                  <c:v>42185.718981481485</c:v>
                </c:pt>
                <c:pt idx="7446">
                  <c:v>42185.719675925931</c:v>
                </c:pt>
                <c:pt idx="7447">
                  <c:v>42185.720370370371</c:v>
                </c:pt>
                <c:pt idx="7448">
                  <c:v>42185.721064814788</c:v>
                </c:pt>
                <c:pt idx="7449">
                  <c:v>42185.721759259242</c:v>
                </c:pt>
                <c:pt idx="7450">
                  <c:v>42185.722453703682</c:v>
                </c:pt>
                <c:pt idx="7451">
                  <c:v>42185.72314814815</c:v>
                </c:pt>
                <c:pt idx="7452">
                  <c:v>42185.723842592575</c:v>
                </c:pt>
                <c:pt idx="7453">
                  <c:v>42185.724537037036</c:v>
                </c:pt>
                <c:pt idx="7454">
                  <c:v>42185.725231481476</c:v>
                </c:pt>
                <c:pt idx="7455">
                  <c:v>42185.725925925908</c:v>
                </c:pt>
                <c:pt idx="7456">
                  <c:v>42185.726620370355</c:v>
                </c:pt>
                <c:pt idx="7457">
                  <c:v>42185.727314814802</c:v>
                </c:pt>
                <c:pt idx="7458">
                  <c:v>42185.728009259255</c:v>
                </c:pt>
                <c:pt idx="7459">
                  <c:v>42185.728703703673</c:v>
                </c:pt>
                <c:pt idx="7460">
                  <c:v>42185.729398148149</c:v>
                </c:pt>
                <c:pt idx="7461">
                  <c:v>42185.730092592596</c:v>
                </c:pt>
                <c:pt idx="7462">
                  <c:v>42185.73078703702</c:v>
                </c:pt>
                <c:pt idx="7463">
                  <c:v>42185.731481481453</c:v>
                </c:pt>
                <c:pt idx="7464">
                  <c:v>42185.732175925928</c:v>
                </c:pt>
                <c:pt idx="7465">
                  <c:v>42185.732870370368</c:v>
                </c:pt>
                <c:pt idx="7466">
                  <c:v>42185.7335648148</c:v>
                </c:pt>
                <c:pt idx="7467">
                  <c:v>42185.734259259261</c:v>
                </c:pt>
                <c:pt idx="7468">
                  <c:v>42185.734953703679</c:v>
                </c:pt>
                <c:pt idx="7469">
                  <c:v>42185.735648148147</c:v>
                </c:pt>
                <c:pt idx="7470">
                  <c:v>42185.736342592594</c:v>
                </c:pt>
                <c:pt idx="7471">
                  <c:v>42185.737037037034</c:v>
                </c:pt>
                <c:pt idx="7472">
                  <c:v>42185.737731481466</c:v>
                </c:pt>
                <c:pt idx="7473">
                  <c:v>42185.738425925927</c:v>
                </c:pt>
                <c:pt idx="7474">
                  <c:v>42185.739120370374</c:v>
                </c:pt>
                <c:pt idx="7475">
                  <c:v>42185.739814814806</c:v>
                </c:pt>
                <c:pt idx="7476">
                  <c:v>42185.74050925926</c:v>
                </c:pt>
                <c:pt idx="7477">
                  <c:v>42185.741203703685</c:v>
                </c:pt>
                <c:pt idx="7478">
                  <c:v>42185.741898148161</c:v>
                </c:pt>
                <c:pt idx="7479">
                  <c:v>42185.742592592593</c:v>
                </c:pt>
                <c:pt idx="7480">
                  <c:v>42185.743287037025</c:v>
                </c:pt>
                <c:pt idx="7481">
                  <c:v>42185.743981481464</c:v>
                </c:pt>
                <c:pt idx="7482">
                  <c:v>42185.744675925933</c:v>
                </c:pt>
                <c:pt idx="7483">
                  <c:v>42185.745370370372</c:v>
                </c:pt>
                <c:pt idx="7484">
                  <c:v>42185.746064814804</c:v>
                </c:pt>
                <c:pt idx="7485">
                  <c:v>42185.746759259258</c:v>
                </c:pt>
                <c:pt idx="7486">
                  <c:v>42185.747453703683</c:v>
                </c:pt>
                <c:pt idx="7487">
                  <c:v>42185.748148148159</c:v>
                </c:pt>
                <c:pt idx="7488">
                  <c:v>42185.748842592591</c:v>
                </c:pt>
                <c:pt idx="7489">
                  <c:v>42185.749537037038</c:v>
                </c:pt>
                <c:pt idx="7490">
                  <c:v>42185.750231481492</c:v>
                </c:pt>
                <c:pt idx="7491">
                  <c:v>42185.750925925931</c:v>
                </c:pt>
                <c:pt idx="7492">
                  <c:v>42185.751620370371</c:v>
                </c:pt>
                <c:pt idx="7493">
                  <c:v>42185.752314814818</c:v>
                </c:pt>
                <c:pt idx="7494">
                  <c:v>42185.753009259257</c:v>
                </c:pt>
                <c:pt idx="7495">
                  <c:v>42185.753703703682</c:v>
                </c:pt>
                <c:pt idx="7496">
                  <c:v>42185.754398148179</c:v>
                </c:pt>
                <c:pt idx="7497">
                  <c:v>42185.75509259259</c:v>
                </c:pt>
                <c:pt idx="7498">
                  <c:v>42185.755787037022</c:v>
                </c:pt>
                <c:pt idx="7499">
                  <c:v>42185.756481481476</c:v>
                </c:pt>
                <c:pt idx="7500">
                  <c:v>42185.757175925923</c:v>
                </c:pt>
                <c:pt idx="7501">
                  <c:v>42185.757870370369</c:v>
                </c:pt>
                <c:pt idx="7502">
                  <c:v>42185.758564814816</c:v>
                </c:pt>
                <c:pt idx="7503">
                  <c:v>42185.759259259263</c:v>
                </c:pt>
                <c:pt idx="7504">
                  <c:v>42185.759953703688</c:v>
                </c:pt>
                <c:pt idx="7505">
                  <c:v>42185.760648148149</c:v>
                </c:pt>
                <c:pt idx="7506">
                  <c:v>42185.761342592581</c:v>
                </c:pt>
                <c:pt idx="7507">
                  <c:v>42185.762037037035</c:v>
                </c:pt>
                <c:pt idx="7508">
                  <c:v>42185.762731481474</c:v>
                </c:pt>
                <c:pt idx="7509">
                  <c:v>42185.763425925914</c:v>
                </c:pt>
                <c:pt idx="7510">
                  <c:v>42185.764120370353</c:v>
                </c:pt>
                <c:pt idx="7511">
                  <c:v>42185.764814814815</c:v>
                </c:pt>
                <c:pt idx="7512">
                  <c:v>42185.765509259254</c:v>
                </c:pt>
                <c:pt idx="7513">
                  <c:v>42185.766203703679</c:v>
                </c:pt>
                <c:pt idx="7514">
                  <c:v>42185.766898148169</c:v>
                </c:pt>
                <c:pt idx="7515">
                  <c:v>42185.767592592594</c:v>
                </c:pt>
                <c:pt idx="7516">
                  <c:v>42185.768287037034</c:v>
                </c:pt>
                <c:pt idx="7517">
                  <c:v>42185.768981481466</c:v>
                </c:pt>
                <c:pt idx="7518">
                  <c:v>42185.769675925927</c:v>
                </c:pt>
                <c:pt idx="7519">
                  <c:v>42185.770370370381</c:v>
                </c:pt>
                <c:pt idx="7520">
                  <c:v>42185.771064814784</c:v>
                </c:pt>
                <c:pt idx="7521">
                  <c:v>42185.771759259245</c:v>
                </c:pt>
                <c:pt idx="7522">
                  <c:v>42185.772453703685</c:v>
                </c:pt>
                <c:pt idx="7523">
                  <c:v>42185.773148148146</c:v>
                </c:pt>
                <c:pt idx="7524">
                  <c:v>42185.773842592585</c:v>
                </c:pt>
                <c:pt idx="7525">
                  <c:v>42185.774537037039</c:v>
                </c:pt>
                <c:pt idx="7526">
                  <c:v>42185.775231481479</c:v>
                </c:pt>
                <c:pt idx="7527">
                  <c:v>42185.775925925926</c:v>
                </c:pt>
                <c:pt idx="7528">
                  <c:v>42185.776620370372</c:v>
                </c:pt>
                <c:pt idx="7529">
                  <c:v>42185.777314814804</c:v>
                </c:pt>
                <c:pt idx="7530">
                  <c:v>42185.778009259258</c:v>
                </c:pt>
                <c:pt idx="7531">
                  <c:v>42185.778703703683</c:v>
                </c:pt>
                <c:pt idx="7532">
                  <c:v>42185.779398148159</c:v>
                </c:pt>
                <c:pt idx="7533">
                  <c:v>42185.780092592591</c:v>
                </c:pt>
                <c:pt idx="7534">
                  <c:v>42185.780787037023</c:v>
                </c:pt>
                <c:pt idx="7535">
                  <c:v>42185.78148148147</c:v>
                </c:pt>
                <c:pt idx="7536">
                  <c:v>42185.782175925931</c:v>
                </c:pt>
                <c:pt idx="7537">
                  <c:v>42185.782870370385</c:v>
                </c:pt>
                <c:pt idx="7538">
                  <c:v>42185.783564814803</c:v>
                </c:pt>
                <c:pt idx="7539">
                  <c:v>42185.784259259271</c:v>
                </c:pt>
                <c:pt idx="7540">
                  <c:v>42185.784953703704</c:v>
                </c:pt>
                <c:pt idx="7541">
                  <c:v>42185.785648148165</c:v>
                </c:pt>
                <c:pt idx="7542">
                  <c:v>42185.78634259259</c:v>
                </c:pt>
                <c:pt idx="7543">
                  <c:v>42185.787037037036</c:v>
                </c:pt>
                <c:pt idx="7544">
                  <c:v>42185.787731481476</c:v>
                </c:pt>
                <c:pt idx="7545">
                  <c:v>42185.788425925923</c:v>
                </c:pt>
                <c:pt idx="7546">
                  <c:v>42185.789120370355</c:v>
                </c:pt>
                <c:pt idx="7547">
                  <c:v>42185.789814814816</c:v>
                </c:pt>
                <c:pt idx="7548">
                  <c:v>42185.790509259255</c:v>
                </c:pt>
                <c:pt idx="7549">
                  <c:v>42185.791203703673</c:v>
                </c:pt>
                <c:pt idx="7550">
                  <c:v>42185.791898148149</c:v>
                </c:pt>
                <c:pt idx="7551">
                  <c:v>42185.792592592596</c:v>
                </c:pt>
                <c:pt idx="7552">
                  <c:v>42185.79328703702</c:v>
                </c:pt>
                <c:pt idx="7553">
                  <c:v>42185.793981481453</c:v>
                </c:pt>
                <c:pt idx="7554">
                  <c:v>42185.794675925928</c:v>
                </c:pt>
                <c:pt idx="7555">
                  <c:v>42185.795370370353</c:v>
                </c:pt>
                <c:pt idx="7556">
                  <c:v>42185.7960648148</c:v>
                </c:pt>
                <c:pt idx="7557">
                  <c:v>42185.796759259254</c:v>
                </c:pt>
                <c:pt idx="7558">
                  <c:v>42185.797453703672</c:v>
                </c:pt>
                <c:pt idx="7559">
                  <c:v>42185.798148148147</c:v>
                </c:pt>
                <c:pt idx="7560">
                  <c:v>42185.798842592594</c:v>
                </c:pt>
                <c:pt idx="7561">
                  <c:v>42185.799537037034</c:v>
                </c:pt>
                <c:pt idx="7562">
                  <c:v>42185.800231481495</c:v>
                </c:pt>
                <c:pt idx="7563">
                  <c:v>42185.800925925942</c:v>
                </c:pt>
                <c:pt idx="7564">
                  <c:v>42185.801620370381</c:v>
                </c:pt>
                <c:pt idx="7565">
                  <c:v>42185.802314814813</c:v>
                </c:pt>
                <c:pt idx="7566">
                  <c:v>42185.80300925926</c:v>
                </c:pt>
                <c:pt idx="7567">
                  <c:v>42185.803703703685</c:v>
                </c:pt>
                <c:pt idx="7568">
                  <c:v>42185.804398148175</c:v>
                </c:pt>
                <c:pt idx="7569">
                  <c:v>42185.805092592593</c:v>
                </c:pt>
                <c:pt idx="7570">
                  <c:v>42185.805787037025</c:v>
                </c:pt>
                <c:pt idx="7571">
                  <c:v>42185.806481481479</c:v>
                </c:pt>
                <c:pt idx="7572">
                  <c:v>42185.807175925933</c:v>
                </c:pt>
                <c:pt idx="7573">
                  <c:v>42185.807870370387</c:v>
                </c:pt>
                <c:pt idx="7574">
                  <c:v>42185.808564814812</c:v>
                </c:pt>
                <c:pt idx="7575">
                  <c:v>42185.809259259273</c:v>
                </c:pt>
                <c:pt idx="7576">
                  <c:v>42185.809953703705</c:v>
                </c:pt>
                <c:pt idx="7577">
                  <c:v>42185.810648148174</c:v>
                </c:pt>
                <c:pt idx="7578">
                  <c:v>42185.811342592591</c:v>
                </c:pt>
                <c:pt idx="7579">
                  <c:v>42185.812037037053</c:v>
                </c:pt>
                <c:pt idx="7580">
                  <c:v>42185.812731481492</c:v>
                </c:pt>
                <c:pt idx="7581">
                  <c:v>42185.813425925931</c:v>
                </c:pt>
                <c:pt idx="7582">
                  <c:v>42185.814120370385</c:v>
                </c:pt>
                <c:pt idx="7583">
                  <c:v>42185.814814814839</c:v>
                </c:pt>
                <c:pt idx="7584">
                  <c:v>42185.815509259271</c:v>
                </c:pt>
                <c:pt idx="7585">
                  <c:v>42185.816203703711</c:v>
                </c:pt>
                <c:pt idx="7586">
                  <c:v>42185.816898148194</c:v>
                </c:pt>
                <c:pt idx="7587">
                  <c:v>42185.817592592604</c:v>
                </c:pt>
                <c:pt idx="7588">
                  <c:v>42185.818287037051</c:v>
                </c:pt>
                <c:pt idx="7589">
                  <c:v>42185.818981481483</c:v>
                </c:pt>
                <c:pt idx="7590">
                  <c:v>42185.819675925937</c:v>
                </c:pt>
                <c:pt idx="7591">
                  <c:v>42185.820370370369</c:v>
                </c:pt>
                <c:pt idx="7592">
                  <c:v>42185.821064814802</c:v>
                </c:pt>
                <c:pt idx="7593">
                  <c:v>42185.821759259255</c:v>
                </c:pt>
                <c:pt idx="7594">
                  <c:v>42185.822453703688</c:v>
                </c:pt>
                <c:pt idx="7595">
                  <c:v>42185.823148148149</c:v>
                </c:pt>
                <c:pt idx="7596">
                  <c:v>42185.823842592596</c:v>
                </c:pt>
                <c:pt idx="7597">
                  <c:v>42185.824537037042</c:v>
                </c:pt>
                <c:pt idx="7598">
                  <c:v>42185.825231481482</c:v>
                </c:pt>
                <c:pt idx="7599">
                  <c:v>42185.825925925928</c:v>
                </c:pt>
                <c:pt idx="7600">
                  <c:v>42185.826620370368</c:v>
                </c:pt>
                <c:pt idx="7601">
                  <c:v>42185.827314814815</c:v>
                </c:pt>
                <c:pt idx="7602">
                  <c:v>42185.828009259261</c:v>
                </c:pt>
                <c:pt idx="7603">
                  <c:v>42185.828703703679</c:v>
                </c:pt>
                <c:pt idx="7604">
                  <c:v>42185.829398148169</c:v>
                </c:pt>
                <c:pt idx="7605">
                  <c:v>42185.830092592601</c:v>
                </c:pt>
                <c:pt idx="7606">
                  <c:v>42185.830787037034</c:v>
                </c:pt>
                <c:pt idx="7607">
                  <c:v>42185.831481481466</c:v>
                </c:pt>
                <c:pt idx="7608">
                  <c:v>42185.832175925942</c:v>
                </c:pt>
                <c:pt idx="7609">
                  <c:v>42185.832870370396</c:v>
                </c:pt>
                <c:pt idx="7610">
                  <c:v>42185.833564814806</c:v>
                </c:pt>
                <c:pt idx="7611">
                  <c:v>42185.834259259274</c:v>
                </c:pt>
                <c:pt idx="7612">
                  <c:v>42185.834953703707</c:v>
                </c:pt>
                <c:pt idx="7613">
                  <c:v>42185.835648148161</c:v>
                </c:pt>
                <c:pt idx="7614">
                  <c:v>42185.836342592593</c:v>
                </c:pt>
                <c:pt idx="7615">
                  <c:v>42185.837037037039</c:v>
                </c:pt>
                <c:pt idx="7616">
                  <c:v>42185.837731481479</c:v>
                </c:pt>
                <c:pt idx="7617">
                  <c:v>42185.838425925933</c:v>
                </c:pt>
                <c:pt idx="7618">
                  <c:v>42185.839120370372</c:v>
                </c:pt>
                <c:pt idx="7619">
                  <c:v>42185.839814814812</c:v>
                </c:pt>
                <c:pt idx="7620">
                  <c:v>42185.840509259273</c:v>
                </c:pt>
                <c:pt idx="7621">
                  <c:v>42185.841203703705</c:v>
                </c:pt>
                <c:pt idx="7622">
                  <c:v>42185.841898148174</c:v>
                </c:pt>
                <c:pt idx="7623">
                  <c:v>42185.842592592606</c:v>
                </c:pt>
                <c:pt idx="7624">
                  <c:v>42185.843287037038</c:v>
                </c:pt>
                <c:pt idx="7625">
                  <c:v>42185.843981481485</c:v>
                </c:pt>
                <c:pt idx="7626">
                  <c:v>42185.844675925946</c:v>
                </c:pt>
                <c:pt idx="7627">
                  <c:v>42185.845370370385</c:v>
                </c:pt>
                <c:pt idx="7628">
                  <c:v>42185.846064814818</c:v>
                </c:pt>
                <c:pt idx="7629">
                  <c:v>42185.846759259271</c:v>
                </c:pt>
                <c:pt idx="7630">
                  <c:v>42185.847453703704</c:v>
                </c:pt>
                <c:pt idx="7631">
                  <c:v>42185.848148148179</c:v>
                </c:pt>
                <c:pt idx="7632">
                  <c:v>42185.848842592604</c:v>
                </c:pt>
                <c:pt idx="7633">
                  <c:v>42185.849537037051</c:v>
                </c:pt>
                <c:pt idx="7634">
                  <c:v>42185.850231481498</c:v>
                </c:pt>
                <c:pt idx="7635">
                  <c:v>42185.850925925937</c:v>
                </c:pt>
                <c:pt idx="7636">
                  <c:v>42185.851620370369</c:v>
                </c:pt>
                <c:pt idx="7637">
                  <c:v>42185.852314814831</c:v>
                </c:pt>
                <c:pt idx="7638">
                  <c:v>42185.853009259263</c:v>
                </c:pt>
                <c:pt idx="7639">
                  <c:v>42185.853703703688</c:v>
                </c:pt>
                <c:pt idx="7640">
                  <c:v>42185.854398148178</c:v>
                </c:pt>
                <c:pt idx="7641">
                  <c:v>42185.855092592603</c:v>
                </c:pt>
                <c:pt idx="7642">
                  <c:v>42185.855787037035</c:v>
                </c:pt>
                <c:pt idx="7643">
                  <c:v>42185.856481481482</c:v>
                </c:pt>
                <c:pt idx="7644">
                  <c:v>42185.857175925943</c:v>
                </c:pt>
                <c:pt idx="7645">
                  <c:v>42185.85787037039</c:v>
                </c:pt>
                <c:pt idx="7646">
                  <c:v>42185.858564814829</c:v>
                </c:pt>
                <c:pt idx="7647">
                  <c:v>42185.859259259276</c:v>
                </c:pt>
                <c:pt idx="7648">
                  <c:v>42185.859953703701</c:v>
                </c:pt>
                <c:pt idx="7649">
                  <c:v>42185.860648148169</c:v>
                </c:pt>
                <c:pt idx="7650">
                  <c:v>42185.861342592594</c:v>
                </c:pt>
                <c:pt idx="7651">
                  <c:v>42185.862037037041</c:v>
                </c:pt>
                <c:pt idx="7652">
                  <c:v>42185.86273148148</c:v>
                </c:pt>
                <c:pt idx="7653">
                  <c:v>42185.863425925927</c:v>
                </c:pt>
                <c:pt idx="7654">
                  <c:v>42185.864120370381</c:v>
                </c:pt>
                <c:pt idx="7655">
                  <c:v>42185.864814814813</c:v>
                </c:pt>
                <c:pt idx="7656">
                  <c:v>42185.86550925926</c:v>
                </c:pt>
                <c:pt idx="7657">
                  <c:v>42185.866203703707</c:v>
                </c:pt>
                <c:pt idx="7658">
                  <c:v>42185.866898148175</c:v>
                </c:pt>
                <c:pt idx="7659">
                  <c:v>42185.867592592593</c:v>
                </c:pt>
                <c:pt idx="7660">
                  <c:v>42185.868287037039</c:v>
                </c:pt>
                <c:pt idx="7661">
                  <c:v>42185.868981481479</c:v>
                </c:pt>
                <c:pt idx="7662">
                  <c:v>42185.869675925933</c:v>
                </c:pt>
                <c:pt idx="7663">
                  <c:v>42185.870370370387</c:v>
                </c:pt>
                <c:pt idx="7664">
                  <c:v>42185.871064814804</c:v>
                </c:pt>
                <c:pt idx="7665">
                  <c:v>42185.871759259258</c:v>
                </c:pt>
                <c:pt idx="7666">
                  <c:v>42185.872453703705</c:v>
                </c:pt>
                <c:pt idx="7667">
                  <c:v>42185.873148148159</c:v>
                </c:pt>
                <c:pt idx="7668">
                  <c:v>42185.873842592591</c:v>
                </c:pt>
                <c:pt idx="7669">
                  <c:v>42185.874537037053</c:v>
                </c:pt>
                <c:pt idx="7670">
                  <c:v>42185.875231481492</c:v>
                </c:pt>
                <c:pt idx="7671">
                  <c:v>42185.875925925931</c:v>
                </c:pt>
                <c:pt idx="7672">
                  <c:v>42185.876620370385</c:v>
                </c:pt>
                <c:pt idx="7673">
                  <c:v>42185.877314814818</c:v>
                </c:pt>
                <c:pt idx="7674">
                  <c:v>42185.878009259271</c:v>
                </c:pt>
                <c:pt idx="7675">
                  <c:v>42185.878703703704</c:v>
                </c:pt>
                <c:pt idx="7676">
                  <c:v>42185.879398148179</c:v>
                </c:pt>
                <c:pt idx="7677">
                  <c:v>42185.880092592604</c:v>
                </c:pt>
                <c:pt idx="7678">
                  <c:v>42185.880787037036</c:v>
                </c:pt>
                <c:pt idx="7679">
                  <c:v>42185.881481481476</c:v>
                </c:pt>
                <c:pt idx="7680">
                  <c:v>42185.882175925937</c:v>
                </c:pt>
                <c:pt idx="7681">
                  <c:v>42185.882870370391</c:v>
                </c:pt>
                <c:pt idx="7682">
                  <c:v>42185.883564814816</c:v>
                </c:pt>
                <c:pt idx="7683">
                  <c:v>42185.884259259285</c:v>
                </c:pt>
                <c:pt idx="7684">
                  <c:v>42185.884953703702</c:v>
                </c:pt>
                <c:pt idx="7685">
                  <c:v>42185.885648148171</c:v>
                </c:pt>
                <c:pt idx="7686">
                  <c:v>42185.886342592603</c:v>
                </c:pt>
                <c:pt idx="7687">
                  <c:v>42185.887037037042</c:v>
                </c:pt>
                <c:pt idx="7688">
                  <c:v>42185.887731481482</c:v>
                </c:pt>
                <c:pt idx="7689">
                  <c:v>42185.888425925943</c:v>
                </c:pt>
                <c:pt idx="7690">
                  <c:v>42185.889120370368</c:v>
                </c:pt>
                <c:pt idx="7691">
                  <c:v>42185.889814814829</c:v>
                </c:pt>
                <c:pt idx="7692">
                  <c:v>42185.890509259261</c:v>
                </c:pt>
                <c:pt idx="7693">
                  <c:v>42185.891203703679</c:v>
                </c:pt>
                <c:pt idx="7694">
                  <c:v>42185.891898148169</c:v>
                </c:pt>
                <c:pt idx="7695">
                  <c:v>42185.892592592601</c:v>
                </c:pt>
                <c:pt idx="7696">
                  <c:v>42185.893287037034</c:v>
                </c:pt>
                <c:pt idx="7697">
                  <c:v>42185.893981481466</c:v>
                </c:pt>
                <c:pt idx="7698">
                  <c:v>42185.894675925942</c:v>
                </c:pt>
                <c:pt idx="7699">
                  <c:v>42185.895370370381</c:v>
                </c:pt>
                <c:pt idx="7700">
                  <c:v>42185.896064814806</c:v>
                </c:pt>
                <c:pt idx="7701">
                  <c:v>42185.89675925926</c:v>
                </c:pt>
                <c:pt idx="7702">
                  <c:v>42185.897453703685</c:v>
                </c:pt>
                <c:pt idx="7703">
                  <c:v>42185.898148148161</c:v>
                </c:pt>
                <c:pt idx="7704">
                  <c:v>42185.898842592593</c:v>
                </c:pt>
                <c:pt idx="7705">
                  <c:v>42185.899537037039</c:v>
                </c:pt>
                <c:pt idx="7706">
                  <c:v>42185.900231481493</c:v>
                </c:pt>
                <c:pt idx="7707">
                  <c:v>42185.900925925933</c:v>
                </c:pt>
                <c:pt idx="7708">
                  <c:v>42185.901620370372</c:v>
                </c:pt>
                <c:pt idx="7709">
                  <c:v>42185.902314814812</c:v>
                </c:pt>
                <c:pt idx="7710">
                  <c:v>42185.903009259258</c:v>
                </c:pt>
                <c:pt idx="7711">
                  <c:v>42185.903703703683</c:v>
                </c:pt>
                <c:pt idx="7712">
                  <c:v>42185.904398148174</c:v>
                </c:pt>
                <c:pt idx="7713">
                  <c:v>42185.905092592591</c:v>
                </c:pt>
                <c:pt idx="7714">
                  <c:v>42185.905787037023</c:v>
                </c:pt>
                <c:pt idx="7715">
                  <c:v>42185.906481481485</c:v>
                </c:pt>
                <c:pt idx="7716">
                  <c:v>42185.907175925931</c:v>
                </c:pt>
                <c:pt idx="7717">
                  <c:v>42185.907870370385</c:v>
                </c:pt>
                <c:pt idx="7718">
                  <c:v>42185.908564814818</c:v>
                </c:pt>
                <c:pt idx="7719">
                  <c:v>42185.909259259271</c:v>
                </c:pt>
                <c:pt idx="7720">
                  <c:v>42185.909953703704</c:v>
                </c:pt>
                <c:pt idx="7721">
                  <c:v>42185.910648148179</c:v>
                </c:pt>
                <c:pt idx="7722">
                  <c:v>42185.91134259259</c:v>
                </c:pt>
                <c:pt idx="7723">
                  <c:v>42185.912037037051</c:v>
                </c:pt>
                <c:pt idx="7724">
                  <c:v>42185.912731481483</c:v>
                </c:pt>
                <c:pt idx="7725">
                  <c:v>42185.913425925923</c:v>
                </c:pt>
                <c:pt idx="7726">
                  <c:v>42185.914120370369</c:v>
                </c:pt>
                <c:pt idx="7727">
                  <c:v>42185.914814814831</c:v>
                </c:pt>
                <c:pt idx="7728">
                  <c:v>42185.915509259263</c:v>
                </c:pt>
                <c:pt idx="7729">
                  <c:v>42185.916203703702</c:v>
                </c:pt>
                <c:pt idx="7730">
                  <c:v>42185.916898148178</c:v>
                </c:pt>
                <c:pt idx="7731">
                  <c:v>42185.917592592603</c:v>
                </c:pt>
                <c:pt idx="7732">
                  <c:v>42185.918287037042</c:v>
                </c:pt>
                <c:pt idx="7733">
                  <c:v>42185.918981481482</c:v>
                </c:pt>
                <c:pt idx="7734">
                  <c:v>42185.919675925943</c:v>
                </c:pt>
                <c:pt idx="7735">
                  <c:v>42185.920370370368</c:v>
                </c:pt>
                <c:pt idx="7736">
                  <c:v>42185.9210648148</c:v>
                </c:pt>
                <c:pt idx="7737">
                  <c:v>42185.921759259254</c:v>
                </c:pt>
                <c:pt idx="7738">
                  <c:v>42185.922453703679</c:v>
                </c:pt>
                <c:pt idx="7739">
                  <c:v>42185.923148148147</c:v>
                </c:pt>
                <c:pt idx="7740">
                  <c:v>42185.923842592594</c:v>
                </c:pt>
                <c:pt idx="7741">
                  <c:v>42185.924537037041</c:v>
                </c:pt>
                <c:pt idx="7742">
                  <c:v>42185.92523148148</c:v>
                </c:pt>
                <c:pt idx="7743">
                  <c:v>42185.925925925927</c:v>
                </c:pt>
                <c:pt idx="7744">
                  <c:v>42185.926620370381</c:v>
                </c:pt>
                <c:pt idx="7745">
                  <c:v>42185.927314814806</c:v>
                </c:pt>
                <c:pt idx="7746">
                  <c:v>42185.92800925926</c:v>
                </c:pt>
                <c:pt idx="7747">
                  <c:v>42185.928703703685</c:v>
                </c:pt>
                <c:pt idx="7748">
                  <c:v>42185.929398148161</c:v>
                </c:pt>
                <c:pt idx="7749">
                  <c:v>42185.930092592593</c:v>
                </c:pt>
                <c:pt idx="7750">
                  <c:v>42185.930787037025</c:v>
                </c:pt>
                <c:pt idx="7751">
                  <c:v>42185.931481481464</c:v>
                </c:pt>
                <c:pt idx="7752">
                  <c:v>42185.932175925933</c:v>
                </c:pt>
                <c:pt idx="7753">
                  <c:v>42185.932870370387</c:v>
                </c:pt>
                <c:pt idx="7754">
                  <c:v>42185.933564814804</c:v>
                </c:pt>
                <c:pt idx="7755">
                  <c:v>42185.934259259273</c:v>
                </c:pt>
                <c:pt idx="7756">
                  <c:v>42185.934953703705</c:v>
                </c:pt>
                <c:pt idx="7757">
                  <c:v>42185.935648148159</c:v>
                </c:pt>
                <c:pt idx="7758">
                  <c:v>42185.936342592591</c:v>
                </c:pt>
                <c:pt idx="7759">
                  <c:v>42185.937037037038</c:v>
                </c:pt>
                <c:pt idx="7760">
                  <c:v>42185.937731481485</c:v>
                </c:pt>
                <c:pt idx="7761">
                  <c:v>42185.938425925931</c:v>
                </c:pt>
                <c:pt idx="7762">
                  <c:v>42185.939120370371</c:v>
                </c:pt>
                <c:pt idx="7763">
                  <c:v>42185.939814814818</c:v>
                </c:pt>
                <c:pt idx="7764">
                  <c:v>42185.940509259271</c:v>
                </c:pt>
                <c:pt idx="7765">
                  <c:v>42185.941203703704</c:v>
                </c:pt>
                <c:pt idx="7766">
                  <c:v>42185.941898148179</c:v>
                </c:pt>
                <c:pt idx="7767">
                  <c:v>42185.942592592604</c:v>
                </c:pt>
                <c:pt idx="7768">
                  <c:v>42185.943287037036</c:v>
                </c:pt>
                <c:pt idx="7769">
                  <c:v>42185.943981481476</c:v>
                </c:pt>
                <c:pt idx="7770">
                  <c:v>42185.944675925937</c:v>
                </c:pt>
                <c:pt idx="7771">
                  <c:v>42185.945370370369</c:v>
                </c:pt>
                <c:pt idx="7772">
                  <c:v>42185.946064814816</c:v>
                </c:pt>
                <c:pt idx="7773">
                  <c:v>42185.946759259263</c:v>
                </c:pt>
                <c:pt idx="7774">
                  <c:v>42185.947453703688</c:v>
                </c:pt>
                <c:pt idx="7775">
                  <c:v>42185.948148148171</c:v>
                </c:pt>
                <c:pt idx="7776">
                  <c:v>42185.948842592603</c:v>
                </c:pt>
                <c:pt idx="7777">
                  <c:v>42185.949537037042</c:v>
                </c:pt>
                <c:pt idx="7778">
                  <c:v>42185.950231481496</c:v>
                </c:pt>
                <c:pt idx="7779">
                  <c:v>42185.950925925943</c:v>
                </c:pt>
                <c:pt idx="7780">
                  <c:v>42185.951620370368</c:v>
                </c:pt>
                <c:pt idx="7781">
                  <c:v>42185.952314814829</c:v>
                </c:pt>
                <c:pt idx="7782">
                  <c:v>42185.953009259261</c:v>
                </c:pt>
                <c:pt idx="7783">
                  <c:v>42185.953703703679</c:v>
                </c:pt>
                <c:pt idx="7784">
                  <c:v>42185.954398148177</c:v>
                </c:pt>
                <c:pt idx="7785">
                  <c:v>42185.955092592601</c:v>
                </c:pt>
                <c:pt idx="7786">
                  <c:v>42185.955787037034</c:v>
                </c:pt>
                <c:pt idx="7787">
                  <c:v>42185.95648148148</c:v>
                </c:pt>
                <c:pt idx="7788">
                  <c:v>42185.957175925942</c:v>
                </c:pt>
                <c:pt idx="7789">
                  <c:v>42185.957870370396</c:v>
                </c:pt>
                <c:pt idx="7790">
                  <c:v>42185.958564814813</c:v>
                </c:pt>
                <c:pt idx="7791">
                  <c:v>42185.959259259274</c:v>
                </c:pt>
                <c:pt idx="7792">
                  <c:v>42185.959953703707</c:v>
                </c:pt>
                <c:pt idx="7793">
                  <c:v>42185.960648148161</c:v>
                </c:pt>
                <c:pt idx="7794">
                  <c:v>42185.961342592585</c:v>
                </c:pt>
                <c:pt idx="7795">
                  <c:v>42185.962037037039</c:v>
                </c:pt>
                <c:pt idx="7796">
                  <c:v>42185.962731481479</c:v>
                </c:pt>
                <c:pt idx="7797">
                  <c:v>42185.963425925926</c:v>
                </c:pt>
                <c:pt idx="7798">
                  <c:v>42185.964120370372</c:v>
                </c:pt>
                <c:pt idx="7799">
                  <c:v>42185.964814814812</c:v>
                </c:pt>
                <c:pt idx="7800">
                  <c:v>42185.965509259258</c:v>
                </c:pt>
                <c:pt idx="7801">
                  <c:v>42185.966203703705</c:v>
                </c:pt>
                <c:pt idx="7802">
                  <c:v>42185.966898148174</c:v>
                </c:pt>
                <c:pt idx="7803">
                  <c:v>42185.967592592591</c:v>
                </c:pt>
                <c:pt idx="7804">
                  <c:v>42185.968287037038</c:v>
                </c:pt>
                <c:pt idx="7805">
                  <c:v>42185.968981481485</c:v>
                </c:pt>
                <c:pt idx="7806">
                  <c:v>42185.969675925931</c:v>
                </c:pt>
                <c:pt idx="7807">
                  <c:v>42185.970370370385</c:v>
                </c:pt>
                <c:pt idx="7808">
                  <c:v>42185.971064814803</c:v>
                </c:pt>
                <c:pt idx="7809">
                  <c:v>42185.971759259257</c:v>
                </c:pt>
                <c:pt idx="7810">
                  <c:v>42185.972453703704</c:v>
                </c:pt>
                <c:pt idx="7811">
                  <c:v>42185.973148148165</c:v>
                </c:pt>
                <c:pt idx="7812">
                  <c:v>42185.97384259259</c:v>
                </c:pt>
                <c:pt idx="7813">
                  <c:v>42185.974537037051</c:v>
                </c:pt>
                <c:pt idx="7814">
                  <c:v>42185.975231481483</c:v>
                </c:pt>
                <c:pt idx="7815">
                  <c:v>42185.975925925923</c:v>
                </c:pt>
                <c:pt idx="7816">
                  <c:v>42185.976620370369</c:v>
                </c:pt>
                <c:pt idx="7817">
                  <c:v>42185.977314814816</c:v>
                </c:pt>
                <c:pt idx="7818">
                  <c:v>42185.978009259263</c:v>
                </c:pt>
                <c:pt idx="7819">
                  <c:v>42185.978703703688</c:v>
                </c:pt>
                <c:pt idx="7820">
                  <c:v>42185.979398148171</c:v>
                </c:pt>
                <c:pt idx="7821">
                  <c:v>42185.980092592603</c:v>
                </c:pt>
                <c:pt idx="7822">
                  <c:v>42185.980787037035</c:v>
                </c:pt>
                <c:pt idx="7823">
                  <c:v>42185.981481481474</c:v>
                </c:pt>
                <c:pt idx="7824">
                  <c:v>42185.982175925943</c:v>
                </c:pt>
                <c:pt idx="7825">
                  <c:v>42185.98287037039</c:v>
                </c:pt>
                <c:pt idx="7826">
                  <c:v>42185.983564814815</c:v>
                </c:pt>
                <c:pt idx="7827">
                  <c:v>42185.984259259276</c:v>
                </c:pt>
                <c:pt idx="7828">
                  <c:v>42185.984953703701</c:v>
                </c:pt>
                <c:pt idx="7829">
                  <c:v>42185.985648148169</c:v>
                </c:pt>
                <c:pt idx="7830">
                  <c:v>42185.986342592601</c:v>
                </c:pt>
                <c:pt idx="7831">
                  <c:v>42185.987037037041</c:v>
                </c:pt>
                <c:pt idx="7832">
                  <c:v>42185.98773148148</c:v>
                </c:pt>
                <c:pt idx="7833">
                  <c:v>42185.988425925942</c:v>
                </c:pt>
                <c:pt idx="7834">
                  <c:v>42185.989120370381</c:v>
                </c:pt>
                <c:pt idx="7835">
                  <c:v>42185.989814814813</c:v>
                </c:pt>
                <c:pt idx="7836">
                  <c:v>42185.99050925926</c:v>
                </c:pt>
                <c:pt idx="7837">
                  <c:v>42185.991203703685</c:v>
                </c:pt>
                <c:pt idx="7838">
                  <c:v>42185.991898148161</c:v>
                </c:pt>
                <c:pt idx="7839">
                  <c:v>42185.992592592593</c:v>
                </c:pt>
                <c:pt idx="7840">
                  <c:v>42185.993287037025</c:v>
                </c:pt>
                <c:pt idx="7841">
                  <c:v>42185.993981481464</c:v>
                </c:pt>
                <c:pt idx="7842">
                  <c:v>42185.994675925933</c:v>
                </c:pt>
                <c:pt idx="7843">
                  <c:v>42185.995370370372</c:v>
                </c:pt>
                <c:pt idx="7844">
                  <c:v>42185.996064814804</c:v>
                </c:pt>
                <c:pt idx="7845">
                  <c:v>42185.996759259258</c:v>
                </c:pt>
                <c:pt idx="7846">
                  <c:v>42185.997453703683</c:v>
                </c:pt>
                <c:pt idx="7847">
                  <c:v>42185.998148148159</c:v>
                </c:pt>
                <c:pt idx="7848">
                  <c:v>42185.998842592591</c:v>
                </c:pt>
                <c:pt idx="7849">
                  <c:v>42185.999537037038</c:v>
                </c:pt>
                <c:pt idx="7850">
                  <c:v>42186.000231481492</c:v>
                </c:pt>
                <c:pt idx="7851">
                  <c:v>42186.000925925931</c:v>
                </c:pt>
                <c:pt idx="7852">
                  <c:v>42186.001620370371</c:v>
                </c:pt>
                <c:pt idx="7853">
                  <c:v>42186.002314814818</c:v>
                </c:pt>
                <c:pt idx="7854">
                  <c:v>42186.003009259257</c:v>
                </c:pt>
                <c:pt idx="7855">
                  <c:v>42186.003703703682</c:v>
                </c:pt>
                <c:pt idx="7856">
                  <c:v>42186.004398148179</c:v>
                </c:pt>
                <c:pt idx="7857">
                  <c:v>42186.00509259259</c:v>
                </c:pt>
                <c:pt idx="7858">
                  <c:v>42186.005787037022</c:v>
                </c:pt>
                <c:pt idx="7859">
                  <c:v>42186.006481481476</c:v>
                </c:pt>
                <c:pt idx="7860">
                  <c:v>42186.007175925923</c:v>
                </c:pt>
                <c:pt idx="7861">
                  <c:v>42186.007870370369</c:v>
                </c:pt>
                <c:pt idx="7862">
                  <c:v>42186.008564814816</c:v>
                </c:pt>
                <c:pt idx="7863">
                  <c:v>42186.009259259263</c:v>
                </c:pt>
                <c:pt idx="7864">
                  <c:v>42186.009953703688</c:v>
                </c:pt>
                <c:pt idx="7865">
                  <c:v>42186.010648148171</c:v>
                </c:pt>
                <c:pt idx="7866">
                  <c:v>42186.011342592596</c:v>
                </c:pt>
                <c:pt idx="7867">
                  <c:v>42186.012037037042</c:v>
                </c:pt>
                <c:pt idx="7868">
                  <c:v>42186.012731481482</c:v>
                </c:pt>
                <c:pt idx="7869">
                  <c:v>42186.013425925928</c:v>
                </c:pt>
                <c:pt idx="7870">
                  <c:v>42186.014120370368</c:v>
                </c:pt>
                <c:pt idx="7871">
                  <c:v>42186.014814814829</c:v>
                </c:pt>
                <c:pt idx="7872">
                  <c:v>42186.015509259261</c:v>
                </c:pt>
                <c:pt idx="7873">
                  <c:v>42186.016203703701</c:v>
                </c:pt>
                <c:pt idx="7874">
                  <c:v>42186.016898148177</c:v>
                </c:pt>
                <c:pt idx="7875">
                  <c:v>42186.017592592601</c:v>
                </c:pt>
                <c:pt idx="7876">
                  <c:v>42186.018287037041</c:v>
                </c:pt>
                <c:pt idx="7877">
                  <c:v>42186.01898148148</c:v>
                </c:pt>
                <c:pt idx="7878">
                  <c:v>42186.019675925942</c:v>
                </c:pt>
                <c:pt idx="7879">
                  <c:v>42186.020370370381</c:v>
                </c:pt>
                <c:pt idx="7880">
                  <c:v>42186.021064814784</c:v>
                </c:pt>
                <c:pt idx="7881">
                  <c:v>42186.021759259245</c:v>
                </c:pt>
                <c:pt idx="7882">
                  <c:v>42186.022453703685</c:v>
                </c:pt>
                <c:pt idx="7883">
                  <c:v>42186.023148148146</c:v>
                </c:pt>
                <c:pt idx="7884">
                  <c:v>42186.023842592585</c:v>
                </c:pt>
                <c:pt idx="7885">
                  <c:v>42186.024537037039</c:v>
                </c:pt>
                <c:pt idx="7886">
                  <c:v>42186.025231481479</c:v>
                </c:pt>
                <c:pt idx="7887">
                  <c:v>42186.025925925926</c:v>
                </c:pt>
                <c:pt idx="7888">
                  <c:v>42186.026620370372</c:v>
                </c:pt>
                <c:pt idx="7889">
                  <c:v>42186.027314814804</c:v>
                </c:pt>
                <c:pt idx="7890">
                  <c:v>42186.028009259258</c:v>
                </c:pt>
                <c:pt idx="7891">
                  <c:v>42186.028703703683</c:v>
                </c:pt>
                <c:pt idx="7892">
                  <c:v>42186.029398148159</c:v>
                </c:pt>
                <c:pt idx="7893">
                  <c:v>42186.030092592591</c:v>
                </c:pt>
                <c:pt idx="7894">
                  <c:v>42186.030787037023</c:v>
                </c:pt>
                <c:pt idx="7895">
                  <c:v>42186.03148148147</c:v>
                </c:pt>
                <c:pt idx="7896">
                  <c:v>42186.032175925931</c:v>
                </c:pt>
                <c:pt idx="7897">
                  <c:v>42186.032870370385</c:v>
                </c:pt>
                <c:pt idx="7898">
                  <c:v>42186.033564814803</c:v>
                </c:pt>
                <c:pt idx="7899">
                  <c:v>42186.034259259271</c:v>
                </c:pt>
                <c:pt idx="7900">
                  <c:v>42186.034953703704</c:v>
                </c:pt>
                <c:pt idx="7901">
                  <c:v>42186.035648148165</c:v>
                </c:pt>
                <c:pt idx="7902">
                  <c:v>42186.03634259259</c:v>
                </c:pt>
                <c:pt idx="7903">
                  <c:v>42186.037037037036</c:v>
                </c:pt>
                <c:pt idx="7904">
                  <c:v>42186.037731481476</c:v>
                </c:pt>
                <c:pt idx="7905">
                  <c:v>42186.038425925923</c:v>
                </c:pt>
                <c:pt idx="7906">
                  <c:v>42186.039120370355</c:v>
                </c:pt>
                <c:pt idx="7907">
                  <c:v>42186.039814814816</c:v>
                </c:pt>
                <c:pt idx="7908">
                  <c:v>42186.040509259263</c:v>
                </c:pt>
                <c:pt idx="7909">
                  <c:v>42186.041203703688</c:v>
                </c:pt>
                <c:pt idx="7910">
                  <c:v>42186.041898148171</c:v>
                </c:pt>
                <c:pt idx="7911">
                  <c:v>42186.042592592603</c:v>
                </c:pt>
                <c:pt idx="7912">
                  <c:v>42186.043287037035</c:v>
                </c:pt>
                <c:pt idx="7913">
                  <c:v>42186.043981481474</c:v>
                </c:pt>
                <c:pt idx="7914">
                  <c:v>42186.044675925943</c:v>
                </c:pt>
                <c:pt idx="7915">
                  <c:v>42186.045370370368</c:v>
                </c:pt>
                <c:pt idx="7916">
                  <c:v>42186.046064814815</c:v>
                </c:pt>
                <c:pt idx="7917">
                  <c:v>42186.046759259261</c:v>
                </c:pt>
                <c:pt idx="7918">
                  <c:v>42186.047453703679</c:v>
                </c:pt>
                <c:pt idx="7919">
                  <c:v>42186.048148148169</c:v>
                </c:pt>
                <c:pt idx="7920">
                  <c:v>42186.048842592601</c:v>
                </c:pt>
                <c:pt idx="7921">
                  <c:v>42186.049537037041</c:v>
                </c:pt>
                <c:pt idx="7922">
                  <c:v>42186.050231481495</c:v>
                </c:pt>
                <c:pt idx="7923">
                  <c:v>42186.050925925942</c:v>
                </c:pt>
                <c:pt idx="7924">
                  <c:v>42186.051620370381</c:v>
                </c:pt>
                <c:pt idx="7925">
                  <c:v>42186.052314814813</c:v>
                </c:pt>
                <c:pt idx="7926">
                  <c:v>42186.05300925926</c:v>
                </c:pt>
                <c:pt idx="7927">
                  <c:v>42186.053703703685</c:v>
                </c:pt>
                <c:pt idx="7928">
                  <c:v>42186.054398148175</c:v>
                </c:pt>
                <c:pt idx="7929">
                  <c:v>42186.055092592593</c:v>
                </c:pt>
                <c:pt idx="7930">
                  <c:v>42186.055787037025</c:v>
                </c:pt>
                <c:pt idx="7931">
                  <c:v>42186.056481481479</c:v>
                </c:pt>
                <c:pt idx="7932">
                  <c:v>42186.057175925933</c:v>
                </c:pt>
                <c:pt idx="7933">
                  <c:v>42186.057870370387</c:v>
                </c:pt>
                <c:pt idx="7934">
                  <c:v>42186.058564814812</c:v>
                </c:pt>
                <c:pt idx="7935">
                  <c:v>42186.059259259273</c:v>
                </c:pt>
                <c:pt idx="7936">
                  <c:v>42186.059953703705</c:v>
                </c:pt>
                <c:pt idx="7937">
                  <c:v>42186.060648148159</c:v>
                </c:pt>
                <c:pt idx="7938">
                  <c:v>42186.061342592584</c:v>
                </c:pt>
                <c:pt idx="7939">
                  <c:v>42186.062037037038</c:v>
                </c:pt>
                <c:pt idx="7940">
                  <c:v>42186.062731481485</c:v>
                </c:pt>
                <c:pt idx="7941">
                  <c:v>42186.063425925924</c:v>
                </c:pt>
                <c:pt idx="7942">
                  <c:v>42186.064120370371</c:v>
                </c:pt>
                <c:pt idx="7943">
                  <c:v>42186.064814814818</c:v>
                </c:pt>
                <c:pt idx="7944">
                  <c:v>42186.065509259257</c:v>
                </c:pt>
                <c:pt idx="7945">
                  <c:v>42186.066203703704</c:v>
                </c:pt>
                <c:pt idx="7946">
                  <c:v>42186.066898148179</c:v>
                </c:pt>
                <c:pt idx="7947">
                  <c:v>42186.06759259259</c:v>
                </c:pt>
                <c:pt idx="7948">
                  <c:v>42186.068287037036</c:v>
                </c:pt>
                <c:pt idx="7949">
                  <c:v>42186.068981481476</c:v>
                </c:pt>
                <c:pt idx="7950">
                  <c:v>42186.069675925923</c:v>
                </c:pt>
                <c:pt idx="7951">
                  <c:v>42186.070370370369</c:v>
                </c:pt>
                <c:pt idx="7952">
                  <c:v>42186.071064814802</c:v>
                </c:pt>
                <c:pt idx="7953">
                  <c:v>42186.071759259255</c:v>
                </c:pt>
                <c:pt idx="7954">
                  <c:v>42186.072453703688</c:v>
                </c:pt>
                <c:pt idx="7955">
                  <c:v>42186.073148148149</c:v>
                </c:pt>
                <c:pt idx="7956">
                  <c:v>42186.073842592596</c:v>
                </c:pt>
                <c:pt idx="7957">
                  <c:v>42186.074537037042</c:v>
                </c:pt>
                <c:pt idx="7958">
                  <c:v>42186.075231481482</c:v>
                </c:pt>
                <c:pt idx="7959">
                  <c:v>42186.075925925928</c:v>
                </c:pt>
                <c:pt idx="7960">
                  <c:v>42186.076620370368</c:v>
                </c:pt>
                <c:pt idx="7961">
                  <c:v>42186.077314814815</c:v>
                </c:pt>
                <c:pt idx="7962">
                  <c:v>42186.078009259261</c:v>
                </c:pt>
                <c:pt idx="7963">
                  <c:v>42186.078703703679</c:v>
                </c:pt>
                <c:pt idx="7964">
                  <c:v>42186.079398148169</c:v>
                </c:pt>
                <c:pt idx="7965">
                  <c:v>42186.080092592601</c:v>
                </c:pt>
                <c:pt idx="7966">
                  <c:v>42186.080787037034</c:v>
                </c:pt>
                <c:pt idx="7967">
                  <c:v>42186.081481481466</c:v>
                </c:pt>
                <c:pt idx="7968">
                  <c:v>42186.082175925942</c:v>
                </c:pt>
                <c:pt idx="7969">
                  <c:v>42186.082870370396</c:v>
                </c:pt>
                <c:pt idx="7970">
                  <c:v>42186.083564814806</c:v>
                </c:pt>
                <c:pt idx="7971">
                  <c:v>42186.084259259274</c:v>
                </c:pt>
                <c:pt idx="7972">
                  <c:v>42186.084953703707</c:v>
                </c:pt>
                <c:pt idx="7973">
                  <c:v>42186.085648148161</c:v>
                </c:pt>
                <c:pt idx="7974">
                  <c:v>42186.086342592593</c:v>
                </c:pt>
                <c:pt idx="7975">
                  <c:v>42186.087037037039</c:v>
                </c:pt>
                <c:pt idx="7976">
                  <c:v>42186.087731481479</c:v>
                </c:pt>
                <c:pt idx="7977">
                  <c:v>42186.088425925933</c:v>
                </c:pt>
                <c:pt idx="7978">
                  <c:v>42186.089120370372</c:v>
                </c:pt>
                <c:pt idx="7979">
                  <c:v>42186.089814814812</c:v>
                </c:pt>
                <c:pt idx="7980">
                  <c:v>42186.090509259258</c:v>
                </c:pt>
                <c:pt idx="7981">
                  <c:v>42186.091203703683</c:v>
                </c:pt>
                <c:pt idx="7982">
                  <c:v>42186.091898148159</c:v>
                </c:pt>
                <c:pt idx="7983">
                  <c:v>42186.092592592591</c:v>
                </c:pt>
                <c:pt idx="7984">
                  <c:v>42186.093287037023</c:v>
                </c:pt>
                <c:pt idx="7985">
                  <c:v>42186.09398148147</c:v>
                </c:pt>
                <c:pt idx="7986">
                  <c:v>42186.094675925931</c:v>
                </c:pt>
                <c:pt idx="7987">
                  <c:v>42186.095370370371</c:v>
                </c:pt>
                <c:pt idx="7988">
                  <c:v>42186.096064814803</c:v>
                </c:pt>
                <c:pt idx="7989">
                  <c:v>42186.096759259257</c:v>
                </c:pt>
                <c:pt idx="7990">
                  <c:v>42186.097453703682</c:v>
                </c:pt>
                <c:pt idx="7991">
                  <c:v>42186.098148148165</c:v>
                </c:pt>
                <c:pt idx="7992">
                  <c:v>42186.09884259259</c:v>
                </c:pt>
                <c:pt idx="7993">
                  <c:v>42186.099537037036</c:v>
                </c:pt>
                <c:pt idx="7994">
                  <c:v>42186.100231481483</c:v>
                </c:pt>
                <c:pt idx="7995">
                  <c:v>42186.100925925923</c:v>
                </c:pt>
                <c:pt idx="7996">
                  <c:v>42186.101620370355</c:v>
                </c:pt>
                <c:pt idx="7997">
                  <c:v>42186.102314814816</c:v>
                </c:pt>
                <c:pt idx="7998">
                  <c:v>42186.103009259255</c:v>
                </c:pt>
                <c:pt idx="7999">
                  <c:v>42186.103703703673</c:v>
                </c:pt>
                <c:pt idx="8000">
                  <c:v>42186.104398148171</c:v>
                </c:pt>
                <c:pt idx="8001">
                  <c:v>42186.105092592596</c:v>
                </c:pt>
                <c:pt idx="8002">
                  <c:v>42186.10578703702</c:v>
                </c:pt>
                <c:pt idx="8003">
                  <c:v>42186.106481481474</c:v>
                </c:pt>
                <c:pt idx="8004">
                  <c:v>42186.107175925928</c:v>
                </c:pt>
                <c:pt idx="8005">
                  <c:v>42186.107870370368</c:v>
                </c:pt>
                <c:pt idx="8006">
                  <c:v>42186.108564814815</c:v>
                </c:pt>
                <c:pt idx="8007">
                  <c:v>42186.109259259261</c:v>
                </c:pt>
                <c:pt idx="8008">
                  <c:v>42186.109953703679</c:v>
                </c:pt>
                <c:pt idx="8009">
                  <c:v>42186.110648148169</c:v>
                </c:pt>
                <c:pt idx="8010">
                  <c:v>42186.111342592594</c:v>
                </c:pt>
                <c:pt idx="8011">
                  <c:v>42186.112037037041</c:v>
                </c:pt>
                <c:pt idx="8012">
                  <c:v>42186.11273148148</c:v>
                </c:pt>
                <c:pt idx="8013">
                  <c:v>42186.113425925927</c:v>
                </c:pt>
                <c:pt idx="8014">
                  <c:v>42186.114120370381</c:v>
                </c:pt>
                <c:pt idx="8015">
                  <c:v>42186.114814814813</c:v>
                </c:pt>
                <c:pt idx="8016">
                  <c:v>42186.11550925926</c:v>
                </c:pt>
                <c:pt idx="8017">
                  <c:v>42186.116203703707</c:v>
                </c:pt>
                <c:pt idx="8018">
                  <c:v>42186.116898148175</c:v>
                </c:pt>
                <c:pt idx="8019">
                  <c:v>42186.117592592593</c:v>
                </c:pt>
                <c:pt idx="8020">
                  <c:v>42186.118287037039</c:v>
                </c:pt>
                <c:pt idx="8021">
                  <c:v>42186.118981481479</c:v>
                </c:pt>
                <c:pt idx="8022">
                  <c:v>42186.119675925933</c:v>
                </c:pt>
                <c:pt idx="8023">
                  <c:v>42186.120370370372</c:v>
                </c:pt>
                <c:pt idx="8024">
                  <c:v>42186.121064814783</c:v>
                </c:pt>
                <c:pt idx="8025">
                  <c:v>42186.121759259244</c:v>
                </c:pt>
                <c:pt idx="8026">
                  <c:v>42186.122453703683</c:v>
                </c:pt>
                <c:pt idx="8027">
                  <c:v>42186.123148148145</c:v>
                </c:pt>
                <c:pt idx="8028">
                  <c:v>42186.123842592584</c:v>
                </c:pt>
                <c:pt idx="8029">
                  <c:v>42186.124537037038</c:v>
                </c:pt>
                <c:pt idx="8030">
                  <c:v>42186.125231481485</c:v>
                </c:pt>
                <c:pt idx="8031">
                  <c:v>42186.125925925924</c:v>
                </c:pt>
                <c:pt idx="8032">
                  <c:v>42186.126620370371</c:v>
                </c:pt>
                <c:pt idx="8033">
                  <c:v>42186.127314814803</c:v>
                </c:pt>
                <c:pt idx="8034">
                  <c:v>42186.128009259257</c:v>
                </c:pt>
                <c:pt idx="8035">
                  <c:v>42186.128703703682</c:v>
                </c:pt>
                <c:pt idx="8036">
                  <c:v>42186.129398148165</c:v>
                </c:pt>
                <c:pt idx="8037">
                  <c:v>42186.13009259259</c:v>
                </c:pt>
                <c:pt idx="8038">
                  <c:v>42186.130787037022</c:v>
                </c:pt>
                <c:pt idx="8039">
                  <c:v>42186.131481481454</c:v>
                </c:pt>
                <c:pt idx="8040">
                  <c:v>42186.132175925923</c:v>
                </c:pt>
                <c:pt idx="8041">
                  <c:v>42186.132870370369</c:v>
                </c:pt>
                <c:pt idx="8042">
                  <c:v>42186.133564814802</c:v>
                </c:pt>
                <c:pt idx="8043">
                  <c:v>42186.134259259263</c:v>
                </c:pt>
                <c:pt idx="8044">
                  <c:v>42186.134953703688</c:v>
                </c:pt>
                <c:pt idx="8045">
                  <c:v>42186.135648148149</c:v>
                </c:pt>
                <c:pt idx="8046">
                  <c:v>42186.136342592596</c:v>
                </c:pt>
                <c:pt idx="8047">
                  <c:v>42186.137037037035</c:v>
                </c:pt>
                <c:pt idx="8048">
                  <c:v>42186.137731481474</c:v>
                </c:pt>
                <c:pt idx="8049">
                  <c:v>42186.138425925928</c:v>
                </c:pt>
                <c:pt idx="8050">
                  <c:v>42186.139120370353</c:v>
                </c:pt>
                <c:pt idx="8051">
                  <c:v>42186.139814814815</c:v>
                </c:pt>
                <c:pt idx="8052">
                  <c:v>42186.140509259261</c:v>
                </c:pt>
                <c:pt idx="8053">
                  <c:v>42186.141203703679</c:v>
                </c:pt>
                <c:pt idx="8054">
                  <c:v>42186.141898148169</c:v>
                </c:pt>
                <c:pt idx="8055">
                  <c:v>42186.142592592601</c:v>
                </c:pt>
                <c:pt idx="8056">
                  <c:v>42186.143287037034</c:v>
                </c:pt>
                <c:pt idx="8057">
                  <c:v>42186.143981481466</c:v>
                </c:pt>
                <c:pt idx="8058">
                  <c:v>42186.144675925942</c:v>
                </c:pt>
                <c:pt idx="8059">
                  <c:v>42186.145370370381</c:v>
                </c:pt>
                <c:pt idx="8060">
                  <c:v>42186.146064814806</c:v>
                </c:pt>
                <c:pt idx="8061">
                  <c:v>42186.14675925926</c:v>
                </c:pt>
                <c:pt idx="8062">
                  <c:v>42186.147453703685</c:v>
                </c:pt>
                <c:pt idx="8063">
                  <c:v>42186.148148148161</c:v>
                </c:pt>
                <c:pt idx="8064">
                  <c:v>42186.148842592593</c:v>
                </c:pt>
                <c:pt idx="8065">
                  <c:v>42186.149537037039</c:v>
                </c:pt>
                <c:pt idx="8066">
                  <c:v>42186.150231481493</c:v>
                </c:pt>
                <c:pt idx="8067">
                  <c:v>42186.150925925933</c:v>
                </c:pt>
                <c:pt idx="8068">
                  <c:v>42186.151620370372</c:v>
                </c:pt>
                <c:pt idx="8069">
                  <c:v>42186.152314814812</c:v>
                </c:pt>
                <c:pt idx="8070">
                  <c:v>42186.153009259258</c:v>
                </c:pt>
                <c:pt idx="8071">
                  <c:v>42186.153703703683</c:v>
                </c:pt>
                <c:pt idx="8072">
                  <c:v>42186.154398148174</c:v>
                </c:pt>
                <c:pt idx="8073">
                  <c:v>42186.155092592591</c:v>
                </c:pt>
                <c:pt idx="8074">
                  <c:v>42186.155787037023</c:v>
                </c:pt>
                <c:pt idx="8075">
                  <c:v>42186.156481481485</c:v>
                </c:pt>
                <c:pt idx="8076">
                  <c:v>42186.157175925931</c:v>
                </c:pt>
                <c:pt idx="8077">
                  <c:v>42186.157870370385</c:v>
                </c:pt>
                <c:pt idx="8078">
                  <c:v>42186.158564814818</c:v>
                </c:pt>
                <c:pt idx="8079">
                  <c:v>42186.159259259271</c:v>
                </c:pt>
                <c:pt idx="8080">
                  <c:v>42186.159953703704</c:v>
                </c:pt>
                <c:pt idx="8081">
                  <c:v>42186.160648148165</c:v>
                </c:pt>
                <c:pt idx="8082">
                  <c:v>42186.161342592575</c:v>
                </c:pt>
                <c:pt idx="8083">
                  <c:v>42186.162037037036</c:v>
                </c:pt>
                <c:pt idx="8084">
                  <c:v>42186.162731481476</c:v>
                </c:pt>
                <c:pt idx="8085">
                  <c:v>42186.163425925908</c:v>
                </c:pt>
                <c:pt idx="8086">
                  <c:v>42186.164120370355</c:v>
                </c:pt>
                <c:pt idx="8087">
                  <c:v>42186.164814814816</c:v>
                </c:pt>
                <c:pt idx="8088">
                  <c:v>42186.165509259255</c:v>
                </c:pt>
                <c:pt idx="8089">
                  <c:v>42186.166203703688</c:v>
                </c:pt>
                <c:pt idx="8090">
                  <c:v>42186.166898148171</c:v>
                </c:pt>
                <c:pt idx="8091">
                  <c:v>42186.167592592596</c:v>
                </c:pt>
                <c:pt idx="8092">
                  <c:v>42186.168287037035</c:v>
                </c:pt>
                <c:pt idx="8093">
                  <c:v>42186.168981481474</c:v>
                </c:pt>
                <c:pt idx="8094">
                  <c:v>42186.169675925928</c:v>
                </c:pt>
                <c:pt idx="8095">
                  <c:v>42186.170370370368</c:v>
                </c:pt>
                <c:pt idx="8096">
                  <c:v>42186.1710648148</c:v>
                </c:pt>
                <c:pt idx="8097">
                  <c:v>42186.171759259254</c:v>
                </c:pt>
                <c:pt idx="8098">
                  <c:v>42186.172453703679</c:v>
                </c:pt>
                <c:pt idx="8099">
                  <c:v>42186.173148148147</c:v>
                </c:pt>
                <c:pt idx="8100">
                  <c:v>42186.173842592594</c:v>
                </c:pt>
                <c:pt idx="8101">
                  <c:v>42186.174537037041</c:v>
                </c:pt>
                <c:pt idx="8102">
                  <c:v>42186.17523148148</c:v>
                </c:pt>
                <c:pt idx="8103">
                  <c:v>42186.175925925927</c:v>
                </c:pt>
                <c:pt idx="8104">
                  <c:v>42186.176620370381</c:v>
                </c:pt>
                <c:pt idx="8105">
                  <c:v>42186.177314814806</c:v>
                </c:pt>
                <c:pt idx="8106">
                  <c:v>42186.17800925926</c:v>
                </c:pt>
                <c:pt idx="8107">
                  <c:v>42186.178703703685</c:v>
                </c:pt>
                <c:pt idx="8108">
                  <c:v>42186.179398148161</c:v>
                </c:pt>
                <c:pt idx="8109">
                  <c:v>42186.180092592593</c:v>
                </c:pt>
                <c:pt idx="8110">
                  <c:v>42186.180787037025</c:v>
                </c:pt>
                <c:pt idx="8111">
                  <c:v>42186.181481481464</c:v>
                </c:pt>
                <c:pt idx="8112">
                  <c:v>42186.182175925933</c:v>
                </c:pt>
                <c:pt idx="8113">
                  <c:v>42186.182870370387</c:v>
                </c:pt>
                <c:pt idx="8114">
                  <c:v>42186.183564814804</c:v>
                </c:pt>
                <c:pt idx="8115">
                  <c:v>42186.184259259273</c:v>
                </c:pt>
                <c:pt idx="8116">
                  <c:v>42186.184953703705</c:v>
                </c:pt>
                <c:pt idx="8117">
                  <c:v>42186.185648148159</c:v>
                </c:pt>
                <c:pt idx="8118">
                  <c:v>42186.186342592591</c:v>
                </c:pt>
                <c:pt idx="8119">
                  <c:v>42186.187037037038</c:v>
                </c:pt>
                <c:pt idx="8120">
                  <c:v>42186.187731481485</c:v>
                </c:pt>
                <c:pt idx="8121">
                  <c:v>42186.188425925931</c:v>
                </c:pt>
                <c:pt idx="8122">
                  <c:v>42186.189120370371</c:v>
                </c:pt>
                <c:pt idx="8123">
                  <c:v>42186.189814814818</c:v>
                </c:pt>
                <c:pt idx="8124">
                  <c:v>42186.190509259257</c:v>
                </c:pt>
                <c:pt idx="8125">
                  <c:v>42186.191203703682</c:v>
                </c:pt>
                <c:pt idx="8126">
                  <c:v>42186.191898148165</c:v>
                </c:pt>
                <c:pt idx="8127">
                  <c:v>42186.19259259259</c:v>
                </c:pt>
                <c:pt idx="8128">
                  <c:v>42186.193287037022</c:v>
                </c:pt>
                <c:pt idx="8129">
                  <c:v>42186.193981481454</c:v>
                </c:pt>
                <c:pt idx="8130">
                  <c:v>42186.194675925923</c:v>
                </c:pt>
                <c:pt idx="8131">
                  <c:v>42186.195370370355</c:v>
                </c:pt>
                <c:pt idx="8132">
                  <c:v>42186.196064814802</c:v>
                </c:pt>
                <c:pt idx="8133">
                  <c:v>42186.196759259255</c:v>
                </c:pt>
                <c:pt idx="8134">
                  <c:v>42186.197453703673</c:v>
                </c:pt>
                <c:pt idx="8135">
                  <c:v>42186.198148148149</c:v>
                </c:pt>
                <c:pt idx="8136">
                  <c:v>42186.198842592596</c:v>
                </c:pt>
                <c:pt idx="8137">
                  <c:v>42186.199537037035</c:v>
                </c:pt>
                <c:pt idx="8138">
                  <c:v>42186.200231481482</c:v>
                </c:pt>
                <c:pt idx="8139">
                  <c:v>42186.200925925928</c:v>
                </c:pt>
                <c:pt idx="8140">
                  <c:v>42186.201620370353</c:v>
                </c:pt>
                <c:pt idx="8141">
                  <c:v>42186.202314814815</c:v>
                </c:pt>
                <c:pt idx="8142">
                  <c:v>42186.203009259254</c:v>
                </c:pt>
                <c:pt idx="8143">
                  <c:v>42186.203703703672</c:v>
                </c:pt>
                <c:pt idx="8144">
                  <c:v>42186.204398148169</c:v>
                </c:pt>
                <c:pt idx="8145">
                  <c:v>42186.205092592594</c:v>
                </c:pt>
                <c:pt idx="8146">
                  <c:v>42186.205787037019</c:v>
                </c:pt>
                <c:pt idx="8147">
                  <c:v>42186.206481481466</c:v>
                </c:pt>
                <c:pt idx="8148">
                  <c:v>42186.207175925927</c:v>
                </c:pt>
                <c:pt idx="8149">
                  <c:v>42186.207870370381</c:v>
                </c:pt>
                <c:pt idx="8150">
                  <c:v>42186.208564814806</c:v>
                </c:pt>
                <c:pt idx="8151">
                  <c:v>42186.20925925926</c:v>
                </c:pt>
                <c:pt idx="8152">
                  <c:v>42186.209953703685</c:v>
                </c:pt>
                <c:pt idx="8153">
                  <c:v>42186.210648148161</c:v>
                </c:pt>
                <c:pt idx="8154">
                  <c:v>42186.211342592585</c:v>
                </c:pt>
                <c:pt idx="8155">
                  <c:v>42186.212037037039</c:v>
                </c:pt>
                <c:pt idx="8156">
                  <c:v>42186.212731481479</c:v>
                </c:pt>
                <c:pt idx="8157">
                  <c:v>42186.213425925926</c:v>
                </c:pt>
                <c:pt idx="8158">
                  <c:v>42186.214120370372</c:v>
                </c:pt>
                <c:pt idx="8159">
                  <c:v>42186.214814814812</c:v>
                </c:pt>
                <c:pt idx="8160">
                  <c:v>42186.215509259258</c:v>
                </c:pt>
                <c:pt idx="8161">
                  <c:v>42186.216203703705</c:v>
                </c:pt>
                <c:pt idx="8162">
                  <c:v>42186.216898148174</c:v>
                </c:pt>
                <c:pt idx="8163">
                  <c:v>42186.217592592591</c:v>
                </c:pt>
                <c:pt idx="8164">
                  <c:v>42186.218287037038</c:v>
                </c:pt>
                <c:pt idx="8165">
                  <c:v>42186.218981481485</c:v>
                </c:pt>
                <c:pt idx="8166">
                  <c:v>42186.219675925931</c:v>
                </c:pt>
                <c:pt idx="8167">
                  <c:v>42186.220370370371</c:v>
                </c:pt>
                <c:pt idx="8168">
                  <c:v>42186.221064814788</c:v>
                </c:pt>
                <c:pt idx="8169">
                  <c:v>42186.221759259242</c:v>
                </c:pt>
                <c:pt idx="8170">
                  <c:v>42186.222453703682</c:v>
                </c:pt>
                <c:pt idx="8171">
                  <c:v>42186.22314814815</c:v>
                </c:pt>
                <c:pt idx="8172">
                  <c:v>42186.223842592575</c:v>
                </c:pt>
                <c:pt idx="8173">
                  <c:v>42186.224537037036</c:v>
                </c:pt>
                <c:pt idx="8174">
                  <c:v>42186.225231481476</c:v>
                </c:pt>
                <c:pt idx="8175">
                  <c:v>42186.225925925908</c:v>
                </c:pt>
                <c:pt idx="8176">
                  <c:v>42186.226620370355</c:v>
                </c:pt>
                <c:pt idx="8177">
                  <c:v>42186.227314814802</c:v>
                </c:pt>
                <c:pt idx="8178">
                  <c:v>42186.228009259255</c:v>
                </c:pt>
                <c:pt idx="8179">
                  <c:v>42186.228703703673</c:v>
                </c:pt>
                <c:pt idx="8180">
                  <c:v>42186.229398148149</c:v>
                </c:pt>
                <c:pt idx="8181">
                  <c:v>42186.230092592596</c:v>
                </c:pt>
                <c:pt idx="8182">
                  <c:v>42186.23078703702</c:v>
                </c:pt>
                <c:pt idx="8183">
                  <c:v>42186.231481481453</c:v>
                </c:pt>
                <c:pt idx="8184">
                  <c:v>42186.232175925928</c:v>
                </c:pt>
                <c:pt idx="8185">
                  <c:v>42186.232870370368</c:v>
                </c:pt>
                <c:pt idx="8186">
                  <c:v>42186.2335648148</c:v>
                </c:pt>
                <c:pt idx="8187">
                  <c:v>42186.234259259261</c:v>
                </c:pt>
                <c:pt idx="8188">
                  <c:v>42186.234953703679</c:v>
                </c:pt>
                <c:pt idx="8189">
                  <c:v>42186.235648148147</c:v>
                </c:pt>
                <c:pt idx="8190">
                  <c:v>42186.236342592594</c:v>
                </c:pt>
                <c:pt idx="8191">
                  <c:v>42186.237037037034</c:v>
                </c:pt>
                <c:pt idx="8192">
                  <c:v>42186.237731481466</c:v>
                </c:pt>
                <c:pt idx="8193">
                  <c:v>42186.238425925927</c:v>
                </c:pt>
                <c:pt idx="8194">
                  <c:v>42186.239120370374</c:v>
                </c:pt>
                <c:pt idx="8195">
                  <c:v>42186.239814814806</c:v>
                </c:pt>
                <c:pt idx="8196">
                  <c:v>42186.24050925926</c:v>
                </c:pt>
                <c:pt idx="8197">
                  <c:v>42186.241203703685</c:v>
                </c:pt>
                <c:pt idx="8198">
                  <c:v>42186.241898148161</c:v>
                </c:pt>
                <c:pt idx="8199">
                  <c:v>42186.242592592593</c:v>
                </c:pt>
                <c:pt idx="8200">
                  <c:v>42186.243287037025</c:v>
                </c:pt>
                <c:pt idx="8201">
                  <c:v>42186.243981481464</c:v>
                </c:pt>
                <c:pt idx="8202">
                  <c:v>42186.244675925933</c:v>
                </c:pt>
                <c:pt idx="8203">
                  <c:v>42186.245370370372</c:v>
                </c:pt>
                <c:pt idx="8204">
                  <c:v>42186.246064814804</c:v>
                </c:pt>
                <c:pt idx="8205">
                  <c:v>42186.246759259258</c:v>
                </c:pt>
                <c:pt idx="8206">
                  <c:v>42186.247453703683</c:v>
                </c:pt>
                <c:pt idx="8207">
                  <c:v>42186.248148148159</c:v>
                </c:pt>
                <c:pt idx="8208">
                  <c:v>42186.248842592591</c:v>
                </c:pt>
                <c:pt idx="8209">
                  <c:v>42186.249537037038</c:v>
                </c:pt>
                <c:pt idx="8210">
                  <c:v>42186.250231481492</c:v>
                </c:pt>
                <c:pt idx="8211">
                  <c:v>42186.250925925931</c:v>
                </c:pt>
                <c:pt idx="8212">
                  <c:v>42186.251620370371</c:v>
                </c:pt>
                <c:pt idx="8213">
                  <c:v>42186.252314814818</c:v>
                </c:pt>
                <c:pt idx="8214">
                  <c:v>42186.253009259257</c:v>
                </c:pt>
                <c:pt idx="8215">
                  <c:v>42186.253703703682</c:v>
                </c:pt>
                <c:pt idx="8216">
                  <c:v>42186.254398148179</c:v>
                </c:pt>
                <c:pt idx="8217">
                  <c:v>42186.25509259259</c:v>
                </c:pt>
                <c:pt idx="8218">
                  <c:v>42186.255787037022</c:v>
                </c:pt>
                <c:pt idx="8219">
                  <c:v>42186.256481481476</c:v>
                </c:pt>
                <c:pt idx="8220">
                  <c:v>42186.257175925923</c:v>
                </c:pt>
                <c:pt idx="8221">
                  <c:v>42186.257870370369</c:v>
                </c:pt>
                <c:pt idx="8222">
                  <c:v>42186.258564814816</c:v>
                </c:pt>
                <c:pt idx="8223">
                  <c:v>42186.259259259263</c:v>
                </c:pt>
                <c:pt idx="8224">
                  <c:v>42186.259953703688</c:v>
                </c:pt>
                <c:pt idx="8225">
                  <c:v>42186.260648148149</c:v>
                </c:pt>
                <c:pt idx="8226">
                  <c:v>42186.261342592581</c:v>
                </c:pt>
                <c:pt idx="8227">
                  <c:v>42186.262037037035</c:v>
                </c:pt>
                <c:pt idx="8228">
                  <c:v>42186.262731481474</c:v>
                </c:pt>
                <c:pt idx="8229">
                  <c:v>42186.263425925914</c:v>
                </c:pt>
                <c:pt idx="8230">
                  <c:v>42186.264120370353</c:v>
                </c:pt>
                <c:pt idx="8231">
                  <c:v>42186.264814814815</c:v>
                </c:pt>
                <c:pt idx="8232">
                  <c:v>42186.265509259254</c:v>
                </c:pt>
                <c:pt idx="8233">
                  <c:v>42186.266203703679</c:v>
                </c:pt>
                <c:pt idx="8234">
                  <c:v>42186.266898148169</c:v>
                </c:pt>
                <c:pt idx="8235">
                  <c:v>42186.267592592594</c:v>
                </c:pt>
                <c:pt idx="8236">
                  <c:v>42186.268287037034</c:v>
                </c:pt>
                <c:pt idx="8237">
                  <c:v>42186.268981481466</c:v>
                </c:pt>
                <c:pt idx="8238">
                  <c:v>42186.269675925927</c:v>
                </c:pt>
                <c:pt idx="8239">
                  <c:v>42186.270370370381</c:v>
                </c:pt>
                <c:pt idx="8240">
                  <c:v>42186.271064814784</c:v>
                </c:pt>
                <c:pt idx="8241">
                  <c:v>42186.271759259245</c:v>
                </c:pt>
                <c:pt idx="8242">
                  <c:v>42186.272453703685</c:v>
                </c:pt>
                <c:pt idx="8243">
                  <c:v>42186.273148148146</c:v>
                </c:pt>
                <c:pt idx="8244">
                  <c:v>42186.273842592585</c:v>
                </c:pt>
                <c:pt idx="8245">
                  <c:v>42186.274537037039</c:v>
                </c:pt>
                <c:pt idx="8246">
                  <c:v>42186.275231481479</c:v>
                </c:pt>
                <c:pt idx="8247">
                  <c:v>42186.275925925926</c:v>
                </c:pt>
                <c:pt idx="8248">
                  <c:v>42186.276620370372</c:v>
                </c:pt>
                <c:pt idx="8249">
                  <c:v>42186.277314814804</c:v>
                </c:pt>
                <c:pt idx="8250">
                  <c:v>42186.278009259258</c:v>
                </c:pt>
                <c:pt idx="8251">
                  <c:v>42186.278703703683</c:v>
                </c:pt>
                <c:pt idx="8252">
                  <c:v>42186.279398148159</c:v>
                </c:pt>
                <c:pt idx="8253">
                  <c:v>42186.280092592591</c:v>
                </c:pt>
                <c:pt idx="8254">
                  <c:v>42186.280787037023</c:v>
                </c:pt>
                <c:pt idx="8255">
                  <c:v>42186.28148148147</c:v>
                </c:pt>
                <c:pt idx="8256">
                  <c:v>42186.282175925931</c:v>
                </c:pt>
                <c:pt idx="8257">
                  <c:v>42186.282870370385</c:v>
                </c:pt>
                <c:pt idx="8258">
                  <c:v>42186.283564814803</c:v>
                </c:pt>
                <c:pt idx="8259">
                  <c:v>42186.284259259271</c:v>
                </c:pt>
                <c:pt idx="8260">
                  <c:v>42186.284953703704</c:v>
                </c:pt>
                <c:pt idx="8261">
                  <c:v>42186.285648148165</c:v>
                </c:pt>
                <c:pt idx="8262">
                  <c:v>42186.28634259259</c:v>
                </c:pt>
                <c:pt idx="8263">
                  <c:v>42186.287037037036</c:v>
                </c:pt>
                <c:pt idx="8264">
                  <c:v>42186.287731481476</c:v>
                </c:pt>
                <c:pt idx="8265">
                  <c:v>42186.288425925923</c:v>
                </c:pt>
                <c:pt idx="8266">
                  <c:v>42186.289120370355</c:v>
                </c:pt>
                <c:pt idx="8267">
                  <c:v>42186.289814814816</c:v>
                </c:pt>
                <c:pt idx="8268">
                  <c:v>42186.290509259255</c:v>
                </c:pt>
                <c:pt idx="8269">
                  <c:v>42186.291203703673</c:v>
                </c:pt>
                <c:pt idx="8270">
                  <c:v>42186.291898148149</c:v>
                </c:pt>
                <c:pt idx="8271">
                  <c:v>42186.292592592596</c:v>
                </c:pt>
                <c:pt idx="8272">
                  <c:v>42186.29328703702</c:v>
                </c:pt>
                <c:pt idx="8273">
                  <c:v>42186.293981481453</c:v>
                </c:pt>
                <c:pt idx="8274">
                  <c:v>42186.294675925928</c:v>
                </c:pt>
                <c:pt idx="8275">
                  <c:v>42186.295370370353</c:v>
                </c:pt>
                <c:pt idx="8276">
                  <c:v>42186.2960648148</c:v>
                </c:pt>
                <c:pt idx="8277">
                  <c:v>42186.296759259254</c:v>
                </c:pt>
                <c:pt idx="8278">
                  <c:v>42186.297453703672</c:v>
                </c:pt>
                <c:pt idx="8279">
                  <c:v>42186.298148148147</c:v>
                </c:pt>
                <c:pt idx="8280">
                  <c:v>42186.298842592594</c:v>
                </c:pt>
                <c:pt idx="8281">
                  <c:v>42186.299537037034</c:v>
                </c:pt>
                <c:pt idx="8282">
                  <c:v>42186.300231481495</c:v>
                </c:pt>
                <c:pt idx="8283">
                  <c:v>42186.300925925942</c:v>
                </c:pt>
                <c:pt idx="8284">
                  <c:v>42186.301620370381</c:v>
                </c:pt>
                <c:pt idx="8285">
                  <c:v>42186.302314814813</c:v>
                </c:pt>
                <c:pt idx="8286">
                  <c:v>42186.30300925926</c:v>
                </c:pt>
                <c:pt idx="8287">
                  <c:v>42186.303703703685</c:v>
                </c:pt>
                <c:pt idx="8288">
                  <c:v>42186.304398148175</c:v>
                </c:pt>
                <c:pt idx="8289">
                  <c:v>42186.305092592593</c:v>
                </c:pt>
                <c:pt idx="8290">
                  <c:v>42186.305787037025</c:v>
                </c:pt>
                <c:pt idx="8291">
                  <c:v>42186.306481481479</c:v>
                </c:pt>
                <c:pt idx="8292">
                  <c:v>42186.307175925933</c:v>
                </c:pt>
                <c:pt idx="8293">
                  <c:v>42186.307870370387</c:v>
                </c:pt>
                <c:pt idx="8294">
                  <c:v>42186.308564814812</c:v>
                </c:pt>
                <c:pt idx="8295">
                  <c:v>42186.309259259273</c:v>
                </c:pt>
                <c:pt idx="8296">
                  <c:v>42186.309953703705</c:v>
                </c:pt>
                <c:pt idx="8297">
                  <c:v>42186.310648148174</c:v>
                </c:pt>
                <c:pt idx="8298">
                  <c:v>42186.311342592591</c:v>
                </c:pt>
                <c:pt idx="8299">
                  <c:v>42186.312037037053</c:v>
                </c:pt>
                <c:pt idx="8300">
                  <c:v>42186.312731481492</c:v>
                </c:pt>
                <c:pt idx="8301">
                  <c:v>42186.313425925931</c:v>
                </c:pt>
                <c:pt idx="8302">
                  <c:v>42186.314120370385</c:v>
                </c:pt>
                <c:pt idx="8303">
                  <c:v>42186.314814814839</c:v>
                </c:pt>
                <c:pt idx="8304">
                  <c:v>42186.315509259271</c:v>
                </c:pt>
                <c:pt idx="8305">
                  <c:v>42186.316203703711</c:v>
                </c:pt>
                <c:pt idx="8306">
                  <c:v>42186.316898148194</c:v>
                </c:pt>
                <c:pt idx="8307">
                  <c:v>42186.317592592604</c:v>
                </c:pt>
                <c:pt idx="8308">
                  <c:v>42186.318287037051</c:v>
                </c:pt>
                <c:pt idx="8309">
                  <c:v>42186.318981481483</c:v>
                </c:pt>
                <c:pt idx="8310">
                  <c:v>42186.319675925937</c:v>
                </c:pt>
                <c:pt idx="8311">
                  <c:v>42186.320370370369</c:v>
                </c:pt>
                <c:pt idx="8312">
                  <c:v>42186.321064814802</c:v>
                </c:pt>
                <c:pt idx="8313">
                  <c:v>42186.321759259255</c:v>
                </c:pt>
                <c:pt idx="8314">
                  <c:v>42186.322453703688</c:v>
                </c:pt>
                <c:pt idx="8315">
                  <c:v>42186.323148148149</c:v>
                </c:pt>
                <c:pt idx="8316">
                  <c:v>42186.323842592596</c:v>
                </c:pt>
                <c:pt idx="8317">
                  <c:v>42186.324537037042</c:v>
                </c:pt>
                <c:pt idx="8318">
                  <c:v>42186.325231481482</c:v>
                </c:pt>
                <c:pt idx="8319">
                  <c:v>42186.325925925928</c:v>
                </c:pt>
                <c:pt idx="8320">
                  <c:v>42186.326620370368</c:v>
                </c:pt>
                <c:pt idx="8321">
                  <c:v>42186.327314814815</c:v>
                </c:pt>
                <c:pt idx="8322">
                  <c:v>42186.328009259261</c:v>
                </c:pt>
                <c:pt idx="8323">
                  <c:v>42186.328703703679</c:v>
                </c:pt>
                <c:pt idx="8324">
                  <c:v>42186.329398148169</c:v>
                </c:pt>
                <c:pt idx="8325">
                  <c:v>42186.330092592601</c:v>
                </c:pt>
                <c:pt idx="8326">
                  <c:v>42186.330787037034</c:v>
                </c:pt>
                <c:pt idx="8327">
                  <c:v>42186.331481481466</c:v>
                </c:pt>
                <c:pt idx="8328">
                  <c:v>42186.332175925942</c:v>
                </c:pt>
                <c:pt idx="8329">
                  <c:v>42186.332870370396</c:v>
                </c:pt>
                <c:pt idx="8330">
                  <c:v>42186.333564814806</c:v>
                </c:pt>
                <c:pt idx="8331">
                  <c:v>42186.334259259274</c:v>
                </c:pt>
                <c:pt idx="8332">
                  <c:v>42186.334953703707</c:v>
                </c:pt>
                <c:pt idx="8333">
                  <c:v>42186.335648148161</c:v>
                </c:pt>
                <c:pt idx="8334">
                  <c:v>42186.336342592593</c:v>
                </c:pt>
                <c:pt idx="8335">
                  <c:v>42186.337037037039</c:v>
                </c:pt>
                <c:pt idx="8336">
                  <c:v>42186.337731481479</c:v>
                </c:pt>
                <c:pt idx="8337">
                  <c:v>42186.338425925933</c:v>
                </c:pt>
                <c:pt idx="8338">
                  <c:v>42186.339120370372</c:v>
                </c:pt>
                <c:pt idx="8339">
                  <c:v>42186.339814814812</c:v>
                </c:pt>
                <c:pt idx="8340">
                  <c:v>42186.340509259273</c:v>
                </c:pt>
                <c:pt idx="8341">
                  <c:v>42186.341203703705</c:v>
                </c:pt>
                <c:pt idx="8342">
                  <c:v>42186.341898148174</c:v>
                </c:pt>
                <c:pt idx="8343">
                  <c:v>42186.342592592606</c:v>
                </c:pt>
                <c:pt idx="8344">
                  <c:v>42186.343287037038</c:v>
                </c:pt>
                <c:pt idx="8345">
                  <c:v>42186.343981481485</c:v>
                </c:pt>
                <c:pt idx="8346">
                  <c:v>42186.344675925946</c:v>
                </c:pt>
                <c:pt idx="8347">
                  <c:v>42186.345370370385</c:v>
                </c:pt>
                <c:pt idx="8348">
                  <c:v>42186.346064814818</c:v>
                </c:pt>
                <c:pt idx="8349">
                  <c:v>42186.346759259271</c:v>
                </c:pt>
                <c:pt idx="8350">
                  <c:v>42186.347453703704</c:v>
                </c:pt>
                <c:pt idx="8351">
                  <c:v>42186.348148148179</c:v>
                </c:pt>
                <c:pt idx="8352">
                  <c:v>42186.348842592604</c:v>
                </c:pt>
                <c:pt idx="8353">
                  <c:v>42186.349537037051</c:v>
                </c:pt>
                <c:pt idx="8354">
                  <c:v>42186.350231481498</c:v>
                </c:pt>
                <c:pt idx="8355">
                  <c:v>42186.350925925937</c:v>
                </c:pt>
                <c:pt idx="8356">
                  <c:v>42186.351620370369</c:v>
                </c:pt>
                <c:pt idx="8357">
                  <c:v>42186.352314814831</c:v>
                </c:pt>
                <c:pt idx="8358">
                  <c:v>42186.353009259263</c:v>
                </c:pt>
                <c:pt idx="8359">
                  <c:v>42186.353703703688</c:v>
                </c:pt>
                <c:pt idx="8360">
                  <c:v>42186.354398148178</c:v>
                </c:pt>
                <c:pt idx="8361">
                  <c:v>42186.355092592603</c:v>
                </c:pt>
                <c:pt idx="8362">
                  <c:v>42186.355787037035</c:v>
                </c:pt>
                <c:pt idx="8363">
                  <c:v>42186.356481481482</c:v>
                </c:pt>
                <c:pt idx="8364">
                  <c:v>42186.357175925943</c:v>
                </c:pt>
                <c:pt idx="8365">
                  <c:v>42186.35787037039</c:v>
                </c:pt>
                <c:pt idx="8366">
                  <c:v>42186.358564814829</c:v>
                </c:pt>
                <c:pt idx="8367">
                  <c:v>42186.359259259276</c:v>
                </c:pt>
                <c:pt idx="8368">
                  <c:v>42186.359953703701</c:v>
                </c:pt>
                <c:pt idx="8369">
                  <c:v>42186.360648148169</c:v>
                </c:pt>
                <c:pt idx="8370">
                  <c:v>42186.361342592594</c:v>
                </c:pt>
                <c:pt idx="8371">
                  <c:v>42186.362037037041</c:v>
                </c:pt>
                <c:pt idx="8372">
                  <c:v>42186.36273148148</c:v>
                </c:pt>
                <c:pt idx="8373">
                  <c:v>42186.363425925927</c:v>
                </c:pt>
                <c:pt idx="8374">
                  <c:v>42186.364120370381</c:v>
                </c:pt>
                <c:pt idx="8375">
                  <c:v>42186.364814814813</c:v>
                </c:pt>
                <c:pt idx="8376">
                  <c:v>42186.36550925926</c:v>
                </c:pt>
                <c:pt idx="8377">
                  <c:v>42186.366203703707</c:v>
                </c:pt>
                <c:pt idx="8378">
                  <c:v>42186.366898148175</c:v>
                </c:pt>
                <c:pt idx="8379">
                  <c:v>42186.367592592593</c:v>
                </c:pt>
                <c:pt idx="8380">
                  <c:v>42186.368287037039</c:v>
                </c:pt>
                <c:pt idx="8381">
                  <c:v>42186.368981481479</c:v>
                </c:pt>
                <c:pt idx="8382">
                  <c:v>42186.369675925933</c:v>
                </c:pt>
                <c:pt idx="8383">
                  <c:v>42186.370370370387</c:v>
                </c:pt>
                <c:pt idx="8384">
                  <c:v>42186.371064814804</c:v>
                </c:pt>
                <c:pt idx="8385">
                  <c:v>42186.371759259258</c:v>
                </c:pt>
                <c:pt idx="8386">
                  <c:v>42186.372453703705</c:v>
                </c:pt>
                <c:pt idx="8387">
                  <c:v>42186.373148148159</c:v>
                </c:pt>
                <c:pt idx="8388">
                  <c:v>42186.373842592591</c:v>
                </c:pt>
                <c:pt idx="8389">
                  <c:v>42186.374537037053</c:v>
                </c:pt>
                <c:pt idx="8390">
                  <c:v>42186.375231481492</c:v>
                </c:pt>
                <c:pt idx="8391">
                  <c:v>42186.375925925931</c:v>
                </c:pt>
                <c:pt idx="8392">
                  <c:v>42186.376620370385</c:v>
                </c:pt>
                <c:pt idx="8393">
                  <c:v>42186.377314814818</c:v>
                </c:pt>
                <c:pt idx="8394">
                  <c:v>42186.378009259271</c:v>
                </c:pt>
                <c:pt idx="8395">
                  <c:v>42186.378703703704</c:v>
                </c:pt>
                <c:pt idx="8396">
                  <c:v>42186.379398148179</c:v>
                </c:pt>
                <c:pt idx="8397">
                  <c:v>42186.380092592604</c:v>
                </c:pt>
                <c:pt idx="8398">
                  <c:v>42186.380787037036</c:v>
                </c:pt>
                <c:pt idx="8399">
                  <c:v>42186.381481481476</c:v>
                </c:pt>
                <c:pt idx="8400">
                  <c:v>42186.382175925937</c:v>
                </c:pt>
                <c:pt idx="8401">
                  <c:v>42186.382870370391</c:v>
                </c:pt>
                <c:pt idx="8402">
                  <c:v>42186.383564814816</c:v>
                </c:pt>
                <c:pt idx="8403">
                  <c:v>42186.384259259285</c:v>
                </c:pt>
                <c:pt idx="8404">
                  <c:v>42186.384953703702</c:v>
                </c:pt>
                <c:pt idx="8405">
                  <c:v>42186.385648148171</c:v>
                </c:pt>
                <c:pt idx="8406">
                  <c:v>42186.386342592603</c:v>
                </c:pt>
                <c:pt idx="8407">
                  <c:v>42186.387037037042</c:v>
                </c:pt>
                <c:pt idx="8408">
                  <c:v>42186.387731481482</c:v>
                </c:pt>
                <c:pt idx="8409">
                  <c:v>42186.388425925943</c:v>
                </c:pt>
                <c:pt idx="8410">
                  <c:v>42186.389120370368</c:v>
                </c:pt>
                <c:pt idx="8411">
                  <c:v>42186.389814814829</c:v>
                </c:pt>
                <c:pt idx="8412">
                  <c:v>42186.390509259261</c:v>
                </c:pt>
                <c:pt idx="8413">
                  <c:v>42186.391203703679</c:v>
                </c:pt>
                <c:pt idx="8414">
                  <c:v>42186.391898148169</c:v>
                </c:pt>
                <c:pt idx="8415">
                  <c:v>42186.392592592601</c:v>
                </c:pt>
                <c:pt idx="8416">
                  <c:v>42186.393287037034</c:v>
                </c:pt>
                <c:pt idx="8417">
                  <c:v>42186.393981481466</c:v>
                </c:pt>
                <c:pt idx="8418">
                  <c:v>42186.394675925942</c:v>
                </c:pt>
                <c:pt idx="8419">
                  <c:v>42186.395370370381</c:v>
                </c:pt>
                <c:pt idx="8420">
                  <c:v>42186.396064814806</c:v>
                </c:pt>
                <c:pt idx="8421">
                  <c:v>42186.39675925926</c:v>
                </c:pt>
                <c:pt idx="8422">
                  <c:v>42186.397453703685</c:v>
                </c:pt>
                <c:pt idx="8423">
                  <c:v>42186.398148148161</c:v>
                </c:pt>
                <c:pt idx="8424">
                  <c:v>42186.398842592593</c:v>
                </c:pt>
                <c:pt idx="8425">
                  <c:v>42186.399537037039</c:v>
                </c:pt>
                <c:pt idx="8426">
                  <c:v>42186.400231481493</c:v>
                </c:pt>
                <c:pt idx="8427">
                  <c:v>42186.400925925933</c:v>
                </c:pt>
                <c:pt idx="8428">
                  <c:v>42186.401620370372</c:v>
                </c:pt>
                <c:pt idx="8429">
                  <c:v>42186.402314814812</c:v>
                </c:pt>
                <c:pt idx="8430">
                  <c:v>42186.403009259258</c:v>
                </c:pt>
                <c:pt idx="8431">
                  <c:v>42186.403703703683</c:v>
                </c:pt>
                <c:pt idx="8432">
                  <c:v>42186.404398148174</c:v>
                </c:pt>
                <c:pt idx="8433">
                  <c:v>42186.405092592591</c:v>
                </c:pt>
                <c:pt idx="8434">
                  <c:v>42186.405787037023</c:v>
                </c:pt>
                <c:pt idx="8435">
                  <c:v>42186.406481481485</c:v>
                </c:pt>
                <c:pt idx="8436">
                  <c:v>42186.407175925931</c:v>
                </c:pt>
                <c:pt idx="8437">
                  <c:v>42186.407870370385</c:v>
                </c:pt>
                <c:pt idx="8438">
                  <c:v>42186.408564814818</c:v>
                </c:pt>
                <c:pt idx="8439">
                  <c:v>42186.409259259271</c:v>
                </c:pt>
                <c:pt idx="8440">
                  <c:v>42186.409953703704</c:v>
                </c:pt>
                <c:pt idx="8441">
                  <c:v>42186.410648148179</c:v>
                </c:pt>
                <c:pt idx="8442">
                  <c:v>42186.41134259259</c:v>
                </c:pt>
                <c:pt idx="8443">
                  <c:v>42186.412037037051</c:v>
                </c:pt>
                <c:pt idx="8444">
                  <c:v>42186.412731481483</c:v>
                </c:pt>
                <c:pt idx="8445">
                  <c:v>42186.413425925923</c:v>
                </c:pt>
                <c:pt idx="8446">
                  <c:v>42186.414120370369</c:v>
                </c:pt>
                <c:pt idx="8447">
                  <c:v>42186.414814814831</c:v>
                </c:pt>
                <c:pt idx="8448">
                  <c:v>42186.415509259263</c:v>
                </c:pt>
                <c:pt idx="8449">
                  <c:v>42186.416203703702</c:v>
                </c:pt>
                <c:pt idx="8450">
                  <c:v>42186.416898148178</c:v>
                </c:pt>
                <c:pt idx="8451">
                  <c:v>42186.417592592603</c:v>
                </c:pt>
                <c:pt idx="8452">
                  <c:v>42186.418287037042</c:v>
                </c:pt>
                <c:pt idx="8453">
                  <c:v>42186.418981481482</c:v>
                </c:pt>
                <c:pt idx="8454">
                  <c:v>42186.419675925943</c:v>
                </c:pt>
                <c:pt idx="8455">
                  <c:v>42186.420370370368</c:v>
                </c:pt>
                <c:pt idx="8456">
                  <c:v>42186.4210648148</c:v>
                </c:pt>
                <c:pt idx="8457">
                  <c:v>42186.421759259254</c:v>
                </c:pt>
                <c:pt idx="8458">
                  <c:v>42186.422453703679</c:v>
                </c:pt>
                <c:pt idx="8459">
                  <c:v>42186.423148148147</c:v>
                </c:pt>
                <c:pt idx="8460">
                  <c:v>42186.423842592594</c:v>
                </c:pt>
                <c:pt idx="8461">
                  <c:v>42186.424537037041</c:v>
                </c:pt>
                <c:pt idx="8462">
                  <c:v>42186.42523148148</c:v>
                </c:pt>
                <c:pt idx="8463">
                  <c:v>42186.425925925927</c:v>
                </c:pt>
                <c:pt idx="8464">
                  <c:v>42186.426620370381</c:v>
                </c:pt>
                <c:pt idx="8465">
                  <c:v>42186.427314814806</c:v>
                </c:pt>
                <c:pt idx="8466">
                  <c:v>42186.42800925926</c:v>
                </c:pt>
                <c:pt idx="8467">
                  <c:v>42186.428703703685</c:v>
                </c:pt>
                <c:pt idx="8468">
                  <c:v>42186.429398148161</c:v>
                </c:pt>
                <c:pt idx="8469">
                  <c:v>42186.430092592593</c:v>
                </c:pt>
                <c:pt idx="8470">
                  <c:v>42186.430787037025</c:v>
                </c:pt>
                <c:pt idx="8471">
                  <c:v>42186.431481481464</c:v>
                </c:pt>
                <c:pt idx="8472">
                  <c:v>42186.432175925933</c:v>
                </c:pt>
                <c:pt idx="8473">
                  <c:v>42186.432870370387</c:v>
                </c:pt>
                <c:pt idx="8474">
                  <c:v>42186.433564814804</c:v>
                </c:pt>
                <c:pt idx="8475">
                  <c:v>42186.434259259273</c:v>
                </c:pt>
                <c:pt idx="8476">
                  <c:v>42186.434953703705</c:v>
                </c:pt>
                <c:pt idx="8477">
                  <c:v>42186.435648148159</c:v>
                </c:pt>
                <c:pt idx="8478">
                  <c:v>42186.436342592591</c:v>
                </c:pt>
                <c:pt idx="8479">
                  <c:v>42186.437037037038</c:v>
                </c:pt>
                <c:pt idx="8480">
                  <c:v>42186.437731481485</c:v>
                </c:pt>
                <c:pt idx="8481">
                  <c:v>42186.438425925931</c:v>
                </c:pt>
                <c:pt idx="8482">
                  <c:v>42186.439120370371</c:v>
                </c:pt>
                <c:pt idx="8483">
                  <c:v>42186.439814814818</c:v>
                </c:pt>
                <c:pt idx="8484">
                  <c:v>42186.440509259271</c:v>
                </c:pt>
                <c:pt idx="8485">
                  <c:v>42186.441203703704</c:v>
                </c:pt>
                <c:pt idx="8486">
                  <c:v>42186.441898148179</c:v>
                </c:pt>
                <c:pt idx="8487">
                  <c:v>42186.442592592604</c:v>
                </c:pt>
                <c:pt idx="8488">
                  <c:v>42186.443287037036</c:v>
                </c:pt>
                <c:pt idx="8489">
                  <c:v>42186.443981481476</c:v>
                </c:pt>
                <c:pt idx="8490">
                  <c:v>42186.444675925937</c:v>
                </c:pt>
                <c:pt idx="8491">
                  <c:v>42186.445370370369</c:v>
                </c:pt>
                <c:pt idx="8492">
                  <c:v>42186.446064814816</c:v>
                </c:pt>
                <c:pt idx="8493">
                  <c:v>42186.446759259263</c:v>
                </c:pt>
                <c:pt idx="8494">
                  <c:v>42186.447453703688</c:v>
                </c:pt>
                <c:pt idx="8495">
                  <c:v>42186.448148148171</c:v>
                </c:pt>
                <c:pt idx="8496">
                  <c:v>42186.448842592603</c:v>
                </c:pt>
                <c:pt idx="8497">
                  <c:v>42186.449537037042</c:v>
                </c:pt>
                <c:pt idx="8498">
                  <c:v>42186.450231481496</c:v>
                </c:pt>
                <c:pt idx="8499">
                  <c:v>42186.450925925943</c:v>
                </c:pt>
                <c:pt idx="8500">
                  <c:v>42186.451620370368</c:v>
                </c:pt>
                <c:pt idx="8501">
                  <c:v>42186.452314814829</c:v>
                </c:pt>
                <c:pt idx="8502">
                  <c:v>42186.453009259261</c:v>
                </c:pt>
                <c:pt idx="8503">
                  <c:v>42186.453703703679</c:v>
                </c:pt>
                <c:pt idx="8504">
                  <c:v>42186.454398148177</c:v>
                </c:pt>
                <c:pt idx="8505">
                  <c:v>42186.455092592601</c:v>
                </c:pt>
                <c:pt idx="8506">
                  <c:v>42186.455787037034</c:v>
                </c:pt>
                <c:pt idx="8507">
                  <c:v>42186.45648148148</c:v>
                </c:pt>
                <c:pt idx="8508">
                  <c:v>42186.457175925942</c:v>
                </c:pt>
                <c:pt idx="8509">
                  <c:v>42186.457870370396</c:v>
                </c:pt>
                <c:pt idx="8510">
                  <c:v>42186.458564814813</c:v>
                </c:pt>
                <c:pt idx="8511">
                  <c:v>42186.459259259274</c:v>
                </c:pt>
                <c:pt idx="8512">
                  <c:v>42186.459953703707</c:v>
                </c:pt>
                <c:pt idx="8513">
                  <c:v>42186.460648148161</c:v>
                </c:pt>
                <c:pt idx="8514">
                  <c:v>42186.461342592585</c:v>
                </c:pt>
                <c:pt idx="8515">
                  <c:v>42186.462037037039</c:v>
                </c:pt>
                <c:pt idx="8516">
                  <c:v>42186.462731481479</c:v>
                </c:pt>
                <c:pt idx="8517">
                  <c:v>42186.463425925926</c:v>
                </c:pt>
                <c:pt idx="8518">
                  <c:v>42186.464120370372</c:v>
                </c:pt>
                <c:pt idx="8519">
                  <c:v>42186.464814814812</c:v>
                </c:pt>
                <c:pt idx="8520">
                  <c:v>42186.465509259258</c:v>
                </c:pt>
                <c:pt idx="8521">
                  <c:v>42186.466203703705</c:v>
                </c:pt>
                <c:pt idx="8522">
                  <c:v>42186.466898148174</c:v>
                </c:pt>
                <c:pt idx="8523">
                  <c:v>42186.467592592591</c:v>
                </c:pt>
                <c:pt idx="8524">
                  <c:v>42186.468287037038</c:v>
                </c:pt>
                <c:pt idx="8525">
                  <c:v>42186.468981481485</c:v>
                </c:pt>
                <c:pt idx="8526">
                  <c:v>42186.469675925931</c:v>
                </c:pt>
                <c:pt idx="8527">
                  <c:v>42186.470370370385</c:v>
                </c:pt>
                <c:pt idx="8528">
                  <c:v>42186.471064814803</c:v>
                </c:pt>
                <c:pt idx="8529">
                  <c:v>42186.471759259257</c:v>
                </c:pt>
                <c:pt idx="8530">
                  <c:v>42186.472453703704</c:v>
                </c:pt>
                <c:pt idx="8531">
                  <c:v>42186.473148148165</c:v>
                </c:pt>
                <c:pt idx="8532">
                  <c:v>42186.47384259259</c:v>
                </c:pt>
                <c:pt idx="8533">
                  <c:v>42186.474537037051</c:v>
                </c:pt>
                <c:pt idx="8534">
                  <c:v>42186.475231481483</c:v>
                </c:pt>
                <c:pt idx="8535">
                  <c:v>42186.475925925923</c:v>
                </c:pt>
                <c:pt idx="8536">
                  <c:v>42186.476620370369</c:v>
                </c:pt>
                <c:pt idx="8537">
                  <c:v>42186.477314814816</c:v>
                </c:pt>
                <c:pt idx="8538">
                  <c:v>42186.478009259263</c:v>
                </c:pt>
                <c:pt idx="8539">
                  <c:v>42186.478703703688</c:v>
                </c:pt>
                <c:pt idx="8540">
                  <c:v>42186.479398148171</c:v>
                </c:pt>
                <c:pt idx="8541">
                  <c:v>42186.480092592603</c:v>
                </c:pt>
                <c:pt idx="8542">
                  <c:v>42186.480787037035</c:v>
                </c:pt>
                <c:pt idx="8543">
                  <c:v>42186.481481481474</c:v>
                </c:pt>
                <c:pt idx="8544">
                  <c:v>42186.482175925943</c:v>
                </c:pt>
                <c:pt idx="8545">
                  <c:v>42186.48287037039</c:v>
                </c:pt>
                <c:pt idx="8546">
                  <c:v>42186.483564814815</c:v>
                </c:pt>
                <c:pt idx="8547">
                  <c:v>42186.484259259276</c:v>
                </c:pt>
                <c:pt idx="8548">
                  <c:v>42186.484953703701</c:v>
                </c:pt>
                <c:pt idx="8549">
                  <c:v>42186.485648148169</c:v>
                </c:pt>
                <c:pt idx="8550">
                  <c:v>42186.486342592601</c:v>
                </c:pt>
                <c:pt idx="8551">
                  <c:v>42186.487037037041</c:v>
                </c:pt>
                <c:pt idx="8552">
                  <c:v>42186.48773148148</c:v>
                </c:pt>
                <c:pt idx="8553">
                  <c:v>42186.488425925942</c:v>
                </c:pt>
                <c:pt idx="8554">
                  <c:v>42186.489120370381</c:v>
                </c:pt>
                <c:pt idx="8555">
                  <c:v>42186.489814814813</c:v>
                </c:pt>
                <c:pt idx="8556">
                  <c:v>42186.49050925926</c:v>
                </c:pt>
                <c:pt idx="8557">
                  <c:v>42186.491203703685</c:v>
                </c:pt>
                <c:pt idx="8558">
                  <c:v>42186.491898148161</c:v>
                </c:pt>
                <c:pt idx="8559">
                  <c:v>42186.492592592593</c:v>
                </c:pt>
                <c:pt idx="8560">
                  <c:v>42186.493287037025</c:v>
                </c:pt>
                <c:pt idx="8561">
                  <c:v>42186.493981481464</c:v>
                </c:pt>
                <c:pt idx="8562">
                  <c:v>42186.494675925933</c:v>
                </c:pt>
                <c:pt idx="8563">
                  <c:v>42186.495370370372</c:v>
                </c:pt>
                <c:pt idx="8564">
                  <c:v>42186.496064814804</c:v>
                </c:pt>
                <c:pt idx="8565">
                  <c:v>42186.496759259258</c:v>
                </c:pt>
                <c:pt idx="8566">
                  <c:v>42186.497453703683</c:v>
                </c:pt>
                <c:pt idx="8567">
                  <c:v>42186.498148148159</c:v>
                </c:pt>
                <c:pt idx="8568">
                  <c:v>42186.498842592591</c:v>
                </c:pt>
                <c:pt idx="8569">
                  <c:v>42186.499537037038</c:v>
                </c:pt>
                <c:pt idx="8570">
                  <c:v>42186.500231481492</c:v>
                </c:pt>
                <c:pt idx="8571">
                  <c:v>42186.500925925931</c:v>
                </c:pt>
                <c:pt idx="8572">
                  <c:v>42186.501620370371</c:v>
                </c:pt>
                <c:pt idx="8573">
                  <c:v>42186.502314814818</c:v>
                </c:pt>
                <c:pt idx="8574">
                  <c:v>42186.503009259257</c:v>
                </c:pt>
                <c:pt idx="8575">
                  <c:v>42186.503703703682</c:v>
                </c:pt>
                <c:pt idx="8576">
                  <c:v>42186.504398148179</c:v>
                </c:pt>
                <c:pt idx="8577">
                  <c:v>42186.50509259259</c:v>
                </c:pt>
                <c:pt idx="8578">
                  <c:v>42186.505787037022</c:v>
                </c:pt>
                <c:pt idx="8579">
                  <c:v>42186.506481481476</c:v>
                </c:pt>
                <c:pt idx="8580">
                  <c:v>42186.507175925923</c:v>
                </c:pt>
                <c:pt idx="8581">
                  <c:v>42186.507870370369</c:v>
                </c:pt>
                <c:pt idx="8582">
                  <c:v>42186.508564814816</c:v>
                </c:pt>
                <c:pt idx="8583">
                  <c:v>42186.509259259263</c:v>
                </c:pt>
                <c:pt idx="8584">
                  <c:v>42186.509953703688</c:v>
                </c:pt>
                <c:pt idx="8585">
                  <c:v>42186.510648148171</c:v>
                </c:pt>
                <c:pt idx="8586">
                  <c:v>42186.511342592596</c:v>
                </c:pt>
                <c:pt idx="8587">
                  <c:v>42186.512037037042</c:v>
                </c:pt>
                <c:pt idx="8588">
                  <c:v>42186.512731481482</c:v>
                </c:pt>
                <c:pt idx="8589">
                  <c:v>42186.513425925928</c:v>
                </c:pt>
                <c:pt idx="8590">
                  <c:v>42186.514120370368</c:v>
                </c:pt>
                <c:pt idx="8591">
                  <c:v>42186.514814814829</c:v>
                </c:pt>
                <c:pt idx="8592">
                  <c:v>42186.515509259261</c:v>
                </c:pt>
                <c:pt idx="8593">
                  <c:v>42186.516203703701</c:v>
                </c:pt>
                <c:pt idx="8594">
                  <c:v>42186.516898148177</c:v>
                </c:pt>
                <c:pt idx="8595">
                  <c:v>42186.517592592601</c:v>
                </c:pt>
                <c:pt idx="8596">
                  <c:v>42186.518287037041</c:v>
                </c:pt>
                <c:pt idx="8597">
                  <c:v>42186.51898148148</c:v>
                </c:pt>
                <c:pt idx="8598">
                  <c:v>42186.519675925942</c:v>
                </c:pt>
                <c:pt idx="8599">
                  <c:v>42186.520370370381</c:v>
                </c:pt>
                <c:pt idx="8600">
                  <c:v>42186.521064814784</c:v>
                </c:pt>
                <c:pt idx="8601">
                  <c:v>42186.521759259245</c:v>
                </c:pt>
                <c:pt idx="8602">
                  <c:v>42186.522453703685</c:v>
                </c:pt>
                <c:pt idx="8603">
                  <c:v>42186.523148148146</c:v>
                </c:pt>
                <c:pt idx="8604">
                  <c:v>42186.523842592585</c:v>
                </c:pt>
                <c:pt idx="8605">
                  <c:v>42186.524537037039</c:v>
                </c:pt>
                <c:pt idx="8606">
                  <c:v>42186.525231481479</c:v>
                </c:pt>
                <c:pt idx="8607">
                  <c:v>42186.525925925926</c:v>
                </c:pt>
                <c:pt idx="8608">
                  <c:v>42186.526620370372</c:v>
                </c:pt>
                <c:pt idx="8609">
                  <c:v>42186.527314814804</c:v>
                </c:pt>
                <c:pt idx="8610">
                  <c:v>42186.528009259258</c:v>
                </c:pt>
                <c:pt idx="8611">
                  <c:v>42186.528703703683</c:v>
                </c:pt>
                <c:pt idx="8612">
                  <c:v>42186.529398148159</c:v>
                </c:pt>
                <c:pt idx="8613">
                  <c:v>42186.530092592591</c:v>
                </c:pt>
                <c:pt idx="8614">
                  <c:v>42186.530787037023</c:v>
                </c:pt>
                <c:pt idx="8615">
                  <c:v>42186.53148148147</c:v>
                </c:pt>
                <c:pt idx="8616">
                  <c:v>42186.532175925931</c:v>
                </c:pt>
                <c:pt idx="8617">
                  <c:v>42186.532870370385</c:v>
                </c:pt>
                <c:pt idx="8618">
                  <c:v>42186.533564814803</c:v>
                </c:pt>
                <c:pt idx="8619">
                  <c:v>42186.534259259271</c:v>
                </c:pt>
                <c:pt idx="8620">
                  <c:v>42186.534953703704</c:v>
                </c:pt>
                <c:pt idx="8621">
                  <c:v>42186.535648148165</c:v>
                </c:pt>
                <c:pt idx="8622">
                  <c:v>42186.53634259259</c:v>
                </c:pt>
                <c:pt idx="8623">
                  <c:v>42186.537037037036</c:v>
                </c:pt>
                <c:pt idx="8624">
                  <c:v>42186.537731481476</c:v>
                </c:pt>
                <c:pt idx="8625">
                  <c:v>42186.538425925923</c:v>
                </c:pt>
                <c:pt idx="8626">
                  <c:v>42186.539120370355</c:v>
                </c:pt>
                <c:pt idx="8627">
                  <c:v>42186.539814814816</c:v>
                </c:pt>
                <c:pt idx="8628">
                  <c:v>42186.540509259263</c:v>
                </c:pt>
                <c:pt idx="8629">
                  <c:v>42186.541203703688</c:v>
                </c:pt>
                <c:pt idx="8630">
                  <c:v>42186.541898148171</c:v>
                </c:pt>
                <c:pt idx="8631">
                  <c:v>42186.542592592603</c:v>
                </c:pt>
                <c:pt idx="8632">
                  <c:v>42186.543287037035</c:v>
                </c:pt>
                <c:pt idx="8633">
                  <c:v>42186.543981481474</c:v>
                </c:pt>
                <c:pt idx="8634">
                  <c:v>42186.544675925943</c:v>
                </c:pt>
                <c:pt idx="8635">
                  <c:v>42186.545370370368</c:v>
                </c:pt>
                <c:pt idx="8636">
                  <c:v>42186.546064814815</c:v>
                </c:pt>
                <c:pt idx="8637">
                  <c:v>42186.546759259261</c:v>
                </c:pt>
                <c:pt idx="8638">
                  <c:v>42186.547453703679</c:v>
                </c:pt>
                <c:pt idx="8639">
                  <c:v>42186.548148148169</c:v>
                </c:pt>
                <c:pt idx="8640">
                  <c:v>42186.548842592601</c:v>
                </c:pt>
                <c:pt idx="8641">
                  <c:v>42186.549537037041</c:v>
                </c:pt>
                <c:pt idx="8642">
                  <c:v>42186.550231481495</c:v>
                </c:pt>
                <c:pt idx="8643">
                  <c:v>42186.550925925942</c:v>
                </c:pt>
                <c:pt idx="8644">
                  <c:v>42186.551620370381</c:v>
                </c:pt>
                <c:pt idx="8645">
                  <c:v>42186.552314814813</c:v>
                </c:pt>
                <c:pt idx="8646">
                  <c:v>42186.55300925926</c:v>
                </c:pt>
                <c:pt idx="8647">
                  <c:v>42186.557870370387</c:v>
                </c:pt>
                <c:pt idx="8648">
                  <c:v>42186.558564814812</c:v>
                </c:pt>
                <c:pt idx="8649">
                  <c:v>42186.559259259273</c:v>
                </c:pt>
                <c:pt idx="8650">
                  <c:v>42186.559953703705</c:v>
                </c:pt>
                <c:pt idx="8651">
                  <c:v>42186.560648148159</c:v>
                </c:pt>
                <c:pt idx="8652">
                  <c:v>42186.561342592584</c:v>
                </c:pt>
                <c:pt idx="8653">
                  <c:v>42186.562037037038</c:v>
                </c:pt>
                <c:pt idx="8654">
                  <c:v>42186.562731481485</c:v>
                </c:pt>
                <c:pt idx="8655">
                  <c:v>42186.563425925924</c:v>
                </c:pt>
                <c:pt idx="8656">
                  <c:v>42186.564120370371</c:v>
                </c:pt>
                <c:pt idx="8657">
                  <c:v>42186.564814814818</c:v>
                </c:pt>
                <c:pt idx="8658">
                  <c:v>42186.565509259257</c:v>
                </c:pt>
                <c:pt idx="8659">
                  <c:v>42186.566203703704</c:v>
                </c:pt>
                <c:pt idx="8660">
                  <c:v>42186.566898148179</c:v>
                </c:pt>
                <c:pt idx="8661">
                  <c:v>42186.56759259259</c:v>
                </c:pt>
                <c:pt idx="8662">
                  <c:v>42186.568287037036</c:v>
                </c:pt>
                <c:pt idx="8663">
                  <c:v>42186.568981481476</c:v>
                </c:pt>
                <c:pt idx="8664">
                  <c:v>42186.569675925923</c:v>
                </c:pt>
                <c:pt idx="8665">
                  <c:v>42186.570370370369</c:v>
                </c:pt>
                <c:pt idx="8666">
                  <c:v>42186.571064814802</c:v>
                </c:pt>
                <c:pt idx="8667">
                  <c:v>42186.571759259255</c:v>
                </c:pt>
                <c:pt idx="8668">
                  <c:v>42186.572453703688</c:v>
                </c:pt>
                <c:pt idx="8669">
                  <c:v>42186.573148148149</c:v>
                </c:pt>
                <c:pt idx="8670">
                  <c:v>42186.573842592596</c:v>
                </c:pt>
                <c:pt idx="8671">
                  <c:v>42186.574537037042</c:v>
                </c:pt>
                <c:pt idx="8672">
                  <c:v>42186.575231481482</c:v>
                </c:pt>
                <c:pt idx="8673">
                  <c:v>42186.575925925928</c:v>
                </c:pt>
                <c:pt idx="8674">
                  <c:v>42186.576620370368</c:v>
                </c:pt>
                <c:pt idx="8675">
                  <c:v>42186.577314814815</c:v>
                </c:pt>
                <c:pt idx="8676">
                  <c:v>42186.578009259261</c:v>
                </c:pt>
                <c:pt idx="8677">
                  <c:v>42186.578703703679</c:v>
                </c:pt>
                <c:pt idx="8678">
                  <c:v>42186.579398148169</c:v>
                </c:pt>
                <c:pt idx="8679">
                  <c:v>42186.580092592601</c:v>
                </c:pt>
                <c:pt idx="8680">
                  <c:v>42186.580787037034</c:v>
                </c:pt>
                <c:pt idx="8681">
                  <c:v>42186.581481481466</c:v>
                </c:pt>
                <c:pt idx="8682">
                  <c:v>42186.582175925942</c:v>
                </c:pt>
                <c:pt idx="8683">
                  <c:v>42186.582870370396</c:v>
                </c:pt>
                <c:pt idx="8684">
                  <c:v>42186.583564814806</c:v>
                </c:pt>
                <c:pt idx="8685">
                  <c:v>42186.584259259274</c:v>
                </c:pt>
                <c:pt idx="8686">
                  <c:v>42186.584953703707</c:v>
                </c:pt>
                <c:pt idx="8687">
                  <c:v>42186.585648148161</c:v>
                </c:pt>
                <c:pt idx="8688">
                  <c:v>42186.586342592593</c:v>
                </c:pt>
                <c:pt idx="8689">
                  <c:v>42186.587037037039</c:v>
                </c:pt>
                <c:pt idx="8690">
                  <c:v>42186.587731481479</c:v>
                </c:pt>
                <c:pt idx="8691">
                  <c:v>42186.588425925933</c:v>
                </c:pt>
                <c:pt idx="8692">
                  <c:v>42186.589120370372</c:v>
                </c:pt>
                <c:pt idx="8693">
                  <c:v>42186.589814814812</c:v>
                </c:pt>
                <c:pt idx="8694">
                  <c:v>42186.590509259258</c:v>
                </c:pt>
                <c:pt idx="8695">
                  <c:v>42186.591203703683</c:v>
                </c:pt>
                <c:pt idx="8696">
                  <c:v>42186.591898148159</c:v>
                </c:pt>
                <c:pt idx="8697">
                  <c:v>42186.592592592591</c:v>
                </c:pt>
                <c:pt idx="8698">
                  <c:v>42186.593287037023</c:v>
                </c:pt>
                <c:pt idx="8699">
                  <c:v>42186.59398148147</c:v>
                </c:pt>
                <c:pt idx="8700">
                  <c:v>42186.594675925931</c:v>
                </c:pt>
                <c:pt idx="8701">
                  <c:v>42186.595370370371</c:v>
                </c:pt>
                <c:pt idx="8702">
                  <c:v>42186.596064814803</c:v>
                </c:pt>
                <c:pt idx="8703">
                  <c:v>42186.596759259257</c:v>
                </c:pt>
                <c:pt idx="8704">
                  <c:v>42186.597453703682</c:v>
                </c:pt>
                <c:pt idx="8705">
                  <c:v>42186.598148148165</c:v>
                </c:pt>
                <c:pt idx="8706">
                  <c:v>42186.59884259259</c:v>
                </c:pt>
                <c:pt idx="8707">
                  <c:v>42186.599537037036</c:v>
                </c:pt>
                <c:pt idx="8708">
                  <c:v>42186.600231481483</c:v>
                </c:pt>
                <c:pt idx="8709">
                  <c:v>42186.600925925923</c:v>
                </c:pt>
                <c:pt idx="8710">
                  <c:v>42186.601620370355</c:v>
                </c:pt>
                <c:pt idx="8711">
                  <c:v>42186.602314814816</c:v>
                </c:pt>
                <c:pt idx="8712">
                  <c:v>42186.603009259255</c:v>
                </c:pt>
                <c:pt idx="8713">
                  <c:v>42186.603703703673</c:v>
                </c:pt>
                <c:pt idx="8714">
                  <c:v>42186.604398148171</c:v>
                </c:pt>
                <c:pt idx="8715">
                  <c:v>42186.605092592596</c:v>
                </c:pt>
                <c:pt idx="8716">
                  <c:v>42186.60578703702</c:v>
                </c:pt>
                <c:pt idx="8717">
                  <c:v>42186.606481481474</c:v>
                </c:pt>
                <c:pt idx="8718">
                  <c:v>42186.607175925928</c:v>
                </c:pt>
                <c:pt idx="8719">
                  <c:v>42186.607870370368</c:v>
                </c:pt>
                <c:pt idx="8720">
                  <c:v>42186.608564814815</c:v>
                </c:pt>
                <c:pt idx="8721">
                  <c:v>42186.609259259261</c:v>
                </c:pt>
                <c:pt idx="8722">
                  <c:v>42186.609953703679</c:v>
                </c:pt>
                <c:pt idx="8723">
                  <c:v>42186.610648148169</c:v>
                </c:pt>
                <c:pt idx="8724">
                  <c:v>42186.611342592594</c:v>
                </c:pt>
                <c:pt idx="8725">
                  <c:v>42186.612037037041</c:v>
                </c:pt>
                <c:pt idx="8726">
                  <c:v>42186.61273148148</c:v>
                </c:pt>
                <c:pt idx="8727">
                  <c:v>42186.613425925927</c:v>
                </c:pt>
                <c:pt idx="8728">
                  <c:v>42186.614120370381</c:v>
                </c:pt>
                <c:pt idx="8729">
                  <c:v>42186.614814814813</c:v>
                </c:pt>
                <c:pt idx="8730">
                  <c:v>42186.61550925926</c:v>
                </c:pt>
                <c:pt idx="8731">
                  <c:v>42186.616203703707</c:v>
                </c:pt>
                <c:pt idx="8732">
                  <c:v>42186.616898148175</c:v>
                </c:pt>
                <c:pt idx="8733">
                  <c:v>42186.617592592593</c:v>
                </c:pt>
                <c:pt idx="8734">
                  <c:v>42186.618287037039</c:v>
                </c:pt>
                <c:pt idx="8735">
                  <c:v>42186.618981481479</c:v>
                </c:pt>
                <c:pt idx="8736">
                  <c:v>42186.619675925933</c:v>
                </c:pt>
                <c:pt idx="8737">
                  <c:v>42186.620370370372</c:v>
                </c:pt>
                <c:pt idx="8738">
                  <c:v>42186.621064814783</c:v>
                </c:pt>
                <c:pt idx="8739">
                  <c:v>42186.621759259244</c:v>
                </c:pt>
                <c:pt idx="8740">
                  <c:v>42186.622453703683</c:v>
                </c:pt>
                <c:pt idx="8741">
                  <c:v>42186.623148148145</c:v>
                </c:pt>
                <c:pt idx="8742">
                  <c:v>42186.623842592584</c:v>
                </c:pt>
                <c:pt idx="8743">
                  <c:v>42186.624537037038</c:v>
                </c:pt>
                <c:pt idx="8744">
                  <c:v>42186.625231481485</c:v>
                </c:pt>
                <c:pt idx="8745">
                  <c:v>42186.625925925924</c:v>
                </c:pt>
                <c:pt idx="8746">
                  <c:v>42186.626620370371</c:v>
                </c:pt>
                <c:pt idx="8747">
                  <c:v>42186.627314814803</c:v>
                </c:pt>
                <c:pt idx="8748">
                  <c:v>42186.628009259257</c:v>
                </c:pt>
                <c:pt idx="8749">
                  <c:v>42186.628703703682</c:v>
                </c:pt>
                <c:pt idx="8750">
                  <c:v>42186.629398148165</c:v>
                </c:pt>
                <c:pt idx="8751">
                  <c:v>42186.63009259259</c:v>
                </c:pt>
                <c:pt idx="8752">
                  <c:v>42186.630787037022</c:v>
                </c:pt>
                <c:pt idx="8753">
                  <c:v>42186.631481481454</c:v>
                </c:pt>
                <c:pt idx="8754">
                  <c:v>42186.632175925923</c:v>
                </c:pt>
                <c:pt idx="8755">
                  <c:v>42186.632870370369</c:v>
                </c:pt>
                <c:pt idx="8756">
                  <c:v>42186.633564814802</c:v>
                </c:pt>
                <c:pt idx="8757">
                  <c:v>42186.634259259263</c:v>
                </c:pt>
                <c:pt idx="8758">
                  <c:v>42186.634953703688</c:v>
                </c:pt>
                <c:pt idx="8759">
                  <c:v>42186.635648148149</c:v>
                </c:pt>
                <c:pt idx="8760">
                  <c:v>42186.636342592596</c:v>
                </c:pt>
                <c:pt idx="8761">
                  <c:v>42186.637037037035</c:v>
                </c:pt>
                <c:pt idx="8762">
                  <c:v>42186.637731481474</c:v>
                </c:pt>
                <c:pt idx="8763">
                  <c:v>42186.638425925928</c:v>
                </c:pt>
                <c:pt idx="8764">
                  <c:v>42186.639120370353</c:v>
                </c:pt>
                <c:pt idx="8765">
                  <c:v>42186.639814814815</c:v>
                </c:pt>
                <c:pt idx="8766">
                  <c:v>42186.640509259261</c:v>
                </c:pt>
                <c:pt idx="8767">
                  <c:v>42186.641203703679</c:v>
                </c:pt>
                <c:pt idx="8768">
                  <c:v>42186.641898148169</c:v>
                </c:pt>
                <c:pt idx="8769">
                  <c:v>42186.642592592601</c:v>
                </c:pt>
                <c:pt idx="8770">
                  <c:v>42186.643287037034</c:v>
                </c:pt>
                <c:pt idx="8771">
                  <c:v>42186.643981481466</c:v>
                </c:pt>
                <c:pt idx="8772">
                  <c:v>42186.644675925942</c:v>
                </c:pt>
                <c:pt idx="8773">
                  <c:v>42186.645370370381</c:v>
                </c:pt>
                <c:pt idx="8774">
                  <c:v>42186.646064814806</c:v>
                </c:pt>
                <c:pt idx="8775">
                  <c:v>42186.64675925926</c:v>
                </c:pt>
                <c:pt idx="8776">
                  <c:v>42186.647453703685</c:v>
                </c:pt>
                <c:pt idx="8777">
                  <c:v>42186.648148148161</c:v>
                </c:pt>
                <c:pt idx="8778">
                  <c:v>42186.648842592593</c:v>
                </c:pt>
                <c:pt idx="8779">
                  <c:v>42186.649537037039</c:v>
                </c:pt>
                <c:pt idx="8780">
                  <c:v>42186.650231481493</c:v>
                </c:pt>
                <c:pt idx="8781">
                  <c:v>42186.650925925933</c:v>
                </c:pt>
                <c:pt idx="8782">
                  <c:v>42186.651620370372</c:v>
                </c:pt>
                <c:pt idx="8783">
                  <c:v>42186.652314814812</c:v>
                </c:pt>
                <c:pt idx="8784">
                  <c:v>42186.653009259258</c:v>
                </c:pt>
                <c:pt idx="8785">
                  <c:v>42186.653703703683</c:v>
                </c:pt>
                <c:pt idx="8786">
                  <c:v>42186.654398148174</c:v>
                </c:pt>
                <c:pt idx="8787">
                  <c:v>42186.655092592591</c:v>
                </c:pt>
                <c:pt idx="8788">
                  <c:v>42186.655787037023</c:v>
                </c:pt>
                <c:pt idx="8789">
                  <c:v>42186.656481481485</c:v>
                </c:pt>
                <c:pt idx="8790">
                  <c:v>42186.657175925931</c:v>
                </c:pt>
                <c:pt idx="8791">
                  <c:v>42186.657870370385</c:v>
                </c:pt>
                <c:pt idx="8792">
                  <c:v>42186.658564814818</c:v>
                </c:pt>
                <c:pt idx="8793">
                  <c:v>42186.659259259271</c:v>
                </c:pt>
                <c:pt idx="8794">
                  <c:v>42186.659953703704</c:v>
                </c:pt>
                <c:pt idx="8795">
                  <c:v>42186.660648148165</c:v>
                </c:pt>
                <c:pt idx="8796">
                  <c:v>42186.661342592575</c:v>
                </c:pt>
                <c:pt idx="8797">
                  <c:v>42186.662037037036</c:v>
                </c:pt>
                <c:pt idx="8798">
                  <c:v>42186.662731481476</c:v>
                </c:pt>
                <c:pt idx="8799">
                  <c:v>42186.663425925908</c:v>
                </c:pt>
                <c:pt idx="8800">
                  <c:v>42186.664120370355</c:v>
                </c:pt>
                <c:pt idx="8801">
                  <c:v>42186.664814814816</c:v>
                </c:pt>
                <c:pt idx="8802">
                  <c:v>42186.665509259255</c:v>
                </c:pt>
                <c:pt idx="8803">
                  <c:v>42186.666203703688</c:v>
                </c:pt>
                <c:pt idx="8804">
                  <c:v>42186.666898148171</c:v>
                </c:pt>
                <c:pt idx="8805">
                  <c:v>42186.667592592596</c:v>
                </c:pt>
                <c:pt idx="8806">
                  <c:v>42186.668287037035</c:v>
                </c:pt>
                <c:pt idx="8807">
                  <c:v>42186.668981481474</c:v>
                </c:pt>
                <c:pt idx="8808">
                  <c:v>42186.669675925928</c:v>
                </c:pt>
                <c:pt idx="8809">
                  <c:v>42186.670370370368</c:v>
                </c:pt>
                <c:pt idx="8810">
                  <c:v>42186.6710648148</c:v>
                </c:pt>
                <c:pt idx="8811">
                  <c:v>42186.671759259254</c:v>
                </c:pt>
                <c:pt idx="8812">
                  <c:v>42186.672453703679</c:v>
                </c:pt>
                <c:pt idx="8813">
                  <c:v>42186.673148148147</c:v>
                </c:pt>
                <c:pt idx="8814">
                  <c:v>42186.673842592594</c:v>
                </c:pt>
                <c:pt idx="8815">
                  <c:v>42186.674537037041</c:v>
                </c:pt>
                <c:pt idx="8816">
                  <c:v>42186.67523148148</c:v>
                </c:pt>
                <c:pt idx="8817">
                  <c:v>42186.675925925927</c:v>
                </c:pt>
                <c:pt idx="8818">
                  <c:v>42186.676620370381</c:v>
                </c:pt>
                <c:pt idx="8819">
                  <c:v>42186.677314814806</c:v>
                </c:pt>
                <c:pt idx="8820">
                  <c:v>42186.67800925926</c:v>
                </c:pt>
                <c:pt idx="8821">
                  <c:v>42186.678703703685</c:v>
                </c:pt>
                <c:pt idx="8822">
                  <c:v>42186.679398148161</c:v>
                </c:pt>
                <c:pt idx="8823">
                  <c:v>42186.680092592593</c:v>
                </c:pt>
                <c:pt idx="8824">
                  <c:v>42186.680787037025</c:v>
                </c:pt>
                <c:pt idx="8825">
                  <c:v>42186.681481481464</c:v>
                </c:pt>
                <c:pt idx="8826">
                  <c:v>42186.682175925933</c:v>
                </c:pt>
                <c:pt idx="8827">
                  <c:v>42186.682870370387</c:v>
                </c:pt>
                <c:pt idx="8828">
                  <c:v>42186.683564814804</c:v>
                </c:pt>
                <c:pt idx="8829">
                  <c:v>42186.684259259273</c:v>
                </c:pt>
                <c:pt idx="8830">
                  <c:v>42186.684953703705</c:v>
                </c:pt>
                <c:pt idx="8831">
                  <c:v>42186.685648148159</c:v>
                </c:pt>
                <c:pt idx="8832">
                  <c:v>42186.686342592591</c:v>
                </c:pt>
                <c:pt idx="8833">
                  <c:v>42186.687037037038</c:v>
                </c:pt>
                <c:pt idx="8834">
                  <c:v>42186.687731481485</c:v>
                </c:pt>
                <c:pt idx="8835">
                  <c:v>42186.688425925931</c:v>
                </c:pt>
                <c:pt idx="8836">
                  <c:v>42186.689120370371</c:v>
                </c:pt>
                <c:pt idx="8837">
                  <c:v>42186.689814814818</c:v>
                </c:pt>
                <c:pt idx="8838">
                  <c:v>42186.690509259257</c:v>
                </c:pt>
                <c:pt idx="8839">
                  <c:v>42186.691203703682</c:v>
                </c:pt>
                <c:pt idx="8840">
                  <c:v>42186.691898148165</c:v>
                </c:pt>
                <c:pt idx="8841">
                  <c:v>42186.69259259259</c:v>
                </c:pt>
                <c:pt idx="8842">
                  <c:v>42186.693287037022</c:v>
                </c:pt>
                <c:pt idx="8843">
                  <c:v>42186.693981481454</c:v>
                </c:pt>
                <c:pt idx="8844">
                  <c:v>42186.694675925923</c:v>
                </c:pt>
                <c:pt idx="8845">
                  <c:v>42186.695370370355</c:v>
                </c:pt>
                <c:pt idx="8846">
                  <c:v>42186.696064814802</c:v>
                </c:pt>
                <c:pt idx="8847">
                  <c:v>42186.696759259255</c:v>
                </c:pt>
                <c:pt idx="8848">
                  <c:v>42186.697453703673</c:v>
                </c:pt>
                <c:pt idx="8849">
                  <c:v>42186.698148148149</c:v>
                </c:pt>
                <c:pt idx="8850">
                  <c:v>42186.698842592596</c:v>
                </c:pt>
                <c:pt idx="8851">
                  <c:v>42186.699537037035</c:v>
                </c:pt>
                <c:pt idx="8852">
                  <c:v>42186.700231481482</c:v>
                </c:pt>
                <c:pt idx="8853">
                  <c:v>42186.700925925928</c:v>
                </c:pt>
                <c:pt idx="8854">
                  <c:v>42186.701620370353</c:v>
                </c:pt>
                <c:pt idx="8855">
                  <c:v>42186.702314814815</c:v>
                </c:pt>
                <c:pt idx="8856">
                  <c:v>42186.703009259254</c:v>
                </c:pt>
                <c:pt idx="8857">
                  <c:v>42186.703703703672</c:v>
                </c:pt>
                <c:pt idx="8858">
                  <c:v>42186.704398148169</c:v>
                </c:pt>
                <c:pt idx="8859">
                  <c:v>42186.705092592594</c:v>
                </c:pt>
                <c:pt idx="8860">
                  <c:v>42186.705787037019</c:v>
                </c:pt>
                <c:pt idx="8861">
                  <c:v>42186.706481481466</c:v>
                </c:pt>
                <c:pt idx="8862">
                  <c:v>42186.707175925927</c:v>
                </c:pt>
                <c:pt idx="8863">
                  <c:v>42186.707870370381</c:v>
                </c:pt>
                <c:pt idx="8864">
                  <c:v>42186.708564814806</c:v>
                </c:pt>
                <c:pt idx="8865">
                  <c:v>42186.70925925926</c:v>
                </c:pt>
                <c:pt idx="8866">
                  <c:v>42186.709953703685</c:v>
                </c:pt>
                <c:pt idx="8867">
                  <c:v>42186.710648148161</c:v>
                </c:pt>
                <c:pt idx="8868">
                  <c:v>42186.711342592585</c:v>
                </c:pt>
                <c:pt idx="8869">
                  <c:v>42186.712037037039</c:v>
                </c:pt>
                <c:pt idx="8870">
                  <c:v>42186.712731481479</c:v>
                </c:pt>
                <c:pt idx="8871">
                  <c:v>42186.713425925926</c:v>
                </c:pt>
                <c:pt idx="8872">
                  <c:v>42186.714120370372</c:v>
                </c:pt>
                <c:pt idx="8873">
                  <c:v>42186.714814814812</c:v>
                </c:pt>
                <c:pt idx="8874">
                  <c:v>42186.715509259258</c:v>
                </c:pt>
                <c:pt idx="8875">
                  <c:v>42186.716203703705</c:v>
                </c:pt>
                <c:pt idx="8876">
                  <c:v>42186.716898148174</c:v>
                </c:pt>
                <c:pt idx="8877">
                  <c:v>42186.717592592591</c:v>
                </c:pt>
                <c:pt idx="8878">
                  <c:v>42186.718287037038</c:v>
                </c:pt>
                <c:pt idx="8879">
                  <c:v>42186.718981481485</c:v>
                </c:pt>
                <c:pt idx="8880">
                  <c:v>42186.719675925931</c:v>
                </c:pt>
                <c:pt idx="8881">
                  <c:v>42186.720370370371</c:v>
                </c:pt>
                <c:pt idx="8882">
                  <c:v>42186.721064814788</c:v>
                </c:pt>
                <c:pt idx="8883">
                  <c:v>42186.721759259242</c:v>
                </c:pt>
                <c:pt idx="8884">
                  <c:v>42186.722453703682</c:v>
                </c:pt>
                <c:pt idx="8885">
                  <c:v>42186.72314814815</c:v>
                </c:pt>
                <c:pt idx="8886">
                  <c:v>42186.723842592575</c:v>
                </c:pt>
                <c:pt idx="8887">
                  <c:v>42186.724537037036</c:v>
                </c:pt>
                <c:pt idx="8888">
                  <c:v>42186.725231481476</c:v>
                </c:pt>
                <c:pt idx="8889">
                  <c:v>42186.725925925908</c:v>
                </c:pt>
                <c:pt idx="8890">
                  <c:v>42186.726620370355</c:v>
                </c:pt>
                <c:pt idx="8891">
                  <c:v>42186.727314814802</c:v>
                </c:pt>
                <c:pt idx="8892">
                  <c:v>42186.728009259255</c:v>
                </c:pt>
                <c:pt idx="8893">
                  <c:v>42186.728703703673</c:v>
                </c:pt>
                <c:pt idx="8894">
                  <c:v>42186.729398148149</c:v>
                </c:pt>
                <c:pt idx="8895">
                  <c:v>42186.730092592596</c:v>
                </c:pt>
                <c:pt idx="8896">
                  <c:v>42186.73078703702</c:v>
                </c:pt>
                <c:pt idx="8897">
                  <c:v>42186.731481481453</c:v>
                </c:pt>
                <c:pt idx="8898">
                  <c:v>42186.732175925928</c:v>
                </c:pt>
                <c:pt idx="8899">
                  <c:v>42186.732870370368</c:v>
                </c:pt>
                <c:pt idx="8900">
                  <c:v>42186.7335648148</c:v>
                </c:pt>
                <c:pt idx="8901">
                  <c:v>42186.734259259261</c:v>
                </c:pt>
                <c:pt idx="8902">
                  <c:v>42186.734953703679</c:v>
                </c:pt>
                <c:pt idx="8903">
                  <c:v>42186.735648148147</c:v>
                </c:pt>
                <c:pt idx="8904">
                  <c:v>42186.736342592594</c:v>
                </c:pt>
                <c:pt idx="8905">
                  <c:v>42186.737037037034</c:v>
                </c:pt>
                <c:pt idx="8906">
                  <c:v>42186.737731481466</c:v>
                </c:pt>
                <c:pt idx="8907">
                  <c:v>42186.738425925927</c:v>
                </c:pt>
                <c:pt idx="8908">
                  <c:v>42186.739120370374</c:v>
                </c:pt>
                <c:pt idx="8909">
                  <c:v>42186.739814814806</c:v>
                </c:pt>
                <c:pt idx="8910">
                  <c:v>42186.74050925926</c:v>
                </c:pt>
                <c:pt idx="8911">
                  <c:v>42186.741203703685</c:v>
                </c:pt>
                <c:pt idx="8912">
                  <c:v>42186.741898148161</c:v>
                </c:pt>
                <c:pt idx="8913">
                  <c:v>42186.742592592593</c:v>
                </c:pt>
                <c:pt idx="8914">
                  <c:v>42186.743287037025</c:v>
                </c:pt>
                <c:pt idx="8915">
                  <c:v>42186.743981481464</c:v>
                </c:pt>
                <c:pt idx="8916">
                  <c:v>42186.744675925933</c:v>
                </c:pt>
                <c:pt idx="8917">
                  <c:v>42186.745370370372</c:v>
                </c:pt>
                <c:pt idx="8918">
                  <c:v>42186.746064814804</c:v>
                </c:pt>
                <c:pt idx="8919">
                  <c:v>42186.746759259258</c:v>
                </c:pt>
                <c:pt idx="8920">
                  <c:v>42186.747453703683</c:v>
                </c:pt>
                <c:pt idx="8921">
                  <c:v>42186.748148148159</c:v>
                </c:pt>
                <c:pt idx="8922">
                  <c:v>42186.748842592591</c:v>
                </c:pt>
                <c:pt idx="8923">
                  <c:v>42186.749537037038</c:v>
                </c:pt>
                <c:pt idx="8924">
                  <c:v>42186.750231481492</c:v>
                </c:pt>
                <c:pt idx="8925">
                  <c:v>42186.750925925931</c:v>
                </c:pt>
                <c:pt idx="8926">
                  <c:v>42186.751620370371</c:v>
                </c:pt>
                <c:pt idx="8927">
                  <c:v>42186.752314814818</c:v>
                </c:pt>
                <c:pt idx="8928">
                  <c:v>42186.753009259257</c:v>
                </c:pt>
                <c:pt idx="8929">
                  <c:v>42186.753703703682</c:v>
                </c:pt>
                <c:pt idx="8930">
                  <c:v>42186.754398148179</c:v>
                </c:pt>
                <c:pt idx="8931">
                  <c:v>42186.75509259259</c:v>
                </c:pt>
                <c:pt idx="8932">
                  <c:v>42186.755787037022</c:v>
                </c:pt>
                <c:pt idx="8933">
                  <c:v>42186.756481481476</c:v>
                </c:pt>
                <c:pt idx="8934">
                  <c:v>42186.757175925923</c:v>
                </c:pt>
                <c:pt idx="8935">
                  <c:v>42186.757870370369</c:v>
                </c:pt>
                <c:pt idx="8936">
                  <c:v>42186.758564814816</c:v>
                </c:pt>
                <c:pt idx="8937">
                  <c:v>42186.759259259263</c:v>
                </c:pt>
                <c:pt idx="8938">
                  <c:v>42186.759953703688</c:v>
                </c:pt>
                <c:pt idx="8939">
                  <c:v>42186.760648148149</c:v>
                </c:pt>
                <c:pt idx="8940">
                  <c:v>42186.761342592581</c:v>
                </c:pt>
                <c:pt idx="8941">
                  <c:v>42186.762037037035</c:v>
                </c:pt>
                <c:pt idx="8942">
                  <c:v>42186.762731481474</c:v>
                </c:pt>
                <c:pt idx="8943">
                  <c:v>42186.763425925914</c:v>
                </c:pt>
                <c:pt idx="8944">
                  <c:v>42186.764120370353</c:v>
                </c:pt>
                <c:pt idx="8945">
                  <c:v>42186.764814814815</c:v>
                </c:pt>
                <c:pt idx="8946">
                  <c:v>42186.765509259254</c:v>
                </c:pt>
                <c:pt idx="8947">
                  <c:v>42186.766203703679</c:v>
                </c:pt>
                <c:pt idx="8948">
                  <c:v>42186.766898148169</c:v>
                </c:pt>
                <c:pt idx="8949">
                  <c:v>42186.767592592594</c:v>
                </c:pt>
                <c:pt idx="8950">
                  <c:v>42186.768287037034</c:v>
                </c:pt>
                <c:pt idx="8951">
                  <c:v>42186.768981481466</c:v>
                </c:pt>
                <c:pt idx="8952">
                  <c:v>42186.769675925927</c:v>
                </c:pt>
                <c:pt idx="8953">
                  <c:v>42186.770370370381</c:v>
                </c:pt>
                <c:pt idx="8954">
                  <c:v>42186.771064814784</c:v>
                </c:pt>
                <c:pt idx="8955">
                  <c:v>42186.771759259245</c:v>
                </c:pt>
                <c:pt idx="8956">
                  <c:v>42186.772453703685</c:v>
                </c:pt>
                <c:pt idx="8957">
                  <c:v>42186.773148148146</c:v>
                </c:pt>
                <c:pt idx="8958">
                  <c:v>42186.773842592585</c:v>
                </c:pt>
                <c:pt idx="8959">
                  <c:v>42186.774537037039</c:v>
                </c:pt>
                <c:pt idx="8960">
                  <c:v>42186.775231481479</c:v>
                </c:pt>
                <c:pt idx="8961">
                  <c:v>42186.775925925926</c:v>
                </c:pt>
                <c:pt idx="8962">
                  <c:v>42186.776620370372</c:v>
                </c:pt>
                <c:pt idx="8963">
                  <c:v>42186.777314814804</c:v>
                </c:pt>
                <c:pt idx="8964">
                  <c:v>42186.778009259258</c:v>
                </c:pt>
                <c:pt idx="8965">
                  <c:v>42186.778703703683</c:v>
                </c:pt>
                <c:pt idx="8966">
                  <c:v>42186.779398148159</c:v>
                </c:pt>
                <c:pt idx="8967">
                  <c:v>42186.780092592591</c:v>
                </c:pt>
                <c:pt idx="8968">
                  <c:v>42186.780787037023</c:v>
                </c:pt>
                <c:pt idx="8969">
                  <c:v>42186.78148148147</c:v>
                </c:pt>
                <c:pt idx="8970">
                  <c:v>42186.782175925931</c:v>
                </c:pt>
                <c:pt idx="8971">
                  <c:v>42186.782870370385</c:v>
                </c:pt>
                <c:pt idx="8972">
                  <c:v>42186.783564814803</c:v>
                </c:pt>
                <c:pt idx="8973">
                  <c:v>42186.784259259271</c:v>
                </c:pt>
                <c:pt idx="8974">
                  <c:v>42186.784953703704</c:v>
                </c:pt>
                <c:pt idx="8975">
                  <c:v>42186.785648148165</c:v>
                </c:pt>
                <c:pt idx="8976">
                  <c:v>42186.78634259259</c:v>
                </c:pt>
                <c:pt idx="8977">
                  <c:v>42186.787037037036</c:v>
                </c:pt>
                <c:pt idx="8978">
                  <c:v>42186.787731481476</c:v>
                </c:pt>
                <c:pt idx="8979">
                  <c:v>42186.788425925923</c:v>
                </c:pt>
                <c:pt idx="8980">
                  <c:v>42186.789120370355</c:v>
                </c:pt>
                <c:pt idx="8981">
                  <c:v>42186.789814814816</c:v>
                </c:pt>
                <c:pt idx="8982">
                  <c:v>42186.790509259255</c:v>
                </c:pt>
                <c:pt idx="8983">
                  <c:v>42186.791203703673</c:v>
                </c:pt>
                <c:pt idx="8984">
                  <c:v>42186.791898148149</c:v>
                </c:pt>
                <c:pt idx="8985">
                  <c:v>42186.792592592596</c:v>
                </c:pt>
                <c:pt idx="8986">
                  <c:v>42186.79328703702</c:v>
                </c:pt>
                <c:pt idx="8987">
                  <c:v>42186.793981481453</c:v>
                </c:pt>
                <c:pt idx="8988">
                  <c:v>42186.794675925928</c:v>
                </c:pt>
                <c:pt idx="8989">
                  <c:v>42186.795370370353</c:v>
                </c:pt>
                <c:pt idx="8990">
                  <c:v>42186.7960648148</c:v>
                </c:pt>
                <c:pt idx="8991">
                  <c:v>42186.796759259254</c:v>
                </c:pt>
                <c:pt idx="8992">
                  <c:v>42186.797453703672</c:v>
                </c:pt>
                <c:pt idx="8993">
                  <c:v>42186.798148148147</c:v>
                </c:pt>
                <c:pt idx="8994">
                  <c:v>42186.798842592594</c:v>
                </c:pt>
                <c:pt idx="8995">
                  <c:v>42186.799537037034</c:v>
                </c:pt>
                <c:pt idx="8996">
                  <c:v>42186.800231481495</c:v>
                </c:pt>
                <c:pt idx="8997">
                  <c:v>42186.800925925942</c:v>
                </c:pt>
                <c:pt idx="8998">
                  <c:v>42186.801620370381</c:v>
                </c:pt>
                <c:pt idx="8999">
                  <c:v>42186.802314814813</c:v>
                </c:pt>
                <c:pt idx="9000">
                  <c:v>42186.80300925926</c:v>
                </c:pt>
                <c:pt idx="9001">
                  <c:v>42186.803703703685</c:v>
                </c:pt>
                <c:pt idx="9002">
                  <c:v>42186.804398148175</c:v>
                </c:pt>
                <c:pt idx="9003">
                  <c:v>42186.805092592593</c:v>
                </c:pt>
                <c:pt idx="9004">
                  <c:v>42186.805787037025</c:v>
                </c:pt>
                <c:pt idx="9005">
                  <c:v>42186.806481481479</c:v>
                </c:pt>
                <c:pt idx="9006">
                  <c:v>42186.807175925933</c:v>
                </c:pt>
                <c:pt idx="9007">
                  <c:v>42186.807870370387</c:v>
                </c:pt>
                <c:pt idx="9008">
                  <c:v>42186.808564814812</c:v>
                </c:pt>
                <c:pt idx="9009">
                  <c:v>42186.809259259273</c:v>
                </c:pt>
                <c:pt idx="9010">
                  <c:v>42186.809953703705</c:v>
                </c:pt>
                <c:pt idx="9011">
                  <c:v>42186.810648148174</c:v>
                </c:pt>
                <c:pt idx="9012">
                  <c:v>42186.811342592591</c:v>
                </c:pt>
                <c:pt idx="9013">
                  <c:v>42186.812037037053</c:v>
                </c:pt>
                <c:pt idx="9014">
                  <c:v>42186.812731481492</c:v>
                </c:pt>
                <c:pt idx="9015">
                  <c:v>42186.813425925931</c:v>
                </c:pt>
                <c:pt idx="9016">
                  <c:v>42186.814120370385</c:v>
                </c:pt>
                <c:pt idx="9017">
                  <c:v>42186.814814814839</c:v>
                </c:pt>
                <c:pt idx="9018">
                  <c:v>42186.815509259271</c:v>
                </c:pt>
                <c:pt idx="9019">
                  <c:v>42186.816203703711</c:v>
                </c:pt>
                <c:pt idx="9020">
                  <c:v>42186.816898148194</c:v>
                </c:pt>
                <c:pt idx="9021">
                  <c:v>42186.817592592604</c:v>
                </c:pt>
                <c:pt idx="9022">
                  <c:v>42186.818287037051</c:v>
                </c:pt>
                <c:pt idx="9023">
                  <c:v>42186.818981481483</c:v>
                </c:pt>
                <c:pt idx="9024">
                  <c:v>42186.819675925937</c:v>
                </c:pt>
                <c:pt idx="9025">
                  <c:v>42186.820370370369</c:v>
                </c:pt>
                <c:pt idx="9026">
                  <c:v>42186.821064814802</c:v>
                </c:pt>
                <c:pt idx="9027">
                  <c:v>42186.821759259255</c:v>
                </c:pt>
                <c:pt idx="9028">
                  <c:v>42186.822453703688</c:v>
                </c:pt>
                <c:pt idx="9029">
                  <c:v>42186.823148148149</c:v>
                </c:pt>
                <c:pt idx="9030">
                  <c:v>42186.823842592596</c:v>
                </c:pt>
                <c:pt idx="9031">
                  <c:v>42186.824537037042</c:v>
                </c:pt>
                <c:pt idx="9032">
                  <c:v>42186.825231481482</c:v>
                </c:pt>
                <c:pt idx="9033">
                  <c:v>42186.825925925928</c:v>
                </c:pt>
                <c:pt idx="9034">
                  <c:v>42186.826620370368</c:v>
                </c:pt>
                <c:pt idx="9035">
                  <c:v>42186.827314814815</c:v>
                </c:pt>
                <c:pt idx="9036">
                  <c:v>42186.828009259261</c:v>
                </c:pt>
                <c:pt idx="9037">
                  <c:v>42186.828703703679</c:v>
                </c:pt>
                <c:pt idx="9038">
                  <c:v>42186.829398148169</c:v>
                </c:pt>
                <c:pt idx="9039">
                  <c:v>42186.830092592601</c:v>
                </c:pt>
                <c:pt idx="9040">
                  <c:v>42186.830787037034</c:v>
                </c:pt>
                <c:pt idx="9041">
                  <c:v>42186.831481481466</c:v>
                </c:pt>
                <c:pt idx="9042">
                  <c:v>42186.832175925942</c:v>
                </c:pt>
                <c:pt idx="9043">
                  <c:v>42186.832870370396</c:v>
                </c:pt>
                <c:pt idx="9044">
                  <c:v>42186.833564814806</c:v>
                </c:pt>
                <c:pt idx="9045">
                  <c:v>42186.834259259274</c:v>
                </c:pt>
                <c:pt idx="9046">
                  <c:v>42186.834953703707</c:v>
                </c:pt>
                <c:pt idx="9047">
                  <c:v>42186.835648148161</c:v>
                </c:pt>
                <c:pt idx="9048">
                  <c:v>42186.836342592593</c:v>
                </c:pt>
                <c:pt idx="9049">
                  <c:v>42186.837037037039</c:v>
                </c:pt>
                <c:pt idx="9050">
                  <c:v>42186.837731481479</c:v>
                </c:pt>
                <c:pt idx="9051">
                  <c:v>42186.838425925933</c:v>
                </c:pt>
                <c:pt idx="9052">
                  <c:v>42186.839120370372</c:v>
                </c:pt>
                <c:pt idx="9053">
                  <c:v>42186.839814814812</c:v>
                </c:pt>
                <c:pt idx="9054">
                  <c:v>42186.840509259273</c:v>
                </c:pt>
                <c:pt idx="9055">
                  <c:v>42186.841203703705</c:v>
                </c:pt>
                <c:pt idx="9056">
                  <c:v>42186.841898148174</c:v>
                </c:pt>
                <c:pt idx="9057">
                  <c:v>42186.842592592606</c:v>
                </c:pt>
                <c:pt idx="9058">
                  <c:v>42186.843287037038</c:v>
                </c:pt>
                <c:pt idx="9059">
                  <c:v>42186.843981481485</c:v>
                </c:pt>
                <c:pt idx="9060">
                  <c:v>42186.844675925946</c:v>
                </c:pt>
                <c:pt idx="9061">
                  <c:v>42186.845370370385</c:v>
                </c:pt>
                <c:pt idx="9062">
                  <c:v>42186.846064814818</c:v>
                </c:pt>
                <c:pt idx="9063">
                  <c:v>42186.846759259271</c:v>
                </c:pt>
                <c:pt idx="9064">
                  <c:v>42186.847453703704</c:v>
                </c:pt>
                <c:pt idx="9065">
                  <c:v>42186.848148148179</c:v>
                </c:pt>
                <c:pt idx="9066">
                  <c:v>42186.848842592604</c:v>
                </c:pt>
                <c:pt idx="9067">
                  <c:v>42186.849537037051</c:v>
                </c:pt>
                <c:pt idx="9068">
                  <c:v>42186.850231481498</c:v>
                </c:pt>
                <c:pt idx="9069">
                  <c:v>42186.850925925937</c:v>
                </c:pt>
                <c:pt idx="9070">
                  <c:v>42186.851620370369</c:v>
                </c:pt>
                <c:pt idx="9071">
                  <c:v>42186.852314814831</c:v>
                </c:pt>
                <c:pt idx="9072">
                  <c:v>42186.853009259263</c:v>
                </c:pt>
                <c:pt idx="9073">
                  <c:v>42186.853703703688</c:v>
                </c:pt>
                <c:pt idx="9074">
                  <c:v>42186.854398148178</c:v>
                </c:pt>
                <c:pt idx="9075">
                  <c:v>42186.855092592603</c:v>
                </c:pt>
                <c:pt idx="9076">
                  <c:v>42186.855787037035</c:v>
                </c:pt>
                <c:pt idx="9077">
                  <c:v>42186.856481481482</c:v>
                </c:pt>
                <c:pt idx="9078">
                  <c:v>42186.857175925943</c:v>
                </c:pt>
                <c:pt idx="9079">
                  <c:v>42186.85787037039</c:v>
                </c:pt>
                <c:pt idx="9080">
                  <c:v>42186.858564814829</c:v>
                </c:pt>
                <c:pt idx="9081">
                  <c:v>42186.859259259276</c:v>
                </c:pt>
                <c:pt idx="9082">
                  <c:v>42186.859953703701</c:v>
                </c:pt>
                <c:pt idx="9083">
                  <c:v>42186.860648148169</c:v>
                </c:pt>
                <c:pt idx="9084">
                  <c:v>42186.861342592594</c:v>
                </c:pt>
                <c:pt idx="9085">
                  <c:v>42186.862037037041</c:v>
                </c:pt>
                <c:pt idx="9086">
                  <c:v>42186.86273148148</c:v>
                </c:pt>
                <c:pt idx="9087">
                  <c:v>42186.863425925927</c:v>
                </c:pt>
                <c:pt idx="9088">
                  <c:v>42186.864120370381</c:v>
                </c:pt>
                <c:pt idx="9089">
                  <c:v>42186.864814814813</c:v>
                </c:pt>
                <c:pt idx="9090">
                  <c:v>42186.86550925926</c:v>
                </c:pt>
                <c:pt idx="9091">
                  <c:v>42186.866203703707</c:v>
                </c:pt>
                <c:pt idx="9092">
                  <c:v>42186.866898148175</c:v>
                </c:pt>
                <c:pt idx="9093">
                  <c:v>42186.867592592593</c:v>
                </c:pt>
                <c:pt idx="9094">
                  <c:v>42186.868287037039</c:v>
                </c:pt>
                <c:pt idx="9095">
                  <c:v>42186.868981481479</c:v>
                </c:pt>
                <c:pt idx="9096">
                  <c:v>42186.869675925933</c:v>
                </c:pt>
                <c:pt idx="9097">
                  <c:v>42186.870370370387</c:v>
                </c:pt>
                <c:pt idx="9098">
                  <c:v>42186.871064814804</c:v>
                </c:pt>
                <c:pt idx="9099">
                  <c:v>42186.871759259258</c:v>
                </c:pt>
                <c:pt idx="9100">
                  <c:v>42186.872453703705</c:v>
                </c:pt>
                <c:pt idx="9101">
                  <c:v>42186.873148148159</c:v>
                </c:pt>
                <c:pt idx="9102">
                  <c:v>42186.873842592591</c:v>
                </c:pt>
                <c:pt idx="9103">
                  <c:v>42186.874537037053</c:v>
                </c:pt>
                <c:pt idx="9104">
                  <c:v>42186.875231481492</c:v>
                </c:pt>
                <c:pt idx="9105">
                  <c:v>42186.875925925931</c:v>
                </c:pt>
                <c:pt idx="9106">
                  <c:v>42186.876620370385</c:v>
                </c:pt>
                <c:pt idx="9107">
                  <c:v>42186.877314814818</c:v>
                </c:pt>
                <c:pt idx="9108">
                  <c:v>42186.878009259271</c:v>
                </c:pt>
                <c:pt idx="9109">
                  <c:v>42186.878703703704</c:v>
                </c:pt>
                <c:pt idx="9110">
                  <c:v>42186.879398148179</c:v>
                </c:pt>
                <c:pt idx="9111">
                  <c:v>42186.880092592604</c:v>
                </c:pt>
                <c:pt idx="9112">
                  <c:v>42186.880787037036</c:v>
                </c:pt>
                <c:pt idx="9113">
                  <c:v>42186.881481481476</c:v>
                </c:pt>
                <c:pt idx="9114">
                  <c:v>42186.882175925937</c:v>
                </c:pt>
                <c:pt idx="9115">
                  <c:v>42186.882870370391</c:v>
                </c:pt>
                <c:pt idx="9116">
                  <c:v>42186.883564814816</c:v>
                </c:pt>
                <c:pt idx="9117">
                  <c:v>42186.884259259285</c:v>
                </c:pt>
                <c:pt idx="9118">
                  <c:v>42186.884953703702</c:v>
                </c:pt>
                <c:pt idx="9119">
                  <c:v>42186.885648148171</c:v>
                </c:pt>
                <c:pt idx="9120">
                  <c:v>42186.886342592603</c:v>
                </c:pt>
                <c:pt idx="9121">
                  <c:v>42186.887037037042</c:v>
                </c:pt>
                <c:pt idx="9122">
                  <c:v>42186.887731481482</c:v>
                </c:pt>
                <c:pt idx="9123">
                  <c:v>42186.888425925943</c:v>
                </c:pt>
                <c:pt idx="9124">
                  <c:v>42186.889120370368</c:v>
                </c:pt>
                <c:pt idx="9125">
                  <c:v>42186.889814814829</c:v>
                </c:pt>
                <c:pt idx="9126">
                  <c:v>42186.890509259261</c:v>
                </c:pt>
                <c:pt idx="9127">
                  <c:v>42186.891203703679</c:v>
                </c:pt>
                <c:pt idx="9128">
                  <c:v>42186.891898148169</c:v>
                </c:pt>
                <c:pt idx="9129">
                  <c:v>42186.892592592601</c:v>
                </c:pt>
                <c:pt idx="9130">
                  <c:v>42186.893287037034</c:v>
                </c:pt>
                <c:pt idx="9131">
                  <c:v>42186.893981481466</c:v>
                </c:pt>
                <c:pt idx="9132">
                  <c:v>42186.894675925942</c:v>
                </c:pt>
                <c:pt idx="9133">
                  <c:v>42186.895370370381</c:v>
                </c:pt>
                <c:pt idx="9134">
                  <c:v>42186.896064814806</c:v>
                </c:pt>
                <c:pt idx="9135">
                  <c:v>42186.89675925926</c:v>
                </c:pt>
                <c:pt idx="9136">
                  <c:v>42186.897453703685</c:v>
                </c:pt>
                <c:pt idx="9137">
                  <c:v>42186.898148148161</c:v>
                </c:pt>
                <c:pt idx="9138">
                  <c:v>42186.898842592593</c:v>
                </c:pt>
                <c:pt idx="9139">
                  <c:v>42186.899537037039</c:v>
                </c:pt>
                <c:pt idx="9140">
                  <c:v>42186.900231481493</c:v>
                </c:pt>
                <c:pt idx="9141">
                  <c:v>42186.900925925933</c:v>
                </c:pt>
                <c:pt idx="9142">
                  <c:v>42186.901620370372</c:v>
                </c:pt>
                <c:pt idx="9143">
                  <c:v>42186.902314814812</c:v>
                </c:pt>
                <c:pt idx="9144">
                  <c:v>42186.903009259258</c:v>
                </c:pt>
                <c:pt idx="9145">
                  <c:v>42186.903703703683</c:v>
                </c:pt>
                <c:pt idx="9146">
                  <c:v>42186.904398148174</c:v>
                </c:pt>
                <c:pt idx="9147">
                  <c:v>42186.905092592591</c:v>
                </c:pt>
                <c:pt idx="9148">
                  <c:v>42186.905787037023</c:v>
                </c:pt>
                <c:pt idx="9149">
                  <c:v>42186.906481481485</c:v>
                </c:pt>
                <c:pt idx="9150">
                  <c:v>42186.907175925931</c:v>
                </c:pt>
                <c:pt idx="9151">
                  <c:v>42186.907870370385</c:v>
                </c:pt>
                <c:pt idx="9152">
                  <c:v>42186.908564814818</c:v>
                </c:pt>
                <c:pt idx="9153">
                  <c:v>42186.909259259271</c:v>
                </c:pt>
                <c:pt idx="9154">
                  <c:v>42186.909953703704</c:v>
                </c:pt>
                <c:pt idx="9155">
                  <c:v>42186.910648148179</c:v>
                </c:pt>
                <c:pt idx="9156">
                  <c:v>42186.91134259259</c:v>
                </c:pt>
                <c:pt idx="9157">
                  <c:v>42186.912037037051</c:v>
                </c:pt>
                <c:pt idx="9158">
                  <c:v>42186.912731481483</c:v>
                </c:pt>
                <c:pt idx="9159">
                  <c:v>42186.913425925923</c:v>
                </c:pt>
                <c:pt idx="9160">
                  <c:v>42186.914120370369</c:v>
                </c:pt>
                <c:pt idx="9161">
                  <c:v>42186.914814814831</c:v>
                </c:pt>
                <c:pt idx="9162">
                  <c:v>42186.915509259263</c:v>
                </c:pt>
                <c:pt idx="9163">
                  <c:v>42186.916203703702</c:v>
                </c:pt>
                <c:pt idx="9164">
                  <c:v>42186.916898148178</c:v>
                </c:pt>
                <c:pt idx="9165">
                  <c:v>42186.917592592603</c:v>
                </c:pt>
                <c:pt idx="9166">
                  <c:v>42186.918287037042</c:v>
                </c:pt>
                <c:pt idx="9167">
                  <c:v>42186.918981481482</c:v>
                </c:pt>
                <c:pt idx="9168">
                  <c:v>42186.919675925943</c:v>
                </c:pt>
                <c:pt idx="9169">
                  <c:v>42186.920370370368</c:v>
                </c:pt>
                <c:pt idx="9170">
                  <c:v>42186.9210648148</c:v>
                </c:pt>
                <c:pt idx="9171">
                  <c:v>42186.921759259254</c:v>
                </c:pt>
                <c:pt idx="9172">
                  <c:v>42186.922453703679</c:v>
                </c:pt>
                <c:pt idx="9173">
                  <c:v>42186.923148148147</c:v>
                </c:pt>
                <c:pt idx="9174">
                  <c:v>42186.923842592594</c:v>
                </c:pt>
                <c:pt idx="9175">
                  <c:v>42186.924537037041</c:v>
                </c:pt>
                <c:pt idx="9176">
                  <c:v>42186.92523148148</c:v>
                </c:pt>
                <c:pt idx="9177">
                  <c:v>42186.925925925927</c:v>
                </c:pt>
                <c:pt idx="9178">
                  <c:v>42186.926620370381</c:v>
                </c:pt>
                <c:pt idx="9179">
                  <c:v>42186.927314814806</c:v>
                </c:pt>
                <c:pt idx="9180">
                  <c:v>42186.92800925926</c:v>
                </c:pt>
                <c:pt idx="9181">
                  <c:v>42186.928703703685</c:v>
                </c:pt>
                <c:pt idx="9182">
                  <c:v>42186.929398148161</c:v>
                </c:pt>
                <c:pt idx="9183">
                  <c:v>42186.930092592593</c:v>
                </c:pt>
                <c:pt idx="9184">
                  <c:v>42186.930787037025</c:v>
                </c:pt>
                <c:pt idx="9185">
                  <c:v>42186.931481481464</c:v>
                </c:pt>
                <c:pt idx="9186">
                  <c:v>42186.932175925933</c:v>
                </c:pt>
                <c:pt idx="9187">
                  <c:v>42186.932870370387</c:v>
                </c:pt>
                <c:pt idx="9188">
                  <c:v>42186.933564814804</c:v>
                </c:pt>
                <c:pt idx="9189">
                  <c:v>42186.934259259273</c:v>
                </c:pt>
                <c:pt idx="9190">
                  <c:v>42186.934953703705</c:v>
                </c:pt>
                <c:pt idx="9191">
                  <c:v>42186.935648148159</c:v>
                </c:pt>
                <c:pt idx="9192">
                  <c:v>42186.936342592591</c:v>
                </c:pt>
                <c:pt idx="9193">
                  <c:v>42186.937037037038</c:v>
                </c:pt>
                <c:pt idx="9194">
                  <c:v>42186.937731481485</c:v>
                </c:pt>
                <c:pt idx="9195">
                  <c:v>42186.938425925931</c:v>
                </c:pt>
                <c:pt idx="9196">
                  <c:v>42186.939120370371</c:v>
                </c:pt>
                <c:pt idx="9197">
                  <c:v>42186.939814814818</c:v>
                </c:pt>
                <c:pt idx="9198">
                  <c:v>42186.940509259271</c:v>
                </c:pt>
                <c:pt idx="9199">
                  <c:v>42186.941203703704</c:v>
                </c:pt>
                <c:pt idx="9200">
                  <c:v>42186.941898148179</c:v>
                </c:pt>
                <c:pt idx="9201">
                  <c:v>42186.942592592604</c:v>
                </c:pt>
                <c:pt idx="9202">
                  <c:v>42186.943287037036</c:v>
                </c:pt>
                <c:pt idx="9203">
                  <c:v>42186.943981481476</c:v>
                </c:pt>
                <c:pt idx="9204">
                  <c:v>42186.944675925937</c:v>
                </c:pt>
                <c:pt idx="9205">
                  <c:v>42186.945370370369</c:v>
                </c:pt>
                <c:pt idx="9206">
                  <c:v>42186.946064814816</c:v>
                </c:pt>
                <c:pt idx="9207">
                  <c:v>42186.946759259263</c:v>
                </c:pt>
                <c:pt idx="9208">
                  <c:v>42186.947453703688</c:v>
                </c:pt>
                <c:pt idx="9209">
                  <c:v>42186.948148148171</c:v>
                </c:pt>
                <c:pt idx="9210">
                  <c:v>42186.948842592603</c:v>
                </c:pt>
                <c:pt idx="9211">
                  <c:v>42186.949537037042</c:v>
                </c:pt>
                <c:pt idx="9212">
                  <c:v>42186.950231481496</c:v>
                </c:pt>
                <c:pt idx="9213">
                  <c:v>42186.950925925943</c:v>
                </c:pt>
                <c:pt idx="9214">
                  <c:v>42186.951620370368</c:v>
                </c:pt>
                <c:pt idx="9215">
                  <c:v>42186.952314814829</c:v>
                </c:pt>
                <c:pt idx="9216">
                  <c:v>42186.953009259261</c:v>
                </c:pt>
                <c:pt idx="9217">
                  <c:v>42186.953703703679</c:v>
                </c:pt>
                <c:pt idx="9218">
                  <c:v>42186.954398148177</c:v>
                </c:pt>
                <c:pt idx="9219">
                  <c:v>42186.955092592601</c:v>
                </c:pt>
                <c:pt idx="9220">
                  <c:v>42186.955787037034</c:v>
                </c:pt>
                <c:pt idx="9221">
                  <c:v>42186.95648148148</c:v>
                </c:pt>
                <c:pt idx="9222">
                  <c:v>42186.957175925942</c:v>
                </c:pt>
                <c:pt idx="9223">
                  <c:v>42186.957870370396</c:v>
                </c:pt>
                <c:pt idx="9224">
                  <c:v>42186.958564814813</c:v>
                </c:pt>
                <c:pt idx="9225">
                  <c:v>42186.959259259274</c:v>
                </c:pt>
                <c:pt idx="9226">
                  <c:v>42186.959953703707</c:v>
                </c:pt>
                <c:pt idx="9227">
                  <c:v>42186.960648148161</c:v>
                </c:pt>
                <c:pt idx="9228">
                  <c:v>42186.961342592585</c:v>
                </c:pt>
                <c:pt idx="9229">
                  <c:v>42186.962037037039</c:v>
                </c:pt>
                <c:pt idx="9230">
                  <c:v>42186.962731481479</c:v>
                </c:pt>
                <c:pt idx="9231">
                  <c:v>42186.963425925926</c:v>
                </c:pt>
                <c:pt idx="9232">
                  <c:v>42186.964120370372</c:v>
                </c:pt>
                <c:pt idx="9233">
                  <c:v>42186.964814814812</c:v>
                </c:pt>
                <c:pt idx="9234">
                  <c:v>42186.965509259258</c:v>
                </c:pt>
                <c:pt idx="9235">
                  <c:v>42186.966203703705</c:v>
                </c:pt>
                <c:pt idx="9236">
                  <c:v>42186.966898148174</c:v>
                </c:pt>
                <c:pt idx="9237">
                  <c:v>42186.967592592591</c:v>
                </c:pt>
                <c:pt idx="9238">
                  <c:v>42186.968287037038</c:v>
                </c:pt>
                <c:pt idx="9239">
                  <c:v>42186.968981481485</c:v>
                </c:pt>
                <c:pt idx="9240">
                  <c:v>42186.969675925931</c:v>
                </c:pt>
                <c:pt idx="9241">
                  <c:v>42186.970370370385</c:v>
                </c:pt>
                <c:pt idx="9242">
                  <c:v>42186.971064814803</c:v>
                </c:pt>
                <c:pt idx="9243">
                  <c:v>42186.971759259257</c:v>
                </c:pt>
                <c:pt idx="9244">
                  <c:v>42186.972453703704</c:v>
                </c:pt>
                <c:pt idx="9245">
                  <c:v>42186.973148148165</c:v>
                </c:pt>
                <c:pt idx="9246">
                  <c:v>42186.97384259259</c:v>
                </c:pt>
                <c:pt idx="9247">
                  <c:v>42186.974537037051</c:v>
                </c:pt>
                <c:pt idx="9248">
                  <c:v>42186.975231481483</c:v>
                </c:pt>
                <c:pt idx="9249">
                  <c:v>42186.975925925923</c:v>
                </c:pt>
                <c:pt idx="9250">
                  <c:v>42186.976620370369</c:v>
                </c:pt>
                <c:pt idx="9251">
                  <c:v>42186.977314814816</c:v>
                </c:pt>
                <c:pt idx="9252">
                  <c:v>42186.978009259263</c:v>
                </c:pt>
                <c:pt idx="9253">
                  <c:v>42186.978703703688</c:v>
                </c:pt>
                <c:pt idx="9254">
                  <c:v>42186.979398148171</c:v>
                </c:pt>
                <c:pt idx="9255">
                  <c:v>42186.980092592603</c:v>
                </c:pt>
                <c:pt idx="9256">
                  <c:v>42186.980787037035</c:v>
                </c:pt>
                <c:pt idx="9257">
                  <c:v>42186.981481481474</c:v>
                </c:pt>
                <c:pt idx="9258">
                  <c:v>42186.982175925943</c:v>
                </c:pt>
                <c:pt idx="9259">
                  <c:v>42186.98287037039</c:v>
                </c:pt>
                <c:pt idx="9260">
                  <c:v>42186.983564814815</c:v>
                </c:pt>
                <c:pt idx="9261">
                  <c:v>42186.984259259276</c:v>
                </c:pt>
                <c:pt idx="9262">
                  <c:v>42186.984953703701</c:v>
                </c:pt>
                <c:pt idx="9263">
                  <c:v>42186.985648148169</c:v>
                </c:pt>
                <c:pt idx="9264">
                  <c:v>42186.986342592601</c:v>
                </c:pt>
                <c:pt idx="9265">
                  <c:v>42186.987037037041</c:v>
                </c:pt>
                <c:pt idx="9266">
                  <c:v>42186.98773148148</c:v>
                </c:pt>
                <c:pt idx="9267">
                  <c:v>42186.988425925942</c:v>
                </c:pt>
                <c:pt idx="9268">
                  <c:v>42186.989120370381</c:v>
                </c:pt>
                <c:pt idx="9269">
                  <c:v>42186.989814814813</c:v>
                </c:pt>
                <c:pt idx="9270">
                  <c:v>42186.99050925926</c:v>
                </c:pt>
                <c:pt idx="9271">
                  <c:v>42186.991203703685</c:v>
                </c:pt>
                <c:pt idx="9272">
                  <c:v>42186.991898148161</c:v>
                </c:pt>
                <c:pt idx="9273">
                  <c:v>42186.992592592593</c:v>
                </c:pt>
                <c:pt idx="9274">
                  <c:v>42186.993287037025</c:v>
                </c:pt>
                <c:pt idx="9275">
                  <c:v>42186.993981481464</c:v>
                </c:pt>
                <c:pt idx="9276">
                  <c:v>42186.994675925933</c:v>
                </c:pt>
                <c:pt idx="9277">
                  <c:v>42186.995370370372</c:v>
                </c:pt>
                <c:pt idx="9278">
                  <c:v>42186.996064814804</c:v>
                </c:pt>
                <c:pt idx="9279">
                  <c:v>42186.996759259258</c:v>
                </c:pt>
                <c:pt idx="9280">
                  <c:v>42186.997453703683</c:v>
                </c:pt>
                <c:pt idx="9281">
                  <c:v>42186.998148148159</c:v>
                </c:pt>
                <c:pt idx="9282">
                  <c:v>42186.998842592591</c:v>
                </c:pt>
                <c:pt idx="9283">
                  <c:v>42186.999537037038</c:v>
                </c:pt>
                <c:pt idx="9284">
                  <c:v>42187.000231481492</c:v>
                </c:pt>
                <c:pt idx="9285">
                  <c:v>42187.000925925931</c:v>
                </c:pt>
                <c:pt idx="9286">
                  <c:v>42187.001620370371</c:v>
                </c:pt>
                <c:pt idx="9287">
                  <c:v>42187.002314814818</c:v>
                </c:pt>
                <c:pt idx="9288">
                  <c:v>42187.003009259257</c:v>
                </c:pt>
                <c:pt idx="9289">
                  <c:v>42187.003703703682</c:v>
                </c:pt>
                <c:pt idx="9290">
                  <c:v>42187.004398148179</c:v>
                </c:pt>
                <c:pt idx="9291">
                  <c:v>42187.00509259259</c:v>
                </c:pt>
                <c:pt idx="9292">
                  <c:v>42187.005787037022</c:v>
                </c:pt>
                <c:pt idx="9293">
                  <c:v>42187.006481481476</c:v>
                </c:pt>
                <c:pt idx="9294">
                  <c:v>42187.007175925923</c:v>
                </c:pt>
                <c:pt idx="9295">
                  <c:v>42187.007870370369</c:v>
                </c:pt>
                <c:pt idx="9296">
                  <c:v>42187.008564814816</c:v>
                </c:pt>
                <c:pt idx="9297">
                  <c:v>42187.009259259263</c:v>
                </c:pt>
                <c:pt idx="9298">
                  <c:v>42187.009953703688</c:v>
                </c:pt>
                <c:pt idx="9299">
                  <c:v>42187.010648148171</c:v>
                </c:pt>
                <c:pt idx="9300">
                  <c:v>42187.011342592596</c:v>
                </c:pt>
                <c:pt idx="9301">
                  <c:v>42187.012037037042</c:v>
                </c:pt>
                <c:pt idx="9302">
                  <c:v>42187.012731481482</c:v>
                </c:pt>
                <c:pt idx="9303">
                  <c:v>42187.013425925928</c:v>
                </c:pt>
                <c:pt idx="9304">
                  <c:v>42187.014120370368</c:v>
                </c:pt>
                <c:pt idx="9305">
                  <c:v>42187.014814814829</c:v>
                </c:pt>
                <c:pt idx="9306">
                  <c:v>42187.015509259261</c:v>
                </c:pt>
                <c:pt idx="9307">
                  <c:v>42187.016203703701</c:v>
                </c:pt>
                <c:pt idx="9308">
                  <c:v>42187.016898148177</c:v>
                </c:pt>
                <c:pt idx="9309">
                  <c:v>42187.017592592601</c:v>
                </c:pt>
                <c:pt idx="9310">
                  <c:v>42187.018287037041</c:v>
                </c:pt>
                <c:pt idx="9311">
                  <c:v>42187.01898148148</c:v>
                </c:pt>
                <c:pt idx="9312">
                  <c:v>42187.019675925942</c:v>
                </c:pt>
                <c:pt idx="9313">
                  <c:v>42187.020370370381</c:v>
                </c:pt>
                <c:pt idx="9314">
                  <c:v>42187.021064814784</c:v>
                </c:pt>
                <c:pt idx="9315">
                  <c:v>42187.021759259245</c:v>
                </c:pt>
                <c:pt idx="9316">
                  <c:v>42187.022453703685</c:v>
                </c:pt>
                <c:pt idx="9317">
                  <c:v>42187.023148148146</c:v>
                </c:pt>
                <c:pt idx="9318">
                  <c:v>42187.023842592585</c:v>
                </c:pt>
                <c:pt idx="9319">
                  <c:v>42187.024537037039</c:v>
                </c:pt>
                <c:pt idx="9320">
                  <c:v>42187.025231481479</c:v>
                </c:pt>
                <c:pt idx="9321">
                  <c:v>42187.025925925926</c:v>
                </c:pt>
                <c:pt idx="9322">
                  <c:v>42187.026620370372</c:v>
                </c:pt>
                <c:pt idx="9323">
                  <c:v>42187.027314814804</c:v>
                </c:pt>
                <c:pt idx="9324">
                  <c:v>42187.028009259258</c:v>
                </c:pt>
                <c:pt idx="9325">
                  <c:v>42187.028703703683</c:v>
                </c:pt>
                <c:pt idx="9326">
                  <c:v>42187.029398148159</c:v>
                </c:pt>
                <c:pt idx="9327">
                  <c:v>42187.030092592591</c:v>
                </c:pt>
                <c:pt idx="9328">
                  <c:v>42187.030787037023</c:v>
                </c:pt>
                <c:pt idx="9329">
                  <c:v>42187.03148148147</c:v>
                </c:pt>
                <c:pt idx="9330">
                  <c:v>42187.032175925931</c:v>
                </c:pt>
                <c:pt idx="9331">
                  <c:v>42187.032870370385</c:v>
                </c:pt>
                <c:pt idx="9332">
                  <c:v>42187.033564814803</c:v>
                </c:pt>
                <c:pt idx="9333">
                  <c:v>42187.034259259271</c:v>
                </c:pt>
                <c:pt idx="9334">
                  <c:v>42187.034953703704</c:v>
                </c:pt>
                <c:pt idx="9335">
                  <c:v>42187.035648148165</c:v>
                </c:pt>
                <c:pt idx="9336">
                  <c:v>42187.03634259259</c:v>
                </c:pt>
                <c:pt idx="9337">
                  <c:v>42187.037037037036</c:v>
                </c:pt>
                <c:pt idx="9338">
                  <c:v>42187.037731481476</c:v>
                </c:pt>
                <c:pt idx="9339">
                  <c:v>42187.038425925923</c:v>
                </c:pt>
                <c:pt idx="9340">
                  <c:v>42187.039120370355</c:v>
                </c:pt>
                <c:pt idx="9341">
                  <c:v>42187.039814814816</c:v>
                </c:pt>
                <c:pt idx="9342">
                  <c:v>42187.040509259263</c:v>
                </c:pt>
                <c:pt idx="9343">
                  <c:v>42187.041203703688</c:v>
                </c:pt>
                <c:pt idx="9344">
                  <c:v>42187.041898148171</c:v>
                </c:pt>
                <c:pt idx="9345">
                  <c:v>42187.042592592603</c:v>
                </c:pt>
                <c:pt idx="9346">
                  <c:v>42187.043287037035</c:v>
                </c:pt>
                <c:pt idx="9347">
                  <c:v>42187.043981481474</c:v>
                </c:pt>
                <c:pt idx="9348">
                  <c:v>42187.044675925943</c:v>
                </c:pt>
                <c:pt idx="9349">
                  <c:v>42187.045370370368</c:v>
                </c:pt>
                <c:pt idx="9350">
                  <c:v>42187.046064814815</c:v>
                </c:pt>
                <c:pt idx="9351">
                  <c:v>42187.046759259261</c:v>
                </c:pt>
                <c:pt idx="9352">
                  <c:v>42187.047453703679</c:v>
                </c:pt>
                <c:pt idx="9353">
                  <c:v>42187.048148148169</c:v>
                </c:pt>
                <c:pt idx="9354">
                  <c:v>42187.048842592601</c:v>
                </c:pt>
                <c:pt idx="9355">
                  <c:v>42187.049537037041</c:v>
                </c:pt>
                <c:pt idx="9356">
                  <c:v>42187.050231481495</c:v>
                </c:pt>
                <c:pt idx="9357">
                  <c:v>42187.050925925942</c:v>
                </c:pt>
                <c:pt idx="9358">
                  <c:v>42187.051620370381</c:v>
                </c:pt>
                <c:pt idx="9359">
                  <c:v>42187.052314814813</c:v>
                </c:pt>
                <c:pt idx="9360">
                  <c:v>42187.05300925926</c:v>
                </c:pt>
                <c:pt idx="9361">
                  <c:v>42187.053703703685</c:v>
                </c:pt>
                <c:pt idx="9362">
                  <c:v>42187.054398148175</c:v>
                </c:pt>
                <c:pt idx="9363">
                  <c:v>42187.055092592593</c:v>
                </c:pt>
                <c:pt idx="9364">
                  <c:v>42187.055787037025</c:v>
                </c:pt>
                <c:pt idx="9365">
                  <c:v>42187.056481481479</c:v>
                </c:pt>
                <c:pt idx="9366">
                  <c:v>42187.057175925933</c:v>
                </c:pt>
                <c:pt idx="9367">
                  <c:v>42187.057870370387</c:v>
                </c:pt>
                <c:pt idx="9368">
                  <c:v>42187.058564814812</c:v>
                </c:pt>
                <c:pt idx="9369">
                  <c:v>42187.059259259273</c:v>
                </c:pt>
                <c:pt idx="9370">
                  <c:v>42187.059953703705</c:v>
                </c:pt>
                <c:pt idx="9371">
                  <c:v>42187.060648148159</c:v>
                </c:pt>
                <c:pt idx="9372">
                  <c:v>42187.061342592584</c:v>
                </c:pt>
                <c:pt idx="9373">
                  <c:v>42187.062037037038</c:v>
                </c:pt>
                <c:pt idx="9374">
                  <c:v>42187.062731481485</c:v>
                </c:pt>
                <c:pt idx="9375">
                  <c:v>42187.063425925924</c:v>
                </c:pt>
                <c:pt idx="9376">
                  <c:v>42187.064120370371</c:v>
                </c:pt>
                <c:pt idx="9377">
                  <c:v>42187.064814814818</c:v>
                </c:pt>
                <c:pt idx="9378">
                  <c:v>42187.065509259257</c:v>
                </c:pt>
                <c:pt idx="9379">
                  <c:v>42187.066203703704</c:v>
                </c:pt>
                <c:pt idx="9380">
                  <c:v>42187.066898148179</c:v>
                </c:pt>
                <c:pt idx="9381">
                  <c:v>42187.06759259259</c:v>
                </c:pt>
                <c:pt idx="9382">
                  <c:v>42187.068287037036</c:v>
                </c:pt>
                <c:pt idx="9383">
                  <c:v>42187.068981481476</c:v>
                </c:pt>
                <c:pt idx="9384">
                  <c:v>42187.069675925923</c:v>
                </c:pt>
                <c:pt idx="9385">
                  <c:v>42187.070370370369</c:v>
                </c:pt>
                <c:pt idx="9386">
                  <c:v>42187.071064814802</c:v>
                </c:pt>
                <c:pt idx="9387">
                  <c:v>42187.071759259255</c:v>
                </c:pt>
                <c:pt idx="9388">
                  <c:v>42187.072453703688</c:v>
                </c:pt>
                <c:pt idx="9389">
                  <c:v>42187.073148148149</c:v>
                </c:pt>
                <c:pt idx="9390">
                  <c:v>42187.073842592596</c:v>
                </c:pt>
                <c:pt idx="9391">
                  <c:v>42187.074537037042</c:v>
                </c:pt>
                <c:pt idx="9392">
                  <c:v>42187.075231481482</c:v>
                </c:pt>
                <c:pt idx="9393">
                  <c:v>42187.075925925928</c:v>
                </c:pt>
                <c:pt idx="9394">
                  <c:v>42187.076620370368</c:v>
                </c:pt>
                <c:pt idx="9395">
                  <c:v>42187.077314814815</c:v>
                </c:pt>
                <c:pt idx="9396">
                  <c:v>42187.078009259261</c:v>
                </c:pt>
                <c:pt idx="9397">
                  <c:v>42187.078703703679</c:v>
                </c:pt>
                <c:pt idx="9398">
                  <c:v>42187.079398148169</c:v>
                </c:pt>
                <c:pt idx="9399">
                  <c:v>42187.080092592601</c:v>
                </c:pt>
                <c:pt idx="9400">
                  <c:v>42187.080787037034</c:v>
                </c:pt>
                <c:pt idx="9401">
                  <c:v>42187.081481481466</c:v>
                </c:pt>
                <c:pt idx="9402">
                  <c:v>42187.082175925942</c:v>
                </c:pt>
                <c:pt idx="9403">
                  <c:v>42187.082870370396</c:v>
                </c:pt>
                <c:pt idx="9404">
                  <c:v>42187.083564814806</c:v>
                </c:pt>
                <c:pt idx="9405">
                  <c:v>42187.084259259274</c:v>
                </c:pt>
                <c:pt idx="9406">
                  <c:v>42187.084953703707</c:v>
                </c:pt>
                <c:pt idx="9407">
                  <c:v>42187.085648148161</c:v>
                </c:pt>
                <c:pt idx="9408">
                  <c:v>42187.086342592593</c:v>
                </c:pt>
                <c:pt idx="9409">
                  <c:v>42187.087037037039</c:v>
                </c:pt>
                <c:pt idx="9410">
                  <c:v>42187.087731481479</c:v>
                </c:pt>
                <c:pt idx="9411">
                  <c:v>42187.088425925933</c:v>
                </c:pt>
                <c:pt idx="9412">
                  <c:v>42187.089120370372</c:v>
                </c:pt>
                <c:pt idx="9413">
                  <c:v>42187.089814814812</c:v>
                </c:pt>
                <c:pt idx="9414">
                  <c:v>42187.090509259258</c:v>
                </c:pt>
                <c:pt idx="9415">
                  <c:v>42187.091203703683</c:v>
                </c:pt>
                <c:pt idx="9416">
                  <c:v>42187.091898148159</c:v>
                </c:pt>
                <c:pt idx="9417">
                  <c:v>42187.092592592591</c:v>
                </c:pt>
                <c:pt idx="9418">
                  <c:v>42187.093287037023</c:v>
                </c:pt>
                <c:pt idx="9419">
                  <c:v>42187.09398148147</c:v>
                </c:pt>
                <c:pt idx="9420">
                  <c:v>42187.094675925931</c:v>
                </c:pt>
                <c:pt idx="9421">
                  <c:v>42187.095370370371</c:v>
                </c:pt>
                <c:pt idx="9422">
                  <c:v>42187.096064814803</c:v>
                </c:pt>
                <c:pt idx="9423">
                  <c:v>42187.096759259257</c:v>
                </c:pt>
                <c:pt idx="9424">
                  <c:v>42187.097453703682</c:v>
                </c:pt>
                <c:pt idx="9425">
                  <c:v>42187.098148148165</c:v>
                </c:pt>
                <c:pt idx="9426">
                  <c:v>42187.09884259259</c:v>
                </c:pt>
                <c:pt idx="9427">
                  <c:v>42187.099537037036</c:v>
                </c:pt>
                <c:pt idx="9428">
                  <c:v>42187.100231481483</c:v>
                </c:pt>
                <c:pt idx="9429">
                  <c:v>42187.100925925923</c:v>
                </c:pt>
                <c:pt idx="9430">
                  <c:v>42187.101620370355</c:v>
                </c:pt>
                <c:pt idx="9431">
                  <c:v>42187.102314814816</c:v>
                </c:pt>
                <c:pt idx="9432">
                  <c:v>42187.103009259255</c:v>
                </c:pt>
                <c:pt idx="9433">
                  <c:v>42187.103703703673</c:v>
                </c:pt>
                <c:pt idx="9434">
                  <c:v>42187.104398148171</c:v>
                </c:pt>
                <c:pt idx="9435">
                  <c:v>42187.105092592596</c:v>
                </c:pt>
                <c:pt idx="9436">
                  <c:v>42187.10578703702</c:v>
                </c:pt>
                <c:pt idx="9437">
                  <c:v>42187.106481481474</c:v>
                </c:pt>
                <c:pt idx="9438">
                  <c:v>42187.107175925928</c:v>
                </c:pt>
                <c:pt idx="9439">
                  <c:v>42187.107870370368</c:v>
                </c:pt>
                <c:pt idx="9440">
                  <c:v>42187.108564814815</c:v>
                </c:pt>
                <c:pt idx="9441">
                  <c:v>42187.109259259261</c:v>
                </c:pt>
                <c:pt idx="9442">
                  <c:v>42187.109953703679</c:v>
                </c:pt>
                <c:pt idx="9443">
                  <c:v>42187.110648148169</c:v>
                </c:pt>
                <c:pt idx="9444">
                  <c:v>42187.111342592594</c:v>
                </c:pt>
                <c:pt idx="9445">
                  <c:v>42187.112037037041</c:v>
                </c:pt>
                <c:pt idx="9446">
                  <c:v>42187.11273148148</c:v>
                </c:pt>
                <c:pt idx="9447">
                  <c:v>42187.113425925927</c:v>
                </c:pt>
                <c:pt idx="9448">
                  <c:v>42187.114120370381</c:v>
                </c:pt>
                <c:pt idx="9449">
                  <c:v>42187.114814814813</c:v>
                </c:pt>
                <c:pt idx="9450">
                  <c:v>42187.11550925926</c:v>
                </c:pt>
                <c:pt idx="9451">
                  <c:v>42187.116203703707</c:v>
                </c:pt>
                <c:pt idx="9452">
                  <c:v>42187.116898148175</c:v>
                </c:pt>
                <c:pt idx="9453">
                  <c:v>42187.117592592593</c:v>
                </c:pt>
                <c:pt idx="9454">
                  <c:v>42187.118287037039</c:v>
                </c:pt>
                <c:pt idx="9455">
                  <c:v>42187.118981481479</c:v>
                </c:pt>
                <c:pt idx="9456">
                  <c:v>42187.119675925933</c:v>
                </c:pt>
                <c:pt idx="9457">
                  <c:v>42187.120370370372</c:v>
                </c:pt>
                <c:pt idx="9458">
                  <c:v>42187.121064814783</c:v>
                </c:pt>
                <c:pt idx="9459">
                  <c:v>42187.121759259244</c:v>
                </c:pt>
                <c:pt idx="9460">
                  <c:v>42187.122453703683</c:v>
                </c:pt>
                <c:pt idx="9461">
                  <c:v>42187.123148148145</c:v>
                </c:pt>
                <c:pt idx="9462">
                  <c:v>42187.123842592584</c:v>
                </c:pt>
                <c:pt idx="9463">
                  <c:v>42187.124537037038</c:v>
                </c:pt>
                <c:pt idx="9464">
                  <c:v>42187.125231481485</c:v>
                </c:pt>
                <c:pt idx="9465">
                  <c:v>42187.125925925924</c:v>
                </c:pt>
                <c:pt idx="9466">
                  <c:v>42187.126620370371</c:v>
                </c:pt>
                <c:pt idx="9467">
                  <c:v>42187.127314814803</c:v>
                </c:pt>
                <c:pt idx="9468">
                  <c:v>42187.128009259257</c:v>
                </c:pt>
                <c:pt idx="9469">
                  <c:v>42187.128703703682</c:v>
                </c:pt>
                <c:pt idx="9470">
                  <c:v>42187.129398148165</c:v>
                </c:pt>
                <c:pt idx="9471">
                  <c:v>42187.13009259259</c:v>
                </c:pt>
                <c:pt idx="9472">
                  <c:v>42187.130787037022</c:v>
                </c:pt>
                <c:pt idx="9473">
                  <c:v>42187.131481481454</c:v>
                </c:pt>
                <c:pt idx="9474">
                  <c:v>42187.132175925923</c:v>
                </c:pt>
                <c:pt idx="9475">
                  <c:v>42187.132870370369</c:v>
                </c:pt>
                <c:pt idx="9476">
                  <c:v>42187.133564814802</c:v>
                </c:pt>
                <c:pt idx="9477">
                  <c:v>42187.134259259263</c:v>
                </c:pt>
                <c:pt idx="9478">
                  <c:v>42187.134953703688</c:v>
                </c:pt>
                <c:pt idx="9479">
                  <c:v>42187.135648148149</c:v>
                </c:pt>
                <c:pt idx="9480">
                  <c:v>42187.136342592596</c:v>
                </c:pt>
                <c:pt idx="9481">
                  <c:v>42187.137037037035</c:v>
                </c:pt>
                <c:pt idx="9482">
                  <c:v>42187.137731481474</c:v>
                </c:pt>
                <c:pt idx="9483">
                  <c:v>42187.138425925928</c:v>
                </c:pt>
                <c:pt idx="9484">
                  <c:v>42187.139120370353</c:v>
                </c:pt>
                <c:pt idx="9485">
                  <c:v>42187.139814814815</c:v>
                </c:pt>
                <c:pt idx="9486">
                  <c:v>42187.140509259261</c:v>
                </c:pt>
                <c:pt idx="9487">
                  <c:v>42187.141203703679</c:v>
                </c:pt>
                <c:pt idx="9488">
                  <c:v>42187.141898148169</c:v>
                </c:pt>
                <c:pt idx="9489">
                  <c:v>42187.142592592601</c:v>
                </c:pt>
                <c:pt idx="9490">
                  <c:v>42187.143287037034</c:v>
                </c:pt>
                <c:pt idx="9491">
                  <c:v>42187.143981481466</c:v>
                </c:pt>
                <c:pt idx="9492">
                  <c:v>42187.144675925942</c:v>
                </c:pt>
                <c:pt idx="9493">
                  <c:v>42187.145370370381</c:v>
                </c:pt>
                <c:pt idx="9494">
                  <c:v>42187.146064814806</c:v>
                </c:pt>
                <c:pt idx="9495">
                  <c:v>42187.14675925926</c:v>
                </c:pt>
                <c:pt idx="9496">
                  <c:v>42187.147453703685</c:v>
                </c:pt>
                <c:pt idx="9497">
                  <c:v>42187.148148148161</c:v>
                </c:pt>
                <c:pt idx="9498">
                  <c:v>42187.148842592593</c:v>
                </c:pt>
                <c:pt idx="9499">
                  <c:v>42187.149537037039</c:v>
                </c:pt>
                <c:pt idx="9500">
                  <c:v>42187.150231481493</c:v>
                </c:pt>
                <c:pt idx="9501">
                  <c:v>42187.150925925933</c:v>
                </c:pt>
                <c:pt idx="9502">
                  <c:v>42187.151620370372</c:v>
                </c:pt>
                <c:pt idx="9503">
                  <c:v>42187.152314814812</c:v>
                </c:pt>
                <c:pt idx="9504">
                  <c:v>42187.153009259258</c:v>
                </c:pt>
                <c:pt idx="9505">
                  <c:v>42187.153703703683</c:v>
                </c:pt>
                <c:pt idx="9506">
                  <c:v>42187.154398148174</c:v>
                </c:pt>
                <c:pt idx="9507">
                  <c:v>42187.155092592591</c:v>
                </c:pt>
                <c:pt idx="9508">
                  <c:v>42187.155787037023</c:v>
                </c:pt>
                <c:pt idx="9509">
                  <c:v>42187.156481481485</c:v>
                </c:pt>
                <c:pt idx="9510">
                  <c:v>42187.157175925931</c:v>
                </c:pt>
                <c:pt idx="9511">
                  <c:v>42187.157870370385</c:v>
                </c:pt>
                <c:pt idx="9512">
                  <c:v>42187.158564814818</c:v>
                </c:pt>
                <c:pt idx="9513">
                  <c:v>42187.159259259271</c:v>
                </c:pt>
                <c:pt idx="9514">
                  <c:v>42187.159953703704</c:v>
                </c:pt>
                <c:pt idx="9515">
                  <c:v>42187.160648148165</c:v>
                </c:pt>
                <c:pt idx="9516">
                  <c:v>42187.161342592575</c:v>
                </c:pt>
                <c:pt idx="9517">
                  <c:v>42187.162037037036</c:v>
                </c:pt>
                <c:pt idx="9518">
                  <c:v>42187.162731481476</c:v>
                </c:pt>
                <c:pt idx="9519">
                  <c:v>42187.163425925908</c:v>
                </c:pt>
                <c:pt idx="9520">
                  <c:v>42187.164120370355</c:v>
                </c:pt>
                <c:pt idx="9521">
                  <c:v>42187.164814814816</c:v>
                </c:pt>
                <c:pt idx="9522">
                  <c:v>42187.165509259255</c:v>
                </c:pt>
                <c:pt idx="9523">
                  <c:v>42187.166203703688</c:v>
                </c:pt>
                <c:pt idx="9524">
                  <c:v>42187.166898148171</c:v>
                </c:pt>
                <c:pt idx="9525">
                  <c:v>42187.167592592596</c:v>
                </c:pt>
                <c:pt idx="9526">
                  <c:v>42187.168287037035</c:v>
                </c:pt>
                <c:pt idx="9527">
                  <c:v>42187.168981481474</c:v>
                </c:pt>
                <c:pt idx="9528">
                  <c:v>42187.169675925928</c:v>
                </c:pt>
                <c:pt idx="9529">
                  <c:v>42187.170370370368</c:v>
                </c:pt>
                <c:pt idx="9530">
                  <c:v>42187.1710648148</c:v>
                </c:pt>
                <c:pt idx="9531">
                  <c:v>42187.171759259254</c:v>
                </c:pt>
                <c:pt idx="9532">
                  <c:v>42187.172453703679</c:v>
                </c:pt>
                <c:pt idx="9533">
                  <c:v>42187.173148148147</c:v>
                </c:pt>
                <c:pt idx="9534">
                  <c:v>42187.173842592594</c:v>
                </c:pt>
                <c:pt idx="9535">
                  <c:v>42187.174537037041</c:v>
                </c:pt>
                <c:pt idx="9536">
                  <c:v>42187.17523148148</c:v>
                </c:pt>
                <c:pt idx="9537">
                  <c:v>42187.175925925927</c:v>
                </c:pt>
                <c:pt idx="9538">
                  <c:v>42187.176620370381</c:v>
                </c:pt>
                <c:pt idx="9539">
                  <c:v>42187.177314814806</c:v>
                </c:pt>
                <c:pt idx="9540">
                  <c:v>42187.17800925926</c:v>
                </c:pt>
                <c:pt idx="9541">
                  <c:v>42187.178703703685</c:v>
                </c:pt>
                <c:pt idx="9542">
                  <c:v>42187.179398148161</c:v>
                </c:pt>
                <c:pt idx="9543">
                  <c:v>42187.180092592593</c:v>
                </c:pt>
                <c:pt idx="9544">
                  <c:v>42187.180787037025</c:v>
                </c:pt>
                <c:pt idx="9545">
                  <c:v>42187.181481481464</c:v>
                </c:pt>
                <c:pt idx="9546">
                  <c:v>42187.182175925933</c:v>
                </c:pt>
                <c:pt idx="9547">
                  <c:v>42187.182870370387</c:v>
                </c:pt>
                <c:pt idx="9548">
                  <c:v>42187.183564814804</c:v>
                </c:pt>
                <c:pt idx="9549">
                  <c:v>42187.184259259273</c:v>
                </c:pt>
                <c:pt idx="9550">
                  <c:v>42187.184953703705</c:v>
                </c:pt>
                <c:pt idx="9551">
                  <c:v>42187.185648148159</c:v>
                </c:pt>
                <c:pt idx="9552">
                  <c:v>42187.186342592591</c:v>
                </c:pt>
                <c:pt idx="9553">
                  <c:v>42187.187037037038</c:v>
                </c:pt>
                <c:pt idx="9554">
                  <c:v>42187.187731481485</c:v>
                </c:pt>
                <c:pt idx="9555">
                  <c:v>42187.188425925931</c:v>
                </c:pt>
                <c:pt idx="9556">
                  <c:v>42187.189120370371</c:v>
                </c:pt>
                <c:pt idx="9557">
                  <c:v>42187.189814814818</c:v>
                </c:pt>
                <c:pt idx="9558">
                  <c:v>42187.190509259257</c:v>
                </c:pt>
                <c:pt idx="9559">
                  <c:v>42187.191203703682</c:v>
                </c:pt>
                <c:pt idx="9560">
                  <c:v>42187.191898148165</c:v>
                </c:pt>
                <c:pt idx="9561">
                  <c:v>42187.19259259259</c:v>
                </c:pt>
                <c:pt idx="9562">
                  <c:v>42187.193287037022</c:v>
                </c:pt>
                <c:pt idx="9563">
                  <c:v>42187.193981481454</c:v>
                </c:pt>
                <c:pt idx="9564">
                  <c:v>42187.194675925923</c:v>
                </c:pt>
                <c:pt idx="9565">
                  <c:v>42187.195370370355</c:v>
                </c:pt>
                <c:pt idx="9566">
                  <c:v>42187.196064814802</c:v>
                </c:pt>
                <c:pt idx="9567">
                  <c:v>42187.196759259255</c:v>
                </c:pt>
                <c:pt idx="9568">
                  <c:v>42187.197453703673</c:v>
                </c:pt>
                <c:pt idx="9569">
                  <c:v>42187.198148148149</c:v>
                </c:pt>
                <c:pt idx="9570">
                  <c:v>42187.198842592596</c:v>
                </c:pt>
                <c:pt idx="9571">
                  <c:v>42187.199537037035</c:v>
                </c:pt>
                <c:pt idx="9572">
                  <c:v>42187.200231481482</c:v>
                </c:pt>
                <c:pt idx="9573">
                  <c:v>42187.200925925928</c:v>
                </c:pt>
                <c:pt idx="9574">
                  <c:v>42187.201620370353</c:v>
                </c:pt>
                <c:pt idx="9575">
                  <c:v>42187.202314814815</c:v>
                </c:pt>
                <c:pt idx="9576">
                  <c:v>42187.203009259254</c:v>
                </c:pt>
                <c:pt idx="9577">
                  <c:v>42187.203703703672</c:v>
                </c:pt>
                <c:pt idx="9578">
                  <c:v>42187.204398148169</c:v>
                </c:pt>
                <c:pt idx="9579">
                  <c:v>42187.205092592594</c:v>
                </c:pt>
                <c:pt idx="9580">
                  <c:v>42187.205787037019</c:v>
                </c:pt>
                <c:pt idx="9581">
                  <c:v>42187.206481481466</c:v>
                </c:pt>
                <c:pt idx="9582">
                  <c:v>42187.207175925927</c:v>
                </c:pt>
                <c:pt idx="9583">
                  <c:v>42187.207870370381</c:v>
                </c:pt>
                <c:pt idx="9584">
                  <c:v>42187.208564814806</c:v>
                </c:pt>
                <c:pt idx="9585">
                  <c:v>42187.20925925926</c:v>
                </c:pt>
                <c:pt idx="9586">
                  <c:v>42187.209953703685</c:v>
                </c:pt>
                <c:pt idx="9587">
                  <c:v>42187.210648148161</c:v>
                </c:pt>
                <c:pt idx="9588">
                  <c:v>42187.211342592585</c:v>
                </c:pt>
                <c:pt idx="9589">
                  <c:v>42187.212037037039</c:v>
                </c:pt>
                <c:pt idx="9590">
                  <c:v>42187.212731481479</c:v>
                </c:pt>
                <c:pt idx="9591">
                  <c:v>42187.213425925926</c:v>
                </c:pt>
                <c:pt idx="9592">
                  <c:v>42187.214120370372</c:v>
                </c:pt>
                <c:pt idx="9593">
                  <c:v>42187.214814814812</c:v>
                </c:pt>
                <c:pt idx="9594">
                  <c:v>42187.215509259258</c:v>
                </c:pt>
                <c:pt idx="9595">
                  <c:v>42187.216203703705</c:v>
                </c:pt>
                <c:pt idx="9596">
                  <c:v>42187.216898148174</c:v>
                </c:pt>
                <c:pt idx="9597">
                  <c:v>42187.217592592591</c:v>
                </c:pt>
                <c:pt idx="9598">
                  <c:v>42187.218287037038</c:v>
                </c:pt>
                <c:pt idx="9599">
                  <c:v>42187.218981481485</c:v>
                </c:pt>
                <c:pt idx="9600">
                  <c:v>42187.219675925931</c:v>
                </c:pt>
                <c:pt idx="9601">
                  <c:v>42187.220370370371</c:v>
                </c:pt>
                <c:pt idx="9602">
                  <c:v>42187.221064814788</c:v>
                </c:pt>
                <c:pt idx="9603">
                  <c:v>42187.221759259242</c:v>
                </c:pt>
                <c:pt idx="9604">
                  <c:v>42187.222453703682</c:v>
                </c:pt>
                <c:pt idx="9605">
                  <c:v>42187.22314814815</c:v>
                </c:pt>
                <c:pt idx="9606">
                  <c:v>42187.223842592575</c:v>
                </c:pt>
                <c:pt idx="9607">
                  <c:v>42187.224537037036</c:v>
                </c:pt>
                <c:pt idx="9608">
                  <c:v>42187.225231481476</c:v>
                </c:pt>
                <c:pt idx="9609">
                  <c:v>42187.225925925908</c:v>
                </c:pt>
                <c:pt idx="9610">
                  <c:v>42187.226620370355</c:v>
                </c:pt>
                <c:pt idx="9611">
                  <c:v>42187.227314814802</c:v>
                </c:pt>
                <c:pt idx="9612">
                  <c:v>42187.228009259255</c:v>
                </c:pt>
                <c:pt idx="9613">
                  <c:v>42187.228703703673</c:v>
                </c:pt>
                <c:pt idx="9614">
                  <c:v>42187.229398148149</c:v>
                </c:pt>
                <c:pt idx="9615">
                  <c:v>42187.230092592596</c:v>
                </c:pt>
                <c:pt idx="9616">
                  <c:v>42187.23078703702</c:v>
                </c:pt>
                <c:pt idx="9617">
                  <c:v>42187.231481481453</c:v>
                </c:pt>
                <c:pt idx="9618">
                  <c:v>42187.232175925928</c:v>
                </c:pt>
                <c:pt idx="9619">
                  <c:v>42187.232870370368</c:v>
                </c:pt>
                <c:pt idx="9620">
                  <c:v>42187.2335648148</c:v>
                </c:pt>
                <c:pt idx="9621">
                  <c:v>42187.234259259261</c:v>
                </c:pt>
                <c:pt idx="9622">
                  <c:v>42187.234953703679</c:v>
                </c:pt>
                <c:pt idx="9623">
                  <c:v>42187.235648148147</c:v>
                </c:pt>
                <c:pt idx="9624">
                  <c:v>42187.236342592594</c:v>
                </c:pt>
                <c:pt idx="9625">
                  <c:v>42187.237037037034</c:v>
                </c:pt>
                <c:pt idx="9626">
                  <c:v>42187.237731481466</c:v>
                </c:pt>
                <c:pt idx="9627">
                  <c:v>42187.238425925927</c:v>
                </c:pt>
                <c:pt idx="9628">
                  <c:v>42187.239120370374</c:v>
                </c:pt>
                <c:pt idx="9629">
                  <c:v>42187.239814814806</c:v>
                </c:pt>
                <c:pt idx="9630">
                  <c:v>42187.24050925926</c:v>
                </c:pt>
                <c:pt idx="9631">
                  <c:v>42187.241203703685</c:v>
                </c:pt>
                <c:pt idx="9632">
                  <c:v>42187.241898148161</c:v>
                </c:pt>
                <c:pt idx="9633">
                  <c:v>42187.242592592593</c:v>
                </c:pt>
                <c:pt idx="9634">
                  <c:v>42187.243287037025</c:v>
                </c:pt>
                <c:pt idx="9635">
                  <c:v>42187.243981481464</c:v>
                </c:pt>
                <c:pt idx="9636">
                  <c:v>42187.244675925933</c:v>
                </c:pt>
                <c:pt idx="9637">
                  <c:v>42187.245370370372</c:v>
                </c:pt>
                <c:pt idx="9638">
                  <c:v>42187.246064814804</c:v>
                </c:pt>
                <c:pt idx="9639">
                  <c:v>42187.246759259258</c:v>
                </c:pt>
                <c:pt idx="9640">
                  <c:v>42187.247453703683</c:v>
                </c:pt>
                <c:pt idx="9641">
                  <c:v>42187.248148148159</c:v>
                </c:pt>
                <c:pt idx="9642">
                  <c:v>42187.248842592591</c:v>
                </c:pt>
                <c:pt idx="9643">
                  <c:v>42187.249537037038</c:v>
                </c:pt>
                <c:pt idx="9644">
                  <c:v>42187.250231481492</c:v>
                </c:pt>
                <c:pt idx="9645">
                  <c:v>42187.250925925931</c:v>
                </c:pt>
                <c:pt idx="9646">
                  <c:v>42187.251620370371</c:v>
                </c:pt>
                <c:pt idx="9647">
                  <c:v>42187.252314814818</c:v>
                </c:pt>
                <c:pt idx="9648">
                  <c:v>42187.253009259257</c:v>
                </c:pt>
                <c:pt idx="9649">
                  <c:v>42187.253703703682</c:v>
                </c:pt>
                <c:pt idx="9650">
                  <c:v>42187.254398148179</c:v>
                </c:pt>
                <c:pt idx="9651">
                  <c:v>42187.25509259259</c:v>
                </c:pt>
                <c:pt idx="9652">
                  <c:v>42187.255787037022</c:v>
                </c:pt>
                <c:pt idx="9653">
                  <c:v>42187.256481481476</c:v>
                </c:pt>
                <c:pt idx="9654">
                  <c:v>42187.257175925923</c:v>
                </c:pt>
                <c:pt idx="9655">
                  <c:v>42187.257870370369</c:v>
                </c:pt>
                <c:pt idx="9656">
                  <c:v>42187.258564814816</c:v>
                </c:pt>
                <c:pt idx="9657">
                  <c:v>42187.259259259263</c:v>
                </c:pt>
                <c:pt idx="9658">
                  <c:v>42187.259953703688</c:v>
                </c:pt>
                <c:pt idx="9659">
                  <c:v>42187.260648148149</c:v>
                </c:pt>
                <c:pt idx="9660">
                  <c:v>42187.261342592581</c:v>
                </c:pt>
                <c:pt idx="9661">
                  <c:v>42187.262037037035</c:v>
                </c:pt>
                <c:pt idx="9662">
                  <c:v>42187.262731481474</c:v>
                </c:pt>
                <c:pt idx="9663">
                  <c:v>42187.263425925914</c:v>
                </c:pt>
                <c:pt idx="9664">
                  <c:v>42187.264120370353</c:v>
                </c:pt>
                <c:pt idx="9665">
                  <c:v>42187.264814814815</c:v>
                </c:pt>
                <c:pt idx="9666">
                  <c:v>42187.265509259254</c:v>
                </c:pt>
                <c:pt idx="9667">
                  <c:v>42187.266203703679</c:v>
                </c:pt>
                <c:pt idx="9668">
                  <c:v>42187.266898148169</c:v>
                </c:pt>
                <c:pt idx="9669">
                  <c:v>42187.267592592594</c:v>
                </c:pt>
                <c:pt idx="9670">
                  <c:v>42187.268287037034</c:v>
                </c:pt>
                <c:pt idx="9671">
                  <c:v>42187.268981481466</c:v>
                </c:pt>
                <c:pt idx="9672">
                  <c:v>42187.269675925927</c:v>
                </c:pt>
                <c:pt idx="9673">
                  <c:v>42187.270370370381</c:v>
                </c:pt>
                <c:pt idx="9674">
                  <c:v>42187.271064814784</c:v>
                </c:pt>
                <c:pt idx="9675">
                  <c:v>42187.271759259245</c:v>
                </c:pt>
                <c:pt idx="9676">
                  <c:v>42187.272453703685</c:v>
                </c:pt>
                <c:pt idx="9677">
                  <c:v>42187.273148148146</c:v>
                </c:pt>
                <c:pt idx="9678">
                  <c:v>42187.273842592585</c:v>
                </c:pt>
                <c:pt idx="9679">
                  <c:v>42187.274537037039</c:v>
                </c:pt>
                <c:pt idx="9680">
                  <c:v>42187.275231481479</c:v>
                </c:pt>
                <c:pt idx="9681">
                  <c:v>42187.275925925926</c:v>
                </c:pt>
                <c:pt idx="9682">
                  <c:v>42187.276620370372</c:v>
                </c:pt>
                <c:pt idx="9683">
                  <c:v>42187.277314814804</c:v>
                </c:pt>
                <c:pt idx="9684">
                  <c:v>42187.278009259258</c:v>
                </c:pt>
                <c:pt idx="9685">
                  <c:v>42187.278703703683</c:v>
                </c:pt>
                <c:pt idx="9686">
                  <c:v>42187.279398148159</c:v>
                </c:pt>
                <c:pt idx="9687">
                  <c:v>42187.280092592591</c:v>
                </c:pt>
                <c:pt idx="9688">
                  <c:v>42187.280787037023</c:v>
                </c:pt>
                <c:pt idx="9689">
                  <c:v>42187.28148148147</c:v>
                </c:pt>
                <c:pt idx="9690">
                  <c:v>42187.282175925931</c:v>
                </c:pt>
                <c:pt idx="9691">
                  <c:v>42187.282870370385</c:v>
                </c:pt>
                <c:pt idx="9692">
                  <c:v>42187.283564814803</c:v>
                </c:pt>
                <c:pt idx="9693">
                  <c:v>42187.284259259271</c:v>
                </c:pt>
                <c:pt idx="9694">
                  <c:v>42187.284953703704</c:v>
                </c:pt>
                <c:pt idx="9695">
                  <c:v>42187.285648148165</c:v>
                </c:pt>
                <c:pt idx="9696">
                  <c:v>42187.28634259259</c:v>
                </c:pt>
                <c:pt idx="9697">
                  <c:v>42187.287037037036</c:v>
                </c:pt>
                <c:pt idx="9698">
                  <c:v>42187.287731481476</c:v>
                </c:pt>
                <c:pt idx="9699">
                  <c:v>42187.288425925923</c:v>
                </c:pt>
                <c:pt idx="9700">
                  <c:v>42187.289120370355</c:v>
                </c:pt>
                <c:pt idx="9701">
                  <c:v>42187.289814814816</c:v>
                </c:pt>
                <c:pt idx="9702">
                  <c:v>42187.290509259255</c:v>
                </c:pt>
                <c:pt idx="9703">
                  <c:v>42187.291203703673</c:v>
                </c:pt>
                <c:pt idx="9704">
                  <c:v>42187.291898148149</c:v>
                </c:pt>
                <c:pt idx="9705">
                  <c:v>42187.292592592596</c:v>
                </c:pt>
                <c:pt idx="9706">
                  <c:v>42187.29328703702</c:v>
                </c:pt>
                <c:pt idx="9707">
                  <c:v>42187.293981481453</c:v>
                </c:pt>
                <c:pt idx="9708">
                  <c:v>42187.294675925928</c:v>
                </c:pt>
                <c:pt idx="9709">
                  <c:v>42187.295370370353</c:v>
                </c:pt>
                <c:pt idx="9710">
                  <c:v>42187.2960648148</c:v>
                </c:pt>
                <c:pt idx="9711">
                  <c:v>42187.296759259254</c:v>
                </c:pt>
                <c:pt idx="9712">
                  <c:v>42187.297453703672</c:v>
                </c:pt>
                <c:pt idx="9713">
                  <c:v>42187.298148148147</c:v>
                </c:pt>
                <c:pt idx="9714">
                  <c:v>42187.298842592594</c:v>
                </c:pt>
                <c:pt idx="9715">
                  <c:v>42187.299537037034</c:v>
                </c:pt>
                <c:pt idx="9716">
                  <c:v>42187.300231481495</c:v>
                </c:pt>
                <c:pt idx="9717">
                  <c:v>42187.300925925942</c:v>
                </c:pt>
                <c:pt idx="9718">
                  <c:v>42187.301620370381</c:v>
                </c:pt>
                <c:pt idx="9719">
                  <c:v>42187.302314814813</c:v>
                </c:pt>
                <c:pt idx="9720">
                  <c:v>42187.30300925926</c:v>
                </c:pt>
                <c:pt idx="9721">
                  <c:v>42187.303703703685</c:v>
                </c:pt>
                <c:pt idx="9722">
                  <c:v>42187.304398148175</c:v>
                </c:pt>
                <c:pt idx="9723">
                  <c:v>42187.305092592593</c:v>
                </c:pt>
                <c:pt idx="9724">
                  <c:v>42187.305787037025</c:v>
                </c:pt>
                <c:pt idx="9725">
                  <c:v>42187.306481481479</c:v>
                </c:pt>
                <c:pt idx="9726">
                  <c:v>42187.307175925933</c:v>
                </c:pt>
                <c:pt idx="9727">
                  <c:v>42187.307870370387</c:v>
                </c:pt>
                <c:pt idx="9728">
                  <c:v>42187.308564814812</c:v>
                </c:pt>
                <c:pt idx="9729">
                  <c:v>42187.309259259273</c:v>
                </c:pt>
                <c:pt idx="9730">
                  <c:v>42187.309953703705</c:v>
                </c:pt>
                <c:pt idx="9731">
                  <c:v>42187.310648148174</c:v>
                </c:pt>
                <c:pt idx="9732">
                  <c:v>42187.311342592591</c:v>
                </c:pt>
                <c:pt idx="9733">
                  <c:v>42187.312037037053</c:v>
                </c:pt>
                <c:pt idx="9734">
                  <c:v>42187.312731481492</c:v>
                </c:pt>
                <c:pt idx="9735">
                  <c:v>42187.313425925931</c:v>
                </c:pt>
                <c:pt idx="9736">
                  <c:v>42187.314120370385</c:v>
                </c:pt>
                <c:pt idx="9737">
                  <c:v>42187.314814814839</c:v>
                </c:pt>
                <c:pt idx="9738">
                  <c:v>42187.315509259271</c:v>
                </c:pt>
                <c:pt idx="9739">
                  <c:v>42187.316203703711</c:v>
                </c:pt>
                <c:pt idx="9740">
                  <c:v>42187.316898148194</c:v>
                </c:pt>
                <c:pt idx="9741">
                  <c:v>42187.317592592604</c:v>
                </c:pt>
                <c:pt idx="9742">
                  <c:v>42187.318287037051</c:v>
                </c:pt>
                <c:pt idx="9743">
                  <c:v>42187.318981481483</c:v>
                </c:pt>
                <c:pt idx="9744">
                  <c:v>42187.319675925937</c:v>
                </c:pt>
                <c:pt idx="9745">
                  <c:v>42187.320370370369</c:v>
                </c:pt>
                <c:pt idx="9746">
                  <c:v>42187.321064814802</c:v>
                </c:pt>
                <c:pt idx="9747">
                  <c:v>42187.321759259255</c:v>
                </c:pt>
                <c:pt idx="9748">
                  <c:v>42187.322453703688</c:v>
                </c:pt>
                <c:pt idx="9749">
                  <c:v>42187.323148148149</c:v>
                </c:pt>
                <c:pt idx="9750">
                  <c:v>42187.323842592596</c:v>
                </c:pt>
                <c:pt idx="9751">
                  <c:v>42187.324537037042</c:v>
                </c:pt>
                <c:pt idx="9752">
                  <c:v>42187.325231481482</c:v>
                </c:pt>
                <c:pt idx="9753">
                  <c:v>42187.325925925928</c:v>
                </c:pt>
                <c:pt idx="9754">
                  <c:v>42187.326620370368</c:v>
                </c:pt>
                <c:pt idx="9755">
                  <c:v>42187.327314814815</c:v>
                </c:pt>
                <c:pt idx="9756">
                  <c:v>42187.328009259261</c:v>
                </c:pt>
                <c:pt idx="9757">
                  <c:v>42187.328703703679</c:v>
                </c:pt>
                <c:pt idx="9758">
                  <c:v>42187.329398148169</c:v>
                </c:pt>
                <c:pt idx="9759">
                  <c:v>42187.330092592601</c:v>
                </c:pt>
                <c:pt idx="9760">
                  <c:v>42187.330787037034</c:v>
                </c:pt>
                <c:pt idx="9761">
                  <c:v>42187.331481481466</c:v>
                </c:pt>
                <c:pt idx="9762">
                  <c:v>42187.332175925942</c:v>
                </c:pt>
                <c:pt idx="9763">
                  <c:v>42187.332870370396</c:v>
                </c:pt>
                <c:pt idx="9764">
                  <c:v>42187.333564814806</c:v>
                </c:pt>
                <c:pt idx="9765">
                  <c:v>42187.334259259274</c:v>
                </c:pt>
                <c:pt idx="9766">
                  <c:v>42187.334953703707</c:v>
                </c:pt>
                <c:pt idx="9767">
                  <c:v>42187.335648148161</c:v>
                </c:pt>
                <c:pt idx="9768">
                  <c:v>42187.336342592593</c:v>
                </c:pt>
                <c:pt idx="9769">
                  <c:v>42187.337037037039</c:v>
                </c:pt>
                <c:pt idx="9770">
                  <c:v>42187.337731481479</c:v>
                </c:pt>
                <c:pt idx="9771">
                  <c:v>42187.338425925933</c:v>
                </c:pt>
                <c:pt idx="9772">
                  <c:v>42187.339120370372</c:v>
                </c:pt>
                <c:pt idx="9773">
                  <c:v>42187.339814814812</c:v>
                </c:pt>
                <c:pt idx="9774">
                  <c:v>42187.340509259273</c:v>
                </c:pt>
                <c:pt idx="9775">
                  <c:v>42187.341203703705</c:v>
                </c:pt>
                <c:pt idx="9776">
                  <c:v>42187.341898148174</c:v>
                </c:pt>
                <c:pt idx="9777">
                  <c:v>42187.342592592606</c:v>
                </c:pt>
                <c:pt idx="9778">
                  <c:v>42187.343287037038</c:v>
                </c:pt>
                <c:pt idx="9779">
                  <c:v>42187.343981481485</c:v>
                </c:pt>
                <c:pt idx="9780">
                  <c:v>42187.344675925946</c:v>
                </c:pt>
                <c:pt idx="9781">
                  <c:v>42187.345370370385</c:v>
                </c:pt>
                <c:pt idx="9782">
                  <c:v>42187.346064814818</c:v>
                </c:pt>
                <c:pt idx="9783">
                  <c:v>42187.346759259271</c:v>
                </c:pt>
                <c:pt idx="9784">
                  <c:v>42187.347453703704</c:v>
                </c:pt>
                <c:pt idx="9785">
                  <c:v>42187.348148148179</c:v>
                </c:pt>
                <c:pt idx="9786">
                  <c:v>42187.348842592604</c:v>
                </c:pt>
                <c:pt idx="9787">
                  <c:v>42187.349537037051</c:v>
                </c:pt>
                <c:pt idx="9788">
                  <c:v>42187.350231481498</c:v>
                </c:pt>
                <c:pt idx="9789">
                  <c:v>42187.350925925937</c:v>
                </c:pt>
                <c:pt idx="9790">
                  <c:v>42187.351620370369</c:v>
                </c:pt>
                <c:pt idx="9791">
                  <c:v>42187.352314814831</c:v>
                </c:pt>
                <c:pt idx="9792">
                  <c:v>42187.353009259263</c:v>
                </c:pt>
                <c:pt idx="9793">
                  <c:v>42187.353703703688</c:v>
                </c:pt>
                <c:pt idx="9794">
                  <c:v>42187.354398148178</c:v>
                </c:pt>
                <c:pt idx="9795">
                  <c:v>42187.355092592603</c:v>
                </c:pt>
                <c:pt idx="9796">
                  <c:v>42187.355787037035</c:v>
                </c:pt>
                <c:pt idx="9797">
                  <c:v>42187.356481481482</c:v>
                </c:pt>
                <c:pt idx="9798">
                  <c:v>42187.357175925943</c:v>
                </c:pt>
                <c:pt idx="9799">
                  <c:v>42187.35787037039</c:v>
                </c:pt>
                <c:pt idx="9800">
                  <c:v>42187.358564814829</c:v>
                </c:pt>
                <c:pt idx="9801">
                  <c:v>42187.359259259276</c:v>
                </c:pt>
                <c:pt idx="9802">
                  <c:v>42187.359953703701</c:v>
                </c:pt>
                <c:pt idx="9803">
                  <c:v>42187.360648148169</c:v>
                </c:pt>
                <c:pt idx="9804">
                  <c:v>42187.361342592594</c:v>
                </c:pt>
                <c:pt idx="9805">
                  <c:v>42187.362037037041</c:v>
                </c:pt>
                <c:pt idx="9806">
                  <c:v>42187.36273148148</c:v>
                </c:pt>
                <c:pt idx="9807">
                  <c:v>42187.363425925927</c:v>
                </c:pt>
                <c:pt idx="9808">
                  <c:v>42187.364120370381</c:v>
                </c:pt>
                <c:pt idx="9809">
                  <c:v>42187.364814814813</c:v>
                </c:pt>
                <c:pt idx="9810">
                  <c:v>42187.36550925926</c:v>
                </c:pt>
                <c:pt idx="9811">
                  <c:v>42187.366203703707</c:v>
                </c:pt>
                <c:pt idx="9812">
                  <c:v>42187.366898148175</c:v>
                </c:pt>
                <c:pt idx="9813">
                  <c:v>42187.367592592593</c:v>
                </c:pt>
                <c:pt idx="9814">
                  <c:v>42187.368287037039</c:v>
                </c:pt>
                <c:pt idx="9815">
                  <c:v>42187.368981481479</c:v>
                </c:pt>
                <c:pt idx="9816">
                  <c:v>42187.369675925933</c:v>
                </c:pt>
                <c:pt idx="9817">
                  <c:v>42187.370370370387</c:v>
                </c:pt>
                <c:pt idx="9818">
                  <c:v>42187.371064814804</c:v>
                </c:pt>
                <c:pt idx="9819">
                  <c:v>42187.371759259258</c:v>
                </c:pt>
                <c:pt idx="9820">
                  <c:v>42187.372453703705</c:v>
                </c:pt>
                <c:pt idx="9821">
                  <c:v>42187.373148148159</c:v>
                </c:pt>
                <c:pt idx="9822">
                  <c:v>42187.373842592591</c:v>
                </c:pt>
                <c:pt idx="9823">
                  <c:v>42187.374537037053</c:v>
                </c:pt>
                <c:pt idx="9824">
                  <c:v>42187.375231481492</c:v>
                </c:pt>
                <c:pt idx="9825">
                  <c:v>42187.375925925931</c:v>
                </c:pt>
                <c:pt idx="9826">
                  <c:v>42187.376620370385</c:v>
                </c:pt>
                <c:pt idx="9827">
                  <c:v>42187.377314814818</c:v>
                </c:pt>
                <c:pt idx="9828">
                  <c:v>42187.378009259271</c:v>
                </c:pt>
                <c:pt idx="9829">
                  <c:v>42187.378703703704</c:v>
                </c:pt>
                <c:pt idx="9830">
                  <c:v>42187.379398148179</c:v>
                </c:pt>
                <c:pt idx="9831">
                  <c:v>42187.380092592604</c:v>
                </c:pt>
                <c:pt idx="9832">
                  <c:v>42187.380787037036</c:v>
                </c:pt>
                <c:pt idx="9833">
                  <c:v>42187.381481481476</c:v>
                </c:pt>
                <c:pt idx="9834">
                  <c:v>42187.382175925937</c:v>
                </c:pt>
                <c:pt idx="9835">
                  <c:v>42187.382870370391</c:v>
                </c:pt>
                <c:pt idx="9836">
                  <c:v>42187.383564814816</c:v>
                </c:pt>
                <c:pt idx="9837">
                  <c:v>42187.384259259285</c:v>
                </c:pt>
                <c:pt idx="9838">
                  <c:v>42187.384953703702</c:v>
                </c:pt>
                <c:pt idx="9839">
                  <c:v>42187.385648148171</c:v>
                </c:pt>
                <c:pt idx="9840">
                  <c:v>42187.386342592603</c:v>
                </c:pt>
                <c:pt idx="9841">
                  <c:v>42187.387037037042</c:v>
                </c:pt>
                <c:pt idx="9842">
                  <c:v>42187.387731481482</c:v>
                </c:pt>
                <c:pt idx="9843">
                  <c:v>42187.388425925943</c:v>
                </c:pt>
                <c:pt idx="9844">
                  <c:v>42187.389120370368</c:v>
                </c:pt>
                <c:pt idx="9845">
                  <c:v>42187.389814814829</c:v>
                </c:pt>
                <c:pt idx="9846">
                  <c:v>42187.390509259261</c:v>
                </c:pt>
                <c:pt idx="9847">
                  <c:v>42187.391203703679</c:v>
                </c:pt>
                <c:pt idx="9848">
                  <c:v>42187.391898148169</c:v>
                </c:pt>
                <c:pt idx="9849">
                  <c:v>42187.392592592601</c:v>
                </c:pt>
                <c:pt idx="9850">
                  <c:v>42187.393287037034</c:v>
                </c:pt>
                <c:pt idx="9851">
                  <c:v>42187.393981481466</c:v>
                </c:pt>
                <c:pt idx="9852">
                  <c:v>42187.394675925942</c:v>
                </c:pt>
                <c:pt idx="9853">
                  <c:v>42187.395370370381</c:v>
                </c:pt>
                <c:pt idx="9854">
                  <c:v>42187.396064814806</c:v>
                </c:pt>
                <c:pt idx="9855">
                  <c:v>42187.39675925926</c:v>
                </c:pt>
                <c:pt idx="9856">
                  <c:v>42187.397453703685</c:v>
                </c:pt>
                <c:pt idx="9857">
                  <c:v>42187.398148148161</c:v>
                </c:pt>
                <c:pt idx="9858">
                  <c:v>42187.398842592593</c:v>
                </c:pt>
                <c:pt idx="9859">
                  <c:v>42187.399537037039</c:v>
                </c:pt>
                <c:pt idx="9860">
                  <c:v>42187.400231481493</c:v>
                </c:pt>
                <c:pt idx="9861">
                  <c:v>42187.400925925933</c:v>
                </c:pt>
                <c:pt idx="9862">
                  <c:v>42187.401620370372</c:v>
                </c:pt>
                <c:pt idx="9863">
                  <c:v>42187.402314814812</c:v>
                </c:pt>
                <c:pt idx="9864">
                  <c:v>42187.403009259258</c:v>
                </c:pt>
                <c:pt idx="9865">
                  <c:v>42187.403703703683</c:v>
                </c:pt>
                <c:pt idx="9866">
                  <c:v>42187.404398148174</c:v>
                </c:pt>
                <c:pt idx="9867">
                  <c:v>42187.405092592591</c:v>
                </c:pt>
                <c:pt idx="9868">
                  <c:v>42187.405787037023</c:v>
                </c:pt>
                <c:pt idx="9869">
                  <c:v>42187.406481481485</c:v>
                </c:pt>
                <c:pt idx="9870">
                  <c:v>42187.407175925931</c:v>
                </c:pt>
                <c:pt idx="9871">
                  <c:v>42187.407870370385</c:v>
                </c:pt>
                <c:pt idx="9872">
                  <c:v>42187.408564814818</c:v>
                </c:pt>
                <c:pt idx="9873">
                  <c:v>42187.409259259271</c:v>
                </c:pt>
                <c:pt idx="9874">
                  <c:v>42187.409953703704</c:v>
                </c:pt>
                <c:pt idx="9875">
                  <c:v>42187.410648148179</c:v>
                </c:pt>
                <c:pt idx="9876">
                  <c:v>42187.41134259259</c:v>
                </c:pt>
                <c:pt idx="9877">
                  <c:v>42187.412037037051</c:v>
                </c:pt>
                <c:pt idx="9878">
                  <c:v>42187.412731481483</c:v>
                </c:pt>
                <c:pt idx="9879">
                  <c:v>42187.413425925923</c:v>
                </c:pt>
                <c:pt idx="9880">
                  <c:v>42187.414120370369</c:v>
                </c:pt>
                <c:pt idx="9881">
                  <c:v>42187.414814814831</c:v>
                </c:pt>
                <c:pt idx="9882">
                  <c:v>42187.415509259263</c:v>
                </c:pt>
                <c:pt idx="9883">
                  <c:v>42187.416203703702</c:v>
                </c:pt>
                <c:pt idx="9884">
                  <c:v>42187.416898148178</c:v>
                </c:pt>
                <c:pt idx="9885">
                  <c:v>42187.417592592603</c:v>
                </c:pt>
                <c:pt idx="9886">
                  <c:v>42187.418287037042</c:v>
                </c:pt>
                <c:pt idx="9887">
                  <c:v>42187.418981481482</c:v>
                </c:pt>
                <c:pt idx="9888">
                  <c:v>42187.419675925943</c:v>
                </c:pt>
                <c:pt idx="9889">
                  <c:v>42187.420370370368</c:v>
                </c:pt>
                <c:pt idx="9890">
                  <c:v>42187.4210648148</c:v>
                </c:pt>
                <c:pt idx="9891">
                  <c:v>42187.421759259254</c:v>
                </c:pt>
                <c:pt idx="9892">
                  <c:v>42187.422453703679</c:v>
                </c:pt>
                <c:pt idx="9893">
                  <c:v>42187.423148148147</c:v>
                </c:pt>
                <c:pt idx="9894">
                  <c:v>42187.423842592594</c:v>
                </c:pt>
                <c:pt idx="9895">
                  <c:v>42187.424537037041</c:v>
                </c:pt>
                <c:pt idx="9896">
                  <c:v>42187.42523148148</c:v>
                </c:pt>
                <c:pt idx="9897">
                  <c:v>42187.425925925927</c:v>
                </c:pt>
                <c:pt idx="9898">
                  <c:v>42187.426620370381</c:v>
                </c:pt>
                <c:pt idx="9899">
                  <c:v>42187.427314814806</c:v>
                </c:pt>
                <c:pt idx="9900">
                  <c:v>42187.42800925926</c:v>
                </c:pt>
                <c:pt idx="9901">
                  <c:v>42187.428703703685</c:v>
                </c:pt>
                <c:pt idx="9902">
                  <c:v>42187.429398148161</c:v>
                </c:pt>
                <c:pt idx="9903">
                  <c:v>42187.430092592593</c:v>
                </c:pt>
                <c:pt idx="9904">
                  <c:v>42187.430787037025</c:v>
                </c:pt>
                <c:pt idx="9905">
                  <c:v>42187.431481481464</c:v>
                </c:pt>
                <c:pt idx="9906">
                  <c:v>42187.432175925933</c:v>
                </c:pt>
                <c:pt idx="9907">
                  <c:v>42187.432870370387</c:v>
                </c:pt>
                <c:pt idx="9908">
                  <c:v>42187.433564814804</c:v>
                </c:pt>
                <c:pt idx="9909">
                  <c:v>42187.434259259273</c:v>
                </c:pt>
                <c:pt idx="9910">
                  <c:v>42187.434953703705</c:v>
                </c:pt>
                <c:pt idx="9911">
                  <c:v>42187.435648148159</c:v>
                </c:pt>
                <c:pt idx="9912">
                  <c:v>42187.436342592591</c:v>
                </c:pt>
                <c:pt idx="9913">
                  <c:v>42187.437037037038</c:v>
                </c:pt>
                <c:pt idx="9914">
                  <c:v>42187.437731481485</c:v>
                </c:pt>
                <c:pt idx="9915">
                  <c:v>42187.438425925931</c:v>
                </c:pt>
                <c:pt idx="9916">
                  <c:v>42187.439120370371</c:v>
                </c:pt>
                <c:pt idx="9917">
                  <c:v>42187.439814814818</c:v>
                </c:pt>
                <c:pt idx="9918">
                  <c:v>42187.440509259271</c:v>
                </c:pt>
                <c:pt idx="9919">
                  <c:v>42187.441203703704</c:v>
                </c:pt>
                <c:pt idx="9920">
                  <c:v>42187.441898148179</c:v>
                </c:pt>
                <c:pt idx="9921">
                  <c:v>42187.442592592604</c:v>
                </c:pt>
                <c:pt idx="9922">
                  <c:v>42187.443287037036</c:v>
                </c:pt>
                <c:pt idx="9923">
                  <c:v>42187.443981481476</c:v>
                </c:pt>
                <c:pt idx="9924">
                  <c:v>42187.444675925937</c:v>
                </c:pt>
                <c:pt idx="9925">
                  <c:v>42187.445370370369</c:v>
                </c:pt>
                <c:pt idx="9926">
                  <c:v>42187.446064814816</c:v>
                </c:pt>
                <c:pt idx="9927">
                  <c:v>42187.446759259263</c:v>
                </c:pt>
                <c:pt idx="9928">
                  <c:v>42187.447453703688</c:v>
                </c:pt>
                <c:pt idx="9929">
                  <c:v>42187.448148148171</c:v>
                </c:pt>
                <c:pt idx="9930">
                  <c:v>42187.448842592603</c:v>
                </c:pt>
                <c:pt idx="9931">
                  <c:v>42187.449537037042</c:v>
                </c:pt>
                <c:pt idx="9932">
                  <c:v>42187.450231481496</c:v>
                </c:pt>
                <c:pt idx="9933">
                  <c:v>42187.450925925943</c:v>
                </c:pt>
                <c:pt idx="9934">
                  <c:v>42187.451620370368</c:v>
                </c:pt>
                <c:pt idx="9935">
                  <c:v>42187.452314814829</c:v>
                </c:pt>
                <c:pt idx="9936">
                  <c:v>42187.453009259261</c:v>
                </c:pt>
                <c:pt idx="9937">
                  <c:v>42187.453703703679</c:v>
                </c:pt>
                <c:pt idx="9938">
                  <c:v>42187.454398148177</c:v>
                </c:pt>
                <c:pt idx="9939">
                  <c:v>42187.455092592601</c:v>
                </c:pt>
                <c:pt idx="9940">
                  <c:v>42187.455787037034</c:v>
                </c:pt>
                <c:pt idx="9941">
                  <c:v>42187.45648148148</c:v>
                </c:pt>
                <c:pt idx="9942">
                  <c:v>42187.457175925942</c:v>
                </c:pt>
                <c:pt idx="9943">
                  <c:v>42187.457870370396</c:v>
                </c:pt>
                <c:pt idx="9944">
                  <c:v>42187.458564814813</c:v>
                </c:pt>
                <c:pt idx="9945">
                  <c:v>42187.459259259274</c:v>
                </c:pt>
                <c:pt idx="9946">
                  <c:v>42187.459953703707</c:v>
                </c:pt>
                <c:pt idx="9947">
                  <c:v>42187.460648148161</c:v>
                </c:pt>
                <c:pt idx="9948">
                  <c:v>42187.461342592585</c:v>
                </c:pt>
                <c:pt idx="9949">
                  <c:v>42187.462037037039</c:v>
                </c:pt>
                <c:pt idx="9950">
                  <c:v>42187.462731481479</c:v>
                </c:pt>
                <c:pt idx="9951">
                  <c:v>42187.463425925926</c:v>
                </c:pt>
                <c:pt idx="9952">
                  <c:v>42187.464120370372</c:v>
                </c:pt>
                <c:pt idx="9953">
                  <c:v>42187.464814814812</c:v>
                </c:pt>
                <c:pt idx="9954">
                  <c:v>42187.465509259258</c:v>
                </c:pt>
                <c:pt idx="9955">
                  <c:v>42187.466203703705</c:v>
                </c:pt>
                <c:pt idx="9956">
                  <c:v>42187.466898148174</c:v>
                </c:pt>
                <c:pt idx="9957">
                  <c:v>42187.467592592591</c:v>
                </c:pt>
                <c:pt idx="9958">
                  <c:v>42187.468287037038</c:v>
                </c:pt>
                <c:pt idx="9959">
                  <c:v>42187.468981481485</c:v>
                </c:pt>
                <c:pt idx="9960">
                  <c:v>42187.469675925931</c:v>
                </c:pt>
                <c:pt idx="9961">
                  <c:v>42187.470370370385</c:v>
                </c:pt>
                <c:pt idx="9962">
                  <c:v>42187.471064814803</c:v>
                </c:pt>
                <c:pt idx="9963">
                  <c:v>42187.471759259257</c:v>
                </c:pt>
                <c:pt idx="9964">
                  <c:v>42187.472453703704</c:v>
                </c:pt>
                <c:pt idx="9965">
                  <c:v>42187.473148148165</c:v>
                </c:pt>
                <c:pt idx="9966">
                  <c:v>42187.47384259259</c:v>
                </c:pt>
                <c:pt idx="9967">
                  <c:v>42187.474537037051</c:v>
                </c:pt>
                <c:pt idx="9968">
                  <c:v>42187.475231481483</c:v>
                </c:pt>
                <c:pt idx="9969">
                  <c:v>42187.475925925923</c:v>
                </c:pt>
                <c:pt idx="9970">
                  <c:v>42187.476620370369</c:v>
                </c:pt>
                <c:pt idx="9971">
                  <c:v>42187.477314814816</c:v>
                </c:pt>
                <c:pt idx="9972">
                  <c:v>42187.478009259263</c:v>
                </c:pt>
                <c:pt idx="9973">
                  <c:v>42187.478703703688</c:v>
                </c:pt>
                <c:pt idx="9974">
                  <c:v>42187.479398148171</c:v>
                </c:pt>
                <c:pt idx="9975">
                  <c:v>42187.480092592603</c:v>
                </c:pt>
                <c:pt idx="9976">
                  <c:v>42187.480787037035</c:v>
                </c:pt>
                <c:pt idx="9977">
                  <c:v>42187.481481481474</c:v>
                </c:pt>
                <c:pt idx="9978">
                  <c:v>42187.482175925943</c:v>
                </c:pt>
                <c:pt idx="9979">
                  <c:v>42187.48287037039</c:v>
                </c:pt>
                <c:pt idx="9980">
                  <c:v>42187.483564814815</c:v>
                </c:pt>
                <c:pt idx="9981">
                  <c:v>42187.484259259276</c:v>
                </c:pt>
                <c:pt idx="9982">
                  <c:v>42187.484953703701</c:v>
                </c:pt>
                <c:pt idx="9983">
                  <c:v>42187.485648148169</c:v>
                </c:pt>
                <c:pt idx="9984">
                  <c:v>42187.486342592601</c:v>
                </c:pt>
                <c:pt idx="9985">
                  <c:v>42187.487037037041</c:v>
                </c:pt>
                <c:pt idx="9986">
                  <c:v>42187.48773148148</c:v>
                </c:pt>
                <c:pt idx="9987">
                  <c:v>42187.488425925942</c:v>
                </c:pt>
                <c:pt idx="9988">
                  <c:v>42187.489120370381</c:v>
                </c:pt>
                <c:pt idx="9989">
                  <c:v>42187.489814814813</c:v>
                </c:pt>
                <c:pt idx="9990">
                  <c:v>42187.49050925926</c:v>
                </c:pt>
                <c:pt idx="9991">
                  <c:v>42187.491203703685</c:v>
                </c:pt>
                <c:pt idx="9992">
                  <c:v>42187.491898148161</c:v>
                </c:pt>
                <c:pt idx="9993">
                  <c:v>42187.492592592593</c:v>
                </c:pt>
                <c:pt idx="9994">
                  <c:v>42187.493287037025</c:v>
                </c:pt>
                <c:pt idx="9995">
                  <c:v>42187.493981481464</c:v>
                </c:pt>
                <c:pt idx="9996">
                  <c:v>42187.494675925933</c:v>
                </c:pt>
                <c:pt idx="9997">
                  <c:v>42187.495370370372</c:v>
                </c:pt>
                <c:pt idx="9998">
                  <c:v>42187.496064814804</c:v>
                </c:pt>
                <c:pt idx="9999">
                  <c:v>42187.496759259258</c:v>
                </c:pt>
                <c:pt idx="10000">
                  <c:v>42187.497453703683</c:v>
                </c:pt>
                <c:pt idx="10001">
                  <c:v>42187.498148148159</c:v>
                </c:pt>
                <c:pt idx="10002">
                  <c:v>42187.498842592591</c:v>
                </c:pt>
                <c:pt idx="10003">
                  <c:v>42187.499537037038</c:v>
                </c:pt>
                <c:pt idx="10004">
                  <c:v>42187.500231481492</c:v>
                </c:pt>
                <c:pt idx="10005">
                  <c:v>42187.500925925931</c:v>
                </c:pt>
                <c:pt idx="10006">
                  <c:v>42187.501620370371</c:v>
                </c:pt>
                <c:pt idx="10007">
                  <c:v>42187.502314814818</c:v>
                </c:pt>
                <c:pt idx="10008">
                  <c:v>42187.503009259257</c:v>
                </c:pt>
                <c:pt idx="10009">
                  <c:v>42187.503703703682</c:v>
                </c:pt>
                <c:pt idx="10010">
                  <c:v>42187.504398148179</c:v>
                </c:pt>
                <c:pt idx="10011">
                  <c:v>42187.50509259259</c:v>
                </c:pt>
                <c:pt idx="10012">
                  <c:v>42187.505787037022</c:v>
                </c:pt>
                <c:pt idx="10013">
                  <c:v>42187.506481481476</c:v>
                </c:pt>
                <c:pt idx="10014">
                  <c:v>42187.507175925923</c:v>
                </c:pt>
                <c:pt idx="10015">
                  <c:v>42187.507870370369</c:v>
                </c:pt>
                <c:pt idx="10016">
                  <c:v>42187.508564814816</c:v>
                </c:pt>
                <c:pt idx="10017">
                  <c:v>42187.509259259263</c:v>
                </c:pt>
                <c:pt idx="10018">
                  <c:v>42187.509953703688</c:v>
                </c:pt>
                <c:pt idx="10019">
                  <c:v>42187.510648148171</c:v>
                </c:pt>
                <c:pt idx="10020">
                  <c:v>42187.511342592596</c:v>
                </c:pt>
                <c:pt idx="10021">
                  <c:v>42187.512037037042</c:v>
                </c:pt>
                <c:pt idx="10022">
                  <c:v>42187.512731481482</c:v>
                </c:pt>
                <c:pt idx="10023">
                  <c:v>42187.513425925928</c:v>
                </c:pt>
                <c:pt idx="10024">
                  <c:v>42187.514120370368</c:v>
                </c:pt>
                <c:pt idx="10025">
                  <c:v>42187.514814814829</c:v>
                </c:pt>
                <c:pt idx="10026">
                  <c:v>42187.515509259261</c:v>
                </c:pt>
                <c:pt idx="10027">
                  <c:v>42187.516203703701</c:v>
                </c:pt>
                <c:pt idx="10028">
                  <c:v>42187.516898148177</c:v>
                </c:pt>
                <c:pt idx="10029">
                  <c:v>42187.517592592601</c:v>
                </c:pt>
                <c:pt idx="10030">
                  <c:v>42187.518287037041</c:v>
                </c:pt>
                <c:pt idx="10031">
                  <c:v>42187.51898148148</c:v>
                </c:pt>
                <c:pt idx="10032">
                  <c:v>42187.519675925942</c:v>
                </c:pt>
                <c:pt idx="10033">
                  <c:v>42187.520370370381</c:v>
                </c:pt>
                <c:pt idx="10034">
                  <c:v>42187.521064814784</c:v>
                </c:pt>
                <c:pt idx="10035">
                  <c:v>42187.521759259245</c:v>
                </c:pt>
                <c:pt idx="10036">
                  <c:v>42187.522453703685</c:v>
                </c:pt>
                <c:pt idx="10037">
                  <c:v>42187.523148148146</c:v>
                </c:pt>
                <c:pt idx="10038">
                  <c:v>42187.523842592585</c:v>
                </c:pt>
                <c:pt idx="10039">
                  <c:v>42187.524537037039</c:v>
                </c:pt>
                <c:pt idx="10040">
                  <c:v>42187.525231481479</c:v>
                </c:pt>
                <c:pt idx="10041">
                  <c:v>42187.525925925926</c:v>
                </c:pt>
                <c:pt idx="10042">
                  <c:v>42187.526620370372</c:v>
                </c:pt>
                <c:pt idx="10043">
                  <c:v>42187.527314814804</c:v>
                </c:pt>
                <c:pt idx="10044">
                  <c:v>42187.528009259258</c:v>
                </c:pt>
                <c:pt idx="10045">
                  <c:v>42187.528703703683</c:v>
                </c:pt>
                <c:pt idx="10046">
                  <c:v>42187.529398148159</c:v>
                </c:pt>
                <c:pt idx="10047">
                  <c:v>42187.530092592591</c:v>
                </c:pt>
                <c:pt idx="10048">
                  <c:v>42187.530787037023</c:v>
                </c:pt>
                <c:pt idx="10049">
                  <c:v>42187.53148148147</c:v>
                </c:pt>
                <c:pt idx="10050">
                  <c:v>42187.532175925931</c:v>
                </c:pt>
                <c:pt idx="10051">
                  <c:v>42187.532870370385</c:v>
                </c:pt>
                <c:pt idx="10052">
                  <c:v>42187.533564814803</c:v>
                </c:pt>
                <c:pt idx="10053">
                  <c:v>42187.534259259271</c:v>
                </c:pt>
                <c:pt idx="10054">
                  <c:v>42187.534953703704</c:v>
                </c:pt>
                <c:pt idx="10055">
                  <c:v>42187.535648148165</c:v>
                </c:pt>
                <c:pt idx="10056">
                  <c:v>42187.53634259259</c:v>
                </c:pt>
                <c:pt idx="10057">
                  <c:v>42187.537037037036</c:v>
                </c:pt>
                <c:pt idx="10058">
                  <c:v>42187.537731481476</c:v>
                </c:pt>
                <c:pt idx="10059">
                  <c:v>42187.538425925923</c:v>
                </c:pt>
                <c:pt idx="10060">
                  <c:v>42187.539120370355</c:v>
                </c:pt>
                <c:pt idx="10061">
                  <c:v>42187.539814814816</c:v>
                </c:pt>
                <c:pt idx="10062">
                  <c:v>42187.540509259263</c:v>
                </c:pt>
                <c:pt idx="10063">
                  <c:v>42187.541203703688</c:v>
                </c:pt>
                <c:pt idx="10064">
                  <c:v>42187.541898148171</c:v>
                </c:pt>
                <c:pt idx="10065">
                  <c:v>42187.542592592603</c:v>
                </c:pt>
                <c:pt idx="10066">
                  <c:v>42187.543287037035</c:v>
                </c:pt>
                <c:pt idx="10067">
                  <c:v>42187.543981481474</c:v>
                </c:pt>
                <c:pt idx="10068">
                  <c:v>42187.544675925943</c:v>
                </c:pt>
                <c:pt idx="10069">
                  <c:v>42187.545370370368</c:v>
                </c:pt>
                <c:pt idx="10070">
                  <c:v>42187.546064814815</c:v>
                </c:pt>
                <c:pt idx="10071">
                  <c:v>42187.546759259261</c:v>
                </c:pt>
                <c:pt idx="10072">
                  <c:v>42187.547453703679</c:v>
                </c:pt>
                <c:pt idx="10073">
                  <c:v>42187.548148148169</c:v>
                </c:pt>
                <c:pt idx="10074">
                  <c:v>42187.548842592601</c:v>
                </c:pt>
                <c:pt idx="10075">
                  <c:v>42187.549537037041</c:v>
                </c:pt>
                <c:pt idx="10076">
                  <c:v>42187.550231481495</c:v>
                </c:pt>
                <c:pt idx="10077">
                  <c:v>42187.550925925942</c:v>
                </c:pt>
                <c:pt idx="10078">
                  <c:v>42187.551620370381</c:v>
                </c:pt>
                <c:pt idx="10079">
                  <c:v>42187.552314814813</c:v>
                </c:pt>
                <c:pt idx="10080">
                  <c:v>42187.55300925926</c:v>
                </c:pt>
                <c:pt idx="10081">
                  <c:v>42187.553703703685</c:v>
                </c:pt>
                <c:pt idx="10082">
                  <c:v>42187.554398148175</c:v>
                </c:pt>
                <c:pt idx="10083">
                  <c:v>42187.555092592593</c:v>
                </c:pt>
                <c:pt idx="10084">
                  <c:v>42187.555787037025</c:v>
                </c:pt>
                <c:pt idx="10085">
                  <c:v>42187.556481481479</c:v>
                </c:pt>
                <c:pt idx="10086">
                  <c:v>42187.557175925933</c:v>
                </c:pt>
                <c:pt idx="10087">
                  <c:v>42187.557870370387</c:v>
                </c:pt>
                <c:pt idx="10088">
                  <c:v>42187.558564814812</c:v>
                </c:pt>
                <c:pt idx="10089">
                  <c:v>42187.559259259273</c:v>
                </c:pt>
                <c:pt idx="10090">
                  <c:v>42187.559953703705</c:v>
                </c:pt>
                <c:pt idx="10091">
                  <c:v>42187.560648148159</c:v>
                </c:pt>
                <c:pt idx="10092">
                  <c:v>42187.561342592584</c:v>
                </c:pt>
                <c:pt idx="10093">
                  <c:v>42187.562037037038</c:v>
                </c:pt>
                <c:pt idx="10094">
                  <c:v>42187.562731481485</c:v>
                </c:pt>
                <c:pt idx="10095">
                  <c:v>42187.563425925924</c:v>
                </c:pt>
                <c:pt idx="10096">
                  <c:v>42187.564120370371</c:v>
                </c:pt>
                <c:pt idx="10097">
                  <c:v>42187.564814814818</c:v>
                </c:pt>
                <c:pt idx="10098">
                  <c:v>42187.565509259257</c:v>
                </c:pt>
                <c:pt idx="10099">
                  <c:v>42187.566203703704</c:v>
                </c:pt>
                <c:pt idx="10100">
                  <c:v>42187.566898148179</c:v>
                </c:pt>
                <c:pt idx="10101">
                  <c:v>42187.56759259259</c:v>
                </c:pt>
                <c:pt idx="10102">
                  <c:v>42187.568287037036</c:v>
                </c:pt>
                <c:pt idx="10103">
                  <c:v>42187.568981481476</c:v>
                </c:pt>
                <c:pt idx="10104">
                  <c:v>42187.569675925923</c:v>
                </c:pt>
                <c:pt idx="10105">
                  <c:v>42187.570370370369</c:v>
                </c:pt>
                <c:pt idx="10106">
                  <c:v>42187.571064814802</c:v>
                </c:pt>
                <c:pt idx="10107">
                  <c:v>42187.571759259255</c:v>
                </c:pt>
                <c:pt idx="10108">
                  <c:v>42187.572453703688</c:v>
                </c:pt>
                <c:pt idx="10109">
                  <c:v>42187.573148148149</c:v>
                </c:pt>
                <c:pt idx="10110">
                  <c:v>42187.573842592596</c:v>
                </c:pt>
                <c:pt idx="10111">
                  <c:v>42187.574537037042</c:v>
                </c:pt>
                <c:pt idx="10112">
                  <c:v>42187.575231481482</c:v>
                </c:pt>
                <c:pt idx="10113">
                  <c:v>42187.575925925928</c:v>
                </c:pt>
                <c:pt idx="10114">
                  <c:v>42187.576620370368</c:v>
                </c:pt>
                <c:pt idx="10115">
                  <c:v>42187.577314814815</c:v>
                </c:pt>
                <c:pt idx="10116">
                  <c:v>42187.578009259261</c:v>
                </c:pt>
                <c:pt idx="10117">
                  <c:v>42187.578703703679</c:v>
                </c:pt>
                <c:pt idx="10118">
                  <c:v>42187.579398148169</c:v>
                </c:pt>
                <c:pt idx="10119">
                  <c:v>42187.580092592601</c:v>
                </c:pt>
                <c:pt idx="10120">
                  <c:v>42187.580787037034</c:v>
                </c:pt>
                <c:pt idx="10121">
                  <c:v>42187.581481481466</c:v>
                </c:pt>
                <c:pt idx="10122">
                  <c:v>42187.582175925942</c:v>
                </c:pt>
                <c:pt idx="10123">
                  <c:v>42187.582870370396</c:v>
                </c:pt>
                <c:pt idx="10124">
                  <c:v>42187.583564814806</c:v>
                </c:pt>
                <c:pt idx="10125">
                  <c:v>42187.584259259274</c:v>
                </c:pt>
                <c:pt idx="10126">
                  <c:v>42187.584953703707</c:v>
                </c:pt>
                <c:pt idx="10127">
                  <c:v>42187.585648148161</c:v>
                </c:pt>
                <c:pt idx="10128">
                  <c:v>42187.586342592593</c:v>
                </c:pt>
                <c:pt idx="10129">
                  <c:v>42187.587037037039</c:v>
                </c:pt>
                <c:pt idx="10130">
                  <c:v>42187.587731481479</c:v>
                </c:pt>
                <c:pt idx="10131">
                  <c:v>42187.588425925933</c:v>
                </c:pt>
                <c:pt idx="10132">
                  <c:v>42187.589120370372</c:v>
                </c:pt>
                <c:pt idx="10133">
                  <c:v>42187.589814814812</c:v>
                </c:pt>
                <c:pt idx="10134">
                  <c:v>42187.590509259258</c:v>
                </c:pt>
                <c:pt idx="10135">
                  <c:v>42187.591203703683</c:v>
                </c:pt>
                <c:pt idx="10136">
                  <c:v>42187.591898148159</c:v>
                </c:pt>
                <c:pt idx="10137">
                  <c:v>42187.592592592591</c:v>
                </c:pt>
                <c:pt idx="10138">
                  <c:v>42187.593287037023</c:v>
                </c:pt>
                <c:pt idx="10139">
                  <c:v>42187.59398148147</c:v>
                </c:pt>
                <c:pt idx="10140">
                  <c:v>42187.594675925931</c:v>
                </c:pt>
                <c:pt idx="10141">
                  <c:v>42187.595370370371</c:v>
                </c:pt>
                <c:pt idx="10142">
                  <c:v>42187.596064814803</c:v>
                </c:pt>
                <c:pt idx="10143">
                  <c:v>42187.596759259257</c:v>
                </c:pt>
                <c:pt idx="10144">
                  <c:v>42187.597453703682</c:v>
                </c:pt>
                <c:pt idx="10145">
                  <c:v>42187.598148148165</c:v>
                </c:pt>
                <c:pt idx="10146">
                  <c:v>42187.59884259259</c:v>
                </c:pt>
                <c:pt idx="10147">
                  <c:v>42187.599537037036</c:v>
                </c:pt>
                <c:pt idx="10148">
                  <c:v>42187.600231481483</c:v>
                </c:pt>
                <c:pt idx="10149">
                  <c:v>42187.600925925923</c:v>
                </c:pt>
                <c:pt idx="10150">
                  <c:v>42187.601620370355</c:v>
                </c:pt>
                <c:pt idx="10151">
                  <c:v>42187.602314814816</c:v>
                </c:pt>
                <c:pt idx="10152">
                  <c:v>42187.603009259255</c:v>
                </c:pt>
                <c:pt idx="10153">
                  <c:v>42187.603703703673</c:v>
                </c:pt>
                <c:pt idx="10154">
                  <c:v>42187.604398148171</c:v>
                </c:pt>
                <c:pt idx="10155">
                  <c:v>42187.605092592596</c:v>
                </c:pt>
                <c:pt idx="10156">
                  <c:v>42187.60578703702</c:v>
                </c:pt>
                <c:pt idx="10157">
                  <c:v>42187.606481481474</c:v>
                </c:pt>
                <c:pt idx="10158">
                  <c:v>42187.607175925928</c:v>
                </c:pt>
                <c:pt idx="10159">
                  <c:v>42187.607870370368</c:v>
                </c:pt>
                <c:pt idx="10160">
                  <c:v>42187.608564814815</c:v>
                </c:pt>
                <c:pt idx="10161">
                  <c:v>42187.609259259261</c:v>
                </c:pt>
                <c:pt idx="10162">
                  <c:v>42187.609953703679</c:v>
                </c:pt>
                <c:pt idx="10163">
                  <c:v>42187.610648148169</c:v>
                </c:pt>
                <c:pt idx="10164">
                  <c:v>42187.611342592594</c:v>
                </c:pt>
                <c:pt idx="10165">
                  <c:v>42187.612037037041</c:v>
                </c:pt>
                <c:pt idx="10166">
                  <c:v>42187.61273148148</c:v>
                </c:pt>
                <c:pt idx="10167">
                  <c:v>42187.613425925927</c:v>
                </c:pt>
                <c:pt idx="10168">
                  <c:v>42187.614120370381</c:v>
                </c:pt>
                <c:pt idx="10169">
                  <c:v>42187.614814814813</c:v>
                </c:pt>
                <c:pt idx="10170">
                  <c:v>42187.61550925926</c:v>
                </c:pt>
                <c:pt idx="10171">
                  <c:v>42187.616203703707</c:v>
                </c:pt>
                <c:pt idx="10172">
                  <c:v>42187.616898148175</c:v>
                </c:pt>
                <c:pt idx="10173">
                  <c:v>42187.617592592593</c:v>
                </c:pt>
                <c:pt idx="10174">
                  <c:v>42187.618287037039</c:v>
                </c:pt>
                <c:pt idx="10175">
                  <c:v>42187.618981481479</c:v>
                </c:pt>
                <c:pt idx="10176">
                  <c:v>42187.619675925933</c:v>
                </c:pt>
                <c:pt idx="10177">
                  <c:v>42187.620370370372</c:v>
                </c:pt>
                <c:pt idx="10178">
                  <c:v>42187.621064814783</c:v>
                </c:pt>
                <c:pt idx="10179">
                  <c:v>42187.621759259244</c:v>
                </c:pt>
                <c:pt idx="10180">
                  <c:v>42187.622453703683</c:v>
                </c:pt>
                <c:pt idx="10181">
                  <c:v>42187.623148148145</c:v>
                </c:pt>
                <c:pt idx="10182">
                  <c:v>42187.623842592584</c:v>
                </c:pt>
                <c:pt idx="10183">
                  <c:v>42187.624537037038</c:v>
                </c:pt>
                <c:pt idx="10184">
                  <c:v>42187.625231481485</c:v>
                </c:pt>
                <c:pt idx="10185">
                  <c:v>42187.625925925924</c:v>
                </c:pt>
                <c:pt idx="10186">
                  <c:v>42187.626620370371</c:v>
                </c:pt>
                <c:pt idx="10187">
                  <c:v>42187.627314814803</c:v>
                </c:pt>
                <c:pt idx="10188">
                  <c:v>42187.628009259257</c:v>
                </c:pt>
                <c:pt idx="10189">
                  <c:v>42187.628703703682</c:v>
                </c:pt>
                <c:pt idx="10190">
                  <c:v>42187.629398148165</c:v>
                </c:pt>
                <c:pt idx="10191">
                  <c:v>42187.63009259259</c:v>
                </c:pt>
                <c:pt idx="10192">
                  <c:v>42187.630787037022</c:v>
                </c:pt>
                <c:pt idx="10193">
                  <c:v>42187.631481481454</c:v>
                </c:pt>
                <c:pt idx="10194">
                  <c:v>42187.632175925923</c:v>
                </c:pt>
                <c:pt idx="10195">
                  <c:v>42187.632870370369</c:v>
                </c:pt>
                <c:pt idx="10196">
                  <c:v>42187.633564814802</c:v>
                </c:pt>
                <c:pt idx="10197">
                  <c:v>42187.634259259263</c:v>
                </c:pt>
                <c:pt idx="10198">
                  <c:v>42187.634953703688</c:v>
                </c:pt>
                <c:pt idx="10199">
                  <c:v>42187.635648148149</c:v>
                </c:pt>
                <c:pt idx="10200">
                  <c:v>42187.636342592596</c:v>
                </c:pt>
                <c:pt idx="10201">
                  <c:v>42187.637037037035</c:v>
                </c:pt>
                <c:pt idx="10202">
                  <c:v>42187.637731481474</c:v>
                </c:pt>
                <c:pt idx="10203">
                  <c:v>42187.638425925928</c:v>
                </c:pt>
                <c:pt idx="10204">
                  <c:v>42187.639120370353</c:v>
                </c:pt>
                <c:pt idx="10205">
                  <c:v>42187.639814814815</c:v>
                </c:pt>
                <c:pt idx="10206">
                  <c:v>42187.640509259261</c:v>
                </c:pt>
                <c:pt idx="10207">
                  <c:v>42187.641203703679</c:v>
                </c:pt>
                <c:pt idx="10208">
                  <c:v>42187.641898148169</c:v>
                </c:pt>
                <c:pt idx="10209">
                  <c:v>42187.642592592601</c:v>
                </c:pt>
                <c:pt idx="10210">
                  <c:v>42187.643287037034</c:v>
                </c:pt>
                <c:pt idx="10211">
                  <c:v>42187.643981481466</c:v>
                </c:pt>
                <c:pt idx="10212">
                  <c:v>42187.644675925942</c:v>
                </c:pt>
                <c:pt idx="10213">
                  <c:v>42187.645370370381</c:v>
                </c:pt>
                <c:pt idx="10214">
                  <c:v>42187.646064814806</c:v>
                </c:pt>
                <c:pt idx="10215">
                  <c:v>42187.64675925926</c:v>
                </c:pt>
                <c:pt idx="10216">
                  <c:v>42187.647453703685</c:v>
                </c:pt>
                <c:pt idx="10217">
                  <c:v>42187.648148148161</c:v>
                </c:pt>
                <c:pt idx="10218">
                  <c:v>42187.648842592593</c:v>
                </c:pt>
                <c:pt idx="10219">
                  <c:v>42187.649537037039</c:v>
                </c:pt>
                <c:pt idx="10220">
                  <c:v>42187.650231481493</c:v>
                </c:pt>
                <c:pt idx="10221">
                  <c:v>42187.650925925933</c:v>
                </c:pt>
                <c:pt idx="10222">
                  <c:v>42187.651620370372</c:v>
                </c:pt>
                <c:pt idx="10223">
                  <c:v>42187.652314814812</c:v>
                </c:pt>
                <c:pt idx="10224">
                  <c:v>42187.653009259258</c:v>
                </c:pt>
                <c:pt idx="10225">
                  <c:v>42187.653703703683</c:v>
                </c:pt>
                <c:pt idx="10226">
                  <c:v>42187.654398148174</c:v>
                </c:pt>
                <c:pt idx="10227">
                  <c:v>42187.655092592591</c:v>
                </c:pt>
                <c:pt idx="10228">
                  <c:v>42187.655787037023</c:v>
                </c:pt>
                <c:pt idx="10229">
                  <c:v>42187.656481481485</c:v>
                </c:pt>
                <c:pt idx="10230">
                  <c:v>42187.657175925931</c:v>
                </c:pt>
                <c:pt idx="10231">
                  <c:v>42187.657870370385</c:v>
                </c:pt>
                <c:pt idx="10232">
                  <c:v>42187.658564814818</c:v>
                </c:pt>
                <c:pt idx="10233">
                  <c:v>42187.659259259271</c:v>
                </c:pt>
                <c:pt idx="10234">
                  <c:v>42187.659953703704</c:v>
                </c:pt>
                <c:pt idx="10235">
                  <c:v>42187.660648148165</c:v>
                </c:pt>
                <c:pt idx="10236">
                  <c:v>42187.661342592575</c:v>
                </c:pt>
                <c:pt idx="10237">
                  <c:v>42187.662037037036</c:v>
                </c:pt>
                <c:pt idx="10238">
                  <c:v>42187.662731481476</c:v>
                </c:pt>
                <c:pt idx="10239">
                  <c:v>42187.663425925908</c:v>
                </c:pt>
                <c:pt idx="10240">
                  <c:v>42187.664120370355</c:v>
                </c:pt>
                <c:pt idx="10241">
                  <c:v>42187.664814814816</c:v>
                </c:pt>
                <c:pt idx="10242">
                  <c:v>42187.665509259255</c:v>
                </c:pt>
                <c:pt idx="10243">
                  <c:v>42187.666203703688</c:v>
                </c:pt>
                <c:pt idx="10244">
                  <c:v>42187.666898148171</c:v>
                </c:pt>
                <c:pt idx="10245">
                  <c:v>42187.667592592596</c:v>
                </c:pt>
                <c:pt idx="10246">
                  <c:v>42187.668287037035</c:v>
                </c:pt>
                <c:pt idx="10247">
                  <c:v>42187.668981481474</c:v>
                </c:pt>
                <c:pt idx="10248">
                  <c:v>42187.669675925928</c:v>
                </c:pt>
                <c:pt idx="10249">
                  <c:v>42187.670370370368</c:v>
                </c:pt>
                <c:pt idx="10250">
                  <c:v>42187.6710648148</c:v>
                </c:pt>
                <c:pt idx="10251">
                  <c:v>42187.671759259254</c:v>
                </c:pt>
                <c:pt idx="10252">
                  <c:v>42187.672453703679</c:v>
                </c:pt>
                <c:pt idx="10253">
                  <c:v>42187.673148148147</c:v>
                </c:pt>
                <c:pt idx="10254">
                  <c:v>42187.673842592594</c:v>
                </c:pt>
                <c:pt idx="10255">
                  <c:v>42187.674537037041</c:v>
                </c:pt>
                <c:pt idx="10256">
                  <c:v>42187.67523148148</c:v>
                </c:pt>
                <c:pt idx="10257">
                  <c:v>42187.675925925927</c:v>
                </c:pt>
                <c:pt idx="10258">
                  <c:v>42187.676620370381</c:v>
                </c:pt>
                <c:pt idx="10259">
                  <c:v>42187.677314814806</c:v>
                </c:pt>
                <c:pt idx="10260">
                  <c:v>42187.67800925926</c:v>
                </c:pt>
                <c:pt idx="10261">
                  <c:v>42187.678703703685</c:v>
                </c:pt>
                <c:pt idx="10262">
                  <c:v>42187.679398148161</c:v>
                </c:pt>
                <c:pt idx="10263">
                  <c:v>42187.680092592593</c:v>
                </c:pt>
                <c:pt idx="10264">
                  <c:v>42187.680787037025</c:v>
                </c:pt>
                <c:pt idx="10265">
                  <c:v>42187.681481481464</c:v>
                </c:pt>
                <c:pt idx="10266">
                  <c:v>42187.682175925933</c:v>
                </c:pt>
                <c:pt idx="10267">
                  <c:v>42187.682870370387</c:v>
                </c:pt>
                <c:pt idx="10268">
                  <c:v>42187.683564814804</c:v>
                </c:pt>
                <c:pt idx="10269">
                  <c:v>42187.684259259273</c:v>
                </c:pt>
                <c:pt idx="10270">
                  <c:v>42187.684953703705</c:v>
                </c:pt>
                <c:pt idx="10271">
                  <c:v>42187.685648148159</c:v>
                </c:pt>
                <c:pt idx="10272">
                  <c:v>42187.686342592591</c:v>
                </c:pt>
                <c:pt idx="10273">
                  <c:v>42187.687037037038</c:v>
                </c:pt>
                <c:pt idx="10274">
                  <c:v>42187.687731481485</c:v>
                </c:pt>
                <c:pt idx="10275">
                  <c:v>42187.688425925931</c:v>
                </c:pt>
                <c:pt idx="10276">
                  <c:v>42187.689120370371</c:v>
                </c:pt>
                <c:pt idx="10277">
                  <c:v>42187.689814814818</c:v>
                </c:pt>
                <c:pt idx="10278">
                  <c:v>42187.690509259257</c:v>
                </c:pt>
                <c:pt idx="10279">
                  <c:v>42187.691203703682</c:v>
                </c:pt>
                <c:pt idx="10280">
                  <c:v>42187.691898148165</c:v>
                </c:pt>
                <c:pt idx="10281">
                  <c:v>42187.69259259259</c:v>
                </c:pt>
                <c:pt idx="10282">
                  <c:v>42187.693287037022</c:v>
                </c:pt>
                <c:pt idx="10283">
                  <c:v>42187.693981481454</c:v>
                </c:pt>
                <c:pt idx="10284">
                  <c:v>42187.694675925923</c:v>
                </c:pt>
                <c:pt idx="10285">
                  <c:v>42187.695370370355</c:v>
                </c:pt>
                <c:pt idx="10286">
                  <c:v>42187.696064814802</c:v>
                </c:pt>
                <c:pt idx="10287">
                  <c:v>42187.696759259255</c:v>
                </c:pt>
                <c:pt idx="10288">
                  <c:v>42187.697453703673</c:v>
                </c:pt>
                <c:pt idx="10289">
                  <c:v>42187.698148148149</c:v>
                </c:pt>
                <c:pt idx="10290">
                  <c:v>42187.698842592596</c:v>
                </c:pt>
                <c:pt idx="10291">
                  <c:v>42187.699537037035</c:v>
                </c:pt>
                <c:pt idx="10292">
                  <c:v>42187.700231481482</c:v>
                </c:pt>
                <c:pt idx="10293">
                  <c:v>42187.700925925928</c:v>
                </c:pt>
                <c:pt idx="10294">
                  <c:v>42187.701620370353</c:v>
                </c:pt>
                <c:pt idx="10295">
                  <c:v>42187.702314814815</c:v>
                </c:pt>
                <c:pt idx="10296">
                  <c:v>42187.703009259254</c:v>
                </c:pt>
                <c:pt idx="10297">
                  <c:v>42187.703703703672</c:v>
                </c:pt>
                <c:pt idx="10298">
                  <c:v>42187.704398148169</c:v>
                </c:pt>
                <c:pt idx="10299">
                  <c:v>42187.705092592594</c:v>
                </c:pt>
                <c:pt idx="10300">
                  <c:v>42187.705787037019</c:v>
                </c:pt>
                <c:pt idx="10301">
                  <c:v>42187.706481481466</c:v>
                </c:pt>
                <c:pt idx="10302">
                  <c:v>42187.707175925927</c:v>
                </c:pt>
                <c:pt idx="10303">
                  <c:v>42187.707870370381</c:v>
                </c:pt>
                <c:pt idx="10304">
                  <c:v>42187.708564814806</c:v>
                </c:pt>
                <c:pt idx="10305">
                  <c:v>42187.70925925926</c:v>
                </c:pt>
                <c:pt idx="10306">
                  <c:v>42187.709953703685</c:v>
                </c:pt>
                <c:pt idx="10307">
                  <c:v>42187.710648148161</c:v>
                </c:pt>
                <c:pt idx="10308">
                  <c:v>42187.711342592585</c:v>
                </c:pt>
                <c:pt idx="10309">
                  <c:v>42187.712037037039</c:v>
                </c:pt>
                <c:pt idx="10310">
                  <c:v>42187.712731481479</c:v>
                </c:pt>
                <c:pt idx="10311">
                  <c:v>42187.713425925926</c:v>
                </c:pt>
                <c:pt idx="10312">
                  <c:v>42187.714120370372</c:v>
                </c:pt>
                <c:pt idx="10313">
                  <c:v>42187.714814814812</c:v>
                </c:pt>
                <c:pt idx="10314">
                  <c:v>42187.715509259258</c:v>
                </c:pt>
                <c:pt idx="10315">
                  <c:v>42187.716203703705</c:v>
                </c:pt>
                <c:pt idx="10316">
                  <c:v>42187.716898148174</c:v>
                </c:pt>
                <c:pt idx="10317">
                  <c:v>42187.717592592591</c:v>
                </c:pt>
                <c:pt idx="10318">
                  <c:v>42187.718287037038</c:v>
                </c:pt>
                <c:pt idx="10319">
                  <c:v>42187.718981481485</c:v>
                </c:pt>
                <c:pt idx="10320">
                  <c:v>42187.719675925931</c:v>
                </c:pt>
                <c:pt idx="10321">
                  <c:v>42187.720370370371</c:v>
                </c:pt>
                <c:pt idx="10322">
                  <c:v>42187.721064814788</c:v>
                </c:pt>
                <c:pt idx="10323">
                  <c:v>42187.721759259242</c:v>
                </c:pt>
                <c:pt idx="10324">
                  <c:v>42187.722453703682</c:v>
                </c:pt>
                <c:pt idx="10325">
                  <c:v>42187.72314814815</c:v>
                </c:pt>
                <c:pt idx="10326">
                  <c:v>42187.723842592575</c:v>
                </c:pt>
                <c:pt idx="10327">
                  <c:v>42187.724537037036</c:v>
                </c:pt>
                <c:pt idx="10328">
                  <c:v>42187.725231481476</c:v>
                </c:pt>
                <c:pt idx="10329">
                  <c:v>42187.725925925908</c:v>
                </c:pt>
                <c:pt idx="10330">
                  <c:v>42187.726620370355</c:v>
                </c:pt>
                <c:pt idx="10331">
                  <c:v>42187.727314814802</c:v>
                </c:pt>
                <c:pt idx="10332">
                  <c:v>42187.728009259255</c:v>
                </c:pt>
                <c:pt idx="10333">
                  <c:v>42187.728703703673</c:v>
                </c:pt>
                <c:pt idx="10334">
                  <c:v>42187.729398148149</c:v>
                </c:pt>
                <c:pt idx="10335">
                  <c:v>42187.730092592596</c:v>
                </c:pt>
                <c:pt idx="10336">
                  <c:v>42187.73078703702</c:v>
                </c:pt>
                <c:pt idx="10337">
                  <c:v>42187.731481481453</c:v>
                </c:pt>
                <c:pt idx="10338">
                  <c:v>42187.732175925928</c:v>
                </c:pt>
                <c:pt idx="10339">
                  <c:v>42187.732870370368</c:v>
                </c:pt>
                <c:pt idx="10340">
                  <c:v>42187.7335648148</c:v>
                </c:pt>
                <c:pt idx="10341">
                  <c:v>42187.734259259261</c:v>
                </c:pt>
                <c:pt idx="10342">
                  <c:v>42187.734953703679</c:v>
                </c:pt>
                <c:pt idx="10343">
                  <c:v>42187.735648148147</c:v>
                </c:pt>
                <c:pt idx="10344">
                  <c:v>42187.736342592594</c:v>
                </c:pt>
                <c:pt idx="10345">
                  <c:v>42187.737037037034</c:v>
                </c:pt>
                <c:pt idx="10346">
                  <c:v>42187.737731481466</c:v>
                </c:pt>
                <c:pt idx="10347">
                  <c:v>42187.738425925927</c:v>
                </c:pt>
                <c:pt idx="10348">
                  <c:v>42187.739120370374</c:v>
                </c:pt>
                <c:pt idx="10349">
                  <c:v>42187.739814814806</c:v>
                </c:pt>
                <c:pt idx="10350">
                  <c:v>42187.74050925926</c:v>
                </c:pt>
                <c:pt idx="10351">
                  <c:v>42187.741203703685</c:v>
                </c:pt>
                <c:pt idx="10352">
                  <c:v>42187.741898148161</c:v>
                </c:pt>
                <c:pt idx="10353">
                  <c:v>42187.742592592593</c:v>
                </c:pt>
                <c:pt idx="10354">
                  <c:v>42187.743287037025</c:v>
                </c:pt>
                <c:pt idx="10355">
                  <c:v>42187.743981481464</c:v>
                </c:pt>
                <c:pt idx="10356">
                  <c:v>42187.744675925933</c:v>
                </c:pt>
                <c:pt idx="10357">
                  <c:v>42187.745370370372</c:v>
                </c:pt>
                <c:pt idx="10358">
                  <c:v>42187.746064814804</c:v>
                </c:pt>
                <c:pt idx="10359">
                  <c:v>42187.746759259258</c:v>
                </c:pt>
                <c:pt idx="10360">
                  <c:v>42187.747453703683</c:v>
                </c:pt>
                <c:pt idx="10361">
                  <c:v>42187.748148148159</c:v>
                </c:pt>
                <c:pt idx="10362">
                  <c:v>42187.748842592591</c:v>
                </c:pt>
                <c:pt idx="10363">
                  <c:v>42187.749537037038</c:v>
                </c:pt>
                <c:pt idx="10364">
                  <c:v>42187.750231481492</c:v>
                </c:pt>
                <c:pt idx="10365">
                  <c:v>42187.750925925931</c:v>
                </c:pt>
                <c:pt idx="10366">
                  <c:v>42187.751620370371</c:v>
                </c:pt>
                <c:pt idx="10367">
                  <c:v>42187.752314814818</c:v>
                </c:pt>
                <c:pt idx="10368">
                  <c:v>42187.753009259257</c:v>
                </c:pt>
                <c:pt idx="10369">
                  <c:v>42187.753703703682</c:v>
                </c:pt>
                <c:pt idx="10370">
                  <c:v>42187.754398148179</c:v>
                </c:pt>
                <c:pt idx="10371">
                  <c:v>42187.75509259259</c:v>
                </c:pt>
                <c:pt idx="10372">
                  <c:v>42187.755787037022</c:v>
                </c:pt>
                <c:pt idx="10373">
                  <c:v>42187.756481481476</c:v>
                </c:pt>
                <c:pt idx="10374">
                  <c:v>42187.757175925923</c:v>
                </c:pt>
                <c:pt idx="10375">
                  <c:v>42187.757870370369</c:v>
                </c:pt>
                <c:pt idx="10376">
                  <c:v>42187.758564814816</c:v>
                </c:pt>
                <c:pt idx="10377">
                  <c:v>42187.759259259263</c:v>
                </c:pt>
                <c:pt idx="10378">
                  <c:v>42187.759953703688</c:v>
                </c:pt>
                <c:pt idx="10379">
                  <c:v>42187.760648148149</c:v>
                </c:pt>
                <c:pt idx="10380">
                  <c:v>42187.761342592581</c:v>
                </c:pt>
                <c:pt idx="10381">
                  <c:v>42187.762037037035</c:v>
                </c:pt>
                <c:pt idx="10382">
                  <c:v>42187.762731481474</c:v>
                </c:pt>
                <c:pt idx="10383">
                  <c:v>42187.763425925914</c:v>
                </c:pt>
                <c:pt idx="10384">
                  <c:v>42187.764120370353</c:v>
                </c:pt>
                <c:pt idx="10385">
                  <c:v>42187.764814814815</c:v>
                </c:pt>
                <c:pt idx="10386">
                  <c:v>42187.765509259254</c:v>
                </c:pt>
                <c:pt idx="10387">
                  <c:v>42187.766203703679</c:v>
                </c:pt>
                <c:pt idx="10388">
                  <c:v>42187.766898148169</c:v>
                </c:pt>
                <c:pt idx="10389">
                  <c:v>42187.767592592594</c:v>
                </c:pt>
                <c:pt idx="10390">
                  <c:v>42187.768287037034</c:v>
                </c:pt>
                <c:pt idx="10391">
                  <c:v>42187.768981481466</c:v>
                </c:pt>
                <c:pt idx="10392">
                  <c:v>42187.769675925927</c:v>
                </c:pt>
                <c:pt idx="10393">
                  <c:v>42187.770370370381</c:v>
                </c:pt>
                <c:pt idx="10394">
                  <c:v>42187.771064814784</c:v>
                </c:pt>
                <c:pt idx="10395">
                  <c:v>42187.771759259245</c:v>
                </c:pt>
                <c:pt idx="10396">
                  <c:v>42187.772453703685</c:v>
                </c:pt>
                <c:pt idx="10397">
                  <c:v>42187.773148148146</c:v>
                </c:pt>
                <c:pt idx="10398">
                  <c:v>42187.773842592585</c:v>
                </c:pt>
                <c:pt idx="10399">
                  <c:v>42187.774537037039</c:v>
                </c:pt>
                <c:pt idx="10400">
                  <c:v>42187.775231481479</c:v>
                </c:pt>
                <c:pt idx="10401">
                  <c:v>42187.775925925926</c:v>
                </c:pt>
                <c:pt idx="10402">
                  <c:v>42187.776620370372</c:v>
                </c:pt>
                <c:pt idx="10403">
                  <c:v>42187.777314814804</c:v>
                </c:pt>
                <c:pt idx="10404">
                  <c:v>42187.778009259258</c:v>
                </c:pt>
                <c:pt idx="10405">
                  <c:v>42187.778703703683</c:v>
                </c:pt>
                <c:pt idx="10406">
                  <c:v>42187.779398148159</c:v>
                </c:pt>
                <c:pt idx="10407">
                  <c:v>42187.780092592591</c:v>
                </c:pt>
                <c:pt idx="10408">
                  <c:v>42187.780787037023</c:v>
                </c:pt>
                <c:pt idx="10409">
                  <c:v>42187.78148148147</c:v>
                </c:pt>
                <c:pt idx="10410">
                  <c:v>42187.782175925931</c:v>
                </c:pt>
                <c:pt idx="10411">
                  <c:v>42187.782870370385</c:v>
                </c:pt>
                <c:pt idx="10412">
                  <c:v>42187.783564814803</c:v>
                </c:pt>
                <c:pt idx="10413">
                  <c:v>42187.784259259271</c:v>
                </c:pt>
                <c:pt idx="10414">
                  <c:v>42187.784953703704</c:v>
                </c:pt>
                <c:pt idx="10415">
                  <c:v>42187.785648148165</c:v>
                </c:pt>
                <c:pt idx="10416">
                  <c:v>42187.78634259259</c:v>
                </c:pt>
                <c:pt idx="10417">
                  <c:v>42187.787037037036</c:v>
                </c:pt>
                <c:pt idx="10418">
                  <c:v>42187.787731481476</c:v>
                </c:pt>
                <c:pt idx="10419">
                  <c:v>42187.788425925923</c:v>
                </c:pt>
                <c:pt idx="10420">
                  <c:v>42187.789120370355</c:v>
                </c:pt>
                <c:pt idx="10421">
                  <c:v>42187.789814814816</c:v>
                </c:pt>
                <c:pt idx="10422">
                  <c:v>42187.790509259255</c:v>
                </c:pt>
                <c:pt idx="10423">
                  <c:v>42187.791203703673</c:v>
                </c:pt>
                <c:pt idx="10424">
                  <c:v>42187.791898148149</c:v>
                </c:pt>
                <c:pt idx="10425">
                  <c:v>42187.792592592596</c:v>
                </c:pt>
                <c:pt idx="10426">
                  <c:v>42187.79328703702</c:v>
                </c:pt>
                <c:pt idx="10427">
                  <c:v>42187.793981481453</c:v>
                </c:pt>
                <c:pt idx="10428">
                  <c:v>42187.794675925928</c:v>
                </c:pt>
                <c:pt idx="10429">
                  <c:v>42187.795370370353</c:v>
                </c:pt>
                <c:pt idx="10430">
                  <c:v>42187.7960648148</c:v>
                </c:pt>
                <c:pt idx="10431">
                  <c:v>42187.796759259254</c:v>
                </c:pt>
                <c:pt idx="10432">
                  <c:v>42187.797453703672</c:v>
                </c:pt>
                <c:pt idx="10433">
                  <c:v>42187.798148148147</c:v>
                </c:pt>
                <c:pt idx="10434">
                  <c:v>42187.798842592594</c:v>
                </c:pt>
                <c:pt idx="10435">
                  <c:v>42187.799537037034</c:v>
                </c:pt>
                <c:pt idx="10436">
                  <c:v>42187.800231481495</c:v>
                </c:pt>
                <c:pt idx="10437">
                  <c:v>42187.800925925942</c:v>
                </c:pt>
                <c:pt idx="10438">
                  <c:v>42187.801620370381</c:v>
                </c:pt>
                <c:pt idx="10439">
                  <c:v>42187.802314814813</c:v>
                </c:pt>
                <c:pt idx="10440">
                  <c:v>42187.80300925926</c:v>
                </c:pt>
                <c:pt idx="10441">
                  <c:v>42187.803703703685</c:v>
                </c:pt>
                <c:pt idx="10442">
                  <c:v>42187.804398148175</c:v>
                </c:pt>
                <c:pt idx="10443">
                  <c:v>42187.805092592593</c:v>
                </c:pt>
                <c:pt idx="10444">
                  <c:v>42187.805787037025</c:v>
                </c:pt>
                <c:pt idx="10445">
                  <c:v>42187.806481481479</c:v>
                </c:pt>
                <c:pt idx="10446">
                  <c:v>42187.807175925933</c:v>
                </c:pt>
                <c:pt idx="10447">
                  <c:v>42187.807870370387</c:v>
                </c:pt>
                <c:pt idx="10448">
                  <c:v>42187.808564814812</c:v>
                </c:pt>
                <c:pt idx="10449">
                  <c:v>42187.809259259273</c:v>
                </c:pt>
                <c:pt idx="10450">
                  <c:v>42187.809953703705</c:v>
                </c:pt>
                <c:pt idx="10451">
                  <c:v>42187.810648148174</c:v>
                </c:pt>
                <c:pt idx="10452">
                  <c:v>42187.811342592591</c:v>
                </c:pt>
                <c:pt idx="10453">
                  <c:v>42187.812037037053</c:v>
                </c:pt>
                <c:pt idx="10454">
                  <c:v>42187.812731481492</c:v>
                </c:pt>
                <c:pt idx="10455">
                  <c:v>42187.813425925931</c:v>
                </c:pt>
                <c:pt idx="10456">
                  <c:v>42187.814120370385</c:v>
                </c:pt>
                <c:pt idx="10457">
                  <c:v>42187.814814814839</c:v>
                </c:pt>
                <c:pt idx="10458">
                  <c:v>42187.815509259271</c:v>
                </c:pt>
                <c:pt idx="10459">
                  <c:v>42187.816203703711</c:v>
                </c:pt>
                <c:pt idx="10460">
                  <c:v>42187.816898148194</c:v>
                </c:pt>
                <c:pt idx="10461">
                  <c:v>42187.817592592604</c:v>
                </c:pt>
                <c:pt idx="10462">
                  <c:v>42187.818287037051</c:v>
                </c:pt>
                <c:pt idx="10463">
                  <c:v>42187.818981481483</c:v>
                </c:pt>
                <c:pt idx="10464">
                  <c:v>42187.819675925937</c:v>
                </c:pt>
                <c:pt idx="10465">
                  <c:v>42187.820370370369</c:v>
                </c:pt>
                <c:pt idx="10466">
                  <c:v>42187.821064814802</c:v>
                </c:pt>
                <c:pt idx="10467">
                  <c:v>42187.821759259255</c:v>
                </c:pt>
                <c:pt idx="10468">
                  <c:v>42187.822453703688</c:v>
                </c:pt>
                <c:pt idx="10469">
                  <c:v>42187.823148148149</c:v>
                </c:pt>
                <c:pt idx="10470">
                  <c:v>42187.823842592596</c:v>
                </c:pt>
                <c:pt idx="10471">
                  <c:v>42187.824537037042</c:v>
                </c:pt>
                <c:pt idx="10472">
                  <c:v>42187.825231481482</c:v>
                </c:pt>
                <c:pt idx="10473">
                  <c:v>42187.825925925928</c:v>
                </c:pt>
                <c:pt idx="10474">
                  <c:v>42187.826620370368</c:v>
                </c:pt>
                <c:pt idx="10475">
                  <c:v>42187.827314814815</c:v>
                </c:pt>
                <c:pt idx="10476">
                  <c:v>42187.828009259261</c:v>
                </c:pt>
                <c:pt idx="10477">
                  <c:v>42187.828703703679</c:v>
                </c:pt>
                <c:pt idx="10478">
                  <c:v>42187.829398148169</c:v>
                </c:pt>
                <c:pt idx="10479">
                  <c:v>42187.830092592601</c:v>
                </c:pt>
                <c:pt idx="10480">
                  <c:v>42187.830787037034</c:v>
                </c:pt>
                <c:pt idx="10481">
                  <c:v>42187.831481481466</c:v>
                </c:pt>
                <c:pt idx="10482">
                  <c:v>42187.832175925942</c:v>
                </c:pt>
                <c:pt idx="10483">
                  <c:v>42187.832870370396</c:v>
                </c:pt>
                <c:pt idx="10484">
                  <c:v>42187.833564814806</c:v>
                </c:pt>
                <c:pt idx="10485">
                  <c:v>42187.834259259274</c:v>
                </c:pt>
                <c:pt idx="10486">
                  <c:v>42187.834953703707</c:v>
                </c:pt>
                <c:pt idx="10487">
                  <c:v>42187.835648148161</c:v>
                </c:pt>
                <c:pt idx="10488">
                  <c:v>42187.836342592593</c:v>
                </c:pt>
                <c:pt idx="10489">
                  <c:v>42187.837037037039</c:v>
                </c:pt>
                <c:pt idx="10490">
                  <c:v>42187.837731481479</c:v>
                </c:pt>
                <c:pt idx="10491">
                  <c:v>42187.838425925933</c:v>
                </c:pt>
                <c:pt idx="10492">
                  <c:v>42187.839120370372</c:v>
                </c:pt>
                <c:pt idx="10493">
                  <c:v>42187.839814814812</c:v>
                </c:pt>
                <c:pt idx="10494">
                  <c:v>42187.840509259273</c:v>
                </c:pt>
                <c:pt idx="10495">
                  <c:v>42187.841203703705</c:v>
                </c:pt>
                <c:pt idx="10496">
                  <c:v>42187.841898148174</c:v>
                </c:pt>
                <c:pt idx="10497">
                  <c:v>42187.842592592606</c:v>
                </c:pt>
                <c:pt idx="10498">
                  <c:v>42187.843287037038</c:v>
                </c:pt>
                <c:pt idx="10499">
                  <c:v>42187.843981481485</c:v>
                </c:pt>
                <c:pt idx="10500">
                  <c:v>42187.844675925946</c:v>
                </c:pt>
                <c:pt idx="10501">
                  <c:v>42187.845370370385</c:v>
                </c:pt>
                <c:pt idx="10502">
                  <c:v>42187.846064814818</c:v>
                </c:pt>
                <c:pt idx="10503">
                  <c:v>42187.846759259271</c:v>
                </c:pt>
                <c:pt idx="10504">
                  <c:v>42187.847453703704</c:v>
                </c:pt>
                <c:pt idx="10505">
                  <c:v>42187.848148148179</c:v>
                </c:pt>
                <c:pt idx="10506">
                  <c:v>42187.848842592604</c:v>
                </c:pt>
                <c:pt idx="10507">
                  <c:v>42187.849537037051</c:v>
                </c:pt>
                <c:pt idx="10508">
                  <c:v>42187.850231481498</c:v>
                </c:pt>
                <c:pt idx="10509">
                  <c:v>42187.850925925937</c:v>
                </c:pt>
                <c:pt idx="10510">
                  <c:v>42187.851620370369</c:v>
                </c:pt>
                <c:pt idx="10511">
                  <c:v>42187.852314814831</c:v>
                </c:pt>
                <c:pt idx="10512">
                  <c:v>42187.853009259263</c:v>
                </c:pt>
                <c:pt idx="10513">
                  <c:v>42187.853703703688</c:v>
                </c:pt>
                <c:pt idx="10514">
                  <c:v>42187.854398148178</c:v>
                </c:pt>
                <c:pt idx="10515">
                  <c:v>42187.855092592603</c:v>
                </c:pt>
                <c:pt idx="10516">
                  <c:v>42187.855787037035</c:v>
                </c:pt>
                <c:pt idx="10517">
                  <c:v>42187.856481481482</c:v>
                </c:pt>
                <c:pt idx="10518">
                  <c:v>42187.857175925943</c:v>
                </c:pt>
                <c:pt idx="10519">
                  <c:v>42187.85787037039</c:v>
                </c:pt>
                <c:pt idx="10520">
                  <c:v>42187.858564814829</c:v>
                </c:pt>
                <c:pt idx="10521">
                  <c:v>42187.859259259276</c:v>
                </c:pt>
                <c:pt idx="10522">
                  <c:v>42187.859953703701</c:v>
                </c:pt>
                <c:pt idx="10523">
                  <c:v>42187.860648148169</c:v>
                </c:pt>
                <c:pt idx="10524">
                  <c:v>42187.861342592594</c:v>
                </c:pt>
                <c:pt idx="10525">
                  <c:v>42187.862037037041</c:v>
                </c:pt>
                <c:pt idx="10526">
                  <c:v>42187.86273148148</c:v>
                </c:pt>
                <c:pt idx="10527">
                  <c:v>42187.863425925927</c:v>
                </c:pt>
                <c:pt idx="10528">
                  <c:v>42187.864120370381</c:v>
                </c:pt>
                <c:pt idx="10529">
                  <c:v>42187.864814814813</c:v>
                </c:pt>
                <c:pt idx="10530">
                  <c:v>42187.86550925926</c:v>
                </c:pt>
                <c:pt idx="10531">
                  <c:v>42187.866203703707</c:v>
                </c:pt>
                <c:pt idx="10532">
                  <c:v>42187.866898148175</c:v>
                </c:pt>
                <c:pt idx="10533">
                  <c:v>42187.867592592593</c:v>
                </c:pt>
                <c:pt idx="10534">
                  <c:v>42187.868287037039</c:v>
                </c:pt>
                <c:pt idx="10535">
                  <c:v>42187.868981481479</c:v>
                </c:pt>
                <c:pt idx="10536">
                  <c:v>42187.869675925933</c:v>
                </c:pt>
                <c:pt idx="10537">
                  <c:v>42187.870370370387</c:v>
                </c:pt>
                <c:pt idx="10538">
                  <c:v>42187.871064814804</c:v>
                </c:pt>
                <c:pt idx="10539">
                  <c:v>42187.871759259258</c:v>
                </c:pt>
                <c:pt idx="10540">
                  <c:v>42187.872453703705</c:v>
                </c:pt>
                <c:pt idx="10541">
                  <c:v>42187.873148148159</c:v>
                </c:pt>
                <c:pt idx="10542">
                  <c:v>42187.873842592591</c:v>
                </c:pt>
                <c:pt idx="10543">
                  <c:v>42187.874537037053</c:v>
                </c:pt>
                <c:pt idx="10544">
                  <c:v>42187.875231481492</c:v>
                </c:pt>
                <c:pt idx="10545">
                  <c:v>42187.875925925931</c:v>
                </c:pt>
                <c:pt idx="10546">
                  <c:v>42187.876620370385</c:v>
                </c:pt>
                <c:pt idx="10547">
                  <c:v>42187.877314814818</c:v>
                </c:pt>
                <c:pt idx="10548">
                  <c:v>42187.878009259271</c:v>
                </c:pt>
                <c:pt idx="10549">
                  <c:v>42187.878703703704</c:v>
                </c:pt>
                <c:pt idx="10550">
                  <c:v>42187.879398148179</c:v>
                </c:pt>
                <c:pt idx="10551">
                  <c:v>42187.880092592604</c:v>
                </c:pt>
                <c:pt idx="10552">
                  <c:v>42187.880787037036</c:v>
                </c:pt>
                <c:pt idx="10553">
                  <c:v>42187.881481481476</c:v>
                </c:pt>
                <c:pt idx="10554">
                  <c:v>42187.882175925937</c:v>
                </c:pt>
                <c:pt idx="10555">
                  <c:v>42187.882870370391</c:v>
                </c:pt>
                <c:pt idx="10556">
                  <c:v>42187.883564814816</c:v>
                </c:pt>
                <c:pt idx="10557">
                  <c:v>42187.884259259285</c:v>
                </c:pt>
                <c:pt idx="10558">
                  <c:v>42187.884953703702</c:v>
                </c:pt>
                <c:pt idx="10559">
                  <c:v>42187.885648148171</c:v>
                </c:pt>
                <c:pt idx="10560">
                  <c:v>42187.886342592603</c:v>
                </c:pt>
                <c:pt idx="10561">
                  <c:v>42187.887037037042</c:v>
                </c:pt>
                <c:pt idx="10562">
                  <c:v>42187.887731481482</c:v>
                </c:pt>
                <c:pt idx="10563">
                  <c:v>42187.888425925943</c:v>
                </c:pt>
                <c:pt idx="10564">
                  <c:v>42187.889120370368</c:v>
                </c:pt>
                <c:pt idx="10565">
                  <c:v>42187.889814814829</c:v>
                </c:pt>
                <c:pt idx="10566">
                  <c:v>42187.890509259261</c:v>
                </c:pt>
                <c:pt idx="10567">
                  <c:v>42187.891203703679</c:v>
                </c:pt>
                <c:pt idx="10568">
                  <c:v>42187.891898148169</c:v>
                </c:pt>
                <c:pt idx="10569">
                  <c:v>42187.892592592601</c:v>
                </c:pt>
                <c:pt idx="10570">
                  <c:v>42187.893287037034</c:v>
                </c:pt>
                <c:pt idx="10571">
                  <c:v>42187.893981481466</c:v>
                </c:pt>
                <c:pt idx="10572">
                  <c:v>42187.894675925942</c:v>
                </c:pt>
                <c:pt idx="10573">
                  <c:v>42187.895370370381</c:v>
                </c:pt>
                <c:pt idx="10574">
                  <c:v>42187.896064814806</c:v>
                </c:pt>
                <c:pt idx="10575">
                  <c:v>42187.89675925926</c:v>
                </c:pt>
                <c:pt idx="10576">
                  <c:v>42187.897453703685</c:v>
                </c:pt>
                <c:pt idx="10577">
                  <c:v>42187.898148148161</c:v>
                </c:pt>
                <c:pt idx="10578">
                  <c:v>42187.898842592593</c:v>
                </c:pt>
                <c:pt idx="10579">
                  <c:v>42187.899537037039</c:v>
                </c:pt>
                <c:pt idx="10580">
                  <c:v>42187.900231481493</c:v>
                </c:pt>
                <c:pt idx="10581">
                  <c:v>42187.900925925933</c:v>
                </c:pt>
                <c:pt idx="10582">
                  <c:v>42187.901620370372</c:v>
                </c:pt>
                <c:pt idx="10583">
                  <c:v>42187.902314814812</c:v>
                </c:pt>
                <c:pt idx="10584">
                  <c:v>42187.903009259258</c:v>
                </c:pt>
                <c:pt idx="10585">
                  <c:v>42187.903703703683</c:v>
                </c:pt>
                <c:pt idx="10586">
                  <c:v>42187.904398148174</c:v>
                </c:pt>
                <c:pt idx="10587">
                  <c:v>42187.905092592591</c:v>
                </c:pt>
                <c:pt idx="10588">
                  <c:v>42187.905787037023</c:v>
                </c:pt>
                <c:pt idx="10589">
                  <c:v>42187.906481481485</c:v>
                </c:pt>
                <c:pt idx="10590">
                  <c:v>42187.907175925931</c:v>
                </c:pt>
                <c:pt idx="10591">
                  <c:v>42187.907870370385</c:v>
                </c:pt>
                <c:pt idx="10592">
                  <c:v>42187.908564814818</c:v>
                </c:pt>
                <c:pt idx="10593">
                  <c:v>42187.909259259271</c:v>
                </c:pt>
                <c:pt idx="10594">
                  <c:v>42187.909953703704</c:v>
                </c:pt>
                <c:pt idx="10595">
                  <c:v>42187.910648148179</c:v>
                </c:pt>
                <c:pt idx="10596">
                  <c:v>42187.91134259259</c:v>
                </c:pt>
                <c:pt idx="10597">
                  <c:v>42187.912037037051</c:v>
                </c:pt>
                <c:pt idx="10598">
                  <c:v>42187.912731481483</c:v>
                </c:pt>
                <c:pt idx="10599">
                  <c:v>42187.913425925923</c:v>
                </c:pt>
                <c:pt idx="10600">
                  <c:v>42187.914120370369</c:v>
                </c:pt>
                <c:pt idx="10601">
                  <c:v>42187.914814814831</c:v>
                </c:pt>
                <c:pt idx="10602">
                  <c:v>42187.915509259263</c:v>
                </c:pt>
                <c:pt idx="10603">
                  <c:v>42187.916203703702</c:v>
                </c:pt>
                <c:pt idx="10604">
                  <c:v>42187.916898148178</c:v>
                </c:pt>
                <c:pt idx="10605">
                  <c:v>42187.917592592603</c:v>
                </c:pt>
                <c:pt idx="10606">
                  <c:v>42187.918287037042</c:v>
                </c:pt>
                <c:pt idx="10607">
                  <c:v>42187.918981481482</c:v>
                </c:pt>
                <c:pt idx="10608">
                  <c:v>42187.919675925943</c:v>
                </c:pt>
                <c:pt idx="10609">
                  <c:v>42187.920370370368</c:v>
                </c:pt>
                <c:pt idx="10610">
                  <c:v>42187.9210648148</c:v>
                </c:pt>
                <c:pt idx="10611">
                  <c:v>42187.921759259254</c:v>
                </c:pt>
                <c:pt idx="10612">
                  <c:v>42187.922453703679</c:v>
                </c:pt>
                <c:pt idx="10613">
                  <c:v>42187.923148148147</c:v>
                </c:pt>
                <c:pt idx="10614">
                  <c:v>42187.923842592594</c:v>
                </c:pt>
                <c:pt idx="10615">
                  <c:v>42187.924537037041</c:v>
                </c:pt>
                <c:pt idx="10616">
                  <c:v>42187.92523148148</c:v>
                </c:pt>
                <c:pt idx="10617">
                  <c:v>42187.925925925927</c:v>
                </c:pt>
                <c:pt idx="10618">
                  <c:v>42187.926620370381</c:v>
                </c:pt>
                <c:pt idx="10619">
                  <c:v>42187.927314814806</c:v>
                </c:pt>
                <c:pt idx="10620">
                  <c:v>42187.92800925926</c:v>
                </c:pt>
                <c:pt idx="10621">
                  <c:v>42187.928703703685</c:v>
                </c:pt>
                <c:pt idx="10622">
                  <c:v>42187.929398148161</c:v>
                </c:pt>
                <c:pt idx="10623">
                  <c:v>42187.930092592593</c:v>
                </c:pt>
                <c:pt idx="10624">
                  <c:v>42187.930787037025</c:v>
                </c:pt>
                <c:pt idx="10625">
                  <c:v>42187.931481481464</c:v>
                </c:pt>
                <c:pt idx="10626">
                  <c:v>42187.932175925933</c:v>
                </c:pt>
                <c:pt idx="10627">
                  <c:v>42187.932870370387</c:v>
                </c:pt>
                <c:pt idx="10628">
                  <c:v>42187.933564814804</c:v>
                </c:pt>
                <c:pt idx="10629">
                  <c:v>42187.934259259273</c:v>
                </c:pt>
                <c:pt idx="10630">
                  <c:v>42187.934953703705</c:v>
                </c:pt>
                <c:pt idx="10631">
                  <c:v>42187.935648148159</c:v>
                </c:pt>
                <c:pt idx="10632">
                  <c:v>42187.936342592591</c:v>
                </c:pt>
                <c:pt idx="10633">
                  <c:v>42187.937037037038</c:v>
                </c:pt>
                <c:pt idx="10634">
                  <c:v>42187.937731481485</c:v>
                </c:pt>
                <c:pt idx="10635">
                  <c:v>42187.938425925931</c:v>
                </c:pt>
                <c:pt idx="10636">
                  <c:v>42187.939120370371</c:v>
                </c:pt>
                <c:pt idx="10637">
                  <c:v>42187.939814814818</c:v>
                </c:pt>
                <c:pt idx="10638">
                  <c:v>42187.940509259271</c:v>
                </c:pt>
                <c:pt idx="10639">
                  <c:v>42187.941203703704</c:v>
                </c:pt>
                <c:pt idx="10640">
                  <c:v>42187.941898148179</c:v>
                </c:pt>
                <c:pt idx="10641">
                  <c:v>42187.942592592604</c:v>
                </c:pt>
                <c:pt idx="10642">
                  <c:v>42187.943287037036</c:v>
                </c:pt>
                <c:pt idx="10643">
                  <c:v>42187.943981481476</c:v>
                </c:pt>
                <c:pt idx="10644">
                  <c:v>42187.944675925937</c:v>
                </c:pt>
                <c:pt idx="10645">
                  <c:v>42187.945370370369</c:v>
                </c:pt>
                <c:pt idx="10646">
                  <c:v>42187.946064814816</c:v>
                </c:pt>
                <c:pt idx="10647">
                  <c:v>42187.946759259263</c:v>
                </c:pt>
                <c:pt idx="10648">
                  <c:v>42187.947453703688</c:v>
                </c:pt>
                <c:pt idx="10649">
                  <c:v>42187.948148148171</c:v>
                </c:pt>
                <c:pt idx="10650">
                  <c:v>42187.948842592603</c:v>
                </c:pt>
                <c:pt idx="10651">
                  <c:v>42187.949537037042</c:v>
                </c:pt>
                <c:pt idx="10652">
                  <c:v>42187.950231481496</c:v>
                </c:pt>
                <c:pt idx="10653">
                  <c:v>42187.950925925943</c:v>
                </c:pt>
                <c:pt idx="10654">
                  <c:v>42187.951620370368</c:v>
                </c:pt>
                <c:pt idx="10655">
                  <c:v>42187.952314814829</c:v>
                </c:pt>
                <c:pt idx="10656">
                  <c:v>42187.953009259261</c:v>
                </c:pt>
                <c:pt idx="10657">
                  <c:v>42187.953703703679</c:v>
                </c:pt>
                <c:pt idx="10658">
                  <c:v>42187.954398148177</c:v>
                </c:pt>
                <c:pt idx="10659">
                  <c:v>42187.955092592601</c:v>
                </c:pt>
                <c:pt idx="10660">
                  <c:v>42187.955787037034</c:v>
                </c:pt>
                <c:pt idx="10661">
                  <c:v>42187.95648148148</c:v>
                </c:pt>
                <c:pt idx="10662">
                  <c:v>42187.957175925942</c:v>
                </c:pt>
                <c:pt idx="10663">
                  <c:v>42187.957870370396</c:v>
                </c:pt>
                <c:pt idx="10664">
                  <c:v>42187.958564814813</c:v>
                </c:pt>
                <c:pt idx="10665">
                  <c:v>42187.959259259274</c:v>
                </c:pt>
                <c:pt idx="10666">
                  <c:v>42187.959953703707</c:v>
                </c:pt>
                <c:pt idx="10667">
                  <c:v>42187.960648148161</c:v>
                </c:pt>
                <c:pt idx="10668">
                  <c:v>42187.961342592585</c:v>
                </c:pt>
                <c:pt idx="10669">
                  <c:v>42187.962037037039</c:v>
                </c:pt>
                <c:pt idx="10670">
                  <c:v>42187.962731481479</c:v>
                </c:pt>
                <c:pt idx="10671">
                  <c:v>42187.963425925926</c:v>
                </c:pt>
                <c:pt idx="10672">
                  <c:v>42187.964120370372</c:v>
                </c:pt>
                <c:pt idx="10673">
                  <c:v>42187.964814814812</c:v>
                </c:pt>
                <c:pt idx="10674">
                  <c:v>42187.965509259258</c:v>
                </c:pt>
                <c:pt idx="10675">
                  <c:v>42187.966203703705</c:v>
                </c:pt>
                <c:pt idx="10676">
                  <c:v>42187.966898148174</c:v>
                </c:pt>
                <c:pt idx="10677">
                  <c:v>42187.967592592591</c:v>
                </c:pt>
                <c:pt idx="10678">
                  <c:v>42187.968287037038</c:v>
                </c:pt>
                <c:pt idx="10679">
                  <c:v>42187.968981481485</c:v>
                </c:pt>
                <c:pt idx="10680">
                  <c:v>42187.969675925931</c:v>
                </c:pt>
                <c:pt idx="10681">
                  <c:v>42187.970370370385</c:v>
                </c:pt>
                <c:pt idx="10682">
                  <c:v>42187.971064814803</c:v>
                </c:pt>
                <c:pt idx="10683">
                  <c:v>42187.971759259257</c:v>
                </c:pt>
                <c:pt idx="10684">
                  <c:v>42187.972453703704</c:v>
                </c:pt>
                <c:pt idx="10685">
                  <c:v>42187.973148148165</c:v>
                </c:pt>
                <c:pt idx="10686">
                  <c:v>42187.97384259259</c:v>
                </c:pt>
                <c:pt idx="10687">
                  <c:v>42187.974537037051</c:v>
                </c:pt>
                <c:pt idx="10688">
                  <c:v>42187.975231481483</c:v>
                </c:pt>
                <c:pt idx="10689">
                  <c:v>42187.975925925923</c:v>
                </c:pt>
                <c:pt idx="10690">
                  <c:v>42187.976620370369</c:v>
                </c:pt>
                <c:pt idx="10691">
                  <c:v>42187.977314814816</c:v>
                </c:pt>
                <c:pt idx="10692">
                  <c:v>42187.978009259263</c:v>
                </c:pt>
                <c:pt idx="10693">
                  <c:v>42187.978703703688</c:v>
                </c:pt>
                <c:pt idx="10694">
                  <c:v>42187.979398148171</c:v>
                </c:pt>
                <c:pt idx="10695">
                  <c:v>42187.980092592603</c:v>
                </c:pt>
                <c:pt idx="10696">
                  <c:v>42187.980787037035</c:v>
                </c:pt>
                <c:pt idx="10697">
                  <c:v>42187.981481481474</c:v>
                </c:pt>
                <c:pt idx="10698">
                  <c:v>42187.982175925943</c:v>
                </c:pt>
                <c:pt idx="10699">
                  <c:v>42187.98287037039</c:v>
                </c:pt>
                <c:pt idx="10700">
                  <c:v>42187.983564814815</c:v>
                </c:pt>
                <c:pt idx="10701">
                  <c:v>42187.984259259276</c:v>
                </c:pt>
                <c:pt idx="10702">
                  <c:v>42187.984953703701</c:v>
                </c:pt>
                <c:pt idx="10703">
                  <c:v>42187.985648148169</c:v>
                </c:pt>
                <c:pt idx="10704">
                  <c:v>42187.986342592601</c:v>
                </c:pt>
                <c:pt idx="10705">
                  <c:v>42187.987037037041</c:v>
                </c:pt>
                <c:pt idx="10706">
                  <c:v>42187.98773148148</c:v>
                </c:pt>
                <c:pt idx="10707">
                  <c:v>42187.988425925942</c:v>
                </c:pt>
                <c:pt idx="10708">
                  <c:v>42187.989120370381</c:v>
                </c:pt>
                <c:pt idx="10709">
                  <c:v>42187.989814814813</c:v>
                </c:pt>
                <c:pt idx="10710">
                  <c:v>42187.99050925926</c:v>
                </c:pt>
                <c:pt idx="10711">
                  <c:v>42187.991203703685</c:v>
                </c:pt>
                <c:pt idx="10712">
                  <c:v>42187.991898148161</c:v>
                </c:pt>
                <c:pt idx="10713">
                  <c:v>42187.992592592593</c:v>
                </c:pt>
                <c:pt idx="10714">
                  <c:v>42187.993287037025</c:v>
                </c:pt>
                <c:pt idx="10715">
                  <c:v>42187.993981481464</c:v>
                </c:pt>
                <c:pt idx="10716">
                  <c:v>42187.994675925933</c:v>
                </c:pt>
                <c:pt idx="10717">
                  <c:v>42187.995370370372</c:v>
                </c:pt>
                <c:pt idx="10718">
                  <c:v>42187.996064814804</c:v>
                </c:pt>
                <c:pt idx="10719">
                  <c:v>42187.996759259258</c:v>
                </c:pt>
                <c:pt idx="10720">
                  <c:v>42187.997453703683</c:v>
                </c:pt>
                <c:pt idx="10721">
                  <c:v>42187.998148148159</c:v>
                </c:pt>
                <c:pt idx="10722">
                  <c:v>42187.998842592591</c:v>
                </c:pt>
                <c:pt idx="10723">
                  <c:v>42187.999537037038</c:v>
                </c:pt>
                <c:pt idx="10724">
                  <c:v>42188.000231481492</c:v>
                </c:pt>
                <c:pt idx="10725">
                  <c:v>42188.000925925931</c:v>
                </c:pt>
                <c:pt idx="10726">
                  <c:v>42188.001620370371</c:v>
                </c:pt>
                <c:pt idx="10727">
                  <c:v>42188.002314814818</c:v>
                </c:pt>
                <c:pt idx="10728">
                  <c:v>42188.003009259257</c:v>
                </c:pt>
                <c:pt idx="10729">
                  <c:v>42188.003703703682</c:v>
                </c:pt>
                <c:pt idx="10730">
                  <c:v>42188.004398148179</c:v>
                </c:pt>
                <c:pt idx="10731">
                  <c:v>42188.00509259259</c:v>
                </c:pt>
                <c:pt idx="10732">
                  <c:v>42188.005787037022</c:v>
                </c:pt>
                <c:pt idx="10733">
                  <c:v>42188.006481481476</c:v>
                </c:pt>
                <c:pt idx="10734">
                  <c:v>42188.007175925923</c:v>
                </c:pt>
                <c:pt idx="10735">
                  <c:v>42188.007870370369</c:v>
                </c:pt>
                <c:pt idx="10736">
                  <c:v>42188.008564814816</c:v>
                </c:pt>
                <c:pt idx="10737">
                  <c:v>42188.009259259263</c:v>
                </c:pt>
                <c:pt idx="10738">
                  <c:v>42188.009953703688</c:v>
                </c:pt>
                <c:pt idx="10739">
                  <c:v>42188.010648148171</c:v>
                </c:pt>
                <c:pt idx="10740">
                  <c:v>42188.011342592596</c:v>
                </c:pt>
                <c:pt idx="10741">
                  <c:v>42188.012037037042</c:v>
                </c:pt>
                <c:pt idx="10742">
                  <c:v>42188.012731481482</c:v>
                </c:pt>
                <c:pt idx="10743">
                  <c:v>42188.013425925928</c:v>
                </c:pt>
                <c:pt idx="10744">
                  <c:v>42188.014120370368</c:v>
                </c:pt>
                <c:pt idx="10745">
                  <c:v>42188.014814814829</c:v>
                </c:pt>
                <c:pt idx="10746">
                  <c:v>42188.015509259261</c:v>
                </c:pt>
                <c:pt idx="10747">
                  <c:v>42188.016203703701</c:v>
                </c:pt>
                <c:pt idx="10748">
                  <c:v>42188.016898148177</c:v>
                </c:pt>
                <c:pt idx="10749">
                  <c:v>42188.017592592601</c:v>
                </c:pt>
                <c:pt idx="10750">
                  <c:v>42188.018287037041</c:v>
                </c:pt>
                <c:pt idx="10751">
                  <c:v>42188.01898148148</c:v>
                </c:pt>
                <c:pt idx="10752">
                  <c:v>42188.019675925942</c:v>
                </c:pt>
                <c:pt idx="10753">
                  <c:v>42188.020370370381</c:v>
                </c:pt>
                <c:pt idx="10754">
                  <c:v>42188.021064814784</c:v>
                </c:pt>
                <c:pt idx="10755">
                  <c:v>42188.021759259245</c:v>
                </c:pt>
                <c:pt idx="10756">
                  <c:v>42188.022453703685</c:v>
                </c:pt>
                <c:pt idx="10757">
                  <c:v>42188.023148148146</c:v>
                </c:pt>
                <c:pt idx="10758">
                  <c:v>42188.023842592585</c:v>
                </c:pt>
                <c:pt idx="10759">
                  <c:v>42188.024537037039</c:v>
                </c:pt>
                <c:pt idx="10760">
                  <c:v>42188.025231481479</c:v>
                </c:pt>
                <c:pt idx="10761">
                  <c:v>42188.025925925926</c:v>
                </c:pt>
                <c:pt idx="10762">
                  <c:v>42188.026620370372</c:v>
                </c:pt>
                <c:pt idx="10763">
                  <c:v>42188.027314814804</c:v>
                </c:pt>
                <c:pt idx="10764">
                  <c:v>42188.028009259258</c:v>
                </c:pt>
                <c:pt idx="10765">
                  <c:v>42188.028703703683</c:v>
                </c:pt>
                <c:pt idx="10766">
                  <c:v>42188.029398148159</c:v>
                </c:pt>
                <c:pt idx="10767">
                  <c:v>42188.030092592591</c:v>
                </c:pt>
                <c:pt idx="10768">
                  <c:v>42188.030787037023</c:v>
                </c:pt>
                <c:pt idx="10769">
                  <c:v>42188.03148148147</c:v>
                </c:pt>
                <c:pt idx="10770">
                  <c:v>42188.032175925931</c:v>
                </c:pt>
                <c:pt idx="10771">
                  <c:v>42188.032870370385</c:v>
                </c:pt>
                <c:pt idx="10772">
                  <c:v>42188.033564814803</c:v>
                </c:pt>
                <c:pt idx="10773">
                  <c:v>42188.034259259271</c:v>
                </c:pt>
                <c:pt idx="10774">
                  <c:v>42188.034953703704</c:v>
                </c:pt>
                <c:pt idx="10775">
                  <c:v>42188.035648148165</c:v>
                </c:pt>
                <c:pt idx="10776">
                  <c:v>42188.03634259259</c:v>
                </c:pt>
                <c:pt idx="10777">
                  <c:v>42188.037037037036</c:v>
                </c:pt>
                <c:pt idx="10778">
                  <c:v>42188.037731481476</c:v>
                </c:pt>
                <c:pt idx="10779">
                  <c:v>42188.038425925923</c:v>
                </c:pt>
                <c:pt idx="10780">
                  <c:v>42188.039120370355</c:v>
                </c:pt>
                <c:pt idx="10781">
                  <c:v>42188.039814814816</c:v>
                </c:pt>
                <c:pt idx="10782">
                  <c:v>42188.040509259263</c:v>
                </c:pt>
                <c:pt idx="10783">
                  <c:v>42188.041203703688</c:v>
                </c:pt>
                <c:pt idx="10784">
                  <c:v>42188.041898148171</c:v>
                </c:pt>
                <c:pt idx="10785">
                  <c:v>42188.042592592603</c:v>
                </c:pt>
                <c:pt idx="10786">
                  <c:v>42188.043287037035</c:v>
                </c:pt>
                <c:pt idx="10787">
                  <c:v>42188.043981481474</c:v>
                </c:pt>
                <c:pt idx="10788">
                  <c:v>42188.044675925943</c:v>
                </c:pt>
                <c:pt idx="10789">
                  <c:v>42188.045370370368</c:v>
                </c:pt>
                <c:pt idx="10790">
                  <c:v>42188.046064814815</c:v>
                </c:pt>
                <c:pt idx="10791">
                  <c:v>42188.046759259261</c:v>
                </c:pt>
                <c:pt idx="10792">
                  <c:v>42188.047453703679</c:v>
                </c:pt>
                <c:pt idx="10793">
                  <c:v>42188.048148148169</c:v>
                </c:pt>
                <c:pt idx="10794">
                  <c:v>42188.048842592601</c:v>
                </c:pt>
                <c:pt idx="10795">
                  <c:v>42188.049537037041</c:v>
                </c:pt>
                <c:pt idx="10796">
                  <c:v>42188.050231481495</c:v>
                </c:pt>
                <c:pt idx="10797">
                  <c:v>42188.050925925942</c:v>
                </c:pt>
                <c:pt idx="10798">
                  <c:v>42188.051620370381</c:v>
                </c:pt>
                <c:pt idx="10799">
                  <c:v>42188.052314814813</c:v>
                </c:pt>
                <c:pt idx="10800">
                  <c:v>42188.05300925926</c:v>
                </c:pt>
                <c:pt idx="10801">
                  <c:v>42188.053703703685</c:v>
                </c:pt>
                <c:pt idx="10802">
                  <c:v>42188.054398148175</c:v>
                </c:pt>
                <c:pt idx="10803">
                  <c:v>42188.055092592593</c:v>
                </c:pt>
                <c:pt idx="10804">
                  <c:v>42188.055787037025</c:v>
                </c:pt>
                <c:pt idx="10805">
                  <c:v>42188.056481481479</c:v>
                </c:pt>
                <c:pt idx="10806">
                  <c:v>42188.057175925933</c:v>
                </c:pt>
                <c:pt idx="10807">
                  <c:v>42188.057870370387</c:v>
                </c:pt>
                <c:pt idx="10808">
                  <c:v>42188.058564814812</c:v>
                </c:pt>
                <c:pt idx="10809">
                  <c:v>42188.059259259273</c:v>
                </c:pt>
                <c:pt idx="10810">
                  <c:v>42188.059953703705</c:v>
                </c:pt>
                <c:pt idx="10811">
                  <c:v>42188.060648148159</c:v>
                </c:pt>
                <c:pt idx="10812">
                  <c:v>42188.061342592584</c:v>
                </c:pt>
                <c:pt idx="10813">
                  <c:v>42188.062037037038</c:v>
                </c:pt>
                <c:pt idx="10814">
                  <c:v>42188.062731481485</c:v>
                </c:pt>
                <c:pt idx="10815">
                  <c:v>42188.063425925924</c:v>
                </c:pt>
                <c:pt idx="10816">
                  <c:v>42188.064120370371</c:v>
                </c:pt>
                <c:pt idx="10817">
                  <c:v>42188.064814814818</c:v>
                </c:pt>
                <c:pt idx="10818">
                  <c:v>42188.065509259257</c:v>
                </c:pt>
                <c:pt idx="10819">
                  <c:v>42188.066203703704</c:v>
                </c:pt>
                <c:pt idx="10820">
                  <c:v>42188.066898148179</c:v>
                </c:pt>
                <c:pt idx="10821">
                  <c:v>42188.06759259259</c:v>
                </c:pt>
                <c:pt idx="10822">
                  <c:v>42188.068287037036</c:v>
                </c:pt>
                <c:pt idx="10823">
                  <c:v>42188.068981481476</c:v>
                </c:pt>
                <c:pt idx="10824">
                  <c:v>42188.069675925923</c:v>
                </c:pt>
                <c:pt idx="10825">
                  <c:v>42188.070370370369</c:v>
                </c:pt>
                <c:pt idx="10826">
                  <c:v>42188.071064814802</c:v>
                </c:pt>
                <c:pt idx="10827">
                  <c:v>42188.071759259255</c:v>
                </c:pt>
                <c:pt idx="10828">
                  <c:v>42188.072453703688</c:v>
                </c:pt>
                <c:pt idx="10829">
                  <c:v>42188.073148148149</c:v>
                </c:pt>
                <c:pt idx="10830">
                  <c:v>42188.073842592596</c:v>
                </c:pt>
                <c:pt idx="10831">
                  <c:v>42188.074537037042</c:v>
                </c:pt>
                <c:pt idx="10832">
                  <c:v>42188.075231481482</c:v>
                </c:pt>
                <c:pt idx="10833">
                  <c:v>42188.075925925928</c:v>
                </c:pt>
                <c:pt idx="10834">
                  <c:v>42188.076620370368</c:v>
                </c:pt>
                <c:pt idx="10835">
                  <c:v>42188.077314814815</c:v>
                </c:pt>
                <c:pt idx="10836">
                  <c:v>42188.078009259261</c:v>
                </c:pt>
                <c:pt idx="10837">
                  <c:v>42188.078703703679</c:v>
                </c:pt>
                <c:pt idx="10838">
                  <c:v>42188.079398148169</c:v>
                </c:pt>
                <c:pt idx="10839">
                  <c:v>42188.080092592601</c:v>
                </c:pt>
                <c:pt idx="10840">
                  <c:v>42188.080787037034</c:v>
                </c:pt>
                <c:pt idx="10841">
                  <c:v>42188.081481481466</c:v>
                </c:pt>
                <c:pt idx="10842">
                  <c:v>42188.082175925942</c:v>
                </c:pt>
                <c:pt idx="10843">
                  <c:v>42188.082870370396</c:v>
                </c:pt>
                <c:pt idx="10844">
                  <c:v>42188.083564814806</c:v>
                </c:pt>
                <c:pt idx="10845">
                  <c:v>42188.084259259274</c:v>
                </c:pt>
                <c:pt idx="10846">
                  <c:v>42188.084953703707</c:v>
                </c:pt>
                <c:pt idx="10847">
                  <c:v>42188.085648148161</c:v>
                </c:pt>
                <c:pt idx="10848">
                  <c:v>42188.086342592593</c:v>
                </c:pt>
                <c:pt idx="10849">
                  <c:v>42188.087037037039</c:v>
                </c:pt>
                <c:pt idx="10850">
                  <c:v>42188.087731481479</c:v>
                </c:pt>
                <c:pt idx="10851">
                  <c:v>42188.088425925933</c:v>
                </c:pt>
                <c:pt idx="10852">
                  <c:v>42188.089120370372</c:v>
                </c:pt>
                <c:pt idx="10853">
                  <c:v>42188.089814814812</c:v>
                </c:pt>
                <c:pt idx="10854">
                  <c:v>42188.090509259258</c:v>
                </c:pt>
                <c:pt idx="10855">
                  <c:v>42188.091203703683</c:v>
                </c:pt>
                <c:pt idx="10856">
                  <c:v>42188.091898148159</c:v>
                </c:pt>
                <c:pt idx="10857">
                  <c:v>42188.092592592591</c:v>
                </c:pt>
                <c:pt idx="10858">
                  <c:v>42188.093287037023</c:v>
                </c:pt>
                <c:pt idx="10859">
                  <c:v>42188.09398148147</c:v>
                </c:pt>
                <c:pt idx="10860">
                  <c:v>42188.094675925931</c:v>
                </c:pt>
                <c:pt idx="10861">
                  <c:v>42188.095370370371</c:v>
                </c:pt>
                <c:pt idx="10862">
                  <c:v>42188.096064814803</c:v>
                </c:pt>
                <c:pt idx="10863">
                  <c:v>42188.096759259257</c:v>
                </c:pt>
                <c:pt idx="10864">
                  <c:v>42188.097453703682</c:v>
                </c:pt>
                <c:pt idx="10865">
                  <c:v>42188.098148148165</c:v>
                </c:pt>
                <c:pt idx="10866">
                  <c:v>42188.09884259259</c:v>
                </c:pt>
                <c:pt idx="10867">
                  <c:v>42188.099537037036</c:v>
                </c:pt>
                <c:pt idx="10868">
                  <c:v>42188.100231481483</c:v>
                </c:pt>
                <c:pt idx="10869">
                  <c:v>42188.100925925923</c:v>
                </c:pt>
                <c:pt idx="10870">
                  <c:v>42188.101620370355</c:v>
                </c:pt>
                <c:pt idx="10871">
                  <c:v>42188.102314814816</c:v>
                </c:pt>
                <c:pt idx="10872">
                  <c:v>42188.103009259255</c:v>
                </c:pt>
                <c:pt idx="10873">
                  <c:v>42188.103703703673</c:v>
                </c:pt>
                <c:pt idx="10874">
                  <c:v>42188.104398148171</c:v>
                </c:pt>
                <c:pt idx="10875">
                  <c:v>42188.105092592596</c:v>
                </c:pt>
                <c:pt idx="10876">
                  <c:v>42188.10578703702</c:v>
                </c:pt>
                <c:pt idx="10877">
                  <c:v>42188.106481481474</c:v>
                </c:pt>
                <c:pt idx="10878">
                  <c:v>42188.107175925928</c:v>
                </c:pt>
                <c:pt idx="10879">
                  <c:v>42188.107870370368</c:v>
                </c:pt>
                <c:pt idx="10880">
                  <c:v>42188.108564814815</c:v>
                </c:pt>
                <c:pt idx="10881">
                  <c:v>42188.109259259261</c:v>
                </c:pt>
                <c:pt idx="10882">
                  <c:v>42188.109953703679</c:v>
                </c:pt>
                <c:pt idx="10883">
                  <c:v>42188.110648148169</c:v>
                </c:pt>
                <c:pt idx="10884">
                  <c:v>42188.111342592594</c:v>
                </c:pt>
                <c:pt idx="10885">
                  <c:v>42188.112037037041</c:v>
                </c:pt>
                <c:pt idx="10886">
                  <c:v>42188.11273148148</c:v>
                </c:pt>
                <c:pt idx="10887">
                  <c:v>42188.113425925927</c:v>
                </c:pt>
                <c:pt idx="10888">
                  <c:v>42188.114120370381</c:v>
                </c:pt>
                <c:pt idx="10889">
                  <c:v>42188.114814814813</c:v>
                </c:pt>
                <c:pt idx="10890">
                  <c:v>42188.11550925926</c:v>
                </c:pt>
                <c:pt idx="10891">
                  <c:v>42188.116203703707</c:v>
                </c:pt>
                <c:pt idx="10892">
                  <c:v>42188.116898148175</c:v>
                </c:pt>
                <c:pt idx="10893">
                  <c:v>42188.117592592593</c:v>
                </c:pt>
                <c:pt idx="10894">
                  <c:v>42188.118287037039</c:v>
                </c:pt>
                <c:pt idx="10895">
                  <c:v>42188.118981481479</c:v>
                </c:pt>
                <c:pt idx="10896">
                  <c:v>42188.119675925933</c:v>
                </c:pt>
                <c:pt idx="10897">
                  <c:v>42188.120370370372</c:v>
                </c:pt>
                <c:pt idx="10898">
                  <c:v>42188.121064814783</c:v>
                </c:pt>
                <c:pt idx="10899">
                  <c:v>42188.121759259244</c:v>
                </c:pt>
                <c:pt idx="10900">
                  <c:v>42188.122453703683</c:v>
                </c:pt>
                <c:pt idx="10901">
                  <c:v>42188.123148148145</c:v>
                </c:pt>
                <c:pt idx="10902">
                  <c:v>42188.123842592584</c:v>
                </c:pt>
                <c:pt idx="10903">
                  <c:v>42188.124537037038</c:v>
                </c:pt>
                <c:pt idx="10904">
                  <c:v>42188.125231481485</c:v>
                </c:pt>
                <c:pt idx="10905">
                  <c:v>42188.125925925924</c:v>
                </c:pt>
                <c:pt idx="10906">
                  <c:v>42188.126620370371</c:v>
                </c:pt>
                <c:pt idx="10907">
                  <c:v>42188.127314814803</c:v>
                </c:pt>
                <c:pt idx="10908">
                  <c:v>42188.128009259257</c:v>
                </c:pt>
                <c:pt idx="10909">
                  <c:v>42188.128703703682</c:v>
                </c:pt>
                <c:pt idx="10910">
                  <c:v>42188.129398148165</c:v>
                </c:pt>
                <c:pt idx="10911">
                  <c:v>42188.13009259259</c:v>
                </c:pt>
                <c:pt idx="10912">
                  <c:v>42188.130787037022</c:v>
                </c:pt>
                <c:pt idx="10913">
                  <c:v>42188.131481481454</c:v>
                </c:pt>
                <c:pt idx="10914">
                  <c:v>42188.132175925923</c:v>
                </c:pt>
                <c:pt idx="10915">
                  <c:v>42188.132870370369</c:v>
                </c:pt>
                <c:pt idx="10916">
                  <c:v>42188.133564814802</c:v>
                </c:pt>
                <c:pt idx="10917">
                  <c:v>42188.134259259263</c:v>
                </c:pt>
                <c:pt idx="10918">
                  <c:v>42188.134953703688</c:v>
                </c:pt>
                <c:pt idx="10919">
                  <c:v>42188.135648148149</c:v>
                </c:pt>
                <c:pt idx="10920">
                  <c:v>42188.136342592596</c:v>
                </c:pt>
                <c:pt idx="10921">
                  <c:v>42188.137037037035</c:v>
                </c:pt>
                <c:pt idx="10922">
                  <c:v>42188.137731481474</c:v>
                </c:pt>
                <c:pt idx="10923">
                  <c:v>42188.138425925928</c:v>
                </c:pt>
                <c:pt idx="10924">
                  <c:v>42188.139120370353</c:v>
                </c:pt>
                <c:pt idx="10925">
                  <c:v>42188.139814814815</c:v>
                </c:pt>
                <c:pt idx="10926">
                  <c:v>42188.140509259261</c:v>
                </c:pt>
                <c:pt idx="10927">
                  <c:v>42188.141203703679</c:v>
                </c:pt>
                <c:pt idx="10928">
                  <c:v>42188.141898148169</c:v>
                </c:pt>
                <c:pt idx="10929">
                  <c:v>42188.142592592601</c:v>
                </c:pt>
                <c:pt idx="10930">
                  <c:v>42188.143287037034</c:v>
                </c:pt>
                <c:pt idx="10931">
                  <c:v>42188.143981481466</c:v>
                </c:pt>
                <c:pt idx="10932">
                  <c:v>42188.144675925942</c:v>
                </c:pt>
                <c:pt idx="10933">
                  <c:v>42188.145370370381</c:v>
                </c:pt>
                <c:pt idx="10934">
                  <c:v>42188.146064814806</c:v>
                </c:pt>
                <c:pt idx="10935">
                  <c:v>42188.14675925926</c:v>
                </c:pt>
                <c:pt idx="10936">
                  <c:v>42188.147453703685</c:v>
                </c:pt>
                <c:pt idx="10937">
                  <c:v>42188.148148148161</c:v>
                </c:pt>
                <c:pt idx="10938">
                  <c:v>42188.148842592593</c:v>
                </c:pt>
                <c:pt idx="10939">
                  <c:v>42188.149537037039</c:v>
                </c:pt>
                <c:pt idx="10940">
                  <c:v>42188.150231481493</c:v>
                </c:pt>
                <c:pt idx="10941">
                  <c:v>42188.150925925933</c:v>
                </c:pt>
                <c:pt idx="10942">
                  <c:v>42188.151620370372</c:v>
                </c:pt>
                <c:pt idx="10943">
                  <c:v>42188.152314814812</c:v>
                </c:pt>
                <c:pt idx="10944">
                  <c:v>42188.153009259258</c:v>
                </c:pt>
                <c:pt idx="10945">
                  <c:v>42188.153703703683</c:v>
                </c:pt>
                <c:pt idx="10946">
                  <c:v>42188.154398148174</c:v>
                </c:pt>
                <c:pt idx="10947">
                  <c:v>42188.155092592591</c:v>
                </c:pt>
                <c:pt idx="10948">
                  <c:v>42188.155787037023</c:v>
                </c:pt>
                <c:pt idx="10949">
                  <c:v>42188.156481481485</c:v>
                </c:pt>
                <c:pt idx="10950">
                  <c:v>42188.157175925931</c:v>
                </c:pt>
                <c:pt idx="10951">
                  <c:v>42188.157870370385</c:v>
                </c:pt>
                <c:pt idx="10952">
                  <c:v>42188.158564814818</c:v>
                </c:pt>
                <c:pt idx="10953">
                  <c:v>42188.159259259271</c:v>
                </c:pt>
                <c:pt idx="10954">
                  <c:v>42188.159953703704</c:v>
                </c:pt>
                <c:pt idx="10955">
                  <c:v>42188.160648148165</c:v>
                </c:pt>
                <c:pt idx="10956">
                  <c:v>42188.161342592575</c:v>
                </c:pt>
                <c:pt idx="10957">
                  <c:v>42188.162037037036</c:v>
                </c:pt>
                <c:pt idx="10958">
                  <c:v>42188.162731481476</c:v>
                </c:pt>
                <c:pt idx="10959">
                  <c:v>42188.163425925908</c:v>
                </c:pt>
                <c:pt idx="10960">
                  <c:v>42188.164120370355</c:v>
                </c:pt>
                <c:pt idx="10961">
                  <c:v>42188.164814814816</c:v>
                </c:pt>
                <c:pt idx="10962">
                  <c:v>42188.165509259255</c:v>
                </c:pt>
                <c:pt idx="10963">
                  <c:v>42188.166203703688</c:v>
                </c:pt>
                <c:pt idx="10964">
                  <c:v>42188.166898148171</c:v>
                </c:pt>
                <c:pt idx="10965">
                  <c:v>42188.167592592596</c:v>
                </c:pt>
                <c:pt idx="10966">
                  <c:v>42188.168287037035</c:v>
                </c:pt>
                <c:pt idx="10967">
                  <c:v>42188.168981481474</c:v>
                </c:pt>
                <c:pt idx="10968">
                  <c:v>42188.169675925928</c:v>
                </c:pt>
                <c:pt idx="10969">
                  <c:v>42188.170370370368</c:v>
                </c:pt>
                <c:pt idx="10970">
                  <c:v>42188.1710648148</c:v>
                </c:pt>
                <c:pt idx="10971">
                  <c:v>42188.171759259254</c:v>
                </c:pt>
                <c:pt idx="10972">
                  <c:v>42188.172453703679</c:v>
                </c:pt>
                <c:pt idx="10973">
                  <c:v>42188.173148148147</c:v>
                </c:pt>
                <c:pt idx="10974">
                  <c:v>42188.173842592594</c:v>
                </c:pt>
                <c:pt idx="10975">
                  <c:v>42188.174537037041</c:v>
                </c:pt>
                <c:pt idx="10976">
                  <c:v>42188.17523148148</c:v>
                </c:pt>
                <c:pt idx="10977">
                  <c:v>42188.175925925927</c:v>
                </c:pt>
                <c:pt idx="10978">
                  <c:v>42188.176620370381</c:v>
                </c:pt>
                <c:pt idx="10979">
                  <c:v>42188.177314814806</c:v>
                </c:pt>
                <c:pt idx="10980">
                  <c:v>42188.17800925926</c:v>
                </c:pt>
                <c:pt idx="10981">
                  <c:v>42188.178703703685</c:v>
                </c:pt>
                <c:pt idx="10982">
                  <c:v>42188.179398148161</c:v>
                </c:pt>
                <c:pt idx="10983">
                  <c:v>42188.180092592593</c:v>
                </c:pt>
                <c:pt idx="10984">
                  <c:v>42188.180787037025</c:v>
                </c:pt>
                <c:pt idx="10985">
                  <c:v>42188.181481481464</c:v>
                </c:pt>
                <c:pt idx="10986">
                  <c:v>42188.182175925933</c:v>
                </c:pt>
                <c:pt idx="10987">
                  <c:v>42188.182870370387</c:v>
                </c:pt>
                <c:pt idx="10988">
                  <c:v>42188.183564814804</c:v>
                </c:pt>
                <c:pt idx="10989">
                  <c:v>42188.184259259273</c:v>
                </c:pt>
                <c:pt idx="10990">
                  <c:v>42188.184953703705</c:v>
                </c:pt>
                <c:pt idx="10991">
                  <c:v>42188.185648148159</c:v>
                </c:pt>
                <c:pt idx="10992">
                  <c:v>42188.186342592591</c:v>
                </c:pt>
                <c:pt idx="10993">
                  <c:v>42188.187037037038</c:v>
                </c:pt>
                <c:pt idx="10994">
                  <c:v>42188.187731481485</c:v>
                </c:pt>
                <c:pt idx="10995">
                  <c:v>42188.188425925931</c:v>
                </c:pt>
                <c:pt idx="10996">
                  <c:v>42188.189120370371</c:v>
                </c:pt>
                <c:pt idx="10997">
                  <c:v>42188.189814814818</c:v>
                </c:pt>
                <c:pt idx="10998">
                  <c:v>42188.190509259257</c:v>
                </c:pt>
                <c:pt idx="10999">
                  <c:v>42188.191203703682</c:v>
                </c:pt>
                <c:pt idx="11000">
                  <c:v>42188.191898148165</c:v>
                </c:pt>
                <c:pt idx="11001">
                  <c:v>42188.19259259259</c:v>
                </c:pt>
                <c:pt idx="11002">
                  <c:v>42188.193287037022</c:v>
                </c:pt>
                <c:pt idx="11003">
                  <c:v>42188.193981481454</c:v>
                </c:pt>
                <c:pt idx="11004">
                  <c:v>42188.194675925923</c:v>
                </c:pt>
                <c:pt idx="11005">
                  <c:v>42188.195370370355</c:v>
                </c:pt>
                <c:pt idx="11006">
                  <c:v>42188.196064814802</c:v>
                </c:pt>
                <c:pt idx="11007">
                  <c:v>42188.196759259255</c:v>
                </c:pt>
                <c:pt idx="11008">
                  <c:v>42188.197453703673</c:v>
                </c:pt>
                <c:pt idx="11009">
                  <c:v>42188.198148148149</c:v>
                </c:pt>
                <c:pt idx="11010">
                  <c:v>42188.198842592596</c:v>
                </c:pt>
                <c:pt idx="11011">
                  <c:v>42188.199537037035</c:v>
                </c:pt>
                <c:pt idx="11012">
                  <c:v>42188.200231481482</c:v>
                </c:pt>
                <c:pt idx="11013">
                  <c:v>42188.200925925928</c:v>
                </c:pt>
                <c:pt idx="11014">
                  <c:v>42188.201620370353</c:v>
                </c:pt>
                <c:pt idx="11015">
                  <c:v>42188.202314814815</c:v>
                </c:pt>
                <c:pt idx="11016">
                  <c:v>42188.203009259254</c:v>
                </c:pt>
                <c:pt idx="11017">
                  <c:v>42188.203703703672</c:v>
                </c:pt>
                <c:pt idx="11018">
                  <c:v>42188.204398148169</c:v>
                </c:pt>
                <c:pt idx="11019">
                  <c:v>42188.205092592594</c:v>
                </c:pt>
                <c:pt idx="11020">
                  <c:v>42188.205787037019</c:v>
                </c:pt>
                <c:pt idx="11021">
                  <c:v>42188.206481481466</c:v>
                </c:pt>
                <c:pt idx="11022">
                  <c:v>42188.207175925927</c:v>
                </c:pt>
                <c:pt idx="11023">
                  <c:v>42188.207870370381</c:v>
                </c:pt>
                <c:pt idx="11024">
                  <c:v>42188.208564814806</c:v>
                </c:pt>
                <c:pt idx="11025">
                  <c:v>42188.20925925926</c:v>
                </c:pt>
                <c:pt idx="11026">
                  <c:v>42188.209953703685</c:v>
                </c:pt>
                <c:pt idx="11027">
                  <c:v>42188.210648148161</c:v>
                </c:pt>
                <c:pt idx="11028">
                  <c:v>42188.211342592585</c:v>
                </c:pt>
                <c:pt idx="11029">
                  <c:v>42188.212037037039</c:v>
                </c:pt>
                <c:pt idx="11030">
                  <c:v>42188.212731481479</c:v>
                </c:pt>
                <c:pt idx="11031">
                  <c:v>42188.213425925926</c:v>
                </c:pt>
                <c:pt idx="11032">
                  <c:v>42188.214120370372</c:v>
                </c:pt>
                <c:pt idx="11033">
                  <c:v>42188.214814814812</c:v>
                </c:pt>
                <c:pt idx="11034">
                  <c:v>42188.215509259258</c:v>
                </c:pt>
                <c:pt idx="11035">
                  <c:v>42188.216203703705</c:v>
                </c:pt>
                <c:pt idx="11036">
                  <c:v>42188.216898148174</c:v>
                </c:pt>
                <c:pt idx="11037">
                  <c:v>42188.217592592591</c:v>
                </c:pt>
                <c:pt idx="11038">
                  <c:v>42188.218287037038</c:v>
                </c:pt>
                <c:pt idx="11039">
                  <c:v>42188.218981481485</c:v>
                </c:pt>
                <c:pt idx="11040">
                  <c:v>42188.219675925931</c:v>
                </c:pt>
                <c:pt idx="11041">
                  <c:v>42188.220370370371</c:v>
                </c:pt>
                <c:pt idx="11042">
                  <c:v>42188.221064814788</c:v>
                </c:pt>
                <c:pt idx="11043">
                  <c:v>42188.221759259242</c:v>
                </c:pt>
                <c:pt idx="11044">
                  <c:v>42188.222453703682</c:v>
                </c:pt>
                <c:pt idx="11045">
                  <c:v>42188.22314814815</c:v>
                </c:pt>
                <c:pt idx="11046">
                  <c:v>42188.223842592575</c:v>
                </c:pt>
                <c:pt idx="11047">
                  <c:v>42188.224537037036</c:v>
                </c:pt>
                <c:pt idx="11048">
                  <c:v>42188.225231481476</c:v>
                </c:pt>
                <c:pt idx="11049">
                  <c:v>42188.225925925908</c:v>
                </c:pt>
                <c:pt idx="11050">
                  <c:v>42188.226620370355</c:v>
                </c:pt>
                <c:pt idx="11051">
                  <c:v>42188.227314814802</c:v>
                </c:pt>
                <c:pt idx="11052">
                  <c:v>42188.228009259255</c:v>
                </c:pt>
                <c:pt idx="11053">
                  <c:v>42188.228703703673</c:v>
                </c:pt>
                <c:pt idx="11054">
                  <c:v>42188.229398148149</c:v>
                </c:pt>
                <c:pt idx="11055">
                  <c:v>42188.230092592596</c:v>
                </c:pt>
                <c:pt idx="11056">
                  <c:v>42188.23078703702</c:v>
                </c:pt>
                <c:pt idx="11057">
                  <c:v>42188.231481481453</c:v>
                </c:pt>
                <c:pt idx="11058">
                  <c:v>42188.232175925928</c:v>
                </c:pt>
                <c:pt idx="11059">
                  <c:v>42188.232870370368</c:v>
                </c:pt>
                <c:pt idx="11060">
                  <c:v>42188.2335648148</c:v>
                </c:pt>
                <c:pt idx="11061">
                  <c:v>42188.234259259261</c:v>
                </c:pt>
                <c:pt idx="11062">
                  <c:v>42188.234953703679</c:v>
                </c:pt>
                <c:pt idx="11063">
                  <c:v>42188.235648148147</c:v>
                </c:pt>
                <c:pt idx="11064">
                  <c:v>42188.236342592594</c:v>
                </c:pt>
                <c:pt idx="11065">
                  <c:v>42188.237037037034</c:v>
                </c:pt>
                <c:pt idx="11066">
                  <c:v>42188.237731481466</c:v>
                </c:pt>
                <c:pt idx="11067">
                  <c:v>42188.238425925927</c:v>
                </c:pt>
                <c:pt idx="11068">
                  <c:v>42188.239120370374</c:v>
                </c:pt>
                <c:pt idx="11069">
                  <c:v>42188.239814814806</c:v>
                </c:pt>
                <c:pt idx="11070">
                  <c:v>42188.24050925926</c:v>
                </c:pt>
                <c:pt idx="11071">
                  <c:v>42188.241203703685</c:v>
                </c:pt>
                <c:pt idx="11072">
                  <c:v>42188.241898148161</c:v>
                </c:pt>
                <c:pt idx="11073">
                  <c:v>42188.242592592593</c:v>
                </c:pt>
                <c:pt idx="11074">
                  <c:v>42188.243287037025</c:v>
                </c:pt>
                <c:pt idx="11075">
                  <c:v>42188.243981481464</c:v>
                </c:pt>
                <c:pt idx="11076">
                  <c:v>42188.244675925933</c:v>
                </c:pt>
                <c:pt idx="11077">
                  <c:v>42188.245370370372</c:v>
                </c:pt>
                <c:pt idx="11078">
                  <c:v>42188.246064814804</c:v>
                </c:pt>
                <c:pt idx="11079">
                  <c:v>42188.246759259258</c:v>
                </c:pt>
                <c:pt idx="11080">
                  <c:v>42188.247453703683</c:v>
                </c:pt>
                <c:pt idx="11081">
                  <c:v>42188.248148148159</c:v>
                </c:pt>
                <c:pt idx="11082">
                  <c:v>42188.248842592591</c:v>
                </c:pt>
                <c:pt idx="11083">
                  <c:v>42188.249537037038</c:v>
                </c:pt>
                <c:pt idx="11084">
                  <c:v>42188.250231481492</c:v>
                </c:pt>
                <c:pt idx="11085">
                  <c:v>42188.250925925931</c:v>
                </c:pt>
                <c:pt idx="11086">
                  <c:v>42188.251620370371</c:v>
                </c:pt>
                <c:pt idx="11087">
                  <c:v>42188.252314814818</c:v>
                </c:pt>
                <c:pt idx="11088">
                  <c:v>42188.253009259257</c:v>
                </c:pt>
                <c:pt idx="11089">
                  <c:v>42188.253703703682</c:v>
                </c:pt>
                <c:pt idx="11090">
                  <c:v>42188.254398148179</c:v>
                </c:pt>
                <c:pt idx="11091">
                  <c:v>42188.25509259259</c:v>
                </c:pt>
                <c:pt idx="11092">
                  <c:v>42188.255787037022</c:v>
                </c:pt>
                <c:pt idx="11093">
                  <c:v>42188.256481481476</c:v>
                </c:pt>
                <c:pt idx="11094">
                  <c:v>42188.257175925923</c:v>
                </c:pt>
                <c:pt idx="11095">
                  <c:v>42188.257870370369</c:v>
                </c:pt>
                <c:pt idx="11096">
                  <c:v>42188.258564814816</c:v>
                </c:pt>
                <c:pt idx="11097">
                  <c:v>42188.259259259263</c:v>
                </c:pt>
                <c:pt idx="11098">
                  <c:v>42188.259953703688</c:v>
                </c:pt>
                <c:pt idx="11099">
                  <c:v>42188.260648148149</c:v>
                </c:pt>
                <c:pt idx="11100">
                  <c:v>42188.261342592581</c:v>
                </c:pt>
                <c:pt idx="11101">
                  <c:v>42188.262037037035</c:v>
                </c:pt>
                <c:pt idx="11102">
                  <c:v>42188.262731481474</c:v>
                </c:pt>
                <c:pt idx="11103">
                  <c:v>42188.263425925914</c:v>
                </c:pt>
                <c:pt idx="11104">
                  <c:v>42188.264120370353</c:v>
                </c:pt>
                <c:pt idx="11105">
                  <c:v>42188.264814814815</c:v>
                </c:pt>
                <c:pt idx="11106">
                  <c:v>42188.265509259254</c:v>
                </c:pt>
                <c:pt idx="11107">
                  <c:v>42188.266203703679</c:v>
                </c:pt>
                <c:pt idx="11108">
                  <c:v>42188.266898148169</c:v>
                </c:pt>
                <c:pt idx="11109">
                  <c:v>42188.267592592594</c:v>
                </c:pt>
                <c:pt idx="11110">
                  <c:v>42188.268287037034</c:v>
                </c:pt>
                <c:pt idx="11111">
                  <c:v>42188.268981481466</c:v>
                </c:pt>
                <c:pt idx="11112">
                  <c:v>42188.269675925927</c:v>
                </c:pt>
                <c:pt idx="11113">
                  <c:v>42188.270370370381</c:v>
                </c:pt>
                <c:pt idx="11114">
                  <c:v>42188.271064814784</c:v>
                </c:pt>
                <c:pt idx="11115">
                  <c:v>42188.271759259245</c:v>
                </c:pt>
                <c:pt idx="11116">
                  <c:v>42188.272453703685</c:v>
                </c:pt>
                <c:pt idx="11117">
                  <c:v>42188.273148148146</c:v>
                </c:pt>
                <c:pt idx="11118">
                  <c:v>42188.273842592585</c:v>
                </c:pt>
                <c:pt idx="11119">
                  <c:v>42188.274537037039</c:v>
                </c:pt>
                <c:pt idx="11120">
                  <c:v>42188.275231481479</c:v>
                </c:pt>
                <c:pt idx="11121">
                  <c:v>42188.275925925926</c:v>
                </c:pt>
                <c:pt idx="11122">
                  <c:v>42188.276620370372</c:v>
                </c:pt>
                <c:pt idx="11123">
                  <c:v>42188.277314814804</c:v>
                </c:pt>
                <c:pt idx="11124">
                  <c:v>42188.278009259258</c:v>
                </c:pt>
                <c:pt idx="11125">
                  <c:v>42188.278703703683</c:v>
                </c:pt>
                <c:pt idx="11126">
                  <c:v>42188.279398148159</c:v>
                </c:pt>
                <c:pt idx="11127">
                  <c:v>42188.280092592591</c:v>
                </c:pt>
                <c:pt idx="11128">
                  <c:v>42188.280787037023</c:v>
                </c:pt>
                <c:pt idx="11129">
                  <c:v>42188.28148148147</c:v>
                </c:pt>
                <c:pt idx="11130">
                  <c:v>42188.282175925931</c:v>
                </c:pt>
                <c:pt idx="11131">
                  <c:v>42188.282870370385</c:v>
                </c:pt>
                <c:pt idx="11132">
                  <c:v>42188.283564814803</c:v>
                </c:pt>
                <c:pt idx="11133">
                  <c:v>42188.284259259271</c:v>
                </c:pt>
                <c:pt idx="11134">
                  <c:v>42188.284953703704</c:v>
                </c:pt>
                <c:pt idx="11135">
                  <c:v>42188.285648148165</c:v>
                </c:pt>
                <c:pt idx="11136">
                  <c:v>42188.28634259259</c:v>
                </c:pt>
                <c:pt idx="11137">
                  <c:v>42188.287037037036</c:v>
                </c:pt>
                <c:pt idx="11138">
                  <c:v>42188.287731481476</c:v>
                </c:pt>
                <c:pt idx="11139">
                  <c:v>42188.288425925923</c:v>
                </c:pt>
                <c:pt idx="11140">
                  <c:v>42188.289120370355</c:v>
                </c:pt>
                <c:pt idx="11141">
                  <c:v>42188.289814814816</c:v>
                </c:pt>
                <c:pt idx="11142">
                  <c:v>42188.290509259255</c:v>
                </c:pt>
                <c:pt idx="11143">
                  <c:v>42188.291203703673</c:v>
                </c:pt>
                <c:pt idx="11144">
                  <c:v>42188.291898148149</c:v>
                </c:pt>
                <c:pt idx="11145">
                  <c:v>42188.292592592596</c:v>
                </c:pt>
                <c:pt idx="11146">
                  <c:v>42188.29328703702</c:v>
                </c:pt>
                <c:pt idx="11147">
                  <c:v>42188.293981481453</c:v>
                </c:pt>
                <c:pt idx="11148">
                  <c:v>42188.294675925928</c:v>
                </c:pt>
                <c:pt idx="11149">
                  <c:v>42188.295370370353</c:v>
                </c:pt>
                <c:pt idx="11150">
                  <c:v>42188.2960648148</c:v>
                </c:pt>
                <c:pt idx="11151">
                  <c:v>42188.296759259254</c:v>
                </c:pt>
                <c:pt idx="11152">
                  <c:v>42188.297453703672</c:v>
                </c:pt>
                <c:pt idx="11153">
                  <c:v>42188.298148148147</c:v>
                </c:pt>
                <c:pt idx="11154">
                  <c:v>42188.298842592594</c:v>
                </c:pt>
                <c:pt idx="11155">
                  <c:v>42188.299537037034</c:v>
                </c:pt>
                <c:pt idx="11156">
                  <c:v>42188.300231481495</c:v>
                </c:pt>
                <c:pt idx="11157">
                  <c:v>42188.300925925942</c:v>
                </c:pt>
                <c:pt idx="11158">
                  <c:v>42188.301620370381</c:v>
                </c:pt>
                <c:pt idx="11159">
                  <c:v>42188.302314814813</c:v>
                </c:pt>
                <c:pt idx="11160">
                  <c:v>42188.30300925926</c:v>
                </c:pt>
                <c:pt idx="11161">
                  <c:v>42188.303703703685</c:v>
                </c:pt>
                <c:pt idx="11162">
                  <c:v>42188.304398148175</c:v>
                </c:pt>
                <c:pt idx="11163">
                  <c:v>42188.305092592593</c:v>
                </c:pt>
                <c:pt idx="11164">
                  <c:v>42188.305787037025</c:v>
                </c:pt>
                <c:pt idx="11165">
                  <c:v>42188.306481481479</c:v>
                </c:pt>
                <c:pt idx="11166">
                  <c:v>42188.307175925933</c:v>
                </c:pt>
                <c:pt idx="11167">
                  <c:v>42188.307870370387</c:v>
                </c:pt>
                <c:pt idx="11168">
                  <c:v>42188.308564814812</c:v>
                </c:pt>
                <c:pt idx="11169">
                  <c:v>42188.309259259273</c:v>
                </c:pt>
                <c:pt idx="11170">
                  <c:v>42188.309953703705</c:v>
                </c:pt>
                <c:pt idx="11171">
                  <c:v>42188.310648148174</c:v>
                </c:pt>
                <c:pt idx="11172">
                  <c:v>42188.311342592591</c:v>
                </c:pt>
                <c:pt idx="11173">
                  <c:v>42188.312037037053</c:v>
                </c:pt>
                <c:pt idx="11174">
                  <c:v>42188.312731481492</c:v>
                </c:pt>
                <c:pt idx="11175">
                  <c:v>42188.313425925931</c:v>
                </c:pt>
                <c:pt idx="11176">
                  <c:v>42188.314120370385</c:v>
                </c:pt>
                <c:pt idx="11177">
                  <c:v>42188.314814814839</c:v>
                </c:pt>
                <c:pt idx="11178">
                  <c:v>42188.315509259271</c:v>
                </c:pt>
                <c:pt idx="11179">
                  <c:v>42188.316203703711</c:v>
                </c:pt>
                <c:pt idx="11180">
                  <c:v>42188.316898148194</c:v>
                </c:pt>
                <c:pt idx="11181">
                  <c:v>42188.317592592604</c:v>
                </c:pt>
                <c:pt idx="11182">
                  <c:v>42188.318287037051</c:v>
                </c:pt>
                <c:pt idx="11183">
                  <c:v>42188.318981481483</c:v>
                </c:pt>
                <c:pt idx="11184">
                  <c:v>42188.319675925937</c:v>
                </c:pt>
                <c:pt idx="11185">
                  <c:v>42188.320370370369</c:v>
                </c:pt>
                <c:pt idx="11186">
                  <c:v>42188.321064814802</c:v>
                </c:pt>
                <c:pt idx="11187">
                  <c:v>42188.321759259255</c:v>
                </c:pt>
                <c:pt idx="11188">
                  <c:v>42188.322453703688</c:v>
                </c:pt>
                <c:pt idx="11189">
                  <c:v>42188.323148148149</c:v>
                </c:pt>
                <c:pt idx="11190">
                  <c:v>42188.323842592596</c:v>
                </c:pt>
                <c:pt idx="11191">
                  <c:v>42188.324537037042</c:v>
                </c:pt>
                <c:pt idx="11192">
                  <c:v>42188.325231481482</c:v>
                </c:pt>
                <c:pt idx="11193">
                  <c:v>42188.325925925928</c:v>
                </c:pt>
                <c:pt idx="11194">
                  <c:v>42188.326620370368</c:v>
                </c:pt>
                <c:pt idx="11195">
                  <c:v>42188.327314814815</c:v>
                </c:pt>
                <c:pt idx="11196">
                  <c:v>42188.328009259261</c:v>
                </c:pt>
                <c:pt idx="11197">
                  <c:v>42188.328703703679</c:v>
                </c:pt>
                <c:pt idx="11198">
                  <c:v>42188.329398148169</c:v>
                </c:pt>
                <c:pt idx="11199">
                  <c:v>42188.330092592601</c:v>
                </c:pt>
                <c:pt idx="11200">
                  <c:v>42188.330787037034</c:v>
                </c:pt>
                <c:pt idx="11201">
                  <c:v>42188.331481481466</c:v>
                </c:pt>
                <c:pt idx="11202">
                  <c:v>42188.332175925942</c:v>
                </c:pt>
                <c:pt idx="11203">
                  <c:v>42188.332870370396</c:v>
                </c:pt>
                <c:pt idx="11204">
                  <c:v>42188.333564814806</c:v>
                </c:pt>
                <c:pt idx="11205">
                  <c:v>42188.334259259274</c:v>
                </c:pt>
                <c:pt idx="11206">
                  <c:v>42188.334953703707</c:v>
                </c:pt>
                <c:pt idx="11207">
                  <c:v>42188.335648148161</c:v>
                </c:pt>
                <c:pt idx="11208">
                  <c:v>42188.336342592593</c:v>
                </c:pt>
                <c:pt idx="11209">
                  <c:v>42188.337037037039</c:v>
                </c:pt>
                <c:pt idx="11210">
                  <c:v>42188.337731481479</c:v>
                </c:pt>
                <c:pt idx="11211">
                  <c:v>42188.338425925933</c:v>
                </c:pt>
                <c:pt idx="11212">
                  <c:v>42188.339120370372</c:v>
                </c:pt>
                <c:pt idx="11213">
                  <c:v>42188.339814814812</c:v>
                </c:pt>
                <c:pt idx="11214">
                  <c:v>42188.340509259273</c:v>
                </c:pt>
                <c:pt idx="11215">
                  <c:v>42188.341203703705</c:v>
                </c:pt>
                <c:pt idx="11216">
                  <c:v>42188.341898148174</c:v>
                </c:pt>
                <c:pt idx="11217">
                  <c:v>42188.342592592606</c:v>
                </c:pt>
                <c:pt idx="11218">
                  <c:v>42188.343287037038</c:v>
                </c:pt>
                <c:pt idx="11219">
                  <c:v>42188.343981481485</c:v>
                </c:pt>
                <c:pt idx="11220">
                  <c:v>42188.344675925946</c:v>
                </c:pt>
                <c:pt idx="11221">
                  <c:v>42188.345370370385</c:v>
                </c:pt>
                <c:pt idx="11222">
                  <c:v>42188.346064814818</c:v>
                </c:pt>
                <c:pt idx="11223">
                  <c:v>42188.346759259271</c:v>
                </c:pt>
                <c:pt idx="11224">
                  <c:v>42188.347453703704</c:v>
                </c:pt>
                <c:pt idx="11225">
                  <c:v>42188.348148148179</c:v>
                </c:pt>
                <c:pt idx="11226">
                  <c:v>42188.348842592604</c:v>
                </c:pt>
                <c:pt idx="11227">
                  <c:v>42188.349537037051</c:v>
                </c:pt>
                <c:pt idx="11228">
                  <c:v>42188.350231481498</c:v>
                </c:pt>
                <c:pt idx="11229">
                  <c:v>42188.350925925937</c:v>
                </c:pt>
                <c:pt idx="11230">
                  <c:v>42188.351620370369</c:v>
                </c:pt>
                <c:pt idx="11231">
                  <c:v>42188.352314814831</c:v>
                </c:pt>
                <c:pt idx="11232">
                  <c:v>42188.353009259263</c:v>
                </c:pt>
                <c:pt idx="11233">
                  <c:v>42188.353703703688</c:v>
                </c:pt>
                <c:pt idx="11234">
                  <c:v>42188.354398148178</c:v>
                </c:pt>
                <c:pt idx="11235">
                  <c:v>42188.355092592603</c:v>
                </c:pt>
                <c:pt idx="11236">
                  <c:v>42188.355787037035</c:v>
                </c:pt>
                <c:pt idx="11237">
                  <c:v>42188.356481481482</c:v>
                </c:pt>
                <c:pt idx="11238">
                  <c:v>42188.357175925943</c:v>
                </c:pt>
                <c:pt idx="11239">
                  <c:v>42188.35787037039</c:v>
                </c:pt>
                <c:pt idx="11240">
                  <c:v>42188.358564814829</c:v>
                </c:pt>
                <c:pt idx="11241">
                  <c:v>42188.359259259276</c:v>
                </c:pt>
                <c:pt idx="11242">
                  <c:v>42188.359953703701</c:v>
                </c:pt>
                <c:pt idx="11243">
                  <c:v>42188.360648148169</c:v>
                </c:pt>
                <c:pt idx="11244">
                  <c:v>42188.361342592594</c:v>
                </c:pt>
                <c:pt idx="11245">
                  <c:v>42188.362037037041</c:v>
                </c:pt>
                <c:pt idx="11246">
                  <c:v>42188.36273148148</c:v>
                </c:pt>
                <c:pt idx="11247">
                  <c:v>42188.363425925927</c:v>
                </c:pt>
                <c:pt idx="11248">
                  <c:v>42188.364120370381</c:v>
                </c:pt>
                <c:pt idx="11249">
                  <c:v>42188.364814814813</c:v>
                </c:pt>
                <c:pt idx="11250">
                  <c:v>42188.36550925926</c:v>
                </c:pt>
                <c:pt idx="11251">
                  <c:v>42188.366203703707</c:v>
                </c:pt>
                <c:pt idx="11252">
                  <c:v>42188.366898148175</c:v>
                </c:pt>
                <c:pt idx="11253">
                  <c:v>42188.367592592593</c:v>
                </c:pt>
                <c:pt idx="11254">
                  <c:v>42188.368287037039</c:v>
                </c:pt>
                <c:pt idx="11255">
                  <c:v>42188.368981481479</c:v>
                </c:pt>
                <c:pt idx="11256">
                  <c:v>42188.369675925933</c:v>
                </c:pt>
                <c:pt idx="11257">
                  <c:v>42188.370370370387</c:v>
                </c:pt>
                <c:pt idx="11258">
                  <c:v>42188.371064814804</c:v>
                </c:pt>
                <c:pt idx="11259">
                  <c:v>42188.371759259258</c:v>
                </c:pt>
                <c:pt idx="11260">
                  <c:v>42188.372453703705</c:v>
                </c:pt>
                <c:pt idx="11261">
                  <c:v>42188.373148148159</c:v>
                </c:pt>
                <c:pt idx="11262">
                  <c:v>42188.373842592591</c:v>
                </c:pt>
                <c:pt idx="11263">
                  <c:v>42188.374537037053</c:v>
                </c:pt>
                <c:pt idx="11264">
                  <c:v>42188.375231481492</c:v>
                </c:pt>
                <c:pt idx="11265">
                  <c:v>42188.375925925931</c:v>
                </c:pt>
                <c:pt idx="11266">
                  <c:v>42188.376620370385</c:v>
                </c:pt>
                <c:pt idx="11267">
                  <c:v>42188.377314814818</c:v>
                </c:pt>
                <c:pt idx="11268">
                  <c:v>42188.378009259271</c:v>
                </c:pt>
                <c:pt idx="11269">
                  <c:v>42188.378703703704</c:v>
                </c:pt>
                <c:pt idx="11270">
                  <c:v>42188.379398148179</c:v>
                </c:pt>
                <c:pt idx="11271">
                  <c:v>42188.380092592604</c:v>
                </c:pt>
                <c:pt idx="11272">
                  <c:v>42188.380787037036</c:v>
                </c:pt>
                <c:pt idx="11273">
                  <c:v>42188.381481481476</c:v>
                </c:pt>
                <c:pt idx="11274">
                  <c:v>42188.382175925937</c:v>
                </c:pt>
                <c:pt idx="11275">
                  <c:v>42188.382870370391</c:v>
                </c:pt>
                <c:pt idx="11276">
                  <c:v>42188.383564814816</c:v>
                </c:pt>
                <c:pt idx="11277">
                  <c:v>42188.384259259285</c:v>
                </c:pt>
                <c:pt idx="11278">
                  <c:v>42188.384953703702</c:v>
                </c:pt>
                <c:pt idx="11279">
                  <c:v>42188.385648148171</c:v>
                </c:pt>
                <c:pt idx="11280">
                  <c:v>42188.386342592603</c:v>
                </c:pt>
                <c:pt idx="11281">
                  <c:v>42188.387037037042</c:v>
                </c:pt>
                <c:pt idx="11282">
                  <c:v>42188.387731481482</c:v>
                </c:pt>
                <c:pt idx="11283">
                  <c:v>42188.388425925943</c:v>
                </c:pt>
                <c:pt idx="11284">
                  <c:v>42188.389120370368</c:v>
                </c:pt>
                <c:pt idx="11285">
                  <c:v>42188.389814814829</c:v>
                </c:pt>
                <c:pt idx="11286">
                  <c:v>42188.390509259261</c:v>
                </c:pt>
                <c:pt idx="11287">
                  <c:v>42188.391203703679</c:v>
                </c:pt>
                <c:pt idx="11288">
                  <c:v>42188.391898148169</c:v>
                </c:pt>
                <c:pt idx="11289">
                  <c:v>42188.392592592601</c:v>
                </c:pt>
                <c:pt idx="11290">
                  <c:v>42188.393287037034</c:v>
                </c:pt>
                <c:pt idx="11291">
                  <c:v>42188.393981481466</c:v>
                </c:pt>
                <c:pt idx="11292">
                  <c:v>42188.394675925942</c:v>
                </c:pt>
                <c:pt idx="11293">
                  <c:v>42188.395370370381</c:v>
                </c:pt>
                <c:pt idx="11294">
                  <c:v>42188.396064814806</c:v>
                </c:pt>
                <c:pt idx="11295">
                  <c:v>42188.39675925926</c:v>
                </c:pt>
                <c:pt idx="11296">
                  <c:v>42188.397453703685</c:v>
                </c:pt>
                <c:pt idx="11297">
                  <c:v>42188.398148148161</c:v>
                </c:pt>
                <c:pt idx="11298">
                  <c:v>42188.398842592593</c:v>
                </c:pt>
                <c:pt idx="11299">
                  <c:v>42188.399537037039</c:v>
                </c:pt>
                <c:pt idx="11300">
                  <c:v>42188.400231481493</c:v>
                </c:pt>
                <c:pt idx="11301">
                  <c:v>42188.400925925933</c:v>
                </c:pt>
                <c:pt idx="11302">
                  <c:v>42188.401620370372</c:v>
                </c:pt>
                <c:pt idx="11303">
                  <c:v>42188.402314814812</c:v>
                </c:pt>
                <c:pt idx="11304">
                  <c:v>42188.403009259258</c:v>
                </c:pt>
                <c:pt idx="11305">
                  <c:v>42188.403703703683</c:v>
                </c:pt>
                <c:pt idx="11306">
                  <c:v>42188.404398148174</c:v>
                </c:pt>
                <c:pt idx="11307">
                  <c:v>42188.405092592591</c:v>
                </c:pt>
                <c:pt idx="11308">
                  <c:v>42188.405787037023</c:v>
                </c:pt>
                <c:pt idx="11309">
                  <c:v>42188.406481481485</c:v>
                </c:pt>
                <c:pt idx="11310">
                  <c:v>42188.407175925931</c:v>
                </c:pt>
                <c:pt idx="11311">
                  <c:v>42188.407870370385</c:v>
                </c:pt>
                <c:pt idx="11312">
                  <c:v>42188.408564814818</c:v>
                </c:pt>
                <c:pt idx="11313">
                  <c:v>42188.409259259271</c:v>
                </c:pt>
                <c:pt idx="11314">
                  <c:v>42188.409953703704</c:v>
                </c:pt>
                <c:pt idx="11315">
                  <c:v>42188.410648148179</c:v>
                </c:pt>
                <c:pt idx="11316">
                  <c:v>42188.41134259259</c:v>
                </c:pt>
                <c:pt idx="11317">
                  <c:v>42188.412037037051</c:v>
                </c:pt>
                <c:pt idx="11318">
                  <c:v>42188.412731481483</c:v>
                </c:pt>
                <c:pt idx="11319">
                  <c:v>42188.413425925923</c:v>
                </c:pt>
                <c:pt idx="11320">
                  <c:v>42188.414120370369</c:v>
                </c:pt>
                <c:pt idx="11321">
                  <c:v>42188.414814814831</c:v>
                </c:pt>
                <c:pt idx="11322">
                  <c:v>42188.415509259263</c:v>
                </c:pt>
                <c:pt idx="11323">
                  <c:v>42188.416203703702</c:v>
                </c:pt>
                <c:pt idx="11324">
                  <c:v>42188.416898148178</c:v>
                </c:pt>
                <c:pt idx="11325">
                  <c:v>42188.417592592603</c:v>
                </c:pt>
                <c:pt idx="11326">
                  <c:v>42188.418287037042</c:v>
                </c:pt>
                <c:pt idx="11327">
                  <c:v>42188.418981481482</c:v>
                </c:pt>
                <c:pt idx="11328">
                  <c:v>42188.419675925943</c:v>
                </c:pt>
                <c:pt idx="11329">
                  <c:v>42188.420370370368</c:v>
                </c:pt>
                <c:pt idx="11330">
                  <c:v>42188.4210648148</c:v>
                </c:pt>
                <c:pt idx="11331">
                  <c:v>42188.421759259254</c:v>
                </c:pt>
                <c:pt idx="11332">
                  <c:v>42188.422453703679</c:v>
                </c:pt>
                <c:pt idx="11333">
                  <c:v>42188.423148148147</c:v>
                </c:pt>
                <c:pt idx="11334">
                  <c:v>42188.423842592594</c:v>
                </c:pt>
                <c:pt idx="11335">
                  <c:v>42188.424537037041</c:v>
                </c:pt>
                <c:pt idx="11336">
                  <c:v>42188.42523148148</c:v>
                </c:pt>
                <c:pt idx="11337">
                  <c:v>42188.425925925927</c:v>
                </c:pt>
                <c:pt idx="11338">
                  <c:v>42188.426620370381</c:v>
                </c:pt>
                <c:pt idx="11339">
                  <c:v>42188.427314814806</c:v>
                </c:pt>
                <c:pt idx="11340">
                  <c:v>42188.42800925926</c:v>
                </c:pt>
                <c:pt idx="11341">
                  <c:v>42188.428703703685</c:v>
                </c:pt>
                <c:pt idx="11342">
                  <c:v>42188.429398148161</c:v>
                </c:pt>
                <c:pt idx="11343">
                  <c:v>42188.430092592593</c:v>
                </c:pt>
                <c:pt idx="11344">
                  <c:v>42188.430787037025</c:v>
                </c:pt>
                <c:pt idx="11345">
                  <c:v>42188.431481481464</c:v>
                </c:pt>
                <c:pt idx="11346">
                  <c:v>42188.432175925933</c:v>
                </c:pt>
                <c:pt idx="11347">
                  <c:v>42188.432870370387</c:v>
                </c:pt>
                <c:pt idx="11348">
                  <c:v>42188.433564814804</c:v>
                </c:pt>
                <c:pt idx="11349">
                  <c:v>42188.434259259273</c:v>
                </c:pt>
                <c:pt idx="11350">
                  <c:v>42188.434953703705</c:v>
                </c:pt>
                <c:pt idx="11351">
                  <c:v>42188.435648148159</c:v>
                </c:pt>
                <c:pt idx="11352">
                  <c:v>42188.436342592591</c:v>
                </c:pt>
                <c:pt idx="11353">
                  <c:v>42188.437037037038</c:v>
                </c:pt>
                <c:pt idx="11354">
                  <c:v>42188.437731481485</c:v>
                </c:pt>
                <c:pt idx="11355">
                  <c:v>42188.438425925931</c:v>
                </c:pt>
                <c:pt idx="11356">
                  <c:v>42188.439120370371</c:v>
                </c:pt>
                <c:pt idx="11357">
                  <c:v>42188.439814814818</c:v>
                </c:pt>
                <c:pt idx="11358">
                  <c:v>42188.440509259271</c:v>
                </c:pt>
                <c:pt idx="11359">
                  <c:v>42188.441203703704</c:v>
                </c:pt>
                <c:pt idx="11360">
                  <c:v>42188.441898148179</c:v>
                </c:pt>
                <c:pt idx="11361">
                  <c:v>42188.442592592604</c:v>
                </c:pt>
                <c:pt idx="11362">
                  <c:v>42188.443287037036</c:v>
                </c:pt>
                <c:pt idx="11363">
                  <c:v>42188.443981481476</c:v>
                </c:pt>
                <c:pt idx="11364">
                  <c:v>42188.444675925937</c:v>
                </c:pt>
                <c:pt idx="11365">
                  <c:v>42188.445370370369</c:v>
                </c:pt>
                <c:pt idx="11366">
                  <c:v>42188.446064814816</c:v>
                </c:pt>
                <c:pt idx="11367">
                  <c:v>42188.446759259263</c:v>
                </c:pt>
                <c:pt idx="11368">
                  <c:v>42188.447453703688</c:v>
                </c:pt>
                <c:pt idx="11369">
                  <c:v>42188.448148148171</c:v>
                </c:pt>
                <c:pt idx="11370">
                  <c:v>42188.448842592603</c:v>
                </c:pt>
                <c:pt idx="11371">
                  <c:v>42188.449537037042</c:v>
                </c:pt>
                <c:pt idx="11372">
                  <c:v>42188.450231481496</c:v>
                </c:pt>
                <c:pt idx="11373">
                  <c:v>42188.450925925943</c:v>
                </c:pt>
                <c:pt idx="11374">
                  <c:v>42188.451620370368</c:v>
                </c:pt>
                <c:pt idx="11375">
                  <c:v>42188.452314814829</c:v>
                </c:pt>
                <c:pt idx="11376">
                  <c:v>42188.453009259261</c:v>
                </c:pt>
                <c:pt idx="11377">
                  <c:v>42188.453703703679</c:v>
                </c:pt>
                <c:pt idx="11378">
                  <c:v>42188.454398148177</c:v>
                </c:pt>
                <c:pt idx="11379">
                  <c:v>42188.455092592601</c:v>
                </c:pt>
                <c:pt idx="11380">
                  <c:v>42188.455787037034</c:v>
                </c:pt>
                <c:pt idx="11381">
                  <c:v>42188.45648148148</c:v>
                </c:pt>
                <c:pt idx="11382">
                  <c:v>42188.457175925942</c:v>
                </c:pt>
                <c:pt idx="11383">
                  <c:v>42188.457870370396</c:v>
                </c:pt>
                <c:pt idx="11384">
                  <c:v>42188.458564814813</c:v>
                </c:pt>
                <c:pt idx="11385">
                  <c:v>42188.459259259274</c:v>
                </c:pt>
                <c:pt idx="11386">
                  <c:v>42188.459953703707</c:v>
                </c:pt>
                <c:pt idx="11387">
                  <c:v>42188.460648148161</c:v>
                </c:pt>
                <c:pt idx="11388">
                  <c:v>42188.461342592585</c:v>
                </c:pt>
                <c:pt idx="11389">
                  <c:v>42188.462037037039</c:v>
                </c:pt>
                <c:pt idx="11390">
                  <c:v>42188.462731481479</c:v>
                </c:pt>
                <c:pt idx="11391">
                  <c:v>42188.463425925926</c:v>
                </c:pt>
                <c:pt idx="11392">
                  <c:v>42188.464120370372</c:v>
                </c:pt>
                <c:pt idx="11393">
                  <c:v>42188.464814814812</c:v>
                </c:pt>
                <c:pt idx="11394">
                  <c:v>42188.465509259258</c:v>
                </c:pt>
                <c:pt idx="11395">
                  <c:v>42188.466203703705</c:v>
                </c:pt>
                <c:pt idx="11396">
                  <c:v>42188.466898148174</c:v>
                </c:pt>
                <c:pt idx="11397">
                  <c:v>42188.467592592591</c:v>
                </c:pt>
                <c:pt idx="11398">
                  <c:v>42188.468287037038</c:v>
                </c:pt>
                <c:pt idx="11399">
                  <c:v>42188.468981481485</c:v>
                </c:pt>
                <c:pt idx="11400">
                  <c:v>42188.469675925931</c:v>
                </c:pt>
                <c:pt idx="11401">
                  <c:v>42188.470370370385</c:v>
                </c:pt>
                <c:pt idx="11402">
                  <c:v>42188.471064814803</c:v>
                </c:pt>
                <c:pt idx="11403">
                  <c:v>42188.471759259257</c:v>
                </c:pt>
                <c:pt idx="11404">
                  <c:v>42188.472453703704</c:v>
                </c:pt>
                <c:pt idx="11405">
                  <c:v>42188.473148148165</c:v>
                </c:pt>
                <c:pt idx="11406">
                  <c:v>42188.47384259259</c:v>
                </c:pt>
                <c:pt idx="11407">
                  <c:v>42188.474537037051</c:v>
                </c:pt>
                <c:pt idx="11408">
                  <c:v>42188.475231481483</c:v>
                </c:pt>
                <c:pt idx="11409">
                  <c:v>42188.475925925923</c:v>
                </c:pt>
                <c:pt idx="11410">
                  <c:v>42188.476620370369</c:v>
                </c:pt>
                <c:pt idx="11411">
                  <c:v>42188.477314814816</c:v>
                </c:pt>
                <c:pt idx="11412">
                  <c:v>42188.478009259263</c:v>
                </c:pt>
                <c:pt idx="11413">
                  <c:v>42188.478703703688</c:v>
                </c:pt>
                <c:pt idx="11414">
                  <c:v>42188.479398148171</c:v>
                </c:pt>
                <c:pt idx="11415">
                  <c:v>42188.480092592603</c:v>
                </c:pt>
                <c:pt idx="11416">
                  <c:v>42188.480787037035</c:v>
                </c:pt>
                <c:pt idx="11417">
                  <c:v>42188.481481481474</c:v>
                </c:pt>
                <c:pt idx="11418">
                  <c:v>42188.482175925943</c:v>
                </c:pt>
                <c:pt idx="11419">
                  <c:v>42188.48287037039</c:v>
                </c:pt>
                <c:pt idx="11420">
                  <c:v>42188.483564814815</c:v>
                </c:pt>
                <c:pt idx="11421">
                  <c:v>42188.484259259276</c:v>
                </c:pt>
                <c:pt idx="11422">
                  <c:v>42188.484953703701</c:v>
                </c:pt>
                <c:pt idx="11423">
                  <c:v>42188.485648148169</c:v>
                </c:pt>
                <c:pt idx="11424">
                  <c:v>42188.486342592601</c:v>
                </c:pt>
                <c:pt idx="11425">
                  <c:v>42188.487037037041</c:v>
                </c:pt>
                <c:pt idx="11426">
                  <c:v>42188.48773148148</c:v>
                </c:pt>
                <c:pt idx="11427">
                  <c:v>42188.488425925942</c:v>
                </c:pt>
                <c:pt idx="11428">
                  <c:v>42188.489120370381</c:v>
                </c:pt>
                <c:pt idx="11429">
                  <c:v>42188.489814814813</c:v>
                </c:pt>
                <c:pt idx="11430">
                  <c:v>42188.49050925926</c:v>
                </c:pt>
                <c:pt idx="11431">
                  <c:v>42188.491203703685</c:v>
                </c:pt>
                <c:pt idx="11432">
                  <c:v>42188.491898148161</c:v>
                </c:pt>
                <c:pt idx="11433">
                  <c:v>42188.492592592593</c:v>
                </c:pt>
                <c:pt idx="11434">
                  <c:v>42188.493287037025</c:v>
                </c:pt>
                <c:pt idx="11435">
                  <c:v>42188.493981481464</c:v>
                </c:pt>
                <c:pt idx="11436">
                  <c:v>42188.494675925933</c:v>
                </c:pt>
                <c:pt idx="11437">
                  <c:v>42188.495370370372</c:v>
                </c:pt>
                <c:pt idx="11438">
                  <c:v>42188.496064814804</c:v>
                </c:pt>
                <c:pt idx="11439">
                  <c:v>42188.496759259258</c:v>
                </c:pt>
                <c:pt idx="11440">
                  <c:v>42188.497453703683</c:v>
                </c:pt>
                <c:pt idx="11441">
                  <c:v>42188.498148148159</c:v>
                </c:pt>
                <c:pt idx="11442">
                  <c:v>42188.498842592591</c:v>
                </c:pt>
                <c:pt idx="11443">
                  <c:v>42188.499537037038</c:v>
                </c:pt>
                <c:pt idx="11444">
                  <c:v>42188.500231481492</c:v>
                </c:pt>
                <c:pt idx="11445">
                  <c:v>42188.500925925931</c:v>
                </c:pt>
                <c:pt idx="11446">
                  <c:v>42188.501620370371</c:v>
                </c:pt>
                <c:pt idx="11447">
                  <c:v>42188.502314814818</c:v>
                </c:pt>
                <c:pt idx="11448">
                  <c:v>42188.503009259257</c:v>
                </c:pt>
                <c:pt idx="11449">
                  <c:v>42188.503703703682</c:v>
                </c:pt>
                <c:pt idx="11450">
                  <c:v>42188.504398148179</c:v>
                </c:pt>
                <c:pt idx="11451">
                  <c:v>42188.50509259259</c:v>
                </c:pt>
                <c:pt idx="11452">
                  <c:v>42188.505787037022</c:v>
                </c:pt>
                <c:pt idx="11453">
                  <c:v>42188.506481481476</c:v>
                </c:pt>
                <c:pt idx="11454">
                  <c:v>42188.507175925923</c:v>
                </c:pt>
                <c:pt idx="11455">
                  <c:v>42188.507870370369</c:v>
                </c:pt>
                <c:pt idx="11456">
                  <c:v>42188.508564814816</c:v>
                </c:pt>
                <c:pt idx="11457">
                  <c:v>42188.509259259263</c:v>
                </c:pt>
                <c:pt idx="11458">
                  <c:v>42188.509953703688</c:v>
                </c:pt>
                <c:pt idx="11459">
                  <c:v>42188.510648148171</c:v>
                </c:pt>
                <c:pt idx="11460">
                  <c:v>42188.511342592596</c:v>
                </c:pt>
                <c:pt idx="11461">
                  <c:v>42188.512037037042</c:v>
                </c:pt>
                <c:pt idx="11462">
                  <c:v>42188.512731481482</c:v>
                </c:pt>
                <c:pt idx="11463">
                  <c:v>42188.513425925928</c:v>
                </c:pt>
                <c:pt idx="11464">
                  <c:v>42188.514120370368</c:v>
                </c:pt>
                <c:pt idx="11465">
                  <c:v>42188.514814814829</c:v>
                </c:pt>
                <c:pt idx="11466">
                  <c:v>42188.515509259261</c:v>
                </c:pt>
                <c:pt idx="11467">
                  <c:v>42188.516203703701</c:v>
                </c:pt>
                <c:pt idx="11468">
                  <c:v>42188.516898148177</c:v>
                </c:pt>
                <c:pt idx="11469">
                  <c:v>42188.517592592601</c:v>
                </c:pt>
                <c:pt idx="11470">
                  <c:v>42188.518287037041</c:v>
                </c:pt>
                <c:pt idx="11471">
                  <c:v>42188.51898148148</c:v>
                </c:pt>
                <c:pt idx="11472">
                  <c:v>42188.519675925942</c:v>
                </c:pt>
                <c:pt idx="11473">
                  <c:v>42188.520370370381</c:v>
                </c:pt>
                <c:pt idx="11474">
                  <c:v>42188.521064814784</c:v>
                </c:pt>
                <c:pt idx="11475">
                  <c:v>42188.521759259245</c:v>
                </c:pt>
                <c:pt idx="11476">
                  <c:v>42188.522453703685</c:v>
                </c:pt>
                <c:pt idx="11477">
                  <c:v>42188.523148148146</c:v>
                </c:pt>
                <c:pt idx="11478">
                  <c:v>42188.523842592585</c:v>
                </c:pt>
                <c:pt idx="11479">
                  <c:v>42188.524537037039</c:v>
                </c:pt>
                <c:pt idx="11480">
                  <c:v>42188.525231481479</c:v>
                </c:pt>
                <c:pt idx="11481">
                  <c:v>42188.525925925926</c:v>
                </c:pt>
                <c:pt idx="11482">
                  <c:v>42188.526620370372</c:v>
                </c:pt>
                <c:pt idx="11483">
                  <c:v>42188.527314814804</c:v>
                </c:pt>
                <c:pt idx="11484">
                  <c:v>42188.528009259258</c:v>
                </c:pt>
                <c:pt idx="11485">
                  <c:v>42188.528703703683</c:v>
                </c:pt>
                <c:pt idx="11486">
                  <c:v>42188.529398148159</c:v>
                </c:pt>
                <c:pt idx="11487">
                  <c:v>42188.530092592591</c:v>
                </c:pt>
                <c:pt idx="11488">
                  <c:v>42188.530787037023</c:v>
                </c:pt>
                <c:pt idx="11489">
                  <c:v>42188.53148148147</c:v>
                </c:pt>
                <c:pt idx="11490">
                  <c:v>42188.532175925931</c:v>
                </c:pt>
                <c:pt idx="11491">
                  <c:v>42188.532870370385</c:v>
                </c:pt>
                <c:pt idx="11492">
                  <c:v>42188.533564814803</c:v>
                </c:pt>
                <c:pt idx="11493">
                  <c:v>42188.534259259271</c:v>
                </c:pt>
                <c:pt idx="11494">
                  <c:v>42188.534953703704</c:v>
                </c:pt>
                <c:pt idx="11495">
                  <c:v>42188.535648148165</c:v>
                </c:pt>
                <c:pt idx="11496">
                  <c:v>42188.53634259259</c:v>
                </c:pt>
                <c:pt idx="11497">
                  <c:v>42188.537037037036</c:v>
                </c:pt>
                <c:pt idx="11498">
                  <c:v>42188.537731481476</c:v>
                </c:pt>
                <c:pt idx="11499">
                  <c:v>42188.538425925923</c:v>
                </c:pt>
                <c:pt idx="11500">
                  <c:v>42188.539120370355</c:v>
                </c:pt>
                <c:pt idx="11501">
                  <c:v>42188.539814814816</c:v>
                </c:pt>
                <c:pt idx="11502">
                  <c:v>42188.540509259263</c:v>
                </c:pt>
                <c:pt idx="11503">
                  <c:v>42188.541203703688</c:v>
                </c:pt>
                <c:pt idx="11504">
                  <c:v>42188.541898148171</c:v>
                </c:pt>
                <c:pt idx="11505">
                  <c:v>42188.542592592603</c:v>
                </c:pt>
                <c:pt idx="11506">
                  <c:v>42188.543287037035</c:v>
                </c:pt>
                <c:pt idx="11507">
                  <c:v>42188.543981481474</c:v>
                </c:pt>
                <c:pt idx="11508">
                  <c:v>42188.544675925943</c:v>
                </c:pt>
                <c:pt idx="11509">
                  <c:v>42188.545370370368</c:v>
                </c:pt>
                <c:pt idx="11510">
                  <c:v>42188.546064814815</c:v>
                </c:pt>
                <c:pt idx="11511">
                  <c:v>42188.546759259261</c:v>
                </c:pt>
                <c:pt idx="11512">
                  <c:v>42188.547453703679</c:v>
                </c:pt>
                <c:pt idx="11513">
                  <c:v>42188.548148148169</c:v>
                </c:pt>
                <c:pt idx="11514">
                  <c:v>42188.548842592601</c:v>
                </c:pt>
                <c:pt idx="11515">
                  <c:v>42188.549537037041</c:v>
                </c:pt>
                <c:pt idx="11516">
                  <c:v>42188.550231481495</c:v>
                </c:pt>
                <c:pt idx="11517">
                  <c:v>42188.550925925942</c:v>
                </c:pt>
                <c:pt idx="11518">
                  <c:v>42188.551620370381</c:v>
                </c:pt>
                <c:pt idx="11519">
                  <c:v>42188.552314814813</c:v>
                </c:pt>
                <c:pt idx="11520">
                  <c:v>42188.55300925926</c:v>
                </c:pt>
                <c:pt idx="11521">
                  <c:v>42188.553703703685</c:v>
                </c:pt>
                <c:pt idx="11522">
                  <c:v>42188.554398148175</c:v>
                </c:pt>
                <c:pt idx="11523">
                  <c:v>42188.555092592593</c:v>
                </c:pt>
                <c:pt idx="11524">
                  <c:v>42188.555787037025</c:v>
                </c:pt>
                <c:pt idx="11525">
                  <c:v>42188.556481481479</c:v>
                </c:pt>
                <c:pt idx="11526">
                  <c:v>42188.557175925933</c:v>
                </c:pt>
                <c:pt idx="11527">
                  <c:v>42188.557870370387</c:v>
                </c:pt>
                <c:pt idx="11528">
                  <c:v>42188.558564814812</c:v>
                </c:pt>
                <c:pt idx="11529">
                  <c:v>42188.559259259273</c:v>
                </c:pt>
                <c:pt idx="11530">
                  <c:v>42188.559953703705</c:v>
                </c:pt>
                <c:pt idx="11531">
                  <c:v>42188.560648148159</c:v>
                </c:pt>
                <c:pt idx="11532">
                  <c:v>42188.561342592584</c:v>
                </c:pt>
                <c:pt idx="11533">
                  <c:v>42188.562037037038</c:v>
                </c:pt>
                <c:pt idx="11534">
                  <c:v>42188.562731481485</c:v>
                </c:pt>
                <c:pt idx="11535">
                  <c:v>42188.563425925924</c:v>
                </c:pt>
                <c:pt idx="11536">
                  <c:v>42188.564120370371</c:v>
                </c:pt>
                <c:pt idx="11537">
                  <c:v>42188.564814814818</c:v>
                </c:pt>
                <c:pt idx="11538">
                  <c:v>42188.565509259257</c:v>
                </c:pt>
                <c:pt idx="11539">
                  <c:v>42188.566203703704</c:v>
                </c:pt>
                <c:pt idx="11540">
                  <c:v>42188.566898148179</c:v>
                </c:pt>
                <c:pt idx="11541">
                  <c:v>42188.56759259259</c:v>
                </c:pt>
                <c:pt idx="11542">
                  <c:v>42188.568287037036</c:v>
                </c:pt>
                <c:pt idx="11543">
                  <c:v>42188.568981481476</c:v>
                </c:pt>
                <c:pt idx="11544">
                  <c:v>42188.569675925923</c:v>
                </c:pt>
                <c:pt idx="11545">
                  <c:v>42188.570370370369</c:v>
                </c:pt>
                <c:pt idx="11546">
                  <c:v>42188.571064814802</c:v>
                </c:pt>
                <c:pt idx="11547">
                  <c:v>42188.571759259255</c:v>
                </c:pt>
                <c:pt idx="11548">
                  <c:v>42188.572453703688</c:v>
                </c:pt>
                <c:pt idx="11549">
                  <c:v>42188.573148148149</c:v>
                </c:pt>
                <c:pt idx="11550">
                  <c:v>42188.573842592596</c:v>
                </c:pt>
                <c:pt idx="11551">
                  <c:v>42188.574537037042</c:v>
                </c:pt>
                <c:pt idx="11552">
                  <c:v>42188.575231481482</c:v>
                </c:pt>
                <c:pt idx="11553">
                  <c:v>42188.575925925928</c:v>
                </c:pt>
                <c:pt idx="11554">
                  <c:v>42188.576620370368</c:v>
                </c:pt>
                <c:pt idx="11555">
                  <c:v>42188.577314814815</c:v>
                </c:pt>
                <c:pt idx="11556">
                  <c:v>42188.578009259261</c:v>
                </c:pt>
                <c:pt idx="11557">
                  <c:v>42188.578703703679</c:v>
                </c:pt>
                <c:pt idx="11558">
                  <c:v>42188.579398148169</c:v>
                </c:pt>
                <c:pt idx="11559">
                  <c:v>42188.580092592601</c:v>
                </c:pt>
                <c:pt idx="11560">
                  <c:v>42188.580787037034</c:v>
                </c:pt>
                <c:pt idx="11561">
                  <c:v>42188.581481481466</c:v>
                </c:pt>
                <c:pt idx="11562">
                  <c:v>42188.582175925942</c:v>
                </c:pt>
                <c:pt idx="11563">
                  <c:v>42188.582870370396</c:v>
                </c:pt>
                <c:pt idx="11564">
                  <c:v>42188.583564814806</c:v>
                </c:pt>
                <c:pt idx="11565">
                  <c:v>42188.584259259274</c:v>
                </c:pt>
                <c:pt idx="11566">
                  <c:v>42188.584953703707</c:v>
                </c:pt>
                <c:pt idx="11567">
                  <c:v>42188.585648148161</c:v>
                </c:pt>
                <c:pt idx="11568">
                  <c:v>42188.586342592593</c:v>
                </c:pt>
                <c:pt idx="11569">
                  <c:v>42188.587037037039</c:v>
                </c:pt>
                <c:pt idx="11570">
                  <c:v>42188.587731481479</c:v>
                </c:pt>
                <c:pt idx="11571">
                  <c:v>42188.588425925933</c:v>
                </c:pt>
                <c:pt idx="11572">
                  <c:v>42188.589120370372</c:v>
                </c:pt>
                <c:pt idx="11573">
                  <c:v>42188.589814814812</c:v>
                </c:pt>
                <c:pt idx="11574">
                  <c:v>42188.590509259258</c:v>
                </c:pt>
                <c:pt idx="11575">
                  <c:v>42188.591203703683</c:v>
                </c:pt>
                <c:pt idx="11576">
                  <c:v>42188.591898148159</c:v>
                </c:pt>
                <c:pt idx="11577">
                  <c:v>42188.592592592591</c:v>
                </c:pt>
                <c:pt idx="11578">
                  <c:v>42188.593287037023</c:v>
                </c:pt>
                <c:pt idx="11579">
                  <c:v>42188.59398148147</c:v>
                </c:pt>
                <c:pt idx="11580">
                  <c:v>42188.594675925931</c:v>
                </c:pt>
                <c:pt idx="11581">
                  <c:v>42188.595370370371</c:v>
                </c:pt>
                <c:pt idx="11582">
                  <c:v>42188.596064814803</c:v>
                </c:pt>
                <c:pt idx="11583">
                  <c:v>42188.596759259257</c:v>
                </c:pt>
                <c:pt idx="11584">
                  <c:v>42188.597453703682</c:v>
                </c:pt>
                <c:pt idx="11585">
                  <c:v>42188.598148148165</c:v>
                </c:pt>
                <c:pt idx="11586">
                  <c:v>42188.59884259259</c:v>
                </c:pt>
                <c:pt idx="11587">
                  <c:v>42188.599537037036</c:v>
                </c:pt>
                <c:pt idx="11588">
                  <c:v>42188.600231481483</c:v>
                </c:pt>
                <c:pt idx="11589">
                  <c:v>42188.600925925923</c:v>
                </c:pt>
                <c:pt idx="11590">
                  <c:v>42188.601620370355</c:v>
                </c:pt>
                <c:pt idx="11591">
                  <c:v>42188.602314814816</c:v>
                </c:pt>
                <c:pt idx="11592">
                  <c:v>42188.603009259255</c:v>
                </c:pt>
                <c:pt idx="11593">
                  <c:v>42188.603703703673</c:v>
                </c:pt>
                <c:pt idx="11594">
                  <c:v>42188.604398148171</c:v>
                </c:pt>
                <c:pt idx="11595">
                  <c:v>42188.605092592596</c:v>
                </c:pt>
                <c:pt idx="11596">
                  <c:v>42188.60578703702</c:v>
                </c:pt>
                <c:pt idx="11597">
                  <c:v>42188.606481481474</c:v>
                </c:pt>
                <c:pt idx="11598">
                  <c:v>42188.607175925928</c:v>
                </c:pt>
                <c:pt idx="11599">
                  <c:v>42188.607870370368</c:v>
                </c:pt>
                <c:pt idx="11600">
                  <c:v>42188.608564814815</c:v>
                </c:pt>
                <c:pt idx="11601">
                  <c:v>42188.609259259261</c:v>
                </c:pt>
                <c:pt idx="11602">
                  <c:v>42188.609953703679</c:v>
                </c:pt>
                <c:pt idx="11603">
                  <c:v>42188.610648148169</c:v>
                </c:pt>
                <c:pt idx="11604">
                  <c:v>42188.611342592594</c:v>
                </c:pt>
                <c:pt idx="11605">
                  <c:v>42188.612037037041</c:v>
                </c:pt>
                <c:pt idx="11606">
                  <c:v>42188.61273148148</c:v>
                </c:pt>
                <c:pt idx="11607">
                  <c:v>42188.613425925927</c:v>
                </c:pt>
                <c:pt idx="11608">
                  <c:v>42188.614120370381</c:v>
                </c:pt>
                <c:pt idx="11609">
                  <c:v>42188.614814814813</c:v>
                </c:pt>
                <c:pt idx="11610">
                  <c:v>42188.61550925926</c:v>
                </c:pt>
                <c:pt idx="11611">
                  <c:v>42188.616203703707</c:v>
                </c:pt>
                <c:pt idx="11612">
                  <c:v>42188.616898148175</c:v>
                </c:pt>
                <c:pt idx="11613">
                  <c:v>42188.617592592593</c:v>
                </c:pt>
                <c:pt idx="11614">
                  <c:v>42188.618287037039</c:v>
                </c:pt>
                <c:pt idx="11615">
                  <c:v>42188.618981481479</c:v>
                </c:pt>
                <c:pt idx="11616">
                  <c:v>42188.619675925933</c:v>
                </c:pt>
                <c:pt idx="11617">
                  <c:v>42188.620370370372</c:v>
                </c:pt>
                <c:pt idx="11618">
                  <c:v>42188.621064814783</c:v>
                </c:pt>
                <c:pt idx="11619">
                  <c:v>42188.621759259244</c:v>
                </c:pt>
                <c:pt idx="11620">
                  <c:v>42188.622453703683</c:v>
                </c:pt>
                <c:pt idx="11621">
                  <c:v>42188.623148148145</c:v>
                </c:pt>
                <c:pt idx="11622">
                  <c:v>42188.623842592584</c:v>
                </c:pt>
                <c:pt idx="11623">
                  <c:v>42188.624537037038</c:v>
                </c:pt>
                <c:pt idx="11624">
                  <c:v>42188.625231481485</c:v>
                </c:pt>
                <c:pt idx="11625">
                  <c:v>42188.625925925924</c:v>
                </c:pt>
                <c:pt idx="11626">
                  <c:v>42188.626620370371</c:v>
                </c:pt>
                <c:pt idx="11627">
                  <c:v>42188.627314814803</c:v>
                </c:pt>
                <c:pt idx="11628">
                  <c:v>42188.628009259257</c:v>
                </c:pt>
                <c:pt idx="11629">
                  <c:v>42188.628703703682</c:v>
                </c:pt>
                <c:pt idx="11630">
                  <c:v>42188.629398148165</c:v>
                </c:pt>
                <c:pt idx="11631">
                  <c:v>42188.63009259259</c:v>
                </c:pt>
                <c:pt idx="11632">
                  <c:v>42188.630787037022</c:v>
                </c:pt>
                <c:pt idx="11633">
                  <c:v>42188.631481481454</c:v>
                </c:pt>
                <c:pt idx="11634">
                  <c:v>42188.632175925923</c:v>
                </c:pt>
                <c:pt idx="11635">
                  <c:v>42188.632870370369</c:v>
                </c:pt>
                <c:pt idx="11636">
                  <c:v>42188.633564814802</c:v>
                </c:pt>
                <c:pt idx="11637">
                  <c:v>42188.634259259263</c:v>
                </c:pt>
                <c:pt idx="11638">
                  <c:v>42188.634953703688</c:v>
                </c:pt>
                <c:pt idx="11639">
                  <c:v>42188.635648148149</c:v>
                </c:pt>
                <c:pt idx="11640">
                  <c:v>42188.636342592596</c:v>
                </c:pt>
                <c:pt idx="11641">
                  <c:v>42188.637037037035</c:v>
                </c:pt>
                <c:pt idx="11642">
                  <c:v>42188.637731481474</c:v>
                </c:pt>
                <c:pt idx="11643">
                  <c:v>42188.638425925928</c:v>
                </c:pt>
                <c:pt idx="11644">
                  <c:v>42188.639120370353</c:v>
                </c:pt>
                <c:pt idx="11645">
                  <c:v>42188.639814814815</c:v>
                </c:pt>
                <c:pt idx="11646">
                  <c:v>42188.640509259261</c:v>
                </c:pt>
                <c:pt idx="11647">
                  <c:v>42188.641203703679</c:v>
                </c:pt>
                <c:pt idx="11648">
                  <c:v>42188.641898148169</c:v>
                </c:pt>
                <c:pt idx="11649">
                  <c:v>42188.642592592601</c:v>
                </c:pt>
                <c:pt idx="11650">
                  <c:v>42188.643287037034</c:v>
                </c:pt>
                <c:pt idx="11651">
                  <c:v>42188.643981481466</c:v>
                </c:pt>
                <c:pt idx="11652">
                  <c:v>42188.644675925942</c:v>
                </c:pt>
                <c:pt idx="11653">
                  <c:v>42188.645370370381</c:v>
                </c:pt>
                <c:pt idx="11654">
                  <c:v>42188.646064814806</c:v>
                </c:pt>
                <c:pt idx="11655">
                  <c:v>42188.64675925926</c:v>
                </c:pt>
                <c:pt idx="11656">
                  <c:v>42188.647453703685</c:v>
                </c:pt>
                <c:pt idx="11657">
                  <c:v>42188.648148148161</c:v>
                </c:pt>
                <c:pt idx="11658">
                  <c:v>42188.648842592593</c:v>
                </c:pt>
                <c:pt idx="11659">
                  <c:v>42188.649537037039</c:v>
                </c:pt>
                <c:pt idx="11660">
                  <c:v>42188.650231481493</c:v>
                </c:pt>
                <c:pt idx="11661">
                  <c:v>42188.650925925933</c:v>
                </c:pt>
                <c:pt idx="11662">
                  <c:v>42188.651620370372</c:v>
                </c:pt>
                <c:pt idx="11663">
                  <c:v>42188.652314814812</c:v>
                </c:pt>
                <c:pt idx="11664">
                  <c:v>42188.653009259258</c:v>
                </c:pt>
                <c:pt idx="11665">
                  <c:v>42188.653703703683</c:v>
                </c:pt>
                <c:pt idx="11666">
                  <c:v>42188.654398148174</c:v>
                </c:pt>
                <c:pt idx="11667">
                  <c:v>42188.655092592591</c:v>
                </c:pt>
                <c:pt idx="11668">
                  <c:v>42188.655787037023</c:v>
                </c:pt>
                <c:pt idx="11669">
                  <c:v>42188.656481481485</c:v>
                </c:pt>
                <c:pt idx="11670">
                  <c:v>42188.657175925931</c:v>
                </c:pt>
                <c:pt idx="11671">
                  <c:v>42188.657870370385</c:v>
                </c:pt>
                <c:pt idx="11672">
                  <c:v>42188.658564814818</c:v>
                </c:pt>
                <c:pt idx="11673">
                  <c:v>42188.659259259271</c:v>
                </c:pt>
                <c:pt idx="11674">
                  <c:v>42188.659953703704</c:v>
                </c:pt>
                <c:pt idx="11675">
                  <c:v>42188.660648148165</c:v>
                </c:pt>
                <c:pt idx="11676">
                  <c:v>42188.661342592575</c:v>
                </c:pt>
                <c:pt idx="11677">
                  <c:v>42188.662037037036</c:v>
                </c:pt>
                <c:pt idx="11678">
                  <c:v>42188.662731481476</c:v>
                </c:pt>
                <c:pt idx="11679">
                  <c:v>42188.663425925908</c:v>
                </c:pt>
                <c:pt idx="11680">
                  <c:v>42188.664120370355</c:v>
                </c:pt>
                <c:pt idx="11681">
                  <c:v>42188.664814814816</c:v>
                </c:pt>
                <c:pt idx="11682">
                  <c:v>42188.665509259255</c:v>
                </c:pt>
                <c:pt idx="11683">
                  <c:v>42188.666203703688</c:v>
                </c:pt>
                <c:pt idx="11684">
                  <c:v>42188.666898148171</c:v>
                </c:pt>
                <c:pt idx="11685">
                  <c:v>42188.667592592596</c:v>
                </c:pt>
                <c:pt idx="11686">
                  <c:v>42188.668287037035</c:v>
                </c:pt>
                <c:pt idx="11687">
                  <c:v>42188.668981481474</c:v>
                </c:pt>
                <c:pt idx="11688">
                  <c:v>42188.669675925928</c:v>
                </c:pt>
                <c:pt idx="11689">
                  <c:v>42188.670370370368</c:v>
                </c:pt>
                <c:pt idx="11690">
                  <c:v>42188.6710648148</c:v>
                </c:pt>
                <c:pt idx="11691">
                  <c:v>42188.671759259254</c:v>
                </c:pt>
                <c:pt idx="11692">
                  <c:v>42188.672453703679</c:v>
                </c:pt>
                <c:pt idx="11693">
                  <c:v>42188.673148148147</c:v>
                </c:pt>
                <c:pt idx="11694">
                  <c:v>42188.673842592594</c:v>
                </c:pt>
                <c:pt idx="11695">
                  <c:v>42188.674537037041</c:v>
                </c:pt>
                <c:pt idx="11696">
                  <c:v>42188.67523148148</c:v>
                </c:pt>
                <c:pt idx="11697">
                  <c:v>42188.675925925927</c:v>
                </c:pt>
                <c:pt idx="11698">
                  <c:v>42188.676620370381</c:v>
                </c:pt>
                <c:pt idx="11699">
                  <c:v>42188.677314814806</c:v>
                </c:pt>
                <c:pt idx="11700">
                  <c:v>42188.67800925926</c:v>
                </c:pt>
                <c:pt idx="11701">
                  <c:v>42188.678703703685</c:v>
                </c:pt>
                <c:pt idx="11702">
                  <c:v>42188.679398148161</c:v>
                </c:pt>
                <c:pt idx="11703">
                  <c:v>42188.680092592593</c:v>
                </c:pt>
                <c:pt idx="11704">
                  <c:v>42188.680787037025</c:v>
                </c:pt>
                <c:pt idx="11705">
                  <c:v>42188.681481481464</c:v>
                </c:pt>
                <c:pt idx="11706">
                  <c:v>42188.682175925933</c:v>
                </c:pt>
                <c:pt idx="11707">
                  <c:v>42188.682870370387</c:v>
                </c:pt>
                <c:pt idx="11708">
                  <c:v>42188.683564814804</c:v>
                </c:pt>
                <c:pt idx="11709">
                  <c:v>42188.684259259273</c:v>
                </c:pt>
                <c:pt idx="11710">
                  <c:v>42188.684953703705</c:v>
                </c:pt>
                <c:pt idx="11711">
                  <c:v>42188.685648148159</c:v>
                </c:pt>
                <c:pt idx="11712">
                  <c:v>42188.686342592591</c:v>
                </c:pt>
                <c:pt idx="11713">
                  <c:v>42188.687037037038</c:v>
                </c:pt>
                <c:pt idx="11714">
                  <c:v>42188.687731481485</c:v>
                </c:pt>
                <c:pt idx="11715">
                  <c:v>42188.688425925931</c:v>
                </c:pt>
                <c:pt idx="11716">
                  <c:v>42188.689120370371</c:v>
                </c:pt>
                <c:pt idx="11717">
                  <c:v>42188.689814814818</c:v>
                </c:pt>
                <c:pt idx="11718">
                  <c:v>42188.690509259257</c:v>
                </c:pt>
                <c:pt idx="11719">
                  <c:v>42188.691203703682</c:v>
                </c:pt>
                <c:pt idx="11720">
                  <c:v>42188.691898148165</c:v>
                </c:pt>
                <c:pt idx="11721">
                  <c:v>42188.69259259259</c:v>
                </c:pt>
                <c:pt idx="11722">
                  <c:v>42188.693287037022</c:v>
                </c:pt>
                <c:pt idx="11723">
                  <c:v>42188.693981481454</c:v>
                </c:pt>
                <c:pt idx="11724">
                  <c:v>42188.694675925923</c:v>
                </c:pt>
                <c:pt idx="11725">
                  <c:v>42188.695370370355</c:v>
                </c:pt>
                <c:pt idx="11726">
                  <c:v>42188.696064814802</c:v>
                </c:pt>
                <c:pt idx="11727">
                  <c:v>42188.696759259255</c:v>
                </c:pt>
                <c:pt idx="11728">
                  <c:v>42188.697453703673</c:v>
                </c:pt>
                <c:pt idx="11729">
                  <c:v>42188.698148148149</c:v>
                </c:pt>
                <c:pt idx="11730">
                  <c:v>42188.698842592596</c:v>
                </c:pt>
                <c:pt idx="11731">
                  <c:v>42188.699537037035</c:v>
                </c:pt>
                <c:pt idx="11732">
                  <c:v>42188.700231481482</c:v>
                </c:pt>
                <c:pt idx="11733">
                  <c:v>42188.700925925928</c:v>
                </c:pt>
                <c:pt idx="11734">
                  <c:v>42188.701620370353</c:v>
                </c:pt>
                <c:pt idx="11735">
                  <c:v>42188.702314814815</c:v>
                </c:pt>
                <c:pt idx="11736">
                  <c:v>42188.703009259254</c:v>
                </c:pt>
                <c:pt idx="11737">
                  <c:v>42188.703703703672</c:v>
                </c:pt>
                <c:pt idx="11738">
                  <c:v>42188.704398148169</c:v>
                </c:pt>
                <c:pt idx="11739">
                  <c:v>42188.705092592594</c:v>
                </c:pt>
                <c:pt idx="11740">
                  <c:v>42188.705787037019</c:v>
                </c:pt>
                <c:pt idx="11741">
                  <c:v>42188.706481481466</c:v>
                </c:pt>
                <c:pt idx="11742">
                  <c:v>42188.707175925927</c:v>
                </c:pt>
                <c:pt idx="11743">
                  <c:v>42188.707870370381</c:v>
                </c:pt>
                <c:pt idx="11744">
                  <c:v>42188.708564814806</c:v>
                </c:pt>
                <c:pt idx="11745">
                  <c:v>42188.70925925926</c:v>
                </c:pt>
                <c:pt idx="11746">
                  <c:v>42188.709953703685</c:v>
                </c:pt>
                <c:pt idx="11747">
                  <c:v>42188.710648148161</c:v>
                </c:pt>
                <c:pt idx="11748">
                  <c:v>42188.711342592585</c:v>
                </c:pt>
                <c:pt idx="11749">
                  <c:v>42188.712037037039</c:v>
                </c:pt>
                <c:pt idx="11750">
                  <c:v>42188.712731481479</c:v>
                </c:pt>
                <c:pt idx="11751">
                  <c:v>42188.713425925926</c:v>
                </c:pt>
                <c:pt idx="11752">
                  <c:v>42188.714120370372</c:v>
                </c:pt>
                <c:pt idx="11753">
                  <c:v>42188.714814814812</c:v>
                </c:pt>
                <c:pt idx="11754">
                  <c:v>42188.715509259258</c:v>
                </c:pt>
                <c:pt idx="11755">
                  <c:v>42188.716203703705</c:v>
                </c:pt>
                <c:pt idx="11756">
                  <c:v>42188.716898148174</c:v>
                </c:pt>
                <c:pt idx="11757">
                  <c:v>42188.717592592591</c:v>
                </c:pt>
                <c:pt idx="11758">
                  <c:v>42188.718287037038</c:v>
                </c:pt>
                <c:pt idx="11759">
                  <c:v>42188.718981481485</c:v>
                </c:pt>
                <c:pt idx="11760">
                  <c:v>42188.719675925931</c:v>
                </c:pt>
                <c:pt idx="11761">
                  <c:v>42188.720370370371</c:v>
                </c:pt>
                <c:pt idx="11762">
                  <c:v>42188.721064814788</c:v>
                </c:pt>
                <c:pt idx="11763">
                  <c:v>42188.721759259242</c:v>
                </c:pt>
                <c:pt idx="11764">
                  <c:v>42188.722453703682</c:v>
                </c:pt>
                <c:pt idx="11765">
                  <c:v>42188.72314814815</c:v>
                </c:pt>
                <c:pt idx="11766">
                  <c:v>42188.723842592575</c:v>
                </c:pt>
                <c:pt idx="11767">
                  <c:v>42188.724537037036</c:v>
                </c:pt>
                <c:pt idx="11768">
                  <c:v>42188.725231481476</c:v>
                </c:pt>
                <c:pt idx="11769">
                  <c:v>42188.725925925908</c:v>
                </c:pt>
                <c:pt idx="11770">
                  <c:v>42188.726620370355</c:v>
                </c:pt>
                <c:pt idx="11771">
                  <c:v>42188.727314814802</c:v>
                </c:pt>
                <c:pt idx="11772">
                  <c:v>42188.728009259255</c:v>
                </c:pt>
                <c:pt idx="11773">
                  <c:v>42188.728703703673</c:v>
                </c:pt>
                <c:pt idx="11774">
                  <c:v>42188.729398148149</c:v>
                </c:pt>
                <c:pt idx="11775">
                  <c:v>42188.730092592596</c:v>
                </c:pt>
                <c:pt idx="11776">
                  <c:v>42188.73078703702</c:v>
                </c:pt>
                <c:pt idx="11777">
                  <c:v>42188.731481481453</c:v>
                </c:pt>
                <c:pt idx="11778">
                  <c:v>42188.732175925928</c:v>
                </c:pt>
                <c:pt idx="11779">
                  <c:v>42188.732870370368</c:v>
                </c:pt>
                <c:pt idx="11780">
                  <c:v>42188.7335648148</c:v>
                </c:pt>
                <c:pt idx="11781">
                  <c:v>42188.734259259261</c:v>
                </c:pt>
                <c:pt idx="11782">
                  <c:v>42188.734953703679</c:v>
                </c:pt>
                <c:pt idx="11783">
                  <c:v>42188.735648148147</c:v>
                </c:pt>
                <c:pt idx="11784">
                  <c:v>42188.736342592594</c:v>
                </c:pt>
                <c:pt idx="11785">
                  <c:v>42188.737037037034</c:v>
                </c:pt>
                <c:pt idx="11786">
                  <c:v>42188.737731481466</c:v>
                </c:pt>
                <c:pt idx="11787">
                  <c:v>42188.738425925927</c:v>
                </c:pt>
                <c:pt idx="11788">
                  <c:v>42188.739120370374</c:v>
                </c:pt>
                <c:pt idx="11789">
                  <c:v>42188.739814814806</c:v>
                </c:pt>
                <c:pt idx="11790">
                  <c:v>42188.74050925926</c:v>
                </c:pt>
                <c:pt idx="11791">
                  <c:v>42188.741203703685</c:v>
                </c:pt>
                <c:pt idx="11792">
                  <c:v>42188.741898148161</c:v>
                </c:pt>
                <c:pt idx="11793">
                  <c:v>42188.742592592593</c:v>
                </c:pt>
                <c:pt idx="11794">
                  <c:v>42188.743287037025</c:v>
                </c:pt>
                <c:pt idx="11795">
                  <c:v>42188.743981481464</c:v>
                </c:pt>
                <c:pt idx="11796">
                  <c:v>42188.744675925933</c:v>
                </c:pt>
                <c:pt idx="11797">
                  <c:v>42188.745370370372</c:v>
                </c:pt>
                <c:pt idx="11798">
                  <c:v>42188.746064814804</c:v>
                </c:pt>
                <c:pt idx="11799">
                  <c:v>42188.746759259258</c:v>
                </c:pt>
                <c:pt idx="11800">
                  <c:v>42188.747453703683</c:v>
                </c:pt>
                <c:pt idx="11801">
                  <c:v>42188.748148148159</c:v>
                </c:pt>
                <c:pt idx="11802">
                  <c:v>42188.748842592591</c:v>
                </c:pt>
                <c:pt idx="11803">
                  <c:v>42188.749537037038</c:v>
                </c:pt>
                <c:pt idx="11804">
                  <c:v>42188.750231481492</c:v>
                </c:pt>
                <c:pt idx="11805">
                  <c:v>42188.750925925931</c:v>
                </c:pt>
                <c:pt idx="11806">
                  <c:v>42188.751620370371</c:v>
                </c:pt>
                <c:pt idx="11807">
                  <c:v>42188.752314814818</c:v>
                </c:pt>
                <c:pt idx="11808">
                  <c:v>42188.753009259257</c:v>
                </c:pt>
                <c:pt idx="11809">
                  <c:v>42188.753703703682</c:v>
                </c:pt>
                <c:pt idx="11810">
                  <c:v>42188.754398148179</c:v>
                </c:pt>
                <c:pt idx="11811">
                  <c:v>42188.75509259259</c:v>
                </c:pt>
                <c:pt idx="11812">
                  <c:v>42188.755787037022</c:v>
                </c:pt>
                <c:pt idx="11813">
                  <c:v>42188.756481481476</c:v>
                </c:pt>
                <c:pt idx="11814">
                  <c:v>42188.757175925923</c:v>
                </c:pt>
                <c:pt idx="11815">
                  <c:v>42188.757870370369</c:v>
                </c:pt>
                <c:pt idx="11816">
                  <c:v>42188.758564814816</c:v>
                </c:pt>
                <c:pt idx="11817">
                  <c:v>42188.759259259263</c:v>
                </c:pt>
                <c:pt idx="11818">
                  <c:v>42188.759953703688</c:v>
                </c:pt>
                <c:pt idx="11819">
                  <c:v>42188.760648148149</c:v>
                </c:pt>
                <c:pt idx="11820">
                  <c:v>42188.761342592581</c:v>
                </c:pt>
                <c:pt idx="11821">
                  <c:v>42188.762037037035</c:v>
                </c:pt>
                <c:pt idx="11822">
                  <c:v>42188.762731481474</c:v>
                </c:pt>
                <c:pt idx="11823">
                  <c:v>42188.763425925914</c:v>
                </c:pt>
                <c:pt idx="11824">
                  <c:v>42188.764120370353</c:v>
                </c:pt>
                <c:pt idx="11825">
                  <c:v>42188.764814814815</c:v>
                </c:pt>
                <c:pt idx="11826">
                  <c:v>42188.765509259254</c:v>
                </c:pt>
                <c:pt idx="11827">
                  <c:v>42188.766203703679</c:v>
                </c:pt>
                <c:pt idx="11828">
                  <c:v>42188.766898148169</c:v>
                </c:pt>
                <c:pt idx="11829">
                  <c:v>42188.767592592594</c:v>
                </c:pt>
                <c:pt idx="11830">
                  <c:v>42188.768287037034</c:v>
                </c:pt>
                <c:pt idx="11831">
                  <c:v>42188.768981481466</c:v>
                </c:pt>
                <c:pt idx="11832">
                  <c:v>42188.769675925927</c:v>
                </c:pt>
                <c:pt idx="11833">
                  <c:v>42188.770370370381</c:v>
                </c:pt>
                <c:pt idx="11834">
                  <c:v>42188.771064814784</c:v>
                </c:pt>
                <c:pt idx="11835">
                  <c:v>42188.771759259245</c:v>
                </c:pt>
                <c:pt idx="11836">
                  <c:v>42188.772453703685</c:v>
                </c:pt>
                <c:pt idx="11837">
                  <c:v>42188.773148148146</c:v>
                </c:pt>
                <c:pt idx="11838">
                  <c:v>42188.773842592585</c:v>
                </c:pt>
                <c:pt idx="11839">
                  <c:v>42188.774537037039</c:v>
                </c:pt>
                <c:pt idx="11840">
                  <c:v>42188.775231481479</c:v>
                </c:pt>
                <c:pt idx="11841">
                  <c:v>42188.775925925926</c:v>
                </c:pt>
                <c:pt idx="11842">
                  <c:v>42188.776620370372</c:v>
                </c:pt>
                <c:pt idx="11843">
                  <c:v>42188.777314814804</c:v>
                </c:pt>
                <c:pt idx="11844">
                  <c:v>42188.778009259258</c:v>
                </c:pt>
                <c:pt idx="11845">
                  <c:v>42188.778703703683</c:v>
                </c:pt>
                <c:pt idx="11846">
                  <c:v>42188.779398148159</c:v>
                </c:pt>
                <c:pt idx="11847">
                  <c:v>42188.780092592591</c:v>
                </c:pt>
                <c:pt idx="11848">
                  <c:v>42188.780787037023</c:v>
                </c:pt>
                <c:pt idx="11849">
                  <c:v>42188.78148148147</c:v>
                </c:pt>
                <c:pt idx="11850">
                  <c:v>42188.782175925931</c:v>
                </c:pt>
                <c:pt idx="11851">
                  <c:v>42188.782870370385</c:v>
                </c:pt>
                <c:pt idx="11852">
                  <c:v>42188.783564814803</c:v>
                </c:pt>
                <c:pt idx="11853">
                  <c:v>42188.784259259271</c:v>
                </c:pt>
                <c:pt idx="11854">
                  <c:v>42188.784953703704</c:v>
                </c:pt>
                <c:pt idx="11855">
                  <c:v>42188.785648148165</c:v>
                </c:pt>
                <c:pt idx="11856">
                  <c:v>42188.78634259259</c:v>
                </c:pt>
                <c:pt idx="11857">
                  <c:v>42188.787037037036</c:v>
                </c:pt>
                <c:pt idx="11858">
                  <c:v>42188.787731481476</c:v>
                </c:pt>
                <c:pt idx="11859">
                  <c:v>42188.788425925923</c:v>
                </c:pt>
                <c:pt idx="11860">
                  <c:v>42188.789120370355</c:v>
                </c:pt>
                <c:pt idx="11861">
                  <c:v>42188.789814814816</c:v>
                </c:pt>
                <c:pt idx="11862">
                  <c:v>42188.790509259255</c:v>
                </c:pt>
                <c:pt idx="11863">
                  <c:v>42188.791203703673</c:v>
                </c:pt>
                <c:pt idx="11864">
                  <c:v>42188.791898148149</c:v>
                </c:pt>
                <c:pt idx="11865">
                  <c:v>42188.792592592596</c:v>
                </c:pt>
                <c:pt idx="11866">
                  <c:v>42188.79328703702</c:v>
                </c:pt>
                <c:pt idx="11867">
                  <c:v>42188.793981481453</c:v>
                </c:pt>
                <c:pt idx="11868">
                  <c:v>42188.794675925928</c:v>
                </c:pt>
                <c:pt idx="11869">
                  <c:v>42188.795370370353</c:v>
                </c:pt>
                <c:pt idx="11870">
                  <c:v>42188.7960648148</c:v>
                </c:pt>
                <c:pt idx="11871">
                  <c:v>42188.796759259254</c:v>
                </c:pt>
                <c:pt idx="11872">
                  <c:v>42188.797453703672</c:v>
                </c:pt>
                <c:pt idx="11873">
                  <c:v>42188.798148148147</c:v>
                </c:pt>
                <c:pt idx="11874">
                  <c:v>42188.798842592594</c:v>
                </c:pt>
                <c:pt idx="11875">
                  <c:v>42188.799537037034</c:v>
                </c:pt>
                <c:pt idx="11876">
                  <c:v>42188.800231481495</c:v>
                </c:pt>
                <c:pt idx="11877">
                  <c:v>42188.800925925942</c:v>
                </c:pt>
                <c:pt idx="11878">
                  <c:v>42188.801620370381</c:v>
                </c:pt>
                <c:pt idx="11879">
                  <c:v>42188.802314814813</c:v>
                </c:pt>
                <c:pt idx="11880">
                  <c:v>42188.80300925926</c:v>
                </c:pt>
                <c:pt idx="11881">
                  <c:v>42188.803703703685</c:v>
                </c:pt>
                <c:pt idx="11882">
                  <c:v>42188.804398148175</c:v>
                </c:pt>
                <c:pt idx="11883">
                  <c:v>42188.805092592593</c:v>
                </c:pt>
                <c:pt idx="11884">
                  <c:v>42188.805787037025</c:v>
                </c:pt>
                <c:pt idx="11885">
                  <c:v>42188.806481481479</c:v>
                </c:pt>
                <c:pt idx="11886">
                  <c:v>42188.807175925933</c:v>
                </c:pt>
                <c:pt idx="11887">
                  <c:v>42188.807870370387</c:v>
                </c:pt>
                <c:pt idx="11888">
                  <c:v>42188.808564814812</c:v>
                </c:pt>
                <c:pt idx="11889">
                  <c:v>42188.809259259273</c:v>
                </c:pt>
                <c:pt idx="11890">
                  <c:v>42188.809953703705</c:v>
                </c:pt>
                <c:pt idx="11891">
                  <c:v>42188.810648148174</c:v>
                </c:pt>
                <c:pt idx="11892">
                  <c:v>42188.811342592591</c:v>
                </c:pt>
                <c:pt idx="11893">
                  <c:v>42188.812037037053</c:v>
                </c:pt>
                <c:pt idx="11894">
                  <c:v>42188.812731481492</c:v>
                </c:pt>
                <c:pt idx="11895">
                  <c:v>42188.813425925931</c:v>
                </c:pt>
                <c:pt idx="11896">
                  <c:v>42188.814120370385</c:v>
                </c:pt>
                <c:pt idx="11897">
                  <c:v>42188.814814814839</c:v>
                </c:pt>
                <c:pt idx="11898">
                  <c:v>42188.815509259271</c:v>
                </c:pt>
                <c:pt idx="11899">
                  <c:v>42188.816203703711</c:v>
                </c:pt>
                <c:pt idx="11900">
                  <c:v>42188.816898148194</c:v>
                </c:pt>
                <c:pt idx="11901">
                  <c:v>42188.817592592604</c:v>
                </c:pt>
                <c:pt idx="11902">
                  <c:v>42188.818287037051</c:v>
                </c:pt>
                <c:pt idx="11903">
                  <c:v>42188.818981481483</c:v>
                </c:pt>
                <c:pt idx="11904">
                  <c:v>42188.819675925937</c:v>
                </c:pt>
                <c:pt idx="11905">
                  <c:v>42188.820370370369</c:v>
                </c:pt>
                <c:pt idx="11906">
                  <c:v>42188.821064814802</c:v>
                </c:pt>
                <c:pt idx="11907">
                  <c:v>42188.821759259255</c:v>
                </c:pt>
                <c:pt idx="11908">
                  <c:v>42188.822453703688</c:v>
                </c:pt>
                <c:pt idx="11909">
                  <c:v>42188.823148148149</c:v>
                </c:pt>
                <c:pt idx="11910">
                  <c:v>42188.823842592596</c:v>
                </c:pt>
                <c:pt idx="11911">
                  <c:v>42188.824537037042</c:v>
                </c:pt>
                <c:pt idx="11912">
                  <c:v>42188.825231481482</c:v>
                </c:pt>
                <c:pt idx="11913">
                  <c:v>42188.825925925928</c:v>
                </c:pt>
                <c:pt idx="11914">
                  <c:v>42188.826620370368</c:v>
                </c:pt>
                <c:pt idx="11915">
                  <c:v>42188.827314814815</c:v>
                </c:pt>
                <c:pt idx="11916">
                  <c:v>42188.828009259261</c:v>
                </c:pt>
                <c:pt idx="11917">
                  <c:v>42188.828703703679</c:v>
                </c:pt>
                <c:pt idx="11918">
                  <c:v>42188.829398148169</c:v>
                </c:pt>
                <c:pt idx="11919">
                  <c:v>42188.830092592601</c:v>
                </c:pt>
                <c:pt idx="11920">
                  <c:v>42188.830787037034</c:v>
                </c:pt>
                <c:pt idx="11921">
                  <c:v>42188.831481481466</c:v>
                </c:pt>
                <c:pt idx="11922">
                  <c:v>42188.832175925942</c:v>
                </c:pt>
                <c:pt idx="11923">
                  <c:v>42188.832870370396</c:v>
                </c:pt>
                <c:pt idx="11924">
                  <c:v>42188.833564814806</c:v>
                </c:pt>
                <c:pt idx="11925">
                  <c:v>42188.834259259274</c:v>
                </c:pt>
                <c:pt idx="11926">
                  <c:v>42188.834953703707</c:v>
                </c:pt>
                <c:pt idx="11927">
                  <c:v>42188.835648148161</c:v>
                </c:pt>
                <c:pt idx="11928">
                  <c:v>42188.836342592593</c:v>
                </c:pt>
                <c:pt idx="11929">
                  <c:v>42188.837037037039</c:v>
                </c:pt>
                <c:pt idx="11930">
                  <c:v>42188.837731481479</c:v>
                </c:pt>
                <c:pt idx="11931">
                  <c:v>42188.838425925933</c:v>
                </c:pt>
                <c:pt idx="11932">
                  <c:v>42188.839120370372</c:v>
                </c:pt>
                <c:pt idx="11933">
                  <c:v>42188.839814814812</c:v>
                </c:pt>
                <c:pt idx="11934">
                  <c:v>42188.840509259273</c:v>
                </c:pt>
                <c:pt idx="11935">
                  <c:v>42188.841203703705</c:v>
                </c:pt>
                <c:pt idx="11936">
                  <c:v>42188.841898148174</c:v>
                </c:pt>
                <c:pt idx="11937">
                  <c:v>42188.842592592606</c:v>
                </c:pt>
                <c:pt idx="11938">
                  <c:v>42188.843287037038</c:v>
                </c:pt>
                <c:pt idx="11939">
                  <c:v>42188.843981481485</c:v>
                </c:pt>
                <c:pt idx="11940">
                  <c:v>42188.844675925946</c:v>
                </c:pt>
                <c:pt idx="11941">
                  <c:v>42188.845370370385</c:v>
                </c:pt>
                <c:pt idx="11942">
                  <c:v>42188.846064814818</c:v>
                </c:pt>
                <c:pt idx="11943">
                  <c:v>42188.846759259271</c:v>
                </c:pt>
                <c:pt idx="11944">
                  <c:v>42188.847453703704</c:v>
                </c:pt>
                <c:pt idx="11945">
                  <c:v>42188.848148148179</c:v>
                </c:pt>
                <c:pt idx="11946">
                  <c:v>42188.848842592604</c:v>
                </c:pt>
                <c:pt idx="11947">
                  <c:v>42188.849537037051</c:v>
                </c:pt>
                <c:pt idx="11948">
                  <c:v>42188.850231481498</c:v>
                </c:pt>
                <c:pt idx="11949">
                  <c:v>42188.850925925937</c:v>
                </c:pt>
                <c:pt idx="11950">
                  <c:v>42188.851620370369</c:v>
                </c:pt>
                <c:pt idx="11951">
                  <c:v>42188.852314814831</c:v>
                </c:pt>
                <c:pt idx="11952">
                  <c:v>42188.853009259263</c:v>
                </c:pt>
                <c:pt idx="11953">
                  <c:v>42188.853703703688</c:v>
                </c:pt>
                <c:pt idx="11954">
                  <c:v>42188.854398148178</c:v>
                </c:pt>
                <c:pt idx="11955">
                  <c:v>42188.855092592603</c:v>
                </c:pt>
                <c:pt idx="11956">
                  <c:v>42188.855787037035</c:v>
                </c:pt>
                <c:pt idx="11957">
                  <c:v>42188.856481481482</c:v>
                </c:pt>
                <c:pt idx="11958">
                  <c:v>42188.857175925943</c:v>
                </c:pt>
                <c:pt idx="11959">
                  <c:v>42188.85787037039</c:v>
                </c:pt>
                <c:pt idx="11960">
                  <c:v>42188.858564814829</c:v>
                </c:pt>
                <c:pt idx="11961">
                  <c:v>42188.859259259276</c:v>
                </c:pt>
                <c:pt idx="11962">
                  <c:v>42188.859953703701</c:v>
                </c:pt>
                <c:pt idx="11963">
                  <c:v>42188.860648148169</c:v>
                </c:pt>
                <c:pt idx="11964">
                  <c:v>42188.861342592594</c:v>
                </c:pt>
                <c:pt idx="11965">
                  <c:v>42188.862037037041</c:v>
                </c:pt>
                <c:pt idx="11966">
                  <c:v>42188.86273148148</c:v>
                </c:pt>
                <c:pt idx="11967">
                  <c:v>42188.863425925927</c:v>
                </c:pt>
                <c:pt idx="11968">
                  <c:v>42188.864120370381</c:v>
                </c:pt>
                <c:pt idx="11969">
                  <c:v>42188.864814814813</c:v>
                </c:pt>
                <c:pt idx="11970">
                  <c:v>42188.86550925926</c:v>
                </c:pt>
                <c:pt idx="11971">
                  <c:v>42188.866203703707</c:v>
                </c:pt>
                <c:pt idx="11972">
                  <c:v>42188.866898148175</c:v>
                </c:pt>
                <c:pt idx="11973">
                  <c:v>42188.867592592593</c:v>
                </c:pt>
                <c:pt idx="11974">
                  <c:v>42188.868287037039</c:v>
                </c:pt>
                <c:pt idx="11975">
                  <c:v>42188.868981481479</c:v>
                </c:pt>
                <c:pt idx="11976">
                  <c:v>42188.869675925933</c:v>
                </c:pt>
                <c:pt idx="11977">
                  <c:v>42188.870370370387</c:v>
                </c:pt>
                <c:pt idx="11978">
                  <c:v>42188.871064814804</c:v>
                </c:pt>
                <c:pt idx="11979">
                  <c:v>42188.871759259258</c:v>
                </c:pt>
                <c:pt idx="11980">
                  <c:v>42188.872453703705</c:v>
                </c:pt>
                <c:pt idx="11981">
                  <c:v>42188.873148148159</c:v>
                </c:pt>
                <c:pt idx="11982">
                  <c:v>42188.873842592591</c:v>
                </c:pt>
                <c:pt idx="11983">
                  <c:v>42188.874537037053</c:v>
                </c:pt>
                <c:pt idx="11984">
                  <c:v>42188.875231481492</c:v>
                </c:pt>
                <c:pt idx="11985">
                  <c:v>42188.875925925931</c:v>
                </c:pt>
                <c:pt idx="11986">
                  <c:v>42188.876620370385</c:v>
                </c:pt>
                <c:pt idx="11987">
                  <c:v>42188.877314814818</c:v>
                </c:pt>
                <c:pt idx="11988">
                  <c:v>42188.878009259271</c:v>
                </c:pt>
                <c:pt idx="11989">
                  <c:v>42188.878703703704</c:v>
                </c:pt>
                <c:pt idx="11990">
                  <c:v>42188.879398148179</c:v>
                </c:pt>
                <c:pt idx="11991">
                  <c:v>42188.880092592604</c:v>
                </c:pt>
                <c:pt idx="11992">
                  <c:v>42188.880787037036</c:v>
                </c:pt>
                <c:pt idx="11993">
                  <c:v>42188.881481481476</c:v>
                </c:pt>
                <c:pt idx="11994">
                  <c:v>42188.882175925937</c:v>
                </c:pt>
                <c:pt idx="11995">
                  <c:v>42188.882870370391</c:v>
                </c:pt>
                <c:pt idx="11996">
                  <c:v>42188.883564814816</c:v>
                </c:pt>
                <c:pt idx="11997">
                  <c:v>42188.884259259285</c:v>
                </c:pt>
                <c:pt idx="11998">
                  <c:v>42188.884953703702</c:v>
                </c:pt>
                <c:pt idx="11999">
                  <c:v>42188.885648148171</c:v>
                </c:pt>
                <c:pt idx="12000">
                  <c:v>42188.886342592603</c:v>
                </c:pt>
                <c:pt idx="12001">
                  <c:v>42188.887037037042</c:v>
                </c:pt>
                <c:pt idx="12002">
                  <c:v>42188.887731481482</c:v>
                </c:pt>
                <c:pt idx="12003">
                  <c:v>42188.888425925943</c:v>
                </c:pt>
                <c:pt idx="12004">
                  <c:v>42188.889120370368</c:v>
                </c:pt>
                <c:pt idx="12005">
                  <c:v>42188.889814814829</c:v>
                </c:pt>
                <c:pt idx="12006">
                  <c:v>42188.890509259261</c:v>
                </c:pt>
                <c:pt idx="12007">
                  <c:v>42188.891203703679</c:v>
                </c:pt>
                <c:pt idx="12008">
                  <c:v>42188.891898148169</c:v>
                </c:pt>
                <c:pt idx="12009">
                  <c:v>42188.892592592601</c:v>
                </c:pt>
                <c:pt idx="12010">
                  <c:v>42188.893287037034</c:v>
                </c:pt>
                <c:pt idx="12011">
                  <c:v>42188.893981481466</c:v>
                </c:pt>
                <c:pt idx="12012">
                  <c:v>42188.894675925942</c:v>
                </c:pt>
                <c:pt idx="12013">
                  <c:v>42188.895370370381</c:v>
                </c:pt>
                <c:pt idx="12014">
                  <c:v>42188.896064814806</c:v>
                </c:pt>
                <c:pt idx="12015">
                  <c:v>42188.89675925926</c:v>
                </c:pt>
                <c:pt idx="12016">
                  <c:v>42188.897453703685</c:v>
                </c:pt>
                <c:pt idx="12017">
                  <c:v>42188.898148148161</c:v>
                </c:pt>
                <c:pt idx="12018">
                  <c:v>42188.898842592593</c:v>
                </c:pt>
                <c:pt idx="12019">
                  <c:v>42188.899537037039</c:v>
                </c:pt>
                <c:pt idx="12020">
                  <c:v>42188.900231481493</c:v>
                </c:pt>
                <c:pt idx="12021">
                  <c:v>42188.900925925933</c:v>
                </c:pt>
                <c:pt idx="12022">
                  <c:v>42188.901620370372</c:v>
                </c:pt>
                <c:pt idx="12023">
                  <c:v>42188.902314814812</c:v>
                </c:pt>
                <c:pt idx="12024">
                  <c:v>42188.903009259258</c:v>
                </c:pt>
                <c:pt idx="12025">
                  <c:v>42188.903703703683</c:v>
                </c:pt>
                <c:pt idx="12026">
                  <c:v>42188.904398148174</c:v>
                </c:pt>
                <c:pt idx="12027">
                  <c:v>42188.905092592591</c:v>
                </c:pt>
                <c:pt idx="12028">
                  <c:v>42188.905787037023</c:v>
                </c:pt>
                <c:pt idx="12029">
                  <c:v>42188.906481481485</c:v>
                </c:pt>
                <c:pt idx="12030">
                  <c:v>42188.907175925931</c:v>
                </c:pt>
                <c:pt idx="12031">
                  <c:v>42188.907870370385</c:v>
                </c:pt>
                <c:pt idx="12032">
                  <c:v>42188.908564814818</c:v>
                </c:pt>
                <c:pt idx="12033">
                  <c:v>42188.909259259271</c:v>
                </c:pt>
                <c:pt idx="12034">
                  <c:v>42188.909953703704</c:v>
                </c:pt>
                <c:pt idx="12035">
                  <c:v>42188.910648148179</c:v>
                </c:pt>
                <c:pt idx="12036">
                  <c:v>42188.91134259259</c:v>
                </c:pt>
                <c:pt idx="12037">
                  <c:v>42188.912037037051</c:v>
                </c:pt>
                <c:pt idx="12038">
                  <c:v>42188.912731481483</c:v>
                </c:pt>
                <c:pt idx="12039">
                  <c:v>42188.913425925923</c:v>
                </c:pt>
                <c:pt idx="12040">
                  <c:v>42188.914120370369</c:v>
                </c:pt>
                <c:pt idx="12041">
                  <c:v>42188.914814814831</c:v>
                </c:pt>
                <c:pt idx="12042">
                  <c:v>42188.915509259263</c:v>
                </c:pt>
                <c:pt idx="12043">
                  <c:v>42188.916203703702</c:v>
                </c:pt>
                <c:pt idx="12044">
                  <c:v>42188.916898148178</c:v>
                </c:pt>
                <c:pt idx="12045">
                  <c:v>42188.917592592603</c:v>
                </c:pt>
                <c:pt idx="12046">
                  <c:v>42188.918287037042</c:v>
                </c:pt>
                <c:pt idx="12047">
                  <c:v>42188.918981481482</c:v>
                </c:pt>
                <c:pt idx="12048">
                  <c:v>42188.919675925943</c:v>
                </c:pt>
                <c:pt idx="12049">
                  <c:v>42188.920370370368</c:v>
                </c:pt>
                <c:pt idx="12050">
                  <c:v>42188.9210648148</c:v>
                </c:pt>
                <c:pt idx="12051">
                  <c:v>42188.921759259254</c:v>
                </c:pt>
                <c:pt idx="12052">
                  <c:v>42188.922453703679</c:v>
                </c:pt>
                <c:pt idx="12053">
                  <c:v>42188.923148148147</c:v>
                </c:pt>
                <c:pt idx="12054">
                  <c:v>42188.923842592594</c:v>
                </c:pt>
                <c:pt idx="12055">
                  <c:v>42188.924537037041</c:v>
                </c:pt>
                <c:pt idx="12056">
                  <c:v>42188.92523148148</c:v>
                </c:pt>
                <c:pt idx="12057">
                  <c:v>42188.925925925927</c:v>
                </c:pt>
                <c:pt idx="12058">
                  <c:v>42188.926620370381</c:v>
                </c:pt>
                <c:pt idx="12059">
                  <c:v>42188.927314814806</c:v>
                </c:pt>
                <c:pt idx="12060">
                  <c:v>42188.92800925926</c:v>
                </c:pt>
                <c:pt idx="12061">
                  <c:v>42188.928703703685</c:v>
                </c:pt>
                <c:pt idx="12062">
                  <c:v>42188.929398148161</c:v>
                </c:pt>
                <c:pt idx="12063">
                  <c:v>42188.930092592593</c:v>
                </c:pt>
                <c:pt idx="12064">
                  <c:v>42188.930787037025</c:v>
                </c:pt>
                <c:pt idx="12065">
                  <c:v>42188.931481481464</c:v>
                </c:pt>
                <c:pt idx="12066">
                  <c:v>42188.932175925933</c:v>
                </c:pt>
                <c:pt idx="12067">
                  <c:v>42188.932870370387</c:v>
                </c:pt>
                <c:pt idx="12068">
                  <c:v>42188.933564814804</c:v>
                </c:pt>
                <c:pt idx="12069">
                  <c:v>42188.934259259273</c:v>
                </c:pt>
                <c:pt idx="12070">
                  <c:v>42188.934953703705</c:v>
                </c:pt>
                <c:pt idx="12071">
                  <c:v>42188.935648148159</c:v>
                </c:pt>
                <c:pt idx="12072">
                  <c:v>42188.936342592591</c:v>
                </c:pt>
                <c:pt idx="12073">
                  <c:v>42188.937037037038</c:v>
                </c:pt>
                <c:pt idx="12074">
                  <c:v>42188.937731481485</c:v>
                </c:pt>
                <c:pt idx="12075">
                  <c:v>42188.938425925931</c:v>
                </c:pt>
                <c:pt idx="12076">
                  <c:v>42188.939120370371</c:v>
                </c:pt>
                <c:pt idx="12077">
                  <c:v>42188.939814814818</c:v>
                </c:pt>
                <c:pt idx="12078">
                  <c:v>42188.940509259271</c:v>
                </c:pt>
                <c:pt idx="12079">
                  <c:v>42188.941203703704</c:v>
                </c:pt>
                <c:pt idx="12080">
                  <c:v>42188.941898148179</c:v>
                </c:pt>
                <c:pt idx="12081">
                  <c:v>42188.942592592604</c:v>
                </c:pt>
                <c:pt idx="12082">
                  <c:v>42188.943287037036</c:v>
                </c:pt>
                <c:pt idx="12083">
                  <c:v>42188.943981481476</c:v>
                </c:pt>
                <c:pt idx="12084">
                  <c:v>42188.944675925937</c:v>
                </c:pt>
                <c:pt idx="12085">
                  <c:v>42188.945370370369</c:v>
                </c:pt>
                <c:pt idx="12086">
                  <c:v>42188.946064814816</c:v>
                </c:pt>
                <c:pt idx="12087">
                  <c:v>42188.946759259263</c:v>
                </c:pt>
                <c:pt idx="12088">
                  <c:v>42188.947453703688</c:v>
                </c:pt>
                <c:pt idx="12089">
                  <c:v>42188.948148148171</c:v>
                </c:pt>
                <c:pt idx="12090">
                  <c:v>42188.948842592603</c:v>
                </c:pt>
                <c:pt idx="12091">
                  <c:v>42188.949537037042</c:v>
                </c:pt>
                <c:pt idx="12092">
                  <c:v>42188.950231481496</c:v>
                </c:pt>
                <c:pt idx="12093">
                  <c:v>42188.950925925943</c:v>
                </c:pt>
                <c:pt idx="12094">
                  <c:v>42188.951620370368</c:v>
                </c:pt>
                <c:pt idx="12095">
                  <c:v>42188.952314814829</c:v>
                </c:pt>
                <c:pt idx="12096">
                  <c:v>42188.953009259261</c:v>
                </c:pt>
                <c:pt idx="12097">
                  <c:v>42188.953703703679</c:v>
                </c:pt>
                <c:pt idx="12098">
                  <c:v>42188.954398148177</c:v>
                </c:pt>
                <c:pt idx="12099">
                  <c:v>42188.955092592601</c:v>
                </c:pt>
                <c:pt idx="12100">
                  <c:v>42188.955787037034</c:v>
                </c:pt>
                <c:pt idx="12101">
                  <c:v>42188.95648148148</c:v>
                </c:pt>
                <c:pt idx="12102">
                  <c:v>42188.957175925942</c:v>
                </c:pt>
                <c:pt idx="12103">
                  <c:v>42188.957870370396</c:v>
                </c:pt>
                <c:pt idx="12104">
                  <c:v>42188.958564814813</c:v>
                </c:pt>
                <c:pt idx="12105">
                  <c:v>42188.959259259274</c:v>
                </c:pt>
                <c:pt idx="12106">
                  <c:v>42188.959953703707</c:v>
                </c:pt>
                <c:pt idx="12107">
                  <c:v>42188.960648148161</c:v>
                </c:pt>
                <c:pt idx="12108">
                  <c:v>42188.961342592585</c:v>
                </c:pt>
                <c:pt idx="12109">
                  <c:v>42188.962037037039</c:v>
                </c:pt>
                <c:pt idx="12110">
                  <c:v>42188.962731481479</c:v>
                </c:pt>
                <c:pt idx="12111">
                  <c:v>42188.963425925926</c:v>
                </c:pt>
                <c:pt idx="12112">
                  <c:v>42188.964120370372</c:v>
                </c:pt>
                <c:pt idx="12113">
                  <c:v>42188.964814814812</c:v>
                </c:pt>
                <c:pt idx="12114">
                  <c:v>42188.965509259258</c:v>
                </c:pt>
                <c:pt idx="12115">
                  <c:v>42188.966203703705</c:v>
                </c:pt>
                <c:pt idx="12116">
                  <c:v>42188.966898148174</c:v>
                </c:pt>
                <c:pt idx="12117">
                  <c:v>42188.967592592591</c:v>
                </c:pt>
                <c:pt idx="12118">
                  <c:v>42188.968287037038</c:v>
                </c:pt>
                <c:pt idx="12119">
                  <c:v>42188.968981481485</c:v>
                </c:pt>
                <c:pt idx="12120">
                  <c:v>42188.969675925931</c:v>
                </c:pt>
                <c:pt idx="12121">
                  <c:v>42188.970370370385</c:v>
                </c:pt>
                <c:pt idx="12122">
                  <c:v>42188.971064814803</c:v>
                </c:pt>
                <c:pt idx="12123">
                  <c:v>42188.971759259257</c:v>
                </c:pt>
                <c:pt idx="12124">
                  <c:v>42188.972453703704</c:v>
                </c:pt>
                <c:pt idx="12125">
                  <c:v>42188.973148148165</c:v>
                </c:pt>
                <c:pt idx="12126">
                  <c:v>42188.97384259259</c:v>
                </c:pt>
                <c:pt idx="12127">
                  <c:v>42188.974537037051</c:v>
                </c:pt>
                <c:pt idx="12128">
                  <c:v>42188.975231481483</c:v>
                </c:pt>
                <c:pt idx="12129">
                  <c:v>42188.975925925923</c:v>
                </c:pt>
                <c:pt idx="12130">
                  <c:v>42188.976620370369</c:v>
                </c:pt>
                <c:pt idx="12131">
                  <c:v>42188.977314814816</c:v>
                </c:pt>
                <c:pt idx="12132">
                  <c:v>42188.978009259263</c:v>
                </c:pt>
                <c:pt idx="12133">
                  <c:v>42188.978703703688</c:v>
                </c:pt>
                <c:pt idx="12134">
                  <c:v>42188.979398148171</c:v>
                </c:pt>
                <c:pt idx="12135">
                  <c:v>42188.980092592603</c:v>
                </c:pt>
                <c:pt idx="12136">
                  <c:v>42188.980787037035</c:v>
                </c:pt>
                <c:pt idx="12137">
                  <c:v>42188.981481481474</c:v>
                </c:pt>
                <c:pt idx="12138">
                  <c:v>42188.982175925943</c:v>
                </c:pt>
                <c:pt idx="12139">
                  <c:v>42188.98287037039</c:v>
                </c:pt>
                <c:pt idx="12140">
                  <c:v>42188.983564814815</c:v>
                </c:pt>
                <c:pt idx="12141">
                  <c:v>42188.984259259276</c:v>
                </c:pt>
                <c:pt idx="12142">
                  <c:v>42188.984953703701</c:v>
                </c:pt>
                <c:pt idx="12143">
                  <c:v>42188.985648148169</c:v>
                </c:pt>
                <c:pt idx="12144">
                  <c:v>42188.986342592601</c:v>
                </c:pt>
                <c:pt idx="12145">
                  <c:v>42188.987037037041</c:v>
                </c:pt>
                <c:pt idx="12146">
                  <c:v>42188.98773148148</c:v>
                </c:pt>
                <c:pt idx="12147">
                  <c:v>42188.988425925942</c:v>
                </c:pt>
                <c:pt idx="12148">
                  <c:v>42188.989120370381</c:v>
                </c:pt>
                <c:pt idx="12149">
                  <c:v>42188.989814814813</c:v>
                </c:pt>
                <c:pt idx="12150">
                  <c:v>42188.99050925926</c:v>
                </c:pt>
                <c:pt idx="12151">
                  <c:v>42188.991203703685</c:v>
                </c:pt>
                <c:pt idx="12152">
                  <c:v>42188.991898148161</c:v>
                </c:pt>
                <c:pt idx="12153">
                  <c:v>42188.992592592593</c:v>
                </c:pt>
                <c:pt idx="12154">
                  <c:v>42188.993287037025</c:v>
                </c:pt>
                <c:pt idx="12155">
                  <c:v>42188.993981481464</c:v>
                </c:pt>
                <c:pt idx="12156">
                  <c:v>42188.994675925933</c:v>
                </c:pt>
                <c:pt idx="12157">
                  <c:v>42188.995370370372</c:v>
                </c:pt>
                <c:pt idx="12158">
                  <c:v>42188.996064814804</c:v>
                </c:pt>
                <c:pt idx="12159">
                  <c:v>42188.996759259258</c:v>
                </c:pt>
                <c:pt idx="12160">
                  <c:v>42188.997453703683</c:v>
                </c:pt>
                <c:pt idx="12161">
                  <c:v>42188.998148148159</c:v>
                </c:pt>
                <c:pt idx="12162">
                  <c:v>42188.998842592591</c:v>
                </c:pt>
                <c:pt idx="12163">
                  <c:v>42188.999537037038</c:v>
                </c:pt>
                <c:pt idx="12164">
                  <c:v>42189.000231481492</c:v>
                </c:pt>
                <c:pt idx="12165">
                  <c:v>42189.000925925931</c:v>
                </c:pt>
                <c:pt idx="12166">
                  <c:v>42189.001620370371</c:v>
                </c:pt>
                <c:pt idx="12167">
                  <c:v>42189.002314814818</c:v>
                </c:pt>
                <c:pt idx="12168">
                  <c:v>42189.003009259257</c:v>
                </c:pt>
                <c:pt idx="12169">
                  <c:v>42189.003703703682</c:v>
                </c:pt>
                <c:pt idx="12170">
                  <c:v>42189.004398148179</c:v>
                </c:pt>
                <c:pt idx="12171">
                  <c:v>42189.00509259259</c:v>
                </c:pt>
                <c:pt idx="12172">
                  <c:v>42189.005787037022</c:v>
                </c:pt>
                <c:pt idx="12173">
                  <c:v>42189.006481481476</c:v>
                </c:pt>
                <c:pt idx="12174">
                  <c:v>42189.007175925923</c:v>
                </c:pt>
                <c:pt idx="12175">
                  <c:v>42189.007870370369</c:v>
                </c:pt>
                <c:pt idx="12176">
                  <c:v>42189.008564814816</c:v>
                </c:pt>
                <c:pt idx="12177">
                  <c:v>42189.009259259263</c:v>
                </c:pt>
                <c:pt idx="12178">
                  <c:v>42189.009953703688</c:v>
                </c:pt>
                <c:pt idx="12179">
                  <c:v>42189.010648148171</c:v>
                </c:pt>
                <c:pt idx="12180">
                  <c:v>42189.011342592596</c:v>
                </c:pt>
                <c:pt idx="12181">
                  <c:v>42189.012037037042</c:v>
                </c:pt>
                <c:pt idx="12182">
                  <c:v>42189.012731481482</c:v>
                </c:pt>
                <c:pt idx="12183">
                  <c:v>42189.013425925928</c:v>
                </c:pt>
                <c:pt idx="12184">
                  <c:v>42189.014120370368</c:v>
                </c:pt>
                <c:pt idx="12185">
                  <c:v>42189.014814814829</c:v>
                </c:pt>
                <c:pt idx="12186">
                  <c:v>42189.015509259261</c:v>
                </c:pt>
                <c:pt idx="12187">
                  <c:v>42189.016203703701</c:v>
                </c:pt>
                <c:pt idx="12188">
                  <c:v>42189.016898148177</c:v>
                </c:pt>
                <c:pt idx="12189">
                  <c:v>42189.017592592601</c:v>
                </c:pt>
                <c:pt idx="12190">
                  <c:v>42189.018287037041</c:v>
                </c:pt>
                <c:pt idx="12191">
                  <c:v>42189.01898148148</c:v>
                </c:pt>
                <c:pt idx="12192">
                  <c:v>42189.019675925942</c:v>
                </c:pt>
                <c:pt idx="12193">
                  <c:v>42189.020370370381</c:v>
                </c:pt>
                <c:pt idx="12194">
                  <c:v>42189.021064814784</c:v>
                </c:pt>
                <c:pt idx="12195">
                  <c:v>42189.021759259245</c:v>
                </c:pt>
                <c:pt idx="12196">
                  <c:v>42189.022453703685</c:v>
                </c:pt>
                <c:pt idx="12197">
                  <c:v>42189.023148148146</c:v>
                </c:pt>
                <c:pt idx="12198">
                  <c:v>42189.023842592585</c:v>
                </c:pt>
                <c:pt idx="12199">
                  <c:v>42189.024537037039</c:v>
                </c:pt>
                <c:pt idx="12200">
                  <c:v>42189.025231481479</c:v>
                </c:pt>
                <c:pt idx="12201">
                  <c:v>42189.025925925926</c:v>
                </c:pt>
                <c:pt idx="12202">
                  <c:v>42189.026620370372</c:v>
                </c:pt>
                <c:pt idx="12203">
                  <c:v>42189.027314814804</c:v>
                </c:pt>
                <c:pt idx="12204">
                  <c:v>42189.028009259258</c:v>
                </c:pt>
                <c:pt idx="12205">
                  <c:v>42189.028703703683</c:v>
                </c:pt>
                <c:pt idx="12206">
                  <c:v>42189.029398148159</c:v>
                </c:pt>
                <c:pt idx="12207">
                  <c:v>42189.030092592591</c:v>
                </c:pt>
                <c:pt idx="12208">
                  <c:v>42189.030787037023</c:v>
                </c:pt>
                <c:pt idx="12209">
                  <c:v>42189.03148148147</c:v>
                </c:pt>
                <c:pt idx="12210">
                  <c:v>42189.032175925931</c:v>
                </c:pt>
                <c:pt idx="12211">
                  <c:v>42189.032870370385</c:v>
                </c:pt>
                <c:pt idx="12212">
                  <c:v>42189.033564814803</c:v>
                </c:pt>
                <c:pt idx="12213">
                  <c:v>42189.034259259271</c:v>
                </c:pt>
                <c:pt idx="12214">
                  <c:v>42189.034953703704</c:v>
                </c:pt>
                <c:pt idx="12215">
                  <c:v>42189.035648148165</c:v>
                </c:pt>
                <c:pt idx="12216">
                  <c:v>42189.03634259259</c:v>
                </c:pt>
                <c:pt idx="12217">
                  <c:v>42189.037037037036</c:v>
                </c:pt>
                <c:pt idx="12218">
                  <c:v>42189.037731481476</c:v>
                </c:pt>
                <c:pt idx="12219">
                  <c:v>42189.038425925923</c:v>
                </c:pt>
                <c:pt idx="12220">
                  <c:v>42189.039120370355</c:v>
                </c:pt>
                <c:pt idx="12221">
                  <c:v>42189.039814814816</c:v>
                </c:pt>
                <c:pt idx="12222">
                  <c:v>42189.040509259263</c:v>
                </c:pt>
                <c:pt idx="12223">
                  <c:v>42189.041203703688</c:v>
                </c:pt>
                <c:pt idx="12224">
                  <c:v>42189.041898148171</c:v>
                </c:pt>
                <c:pt idx="12225">
                  <c:v>42189.042592592603</c:v>
                </c:pt>
                <c:pt idx="12226">
                  <c:v>42189.043287037035</c:v>
                </c:pt>
                <c:pt idx="12227">
                  <c:v>42189.043981481474</c:v>
                </c:pt>
                <c:pt idx="12228">
                  <c:v>42189.044675925943</c:v>
                </c:pt>
                <c:pt idx="12229">
                  <c:v>42189.045370370368</c:v>
                </c:pt>
                <c:pt idx="12230">
                  <c:v>42189.046064814815</c:v>
                </c:pt>
                <c:pt idx="12231">
                  <c:v>42189.046759259261</c:v>
                </c:pt>
                <c:pt idx="12232">
                  <c:v>42189.047453703679</c:v>
                </c:pt>
                <c:pt idx="12233">
                  <c:v>42189.048148148169</c:v>
                </c:pt>
                <c:pt idx="12234">
                  <c:v>42189.048842592601</c:v>
                </c:pt>
                <c:pt idx="12235">
                  <c:v>42189.049537037041</c:v>
                </c:pt>
                <c:pt idx="12236">
                  <c:v>42189.050231481495</c:v>
                </c:pt>
                <c:pt idx="12237">
                  <c:v>42189.050925925942</c:v>
                </c:pt>
                <c:pt idx="12238">
                  <c:v>42189.051620370381</c:v>
                </c:pt>
                <c:pt idx="12239">
                  <c:v>42189.052314814813</c:v>
                </c:pt>
                <c:pt idx="12240">
                  <c:v>42189.05300925926</c:v>
                </c:pt>
                <c:pt idx="12241">
                  <c:v>42189.053703703685</c:v>
                </c:pt>
                <c:pt idx="12242">
                  <c:v>42189.054398148175</c:v>
                </c:pt>
                <c:pt idx="12243">
                  <c:v>42189.055092592593</c:v>
                </c:pt>
                <c:pt idx="12244">
                  <c:v>42189.055787037025</c:v>
                </c:pt>
                <c:pt idx="12245">
                  <c:v>42189.056481481479</c:v>
                </c:pt>
                <c:pt idx="12246">
                  <c:v>42189.057175925933</c:v>
                </c:pt>
                <c:pt idx="12247">
                  <c:v>42189.057870370387</c:v>
                </c:pt>
                <c:pt idx="12248">
                  <c:v>42189.058564814812</c:v>
                </c:pt>
                <c:pt idx="12249">
                  <c:v>42189.059259259273</c:v>
                </c:pt>
                <c:pt idx="12250">
                  <c:v>42189.059953703705</c:v>
                </c:pt>
                <c:pt idx="12251">
                  <c:v>42189.060648148159</c:v>
                </c:pt>
                <c:pt idx="12252">
                  <c:v>42189.061342592584</c:v>
                </c:pt>
                <c:pt idx="12253">
                  <c:v>42189.062037037038</c:v>
                </c:pt>
                <c:pt idx="12254">
                  <c:v>42189.062731481485</c:v>
                </c:pt>
                <c:pt idx="12255">
                  <c:v>42189.063425925924</c:v>
                </c:pt>
                <c:pt idx="12256">
                  <c:v>42189.064120370371</c:v>
                </c:pt>
                <c:pt idx="12257">
                  <c:v>42189.064814814818</c:v>
                </c:pt>
                <c:pt idx="12258">
                  <c:v>42189.065509259257</c:v>
                </c:pt>
                <c:pt idx="12259">
                  <c:v>42189.066203703704</c:v>
                </c:pt>
                <c:pt idx="12260">
                  <c:v>42189.066898148179</c:v>
                </c:pt>
                <c:pt idx="12261">
                  <c:v>42189.06759259259</c:v>
                </c:pt>
                <c:pt idx="12262">
                  <c:v>42189.068287037036</c:v>
                </c:pt>
                <c:pt idx="12263">
                  <c:v>42189.068981481476</c:v>
                </c:pt>
                <c:pt idx="12264">
                  <c:v>42189.069675925923</c:v>
                </c:pt>
                <c:pt idx="12265">
                  <c:v>42189.070370370369</c:v>
                </c:pt>
                <c:pt idx="12266">
                  <c:v>42189.071064814802</c:v>
                </c:pt>
                <c:pt idx="12267">
                  <c:v>42189.071759259255</c:v>
                </c:pt>
                <c:pt idx="12268">
                  <c:v>42189.072453703688</c:v>
                </c:pt>
                <c:pt idx="12269">
                  <c:v>42189.073148148149</c:v>
                </c:pt>
                <c:pt idx="12270">
                  <c:v>42189.073842592596</c:v>
                </c:pt>
                <c:pt idx="12271">
                  <c:v>42189.074537037042</c:v>
                </c:pt>
                <c:pt idx="12272">
                  <c:v>42189.075231481482</c:v>
                </c:pt>
                <c:pt idx="12273">
                  <c:v>42189.075925925928</c:v>
                </c:pt>
                <c:pt idx="12274">
                  <c:v>42189.076620370368</c:v>
                </c:pt>
                <c:pt idx="12275">
                  <c:v>42189.077314814815</c:v>
                </c:pt>
                <c:pt idx="12276">
                  <c:v>42189.078009259261</c:v>
                </c:pt>
                <c:pt idx="12277">
                  <c:v>42189.078703703679</c:v>
                </c:pt>
                <c:pt idx="12278">
                  <c:v>42189.079398148169</c:v>
                </c:pt>
                <c:pt idx="12279">
                  <c:v>42189.080092592601</c:v>
                </c:pt>
                <c:pt idx="12280">
                  <c:v>42189.080787037034</c:v>
                </c:pt>
                <c:pt idx="12281">
                  <c:v>42189.081481481466</c:v>
                </c:pt>
                <c:pt idx="12282">
                  <c:v>42189.082175925942</c:v>
                </c:pt>
                <c:pt idx="12283">
                  <c:v>42189.082870370396</c:v>
                </c:pt>
                <c:pt idx="12284">
                  <c:v>42189.083564814806</c:v>
                </c:pt>
                <c:pt idx="12285">
                  <c:v>42189.084259259274</c:v>
                </c:pt>
                <c:pt idx="12286">
                  <c:v>42189.084953703707</c:v>
                </c:pt>
                <c:pt idx="12287">
                  <c:v>42189.085648148161</c:v>
                </c:pt>
                <c:pt idx="12288">
                  <c:v>42189.086342592593</c:v>
                </c:pt>
                <c:pt idx="12289">
                  <c:v>42189.087037037039</c:v>
                </c:pt>
                <c:pt idx="12290">
                  <c:v>42189.087731481479</c:v>
                </c:pt>
                <c:pt idx="12291">
                  <c:v>42189.088425925933</c:v>
                </c:pt>
                <c:pt idx="12292">
                  <c:v>42189.089120370372</c:v>
                </c:pt>
                <c:pt idx="12293">
                  <c:v>42189.089814814812</c:v>
                </c:pt>
                <c:pt idx="12294">
                  <c:v>42189.090509259258</c:v>
                </c:pt>
                <c:pt idx="12295">
                  <c:v>42189.091203703683</c:v>
                </c:pt>
                <c:pt idx="12296">
                  <c:v>42189.091898148159</c:v>
                </c:pt>
                <c:pt idx="12297">
                  <c:v>42189.092592592591</c:v>
                </c:pt>
                <c:pt idx="12298">
                  <c:v>42189.093287037023</c:v>
                </c:pt>
                <c:pt idx="12299">
                  <c:v>42189.09398148147</c:v>
                </c:pt>
                <c:pt idx="12300">
                  <c:v>42189.094675925931</c:v>
                </c:pt>
                <c:pt idx="12301">
                  <c:v>42189.095370370371</c:v>
                </c:pt>
                <c:pt idx="12302">
                  <c:v>42189.096064814803</c:v>
                </c:pt>
                <c:pt idx="12303">
                  <c:v>42189.096759259257</c:v>
                </c:pt>
                <c:pt idx="12304">
                  <c:v>42189.097453703682</c:v>
                </c:pt>
                <c:pt idx="12305">
                  <c:v>42189.098148148165</c:v>
                </c:pt>
                <c:pt idx="12306">
                  <c:v>42189.09884259259</c:v>
                </c:pt>
                <c:pt idx="12307">
                  <c:v>42189.099537037036</c:v>
                </c:pt>
                <c:pt idx="12308">
                  <c:v>42189.100231481483</c:v>
                </c:pt>
                <c:pt idx="12309">
                  <c:v>42189.100925925923</c:v>
                </c:pt>
                <c:pt idx="12310">
                  <c:v>42189.101620370355</c:v>
                </c:pt>
                <c:pt idx="12311">
                  <c:v>42189.102314814816</c:v>
                </c:pt>
                <c:pt idx="12312">
                  <c:v>42189.103009259255</c:v>
                </c:pt>
                <c:pt idx="12313">
                  <c:v>42189.103703703673</c:v>
                </c:pt>
                <c:pt idx="12314">
                  <c:v>42189.104398148171</c:v>
                </c:pt>
                <c:pt idx="12315">
                  <c:v>42189.105092592596</c:v>
                </c:pt>
                <c:pt idx="12316">
                  <c:v>42189.10578703702</c:v>
                </c:pt>
                <c:pt idx="12317">
                  <c:v>42189.106481481474</c:v>
                </c:pt>
                <c:pt idx="12318">
                  <c:v>42189.107175925928</c:v>
                </c:pt>
                <c:pt idx="12319">
                  <c:v>42189.107870370368</c:v>
                </c:pt>
                <c:pt idx="12320">
                  <c:v>42189.108564814815</c:v>
                </c:pt>
                <c:pt idx="12321">
                  <c:v>42189.109259259261</c:v>
                </c:pt>
                <c:pt idx="12322">
                  <c:v>42189.109953703679</c:v>
                </c:pt>
                <c:pt idx="12323">
                  <c:v>42189.110648148169</c:v>
                </c:pt>
                <c:pt idx="12324">
                  <c:v>42189.111342592594</c:v>
                </c:pt>
                <c:pt idx="12325">
                  <c:v>42189.112037037041</c:v>
                </c:pt>
                <c:pt idx="12326">
                  <c:v>42189.11273148148</c:v>
                </c:pt>
                <c:pt idx="12327">
                  <c:v>42189.113425925927</c:v>
                </c:pt>
                <c:pt idx="12328">
                  <c:v>42189.114120370381</c:v>
                </c:pt>
                <c:pt idx="12329">
                  <c:v>42189.114814814813</c:v>
                </c:pt>
                <c:pt idx="12330">
                  <c:v>42189.11550925926</c:v>
                </c:pt>
                <c:pt idx="12331">
                  <c:v>42189.116203703707</c:v>
                </c:pt>
                <c:pt idx="12332">
                  <c:v>42189.116898148175</c:v>
                </c:pt>
                <c:pt idx="12333">
                  <c:v>42189.117592592593</c:v>
                </c:pt>
                <c:pt idx="12334">
                  <c:v>42189.118287037039</c:v>
                </c:pt>
                <c:pt idx="12335">
                  <c:v>42189.118981481479</c:v>
                </c:pt>
                <c:pt idx="12336">
                  <c:v>42189.119675925933</c:v>
                </c:pt>
                <c:pt idx="12337">
                  <c:v>42189.120370370372</c:v>
                </c:pt>
                <c:pt idx="12338">
                  <c:v>42189.121064814783</c:v>
                </c:pt>
                <c:pt idx="12339">
                  <c:v>42189.121759259244</c:v>
                </c:pt>
                <c:pt idx="12340">
                  <c:v>42189.122453703683</c:v>
                </c:pt>
                <c:pt idx="12341">
                  <c:v>42189.123148148145</c:v>
                </c:pt>
                <c:pt idx="12342">
                  <c:v>42189.123842592584</c:v>
                </c:pt>
                <c:pt idx="12343">
                  <c:v>42189.124537037038</c:v>
                </c:pt>
                <c:pt idx="12344">
                  <c:v>42189.125231481485</c:v>
                </c:pt>
                <c:pt idx="12345">
                  <c:v>42189.125925925924</c:v>
                </c:pt>
                <c:pt idx="12346">
                  <c:v>42189.126620370371</c:v>
                </c:pt>
                <c:pt idx="12347">
                  <c:v>42189.127314814803</c:v>
                </c:pt>
                <c:pt idx="12348">
                  <c:v>42189.128009259257</c:v>
                </c:pt>
                <c:pt idx="12349">
                  <c:v>42189.128703703682</c:v>
                </c:pt>
                <c:pt idx="12350">
                  <c:v>42189.129398148165</c:v>
                </c:pt>
                <c:pt idx="12351">
                  <c:v>42189.13009259259</c:v>
                </c:pt>
                <c:pt idx="12352">
                  <c:v>42189.130787037022</c:v>
                </c:pt>
                <c:pt idx="12353">
                  <c:v>42189.131481481454</c:v>
                </c:pt>
                <c:pt idx="12354">
                  <c:v>42189.132175925923</c:v>
                </c:pt>
                <c:pt idx="12355">
                  <c:v>42189.132870370369</c:v>
                </c:pt>
                <c:pt idx="12356">
                  <c:v>42189.133564814802</c:v>
                </c:pt>
                <c:pt idx="12357">
                  <c:v>42189.134259259263</c:v>
                </c:pt>
                <c:pt idx="12358">
                  <c:v>42189.134953703688</c:v>
                </c:pt>
                <c:pt idx="12359">
                  <c:v>42189.135648148149</c:v>
                </c:pt>
                <c:pt idx="12360">
                  <c:v>42189.136342592596</c:v>
                </c:pt>
                <c:pt idx="12361">
                  <c:v>42189.137037037035</c:v>
                </c:pt>
                <c:pt idx="12362">
                  <c:v>42189.137731481474</c:v>
                </c:pt>
                <c:pt idx="12363">
                  <c:v>42189.138425925928</c:v>
                </c:pt>
                <c:pt idx="12364">
                  <c:v>42189.139120370353</c:v>
                </c:pt>
                <c:pt idx="12365">
                  <c:v>42189.139814814815</c:v>
                </c:pt>
                <c:pt idx="12366">
                  <c:v>42189.140509259261</c:v>
                </c:pt>
                <c:pt idx="12367">
                  <c:v>42189.141203703679</c:v>
                </c:pt>
                <c:pt idx="12368">
                  <c:v>42189.141898148169</c:v>
                </c:pt>
                <c:pt idx="12369">
                  <c:v>42189.142592592601</c:v>
                </c:pt>
                <c:pt idx="12370">
                  <c:v>42189.143287037034</c:v>
                </c:pt>
                <c:pt idx="12371">
                  <c:v>42189.143981481466</c:v>
                </c:pt>
                <c:pt idx="12372">
                  <c:v>42189.144675925942</c:v>
                </c:pt>
                <c:pt idx="12373">
                  <c:v>42189.145370370381</c:v>
                </c:pt>
                <c:pt idx="12374">
                  <c:v>42189.146064814806</c:v>
                </c:pt>
                <c:pt idx="12375">
                  <c:v>42189.14675925926</c:v>
                </c:pt>
                <c:pt idx="12376">
                  <c:v>42189.147453703685</c:v>
                </c:pt>
                <c:pt idx="12377">
                  <c:v>42189.148148148161</c:v>
                </c:pt>
                <c:pt idx="12378">
                  <c:v>42189.148842592593</c:v>
                </c:pt>
                <c:pt idx="12379">
                  <c:v>42189.149537037039</c:v>
                </c:pt>
                <c:pt idx="12380">
                  <c:v>42189.150231481493</c:v>
                </c:pt>
                <c:pt idx="12381">
                  <c:v>42189.150925925933</c:v>
                </c:pt>
                <c:pt idx="12382">
                  <c:v>42189.151620370372</c:v>
                </c:pt>
                <c:pt idx="12383">
                  <c:v>42189.152314814812</c:v>
                </c:pt>
                <c:pt idx="12384">
                  <c:v>42189.153009259258</c:v>
                </c:pt>
                <c:pt idx="12385">
                  <c:v>42189.153703703683</c:v>
                </c:pt>
                <c:pt idx="12386">
                  <c:v>42189.154398148174</c:v>
                </c:pt>
                <c:pt idx="12387">
                  <c:v>42189.155092592591</c:v>
                </c:pt>
                <c:pt idx="12388">
                  <c:v>42189.155787037023</c:v>
                </c:pt>
                <c:pt idx="12389">
                  <c:v>42189.156481481485</c:v>
                </c:pt>
                <c:pt idx="12390">
                  <c:v>42189.157175925931</c:v>
                </c:pt>
                <c:pt idx="12391">
                  <c:v>42189.157870370385</c:v>
                </c:pt>
                <c:pt idx="12392">
                  <c:v>42189.158564814818</c:v>
                </c:pt>
                <c:pt idx="12393">
                  <c:v>42189.159259259271</c:v>
                </c:pt>
                <c:pt idx="12394">
                  <c:v>42189.159953703704</c:v>
                </c:pt>
                <c:pt idx="12395">
                  <c:v>42189.160648148165</c:v>
                </c:pt>
                <c:pt idx="12396">
                  <c:v>42189.161342592575</c:v>
                </c:pt>
                <c:pt idx="12397">
                  <c:v>42189.162037037036</c:v>
                </c:pt>
                <c:pt idx="12398">
                  <c:v>42189.162731481476</c:v>
                </c:pt>
                <c:pt idx="12399">
                  <c:v>42189.163425925908</c:v>
                </c:pt>
                <c:pt idx="12400">
                  <c:v>42189.164120370355</c:v>
                </c:pt>
                <c:pt idx="12401">
                  <c:v>42189.164814814816</c:v>
                </c:pt>
                <c:pt idx="12402">
                  <c:v>42189.165509259255</c:v>
                </c:pt>
                <c:pt idx="12403">
                  <c:v>42189.166203703688</c:v>
                </c:pt>
                <c:pt idx="12404">
                  <c:v>42189.166898148171</c:v>
                </c:pt>
                <c:pt idx="12405">
                  <c:v>42189.167592592596</c:v>
                </c:pt>
                <c:pt idx="12406">
                  <c:v>42189.168287037035</c:v>
                </c:pt>
                <c:pt idx="12407">
                  <c:v>42189.168981481474</c:v>
                </c:pt>
                <c:pt idx="12408">
                  <c:v>42189.169675925928</c:v>
                </c:pt>
                <c:pt idx="12409">
                  <c:v>42189.170370370368</c:v>
                </c:pt>
                <c:pt idx="12410">
                  <c:v>42189.1710648148</c:v>
                </c:pt>
                <c:pt idx="12411">
                  <c:v>42189.171759259254</c:v>
                </c:pt>
                <c:pt idx="12412">
                  <c:v>42189.172453703679</c:v>
                </c:pt>
                <c:pt idx="12413">
                  <c:v>42189.173148148147</c:v>
                </c:pt>
                <c:pt idx="12414">
                  <c:v>42189.173842592594</c:v>
                </c:pt>
                <c:pt idx="12415">
                  <c:v>42189.174537037041</c:v>
                </c:pt>
                <c:pt idx="12416">
                  <c:v>42189.17523148148</c:v>
                </c:pt>
                <c:pt idx="12417">
                  <c:v>42189.175925925927</c:v>
                </c:pt>
                <c:pt idx="12418">
                  <c:v>42189.176620370381</c:v>
                </c:pt>
                <c:pt idx="12419">
                  <c:v>42189.177314814806</c:v>
                </c:pt>
                <c:pt idx="12420">
                  <c:v>42189.17800925926</c:v>
                </c:pt>
                <c:pt idx="12421">
                  <c:v>42189.178703703685</c:v>
                </c:pt>
                <c:pt idx="12422">
                  <c:v>42189.179398148161</c:v>
                </c:pt>
                <c:pt idx="12423">
                  <c:v>42189.180092592593</c:v>
                </c:pt>
                <c:pt idx="12424">
                  <c:v>42189.180787037025</c:v>
                </c:pt>
                <c:pt idx="12425">
                  <c:v>42189.181481481464</c:v>
                </c:pt>
                <c:pt idx="12426">
                  <c:v>42189.182175925933</c:v>
                </c:pt>
                <c:pt idx="12427">
                  <c:v>42189.182870370387</c:v>
                </c:pt>
                <c:pt idx="12428">
                  <c:v>42189.183564814804</c:v>
                </c:pt>
                <c:pt idx="12429">
                  <c:v>42189.184259259273</c:v>
                </c:pt>
                <c:pt idx="12430">
                  <c:v>42189.184953703705</c:v>
                </c:pt>
                <c:pt idx="12431">
                  <c:v>42189.185648148159</c:v>
                </c:pt>
                <c:pt idx="12432">
                  <c:v>42189.186342592591</c:v>
                </c:pt>
                <c:pt idx="12433">
                  <c:v>42189.187037037038</c:v>
                </c:pt>
                <c:pt idx="12434">
                  <c:v>42189.187731481485</c:v>
                </c:pt>
                <c:pt idx="12435">
                  <c:v>42189.188425925931</c:v>
                </c:pt>
                <c:pt idx="12436">
                  <c:v>42189.189120370371</c:v>
                </c:pt>
                <c:pt idx="12437">
                  <c:v>42189.189814814818</c:v>
                </c:pt>
                <c:pt idx="12438">
                  <c:v>42189.190509259257</c:v>
                </c:pt>
                <c:pt idx="12439">
                  <c:v>42189.191203703682</c:v>
                </c:pt>
                <c:pt idx="12440">
                  <c:v>42189.191898148165</c:v>
                </c:pt>
                <c:pt idx="12441">
                  <c:v>42189.19259259259</c:v>
                </c:pt>
                <c:pt idx="12442">
                  <c:v>42189.193287037022</c:v>
                </c:pt>
                <c:pt idx="12443">
                  <c:v>42189.193981481454</c:v>
                </c:pt>
                <c:pt idx="12444">
                  <c:v>42189.194675925923</c:v>
                </c:pt>
                <c:pt idx="12445">
                  <c:v>42189.195370370355</c:v>
                </c:pt>
                <c:pt idx="12446">
                  <c:v>42189.196064814802</c:v>
                </c:pt>
                <c:pt idx="12447">
                  <c:v>42189.196759259255</c:v>
                </c:pt>
                <c:pt idx="12448">
                  <c:v>42189.197453703673</c:v>
                </c:pt>
                <c:pt idx="12449">
                  <c:v>42189.198148148149</c:v>
                </c:pt>
                <c:pt idx="12450">
                  <c:v>42189.198842592596</c:v>
                </c:pt>
                <c:pt idx="12451">
                  <c:v>42189.199537037035</c:v>
                </c:pt>
                <c:pt idx="12452">
                  <c:v>42189.200231481482</c:v>
                </c:pt>
                <c:pt idx="12453">
                  <c:v>42189.200925925928</c:v>
                </c:pt>
                <c:pt idx="12454">
                  <c:v>42189.201620370353</c:v>
                </c:pt>
                <c:pt idx="12455">
                  <c:v>42189.202314814815</c:v>
                </c:pt>
                <c:pt idx="12456">
                  <c:v>42189.203009259254</c:v>
                </c:pt>
                <c:pt idx="12457">
                  <c:v>42189.203703703672</c:v>
                </c:pt>
                <c:pt idx="12458">
                  <c:v>42189.204398148169</c:v>
                </c:pt>
                <c:pt idx="12459">
                  <c:v>42189.205092592594</c:v>
                </c:pt>
                <c:pt idx="12460">
                  <c:v>42189.205787037019</c:v>
                </c:pt>
                <c:pt idx="12461">
                  <c:v>42189.206481481466</c:v>
                </c:pt>
                <c:pt idx="12462">
                  <c:v>42189.207175925927</c:v>
                </c:pt>
                <c:pt idx="12463">
                  <c:v>42189.207870370381</c:v>
                </c:pt>
                <c:pt idx="12464">
                  <c:v>42189.208564814806</c:v>
                </c:pt>
                <c:pt idx="12465">
                  <c:v>42189.20925925926</c:v>
                </c:pt>
                <c:pt idx="12466">
                  <c:v>42189.209953703685</c:v>
                </c:pt>
                <c:pt idx="12467">
                  <c:v>42189.210648148161</c:v>
                </c:pt>
                <c:pt idx="12468">
                  <c:v>42189.211342592585</c:v>
                </c:pt>
                <c:pt idx="12469">
                  <c:v>42189.212037037039</c:v>
                </c:pt>
                <c:pt idx="12470">
                  <c:v>42189.212731481479</c:v>
                </c:pt>
                <c:pt idx="12471">
                  <c:v>42189.213425925926</c:v>
                </c:pt>
                <c:pt idx="12472">
                  <c:v>42189.214120370372</c:v>
                </c:pt>
                <c:pt idx="12473">
                  <c:v>42189.214814814812</c:v>
                </c:pt>
                <c:pt idx="12474">
                  <c:v>42189.215509259258</c:v>
                </c:pt>
                <c:pt idx="12475">
                  <c:v>42189.216203703705</c:v>
                </c:pt>
                <c:pt idx="12476">
                  <c:v>42189.216898148174</c:v>
                </c:pt>
                <c:pt idx="12477">
                  <c:v>42189.217592592591</c:v>
                </c:pt>
                <c:pt idx="12478">
                  <c:v>42189.218287037038</c:v>
                </c:pt>
                <c:pt idx="12479">
                  <c:v>42189.218981481485</c:v>
                </c:pt>
                <c:pt idx="12480">
                  <c:v>42189.219675925931</c:v>
                </c:pt>
                <c:pt idx="12481">
                  <c:v>42189.220370370371</c:v>
                </c:pt>
                <c:pt idx="12482">
                  <c:v>42189.221064814788</c:v>
                </c:pt>
                <c:pt idx="12483">
                  <c:v>42189.221759259242</c:v>
                </c:pt>
                <c:pt idx="12484">
                  <c:v>42189.222453703682</c:v>
                </c:pt>
                <c:pt idx="12485">
                  <c:v>42189.22314814815</c:v>
                </c:pt>
                <c:pt idx="12486">
                  <c:v>42189.223842592575</c:v>
                </c:pt>
                <c:pt idx="12487">
                  <c:v>42189.224537037036</c:v>
                </c:pt>
                <c:pt idx="12488">
                  <c:v>42189.225231481476</c:v>
                </c:pt>
                <c:pt idx="12489">
                  <c:v>42189.225925925908</c:v>
                </c:pt>
                <c:pt idx="12490">
                  <c:v>42189.226620370355</c:v>
                </c:pt>
                <c:pt idx="12491">
                  <c:v>42189.227314814802</c:v>
                </c:pt>
                <c:pt idx="12492">
                  <c:v>42189.228009259255</c:v>
                </c:pt>
                <c:pt idx="12493">
                  <c:v>42189.228703703673</c:v>
                </c:pt>
                <c:pt idx="12494">
                  <c:v>42189.229398148149</c:v>
                </c:pt>
                <c:pt idx="12495">
                  <c:v>42189.230092592596</c:v>
                </c:pt>
                <c:pt idx="12496">
                  <c:v>42189.23078703702</c:v>
                </c:pt>
                <c:pt idx="12497">
                  <c:v>42189.231481481453</c:v>
                </c:pt>
                <c:pt idx="12498">
                  <c:v>42189.232175925928</c:v>
                </c:pt>
                <c:pt idx="12499">
                  <c:v>42189.232870370368</c:v>
                </c:pt>
                <c:pt idx="12500">
                  <c:v>42189.2335648148</c:v>
                </c:pt>
                <c:pt idx="12501">
                  <c:v>42189.234259259261</c:v>
                </c:pt>
                <c:pt idx="12502">
                  <c:v>42189.234953703679</c:v>
                </c:pt>
                <c:pt idx="12503">
                  <c:v>42189.235648148147</c:v>
                </c:pt>
                <c:pt idx="12504">
                  <c:v>42189.236342592594</c:v>
                </c:pt>
                <c:pt idx="12505">
                  <c:v>42189.237037037034</c:v>
                </c:pt>
                <c:pt idx="12506">
                  <c:v>42189.237731481466</c:v>
                </c:pt>
                <c:pt idx="12507">
                  <c:v>42189.238425925927</c:v>
                </c:pt>
                <c:pt idx="12508">
                  <c:v>42189.239120370374</c:v>
                </c:pt>
                <c:pt idx="12509">
                  <c:v>42189.239814814806</c:v>
                </c:pt>
                <c:pt idx="12510">
                  <c:v>42189.24050925926</c:v>
                </c:pt>
                <c:pt idx="12511">
                  <c:v>42189.241203703685</c:v>
                </c:pt>
                <c:pt idx="12512">
                  <c:v>42189.241898148161</c:v>
                </c:pt>
                <c:pt idx="12513">
                  <c:v>42189.242592592593</c:v>
                </c:pt>
                <c:pt idx="12514">
                  <c:v>42189.243287037025</c:v>
                </c:pt>
                <c:pt idx="12515">
                  <c:v>42189.243981481464</c:v>
                </c:pt>
                <c:pt idx="12516">
                  <c:v>42189.244675925933</c:v>
                </c:pt>
                <c:pt idx="12517">
                  <c:v>42189.245370370372</c:v>
                </c:pt>
                <c:pt idx="12518">
                  <c:v>42189.246064814804</c:v>
                </c:pt>
                <c:pt idx="12519">
                  <c:v>42189.246759259258</c:v>
                </c:pt>
                <c:pt idx="12520">
                  <c:v>42189.247453703683</c:v>
                </c:pt>
                <c:pt idx="12521">
                  <c:v>42189.248148148159</c:v>
                </c:pt>
                <c:pt idx="12522">
                  <c:v>42189.248842592591</c:v>
                </c:pt>
                <c:pt idx="12523">
                  <c:v>42189.249537037038</c:v>
                </c:pt>
                <c:pt idx="12524">
                  <c:v>42189.250231481492</c:v>
                </c:pt>
                <c:pt idx="12525">
                  <c:v>42189.250925925931</c:v>
                </c:pt>
                <c:pt idx="12526">
                  <c:v>42189.251620370371</c:v>
                </c:pt>
                <c:pt idx="12527">
                  <c:v>42189.252314814818</c:v>
                </c:pt>
                <c:pt idx="12528">
                  <c:v>42189.253009259257</c:v>
                </c:pt>
                <c:pt idx="12529">
                  <c:v>42189.253703703682</c:v>
                </c:pt>
                <c:pt idx="12530">
                  <c:v>42189.254398148179</c:v>
                </c:pt>
                <c:pt idx="12531">
                  <c:v>42189.25509259259</c:v>
                </c:pt>
                <c:pt idx="12532">
                  <c:v>42189.255787037022</c:v>
                </c:pt>
                <c:pt idx="12533">
                  <c:v>42189.256481481476</c:v>
                </c:pt>
                <c:pt idx="12534">
                  <c:v>42189.257175925923</c:v>
                </c:pt>
                <c:pt idx="12535">
                  <c:v>42189.257870370369</c:v>
                </c:pt>
                <c:pt idx="12536">
                  <c:v>42189.258564814816</c:v>
                </c:pt>
                <c:pt idx="12537">
                  <c:v>42189.259259259263</c:v>
                </c:pt>
                <c:pt idx="12538">
                  <c:v>42189.259953703688</c:v>
                </c:pt>
                <c:pt idx="12539">
                  <c:v>42189.260648148149</c:v>
                </c:pt>
                <c:pt idx="12540">
                  <c:v>42189.261342592581</c:v>
                </c:pt>
                <c:pt idx="12541">
                  <c:v>42189.262037037035</c:v>
                </c:pt>
                <c:pt idx="12542">
                  <c:v>42189.262731481474</c:v>
                </c:pt>
                <c:pt idx="12543">
                  <c:v>42189.263425925914</c:v>
                </c:pt>
                <c:pt idx="12544">
                  <c:v>42189.264120370353</c:v>
                </c:pt>
                <c:pt idx="12545">
                  <c:v>42189.264814814815</c:v>
                </c:pt>
                <c:pt idx="12546">
                  <c:v>42189.265509259254</c:v>
                </c:pt>
                <c:pt idx="12547">
                  <c:v>42189.266203703679</c:v>
                </c:pt>
                <c:pt idx="12548">
                  <c:v>42189.266898148169</c:v>
                </c:pt>
                <c:pt idx="12549">
                  <c:v>42189.267592592594</c:v>
                </c:pt>
                <c:pt idx="12550">
                  <c:v>42189.268287037034</c:v>
                </c:pt>
                <c:pt idx="12551">
                  <c:v>42189.268981481466</c:v>
                </c:pt>
                <c:pt idx="12552">
                  <c:v>42189.269675925927</c:v>
                </c:pt>
                <c:pt idx="12553">
                  <c:v>42189.270370370381</c:v>
                </c:pt>
                <c:pt idx="12554">
                  <c:v>42189.271064814784</c:v>
                </c:pt>
                <c:pt idx="12555">
                  <c:v>42189.271759259245</c:v>
                </c:pt>
                <c:pt idx="12556">
                  <c:v>42189.272453703685</c:v>
                </c:pt>
                <c:pt idx="12557">
                  <c:v>42189.273148148146</c:v>
                </c:pt>
                <c:pt idx="12558">
                  <c:v>42189.273842592585</c:v>
                </c:pt>
                <c:pt idx="12559">
                  <c:v>42189.274537037039</c:v>
                </c:pt>
                <c:pt idx="12560">
                  <c:v>42189.275231481479</c:v>
                </c:pt>
                <c:pt idx="12561">
                  <c:v>42189.275925925926</c:v>
                </c:pt>
                <c:pt idx="12562">
                  <c:v>42189.276620370372</c:v>
                </c:pt>
                <c:pt idx="12563">
                  <c:v>42189.277314814804</c:v>
                </c:pt>
                <c:pt idx="12564">
                  <c:v>42189.278009259258</c:v>
                </c:pt>
                <c:pt idx="12565">
                  <c:v>42189.278703703683</c:v>
                </c:pt>
                <c:pt idx="12566">
                  <c:v>42189.279398148159</c:v>
                </c:pt>
                <c:pt idx="12567">
                  <c:v>42189.280092592591</c:v>
                </c:pt>
                <c:pt idx="12568">
                  <c:v>42189.280787037023</c:v>
                </c:pt>
                <c:pt idx="12569">
                  <c:v>42189.28148148147</c:v>
                </c:pt>
                <c:pt idx="12570">
                  <c:v>42189.282175925931</c:v>
                </c:pt>
                <c:pt idx="12571">
                  <c:v>42189.282870370385</c:v>
                </c:pt>
                <c:pt idx="12572">
                  <c:v>42189.283564814803</c:v>
                </c:pt>
                <c:pt idx="12573">
                  <c:v>42189.284259259271</c:v>
                </c:pt>
                <c:pt idx="12574">
                  <c:v>42189.284953703704</c:v>
                </c:pt>
                <c:pt idx="12575">
                  <c:v>42189.285648148165</c:v>
                </c:pt>
                <c:pt idx="12576">
                  <c:v>42189.28634259259</c:v>
                </c:pt>
                <c:pt idx="12577">
                  <c:v>42189.287037037036</c:v>
                </c:pt>
                <c:pt idx="12578">
                  <c:v>42189.287731481476</c:v>
                </c:pt>
                <c:pt idx="12579">
                  <c:v>42189.288425925923</c:v>
                </c:pt>
                <c:pt idx="12580">
                  <c:v>42189.289120370355</c:v>
                </c:pt>
                <c:pt idx="12581">
                  <c:v>42189.289814814816</c:v>
                </c:pt>
                <c:pt idx="12582">
                  <c:v>42189.290509259255</c:v>
                </c:pt>
                <c:pt idx="12583">
                  <c:v>42189.291203703673</c:v>
                </c:pt>
                <c:pt idx="12584">
                  <c:v>42189.291898148149</c:v>
                </c:pt>
                <c:pt idx="12585">
                  <c:v>42189.292592592596</c:v>
                </c:pt>
                <c:pt idx="12586">
                  <c:v>42189.29328703702</c:v>
                </c:pt>
                <c:pt idx="12587">
                  <c:v>42189.293981481453</c:v>
                </c:pt>
                <c:pt idx="12588">
                  <c:v>42189.294675925928</c:v>
                </c:pt>
                <c:pt idx="12589">
                  <c:v>42189.295370370353</c:v>
                </c:pt>
                <c:pt idx="12590">
                  <c:v>42189.2960648148</c:v>
                </c:pt>
                <c:pt idx="12591">
                  <c:v>42189.296759259254</c:v>
                </c:pt>
                <c:pt idx="12592">
                  <c:v>42189.297453703672</c:v>
                </c:pt>
                <c:pt idx="12593">
                  <c:v>42189.298148148147</c:v>
                </c:pt>
                <c:pt idx="12594">
                  <c:v>42189.298842592594</c:v>
                </c:pt>
                <c:pt idx="12595">
                  <c:v>42189.299537037034</c:v>
                </c:pt>
                <c:pt idx="12596">
                  <c:v>42189.300231481495</c:v>
                </c:pt>
                <c:pt idx="12597">
                  <c:v>42189.300925925942</c:v>
                </c:pt>
                <c:pt idx="12598">
                  <c:v>42189.301620370381</c:v>
                </c:pt>
                <c:pt idx="12599">
                  <c:v>42189.302314814813</c:v>
                </c:pt>
                <c:pt idx="12600">
                  <c:v>42189.30300925926</c:v>
                </c:pt>
                <c:pt idx="12601">
                  <c:v>42189.303703703685</c:v>
                </c:pt>
                <c:pt idx="12602">
                  <c:v>42189.304398148175</c:v>
                </c:pt>
                <c:pt idx="12603">
                  <c:v>42189.305092592593</c:v>
                </c:pt>
                <c:pt idx="12604">
                  <c:v>42189.305787037025</c:v>
                </c:pt>
                <c:pt idx="12605">
                  <c:v>42189.306481481479</c:v>
                </c:pt>
                <c:pt idx="12606">
                  <c:v>42189.307175925933</c:v>
                </c:pt>
                <c:pt idx="12607">
                  <c:v>42189.307870370387</c:v>
                </c:pt>
                <c:pt idx="12608">
                  <c:v>42189.308564814812</c:v>
                </c:pt>
                <c:pt idx="12609">
                  <c:v>42189.309259259273</c:v>
                </c:pt>
                <c:pt idx="12610">
                  <c:v>42189.309953703705</c:v>
                </c:pt>
                <c:pt idx="12611">
                  <c:v>42189.310648148174</c:v>
                </c:pt>
                <c:pt idx="12612">
                  <c:v>42189.311342592591</c:v>
                </c:pt>
                <c:pt idx="12613">
                  <c:v>42189.312037037053</c:v>
                </c:pt>
                <c:pt idx="12614">
                  <c:v>42189.312731481492</c:v>
                </c:pt>
                <c:pt idx="12615">
                  <c:v>42189.313425925931</c:v>
                </c:pt>
                <c:pt idx="12616">
                  <c:v>42189.314120370385</c:v>
                </c:pt>
                <c:pt idx="12617">
                  <c:v>42189.314814814839</c:v>
                </c:pt>
                <c:pt idx="12618">
                  <c:v>42189.315509259271</c:v>
                </c:pt>
                <c:pt idx="12619">
                  <c:v>42189.316203703711</c:v>
                </c:pt>
                <c:pt idx="12620">
                  <c:v>42189.316898148194</c:v>
                </c:pt>
                <c:pt idx="12621">
                  <c:v>42189.317592592604</c:v>
                </c:pt>
                <c:pt idx="12622">
                  <c:v>42189.318287037051</c:v>
                </c:pt>
                <c:pt idx="12623">
                  <c:v>42189.318981481483</c:v>
                </c:pt>
                <c:pt idx="12624">
                  <c:v>42189.319675925937</c:v>
                </c:pt>
                <c:pt idx="12625">
                  <c:v>42189.320370370369</c:v>
                </c:pt>
                <c:pt idx="12626">
                  <c:v>42189.321064814802</c:v>
                </c:pt>
                <c:pt idx="12627">
                  <c:v>42189.321759259255</c:v>
                </c:pt>
                <c:pt idx="12628">
                  <c:v>42189.322453703688</c:v>
                </c:pt>
                <c:pt idx="12629">
                  <c:v>42189.323148148149</c:v>
                </c:pt>
                <c:pt idx="12630">
                  <c:v>42189.323842592596</c:v>
                </c:pt>
                <c:pt idx="12631">
                  <c:v>42189.324537037042</c:v>
                </c:pt>
                <c:pt idx="12632">
                  <c:v>42189.325231481482</c:v>
                </c:pt>
                <c:pt idx="12633">
                  <c:v>42189.325925925928</c:v>
                </c:pt>
                <c:pt idx="12634">
                  <c:v>42189.326620370368</c:v>
                </c:pt>
                <c:pt idx="12635">
                  <c:v>42189.327314814815</c:v>
                </c:pt>
                <c:pt idx="12636">
                  <c:v>42189.328009259261</c:v>
                </c:pt>
                <c:pt idx="12637">
                  <c:v>42189.328703703679</c:v>
                </c:pt>
                <c:pt idx="12638">
                  <c:v>42189.329398148169</c:v>
                </c:pt>
                <c:pt idx="12639">
                  <c:v>42189.330092592601</c:v>
                </c:pt>
                <c:pt idx="12640">
                  <c:v>42189.330787037034</c:v>
                </c:pt>
                <c:pt idx="12641">
                  <c:v>42189.331481481466</c:v>
                </c:pt>
                <c:pt idx="12642">
                  <c:v>42189.332175925942</c:v>
                </c:pt>
                <c:pt idx="12643">
                  <c:v>42189.332870370396</c:v>
                </c:pt>
                <c:pt idx="12644">
                  <c:v>42189.333564814806</c:v>
                </c:pt>
                <c:pt idx="12645">
                  <c:v>42189.334259259274</c:v>
                </c:pt>
                <c:pt idx="12646">
                  <c:v>42189.334953703707</c:v>
                </c:pt>
                <c:pt idx="12647">
                  <c:v>42189.335648148161</c:v>
                </c:pt>
                <c:pt idx="12648">
                  <c:v>42189.336342592593</c:v>
                </c:pt>
                <c:pt idx="12649">
                  <c:v>42189.337037037039</c:v>
                </c:pt>
                <c:pt idx="12650">
                  <c:v>42189.337731481479</c:v>
                </c:pt>
                <c:pt idx="12651">
                  <c:v>42189.338425925933</c:v>
                </c:pt>
                <c:pt idx="12652">
                  <c:v>42189.339120370372</c:v>
                </c:pt>
                <c:pt idx="12653">
                  <c:v>42189.339814814812</c:v>
                </c:pt>
                <c:pt idx="12654">
                  <c:v>42189.340509259273</c:v>
                </c:pt>
                <c:pt idx="12655">
                  <c:v>42189.341203703705</c:v>
                </c:pt>
                <c:pt idx="12656">
                  <c:v>42189.341898148174</c:v>
                </c:pt>
                <c:pt idx="12657">
                  <c:v>42189.342592592606</c:v>
                </c:pt>
                <c:pt idx="12658">
                  <c:v>42189.343287037038</c:v>
                </c:pt>
                <c:pt idx="12659">
                  <c:v>42189.343981481485</c:v>
                </c:pt>
                <c:pt idx="12660">
                  <c:v>42189.344675925946</c:v>
                </c:pt>
                <c:pt idx="12661">
                  <c:v>42189.345370370385</c:v>
                </c:pt>
                <c:pt idx="12662">
                  <c:v>42189.346064814818</c:v>
                </c:pt>
                <c:pt idx="12663">
                  <c:v>42189.346759259271</c:v>
                </c:pt>
                <c:pt idx="12664">
                  <c:v>42189.347453703704</c:v>
                </c:pt>
                <c:pt idx="12665">
                  <c:v>42189.348148148179</c:v>
                </c:pt>
                <c:pt idx="12666">
                  <c:v>42189.348842592604</c:v>
                </c:pt>
                <c:pt idx="12667">
                  <c:v>42189.349537037051</c:v>
                </c:pt>
                <c:pt idx="12668">
                  <c:v>42189.350231481498</c:v>
                </c:pt>
                <c:pt idx="12669">
                  <c:v>42189.350925925937</c:v>
                </c:pt>
                <c:pt idx="12670">
                  <c:v>42189.351620370369</c:v>
                </c:pt>
                <c:pt idx="12671">
                  <c:v>42189.352314814831</c:v>
                </c:pt>
                <c:pt idx="12672">
                  <c:v>42189.353009259263</c:v>
                </c:pt>
                <c:pt idx="12673">
                  <c:v>42189.353703703688</c:v>
                </c:pt>
                <c:pt idx="12674">
                  <c:v>42189.354398148178</c:v>
                </c:pt>
                <c:pt idx="12675">
                  <c:v>42189.355092592603</c:v>
                </c:pt>
                <c:pt idx="12676">
                  <c:v>42189.355787037035</c:v>
                </c:pt>
                <c:pt idx="12677">
                  <c:v>42189.356481481482</c:v>
                </c:pt>
                <c:pt idx="12678">
                  <c:v>42189.357175925943</c:v>
                </c:pt>
                <c:pt idx="12679">
                  <c:v>42189.35787037039</c:v>
                </c:pt>
                <c:pt idx="12680">
                  <c:v>42189.358564814829</c:v>
                </c:pt>
                <c:pt idx="12681">
                  <c:v>42189.359259259276</c:v>
                </c:pt>
                <c:pt idx="12682">
                  <c:v>42189.359953703701</c:v>
                </c:pt>
                <c:pt idx="12683">
                  <c:v>42189.360648148169</c:v>
                </c:pt>
                <c:pt idx="12684">
                  <c:v>42189.361342592594</c:v>
                </c:pt>
                <c:pt idx="12685">
                  <c:v>42189.362037037041</c:v>
                </c:pt>
                <c:pt idx="12686">
                  <c:v>42189.36273148148</c:v>
                </c:pt>
                <c:pt idx="12687">
                  <c:v>42189.363425925927</c:v>
                </c:pt>
                <c:pt idx="12688">
                  <c:v>42189.364120370381</c:v>
                </c:pt>
                <c:pt idx="12689">
                  <c:v>42189.364814814813</c:v>
                </c:pt>
                <c:pt idx="12690">
                  <c:v>42189.36550925926</c:v>
                </c:pt>
                <c:pt idx="12691">
                  <c:v>42189.366203703707</c:v>
                </c:pt>
                <c:pt idx="12692">
                  <c:v>42189.366898148175</c:v>
                </c:pt>
                <c:pt idx="12693">
                  <c:v>42189.367592592593</c:v>
                </c:pt>
                <c:pt idx="12694">
                  <c:v>42189.368287037039</c:v>
                </c:pt>
                <c:pt idx="12695">
                  <c:v>42189.368981481479</c:v>
                </c:pt>
                <c:pt idx="12696">
                  <c:v>42189.369675925933</c:v>
                </c:pt>
                <c:pt idx="12697">
                  <c:v>42189.370370370387</c:v>
                </c:pt>
                <c:pt idx="12698">
                  <c:v>42189.371064814804</c:v>
                </c:pt>
                <c:pt idx="12699">
                  <c:v>42189.371759259258</c:v>
                </c:pt>
                <c:pt idx="12700">
                  <c:v>42189.372453703705</c:v>
                </c:pt>
                <c:pt idx="12701">
                  <c:v>42189.373148148159</c:v>
                </c:pt>
                <c:pt idx="12702">
                  <c:v>42189.373842592591</c:v>
                </c:pt>
                <c:pt idx="12703">
                  <c:v>42189.374537037053</c:v>
                </c:pt>
                <c:pt idx="12704">
                  <c:v>42189.375231481492</c:v>
                </c:pt>
                <c:pt idx="12705">
                  <c:v>42189.375925925931</c:v>
                </c:pt>
                <c:pt idx="12706">
                  <c:v>42189.376620370385</c:v>
                </c:pt>
                <c:pt idx="12707">
                  <c:v>42189.377314814818</c:v>
                </c:pt>
                <c:pt idx="12708">
                  <c:v>42189.378009259271</c:v>
                </c:pt>
                <c:pt idx="12709">
                  <c:v>42189.378703703704</c:v>
                </c:pt>
                <c:pt idx="12710">
                  <c:v>42189.379398148179</c:v>
                </c:pt>
                <c:pt idx="12711">
                  <c:v>42189.380092592604</c:v>
                </c:pt>
                <c:pt idx="12712">
                  <c:v>42189.380787037036</c:v>
                </c:pt>
                <c:pt idx="12713">
                  <c:v>42189.381481481476</c:v>
                </c:pt>
                <c:pt idx="12714">
                  <c:v>42189.382175925937</c:v>
                </c:pt>
                <c:pt idx="12715">
                  <c:v>42189.382870370391</c:v>
                </c:pt>
                <c:pt idx="12716">
                  <c:v>42189.383564814816</c:v>
                </c:pt>
                <c:pt idx="12717">
                  <c:v>42189.384259259285</c:v>
                </c:pt>
                <c:pt idx="12718">
                  <c:v>42189.384953703702</c:v>
                </c:pt>
                <c:pt idx="12719">
                  <c:v>42189.385648148171</c:v>
                </c:pt>
                <c:pt idx="12720">
                  <c:v>42189.386342592603</c:v>
                </c:pt>
                <c:pt idx="12721">
                  <c:v>42189.387037037042</c:v>
                </c:pt>
                <c:pt idx="12722">
                  <c:v>42189.387731481482</c:v>
                </c:pt>
                <c:pt idx="12723">
                  <c:v>42189.388425925943</c:v>
                </c:pt>
                <c:pt idx="12724">
                  <c:v>42189.389120370368</c:v>
                </c:pt>
                <c:pt idx="12725">
                  <c:v>42189.389814814829</c:v>
                </c:pt>
                <c:pt idx="12726">
                  <c:v>42189.390509259261</c:v>
                </c:pt>
                <c:pt idx="12727">
                  <c:v>42189.391203703679</c:v>
                </c:pt>
                <c:pt idx="12728">
                  <c:v>42189.391898148169</c:v>
                </c:pt>
                <c:pt idx="12729">
                  <c:v>42189.392592592601</c:v>
                </c:pt>
                <c:pt idx="12730">
                  <c:v>42189.393287037034</c:v>
                </c:pt>
                <c:pt idx="12731">
                  <c:v>42189.393981481466</c:v>
                </c:pt>
                <c:pt idx="12732">
                  <c:v>42189.394675925942</c:v>
                </c:pt>
                <c:pt idx="12733">
                  <c:v>42189.395370370381</c:v>
                </c:pt>
                <c:pt idx="12734">
                  <c:v>42189.396064814806</c:v>
                </c:pt>
                <c:pt idx="12735">
                  <c:v>42189.39675925926</c:v>
                </c:pt>
                <c:pt idx="12736">
                  <c:v>42189.397453703685</c:v>
                </c:pt>
                <c:pt idx="12737">
                  <c:v>42189.398148148161</c:v>
                </c:pt>
                <c:pt idx="12738">
                  <c:v>42189.398842592593</c:v>
                </c:pt>
                <c:pt idx="12739">
                  <c:v>42189.399537037039</c:v>
                </c:pt>
                <c:pt idx="12740">
                  <c:v>42189.400231481493</c:v>
                </c:pt>
                <c:pt idx="12741">
                  <c:v>42189.400925925933</c:v>
                </c:pt>
                <c:pt idx="12742">
                  <c:v>42189.401620370372</c:v>
                </c:pt>
                <c:pt idx="12743">
                  <c:v>42189.402314814812</c:v>
                </c:pt>
                <c:pt idx="12744">
                  <c:v>42189.403009259258</c:v>
                </c:pt>
                <c:pt idx="12745">
                  <c:v>42189.403703703683</c:v>
                </c:pt>
                <c:pt idx="12746">
                  <c:v>42189.404398148174</c:v>
                </c:pt>
                <c:pt idx="12747">
                  <c:v>42189.405092592591</c:v>
                </c:pt>
                <c:pt idx="12748">
                  <c:v>42189.405787037023</c:v>
                </c:pt>
                <c:pt idx="12749">
                  <c:v>42189.406481481485</c:v>
                </c:pt>
                <c:pt idx="12750">
                  <c:v>42189.407175925931</c:v>
                </c:pt>
                <c:pt idx="12751">
                  <c:v>42189.407870370385</c:v>
                </c:pt>
                <c:pt idx="12752">
                  <c:v>42189.408564814818</c:v>
                </c:pt>
                <c:pt idx="12753">
                  <c:v>42189.409259259271</c:v>
                </c:pt>
                <c:pt idx="12754">
                  <c:v>42189.409953703704</c:v>
                </c:pt>
                <c:pt idx="12755">
                  <c:v>42189.410648148179</c:v>
                </c:pt>
                <c:pt idx="12756">
                  <c:v>42189.41134259259</c:v>
                </c:pt>
                <c:pt idx="12757">
                  <c:v>42189.412037037051</c:v>
                </c:pt>
                <c:pt idx="12758">
                  <c:v>42189.412731481483</c:v>
                </c:pt>
                <c:pt idx="12759">
                  <c:v>42189.413425925923</c:v>
                </c:pt>
                <c:pt idx="12760">
                  <c:v>42189.414120370369</c:v>
                </c:pt>
                <c:pt idx="12761">
                  <c:v>42189.414814814831</c:v>
                </c:pt>
                <c:pt idx="12762">
                  <c:v>42189.415509259263</c:v>
                </c:pt>
                <c:pt idx="12763">
                  <c:v>42189.416203703702</c:v>
                </c:pt>
                <c:pt idx="12764">
                  <c:v>42189.416898148178</c:v>
                </c:pt>
                <c:pt idx="12765">
                  <c:v>42189.417592592603</c:v>
                </c:pt>
                <c:pt idx="12766">
                  <c:v>42189.418287037042</c:v>
                </c:pt>
                <c:pt idx="12767">
                  <c:v>42189.418981481482</c:v>
                </c:pt>
                <c:pt idx="12768">
                  <c:v>42189.419675925943</c:v>
                </c:pt>
                <c:pt idx="12769">
                  <c:v>42189.420370370368</c:v>
                </c:pt>
                <c:pt idx="12770">
                  <c:v>42189.4210648148</c:v>
                </c:pt>
                <c:pt idx="12771">
                  <c:v>42189.421759259254</c:v>
                </c:pt>
                <c:pt idx="12772">
                  <c:v>42189.422453703679</c:v>
                </c:pt>
                <c:pt idx="12773">
                  <c:v>42189.423148148147</c:v>
                </c:pt>
                <c:pt idx="12774">
                  <c:v>42189.423842592594</c:v>
                </c:pt>
                <c:pt idx="12775">
                  <c:v>42189.424537037041</c:v>
                </c:pt>
                <c:pt idx="12776">
                  <c:v>42189.42523148148</c:v>
                </c:pt>
                <c:pt idx="12777">
                  <c:v>42189.425925925927</c:v>
                </c:pt>
                <c:pt idx="12778">
                  <c:v>42189.426620370381</c:v>
                </c:pt>
                <c:pt idx="12779">
                  <c:v>42189.427314814806</c:v>
                </c:pt>
                <c:pt idx="12780">
                  <c:v>42189.42800925926</c:v>
                </c:pt>
                <c:pt idx="12781">
                  <c:v>42189.428703703685</c:v>
                </c:pt>
                <c:pt idx="12782">
                  <c:v>42189.429398148161</c:v>
                </c:pt>
                <c:pt idx="12783">
                  <c:v>42189.430092592593</c:v>
                </c:pt>
                <c:pt idx="12784">
                  <c:v>42189.430787037025</c:v>
                </c:pt>
                <c:pt idx="12785">
                  <c:v>42189.431481481464</c:v>
                </c:pt>
                <c:pt idx="12786">
                  <c:v>42189.432175925933</c:v>
                </c:pt>
                <c:pt idx="12787">
                  <c:v>42189.432870370387</c:v>
                </c:pt>
                <c:pt idx="12788">
                  <c:v>42189.433564814804</c:v>
                </c:pt>
                <c:pt idx="12789">
                  <c:v>42189.434259259273</c:v>
                </c:pt>
                <c:pt idx="12790">
                  <c:v>42189.434953703705</c:v>
                </c:pt>
                <c:pt idx="12791">
                  <c:v>42189.435648148159</c:v>
                </c:pt>
                <c:pt idx="12792">
                  <c:v>42189.436342592591</c:v>
                </c:pt>
                <c:pt idx="12793">
                  <c:v>42189.437037037038</c:v>
                </c:pt>
                <c:pt idx="12794">
                  <c:v>42189.437731481485</c:v>
                </c:pt>
                <c:pt idx="12795">
                  <c:v>42189.438425925931</c:v>
                </c:pt>
                <c:pt idx="12796">
                  <c:v>42189.439120370371</c:v>
                </c:pt>
                <c:pt idx="12797">
                  <c:v>42189.439814814818</c:v>
                </c:pt>
                <c:pt idx="12798">
                  <c:v>42189.440509259271</c:v>
                </c:pt>
                <c:pt idx="12799">
                  <c:v>42189.441203703704</c:v>
                </c:pt>
                <c:pt idx="12800">
                  <c:v>42189.441898148179</c:v>
                </c:pt>
                <c:pt idx="12801">
                  <c:v>42189.442592592604</c:v>
                </c:pt>
                <c:pt idx="12802">
                  <c:v>42189.443287037036</c:v>
                </c:pt>
                <c:pt idx="12803">
                  <c:v>42189.443981481476</c:v>
                </c:pt>
                <c:pt idx="12804">
                  <c:v>42189.444675925937</c:v>
                </c:pt>
                <c:pt idx="12805">
                  <c:v>42189.445370370369</c:v>
                </c:pt>
                <c:pt idx="12806">
                  <c:v>42189.446064814816</c:v>
                </c:pt>
                <c:pt idx="12807">
                  <c:v>42189.446759259263</c:v>
                </c:pt>
                <c:pt idx="12808">
                  <c:v>42189.447453703688</c:v>
                </c:pt>
                <c:pt idx="12809">
                  <c:v>42189.448148148171</c:v>
                </c:pt>
                <c:pt idx="12810">
                  <c:v>42189.448842592603</c:v>
                </c:pt>
                <c:pt idx="12811">
                  <c:v>42189.449537037042</c:v>
                </c:pt>
                <c:pt idx="12812">
                  <c:v>42189.450231481496</c:v>
                </c:pt>
                <c:pt idx="12813">
                  <c:v>42189.450925925943</c:v>
                </c:pt>
                <c:pt idx="12814">
                  <c:v>42189.451620370368</c:v>
                </c:pt>
                <c:pt idx="12815">
                  <c:v>42189.452314814829</c:v>
                </c:pt>
                <c:pt idx="12816">
                  <c:v>42189.453009259261</c:v>
                </c:pt>
                <c:pt idx="12817">
                  <c:v>42189.453703703679</c:v>
                </c:pt>
                <c:pt idx="12818">
                  <c:v>42189.454398148177</c:v>
                </c:pt>
                <c:pt idx="12819">
                  <c:v>42189.455092592601</c:v>
                </c:pt>
                <c:pt idx="12820">
                  <c:v>42189.455787037034</c:v>
                </c:pt>
                <c:pt idx="12821">
                  <c:v>42189.45648148148</c:v>
                </c:pt>
                <c:pt idx="12822">
                  <c:v>42189.457175925942</c:v>
                </c:pt>
                <c:pt idx="12823">
                  <c:v>42189.457870370396</c:v>
                </c:pt>
                <c:pt idx="12824">
                  <c:v>42189.458564814813</c:v>
                </c:pt>
                <c:pt idx="12825">
                  <c:v>42189.459259259274</c:v>
                </c:pt>
                <c:pt idx="12826">
                  <c:v>42189.459953703707</c:v>
                </c:pt>
                <c:pt idx="12827">
                  <c:v>42189.460648148161</c:v>
                </c:pt>
                <c:pt idx="12828">
                  <c:v>42189.461342592585</c:v>
                </c:pt>
                <c:pt idx="12829">
                  <c:v>42189.462037037039</c:v>
                </c:pt>
                <c:pt idx="12830">
                  <c:v>42189.462731481479</c:v>
                </c:pt>
                <c:pt idx="12831">
                  <c:v>42189.463425925926</c:v>
                </c:pt>
                <c:pt idx="12832">
                  <c:v>42189.464120370372</c:v>
                </c:pt>
                <c:pt idx="12833">
                  <c:v>42189.464814814812</c:v>
                </c:pt>
                <c:pt idx="12834">
                  <c:v>42189.465509259258</c:v>
                </c:pt>
                <c:pt idx="12835">
                  <c:v>42189.466203703705</c:v>
                </c:pt>
                <c:pt idx="12836">
                  <c:v>42189.466898148174</c:v>
                </c:pt>
                <c:pt idx="12837">
                  <c:v>42189.467592592591</c:v>
                </c:pt>
                <c:pt idx="12838">
                  <c:v>42189.468287037038</c:v>
                </c:pt>
                <c:pt idx="12839">
                  <c:v>42189.468981481485</c:v>
                </c:pt>
                <c:pt idx="12840">
                  <c:v>42189.469675925931</c:v>
                </c:pt>
                <c:pt idx="12841">
                  <c:v>42189.470370370385</c:v>
                </c:pt>
                <c:pt idx="12842">
                  <c:v>42189.471064814803</c:v>
                </c:pt>
                <c:pt idx="12843">
                  <c:v>42189.471759259257</c:v>
                </c:pt>
                <c:pt idx="12844">
                  <c:v>42189.472453703704</c:v>
                </c:pt>
                <c:pt idx="12845">
                  <c:v>42189.473148148165</c:v>
                </c:pt>
                <c:pt idx="12846">
                  <c:v>42189.47384259259</c:v>
                </c:pt>
                <c:pt idx="12847">
                  <c:v>42189.474537037051</c:v>
                </c:pt>
                <c:pt idx="12848">
                  <c:v>42189.475231481483</c:v>
                </c:pt>
                <c:pt idx="12849">
                  <c:v>42189.475925925923</c:v>
                </c:pt>
                <c:pt idx="12850">
                  <c:v>42189.476620370369</c:v>
                </c:pt>
                <c:pt idx="12851">
                  <c:v>42189.477314814816</c:v>
                </c:pt>
                <c:pt idx="12852">
                  <c:v>42189.478009259263</c:v>
                </c:pt>
                <c:pt idx="12853">
                  <c:v>42189.478703703688</c:v>
                </c:pt>
                <c:pt idx="12854">
                  <c:v>42189.479398148171</c:v>
                </c:pt>
                <c:pt idx="12855">
                  <c:v>42189.480092592603</c:v>
                </c:pt>
                <c:pt idx="12856">
                  <c:v>42189.480787037035</c:v>
                </c:pt>
                <c:pt idx="12857">
                  <c:v>42189.481481481474</c:v>
                </c:pt>
                <c:pt idx="12858">
                  <c:v>42189.482175925943</c:v>
                </c:pt>
                <c:pt idx="12859">
                  <c:v>42189.48287037039</c:v>
                </c:pt>
                <c:pt idx="12860">
                  <c:v>42189.483564814815</c:v>
                </c:pt>
                <c:pt idx="12861">
                  <c:v>42189.484259259276</c:v>
                </c:pt>
                <c:pt idx="12862">
                  <c:v>42189.484953703701</c:v>
                </c:pt>
                <c:pt idx="12863">
                  <c:v>42189.485648148169</c:v>
                </c:pt>
                <c:pt idx="12864">
                  <c:v>42189.486342592601</c:v>
                </c:pt>
                <c:pt idx="12865">
                  <c:v>42189.487037037041</c:v>
                </c:pt>
                <c:pt idx="12866">
                  <c:v>42189.48773148148</c:v>
                </c:pt>
                <c:pt idx="12867">
                  <c:v>42189.488425925942</c:v>
                </c:pt>
                <c:pt idx="12868">
                  <c:v>42189.489120370381</c:v>
                </c:pt>
                <c:pt idx="12869">
                  <c:v>42189.489814814813</c:v>
                </c:pt>
                <c:pt idx="12870">
                  <c:v>42189.49050925926</c:v>
                </c:pt>
                <c:pt idx="12871">
                  <c:v>42189.491203703685</c:v>
                </c:pt>
                <c:pt idx="12872">
                  <c:v>42189.491898148161</c:v>
                </c:pt>
                <c:pt idx="12873">
                  <c:v>42189.492592592593</c:v>
                </c:pt>
                <c:pt idx="12874">
                  <c:v>42189.493287037025</c:v>
                </c:pt>
                <c:pt idx="12875">
                  <c:v>42189.493981481464</c:v>
                </c:pt>
                <c:pt idx="12876">
                  <c:v>42189.494675925933</c:v>
                </c:pt>
                <c:pt idx="12877">
                  <c:v>42189.495370370372</c:v>
                </c:pt>
                <c:pt idx="12878">
                  <c:v>42189.496064814804</c:v>
                </c:pt>
                <c:pt idx="12879">
                  <c:v>42189.496759259258</c:v>
                </c:pt>
                <c:pt idx="12880">
                  <c:v>42189.497453703683</c:v>
                </c:pt>
                <c:pt idx="12881">
                  <c:v>42189.498148148159</c:v>
                </c:pt>
                <c:pt idx="12882">
                  <c:v>42189.498842592591</c:v>
                </c:pt>
                <c:pt idx="12883">
                  <c:v>42189.499537037038</c:v>
                </c:pt>
                <c:pt idx="12884">
                  <c:v>42189.500231481492</c:v>
                </c:pt>
                <c:pt idx="12885">
                  <c:v>42189.500925925931</c:v>
                </c:pt>
                <c:pt idx="12886">
                  <c:v>42189.501620370371</c:v>
                </c:pt>
                <c:pt idx="12887">
                  <c:v>42189.502314814818</c:v>
                </c:pt>
                <c:pt idx="12888">
                  <c:v>42189.503009259257</c:v>
                </c:pt>
                <c:pt idx="12889">
                  <c:v>42189.503703703682</c:v>
                </c:pt>
                <c:pt idx="12890">
                  <c:v>42189.504398148179</c:v>
                </c:pt>
                <c:pt idx="12891">
                  <c:v>42189.50509259259</c:v>
                </c:pt>
                <c:pt idx="12892">
                  <c:v>42189.505787037022</c:v>
                </c:pt>
                <c:pt idx="12893">
                  <c:v>42189.506481481476</c:v>
                </c:pt>
                <c:pt idx="12894">
                  <c:v>42189.507175925923</c:v>
                </c:pt>
                <c:pt idx="12895">
                  <c:v>42189.507870370369</c:v>
                </c:pt>
                <c:pt idx="12896">
                  <c:v>42189.508564814816</c:v>
                </c:pt>
                <c:pt idx="12897">
                  <c:v>42189.509259259263</c:v>
                </c:pt>
                <c:pt idx="12898">
                  <c:v>42189.509953703688</c:v>
                </c:pt>
                <c:pt idx="12899">
                  <c:v>42189.510648148171</c:v>
                </c:pt>
                <c:pt idx="12900">
                  <c:v>42189.511342592596</c:v>
                </c:pt>
                <c:pt idx="12901">
                  <c:v>42189.512037037042</c:v>
                </c:pt>
                <c:pt idx="12902">
                  <c:v>42189.512731481482</c:v>
                </c:pt>
                <c:pt idx="12903">
                  <c:v>42189.513425925928</c:v>
                </c:pt>
                <c:pt idx="12904">
                  <c:v>42189.514120370368</c:v>
                </c:pt>
                <c:pt idx="12905">
                  <c:v>42189.514814814829</c:v>
                </c:pt>
                <c:pt idx="12906">
                  <c:v>42189.515509259261</c:v>
                </c:pt>
                <c:pt idx="12907">
                  <c:v>42189.516203703701</c:v>
                </c:pt>
                <c:pt idx="12908">
                  <c:v>42189.516898148177</c:v>
                </c:pt>
                <c:pt idx="12909">
                  <c:v>42189.517592592601</c:v>
                </c:pt>
                <c:pt idx="12910">
                  <c:v>42189.518287037041</c:v>
                </c:pt>
                <c:pt idx="12911">
                  <c:v>42189.51898148148</c:v>
                </c:pt>
                <c:pt idx="12912">
                  <c:v>42189.519675925942</c:v>
                </c:pt>
                <c:pt idx="12913">
                  <c:v>42189.520370370381</c:v>
                </c:pt>
                <c:pt idx="12914">
                  <c:v>42189.521064814784</c:v>
                </c:pt>
                <c:pt idx="12915">
                  <c:v>42189.521759259245</c:v>
                </c:pt>
                <c:pt idx="12916">
                  <c:v>42189.522453703685</c:v>
                </c:pt>
                <c:pt idx="12917">
                  <c:v>42189.523148148146</c:v>
                </c:pt>
                <c:pt idx="12918">
                  <c:v>42189.523842592585</c:v>
                </c:pt>
                <c:pt idx="12919">
                  <c:v>42189.524537037039</c:v>
                </c:pt>
                <c:pt idx="12920">
                  <c:v>42189.525231481479</c:v>
                </c:pt>
                <c:pt idx="12921">
                  <c:v>42189.525925925926</c:v>
                </c:pt>
                <c:pt idx="12922">
                  <c:v>42189.526620370372</c:v>
                </c:pt>
                <c:pt idx="12923">
                  <c:v>42189.527314814804</c:v>
                </c:pt>
                <c:pt idx="12924">
                  <c:v>42189.528009259258</c:v>
                </c:pt>
                <c:pt idx="12925">
                  <c:v>42189.528703703683</c:v>
                </c:pt>
                <c:pt idx="12926">
                  <c:v>42189.529398148159</c:v>
                </c:pt>
                <c:pt idx="12927">
                  <c:v>42189.530092592591</c:v>
                </c:pt>
                <c:pt idx="12928">
                  <c:v>42189.530787037023</c:v>
                </c:pt>
                <c:pt idx="12929">
                  <c:v>42189.53148148147</c:v>
                </c:pt>
                <c:pt idx="12930">
                  <c:v>42189.532175925931</c:v>
                </c:pt>
                <c:pt idx="12931">
                  <c:v>42189.532870370385</c:v>
                </c:pt>
                <c:pt idx="12932">
                  <c:v>42189.533564814803</c:v>
                </c:pt>
                <c:pt idx="12933">
                  <c:v>42189.534259259271</c:v>
                </c:pt>
                <c:pt idx="12934">
                  <c:v>42189.534953703704</c:v>
                </c:pt>
                <c:pt idx="12935">
                  <c:v>42189.535648148165</c:v>
                </c:pt>
                <c:pt idx="12936">
                  <c:v>42189.53634259259</c:v>
                </c:pt>
                <c:pt idx="12937">
                  <c:v>42189.537037037036</c:v>
                </c:pt>
                <c:pt idx="12938">
                  <c:v>42189.537731481476</c:v>
                </c:pt>
                <c:pt idx="12939">
                  <c:v>42189.538425925923</c:v>
                </c:pt>
                <c:pt idx="12940">
                  <c:v>42189.539120370355</c:v>
                </c:pt>
                <c:pt idx="12941">
                  <c:v>42189.539814814816</c:v>
                </c:pt>
                <c:pt idx="12942">
                  <c:v>42189.540509259263</c:v>
                </c:pt>
                <c:pt idx="12943">
                  <c:v>42189.541203703688</c:v>
                </c:pt>
                <c:pt idx="12944">
                  <c:v>42189.541898148171</c:v>
                </c:pt>
                <c:pt idx="12945">
                  <c:v>42189.542592592603</c:v>
                </c:pt>
                <c:pt idx="12946">
                  <c:v>42189.543287037035</c:v>
                </c:pt>
                <c:pt idx="12947">
                  <c:v>42189.543981481474</c:v>
                </c:pt>
                <c:pt idx="12948">
                  <c:v>42189.544675925943</c:v>
                </c:pt>
                <c:pt idx="12949">
                  <c:v>42189.545370370368</c:v>
                </c:pt>
                <c:pt idx="12950">
                  <c:v>42189.546064814815</c:v>
                </c:pt>
                <c:pt idx="12951">
                  <c:v>42189.546759259261</c:v>
                </c:pt>
                <c:pt idx="12952">
                  <c:v>42189.547453703679</c:v>
                </c:pt>
                <c:pt idx="12953">
                  <c:v>42189.548148148169</c:v>
                </c:pt>
                <c:pt idx="12954">
                  <c:v>42189.548842592601</c:v>
                </c:pt>
                <c:pt idx="12955">
                  <c:v>42189.549537037041</c:v>
                </c:pt>
                <c:pt idx="12956">
                  <c:v>42189.550231481495</c:v>
                </c:pt>
                <c:pt idx="12957">
                  <c:v>42189.550925925942</c:v>
                </c:pt>
                <c:pt idx="12958">
                  <c:v>42189.551620370381</c:v>
                </c:pt>
                <c:pt idx="12959">
                  <c:v>42189.552314814813</c:v>
                </c:pt>
                <c:pt idx="12960">
                  <c:v>42189.55300925926</c:v>
                </c:pt>
                <c:pt idx="12961">
                  <c:v>42189.553703703685</c:v>
                </c:pt>
                <c:pt idx="12962">
                  <c:v>42189.554398148175</c:v>
                </c:pt>
                <c:pt idx="12963">
                  <c:v>42189.555092592593</c:v>
                </c:pt>
                <c:pt idx="12964">
                  <c:v>42189.555787037025</c:v>
                </c:pt>
                <c:pt idx="12965">
                  <c:v>42189.556481481479</c:v>
                </c:pt>
                <c:pt idx="12966">
                  <c:v>42189.557175925933</c:v>
                </c:pt>
                <c:pt idx="12967">
                  <c:v>42189.557870370387</c:v>
                </c:pt>
                <c:pt idx="12968">
                  <c:v>42189.558564814812</c:v>
                </c:pt>
                <c:pt idx="12969">
                  <c:v>42189.559259259273</c:v>
                </c:pt>
                <c:pt idx="12970">
                  <c:v>42189.559953703705</c:v>
                </c:pt>
                <c:pt idx="12971">
                  <c:v>42189.560648148159</c:v>
                </c:pt>
                <c:pt idx="12972">
                  <c:v>42189.561342592584</c:v>
                </c:pt>
                <c:pt idx="12973">
                  <c:v>42189.562037037038</c:v>
                </c:pt>
                <c:pt idx="12974">
                  <c:v>42189.562731481485</c:v>
                </c:pt>
                <c:pt idx="12975">
                  <c:v>42189.563425925924</c:v>
                </c:pt>
                <c:pt idx="12976">
                  <c:v>42189.564120370371</c:v>
                </c:pt>
                <c:pt idx="12977">
                  <c:v>42189.564814814818</c:v>
                </c:pt>
                <c:pt idx="12978">
                  <c:v>42189.565509259257</c:v>
                </c:pt>
                <c:pt idx="12979">
                  <c:v>42189.566203703704</c:v>
                </c:pt>
                <c:pt idx="12980">
                  <c:v>42189.566898148179</c:v>
                </c:pt>
                <c:pt idx="12981">
                  <c:v>42189.56759259259</c:v>
                </c:pt>
                <c:pt idx="12982">
                  <c:v>42189.568287037036</c:v>
                </c:pt>
                <c:pt idx="12983">
                  <c:v>42189.568981481476</c:v>
                </c:pt>
                <c:pt idx="12984">
                  <c:v>42189.569675925923</c:v>
                </c:pt>
                <c:pt idx="12985">
                  <c:v>42189.570370370369</c:v>
                </c:pt>
                <c:pt idx="12986">
                  <c:v>42189.571064814802</c:v>
                </c:pt>
                <c:pt idx="12987">
                  <c:v>42189.571759259255</c:v>
                </c:pt>
                <c:pt idx="12988">
                  <c:v>42189.572453703688</c:v>
                </c:pt>
                <c:pt idx="12989">
                  <c:v>42189.573148148149</c:v>
                </c:pt>
                <c:pt idx="12990">
                  <c:v>42189.573842592596</c:v>
                </c:pt>
                <c:pt idx="12991">
                  <c:v>42189.574537037042</c:v>
                </c:pt>
                <c:pt idx="12992">
                  <c:v>42189.575231481482</c:v>
                </c:pt>
                <c:pt idx="12993">
                  <c:v>42189.575925925928</c:v>
                </c:pt>
                <c:pt idx="12994">
                  <c:v>42189.576620370368</c:v>
                </c:pt>
                <c:pt idx="12995">
                  <c:v>42189.577314814815</c:v>
                </c:pt>
                <c:pt idx="12996">
                  <c:v>42189.578009259261</c:v>
                </c:pt>
                <c:pt idx="12997">
                  <c:v>42189.578703703679</c:v>
                </c:pt>
                <c:pt idx="12998">
                  <c:v>42189.579398148169</c:v>
                </c:pt>
                <c:pt idx="12999">
                  <c:v>42189.580092592601</c:v>
                </c:pt>
                <c:pt idx="13000">
                  <c:v>42189.580787037034</c:v>
                </c:pt>
                <c:pt idx="13001">
                  <c:v>42189.581481481466</c:v>
                </c:pt>
                <c:pt idx="13002">
                  <c:v>42189.582175925942</c:v>
                </c:pt>
                <c:pt idx="13003">
                  <c:v>42189.582870370396</c:v>
                </c:pt>
                <c:pt idx="13004">
                  <c:v>42189.583564814806</c:v>
                </c:pt>
                <c:pt idx="13005">
                  <c:v>42189.584259259274</c:v>
                </c:pt>
                <c:pt idx="13006">
                  <c:v>42189.584953703707</c:v>
                </c:pt>
                <c:pt idx="13007">
                  <c:v>42189.585648148161</c:v>
                </c:pt>
                <c:pt idx="13008">
                  <c:v>42189.586342592593</c:v>
                </c:pt>
                <c:pt idx="13009">
                  <c:v>42189.587037037039</c:v>
                </c:pt>
                <c:pt idx="13010">
                  <c:v>42189.587731481479</c:v>
                </c:pt>
                <c:pt idx="13011">
                  <c:v>42189.588425925933</c:v>
                </c:pt>
                <c:pt idx="13012">
                  <c:v>42189.589120370372</c:v>
                </c:pt>
                <c:pt idx="13013">
                  <c:v>42189.589814814812</c:v>
                </c:pt>
                <c:pt idx="13014">
                  <c:v>42189.590509259258</c:v>
                </c:pt>
                <c:pt idx="13015">
                  <c:v>42189.591203703683</c:v>
                </c:pt>
                <c:pt idx="13016">
                  <c:v>42189.591898148159</c:v>
                </c:pt>
                <c:pt idx="13017">
                  <c:v>42189.592592592591</c:v>
                </c:pt>
                <c:pt idx="13018">
                  <c:v>42189.593287037023</c:v>
                </c:pt>
                <c:pt idx="13019">
                  <c:v>42189.59398148147</c:v>
                </c:pt>
                <c:pt idx="13020">
                  <c:v>42189.594675925931</c:v>
                </c:pt>
                <c:pt idx="13021">
                  <c:v>42189.595370370371</c:v>
                </c:pt>
                <c:pt idx="13022">
                  <c:v>42189.596064814803</c:v>
                </c:pt>
                <c:pt idx="13023">
                  <c:v>42189.596759259257</c:v>
                </c:pt>
                <c:pt idx="13024">
                  <c:v>42189.597453703682</c:v>
                </c:pt>
                <c:pt idx="13025">
                  <c:v>42189.598148148165</c:v>
                </c:pt>
                <c:pt idx="13026">
                  <c:v>42189.59884259259</c:v>
                </c:pt>
                <c:pt idx="13027">
                  <c:v>42189.599537037036</c:v>
                </c:pt>
                <c:pt idx="13028">
                  <c:v>42189.600231481483</c:v>
                </c:pt>
                <c:pt idx="13029">
                  <c:v>42189.600925925923</c:v>
                </c:pt>
                <c:pt idx="13030">
                  <c:v>42189.601620370355</c:v>
                </c:pt>
                <c:pt idx="13031">
                  <c:v>42189.602314814816</c:v>
                </c:pt>
                <c:pt idx="13032">
                  <c:v>42189.603009259255</c:v>
                </c:pt>
                <c:pt idx="13033">
                  <c:v>42189.603703703673</c:v>
                </c:pt>
                <c:pt idx="13034">
                  <c:v>42189.604398148171</c:v>
                </c:pt>
                <c:pt idx="13035">
                  <c:v>42189.605092592596</c:v>
                </c:pt>
                <c:pt idx="13036">
                  <c:v>42189.60578703702</c:v>
                </c:pt>
                <c:pt idx="13037">
                  <c:v>42189.606481481474</c:v>
                </c:pt>
                <c:pt idx="13038">
                  <c:v>42189.607175925928</c:v>
                </c:pt>
                <c:pt idx="13039">
                  <c:v>42189.607870370368</c:v>
                </c:pt>
                <c:pt idx="13040">
                  <c:v>42189.608564814815</c:v>
                </c:pt>
                <c:pt idx="13041">
                  <c:v>42189.609259259261</c:v>
                </c:pt>
                <c:pt idx="13042">
                  <c:v>42189.609953703679</c:v>
                </c:pt>
                <c:pt idx="13043">
                  <c:v>42189.610648148169</c:v>
                </c:pt>
                <c:pt idx="13044">
                  <c:v>42189.611342592594</c:v>
                </c:pt>
                <c:pt idx="13045">
                  <c:v>42189.612037037041</c:v>
                </c:pt>
                <c:pt idx="13046">
                  <c:v>42189.61273148148</c:v>
                </c:pt>
                <c:pt idx="13047">
                  <c:v>42189.613425925927</c:v>
                </c:pt>
                <c:pt idx="13048">
                  <c:v>42189.614120370381</c:v>
                </c:pt>
                <c:pt idx="13049">
                  <c:v>42189.614814814813</c:v>
                </c:pt>
                <c:pt idx="13050">
                  <c:v>42189.61550925926</c:v>
                </c:pt>
                <c:pt idx="13051">
                  <c:v>42189.616203703707</c:v>
                </c:pt>
                <c:pt idx="13052">
                  <c:v>42189.616898148175</c:v>
                </c:pt>
                <c:pt idx="13053">
                  <c:v>42189.617592592593</c:v>
                </c:pt>
                <c:pt idx="13054">
                  <c:v>42189.618287037039</c:v>
                </c:pt>
                <c:pt idx="13055">
                  <c:v>42189.618981481479</c:v>
                </c:pt>
                <c:pt idx="13056">
                  <c:v>42189.619675925933</c:v>
                </c:pt>
                <c:pt idx="13057">
                  <c:v>42189.620370370372</c:v>
                </c:pt>
                <c:pt idx="13058">
                  <c:v>42189.621064814783</c:v>
                </c:pt>
                <c:pt idx="13059">
                  <c:v>42189.621759259244</c:v>
                </c:pt>
                <c:pt idx="13060">
                  <c:v>42189.622453703683</c:v>
                </c:pt>
                <c:pt idx="13061">
                  <c:v>42189.623148148145</c:v>
                </c:pt>
                <c:pt idx="13062">
                  <c:v>42189.623842592584</c:v>
                </c:pt>
                <c:pt idx="13063">
                  <c:v>42189.624537037038</c:v>
                </c:pt>
                <c:pt idx="13064">
                  <c:v>42189.625231481485</c:v>
                </c:pt>
                <c:pt idx="13065">
                  <c:v>42189.625925925924</c:v>
                </c:pt>
                <c:pt idx="13066">
                  <c:v>42189.626620370371</c:v>
                </c:pt>
                <c:pt idx="13067">
                  <c:v>42189.627314814803</c:v>
                </c:pt>
                <c:pt idx="13068">
                  <c:v>42189.628009259257</c:v>
                </c:pt>
                <c:pt idx="13069">
                  <c:v>42189.628703703682</c:v>
                </c:pt>
                <c:pt idx="13070">
                  <c:v>42189.629398148165</c:v>
                </c:pt>
                <c:pt idx="13071">
                  <c:v>42189.63009259259</c:v>
                </c:pt>
                <c:pt idx="13072">
                  <c:v>42189.630787037022</c:v>
                </c:pt>
                <c:pt idx="13073">
                  <c:v>42189.631481481454</c:v>
                </c:pt>
                <c:pt idx="13074">
                  <c:v>42189.632175925923</c:v>
                </c:pt>
                <c:pt idx="13075">
                  <c:v>42189.632870370369</c:v>
                </c:pt>
                <c:pt idx="13076">
                  <c:v>42189.633564814802</c:v>
                </c:pt>
                <c:pt idx="13077">
                  <c:v>42189.634259259263</c:v>
                </c:pt>
                <c:pt idx="13078">
                  <c:v>42189.634953703688</c:v>
                </c:pt>
                <c:pt idx="13079">
                  <c:v>42189.635648148149</c:v>
                </c:pt>
                <c:pt idx="13080">
                  <c:v>42189.636342592596</c:v>
                </c:pt>
                <c:pt idx="13081">
                  <c:v>42189.637037037035</c:v>
                </c:pt>
                <c:pt idx="13082">
                  <c:v>42189.637731481474</c:v>
                </c:pt>
                <c:pt idx="13083">
                  <c:v>42189.638425925928</c:v>
                </c:pt>
                <c:pt idx="13084">
                  <c:v>42189.639120370353</c:v>
                </c:pt>
                <c:pt idx="13085">
                  <c:v>42189.639814814815</c:v>
                </c:pt>
                <c:pt idx="13086">
                  <c:v>42189.640509259261</c:v>
                </c:pt>
                <c:pt idx="13087">
                  <c:v>42189.641203703679</c:v>
                </c:pt>
                <c:pt idx="13088">
                  <c:v>42189.641898148169</c:v>
                </c:pt>
                <c:pt idx="13089">
                  <c:v>42189.642592592601</c:v>
                </c:pt>
                <c:pt idx="13090">
                  <c:v>42189.643287037034</c:v>
                </c:pt>
                <c:pt idx="13091">
                  <c:v>42189.643981481466</c:v>
                </c:pt>
                <c:pt idx="13092">
                  <c:v>42189.644675925942</c:v>
                </c:pt>
                <c:pt idx="13093">
                  <c:v>42189.645370370381</c:v>
                </c:pt>
                <c:pt idx="13094">
                  <c:v>42189.646064814806</c:v>
                </c:pt>
                <c:pt idx="13095">
                  <c:v>42189.64675925926</c:v>
                </c:pt>
                <c:pt idx="13096">
                  <c:v>42189.647453703685</c:v>
                </c:pt>
                <c:pt idx="13097">
                  <c:v>42189.648148148161</c:v>
                </c:pt>
                <c:pt idx="13098">
                  <c:v>42189.648842592593</c:v>
                </c:pt>
                <c:pt idx="13099">
                  <c:v>42189.649537037039</c:v>
                </c:pt>
                <c:pt idx="13100">
                  <c:v>42189.650231481493</c:v>
                </c:pt>
                <c:pt idx="13101">
                  <c:v>42189.650925925933</c:v>
                </c:pt>
                <c:pt idx="13102">
                  <c:v>42189.651620370372</c:v>
                </c:pt>
                <c:pt idx="13103">
                  <c:v>42189.652314814812</c:v>
                </c:pt>
                <c:pt idx="13104">
                  <c:v>42189.653009259258</c:v>
                </c:pt>
                <c:pt idx="13105">
                  <c:v>42189.653703703683</c:v>
                </c:pt>
                <c:pt idx="13106">
                  <c:v>42189.654398148174</c:v>
                </c:pt>
                <c:pt idx="13107">
                  <c:v>42189.655092592591</c:v>
                </c:pt>
                <c:pt idx="13108">
                  <c:v>42189.655787037023</c:v>
                </c:pt>
                <c:pt idx="13109">
                  <c:v>42189.656481481485</c:v>
                </c:pt>
                <c:pt idx="13110">
                  <c:v>42189.657175925931</c:v>
                </c:pt>
                <c:pt idx="13111">
                  <c:v>42189.657870370385</c:v>
                </c:pt>
                <c:pt idx="13112">
                  <c:v>42189.658564814818</c:v>
                </c:pt>
                <c:pt idx="13113">
                  <c:v>42189.659259259271</c:v>
                </c:pt>
                <c:pt idx="13114">
                  <c:v>42189.659953703704</c:v>
                </c:pt>
                <c:pt idx="13115">
                  <c:v>42189.660648148165</c:v>
                </c:pt>
                <c:pt idx="13116">
                  <c:v>42189.661342592575</c:v>
                </c:pt>
                <c:pt idx="13117">
                  <c:v>42189.662037037036</c:v>
                </c:pt>
                <c:pt idx="13118">
                  <c:v>42189.662731481476</c:v>
                </c:pt>
                <c:pt idx="13119">
                  <c:v>42189.663425925908</c:v>
                </c:pt>
                <c:pt idx="13120">
                  <c:v>42189.664120370355</c:v>
                </c:pt>
                <c:pt idx="13121">
                  <c:v>42189.664814814816</c:v>
                </c:pt>
                <c:pt idx="13122">
                  <c:v>42189.665509259255</c:v>
                </c:pt>
                <c:pt idx="13123">
                  <c:v>42189.666203703688</c:v>
                </c:pt>
                <c:pt idx="13124">
                  <c:v>42189.666898148171</c:v>
                </c:pt>
                <c:pt idx="13125">
                  <c:v>42189.667592592596</c:v>
                </c:pt>
                <c:pt idx="13126">
                  <c:v>42189.668287037035</c:v>
                </c:pt>
                <c:pt idx="13127">
                  <c:v>42189.668981481474</c:v>
                </c:pt>
                <c:pt idx="13128">
                  <c:v>42189.669675925928</c:v>
                </c:pt>
                <c:pt idx="13129">
                  <c:v>42189.670370370368</c:v>
                </c:pt>
                <c:pt idx="13130">
                  <c:v>42189.6710648148</c:v>
                </c:pt>
                <c:pt idx="13131">
                  <c:v>42189.671759259254</c:v>
                </c:pt>
                <c:pt idx="13132">
                  <c:v>42189.672453703679</c:v>
                </c:pt>
                <c:pt idx="13133">
                  <c:v>42189.673148148147</c:v>
                </c:pt>
                <c:pt idx="13134">
                  <c:v>42189.673842592594</c:v>
                </c:pt>
                <c:pt idx="13135">
                  <c:v>42189.674537037041</c:v>
                </c:pt>
                <c:pt idx="13136">
                  <c:v>42189.67523148148</c:v>
                </c:pt>
                <c:pt idx="13137">
                  <c:v>42189.675925925927</c:v>
                </c:pt>
                <c:pt idx="13138">
                  <c:v>42189.676620370381</c:v>
                </c:pt>
                <c:pt idx="13139">
                  <c:v>42189.677314814806</c:v>
                </c:pt>
                <c:pt idx="13140">
                  <c:v>42189.67800925926</c:v>
                </c:pt>
                <c:pt idx="13141">
                  <c:v>42189.678703703685</c:v>
                </c:pt>
                <c:pt idx="13142">
                  <c:v>42189.679398148161</c:v>
                </c:pt>
                <c:pt idx="13143">
                  <c:v>42189.680092592593</c:v>
                </c:pt>
                <c:pt idx="13144">
                  <c:v>42189.680787037025</c:v>
                </c:pt>
                <c:pt idx="13145">
                  <c:v>42189.681481481464</c:v>
                </c:pt>
                <c:pt idx="13146">
                  <c:v>42189.682175925933</c:v>
                </c:pt>
                <c:pt idx="13147">
                  <c:v>42189.682870370387</c:v>
                </c:pt>
                <c:pt idx="13148">
                  <c:v>42189.683564814804</c:v>
                </c:pt>
                <c:pt idx="13149">
                  <c:v>42189.684259259273</c:v>
                </c:pt>
                <c:pt idx="13150">
                  <c:v>42189.684953703705</c:v>
                </c:pt>
                <c:pt idx="13151">
                  <c:v>42189.685648148159</c:v>
                </c:pt>
                <c:pt idx="13152">
                  <c:v>42189.686342592591</c:v>
                </c:pt>
                <c:pt idx="13153">
                  <c:v>42189.687037037038</c:v>
                </c:pt>
                <c:pt idx="13154">
                  <c:v>42189.687731481485</c:v>
                </c:pt>
                <c:pt idx="13155">
                  <c:v>42189.688425925931</c:v>
                </c:pt>
                <c:pt idx="13156">
                  <c:v>42189.689120370371</c:v>
                </c:pt>
                <c:pt idx="13157">
                  <c:v>42189.689814814818</c:v>
                </c:pt>
                <c:pt idx="13158">
                  <c:v>42189.690509259257</c:v>
                </c:pt>
                <c:pt idx="13159">
                  <c:v>42189.691203703682</c:v>
                </c:pt>
                <c:pt idx="13160">
                  <c:v>42189.691898148165</c:v>
                </c:pt>
                <c:pt idx="13161">
                  <c:v>42189.69259259259</c:v>
                </c:pt>
                <c:pt idx="13162">
                  <c:v>42189.693287037022</c:v>
                </c:pt>
                <c:pt idx="13163">
                  <c:v>42189.693981481454</c:v>
                </c:pt>
                <c:pt idx="13164">
                  <c:v>42189.694675925923</c:v>
                </c:pt>
                <c:pt idx="13165">
                  <c:v>42189.695370370355</c:v>
                </c:pt>
                <c:pt idx="13166">
                  <c:v>42189.696064814802</c:v>
                </c:pt>
                <c:pt idx="13167">
                  <c:v>42189.696759259255</c:v>
                </c:pt>
                <c:pt idx="13168">
                  <c:v>42189.697453703673</c:v>
                </c:pt>
                <c:pt idx="13169">
                  <c:v>42189.698148148149</c:v>
                </c:pt>
                <c:pt idx="13170">
                  <c:v>42189.698842592596</c:v>
                </c:pt>
                <c:pt idx="13171">
                  <c:v>42189.699537037035</c:v>
                </c:pt>
                <c:pt idx="13172">
                  <c:v>42189.700231481482</c:v>
                </c:pt>
                <c:pt idx="13173">
                  <c:v>42189.700925925928</c:v>
                </c:pt>
                <c:pt idx="13174">
                  <c:v>42189.701620370353</c:v>
                </c:pt>
                <c:pt idx="13175">
                  <c:v>42189.702314814815</c:v>
                </c:pt>
                <c:pt idx="13176">
                  <c:v>42189.703009259254</c:v>
                </c:pt>
                <c:pt idx="13177">
                  <c:v>42189.703703703672</c:v>
                </c:pt>
                <c:pt idx="13178">
                  <c:v>42189.704398148169</c:v>
                </c:pt>
                <c:pt idx="13179">
                  <c:v>42189.705092592594</c:v>
                </c:pt>
                <c:pt idx="13180">
                  <c:v>42189.705787037019</c:v>
                </c:pt>
                <c:pt idx="13181">
                  <c:v>42189.706481481466</c:v>
                </c:pt>
                <c:pt idx="13182">
                  <c:v>42189.707175925927</c:v>
                </c:pt>
                <c:pt idx="13183">
                  <c:v>42189.707870370381</c:v>
                </c:pt>
                <c:pt idx="13184">
                  <c:v>42189.708564814806</c:v>
                </c:pt>
                <c:pt idx="13185">
                  <c:v>42189.70925925926</c:v>
                </c:pt>
                <c:pt idx="13186">
                  <c:v>42189.709953703685</c:v>
                </c:pt>
                <c:pt idx="13187">
                  <c:v>42189.710648148161</c:v>
                </c:pt>
                <c:pt idx="13188">
                  <c:v>42189.711342592585</c:v>
                </c:pt>
                <c:pt idx="13189">
                  <c:v>42189.712037037039</c:v>
                </c:pt>
                <c:pt idx="13190">
                  <c:v>42189.712731481479</c:v>
                </c:pt>
                <c:pt idx="13191">
                  <c:v>42189.713425925926</c:v>
                </c:pt>
                <c:pt idx="13192">
                  <c:v>42189.714120370372</c:v>
                </c:pt>
                <c:pt idx="13193">
                  <c:v>42189.714814814812</c:v>
                </c:pt>
                <c:pt idx="13194">
                  <c:v>42189.715509259258</c:v>
                </c:pt>
                <c:pt idx="13195">
                  <c:v>42189.716203703705</c:v>
                </c:pt>
                <c:pt idx="13196">
                  <c:v>42189.716898148174</c:v>
                </c:pt>
                <c:pt idx="13197">
                  <c:v>42189.717592592591</c:v>
                </c:pt>
                <c:pt idx="13198">
                  <c:v>42189.718287037038</c:v>
                </c:pt>
                <c:pt idx="13199">
                  <c:v>42189.718981481485</c:v>
                </c:pt>
                <c:pt idx="13200">
                  <c:v>42189.719675925931</c:v>
                </c:pt>
                <c:pt idx="13201">
                  <c:v>42189.720370370371</c:v>
                </c:pt>
                <c:pt idx="13202">
                  <c:v>42189.721064814788</c:v>
                </c:pt>
                <c:pt idx="13203">
                  <c:v>42189.721759259242</c:v>
                </c:pt>
                <c:pt idx="13204">
                  <c:v>42189.722453703682</c:v>
                </c:pt>
                <c:pt idx="13205">
                  <c:v>42189.72314814815</c:v>
                </c:pt>
                <c:pt idx="13206">
                  <c:v>42189.723842592575</c:v>
                </c:pt>
                <c:pt idx="13207">
                  <c:v>42189.724537037036</c:v>
                </c:pt>
                <c:pt idx="13208">
                  <c:v>42189.725231481476</c:v>
                </c:pt>
                <c:pt idx="13209">
                  <c:v>42189.725925925908</c:v>
                </c:pt>
                <c:pt idx="13210">
                  <c:v>42189.726620370355</c:v>
                </c:pt>
                <c:pt idx="13211">
                  <c:v>42189.727314814802</c:v>
                </c:pt>
                <c:pt idx="13212">
                  <c:v>42189.728009259255</c:v>
                </c:pt>
                <c:pt idx="13213">
                  <c:v>42189.728703703673</c:v>
                </c:pt>
                <c:pt idx="13214">
                  <c:v>42189.729398148149</c:v>
                </c:pt>
                <c:pt idx="13215">
                  <c:v>42189.730092592596</c:v>
                </c:pt>
                <c:pt idx="13216">
                  <c:v>42189.73078703702</c:v>
                </c:pt>
                <c:pt idx="13217">
                  <c:v>42189.731481481453</c:v>
                </c:pt>
                <c:pt idx="13218">
                  <c:v>42189.732175925928</c:v>
                </c:pt>
                <c:pt idx="13219">
                  <c:v>42189.732870370368</c:v>
                </c:pt>
                <c:pt idx="13220">
                  <c:v>42189.7335648148</c:v>
                </c:pt>
                <c:pt idx="13221">
                  <c:v>42189.734259259261</c:v>
                </c:pt>
                <c:pt idx="13222">
                  <c:v>42189.734953703679</c:v>
                </c:pt>
                <c:pt idx="13223">
                  <c:v>42189.735648148147</c:v>
                </c:pt>
                <c:pt idx="13224">
                  <c:v>42189.736342592594</c:v>
                </c:pt>
                <c:pt idx="13225">
                  <c:v>42189.737037037034</c:v>
                </c:pt>
                <c:pt idx="13226">
                  <c:v>42189.737731481466</c:v>
                </c:pt>
                <c:pt idx="13227">
                  <c:v>42189.738425925927</c:v>
                </c:pt>
                <c:pt idx="13228">
                  <c:v>42189.739120370374</c:v>
                </c:pt>
                <c:pt idx="13229">
                  <c:v>42189.739814814806</c:v>
                </c:pt>
                <c:pt idx="13230">
                  <c:v>42189.74050925926</c:v>
                </c:pt>
                <c:pt idx="13231">
                  <c:v>42189.741203703685</c:v>
                </c:pt>
                <c:pt idx="13232">
                  <c:v>42189.741898148161</c:v>
                </c:pt>
                <c:pt idx="13233">
                  <c:v>42189.742592592593</c:v>
                </c:pt>
                <c:pt idx="13234">
                  <c:v>42189.743287037025</c:v>
                </c:pt>
                <c:pt idx="13235">
                  <c:v>42189.743981481464</c:v>
                </c:pt>
                <c:pt idx="13236">
                  <c:v>42189.744675925933</c:v>
                </c:pt>
                <c:pt idx="13237">
                  <c:v>42189.745370370372</c:v>
                </c:pt>
                <c:pt idx="13238">
                  <c:v>42189.746064814804</c:v>
                </c:pt>
                <c:pt idx="13239">
                  <c:v>42189.746759259258</c:v>
                </c:pt>
                <c:pt idx="13240">
                  <c:v>42189.747453703683</c:v>
                </c:pt>
                <c:pt idx="13241">
                  <c:v>42189.748148148159</c:v>
                </c:pt>
                <c:pt idx="13242">
                  <c:v>42189.748842592591</c:v>
                </c:pt>
                <c:pt idx="13243">
                  <c:v>42189.749537037038</c:v>
                </c:pt>
                <c:pt idx="13244">
                  <c:v>42189.750231481492</c:v>
                </c:pt>
                <c:pt idx="13245">
                  <c:v>42189.750925925931</c:v>
                </c:pt>
                <c:pt idx="13246">
                  <c:v>42189.751620370371</c:v>
                </c:pt>
                <c:pt idx="13247">
                  <c:v>42189.752314814818</c:v>
                </c:pt>
                <c:pt idx="13248">
                  <c:v>42189.753009259257</c:v>
                </c:pt>
                <c:pt idx="13249">
                  <c:v>42189.753703703682</c:v>
                </c:pt>
                <c:pt idx="13250">
                  <c:v>42189.754398148179</c:v>
                </c:pt>
                <c:pt idx="13251">
                  <c:v>42189.75509259259</c:v>
                </c:pt>
                <c:pt idx="13252">
                  <c:v>42189.755787037022</c:v>
                </c:pt>
                <c:pt idx="13253">
                  <c:v>42189.756481481476</c:v>
                </c:pt>
                <c:pt idx="13254">
                  <c:v>42189.757175925923</c:v>
                </c:pt>
                <c:pt idx="13255">
                  <c:v>42189.757870370369</c:v>
                </c:pt>
                <c:pt idx="13256">
                  <c:v>42189.758564814816</c:v>
                </c:pt>
                <c:pt idx="13257">
                  <c:v>42189.759259259263</c:v>
                </c:pt>
                <c:pt idx="13258">
                  <c:v>42189.759953703688</c:v>
                </c:pt>
                <c:pt idx="13259">
                  <c:v>42189.760648148149</c:v>
                </c:pt>
                <c:pt idx="13260">
                  <c:v>42189.761342592581</c:v>
                </c:pt>
                <c:pt idx="13261">
                  <c:v>42189.762037037035</c:v>
                </c:pt>
                <c:pt idx="13262">
                  <c:v>42189.762731481474</c:v>
                </c:pt>
                <c:pt idx="13263">
                  <c:v>42189.763425925914</c:v>
                </c:pt>
                <c:pt idx="13264">
                  <c:v>42189.764120370353</c:v>
                </c:pt>
                <c:pt idx="13265">
                  <c:v>42189.764814814815</c:v>
                </c:pt>
                <c:pt idx="13266">
                  <c:v>42189.765509259254</c:v>
                </c:pt>
                <c:pt idx="13267">
                  <c:v>42189.766203703679</c:v>
                </c:pt>
                <c:pt idx="13268">
                  <c:v>42189.766898148169</c:v>
                </c:pt>
                <c:pt idx="13269">
                  <c:v>42189.767592592594</c:v>
                </c:pt>
                <c:pt idx="13270">
                  <c:v>42189.768287037034</c:v>
                </c:pt>
                <c:pt idx="13271">
                  <c:v>42189.768981481466</c:v>
                </c:pt>
                <c:pt idx="13272">
                  <c:v>42189.769675925927</c:v>
                </c:pt>
                <c:pt idx="13273">
                  <c:v>42189.770370370381</c:v>
                </c:pt>
                <c:pt idx="13274">
                  <c:v>42189.771064814784</c:v>
                </c:pt>
                <c:pt idx="13275">
                  <c:v>42189.771759259245</c:v>
                </c:pt>
                <c:pt idx="13276">
                  <c:v>42189.772453703685</c:v>
                </c:pt>
                <c:pt idx="13277">
                  <c:v>42189.773148148146</c:v>
                </c:pt>
                <c:pt idx="13278">
                  <c:v>42189.773842592585</c:v>
                </c:pt>
                <c:pt idx="13279">
                  <c:v>42189.774537037039</c:v>
                </c:pt>
                <c:pt idx="13280">
                  <c:v>42189.775231481479</c:v>
                </c:pt>
                <c:pt idx="13281">
                  <c:v>42189.775925925926</c:v>
                </c:pt>
                <c:pt idx="13282">
                  <c:v>42189.776620370372</c:v>
                </c:pt>
                <c:pt idx="13283">
                  <c:v>42189.777314814804</c:v>
                </c:pt>
                <c:pt idx="13284">
                  <c:v>42189.778009259258</c:v>
                </c:pt>
                <c:pt idx="13285">
                  <c:v>42189.778703703683</c:v>
                </c:pt>
                <c:pt idx="13286">
                  <c:v>42189.779398148159</c:v>
                </c:pt>
                <c:pt idx="13287">
                  <c:v>42189.780092592591</c:v>
                </c:pt>
                <c:pt idx="13288">
                  <c:v>42189.780787037023</c:v>
                </c:pt>
                <c:pt idx="13289">
                  <c:v>42189.78148148147</c:v>
                </c:pt>
                <c:pt idx="13290">
                  <c:v>42189.782175925931</c:v>
                </c:pt>
                <c:pt idx="13291">
                  <c:v>42189.782870370385</c:v>
                </c:pt>
                <c:pt idx="13292">
                  <c:v>42189.783564814803</c:v>
                </c:pt>
                <c:pt idx="13293">
                  <c:v>42189.784259259271</c:v>
                </c:pt>
                <c:pt idx="13294">
                  <c:v>42189.784953703704</c:v>
                </c:pt>
                <c:pt idx="13295">
                  <c:v>42189.785648148165</c:v>
                </c:pt>
                <c:pt idx="13296">
                  <c:v>42189.78634259259</c:v>
                </c:pt>
                <c:pt idx="13297">
                  <c:v>42189.787037037036</c:v>
                </c:pt>
                <c:pt idx="13298">
                  <c:v>42189.787731481476</c:v>
                </c:pt>
                <c:pt idx="13299">
                  <c:v>42189.788425925923</c:v>
                </c:pt>
                <c:pt idx="13300">
                  <c:v>42189.789120370355</c:v>
                </c:pt>
                <c:pt idx="13301">
                  <c:v>42189.789814814816</c:v>
                </c:pt>
                <c:pt idx="13302">
                  <c:v>42189.790509259255</c:v>
                </c:pt>
                <c:pt idx="13303">
                  <c:v>42189.791203703673</c:v>
                </c:pt>
                <c:pt idx="13304">
                  <c:v>42189.791898148149</c:v>
                </c:pt>
                <c:pt idx="13305">
                  <c:v>42189.792592592596</c:v>
                </c:pt>
                <c:pt idx="13306">
                  <c:v>42189.79328703702</c:v>
                </c:pt>
                <c:pt idx="13307">
                  <c:v>42189.793981481453</c:v>
                </c:pt>
                <c:pt idx="13308">
                  <c:v>42189.794675925928</c:v>
                </c:pt>
                <c:pt idx="13309">
                  <c:v>42189.795370370353</c:v>
                </c:pt>
                <c:pt idx="13310">
                  <c:v>42189.7960648148</c:v>
                </c:pt>
                <c:pt idx="13311">
                  <c:v>42189.796759259254</c:v>
                </c:pt>
                <c:pt idx="13312">
                  <c:v>42189.797453703672</c:v>
                </c:pt>
                <c:pt idx="13313">
                  <c:v>42189.798148148147</c:v>
                </c:pt>
                <c:pt idx="13314">
                  <c:v>42189.798842592594</c:v>
                </c:pt>
                <c:pt idx="13315">
                  <c:v>42189.799537037034</c:v>
                </c:pt>
                <c:pt idx="13316">
                  <c:v>42189.800231481495</c:v>
                </c:pt>
                <c:pt idx="13317">
                  <c:v>42189.800925925942</c:v>
                </c:pt>
                <c:pt idx="13318">
                  <c:v>42189.801620370381</c:v>
                </c:pt>
                <c:pt idx="13319">
                  <c:v>42189.802314814813</c:v>
                </c:pt>
                <c:pt idx="13320">
                  <c:v>42189.80300925926</c:v>
                </c:pt>
                <c:pt idx="13321">
                  <c:v>42189.803703703685</c:v>
                </c:pt>
                <c:pt idx="13322">
                  <c:v>42189.804398148175</c:v>
                </c:pt>
                <c:pt idx="13323">
                  <c:v>42189.805092592593</c:v>
                </c:pt>
                <c:pt idx="13324">
                  <c:v>42189.805787037025</c:v>
                </c:pt>
                <c:pt idx="13325">
                  <c:v>42189.806481481479</c:v>
                </c:pt>
                <c:pt idx="13326">
                  <c:v>42189.807175925933</c:v>
                </c:pt>
                <c:pt idx="13327">
                  <c:v>42189.807870370387</c:v>
                </c:pt>
                <c:pt idx="13328">
                  <c:v>42189.808564814812</c:v>
                </c:pt>
                <c:pt idx="13329">
                  <c:v>42189.809259259273</c:v>
                </c:pt>
                <c:pt idx="13330">
                  <c:v>42189.809953703705</c:v>
                </c:pt>
                <c:pt idx="13331">
                  <c:v>42189.810648148174</c:v>
                </c:pt>
                <c:pt idx="13332">
                  <c:v>42189.811342592591</c:v>
                </c:pt>
                <c:pt idx="13333">
                  <c:v>42189.812037037053</c:v>
                </c:pt>
                <c:pt idx="13334">
                  <c:v>42189.812731481492</c:v>
                </c:pt>
                <c:pt idx="13335">
                  <c:v>42189.813425925931</c:v>
                </c:pt>
                <c:pt idx="13336">
                  <c:v>42189.814120370385</c:v>
                </c:pt>
                <c:pt idx="13337">
                  <c:v>42189.814814814839</c:v>
                </c:pt>
                <c:pt idx="13338">
                  <c:v>42189.815509259271</c:v>
                </c:pt>
                <c:pt idx="13339">
                  <c:v>42189.816203703711</c:v>
                </c:pt>
                <c:pt idx="13340">
                  <c:v>42189.816898148194</c:v>
                </c:pt>
                <c:pt idx="13341">
                  <c:v>42189.817592592604</c:v>
                </c:pt>
                <c:pt idx="13342">
                  <c:v>42189.818287037051</c:v>
                </c:pt>
                <c:pt idx="13343">
                  <c:v>42189.818981481483</c:v>
                </c:pt>
                <c:pt idx="13344">
                  <c:v>42189.819675925937</c:v>
                </c:pt>
                <c:pt idx="13345">
                  <c:v>42189.820370370369</c:v>
                </c:pt>
                <c:pt idx="13346">
                  <c:v>42189.821064814802</c:v>
                </c:pt>
                <c:pt idx="13347">
                  <c:v>42189.821759259255</c:v>
                </c:pt>
                <c:pt idx="13348">
                  <c:v>42189.822453703688</c:v>
                </c:pt>
                <c:pt idx="13349">
                  <c:v>42189.823148148149</c:v>
                </c:pt>
                <c:pt idx="13350">
                  <c:v>42189.823842592596</c:v>
                </c:pt>
                <c:pt idx="13351">
                  <c:v>42189.824537037042</c:v>
                </c:pt>
                <c:pt idx="13352">
                  <c:v>42189.825231481482</c:v>
                </c:pt>
                <c:pt idx="13353">
                  <c:v>42189.825925925928</c:v>
                </c:pt>
                <c:pt idx="13354">
                  <c:v>42189.826620370368</c:v>
                </c:pt>
                <c:pt idx="13355">
                  <c:v>42189.827314814815</c:v>
                </c:pt>
                <c:pt idx="13356">
                  <c:v>42189.828009259261</c:v>
                </c:pt>
                <c:pt idx="13357">
                  <c:v>42189.828703703679</c:v>
                </c:pt>
                <c:pt idx="13358">
                  <c:v>42189.829398148169</c:v>
                </c:pt>
                <c:pt idx="13359">
                  <c:v>42189.830092592601</c:v>
                </c:pt>
                <c:pt idx="13360">
                  <c:v>42189.830787037034</c:v>
                </c:pt>
                <c:pt idx="13361">
                  <c:v>42189.831481481466</c:v>
                </c:pt>
                <c:pt idx="13362">
                  <c:v>42189.832175925942</c:v>
                </c:pt>
                <c:pt idx="13363">
                  <c:v>42189.832870370396</c:v>
                </c:pt>
                <c:pt idx="13364">
                  <c:v>42189.833564814806</c:v>
                </c:pt>
                <c:pt idx="13365">
                  <c:v>42189.834259259274</c:v>
                </c:pt>
                <c:pt idx="13366">
                  <c:v>42189.834953703707</c:v>
                </c:pt>
                <c:pt idx="13367">
                  <c:v>42189.835648148161</c:v>
                </c:pt>
                <c:pt idx="13368">
                  <c:v>42189.836342592593</c:v>
                </c:pt>
                <c:pt idx="13369">
                  <c:v>42189.837037037039</c:v>
                </c:pt>
                <c:pt idx="13370">
                  <c:v>42189.837731481479</c:v>
                </c:pt>
                <c:pt idx="13371">
                  <c:v>42189.838425925933</c:v>
                </c:pt>
                <c:pt idx="13372">
                  <c:v>42189.839120370372</c:v>
                </c:pt>
                <c:pt idx="13373">
                  <c:v>42189.839814814812</c:v>
                </c:pt>
                <c:pt idx="13374">
                  <c:v>42189.840509259273</c:v>
                </c:pt>
                <c:pt idx="13375">
                  <c:v>42189.841203703705</c:v>
                </c:pt>
                <c:pt idx="13376">
                  <c:v>42189.841898148174</c:v>
                </c:pt>
                <c:pt idx="13377">
                  <c:v>42189.842592592606</c:v>
                </c:pt>
                <c:pt idx="13378">
                  <c:v>42189.843287037038</c:v>
                </c:pt>
                <c:pt idx="13379">
                  <c:v>42189.843981481485</c:v>
                </c:pt>
                <c:pt idx="13380">
                  <c:v>42189.844675925946</c:v>
                </c:pt>
                <c:pt idx="13381">
                  <c:v>42189.845370370385</c:v>
                </c:pt>
                <c:pt idx="13382">
                  <c:v>42189.846064814818</c:v>
                </c:pt>
                <c:pt idx="13383">
                  <c:v>42189.846759259271</c:v>
                </c:pt>
                <c:pt idx="13384">
                  <c:v>42189.847453703704</c:v>
                </c:pt>
                <c:pt idx="13385">
                  <c:v>42189.848148148179</c:v>
                </c:pt>
                <c:pt idx="13386">
                  <c:v>42189.848842592604</c:v>
                </c:pt>
                <c:pt idx="13387">
                  <c:v>42189.849537037051</c:v>
                </c:pt>
                <c:pt idx="13388">
                  <c:v>42189.850231481498</c:v>
                </c:pt>
                <c:pt idx="13389">
                  <c:v>42189.850925925937</c:v>
                </c:pt>
                <c:pt idx="13390">
                  <c:v>42189.851620370369</c:v>
                </c:pt>
                <c:pt idx="13391">
                  <c:v>42189.852314814831</c:v>
                </c:pt>
                <c:pt idx="13392">
                  <c:v>42189.853009259263</c:v>
                </c:pt>
                <c:pt idx="13393">
                  <c:v>42189.853703703688</c:v>
                </c:pt>
                <c:pt idx="13394">
                  <c:v>42189.854398148178</c:v>
                </c:pt>
                <c:pt idx="13395">
                  <c:v>42189.855092592603</c:v>
                </c:pt>
                <c:pt idx="13396">
                  <c:v>42189.855787037035</c:v>
                </c:pt>
                <c:pt idx="13397">
                  <c:v>42189.856481481482</c:v>
                </c:pt>
                <c:pt idx="13398">
                  <c:v>42189.857175925943</c:v>
                </c:pt>
                <c:pt idx="13399">
                  <c:v>42189.85787037039</c:v>
                </c:pt>
                <c:pt idx="13400">
                  <c:v>42189.858564814829</c:v>
                </c:pt>
                <c:pt idx="13401">
                  <c:v>42189.859259259276</c:v>
                </c:pt>
                <c:pt idx="13402">
                  <c:v>42189.859953703701</c:v>
                </c:pt>
                <c:pt idx="13403">
                  <c:v>42189.860648148169</c:v>
                </c:pt>
                <c:pt idx="13404">
                  <c:v>42189.861342592594</c:v>
                </c:pt>
                <c:pt idx="13405">
                  <c:v>42189.862037037041</c:v>
                </c:pt>
                <c:pt idx="13406">
                  <c:v>42189.86273148148</c:v>
                </c:pt>
                <c:pt idx="13407">
                  <c:v>42189.863425925927</c:v>
                </c:pt>
                <c:pt idx="13408">
                  <c:v>42189.864120370381</c:v>
                </c:pt>
                <c:pt idx="13409">
                  <c:v>42189.864814814813</c:v>
                </c:pt>
                <c:pt idx="13410">
                  <c:v>42189.86550925926</c:v>
                </c:pt>
                <c:pt idx="13411">
                  <c:v>42189.866203703707</c:v>
                </c:pt>
                <c:pt idx="13412">
                  <c:v>42189.866898148175</c:v>
                </c:pt>
                <c:pt idx="13413">
                  <c:v>42189.867592592593</c:v>
                </c:pt>
                <c:pt idx="13414">
                  <c:v>42189.868287037039</c:v>
                </c:pt>
                <c:pt idx="13415">
                  <c:v>42189.868981481479</c:v>
                </c:pt>
                <c:pt idx="13416">
                  <c:v>42189.869675925933</c:v>
                </c:pt>
                <c:pt idx="13417">
                  <c:v>42189.870370370387</c:v>
                </c:pt>
                <c:pt idx="13418">
                  <c:v>42189.871064814804</c:v>
                </c:pt>
                <c:pt idx="13419">
                  <c:v>42189.871759259258</c:v>
                </c:pt>
                <c:pt idx="13420">
                  <c:v>42189.872453703705</c:v>
                </c:pt>
                <c:pt idx="13421">
                  <c:v>42189.873148148159</c:v>
                </c:pt>
                <c:pt idx="13422">
                  <c:v>42189.873842592591</c:v>
                </c:pt>
                <c:pt idx="13423">
                  <c:v>42189.874537037053</c:v>
                </c:pt>
                <c:pt idx="13424">
                  <c:v>42189.875231481492</c:v>
                </c:pt>
                <c:pt idx="13425">
                  <c:v>42189.875925925931</c:v>
                </c:pt>
                <c:pt idx="13426">
                  <c:v>42189.876620370385</c:v>
                </c:pt>
                <c:pt idx="13427">
                  <c:v>42189.877314814818</c:v>
                </c:pt>
                <c:pt idx="13428">
                  <c:v>42189.878009259271</c:v>
                </c:pt>
                <c:pt idx="13429">
                  <c:v>42189.878703703704</c:v>
                </c:pt>
                <c:pt idx="13430">
                  <c:v>42189.879398148179</c:v>
                </c:pt>
                <c:pt idx="13431">
                  <c:v>42189.880092592604</c:v>
                </c:pt>
                <c:pt idx="13432">
                  <c:v>42189.880787037036</c:v>
                </c:pt>
                <c:pt idx="13433">
                  <c:v>42189.881481481476</c:v>
                </c:pt>
                <c:pt idx="13434">
                  <c:v>42189.882175925937</c:v>
                </c:pt>
                <c:pt idx="13435">
                  <c:v>42189.882870370391</c:v>
                </c:pt>
                <c:pt idx="13436">
                  <c:v>42189.883564814816</c:v>
                </c:pt>
                <c:pt idx="13437">
                  <c:v>42189.884259259285</c:v>
                </c:pt>
                <c:pt idx="13438">
                  <c:v>42189.884953703702</c:v>
                </c:pt>
                <c:pt idx="13439">
                  <c:v>42189.885648148171</c:v>
                </c:pt>
                <c:pt idx="13440">
                  <c:v>42189.886342592603</c:v>
                </c:pt>
                <c:pt idx="13441">
                  <c:v>42189.887037037042</c:v>
                </c:pt>
                <c:pt idx="13442">
                  <c:v>42189.887731481482</c:v>
                </c:pt>
                <c:pt idx="13443">
                  <c:v>42189.888425925943</c:v>
                </c:pt>
                <c:pt idx="13444">
                  <c:v>42189.889120370368</c:v>
                </c:pt>
                <c:pt idx="13445">
                  <c:v>42189.889814814829</c:v>
                </c:pt>
                <c:pt idx="13446">
                  <c:v>42189.890509259261</c:v>
                </c:pt>
                <c:pt idx="13447">
                  <c:v>42189.891203703679</c:v>
                </c:pt>
                <c:pt idx="13448">
                  <c:v>42189.891898148169</c:v>
                </c:pt>
                <c:pt idx="13449">
                  <c:v>42189.892592592601</c:v>
                </c:pt>
                <c:pt idx="13450">
                  <c:v>42189.893287037034</c:v>
                </c:pt>
                <c:pt idx="13451">
                  <c:v>42189.893981481466</c:v>
                </c:pt>
                <c:pt idx="13452">
                  <c:v>42189.894675925942</c:v>
                </c:pt>
                <c:pt idx="13453">
                  <c:v>42189.895370370381</c:v>
                </c:pt>
                <c:pt idx="13454">
                  <c:v>42189.896064814806</c:v>
                </c:pt>
                <c:pt idx="13455">
                  <c:v>42189.89675925926</c:v>
                </c:pt>
                <c:pt idx="13456">
                  <c:v>42189.897453703685</c:v>
                </c:pt>
                <c:pt idx="13457">
                  <c:v>42189.898148148161</c:v>
                </c:pt>
                <c:pt idx="13458">
                  <c:v>42189.898842592593</c:v>
                </c:pt>
                <c:pt idx="13459">
                  <c:v>42189.899537037039</c:v>
                </c:pt>
                <c:pt idx="13460">
                  <c:v>42189.900231481493</c:v>
                </c:pt>
                <c:pt idx="13461">
                  <c:v>42189.900925925933</c:v>
                </c:pt>
                <c:pt idx="13462">
                  <c:v>42189.901620370372</c:v>
                </c:pt>
                <c:pt idx="13463">
                  <c:v>42189.902314814812</c:v>
                </c:pt>
                <c:pt idx="13464">
                  <c:v>42189.903009259258</c:v>
                </c:pt>
                <c:pt idx="13465">
                  <c:v>42189.903703703683</c:v>
                </c:pt>
                <c:pt idx="13466">
                  <c:v>42189.904398148174</c:v>
                </c:pt>
                <c:pt idx="13467">
                  <c:v>42189.905092592591</c:v>
                </c:pt>
                <c:pt idx="13468">
                  <c:v>42189.905787037023</c:v>
                </c:pt>
                <c:pt idx="13469">
                  <c:v>42189.906481481485</c:v>
                </c:pt>
                <c:pt idx="13470">
                  <c:v>42189.907175925931</c:v>
                </c:pt>
                <c:pt idx="13471">
                  <c:v>42189.907870370385</c:v>
                </c:pt>
                <c:pt idx="13472">
                  <c:v>42189.908564814818</c:v>
                </c:pt>
                <c:pt idx="13473">
                  <c:v>42189.909259259271</c:v>
                </c:pt>
                <c:pt idx="13474">
                  <c:v>42189.909953703704</c:v>
                </c:pt>
                <c:pt idx="13475">
                  <c:v>42189.910648148179</c:v>
                </c:pt>
                <c:pt idx="13476">
                  <c:v>42189.91134259259</c:v>
                </c:pt>
                <c:pt idx="13477">
                  <c:v>42189.912037037051</c:v>
                </c:pt>
                <c:pt idx="13478">
                  <c:v>42189.912731481483</c:v>
                </c:pt>
                <c:pt idx="13479">
                  <c:v>42189.913425925923</c:v>
                </c:pt>
                <c:pt idx="13480">
                  <c:v>42189.914120370369</c:v>
                </c:pt>
                <c:pt idx="13481">
                  <c:v>42189.914814814831</c:v>
                </c:pt>
                <c:pt idx="13482">
                  <c:v>42189.915509259263</c:v>
                </c:pt>
                <c:pt idx="13483">
                  <c:v>42189.916203703702</c:v>
                </c:pt>
                <c:pt idx="13484">
                  <c:v>42189.916898148178</c:v>
                </c:pt>
                <c:pt idx="13485">
                  <c:v>42189.917592592603</c:v>
                </c:pt>
                <c:pt idx="13486">
                  <c:v>42189.918287037042</c:v>
                </c:pt>
                <c:pt idx="13487">
                  <c:v>42189.918981481482</c:v>
                </c:pt>
                <c:pt idx="13488">
                  <c:v>42189.919675925943</c:v>
                </c:pt>
                <c:pt idx="13489">
                  <c:v>42189.920370370368</c:v>
                </c:pt>
                <c:pt idx="13490">
                  <c:v>42189.9210648148</c:v>
                </c:pt>
                <c:pt idx="13491">
                  <c:v>42189.921759259254</c:v>
                </c:pt>
                <c:pt idx="13492">
                  <c:v>42189.922453703679</c:v>
                </c:pt>
                <c:pt idx="13493">
                  <c:v>42189.923148148147</c:v>
                </c:pt>
                <c:pt idx="13494">
                  <c:v>42189.923842592594</c:v>
                </c:pt>
                <c:pt idx="13495">
                  <c:v>42189.924537037041</c:v>
                </c:pt>
                <c:pt idx="13496">
                  <c:v>42189.92523148148</c:v>
                </c:pt>
                <c:pt idx="13497">
                  <c:v>42189.925925925927</c:v>
                </c:pt>
                <c:pt idx="13498">
                  <c:v>42189.926620370381</c:v>
                </c:pt>
                <c:pt idx="13499">
                  <c:v>42189.927314814806</c:v>
                </c:pt>
                <c:pt idx="13500">
                  <c:v>42189.92800925926</c:v>
                </c:pt>
                <c:pt idx="13501">
                  <c:v>42189.928703703685</c:v>
                </c:pt>
                <c:pt idx="13502">
                  <c:v>42189.929398148161</c:v>
                </c:pt>
                <c:pt idx="13503">
                  <c:v>42189.930092592593</c:v>
                </c:pt>
                <c:pt idx="13504">
                  <c:v>42189.930787037025</c:v>
                </c:pt>
                <c:pt idx="13505">
                  <c:v>42189.931481481464</c:v>
                </c:pt>
                <c:pt idx="13506">
                  <c:v>42189.932175925933</c:v>
                </c:pt>
                <c:pt idx="13507">
                  <c:v>42189.932870370387</c:v>
                </c:pt>
                <c:pt idx="13508">
                  <c:v>42189.933564814804</c:v>
                </c:pt>
                <c:pt idx="13509">
                  <c:v>42189.934259259273</c:v>
                </c:pt>
                <c:pt idx="13510">
                  <c:v>42189.934953703705</c:v>
                </c:pt>
                <c:pt idx="13511">
                  <c:v>42189.935648148159</c:v>
                </c:pt>
                <c:pt idx="13512">
                  <c:v>42189.936342592591</c:v>
                </c:pt>
                <c:pt idx="13513">
                  <c:v>42189.937037037038</c:v>
                </c:pt>
                <c:pt idx="13514">
                  <c:v>42189.937731481485</c:v>
                </c:pt>
                <c:pt idx="13515">
                  <c:v>42189.938425925931</c:v>
                </c:pt>
                <c:pt idx="13516">
                  <c:v>42189.939120370371</c:v>
                </c:pt>
                <c:pt idx="13517">
                  <c:v>42189.939814814818</c:v>
                </c:pt>
                <c:pt idx="13518">
                  <c:v>42189.940509259271</c:v>
                </c:pt>
                <c:pt idx="13519">
                  <c:v>42189.941203703704</c:v>
                </c:pt>
                <c:pt idx="13520">
                  <c:v>42189.941898148179</c:v>
                </c:pt>
                <c:pt idx="13521">
                  <c:v>42189.942592592604</c:v>
                </c:pt>
                <c:pt idx="13522">
                  <c:v>42189.943287037036</c:v>
                </c:pt>
                <c:pt idx="13523">
                  <c:v>42189.943981481476</c:v>
                </c:pt>
                <c:pt idx="13524">
                  <c:v>42189.944675925937</c:v>
                </c:pt>
                <c:pt idx="13525">
                  <c:v>42189.945370370369</c:v>
                </c:pt>
                <c:pt idx="13526">
                  <c:v>42189.946064814816</c:v>
                </c:pt>
                <c:pt idx="13527">
                  <c:v>42189.946759259263</c:v>
                </c:pt>
                <c:pt idx="13528">
                  <c:v>42189.947453703688</c:v>
                </c:pt>
                <c:pt idx="13529">
                  <c:v>42189.948148148171</c:v>
                </c:pt>
                <c:pt idx="13530">
                  <c:v>42189.948842592603</c:v>
                </c:pt>
                <c:pt idx="13531">
                  <c:v>42189.949537037042</c:v>
                </c:pt>
                <c:pt idx="13532">
                  <c:v>42189.950231481496</c:v>
                </c:pt>
                <c:pt idx="13533">
                  <c:v>42189.950925925943</c:v>
                </c:pt>
                <c:pt idx="13534">
                  <c:v>42189.951620370368</c:v>
                </c:pt>
                <c:pt idx="13535">
                  <c:v>42189.952314814829</c:v>
                </c:pt>
                <c:pt idx="13536">
                  <c:v>42189.953009259261</c:v>
                </c:pt>
                <c:pt idx="13537">
                  <c:v>42189.953703703679</c:v>
                </c:pt>
                <c:pt idx="13538">
                  <c:v>42189.954398148177</c:v>
                </c:pt>
                <c:pt idx="13539">
                  <c:v>42189.955092592601</c:v>
                </c:pt>
                <c:pt idx="13540">
                  <c:v>42189.955787037034</c:v>
                </c:pt>
                <c:pt idx="13541">
                  <c:v>42189.95648148148</c:v>
                </c:pt>
                <c:pt idx="13542">
                  <c:v>42189.957175925942</c:v>
                </c:pt>
                <c:pt idx="13543">
                  <c:v>42189.957870370396</c:v>
                </c:pt>
                <c:pt idx="13544">
                  <c:v>42189.958564814813</c:v>
                </c:pt>
                <c:pt idx="13545">
                  <c:v>42189.959259259274</c:v>
                </c:pt>
                <c:pt idx="13546">
                  <c:v>42189.959953703707</c:v>
                </c:pt>
                <c:pt idx="13547">
                  <c:v>42189.960648148161</c:v>
                </c:pt>
                <c:pt idx="13548">
                  <c:v>42189.961342592585</c:v>
                </c:pt>
                <c:pt idx="13549">
                  <c:v>42189.962037037039</c:v>
                </c:pt>
                <c:pt idx="13550">
                  <c:v>42189.962731481479</c:v>
                </c:pt>
                <c:pt idx="13551">
                  <c:v>42189.963425925926</c:v>
                </c:pt>
                <c:pt idx="13552">
                  <c:v>42189.964120370372</c:v>
                </c:pt>
                <c:pt idx="13553">
                  <c:v>42189.964814814812</c:v>
                </c:pt>
                <c:pt idx="13554">
                  <c:v>42189.965509259258</c:v>
                </c:pt>
                <c:pt idx="13555">
                  <c:v>42189.966203703705</c:v>
                </c:pt>
                <c:pt idx="13556">
                  <c:v>42189.966898148174</c:v>
                </c:pt>
                <c:pt idx="13557">
                  <c:v>42189.967592592591</c:v>
                </c:pt>
                <c:pt idx="13558">
                  <c:v>42189.968287037038</c:v>
                </c:pt>
                <c:pt idx="13559">
                  <c:v>42189.968981481485</c:v>
                </c:pt>
                <c:pt idx="13560">
                  <c:v>42189.969675925931</c:v>
                </c:pt>
                <c:pt idx="13561">
                  <c:v>42189.970370370385</c:v>
                </c:pt>
                <c:pt idx="13562">
                  <c:v>42189.971064814803</c:v>
                </c:pt>
                <c:pt idx="13563">
                  <c:v>42189.971759259257</c:v>
                </c:pt>
                <c:pt idx="13564">
                  <c:v>42189.972453703704</c:v>
                </c:pt>
                <c:pt idx="13565">
                  <c:v>42189.973148148165</c:v>
                </c:pt>
                <c:pt idx="13566">
                  <c:v>42189.97384259259</c:v>
                </c:pt>
                <c:pt idx="13567">
                  <c:v>42189.974537037051</c:v>
                </c:pt>
                <c:pt idx="13568">
                  <c:v>42189.975231481483</c:v>
                </c:pt>
                <c:pt idx="13569">
                  <c:v>42189.975925925923</c:v>
                </c:pt>
                <c:pt idx="13570">
                  <c:v>42189.976620370369</c:v>
                </c:pt>
                <c:pt idx="13571">
                  <c:v>42189.977314814816</c:v>
                </c:pt>
                <c:pt idx="13572">
                  <c:v>42189.978009259263</c:v>
                </c:pt>
                <c:pt idx="13573">
                  <c:v>42189.978703703688</c:v>
                </c:pt>
                <c:pt idx="13574">
                  <c:v>42189.979398148171</c:v>
                </c:pt>
                <c:pt idx="13575">
                  <c:v>42189.980092592603</c:v>
                </c:pt>
                <c:pt idx="13576">
                  <c:v>42189.980787037035</c:v>
                </c:pt>
                <c:pt idx="13577">
                  <c:v>42189.981481481474</c:v>
                </c:pt>
                <c:pt idx="13578">
                  <c:v>42189.982175925943</c:v>
                </c:pt>
                <c:pt idx="13579">
                  <c:v>42189.98287037039</c:v>
                </c:pt>
                <c:pt idx="13580">
                  <c:v>42189.983564814815</c:v>
                </c:pt>
                <c:pt idx="13581">
                  <c:v>42189.984259259276</c:v>
                </c:pt>
                <c:pt idx="13582">
                  <c:v>42189.984953703701</c:v>
                </c:pt>
                <c:pt idx="13583">
                  <c:v>42189.985648148169</c:v>
                </c:pt>
                <c:pt idx="13584">
                  <c:v>42189.986342592601</c:v>
                </c:pt>
                <c:pt idx="13585">
                  <c:v>42189.987037037041</c:v>
                </c:pt>
                <c:pt idx="13586">
                  <c:v>42189.98773148148</c:v>
                </c:pt>
                <c:pt idx="13587">
                  <c:v>42189.988425925942</c:v>
                </c:pt>
                <c:pt idx="13588">
                  <c:v>42189.989120370381</c:v>
                </c:pt>
                <c:pt idx="13589">
                  <c:v>42189.989814814813</c:v>
                </c:pt>
                <c:pt idx="13590">
                  <c:v>42189.99050925926</c:v>
                </c:pt>
                <c:pt idx="13591">
                  <c:v>42189.991203703685</c:v>
                </c:pt>
                <c:pt idx="13592">
                  <c:v>42189.991898148161</c:v>
                </c:pt>
                <c:pt idx="13593">
                  <c:v>42189.992592592593</c:v>
                </c:pt>
                <c:pt idx="13594">
                  <c:v>42189.993287037025</c:v>
                </c:pt>
                <c:pt idx="13595">
                  <c:v>42189.993981481464</c:v>
                </c:pt>
                <c:pt idx="13596">
                  <c:v>42189.994675925933</c:v>
                </c:pt>
                <c:pt idx="13597">
                  <c:v>42189.995370370372</c:v>
                </c:pt>
                <c:pt idx="13598">
                  <c:v>42189.996064814804</c:v>
                </c:pt>
                <c:pt idx="13599">
                  <c:v>42189.996759259258</c:v>
                </c:pt>
                <c:pt idx="13600">
                  <c:v>42189.997453703683</c:v>
                </c:pt>
                <c:pt idx="13601">
                  <c:v>42189.998148148159</c:v>
                </c:pt>
                <c:pt idx="13602">
                  <c:v>42189.998842592591</c:v>
                </c:pt>
                <c:pt idx="13603">
                  <c:v>42189.999537037038</c:v>
                </c:pt>
                <c:pt idx="13604">
                  <c:v>42190.000231481492</c:v>
                </c:pt>
                <c:pt idx="13605">
                  <c:v>42190.000925925931</c:v>
                </c:pt>
                <c:pt idx="13606">
                  <c:v>42190.001620370371</c:v>
                </c:pt>
                <c:pt idx="13607">
                  <c:v>42190.002314814818</c:v>
                </c:pt>
                <c:pt idx="13608">
                  <c:v>42190.003009259257</c:v>
                </c:pt>
                <c:pt idx="13609">
                  <c:v>42190.003703703682</c:v>
                </c:pt>
                <c:pt idx="13610">
                  <c:v>42190.004398148179</c:v>
                </c:pt>
                <c:pt idx="13611">
                  <c:v>42190.00509259259</c:v>
                </c:pt>
                <c:pt idx="13612">
                  <c:v>42190.005787037022</c:v>
                </c:pt>
                <c:pt idx="13613">
                  <c:v>42190.006481481476</c:v>
                </c:pt>
                <c:pt idx="13614">
                  <c:v>42190.007175925923</c:v>
                </c:pt>
                <c:pt idx="13615">
                  <c:v>42190.007870370369</c:v>
                </c:pt>
                <c:pt idx="13616">
                  <c:v>42190.008564814816</c:v>
                </c:pt>
                <c:pt idx="13617">
                  <c:v>42190.009259259263</c:v>
                </c:pt>
                <c:pt idx="13618">
                  <c:v>42190.009953703688</c:v>
                </c:pt>
                <c:pt idx="13619">
                  <c:v>42190.010648148171</c:v>
                </c:pt>
                <c:pt idx="13620">
                  <c:v>42190.011342592596</c:v>
                </c:pt>
                <c:pt idx="13621">
                  <c:v>42190.012037037042</c:v>
                </c:pt>
                <c:pt idx="13622">
                  <c:v>42190.012731481482</c:v>
                </c:pt>
                <c:pt idx="13623">
                  <c:v>42190.013425925928</c:v>
                </c:pt>
                <c:pt idx="13624">
                  <c:v>42190.014120370368</c:v>
                </c:pt>
                <c:pt idx="13625">
                  <c:v>42190.014814814829</c:v>
                </c:pt>
                <c:pt idx="13626">
                  <c:v>42190.015509259261</c:v>
                </c:pt>
                <c:pt idx="13627">
                  <c:v>42190.016203703701</c:v>
                </c:pt>
                <c:pt idx="13628">
                  <c:v>42190.016898148177</c:v>
                </c:pt>
                <c:pt idx="13629">
                  <c:v>42190.017592592601</c:v>
                </c:pt>
                <c:pt idx="13630">
                  <c:v>42190.018287037041</c:v>
                </c:pt>
                <c:pt idx="13631">
                  <c:v>42190.01898148148</c:v>
                </c:pt>
                <c:pt idx="13632">
                  <c:v>42190.019675925942</c:v>
                </c:pt>
                <c:pt idx="13633">
                  <c:v>42190.020370370381</c:v>
                </c:pt>
                <c:pt idx="13634">
                  <c:v>42190.021064814784</c:v>
                </c:pt>
                <c:pt idx="13635">
                  <c:v>42190.021759259245</c:v>
                </c:pt>
                <c:pt idx="13636">
                  <c:v>42190.022453703685</c:v>
                </c:pt>
                <c:pt idx="13637">
                  <c:v>42190.023148148146</c:v>
                </c:pt>
                <c:pt idx="13638">
                  <c:v>42190.023842592585</c:v>
                </c:pt>
                <c:pt idx="13639">
                  <c:v>42190.024537037039</c:v>
                </c:pt>
                <c:pt idx="13640">
                  <c:v>42190.025231481479</c:v>
                </c:pt>
                <c:pt idx="13641">
                  <c:v>42190.025925925926</c:v>
                </c:pt>
                <c:pt idx="13642">
                  <c:v>42190.026620370372</c:v>
                </c:pt>
                <c:pt idx="13643">
                  <c:v>42190.027314814804</c:v>
                </c:pt>
                <c:pt idx="13644">
                  <c:v>42190.028009259258</c:v>
                </c:pt>
                <c:pt idx="13645">
                  <c:v>42190.028703703683</c:v>
                </c:pt>
                <c:pt idx="13646">
                  <c:v>42190.029398148159</c:v>
                </c:pt>
                <c:pt idx="13647">
                  <c:v>42190.030092592591</c:v>
                </c:pt>
                <c:pt idx="13648">
                  <c:v>42190.030787037023</c:v>
                </c:pt>
                <c:pt idx="13649">
                  <c:v>42190.03148148147</c:v>
                </c:pt>
                <c:pt idx="13650">
                  <c:v>42190.032175925931</c:v>
                </c:pt>
                <c:pt idx="13651">
                  <c:v>42190.032870370385</c:v>
                </c:pt>
                <c:pt idx="13652">
                  <c:v>42190.033564814803</c:v>
                </c:pt>
                <c:pt idx="13653">
                  <c:v>42190.034259259271</c:v>
                </c:pt>
                <c:pt idx="13654">
                  <c:v>42190.034953703704</c:v>
                </c:pt>
                <c:pt idx="13655">
                  <c:v>42190.035648148165</c:v>
                </c:pt>
                <c:pt idx="13656">
                  <c:v>42190.03634259259</c:v>
                </c:pt>
                <c:pt idx="13657">
                  <c:v>42190.037037037036</c:v>
                </c:pt>
                <c:pt idx="13658">
                  <c:v>42190.037731481476</c:v>
                </c:pt>
                <c:pt idx="13659">
                  <c:v>42190.038425925923</c:v>
                </c:pt>
                <c:pt idx="13660">
                  <c:v>42190.039120370355</c:v>
                </c:pt>
                <c:pt idx="13661">
                  <c:v>42190.039814814816</c:v>
                </c:pt>
                <c:pt idx="13662">
                  <c:v>42190.040509259263</c:v>
                </c:pt>
                <c:pt idx="13663">
                  <c:v>42190.041203703688</c:v>
                </c:pt>
                <c:pt idx="13664">
                  <c:v>42190.041898148171</c:v>
                </c:pt>
                <c:pt idx="13665">
                  <c:v>42190.042592592603</c:v>
                </c:pt>
                <c:pt idx="13666">
                  <c:v>42190.043287037035</c:v>
                </c:pt>
                <c:pt idx="13667">
                  <c:v>42190.043981481474</c:v>
                </c:pt>
                <c:pt idx="13668">
                  <c:v>42190.044675925943</c:v>
                </c:pt>
                <c:pt idx="13669">
                  <c:v>42190.045370370368</c:v>
                </c:pt>
                <c:pt idx="13670">
                  <c:v>42190.046064814815</c:v>
                </c:pt>
                <c:pt idx="13671">
                  <c:v>42190.046759259261</c:v>
                </c:pt>
                <c:pt idx="13672">
                  <c:v>42190.047453703679</c:v>
                </c:pt>
                <c:pt idx="13673">
                  <c:v>42190.048148148169</c:v>
                </c:pt>
                <c:pt idx="13674">
                  <c:v>42190.048842592601</c:v>
                </c:pt>
                <c:pt idx="13675">
                  <c:v>42190.049537037041</c:v>
                </c:pt>
                <c:pt idx="13676">
                  <c:v>42190.050231481495</c:v>
                </c:pt>
                <c:pt idx="13677">
                  <c:v>42190.050925925942</c:v>
                </c:pt>
                <c:pt idx="13678">
                  <c:v>42190.051620370381</c:v>
                </c:pt>
                <c:pt idx="13679">
                  <c:v>42190.052314814813</c:v>
                </c:pt>
                <c:pt idx="13680">
                  <c:v>42190.05300925926</c:v>
                </c:pt>
                <c:pt idx="13681">
                  <c:v>42190.053703703685</c:v>
                </c:pt>
                <c:pt idx="13682">
                  <c:v>42190.054398148175</c:v>
                </c:pt>
                <c:pt idx="13683">
                  <c:v>42190.055092592593</c:v>
                </c:pt>
                <c:pt idx="13684">
                  <c:v>42190.055787037025</c:v>
                </c:pt>
                <c:pt idx="13685">
                  <c:v>42190.056481481479</c:v>
                </c:pt>
                <c:pt idx="13686">
                  <c:v>42190.057175925933</c:v>
                </c:pt>
                <c:pt idx="13687">
                  <c:v>42190.057870370387</c:v>
                </c:pt>
                <c:pt idx="13688">
                  <c:v>42190.058564814812</c:v>
                </c:pt>
                <c:pt idx="13689">
                  <c:v>42190.059259259273</c:v>
                </c:pt>
                <c:pt idx="13690">
                  <c:v>42190.059953703705</c:v>
                </c:pt>
                <c:pt idx="13691">
                  <c:v>42190.060648148159</c:v>
                </c:pt>
                <c:pt idx="13692">
                  <c:v>42190.061342592584</c:v>
                </c:pt>
                <c:pt idx="13693">
                  <c:v>42190.062037037038</c:v>
                </c:pt>
                <c:pt idx="13694">
                  <c:v>42190.062731481485</c:v>
                </c:pt>
                <c:pt idx="13695">
                  <c:v>42190.063425925924</c:v>
                </c:pt>
                <c:pt idx="13696">
                  <c:v>42190.064120370371</c:v>
                </c:pt>
                <c:pt idx="13697">
                  <c:v>42190.064814814818</c:v>
                </c:pt>
                <c:pt idx="13698">
                  <c:v>42190.065509259257</c:v>
                </c:pt>
                <c:pt idx="13699">
                  <c:v>42190.066203703704</c:v>
                </c:pt>
                <c:pt idx="13700">
                  <c:v>42190.066898148179</c:v>
                </c:pt>
                <c:pt idx="13701">
                  <c:v>42190.06759259259</c:v>
                </c:pt>
                <c:pt idx="13702">
                  <c:v>42190.068287037036</c:v>
                </c:pt>
                <c:pt idx="13703">
                  <c:v>42190.068981481476</c:v>
                </c:pt>
                <c:pt idx="13704">
                  <c:v>42190.069675925923</c:v>
                </c:pt>
                <c:pt idx="13705">
                  <c:v>42190.070370370369</c:v>
                </c:pt>
                <c:pt idx="13706">
                  <c:v>42190.071064814802</c:v>
                </c:pt>
                <c:pt idx="13707">
                  <c:v>42190.071759259255</c:v>
                </c:pt>
                <c:pt idx="13708">
                  <c:v>42190.072453703688</c:v>
                </c:pt>
                <c:pt idx="13709">
                  <c:v>42190.073148148149</c:v>
                </c:pt>
                <c:pt idx="13710">
                  <c:v>42190.073842592596</c:v>
                </c:pt>
                <c:pt idx="13711">
                  <c:v>42190.074537037042</c:v>
                </c:pt>
                <c:pt idx="13712">
                  <c:v>42190.075231481482</c:v>
                </c:pt>
                <c:pt idx="13713">
                  <c:v>42190.075925925928</c:v>
                </c:pt>
                <c:pt idx="13714">
                  <c:v>42190.076620370368</c:v>
                </c:pt>
                <c:pt idx="13715">
                  <c:v>42190.077314814815</c:v>
                </c:pt>
                <c:pt idx="13716">
                  <c:v>42190.078009259261</c:v>
                </c:pt>
                <c:pt idx="13717">
                  <c:v>42190.078703703679</c:v>
                </c:pt>
                <c:pt idx="13718">
                  <c:v>42190.079398148169</c:v>
                </c:pt>
                <c:pt idx="13719">
                  <c:v>42190.080092592601</c:v>
                </c:pt>
                <c:pt idx="13720">
                  <c:v>42190.080787037034</c:v>
                </c:pt>
                <c:pt idx="13721">
                  <c:v>42190.081481481466</c:v>
                </c:pt>
                <c:pt idx="13722">
                  <c:v>42190.082175925942</c:v>
                </c:pt>
                <c:pt idx="13723">
                  <c:v>42190.082870370396</c:v>
                </c:pt>
                <c:pt idx="13724">
                  <c:v>42190.083564814806</c:v>
                </c:pt>
                <c:pt idx="13725">
                  <c:v>42190.084259259274</c:v>
                </c:pt>
                <c:pt idx="13726">
                  <c:v>42190.084953703707</c:v>
                </c:pt>
                <c:pt idx="13727">
                  <c:v>42190.085648148161</c:v>
                </c:pt>
                <c:pt idx="13728">
                  <c:v>42190.086342592593</c:v>
                </c:pt>
                <c:pt idx="13729">
                  <c:v>42190.087037037039</c:v>
                </c:pt>
                <c:pt idx="13730">
                  <c:v>42190.087731481479</c:v>
                </c:pt>
                <c:pt idx="13731">
                  <c:v>42190.088425925933</c:v>
                </c:pt>
                <c:pt idx="13732">
                  <c:v>42190.089120370372</c:v>
                </c:pt>
                <c:pt idx="13733">
                  <c:v>42190.089814814812</c:v>
                </c:pt>
                <c:pt idx="13734">
                  <c:v>42190.090509259258</c:v>
                </c:pt>
                <c:pt idx="13735">
                  <c:v>42190.091203703683</c:v>
                </c:pt>
                <c:pt idx="13736">
                  <c:v>42190.091898148159</c:v>
                </c:pt>
                <c:pt idx="13737">
                  <c:v>42190.092592592591</c:v>
                </c:pt>
                <c:pt idx="13738">
                  <c:v>42190.093287037023</c:v>
                </c:pt>
                <c:pt idx="13739">
                  <c:v>42190.09398148147</c:v>
                </c:pt>
                <c:pt idx="13740">
                  <c:v>42190.094675925931</c:v>
                </c:pt>
                <c:pt idx="13741">
                  <c:v>42190.095370370371</c:v>
                </c:pt>
                <c:pt idx="13742">
                  <c:v>42190.096064814803</c:v>
                </c:pt>
                <c:pt idx="13743">
                  <c:v>42190.096759259257</c:v>
                </c:pt>
                <c:pt idx="13744">
                  <c:v>42190.097453703682</c:v>
                </c:pt>
                <c:pt idx="13745">
                  <c:v>42190.098148148165</c:v>
                </c:pt>
                <c:pt idx="13746">
                  <c:v>42190.09884259259</c:v>
                </c:pt>
                <c:pt idx="13747">
                  <c:v>42190.099537037036</c:v>
                </c:pt>
                <c:pt idx="13748">
                  <c:v>42190.100231481483</c:v>
                </c:pt>
                <c:pt idx="13749">
                  <c:v>42190.100925925923</c:v>
                </c:pt>
                <c:pt idx="13750">
                  <c:v>42190.101620370355</c:v>
                </c:pt>
                <c:pt idx="13751">
                  <c:v>42190.102314814816</c:v>
                </c:pt>
                <c:pt idx="13752">
                  <c:v>42190.103009259255</c:v>
                </c:pt>
                <c:pt idx="13753">
                  <c:v>42190.103703703673</c:v>
                </c:pt>
                <c:pt idx="13754">
                  <c:v>42190.104398148171</c:v>
                </c:pt>
                <c:pt idx="13755">
                  <c:v>42190.105092592596</c:v>
                </c:pt>
                <c:pt idx="13756">
                  <c:v>42190.10578703702</c:v>
                </c:pt>
                <c:pt idx="13757">
                  <c:v>42190.106481481474</c:v>
                </c:pt>
                <c:pt idx="13758">
                  <c:v>42190.107175925928</c:v>
                </c:pt>
                <c:pt idx="13759">
                  <c:v>42190.107870370368</c:v>
                </c:pt>
                <c:pt idx="13760">
                  <c:v>42190.108564814815</c:v>
                </c:pt>
                <c:pt idx="13761">
                  <c:v>42190.109259259261</c:v>
                </c:pt>
                <c:pt idx="13762">
                  <c:v>42190.109953703679</c:v>
                </c:pt>
                <c:pt idx="13763">
                  <c:v>42190.110648148169</c:v>
                </c:pt>
                <c:pt idx="13764">
                  <c:v>42190.111342592594</c:v>
                </c:pt>
                <c:pt idx="13765">
                  <c:v>42190.112037037041</c:v>
                </c:pt>
                <c:pt idx="13766">
                  <c:v>42190.11273148148</c:v>
                </c:pt>
                <c:pt idx="13767">
                  <c:v>42190.113425925927</c:v>
                </c:pt>
                <c:pt idx="13768">
                  <c:v>42190.114120370381</c:v>
                </c:pt>
                <c:pt idx="13769">
                  <c:v>42190.114814814813</c:v>
                </c:pt>
                <c:pt idx="13770">
                  <c:v>42190.11550925926</c:v>
                </c:pt>
                <c:pt idx="13771">
                  <c:v>42190.116203703707</c:v>
                </c:pt>
                <c:pt idx="13772">
                  <c:v>42190.116898148175</c:v>
                </c:pt>
                <c:pt idx="13773">
                  <c:v>42190.117592592593</c:v>
                </c:pt>
                <c:pt idx="13774">
                  <c:v>42190.118287037039</c:v>
                </c:pt>
                <c:pt idx="13775">
                  <c:v>42190.118981481479</c:v>
                </c:pt>
                <c:pt idx="13776">
                  <c:v>42190.119675925933</c:v>
                </c:pt>
                <c:pt idx="13777">
                  <c:v>42190.120370370372</c:v>
                </c:pt>
                <c:pt idx="13778">
                  <c:v>42190.121064814783</c:v>
                </c:pt>
                <c:pt idx="13779">
                  <c:v>42190.121759259244</c:v>
                </c:pt>
                <c:pt idx="13780">
                  <c:v>42190.122453703683</c:v>
                </c:pt>
                <c:pt idx="13781">
                  <c:v>42190.123148148145</c:v>
                </c:pt>
                <c:pt idx="13782">
                  <c:v>42190.123842592584</c:v>
                </c:pt>
                <c:pt idx="13783">
                  <c:v>42190.124537037038</c:v>
                </c:pt>
                <c:pt idx="13784">
                  <c:v>42190.125231481485</c:v>
                </c:pt>
                <c:pt idx="13785">
                  <c:v>42190.125925925924</c:v>
                </c:pt>
                <c:pt idx="13786">
                  <c:v>42190.126620370371</c:v>
                </c:pt>
                <c:pt idx="13787">
                  <c:v>42190.127314814803</c:v>
                </c:pt>
                <c:pt idx="13788">
                  <c:v>42190.128009259257</c:v>
                </c:pt>
                <c:pt idx="13789">
                  <c:v>42190.128703703682</c:v>
                </c:pt>
                <c:pt idx="13790">
                  <c:v>42190.129398148165</c:v>
                </c:pt>
                <c:pt idx="13791">
                  <c:v>42190.13009259259</c:v>
                </c:pt>
                <c:pt idx="13792">
                  <c:v>42190.130787037022</c:v>
                </c:pt>
                <c:pt idx="13793">
                  <c:v>42190.131481481454</c:v>
                </c:pt>
                <c:pt idx="13794">
                  <c:v>42190.132175925923</c:v>
                </c:pt>
                <c:pt idx="13795">
                  <c:v>42190.132870370369</c:v>
                </c:pt>
                <c:pt idx="13796">
                  <c:v>42190.133564814802</c:v>
                </c:pt>
                <c:pt idx="13797">
                  <c:v>42190.134259259263</c:v>
                </c:pt>
                <c:pt idx="13798">
                  <c:v>42190.134953703688</c:v>
                </c:pt>
                <c:pt idx="13799">
                  <c:v>42190.135648148149</c:v>
                </c:pt>
                <c:pt idx="13800">
                  <c:v>42190.136342592596</c:v>
                </c:pt>
                <c:pt idx="13801">
                  <c:v>42190.137037037035</c:v>
                </c:pt>
                <c:pt idx="13802">
                  <c:v>42190.137731481474</c:v>
                </c:pt>
                <c:pt idx="13803">
                  <c:v>42190.138425925928</c:v>
                </c:pt>
                <c:pt idx="13804">
                  <c:v>42190.139120370353</c:v>
                </c:pt>
                <c:pt idx="13805">
                  <c:v>42190.139814814815</c:v>
                </c:pt>
                <c:pt idx="13806">
                  <c:v>42190.140509259261</c:v>
                </c:pt>
                <c:pt idx="13807">
                  <c:v>42190.141203703679</c:v>
                </c:pt>
                <c:pt idx="13808">
                  <c:v>42190.141898148169</c:v>
                </c:pt>
                <c:pt idx="13809">
                  <c:v>42190.142592592601</c:v>
                </c:pt>
                <c:pt idx="13810">
                  <c:v>42190.143287037034</c:v>
                </c:pt>
                <c:pt idx="13811">
                  <c:v>42190.143981481466</c:v>
                </c:pt>
                <c:pt idx="13812">
                  <c:v>42190.144675925942</c:v>
                </c:pt>
                <c:pt idx="13813">
                  <c:v>42190.145370370381</c:v>
                </c:pt>
                <c:pt idx="13814">
                  <c:v>42190.146064814806</c:v>
                </c:pt>
                <c:pt idx="13815">
                  <c:v>42190.14675925926</c:v>
                </c:pt>
                <c:pt idx="13816">
                  <c:v>42190.147453703685</c:v>
                </c:pt>
                <c:pt idx="13817">
                  <c:v>42190.148148148161</c:v>
                </c:pt>
                <c:pt idx="13818">
                  <c:v>42190.148842592593</c:v>
                </c:pt>
                <c:pt idx="13819">
                  <c:v>42190.149537037039</c:v>
                </c:pt>
                <c:pt idx="13820">
                  <c:v>42190.150231481493</c:v>
                </c:pt>
                <c:pt idx="13821">
                  <c:v>42190.150925925933</c:v>
                </c:pt>
                <c:pt idx="13822">
                  <c:v>42190.151620370372</c:v>
                </c:pt>
                <c:pt idx="13823">
                  <c:v>42190.152314814812</c:v>
                </c:pt>
                <c:pt idx="13824">
                  <c:v>42190.153009259258</c:v>
                </c:pt>
                <c:pt idx="13825">
                  <c:v>42190.153703703683</c:v>
                </c:pt>
                <c:pt idx="13826">
                  <c:v>42190.154398148174</c:v>
                </c:pt>
                <c:pt idx="13827">
                  <c:v>42190.155092592591</c:v>
                </c:pt>
                <c:pt idx="13828">
                  <c:v>42190.155787037023</c:v>
                </c:pt>
                <c:pt idx="13829">
                  <c:v>42190.156481481485</c:v>
                </c:pt>
                <c:pt idx="13830">
                  <c:v>42190.157175925931</c:v>
                </c:pt>
                <c:pt idx="13831">
                  <c:v>42190.157870370385</c:v>
                </c:pt>
                <c:pt idx="13832">
                  <c:v>42190.158564814818</c:v>
                </c:pt>
                <c:pt idx="13833">
                  <c:v>42190.159259259271</c:v>
                </c:pt>
                <c:pt idx="13834">
                  <c:v>42190.159953703704</c:v>
                </c:pt>
                <c:pt idx="13835">
                  <c:v>42190.160648148165</c:v>
                </c:pt>
                <c:pt idx="13836">
                  <c:v>42190.161342592575</c:v>
                </c:pt>
                <c:pt idx="13837">
                  <c:v>42190.162037037036</c:v>
                </c:pt>
                <c:pt idx="13838">
                  <c:v>42190.162731481476</c:v>
                </c:pt>
                <c:pt idx="13839">
                  <c:v>42190.163425925908</c:v>
                </c:pt>
                <c:pt idx="13840">
                  <c:v>42190.164120370355</c:v>
                </c:pt>
                <c:pt idx="13841">
                  <c:v>42190.164814814816</c:v>
                </c:pt>
                <c:pt idx="13842">
                  <c:v>42190.165509259255</c:v>
                </c:pt>
                <c:pt idx="13843">
                  <c:v>42190.166203703688</c:v>
                </c:pt>
                <c:pt idx="13844">
                  <c:v>42190.166898148171</c:v>
                </c:pt>
                <c:pt idx="13845">
                  <c:v>42190.167592592596</c:v>
                </c:pt>
                <c:pt idx="13846">
                  <c:v>42190.168287037035</c:v>
                </c:pt>
                <c:pt idx="13847">
                  <c:v>42190.168981481474</c:v>
                </c:pt>
                <c:pt idx="13848">
                  <c:v>42190.169675925928</c:v>
                </c:pt>
                <c:pt idx="13849">
                  <c:v>42190.170370370368</c:v>
                </c:pt>
                <c:pt idx="13850">
                  <c:v>42190.1710648148</c:v>
                </c:pt>
                <c:pt idx="13851">
                  <c:v>42190.171759259254</c:v>
                </c:pt>
                <c:pt idx="13852">
                  <c:v>42190.172453703679</c:v>
                </c:pt>
                <c:pt idx="13853">
                  <c:v>42190.173148148147</c:v>
                </c:pt>
                <c:pt idx="13854">
                  <c:v>42190.173842592594</c:v>
                </c:pt>
                <c:pt idx="13855">
                  <c:v>42190.174537037041</c:v>
                </c:pt>
                <c:pt idx="13856">
                  <c:v>42190.17523148148</c:v>
                </c:pt>
                <c:pt idx="13857">
                  <c:v>42190.175925925927</c:v>
                </c:pt>
                <c:pt idx="13858">
                  <c:v>42190.176620370381</c:v>
                </c:pt>
                <c:pt idx="13859">
                  <c:v>42190.177314814806</c:v>
                </c:pt>
                <c:pt idx="13860">
                  <c:v>42190.17800925926</c:v>
                </c:pt>
                <c:pt idx="13861">
                  <c:v>42190.178703703685</c:v>
                </c:pt>
                <c:pt idx="13862">
                  <c:v>42190.179398148161</c:v>
                </c:pt>
                <c:pt idx="13863">
                  <c:v>42190.180092592593</c:v>
                </c:pt>
                <c:pt idx="13864">
                  <c:v>42190.180787037025</c:v>
                </c:pt>
                <c:pt idx="13865">
                  <c:v>42190.181481481464</c:v>
                </c:pt>
                <c:pt idx="13866">
                  <c:v>42190.182175925933</c:v>
                </c:pt>
                <c:pt idx="13867">
                  <c:v>42190.182870370387</c:v>
                </c:pt>
                <c:pt idx="13868">
                  <c:v>42190.183564814804</c:v>
                </c:pt>
                <c:pt idx="13869">
                  <c:v>42190.184259259273</c:v>
                </c:pt>
                <c:pt idx="13870">
                  <c:v>42190.184953703705</c:v>
                </c:pt>
                <c:pt idx="13871">
                  <c:v>42190.185648148159</c:v>
                </c:pt>
                <c:pt idx="13872">
                  <c:v>42190.186342592591</c:v>
                </c:pt>
                <c:pt idx="13873">
                  <c:v>42190.187037037038</c:v>
                </c:pt>
                <c:pt idx="13874">
                  <c:v>42190.187731481485</c:v>
                </c:pt>
                <c:pt idx="13875">
                  <c:v>42190.188425925931</c:v>
                </c:pt>
                <c:pt idx="13876">
                  <c:v>42190.189120370371</c:v>
                </c:pt>
                <c:pt idx="13877">
                  <c:v>42190.189814814818</c:v>
                </c:pt>
                <c:pt idx="13878">
                  <c:v>42190.190509259257</c:v>
                </c:pt>
                <c:pt idx="13879">
                  <c:v>42190.191203703682</c:v>
                </c:pt>
                <c:pt idx="13880">
                  <c:v>42190.191898148165</c:v>
                </c:pt>
                <c:pt idx="13881">
                  <c:v>42190.19259259259</c:v>
                </c:pt>
                <c:pt idx="13882">
                  <c:v>42190.193287037022</c:v>
                </c:pt>
                <c:pt idx="13883">
                  <c:v>42190.193981481454</c:v>
                </c:pt>
                <c:pt idx="13884">
                  <c:v>42190.194675925923</c:v>
                </c:pt>
                <c:pt idx="13885">
                  <c:v>42190.195370370355</c:v>
                </c:pt>
                <c:pt idx="13886">
                  <c:v>42190.196064814802</c:v>
                </c:pt>
                <c:pt idx="13887">
                  <c:v>42190.196759259255</c:v>
                </c:pt>
                <c:pt idx="13888">
                  <c:v>42190.197453703673</c:v>
                </c:pt>
                <c:pt idx="13889">
                  <c:v>42190.198148148149</c:v>
                </c:pt>
                <c:pt idx="13890">
                  <c:v>42190.198842592596</c:v>
                </c:pt>
                <c:pt idx="13891">
                  <c:v>42190.199537037035</c:v>
                </c:pt>
                <c:pt idx="13892">
                  <c:v>42190.200231481482</c:v>
                </c:pt>
                <c:pt idx="13893">
                  <c:v>42190.200925925928</c:v>
                </c:pt>
                <c:pt idx="13894">
                  <c:v>42190.201620370353</c:v>
                </c:pt>
                <c:pt idx="13895">
                  <c:v>42190.202314814815</c:v>
                </c:pt>
                <c:pt idx="13896">
                  <c:v>42190.203009259254</c:v>
                </c:pt>
                <c:pt idx="13897">
                  <c:v>42190.203703703672</c:v>
                </c:pt>
                <c:pt idx="13898">
                  <c:v>42190.204398148169</c:v>
                </c:pt>
                <c:pt idx="13899">
                  <c:v>42190.205092592594</c:v>
                </c:pt>
                <c:pt idx="13900">
                  <c:v>42190.205787037019</c:v>
                </c:pt>
                <c:pt idx="13901">
                  <c:v>42190.206481481466</c:v>
                </c:pt>
                <c:pt idx="13902">
                  <c:v>42190.207175925927</c:v>
                </c:pt>
                <c:pt idx="13903">
                  <c:v>42190.207870370381</c:v>
                </c:pt>
                <c:pt idx="13904">
                  <c:v>42190.208564814806</c:v>
                </c:pt>
                <c:pt idx="13905">
                  <c:v>42190.20925925926</c:v>
                </c:pt>
                <c:pt idx="13906">
                  <c:v>42190.209953703685</c:v>
                </c:pt>
                <c:pt idx="13907">
                  <c:v>42190.210648148161</c:v>
                </c:pt>
                <c:pt idx="13908">
                  <c:v>42190.211342592585</c:v>
                </c:pt>
                <c:pt idx="13909">
                  <c:v>42190.212037037039</c:v>
                </c:pt>
                <c:pt idx="13910">
                  <c:v>42190.212731481479</c:v>
                </c:pt>
                <c:pt idx="13911">
                  <c:v>42190.213425925926</c:v>
                </c:pt>
                <c:pt idx="13912">
                  <c:v>42190.214120370372</c:v>
                </c:pt>
                <c:pt idx="13913">
                  <c:v>42190.214814814812</c:v>
                </c:pt>
                <c:pt idx="13914">
                  <c:v>42190.215509259258</c:v>
                </c:pt>
                <c:pt idx="13915">
                  <c:v>42190.216203703705</c:v>
                </c:pt>
                <c:pt idx="13916">
                  <c:v>42190.216898148174</c:v>
                </c:pt>
                <c:pt idx="13917">
                  <c:v>42190.217592592591</c:v>
                </c:pt>
                <c:pt idx="13918">
                  <c:v>42190.218287037038</c:v>
                </c:pt>
                <c:pt idx="13919">
                  <c:v>42190.218981481485</c:v>
                </c:pt>
                <c:pt idx="13920">
                  <c:v>42190.219675925931</c:v>
                </c:pt>
                <c:pt idx="13921">
                  <c:v>42190.220370370371</c:v>
                </c:pt>
                <c:pt idx="13922">
                  <c:v>42190.221064814788</c:v>
                </c:pt>
                <c:pt idx="13923">
                  <c:v>42190.221759259242</c:v>
                </c:pt>
                <c:pt idx="13924">
                  <c:v>42190.222453703682</c:v>
                </c:pt>
                <c:pt idx="13925">
                  <c:v>42190.22314814815</c:v>
                </c:pt>
                <c:pt idx="13926">
                  <c:v>42190.223842592575</c:v>
                </c:pt>
                <c:pt idx="13927">
                  <c:v>42190.224537037036</c:v>
                </c:pt>
                <c:pt idx="13928">
                  <c:v>42190.225231481476</c:v>
                </c:pt>
                <c:pt idx="13929">
                  <c:v>42190.225925925908</c:v>
                </c:pt>
                <c:pt idx="13930">
                  <c:v>42190.226620370355</c:v>
                </c:pt>
                <c:pt idx="13931">
                  <c:v>42190.227314814802</c:v>
                </c:pt>
                <c:pt idx="13932">
                  <c:v>42190.228009259255</c:v>
                </c:pt>
                <c:pt idx="13933">
                  <c:v>42190.228703703673</c:v>
                </c:pt>
                <c:pt idx="13934">
                  <c:v>42190.229398148149</c:v>
                </c:pt>
                <c:pt idx="13935">
                  <c:v>42190.230092592596</c:v>
                </c:pt>
                <c:pt idx="13936">
                  <c:v>42190.23078703702</c:v>
                </c:pt>
                <c:pt idx="13937">
                  <c:v>42190.231481481453</c:v>
                </c:pt>
                <c:pt idx="13938">
                  <c:v>42190.232175925928</c:v>
                </c:pt>
                <c:pt idx="13939">
                  <c:v>42190.232870370368</c:v>
                </c:pt>
                <c:pt idx="13940">
                  <c:v>42190.2335648148</c:v>
                </c:pt>
                <c:pt idx="13941">
                  <c:v>42190.234259259261</c:v>
                </c:pt>
                <c:pt idx="13942">
                  <c:v>42190.234953703679</c:v>
                </c:pt>
                <c:pt idx="13943">
                  <c:v>42190.235648148147</c:v>
                </c:pt>
                <c:pt idx="13944">
                  <c:v>42190.236342592594</c:v>
                </c:pt>
                <c:pt idx="13945">
                  <c:v>42190.237037037034</c:v>
                </c:pt>
                <c:pt idx="13946">
                  <c:v>42190.237731481466</c:v>
                </c:pt>
                <c:pt idx="13947">
                  <c:v>42190.238425925927</c:v>
                </c:pt>
                <c:pt idx="13948">
                  <c:v>42190.239120370374</c:v>
                </c:pt>
                <c:pt idx="13949">
                  <c:v>42190.239814814806</c:v>
                </c:pt>
                <c:pt idx="13950">
                  <c:v>42190.24050925926</c:v>
                </c:pt>
                <c:pt idx="13951">
                  <c:v>42190.241203703685</c:v>
                </c:pt>
                <c:pt idx="13952">
                  <c:v>42190.241898148161</c:v>
                </c:pt>
                <c:pt idx="13953">
                  <c:v>42190.242592592593</c:v>
                </c:pt>
                <c:pt idx="13954">
                  <c:v>42190.243287037025</c:v>
                </c:pt>
                <c:pt idx="13955">
                  <c:v>42190.243981481464</c:v>
                </c:pt>
                <c:pt idx="13956">
                  <c:v>42190.244675925933</c:v>
                </c:pt>
                <c:pt idx="13957">
                  <c:v>42190.245370370372</c:v>
                </c:pt>
                <c:pt idx="13958">
                  <c:v>42190.246064814804</c:v>
                </c:pt>
                <c:pt idx="13959">
                  <c:v>42190.246759259258</c:v>
                </c:pt>
                <c:pt idx="13960">
                  <c:v>42190.247453703683</c:v>
                </c:pt>
                <c:pt idx="13961">
                  <c:v>42190.248148148159</c:v>
                </c:pt>
                <c:pt idx="13962">
                  <c:v>42190.248842592591</c:v>
                </c:pt>
                <c:pt idx="13963">
                  <c:v>42190.249537037038</c:v>
                </c:pt>
                <c:pt idx="13964">
                  <c:v>42190.250231481492</c:v>
                </c:pt>
                <c:pt idx="13965">
                  <c:v>42190.250925925931</c:v>
                </c:pt>
                <c:pt idx="13966">
                  <c:v>42190.251620370371</c:v>
                </c:pt>
                <c:pt idx="13967">
                  <c:v>42190.252314814818</c:v>
                </c:pt>
                <c:pt idx="13968">
                  <c:v>42190.253009259257</c:v>
                </c:pt>
                <c:pt idx="13969">
                  <c:v>42190.253703703682</c:v>
                </c:pt>
                <c:pt idx="13970">
                  <c:v>42190.254398148179</c:v>
                </c:pt>
                <c:pt idx="13971">
                  <c:v>42190.25509259259</c:v>
                </c:pt>
                <c:pt idx="13972">
                  <c:v>42190.255787037022</c:v>
                </c:pt>
                <c:pt idx="13973">
                  <c:v>42190.256481481476</c:v>
                </c:pt>
                <c:pt idx="13974">
                  <c:v>42190.257175925923</c:v>
                </c:pt>
                <c:pt idx="13975">
                  <c:v>42190.257870370369</c:v>
                </c:pt>
                <c:pt idx="13976">
                  <c:v>42190.258564814816</c:v>
                </c:pt>
                <c:pt idx="13977">
                  <c:v>42190.259259259263</c:v>
                </c:pt>
                <c:pt idx="13978">
                  <c:v>42190.259953703688</c:v>
                </c:pt>
                <c:pt idx="13979">
                  <c:v>42190.260648148149</c:v>
                </c:pt>
                <c:pt idx="13980">
                  <c:v>42190.261342592581</c:v>
                </c:pt>
                <c:pt idx="13981">
                  <c:v>42190.262037037035</c:v>
                </c:pt>
                <c:pt idx="13982">
                  <c:v>42190.262731481474</c:v>
                </c:pt>
                <c:pt idx="13983">
                  <c:v>42190.263425925914</c:v>
                </c:pt>
                <c:pt idx="13984">
                  <c:v>42190.264120370353</c:v>
                </c:pt>
                <c:pt idx="13985">
                  <c:v>42190.264814814815</c:v>
                </c:pt>
                <c:pt idx="13986">
                  <c:v>42190.265509259254</c:v>
                </c:pt>
                <c:pt idx="13987">
                  <c:v>42190.266203703679</c:v>
                </c:pt>
                <c:pt idx="13988">
                  <c:v>42190.266898148169</c:v>
                </c:pt>
                <c:pt idx="13989">
                  <c:v>42190.267592592594</c:v>
                </c:pt>
                <c:pt idx="13990">
                  <c:v>42190.268287037034</c:v>
                </c:pt>
                <c:pt idx="13991">
                  <c:v>42190.268981481466</c:v>
                </c:pt>
                <c:pt idx="13992">
                  <c:v>42190.269675925927</c:v>
                </c:pt>
                <c:pt idx="13993">
                  <c:v>42190.270370370381</c:v>
                </c:pt>
                <c:pt idx="13994">
                  <c:v>42190.271064814784</c:v>
                </c:pt>
                <c:pt idx="13995">
                  <c:v>42190.271759259245</c:v>
                </c:pt>
                <c:pt idx="13996">
                  <c:v>42190.272453703685</c:v>
                </c:pt>
                <c:pt idx="13997">
                  <c:v>42190.273148148146</c:v>
                </c:pt>
                <c:pt idx="13998">
                  <c:v>42190.273842592585</c:v>
                </c:pt>
                <c:pt idx="13999">
                  <c:v>42190.274537037039</c:v>
                </c:pt>
                <c:pt idx="14000">
                  <c:v>42190.275231481479</c:v>
                </c:pt>
                <c:pt idx="14001">
                  <c:v>42190.275925925926</c:v>
                </c:pt>
                <c:pt idx="14002">
                  <c:v>42190.276620370372</c:v>
                </c:pt>
                <c:pt idx="14003">
                  <c:v>42190.277314814804</c:v>
                </c:pt>
                <c:pt idx="14004">
                  <c:v>42190.278009259258</c:v>
                </c:pt>
                <c:pt idx="14005">
                  <c:v>42190.278703703683</c:v>
                </c:pt>
                <c:pt idx="14006">
                  <c:v>42190.279398148159</c:v>
                </c:pt>
                <c:pt idx="14007">
                  <c:v>42190.280092592591</c:v>
                </c:pt>
                <c:pt idx="14008">
                  <c:v>42190.280787037023</c:v>
                </c:pt>
                <c:pt idx="14009">
                  <c:v>42190.28148148147</c:v>
                </c:pt>
                <c:pt idx="14010">
                  <c:v>42190.282175925931</c:v>
                </c:pt>
                <c:pt idx="14011">
                  <c:v>42190.282870370385</c:v>
                </c:pt>
                <c:pt idx="14012">
                  <c:v>42190.283564814803</c:v>
                </c:pt>
                <c:pt idx="14013">
                  <c:v>42190.284259259271</c:v>
                </c:pt>
                <c:pt idx="14014">
                  <c:v>42190.284953703704</c:v>
                </c:pt>
                <c:pt idx="14015">
                  <c:v>42190.285648148165</c:v>
                </c:pt>
                <c:pt idx="14016">
                  <c:v>42190.28634259259</c:v>
                </c:pt>
                <c:pt idx="14017">
                  <c:v>42190.287037037036</c:v>
                </c:pt>
                <c:pt idx="14018">
                  <c:v>42190.287731481476</c:v>
                </c:pt>
                <c:pt idx="14019">
                  <c:v>42190.288425925923</c:v>
                </c:pt>
                <c:pt idx="14020">
                  <c:v>42190.289120370355</c:v>
                </c:pt>
                <c:pt idx="14021">
                  <c:v>42190.289814814816</c:v>
                </c:pt>
                <c:pt idx="14022">
                  <c:v>42190.290509259255</c:v>
                </c:pt>
                <c:pt idx="14023">
                  <c:v>42190.291203703673</c:v>
                </c:pt>
                <c:pt idx="14024">
                  <c:v>42190.291898148149</c:v>
                </c:pt>
                <c:pt idx="14025">
                  <c:v>42190.292592592596</c:v>
                </c:pt>
                <c:pt idx="14026">
                  <c:v>42190.29328703702</c:v>
                </c:pt>
                <c:pt idx="14027">
                  <c:v>42190.293981481453</c:v>
                </c:pt>
                <c:pt idx="14028">
                  <c:v>42190.294675925928</c:v>
                </c:pt>
                <c:pt idx="14029">
                  <c:v>42190.295370370353</c:v>
                </c:pt>
                <c:pt idx="14030">
                  <c:v>42190.2960648148</c:v>
                </c:pt>
                <c:pt idx="14031">
                  <c:v>42190.296759259254</c:v>
                </c:pt>
                <c:pt idx="14032">
                  <c:v>42190.297453703672</c:v>
                </c:pt>
                <c:pt idx="14033">
                  <c:v>42190.298148148147</c:v>
                </c:pt>
                <c:pt idx="14034">
                  <c:v>42190.298842592594</c:v>
                </c:pt>
                <c:pt idx="14035">
                  <c:v>42190.299537037034</c:v>
                </c:pt>
                <c:pt idx="14036">
                  <c:v>42190.300231481495</c:v>
                </c:pt>
                <c:pt idx="14037">
                  <c:v>42190.300925925942</c:v>
                </c:pt>
                <c:pt idx="14038">
                  <c:v>42190.301620370381</c:v>
                </c:pt>
                <c:pt idx="14039">
                  <c:v>42190.302314814813</c:v>
                </c:pt>
                <c:pt idx="14040">
                  <c:v>42190.30300925926</c:v>
                </c:pt>
                <c:pt idx="14041">
                  <c:v>42190.303703703685</c:v>
                </c:pt>
                <c:pt idx="14042">
                  <c:v>42190.304398148175</c:v>
                </c:pt>
                <c:pt idx="14043">
                  <c:v>42190.305092592593</c:v>
                </c:pt>
                <c:pt idx="14044">
                  <c:v>42190.305787037025</c:v>
                </c:pt>
                <c:pt idx="14045">
                  <c:v>42190.306481481479</c:v>
                </c:pt>
                <c:pt idx="14046">
                  <c:v>42190.307175925933</c:v>
                </c:pt>
                <c:pt idx="14047">
                  <c:v>42190.307870370387</c:v>
                </c:pt>
                <c:pt idx="14048">
                  <c:v>42190.308564814812</c:v>
                </c:pt>
                <c:pt idx="14049">
                  <c:v>42190.309259259273</c:v>
                </c:pt>
                <c:pt idx="14050">
                  <c:v>42190.309953703705</c:v>
                </c:pt>
                <c:pt idx="14051">
                  <c:v>42190.310648148174</c:v>
                </c:pt>
                <c:pt idx="14052">
                  <c:v>42190.311342592591</c:v>
                </c:pt>
                <c:pt idx="14053">
                  <c:v>42190.312037037053</c:v>
                </c:pt>
                <c:pt idx="14054">
                  <c:v>42190.312731481492</c:v>
                </c:pt>
                <c:pt idx="14055">
                  <c:v>42190.313425925931</c:v>
                </c:pt>
                <c:pt idx="14056">
                  <c:v>42190.314120370385</c:v>
                </c:pt>
                <c:pt idx="14057">
                  <c:v>42190.314814814839</c:v>
                </c:pt>
                <c:pt idx="14058">
                  <c:v>42190.315509259271</c:v>
                </c:pt>
                <c:pt idx="14059">
                  <c:v>42190.316203703711</c:v>
                </c:pt>
                <c:pt idx="14060">
                  <c:v>42190.316898148194</c:v>
                </c:pt>
                <c:pt idx="14061">
                  <c:v>42190.317592592604</c:v>
                </c:pt>
                <c:pt idx="14062">
                  <c:v>42190.318287037051</c:v>
                </c:pt>
                <c:pt idx="14063">
                  <c:v>42190.318981481483</c:v>
                </c:pt>
                <c:pt idx="14064">
                  <c:v>42190.319675925937</c:v>
                </c:pt>
                <c:pt idx="14065">
                  <c:v>42190.320370370369</c:v>
                </c:pt>
                <c:pt idx="14066">
                  <c:v>42190.321064814802</c:v>
                </c:pt>
                <c:pt idx="14067">
                  <c:v>42190.321759259255</c:v>
                </c:pt>
                <c:pt idx="14068">
                  <c:v>42190.322453703688</c:v>
                </c:pt>
                <c:pt idx="14069">
                  <c:v>42190.323148148149</c:v>
                </c:pt>
                <c:pt idx="14070">
                  <c:v>42190.323842592596</c:v>
                </c:pt>
                <c:pt idx="14071">
                  <c:v>42190.324537037042</c:v>
                </c:pt>
                <c:pt idx="14072">
                  <c:v>42190.325231481482</c:v>
                </c:pt>
                <c:pt idx="14073">
                  <c:v>42190.325925925928</c:v>
                </c:pt>
                <c:pt idx="14074">
                  <c:v>42190.326620370368</c:v>
                </c:pt>
                <c:pt idx="14075">
                  <c:v>42190.327314814815</c:v>
                </c:pt>
                <c:pt idx="14076">
                  <c:v>42190.328009259261</c:v>
                </c:pt>
                <c:pt idx="14077">
                  <c:v>42190.328703703679</c:v>
                </c:pt>
                <c:pt idx="14078">
                  <c:v>42190.329398148169</c:v>
                </c:pt>
                <c:pt idx="14079">
                  <c:v>42190.330092592601</c:v>
                </c:pt>
                <c:pt idx="14080">
                  <c:v>42190.330787037034</c:v>
                </c:pt>
                <c:pt idx="14081">
                  <c:v>42190.331481481466</c:v>
                </c:pt>
                <c:pt idx="14082">
                  <c:v>42190.332175925942</c:v>
                </c:pt>
                <c:pt idx="14083">
                  <c:v>42190.332870370396</c:v>
                </c:pt>
                <c:pt idx="14084">
                  <c:v>42190.333564814806</c:v>
                </c:pt>
                <c:pt idx="14085">
                  <c:v>42190.334259259274</c:v>
                </c:pt>
                <c:pt idx="14086">
                  <c:v>42190.334953703707</c:v>
                </c:pt>
                <c:pt idx="14087">
                  <c:v>42190.335648148161</c:v>
                </c:pt>
                <c:pt idx="14088">
                  <c:v>42190.336342592593</c:v>
                </c:pt>
                <c:pt idx="14089">
                  <c:v>42190.337037037039</c:v>
                </c:pt>
                <c:pt idx="14090">
                  <c:v>42190.337731481479</c:v>
                </c:pt>
                <c:pt idx="14091">
                  <c:v>42190.338425925933</c:v>
                </c:pt>
                <c:pt idx="14092">
                  <c:v>42190.339120370372</c:v>
                </c:pt>
                <c:pt idx="14093">
                  <c:v>42190.339814814812</c:v>
                </c:pt>
                <c:pt idx="14094">
                  <c:v>42190.340509259273</c:v>
                </c:pt>
                <c:pt idx="14095">
                  <c:v>42190.341203703705</c:v>
                </c:pt>
                <c:pt idx="14096">
                  <c:v>42190.341898148174</c:v>
                </c:pt>
                <c:pt idx="14097">
                  <c:v>42190.342592592606</c:v>
                </c:pt>
                <c:pt idx="14098">
                  <c:v>42190.343287037038</c:v>
                </c:pt>
                <c:pt idx="14099">
                  <c:v>42190.343981481485</c:v>
                </c:pt>
                <c:pt idx="14100">
                  <c:v>42190.344675925946</c:v>
                </c:pt>
                <c:pt idx="14101">
                  <c:v>42190.345370370385</c:v>
                </c:pt>
                <c:pt idx="14102">
                  <c:v>42190.346064814818</c:v>
                </c:pt>
                <c:pt idx="14103">
                  <c:v>42190.346759259271</c:v>
                </c:pt>
                <c:pt idx="14104">
                  <c:v>42190.347453703704</c:v>
                </c:pt>
                <c:pt idx="14105">
                  <c:v>42190.348148148179</c:v>
                </c:pt>
                <c:pt idx="14106">
                  <c:v>42190.348842592604</c:v>
                </c:pt>
                <c:pt idx="14107">
                  <c:v>42190.349537037051</c:v>
                </c:pt>
                <c:pt idx="14108">
                  <c:v>42190.350231481498</c:v>
                </c:pt>
                <c:pt idx="14109">
                  <c:v>42190.350925925937</c:v>
                </c:pt>
                <c:pt idx="14110">
                  <c:v>42190.351620370369</c:v>
                </c:pt>
                <c:pt idx="14111">
                  <c:v>42190.352314814831</c:v>
                </c:pt>
                <c:pt idx="14112">
                  <c:v>42190.353009259263</c:v>
                </c:pt>
                <c:pt idx="14113">
                  <c:v>42190.353703703688</c:v>
                </c:pt>
                <c:pt idx="14114">
                  <c:v>42190.354398148178</c:v>
                </c:pt>
                <c:pt idx="14115">
                  <c:v>42190.355092592603</c:v>
                </c:pt>
                <c:pt idx="14116">
                  <c:v>42190.355787037035</c:v>
                </c:pt>
                <c:pt idx="14117">
                  <c:v>42190.356481481482</c:v>
                </c:pt>
                <c:pt idx="14118">
                  <c:v>42190.357175925943</c:v>
                </c:pt>
                <c:pt idx="14119">
                  <c:v>42190.35787037039</c:v>
                </c:pt>
                <c:pt idx="14120">
                  <c:v>42190.358564814829</c:v>
                </c:pt>
                <c:pt idx="14121">
                  <c:v>42190.359259259276</c:v>
                </c:pt>
                <c:pt idx="14122">
                  <c:v>42190.359953703701</c:v>
                </c:pt>
                <c:pt idx="14123">
                  <c:v>42190.360648148169</c:v>
                </c:pt>
                <c:pt idx="14124">
                  <c:v>42190.361342592594</c:v>
                </c:pt>
                <c:pt idx="14125">
                  <c:v>42190.362037037041</c:v>
                </c:pt>
                <c:pt idx="14126">
                  <c:v>42190.36273148148</c:v>
                </c:pt>
                <c:pt idx="14127">
                  <c:v>42190.363425925927</c:v>
                </c:pt>
                <c:pt idx="14128">
                  <c:v>42190.364120370381</c:v>
                </c:pt>
                <c:pt idx="14129">
                  <c:v>42190.364814814813</c:v>
                </c:pt>
                <c:pt idx="14130">
                  <c:v>42190.36550925926</c:v>
                </c:pt>
                <c:pt idx="14131">
                  <c:v>42190.366203703707</c:v>
                </c:pt>
                <c:pt idx="14132">
                  <c:v>42190.366898148175</c:v>
                </c:pt>
                <c:pt idx="14133">
                  <c:v>42190.367592592593</c:v>
                </c:pt>
                <c:pt idx="14134">
                  <c:v>42190.368287037039</c:v>
                </c:pt>
                <c:pt idx="14135">
                  <c:v>42190.368981481479</c:v>
                </c:pt>
                <c:pt idx="14136">
                  <c:v>42190.369675925933</c:v>
                </c:pt>
                <c:pt idx="14137">
                  <c:v>42190.370370370387</c:v>
                </c:pt>
                <c:pt idx="14138">
                  <c:v>42190.371064814804</c:v>
                </c:pt>
                <c:pt idx="14139">
                  <c:v>42190.371759259258</c:v>
                </c:pt>
                <c:pt idx="14140">
                  <c:v>42190.372453703705</c:v>
                </c:pt>
                <c:pt idx="14141">
                  <c:v>42190.373148148159</c:v>
                </c:pt>
                <c:pt idx="14142">
                  <c:v>42190.373842592591</c:v>
                </c:pt>
                <c:pt idx="14143">
                  <c:v>42190.374537037053</c:v>
                </c:pt>
                <c:pt idx="14144">
                  <c:v>42190.375231481492</c:v>
                </c:pt>
                <c:pt idx="14145">
                  <c:v>42190.375925925931</c:v>
                </c:pt>
                <c:pt idx="14146">
                  <c:v>42190.376620370385</c:v>
                </c:pt>
                <c:pt idx="14147">
                  <c:v>42190.377314814818</c:v>
                </c:pt>
                <c:pt idx="14148">
                  <c:v>42190.378009259271</c:v>
                </c:pt>
                <c:pt idx="14149">
                  <c:v>42190.378703703704</c:v>
                </c:pt>
                <c:pt idx="14150">
                  <c:v>42190.379398148179</c:v>
                </c:pt>
                <c:pt idx="14151">
                  <c:v>42190.380092592604</c:v>
                </c:pt>
                <c:pt idx="14152">
                  <c:v>42190.380787037036</c:v>
                </c:pt>
                <c:pt idx="14153">
                  <c:v>42190.381481481476</c:v>
                </c:pt>
                <c:pt idx="14154">
                  <c:v>42190.382175925937</c:v>
                </c:pt>
                <c:pt idx="14155">
                  <c:v>42190.382870370391</c:v>
                </c:pt>
                <c:pt idx="14156">
                  <c:v>42190.383564814816</c:v>
                </c:pt>
                <c:pt idx="14157">
                  <c:v>42190.384259259285</c:v>
                </c:pt>
                <c:pt idx="14158">
                  <c:v>42190.384953703702</c:v>
                </c:pt>
                <c:pt idx="14159">
                  <c:v>42190.385648148171</c:v>
                </c:pt>
                <c:pt idx="14160">
                  <c:v>42190.386342592603</c:v>
                </c:pt>
                <c:pt idx="14161">
                  <c:v>42190.387037037042</c:v>
                </c:pt>
                <c:pt idx="14162">
                  <c:v>42190.387731481482</c:v>
                </c:pt>
                <c:pt idx="14163">
                  <c:v>42190.388425925943</c:v>
                </c:pt>
                <c:pt idx="14164">
                  <c:v>42190.389120370368</c:v>
                </c:pt>
                <c:pt idx="14165">
                  <c:v>42190.389814814829</c:v>
                </c:pt>
                <c:pt idx="14166">
                  <c:v>42190.390509259261</c:v>
                </c:pt>
                <c:pt idx="14167">
                  <c:v>42190.391203703679</c:v>
                </c:pt>
                <c:pt idx="14168">
                  <c:v>42190.391898148169</c:v>
                </c:pt>
                <c:pt idx="14169">
                  <c:v>42190.392592592601</c:v>
                </c:pt>
                <c:pt idx="14170">
                  <c:v>42190.393287037034</c:v>
                </c:pt>
                <c:pt idx="14171">
                  <c:v>42190.393981481466</c:v>
                </c:pt>
                <c:pt idx="14172">
                  <c:v>42190.394675925942</c:v>
                </c:pt>
                <c:pt idx="14173">
                  <c:v>42190.395370370381</c:v>
                </c:pt>
                <c:pt idx="14174">
                  <c:v>42190.396064814806</c:v>
                </c:pt>
                <c:pt idx="14175">
                  <c:v>42190.39675925926</c:v>
                </c:pt>
                <c:pt idx="14176">
                  <c:v>42190.397453703685</c:v>
                </c:pt>
                <c:pt idx="14177">
                  <c:v>42190.398148148161</c:v>
                </c:pt>
                <c:pt idx="14178">
                  <c:v>42190.398842592593</c:v>
                </c:pt>
                <c:pt idx="14179">
                  <c:v>42190.399537037039</c:v>
                </c:pt>
                <c:pt idx="14180">
                  <c:v>42190.400231481493</c:v>
                </c:pt>
                <c:pt idx="14181">
                  <c:v>42190.400925925933</c:v>
                </c:pt>
                <c:pt idx="14182">
                  <c:v>42190.401620370372</c:v>
                </c:pt>
                <c:pt idx="14183">
                  <c:v>42190.402314814812</c:v>
                </c:pt>
                <c:pt idx="14184">
                  <c:v>42190.403009259258</c:v>
                </c:pt>
                <c:pt idx="14185">
                  <c:v>42190.403703703683</c:v>
                </c:pt>
                <c:pt idx="14186">
                  <c:v>42190.404398148174</c:v>
                </c:pt>
                <c:pt idx="14187">
                  <c:v>42190.405092592591</c:v>
                </c:pt>
                <c:pt idx="14188">
                  <c:v>42190.405787037023</c:v>
                </c:pt>
                <c:pt idx="14189">
                  <c:v>42190.406481481485</c:v>
                </c:pt>
                <c:pt idx="14190">
                  <c:v>42190.407175925931</c:v>
                </c:pt>
                <c:pt idx="14191">
                  <c:v>42190.407870370385</c:v>
                </c:pt>
                <c:pt idx="14192">
                  <c:v>42190.408564814818</c:v>
                </c:pt>
                <c:pt idx="14193">
                  <c:v>42190.409259259271</c:v>
                </c:pt>
                <c:pt idx="14194">
                  <c:v>42190.409953703704</c:v>
                </c:pt>
                <c:pt idx="14195">
                  <c:v>42190.410648148179</c:v>
                </c:pt>
                <c:pt idx="14196">
                  <c:v>42190.41134259259</c:v>
                </c:pt>
                <c:pt idx="14197">
                  <c:v>42190.412037037051</c:v>
                </c:pt>
                <c:pt idx="14198">
                  <c:v>42190.412731481483</c:v>
                </c:pt>
                <c:pt idx="14199">
                  <c:v>42190.413425925923</c:v>
                </c:pt>
                <c:pt idx="14200">
                  <c:v>42190.414120370369</c:v>
                </c:pt>
                <c:pt idx="14201">
                  <c:v>42190.414814814831</c:v>
                </c:pt>
                <c:pt idx="14202">
                  <c:v>42190.415509259263</c:v>
                </c:pt>
                <c:pt idx="14203">
                  <c:v>42190.416203703702</c:v>
                </c:pt>
                <c:pt idx="14204">
                  <c:v>42190.416898148178</c:v>
                </c:pt>
                <c:pt idx="14205">
                  <c:v>42190.417592592603</c:v>
                </c:pt>
                <c:pt idx="14206">
                  <c:v>42190.418287037042</c:v>
                </c:pt>
                <c:pt idx="14207">
                  <c:v>42190.418981481482</c:v>
                </c:pt>
                <c:pt idx="14208">
                  <c:v>42190.419675925943</c:v>
                </c:pt>
                <c:pt idx="14209">
                  <c:v>42190.420370370368</c:v>
                </c:pt>
                <c:pt idx="14210">
                  <c:v>42190.4210648148</c:v>
                </c:pt>
                <c:pt idx="14211">
                  <c:v>42190.421759259254</c:v>
                </c:pt>
                <c:pt idx="14212">
                  <c:v>42190.422453703679</c:v>
                </c:pt>
                <c:pt idx="14213">
                  <c:v>42190.423148148147</c:v>
                </c:pt>
                <c:pt idx="14214">
                  <c:v>42190.423842592594</c:v>
                </c:pt>
                <c:pt idx="14215">
                  <c:v>42190.424537037041</c:v>
                </c:pt>
                <c:pt idx="14216">
                  <c:v>42190.42523148148</c:v>
                </c:pt>
                <c:pt idx="14217">
                  <c:v>42190.425925925927</c:v>
                </c:pt>
                <c:pt idx="14218">
                  <c:v>42190.426620370381</c:v>
                </c:pt>
                <c:pt idx="14219">
                  <c:v>42190.427314814806</c:v>
                </c:pt>
                <c:pt idx="14220">
                  <c:v>42190.42800925926</c:v>
                </c:pt>
                <c:pt idx="14221">
                  <c:v>42190.428703703685</c:v>
                </c:pt>
                <c:pt idx="14222">
                  <c:v>42190.429398148161</c:v>
                </c:pt>
                <c:pt idx="14223">
                  <c:v>42190.430092592593</c:v>
                </c:pt>
                <c:pt idx="14224">
                  <c:v>42190.430787037025</c:v>
                </c:pt>
                <c:pt idx="14225">
                  <c:v>42190.431481481464</c:v>
                </c:pt>
                <c:pt idx="14226">
                  <c:v>42190.432175925933</c:v>
                </c:pt>
                <c:pt idx="14227">
                  <c:v>42190.432870370387</c:v>
                </c:pt>
                <c:pt idx="14228">
                  <c:v>42190.433564814804</c:v>
                </c:pt>
                <c:pt idx="14229">
                  <c:v>42190.434259259273</c:v>
                </c:pt>
                <c:pt idx="14230">
                  <c:v>42190.434953703705</c:v>
                </c:pt>
                <c:pt idx="14231">
                  <c:v>42190.435648148159</c:v>
                </c:pt>
                <c:pt idx="14232">
                  <c:v>42190.436342592591</c:v>
                </c:pt>
                <c:pt idx="14233">
                  <c:v>42190.437037037038</c:v>
                </c:pt>
                <c:pt idx="14234">
                  <c:v>42190.437731481485</c:v>
                </c:pt>
                <c:pt idx="14235">
                  <c:v>42190.438425925931</c:v>
                </c:pt>
                <c:pt idx="14236">
                  <c:v>42190.439120370371</c:v>
                </c:pt>
                <c:pt idx="14237">
                  <c:v>42190.439814814818</c:v>
                </c:pt>
                <c:pt idx="14238">
                  <c:v>42190.440509259271</c:v>
                </c:pt>
                <c:pt idx="14239">
                  <c:v>42190.441203703704</c:v>
                </c:pt>
                <c:pt idx="14240">
                  <c:v>42190.441898148179</c:v>
                </c:pt>
                <c:pt idx="14241">
                  <c:v>42190.442592592604</c:v>
                </c:pt>
                <c:pt idx="14242">
                  <c:v>42190.443287037036</c:v>
                </c:pt>
                <c:pt idx="14243">
                  <c:v>42190.443981481476</c:v>
                </c:pt>
                <c:pt idx="14244">
                  <c:v>42190.444675925937</c:v>
                </c:pt>
                <c:pt idx="14245">
                  <c:v>42190.445370370369</c:v>
                </c:pt>
                <c:pt idx="14246">
                  <c:v>42190.446064814816</c:v>
                </c:pt>
                <c:pt idx="14247">
                  <c:v>42190.446759259263</c:v>
                </c:pt>
                <c:pt idx="14248">
                  <c:v>42190.447453703688</c:v>
                </c:pt>
                <c:pt idx="14249">
                  <c:v>42190.448148148171</c:v>
                </c:pt>
                <c:pt idx="14250">
                  <c:v>42190.448842592603</c:v>
                </c:pt>
                <c:pt idx="14251">
                  <c:v>42190.449537037042</c:v>
                </c:pt>
                <c:pt idx="14252">
                  <c:v>42190.450231481496</c:v>
                </c:pt>
                <c:pt idx="14253">
                  <c:v>42190.450925925943</c:v>
                </c:pt>
                <c:pt idx="14254">
                  <c:v>42190.451620370368</c:v>
                </c:pt>
                <c:pt idx="14255">
                  <c:v>42190.452314814829</c:v>
                </c:pt>
                <c:pt idx="14256">
                  <c:v>42190.453009259261</c:v>
                </c:pt>
                <c:pt idx="14257">
                  <c:v>42190.453703703679</c:v>
                </c:pt>
                <c:pt idx="14258">
                  <c:v>42190.454398148177</c:v>
                </c:pt>
                <c:pt idx="14259">
                  <c:v>42190.455092592601</c:v>
                </c:pt>
                <c:pt idx="14260">
                  <c:v>42190.455787037034</c:v>
                </c:pt>
                <c:pt idx="14261">
                  <c:v>42190.45648148148</c:v>
                </c:pt>
                <c:pt idx="14262">
                  <c:v>42190.457175925942</c:v>
                </c:pt>
                <c:pt idx="14263">
                  <c:v>42190.457870370396</c:v>
                </c:pt>
                <c:pt idx="14264">
                  <c:v>42190.458564814813</c:v>
                </c:pt>
                <c:pt idx="14265">
                  <c:v>42190.459259259274</c:v>
                </c:pt>
                <c:pt idx="14266">
                  <c:v>42190.459953703707</c:v>
                </c:pt>
                <c:pt idx="14267">
                  <c:v>42190.460648148161</c:v>
                </c:pt>
                <c:pt idx="14268">
                  <c:v>42190.461342592585</c:v>
                </c:pt>
                <c:pt idx="14269">
                  <c:v>42190.462037037039</c:v>
                </c:pt>
                <c:pt idx="14270">
                  <c:v>42190.462731481479</c:v>
                </c:pt>
                <c:pt idx="14271">
                  <c:v>42190.463425925926</c:v>
                </c:pt>
                <c:pt idx="14272">
                  <c:v>42190.464120370372</c:v>
                </c:pt>
                <c:pt idx="14273">
                  <c:v>42190.464814814812</c:v>
                </c:pt>
                <c:pt idx="14274">
                  <c:v>42190.465509259258</c:v>
                </c:pt>
                <c:pt idx="14275">
                  <c:v>42190.466203703705</c:v>
                </c:pt>
                <c:pt idx="14276">
                  <c:v>42190.466898148174</c:v>
                </c:pt>
                <c:pt idx="14277">
                  <c:v>42190.467592592591</c:v>
                </c:pt>
                <c:pt idx="14278">
                  <c:v>42190.468287037038</c:v>
                </c:pt>
                <c:pt idx="14279">
                  <c:v>42190.468981481485</c:v>
                </c:pt>
                <c:pt idx="14280">
                  <c:v>42190.469675925931</c:v>
                </c:pt>
                <c:pt idx="14281">
                  <c:v>42190.470370370385</c:v>
                </c:pt>
                <c:pt idx="14282">
                  <c:v>42190.471064814803</c:v>
                </c:pt>
                <c:pt idx="14283">
                  <c:v>42190.471759259257</c:v>
                </c:pt>
                <c:pt idx="14284">
                  <c:v>42190.472453703704</c:v>
                </c:pt>
                <c:pt idx="14285">
                  <c:v>42190.473148148165</c:v>
                </c:pt>
                <c:pt idx="14286">
                  <c:v>42190.47384259259</c:v>
                </c:pt>
                <c:pt idx="14287">
                  <c:v>42190.474537037051</c:v>
                </c:pt>
                <c:pt idx="14288">
                  <c:v>42190.475231481483</c:v>
                </c:pt>
                <c:pt idx="14289">
                  <c:v>42190.475925925923</c:v>
                </c:pt>
                <c:pt idx="14290">
                  <c:v>42190.476620370369</c:v>
                </c:pt>
                <c:pt idx="14291">
                  <c:v>42190.477314814816</c:v>
                </c:pt>
                <c:pt idx="14292">
                  <c:v>42190.478009259263</c:v>
                </c:pt>
                <c:pt idx="14293">
                  <c:v>42190.478703703688</c:v>
                </c:pt>
                <c:pt idx="14294">
                  <c:v>42190.479398148171</c:v>
                </c:pt>
                <c:pt idx="14295">
                  <c:v>42190.480092592603</c:v>
                </c:pt>
                <c:pt idx="14296">
                  <c:v>42190.480787037035</c:v>
                </c:pt>
                <c:pt idx="14297">
                  <c:v>42190.481481481474</c:v>
                </c:pt>
                <c:pt idx="14298">
                  <c:v>42190.482175925943</c:v>
                </c:pt>
                <c:pt idx="14299">
                  <c:v>42190.48287037039</c:v>
                </c:pt>
                <c:pt idx="14300">
                  <c:v>42190.483564814815</c:v>
                </c:pt>
                <c:pt idx="14301">
                  <c:v>42190.484259259276</c:v>
                </c:pt>
                <c:pt idx="14302">
                  <c:v>42190.484953703701</c:v>
                </c:pt>
                <c:pt idx="14303">
                  <c:v>42190.485648148169</c:v>
                </c:pt>
                <c:pt idx="14304">
                  <c:v>42190.486342592601</c:v>
                </c:pt>
                <c:pt idx="14305">
                  <c:v>42190.487037037041</c:v>
                </c:pt>
                <c:pt idx="14306">
                  <c:v>42190.48773148148</c:v>
                </c:pt>
                <c:pt idx="14307">
                  <c:v>42190.488425925942</c:v>
                </c:pt>
                <c:pt idx="14308">
                  <c:v>42190.489120370381</c:v>
                </c:pt>
                <c:pt idx="14309">
                  <c:v>42190.489814814813</c:v>
                </c:pt>
                <c:pt idx="14310">
                  <c:v>42190.49050925926</c:v>
                </c:pt>
                <c:pt idx="14311">
                  <c:v>42190.491203703685</c:v>
                </c:pt>
                <c:pt idx="14312">
                  <c:v>42190.491898148161</c:v>
                </c:pt>
                <c:pt idx="14313">
                  <c:v>42190.492592592593</c:v>
                </c:pt>
                <c:pt idx="14314">
                  <c:v>42190.493287037025</c:v>
                </c:pt>
                <c:pt idx="14315">
                  <c:v>42190.493981481464</c:v>
                </c:pt>
                <c:pt idx="14316">
                  <c:v>42190.494675925933</c:v>
                </c:pt>
                <c:pt idx="14317">
                  <c:v>42190.495370370372</c:v>
                </c:pt>
                <c:pt idx="14318">
                  <c:v>42190.496064814804</c:v>
                </c:pt>
                <c:pt idx="14319">
                  <c:v>42190.496759259258</c:v>
                </c:pt>
                <c:pt idx="14320">
                  <c:v>42190.497453703683</c:v>
                </c:pt>
                <c:pt idx="14321">
                  <c:v>42190.498148148159</c:v>
                </c:pt>
                <c:pt idx="14322">
                  <c:v>42190.498842592591</c:v>
                </c:pt>
                <c:pt idx="14323">
                  <c:v>42190.499537037038</c:v>
                </c:pt>
                <c:pt idx="14324">
                  <c:v>42190.500231481492</c:v>
                </c:pt>
                <c:pt idx="14325">
                  <c:v>42190.500925925931</c:v>
                </c:pt>
                <c:pt idx="14326">
                  <c:v>42190.501620370371</c:v>
                </c:pt>
                <c:pt idx="14327">
                  <c:v>42190.502314814818</c:v>
                </c:pt>
                <c:pt idx="14328">
                  <c:v>42190.503009259257</c:v>
                </c:pt>
                <c:pt idx="14329">
                  <c:v>42190.503703703682</c:v>
                </c:pt>
                <c:pt idx="14330">
                  <c:v>42190.504398148179</c:v>
                </c:pt>
                <c:pt idx="14331">
                  <c:v>42190.50509259259</c:v>
                </c:pt>
                <c:pt idx="14332">
                  <c:v>42190.505787037022</c:v>
                </c:pt>
                <c:pt idx="14333">
                  <c:v>42190.506481481476</c:v>
                </c:pt>
                <c:pt idx="14334">
                  <c:v>42190.507175925923</c:v>
                </c:pt>
                <c:pt idx="14335">
                  <c:v>42190.507870370369</c:v>
                </c:pt>
                <c:pt idx="14336">
                  <c:v>42190.508564814816</c:v>
                </c:pt>
                <c:pt idx="14337">
                  <c:v>42190.509259259263</c:v>
                </c:pt>
                <c:pt idx="14338">
                  <c:v>42190.509953703688</c:v>
                </c:pt>
                <c:pt idx="14339">
                  <c:v>42190.510648148171</c:v>
                </c:pt>
                <c:pt idx="14340">
                  <c:v>42190.511342592596</c:v>
                </c:pt>
                <c:pt idx="14341">
                  <c:v>42190.512037037042</c:v>
                </c:pt>
                <c:pt idx="14342">
                  <c:v>42190.512731481482</c:v>
                </c:pt>
                <c:pt idx="14343">
                  <c:v>42190.513425925928</c:v>
                </c:pt>
                <c:pt idx="14344">
                  <c:v>42190.514120370368</c:v>
                </c:pt>
                <c:pt idx="14345">
                  <c:v>42190.514814814829</c:v>
                </c:pt>
                <c:pt idx="14346">
                  <c:v>42190.515509259261</c:v>
                </c:pt>
                <c:pt idx="14347">
                  <c:v>42190.516203703701</c:v>
                </c:pt>
                <c:pt idx="14348">
                  <c:v>42190.516898148177</c:v>
                </c:pt>
                <c:pt idx="14349">
                  <c:v>42190.517592592601</c:v>
                </c:pt>
                <c:pt idx="14350">
                  <c:v>42190.518287037041</c:v>
                </c:pt>
                <c:pt idx="14351">
                  <c:v>42190.51898148148</c:v>
                </c:pt>
                <c:pt idx="14352">
                  <c:v>42190.519675925942</c:v>
                </c:pt>
                <c:pt idx="14353">
                  <c:v>42190.520370370381</c:v>
                </c:pt>
                <c:pt idx="14354">
                  <c:v>42190.521064814784</c:v>
                </c:pt>
                <c:pt idx="14355">
                  <c:v>42190.521759259245</c:v>
                </c:pt>
                <c:pt idx="14356">
                  <c:v>42190.522453703685</c:v>
                </c:pt>
                <c:pt idx="14357">
                  <c:v>42190.523148148146</c:v>
                </c:pt>
                <c:pt idx="14358">
                  <c:v>42190.523842592585</c:v>
                </c:pt>
                <c:pt idx="14359">
                  <c:v>42190.524537037039</c:v>
                </c:pt>
                <c:pt idx="14360">
                  <c:v>42190.525231481479</c:v>
                </c:pt>
                <c:pt idx="14361">
                  <c:v>42190.525925925926</c:v>
                </c:pt>
                <c:pt idx="14362">
                  <c:v>42190.526620370372</c:v>
                </c:pt>
                <c:pt idx="14363">
                  <c:v>42190.527314814804</c:v>
                </c:pt>
                <c:pt idx="14364">
                  <c:v>42190.528009259258</c:v>
                </c:pt>
                <c:pt idx="14365">
                  <c:v>42190.528703703683</c:v>
                </c:pt>
                <c:pt idx="14366">
                  <c:v>42190.529398148159</c:v>
                </c:pt>
                <c:pt idx="14367">
                  <c:v>42190.530092592591</c:v>
                </c:pt>
                <c:pt idx="14368">
                  <c:v>42190.530787037023</c:v>
                </c:pt>
                <c:pt idx="14369">
                  <c:v>42190.53148148147</c:v>
                </c:pt>
                <c:pt idx="14370">
                  <c:v>42190.532175925931</c:v>
                </c:pt>
                <c:pt idx="14371">
                  <c:v>42190.532870370385</c:v>
                </c:pt>
                <c:pt idx="14372">
                  <c:v>42190.533564814803</c:v>
                </c:pt>
                <c:pt idx="14373">
                  <c:v>42190.534259259271</c:v>
                </c:pt>
                <c:pt idx="14374">
                  <c:v>42190.534953703704</c:v>
                </c:pt>
                <c:pt idx="14375">
                  <c:v>42190.535648148165</c:v>
                </c:pt>
                <c:pt idx="14376">
                  <c:v>42190.53634259259</c:v>
                </c:pt>
                <c:pt idx="14377">
                  <c:v>42190.537037037036</c:v>
                </c:pt>
                <c:pt idx="14378">
                  <c:v>42190.537731481476</c:v>
                </c:pt>
                <c:pt idx="14379">
                  <c:v>42190.538425925923</c:v>
                </c:pt>
                <c:pt idx="14380">
                  <c:v>42190.539120370355</c:v>
                </c:pt>
                <c:pt idx="14381">
                  <c:v>42190.539814814816</c:v>
                </c:pt>
                <c:pt idx="14382">
                  <c:v>42190.540509259263</c:v>
                </c:pt>
                <c:pt idx="14383">
                  <c:v>42190.541203703688</c:v>
                </c:pt>
                <c:pt idx="14384">
                  <c:v>42190.541898148171</c:v>
                </c:pt>
                <c:pt idx="14385">
                  <c:v>42190.542592592603</c:v>
                </c:pt>
                <c:pt idx="14386">
                  <c:v>42190.543287037035</c:v>
                </c:pt>
                <c:pt idx="14387">
                  <c:v>42190.543981481474</c:v>
                </c:pt>
                <c:pt idx="14388">
                  <c:v>42190.544675925943</c:v>
                </c:pt>
                <c:pt idx="14389">
                  <c:v>42190.545370370368</c:v>
                </c:pt>
                <c:pt idx="14390">
                  <c:v>42190.546064814815</c:v>
                </c:pt>
                <c:pt idx="14391">
                  <c:v>42190.546759259261</c:v>
                </c:pt>
                <c:pt idx="14392">
                  <c:v>42190.547453703679</c:v>
                </c:pt>
                <c:pt idx="14393">
                  <c:v>42190.548148148169</c:v>
                </c:pt>
                <c:pt idx="14394">
                  <c:v>42190.548842592601</c:v>
                </c:pt>
                <c:pt idx="14395">
                  <c:v>42190.549537037041</c:v>
                </c:pt>
                <c:pt idx="14396">
                  <c:v>42190.550231481495</c:v>
                </c:pt>
                <c:pt idx="14397">
                  <c:v>42190.550925925942</c:v>
                </c:pt>
                <c:pt idx="14398">
                  <c:v>42190.551620370381</c:v>
                </c:pt>
                <c:pt idx="14399">
                  <c:v>42190.552314814813</c:v>
                </c:pt>
                <c:pt idx="14400">
                  <c:v>42190.55300925926</c:v>
                </c:pt>
                <c:pt idx="14401">
                  <c:v>42190.553703703685</c:v>
                </c:pt>
                <c:pt idx="14402">
                  <c:v>42190.554398148175</c:v>
                </c:pt>
                <c:pt idx="14403">
                  <c:v>42190.555092592593</c:v>
                </c:pt>
                <c:pt idx="14404">
                  <c:v>42190.555787037025</c:v>
                </c:pt>
                <c:pt idx="14405">
                  <c:v>42190.556481481479</c:v>
                </c:pt>
                <c:pt idx="14406">
                  <c:v>42190.557175925933</c:v>
                </c:pt>
                <c:pt idx="14407">
                  <c:v>42190.557870370387</c:v>
                </c:pt>
                <c:pt idx="14408">
                  <c:v>42190.558564814812</c:v>
                </c:pt>
                <c:pt idx="14409">
                  <c:v>42190.559259259273</c:v>
                </c:pt>
                <c:pt idx="14410">
                  <c:v>42190.559953703705</c:v>
                </c:pt>
                <c:pt idx="14411">
                  <c:v>42190.560648148159</c:v>
                </c:pt>
                <c:pt idx="14412">
                  <c:v>42190.561342592584</c:v>
                </c:pt>
                <c:pt idx="14413">
                  <c:v>42190.562037037038</c:v>
                </c:pt>
                <c:pt idx="14414">
                  <c:v>42190.562731481485</c:v>
                </c:pt>
                <c:pt idx="14415">
                  <c:v>42190.563425925924</c:v>
                </c:pt>
                <c:pt idx="14416">
                  <c:v>42190.564120370371</c:v>
                </c:pt>
                <c:pt idx="14417">
                  <c:v>42190.564814814818</c:v>
                </c:pt>
                <c:pt idx="14418">
                  <c:v>42190.565509259257</c:v>
                </c:pt>
                <c:pt idx="14419">
                  <c:v>42190.566203703704</c:v>
                </c:pt>
                <c:pt idx="14420">
                  <c:v>42190.566898148179</c:v>
                </c:pt>
                <c:pt idx="14421">
                  <c:v>42190.56759259259</c:v>
                </c:pt>
                <c:pt idx="14422">
                  <c:v>42190.568287037036</c:v>
                </c:pt>
                <c:pt idx="14423">
                  <c:v>42190.568981481476</c:v>
                </c:pt>
                <c:pt idx="14424">
                  <c:v>42190.569675925923</c:v>
                </c:pt>
                <c:pt idx="14425">
                  <c:v>42190.570370370369</c:v>
                </c:pt>
                <c:pt idx="14426">
                  <c:v>42190.571064814802</c:v>
                </c:pt>
                <c:pt idx="14427">
                  <c:v>42190.571759259255</c:v>
                </c:pt>
                <c:pt idx="14428">
                  <c:v>42190.572453703688</c:v>
                </c:pt>
                <c:pt idx="14429">
                  <c:v>42190.573148148149</c:v>
                </c:pt>
                <c:pt idx="14430">
                  <c:v>42190.573842592596</c:v>
                </c:pt>
                <c:pt idx="14431">
                  <c:v>42190.574537037042</c:v>
                </c:pt>
                <c:pt idx="14432">
                  <c:v>42190.575231481482</c:v>
                </c:pt>
                <c:pt idx="14433">
                  <c:v>42190.575925925928</c:v>
                </c:pt>
                <c:pt idx="14434">
                  <c:v>42190.576620370368</c:v>
                </c:pt>
                <c:pt idx="14435">
                  <c:v>42190.577314814815</c:v>
                </c:pt>
                <c:pt idx="14436">
                  <c:v>42190.578009259261</c:v>
                </c:pt>
                <c:pt idx="14437">
                  <c:v>42190.578703703679</c:v>
                </c:pt>
                <c:pt idx="14438">
                  <c:v>42190.579398148169</c:v>
                </c:pt>
                <c:pt idx="14439">
                  <c:v>42190.580092592601</c:v>
                </c:pt>
                <c:pt idx="14440">
                  <c:v>42190.580787037034</c:v>
                </c:pt>
                <c:pt idx="14441">
                  <c:v>42190.581481481466</c:v>
                </c:pt>
                <c:pt idx="14442">
                  <c:v>42190.582175925942</c:v>
                </c:pt>
                <c:pt idx="14443">
                  <c:v>42190.582870370396</c:v>
                </c:pt>
                <c:pt idx="14444">
                  <c:v>42190.583564814806</c:v>
                </c:pt>
                <c:pt idx="14445">
                  <c:v>42190.584259259274</c:v>
                </c:pt>
                <c:pt idx="14446">
                  <c:v>42190.584953703707</c:v>
                </c:pt>
                <c:pt idx="14447">
                  <c:v>42190.585648148161</c:v>
                </c:pt>
                <c:pt idx="14448">
                  <c:v>42190.586342592593</c:v>
                </c:pt>
                <c:pt idx="14449">
                  <c:v>42190.587037037039</c:v>
                </c:pt>
                <c:pt idx="14450">
                  <c:v>42190.587731481479</c:v>
                </c:pt>
                <c:pt idx="14451">
                  <c:v>42190.588425925933</c:v>
                </c:pt>
                <c:pt idx="14452">
                  <c:v>42190.589120370372</c:v>
                </c:pt>
                <c:pt idx="14453">
                  <c:v>42190.589814814812</c:v>
                </c:pt>
                <c:pt idx="14454">
                  <c:v>42190.590509259258</c:v>
                </c:pt>
                <c:pt idx="14455">
                  <c:v>42190.591203703683</c:v>
                </c:pt>
                <c:pt idx="14456">
                  <c:v>42190.591898148159</c:v>
                </c:pt>
                <c:pt idx="14457">
                  <c:v>42190.592592592591</c:v>
                </c:pt>
                <c:pt idx="14458">
                  <c:v>42190.593287037023</c:v>
                </c:pt>
                <c:pt idx="14459">
                  <c:v>42190.59398148147</c:v>
                </c:pt>
                <c:pt idx="14460">
                  <c:v>42190.594675925931</c:v>
                </c:pt>
                <c:pt idx="14461">
                  <c:v>42190.595370370371</c:v>
                </c:pt>
                <c:pt idx="14462">
                  <c:v>42190.596064814803</c:v>
                </c:pt>
                <c:pt idx="14463">
                  <c:v>42190.596759259257</c:v>
                </c:pt>
                <c:pt idx="14464">
                  <c:v>42190.597453703682</c:v>
                </c:pt>
                <c:pt idx="14465">
                  <c:v>42190.598148148165</c:v>
                </c:pt>
                <c:pt idx="14466">
                  <c:v>42190.59884259259</c:v>
                </c:pt>
                <c:pt idx="14467">
                  <c:v>42190.599537037036</c:v>
                </c:pt>
                <c:pt idx="14468">
                  <c:v>42190.600231481483</c:v>
                </c:pt>
                <c:pt idx="14469">
                  <c:v>42190.600925925923</c:v>
                </c:pt>
                <c:pt idx="14470">
                  <c:v>42190.601620370355</c:v>
                </c:pt>
                <c:pt idx="14471">
                  <c:v>42190.602314814816</c:v>
                </c:pt>
                <c:pt idx="14472">
                  <c:v>42190.603009259255</c:v>
                </c:pt>
                <c:pt idx="14473">
                  <c:v>42190.603703703673</c:v>
                </c:pt>
                <c:pt idx="14474">
                  <c:v>42190.604398148171</c:v>
                </c:pt>
                <c:pt idx="14475">
                  <c:v>42190.605092592596</c:v>
                </c:pt>
                <c:pt idx="14476">
                  <c:v>42190.60578703702</c:v>
                </c:pt>
                <c:pt idx="14477">
                  <c:v>42190.606481481474</c:v>
                </c:pt>
                <c:pt idx="14478">
                  <c:v>42190.607175925928</c:v>
                </c:pt>
                <c:pt idx="14479">
                  <c:v>42190.607870370368</c:v>
                </c:pt>
                <c:pt idx="14480">
                  <c:v>42190.608564814815</c:v>
                </c:pt>
                <c:pt idx="14481">
                  <c:v>42190.609259259261</c:v>
                </c:pt>
                <c:pt idx="14482">
                  <c:v>42190.609953703679</c:v>
                </c:pt>
                <c:pt idx="14483">
                  <c:v>42190.610648148169</c:v>
                </c:pt>
                <c:pt idx="14484">
                  <c:v>42190.611342592594</c:v>
                </c:pt>
                <c:pt idx="14485">
                  <c:v>42190.612037037041</c:v>
                </c:pt>
                <c:pt idx="14486">
                  <c:v>42190.61273148148</c:v>
                </c:pt>
                <c:pt idx="14487">
                  <c:v>42190.613425925927</c:v>
                </c:pt>
                <c:pt idx="14488">
                  <c:v>42190.614120370381</c:v>
                </c:pt>
                <c:pt idx="14489">
                  <c:v>42190.614814814813</c:v>
                </c:pt>
                <c:pt idx="14490">
                  <c:v>42190.61550925926</c:v>
                </c:pt>
                <c:pt idx="14491">
                  <c:v>42190.616203703707</c:v>
                </c:pt>
                <c:pt idx="14492">
                  <c:v>42190.616898148175</c:v>
                </c:pt>
                <c:pt idx="14493">
                  <c:v>42190.617592592593</c:v>
                </c:pt>
                <c:pt idx="14494">
                  <c:v>42190.618287037039</c:v>
                </c:pt>
                <c:pt idx="14495">
                  <c:v>42190.618981481479</c:v>
                </c:pt>
                <c:pt idx="14496">
                  <c:v>42190.619675925933</c:v>
                </c:pt>
                <c:pt idx="14497">
                  <c:v>42190.620370370372</c:v>
                </c:pt>
                <c:pt idx="14498">
                  <c:v>42190.621064814783</c:v>
                </c:pt>
                <c:pt idx="14499">
                  <c:v>42190.621759259244</c:v>
                </c:pt>
                <c:pt idx="14500">
                  <c:v>42190.622453703683</c:v>
                </c:pt>
                <c:pt idx="14501">
                  <c:v>42190.623148148145</c:v>
                </c:pt>
                <c:pt idx="14502">
                  <c:v>42190.623842592584</c:v>
                </c:pt>
                <c:pt idx="14503">
                  <c:v>42190.624537037038</c:v>
                </c:pt>
                <c:pt idx="14504">
                  <c:v>42190.625231481485</c:v>
                </c:pt>
                <c:pt idx="14505">
                  <c:v>42190.625925925924</c:v>
                </c:pt>
                <c:pt idx="14506">
                  <c:v>42190.626620370371</c:v>
                </c:pt>
                <c:pt idx="14507">
                  <c:v>42190.627314814803</c:v>
                </c:pt>
                <c:pt idx="14508">
                  <c:v>42190.628009259257</c:v>
                </c:pt>
                <c:pt idx="14509">
                  <c:v>42190.628703703682</c:v>
                </c:pt>
                <c:pt idx="14510">
                  <c:v>42190.629398148165</c:v>
                </c:pt>
                <c:pt idx="14511">
                  <c:v>42190.63009259259</c:v>
                </c:pt>
                <c:pt idx="14512">
                  <c:v>42190.630787037022</c:v>
                </c:pt>
                <c:pt idx="14513">
                  <c:v>42190.631481481454</c:v>
                </c:pt>
                <c:pt idx="14514">
                  <c:v>42190.632175925923</c:v>
                </c:pt>
                <c:pt idx="14515">
                  <c:v>42190.632870370369</c:v>
                </c:pt>
                <c:pt idx="14516">
                  <c:v>42190.633564814802</c:v>
                </c:pt>
                <c:pt idx="14517">
                  <c:v>42190.634259259263</c:v>
                </c:pt>
                <c:pt idx="14518">
                  <c:v>42190.634953703688</c:v>
                </c:pt>
                <c:pt idx="14519">
                  <c:v>42190.635648148149</c:v>
                </c:pt>
                <c:pt idx="14520">
                  <c:v>42190.636342592596</c:v>
                </c:pt>
                <c:pt idx="14521">
                  <c:v>42190.637037037035</c:v>
                </c:pt>
                <c:pt idx="14522">
                  <c:v>42190.637731481474</c:v>
                </c:pt>
                <c:pt idx="14523">
                  <c:v>42190.638425925928</c:v>
                </c:pt>
                <c:pt idx="14524">
                  <c:v>42190.639120370353</c:v>
                </c:pt>
                <c:pt idx="14525">
                  <c:v>42190.639814814815</c:v>
                </c:pt>
                <c:pt idx="14526">
                  <c:v>42190.640509259261</c:v>
                </c:pt>
                <c:pt idx="14527">
                  <c:v>42190.641203703679</c:v>
                </c:pt>
                <c:pt idx="14528">
                  <c:v>42190.641898148169</c:v>
                </c:pt>
                <c:pt idx="14529">
                  <c:v>42190.642592592601</c:v>
                </c:pt>
                <c:pt idx="14530">
                  <c:v>42190.643287037034</c:v>
                </c:pt>
                <c:pt idx="14531">
                  <c:v>42190.643981481466</c:v>
                </c:pt>
                <c:pt idx="14532">
                  <c:v>42190.644675925942</c:v>
                </c:pt>
                <c:pt idx="14533">
                  <c:v>42190.645370370381</c:v>
                </c:pt>
                <c:pt idx="14534">
                  <c:v>42190.646064814806</c:v>
                </c:pt>
                <c:pt idx="14535">
                  <c:v>42190.64675925926</c:v>
                </c:pt>
                <c:pt idx="14536">
                  <c:v>42190.647453703685</c:v>
                </c:pt>
                <c:pt idx="14537">
                  <c:v>42190.648148148161</c:v>
                </c:pt>
                <c:pt idx="14538">
                  <c:v>42190.648842592593</c:v>
                </c:pt>
                <c:pt idx="14539">
                  <c:v>42190.649537037039</c:v>
                </c:pt>
                <c:pt idx="14540">
                  <c:v>42190.650231481493</c:v>
                </c:pt>
                <c:pt idx="14541">
                  <c:v>42190.650925925933</c:v>
                </c:pt>
                <c:pt idx="14542">
                  <c:v>42190.651620370372</c:v>
                </c:pt>
                <c:pt idx="14543">
                  <c:v>42190.652314814812</c:v>
                </c:pt>
                <c:pt idx="14544">
                  <c:v>42190.653009259258</c:v>
                </c:pt>
                <c:pt idx="14545">
                  <c:v>42190.653703703683</c:v>
                </c:pt>
                <c:pt idx="14546">
                  <c:v>42190.654398148174</c:v>
                </c:pt>
                <c:pt idx="14547">
                  <c:v>42190.655092592591</c:v>
                </c:pt>
                <c:pt idx="14548">
                  <c:v>42190.655787037023</c:v>
                </c:pt>
                <c:pt idx="14549">
                  <c:v>42190.656481481485</c:v>
                </c:pt>
                <c:pt idx="14550">
                  <c:v>42190.657175925931</c:v>
                </c:pt>
                <c:pt idx="14551">
                  <c:v>42190.657870370385</c:v>
                </c:pt>
                <c:pt idx="14552">
                  <c:v>42190.658564814818</c:v>
                </c:pt>
                <c:pt idx="14553">
                  <c:v>42190.659259259271</c:v>
                </c:pt>
                <c:pt idx="14554">
                  <c:v>42190.659953703704</c:v>
                </c:pt>
                <c:pt idx="14555">
                  <c:v>42190.660648148165</c:v>
                </c:pt>
                <c:pt idx="14556">
                  <c:v>42190.661342592575</c:v>
                </c:pt>
                <c:pt idx="14557">
                  <c:v>42190.662037037036</c:v>
                </c:pt>
                <c:pt idx="14558">
                  <c:v>42190.662731481476</c:v>
                </c:pt>
                <c:pt idx="14559">
                  <c:v>42190.663425925908</c:v>
                </c:pt>
                <c:pt idx="14560">
                  <c:v>42190.664120370355</c:v>
                </c:pt>
                <c:pt idx="14561">
                  <c:v>42190.664814814816</c:v>
                </c:pt>
                <c:pt idx="14562">
                  <c:v>42190.665509259255</c:v>
                </c:pt>
                <c:pt idx="14563">
                  <c:v>42190.666203703688</c:v>
                </c:pt>
                <c:pt idx="14564">
                  <c:v>42190.666898148171</c:v>
                </c:pt>
                <c:pt idx="14565">
                  <c:v>42190.667592592596</c:v>
                </c:pt>
                <c:pt idx="14566">
                  <c:v>42190.668287037035</c:v>
                </c:pt>
                <c:pt idx="14567">
                  <c:v>42190.668981481474</c:v>
                </c:pt>
                <c:pt idx="14568">
                  <c:v>42190.669675925928</c:v>
                </c:pt>
                <c:pt idx="14569">
                  <c:v>42190.670370370368</c:v>
                </c:pt>
                <c:pt idx="14570">
                  <c:v>42190.6710648148</c:v>
                </c:pt>
                <c:pt idx="14571">
                  <c:v>42190.671759259254</c:v>
                </c:pt>
                <c:pt idx="14572">
                  <c:v>42190.672453703679</c:v>
                </c:pt>
                <c:pt idx="14573">
                  <c:v>42190.673148148147</c:v>
                </c:pt>
                <c:pt idx="14574">
                  <c:v>42190.673842592594</c:v>
                </c:pt>
                <c:pt idx="14575">
                  <c:v>42190.674537037041</c:v>
                </c:pt>
                <c:pt idx="14576">
                  <c:v>42190.67523148148</c:v>
                </c:pt>
                <c:pt idx="14577">
                  <c:v>42190.675925925927</c:v>
                </c:pt>
                <c:pt idx="14578">
                  <c:v>42190.676620370381</c:v>
                </c:pt>
                <c:pt idx="14579">
                  <c:v>42190.677314814806</c:v>
                </c:pt>
                <c:pt idx="14580">
                  <c:v>42190.67800925926</c:v>
                </c:pt>
                <c:pt idx="14581">
                  <c:v>42190.678703703685</c:v>
                </c:pt>
                <c:pt idx="14582">
                  <c:v>42190.679398148161</c:v>
                </c:pt>
                <c:pt idx="14583">
                  <c:v>42190.680092592593</c:v>
                </c:pt>
                <c:pt idx="14584">
                  <c:v>42190.680787037025</c:v>
                </c:pt>
                <c:pt idx="14585">
                  <c:v>42190.681481481464</c:v>
                </c:pt>
                <c:pt idx="14586">
                  <c:v>42190.682175925933</c:v>
                </c:pt>
                <c:pt idx="14587">
                  <c:v>42190.682870370387</c:v>
                </c:pt>
                <c:pt idx="14588">
                  <c:v>42190.683564814804</c:v>
                </c:pt>
                <c:pt idx="14589">
                  <c:v>42190.684259259273</c:v>
                </c:pt>
                <c:pt idx="14590">
                  <c:v>42190.684953703705</c:v>
                </c:pt>
                <c:pt idx="14591">
                  <c:v>42190.685648148159</c:v>
                </c:pt>
                <c:pt idx="14592">
                  <c:v>42190.686342592591</c:v>
                </c:pt>
                <c:pt idx="14593">
                  <c:v>42190.687037037038</c:v>
                </c:pt>
                <c:pt idx="14594">
                  <c:v>42190.687731481485</c:v>
                </c:pt>
                <c:pt idx="14595">
                  <c:v>42190.688425925931</c:v>
                </c:pt>
                <c:pt idx="14596">
                  <c:v>42190.689120370371</c:v>
                </c:pt>
                <c:pt idx="14597">
                  <c:v>42190.689814814818</c:v>
                </c:pt>
                <c:pt idx="14598">
                  <c:v>42190.690509259257</c:v>
                </c:pt>
                <c:pt idx="14599">
                  <c:v>42190.691203703682</c:v>
                </c:pt>
                <c:pt idx="14600">
                  <c:v>42190.691898148165</c:v>
                </c:pt>
                <c:pt idx="14601">
                  <c:v>42190.69259259259</c:v>
                </c:pt>
                <c:pt idx="14602">
                  <c:v>42190.693287037022</c:v>
                </c:pt>
                <c:pt idx="14603">
                  <c:v>42190.693981481454</c:v>
                </c:pt>
                <c:pt idx="14604">
                  <c:v>42190.694675925923</c:v>
                </c:pt>
                <c:pt idx="14605">
                  <c:v>42190.695370370355</c:v>
                </c:pt>
                <c:pt idx="14606">
                  <c:v>42190.696064814802</c:v>
                </c:pt>
                <c:pt idx="14607">
                  <c:v>42190.696759259255</c:v>
                </c:pt>
                <c:pt idx="14608">
                  <c:v>42190.697453703673</c:v>
                </c:pt>
                <c:pt idx="14609">
                  <c:v>42190.698148148149</c:v>
                </c:pt>
                <c:pt idx="14610">
                  <c:v>42190.698842592596</c:v>
                </c:pt>
                <c:pt idx="14611">
                  <c:v>42190.699537037035</c:v>
                </c:pt>
                <c:pt idx="14612">
                  <c:v>42190.700231481482</c:v>
                </c:pt>
                <c:pt idx="14613">
                  <c:v>42190.700925925928</c:v>
                </c:pt>
                <c:pt idx="14614">
                  <c:v>42190.701620370353</c:v>
                </c:pt>
                <c:pt idx="14615">
                  <c:v>42190.702314814815</c:v>
                </c:pt>
                <c:pt idx="14616">
                  <c:v>42190.703009259254</c:v>
                </c:pt>
                <c:pt idx="14617">
                  <c:v>42190.703703703672</c:v>
                </c:pt>
                <c:pt idx="14618">
                  <c:v>42190.704398148169</c:v>
                </c:pt>
                <c:pt idx="14619">
                  <c:v>42190.705092592594</c:v>
                </c:pt>
                <c:pt idx="14620">
                  <c:v>42190.705787037019</c:v>
                </c:pt>
                <c:pt idx="14621">
                  <c:v>42190.706481481466</c:v>
                </c:pt>
                <c:pt idx="14622">
                  <c:v>42190.707175925927</c:v>
                </c:pt>
                <c:pt idx="14623">
                  <c:v>42190.707870370381</c:v>
                </c:pt>
                <c:pt idx="14624">
                  <c:v>42190.708564814806</c:v>
                </c:pt>
                <c:pt idx="14625">
                  <c:v>42190.70925925926</c:v>
                </c:pt>
                <c:pt idx="14626">
                  <c:v>42190.709953703685</c:v>
                </c:pt>
                <c:pt idx="14627">
                  <c:v>42190.710648148161</c:v>
                </c:pt>
                <c:pt idx="14628">
                  <c:v>42190.711342592585</c:v>
                </c:pt>
                <c:pt idx="14629">
                  <c:v>42190.712037037039</c:v>
                </c:pt>
                <c:pt idx="14630">
                  <c:v>42190.712731481479</c:v>
                </c:pt>
                <c:pt idx="14631">
                  <c:v>42190.713425925926</c:v>
                </c:pt>
                <c:pt idx="14632">
                  <c:v>42190.714120370372</c:v>
                </c:pt>
                <c:pt idx="14633">
                  <c:v>42190.714814814812</c:v>
                </c:pt>
                <c:pt idx="14634">
                  <c:v>42190.715509259258</c:v>
                </c:pt>
                <c:pt idx="14635">
                  <c:v>42190.716203703705</c:v>
                </c:pt>
                <c:pt idx="14636">
                  <c:v>42190.716898148174</c:v>
                </c:pt>
                <c:pt idx="14637">
                  <c:v>42190.717592592591</c:v>
                </c:pt>
                <c:pt idx="14638">
                  <c:v>42190.718287037038</c:v>
                </c:pt>
                <c:pt idx="14639">
                  <c:v>42190.718981481485</c:v>
                </c:pt>
                <c:pt idx="14640">
                  <c:v>42190.719675925931</c:v>
                </c:pt>
                <c:pt idx="14641">
                  <c:v>42190.720370370371</c:v>
                </c:pt>
                <c:pt idx="14642">
                  <c:v>42190.721064814788</c:v>
                </c:pt>
                <c:pt idx="14643">
                  <c:v>42190.721759259242</c:v>
                </c:pt>
                <c:pt idx="14644">
                  <c:v>42190.722453703682</c:v>
                </c:pt>
                <c:pt idx="14645">
                  <c:v>42190.72314814815</c:v>
                </c:pt>
                <c:pt idx="14646">
                  <c:v>42190.723842592575</c:v>
                </c:pt>
                <c:pt idx="14647">
                  <c:v>42190.724537037036</c:v>
                </c:pt>
                <c:pt idx="14648">
                  <c:v>42190.725231481476</c:v>
                </c:pt>
                <c:pt idx="14649">
                  <c:v>42190.725925925908</c:v>
                </c:pt>
                <c:pt idx="14650">
                  <c:v>42190.726620370355</c:v>
                </c:pt>
                <c:pt idx="14651">
                  <c:v>42190.727314814802</c:v>
                </c:pt>
                <c:pt idx="14652">
                  <c:v>42190.728009259255</c:v>
                </c:pt>
                <c:pt idx="14653">
                  <c:v>42190.728703703673</c:v>
                </c:pt>
                <c:pt idx="14654">
                  <c:v>42190.729398148149</c:v>
                </c:pt>
                <c:pt idx="14655">
                  <c:v>42190.730092592596</c:v>
                </c:pt>
                <c:pt idx="14656">
                  <c:v>42190.73078703702</c:v>
                </c:pt>
                <c:pt idx="14657">
                  <c:v>42190.731481481453</c:v>
                </c:pt>
                <c:pt idx="14658">
                  <c:v>42190.732175925928</c:v>
                </c:pt>
                <c:pt idx="14659">
                  <c:v>42190.732870370368</c:v>
                </c:pt>
                <c:pt idx="14660">
                  <c:v>42190.7335648148</c:v>
                </c:pt>
                <c:pt idx="14661">
                  <c:v>42190.734259259261</c:v>
                </c:pt>
                <c:pt idx="14662">
                  <c:v>42190.734953703679</c:v>
                </c:pt>
                <c:pt idx="14663">
                  <c:v>42190.735648148147</c:v>
                </c:pt>
                <c:pt idx="14664">
                  <c:v>42190.736342592594</c:v>
                </c:pt>
                <c:pt idx="14665">
                  <c:v>42190.737037037034</c:v>
                </c:pt>
                <c:pt idx="14666">
                  <c:v>42190.737731481466</c:v>
                </c:pt>
                <c:pt idx="14667">
                  <c:v>42190.738425925927</c:v>
                </c:pt>
                <c:pt idx="14668">
                  <c:v>42190.739120370374</c:v>
                </c:pt>
                <c:pt idx="14669">
                  <c:v>42190.739814814806</c:v>
                </c:pt>
                <c:pt idx="14670">
                  <c:v>42190.74050925926</c:v>
                </c:pt>
                <c:pt idx="14671">
                  <c:v>42190.741203703685</c:v>
                </c:pt>
                <c:pt idx="14672">
                  <c:v>42190.741898148161</c:v>
                </c:pt>
                <c:pt idx="14673">
                  <c:v>42190.742592592593</c:v>
                </c:pt>
                <c:pt idx="14674">
                  <c:v>42190.743287037025</c:v>
                </c:pt>
                <c:pt idx="14675">
                  <c:v>42190.743981481464</c:v>
                </c:pt>
                <c:pt idx="14676">
                  <c:v>42190.744675925933</c:v>
                </c:pt>
                <c:pt idx="14677">
                  <c:v>42190.745370370372</c:v>
                </c:pt>
                <c:pt idx="14678">
                  <c:v>42190.746064814804</c:v>
                </c:pt>
                <c:pt idx="14679">
                  <c:v>42190.746759259258</c:v>
                </c:pt>
                <c:pt idx="14680">
                  <c:v>42190.747453703683</c:v>
                </c:pt>
                <c:pt idx="14681">
                  <c:v>42190.748148148159</c:v>
                </c:pt>
                <c:pt idx="14682">
                  <c:v>42190.748842592591</c:v>
                </c:pt>
                <c:pt idx="14683">
                  <c:v>42190.749537037038</c:v>
                </c:pt>
                <c:pt idx="14684">
                  <c:v>42190.750231481492</c:v>
                </c:pt>
                <c:pt idx="14685">
                  <c:v>42190.750925925931</c:v>
                </c:pt>
                <c:pt idx="14686">
                  <c:v>42190.751620370371</c:v>
                </c:pt>
                <c:pt idx="14687">
                  <c:v>42190.752314814818</c:v>
                </c:pt>
                <c:pt idx="14688">
                  <c:v>42190.753009259257</c:v>
                </c:pt>
                <c:pt idx="14689">
                  <c:v>42190.753703703682</c:v>
                </c:pt>
                <c:pt idx="14690">
                  <c:v>42190.754398148179</c:v>
                </c:pt>
                <c:pt idx="14691">
                  <c:v>42190.75509259259</c:v>
                </c:pt>
                <c:pt idx="14692">
                  <c:v>42190.755787037022</c:v>
                </c:pt>
                <c:pt idx="14693">
                  <c:v>42190.756481481476</c:v>
                </c:pt>
                <c:pt idx="14694">
                  <c:v>42190.757175925923</c:v>
                </c:pt>
                <c:pt idx="14695">
                  <c:v>42190.757870370369</c:v>
                </c:pt>
                <c:pt idx="14696">
                  <c:v>42190.758564814816</c:v>
                </c:pt>
                <c:pt idx="14697">
                  <c:v>42190.759259259263</c:v>
                </c:pt>
                <c:pt idx="14698">
                  <c:v>42190.759953703688</c:v>
                </c:pt>
                <c:pt idx="14699">
                  <c:v>42190.760648148149</c:v>
                </c:pt>
                <c:pt idx="14700">
                  <c:v>42190.761342592581</c:v>
                </c:pt>
                <c:pt idx="14701">
                  <c:v>42190.762037037035</c:v>
                </c:pt>
                <c:pt idx="14702">
                  <c:v>42190.762731481474</c:v>
                </c:pt>
                <c:pt idx="14703">
                  <c:v>42190.763425925914</c:v>
                </c:pt>
                <c:pt idx="14704">
                  <c:v>42190.764120370353</c:v>
                </c:pt>
                <c:pt idx="14705">
                  <c:v>42190.764814814815</c:v>
                </c:pt>
                <c:pt idx="14706">
                  <c:v>42190.765509259254</c:v>
                </c:pt>
                <c:pt idx="14707">
                  <c:v>42190.766203703679</c:v>
                </c:pt>
                <c:pt idx="14708">
                  <c:v>42190.766898148169</c:v>
                </c:pt>
                <c:pt idx="14709">
                  <c:v>42190.767592592594</c:v>
                </c:pt>
                <c:pt idx="14710">
                  <c:v>42190.768287037034</c:v>
                </c:pt>
                <c:pt idx="14711">
                  <c:v>42190.768981481466</c:v>
                </c:pt>
                <c:pt idx="14712">
                  <c:v>42190.769675925927</c:v>
                </c:pt>
                <c:pt idx="14713">
                  <c:v>42190.770370370381</c:v>
                </c:pt>
                <c:pt idx="14714">
                  <c:v>42190.771064814784</c:v>
                </c:pt>
                <c:pt idx="14715">
                  <c:v>42190.771759259245</c:v>
                </c:pt>
                <c:pt idx="14716">
                  <c:v>42190.772453703685</c:v>
                </c:pt>
                <c:pt idx="14717">
                  <c:v>42190.773148148146</c:v>
                </c:pt>
                <c:pt idx="14718">
                  <c:v>42190.773842592585</c:v>
                </c:pt>
                <c:pt idx="14719">
                  <c:v>42190.774537037039</c:v>
                </c:pt>
                <c:pt idx="14720">
                  <c:v>42190.775231481479</c:v>
                </c:pt>
                <c:pt idx="14721">
                  <c:v>42190.775925925926</c:v>
                </c:pt>
                <c:pt idx="14722">
                  <c:v>42190.776620370372</c:v>
                </c:pt>
                <c:pt idx="14723">
                  <c:v>42190.777314814804</c:v>
                </c:pt>
                <c:pt idx="14724">
                  <c:v>42190.778009259258</c:v>
                </c:pt>
                <c:pt idx="14725">
                  <c:v>42190.778703703683</c:v>
                </c:pt>
                <c:pt idx="14726">
                  <c:v>42190.779398148159</c:v>
                </c:pt>
                <c:pt idx="14727">
                  <c:v>42190.780092592591</c:v>
                </c:pt>
                <c:pt idx="14728">
                  <c:v>42190.780787037023</c:v>
                </c:pt>
                <c:pt idx="14729">
                  <c:v>42190.78148148147</c:v>
                </c:pt>
                <c:pt idx="14730">
                  <c:v>42190.782175925931</c:v>
                </c:pt>
                <c:pt idx="14731">
                  <c:v>42190.782870370385</c:v>
                </c:pt>
                <c:pt idx="14732">
                  <c:v>42190.783564814803</c:v>
                </c:pt>
                <c:pt idx="14733">
                  <c:v>42190.784259259271</c:v>
                </c:pt>
                <c:pt idx="14734">
                  <c:v>42190.784953703704</c:v>
                </c:pt>
                <c:pt idx="14735">
                  <c:v>42190.785648148165</c:v>
                </c:pt>
                <c:pt idx="14736">
                  <c:v>42190.78634259259</c:v>
                </c:pt>
                <c:pt idx="14737">
                  <c:v>42190.787037037036</c:v>
                </c:pt>
                <c:pt idx="14738">
                  <c:v>42190.787731481476</c:v>
                </c:pt>
                <c:pt idx="14739">
                  <c:v>42190.788425925923</c:v>
                </c:pt>
                <c:pt idx="14740">
                  <c:v>42190.789120370355</c:v>
                </c:pt>
                <c:pt idx="14741">
                  <c:v>42190.789814814816</c:v>
                </c:pt>
                <c:pt idx="14742">
                  <c:v>42190.790509259255</c:v>
                </c:pt>
                <c:pt idx="14743">
                  <c:v>42190.791203703673</c:v>
                </c:pt>
                <c:pt idx="14744">
                  <c:v>42190.791898148149</c:v>
                </c:pt>
                <c:pt idx="14745">
                  <c:v>42190.792592592596</c:v>
                </c:pt>
                <c:pt idx="14746">
                  <c:v>42190.79328703702</c:v>
                </c:pt>
                <c:pt idx="14747">
                  <c:v>42190.793981481453</c:v>
                </c:pt>
                <c:pt idx="14748">
                  <c:v>42190.794675925928</c:v>
                </c:pt>
                <c:pt idx="14749">
                  <c:v>42190.795370370353</c:v>
                </c:pt>
                <c:pt idx="14750">
                  <c:v>42190.7960648148</c:v>
                </c:pt>
                <c:pt idx="14751">
                  <c:v>42190.796759259254</c:v>
                </c:pt>
                <c:pt idx="14752">
                  <c:v>42190.797453703672</c:v>
                </c:pt>
                <c:pt idx="14753">
                  <c:v>42190.798148148147</c:v>
                </c:pt>
                <c:pt idx="14754">
                  <c:v>42190.798842592594</c:v>
                </c:pt>
                <c:pt idx="14755">
                  <c:v>42190.799537037034</c:v>
                </c:pt>
                <c:pt idx="14756">
                  <c:v>42190.800231481495</c:v>
                </c:pt>
                <c:pt idx="14757">
                  <c:v>42190.800925925942</c:v>
                </c:pt>
                <c:pt idx="14758">
                  <c:v>42190.801620370381</c:v>
                </c:pt>
                <c:pt idx="14759">
                  <c:v>42190.802314814813</c:v>
                </c:pt>
                <c:pt idx="14760">
                  <c:v>42190.80300925926</c:v>
                </c:pt>
                <c:pt idx="14761">
                  <c:v>42190.803703703685</c:v>
                </c:pt>
                <c:pt idx="14762">
                  <c:v>42190.804398148175</c:v>
                </c:pt>
                <c:pt idx="14763">
                  <c:v>42190.805092592593</c:v>
                </c:pt>
                <c:pt idx="14764">
                  <c:v>42190.805787037025</c:v>
                </c:pt>
                <c:pt idx="14765">
                  <c:v>42190.806481481479</c:v>
                </c:pt>
                <c:pt idx="14766">
                  <c:v>42190.807175925933</c:v>
                </c:pt>
                <c:pt idx="14767">
                  <c:v>42190.807870370387</c:v>
                </c:pt>
                <c:pt idx="14768">
                  <c:v>42190.808564814812</c:v>
                </c:pt>
                <c:pt idx="14769">
                  <c:v>42190.809259259273</c:v>
                </c:pt>
                <c:pt idx="14770">
                  <c:v>42190.809953703705</c:v>
                </c:pt>
                <c:pt idx="14771">
                  <c:v>42190.810648148174</c:v>
                </c:pt>
                <c:pt idx="14772">
                  <c:v>42190.811342592591</c:v>
                </c:pt>
                <c:pt idx="14773">
                  <c:v>42190.812037037053</c:v>
                </c:pt>
                <c:pt idx="14774">
                  <c:v>42190.812731481492</c:v>
                </c:pt>
                <c:pt idx="14775">
                  <c:v>42190.813425925931</c:v>
                </c:pt>
                <c:pt idx="14776">
                  <c:v>42190.814120370385</c:v>
                </c:pt>
                <c:pt idx="14777">
                  <c:v>42190.814814814839</c:v>
                </c:pt>
                <c:pt idx="14778">
                  <c:v>42190.815509259271</c:v>
                </c:pt>
                <c:pt idx="14779">
                  <c:v>42190.816203703711</c:v>
                </c:pt>
                <c:pt idx="14780">
                  <c:v>42190.816898148194</c:v>
                </c:pt>
                <c:pt idx="14781">
                  <c:v>42190.817592592604</c:v>
                </c:pt>
                <c:pt idx="14782">
                  <c:v>42190.818287037051</c:v>
                </c:pt>
                <c:pt idx="14783">
                  <c:v>42190.818981481483</c:v>
                </c:pt>
                <c:pt idx="14784">
                  <c:v>42190.819675925937</c:v>
                </c:pt>
                <c:pt idx="14785">
                  <c:v>42190.820370370369</c:v>
                </c:pt>
                <c:pt idx="14786">
                  <c:v>42190.821064814802</c:v>
                </c:pt>
                <c:pt idx="14787">
                  <c:v>42190.821759259255</c:v>
                </c:pt>
                <c:pt idx="14788">
                  <c:v>42190.822453703688</c:v>
                </c:pt>
                <c:pt idx="14789">
                  <c:v>42190.823148148149</c:v>
                </c:pt>
                <c:pt idx="14790">
                  <c:v>42190.823842592596</c:v>
                </c:pt>
                <c:pt idx="14791">
                  <c:v>42190.824537037042</c:v>
                </c:pt>
                <c:pt idx="14792">
                  <c:v>42190.825231481482</c:v>
                </c:pt>
                <c:pt idx="14793">
                  <c:v>42190.825925925928</c:v>
                </c:pt>
                <c:pt idx="14794">
                  <c:v>42190.826620370368</c:v>
                </c:pt>
                <c:pt idx="14795">
                  <c:v>42190.827314814815</c:v>
                </c:pt>
                <c:pt idx="14796">
                  <c:v>42190.828009259261</c:v>
                </c:pt>
                <c:pt idx="14797">
                  <c:v>42190.828703703679</c:v>
                </c:pt>
                <c:pt idx="14798">
                  <c:v>42190.829398148169</c:v>
                </c:pt>
                <c:pt idx="14799">
                  <c:v>42190.830092592601</c:v>
                </c:pt>
                <c:pt idx="14800">
                  <c:v>42190.830787037034</c:v>
                </c:pt>
                <c:pt idx="14801">
                  <c:v>42190.831481481466</c:v>
                </c:pt>
                <c:pt idx="14802">
                  <c:v>42190.832175925942</c:v>
                </c:pt>
                <c:pt idx="14803">
                  <c:v>42190.832870370396</c:v>
                </c:pt>
                <c:pt idx="14804">
                  <c:v>42190.833564814806</c:v>
                </c:pt>
                <c:pt idx="14805">
                  <c:v>42190.834259259274</c:v>
                </c:pt>
                <c:pt idx="14806">
                  <c:v>42190.834953703707</c:v>
                </c:pt>
                <c:pt idx="14807">
                  <c:v>42190.835648148161</c:v>
                </c:pt>
                <c:pt idx="14808">
                  <c:v>42190.836342592593</c:v>
                </c:pt>
                <c:pt idx="14809">
                  <c:v>42190.837037037039</c:v>
                </c:pt>
                <c:pt idx="14810">
                  <c:v>42190.837731481479</c:v>
                </c:pt>
                <c:pt idx="14811">
                  <c:v>42190.838425925933</c:v>
                </c:pt>
                <c:pt idx="14812">
                  <c:v>42190.839120370372</c:v>
                </c:pt>
                <c:pt idx="14813">
                  <c:v>42190.839814814812</c:v>
                </c:pt>
                <c:pt idx="14814">
                  <c:v>42190.840509259273</c:v>
                </c:pt>
                <c:pt idx="14815">
                  <c:v>42190.841203703705</c:v>
                </c:pt>
                <c:pt idx="14816">
                  <c:v>42190.841898148174</c:v>
                </c:pt>
                <c:pt idx="14817">
                  <c:v>42190.842592592606</c:v>
                </c:pt>
                <c:pt idx="14818">
                  <c:v>42190.843287037038</c:v>
                </c:pt>
                <c:pt idx="14819">
                  <c:v>42190.843981481485</c:v>
                </c:pt>
                <c:pt idx="14820">
                  <c:v>42190.844675925946</c:v>
                </c:pt>
                <c:pt idx="14821">
                  <c:v>42190.845370370385</c:v>
                </c:pt>
                <c:pt idx="14822">
                  <c:v>42190.846064814818</c:v>
                </c:pt>
                <c:pt idx="14823">
                  <c:v>42190.846759259271</c:v>
                </c:pt>
                <c:pt idx="14824">
                  <c:v>42190.847453703704</c:v>
                </c:pt>
                <c:pt idx="14825">
                  <c:v>42190.848148148179</c:v>
                </c:pt>
                <c:pt idx="14826">
                  <c:v>42190.848842592604</c:v>
                </c:pt>
                <c:pt idx="14827">
                  <c:v>42190.849537037051</c:v>
                </c:pt>
                <c:pt idx="14828">
                  <c:v>42190.850231481498</c:v>
                </c:pt>
                <c:pt idx="14829">
                  <c:v>42190.850925925937</c:v>
                </c:pt>
                <c:pt idx="14830">
                  <c:v>42190.851620370369</c:v>
                </c:pt>
                <c:pt idx="14831">
                  <c:v>42190.852314814831</c:v>
                </c:pt>
                <c:pt idx="14832">
                  <c:v>42190.853009259263</c:v>
                </c:pt>
                <c:pt idx="14833">
                  <c:v>42190.853703703688</c:v>
                </c:pt>
                <c:pt idx="14834">
                  <c:v>42190.854398148178</c:v>
                </c:pt>
                <c:pt idx="14835">
                  <c:v>42190.855092592603</c:v>
                </c:pt>
                <c:pt idx="14836">
                  <c:v>42190.855787037035</c:v>
                </c:pt>
                <c:pt idx="14837">
                  <c:v>42190.856481481482</c:v>
                </c:pt>
                <c:pt idx="14838">
                  <c:v>42190.857175925943</c:v>
                </c:pt>
                <c:pt idx="14839">
                  <c:v>42190.85787037039</c:v>
                </c:pt>
                <c:pt idx="14840">
                  <c:v>42190.858564814829</c:v>
                </c:pt>
                <c:pt idx="14841">
                  <c:v>42190.859259259276</c:v>
                </c:pt>
                <c:pt idx="14842">
                  <c:v>42190.859953703701</c:v>
                </c:pt>
                <c:pt idx="14843">
                  <c:v>42190.860648148169</c:v>
                </c:pt>
                <c:pt idx="14844">
                  <c:v>42190.861342592594</c:v>
                </c:pt>
                <c:pt idx="14845">
                  <c:v>42190.862037037041</c:v>
                </c:pt>
                <c:pt idx="14846">
                  <c:v>42190.86273148148</c:v>
                </c:pt>
                <c:pt idx="14847">
                  <c:v>42190.863425925927</c:v>
                </c:pt>
                <c:pt idx="14848">
                  <c:v>42190.864120370381</c:v>
                </c:pt>
                <c:pt idx="14849">
                  <c:v>42190.864814814813</c:v>
                </c:pt>
                <c:pt idx="14850">
                  <c:v>42190.86550925926</c:v>
                </c:pt>
                <c:pt idx="14851">
                  <c:v>42190.866203703707</c:v>
                </c:pt>
                <c:pt idx="14852">
                  <c:v>42190.866898148175</c:v>
                </c:pt>
                <c:pt idx="14853">
                  <c:v>42190.867592592593</c:v>
                </c:pt>
                <c:pt idx="14854">
                  <c:v>42190.868287037039</c:v>
                </c:pt>
                <c:pt idx="14855">
                  <c:v>42190.868981481479</c:v>
                </c:pt>
                <c:pt idx="14856">
                  <c:v>42190.869675925933</c:v>
                </c:pt>
                <c:pt idx="14857">
                  <c:v>42190.870370370387</c:v>
                </c:pt>
                <c:pt idx="14858">
                  <c:v>42190.871064814804</c:v>
                </c:pt>
                <c:pt idx="14859">
                  <c:v>42190.871759259258</c:v>
                </c:pt>
                <c:pt idx="14860">
                  <c:v>42190.872453703705</c:v>
                </c:pt>
                <c:pt idx="14861">
                  <c:v>42190.873148148159</c:v>
                </c:pt>
                <c:pt idx="14862">
                  <c:v>42190.873842592591</c:v>
                </c:pt>
                <c:pt idx="14863">
                  <c:v>42190.874537037053</c:v>
                </c:pt>
                <c:pt idx="14864">
                  <c:v>42190.875231481492</c:v>
                </c:pt>
                <c:pt idx="14865">
                  <c:v>42190.875925925931</c:v>
                </c:pt>
                <c:pt idx="14866">
                  <c:v>42190.876620370385</c:v>
                </c:pt>
                <c:pt idx="14867">
                  <c:v>42190.877314814818</c:v>
                </c:pt>
                <c:pt idx="14868">
                  <c:v>42190.878009259271</c:v>
                </c:pt>
                <c:pt idx="14869">
                  <c:v>42190.878703703704</c:v>
                </c:pt>
                <c:pt idx="14870">
                  <c:v>42190.879398148179</c:v>
                </c:pt>
                <c:pt idx="14871">
                  <c:v>42190.880092592604</c:v>
                </c:pt>
                <c:pt idx="14872">
                  <c:v>42190.880787037036</c:v>
                </c:pt>
                <c:pt idx="14873">
                  <c:v>42190.881481481476</c:v>
                </c:pt>
                <c:pt idx="14874">
                  <c:v>42190.882175925937</c:v>
                </c:pt>
                <c:pt idx="14875">
                  <c:v>42190.882870370391</c:v>
                </c:pt>
                <c:pt idx="14876">
                  <c:v>42190.883564814816</c:v>
                </c:pt>
                <c:pt idx="14877">
                  <c:v>42190.884259259285</c:v>
                </c:pt>
                <c:pt idx="14878">
                  <c:v>42190.884953703702</c:v>
                </c:pt>
                <c:pt idx="14879">
                  <c:v>42190.885648148171</c:v>
                </c:pt>
                <c:pt idx="14880">
                  <c:v>42190.886342592603</c:v>
                </c:pt>
                <c:pt idx="14881">
                  <c:v>42190.887037037042</c:v>
                </c:pt>
                <c:pt idx="14882">
                  <c:v>42190.887731481482</c:v>
                </c:pt>
                <c:pt idx="14883">
                  <c:v>42190.888425925943</c:v>
                </c:pt>
                <c:pt idx="14884">
                  <c:v>42190.889120370368</c:v>
                </c:pt>
                <c:pt idx="14885">
                  <c:v>42190.889814814829</c:v>
                </c:pt>
                <c:pt idx="14886">
                  <c:v>42190.890509259261</c:v>
                </c:pt>
                <c:pt idx="14887">
                  <c:v>42190.891203703679</c:v>
                </c:pt>
                <c:pt idx="14888">
                  <c:v>42190.891898148169</c:v>
                </c:pt>
                <c:pt idx="14889">
                  <c:v>42190.892592592601</c:v>
                </c:pt>
                <c:pt idx="14890">
                  <c:v>42190.893287037034</c:v>
                </c:pt>
                <c:pt idx="14891">
                  <c:v>42190.893981481466</c:v>
                </c:pt>
                <c:pt idx="14892">
                  <c:v>42190.894675925942</c:v>
                </c:pt>
                <c:pt idx="14893">
                  <c:v>42190.895370370381</c:v>
                </c:pt>
                <c:pt idx="14894">
                  <c:v>42190.896064814806</c:v>
                </c:pt>
                <c:pt idx="14895">
                  <c:v>42190.89675925926</c:v>
                </c:pt>
                <c:pt idx="14896">
                  <c:v>42190.897453703685</c:v>
                </c:pt>
                <c:pt idx="14897">
                  <c:v>42190.898148148161</c:v>
                </c:pt>
                <c:pt idx="14898">
                  <c:v>42190.898842592593</c:v>
                </c:pt>
                <c:pt idx="14899">
                  <c:v>42190.899537037039</c:v>
                </c:pt>
                <c:pt idx="14900">
                  <c:v>42190.900231481493</c:v>
                </c:pt>
                <c:pt idx="14901">
                  <c:v>42190.900925925933</c:v>
                </c:pt>
                <c:pt idx="14902">
                  <c:v>42190.901620370372</c:v>
                </c:pt>
                <c:pt idx="14903">
                  <c:v>42190.902314814812</c:v>
                </c:pt>
                <c:pt idx="14904">
                  <c:v>42190.903009259258</c:v>
                </c:pt>
                <c:pt idx="14905">
                  <c:v>42190.903703703683</c:v>
                </c:pt>
                <c:pt idx="14906">
                  <c:v>42190.904398148174</c:v>
                </c:pt>
                <c:pt idx="14907">
                  <c:v>42190.905092592591</c:v>
                </c:pt>
                <c:pt idx="14908">
                  <c:v>42190.905787037023</c:v>
                </c:pt>
                <c:pt idx="14909">
                  <c:v>42190.906481481485</c:v>
                </c:pt>
                <c:pt idx="14910">
                  <c:v>42190.907175925931</c:v>
                </c:pt>
                <c:pt idx="14911">
                  <c:v>42190.907870370385</c:v>
                </c:pt>
                <c:pt idx="14912">
                  <c:v>42190.908564814818</c:v>
                </c:pt>
                <c:pt idx="14913">
                  <c:v>42190.909259259271</c:v>
                </c:pt>
                <c:pt idx="14914">
                  <c:v>42190.909953703704</c:v>
                </c:pt>
                <c:pt idx="14915">
                  <c:v>42190.910648148179</c:v>
                </c:pt>
                <c:pt idx="14916">
                  <c:v>42190.91134259259</c:v>
                </c:pt>
                <c:pt idx="14917">
                  <c:v>42190.912037037051</c:v>
                </c:pt>
                <c:pt idx="14918">
                  <c:v>42190.912731481483</c:v>
                </c:pt>
                <c:pt idx="14919">
                  <c:v>42190.913425925923</c:v>
                </c:pt>
                <c:pt idx="14920">
                  <c:v>42190.914120370369</c:v>
                </c:pt>
                <c:pt idx="14921">
                  <c:v>42190.914814814831</c:v>
                </c:pt>
                <c:pt idx="14922">
                  <c:v>42190.915509259263</c:v>
                </c:pt>
                <c:pt idx="14923">
                  <c:v>42190.916203703702</c:v>
                </c:pt>
                <c:pt idx="14924">
                  <c:v>42190.916898148178</c:v>
                </c:pt>
                <c:pt idx="14925">
                  <c:v>42190.917592592603</c:v>
                </c:pt>
                <c:pt idx="14926">
                  <c:v>42190.918287037042</c:v>
                </c:pt>
                <c:pt idx="14927">
                  <c:v>42190.918981481482</c:v>
                </c:pt>
                <c:pt idx="14928">
                  <c:v>42190.919675925943</c:v>
                </c:pt>
                <c:pt idx="14929">
                  <c:v>42190.920370370368</c:v>
                </c:pt>
                <c:pt idx="14930">
                  <c:v>42190.9210648148</c:v>
                </c:pt>
                <c:pt idx="14931">
                  <c:v>42190.921759259254</c:v>
                </c:pt>
                <c:pt idx="14932">
                  <c:v>42190.922453703679</c:v>
                </c:pt>
                <c:pt idx="14933">
                  <c:v>42190.923148148147</c:v>
                </c:pt>
                <c:pt idx="14934">
                  <c:v>42190.923842592594</c:v>
                </c:pt>
                <c:pt idx="14935">
                  <c:v>42190.924537037041</c:v>
                </c:pt>
                <c:pt idx="14936">
                  <c:v>42190.92523148148</c:v>
                </c:pt>
                <c:pt idx="14937">
                  <c:v>42190.925925925927</c:v>
                </c:pt>
                <c:pt idx="14938">
                  <c:v>42190.926620370381</c:v>
                </c:pt>
                <c:pt idx="14939">
                  <c:v>42190.927314814806</c:v>
                </c:pt>
                <c:pt idx="14940">
                  <c:v>42190.92800925926</c:v>
                </c:pt>
                <c:pt idx="14941">
                  <c:v>42190.928703703685</c:v>
                </c:pt>
                <c:pt idx="14942">
                  <c:v>42190.929398148161</c:v>
                </c:pt>
                <c:pt idx="14943">
                  <c:v>42190.930092592593</c:v>
                </c:pt>
                <c:pt idx="14944">
                  <c:v>42190.930787037025</c:v>
                </c:pt>
                <c:pt idx="14945">
                  <c:v>42190.931481481464</c:v>
                </c:pt>
                <c:pt idx="14946">
                  <c:v>42190.932175925933</c:v>
                </c:pt>
                <c:pt idx="14947">
                  <c:v>42190.932870370387</c:v>
                </c:pt>
                <c:pt idx="14948">
                  <c:v>42190.933564814804</c:v>
                </c:pt>
                <c:pt idx="14949">
                  <c:v>42190.934259259273</c:v>
                </c:pt>
                <c:pt idx="14950">
                  <c:v>42190.934953703705</c:v>
                </c:pt>
                <c:pt idx="14951">
                  <c:v>42190.935648148159</c:v>
                </c:pt>
                <c:pt idx="14952">
                  <c:v>42190.936342592591</c:v>
                </c:pt>
                <c:pt idx="14953">
                  <c:v>42190.937037037038</c:v>
                </c:pt>
                <c:pt idx="14954">
                  <c:v>42190.937731481485</c:v>
                </c:pt>
                <c:pt idx="14955">
                  <c:v>42190.938425925931</c:v>
                </c:pt>
                <c:pt idx="14956">
                  <c:v>42190.939120370371</c:v>
                </c:pt>
                <c:pt idx="14957">
                  <c:v>42190.939814814818</c:v>
                </c:pt>
                <c:pt idx="14958">
                  <c:v>42190.940509259271</c:v>
                </c:pt>
                <c:pt idx="14959">
                  <c:v>42190.941203703704</c:v>
                </c:pt>
                <c:pt idx="14960">
                  <c:v>42190.941898148179</c:v>
                </c:pt>
                <c:pt idx="14961">
                  <c:v>42190.942592592604</c:v>
                </c:pt>
                <c:pt idx="14962">
                  <c:v>42190.943287037036</c:v>
                </c:pt>
                <c:pt idx="14963">
                  <c:v>42190.943981481476</c:v>
                </c:pt>
                <c:pt idx="14964">
                  <c:v>42190.944675925937</c:v>
                </c:pt>
                <c:pt idx="14965">
                  <c:v>42190.945370370369</c:v>
                </c:pt>
                <c:pt idx="14966">
                  <c:v>42190.946064814816</c:v>
                </c:pt>
                <c:pt idx="14967">
                  <c:v>42190.946759259263</c:v>
                </c:pt>
                <c:pt idx="14968">
                  <c:v>42190.947453703688</c:v>
                </c:pt>
                <c:pt idx="14969">
                  <c:v>42190.948148148171</c:v>
                </c:pt>
                <c:pt idx="14970">
                  <c:v>42190.948842592603</c:v>
                </c:pt>
                <c:pt idx="14971">
                  <c:v>42190.949537037042</c:v>
                </c:pt>
                <c:pt idx="14972">
                  <c:v>42190.950231481496</c:v>
                </c:pt>
                <c:pt idx="14973">
                  <c:v>42190.950925925943</c:v>
                </c:pt>
                <c:pt idx="14974">
                  <c:v>42190.951620370368</c:v>
                </c:pt>
                <c:pt idx="14975">
                  <c:v>42190.952314814829</c:v>
                </c:pt>
                <c:pt idx="14976">
                  <c:v>42190.953009259261</c:v>
                </c:pt>
                <c:pt idx="14977">
                  <c:v>42190.953703703679</c:v>
                </c:pt>
                <c:pt idx="14978">
                  <c:v>42190.954398148177</c:v>
                </c:pt>
                <c:pt idx="14979">
                  <c:v>42190.955092592601</c:v>
                </c:pt>
                <c:pt idx="14980">
                  <c:v>42190.955787037034</c:v>
                </c:pt>
                <c:pt idx="14981">
                  <c:v>42190.95648148148</c:v>
                </c:pt>
                <c:pt idx="14982">
                  <c:v>42190.957175925942</c:v>
                </c:pt>
                <c:pt idx="14983">
                  <c:v>42190.957870370396</c:v>
                </c:pt>
                <c:pt idx="14984">
                  <c:v>42190.958564814813</c:v>
                </c:pt>
                <c:pt idx="14985">
                  <c:v>42190.959259259274</c:v>
                </c:pt>
                <c:pt idx="14986">
                  <c:v>42190.959953703707</c:v>
                </c:pt>
                <c:pt idx="14987">
                  <c:v>42190.960648148161</c:v>
                </c:pt>
                <c:pt idx="14988">
                  <c:v>42190.961342592585</c:v>
                </c:pt>
                <c:pt idx="14989">
                  <c:v>42190.962037037039</c:v>
                </c:pt>
                <c:pt idx="14990">
                  <c:v>42190.962731481479</c:v>
                </c:pt>
                <c:pt idx="14991">
                  <c:v>42190.963425925926</c:v>
                </c:pt>
                <c:pt idx="14992">
                  <c:v>42190.964120370372</c:v>
                </c:pt>
                <c:pt idx="14993">
                  <c:v>42190.964814814812</c:v>
                </c:pt>
                <c:pt idx="14994">
                  <c:v>42190.965509259258</c:v>
                </c:pt>
                <c:pt idx="14995">
                  <c:v>42190.966203703705</c:v>
                </c:pt>
                <c:pt idx="14996">
                  <c:v>42190.966898148174</c:v>
                </c:pt>
                <c:pt idx="14997">
                  <c:v>42190.967592592591</c:v>
                </c:pt>
                <c:pt idx="14998">
                  <c:v>42190.968287037038</c:v>
                </c:pt>
                <c:pt idx="14999">
                  <c:v>42190.968981481485</c:v>
                </c:pt>
                <c:pt idx="15000">
                  <c:v>42190.969675925931</c:v>
                </c:pt>
                <c:pt idx="15001">
                  <c:v>42190.970370370385</c:v>
                </c:pt>
                <c:pt idx="15002">
                  <c:v>42190.971064814803</c:v>
                </c:pt>
                <c:pt idx="15003">
                  <c:v>42190.971759259257</c:v>
                </c:pt>
                <c:pt idx="15004">
                  <c:v>42190.972453703704</c:v>
                </c:pt>
                <c:pt idx="15005">
                  <c:v>42190.973148148165</c:v>
                </c:pt>
                <c:pt idx="15006">
                  <c:v>42190.97384259259</c:v>
                </c:pt>
                <c:pt idx="15007">
                  <c:v>42190.974537037051</c:v>
                </c:pt>
                <c:pt idx="15008">
                  <c:v>42190.975231481483</c:v>
                </c:pt>
                <c:pt idx="15009">
                  <c:v>42190.975925925923</c:v>
                </c:pt>
                <c:pt idx="15010">
                  <c:v>42190.976620370369</c:v>
                </c:pt>
                <c:pt idx="15011">
                  <c:v>42190.977314814816</c:v>
                </c:pt>
                <c:pt idx="15012">
                  <c:v>42190.978009259263</c:v>
                </c:pt>
                <c:pt idx="15013">
                  <c:v>42190.978703703688</c:v>
                </c:pt>
                <c:pt idx="15014">
                  <c:v>42190.979398148171</c:v>
                </c:pt>
                <c:pt idx="15015">
                  <c:v>42190.980092592603</c:v>
                </c:pt>
                <c:pt idx="15016">
                  <c:v>42190.980787037035</c:v>
                </c:pt>
                <c:pt idx="15017">
                  <c:v>42190.981481481474</c:v>
                </c:pt>
                <c:pt idx="15018">
                  <c:v>42190.982175925943</c:v>
                </c:pt>
                <c:pt idx="15019">
                  <c:v>42190.98287037039</c:v>
                </c:pt>
                <c:pt idx="15020">
                  <c:v>42190.983564814815</c:v>
                </c:pt>
                <c:pt idx="15021">
                  <c:v>42190.984259259276</c:v>
                </c:pt>
                <c:pt idx="15022">
                  <c:v>42190.984953703701</c:v>
                </c:pt>
                <c:pt idx="15023">
                  <c:v>42190.985648148169</c:v>
                </c:pt>
                <c:pt idx="15024">
                  <c:v>42190.986342592601</c:v>
                </c:pt>
                <c:pt idx="15025">
                  <c:v>42190.987037037041</c:v>
                </c:pt>
                <c:pt idx="15026">
                  <c:v>42190.98773148148</c:v>
                </c:pt>
                <c:pt idx="15027">
                  <c:v>42190.988425925942</c:v>
                </c:pt>
                <c:pt idx="15028">
                  <c:v>42190.989120370381</c:v>
                </c:pt>
                <c:pt idx="15029">
                  <c:v>42190.989814814813</c:v>
                </c:pt>
                <c:pt idx="15030">
                  <c:v>42190.99050925926</c:v>
                </c:pt>
                <c:pt idx="15031">
                  <c:v>42190.991203703685</c:v>
                </c:pt>
                <c:pt idx="15032">
                  <c:v>42190.991898148161</c:v>
                </c:pt>
                <c:pt idx="15033">
                  <c:v>42190.992592592593</c:v>
                </c:pt>
                <c:pt idx="15034">
                  <c:v>42190.993287037025</c:v>
                </c:pt>
                <c:pt idx="15035">
                  <c:v>42190.993981481464</c:v>
                </c:pt>
                <c:pt idx="15036">
                  <c:v>42190.994675925933</c:v>
                </c:pt>
                <c:pt idx="15037">
                  <c:v>42190.995370370372</c:v>
                </c:pt>
                <c:pt idx="15038">
                  <c:v>42190.996064814804</c:v>
                </c:pt>
                <c:pt idx="15039">
                  <c:v>42190.996759259258</c:v>
                </c:pt>
                <c:pt idx="15040">
                  <c:v>42190.997453703683</c:v>
                </c:pt>
                <c:pt idx="15041">
                  <c:v>42190.998148148159</c:v>
                </c:pt>
                <c:pt idx="15042">
                  <c:v>42190.998842592591</c:v>
                </c:pt>
                <c:pt idx="15043">
                  <c:v>42190.999537037038</c:v>
                </c:pt>
                <c:pt idx="15044">
                  <c:v>42191.000231481492</c:v>
                </c:pt>
                <c:pt idx="15045">
                  <c:v>42191.000925925931</c:v>
                </c:pt>
                <c:pt idx="15046">
                  <c:v>42191.001620370371</c:v>
                </c:pt>
                <c:pt idx="15047">
                  <c:v>42191.002314814818</c:v>
                </c:pt>
                <c:pt idx="15048">
                  <c:v>42191.003009259257</c:v>
                </c:pt>
                <c:pt idx="15049">
                  <c:v>42191.003703703682</c:v>
                </c:pt>
                <c:pt idx="15050">
                  <c:v>42191.004398148179</c:v>
                </c:pt>
                <c:pt idx="15051">
                  <c:v>42191.00509259259</c:v>
                </c:pt>
                <c:pt idx="15052">
                  <c:v>42191.005787037022</c:v>
                </c:pt>
                <c:pt idx="15053">
                  <c:v>42191.006481481476</c:v>
                </c:pt>
                <c:pt idx="15054">
                  <c:v>42191.007175925923</c:v>
                </c:pt>
                <c:pt idx="15055">
                  <c:v>42191.007870370369</c:v>
                </c:pt>
                <c:pt idx="15056">
                  <c:v>42191.008564814816</c:v>
                </c:pt>
                <c:pt idx="15057">
                  <c:v>42191.009259259263</c:v>
                </c:pt>
                <c:pt idx="15058">
                  <c:v>42191.009953703688</c:v>
                </c:pt>
                <c:pt idx="15059">
                  <c:v>42191.010648148171</c:v>
                </c:pt>
                <c:pt idx="15060">
                  <c:v>42191.011342592596</c:v>
                </c:pt>
                <c:pt idx="15061">
                  <c:v>42191.012037037042</c:v>
                </c:pt>
                <c:pt idx="15062">
                  <c:v>42191.012731481482</c:v>
                </c:pt>
                <c:pt idx="15063">
                  <c:v>42191.013425925928</c:v>
                </c:pt>
                <c:pt idx="15064">
                  <c:v>42191.014120370368</c:v>
                </c:pt>
                <c:pt idx="15065">
                  <c:v>42191.014814814829</c:v>
                </c:pt>
                <c:pt idx="15066">
                  <c:v>42191.015509259261</c:v>
                </c:pt>
                <c:pt idx="15067">
                  <c:v>42191.016203703701</c:v>
                </c:pt>
                <c:pt idx="15068">
                  <c:v>42191.016898148177</c:v>
                </c:pt>
                <c:pt idx="15069">
                  <c:v>42191.017592592601</c:v>
                </c:pt>
                <c:pt idx="15070">
                  <c:v>42191.018287037041</c:v>
                </c:pt>
                <c:pt idx="15071">
                  <c:v>42191.01898148148</c:v>
                </c:pt>
                <c:pt idx="15072">
                  <c:v>42191.019675925942</c:v>
                </c:pt>
                <c:pt idx="15073">
                  <c:v>42191.020370370381</c:v>
                </c:pt>
                <c:pt idx="15074">
                  <c:v>42191.021064814784</c:v>
                </c:pt>
                <c:pt idx="15075">
                  <c:v>42191.021759259245</c:v>
                </c:pt>
                <c:pt idx="15076">
                  <c:v>42191.022453703685</c:v>
                </c:pt>
                <c:pt idx="15077">
                  <c:v>42191.023148148146</c:v>
                </c:pt>
                <c:pt idx="15078">
                  <c:v>42191.023842592585</c:v>
                </c:pt>
                <c:pt idx="15079">
                  <c:v>42191.024537037039</c:v>
                </c:pt>
                <c:pt idx="15080">
                  <c:v>42191.025231481479</c:v>
                </c:pt>
                <c:pt idx="15081">
                  <c:v>42191.025925925926</c:v>
                </c:pt>
                <c:pt idx="15082">
                  <c:v>42191.026620370372</c:v>
                </c:pt>
                <c:pt idx="15083">
                  <c:v>42191.027314814804</c:v>
                </c:pt>
                <c:pt idx="15084">
                  <c:v>42191.028009259258</c:v>
                </c:pt>
                <c:pt idx="15085">
                  <c:v>42191.028703703683</c:v>
                </c:pt>
                <c:pt idx="15086">
                  <c:v>42191.029398148159</c:v>
                </c:pt>
                <c:pt idx="15087">
                  <c:v>42191.030092592591</c:v>
                </c:pt>
                <c:pt idx="15088">
                  <c:v>42191.030787037023</c:v>
                </c:pt>
                <c:pt idx="15089">
                  <c:v>42191.03148148147</c:v>
                </c:pt>
                <c:pt idx="15090">
                  <c:v>42191.032175925931</c:v>
                </c:pt>
                <c:pt idx="15091">
                  <c:v>42191.032870370385</c:v>
                </c:pt>
                <c:pt idx="15092">
                  <c:v>42191.033564814803</c:v>
                </c:pt>
                <c:pt idx="15093">
                  <c:v>42191.034259259271</c:v>
                </c:pt>
                <c:pt idx="15094">
                  <c:v>42191.034953703704</c:v>
                </c:pt>
                <c:pt idx="15095">
                  <c:v>42191.035648148165</c:v>
                </c:pt>
                <c:pt idx="15096">
                  <c:v>42191.03634259259</c:v>
                </c:pt>
                <c:pt idx="15097">
                  <c:v>42191.037037037036</c:v>
                </c:pt>
                <c:pt idx="15098">
                  <c:v>42191.037731481476</c:v>
                </c:pt>
                <c:pt idx="15099">
                  <c:v>42191.038425925923</c:v>
                </c:pt>
                <c:pt idx="15100">
                  <c:v>42191.039120370355</c:v>
                </c:pt>
                <c:pt idx="15101">
                  <c:v>42191.039814814816</c:v>
                </c:pt>
                <c:pt idx="15102">
                  <c:v>42191.040509259263</c:v>
                </c:pt>
                <c:pt idx="15103">
                  <c:v>42191.041203703688</c:v>
                </c:pt>
                <c:pt idx="15104">
                  <c:v>42191.041898148171</c:v>
                </c:pt>
                <c:pt idx="15105">
                  <c:v>42191.042592592603</c:v>
                </c:pt>
                <c:pt idx="15106">
                  <c:v>42191.043287037035</c:v>
                </c:pt>
                <c:pt idx="15107">
                  <c:v>42191.043981481474</c:v>
                </c:pt>
                <c:pt idx="15108">
                  <c:v>42191.044675925943</c:v>
                </c:pt>
                <c:pt idx="15109">
                  <c:v>42191.045370370368</c:v>
                </c:pt>
                <c:pt idx="15110">
                  <c:v>42191.046064814815</c:v>
                </c:pt>
                <c:pt idx="15111">
                  <c:v>42191.046759259261</c:v>
                </c:pt>
                <c:pt idx="15112">
                  <c:v>42191.047453703679</c:v>
                </c:pt>
                <c:pt idx="15113">
                  <c:v>42191.048148148169</c:v>
                </c:pt>
                <c:pt idx="15114">
                  <c:v>42191.048842592601</c:v>
                </c:pt>
                <c:pt idx="15115">
                  <c:v>42191.049537037041</c:v>
                </c:pt>
                <c:pt idx="15116">
                  <c:v>42191.050231481495</c:v>
                </c:pt>
                <c:pt idx="15117">
                  <c:v>42191.050925925942</c:v>
                </c:pt>
                <c:pt idx="15118">
                  <c:v>42191.051620370381</c:v>
                </c:pt>
                <c:pt idx="15119">
                  <c:v>42191.052314814813</c:v>
                </c:pt>
                <c:pt idx="15120">
                  <c:v>42191.05300925926</c:v>
                </c:pt>
                <c:pt idx="15121">
                  <c:v>42191.053703703685</c:v>
                </c:pt>
                <c:pt idx="15122">
                  <c:v>42191.054398148175</c:v>
                </c:pt>
                <c:pt idx="15123">
                  <c:v>42191.055092592593</c:v>
                </c:pt>
                <c:pt idx="15124">
                  <c:v>42191.055787037025</c:v>
                </c:pt>
                <c:pt idx="15125">
                  <c:v>42191.056481481479</c:v>
                </c:pt>
                <c:pt idx="15126">
                  <c:v>42191.057175925933</c:v>
                </c:pt>
                <c:pt idx="15127">
                  <c:v>42191.057870370387</c:v>
                </c:pt>
                <c:pt idx="15128">
                  <c:v>42191.058564814812</c:v>
                </c:pt>
                <c:pt idx="15129">
                  <c:v>42191.059259259273</c:v>
                </c:pt>
                <c:pt idx="15130">
                  <c:v>42191.059953703705</c:v>
                </c:pt>
                <c:pt idx="15131">
                  <c:v>42191.060648148159</c:v>
                </c:pt>
                <c:pt idx="15132">
                  <c:v>42191.061342592584</c:v>
                </c:pt>
                <c:pt idx="15133">
                  <c:v>42191.062037037038</c:v>
                </c:pt>
                <c:pt idx="15134">
                  <c:v>42191.062731481485</c:v>
                </c:pt>
                <c:pt idx="15135">
                  <c:v>42191.063425925924</c:v>
                </c:pt>
                <c:pt idx="15136">
                  <c:v>42191.064120370371</c:v>
                </c:pt>
                <c:pt idx="15137">
                  <c:v>42191.064814814818</c:v>
                </c:pt>
                <c:pt idx="15138">
                  <c:v>42191.065509259257</c:v>
                </c:pt>
                <c:pt idx="15139">
                  <c:v>42191.066203703704</c:v>
                </c:pt>
                <c:pt idx="15140">
                  <c:v>42191.066898148179</c:v>
                </c:pt>
                <c:pt idx="15141">
                  <c:v>42191.06759259259</c:v>
                </c:pt>
                <c:pt idx="15142">
                  <c:v>42191.068287037036</c:v>
                </c:pt>
                <c:pt idx="15143">
                  <c:v>42191.068981481476</c:v>
                </c:pt>
                <c:pt idx="15144">
                  <c:v>42191.069675925923</c:v>
                </c:pt>
                <c:pt idx="15145">
                  <c:v>42191.070370370369</c:v>
                </c:pt>
                <c:pt idx="15146">
                  <c:v>42191.071064814802</c:v>
                </c:pt>
                <c:pt idx="15147">
                  <c:v>42191.071759259255</c:v>
                </c:pt>
                <c:pt idx="15148">
                  <c:v>42191.072453703688</c:v>
                </c:pt>
                <c:pt idx="15149">
                  <c:v>42191.073148148149</c:v>
                </c:pt>
                <c:pt idx="15150">
                  <c:v>42191.073842592596</c:v>
                </c:pt>
                <c:pt idx="15151">
                  <c:v>42191.074537037042</c:v>
                </c:pt>
                <c:pt idx="15152">
                  <c:v>42191.075231481482</c:v>
                </c:pt>
                <c:pt idx="15153">
                  <c:v>42191.075925925928</c:v>
                </c:pt>
                <c:pt idx="15154">
                  <c:v>42191.076620370368</c:v>
                </c:pt>
                <c:pt idx="15155">
                  <c:v>42191.077314814815</c:v>
                </c:pt>
                <c:pt idx="15156">
                  <c:v>42191.078009259261</c:v>
                </c:pt>
                <c:pt idx="15157">
                  <c:v>42191.078703703679</c:v>
                </c:pt>
                <c:pt idx="15158">
                  <c:v>42191.079398148169</c:v>
                </c:pt>
                <c:pt idx="15159">
                  <c:v>42191.080092592601</c:v>
                </c:pt>
                <c:pt idx="15160">
                  <c:v>42191.080787037034</c:v>
                </c:pt>
                <c:pt idx="15161">
                  <c:v>42191.081481481466</c:v>
                </c:pt>
                <c:pt idx="15162">
                  <c:v>42191.082175925942</c:v>
                </c:pt>
                <c:pt idx="15163">
                  <c:v>42191.082870370396</c:v>
                </c:pt>
                <c:pt idx="15164">
                  <c:v>42191.083564814806</c:v>
                </c:pt>
                <c:pt idx="15165">
                  <c:v>42191.084259259274</c:v>
                </c:pt>
                <c:pt idx="15166">
                  <c:v>42191.084953703707</c:v>
                </c:pt>
                <c:pt idx="15167">
                  <c:v>42191.085648148161</c:v>
                </c:pt>
                <c:pt idx="15168">
                  <c:v>42191.086342592593</c:v>
                </c:pt>
                <c:pt idx="15169">
                  <c:v>42191.087037037039</c:v>
                </c:pt>
                <c:pt idx="15170">
                  <c:v>42191.087731481479</c:v>
                </c:pt>
                <c:pt idx="15171">
                  <c:v>42191.088425925933</c:v>
                </c:pt>
                <c:pt idx="15172">
                  <c:v>42191.089120370372</c:v>
                </c:pt>
                <c:pt idx="15173">
                  <c:v>42191.089814814812</c:v>
                </c:pt>
                <c:pt idx="15174">
                  <c:v>42191.090509259258</c:v>
                </c:pt>
                <c:pt idx="15175">
                  <c:v>42191.091203703683</c:v>
                </c:pt>
                <c:pt idx="15176">
                  <c:v>42191.091898148159</c:v>
                </c:pt>
                <c:pt idx="15177">
                  <c:v>42191.092592592591</c:v>
                </c:pt>
                <c:pt idx="15178">
                  <c:v>42191.093287037023</c:v>
                </c:pt>
                <c:pt idx="15179">
                  <c:v>42191.09398148147</c:v>
                </c:pt>
                <c:pt idx="15180">
                  <c:v>42191.094675925931</c:v>
                </c:pt>
                <c:pt idx="15181">
                  <c:v>42191.095370370371</c:v>
                </c:pt>
                <c:pt idx="15182">
                  <c:v>42191.096064814803</c:v>
                </c:pt>
                <c:pt idx="15183">
                  <c:v>42191.096759259257</c:v>
                </c:pt>
                <c:pt idx="15184">
                  <c:v>42191.097453703682</c:v>
                </c:pt>
                <c:pt idx="15185">
                  <c:v>42191.098148148165</c:v>
                </c:pt>
                <c:pt idx="15186">
                  <c:v>42191.09884259259</c:v>
                </c:pt>
                <c:pt idx="15187">
                  <c:v>42191.099537037036</c:v>
                </c:pt>
                <c:pt idx="15188">
                  <c:v>42191.100231481483</c:v>
                </c:pt>
                <c:pt idx="15189">
                  <c:v>42191.100925925923</c:v>
                </c:pt>
                <c:pt idx="15190">
                  <c:v>42191.101620370355</c:v>
                </c:pt>
                <c:pt idx="15191">
                  <c:v>42191.102314814816</c:v>
                </c:pt>
                <c:pt idx="15192">
                  <c:v>42191.103009259255</c:v>
                </c:pt>
                <c:pt idx="15193">
                  <c:v>42191.103703703673</c:v>
                </c:pt>
                <c:pt idx="15194">
                  <c:v>42191.104398148171</c:v>
                </c:pt>
                <c:pt idx="15195">
                  <c:v>42191.105092592596</c:v>
                </c:pt>
                <c:pt idx="15196">
                  <c:v>42191.10578703702</c:v>
                </c:pt>
                <c:pt idx="15197">
                  <c:v>42191.106481481474</c:v>
                </c:pt>
                <c:pt idx="15198">
                  <c:v>42191.107175925928</c:v>
                </c:pt>
                <c:pt idx="15199">
                  <c:v>42191.107870370368</c:v>
                </c:pt>
                <c:pt idx="15200">
                  <c:v>42191.108564814815</c:v>
                </c:pt>
                <c:pt idx="15201">
                  <c:v>42191.109259259261</c:v>
                </c:pt>
                <c:pt idx="15202">
                  <c:v>42191.109953703679</c:v>
                </c:pt>
                <c:pt idx="15203">
                  <c:v>42191.110648148169</c:v>
                </c:pt>
                <c:pt idx="15204">
                  <c:v>42191.111342592594</c:v>
                </c:pt>
                <c:pt idx="15205">
                  <c:v>42191.112037037041</c:v>
                </c:pt>
                <c:pt idx="15206">
                  <c:v>42191.11273148148</c:v>
                </c:pt>
                <c:pt idx="15207">
                  <c:v>42191.113425925927</c:v>
                </c:pt>
                <c:pt idx="15208">
                  <c:v>42191.114120370381</c:v>
                </c:pt>
                <c:pt idx="15209">
                  <c:v>42191.114814814813</c:v>
                </c:pt>
                <c:pt idx="15210">
                  <c:v>42191.11550925926</c:v>
                </c:pt>
                <c:pt idx="15211">
                  <c:v>42191.116203703707</c:v>
                </c:pt>
                <c:pt idx="15212">
                  <c:v>42191.116898148175</c:v>
                </c:pt>
                <c:pt idx="15213">
                  <c:v>42191.117592592593</c:v>
                </c:pt>
                <c:pt idx="15214">
                  <c:v>42191.118287037039</c:v>
                </c:pt>
                <c:pt idx="15215">
                  <c:v>42191.118981481479</c:v>
                </c:pt>
                <c:pt idx="15216">
                  <c:v>42191.119675925933</c:v>
                </c:pt>
                <c:pt idx="15217">
                  <c:v>42191.120370370372</c:v>
                </c:pt>
                <c:pt idx="15218">
                  <c:v>42191.121064814783</c:v>
                </c:pt>
                <c:pt idx="15219">
                  <c:v>42191.121759259244</c:v>
                </c:pt>
                <c:pt idx="15220">
                  <c:v>42191.122453703683</c:v>
                </c:pt>
                <c:pt idx="15221">
                  <c:v>42191.123148148145</c:v>
                </c:pt>
                <c:pt idx="15222">
                  <c:v>42191.123842592584</c:v>
                </c:pt>
                <c:pt idx="15223">
                  <c:v>42191.124537037038</c:v>
                </c:pt>
                <c:pt idx="15224">
                  <c:v>42191.125231481485</c:v>
                </c:pt>
                <c:pt idx="15225">
                  <c:v>42191.125925925924</c:v>
                </c:pt>
                <c:pt idx="15226">
                  <c:v>42191.126620370371</c:v>
                </c:pt>
                <c:pt idx="15227">
                  <c:v>42191.127314814803</c:v>
                </c:pt>
                <c:pt idx="15228">
                  <c:v>42191.128009259257</c:v>
                </c:pt>
                <c:pt idx="15229">
                  <c:v>42191.128703703682</c:v>
                </c:pt>
                <c:pt idx="15230">
                  <c:v>42191.129398148165</c:v>
                </c:pt>
                <c:pt idx="15231">
                  <c:v>42191.13009259259</c:v>
                </c:pt>
                <c:pt idx="15232">
                  <c:v>42191.130787037022</c:v>
                </c:pt>
                <c:pt idx="15233">
                  <c:v>42191.131481481454</c:v>
                </c:pt>
                <c:pt idx="15234">
                  <c:v>42191.132175925923</c:v>
                </c:pt>
                <c:pt idx="15235">
                  <c:v>42191.132870370369</c:v>
                </c:pt>
                <c:pt idx="15236">
                  <c:v>42191.133564814802</c:v>
                </c:pt>
                <c:pt idx="15237">
                  <c:v>42191.134259259263</c:v>
                </c:pt>
                <c:pt idx="15238">
                  <c:v>42191.134953703688</c:v>
                </c:pt>
                <c:pt idx="15239">
                  <c:v>42191.135648148149</c:v>
                </c:pt>
                <c:pt idx="15240">
                  <c:v>42191.136342592596</c:v>
                </c:pt>
                <c:pt idx="15241">
                  <c:v>42191.137037037035</c:v>
                </c:pt>
                <c:pt idx="15242">
                  <c:v>42191.137731481474</c:v>
                </c:pt>
                <c:pt idx="15243">
                  <c:v>42191.138425925928</c:v>
                </c:pt>
                <c:pt idx="15244">
                  <c:v>42191.139120370353</c:v>
                </c:pt>
                <c:pt idx="15245">
                  <c:v>42191.139814814815</c:v>
                </c:pt>
                <c:pt idx="15246">
                  <c:v>42191.140509259261</c:v>
                </c:pt>
                <c:pt idx="15247">
                  <c:v>42191.141203703679</c:v>
                </c:pt>
                <c:pt idx="15248">
                  <c:v>42191.141898148169</c:v>
                </c:pt>
                <c:pt idx="15249">
                  <c:v>42191.142592592601</c:v>
                </c:pt>
                <c:pt idx="15250">
                  <c:v>42191.143287037034</c:v>
                </c:pt>
                <c:pt idx="15251">
                  <c:v>42191.143981481466</c:v>
                </c:pt>
                <c:pt idx="15252">
                  <c:v>42191.144675925942</c:v>
                </c:pt>
                <c:pt idx="15253">
                  <c:v>42191.145370370381</c:v>
                </c:pt>
                <c:pt idx="15254">
                  <c:v>42191.146064814806</c:v>
                </c:pt>
                <c:pt idx="15255">
                  <c:v>42191.14675925926</c:v>
                </c:pt>
                <c:pt idx="15256">
                  <c:v>42191.147453703685</c:v>
                </c:pt>
                <c:pt idx="15257">
                  <c:v>42191.148148148161</c:v>
                </c:pt>
                <c:pt idx="15258">
                  <c:v>42191.148842592593</c:v>
                </c:pt>
                <c:pt idx="15259">
                  <c:v>42191.149537037039</c:v>
                </c:pt>
                <c:pt idx="15260">
                  <c:v>42191.150231481493</c:v>
                </c:pt>
                <c:pt idx="15261">
                  <c:v>42191.150925925933</c:v>
                </c:pt>
                <c:pt idx="15262">
                  <c:v>42191.151620370372</c:v>
                </c:pt>
                <c:pt idx="15263">
                  <c:v>42191.152314814812</c:v>
                </c:pt>
                <c:pt idx="15264">
                  <c:v>42191.153009259258</c:v>
                </c:pt>
                <c:pt idx="15265">
                  <c:v>42191.153703703683</c:v>
                </c:pt>
                <c:pt idx="15266">
                  <c:v>42191.154398148174</c:v>
                </c:pt>
                <c:pt idx="15267">
                  <c:v>42191.155092592591</c:v>
                </c:pt>
                <c:pt idx="15268">
                  <c:v>42191.155787037023</c:v>
                </c:pt>
                <c:pt idx="15269">
                  <c:v>42191.156481481485</c:v>
                </c:pt>
                <c:pt idx="15270">
                  <c:v>42191.157175925931</c:v>
                </c:pt>
                <c:pt idx="15271">
                  <c:v>42191.157870370385</c:v>
                </c:pt>
                <c:pt idx="15272">
                  <c:v>42191.158564814818</c:v>
                </c:pt>
                <c:pt idx="15273">
                  <c:v>42191.159259259271</c:v>
                </c:pt>
                <c:pt idx="15274">
                  <c:v>42191.159953703704</c:v>
                </c:pt>
                <c:pt idx="15275">
                  <c:v>42191.160648148165</c:v>
                </c:pt>
                <c:pt idx="15276">
                  <c:v>42191.161342592575</c:v>
                </c:pt>
                <c:pt idx="15277">
                  <c:v>42191.162037037036</c:v>
                </c:pt>
                <c:pt idx="15278">
                  <c:v>42191.162731481476</c:v>
                </c:pt>
                <c:pt idx="15279">
                  <c:v>42191.163425925908</c:v>
                </c:pt>
                <c:pt idx="15280">
                  <c:v>42191.164120370355</c:v>
                </c:pt>
                <c:pt idx="15281">
                  <c:v>42191.164814814816</c:v>
                </c:pt>
                <c:pt idx="15282">
                  <c:v>42191.165509259255</c:v>
                </c:pt>
                <c:pt idx="15283">
                  <c:v>42191.166203703688</c:v>
                </c:pt>
                <c:pt idx="15284">
                  <c:v>42191.166898148171</c:v>
                </c:pt>
                <c:pt idx="15285">
                  <c:v>42191.167592592596</c:v>
                </c:pt>
                <c:pt idx="15286">
                  <c:v>42191.168287037035</c:v>
                </c:pt>
                <c:pt idx="15287">
                  <c:v>42191.168981481474</c:v>
                </c:pt>
                <c:pt idx="15288">
                  <c:v>42191.169675925928</c:v>
                </c:pt>
                <c:pt idx="15289">
                  <c:v>42191.170370370368</c:v>
                </c:pt>
                <c:pt idx="15290">
                  <c:v>42191.1710648148</c:v>
                </c:pt>
                <c:pt idx="15291">
                  <c:v>42191.171759259254</c:v>
                </c:pt>
                <c:pt idx="15292">
                  <c:v>42191.172453703679</c:v>
                </c:pt>
                <c:pt idx="15293">
                  <c:v>42191.173148148147</c:v>
                </c:pt>
                <c:pt idx="15294">
                  <c:v>42191.173842592594</c:v>
                </c:pt>
                <c:pt idx="15295">
                  <c:v>42191.174537037041</c:v>
                </c:pt>
                <c:pt idx="15296">
                  <c:v>42191.17523148148</c:v>
                </c:pt>
                <c:pt idx="15297">
                  <c:v>42191.175925925927</c:v>
                </c:pt>
                <c:pt idx="15298">
                  <c:v>42191.176620370381</c:v>
                </c:pt>
                <c:pt idx="15299">
                  <c:v>42191.177314814806</c:v>
                </c:pt>
                <c:pt idx="15300">
                  <c:v>42191.17800925926</c:v>
                </c:pt>
                <c:pt idx="15301">
                  <c:v>42191.178703703685</c:v>
                </c:pt>
                <c:pt idx="15302">
                  <c:v>42191.179398148161</c:v>
                </c:pt>
                <c:pt idx="15303">
                  <c:v>42191.180092592593</c:v>
                </c:pt>
                <c:pt idx="15304">
                  <c:v>42191.180787037025</c:v>
                </c:pt>
                <c:pt idx="15305">
                  <c:v>42191.181481481464</c:v>
                </c:pt>
                <c:pt idx="15306">
                  <c:v>42191.182175925933</c:v>
                </c:pt>
                <c:pt idx="15307">
                  <c:v>42191.182870370387</c:v>
                </c:pt>
                <c:pt idx="15308">
                  <c:v>42191.183564814804</c:v>
                </c:pt>
                <c:pt idx="15309">
                  <c:v>42191.184259259273</c:v>
                </c:pt>
                <c:pt idx="15310">
                  <c:v>42191.184953703705</c:v>
                </c:pt>
                <c:pt idx="15311">
                  <c:v>42191.185648148159</c:v>
                </c:pt>
                <c:pt idx="15312">
                  <c:v>42191.186342592591</c:v>
                </c:pt>
                <c:pt idx="15313">
                  <c:v>42191.187037037038</c:v>
                </c:pt>
                <c:pt idx="15314">
                  <c:v>42191.187731481485</c:v>
                </c:pt>
                <c:pt idx="15315">
                  <c:v>42191.188425925931</c:v>
                </c:pt>
                <c:pt idx="15316">
                  <c:v>42191.189120370371</c:v>
                </c:pt>
                <c:pt idx="15317">
                  <c:v>42191.189814814818</c:v>
                </c:pt>
                <c:pt idx="15318">
                  <c:v>42191.190509259257</c:v>
                </c:pt>
                <c:pt idx="15319">
                  <c:v>42191.191203703682</c:v>
                </c:pt>
                <c:pt idx="15320">
                  <c:v>42191.191898148165</c:v>
                </c:pt>
                <c:pt idx="15321">
                  <c:v>42191.19259259259</c:v>
                </c:pt>
                <c:pt idx="15322">
                  <c:v>42191.193287037022</c:v>
                </c:pt>
                <c:pt idx="15323">
                  <c:v>42191.193981481454</c:v>
                </c:pt>
                <c:pt idx="15324">
                  <c:v>42191.194675925923</c:v>
                </c:pt>
                <c:pt idx="15325">
                  <c:v>42191.195370370355</c:v>
                </c:pt>
                <c:pt idx="15326">
                  <c:v>42191.196064814802</c:v>
                </c:pt>
                <c:pt idx="15327">
                  <c:v>42191.196759259255</c:v>
                </c:pt>
                <c:pt idx="15328">
                  <c:v>42191.197453703673</c:v>
                </c:pt>
                <c:pt idx="15329">
                  <c:v>42191.198148148149</c:v>
                </c:pt>
                <c:pt idx="15330">
                  <c:v>42191.198842592596</c:v>
                </c:pt>
                <c:pt idx="15331">
                  <c:v>42191.199537037035</c:v>
                </c:pt>
                <c:pt idx="15332">
                  <c:v>42191.200231481482</c:v>
                </c:pt>
                <c:pt idx="15333">
                  <c:v>42191.200925925928</c:v>
                </c:pt>
                <c:pt idx="15334">
                  <c:v>42191.201620370353</c:v>
                </c:pt>
                <c:pt idx="15335">
                  <c:v>42191.202314814815</c:v>
                </c:pt>
                <c:pt idx="15336">
                  <c:v>42191.203009259254</c:v>
                </c:pt>
                <c:pt idx="15337">
                  <c:v>42191.203703703672</c:v>
                </c:pt>
                <c:pt idx="15338">
                  <c:v>42191.204398148169</c:v>
                </c:pt>
                <c:pt idx="15339">
                  <c:v>42191.205092592594</c:v>
                </c:pt>
                <c:pt idx="15340">
                  <c:v>42191.205787037019</c:v>
                </c:pt>
                <c:pt idx="15341">
                  <c:v>42191.206481481466</c:v>
                </c:pt>
                <c:pt idx="15342">
                  <c:v>42191.207175925927</c:v>
                </c:pt>
                <c:pt idx="15343">
                  <c:v>42191.207870370381</c:v>
                </c:pt>
                <c:pt idx="15344">
                  <c:v>42191.208564814806</c:v>
                </c:pt>
                <c:pt idx="15345">
                  <c:v>42191.20925925926</c:v>
                </c:pt>
                <c:pt idx="15346">
                  <c:v>42191.209953703685</c:v>
                </c:pt>
                <c:pt idx="15347">
                  <c:v>42191.210648148161</c:v>
                </c:pt>
                <c:pt idx="15348">
                  <c:v>42191.211342592585</c:v>
                </c:pt>
                <c:pt idx="15349">
                  <c:v>42191.212037037039</c:v>
                </c:pt>
                <c:pt idx="15350">
                  <c:v>42191.212731481479</c:v>
                </c:pt>
                <c:pt idx="15351">
                  <c:v>42191.213425925926</c:v>
                </c:pt>
                <c:pt idx="15352">
                  <c:v>42191.214120370372</c:v>
                </c:pt>
                <c:pt idx="15353">
                  <c:v>42191.214814814812</c:v>
                </c:pt>
                <c:pt idx="15354">
                  <c:v>42191.215509259258</c:v>
                </c:pt>
                <c:pt idx="15355">
                  <c:v>42191.216203703705</c:v>
                </c:pt>
                <c:pt idx="15356">
                  <c:v>42191.216898148174</c:v>
                </c:pt>
                <c:pt idx="15357">
                  <c:v>42191.217592592591</c:v>
                </c:pt>
                <c:pt idx="15358">
                  <c:v>42191.218287037038</c:v>
                </c:pt>
                <c:pt idx="15359">
                  <c:v>42191.218981481485</c:v>
                </c:pt>
                <c:pt idx="15360">
                  <c:v>42191.219675925931</c:v>
                </c:pt>
                <c:pt idx="15361">
                  <c:v>42191.220370370371</c:v>
                </c:pt>
                <c:pt idx="15362">
                  <c:v>42191.221064814788</c:v>
                </c:pt>
                <c:pt idx="15363">
                  <c:v>42191.221759259242</c:v>
                </c:pt>
                <c:pt idx="15364">
                  <c:v>42191.222453703682</c:v>
                </c:pt>
                <c:pt idx="15365">
                  <c:v>42191.22314814815</c:v>
                </c:pt>
                <c:pt idx="15366">
                  <c:v>42191.223842592575</c:v>
                </c:pt>
                <c:pt idx="15367">
                  <c:v>42191.224537037036</c:v>
                </c:pt>
                <c:pt idx="15368">
                  <c:v>42191.225231481476</c:v>
                </c:pt>
                <c:pt idx="15369">
                  <c:v>42191.225925925908</c:v>
                </c:pt>
                <c:pt idx="15370">
                  <c:v>42191.226620370355</c:v>
                </c:pt>
                <c:pt idx="15371">
                  <c:v>42191.227314814802</c:v>
                </c:pt>
                <c:pt idx="15372">
                  <c:v>42191.228009259255</c:v>
                </c:pt>
                <c:pt idx="15373">
                  <c:v>42191.228703703673</c:v>
                </c:pt>
                <c:pt idx="15374">
                  <c:v>42191.229398148149</c:v>
                </c:pt>
                <c:pt idx="15375">
                  <c:v>42191.230092592596</c:v>
                </c:pt>
                <c:pt idx="15376">
                  <c:v>42191.23078703702</c:v>
                </c:pt>
                <c:pt idx="15377">
                  <c:v>42191.231481481453</c:v>
                </c:pt>
                <c:pt idx="15378">
                  <c:v>42191.232175925928</c:v>
                </c:pt>
                <c:pt idx="15379">
                  <c:v>42191.232870370368</c:v>
                </c:pt>
                <c:pt idx="15380">
                  <c:v>42191.2335648148</c:v>
                </c:pt>
                <c:pt idx="15381">
                  <c:v>42191.234259259261</c:v>
                </c:pt>
                <c:pt idx="15382">
                  <c:v>42191.234953703679</c:v>
                </c:pt>
                <c:pt idx="15383">
                  <c:v>42191.235648148147</c:v>
                </c:pt>
                <c:pt idx="15384">
                  <c:v>42191.236342592594</c:v>
                </c:pt>
                <c:pt idx="15385">
                  <c:v>42191.237037037034</c:v>
                </c:pt>
                <c:pt idx="15386">
                  <c:v>42191.237731481466</c:v>
                </c:pt>
                <c:pt idx="15387">
                  <c:v>42191.238425925927</c:v>
                </c:pt>
                <c:pt idx="15388">
                  <c:v>42191.239120370374</c:v>
                </c:pt>
                <c:pt idx="15389">
                  <c:v>42191.239814814806</c:v>
                </c:pt>
                <c:pt idx="15390">
                  <c:v>42191.24050925926</c:v>
                </c:pt>
                <c:pt idx="15391">
                  <c:v>42191.241203703685</c:v>
                </c:pt>
                <c:pt idx="15392">
                  <c:v>42191.241898148161</c:v>
                </c:pt>
                <c:pt idx="15393">
                  <c:v>42191.242592592593</c:v>
                </c:pt>
                <c:pt idx="15394">
                  <c:v>42191.243287037025</c:v>
                </c:pt>
                <c:pt idx="15395">
                  <c:v>42191.243981481464</c:v>
                </c:pt>
                <c:pt idx="15396">
                  <c:v>42191.244675925933</c:v>
                </c:pt>
                <c:pt idx="15397">
                  <c:v>42191.245370370372</c:v>
                </c:pt>
                <c:pt idx="15398">
                  <c:v>42191.246064814804</c:v>
                </c:pt>
                <c:pt idx="15399">
                  <c:v>42191.246759259258</c:v>
                </c:pt>
                <c:pt idx="15400">
                  <c:v>42191.247453703683</c:v>
                </c:pt>
                <c:pt idx="15401">
                  <c:v>42191.248148148159</c:v>
                </c:pt>
                <c:pt idx="15402">
                  <c:v>42191.248842592591</c:v>
                </c:pt>
                <c:pt idx="15403">
                  <c:v>42191.249537037038</c:v>
                </c:pt>
                <c:pt idx="15404">
                  <c:v>42191.250231481492</c:v>
                </c:pt>
                <c:pt idx="15405">
                  <c:v>42191.250925925931</c:v>
                </c:pt>
                <c:pt idx="15406">
                  <c:v>42191.251620370371</c:v>
                </c:pt>
                <c:pt idx="15407">
                  <c:v>42191.252314814818</c:v>
                </c:pt>
                <c:pt idx="15408">
                  <c:v>42191.253009259257</c:v>
                </c:pt>
                <c:pt idx="15409">
                  <c:v>42191.253703703682</c:v>
                </c:pt>
                <c:pt idx="15410">
                  <c:v>42191.254398148179</c:v>
                </c:pt>
                <c:pt idx="15411">
                  <c:v>42191.25509259259</c:v>
                </c:pt>
                <c:pt idx="15412">
                  <c:v>42191.255787037022</c:v>
                </c:pt>
                <c:pt idx="15413">
                  <c:v>42191.256481481476</c:v>
                </c:pt>
                <c:pt idx="15414">
                  <c:v>42191.257175925923</c:v>
                </c:pt>
                <c:pt idx="15415">
                  <c:v>42191.257870370369</c:v>
                </c:pt>
                <c:pt idx="15416">
                  <c:v>42191.258564814816</c:v>
                </c:pt>
                <c:pt idx="15417">
                  <c:v>42191.259259259263</c:v>
                </c:pt>
                <c:pt idx="15418">
                  <c:v>42191.259953703688</c:v>
                </c:pt>
                <c:pt idx="15419">
                  <c:v>42191.260648148149</c:v>
                </c:pt>
                <c:pt idx="15420">
                  <c:v>42191.261342592581</c:v>
                </c:pt>
                <c:pt idx="15421">
                  <c:v>42191.262037037035</c:v>
                </c:pt>
                <c:pt idx="15422">
                  <c:v>42191.262731481474</c:v>
                </c:pt>
                <c:pt idx="15423">
                  <c:v>42191.263425925914</c:v>
                </c:pt>
                <c:pt idx="15424">
                  <c:v>42191.264120370353</c:v>
                </c:pt>
                <c:pt idx="15425">
                  <c:v>42191.264814814815</c:v>
                </c:pt>
                <c:pt idx="15426">
                  <c:v>42191.265509259254</c:v>
                </c:pt>
                <c:pt idx="15427">
                  <c:v>42191.266203703679</c:v>
                </c:pt>
                <c:pt idx="15428">
                  <c:v>42191.266898148169</c:v>
                </c:pt>
                <c:pt idx="15429">
                  <c:v>42191.267592592594</c:v>
                </c:pt>
                <c:pt idx="15430">
                  <c:v>42191.268287037034</c:v>
                </c:pt>
                <c:pt idx="15431">
                  <c:v>42191.268981481466</c:v>
                </c:pt>
                <c:pt idx="15432">
                  <c:v>42191.269675925927</c:v>
                </c:pt>
                <c:pt idx="15433">
                  <c:v>42191.270370370381</c:v>
                </c:pt>
                <c:pt idx="15434">
                  <c:v>42191.271064814784</c:v>
                </c:pt>
                <c:pt idx="15435">
                  <c:v>42191.271759259245</c:v>
                </c:pt>
                <c:pt idx="15436">
                  <c:v>42191.272453703685</c:v>
                </c:pt>
                <c:pt idx="15437">
                  <c:v>42191.273148148146</c:v>
                </c:pt>
                <c:pt idx="15438">
                  <c:v>42191.273842592585</c:v>
                </c:pt>
                <c:pt idx="15439">
                  <c:v>42191.274537037039</c:v>
                </c:pt>
                <c:pt idx="15440">
                  <c:v>42191.275231481479</c:v>
                </c:pt>
                <c:pt idx="15441">
                  <c:v>42191.275925925926</c:v>
                </c:pt>
                <c:pt idx="15442">
                  <c:v>42191.276620370372</c:v>
                </c:pt>
                <c:pt idx="15443">
                  <c:v>42191.277314814804</c:v>
                </c:pt>
                <c:pt idx="15444">
                  <c:v>42191.278009259258</c:v>
                </c:pt>
                <c:pt idx="15445">
                  <c:v>42191.278703703683</c:v>
                </c:pt>
                <c:pt idx="15446">
                  <c:v>42191.279398148159</c:v>
                </c:pt>
                <c:pt idx="15447">
                  <c:v>42191.280092592591</c:v>
                </c:pt>
                <c:pt idx="15448">
                  <c:v>42191.280787037023</c:v>
                </c:pt>
                <c:pt idx="15449">
                  <c:v>42191.28148148147</c:v>
                </c:pt>
                <c:pt idx="15450">
                  <c:v>42191.282175925931</c:v>
                </c:pt>
                <c:pt idx="15451">
                  <c:v>42191.282870370385</c:v>
                </c:pt>
                <c:pt idx="15452">
                  <c:v>42191.283564814803</c:v>
                </c:pt>
                <c:pt idx="15453">
                  <c:v>42191.284259259271</c:v>
                </c:pt>
                <c:pt idx="15454">
                  <c:v>42191.284953703704</c:v>
                </c:pt>
                <c:pt idx="15455">
                  <c:v>42191.285648148165</c:v>
                </c:pt>
                <c:pt idx="15456">
                  <c:v>42191.28634259259</c:v>
                </c:pt>
                <c:pt idx="15457">
                  <c:v>42191.287037037036</c:v>
                </c:pt>
                <c:pt idx="15458">
                  <c:v>42191.287731481476</c:v>
                </c:pt>
                <c:pt idx="15459">
                  <c:v>42191.288425925923</c:v>
                </c:pt>
                <c:pt idx="15460">
                  <c:v>42191.289120370355</c:v>
                </c:pt>
                <c:pt idx="15461">
                  <c:v>42191.289814814816</c:v>
                </c:pt>
                <c:pt idx="15462">
                  <c:v>42191.290509259255</c:v>
                </c:pt>
                <c:pt idx="15463">
                  <c:v>42191.291203703673</c:v>
                </c:pt>
                <c:pt idx="15464">
                  <c:v>42191.291898148149</c:v>
                </c:pt>
                <c:pt idx="15465">
                  <c:v>42191.292592592596</c:v>
                </c:pt>
                <c:pt idx="15466">
                  <c:v>42191.29328703702</c:v>
                </c:pt>
                <c:pt idx="15467">
                  <c:v>42191.293981481453</c:v>
                </c:pt>
                <c:pt idx="15468">
                  <c:v>42191.294675925928</c:v>
                </c:pt>
                <c:pt idx="15469">
                  <c:v>42191.295370370353</c:v>
                </c:pt>
                <c:pt idx="15470">
                  <c:v>42191.2960648148</c:v>
                </c:pt>
                <c:pt idx="15471">
                  <c:v>42191.296759259254</c:v>
                </c:pt>
                <c:pt idx="15472">
                  <c:v>42191.297453703672</c:v>
                </c:pt>
                <c:pt idx="15473">
                  <c:v>42191.298148148147</c:v>
                </c:pt>
                <c:pt idx="15474">
                  <c:v>42191.298842592594</c:v>
                </c:pt>
                <c:pt idx="15475">
                  <c:v>42191.299537037034</c:v>
                </c:pt>
                <c:pt idx="15476">
                  <c:v>42191.300231481495</c:v>
                </c:pt>
                <c:pt idx="15477">
                  <c:v>42191.300925925942</c:v>
                </c:pt>
                <c:pt idx="15478">
                  <c:v>42191.301620370381</c:v>
                </c:pt>
                <c:pt idx="15479">
                  <c:v>42191.302314814813</c:v>
                </c:pt>
                <c:pt idx="15480">
                  <c:v>42191.30300925926</c:v>
                </c:pt>
                <c:pt idx="15481">
                  <c:v>42191.303703703685</c:v>
                </c:pt>
                <c:pt idx="15482">
                  <c:v>42191.304398148175</c:v>
                </c:pt>
                <c:pt idx="15483">
                  <c:v>42191.305092592593</c:v>
                </c:pt>
                <c:pt idx="15484">
                  <c:v>42191.305787037025</c:v>
                </c:pt>
                <c:pt idx="15485">
                  <c:v>42191.306481481479</c:v>
                </c:pt>
                <c:pt idx="15486">
                  <c:v>42191.307175925933</c:v>
                </c:pt>
                <c:pt idx="15487">
                  <c:v>42191.307870370387</c:v>
                </c:pt>
                <c:pt idx="15488">
                  <c:v>42191.308564814812</c:v>
                </c:pt>
                <c:pt idx="15489">
                  <c:v>42191.309259259273</c:v>
                </c:pt>
                <c:pt idx="15490">
                  <c:v>42191.309953703705</c:v>
                </c:pt>
                <c:pt idx="15491">
                  <c:v>42191.310648148174</c:v>
                </c:pt>
                <c:pt idx="15492">
                  <c:v>42191.311342592591</c:v>
                </c:pt>
                <c:pt idx="15493">
                  <c:v>42191.312037037053</c:v>
                </c:pt>
                <c:pt idx="15494">
                  <c:v>42191.312731481492</c:v>
                </c:pt>
                <c:pt idx="15495">
                  <c:v>42191.313425925931</c:v>
                </c:pt>
                <c:pt idx="15496">
                  <c:v>42191.314120370385</c:v>
                </c:pt>
                <c:pt idx="15497">
                  <c:v>42191.314814814839</c:v>
                </c:pt>
                <c:pt idx="15498">
                  <c:v>42191.315509259271</c:v>
                </c:pt>
                <c:pt idx="15499">
                  <c:v>42191.316203703711</c:v>
                </c:pt>
                <c:pt idx="15500">
                  <c:v>42191.316898148194</c:v>
                </c:pt>
                <c:pt idx="15501">
                  <c:v>42191.317592592604</c:v>
                </c:pt>
                <c:pt idx="15502">
                  <c:v>42191.318287037051</c:v>
                </c:pt>
                <c:pt idx="15503">
                  <c:v>42191.318981481483</c:v>
                </c:pt>
                <c:pt idx="15504">
                  <c:v>42191.319675925937</c:v>
                </c:pt>
                <c:pt idx="15505">
                  <c:v>42191.320370370369</c:v>
                </c:pt>
                <c:pt idx="15506">
                  <c:v>42191.321064814802</c:v>
                </c:pt>
                <c:pt idx="15507">
                  <c:v>42191.321759259255</c:v>
                </c:pt>
                <c:pt idx="15508">
                  <c:v>42191.322453703688</c:v>
                </c:pt>
                <c:pt idx="15509">
                  <c:v>42191.323148148149</c:v>
                </c:pt>
                <c:pt idx="15510">
                  <c:v>42191.323842592596</c:v>
                </c:pt>
                <c:pt idx="15511">
                  <c:v>42191.324537037042</c:v>
                </c:pt>
                <c:pt idx="15512">
                  <c:v>42191.325231481482</c:v>
                </c:pt>
                <c:pt idx="15513">
                  <c:v>42191.325925925928</c:v>
                </c:pt>
                <c:pt idx="15514">
                  <c:v>42191.326620370368</c:v>
                </c:pt>
                <c:pt idx="15515">
                  <c:v>42191.327314814815</c:v>
                </c:pt>
                <c:pt idx="15516">
                  <c:v>42191.328009259261</c:v>
                </c:pt>
                <c:pt idx="15517">
                  <c:v>42191.328703703679</c:v>
                </c:pt>
                <c:pt idx="15518">
                  <c:v>42191.329398148169</c:v>
                </c:pt>
                <c:pt idx="15519">
                  <c:v>42191.330092592601</c:v>
                </c:pt>
                <c:pt idx="15520">
                  <c:v>42191.330787037034</c:v>
                </c:pt>
                <c:pt idx="15521">
                  <c:v>42191.331481481466</c:v>
                </c:pt>
                <c:pt idx="15522">
                  <c:v>42191.332175925942</c:v>
                </c:pt>
                <c:pt idx="15523">
                  <c:v>42191.332870370396</c:v>
                </c:pt>
                <c:pt idx="15524">
                  <c:v>42191.333564814806</c:v>
                </c:pt>
                <c:pt idx="15525">
                  <c:v>42191.334259259274</c:v>
                </c:pt>
                <c:pt idx="15526">
                  <c:v>42191.334953703707</c:v>
                </c:pt>
                <c:pt idx="15527">
                  <c:v>42191.335648148161</c:v>
                </c:pt>
                <c:pt idx="15528">
                  <c:v>42191.336342592593</c:v>
                </c:pt>
                <c:pt idx="15529">
                  <c:v>42191.337037037039</c:v>
                </c:pt>
                <c:pt idx="15530">
                  <c:v>42191.337731481479</c:v>
                </c:pt>
                <c:pt idx="15531">
                  <c:v>42191.338425925933</c:v>
                </c:pt>
                <c:pt idx="15532">
                  <c:v>42191.339120370372</c:v>
                </c:pt>
                <c:pt idx="15533">
                  <c:v>42191.339814814812</c:v>
                </c:pt>
                <c:pt idx="15534">
                  <c:v>42191.340509259273</c:v>
                </c:pt>
                <c:pt idx="15535">
                  <c:v>42191.341203703705</c:v>
                </c:pt>
                <c:pt idx="15536">
                  <c:v>42191.341898148174</c:v>
                </c:pt>
                <c:pt idx="15537">
                  <c:v>42191.342592592606</c:v>
                </c:pt>
                <c:pt idx="15538">
                  <c:v>42191.343287037038</c:v>
                </c:pt>
                <c:pt idx="15539">
                  <c:v>42191.343981481485</c:v>
                </c:pt>
                <c:pt idx="15540">
                  <c:v>42191.344675925946</c:v>
                </c:pt>
                <c:pt idx="15541">
                  <c:v>42191.345370370385</c:v>
                </c:pt>
                <c:pt idx="15542">
                  <c:v>42191.346064814818</c:v>
                </c:pt>
                <c:pt idx="15543">
                  <c:v>42191.346759259271</c:v>
                </c:pt>
                <c:pt idx="15544">
                  <c:v>42191.347453703704</c:v>
                </c:pt>
                <c:pt idx="15545">
                  <c:v>42191.348148148179</c:v>
                </c:pt>
                <c:pt idx="15546">
                  <c:v>42191.348842592604</c:v>
                </c:pt>
                <c:pt idx="15547">
                  <c:v>42191.349537037051</c:v>
                </c:pt>
                <c:pt idx="15548">
                  <c:v>42191.350231481498</c:v>
                </c:pt>
                <c:pt idx="15549">
                  <c:v>42191.350925925937</c:v>
                </c:pt>
                <c:pt idx="15550">
                  <c:v>42191.351620370369</c:v>
                </c:pt>
                <c:pt idx="15551">
                  <c:v>42191.352314814831</c:v>
                </c:pt>
                <c:pt idx="15552">
                  <c:v>42191.353009259263</c:v>
                </c:pt>
                <c:pt idx="15553">
                  <c:v>42191.353703703688</c:v>
                </c:pt>
                <c:pt idx="15554">
                  <c:v>42191.354398148178</c:v>
                </c:pt>
                <c:pt idx="15555">
                  <c:v>42191.355092592603</c:v>
                </c:pt>
                <c:pt idx="15556">
                  <c:v>42191.355787037035</c:v>
                </c:pt>
                <c:pt idx="15557">
                  <c:v>42191.356481481482</c:v>
                </c:pt>
                <c:pt idx="15558">
                  <c:v>42191.357175925943</c:v>
                </c:pt>
                <c:pt idx="15559">
                  <c:v>42191.35787037039</c:v>
                </c:pt>
                <c:pt idx="15560">
                  <c:v>42191.358564814829</c:v>
                </c:pt>
                <c:pt idx="15561">
                  <c:v>42191.359259259276</c:v>
                </c:pt>
                <c:pt idx="15562">
                  <c:v>42191.359953703701</c:v>
                </c:pt>
                <c:pt idx="15563">
                  <c:v>42191.360648148169</c:v>
                </c:pt>
                <c:pt idx="15564">
                  <c:v>42191.361342592594</c:v>
                </c:pt>
                <c:pt idx="15565">
                  <c:v>42191.362037037041</c:v>
                </c:pt>
                <c:pt idx="15566">
                  <c:v>42191.36273148148</c:v>
                </c:pt>
                <c:pt idx="15567">
                  <c:v>42191.363425925927</c:v>
                </c:pt>
                <c:pt idx="15568">
                  <c:v>42191.364120370381</c:v>
                </c:pt>
                <c:pt idx="15569">
                  <c:v>42191.364814814813</c:v>
                </c:pt>
                <c:pt idx="15570">
                  <c:v>42191.36550925926</c:v>
                </c:pt>
                <c:pt idx="15571">
                  <c:v>42191.366203703707</c:v>
                </c:pt>
                <c:pt idx="15572">
                  <c:v>42191.366898148175</c:v>
                </c:pt>
                <c:pt idx="15573">
                  <c:v>42191.367592592593</c:v>
                </c:pt>
                <c:pt idx="15574">
                  <c:v>42191.368287037039</c:v>
                </c:pt>
                <c:pt idx="15575">
                  <c:v>42191.368981481479</c:v>
                </c:pt>
                <c:pt idx="15576">
                  <c:v>42191.369675925933</c:v>
                </c:pt>
                <c:pt idx="15577">
                  <c:v>42191.370370370387</c:v>
                </c:pt>
                <c:pt idx="15578">
                  <c:v>42191.371064814804</c:v>
                </c:pt>
                <c:pt idx="15579">
                  <c:v>42191.371759259258</c:v>
                </c:pt>
                <c:pt idx="15580">
                  <c:v>42191.372453703705</c:v>
                </c:pt>
                <c:pt idx="15581">
                  <c:v>42191.373148148159</c:v>
                </c:pt>
                <c:pt idx="15582">
                  <c:v>42191.373842592591</c:v>
                </c:pt>
                <c:pt idx="15583">
                  <c:v>42191.374537037053</c:v>
                </c:pt>
                <c:pt idx="15584">
                  <c:v>42191.375231481492</c:v>
                </c:pt>
                <c:pt idx="15585">
                  <c:v>42191.375925925931</c:v>
                </c:pt>
                <c:pt idx="15586">
                  <c:v>42191.376620370385</c:v>
                </c:pt>
                <c:pt idx="15587">
                  <c:v>42191.377314814818</c:v>
                </c:pt>
                <c:pt idx="15588">
                  <c:v>42191.378009259271</c:v>
                </c:pt>
                <c:pt idx="15589">
                  <c:v>42191.378703703704</c:v>
                </c:pt>
                <c:pt idx="15590">
                  <c:v>42191.379398148179</c:v>
                </c:pt>
                <c:pt idx="15591">
                  <c:v>42191.380092592604</c:v>
                </c:pt>
                <c:pt idx="15592">
                  <c:v>42191.380787037036</c:v>
                </c:pt>
                <c:pt idx="15593">
                  <c:v>42191.381481481476</c:v>
                </c:pt>
                <c:pt idx="15594">
                  <c:v>42191.382175925937</c:v>
                </c:pt>
                <c:pt idx="15595">
                  <c:v>42191.382870370391</c:v>
                </c:pt>
                <c:pt idx="15596">
                  <c:v>42191.383564814816</c:v>
                </c:pt>
                <c:pt idx="15597">
                  <c:v>42191.384259259285</c:v>
                </c:pt>
                <c:pt idx="15598">
                  <c:v>42191.384953703702</c:v>
                </c:pt>
                <c:pt idx="15599">
                  <c:v>42191.385648148171</c:v>
                </c:pt>
                <c:pt idx="15600">
                  <c:v>42191.386342592603</c:v>
                </c:pt>
                <c:pt idx="15601">
                  <c:v>42191.387037037042</c:v>
                </c:pt>
                <c:pt idx="15602">
                  <c:v>42191.387731481482</c:v>
                </c:pt>
                <c:pt idx="15603">
                  <c:v>42191.388425925943</c:v>
                </c:pt>
                <c:pt idx="15604">
                  <c:v>42191.389120370368</c:v>
                </c:pt>
                <c:pt idx="15605">
                  <c:v>42191.389814814829</c:v>
                </c:pt>
                <c:pt idx="15606">
                  <c:v>42191.390509259261</c:v>
                </c:pt>
                <c:pt idx="15607">
                  <c:v>42191.391203703679</c:v>
                </c:pt>
                <c:pt idx="15608">
                  <c:v>42191.391898148169</c:v>
                </c:pt>
                <c:pt idx="15609">
                  <c:v>42191.392592592601</c:v>
                </c:pt>
                <c:pt idx="15610">
                  <c:v>42191.393287037034</c:v>
                </c:pt>
                <c:pt idx="15611">
                  <c:v>42191.393981481466</c:v>
                </c:pt>
                <c:pt idx="15612">
                  <c:v>42191.394675925942</c:v>
                </c:pt>
                <c:pt idx="15613">
                  <c:v>42191.395370370381</c:v>
                </c:pt>
                <c:pt idx="15614">
                  <c:v>42191.396064814806</c:v>
                </c:pt>
                <c:pt idx="15615">
                  <c:v>42191.39675925926</c:v>
                </c:pt>
                <c:pt idx="15616">
                  <c:v>42191.397453703685</c:v>
                </c:pt>
                <c:pt idx="15617">
                  <c:v>42191.398148148161</c:v>
                </c:pt>
                <c:pt idx="15618">
                  <c:v>42191.398842592593</c:v>
                </c:pt>
                <c:pt idx="15619">
                  <c:v>42191.399537037039</c:v>
                </c:pt>
                <c:pt idx="15620">
                  <c:v>42191.400231481493</c:v>
                </c:pt>
                <c:pt idx="15621">
                  <c:v>42191.400925925933</c:v>
                </c:pt>
                <c:pt idx="15622">
                  <c:v>42191.401620370372</c:v>
                </c:pt>
                <c:pt idx="15623">
                  <c:v>42191.402314814812</c:v>
                </c:pt>
                <c:pt idx="15624">
                  <c:v>42191.403009259258</c:v>
                </c:pt>
                <c:pt idx="15625">
                  <c:v>42191.403703703683</c:v>
                </c:pt>
                <c:pt idx="15626">
                  <c:v>42191.404398148174</c:v>
                </c:pt>
                <c:pt idx="15627">
                  <c:v>42191.405092592591</c:v>
                </c:pt>
                <c:pt idx="15628">
                  <c:v>42191.405787037023</c:v>
                </c:pt>
                <c:pt idx="15629">
                  <c:v>42191.406481481485</c:v>
                </c:pt>
                <c:pt idx="15630">
                  <c:v>42191.407175925931</c:v>
                </c:pt>
                <c:pt idx="15631">
                  <c:v>42191.407870370385</c:v>
                </c:pt>
                <c:pt idx="15632">
                  <c:v>42191.408564814818</c:v>
                </c:pt>
                <c:pt idx="15633">
                  <c:v>42191.409259259271</c:v>
                </c:pt>
                <c:pt idx="15634">
                  <c:v>42191.409953703704</c:v>
                </c:pt>
                <c:pt idx="15635">
                  <c:v>42191.410648148179</c:v>
                </c:pt>
                <c:pt idx="15636">
                  <c:v>42191.41134259259</c:v>
                </c:pt>
                <c:pt idx="15637">
                  <c:v>42191.412037037051</c:v>
                </c:pt>
                <c:pt idx="15638">
                  <c:v>42191.412731481483</c:v>
                </c:pt>
                <c:pt idx="15639">
                  <c:v>42191.413425925923</c:v>
                </c:pt>
                <c:pt idx="15640">
                  <c:v>42191.414120370369</c:v>
                </c:pt>
                <c:pt idx="15641">
                  <c:v>42191.414814814831</c:v>
                </c:pt>
                <c:pt idx="15642">
                  <c:v>42191.415509259263</c:v>
                </c:pt>
                <c:pt idx="15643">
                  <c:v>42191.416203703702</c:v>
                </c:pt>
                <c:pt idx="15644">
                  <c:v>42191.416898148178</c:v>
                </c:pt>
                <c:pt idx="15645">
                  <c:v>42191.417592592603</c:v>
                </c:pt>
                <c:pt idx="15646">
                  <c:v>42191.418287037042</c:v>
                </c:pt>
                <c:pt idx="15647">
                  <c:v>42191.418981481482</c:v>
                </c:pt>
                <c:pt idx="15648">
                  <c:v>42191.419675925943</c:v>
                </c:pt>
                <c:pt idx="15649">
                  <c:v>42191.420370370368</c:v>
                </c:pt>
                <c:pt idx="15650">
                  <c:v>42191.4210648148</c:v>
                </c:pt>
                <c:pt idx="15651">
                  <c:v>42191.421759259254</c:v>
                </c:pt>
                <c:pt idx="15652">
                  <c:v>42191.422453703679</c:v>
                </c:pt>
                <c:pt idx="15653">
                  <c:v>42191.423148148147</c:v>
                </c:pt>
                <c:pt idx="15654">
                  <c:v>42191.423842592594</c:v>
                </c:pt>
                <c:pt idx="15655">
                  <c:v>42191.424537037041</c:v>
                </c:pt>
                <c:pt idx="15656">
                  <c:v>42191.42523148148</c:v>
                </c:pt>
                <c:pt idx="15657">
                  <c:v>42191.425925925927</c:v>
                </c:pt>
                <c:pt idx="15658">
                  <c:v>42191.426620370381</c:v>
                </c:pt>
                <c:pt idx="15659">
                  <c:v>42191.427314814806</c:v>
                </c:pt>
                <c:pt idx="15660">
                  <c:v>42191.42800925926</c:v>
                </c:pt>
                <c:pt idx="15661">
                  <c:v>42191.428703703685</c:v>
                </c:pt>
                <c:pt idx="15662">
                  <c:v>42191.429398148161</c:v>
                </c:pt>
                <c:pt idx="15663">
                  <c:v>42191.430092592593</c:v>
                </c:pt>
                <c:pt idx="15664">
                  <c:v>42191.430787037025</c:v>
                </c:pt>
                <c:pt idx="15665">
                  <c:v>42191.431481481464</c:v>
                </c:pt>
                <c:pt idx="15666">
                  <c:v>42191.432175925933</c:v>
                </c:pt>
                <c:pt idx="15667">
                  <c:v>42191.432870370387</c:v>
                </c:pt>
                <c:pt idx="15668">
                  <c:v>42191.433564814804</c:v>
                </c:pt>
                <c:pt idx="15669">
                  <c:v>42191.434259259273</c:v>
                </c:pt>
                <c:pt idx="15670">
                  <c:v>42191.434953703705</c:v>
                </c:pt>
                <c:pt idx="15671">
                  <c:v>42191.435648148159</c:v>
                </c:pt>
                <c:pt idx="15672">
                  <c:v>42191.436342592591</c:v>
                </c:pt>
                <c:pt idx="15673">
                  <c:v>42191.437037037038</c:v>
                </c:pt>
                <c:pt idx="15674">
                  <c:v>42191.437731481485</c:v>
                </c:pt>
                <c:pt idx="15675">
                  <c:v>42191.438425925931</c:v>
                </c:pt>
                <c:pt idx="15676">
                  <c:v>42191.439120370371</c:v>
                </c:pt>
                <c:pt idx="15677">
                  <c:v>42191.439814814818</c:v>
                </c:pt>
                <c:pt idx="15678">
                  <c:v>42191.440509259271</c:v>
                </c:pt>
                <c:pt idx="15679">
                  <c:v>42191.441203703704</c:v>
                </c:pt>
                <c:pt idx="15680">
                  <c:v>42191.441898148179</c:v>
                </c:pt>
                <c:pt idx="15681">
                  <c:v>42191.442592592604</c:v>
                </c:pt>
                <c:pt idx="15682">
                  <c:v>42191.443287037036</c:v>
                </c:pt>
                <c:pt idx="15683">
                  <c:v>42191.443981481476</c:v>
                </c:pt>
                <c:pt idx="15684">
                  <c:v>42191.444675925937</c:v>
                </c:pt>
                <c:pt idx="15685">
                  <c:v>42191.445370370369</c:v>
                </c:pt>
                <c:pt idx="15686">
                  <c:v>42191.446064814816</c:v>
                </c:pt>
                <c:pt idx="15687">
                  <c:v>42191.446759259263</c:v>
                </c:pt>
                <c:pt idx="15688">
                  <c:v>42191.447453703688</c:v>
                </c:pt>
                <c:pt idx="15689">
                  <c:v>42191.448148148171</c:v>
                </c:pt>
                <c:pt idx="15690">
                  <c:v>42191.448842592603</c:v>
                </c:pt>
                <c:pt idx="15691">
                  <c:v>42191.449537037042</c:v>
                </c:pt>
                <c:pt idx="15692">
                  <c:v>42191.450231481496</c:v>
                </c:pt>
                <c:pt idx="15693">
                  <c:v>42191.450925925943</c:v>
                </c:pt>
                <c:pt idx="15694">
                  <c:v>42191.451620370368</c:v>
                </c:pt>
                <c:pt idx="15695">
                  <c:v>42191.452314814829</c:v>
                </c:pt>
                <c:pt idx="15696">
                  <c:v>42191.453009259261</c:v>
                </c:pt>
                <c:pt idx="15697">
                  <c:v>42191.453703703679</c:v>
                </c:pt>
                <c:pt idx="15698">
                  <c:v>42191.454398148177</c:v>
                </c:pt>
                <c:pt idx="15699">
                  <c:v>42191.455092592601</c:v>
                </c:pt>
                <c:pt idx="15700">
                  <c:v>42191.455787037034</c:v>
                </c:pt>
                <c:pt idx="15701">
                  <c:v>42191.45648148148</c:v>
                </c:pt>
                <c:pt idx="15702">
                  <c:v>42191.457175925942</c:v>
                </c:pt>
                <c:pt idx="15703">
                  <c:v>42191.457870370396</c:v>
                </c:pt>
                <c:pt idx="15704">
                  <c:v>42191.458564814813</c:v>
                </c:pt>
                <c:pt idx="15705">
                  <c:v>42191.459259259274</c:v>
                </c:pt>
                <c:pt idx="15706">
                  <c:v>42191.459953703707</c:v>
                </c:pt>
                <c:pt idx="15707">
                  <c:v>42191.460648148161</c:v>
                </c:pt>
                <c:pt idx="15708">
                  <c:v>42191.461342592585</c:v>
                </c:pt>
                <c:pt idx="15709">
                  <c:v>42191.462037037039</c:v>
                </c:pt>
                <c:pt idx="15710">
                  <c:v>42191.462731481479</c:v>
                </c:pt>
                <c:pt idx="15711">
                  <c:v>42191.463425925926</c:v>
                </c:pt>
                <c:pt idx="15712">
                  <c:v>42191.464120370372</c:v>
                </c:pt>
                <c:pt idx="15713">
                  <c:v>42191.464814814812</c:v>
                </c:pt>
                <c:pt idx="15714">
                  <c:v>42191.465509259258</c:v>
                </c:pt>
                <c:pt idx="15715">
                  <c:v>42191.466203703705</c:v>
                </c:pt>
                <c:pt idx="15716">
                  <c:v>42191.466898148174</c:v>
                </c:pt>
                <c:pt idx="15717">
                  <c:v>42191.467592592591</c:v>
                </c:pt>
                <c:pt idx="15718">
                  <c:v>42191.468287037038</c:v>
                </c:pt>
                <c:pt idx="15719">
                  <c:v>42191.468981481485</c:v>
                </c:pt>
                <c:pt idx="15720">
                  <c:v>42191.469675925931</c:v>
                </c:pt>
                <c:pt idx="15721">
                  <c:v>42191.470370370385</c:v>
                </c:pt>
                <c:pt idx="15722">
                  <c:v>42191.471064814803</c:v>
                </c:pt>
                <c:pt idx="15723">
                  <c:v>42191.471759259257</c:v>
                </c:pt>
                <c:pt idx="15724">
                  <c:v>42191.472453703704</c:v>
                </c:pt>
                <c:pt idx="15725">
                  <c:v>42191.473148148165</c:v>
                </c:pt>
                <c:pt idx="15726">
                  <c:v>42191.47384259259</c:v>
                </c:pt>
                <c:pt idx="15727">
                  <c:v>42191.474537037051</c:v>
                </c:pt>
                <c:pt idx="15728">
                  <c:v>42191.475231481483</c:v>
                </c:pt>
                <c:pt idx="15729">
                  <c:v>42191.475925925923</c:v>
                </c:pt>
                <c:pt idx="15730">
                  <c:v>42191.476620370369</c:v>
                </c:pt>
                <c:pt idx="15731">
                  <c:v>42191.477314814816</c:v>
                </c:pt>
                <c:pt idx="15732">
                  <c:v>42191.478009259263</c:v>
                </c:pt>
                <c:pt idx="15733">
                  <c:v>42191.478703703688</c:v>
                </c:pt>
                <c:pt idx="15734">
                  <c:v>42191.479398148171</c:v>
                </c:pt>
                <c:pt idx="15735">
                  <c:v>42191.480092592603</c:v>
                </c:pt>
                <c:pt idx="15736">
                  <c:v>42191.480787037035</c:v>
                </c:pt>
                <c:pt idx="15737">
                  <c:v>42191.481481481474</c:v>
                </c:pt>
                <c:pt idx="15738">
                  <c:v>42191.482175925943</c:v>
                </c:pt>
                <c:pt idx="15739">
                  <c:v>42191.48287037039</c:v>
                </c:pt>
                <c:pt idx="15740">
                  <c:v>42191.483564814815</c:v>
                </c:pt>
                <c:pt idx="15741">
                  <c:v>42191.484259259276</c:v>
                </c:pt>
                <c:pt idx="15742">
                  <c:v>42191.484953703701</c:v>
                </c:pt>
                <c:pt idx="15743">
                  <c:v>42191.485648148169</c:v>
                </c:pt>
                <c:pt idx="15744">
                  <c:v>42191.486342592601</c:v>
                </c:pt>
                <c:pt idx="15745">
                  <c:v>42191.487037037041</c:v>
                </c:pt>
                <c:pt idx="15746">
                  <c:v>42191.48773148148</c:v>
                </c:pt>
                <c:pt idx="15747">
                  <c:v>42191.488425925942</c:v>
                </c:pt>
                <c:pt idx="15748">
                  <c:v>42191.489120370381</c:v>
                </c:pt>
                <c:pt idx="15749">
                  <c:v>42191.489814814813</c:v>
                </c:pt>
                <c:pt idx="15750">
                  <c:v>42191.49050925926</c:v>
                </c:pt>
                <c:pt idx="15751">
                  <c:v>42191.491203703685</c:v>
                </c:pt>
                <c:pt idx="15752">
                  <c:v>42191.491898148161</c:v>
                </c:pt>
                <c:pt idx="15753">
                  <c:v>42191.492592592593</c:v>
                </c:pt>
                <c:pt idx="15754">
                  <c:v>42191.493287037025</c:v>
                </c:pt>
                <c:pt idx="15755">
                  <c:v>42191.493981481464</c:v>
                </c:pt>
                <c:pt idx="15756">
                  <c:v>42191.494675925933</c:v>
                </c:pt>
                <c:pt idx="15757">
                  <c:v>42191.495370370372</c:v>
                </c:pt>
                <c:pt idx="15758">
                  <c:v>42191.496064814804</c:v>
                </c:pt>
                <c:pt idx="15759">
                  <c:v>42191.496759259258</c:v>
                </c:pt>
                <c:pt idx="15760">
                  <c:v>42191.497453703683</c:v>
                </c:pt>
                <c:pt idx="15761">
                  <c:v>42191.498148148159</c:v>
                </c:pt>
                <c:pt idx="15762">
                  <c:v>42191.498842592591</c:v>
                </c:pt>
                <c:pt idx="15763">
                  <c:v>42191.499537037038</c:v>
                </c:pt>
                <c:pt idx="15764">
                  <c:v>42191.500231481492</c:v>
                </c:pt>
                <c:pt idx="15765">
                  <c:v>42191.500925925931</c:v>
                </c:pt>
                <c:pt idx="15766">
                  <c:v>42191.501620370371</c:v>
                </c:pt>
                <c:pt idx="15767">
                  <c:v>42191.502314814818</c:v>
                </c:pt>
                <c:pt idx="15768">
                  <c:v>42191.503009259257</c:v>
                </c:pt>
                <c:pt idx="15769">
                  <c:v>42191.503703703682</c:v>
                </c:pt>
                <c:pt idx="15770">
                  <c:v>42191.504398148179</c:v>
                </c:pt>
                <c:pt idx="15771">
                  <c:v>42191.50509259259</c:v>
                </c:pt>
                <c:pt idx="15772">
                  <c:v>42191.505787037022</c:v>
                </c:pt>
                <c:pt idx="15773">
                  <c:v>42191.506481481476</c:v>
                </c:pt>
                <c:pt idx="15774">
                  <c:v>42191.507175925923</c:v>
                </c:pt>
                <c:pt idx="15775">
                  <c:v>42191.507870370369</c:v>
                </c:pt>
                <c:pt idx="15776">
                  <c:v>42191.508564814816</c:v>
                </c:pt>
                <c:pt idx="15777">
                  <c:v>42191.509259259263</c:v>
                </c:pt>
                <c:pt idx="15778">
                  <c:v>42191.509953703688</c:v>
                </c:pt>
                <c:pt idx="15779">
                  <c:v>42191.510648148171</c:v>
                </c:pt>
                <c:pt idx="15780">
                  <c:v>42191.511342592596</c:v>
                </c:pt>
                <c:pt idx="15781">
                  <c:v>42191.512037037042</c:v>
                </c:pt>
                <c:pt idx="15782">
                  <c:v>42191.512731481482</c:v>
                </c:pt>
                <c:pt idx="15783">
                  <c:v>42191.513425925928</c:v>
                </c:pt>
                <c:pt idx="15784">
                  <c:v>42191.514120370368</c:v>
                </c:pt>
                <c:pt idx="15785">
                  <c:v>42191.514814814829</c:v>
                </c:pt>
                <c:pt idx="15786">
                  <c:v>42191.515509259261</c:v>
                </c:pt>
                <c:pt idx="15787">
                  <c:v>42191.516203703701</c:v>
                </c:pt>
                <c:pt idx="15788">
                  <c:v>42191.516898148177</c:v>
                </c:pt>
                <c:pt idx="15789">
                  <c:v>42191.517592592601</c:v>
                </c:pt>
                <c:pt idx="15790">
                  <c:v>42191.518287037041</c:v>
                </c:pt>
                <c:pt idx="15791">
                  <c:v>42191.51898148148</c:v>
                </c:pt>
                <c:pt idx="15792">
                  <c:v>42191.519675925942</c:v>
                </c:pt>
                <c:pt idx="15793">
                  <c:v>42191.520370370381</c:v>
                </c:pt>
                <c:pt idx="15794">
                  <c:v>42191.521064814784</c:v>
                </c:pt>
                <c:pt idx="15795">
                  <c:v>42191.521759259245</c:v>
                </c:pt>
                <c:pt idx="15796">
                  <c:v>42191.522453703685</c:v>
                </c:pt>
                <c:pt idx="15797">
                  <c:v>42191.523148148146</c:v>
                </c:pt>
                <c:pt idx="15798">
                  <c:v>42191.523842592585</c:v>
                </c:pt>
                <c:pt idx="15799">
                  <c:v>42191.524537037039</c:v>
                </c:pt>
                <c:pt idx="15800">
                  <c:v>42191.525231481479</c:v>
                </c:pt>
                <c:pt idx="15801">
                  <c:v>42191.525925925926</c:v>
                </c:pt>
                <c:pt idx="15802">
                  <c:v>42191.526620370372</c:v>
                </c:pt>
                <c:pt idx="15803">
                  <c:v>42191.527314814804</c:v>
                </c:pt>
                <c:pt idx="15804">
                  <c:v>42191.528009259258</c:v>
                </c:pt>
                <c:pt idx="15805">
                  <c:v>42191.528703703683</c:v>
                </c:pt>
                <c:pt idx="15806">
                  <c:v>42191.529398148159</c:v>
                </c:pt>
                <c:pt idx="15807">
                  <c:v>42191.530092592591</c:v>
                </c:pt>
                <c:pt idx="15808">
                  <c:v>42191.530787037023</c:v>
                </c:pt>
                <c:pt idx="15809">
                  <c:v>42191.53148148147</c:v>
                </c:pt>
                <c:pt idx="15810">
                  <c:v>42191.532175925931</c:v>
                </c:pt>
                <c:pt idx="15811">
                  <c:v>42191.532870370385</c:v>
                </c:pt>
                <c:pt idx="15812">
                  <c:v>42191.533564814803</c:v>
                </c:pt>
                <c:pt idx="15813">
                  <c:v>42191.534259259271</c:v>
                </c:pt>
                <c:pt idx="15814">
                  <c:v>42191.534953703704</c:v>
                </c:pt>
                <c:pt idx="15815">
                  <c:v>42191.535648148165</c:v>
                </c:pt>
                <c:pt idx="15816">
                  <c:v>42191.53634259259</c:v>
                </c:pt>
                <c:pt idx="15817">
                  <c:v>42191.537037037036</c:v>
                </c:pt>
                <c:pt idx="15818">
                  <c:v>42191.537731481476</c:v>
                </c:pt>
                <c:pt idx="15819">
                  <c:v>42191.538425925923</c:v>
                </c:pt>
                <c:pt idx="15820">
                  <c:v>42191.539120370355</c:v>
                </c:pt>
                <c:pt idx="15821">
                  <c:v>42191.539814814816</c:v>
                </c:pt>
                <c:pt idx="15822">
                  <c:v>42191.540509259263</c:v>
                </c:pt>
                <c:pt idx="15823">
                  <c:v>42191.541203703688</c:v>
                </c:pt>
                <c:pt idx="15824">
                  <c:v>42191.541898148171</c:v>
                </c:pt>
                <c:pt idx="15825">
                  <c:v>42191.542592592603</c:v>
                </c:pt>
                <c:pt idx="15826">
                  <c:v>42191.543287037035</c:v>
                </c:pt>
                <c:pt idx="15827">
                  <c:v>42191.543981481474</c:v>
                </c:pt>
                <c:pt idx="15828">
                  <c:v>42191.544675925943</c:v>
                </c:pt>
                <c:pt idx="15829">
                  <c:v>42191.545370370368</c:v>
                </c:pt>
                <c:pt idx="15830">
                  <c:v>42191.546064814815</c:v>
                </c:pt>
                <c:pt idx="15831">
                  <c:v>42191.546759259261</c:v>
                </c:pt>
                <c:pt idx="15832">
                  <c:v>42191.547453703679</c:v>
                </c:pt>
                <c:pt idx="15833">
                  <c:v>42191.548148148169</c:v>
                </c:pt>
                <c:pt idx="15834">
                  <c:v>42191.548842592601</c:v>
                </c:pt>
                <c:pt idx="15835">
                  <c:v>42191.549537037041</c:v>
                </c:pt>
                <c:pt idx="15836">
                  <c:v>42191.550231481495</c:v>
                </c:pt>
                <c:pt idx="15837">
                  <c:v>42191.550925925942</c:v>
                </c:pt>
                <c:pt idx="15838">
                  <c:v>42191.551620370381</c:v>
                </c:pt>
                <c:pt idx="15839">
                  <c:v>42191.552314814813</c:v>
                </c:pt>
                <c:pt idx="15840">
                  <c:v>42191.55300925926</c:v>
                </c:pt>
                <c:pt idx="15841">
                  <c:v>42191.553703703685</c:v>
                </c:pt>
                <c:pt idx="15842">
                  <c:v>42191.554398148175</c:v>
                </c:pt>
                <c:pt idx="15843">
                  <c:v>42191.555092592593</c:v>
                </c:pt>
                <c:pt idx="15844">
                  <c:v>42191.555787037025</c:v>
                </c:pt>
                <c:pt idx="15845">
                  <c:v>42191.556481481479</c:v>
                </c:pt>
                <c:pt idx="15846">
                  <c:v>42191.557175925933</c:v>
                </c:pt>
                <c:pt idx="15847">
                  <c:v>42191.557870370387</c:v>
                </c:pt>
                <c:pt idx="15848">
                  <c:v>42191.558564814812</c:v>
                </c:pt>
                <c:pt idx="15849">
                  <c:v>42191.559259259273</c:v>
                </c:pt>
                <c:pt idx="15850">
                  <c:v>42191.559953703705</c:v>
                </c:pt>
                <c:pt idx="15851">
                  <c:v>42191.560648148159</c:v>
                </c:pt>
                <c:pt idx="15852">
                  <c:v>42191.561342592584</c:v>
                </c:pt>
                <c:pt idx="15853">
                  <c:v>42191.562037037038</c:v>
                </c:pt>
                <c:pt idx="15854">
                  <c:v>42191.562731481485</c:v>
                </c:pt>
                <c:pt idx="15855">
                  <c:v>42191.563425925924</c:v>
                </c:pt>
                <c:pt idx="15856">
                  <c:v>42191.564120370371</c:v>
                </c:pt>
                <c:pt idx="15857">
                  <c:v>42191.564814814818</c:v>
                </c:pt>
                <c:pt idx="15858">
                  <c:v>42191.565509259257</c:v>
                </c:pt>
                <c:pt idx="15859">
                  <c:v>42191.566203703704</c:v>
                </c:pt>
                <c:pt idx="15860">
                  <c:v>42191.566898148179</c:v>
                </c:pt>
                <c:pt idx="15861">
                  <c:v>42191.56759259259</c:v>
                </c:pt>
                <c:pt idx="15862">
                  <c:v>42191.568287037036</c:v>
                </c:pt>
                <c:pt idx="15863">
                  <c:v>42191.568981481476</c:v>
                </c:pt>
                <c:pt idx="15864">
                  <c:v>42191.569675925923</c:v>
                </c:pt>
                <c:pt idx="15865">
                  <c:v>42191.570370370369</c:v>
                </c:pt>
                <c:pt idx="15866">
                  <c:v>42191.571064814802</c:v>
                </c:pt>
                <c:pt idx="15867">
                  <c:v>42191.571759259255</c:v>
                </c:pt>
                <c:pt idx="15868">
                  <c:v>42191.572453703688</c:v>
                </c:pt>
                <c:pt idx="15869">
                  <c:v>42191.573148148149</c:v>
                </c:pt>
                <c:pt idx="15870">
                  <c:v>42191.573842592596</c:v>
                </c:pt>
                <c:pt idx="15871">
                  <c:v>42191.574537037042</c:v>
                </c:pt>
                <c:pt idx="15872">
                  <c:v>42191.575231481482</c:v>
                </c:pt>
                <c:pt idx="15873">
                  <c:v>42191.575925925928</c:v>
                </c:pt>
                <c:pt idx="15874">
                  <c:v>42191.576620370368</c:v>
                </c:pt>
                <c:pt idx="15875">
                  <c:v>42191.577314814815</c:v>
                </c:pt>
                <c:pt idx="15876">
                  <c:v>42191.578009259261</c:v>
                </c:pt>
                <c:pt idx="15877">
                  <c:v>42191.578703703679</c:v>
                </c:pt>
                <c:pt idx="15878">
                  <c:v>42191.579398148169</c:v>
                </c:pt>
                <c:pt idx="15879">
                  <c:v>42191.580092592601</c:v>
                </c:pt>
                <c:pt idx="15880">
                  <c:v>42191.580787037034</c:v>
                </c:pt>
                <c:pt idx="15881">
                  <c:v>42191.581481481466</c:v>
                </c:pt>
                <c:pt idx="15882">
                  <c:v>42191.582175925942</c:v>
                </c:pt>
                <c:pt idx="15883">
                  <c:v>42191.582870370396</c:v>
                </c:pt>
                <c:pt idx="15884">
                  <c:v>42191.583564814806</c:v>
                </c:pt>
                <c:pt idx="15885">
                  <c:v>42191.584259259274</c:v>
                </c:pt>
                <c:pt idx="15886">
                  <c:v>42191.584953703707</c:v>
                </c:pt>
                <c:pt idx="15887">
                  <c:v>42191.585648148161</c:v>
                </c:pt>
                <c:pt idx="15888">
                  <c:v>42191.586342592593</c:v>
                </c:pt>
                <c:pt idx="15889">
                  <c:v>42191.587037037039</c:v>
                </c:pt>
                <c:pt idx="15890">
                  <c:v>42191.587731481479</c:v>
                </c:pt>
                <c:pt idx="15891">
                  <c:v>42191.588425925933</c:v>
                </c:pt>
                <c:pt idx="15892">
                  <c:v>42191.589120370372</c:v>
                </c:pt>
                <c:pt idx="15893">
                  <c:v>42191.589814814812</c:v>
                </c:pt>
                <c:pt idx="15894">
                  <c:v>42191.590509259258</c:v>
                </c:pt>
                <c:pt idx="15895">
                  <c:v>42191.591203703683</c:v>
                </c:pt>
                <c:pt idx="15896">
                  <c:v>42191.591898148159</c:v>
                </c:pt>
                <c:pt idx="15897">
                  <c:v>42191.592592592591</c:v>
                </c:pt>
                <c:pt idx="15898">
                  <c:v>42191.593287037023</c:v>
                </c:pt>
                <c:pt idx="15899">
                  <c:v>42191.59398148147</c:v>
                </c:pt>
                <c:pt idx="15900">
                  <c:v>42191.594675925931</c:v>
                </c:pt>
                <c:pt idx="15901">
                  <c:v>42191.595370370371</c:v>
                </c:pt>
                <c:pt idx="15902">
                  <c:v>42191.596064814803</c:v>
                </c:pt>
                <c:pt idx="15903">
                  <c:v>42191.596759259257</c:v>
                </c:pt>
                <c:pt idx="15904">
                  <c:v>42191.597453703682</c:v>
                </c:pt>
                <c:pt idx="15905">
                  <c:v>42191.598148148165</c:v>
                </c:pt>
                <c:pt idx="15906">
                  <c:v>42191.59884259259</c:v>
                </c:pt>
                <c:pt idx="15907">
                  <c:v>42191.599537037036</c:v>
                </c:pt>
                <c:pt idx="15908">
                  <c:v>42191.600231481483</c:v>
                </c:pt>
                <c:pt idx="15909">
                  <c:v>42191.600925925923</c:v>
                </c:pt>
                <c:pt idx="15910">
                  <c:v>42191.601620370355</c:v>
                </c:pt>
                <c:pt idx="15911">
                  <c:v>42191.602314814816</c:v>
                </c:pt>
                <c:pt idx="15912">
                  <c:v>42191.603009259255</c:v>
                </c:pt>
                <c:pt idx="15913">
                  <c:v>42191.603703703673</c:v>
                </c:pt>
                <c:pt idx="15914">
                  <c:v>42191.604398148171</c:v>
                </c:pt>
                <c:pt idx="15915">
                  <c:v>42191.605092592596</c:v>
                </c:pt>
                <c:pt idx="15916">
                  <c:v>42191.60578703702</c:v>
                </c:pt>
                <c:pt idx="15917">
                  <c:v>42191.606481481474</c:v>
                </c:pt>
                <c:pt idx="15918">
                  <c:v>42191.607175925928</c:v>
                </c:pt>
                <c:pt idx="15919">
                  <c:v>42191.607870370368</c:v>
                </c:pt>
                <c:pt idx="15920">
                  <c:v>42191.608564814815</c:v>
                </c:pt>
                <c:pt idx="15921">
                  <c:v>42191.609259259261</c:v>
                </c:pt>
                <c:pt idx="15922">
                  <c:v>42191.609953703679</c:v>
                </c:pt>
                <c:pt idx="15923">
                  <c:v>42191.610648148169</c:v>
                </c:pt>
                <c:pt idx="15924">
                  <c:v>42191.611342592594</c:v>
                </c:pt>
                <c:pt idx="15925">
                  <c:v>42191.612037037041</c:v>
                </c:pt>
                <c:pt idx="15926">
                  <c:v>42191.61273148148</c:v>
                </c:pt>
                <c:pt idx="15927">
                  <c:v>42191.613425925927</c:v>
                </c:pt>
                <c:pt idx="15928">
                  <c:v>42191.614120370381</c:v>
                </c:pt>
                <c:pt idx="15929">
                  <c:v>42191.614814814813</c:v>
                </c:pt>
                <c:pt idx="15930">
                  <c:v>42191.61550925926</c:v>
                </c:pt>
                <c:pt idx="15931">
                  <c:v>42191.616203703707</c:v>
                </c:pt>
                <c:pt idx="15932">
                  <c:v>42191.616898148175</c:v>
                </c:pt>
                <c:pt idx="15933">
                  <c:v>42191.617592592593</c:v>
                </c:pt>
                <c:pt idx="15934">
                  <c:v>42191.618287037039</c:v>
                </c:pt>
                <c:pt idx="15935">
                  <c:v>42191.618981481479</c:v>
                </c:pt>
                <c:pt idx="15936">
                  <c:v>42191.619675925933</c:v>
                </c:pt>
                <c:pt idx="15937">
                  <c:v>42191.620370370372</c:v>
                </c:pt>
                <c:pt idx="15938">
                  <c:v>42191.621064814783</c:v>
                </c:pt>
                <c:pt idx="15939">
                  <c:v>42191.621759259244</c:v>
                </c:pt>
                <c:pt idx="15940">
                  <c:v>42191.622453703683</c:v>
                </c:pt>
                <c:pt idx="15941">
                  <c:v>42191.623148148145</c:v>
                </c:pt>
                <c:pt idx="15942">
                  <c:v>42191.623842592584</c:v>
                </c:pt>
                <c:pt idx="15943">
                  <c:v>42191.624537037038</c:v>
                </c:pt>
                <c:pt idx="15944">
                  <c:v>42191.625231481485</c:v>
                </c:pt>
                <c:pt idx="15945">
                  <c:v>42191.625925925924</c:v>
                </c:pt>
                <c:pt idx="15946">
                  <c:v>42191.626620370371</c:v>
                </c:pt>
                <c:pt idx="15947">
                  <c:v>42191.627314814803</c:v>
                </c:pt>
                <c:pt idx="15948">
                  <c:v>42191.628009259257</c:v>
                </c:pt>
                <c:pt idx="15949">
                  <c:v>42191.628703703682</c:v>
                </c:pt>
                <c:pt idx="15950">
                  <c:v>42191.629398148165</c:v>
                </c:pt>
                <c:pt idx="15951">
                  <c:v>42191.63009259259</c:v>
                </c:pt>
                <c:pt idx="15952">
                  <c:v>42191.630787037022</c:v>
                </c:pt>
                <c:pt idx="15953">
                  <c:v>42191.631481481454</c:v>
                </c:pt>
                <c:pt idx="15954">
                  <c:v>42191.632175925923</c:v>
                </c:pt>
                <c:pt idx="15955">
                  <c:v>42191.632870370369</c:v>
                </c:pt>
                <c:pt idx="15956">
                  <c:v>42191.633564814802</c:v>
                </c:pt>
                <c:pt idx="15957">
                  <c:v>42191.634259259263</c:v>
                </c:pt>
                <c:pt idx="15958">
                  <c:v>42191.634953703688</c:v>
                </c:pt>
                <c:pt idx="15959">
                  <c:v>42191.635648148149</c:v>
                </c:pt>
                <c:pt idx="15960">
                  <c:v>42191.636342592596</c:v>
                </c:pt>
                <c:pt idx="15961">
                  <c:v>42191.637037037035</c:v>
                </c:pt>
                <c:pt idx="15962">
                  <c:v>42191.637731481474</c:v>
                </c:pt>
                <c:pt idx="15963">
                  <c:v>42191.638425925928</c:v>
                </c:pt>
                <c:pt idx="15964">
                  <c:v>42191.639120370353</c:v>
                </c:pt>
                <c:pt idx="15965">
                  <c:v>42191.639814814815</c:v>
                </c:pt>
                <c:pt idx="15966">
                  <c:v>42191.640509259261</c:v>
                </c:pt>
                <c:pt idx="15967">
                  <c:v>42191.641203703679</c:v>
                </c:pt>
                <c:pt idx="15968">
                  <c:v>42191.641898148169</c:v>
                </c:pt>
                <c:pt idx="15969">
                  <c:v>42191.642592592601</c:v>
                </c:pt>
                <c:pt idx="15970">
                  <c:v>42191.643287037034</c:v>
                </c:pt>
                <c:pt idx="15971">
                  <c:v>42191.643981481466</c:v>
                </c:pt>
                <c:pt idx="15972">
                  <c:v>42191.644675925942</c:v>
                </c:pt>
                <c:pt idx="15973">
                  <c:v>42191.645370370381</c:v>
                </c:pt>
                <c:pt idx="15974">
                  <c:v>42191.646064814806</c:v>
                </c:pt>
                <c:pt idx="15975">
                  <c:v>42191.64675925926</c:v>
                </c:pt>
                <c:pt idx="15976">
                  <c:v>42191.647453703685</c:v>
                </c:pt>
                <c:pt idx="15977">
                  <c:v>42191.648148148161</c:v>
                </c:pt>
                <c:pt idx="15978">
                  <c:v>42191.648842592593</c:v>
                </c:pt>
                <c:pt idx="15979">
                  <c:v>42191.649537037039</c:v>
                </c:pt>
                <c:pt idx="15980">
                  <c:v>42191.650231481493</c:v>
                </c:pt>
                <c:pt idx="15981">
                  <c:v>42191.650925925933</c:v>
                </c:pt>
                <c:pt idx="15982">
                  <c:v>42191.651620370372</c:v>
                </c:pt>
                <c:pt idx="15983">
                  <c:v>42191.652314814812</c:v>
                </c:pt>
                <c:pt idx="15984">
                  <c:v>42191.653009259258</c:v>
                </c:pt>
                <c:pt idx="15985">
                  <c:v>42191.653703703683</c:v>
                </c:pt>
                <c:pt idx="15986">
                  <c:v>42191.654398148174</c:v>
                </c:pt>
                <c:pt idx="15987">
                  <c:v>42191.655092592591</c:v>
                </c:pt>
                <c:pt idx="15988">
                  <c:v>42191.655787037023</c:v>
                </c:pt>
                <c:pt idx="15989">
                  <c:v>42191.656481481485</c:v>
                </c:pt>
                <c:pt idx="15990">
                  <c:v>42191.657175925931</c:v>
                </c:pt>
                <c:pt idx="15991">
                  <c:v>42191.657870370385</c:v>
                </c:pt>
                <c:pt idx="15992">
                  <c:v>42191.658564814818</c:v>
                </c:pt>
                <c:pt idx="15993">
                  <c:v>42191.659259259271</c:v>
                </c:pt>
                <c:pt idx="15994">
                  <c:v>42191.659953703704</c:v>
                </c:pt>
                <c:pt idx="15995">
                  <c:v>42191.660648148165</c:v>
                </c:pt>
                <c:pt idx="15996">
                  <c:v>42191.661342592575</c:v>
                </c:pt>
                <c:pt idx="15997">
                  <c:v>42191.662037037036</c:v>
                </c:pt>
                <c:pt idx="15998">
                  <c:v>42191.662731481476</c:v>
                </c:pt>
                <c:pt idx="15999">
                  <c:v>42191.663425925908</c:v>
                </c:pt>
                <c:pt idx="16000">
                  <c:v>42191.664120370355</c:v>
                </c:pt>
                <c:pt idx="16001">
                  <c:v>42191.664814814816</c:v>
                </c:pt>
                <c:pt idx="16002">
                  <c:v>42191.665509259255</c:v>
                </c:pt>
                <c:pt idx="16003">
                  <c:v>42191.666203703688</c:v>
                </c:pt>
                <c:pt idx="16004">
                  <c:v>42191.666898148171</c:v>
                </c:pt>
                <c:pt idx="16005">
                  <c:v>42191.667592592596</c:v>
                </c:pt>
                <c:pt idx="16006">
                  <c:v>42191.668287037035</c:v>
                </c:pt>
                <c:pt idx="16007">
                  <c:v>42191.668981481474</c:v>
                </c:pt>
                <c:pt idx="16008">
                  <c:v>42191.669675925928</c:v>
                </c:pt>
                <c:pt idx="16009">
                  <c:v>42191.670370370368</c:v>
                </c:pt>
                <c:pt idx="16010">
                  <c:v>42191.6710648148</c:v>
                </c:pt>
                <c:pt idx="16011">
                  <c:v>42191.671759259254</c:v>
                </c:pt>
                <c:pt idx="16012">
                  <c:v>42191.672453703679</c:v>
                </c:pt>
                <c:pt idx="16013">
                  <c:v>42191.673148148147</c:v>
                </c:pt>
              </c:numCache>
            </c:numRef>
          </c:xVal>
          <c:yVal>
            <c:numRef>
              <c:f>'Start of Shade Water Temp'!$C$3:$C$16016</c:f>
              <c:numCache>
                <c:formatCode>General</c:formatCode>
                <c:ptCount val="16014"/>
                <c:pt idx="0">
                  <c:v>68.055999999999983</c:v>
                </c:pt>
                <c:pt idx="1">
                  <c:v>68.055999999999983</c:v>
                </c:pt>
                <c:pt idx="2">
                  <c:v>68.055999999999983</c:v>
                </c:pt>
                <c:pt idx="3">
                  <c:v>68.055999999999983</c:v>
                </c:pt>
                <c:pt idx="4">
                  <c:v>68.055999999999983</c:v>
                </c:pt>
                <c:pt idx="5">
                  <c:v>68.055999999999983</c:v>
                </c:pt>
                <c:pt idx="6">
                  <c:v>68.055999999999983</c:v>
                </c:pt>
                <c:pt idx="7">
                  <c:v>68.055999999999983</c:v>
                </c:pt>
                <c:pt idx="8">
                  <c:v>68.055999999999983</c:v>
                </c:pt>
                <c:pt idx="9">
                  <c:v>68.013000000000005</c:v>
                </c:pt>
                <c:pt idx="10">
                  <c:v>68.013000000000005</c:v>
                </c:pt>
                <c:pt idx="11">
                  <c:v>68.013000000000005</c:v>
                </c:pt>
                <c:pt idx="12">
                  <c:v>68.013000000000005</c:v>
                </c:pt>
                <c:pt idx="13">
                  <c:v>68.013000000000005</c:v>
                </c:pt>
                <c:pt idx="14">
                  <c:v>68.013000000000005</c:v>
                </c:pt>
                <c:pt idx="15">
                  <c:v>68.013000000000005</c:v>
                </c:pt>
                <c:pt idx="16">
                  <c:v>68.013000000000005</c:v>
                </c:pt>
                <c:pt idx="17">
                  <c:v>68.013000000000005</c:v>
                </c:pt>
                <c:pt idx="18">
                  <c:v>68.013000000000005</c:v>
                </c:pt>
                <c:pt idx="19">
                  <c:v>68.013000000000005</c:v>
                </c:pt>
                <c:pt idx="20">
                  <c:v>68.013000000000005</c:v>
                </c:pt>
                <c:pt idx="21">
                  <c:v>68.013000000000005</c:v>
                </c:pt>
                <c:pt idx="22">
                  <c:v>68.055999999999983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68.055999999999983</c:v>
                </c:pt>
                <c:pt idx="31">
                  <c:v>68.055999999999983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68.013000000000005</c:v>
                </c:pt>
                <c:pt idx="35">
                  <c:v>68.013000000000005</c:v>
                </c:pt>
                <c:pt idx="36">
                  <c:v>68.013000000000005</c:v>
                </c:pt>
                <c:pt idx="37">
                  <c:v>68.013000000000005</c:v>
                </c:pt>
                <c:pt idx="38">
                  <c:v>68.013000000000005</c:v>
                </c:pt>
                <c:pt idx="39">
                  <c:v>68.013000000000005</c:v>
                </c:pt>
                <c:pt idx="40">
                  <c:v>67.971000000000004</c:v>
                </c:pt>
                <c:pt idx="41">
                  <c:v>67.971000000000004</c:v>
                </c:pt>
                <c:pt idx="42">
                  <c:v>67.971000000000004</c:v>
                </c:pt>
                <c:pt idx="43">
                  <c:v>67.971000000000004</c:v>
                </c:pt>
                <c:pt idx="44">
                  <c:v>67.971000000000004</c:v>
                </c:pt>
                <c:pt idx="45">
                  <c:v>67.971000000000004</c:v>
                </c:pt>
                <c:pt idx="46">
                  <c:v>67.971000000000004</c:v>
                </c:pt>
                <c:pt idx="47">
                  <c:v>67.971000000000004</c:v>
                </c:pt>
                <c:pt idx="48">
                  <c:v>67.971000000000004</c:v>
                </c:pt>
                <c:pt idx="49">
                  <c:v>67.971000000000004</c:v>
                </c:pt>
                <c:pt idx="50">
                  <c:v>67.971000000000004</c:v>
                </c:pt>
                <c:pt idx="51">
                  <c:v>67.971000000000004</c:v>
                </c:pt>
                <c:pt idx="52">
                  <c:v>67.971000000000004</c:v>
                </c:pt>
                <c:pt idx="53">
                  <c:v>67.971000000000004</c:v>
                </c:pt>
                <c:pt idx="54">
                  <c:v>67.971000000000004</c:v>
                </c:pt>
                <c:pt idx="55">
                  <c:v>67.971000000000004</c:v>
                </c:pt>
                <c:pt idx="56">
                  <c:v>67.971000000000004</c:v>
                </c:pt>
                <c:pt idx="57">
                  <c:v>67.971000000000004</c:v>
                </c:pt>
                <c:pt idx="58">
                  <c:v>67.971000000000004</c:v>
                </c:pt>
                <c:pt idx="59">
                  <c:v>67.971000000000004</c:v>
                </c:pt>
                <c:pt idx="60">
                  <c:v>67.971000000000004</c:v>
                </c:pt>
                <c:pt idx="61">
                  <c:v>67.971000000000004</c:v>
                </c:pt>
                <c:pt idx="62">
                  <c:v>67.971000000000004</c:v>
                </c:pt>
                <c:pt idx="63">
                  <c:v>67.971000000000004</c:v>
                </c:pt>
                <c:pt idx="64">
                  <c:v>67.971000000000004</c:v>
                </c:pt>
                <c:pt idx="65">
                  <c:v>67.971000000000004</c:v>
                </c:pt>
                <c:pt idx="66">
                  <c:v>67.971000000000004</c:v>
                </c:pt>
                <c:pt idx="67">
                  <c:v>67.971000000000004</c:v>
                </c:pt>
                <c:pt idx="68">
                  <c:v>67.971000000000004</c:v>
                </c:pt>
                <c:pt idx="69">
                  <c:v>67.971000000000004</c:v>
                </c:pt>
                <c:pt idx="70">
                  <c:v>67.971000000000004</c:v>
                </c:pt>
                <c:pt idx="71">
                  <c:v>67.971000000000004</c:v>
                </c:pt>
                <c:pt idx="72">
                  <c:v>67.971000000000004</c:v>
                </c:pt>
                <c:pt idx="73">
                  <c:v>67.971000000000004</c:v>
                </c:pt>
                <c:pt idx="74">
                  <c:v>67.971000000000004</c:v>
                </c:pt>
                <c:pt idx="75">
                  <c:v>67.927999999999997</c:v>
                </c:pt>
                <c:pt idx="76">
                  <c:v>67.927999999999997</c:v>
                </c:pt>
                <c:pt idx="77">
                  <c:v>67.927999999999997</c:v>
                </c:pt>
                <c:pt idx="78">
                  <c:v>67.971000000000004</c:v>
                </c:pt>
                <c:pt idx="79">
                  <c:v>67.927999999999997</c:v>
                </c:pt>
                <c:pt idx="80">
                  <c:v>67.971000000000004</c:v>
                </c:pt>
                <c:pt idx="81">
                  <c:v>67.971000000000004</c:v>
                </c:pt>
                <c:pt idx="82">
                  <c:v>67.971000000000004</c:v>
                </c:pt>
                <c:pt idx="83">
                  <c:v>67.971000000000004</c:v>
                </c:pt>
                <c:pt idx="84">
                  <c:v>67.971000000000004</c:v>
                </c:pt>
                <c:pt idx="85">
                  <c:v>67.971000000000004</c:v>
                </c:pt>
                <c:pt idx="86">
                  <c:v>67.971000000000004</c:v>
                </c:pt>
                <c:pt idx="87">
                  <c:v>67.971000000000004</c:v>
                </c:pt>
                <c:pt idx="88">
                  <c:v>67.971000000000004</c:v>
                </c:pt>
                <c:pt idx="89">
                  <c:v>67.971000000000004</c:v>
                </c:pt>
                <c:pt idx="90">
                  <c:v>67.971000000000004</c:v>
                </c:pt>
                <c:pt idx="91">
                  <c:v>67.971000000000004</c:v>
                </c:pt>
                <c:pt idx="92">
                  <c:v>67.971000000000004</c:v>
                </c:pt>
                <c:pt idx="93">
                  <c:v>67.971000000000004</c:v>
                </c:pt>
                <c:pt idx="94">
                  <c:v>67.971000000000004</c:v>
                </c:pt>
                <c:pt idx="95">
                  <c:v>67.971000000000004</c:v>
                </c:pt>
                <c:pt idx="96">
                  <c:v>67.971000000000004</c:v>
                </c:pt>
                <c:pt idx="97">
                  <c:v>67.971000000000004</c:v>
                </c:pt>
                <c:pt idx="98">
                  <c:v>67.971000000000004</c:v>
                </c:pt>
                <c:pt idx="99">
                  <c:v>67.971000000000004</c:v>
                </c:pt>
                <c:pt idx="100">
                  <c:v>67.971000000000004</c:v>
                </c:pt>
                <c:pt idx="101">
                  <c:v>67.971000000000004</c:v>
                </c:pt>
                <c:pt idx="102">
                  <c:v>67.971000000000004</c:v>
                </c:pt>
                <c:pt idx="103">
                  <c:v>67.971000000000004</c:v>
                </c:pt>
                <c:pt idx="104">
                  <c:v>67.971000000000004</c:v>
                </c:pt>
                <c:pt idx="105">
                  <c:v>67.971000000000004</c:v>
                </c:pt>
                <c:pt idx="106">
                  <c:v>67.971000000000004</c:v>
                </c:pt>
                <c:pt idx="107">
                  <c:v>67.971000000000004</c:v>
                </c:pt>
                <c:pt idx="108">
                  <c:v>67.971000000000004</c:v>
                </c:pt>
                <c:pt idx="109">
                  <c:v>67.971000000000004</c:v>
                </c:pt>
                <c:pt idx="110">
                  <c:v>67.971000000000004</c:v>
                </c:pt>
                <c:pt idx="111">
                  <c:v>67.971000000000004</c:v>
                </c:pt>
                <c:pt idx="112">
                  <c:v>67.971000000000004</c:v>
                </c:pt>
                <c:pt idx="113">
                  <c:v>67.971000000000004</c:v>
                </c:pt>
                <c:pt idx="114">
                  <c:v>67.971000000000004</c:v>
                </c:pt>
                <c:pt idx="115">
                  <c:v>67.971000000000004</c:v>
                </c:pt>
                <c:pt idx="116">
                  <c:v>67.971000000000004</c:v>
                </c:pt>
                <c:pt idx="117">
                  <c:v>67.971000000000004</c:v>
                </c:pt>
                <c:pt idx="118">
                  <c:v>67.971000000000004</c:v>
                </c:pt>
                <c:pt idx="119">
                  <c:v>68.013000000000005</c:v>
                </c:pt>
                <c:pt idx="120">
                  <c:v>68.013000000000005</c:v>
                </c:pt>
                <c:pt idx="121">
                  <c:v>68.013000000000005</c:v>
                </c:pt>
                <c:pt idx="122">
                  <c:v>68.013000000000005</c:v>
                </c:pt>
                <c:pt idx="123">
                  <c:v>68.013000000000005</c:v>
                </c:pt>
                <c:pt idx="124">
                  <c:v>68.013000000000005</c:v>
                </c:pt>
                <c:pt idx="125">
                  <c:v>68.013000000000005</c:v>
                </c:pt>
                <c:pt idx="126">
                  <c:v>68.013000000000005</c:v>
                </c:pt>
                <c:pt idx="127">
                  <c:v>68.013000000000005</c:v>
                </c:pt>
                <c:pt idx="128">
                  <c:v>68.013000000000005</c:v>
                </c:pt>
                <c:pt idx="129">
                  <c:v>68.013000000000005</c:v>
                </c:pt>
                <c:pt idx="130">
                  <c:v>68.013000000000005</c:v>
                </c:pt>
                <c:pt idx="131">
                  <c:v>68.013000000000005</c:v>
                </c:pt>
                <c:pt idx="132">
                  <c:v>68.013000000000005</c:v>
                </c:pt>
                <c:pt idx="133">
                  <c:v>68.055999999999983</c:v>
                </c:pt>
                <c:pt idx="134">
                  <c:v>68.055999999999983</c:v>
                </c:pt>
                <c:pt idx="135">
                  <c:v>68.055999999999983</c:v>
                </c:pt>
                <c:pt idx="136">
                  <c:v>68.055999999999983</c:v>
                </c:pt>
                <c:pt idx="137">
                  <c:v>68.055999999999983</c:v>
                </c:pt>
                <c:pt idx="138">
                  <c:v>68.055999999999983</c:v>
                </c:pt>
                <c:pt idx="139">
                  <c:v>68.055999999999983</c:v>
                </c:pt>
                <c:pt idx="140">
                  <c:v>68.055999999999983</c:v>
                </c:pt>
                <c:pt idx="141">
                  <c:v>68.055999999999983</c:v>
                </c:pt>
                <c:pt idx="142">
                  <c:v>68.055999999999983</c:v>
                </c:pt>
                <c:pt idx="143">
                  <c:v>68.055999999999983</c:v>
                </c:pt>
                <c:pt idx="144">
                  <c:v>68.055999999999983</c:v>
                </c:pt>
                <c:pt idx="145">
                  <c:v>68.055999999999983</c:v>
                </c:pt>
                <c:pt idx="146">
                  <c:v>68.055999999999983</c:v>
                </c:pt>
                <c:pt idx="147">
                  <c:v>68.055999999999983</c:v>
                </c:pt>
                <c:pt idx="148">
                  <c:v>68.013000000000005</c:v>
                </c:pt>
                <c:pt idx="149">
                  <c:v>68.013000000000005</c:v>
                </c:pt>
                <c:pt idx="150">
                  <c:v>68.013000000000005</c:v>
                </c:pt>
                <c:pt idx="151">
                  <c:v>68.013000000000005</c:v>
                </c:pt>
                <c:pt idx="152">
                  <c:v>68.013000000000005</c:v>
                </c:pt>
                <c:pt idx="153">
                  <c:v>68.013000000000005</c:v>
                </c:pt>
                <c:pt idx="154">
                  <c:v>68.013000000000005</c:v>
                </c:pt>
                <c:pt idx="155">
                  <c:v>68.013000000000005</c:v>
                </c:pt>
                <c:pt idx="156">
                  <c:v>68.055999999999983</c:v>
                </c:pt>
                <c:pt idx="157">
                  <c:v>68.055999999999983</c:v>
                </c:pt>
                <c:pt idx="158">
                  <c:v>68.055999999999983</c:v>
                </c:pt>
                <c:pt idx="159">
                  <c:v>68.055999999999983</c:v>
                </c:pt>
                <c:pt idx="160">
                  <c:v>68.055999999999983</c:v>
                </c:pt>
                <c:pt idx="161">
                  <c:v>68.055999999999983</c:v>
                </c:pt>
                <c:pt idx="162">
                  <c:v>68.055999999999983</c:v>
                </c:pt>
                <c:pt idx="163">
                  <c:v>68.055999999999983</c:v>
                </c:pt>
                <c:pt idx="164">
                  <c:v>68.055999999999983</c:v>
                </c:pt>
                <c:pt idx="165">
                  <c:v>68.055999999999983</c:v>
                </c:pt>
                <c:pt idx="166">
                  <c:v>68.055999999999983</c:v>
                </c:pt>
                <c:pt idx="167">
                  <c:v>68.055999999999983</c:v>
                </c:pt>
                <c:pt idx="168">
                  <c:v>68.055999999999983</c:v>
                </c:pt>
                <c:pt idx="169">
                  <c:v>68.055999999999983</c:v>
                </c:pt>
                <c:pt idx="170">
                  <c:v>68.055999999999983</c:v>
                </c:pt>
                <c:pt idx="171">
                  <c:v>68.055999999999983</c:v>
                </c:pt>
                <c:pt idx="172">
                  <c:v>68.055999999999983</c:v>
                </c:pt>
                <c:pt idx="173">
                  <c:v>68.055999999999983</c:v>
                </c:pt>
                <c:pt idx="174">
                  <c:v>68.055999999999983</c:v>
                </c:pt>
                <c:pt idx="175">
                  <c:v>68.055999999999983</c:v>
                </c:pt>
                <c:pt idx="176">
                  <c:v>68.055999999999983</c:v>
                </c:pt>
                <c:pt idx="177">
                  <c:v>68.055999999999983</c:v>
                </c:pt>
                <c:pt idx="178">
                  <c:v>68.055999999999983</c:v>
                </c:pt>
                <c:pt idx="179">
                  <c:v>68.055999999999983</c:v>
                </c:pt>
                <c:pt idx="180">
                  <c:v>68.055999999999983</c:v>
                </c:pt>
                <c:pt idx="181">
                  <c:v>68.055999999999983</c:v>
                </c:pt>
                <c:pt idx="182">
                  <c:v>68.055999999999983</c:v>
                </c:pt>
                <c:pt idx="183">
                  <c:v>68.055999999999983</c:v>
                </c:pt>
                <c:pt idx="184">
                  <c:v>68.055999999999983</c:v>
                </c:pt>
                <c:pt idx="185">
                  <c:v>68.055999999999983</c:v>
                </c:pt>
                <c:pt idx="186">
                  <c:v>68.055999999999983</c:v>
                </c:pt>
                <c:pt idx="187">
                  <c:v>68.055999999999983</c:v>
                </c:pt>
                <c:pt idx="188">
                  <c:v>68.055999999999983</c:v>
                </c:pt>
                <c:pt idx="189">
                  <c:v>68.055999999999983</c:v>
                </c:pt>
                <c:pt idx="190">
                  <c:v>68.055999999999983</c:v>
                </c:pt>
                <c:pt idx="191">
                  <c:v>68.055999999999983</c:v>
                </c:pt>
                <c:pt idx="192">
                  <c:v>68.055999999999983</c:v>
                </c:pt>
                <c:pt idx="193">
                  <c:v>68.055999999999983</c:v>
                </c:pt>
                <c:pt idx="194">
                  <c:v>68.055999999999983</c:v>
                </c:pt>
                <c:pt idx="195">
                  <c:v>68.055999999999983</c:v>
                </c:pt>
                <c:pt idx="196">
                  <c:v>68.055999999999983</c:v>
                </c:pt>
                <c:pt idx="197">
                  <c:v>68.055999999999983</c:v>
                </c:pt>
                <c:pt idx="198">
                  <c:v>68.055999999999983</c:v>
                </c:pt>
                <c:pt idx="199">
                  <c:v>68.099000000000004</c:v>
                </c:pt>
                <c:pt idx="200">
                  <c:v>68.099000000000004</c:v>
                </c:pt>
                <c:pt idx="201">
                  <c:v>68.055999999999983</c:v>
                </c:pt>
                <c:pt idx="202">
                  <c:v>68.055999999999983</c:v>
                </c:pt>
                <c:pt idx="203">
                  <c:v>68.055999999999983</c:v>
                </c:pt>
                <c:pt idx="204">
                  <c:v>68.055999999999983</c:v>
                </c:pt>
                <c:pt idx="205">
                  <c:v>68.055999999999983</c:v>
                </c:pt>
                <c:pt idx="206">
                  <c:v>68.055999999999983</c:v>
                </c:pt>
                <c:pt idx="207">
                  <c:v>68.055999999999983</c:v>
                </c:pt>
                <c:pt idx="208">
                  <c:v>68.055999999999983</c:v>
                </c:pt>
                <c:pt idx="209">
                  <c:v>68.099000000000004</c:v>
                </c:pt>
                <c:pt idx="210">
                  <c:v>68.099000000000004</c:v>
                </c:pt>
                <c:pt idx="211">
                  <c:v>68.099000000000004</c:v>
                </c:pt>
                <c:pt idx="212">
                  <c:v>68.099000000000004</c:v>
                </c:pt>
                <c:pt idx="213">
                  <c:v>68.099000000000004</c:v>
                </c:pt>
                <c:pt idx="214">
                  <c:v>68.099000000000004</c:v>
                </c:pt>
                <c:pt idx="215">
                  <c:v>68.099000000000004</c:v>
                </c:pt>
                <c:pt idx="216">
                  <c:v>68.141999999999996</c:v>
                </c:pt>
                <c:pt idx="217">
                  <c:v>68.141999999999996</c:v>
                </c:pt>
                <c:pt idx="218">
                  <c:v>68.141999999999996</c:v>
                </c:pt>
                <c:pt idx="219">
                  <c:v>68.185000000000002</c:v>
                </c:pt>
                <c:pt idx="220">
                  <c:v>68.185000000000002</c:v>
                </c:pt>
                <c:pt idx="221">
                  <c:v>68.227000000000004</c:v>
                </c:pt>
                <c:pt idx="222">
                  <c:v>68.227000000000004</c:v>
                </c:pt>
                <c:pt idx="223">
                  <c:v>68.27</c:v>
                </c:pt>
                <c:pt idx="224">
                  <c:v>68.27</c:v>
                </c:pt>
                <c:pt idx="225">
                  <c:v>68.27</c:v>
                </c:pt>
                <c:pt idx="226">
                  <c:v>68.313000000000002</c:v>
                </c:pt>
                <c:pt idx="227">
                  <c:v>68.313000000000002</c:v>
                </c:pt>
                <c:pt idx="228">
                  <c:v>68.313000000000002</c:v>
                </c:pt>
                <c:pt idx="229">
                  <c:v>68.35599999999998</c:v>
                </c:pt>
                <c:pt idx="230">
                  <c:v>68.35599999999998</c:v>
                </c:pt>
                <c:pt idx="231">
                  <c:v>68.313000000000002</c:v>
                </c:pt>
                <c:pt idx="232">
                  <c:v>68.313000000000002</c:v>
                </c:pt>
                <c:pt idx="233">
                  <c:v>68.313000000000002</c:v>
                </c:pt>
                <c:pt idx="234">
                  <c:v>68.313000000000002</c:v>
                </c:pt>
                <c:pt idx="235">
                  <c:v>68.27</c:v>
                </c:pt>
                <c:pt idx="236">
                  <c:v>68.27</c:v>
                </c:pt>
                <c:pt idx="237">
                  <c:v>68.27</c:v>
                </c:pt>
                <c:pt idx="238">
                  <c:v>68.227000000000004</c:v>
                </c:pt>
                <c:pt idx="239">
                  <c:v>68.185000000000002</c:v>
                </c:pt>
                <c:pt idx="240">
                  <c:v>68.185000000000002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68.099000000000004</c:v>
                </c:pt>
                <c:pt idx="244">
                  <c:v>68.055999999999983</c:v>
                </c:pt>
                <c:pt idx="245">
                  <c:v>68.055999999999983</c:v>
                </c:pt>
                <c:pt idx="246">
                  <c:v>68.013000000000005</c:v>
                </c:pt>
                <c:pt idx="247">
                  <c:v>68.013000000000005</c:v>
                </c:pt>
                <c:pt idx="248">
                  <c:v>68.013000000000005</c:v>
                </c:pt>
                <c:pt idx="249">
                  <c:v>68.013000000000005</c:v>
                </c:pt>
                <c:pt idx="250">
                  <c:v>67.971000000000004</c:v>
                </c:pt>
                <c:pt idx="251">
                  <c:v>67.971000000000004</c:v>
                </c:pt>
                <c:pt idx="252">
                  <c:v>68.013000000000005</c:v>
                </c:pt>
                <c:pt idx="253">
                  <c:v>68.013000000000005</c:v>
                </c:pt>
                <c:pt idx="254">
                  <c:v>68.013000000000005</c:v>
                </c:pt>
                <c:pt idx="255">
                  <c:v>68.013000000000005</c:v>
                </c:pt>
                <c:pt idx="256">
                  <c:v>68.013000000000005</c:v>
                </c:pt>
                <c:pt idx="257">
                  <c:v>68.055999999999983</c:v>
                </c:pt>
                <c:pt idx="258">
                  <c:v>68.055999999999983</c:v>
                </c:pt>
                <c:pt idx="259">
                  <c:v>68.099000000000004</c:v>
                </c:pt>
                <c:pt idx="260">
                  <c:v>68.099000000000004</c:v>
                </c:pt>
                <c:pt idx="261">
                  <c:v>68.099000000000004</c:v>
                </c:pt>
                <c:pt idx="262">
                  <c:v>68.141999999999996</c:v>
                </c:pt>
                <c:pt idx="263">
                  <c:v>68.141999999999996</c:v>
                </c:pt>
                <c:pt idx="264">
                  <c:v>68.141999999999996</c:v>
                </c:pt>
                <c:pt idx="265">
                  <c:v>68.141999999999996</c:v>
                </c:pt>
                <c:pt idx="266">
                  <c:v>68.141999999999996</c:v>
                </c:pt>
                <c:pt idx="267">
                  <c:v>68.141999999999996</c:v>
                </c:pt>
                <c:pt idx="268">
                  <c:v>68.141999999999996</c:v>
                </c:pt>
                <c:pt idx="269">
                  <c:v>68.141999999999996</c:v>
                </c:pt>
                <c:pt idx="270">
                  <c:v>68.141999999999996</c:v>
                </c:pt>
                <c:pt idx="271">
                  <c:v>68.099000000000004</c:v>
                </c:pt>
                <c:pt idx="272">
                  <c:v>68.099000000000004</c:v>
                </c:pt>
                <c:pt idx="273">
                  <c:v>68.099000000000004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68.013000000000005</c:v>
                </c:pt>
                <c:pt idx="279">
                  <c:v>68.013000000000005</c:v>
                </c:pt>
                <c:pt idx="280">
                  <c:v>68.013000000000005</c:v>
                </c:pt>
                <c:pt idx="281">
                  <c:v>68.013000000000005</c:v>
                </c:pt>
                <c:pt idx="282">
                  <c:v>68.013000000000005</c:v>
                </c:pt>
                <c:pt idx="283">
                  <c:v>68.013000000000005</c:v>
                </c:pt>
                <c:pt idx="284">
                  <c:v>67.971000000000004</c:v>
                </c:pt>
                <c:pt idx="285">
                  <c:v>67.971000000000004</c:v>
                </c:pt>
                <c:pt idx="286">
                  <c:v>67.971000000000004</c:v>
                </c:pt>
                <c:pt idx="287">
                  <c:v>67.971000000000004</c:v>
                </c:pt>
                <c:pt idx="288">
                  <c:v>67.971000000000004</c:v>
                </c:pt>
                <c:pt idx="289">
                  <c:v>67.971000000000004</c:v>
                </c:pt>
                <c:pt idx="290">
                  <c:v>67.971000000000004</c:v>
                </c:pt>
                <c:pt idx="291">
                  <c:v>67.971000000000004</c:v>
                </c:pt>
                <c:pt idx="292">
                  <c:v>67.971000000000004</c:v>
                </c:pt>
                <c:pt idx="293">
                  <c:v>67.971000000000004</c:v>
                </c:pt>
                <c:pt idx="294">
                  <c:v>68.013000000000005</c:v>
                </c:pt>
                <c:pt idx="295">
                  <c:v>68.013000000000005</c:v>
                </c:pt>
                <c:pt idx="296">
                  <c:v>68.013000000000005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68.055999999999983</c:v>
                </c:pt>
                <c:pt idx="303">
                  <c:v>68.055999999999983</c:v>
                </c:pt>
                <c:pt idx="304">
                  <c:v>68.055999999999983</c:v>
                </c:pt>
                <c:pt idx="305">
                  <c:v>68.055999999999983</c:v>
                </c:pt>
                <c:pt idx="306">
                  <c:v>68.013000000000005</c:v>
                </c:pt>
                <c:pt idx="307">
                  <c:v>68.013000000000005</c:v>
                </c:pt>
                <c:pt idx="308">
                  <c:v>68.013000000000005</c:v>
                </c:pt>
                <c:pt idx="309">
                  <c:v>68.013000000000005</c:v>
                </c:pt>
                <c:pt idx="310">
                  <c:v>68.013000000000005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67.927999999999997</c:v>
                </c:pt>
                <c:pt idx="317">
                  <c:v>67.927999999999997</c:v>
                </c:pt>
                <c:pt idx="318">
                  <c:v>67.927999999999997</c:v>
                </c:pt>
                <c:pt idx="319">
                  <c:v>67.884999999999991</c:v>
                </c:pt>
                <c:pt idx="320">
                  <c:v>67.884999999999991</c:v>
                </c:pt>
                <c:pt idx="321">
                  <c:v>67.884999999999991</c:v>
                </c:pt>
                <c:pt idx="322">
                  <c:v>67.884999999999991</c:v>
                </c:pt>
                <c:pt idx="323">
                  <c:v>67.884999999999991</c:v>
                </c:pt>
                <c:pt idx="324">
                  <c:v>67.884999999999991</c:v>
                </c:pt>
                <c:pt idx="325">
                  <c:v>67.884999999999991</c:v>
                </c:pt>
                <c:pt idx="326">
                  <c:v>67.884999999999991</c:v>
                </c:pt>
                <c:pt idx="327">
                  <c:v>67.884999999999991</c:v>
                </c:pt>
                <c:pt idx="328">
                  <c:v>67.884999999999991</c:v>
                </c:pt>
                <c:pt idx="329">
                  <c:v>67.884999999999991</c:v>
                </c:pt>
                <c:pt idx="330">
                  <c:v>67.884999999999991</c:v>
                </c:pt>
                <c:pt idx="331">
                  <c:v>67.884999999999991</c:v>
                </c:pt>
                <c:pt idx="332">
                  <c:v>67.884999999999991</c:v>
                </c:pt>
                <c:pt idx="333">
                  <c:v>67.884999999999991</c:v>
                </c:pt>
                <c:pt idx="334">
                  <c:v>67.884999999999991</c:v>
                </c:pt>
                <c:pt idx="335">
                  <c:v>67.884999999999991</c:v>
                </c:pt>
                <c:pt idx="336">
                  <c:v>67.884999999999991</c:v>
                </c:pt>
                <c:pt idx="337">
                  <c:v>67.884999999999991</c:v>
                </c:pt>
                <c:pt idx="338">
                  <c:v>67.884999999999991</c:v>
                </c:pt>
                <c:pt idx="339">
                  <c:v>67.884999999999991</c:v>
                </c:pt>
                <c:pt idx="340">
                  <c:v>67.884999999999991</c:v>
                </c:pt>
                <c:pt idx="341">
                  <c:v>67.927999999999997</c:v>
                </c:pt>
                <c:pt idx="342">
                  <c:v>67.927999999999997</c:v>
                </c:pt>
                <c:pt idx="343">
                  <c:v>67.927999999999997</c:v>
                </c:pt>
                <c:pt idx="344">
                  <c:v>67.927999999999997</c:v>
                </c:pt>
                <c:pt idx="345">
                  <c:v>67.927999999999997</c:v>
                </c:pt>
                <c:pt idx="346">
                  <c:v>67.927999999999997</c:v>
                </c:pt>
                <c:pt idx="347">
                  <c:v>67.927999999999997</c:v>
                </c:pt>
                <c:pt idx="348">
                  <c:v>67.927999999999997</c:v>
                </c:pt>
                <c:pt idx="349">
                  <c:v>67.927999999999997</c:v>
                </c:pt>
                <c:pt idx="350">
                  <c:v>67.927999999999997</c:v>
                </c:pt>
                <c:pt idx="351">
                  <c:v>67.927999999999997</c:v>
                </c:pt>
                <c:pt idx="352">
                  <c:v>67.927999999999997</c:v>
                </c:pt>
                <c:pt idx="353">
                  <c:v>67.927999999999997</c:v>
                </c:pt>
                <c:pt idx="354">
                  <c:v>67.927999999999997</c:v>
                </c:pt>
                <c:pt idx="355">
                  <c:v>67.927999999999997</c:v>
                </c:pt>
                <c:pt idx="356">
                  <c:v>67.927999999999997</c:v>
                </c:pt>
                <c:pt idx="357">
                  <c:v>67.927999999999997</c:v>
                </c:pt>
                <c:pt idx="358">
                  <c:v>67.927999999999997</c:v>
                </c:pt>
                <c:pt idx="359">
                  <c:v>67.927999999999997</c:v>
                </c:pt>
                <c:pt idx="360">
                  <c:v>67.927999999999997</c:v>
                </c:pt>
                <c:pt idx="361">
                  <c:v>67.927999999999997</c:v>
                </c:pt>
                <c:pt idx="362">
                  <c:v>67.927999999999997</c:v>
                </c:pt>
                <c:pt idx="363">
                  <c:v>67.927999999999997</c:v>
                </c:pt>
                <c:pt idx="364">
                  <c:v>67.927999999999997</c:v>
                </c:pt>
                <c:pt idx="365">
                  <c:v>67.927999999999997</c:v>
                </c:pt>
                <c:pt idx="366">
                  <c:v>67.927999999999997</c:v>
                </c:pt>
                <c:pt idx="367">
                  <c:v>67.927999999999997</c:v>
                </c:pt>
                <c:pt idx="368">
                  <c:v>67.927999999999997</c:v>
                </c:pt>
                <c:pt idx="369">
                  <c:v>67.927999999999997</c:v>
                </c:pt>
                <c:pt idx="370">
                  <c:v>67.927999999999997</c:v>
                </c:pt>
                <c:pt idx="371">
                  <c:v>67.927999999999997</c:v>
                </c:pt>
                <c:pt idx="372">
                  <c:v>67.927999999999997</c:v>
                </c:pt>
                <c:pt idx="373">
                  <c:v>67.927999999999997</c:v>
                </c:pt>
                <c:pt idx="374">
                  <c:v>67.884999999999991</c:v>
                </c:pt>
                <c:pt idx="375">
                  <c:v>67.884999999999991</c:v>
                </c:pt>
                <c:pt idx="376">
                  <c:v>67.927999999999997</c:v>
                </c:pt>
                <c:pt idx="377">
                  <c:v>67.927999999999997</c:v>
                </c:pt>
                <c:pt idx="378">
                  <c:v>67.927999999999997</c:v>
                </c:pt>
                <c:pt idx="379">
                  <c:v>67.927999999999997</c:v>
                </c:pt>
                <c:pt idx="380">
                  <c:v>67.927999999999997</c:v>
                </c:pt>
                <c:pt idx="381">
                  <c:v>67.927999999999997</c:v>
                </c:pt>
                <c:pt idx="382">
                  <c:v>67.927999999999997</c:v>
                </c:pt>
                <c:pt idx="383">
                  <c:v>67.927999999999997</c:v>
                </c:pt>
                <c:pt idx="384">
                  <c:v>67.927999999999997</c:v>
                </c:pt>
                <c:pt idx="385">
                  <c:v>67.927999999999997</c:v>
                </c:pt>
                <c:pt idx="386">
                  <c:v>67.927999999999997</c:v>
                </c:pt>
                <c:pt idx="387">
                  <c:v>67.971000000000004</c:v>
                </c:pt>
                <c:pt idx="388">
                  <c:v>67.971000000000004</c:v>
                </c:pt>
                <c:pt idx="389">
                  <c:v>67.971000000000004</c:v>
                </c:pt>
                <c:pt idx="390">
                  <c:v>67.971000000000004</c:v>
                </c:pt>
                <c:pt idx="391">
                  <c:v>67.971000000000004</c:v>
                </c:pt>
                <c:pt idx="392">
                  <c:v>67.971000000000004</c:v>
                </c:pt>
                <c:pt idx="393">
                  <c:v>67.971000000000004</c:v>
                </c:pt>
                <c:pt idx="394">
                  <c:v>67.971000000000004</c:v>
                </c:pt>
                <c:pt idx="395">
                  <c:v>67.971000000000004</c:v>
                </c:pt>
                <c:pt idx="396">
                  <c:v>67.971000000000004</c:v>
                </c:pt>
                <c:pt idx="397">
                  <c:v>67.971000000000004</c:v>
                </c:pt>
                <c:pt idx="398">
                  <c:v>67.971000000000004</c:v>
                </c:pt>
                <c:pt idx="399">
                  <c:v>67.971000000000004</c:v>
                </c:pt>
                <c:pt idx="400">
                  <c:v>67.971000000000004</c:v>
                </c:pt>
                <c:pt idx="401">
                  <c:v>67.971000000000004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67.927999999999997</c:v>
                </c:pt>
                <c:pt idx="406">
                  <c:v>67.927999999999997</c:v>
                </c:pt>
                <c:pt idx="407">
                  <c:v>67.927999999999997</c:v>
                </c:pt>
                <c:pt idx="408">
                  <c:v>67.927999999999997</c:v>
                </c:pt>
                <c:pt idx="409">
                  <c:v>67.927999999999997</c:v>
                </c:pt>
                <c:pt idx="410">
                  <c:v>67.927999999999997</c:v>
                </c:pt>
                <c:pt idx="411">
                  <c:v>67.927999999999997</c:v>
                </c:pt>
                <c:pt idx="412">
                  <c:v>67.927999999999997</c:v>
                </c:pt>
                <c:pt idx="413">
                  <c:v>67.927999999999997</c:v>
                </c:pt>
                <c:pt idx="414">
                  <c:v>67.884999999999991</c:v>
                </c:pt>
                <c:pt idx="415">
                  <c:v>67.884999999999991</c:v>
                </c:pt>
                <c:pt idx="416">
                  <c:v>67.884999999999991</c:v>
                </c:pt>
                <c:pt idx="417">
                  <c:v>67.884999999999991</c:v>
                </c:pt>
                <c:pt idx="418">
                  <c:v>67.884999999999991</c:v>
                </c:pt>
                <c:pt idx="419">
                  <c:v>67.884999999999991</c:v>
                </c:pt>
                <c:pt idx="420">
                  <c:v>67.884999999999991</c:v>
                </c:pt>
                <c:pt idx="421">
                  <c:v>67.884999999999991</c:v>
                </c:pt>
                <c:pt idx="422">
                  <c:v>67.884999999999991</c:v>
                </c:pt>
                <c:pt idx="423">
                  <c:v>67.884999999999991</c:v>
                </c:pt>
                <c:pt idx="424">
                  <c:v>67.884999999999991</c:v>
                </c:pt>
                <c:pt idx="425">
                  <c:v>67.884999999999991</c:v>
                </c:pt>
                <c:pt idx="426">
                  <c:v>67.927999999999997</c:v>
                </c:pt>
                <c:pt idx="427">
                  <c:v>67.927999999999997</c:v>
                </c:pt>
                <c:pt idx="428">
                  <c:v>67.927999999999997</c:v>
                </c:pt>
                <c:pt idx="429">
                  <c:v>67.927999999999997</c:v>
                </c:pt>
                <c:pt idx="430">
                  <c:v>67.927999999999997</c:v>
                </c:pt>
                <c:pt idx="431">
                  <c:v>67.927999999999997</c:v>
                </c:pt>
                <c:pt idx="432">
                  <c:v>67.927999999999997</c:v>
                </c:pt>
                <c:pt idx="433">
                  <c:v>67.971000000000004</c:v>
                </c:pt>
                <c:pt idx="434">
                  <c:v>67.971000000000004</c:v>
                </c:pt>
                <c:pt idx="435">
                  <c:v>67.971000000000004</c:v>
                </c:pt>
                <c:pt idx="436">
                  <c:v>67.971000000000004</c:v>
                </c:pt>
                <c:pt idx="437">
                  <c:v>67.971000000000004</c:v>
                </c:pt>
                <c:pt idx="438">
                  <c:v>67.971000000000004</c:v>
                </c:pt>
                <c:pt idx="439">
                  <c:v>67.971000000000004</c:v>
                </c:pt>
                <c:pt idx="440">
                  <c:v>67.971000000000004</c:v>
                </c:pt>
                <c:pt idx="441">
                  <c:v>68.013000000000005</c:v>
                </c:pt>
                <c:pt idx="442">
                  <c:v>68.013000000000005</c:v>
                </c:pt>
                <c:pt idx="443">
                  <c:v>68.013000000000005</c:v>
                </c:pt>
                <c:pt idx="444">
                  <c:v>68.013000000000005</c:v>
                </c:pt>
                <c:pt idx="445">
                  <c:v>68.013000000000005</c:v>
                </c:pt>
                <c:pt idx="446">
                  <c:v>68.013000000000005</c:v>
                </c:pt>
                <c:pt idx="447">
                  <c:v>68.013000000000005</c:v>
                </c:pt>
                <c:pt idx="448">
                  <c:v>68.013000000000005</c:v>
                </c:pt>
                <c:pt idx="449">
                  <c:v>68.013000000000005</c:v>
                </c:pt>
                <c:pt idx="450">
                  <c:v>68.055999999999983</c:v>
                </c:pt>
                <c:pt idx="451">
                  <c:v>68.055999999999983</c:v>
                </c:pt>
                <c:pt idx="452">
                  <c:v>68.055999999999983</c:v>
                </c:pt>
                <c:pt idx="453">
                  <c:v>68.055999999999983</c:v>
                </c:pt>
                <c:pt idx="454">
                  <c:v>68.055999999999983</c:v>
                </c:pt>
                <c:pt idx="455">
                  <c:v>68.055999999999983</c:v>
                </c:pt>
                <c:pt idx="456">
                  <c:v>68.055999999999983</c:v>
                </c:pt>
                <c:pt idx="457">
                  <c:v>68.055999999999983</c:v>
                </c:pt>
                <c:pt idx="458">
                  <c:v>68.055999999999983</c:v>
                </c:pt>
                <c:pt idx="459">
                  <c:v>68.055999999999983</c:v>
                </c:pt>
                <c:pt idx="460">
                  <c:v>68.055999999999983</c:v>
                </c:pt>
                <c:pt idx="461">
                  <c:v>68.055999999999983</c:v>
                </c:pt>
                <c:pt idx="462">
                  <c:v>68.055999999999983</c:v>
                </c:pt>
                <c:pt idx="463">
                  <c:v>68.099000000000004</c:v>
                </c:pt>
                <c:pt idx="464">
                  <c:v>68.099000000000004</c:v>
                </c:pt>
                <c:pt idx="465">
                  <c:v>68.099000000000004</c:v>
                </c:pt>
                <c:pt idx="466">
                  <c:v>68.099000000000004</c:v>
                </c:pt>
                <c:pt idx="467">
                  <c:v>68.099000000000004</c:v>
                </c:pt>
                <c:pt idx="468">
                  <c:v>68.099000000000004</c:v>
                </c:pt>
                <c:pt idx="469">
                  <c:v>68.141999999999996</c:v>
                </c:pt>
                <c:pt idx="470">
                  <c:v>68.141999999999996</c:v>
                </c:pt>
                <c:pt idx="471">
                  <c:v>68.141999999999996</c:v>
                </c:pt>
                <c:pt idx="472">
                  <c:v>68.141999999999996</c:v>
                </c:pt>
                <c:pt idx="473">
                  <c:v>68.185000000000002</c:v>
                </c:pt>
                <c:pt idx="474">
                  <c:v>68.185000000000002</c:v>
                </c:pt>
                <c:pt idx="475">
                  <c:v>68.185000000000002</c:v>
                </c:pt>
                <c:pt idx="476">
                  <c:v>68.185000000000002</c:v>
                </c:pt>
                <c:pt idx="477">
                  <c:v>68.185000000000002</c:v>
                </c:pt>
                <c:pt idx="478">
                  <c:v>68.185000000000002</c:v>
                </c:pt>
                <c:pt idx="479">
                  <c:v>68.185000000000002</c:v>
                </c:pt>
                <c:pt idx="480">
                  <c:v>68.185000000000002</c:v>
                </c:pt>
                <c:pt idx="481">
                  <c:v>68.185000000000002</c:v>
                </c:pt>
                <c:pt idx="482">
                  <c:v>68.141999999999996</c:v>
                </c:pt>
                <c:pt idx="483">
                  <c:v>68.185000000000002</c:v>
                </c:pt>
                <c:pt idx="484">
                  <c:v>68.141999999999996</c:v>
                </c:pt>
                <c:pt idx="485">
                  <c:v>68.185000000000002</c:v>
                </c:pt>
                <c:pt idx="486">
                  <c:v>68.185000000000002</c:v>
                </c:pt>
                <c:pt idx="487">
                  <c:v>68.185000000000002</c:v>
                </c:pt>
                <c:pt idx="488">
                  <c:v>68.185000000000002</c:v>
                </c:pt>
                <c:pt idx="489">
                  <c:v>68.185000000000002</c:v>
                </c:pt>
                <c:pt idx="490">
                  <c:v>68.185000000000002</c:v>
                </c:pt>
                <c:pt idx="491">
                  <c:v>68.185000000000002</c:v>
                </c:pt>
                <c:pt idx="492">
                  <c:v>68.185000000000002</c:v>
                </c:pt>
                <c:pt idx="493">
                  <c:v>68.185000000000002</c:v>
                </c:pt>
                <c:pt idx="494">
                  <c:v>68.185000000000002</c:v>
                </c:pt>
                <c:pt idx="495">
                  <c:v>68.185000000000002</c:v>
                </c:pt>
                <c:pt idx="496">
                  <c:v>68.185000000000002</c:v>
                </c:pt>
                <c:pt idx="497">
                  <c:v>68.185000000000002</c:v>
                </c:pt>
                <c:pt idx="498">
                  <c:v>68.185000000000002</c:v>
                </c:pt>
                <c:pt idx="499">
                  <c:v>68.185000000000002</c:v>
                </c:pt>
                <c:pt idx="500">
                  <c:v>68.185000000000002</c:v>
                </c:pt>
                <c:pt idx="501">
                  <c:v>68.185000000000002</c:v>
                </c:pt>
                <c:pt idx="502">
                  <c:v>68.141999999999996</c:v>
                </c:pt>
                <c:pt idx="503">
                  <c:v>68.141999999999996</c:v>
                </c:pt>
                <c:pt idx="504">
                  <c:v>68.141999999999996</c:v>
                </c:pt>
                <c:pt idx="505">
                  <c:v>68.141999999999996</c:v>
                </c:pt>
                <c:pt idx="506">
                  <c:v>68.141999999999996</c:v>
                </c:pt>
                <c:pt idx="507">
                  <c:v>68.141999999999996</c:v>
                </c:pt>
                <c:pt idx="508">
                  <c:v>68.141999999999996</c:v>
                </c:pt>
                <c:pt idx="509">
                  <c:v>68.141999999999996</c:v>
                </c:pt>
                <c:pt idx="510">
                  <c:v>68.141999999999996</c:v>
                </c:pt>
                <c:pt idx="511">
                  <c:v>68.141999999999996</c:v>
                </c:pt>
                <c:pt idx="512">
                  <c:v>68.141999999999996</c:v>
                </c:pt>
                <c:pt idx="513">
                  <c:v>68.141999999999996</c:v>
                </c:pt>
                <c:pt idx="514">
                  <c:v>68.141999999999996</c:v>
                </c:pt>
                <c:pt idx="515">
                  <c:v>68.141999999999996</c:v>
                </c:pt>
                <c:pt idx="516">
                  <c:v>68.141999999999996</c:v>
                </c:pt>
                <c:pt idx="517">
                  <c:v>68.099000000000004</c:v>
                </c:pt>
                <c:pt idx="518">
                  <c:v>68.099000000000004</c:v>
                </c:pt>
                <c:pt idx="519">
                  <c:v>68.099000000000004</c:v>
                </c:pt>
                <c:pt idx="520">
                  <c:v>68.099000000000004</c:v>
                </c:pt>
                <c:pt idx="521">
                  <c:v>68.099000000000004</c:v>
                </c:pt>
                <c:pt idx="522">
                  <c:v>68.099000000000004</c:v>
                </c:pt>
                <c:pt idx="523">
                  <c:v>68.099000000000004</c:v>
                </c:pt>
                <c:pt idx="524">
                  <c:v>68.099000000000004</c:v>
                </c:pt>
                <c:pt idx="525">
                  <c:v>68.099000000000004</c:v>
                </c:pt>
                <c:pt idx="526">
                  <c:v>68.099000000000004</c:v>
                </c:pt>
                <c:pt idx="527">
                  <c:v>68.099000000000004</c:v>
                </c:pt>
                <c:pt idx="528">
                  <c:v>68.099000000000004</c:v>
                </c:pt>
                <c:pt idx="529">
                  <c:v>68.099000000000004</c:v>
                </c:pt>
                <c:pt idx="530">
                  <c:v>68.099000000000004</c:v>
                </c:pt>
                <c:pt idx="531">
                  <c:v>68.099000000000004</c:v>
                </c:pt>
                <c:pt idx="532">
                  <c:v>68.099000000000004</c:v>
                </c:pt>
                <c:pt idx="533">
                  <c:v>68.099000000000004</c:v>
                </c:pt>
                <c:pt idx="534">
                  <c:v>68.099000000000004</c:v>
                </c:pt>
                <c:pt idx="535">
                  <c:v>68.099000000000004</c:v>
                </c:pt>
                <c:pt idx="536">
                  <c:v>68.099000000000004</c:v>
                </c:pt>
                <c:pt idx="537">
                  <c:v>68.099000000000004</c:v>
                </c:pt>
                <c:pt idx="538">
                  <c:v>68.099000000000004</c:v>
                </c:pt>
                <c:pt idx="539">
                  <c:v>68.099000000000004</c:v>
                </c:pt>
                <c:pt idx="540">
                  <c:v>68.099000000000004</c:v>
                </c:pt>
                <c:pt idx="541">
                  <c:v>68.099000000000004</c:v>
                </c:pt>
                <c:pt idx="542">
                  <c:v>68.099000000000004</c:v>
                </c:pt>
                <c:pt idx="543">
                  <c:v>68.141999999999996</c:v>
                </c:pt>
                <c:pt idx="544">
                  <c:v>68.141999999999996</c:v>
                </c:pt>
                <c:pt idx="545">
                  <c:v>68.141999999999996</c:v>
                </c:pt>
                <c:pt idx="546">
                  <c:v>68.141999999999996</c:v>
                </c:pt>
                <c:pt idx="547">
                  <c:v>68.141999999999996</c:v>
                </c:pt>
                <c:pt idx="548">
                  <c:v>68.141999999999996</c:v>
                </c:pt>
                <c:pt idx="549">
                  <c:v>68.141999999999996</c:v>
                </c:pt>
                <c:pt idx="550">
                  <c:v>68.141999999999996</c:v>
                </c:pt>
                <c:pt idx="551">
                  <c:v>68.099000000000004</c:v>
                </c:pt>
                <c:pt idx="552">
                  <c:v>68.099000000000004</c:v>
                </c:pt>
                <c:pt idx="553">
                  <c:v>68.099000000000004</c:v>
                </c:pt>
                <c:pt idx="554">
                  <c:v>68.099000000000004</c:v>
                </c:pt>
                <c:pt idx="555">
                  <c:v>68.099000000000004</c:v>
                </c:pt>
                <c:pt idx="556">
                  <c:v>68.099000000000004</c:v>
                </c:pt>
                <c:pt idx="557">
                  <c:v>68.099000000000004</c:v>
                </c:pt>
                <c:pt idx="558">
                  <c:v>68.099000000000004</c:v>
                </c:pt>
                <c:pt idx="559">
                  <c:v>68.099000000000004</c:v>
                </c:pt>
                <c:pt idx="560">
                  <c:v>68.099000000000004</c:v>
                </c:pt>
                <c:pt idx="561">
                  <c:v>68.099000000000004</c:v>
                </c:pt>
                <c:pt idx="562">
                  <c:v>68.099000000000004</c:v>
                </c:pt>
                <c:pt idx="563">
                  <c:v>68.099000000000004</c:v>
                </c:pt>
                <c:pt idx="564">
                  <c:v>68.099000000000004</c:v>
                </c:pt>
                <c:pt idx="565">
                  <c:v>68.099000000000004</c:v>
                </c:pt>
                <c:pt idx="566">
                  <c:v>68.099000000000004</c:v>
                </c:pt>
                <c:pt idx="567">
                  <c:v>68.099000000000004</c:v>
                </c:pt>
                <c:pt idx="568">
                  <c:v>68.099000000000004</c:v>
                </c:pt>
                <c:pt idx="569">
                  <c:v>68.099000000000004</c:v>
                </c:pt>
                <c:pt idx="570">
                  <c:v>68.099000000000004</c:v>
                </c:pt>
                <c:pt idx="571">
                  <c:v>68.099000000000004</c:v>
                </c:pt>
                <c:pt idx="572">
                  <c:v>68.099000000000004</c:v>
                </c:pt>
                <c:pt idx="573">
                  <c:v>68.099000000000004</c:v>
                </c:pt>
                <c:pt idx="574">
                  <c:v>68.099000000000004</c:v>
                </c:pt>
                <c:pt idx="575">
                  <c:v>68.099000000000004</c:v>
                </c:pt>
                <c:pt idx="576">
                  <c:v>68.099000000000004</c:v>
                </c:pt>
                <c:pt idx="577">
                  <c:v>68.055999999999983</c:v>
                </c:pt>
                <c:pt idx="578">
                  <c:v>68.055999999999983</c:v>
                </c:pt>
                <c:pt idx="579">
                  <c:v>68.055999999999983</c:v>
                </c:pt>
                <c:pt idx="580">
                  <c:v>68.055999999999983</c:v>
                </c:pt>
                <c:pt idx="581">
                  <c:v>68.055999999999983</c:v>
                </c:pt>
                <c:pt idx="582">
                  <c:v>68.055999999999983</c:v>
                </c:pt>
                <c:pt idx="583">
                  <c:v>68.055999999999983</c:v>
                </c:pt>
                <c:pt idx="584">
                  <c:v>68.055999999999983</c:v>
                </c:pt>
                <c:pt idx="585">
                  <c:v>68.055999999999983</c:v>
                </c:pt>
                <c:pt idx="586">
                  <c:v>68.055999999999983</c:v>
                </c:pt>
                <c:pt idx="587">
                  <c:v>68.055999999999983</c:v>
                </c:pt>
                <c:pt idx="588">
                  <c:v>68.055999999999983</c:v>
                </c:pt>
                <c:pt idx="589">
                  <c:v>68.055999999999983</c:v>
                </c:pt>
                <c:pt idx="590">
                  <c:v>68.099000000000004</c:v>
                </c:pt>
                <c:pt idx="591">
                  <c:v>68.099000000000004</c:v>
                </c:pt>
                <c:pt idx="592">
                  <c:v>68.099000000000004</c:v>
                </c:pt>
                <c:pt idx="593">
                  <c:v>68.141999999999996</c:v>
                </c:pt>
                <c:pt idx="594">
                  <c:v>68.141999999999996</c:v>
                </c:pt>
                <c:pt idx="595">
                  <c:v>68.141999999999996</c:v>
                </c:pt>
                <c:pt idx="596">
                  <c:v>68.141999999999996</c:v>
                </c:pt>
                <c:pt idx="597">
                  <c:v>68.141999999999996</c:v>
                </c:pt>
                <c:pt idx="598">
                  <c:v>68.185000000000002</c:v>
                </c:pt>
                <c:pt idx="599">
                  <c:v>68.185000000000002</c:v>
                </c:pt>
                <c:pt idx="600">
                  <c:v>68.185000000000002</c:v>
                </c:pt>
                <c:pt idx="601">
                  <c:v>68.185000000000002</c:v>
                </c:pt>
                <c:pt idx="602">
                  <c:v>68.185000000000002</c:v>
                </c:pt>
                <c:pt idx="603">
                  <c:v>68.185000000000002</c:v>
                </c:pt>
                <c:pt idx="604">
                  <c:v>68.185000000000002</c:v>
                </c:pt>
                <c:pt idx="605">
                  <c:v>68.227000000000004</c:v>
                </c:pt>
                <c:pt idx="606">
                  <c:v>68.227000000000004</c:v>
                </c:pt>
                <c:pt idx="607">
                  <c:v>68.227000000000004</c:v>
                </c:pt>
                <c:pt idx="608">
                  <c:v>68.227000000000004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68.185000000000002</c:v>
                </c:pt>
                <c:pt idx="613">
                  <c:v>68.185000000000002</c:v>
                </c:pt>
                <c:pt idx="614">
                  <c:v>68.185000000000002</c:v>
                </c:pt>
                <c:pt idx="615">
                  <c:v>68.185000000000002</c:v>
                </c:pt>
                <c:pt idx="616">
                  <c:v>68.185000000000002</c:v>
                </c:pt>
                <c:pt idx="617">
                  <c:v>68.185000000000002</c:v>
                </c:pt>
                <c:pt idx="618">
                  <c:v>68.185000000000002</c:v>
                </c:pt>
                <c:pt idx="619">
                  <c:v>68.185000000000002</c:v>
                </c:pt>
                <c:pt idx="620">
                  <c:v>68.185000000000002</c:v>
                </c:pt>
                <c:pt idx="621">
                  <c:v>68.185000000000002</c:v>
                </c:pt>
                <c:pt idx="622">
                  <c:v>68.141999999999996</c:v>
                </c:pt>
                <c:pt idx="623">
                  <c:v>68.141999999999996</c:v>
                </c:pt>
                <c:pt idx="624">
                  <c:v>68.141999999999996</c:v>
                </c:pt>
                <c:pt idx="625">
                  <c:v>68.141999999999996</c:v>
                </c:pt>
                <c:pt idx="626">
                  <c:v>68.141999999999996</c:v>
                </c:pt>
                <c:pt idx="627">
                  <c:v>68.141999999999996</c:v>
                </c:pt>
                <c:pt idx="628">
                  <c:v>68.141999999999996</c:v>
                </c:pt>
                <c:pt idx="629">
                  <c:v>68.185000000000002</c:v>
                </c:pt>
                <c:pt idx="630">
                  <c:v>68.185000000000002</c:v>
                </c:pt>
                <c:pt idx="631">
                  <c:v>68.185000000000002</c:v>
                </c:pt>
                <c:pt idx="632">
                  <c:v>68.185000000000002</c:v>
                </c:pt>
                <c:pt idx="633">
                  <c:v>68.185000000000002</c:v>
                </c:pt>
                <c:pt idx="634">
                  <c:v>68.227000000000004</c:v>
                </c:pt>
                <c:pt idx="635">
                  <c:v>68.227000000000004</c:v>
                </c:pt>
                <c:pt idx="636">
                  <c:v>68.227000000000004</c:v>
                </c:pt>
                <c:pt idx="637">
                  <c:v>68.27</c:v>
                </c:pt>
                <c:pt idx="638">
                  <c:v>68.27</c:v>
                </c:pt>
                <c:pt idx="639">
                  <c:v>68.27</c:v>
                </c:pt>
                <c:pt idx="640">
                  <c:v>68.27</c:v>
                </c:pt>
                <c:pt idx="641">
                  <c:v>68.27</c:v>
                </c:pt>
                <c:pt idx="642">
                  <c:v>68.27</c:v>
                </c:pt>
                <c:pt idx="643">
                  <c:v>68.27</c:v>
                </c:pt>
                <c:pt idx="644">
                  <c:v>68.227000000000004</c:v>
                </c:pt>
                <c:pt idx="645">
                  <c:v>68.227000000000004</c:v>
                </c:pt>
                <c:pt idx="646">
                  <c:v>68.185000000000002</c:v>
                </c:pt>
                <c:pt idx="647">
                  <c:v>68.185000000000002</c:v>
                </c:pt>
                <c:pt idx="648">
                  <c:v>68.185000000000002</c:v>
                </c:pt>
                <c:pt idx="649">
                  <c:v>68.141999999999996</c:v>
                </c:pt>
                <c:pt idx="650">
                  <c:v>68.141999999999996</c:v>
                </c:pt>
                <c:pt idx="651">
                  <c:v>68.141999999999996</c:v>
                </c:pt>
                <c:pt idx="652">
                  <c:v>68.185000000000002</c:v>
                </c:pt>
                <c:pt idx="653">
                  <c:v>68.185000000000002</c:v>
                </c:pt>
                <c:pt idx="654">
                  <c:v>68.185000000000002</c:v>
                </c:pt>
                <c:pt idx="655">
                  <c:v>68.185000000000002</c:v>
                </c:pt>
                <c:pt idx="656">
                  <c:v>68.185000000000002</c:v>
                </c:pt>
                <c:pt idx="657">
                  <c:v>68.185000000000002</c:v>
                </c:pt>
                <c:pt idx="658">
                  <c:v>68.185000000000002</c:v>
                </c:pt>
                <c:pt idx="659">
                  <c:v>68.185000000000002</c:v>
                </c:pt>
                <c:pt idx="660">
                  <c:v>68.227000000000004</c:v>
                </c:pt>
                <c:pt idx="661">
                  <c:v>68.227000000000004</c:v>
                </c:pt>
                <c:pt idx="662">
                  <c:v>68.227000000000004</c:v>
                </c:pt>
                <c:pt idx="663">
                  <c:v>68.27</c:v>
                </c:pt>
                <c:pt idx="664">
                  <c:v>68.27</c:v>
                </c:pt>
                <c:pt idx="665">
                  <c:v>68.27</c:v>
                </c:pt>
                <c:pt idx="666">
                  <c:v>68.27</c:v>
                </c:pt>
                <c:pt idx="667">
                  <c:v>68.313000000000002</c:v>
                </c:pt>
                <c:pt idx="668">
                  <c:v>68.313000000000002</c:v>
                </c:pt>
                <c:pt idx="669">
                  <c:v>68.313000000000002</c:v>
                </c:pt>
                <c:pt idx="670">
                  <c:v>68.35599999999998</c:v>
                </c:pt>
                <c:pt idx="671">
                  <c:v>68.35599999999998</c:v>
                </c:pt>
                <c:pt idx="672">
                  <c:v>68.35599999999998</c:v>
                </c:pt>
                <c:pt idx="673">
                  <c:v>68.35599999999998</c:v>
                </c:pt>
                <c:pt idx="674">
                  <c:v>68.400000000000006</c:v>
                </c:pt>
                <c:pt idx="675">
                  <c:v>68.400000000000006</c:v>
                </c:pt>
                <c:pt idx="676">
                  <c:v>68.400000000000006</c:v>
                </c:pt>
                <c:pt idx="677">
                  <c:v>68.400000000000006</c:v>
                </c:pt>
                <c:pt idx="678">
                  <c:v>68.35599999999998</c:v>
                </c:pt>
                <c:pt idx="679">
                  <c:v>68.35599999999998</c:v>
                </c:pt>
                <c:pt idx="680">
                  <c:v>68.35599999999998</c:v>
                </c:pt>
                <c:pt idx="681">
                  <c:v>68.35599999999998</c:v>
                </c:pt>
                <c:pt idx="682">
                  <c:v>68.313000000000002</c:v>
                </c:pt>
                <c:pt idx="683">
                  <c:v>68.313000000000002</c:v>
                </c:pt>
                <c:pt idx="684">
                  <c:v>68.27</c:v>
                </c:pt>
                <c:pt idx="685">
                  <c:v>68.27</c:v>
                </c:pt>
                <c:pt idx="686">
                  <c:v>68.227000000000004</c:v>
                </c:pt>
                <c:pt idx="687">
                  <c:v>68.185000000000002</c:v>
                </c:pt>
                <c:pt idx="688">
                  <c:v>68.185000000000002</c:v>
                </c:pt>
                <c:pt idx="689">
                  <c:v>68.141999999999996</c:v>
                </c:pt>
                <c:pt idx="690">
                  <c:v>68.141999999999996</c:v>
                </c:pt>
                <c:pt idx="691">
                  <c:v>68.099000000000004</c:v>
                </c:pt>
                <c:pt idx="692">
                  <c:v>68.099000000000004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68.013000000000005</c:v>
                </c:pt>
                <c:pt idx="697">
                  <c:v>68.013000000000005</c:v>
                </c:pt>
                <c:pt idx="698">
                  <c:v>68.013000000000005</c:v>
                </c:pt>
                <c:pt idx="699">
                  <c:v>68.013000000000005</c:v>
                </c:pt>
                <c:pt idx="700">
                  <c:v>67.971000000000004</c:v>
                </c:pt>
                <c:pt idx="701">
                  <c:v>67.971000000000004</c:v>
                </c:pt>
                <c:pt idx="702">
                  <c:v>67.971000000000004</c:v>
                </c:pt>
                <c:pt idx="703">
                  <c:v>67.927999999999997</c:v>
                </c:pt>
                <c:pt idx="704">
                  <c:v>67.927999999999997</c:v>
                </c:pt>
                <c:pt idx="705">
                  <c:v>67.927999999999997</c:v>
                </c:pt>
                <c:pt idx="706">
                  <c:v>67.927999999999997</c:v>
                </c:pt>
                <c:pt idx="707">
                  <c:v>67.927999999999997</c:v>
                </c:pt>
                <c:pt idx="708">
                  <c:v>67.927999999999997</c:v>
                </c:pt>
                <c:pt idx="709">
                  <c:v>67.927999999999997</c:v>
                </c:pt>
                <c:pt idx="710">
                  <c:v>67.927999999999997</c:v>
                </c:pt>
                <c:pt idx="711">
                  <c:v>67.927999999999997</c:v>
                </c:pt>
                <c:pt idx="712">
                  <c:v>67.927999999999997</c:v>
                </c:pt>
                <c:pt idx="713">
                  <c:v>67.927999999999997</c:v>
                </c:pt>
                <c:pt idx="714">
                  <c:v>67.884999999999991</c:v>
                </c:pt>
                <c:pt idx="715">
                  <c:v>67.884999999999991</c:v>
                </c:pt>
                <c:pt idx="716">
                  <c:v>67.884999999999991</c:v>
                </c:pt>
                <c:pt idx="717">
                  <c:v>67.884999999999991</c:v>
                </c:pt>
                <c:pt idx="718">
                  <c:v>67.884999999999991</c:v>
                </c:pt>
                <c:pt idx="719">
                  <c:v>67.884999999999991</c:v>
                </c:pt>
                <c:pt idx="720">
                  <c:v>67.884999999999991</c:v>
                </c:pt>
                <c:pt idx="721">
                  <c:v>67.842000000000013</c:v>
                </c:pt>
                <c:pt idx="722">
                  <c:v>67.842000000000013</c:v>
                </c:pt>
                <c:pt idx="723">
                  <c:v>67.842000000000013</c:v>
                </c:pt>
                <c:pt idx="724">
                  <c:v>67.842000000000013</c:v>
                </c:pt>
                <c:pt idx="725">
                  <c:v>67.842000000000013</c:v>
                </c:pt>
                <c:pt idx="726">
                  <c:v>67.842000000000013</c:v>
                </c:pt>
                <c:pt idx="727">
                  <c:v>67.842000000000013</c:v>
                </c:pt>
                <c:pt idx="728">
                  <c:v>67.798000000000002</c:v>
                </c:pt>
                <c:pt idx="729">
                  <c:v>67.798000000000002</c:v>
                </c:pt>
                <c:pt idx="730">
                  <c:v>67.798000000000002</c:v>
                </c:pt>
                <c:pt idx="731">
                  <c:v>67.798000000000002</c:v>
                </c:pt>
                <c:pt idx="732">
                  <c:v>67.798000000000002</c:v>
                </c:pt>
                <c:pt idx="733">
                  <c:v>67.798000000000002</c:v>
                </c:pt>
                <c:pt idx="734">
                  <c:v>67.798000000000002</c:v>
                </c:pt>
                <c:pt idx="735">
                  <c:v>67.842000000000013</c:v>
                </c:pt>
                <c:pt idx="736">
                  <c:v>67.842000000000013</c:v>
                </c:pt>
                <c:pt idx="737">
                  <c:v>67.842000000000013</c:v>
                </c:pt>
                <c:pt idx="738">
                  <c:v>67.842000000000013</c:v>
                </c:pt>
                <c:pt idx="739">
                  <c:v>67.884999999999991</c:v>
                </c:pt>
                <c:pt idx="740">
                  <c:v>67.884999999999991</c:v>
                </c:pt>
                <c:pt idx="741">
                  <c:v>67.884999999999991</c:v>
                </c:pt>
                <c:pt idx="742">
                  <c:v>67.884999999999991</c:v>
                </c:pt>
                <c:pt idx="743">
                  <c:v>67.927999999999997</c:v>
                </c:pt>
                <c:pt idx="744">
                  <c:v>67.927999999999997</c:v>
                </c:pt>
                <c:pt idx="745">
                  <c:v>67.927999999999997</c:v>
                </c:pt>
                <c:pt idx="746">
                  <c:v>67.927999999999997</c:v>
                </c:pt>
                <c:pt idx="747">
                  <c:v>67.927999999999997</c:v>
                </c:pt>
                <c:pt idx="748">
                  <c:v>67.927999999999997</c:v>
                </c:pt>
                <c:pt idx="749">
                  <c:v>67.927999999999997</c:v>
                </c:pt>
                <c:pt idx="750">
                  <c:v>67.927999999999997</c:v>
                </c:pt>
                <c:pt idx="751">
                  <c:v>67.927999999999997</c:v>
                </c:pt>
                <c:pt idx="752">
                  <c:v>67.927999999999997</c:v>
                </c:pt>
                <c:pt idx="753">
                  <c:v>67.927999999999997</c:v>
                </c:pt>
                <c:pt idx="754">
                  <c:v>67.927999999999997</c:v>
                </c:pt>
                <c:pt idx="755">
                  <c:v>67.927999999999997</c:v>
                </c:pt>
                <c:pt idx="756">
                  <c:v>67.927999999999997</c:v>
                </c:pt>
                <c:pt idx="757">
                  <c:v>67.927999999999997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67.884999999999991</c:v>
                </c:pt>
                <c:pt idx="761">
                  <c:v>67.884999999999991</c:v>
                </c:pt>
                <c:pt idx="762">
                  <c:v>67.884999999999991</c:v>
                </c:pt>
                <c:pt idx="763">
                  <c:v>67.842000000000013</c:v>
                </c:pt>
                <c:pt idx="764">
                  <c:v>67.842000000000013</c:v>
                </c:pt>
                <c:pt idx="765">
                  <c:v>67.798000000000002</c:v>
                </c:pt>
                <c:pt idx="766">
                  <c:v>67.798000000000002</c:v>
                </c:pt>
                <c:pt idx="767">
                  <c:v>67.757000000000005</c:v>
                </c:pt>
                <c:pt idx="768">
                  <c:v>67.757000000000005</c:v>
                </c:pt>
                <c:pt idx="769">
                  <c:v>67.757000000000005</c:v>
                </c:pt>
                <c:pt idx="770">
                  <c:v>67.757000000000005</c:v>
                </c:pt>
                <c:pt idx="771">
                  <c:v>67.757000000000005</c:v>
                </c:pt>
                <c:pt idx="772">
                  <c:v>67.757000000000005</c:v>
                </c:pt>
                <c:pt idx="773">
                  <c:v>67.757000000000005</c:v>
                </c:pt>
                <c:pt idx="774">
                  <c:v>67.757000000000005</c:v>
                </c:pt>
                <c:pt idx="775">
                  <c:v>67.757000000000005</c:v>
                </c:pt>
                <c:pt idx="776">
                  <c:v>67.757000000000005</c:v>
                </c:pt>
                <c:pt idx="777">
                  <c:v>67.757000000000005</c:v>
                </c:pt>
                <c:pt idx="778">
                  <c:v>67.798000000000002</c:v>
                </c:pt>
                <c:pt idx="779">
                  <c:v>67.798000000000002</c:v>
                </c:pt>
                <c:pt idx="780">
                  <c:v>67.798000000000002</c:v>
                </c:pt>
                <c:pt idx="781">
                  <c:v>67.798000000000002</c:v>
                </c:pt>
                <c:pt idx="782">
                  <c:v>67.798000000000002</c:v>
                </c:pt>
                <c:pt idx="783">
                  <c:v>67.798000000000002</c:v>
                </c:pt>
                <c:pt idx="784">
                  <c:v>67.798000000000002</c:v>
                </c:pt>
                <c:pt idx="785">
                  <c:v>67.798000000000002</c:v>
                </c:pt>
                <c:pt idx="786">
                  <c:v>67.757000000000005</c:v>
                </c:pt>
                <c:pt idx="787">
                  <c:v>67.757000000000005</c:v>
                </c:pt>
                <c:pt idx="788">
                  <c:v>67.757000000000005</c:v>
                </c:pt>
                <c:pt idx="789">
                  <c:v>67.757000000000005</c:v>
                </c:pt>
                <c:pt idx="790">
                  <c:v>67.757000000000005</c:v>
                </c:pt>
                <c:pt idx="791">
                  <c:v>67.757000000000005</c:v>
                </c:pt>
                <c:pt idx="792">
                  <c:v>67.757000000000005</c:v>
                </c:pt>
                <c:pt idx="793">
                  <c:v>67.757000000000005</c:v>
                </c:pt>
                <c:pt idx="794">
                  <c:v>67.757000000000005</c:v>
                </c:pt>
                <c:pt idx="795">
                  <c:v>67.798000000000002</c:v>
                </c:pt>
                <c:pt idx="796">
                  <c:v>67.798000000000002</c:v>
                </c:pt>
                <c:pt idx="797">
                  <c:v>67.798000000000002</c:v>
                </c:pt>
                <c:pt idx="798">
                  <c:v>67.798000000000002</c:v>
                </c:pt>
                <c:pt idx="799">
                  <c:v>67.798000000000002</c:v>
                </c:pt>
                <c:pt idx="800">
                  <c:v>67.757000000000005</c:v>
                </c:pt>
                <c:pt idx="801">
                  <c:v>67.757000000000005</c:v>
                </c:pt>
                <c:pt idx="802">
                  <c:v>67.757000000000005</c:v>
                </c:pt>
                <c:pt idx="803">
                  <c:v>67.757000000000005</c:v>
                </c:pt>
                <c:pt idx="804">
                  <c:v>67.798000000000002</c:v>
                </c:pt>
                <c:pt idx="805">
                  <c:v>67.798000000000002</c:v>
                </c:pt>
                <c:pt idx="806">
                  <c:v>67.798000000000002</c:v>
                </c:pt>
                <c:pt idx="807">
                  <c:v>67.798000000000002</c:v>
                </c:pt>
                <c:pt idx="808">
                  <c:v>67.798000000000002</c:v>
                </c:pt>
                <c:pt idx="809">
                  <c:v>67.842000000000013</c:v>
                </c:pt>
                <c:pt idx="810">
                  <c:v>67.842000000000013</c:v>
                </c:pt>
                <c:pt idx="811">
                  <c:v>67.842000000000013</c:v>
                </c:pt>
                <c:pt idx="812">
                  <c:v>67.842000000000013</c:v>
                </c:pt>
                <c:pt idx="813">
                  <c:v>67.842000000000013</c:v>
                </c:pt>
                <c:pt idx="814">
                  <c:v>67.842000000000013</c:v>
                </c:pt>
                <c:pt idx="815">
                  <c:v>67.884999999999991</c:v>
                </c:pt>
                <c:pt idx="816">
                  <c:v>67.884999999999991</c:v>
                </c:pt>
                <c:pt idx="817">
                  <c:v>67.884999999999991</c:v>
                </c:pt>
                <c:pt idx="818">
                  <c:v>67.884999999999991</c:v>
                </c:pt>
                <c:pt idx="819">
                  <c:v>67.884999999999991</c:v>
                </c:pt>
                <c:pt idx="820">
                  <c:v>67.884999999999991</c:v>
                </c:pt>
                <c:pt idx="821">
                  <c:v>67.884999999999991</c:v>
                </c:pt>
                <c:pt idx="822">
                  <c:v>67.884999999999991</c:v>
                </c:pt>
                <c:pt idx="823">
                  <c:v>67.884999999999991</c:v>
                </c:pt>
                <c:pt idx="824">
                  <c:v>67.884999999999991</c:v>
                </c:pt>
                <c:pt idx="825">
                  <c:v>67.884999999999991</c:v>
                </c:pt>
                <c:pt idx="826">
                  <c:v>67.884999999999991</c:v>
                </c:pt>
                <c:pt idx="827">
                  <c:v>67.884999999999991</c:v>
                </c:pt>
                <c:pt idx="828">
                  <c:v>67.884999999999991</c:v>
                </c:pt>
                <c:pt idx="829">
                  <c:v>67.884999999999991</c:v>
                </c:pt>
                <c:pt idx="830">
                  <c:v>67.884999999999991</c:v>
                </c:pt>
                <c:pt idx="831">
                  <c:v>67.842000000000013</c:v>
                </c:pt>
                <c:pt idx="832">
                  <c:v>67.842000000000013</c:v>
                </c:pt>
                <c:pt idx="833">
                  <c:v>67.842000000000013</c:v>
                </c:pt>
                <c:pt idx="834">
                  <c:v>67.842000000000013</c:v>
                </c:pt>
                <c:pt idx="835">
                  <c:v>67.842000000000013</c:v>
                </c:pt>
                <c:pt idx="836">
                  <c:v>67.842000000000013</c:v>
                </c:pt>
                <c:pt idx="837">
                  <c:v>67.842000000000013</c:v>
                </c:pt>
                <c:pt idx="838">
                  <c:v>67.842000000000013</c:v>
                </c:pt>
                <c:pt idx="839">
                  <c:v>67.842000000000013</c:v>
                </c:pt>
                <c:pt idx="840">
                  <c:v>67.842000000000013</c:v>
                </c:pt>
                <c:pt idx="841">
                  <c:v>67.842000000000013</c:v>
                </c:pt>
                <c:pt idx="842">
                  <c:v>67.842000000000013</c:v>
                </c:pt>
                <c:pt idx="843">
                  <c:v>67.798000000000002</c:v>
                </c:pt>
                <c:pt idx="844">
                  <c:v>67.798000000000002</c:v>
                </c:pt>
                <c:pt idx="845">
                  <c:v>67.798000000000002</c:v>
                </c:pt>
                <c:pt idx="846">
                  <c:v>67.798000000000002</c:v>
                </c:pt>
                <c:pt idx="847">
                  <c:v>67.798000000000002</c:v>
                </c:pt>
                <c:pt idx="848">
                  <c:v>67.798000000000002</c:v>
                </c:pt>
                <c:pt idx="849">
                  <c:v>67.798000000000002</c:v>
                </c:pt>
                <c:pt idx="850">
                  <c:v>67.798000000000002</c:v>
                </c:pt>
                <c:pt idx="851">
                  <c:v>67.798000000000002</c:v>
                </c:pt>
                <c:pt idx="852">
                  <c:v>67.798000000000002</c:v>
                </c:pt>
                <c:pt idx="853">
                  <c:v>67.798000000000002</c:v>
                </c:pt>
                <c:pt idx="854">
                  <c:v>67.798000000000002</c:v>
                </c:pt>
                <c:pt idx="855">
                  <c:v>67.798000000000002</c:v>
                </c:pt>
                <c:pt idx="856">
                  <c:v>67.798000000000002</c:v>
                </c:pt>
                <c:pt idx="857">
                  <c:v>67.798000000000002</c:v>
                </c:pt>
                <c:pt idx="858">
                  <c:v>67.798000000000002</c:v>
                </c:pt>
                <c:pt idx="859">
                  <c:v>67.798000000000002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67.798000000000002</c:v>
                </c:pt>
                <c:pt idx="864">
                  <c:v>67.798000000000002</c:v>
                </c:pt>
                <c:pt idx="865">
                  <c:v>67.798000000000002</c:v>
                </c:pt>
                <c:pt idx="866">
                  <c:v>67.798000000000002</c:v>
                </c:pt>
                <c:pt idx="867">
                  <c:v>67.798000000000002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67.714000000000027</c:v>
                </c:pt>
                <c:pt idx="873">
                  <c:v>67.714000000000027</c:v>
                </c:pt>
                <c:pt idx="874">
                  <c:v>67.714000000000027</c:v>
                </c:pt>
                <c:pt idx="875">
                  <c:v>67.670999999999978</c:v>
                </c:pt>
                <c:pt idx="876">
                  <c:v>67.670999999999978</c:v>
                </c:pt>
                <c:pt idx="877">
                  <c:v>67.670999999999978</c:v>
                </c:pt>
                <c:pt idx="878">
                  <c:v>67.626999999999981</c:v>
                </c:pt>
                <c:pt idx="879">
                  <c:v>67.626999999999981</c:v>
                </c:pt>
                <c:pt idx="880">
                  <c:v>67.626999999999981</c:v>
                </c:pt>
                <c:pt idx="881">
                  <c:v>67.626999999999981</c:v>
                </c:pt>
                <c:pt idx="882">
                  <c:v>67.585999999999999</c:v>
                </c:pt>
                <c:pt idx="883">
                  <c:v>67.585999999999999</c:v>
                </c:pt>
                <c:pt idx="884">
                  <c:v>67.585999999999999</c:v>
                </c:pt>
                <c:pt idx="885">
                  <c:v>67.585999999999999</c:v>
                </c:pt>
                <c:pt idx="886">
                  <c:v>67.585999999999999</c:v>
                </c:pt>
                <c:pt idx="887">
                  <c:v>67.585999999999999</c:v>
                </c:pt>
                <c:pt idx="888">
                  <c:v>67.626999999999981</c:v>
                </c:pt>
                <c:pt idx="889">
                  <c:v>67.626999999999981</c:v>
                </c:pt>
                <c:pt idx="890">
                  <c:v>67.626999999999981</c:v>
                </c:pt>
                <c:pt idx="891">
                  <c:v>67.626999999999981</c:v>
                </c:pt>
                <c:pt idx="892">
                  <c:v>67.626999999999981</c:v>
                </c:pt>
                <c:pt idx="893">
                  <c:v>67.626999999999981</c:v>
                </c:pt>
                <c:pt idx="894">
                  <c:v>67.626999999999981</c:v>
                </c:pt>
                <c:pt idx="895">
                  <c:v>67.626999999999981</c:v>
                </c:pt>
                <c:pt idx="896">
                  <c:v>67.626999999999981</c:v>
                </c:pt>
                <c:pt idx="897">
                  <c:v>67.585999999999999</c:v>
                </c:pt>
                <c:pt idx="898">
                  <c:v>67.585999999999999</c:v>
                </c:pt>
                <c:pt idx="899">
                  <c:v>67.585999999999999</c:v>
                </c:pt>
                <c:pt idx="900">
                  <c:v>67.585999999999999</c:v>
                </c:pt>
                <c:pt idx="901">
                  <c:v>67.585999999999999</c:v>
                </c:pt>
                <c:pt idx="902">
                  <c:v>67.585999999999999</c:v>
                </c:pt>
                <c:pt idx="903">
                  <c:v>67.585999999999999</c:v>
                </c:pt>
                <c:pt idx="904">
                  <c:v>67.585999999999999</c:v>
                </c:pt>
                <c:pt idx="905">
                  <c:v>67.585999999999999</c:v>
                </c:pt>
                <c:pt idx="906">
                  <c:v>67.585999999999999</c:v>
                </c:pt>
                <c:pt idx="907">
                  <c:v>67.585999999999999</c:v>
                </c:pt>
                <c:pt idx="908">
                  <c:v>67.585999999999999</c:v>
                </c:pt>
                <c:pt idx="909">
                  <c:v>67.585999999999999</c:v>
                </c:pt>
                <c:pt idx="910">
                  <c:v>67.585999999999999</c:v>
                </c:pt>
                <c:pt idx="911">
                  <c:v>67.585999999999999</c:v>
                </c:pt>
                <c:pt idx="912">
                  <c:v>67.585999999999999</c:v>
                </c:pt>
                <c:pt idx="913">
                  <c:v>67.585999999999999</c:v>
                </c:pt>
                <c:pt idx="914">
                  <c:v>67.585999999999999</c:v>
                </c:pt>
                <c:pt idx="915">
                  <c:v>67.585999999999999</c:v>
                </c:pt>
                <c:pt idx="916">
                  <c:v>67.585999999999999</c:v>
                </c:pt>
                <c:pt idx="917">
                  <c:v>67.585999999999999</c:v>
                </c:pt>
                <c:pt idx="918">
                  <c:v>67.543000000000006</c:v>
                </c:pt>
                <c:pt idx="919">
                  <c:v>67.543000000000006</c:v>
                </c:pt>
                <c:pt idx="920">
                  <c:v>67.543000000000006</c:v>
                </c:pt>
                <c:pt idx="921">
                  <c:v>67.585999999999999</c:v>
                </c:pt>
                <c:pt idx="922">
                  <c:v>67.585999999999999</c:v>
                </c:pt>
                <c:pt idx="923">
                  <c:v>67.585999999999999</c:v>
                </c:pt>
                <c:pt idx="924">
                  <c:v>67.585999999999999</c:v>
                </c:pt>
                <c:pt idx="925">
                  <c:v>67.585999999999999</c:v>
                </c:pt>
                <c:pt idx="926">
                  <c:v>67.585999999999999</c:v>
                </c:pt>
                <c:pt idx="927">
                  <c:v>67.585999999999999</c:v>
                </c:pt>
                <c:pt idx="928">
                  <c:v>67.585999999999999</c:v>
                </c:pt>
                <c:pt idx="929">
                  <c:v>67.585999999999999</c:v>
                </c:pt>
                <c:pt idx="930">
                  <c:v>67.626999999999981</c:v>
                </c:pt>
                <c:pt idx="931">
                  <c:v>67.626999999999981</c:v>
                </c:pt>
                <c:pt idx="932">
                  <c:v>67.626999999999981</c:v>
                </c:pt>
                <c:pt idx="933">
                  <c:v>67.626999999999981</c:v>
                </c:pt>
                <c:pt idx="934">
                  <c:v>67.626999999999981</c:v>
                </c:pt>
                <c:pt idx="935">
                  <c:v>67.626999999999981</c:v>
                </c:pt>
                <c:pt idx="936">
                  <c:v>67.670999999999978</c:v>
                </c:pt>
                <c:pt idx="937">
                  <c:v>67.670999999999978</c:v>
                </c:pt>
                <c:pt idx="938">
                  <c:v>67.670999999999978</c:v>
                </c:pt>
                <c:pt idx="939">
                  <c:v>67.670999999999978</c:v>
                </c:pt>
                <c:pt idx="940">
                  <c:v>67.714000000000027</c:v>
                </c:pt>
                <c:pt idx="941">
                  <c:v>67.714000000000027</c:v>
                </c:pt>
                <c:pt idx="942">
                  <c:v>67.714000000000027</c:v>
                </c:pt>
                <c:pt idx="943">
                  <c:v>67.714000000000027</c:v>
                </c:pt>
                <c:pt idx="944">
                  <c:v>67.714000000000027</c:v>
                </c:pt>
                <c:pt idx="945">
                  <c:v>67.714000000000027</c:v>
                </c:pt>
                <c:pt idx="946">
                  <c:v>67.714000000000027</c:v>
                </c:pt>
                <c:pt idx="947">
                  <c:v>67.714000000000027</c:v>
                </c:pt>
                <c:pt idx="948">
                  <c:v>67.757000000000005</c:v>
                </c:pt>
                <c:pt idx="949">
                  <c:v>67.757000000000005</c:v>
                </c:pt>
                <c:pt idx="950">
                  <c:v>67.757000000000005</c:v>
                </c:pt>
                <c:pt idx="951">
                  <c:v>67.757000000000005</c:v>
                </c:pt>
                <c:pt idx="952">
                  <c:v>67.757000000000005</c:v>
                </c:pt>
                <c:pt idx="953">
                  <c:v>67.757000000000005</c:v>
                </c:pt>
                <c:pt idx="954">
                  <c:v>67.757000000000005</c:v>
                </c:pt>
                <c:pt idx="955">
                  <c:v>67.798000000000002</c:v>
                </c:pt>
                <c:pt idx="956">
                  <c:v>67.798000000000002</c:v>
                </c:pt>
                <c:pt idx="957">
                  <c:v>67.798000000000002</c:v>
                </c:pt>
                <c:pt idx="958">
                  <c:v>67.798000000000002</c:v>
                </c:pt>
                <c:pt idx="959">
                  <c:v>67.798000000000002</c:v>
                </c:pt>
                <c:pt idx="960">
                  <c:v>67.842000000000013</c:v>
                </c:pt>
                <c:pt idx="961">
                  <c:v>67.842000000000013</c:v>
                </c:pt>
                <c:pt idx="962">
                  <c:v>67.884999999999991</c:v>
                </c:pt>
                <c:pt idx="963">
                  <c:v>67.884999999999991</c:v>
                </c:pt>
                <c:pt idx="964">
                  <c:v>67.927999999999997</c:v>
                </c:pt>
                <c:pt idx="965">
                  <c:v>67.971000000000004</c:v>
                </c:pt>
                <c:pt idx="966">
                  <c:v>68.013000000000005</c:v>
                </c:pt>
                <c:pt idx="967">
                  <c:v>68.055999999999983</c:v>
                </c:pt>
                <c:pt idx="968">
                  <c:v>68.099000000000004</c:v>
                </c:pt>
                <c:pt idx="969">
                  <c:v>68.141999999999996</c:v>
                </c:pt>
                <c:pt idx="970">
                  <c:v>68.185000000000002</c:v>
                </c:pt>
                <c:pt idx="971">
                  <c:v>68.185000000000002</c:v>
                </c:pt>
                <c:pt idx="972">
                  <c:v>68.227000000000004</c:v>
                </c:pt>
                <c:pt idx="973">
                  <c:v>68.227000000000004</c:v>
                </c:pt>
                <c:pt idx="974">
                  <c:v>68.227000000000004</c:v>
                </c:pt>
                <c:pt idx="975">
                  <c:v>68.27</c:v>
                </c:pt>
                <c:pt idx="976">
                  <c:v>68.27</c:v>
                </c:pt>
                <c:pt idx="977">
                  <c:v>68.27</c:v>
                </c:pt>
                <c:pt idx="978">
                  <c:v>68.313000000000002</c:v>
                </c:pt>
                <c:pt idx="979">
                  <c:v>68.313000000000002</c:v>
                </c:pt>
                <c:pt idx="980">
                  <c:v>68.35599999999998</c:v>
                </c:pt>
                <c:pt idx="981">
                  <c:v>68.35599999999998</c:v>
                </c:pt>
                <c:pt idx="982">
                  <c:v>68.400000000000006</c:v>
                </c:pt>
                <c:pt idx="983">
                  <c:v>68.400000000000006</c:v>
                </c:pt>
                <c:pt idx="984">
                  <c:v>68.443000000000026</c:v>
                </c:pt>
                <c:pt idx="985">
                  <c:v>68.483999999999995</c:v>
                </c:pt>
                <c:pt idx="986">
                  <c:v>68.483999999999995</c:v>
                </c:pt>
                <c:pt idx="987">
                  <c:v>68.527000000000001</c:v>
                </c:pt>
                <c:pt idx="988">
                  <c:v>68.527000000000001</c:v>
                </c:pt>
                <c:pt idx="989">
                  <c:v>68.527000000000001</c:v>
                </c:pt>
                <c:pt idx="990">
                  <c:v>68.527000000000001</c:v>
                </c:pt>
                <c:pt idx="991">
                  <c:v>68.570999999999998</c:v>
                </c:pt>
                <c:pt idx="992">
                  <c:v>68.570999999999998</c:v>
                </c:pt>
                <c:pt idx="993">
                  <c:v>68.570999999999998</c:v>
                </c:pt>
                <c:pt idx="994">
                  <c:v>68.570999999999998</c:v>
                </c:pt>
                <c:pt idx="995">
                  <c:v>68.570999999999998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68.614000000000004</c:v>
                </c:pt>
                <c:pt idx="1000">
                  <c:v>68.614000000000004</c:v>
                </c:pt>
                <c:pt idx="1001">
                  <c:v>68.570999999999998</c:v>
                </c:pt>
                <c:pt idx="1002">
                  <c:v>68.570999999999998</c:v>
                </c:pt>
                <c:pt idx="1003">
                  <c:v>68.570999999999998</c:v>
                </c:pt>
                <c:pt idx="1004">
                  <c:v>68.527000000000001</c:v>
                </c:pt>
                <c:pt idx="1005">
                  <c:v>68.527000000000001</c:v>
                </c:pt>
                <c:pt idx="1006">
                  <c:v>68.527000000000001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68.443000000000026</c:v>
                </c:pt>
                <c:pt idx="1012">
                  <c:v>68.443000000000026</c:v>
                </c:pt>
                <c:pt idx="1013">
                  <c:v>68.443000000000026</c:v>
                </c:pt>
                <c:pt idx="1014">
                  <c:v>68.443000000000026</c:v>
                </c:pt>
                <c:pt idx="1015">
                  <c:v>68.400000000000006</c:v>
                </c:pt>
                <c:pt idx="1016">
                  <c:v>68.400000000000006</c:v>
                </c:pt>
                <c:pt idx="1017">
                  <c:v>68.400000000000006</c:v>
                </c:pt>
                <c:pt idx="1018">
                  <c:v>68.35599999999998</c:v>
                </c:pt>
                <c:pt idx="1019">
                  <c:v>68.35599999999998</c:v>
                </c:pt>
                <c:pt idx="1020">
                  <c:v>68.35599999999998</c:v>
                </c:pt>
                <c:pt idx="1021">
                  <c:v>68.35599999999998</c:v>
                </c:pt>
                <c:pt idx="1022">
                  <c:v>68.35599999999998</c:v>
                </c:pt>
                <c:pt idx="1023">
                  <c:v>68.313000000000002</c:v>
                </c:pt>
                <c:pt idx="1024">
                  <c:v>68.313000000000002</c:v>
                </c:pt>
                <c:pt idx="1025">
                  <c:v>68.313000000000002</c:v>
                </c:pt>
                <c:pt idx="1026">
                  <c:v>68.313000000000002</c:v>
                </c:pt>
                <c:pt idx="1027">
                  <c:v>68.313000000000002</c:v>
                </c:pt>
                <c:pt idx="1028">
                  <c:v>68.313000000000002</c:v>
                </c:pt>
                <c:pt idx="1029">
                  <c:v>68.313000000000002</c:v>
                </c:pt>
                <c:pt idx="1030">
                  <c:v>68.313000000000002</c:v>
                </c:pt>
                <c:pt idx="1031">
                  <c:v>68.313000000000002</c:v>
                </c:pt>
                <c:pt idx="1032">
                  <c:v>68.313000000000002</c:v>
                </c:pt>
                <c:pt idx="1033">
                  <c:v>68.313000000000002</c:v>
                </c:pt>
                <c:pt idx="1034">
                  <c:v>68.313000000000002</c:v>
                </c:pt>
                <c:pt idx="1035">
                  <c:v>68.313000000000002</c:v>
                </c:pt>
                <c:pt idx="1036">
                  <c:v>68.313000000000002</c:v>
                </c:pt>
                <c:pt idx="1037">
                  <c:v>68.313000000000002</c:v>
                </c:pt>
                <c:pt idx="1038">
                  <c:v>68.313000000000002</c:v>
                </c:pt>
                <c:pt idx="1039">
                  <c:v>68.313000000000002</c:v>
                </c:pt>
                <c:pt idx="1040">
                  <c:v>68.313000000000002</c:v>
                </c:pt>
                <c:pt idx="1041">
                  <c:v>68.313000000000002</c:v>
                </c:pt>
                <c:pt idx="1042">
                  <c:v>68.313000000000002</c:v>
                </c:pt>
                <c:pt idx="1043">
                  <c:v>68.313000000000002</c:v>
                </c:pt>
                <c:pt idx="1044">
                  <c:v>68.313000000000002</c:v>
                </c:pt>
                <c:pt idx="1045">
                  <c:v>68.313000000000002</c:v>
                </c:pt>
                <c:pt idx="1046">
                  <c:v>68.313000000000002</c:v>
                </c:pt>
                <c:pt idx="1047">
                  <c:v>68.313000000000002</c:v>
                </c:pt>
                <c:pt idx="1048">
                  <c:v>68.313000000000002</c:v>
                </c:pt>
                <c:pt idx="1049">
                  <c:v>68.313000000000002</c:v>
                </c:pt>
                <c:pt idx="1050">
                  <c:v>68.313000000000002</c:v>
                </c:pt>
                <c:pt idx="1051">
                  <c:v>68.313000000000002</c:v>
                </c:pt>
                <c:pt idx="1052">
                  <c:v>68.313000000000002</c:v>
                </c:pt>
                <c:pt idx="1053">
                  <c:v>68.313000000000002</c:v>
                </c:pt>
                <c:pt idx="1054">
                  <c:v>68.313000000000002</c:v>
                </c:pt>
                <c:pt idx="1055">
                  <c:v>68.35599999999998</c:v>
                </c:pt>
                <c:pt idx="1056">
                  <c:v>68.35599999999998</c:v>
                </c:pt>
                <c:pt idx="1057">
                  <c:v>68.35599999999998</c:v>
                </c:pt>
                <c:pt idx="1058">
                  <c:v>68.35599999999998</c:v>
                </c:pt>
                <c:pt idx="1059">
                  <c:v>68.35599999999998</c:v>
                </c:pt>
                <c:pt idx="1060">
                  <c:v>68.35599999999998</c:v>
                </c:pt>
                <c:pt idx="1061">
                  <c:v>68.400000000000006</c:v>
                </c:pt>
                <c:pt idx="1062">
                  <c:v>68.400000000000006</c:v>
                </c:pt>
                <c:pt idx="1063">
                  <c:v>68.400000000000006</c:v>
                </c:pt>
                <c:pt idx="1064">
                  <c:v>68.443000000000026</c:v>
                </c:pt>
                <c:pt idx="1065">
                  <c:v>68.443000000000026</c:v>
                </c:pt>
                <c:pt idx="1066">
                  <c:v>68.443000000000026</c:v>
                </c:pt>
                <c:pt idx="1067">
                  <c:v>68.483999999999995</c:v>
                </c:pt>
                <c:pt idx="1068">
                  <c:v>68.483999999999995</c:v>
                </c:pt>
                <c:pt idx="1069">
                  <c:v>68.527000000000001</c:v>
                </c:pt>
                <c:pt idx="1070">
                  <c:v>68.527000000000001</c:v>
                </c:pt>
                <c:pt idx="1071">
                  <c:v>68.570999999999998</c:v>
                </c:pt>
                <c:pt idx="1072">
                  <c:v>68.570999999999998</c:v>
                </c:pt>
                <c:pt idx="1073">
                  <c:v>68.570999999999998</c:v>
                </c:pt>
                <c:pt idx="1074">
                  <c:v>68.614000000000004</c:v>
                </c:pt>
                <c:pt idx="1075">
                  <c:v>68.614000000000004</c:v>
                </c:pt>
                <c:pt idx="1076">
                  <c:v>68.656999999999982</c:v>
                </c:pt>
                <c:pt idx="1077">
                  <c:v>68.656999999999982</c:v>
                </c:pt>
                <c:pt idx="1078">
                  <c:v>68.656999999999982</c:v>
                </c:pt>
                <c:pt idx="1079">
                  <c:v>68.697999999999993</c:v>
                </c:pt>
                <c:pt idx="1080">
                  <c:v>68.697999999999993</c:v>
                </c:pt>
                <c:pt idx="1081">
                  <c:v>68.697999999999993</c:v>
                </c:pt>
                <c:pt idx="1082">
                  <c:v>68.697999999999993</c:v>
                </c:pt>
                <c:pt idx="1083">
                  <c:v>68.697999999999993</c:v>
                </c:pt>
                <c:pt idx="1084">
                  <c:v>68.697999999999993</c:v>
                </c:pt>
                <c:pt idx="1085">
                  <c:v>68.697999999999993</c:v>
                </c:pt>
                <c:pt idx="1086">
                  <c:v>68.656999999999982</c:v>
                </c:pt>
                <c:pt idx="1087">
                  <c:v>68.656999999999982</c:v>
                </c:pt>
                <c:pt idx="1088">
                  <c:v>68.614000000000004</c:v>
                </c:pt>
                <c:pt idx="1089">
                  <c:v>68.614000000000004</c:v>
                </c:pt>
                <c:pt idx="1090">
                  <c:v>68.614000000000004</c:v>
                </c:pt>
                <c:pt idx="1091">
                  <c:v>68.570999999999998</c:v>
                </c:pt>
                <c:pt idx="1092">
                  <c:v>68.527000000000001</c:v>
                </c:pt>
                <c:pt idx="1093">
                  <c:v>68.527000000000001</c:v>
                </c:pt>
                <c:pt idx="1094">
                  <c:v>68.483999999999995</c:v>
                </c:pt>
                <c:pt idx="1095">
                  <c:v>68.483999999999995</c:v>
                </c:pt>
                <c:pt idx="1096">
                  <c:v>68.443000000000026</c:v>
                </c:pt>
                <c:pt idx="1097">
                  <c:v>68.400000000000006</c:v>
                </c:pt>
                <c:pt idx="1098">
                  <c:v>68.400000000000006</c:v>
                </c:pt>
                <c:pt idx="1099">
                  <c:v>68.35599999999998</c:v>
                </c:pt>
                <c:pt idx="1100">
                  <c:v>68.35599999999998</c:v>
                </c:pt>
                <c:pt idx="1101">
                  <c:v>68.313000000000002</c:v>
                </c:pt>
                <c:pt idx="1102">
                  <c:v>68.313000000000002</c:v>
                </c:pt>
                <c:pt idx="1103">
                  <c:v>68.27</c:v>
                </c:pt>
                <c:pt idx="1104">
                  <c:v>68.27</c:v>
                </c:pt>
                <c:pt idx="1105">
                  <c:v>68.227000000000004</c:v>
                </c:pt>
                <c:pt idx="1106">
                  <c:v>68.227000000000004</c:v>
                </c:pt>
                <c:pt idx="1107">
                  <c:v>68.227000000000004</c:v>
                </c:pt>
                <c:pt idx="1108">
                  <c:v>68.227000000000004</c:v>
                </c:pt>
                <c:pt idx="1109">
                  <c:v>68.227000000000004</c:v>
                </c:pt>
                <c:pt idx="1110">
                  <c:v>68.227000000000004</c:v>
                </c:pt>
                <c:pt idx="1111">
                  <c:v>68.27</c:v>
                </c:pt>
                <c:pt idx="1112">
                  <c:v>68.27</c:v>
                </c:pt>
                <c:pt idx="1113">
                  <c:v>68.27</c:v>
                </c:pt>
                <c:pt idx="1114">
                  <c:v>68.313000000000002</c:v>
                </c:pt>
                <c:pt idx="1115">
                  <c:v>68.313000000000002</c:v>
                </c:pt>
                <c:pt idx="1116">
                  <c:v>68.35599999999998</c:v>
                </c:pt>
                <c:pt idx="1117">
                  <c:v>68.35599999999998</c:v>
                </c:pt>
                <c:pt idx="1118">
                  <c:v>68.400000000000006</c:v>
                </c:pt>
                <c:pt idx="1119">
                  <c:v>68.400000000000006</c:v>
                </c:pt>
                <c:pt idx="1120">
                  <c:v>68.443000000000026</c:v>
                </c:pt>
                <c:pt idx="1121">
                  <c:v>68.443000000000026</c:v>
                </c:pt>
                <c:pt idx="1122">
                  <c:v>68.483999999999995</c:v>
                </c:pt>
                <c:pt idx="1123">
                  <c:v>68.527000000000001</c:v>
                </c:pt>
                <c:pt idx="1124">
                  <c:v>68.527000000000001</c:v>
                </c:pt>
                <c:pt idx="1125">
                  <c:v>68.570999999999998</c:v>
                </c:pt>
                <c:pt idx="1126">
                  <c:v>68.570999999999998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68.614000000000004</c:v>
                </c:pt>
                <c:pt idx="1130">
                  <c:v>68.614000000000004</c:v>
                </c:pt>
                <c:pt idx="1131">
                  <c:v>68.614000000000004</c:v>
                </c:pt>
                <c:pt idx="1132">
                  <c:v>68.614000000000004</c:v>
                </c:pt>
                <c:pt idx="1133">
                  <c:v>68.570999999999998</c:v>
                </c:pt>
                <c:pt idx="1134">
                  <c:v>68.570999999999998</c:v>
                </c:pt>
                <c:pt idx="1135">
                  <c:v>68.570999999999998</c:v>
                </c:pt>
                <c:pt idx="1136">
                  <c:v>68.527000000000001</c:v>
                </c:pt>
                <c:pt idx="1137">
                  <c:v>68.527000000000001</c:v>
                </c:pt>
                <c:pt idx="1138">
                  <c:v>68.527000000000001</c:v>
                </c:pt>
                <c:pt idx="1139">
                  <c:v>68.483999999999995</c:v>
                </c:pt>
                <c:pt idx="1140">
                  <c:v>68.483999999999995</c:v>
                </c:pt>
                <c:pt idx="1141">
                  <c:v>68.483999999999995</c:v>
                </c:pt>
                <c:pt idx="1142">
                  <c:v>68.443000000000026</c:v>
                </c:pt>
                <c:pt idx="1143">
                  <c:v>68.443000000000026</c:v>
                </c:pt>
                <c:pt idx="1144">
                  <c:v>68.400000000000006</c:v>
                </c:pt>
                <c:pt idx="1145">
                  <c:v>68.400000000000006</c:v>
                </c:pt>
                <c:pt idx="1146">
                  <c:v>68.400000000000006</c:v>
                </c:pt>
                <c:pt idx="1147">
                  <c:v>68.400000000000006</c:v>
                </c:pt>
                <c:pt idx="1148">
                  <c:v>68.400000000000006</c:v>
                </c:pt>
                <c:pt idx="1149">
                  <c:v>68.400000000000006</c:v>
                </c:pt>
                <c:pt idx="1150">
                  <c:v>68.400000000000006</c:v>
                </c:pt>
                <c:pt idx="1151">
                  <c:v>68.400000000000006</c:v>
                </c:pt>
                <c:pt idx="1152">
                  <c:v>68.400000000000006</c:v>
                </c:pt>
                <c:pt idx="1153">
                  <c:v>68.400000000000006</c:v>
                </c:pt>
                <c:pt idx="1154">
                  <c:v>68.400000000000006</c:v>
                </c:pt>
                <c:pt idx="1155">
                  <c:v>68.443000000000026</c:v>
                </c:pt>
                <c:pt idx="1156">
                  <c:v>68.443000000000026</c:v>
                </c:pt>
                <c:pt idx="1157">
                  <c:v>68.443000000000026</c:v>
                </c:pt>
                <c:pt idx="1158">
                  <c:v>68.443000000000026</c:v>
                </c:pt>
                <c:pt idx="1159">
                  <c:v>68.443000000000026</c:v>
                </c:pt>
                <c:pt idx="1160">
                  <c:v>68.443000000000026</c:v>
                </c:pt>
                <c:pt idx="1161">
                  <c:v>68.443000000000026</c:v>
                </c:pt>
                <c:pt idx="1162">
                  <c:v>68.443000000000026</c:v>
                </c:pt>
                <c:pt idx="1163">
                  <c:v>68.443000000000026</c:v>
                </c:pt>
                <c:pt idx="1164">
                  <c:v>68.443000000000026</c:v>
                </c:pt>
                <c:pt idx="1165">
                  <c:v>68.443000000000026</c:v>
                </c:pt>
                <c:pt idx="1166">
                  <c:v>68.443000000000026</c:v>
                </c:pt>
                <c:pt idx="1167">
                  <c:v>68.443000000000026</c:v>
                </c:pt>
                <c:pt idx="1168">
                  <c:v>68.443000000000026</c:v>
                </c:pt>
                <c:pt idx="1169">
                  <c:v>68.443000000000026</c:v>
                </c:pt>
                <c:pt idx="1170">
                  <c:v>68.443000000000026</c:v>
                </c:pt>
                <c:pt idx="1171">
                  <c:v>68.443000000000026</c:v>
                </c:pt>
                <c:pt idx="1172">
                  <c:v>68.443000000000026</c:v>
                </c:pt>
                <c:pt idx="1173">
                  <c:v>68.400000000000006</c:v>
                </c:pt>
                <c:pt idx="1174">
                  <c:v>68.400000000000006</c:v>
                </c:pt>
                <c:pt idx="1175">
                  <c:v>68.400000000000006</c:v>
                </c:pt>
                <c:pt idx="1176">
                  <c:v>68.400000000000006</c:v>
                </c:pt>
                <c:pt idx="1177">
                  <c:v>68.400000000000006</c:v>
                </c:pt>
                <c:pt idx="1178">
                  <c:v>68.443000000000026</c:v>
                </c:pt>
                <c:pt idx="1179">
                  <c:v>68.443000000000026</c:v>
                </c:pt>
                <c:pt idx="1180">
                  <c:v>68.443000000000026</c:v>
                </c:pt>
                <c:pt idx="1181">
                  <c:v>68.443000000000026</c:v>
                </c:pt>
                <c:pt idx="1182">
                  <c:v>68.483999999999995</c:v>
                </c:pt>
                <c:pt idx="1183">
                  <c:v>68.483999999999995</c:v>
                </c:pt>
                <c:pt idx="1184">
                  <c:v>68.527000000000001</c:v>
                </c:pt>
                <c:pt idx="1185">
                  <c:v>68.527000000000001</c:v>
                </c:pt>
                <c:pt idx="1186">
                  <c:v>68.527000000000001</c:v>
                </c:pt>
                <c:pt idx="1187">
                  <c:v>68.527000000000001</c:v>
                </c:pt>
                <c:pt idx="1188">
                  <c:v>68.527000000000001</c:v>
                </c:pt>
                <c:pt idx="1189">
                  <c:v>68.527000000000001</c:v>
                </c:pt>
                <c:pt idx="1190">
                  <c:v>68.527000000000001</c:v>
                </c:pt>
                <c:pt idx="1191">
                  <c:v>68.527000000000001</c:v>
                </c:pt>
                <c:pt idx="1192">
                  <c:v>68.527000000000001</c:v>
                </c:pt>
                <c:pt idx="1193">
                  <c:v>68.527000000000001</c:v>
                </c:pt>
                <c:pt idx="1194">
                  <c:v>68.527000000000001</c:v>
                </c:pt>
                <c:pt idx="1195">
                  <c:v>68.527000000000001</c:v>
                </c:pt>
                <c:pt idx="1196">
                  <c:v>68.527000000000001</c:v>
                </c:pt>
                <c:pt idx="1197">
                  <c:v>68.527000000000001</c:v>
                </c:pt>
                <c:pt idx="1198">
                  <c:v>68.527000000000001</c:v>
                </c:pt>
                <c:pt idx="1199">
                  <c:v>68.527000000000001</c:v>
                </c:pt>
                <c:pt idx="1200">
                  <c:v>68.527000000000001</c:v>
                </c:pt>
                <c:pt idx="1201">
                  <c:v>68.527000000000001</c:v>
                </c:pt>
                <c:pt idx="1202">
                  <c:v>68.527000000000001</c:v>
                </c:pt>
                <c:pt idx="1203">
                  <c:v>68.527000000000001</c:v>
                </c:pt>
                <c:pt idx="1204">
                  <c:v>68.527000000000001</c:v>
                </c:pt>
                <c:pt idx="1205">
                  <c:v>68.527000000000001</c:v>
                </c:pt>
                <c:pt idx="1206">
                  <c:v>68.527000000000001</c:v>
                </c:pt>
                <c:pt idx="1207">
                  <c:v>68.527000000000001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68.483999999999995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68.483999999999995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68.443000000000026</c:v>
                </c:pt>
                <c:pt idx="1220">
                  <c:v>68.443000000000026</c:v>
                </c:pt>
                <c:pt idx="1221">
                  <c:v>68.443000000000026</c:v>
                </c:pt>
                <c:pt idx="1222">
                  <c:v>68.443000000000026</c:v>
                </c:pt>
                <c:pt idx="1223">
                  <c:v>68.400000000000006</c:v>
                </c:pt>
                <c:pt idx="1224">
                  <c:v>68.400000000000006</c:v>
                </c:pt>
                <c:pt idx="1225">
                  <c:v>68.35599999999998</c:v>
                </c:pt>
                <c:pt idx="1226">
                  <c:v>68.35599999999998</c:v>
                </c:pt>
                <c:pt idx="1227">
                  <c:v>68.35599999999998</c:v>
                </c:pt>
                <c:pt idx="1228">
                  <c:v>68.313000000000002</c:v>
                </c:pt>
                <c:pt idx="1229">
                  <c:v>68.313000000000002</c:v>
                </c:pt>
                <c:pt idx="1230">
                  <c:v>68.313000000000002</c:v>
                </c:pt>
                <c:pt idx="1231">
                  <c:v>68.313000000000002</c:v>
                </c:pt>
                <c:pt idx="1232">
                  <c:v>68.35599999999998</c:v>
                </c:pt>
                <c:pt idx="1233">
                  <c:v>68.35599999999998</c:v>
                </c:pt>
                <c:pt idx="1234">
                  <c:v>68.35599999999998</c:v>
                </c:pt>
                <c:pt idx="1235">
                  <c:v>68.35599999999998</c:v>
                </c:pt>
                <c:pt idx="1236">
                  <c:v>68.400000000000006</c:v>
                </c:pt>
                <c:pt idx="1237">
                  <c:v>68.400000000000006</c:v>
                </c:pt>
                <c:pt idx="1238">
                  <c:v>68.400000000000006</c:v>
                </c:pt>
                <c:pt idx="1239">
                  <c:v>68.400000000000006</c:v>
                </c:pt>
                <c:pt idx="1240">
                  <c:v>68.443000000000026</c:v>
                </c:pt>
                <c:pt idx="1241">
                  <c:v>68.443000000000026</c:v>
                </c:pt>
                <c:pt idx="1242">
                  <c:v>68.483999999999995</c:v>
                </c:pt>
                <c:pt idx="1243">
                  <c:v>68.483999999999995</c:v>
                </c:pt>
                <c:pt idx="1244">
                  <c:v>68.527000000000001</c:v>
                </c:pt>
                <c:pt idx="1245">
                  <c:v>68.527000000000001</c:v>
                </c:pt>
                <c:pt idx="1246">
                  <c:v>68.570999999999998</c:v>
                </c:pt>
                <c:pt idx="1247">
                  <c:v>68.570999999999998</c:v>
                </c:pt>
                <c:pt idx="1248">
                  <c:v>68.614000000000004</c:v>
                </c:pt>
                <c:pt idx="1249">
                  <c:v>68.614000000000004</c:v>
                </c:pt>
                <c:pt idx="1250">
                  <c:v>68.614000000000004</c:v>
                </c:pt>
                <c:pt idx="1251">
                  <c:v>68.656999999999982</c:v>
                </c:pt>
                <c:pt idx="1252">
                  <c:v>68.656999999999982</c:v>
                </c:pt>
                <c:pt idx="1253">
                  <c:v>68.697999999999993</c:v>
                </c:pt>
                <c:pt idx="1254">
                  <c:v>68.697999999999993</c:v>
                </c:pt>
                <c:pt idx="1255">
                  <c:v>68.697999999999993</c:v>
                </c:pt>
                <c:pt idx="1256">
                  <c:v>68.697999999999993</c:v>
                </c:pt>
                <c:pt idx="1257">
                  <c:v>68.697999999999993</c:v>
                </c:pt>
                <c:pt idx="1258">
                  <c:v>68.742000000000004</c:v>
                </c:pt>
                <c:pt idx="1259">
                  <c:v>68.742000000000004</c:v>
                </c:pt>
                <c:pt idx="1260">
                  <c:v>68.742000000000004</c:v>
                </c:pt>
                <c:pt idx="1261">
                  <c:v>68.742000000000004</c:v>
                </c:pt>
                <c:pt idx="1262">
                  <c:v>68.742000000000004</c:v>
                </c:pt>
                <c:pt idx="1263">
                  <c:v>68.784999999999997</c:v>
                </c:pt>
                <c:pt idx="1264">
                  <c:v>68.784999999999997</c:v>
                </c:pt>
                <c:pt idx="1265">
                  <c:v>68.784999999999997</c:v>
                </c:pt>
                <c:pt idx="1266">
                  <c:v>68.828000000000003</c:v>
                </c:pt>
                <c:pt idx="1267">
                  <c:v>68.828000000000003</c:v>
                </c:pt>
                <c:pt idx="1268">
                  <c:v>68.870999999999981</c:v>
                </c:pt>
                <c:pt idx="1269">
                  <c:v>68.870999999999981</c:v>
                </c:pt>
                <c:pt idx="1270">
                  <c:v>68.870999999999981</c:v>
                </c:pt>
                <c:pt idx="1271">
                  <c:v>68.912999999999997</c:v>
                </c:pt>
                <c:pt idx="1272">
                  <c:v>68.912999999999997</c:v>
                </c:pt>
                <c:pt idx="1273">
                  <c:v>68.912999999999997</c:v>
                </c:pt>
                <c:pt idx="1274">
                  <c:v>68.912999999999997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68.870999999999981</c:v>
                </c:pt>
                <c:pt idx="1284">
                  <c:v>68.870999999999981</c:v>
                </c:pt>
                <c:pt idx="1285">
                  <c:v>68.870999999999981</c:v>
                </c:pt>
                <c:pt idx="1286">
                  <c:v>68.870999999999981</c:v>
                </c:pt>
                <c:pt idx="1287">
                  <c:v>68.870999999999981</c:v>
                </c:pt>
                <c:pt idx="1288">
                  <c:v>68.828000000000003</c:v>
                </c:pt>
                <c:pt idx="1289">
                  <c:v>68.828000000000003</c:v>
                </c:pt>
                <c:pt idx="1290">
                  <c:v>68.828000000000003</c:v>
                </c:pt>
                <c:pt idx="1291">
                  <c:v>68.784999999999997</c:v>
                </c:pt>
                <c:pt idx="1292">
                  <c:v>68.784999999999997</c:v>
                </c:pt>
                <c:pt idx="1293">
                  <c:v>68.784999999999997</c:v>
                </c:pt>
                <c:pt idx="1294">
                  <c:v>68.784999999999997</c:v>
                </c:pt>
                <c:pt idx="1295">
                  <c:v>68.784999999999997</c:v>
                </c:pt>
                <c:pt idx="1296">
                  <c:v>68.784999999999997</c:v>
                </c:pt>
                <c:pt idx="1297">
                  <c:v>68.784999999999997</c:v>
                </c:pt>
                <c:pt idx="1298">
                  <c:v>68.784999999999997</c:v>
                </c:pt>
                <c:pt idx="1299">
                  <c:v>68.784999999999997</c:v>
                </c:pt>
                <c:pt idx="1300">
                  <c:v>68.784999999999997</c:v>
                </c:pt>
                <c:pt idx="1301">
                  <c:v>68.784999999999997</c:v>
                </c:pt>
                <c:pt idx="1302">
                  <c:v>68.784999999999997</c:v>
                </c:pt>
                <c:pt idx="1303">
                  <c:v>68.784999999999997</c:v>
                </c:pt>
                <c:pt idx="1304">
                  <c:v>68.784999999999997</c:v>
                </c:pt>
                <c:pt idx="1305">
                  <c:v>68.784999999999997</c:v>
                </c:pt>
                <c:pt idx="1306">
                  <c:v>68.784999999999997</c:v>
                </c:pt>
                <c:pt idx="1307">
                  <c:v>68.784999999999997</c:v>
                </c:pt>
                <c:pt idx="1308">
                  <c:v>68.784999999999997</c:v>
                </c:pt>
                <c:pt idx="1309">
                  <c:v>68.742000000000004</c:v>
                </c:pt>
                <c:pt idx="1310">
                  <c:v>68.742000000000004</c:v>
                </c:pt>
                <c:pt idx="1311">
                  <c:v>68.742000000000004</c:v>
                </c:pt>
                <c:pt idx="1312">
                  <c:v>68.742000000000004</c:v>
                </c:pt>
                <c:pt idx="1313">
                  <c:v>68.784999999999997</c:v>
                </c:pt>
                <c:pt idx="1314">
                  <c:v>68.784999999999997</c:v>
                </c:pt>
                <c:pt idx="1315">
                  <c:v>68.784999999999997</c:v>
                </c:pt>
                <c:pt idx="1316">
                  <c:v>68.784999999999997</c:v>
                </c:pt>
                <c:pt idx="1317">
                  <c:v>68.784999999999997</c:v>
                </c:pt>
                <c:pt idx="1318">
                  <c:v>68.784999999999997</c:v>
                </c:pt>
                <c:pt idx="1319">
                  <c:v>68.784999999999997</c:v>
                </c:pt>
                <c:pt idx="1320">
                  <c:v>68.784999999999997</c:v>
                </c:pt>
                <c:pt idx="1321">
                  <c:v>68.828000000000003</c:v>
                </c:pt>
                <c:pt idx="1322">
                  <c:v>68.828000000000003</c:v>
                </c:pt>
                <c:pt idx="1323">
                  <c:v>68.870999999999981</c:v>
                </c:pt>
                <c:pt idx="1324">
                  <c:v>68.870999999999981</c:v>
                </c:pt>
                <c:pt idx="1325">
                  <c:v>68.912999999999997</c:v>
                </c:pt>
                <c:pt idx="1326">
                  <c:v>68.912999999999997</c:v>
                </c:pt>
                <c:pt idx="1327">
                  <c:v>68.956000000000003</c:v>
                </c:pt>
                <c:pt idx="1328">
                  <c:v>68.956000000000003</c:v>
                </c:pt>
                <c:pt idx="1329">
                  <c:v>68.998999999999995</c:v>
                </c:pt>
                <c:pt idx="1330">
                  <c:v>68.998999999999995</c:v>
                </c:pt>
                <c:pt idx="1331">
                  <c:v>69.042000000000002</c:v>
                </c:pt>
                <c:pt idx="1332">
                  <c:v>69.042000000000002</c:v>
                </c:pt>
                <c:pt idx="1333">
                  <c:v>69.042000000000002</c:v>
                </c:pt>
                <c:pt idx="1334">
                  <c:v>69.084999999999994</c:v>
                </c:pt>
                <c:pt idx="1335">
                  <c:v>69.084999999999994</c:v>
                </c:pt>
                <c:pt idx="1336">
                  <c:v>69.084999999999994</c:v>
                </c:pt>
                <c:pt idx="1337">
                  <c:v>69.084999999999994</c:v>
                </c:pt>
                <c:pt idx="1338">
                  <c:v>69.084999999999994</c:v>
                </c:pt>
                <c:pt idx="1339">
                  <c:v>69.084999999999994</c:v>
                </c:pt>
                <c:pt idx="1340">
                  <c:v>69.128999999999976</c:v>
                </c:pt>
                <c:pt idx="1341">
                  <c:v>69.128999999999976</c:v>
                </c:pt>
                <c:pt idx="1342">
                  <c:v>69.128999999999976</c:v>
                </c:pt>
                <c:pt idx="1343">
                  <c:v>69.128999999999976</c:v>
                </c:pt>
                <c:pt idx="1344">
                  <c:v>69.169999999999987</c:v>
                </c:pt>
                <c:pt idx="1345">
                  <c:v>69.169999999999987</c:v>
                </c:pt>
                <c:pt idx="1346">
                  <c:v>69.169999999999987</c:v>
                </c:pt>
                <c:pt idx="1347">
                  <c:v>69.169999999999987</c:v>
                </c:pt>
                <c:pt idx="1348">
                  <c:v>69.169999999999987</c:v>
                </c:pt>
                <c:pt idx="1349">
                  <c:v>69.169999999999987</c:v>
                </c:pt>
                <c:pt idx="1350">
                  <c:v>69.169999999999987</c:v>
                </c:pt>
                <c:pt idx="1351">
                  <c:v>69.169999999999987</c:v>
                </c:pt>
                <c:pt idx="1352">
                  <c:v>69.169999999999987</c:v>
                </c:pt>
                <c:pt idx="1353">
                  <c:v>69.128999999999976</c:v>
                </c:pt>
                <c:pt idx="1354">
                  <c:v>69.128999999999976</c:v>
                </c:pt>
                <c:pt idx="1355">
                  <c:v>69.128999999999976</c:v>
                </c:pt>
                <c:pt idx="1356">
                  <c:v>69.128999999999976</c:v>
                </c:pt>
                <c:pt idx="1357">
                  <c:v>69.128999999999976</c:v>
                </c:pt>
                <c:pt idx="1358">
                  <c:v>69.128999999999976</c:v>
                </c:pt>
                <c:pt idx="1359">
                  <c:v>69.128999999999976</c:v>
                </c:pt>
                <c:pt idx="1360">
                  <c:v>69.128999999999976</c:v>
                </c:pt>
                <c:pt idx="1361">
                  <c:v>69.128999999999976</c:v>
                </c:pt>
                <c:pt idx="1362">
                  <c:v>69.128999999999976</c:v>
                </c:pt>
                <c:pt idx="1363">
                  <c:v>69.169999999999987</c:v>
                </c:pt>
                <c:pt idx="1364">
                  <c:v>69.169999999999987</c:v>
                </c:pt>
                <c:pt idx="1365">
                  <c:v>69.169999999999987</c:v>
                </c:pt>
                <c:pt idx="1366">
                  <c:v>69.169999999999987</c:v>
                </c:pt>
                <c:pt idx="1367">
                  <c:v>69.169999999999987</c:v>
                </c:pt>
                <c:pt idx="1368">
                  <c:v>69.169999999999987</c:v>
                </c:pt>
                <c:pt idx="1369">
                  <c:v>69.169999999999987</c:v>
                </c:pt>
                <c:pt idx="1370">
                  <c:v>69.169999999999987</c:v>
                </c:pt>
                <c:pt idx="1371">
                  <c:v>69.128999999999976</c:v>
                </c:pt>
                <c:pt idx="1372">
                  <c:v>69.128999999999976</c:v>
                </c:pt>
                <c:pt idx="1373">
                  <c:v>69.128999999999976</c:v>
                </c:pt>
                <c:pt idx="1374">
                  <c:v>69.128999999999976</c:v>
                </c:pt>
                <c:pt idx="1375">
                  <c:v>69.128999999999976</c:v>
                </c:pt>
                <c:pt idx="1376">
                  <c:v>69.169999999999987</c:v>
                </c:pt>
                <c:pt idx="1377">
                  <c:v>69.169999999999987</c:v>
                </c:pt>
                <c:pt idx="1378">
                  <c:v>69.169999999999987</c:v>
                </c:pt>
                <c:pt idx="1379">
                  <c:v>69.169999999999987</c:v>
                </c:pt>
                <c:pt idx="1380">
                  <c:v>69.169999999999987</c:v>
                </c:pt>
                <c:pt idx="1381">
                  <c:v>69.169999999999987</c:v>
                </c:pt>
                <c:pt idx="1382">
                  <c:v>69.169999999999987</c:v>
                </c:pt>
                <c:pt idx="1383">
                  <c:v>69.212999999999994</c:v>
                </c:pt>
                <c:pt idx="1384">
                  <c:v>69.212999999999994</c:v>
                </c:pt>
                <c:pt idx="1385">
                  <c:v>69.212999999999994</c:v>
                </c:pt>
                <c:pt idx="1386">
                  <c:v>69.212999999999994</c:v>
                </c:pt>
                <c:pt idx="1387">
                  <c:v>69.256</c:v>
                </c:pt>
                <c:pt idx="1388">
                  <c:v>69.256</c:v>
                </c:pt>
                <c:pt idx="1389">
                  <c:v>69.256</c:v>
                </c:pt>
                <c:pt idx="1390">
                  <c:v>69.3</c:v>
                </c:pt>
                <c:pt idx="1391">
                  <c:v>69.3</c:v>
                </c:pt>
                <c:pt idx="1392">
                  <c:v>69.3</c:v>
                </c:pt>
                <c:pt idx="1393">
                  <c:v>69.3</c:v>
                </c:pt>
                <c:pt idx="1394">
                  <c:v>69.343000000000004</c:v>
                </c:pt>
                <c:pt idx="1395">
                  <c:v>69.343000000000004</c:v>
                </c:pt>
                <c:pt idx="1396">
                  <c:v>69.343000000000004</c:v>
                </c:pt>
                <c:pt idx="1397">
                  <c:v>69.385999999999981</c:v>
                </c:pt>
                <c:pt idx="1398">
                  <c:v>69.385999999999981</c:v>
                </c:pt>
                <c:pt idx="1399">
                  <c:v>69.385999999999981</c:v>
                </c:pt>
                <c:pt idx="1400">
                  <c:v>69.427000000000007</c:v>
                </c:pt>
                <c:pt idx="1401">
                  <c:v>69.427000000000007</c:v>
                </c:pt>
                <c:pt idx="1402">
                  <c:v>69.427000000000007</c:v>
                </c:pt>
                <c:pt idx="1403">
                  <c:v>69.427000000000007</c:v>
                </c:pt>
                <c:pt idx="1404">
                  <c:v>69.471000000000004</c:v>
                </c:pt>
                <c:pt idx="1405">
                  <c:v>69.471000000000004</c:v>
                </c:pt>
                <c:pt idx="1406">
                  <c:v>69.471000000000004</c:v>
                </c:pt>
                <c:pt idx="1407">
                  <c:v>69.471000000000004</c:v>
                </c:pt>
                <c:pt idx="1408">
                  <c:v>69.471000000000004</c:v>
                </c:pt>
                <c:pt idx="1409">
                  <c:v>69.471000000000004</c:v>
                </c:pt>
                <c:pt idx="1410">
                  <c:v>69.471000000000004</c:v>
                </c:pt>
                <c:pt idx="1411">
                  <c:v>69.471000000000004</c:v>
                </c:pt>
                <c:pt idx="1412">
                  <c:v>69.471000000000004</c:v>
                </c:pt>
                <c:pt idx="1413">
                  <c:v>69.471000000000004</c:v>
                </c:pt>
                <c:pt idx="1414">
                  <c:v>69.471000000000004</c:v>
                </c:pt>
                <c:pt idx="1415">
                  <c:v>69.513999999999996</c:v>
                </c:pt>
                <c:pt idx="1416">
                  <c:v>69.513999999999996</c:v>
                </c:pt>
                <c:pt idx="1417">
                  <c:v>69.513999999999996</c:v>
                </c:pt>
                <c:pt idx="1418">
                  <c:v>69.513999999999996</c:v>
                </c:pt>
                <c:pt idx="1419">
                  <c:v>69.513999999999996</c:v>
                </c:pt>
                <c:pt idx="1420">
                  <c:v>69.513999999999996</c:v>
                </c:pt>
                <c:pt idx="1421">
                  <c:v>69.513999999999996</c:v>
                </c:pt>
                <c:pt idx="1422">
                  <c:v>69.513999999999996</c:v>
                </c:pt>
                <c:pt idx="1423">
                  <c:v>69.513999999999996</c:v>
                </c:pt>
                <c:pt idx="1424">
                  <c:v>69.513999999999996</c:v>
                </c:pt>
                <c:pt idx="1425">
                  <c:v>69.513999999999996</c:v>
                </c:pt>
                <c:pt idx="1426">
                  <c:v>69.513999999999996</c:v>
                </c:pt>
                <c:pt idx="1427">
                  <c:v>69.513999999999996</c:v>
                </c:pt>
                <c:pt idx="1428">
                  <c:v>69.513999999999996</c:v>
                </c:pt>
                <c:pt idx="1429">
                  <c:v>69.513999999999996</c:v>
                </c:pt>
                <c:pt idx="1430">
                  <c:v>69.513999999999996</c:v>
                </c:pt>
                <c:pt idx="1431">
                  <c:v>69.513999999999996</c:v>
                </c:pt>
                <c:pt idx="1432">
                  <c:v>69.513999999999996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69.471000000000004</c:v>
                </c:pt>
                <c:pt idx="1436">
                  <c:v>69.471000000000004</c:v>
                </c:pt>
                <c:pt idx="1437">
                  <c:v>69.471000000000004</c:v>
                </c:pt>
                <c:pt idx="1438">
                  <c:v>69.471000000000004</c:v>
                </c:pt>
                <c:pt idx="1439">
                  <c:v>69.427000000000007</c:v>
                </c:pt>
                <c:pt idx="1440">
                  <c:v>69.427000000000007</c:v>
                </c:pt>
                <c:pt idx="1441">
                  <c:v>69.427000000000007</c:v>
                </c:pt>
                <c:pt idx="1442">
                  <c:v>69.427000000000007</c:v>
                </c:pt>
                <c:pt idx="1443">
                  <c:v>69.427000000000007</c:v>
                </c:pt>
                <c:pt idx="1444">
                  <c:v>69.427000000000007</c:v>
                </c:pt>
                <c:pt idx="1445">
                  <c:v>69.427000000000007</c:v>
                </c:pt>
                <c:pt idx="1446">
                  <c:v>69.427000000000007</c:v>
                </c:pt>
                <c:pt idx="1447">
                  <c:v>69.427000000000007</c:v>
                </c:pt>
                <c:pt idx="1448">
                  <c:v>69.427000000000007</c:v>
                </c:pt>
                <c:pt idx="1449">
                  <c:v>69.427000000000007</c:v>
                </c:pt>
                <c:pt idx="1450">
                  <c:v>69.427000000000007</c:v>
                </c:pt>
                <c:pt idx="1451">
                  <c:v>69.385999999999981</c:v>
                </c:pt>
                <c:pt idx="1452">
                  <c:v>69.385999999999981</c:v>
                </c:pt>
                <c:pt idx="1453">
                  <c:v>69.385999999999981</c:v>
                </c:pt>
                <c:pt idx="1454">
                  <c:v>69.385999999999981</c:v>
                </c:pt>
                <c:pt idx="1455">
                  <c:v>69.385999999999981</c:v>
                </c:pt>
                <c:pt idx="1456">
                  <c:v>69.385999999999981</c:v>
                </c:pt>
                <c:pt idx="1457">
                  <c:v>69.385999999999981</c:v>
                </c:pt>
                <c:pt idx="1458">
                  <c:v>69.385999999999981</c:v>
                </c:pt>
                <c:pt idx="1459">
                  <c:v>69.385999999999981</c:v>
                </c:pt>
                <c:pt idx="1460">
                  <c:v>69.385999999999981</c:v>
                </c:pt>
                <c:pt idx="1461">
                  <c:v>69.385999999999981</c:v>
                </c:pt>
                <c:pt idx="1462">
                  <c:v>69.385999999999981</c:v>
                </c:pt>
                <c:pt idx="1463">
                  <c:v>69.385999999999981</c:v>
                </c:pt>
                <c:pt idx="1464">
                  <c:v>69.385999999999981</c:v>
                </c:pt>
                <c:pt idx="1465">
                  <c:v>69.385999999999981</c:v>
                </c:pt>
                <c:pt idx="1466">
                  <c:v>69.385999999999981</c:v>
                </c:pt>
                <c:pt idx="1467">
                  <c:v>69.385999999999981</c:v>
                </c:pt>
                <c:pt idx="1468">
                  <c:v>69.427000000000007</c:v>
                </c:pt>
                <c:pt idx="1469">
                  <c:v>69.427000000000007</c:v>
                </c:pt>
                <c:pt idx="1470">
                  <c:v>69.427000000000007</c:v>
                </c:pt>
                <c:pt idx="1471">
                  <c:v>69.427000000000007</c:v>
                </c:pt>
                <c:pt idx="1472">
                  <c:v>69.427000000000007</c:v>
                </c:pt>
                <c:pt idx="1473">
                  <c:v>69.427000000000007</c:v>
                </c:pt>
                <c:pt idx="1474">
                  <c:v>69.427000000000007</c:v>
                </c:pt>
                <c:pt idx="1475">
                  <c:v>69.427000000000007</c:v>
                </c:pt>
                <c:pt idx="1476">
                  <c:v>69.427000000000007</c:v>
                </c:pt>
                <c:pt idx="1477">
                  <c:v>69.471000000000004</c:v>
                </c:pt>
                <c:pt idx="1478">
                  <c:v>69.471000000000004</c:v>
                </c:pt>
                <c:pt idx="1479">
                  <c:v>69.471000000000004</c:v>
                </c:pt>
                <c:pt idx="1480">
                  <c:v>69.471000000000004</c:v>
                </c:pt>
                <c:pt idx="1481">
                  <c:v>69.471000000000004</c:v>
                </c:pt>
                <c:pt idx="1482">
                  <c:v>69.471000000000004</c:v>
                </c:pt>
                <c:pt idx="1483">
                  <c:v>69.471000000000004</c:v>
                </c:pt>
                <c:pt idx="1484">
                  <c:v>69.471000000000004</c:v>
                </c:pt>
                <c:pt idx="1485">
                  <c:v>69.471000000000004</c:v>
                </c:pt>
                <c:pt idx="1486">
                  <c:v>69.471000000000004</c:v>
                </c:pt>
                <c:pt idx="1487">
                  <c:v>69.471000000000004</c:v>
                </c:pt>
                <c:pt idx="1488">
                  <c:v>69.471000000000004</c:v>
                </c:pt>
                <c:pt idx="1489">
                  <c:v>69.471000000000004</c:v>
                </c:pt>
                <c:pt idx="1490">
                  <c:v>69.471000000000004</c:v>
                </c:pt>
                <c:pt idx="1491">
                  <c:v>69.471000000000004</c:v>
                </c:pt>
                <c:pt idx="1492">
                  <c:v>69.471000000000004</c:v>
                </c:pt>
                <c:pt idx="1493">
                  <c:v>69.471000000000004</c:v>
                </c:pt>
                <c:pt idx="1494">
                  <c:v>69.471000000000004</c:v>
                </c:pt>
                <c:pt idx="1495">
                  <c:v>69.471000000000004</c:v>
                </c:pt>
                <c:pt idx="1496">
                  <c:v>69.471000000000004</c:v>
                </c:pt>
                <c:pt idx="1497">
                  <c:v>69.471000000000004</c:v>
                </c:pt>
                <c:pt idx="1498">
                  <c:v>69.471000000000004</c:v>
                </c:pt>
                <c:pt idx="1499">
                  <c:v>69.471000000000004</c:v>
                </c:pt>
                <c:pt idx="1500">
                  <c:v>69.471000000000004</c:v>
                </c:pt>
                <c:pt idx="1501">
                  <c:v>69.471000000000004</c:v>
                </c:pt>
                <c:pt idx="1502">
                  <c:v>69.471000000000004</c:v>
                </c:pt>
                <c:pt idx="1503">
                  <c:v>69.471000000000004</c:v>
                </c:pt>
                <c:pt idx="1504">
                  <c:v>69.513999999999996</c:v>
                </c:pt>
                <c:pt idx="1505">
                  <c:v>69.513999999999996</c:v>
                </c:pt>
                <c:pt idx="1506">
                  <c:v>69.513999999999996</c:v>
                </c:pt>
                <c:pt idx="1507">
                  <c:v>69.471000000000004</c:v>
                </c:pt>
                <c:pt idx="1508">
                  <c:v>69.471000000000004</c:v>
                </c:pt>
                <c:pt idx="1509">
                  <c:v>69.513999999999996</c:v>
                </c:pt>
                <c:pt idx="1510">
                  <c:v>69.513999999999996</c:v>
                </c:pt>
                <c:pt idx="1511">
                  <c:v>69.513999999999996</c:v>
                </c:pt>
                <c:pt idx="1512">
                  <c:v>69.513999999999996</c:v>
                </c:pt>
                <c:pt idx="1513">
                  <c:v>69.471000000000004</c:v>
                </c:pt>
                <c:pt idx="1514">
                  <c:v>69.471000000000004</c:v>
                </c:pt>
                <c:pt idx="1515">
                  <c:v>69.471000000000004</c:v>
                </c:pt>
                <c:pt idx="1516">
                  <c:v>69.471000000000004</c:v>
                </c:pt>
                <c:pt idx="1517">
                  <c:v>69.471000000000004</c:v>
                </c:pt>
                <c:pt idx="1518">
                  <c:v>69.471000000000004</c:v>
                </c:pt>
                <c:pt idx="1519">
                  <c:v>69.471000000000004</c:v>
                </c:pt>
                <c:pt idx="1520">
                  <c:v>69.471000000000004</c:v>
                </c:pt>
                <c:pt idx="1521">
                  <c:v>69.471000000000004</c:v>
                </c:pt>
                <c:pt idx="1522">
                  <c:v>69.471000000000004</c:v>
                </c:pt>
                <c:pt idx="1523">
                  <c:v>69.471000000000004</c:v>
                </c:pt>
                <c:pt idx="1524">
                  <c:v>69.471000000000004</c:v>
                </c:pt>
                <c:pt idx="1525">
                  <c:v>69.471000000000004</c:v>
                </c:pt>
                <c:pt idx="1526">
                  <c:v>69.471000000000004</c:v>
                </c:pt>
                <c:pt idx="1527">
                  <c:v>69.471000000000004</c:v>
                </c:pt>
                <c:pt idx="1528">
                  <c:v>69.471000000000004</c:v>
                </c:pt>
                <c:pt idx="1529">
                  <c:v>69.427000000000007</c:v>
                </c:pt>
                <c:pt idx="1530">
                  <c:v>69.427000000000007</c:v>
                </c:pt>
                <c:pt idx="1531">
                  <c:v>69.427000000000007</c:v>
                </c:pt>
                <c:pt idx="1532">
                  <c:v>69.427000000000007</c:v>
                </c:pt>
                <c:pt idx="1533">
                  <c:v>69.427000000000007</c:v>
                </c:pt>
                <c:pt idx="1534">
                  <c:v>69.427000000000007</c:v>
                </c:pt>
                <c:pt idx="1535">
                  <c:v>69.427000000000007</c:v>
                </c:pt>
                <c:pt idx="1536">
                  <c:v>69.427000000000007</c:v>
                </c:pt>
                <c:pt idx="1537">
                  <c:v>69.427000000000007</c:v>
                </c:pt>
                <c:pt idx="1538">
                  <c:v>69.385999999999981</c:v>
                </c:pt>
                <c:pt idx="1539">
                  <c:v>69.385999999999981</c:v>
                </c:pt>
                <c:pt idx="1540">
                  <c:v>69.385999999999981</c:v>
                </c:pt>
                <c:pt idx="1541">
                  <c:v>69.385999999999981</c:v>
                </c:pt>
                <c:pt idx="1542">
                  <c:v>69.385999999999981</c:v>
                </c:pt>
                <c:pt idx="1543">
                  <c:v>69.385999999999981</c:v>
                </c:pt>
                <c:pt idx="1544">
                  <c:v>69.385999999999981</c:v>
                </c:pt>
                <c:pt idx="1545">
                  <c:v>69.385999999999981</c:v>
                </c:pt>
                <c:pt idx="1546">
                  <c:v>69.385999999999981</c:v>
                </c:pt>
                <c:pt idx="1547">
                  <c:v>69.385999999999981</c:v>
                </c:pt>
                <c:pt idx="1548">
                  <c:v>69.385999999999981</c:v>
                </c:pt>
                <c:pt idx="1549">
                  <c:v>69.385999999999981</c:v>
                </c:pt>
                <c:pt idx="1550">
                  <c:v>69.385999999999981</c:v>
                </c:pt>
                <c:pt idx="1551">
                  <c:v>69.385999999999981</c:v>
                </c:pt>
                <c:pt idx="1552">
                  <c:v>69.385999999999981</c:v>
                </c:pt>
                <c:pt idx="1553">
                  <c:v>69.385999999999981</c:v>
                </c:pt>
                <c:pt idx="1554">
                  <c:v>69.385999999999981</c:v>
                </c:pt>
                <c:pt idx="1555">
                  <c:v>69.385999999999981</c:v>
                </c:pt>
                <c:pt idx="1556">
                  <c:v>69.385999999999981</c:v>
                </c:pt>
                <c:pt idx="1557">
                  <c:v>69.385999999999981</c:v>
                </c:pt>
                <c:pt idx="1558">
                  <c:v>69.385999999999981</c:v>
                </c:pt>
                <c:pt idx="1559">
                  <c:v>69.343000000000004</c:v>
                </c:pt>
                <c:pt idx="1560">
                  <c:v>69.343000000000004</c:v>
                </c:pt>
                <c:pt idx="1561">
                  <c:v>69.343000000000004</c:v>
                </c:pt>
                <c:pt idx="1562">
                  <c:v>69.343000000000004</c:v>
                </c:pt>
                <c:pt idx="1563">
                  <c:v>69.343000000000004</c:v>
                </c:pt>
                <c:pt idx="1564">
                  <c:v>69.343000000000004</c:v>
                </c:pt>
                <c:pt idx="1565">
                  <c:v>69.343000000000004</c:v>
                </c:pt>
                <c:pt idx="1566">
                  <c:v>69.385999999999981</c:v>
                </c:pt>
                <c:pt idx="1567">
                  <c:v>69.385999999999981</c:v>
                </c:pt>
                <c:pt idx="1568">
                  <c:v>69.385999999999981</c:v>
                </c:pt>
                <c:pt idx="1569">
                  <c:v>69.385999999999981</c:v>
                </c:pt>
                <c:pt idx="1570">
                  <c:v>69.385999999999981</c:v>
                </c:pt>
                <c:pt idx="1571">
                  <c:v>69.385999999999981</c:v>
                </c:pt>
                <c:pt idx="1572">
                  <c:v>69.427000000000007</c:v>
                </c:pt>
                <c:pt idx="1573">
                  <c:v>69.427000000000007</c:v>
                </c:pt>
                <c:pt idx="1574">
                  <c:v>69.427000000000007</c:v>
                </c:pt>
                <c:pt idx="1575">
                  <c:v>69.471000000000004</c:v>
                </c:pt>
                <c:pt idx="1576">
                  <c:v>69.471000000000004</c:v>
                </c:pt>
                <c:pt idx="1577">
                  <c:v>69.471000000000004</c:v>
                </c:pt>
                <c:pt idx="1578">
                  <c:v>69.513999999999996</c:v>
                </c:pt>
                <c:pt idx="1579">
                  <c:v>69.513999999999996</c:v>
                </c:pt>
                <c:pt idx="1580">
                  <c:v>69.513999999999996</c:v>
                </c:pt>
                <c:pt idx="1581">
                  <c:v>69.513999999999996</c:v>
                </c:pt>
                <c:pt idx="1582">
                  <c:v>69.513999999999996</c:v>
                </c:pt>
                <c:pt idx="1583">
                  <c:v>69.513999999999996</c:v>
                </c:pt>
                <c:pt idx="1584">
                  <c:v>69.513999999999996</c:v>
                </c:pt>
                <c:pt idx="1585">
                  <c:v>69.513999999999996</c:v>
                </c:pt>
                <c:pt idx="1586">
                  <c:v>69.513999999999996</c:v>
                </c:pt>
                <c:pt idx="1587">
                  <c:v>69.513999999999996</c:v>
                </c:pt>
                <c:pt idx="1588">
                  <c:v>69.513999999999996</c:v>
                </c:pt>
                <c:pt idx="1589">
                  <c:v>69.513999999999996</c:v>
                </c:pt>
                <c:pt idx="1590">
                  <c:v>69.557000000000002</c:v>
                </c:pt>
                <c:pt idx="1591">
                  <c:v>69.557000000000002</c:v>
                </c:pt>
                <c:pt idx="1592">
                  <c:v>69.557000000000002</c:v>
                </c:pt>
                <c:pt idx="1593">
                  <c:v>69.557000000000002</c:v>
                </c:pt>
                <c:pt idx="1594">
                  <c:v>69.557000000000002</c:v>
                </c:pt>
                <c:pt idx="1595">
                  <c:v>69.557000000000002</c:v>
                </c:pt>
                <c:pt idx="1596">
                  <c:v>69.557000000000002</c:v>
                </c:pt>
                <c:pt idx="1597">
                  <c:v>69.557000000000002</c:v>
                </c:pt>
                <c:pt idx="1598">
                  <c:v>69.599999999999994</c:v>
                </c:pt>
                <c:pt idx="1599">
                  <c:v>69.599999999999994</c:v>
                </c:pt>
                <c:pt idx="1600">
                  <c:v>69.599999999999994</c:v>
                </c:pt>
                <c:pt idx="1601">
                  <c:v>69.599999999999994</c:v>
                </c:pt>
                <c:pt idx="1602">
                  <c:v>69.599999999999994</c:v>
                </c:pt>
                <c:pt idx="1603">
                  <c:v>69.599999999999994</c:v>
                </c:pt>
                <c:pt idx="1604">
                  <c:v>69.599999999999994</c:v>
                </c:pt>
                <c:pt idx="1605">
                  <c:v>69.599999999999994</c:v>
                </c:pt>
                <c:pt idx="1606">
                  <c:v>69.599999999999994</c:v>
                </c:pt>
                <c:pt idx="1607">
                  <c:v>69.599999999999994</c:v>
                </c:pt>
                <c:pt idx="1608">
                  <c:v>69.599999999999994</c:v>
                </c:pt>
                <c:pt idx="1609">
                  <c:v>69.643000000000001</c:v>
                </c:pt>
                <c:pt idx="1610">
                  <c:v>69.643000000000001</c:v>
                </c:pt>
                <c:pt idx="1611">
                  <c:v>69.643000000000001</c:v>
                </c:pt>
                <c:pt idx="1612">
                  <c:v>69.643000000000001</c:v>
                </c:pt>
                <c:pt idx="1613">
                  <c:v>69.643000000000001</c:v>
                </c:pt>
                <c:pt idx="1614">
                  <c:v>69.685000000000002</c:v>
                </c:pt>
                <c:pt idx="1615">
                  <c:v>69.685000000000002</c:v>
                </c:pt>
                <c:pt idx="1616">
                  <c:v>69.727999999999994</c:v>
                </c:pt>
                <c:pt idx="1617">
                  <c:v>69.727999999999994</c:v>
                </c:pt>
                <c:pt idx="1618">
                  <c:v>69.727999999999994</c:v>
                </c:pt>
                <c:pt idx="1619">
                  <c:v>69.771000000000001</c:v>
                </c:pt>
                <c:pt idx="1620">
                  <c:v>69.771000000000001</c:v>
                </c:pt>
                <c:pt idx="1621">
                  <c:v>69.771000000000001</c:v>
                </c:pt>
                <c:pt idx="1622">
                  <c:v>69.771000000000001</c:v>
                </c:pt>
                <c:pt idx="1623">
                  <c:v>69.771000000000001</c:v>
                </c:pt>
                <c:pt idx="1624">
                  <c:v>69.771000000000001</c:v>
                </c:pt>
                <c:pt idx="1625">
                  <c:v>69.771000000000001</c:v>
                </c:pt>
                <c:pt idx="1626">
                  <c:v>69.771000000000001</c:v>
                </c:pt>
                <c:pt idx="1627">
                  <c:v>69.771000000000001</c:v>
                </c:pt>
                <c:pt idx="1628">
                  <c:v>69.771000000000001</c:v>
                </c:pt>
                <c:pt idx="1629">
                  <c:v>69.771000000000001</c:v>
                </c:pt>
                <c:pt idx="1630">
                  <c:v>69.771000000000001</c:v>
                </c:pt>
                <c:pt idx="1631">
                  <c:v>69.771000000000001</c:v>
                </c:pt>
                <c:pt idx="1632">
                  <c:v>69.771000000000001</c:v>
                </c:pt>
                <c:pt idx="1633">
                  <c:v>69.771000000000001</c:v>
                </c:pt>
                <c:pt idx="1634">
                  <c:v>69.813999999999993</c:v>
                </c:pt>
                <c:pt idx="1635">
                  <c:v>69.85799999999999</c:v>
                </c:pt>
                <c:pt idx="1636">
                  <c:v>69.900999999999996</c:v>
                </c:pt>
                <c:pt idx="1637">
                  <c:v>69.942000000000007</c:v>
                </c:pt>
                <c:pt idx="1638">
                  <c:v>69.985000000000014</c:v>
                </c:pt>
                <c:pt idx="1639">
                  <c:v>70.028999999999982</c:v>
                </c:pt>
                <c:pt idx="1640">
                  <c:v>70.072000000000003</c:v>
                </c:pt>
                <c:pt idx="1641">
                  <c:v>70.114999999999995</c:v>
                </c:pt>
                <c:pt idx="1642">
                  <c:v>70.157999999999987</c:v>
                </c:pt>
                <c:pt idx="1643">
                  <c:v>70.200999999999993</c:v>
                </c:pt>
                <c:pt idx="1644">
                  <c:v>70.200999999999993</c:v>
                </c:pt>
                <c:pt idx="1645">
                  <c:v>70.242999999999995</c:v>
                </c:pt>
                <c:pt idx="1646">
                  <c:v>70.242999999999995</c:v>
                </c:pt>
                <c:pt idx="1647">
                  <c:v>70.242999999999995</c:v>
                </c:pt>
                <c:pt idx="1648">
                  <c:v>70.286000000000001</c:v>
                </c:pt>
                <c:pt idx="1649">
                  <c:v>70.286000000000001</c:v>
                </c:pt>
                <c:pt idx="1650">
                  <c:v>70.286000000000001</c:v>
                </c:pt>
                <c:pt idx="1651">
                  <c:v>70.328999999999979</c:v>
                </c:pt>
                <c:pt idx="1652">
                  <c:v>70.328999999999979</c:v>
                </c:pt>
                <c:pt idx="1653">
                  <c:v>70.328999999999979</c:v>
                </c:pt>
                <c:pt idx="1654">
                  <c:v>70.371999999999986</c:v>
                </c:pt>
                <c:pt idx="1655">
                  <c:v>70.371999999999986</c:v>
                </c:pt>
                <c:pt idx="1656">
                  <c:v>70.415999999999997</c:v>
                </c:pt>
                <c:pt idx="1657">
                  <c:v>70.415999999999997</c:v>
                </c:pt>
                <c:pt idx="1658">
                  <c:v>70.415999999999997</c:v>
                </c:pt>
                <c:pt idx="1659">
                  <c:v>70.459000000000003</c:v>
                </c:pt>
                <c:pt idx="1660">
                  <c:v>70.459000000000003</c:v>
                </c:pt>
                <c:pt idx="1661">
                  <c:v>70.459000000000003</c:v>
                </c:pt>
                <c:pt idx="1662">
                  <c:v>70.459000000000003</c:v>
                </c:pt>
                <c:pt idx="1663">
                  <c:v>70.501999999999995</c:v>
                </c:pt>
                <c:pt idx="1664">
                  <c:v>70.501999999999995</c:v>
                </c:pt>
                <c:pt idx="1665">
                  <c:v>70.501999999999995</c:v>
                </c:pt>
                <c:pt idx="1666">
                  <c:v>70.501999999999995</c:v>
                </c:pt>
                <c:pt idx="1667">
                  <c:v>70.501999999999995</c:v>
                </c:pt>
                <c:pt idx="1668">
                  <c:v>70.501999999999995</c:v>
                </c:pt>
                <c:pt idx="1669">
                  <c:v>70.501999999999995</c:v>
                </c:pt>
                <c:pt idx="1670">
                  <c:v>70.543000000000006</c:v>
                </c:pt>
                <c:pt idx="1671">
                  <c:v>70.543000000000006</c:v>
                </c:pt>
                <c:pt idx="1672">
                  <c:v>70.543000000000006</c:v>
                </c:pt>
                <c:pt idx="1673">
                  <c:v>70.543000000000006</c:v>
                </c:pt>
                <c:pt idx="1674">
                  <c:v>70.587000000000003</c:v>
                </c:pt>
                <c:pt idx="1675">
                  <c:v>70.587000000000003</c:v>
                </c:pt>
                <c:pt idx="1676">
                  <c:v>70.587000000000003</c:v>
                </c:pt>
                <c:pt idx="1677">
                  <c:v>70.587000000000003</c:v>
                </c:pt>
                <c:pt idx="1678">
                  <c:v>70.587000000000003</c:v>
                </c:pt>
                <c:pt idx="1679">
                  <c:v>70.587000000000003</c:v>
                </c:pt>
                <c:pt idx="1680">
                  <c:v>70.587000000000003</c:v>
                </c:pt>
                <c:pt idx="1681">
                  <c:v>70.587000000000003</c:v>
                </c:pt>
                <c:pt idx="1682">
                  <c:v>70.587000000000003</c:v>
                </c:pt>
                <c:pt idx="1683">
                  <c:v>70.587000000000003</c:v>
                </c:pt>
                <c:pt idx="1684">
                  <c:v>70.587000000000003</c:v>
                </c:pt>
                <c:pt idx="1685">
                  <c:v>70.587000000000003</c:v>
                </c:pt>
                <c:pt idx="1686">
                  <c:v>70.587000000000003</c:v>
                </c:pt>
                <c:pt idx="1687">
                  <c:v>70.587000000000003</c:v>
                </c:pt>
                <c:pt idx="1688">
                  <c:v>70.587000000000003</c:v>
                </c:pt>
                <c:pt idx="1689">
                  <c:v>70.587000000000003</c:v>
                </c:pt>
                <c:pt idx="1690">
                  <c:v>70.63</c:v>
                </c:pt>
                <c:pt idx="1691">
                  <c:v>70.672999999999988</c:v>
                </c:pt>
                <c:pt idx="1692">
                  <c:v>70.715999999999994</c:v>
                </c:pt>
                <c:pt idx="1693">
                  <c:v>70.759</c:v>
                </c:pt>
                <c:pt idx="1694">
                  <c:v>70.802999999999983</c:v>
                </c:pt>
                <c:pt idx="1695">
                  <c:v>70.846000000000004</c:v>
                </c:pt>
                <c:pt idx="1696">
                  <c:v>70.887</c:v>
                </c:pt>
                <c:pt idx="1697">
                  <c:v>70.930000000000007</c:v>
                </c:pt>
                <c:pt idx="1698">
                  <c:v>70.930000000000007</c:v>
                </c:pt>
                <c:pt idx="1699">
                  <c:v>70.930000000000007</c:v>
                </c:pt>
                <c:pt idx="1700">
                  <c:v>70.930000000000007</c:v>
                </c:pt>
                <c:pt idx="1701">
                  <c:v>70.887</c:v>
                </c:pt>
                <c:pt idx="1702">
                  <c:v>70.846000000000004</c:v>
                </c:pt>
                <c:pt idx="1703">
                  <c:v>70.802999999999983</c:v>
                </c:pt>
                <c:pt idx="1704">
                  <c:v>70.759</c:v>
                </c:pt>
                <c:pt idx="1705">
                  <c:v>70.759</c:v>
                </c:pt>
                <c:pt idx="1706">
                  <c:v>70.715999999999994</c:v>
                </c:pt>
                <c:pt idx="1707">
                  <c:v>70.715999999999994</c:v>
                </c:pt>
                <c:pt idx="1708">
                  <c:v>70.715999999999994</c:v>
                </c:pt>
                <c:pt idx="1709">
                  <c:v>70.672999999999988</c:v>
                </c:pt>
                <c:pt idx="1710">
                  <c:v>70.672999999999988</c:v>
                </c:pt>
                <c:pt idx="1711">
                  <c:v>70.63</c:v>
                </c:pt>
                <c:pt idx="1712">
                  <c:v>70.587000000000003</c:v>
                </c:pt>
                <c:pt idx="1713">
                  <c:v>70.543000000000006</c:v>
                </c:pt>
                <c:pt idx="1714">
                  <c:v>70.501999999999995</c:v>
                </c:pt>
                <c:pt idx="1715">
                  <c:v>70.415999999999997</c:v>
                </c:pt>
                <c:pt idx="1716">
                  <c:v>70.371999999999986</c:v>
                </c:pt>
                <c:pt idx="1717">
                  <c:v>70.328999999999979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70.200999999999993</c:v>
                </c:pt>
                <c:pt idx="1722">
                  <c:v>70.200999999999993</c:v>
                </c:pt>
                <c:pt idx="1723">
                  <c:v>70.200999999999993</c:v>
                </c:pt>
                <c:pt idx="1724">
                  <c:v>70.200999999999993</c:v>
                </c:pt>
                <c:pt idx="1725">
                  <c:v>70.200999999999993</c:v>
                </c:pt>
                <c:pt idx="1726">
                  <c:v>70.200999999999993</c:v>
                </c:pt>
                <c:pt idx="1727">
                  <c:v>70.200999999999993</c:v>
                </c:pt>
                <c:pt idx="1728">
                  <c:v>70.157999999999987</c:v>
                </c:pt>
                <c:pt idx="1729">
                  <c:v>70.157999999999987</c:v>
                </c:pt>
                <c:pt idx="1730">
                  <c:v>70.157999999999987</c:v>
                </c:pt>
                <c:pt idx="1731">
                  <c:v>70.157999999999987</c:v>
                </c:pt>
                <c:pt idx="1732">
                  <c:v>70.157999999999987</c:v>
                </c:pt>
                <c:pt idx="1733">
                  <c:v>70.114999999999995</c:v>
                </c:pt>
                <c:pt idx="1734">
                  <c:v>70.114999999999995</c:v>
                </c:pt>
                <c:pt idx="1735">
                  <c:v>70.114999999999995</c:v>
                </c:pt>
                <c:pt idx="1736">
                  <c:v>70.114999999999995</c:v>
                </c:pt>
                <c:pt idx="1737">
                  <c:v>70.114999999999995</c:v>
                </c:pt>
                <c:pt idx="1738">
                  <c:v>70.114999999999995</c:v>
                </c:pt>
                <c:pt idx="1739">
                  <c:v>70.114999999999995</c:v>
                </c:pt>
                <c:pt idx="1740">
                  <c:v>70.114999999999995</c:v>
                </c:pt>
                <c:pt idx="1741">
                  <c:v>70.114999999999995</c:v>
                </c:pt>
                <c:pt idx="1742">
                  <c:v>70.072000000000003</c:v>
                </c:pt>
                <c:pt idx="1743">
                  <c:v>70.072000000000003</c:v>
                </c:pt>
                <c:pt idx="1744">
                  <c:v>70.028999999999982</c:v>
                </c:pt>
                <c:pt idx="1745">
                  <c:v>69.985000000000014</c:v>
                </c:pt>
                <c:pt idx="1746">
                  <c:v>69.942000000000007</c:v>
                </c:pt>
                <c:pt idx="1747">
                  <c:v>69.900999999999996</c:v>
                </c:pt>
                <c:pt idx="1748">
                  <c:v>69.85799999999999</c:v>
                </c:pt>
                <c:pt idx="1749">
                  <c:v>69.85799999999999</c:v>
                </c:pt>
                <c:pt idx="1750">
                  <c:v>69.813999999999993</c:v>
                </c:pt>
                <c:pt idx="1751">
                  <c:v>69.771000000000001</c:v>
                </c:pt>
                <c:pt idx="1752">
                  <c:v>69.771000000000001</c:v>
                </c:pt>
                <c:pt idx="1753">
                  <c:v>69.727999999999994</c:v>
                </c:pt>
                <c:pt idx="1754">
                  <c:v>69.727999999999994</c:v>
                </c:pt>
                <c:pt idx="1755">
                  <c:v>69.685000000000002</c:v>
                </c:pt>
                <c:pt idx="1756">
                  <c:v>69.685000000000002</c:v>
                </c:pt>
                <c:pt idx="1757">
                  <c:v>69.643000000000001</c:v>
                </c:pt>
                <c:pt idx="1758">
                  <c:v>69.643000000000001</c:v>
                </c:pt>
                <c:pt idx="1759">
                  <c:v>69.599999999999994</c:v>
                </c:pt>
                <c:pt idx="1760">
                  <c:v>69.599999999999994</c:v>
                </c:pt>
                <c:pt idx="1761">
                  <c:v>69.599999999999994</c:v>
                </c:pt>
                <c:pt idx="1762">
                  <c:v>69.599999999999994</c:v>
                </c:pt>
                <c:pt idx="1763">
                  <c:v>69.599999999999994</c:v>
                </c:pt>
                <c:pt idx="1764">
                  <c:v>69.599999999999994</c:v>
                </c:pt>
                <c:pt idx="1765">
                  <c:v>69.557000000000002</c:v>
                </c:pt>
                <c:pt idx="1766">
                  <c:v>69.599999999999994</c:v>
                </c:pt>
                <c:pt idx="1767">
                  <c:v>69.599999999999994</c:v>
                </c:pt>
                <c:pt idx="1768">
                  <c:v>69.599999999999994</c:v>
                </c:pt>
                <c:pt idx="1769">
                  <c:v>69.599999999999994</c:v>
                </c:pt>
                <c:pt idx="1770">
                  <c:v>69.599999999999994</c:v>
                </c:pt>
                <c:pt idx="1771">
                  <c:v>69.643000000000001</c:v>
                </c:pt>
                <c:pt idx="1772">
                  <c:v>69.643000000000001</c:v>
                </c:pt>
                <c:pt idx="1773">
                  <c:v>69.685000000000002</c:v>
                </c:pt>
                <c:pt idx="1774">
                  <c:v>69.685000000000002</c:v>
                </c:pt>
                <c:pt idx="1775">
                  <c:v>69.685000000000002</c:v>
                </c:pt>
                <c:pt idx="1776">
                  <c:v>69.727999999999994</c:v>
                </c:pt>
                <c:pt idx="1777">
                  <c:v>69.727999999999994</c:v>
                </c:pt>
                <c:pt idx="1778">
                  <c:v>69.727999999999994</c:v>
                </c:pt>
                <c:pt idx="1779">
                  <c:v>69.727999999999994</c:v>
                </c:pt>
                <c:pt idx="1780">
                  <c:v>69.727999999999994</c:v>
                </c:pt>
                <c:pt idx="1781">
                  <c:v>69.727999999999994</c:v>
                </c:pt>
                <c:pt idx="1782">
                  <c:v>69.727999999999994</c:v>
                </c:pt>
                <c:pt idx="1783">
                  <c:v>69.727999999999994</c:v>
                </c:pt>
                <c:pt idx="1784">
                  <c:v>69.685000000000002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69.685000000000002</c:v>
                </c:pt>
                <c:pt idx="1790">
                  <c:v>69.643000000000001</c:v>
                </c:pt>
                <c:pt idx="1791">
                  <c:v>69.685000000000002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69.643000000000001</c:v>
                </c:pt>
                <c:pt idx="1795">
                  <c:v>69.643000000000001</c:v>
                </c:pt>
                <c:pt idx="1796">
                  <c:v>69.643000000000001</c:v>
                </c:pt>
                <c:pt idx="1797">
                  <c:v>69.643000000000001</c:v>
                </c:pt>
                <c:pt idx="1798">
                  <c:v>69.599999999999994</c:v>
                </c:pt>
                <c:pt idx="1799">
                  <c:v>69.599999999999994</c:v>
                </c:pt>
                <c:pt idx="1800">
                  <c:v>69.557000000000002</c:v>
                </c:pt>
                <c:pt idx="1801">
                  <c:v>69.557000000000002</c:v>
                </c:pt>
                <c:pt idx="1802">
                  <c:v>69.557000000000002</c:v>
                </c:pt>
                <c:pt idx="1803">
                  <c:v>69.513999999999996</c:v>
                </c:pt>
                <c:pt idx="1804">
                  <c:v>69.513999999999996</c:v>
                </c:pt>
                <c:pt idx="1805">
                  <c:v>69.513999999999996</c:v>
                </c:pt>
                <c:pt idx="1806">
                  <c:v>69.513999999999996</c:v>
                </c:pt>
                <c:pt idx="1807">
                  <c:v>69.513999999999996</c:v>
                </c:pt>
                <c:pt idx="1808">
                  <c:v>69.513999999999996</c:v>
                </c:pt>
                <c:pt idx="1809">
                  <c:v>69.513999999999996</c:v>
                </c:pt>
                <c:pt idx="1810">
                  <c:v>69.513999999999996</c:v>
                </c:pt>
                <c:pt idx="1811">
                  <c:v>69.513999999999996</c:v>
                </c:pt>
                <c:pt idx="1812">
                  <c:v>69.513999999999996</c:v>
                </c:pt>
                <c:pt idx="1813">
                  <c:v>69.513999999999996</c:v>
                </c:pt>
                <c:pt idx="1814">
                  <c:v>69.513999999999996</c:v>
                </c:pt>
                <c:pt idx="1815">
                  <c:v>69.513999999999996</c:v>
                </c:pt>
                <c:pt idx="1816">
                  <c:v>69.513999999999996</c:v>
                </c:pt>
                <c:pt idx="1817">
                  <c:v>69.513999999999996</c:v>
                </c:pt>
                <c:pt idx="1818">
                  <c:v>69.557000000000002</c:v>
                </c:pt>
                <c:pt idx="1819">
                  <c:v>69.557000000000002</c:v>
                </c:pt>
                <c:pt idx="1820">
                  <c:v>69.557000000000002</c:v>
                </c:pt>
                <c:pt idx="1821">
                  <c:v>69.557000000000002</c:v>
                </c:pt>
                <c:pt idx="1822">
                  <c:v>69.599999999999994</c:v>
                </c:pt>
                <c:pt idx="1823">
                  <c:v>69.599999999999994</c:v>
                </c:pt>
                <c:pt idx="1824">
                  <c:v>69.599999999999994</c:v>
                </c:pt>
                <c:pt idx="1825">
                  <c:v>69.599999999999994</c:v>
                </c:pt>
                <c:pt idx="1826">
                  <c:v>69.643000000000001</c:v>
                </c:pt>
                <c:pt idx="1827">
                  <c:v>69.643000000000001</c:v>
                </c:pt>
                <c:pt idx="1828">
                  <c:v>69.643000000000001</c:v>
                </c:pt>
                <c:pt idx="1829">
                  <c:v>69.685000000000002</c:v>
                </c:pt>
                <c:pt idx="1830">
                  <c:v>69.685000000000002</c:v>
                </c:pt>
                <c:pt idx="1831">
                  <c:v>69.727999999999994</c:v>
                </c:pt>
                <c:pt idx="1832">
                  <c:v>69.727999999999994</c:v>
                </c:pt>
                <c:pt idx="1833">
                  <c:v>69.771000000000001</c:v>
                </c:pt>
                <c:pt idx="1834">
                  <c:v>69.771000000000001</c:v>
                </c:pt>
                <c:pt idx="1835">
                  <c:v>69.813999999999993</c:v>
                </c:pt>
                <c:pt idx="1836">
                  <c:v>69.85799999999999</c:v>
                </c:pt>
                <c:pt idx="1837">
                  <c:v>69.900999999999996</c:v>
                </c:pt>
                <c:pt idx="1838">
                  <c:v>69.900999999999996</c:v>
                </c:pt>
                <c:pt idx="1839">
                  <c:v>69.942000000000007</c:v>
                </c:pt>
                <c:pt idx="1840">
                  <c:v>69.985000000000014</c:v>
                </c:pt>
                <c:pt idx="1841">
                  <c:v>69.985000000000014</c:v>
                </c:pt>
                <c:pt idx="1842">
                  <c:v>69.985000000000014</c:v>
                </c:pt>
                <c:pt idx="1843">
                  <c:v>70.028999999999982</c:v>
                </c:pt>
                <c:pt idx="1844">
                  <c:v>70.072000000000003</c:v>
                </c:pt>
                <c:pt idx="1845">
                  <c:v>70.072000000000003</c:v>
                </c:pt>
                <c:pt idx="1846">
                  <c:v>70.072000000000003</c:v>
                </c:pt>
                <c:pt idx="1847">
                  <c:v>70.072000000000003</c:v>
                </c:pt>
                <c:pt idx="1848">
                  <c:v>70.114999999999995</c:v>
                </c:pt>
                <c:pt idx="1849">
                  <c:v>70.072000000000003</c:v>
                </c:pt>
                <c:pt idx="1850">
                  <c:v>70.072000000000003</c:v>
                </c:pt>
                <c:pt idx="1851">
                  <c:v>70.072000000000003</c:v>
                </c:pt>
                <c:pt idx="1852">
                  <c:v>70.072000000000003</c:v>
                </c:pt>
                <c:pt idx="1853">
                  <c:v>70.072000000000003</c:v>
                </c:pt>
                <c:pt idx="1854">
                  <c:v>70.028999999999982</c:v>
                </c:pt>
                <c:pt idx="1855">
                  <c:v>70.028999999999982</c:v>
                </c:pt>
                <c:pt idx="1856">
                  <c:v>70.028999999999982</c:v>
                </c:pt>
                <c:pt idx="1857">
                  <c:v>70.028999999999982</c:v>
                </c:pt>
                <c:pt idx="1858">
                  <c:v>70.028999999999982</c:v>
                </c:pt>
                <c:pt idx="1859">
                  <c:v>70.072000000000003</c:v>
                </c:pt>
                <c:pt idx="1860">
                  <c:v>70.072000000000003</c:v>
                </c:pt>
                <c:pt idx="1861">
                  <c:v>70.072000000000003</c:v>
                </c:pt>
                <c:pt idx="1862">
                  <c:v>70.072000000000003</c:v>
                </c:pt>
                <c:pt idx="1863">
                  <c:v>70.072000000000003</c:v>
                </c:pt>
                <c:pt idx="1864">
                  <c:v>70.072000000000003</c:v>
                </c:pt>
                <c:pt idx="1865">
                  <c:v>70.072000000000003</c:v>
                </c:pt>
                <c:pt idx="1866">
                  <c:v>70.028999999999982</c:v>
                </c:pt>
                <c:pt idx="1867">
                  <c:v>70.028999999999982</c:v>
                </c:pt>
                <c:pt idx="1868">
                  <c:v>70.028999999999982</c:v>
                </c:pt>
                <c:pt idx="1869">
                  <c:v>70.028999999999982</c:v>
                </c:pt>
                <c:pt idx="1870">
                  <c:v>70.028999999999982</c:v>
                </c:pt>
                <c:pt idx="1871">
                  <c:v>70.028999999999982</c:v>
                </c:pt>
                <c:pt idx="1872">
                  <c:v>70.028999999999982</c:v>
                </c:pt>
                <c:pt idx="1873">
                  <c:v>69.985000000000014</c:v>
                </c:pt>
                <c:pt idx="1874">
                  <c:v>69.942000000000007</c:v>
                </c:pt>
                <c:pt idx="1875">
                  <c:v>69.900999999999996</c:v>
                </c:pt>
                <c:pt idx="1876">
                  <c:v>69.85799999999999</c:v>
                </c:pt>
                <c:pt idx="1877">
                  <c:v>69.85799999999999</c:v>
                </c:pt>
                <c:pt idx="1878">
                  <c:v>69.813999999999993</c:v>
                </c:pt>
                <c:pt idx="1879">
                  <c:v>69.771000000000001</c:v>
                </c:pt>
                <c:pt idx="1880">
                  <c:v>69.727999999999994</c:v>
                </c:pt>
                <c:pt idx="1881">
                  <c:v>69.727999999999994</c:v>
                </c:pt>
                <c:pt idx="1882">
                  <c:v>69.685000000000002</c:v>
                </c:pt>
                <c:pt idx="1883">
                  <c:v>69.685000000000002</c:v>
                </c:pt>
                <c:pt idx="1884">
                  <c:v>69.643000000000001</c:v>
                </c:pt>
                <c:pt idx="1885">
                  <c:v>69.643000000000001</c:v>
                </c:pt>
                <c:pt idx="1886">
                  <c:v>69.643000000000001</c:v>
                </c:pt>
                <c:pt idx="1887">
                  <c:v>69.599999999999994</c:v>
                </c:pt>
                <c:pt idx="1888">
                  <c:v>69.599999999999994</c:v>
                </c:pt>
                <c:pt idx="1889">
                  <c:v>69.557000000000002</c:v>
                </c:pt>
                <c:pt idx="1890">
                  <c:v>69.557000000000002</c:v>
                </c:pt>
                <c:pt idx="1891">
                  <c:v>69.557000000000002</c:v>
                </c:pt>
                <c:pt idx="1892">
                  <c:v>69.599999999999994</c:v>
                </c:pt>
                <c:pt idx="1893">
                  <c:v>69.599999999999994</c:v>
                </c:pt>
                <c:pt idx="1894">
                  <c:v>69.643000000000001</c:v>
                </c:pt>
                <c:pt idx="1895">
                  <c:v>69.685000000000002</c:v>
                </c:pt>
                <c:pt idx="1896">
                  <c:v>69.727999999999994</c:v>
                </c:pt>
                <c:pt idx="1897">
                  <c:v>69.771000000000001</c:v>
                </c:pt>
                <c:pt idx="1898">
                  <c:v>69.813999999999993</c:v>
                </c:pt>
                <c:pt idx="1899">
                  <c:v>69.813999999999993</c:v>
                </c:pt>
                <c:pt idx="1900">
                  <c:v>69.85799999999999</c:v>
                </c:pt>
                <c:pt idx="1901">
                  <c:v>69.900999999999996</c:v>
                </c:pt>
                <c:pt idx="1902">
                  <c:v>69.900999999999996</c:v>
                </c:pt>
                <c:pt idx="1903">
                  <c:v>69.942000000000007</c:v>
                </c:pt>
                <c:pt idx="1904">
                  <c:v>69.942000000000007</c:v>
                </c:pt>
                <c:pt idx="1905">
                  <c:v>69.985000000000014</c:v>
                </c:pt>
                <c:pt idx="1906">
                  <c:v>69.985000000000014</c:v>
                </c:pt>
                <c:pt idx="1907">
                  <c:v>69.985000000000014</c:v>
                </c:pt>
                <c:pt idx="1908">
                  <c:v>69.985000000000014</c:v>
                </c:pt>
                <c:pt idx="1909">
                  <c:v>69.985000000000014</c:v>
                </c:pt>
                <c:pt idx="1910">
                  <c:v>69.985000000000014</c:v>
                </c:pt>
                <c:pt idx="1911">
                  <c:v>69.942000000000007</c:v>
                </c:pt>
                <c:pt idx="1912">
                  <c:v>69.942000000000007</c:v>
                </c:pt>
                <c:pt idx="1913">
                  <c:v>69.942000000000007</c:v>
                </c:pt>
                <c:pt idx="1914">
                  <c:v>69.900999999999996</c:v>
                </c:pt>
                <c:pt idx="1915">
                  <c:v>69.900999999999996</c:v>
                </c:pt>
                <c:pt idx="1916">
                  <c:v>69.900999999999996</c:v>
                </c:pt>
                <c:pt idx="1917">
                  <c:v>69.900999999999996</c:v>
                </c:pt>
                <c:pt idx="1918">
                  <c:v>69.900999999999996</c:v>
                </c:pt>
                <c:pt idx="1919">
                  <c:v>69.900999999999996</c:v>
                </c:pt>
                <c:pt idx="1920">
                  <c:v>69.900999999999996</c:v>
                </c:pt>
                <c:pt idx="1921">
                  <c:v>69.900999999999996</c:v>
                </c:pt>
                <c:pt idx="1922">
                  <c:v>69.900999999999996</c:v>
                </c:pt>
                <c:pt idx="1923">
                  <c:v>69.942000000000007</c:v>
                </c:pt>
                <c:pt idx="1924">
                  <c:v>69.942000000000007</c:v>
                </c:pt>
                <c:pt idx="1925">
                  <c:v>69.985000000000014</c:v>
                </c:pt>
                <c:pt idx="1926">
                  <c:v>69.985000000000014</c:v>
                </c:pt>
                <c:pt idx="1927">
                  <c:v>70.028999999999982</c:v>
                </c:pt>
                <c:pt idx="1928">
                  <c:v>70.028999999999982</c:v>
                </c:pt>
                <c:pt idx="1929">
                  <c:v>70.028999999999982</c:v>
                </c:pt>
                <c:pt idx="1930">
                  <c:v>70.072000000000003</c:v>
                </c:pt>
                <c:pt idx="1931">
                  <c:v>70.072000000000003</c:v>
                </c:pt>
                <c:pt idx="1932">
                  <c:v>70.072000000000003</c:v>
                </c:pt>
                <c:pt idx="1933">
                  <c:v>70.072000000000003</c:v>
                </c:pt>
                <c:pt idx="1934">
                  <c:v>70.028999999999982</c:v>
                </c:pt>
                <c:pt idx="1935">
                  <c:v>70.028999999999982</c:v>
                </c:pt>
                <c:pt idx="1936">
                  <c:v>69.985000000000014</c:v>
                </c:pt>
                <c:pt idx="1937">
                  <c:v>69.985000000000014</c:v>
                </c:pt>
                <c:pt idx="1938">
                  <c:v>69.942000000000007</c:v>
                </c:pt>
                <c:pt idx="1939">
                  <c:v>69.900999999999996</c:v>
                </c:pt>
                <c:pt idx="1940">
                  <c:v>69.85799999999999</c:v>
                </c:pt>
                <c:pt idx="1941">
                  <c:v>69.85799999999999</c:v>
                </c:pt>
                <c:pt idx="1942">
                  <c:v>69.813999999999993</c:v>
                </c:pt>
                <c:pt idx="1943">
                  <c:v>69.771000000000001</c:v>
                </c:pt>
                <c:pt idx="1944">
                  <c:v>69.727999999999994</c:v>
                </c:pt>
                <c:pt idx="1945">
                  <c:v>69.685000000000002</c:v>
                </c:pt>
                <c:pt idx="1946">
                  <c:v>69.685000000000002</c:v>
                </c:pt>
                <c:pt idx="1947">
                  <c:v>69.643000000000001</c:v>
                </c:pt>
                <c:pt idx="1948">
                  <c:v>69.599999999999994</c:v>
                </c:pt>
                <c:pt idx="1949">
                  <c:v>69.599999999999994</c:v>
                </c:pt>
                <c:pt idx="1950">
                  <c:v>69.599999999999994</c:v>
                </c:pt>
                <c:pt idx="1951">
                  <c:v>69.557000000000002</c:v>
                </c:pt>
                <c:pt idx="1952">
                  <c:v>69.557000000000002</c:v>
                </c:pt>
                <c:pt idx="1953">
                  <c:v>69.557000000000002</c:v>
                </c:pt>
                <c:pt idx="1954">
                  <c:v>69.557000000000002</c:v>
                </c:pt>
                <c:pt idx="1955">
                  <c:v>69.557000000000002</c:v>
                </c:pt>
                <c:pt idx="1956">
                  <c:v>69.557000000000002</c:v>
                </c:pt>
                <c:pt idx="1957">
                  <c:v>69.599999999999994</c:v>
                </c:pt>
                <c:pt idx="1958">
                  <c:v>69.599999999999994</c:v>
                </c:pt>
                <c:pt idx="1959">
                  <c:v>69.599999999999994</c:v>
                </c:pt>
                <c:pt idx="1960">
                  <c:v>69.599999999999994</c:v>
                </c:pt>
                <c:pt idx="1961">
                  <c:v>69.643000000000001</c:v>
                </c:pt>
                <c:pt idx="1962">
                  <c:v>69.643000000000001</c:v>
                </c:pt>
                <c:pt idx="1963">
                  <c:v>69.643000000000001</c:v>
                </c:pt>
                <c:pt idx="1964">
                  <c:v>69.685000000000002</c:v>
                </c:pt>
                <c:pt idx="1965">
                  <c:v>69.685000000000002</c:v>
                </c:pt>
                <c:pt idx="1966">
                  <c:v>69.685000000000002</c:v>
                </c:pt>
                <c:pt idx="1967">
                  <c:v>69.727999999999994</c:v>
                </c:pt>
                <c:pt idx="1968">
                  <c:v>69.727999999999994</c:v>
                </c:pt>
                <c:pt idx="1969">
                  <c:v>69.771000000000001</c:v>
                </c:pt>
                <c:pt idx="1970">
                  <c:v>69.813999999999993</c:v>
                </c:pt>
                <c:pt idx="1971">
                  <c:v>69.85799999999999</c:v>
                </c:pt>
                <c:pt idx="1972">
                  <c:v>69.900999999999996</c:v>
                </c:pt>
                <c:pt idx="1973">
                  <c:v>69.900999999999996</c:v>
                </c:pt>
                <c:pt idx="1974">
                  <c:v>69.942000000000007</c:v>
                </c:pt>
                <c:pt idx="1975">
                  <c:v>69.985000000000014</c:v>
                </c:pt>
                <c:pt idx="1976">
                  <c:v>69.985000000000014</c:v>
                </c:pt>
                <c:pt idx="1977">
                  <c:v>69.985000000000014</c:v>
                </c:pt>
                <c:pt idx="1978">
                  <c:v>70.028999999999982</c:v>
                </c:pt>
                <c:pt idx="1979">
                  <c:v>70.028999999999982</c:v>
                </c:pt>
                <c:pt idx="1980">
                  <c:v>70.028999999999982</c:v>
                </c:pt>
                <c:pt idx="1981">
                  <c:v>70.028999999999982</c:v>
                </c:pt>
                <c:pt idx="1982">
                  <c:v>69.985000000000014</c:v>
                </c:pt>
                <c:pt idx="1983">
                  <c:v>69.985000000000014</c:v>
                </c:pt>
                <c:pt idx="1984">
                  <c:v>69.985000000000014</c:v>
                </c:pt>
                <c:pt idx="1985">
                  <c:v>69.985000000000014</c:v>
                </c:pt>
                <c:pt idx="1986">
                  <c:v>70.028999999999982</c:v>
                </c:pt>
                <c:pt idx="1987">
                  <c:v>70.028999999999982</c:v>
                </c:pt>
                <c:pt idx="1988">
                  <c:v>70.028999999999982</c:v>
                </c:pt>
                <c:pt idx="1989">
                  <c:v>70.072000000000003</c:v>
                </c:pt>
                <c:pt idx="1990">
                  <c:v>70.072000000000003</c:v>
                </c:pt>
                <c:pt idx="1991">
                  <c:v>70.072000000000003</c:v>
                </c:pt>
                <c:pt idx="1992">
                  <c:v>70.072000000000003</c:v>
                </c:pt>
                <c:pt idx="1993">
                  <c:v>70.072000000000003</c:v>
                </c:pt>
                <c:pt idx="1994">
                  <c:v>70.072000000000003</c:v>
                </c:pt>
                <c:pt idx="1995">
                  <c:v>70.072000000000003</c:v>
                </c:pt>
                <c:pt idx="1996">
                  <c:v>70.072000000000003</c:v>
                </c:pt>
                <c:pt idx="1997">
                  <c:v>70.072000000000003</c:v>
                </c:pt>
                <c:pt idx="1998">
                  <c:v>70.072000000000003</c:v>
                </c:pt>
                <c:pt idx="1999">
                  <c:v>70.072000000000003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70.028999999999982</c:v>
                </c:pt>
                <c:pt idx="2008">
                  <c:v>69.985000000000014</c:v>
                </c:pt>
                <c:pt idx="2009">
                  <c:v>69.985000000000014</c:v>
                </c:pt>
                <c:pt idx="2010">
                  <c:v>69.942000000000007</c:v>
                </c:pt>
                <c:pt idx="2011">
                  <c:v>69.942000000000007</c:v>
                </c:pt>
                <c:pt idx="2012">
                  <c:v>69.900999999999996</c:v>
                </c:pt>
                <c:pt idx="2013">
                  <c:v>69.900999999999996</c:v>
                </c:pt>
                <c:pt idx="2014">
                  <c:v>69.900999999999996</c:v>
                </c:pt>
                <c:pt idx="2015">
                  <c:v>69.900999999999996</c:v>
                </c:pt>
                <c:pt idx="2016">
                  <c:v>69.900999999999996</c:v>
                </c:pt>
                <c:pt idx="2017">
                  <c:v>69.900999999999996</c:v>
                </c:pt>
                <c:pt idx="2018">
                  <c:v>69.942000000000007</c:v>
                </c:pt>
                <c:pt idx="2019">
                  <c:v>69.900999999999996</c:v>
                </c:pt>
                <c:pt idx="2020">
                  <c:v>69.900999999999996</c:v>
                </c:pt>
                <c:pt idx="2021">
                  <c:v>69.942000000000007</c:v>
                </c:pt>
                <c:pt idx="2022">
                  <c:v>69.942000000000007</c:v>
                </c:pt>
                <c:pt idx="2023">
                  <c:v>69.942000000000007</c:v>
                </c:pt>
                <c:pt idx="2024">
                  <c:v>69.942000000000007</c:v>
                </c:pt>
                <c:pt idx="2025">
                  <c:v>69.985000000000014</c:v>
                </c:pt>
                <c:pt idx="2026">
                  <c:v>69.985000000000014</c:v>
                </c:pt>
                <c:pt idx="2027">
                  <c:v>69.985000000000014</c:v>
                </c:pt>
                <c:pt idx="2028">
                  <c:v>70.028999999999982</c:v>
                </c:pt>
                <c:pt idx="2029">
                  <c:v>70.028999999999982</c:v>
                </c:pt>
                <c:pt idx="2030">
                  <c:v>70.028999999999982</c:v>
                </c:pt>
                <c:pt idx="2031">
                  <c:v>70.028999999999982</c:v>
                </c:pt>
                <c:pt idx="2032">
                  <c:v>70.072000000000003</c:v>
                </c:pt>
                <c:pt idx="2033">
                  <c:v>70.072000000000003</c:v>
                </c:pt>
                <c:pt idx="2034">
                  <c:v>70.072000000000003</c:v>
                </c:pt>
                <c:pt idx="2035">
                  <c:v>70.072000000000003</c:v>
                </c:pt>
                <c:pt idx="2036">
                  <c:v>70.072000000000003</c:v>
                </c:pt>
                <c:pt idx="2037">
                  <c:v>70.072000000000003</c:v>
                </c:pt>
                <c:pt idx="2038">
                  <c:v>70.072000000000003</c:v>
                </c:pt>
                <c:pt idx="2039">
                  <c:v>70.072000000000003</c:v>
                </c:pt>
                <c:pt idx="2040">
                  <c:v>70.072000000000003</c:v>
                </c:pt>
                <c:pt idx="2041">
                  <c:v>70.028999999999982</c:v>
                </c:pt>
                <c:pt idx="2042">
                  <c:v>70.028999999999982</c:v>
                </c:pt>
                <c:pt idx="2043">
                  <c:v>70.028999999999982</c:v>
                </c:pt>
                <c:pt idx="2044">
                  <c:v>70.028999999999982</c:v>
                </c:pt>
                <c:pt idx="2045">
                  <c:v>70.028999999999982</c:v>
                </c:pt>
                <c:pt idx="2046">
                  <c:v>70.028999999999982</c:v>
                </c:pt>
                <c:pt idx="2047">
                  <c:v>70.028999999999982</c:v>
                </c:pt>
                <c:pt idx="2048">
                  <c:v>70.028999999999982</c:v>
                </c:pt>
                <c:pt idx="2049">
                  <c:v>70.028999999999982</c:v>
                </c:pt>
                <c:pt idx="2050">
                  <c:v>70.028999999999982</c:v>
                </c:pt>
                <c:pt idx="2051">
                  <c:v>70.028999999999982</c:v>
                </c:pt>
                <c:pt idx="2052">
                  <c:v>70.028999999999982</c:v>
                </c:pt>
                <c:pt idx="2053">
                  <c:v>70.028999999999982</c:v>
                </c:pt>
                <c:pt idx="2054">
                  <c:v>70.028999999999982</c:v>
                </c:pt>
                <c:pt idx="2055">
                  <c:v>70.028999999999982</c:v>
                </c:pt>
                <c:pt idx="2056">
                  <c:v>70.028999999999982</c:v>
                </c:pt>
                <c:pt idx="2057">
                  <c:v>70.028999999999982</c:v>
                </c:pt>
                <c:pt idx="2058">
                  <c:v>70.072000000000003</c:v>
                </c:pt>
                <c:pt idx="2059">
                  <c:v>70.072000000000003</c:v>
                </c:pt>
                <c:pt idx="2060">
                  <c:v>70.072000000000003</c:v>
                </c:pt>
                <c:pt idx="2061">
                  <c:v>70.072000000000003</c:v>
                </c:pt>
                <c:pt idx="2062">
                  <c:v>70.114999999999995</c:v>
                </c:pt>
                <c:pt idx="2063">
                  <c:v>70.114999999999995</c:v>
                </c:pt>
                <c:pt idx="2064">
                  <c:v>70.114999999999995</c:v>
                </c:pt>
                <c:pt idx="2065">
                  <c:v>70.114999999999995</c:v>
                </c:pt>
                <c:pt idx="2066">
                  <c:v>70.114999999999995</c:v>
                </c:pt>
                <c:pt idx="2067">
                  <c:v>70.114999999999995</c:v>
                </c:pt>
                <c:pt idx="2068">
                  <c:v>70.114999999999995</c:v>
                </c:pt>
                <c:pt idx="2069">
                  <c:v>70.114999999999995</c:v>
                </c:pt>
                <c:pt idx="2070">
                  <c:v>70.114999999999995</c:v>
                </c:pt>
                <c:pt idx="2071">
                  <c:v>70.072000000000003</c:v>
                </c:pt>
                <c:pt idx="2072">
                  <c:v>70.072000000000003</c:v>
                </c:pt>
                <c:pt idx="2073">
                  <c:v>70.072000000000003</c:v>
                </c:pt>
                <c:pt idx="2074">
                  <c:v>70.028999999999982</c:v>
                </c:pt>
                <c:pt idx="2075">
                  <c:v>70.028999999999982</c:v>
                </c:pt>
                <c:pt idx="2076">
                  <c:v>69.985000000000014</c:v>
                </c:pt>
                <c:pt idx="2077">
                  <c:v>69.942000000000007</c:v>
                </c:pt>
                <c:pt idx="2078">
                  <c:v>69.942000000000007</c:v>
                </c:pt>
                <c:pt idx="2079">
                  <c:v>69.900999999999996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69.727999999999994</c:v>
                </c:pt>
                <c:pt idx="2085">
                  <c:v>69.727999999999994</c:v>
                </c:pt>
                <c:pt idx="2086">
                  <c:v>69.685000000000002</c:v>
                </c:pt>
                <c:pt idx="2087">
                  <c:v>69.685000000000002</c:v>
                </c:pt>
                <c:pt idx="2088">
                  <c:v>69.685000000000002</c:v>
                </c:pt>
                <c:pt idx="2089">
                  <c:v>69.685000000000002</c:v>
                </c:pt>
                <c:pt idx="2090">
                  <c:v>69.685000000000002</c:v>
                </c:pt>
                <c:pt idx="2091">
                  <c:v>69.685000000000002</c:v>
                </c:pt>
                <c:pt idx="2092">
                  <c:v>69.727999999999994</c:v>
                </c:pt>
                <c:pt idx="2093">
                  <c:v>69.685000000000002</c:v>
                </c:pt>
                <c:pt idx="2094">
                  <c:v>69.685000000000002</c:v>
                </c:pt>
                <c:pt idx="2095">
                  <c:v>69.685000000000002</c:v>
                </c:pt>
                <c:pt idx="2096">
                  <c:v>69.685000000000002</c:v>
                </c:pt>
                <c:pt idx="2097">
                  <c:v>69.643000000000001</c:v>
                </c:pt>
                <c:pt idx="2098">
                  <c:v>69.643000000000001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69.599999999999994</c:v>
                </c:pt>
                <c:pt idx="2103">
                  <c:v>69.599999999999994</c:v>
                </c:pt>
                <c:pt idx="2104">
                  <c:v>69.599999999999994</c:v>
                </c:pt>
                <c:pt idx="2105">
                  <c:v>69.557000000000002</c:v>
                </c:pt>
                <c:pt idx="2106">
                  <c:v>69.557000000000002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69.471000000000004</c:v>
                </c:pt>
                <c:pt idx="2113">
                  <c:v>69.471000000000004</c:v>
                </c:pt>
                <c:pt idx="2114">
                  <c:v>69.471000000000004</c:v>
                </c:pt>
                <c:pt idx="2115">
                  <c:v>69.471000000000004</c:v>
                </c:pt>
                <c:pt idx="2116">
                  <c:v>69.427000000000007</c:v>
                </c:pt>
                <c:pt idx="2117">
                  <c:v>69.427000000000007</c:v>
                </c:pt>
                <c:pt idx="2118">
                  <c:v>69.427000000000007</c:v>
                </c:pt>
                <c:pt idx="2119">
                  <c:v>69.385999999999981</c:v>
                </c:pt>
                <c:pt idx="2120">
                  <c:v>69.385999999999981</c:v>
                </c:pt>
                <c:pt idx="2121">
                  <c:v>69.385999999999981</c:v>
                </c:pt>
                <c:pt idx="2122">
                  <c:v>69.385999999999981</c:v>
                </c:pt>
                <c:pt idx="2123">
                  <c:v>69.385999999999981</c:v>
                </c:pt>
                <c:pt idx="2124">
                  <c:v>69.385999999999981</c:v>
                </c:pt>
                <c:pt idx="2125">
                  <c:v>69.343000000000004</c:v>
                </c:pt>
                <c:pt idx="2126">
                  <c:v>69.3</c:v>
                </c:pt>
                <c:pt idx="2127">
                  <c:v>69.3</c:v>
                </c:pt>
                <c:pt idx="2128">
                  <c:v>69.256</c:v>
                </c:pt>
                <c:pt idx="2129">
                  <c:v>69.256</c:v>
                </c:pt>
                <c:pt idx="2130">
                  <c:v>69.212999999999994</c:v>
                </c:pt>
                <c:pt idx="2131">
                  <c:v>69.212999999999994</c:v>
                </c:pt>
                <c:pt idx="2132">
                  <c:v>69.169999999999987</c:v>
                </c:pt>
                <c:pt idx="2133">
                  <c:v>69.169999999999987</c:v>
                </c:pt>
                <c:pt idx="2134">
                  <c:v>69.169999999999987</c:v>
                </c:pt>
                <c:pt idx="2135">
                  <c:v>69.169999999999987</c:v>
                </c:pt>
                <c:pt idx="2136">
                  <c:v>69.169999999999987</c:v>
                </c:pt>
                <c:pt idx="2137">
                  <c:v>69.169999999999987</c:v>
                </c:pt>
                <c:pt idx="2138">
                  <c:v>69.128999999999976</c:v>
                </c:pt>
                <c:pt idx="2139">
                  <c:v>69.128999999999976</c:v>
                </c:pt>
                <c:pt idx="2140">
                  <c:v>69.128999999999976</c:v>
                </c:pt>
                <c:pt idx="2141">
                  <c:v>69.084999999999994</c:v>
                </c:pt>
                <c:pt idx="2142">
                  <c:v>69.084999999999994</c:v>
                </c:pt>
                <c:pt idx="2143">
                  <c:v>69.042000000000002</c:v>
                </c:pt>
                <c:pt idx="2144">
                  <c:v>69.042000000000002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68.956000000000003</c:v>
                </c:pt>
                <c:pt idx="2149">
                  <c:v>68.956000000000003</c:v>
                </c:pt>
                <c:pt idx="2150">
                  <c:v>68.956000000000003</c:v>
                </c:pt>
                <c:pt idx="2151">
                  <c:v>68.956000000000003</c:v>
                </c:pt>
                <c:pt idx="2152">
                  <c:v>68.956000000000003</c:v>
                </c:pt>
                <c:pt idx="2153">
                  <c:v>68.912999999999997</c:v>
                </c:pt>
                <c:pt idx="2154">
                  <c:v>68.912999999999997</c:v>
                </c:pt>
                <c:pt idx="2155">
                  <c:v>68.912999999999997</c:v>
                </c:pt>
                <c:pt idx="2156">
                  <c:v>68.912999999999997</c:v>
                </c:pt>
                <c:pt idx="2157">
                  <c:v>68.870999999999981</c:v>
                </c:pt>
                <c:pt idx="2158">
                  <c:v>68.870999999999981</c:v>
                </c:pt>
                <c:pt idx="2159">
                  <c:v>68.870999999999981</c:v>
                </c:pt>
                <c:pt idx="2160">
                  <c:v>68.870999999999981</c:v>
                </c:pt>
                <c:pt idx="2161">
                  <c:v>68.870999999999981</c:v>
                </c:pt>
                <c:pt idx="2162">
                  <c:v>68.870999999999981</c:v>
                </c:pt>
                <c:pt idx="2163">
                  <c:v>68.870999999999981</c:v>
                </c:pt>
                <c:pt idx="2164">
                  <c:v>68.870999999999981</c:v>
                </c:pt>
                <c:pt idx="2165">
                  <c:v>68.870999999999981</c:v>
                </c:pt>
                <c:pt idx="2166">
                  <c:v>68.870999999999981</c:v>
                </c:pt>
                <c:pt idx="2167">
                  <c:v>68.870999999999981</c:v>
                </c:pt>
                <c:pt idx="2168">
                  <c:v>68.870999999999981</c:v>
                </c:pt>
                <c:pt idx="2169">
                  <c:v>68.870999999999981</c:v>
                </c:pt>
                <c:pt idx="2170">
                  <c:v>68.870999999999981</c:v>
                </c:pt>
                <c:pt idx="2171">
                  <c:v>68.828000000000003</c:v>
                </c:pt>
                <c:pt idx="2172">
                  <c:v>68.870999999999981</c:v>
                </c:pt>
                <c:pt idx="2173">
                  <c:v>68.870999999999981</c:v>
                </c:pt>
                <c:pt idx="2174">
                  <c:v>68.870999999999981</c:v>
                </c:pt>
                <c:pt idx="2175">
                  <c:v>68.912999999999997</c:v>
                </c:pt>
                <c:pt idx="2176">
                  <c:v>68.912999999999997</c:v>
                </c:pt>
                <c:pt idx="2177">
                  <c:v>68.956000000000003</c:v>
                </c:pt>
                <c:pt idx="2178">
                  <c:v>68.956000000000003</c:v>
                </c:pt>
                <c:pt idx="2179">
                  <c:v>68.998999999999995</c:v>
                </c:pt>
                <c:pt idx="2180">
                  <c:v>69.042000000000002</c:v>
                </c:pt>
                <c:pt idx="2181">
                  <c:v>69.042000000000002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69.084999999999994</c:v>
                </c:pt>
                <c:pt idx="2186">
                  <c:v>69.084999999999994</c:v>
                </c:pt>
                <c:pt idx="2187">
                  <c:v>69.084999999999994</c:v>
                </c:pt>
                <c:pt idx="2188">
                  <c:v>69.084999999999994</c:v>
                </c:pt>
                <c:pt idx="2189">
                  <c:v>69.042000000000002</c:v>
                </c:pt>
                <c:pt idx="2190">
                  <c:v>68.998999999999995</c:v>
                </c:pt>
                <c:pt idx="2191">
                  <c:v>68.998999999999995</c:v>
                </c:pt>
                <c:pt idx="2192">
                  <c:v>68.956000000000003</c:v>
                </c:pt>
                <c:pt idx="2193">
                  <c:v>68.912999999999997</c:v>
                </c:pt>
                <c:pt idx="2194">
                  <c:v>68.912999999999997</c:v>
                </c:pt>
                <c:pt idx="2195">
                  <c:v>68.870999999999981</c:v>
                </c:pt>
                <c:pt idx="2196">
                  <c:v>68.912999999999997</c:v>
                </c:pt>
                <c:pt idx="2197">
                  <c:v>68.912999999999997</c:v>
                </c:pt>
                <c:pt idx="2198">
                  <c:v>68.912999999999997</c:v>
                </c:pt>
                <c:pt idx="2199">
                  <c:v>68.956000000000003</c:v>
                </c:pt>
                <c:pt idx="2200">
                  <c:v>68.956000000000003</c:v>
                </c:pt>
                <c:pt idx="2201">
                  <c:v>68.956000000000003</c:v>
                </c:pt>
                <c:pt idx="2202">
                  <c:v>68.998999999999995</c:v>
                </c:pt>
                <c:pt idx="2203">
                  <c:v>68.998999999999995</c:v>
                </c:pt>
                <c:pt idx="2204">
                  <c:v>68.998999999999995</c:v>
                </c:pt>
                <c:pt idx="2205">
                  <c:v>68.998999999999995</c:v>
                </c:pt>
                <c:pt idx="2206">
                  <c:v>68.998999999999995</c:v>
                </c:pt>
                <c:pt idx="2207">
                  <c:v>68.998999999999995</c:v>
                </c:pt>
                <c:pt idx="2208">
                  <c:v>68.998999999999995</c:v>
                </c:pt>
                <c:pt idx="2209">
                  <c:v>69.042000000000002</c:v>
                </c:pt>
                <c:pt idx="2210">
                  <c:v>69.042000000000002</c:v>
                </c:pt>
                <c:pt idx="2211">
                  <c:v>69.042000000000002</c:v>
                </c:pt>
                <c:pt idx="2212">
                  <c:v>69.042000000000002</c:v>
                </c:pt>
                <c:pt idx="2213">
                  <c:v>69.042000000000002</c:v>
                </c:pt>
                <c:pt idx="2214">
                  <c:v>69.042000000000002</c:v>
                </c:pt>
                <c:pt idx="2215">
                  <c:v>69.042000000000002</c:v>
                </c:pt>
                <c:pt idx="2216">
                  <c:v>69.042000000000002</c:v>
                </c:pt>
                <c:pt idx="2217">
                  <c:v>69.042000000000002</c:v>
                </c:pt>
                <c:pt idx="2218">
                  <c:v>69.042000000000002</c:v>
                </c:pt>
                <c:pt idx="2219">
                  <c:v>69.042000000000002</c:v>
                </c:pt>
                <c:pt idx="2220">
                  <c:v>69.042000000000002</c:v>
                </c:pt>
                <c:pt idx="2221">
                  <c:v>69.084999999999994</c:v>
                </c:pt>
                <c:pt idx="2222">
                  <c:v>69.084999999999994</c:v>
                </c:pt>
                <c:pt idx="2223">
                  <c:v>69.128999999999976</c:v>
                </c:pt>
                <c:pt idx="2224">
                  <c:v>69.128999999999976</c:v>
                </c:pt>
                <c:pt idx="2225">
                  <c:v>69.128999999999976</c:v>
                </c:pt>
                <c:pt idx="2226">
                  <c:v>69.169999999999987</c:v>
                </c:pt>
                <c:pt idx="2227">
                  <c:v>69.169999999999987</c:v>
                </c:pt>
                <c:pt idx="2228">
                  <c:v>69.169999999999987</c:v>
                </c:pt>
                <c:pt idx="2229">
                  <c:v>69.128999999999976</c:v>
                </c:pt>
                <c:pt idx="2230">
                  <c:v>69.128999999999976</c:v>
                </c:pt>
                <c:pt idx="2231">
                  <c:v>69.084999999999994</c:v>
                </c:pt>
                <c:pt idx="2232">
                  <c:v>69.042000000000002</c:v>
                </c:pt>
                <c:pt idx="2233">
                  <c:v>68.998999999999995</c:v>
                </c:pt>
                <c:pt idx="2234">
                  <c:v>68.998999999999995</c:v>
                </c:pt>
                <c:pt idx="2235">
                  <c:v>68.956000000000003</c:v>
                </c:pt>
                <c:pt idx="2236">
                  <c:v>68.912999999999997</c:v>
                </c:pt>
                <c:pt idx="2237">
                  <c:v>68.912999999999997</c:v>
                </c:pt>
                <c:pt idx="2238">
                  <c:v>68.912999999999997</c:v>
                </c:pt>
                <c:pt idx="2239">
                  <c:v>68.870999999999981</c:v>
                </c:pt>
                <c:pt idx="2240">
                  <c:v>68.870999999999981</c:v>
                </c:pt>
                <c:pt idx="2241">
                  <c:v>68.870999999999981</c:v>
                </c:pt>
                <c:pt idx="2242">
                  <c:v>68.870999999999981</c:v>
                </c:pt>
                <c:pt idx="2243">
                  <c:v>68.870999999999981</c:v>
                </c:pt>
                <c:pt idx="2244">
                  <c:v>68.870999999999981</c:v>
                </c:pt>
                <c:pt idx="2245">
                  <c:v>68.870999999999981</c:v>
                </c:pt>
                <c:pt idx="2246">
                  <c:v>68.870999999999981</c:v>
                </c:pt>
                <c:pt idx="2247">
                  <c:v>68.912999999999997</c:v>
                </c:pt>
                <c:pt idx="2248">
                  <c:v>68.912999999999997</c:v>
                </c:pt>
                <c:pt idx="2249">
                  <c:v>68.912999999999997</c:v>
                </c:pt>
                <c:pt idx="2250">
                  <c:v>68.912999999999997</c:v>
                </c:pt>
                <c:pt idx="2251">
                  <c:v>68.912999999999997</c:v>
                </c:pt>
                <c:pt idx="2252">
                  <c:v>68.912999999999997</c:v>
                </c:pt>
                <c:pt idx="2253">
                  <c:v>68.870999999999981</c:v>
                </c:pt>
                <c:pt idx="2254">
                  <c:v>68.870999999999981</c:v>
                </c:pt>
                <c:pt idx="2255">
                  <c:v>68.870999999999981</c:v>
                </c:pt>
                <c:pt idx="2256">
                  <c:v>68.828000000000003</c:v>
                </c:pt>
                <c:pt idx="2257">
                  <c:v>68.784999999999997</c:v>
                </c:pt>
                <c:pt idx="2258">
                  <c:v>68.784999999999997</c:v>
                </c:pt>
                <c:pt idx="2259">
                  <c:v>68.742000000000004</c:v>
                </c:pt>
                <c:pt idx="2260">
                  <c:v>68.697999999999993</c:v>
                </c:pt>
                <c:pt idx="2261">
                  <c:v>68.697999999999993</c:v>
                </c:pt>
                <c:pt idx="2262">
                  <c:v>68.697999999999993</c:v>
                </c:pt>
                <c:pt idx="2263">
                  <c:v>68.656999999999982</c:v>
                </c:pt>
                <c:pt idx="2264">
                  <c:v>68.656999999999982</c:v>
                </c:pt>
                <c:pt idx="2265">
                  <c:v>68.614000000000004</c:v>
                </c:pt>
                <c:pt idx="2266">
                  <c:v>68.614000000000004</c:v>
                </c:pt>
                <c:pt idx="2267">
                  <c:v>68.614000000000004</c:v>
                </c:pt>
                <c:pt idx="2268">
                  <c:v>68.614000000000004</c:v>
                </c:pt>
                <c:pt idx="2269">
                  <c:v>68.614000000000004</c:v>
                </c:pt>
                <c:pt idx="2270">
                  <c:v>68.656999999999982</c:v>
                </c:pt>
                <c:pt idx="2271">
                  <c:v>68.656999999999982</c:v>
                </c:pt>
                <c:pt idx="2272">
                  <c:v>68.656999999999982</c:v>
                </c:pt>
                <c:pt idx="2273">
                  <c:v>68.697999999999993</c:v>
                </c:pt>
                <c:pt idx="2274">
                  <c:v>68.697999999999993</c:v>
                </c:pt>
                <c:pt idx="2275">
                  <c:v>68.697999999999993</c:v>
                </c:pt>
                <c:pt idx="2276">
                  <c:v>68.697999999999993</c:v>
                </c:pt>
                <c:pt idx="2277">
                  <c:v>68.697999999999993</c:v>
                </c:pt>
                <c:pt idx="2278">
                  <c:v>68.697999999999993</c:v>
                </c:pt>
                <c:pt idx="2279">
                  <c:v>68.697999999999993</c:v>
                </c:pt>
                <c:pt idx="2280">
                  <c:v>68.656999999999982</c:v>
                </c:pt>
                <c:pt idx="2281">
                  <c:v>68.656999999999982</c:v>
                </c:pt>
                <c:pt idx="2282">
                  <c:v>68.656999999999982</c:v>
                </c:pt>
                <c:pt idx="2283">
                  <c:v>68.656999999999982</c:v>
                </c:pt>
                <c:pt idx="2284">
                  <c:v>68.656999999999982</c:v>
                </c:pt>
                <c:pt idx="2285">
                  <c:v>68.614000000000004</c:v>
                </c:pt>
                <c:pt idx="2286">
                  <c:v>68.656999999999982</c:v>
                </c:pt>
                <c:pt idx="2287">
                  <c:v>68.656999999999982</c:v>
                </c:pt>
                <c:pt idx="2288">
                  <c:v>68.656999999999982</c:v>
                </c:pt>
                <c:pt idx="2289">
                  <c:v>68.697999999999993</c:v>
                </c:pt>
                <c:pt idx="2290">
                  <c:v>68.697999999999993</c:v>
                </c:pt>
                <c:pt idx="2291">
                  <c:v>68.742000000000004</c:v>
                </c:pt>
                <c:pt idx="2292">
                  <c:v>68.784999999999997</c:v>
                </c:pt>
                <c:pt idx="2293">
                  <c:v>68.828000000000003</c:v>
                </c:pt>
                <c:pt idx="2294">
                  <c:v>68.870999999999981</c:v>
                </c:pt>
                <c:pt idx="2295">
                  <c:v>68.870999999999981</c:v>
                </c:pt>
                <c:pt idx="2296">
                  <c:v>68.912999999999997</c:v>
                </c:pt>
                <c:pt idx="2297">
                  <c:v>68.912999999999997</c:v>
                </c:pt>
                <c:pt idx="2298">
                  <c:v>68.870999999999981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68.870999999999981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68.828000000000003</c:v>
                </c:pt>
                <c:pt idx="2305">
                  <c:v>68.870999999999981</c:v>
                </c:pt>
                <c:pt idx="2306">
                  <c:v>68.870999999999981</c:v>
                </c:pt>
                <c:pt idx="2307">
                  <c:v>68.870999999999981</c:v>
                </c:pt>
                <c:pt idx="2308">
                  <c:v>68.828000000000003</c:v>
                </c:pt>
                <c:pt idx="2309">
                  <c:v>68.828000000000003</c:v>
                </c:pt>
                <c:pt idx="2310">
                  <c:v>68.828000000000003</c:v>
                </c:pt>
                <c:pt idx="2311">
                  <c:v>68.784999999999997</c:v>
                </c:pt>
                <c:pt idx="2312">
                  <c:v>68.784999999999997</c:v>
                </c:pt>
                <c:pt idx="2313">
                  <c:v>68.742000000000004</c:v>
                </c:pt>
                <c:pt idx="2314">
                  <c:v>68.742000000000004</c:v>
                </c:pt>
                <c:pt idx="2315">
                  <c:v>68.742000000000004</c:v>
                </c:pt>
                <c:pt idx="2316">
                  <c:v>68.697999999999993</c:v>
                </c:pt>
                <c:pt idx="2317">
                  <c:v>68.697999999999993</c:v>
                </c:pt>
                <c:pt idx="2318">
                  <c:v>68.697999999999993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68.570999999999998</c:v>
                </c:pt>
                <c:pt idx="2323">
                  <c:v>68.570999999999998</c:v>
                </c:pt>
                <c:pt idx="2324">
                  <c:v>68.527000000000001</c:v>
                </c:pt>
                <c:pt idx="2325">
                  <c:v>68.527000000000001</c:v>
                </c:pt>
                <c:pt idx="2326">
                  <c:v>68.527000000000001</c:v>
                </c:pt>
                <c:pt idx="2327">
                  <c:v>68.527000000000001</c:v>
                </c:pt>
                <c:pt idx="2328">
                  <c:v>68.527000000000001</c:v>
                </c:pt>
                <c:pt idx="2329">
                  <c:v>68.527000000000001</c:v>
                </c:pt>
                <c:pt idx="2330">
                  <c:v>68.527000000000001</c:v>
                </c:pt>
                <c:pt idx="2331">
                  <c:v>68.527000000000001</c:v>
                </c:pt>
                <c:pt idx="2332">
                  <c:v>68.527000000000001</c:v>
                </c:pt>
                <c:pt idx="2333">
                  <c:v>68.527000000000001</c:v>
                </c:pt>
                <c:pt idx="2334">
                  <c:v>68.483999999999995</c:v>
                </c:pt>
                <c:pt idx="2335">
                  <c:v>68.483999999999995</c:v>
                </c:pt>
                <c:pt idx="2336">
                  <c:v>68.483999999999995</c:v>
                </c:pt>
                <c:pt idx="2337">
                  <c:v>68.483999999999995</c:v>
                </c:pt>
                <c:pt idx="2338">
                  <c:v>68.483999999999995</c:v>
                </c:pt>
                <c:pt idx="2339">
                  <c:v>68.483999999999995</c:v>
                </c:pt>
                <c:pt idx="2340">
                  <c:v>68.483999999999995</c:v>
                </c:pt>
                <c:pt idx="2341">
                  <c:v>68.483999999999995</c:v>
                </c:pt>
                <c:pt idx="2342">
                  <c:v>68.483999999999995</c:v>
                </c:pt>
                <c:pt idx="2343">
                  <c:v>68.483999999999995</c:v>
                </c:pt>
                <c:pt idx="2344">
                  <c:v>68.527000000000001</c:v>
                </c:pt>
                <c:pt idx="2345">
                  <c:v>68.527000000000001</c:v>
                </c:pt>
                <c:pt idx="2346">
                  <c:v>68.527000000000001</c:v>
                </c:pt>
                <c:pt idx="2347">
                  <c:v>68.570999999999998</c:v>
                </c:pt>
                <c:pt idx="2348">
                  <c:v>68.570999999999998</c:v>
                </c:pt>
                <c:pt idx="2349">
                  <c:v>68.614000000000004</c:v>
                </c:pt>
                <c:pt idx="2350">
                  <c:v>68.614000000000004</c:v>
                </c:pt>
                <c:pt idx="2351">
                  <c:v>68.614000000000004</c:v>
                </c:pt>
                <c:pt idx="2352">
                  <c:v>68.614000000000004</c:v>
                </c:pt>
                <c:pt idx="2353">
                  <c:v>68.656999999999982</c:v>
                </c:pt>
                <c:pt idx="2354">
                  <c:v>68.656999999999982</c:v>
                </c:pt>
                <c:pt idx="2355">
                  <c:v>68.656999999999982</c:v>
                </c:pt>
                <c:pt idx="2356">
                  <c:v>68.656999999999982</c:v>
                </c:pt>
                <c:pt idx="2357">
                  <c:v>68.697999999999993</c:v>
                </c:pt>
                <c:pt idx="2358">
                  <c:v>68.697999999999993</c:v>
                </c:pt>
                <c:pt idx="2359">
                  <c:v>68.697999999999993</c:v>
                </c:pt>
                <c:pt idx="2360">
                  <c:v>68.697999999999993</c:v>
                </c:pt>
                <c:pt idx="2361">
                  <c:v>68.742000000000004</c:v>
                </c:pt>
                <c:pt idx="2362">
                  <c:v>68.742000000000004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68.697999999999993</c:v>
                </c:pt>
                <c:pt idx="2368">
                  <c:v>68.697999999999993</c:v>
                </c:pt>
                <c:pt idx="2369">
                  <c:v>68.697999999999993</c:v>
                </c:pt>
                <c:pt idx="2370">
                  <c:v>68.656999999999982</c:v>
                </c:pt>
                <c:pt idx="2371">
                  <c:v>68.656999999999982</c:v>
                </c:pt>
                <c:pt idx="2372">
                  <c:v>68.656999999999982</c:v>
                </c:pt>
                <c:pt idx="2373">
                  <c:v>68.656999999999982</c:v>
                </c:pt>
                <c:pt idx="2374">
                  <c:v>68.614000000000004</c:v>
                </c:pt>
                <c:pt idx="2375">
                  <c:v>68.614000000000004</c:v>
                </c:pt>
                <c:pt idx="2376">
                  <c:v>68.614000000000004</c:v>
                </c:pt>
                <c:pt idx="2377">
                  <c:v>68.614000000000004</c:v>
                </c:pt>
                <c:pt idx="2378">
                  <c:v>68.614000000000004</c:v>
                </c:pt>
                <c:pt idx="2379">
                  <c:v>68.614000000000004</c:v>
                </c:pt>
                <c:pt idx="2380">
                  <c:v>68.614000000000004</c:v>
                </c:pt>
                <c:pt idx="2381">
                  <c:v>68.614000000000004</c:v>
                </c:pt>
                <c:pt idx="2382">
                  <c:v>68.570999999999998</c:v>
                </c:pt>
                <c:pt idx="2383">
                  <c:v>68.570999999999998</c:v>
                </c:pt>
                <c:pt idx="2384">
                  <c:v>68.614000000000004</c:v>
                </c:pt>
                <c:pt idx="2385">
                  <c:v>68.614000000000004</c:v>
                </c:pt>
                <c:pt idx="2386">
                  <c:v>68.614000000000004</c:v>
                </c:pt>
                <c:pt idx="2387">
                  <c:v>68.656999999999982</c:v>
                </c:pt>
                <c:pt idx="2388">
                  <c:v>68.656999999999982</c:v>
                </c:pt>
                <c:pt idx="2389">
                  <c:v>68.697999999999993</c:v>
                </c:pt>
                <c:pt idx="2390">
                  <c:v>68.697999999999993</c:v>
                </c:pt>
                <c:pt idx="2391">
                  <c:v>68.742000000000004</c:v>
                </c:pt>
                <c:pt idx="2392">
                  <c:v>68.742000000000004</c:v>
                </c:pt>
                <c:pt idx="2393">
                  <c:v>68.784999999999997</c:v>
                </c:pt>
                <c:pt idx="2394">
                  <c:v>68.784999999999997</c:v>
                </c:pt>
                <c:pt idx="2395">
                  <c:v>68.784999999999997</c:v>
                </c:pt>
                <c:pt idx="2396">
                  <c:v>68.828000000000003</c:v>
                </c:pt>
                <c:pt idx="2397">
                  <c:v>68.828000000000003</c:v>
                </c:pt>
                <c:pt idx="2398">
                  <c:v>68.828000000000003</c:v>
                </c:pt>
                <c:pt idx="2399">
                  <c:v>68.828000000000003</c:v>
                </c:pt>
                <c:pt idx="2400">
                  <c:v>68.828000000000003</c:v>
                </c:pt>
                <c:pt idx="2401">
                  <c:v>68.870999999999981</c:v>
                </c:pt>
                <c:pt idx="2402">
                  <c:v>68.870999999999981</c:v>
                </c:pt>
                <c:pt idx="2403">
                  <c:v>68.870999999999981</c:v>
                </c:pt>
                <c:pt idx="2404">
                  <c:v>68.870999999999981</c:v>
                </c:pt>
                <c:pt idx="2405">
                  <c:v>68.870999999999981</c:v>
                </c:pt>
                <c:pt idx="2406">
                  <c:v>68.870999999999981</c:v>
                </c:pt>
                <c:pt idx="2407">
                  <c:v>68.870999999999981</c:v>
                </c:pt>
                <c:pt idx="2408">
                  <c:v>68.870999999999981</c:v>
                </c:pt>
                <c:pt idx="2409">
                  <c:v>68.870999999999981</c:v>
                </c:pt>
                <c:pt idx="2410">
                  <c:v>68.870999999999981</c:v>
                </c:pt>
                <c:pt idx="2411">
                  <c:v>68.870999999999981</c:v>
                </c:pt>
                <c:pt idx="2412">
                  <c:v>68.912999999999997</c:v>
                </c:pt>
                <c:pt idx="2413">
                  <c:v>68.912999999999997</c:v>
                </c:pt>
                <c:pt idx="2414">
                  <c:v>68.912999999999997</c:v>
                </c:pt>
                <c:pt idx="2415">
                  <c:v>68.870999999999981</c:v>
                </c:pt>
                <c:pt idx="2416">
                  <c:v>68.870999999999981</c:v>
                </c:pt>
                <c:pt idx="2417">
                  <c:v>68.870999999999981</c:v>
                </c:pt>
                <c:pt idx="2418">
                  <c:v>68.870999999999981</c:v>
                </c:pt>
                <c:pt idx="2419">
                  <c:v>68.870999999999981</c:v>
                </c:pt>
                <c:pt idx="2420">
                  <c:v>68.870999999999981</c:v>
                </c:pt>
                <c:pt idx="2421">
                  <c:v>68.870999999999981</c:v>
                </c:pt>
                <c:pt idx="2422">
                  <c:v>68.870999999999981</c:v>
                </c:pt>
                <c:pt idx="2423">
                  <c:v>68.870999999999981</c:v>
                </c:pt>
                <c:pt idx="2424">
                  <c:v>68.870999999999981</c:v>
                </c:pt>
                <c:pt idx="2425">
                  <c:v>68.870999999999981</c:v>
                </c:pt>
                <c:pt idx="2426">
                  <c:v>68.828000000000003</c:v>
                </c:pt>
                <c:pt idx="2427">
                  <c:v>68.828000000000003</c:v>
                </c:pt>
                <c:pt idx="2428">
                  <c:v>68.828000000000003</c:v>
                </c:pt>
                <c:pt idx="2429">
                  <c:v>68.828000000000003</c:v>
                </c:pt>
                <c:pt idx="2430">
                  <c:v>68.784999999999997</c:v>
                </c:pt>
                <c:pt idx="2431">
                  <c:v>68.784999999999997</c:v>
                </c:pt>
                <c:pt idx="2432">
                  <c:v>68.784999999999997</c:v>
                </c:pt>
                <c:pt idx="2433">
                  <c:v>68.784999999999997</c:v>
                </c:pt>
                <c:pt idx="2434">
                  <c:v>68.784999999999997</c:v>
                </c:pt>
                <c:pt idx="2435">
                  <c:v>68.784999999999997</c:v>
                </c:pt>
                <c:pt idx="2436">
                  <c:v>68.784999999999997</c:v>
                </c:pt>
                <c:pt idx="2437">
                  <c:v>68.784999999999997</c:v>
                </c:pt>
                <c:pt idx="2438">
                  <c:v>68.784999999999997</c:v>
                </c:pt>
                <c:pt idx="2439">
                  <c:v>68.784999999999997</c:v>
                </c:pt>
                <c:pt idx="2440">
                  <c:v>68.784999999999997</c:v>
                </c:pt>
                <c:pt idx="2441">
                  <c:v>68.784999999999997</c:v>
                </c:pt>
                <c:pt idx="2442">
                  <c:v>68.784999999999997</c:v>
                </c:pt>
                <c:pt idx="2443">
                  <c:v>68.784999999999997</c:v>
                </c:pt>
                <c:pt idx="2444">
                  <c:v>68.828000000000003</c:v>
                </c:pt>
                <c:pt idx="2445">
                  <c:v>68.828000000000003</c:v>
                </c:pt>
                <c:pt idx="2446">
                  <c:v>68.828000000000003</c:v>
                </c:pt>
                <c:pt idx="2447">
                  <c:v>68.828000000000003</c:v>
                </c:pt>
                <c:pt idx="2448">
                  <c:v>68.828000000000003</c:v>
                </c:pt>
                <c:pt idx="2449">
                  <c:v>68.828000000000003</c:v>
                </c:pt>
                <c:pt idx="2450">
                  <c:v>68.828000000000003</c:v>
                </c:pt>
                <c:pt idx="2451">
                  <c:v>68.828000000000003</c:v>
                </c:pt>
                <c:pt idx="2452">
                  <c:v>68.828000000000003</c:v>
                </c:pt>
                <c:pt idx="2453">
                  <c:v>68.870999999999981</c:v>
                </c:pt>
                <c:pt idx="2454">
                  <c:v>68.870999999999981</c:v>
                </c:pt>
                <c:pt idx="2455">
                  <c:v>68.870999999999981</c:v>
                </c:pt>
                <c:pt idx="2456">
                  <c:v>68.870999999999981</c:v>
                </c:pt>
                <c:pt idx="2457">
                  <c:v>68.870999999999981</c:v>
                </c:pt>
                <c:pt idx="2458">
                  <c:v>68.870999999999981</c:v>
                </c:pt>
                <c:pt idx="2459">
                  <c:v>68.870999999999981</c:v>
                </c:pt>
                <c:pt idx="2460">
                  <c:v>68.870999999999981</c:v>
                </c:pt>
                <c:pt idx="2461">
                  <c:v>68.870999999999981</c:v>
                </c:pt>
                <c:pt idx="2462">
                  <c:v>68.912999999999997</c:v>
                </c:pt>
                <c:pt idx="2463">
                  <c:v>68.870999999999981</c:v>
                </c:pt>
                <c:pt idx="2464">
                  <c:v>68.870999999999981</c:v>
                </c:pt>
                <c:pt idx="2465">
                  <c:v>68.870999999999981</c:v>
                </c:pt>
                <c:pt idx="2466">
                  <c:v>68.870999999999981</c:v>
                </c:pt>
                <c:pt idx="2467">
                  <c:v>68.870999999999981</c:v>
                </c:pt>
                <c:pt idx="2468">
                  <c:v>68.870999999999981</c:v>
                </c:pt>
                <c:pt idx="2469">
                  <c:v>68.828000000000003</c:v>
                </c:pt>
                <c:pt idx="2470">
                  <c:v>68.828000000000003</c:v>
                </c:pt>
                <c:pt idx="2471">
                  <c:v>68.828000000000003</c:v>
                </c:pt>
                <c:pt idx="2472">
                  <c:v>68.828000000000003</c:v>
                </c:pt>
                <c:pt idx="2473">
                  <c:v>68.828000000000003</c:v>
                </c:pt>
                <c:pt idx="2474">
                  <c:v>68.828000000000003</c:v>
                </c:pt>
                <c:pt idx="2475">
                  <c:v>68.828000000000003</c:v>
                </c:pt>
                <c:pt idx="2476">
                  <c:v>68.870999999999981</c:v>
                </c:pt>
                <c:pt idx="2477">
                  <c:v>68.870999999999981</c:v>
                </c:pt>
                <c:pt idx="2478">
                  <c:v>68.870999999999981</c:v>
                </c:pt>
                <c:pt idx="2479">
                  <c:v>68.912999999999997</c:v>
                </c:pt>
                <c:pt idx="2480">
                  <c:v>68.912999999999997</c:v>
                </c:pt>
                <c:pt idx="2481">
                  <c:v>68.912999999999997</c:v>
                </c:pt>
                <c:pt idx="2482">
                  <c:v>68.912999999999997</c:v>
                </c:pt>
                <c:pt idx="2483">
                  <c:v>68.912999999999997</c:v>
                </c:pt>
                <c:pt idx="2484">
                  <c:v>68.912999999999997</c:v>
                </c:pt>
                <c:pt idx="2485">
                  <c:v>68.912999999999997</c:v>
                </c:pt>
                <c:pt idx="2486">
                  <c:v>68.912999999999997</c:v>
                </c:pt>
                <c:pt idx="2487">
                  <c:v>68.912999999999997</c:v>
                </c:pt>
                <c:pt idx="2488">
                  <c:v>68.912999999999997</c:v>
                </c:pt>
                <c:pt idx="2489">
                  <c:v>68.912999999999997</c:v>
                </c:pt>
                <c:pt idx="2490">
                  <c:v>68.956000000000003</c:v>
                </c:pt>
                <c:pt idx="2491">
                  <c:v>68.956000000000003</c:v>
                </c:pt>
                <c:pt idx="2492">
                  <c:v>68.912999999999997</c:v>
                </c:pt>
                <c:pt idx="2493">
                  <c:v>68.912999999999997</c:v>
                </c:pt>
                <c:pt idx="2494">
                  <c:v>68.912999999999997</c:v>
                </c:pt>
                <c:pt idx="2495">
                  <c:v>68.912999999999997</c:v>
                </c:pt>
                <c:pt idx="2496">
                  <c:v>68.912999999999997</c:v>
                </c:pt>
                <c:pt idx="2497">
                  <c:v>68.912999999999997</c:v>
                </c:pt>
                <c:pt idx="2498">
                  <c:v>68.870999999999981</c:v>
                </c:pt>
                <c:pt idx="2499">
                  <c:v>68.870999999999981</c:v>
                </c:pt>
                <c:pt idx="2500">
                  <c:v>68.870999999999981</c:v>
                </c:pt>
                <c:pt idx="2501">
                  <c:v>68.912999999999997</c:v>
                </c:pt>
                <c:pt idx="2502">
                  <c:v>68.912999999999997</c:v>
                </c:pt>
                <c:pt idx="2503">
                  <c:v>68.912999999999997</c:v>
                </c:pt>
                <c:pt idx="2504">
                  <c:v>68.912999999999997</c:v>
                </c:pt>
                <c:pt idx="2505">
                  <c:v>68.912999999999997</c:v>
                </c:pt>
                <c:pt idx="2506">
                  <c:v>68.912999999999997</c:v>
                </c:pt>
                <c:pt idx="2507">
                  <c:v>68.956000000000003</c:v>
                </c:pt>
                <c:pt idx="2508">
                  <c:v>68.956000000000003</c:v>
                </c:pt>
                <c:pt idx="2509">
                  <c:v>68.956000000000003</c:v>
                </c:pt>
                <c:pt idx="2510">
                  <c:v>68.956000000000003</c:v>
                </c:pt>
                <c:pt idx="2511">
                  <c:v>68.998999999999995</c:v>
                </c:pt>
                <c:pt idx="2512">
                  <c:v>68.998999999999995</c:v>
                </c:pt>
                <c:pt idx="2513">
                  <c:v>68.998999999999995</c:v>
                </c:pt>
                <c:pt idx="2514">
                  <c:v>68.998999999999995</c:v>
                </c:pt>
                <c:pt idx="2515">
                  <c:v>68.998999999999995</c:v>
                </c:pt>
                <c:pt idx="2516">
                  <c:v>68.998999999999995</c:v>
                </c:pt>
                <c:pt idx="2517">
                  <c:v>68.998999999999995</c:v>
                </c:pt>
                <c:pt idx="2518">
                  <c:v>68.998999999999995</c:v>
                </c:pt>
                <c:pt idx="2519">
                  <c:v>68.956000000000003</c:v>
                </c:pt>
                <c:pt idx="2520">
                  <c:v>68.956000000000003</c:v>
                </c:pt>
                <c:pt idx="2521">
                  <c:v>68.956000000000003</c:v>
                </c:pt>
                <c:pt idx="2522">
                  <c:v>68.956000000000003</c:v>
                </c:pt>
                <c:pt idx="2523">
                  <c:v>68.956000000000003</c:v>
                </c:pt>
                <c:pt idx="2524">
                  <c:v>68.956000000000003</c:v>
                </c:pt>
                <c:pt idx="2525">
                  <c:v>68.998999999999995</c:v>
                </c:pt>
                <c:pt idx="2526">
                  <c:v>68.998999999999995</c:v>
                </c:pt>
                <c:pt idx="2527">
                  <c:v>68.998999999999995</c:v>
                </c:pt>
                <c:pt idx="2528">
                  <c:v>69.042000000000002</c:v>
                </c:pt>
                <c:pt idx="2529">
                  <c:v>69.042000000000002</c:v>
                </c:pt>
                <c:pt idx="2530">
                  <c:v>69.042000000000002</c:v>
                </c:pt>
                <c:pt idx="2531">
                  <c:v>69.042000000000002</c:v>
                </c:pt>
                <c:pt idx="2532">
                  <c:v>69.084999999999994</c:v>
                </c:pt>
                <c:pt idx="2533">
                  <c:v>69.084999999999994</c:v>
                </c:pt>
                <c:pt idx="2534">
                  <c:v>69.084999999999994</c:v>
                </c:pt>
                <c:pt idx="2535">
                  <c:v>69.128999999999976</c:v>
                </c:pt>
                <c:pt idx="2536">
                  <c:v>69.128999999999976</c:v>
                </c:pt>
                <c:pt idx="2537">
                  <c:v>69.128999999999976</c:v>
                </c:pt>
                <c:pt idx="2538">
                  <c:v>69.169999999999987</c:v>
                </c:pt>
                <c:pt idx="2539">
                  <c:v>69.169999999999987</c:v>
                </c:pt>
                <c:pt idx="2540">
                  <c:v>69.169999999999987</c:v>
                </c:pt>
                <c:pt idx="2541">
                  <c:v>69.212999999999994</c:v>
                </c:pt>
                <c:pt idx="2542">
                  <c:v>69.212999999999994</c:v>
                </c:pt>
                <c:pt idx="2543">
                  <c:v>69.256</c:v>
                </c:pt>
                <c:pt idx="2544">
                  <c:v>69.256</c:v>
                </c:pt>
                <c:pt idx="2545">
                  <c:v>69.3</c:v>
                </c:pt>
                <c:pt idx="2546">
                  <c:v>69.3</c:v>
                </c:pt>
                <c:pt idx="2547">
                  <c:v>69.3</c:v>
                </c:pt>
                <c:pt idx="2548">
                  <c:v>69.343000000000004</c:v>
                </c:pt>
                <c:pt idx="2549">
                  <c:v>69.385999999999981</c:v>
                </c:pt>
                <c:pt idx="2550">
                  <c:v>69.385999999999981</c:v>
                </c:pt>
                <c:pt idx="2551">
                  <c:v>69.427000000000007</c:v>
                </c:pt>
                <c:pt idx="2552">
                  <c:v>69.427000000000007</c:v>
                </c:pt>
                <c:pt idx="2553">
                  <c:v>69.471000000000004</c:v>
                </c:pt>
                <c:pt idx="2554">
                  <c:v>69.471000000000004</c:v>
                </c:pt>
                <c:pt idx="2555">
                  <c:v>69.513999999999996</c:v>
                </c:pt>
                <c:pt idx="2556">
                  <c:v>69.557000000000002</c:v>
                </c:pt>
                <c:pt idx="2557">
                  <c:v>69.557000000000002</c:v>
                </c:pt>
                <c:pt idx="2558">
                  <c:v>69.599999999999994</c:v>
                </c:pt>
                <c:pt idx="2559">
                  <c:v>69.599999999999994</c:v>
                </c:pt>
                <c:pt idx="2560">
                  <c:v>69.643000000000001</c:v>
                </c:pt>
                <c:pt idx="2561">
                  <c:v>69.643000000000001</c:v>
                </c:pt>
                <c:pt idx="2562">
                  <c:v>69.685000000000002</c:v>
                </c:pt>
                <c:pt idx="2563">
                  <c:v>69.685000000000002</c:v>
                </c:pt>
                <c:pt idx="2564">
                  <c:v>69.685000000000002</c:v>
                </c:pt>
                <c:pt idx="2565">
                  <c:v>69.685000000000002</c:v>
                </c:pt>
                <c:pt idx="2566">
                  <c:v>69.685000000000002</c:v>
                </c:pt>
                <c:pt idx="2567">
                  <c:v>69.727999999999994</c:v>
                </c:pt>
                <c:pt idx="2568">
                  <c:v>69.727999999999994</c:v>
                </c:pt>
                <c:pt idx="2569">
                  <c:v>69.727999999999994</c:v>
                </c:pt>
                <c:pt idx="2570">
                  <c:v>69.771000000000001</c:v>
                </c:pt>
                <c:pt idx="2571">
                  <c:v>69.771000000000001</c:v>
                </c:pt>
                <c:pt idx="2572">
                  <c:v>69.813999999999993</c:v>
                </c:pt>
                <c:pt idx="2573">
                  <c:v>69.813999999999993</c:v>
                </c:pt>
                <c:pt idx="2574">
                  <c:v>69.85799999999999</c:v>
                </c:pt>
                <c:pt idx="2575">
                  <c:v>69.85799999999999</c:v>
                </c:pt>
                <c:pt idx="2576">
                  <c:v>69.85799999999999</c:v>
                </c:pt>
                <c:pt idx="2577">
                  <c:v>69.900999999999996</c:v>
                </c:pt>
                <c:pt idx="2578">
                  <c:v>69.900999999999996</c:v>
                </c:pt>
                <c:pt idx="2579">
                  <c:v>69.900999999999996</c:v>
                </c:pt>
                <c:pt idx="2580">
                  <c:v>69.900999999999996</c:v>
                </c:pt>
                <c:pt idx="2581">
                  <c:v>69.942000000000007</c:v>
                </c:pt>
                <c:pt idx="2582">
                  <c:v>69.942000000000007</c:v>
                </c:pt>
                <c:pt idx="2583">
                  <c:v>69.942000000000007</c:v>
                </c:pt>
                <c:pt idx="2584">
                  <c:v>69.942000000000007</c:v>
                </c:pt>
                <c:pt idx="2585">
                  <c:v>69.985000000000014</c:v>
                </c:pt>
                <c:pt idx="2586">
                  <c:v>69.985000000000014</c:v>
                </c:pt>
                <c:pt idx="2587">
                  <c:v>69.985000000000014</c:v>
                </c:pt>
                <c:pt idx="2588">
                  <c:v>69.985000000000014</c:v>
                </c:pt>
                <c:pt idx="2589">
                  <c:v>69.985000000000014</c:v>
                </c:pt>
                <c:pt idx="2590">
                  <c:v>69.985000000000014</c:v>
                </c:pt>
                <c:pt idx="2591">
                  <c:v>70.028999999999982</c:v>
                </c:pt>
                <c:pt idx="2592">
                  <c:v>70.028999999999982</c:v>
                </c:pt>
                <c:pt idx="2593">
                  <c:v>70.028999999999982</c:v>
                </c:pt>
                <c:pt idx="2594">
                  <c:v>70.072000000000003</c:v>
                </c:pt>
                <c:pt idx="2595">
                  <c:v>70.072000000000003</c:v>
                </c:pt>
                <c:pt idx="2596">
                  <c:v>70.114999999999995</c:v>
                </c:pt>
                <c:pt idx="2597">
                  <c:v>70.114999999999995</c:v>
                </c:pt>
                <c:pt idx="2598">
                  <c:v>70.157999999999987</c:v>
                </c:pt>
                <c:pt idx="2599">
                  <c:v>70.157999999999987</c:v>
                </c:pt>
                <c:pt idx="2600">
                  <c:v>70.157999999999987</c:v>
                </c:pt>
                <c:pt idx="2601">
                  <c:v>70.157999999999987</c:v>
                </c:pt>
                <c:pt idx="2602">
                  <c:v>70.157999999999987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70.200999999999993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70.114999999999995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70.072000000000003</c:v>
                </c:pt>
                <c:pt idx="2614">
                  <c:v>70.072000000000003</c:v>
                </c:pt>
                <c:pt idx="2615">
                  <c:v>70.072000000000003</c:v>
                </c:pt>
                <c:pt idx="2616">
                  <c:v>70.072000000000003</c:v>
                </c:pt>
                <c:pt idx="2617">
                  <c:v>70.072000000000003</c:v>
                </c:pt>
                <c:pt idx="2618">
                  <c:v>70.028999999999982</c:v>
                </c:pt>
                <c:pt idx="2619">
                  <c:v>70.028999999999982</c:v>
                </c:pt>
                <c:pt idx="2620">
                  <c:v>70.028999999999982</c:v>
                </c:pt>
                <c:pt idx="2621">
                  <c:v>70.028999999999982</c:v>
                </c:pt>
                <c:pt idx="2622">
                  <c:v>69.985000000000014</c:v>
                </c:pt>
                <c:pt idx="2623">
                  <c:v>69.985000000000014</c:v>
                </c:pt>
                <c:pt idx="2624">
                  <c:v>69.985000000000014</c:v>
                </c:pt>
                <c:pt idx="2625">
                  <c:v>69.985000000000014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69.942000000000007</c:v>
                </c:pt>
                <c:pt idx="2630">
                  <c:v>69.942000000000007</c:v>
                </c:pt>
                <c:pt idx="2631">
                  <c:v>69.942000000000007</c:v>
                </c:pt>
                <c:pt idx="2632">
                  <c:v>69.942000000000007</c:v>
                </c:pt>
                <c:pt idx="2633">
                  <c:v>69.942000000000007</c:v>
                </c:pt>
                <c:pt idx="2634">
                  <c:v>69.942000000000007</c:v>
                </c:pt>
                <c:pt idx="2635">
                  <c:v>69.942000000000007</c:v>
                </c:pt>
                <c:pt idx="2636">
                  <c:v>69.900999999999996</c:v>
                </c:pt>
                <c:pt idx="2637">
                  <c:v>69.900999999999996</c:v>
                </c:pt>
                <c:pt idx="2638">
                  <c:v>69.900999999999996</c:v>
                </c:pt>
                <c:pt idx="2639">
                  <c:v>69.85799999999999</c:v>
                </c:pt>
                <c:pt idx="2640">
                  <c:v>69.85799999999999</c:v>
                </c:pt>
                <c:pt idx="2641">
                  <c:v>69.85799999999999</c:v>
                </c:pt>
                <c:pt idx="2642">
                  <c:v>69.85799999999999</c:v>
                </c:pt>
                <c:pt idx="2643">
                  <c:v>69.813999999999993</c:v>
                </c:pt>
                <c:pt idx="2644">
                  <c:v>69.813999999999993</c:v>
                </c:pt>
                <c:pt idx="2645">
                  <c:v>69.813999999999993</c:v>
                </c:pt>
                <c:pt idx="2646">
                  <c:v>69.813999999999993</c:v>
                </c:pt>
                <c:pt idx="2647">
                  <c:v>69.813999999999993</c:v>
                </c:pt>
                <c:pt idx="2648">
                  <c:v>69.813999999999993</c:v>
                </c:pt>
                <c:pt idx="2649">
                  <c:v>69.813999999999993</c:v>
                </c:pt>
                <c:pt idx="2650">
                  <c:v>69.813999999999993</c:v>
                </c:pt>
                <c:pt idx="2651">
                  <c:v>69.813999999999993</c:v>
                </c:pt>
                <c:pt idx="2652">
                  <c:v>69.813999999999993</c:v>
                </c:pt>
                <c:pt idx="2653">
                  <c:v>69.85799999999999</c:v>
                </c:pt>
                <c:pt idx="2654">
                  <c:v>69.85799999999999</c:v>
                </c:pt>
                <c:pt idx="2655">
                  <c:v>69.85799999999999</c:v>
                </c:pt>
                <c:pt idx="2656">
                  <c:v>69.85799999999999</c:v>
                </c:pt>
                <c:pt idx="2657">
                  <c:v>69.900999999999996</c:v>
                </c:pt>
                <c:pt idx="2658">
                  <c:v>69.900999999999996</c:v>
                </c:pt>
                <c:pt idx="2659">
                  <c:v>69.942000000000007</c:v>
                </c:pt>
                <c:pt idx="2660">
                  <c:v>69.942000000000007</c:v>
                </c:pt>
                <c:pt idx="2661">
                  <c:v>69.942000000000007</c:v>
                </c:pt>
                <c:pt idx="2662">
                  <c:v>69.942000000000007</c:v>
                </c:pt>
                <c:pt idx="2663">
                  <c:v>69.985000000000014</c:v>
                </c:pt>
                <c:pt idx="2664">
                  <c:v>69.942000000000007</c:v>
                </c:pt>
                <c:pt idx="2665">
                  <c:v>69.942000000000007</c:v>
                </c:pt>
                <c:pt idx="2666">
                  <c:v>69.900999999999996</c:v>
                </c:pt>
                <c:pt idx="2667">
                  <c:v>69.900999999999996</c:v>
                </c:pt>
                <c:pt idx="2668">
                  <c:v>69.900999999999996</c:v>
                </c:pt>
                <c:pt idx="2669">
                  <c:v>69.85799999999999</c:v>
                </c:pt>
                <c:pt idx="2670">
                  <c:v>69.85799999999999</c:v>
                </c:pt>
                <c:pt idx="2671">
                  <c:v>69.85799999999999</c:v>
                </c:pt>
                <c:pt idx="2672">
                  <c:v>69.85799999999999</c:v>
                </c:pt>
                <c:pt idx="2673">
                  <c:v>69.85799999999999</c:v>
                </c:pt>
                <c:pt idx="2674">
                  <c:v>69.900999999999996</c:v>
                </c:pt>
                <c:pt idx="2675">
                  <c:v>69.900999999999996</c:v>
                </c:pt>
                <c:pt idx="2676">
                  <c:v>69.900999999999996</c:v>
                </c:pt>
                <c:pt idx="2677">
                  <c:v>69.942000000000007</c:v>
                </c:pt>
                <c:pt idx="2678">
                  <c:v>69.942000000000007</c:v>
                </c:pt>
                <c:pt idx="2679">
                  <c:v>69.942000000000007</c:v>
                </c:pt>
                <c:pt idx="2680">
                  <c:v>69.942000000000007</c:v>
                </c:pt>
                <c:pt idx="2681">
                  <c:v>69.942000000000007</c:v>
                </c:pt>
                <c:pt idx="2682">
                  <c:v>69.942000000000007</c:v>
                </c:pt>
                <c:pt idx="2683">
                  <c:v>69.942000000000007</c:v>
                </c:pt>
                <c:pt idx="2684">
                  <c:v>69.942000000000007</c:v>
                </c:pt>
                <c:pt idx="2685">
                  <c:v>69.942000000000007</c:v>
                </c:pt>
                <c:pt idx="2686">
                  <c:v>69.942000000000007</c:v>
                </c:pt>
                <c:pt idx="2687">
                  <c:v>69.942000000000007</c:v>
                </c:pt>
                <c:pt idx="2688">
                  <c:v>69.942000000000007</c:v>
                </c:pt>
                <c:pt idx="2689">
                  <c:v>69.942000000000007</c:v>
                </c:pt>
                <c:pt idx="2690">
                  <c:v>69.942000000000007</c:v>
                </c:pt>
                <c:pt idx="2691">
                  <c:v>69.900999999999996</c:v>
                </c:pt>
                <c:pt idx="2692">
                  <c:v>69.900999999999996</c:v>
                </c:pt>
                <c:pt idx="2693">
                  <c:v>69.900999999999996</c:v>
                </c:pt>
                <c:pt idx="2694">
                  <c:v>69.900999999999996</c:v>
                </c:pt>
                <c:pt idx="2695">
                  <c:v>69.900999999999996</c:v>
                </c:pt>
                <c:pt idx="2696">
                  <c:v>69.900999999999996</c:v>
                </c:pt>
                <c:pt idx="2697">
                  <c:v>69.900999999999996</c:v>
                </c:pt>
                <c:pt idx="2698">
                  <c:v>69.900999999999996</c:v>
                </c:pt>
                <c:pt idx="2699">
                  <c:v>69.900999999999996</c:v>
                </c:pt>
                <c:pt idx="2700">
                  <c:v>69.900999999999996</c:v>
                </c:pt>
                <c:pt idx="2701">
                  <c:v>69.900999999999996</c:v>
                </c:pt>
                <c:pt idx="2702">
                  <c:v>69.900999999999996</c:v>
                </c:pt>
                <c:pt idx="2703">
                  <c:v>69.900999999999996</c:v>
                </c:pt>
                <c:pt idx="2704">
                  <c:v>69.942000000000007</c:v>
                </c:pt>
                <c:pt idx="2705">
                  <c:v>69.942000000000007</c:v>
                </c:pt>
                <c:pt idx="2706">
                  <c:v>69.942000000000007</c:v>
                </c:pt>
                <c:pt idx="2707">
                  <c:v>69.942000000000007</c:v>
                </c:pt>
                <c:pt idx="2708">
                  <c:v>69.942000000000007</c:v>
                </c:pt>
                <c:pt idx="2709">
                  <c:v>69.985000000000014</c:v>
                </c:pt>
                <c:pt idx="2710">
                  <c:v>69.985000000000014</c:v>
                </c:pt>
                <c:pt idx="2711">
                  <c:v>69.985000000000014</c:v>
                </c:pt>
                <c:pt idx="2712">
                  <c:v>69.985000000000014</c:v>
                </c:pt>
                <c:pt idx="2713">
                  <c:v>69.985000000000014</c:v>
                </c:pt>
                <c:pt idx="2714">
                  <c:v>69.985000000000014</c:v>
                </c:pt>
                <c:pt idx="2715">
                  <c:v>69.985000000000014</c:v>
                </c:pt>
                <c:pt idx="2716">
                  <c:v>69.985000000000014</c:v>
                </c:pt>
                <c:pt idx="2717">
                  <c:v>69.985000000000014</c:v>
                </c:pt>
                <c:pt idx="2718">
                  <c:v>69.985000000000014</c:v>
                </c:pt>
                <c:pt idx="2719">
                  <c:v>69.985000000000014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69.985000000000014</c:v>
                </c:pt>
                <c:pt idx="2725">
                  <c:v>69.985000000000014</c:v>
                </c:pt>
                <c:pt idx="2726">
                  <c:v>69.942000000000007</c:v>
                </c:pt>
                <c:pt idx="2727">
                  <c:v>69.942000000000007</c:v>
                </c:pt>
                <c:pt idx="2728">
                  <c:v>69.942000000000007</c:v>
                </c:pt>
                <c:pt idx="2729">
                  <c:v>69.900999999999996</c:v>
                </c:pt>
                <c:pt idx="2730">
                  <c:v>69.900999999999996</c:v>
                </c:pt>
                <c:pt idx="2731">
                  <c:v>69.900999999999996</c:v>
                </c:pt>
                <c:pt idx="2732">
                  <c:v>69.900999999999996</c:v>
                </c:pt>
                <c:pt idx="2733">
                  <c:v>69.85799999999999</c:v>
                </c:pt>
                <c:pt idx="2734">
                  <c:v>69.85799999999999</c:v>
                </c:pt>
                <c:pt idx="2735">
                  <c:v>69.85799999999999</c:v>
                </c:pt>
                <c:pt idx="2736">
                  <c:v>69.85799999999999</c:v>
                </c:pt>
                <c:pt idx="2737">
                  <c:v>69.85799999999999</c:v>
                </c:pt>
                <c:pt idx="2738">
                  <c:v>69.85799999999999</c:v>
                </c:pt>
                <c:pt idx="2739">
                  <c:v>69.813999999999993</c:v>
                </c:pt>
                <c:pt idx="2740">
                  <c:v>69.813999999999993</c:v>
                </c:pt>
                <c:pt idx="2741">
                  <c:v>69.813999999999993</c:v>
                </c:pt>
                <c:pt idx="2742">
                  <c:v>69.813999999999993</c:v>
                </c:pt>
                <c:pt idx="2743">
                  <c:v>69.813999999999993</c:v>
                </c:pt>
                <c:pt idx="2744">
                  <c:v>69.813999999999993</c:v>
                </c:pt>
                <c:pt idx="2745">
                  <c:v>69.813999999999993</c:v>
                </c:pt>
                <c:pt idx="2746">
                  <c:v>69.813999999999993</c:v>
                </c:pt>
                <c:pt idx="2747">
                  <c:v>69.813999999999993</c:v>
                </c:pt>
                <c:pt idx="2748">
                  <c:v>69.813999999999993</c:v>
                </c:pt>
                <c:pt idx="2749">
                  <c:v>69.771000000000001</c:v>
                </c:pt>
                <c:pt idx="2750">
                  <c:v>69.771000000000001</c:v>
                </c:pt>
                <c:pt idx="2751">
                  <c:v>69.771000000000001</c:v>
                </c:pt>
                <c:pt idx="2752">
                  <c:v>69.727999999999994</c:v>
                </c:pt>
                <c:pt idx="2753">
                  <c:v>69.727999999999994</c:v>
                </c:pt>
                <c:pt idx="2754">
                  <c:v>69.727999999999994</c:v>
                </c:pt>
                <c:pt idx="2755">
                  <c:v>69.685000000000002</c:v>
                </c:pt>
                <c:pt idx="2756">
                  <c:v>69.685000000000002</c:v>
                </c:pt>
                <c:pt idx="2757">
                  <c:v>69.643000000000001</c:v>
                </c:pt>
                <c:pt idx="2758">
                  <c:v>69.643000000000001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69.557000000000002</c:v>
                </c:pt>
                <c:pt idx="2763">
                  <c:v>69.557000000000002</c:v>
                </c:pt>
                <c:pt idx="2764">
                  <c:v>69.513999999999996</c:v>
                </c:pt>
                <c:pt idx="2765">
                  <c:v>69.513999999999996</c:v>
                </c:pt>
                <c:pt idx="2766">
                  <c:v>69.513999999999996</c:v>
                </c:pt>
                <c:pt idx="2767">
                  <c:v>69.513999999999996</c:v>
                </c:pt>
                <c:pt idx="2768">
                  <c:v>69.471000000000004</c:v>
                </c:pt>
                <c:pt idx="2769">
                  <c:v>69.471000000000004</c:v>
                </c:pt>
                <c:pt idx="2770">
                  <c:v>69.471000000000004</c:v>
                </c:pt>
                <c:pt idx="2771">
                  <c:v>69.471000000000004</c:v>
                </c:pt>
                <c:pt idx="2772">
                  <c:v>69.471000000000004</c:v>
                </c:pt>
                <c:pt idx="2773">
                  <c:v>69.471000000000004</c:v>
                </c:pt>
                <c:pt idx="2774">
                  <c:v>69.471000000000004</c:v>
                </c:pt>
                <c:pt idx="2775">
                  <c:v>69.471000000000004</c:v>
                </c:pt>
                <c:pt idx="2776">
                  <c:v>69.471000000000004</c:v>
                </c:pt>
                <c:pt idx="2777">
                  <c:v>69.471000000000004</c:v>
                </c:pt>
                <c:pt idx="2778">
                  <c:v>69.471000000000004</c:v>
                </c:pt>
                <c:pt idx="2779">
                  <c:v>69.471000000000004</c:v>
                </c:pt>
                <c:pt idx="2780">
                  <c:v>69.513999999999996</c:v>
                </c:pt>
                <c:pt idx="2781">
                  <c:v>69.513999999999996</c:v>
                </c:pt>
                <c:pt idx="2782">
                  <c:v>69.513999999999996</c:v>
                </c:pt>
                <c:pt idx="2783">
                  <c:v>69.557000000000002</c:v>
                </c:pt>
                <c:pt idx="2784">
                  <c:v>69.557000000000002</c:v>
                </c:pt>
                <c:pt idx="2785">
                  <c:v>69.557000000000002</c:v>
                </c:pt>
                <c:pt idx="2786">
                  <c:v>69.599999999999994</c:v>
                </c:pt>
                <c:pt idx="2787">
                  <c:v>69.599999999999994</c:v>
                </c:pt>
                <c:pt idx="2788">
                  <c:v>69.599999999999994</c:v>
                </c:pt>
                <c:pt idx="2789">
                  <c:v>69.643000000000001</c:v>
                </c:pt>
                <c:pt idx="2790">
                  <c:v>69.643000000000001</c:v>
                </c:pt>
                <c:pt idx="2791">
                  <c:v>69.643000000000001</c:v>
                </c:pt>
                <c:pt idx="2792">
                  <c:v>69.685000000000002</c:v>
                </c:pt>
                <c:pt idx="2793">
                  <c:v>69.685000000000002</c:v>
                </c:pt>
                <c:pt idx="2794">
                  <c:v>69.685000000000002</c:v>
                </c:pt>
                <c:pt idx="2795">
                  <c:v>69.685000000000002</c:v>
                </c:pt>
                <c:pt idx="2796">
                  <c:v>69.727999999999994</c:v>
                </c:pt>
                <c:pt idx="2797">
                  <c:v>69.727999999999994</c:v>
                </c:pt>
                <c:pt idx="2798">
                  <c:v>69.727999999999994</c:v>
                </c:pt>
                <c:pt idx="2799">
                  <c:v>69.727999999999994</c:v>
                </c:pt>
                <c:pt idx="2800">
                  <c:v>69.727999999999994</c:v>
                </c:pt>
                <c:pt idx="2801">
                  <c:v>69.771000000000001</c:v>
                </c:pt>
                <c:pt idx="2802">
                  <c:v>69.771000000000001</c:v>
                </c:pt>
                <c:pt idx="2803">
                  <c:v>69.771000000000001</c:v>
                </c:pt>
                <c:pt idx="2804">
                  <c:v>69.771000000000001</c:v>
                </c:pt>
                <c:pt idx="2805">
                  <c:v>69.771000000000001</c:v>
                </c:pt>
                <c:pt idx="2806">
                  <c:v>69.813999999999993</c:v>
                </c:pt>
                <c:pt idx="2807">
                  <c:v>69.813999999999993</c:v>
                </c:pt>
                <c:pt idx="2808">
                  <c:v>69.813999999999993</c:v>
                </c:pt>
                <c:pt idx="2809">
                  <c:v>69.813999999999993</c:v>
                </c:pt>
                <c:pt idx="2810">
                  <c:v>69.813999999999993</c:v>
                </c:pt>
                <c:pt idx="2811">
                  <c:v>69.85799999999999</c:v>
                </c:pt>
                <c:pt idx="2812">
                  <c:v>69.85799999999999</c:v>
                </c:pt>
                <c:pt idx="2813">
                  <c:v>69.900999999999996</c:v>
                </c:pt>
                <c:pt idx="2814">
                  <c:v>69.900999999999996</c:v>
                </c:pt>
                <c:pt idx="2815">
                  <c:v>69.942000000000007</c:v>
                </c:pt>
                <c:pt idx="2816">
                  <c:v>69.942000000000007</c:v>
                </c:pt>
                <c:pt idx="2817">
                  <c:v>69.985000000000014</c:v>
                </c:pt>
                <c:pt idx="2818">
                  <c:v>69.985000000000014</c:v>
                </c:pt>
                <c:pt idx="2819">
                  <c:v>70.028999999999982</c:v>
                </c:pt>
                <c:pt idx="2820">
                  <c:v>70.028999999999982</c:v>
                </c:pt>
                <c:pt idx="2821">
                  <c:v>70.028999999999982</c:v>
                </c:pt>
                <c:pt idx="2822">
                  <c:v>70.028999999999982</c:v>
                </c:pt>
                <c:pt idx="2823">
                  <c:v>70.028999999999982</c:v>
                </c:pt>
                <c:pt idx="2824">
                  <c:v>70.028999999999982</c:v>
                </c:pt>
                <c:pt idx="2825">
                  <c:v>70.028999999999982</c:v>
                </c:pt>
                <c:pt idx="2826">
                  <c:v>70.028999999999982</c:v>
                </c:pt>
                <c:pt idx="2827">
                  <c:v>70.028999999999982</c:v>
                </c:pt>
                <c:pt idx="2828">
                  <c:v>70.028999999999982</c:v>
                </c:pt>
                <c:pt idx="2829">
                  <c:v>70.072000000000003</c:v>
                </c:pt>
                <c:pt idx="2830">
                  <c:v>70.072000000000003</c:v>
                </c:pt>
                <c:pt idx="2831">
                  <c:v>70.072000000000003</c:v>
                </c:pt>
                <c:pt idx="2832">
                  <c:v>70.072000000000003</c:v>
                </c:pt>
                <c:pt idx="2833">
                  <c:v>70.114999999999995</c:v>
                </c:pt>
                <c:pt idx="2834">
                  <c:v>70.114999999999995</c:v>
                </c:pt>
                <c:pt idx="2835">
                  <c:v>70.114999999999995</c:v>
                </c:pt>
                <c:pt idx="2836">
                  <c:v>70.114999999999995</c:v>
                </c:pt>
                <c:pt idx="2837">
                  <c:v>70.114999999999995</c:v>
                </c:pt>
                <c:pt idx="2838">
                  <c:v>70.114999999999995</c:v>
                </c:pt>
                <c:pt idx="2839">
                  <c:v>70.157999999999987</c:v>
                </c:pt>
                <c:pt idx="2840">
                  <c:v>70.157999999999987</c:v>
                </c:pt>
                <c:pt idx="2841">
                  <c:v>70.157999999999987</c:v>
                </c:pt>
                <c:pt idx="2842">
                  <c:v>70.157999999999987</c:v>
                </c:pt>
                <c:pt idx="2843">
                  <c:v>70.157999999999987</c:v>
                </c:pt>
                <c:pt idx="2844">
                  <c:v>70.157999999999987</c:v>
                </c:pt>
                <c:pt idx="2845">
                  <c:v>70.200999999999993</c:v>
                </c:pt>
                <c:pt idx="2846">
                  <c:v>70.200999999999993</c:v>
                </c:pt>
                <c:pt idx="2847">
                  <c:v>70.200999999999993</c:v>
                </c:pt>
                <c:pt idx="2848">
                  <c:v>70.200999999999993</c:v>
                </c:pt>
                <c:pt idx="2849">
                  <c:v>70.200999999999993</c:v>
                </c:pt>
                <c:pt idx="2850">
                  <c:v>70.157999999999987</c:v>
                </c:pt>
                <c:pt idx="2851">
                  <c:v>70.157999999999987</c:v>
                </c:pt>
                <c:pt idx="2852">
                  <c:v>70.157999999999987</c:v>
                </c:pt>
                <c:pt idx="2853">
                  <c:v>70.114999999999995</c:v>
                </c:pt>
                <c:pt idx="2854">
                  <c:v>70.114999999999995</c:v>
                </c:pt>
                <c:pt idx="2855">
                  <c:v>70.072000000000003</c:v>
                </c:pt>
                <c:pt idx="2856">
                  <c:v>70.072000000000003</c:v>
                </c:pt>
                <c:pt idx="2857">
                  <c:v>70.028999999999982</c:v>
                </c:pt>
                <c:pt idx="2858">
                  <c:v>69.985000000000014</c:v>
                </c:pt>
                <c:pt idx="2859">
                  <c:v>69.985000000000014</c:v>
                </c:pt>
                <c:pt idx="2860">
                  <c:v>69.942000000000007</c:v>
                </c:pt>
                <c:pt idx="2861">
                  <c:v>69.942000000000007</c:v>
                </c:pt>
                <c:pt idx="2862">
                  <c:v>69.942000000000007</c:v>
                </c:pt>
                <c:pt idx="2863">
                  <c:v>69.942000000000007</c:v>
                </c:pt>
                <c:pt idx="2864">
                  <c:v>69.985000000000014</c:v>
                </c:pt>
                <c:pt idx="2865">
                  <c:v>69.985000000000014</c:v>
                </c:pt>
                <c:pt idx="2866">
                  <c:v>69.985000000000014</c:v>
                </c:pt>
                <c:pt idx="2867">
                  <c:v>70.028999999999982</c:v>
                </c:pt>
                <c:pt idx="2868">
                  <c:v>70.072000000000003</c:v>
                </c:pt>
                <c:pt idx="2869">
                  <c:v>70.072000000000003</c:v>
                </c:pt>
                <c:pt idx="2870">
                  <c:v>70.114999999999995</c:v>
                </c:pt>
                <c:pt idx="2871">
                  <c:v>70.157999999999987</c:v>
                </c:pt>
                <c:pt idx="2872">
                  <c:v>70.157999999999987</c:v>
                </c:pt>
                <c:pt idx="2873">
                  <c:v>70.200999999999993</c:v>
                </c:pt>
                <c:pt idx="2874">
                  <c:v>70.200999999999993</c:v>
                </c:pt>
                <c:pt idx="2875">
                  <c:v>70.242999999999995</c:v>
                </c:pt>
                <c:pt idx="2876">
                  <c:v>70.242999999999995</c:v>
                </c:pt>
                <c:pt idx="2877">
                  <c:v>70.242999999999995</c:v>
                </c:pt>
                <c:pt idx="2878">
                  <c:v>70.286000000000001</c:v>
                </c:pt>
                <c:pt idx="2879">
                  <c:v>70.286000000000001</c:v>
                </c:pt>
                <c:pt idx="2880">
                  <c:v>70.286000000000001</c:v>
                </c:pt>
                <c:pt idx="2881">
                  <c:v>70.286000000000001</c:v>
                </c:pt>
                <c:pt idx="2882">
                  <c:v>70.286000000000001</c:v>
                </c:pt>
                <c:pt idx="2883">
                  <c:v>70.286000000000001</c:v>
                </c:pt>
                <c:pt idx="2884">
                  <c:v>70.286000000000001</c:v>
                </c:pt>
                <c:pt idx="2885">
                  <c:v>70.286000000000001</c:v>
                </c:pt>
                <c:pt idx="2886">
                  <c:v>70.328999999999979</c:v>
                </c:pt>
                <c:pt idx="2887">
                  <c:v>70.328999999999979</c:v>
                </c:pt>
                <c:pt idx="2888">
                  <c:v>70.328999999999979</c:v>
                </c:pt>
                <c:pt idx="2889">
                  <c:v>70.328999999999979</c:v>
                </c:pt>
                <c:pt idx="2890">
                  <c:v>70.328999999999979</c:v>
                </c:pt>
                <c:pt idx="2891">
                  <c:v>70.371999999999986</c:v>
                </c:pt>
                <c:pt idx="2892">
                  <c:v>70.371999999999986</c:v>
                </c:pt>
                <c:pt idx="2893">
                  <c:v>70.371999999999986</c:v>
                </c:pt>
                <c:pt idx="2894">
                  <c:v>70.371999999999986</c:v>
                </c:pt>
                <c:pt idx="2895">
                  <c:v>70.371999999999986</c:v>
                </c:pt>
                <c:pt idx="2896">
                  <c:v>70.415999999999997</c:v>
                </c:pt>
                <c:pt idx="2897">
                  <c:v>70.415999999999997</c:v>
                </c:pt>
                <c:pt idx="2898">
                  <c:v>70.415999999999997</c:v>
                </c:pt>
                <c:pt idx="2899">
                  <c:v>70.415999999999997</c:v>
                </c:pt>
                <c:pt idx="2900">
                  <c:v>70.459000000000003</c:v>
                </c:pt>
                <c:pt idx="2901">
                  <c:v>70.459000000000003</c:v>
                </c:pt>
                <c:pt idx="2902">
                  <c:v>70.501999999999995</c:v>
                </c:pt>
                <c:pt idx="2903">
                  <c:v>70.501999999999995</c:v>
                </c:pt>
                <c:pt idx="2904">
                  <c:v>70.543000000000006</c:v>
                </c:pt>
                <c:pt idx="2905">
                  <c:v>70.543000000000006</c:v>
                </c:pt>
                <c:pt idx="2906">
                  <c:v>70.587000000000003</c:v>
                </c:pt>
                <c:pt idx="2907">
                  <c:v>70.587000000000003</c:v>
                </c:pt>
                <c:pt idx="2908">
                  <c:v>70.63</c:v>
                </c:pt>
                <c:pt idx="2909">
                  <c:v>70.672999999999988</c:v>
                </c:pt>
                <c:pt idx="2910">
                  <c:v>70.672999999999988</c:v>
                </c:pt>
                <c:pt idx="2911">
                  <c:v>70.715999999999994</c:v>
                </c:pt>
                <c:pt idx="2912">
                  <c:v>70.759</c:v>
                </c:pt>
                <c:pt idx="2913">
                  <c:v>70.759</c:v>
                </c:pt>
                <c:pt idx="2914">
                  <c:v>70.802999999999983</c:v>
                </c:pt>
                <c:pt idx="2915">
                  <c:v>70.802999999999983</c:v>
                </c:pt>
                <c:pt idx="2916">
                  <c:v>70.846000000000004</c:v>
                </c:pt>
                <c:pt idx="2917">
                  <c:v>70.846000000000004</c:v>
                </c:pt>
                <c:pt idx="2918">
                  <c:v>70.887</c:v>
                </c:pt>
                <c:pt idx="2919">
                  <c:v>70.930000000000007</c:v>
                </c:pt>
                <c:pt idx="2920">
                  <c:v>70.930000000000007</c:v>
                </c:pt>
                <c:pt idx="2921">
                  <c:v>70.974000000000004</c:v>
                </c:pt>
                <c:pt idx="2922">
                  <c:v>70.974000000000004</c:v>
                </c:pt>
                <c:pt idx="2923">
                  <c:v>71.016999999999996</c:v>
                </c:pt>
                <c:pt idx="2924">
                  <c:v>71.06</c:v>
                </c:pt>
                <c:pt idx="2925">
                  <c:v>71.06</c:v>
                </c:pt>
                <c:pt idx="2926">
                  <c:v>71.10299999999998</c:v>
                </c:pt>
                <c:pt idx="2927">
                  <c:v>71.10299999999998</c:v>
                </c:pt>
                <c:pt idx="2928">
                  <c:v>71.10299999999998</c:v>
                </c:pt>
                <c:pt idx="2929">
                  <c:v>71.10299999999998</c:v>
                </c:pt>
                <c:pt idx="2930">
                  <c:v>71.10299999999998</c:v>
                </c:pt>
                <c:pt idx="2931">
                  <c:v>71.10299999999998</c:v>
                </c:pt>
                <c:pt idx="2932">
                  <c:v>71.06</c:v>
                </c:pt>
                <c:pt idx="2933">
                  <c:v>71.06</c:v>
                </c:pt>
                <c:pt idx="2934">
                  <c:v>71.06</c:v>
                </c:pt>
                <c:pt idx="2935">
                  <c:v>71.06</c:v>
                </c:pt>
                <c:pt idx="2936">
                  <c:v>71.06</c:v>
                </c:pt>
                <c:pt idx="2937">
                  <c:v>71.016999999999996</c:v>
                </c:pt>
                <c:pt idx="2938">
                  <c:v>71.016999999999996</c:v>
                </c:pt>
                <c:pt idx="2939">
                  <c:v>71.016999999999996</c:v>
                </c:pt>
                <c:pt idx="2940">
                  <c:v>71.016999999999996</c:v>
                </c:pt>
                <c:pt idx="2941">
                  <c:v>70.974000000000004</c:v>
                </c:pt>
                <c:pt idx="2942">
                  <c:v>70.974000000000004</c:v>
                </c:pt>
                <c:pt idx="2943">
                  <c:v>70.930000000000007</c:v>
                </c:pt>
                <c:pt idx="2944">
                  <c:v>70.930000000000007</c:v>
                </c:pt>
                <c:pt idx="2945">
                  <c:v>70.887</c:v>
                </c:pt>
                <c:pt idx="2946">
                  <c:v>70.887</c:v>
                </c:pt>
                <c:pt idx="2947">
                  <c:v>70.846000000000004</c:v>
                </c:pt>
                <c:pt idx="2948">
                  <c:v>70.802999999999983</c:v>
                </c:pt>
                <c:pt idx="2949">
                  <c:v>70.802999999999983</c:v>
                </c:pt>
                <c:pt idx="2950">
                  <c:v>70.759</c:v>
                </c:pt>
                <c:pt idx="2951">
                  <c:v>70.759</c:v>
                </c:pt>
                <c:pt idx="2952">
                  <c:v>70.759</c:v>
                </c:pt>
                <c:pt idx="2953">
                  <c:v>70.715999999999994</c:v>
                </c:pt>
                <c:pt idx="2954">
                  <c:v>70.715999999999994</c:v>
                </c:pt>
                <c:pt idx="2955">
                  <c:v>70.759</c:v>
                </c:pt>
                <c:pt idx="2956">
                  <c:v>70.759</c:v>
                </c:pt>
                <c:pt idx="2957">
                  <c:v>70.759</c:v>
                </c:pt>
                <c:pt idx="2958">
                  <c:v>70.759</c:v>
                </c:pt>
                <c:pt idx="2959">
                  <c:v>70.759</c:v>
                </c:pt>
                <c:pt idx="2960">
                  <c:v>70.759</c:v>
                </c:pt>
                <c:pt idx="2961">
                  <c:v>70.802999999999983</c:v>
                </c:pt>
                <c:pt idx="2962">
                  <c:v>70.802999999999983</c:v>
                </c:pt>
                <c:pt idx="2963">
                  <c:v>70.802999999999983</c:v>
                </c:pt>
                <c:pt idx="2964">
                  <c:v>70.846000000000004</c:v>
                </c:pt>
                <c:pt idx="2965">
                  <c:v>70.887</c:v>
                </c:pt>
                <c:pt idx="2966">
                  <c:v>70.887</c:v>
                </c:pt>
                <c:pt idx="2967">
                  <c:v>70.930000000000007</c:v>
                </c:pt>
                <c:pt idx="2968">
                  <c:v>70.974000000000004</c:v>
                </c:pt>
                <c:pt idx="2969">
                  <c:v>70.974000000000004</c:v>
                </c:pt>
                <c:pt idx="2970">
                  <c:v>71.016999999999996</c:v>
                </c:pt>
                <c:pt idx="2971">
                  <c:v>71.06</c:v>
                </c:pt>
                <c:pt idx="2972">
                  <c:v>71.10299999999998</c:v>
                </c:pt>
                <c:pt idx="2973">
                  <c:v>71.146000000000001</c:v>
                </c:pt>
                <c:pt idx="2974">
                  <c:v>71.19</c:v>
                </c:pt>
                <c:pt idx="2975">
                  <c:v>71.230999999999995</c:v>
                </c:pt>
                <c:pt idx="2976">
                  <c:v>71.230999999999995</c:v>
                </c:pt>
                <c:pt idx="2977">
                  <c:v>71.230999999999995</c:v>
                </c:pt>
                <c:pt idx="2978">
                  <c:v>71.19</c:v>
                </c:pt>
                <c:pt idx="2979">
                  <c:v>71.146000000000001</c:v>
                </c:pt>
                <c:pt idx="2980">
                  <c:v>71.06</c:v>
                </c:pt>
                <c:pt idx="2981">
                  <c:v>70.974000000000004</c:v>
                </c:pt>
                <c:pt idx="2982">
                  <c:v>70.846000000000004</c:v>
                </c:pt>
                <c:pt idx="2983">
                  <c:v>70.759</c:v>
                </c:pt>
                <c:pt idx="2984">
                  <c:v>70.63</c:v>
                </c:pt>
                <c:pt idx="2985">
                  <c:v>70.543000000000006</c:v>
                </c:pt>
                <c:pt idx="2986">
                  <c:v>70.459000000000003</c:v>
                </c:pt>
                <c:pt idx="2987">
                  <c:v>70.415999999999997</c:v>
                </c:pt>
                <c:pt idx="2988">
                  <c:v>70.371999999999986</c:v>
                </c:pt>
                <c:pt idx="2989">
                  <c:v>70.286000000000001</c:v>
                </c:pt>
                <c:pt idx="2990">
                  <c:v>70.286000000000001</c:v>
                </c:pt>
                <c:pt idx="2991">
                  <c:v>70.242999999999995</c:v>
                </c:pt>
                <c:pt idx="2992">
                  <c:v>70.200999999999993</c:v>
                </c:pt>
                <c:pt idx="2993">
                  <c:v>70.157999999999987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70.072000000000003</c:v>
                </c:pt>
                <c:pt idx="2997">
                  <c:v>70.072000000000003</c:v>
                </c:pt>
                <c:pt idx="2998">
                  <c:v>70.028999999999982</c:v>
                </c:pt>
                <c:pt idx="2999">
                  <c:v>69.985000000000014</c:v>
                </c:pt>
                <c:pt idx="3000">
                  <c:v>69.985000000000014</c:v>
                </c:pt>
                <c:pt idx="3001">
                  <c:v>69.985000000000014</c:v>
                </c:pt>
                <c:pt idx="3002">
                  <c:v>69.985000000000014</c:v>
                </c:pt>
                <c:pt idx="3003">
                  <c:v>69.985000000000014</c:v>
                </c:pt>
                <c:pt idx="3004">
                  <c:v>69.942000000000007</c:v>
                </c:pt>
                <c:pt idx="3005">
                  <c:v>69.942000000000007</c:v>
                </c:pt>
                <c:pt idx="3006">
                  <c:v>69.985000000000014</c:v>
                </c:pt>
                <c:pt idx="3007">
                  <c:v>69.985000000000014</c:v>
                </c:pt>
                <c:pt idx="3008">
                  <c:v>69.985000000000014</c:v>
                </c:pt>
                <c:pt idx="3009">
                  <c:v>69.985000000000014</c:v>
                </c:pt>
                <c:pt idx="3010">
                  <c:v>69.985000000000014</c:v>
                </c:pt>
                <c:pt idx="3011">
                  <c:v>69.985000000000014</c:v>
                </c:pt>
                <c:pt idx="3012">
                  <c:v>69.985000000000014</c:v>
                </c:pt>
                <c:pt idx="3013">
                  <c:v>69.985000000000014</c:v>
                </c:pt>
                <c:pt idx="3014">
                  <c:v>69.985000000000014</c:v>
                </c:pt>
                <c:pt idx="3015">
                  <c:v>70.028999999999982</c:v>
                </c:pt>
                <c:pt idx="3016">
                  <c:v>70.028999999999982</c:v>
                </c:pt>
                <c:pt idx="3017">
                  <c:v>70.072000000000003</c:v>
                </c:pt>
                <c:pt idx="3018">
                  <c:v>70.072000000000003</c:v>
                </c:pt>
                <c:pt idx="3019">
                  <c:v>70.114999999999995</c:v>
                </c:pt>
                <c:pt idx="3020">
                  <c:v>70.157999999999987</c:v>
                </c:pt>
                <c:pt idx="3021">
                  <c:v>70.200999999999993</c:v>
                </c:pt>
                <c:pt idx="3022">
                  <c:v>70.242999999999995</c:v>
                </c:pt>
                <c:pt idx="3023">
                  <c:v>70.242999999999995</c:v>
                </c:pt>
                <c:pt idx="3024">
                  <c:v>70.242999999999995</c:v>
                </c:pt>
                <c:pt idx="3025">
                  <c:v>70.242999999999995</c:v>
                </c:pt>
                <c:pt idx="3026">
                  <c:v>70.242999999999995</c:v>
                </c:pt>
                <c:pt idx="3027">
                  <c:v>70.200999999999993</c:v>
                </c:pt>
                <c:pt idx="3028">
                  <c:v>70.200999999999993</c:v>
                </c:pt>
                <c:pt idx="3029">
                  <c:v>70.157999999999987</c:v>
                </c:pt>
                <c:pt idx="3030">
                  <c:v>70.114999999999995</c:v>
                </c:pt>
                <c:pt idx="3031">
                  <c:v>70.114999999999995</c:v>
                </c:pt>
                <c:pt idx="3032">
                  <c:v>70.072000000000003</c:v>
                </c:pt>
                <c:pt idx="3033">
                  <c:v>70.072000000000003</c:v>
                </c:pt>
                <c:pt idx="3034">
                  <c:v>70.028999999999982</c:v>
                </c:pt>
                <c:pt idx="3035">
                  <c:v>70.028999999999982</c:v>
                </c:pt>
                <c:pt idx="3036">
                  <c:v>70.028999999999982</c:v>
                </c:pt>
                <c:pt idx="3037">
                  <c:v>70.028999999999982</c:v>
                </c:pt>
                <c:pt idx="3038">
                  <c:v>70.028999999999982</c:v>
                </c:pt>
                <c:pt idx="3039">
                  <c:v>70.028999999999982</c:v>
                </c:pt>
                <c:pt idx="3040">
                  <c:v>70.072000000000003</c:v>
                </c:pt>
                <c:pt idx="3041">
                  <c:v>70.072000000000003</c:v>
                </c:pt>
                <c:pt idx="3042">
                  <c:v>70.072000000000003</c:v>
                </c:pt>
                <c:pt idx="3043">
                  <c:v>70.114999999999995</c:v>
                </c:pt>
                <c:pt idx="3044">
                  <c:v>70.114999999999995</c:v>
                </c:pt>
                <c:pt idx="3045">
                  <c:v>70.114999999999995</c:v>
                </c:pt>
                <c:pt idx="3046">
                  <c:v>70.157999999999987</c:v>
                </c:pt>
                <c:pt idx="3047">
                  <c:v>70.157999999999987</c:v>
                </c:pt>
                <c:pt idx="3048">
                  <c:v>70.157999999999987</c:v>
                </c:pt>
                <c:pt idx="3049">
                  <c:v>70.157999999999987</c:v>
                </c:pt>
                <c:pt idx="3050">
                  <c:v>70.157999999999987</c:v>
                </c:pt>
                <c:pt idx="3051">
                  <c:v>70.157999999999987</c:v>
                </c:pt>
                <c:pt idx="3052">
                  <c:v>70.200999999999993</c:v>
                </c:pt>
                <c:pt idx="3053">
                  <c:v>70.157999999999987</c:v>
                </c:pt>
                <c:pt idx="3054">
                  <c:v>70.200999999999993</c:v>
                </c:pt>
                <c:pt idx="3055">
                  <c:v>70.200999999999993</c:v>
                </c:pt>
                <c:pt idx="3056">
                  <c:v>70.200999999999993</c:v>
                </c:pt>
                <c:pt idx="3057">
                  <c:v>70.200999999999993</c:v>
                </c:pt>
                <c:pt idx="3058">
                  <c:v>70.200999999999993</c:v>
                </c:pt>
                <c:pt idx="3059">
                  <c:v>70.200999999999993</c:v>
                </c:pt>
                <c:pt idx="3060">
                  <c:v>70.200999999999993</c:v>
                </c:pt>
                <c:pt idx="3061">
                  <c:v>70.200999999999993</c:v>
                </c:pt>
                <c:pt idx="3062">
                  <c:v>70.242999999999995</c:v>
                </c:pt>
                <c:pt idx="3063">
                  <c:v>70.242999999999995</c:v>
                </c:pt>
                <c:pt idx="3064">
                  <c:v>70.242999999999995</c:v>
                </c:pt>
                <c:pt idx="3065">
                  <c:v>70.242999999999995</c:v>
                </c:pt>
                <c:pt idx="3066">
                  <c:v>70.286000000000001</c:v>
                </c:pt>
                <c:pt idx="3067">
                  <c:v>70.286000000000001</c:v>
                </c:pt>
                <c:pt idx="3068">
                  <c:v>70.286000000000001</c:v>
                </c:pt>
                <c:pt idx="3069">
                  <c:v>70.286000000000001</c:v>
                </c:pt>
                <c:pt idx="3070">
                  <c:v>70.328999999999979</c:v>
                </c:pt>
                <c:pt idx="3071">
                  <c:v>70.328999999999979</c:v>
                </c:pt>
                <c:pt idx="3072">
                  <c:v>70.371999999999986</c:v>
                </c:pt>
                <c:pt idx="3073">
                  <c:v>70.371999999999986</c:v>
                </c:pt>
                <c:pt idx="3074">
                  <c:v>70.415999999999997</c:v>
                </c:pt>
                <c:pt idx="3075">
                  <c:v>70.415999999999997</c:v>
                </c:pt>
                <c:pt idx="3076">
                  <c:v>70.459000000000003</c:v>
                </c:pt>
                <c:pt idx="3077">
                  <c:v>70.459000000000003</c:v>
                </c:pt>
                <c:pt idx="3078">
                  <c:v>70.459000000000003</c:v>
                </c:pt>
                <c:pt idx="3079">
                  <c:v>70.459000000000003</c:v>
                </c:pt>
                <c:pt idx="3080">
                  <c:v>70.459000000000003</c:v>
                </c:pt>
                <c:pt idx="3081">
                  <c:v>70.459000000000003</c:v>
                </c:pt>
                <c:pt idx="3082">
                  <c:v>70.459000000000003</c:v>
                </c:pt>
                <c:pt idx="3083">
                  <c:v>70.459000000000003</c:v>
                </c:pt>
                <c:pt idx="3084">
                  <c:v>70.459000000000003</c:v>
                </c:pt>
                <c:pt idx="3085">
                  <c:v>70.459000000000003</c:v>
                </c:pt>
                <c:pt idx="3086">
                  <c:v>70.459000000000003</c:v>
                </c:pt>
                <c:pt idx="3087">
                  <c:v>70.459000000000003</c:v>
                </c:pt>
                <c:pt idx="3088">
                  <c:v>70.459000000000003</c:v>
                </c:pt>
                <c:pt idx="3089">
                  <c:v>70.501999999999995</c:v>
                </c:pt>
                <c:pt idx="3090">
                  <c:v>70.501999999999995</c:v>
                </c:pt>
                <c:pt idx="3091">
                  <c:v>70.501999999999995</c:v>
                </c:pt>
                <c:pt idx="3092">
                  <c:v>70.501999999999995</c:v>
                </c:pt>
                <c:pt idx="3093">
                  <c:v>70.501999999999995</c:v>
                </c:pt>
                <c:pt idx="3094">
                  <c:v>70.501999999999995</c:v>
                </c:pt>
                <c:pt idx="3095">
                  <c:v>70.501999999999995</c:v>
                </c:pt>
                <c:pt idx="3096">
                  <c:v>70.501999999999995</c:v>
                </c:pt>
                <c:pt idx="3097">
                  <c:v>70.543000000000006</c:v>
                </c:pt>
                <c:pt idx="3098">
                  <c:v>70.543000000000006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70.587000000000003</c:v>
                </c:pt>
                <c:pt idx="3103">
                  <c:v>70.587000000000003</c:v>
                </c:pt>
                <c:pt idx="3104">
                  <c:v>70.587000000000003</c:v>
                </c:pt>
                <c:pt idx="3105">
                  <c:v>70.587000000000003</c:v>
                </c:pt>
                <c:pt idx="3106">
                  <c:v>70.587000000000003</c:v>
                </c:pt>
                <c:pt idx="3107">
                  <c:v>70.543000000000006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70.501999999999995</c:v>
                </c:pt>
                <c:pt idx="3111">
                  <c:v>70.501999999999995</c:v>
                </c:pt>
                <c:pt idx="3112">
                  <c:v>70.459000000000003</c:v>
                </c:pt>
                <c:pt idx="3113">
                  <c:v>70.459000000000003</c:v>
                </c:pt>
                <c:pt idx="3114">
                  <c:v>70.415999999999997</c:v>
                </c:pt>
                <c:pt idx="3115">
                  <c:v>70.415999999999997</c:v>
                </c:pt>
                <c:pt idx="3116">
                  <c:v>70.415999999999997</c:v>
                </c:pt>
                <c:pt idx="3117">
                  <c:v>70.371999999999986</c:v>
                </c:pt>
                <c:pt idx="3118">
                  <c:v>70.371999999999986</c:v>
                </c:pt>
                <c:pt idx="3119">
                  <c:v>70.371999999999986</c:v>
                </c:pt>
                <c:pt idx="3120">
                  <c:v>70.371999999999986</c:v>
                </c:pt>
                <c:pt idx="3121">
                  <c:v>70.371999999999986</c:v>
                </c:pt>
                <c:pt idx="3122">
                  <c:v>70.371999999999986</c:v>
                </c:pt>
                <c:pt idx="3123">
                  <c:v>70.371999999999986</c:v>
                </c:pt>
                <c:pt idx="3124">
                  <c:v>70.415999999999997</c:v>
                </c:pt>
                <c:pt idx="3125">
                  <c:v>70.415999999999997</c:v>
                </c:pt>
                <c:pt idx="3126">
                  <c:v>70.415999999999997</c:v>
                </c:pt>
                <c:pt idx="3127">
                  <c:v>70.415999999999997</c:v>
                </c:pt>
                <c:pt idx="3128">
                  <c:v>70.415999999999997</c:v>
                </c:pt>
                <c:pt idx="3129">
                  <c:v>70.459000000000003</c:v>
                </c:pt>
                <c:pt idx="3130">
                  <c:v>70.459000000000003</c:v>
                </c:pt>
                <c:pt idx="3131">
                  <c:v>70.459000000000003</c:v>
                </c:pt>
                <c:pt idx="3132">
                  <c:v>70.459000000000003</c:v>
                </c:pt>
                <c:pt idx="3133">
                  <c:v>70.459000000000003</c:v>
                </c:pt>
                <c:pt idx="3134">
                  <c:v>70.459000000000003</c:v>
                </c:pt>
                <c:pt idx="3135">
                  <c:v>70.459000000000003</c:v>
                </c:pt>
                <c:pt idx="3136">
                  <c:v>70.459000000000003</c:v>
                </c:pt>
                <c:pt idx="3137">
                  <c:v>70.459000000000003</c:v>
                </c:pt>
                <c:pt idx="3138">
                  <c:v>70.501999999999995</c:v>
                </c:pt>
                <c:pt idx="3139">
                  <c:v>70.501999999999995</c:v>
                </c:pt>
                <c:pt idx="3140">
                  <c:v>70.543000000000006</c:v>
                </c:pt>
                <c:pt idx="3141">
                  <c:v>70.543000000000006</c:v>
                </c:pt>
                <c:pt idx="3142">
                  <c:v>70.543000000000006</c:v>
                </c:pt>
                <c:pt idx="3143">
                  <c:v>70.587000000000003</c:v>
                </c:pt>
                <c:pt idx="3144">
                  <c:v>70.587000000000003</c:v>
                </c:pt>
                <c:pt idx="3145">
                  <c:v>70.63</c:v>
                </c:pt>
                <c:pt idx="3146">
                  <c:v>70.63</c:v>
                </c:pt>
                <c:pt idx="3147">
                  <c:v>70.63</c:v>
                </c:pt>
                <c:pt idx="3148">
                  <c:v>70.63</c:v>
                </c:pt>
                <c:pt idx="3149">
                  <c:v>70.63</c:v>
                </c:pt>
                <c:pt idx="3150">
                  <c:v>70.63</c:v>
                </c:pt>
                <c:pt idx="3151">
                  <c:v>70.672999999999988</c:v>
                </c:pt>
                <c:pt idx="3152">
                  <c:v>70.672999999999988</c:v>
                </c:pt>
                <c:pt idx="3153">
                  <c:v>70.672999999999988</c:v>
                </c:pt>
                <c:pt idx="3154">
                  <c:v>70.672999999999988</c:v>
                </c:pt>
                <c:pt idx="3155">
                  <c:v>70.672999999999988</c:v>
                </c:pt>
                <c:pt idx="3156">
                  <c:v>70.672999999999988</c:v>
                </c:pt>
                <c:pt idx="3157">
                  <c:v>70.672999999999988</c:v>
                </c:pt>
                <c:pt idx="3158">
                  <c:v>70.672999999999988</c:v>
                </c:pt>
                <c:pt idx="3159">
                  <c:v>70.63</c:v>
                </c:pt>
                <c:pt idx="3160">
                  <c:v>70.63</c:v>
                </c:pt>
                <c:pt idx="3161">
                  <c:v>70.63</c:v>
                </c:pt>
                <c:pt idx="3162">
                  <c:v>70.587000000000003</c:v>
                </c:pt>
                <c:pt idx="3163">
                  <c:v>70.587000000000003</c:v>
                </c:pt>
                <c:pt idx="3164">
                  <c:v>70.543000000000006</c:v>
                </c:pt>
                <c:pt idx="3165">
                  <c:v>70.543000000000006</c:v>
                </c:pt>
                <c:pt idx="3166">
                  <c:v>70.501999999999995</c:v>
                </c:pt>
                <c:pt idx="3167">
                  <c:v>70.501999999999995</c:v>
                </c:pt>
                <c:pt idx="3168">
                  <c:v>70.501999999999995</c:v>
                </c:pt>
                <c:pt idx="3169">
                  <c:v>70.501999999999995</c:v>
                </c:pt>
                <c:pt idx="3170">
                  <c:v>70.459000000000003</c:v>
                </c:pt>
                <c:pt idx="3171">
                  <c:v>70.459000000000003</c:v>
                </c:pt>
                <c:pt idx="3172">
                  <c:v>70.501999999999995</c:v>
                </c:pt>
                <c:pt idx="3173">
                  <c:v>70.501999999999995</c:v>
                </c:pt>
                <c:pt idx="3174">
                  <c:v>70.501999999999995</c:v>
                </c:pt>
                <c:pt idx="3175">
                  <c:v>70.543000000000006</c:v>
                </c:pt>
                <c:pt idx="3176">
                  <c:v>70.543000000000006</c:v>
                </c:pt>
                <c:pt idx="3177">
                  <c:v>70.587000000000003</c:v>
                </c:pt>
                <c:pt idx="3178">
                  <c:v>70.587000000000003</c:v>
                </c:pt>
                <c:pt idx="3179">
                  <c:v>70.587000000000003</c:v>
                </c:pt>
                <c:pt idx="3180">
                  <c:v>70.63</c:v>
                </c:pt>
                <c:pt idx="3181">
                  <c:v>70.63</c:v>
                </c:pt>
                <c:pt idx="3182">
                  <c:v>70.63</c:v>
                </c:pt>
                <c:pt idx="3183">
                  <c:v>70.63</c:v>
                </c:pt>
                <c:pt idx="3184">
                  <c:v>70.672999999999988</c:v>
                </c:pt>
                <c:pt idx="3185">
                  <c:v>70.672999999999988</c:v>
                </c:pt>
                <c:pt idx="3186">
                  <c:v>70.672999999999988</c:v>
                </c:pt>
                <c:pt idx="3187">
                  <c:v>70.715999999999994</c:v>
                </c:pt>
                <c:pt idx="3188">
                  <c:v>70.715999999999994</c:v>
                </c:pt>
                <c:pt idx="3189">
                  <c:v>70.759</c:v>
                </c:pt>
                <c:pt idx="3190">
                  <c:v>70.759</c:v>
                </c:pt>
                <c:pt idx="3191">
                  <c:v>70.802999999999983</c:v>
                </c:pt>
                <c:pt idx="3192">
                  <c:v>70.802999999999983</c:v>
                </c:pt>
                <c:pt idx="3193">
                  <c:v>70.846000000000004</c:v>
                </c:pt>
                <c:pt idx="3194">
                  <c:v>70.887</c:v>
                </c:pt>
                <c:pt idx="3195">
                  <c:v>70.887</c:v>
                </c:pt>
                <c:pt idx="3196">
                  <c:v>70.930000000000007</c:v>
                </c:pt>
                <c:pt idx="3197">
                  <c:v>70.930000000000007</c:v>
                </c:pt>
                <c:pt idx="3198">
                  <c:v>70.974000000000004</c:v>
                </c:pt>
                <c:pt idx="3199">
                  <c:v>70.974000000000004</c:v>
                </c:pt>
                <c:pt idx="3200">
                  <c:v>70.974000000000004</c:v>
                </c:pt>
                <c:pt idx="3201">
                  <c:v>70.974000000000004</c:v>
                </c:pt>
                <c:pt idx="3202">
                  <c:v>70.974000000000004</c:v>
                </c:pt>
                <c:pt idx="3203">
                  <c:v>70.930000000000007</c:v>
                </c:pt>
                <c:pt idx="3204">
                  <c:v>70.887</c:v>
                </c:pt>
                <c:pt idx="3205">
                  <c:v>70.846000000000004</c:v>
                </c:pt>
                <c:pt idx="3206">
                  <c:v>70.802999999999983</c:v>
                </c:pt>
                <c:pt idx="3207">
                  <c:v>70.759</c:v>
                </c:pt>
                <c:pt idx="3208">
                  <c:v>70.672999999999988</c:v>
                </c:pt>
                <c:pt idx="3209">
                  <c:v>70.63</c:v>
                </c:pt>
                <c:pt idx="3210">
                  <c:v>70.587000000000003</c:v>
                </c:pt>
                <c:pt idx="3211">
                  <c:v>70.543000000000006</c:v>
                </c:pt>
                <c:pt idx="3212">
                  <c:v>70.501999999999995</c:v>
                </c:pt>
                <c:pt idx="3213">
                  <c:v>70.501999999999995</c:v>
                </c:pt>
                <c:pt idx="3214">
                  <c:v>70.459000000000003</c:v>
                </c:pt>
                <c:pt idx="3215">
                  <c:v>70.459000000000003</c:v>
                </c:pt>
                <c:pt idx="3216">
                  <c:v>70.459000000000003</c:v>
                </c:pt>
                <c:pt idx="3217">
                  <c:v>70.459000000000003</c:v>
                </c:pt>
                <c:pt idx="3218">
                  <c:v>70.415999999999997</c:v>
                </c:pt>
                <c:pt idx="3219">
                  <c:v>70.415999999999997</c:v>
                </c:pt>
                <c:pt idx="3220">
                  <c:v>70.415999999999997</c:v>
                </c:pt>
                <c:pt idx="3221">
                  <c:v>70.415999999999997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70.328999999999979</c:v>
                </c:pt>
                <c:pt idx="3225">
                  <c:v>70.328999999999979</c:v>
                </c:pt>
                <c:pt idx="3226">
                  <c:v>70.328999999999979</c:v>
                </c:pt>
                <c:pt idx="3227">
                  <c:v>70.286000000000001</c:v>
                </c:pt>
                <c:pt idx="3228">
                  <c:v>70.286000000000001</c:v>
                </c:pt>
                <c:pt idx="3229">
                  <c:v>70.242999999999995</c:v>
                </c:pt>
                <c:pt idx="3230">
                  <c:v>70.242999999999995</c:v>
                </c:pt>
                <c:pt idx="3231">
                  <c:v>70.242999999999995</c:v>
                </c:pt>
                <c:pt idx="3232">
                  <c:v>70.242999999999995</c:v>
                </c:pt>
                <c:pt idx="3233">
                  <c:v>70.242999999999995</c:v>
                </c:pt>
                <c:pt idx="3234">
                  <c:v>70.242999999999995</c:v>
                </c:pt>
                <c:pt idx="3235">
                  <c:v>70.242999999999995</c:v>
                </c:pt>
                <c:pt idx="3236">
                  <c:v>70.242999999999995</c:v>
                </c:pt>
                <c:pt idx="3237">
                  <c:v>70.242999999999995</c:v>
                </c:pt>
                <c:pt idx="3238">
                  <c:v>70.242999999999995</c:v>
                </c:pt>
                <c:pt idx="3239">
                  <c:v>70.242999999999995</c:v>
                </c:pt>
                <c:pt idx="3240">
                  <c:v>70.242999999999995</c:v>
                </c:pt>
                <c:pt idx="3241">
                  <c:v>70.286000000000001</c:v>
                </c:pt>
                <c:pt idx="3242">
                  <c:v>70.286000000000001</c:v>
                </c:pt>
                <c:pt idx="3243">
                  <c:v>70.328999999999979</c:v>
                </c:pt>
                <c:pt idx="3244">
                  <c:v>70.328999999999979</c:v>
                </c:pt>
                <c:pt idx="3245">
                  <c:v>70.328999999999979</c:v>
                </c:pt>
                <c:pt idx="3246">
                  <c:v>70.371999999999986</c:v>
                </c:pt>
                <c:pt idx="3247">
                  <c:v>70.371999999999986</c:v>
                </c:pt>
                <c:pt idx="3248">
                  <c:v>70.415999999999997</c:v>
                </c:pt>
                <c:pt idx="3249">
                  <c:v>70.415999999999997</c:v>
                </c:pt>
                <c:pt idx="3250">
                  <c:v>70.459000000000003</c:v>
                </c:pt>
                <c:pt idx="3251">
                  <c:v>70.459000000000003</c:v>
                </c:pt>
                <c:pt idx="3252">
                  <c:v>70.501999999999995</c:v>
                </c:pt>
                <c:pt idx="3253">
                  <c:v>70.501999999999995</c:v>
                </c:pt>
                <c:pt idx="3254">
                  <c:v>70.501999999999995</c:v>
                </c:pt>
                <c:pt idx="3255">
                  <c:v>70.501999999999995</c:v>
                </c:pt>
                <c:pt idx="3256">
                  <c:v>70.501999999999995</c:v>
                </c:pt>
                <c:pt idx="3257">
                  <c:v>70.543000000000006</c:v>
                </c:pt>
                <c:pt idx="3258">
                  <c:v>70.543000000000006</c:v>
                </c:pt>
                <c:pt idx="3259">
                  <c:v>70.543000000000006</c:v>
                </c:pt>
                <c:pt idx="3260">
                  <c:v>70.543000000000006</c:v>
                </c:pt>
                <c:pt idx="3261">
                  <c:v>70.587000000000003</c:v>
                </c:pt>
                <c:pt idx="3262">
                  <c:v>70.587000000000003</c:v>
                </c:pt>
                <c:pt idx="3263">
                  <c:v>70.63</c:v>
                </c:pt>
                <c:pt idx="3264">
                  <c:v>70.63</c:v>
                </c:pt>
                <c:pt idx="3265">
                  <c:v>70.672999999999988</c:v>
                </c:pt>
                <c:pt idx="3266">
                  <c:v>70.672999999999988</c:v>
                </c:pt>
                <c:pt idx="3267">
                  <c:v>70.672999999999988</c:v>
                </c:pt>
                <c:pt idx="3268">
                  <c:v>70.715999999999994</c:v>
                </c:pt>
                <c:pt idx="3269">
                  <c:v>70.715999999999994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70.715999999999994</c:v>
                </c:pt>
                <c:pt idx="3273">
                  <c:v>70.715999999999994</c:v>
                </c:pt>
                <c:pt idx="3274">
                  <c:v>70.672999999999988</c:v>
                </c:pt>
                <c:pt idx="3275">
                  <c:v>70.672999999999988</c:v>
                </c:pt>
                <c:pt idx="3276">
                  <c:v>70.672999999999988</c:v>
                </c:pt>
                <c:pt idx="3277">
                  <c:v>70.672999999999988</c:v>
                </c:pt>
                <c:pt idx="3278">
                  <c:v>70.672999999999988</c:v>
                </c:pt>
                <c:pt idx="3279">
                  <c:v>70.672999999999988</c:v>
                </c:pt>
                <c:pt idx="3280">
                  <c:v>70.672999999999988</c:v>
                </c:pt>
                <c:pt idx="3281">
                  <c:v>70.672999999999988</c:v>
                </c:pt>
                <c:pt idx="3282">
                  <c:v>70.672999999999988</c:v>
                </c:pt>
                <c:pt idx="3283">
                  <c:v>70.672999999999988</c:v>
                </c:pt>
                <c:pt idx="3284">
                  <c:v>70.63</c:v>
                </c:pt>
                <c:pt idx="3285">
                  <c:v>70.63</c:v>
                </c:pt>
                <c:pt idx="3286">
                  <c:v>70.587000000000003</c:v>
                </c:pt>
                <c:pt idx="3287">
                  <c:v>70.543000000000006</c:v>
                </c:pt>
                <c:pt idx="3288">
                  <c:v>70.501999999999995</c:v>
                </c:pt>
                <c:pt idx="3289">
                  <c:v>70.459000000000003</c:v>
                </c:pt>
                <c:pt idx="3290">
                  <c:v>70.415999999999997</c:v>
                </c:pt>
                <c:pt idx="3291">
                  <c:v>70.415999999999997</c:v>
                </c:pt>
                <c:pt idx="3292">
                  <c:v>70.371999999999986</c:v>
                </c:pt>
                <c:pt idx="3293">
                  <c:v>70.371999999999986</c:v>
                </c:pt>
                <c:pt idx="3294">
                  <c:v>70.328999999999979</c:v>
                </c:pt>
                <c:pt idx="3295">
                  <c:v>70.328999999999979</c:v>
                </c:pt>
                <c:pt idx="3296">
                  <c:v>70.328999999999979</c:v>
                </c:pt>
                <c:pt idx="3297">
                  <c:v>70.328999999999979</c:v>
                </c:pt>
                <c:pt idx="3298">
                  <c:v>70.286000000000001</c:v>
                </c:pt>
                <c:pt idx="3299">
                  <c:v>70.286000000000001</c:v>
                </c:pt>
                <c:pt idx="3300">
                  <c:v>70.286000000000001</c:v>
                </c:pt>
                <c:pt idx="3301">
                  <c:v>70.242999999999995</c:v>
                </c:pt>
                <c:pt idx="3302">
                  <c:v>70.242999999999995</c:v>
                </c:pt>
                <c:pt idx="3303">
                  <c:v>70.242999999999995</c:v>
                </c:pt>
                <c:pt idx="3304">
                  <c:v>70.242999999999995</c:v>
                </c:pt>
                <c:pt idx="3305">
                  <c:v>70.242999999999995</c:v>
                </c:pt>
                <c:pt idx="3306">
                  <c:v>70.242999999999995</c:v>
                </c:pt>
                <c:pt idx="3307">
                  <c:v>70.286000000000001</c:v>
                </c:pt>
                <c:pt idx="3308">
                  <c:v>70.286000000000001</c:v>
                </c:pt>
                <c:pt idx="3309">
                  <c:v>70.328999999999979</c:v>
                </c:pt>
                <c:pt idx="3310">
                  <c:v>70.371999999999986</c:v>
                </c:pt>
                <c:pt idx="3311">
                  <c:v>70.371999999999986</c:v>
                </c:pt>
                <c:pt idx="3312">
                  <c:v>70.415999999999997</c:v>
                </c:pt>
                <c:pt idx="3313">
                  <c:v>70.459000000000003</c:v>
                </c:pt>
                <c:pt idx="3314">
                  <c:v>70.501999999999995</c:v>
                </c:pt>
                <c:pt idx="3315">
                  <c:v>70.501999999999995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70.543000000000006</c:v>
                </c:pt>
                <c:pt idx="3320">
                  <c:v>70.543000000000006</c:v>
                </c:pt>
                <c:pt idx="3321">
                  <c:v>70.501999999999995</c:v>
                </c:pt>
                <c:pt idx="3322">
                  <c:v>70.501999999999995</c:v>
                </c:pt>
                <c:pt idx="3323">
                  <c:v>70.459000000000003</c:v>
                </c:pt>
                <c:pt idx="3324">
                  <c:v>70.459000000000003</c:v>
                </c:pt>
                <c:pt idx="3325">
                  <c:v>70.415999999999997</c:v>
                </c:pt>
                <c:pt idx="3326">
                  <c:v>70.415999999999997</c:v>
                </c:pt>
                <c:pt idx="3327">
                  <c:v>70.415999999999997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70.415999999999997</c:v>
                </c:pt>
                <c:pt idx="3332">
                  <c:v>70.371999999999986</c:v>
                </c:pt>
                <c:pt idx="3333">
                  <c:v>70.371999999999986</c:v>
                </c:pt>
                <c:pt idx="3334">
                  <c:v>70.371999999999986</c:v>
                </c:pt>
                <c:pt idx="3335">
                  <c:v>70.328999999999979</c:v>
                </c:pt>
                <c:pt idx="3336">
                  <c:v>70.328999999999979</c:v>
                </c:pt>
                <c:pt idx="3337">
                  <c:v>70.286000000000001</c:v>
                </c:pt>
                <c:pt idx="3338">
                  <c:v>70.286000000000001</c:v>
                </c:pt>
                <c:pt idx="3339">
                  <c:v>70.242999999999995</c:v>
                </c:pt>
                <c:pt idx="3340">
                  <c:v>70.242999999999995</c:v>
                </c:pt>
                <c:pt idx="3341">
                  <c:v>70.242999999999995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70.242999999999995</c:v>
                </c:pt>
                <c:pt idx="3345">
                  <c:v>70.242999999999995</c:v>
                </c:pt>
                <c:pt idx="3346">
                  <c:v>70.242999999999995</c:v>
                </c:pt>
                <c:pt idx="3347">
                  <c:v>70.200999999999993</c:v>
                </c:pt>
                <c:pt idx="3348">
                  <c:v>70.200999999999993</c:v>
                </c:pt>
                <c:pt idx="3349">
                  <c:v>70.157999999999987</c:v>
                </c:pt>
                <c:pt idx="3350">
                  <c:v>70.157999999999987</c:v>
                </c:pt>
                <c:pt idx="3351">
                  <c:v>70.114999999999995</c:v>
                </c:pt>
                <c:pt idx="3352">
                  <c:v>70.072000000000003</c:v>
                </c:pt>
                <c:pt idx="3353">
                  <c:v>70.072000000000003</c:v>
                </c:pt>
                <c:pt idx="3354">
                  <c:v>70.072000000000003</c:v>
                </c:pt>
                <c:pt idx="3355">
                  <c:v>70.072000000000003</c:v>
                </c:pt>
                <c:pt idx="3356">
                  <c:v>70.072000000000003</c:v>
                </c:pt>
                <c:pt idx="3357">
                  <c:v>70.072000000000003</c:v>
                </c:pt>
                <c:pt idx="3358">
                  <c:v>70.114999999999995</c:v>
                </c:pt>
                <c:pt idx="3359">
                  <c:v>70.114999999999995</c:v>
                </c:pt>
                <c:pt idx="3360">
                  <c:v>70.114999999999995</c:v>
                </c:pt>
                <c:pt idx="3361">
                  <c:v>70.114999999999995</c:v>
                </c:pt>
                <c:pt idx="3362">
                  <c:v>70.114999999999995</c:v>
                </c:pt>
                <c:pt idx="3363">
                  <c:v>70.114999999999995</c:v>
                </c:pt>
                <c:pt idx="3364">
                  <c:v>70.114999999999995</c:v>
                </c:pt>
                <c:pt idx="3365">
                  <c:v>70.157999999999987</c:v>
                </c:pt>
                <c:pt idx="3366">
                  <c:v>70.157999999999987</c:v>
                </c:pt>
                <c:pt idx="3367">
                  <c:v>70.157999999999987</c:v>
                </c:pt>
                <c:pt idx="3368">
                  <c:v>70.114999999999995</c:v>
                </c:pt>
                <c:pt idx="3369">
                  <c:v>70.114999999999995</c:v>
                </c:pt>
                <c:pt idx="3370">
                  <c:v>70.114999999999995</c:v>
                </c:pt>
                <c:pt idx="3371">
                  <c:v>70.157999999999987</c:v>
                </c:pt>
                <c:pt idx="3372">
                  <c:v>70.157999999999987</c:v>
                </c:pt>
                <c:pt idx="3373">
                  <c:v>70.157999999999987</c:v>
                </c:pt>
                <c:pt idx="3374">
                  <c:v>70.157999999999987</c:v>
                </c:pt>
                <c:pt idx="3375">
                  <c:v>70.157999999999987</c:v>
                </c:pt>
                <c:pt idx="3376">
                  <c:v>70.157999999999987</c:v>
                </c:pt>
                <c:pt idx="3377">
                  <c:v>70.157999999999987</c:v>
                </c:pt>
                <c:pt idx="3378">
                  <c:v>70.157999999999987</c:v>
                </c:pt>
                <c:pt idx="3379">
                  <c:v>70.114999999999995</c:v>
                </c:pt>
                <c:pt idx="3380">
                  <c:v>70.072000000000003</c:v>
                </c:pt>
                <c:pt idx="3381">
                  <c:v>70.028999999999982</c:v>
                </c:pt>
                <c:pt idx="3382">
                  <c:v>69.985000000000014</c:v>
                </c:pt>
                <c:pt idx="3383">
                  <c:v>69.942000000000007</c:v>
                </c:pt>
                <c:pt idx="3384">
                  <c:v>69.942000000000007</c:v>
                </c:pt>
                <c:pt idx="3385">
                  <c:v>69.900999999999996</c:v>
                </c:pt>
                <c:pt idx="3386">
                  <c:v>69.900999999999996</c:v>
                </c:pt>
                <c:pt idx="3387">
                  <c:v>69.900999999999996</c:v>
                </c:pt>
                <c:pt idx="3388">
                  <c:v>69.900999999999996</c:v>
                </c:pt>
                <c:pt idx="3389">
                  <c:v>69.900999999999996</c:v>
                </c:pt>
                <c:pt idx="3390">
                  <c:v>69.942000000000007</c:v>
                </c:pt>
                <c:pt idx="3391">
                  <c:v>69.985000000000014</c:v>
                </c:pt>
                <c:pt idx="3392">
                  <c:v>69.985000000000014</c:v>
                </c:pt>
                <c:pt idx="3393">
                  <c:v>69.985000000000014</c:v>
                </c:pt>
                <c:pt idx="3394">
                  <c:v>70.028999999999982</c:v>
                </c:pt>
                <c:pt idx="3395">
                  <c:v>70.028999999999982</c:v>
                </c:pt>
                <c:pt idx="3396">
                  <c:v>70.028999999999982</c:v>
                </c:pt>
                <c:pt idx="3397">
                  <c:v>70.028999999999982</c:v>
                </c:pt>
                <c:pt idx="3398">
                  <c:v>69.985000000000014</c:v>
                </c:pt>
                <c:pt idx="3399">
                  <c:v>69.985000000000014</c:v>
                </c:pt>
                <c:pt idx="3400">
                  <c:v>69.985000000000014</c:v>
                </c:pt>
                <c:pt idx="3401">
                  <c:v>69.985000000000014</c:v>
                </c:pt>
                <c:pt idx="3402">
                  <c:v>69.985000000000014</c:v>
                </c:pt>
                <c:pt idx="3403">
                  <c:v>69.942000000000007</c:v>
                </c:pt>
                <c:pt idx="3404">
                  <c:v>69.942000000000007</c:v>
                </c:pt>
                <c:pt idx="3405">
                  <c:v>69.900999999999996</c:v>
                </c:pt>
                <c:pt idx="3406">
                  <c:v>69.900999999999996</c:v>
                </c:pt>
                <c:pt idx="3407">
                  <c:v>69.85799999999999</c:v>
                </c:pt>
                <c:pt idx="3408">
                  <c:v>69.813999999999993</c:v>
                </c:pt>
                <c:pt idx="3409">
                  <c:v>69.771000000000001</c:v>
                </c:pt>
                <c:pt idx="3410">
                  <c:v>69.727999999999994</c:v>
                </c:pt>
                <c:pt idx="3411">
                  <c:v>69.685000000000002</c:v>
                </c:pt>
                <c:pt idx="3412">
                  <c:v>69.643000000000001</c:v>
                </c:pt>
                <c:pt idx="3413">
                  <c:v>69.599999999999994</c:v>
                </c:pt>
                <c:pt idx="3414">
                  <c:v>69.557000000000002</c:v>
                </c:pt>
                <c:pt idx="3415">
                  <c:v>69.557000000000002</c:v>
                </c:pt>
                <c:pt idx="3416">
                  <c:v>69.513999999999996</c:v>
                </c:pt>
                <c:pt idx="3417">
                  <c:v>69.513999999999996</c:v>
                </c:pt>
                <c:pt idx="3418">
                  <c:v>69.513999999999996</c:v>
                </c:pt>
                <c:pt idx="3419">
                  <c:v>69.513999999999996</c:v>
                </c:pt>
                <c:pt idx="3420">
                  <c:v>69.557000000000002</c:v>
                </c:pt>
                <c:pt idx="3421">
                  <c:v>69.599999999999994</c:v>
                </c:pt>
                <c:pt idx="3422">
                  <c:v>69.599999999999994</c:v>
                </c:pt>
                <c:pt idx="3423">
                  <c:v>69.643000000000001</c:v>
                </c:pt>
                <c:pt idx="3424">
                  <c:v>69.643000000000001</c:v>
                </c:pt>
                <c:pt idx="3425">
                  <c:v>69.643000000000001</c:v>
                </c:pt>
                <c:pt idx="3426">
                  <c:v>69.643000000000001</c:v>
                </c:pt>
                <c:pt idx="3427">
                  <c:v>69.643000000000001</c:v>
                </c:pt>
                <c:pt idx="3428">
                  <c:v>69.599999999999994</c:v>
                </c:pt>
                <c:pt idx="3429">
                  <c:v>69.599999999999994</c:v>
                </c:pt>
                <c:pt idx="3430">
                  <c:v>69.557000000000002</c:v>
                </c:pt>
                <c:pt idx="3431">
                  <c:v>69.557000000000002</c:v>
                </c:pt>
                <c:pt idx="3432">
                  <c:v>69.513999999999996</c:v>
                </c:pt>
                <c:pt idx="3433">
                  <c:v>69.513999999999996</c:v>
                </c:pt>
                <c:pt idx="3434">
                  <c:v>69.471000000000004</c:v>
                </c:pt>
                <c:pt idx="3435">
                  <c:v>69.471000000000004</c:v>
                </c:pt>
                <c:pt idx="3436">
                  <c:v>69.427000000000007</c:v>
                </c:pt>
                <c:pt idx="3437">
                  <c:v>69.427000000000007</c:v>
                </c:pt>
                <c:pt idx="3438">
                  <c:v>69.385999999999981</c:v>
                </c:pt>
                <c:pt idx="3439">
                  <c:v>69.385999999999981</c:v>
                </c:pt>
                <c:pt idx="3440">
                  <c:v>69.385999999999981</c:v>
                </c:pt>
                <c:pt idx="3441">
                  <c:v>69.343000000000004</c:v>
                </c:pt>
                <c:pt idx="3442">
                  <c:v>69.343000000000004</c:v>
                </c:pt>
                <c:pt idx="3443">
                  <c:v>69.343000000000004</c:v>
                </c:pt>
                <c:pt idx="3444">
                  <c:v>69.343000000000004</c:v>
                </c:pt>
                <c:pt idx="3445">
                  <c:v>69.3</c:v>
                </c:pt>
                <c:pt idx="3446">
                  <c:v>69.3</c:v>
                </c:pt>
                <c:pt idx="3447">
                  <c:v>69.3</c:v>
                </c:pt>
                <c:pt idx="3448">
                  <c:v>69.343000000000004</c:v>
                </c:pt>
                <c:pt idx="3449">
                  <c:v>69.343000000000004</c:v>
                </c:pt>
                <c:pt idx="3450">
                  <c:v>69.385999999999981</c:v>
                </c:pt>
                <c:pt idx="3451">
                  <c:v>69.427000000000007</c:v>
                </c:pt>
                <c:pt idx="3452">
                  <c:v>69.427000000000007</c:v>
                </c:pt>
                <c:pt idx="3453">
                  <c:v>69.471000000000004</c:v>
                </c:pt>
                <c:pt idx="3454">
                  <c:v>69.513999999999996</c:v>
                </c:pt>
                <c:pt idx="3455">
                  <c:v>69.557000000000002</c:v>
                </c:pt>
                <c:pt idx="3456">
                  <c:v>69.599999999999994</c:v>
                </c:pt>
                <c:pt idx="3457">
                  <c:v>69.599999999999994</c:v>
                </c:pt>
                <c:pt idx="3458">
                  <c:v>69.599999999999994</c:v>
                </c:pt>
                <c:pt idx="3459">
                  <c:v>69.599999999999994</c:v>
                </c:pt>
                <c:pt idx="3460">
                  <c:v>69.557000000000002</c:v>
                </c:pt>
                <c:pt idx="3461">
                  <c:v>69.513999999999996</c:v>
                </c:pt>
                <c:pt idx="3462">
                  <c:v>69.513999999999996</c:v>
                </c:pt>
                <c:pt idx="3463">
                  <c:v>69.471000000000004</c:v>
                </c:pt>
                <c:pt idx="3464">
                  <c:v>69.471000000000004</c:v>
                </c:pt>
                <c:pt idx="3465">
                  <c:v>69.471000000000004</c:v>
                </c:pt>
                <c:pt idx="3466">
                  <c:v>69.427000000000007</c:v>
                </c:pt>
                <c:pt idx="3467">
                  <c:v>69.471000000000004</c:v>
                </c:pt>
                <c:pt idx="3468">
                  <c:v>69.471000000000004</c:v>
                </c:pt>
                <c:pt idx="3469">
                  <c:v>69.471000000000004</c:v>
                </c:pt>
                <c:pt idx="3470">
                  <c:v>69.513999999999996</c:v>
                </c:pt>
                <c:pt idx="3471">
                  <c:v>69.513999999999996</c:v>
                </c:pt>
                <c:pt idx="3472">
                  <c:v>69.513999999999996</c:v>
                </c:pt>
                <c:pt idx="3473">
                  <c:v>69.513999999999996</c:v>
                </c:pt>
                <c:pt idx="3474">
                  <c:v>69.471000000000004</c:v>
                </c:pt>
                <c:pt idx="3475">
                  <c:v>69.471000000000004</c:v>
                </c:pt>
                <c:pt idx="3476">
                  <c:v>69.427000000000007</c:v>
                </c:pt>
                <c:pt idx="3477">
                  <c:v>69.427000000000007</c:v>
                </c:pt>
                <c:pt idx="3478">
                  <c:v>69.385999999999981</c:v>
                </c:pt>
                <c:pt idx="3479">
                  <c:v>69.343000000000004</c:v>
                </c:pt>
                <c:pt idx="3480">
                  <c:v>69.3</c:v>
                </c:pt>
                <c:pt idx="3481">
                  <c:v>69.256</c:v>
                </c:pt>
                <c:pt idx="3482">
                  <c:v>69.212999999999994</c:v>
                </c:pt>
                <c:pt idx="3483">
                  <c:v>69.169999999999987</c:v>
                </c:pt>
                <c:pt idx="3484">
                  <c:v>69.128999999999976</c:v>
                </c:pt>
                <c:pt idx="3485">
                  <c:v>69.084999999999994</c:v>
                </c:pt>
                <c:pt idx="3486">
                  <c:v>69.084999999999994</c:v>
                </c:pt>
                <c:pt idx="3487">
                  <c:v>69.084999999999994</c:v>
                </c:pt>
                <c:pt idx="3488">
                  <c:v>69.084999999999994</c:v>
                </c:pt>
                <c:pt idx="3489">
                  <c:v>69.084999999999994</c:v>
                </c:pt>
                <c:pt idx="3490">
                  <c:v>69.084999999999994</c:v>
                </c:pt>
                <c:pt idx="3491">
                  <c:v>69.128999999999976</c:v>
                </c:pt>
                <c:pt idx="3492">
                  <c:v>69.128999999999976</c:v>
                </c:pt>
                <c:pt idx="3493">
                  <c:v>69.128999999999976</c:v>
                </c:pt>
                <c:pt idx="3494">
                  <c:v>69.128999999999976</c:v>
                </c:pt>
                <c:pt idx="3495">
                  <c:v>69.128999999999976</c:v>
                </c:pt>
                <c:pt idx="3496">
                  <c:v>69.169999999999987</c:v>
                </c:pt>
                <c:pt idx="3497">
                  <c:v>69.169999999999987</c:v>
                </c:pt>
                <c:pt idx="3498">
                  <c:v>69.169999999999987</c:v>
                </c:pt>
                <c:pt idx="3499">
                  <c:v>69.169999999999987</c:v>
                </c:pt>
                <c:pt idx="3500">
                  <c:v>69.128999999999976</c:v>
                </c:pt>
                <c:pt idx="3501">
                  <c:v>69.128999999999976</c:v>
                </c:pt>
                <c:pt idx="3502">
                  <c:v>69.128999999999976</c:v>
                </c:pt>
                <c:pt idx="3503">
                  <c:v>69.084999999999994</c:v>
                </c:pt>
                <c:pt idx="3504">
                  <c:v>69.084999999999994</c:v>
                </c:pt>
                <c:pt idx="3505">
                  <c:v>69.042000000000002</c:v>
                </c:pt>
                <c:pt idx="3506">
                  <c:v>68.998999999999995</c:v>
                </c:pt>
                <c:pt idx="3507">
                  <c:v>68.998999999999995</c:v>
                </c:pt>
                <c:pt idx="3508">
                  <c:v>68.956000000000003</c:v>
                </c:pt>
                <c:pt idx="3509">
                  <c:v>68.956000000000003</c:v>
                </c:pt>
                <c:pt idx="3510">
                  <c:v>68.956000000000003</c:v>
                </c:pt>
                <c:pt idx="3511">
                  <c:v>68.912999999999997</c:v>
                </c:pt>
                <c:pt idx="3512">
                  <c:v>68.956000000000003</c:v>
                </c:pt>
                <c:pt idx="3513">
                  <c:v>68.956000000000003</c:v>
                </c:pt>
                <c:pt idx="3514">
                  <c:v>68.956000000000003</c:v>
                </c:pt>
                <c:pt idx="3515">
                  <c:v>68.956000000000003</c:v>
                </c:pt>
                <c:pt idx="3516">
                  <c:v>68.998999999999995</c:v>
                </c:pt>
                <c:pt idx="3517">
                  <c:v>68.998999999999995</c:v>
                </c:pt>
                <c:pt idx="3518">
                  <c:v>68.998999999999995</c:v>
                </c:pt>
                <c:pt idx="3519">
                  <c:v>68.998999999999995</c:v>
                </c:pt>
                <c:pt idx="3520">
                  <c:v>69.042000000000002</c:v>
                </c:pt>
                <c:pt idx="3521">
                  <c:v>69.042000000000002</c:v>
                </c:pt>
                <c:pt idx="3522">
                  <c:v>69.042000000000002</c:v>
                </c:pt>
                <c:pt idx="3523">
                  <c:v>69.042000000000002</c:v>
                </c:pt>
                <c:pt idx="3524">
                  <c:v>69.042000000000002</c:v>
                </c:pt>
                <c:pt idx="3525">
                  <c:v>69.084999999999994</c:v>
                </c:pt>
                <c:pt idx="3526">
                  <c:v>69.084999999999994</c:v>
                </c:pt>
                <c:pt idx="3527">
                  <c:v>69.084999999999994</c:v>
                </c:pt>
                <c:pt idx="3528">
                  <c:v>69.084999999999994</c:v>
                </c:pt>
                <c:pt idx="3529">
                  <c:v>69.084999999999994</c:v>
                </c:pt>
                <c:pt idx="3530">
                  <c:v>69.084999999999994</c:v>
                </c:pt>
                <c:pt idx="3531">
                  <c:v>69.084999999999994</c:v>
                </c:pt>
                <c:pt idx="3532">
                  <c:v>69.084999999999994</c:v>
                </c:pt>
                <c:pt idx="3533">
                  <c:v>69.042000000000002</c:v>
                </c:pt>
                <c:pt idx="3534">
                  <c:v>69.042000000000002</c:v>
                </c:pt>
                <c:pt idx="3535">
                  <c:v>69.042000000000002</c:v>
                </c:pt>
                <c:pt idx="3536">
                  <c:v>69.042000000000002</c:v>
                </c:pt>
                <c:pt idx="3537">
                  <c:v>69.042000000000002</c:v>
                </c:pt>
                <c:pt idx="3538">
                  <c:v>68.998999999999995</c:v>
                </c:pt>
                <c:pt idx="3539">
                  <c:v>68.998999999999995</c:v>
                </c:pt>
                <c:pt idx="3540">
                  <c:v>68.998999999999995</c:v>
                </c:pt>
                <c:pt idx="3541">
                  <c:v>68.998999999999995</c:v>
                </c:pt>
                <c:pt idx="3542">
                  <c:v>68.998999999999995</c:v>
                </c:pt>
                <c:pt idx="3543">
                  <c:v>68.998999999999995</c:v>
                </c:pt>
                <c:pt idx="3544">
                  <c:v>68.998999999999995</c:v>
                </c:pt>
                <c:pt idx="3545">
                  <c:v>68.998999999999995</c:v>
                </c:pt>
                <c:pt idx="3546">
                  <c:v>68.998999999999995</c:v>
                </c:pt>
                <c:pt idx="3547">
                  <c:v>68.998999999999995</c:v>
                </c:pt>
                <c:pt idx="3548">
                  <c:v>68.998999999999995</c:v>
                </c:pt>
                <c:pt idx="3549">
                  <c:v>68.998999999999995</c:v>
                </c:pt>
                <c:pt idx="3550">
                  <c:v>68.998999999999995</c:v>
                </c:pt>
                <c:pt idx="3551">
                  <c:v>68.998999999999995</c:v>
                </c:pt>
                <c:pt idx="3552">
                  <c:v>68.998999999999995</c:v>
                </c:pt>
                <c:pt idx="3553">
                  <c:v>68.998999999999995</c:v>
                </c:pt>
                <c:pt idx="3554">
                  <c:v>68.956000000000003</c:v>
                </c:pt>
                <c:pt idx="3555">
                  <c:v>68.956000000000003</c:v>
                </c:pt>
                <c:pt idx="3556">
                  <c:v>68.956000000000003</c:v>
                </c:pt>
                <c:pt idx="3557">
                  <c:v>68.956000000000003</c:v>
                </c:pt>
                <c:pt idx="3558">
                  <c:v>68.912999999999997</c:v>
                </c:pt>
                <c:pt idx="3559">
                  <c:v>68.912999999999997</c:v>
                </c:pt>
                <c:pt idx="3560">
                  <c:v>68.912999999999997</c:v>
                </c:pt>
                <c:pt idx="3561">
                  <c:v>68.912999999999997</c:v>
                </c:pt>
                <c:pt idx="3562">
                  <c:v>68.912999999999997</c:v>
                </c:pt>
                <c:pt idx="3563">
                  <c:v>68.912999999999997</c:v>
                </c:pt>
                <c:pt idx="3564">
                  <c:v>68.956000000000003</c:v>
                </c:pt>
                <c:pt idx="3565">
                  <c:v>68.956000000000003</c:v>
                </c:pt>
                <c:pt idx="3566">
                  <c:v>68.956000000000003</c:v>
                </c:pt>
                <c:pt idx="3567">
                  <c:v>68.956000000000003</c:v>
                </c:pt>
                <c:pt idx="3568">
                  <c:v>68.998999999999995</c:v>
                </c:pt>
                <c:pt idx="3569">
                  <c:v>68.956000000000003</c:v>
                </c:pt>
                <c:pt idx="3570">
                  <c:v>68.956000000000003</c:v>
                </c:pt>
                <c:pt idx="3571">
                  <c:v>68.956000000000003</c:v>
                </c:pt>
                <c:pt idx="3572">
                  <c:v>68.956000000000003</c:v>
                </c:pt>
                <c:pt idx="3573">
                  <c:v>68.956000000000003</c:v>
                </c:pt>
                <c:pt idx="3574">
                  <c:v>68.956000000000003</c:v>
                </c:pt>
                <c:pt idx="3575">
                  <c:v>68.956000000000003</c:v>
                </c:pt>
                <c:pt idx="3576">
                  <c:v>68.956000000000003</c:v>
                </c:pt>
                <c:pt idx="3577">
                  <c:v>68.956000000000003</c:v>
                </c:pt>
                <c:pt idx="3578">
                  <c:v>68.956000000000003</c:v>
                </c:pt>
                <c:pt idx="3579">
                  <c:v>68.956000000000003</c:v>
                </c:pt>
                <c:pt idx="3580">
                  <c:v>68.956000000000003</c:v>
                </c:pt>
                <c:pt idx="3581">
                  <c:v>68.956000000000003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68.912999999999997</c:v>
                </c:pt>
                <c:pt idx="3586">
                  <c:v>68.912999999999997</c:v>
                </c:pt>
                <c:pt idx="3587">
                  <c:v>68.912999999999997</c:v>
                </c:pt>
                <c:pt idx="3588">
                  <c:v>68.912999999999997</c:v>
                </c:pt>
                <c:pt idx="3589">
                  <c:v>68.912999999999997</c:v>
                </c:pt>
                <c:pt idx="3590">
                  <c:v>68.912999999999997</c:v>
                </c:pt>
                <c:pt idx="3591">
                  <c:v>68.870999999999981</c:v>
                </c:pt>
                <c:pt idx="3592">
                  <c:v>68.870999999999981</c:v>
                </c:pt>
                <c:pt idx="3593">
                  <c:v>68.870999999999981</c:v>
                </c:pt>
                <c:pt idx="3594">
                  <c:v>68.870999999999981</c:v>
                </c:pt>
                <c:pt idx="3595">
                  <c:v>68.870999999999981</c:v>
                </c:pt>
                <c:pt idx="3596">
                  <c:v>68.828000000000003</c:v>
                </c:pt>
                <c:pt idx="3597">
                  <c:v>68.828000000000003</c:v>
                </c:pt>
                <c:pt idx="3598">
                  <c:v>68.828000000000003</c:v>
                </c:pt>
                <c:pt idx="3599">
                  <c:v>68.828000000000003</c:v>
                </c:pt>
                <c:pt idx="3600">
                  <c:v>68.828000000000003</c:v>
                </c:pt>
                <c:pt idx="3601">
                  <c:v>68.828000000000003</c:v>
                </c:pt>
                <c:pt idx="3602">
                  <c:v>68.828000000000003</c:v>
                </c:pt>
                <c:pt idx="3603">
                  <c:v>68.828000000000003</c:v>
                </c:pt>
                <c:pt idx="3604">
                  <c:v>68.828000000000003</c:v>
                </c:pt>
                <c:pt idx="3605">
                  <c:v>68.828000000000003</c:v>
                </c:pt>
                <c:pt idx="3606">
                  <c:v>68.828000000000003</c:v>
                </c:pt>
                <c:pt idx="3607">
                  <c:v>68.828000000000003</c:v>
                </c:pt>
                <c:pt idx="3608">
                  <c:v>68.870999999999981</c:v>
                </c:pt>
                <c:pt idx="3609">
                  <c:v>68.870999999999981</c:v>
                </c:pt>
                <c:pt idx="3610">
                  <c:v>68.870999999999981</c:v>
                </c:pt>
                <c:pt idx="3611">
                  <c:v>68.870999999999981</c:v>
                </c:pt>
                <c:pt idx="3612">
                  <c:v>68.912999999999997</c:v>
                </c:pt>
                <c:pt idx="3613">
                  <c:v>68.912999999999997</c:v>
                </c:pt>
                <c:pt idx="3614">
                  <c:v>68.956000000000003</c:v>
                </c:pt>
                <c:pt idx="3615">
                  <c:v>68.956000000000003</c:v>
                </c:pt>
                <c:pt idx="3616">
                  <c:v>68.956000000000003</c:v>
                </c:pt>
                <c:pt idx="3617">
                  <c:v>68.956000000000003</c:v>
                </c:pt>
                <c:pt idx="3618">
                  <c:v>68.998999999999995</c:v>
                </c:pt>
                <c:pt idx="3619">
                  <c:v>68.998999999999995</c:v>
                </c:pt>
                <c:pt idx="3620">
                  <c:v>68.998999999999995</c:v>
                </c:pt>
                <c:pt idx="3621">
                  <c:v>68.998999999999995</c:v>
                </c:pt>
                <c:pt idx="3622">
                  <c:v>68.998999999999995</c:v>
                </c:pt>
                <c:pt idx="3623">
                  <c:v>68.998999999999995</c:v>
                </c:pt>
                <c:pt idx="3624">
                  <c:v>68.998999999999995</c:v>
                </c:pt>
                <c:pt idx="3625">
                  <c:v>68.998999999999995</c:v>
                </c:pt>
                <c:pt idx="3626">
                  <c:v>68.998999999999995</c:v>
                </c:pt>
                <c:pt idx="3627">
                  <c:v>68.998999999999995</c:v>
                </c:pt>
                <c:pt idx="3628">
                  <c:v>68.998999999999995</c:v>
                </c:pt>
                <c:pt idx="3629">
                  <c:v>68.998999999999995</c:v>
                </c:pt>
                <c:pt idx="3630">
                  <c:v>68.998999999999995</c:v>
                </c:pt>
                <c:pt idx="3631">
                  <c:v>68.998999999999995</c:v>
                </c:pt>
                <c:pt idx="3632">
                  <c:v>68.998999999999995</c:v>
                </c:pt>
                <c:pt idx="3633">
                  <c:v>68.998999999999995</c:v>
                </c:pt>
                <c:pt idx="3634">
                  <c:v>68.998999999999995</c:v>
                </c:pt>
                <c:pt idx="3635">
                  <c:v>68.998999999999995</c:v>
                </c:pt>
                <c:pt idx="3636">
                  <c:v>68.998999999999995</c:v>
                </c:pt>
                <c:pt idx="3637">
                  <c:v>68.998999999999995</c:v>
                </c:pt>
                <c:pt idx="3638">
                  <c:v>68.998999999999995</c:v>
                </c:pt>
                <c:pt idx="3639">
                  <c:v>68.998999999999995</c:v>
                </c:pt>
                <c:pt idx="3640">
                  <c:v>68.998999999999995</c:v>
                </c:pt>
                <c:pt idx="3641">
                  <c:v>69.042000000000002</c:v>
                </c:pt>
                <c:pt idx="3642">
                  <c:v>69.042000000000002</c:v>
                </c:pt>
                <c:pt idx="3643">
                  <c:v>69.042000000000002</c:v>
                </c:pt>
                <c:pt idx="3644">
                  <c:v>69.042000000000002</c:v>
                </c:pt>
                <c:pt idx="3645">
                  <c:v>69.042000000000002</c:v>
                </c:pt>
                <c:pt idx="3646">
                  <c:v>69.042000000000002</c:v>
                </c:pt>
                <c:pt idx="3647">
                  <c:v>69.042000000000002</c:v>
                </c:pt>
                <c:pt idx="3648">
                  <c:v>69.042000000000002</c:v>
                </c:pt>
                <c:pt idx="3649">
                  <c:v>69.042000000000002</c:v>
                </c:pt>
                <c:pt idx="3650">
                  <c:v>69.042000000000002</c:v>
                </c:pt>
                <c:pt idx="3651">
                  <c:v>69.042000000000002</c:v>
                </c:pt>
                <c:pt idx="3652">
                  <c:v>69.042000000000002</c:v>
                </c:pt>
                <c:pt idx="3653">
                  <c:v>69.042000000000002</c:v>
                </c:pt>
                <c:pt idx="3654">
                  <c:v>69.042000000000002</c:v>
                </c:pt>
                <c:pt idx="3655">
                  <c:v>69.042000000000002</c:v>
                </c:pt>
                <c:pt idx="3656">
                  <c:v>69.042000000000002</c:v>
                </c:pt>
                <c:pt idx="3657">
                  <c:v>69.042000000000002</c:v>
                </c:pt>
                <c:pt idx="3658">
                  <c:v>69.042000000000002</c:v>
                </c:pt>
                <c:pt idx="3659">
                  <c:v>69.042000000000002</c:v>
                </c:pt>
                <c:pt idx="3660">
                  <c:v>69.042000000000002</c:v>
                </c:pt>
                <c:pt idx="3661">
                  <c:v>69.042000000000002</c:v>
                </c:pt>
                <c:pt idx="3662">
                  <c:v>69.084999999999994</c:v>
                </c:pt>
                <c:pt idx="3663">
                  <c:v>69.084999999999994</c:v>
                </c:pt>
                <c:pt idx="3664">
                  <c:v>69.084999999999994</c:v>
                </c:pt>
                <c:pt idx="3665">
                  <c:v>69.128999999999976</c:v>
                </c:pt>
                <c:pt idx="3666">
                  <c:v>69.128999999999976</c:v>
                </c:pt>
                <c:pt idx="3667">
                  <c:v>69.128999999999976</c:v>
                </c:pt>
                <c:pt idx="3668">
                  <c:v>69.169999999999987</c:v>
                </c:pt>
                <c:pt idx="3669">
                  <c:v>69.169999999999987</c:v>
                </c:pt>
                <c:pt idx="3670">
                  <c:v>69.169999999999987</c:v>
                </c:pt>
                <c:pt idx="3671">
                  <c:v>69.169999999999987</c:v>
                </c:pt>
                <c:pt idx="3672">
                  <c:v>69.169999999999987</c:v>
                </c:pt>
                <c:pt idx="3673">
                  <c:v>69.169999999999987</c:v>
                </c:pt>
                <c:pt idx="3674">
                  <c:v>69.169999999999987</c:v>
                </c:pt>
                <c:pt idx="3675">
                  <c:v>69.169999999999987</c:v>
                </c:pt>
                <c:pt idx="3676">
                  <c:v>69.169999999999987</c:v>
                </c:pt>
                <c:pt idx="3677">
                  <c:v>69.169999999999987</c:v>
                </c:pt>
                <c:pt idx="3678">
                  <c:v>69.169999999999987</c:v>
                </c:pt>
                <c:pt idx="3679">
                  <c:v>69.169999999999987</c:v>
                </c:pt>
                <c:pt idx="3680">
                  <c:v>69.169999999999987</c:v>
                </c:pt>
                <c:pt idx="3681">
                  <c:v>69.169999999999987</c:v>
                </c:pt>
                <c:pt idx="3682">
                  <c:v>69.169999999999987</c:v>
                </c:pt>
                <c:pt idx="3683">
                  <c:v>69.169999999999987</c:v>
                </c:pt>
                <c:pt idx="3684">
                  <c:v>69.169999999999987</c:v>
                </c:pt>
                <c:pt idx="3685">
                  <c:v>69.169999999999987</c:v>
                </c:pt>
                <c:pt idx="3686">
                  <c:v>69.169999999999987</c:v>
                </c:pt>
                <c:pt idx="3687">
                  <c:v>69.212999999999994</c:v>
                </c:pt>
                <c:pt idx="3688">
                  <c:v>69.212999999999994</c:v>
                </c:pt>
                <c:pt idx="3689">
                  <c:v>69.212999999999994</c:v>
                </c:pt>
                <c:pt idx="3690">
                  <c:v>69.212999999999994</c:v>
                </c:pt>
                <c:pt idx="3691">
                  <c:v>69.256</c:v>
                </c:pt>
                <c:pt idx="3692">
                  <c:v>69.256</c:v>
                </c:pt>
                <c:pt idx="3693">
                  <c:v>69.256</c:v>
                </c:pt>
                <c:pt idx="3694">
                  <c:v>69.256</c:v>
                </c:pt>
                <c:pt idx="3695">
                  <c:v>69.256</c:v>
                </c:pt>
                <c:pt idx="3696">
                  <c:v>69.256</c:v>
                </c:pt>
                <c:pt idx="3697">
                  <c:v>69.256</c:v>
                </c:pt>
                <c:pt idx="3698">
                  <c:v>69.256</c:v>
                </c:pt>
                <c:pt idx="3699">
                  <c:v>69.212999999999994</c:v>
                </c:pt>
                <c:pt idx="3700">
                  <c:v>69.212999999999994</c:v>
                </c:pt>
                <c:pt idx="3701">
                  <c:v>69.212999999999994</c:v>
                </c:pt>
                <c:pt idx="3702">
                  <c:v>69.212999999999994</c:v>
                </c:pt>
                <c:pt idx="3703">
                  <c:v>69.212999999999994</c:v>
                </c:pt>
                <c:pt idx="3704">
                  <c:v>69.212999999999994</c:v>
                </c:pt>
                <c:pt idx="3705">
                  <c:v>69.212999999999994</c:v>
                </c:pt>
                <c:pt idx="3706">
                  <c:v>69.212999999999994</c:v>
                </c:pt>
                <c:pt idx="3707">
                  <c:v>69.256</c:v>
                </c:pt>
                <c:pt idx="3708">
                  <c:v>69.256</c:v>
                </c:pt>
                <c:pt idx="3709">
                  <c:v>69.256</c:v>
                </c:pt>
                <c:pt idx="3710">
                  <c:v>69.256</c:v>
                </c:pt>
                <c:pt idx="3711">
                  <c:v>69.256</c:v>
                </c:pt>
                <c:pt idx="3712">
                  <c:v>69.256</c:v>
                </c:pt>
                <c:pt idx="3713">
                  <c:v>69.256</c:v>
                </c:pt>
                <c:pt idx="3714">
                  <c:v>69.256</c:v>
                </c:pt>
                <c:pt idx="3715">
                  <c:v>69.256</c:v>
                </c:pt>
                <c:pt idx="3716">
                  <c:v>69.256</c:v>
                </c:pt>
                <c:pt idx="3717">
                  <c:v>69.256</c:v>
                </c:pt>
                <c:pt idx="3718">
                  <c:v>69.212999999999994</c:v>
                </c:pt>
                <c:pt idx="3719">
                  <c:v>69.212999999999994</c:v>
                </c:pt>
                <c:pt idx="3720">
                  <c:v>69.212999999999994</c:v>
                </c:pt>
                <c:pt idx="3721">
                  <c:v>69.212999999999994</c:v>
                </c:pt>
                <c:pt idx="3722">
                  <c:v>69.212999999999994</c:v>
                </c:pt>
                <c:pt idx="3723">
                  <c:v>69.212999999999994</c:v>
                </c:pt>
                <c:pt idx="3724">
                  <c:v>69.212999999999994</c:v>
                </c:pt>
                <c:pt idx="3725">
                  <c:v>69.212999999999994</c:v>
                </c:pt>
                <c:pt idx="3726">
                  <c:v>69.212999999999994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69.212999999999994</c:v>
                </c:pt>
                <c:pt idx="3731">
                  <c:v>69.212999999999994</c:v>
                </c:pt>
                <c:pt idx="3732">
                  <c:v>69.212999999999994</c:v>
                </c:pt>
                <c:pt idx="3733">
                  <c:v>69.169999999999987</c:v>
                </c:pt>
                <c:pt idx="3734">
                  <c:v>69.169999999999987</c:v>
                </c:pt>
                <c:pt idx="3735">
                  <c:v>69.169999999999987</c:v>
                </c:pt>
                <c:pt idx="3736">
                  <c:v>69.169999999999987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69.128999999999976</c:v>
                </c:pt>
                <c:pt idx="3741">
                  <c:v>69.084999999999994</c:v>
                </c:pt>
                <c:pt idx="3742">
                  <c:v>69.084999999999994</c:v>
                </c:pt>
                <c:pt idx="3743">
                  <c:v>69.084999999999994</c:v>
                </c:pt>
                <c:pt idx="3744">
                  <c:v>69.084999999999994</c:v>
                </c:pt>
                <c:pt idx="3745">
                  <c:v>69.042000000000002</c:v>
                </c:pt>
                <c:pt idx="3746">
                  <c:v>69.042000000000002</c:v>
                </c:pt>
                <c:pt idx="3747">
                  <c:v>69.042000000000002</c:v>
                </c:pt>
                <c:pt idx="3748">
                  <c:v>69.042000000000002</c:v>
                </c:pt>
                <c:pt idx="3749">
                  <c:v>68.998999999999995</c:v>
                </c:pt>
                <c:pt idx="3750">
                  <c:v>68.998999999999995</c:v>
                </c:pt>
                <c:pt idx="3751">
                  <c:v>68.998999999999995</c:v>
                </c:pt>
                <c:pt idx="3752">
                  <c:v>68.998999999999995</c:v>
                </c:pt>
                <c:pt idx="3753">
                  <c:v>68.998999999999995</c:v>
                </c:pt>
                <c:pt idx="3754">
                  <c:v>68.998999999999995</c:v>
                </c:pt>
                <c:pt idx="3755">
                  <c:v>68.998999999999995</c:v>
                </c:pt>
                <c:pt idx="3756">
                  <c:v>68.998999999999995</c:v>
                </c:pt>
                <c:pt idx="3757">
                  <c:v>69.042000000000002</c:v>
                </c:pt>
                <c:pt idx="3758">
                  <c:v>69.042000000000002</c:v>
                </c:pt>
                <c:pt idx="3759">
                  <c:v>69.042000000000002</c:v>
                </c:pt>
                <c:pt idx="3760">
                  <c:v>69.042000000000002</c:v>
                </c:pt>
                <c:pt idx="3761">
                  <c:v>69.042000000000002</c:v>
                </c:pt>
                <c:pt idx="3762">
                  <c:v>69.042000000000002</c:v>
                </c:pt>
                <c:pt idx="3763">
                  <c:v>69.042000000000002</c:v>
                </c:pt>
                <c:pt idx="3764">
                  <c:v>69.042000000000002</c:v>
                </c:pt>
                <c:pt idx="3765">
                  <c:v>69.042000000000002</c:v>
                </c:pt>
                <c:pt idx="3766">
                  <c:v>69.042000000000002</c:v>
                </c:pt>
                <c:pt idx="3767">
                  <c:v>69.042000000000002</c:v>
                </c:pt>
                <c:pt idx="3768">
                  <c:v>69.042000000000002</c:v>
                </c:pt>
                <c:pt idx="3769">
                  <c:v>69.042000000000002</c:v>
                </c:pt>
                <c:pt idx="3770">
                  <c:v>69.042000000000002</c:v>
                </c:pt>
                <c:pt idx="3771">
                  <c:v>69.042000000000002</c:v>
                </c:pt>
                <c:pt idx="3772">
                  <c:v>69.042000000000002</c:v>
                </c:pt>
                <c:pt idx="3773">
                  <c:v>69.042000000000002</c:v>
                </c:pt>
                <c:pt idx="3774">
                  <c:v>69.084999999999994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69.084999999999994</c:v>
                </c:pt>
                <c:pt idx="3778">
                  <c:v>69.084999999999994</c:v>
                </c:pt>
                <c:pt idx="3779">
                  <c:v>69.084999999999994</c:v>
                </c:pt>
                <c:pt idx="3780">
                  <c:v>69.084999999999994</c:v>
                </c:pt>
                <c:pt idx="3781">
                  <c:v>69.042000000000002</c:v>
                </c:pt>
                <c:pt idx="3782">
                  <c:v>69.042000000000002</c:v>
                </c:pt>
                <c:pt idx="3783">
                  <c:v>69.042000000000002</c:v>
                </c:pt>
                <c:pt idx="3784">
                  <c:v>69.042000000000002</c:v>
                </c:pt>
                <c:pt idx="3785">
                  <c:v>69.042000000000002</c:v>
                </c:pt>
                <c:pt idx="3786">
                  <c:v>69.042000000000002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68.956000000000003</c:v>
                </c:pt>
                <c:pt idx="3791">
                  <c:v>68.956000000000003</c:v>
                </c:pt>
                <c:pt idx="3792">
                  <c:v>68.912999999999997</c:v>
                </c:pt>
                <c:pt idx="3793">
                  <c:v>68.912999999999997</c:v>
                </c:pt>
                <c:pt idx="3794">
                  <c:v>68.912999999999997</c:v>
                </c:pt>
                <c:pt idx="3795">
                  <c:v>68.870999999999981</c:v>
                </c:pt>
                <c:pt idx="3796">
                  <c:v>68.870999999999981</c:v>
                </c:pt>
                <c:pt idx="3797">
                  <c:v>68.870999999999981</c:v>
                </c:pt>
                <c:pt idx="3798">
                  <c:v>68.870999999999981</c:v>
                </c:pt>
                <c:pt idx="3799">
                  <c:v>68.870999999999981</c:v>
                </c:pt>
                <c:pt idx="3800">
                  <c:v>68.870999999999981</c:v>
                </c:pt>
                <c:pt idx="3801">
                  <c:v>68.870999999999981</c:v>
                </c:pt>
                <c:pt idx="3802">
                  <c:v>68.870999999999981</c:v>
                </c:pt>
                <c:pt idx="3803">
                  <c:v>68.870999999999981</c:v>
                </c:pt>
                <c:pt idx="3804">
                  <c:v>68.870999999999981</c:v>
                </c:pt>
                <c:pt idx="3805">
                  <c:v>68.870999999999981</c:v>
                </c:pt>
                <c:pt idx="3806">
                  <c:v>68.870999999999981</c:v>
                </c:pt>
                <c:pt idx="3807">
                  <c:v>68.870999999999981</c:v>
                </c:pt>
                <c:pt idx="3808">
                  <c:v>68.870999999999981</c:v>
                </c:pt>
                <c:pt idx="3809">
                  <c:v>68.870999999999981</c:v>
                </c:pt>
                <c:pt idx="3810">
                  <c:v>68.870999999999981</c:v>
                </c:pt>
                <c:pt idx="3811">
                  <c:v>68.870999999999981</c:v>
                </c:pt>
                <c:pt idx="3812">
                  <c:v>68.870999999999981</c:v>
                </c:pt>
                <c:pt idx="3813">
                  <c:v>68.912999999999997</c:v>
                </c:pt>
                <c:pt idx="3814">
                  <c:v>68.912999999999997</c:v>
                </c:pt>
                <c:pt idx="3815">
                  <c:v>68.912999999999997</c:v>
                </c:pt>
                <c:pt idx="3816">
                  <c:v>68.956000000000003</c:v>
                </c:pt>
                <c:pt idx="3817">
                  <c:v>68.956000000000003</c:v>
                </c:pt>
                <c:pt idx="3818">
                  <c:v>68.956000000000003</c:v>
                </c:pt>
                <c:pt idx="3819">
                  <c:v>68.956000000000003</c:v>
                </c:pt>
                <c:pt idx="3820">
                  <c:v>68.956000000000003</c:v>
                </c:pt>
                <c:pt idx="3821">
                  <c:v>68.998999999999995</c:v>
                </c:pt>
                <c:pt idx="3822">
                  <c:v>68.998999999999995</c:v>
                </c:pt>
                <c:pt idx="3823">
                  <c:v>69.042000000000002</c:v>
                </c:pt>
                <c:pt idx="3824">
                  <c:v>69.042000000000002</c:v>
                </c:pt>
                <c:pt idx="3825">
                  <c:v>69.084999999999994</c:v>
                </c:pt>
                <c:pt idx="3826">
                  <c:v>69.084999999999994</c:v>
                </c:pt>
                <c:pt idx="3827">
                  <c:v>69.084999999999994</c:v>
                </c:pt>
                <c:pt idx="3828">
                  <c:v>69.128999999999976</c:v>
                </c:pt>
                <c:pt idx="3829">
                  <c:v>69.128999999999976</c:v>
                </c:pt>
                <c:pt idx="3830">
                  <c:v>69.128999999999976</c:v>
                </c:pt>
                <c:pt idx="3831">
                  <c:v>69.169999999999987</c:v>
                </c:pt>
                <c:pt idx="3832">
                  <c:v>69.169999999999987</c:v>
                </c:pt>
                <c:pt idx="3833">
                  <c:v>69.169999999999987</c:v>
                </c:pt>
                <c:pt idx="3834">
                  <c:v>69.169999999999987</c:v>
                </c:pt>
                <c:pt idx="3835">
                  <c:v>69.212999999999994</c:v>
                </c:pt>
                <c:pt idx="3836">
                  <c:v>69.212999999999994</c:v>
                </c:pt>
                <c:pt idx="3837">
                  <c:v>69.212999999999994</c:v>
                </c:pt>
                <c:pt idx="3838">
                  <c:v>69.256</c:v>
                </c:pt>
                <c:pt idx="3839">
                  <c:v>69.256</c:v>
                </c:pt>
                <c:pt idx="3840">
                  <c:v>69.256</c:v>
                </c:pt>
                <c:pt idx="3841">
                  <c:v>69.3</c:v>
                </c:pt>
                <c:pt idx="3842">
                  <c:v>69.3</c:v>
                </c:pt>
                <c:pt idx="3843">
                  <c:v>69.343000000000004</c:v>
                </c:pt>
                <c:pt idx="3844">
                  <c:v>69.385999999999981</c:v>
                </c:pt>
                <c:pt idx="3845">
                  <c:v>69.385999999999981</c:v>
                </c:pt>
                <c:pt idx="3846">
                  <c:v>69.427000000000007</c:v>
                </c:pt>
                <c:pt idx="3847">
                  <c:v>69.427000000000007</c:v>
                </c:pt>
                <c:pt idx="3848">
                  <c:v>69.427000000000007</c:v>
                </c:pt>
                <c:pt idx="3849">
                  <c:v>69.471000000000004</c:v>
                </c:pt>
                <c:pt idx="3850">
                  <c:v>69.471000000000004</c:v>
                </c:pt>
                <c:pt idx="3851">
                  <c:v>69.471000000000004</c:v>
                </c:pt>
                <c:pt idx="3852">
                  <c:v>69.471000000000004</c:v>
                </c:pt>
                <c:pt idx="3853">
                  <c:v>69.471000000000004</c:v>
                </c:pt>
                <c:pt idx="3854">
                  <c:v>69.471000000000004</c:v>
                </c:pt>
                <c:pt idx="3855">
                  <c:v>69.471000000000004</c:v>
                </c:pt>
                <c:pt idx="3856">
                  <c:v>69.471000000000004</c:v>
                </c:pt>
                <c:pt idx="3857">
                  <c:v>69.471000000000004</c:v>
                </c:pt>
                <c:pt idx="3858">
                  <c:v>69.471000000000004</c:v>
                </c:pt>
                <c:pt idx="3859">
                  <c:v>69.471000000000004</c:v>
                </c:pt>
                <c:pt idx="3860">
                  <c:v>69.471000000000004</c:v>
                </c:pt>
                <c:pt idx="3861">
                  <c:v>69.471000000000004</c:v>
                </c:pt>
                <c:pt idx="3862">
                  <c:v>69.427000000000007</c:v>
                </c:pt>
                <c:pt idx="3863">
                  <c:v>69.427000000000007</c:v>
                </c:pt>
                <c:pt idx="3864">
                  <c:v>69.385999999999981</c:v>
                </c:pt>
                <c:pt idx="3865">
                  <c:v>69.385999999999981</c:v>
                </c:pt>
                <c:pt idx="3866">
                  <c:v>69.343000000000004</c:v>
                </c:pt>
                <c:pt idx="3867">
                  <c:v>69.343000000000004</c:v>
                </c:pt>
                <c:pt idx="3868">
                  <c:v>69.3</c:v>
                </c:pt>
                <c:pt idx="3869">
                  <c:v>69.3</c:v>
                </c:pt>
                <c:pt idx="3870">
                  <c:v>69.3</c:v>
                </c:pt>
                <c:pt idx="3871">
                  <c:v>69.256</c:v>
                </c:pt>
                <c:pt idx="3872">
                  <c:v>69.256</c:v>
                </c:pt>
                <c:pt idx="3873">
                  <c:v>69.256</c:v>
                </c:pt>
                <c:pt idx="3874">
                  <c:v>69.212999999999994</c:v>
                </c:pt>
                <c:pt idx="3875">
                  <c:v>69.212999999999994</c:v>
                </c:pt>
                <c:pt idx="3876">
                  <c:v>69.212999999999994</c:v>
                </c:pt>
                <c:pt idx="3877">
                  <c:v>69.212999999999994</c:v>
                </c:pt>
                <c:pt idx="3878">
                  <c:v>69.212999999999994</c:v>
                </c:pt>
                <c:pt idx="3879">
                  <c:v>69.212999999999994</c:v>
                </c:pt>
                <c:pt idx="3880">
                  <c:v>69.212999999999994</c:v>
                </c:pt>
                <c:pt idx="3881">
                  <c:v>69.212999999999994</c:v>
                </c:pt>
                <c:pt idx="3882">
                  <c:v>69.256</c:v>
                </c:pt>
                <c:pt idx="3883">
                  <c:v>69.256</c:v>
                </c:pt>
                <c:pt idx="3884">
                  <c:v>69.256</c:v>
                </c:pt>
                <c:pt idx="3885">
                  <c:v>69.256</c:v>
                </c:pt>
                <c:pt idx="3886">
                  <c:v>69.256</c:v>
                </c:pt>
                <c:pt idx="3887">
                  <c:v>69.256</c:v>
                </c:pt>
                <c:pt idx="3888">
                  <c:v>69.3</c:v>
                </c:pt>
                <c:pt idx="3889">
                  <c:v>69.3</c:v>
                </c:pt>
                <c:pt idx="3890">
                  <c:v>69.3</c:v>
                </c:pt>
                <c:pt idx="3891">
                  <c:v>69.3</c:v>
                </c:pt>
                <c:pt idx="3892">
                  <c:v>69.3</c:v>
                </c:pt>
                <c:pt idx="3893">
                  <c:v>69.256</c:v>
                </c:pt>
                <c:pt idx="3894">
                  <c:v>69.256</c:v>
                </c:pt>
                <c:pt idx="3895">
                  <c:v>69.256</c:v>
                </c:pt>
                <c:pt idx="3896">
                  <c:v>69.3</c:v>
                </c:pt>
                <c:pt idx="3897">
                  <c:v>69.3</c:v>
                </c:pt>
                <c:pt idx="3898">
                  <c:v>69.3</c:v>
                </c:pt>
                <c:pt idx="3899">
                  <c:v>69.3</c:v>
                </c:pt>
                <c:pt idx="3900">
                  <c:v>69.3</c:v>
                </c:pt>
                <c:pt idx="3901">
                  <c:v>69.3</c:v>
                </c:pt>
                <c:pt idx="3902">
                  <c:v>69.343000000000004</c:v>
                </c:pt>
                <c:pt idx="3903">
                  <c:v>69.343000000000004</c:v>
                </c:pt>
                <c:pt idx="3904">
                  <c:v>69.343000000000004</c:v>
                </c:pt>
                <c:pt idx="3905">
                  <c:v>69.343000000000004</c:v>
                </c:pt>
                <c:pt idx="3906">
                  <c:v>69.343000000000004</c:v>
                </c:pt>
                <c:pt idx="3907">
                  <c:v>69.343000000000004</c:v>
                </c:pt>
                <c:pt idx="3908">
                  <c:v>69.385999999999981</c:v>
                </c:pt>
                <c:pt idx="3909">
                  <c:v>69.385999999999981</c:v>
                </c:pt>
                <c:pt idx="3910">
                  <c:v>69.385999999999981</c:v>
                </c:pt>
                <c:pt idx="3911">
                  <c:v>69.385999999999981</c:v>
                </c:pt>
                <c:pt idx="3912">
                  <c:v>69.427000000000007</c:v>
                </c:pt>
                <c:pt idx="3913">
                  <c:v>69.427000000000007</c:v>
                </c:pt>
                <c:pt idx="3914">
                  <c:v>69.427000000000007</c:v>
                </c:pt>
                <c:pt idx="3915">
                  <c:v>69.427000000000007</c:v>
                </c:pt>
                <c:pt idx="3916">
                  <c:v>69.427000000000007</c:v>
                </c:pt>
                <c:pt idx="3917">
                  <c:v>69.427000000000007</c:v>
                </c:pt>
                <c:pt idx="3918">
                  <c:v>69.471000000000004</c:v>
                </c:pt>
                <c:pt idx="3919">
                  <c:v>69.471000000000004</c:v>
                </c:pt>
                <c:pt idx="3920">
                  <c:v>69.471000000000004</c:v>
                </c:pt>
                <c:pt idx="3921">
                  <c:v>69.471000000000004</c:v>
                </c:pt>
                <c:pt idx="3922">
                  <c:v>69.427000000000007</c:v>
                </c:pt>
                <c:pt idx="3923">
                  <c:v>69.427000000000007</c:v>
                </c:pt>
                <c:pt idx="3924">
                  <c:v>69.427000000000007</c:v>
                </c:pt>
                <c:pt idx="3925">
                  <c:v>69.385999999999981</c:v>
                </c:pt>
                <c:pt idx="3926">
                  <c:v>69.385999999999981</c:v>
                </c:pt>
                <c:pt idx="3927">
                  <c:v>69.385999999999981</c:v>
                </c:pt>
                <c:pt idx="3928">
                  <c:v>69.343000000000004</c:v>
                </c:pt>
                <c:pt idx="3929">
                  <c:v>69.385999999999981</c:v>
                </c:pt>
                <c:pt idx="3930">
                  <c:v>69.385999999999981</c:v>
                </c:pt>
                <c:pt idx="3931">
                  <c:v>69.385999999999981</c:v>
                </c:pt>
                <c:pt idx="3932">
                  <c:v>69.427000000000007</c:v>
                </c:pt>
                <c:pt idx="3933">
                  <c:v>69.427000000000007</c:v>
                </c:pt>
                <c:pt idx="3934">
                  <c:v>69.471000000000004</c:v>
                </c:pt>
                <c:pt idx="3935">
                  <c:v>69.471000000000004</c:v>
                </c:pt>
                <c:pt idx="3936">
                  <c:v>69.513999999999996</c:v>
                </c:pt>
                <c:pt idx="3937">
                  <c:v>69.513999999999996</c:v>
                </c:pt>
                <c:pt idx="3938">
                  <c:v>69.557000000000002</c:v>
                </c:pt>
                <c:pt idx="3939">
                  <c:v>69.557000000000002</c:v>
                </c:pt>
                <c:pt idx="3940">
                  <c:v>69.599999999999994</c:v>
                </c:pt>
                <c:pt idx="3941">
                  <c:v>69.599999999999994</c:v>
                </c:pt>
                <c:pt idx="3942">
                  <c:v>69.643000000000001</c:v>
                </c:pt>
                <c:pt idx="3943">
                  <c:v>69.643000000000001</c:v>
                </c:pt>
                <c:pt idx="3944">
                  <c:v>69.643000000000001</c:v>
                </c:pt>
                <c:pt idx="3945">
                  <c:v>69.685000000000002</c:v>
                </c:pt>
                <c:pt idx="3946">
                  <c:v>69.685000000000002</c:v>
                </c:pt>
                <c:pt idx="3947">
                  <c:v>69.685000000000002</c:v>
                </c:pt>
                <c:pt idx="3948">
                  <c:v>69.685000000000002</c:v>
                </c:pt>
                <c:pt idx="3949">
                  <c:v>69.685000000000002</c:v>
                </c:pt>
                <c:pt idx="3950">
                  <c:v>69.685000000000002</c:v>
                </c:pt>
                <c:pt idx="3951">
                  <c:v>69.685000000000002</c:v>
                </c:pt>
                <c:pt idx="3952">
                  <c:v>69.685000000000002</c:v>
                </c:pt>
                <c:pt idx="3953">
                  <c:v>69.685000000000002</c:v>
                </c:pt>
                <c:pt idx="3954">
                  <c:v>69.685000000000002</c:v>
                </c:pt>
                <c:pt idx="3955">
                  <c:v>69.685000000000002</c:v>
                </c:pt>
                <c:pt idx="3956">
                  <c:v>69.685000000000002</c:v>
                </c:pt>
                <c:pt idx="3957">
                  <c:v>69.685000000000002</c:v>
                </c:pt>
                <c:pt idx="3958">
                  <c:v>69.685000000000002</c:v>
                </c:pt>
                <c:pt idx="3959">
                  <c:v>69.685000000000002</c:v>
                </c:pt>
                <c:pt idx="3960">
                  <c:v>69.685000000000002</c:v>
                </c:pt>
                <c:pt idx="3961">
                  <c:v>69.685000000000002</c:v>
                </c:pt>
                <c:pt idx="3962">
                  <c:v>69.685000000000002</c:v>
                </c:pt>
                <c:pt idx="3963">
                  <c:v>69.685000000000002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69.643000000000001</c:v>
                </c:pt>
                <c:pt idx="3969">
                  <c:v>69.643000000000001</c:v>
                </c:pt>
                <c:pt idx="3970">
                  <c:v>69.685000000000002</c:v>
                </c:pt>
                <c:pt idx="3971">
                  <c:v>69.685000000000002</c:v>
                </c:pt>
                <c:pt idx="3972">
                  <c:v>69.685000000000002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69.685000000000002</c:v>
                </c:pt>
                <c:pt idx="3976">
                  <c:v>69.685000000000002</c:v>
                </c:pt>
                <c:pt idx="3977">
                  <c:v>69.643000000000001</c:v>
                </c:pt>
                <c:pt idx="3978">
                  <c:v>69.599999999999994</c:v>
                </c:pt>
                <c:pt idx="3979">
                  <c:v>69.599999999999994</c:v>
                </c:pt>
                <c:pt idx="3980">
                  <c:v>69.557000000000002</c:v>
                </c:pt>
                <c:pt idx="3981">
                  <c:v>69.557000000000002</c:v>
                </c:pt>
                <c:pt idx="3982">
                  <c:v>69.513999999999996</c:v>
                </c:pt>
                <c:pt idx="3983">
                  <c:v>69.513999999999996</c:v>
                </c:pt>
                <c:pt idx="3984">
                  <c:v>69.513999999999996</c:v>
                </c:pt>
                <c:pt idx="3985">
                  <c:v>69.513999999999996</c:v>
                </c:pt>
                <c:pt idx="3986">
                  <c:v>69.513999999999996</c:v>
                </c:pt>
                <c:pt idx="3987">
                  <c:v>69.513999999999996</c:v>
                </c:pt>
                <c:pt idx="3988">
                  <c:v>69.513999999999996</c:v>
                </c:pt>
                <c:pt idx="3989">
                  <c:v>69.557000000000002</c:v>
                </c:pt>
                <c:pt idx="3990">
                  <c:v>69.557000000000002</c:v>
                </c:pt>
                <c:pt idx="3991">
                  <c:v>69.599999999999994</c:v>
                </c:pt>
                <c:pt idx="3992">
                  <c:v>69.599999999999994</c:v>
                </c:pt>
                <c:pt idx="3993">
                  <c:v>69.599999999999994</c:v>
                </c:pt>
                <c:pt idx="3994">
                  <c:v>69.643000000000001</c:v>
                </c:pt>
                <c:pt idx="3995">
                  <c:v>69.643000000000001</c:v>
                </c:pt>
                <c:pt idx="3996">
                  <c:v>69.643000000000001</c:v>
                </c:pt>
                <c:pt idx="3997">
                  <c:v>69.643000000000001</c:v>
                </c:pt>
                <c:pt idx="3998">
                  <c:v>69.685000000000002</c:v>
                </c:pt>
                <c:pt idx="3999">
                  <c:v>69.685000000000002</c:v>
                </c:pt>
                <c:pt idx="4000">
                  <c:v>69.685000000000002</c:v>
                </c:pt>
                <c:pt idx="4001">
                  <c:v>69.727999999999994</c:v>
                </c:pt>
                <c:pt idx="4002">
                  <c:v>69.727999999999994</c:v>
                </c:pt>
                <c:pt idx="4003">
                  <c:v>69.727999999999994</c:v>
                </c:pt>
                <c:pt idx="4004">
                  <c:v>69.771000000000001</c:v>
                </c:pt>
                <c:pt idx="4005">
                  <c:v>69.771000000000001</c:v>
                </c:pt>
                <c:pt idx="4006">
                  <c:v>69.771000000000001</c:v>
                </c:pt>
                <c:pt idx="4007">
                  <c:v>69.771000000000001</c:v>
                </c:pt>
                <c:pt idx="4008">
                  <c:v>69.813999999999993</c:v>
                </c:pt>
                <c:pt idx="4009">
                  <c:v>69.813999999999993</c:v>
                </c:pt>
                <c:pt idx="4010">
                  <c:v>69.813999999999993</c:v>
                </c:pt>
                <c:pt idx="4011">
                  <c:v>69.813999999999993</c:v>
                </c:pt>
                <c:pt idx="4012">
                  <c:v>69.813999999999993</c:v>
                </c:pt>
                <c:pt idx="4013">
                  <c:v>69.813999999999993</c:v>
                </c:pt>
                <c:pt idx="4014">
                  <c:v>69.813999999999993</c:v>
                </c:pt>
                <c:pt idx="4015">
                  <c:v>69.813999999999993</c:v>
                </c:pt>
                <c:pt idx="4016">
                  <c:v>69.813999999999993</c:v>
                </c:pt>
                <c:pt idx="4017">
                  <c:v>69.771000000000001</c:v>
                </c:pt>
                <c:pt idx="4018">
                  <c:v>69.771000000000001</c:v>
                </c:pt>
                <c:pt idx="4019">
                  <c:v>69.771000000000001</c:v>
                </c:pt>
                <c:pt idx="4020">
                  <c:v>69.771000000000001</c:v>
                </c:pt>
                <c:pt idx="4021">
                  <c:v>69.771000000000001</c:v>
                </c:pt>
                <c:pt idx="4022">
                  <c:v>69.771000000000001</c:v>
                </c:pt>
                <c:pt idx="4023">
                  <c:v>69.771000000000001</c:v>
                </c:pt>
                <c:pt idx="4024">
                  <c:v>69.771000000000001</c:v>
                </c:pt>
                <c:pt idx="4025">
                  <c:v>69.771000000000001</c:v>
                </c:pt>
                <c:pt idx="4026">
                  <c:v>69.771000000000001</c:v>
                </c:pt>
                <c:pt idx="4027">
                  <c:v>69.771000000000001</c:v>
                </c:pt>
                <c:pt idx="4028">
                  <c:v>69.771000000000001</c:v>
                </c:pt>
                <c:pt idx="4029">
                  <c:v>69.771000000000001</c:v>
                </c:pt>
                <c:pt idx="4030">
                  <c:v>69.771000000000001</c:v>
                </c:pt>
                <c:pt idx="4031">
                  <c:v>69.771000000000001</c:v>
                </c:pt>
                <c:pt idx="4032">
                  <c:v>69.771000000000001</c:v>
                </c:pt>
                <c:pt idx="4033">
                  <c:v>69.771000000000001</c:v>
                </c:pt>
                <c:pt idx="4034">
                  <c:v>69.771000000000001</c:v>
                </c:pt>
                <c:pt idx="4035">
                  <c:v>69.813999999999993</c:v>
                </c:pt>
                <c:pt idx="4036">
                  <c:v>69.813999999999993</c:v>
                </c:pt>
                <c:pt idx="4037">
                  <c:v>69.813999999999993</c:v>
                </c:pt>
                <c:pt idx="4038">
                  <c:v>69.85799999999999</c:v>
                </c:pt>
                <c:pt idx="4039">
                  <c:v>69.85799999999999</c:v>
                </c:pt>
                <c:pt idx="4040">
                  <c:v>69.900999999999996</c:v>
                </c:pt>
                <c:pt idx="4041">
                  <c:v>69.942000000000007</c:v>
                </c:pt>
                <c:pt idx="4042">
                  <c:v>69.985000000000014</c:v>
                </c:pt>
                <c:pt idx="4043">
                  <c:v>70.028999999999982</c:v>
                </c:pt>
                <c:pt idx="4044">
                  <c:v>70.072000000000003</c:v>
                </c:pt>
                <c:pt idx="4045">
                  <c:v>70.114999999999995</c:v>
                </c:pt>
                <c:pt idx="4046">
                  <c:v>70.157999999999987</c:v>
                </c:pt>
                <c:pt idx="4047">
                  <c:v>70.200999999999993</c:v>
                </c:pt>
                <c:pt idx="4048">
                  <c:v>70.286000000000001</c:v>
                </c:pt>
                <c:pt idx="4049">
                  <c:v>70.328999999999979</c:v>
                </c:pt>
                <c:pt idx="4050">
                  <c:v>70.371999999999986</c:v>
                </c:pt>
                <c:pt idx="4051">
                  <c:v>70.415999999999997</c:v>
                </c:pt>
                <c:pt idx="4052">
                  <c:v>70.459000000000003</c:v>
                </c:pt>
                <c:pt idx="4053">
                  <c:v>70.501999999999995</c:v>
                </c:pt>
                <c:pt idx="4054">
                  <c:v>70.587000000000003</c:v>
                </c:pt>
                <c:pt idx="4055">
                  <c:v>70.63</c:v>
                </c:pt>
                <c:pt idx="4056">
                  <c:v>70.672999999999988</c:v>
                </c:pt>
                <c:pt idx="4057">
                  <c:v>70.759</c:v>
                </c:pt>
                <c:pt idx="4058">
                  <c:v>70.802999999999983</c:v>
                </c:pt>
                <c:pt idx="4059">
                  <c:v>70.887</c:v>
                </c:pt>
                <c:pt idx="4060">
                  <c:v>70.930000000000007</c:v>
                </c:pt>
                <c:pt idx="4061">
                  <c:v>71.016999999999996</c:v>
                </c:pt>
                <c:pt idx="4062">
                  <c:v>71.06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71.146000000000001</c:v>
                </c:pt>
                <c:pt idx="4068">
                  <c:v>71.146000000000001</c:v>
                </c:pt>
                <c:pt idx="4069">
                  <c:v>71.10299999999998</c:v>
                </c:pt>
                <c:pt idx="4070">
                  <c:v>71.10299999999998</c:v>
                </c:pt>
                <c:pt idx="4071">
                  <c:v>71.10299999999998</c:v>
                </c:pt>
                <c:pt idx="4072">
                  <c:v>71.06</c:v>
                </c:pt>
                <c:pt idx="4073">
                  <c:v>71.016999999999996</c:v>
                </c:pt>
                <c:pt idx="4074">
                  <c:v>71.016999999999996</c:v>
                </c:pt>
                <c:pt idx="4075">
                  <c:v>70.974000000000004</c:v>
                </c:pt>
                <c:pt idx="4076">
                  <c:v>70.974000000000004</c:v>
                </c:pt>
                <c:pt idx="4077">
                  <c:v>70.974000000000004</c:v>
                </c:pt>
                <c:pt idx="4078">
                  <c:v>70.974000000000004</c:v>
                </c:pt>
                <c:pt idx="4079">
                  <c:v>70.974000000000004</c:v>
                </c:pt>
                <c:pt idx="4080">
                  <c:v>70.974000000000004</c:v>
                </c:pt>
                <c:pt idx="4081">
                  <c:v>71.016999999999996</c:v>
                </c:pt>
                <c:pt idx="4082">
                  <c:v>71.016999999999996</c:v>
                </c:pt>
                <c:pt idx="4083">
                  <c:v>71.016999999999996</c:v>
                </c:pt>
                <c:pt idx="4084">
                  <c:v>71.06</c:v>
                </c:pt>
                <c:pt idx="4085">
                  <c:v>71.06</c:v>
                </c:pt>
                <c:pt idx="4086">
                  <c:v>71.016999999999996</c:v>
                </c:pt>
                <c:pt idx="4087">
                  <c:v>71.016999999999996</c:v>
                </c:pt>
                <c:pt idx="4088">
                  <c:v>71.016999999999996</c:v>
                </c:pt>
                <c:pt idx="4089">
                  <c:v>71.016999999999996</c:v>
                </c:pt>
                <c:pt idx="4090">
                  <c:v>71.016999999999996</c:v>
                </c:pt>
                <c:pt idx="4091">
                  <c:v>71.016999999999996</c:v>
                </c:pt>
                <c:pt idx="4092">
                  <c:v>71.016999999999996</c:v>
                </c:pt>
                <c:pt idx="4093">
                  <c:v>71.016999999999996</c:v>
                </c:pt>
                <c:pt idx="4094">
                  <c:v>71.016999999999996</c:v>
                </c:pt>
                <c:pt idx="4095">
                  <c:v>71.016999999999996</c:v>
                </c:pt>
                <c:pt idx="4096">
                  <c:v>71.06</c:v>
                </c:pt>
                <c:pt idx="4097">
                  <c:v>71.06</c:v>
                </c:pt>
                <c:pt idx="4098">
                  <c:v>71.06</c:v>
                </c:pt>
                <c:pt idx="4099">
                  <c:v>71.10299999999998</c:v>
                </c:pt>
                <c:pt idx="4100">
                  <c:v>71.10299999999998</c:v>
                </c:pt>
                <c:pt idx="4101">
                  <c:v>71.10299999999998</c:v>
                </c:pt>
                <c:pt idx="4102">
                  <c:v>71.10299999999998</c:v>
                </c:pt>
                <c:pt idx="4103">
                  <c:v>71.10299999999998</c:v>
                </c:pt>
                <c:pt idx="4104">
                  <c:v>71.10299999999998</c:v>
                </c:pt>
                <c:pt idx="4105">
                  <c:v>71.10299999999998</c:v>
                </c:pt>
                <c:pt idx="4106">
                  <c:v>71.10299999999998</c:v>
                </c:pt>
                <c:pt idx="4107">
                  <c:v>71.06</c:v>
                </c:pt>
                <c:pt idx="4108">
                  <c:v>71.06</c:v>
                </c:pt>
                <c:pt idx="4109">
                  <c:v>71.016999999999996</c:v>
                </c:pt>
                <c:pt idx="4110">
                  <c:v>71.016999999999996</c:v>
                </c:pt>
                <c:pt idx="4111">
                  <c:v>70.974000000000004</c:v>
                </c:pt>
                <c:pt idx="4112">
                  <c:v>70.930000000000007</c:v>
                </c:pt>
                <c:pt idx="4113">
                  <c:v>70.930000000000007</c:v>
                </c:pt>
                <c:pt idx="4114">
                  <c:v>70.887</c:v>
                </c:pt>
                <c:pt idx="4115">
                  <c:v>70.887</c:v>
                </c:pt>
                <c:pt idx="4116">
                  <c:v>70.846000000000004</c:v>
                </c:pt>
                <c:pt idx="4117">
                  <c:v>70.846000000000004</c:v>
                </c:pt>
                <c:pt idx="4118">
                  <c:v>70.802999999999983</c:v>
                </c:pt>
                <c:pt idx="4119">
                  <c:v>70.802999999999983</c:v>
                </c:pt>
                <c:pt idx="4120">
                  <c:v>70.802999999999983</c:v>
                </c:pt>
                <c:pt idx="4121">
                  <c:v>70.802999999999983</c:v>
                </c:pt>
                <c:pt idx="4122">
                  <c:v>70.846000000000004</c:v>
                </c:pt>
                <c:pt idx="4123">
                  <c:v>70.846000000000004</c:v>
                </c:pt>
                <c:pt idx="4124">
                  <c:v>70.887</c:v>
                </c:pt>
                <c:pt idx="4125">
                  <c:v>70.887</c:v>
                </c:pt>
                <c:pt idx="4126">
                  <c:v>70.930000000000007</c:v>
                </c:pt>
                <c:pt idx="4127">
                  <c:v>70.974000000000004</c:v>
                </c:pt>
                <c:pt idx="4128">
                  <c:v>70.974000000000004</c:v>
                </c:pt>
                <c:pt idx="4129">
                  <c:v>71.016999999999996</c:v>
                </c:pt>
                <c:pt idx="4130">
                  <c:v>71.016999999999996</c:v>
                </c:pt>
                <c:pt idx="4131">
                  <c:v>71.016999999999996</c:v>
                </c:pt>
                <c:pt idx="4132">
                  <c:v>71.016999999999996</c:v>
                </c:pt>
                <c:pt idx="4133">
                  <c:v>70.974000000000004</c:v>
                </c:pt>
                <c:pt idx="4134">
                  <c:v>70.974000000000004</c:v>
                </c:pt>
                <c:pt idx="4135">
                  <c:v>70.930000000000007</c:v>
                </c:pt>
                <c:pt idx="4136">
                  <c:v>70.930000000000007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70.846000000000004</c:v>
                </c:pt>
                <c:pt idx="4140">
                  <c:v>70.802999999999983</c:v>
                </c:pt>
                <c:pt idx="4141">
                  <c:v>70.759</c:v>
                </c:pt>
                <c:pt idx="4142">
                  <c:v>70.759</c:v>
                </c:pt>
                <c:pt idx="4143">
                  <c:v>70.715999999999994</c:v>
                </c:pt>
                <c:pt idx="4144">
                  <c:v>70.672999999999988</c:v>
                </c:pt>
                <c:pt idx="4145">
                  <c:v>70.672999999999988</c:v>
                </c:pt>
                <c:pt idx="4146">
                  <c:v>70.672999999999988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70.715999999999994</c:v>
                </c:pt>
                <c:pt idx="4150">
                  <c:v>70.715999999999994</c:v>
                </c:pt>
                <c:pt idx="4151">
                  <c:v>70.715999999999994</c:v>
                </c:pt>
                <c:pt idx="4152">
                  <c:v>70.759</c:v>
                </c:pt>
                <c:pt idx="4153">
                  <c:v>70.759</c:v>
                </c:pt>
                <c:pt idx="4154">
                  <c:v>70.759</c:v>
                </c:pt>
                <c:pt idx="4155">
                  <c:v>70.715999999999994</c:v>
                </c:pt>
                <c:pt idx="4156">
                  <c:v>70.715999999999994</c:v>
                </c:pt>
                <c:pt idx="4157">
                  <c:v>70.672999999999988</c:v>
                </c:pt>
                <c:pt idx="4158">
                  <c:v>70.672999999999988</c:v>
                </c:pt>
                <c:pt idx="4159">
                  <c:v>70.63</c:v>
                </c:pt>
                <c:pt idx="4160">
                  <c:v>70.63</c:v>
                </c:pt>
                <c:pt idx="4161">
                  <c:v>70.587000000000003</c:v>
                </c:pt>
                <c:pt idx="4162">
                  <c:v>70.587000000000003</c:v>
                </c:pt>
                <c:pt idx="4163">
                  <c:v>70.543000000000006</c:v>
                </c:pt>
                <c:pt idx="4164">
                  <c:v>70.543000000000006</c:v>
                </c:pt>
                <c:pt idx="4165">
                  <c:v>70.543000000000006</c:v>
                </c:pt>
                <c:pt idx="4166">
                  <c:v>70.501999999999995</c:v>
                </c:pt>
                <c:pt idx="4167">
                  <c:v>70.501999999999995</c:v>
                </c:pt>
                <c:pt idx="4168">
                  <c:v>70.501999999999995</c:v>
                </c:pt>
                <c:pt idx="4169">
                  <c:v>70.501999999999995</c:v>
                </c:pt>
                <c:pt idx="4170">
                  <c:v>70.501999999999995</c:v>
                </c:pt>
                <c:pt idx="4171">
                  <c:v>70.501999999999995</c:v>
                </c:pt>
                <c:pt idx="4172">
                  <c:v>70.501999999999995</c:v>
                </c:pt>
                <c:pt idx="4173">
                  <c:v>70.501999999999995</c:v>
                </c:pt>
                <c:pt idx="4174">
                  <c:v>70.501999999999995</c:v>
                </c:pt>
                <c:pt idx="4175">
                  <c:v>70.543000000000006</c:v>
                </c:pt>
                <c:pt idx="4176">
                  <c:v>70.543000000000006</c:v>
                </c:pt>
                <c:pt idx="4177">
                  <c:v>70.543000000000006</c:v>
                </c:pt>
                <c:pt idx="4178">
                  <c:v>70.543000000000006</c:v>
                </c:pt>
                <c:pt idx="4179">
                  <c:v>70.543000000000006</c:v>
                </c:pt>
                <c:pt idx="4180">
                  <c:v>70.543000000000006</c:v>
                </c:pt>
                <c:pt idx="4181">
                  <c:v>70.587000000000003</c:v>
                </c:pt>
                <c:pt idx="4182">
                  <c:v>70.587000000000003</c:v>
                </c:pt>
                <c:pt idx="4183">
                  <c:v>70.587000000000003</c:v>
                </c:pt>
                <c:pt idx="4184">
                  <c:v>70.587000000000003</c:v>
                </c:pt>
                <c:pt idx="4185">
                  <c:v>70.587000000000003</c:v>
                </c:pt>
                <c:pt idx="4186">
                  <c:v>70.587000000000003</c:v>
                </c:pt>
                <c:pt idx="4187">
                  <c:v>70.587000000000003</c:v>
                </c:pt>
                <c:pt idx="4188">
                  <c:v>70.63</c:v>
                </c:pt>
                <c:pt idx="4189">
                  <c:v>70.63</c:v>
                </c:pt>
                <c:pt idx="4190">
                  <c:v>70.63</c:v>
                </c:pt>
                <c:pt idx="4191">
                  <c:v>70.63</c:v>
                </c:pt>
                <c:pt idx="4192">
                  <c:v>70.63</c:v>
                </c:pt>
                <c:pt idx="4193">
                  <c:v>70.63</c:v>
                </c:pt>
                <c:pt idx="4194">
                  <c:v>70.63</c:v>
                </c:pt>
                <c:pt idx="4195">
                  <c:v>70.63</c:v>
                </c:pt>
                <c:pt idx="4196">
                  <c:v>70.63</c:v>
                </c:pt>
                <c:pt idx="4197">
                  <c:v>70.587000000000003</c:v>
                </c:pt>
                <c:pt idx="4198">
                  <c:v>70.587000000000003</c:v>
                </c:pt>
                <c:pt idx="4199">
                  <c:v>70.587000000000003</c:v>
                </c:pt>
                <c:pt idx="4200">
                  <c:v>70.587000000000003</c:v>
                </c:pt>
                <c:pt idx="4201">
                  <c:v>70.587000000000003</c:v>
                </c:pt>
                <c:pt idx="4202">
                  <c:v>70.587000000000003</c:v>
                </c:pt>
                <c:pt idx="4203">
                  <c:v>70.587000000000003</c:v>
                </c:pt>
                <c:pt idx="4204">
                  <c:v>70.587000000000003</c:v>
                </c:pt>
                <c:pt idx="4205">
                  <c:v>70.587000000000003</c:v>
                </c:pt>
                <c:pt idx="4206">
                  <c:v>70.587000000000003</c:v>
                </c:pt>
                <c:pt idx="4207">
                  <c:v>70.587000000000003</c:v>
                </c:pt>
                <c:pt idx="4208">
                  <c:v>70.587000000000003</c:v>
                </c:pt>
                <c:pt idx="4209">
                  <c:v>70.587000000000003</c:v>
                </c:pt>
                <c:pt idx="4210">
                  <c:v>70.587000000000003</c:v>
                </c:pt>
                <c:pt idx="4211">
                  <c:v>70.587000000000003</c:v>
                </c:pt>
                <c:pt idx="4212">
                  <c:v>70.587000000000003</c:v>
                </c:pt>
                <c:pt idx="4213">
                  <c:v>70.587000000000003</c:v>
                </c:pt>
                <c:pt idx="4214">
                  <c:v>70.543000000000006</c:v>
                </c:pt>
                <c:pt idx="4215">
                  <c:v>70.543000000000006</c:v>
                </c:pt>
                <c:pt idx="4216">
                  <c:v>70.501999999999995</c:v>
                </c:pt>
                <c:pt idx="4217">
                  <c:v>70.501999999999995</c:v>
                </c:pt>
                <c:pt idx="4218">
                  <c:v>70.459000000000003</c:v>
                </c:pt>
                <c:pt idx="4219">
                  <c:v>70.415999999999997</c:v>
                </c:pt>
                <c:pt idx="4220">
                  <c:v>70.415999999999997</c:v>
                </c:pt>
                <c:pt idx="4221">
                  <c:v>70.371999999999986</c:v>
                </c:pt>
                <c:pt idx="4222">
                  <c:v>70.371999999999986</c:v>
                </c:pt>
                <c:pt idx="4223">
                  <c:v>70.371999999999986</c:v>
                </c:pt>
                <c:pt idx="4224">
                  <c:v>70.328999999999979</c:v>
                </c:pt>
                <c:pt idx="4225">
                  <c:v>70.328999999999979</c:v>
                </c:pt>
                <c:pt idx="4226">
                  <c:v>70.328999999999979</c:v>
                </c:pt>
                <c:pt idx="4227">
                  <c:v>70.328999999999979</c:v>
                </c:pt>
                <c:pt idx="4228">
                  <c:v>70.328999999999979</c:v>
                </c:pt>
                <c:pt idx="4229">
                  <c:v>70.328999999999979</c:v>
                </c:pt>
                <c:pt idx="4230">
                  <c:v>70.328999999999979</c:v>
                </c:pt>
                <c:pt idx="4231">
                  <c:v>70.328999999999979</c:v>
                </c:pt>
                <c:pt idx="4232">
                  <c:v>70.328999999999979</c:v>
                </c:pt>
                <c:pt idx="4233">
                  <c:v>70.371999999999986</c:v>
                </c:pt>
                <c:pt idx="4234">
                  <c:v>70.371999999999986</c:v>
                </c:pt>
                <c:pt idx="4235">
                  <c:v>70.415999999999997</c:v>
                </c:pt>
                <c:pt idx="4236">
                  <c:v>70.415999999999997</c:v>
                </c:pt>
                <c:pt idx="4237">
                  <c:v>70.459000000000003</c:v>
                </c:pt>
                <c:pt idx="4238">
                  <c:v>70.459000000000003</c:v>
                </c:pt>
                <c:pt idx="4239">
                  <c:v>70.501999999999995</c:v>
                </c:pt>
                <c:pt idx="4240">
                  <c:v>70.501999999999995</c:v>
                </c:pt>
                <c:pt idx="4241">
                  <c:v>70.543000000000006</c:v>
                </c:pt>
                <c:pt idx="4242">
                  <c:v>70.543000000000006</c:v>
                </c:pt>
                <c:pt idx="4243">
                  <c:v>70.587000000000003</c:v>
                </c:pt>
                <c:pt idx="4244">
                  <c:v>70.587000000000003</c:v>
                </c:pt>
                <c:pt idx="4245">
                  <c:v>70.587000000000003</c:v>
                </c:pt>
                <c:pt idx="4246">
                  <c:v>70.63</c:v>
                </c:pt>
                <c:pt idx="4247">
                  <c:v>70.63</c:v>
                </c:pt>
                <c:pt idx="4248">
                  <c:v>70.63</c:v>
                </c:pt>
                <c:pt idx="4249">
                  <c:v>70.63</c:v>
                </c:pt>
                <c:pt idx="4250">
                  <c:v>70.63</c:v>
                </c:pt>
                <c:pt idx="4251">
                  <c:v>70.63</c:v>
                </c:pt>
                <c:pt idx="4252">
                  <c:v>70.63</c:v>
                </c:pt>
                <c:pt idx="4253">
                  <c:v>70.672999999999988</c:v>
                </c:pt>
                <c:pt idx="4254">
                  <c:v>70.672999999999988</c:v>
                </c:pt>
                <c:pt idx="4255">
                  <c:v>70.715999999999994</c:v>
                </c:pt>
                <c:pt idx="4256">
                  <c:v>70.759</c:v>
                </c:pt>
                <c:pt idx="4257">
                  <c:v>70.759</c:v>
                </c:pt>
                <c:pt idx="4258">
                  <c:v>70.802999999999983</c:v>
                </c:pt>
                <c:pt idx="4259">
                  <c:v>70.846000000000004</c:v>
                </c:pt>
                <c:pt idx="4260">
                  <c:v>70.846000000000004</c:v>
                </c:pt>
                <c:pt idx="4261">
                  <c:v>70.887</c:v>
                </c:pt>
                <c:pt idx="4262">
                  <c:v>70.887</c:v>
                </c:pt>
                <c:pt idx="4263">
                  <c:v>70.930000000000007</c:v>
                </c:pt>
                <c:pt idx="4264">
                  <c:v>70.930000000000007</c:v>
                </c:pt>
                <c:pt idx="4265">
                  <c:v>70.930000000000007</c:v>
                </c:pt>
                <c:pt idx="4266">
                  <c:v>70.974000000000004</c:v>
                </c:pt>
                <c:pt idx="4267">
                  <c:v>70.974000000000004</c:v>
                </c:pt>
                <c:pt idx="4268">
                  <c:v>71.016999999999996</c:v>
                </c:pt>
                <c:pt idx="4269">
                  <c:v>71.016999999999996</c:v>
                </c:pt>
                <c:pt idx="4270">
                  <c:v>71.06</c:v>
                </c:pt>
                <c:pt idx="4271">
                  <c:v>71.06</c:v>
                </c:pt>
                <c:pt idx="4272">
                  <c:v>71.10299999999998</c:v>
                </c:pt>
                <c:pt idx="4273">
                  <c:v>71.10299999999998</c:v>
                </c:pt>
                <c:pt idx="4274">
                  <c:v>71.10299999999998</c:v>
                </c:pt>
                <c:pt idx="4275">
                  <c:v>71.10299999999998</c:v>
                </c:pt>
                <c:pt idx="4276">
                  <c:v>71.10299999999998</c:v>
                </c:pt>
                <c:pt idx="4277">
                  <c:v>71.10299999999998</c:v>
                </c:pt>
                <c:pt idx="4278">
                  <c:v>71.10299999999998</c:v>
                </c:pt>
                <c:pt idx="4279">
                  <c:v>71.10299999999998</c:v>
                </c:pt>
                <c:pt idx="4280">
                  <c:v>71.10299999999998</c:v>
                </c:pt>
                <c:pt idx="4281">
                  <c:v>71.10299999999998</c:v>
                </c:pt>
                <c:pt idx="4282">
                  <c:v>71.10299999999998</c:v>
                </c:pt>
                <c:pt idx="4283">
                  <c:v>71.06</c:v>
                </c:pt>
                <c:pt idx="4284">
                  <c:v>71.06</c:v>
                </c:pt>
                <c:pt idx="4285">
                  <c:v>71.06</c:v>
                </c:pt>
                <c:pt idx="4286">
                  <c:v>71.06</c:v>
                </c:pt>
                <c:pt idx="4287">
                  <c:v>71.06</c:v>
                </c:pt>
                <c:pt idx="4288">
                  <c:v>71.06</c:v>
                </c:pt>
                <c:pt idx="4289">
                  <c:v>71.06</c:v>
                </c:pt>
                <c:pt idx="4290">
                  <c:v>71.06</c:v>
                </c:pt>
                <c:pt idx="4291">
                  <c:v>71.06</c:v>
                </c:pt>
                <c:pt idx="4292">
                  <c:v>71.06</c:v>
                </c:pt>
                <c:pt idx="4293">
                  <c:v>71.06</c:v>
                </c:pt>
                <c:pt idx="4294">
                  <c:v>71.06</c:v>
                </c:pt>
                <c:pt idx="4295">
                  <c:v>71.06</c:v>
                </c:pt>
                <c:pt idx="4296">
                  <c:v>71.06</c:v>
                </c:pt>
                <c:pt idx="4297">
                  <c:v>71.10299999999998</c:v>
                </c:pt>
                <c:pt idx="4298">
                  <c:v>71.10299999999998</c:v>
                </c:pt>
                <c:pt idx="4299">
                  <c:v>71.10299999999998</c:v>
                </c:pt>
                <c:pt idx="4300">
                  <c:v>71.10299999999998</c:v>
                </c:pt>
                <c:pt idx="4301">
                  <c:v>71.10299999999998</c:v>
                </c:pt>
                <c:pt idx="4302">
                  <c:v>71.10299999999998</c:v>
                </c:pt>
                <c:pt idx="4303">
                  <c:v>71.10299999999998</c:v>
                </c:pt>
                <c:pt idx="4304">
                  <c:v>71.10299999999998</c:v>
                </c:pt>
                <c:pt idx="4305">
                  <c:v>71.146000000000001</c:v>
                </c:pt>
                <c:pt idx="4306">
                  <c:v>71.146000000000001</c:v>
                </c:pt>
                <c:pt idx="4307">
                  <c:v>71.146000000000001</c:v>
                </c:pt>
                <c:pt idx="4308">
                  <c:v>71.19</c:v>
                </c:pt>
                <c:pt idx="4309">
                  <c:v>71.230999999999995</c:v>
                </c:pt>
                <c:pt idx="4310">
                  <c:v>71.230999999999995</c:v>
                </c:pt>
                <c:pt idx="4311">
                  <c:v>71.274000000000001</c:v>
                </c:pt>
                <c:pt idx="4312">
                  <c:v>71.274000000000001</c:v>
                </c:pt>
                <c:pt idx="4313">
                  <c:v>71.316999999999993</c:v>
                </c:pt>
                <c:pt idx="4314">
                  <c:v>71.361000000000004</c:v>
                </c:pt>
                <c:pt idx="4315">
                  <c:v>71.361000000000004</c:v>
                </c:pt>
                <c:pt idx="4316">
                  <c:v>71.403999999999996</c:v>
                </c:pt>
                <c:pt idx="4317">
                  <c:v>71.403999999999996</c:v>
                </c:pt>
                <c:pt idx="4318">
                  <c:v>71.447000000000031</c:v>
                </c:pt>
                <c:pt idx="4319">
                  <c:v>71.447000000000031</c:v>
                </c:pt>
                <c:pt idx="4320">
                  <c:v>71.489999999999995</c:v>
                </c:pt>
                <c:pt idx="4321">
                  <c:v>71.489999999999995</c:v>
                </c:pt>
                <c:pt idx="4322">
                  <c:v>71.489999999999995</c:v>
                </c:pt>
                <c:pt idx="4323">
                  <c:v>71.489999999999995</c:v>
                </c:pt>
                <c:pt idx="4324">
                  <c:v>71.489999999999995</c:v>
                </c:pt>
                <c:pt idx="4325">
                  <c:v>71.489999999999995</c:v>
                </c:pt>
                <c:pt idx="4326">
                  <c:v>71.489999999999995</c:v>
                </c:pt>
                <c:pt idx="4327">
                  <c:v>71.489999999999995</c:v>
                </c:pt>
                <c:pt idx="4328">
                  <c:v>71.489999999999995</c:v>
                </c:pt>
                <c:pt idx="4329">
                  <c:v>71.533000000000001</c:v>
                </c:pt>
                <c:pt idx="4330">
                  <c:v>71.533000000000001</c:v>
                </c:pt>
                <c:pt idx="4331">
                  <c:v>71.533000000000001</c:v>
                </c:pt>
                <c:pt idx="4332">
                  <c:v>71.533000000000001</c:v>
                </c:pt>
                <c:pt idx="4333">
                  <c:v>71.533000000000001</c:v>
                </c:pt>
                <c:pt idx="4334">
                  <c:v>71.533000000000001</c:v>
                </c:pt>
                <c:pt idx="4335">
                  <c:v>71.576999999999998</c:v>
                </c:pt>
                <c:pt idx="4336">
                  <c:v>71.576999999999998</c:v>
                </c:pt>
                <c:pt idx="4337">
                  <c:v>71.576999999999998</c:v>
                </c:pt>
                <c:pt idx="4338">
                  <c:v>71.576999999999998</c:v>
                </c:pt>
                <c:pt idx="4339">
                  <c:v>71.576999999999998</c:v>
                </c:pt>
                <c:pt idx="4340">
                  <c:v>71.576999999999998</c:v>
                </c:pt>
                <c:pt idx="4341">
                  <c:v>71.576999999999998</c:v>
                </c:pt>
                <c:pt idx="4342">
                  <c:v>71.576999999999998</c:v>
                </c:pt>
                <c:pt idx="4343">
                  <c:v>71.533000000000001</c:v>
                </c:pt>
                <c:pt idx="4344">
                  <c:v>71.533000000000001</c:v>
                </c:pt>
                <c:pt idx="4345">
                  <c:v>71.489999999999995</c:v>
                </c:pt>
                <c:pt idx="4346">
                  <c:v>71.447000000000031</c:v>
                </c:pt>
                <c:pt idx="4347">
                  <c:v>71.403999999999996</c:v>
                </c:pt>
                <c:pt idx="4348">
                  <c:v>71.361000000000004</c:v>
                </c:pt>
                <c:pt idx="4349">
                  <c:v>71.316999999999993</c:v>
                </c:pt>
                <c:pt idx="4350">
                  <c:v>71.274000000000001</c:v>
                </c:pt>
                <c:pt idx="4351">
                  <c:v>71.230999999999995</c:v>
                </c:pt>
                <c:pt idx="4352">
                  <c:v>71.19</c:v>
                </c:pt>
                <c:pt idx="4353">
                  <c:v>71.146000000000001</c:v>
                </c:pt>
                <c:pt idx="4354">
                  <c:v>71.146000000000001</c:v>
                </c:pt>
                <c:pt idx="4355">
                  <c:v>71.146000000000001</c:v>
                </c:pt>
                <c:pt idx="4356">
                  <c:v>71.10299999999998</c:v>
                </c:pt>
                <c:pt idx="4357">
                  <c:v>71.10299999999998</c:v>
                </c:pt>
                <c:pt idx="4358">
                  <c:v>71.10299999999998</c:v>
                </c:pt>
                <c:pt idx="4359">
                  <c:v>71.10299999999998</c:v>
                </c:pt>
                <c:pt idx="4360">
                  <c:v>71.10299999999998</c:v>
                </c:pt>
                <c:pt idx="4361">
                  <c:v>71.10299999999998</c:v>
                </c:pt>
                <c:pt idx="4362">
                  <c:v>71.10299999999998</c:v>
                </c:pt>
                <c:pt idx="4363">
                  <c:v>71.146000000000001</c:v>
                </c:pt>
                <c:pt idx="4364">
                  <c:v>71.146000000000001</c:v>
                </c:pt>
                <c:pt idx="4365">
                  <c:v>71.146000000000001</c:v>
                </c:pt>
                <c:pt idx="4366">
                  <c:v>71.19</c:v>
                </c:pt>
                <c:pt idx="4367">
                  <c:v>71.230999999999995</c:v>
                </c:pt>
                <c:pt idx="4368">
                  <c:v>71.230999999999995</c:v>
                </c:pt>
                <c:pt idx="4369">
                  <c:v>71.274000000000001</c:v>
                </c:pt>
                <c:pt idx="4370">
                  <c:v>71.274000000000001</c:v>
                </c:pt>
                <c:pt idx="4371">
                  <c:v>71.316999999999993</c:v>
                </c:pt>
                <c:pt idx="4372">
                  <c:v>71.316999999999993</c:v>
                </c:pt>
                <c:pt idx="4373">
                  <c:v>71.316999999999993</c:v>
                </c:pt>
                <c:pt idx="4374">
                  <c:v>71.361000000000004</c:v>
                </c:pt>
                <c:pt idx="4375">
                  <c:v>71.361000000000004</c:v>
                </c:pt>
                <c:pt idx="4376">
                  <c:v>71.361000000000004</c:v>
                </c:pt>
                <c:pt idx="4377">
                  <c:v>71.361000000000004</c:v>
                </c:pt>
                <c:pt idx="4378">
                  <c:v>71.316999999999993</c:v>
                </c:pt>
                <c:pt idx="4379">
                  <c:v>71.316999999999993</c:v>
                </c:pt>
                <c:pt idx="4380">
                  <c:v>71.316999999999993</c:v>
                </c:pt>
                <c:pt idx="4381">
                  <c:v>71.274000000000001</c:v>
                </c:pt>
                <c:pt idx="4382">
                  <c:v>71.274000000000001</c:v>
                </c:pt>
                <c:pt idx="4383">
                  <c:v>71.230999999999995</c:v>
                </c:pt>
                <c:pt idx="4384">
                  <c:v>71.19</c:v>
                </c:pt>
                <c:pt idx="4385">
                  <c:v>71.19</c:v>
                </c:pt>
                <c:pt idx="4386">
                  <c:v>71.146000000000001</c:v>
                </c:pt>
                <c:pt idx="4387">
                  <c:v>71.10299999999998</c:v>
                </c:pt>
                <c:pt idx="4388">
                  <c:v>71.10299999999998</c:v>
                </c:pt>
                <c:pt idx="4389">
                  <c:v>71.06</c:v>
                </c:pt>
                <c:pt idx="4390">
                  <c:v>71.016999999999996</c:v>
                </c:pt>
                <c:pt idx="4391">
                  <c:v>71.016999999999996</c:v>
                </c:pt>
                <c:pt idx="4392">
                  <c:v>71.016999999999996</c:v>
                </c:pt>
                <c:pt idx="4393">
                  <c:v>70.974000000000004</c:v>
                </c:pt>
                <c:pt idx="4394">
                  <c:v>71.016999999999996</c:v>
                </c:pt>
                <c:pt idx="4395">
                  <c:v>70.974000000000004</c:v>
                </c:pt>
                <c:pt idx="4396">
                  <c:v>71.016999999999996</c:v>
                </c:pt>
                <c:pt idx="4397">
                  <c:v>71.016999999999996</c:v>
                </c:pt>
                <c:pt idx="4398">
                  <c:v>71.016999999999996</c:v>
                </c:pt>
                <c:pt idx="4399">
                  <c:v>71.016999999999996</c:v>
                </c:pt>
                <c:pt idx="4400">
                  <c:v>71.016999999999996</c:v>
                </c:pt>
                <c:pt idx="4401">
                  <c:v>71.06</c:v>
                </c:pt>
                <c:pt idx="4402">
                  <c:v>71.06</c:v>
                </c:pt>
                <c:pt idx="4403">
                  <c:v>71.06</c:v>
                </c:pt>
                <c:pt idx="4404">
                  <c:v>71.10299999999998</c:v>
                </c:pt>
                <c:pt idx="4405">
                  <c:v>71.06</c:v>
                </c:pt>
                <c:pt idx="4406">
                  <c:v>71.06</c:v>
                </c:pt>
                <c:pt idx="4407">
                  <c:v>71.06</c:v>
                </c:pt>
                <c:pt idx="4408">
                  <c:v>71.016999999999996</c:v>
                </c:pt>
                <c:pt idx="4409">
                  <c:v>71.016999999999996</c:v>
                </c:pt>
                <c:pt idx="4410">
                  <c:v>70.974000000000004</c:v>
                </c:pt>
                <c:pt idx="4411">
                  <c:v>70.930000000000007</c:v>
                </c:pt>
                <c:pt idx="4412">
                  <c:v>70.930000000000007</c:v>
                </c:pt>
                <c:pt idx="4413">
                  <c:v>70.887</c:v>
                </c:pt>
                <c:pt idx="4414">
                  <c:v>70.846000000000004</c:v>
                </c:pt>
                <c:pt idx="4415">
                  <c:v>70.846000000000004</c:v>
                </c:pt>
                <c:pt idx="4416">
                  <c:v>70.802999999999983</c:v>
                </c:pt>
                <c:pt idx="4417">
                  <c:v>70.759</c:v>
                </c:pt>
                <c:pt idx="4418">
                  <c:v>70.759</c:v>
                </c:pt>
                <c:pt idx="4419">
                  <c:v>70.715999999999994</c:v>
                </c:pt>
                <c:pt idx="4420">
                  <c:v>70.672999999999988</c:v>
                </c:pt>
                <c:pt idx="4421">
                  <c:v>70.672999999999988</c:v>
                </c:pt>
                <c:pt idx="4422">
                  <c:v>70.63</c:v>
                </c:pt>
                <c:pt idx="4423">
                  <c:v>70.587000000000003</c:v>
                </c:pt>
                <c:pt idx="4424">
                  <c:v>70.543000000000006</c:v>
                </c:pt>
                <c:pt idx="4425">
                  <c:v>70.543000000000006</c:v>
                </c:pt>
                <c:pt idx="4426">
                  <c:v>70.501999999999995</c:v>
                </c:pt>
                <c:pt idx="4427">
                  <c:v>70.501999999999995</c:v>
                </c:pt>
                <c:pt idx="4428">
                  <c:v>70.501999999999995</c:v>
                </c:pt>
                <c:pt idx="4429">
                  <c:v>70.501999999999995</c:v>
                </c:pt>
                <c:pt idx="4430">
                  <c:v>70.501999999999995</c:v>
                </c:pt>
                <c:pt idx="4431">
                  <c:v>70.501999999999995</c:v>
                </c:pt>
                <c:pt idx="4432">
                  <c:v>70.543000000000006</c:v>
                </c:pt>
                <c:pt idx="4433">
                  <c:v>70.543000000000006</c:v>
                </c:pt>
                <c:pt idx="4434">
                  <c:v>70.587000000000003</c:v>
                </c:pt>
                <c:pt idx="4435">
                  <c:v>70.587000000000003</c:v>
                </c:pt>
                <c:pt idx="4436">
                  <c:v>70.63</c:v>
                </c:pt>
                <c:pt idx="4437">
                  <c:v>70.63</c:v>
                </c:pt>
                <c:pt idx="4438">
                  <c:v>70.63</c:v>
                </c:pt>
                <c:pt idx="4439">
                  <c:v>70.672999999999988</c:v>
                </c:pt>
                <c:pt idx="4440">
                  <c:v>70.672999999999988</c:v>
                </c:pt>
                <c:pt idx="4441">
                  <c:v>70.715999999999994</c:v>
                </c:pt>
                <c:pt idx="4442">
                  <c:v>70.715999999999994</c:v>
                </c:pt>
                <c:pt idx="4443">
                  <c:v>70.715999999999994</c:v>
                </c:pt>
                <c:pt idx="4444">
                  <c:v>70.759</c:v>
                </c:pt>
                <c:pt idx="4445">
                  <c:v>70.759</c:v>
                </c:pt>
                <c:pt idx="4446">
                  <c:v>70.759</c:v>
                </c:pt>
                <c:pt idx="4447">
                  <c:v>70.759</c:v>
                </c:pt>
                <c:pt idx="4448">
                  <c:v>70.802999999999983</c:v>
                </c:pt>
                <c:pt idx="4449">
                  <c:v>70.802999999999983</c:v>
                </c:pt>
                <c:pt idx="4450">
                  <c:v>70.802999999999983</c:v>
                </c:pt>
                <c:pt idx="4451">
                  <c:v>70.802999999999983</c:v>
                </c:pt>
                <c:pt idx="4452">
                  <c:v>70.846000000000004</c:v>
                </c:pt>
                <c:pt idx="4453">
                  <c:v>70.846000000000004</c:v>
                </c:pt>
                <c:pt idx="4454">
                  <c:v>70.846000000000004</c:v>
                </c:pt>
                <c:pt idx="4455">
                  <c:v>70.846000000000004</c:v>
                </c:pt>
                <c:pt idx="4456">
                  <c:v>70.846000000000004</c:v>
                </c:pt>
                <c:pt idx="4457">
                  <c:v>70.887</c:v>
                </c:pt>
                <c:pt idx="4458">
                  <c:v>70.887</c:v>
                </c:pt>
                <c:pt idx="4459">
                  <c:v>70.887</c:v>
                </c:pt>
                <c:pt idx="4460">
                  <c:v>70.887</c:v>
                </c:pt>
                <c:pt idx="4461">
                  <c:v>70.887</c:v>
                </c:pt>
                <c:pt idx="4462">
                  <c:v>70.887</c:v>
                </c:pt>
                <c:pt idx="4463">
                  <c:v>70.887</c:v>
                </c:pt>
                <c:pt idx="4464">
                  <c:v>70.846000000000004</c:v>
                </c:pt>
                <c:pt idx="4465">
                  <c:v>70.846000000000004</c:v>
                </c:pt>
                <c:pt idx="4466">
                  <c:v>70.846000000000004</c:v>
                </c:pt>
                <c:pt idx="4467">
                  <c:v>70.802999999999983</c:v>
                </c:pt>
                <c:pt idx="4468">
                  <c:v>70.802999999999983</c:v>
                </c:pt>
                <c:pt idx="4469">
                  <c:v>70.802999999999983</c:v>
                </c:pt>
                <c:pt idx="4470">
                  <c:v>70.759</c:v>
                </c:pt>
                <c:pt idx="4471">
                  <c:v>70.759</c:v>
                </c:pt>
                <c:pt idx="4472">
                  <c:v>70.759</c:v>
                </c:pt>
                <c:pt idx="4473">
                  <c:v>70.759</c:v>
                </c:pt>
                <c:pt idx="4474">
                  <c:v>70.715999999999994</c:v>
                </c:pt>
                <c:pt idx="4475">
                  <c:v>70.715999999999994</c:v>
                </c:pt>
                <c:pt idx="4476">
                  <c:v>70.715999999999994</c:v>
                </c:pt>
                <c:pt idx="4477">
                  <c:v>70.715999999999994</c:v>
                </c:pt>
                <c:pt idx="4478">
                  <c:v>70.759</c:v>
                </c:pt>
                <c:pt idx="4479">
                  <c:v>70.759</c:v>
                </c:pt>
                <c:pt idx="4480">
                  <c:v>70.759</c:v>
                </c:pt>
                <c:pt idx="4481">
                  <c:v>70.759</c:v>
                </c:pt>
                <c:pt idx="4482">
                  <c:v>70.802999999999983</c:v>
                </c:pt>
                <c:pt idx="4483">
                  <c:v>70.802999999999983</c:v>
                </c:pt>
                <c:pt idx="4484">
                  <c:v>70.802999999999983</c:v>
                </c:pt>
                <c:pt idx="4485">
                  <c:v>70.846000000000004</c:v>
                </c:pt>
                <c:pt idx="4486">
                  <c:v>70.846000000000004</c:v>
                </c:pt>
                <c:pt idx="4487">
                  <c:v>70.846000000000004</c:v>
                </c:pt>
                <c:pt idx="4488">
                  <c:v>70.846000000000004</c:v>
                </c:pt>
                <c:pt idx="4489">
                  <c:v>70.846000000000004</c:v>
                </c:pt>
                <c:pt idx="4490">
                  <c:v>70.846000000000004</c:v>
                </c:pt>
                <c:pt idx="4491">
                  <c:v>70.846000000000004</c:v>
                </c:pt>
                <c:pt idx="4492">
                  <c:v>70.887</c:v>
                </c:pt>
                <c:pt idx="4493">
                  <c:v>70.887</c:v>
                </c:pt>
                <c:pt idx="4494">
                  <c:v>70.887</c:v>
                </c:pt>
                <c:pt idx="4495">
                  <c:v>70.887</c:v>
                </c:pt>
                <c:pt idx="4496">
                  <c:v>70.887</c:v>
                </c:pt>
                <c:pt idx="4497">
                  <c:v>70.930000000000007</c:v>
                </c:pt>
                <c:pt idx="4498">
                  <c:v>70.930000000000007</c:v>
                </c:pt>
                <c:pt idx="4499">
                  <c:v>70.930000000000007</c:v>
                </c:pt>
                <c:pt idx="4500">
                  <c:v>70.930000000000007</c:v>
                </c:pt>
                <c:pt idx="4501">
                  <c:v>70.930000000000007</c:v>
                </c:pt>
                <c:pt idx="4502">
                  <c:v>70.930000000000007</c:v>
                </c:pt>
                <c:pt idx="4503">
                  <c:v>70.930000000000007</c:v>
                </c:pt>
                <c:pt idx="4504">
                  <c:v>70.974000000000004</c:v>
                </c:pt>
                <c:pt idx="4505">
                  <c:v>70.974000000000004</c:v>
                </c:pt>
                <c:pt idx="4506">
                  <c:v>71.016999999999996</c:v>
                </c:pt>
                <c:pt idx="4507">
                  <c:v>71.016999999999996</c:v>
                </c:pt>
                <c:pt idx="4508">
                  <c:v>71.06</c:v>
                </c:pt>
                <c:pt idx="4509">
                  <c:v>71.10299999999998</c:v>
                </c:pt>
                <c:pt idx="4510">
                  <c:v>71.146000000000001</c:v>
                </c:pt>
                <c:pt idx="4511">
                  <c:v>71.146000000000001</c:v>
                </c:pt>
                <c:pt idx="4512">
                  <c:v>71.19</c:v>
                </c:pt>
                <c:pt idx="4513">
                  <c:v>71.19</c:v>
                </c:pt>
                <c:pt idx="4514">
                  <c:v>71.19</c:v>
                </c:pt>
                <c:pt idx="4515">
                  <c:v>71.19</c:v>
                </c:pt>
                <c:pt idx="4516">
                  <c:v>71.19</c:v>
                </c:pt>
                <c:pt idx="4517">
                  <c:v>71.19</c:v>
                </c:pt>
                <c:pt idx="4518">
                  <c:v>71.19</c:v>
                </c:pt>
                <c:pt idx="4519">
                  <c:v>71.19</c:v>
                </c:pt>
                <c:pt idx="4520">
                  <c:v>71.19</c:v>
                </c:pt>
                <c:pt idx="4521">
                  <c:v>71.230999999999995</c:v>
                </c:pt>
                <c:pt idx="4522">
                  <c:v>71.230999999999995</c:v>
                </c:pt>
                <c:pt idx="4523">
                  <c:v>71.230999999999995</c:v>
                </c:pt>
                <c:pt idx="4524">
                  <c:v>71.230999999999995</c:v>
                </c:pt>
                <c:pt idx="4525">
                  <c:v>71.274000000000001</c:v>
                </c:pt>
                <c:pt idx="4526">
                  <c:v>71.274000000000001</c:v>
                </c:pt>
                <c:pt idx="4527">
                  <c:v>71.274000000000001</c:v>
                </c:pt>
                <c:pt idx="4528">
                  <c:v>71.274000000000001</c:v>
                </c:pt>
                <c:pt idx="4529">
                  <c:v>71.274000000000001</c:v>
                </c:pt>
                <c:pt idx="4530">
                  <c:v>71.274000000000001</c:v>
                </c:pt>
                <c:pt idx="4531">
                  <c:v>71.274000000000001</c:v>
                </c:pt>
                <c:pt idx="4532">
                  <c:v>71.274000000000001</c:v>
                </c:pt>
                <c:pt idx="4533">
                  <c:v>71.274000000000001</c:v>
                </c:pt>
                <c:pt idx="4534">
                  <c:v>71.274000000000001</c:v>
                </c:pt>
                <c:pt idx="4535">
                  <c:v>71.230999999999995</c:v>
                </c:pt>
                <c:pt idx="4536">
                  <c:v>71.230999999999995</c:v>
                </c:pt>
                <c:pt idx="4537">
                  <c:v>71.19</c:v>
                </c:pt>
                <c:pt idx="4538">
                  <c:v>71.19</c:v>
                </c:pt>
                <c:pt idx="4539">
                  <c:v>71.146000000000001</c:v>
                </c:pt>
                <c:pt idx="4540">
                  <c:v>71.10299999999998</c:v>
                </c:pt>
                <c:pt idx="4541">
                  <c:v>71.10299999999998</c:v>
                </c:pt>
                <c:pt idx="4542">
                  <c:v>71.10299999999998</c:v>
                </c:pt>
                <c:pt idx="4543">
                  <c:v>71.06</c:v>
                </c:pt>
                <c:pt idx="4544">
                  <c:v>71.06</c:v>
                </c:pt>
                <c:pt idx="4545">
                  <c:v>71.06</c:v>
                </c:pt>
                <c:pt idx="4546">
                  <c:v>71.10299999999998</c:v>
                </c:pt>
                <c:pt idx="4547">
                  <c:v>71.10299999999998</c:v>
                </c:pt>
                <c:pt idx="4548">
                  <c:v>71.146000000000001</c:v>
                </c:pt>
                <c:pt idx="4549">
                  <c:v>71.146000000000001</c:v>
                </c:pt>
                <c:pt idx="4550">
                  <c:v>71.19</c:v>
                </c:pt>
                <c:pt idx="4551">
                  <c:v>71.19</c:v>
                </c:pt>
                <c:pt idx="4552">
                  <c:v>71.19</c:v>
                </c:pt>
                <c:pt idx="4553">
                  <c:v>71.230999999999995</c:v>
                </c:pt>
                <c:pt idx="4554">
                  <c:v>71.230999999999995</c:v>
                </c:pt>
                <c:pt idx="4555">
                  <c:v>71.230999999999995</c:v>
                </c:pt>
                <c:pt idx="4556">
                  <c:v>71.230999999999995</c:v>
                </c:pt>
                <c:pt idx="4557">
                  <c:v>71.230999999999995</c:v>
                </c:pt>
                <c:pt idx="4558">
                  <c:v>71.274000000000001</c:v>
                </c:pt>
                <c:pt idx="4559">
                  <c:v>71.274000000000001</c:v>
                </c:pt>
                <c:pt idx="4560">
                  <c:v>71.274000000000001</c:v>
                </c:pt>
                <c:pt idx="4561">
                  <c:v>71.274000000000001</c:v>
                </c:pt>
                <c:pt idx="4562">
                  <c:v>71.274000000000001</c:v>
                </c:pt>
                <c:pt idx="4563">
                  <c:v>71.274000000000001</c:v>
                </c:pt>
                <c:pt idx="4564">
                  <c:v>71.274000000000001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71.19</c:v>
                </c:pt>
                <c:pt idx="4569">
                  <c:v>71.19</c:v>
                </c:pt>
                <c:pt idx="4570">
                  <c:v>71.19</c:v>
                </c:pt>
                <c:pt idx="4571">
                  <c:v>71.146000000000001</c:v>
                </c:pt>
                <c:pt idx="4572">
                  <c:v>71.146000000000001</c:v>
                </c:pt>
                <c:pt idx="4573">
                  <c:v>71.146000000000001</c:v>
                </c:pt>
                <c:pt idx="4574">
                  <c:v>71.10299999999998</c:v>
                </c:pt>
                <c:pt idx="4575">
                  <c:v>71.10299999999998</c:v>
                </c:pt>
                <c:pt idx="4576">
                  <c:v>71.10299999999998</c:v>
                </c:pt>
                <c:pt idx="4577">
                  <c:v>71.10299999999998</c:v>
                </c:pt>
                <c:pt idx="4578">
                  <c:v>71.06</c:v>
                </c:pt>
                <c:pt idx="4579">
                  <c:v>71.06</c:v>
                </c:pt>
                <c:pt idx="4580">
                  <c:v>71.06</c:v>
                </c:pt>
                <c:pt idx="4581">
                  <c:v>71.06</c:v>
                </c:pt>
                <c:pt idx="4582">
                  <c:v>71.06</c:v>
                </c:pt>
                <c:pt idx="4583">
                  <c:v>71.06</c:v>
                </c:pt>
                <c:pt idx="4584">
                  <c:v>71.06</c:v>
                </c:pt>
                <c:pt idx="4585">
                  <c:v>71.06</c:v>
                </c:pt>
                <c:pt idx="4586">
                  <c:v>71.10299999999998</c:v>
                </c:pt>
                <c:pt idx="4587">
                  <c:v>71.10299999999998</c:v>
                </c:pt>
                <c:pt idx="4588">
                  <c:v>71.10299999999998</c:v>
                </c:pt>
                <c:pt idx="4589">
                  <c:v>71.10299999999998</c:v>
                </c:pt>
                <c:pt idx="4590">
                  <c:v>71.10299999999998</c:v>
                </c:pt>
                <c:pt idx="4591">
                  <c:v>71.146000000000001</c:v>
                </c:pt>
                <c:pt idx="4592">
                  <c:v>71.146000000000001</c:v>
                </c:pt>
                <c:pt idx="4593">
                  <c:v>71.146000000000001</c:v>
                </c:pt>
                <c:pt idx="4594">
                  <c:v>71.19</c:v>
                </c:pt>
                <c:pt idx="4595">
                  <c:v>71.19</c:v>
                </c:pt>
                <c:pt idx="4596">
                  <c:v>71.19</c:v>
                </c:pt>
                <c:pt idx="4597">
                  <c:v>71.19</c:v>
                </c:pt>
                <c:pt idx="4598">
                  <c:v>71.19</c:v>
                </c:pt>
                <c:pt idx="4599">
                  <c:v>71.19</c:v>
                </c:pt>
                <c:pt idx="4600">
                  <c:v>71.19</c:v>
                </c:pt>
                <c:pt idx="4601">
                  <c:v>71.19</c:v>
                </c:pt>
                <c:pt idx="4602">
                  <c:v>71.19</c:v>
                </c:pt>
                <c:pt idx="4603">
                  <c:v>71.19</c:v>
                </c:pt>
                <c:pt idx="4604">
                  <c:v>71.19</c:v>
                </c:pt>
                <c:pt idx="4605">
                  <c:v>71.19</c:v>
                </c:pt>
                <c:pt idx="4606">
                  <c:v>71.146000000000001</c:v>
                </c:pt>
                <c:pt idx="4607">
                  <c:v>71.146000000000001</c:v>
                </c:pt>
                <c:pt idx="4608">
                  <c:v>71.146000000000001</c:v>
                </c:pt>
                <c:pt idx="4609">
                  <c:v>71.146000000000001</c:v>
                </c:pt>
                <c:pt idx="4610">
                  <c:v>71.19</c:v>
                </c:pt>
                <c:pt idx="4611">
                  <c:v>71.146000000000001</c:v>
                </c:pt>
                <c:pt idx="4612">
                  <c:v>71.19</c:v>
                </c:pt>
                <c:pt idx="4613">
                  <c:v>71.19</c:v>
                </c:pt>
                <c:pt idx="4614">
                  <c:v>71.19</c:v>
                </c:pt>
                <c:pt idx="4615">
                  <c:v>71.19</c:v>
                </c:pt>
                <c:pt idx="4616">
                  <c:v>71.146000000000001</c:v>
                </c:pt>
                <c:pt idx="4617">
                  <c:v>71.146000000000001</c:v>
                </c:pt>
                <c:pt idx="4618">
                  <c:v>71.146000000000001</c:v>
                </c:pt>
                <c:pt idx="4619">
                  <c:v>71.146000000000001</c:v>
                </c:pt>
                <c:pt idx="4620">
                  <c:v>71.146000000000001</c:v>
                </c:pt>
                <c:pt idx="4621">
                  <c:v>71.146000000000001</c:v>
                </c:pt>
                <c:pt idx="4622">
                  <c:v>71.146000000000001</c:v>
                </c:pt>
                <c:pt idx="4623">
                  <c:v>71.19</c:v>
                </c:pt>
                <c:pt idx="4624">
                  <c:v>71.19</c:v>
                </c:pt>
                <c:pt idx="4625">
                  <c:v>71.19</c:v>
                </c:pt>
                <c:pt idx="4626">
                  <c:v>71.230999999999995</c:v>
                </c:pt>
                <c:pt idx="4627">
                  <c:v>71.274000000000001</c:v>
                </c:pt>
                <c:pt idx="4628">
                  <c:v>71.274000000000001</c:v>
                </c:pt>
                <c:pt idx="4629">
                  <c:v>71.316999999999993</c:v>
                </c:pt>
                <c:pt idx="4630">
                  <c:v>71.361000000000004</c:v>
                </c:pt>
                <c:pt idx="4631">
                  <c:v>71.361000000000004</c:v>
                </c:pt>
                <c:pt idx="4632">
                  <c:v>71.403999999999996</c:v>
                </c:pt>
                <c:pt idx="4633">
                  <c:v>71.403999999999996</c:v>
                </c:pt>
                <c:pt idx="4634">
                  <c:v>71.447000000000031</c:v>
                </c:pt>
                <c:pt idx="4635">
                  <c:v>71.447000000000031</c:v>
                </c:pt>
                <c:pt idx="4636">
                  <c:v>71.447000000000031</c:v>
                </c:pt>
                <c:pt idx="4637">
                  <c:v>71.447000000000031</c:v>
                </c:pt>
                <c:pt idx="4638">
                  <c:v>71.447000000000031</c:v>
                </c:pt>
                <c:pt idx="4639">
                  <c:v>71.447000000000031</c:v>
                </c:pt>
                <c:pt idx="4640">
                  <c:v>71.447000000000031</c:v>
                </c:pt>
                <c:pt idx="4641">
                  <c:v>71.447000000000031</c:v>
                </c:pt>
                <c:pt idx="4642">
                  <c:v>71.403999999999996</c:v>
                </c:pt>
                <c:pt idx="4643">
                  <c:v>71.361000000000004</c:v>
                </c:pt>
                <c:pt idx="4644">
                  <c:v>71.361000000000004</c:v>
                </c:pt>
                <c:pt idx="4645">
                  <c:v>71.316999999999993</c:v>
                </c:pt>
                <c:pt idx="4646">
                  <c:v>71.274000000000001</c:v>
                </c:pt>
                <c:pt idx="4647">
                  <c:v>71.274000000000001</c:v>
                </c:pt>
                <c:pt idx="4648">
                  <c:v>71.274000000000001</c:v>
                </c:pt>
                <c:pt idx="4649">
                  <c:v>71.230999999999995</c:v>
                </c:pt>
                <c:pt idx="4650">
                  <c:v>71.230999999999995</c:v>
                </c:pt>
                <c:pt idx="4651">
                  <c:v>71.230999999999995</c:v>
                </c:pt>
                <c:pt idx="4652">
                  <c:v>71.230999999999995</c:v>
                </c:pt>
                <c:pt idx="4653">
                  <c:v>71.230999999999995</c:v>
                </c:pt>
                <c:pt idx="4654">
                  <c:v>71.19</c:v>
                </c:pt>
                <c:pt idx="4655">
                  <c:v>71.19</c:v>
                </c:pt>
                <c:pt idx="4656">
                  <c:v>71.146000000000001</c:v>
                </c:pt>
                <c:pt idx="4657">
                  <c:v>71.10299999999998</c:v>
                </c:pt>
                <c:pt idx="4658">
                  <c:v>71.10299999999998</c:v>
                </c:pt>
                <c:pt idx="4659">
                  <c:v>71.06</c:v>
                </c:pt>
                <c:pt idx="4660">
                  <c:v>71.016999999999996</c:v>
                </c:pt>
                <c:pt idx="4661">
                  <c:v>70.974000000000004</c:v>
                </c:pt>
                <c:pt idx="4662">
                  <c:v>70.930000000000007</c:v>
                </c:pt>
                <c:pt idx="4663">
                  <c:v>70.846000000000004</c:v>
                </c:pt>
                <c:pt idx="4664">
                  <c:v>70.802999999999983</c:v>
                </c:pt>
                <c:pt idx="4665">
                  <c:v>70.759</c:v>
                </c:pt>
                <c:pt idx="4666">
                  <c:v>70.672999999999988</c:v>
                </c:pt>
                <c:pt idx="4667">
                  <c:v>70.587000000000003</c:v>
                </c:pt>
                <c:pt idx="4668">
                  <c:v>70.543000000000006</c:v>
                </c:pt>
                <c:pt idx="4669">
                  <c:v>70.501999999999995</c:v>
                </c:pt>
                <c:pt idx="4670">
                  <c:v>70.501999999999995</c:v>
                </c:pt>
                <c:pt idx="4671">
                  <c:v>70.501999999999995</c:v>
                </c:pt>
                <c:pt idx="4672">
                  <c:v>70.501999999999995</c:v>
                </c:pt>
                <c:pt idx="4673">
                  <c:v>70.501999999999995</c:v>
                </c:pt>
                <c:pt idx="4674">
                  <c:v>70.543000000000006</c:v>
                </c:pt>
                <c:pt idx="4675">
                  <c:v>70.63</c:v>
                </c:pt>
                <c:pt idx="4676">
                  <c:v>70.672999999999988</c:v>
                </c:pt>
                <c:pt idx="4677">
                  <c:v>70.715999999999994</c:v>
                </c:pt>
                <c:pt idx="4678">
                  <c:v>70.759</c:v>
                </c:pt>
                <c:pt idx="4679">
                  <c:v>70.802999999999983</c:v>
                </c:pt>
                <c:pt idx="4680">
                  <c:v>70.846000000000004</c:v>
                </c:pt>
                <c:pt idx="4681">
                  <c:v>70.846000000000004</c:v>
                </c:pt>
                <c:pt idx="4682">
                  <c:v>70.846000000000004</c:v>
                </c:pt>
                <c:pt idx="4683">
                  <c:v>70.802999999999983</c:v>
                </c:pt>
                <c:pt idx="4684">
                  <c:v>70.802999999999983</c:v>
                </c:pt>
                <c:pt idx="4685">
                  <c:v>70.759</c:v>
                </c:pt>
                <c:pt idx="4686">
                  <c:v>70.715999999999994</c:v>
                </c:pt>
                <c:pt idx="4687">
                  <c:v>70.715999999999994</c:v>
                </c:pt>
                <c:pt idx="4688">
                  <c:v>70.672999999999988</c:v>
                </c:pt>
                <c:pt idx="4689">
                  <c:v>70.672999999999988</c:v>
                </c:pt>
                <c:pt idx="4690">
                  <c:v>70.63</c:v>
                </c:pt>
                <c:pt idx="4691">
                  <c:v>70.63</c:v>
                </c:pt>
                <c:pt idx="4692">
                  <c:v>70.587000000000003</c:v>
                </c:pt>
                <c:pt idx="4693">
                  <c:v>70.587000000000003</c:v>
                </c:pt>
                <c:pt idx="4694">
                  <c:v>70.587000000000003</c:v>
                </c:pt>
                <c:pt idx="4695">
                  <c:v>70.543000000000006</c:v>
                </c:pt>
                <c:pt idx="4696">
                  <c:v>70.543000000000006</c:v>
                </c:pt>
                <c:pt idx="4697">
                  <c:v>70.501999999999995</c:v>
                </c:pt>
                <c:pt idx="4698">
                  <c:v>70.501999999999995</c:v>
                </c:pt>
                <c:pt idx="4699">
                  <c:v>70.459000000000003</c:v>
                </c:pt>
                <c:pt idx="4700">
                  <c:v>70.415999999999997</c:v>
                </c:pt>
                <c:pt idx="4701">
                  <c:v>70.415999999999997</c:v>
                </c:pt>
                <c:pt idx="4702">
                  <c:v>70.371999999999986</c:v>
                </c:pt>
                <c:pt idx="4703">
                  <c:v>70.371999999999986</c:v>
                </c:pt>
                <c:pt idx="4704">
                  <c:v>70.328999999999979</c:v>
                </c:pt>
                <c:pt idx="4705">
                  <c:v>70.328999999999979</c:v>
                </c:pt>
                <c:pt idx="4706">
                  <c:v>70.328999999999979</c:v>
                </c:pt>
                <c:pt idx="4707">
                  <c:v>70.286000000000001</c:v>
                </c:pt>
                <c:pt idx="4708">
                  <c:v>70.286000000000001</c:v>
                </c:pt>
                <c:pt idx="4709">
                  <c:v>70.286000000000001</c:v>
                </c:pt>
                <c:pt idx="4710">
                  <c:v>70.286000000000001</c:v>
                </c:pt>
                <c:pt idx="4711">
                  <c:v>70.286000000000001</c:v>
                </c:pt>
                <c:pt idx="4712">
                  <c:v>70.286000000000001</c:v>
                </c:pt>
                <c:pt idx="4713">
                  <c:v>70.286000000000001</c:v>
                </c:pt>
                <c:pt idx="4714">
                  <c:v>70.328999999999979</c:v>
                </c:pt>
                <c:pt idx="4715">
                  <c:v>70.328999999999979</c:v>
                </c:pt>
                <c:pt idx="4716">
                  <c:v>70.328999999999979</c:v>
                </c:pt>
                <c:pt idx="4717">
                  <c:v>70.328999999999979</c:v>
                </c:pt>
                <c:pt idx="4718">
                  <c:v>70.328999999999979</c:v>
                </c:pt>
                <c:pt idx="4719">
                  <c:v>70.328999999999979</c:v>
                </c:pt>
                <c:pt idx="4720">
                  <c:v>70.328999999999979</c:v>
                </c:pt>
                <c:pt idx="4721">
                  <c:v>70.328999999999979</c:v>
                </c:pt>
                <c:pt idx="4722">
                  <c:v>70.328999999999979</c:v>
                </c:pt>
                <c:pt idx="4723">
                  <c:v>70.328999999999979</c:v>
                </c:pt>
                <c:pt idx="4724">
                  <c:v>70.371999999999986</c:v>
                </c:pt>
                <c:pt idx="4725">
                  <c:v>70.371999999999986</c:v>
                </c:pt>
                <c:pt idx="4726">
                  <c:v>70.415999999999997</c:v>
                </c:pt>
                <c:pt idx="4727">
                  <c:v>70.415999999999997</c:v>
                </c:pt>
                <c:pt idx="4728">
                  <c:v>70.459000000000003</c:v>
                </c:pt>
                <c:pt idx="4729">
                  <c:v>70.459000000000003</c:v>
                </c:pt>
                <c:pt idx="4730">
                  <c:v>70.501999999999995</c:v>
                </c:pt>
                <c:pt idx="4731">
                  <c:v>70.501999999999995</c:v>
                </c:pt>
                <c:pt idx="4732">
                  <c:v>70.501999999999995</c:v>
                </c:pt>
                <c:pt idx="4733">
                  <c:v>70.501999999999995</c:v>
                </c:pt>
                <c:pt idx="4734">
                  <c:v>70.501999999999995</c:v>
                </c:pt>
                <c:pt idx="4735">
                  <c:v>70.501999999999995</c:v>
                </c:pt>
                <c:pt idx="4736">
                  <c:v>70.501999999999995</c:v>
                </c:pt>
                <c:pt idx="4737">
                  <c:v>70.459000000000003</c:v>
                </c:pt>
                <c:pt idx="4738">
                  <c:v>70.459000000000003</c:v>
                </c:pt>
                <c:pt idx="4739">
                  <c:v>70.459000000000003</c:v>
                </c:pt>
                <c:pt idx="4740">
                  <c:v>70.415999999999997</c:v>
                </c:pt>
                <c:pt idx="4741">
                  <c:v>70.415999999999997</c:v>
                </c:pt>
                <c:pt idx="4742">
                  <c:v>70.415999999999997</c:v>
                </c:pt>
                <c:pt idx="4743">
                  <c:v>70.371999999999986</c:v>
                </c:pt>
                <c:pt idx="4744">
                  <c:v>70.371999999999986</c:v>
                </c:pt>
                <c:pt idx="4745">
                  <c:v>70.328999999999979</c:v>
                </c:pt>
                <c:pt idx="4746">
                  <c:v>70.286000000000001</c:v>
                </c:pt>
                <c:pt idx="4747">
                  <c:v>70.286000000000001</c:v>
                </c:pt>
                <c:pt idx="4748">
                  <c:v>70.242999999999995</c:v>
                </c:pt>
                <c:pt idx="4749">
                  <c:v>70.242999999999995</c:v>
                </c:pt>
                <c:pt idx="4750">
                  <c:v>70.242999999999995</c:v>
                </c:pt>
                <c:pt idx="4751">
                  <c:v>70.242999999999995</c:v>
                </c:pt>
                <c:pt idx="4752">
                  <c:v>70.242999999999995</c:v>
                </c:pt>
                <c:pt idx="4753">
                  <c:v>70.200999999999993</c:v>
                </c:pt>
                <c:pt idx="4754">
                  <c:v>70.200999999999993</c:v>
                </c:pt>
                <c:pt idx="4755">
                  <c:v>70.200999999999993</c:v>
                </c:pt>
                <c:pt idx="4756">
                  <c:v>70.200999999999993</c:v>
                </c:pt>
                <c:pt idx="4757">
                  <c:v>70.200999999999993</c:v>
                </c:pt>
                <c:pt idx="4758">
                  <c:v>70.157999999999987</c:v>
                </c:pt>
                <c:pt idx="4759">
                  <c:v>70.157999999999987</c:v>
                </c:pt>
                <c:pt idx="4760">
                  <c:v>70.114999999999995</c:v>
                </c:pt>
                <c:pt idx="4761">
                  <c:v>70.072000000000003</c:v>
                </c:pt>
                <c:pt idx="4762">
                  <c:v>70.072000000000003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69.985000000000014</c:v>
                </c:pt>
                <c:pt idx="4766">
                  <c:v>69.985000000000014</c:v>
                </c:pt>
                <c:pt idx="4767">
                  <c:v>69.942000000000007</c:v>
                </c:pt>
                <c:pt idx="4768">
                  <c:v>69.942000000000007</c:v>
                </c:pt>
                <c:pt idx="4769">
                  <c:v>69.900999999999996</c:v>
                </c:pt>
                <c:pt idx="4770">
                  <c:v>69.900999999999996</c:v>
                </c:pt>
                <c:pt idx="4771">
                  <c:v>69.85799999999999</c:v>
                </c:pt>
                <c:pt idx="4772">
                  <c:v>69.85799999999999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69.85799999999999</c:v>
                </c:pt>
                <c:pt idx="4776">
                  <c:v>69.85799999999999</c:v>
                </c:pt>
                <c:pt idx="4777">
                  <c:v>69.85799999999999</c:v>
                </c:pt>
                <c:pt idx="4778">
                  <c:v>69.85799999999999</c:v>
                </c:pt>
                <c:pt idx="4779">
                  <c:v>69.900999999999996</c:v>
                </c:pt>
                <c:pt idx="4780">
                  <c:v>69.900999999999996</c:v>
                </c:pt>
                <c:pt idx="4781">
                  <c:v>69.900999999999996</c:v>
                </c:pt>
                <c:pt idx="4782">
                  <c:v>69.900999999999996</c:v>
                </c:pt>
                <c:pt idx="4783">
                  <c:v>69.900999999999996</c:v>
                </c:pt>
                <c:pt idx="4784">
                  <c:v>69.85799999999999</c:v>
                </c:pt>
                <c:pt idx="4785">
                  <c:v>69.85799999999999</c:v>
                </c:pt>
                <c:pt idx="4786">
                  <c:v>69.813999999999993</c:v>
                </c:pt>
                <c:pt idx="4787">
                  <c:v>69.813999999999993</c:v>
                </c:pt>
                <c:pt idx="4788">
                  <c:v>69.771000000000001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69.685000000000002</c:v>
                </c:pt>
                <c:pt idx="4792">
                  <c:v>69.685000000000002</c:v>
                </c:pt>
                <c:pt idx="4793">
                  <c:v>69.643000000000001</c:v>
                </c:pt>
                <c:pt idx="4794">
                  <c:v>69.643000000000001</c:v>
                </c:pt>
                <c:pt idx="4795">
                  <c:v>69.643000000000001</c:v>
                </c:pt>
                <c:pt idx="4796">
                  <c:v>69.643000000000001</c:v>
                </c:pt>
                <c:pt idx="4797">
                  <c:v>69.643000000000001</c:v>
                </c:pt>
                <c:pt idx="4798">
                  <c:v>69.643000000000001</c:v>
                </c:pt>
                <c:pt idx="4799">
                  <c:v>69.599999999999994</c:v>
                </c:pt>
                <c:pt idx="4800">
                  <c:v>69.599999999999994</c:v>
                </c:pt>
                <c:pt idx="4801">
                  <c:v>69.599999999999994</c:v>
                </c:pt>
                <c:pt idx="4802">
                  <c:v>69.599999999999994</c:v>
                </c:pt>
                <c:pt idx="4803">
                  <c:v>69.599999999999994</c:v>
                </c:pt>
                <c:pt idx="4804">
                  <c:v>69.599999999999994</c:v>
                </c:pt>
                <c:pt idx="4805">
                  <c:v>69.599999999999994</c:v>
                </c:pt>
                <c:pt idx="4806">
                  <c:v>69.599999999999994</c:v>
                </c:pt>
                <c:pt idx="4807">
                  <c:v>69.599999999999994</c:v>
                </c:pt>
                <c:pt idx="4808">
                  <c:v>69.557000000000002</c:v>
                </c:pt>
                <c:pt idx="4809">
                  <c:v>69.557000000000002</c:v>
                </c:pt>
                <c:pt idx="4810">
                  <c:v>69.557000000000002</c:v>
                </c:pt>
                <c:pt idx="4811">
                  <c:v>69.557000000000002</c:v>
                </c:pt>
                <c:pt idx="4812">
                  <c:v>69.557000000000002</c:v>
                </c:pt>
                <c:pt idx="4813">
                  <c:v>69.557000000000002</c:v>
                </c:pt>
                <c:pt idx="4814">
                  <c:v>69.513999999999996</c:v>
                </c:pt>
                <c:pt idx="4815">
                  <c:v>69.513999999999996</c:v>
                </c:pt>
                <c:pt idx="4816">
                  <c:v>69.513999999999996</c:v>
                </c:pt>
                <c:pt idx="4817">
                  <c:v>69.513999999999996</c:v>
                </c:pt>
                <c:pt idx="4818">
                  <c:v>69.513999999999996</c:v>
                </c:pt>
                <c:pt idx="4819">
                  <c:v>69.513999999999996</c:v>
                </c:pt>
                <c:pt idx="4820">
                  <c:v>69.557000000000002</c:v>
                </c:pt>
                <c:pt idx="4821">
                  <c:v>69.557000000000002</c:v>
                </c:pt>
                <c:pt idx="4822">
                  <c:v>69.557000000000002</c:v>
                </c:pt>
                <c:pt idx="4823">
                  <c:v>69.557000000000002</c:v>
                </c:pt>
                <c:pt idx="4824">
                  <c:v>69.557000000000002</c:v>
                </c:pt>
                <c:pt idx="4825">
                  <c:v>69.557000000000002</c:v>
                </c:pt>
                <c:pt idx="4826">
                  <c:v>69.557000000000002</c:v>
                </c:pt>
                <c:pt idx="4827">
                  <c:v>69.557000000000002</c:v>
                </c:pt>
                <c:pt idx="4828">
                  <c:v>69.513999999999996</c:v>
                </c:pt>
                <c:pt idx="4829">
                  <c:v>69.513999999999996</c:v>
                </c:pt>
                <c:pt idx="4830">
                  <c:v>69.513999999999996</c:v>
                </c:pt>
                <c:pt idx="4831">
                  <c:v>69.513999999999996</c:v>
                </c:pt>
                <c:pt idx="4832">
                  <c:v>69.513999999999996</c:v>
                </c:pt>
                <c:pt idx="4833">
                  <c:v>69.557000000000002</c:v>
                </c:pt>
                <c:pt idx="4834">
                  <c:v>69.557000000000002</c:v>
                </c:pt>
                <c:pt idx="4835">
                  <c:v>69.557000000000002</c:v>
                </c:pt>
                <c:pt idx="4836">
                  <c:v>69.557000000000002</c:v>
                </c:pt>
                <c:pt idx="4837">
                  <c:v>69.557000000000002</c:v>
                </c:pt>
                <c:pt idx="4838">
                  <c:v>69.513999999999996</c:v>
                </c:pt>
                <c:pt idx="4839">
                  <c:v>69.513999999999996</c:v>
                </c:pt>
                <c:pt idx="4840">
                  <c:v>69.513999999999996</c:v>
                </c:pt>
                <c:pt idx="4841">
                  <c:v>69.513999999999996</c:v>
                </c:pt>
                <c:pt idx="4842">
                  <c:v>69.513999999999996</c:v>
                </c:pt>
                <c:pt idx="4843">
                  <c:v>69.513999999999996</c:v>
                </c:pt>
                <c:pt idx="4844">
                  <c:v>69.513999999999996</c:v>
                </c:pt>
                <c:pt idx="4845">
                  <c:v>69.557000000000002</c:v>
                </c:pt>
                <c:pt idx="4846">
                  <c:v>69.557000000000002</c:v>
                </c:pt>
                <c:pt idx="4847">
                  <c:v>69.599999999999994</c:v>
                </c:pt>
                <c:pt idx="4848">
                  <c:v>69.599999999999994</c:v>
                </c:pt>
                <c:pt idx="4849">
                  <c:v>69.643000000000001</c:v>
                </c:pt>
                <c:pt idx="4850">
                  <c:v>69.643000000000001</c:v>
                </c:pt>
                <c:pt idx="4851">
                  <c:v>69.643000000000001</c:v>
                </c:pt>
                <c:pt idx="4852">
                  <c:v>69.643000000000001</c:v>
                </c:pt>
                <c:pt idx="4853">
                  <c:v>69.643000000000001</c:v>
                </c:pt>
                <c:pt idx="4854">
                  <c:v>69.643000000000001</c:v>
                </c:pt>
                <c:pt idx="4855">
                  <c:v>69.643000000000001</c:v>
                </c:pt>
                <c:pt idx="4856">
                  <c:v>69.685000000000002</c:v>
                </c:pt>
                <c:pt idx="4857">
                  <c:v>69.685000000000002</c:v>
                </c:pt>
                <c:pt idx="4858">
                  <c:v>69.685000000000002</c:v>
                </c:pt>
                <c:pt idx="4859">
                  <c:v>69.685000000000002</c:v>
                </c:pt>
                <c:pt idx="4860">
                  <c:v>69.685000000000002</c:v>
                </c:pt>
                <c:pt idx="4861">
                  <c:v>69.685000000000002</c:v>
                </c:pt>
                <c:pt idx="4862">
                  <c:v>69.727999999999994</c:v>
                </c:pt>
                <c:pt idx="4863">
                  <c:v>69.727999999999994</c:v>
                </c:pt>
                <c:pt idx="4864">
                  <c:v>69.727999999999994</c:v>
                </c:pt>
                <c:pt idx="4865">
                  <c:v>69.727999999999994</c:v>
                </c:pt>
                <c:pt idx="4866">
                  <c:v>69.771000000000001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69.813999999999993</c:v>
                </c:pt>
                <c:pt idx="4871">
                  <c:v>69.813999999999993</c:v>
                </c:pt>
                <c:pt idx="4872">
                  <c:v>69.813999999999993</c:v>
                </c:pt>
                <c:pt idx="4873">
                  <c:v>69.771000000000001</c:v>
                </c:pt>
                <c:pt idx="4874">
                  <c:v>69.771000000000001</c:v>
                </c:pt>
                <c:pt idx="4875">
                  <c:v>69.771000000000001</c:v>
                </c:pt>
                <c:pt idx="4876">
                  <c:v>69.771000000000001</c:v>
                </c:pt>
                <c:pt idx="4877">
                  <c:v>69.727999999999994</c:v>
                </c:pt>
                <c:pt idx="4878">
                  <c:v>69.727999999999994</c:v>
                </c:pt>
                <c:pt idx="4879">
                  <c:v>69.727999999999994</c:v>
                </c:pt>
                <c:pt idx="4880">
                  <c:v>69.685000000000002</c:v>
                </c:pt>
                <c:pt idx="4881">
                  <c:v>69.685000000000002</c:v>
                </c:pt>
                <c:pt idx="4882">
                  <c:v>69.685000000000002</c:v>
                </c:pt>
                <c:pt idx="4883">
                  <c:v>69.643000000000001</c:v>
                </c:pt>
                <c:pt idx="4884">
                  <c:v>69.643000000000001</c:v>
                </c:pt>
                <c:pt idx="4885">
                  <c:v>69.643000000000001</c:v>
                </c:pt>
                <c:pt idx="4886">
                  <c:v>69.599999999999994</c:v>
                </c:pt>
                <c:pt idx="4887">
                  <c:v>69.599999999999994</c:v>
                </c:pt>
                <c:pt idx="4888">
                  <c:v>69.599999999999994</c:v>
                </c:pt>
                <c:pt idx="4889">
                  <c:v>69.557000000000002</c:v>
                </c:pt>
                <c:pt idx="4890">
                  <c:v>69.557000000000002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69.513999999999996</c:v>
                </c:pt>
                <c:pt idx="4894">
                  <c:v>69.471000000000004</c:v>
                </c:pt>
                <c:pt idx="4895">
                  <c:v>69.471000000000004</c:v>
                </c:pt>
                <c:pt idx="4896">
                  <c:v>69.471000000000004</c:v>
                </c:pt>
                <c:pt idx="4897">
                  <c:v>69.427000000000007</c:v>
                </c:pt>
                <c:pt idx="4898">
                  <c:v>69.427000000000007</c:v>
                </c:pt>
                <c:pt idx="4899">
                  <c:v>69.385999999999981</c:v>
                </c:pt>
                <c:pt idx="4900">
                  <c:v>69.385999999999981</c:v>
                </c:pt>
                <c:pt idx="4901">
                  <c:v>69.385999999999981</c:v>
                </c:pt>
                <c:pt idx="4902">
                  <c:v>69.385999999999981</c:v>
                </c:pt>
                <c:pt idx="4903">
                  <c:v>69.385999999999981</c:v>
                </c:pt>
                <c:pt idx="4904">
                  <c:v>69.385999999999981</c:v>
                </c:pt>
                <c:pt idx="4905">
                  <c:v>69.385999999999981</c:v>
                </c:pt>
                <c:pt idx="4906">
                  <c:v>69.385999999999981</c:v>
                </c:pt>
                <c:pt idx="4907">
                  <c:v>69.385999999999981</c:v>
                </c:pt>
                <c:pt idx="4908">
                  <c:v>69.427000000000007</c:v>
                </c:pt>
                <c:pt idx="4909">
                  <c:v>69.471000000000004</c:v>
                </c:pt>
                <c:pt idx="4910">
                  <c:v>69.471000000000004</c:v>
                </c:pt>
                <c:pt idx="4911">
                  <c:v>69.513999999999996</c:v>
                </c:pt>
                <c:pt idx="4912">
                  <c:v>69.557000000000002</c:v>
                </c:pt>
                <c:pt idx="4913">
                  <c:v>69.643000000000001</c:v>
                </c:pt>
                <c:pt idx="4914">
                  <c:v>69.685000000000002</c:v>
                </c:pt>
                <c:pt idx="4915">
                  <c:v>69.727999999999994</c:v>
                </c:pt>
                <c:pt idx="4916">
                  <c:v>69.813999999999993</c:v>
                </c:pt>
                <c:pt idx="4917">
                  <c:v>69.85799999999999</c:v>
                </c:pt>
                <c:pt idx="4918">
                  <c:v>69.900999999999996</c:v>
                </c:pt>
                <c:pt idx="4919">
                  <c:v>69.942000000000007</c:v>
                </c:pt>
                <c:pt idx="4920">
                  <c:v>69.985000000000014</c:v>
                </c:pt>
                <c:pt idx="4921">
                  <c:v>70.028999999999982</c:v>
                </c:pt>
                <c:pt idx="4922">
                  <c:v>70.028999999999982</c:v>
                </c:pt>
                <c:pt idx="4923">
                  <c:v>70.072000000000003</c:v>
                </c:pt>
                <c:pt idx="4924">
                  <c:v>70.114999999999995</c:v>
                </c:pt>
                <c:pt idx="4925">
                  <c:v>70.114999999999995</c:v>
                </c:pt>
                <c:pt idx="4926">
                  <c:v>70.157999999999987</c:v>
                </c:pt>
                <c:pt idx="4927">
                  <c:v>70.200999999999993</c:v>
                </c:pt>
                <c:pt idx="4928">
                  <c:v>70.242999999999995</c:v>
                </c:pt>
                <c:pt idx="4929">
                  <c:v>70.242999999999995</c:v>
                </c:pt>
                <c:pt idx="4930">
                  <c:v>70.286000000000001</c:v>
                </c:pt>
                <c:pt idx="4931">
                  <c:v>70.328999999999979</c:v>
                </c:pt>
                <c:pt idx="4932">
                  <c:v>70.328999999999979</c:v>
                </c:pt>
                <c:pt idx="4933">
                  <c:v>70.371999999999986</c:v>
                </c:pt>
                <c:pt idx="4934">
                  <c:v>70.371999999999986</c:v>
                </c:pt>
                <c:pt idx="4935">
                  <c:v>70.371999999999986</c:v>
                </c:pt>
                <c:pt idx="4936">
                  <c:v>70.371999999999986</c:v>
                </c:pt>
                <c:pt idx="4937">
                  <c:v>70.371999999999986</c:v>
                </c:pt>
                <c:pt idx="4938">
                  <c:v>70.328999999999979</c:v>
                </c:pt>
                <c:pt idx="4939">
                  <c:v>70.328999999999979</c:v>
                </c:pt>
                <c:pt idx="4940">
                  <c:v>70.328999999999979</c:v>
                </c:pt>
                <c:pt idx="4941">
                  <c:v>70.286000000000001</c:v>
                </c:pt>
                <c:pt idx="4942">
                  <c:v>70.242999999999995</c:v>
                </c:pt>
                <c:pt idx="4943">
                  <c:v>70.200999999999993</c:v>
                </c:pt>
                <c:pt idx="4944">
                  <c:v>70.157999999999987</c:v>
                </c:pt>
                <c:pt idx="4945">
                  <c:v>70.072000000000003</c:v>
                </c:pt>
                <c:pt idx="4946">
                  <c:v>70.028999999999982</c:v>
                </c:pt>
                <c:pt idx="4947">
                  <c:v>69.985000000000014</c:v>
                </c:pt>
                <c:pt idx="4948">
                  <c:v>69.942000000000007</c:v>
                </c:pt>
                <c:pt idx="4949">
                  <c:v>69.900999999999996</c:v>
                </c:pt>
                <c:pt idx="4950">
                  <c:v>69.900999999999996</c:v>
                </c:pt>
                <c:pt idx="4951">
                  <c:v>69.85799999999999</c:v>
                </c:pt>
                <c:pt idx="4952">
                  <c:v>69.85799999999999</c:v>
                </c:pt>
                <c:pt idx="4953">
                  <c:v>69.813999999999993</c:v>
                </c:pt>
                <c:pt idx="4954">
                  <c:v>69.813999999999993</c:v>
                </c:pt>
                <c:pt idx="4955">
                  <c:v>69.813999999999993</c:v>
                </c:pt>
                <c:pt idx="4956">
                  <c:v>69.771000000000001</c:v>
                </c:pt>
                <c:pt idx="4957">
                  <c:v>69.771000000000001</c:v>
                </c:pt>
                <c:pt idx="4958">
                  <c:v>69.771000000000001</c:v>
                </c:pt>
                <c:pt idx="4959">
                  <c:v>69.727999999999994</c:v>
                </c:pt>
                <c:pt idx="4960">
                  <c:v>69.727999999999994</c:v>
                </c:pt>
                <c:pt idx="4961">
                  <c:v>69.727999999999994</c:v>
                </c:pt>
                <c:pt idx="4962">
                  <c:v>69.727999999999994</c:v>
                </c:pt>
                <c:pt idx="4963">
                  <c:v>69.727999999999994</c:v>
                </c:pt>
                <c:pt idx="4964">
                  <c:v>69.771000000000001</c:v>
                </c:pt>
                <c:pt idx="4965">
                  <c:v>69.771000000000001</c:v>
                </c:pt>
                <c:pt idx="4966">
                  <c:v>69.813999999999993</c:v>
                </c:pt>
                <c:pt idx="4967">
                  <c:v>69.813999999999993</c:v>
                </c:pt>
                <c:pt idx="4968">
                  <c:v>69.85799999999999</c:v>
                </c:pt>
                <c:pt idx="4969">
                  <c:v>69.85799999999999</c:v>
                </c:pt>
                <c:pt idx="4970">
                  <c:v>69.85799999999999</c:v>
                </c:pt>
                <c:pt idx="4971">
                  <c:v>69.900999999999996</c:v>
                </c:pt>
                <c:pt idx="4972">
                  <c:v>69.900999999999996</c:v>
                </c:pt>
                <c:pt idx="4973">
                  <c:v>69.900999999999996</c:v>
                </c:pt>
                <c:pt idx="4974">
                  <c:v>69.85799999999999</c:v>
                </c:pt>
                <c:pt idx="4975">
                  <c:v>69.85799999999999</c:v>
                </c:pt>
                <c:pt idx="4976">
                  <c:v>69.813999999999993</c:v>
                </c:pt>
                <c:pt idx="4977">
                  <c:v>69.813999999999993</c:v>
                </c:pt>
                <c:pt idx="4978">
                  <c:v>69.771000000000001</c:v>
                </c:pt>
                <c:pt idx="4979">
                  <c:v>69.727999999999994</c:v>
                </c:pt>
                <c:pt idx="4980">
                  <c:v>69.685000000000002</c:v>
                </c:pt>
                <c:pt idx="4981">
                  <c:v>69.643000000000001</c:v>
                </c:pt>
                <c:pt idx="4982">
                  <c:v>69.599999999999994</c:v>
                </c:pt>
                <c:pt idx="4983">
                  <c:v>69.599999999999994</c:v>
                </c:pt>
                <c:pt idx="4984">
                  <c:v>69.557000000000002</c:v>
                </c:pt>
                <c:pt idx="4985">
                  <c:v>69.471000000000004</c:v>
                </c:pt>
                <c:pt idx="4986">
                  <c:v>69.427000000000007</c:v>
                </c:pt>
                <c:pt idx="4987">
                  <c:v>69.385999999999981</c:v>
                </c:pt>
                <c:pt idx="4988">
                  <c:v>69.343000000000004</c:v>
                </c:pt>
                <c:pt idx="4989">
                  <c:v>69.3</c:v>
                </c:pt>
                <c:pt idx="4990">
                  <c:v>69.256</c:v>
                </c:pt>
                <c:pt idx="4991">
                  <c:v>69.212999999999994</c:v>
                </c:pt>
                <c:pt idx="4992">
                  <c:v>69.169999999999987</c:v>
                </c:pt>
                <c:pt idx="4993">
                  <c:v>69.128999999999976</c:v>
                </c:pt>
                <c:pt idx="4994">
                  <c:v>69.128999999999976</c:v>
                </c:pt>
                <c:pt idx="4995">
                  <c:v>69.128999999999976</c:v>
                </c:pt>
                <c:pt idx="4996">
                  <c:v>69.084999999999994</c:v>
                </c:pt>
                <c:pt idx="4997">
                  <c:v>69.084999999999994</c:v>
                </c:pt>
                <c:pt idx="4998">
                  <c:v>69.084999999999994</c:v>
                </c:pt>
                <c:pt idx="4999">
                  <c:v>69.042000000000002</c:v>
                </c:pt>
                <c:pt idx="5000">
                  <c:v>69.042000000000002</c:v>
                </c:pt>
                <c:pt idx="5001">
                  <c:v>69.042000000000002</c:v>
                </c:pt>
                <c:pt idx="5002">
                  <c:v>69.042000000000002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68.956000000000003</c:v>
                </c:pt>
                <c:pt idx="5007">
                  <c:v>68.956000000000003</c:v>
                </c:pt>
                <c:pt idx="5008">
                  <c:v>68.956000000000003</c:v>
                </c:pt>
                <c:pt idx="5009">
                  <c:v>68.956000000000003</c:v>
                </c:pt>
                <c:pt idx="5010">
                  <c:v>68.912999999999997</c:v>
                </c:pt>
                <c:pt idx="5011">
                  <c:v>68.912999999999997</c:v>
                </c:pt>
                <c:pt idx="5012">
                  <c:v>68.912999999999997</c:v>
                </c:pt>
                <c:pt idx="5013">
                  <c:v>68.912999999999997</c:v>
                </c:pt>
                <c:pt idx="5014">
                  <c:v>68.912999999999997</c:v>
                </c:pt>
                <c:pt idx="5015">
                  <c:v>68.912999999999997</c:v>
                </c:pt>
                <c:pt idx="5016">
                  <c:v>68.870999999999981</c:v>
                </c:pt>
                <c:pt idx="5017">
                  <c:v>68.870999999999981</c:v>
                </c:pt>
                <c:pt idx="5018">
                  <c:v>68.870999999999981</c:v>
                </c:pt>
                <c:pt idx="5019">
                  <c:v>68.870999999999981</c:v>
                </c:pt>
                <c:pt idx="5020">
                  <c:v>68.870999999999981</c:v>
                </c:pt>
                <c:pt idx="5021">
                  <c:v>68.870999999999981</c:v>
                </c:pt>
                <c:pt idx="5022">
                  <c:v>68.870999999999981</c:v>
                </c:pt>
                <c:pt idx="5023">
                  <c:v>68.870999999999981</c:v>
                </c:pt>
                <c:pt idx="5024">
                  <c:v>68.870999999999981</c:v>
                </c:pt>
                <c:pt idx="5025">
                  <c:v>68.870999999999981</c:v>
                </c:pt>
                <c:pt idx="5026">
                  <c:v>68.870999999999981</c:v>
                </c:pt>
                <c:pt idx="5027">
                  <c:v>68.870999999999981</c:v>
                </c:pt>
                <c:pt idx="5028">
                  <c:v>68.870999999999981</c:v>
                </c:pt>
                <c:pt idx="5029">
                  <c:v>68.870999999999981</c:v>
                </c:pt>
                <c:pt idx="5030">
                  <c:v>68.828000000000003</c:v>
                </c:pt>
                <c:pt idx="5031">
                  <c:v>68.828000000000003</c:v>
                </c:pt>
                <c:pt idx="5032">
                  <c:v>68.828000000000003</c:v>
                </c:pt>
                <c:pt idx="5033">
                  <c:v>68.784999999999997</c:v>
                </c:pt>
                <c:pt idx="5034">
                  <c:v>68.784999999999997</c:v>
                </c:pt>
                <c:pt idx="5035">
                  <c:v>68.784999999999997</c:v>
                </c:pt>
                <c:pt idx="5036">
                  <c:v>68.742000000000004</c:v>
                </c:pt>
                <c:pt idx="5037">
                  <c:v>68.697999999999993</c:v>
                </c:pt>
                <c:pt idx="5038">
                  <c:v>68.697999999999993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68.614000000000004</c:v>
                </c:pt>
                <c:pt idx="5042">
                  <c:v>68.614000000000004</c:v>
                </c:pt>
                <c:pt idx="5043">
                  <c:v>68.570999999999998</c:v>
                </c:pt>
                <c:pt idx="5044">
                  <c:v>68.570999999999998</c:v>
                </c:pt>
                <c:pt idx="5045">
                  <c:v>68.570999999999998</c:v>
                </c:pt>
                <c:pt idx="5046">
                  <c:v>68.570999999999998</c:v>
                </c:pt>
                <c:pt idx="5047">
                  <c:v>68.570999999999998</c:v>
                </c:pt>
                <c:pt idx="5048">
                  <c:v>68.570999999999998</c:v>
                </c:pt>
                <c:pt idx="5049">
                  <c:v>68.570999999999998</c:v>
                </c:pt>
                <c:pt idx="5050">
                  <c:v>68.570999999999998</c:v>
                </c:pt>
                <c:pt idx="5051">
                  <c:v>68.570999999999998</c:v>
                </c:pt>
                <c:pt idx="5052">
                  <c:v>68.570999999999998</c:v>
                </c:pt>
                <c:pt idx="5053">
                  <c:v>68.570999999999998</c:v>
                </c:pt>
                <c:pt idx="5054">
                  <c:v>68.527000000000001</c:v>
                </c:pt>
                <c:pt idx="5055">
                  <c:v>68.527000000000001</c:v>
                </c:pt>
                <c:pt idx="5056">
                  <c:v>68.527000000000001</c:v>
                </c:pt>
                <c:pt idx="5057">
                  <c:v>68.527000000000001</c:v>
                </c:pt>
                <c:pt idx="5058">
                  <c:v>68.527000000000001</c:v>
                </c:pt>
                <c:pt idx="5059">
                  <c:v>68.527000000000001</c:v>
                </c:pt>
                <c:pt idx="5060">
                  <c:v>68.527000000000001</c:v>
                </c:pt>
                <c:pt idx="5061">
                  <c:v>68.527000000000001</c:v>
                </c:pt>
                <c:pt idx="5062">
                  <c:v>68.527000000000001</c:v>
                </c:pt>
                <c:pt idx="5063">
                  <c:v>68.527000000000001</c:v>
                </c:pt>
                <c:pt idx="5064">
                  <c:v>68.527000000000001</c:v>
                </c:pt>
                <c:pt idx="5065">
                  <c:v>68.570999999999998</c:v>
                </c:pt>
                <c:pt idx="5066">
                  <c:v>68.570999999999998</c:v>
                </c:pt>
                <c:pt idx="5067">
                  <c:v>68.570999999999998</c:v>
                </c:pt>
                <c:pt idx="5068">
                  <c:v>68.570999999999998</c:v>
                </c:pt>
                <c:pt idx="5069">
                  <c:v>68.614000000000004</c:v>
                </c:pt>
                <c:pt idx="5070">
                  <c:v>68.614000000000004</c:v>
                </c:pt>
                <c:pt idx="5071">
                  <c:v>68.614000000000004</c:v>
                </c:pt>
                <c:pt idx="5072">
                  <c:v>68.614000000000004</c:v>
                </c:pt>
                <c:pt idx="5073">
                  <c:v>68.614000000000004</c:v>
                </c:pt>
                <c:pt idx="5074">
                  <c:v>68.614000000000004</c:v>
                </c:pt>
                <c:pt idx="5075">
                  <c:v>68.614000000000004</c:v>
                </c:pt>
                <c:pt idx="5076">
                  <c:v>68.570999999999998</c:v>
                </c:pt>
                <c:pt idx="5077">
                  <c:v>68.527000000000001</c:v>
                </c:pt>
                <c:pt idx="5078">
                  <c:v>68.527000000000001</c:v>
                </c:pt>
                <c:pt idx="5079">
                  <c:v>68.483999999999995</c:v>
                </c:pt>
                <c:pt idx="5080">
                  <c:v>68.443000000000026</c:v>
                </c:pt>
                <c:pt idx="5081">
                  <c:v>68.443000000000026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68.35599999999998</c:v>
                </c:pt>
                <c:pt idx="5085">
                  <c:v>68.35599999999998</c:v>
                </c:pt>
                <c:pt idx="5086">
                  <c:v>68.313000000000002</c:v>
                </c:pt>
                <c:pt idx="5087">
                  <c:v>68.313000000000002</c:v>
                </c:pt>
                <c:pt idx="5088">
                  <c:v>68.27</c:v>
                </c:pt>
                <c:pt idx="5089">
                  <c:v>68.27</c:v>
                </c:pt>
                <c:pt idx="5090">
                  <c:v>68.27</c:v>
                </c:pt>
                <c:pt idx="5091">
                  <c:v>68.227000000000004</c:v>
                </c:pt>
                <c:pt idx="5092">
                  <c:v>68.227000000000004</c:v>
                </c:pt>
                <c:pt idx="5093">
                  <c:v>68.227000000000004</c:v>
                </c:pt>
                <c:pt idx="5094">
                  <c:v>68.227000000000004</c:v>
                </c:pt>
                <c:pt idx="5095">
                  <c:v>68.227000000000004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68.27</c:v>
                </c:pt>
                <c:pt idx="5099">
                  <c:v>68.27</c:v>
                </c:pt>
                <c:pt idx="5100">
                  <c:v>68.27</c:v>
                </c:pt>
                <c:pt idx="5101">
                  <c:v>68.227000000000004</c:v>
                </c:pt>
                <c:pt idx="5102">
                  <c:v>68.227000000000004</c:v>
                </c:pt>
                <c:pt idx="5103">
                  <c:v>68.227000000000004</c:v>
                </c:pt>
                <c:pt idx="5104">
                  <c:v>68.227000000000004</c:v>
                </c:pt>
                <c:pt idx="5105">
                  <c:v>68.185000000000002</c:v>
                </c:pt>
                <c:pt idx="5106">
                  <c:v>68.185000000000002</c:v>
                </c:pt>
                <c:pt idx="5107">
                  <c:v>68.185000000000002</c:v>
                </c:pt>
                <c:pt idx="5108">
                  <c:v>68.185000000000002</c:v>
                </c:pt>
                <c:pt idx="5109">
                  <c:v>68.141999999999996</c:v>
                </c:pt>
                <c:pt idx="5110">
                  <c:v>68.141999999999996</c:v>
                </c:pt>
                <c:pt idx="5111">
                  <c:v>68.141999999999996</c:v>
                </c:pt>
                <c:pt idx="5112">
                  <c:v>68.099000000000004</c:v>
                </c:pt>
                <c:pt idx="5113">
                  <c:v>68.099000000000004</c:v>
                </c:pt>
                <c:pt idx="5114">
                  <c:v>68.099000000000004</c:v>
                </c:pt>
                <c:pt idx="5115">
                  <c:v>68.055999999999983</c:v>
                </c:pt>
                <c:pt idx="5116">
                  <c:v>68.055999999999983</c:v>
                </c:pt>
                <c:pt idx="5117">
                  <c:v>68.055999999999983</c:v>
                </c:pt>
                <c:pt idx="5118">
                  <c:v>68.055999999999983</c:v>
                </c:pt>
                <c:pt idx="5119">
                  <c:v>68.055999999999983</c:v>
                </c:pt>
                <c:pt idx="5120">
                  <c:v>68.055999999999983</c:v>
                </c:pt>
                <c:pt idx="5121">
                  <c:v>68.099000000000004</c:v>
                </c:pt>
                <c:pt idx="5122">
                  <c:v>68.099000000000004</c:v>
                </c:pt>
                <c:pt idx="5123">
                  <c:v>68.099000000000004</c:v>
                </c:pt>
                <c:pt idx="5124">
                  <c:v>68.141999999999996</c:v>
                </c:pt>
                <c:pt idx="5125">
                  <c:v>68.141999999999996</c:v>
                </c:pt>
                <c:pt idx="5126">
                  <c:v>68.185000000000002</c:v>
                </c:pt>
                <c:pt idx="5127">
                  <c:v>68.185000000000002</c:v>
                </c:pt>
                <c:pt idx="5128">
                  <c:v>68.185000000000002</c:v>
                </c:pt>
                <c:pt idx="5129">
                  <c:v>68.227000000000004</c:v>
                </c:pt>
                <c:pt idx="5130">
                  <c:v>68.227000000000004</c:v>
                </c:pt>
                <c:pt idx="5131">
                  <c:v>68.227000000000004</c:v>
                </c:pt>
                <c:pt idx="5132">
                  <c:v>68.227000000000004</c:v>
                </c:pt>
                <c:pt idx="5133">
                  <c:v>68.227000000000004</c:v>
                </c:pt>
                <c:pt idx="5134">
                  <c:v>68.227000000000004</c:v>
                </c:pt>
                <c:pt idx="5135">
                  <c:v>68.227000000000004</c:v>
                </c:pt>
                <c:pt idx="5136">
                  <c:v>68.227000000000004</c:v>
                </c:pt>
                <c:pt idx="5137">
                  <c:v>68.227000000000004</c:v>
                </c:pt>
                <c:pt idx="5138">
                  <c:v>68.227000000000004</c:v>
                </c:pt>
                <c:pt idx="5139">
                  <c:v>68.227000000000004</c:v>
                </c:pt>
                <c:pt idx="5140">
                  <c:v>68.227000000000004</c:v>
                </c:pt>
                <c:pt idx="5141">
                  <c:v>68.227000000000004</c:v>
                </c:pt>
                <c:pt idx="5142">
                  <c:v>68.227000000000004</c:v>
                </c:pt>
                <c:pt idx="5143">
                  <c:v>68.227000000000004</c:v>
                </c:pt>
                <c:pt idx="5144">
                  <c:v>68.227000000000004</c:v>
                </c:pt>
                <c:pt idx="5145">
                  <c:v>68.185000000000002</c:v>
                </c:pt>
                <c:pt idx="5146">
                  <c:v>68.185000000000002</c:v>
                </c:pt>
                <c:pt idx="5147">
                  <c:v>68.185000000000002</c:v>
                </c:pt>
                <c:pt idx="5148">
                  <c:v>68.185000000000002</c:v>
                </c:pt>
                <c:pt idx="5149">
                  <c:v>68.185000000000002</c:v>
                </c:pt>
                <c:pt idx="5150">
                  <c:v>68.141999999999996</c:v>
                </c:pt>
                <c:pt idx="5151">
                  <c:v>68.141999999999996</c:v>
                </c:pt>
                <c:pt idx="5152">
                  <c:v>68.141999999999996</c:v>
                </c:pt>
                <c:pt idx="5153">
                  <c:v>68.141999999999996</c:v>
                </c:pt>
                <c:pt idx="5154">
                  <c:v>68.141999999999996</c:v>
                </c:pt>
                <c:pt idx="5155">
                  <c:v>68.141999999999996</c:v>
                </c:pt>
                <c:pt idx="5156">
                  <c:v>68.141999999999996</c:v>
                </c:pt>
                <c:pt idx="5157">
                  <c:v>68.141999999999996</c:v>
                </c:pt>
                <c:pt idx="5158">
                  <c:v>68.141999999999996</c:v>
                </c:pt>
                <c:pt idx="5159">
                  <c:v>68.141999999999996</c:v>
                </c:pt>
                <c:pt idx="5160">
                  <c:v>68.141999999999996</c:v>
                </c:pt>
                <c:pt idx="5161">
                  <c:v>68.141999999999996</c:v>
                </c:pt>
                <c:pt idx="5162">
                  <c:v>68.141999999999996</c:v>
                </c:pt>
                <c:pt idx="5163">
                  <c:v>68.141999999999996</c:v>
                </c:pt>
                <c:pt idx="5164">
                  <c:v>68.141999999999996</c:v>
                </c:pt>
                <c:pt idx="5165">
                  <c:v>68.099000000000004</c:v>
                </c:pt>
                <c:pt idx="5166">
                  <c:v>68.099000000000004</c:v>
                </c:pt>
                <c:pt idx="5167">
                  <c:v>68.099000000000004</c:v>
                </c:pt>
                <c:pt idx="5168">
                  <c:v>68.099000000000004</c:v>
                </c:pt>
                <c:pt idx="5169">
                  <c:v>68.099000000000004</c:v>
                </c:pt>
                <c:pt idx="5170">
                  <c:v>68.099000000000004</c:v>
                </c:pt>
                <c:pt idx="5171">
                  <c:v>68.141999999999996</c:v>
                </c:pt>
                <c:pt idx="5172">
                  <c:v>68.141999999999996</c:v>
                </c:pt>
                <c:pt idx="5173">
                  <c:v>68.141999999999996</c:v>
                </c:pt>
                <c:pt idx="5174">
                  <c:v>68.141999999999996</c:v>
                </c:pt>
                <c:pt idx="5175">
                  <c:v>68.141999999999996</c:v>
                </c:pt>
                <c:pt idx="5176">
                  <c:v>68.185000000000002</c:v>
                </c:pt>
                <c:pt idx="5177">
                  <c:v>68.185000000000002</c:v>
                </c:pt>
                <c:pt idx="5178">
                  <c:v>68.185000000000002</c:v>
                </c:pt>
                <c:pt idx="5179">
                  <c:v>68.185000000000002</c:v>
                </c:pt>
                <c:pt idx="5180">
                  <c:v>68.227000000000004</c:v>
                </c:pt>
                <c:pt idx="5181">
                  <c:v>68.227000000000004</c:v>
                </c:pt>
                <c:pt idx="5182">
                  <c:v>68.227000000000004</c:v>
                </c:pt>
                <c:pt idx="5183">
                  <c:v>68.27</c:v>
                </c:pt>
                <c:pt idx="5184">
                  <c:v>68.27</c:v>
                </c:pt>
                <c:pt idx="5185">
                  <c:v>68.313000000000002</c:v>
                </c:pt>
                <c:pt idx="5186">
                  <c:v>68.313000000000002</c:v>
                </c:pt>
                <c:pt idx="5187">
                  <c:v>68.313000000000002</c:v>
                </c:pt>
                <c:pt idx="5188">
                  <c:v>68.35599999999998</c:v>
                </c:pt>
                <c:pt idx="5189">
                  <c:v>68.35599999999998</c:v>
                </c:pt>
                <c:pt idx="5190">
                  <c:v>68.35599999999998</c:v>
                </c:pt>
                <c:pt idx="5191">
                  <c:v>68.35599999999998</c:v>
                </c:pt>
                <c:pt idx="5192">
                  <c:v>68.35599999999998</c:v>
                </c:pt>
                <c:pt idx="5193">
                  <c:v>68.35599999999998</c:v>
                </c:pt>
                <c:pt idx="5194">
                  <c:v>68.35599999999998</c:v>
                </c:pt>
                <c:pt idx="5195">
                  <c:v>68.35599999999998</c:v>
                </c:pt>
                <c:pt idx="5196">
                  <c:v>68.35599999999998</c:v>
                </c:pt>
                <c:pt idx="5197">
                  <c:v>68.400000000000006</c:v>
                </c:pt>
                <c:pt idx="5198">
                  <c:v>68.400000000000006</c:v>
                </c:pt>
                <c:pt idx="5199">
                  <c:v>68.400000000000006</c:v>
                </c:pt>
                <c:pt idx="5200">
                  <c:v>68.400000000000006</c:v>
                </c:pt>
                <c:pt idx="5201">
                  <c:v>68.400000000000006</c:v>
                </c:pt>
                <c:pt idx="5202">
                  <c:v>68.400000000000006</c:v>
                </c:pt>
                <c:pt idx="5203">
                  <c:v>68.443000000000026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68.443000000000026</c:v>
                </c:pt>
                <c:pt idx="5210">
                  <c:v>68.443000000000026</c:v>
                </c:pt>
                <c:pt idx="5211">
                  <c:v>68.443000000000026</c:v>
                </c:pt>
                <c:pt idx="5212">
                  <c:v>68.443000000000026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68.35599999999998</c:v>
                </c:pt>
                <c:pt idx="5217">
                  <c:v>68.35599999999998</c:v>
                </c:pt>
                <c:pt idx="5218">
                  <c:v>68.35599999999998</c:v>
                </c:pt>
                <c:pt idx="5219">
                  <c:v>68.313000000000002</c:v>
                </c:pt>
                <c:pt idx="5220">
                  <c:v>68.313000000000002</c:v>
                </c:pt>
                <c:pt idx="5221">
                  <c:v>68.313000000000002</c:v>
                </c:pt>
                <c:pt idx="5222">
                  <c:v>68.313000000000002</c:v>
                </c:pt>
                <c:pt idx="5223">
                  <c:v>68.27</c:v>
                </c:pt>
                <c:pt idx="5224">
                  <c:v>68.27</c:v>
                </c:pt>
                <c:pt idx="5225">
                  <c:v>68.27</c:v>
                </c:pt>
                <c:pt idx="5226">
                  <c:v>68.27</c:v>
                </c:pt>
                <c:pt idx="5227">
                  <c:v>68.27</c:v>
                </c:pt>
                <c:pt idx="5228">
                  <c:v>68.27</c:v>
                </c:pt>
                <c:pt idx="5229">
                  <c:v>68.27</c:v>
                </c:pt>
                <c:pt idx="5230">
                  <c:v>68.27</c:v>
                </c:pt>
                <c:pt idx="5231">
                  <c:v>68.227000000000004</c:v>
                </c:pt>
                <c:pt idx="5232">
                  <c:v>68.227000000000004</c:v>
                </c:pt>
                <c:pt idx="5233">
                  <c:v>68.227000000000004</c:v>
                </c:pt>
                <c:pt idx="5234">
                  <c:v>68.227000000000004</c:v>
                </c:pt>
                <c:pt idx="5235">
                  <c:v>68.227000000000004</c:v>
                </c:pt>
                <c:pt idx="5236">
                  <c:v>68.227000000000004</c:v>
                </c:pt>
                <c:pt idx="5237">
                  <c:v>68.227000000000004</c:v>
                </c:pt>
                <c:pt idx="5238">
                  <c:v>68.227000000000004</c:v>
                </c:pt>
                <c:pt idx="5239">
                  <c:v>68.227000000000004</c:v>
                </c:pt>
                <c:pt idx="5240">
                  <c:v>68.227000000000004</c:v>
                </c:pt>
                <c:pt idx="5241">
                  <c:v>68.227000000000004</c:v>
                </c:pt>
                <c:pt idx="5242">
                  <c:v>68.227000000000004</c:v>
                </c:pt>
                <c:pt idx="5243">
                  <c:v>68.227000000000004</c:v>
                </c:pt>
                <c:pt idx="5244">
                  <c:v>68.227000000000004</c:v>
                </c:pt>
                <c:pt idx="5245">
                  <c:v>68.227000000000004</c:v>
                </c:pt>
                <c:pt idx="5246">
                  <c:v>68.227000000000004</c:v>
                </c:pt>
                <c:pt idx="5247">
                  <c:v>68.227000000000004</c:v>
                </c:pt>
                <c:pt idx="5248">
                  <c:v>68.27</c:v>
                </c:pt>
                <c:pt idx="5249">
                  <c:v>68.27</c:v>
                </c:pt>
                <c:pt idx="5250">
                  <c:v>68.313000000000002</c:v>
                </c:pt>
                <c:pt idx="5251">
                  <c:v>68.313000000000002</c:v>
                </c:pt>
                <c:pt idx="5252">
                  <c:v>68.35599999999998</c:v>
                </c:pt>
                <c:pt idx="5253">
                  <c:v>68.35599999999998</c:v>
                </c:pt>
                <c:pt idx="5254">
                  <c:v>68.400000000000006</c:v>
                </c:pt>
                <c:pt idx="5255">
                  <c:v>68.443000000000026</c:v>
                </c:pt>
                <c:pt idx="5256">
                  <c:v>68.443000000000026</c:v>
                </c:pt>
                <c:pt idx="5257">
                  <c:v>68.483999999999995</c:v>
                </c:pt>
                <c:pt idx="5258">
                  <c:v>68.527000000000001</c:v>
                </c:pt>
                <c:pt idx="5259">
                  <c:v>68.570999999999998</c:v>
                </c:pt>
                <c:pt idx="5260">
                  <c:v>68.570999999999998</c:v>
                </c:pt>
                <c:pt idx="5261">
                  <c:v>68.614000000000004</c:v>
                </c:pt>
                <c:pt idx="5262">
                  <c:v>68.614000000000004</c:v>
                </c:pt>
                <c:pt idx="5263">
                  <c:v>68.656999999999982</c:v>
                </c:pt>
                <c:pt idx="5264">
                  <c:v>68.656999999999982</c:v>
                </c:pt>
                <c:pt idx="5265">
                  <c:v>68.656999999999982</c:v>
                </c:pt>
                <c:pt idx="5266">
                  <c:v>68.656999999999982</c:v>
                </c:pt>
                <c:pt idx="5267">
                  <c:v>68.656999999999982</c:v>
                </c:pt>
                <c:pt idx="5268">
                  <c:v>68.656999999999982</c:v>
                </c:pt>
                <c:pt idx="5269">
                  <c:v>68.656999999999982</c:v>
                </c:pt>
                <c:pt idx="5270">
                  <c:v>68.656999999999982</c:v>
                </c:pt>
                <c:pt idx="5271">
                  <c:v>68.656999999999982</c:v>
                </c:pt>
                <c:pt idx="5272">
                  <c:v>68.656999999999982</c:v>
                </c:pt>
                <c:pt idx="5273">
                  <c:v>68.656999999999982</c:v>
                </c:pt>
                <c:pt idx="5274">
                  <c:v>68.656999999999982</c:v>
                </c:pt>
                <c:pt idx="5275">
                  <c:v>68.656999999999982</c:v>
                </c:pt>
                <c:pt idx="5276">
                  <c:v>68.656999999999982</c:v>
                </c:pt>
                <c:pt idx="5277">
                  <c:v>68.656999999999982</c:v>
                </c:pt>
                <c:pt idx="5278">
                  <c:v>68.697999999999993</c:v>
                </c:pt>
                <c:pt idx="5279">
                  <c:v>68.697999999999993</c:v>
                </c:pt>
                <c:pt idx="5280">
                  <c:v>68.697999999999993</c:v>
                </c:pt>
                <c:pt idx="5281">
                  <c:v>68.697999999999993</c:v>
                </c:pt>
                <c:pt idx="5282">
                  <c:v>68.697999999999993</c:v>
                </c:pt>
                <c:pt idx="5283">
                  <c:v>68.697999999999993</c:v>
                </c:pt>
                <c:pt idx="5284">
                  <c:v>68.697999999999993</c:v>
                </c:pt>
                <c:pt idx="5285">
                  <c:v>68.697999999999993</c:v>
                </c:pt>
                <c:pt idx="5286">
                  <c:v>68.697999999999993</c:v>
                </c:pt>
                <c:pt idx="5287">
                  <c:v>68.697999999999993</c:v>
                </c:pt>
                <c:pt idx="5288">
                  <c:v>68.697999999999993</c:v>
                </c:pt>
                <c:pt idx="5289">
                  <c:v>68.697999999999993</c:v>
                </c:pt>
                <c:pt idx="5290">
                  <c:v>68.697999999999993</c:v>
                </c:pt>
                <c:pt idx="5291">
                  <c:v>68.742000000000004</c:v>
                </c:pt>
                <c:pt idx="5292">
                  <c:v>68.742000000000004</c:v>
                </c:pt>
                <c:pt idx="5293">
                  <c:v>68.742000000000004</c:v>
                </c:pt>
                <c:pt idx="5294">
                  <c:v>68.784999999999997</c:v>
                </c:pt>
                <c:pt idx="5295">
                  <c:v>68.784999999999997</c:v>
                </c:pt>
                <c:pt idx="5296">
                  <c:v>68.784999999999997</c:v>
                </c:pt>
                <c:pt idx="5297">
                  <c:v>68.784999999999997</c:v>
                </c:pt>
                <c:pt idx="5298">
                  <c:v>68.828000000000003</c:v>
                </c:pt>
                <c:pt idx="5299">
                  <c:v>68.828000000000003</c:v>
                </c:pt>
                <c:pt idx="5300">
                  <c:v>68.828000000000003</c:v>
                </c:pt>
                <c:pt idx="5301">
                  <c:v>68.870999999999981</c:v>
                </c:pt>
                <c:pt idx="5302">
                  <c:v>68.870999999999981</c:v>
                </c:pt>
                <c:pt idx="5303">
                  <c:v>68.870999999999981</c:v>
                </c:pt>
                <c:pt idx="5304">
                  <c:v>68.912999999999997</c:v>
                </c:pt>
                <c:pt idx="5305">
                  <c:v>68.912999999999997</c:v>
                </c:pt>
                <c:pt idx="5306">
                  <c:v>68.956000000000003</c:v>
                </c:pt>
                <c:pt idx="5307">
                  <c:v>68.956000000000003</c:v>
                </c:pt>
                <c:pt idx="5308">
                  <c:v>68.998999999999995</c:v>
                </c:pt>
                <c:pt idx="5309">
                  <c:v>68.998999999999995</c:v>
                </c:pt>
                <c:pt idx="5310">
                  <c:v>69.042000000000002</c:v>
                </c:pt>
                <c:pt idx="5311">
                  <c:v>69.042000000000002</c:v>
                </c:pt>
                <c:pt idx="5312">
                  <c:v>69.042000000000002</c:v>
                </c:pt>
                <c:pt idx="5313">
                  <c:v>69.084999999999994</c:v>
                </c:pt>
                <c:pt idx="5314">
                  <c:v>69.084999999999994</c:v>
                </c:pt>
                <c:pt idx="5315">
                  <c:v>69.128999999999976</c:v>
                </c:pt>
                <c:pt idx="5316">
                  <c:v>69.169999999999987</c:v>
                </c:pt>
                <c:pt idx="5317">
                  <c:v>69.169999999999987</c:v>
                </c:pt>
                <c:pt idx="5318">
                  <c:v>69.212999999999994</c:v>
                </c:pt>
                <c:pt idx="5319">
                  <c:v>69.212999999999994</c:v>
                </c:pt>
                <c:pt idx="5320">
                  <c:v>69.256</c:v>
                </c:pt>
                <c:pt idx="5321">
                  <c:v>69.256</c:v>
                </c:pt>
                <c:pt idx="5322">
                  <c:v>69.3</c:v>
                </c:pt>
                <c:pt idx="5323">
                  <c:v>69.3</c:v>
                </c:pt>
                <c:pt idx="5324">
                  <c:v>69.343000000000004</c:v>
                </c:pt>
                <c:pt idx="5325">
                  <c:v>69.343000000000004</c:v>
                </c:pt>
                <c:pt idx="5326">
                  <c:v>69.385999999999981</c:v>
                </c:pt>
                <c:pt idx="5327">
                  <c:v>69.385999999999981</c:v>
                </c:pt>
                <c:pt idx="5328">
                  <c:v>69.427000000000007</c:v>
                </c:pt>
                <c:pt idx="5329">
                  <c:v>69.427000000000007</c:v>
                </c:pt>
                <c:pt idx="5330">
                  <c:v>69.427000000000007</c:v>
                </c:pt>
                <c:pt idx="5331">
                  <c:v>69.427000000000007</c:v>
                </c:pt>
                <c:pt idx="5332">
                  <c:v>69.427000000000007</c:v>
                </c:pt>
                <c:pt idx="5333">
                  <c:v>69.471000000000004</c:v>
                </c:pt>
                <c:pt idx="5334">
                  <c:v>69.471000000000004</c:v>
                </c:pt>
                <c:pt idx="5335">
                  <c:v>69.471000000000004</c:v>
                </c:pt>
                <c:pt idx="5336">
                  <c:v>69.471000000000004</c:v>
                </c:pt>
                <c:pt idx="5337">
                  <c:v>69.471000000000004</c:v>
                </c:pt>
                <c:pt idx="5338">
                  <c:v>69.471000000000004</c:v>
                </c:pt>
                <c:pt idx="5339">
                  <c:v>69.513999999999996</c:v>
                </c:pt>
                <c:pt idx="5340">
                  <c:v>69.513999999999996</c:v>
                </c:pt>
                <c:pt idx="5341">
                  <c:v>69.513999999999996</c:v>
                </c:pt>
                <c:pt idx="5342">
                  <c:v>69.557000000000002</c:v>
                </c:pt>
                <c:pt idx="5343">
                  <c:v>69.557000000000002</c:v>
                </c:pt>
                <c:pt idx="5344">
                  <c:v>69.599999999999994</c:v>
                </c:pt>
                <c:pt idx="5345">
                  <c:v>69.599999999999994</c:v>
                </c:pt>
                <c:pt idx="5346">
                  <c:v>69.643000000000001</c:v>
                </c:pt>
                <c:pt idx="5347">
                  <c:v>69.643000000000001</c:v>
                </c:pt>
                <c:pt idx="5348">
                  <c:v>69.685000000000002</c:v>
                </c:pt>
                <c:pt idx="5349">
                  <c:v>69.685000000000002</c:v>
                </c:pt>
                <c:pt idx="5350">
                  <c:v>69.727999999999994</c:v>
                </c:pt>
                <c:pt idx="5351">
                  <c:v>69.771000000000001</c:v>
                </c:pt>
                <c:pt idx="5352">
                  <c:v>69.813999999999993</c:v>
                </c:pt>
                <c:pt idx="5353">
                  <c:v>69.85799999999999</c:v>
                </c:pt>
                <c:pt idx="5354">
                  <c:v>69.900999999999996</c:v>
                </c:pt>
                <c:pt idx="5355">
                  <c:v>69.985000000000014</c:v>
                </c:pt>
                <c:pt idx="5356">
                  <c:v>70.072000000000003</c:v>
                </c:pt>
                <c:pt idx="5357">
                  <c:v>70.114999999999995</c:v>
                </c:pt>
                <c:pt idx="5358">
                  <c:v>70.200999999999993</c:v>
                </c:pt>
                <c:pt idx="5359">
                  <c:v>70.242999999999995</c:v>
                </c:pt>
                <c:pt idx="5360">
                  <c:v>70.286000000000001</c:v>
                </c:pt>
                <c:pt idx="5361">
                  <c:v>70.371999999999986</c:v>
                </c:pt>
                <c:pt idx="5362">
                  <c:v>70.415999999999997</c:v>
                </c:pt>
                <c:pt idx="5363">
                  <c:v>70.415999999999997</c:v>
                </c:pt>
                <c:pt idx="5364">
                  <c:v>70.459000000000003</c:v>
                </c:pt>
                <c:pt idx="5365">
                  <c:v>70.501999999999995</c:v>
                </c:pt>
                <c:pt idx="5366">
                  <c:v>70.501999999999995</c:v>
                </c:pt>
                <c:pt idx="5367">
                  <c:v>70.543000000000006</c:v>
                </c:pt>
                <c:pt idx="5368">
                  <c:v>70.543000000000006</c:v>
                </c:pt>
                <c:pt idx="5369">
                  <c:v>70.587000000000003</c:v>
                </c:pt>
                <c:pt idx="5370">
                  <c:v>70.63</c:v>
                </c:pt>
                <c:pt idx="5371">
                  <c:v>70.672999999999988</c:v>
                </c:pt>
                <c:pt idx="5372">
                  <c:v>70.672999999999988</c:v>
                </c:pt>
                <c:pt idx="5373">
                  <c:v>70.715999999999994</c:v>
                </c:pt>
                <c:pt idx="5374">
                  <c:v>70.715999999999994</c:v>
                </c:pt>
                <c:pt idx="5375">
                  <c:v>70.715999999999994</c:v>
                </c:pt>
                <c:pt idx="5376">
                  <c:v>70.672999999999988</c:v>
                </c:pt>
                <c:pt idx="5377">
                  <c:v>70.63</c:v>
                </c:pt>
                <c:pt idx="5378">
                  <c:v>70.587000000000003</c:v>
                </c:pt>
                <c:pt idx="5379">
                  <c:v>70.501999999999995</c:v>
                </c:pt>
                <c:pt idx="5380">
                  <c:v>70.459000000000003</c:v>
                </c:pt>
                <c:pt idx="5381">
                  <c:v>70.371999999999986</c:v>
                </c:pt>
                <c:pt idx="5382">
                  <c:v>70.328999999999979</c:v>
                </c:pt>
                <c:pt idx="5383">
                  <c:v>70.242999999999995</c:v>
                </c:pt>
                <c:pt idx="5384">
                  <c:v>70.200999999999993</c:v>
                </c:pt>
                <c:pt idx="5385">
                  <c:v>70.157999999999987</c:v>
                </c:pt>
                <c:pt idx="5386">
                  <c:v>70.114999999999995</c:v>
                </c:pt>
                <c:pt idx="5387">
                  <c:v>70.072000000000003</c:v>
                </c:pt>
                <c:pt idx="5388">
                  <c:v>70.072000000000003</c:v>
                </c:pt>
                <c:pt idx="5389">
                  <c:v>70.028999999999982</c:v>
                </c:pt>
                <c:pt idx="5390">
                  <c:v>69.985000000000014</c:v>
                </c:pt>
                <c:pt idx="5391">
                  <c:v>69.985000000000014</c:v>
                </c:pt>
                <c:pt idx="5392">
                  <c:v>69.942000000000007</c:v>
                </c:pt>
                <c:pt idx="5393">
                  <c:v>69.942000000000007</c:v>
                </c:pt>
                <c:pt idx="5394">
                  <c:v>69.942000000000007</c:v>
                </c:pt>
                <c:pt idx="5395">
                  <c:v>69.942000000000007</c:v>
                </c:pt>
                <c:pt idx="5396">
                  <c:v>69.942000000000007</c:v>
                </c:pt>
                <c:pt idx="5397">
                  <c:v>69.942000000000007</c:v>
                </c:pt>
                <c:pt idx="5398">
                  <c:v>69.942000000000007</c:v>
                </c:pt>
                <c:pt idx="5399">
                  <c:v>69.942000000000007</c:v>
                </c:pt>
                <c:pt idx="5400">
                  <c:v>69.942000000000007</c:v>
                </c:pt>
                <c:pt idx="5401">
                  <c:v>69.942000000000007</c:v>
                </c:pt>
                <c:pt idx="5402">
                  <c:v>69.942000000000007</c:v>
                </c:pt>
                <c:pt idx="5403">
                  <c:v>69.942000000000007</c:v>
                </c:pt>
                <c:pt idx="5404">
                  <c:v>69.985000000000014</c:v>
                </c:pt>
                <c:pt idx="5405">
                  <c:v>69.985000000000014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70.072000000000003</c:v>
                </c:pt>
                <c:pt idx="5409">
                  <c:v>70.072000000000003</c:v>
                </c:pt>
                <c:pt idx="5410">
                  <c:v>70.072000000000003</c:v>
                </c:pt>
                <c:pt idx="5411">
                  <c:v>70.072000000000003</c:v>
                </c:pt>
                <c:pt idx="5412">
                  <c:v>70.072000000000003</c:v>
                </c:pt>
                <c:pt idx="5413">
                  <c:v>70.072000000000003</c:v>
                </c:pt>
                <c:pt idx="5414">
                  <c:v>70.028999999999982</c:v>
                </c:pt>
                <c:pt idx="5415">
                  <c:v>70.028999999999982</c:v>
                </c:pt>
                <c:pt idx="5416">
                  <c:v>70.028999999999982</c:v>
                </c:pt>
                <c:pt idx="5417">
                  <c:v>69.985000000000014</c:v>
                </c:pt>
                <c:pt idx="5418">
                  <c:v>69.985000000000014</c:v>
                </c:pt>
                <c:pt idx="5419">
                  <c:v>69.942000000000007</c:v>
                </c:pt>
                <c:pt idx="5420">
                  <c:v>69.942000000000007</c:v>
                </c:pt>
                <c:pt idx="5421">
                  <c:v>69.900999999999996</c:v>
                </c:pt>
                <c:pt idx="5422">
                  <c:v>69.900999999999996</c:v>
                </c:pt>
                <c:pt idx="5423">
                  <c:v>69.85799999999999</c:v>
                </c:pt>
                <c:pt idx="5424">
                  <c:v>69.85799999999999</c:v>
                </c:pt>
                <c:pt idx="5425">
                  <c:v>69.813999999999993</c:v>
                </c:pt>
                <c:pt idx="5426">
                  <c:v>69.813999999999993</c:v>
                </c:pt>
                <c:pt idx="5427">
                  <c:v>69.813999999999993</c:v>
                </c:pt>
                <c:pt idx="5428">
                  <c:v>69.771000000000001</c:v>
                </c:pt>
                <c:pt idx="5429">
                  <c:v>69.727999999999994</c:v>
                </c:pt>
                <c:pt idx="5430">
                  <c:v>69.727999999999994</c:v>
                </c:pt>
                <c:pt idx="5431">
                  <c:v>69.685000000000002</c:v>
                </c:pt>
                <c:pt idx="5432">
                  <c:v>69.643000000000001</c:v>
                </c:pt>
                <c:pt idx="5433">
                  <c:v>69.643000000000001</c:v>
                </c:pt>
                <c:pt idx="5434">
                  <c:v>69.599999999999994</c:v>
                </c:pt>
                <c:pt idx="5435">
                  <c:v>69.599999999999994</c:v>
                </c:pt>
                <c:pt idx="5436">
                  <c:v>69.557000000000002</c:v>
                </c:pt>
                <c:pt idx="5437">
                  <c:v>69.557000000000002</c:v>
                </c:pt>
                <c:pt idx="5438">
                  <c:v>69.513999999999996</c:v>
                </c:pt>
                <c:pt idx="5439">
                  <c:v>69.513999999999996</c:v>
                </c:pt>
                <c:pt idx="5440">
                  <c:v>69.471000000000004</c:v>
                </c:pt>
                <c:pt idx="5441">
                  <c:v>69.471000000000004</c:v>
                </c:pt>
                <c:pt idx="5442">
                  <c:v>69.427000000000007</c:v>
                </c:pt>
                <c:pt idx="5443">
                  <c:v>69.427000000000007</c:v>
                </c:pt>
                <c:pt idx="5444">
                  <c:v>69.427000000000007</c:v>
                </c:pt>
                <c:pt idx="5445">
                  <c:v>69.427000000000007</c:v>
                </c:pt>
                <c:pt idx="5446">
                  <c:v>69.427000000000007</c:v>
                </c:pt>
                <c:pt idx="5447">
                  <c:v>69.471000000000004</c:v>
                </c:pt>
                <c:pt idx="5448">
                  <c:v>69.471000000000004</c:v>
                </c:pt>
                <c:pt idx="5449">
                  <c:v>69.513999999999996</c:v>
                </c:pt>
                <c:pt idx="5450">
                  <c:v>69.513999999999996</c:v>
                </c:pt>
                <c:pt idx="5451">
                  <c:v>69.557000000000002</c:v>
                </c:pt>
                <c:pt idx="5452">
                  <c:v>69.557000000000002</c:v>
                </c:pt>
                <c:pt idx="5453">
                  <c:v>69.557000000000002</c:v>
                </c:pt>
                <c:pt idx="5454">
                  <c:v>69.599999999999994</c:v>
                </c:pt>
                <c:pt idx="5455">
                  <c:v>69.599999999999994</c:v>
                </c:pt>
                <c:pt idx="5456">
                  <c:v>69.643000000000001</c:v>
                </c:pt>
                <c:pt idx="5457">
                  <c:v>69.643000000000001</c:v>
                </c:pt>
                <c:pt idx="5458">
                  <c:v>69.643000000000001</c:v>
                </c:pt>
                <c:pt idx="5459">
                  <c:v>69.685000000000002</c:v>
                </c:pt>
                <c:pt idx="5460">
                  <c:v>69.727999999999994</c:v>
                </c:pt>
                <c:pt idx="5461">
                  <c:v>69.771000000000001</c:v>
                </c:pt>
                <c:pt idx="5462">
                  <c:v>69.813999999999993</c:v>
                </c:pt>
                <c:pt idx="5463">
                  <c:v>69.85799999999999</c:v>
                </c:pt>
                <c:pt idx="5464">
                  <c:v>69.900999999999996</c:v>
                </c:pt>
                <c:pt idx="5465">
                  <c:v>69.942000000000007</c:v>
                </c:pt>
                <c:pt idx="5466">
                  <c:v>69.985000000000014</c:v>
                </c:pt>
                <c:pt idx="5467">
                  <c:v>70.028999999999982</c:v>
                </c:pt>
                <c:pt idx="5468">
                  <c:v>70.072000000000003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70.114999999999995</c:v>
                </c:pt>
                <c:pt idx="5473">
                  <c:v>70.114999999999995</c:v>
                </c:pt>
                <c:pt idx="5474">
                  <c:v>70.072000000000003</c:v>
                </c:pt>
                <c:pt idx="5475">
                  <c:v>70.072000000000003</c:v>
                </c:pt>
                <c:pt idx="5476">
                  <c:v>70.028999999999982</c:v>
                </c:pt>
                <c:pt idx="5477">
                  <c:v>69.985000000000014</c:v>
                </c:pt>
                <c:pt idx="5478">
                  <c:v>69.985000000000014</c:v>
                </c:pt>
                <c:pt idx="5479">
                  <c:v>69.985000000000014</c:v>
                </c:pt>
                <c:pt idx="5480">
                  <c:v>69.985000000000014</c:v>
                </c:pt>
                <c:pt idx="5481">
                  <c:v>69.985000000000014</c:v>
                </c:pt>
                <c:pt idx="5482">
                  <c:v>69.985000000000014</c:v>
                </c:pt>
                <c:pt idx="5483">
                  <c:v>69.985000000000014</c:v>
                </c:pt>
                <c:pt idx="5484">
                  <c:v>69.985000000000014</c:v>
                </c:pt>
                <c:pt idx="5485">
                  <c:v>69.985000000000014</c:v>
                </c:pt>
                <c:pt idx="5486">
                  <c:v>69.942000000000007</c:v>
                </c:pt>
                <c:pt idx="5487">
                  <c:v>69.942000000000007</c:v>
                </c:pt>
                <c:pt idx="5488">
                  <c:v>69.942000000000007</c:v>
                </c:pt>
                <c:pt idx="5489">
                  <c:v>69.900999999999996</c:v>
                </c:pt>
                <c:pt idx="5490">
                  <c:v>69.900999999999996</c:v>
                </c:pt>
                <c:pt idx="5491">
                  <c:v>69.900999999999996</c:v>
                </c:pt>
                <c:pt idx="5492">
                  <c:v>69.900999999999996</c:v>
                </c:pt>
                <c:pt idx="5493">
                  <c:v>69.900999999999996</c:v>
                </c:pt>
                <c:pt idx="5494">
                  <c:v>69.942000000000007</c:v>
                </c:pt>
                <c:pt idx="5495">
                  <c:v>69.942000000000007</c:v>
                </c:pt>
                <c:pt idx="5496">
                  <c:v>69.942000000000007</c:v>
                </c:pt>
                <c:pt idx="5497">
                  <c:v>69.942000000000007</c:v>
                </c:pt>
                <c:pt idx="5498">
                  <c:v>69.985000000000014</c:v>
                </c:pt>
                <c:pt idx="5499">
                  <c:v>69.985000000000014</c:v>
                </c:pt>
                <c:pt idx="5500">
                  <c:v>69.985000000000014</c:v>
                </c:pt>
                <c:pt idx="5501">
                  <c:v>69.942000000000007</c:v>
                </c:pt>
                <c:pt idx="5502">
                  <c:v>69.942000000000007</c:v>
                </c:pt>
                <c:pt idx="5503">
                  <c:v>69.942000000000007</c:v>
                </c:pt>
                <c:pt idx="5504">
                  <c:v>69.900999999999996</c:v>
                </c:pt>
                <c:pt idx="5505">
                  <c:v>69.900999999999996</c:v>
                </c:pt>
                <c:pt idx="5506">
                  <c:v>69.85799999999999</c:v>
                </c:pt>
                <c:pt idx="5507">
                  <c:v>69.85799999999999</c:v>
                </c:pt>
                <c:pt idx="5508">
                  <c:v>69.813999999999993</c:v>
                </c:pt>
                <c:pt idx="5509">
                  <c:v>69.771000000000001</c:v>
                </c:pt>
                <c:pt idx="5510">
                  <c:v>69.727999999999994</c:v>
                </c:pt>
                <c:pt idx="5511">
                  <c:v>69.727999999999994</c:v>
                </c:pt>
                <c:pt idx="5512">
                  <c:v>69.685000000000002</c:v>
                </c:pt>
                <c:pt idx="5513">
                  <c:v>69.643000000000001</c:v>
                </c:pt>
                <c:pt idx="5514">
                  <c:v>69.643000000000001</c:v>
                </c:pt>
                <c:pt idx="5515">
                  <c:v>69.599999999999994</c:v>
                </c:pt>
                <c:pt idx="5516">
                  <c:v>69.599999999999994</c:v>
                </c:pt>
                <c:pt idx="5517">
                  <c:v>69.599999999999994</c:v>
                </c:pt>
                <c:pt idx="5518">
                  <c:v>69.557000000000002</c:v>
                </c:pt>
                <c:pt idx="5519">
                  <c:v>69.557000000000002</c:v>
                </c:pt>
                <c:pt idx="5520">
                  <c:v>69.557000000000002</c:v>
                </c:pt>
                <c:pt idx="5521">
                  <c:v>69.557000000000002</c:v>
                </c:pt>
                <c:pt idx="5522">
                  <c:v>69.557000000000002</c:v>
                </c:pt>
                <c:pt idx="5523">
                  <c:v>69.599999999999994</c:v>
                </c:pt>
                <c:pt idx="5524">
                  <c:v>69.599999999999994</c:v>
                </c:pt>
                <c:pt idx="5525">
                  <c:v>69.599999999999994</c:v>
                </c:pt>
                <c:pt idx="5526">
                  <c:v>69.643000000000001</c:v>
                </c:pt>
                <c:pt idx="5527">
                  <c:v>69.643000000000001</c:v>
                </c:pt>
                <c:pt idx="5528">
                  <c:v>69.643000000000001</c:v>
                </c:pt>
                <c:pt idx="5529">
                  <c:v>69.643000000000001</c:v>
                </c:pt>
                <c:pt idx="5530">
                  <c:v>69.643000000000001</c:v>
                </c:pt>
                <c:pt idx="5531">
                  <c:v>69.685000000000002</c:v>
                </c:pt>
                <c:pt idx="5532">
                  <c:v>69.685000000000002</c:v>
                </c:pt>
                <c:pt idx="5533">
                  <c:v>69.685000000000002</c:v>
                </c:pt>
                <c:pt idx="5534">
                  <c:v>69.685000000000002</c:v>
                </c:pt>
                <c:pt idx="5535">
                  <c:v>69.685000000000002</c:v>
                </c:pt>
                <c:pt idx="5536">
                  <c:v>69.727999999999994</c:v>
                </c:pt>
                <c:pt idx="5537">
                  <c:v>69.727999999999994</c:v>
                </c:pt>
                <c:pt idx="5538">
                  <c:v>69.727999999999994</c:v>
                </c:pt>
                <c:pt idx="5539">
                  <c:v>69.727999999999994</c:v>
                </c:pt>
                <c:pt idx="5540">
                  <c:v>69.727999999999994</c:v>
                </c:pt>
                <c:pt idx="5541">
                  <c:v>69.727999999999994</c:v>
                </c:pt>
                <c:pt idx="5542">
                  <c:v>69.685000000000002</c:v>
                </c:pt>
                <c:pt idx="5543">
                  <c:v>69.643000000000001</c:v>
                </c:pt>
                <c:pt idx="5544">
                  <c:v>69.599999999999994</c:v>
                </c:pt>
                <c:pt idx="5545">
                  <c:v>69.557000000000002</c:v>
                </c:pt>
                <c:pt idx="5546">
                  <c:v>69.513999999999996</c:v>
                </c:pt>
                <c:pt idx="5547">
                  <c:v>69.427000000000007</c:v>
                </c:pt>
                <c:pt idx="5548">
                  <c:v>69.385999999999981</c:v>
                </c:pt>
                <c:pt idx="5549">
                  <c:v>69.343000000000004</c:v>
                </c:pt>
                <c:pt idx="5550">
                  <c:v>69.256</c:v>
                </c:pt>
                <c:pt idx="5551">
                  <c:v>69.212999999999994</c:v>
                </c:pt>
                <c:pt idx="5552">
                  <c:v>69.169999999999987</c:v>
                </c:pt>
                <c:pt idx="5553">
                  <c:v>69.128999999999976</c:v>
                </c:pt>
                <c:pt idx="5554">
                  <c:v>69.128999999999976</c:v>
                </c:pt>
                <c:pt idx="5555">
                  <c:v>69.084999999999994</c:v>
                </c:pt>
                <c:pt idx="5556">
                  <c:v>69.042000000000002</c:v>
                </c:pt>
                <c:pt idx="5557">
                  <c:v>69.042000000000002</c:v>
                </c:pt>
                <c:pt idx="5558">
                  <c:v>68.998999999999995</c:v>
                </c:pt>
                <c:pt idx="5559">
                  <c:v>68.956000000000003</c:v>
                </c:pt>
                <c:pt idx="5560">
                  <c:v>68.912999999999997</c:v>
                </c:pt>
                <c:pt idx="5561">
                  <c:v>68.870999999999981</c:v>
                </c:pt>
                <c:pt idx="5562">
                  <c:v>68.784999999999997</c:v>
                </c:pt>
                <c:pt idx="5563">
                  <c:v>68.742000000000004</c:v>
                </c:pt>
                <c:pt idx="5564">
                  <c:v>68.697999999999993</c:v>
                </c:pt>
                <c:pt idx="5565">
                  <c:v>68.656999999999982</c:v>
                </c:pt>
                <c:pt idx="5566">
                  <c:v>68.614000000000004</c:v>
                </c:pt>
                <c:pt idx="5567">
                  <c:v>68.570999999999998</c:v>
                </c:pt>
                <c:pt idx="5568">
                  <c:v>68.527000000000001</c:v>
                </c:pt>
                <c:pt idx="5569">
                  <c:v>68.527000000000001</c:v>
                </c:pt>
                <c:pt idx="5570">
                  <c:v>68.483999999999995</c:v>
                </c:pt>
                <c:pt idx="5571">
                  <c:v>68.483999999999995</c:v>
                </c:pt>
                <c:pt idx="5572">
                  <c:v>68.483999999999995</c:v>
                </c:pt>
                <c:pt idx="5573">
                  <c:v>68.443000000000026</c:v>
                </c:pt>
                <c:pt idx="5574">
                  <c:v>68.443000000000026</c:v>
                </c:pt>
                <c:pt idx="5575">
                  <c:v>68.443000000000026</c:v>
                </c:pt>
                <c:pt idx="5576">
                  <c:v>68.400000000000006</c:v>
                </c:pt>
                <c:pt idx="5577">
                  <c:v>68.400000000000006</c:v>
                </c:pt>
                <c:pt idx="5578">
                  <c:v>68.400000000000006</c:v>
                </c:pt>
                <c:pt idx="5579">
                  <c:v>68.35599999999998</c:v>
                </c:pt>
                <c:pt idx="5580">
                  <c:v>68.35599999999998</c:v>
                </c:pt>
                <c:pt idx="5581">
                  <c:v>68.35599999999998</c:v>
                </c:pt>
                <c:pt idx="5582">
                  <c:v>68.35599999999998</c:v>
                </c:pt>
                <c:pt idx="5583">
                  <c:v>68.35599999999998</c:v>
                </c:pt>
                <c:pt idx="5584">
                  <c:v>68.400000000000006</c:v>
                </c:pt>
                <c:pt idx="5585">
                  <c:v>68.400000000000006</c:v>
                </c:pt>
                <c:pt idx="5586">
                  <c:v>68.443000000000026</c:v>
                </c:pt>
                <c:pt idx="5587">
                  <c:v>68.483999999999995</c:v>
                </c:pt>
                <c:pt idx="5588">
                  <c:v>68.483999999999995</c:v>
                </c:pt>
                <c:pt idx="5589">
                  <c:v>68.527000000000001</c:v>
                </c:pt>
                <c:pt idx="5590">
                  <c:v>68.570999999999998</c:v>
                </c:pt>
                <c:pt idx="5591">
                  <c:v>68.570999999999998</c:v>
                </c:pt>
                <c:pt idx="5592">
                  <c:v>68.614000000000004</c:v>
                </c:pt>
                <c:pt idx="5593">
                  <c:v>68.614000000000004</c:v>
                </c:pt>
                <c:pt idx="5594">
                  <c:v>68.656999999999982</c:v>
                </c:pt>
                <c:pt idx="5595">
                  <c:v>68.656999999999982</c:v>
                </c:pt>
                <c:pt idx="5596">
                  <c:v>68.656999999999982</c:v>
                </c:pt>
                <c:pt idx="5597">
                  <c:v>68.656999999999982</c:v>
                </c:pt>
                <c:pt idx="5598">
                  <c:v>68.697999999999993</c:v>
                </c:pt>
                <c:pt idx="5599">
                  <c:v>68.697999999999993</c:v>
                </c:pt>
                <c:pt idx="5600">
                  <c:v>68.697999999999993</c:v>
                </c:pt>
                <c:pt idx="5601">
                  <c:v>68.656999999999982</c:v>
                </c:pt>
                <c:pt idx="5602">
                  <c:v>68.656999999999982</c:v>
                </c:pt>
                <c:pt idx="5603">
                  <c:v>68.656999999999982</c:v>
                </c:pt>
                <c:pt idx="5604">
                  <c:v>68.656999999999982</c:v>
                </c:pt>
                <c:pt idx="5605">
                  <c:v>68.656999999999982</c:v>
                </c:pt>
                <c:pt idx="5606">
                  <c:v>68.656999999999982</c:v>
                </c:pt>
                <c:pt idx="5607">
                  <c:v>68.656999999999982</c:v>
                </c:pt>
                <c:pt idx="5608">
                  <c:v>68.656999999999982</c:v>
                </c:pt>
                <c:pt idx="5609">
                  <c:v>68.656999999999982</c:v>
                </c:pt>
                <c:pt idx="5610">
                  <c:v>68.697999999999993</c:v>
                </c:pt>
                <c:pt idx="5611">
                  <c:v>68.742000000000004</c:v>
                </c:pt>
                <c:pt idx="5612">
                  <c:v>68.784999999999997</c:v>
                </c:pt>
                <c:pt idx="5613">
                  <c:v>68.828000000000003</c:v>
                </c:pt>
                <c:pt idx="5614">
                  <c:v>68.870999999999981</c:v>
                </c:pt>
                <c:pt idx="5615">
                  <c:v>68.870999999999981</c:v>
                </c:pt>
                <c:pt idx="5616">
                  <c:v>68.912999999999997</c:v>
                </c:pt>
                <c:pt idx="5617">
                  <c:v>68.912999999999997</c:v>
                </c:pt>
                <c:pt idx="5618">
                  <c:v>68.956000000000003</c:v>
                </c:pt>
                <c:pt idx="5619">
                  <c:v>68.998999999999995</c:v>
                </c:pt>
                <c:pt idx="5620">
                  <c:v>68.998999999999995</c:v>
                </c:pt>
                <c:pt idx="5621">
                  <c:v>69.042000000000002</c:v>
                </c:pt>
                <c:pt idx="5622">
                  <c:v>69.042000000000002</c:v>
                </c:pt>
                <c:pt idx="5623">
                  <c:v>69.042000000000002</c:v>
                </c:pt>
                <c:pt idx="5624">
                  <c:v>69.042000000000002</c:v>
                </c:pt>
                <c:pt idx="5625">
                  <c:v>69.042000000000002</c:v>
                </c:pt>
                <c:pt idx="5626">
                  <c:v>69.042000000000002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68.956000000000003</c:v>
                </c:pt>
                <c:pt idx="5630">
                  <c:v>68.912999999999997</c:v>
                </c:pt>
                <c:pt idx="5631">
                  <c:v>68.912999999999997</c:v>
                </c:pt>
                <c:pt idx="5632">
                  <c:v>68.870999999999981</c:v>
                </c:pt>
                <c:pt idx="5633">
                  <c:v>68.828000000000003</c:v>
                </c:pt>
                <c:pt idx="5634">
                  <c:v>68.828000000000003</c:v>
                </c:pt>
                <c:pt idx="5635">
                  <c:v>68.784999999999997</c:v>
                </c:pt>
                <c:pt idx="5636">
                  <c:v>68.784999999999997</c:v>
                </c:pt>
                <c:pt idx="5637">
                  <c:v>68.784999999999997</c:v>
                </c:pt>
                <c:pt idx="5638">
                  <c:v>68.784999999999997</c:v>
                </c:pt>
                <c:pt idx="5639">
                  <c:v>68.828000000000003</c:v>
                </c:pt>
                <c:pt idx="5640">
                  <c:v>68.828000000000003</c:v>
                </c:pt>
                <c:pt idx="5641">
                  <c:v>68.828000000000003</c:v>
                </c:pt>
                <c:pt idx="5642">
                  <c:v>68.828000000000003</c:v>
                </c:pt>
                <c:pt idx="5643">
                  <c:v>68.828000000000003</c:v>
                </c:pt>
                <c:pt idx="5644">
                  <c:v>68.870999999999981</c:v>
                </c:pt>
                <c:pt idx="5645">
                  <c:v>68.870999999999981</c:v>
                </c:pt>
                <c:pt idx="5646">
                  <c:v>68.870999999999981</c:v>
                </c:pt>
                <c:pt idx="5647">
                  <c:v>68.870999999999981</c:v>
                </c:pt>
                <c:pt idx="5648">
                  <c:v>68.912999999999997</c:v>
                </c:pt>
                <c:pt idx="5649">
                  <c:v>68.912999999999997</c:v>
                </c:pt>
                <c:pt idx="5650">
                  <c:v>68.912999999999997</c:v>
                </c:pt>
                <c:pt idx="5651">
                  <c:v>68.912999999999997</c:v>
                </c:pt>
                <c:pt idx="5652">
                  <c:v>68.912999999999997</c:v>
                </c:pt>
                <c:pt idx="5653">
                  <c:v>68.956000000000003</c:v>
                </c:pt>
                <c:pt idx="5654">
                  <c:v>68.956000000000003</c:v>
                </c:pt>
                <c:pt idx="5655">
                  <c:v>68.956000000000003</c:v>
                </c:pt>
                <c:pt idx="5656">
                  <c:v>68.998999999999995</c:v>
                </c:pt>
                <c:pt idx="5657">
                  <c:v>68.998999999999995</c:v>
                </c:pt>
                <c:pt idx="5658">
                  <c:v>69.042000000000002</c:v>
                </c:pt>
                <c:pt idx="5659">
                  <c:v>69.042000000000002</c:v>
                </c:pt>
                <c:pt idx="5660">
                  <c:v>69.084999999999994</c:v>
                </c:pt>
                <c:pt idx="5661">
                  <c:v>69.128999999999976</c:v>
                </c:pt>
                <c:pt idx="5662">
                  <c:v>69.128999999999976</c:v>
                </c:pt>
                <c:pt idx="5663">
                  <c:v>69.128999999999976</c:v>
                </c:pt>
                <c:pt idx="5664">
                  <c:v>69.169999999999987</c:v>
                </c:pt>
                <c:pt idx="5665">
                  <c:v>69.169999999999987</c:v>
                </c:pt>
                <c:pt idx="5666">
                  <c:v>69.169999999999987</c:v>
                </c:pt>
                <c:pt idx="5667">
                  <c:v>69.212999999999994</c:v>
                </c:pt>
                <c:pt idx="5668">
                  <c:v>69.212999999999994</c:v>
                </c:pt>
                <c:pt idx="5669">
                  <c:v>69.212999999999994</c:v>
                </c:pt>
                <c:pt idx="5670">
                  <c:v>69.212999999999994</c:v>
                </c:pt>
                <c:pt idx="5671">
                  <c:v>69.212999999999994</c:v>
                </c:pt>
                <c:pt idx="5672">
                  <c:v>69.212999999999994</c:v>
                </c:pt>
                <c:pt idx="5673">
                  <c:v>69.212999999999994</c:v>
                </c:pt>
                <c:pt idx="5674">
                  <c:v>69.212999999999994</c:v>
                </c:pt>
                <c:pt idx="5675">
                  <c:v>69.212999999999994</c:v>
                </c:pt>
                <c:pt idx="5676">
                  <c:v>69.212999999999994</c:v>
                </c:pt>
                <c:pt idx="5677">
                  <c:v>69.256</c:v>
                </c:pt>
                <c:pt idx="5678">
                  <c:v>69.256</c:v>
                </c:pt>
                <c:pt idx="5679">
                  <c:v>69.256</c:v>
                </c:pt>
                <c:pt idx="5680">
                  <c:v>69.256</c:v>
                </c:pt>
                <c:pt idx="5681">
                  <c:v>69.256</c:v>
                </c:pt>
                <c:pt idx="5682">
                  <c:v>69.3</c:v>
                </c:pt>
                <c:pt idx="5683">
                  <c:v>69.3</c:v>
                </c:pt>
                <c:pt idx="5684">
                  <c:v>69.3</c:v>
                </c:pt>
                <c:pt idx="5685">
                  <c:v>69.3</c:v>
                </c:pt>
                <c:pt idx="5686">
                  <c:v>69.3</c:v>
                </c:pt>
                <c:pt idx="5687">
                  <c:v>69.3</c:v>
                </c:pt>
                <c:pt idx="5688">
                  <c:v>69.3</c:v>
                </c:pt>
                <c:pt idx="5689">
                  <c:v>69.343000000000004</c:v>
                </c:pt>
                <c:pt idx="5690">
                  <c:v>69.343000000000004</c:v>
                </c:pt>
                <c:pt idx="5691">
                  <c:v>69.385999999999981</c:v>
                </c:pt>
                <c:pt idx="5692">
                  <c:v>69.385999999999981</c:v>
                </c:pt>
                <c:pt idx="5693">
                  <c:v>69.427000000000007</c:v>
                </c:pt>
                <c:pt idx="5694">
                  <c:v>69.427000000000007</c:v>
                </c:pt>
                <c:pt idx="5695">
                  <c:v>69.385999999999981</c:v>
                </c:pt>
                <c:pt idx="5696">
                  <c:v>69.343000000000004</c:v>
                </c:pt>
                <c:pt idx="5697">
                  <c:v>69.3</c:v>
                </c:pt>
                <c:pt idx="5698">
                  <c:v>69.256</c:v>
                </c:pt>
                <c:pt idx="5699">
                  <c:v>69.169999999999987</c:v>
                </c:pt>
                <c:pt idx="5700">
                  <c:v>69.084999999999994</c:v>
                </c:pt>
                <c:pt idx="5701">
                  <c:v>68.998999999999995</c:v>
                </c:pt>
                <c:pt idx="5702">
                  <c:v>68.912999999999997</c:v>
                </c:pt>
                <c:pt idx="5703">
                  <c:v>68.828000000000003</c:v>
                </c:pt>
                <c:pt idx="5704">
                  <c:v>68.742000000000004</c:v>
                </c:pt>
                <c:pt idx="5705">
                  <c:v>68.697999999999993</c:v>
                </c:pt>
                <c:pt idx="5706">
                  <c:v>68.614000000000004</c:v>
                </c:pt>
                <c:pt idx="5707">
                  <c:v>68.570999999999998</c:v>
                </c:pt>
                <c:pt idx="5708">
                  <c:v>68.527000000000001</c:v>
                </c:pt>
                <c:pt idx="5709">
                  <c:v>68.527000000000001</c:v>
                </c:pt>
                <c:pt idx="5710">
                  <c:v>68.527000000000001</c:v>
                </c:pt>
                <c:pt idx="5711">
                  <c:v>68.527000000000001</c:v>
                </c:pt>
                <c:pt idx="5712">
                  <c:v>68.527000000000001</c:v>
                </c:pt>
                <c:pt idx="5713">
                  <c:v>68.527000000000001</c:v>
                </c:pt>
                <c:pt idx="5714">
                  <c:v>68.570999999999998</c:v>
                </c:pt>
                <c:pt idx="5715">
                  <c:v>68.570999999999998</c:v>
                </c:pt>
                <c:pt idx="5716">
                  <c:v>68.614000000000004</c:v>
                </c:pt>
                <c:pt idx="5717">
                  <c:v>68.614000000000004</c:v>
                </c:pt>
                <c:pt idx="5718">
                  <c:v>68.614000000000004</c:v>
                </c:pt>
                <c:pt idx="5719">
                  <c:v>68.614000000000004</c:v>
                </c:pt>
                <c:pt idx="5720">
                  <c:v>68.656999999999982</c:v>
                </c:pt>
                <c:pt idx="5721">
                  <c:v>68.656999999999982</c:v>
                </c:pt>
                <c:pt idx="5722">
                  <c:v>68.697999999999993</c:v>
                </c:pt>
                <c:pt idx="5723">
                  <c:v>68.697999999999993</c:v>
                </c:pt>
                <c:pt idx="5724">
                  <c:v>68.697999999999993</c:v>
                </c:pt>
                <c:pt idx="5725">
                  <c:v>68.697999999999993</c:v>
                </c:pt>
                <c:pt idx="5726">
                  <c:v>68.656999999999982</c:v>
                </c:pt>
                <c:pt idx="5727">
                  <c:v>68.614000000000004</c:v>
                </c:pt>
                <c:pt idx="5728">
                  <c:v>68.570999999999998</c:v>
                </c:pt>
                <c:pt idx="5729">
                  <c:v>68.527000000000001</c:v>
                </c:pt>
                <c:pt idx="5730">
                  <c:v>68.483999999999995</c:v>
                </c:pt>
                <c:pt idx="5731">
                  <c:v>68.443000000000026</c:v>
                </c:pt>
                <c:pt idx="5732">
                  <c:v>68.400000000000006</c:v>
                </c:pt>
                <c:pt idx="5733">
                  <c:v>68.35599999999998</c:v>
                </c:pt>
                <c:pt idx="5734">
                  <c:v>68.313000000000002</c:v>
                </c:pt>
                <c:pt idx="5735">
                  <c:v>68.27</c:v>
                </c:pt>
                <c:pt idx="5736">
                  <c:v>68.227000000000004</c:v>
                </c:pt>
                <c:pt idx="5737">
                  <c:v>68.185000000000002</c:v>
                </c:pt>
                <c:pt idx="5738">
                  <c:v>68.185000000000002</c:v>
                </c:pt>
                <c:pt idx="5739">
                  <c:v>68.141999999999996</c:v>
                </c:pt>
                <c:pt idx="5740">
                  <c:v>68.141999999999996</c:v>
                </c:pt>
                <c:pt idx="5741">
                  <c:v>68.099000000000004</c:v>
                </c:pt>
                <c:pt idx="5742">
                  <c:v>68.099000000000004</c:v>
                </c:pt>
                <c:pt idx="5743">
                  <c:v>68.099000000000004</c:v>
                </c:pt>
                <c:pt idx="5744">
                  <c:v>68.055999999999983</c:v>
                </c:pt>
                <c:pt idx="5745">
                  <c:v>68.013000000000005</c:v>
                </c:pt>
                <c:pt idx="5746">
                  <c:v>68.013000000000005</c:v>
                </c:pt>
                <c:pt idx="5747">
                  <c:v>67.971000000000004</c:v>
                </c:pt>
                <c:pt idx="5748">
                  <c:v>67.927999999999997</c:v>
                </c:pt>
                <c:pt idx="5749">
                  <c:v>67.884999999999991</c:v>
                </c:pt>
                <c:pt idx="5750">
                  <c:v>67.842000000000013</c:v>
                </c:pt>
                <c:pt idx="5751">
                  <c:v>67.842000000000013</c:v>
                </c:pt>
                <c:pt idx="5752">
                  <c:v>67.798000000000002</c:v>
                </c:pt>
                <c:pt idx="5753">
                  <c:v>67.757000000000005</c:v>
                </c:pt>
                <c:pt idx="5754">
                  <c:v>67.757000000000005</c:v>
                </c:pt>
                <c:pt idx="5755">
                  <c:v>67.757000000000005</c:v>
                </c:pt>
                <c:pt idx="5756">
                  <c:v>67.757000000000005</c:v>
                </c:pt>
                <c:pt idx="5757">
                  <c:v>67.757000000000005</c:v>
                </c:pt>
                <c:pt idx="5758">
                  <c:v>67.757000000000005</c:v>
                </c:pt>
                <c:pt idx="5759">
                  <c:v>67.757000000000005</c:v>
                </c:pt>
                <c:pt idx="5760">
                  <c:v>67.757000000000005</c:v>
                </c:pt>
                <c:pt idx="5761">
                  <c:v>67.798000000000002</c:v>
                </c:pt>
                <c:pt idx="5762">
                  <c:v>67.798000000000002</c:v>
                </c:pt>
                <c:pt idx="5763">
                  <c:v>67.842000000000013</c:v>
                </c:pt>
                <c:pt idx="5764">
                  <c:v>67.884999999999991</c:v>
                </c:pt>
                <c:pt idx="5765">
                  <c:v>67.884999999999991</c:v>
                </c:pt>
                <c:pt idx="5766">
                  <c:v>67.927999999999997</c:v>
                </c:pt>
                <c:pt idx="5767">
                  <c:v>67.971000000000004</c:v>
                </c:pt>
                <c:pt idx="5768">
                  <c:v>68.013000000000005</c:v>
                </c:pt>
                <c:pt idx="5769">
                  <c:v>68.013000000000005</c:v>
                </c:pt>
                <c:pt idx="5770">
                  <c:v>68.055999999999983</c:v>
                </c:pt>
                <c:pt idx="5771">
                  <c:v>68.099000000000004</c:v>
                </c:pt>
                <c:pt idx="5772">
                  <c:v>68.099000000000004</c:v>
                </c:pt>
                <c:pt idx="5773">
                  <c:v>68.141999999999996</c:v>
                </c:pt>
                <c:pt idx="5774">
                  <c:v>68.141999999999996</c:v>
                </c:pt>
                <c:pt idx="5775">
                  <c:v>68.141999999999996</c:v>
                </c:pt>
                <c:pt idx="5776">
                  <c:v>68.185000000000002</c:v>
                </c:pt>
                <c:pt idx="5777">
                  <c:v>68.185000000000002</c:v>
                </c:pt>
                <c:pt idx="5778">
                  <c:v>68.185000000000002</c:v>
                </c:pt>
                <c:pt idx="5779">
                  <c:v>68.141999999999996</c:v>
                </c:pt>
                <c:pt idx="5780">
                  <c:v>68.141999999999996</c:v>
                </c:pt>
                <c:pt idx="5781">
                  <c:v>68.141999999999996</c:v>
                </c:pt>
                <c:pt idx="5782">
                  <c:v>68.141999999999996</c:v>
                </c:pt>
                <c:pt idx="5783">
                  <c:v>68.141999999999996</c:v>
                </c:pt>
                <c:pt idx="5784">
                  <c:v>68.141999999999996</c:v>
                </c:pt>
                <c:pt idx="5785">
                  <c:v>68.141999999999996</c:v>
                </c:pt>
                <c:pt idx="5786">
                  <c:v>68.141999999999996</c:v>
                </c:pt>
                <c:pt idx="5787">
                  <c:v>68.099000000000004</c:v>
                </c:pt>
                <c:pt idx="5788">
                  <c:v>68.099000000000004</c:v>
                </c:pt>
                <c:pt idx="5789">
                  <c:v>68.099000000000004</c:v>
                </c:pt>
                <c:pt idx="5790">
                  <c:v>68.099000000000004</c:v>
                </c:pt>
                <c:pt idx="5791">
                  <c:v>68.099000000000004</c:v>
                </c:pt>
                <c:pt idx="5792">
                  <c:v>68.099000000000004</c:v>
                </c:pt>
                <c:pt idx="5793">
                  <c:v>68.099000000000004</c:v>
                </c:pt>
                <c:pt idx="5794">
                  <c:v>68.099000000000004</c:v>
                </c:pt>
                <c:pt idx="5795">
                  <c:v>68.099000000000004</c:v>
                </c:pt>
                <c:pt idx="5796">
                  <c:v>68.099000000000004</c:v>
                </c:pt>
                <c:pt idx="5797">
                  <c:v>68.099000000000004</c:v>
                </c:pt>
                <c:pt idx="5798">
                  <c:v>68.099000000000004</c:v>
                </c:pt>
                <c:pt idx="5799">
                  <c:v>68.099000000000004</c:v>
                </c:pt>
                <c:pt idx="5800">
                  <c:v>68.055999999999983</c:v>
                </c:pt>
                <c:pt idx="5801">
                  <c:v>68.055999999999983</c:v>
                </c:pt>
                <c:pt idx="5802">
                  <c:v>68.055999999999983</c:v>
                </c:pt>
                <c:pt idx="5803">
                  <c:v>68.055999999999983</c:v>
                </c:pt>
                <c:pt idx="5804">
                  <c:v>68.055999999999983</c:v>
                </c:pt>
                <c:pt idx="5805">
                  <c:v>68.055999999999983</c:v>
                </c:pt>
                <c:pt idx="5806">
                  <c:v>68.055999999999983</c:v>
                </c:pt>
                <c:pt idx="5807">
                  <c:v>68.055999999999983</c:v>
                </c:pt>
                <c:pt idx="5808">
                  <c:v>68.055999999999983</c:v>
                </c:pt>
                <c:pt idx="5809">
                  <c:v>68.055999999999983</c:v>
                </c:pt>
                <c:pt idx="5810">
                  <c:v>68.055999999999983</c:v>
                </c:pt>
                <c:pt idx="5811">
                  <c:v>68.055999999999983</c:v>
                </c:pt>
                <c:pt idx="5812">
                  <c:v>68.055999999999983</c:v>
                </c:pt>
                <c:pt idx="5813">
                  <c:v>68.055999999999983</c:v>
                </c:pt>
                <c:pt idx="5814">
                  <c:v>68.055999999999983</c:v>
                </c:pt>
                <c:pt idx="5815">
                  <c:v>68.055999999999983</c:v>
                </c:pt>
                <c:pt idx="5816">
                  <c:v>68.013000000000005</c:v>
                </c:pt>
                <c:pt idx="5817">
                  <c:v>68.013000000000005</c:v>
                </c:pt>
                <c:pt idx="5818">
                  <c:v>68.013000000000005</c:v>
                </c:pt>
                <c:pt idx="5819">
                  <c:v>68.013000000000005</c:v>
                </c:pt>
                <c:pt idx="5820">
                  <c:v>68.013000000000005</c:v>
                </c:pt>
                <c:pt idx="5821">
                  <c:v>68.013000000000005</c:v>
                </c:pt>
                <c:pt idx="5822">
                  <c:v>68.013000000000005</c:v>
                </c:pt>
                <c:pt idx="5823">
                  <c:v>68.013000000000005</c:v>
                </c:pt>
                <c:pt idx="5824">
                  <c:v>68.013000000000005</c:v>
                </c:pt>
                <c:pt idx="5825">
                  <c:v>68.013000000000005</c:v>
                </c:pt>
                <c:pt idx="5826">
                  <c:v>68.013000000000005</c:v>
                </c:pt>
                <c:pt idx="5827">
                  <c:v>68.013000000000005</c:v>
                </c:pt>
                <c:pt idx="5828">
                  <c:v>68.055999999999983</c:v>
                </c:pt>
                <c:pt idx="5829">
                  <c:v>68.055999999999983</c:v>
                </c:pt>
                <c:pt idx="5830">
                  <c:v>68.055999999999983</c:v>
                </c:pt>
                <c:pt idx="5831">
                  <c:v>68.099000000000004</c:v>
                </c:pt>
                <c:pt idx="5832">
                  <c:v>68.099000000000004</c:v>
                </c:pt>
                <c:pt idx="5833">
                  <c:v>68.099000000000004</c:v>
                </c:pt>
                <c:pt idx="5834">
                  <c:v>68.141999999999996</c:v>
                </c:pt>
                <c:pt idx="5835">
                  <c:v>68.141999999999996</c:v>
                </c:pt>
                <c:pt idx="5836">
                  <c:v>68.185000000000002</c:v>
                </c:pt>
                <c:pt idx="5837">
                  <c:v>68.185000000000002</c:v>
                </c:pt>
                <c:pt idx="5838">
                  <c:v>68.185000000000002</c:v>
                </c:pt>
                <c:pt idx="5839">
                  <c:v>68.185000000000002</c:v>
                </c:pt>
                <c:pt idx="5840">
                  <c:v>68.227000000000004</c:v>
                </c:pt>
                <c:pt idx="5841">
                  <c:v>68.227000000000004</c:v>
                </c:pt>
                <c:pt idx="5842">
                  <c:v>68.227000000000004</c:v>
                </c:pt>
                <c:pt idx="5843">
                  <c:v>68.227000000000004</c:v>
                </c:pt>
                <c:pt idx="5844">
                  <c:v>68.227000000000004</c:v>
                </c:pt>
                <c:pt idx="5845">
                  <c:v>68.27</c:v>
                </c:pt>
                <c:pt idx="5846">
                  <c:v>68.27</c:v>
                </c:pt>
                <c:pt idx="5847">
                  <c:v>68.27</c:v>
                </c:pt>
                <c:pt idx="5848">
                  <c:v>68.27</c:v>
                </c:pt>
                <c:pt idx="5849">
                  <c:v>68.27</c:v>
                </c:pt>
                <c:pt idx="5850">
                  <c:v>68.27</c:v>
                </c:pt>
                <c:pt idx="5851">
                  <c:v>68.27</c:v>
                </c:pt>
                <c:pt idx="5852">
                  <c:v>68.27</c:v>
                </c:pt>
                <c:pt idx="5853">
                  <c:v>68.27</c:v>
                </c:pt>
                <c:pt idx="5854">
                  <c:v>68.27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68.27</c:v>
                </c:pt>
                <c:pt idx="5859">
                  <c:v>68.27</c:v>
                </c:pt>
                <c:pt idx="5860">
                  <c:v>68.27</c:v>
                </c:pt>
                <c:pt idx="5861">
                  <c:v>68.27</c:v>
                </c:pt>
                <c:pt idx="5862">
                  <c:v>68.27</c:v>
                </c:pt>
                <c:pt idx="5863">
                  <c:v>68.27</c:v>
                </c:pt>
                <c:pt idx="5864">
                  <c:v>68.27</c:v>
                </c:pt>
                <c:pt idx="5865">
                  <c:v>68.27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68.185000000000002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68.141999999999996</c:v>
                </c:pt>
                <c:pt idx="5872">
                  <c:v>68.141999999999996</c:v>
                </c:pt>
                <c:pt idx="5873">
                  <c:v>68.141999999999996</c:v>
                </c:pt>
                <c:pt idx="5874">
                  <c:v>68.141999999999996</c:v>
                </c:pt>
                <c:pt idx="5875">
                  <c:v>68.099000000000004</c:v>
                </c:pt>
                <c:pt idx="5876">
                  <c:v>68.099000000000004</c:v>
                </c:pt>
                <c:pt idx="5877">
                  <c:v>68.099000000000004</c:v>
                </c:pt>
                <c:pt idx="5878">
                  <c:v>68.099000000000004</c:v>
                </c:pt>
                <c:pt idx="5879">
                  <c:v>68.099000000000004</c:v>
                </c:pt>
                <c:pt idx="5880">
                  <c:v>68.099000000000004</c:v>
                </c:pt>
                <c:pt idx="5881">
                  <c:v>68.099000000000004</c:v>
                </c:pt>
                <c:pt idx="5882">
                  <c:v>68.099000000000004</c:v>
                </c:pt>
                <c:pt idx="5883">
                  <c:v>68.099000000000004</c:v>
                </c:pt>
                <c:pt idx="5884">
                  <c:v>68.055999999999983</c:v>
                </c:pt>
                <c:pt idx="5885">
                  <c:v>68.055999999999983</c:v>
                </c:pt>
                <c:pt idx="5886">
                  <c:v>68.055999999999983</c:v>
                </c:pt>
                <c:pt idx="5887">
                  <c:v>68.055999999999983</c:v>
                </c:pt>
                <c:pt idx="5888">
                  <c:v>68.055999999999983</c:v>
                </c:pt>
                <c:pt idx="5889">
                  <c:v>68.099000000000004</c:v>
                </c:pt>
                <c:pt idx="5890">
                  <c:v>68.099000000000004</c:v>
                </c:pt>
                <c:pt idx="5891">
                  <c:v>68.099000000000004</c:v>
                </c:pt>
                <c:pt idx="5892">
                  <c:v>68.099000000000004</c:v>
                </c:pt>
                <c:pt idx="5893">
                  <c:v>68.141999999999996</c:v>
                </c:pt>
                <c:pt idx="5894">
                  <c:v>68.141999999999996</c:v>
                </c:pt>
                <c:pt idx="5895">
                  <c:v>68.141999999999996</c:v>
                </c:pt>
                <c:pt idx="5896">
                  <c:v>68.185000000000002</c:v>
                </c:pt>
                <c:pt idx="5897">
                  <c:v>68.185000000000002</c:v>
                </c:pt>
                <c:pt idx="5898">
                  <c:v>68.185000000000002</c:v>
                </c:pt>
                <c:pt idx="5899">
                  <c:v>68.227000000000004</c:v>
                </c:pt>
                <c:pt idx="5900">
                  <c:v>68.227000000000004</c:v>
                </c:pt>
                <c:pt idx="5901">
                  <c:v>68.27</c:v>
                </c:pt>
                <c:pt idx="5902">
                  <c:v>68.313000000000002</c:v>
                </c:pt>
                <c:pt idx="5903">
                  <c:v>68.35599999999998</c:v>
                </c:pt>
                <c:pt idx="5904">
                  <c:v>68.400000000000006</c:v>
                </c:pt>
                <c:pt idx="5905">
                  <c:v>68.443000000000026</c:v>
                </c:pt>
                <c:pt idx="5906">
                  <c:v>68.483999999999995</c:v>
                </c:pt>
                <c:pt idx="5907">
                  <c:v>68.527000000000001</c:v>
                </c:pt>
                <c:pt idx="5908">
                  <c:v>68.570999999999998</c:v>
                </c:pt>
                <c:pt idx="5909">
                  <c:v>68.614000000000004</c:v>
                </c:pt>
                <c:pt idx="5910">
                  <c:v>68.656999999999982</c:v>
                </c:pt>
                <c:pt idx="5911">
                  <c:v>68.697999999999993</c:v>
                </c:pt>
                <c:pt idx="5912">
                  <c:v>68.742000000000004</c:v>
                </c:pt>
                <c:pt idx="5913">
                  <c:v>68.828000000000003</c:v>
                </c:pt>
                <c:pt idx="5914">
                  <c:v>68.870999999999981</c:v>
                </c:pt>
                <c:pt idx="5915">
                  <c:v>68.912999999999997</c:v>
                </c:pt>
                <c:pt idx="5916">
                  <c:v>68.956000000000003</c:v>
                </c:pt>
                <c:pt idx="5917">
                  <c:v>69.042000000000002</c:v>
                </c:pt>
                <c:pt idx="5918">
                  <c:v>69.084999999999994</c:v>
                </c:pt>
                <c:pt idx="5919">
                  <c:v>69.128999999999976</c:v>
                </c:pt>
                <c:pt idx="5920">
                  <c:v>69.169999999999987</c:v>
                </c:pt>
                <c:pt idx="5921">
                  <c:v>69.169999999999987</c:v>
                </c:pt>
                <c:pt idx="5922">
                  <c:v>69.212999999999994</c:v>
                </c:pt>
                <c:pt idx="5923">
                  <c:v>69.256</c:v>
                </c:pt>
                <c:pt idx="5924">
                  <c:v>69.256</c:v>
                </c:pt>
                <c:pt idx="5925">
                  <c:v>69.3</c:v>
                </c:pt>
                <c:pt idx="5926">
                  <c:v>69.3</c:v>
                </c:pt>
                <c:pt idx="5927">
                  <c:v>69.343000000000004</c:v>
                </c:pt>
                <c:pt idx="5928">
                  <c:v>69.343000000000004</c:v>
                </c:pt>
                <c:pt idx="5929">
                  <c:v>69.385999999999981</c:v>
                </c:pt>
                <c:pt idx="5930">
                  <c:v>69.385999999999981</c:v>
                </c:pt>
                <c:pt idx="5931">
                  <c:v>69.385999999999981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69.343000000000004</c:v>
                </c:pt>
                <c:pt idx="5937">
                  <c:v>69.343000000000004</c:v>
                </c:pt>
                <c:pt idx="5938">
                  <c:v>69.343000000000004</c:v>
                </c:pt>
                <c:pt idx="5939">
                  <c:v>69.343000000000004</c:v>
                </c:pt>
                <c:pt idx="5940">
                  <c:v>69.343000000000004</c:v>
                </c:pt>
                <c:pt idx="5941">
                  <c:v>69.343000000000004</c:v>
                </c:pt>
                <c:pt idx="5942">
                  <c:v>69.343000000000004</c:v>
                </c:pt>
                <c:pt idx="5943">
                  <c:v>69.343000000000004</c:v>
                </c:pt>
                <c:pt idx="5944">
                  <c:v>69.343000000000004</c:v>
                </c:pt>
                <c:pt idx="5945">
                  <c:v>69.3</c:v>
                </c:pt>
                <c:pt idx="5946">
                  <c:v>69.3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69.212999999999994</c:v>
                </c:pt>
                <c:pt idx="5950">
                  <c:v>69.212999999999994</c:v>
                </c:pt>
                <c:pt idx="5951">
                  <c:v>69.169999999999987</c:v>
                </c:pt>
                <c:pt idx="5952">
                  <c:v>69.169999999999987</c:v>
                </c:pt>
                <c:pt idx="5953">
                  <c:v>69.169999999999987</c:v>
                </c:pt>
                <c:pt idx="5954">
                  <c:v>69.169999999999987</c:v>
                </c:pt>
                <c:pt idx="5955">
                  <c:v>69.169999999999987</c:v>
                </c:pt>
                <c:pt idx="5956">
                  <c:v>69.169999999999987</c:v>
                </c:pt>
                <c:pt idx="5957">
                  <c:v>69.128999999999976</c:v>
                </c:pt>
                <c:pt idx="5958">
                  <c:v>69.128999999999976</c:v>
                </c:pt>
                <c:pt idx="5959">
                  <c:v>69.128999999999976</c:v>
                </c:pt>
                <c:pt idx="5960">
                  <c:v>69.128999999999976</c:v>
                </c:pt>
                <c:pt idx="5961">
                  <c:v>69.128999999999976</c:v>
                </c:pt>
                <c:pt idx="5962">
                  <c:v>69.128999999999976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69.128999999999976</c:v>
                </c:pt>
                <c:pt idx="5966">
                  <c:v>69.128999999999976</c:v>
                </c:pt>
                <c:pt idx="5967">
                  <c:v>69.128999999999976</c:v>
                </c:pt>
                <c:pt idx="5968">
                  <c:v>69.128999999999976</c:v>
                </c:pt>
                <c:pt idx="5969">
                  <c:v>69.128999999999976</c:v>
                </c:pt>
                <c:pt idx="5970">
                  <c:v>69.084999999999994</c:v>
                </c:pt>
                <c:pt idx="5971">
                  <c:v>69.084999999999994</c:v>
                </c:pt>
                <c:pt idx="5972">
                  <c:v>69.084999999999994</c:v>
                </c:pt>
                <c:pt idx="5973">
                  <c:v>69.042000000000002</c:v>
                </c:pt>
                <c:pt idx="5974">
                  <c:v>69.042000000000002</c:v>
                </c:pt>
                <c:pt idx="5975">
                  <c:v>69.042000000000002</c:v>
                </c:pt>
                <c:pt idx="5976">
                  <c:v>69.042000000000002</c:v>
                </c:pt>
                <c:pt idx="5977">
                  <c:v>68.998999999999995</c:v>
                </c:pt>
                <c:pt idx="5978">
                  <c:v>68.998999999999995</c:v>
                </c:pt>
                <c:pt idx="5979">
                  <c:v>68.998999999999995</c:v>
                </c:pt>
                <c:pt idx="5980">
                  <c:v>68.956000000000003</c:v>
                </c:pt>
                <c:pt idx="5981">
                  <c:v>68.956000000000003</c:v>
                </c:pt>
                <c:pt idx="5982">
                  <c:v>68.912999999999997</c:v>
                </c:pt>
                <c:pt idx="5983">
                  <c:v>68.870999999999981</c:v>
                </c:pt>
                <c:pt idx="5984">
                  <c:v>68.870999999999981</c:v>
                </c:pt>
                <c:pt idx="5985">
                  <c:v>68.828000000000003</c:v>
                </c:pt>
                <c:pt idx="5986">
                  <c:v>68.828000000000003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68.742000000000004</c:v>
                </c:pt>
                <c:pt idx="5990">
                  <c:v>68.742000000000004</c:v>
                </c:pt>
                <c:pt idx="5991">
                  <c:v>68.742000000000004</c:v>
                </c:pt>
                <c:pt idx="5992">
                  <c:v>68.697999999999993</c:v>
                </c:pt>
                <c:pt idx="5993">
                  <c:v>68.697999999999993</c:v>
                </c:pt>
                <c:pt idx="5994">
                  <c:v>68.697999999999993</c:v>
                </c:pt>
                <c:pt idx="5995">
                  <c:v>68.697999999999993</c:v>
                </c:pt>
                <c:pt idx="5996">
                  <c:v>68.697999999999993</c:v>
                </c:pt>
                <c:pt idx="5997">
                  <c:v>68.656999999999982</c:v>
                </c:pt>
                <c:pt idx="5998">
                  <c:v>68.656999999999982</c:v>
                </c:pt>
                <c:pt idx="5999">
                  <c:v>68.656999999999982</c:v>
                </c:pt>
                <c:pt idx="6000">
                  <c:v>68.656999999999982</c:v>
                </c:pt>
                <c:pt idx="6001">
                  <c:v>68.656999999999982</c:v>
                </c:pt>
                <c:pt idx="6002">
                  <c:v>68.656999999999982</c:v>
                </c:pt>
                <c:pt idx="6003">
                  <c:v>68.656999999999982</c:v>
                </c:pt>
                <c:pt idx="6004">
                  <c:v>68.614000000000004</c:v>
                </c:pt>
                <c:pt idx="6005">
                  <c:v>68.656999999999982</c:v>
                </c:pt>
                <c:pt idx="6006">
                  <c:v>68.614000000000004</c:v>
                </c:pt>
                <c:pt idx="6007">
                  <c:v>68.614000000000004</c:v>
                </c:pt>
                <c:pt idx="6008">
                  <c:v>68.614000000000004</c:v>
                </c:pt>
                <c:pt idx="6009">
                  <c:v>68.614000000000004</c:v>
                </c:pt>
                <c:pt idx="6010">
                  <c:v>68.614000000000004</c:v>
                </c:pt>
                <c:pt idx="6011">
                  <c:v>68.614000000000004</c:v>
                </c:pt>
                <c:pt idx="6012">
                  <c:v>68.614000000000004</c:v>
                </c:pt>
                <c:pt idx="6013">
                  <c:v>68.614000000000004</c:v>
                </c:pt>
                <c:pt idx="6014">
                  <c:v>68.570999999999998</c:v>
                </c:pt>
                <c:pt idx="6015">
                  <c:v>68.570999999999998</c:v>
                </c:pt>
                <c:pt idx="6016">
                  <c:v>68.570999999999998</c:v>
                </c:pt>
                <c:pt idx="6017">
                  <c:v>68.570999999999998</c:v>
                </c:pt>
                <c:pt idx="6018">
                  <c:v>68.570999999999998</c:v>
                </c:pt>
                <c:pt idx="6019">
                  <c:v>68.570999999999998</c:v>
                </c:pt>
                <c:pt idx="6020">
                  <c:v>68.570999999999998</c:v>
                </c:pt>
                <c:pt idx="6021">
                  <c:v>68.570999999999998</c:v>
                </c:pt>
                <c:pt idx="6022">
                  <c:v>68.614000000000004</c:v>
                </c:pt>
                <c:pt idx="6023">
                  <c:v>68.614000000000004</c:v>
                </c:pt>
                <c:pt idx="6024">
                  <c:v>68.614000000000004</c:v>
                </c:pt>
                <c:pt idx="6025">
                  <c:v>68.614000000000004</c:v>
                </c:pt>
                <c:pt idx="6026">
                  <c:v>68.614000000000004</c:v>
                </c:pt>
                <c:pt idx="6027">
                  <c:v>68.614000000000004</c:v>
                </c:pt>
                <c:pt idx="6028">
                  <c:v>68.614000000000004</c:v>
                </c:pt>
                <c:pt idx="6029">
                  <c:v>68.614000000000004</c:v>
                </c:pt>
                <c:pt idx="6030">
                  <c:v>68.614000000000004</c:v>
                </c:pt>
                <c:pt idx="6031">
                  <c:v>68.614000000000004</c:v>
                </c:pt>
                <c:pt idx="6032">
                  <c:v>68.614000000000004</c:v>
                </c:pt>
                <c:pt idx="6033">
                  <c:v>68.614000000000004</c:v>
                </c:pt>
                <c:pt idx="6034">
                  <c:v>68.614000000000004</c:v>
                </c:pt>
                <c:pt idx="6035">
                  <c:v>68.614000000000004</c:v>
                </c:pt>
                <c:pt idx="6036">
                  <c:v>68.614000000000004</c:v>
                </c:pt>
                <c:pt idx="6037">
                  <c:v>68.614000000000004</c:v>
                </c:pt>
                <c:pt idx="6038">
                  <c:v>68.614000000000004</c:v>
                </c:pt>
                <c:pt idx="6039">
                  <c:v>68.656999999999982</c:v>
                </c:pt>
                <c:pt idx="6040">
                  <c:v>68.656999999999982</c:v>
                </c:pt>
                <c:pt idx="6041">
                  <c:v>68.656999999999982</c:v>
                </c:pt>
                <c:pt idx="6042">
                  <c:v>68.656999999999982</c:v>
                </c:pt>
                <c:pt idx="6043">
                  <c:v>68.697999999999993</c:v>
                </c:pt>
                <c:pt idx="6044">
                  <c:v>68.697999999999993</c:v>
                </c:pt>
                <c:pt idx="6045">
                  <c:v>68.697999999999993</c:v>
                </c:pt>
                <c:pt idx="6046">
                  <c:v>68.697999999999993</c:v>
                </c:pt>
                <c:pt idx="6047">
                  <c:v>68.697999999999993</c:v>
                </c:pt>
                <c:pt idx="6048">
                  <c:v>68.742000000000004</c:v>
                </c:pt>
                <c:pt idx="6049">
                  <c:v>68.742000000000004</c:v>
                </c:pt>
                <c:pt idx="6050">
                  <c:v>68.742000000000004</c:v>
                </c:pt>
                <c:pt idx="6051">
                  <c:v>68.784999999999997</c:v>
                </c:pt>
                <c:pt idx="6052">
                  <c:v>68.784999999999997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68.784999999999997</c:v>
                </c:pt>
                <c:pt idx="6056">
                  <c:v>68.784999999999997</c:v>
                </c:pt>
                <c:pt idx="6057">
                  <c:v>68.784999999999997</c:v>
                </c:pt>
                <c:pt idx="6058">
                  <c:v>68.742000000000004</c:v>
                </c:pt>
                <c:pt idx="6059">
                  <c:v>68.742000000000004</c:v>
                </c:pt>
                <c:pt idx="6060">
                  <c:v>68.742000000000004</c:v>
                </c:pt>
                <c:pt idx="6061">
                  <c:v>68.742000000000004</c:v>
                </c:pt>
                <c:pt idx="6062">
                  <c:v>68.742000000000004</c:v>
                </c:pt>
                <c:pt idx="6063">
                  <c:v>68.742000000000004</c:v>
                </c:pt>
                <c:pt idx="6064">
                  <c:v>68.742000000000004</c:v>
                </c:pt>
                <c:pt idx="6065">
                  <c:v>68.697999999999993</c:v>
                </c:pt>
                <c:pt idx="6066">
                  <c:v>68.697999999999993</c:v>
                </c:pt>
                <c:pt idx="6067">
                  <c:v>68.697999999999993</c:v>
                </c:pt>
                <c:pt idx="6068">
                  <c:v>68.656999999999982</c:v>
                </c:pt>
                <c:pt idx="6069">
                  <c:v>68.656999999999982</c:v>
                </c:pt>
                <c:pt idx="6070">
                  <c:v>68.614000000000004</c:v>
                </c:pt>
                <c:pt idx="6071">
                  <c:v>68.614000000000004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68.527000000000001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68.483999999999995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68.443000000000026</c:v>
                </c:pt>
                <c:pt idx="6086">
                  <c:v>68.443000000000026</c:v>
                </c:pt>
                <c:pt idx="6087">
                  <c:v>68.443000000000026</c:v>
                </c:pt>
                <c:pt idx="6088">
                  <c:v>68.400000000000006</c:v>
                </c:pt>
                <c:pt idx="6089">
                  <c:v>68.400000000000006</c:v>
                </c:pt>
                <c:pt idx="6090">
                  <c:v>68.400000000000006</c:v>
                </c:pt>
                <c:pt idx="6091">
                  <c:v>68.400000000000006</c:v>
                </c:pt>
                <c:pt idx="6092">
                  <c:v>68.400000000000006</c:v>
                </c:pt>
                <c:pt idx="6093">
                  <c:v>68.400000000000006</c:v>
                </c:pt>
                <c:pt idx="6094">
                  <c:v>68.35599999999998</c:v>
                </c:pt>
                <c:pt idx="6095">
                  <c:v>68.35599999999998</c:v>
                </c:pt>
                <c:pt idx="6096">
                  <c:v>68.35599999999998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68.313000000000002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68.227000000000004</c:v>
                </c:pt>
                <c:pt idx="6104">
                  <c:v>68.227000000000004</c:v>
                </c:pt>
                <c:pt idx="6105">
                  <c:v>68.185000000000002</c:v>
                </c:pt>
                <c:pt idx="6106">
                  <c:v>68.185000000000002</c:v>
                </c:pt>
                <c:pt idx="6107">
                  <c:v>68.185000000000002</c:v>
                </c:pt>
                <c:pt idx="6108">
                  <c:v>68.185000000000002</c:v>
                </c:pt>
                <c:pt idx="6109">
                  <c:v>68.141999999999996</c:v>
                </c:pt>
                <c:pt idx="6110">
                  <c:v>68.141999999999996</c:v>
                </c:pt>
                <c:pt idx="6111">
                  <c:v>68.141999999999996</c:v>
                </c:pt>
                <c:pt idx="6112">
                  <c:v>68.141999999999996</c:v>
                </c:pt>
                <c:pt idx="6113">
                  <c:v>68.141999999999996</c:v>
                </c:pt>
                <c:pt idx="6114">
                  <c:v>68.141999999999996</c:v>
                </c:pt>
                <c:pt idx="6115">
                  <c:v>68.141999999999996</c:v>
                </c:pt>
                <c:pt idx="6116">
                  <c:v>68.141999999999996</c:v>
                </c:pt>
                <c:pt idx="6117">
                  <c:v>68.141999999999996</c:v>
                </c:pt>
                <c:pt idx="6118">
                  <c:v>68.141999999999996</c:v>
                </c:pt>
                <c:pt idx="6119">
                  <c:v>68.141999999999996</c:v>
                </c:pt>
                <c:pt idx="6120">
                  <c:v>68.141999999999996</c:v>
                </c:pt>
                <c:pt idx="6121">
                  <c:v>68.141999999999996</c:v>
                </c:pt>
                <c:pt idx="6122">
                  <c:v>68.185000000000002</c:v>
                </c:pt>
                <c:pt idx="6123">
                  <c:v>68.185000000000002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68.185000000000002</c:v>
                </c:pt>
                <c:pt idx="6127">
                  <c:v>68.185000000000002</c:v>
                </c:pt>
                <c:pt idx="6128">
                  <c:v>68.185000000000002</c:v>
                </c:pt>
                <c:pt idx="6129">
                  <c:v>68.141999999999996</c:v>
                </c:pt>
                <c:pt idx="6130">
                  <c:v>68.141999999999996</c:v>
                </c:pt>
                <c:pt idx="6131">
                  <c:v>68.141999999999996</c:v>
                </c:pt>
                <c:pt idx="6132">
                  <c:v>68.141999999999996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68.099000000000004</c:v>
                </c:pt>
                <c:pt idx="6137">
                  <c:v>68.099000000000004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68.055999999999983</c:v>
                </c:pt>
                <c:pt idx="6142">
                  <c:v>68.055999999999983</c:v>
                </c:pt>
                <c:pt idx="6143">
                  <c:v>68.055999999999983</c:v>
                </c:pt>
                <c:pt idx="6144">
                  <c:v>68.055999999999983</c:v>
                </c:pt>
                <c:pt idx="6145">
                  <c:v>68.055999999999983</c:v>
                </c:pt>
                <c:pt idx="6146">
                  <c:v>68.055999999999983</c:v>
                </c:pt>
                <c:pt idx="6147">
                  <c:v>68.055999999999983</c:v>
                </c:pt>
                <c:pt idx="6148">
                  <c:v>68.013000000000005</c:v>
                </c:pt>
                <c:pt idx="6149">
                  <c:v>68.013000000000005</c:v>
                </c:pt>
                <c:pt idx="6150">
                  <c:v>68.013000000000005</c:v>
                </c:pt>
                <c:pt idx="6151">
                  <c:v>68.013000000000005</c:v>
                </c:pt>
                <c:pt idx="6152">
                  <c:v>67.971000000000004</c:v>
                </c:pt>
                <c:pt idx="6153">
                  <c:v>67.971000000000004</c:v>
                </c:pt>
                <c:pt idx="6154">
                  <c:v>67.927999999999997</c:v>
                </c:pt>
                <c:pt idx="6155">
                  <c:v>67.927999999999997</c:v>
                </c:pt>
                <c:pt idx="6156">
                  <c:v>67.884999999999991</c:v>
                </c:pt>
                <c:pt idx="6157">
                  <c:v>67.884999999999991</c:v>
                </c:pt>
                <c:pt idx="6158">
                  <c:v>67.842000000000013</c:v>
                </c:pt>
                <c:pt idx="6159">
                  <c:v>67.842000000000013</c:v>
                </c:pt>
                <c:pt idx="6160">
                  <c:v>67.798000000000002</c:v>
                </c:pt>
                <c:pt idx="6161">
                  <c:v>67.798000000000002</c:v>
                </c:pt>
                <c:pt idx="6162">
                  <c:v>67.757000000000005</c:v>
                </c:pt>
                <c:pt idx="6163">
                  <c:v>67.757000000000005</c:v>
                </c:pt>
                <c:pt idx="6164">
                  <c:v>67.757000000000005</c:v>
                </c:pt>
                <c:pt idx="6165">
                  <c:v>67.757000000000005</c:v>
                </c:pt>
                <c:pt idx="6166">
                  <c:v>67.798000000000002</c:v>
                </c:pt>
                <c:pt idx="6167">
                  <c:v>67.798000000000002</c:v>
                </c:pt>
                <c:pt idx="6168">
                  <c:v>67.798000000000002</c:v>
                </c:pt>
                <c:pt idx="6169">
                  <c:v>67.842000000000013</c:v>
                </c:pt>
                <c:pt idx="6170">
                  <c:v>67.842000000000013</c:v>
                </c:pt>
                <c:pt idx="6171">
                  <c:v>67.842000000000013</c:v>
                </c:pt>
                <c:pt idx="6172">
                  <c:v>67.842000000000013</c:v>
                </c:pt>
                <c:pt idx="6173">
                  <c:v>67.842000000000013</c:v>
                </c:pt>
                <c:pt idx="6174">
                  <c:v>67.842000000000013</c:v>
                </c:pt>
                <c:pt idx="6175">
                  <c:v>67.842000000000013</c:v>
                </c:pt>
                <c:pt idx="6176">
                  <c:v>67.798000000000002</c:v>
                </c:pt>
                <c:pt idx="6177">
                  <c:v>67.798000000000002</c:v>
                </c:pt>
                <c:pt idx="6178">
                  <c:v>67.798000000000002</c:v>
                </c:pt>
                <c:pt idx="6179">
                  <c:v>67.798000000000002</c:v>
                </c:pt>
                <c:pt idx="6180">
                  <c:v>67.842000000000013</c:v>
                </c:pt>
                <c:pt idx="6181">
                  <c:v>67.842000000000013</c:v>
                </c:pt>
                <c:pt idx="6182">
                  <c:v>67.842000000000013</c:v>
                </c:pt>
                <c:pt idx="6183">
                  <c:v>67.798000000000002</c:v>
                </c:pt>
                <c:pt idx="6184">
                  <c:v>67.798000000000002</c:v>
                </c:pt>
                <c:pt idx="6185">
                  <c:v>67.798000000000002</c:v>
                </c:pt>
                <c:pt idx="6186">
                  <c:v>67.798000000000002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67.757000000000005</c:v>
                </c:pt>
                <c:pt idx="6192">
                  <c:v>67.757000000000005</c:v>
                </c:pt>
                <c:pt idx="6193">
                  <c:v>67.714000000000027</c:v>
                </c:pt>
                <c:pt idx="6194">
                  <c:v>67.714000000000027</c:v>
                </c:pt>
                <c:pt idx="6195">
                  <c:v>67.714000000000027</c:v>
                </c:pt>
                <c:pt idx="6196">
                  <c:v>67.670999999999978</c:v>
                </c:pt>
                <c:pt idx="6197">
                  <c:v>67.670999999999978</c:v>
                </c:pt>
                <c:pt idx="6198">
                  <c:v>67.670999999999978</c:v>
                </c:pt>
                <c:pt idx="6199">
                  <c:v>67.670999999999978</c:v>
                </c:pt>
                <c:pt idx="6200">
                  <c:v>67.670999999999978</c:v>
                </c:pt>
                <c:pt idx="6201">
                  <c:v>67.670999999999978</c:v>
                </c:pt>
                <c:pt idx="6202">
                  <c:v>67.670999999999978</c:v>
                </c:pt>
                <c:pt idx="6203">
                  <c:v>67.670999999999978</c:v>
                </c:pt>
                <c:pt idx="6204">
                  <c:v>67.670999999999978</c:v>
                </c:pt>
                <c:pt idx="6205">
                  <c:v>67.670999999999978</c:v>
                </c:pt>
                <c:pt idx="6206">
                  <c:v>67.670999999999978</c:v>
                </c:pt>
                <c:pt idx="6207">
                  <c:v>67.714000000000027</c:v>
                </c:pt>
                <c:pt idx="6208">
                  <c:v>67.714000000000027</c:v>
                </c:pt>
                <c:pt idx="6209">
                  <c:v>67.714000000000027</c:v>
                </c:pt>
                <c:pt idx="6210">
                  <c:v>67.714000000000027</c:v>
                </c:pt>
                <c:pt idx="6211">
                  <c:v>67.757000000000005</c:v>
                </c:pt>
                <c:pt idx="6212">
                  <c:v>67.757000000000005</c:v>
                </c:pt>
                <c:pt idx="6213">
                  <c:v>67.757000000000005</c:v>
                </c:pt>
                <c:pt idx="6214">
                  <c:v>67.798000000000002</c:v>
                </c:pt>
                <c:pt idx="6215">
                  <c:v>67.798000000000002</c:v>
                </c:pt>
                <c:pt idx="6216">
                  <c:v>67.798000000000002</c:v>
                </c:pt>
                <c:pt idx="6217">
                  <c:v>67.798000000000002</c:v>
                </c:pt>
                <c:pt idx="6218">
                  <c:v>67.798000000000002</c:v>
                </c:pt>
                <c:pt idx="6219">
                  <c:v>67.757000000000005</c:v>
                </c:pt>
                <c:pt idx="6220">
                  <c:v>67.757000000000005</c:v>
                </c:pt>
                <c:pt idx="6221">
                  <c:v>67.757000000000005</c:v>
                </c:pt>
                <c:pt idx="6222">
                  <c:v>67.757000000000005</c:v>
                </c:pt>
                <c:pt idx="6223">
                  <c:v>67.757000000000005</c:v>
                </c:pt>
                <c:pt idx="6224">
                  <c:v>67.757000000000005</c:v>
                </c:pt>
                <c:pt idx="6225">
                  <c:v>67.757000000000005</c:v>
                </c:pt>
                <c:pt idx="6226">
                  <c:v>67.757000000000005</c:v>
                </c:pt>
                <c:pt idx="6227">
                  <c:v>67.757000000000005</c:v>
                </c:pt>
                <c:pt idx="6228">
                  <c:v>67.757000000000005</c:v>
                </c:pt>
                <c:pt idx="6229">
                  <c:v>67.798000000000002</c:v>
                </c:pt>
                <c:pt idx="6230">
                  <c:v>67.798000000000002</c:v>
                </c:pt>
                <c:pt idx="6231">
                  <c:v>67.798000000000002</c:v>
                </c:pt>
                <c:pt idx="6232">
                  <c:v>67.798000000000002</c:v>
                </c:pt>
                <c:pt idx="6233">
                  <c:v>67.842000000000013</c:v>
                </c:pt>
                <c:pt idx="6234">
                  <c:v>67.842000000000013</c:v>
                </c:pt>
                <c:pt idx="6235">
                  <c:v>67.842000000000013</c:v>
                </c:pt>
                <c:pt idx="6236">
                  <c:v>67.842000000000013</c:v>
                </c:pt>
                <c:pt idx="6237">
                  <c:v>67.842000000000013</c:v>
                </c:pt>
                <c:pt idx="6238">
                  <c:v>67.842000000000013</c:v>
                </c:pt>
                <c:pt idx="6239">
                  <c:v>67.842000000000013</c:v>
                </c:pt>
                <c:pt idx="6240">
                  <c:v>67.798000000000002</c:v>
                </c:pt>
                <c:pt idx="6241">
                  <c:v>67.798000000000002</c:v>
                </c:pt>
                <c:pt idx="6242">
                  <c:v>67.798000000000002</c:v>
                </c:pt>
                <c:pt idx="6243">
                  <c:v>67.757000000000005</c:v>
                </c:pt>
                <c:pt idx="6244">
                  <c:v>67.757000000000005</c:v>
                </c:pt>
                <c:pt idx="6245">
                  <c:v>67.757000000000005</c:v>
                </c:pt>
                <c:pt idx="6246">
                  <c:v>67.757000000000005</c:v>
                </c:pt>
                <c:pt idx="6247">
                  <c:v>67.757000000000005</c:v>
                </c:pt>
                <c:pt idx="6248">
                  <c:v>67.798000000000002</c:v>
                </c:pt>
                <c:pt idx="6249">
                  <c:v>67.798000000000002</c:v>
                </c:pt>
                <c:pt idx="6250">
                  <c:v>67.798000000000002</c:v>
                </c:pt>
                <c:pt idx="6251">
                  <c:v>67.842000000000013</c:v>
                </c:pt>
                <c:pt idx="6252">
                  <c:v>67.842000000000013</c:v>
                </c:pt>
                <c:pt idx="6253">
                  <c:v>67.842000000000013</c:v>
                </c:pt>
                <c:pt idx="6254">
                  <c:v>67.842000000000013</c:v>
                </c:pt>
                <c:pt idx="6255">
                  <c:v>67.842000000000013</c:v>
                </c:pt>
                <c:pt idx="6256">
                  <c:v>67.842000000000013</c:v>
                </c:pt>
                <c:pt idx="6257">
                  <c:v>67.842000000000013</c:v>
                </c:pt>
                <c:pt idx="6258">
                  <c:v>67.842000000000013</c:v>
                </c:pt>
                <c:pt idx="6259">
                  <c:v>67.842000000000013</c:v>
                </c:pt>
                <c:pt idx="6260">
                  <c:v>67.842000000000013</c:v>
                </c:pt>
                <c:pt idx="6261">
                  <c:v>67.842000000000013</c:v>
                </c:pt>
                <c:pt idx="6262">
                  <c:v>67.842000000000013</c:v>
                </c:pt>
                <c:pt idx="6263">
                  <c:v>67.842000000000013</c:v>
                </c:pt>
                <c:pt idx="6264">
                  <c:v>67.842000000000013</c:v>
                </c:pt>
                <c:pt idx="6265">
                  <c:v>67.842000000000013</c:v>
                </c:pt>
                <c:pt idx="6266">
                  <c:v>67.798000000000002</c:v>
                </c:pt>
                <c:pt idx="6267">
                  <c:v>67.757000000000005</c:v>
                </c:pt>
                <c:pt idx="6268">
                  <c:v>67.714000000000027</c:v>
                </c:pt>
                <c:pt idx="6269">
                  <c:v>67.626999999999981</c:v>
                </c:pt>
                <c:pt idx="6270">
                  <c:v>67.585999999999999</c:v>
                </c:pt>
                <c:pt idx="6271">
                  <c:v>67.5</c:v>
                </c:pt>
                <c:pt idx="6272">
                  <c:v>67.456000000000003</c:v>
                </c:pt>
                <c:pt idx="6273">
                  <c:v>67.371999999999986</c:v>
                </c:pt>
                <c:pt idx="6274">
                  <c:v>67.328999999999979</c:v>
                </c:pt>
                <c:pt idx="6275">
                  <c:v>67.284999999999997</c:v>
                </c:pt>
                <c:pt idx="6276">
                  <c:v>67.284999999999997</c:v>
                </c:pt>
                <c:pt idx="6277">
                  <c:v>67.242000000000004</c:v>
                </c:pt>
                <c:pt idx="6278">
                  <c:v>67.242000000000004</c:v>
                </c:pt>
                <c:pt idx="6279">
                  <c:v>67.198999999999998</c:v>
                </c:pt>
                <c:pt idx="6280">
                  <c:v>67.198999999999998</c:v>
                </c:pt>
                <c:pt idx="6281">
                  <c:v>67.198999999999998</c:v>
                </c:pt>
                <c:pt idx="6282">
                  <c:v>67.198999999999998</c:v>
                </c:pt>
                <c:pt idx="6283">
                  <c:v>67.198999999999998</c:v>
                </c:pt>
                <c:pt idx="6284">
                  <c:v>67.242000000000004</c:v>
                </c:pt>
                <c:pt idx="6285">
                  <c:v>67.284999999999997</c:v>
                </c:pt>
                <c:pt idx="6286">
                  <c:v>67.328999999999979</c:v>
                </c:pt>
                <c:pt idx="6287">
                  <c:v>67.328999999999979</c:v>
                </c:pt>
                <c:pt idx="6288">
                  <c:v>67.371999999999986</c:v>
                </c:pt>
                <c:pt idx="6289">
                  <c:v>67.371999999999986</c:v>
                </c:pt>
                <c:pt idx="6290">
                  <c:v>67.412999999999997</c:v>
                </c:pt>
                <c:pt idx="6291">
                  <c:v>67.412999999999997</c:v>
                </c:pt>
                <c:pt idx="6292">
                  <c:v>67.456000000000003</c:v>
                </c:pt>
                <c:pt idx="6293">
                  <c:v>67.456000000000003</c:v>
                </c:pt>
                <c:pt idx="6294">
                  <c:v>67.456000000000003</c:v>
                </c:pt>
                <c:pt idx="6295">
                  <c:v>67.456000000000003</c:v>
                </c:pt>
                <c:pt idx="6296">
                  <c:v>67.5</c:v>
                </c:pt>
                <c:pt idx="6297">
                  <c:v>67.5</c:v>
                </c:pt>
                <c:pt idx="6298">
                  <c:v>67.5</c:v>
                </c:pt>
                <c:pt idx="6299">
                  <c:v>67.5</c:v>
                </c:pt>
                <c:pt idx="6300">
                  <c:v>67.5</c:v>
                </c:pt>
                <c:pt idx="6301">
                  <c:v>67.456000000000003</c:v>
                </c:pt>
                <c:pt idx="6302">
                  <c:v>67.456000000000003</c:v>
                </c:pt>
                <c:pt idx="6303">
                  <c:v>67.456000000000003</c:v>
                </c:pt>
                <c:pt idx="6304">
                  <c:v>67.456000000000003</c:v>
                </c:pt>
                <c:pt idx="6305">
                  <c:v>67.456000000000003</c:v>
                </c:pt>
                <c:pt idx="6306">
                  <c:v>67.5</c:v>
                </c:pt>
                <c:pt idx="6307">
                  <c:v>67.5</c:v>
                </c:pt>
                <c:pt idx="6308">
                  <c:v>67.5</c:v>
                </c:pt>
                <c:pt idx="6309">
                  <c:v>67.5</c:v>
                </c:pt>
                <c:pt idx="6310">
                  <c:v>67.5</c:v>
                </c:pt>
                <c:pt idx="6311">
                  <c:v>67.5</c:v>
                </c:pt>
                <c:pt idx="6312">
                  <c:v>67.5</c:v>
                </c:pt>
                <c:pt idx="6313">
                  <c:v>67.5</c:v>
                </c:pt>
                <c:pt idx="6314">
                  <c:v>67.5</c:v>
                </c:pt>
                <c:pt idx="6315">
                  <c:v>67.543000000000006</c:v>
                </c:pt>
                <c:pt idx="6316">
                  <c:v>67.543000000000006</c:v>
                </c:pt>
                <c:pt idx="6317">
                  <c:v>67.543000000000006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</c:v>
                </c:pt>
                <c:pt idx="6321">
                  <c:v>67.5</c:v>
                </c:pt>
                <c:pt idx="6322">
                  <c:v>67.5</c:v>
                </c:pt>
                <c:pt idx="6323">
                  <c:v>67.543000000000006</c:v>
                </c:pt>
                <c:pt idx="6324">
                  <c:v>67.543000000000006</c:v>
                </c:pt>
                <c:pt idx="6325">
                  <c:v>67.543000000000006</c:v>
                </c:pt>
                <c:pt idx="6326">
                  <c:v>67.5</c:v>
                </c:pt>
                <c:pt idx="6327">
                  <c:v>67.5</c:v>
                </c:pt>
                <c:pt idx="6328">
                  <c:v>67.5</c:v>
                </c:pt>
                <c:pt idx="6329">
                  <c:v>67.5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67.412999999999997</c:v>
                </c:pt>
                <c:pt idx="6334">
                  <c:v>67.412999999999997</c:v>
                </c:pt>
                <c:pt idx="6335">
                  <c:v>67.412999999999997</c:v>
                </c:pt>
                <c:pt idx="6336">
                  <c:v>67.371999999999986</c:v>
                </c:pt>
                <c:pt idx="6337">
                  <c:v>67.371999999999986</c:v>
                </c:pt>
                <c:pt idx="6338">
                  <c:v>67.371999999999986</c:v>
                </c:pt>
                <c:pt idx="6339">
                  <c:v>67.328999999999979</c:v>
                </c:pt>
                <c:pt idx="6340">
                  <c:v>67.328999999999979</c:v>
                </c:pt>
                <c:pt idx="6341">
                  <c:v>67.328999999999979</c:v>
                </c:pt>
                <c:pt idx="6342">
                  <c:v>67.328999999999979</c:v>
                </c:pt>
                <c:pt idx="6343">
                  <c:v>67.328999999999979</c:v>
                </c:pt>
                <c:pt idx="6344">
                  <c:v>67.328999999999979</c:v>
                </c:pt>
                <c:pt idx="6345">
                  <c:v>67.328999999999979</c:v>
                </c:pt>
                <c:pt idx="6346">
                  <c:v>67.328999999999979</c:v>
                </c:pt>
                <c:pt idx="6347">
                  <c:v>67.328999999999979</c:v>
                </c:pt>
                <c:pt idx="6348">
                  <c:v>67.328999999999979</c:v>
                </c:pt>
                <c:pt idx="6349">
                  <c:v>67.328999999999979</c:v>
                </c:pt>
                <c:pt idx="6350">
                  <c:v>67.328999999999979</c:v>
                </c:pt>
                <c:pt idx="6351">
                  <c:v>67.328999999999979</c:v>
                </c:pt>
                <c:pt idx="6352">
                  <c:v>67.328999999999979</c:v>
                </c:pt>
                <c:pt idx="6353">
                  <c:v>67.328999999999979</c:v>
                </c:pt>
                <c:pt idx="6354">
                  <c:v>67.371999999999986</c:v>
                </c:pt>
                <c:pt idx="6355">
                  <c:v>67.371999999999986</c:v>
                </c:pt>
                <c:pt idx="6356">
                  <c:v>67.371999999999986</c:v>
                </c:pt>
                <c:pt idx="6357">
                  <c:v>67.412999999999997</c:v>
                </c:pt>
                <c:pt idx="6358">
                  <c:v>67.412999999999997</c:v>
                </c:pt>
                <c:pt idx="6359">
                  <c:v>67.412999999999997</c:v>
                </c:pt>
                <c:pt idx="6360">
                  <c:v>67.456000000000003</c:v>
                </c:pt>
                <c:pt idx="6361">
                  <c:v>67.456000000000003</c:v>
                </c:pt>
                <c:pt idx="6362">
                  <c:v>67.456000000000003</c:v>
                </c:pt>
                <c:pt idx="6363">
                  <c:v>67.5</c:v>
                </c:pt>
                <c:pt idx="6364">
                  <c:v>67.5</c:v>
                </c:pt>
                <c:pt idx="6365">
                  <c:v>67.5</c:v>
                </c:pt>
                <c:pt idx="6366">
                  <c:v>67.5</c:v>
                </c:pt>
                <c:pt idx="6367">
                  <c:v>67.5</c:v>
                </c:pt>
                <c:pt idx="6368">
                  <c:v>67.5</c:v>
                </c:pt>
                <c:pt idx="6369">
                  <c:v>67.5</c:v>
                </c:pt>
                <c:pt idx="6370">
                  <c:v>67.5</c:v>
                </c:pt>
                <c:pt idx="6371">
                  <c:v>67.5</c:v>
                </c:pt>
                <c:pt idx="6372">
                  <c:v>67.456000000000003</c:v>
                </c:pt>
                <c:pt idx="6373">
                  <c:v>67.456000000000003</c:v>
                </c:pt>
                <c:pt idx="6374">
                  <c:v>67.456000000000003</c:v>
                </c:pt>
                <c:pt idx="6375">
                  <c:v>67.456000000000003</c:v>
                </c:pt>
                <c:pt idx="6376">
                  <c:v>67.456000000000003</c:v>
                </c:pt>
                <c:pt idx="6377">
                  <c:v>67.456000000000003</c:v>
                </c:pt>
                <c:pt idx="6378">
                  <c:v>67.456000000000003</c:v>
                </c:pt>
                <c:pt idx="6379">
                  <c:v>67.5</c:v>
                </c:pt>
                <c:pt idx="6380">
                  <c:v>67.5</c:v>
                </c:pt>
                <c:pt idx="6381">
                  <c:v>67.5</c:v>
                </c:pt>
                <c:pt idx="6382">
                  <c:v>67.5</c:v>
                </c:pt>
                <c:pt idx="6383">
                  <c:v>67.5</c:v>
                </c:pt>
                <c:pt idx="6384">
                  <c:v>67.456000000000003</c:v>
                </c:pt>
                <c:pt idx="6385">
                  <c:v>67.456000000000003</c:v>
                </c:pt>
                <c:pt idx="6386">
                  <c:v>67.456000000000003</c:v>
                </c:pt>
                <c:pt idx="6387">
                  <c:v>67.456000000000003</c:v>
                </c:pt>
                <c:pt idx="6388">
                  <c:v>67.456000000000003</c:v>
                </c:pt>
                <c:pt idx="6389">
                  <c:v>67.456000000000003</c:v>
                </c:pt>
                <c:pt idx="6390">
                  <c:v>67.456000000000003</c:v>
                </c:pt>
                <c:pt idx="6391">
                  <c:v>67.456000000000003</c:v>
                </c:pt>
                <c:pt idx="6392">
                  <c:v>67.456000000000003</c:v>
                </c:pt>
                <c:pt idx="6393">
                  <c:v>67.456000000000003</c:v>
                </c:pt>
                <c:pt idx="6394">
                  <c:v>67.456000000000003</c:v>
                </c:pt>
                <c:pt idx="6395">
                  <c:v>67.456000000000003</c:v>
                </c:pt>
                <c:pt idx="6396">
                  <c:v>67.456000000000003</c:v>
                </c:pt>
                <c:pt idx="6397">
                  <c:v>67.456000000000003</c:v>
                </c:pt>
                <c:pt idx="6398">
                  <c:v>67.5</c:v>
                </c:pt>
                <c:pt idx="6399">
                  <c:v>67.5</c:v>
                </c:pt>
                <c:pt idx="6400">
                  <c:v>67.5</c:v>
                </c:pt>
                <c:pt idx="6401">
                  <c:v>67.543000000000006</c:v>
                </c:pt>
                <c:pt idx="6402">
                  <c:v>67.543000000000006</c:v>
                </c:pt>
                <c:pt idx="6403">
                  <c:v>67.543000000000006</c:v>
                </c:pt>
                <c:pt idx="6404">
                  <c:v>67.543000000000006</c:v>
                </c:pt>
                <c:pt idx="6405">
                  <c:v>67.543000000000006</c:v>
                </c:pt>
                <c:pt idx="6406">
                  <c:v>67.543000000000006</c:v>
                </c:pt>
                <c:pt idx="6407">
                  <c:v>67.543000000000006</c:v>
                </c:pt>
                <c:pt idx="6408">
                  <c:v>67.585999999999999</c:v>
                </c:pt>
                <c:pt idx="6409">
                  <c:v>67.585999999999999</c:v>
                </c:pt>
                <c:pt idx="6410">
                  <c:v>67.585999999999999</c:v>
                </c:pt>
                <c:pt idx="6411">
                  <c:v>67.585999999999999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67.585999999999999</c:v>
                </c:pt>
                <c:pt idx="6416">
                  <c:v>67.585999999999999</c:v>
                </c:pt>
                <c:pt idx="6417">
                  <c:v>67.585999999999999</c:v>
                </c:pt>
                <c:pt idx="6418">
                  <c:v>67.585999999999999</c:v>
                </c:pt>
                <c:pt idx="6419">
                  <c:v>67.585999999999999</c:v>
                </c:pt>
                <c:pt idx="6420">
                  <c:v>67.585999999999999</c:v>
                </c:pt>
                <c:pt idx="6421">
                  <c:v>67.543000000000006</c:v>
                </c:pt>
                <c:pt idx="6422">
                  <c:v>67.543000000000006</c:v>
                </c:pt>
                <c:pt idx="6423">
                  <c:v>67.543000000000006</c:v>
                </c:pt>
                <c:pt idx="6424">
                  <c:v>67.5</c:v>
                </c:pt>
                <c:pt idx="6425">
                  <c:v>67.5</c:v>
                </c:pt>
                <c:pt idx="6426">
                  <c:v>67.5</c:v>
                </c:pt>
                <c:pt idx="6427">
                  <c:v>67.456000000000003</c:v>
                </c:pt>
                <c:pt idx="6428">
                  <c:v>67.456000000000003</c:v>
                </c:pt>
                <c:pt idx="6429">
                  <c:v>67.412999999999997</c:v>
                </c:pt>
                <c:pt idx="6430">
                  <c:v>67.412999999999997</c:v>
                </c:pt>
                <c:pt idx="6431">
                  <c:v>67.412999999999997</c:v>
                </c:pt>
                <c:pt idx="6432">
                  <c:v>67.371999999999986</c:v>
                </c:pt>
                <c:pt idx="6433">
                  <c:v>67.371999999999986</c:v>
                </c:pt>
                <c:pt idx="6434">
                  <c:v>67.371999999999986</c:v>
                </c:pt>
                <c:pt idx="6435">
                  <c:v>67.328999999999979</c:v>
                </c:pt>
                <c:pt idx="6436">
                  <c:v>67.328999999999979</c:v>
                </c:pt>
                <c:pt idx="6437">
                  <c:v>67.328999999999979</c:v>
                </c:pt>
                <c:pt idx="6438">
                  <c:v>67.328999999999979</c:v>
                </c:pt>
                <c:pt idx="6439">
                  <c:v>67.328999999999979</c:v>
                </c:pt>
                <c:pt idx="6440">
                  <c:v>67.328999999999979</c:v>
                </c:pt>
                <c:pt idx="6441">
                  <c:v>67.328999999999979</c:v>
                </c:pt>
                <c:pt idx="6442">
                  <c:v>67.371999999999986</c:v>
                </c:pt>
                <c:pt idx="6443">
                  <c:v>67.371999999999986</c:v>
                </c:pt>
                <c:pt idx="6444">
                  <c:v>67.371999999999986</c:v>
                </c:pt>
                <c:pt idx="6445">
                  <c:v>67.371999999999986</c:v>
                </c:pt>
                <c:pt idx="6446">
                  <c:v>67.412999999999997</c:v>
                </c:pt>
                <c:pt idx="6447">
                  <c:v>67.412999999999997</c:v>
                </c:pt>
                <c:pt idx="6448">
                  <c:v>67.412999999999997</c:v>
                </c:pt>
                <c:pt idx="6449">
                  <c:v>67.371999999999986</c:v>
                </c:pt>
                <c:pt idx="6450">
                  <c:v>67.371999999999986</c:v>
                </c:pt>
                <c:pt idx="6451">
                  <c:v>67.371999999999986</c:v>
                </c:pt>
                <c:pt idx="6452">
                  <c:v>67.371999999999986</c:v>
                </c:pt>
                <c:pt idx="6453">
                  <c:v>67.371999999999986</c:v>
                </c:pt>
                <c:pt idx="6454">
                  <c:v>67.371999999999986</c:v>
                </c:pt>
                <c:pt idx="6455">
                  <c:v>67.371999999999986</c:v>
                </c:pt>
                <c:pt idx="6456">
                  <c:v>67.371999999999986</c:v>
                </c:pt>
                <c:pt idx="6457">
                  <c:v>67.371999999999986</c:v>
                </c:pt>
                <c:pt idx="6458">
                  <c:v>67.371999999999986</c:v>
                </c:pt>
                <c:pt idx="6459">
                  <c:v>67.371999999999986</c:v>
                </c:pt>
                <c:pt idx="6460">
                  <c:v>67.371999999999986</c:v>
                </c:pt>
                <c:pt idx="6461">
                  <c:v>67.328999999999979</c:v>
                </c:pt>
                <c:pt idx="6462">
                  <c:v>67.328999999999979</c:v>
                </c:pt>
                <c:pt idx="6463">
                  <c:v>67.328999999999979</c:v>
                </c:pt>
                <c:pt idx="6464">
                  <c:v>67.328999999999979</c:v>
                </c:pt>
                <c:pt idx="6465">
                  <c:v>67.328999999999979</c:v>
                </c:pt>
                <c:pt idx="6466">
                  <c:v>67.328999999999979</c:v>
                </c:pt>
                <c:pt idx="6467">
                  <c:v>67.328999999999979</c:v>
                </c:pt>
                <c:pt idx="6468">
                  <c:v>67.328999999999979</c:v>
                </c:pt>
                <c:pt idx="6469">
                  <c:v>67.371999999999986</c:v>
                </c:pt>
                <c:pt idx="6470">
                  <c:v>67.371999999999986</c:v>
                </c:pt>
                <c:pt idx="6471">
                  <c:v>67.412999999999997</c:v>
                </c:pt>
                <c:pt idx="6472">
                  <c:v>67.412999999999997</c:v>
                </c:pt>
                <c:pt idx="6473">
                  <c:v>67.456000000000003</c:v>
                </c:pt>
                <c:pt idx="6474">
                  <c:v>67.456000000000003</c:v>
                </c:pt>
                <c:pt idx="6475">
                  <c:v>67.456000000000003</c:v>
                </c:pt>
                <c:pt idx="6476">
                  <c:v>67.456000000000003</c:v>
                </c:pt>
                <c:pt idx="6477">
                  <c:v>67.456000000000003</c:v>
                </c:pt>
                <c:pt idx="6478">
                  <c:v>67.456000000000003</c:v>
                </c:pt>
                <c:pt idx="6479">
                  <c:v>67.456000000000003</c:v>
                </c:pt>
                <c:pt idx="6480">
                  <c:v>67.456000000000003</c:v>
                </c:pt>
                <c:pt idx="6481">
                  <c:v>67.456000000000003</c:v>
                </c:pt>
                <c:pt idx="6482">
                  <c:v>67.456000000000003</c:v>
                </c:pt>
                <c:pt idx="6483">
                  <c:v>67.456000000000003</c:v>
                </c:pt>
                <c:pt idx="6484">
                  <c:v>67.456000000000003</c:v>
                </c:pt>
                <c:pt idx="6485">
                  <c:v>67.5</c:v>
                </c:pt>
                <c:pt idx="6486">
                  <c:v>67.5</c:v>
                </c:pt>
                <c:pt idx="6487">
                  <c:v>67.5</c:v>
                </c:pt>
                <c:pt idx="6488">
                  <c:v>67.5</c:v>
                </c:pt>
                <c:pt idx="6489">
                  <c:v>67.5</c:v>
                </c:pt>
                <c:pt idx="6490">
                  <c:v>67.5</c:v>
                </c:pt>
                <c:pt idx="6491">
                  <c:v>67.5</c:v>
                </c:pt>
                <c:pt idx="6492">
                  <c:v>67.5</c:v>
                </c:pt>
                <c:pt idx="6493">
                  <c:v>67.5</c:v>
                </c:pt>
                <c:pt idx="6494">
                  <c:v>67.5</c:v>
                </c:pt>
                <c:pt idx="6495">
                  <c:v>67.5</c:v>
                </c:pt>
                <c:pt idx="6496">
                  <c:v>67.5</c:v>
                </c:pt>
                <c:pt idx="6497">
                  <c:v>67.5</c:v>
                </c:pt>
                <c:pt idx="6498">
                  <c:v>67.456000000000003</c:v>
                </c:pt>
                <c:pt idx="6499">
                  <c:v>67.456000000000003</c:v>
                </c:pt>
                <c:pt idx="6500">
                  <c:v>67.456000000000003</c:v>
                </c:pt>
                <c:pt idx="6501">
                  <c:v>67.412999999999997</c:v>
                </c:pt>
                <c:pt idx="6502">
                  <c:v>67.412999999999997</c:v>
                </c:pt>
                <c:pt idx="6503">
                  <c:v>67.412999999999997</c:v>
                </c:pt>
                <c:pt idx="6504">
                  <c:v>67.412999999999997</c:v>
                </c:pt>
                <c:pt idx="6505">
                  <c:v>67.412999999999997</c:v>
                </c:pt>
                <c:pt idx="6506">
                  <c:v>67.412999999999997</c:v>
                </c:pt>
                <c:pt idx="6507">
                  <c:v>67.412999999999997</c:v>
                </c:pt>
                <c:pt idx="6508">
                  <c:v>67.412999999999997</c:v>
                </c:pt>
                <c:pt idx="6509">
                  <c:v>67.412999999999997</c:v>
                </c:pt>
                <c:pt idx="6510">
                  <c:v>67.412999999999997</c:v>
                </c:pt>
                <c:pt idx="6511">
                  <c:v>67.412999999999997</c:v>
                </c:pt>
                <c:pt idx="6512">
                  <c:v>67.412999999999997</c:v>
                </c:pt>
                <c:pt idx="6513">
                  <c:v>67.412999999999997</c:v>
                </c:pt>
                <c:pt idx="6514">
                  <c:v>67.412999999999997</c:v>
                </c:pt>
                <c:pt idx="6515">
                  <c:v>67.456000000000003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67.456000000000003</c:v>
                </c:pt>
                <c:pt idx="6520">
                  <c:v>67.456000000000003</c:v>
                </c:pt>
                <c:pt idx="6521">
                  <c:v>67.456000000000003</c:v>
                </c:pt>
                <c:pt idx="6522">
                  <c:v>67.456000000000003</c:v>
                </c:pt>
                <c:pt idx="6523">
                  <c:v>67.456000000000003</c:v>
                </c:pt>
                <c:pt idx="6524">
                  <c:v>67.412999999999997</c:v>
                </c:pt>
                <c:pt idx="6525">
                  <c:v>67.412999999999997</c:v>
                </c:pt>
                <c:pt idx="6526">
                  <c:v>67.412999999999997</c:v>
                </c:pt>
                <c:pt idx="6527">
                  <c:v>67.412999999999997</c:v>
                </c:pt>
                <c:pt idx="6528">
                  <c:v>67.412999999999997</c:v>
                </c:pt>
                <c:pt idx="6529">
                  <c:v>67.371999999999986</c:v>
                </c:pt>
                <c:pt idx="6530">
                  <c:v>67.371999999999986</c:v>
                </c:pt>
                <c:pt idx="6531">
                  <c:v>67.371999999999986</c:v>
                </c:pt>
                <c:pt idx="6532">
                  <c:v>67.328999999999979</c:v>
                </c:pt>
                <c:pt idx="6533">
                  <c:v>67.328999999999979</c:v>
                </c:pt>
                <c:pt idx="6534">
                  <c:v>67.284999999999997</c:v>
                </c:pt>
                <c:pt idx="6535">
                  <c:v>67.284999999999997</c:v>
                </c:pt>
                <c:pt idx="6536">
                  <c:v>67.284999999999997</c:v>
                </c:pt>
                <c:pt idx="6537">
                  <c:v>67.284999999999997</c:v>
                </c:pt>
                <c:pt idx="6538">
                  <c:v>67.328999999999979</c:v>
                </c:pt>
                <c:pt idx="6539">
                  <c:v>67.328999999999979</c:v>
                </c:pt>
                <c:pt idx="6540">
                  <c:v>67.328999999999979</c:v>
                </c:pt>
                <c:pt idx="6541">
                  <c:v>67.371999999999986</c:v>
                </c:pt>
                <c:pt idx="6542">
                  <c:v>67.412999999999997</c:v>
                </c:pt>
                <c:pt idx="6543">
                  <c:v>67.412999999999997</c:v>
                </c:pt>
                <c:pt idx="6544">
                  <c:v>67.412999999999997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67.412999999999997</c:v>
                </c:pt>
                <c:pt idx="6553">
                  <c:v>67.412999999999997</c:v>
                </c:pt>
                <c:pt idx="6554">
                  <c:v>67.412999999999997</c:v>
                </c:pt>
                <c:pt idx="6555">
                  <c:v>67.412999999999997</c:v>
                </c:pt>
                <c:pt idx="6556">
                  <c:v>67.371999999999986</c:v>
                </c:pt>
                <c:pt idx="6557">
                  <c:v>67.371999999999986</c:v>
                </c:pt>
                <c:pt idx="6558">
                  <c:v>67.371999999999986</c:v>
                </c:pt>
                <c:pt idx="6559">
                  <c:v>67.328999999999979</c:v>
                </c:pt>
                <c:pt idx="6560">
                  <c:v>67.328999999999979</c:v>
                </c:pt>
                <c:pt idx="6561">
                  <c:v>67.328999999999979</c:v>
                </c:pt>
                <c:pt idx="6562">
                  <c:v>67.328999999999979</c:v>
                </c:pt>
                <c:pt idx="6563">
                  <c:v>67.328999999999979</c:v>
                </c:pt>
                <c:pt idx="6564">
                  <c:v>67.328999999999979</c:v>
                </c:pt>
                <c:pt idx="6565">
                  <c:v>67.328999999999979</c:v>
                </c:pt>
                <c:pt idx="6566">
                  <c:v>67.328999999999979</c:v>
                </c:pt>
                <c:pt idx="6567">
                  <c:v>67.328999999999979</c:v>
                </c:pt>
                <c:pt idx="6568">
                  <c:v>67.328999999999979</c:v>
                </c:pt>
                <c:pt idx="6569">
                  <c:v>67.371999999999986</c:v>
                </c:pt>
                <c:pt idx="6570">
                  <c:v>67.371999999999986</c:v>
                </c:pt>
                <c:pt idx="6571">
                  <c:v>67.371999999999986</c:v>
                </c:pt>
                <c:pt idx="6572">
                  <c:v>67.371999999999986</c:v>
                </c:pt>
                <c:pt idx="6573">
                  <c:v>67.371999999999986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67.412999999999997</c:v>
                </c:pt>
                <c:pt idx="6577">
                  <c:v>67.412999999999997</c:v>
                </c:pt>
                <c:pt idx="6578">
                  <c:v>67.412999999999997</c:v>
                </c:pt>
                <c:pt idx="6579">
                  <c:v>67.412999999999997</c:v>
                </c:pt>
                <c:pt idx="6580">
                  <c:v>67.371999999999986</c:v>
                </c:pt>
                <c:pt idx="6581">
                  <c:v>67.371999999999986</c:v>
                </c:pt>
                <c:pt idx="6582">
                  <c:v>67.371999999999986</c:v>
                </c:pt>
                <c:pt idx="6583">
                  <c:v>67.371999999999986</c:v>
                </c:pt>
                <c:pt idx="6584">
                  <c:v>67.328999999999979</c:v>
                </c:pt>
                <c:pt idx="6585">
                  <c:v>67.328999999999979</c:v>
                </c:pt>
                <c:pt idx="6586">
                  <c:v>67.328999999999979</c:v>
                </c:pt>
                <c:pt idx="6587">
                  <c:v>67.284999999999997</c:v>
                </c:pt>
                <c:pt idx="6588">
                  <c:v>67.284999999999997</c:v>
                </c:pt>
                <c:pt idx="6589">
                  <c:v>67.242000000000004</c:v>
                </c:pt>
                <c:pt idx="6590">
                  <c:v>67.242000000000004</c:v>
                </c:pt>
                <c:pt idx="6591">
                  <c:v>67.242000000000004</c:v>
                </c:pt>
                <c:pt idx="6592">
                  <c:v>67.242000000000004</c:v>
                </c:pt>
                <c:pt idx="6593">
                  <c:v>67.242000000000004</c:v>
                </c:pt>
                <c:pt idx="6594">
                  <c:v>67.242000000000004</c:v>
                </c:pt>
                <c:pt idx="6595">
                  <c:v>67.242000000000004</c:v>
                </c:pt>
                <c:pt idx="6596">
                  <c:v>67.242000000000004</c:v>
                </c:pt>
                <c:pt idx="6597">
                  <c:v>67.242000000000004</c:v>
                </c:pt>
                <c:pt idx="6598">
                  <c:v>67.242000000000004</c:v>
                </c:pt>
                <c:pt idx="6599">
                  <c:v>67.284999999999997</c:v>
                </c:pt>
                <c:pt idx="6600">
                  <c:v>67.284999999999997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67.242000000000004</c:v>
                </c:pt>
                <c:pt idx="6604">
                  <c:v>67.242000000000004</c:v>
                </c:pt>
                <c:pt idx="6605">
                  <c:v>67.242000000000004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67.157999999999987</c:v>
                </c:pt>
                <c:pt idx="6610">
                  <c:v>67.157999999999987</c:v>
                </c:pt>
                <c:pt idx="6611">
                  <c:v>67.157999999999987</c:v>
                </c:pt>
                <c:pt idx="6612">
                  <c:v>67.157999999999987</c:v>
                </c:pt>
                <c:pt idx="6613">
                  <c:v>67.114000000000004</c:v>
                </c:pt>
                <c:pt idx="6614">
                  <c:v>67.114000000000004</c:v>
                </c:pt>
                <c:pt idx="6615">
                  <c:v>67.114000000000004</c:v>
                </c:pt>
                <c:pt idx="6616">
                  <c:v>67.070999999999998</c:v>
                </c:pt>
                <c:pt idx="6617">
                  <c:v>67.070999999999998</c:v>
                </c:pt>
                <c:pt idx="6618">
                  <c:v>67.070999999999998</c:v>
                </c:pt>
                <c:pt idx="6619">
                  <c:v>67.070999999999998</c:v>
                </c:pt>
                <c:pt idx="6620">
                  <c:v>67.070999999999998</c:v>
                </c:pt>
                <c:pt idx="6621">
                  <c:v>67.070999999999998</c:v>
                </c:pt>
                <c:pt idx="6622">
                  <c:v>67.070999999999998</c:v>
                </c:pt>
                <c:pt idx="6623">
                  <c:v>67.070999999999998</c:v>
                </c:pt>
                <c:pt idx="6624">
                  <c:v>67.070999999999998</c:v>
                </c:pt>
                <c:pt idx="6625">
                  <c:v>67.070999999999998</c:v>
                </c:pt>
                <c:pt idx="6626">
                  <c:v>67.027999999999992</c:v>
                </c:pt>
                <c:pt idx="6627">
                  <c:v>67.027999999999992</c:v>
                </c:pt>
                <c:pt idx="6628">
                  <c:v>67.027999999999992</c:v>
                </c:pt>
                <c:pt idx="6629">
                  <c:v>67.027999999999992</c:v>
                </c:pt>
                <c:pt idx="6630">
                  <c:v>67.027999999999992</c:v>
                </c:pt>
                <c:pt idx="6631">
                  <c:v>67.027999999999992</c:v>
                </c:pt>
                <c:pt idx="6632">
                  <c:v>67.027999999999992</c:v>
                </c:pt>
                <c:pt idx="6633">
                  <c:v>67.070999999999998</c:v>
                </c:pt>
                <c:pt idx="6634">
                  <c:v>67.070999999999998</c:v>
                </c:pt>
                <c:pt idx="6635">
                  <c:v>67.070999999999998</c:v>
                </c:pt>
                <c:pt idx="6636">
                  <c:v>67.070999999999998</c:v>
                </c:pt>
                <c:pt idx="6637">
                  <c:v>67.070999999999998</c:v>
                </c:pt>
                <c:pt idx="6638">
                  <c:v>67.070999999999998</c:v>
                </c:pt>
                <c:pt idx="6639">
                  <c:v>67.070999999999998</c:v>
                </c:pt>
                <c:pt idx="6640">
                  <c:v>67.070999999999998</c:v>
                </c:pt>
                <c:pt idx="6641">
                  <c:v>67.070999999999998</c:v>
                </c:pt>
                <c:pt idx="6642">
                  <c:v>67.070999999999998</c:v>
                </c:pt>
                <c:pt idx="6643">
                  <c:v>67.070999999999998</c:v>
                </c:pt>
                <c:pt idx="6644">
                  <c:v>67.070999999999998</c:v>
                </c:pt>
                <c:pt idx="6645">
                  <c:v>67.070999999999998</c:v>
                </c:pt>
                <c:pt idx="6646">
                  <c:v>67.070999999999998</c:v>
                </c:pt>
                <c:pt idx="6647">
                  <c:v>67.070999999999998</c:v>
                </c:pt>
                <c:pt idx="6648">
                  <c:v>67.070999999999998</c:v>
                </c:pt>
                <c:pt idx="6649">
                  <c:v>67.114000000000004</c:v>
                </c:pt>
                <c:pt idx="6650">
                  <c:v>67.114000000000004</c:v>
                </c:pt>
                <c:pt idx="6651">
                  <c:v>67.114000000000004</c:v>
                </c:pt>
                <c:pt idx="6652">
                  <c:v>67.114000000000004</c:v>
                </c:pt>
                <c:pt idx="6653">
                  <c:v>67.114000000000004</c:v>
                </c:pt>
                <c:pt idx="6654">
                  <c:v>67.114000000000004</c:v>
                </c:pt>
                <c:pt idx="6655">
                  <c:v>67.114000000000004</c:v>
                </c:pt>
                <c:pt idx="6656">
                  <c:v>67.114000000000004</c:v>
                </c:pt>
                <c:pt idx="6657">
                  <c:v>67.114000000000004</c:v>
                </c:pt>
                <c:pt idx="6658">
                  <c:v>67.114000000000004</c:v>
                </c:pt>
                <c:pt idx="6659">
                  <c:v>67.114000000000004</c:v>
                </c:pt>
                <c:pt idx="6660">
                  <c:v>67.114000000000004</c:v>
                </c:pt>
                <c:pt idx="6661">
                  <c:v>67.114000000000004</c:v>
                </c:pt>
                <c:pt idx="6662">
                  <c:v>67.157999999999987</c:v>
                </c:pt>
                <c:pt idx="6663">
                  <c:v>67.157999999999987</c:v>
                </c:pt>
                <c:pt idx="6664">
                  <c:v>67.157999999999987</c:v>
                </c:pt>
                <c:pt idx="6665">
                  <c:v>67.157999999999987</c:v>
                </c:pt>
                <c:pt idx="6666">
                  <c:v>67.157999999999987</c:v>
                </c:pt>
                <c:pt idx="6667">
                  <c:v>67.157999999999987</c:v>
                </c:pt>
                <c:pt idx="6668">
                  <c:v>67.157999999999987</c:v>
                </c:pt>
                <c:pt idx="6669">
                  <c:v>67.157999999999987</c:v>
                </c:pt>
                <c:pt idx="6670">
                  <c:v>67.157999999999987</c:v>
                </c:pt>
                <c:pt idx="6671">
                  <c:v>67.157999999999987</c:v>
                </c:pt>
                <c:pt idx="6672">
                  <c:v>67.157999999999987</c:v>
                </c:pt>
                <c:pt idx="6673">
                  <c:v>67.157999999999987</c:v>
                </c:pt>
                <c:pt idx="6674">
                  <c:v>67.157999999999987</c:v>
                </c:pt>
                <c:pt idx="6675">
                  <c:v>67.114000000000004</c:v>
                </c:pt>
                <c:pt idx="6676">
                  <c:v>67.157999999999987</c:v>
                </c:pt>
                <c:pt idx="6677">
                  <c:v>67.114000000000004</c:v>
                </c:pt>
                <c:pt idx="6678">
                  <c:v>67.114000000000004</c:v>
                </c:pt>
                <c:pt idx="6679">
                  <c:v>67.157999999999987</c:v>
                </c:pt>
                <c:pt idx="6680">
                  <c:v>67.157999999999987</c:v>
                </c:pt>
                <c:pt idx="6681">
                  <c:v>67.157999999999987</c:v>
                </c:pt>
                <c:pt idx="6682">
                  <c:v>67.157999999999987</c:v>
                </c:pt>
                <c:pt idx="6683">
                  <c:v>67.157999999999987</c:v>
                </c:pt>
                <c:pt idx="6684">
                  <c:v>67.157999999999987</c:v>
                </c:pt>
                <c:pt idx="6685">
                  <c:v>67.157999999999987</c:v>
                </c:pt>
                <c:pt idx="6686">
                  <c:v>67.157999999999987</c:v>
                </c:pt>
                <c:pt idx="6687">
                  <c:v>67.157999999999987</c:v>
                </c:pt>
                <c:pt idx="6688">
                  <c:v>67.157999999999987</c:v>
                </c:pt>
                <c:pt idx="6689">
                  <c:v>67.157999999999987</c:v>
                </c:pt>
                <c:pt idx="6690">
                  <c:v>67.157999999999987</c:v>
                </c:pt>
                <c:pt idx="6691">
                  <c:v>67.157999999999987</c:v>
                </c:pt>
                <c:pt idx="6692">
                  <c:v>67.157999999999987</c:v>
                </c:pt>
                <c:pt idx="6693">
                  <c:v>67.157999999999987</c:v>
                </c:pt>
                <c:pt idx="6694">
                  <c:v>67.157999999999987</c:v>
                </c:pt>
                <c:pt idx="6695">
                  <c:v>67.157999999999987</c:v>
                </c:pt>
                <c:pt idx="6696">
                  <c:v>67.157999999999987</c:v>
                </c:pt>
                <c:pt idx="6697">
                  <c:v>67.157999999999987</c:v>
                </c:pt>
                <c:pt idx="6698">
                  <c:v>67.157999999999987</c:v>
                </c:pt>
                <c:pt idx="6699">
                  <c:v>67.157999999999987</c:v>
                </c:pt>
                <c:pt idx="6700">
                  <c:v>67.157999999999987</c:v>
                </c:pt>
                <c:pt idx="6701">
                  <c:v>67.157999999999987</c:v>
                </c:pt>
                <c:pt idx="6702">
                  <c:v>67.198999999999998</c:v>
                </c:pt>
                <c:pt idx="6703">
                  <c:v>67.198999999999998</c:v>
                </c:pt>
                <c:pt idx="6704">
                  <c:v>67.242000000000004</c:v>
                </c:pt>
                <c:pt idx="6705">
                  <c:v>67.242000000000004</c:v>
                </c:pt>
                <c:pt idx="6706">
                  <c:v>67.242000000000004</c:v>
                </c:pt>
                <c:pt idx="6707">
                  <c:v>67.284999999999997</c:v>
                </c:pt>
                <c:pt idx="6708">
                  <c:v>67.284999999999997</c:v>
                </c:pt>
                <c:pt idx="6709">
                  <c:v>67.284999999999997</c:v>
                </c:pt>
                <c:pt idx="6710">
                  <c:v>67.284999999999997</c:v>
                </c:pt>
                <c:pt idx="6711">
                  <c:v>67.284999999999997</c:v>
                </c:pt>
                <c:pt idx="6712">
                  <c:v>67.284999999999997</c:v>
                </c:pt>
                <c:pt idx="6713">
                  <c:v>67.284999999999997</c:v>
                </c:pt>
                <c:pt idx="6714">
                  <c:v>67.284999999999997</c:v>
                </c:pt>
                <c:pt idx="6715">
                  <c:v>67.328999999999979</c:v>
                </c:pt>
                <c:pt idx="6716">
                  <c:v>67.284999999999997</c:v>
                </c:pt>
                <c:pt idx="6717">
                  <c:v>67.284999999999997</c:v>
                </c:pt>
                <c:pt idx="6718">
                  <c:v>67.284999999999997</c:v>
                </c:pt>
                <c:pt idx="6719">
                  <c:v>67.284999999999997</c:v>
                </c:pt>
                <c:pt idx="6720">
                  <c:v>67.284999999999997</c:v>
                </c:pt>
                <c:pt idx="6721">
                  <c:v>67.328999999999979</c:v>
                </c:pt>
                <c:pt idx="6722">
                  <c:v>67.328999999999979</c:v>
                </c:pt>
                <c:pt idx="6723">
                  <c:v>67.328999999999979</c:v>
                </c:pt>
                <c:pt idx="6724">
                  <c:v>67.328999999999979</c:v>
                </c:pt>
                <c:pt idx="6725">
                  <c:v>67.328999999999979</c:v>
                </c:pt>
                <c:pt idx="6726">
                  <c:v>67.328999999999979</c:v>
                </c:pt>
                <c:pt idx="6727">
                  <c:v>67.328999999999979</c:v>
                </c:pt>
                <c:pt idx="6728">
                  <c:v>67.328999999999979</c:v>
                </c:pt>
                <c:pt idx="6729">
                  <c:v>67.284999999999997</c:v>
                </c:pt>
                <c:pt idx="6730">
                  <c:v>67.284999999999997</c:v>
                </c:pt>
                <c:pt idx="6731">
                  <c:v>67.284999999999997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67.242000000000004</c:v>
                </c:pt>
                <c:pt idx="6735">
                  <c:v>67.242000000000004</c:v>
                </c:pt>
                <c:pt idx="6736">
                  <c:v>67.242000000000004</c:v>
                </c:pt>
                <c:pt idx="6737">
                  <c:v>67.242000000000004</c:v>
                </c:pt>
                <c:pt idx="6738">
                  <c:v>67.242000000000004</c:v>
                </c:pt>
                <c:pt idx="6739">
                  <c:v>67.242000000000004</c:v>
                </c:pt>
                <c:pt idx="6740">
                  <c:v>67.242000000000004</c:v>
                </c:pt>
                <c:pt idx="6741">
                  <c:v>67.242000000000004</c:v>
                </c:pt>
                <c:pt idx="6742">
                  <c:v>67.242000000000004</c:v>
                </c:pt>
                <c:pt idx="6743">
                  <c:v>67.242000000000004</c:v>
                </c:pt>
                <c:pt idx="6744">
                  <c:v>67.198999999999998</c:v>
                </c:pt>
                <c:pt idx="6745">
                  <c:v>67.198999999999998</c:v>
                </c:pt>
                <c:pt idx="6746">
                  <c:v>67.198999999999998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67.114000000000004</c:v>
                </c:pt>
                <c:pt idx="6751">
                  <c:v>67.114000000000004</c:v>
                </c:pt>
                <c:pt idx="6752">
                  <c:v>67.114000000000004</c:v>
                </c:pt>
                <c:pt idx="6753">
                  <c:v>67.070999999999998</c:v>
                </c:pt>
                <c:pt idx="6754">
                  <c:v>67.070999999999998</c:v>
                </c:pt>
                <c:pt idx="6755">
                  <c:v>67.070999999999998</c:v>
                </c:pt>
                <c:pt idx="6756">
                  <c:v>67.070999999999998</c:v>
                </c:pt>
                <c:pt idx="6757">
                  <c:v>67.027999999999992</c:v>
                </c:pt>
                <c:pt idx="6758">
                  <c:v>67.027999999999992</c:v>
                </c:pt>
                <c:pt idx="6759">
                  <c:v>67.027999999999992</c:v>
                </c:pt>
                <c:pt idx="6760">
                  <c:v>67.027999999999992</c:v>
                </c:pt>
                <c:pt idx="6761">
                  <c:v>67.027999999999992</c:v>
                </c:pt>
                <c:pt idx="6762">
                  <c:v>67.027999999999992</c:v>
                </c:pt>
                <c:pt idx="6763">
                  <c:v>67.027999999999992</c:v>
                </c:pt>
                <c:pt idx="6764">
                  <c:v>67.027999999999992</c:v>
                </c:pt>
                <c:pt idx="6765">
                  <c:v>67.027999999999992</c:v>
                </c:pt>
                <c:pt idx="6766">
                  <c:v>67.027999999999992</c:v>
                </c:pt>
                <c:pt idx="6767">
                  <c:v>67.027999999999992</c:v>
                </c:pt>
                <c:pt idx="6768">
                  <c:v>67.027999999999992</c:v>
                </c:pt>
                <c:pt idx="6769">
                  <c:v>67.070999999999998</c:v>
                </c:pt>
                <c:pt idx="6770">
                  <c:v>67.070999999999998</c:v>
                </c:pt>
                <c:pt idx="6771">
                  <c:v>67.070999999999998</c:v>
                </c:pt>
                <c:pt idx="6772">
                  <c:v>67.070999999999998</c:v>
                </c:pt>
                <c:pt idx="6773">
                  <c:v>67.114000000000004</c:v>
                </c:pt>
                <c:pt idx="6774">
                  <c:v>67.114000000000004</c:v>
                </c:pt>
                <c:pt idx="6775">
                  <c:v>67.114000000000004</c:v>
                </c:pt>
                <c:pt idx="6776">
                  <c:v>67.114000000000004</c:v>
                </c:pt>
                <c:pt idx="6777">
                  <c:v>67.114000000000004</c:v>
                </c:pt>
                <c:pt idx="6778">
                  <c:v>67.114000000000004</c:v>
                </c:pt>
                <c:pt idx="6779">
                  <c:v>67.114000000000004</c:v>
                </c:pt>
                <c:pt idx="6780">
                  <c:v>67.114000000000004</c:v>
                </c:pt>
                <c:pt idx="6781">
                  <c:v>67.114000000000004</c:v>
                </c:pt>
                <c:pt idx="6782">
                  <c:v>67.114000000000004</c:v>
                </c:pt>
                <c:pt idx="6783">
                  <c:v>67.114000000000004</c:v>
                </c:pt>
                <c:pt idx="6784">
                  <c:v>67.114000000000004</c:v>
                </c:pt>
                <c:pt idx="6785">
                  <c:v>67.114000000000004</c:v>
                </c:pt>
                <c:pt idx="6786">
                  <c:v>67.114000000000004</c:v>
                </c:pt>
                <c:pt idx="6787">
                  <c:v>67.114000000000004</c:v>
                </c:pt>
                <c:pt idx="6788">
                  <c:v>67.114000000000004</c:v>
                </c:pt>
                <c:pt idx="6789">
                  <c:v>67.114000000000004</c:v>
                </c:pt>
                <c:pt idx="6790">
                  <c:v>67.114000000000004</c:v>
                </c:pt>
                <c:pt idx="6791">
                  <c:v>67.114000000000004</c:v>
                </c:pt>
                <c:pt idx="6792">
                  <c:v>67.114000000000004</c:v>
                </c:pt>
                <c:pt idx="6793">
                  <c:v>67.114000000000004</c:v>
                </c:pt>
                <c:pt idx="6794">
                  <c:v>67.114000000000004</c:v>
                </c:pt>
                <c:pt idx="6795">
                  <c:v>67.114000000000004</c:v>
                </c:pt>
                <c:pt idx="6796">
                  <c:v>67.114000000000004</c:v>
                </c:pt>
                <c:pt idx="6797">
                  <c:v>67.114000000000004</c:v>
                </c:pt>
                <c:pt idx="6798">
                  <c:v>67.114000000000004</c:v>
                </c:pt>
                <c:pt idx="6799">
                  <c:v>67.157999999999987</c:v>
                </c:pt>
                <c:pt idx="6800">
                  <c:v>67.157999999999987</c:v>
                </c:pt>
                <c:pt idx="6801">
                  <c:v>67.157999999999987</c:v>
                </c:pt>
                <c:pt idx="6802">
                  <c:v>67.157999999999987</c:v>
                </c:pt>
                <c:pt idx="6803">
                  <c:v>67.157999999999987</c:v>
                </c:pt>
                <c:pt idx="6804">
                  <c:v>67.198999999999998</c:v>
                </c:pt>
                <c:pt idx="6805">
                  <c:v>67.198999999999998</c:v>
                </c:pt>
                <c:pt idx="6806">
                  <c:v>67.198999999999998</c:v>
                </c:pt>
                <c:pt idx="6807">
                  <c:v>67.198999999999998</c:v>
                </c:pt>
                <c:pt idx="6808">
                  <c:v>67.198999999999998</c:v>
                </c:pt>
                <c:pt idx="6809">
                  <c:v>67.242000000000004</c:v>
                </c:pt>
                <c:pt idx="6810">
                  <c:v>67.242000000000004</c:v>
                </c:pt>
                <c:pt idx="6811">
                  <c:v>67.242000000000004</c:v>
                </c:pt>
                <c:pt idx="6812">
                  <c:v>67.242000000000004</c:v>
                </c:pt>
                <c:pt idx="6813">
                  <c:v>67.242000000000004</c:v>
                </c:pt>
                <c:pt idx="6814">
                  <c:v>67.284999999999997</c:v>
                </c:pt>
                <c:pt idx="6815">
                  <c:v>67.284999999999997</c:v>
                </c:pt>
                <c:pt idx="6816">
                  <c:v>67.284999999999997</c:v>
                </c:pt>
                <c:pt idx="6817">
                  <c:v>67.284999999999997</c:v>
                </c:pt>
                <c:pt idx="6818">
                  <c:v>67.284999999999997</c:v>
                </c:pt>
                <c:pt idx="6819">
                  <c:v>67.284999999999997</c:v>
                </c:pt>
                <c:pt idx="6820">
                  <c:v>67.284999999999997</c:v>
                </c:pt>
                <c:pt idx="6821">
                  <c:v>67.284999999999997</c:v>
                </c:pt>
                <c:pt idx="6822">
                  <c:v>67.284999999999997</c:v>
                </c:pt>
                <c:pt idx="6823">
                  <c:v>67.284999999999997</c:v>
                </c:pt>
                <c:pt idx="6824">
                  <c:v>67.284999999999997</c:v>
                </c:pt>
                <c:pt idx="6825">
                  <c:v>67.284999999999997</c:v>
                </c:pt>
                <c:pt idx="6826">
                  <c:v>67.284999999999997</c:v>
                </c:pt>
                <c:pt idx="6827">
                  <c:v>67.284999999999997</c:v>
                </c:pt>
                <c:pt idx="6828">
                  <c:v>67.284999999999997</c:v>
                </c:pt>
                <c:pt idx="6829">
                  <c:v>67.284999999999997</c:v>
                </c:pt>
                <c:pt idx="6830">
                  <c:v>67.284999999999997</c:v>
                </c:pt>
                <c:pt idx="6831">
                  <c:v>67.242000000000004</c:v>
                </c:pt>
                <c:pt idx="6832">
                  <c:v>67.242000000000004</c:v>
                </c:pt>
                <c:pt idx="6833">
                  <c:v>67.242000000000004</c:v>
                </c:pt>
                <c:pt idx="6834">
                  <c:v>67.242000000000004</c:v>
                </c:pt>
                <c:pt idx="6835">
                  <c:v>67.242000000000004</c:v>
                </c:pt>
                <c:pt idx="6836">
                  <c:v>67.242000000000004</c:v>
                </c:pt>
                <c:pt idx="6837">
                  <c:v>67.242000000000004</c:v>
                </c:pt>
                <c:pt idx="6838">
                  <c:v>67.242000000000004</c:v>
                </c:pt>
                <c:pt idx="6839">
                  <c:v>67.198999999999998</c:v>
                </c:pt>
                <c:pt idx="6840">
                  <c:v>67.198999999999998</c:v>
                </c:pt>
                <c:pt idx="6841">
                  <c:v>67.198999999999998</c:v>
                </c:pt>
                <c:pt idx="6842">
                  <c:v>67.198999999999998</c:v>
                </c:pt>
                <c:pt idx="6843">
                  <c:v>67.198999999999998</c:v>
                </c:pt>
                <c:pt idx="6844">
                  <c:v>67.198999999999998</c:v>
                </c:pt>
                <c:pt idx="6845">
                  <c:v>67.198999999999998</c:v>
                </c:pt>
                <c:pt idx="6846">
                  <c:v>67.198999999999998</c:v>
                </c:pt>
                <c:pt idx="6847">
                  <c:v>67.198999999999998</c:v>
                </c:pt>
                <c:pt idx="6848">
                  <c:v>67.198999999999998</c:v>
                </c:pt>
                <c:pt idx="6849">
                  <c:v>67.198999999999998</c:v>
                </c:pt>
                <c:pt idx="6850">
                  <c:v>67.198999999999998</c:v>
                </c:pt>
                <c:pt idx="6851">
                  <c:v>67.198999999999998</c:v>
                </c:pt>
                <c:pt idx="6852">
                  <c:v>67.198999999999998</c:v>
                </c:pt>
                <c:pt idx="6853">
                  <c:v>67.198999999999998</c:v>
                </c:pt>
                <c:pt idx="6854">
                  <c:v>67.198999999999998</c:v>
                </c:pt>
                <c:pt idx="6855">
                  <c:v>67.198999999999998</c:v>
                </c:pt>
                <c:pt idx="6856">
                  <c:v>67.198999999999998</c:v>
                </c:pt>
                <c:pt idx="6857">
                  <c:v>67.198999999999998</c:v>
                </c:pt>
                <c:pt idx="6858">
                  <c:v>67.198999999999998</c:v>
                </c:pt>
                <c:pt idx="6859">
                  <c:v>67.198999999999998</c:v>
                </c:pt>
                <c:pt idx="6860">
                  <c:v>67.198999999999998</c:v>
                </c:pt>
                <c:pt idx="6861">
                  <c:v>67.242000000000004</c:v>
                </c:pt>
                <c:pt idx="6862">
                  <c:v>67.242000000000004</c:v>
                </c:pt>
                <c:pt idx="6863">
                  <c:v>67.242000000000004</c:v>
                </c:pt>
                <c:pt idx="6864">
                  <c:v>67.242000000000004</c:v>
                </c:pt>
                <c:pt idx="6865">
                  <c:v>67.242000000000004</c:v>
                </c:pt>
                <c:pt idx="6866">
                  <c:v>67.242000000000004</c:v>
                </c:pt>
                <c:pt idx="6867">
                  <c:v>67.242000000000004</c:v>
                </c:pt>
                <c:pt idx="6868">
                  <c:v>67.242000000000004</c:v>
                </c:pt>
                <c:pt idx="6869">
                  <c:v>67.242000000000004</c:v>
                </c:pt>
                <c:pt idx="6870">
                  <c:v>67.242000000000004</c:v>
                </c:pt>
                <c:pt idx="6871">
                  <c:v>67.242000000000004</c:v>
                </c:pt>
                <c:pt idx="6872">
                  <c:v>67.242000000000004</c:v>
                </c:pt>
                <c:pt idx="6873">
                  <c:v>67.198999999999998</c:v>
                </c:pt>
                <c:pt idx="6874">
                  <c:v>67.198999999999998</c:v>
                </c:pt>
                <c:pt idx="6875">
                  <c:v>67.198999999999998</c:v>
                </c:pt>
                <c:pt idx="6876">
                  <c:v>67.198999999999998</c:v>
                </c:pt>
                <c:pt idx="6877">
                  <c:v>67.198999999999998</c:v>
                </c:pt>
                <c:pt idx="6878">
                  <c:v>67.157999999999987</c:v>
                </c:pt>
                <c:pt idx="6879">
                  <c:v>67.157999999999987</c:v>
                </c:pt>
                <c:pt idx="6880">
                  <c:v>67.157999999999987</c:v>
                </c:pt>
                <c:pt idx="6881">
                  <c:v>67.157999999999987</c:v>
                </c:pt>
                <c:pt idx="6882">
                  <c:v>67.157999999999987</c:v>
                </c:pt>
                <c:pt idx="6883">
                  <c:v>67.157999999999987</c:v>
                </c:pt>
                <c:pt idx="6884">
                  <c:v>67.157999999999987</c:v>
                </c:pt>
                <c:pt idx="6885">
                  <c:v>67.157999999999987</c:v>
                </c:pt>
                <c:pt idx="6886">
                  <c:v>67.157999999999987</c:v>
                </c:pt>
                <c:pt idx="6887">
                  <c:v>67.157999999999987</c:v>
                </c:pt>
                <c:pt idx="6888">
                  <c:v>67.157999999999987</c:v>
                </c:pt>
                <c:pt idx="6889">
                  <c:v>67.157999999999987</c:v>
                </c:pt>
                <c:pt idx="6890">
                  <c:v>67.114000000000004</c:v>
                </c:pt>
                <c:pt idx="6891">
                  <c:v>67.114000000000004</c:v>
                </c:pt>
                <c:pt idx="6892">
                  <c:v>67.114000000000004</c:v>
                </c:pt>
                <c:pt idx="6893">
                  <c:v>67.114000000000004</c:v>
                </c:pt>
                <c:pt idx="6894">
                  <c:v>67.114000000000004</c:v>
                </c:pt>
                <c:pt idx="6895">
                  <c:v>67.114000000000004</c:v>
                </c:pt>
                <c:pt idx="6896">
                  <c:v>67.114000000000004</c:v>
                </c:pt>
                <c:pt idx="6897">
                  <c:v>67.070999999999998</c:v>
                </c:pt>
                <c:pt idx="6898">
                  <c:v>67.070999999999998</c:v>
                </c:pt>
                <c:pt idx="6899">
                  <c:v>67.070999999999998</c:v>
                </c:pt>
                <c:pt idx="6900">
                  <c:v>67.070999999999998</c:v>
                </c:pt>
                <c:pt idx="6901">
                  <c:v>67.070999999999998</c:v>
                </c:pt>
                <c:pt idx="6902">
                  <c:v>67.070999999999998</c:v>
                </c:pt>
                <c:pt idx="6903">
                  <c:v>67.070999999999998</c:v>
                </c:pt>
                <c:pt idx="6904">
                  <c:v>67.070999999999998</c:v>
                </c:pt>
                <c:pt idx="6905">
                  <c:v>67.070999999999998</c:v>
                </c:pt>
                <c:pt idx="6906">
                  <c:v>67.070999999999998</c:v>
                </c:pt>
                <c:pt idx="6907">
                  <c:v>67.114000000000004</c:v>
                </c:pt>
                <c:pt idx="6908">
                  <c:v>67.114000000000004</c:v>
                </c:pt>
                <c:pt idx="6909">
                  <c:v>67.114000000000004</c:v>
                </c:pt>
                <c:pt idx="6910">
                  <c:v>67.114000000000004</c:v>
                </c:pt>
                <c:pt idx="6911">
                  <c:v>67.114000000000004</c:v>
                </c:pt>
                <c:pt idx="6912">
                  <c:v>67.114000000000004</c:v>
                </c:pt>
                <c:pt idx="6913">
                  <c:v>67.157999999999987</c:v>
                </c:pt>
                <c:pt idx="6914">
                  <c:v>67.157999999999987</c:v>
                </c:pt>
                <c:pt idx="6915">
                  <c:v>67.157999999999987</c:v>
                </c:pt>
                <c:pt idx="6916">
                  <c:v>67.157999999999987</c:v>
                </c:pt>
                <c:pt idx="6917">
                  <c:v>67.157999999999987</c:v>
                </c:pt>
                <c:pt idx="6918">
                  <c:v>67.157999999999987</c:v>
                </c:pt>
                <c:pt idx="6919">
                  <c:v>67.157999999999987</c:v>
                </c:pt>
                <c:pt idx="6920">
                  <c:v>67.157999999999987</c:v>
                </c:pt>
                <c:pt idx="6921">
                  <c:v>67.157999999999987</c:v>
                </c:pt>
                <c:pt idx="6922">
                  <c:v>67.157999999999987</c:v>
                </c:pt>
                <c:pt idx="6923">
                  <c:v>67.157999999999987</c:v>
                </c:pt>
                <c:pt idx="6924">
                  <c:v>67.157999999999987</c:v>
                </c:pt>
                <c:pt idx="6925">
                  <c:v>67.157999999999987</c:v>
                </c:pt>
                <c:pt idx="6926">
                  <c:v>67.157999999999987</c:v>
                </c:pt>
                <c:pt idx="6927">
                  <c:v>67.157999999999987</c:v>
                </c:pt>
                <c:pt idx="6928">
                  <c:v>67.157999999999987</c:v>
                </c:pt>
                <c:pt idx="6929">
                  <c:v>67.157999999999987</c:v>
                </c:pt>
                <c:pt idx="6930">
                  <c:v>67.157999999999987</c:v>
                </c:pt>
                <c:pt idx="6931">
                  <c:v>67.157999999999987</c:v>
                </c:pt>
                <c:pt idx="6932">
                  <c:v>67.114000000000004</c:v>
                </c:pt>
                <c:pt idx="6933">
                  <c:v>67.114000000000004</c:v>
                </c:pt>
                <c:pt idx="6934">
                  <c:v>67.114000000000004</c:v>
                </c:pt>
                <c:pt idx="6935">
                  <c:v>67.114000000000004</c:v>
                </c:pt>
                <c:pt idx="6936">
                  <c:v>67.114000000000004</c:v>
                </c:pt>
                <c:pt idx="6937">
                  <c:v>67.114000000000004</c:v>
                </c:pt>
                <c:pt idx="6938">
                  <c:v>67.070999999999998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67.027999999999992</c:v>
                </c:pt>
                <c:pt idx="6943">
                  <c:v>67.027999999999992</c:v>
                </c:pt>
                <c:pt idx="6944">
                  <c:v>67.027999999999992</c:v>
                </c:pt>
                <c:pt idx="6945">
                  <c:v>66.985000000000014</c:v>
                </c:pt>
                <c:pt idx="6946">
                  <c:v>66.985000000000014</c:v>
                </c:pt>
                <c:pt idx="6947">
                  <c:v>66.943000000000026</c:v>
                </c:pt>
                <c:pt idx="6948">
                  <c:v>66.943000000000026</c:v>
                </c:pt>
                <c:pt idx="6949">
                  <c:v>66.943000000000026</c:v>
                </c:pt>
                <c:pt idx="6950">
                  <c:v>66.943000000000026</c:v>
                </c:pt>
                <c:pt idx="6951">
                  <c:v>66.900000000000006</c:v>
                </c:pt>
                <c:pt idx="6952">
                  <c:v>66.900000000000006</c:v>
                </c:pt>
                <c:pt idx="6953">
                  <c:v>66.900000000000006</c:v>
                </c:pt>
                <c:pt idx="6954">
                  <c:v>66.943000000000026</c:v>
                </c:pt>
                <c:pt idx="6955">
                  <c:v>66.943000000000026</c:v>
                </c:pt>
                <c:pt idx="6956">
                  <c:v>66.943000000000026</c:v>
                </c:pt>
                <c:pt idx="6957">
                  <c:v>66.943000000000026</c:v>
                </c:pt>
                <c:pt idx="6958">
                  <c:v>66.943000000000026</c:v>
                </c:pt>
                <c:pt idx="6959">
                  <c:v>66.985000000000014</c:v>
                </c:pt>
                <c:pt idx="6960">
                  <c:v>66.985000000000014</c:v>
                </c:pt>
                <c:pt idx="6961">
                  <c:v>66.985000000000014</c:v>
                </c:pt>
                <c:pt idx="6962">
                  <c:v>66.985000000000014</c:v>
                </c:pt>
                <c:pt idx="6963">
                  <c:v>66.985000000000014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66.985000000000014</c:v>
                </c:pt>
                <c:pt idx="6968">
                  <c:v>66.985000000000014</c:v>
                </c:pt>
                <c:pt idx="6969">
                  <c:v>66.985000000000014</c:v>
                </c:pt>
                <c:pt idx="6970">
                  <c:v>66.943000000000026</c:v>
                </c:pt>
                <c:pt idx="6971">
                  <c:v>66.943000000000026</c:v>
                </c:pt>
                <c:pt idx="6972">
                  <c:v>66.943000000000026</c:v>
                </c:pt>
                <c:pt idx="6973">
                  <c:v>66.900000000000006</c:v>
                </c:pt>
                <c:pt idx="6974">
                  <c:v>66.900000000000006</c:v>
                </c:pt>
                <c:pt idx="6975">
                  <c:v>66.900000000000006</c:v>
                </c:pt>
                <c:pt idx="6976">
                  <c:v>66.900000000000006</c:v>
                </c:pt>
                <c:pt idx="6977">
                  <c:v>66.900000000000006</c:v>
                </c:pt>
                <c:pt idx="6978">
                  <c:v>66.900000000000006</c:v>
                </c:pt>
                <c:pt idx="6979">
                  <c:v>66.900000000000006</c:v>
                </c:pt>
                <c:pt idx="6980">
                  <c:v>66.900000000000006</c:v>
                </c:pt>
                <c:pt idx="6981">
                  <c:v>66.900000000000006</c:v>
                </c:pt>
                <c:pt idx="6982">
                  <c:v>66.900000000000006</c:v>
                </c:pt>
                <c:pt idx="6983">
                  <c:v>66.900000000000006</c:v>
                </c:pt>
                <c:pt idx="6984">
                  <c:v>66.900000000000006</c:v>
                </c:pt>
                <c:pt idx="6985">
                  <c:v>66.900000000000006</c:v>
                </c:pt>
                <c:pt idx="6986">
                  <c:v>66.900000000000006</c:v>
                </c:pt>
                <c:pt idx="6987">
                  <c:v>66.900000000000006</c:v>
                </c:pt>
                <c:pt idx="6988">
                  <c:v>66.900000000000006</c:v>
                </c:pt>
                <c:pt idx="6989">
                  <c:v>66.900000000000006</c:v>
                </c:pt>
                <c:pt idx="6990">
                  <c:v>66.900000000000006</c:v>
                </c:pt>
                <c:pt idx="6991">
                  <c:v>66.900000000000006</c:v>
                </c:pt>
                <c:pt idx="6992">
                  <c:v>66.900000000000006</c:v>
                </c:pt>
                <c:pt idx="6993">
                  <c:v>66.900000000000006</c:v>
                </c:pt>
                <c:pt idx="6994">
                  <c:v>66.900000000000006</c:v>
                </c:pt>
                <c:pt idx="6995">
                  <c:v>66.900000000000006</c:v>
                </c:pt>
                <c:pt idx="6996">
                  <c:v>66.943000000000026</c:v>
                </c:pt>
                <c:pt idx="6997">
                  <c:v>66.943000000000026</c:v>
                </c:pt>
                <c:pt idx="6998">
                  <c:v>66.943000000000026</c:v>
                </c:pt>
                <c:pt idx="6999">
                  <c:v>66.943000000000026</c:v>
                </c:pt>
                <c:pt idx="7000">
                  <c:v>66.985000000000014</c:v>
                </c:pt>
                <c:pt idx="7001">
                  <c:v>66.985000000000014</c:v>
                </c:pt>
                <c:pt idx="7002">
                  <c:v>66.985000000000014</c:v>
                </c:pt>
                <c:pt idx="7003">
                  <c:v>66.985000000000014</c:v>
                </c:pt>
                <c:pt idx="7004">
                  <c:v>66.985000000000014</c:v>
                </c:pt>
                <c:pt idx="7005">
                  <c:v>66.985000000000014</c:v>
                </c:pt>
                <c:pt idx="7006">
                  <c:v>66.985000000000014</c:v>
                </c:pt>
                <c:pt idx="7007">
                  <c:v>66.985000000000014</c:v>
                </c:pt>
                <c:pt idx="7008">
                  <c:v>66.985000000000014</c:v>
                </c:pt>
                <c:pt idx="7009">
                  <c:v>66.985000000000014</c:v>
                </c:pt>
                <c:pt idx="7010">
                  <c:v>66.985000000000014</c:v>
                </c:pt>
                <c:pt idx="7011">
                  <c:v>66.985000000000014</c:v>
                </c:pt>
                <c:pt idx="7012">
                  <c:v>66.985000000000014</c:v>
                </c:pt>
                <c:pt idx="7013">
                  <c:v>66.943000000000026</c:v>
                </c:pt>
                <c:pt idx="7014">
                  <c:v>66.943000000000026</c:v>
                </c:pt>
                <c:pt idx="7015">
                  <c:v>66.943000000000026</c:v>
                </c:pt>
                <c:pt idx="7016">
                  <c:v>66.943000000000026</c:v>
                </c:pt>
                <c:pt idx="7017">
                  <c:v>66.943000000000026</c:v>
                </c:pt>
                <c:pt idx="7018">
                  <c:v>66.900000000000006</c:v>
                </c:pt>
                <c:pt idx="7019">
                  <c:v>66.900000000000006</c:v>
                </c:pt>
                <c:pt idx="7020">
                  <c:v>66.900000000000006</c:v>
                </c:pt>
                <c:pt idx="7021">
                  <c:v>66.900000000000006</c:v>
                </c:pt>
                <c:pt idx="7022">
                  <c:v>66.900000000000006</c:v>
                </c:pt>
                <c:pt idx="7023">
                  <c:v>66.900000000000006</c:v>
                </c:pt>
                <c:pt idx="7024">
                  <c:v>66.900000000000006</c:v>
                </c:pt>
                <c:pt idx="7025">
                  <c:v>66.900000000000006</c:v>
                </c:pt>
                <c:pt idx="7026">
                  <c:v>66.900000000000006</c:v>
                </c:pt>
                <c:pt idx="7027">
                  <c:v>66.900000000000006</c:v>
                </c:pt>
                <c:pt idx="7028">
                  <c:v>66.900000000000006</c:v>
                </c:pt>
                <c:pt idx="7029">
                  <c:v>66.900000000000006</c:v>
                </c:pt>
                <c:pt idx="7030">
                  <c:v>66.900000000000006</c:v>
                </c:pt>
                <c:pt idx="7031">
                  <c:v>66.900000000000006</c:v>
                </c:pt>
                <c:pt idx="7032">
                  <c:v>66.943000000000026</c:v>
                </c:pt>
                <c:pt idx="7033">
                  <c:v>66.943000000000026</c:v>
                </c:pt>
                <c:pt idx="7034">
                  <c:v>66.943000000000026</c:v>
                </c:pt>
                <c:pt idx="7035">
                  <c:v>66.943000000000026</c:v>
                </c:pt>
                <c:pt idx="7036">
                  <c:v>66.943000000000026</c:v>
                </c:pt>
                <c:pt idx="7037">
                  <c:v>66.943000000000026</c:v>
                </c:pt>
                <c:pt idx="7038">
                  <c:v>66.943000000000026</c:v>
                </c:pt>
                <c:pt idx="7039">
                  <c:v>66.943000000000026</c:v>
                </c:pt>
                <c:pt idx="7040">
                  <c:v>66.943000000000026</c:v>
                </c:pt>
                <c:pt idx="7041">
                  <c:v>66.943000000000026</c:v>
                </c:pt>
                <c:pt idx="7042">
                  <c:v>66.943000000000026</c:v>
                </c:pt>
                <c:pt idx="7043">
                  <c:v>66.943000000000026</c:v>
                </c:pt>
                <c:pt idx="7044">
                  <c:v>66.943000000000026</c:v>
                </c:pt>
                <c:pt idx="7045">
                  <c:v>66.985000000000014</c:v>
                </c:pt>
                <c:pt idx="7046">
                  <c:v>66.985000000000014</c:v>
                </c:pt>
                <c:pt idx="7047">
                  <c:v>66.985000000000014</c:v>
                </c:pt>
                <c:pt idx="7048">
                  <c:v>66.985000000000014</c:v>
                </c:pt>
                <c:pt idx="7049">
                  <c:v>66.985000000000014</c:v>
                </c:pt>
                <c:pt idx="7050">
                  <c:v>66.985000000000014</c:v>
                </c:pt>
                <c:pt idx="7051">
                  <c:v>66.985000000000014</c:v>
                </c:pt>
                <c:pt idx="7052">
                  <c:v>66.985000000000014</c:v>
                </c:pt>
                <c:pt idx="7053">
                  <c:v>66.985000000000014</c:v>
                </c:pt>
                <c:pt idx="7054">
                  <c:v>66.985000000000014</c:v>
                </c:pt>
                <c:pt idx="7055">
                  <c:v>66.985000000000014</c:v>
                </c:pt>
                <c:pt idx="7056">
                  <c:v>66.985000000000014</c:v>
                </c:pt>
                <c:pt idx="7057">
                  <c:v>66.985000000000014</c:v>
                </c:pt>
                <c:pt idx="7058">
                  <c:v>66.985000000000014</c:v>
                </c:pt>
                <c:pt idx="7059">
                  <c:v>66.985000000000014</c:v>
                </c:pt>
                <c:pt idx="7060">
                  <c:v>66.985000000000014</c:v>
                </c:pt>
                <c:pt idx="7061">
                  <c:v>66.985000000000014</c:v>
                </c:pt>
                <c:pt idx="7062">
                  <c:v>66.985000000000014</c:v>
                </c:pt>
                <c:pt idx="7063">
                  <c:v>66.985000000000014</c:v>
                </c:pt>
                <c:pt idx="7064">
                  <c:v>66.985000000000014</c:v>
                </c:pt>
                <c:pt idx="7065">
                  <c:v>66.943000000000026</c:v>
                </c:pt>
                <c:pt idx="7066">
                  <c:v>66.943000000000026</c:v>
                </c:pt>
                <c:pt idx="7067">
                  <c:v>66.985000000000014</c:v>
                </c:pt>
                <c:pt idx="7068">
                  <c:v>66.985000000000014</c:v>
                </c:pt>
                <c:pt idx="7069">
                  <c:v>66.985000000000014</c:v>
                </c:pt>
                <c:pt idx="7070">
                  <c:v>66.985000000000014</c:v>
                </c:pt>
                <c:pt idx="7071">
                  <c:v>66.985000000000014</c:v>
                </c:pt>
                <c:pt idx="7072">
                  <c:v>66.985000000000014</c:v>
                </c:pt>
                <c:pt idx="7073">
                  <c:v>66.985000000000014</c:v>
                </c:pt>
                <c:pt idx="7074">
                  <c:v>66.985000000000014</c:v>
                </c:pt>
                <c:pt idx="7075">
                  <c:v>66.985000000000014</c:v>
                </c:pt>
                <c:pt idx="7076">
                  <c:v>66.985000000000014</c:v>
                </c:pt>
                <c:pt idx="7077">
                  <c:v>66.985000000000014</c:v>
                </c:pt>
                <c:pt idx="7078">
                  <c:v>66.985000000000014</c:v>
                </c:pt>
                <c:pt idx="7079">
                  <c:v>66.985000000000014</c:v>
                </c:pt>
                <c:pt idx="7080">
                  <c:v>66.985000000000014</c:v>
                </c:pt>
                <c:pt idx="7081">
                  <c:v>66.985000000000014</c:v>
                </c:pt>
                <c:pt idx="7082">
                  <c:v>66.985000000000014</c:v>
                </c:pt>
                <c:pt idx="7083">
                  <c:v>66.985000000000014</c:v>
                </c:pt>
                <c:pt idx="7084">
                  <c:v>67.027999999999992</c:v>
                </c:pt>
                <c:pt idx="7085">
                  <c:v>67.027999999999992</c:v>
                </c:pt>
                <c:pt idx="7086">
                  <c:v>67.027999999999992</c:v>
                </c:pt>
                <c:pt idx="7087">
                  <c:v>67.027999999999992</c:v>
                </c:pt>
                <c:pt idx="7088">
                  <c:v>67.027999999999992</c:v>
                </c:pt>
                <c:pt idx="7089">
                  <c:v>67.027999999999992</c:v>
                </c:pt>
                <c:pt idx="7090">
                  <c:v>67.027999999999992</c:v>
                </c:pt>
                <c:pt idx="7091">
                  <c:v>67.070999999999998</c:v>
                </c:pt>
                <c:pt idx="7092">
                  <c:v>67.070999999999998</c:v>
                </c:pt>
                <c:pt idx="7093">
                  <c:v>67.070999999999998</c:v>
                </c:pt>
                <c:pt idx="7094">
                  <c:v>67.027999999999992</c:v>
                </c:pt>
                <c:pt idx="7095">
                  <c:v>67.027999999999992</c:v>
                </c:pt>
                <c:pt idx="7096">
                  <c:v>67.027999999999992</c:v>
                </c:pt>
                <c:pt idx="7097">
                  <c:v>67.027999999999992</c:v>
                </c:pt>
                <c:pt idx="7098">
                  <c:v>67.027999999999992</c:v>
                </c:pt>
                <c:pt idx="7099">
                  <c:v>67.027999999999992</c:v>
                </c:pt>
                <c:pt idx="7100">
                  <c:v>67.027999999999992</c:v>
                </c:pt>
                <c:pt idx="7101">
                  <c:v>66.985000000000014</c:v>
                </c:pt>
                <c:pt idx="7102">
                  <c:v>66.985000000000014</c:v>
                </c:pt>
                <c:pt idx="7103">
                  <c:v>66.985000000000014</c:v>
                </c:pt>
                <c:pt idx="7104">
                  <c:v>66.985000000000014</c:v>
                </c:pt>
                <c:pt idx="7105">
                  <c:v>66.985000000000014</c:v>
                </c:pt>
                <c:pt idx="7106">
                  <c:v>66.985000000000014</c:v>
                </c:pt>
                <c:pt idx="7107">
                  <c:v>66.985000000000014</c:v>
                </c:pt>
                <c:pt idx="7108">
                  <c:v>66.985000000000014</c:v>
                </c:pt>
                <c:pt idx="7109">
                  <c:v>66.985000000000014</c:v>
                </c:pt>
                <c:pt idx="7110">
                  <c:v>66.985000000000014</c:v>
                </c:pt>
                <c:pt idx="7111">
                  <c:v>66.985000000000014</c:v>
                </c:pt>
                <c:pt idx="7112">
                  <c:v>66.943000000000026</c:v>
                </c:pt>
                <c:pt idx="7113">
                  <c:v>66.943000000000026</c:v>
                </c:pt>
                <c:pt idx="7114">
                  <c:v>66.943000000000026</c:v>
                </c:pt>
                <c:pt idx="7115">
                  <c:v>66.943000000000026</c:v>
                </c:pt>
                <c:pt idx="7116">
                  <c:v>66.943000000000026</c:v>
                </c:pt>
                <c:pt idx="7117">
                  <c:v>66.943000000000026</c:v>
                </c:pt>
                <c:pt idx="7118">
                  <c:v>66.943000000000026</c:v>
                </c:pt>
                <c:pt idx="7119">
                  <c:v>66.943000000000026</c:v>
                </c:pt>
                <c:pt idx="7120">
                  <c:v>66.943000000000026</c:v>
                </c:pt>
                <c:pt idx="7121">
                  <c:v>66.943000000000026</c:v>
                </c:pt>
                <c:pt idx="7122">
                  <c:v>66.900000000000006</c:v>
                </c:pt>
                <c:pt idx="7123">
                  <c:v>66.943000000000026</c:v>
                </c:pt>
                <c:pt idx="7124">
                  <c:v>66.900000000000006</c:v>
                </c:pt>
                <c:pt idx="7125">
                  <c:v>66.900000000000006</c:v>
                </c:pt>
                <c:pt idx="7126">
                  <c:v>66.900000000000006</c:v>
                </c:pt>
                <c:pt idx="7127">
                  <c:v>66.900000000000006</c:v>
                </c:pt>
                <c:pt idx="7128">
                  <c:v>66.900000000000006</c:v>
                </c:pt>
                <c:pt idx="7129">
                  <c:v>66.900000000000006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66.856999999999999</c:v>
                </c:pt>
                <c:pt idx="7141">
                  <c:v>66.856999999999999</c:v>
                </c:pt>
                <c:pt idx="7142">
                  <c:v>66.856999999999999</c:v>
                </c:pt>
                <c:pt idx="7143">
                  <c:v>66.856999999999999</c:v>
                </c:pt>
                <c:pt idx="7144">
                  <c:v>66.856999999999999</c:v>
                </c:pt>
                <c:pt idx="7145">
                  <c:v>66.813999999999993</c:v>
                </c:pt>
                <c:pt idx="7146">
                  <c:v>66.813999999999993</c:v>
                </c:pt>
                <c:pt idx="7147">
                  <c:v>66.813999999999993</c:v>
                </c:pt>
                <c:pt idx="7148">
                  <c:v>66.813999999999993</c:v>
                </c:pt>
                <c:pt idx="7149">
                  <c:v>66.813999999999993</c:v>
                </c:pt>
                <c:pt idx="7150">
                  <c:v>66.771999999999991</c:v>
                </c:pt>
                <c:pt idx="7151">
                  <c:v>66.771999999999991</c:v>
                </c:pt>
                <c:pt idx="7152">
                  <c:v>66.771999999999991</c:v>
                </c:pt>
                <c:pt idx="7153">
                  <c:v>66.771999999999991</c:v>
                </c:pt>
                <c:pt idx="7154">
                  <c:v>66.771999999999991</c:v>
                </c:pt>
                <c:pt idx="7155">
                  <c:v>66.771999999999991</c:v>
                </c:pt>
                <c:pt idx="7156">
                  <c:v>66.771999999999991</c:v>
                </c:pt>
                <c:pt idx="7157">
                  <c:v>66.771999999999991</c:v>
                </c:pt>
                <c:pt idx="7158">
                  <c:v>66.771999999999991</c:v>
                </c:pt>
                <c:pt idx="7159">
                  <c:v>66.771999999999991</c:v>
                </c:pt>
                <c:pt idx="7160">
                  <c:v>66.771999999999991</c:v>
                </c:pt>
                <c:pt idx="7161">
                  <c:v>66.771999999999991</c:v>
                </c:pt>
                <c:pt idx="7162">
                  <c:v>66.771999999999991</c:v>
                </c:pt>
                <c:pt idx="7163">
                  <c:v>66.771999999999991</c:v>
                </c:pt>
                <c:pt idx="7164">
                  <c:v>66.771999999999991</c:v>
                </c:pt>
                <c:pt idx="7165">
                  <c:v>66.771999999999991</c:v>
                </c:pt>
                <c:pt idx="7166">
                  <c:v>66.771999999999991</c:v>
                </c:pt>
                <c:pt idx="7167">
                  <c:v>66.771999999999991</c:v>
                </c:pt>
                <c:pt idx="7168">
                  <c:v>66.771999999999991</c:v>
                </c:pt>
                <c:pt idx="7169">
                  <c:v>66.771999999999991</c:v>
                </c:pt>
                <c:pt idx="7170">
                  <c:v>66.771999999999991</c:v>
                </c:pt>
                <c:pt idx="7171">
                  <c:v>66.771999999999991</c:v>
                </c:pt>
                <c:pt idx="7172">
                  <c:v>66.771999999999991</c:v>
                </c:pt>
                <c:pt idx="7173">
                  <c:v>66.771999999999991</c:v>
                </c:pt>
                <c:pt idx="7174">
                  <c:v>66.771999999999991</c:v>
                </c:pt>
                <c:pt idx="7175">
                  <c:v>66.771999999999991</c:v>
                </c:pt>
                <c:pt idx="7176">
                  <c:v>66.771999999999991</c:v>
                </c:pt>
                <c:pt idx="7177">
                  <c:v>66.771999999999991</c:v>
                </c:pt>
                <c:pt idx="7178">
                  <c:v>66.771999999999991</c:v>
                </c:pt>
                <c:pt idx="7179">
                  <c:v>66.771999999999991</c:v>
                </c:pt>
                <c:pt idx="7180">
                  <c:v>66.771999999999991</c:v>
                </c:pt>
                <c:pt idx="7181">
                  <c:v>66.771999999999991</c:v>
                </c:pt>
                <c:pt idx="7182">
                  <c:v>66.771999999999991</c:v>
                </c:pt>
                <c:pt idx="7183">
                  <c:v>66.771999999999991</c:v>
                </c:pt>
                <c:pt idx="7184">
                  <c:v>66.771999999999991</c:v>
                </c:pt>
                <c:pt idx="7185">
                  <c:v>66.771999999999991</c:v>
                </c:pt>
                <c:pt idx="7186">
                  <c:v>66.771999999999991</c:v>
                </c:pt>
                <c:pt idx="7187">
                  <c:v>66.771999999999991</c:v>
                </c:pt>
                <c:pt idx="7188">
                  <c:v>66.771999999999991</c:v>
                </c:pt>
                <c:pt idx="7189">
                  <c:v>66.771999999999991</c:v>
                </c:pt>
                <c:pt idx="7190">
                  <c:v>66.771999999999991</c:v>
                </c:pt>
                <c:pt idx="7191">
                  <c:v>66.771999999999991</c:v>
                </c:pt>
                <c:pt idx="7192">
                  <c:v>66.728999999999999</c:v>
                </c:pt>
                <c:pt idx="7193">
                  <c:v>66.728999999999999</c:v>
                </c:pt>
                <c:pt idx="7194">
                  <c:v>66.728999999999999</c:v>
                </c:pt>
                <c:pt idx="7195">
                  <c:v>66.728999999999999</c:v>
                </c:pt>
                <c:pt idx="7196">
                  <c:v>66.728999999999999</c:v>
                </c:pt>
                <c:pt idx="7197">
                  <c:v>66.728999999999999</c:v>
                </c:pt>
                <c:pt idx="7198">
                  <c:v>66.728999999999999</c:v>
                </c:pt>
                <c:pt idx="7199">
                  <c:v>66.728999999999999</c:v>
                </c:pt>
                <c:pt idx="7200">
                  <c:v>66.728999999999999</c:v>
                </c:pt>
                <c:pt idx="7201">
                  <c:v>66.728999999999999</c:v>
                </c:pt>
                <c:pt idx="7202">
                  <c:v>66.685999999999979</c:v>
                </c:pt>
                <c:pt idx="7203">
                  <c:v>66.685999999999979</c:v>
                </c:pt>
                <c:pt idx="7204">
                  <c:v>66.685999999999979</c:v>
                </c:pt>
                <c:pt idx="7205">
                  <c:v>66.685999999999979</c:v>
                </c:pt>
                <c:pt idx="7206">
                  <c:v>66.685999999999979</c:v>
                </c:pt>
                <c:pt idx="7207">
                  <c:v>66.685999999999979</c:v>
                </c:pt>
                <c:pt idx="7208">
                  <c:v>66.685999999999979</c:v>
                </c:pt>
                <c:pt idx="7209">
                  <c:v>66.685999999999979</c:v>
                </c:pt>
                <c:pt idx="7210">
                  <c:v>66.685999999999979</c:v>
                </c:pt>
                <c:pt idx="7211">
                  <c:v>66.685999999999979</c:v>
                </c:pt>
                <c:pt idx="7212">
                  <c:v>66.728999999999999</c:v>
                </c:pt>
                <c:pt idx="7213">
                  <c:v>66.728999999999999</c:v>
                </c:pt>
                <c:pt idx="7214">
                  <c:v>66.728999999999999</c:v>
                </c:pt>
                <c:pt idx="7215">
                  <c:v>66.728999999999999</c:v>
                </c:pt>
                <c:pt idx="7216">
                  <c:v>66.728999999999999</c:v>
                </c:pt>
                <c:pt idx="7217">
                  <c:v>66.685999999999979</c:v>
                </c:pt>
                <c:pt idx="7218">
                  <c:v>66.685999999999979</c:v>
                </c:pt>
                <c:pt idx="7219">
                  <c:v>66.685999999999979</c:v>
                </c:pt>
                <c:pt idx="7220">
                  <c:v>66.685999999999979</c:v>
                </c:pt>
                <c:pt idx="7221">
                  <c:v>66.685999999999979</c:v>
                </c:pt>
                <c:pt idx="7222">
                  <c:v>66.685999999999979</c:v>
                </c:pt>
                <c:pt idx="7223">
                  <c:v>66.685999999999979</c:v>
                </c:pt>
                <c:pt idx="7224">
                  <c:v>66.685999999999979</c:v>
                </c:pt>
                <c:pt idx="7225">
                  <c:v>66.685999999999979</c:v>
                </c:pt>
                <c:pt idx="7226">
                  <c:v>66.685999999999979</c:v>
                </c:pt>
                <c:pt idx="7227">
                  <c:v>66.685999999999979</c:v>
                </c:pt>
                <c:pt idx="7228">
                  <c:v>66.685999999999979</c:v>
                </c:pt>
                <c:pt idx="7229">
                  <c:v>66.685999999999979</c:v>
                </c:pt>
                <c:pt idx="7230">
                  <c:v>66.685999999999979</c:v>
                </c:pt>
                <c:pt idx="7231">
                  <c:v>66.685999999999979</c:v>
                </c:pt>
                <c:pt idx="7232">
                  <c:v>66.685999999999979</c:v>
                </c:pt>
                <c:pt idx="7233">
                  <c:v>66.685999999999979</c:v>
                </c:pt>
                <c:pt idx="7234">
                  <c:v>66.685999999999979</c:v>
                </c:pt>
                <c:pt idx="7235">
                  <c:v>66.685999999999979</c:v>
                </c:pt>
                <c:pt idx="7236">
                  <c:v>66.685999999999979</c:v>
                </c:pt>
                <c:pt idx="7237">
                  <c:v>66.685999999999979</c:v>
                </c:pt>
                <c:pt idx="7238">
                  <c:v>66.728999999999999</c:v>
                </c:pt>
                <c:pt idx="7239">
                  <c:v>66.728999999999999</c:v>
                </c:pt>
                <c:pt idx="7240">
                  <c:v>66.728999999999999</c:v>
                </c:pt>
                <c:pt idx="7241">
                  <c:v>66.728999999999999</c:v>
                </c:pt>
                <c:pt idx="7242">
                  <c:v>66.728999999999999</c:v>
                </c:pt>
                <c:pt idx="7243">
                  <c:v>66.728999999999999</c:v>
                </c:pt>
                <c:pt idx="7244">
                  <c:v>66.728999999999999</c:v>
                </c:pt>
                <c:pt idx="7245">
                  <c:v>66.728999999999999</c:v>
                </c:pt>
                <c:pt idx="7246">
                  <c:v>66.728999999999999</c:v>
                </c:pt>
                <c:pt idx="7247">
                  <c:v>66.771999999999991</c:v>
                </c:pt>
                <c:pt idx="7248">
                  <c:v>66.771999999999991</c:v>
                </c:pt>
                <c:pt idx="7249">
                  <c:v>66.771999999999991</c:v>
                </c:pt>
                <c:pt idx="7250">
                  <c:v>66.771999999999991</c:v>
                </c:pt>
                <c:pt idx="7251">
                  <c:v>66.771999999999991</c:v>
                </c:pt>
                <c:pt idx="7252">
                  <c:v>66.771999999999991</c:v>
                </c:pt>
                <c:pt idx="7253">
                  <c:v>66.771999999999991</c:v>
                </c:pt>
                <c:pt idx="7254">
                  <c:v>66.771999999999991</c:v>
                </c:pt>
                <c:pt idx="7255">
                  <c:v>66.771999999999991</c:v>
                </c:pt>
                <c:pt idx="7256">
                  <c:v>66.771999999999991</c:v>
                </c:pt>
                <c:pt idx="7257">
                  <c:v>66.771999999999991</c:v>
                </c:pt>
                <c:pt idx="7258">
                  <c:v>66.771999999999991</c:v>
                </c:pt>
                <c:pt idx="7259">
                  <c:v>66.813999999999993</c:v>
                </c:pt>
                <c:pt idx="7260">
                  <c:v>66.813999999999993</c:v>
                </c:pt>
                <c:pt idx="7261">
                  <c:v>66.813999999999993</c:v>
                </c:pt>
                <c:pt idx="7262">
                  <c:v>66.813999999999993</c:v>
                </c:pt>
                <c:pt idx="7263">
                  <c:v>66.813999999999993</c:v>
                </c:pt>
                <c:pt idx="7264">
                  <c:v>66.856999999999999</c:v>
                </c:pt>
                <c:pt idx="7265">
                  <c:v>66.856999999999999</c:v>
                </c:pt>
                <c:pt idx="7266">
                  <c:v>66.856999999999999</c:v>
                </c:pt>
                <c:pt idx="7267">
                  <c:v>66.856999999999999</c:v>
                </c:pt>
                <c:pt idx="7268">
                  <c:v>66.856999999999999</c:v>
                </c:pt>
                <c:pt idx="7269">
                  <c:v>66.856999999999999</c:v>
                </c:pt>
                <c:pt idx="7270">
                  <c:v>66.856999999999999</c:v>
                </c:pt>
                <c:pt idx="7271">
                  <c:v>66.856999999999999</c:v>
                </c:pt>
                <c:pt idx="7272">
                  <c:v>66.856999999999999</c:v>
                </c:pt>
                <c:pt idx="7273">
                  <c:v>66.900000000000006</c:v>
                </c:pt>
                <c:pt idx="7274">
                  <c:v>66.900000000000006</c:v>
                </c:pt>
                <c:pt idx="7275">
                  <c:v>66.900000000000006</c:v>
                </c:pt>
                <c:pt idx="7276">
                  <c:v>66.900000000000006</c:v>
                </c:pt>
                <c:pt idx="7277">
                  <c:v>66.943000000000026</c:v>
                </c:pt>
                <c:pt idx="7278">
                  <c:v>66.943000000000026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66.856999999999999</c:v>
                </c:pt>
                <c:pt idx="7285">
                  <c:v>66.856999999999999</c:v>
                </c:pt>
                <c:pt idx="7286">
                  <c:v>66.856999999999999</c:v>
                </c:pt>
                <c:pt idx="7287">
                  <c:v>66.813999999999993</c:v>
                </c:pt>
                <c:pt idx="7288">
                  <c:v>66.813999999999993</c:v>
                </c:pt>
                <c:pt idx="7289">
                  <c:v>66.813999999999993</c:v>
                </c:pt>
                <c:pt idx="7290">
                  <c:v>66.813999999999993</c:v>
                </c:pt>
                <c:pt idx="7291">
                  <c:v>66.813999999999993</c:v>
                </c:pt>
                <c:pt idx="7292">
                  <c:v>66.771999999999991</c:v>
                </c:pt>
                <c:pt idx="7293">
                  <c:v>66.771999999999991</c:v>
                </c:pt>
                <c:pt idx="7294">
                  <c:v>66.771999999999991</c:v>
                </c:pt>
                <c:pt idx="7295">
                  <c:v>66.771999999999991</c:v>
                </c:pt>
                <c:pt idx="7296">
                  <c:v>66.771999999999991</c:v>
                </c:pt>
                <c:pt idx="7297">
                  <c:v>66.771999999999991</c:v>
                </c:pt>
                <c:pt idx="7298">
                  <c:v>66.771999999999991</c:v>
                </c:pt>
                <c:pt idx="7299">
                  <c:v>66.771999999999991</c:v>
                </c:pt>
                <c:pt idx="7300">
                  <c:v>66.771999999999991</c:v>
                </c:pt>
                <c:pt idx="7301">
                  <c:v>66.771999999999991</c:v>
                </c:pt>
                <c:pt idx="7302">
                  <c:v>66.771999999999991</c:v>
                </c:pt>
                <c:pt idx="7303">
                  <c:v>66.771999999999991</c:v>
                </c:pt>
                <c:pt idx="7304">
                  <c:v>66.813999999999993</c:v>
                </c:pt>
                <c:pt idx="7305">
                  <c:v>66.813999999999993</c:v>
                </c:pt>
                <c:pt idx="7306">
                  <c:v>66.813999999999993</c:v>
                </c:pt>
                <c:pt idx="7307">
                  <c:v>66.813999999999993</c:v>
                </c:pt>
                <c:pt idx="7308">
                  <c:v>66.813999999999993</c:v>
                </c:pt>
                <c:pt idx="7309">
                  <c:v>66.813999999999993</c:v>
                </c:pt>
                <c:pt idx="7310">
                  <c:v>66.856999999999999</c:v>
                </c:pt>
                <c:pt idx="7311">
                  <c:v>66.856999999999999</c:v>
                </c:pt>
                <c:pt idx="7312">
                  <c:v>66.856999999999999</c:v>
                </c:pt>
                <c:pt idx="7313">
                  <c:v>66.900000000000006</c:v>
                </c:pt>
                <c:pt idx="7314">
                  <c:v>66.900000000000006</c:v>
                </c:pt>
                <c:pt idx="7315">
                  <c:v>66.900000000000006</c:v>
                </c:pt>
                <c:pt idx="7316">
                  <c:v>66.943000000000026</c:v>
                </c:pt>
                <c:pt idx="7317">
                  <c:v>66.985000000000014</c:v>
                </c:pt>
                <c:pt idx="7318">
                  <c:v>66.985000000000014</c:v>
                </c:pt>
                <c:pt idx="7319">
                  <c:v>66.985000000000014</c:v>
                </c:pt>
                <c:pt idx="7320">
                  <c:v>66.985000000000014</c:v>
                </c:pt>
                <c:pt idx="7321">
                  <c:v>66.985000000000014</c:v>
                </c:pt>
                <c:pt idx="7322">
                  <c:v>66.985000000000014</c:v>
                </c:pt>
                <c:pt idx="7323">
                  <c:v>66.985000000000014</c:v>
                </c:pt>
                <c:pt idx="7324">
                  <c:v>66.985000000000014</c:v>
                </c:pt>
                <c:pt idx="7325">
                  <c:v>66.985000000000014</c:v>
                </c:pt>
                <c:pt idx="7326">
                  <c:v>66.985000000000014</c:v>
                </c:pt>
                <c:pt idx="7327">
                  <c:v>66.985000000000014</c:v>
                </c:pt>
                <c:pt idx="7328">
                  <c:v>66.985000000000014</c:v>
                </c:pt>
                <c:pt idx="7329">
                  <c:v>66.943000000000026</c:v>
                </c:pt>
                <c:pt idx="7330">
                  <c:v>66.943000000000026</c:v>
                </c:pt>
                <c:pt idx="7331">
                  <c:v>66.943000000000026</c:v>
                </c:pt>
                <c:pt idx="7332">
                  <c:v>66.943000000000026</c:v>
                </c:pt>
                <c:pt idx="7333">
                  <c:v>66.900000000000006</c:v>
                </c:pt>
                <c:pt idx="7334">
                  <c:v>66.900000000000006</c:v>
                </c:pt>
                <c:pt idx="7335">
                  <c:v>66.900000000000006</c:v>
                </c:pt>
                <c:pt idx="7336">
                  <c:v>66.900000000000006</c:v>
                </c:pt>
                <c:pt idx="7337">
                  <c:v>66.900000000000006</c:v>
                </c:pt>
                <c:pt idx="7338">
                  <c:v>66.856999999999999</c:v>
                </c:pt>
                <c:pt idx="7339">
                  <c:v>66.856999999999999</c:v>
                </c:pt>
                <c:pt idx="7340">
                  <c:v>66.856999999999999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66.771999999999991</c:v>
                </c:pt>
                <c:pt idx="7344">
                  <c:v>66.771999999999991</c:v>
                </c:pt>
                <c:pt idx="7345">
                  <c:v>66.728999999999999</c:v>
                </c:pt>
                <c:pt idx="7346">
                  <c:v>66.728999999999999</c:v>
                </c:pt>
                <c:pt idx="7347">
                  <c:v>66.728999999999999</c:v>
                </c:pt>
                <c:pt idx="7348">
                  <c:v>66.685999999999979</c:v>
                </c:pt>
                <c:pt idx="7349">
                  <c:v>66.685999999999979</c:v>
                </c:pt>
                <c:pt idx="7350">
                  <c:v>66.685999999999979</c:v>
                </c:pt>
                <c:pt idx="7351">
                  <c:v>66.685999999999979</c:v>
                </c:pt>
                <c:pt idx="7352">
                  <c:v>66.685999999999979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66.685999999999979</c:v>
                </c:pt>
                <c:pt idx="7356">
                  <c:v>66.685999999999979</c:v>
                </c:pt>
                <c:pt idx="7357">
                  <c:v>66.685999999999979</c:v>
                </c:pt>
                <c:pt idx="7358">
                  <c:v>66.685999999999979</c:v>
                </c:pt>
                <c:pt idx="7359">
                  <c:v>66.685999999999979</c:v>
                </c:pt>
                <c:pt idx="7360">
                  <c:v>66.685999999999979</c:v>
                </c:pt>
                <c:pt idx="7361">
                  <c:v>66.685999999999979</c:v>
                </c:pt>
                <c:pt idx="7362">
                  <c:v>66.643000000000001</c:v>
                </c:pt>
                <c:pt idx="7363">
                  <c:v>66.643000000000001</c:v>
                </c:pt>
                <c:pt idx="7364">
                  <c:v>66.643000000000001</c:v>
                </c:pt>
                <c:pt idx="7365">
                  <c:v>66.643000000000001</c:v>
                </c:pt>
                <c:pt idx="7366">
                  <c:v>66.599999999999994</c:v>
                </c:pt>
                <c:pt idx="7367">
                  <c:v>66.599999999999994</c:v>
                </c:pt>
                <c:pt idx="7368">
                  <c:v>66.557999999999993</c:v>
                </c:pt>
                <c:pt idx="7369">
                  <c:v>66.557999999999993</c:v>
                </c:pt>
                <c:pt idx="7370">
                  <c:v>66.557999999999993</c:v>
                </c:pt>
                <c:pt idx="7371">
                  <c:v>66.515000000000001</c:v>
                </c:pt>
                <c:pt idx="7372">
                  <c:v>66.515000000000001</c:v>
                </c:pt>
                <c:pt idx="7373">
                  <c:v>66.515000000000001</c:v>
                </c:pt>
                <c:pt idx="7374">
                  <c:v>66.515000000000001</c:v>
                </c:pt>
                <c:pt idx="7375">
                  <c:v>66.471999999999994</c:v>
                </c:pt>
                <c:pt idx="7376">
                  <c:v>66.471999999999994</c:v>
                </c:pt>
                <c:pt idx="7377">
                  <c:v>66.471999999999994</c:v>
                </c:pt>
                <c:pt idx="7378">
                  <c:v>66.471999999999994</c:v>
                </c:pt>
                <c:pt idx="7379">
                  <c:v>66.471999999999994</c:v>
                </c:pt>
                <c:pt idx="7380">
                  <c:v>66.471999999999994</c:v>
                </c:pt>
                <c:pt idx="7381">
                  <c:v>66.471999999999994</c:v>
                </c:pt>
                <c:pt idx="7382">
                  <c:v>66.515000000000001</c:v>
                </c:pt>
                <c:pt idx="7383">
                  <c:v>66.515000000000001</c:v>
                </c:pt>
                <c:pt idx="7384">
                  <c:v>66.515000000000001</c:v>
                </c:pt>
                <c:pt idx="7385">
                  <c:v>66.515000000000001</c:v>
                </c:pt>
                <c:pt idx="7386">
                  <c:v>66.515000000000001</c:v>
                </c:pt>
                <c:pt idx="7387">
                  <c:v>66.515000000000001</c:v>
                </c:pt>
                <c:pt idx="7388">
                  <c:v>66.515000000000001</c:v>
                </c:pt>
                <c:pt idx="7389">
                  <c:v>66.515000000000001</c:v>
                </c:pt>
                <c:pt idx="7390">
                  <c:v>66.515000000000001</c:v>
                </c:pt>
                <c:pt idx="7391">
                  <c:v>66.515000000000001</c:v>
                </c:pt>
                <c:pt idx="7392">
                  <c:v>66.515000000000001</c:v>
                </c:pt>
                <c:pt idx="7393">
                  <c:v>66.515000000000001</c:v>
                </c:pt>
                <c:pt idx="7394">
                  <c:v>66.515000000000001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66.471999999999994</c:v>
                </c:pt>
                <c:pt idx="7403">
                  <c:v>66.471999999999994</c:v>
                </c:pt>
                <c:pt idx="7404">
                  <c:v>66.471999999999994</c:v>
                </c:pt>
                <c:pt idx="7405">
                  <c:v>66.471999999999994</c:v>
                </c:pt>
                <c:pt idx="7406">
                  <c:v>66.471999999999994</c:v>
                </c:pt>
                <c:pt idx="7407">
                  <c:v>66.429000000000002</c:v>
                </c:pt>
                <c:pt idx="7408">
                  <c:v>66.429000000000002</c:v>
                </c:pt>
                <c:pt idx="7409">
                  <c:v>66.429000000000002</c:v>
                </c:pt>
                <c:pt idx="7410">
                  <c:v>66.384999999999991</c:v>
                </c:pt>
                <c:pt idx="7411">
                  <c:v>66.384999999999991</c:v>
                </c:pt>
                <c:pt idx="7412">
                  <c:v>66.384999999999991</c:v>
                </c:pt>
                <c:pt idx="7413">
                  <c:v>66.384999999999991</c:v>
                </c:pt>
                <c:pt idx="7414">
                  <c:v>66.384999999999991</c:v>
                </c:pt>
                <c:pt idx="7415">
                  <c:v>66.384999999999991</c:v>
                </c:pt>
                <c:pt idx="7416">
                  <c:v>66.384999999999991</c:v>
                </c:pt>
                <c:pt idx="7417">
                  <c:v>66.384999999999991</c:v>
                </c:pt>
                <c:pt idx="7418">
                  <c:v>66.384999999999991</c:v>
                </c:pt>
                <c:pt idx="7419">
                  <c:v>66.384999999999991</c:v>
                </c:pt>
                <c:pt idx="7420">
                  <c:v>66.429000000000002</c:v>
                </c:pt>
                <c:pt idx="7421">
                  <c:v>66.429000000000002</c:v>
                </c:pt>
                <c:pt idx="7422">
                  <c:v>66.429000000000002</c:v>
                </c:pt>
                <c:pt idx="7423">
                  <c:v>66.429000000000002</c:v>
                </c:pt>
                <c:pt idx="7424">
                  <c:v>66.471999999999994</c:v>
                </c:pt>
                <c:pt idx="7425">
                  <c:v>66.471999999999994</c:v>
                </c:pt>
                <c:pt idx="7426">
                  <c:v>66.471999999999994</c:v>
                </c:pt>
                <c:pt idx="7427">
                  <c:v>66.471999999999994</c:v>
                </c:pt>
                <c:pt idx="7428">
                  <c:v>66.471999999999994</c:v>
                </c:pt>
                <c:pt idx="7429">
                  <c:v>66.471999999999994</c:v>
                </c:pt>
                <c:pt idx="7430">
                  <c:v>66.471999999999994</c:v>
                </c:pt>
                <c:pt idx="7431">
                  <c:v>66.471999999999994</c:v>
                </c:pt>
                <c:pt idx="7432">
                  <c:v>66.471999999999994</c:v>
                </c:pt>
                <c:pt idx="7433">
                  <c:v>66.471999999999994</c:v>
                </c:pt>
                <c:pt idx="7434">
                  <c:v>66.471999999999994</c:v>
                </c:pt>
                <c:pt idx="7435">
                  <c:v>66.471999999999994</c:v>
                </c:pt>
                <c:pt idx="7436">
                  <c:v>66.471999999999994</c:v>
                </c:pt>
                <c:pt idx="7437">
                  <c:v>66.471999999999994</c:v>
                </c:pt>
                <c:pt idx="7438">
                  <c:v>66.471999999999994</c:v>
                </c:pt>
                <c:pt idx="7439">
                  <c:v>66.471999999999994</c:v>
                </c:pt>
                <c:pt idx="7440">
                  <c:v>66.471999999999994</c:v>
                </c:pt>
                <c:pt idx="7441">
                  <c:v>66.471999999999994</c:v>
                </c:pt>
                <c:pt idx="7442">
                  <c:v>66.471999999999994</c:v>
                </c:pt>
                <c:pt idx="7443">
                  <c:v>66.471999999999994</c:v>
                </c:pt>
                <c:pt idx="7444">
                  <c:v>66.515000000000001</c:v>
                </c:pt>
                <c:pt idx="7445">
                  <c:v>66.515000000000001</c:v>
                </c:pt>
                <c:pt idx="7446">
                  <c:v>66.515000000000001</c:v>
                </c:pt>
                <c:pt idx="7447">
                  <c:v>66.515000000000001</c:v>
                </c:pt>
                <c:pt idx="7448">
                  <c:v>66.557999999999993</c:v>
                </c:pt>
                <c:pt idx="7449">
                  <c:v>66.557999999999993</c:v>
                </c:pt>
                <c:pt idx="7450">
                  <c:v>66.557999999999993</c:v>
                </c:pt>
                <c:pt idx="7451">
                  <c:v>66.557999999999993</c:v>
                </c:pt>
                <c:pt idx="7452">
                  <c:v>66.599999999999994</c:v>
                </c:pt>
                <c:pt idx="7453">
                  <c:v>66.599999999999994</c:v>
                </c:pt>
                <c:pt idx="7454">
                  <c:v>66.599999999999994</c:v>
                </c:pt>
                <c:pt idx="7455">
                  <c:v>66.599999999999994</c:v>
                </c:pt>
                <c:pt idx="7456">
                  <c:v>66.643000000000001</c:v>
                </c:pt>
                <c:pt idx="7457">
                  <c:v>66.643000000000001</c:v>
                </c:pt>
                <c:pt idx="7458">
                  <c:v>66.643000000000001</c:v>
                </c:pt>
                <c:pt idx="7459">
                  <c:v>66.643000000000001</c:v>
                </c:pt>
                <c:pt idx="7460">
                  <c:v>66.643000000000001</c:v>
                </c:pt>
                <c:pt idx="7461">
                  <c:v>66.685999999999979</c:v>
                </c:pt>
                <c:pt idx="7462">
                  <c:v>66.685999999999979</c:v>
                </c:pt>
                <c:pt idx="7463">
                  <c:v>66.685999999999979</c:v>
                </c:pt>
                <c:pt idx="7464">
                  <c:v>66.685999999999979</c:v>
                </c:pt>
                <c:pt idx="7465">
                  <c:v>66.685999999999979</c:v>
                </c:pt>
                <c:pt idx="7466">
                  <c:v>66.728999999999999</c:v>
                </c:pt>
                <c:pt idx="7467">
                  <c:v>66.728999999999999</c:v>
                </c:pt>
                <c:pt idx="7468">
                  <c:v>66.728999999999999</c:v>
                </c:pt>
                <c:pt idx="7469">
                  <c:v>66.728999999999999</c:v>
                </c:pt>
                <c:pt idx="7470">
                  <c:v>66.685999999999979</c:v>
                </c:pt>
                <c:pt idx="7471">
                  <c:v>66.685999999999979</c:v>
                </c:pt>
                <c:pt idx="7472">
                  <c:v>66.685999999999979</c:v>
                </c:pt>
                <c:pt idx="7473">
                  <c:v>66.685999999999979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66.643000000000001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66.599999999999994</c:v>
                </c:pt>
                <c:pt idx="7486">
                  <c:v>66.599999999999994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66.557999999999993</c:v>
                </c:pt>
                <c:pt idx="7490">
                  <c:v>66.557999999999993</c:v>
                </c:pt>
                <c:pt idx="7491">
                  <c:v>66.557999999999993</c:v>
                </c:pt>
                <c:pt idx="7492">
                  <c:v>66.557999999999993</c:v>
                </c:pt>
                <c:pt idx="7493">
                  <c:v>66.557999999999993</c:v>
                </c:pt>
                <c:pt idx="7494">
                  <c:v>66.515000000000001</c:v>
                </c:pt>
                <c:pt idx="7495">
                  <c:v>66.515000000000001</c:v>
                </c:pt>
                <c:pt idx="7496">
                  <c:v>66.515000000000001</c:v>
                </c:pt>
                <c:pt idx="7497">
                  <c:v>66.515000000000001</c:v>
                </c:pt>
                <c:pt idx="7498">
                  <c:v>66.515000000000001</c:v>
                </c:pt>
                <c:pt idx="7499">
                  <c:v>66.515000000000001</c:v>
                </c:pt>
                <c:pt idx="7500">
                  <c:v>66.515000000000001</c:v>
                </c:pt>
                <c:pt idx="7501">
                  <c:v>66.515000000000001</c:v>
                </c:pt>
                <c:pt idx="7502">
                  <c:v>66.471999999999994</c:v>
                </c:pt>
                <c:pt idx="7503">
                  <c:v>66.471999999999994</c:v>
                </c:pt>
                <c:pt idx="7504">
                  <c:v>66.471999999999994</c:v>
                </c:pt>
                <c:pt idx="7505">
                  <c:v>66.471999999999994</c:v>
                </c:pt>
                <c:pt idx="7506">
                  <c:v>66.471999999999994</c:v>
                </c:pt>
                <c:pt idx="7507">
                  <c:v>66.471999999999994</c:v>
                </c:pt>
                <c:pt idx="7508">
                  <c:v>66.429000000000002</c:v>
                </c:pt>
                <c:pt idx="7509">
                  <c:v>66.429000000000002</c:v>
                </c:pt>
                <c:pt idx="7510">
                  <c:v>66.429000000000002</c:v>
                </c:pt>
                <c:pt idx="7511">
                  <c:v>66.429000000000002</c:v>
                </c:pt>
                <c:pt idx="7512">
                  <c:v>66.429000000000002</c:v>
                </c:pt>
                <c:pt idx="7513">
                  <c:v>66.429000000000002</c:v>
                </c:pt>
                <c:pt idx="7514">
                  <c:v>66.429000000000002</c:v>
                </c:pt>
                <c:pt idx="7515">
                  <c:v>66.429000000000002</c:v>
                </c:pt>
                <c:pt idx="7516">
                  <c:v>66.384999999999991</c:v>
                </c:pt>
                <c:pt idx="7517">
                  <c:v>66.384999999999991</c:v>
                </c:pt>
                <c:pt idx="7518">
                  <c:v>66.384999999999991</c:v>
                </c:pt>
                <c:pt idx="7519">
                  <c:v>66.384999999999991</c:v>
                </c:pt>
                <c:pt idx="7520">
                  <c:v>66.384999999999991</c:v>
                </c:pt>
                <c:pt idx="7521">
                  <c:v>66.384999999999991</c:v>
                </c:pt>
                <c:pt idx="7522">
                  <c:v>66.429000000000002</c:v>
                </c:pt>
                <c:pt idx="7523">
                  <c:v>66.429000000000002</c:v>
                </c:pt>
                <c:pt idx="7524">
                  <c:v>66.429000000000002</c:v>
                </c:pt>
                <c:pt idx="7525">
                  <c:v>66.429000000000002</c:v>
                </c:pt>
                <c:pt idx="7526">
                  <c:v>66.429000000000002</c:v>
                </c:pt>
                <c:pt idx="7527">
                  <c:v>66.429000000000002</c:v>
                </c:pt>
                <c:pt idx="7528">
                  <c:v>66.384999999999991</c:v>
                </c:pt>
                <c:pt idx="7529">
                  <c:v>66.384999999999991</c:v>
                </c:pt>
                <c:pt idx="7530">
                  <c:v>66.429000000000002</c:v>
                </c:pt>
                <c:pt idx="7531">
                  <c:v>66.384999999999991</c:v>
                </c:pt>
                <c:pt idx="7532">
                  <c:v>66.384999999999991</c:v>
                </c:pt>
                <c:pt idx="7533">
                  <c:v>66.384999999999991</c:v>
                </c:pt>
                <c:pt idx="7534">
                  <c:v>66.384999999999991</c:v>
                </c:pt>
                <c:pt idx="7535">
                  <c:v>66.384999999999991</c:v>
                </c:pt>
                <c:pt idx="7536">
                  <c:v>66.429000000000002</c:v>
                </c:pt>
                <c:pt idx="7537">
                  <c:v>66.429000000000002</c:v>
                </c:pt>
                <c:pt idx="7538">
                  <c:v>66.429000000000002</c:v>
                </c:pt>
                <c:pt idx="7539">
                  <c:v>66.429000000000002</c:v>
                </c:pt>
                <c:pt idx="7540">
                  <c:v>66.429000000000002</c:v>
                </c:pt>
                <c:pt idx="7541">
                  <c:v>66.429000000000002</c:v>
                </c:pt>
                <c:pt idx="7542">
                  <c:v>66.429000000000002</c:v>
                </c:pt>
                <c:pt idx="7543">
                  <c:v>66.429000000000002</c:v>
                </c:pt>
                <c:pt idx="7544">
                  <c:v>66.429000000000002</c:v>
                </c:pt>
                <c:pt idx="7545">
                  <c:v>66.429000000000002</c:v>
                </c:pt>
                <c:pt idx="7546">
                  <c:v>66.429000000000002</c:v>
                </c:pt>
                <c:pt idx="7547">
                  <c:v>66.429000000000002</c:v>
                </c:pt>
                <c:pt idx="7548">
                  <c:v>66.429000000000002</c:v>
                </c:pt>
                <c:pt idx="7549">
                  <c:v>66.429000000000002</c:v>
                </c:pt>
                <c:pt idx="7550">
                  <c:v>66.384999999999991</c:v>
                </c:pt>
                <c:pt idx="7551">
                  <c:v>66.384999999999991</c:v>
                </c:pt>
                <c:pt idx="7552">
                  <c:v>66.384999999999991</c:v>
                </c:pt>
                <c:pt idx="7553">
                  <c:v>66.384999999999991</c:v>
                </c:pt>
                <c:pt idx="7554">
                  <c:v>66.384999999999991</c:v>
                </c:pt>
                <c:pt idx="7555">
                  <c:v>66.384999999999991</c:v>
                </c:pt>
                <c:pt idx="7556">
                  <c:v>66.384999999999991</c:v>
                </c:pt>
                <c:pt idx="7557">
                  <c:v>66.384999999999991</c:v>
                </c:pt>
                <c:pt idx="7558">
                  <c:v>66.384999999999991</c:v>
                </c:pt>
                <c:pt idx="7559">
                  <c:v>66.384999999999991</c:v>
                </c:pt>
                <c:pt idx="7560">
                  <c:v>66.384999999999991</c:v>
                </c:pt>
                <c:pt idx="7561">
                  <c:v>66.384999999999991</c:v>
                </c:pt>
                <c:pt idx="7562">
                  <c:v>66.384999999999991</c:v>
                </c:pt>
                <c:pt idx="7563">
                  <c:v>66.384999999999991</c:v>
                </c:pt>
                <c:pt idx="7564">
                  <c:v>66.384999999999991</c:v>
                </c:pt>
                <c:pt idx="7565">
                  <c:v>66.384999999999991</c:v>
                </c:pt>
                <c:pt idx="7566">
                  <c:v>66.384999999999991</c:v>
                </c:pt>
                <c:pt idx="7567">
                  <c:v>66.384999999999991</c:v>
                </c:pt>
                <c:pt idx="7568">
                  <c:v>66.343999999999994</c:v>
                </c:pt>
                <c:pt idx="7569">
                  <c:v>66.343999999999994</c:v>
                </c:pt>
                <c:pt idx="7570">
                  <c:v>66.343999999999994</c:v>
                </c:pt>
                <c:pt idx="7571">
                  <c:v>66.343999999999994</c:v>
                </c:pt>
                <c:pt idx="7572">
                  <c:v>66.343999999999994</c:v>
                </c:pt>
                <c:pt idx="7573">
                  <c:v>66.343999999999994</c:v>
                </c:pt>
                <c:pt idx="7574">
                  <c:v>66.343999999999994</c:v>
                </c:pt>
                <c:pt idx="7575">
                  <c:v>66.343999999999994</c:v>
                </c:pt>
                <c:pt idx="7576">
                  <c:v>66.343999999999994</c:v>
                </c:pt>
                <c:pt idx="7577">
                  <c:v>66.343999999999994</c:v>
                </c:pt>
                <c:pt idx="7578">
                  <c:v>66.343999999999994</c:v>
                </c:pt>
                <c:pt idx="7579">
                  <c:v>66.343999999999994</c:v>
                </c:pt>
                <c:pt idx="7580">
                  <c:v>66.343999999999994</c:v>
                </c:pt>
                <c:pt idx="7581">
                  <c:v>66.343999999999994</c:v>
                </c:pt>
                <c:pt idx="7582">
                  <c:v>66.343999999999994</c:v>
                </c:pt>
                <c:pt idx="7583">
                  <c:v>66.343999999999994</c:v>
                </c:pt>
                <c:pt idx="7584">
                  <c:v>66.343999999999994</c:v>
                </c:pt>
                <c:pt idx="7585">
                  <c:v>66.343999999999994</c:v>
                </c:pt>
                <c:pt idx="7586">
                  <c:v>66.343999999999994</c:v>
                </c:pt>
                <c:pt idx="7587">
                  <c:v>66.301000000000002</c:v>
                </c:pt>
                <c:pt idx="7588">
                  <c:v>66.301000000000002</c:v>
                </c:pt>
                <c:pt idx="7589">
                  <c:v>66.301000000000002</c:v>
                </c:pt>
                <c:pt idx="7590">
                  <c:v>66.301000000000002</c:v>
                </c:pt>
                <c:pt idx="7591">
                  <c:v>66.301000000000002</c:v>
                </c:pt>
                <c:pt idx="7592">
                  <c:v>66.301000000000002</c:v>
                </c:pt>
                <c:pt idx="7593">
                  <c:v>66.301000000000002</c:v>
                </c:pt>
                <c:pt idx="7594">
                  <c:v>66.301000000000002</c:v>
                </c:pt>
                <c:pt idx="7595">
                  <c:v>66.301000000000002</c:v>
                </c:pt>
                <c:pt idx="7596">
                  <c:v>66.301000000000002</c:v>
                </c:pt>
                <c:pt idx="7597">
                  <c:v>66.301000000000002</c:v>
                </c:pt>
                <c:pt idx="7598">
                  <c:v>66.301000000000002</c:v>
                </c:pt>
                <c:pt idx="7599">
                  <c:v>66.301000000000002</c:v>
                </c:pt>
                <c:pt idx="7600">
                  <c:v>66.301000000000002</c:v>
                </c:pt>
                <c:pt idx="7601">
                  <c:v>66.301000000000002</c:v>
                </c:pt>
                <c:pt idx="7602">
                  <c:v>66.301000000000002</c:v>
                </c:pt>
                <c:pt idx="7603">
                  <c:v>66.257999999999996</c:v>
                </c:pt>
                <c:pt idx="7604">
                  <c:v>66.257999999999996</c:v>
                </c:pt>
                <c:pt idx="7605">
                  <c:v>66.257999999999996</c:v>
                </c:pt>
                <c:pt idx="7606">
                  <c:v>66.214000000000027</c:v>
                </c:pt>
                <c:pt idx="7607">
                  <c:v>66.214000000000027</c:v>
                </c:pt>
                <c:pt idx="7608">
                  <c:v>66.214000000000027</c:v>
                </c:pt>
                <c:pt idx="7609">
                  <c:v>66.214000000000027</c:v>
                </c:pt>
                <c:pt idx="7610">
                  <c:v>66.214000000000027</c:v>
                </c:pt>
                <c:pt idx="7611">
                  <c:v>66.214000000000027</c:v>
                </c:pt>
                <c:pt idx="7612">
                  <c:v>66.214000000000027</c:v>
                </c:pt>
                <c:pt idx="7613">
                  <c:v>66.214000000000027</c:v>
                </c:pt>
                <c:pt idx="7614">
                  <c:v>66.214000000000027</c:v>
                </c:pt>
                <c:pt idx="7615">
                  <c:v>66.214000000000027</c:v>
                </c:pt>
                <c:pt idx="7616">
                  <c:v>66.214000000000027</c:v>
                </c:pt>
                <c:pt idx="7617">
                  <c:v>66.214000000000027</c:v>
                </c:pt>
                <c:pt idx="7618">
                  <c:v>66.214000000000027</c:v>
                </c:pt>
                <c:pt idx="7619">
                  <c:v>66.214000000000027</c:v>
                </c:pt>
                <c:pt idx="7620">
                  <c:v>66.214000000000027</c:v>
                </c:pt>
                <c:pt idx="7621">
                  <c:v>66.214000000000027</c:v>
                </c:pt>
                <c:pt idx="7622">
                  <c:v>66.214000000000027</c:v>
                </c:pt>
                <c:pt idx="7623">
                  <c:v>66.214000000000027</c:v>
                </c:pt>
                <c:pt idx="7624">
                  <c:v>66.214000000000027</c:v>
                </c:pt>
                <c:pt idx="7625">
                  <c:v>66.214000000000027</c:v>
                </c:pt>
                <c:pt idx="7626">
                  <c:v>66.214000000000027</c:v>
                </c:pt>
                <c:pt idx="7627">
                  <c:v>66.214000000000027</c:v>
                </c:pt>
                <c:pt idx="7628">
                  <c:v>66.257999999999996</c:v>
                </c:pt>
                <c:pt idx="7629">
                  <c:v>66.257999999999996</c:v>
                </c:pt>
                <c:pt idx="7630">
                  <c:v>66.257999999999996</c:v>
                </c:pt>
                <c:pt idx="7631">
                  <c:v>66.257999999999996</c:v>
                </c:pt>
                <c:pt idx="7632">
                  <c:v>66.257999999999996</c:v>
                </c:pt>
                <c:pt idx="7633">
                  <c:v>66.257999999999996</c:v>
                </c:pt>
                <c:pt idx="7634">
                  <c:v>66.257999999999996</c:v>
                </c:pt>
                <c:pt idx="7635">
                  <c:v>66.257999999999996</c:v>
                </c:pt>
                <c:pt idx="7636">
                  <c:v>66.257999999999996</c:v>
                </c:pt>
                <c:pt idx="7637">
                  <c:v>66.257999999999996</c:v>
                </c:pt>
                <c:pt idx="7638">
                  <c:v>66.257999999999996</c:v>
                </c:pt>
                <c:pt idx="7639">
                  <c:v>66.257999999999996</c:v>
                </c:pt>
                <c:pt idx="7640">
                  <c:v>66.257999999999996</c:v>
                </c:pt>
                <c:pt idx="7641">
                  <c:v>66.257999999999996</c:v>
                </c:pt>
                <c:pt idx="7642">
                  <c:v>66.257999999999996</c:v>
                </c:pt>
                <c:pt idx="7643">
                  <c:v>66.257999999999996</c:v>
                </c:pt>
                <c:pt idx="7644">
                  <c:v>66.257999999999996</c:v>
                </c:pt>
                <c:pt idx="7645">
                  <c:v>66.257999999999996</c:v>
                </c:pt>
                <c:pt idx="7646">
                  <c:v>66.257999999999996</c:v>
                </c:pt>
                <c:pt idx="7647">
                  <c:v>66.257999999999996</c:v>
                </c:pt>
                <c:pt idx="7648">
                  <c:v>66.257999999999996</c:v>
                </c:pt>
                <c:pt idx="7649">
                  <c:v>66.301000000000002</c:v>
                </c:pt>
                <c:pt idx="7650">
                  <c:v>66.301000000000002</c:v>
                </c:pt>
                <c:pt idx="7651">
                  <c:v>66.301000000000002</c:v>
                </c:pt>
                <c:pt idx="7652">
                  <c:v>66.301000000000002</c:v>
                </c:pt>
                <c:pt idx="7653">
                  <c:v>66.301000000000002</c:v>
                </c:pt>
                <c:pt idx="7654">
                  <c:v>66.301000000000002</c:v>
                </c:pt>
                <c:pt idx="7655">
                  <c:v>66.301000000000002</c:v>
                </c:pt>
                <c:pt idx="7656">
                  <c:v>66.343999999999994</c:v>
                </c:pt>
                <c:pt idx="7657">
                  <c:v>66.343999999999994</c:v>
                </c:pt>
                <c:pt idx="7658">
                  <c:v>66.343999999999994</c:v>
                </c:pt>
                <c:pt idx="7659">
                  <c:v>66.343999999999994</c:v>
                </c:pt>
                <c:pt idx="7660">
                  <c:v>66.343999999999994</c:v>
                </c:pt>
                <c:pt idx="7661">
                  <c:v>66.343999999999994</c:v>
                </c:pt>
                <c:pt idx="7662">
                  <c:v>66.343999999999994</c:v>
                </c:pt>
                <c:pt idx="7663">
                  <c:v>66.343999999999994</c:v>
                </c:pt>
                <c:pt idx="7664">
                  <c:v>66.343999999999994</c:v>
                </c:pt>
                <c:pt idx="7665">
                  <c:v>66.343999999999994</c:v>
                </c:pt>
                <c:pt idx="7666">
                  <c:v>66.343999999999994</c:v>
                </c:pt>
                <c:pt idx="7667">
                  <c:v>66.343999999999994</c:v>
                </c:pt>
                <c:pt idx="7668">
                  <c:v>66.343999999999994</c:v>
                </c:pt>
                <c:pt idx="7669">
                  <c:v>66.343999999999994</c:v>
                </c:pt>
                <c:pt idx="7670">
                  <c:v>66.343999999999994</c:v>
                </c:pt>
                <c:pt idx="7671">
                  <c:v>66.343999999999994</c:v>
                </c:pt>
                <c:pt idx="7672">
                  <c:v>66.343999999999994</c:v>
                </c:pt>
                <c:pt idx="7673">
                  <c:v>66.343999999999994</c:v>
                </c:pt>
                <c:pt idx="7674">
                  <c:v>66.343999999999994</c:v>
                </c:pt>
                <c:pt idx="7675">
                  <c:v>66.343999999999994</c:v>
                </c:pt>
                <c:pt idx="7676">
                  <c:v>66.343999999999994</c:v>
                </c:pt>
                <c:pt idx="7677">
                  <c:v>66.343999999999994</c:v>
                </c:pt>
                <c:pt idx="7678">
                  <c:v>66.301000000000002</c:v>
                </c:pt>
                <c:pt idx="7679">
                  <c:v>66.301000000000002</c:v>
                </c:pt>
                <c:pt idx="7680">
                  <c:v>66.301000000000002</c:v>
                </c:pt>
                <c:pt idx="7681">
                  <c:v>66.301000000000002</c:v>
                </c:pt>
                <c:pt idx="7682">
                  <c:v>66.301000000000002</c:v>
                </c:pt>
                <c:pt idx="7683">
                  <c:v>66.301000000000002</c:v>
                </c:pt>
                <c:pt idx="7684">
                  <c:v>66.301000000000002</c:v>
                </c:pt>
                <c:pt idx="7685">
                  <c:v>66.301000000000002</c:v>
                </c:pt>
                <c:pt idx="7686">
                  <c:v>66.301000000000002</c:v>
                </c:pt>
                <c:pt idx="7687">
                  <c:v>66.301000000000002</c:v>
                </c:pt>
                <c:pt idx="7688">
                  <c:v>66.301000000000002</c:v>
                </c:pt>
                <c:pt idx="7689">
                  <c:v>66.301000000000002</c:v>
                </c:pt>
                <c:pt idx="7690">
                  <c:v>66.301000000000002</c:v>
                </c:pt>
                <c:pt idx="7691">
                  <c:v>66.301000000000002</c:v>
                </c:pt>
                <c:pt idx="7692">
                  <c:v>66.301000000000002</c:v>
                </c:pt>
                <c:pt idx="7693">
                  <c:v>66.343999999999994</c:v>
                </c:pt>
                <c:pt idx="7694">
                  <c:v>66.343999999999994</c:v>
                </c:pt>
                <c:pt idx="7695">
                  <c:v>66.343999999999994</c:v>
                </c:pt>
                <c:pt idx="7696">
                  <c:v>66.343999999999994</c:v>
                </c:pt>
                <c:pt idx="7697">
                  <c:v>66.343999999999994</c:v>
                </c:pt>
                <c:pt idx="7698">
                  <c:v>66.343999999999994</c:v>
                </c:pt>
                <c:pt idx="7699">
                  <c:v>66.343999999999994</c:v>
                </c:pt>
                <c:pt idx="7700">
                  <c:v>66.343999999999994</c:v>
                </c:pt>
                <c:pt idx="7701">
                  <c:v>66.343999999999994</c:v>
                </c:pt>
                <c:pt idx="7702">
                  <c:v>66.343999999999994</c:v>
                </c:pt>
                <c:pt idx="7703">
                  <c:v>66.343999999999994</c:v>
                </c:pt>
                <c:pt idx="7704">
                  <c:v>66.343999999999994</c:v>
                </c:pt>
                <c:pt idx="7705">
                  <c:v>66.343999999999994</c:v>
                </c:pt>
                <c:pt idx="7706">
                  <c:v>66.343999999999994</c:v>
                </c:pt>
                <c:pt idx="7707">
                  <c:v>66.343999999999994</c:v>
                </c:pt>
                <c:pt idx="7708">
                  <c:v>66.343999999999994</c:v>
                </c:pt>
                <c:pt idx="7709">
                  <c:v>66.343999999999994</c:v>
                </c:pt>
                <c:pt idx="7710">
                  <c:v>66.343999999999994</c:v>
                </c:pt>
                <c:pt idx="7711">
                  <c:v>66.343999999999994</c:v>
                </c:pt>
                <c:pt idx="7712">
                  <c:v>66.343999999999994</c:v>
                </c:pt>
                <c:pt idx="7713">
                  <c:v>66.343999999999994</c:v>
                </c:pt>
                <c:pt idx="7714">
                  <c:v>66.343999999999994</c:v>
                </c:pt>
                <c:pt idx="7715">
                  <c:v>66.343999999999994</c:v>
                </c:pt>
                <c:pt idx="7716">
                  <c:v>66.343999999999994</c:v>
                </c:pt>
                <c:pt idx="7717">
                  <c:v>66.343999999999994</c:v>
                </c:pt>
                <c:pt idx="7718">
                  <c:v>66.343999999999994</c:v>
                </c:pt>
                <c:pt idx="7719">
                  <c:v>66.343999999999994</c:v>
                </c:pt>
                <c:pt idx="7720">
                  <c:v>66.343999999999994</c:v>
                </c:pt>
                <c:pt idx="7721">
                  <c:v>66.384999999999991</c:v>
                </c:pt>
                <c:pt idx="7722">
                  <c:v>66.384999999999991</c:v>
                </c:pt>
                <c:pt idx="7723">
                  <c:v>66.384999999999991</c:v>
                </c:pt>
                <c:pt idx="7724">
                  <c:v>66.384999999999991</c:v>
                </c:pt>
                <c:pt idx="7725">
                  <c:v>66.384999999999991</c:v>
                </c:pt>
                <c:pt idx="7726">
                  <c:v>66.384999999999991</c:v>
                </c:pt>
                <c:pt idx="7727">
                  <c:v>66.343999999999994</c:v>
                </c:pt>
                <c:pt idx="7728">
                  <c:v>66.343999999999994</c:v>
                </c:pt>
                <c:pt idx="7729">
                  <c:v>66.343999999999994</c:v>
                </c:pt>
                <c:pt idx="7730">
                  <c:v>66.343999999999994</c:v>
                </c:pt>
                <c:pt idx="7731">
                  <c:v>66.343999999999994</c:v>
                </c:pt>
                <c:pt idx="7732">
                  <c:v>66.343999999999994</c:v>
                </c:pt>
                <c:pt idx="7733">
                  <c:v>66.343999999999994</c:v>
                </c:pt>
                <c:pt idx="7734">
                  <c:v>66.343999999999994</c:v>
                </c:pt>
                <c:pt idx="7735">
                  <c:v>66.343999999999994</c:v>
                </c:pt>
                <c:pt idx="7736">
                  <c:v>66.343999999999994</c:v>
                </c:pt>
                <c:pt idx="7737">
                  <c:v>66.384999999999991</c:v>
                </c:pt>
                <c:pt idx="7738">
                  <c:v>66.384999999999991</c:v>
                </c:pt>
                <c:pt idx="7739">
                  <c:v>66.384999999999991</c:v>
                </c:pt>
                <c:pt idx="7740">
                  <c:v>66.384999999999991</c:v>
                </c:pt>
                <c:pt idx="7741">
                  <c:v>66.384999999999991</c:v>
                </c:pt>
                <c:pt idx="7742">
                  <c:v>66.384999999999991</c:v>
                </c:pt>
                <c:pt idx="7743">
                  <c:v>66.384999999999991</c:v>
                </c:pt>
                <c:pt idx="7744">
                  <c:v>66.384999999999991</c:v>
                </c:pt>
                <c:pt idx="7745">
                  <c:v>66.384999999999991</c:v>
                </c:pt>
                <c:pt idx="7746">
                  <c:v>66.384999999999991</c:v>
                </c:pt>
                <c:pt idx="7747">
                  <c:v>66.429000000000002</c:v>
                </c:pt>
                <c:pt idx="7748">
                  <c:v>66.429000000000002</c:v>
                </c:pt>
                <c:pt idx="7749">
                  <c:v>66.429000000000002</c:v>
                </c:pt>
                <c:pt idx="7750">
                  <c:v>66.471999999999994</c:v>
                </c:pt>
                <c:pt idx="7751">
                  <c:v>66.471999999999994</c:v>
                </c:pt>
                <c:pt idx="7752">
                  <c:v>66.471999999999994</c:v>
                </c:pt>
                <c:pt idx="7753">
                  <c:v>66.471999999999994</c:v>
                </c:pt>
                <c:pt idx="7754">
                  <c:v>66.471999999999994</c:v>
                </c:pt>
                <c:pt idx="7755">
                  <c:v>66.471999999999994</c:v>
                </c:pt>
                <c:pt idx="7756">
                  <c:v>66.471999999999994</c:v>
                </c:pt>
                <c:pt idx="7757">
                  <c:v>66.471999999999994</c:v>
                </c:pt>
                <c:pt idx="7758">
                  <c:v>66.471999999999994</c:v>
                </c:pt>
                <c:pt idx="7759">
                  <c:v>66.471999999999994</c:v>
                </c:pt>
                <c:pt idx="7760">
                  <c:v>66.471999999999994</c:v>
                </c:pt>
                <c:pt idx="7761">
                  <c:v>66.471999999999994</c:v>
                </c:pt>
                <c:pt idx="7762">
                  <c:v>66.471999999999994</c:v>
                </c:pt>
                <c:pt idx="7763">
                  <c:v>66.471999999999994</c:v>
                </c:pt>
                <c:pt idx="7764">
                  <c:v>66.429000000000002</c:v>
                </c:pt>
                <c:pt idx="7765">
                  <c:v>66.429000000000002</c:v>
                </c:pt>
                <c:pt idx="7766">
                  <c:v>66.429000000000002</c:v>
                </c:pt>
                <c:pt idx="7767">
                  <c:v>66.429000000000002</c:v>
                </c:pt>
                <c:pt idx="7768">
                  <c:v>66.429000000000002</c:v>
                </c:pt>
                <c:pt idx="7769">
                  <c:v>66.429000000000002</c:v>
                </c:pt>
                <c:pt idx="7770">
                  <c:v>66.471999999999994</c:v>
                </c:pt>
                <c:pt idx="7771">
                  <c:v>66.471999999999994</c:v>
                </c:pt>
                <c:pt idx="7772">
                  <c:v>66.471999999999994</c:v>
                </c:pt>
                <c:pt idx="7773">
                  <c:v>66.471999999999994</c:v>
                </c:pt>
                <c:pt idx="7774">
                  <c:v>66.515000000000001</c:v>
                </c:pt>
                <c:pt idx="7775">
                  <c:v>66.515000000000001</c:v>
                </c:pt>
                <c:pt idx="7776">
                  <c:v>66.515000000000001</c:v>
                </c:pt>
                <c:pt idx="7777">
                  <c:v>66.557999999999993</c:v>
                </c:pt>
                <c:pt idx="7778">
                  <c:v>66.557999999999993</c:v>
                </c:pt>
                <c:pt idx="7779">
                  <c:v>66.557999999999993</c:v>
                </c:pt>
                <c:pt idx="7780">
                  <c:v>66.557999999999993</c:v>
                </c:pt>
                <c:pt idx="7781">
                  <c:v>66.599999999999994</c:v>
                </c:pt>
                <c:pt idx="7782">
                  <c:v>66.599999999999994</c:v>
                </c:pt>
                <c:pt idx="7783">
                  <c:v>66.599999999999994</c:v>
                </c:pt>
                <c:pt idx="7784">
                  <c:v>66.599999999999994</c:v>
                </c:pt>
                <c:pt idx="7785">
                  <c:v>66.599999999999994</c:v>
                </c:pt>
                <c:pt idx="7786">
                  <c:v>66.643000000000001</c:v>
                </c:pt>
                <c:pt idx="7787">
                  <c:v>66.643000000000001</c:v>
                </c:pt>
                <c:pt idx="7788">
                  <c:v>66.643000000000001</c:v>
                </c:pt>
                <c:pt idx="7789">
                  <c:v>66.643000000000001</c:v>
                </c:pt>
                <c:pt idx="7790">
                  <c:v>66.643000000000001</c:v>
                </c:pt>
                <c:pt idx="7791">
                  <c:v>66.643000000000001</c:v>
                </c:pt>
                <c:pt idx="7792">
                  <c:v>66.643000000000001</c:v>
                </c:pt>
                <c:pt idx="7793">
                  <c:v>66.643000000000001</c:v>
                </c:pt>
                <c:pt idx="7794">
                  <c:v>66.643000000000001</c:v>
                </c:pt>
                <c:pt idx="7795">
                  <c:v>66.643000000000001</c:v>
                </c:pt>
                <c:pt idx="7796">
                  <c:v>66.643000000000001</c:v>
                </c:pt>
                <c:pt idx="7797">
                  <c:v>66.599999999999994</c:v>
                </c:pt>
                <c:pt idx="7798">
                  <c:v>66.599999999999994</c:v>
                </c:pt>
                <c:pt idx="7799">
                  <c:v>66.599999999999994</c:v>
                </c:pt>
                <c:pt idx="7800">
                  <c:v>66.557999999999993</c:v>
                </c:pt>
                <c:pt idx="7801">
                  <c:v>66.557999999999993</c:v>
                </c:pt>
                <c:pt idx="7802">
                  <c:v>66.557999999999993</c:v>
                </c:pt>
                <c:pt idx="7803">
                  <c:v>66.557999999999993</c:v>
                </c:pt>
                <c:pt idx="7804">
                  <c:v>66.557999999999993</c:v>
                </c:pt>
                <c:pt idx="7805">
                  <c:v>66.599999999999994</c:v>
                </c:pt>
                <c:pt idx="7806">
                  <c:v>66.599999999999994</c:v>
                </c:pt>
                <c:pt idx="7807">
                  <c:v>66.557999999999993</c:v>
                </c:pt>
                <c:pt idx="7808">
                  <c:v>66.557999999999993</c:v>
                </c:pt>
                <c:pt idx="7809">
                  <c:v>66.557999999999993</c:v>
                </c:pt>
                <c:pt idx="7810">
                  <c:v>66.515000000000001</c:v>
                </c:pt>
                <c:pt idx="7811">
                  <c:v>66.471999999999994</c:v>
                </c:pt>
                <c:pt idx="7812">
                  <c:v>66.429000000000002</c:v>
                </c:pt>
                <c:pt idx="7813">
                  <c:v>66.384999999999991</c:v>
                </c:pt>
                <c:pt idx="7814">
                  <c:v>66.384999999999991</c:v>
                </c:pt>
                <c:pt idx="7815">
                  <c:v>66.343999999999994</c:v>
                </c:pt>
                <c:pt idx="7816">
                  <c:v>66.343999999999994</c:v>
                </c:pt>
                <c:pt idx="7817">
                  <c:v>66.343999999999994</c:v>
                </c:pt>
                <c:pt idx="7818">
                  <c:v>66.343999999999994</c:v>
                </c:pt>
                <c:pt idx="7819">
                  <c:v>66.384999999999991</c:v>
                </c:pt>
                <c:pt idx="7820">
                  <c:v>66.384999999999991</c:v>
                </c:pt>
                <c:pt idx="7821">
                  <c:v>66.384999999999991</c:v>
                </c:pt>
                <c:pt idx="7822">
                  <c:v>66.384999999999991</c:v>
                </c:pt>
                <c:pt idx="7823">
                  <c:v>66.343999999999994</c:v>
                </c:pt>
                <c:pt idx="7824">
                  <c:v>66.343999999999994</c:v>
                </c:pt>
                <c:pt idx="7825">
                  <c:v>66.343999999999994</c:v>
                </c:pt>
                <c:pt idx="7826">
                  <c:v>66.301000000000002</c:v>
                </c:pt>
                <c:pt idx="7827">
                  <c:v>66.301000000000002</c:v>
                </c:pt>
                <c:pt idx="7828">
                  <c:v>66.301000000000002</c:v>
                </c:pt>
                <c:pt idx="7829">
                  <c:v>66.301000000000002</c:v>
                </c:pt>
                <c:pt idx="7830">
                  <c:v>66.301000000000002</c:v>
                </c:pt>
                <c:pt idx="7831">
                  <c:v>66.301000000000002</c:v>
                </c:pt>
                <c:pt idx="7832">
                  <c:v>66.301000000000002</c:v>
                </c:pt>
                <c:pt idx="7833">
                  <c:v>66.301000000000002</c:v>
                </c:pt>
                <c:pt idx="7834">
                  <c:v>66.301000000000002</c:v>
                </c:pt>
                <c:pt idx="7835">
                  <c:v>66.343999999999994</c:v>
                </c:pt>
                <c:pt idx="7836">
                  <c:v>66.343999999999994</c:v>
                </c:pt>
                <c:pt idx="7837">
                  <c:v>66.343999999999994</c:v>
                </c:pt>
                <c:pt idx="7838">
                  <c:v>66.343999999999994</c:v>
                </c:pt>
                <c:pt idx="7839">
                  <c:v>66.384999999999991</c:v>
                </c:pt>
                <c:pt idx="7840">
                  <c:v>66.384999999999991</c:v>
                </c:pt>
                <c:pt idx="7841">
                  <c:v>66.384999999999991</c:v>
                </c:pt>
                <c:pt idx="7842">
                  <c:v>66.384999999999991</c:v>
                </c:pt>
                <c:pt idx="7843">
                  <c:v>66.429000000000002</c:v>
                </c:pt>
                <c:pt idx="7844">
                  <c:v>66.429000000000002</c:v>
                </c:pt>
                <c:pt idx="7845">
                  <c:v>66.429000000000002</c:v>
                </c:pt>
                <c:pt idx="7846">
                  <c:v>66.429000000000002</c:v>
                </c:pt>
                <c:pt idx="7847">
                  <c:v>66.429000000000002</c:v>
                </c:pt>
                <c:pt idx="7848">
                  <c:v>66.429000000000002</c:v>
                </c:pt>
                <c:pt idx="7849">
                  <c:v>66.429000000000002</c:v>
                </c:pt>
                <c:pt idx="7850">
                  <c:v>66.429000000000002</c:v>
                </c:pt>
                <c:pt idx="7851">
                  <c:v>66.429000000000002</c:v>
                </c:pt>
                <c:pt idx="7852">
                  <c:v>66.384999999999991</c:v>
                </c:pt>
                <c:pt idx="7853">
                  <c:v>66.384999999999991</c:v>
                </c:pt>
                <c:pt idx="7854">
                  <c:v>66.384999999999991</c:v>
                </c:pt>
                <c:pt idx="7855">
                  <c:v>66.384999999999991</c:v>
                </c:pt>
                <c:pt idx="7856">
                  <c:v>66.384999999999991</c:v>
                </c:pt>
                <c:pt idx="7857">
                  <c:v>66.384999999999991</c:v>
                </c:pt>
                <c:pt idx="7858">
                  <c:v>66.384999999999991</c:v>
                </c:pt>
                <c:pt idx="7859">
                  <c:v>66.384999999999991</c:v>
                </c:pt>
                <c:pt idx="7860">
                  <c:v>66.429000000000002</c:v>
                </c:pt>
                <c:pt idx="7861">
                  <c:v>66.429000000000002</c:v>
                </c:pt>
                <c:pt idx="7862">
                  <c:v>66.471999999999994</c:v>
                </c:pt>
                <c:pt idx="7863">
                  <c:v>66.471999999999994</c:v>
                </c:pt>
                <c:pt idx="7864">
                  <c:v>66.515000000000001</c:v>
                </c:pt>
                <c:pt idx="7865">
                  <c:v>66.515000000000001</c:v>
                </c:pt>
                <c:pt idx="7866">
                  <c:v>66.557999999999993</c:v>
                </c:pt>
                <c:pt idx="7867">
                  <c:v>66.599999999999994</c:v>
                </c:pt>
                <c:pt idx="7868">
                  <c:v>66.643000000000001</c:v>
                </c:pt>
                <c:pt idx="7869">
                  <c:v>66.643000000000001</c:v>
                </c:pt>
                <c:pt idx="7870">
                  <c:v>66.643000000000001</c:v>
                </c:pt>
                <c:pt idx="7871">
                  <c:v>66.685999999999979</c:v>
                </c:pt>
                <c:pt idx="7872">
                  <c:v>66.685999999999979</c:v>
                </c:pt>
                <c:pt idx="7873">
                  <c:v>66.728999999999999</c:v>
                </c:pt>
                <c:pt idx="7874">
                  <c:v>66.728999999999999</c:v>
                </c:pt>
                <c:pt idx="7875">
                  <c:v>66.728999999999999</c:v>
                </c:pt>
                <c:pt idx="7876">
                  <c:v>66.728999999999999</c:v>
                </c:pt>
                <c:pt idx="7877">
                  <c:v>66.728999999999999</c:v>
                </c:pt>
                <c:pt idx="7878">
                  <c:v>66.728999999999999</c:v>
                </c:pt>
                <c:pt idx="7879">
                  <c:v>66.728999999999999</c:v>
                </c:pt>
                <c:pt idx="7880">
                  <c:v>66.728999999999999</c:v>
                </c:pt>
                <c:pt idx="7881">
                  <c:v>66.728999999999999</c:v>
                </c:pt>
                <c:pt idx="7882">
                  <c:v>66.728999999999999</c:v>
                </c:pt>
                <c:pt idx="7883">
                  <c:v>66.728999999999999</c:v>
                </c:pt>
                <c:pt idx="7884">
                  <c:v>66.771999999999991</c:v>
                </c:pt>
                <c:pt idx="7885">
                  <c:v>66.771999999999991</c:v>
                </c:pt>
                <c:pt idx="7886">
                  <c:v>66.771999999999991</c:v>
                </c:pt>
                <c:pt idx="7887">
                  <c:v>66.771999999999991</c:v>
                </c:pt>
                <c:pt idx="7888">
                  <c:v>66.771999999999991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66.728999999999999</c:v>
                </c:pt>
                <c:pt idx="7895">
                  <c:v>66.728999999999999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66.685999999999979</c:v>
                </c:pt>
                <c:pt idx="7899">
                  <c:v>66.685999999999979</c:v>
                </c:pt>
                <c:pt idx="7900">
                  <c:v>66.685999999999979</c:v>
                </c:pt>
                <c:pt idx="7901">
                  <c:v>66.685999999999979</c:v>
                </c:pt>
                <c:pt idx="7902">
                  <c:v>66.685999999999979</c:v>
                </c:pt>
                <c:pt idx="7903">
                  <c:v>66.643000000000001</c:v>
                </c:pt>
                <c:pt idx="7904">
                  <c:v>66.643000000000001</c:v>
                </c:pt>
                <c:pt idx="7905">
                  <c:v>66.643000000000001</c:v>
                </c:pt>
                <c:pt idx="7906">
                  <c:v>66.599999999999994</c:v>
                </c:pt>
                <c:pt idx="7907">
                  <c:v>66.599999999999994</c:v>
                </c:pt>
                <c:pt idx="7908">
                  <c:v>66.599999999999994</c:v>
                </c:pt>
                <c:pt idx="7909">
                  <c:v>66.557999999999993</c:v>
                </c:pt>
                <c:pt idx="7910">
                  <c:v>66.557999999999993</c:v>
                </c:pt>
                <c:pt idx="7911">
                  <c:v>66.557999999999993</c:v>
                </c:pt>
                <c:pt idx="7912">
                  <c:v>66.557999999999993</c:v>
                </c:pt>
                <c:pt idx="7913">
                  <c:v>66.599999999999994</c:v>
                </c:pt>
                <c:pt idx="7914">
                  <c:v>66.599999999999994</c:v>
                </c:pt>
                <c:pt idx="7915">
                  <c:v>66.599999999999994</c:v>
                </c:pt>
                <c:pt idx="7916">
                  <c:v>66.643000000000001</c:v>
                </c:pt>
                <c:pt idx="7917">
                  <c:v>66.643000000000001</c:v>
                </c:pt>
                <c:pt idx="7918">
                  <c:v>66.685999999999979</c:v>
                </c:pt>
                <c:pt idx="7919">
                  <c:v>66.728999999999999</c:v>
                </c:pt>
                <c:pt idx="7920">
                  <c:v>66.728999999999999</c:v>
                </c:pt>
                <c:pt idx="7921">
                  <c:v>66.771999999999991</c:v>
                </c:pt>
                <c:pt idx="7922">
                  <c:v>66.771999999999991</c:v>
                </c:pt>
                <c:pt idx="7923">
                  <c:v>66.813999999999993</c:v>
                </c:pt>
                <c:pt idx="7924">
                  <c:v>66.813999999999993</c:v>
                </c:pt>
                <c:pt idx="7925">
                  <c:v>66.856999999999999</c:v>
                </c:pt>
                <c:pt idx="7926">
                  <c:v>66.856999999999999</c:v>
                </c:pt>
                <c:pt idx="7927">
                  <c:v>66.856999999999999</c:v>
                </c:pt>
                <c:pt idx="7928">
                  <c:v>66.900000000000006</c:v>
                </c:pt>
                <c:pt idx="7929">
                  <c:v>66.900000000000006</c:v>
                </c:pt>
                <c:pt idx="7930">
                  <c:v>66.900000000000006</c:v>
                </c:pt>
                <c:pt idx="7931">
                  <c:v>66.943000000000026</c:v>
                </c:pt>
                <c:pt idx="7932">
                  <c:v>66.943000000000026</c:v>
                </c:pt>
                <c:pt idx="7933">
                  <c:v>66.943000000000026</c:v>
                </c:pt>
                <c:pt idx="7934">
                  <c:v>66.943000000000026</c:v>
                </c:pt>
                <c:pt idx="7935">
                  <c:v>66.943000000000026</c:v>
                </c:pt>
                <c:pt idx="7936">
                  <c:v>66.943000000000026</c:v>
                </c:pt>
                <c:pt idx="7937">
                  <c:v>66.943000000000026</c:v>
                </c:pt>
                <c:pt idx="7938">
                  <c:v>66.943000000000026</c:v>
                </c:pt>
                <c:pt idx="7939">
                  <c:v>66.985000000000014</c:v>
                </c:pt>
                <c:pt idx="7940">
                  <c:v>66.985000000000014</c:v>
                </c:pt>
                <c:pt idx="7941">
                  <c:v>66.985000000000014</c:v>
                </c:pt>
                <c:pt idx="7942">
                  <c:v>66.985000000000014</c:v>
                </c:pt>
                <c:pt idx="7943">
                  <c:v>66.985000000000014</c:v>
                </c:pt>
                <c:pt idx="7944">
                  <c:v>66.985000000000014</c:v>
                </c:pt>
                <c:pt idx="7945">
                  <c:v>66.985000000000014</c:v>
                </c:pt>
                <c:pt idx="7946">
                  <c:v>66.985000000000014</c:v>
                </c:pt>
                <c:pt idx="7947">
                  <c:v>66.985000000000014</c:v>
                </c:pt>
                <c:pt idx="7948">
                  <c:v>66.985000000000014</c:v>
                </c:pt>
                <c:pt idx="7949">
                  <c:v>66.985000000000014</c:v>
                </c:pt>
                <c:pt idx="7950">
                  <c:v>66.985000000000014</c:v>
                </c:pt>
                <c:pt idx="7951">
                  <c:v>66.985000000000014</c:v>
                </c:pt>
                <c:pt idx="7952">
                  <c:v>66.985000000000014</c:v>
                </c:pt>
                <c:pt idx="7953">
                  <c:v>66.985000000000014</c:v>
                </c:pt>
                <c:pt idx="7954">
                  <c:v>66.985000000000014</c:v>
                </c:pt>
                <c:pt idx="7955">
                  <c:v>66.985000000000014</c:v>
                </c:pt>
                <c:pt idx="7956">
                  <c:v>66.985000000000014</c:v>
                </c:pt>
                <c:pt idx="7957">
                  <c:v>66.985000000000014</c:v>
                </c:pt>
                <c:pt idx="7958">
                  <c:v>66.985000000000014</c:v>
                </c:pt>
                <c:pt idx="7959">
                  <c:v>66.985000000000014</c:v>
                </c:pt>
                <c:pt idx="7960">
                  <c:v>66.985000000000014</c:v>
                </c:pt>
                <c:pt idx="7961">
                  <c:v>66.985000000000014</c:v>
                </c:pt>
                <c:pt idx="7962">
                  <c:v>66.985000000000014</c:v>
                </c:pt>
                <c:pt idx="7963">
                  <c:v>66.985000000000014</c:v>
                </c:pt>
                <c:pt idx="7964">
                  <c:v>66.985000000000014</c:v>
                </c:pt>
                <c:pt idx="7965">
                  <c:v>66.985000000000014</c:v>
                </c:pt>
                <c:pt idx="7966">
                  <c:v>66.985000000000014</c:v>
                </c:pt>
                <c:pt idx="7967">
                  <c:v>66.943000000000026</c:v>
                </c:pt>
                <c:pt idx="7968">
                  <c:v>66.943000000000026</c:v>
                </c:pt>
                <c:pt idx="7969">
                  <c:v>66.943000000000026</c:v>
                </c:pt>
                <c:pt idx="7970">
                  <c:v>66.943000000000026</c:v>
                </c:pt>
                <c:pt idx="7971">
                  <c:v>66.943000000000026</c:v>
                </c:pt>
                <c:pt idx="7972">
                  <c:v>66.900000000000006</c:v>
                </c:pt>
                <c:pt idx="7973">
                  <c:v>66.900000000000006</c:v>
                </c:pt>
                <c:pt idx="7974">
                  <c:v>66.900000000000006</c:v>
                </c:pt>
                <c:pt idx="7975">
                  <c:v>66.900000000000006</c:v>
                </c:pt>
                <c:pt idx="7976">
                  <c:v>66.900000000000006</c:v>
                </c:pt>
                <c:pt idx="7977">
                  <c:v>66.856999999999999</c:v>
                </c:pt>
                <c:pt idx="7978">
                  <c:v>66.856999999999999</c:v>
                </c:pt>
                <c:pt idx="7979">
                  <c:v>66.856999999999999</c:v>
                </c:pt>
                <c:pt idx="7980">
                  <c:v>66.856999999999999</c:v>
                </c:pt>
                <c:pt idx="7981">
                  <c:v>66.856999999999999</c:v>
                </c:pt>
                <c:pt idx="7982">
                  <c:v>66.856999999999999</c:v>
                </c:pt>
                <c:pt idx="7983">
                  <c:v>66.900000000000006</c:v>
                </c:pt>
                <c:pt idx="7984">
                  <c:v>66.900000000000006</c:v>
                </c:pt>
                <c:pt idx="7985">
                  <c:v>66.900000000000006</c:v>
                </c:pt>
                <c:pt idx="7986">
                  <c:v>66.900000000000006</c:v>
                </c:pt>
                <c:pt idx="7987">
                  <c:v>66.943000000000026</c:v>
                </c:pt>
                <c:pt idx="7988">
                  <c:v>66.943000000000026</c:v>
                </c:pt>
                <c:pt idx="7989">
                  <c:v>66.943000000000026</c:v>
                </c:pt>
                <c:pt idx="7990">
                  <c:v>66.985000000000014</c:v>
                </c:pt>
                <c:pt idx="7991">
                  <c:v>66.985000000000014</c:v>
                </c:pt>
                <c:pt idx="7992">
                  <c:v>66.985000000000014</c:v>
                </c:pt>
                <c:pt idx="7993">
                  <c:v>66.985000000000014</c:v>
                </c:pt>
                <c:pt idx="7994">
                  <c:v>66.985000000000014</c:v>
                </c:pt>
                <c:pt idx="7995">
                  <c:v>66.985000000000014</c:v>
                </c:pt>
                <c:pt idx="7996">
                  <c:v>67.027999999999992</c:v>
                </c:pt>
                <c:pt idx="7997">
                  <c:v>67.027999999999992</c:v>
                </c:pt>
                <c:pt idx="7998">
                  <c:v>67.027999999999992</c:v>
                </c:pt>
                <c:pt idx="7999">
                  <c:v>67.027999999999992</c:v>
                </c:pt>
                <c:pt idx="8000">
                  <c:v>67.027999999999992</c:v>
                </c:pt>
                <c:pt idx="8001">
                  <c:v>67.027999999999992</c:v>
                </c:pt>
                <c:pt idx="8002">
                  <c:v>67.027999999999992</c:v>
                </c:pt>
                <c:pt idx="8003">
                  <c:v>67.027999999999992</c:v>
                </c:pt>
                <c:pt idx="8004">
                  <c:v>67.027999999999992</c:v>
                </c:pt>
                <c:pt idx="8005">
                  <c:v>67.027999999999992</c:v>
                </c:pt>
                <c:pt idx="8006">
                  <c:v>67.027999999999992</c:v>
                </c:pt>
                <c:pt idx="8007">
                  <c:v>66.985000000000014</c:v>
                </c:pt>
                <c:pt idx="8008">
                  <c:v>66.985000000000014</c:v>
                </c:pt>
                <c:pt idx="8009">
                  <c:v>66.985000000000014</c:v>
                </c:pt>
                <c:pt idx="8010">
                  <c:v>66.985000000000014</c:v>
                </c:pt>
                <c:pt idx="8011">
                  <c:v>66.985000000000014</c:v>
                </c:pt>
                <c:pt idx="8012">
                  <c:v>66.985000000000014</c:v>
                </c:pt>
                <c:pt idx="8013">
                  <c:v>66.985000000000014</c:v>
                </c:pt>
                <c:pt idx="8014">
                  <c:v>66.943000000000026</c:v>
                </c:pt>
                <c:pt idx="8015">
                  <c:v>66.943000000000026</c:v>
                </c:pt>
                <c:pt idx="8016">
                  <c:v>66.943000000000026</c:v>
                </c:pt>
                <c:pt idx="8017">
                  <c:v>66.943000000000026</c:v>
                </c:pt>
                <c:pt idx="8018">
                  <c:v>66.943000000000026</c:v>
                </c:pt>
                <c:pt idx="8019">
                  <c:v>66.943000000000026</c:v>
                </c:pt>
                <c:pt idx="8020">
                  <c:v>66.943000000000026</c:v>
                </c:pt>
                <c:pt idx="8021">
                  <c:v>66.943000000000026</c:v>
                </c:pt>
                <c:pt idx="8022">
                  <c:v>66.943000000000026</c:v>
                </c:pt>
                <c:pt idx="8023">
                  <c:v>66.943000000000026</c:v>
                </c:pt>
                <c:pt idx="8024">
                  <c:v>66.943000000000026</c:v>
                </c:pt>
                <c:pt idx="8025">
                  <c:v>66.943000000000026</c:v>
                </c:pt>
                <c:pt idx="8026">
                  <c:v>66.985000000000014</c:v>
                </c:pt>
                <c:pt idx="8027">
                  <c:v>66.985000000000014</c:v>
                </c:pt>
                <c:pt idx="8028">
                  <c:v>66.985000000000014</c:v>
                </c:pt>
                <c:pt idx="8029">
                  <c:v>66.985000000000014</c:v>
                </c:pt>
                <c:pt idx="8030">
                  <c:v>66.985000000000014</c:v>
                </c:pt>
                <c:pt idx="8031">
                  <c:v>66.985000000000014</c:v>
                </c:pt>
                <c:pt idx="8032">
                  <c:v>66.985000000000014</c:v>
                </c:pt>
                <c:pt idx="8033">
                  <c:v>67.027999999999992</c:v>
                </c:pt>
                <c:pt idx="8034">
                  <c:v>67.027999999999992</c:v>
                </c:pt>
                <c:pt idx="8035">
                  <c:v>67.027999999999992</c:v>
                </c:pt>
                <c:pt idx="8036">
                  <c:v>67.027999999999992</c:v>
                </c:pt>
                <c:pt idx="8037">
                  <c:v>67.027999999999992</c:v>
                </c:pt>
                <c:pt idx="8038">
                  <c:v>66.985000000000014</c:v>
                </c:pt>
                <c:pt idx="8039">
                  <c:v>66.985000000000014</c:v>
                </c:pt>
                <c:pt idx="8040">
                  <c:v>66.985000000000014</c:v>
                </c:pt>
                <c:pt idx="8041">
                  <c:v>66.985000000000014</c:v>
                </c:pt>
                <c:pt idx="8042">
                  <c:v>66.985000000000014</c:v>
                </c:pt>
                <c:pt idx="8043">
                  <c:v>66.985000000000014</c:v>
                </c:pt>
                <c:pt idx="8044">
                  <c:v>66.985000000000014</c:v>
                </c:pt>
                <c:pt idx="8045">
                  <c:v>66.985000000000014</c:v>
                </c:pt>
                <c:pt idx="8046">
                  <c:v>66.985000000000014</c:v>
                </c:pt>
                <c:pt idx="8047">
                  <c:v>66.985000000000014</c:v>
                </c:pt>
                <c:pt idx="8048">
                  <c:v>66.985000000000014</c:v>
                </c:pt>
                <c:pt idx="8049">
                  <c:v>66.985000000000014</c:v>
                </c:pt>
                <c:pt idx="8050">
                  <c:v>66.985000000000014</c:v>
                </c:pt>
                <c:pt idx="8051">
                  <c:v>66.985000000000014</c:v>
                </c:pt>
                <c:pt idx="8052">
                  <c:v>66.985000000000014</c:v>
                </c:pt>
                <c:pt idx="8053">
                  <c:v>66.985000000000014</c:v>
                </c:pt>
                <c:pt idx="8054">
                  <c:v>66.943000000000026</c:v>
                </c:pt>
                <c:pt idx="8055">
                  <c:v>66.943000000000026</c:v>
                </c:pt>
                <c:pt idx="8056">
                  <c:v>66.943000000000026</c:v>
                </c:pt>
                <c:pt idx="8057">
                  <c:v>66.943000000000026</c:v>
                </c:pt>
                <c:pt idx="8058">
                  <c:v>66.900000000000006</c:v>
                </c:pt>
                <c:pt idx="8059">
                  <c:v>66.900000000000006</c:v>
                </c:pt>
                <c:pt idx="8060">
                  <c:v>66.900000000000006</c:v>
                </c:pt>
                <c:pt idx="8061">
                  <c:v>66.900000000000006</c:v>
                </c:pt>
                <c:pt idx="8062">
                  <c:v>66.900000000000006</c:v>
                </c:pt>
                <c:pt idx="8063">
                  <c:v>66.900000000000006</c:v>
                </c:pt>
                <c:pt idx="8064">
                  <c:v>66.900000000000006</c:v>
                </c:pt>
                <c:pt idx="8065">
                  <c:v>66.900000000000006</c:v>
                </c:pt>
                <c:pt idx="8066">
                  <c:v>66.900000000000006</c:v>
                </c:pt>
                <c:pt idx="8067">
                  <c:v>66.900000000000006</c:v>
                </c:pt>
                <c:pt idx="8068">
                  <c:v>66.900000000000006</c:v>
                </c:pt>
                <c:pt idx="8069">
                  <c:v>66.900000000000006</c:v>
                </c:pt>
                <c:pt idx="8070">
                  <c:v>66.900000000000006</c:v>
                </c:pt>
                <c:pt idx="8071">
                  <c:v>66.900000000000006</c:v>
                </c:pt>
                <c:pt idx="8072">
                  <c:v>66.900000000000006</c:v>
                </c:pt>
                <c:pt idx="8073">
                  <c:v>66.856999999999999</c:v>
                </c:pt>
                <c:pt idx="8074">
                  <c:v>66.856999999999999</c:v>
                </c:pt>
                <c:pt idx="8075">
                  <c:v>66.856999999999999</c:v>
                </c:pt>
                <c:pt idx="8076">
                  <c:v>66.856999999999999</c:v>
                </c:pt>
                <c:pt idx="8077">
                  <c:v>66.856999999999999</c:v>
                </c:pt>
                <c:pt idx="8078">
                  <c:v>66.856999999999999</c:v>
                </c:pt>
                <c:pt idx="8079">
                  <c:v>66.856999999999999</c:v>
                </c:pt>
                <c:pt idx="8080">
                  <c:v>66.900000000000006</c:v>
                </c:pt>
                <c:pt idx="8081">
                  <c:v>66.900000000000006</c:v>
                </c:pt>
                <c:pt idx="8082">
                  <c:v>66.900000000000006</c:v>
                </c:pt>
                <c:pt idx="8083">
                  <c:v>66.900000000000006</c:v>
                </c:pt>
                <c:pt idx="8084">
                  <c:v>66.900000000000006</c:v>
                </c:pt>
                <c:pt idx="8085">
                  <c:v>66.943000000000026</c:v>
                </c:pt>
                <c:pt idx="8086">
                  <c:v>66.943000000000026</c:v>
                </c:pt>
                <c:pt idx="8087">
                  <c:v>66.943000000000026</c:v>
                </c:pt>
                <c:pt idx="8088">
                  <c:v>66.943000000000026</c:v>
                </c:pt>
                <c:pt idx="8089">
                  <c:v>66.943000000000026</c:v>
                </c:pt>
                <c:pt idx="8090">
                  <c:v>66.943000000000026</c:v>
                </c:pt>
                <c:pt idx="8091">
                  <c:v>66.943000000000026</c:v>
                </c:pt>
                <c:pt idx="8092">
                  <c:v>66.943000000000026</c:v>
                </c:pt>
                <c:pt idx="8093">
                  <c:v>66.943000000000026</c:v>
                </c:pt>
                <c:pt idx="8094">
                  <c:v>66.943000000000026</c:v>
                </c:pt>
                <c:pt idx="8095">
                  <c:v>66.943000000000026</c:v>
                </c:pt>
                <c:pt idx="8096">
                  <c:v>66.943000000000026</c:v>
                </c:pt>
                <c:pt idx="8097">
                  <c:v>66.943000000000026</c:v>
                </c:pt>
                <c:pt idx="8098">
                  <c:v>66.943000000000026</c:v>
                </c:pt>
                <c:pt idx="8099">
                  <c:v>66.943000000000026</c:v>
                </c:pt>
                <c:pt idx="8100">
                  <c:v>66.900000000000006</c:v>
                </c:pt>
                <c:pt idx="8101">
                  <c:v>66.900000000000006</c:v>
                </c:pt>
                <c:pt idx="8102">
                  <c:v>66.900000000000006</c:v>
                </c:pt>
                <c:pt idx="8103">
                  <c:v>66.900000000000006</c:v>
                </c:pt>
                <c:pt idx="8104">
                  <c:v>66.900000000000006</c:v>
                </c:pt>
                <c:pt idx="8105">
                  <c:v>66.900000000000006</c:v>
                </c:pt>
                <c:pt idx="8106">
                  <c:v>66.900000000000006</c:v>
                </c:pt>
                <c:pt idx="8107">
                  <c:v>66.900000000000006</c:v>
                </c:pt>
                <c:pt idx="8108">
                  <c:v>66.900000000000006</c:v>
                </c:pt>
                <c:pt idx="8109">
                  <c:v>66.900000000000006</c:v>
                </c:pt>
                <c:pt idx="8110">
                  <c:v>66.900000000000006</c:v>
                </c:pt>
                <c:pt idx="8111">
                  <c:v>66.900000000000006</c:v>
                </c:pt>
                <c:pt idx="8112">
                  <c:v>66.900000000000006</c:v>
                </c:pt>
                <c:pt idx="8113">
                  <c:v>66.900000000000006</c:v>
                </c:pt>
                <c:pt idx="8114">
                  <c:v>66.900000000000006</c:v>
                </c:pt>
                <c:pt idx="8115">
                  <c:v>66.900000000000006</c:v>
                </c:pt>
                <c:pt idx="8116">
                  <c:v>66.900000000000006</c:v>
                </c:pt>
                <c:pt idx="8117">
                  <c:v>66.900000000000006</c:v>
                </c:pt>
                <c:pt idx="8118">
                  <c:v>66.900000000000006</c:v>
                </c:pt>
                <c:pt idx="8119">
                  <c:v>66.900000000000006</c:v>
                </c:pt>
                <c:pt idx="8120">
                  <c:v>66.900000000000006</c:v>
                </c:pt>
                <c:pt idx="8121">
                  <c:v>66.900000000000006</c:v>
                </c:pt>
                <c:pt idx="8122">
                  <c:v>66.943000000000026</c:v>
                </c:pt>
                <c:pt idx="8123">
                  <c:v>66.943000000000026</c:v>
                </c:pt>
                <c:pt idx="8124">
                  <c:v>66.943000000000026</c:v>
                </c:pt>
                <c:pt idx="8125">
                  <c:v>66.943000000000026</c:v>
                </c:pt>
                <c:pt idx="8126">
                  <c:v>66.943000000000026</c:v>
                </c:pt>
                <c:pt idx="8127">
                  <c:v>66.943000000000026</c:v>
                </c:pt>
                <c:pt idx="8128">
                  <c:v>66.943000000000026</c:v>
                </c:pt>
                <c:pt idx="8129">
                  <c:v>66.985000000000014</c:v>
                </c:pt>
                <c:pt idx="8130">
                  <c:v>66.985000000000014</c:v>
                </c:pt>
                <c:pt idx="8131">
                  <c:v>66.985000000000014</c:v>
                </c:pt>
                <c:pt idx="8132">
                  <c:v>66.985000000000014</c:v>
                </c:pt>
                <c:pt idx="8133">
                  <c:v>66.985000000000014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66.813999999999993</c:v>
                </c:pt>
                <c:pt idx="8144">
                  <c:v>66.813999999999993</c:v>
                </c:pt>
                <c:pt idx="8145">
                  <c:v>66.813999999999993</c:v>
                </c:pt>
                <c:pt idx="8146">
                  <c:v>66.813999999999993</c:v>
                </c:pt>
                <c:pt idx="8147">
                  <c:v>66.813999999999993</c:v>
                </c:pt>
                <c:pt idx="8148">
                  <c:v>66.771999999999991</c:v>
                </c:pt>
                <c:pt idx="8149">
                  <c:v>66.771999999999991</c:v>
                </c:pt>
                <c:pt idx="8150">
                  <c:v>66.771999999999991</c:v>
                </c:pt>
                <c:pt idx="8151">
                  <c:v>66.771999999999991</c:v>
                </c:pt>
                <c:pt idx="8152">
                  <c:v>66.771999999999991</c:v>
                </c:pt>
                <c:pt idx="8153">
                  <c:v>66.771999999999991</c:v>
                </c:pt>
                <c:pt idx="8154">
                  <c:v>66.728999999999999</c:v>
                </c:pt>
                <c:pt idx="8155">
                  <c:v>66.728999999999999</c:v>
                </c:pt>
                <c:pt idx="8156">
                  <c:v>66.728999999999999</c:v>
                </c:pt>
                <c:pt idx="8157">
                  <c:v>66.728999999999999</c:v>
                </c:pt>
                <c:pt idx="8158">
                  <c:v>66.728999999999999</c:v>
                </c:pt>
                <c:pt idx="8159">
                  <c:v>66.728999999999999</c:v>
                </c:pt>
                <c:pt idx="8160">
                  <c:v>66.728999999999999</c:v>
                </c:pt>
                <c:pt idx="8161">
                  <c:v>66.728999999999999</c:v>
                </c:pt>
                <c:pt idx="8162">
                  <c:v>66.728999999999999</c:v>
                </c:pt>
                <c:pt idx="8163">
                  <c:v>66.728999999999999</c:v>
                </c:pt>
                <c:pt idx="8164">
                  <c:v>66.728999999999999</c:v>
                </c:pt>
                <c:pt idx="8165">
                  <c:v>66.728999999999999</c:v>
                </c:pt>
                <c:pt idx="8166">
                  <c:v>66.728999999999999</c:v>
                </c:pt>
                <c:pt idx="8167">
                  <c:v>66.728999999999999</c:v>
                </c:pt>
                <c:pt idx="8168">
                  <c:v>66.728999999999999</c:v>
                </c:pt>
                <c:pt idx="8169">
                  <c:v>66.685999999999979</c:v>
                </c:pt>
                <c:pt idx="8170">
                  <c:v>66.685999999999979</c:v>
                </c:pt>
                <c:pt idx="8171">
                  <c:v>66.685999999999979</c:v>
                </c:pt>
                <c:pt idx="8172">
                  <c:v>66.685999999999979</c:v>
                </c:pt>
                <c:pt idx="8173">
                  <c:v>66.685999999999979</c:v>
                </c:pt>
                <c:pt idx="8174">
                  <c:v>66.685999999999979</c:v>
                </c:pt>
                <c:pt idx="8175">
                  <c:v>66.685999999999979</c:v>
                </c:pt>
                <c:pt idx="8176">
                  <c:v>66.728999999999999</c:v>
                </c:pt>
                <c:pt idx="8177">
                  <c:v>66.728999999999999</c:v>
                </c:pt>
                <c:pt idx="8178">
                  <c:v>66.728999999999999</c:v>
                </c:pt>
                <c:pt idx="8179">
                  <c:v>66.728999999999999</c:v>
                </c:pt>
                <c:pt idx="8180">
                  <c:v>66.728999999999999</c:v>
                </c:pt>
                <c:pt idx="8181">
                  <c:v>66.728999999999999</c:v>
                </c:pt>
                <c:pt idx="8182">
                  <c:v>66.771999999999991</c:v>
                </c:pt>
                <c:pt idx="8183">
                  <c:v>66.771999999999991</c:v>
                </c:pt>
                <c:pt idx="8184">
                  <c:v>66.771999999999991</c:v>
                </c:pt>
                <c:pt idx="8185">
                  <c:v>66.771999999999991</c:v>
                </c:pt>
                <c:pt idx="8186">
                  <c:v>66.728999999999999</c:v>
                </c:pt>
                <c:pt idx="8187">
                  <c:v>66.771999999999991</c:v>
                </c:pt>
                <c:pt idx="8188">
                  <c:v>66.728999999999999</c:v>
                </c:pt>
                <c:pt idx="8189">
                  <c:v>66.771999999999991</c:v>
                </c:pt>
                <c:pt idx="8190">
                  <c:v>66.771999999999991</c:v>
                </c:pt>
                <c:pt idx="8191">
                  <c:v>66.728999999999999</c:v>
                </c:pt>
                <c:pt idx="8192">
                  <c:v>66.771999999999991</c:v>
                </c:pt>
                <c:pt idx="8193">
                  <c:v>66.771999999999991</c:v>
                </c:pt>
                <c:pt idx="8194">
                  <c:v>66.771999999999991</c:v>
                </c:pt>
                <c:pt idx="8195">
                  <c:v>66.771999999999991</c:v>
                </c:pt>
                <c:pt idx="8196">
                  <c:v>66.771999999999991</c:v>
                </c:pt>
                <c:pt idx="8197">
                  <c:v>66.771999999999991</c:v>
                </c:pt>
                <c:pt idx="8198">
                  <c:v>66.771999999999991</c:v>
                </c:pt>
                <c:pt idx="8199">
                  <c:v>66.771999999999991</c:v>
                </c:pt>
                <c:pt idx="8200">
                  <c:v>66.771999999999991</c:v>
                </c:pt>
                <c:pt idx="8201">
                  <c:v>66.771999999999991</c:v>
                </c:pt>
                <c:pt idx="8202">
                  <c:v>66.771999999999991</c:v>
                </c:pt>
                <c:pt idx="8203">
                  <c:v>66.771999999999991</c:v>
                </c:pt>
                <c:pt idx="8204">
                  <c:v>66.771999999999991</c:v>
                </c:pt>
                <c:pt idx="8205">
                  <c:v>66.771999999999991</c:v>
                </c:pt>
                <c:pt idx="8206">
                  <c:v>66.771999999999991</c:v>
                </c:pt>
                <c:pt idx="8207">
                  <c:v>66.771999999999991</c:v>
                </c:pt>
                <c:pt idx="8208">
                  <c:v>66.771999999999991</c:v>
                </c:pt>
                <c:pt idx="8209">
                  <c:v>66.771999999999991</c:v>
                </c:pt>
                <c:pt idx="8210">
                  <c:v>66.813999999999993</c:v>
                </c:pt>
                <c:pt idx="8211">
                  <c:v>66.813999999999993</c:v>
                </c:pt>
                <c:pt idx="8212">
                  <c:v>66.813999999999993</c:v>
                </c:pt>
                <c:pt idx="8213">
                  <c:v>66.813999999999993</c:v>
                </c:pt>
                <c:pt idx="8214">
                  <c:v>66.813999999999993</c:v>
                </c:pt>
                <c:pt idx="8215">
                  <c:v>66.813999999999993</c:v>
                </c:pt>
                <c:pt idx="8216">
                  <c:v>66.813999999999993</c:v>
                </c:pt>
                <c:pt idx="8217">
                  <c:v>66.813999999999993</c:v>
                </c:pt>
                <c:pt idx="8218">
                  <c:v>66.813999999999993</c:v>
                </c:pt>
                <c:pt idx="8219">
                  <c:v>66.813999999999993</c:v>
                </c:pt>
                <c:pt idx="8220">
                  <c:v>66.813999999999993</c:v>
                </c:pt>
                <c:pt idx="8221">
                  <c:v>66.813999999999993</c:v>
                </c:pt>
                <c:pt idx="8222">
                  <c:v>66.813999999999993</c:v>
                </c:pt>
                <c:pt idx="8223">
                  <c:v>66.813999999999993</c:v>
                </c:pt>
                <c:pt idx="8224">
                  <c:v>66.813999999999993</c:v>
                </c:pt>
                <c:pt idx="8225">
                  <c:v>66.813999999999993</c:v>
                </c:pt>
                <c:pt idx="8226">
                  <c:v>66.813999999999993</c:v>
                </c:pt>
                <c:pt idx="8227">
                  <c:v>66.813999999999993</c:v>
                </c:pt>
                <c:pt idx="8228">
                  <c:v>66.813999999999993</c:v>
                </c:pt>
                <c:pt idx="8229">
                  <c:v>66.813999999999993</c:v>
                </c:pt>
                <c:pt idx="8230">
                  <c:v>66.813999999999993</c:v>
                </c:pt>
                <c:pt idx="8231">
                  <c:v>66.813999999999993</c:v>
                </c:pt>
                <c:pt idx="8232">
                  <c:v>66.813999999999993</c:v>
                </c:pt>
                <c:pt idx="8233">
                  <c:v>66.813999999999993</c:v>
                </c:pt>
                <c:pt idx="8234">
                  <c:v>66.813999999999993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66.771999999999991</c:v>
                </c:pt>
                <c:pt idx="8240">
                  <c:v>66.771999999999991</c:v>
                </c:pt>
                <c:pt idx="8241">
                  <c:v>66.771999999999991</c:v>
                </c:pt>
                <c:pt idx="8242">
                  <c:v>66.771999999999991</c:v>
                </c:pt>
                <c:pt idx="8243">
                  <c:v>66.771999999999991</c:v>
                </c:pt>
                <c:pt idx="8244">
                  <c:v>66.771999999999991</c:v>
                </c:pt>
                <c:pt idx="8245">
                  <c:v>66.728999999999999</c:v>
                </c:pt>
                <c:pt idx="8246">
                  <c:v>66.728999999999999</c:v>
                </c:pt>
                <c:pt idx="8247">
                  <c:v>66.728999999999999</c:v>
                </c:pt>
                <c:pt idx="8248">
                  <c:v>66.728999999999999</c:v>
                </c:pt>
                <c:pt idx="8249">
                  <c:v>66.685999999999979</c:v>
                </c:pt>
                <c:pt idx="8250">
                  <c:v>66.685999999999979</c:v>
                </c:pt>
                <c:pt idx="8251">
                  <c:v>66.685999999999979</c:v>
                </c:pt>
                <c:pt idx="8252">
                  <c:v>66.685999999999979</c:v>
                </c:pt>
                <c:pt idx="8253">
                  <c:v>66.685999999999979</c:v>
                </c:pt>
                <c:pt idx="8254">
                  <c:v>66.685999999999979</c:v>
                </c:pt>
                <c:pt idx="8255">
                  <c:v>66.685999999999979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66.643000000000001</c:v>
                </c:pt>
                <c:pt idx="8264">
                  <c:v>66.643000000000001</c:v>
                </c:pt>
                <c:pt idx="8265">
                  <c:v>66.643000000000001</c:v>
                </c:pt>
                <c:pt idx="8266">
                  <c:v>66.643000000000001</c:v>
                </c:pt>
                <c:pt idx="8267">
                  <c:v>66.599999999999994</c:v>
                </c:pt>
                <c:pt idx="8268">
                  <c:v>66.599999999999994</c:v>
                </c:pt>
                <c:pt idx="8269">
                  <c:v>66.599999999999994</c:v>
                </c:pt>
                <c:pt idx="8270">
                  <c:v>66.599999999999994</c:v>
                </c:pt>
                <c:pt idx="8271">
                  <c:v>66.557999999999993</c:v>
                </c:pt>
                <c:pt idx="8272">
                  <c:v>66.557999999999993</c:v>
                </c:pt>
                <c:pt idx="8273">
                  <c:v>66.557999999999993</c:v>
                </c:pt>
                <c:pt idx="8274">
                  <c:v>66.557999999999993</c:v>
                </c:pt>
                <c:pt idx="8275">
                  <c:v>66.557999999999993</c:v>
                </c:pt>
                <c:pt idx="8276">
                  <c:v>66.515000000000001</c:v>
                </c:pt>
                <c:pt idx="8277">
                  <c:v>66.515000000000001</c:v>
                </c:pt>
                <c:pt idx="8278">
                  <c:v>66.515000000000001</c:v>
                </c:pt>
                <c:pt idx="8279">
                  <c:v>66.515000000000001</c:v>
                </c:pt>
                <c:pt idx="8280">
                  <c:v>66.515000000000001</c:v>
                </c:pt>
                <c:pt idx="8281">
                  <c:v>66.515000000000001</c:v>
                </c:pt>
                <c:pt idx="8282">
                  <c:v>66.515000000000001</c:v>
                </c:pt>
                <c:pt idx="8283">
                  <c:v>66.515000000000001</c:v>
                </c:pt>
                <c:pt idx="8284">
                  <c:v>66.515000000000001</c:v>
                </c:pt>
                <c:pt idx="8285">
                  <c:v>66.557999999999993</c:v>
                </c:pt>
                <c:pt idx="8286">
                  <c:v>66.557999999999993</c:v>
                </c:pt>
                <c:pt idx="8287">
                  <c:v>66.557999999999993</c:v>
                </c:pt>
                <c:pt idx="8288">
                  <c:v>66.557999999999993</c:v>
                </c:pt>
                <c:pt idx="8289">
                  <c:v>66.599999999999994</c:v>
                </c:pt>
                <c:pt idx="8290">
                  <c:v>66.599999999999994</c:v>
                </c:pt>
                <c:pt idx="8291">
                  <c:v>66.643000000000001</c:v>
                </c:pt>
                <c:pt idx="8292">
                  <c:v>66.643000000000001</c:v>
                </c:pt>
                <c:pt idx="8293">
                  <c:v>66.643000000000001</c:v>
                </c:pt>
                <c:pt idx="8294">
                  <c:v>66.685999999999979</c:v>
                </c:pt>
                <c:pt idx="8295">
                  <c:v>66.685999999999979</c:v>
                </c:pt>
                <c:pt idx="8296">
                  <c:v>66.685999999999979</c:v>
                </c:pt>
                <c:pt idx="8297">
                  <c:v>66.685999999999979</c:v>
                </c:pt>
                <c:pt idx="8298">
                  <c:v>66.728999999999999</c:v>
                </c:pt>
                <c:pt idx="8299">
                  <c:v>66.728999999999999</c:v>
                </c:pt>
                <c:pt idx="8300">
                  <c:v>66.728999999999999</c:v>
                </c:pt>
                <c:pt idx="8301">
                  <c:v>66.771999999999991</c:v>
                </c:pt>
                <c:pt idx="8302">
                  <c:v>66.771999999999991</c:v>
                </c:pt>
                <c:pt idx="8303">
                  <c:v>66.813999999999993</c:v>
                </c:pt>
                <c:pt idx="8304">
                  <c:v>66.813999999999993</c:v>
                </c:pt>
                <c:pt idx="8305">
                  <c:v>66.813999999999993</c:v>
                </c:pt>
                <c:pt idx="8306">
                  <c:v>66.813999999999993</c:v>
                </c:pt>
                <c:pt idx="8307">
                  <c:v>66.856999999999999</c:v>
                </c:pt>
                <c:pt idx="8308">
                  <c:v>66.856999999999999</c:v>
                </c:pt>
                <c:pt idx="8309">
                  <c:v>66.856999999999999</c:v>
                </c:pt>
                <c:pt idx="8310">
                  <c:v>66.856999999999999</c:v>
                </c:pt>
                <c:pt idx="8311">
                  <c:v>66.856999999999999</c:v>
                </c:pt>
                <c:pt idx="8312">
                  <c:v>66.900000000000006</c:v>
                </c:pt>
                <c:pt idx="8313">
                  <c:v>66.900000000000006</c:v>
                </c:pt>
                <c:pt idx="8314">
                  <c:v>66.900000000000006</c:v>
                </c:pt>
                <c:pt idx="8315">
                  <c:v>66.900000000000006</c:v>
                </c:pt>
                <c:pt idx="8316">
                  <c:v>66.900000000000006</c:v>
                </c:pt>
                <c:pt idx="8317">
                  <c:v>66.943000000000026</c:v>
                </c:pt>
                <c:pt idx="8318">
                  <c:v>66.943000000000026</c:v>
                </c:pt>
                <c:pt idx="8319">
                  <c:v>66.943000000000026</c:v>
                </c:pt>
                <c:pt idx="8320">
                  <c:v>66.943000000000026</c:v>
                </c:pt>
                <c:pt idx="8321">
                  <c:v>66.985000000000014</c:v>
                </c:pt>
                <c:pt idx="8322">
                  <c:v>66.985000000000014</c:v>
                </c:pt>
                <c:pt idx="8323">
                  <c:v>66.985000000000014</c:v>
                </c:pt>
                <c:pt idx="8324">
                  <c:v>66.985000000000014</c:v>
                </c:pt>
                <c:pt idx="8325">
                  <c:v>66.985000000000014</c:v>
                </c:pt>
                <c:pt idx="8326">
                  <c:v>66.985000000000014</c:v>
                </c:pt>
                <c:pt idx="8327">
                  <c:v>66.985000000000014</c:v>
                </c:pt>
                <c:pt idx="8328">
                  <c:v>66.985000000000014</c:v>
                </c:pt>
                <c:pt idx="8329">
                  <c:v>66.985000000000014</c:v>
                </c:pt>
                <c:pt idx="8330">
                  <c:v>66.985000000000014</c:v>
                </c:pt>
                <c:pt idx="8331">
                  <c:v>66.985000000000014</c:v>
                </c:pt>
                <c:pt idx="8332">
                  <c:v>66.985000000000014</c:v>
                </c:pt>
                <c:pt idx="8333">
                  <c:v>67.027999999999992</c:v>
                </c:pt>
                <c:pt idx="8334">
                  <c:v>67.027999999999992</c:v>
                </c:pt>
                <c:pt idx="8335">
                  <c:v>67.027999999999992</c:v>
                </c:pt>
                <c:pt idx="8336">
                  <c:v>67.070999999999998</c:v>
                </c:pt>
                <c:pt idx="8337">
                  <c:v>67.070999999999998</c:v>
                </c:pt>
                <c:pt idx="8338">
                  <c:v>67.070999999999998</c:v>
                </c:pt>
                <c:pt idx="8339">
                  <c:v>67.114000000000004</c:v>
                </c:pt>
                <c:pt idx="8340">
                  <c:v>67.114000000000004</c:v>
                </c:pt>
                <c:pt idx="8341">
                  <c:v>67.157999999999987</c:v>
                </c:pt>
                <c:pt idx="8342">
                  <c:v>67.157999999999987</c:v>
                </c:pt>
                <c:pt idx="8343">
                  <c:v>67.198999999999998</c:v>
                </c:pt>
                <c:pt idx="8344">
                  <c:v>67.198999999999998</c:v>
                </c:pt>
                <c:pt idx="8345">
                  <c:v>67.198999999999998</c:v>
                </c:pt>
                <c:pt idx="8346">
                  <c:v>67.198999999999998</c:v>
                </c:pt>
                <c:pt idx="8347">
                  <c:v>67.157999999999987</c:v>
                </c:pt>
                <c:pt idx="8348">
                  <c:v>67.157999999999987</c:v>
                </c:pt>
                <c:pt idx="8349">
                  <c:v>67.114000000000004</c:v>
                </c:pt>
                <c:pt idx="8350">
                  <c:v>67.070999999999998</c:v>
                </c:pt>
                <c:pt idx="8351">
                  <c:v>67.070999999999998</c:v>
                </c:pt>
                <c:pt idx="8352">
                  <c:v>67.027999999999992</c:v>
                </c:pt>
                <c:pt idx="8353">
                  <c:v>66.985000000000014</c:v>
                </c:pt>
                <c:pt idx="8354">
                  <c:v>66.943000000000026</c:v>
                </c:pt>
                <c:pt idx="8355">
                  <c:v>66.900000000000006</c:v>
                </c:pt>
                <c:pt idx="8356">
                  <c:v>66.900000000000006</c:v>
                </c:pt>
                <c:pt idx="8357">
                  <c:v>66.856999999999999</c:v>
                </c:pt>
                <c:pt idx="8358">
                  <c:v>66.856999999999999</c:v>
                </c:pt>
                <c:pt idx="8359">
                  <c:v>66.856999999999999</c:v>
                </c:pt>
                <c:pt idx="8360">
                  <c:v>66.856999999999999</c:v>
                </c:pt>
                <c:pt idx="8361">
                  <c:v>66.856999999999999</c:v>
                </c:pt>
                <c:pt idx="8362">
                  <c:v>66.856999999999999</c:v>
                </c:pt>
                <c:pt idx="8363">
                  <c:v>66.856999999999999</c:v>
                </c:pt>
                <c:pt idx="8364">
                  <c:v>66.856999999999999</c:v>
                </c:pt>
                <c:pt idx="8365">
                  <c:v>66.856999999999999</c:v>
                </c:pt>
                <c:pt idx="8366">
                  <c:v>66.856999999999999</c:v>
                </c:pt>
                <c:pt idx="8367">
                  <c:v>66.856999999999999</c:v>
                </c:pt>
                <c:pt idx="8368">
                  <c:v>66.856999999999999</c:v>
                </c:pt>
                <c:pt idx="8369">
                  <c:v>66.856999999999999</c:v>
                </c:pt>
                <c:pt idx="8370">
                  <c:v>66.856999999999999</c:v>
                </c:pt>
                <c:pt idx="8371">
                  <c:v>66.856999999999999</c:v>
                </c:pt>
                <c:pt idx="8372">
                  <c:v>66.900000000000006</c:v>
                </c:pt>
                <c:pt idx="8373">
                  <c:v>66.900000000000006</c:v>
                </c:pt>
                <c:pt idx="8374">
                  <c:v>66.900000000000006</c:v>
                </c:pt>
                <c:pt idx="8375">
                  <c:v>66.900000000000006</c:v>
                </c:pt>
                <c:pt idx="8376">
                  <c:v>66.943000000000026</c:v>
                </c:pt>
                <c:pt idx="8377">
                  <c:v>66.943000000000026</c:v>
                </c:pt>
                <c:pt idx="8378">
                  <c:v>66.943000000000026</c:v>
                </c:pt>
                <c:pt idx="8379">
                  <c:v>66.985000000000014</c:v>
                </c:pt>
                <c:pt idx="8380">
                  <c:v>66.985000000000014</c:v>
                </c:pt>
                <c:pt idx="8381">
                  <c:v>67.027999999999992</c:v>
                </c:pt>
                <c:pt idx="8382">
                  <c:v>67.027999999999992</c:v>
                </c:pt>
                <c:pt idx="8383">
                  <c:v>67.027999999999992</c:v>
                </c:pt>
                <c:pt idx="8384">
                  <c:v>67.070999999999998</c:v>
                </c:pt>
                <c:pt idx="8385">
                  <c:v>67.070999999999998</c:v>
                </c:pt>
                <c:pt idx="8386">
                  <c:v>67.070999999999998</c:v>
                </c:pt>
                <c:pt idx="8387">
                  <c:v>67.070999999999998</c:v>
                </c:pt>
                <c:pt idx="8388">
                  <c:v>67.070999999999998</c:v>
                </c:pt>
                <c:pt idx="8389">
                  <c:v>67.070999999999998</c:v>
                </c:pt>
                <c:pt idx="8390">
                  <c:v>67.070999999999998</c:v>
                </c:pt>
                <c:pt idx="8391">
                  <c:v>67.070999999999998</c:v>
                </c:pt>
                <c:pt idx="8392">
                  <c:v>67.070999999999998</c:v>
                </c:pt>
                <c:pt idx="8393">
                  <c:v>67.070999999999998</c:v>
                </c:pt>
                <c:pt idx="8394">
                  <c:v>67.114000000000004</c:v>
                </c:pt>
                <c:pt idx="8395">
                  <c:v>67.114000000000004</c:v>
                </c:pt>
                <c:pt idx="8396">
                  <c:v>67.114000000000004</c:v>
                </c:pt>
                <c:pt idx="8397">
                  <c:v>67.157999999999987</c:v>
                </c:pt>
                <c:pt idx="8398">
                  <c:v>67.157999999999987</c:v>
                </c:pt>
                <c:pt idx="8399">
                  <c:v>67.157999999999987</c:v>
                </c:pt>
                <c:pt idx="8400">
                  <c:v>67.157999999999987</c:v>
                </c:pt>
                <c:pt idx="8401">
                  <c:v>67.157999999999987</c:v>
                </c:pt>
                <c:pt idx="8402">
                  <c:v>67.198999999999998</c:v>
                </c:pt>
                <c:pt idx="8403">
                  <c:v>67.198999999999998</c:v>
                </c:pt>
                <c:pt idx="8404">
                  <c:v>67.198999999999998</c:v>
                </c:pt>
                <c:pt idx="8405">
                  <c:v>67.198999999999998</c:v>
                </c:pt>
                <c:pt idx="8406">
                  <c:v>67.198999999999998</c:v>
                </c:pt>
                <c:pt idx="8407">
                  <c:v>67.198999999999998</c:v>
                </c:pt>
                <c:pt idx="8408">
                  <c:v>67.198999999999998</c:v>
                </c:pt>
                <c:pt idx="8409">
                  <c:v>67.198999999999998</c:v>
                </c:pt>
                <c:pt idx="8410">
                  <c:v>67.198999999999998</c:v>
                </c:pt>
                <c:pt idx="8411">
                  <c:v>67.198999999999998</c:v>
                </c:pt>
                <c:pt idx="8412">
                  <c:v>67.198999999999998</c:v>
                </c:pt>
                <c:pt idx="8413">
                  <c:v>67.198999999999998</c:v>
                </c:pt>
                <c:pt idx="8414">
                  <c:v>67.198999999999998</c:v>
                </c:pt>
                <c:pt idx="8415">
                  <c:v>67.198999999999998</c:v>
                </c:pt>
                <c:pt idx="8416">
                  <c:v>67.198999999999998</c:v>
                </c:pt>
                <c:pt idx="8417">
                  <c:v>67.198999999999998</c:v>
                </c:pt>
                <c:pt idx="8418">
                  <c:v>67.198999999999998</c:v>
                </c:pt>
                <c:pt idx="8419">
                  <c:v>67.198999999999998</c:v>
                </c:pt>
                <c:pt idx="8420">
                  <c:v>67.198999999999998</c:v>
                </c:pt>
                <c:pt idx="8421">
                  <c:v>67.198999999999998</c:v>
                </c:pt>
                <c:pt idx="8422">
                  <c:v>67.198999999999998</c:v>
                </c:pt>
                <c:pt idx="8423">
                  <c:v>67.198999999999998</c:v>
                </c:pt>
                <c:pt idx="8424">
                  <c:v>67.198999999999998</c:v>
                </c:pt>
                <c:pt idx="8425">
                  <c:v>67.198999999999998</c:v>
                </c:pt>
                <c:pt idx="8426">
                  <c:v>67.198999999999998</c:v>
                </c:pt>
                <c:pt idx="8427">
                  <c:v>67.242000000000004</c:v>
                </c:pt>
                <c:pt idx="8428">
                  <c:v>67.242000000000004</c:v>
                </c:pt>
                <c:pt idx="8429">
                  <c:v>67.242000000000004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67.242000000000004</c:v>
                </c:pt>
                <c:pt idx="8438">
                  <c:v>67.242000000000004</c:v>
                </c:pt>
                <c:pt idx="8439">
                  <c:v>67.198999999999998</c:v>
                </c:pt>
                <c:pt idx="8440">
                  <c:v>67.198999999999998</c:v>
                </c:pt>
                <c:pt idx="8441">
                  <c:v>67.198999999999998</c:v>
                </c:pt>
                <c:pt idx="8442">
                  <c:v>67.157999999999987</c:v>
                </c:pt>
                <c:pt idx="8443">
                  <c:v>67.157999999999987</c:v>
                </c:pt>
                <c:pt idx="8444">
                  <c:v>67.157999999999987</c:v>
                </c:pt>
                <c:pt idx="8445">
                  <c:v>67.157999999999987</c:v>
                </c:pt>
                <c:pt idx="8446">
                  <c:v>67.114000000000004</c:v>
                </c:pt>
                <c:pt idx="8447">
                  <c:v>67.114000000000004</c:v>
                </c:pt>
                <c:pt idx="8448">
                  <c:v>67.114000000000004</c:v>
                </c:pt>
                <c:pt idx="8449">
                  <c:v>67.114000000000004</c:v>
                </c:pt>
                <c:pt idx="8450">
                  <c:v>67.114000000000004</c:v>
                </c:pt>
                <c:pt idx="8451">
                  <c:v>67.114000000000004</c:v>
                </c:pt>
                <c:pt idx="8452">
                  <c:v>67.114000000000004</c:v>
                </c:pt>
                <c:pt idx="8453">
                  <c:v>67.114000000000004</c:v>
                </c:pt>
                <c:pt idx="8454">
                  <c:v>67.114000000000004</c:v>
                </c:pt>
                <c:pt idx="8455">
                  <c:v>67.114000000000004</c:v>
                </c:pt>
                <c:pt idx="8456">
                  <c:v>67.114000000000004</c:v>
                </c:pt>
                <c:pt idx="8457">
                  <c:v>67.114000000000004</c:v>
                </c:pt>
                <c:pt idx="8458">
                  <c:v>67.114000000000004</c:v>
                </c:pt>
                <c:pt idx="8459">
                  <c:v>67.114000000000004</c:v>
                </c:pt>
                <c:pt idx="8460">
                  <c:v>67.114000000000004</c:v>
                </c:pt>
                <c:pt idx="8461">
                  <c:v>67.114000000000004</c:v>
                </c:pt>
                <c:pt idx="8462">
                  <c:v>67.114000000000004</c:v>
                </c:pt>
                <c:pt idx="8463">
                  <c:v>67.114000000000004</c:v>
                </c:pt>
                <c:pt idx="8464">
                  <c:v>67.114000000000004</c:v>
                </c:pt>
                <c:pt idx="8465">
                  <c:v>67.114000000000004</c:v>
                </c:pt>
                <c:pt idx="8466">
                  <c:v>67.114000000000004</c:v>
                </c:pt>
                <c:pt idx="8467">
                  <c:v>67.114000000000004</c:v>
                </c:pt>
                <c:pt idx="8468">
                  <c:v>67.114000000000004</c:v>
                </c:pt>
                <c:pt idx="8469">
                  <c:v>67.114000000000004</c:v>
                </c:pt>
                <c:pt idx="8470">
                  <c:v>67.114000000000004</c:v>
                </c:pt>
                <c:pt idx="8471">
                  <c:v>67.114000000000004</c:v>
                </c:pt>
                <c:pt idx="8472">
                  <c:v>67.114000000000004</c:v>
                </c:pt>
                <c:pt idx="8473">
                  <c:v>67.114000000000004</c:v>
                </c:pt>
                <c:pt idx="8474">
                  <c:v>67.114000000000004</c:v>
                </c:pt>
                <c:pt idx="8475">
                  <c:v>67.114000000000004</c:v>
                </c:pt>
                <c:pt idx="8476">
                  <c:v>67.114000000000004</c:v>
                </c:pt>
                <c:pt idx="8477">
                  <c:v>67.114000000000004</c:v>
                </c:pt>
                <c:pt idx="8478">
                  <c:v>67.114000000000004</c:v>
                </c:pt>
                <c:pt idx="8479">
                  <c:v>67.114000000000004</c:v>
                </c:pt>
                <c:pt idx="8480">
                  <c:v>67.114000000000004</c:v>
                </c:pt>
                <c:pt idx="8481">
                  <c:v>67.114000000000004</c:v>
                </c:pt>
                <c:pt idx="8482">
                  <c:v>67.114000000000004</c:v>
                </c:pt>
                <c:pt idx="8483">
                  <c:v>67.114000000000004</c:v>
                </c:pt>
                <c:pt idx="8484">
                  <c:v>67.114000000000004</c:v>
                </c:pt>
                <c:pt idx="8485">
                  <c:v>67.114000000000004</c:v>
                </c:pt>
                <c:pt idx="8486">
                  <c:v>67.114000000000004</c:v>
                </c:pt>
                <c:pt idx="8487">
                  <c:v>67.114000000000004</c:v>
                </c:pt>
                <c:pt idx="8488">
                  <c:v>67.114000000000004</c:v>
                </c:pt>
                <c:pt idx="8489">
                  <c:v>67.114000000000004</c:v>
                </c:pt>
                <c:pt idx="8490">
                  <c:v>67.114000000000004</c:v>
                </c:pt>
                <c:pt idx="8491">
                  <c:v>67.114000000000004</c:v>
                </c:pt>
                <c:pt idx="8492">
                  <c:v>67.114000000000004</c:v>
                </c:pt>
                <c:pt idx="8493">
                  <c:v>67.114000000000004</c:v>
                </c:pt>
                <c:pt idx="8494">
                  <c:v>67.114000000000004</c:v>
                </c:pt>
                <c:pt idx="8495">
                  <c:v>67.114000000000004</c:v>
                </c:pt>
                <c:pt idx="8496">
                  <c:v>67.114000000000004</c:v>
                </c:pt>
                <c:pt idx="8497">
                  <c:v>67.114000000000004</c:v>
                </c:pt>
                <c:pt idx="8498">
                  <c:v>67.114000000000004</c:v>
                </c:pt>
                <c:pt idx="8499">
                  <c:v>67.070999999999998</c:v>
                </c:pt>
                <c:pt idx="8500">
                  <c:v>67.070999999999998</c:v>
                </c:pt>
                <c:pt idx="8501">
                  <c:v>67.070999999999998</c:v>
                </c:pt>
                <c:pt idx="8502">
                  <c:v>67.070999999999998</c:v>
                </c:pt>
                <c:pt idx="8503">
                  <c:v>67.070999999999998</c:v>
                </c:pt>
                <c:pt idx="8504">
                  <c:v>67.070999999999998</c:v>
                </c:pt>
                <c:pt idx="8505">
                  <c:v>67.070999999999998</c:v>
                </c:pt>
                <c:pt idx="8506">
                  <c:v>67.070999999999998</c:v>
                </c:pt>
                <c:pt idx="8507">
                  <c:v>67.070999999999998</c:v>
                </c:pt>
                <c:pt idx="8508">
                  <c:v>67.070999999999998</c:v>
                </c:pt>
                <c:pt idx="8509">
                  <c:v>67.070999999999998</c:v>
                </c:pt>
                <c:pt idx="8510">
                  <c:v>67.070999999999998</c:v>
                </c:pt>
                <c:pt idx="8511">
                  <c:v>67.070999999999998</c:v>
                </c:pt>
                <c:pt idx="8512">
                  <c:v>67.070999999999998</c:v>
                </c:pt>
                <c:pt idx="8513">
                  <c:v>67.027999999999992</c:v>
                </c:pt>
                <c:pt idx="8514">
                  <c:v>67.027999999999992</c:v>
                </c:pt>
                <c:pt idx="8515">
                  <c:v>67.027999999999992</c:v>
                </c:pt>
                <c:pt idx="8516">
                  <c:v>67.027999999999992</c:v>
                </c:pt>
                <c:pt idx="8517">
                  <c:v>67.027999999999992</c:v>
                </c:pt>
                <c:pt idx="8518">
                  <c:v>67.027999999999992</c:v>
                </c:pt>
                <c:pt idx="8519">
                  <c:v>67.070999999999998</c:v>
                </c:pt>
                <c:pt idx="8520">
                  <c:v>67.070999999999998</c:v>
                </c:pt>
                <c:pt idx="8521">
                  <c:v>67.070999999999998</c:v>
                </c:pt>
                <c:pt idx="8522">
                  <c:v>67.070999999999998</c:v>
                </c:pt>
                <c:pt idx="8523">
                  <c:v>67.070999999999998</c:v>
                </c:pt>
                <c:pt idx="8524">
                  <c:v>67.070999999999998</c:v>
                </c:pt>
                <c:pt idx="8525">
                  <c:v>67.070999999999998</c:v>
                </c:pt>
                <c:pt idx="8526">
                  <c:v>67.070999999999998</c:v>
                </c:pt>
                <c:pt idx="8527">
                  <c:v>67.070999999999998</c:v>
                </c:pt>
                <c:pt idx="8528">
                  <c:v>67.070999999999998</c:v>
                </c:pt>
                <c:pt idx="8529">
                  <c:v>67.070999999999998</c:v>
                </c:pt>
                <c:pt idx="8530">
                  <c:v>67.070999999999998</c:v>
                </c:pt>
                <c:pt idx="8531">
                  <c:v>67.070999999999998</c:v>
                </c:pt>
                <c:pt idx="8532">
                  <c:v>67.027999999999992</c:v>
                </c:pt>
                <c:pt idx="8533">
                  <c:v>67.027999999999992</c:v>
                </c:pt>
                <c:pt idx="8534">
                  <c:v>67.027999999999992</c:v>
                </c:pt>
                <c:pt idx="8535">
                  <c:v>67.027999999999992</c:v>
                </c:pt>
                <c:pt idx="8536">
                  <c:v>67.027999999999992</c:v>
                </c:pt>
                <c:pt idx="8537">
                  <c:v>67.070999999999998</c:v>
                </c:pt>
                <c:pt idx="8538">
                  <c:v>67.070999999999998</c:v>
                </c:pt>
                <c:pt idx="8539">
                  <c:v>67.070999999999998</c:v>
                </c:pt>
                <c:pt idx="8540">
                  <c:v>67.027999999999992</c:v>
                </c:pt>
                <c:pt idx="8541">
                  <c:v>67.027999999999992</c:v>
                </c:pt>
                <c:pt idx="8542">
                  <c:v>67.027999999999992</c:v>
                </c:pt>
                <c:pt idx="8543">
                  <c:v>67.027999999999992</c:v>
                </c:pt>
                <c:pt idx="8544">
                  <c:v>67.027999999999992</c:v>
                </c:pt>
                <c:pt idx="8545">
                  <c:v>67.027999999999992</c:v>
                </c:pt>
                <c:pt idx="8546">
                  <c:v>67.027999999999992</c:v>
                </c:pt>
                <c:pt idx="8547">
                  <c:v>67.027999999999992</c:v>
                </c:pt>
                <c:pt idx="8548">
                  <c:v>67.027999999999992</c:v>
                </c:pt>
                <c:pt idx="8549">
                  <c:v>67.027999999999992</c:v>
                </c:pt>
                <c:pt idx="8550">
                  <c:v>67.027999999999992</c:v>
                </c:pt>
                <c:pt idx="8551">
                  <c:v>66.985000000000014</c:v>
                </c:pt>
                <c:pt idx="8552">
                  <c:v>67.027999999999992</c:v>
                </c:pt>
                <c:pt idx="8553">
                  <c:v>66.985000000000014</c:v>
                </c:pt>
                <c:pt idx="8554">
                  <c:v>66.985000000000014</c:v>
                </c:pt>
                <c:pt idx="8555">
                  <c:v>66.985000000000014</c:v>
                </c:pt>
                <c:pt idx="8556">
                  <c:v>67.027999999999992</c:v>
                </c:pt>
                <c:pt idx="8557">
                  <c:v>67.027999999999992</c:v>
                </c:pt>
                <c:pt idx="8558">
                  <c:v>67.027999999999992</c:v>
                </c:pt>
                <c:pt idx="8559">
                  <c:v>67.027999999999992</c:v>
                </c:pt>
                <c:pt idx="8560">
                  <c:v>67.070999999999998</c:v>
                </c:pt>
                <c:pt idx="8561">
                  <c:v>67.070999999999998</c:v>
                </c:pt>
                <c:pt idx="8562">
                  <c:v>67.070999999999998</c:v>
                </c:pt>
                <c:pt idx="8563">
                  <c:v>67.114000000000004</c:v>
                </c:pt>
                <c:pt idx="8564">
                  <c:v>67.114000000000004</c:v>
                </c:pt>
                <c:pt idx="8565">
                  <c:v>67.114000000000004</c:v>
                </c:pt>
                <c:pt idx="8566">
                  <c:v>67.157999999999987</c:v>
                </c:pt>
                <c:pt idx="8567">
                  <c:v>67.157999999999987</c:v>
                </c:pt>
                <c:pt idx="8568">
                  <c:v>67.157999999999987</c:v>
                </c:pt>
                <c:pt idx="8569">
                  <c:v>67.198999999999998</c:v>
                </c:pt>
                <c:pt idx="8570">
                  <c:v>67.198999999999998</c:v>
                </c:pt>
                <c:pt idx="8571">
                  <c:v>67.198999999999998</c:v>
                </c:pt>
                <c:pt idx="8572">
                  <c:v>67.242000000000004</c:v>
                </c:pt>
                <c:pt idx="8573">
                  <c:v>67.242000000000004</c:v>
                </c:pt>
                <c:pt idx="8574">
                  <c:v>67.242000000000004</c:v>
                </c:pt>
                <c:pt idx="8575">
                  <c:v>67.242000000000004</c:v>
                </c:pt>
                <c:pt idx="8576">
                  <c:v>67.242000000000004</c:v>
                </c:pt>
                <c:pt idx="8577">
                  <c:v>67.242000000000004</c:v>
                </c:pt>
                <c:pt idx="8578">
                  <c:v>67.242000000000004</c:v>
                </c:pt>
                <c:pt idx="8579">
                  <c:v>67.242000000000004</c:v>
                </c:pt>
                <c:pt idx="8580">
                  <c:v>67.284999999999997</c:v>
                </c:pt>
                <c:pt idx="8581">
                  <c:v>67.284999999999997</c:v>
                </c:pt>
                <c:pt idx="8582">
                  <c:v>67.284999999999997</c:v>
                </c:pt>
                <c:pt idx="8583">
                  <c:v>67.284999999999997</c:v>
                </c:pt>
                <c:pt idx="8584">
                  <c:v>67.284999999999997</c:v>
                </c:pt>
                <c:pt idx="8585">
                  <c:v>67.284999999999997</c:v>
                </c:pt>
                <c:pt idx="8586">
                  <c:v>67.284999999999997</c:v>
                </c:pt>
                <c:pt idx="8587">
                  <c:v>67.328999999999979</c:v>
                </c:pt>
                <c:pt idx="8588">
                  <c:v>67.328999999999979</c:v>
                </c:pt>
                <c:pt idx="8589">
                  <c:v>67.328999999999979</c:v>
                </c:pt>
                <c:pt idx="8590">
                  <c:v>67.328999999999979</c:v>
                </c:pt>
                <c:pt idx="8591">
                  <c:v>67.328999999999979</c:v>
                </c:pt>
                <c:pt idx="8592">
                  <c:v>67.328999999999979</c:v>
                </c:pt>
                <c:pt idx="8593">
                  <c:v>67.328999999999979</c:v>
                </c:pt>
                <c:pt idx="8594">
                  <c:v>67.328999999999979</c:v>
                </c:pt>
                <c:pt idx="8595">
                  <c:v>67.371999999999986</c:v>
                </c:pt>
                <c:pt idx="8596">
                  <c:v>67.328999999999979</c:v>
                </c:pt>
                <c:pt idx="8597">
                  <c:v>67.328999999999979</c:v>
                </c:pt>
                <c:pt idx="8598">
                  <c:v>67.328999999999979</c:v>
                </c:pt>
                <c:pt idx="8599">
                  <c:v>67.328999999999979</c:v>
                </c:pt>
                <c:pt idx="8600">
                  <c:v>67.328999999999979</c:v>
                </c:pt>
                <c:pt idx="8601">
                  <c:v>67.328999999999979</c:v>
                </c:pt>
                <c:pt idx="8602">
                  <c:v>67.328999999999979</c:v>
                </c:pt>
                <c:pt idx="8603">
                  <c:v>67.328999999999979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67.242000000000004</c:v>
                </c:pt>
                <c:pt idx="8608">
                  <c:v>67.242000000000004</c:v>
                </c:pt>
                <c:pt idx="8609">
                  <c:v>67.242000000000004</c:v>
                </c:pt>
                <c:pt idx="8610">
                  <c:v>67.242000000000004</c:v>
                </c:pt>
                <c:pt idx="8611">
                  <c:v>67.198999999999998</c:v>
                </c:pt>
                <c:pt idx="8612">
                  <c:v>67.198999999999998</c:v>
                </c:pt>
                <c:pt idx="8613">
                  <c:v>67.198999999999998</c:v>
                </c:pt>
                <c:pt idx="8614">
                  <c:v>67.157999999999987</c:v>
                </c:pt>
                <c:pt idx="8615">
                  <c:v>67.157999999999987</c:v>
                </c:pt>
                <c:pt idx="8616">
                  <c:v>67.157999999999987</c:v>
                </c:pt>
                <c:pt idx="8617">
                  <c:v>67.157999999999987</c:v>
                </c:pt>
                <c:pt idx="8618">
                  <c:v>67.157999999999987</c:v>
                </c:pt>
                <c:pt idx="8619">
                  <c:v>67.157999999999987</c:v>
                </c:pt>
                <c:pt idx="8620">
                  <c:v>67.157999999999987</c:v>
                </c:pt>
                <c:pt idx="8621">
                  <c:v>67.157999999999987</c:v>
                </c:pt>
                <c:pt idx="8622">
                  <c:v>67.198999999999998</c:v>
                </c:pt>
                <c:pt idx="8623">
                  <c:v>67.198999999999998</c:v>
                </c:pt>
                <c:pt idx="8624">
                  <c:v>67.198999999999998</c:v>
                </c:pt>
                <c:pt idx="8625">
                  <c:v>67.198999999999998</c:v>
                </c:pt>
                <c:pt idx="8626">
                  <c:v>67.198999999999998</c:v>
                </c:pt>
                <c:pt idx="8627">
                  <c:v>67.198999999999998</c:v>
                </c:pt>
                <c:pt idx="8628">
                  <c:v>67.198999999999998</c:v>
                </c:pt>
                <c:pt idx="8629">
                  <c:v>67.242000000000004</c:v>
                </c:pt>
                <c:pt idx="8630">
                  <c:v>67.242000000000004</c:v>
                </c:pt>
                <c:pt idx="8631">
                  <c:v>67.242000000000004</c:v>
                </c:pt>
                <c:pt idx="8632">
                  <c:v>67.242000000000004</c:v>
                </c:pt>
                <c:pt idx="8633">
                  <c:v>67.242000000000004</c:v>
                </c:pt>
                <c:pt idx="8634">
                  <c:v>67.284999999999997</c:v>
                </c:pt>
                <c:pt idx="8635">
                  <c:v>67.284999999999997</c:v>
                </c:pt>
                <c:pt idx="8636">
                  <c:v>67.284999999999997</c:v>
                </c:pt>
                <c:pt idx="8637">
                  <c:v>67.284999999999997</c:v>
                </c:pt>
                <c:pt idx="8638">
                  <c:v>67.284999999999997</c:v>
                </c:pt>
                <c:pt idx="8639">
                  <c:v>67.284999999999997</c:v>
                </c:pt>
                <c:pt idx="8640">
                  <c:v>67.284999999999997</c:v>
                </c:pt>
                <c:pt idx="8641">
                  <c:v>67.284999999999997</c:v>
                </c:pt>
                <c:pt idx="8642">
                  <c:v>67.284999999999997</c:v>
                </c:pt>
                <c:pt idx="8643">
                  <c:v>67.284999999999997</c:v>
                </c:pt>
                <c:pt idx="8644">
                  <c:v>67.284999999999997</c:v>
                </c:pt>
                <c:pt idx="8645">
                  <c:v>67.284999999999997</c:v>
                </c:pt>
                <c:pt idx="8646">
                  <c:v>67.284999999999997</c:v>
                </c:pt>
                <c:pt idx="8647">
                  <c:v>67.626999999999981</c:v>
                </c:pt>
                <c:pt idx="8648">
                  <c:v>67.543000000000006</c:v>
                </c:pt>
                <c:pt idx="8649">
                  <c:v>67.456000000000003</c:v>
                </c:pt>
                <c:pt idx="8650">
                  <c:v>67.412999999999997</c:v>
                </c:pt>
                <c:pt idx="8651">
                  <c:v>67.371999999999986</c:v>
                </c:pt>
                <c:pt idx="8652">
                  <c:v>67.328999999999979</c:v>
                </c:pt>
                <c:pt idx="8653">
                  <c:v>67.328999999999979</c:v>
                </c:pt>
                <c:pt idx="8654">
                  <c:v>67.328999999999979</c:v>
                </c:pt>
                <c:pt idx="8655">
                  <c:v>67.328999999999979</c:v>
                </c:pt>
                <c:pt idx="8656">
                  <c:v>67.284999999999997</c:v>
                </c:pt>
                <c:pt idx="8657">
                  <c:v>67.284999999999997</c:v>
                </c:pt>
                <c:pt idx="8658">
                  <c:v>67.284999999999997</c:v>
                </c:pt>
                <c:pt idx="8659">
                  <c:v>67.284999999999997</c:v>
                </c:pt>
                <c:pt idx="8660">
                  <c:v>67.284999999999997</c:v>
                </c:pt>
                <c:pt idx="8661">
                  <c:v>67.284999999999997</c:v>
                </c:pt>
                <c:pt idx="8662">
                  <c:v>67.284999999999997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67.328999999999979</c:v>
                </c:pt>
                <c:pt idx="8666">
                  <c:v>67.328999999999979</c:v>
                </c:pt>
                <c:pt idx="8667">
                  <c:v>67.328999999999979</c:v>
                </c:pt>
                <c:pt idx="8668">
                  <c:v>67.371999999999986</c:v>
                </c:pt>
                <c:pt idx="8669">
                  <c:v>67.371999999999986</c:v>
                </c:pt>
                <c:pt idx="8670">
                  <c:v>67.371999999999986</c:v>
                </c:pt>
                <c:pt idx="8671">
                  <c:v>67.412999999999997</c:v>
                </c:pt>
                <c:pt idx="8672">
                  <c:v>67.412999999999997</c:v>
                </c:pt>
                <c:pt idx="8673">
                  <c:v>67.412999999999997</c:v>
                </c:pt>
                <c:pt idx="8674">
                  <c:v>67.412999999999997</c:v>
                </c:pt>
                <c:pt idx="8675">
                  <c:v>67.456000000000003</c:v>
                </c:pt>
                <c:pt idx="8676">
                  <c:v>67.456000000000003</c:v>
                </c:pt>
                <c:pt idx="8677">
                  <c:v>67.456000000000003</c:v>
                </c:pt>
                <c:pt idx="8678">
                  <c:v>67.456000000000003</c:v>
                </c:pt>
                <c:pt idx="8679">
                  <c:v>67.412999999999997</c:v>
                </c:pt>
                <c:pt idx="8680">
                  <c:v>67.412999999999997</c:v>
                </c:pt>
                <c:pt idx="8681">
                  <c:v>67.412999999999997</c:v>
                </c:pt>
                <c:pt idx="8682">
                  <c:v>67.371999999999986</c:v>
                </c:pt>
                <c:pt idx="8683">
                  <c:v>67.371999999999986</c:v>
                </c:pt>
                <c:pt idx="8684">
                  <c:v>67.371999999999986</c:v>
                </c:pt>
                <c:pt idx="8685">
                  <c:v>67.371999999999986</c:v>
                </c:pt>
                <c:pt idx="8686">
                  <c:v>67.328999999999979</c:v>
                </c:pt>
                <c:pt idx="8687">
                  <c:v>67.328999999999979</c:v>
                </c:pt>
                <c:pt idx="8688">
                  <c:v>67.328999999999979</c:v>
                </c:pt>
                <c:pt idx="8689">
                  <c:v>67.328999999999979</c:v>
                </c:pt>
                <c:pt idx="8690">
                  <c:v>67.284999999999997</c:v>
                </c:pt>
                <c:pt idx="8691">
                  <c:v>67.284999999999997</c:v>
                </c:pt>
                <c:pt idx="8692">
                  <c:v>67.242000000000004</c:v>
                </c:pt>
                <c:pt idx="8693">
                  <c:v>67.242000000000004</c:v>
                </c:pt>
                <c:pt idx="8694">
                  <c:v>67.242000000000004</c:v>
                </c:pt>
                <c:pt idx="8695">
                  <c:v>67.198999999999998</c:v>
                </c:pt>
                <c:pt idx="8696">
                  <c:v>67.198999999999998</c:v>
                </c:pt>
                <c:pt idx="8697">
                  <c:v>67.157999999999987</c:v>
                </c:pt>
                <c:pt idx="8698">
                  <c:v>67.157999999999987</c:v>
                </c:pt>
                <c:pt idx="8699">
                  <c:v>67.157999999999987</c:v>
                </c:pt>
                <c:pt idx="8700">
                  <c:v>67.114000000000004</c:v>
                </c:pt>
                <c:pt idx="8701">
                  <c:v>67.114000000000004</c:v>
                </c:pt>
                <c:pt idx="8702">
                  <c:v>67.070999999999998</c:v>
                </c:pt>
                <c:pt idx="8703">
                  <c:v>67.070999999999998</c:v>
                </c:pt>
                <c:pt idx="8704">
                  <c:v>67.070999999999998</c:v>
                </c:pt>
                <c:pt idx="8705">
                  <c:v>67.027999999999992</c:v>
                </c:pt>
                <c:pt idx="8706">
                  <c:v>67.027999999999992</c:v>
                </c:pt>
                <c:pt idx="8707">
                  <c:v>67.027999999999992</c:v>
                </c:pt>
                <c:pt idx="8708">
                  <c:v>66.985000000000014</c:v>
                </c:pt>
                <c:pt idx="8709">
                  <c:v>66.985000000000014</c:v>
                </c:pt>
                <c:pt idx="8710">
                  <c:v>66.985000000000014</c:v>
                </c:pt>
                <c:pt idx="8711">
                  <c:v>66.985000000000014</c:v>
                </c:pt>
                <c:pt idx="8712">
                  <c:v>66.985000000000014</c:v>
                </c:pt>
                <c:pt idx="8713">
                  <c:v>66.985000000000014</c:v>
                </c:pt>
                <c:pt idx="8714">
                  <c:v>66.985000000000014</c:v>
                </c:pt>
                <c:pt idx="8715">
                  <c:v>66.985000000000014</c:v>
                </c:pt>
                <c:pt idx="8716">
                  <c:v>66.985000000000014</c:v>
                </c:pt>
                <c:pt idx="8717">
                  <c:v>66.985000000000014</c:v>
                </c:pt>
                <c:pt idx="8718">
                  <c:v>66.985000000000014</c:v>
                </c:pt>
                <c:pt idx="8719">
                  <c:v>66.985000000000014</c:v>
                </c:pt>
                <c:pt idx="8720">
                  <c:v>66.985000000000014</c:v>
                </c:pt>
                <c:pt idx="8721">
                  <c:v>66.985000000000014</c:v>
                </c:pt>
                <c:pt idx="8722">
                  <c:v>67.027999999999992</c:v>
                </c:pt>
                <c:pt idx="8723">
                  <c:v>67.027999999999992</c:v>
                </c:pt>
                <c:pt idx="8724">
                  <c:v>67.027999999999992</c:v>
                </c:pt>
                <c:pt idx="8725">
                  <c:v>67.027999999999992</c:v>
                </c:pt>
                <c:pt idx="8726">
                  <c:v>67.027999999999992</c:v>
                </c:pt>
                <c:pt idx="8727">
                  <c:v>67.027999999999992</c:v>
                </c:pt>
                <c:pt idx="8728">
                  <c:v>67.027999999999992</c:v>
                </c:pt>
                <c:pt idx="8729">
                  <c:v>67.027999999999992</c:v>
                </c:pt>
                <c:pt idx="8730">
                  <c:v>67.027999999999992</c:v>
                </c:pt>
                <c:pt idx="8731">
                  <c:v>67.070999999999998</c:v>
                </c:pt>
                <c:pt idx="8732">
                  <c:v>67.070999999999998</c:v>
                </c:pt>
                <c:pt idx="8733">
                  <c:v>67.070999999999998</c:v>
                </c:pt>
                <c:pt idx="8734">
                  <c:v>67.070999999999998</c:v>
                </c:pt>
                <c:pt idx="8735">
                  <c:v>67.070999999999998</c:v>
                </c:pt>
                <c:pt idx="8736">
                  <c:v>67.070999999999998</c:v>
                </c:pt>
                <c:pt idx="8737">
                  <c:v>67.114000000000004</c:v>
                </c:pt>
                <c:pt idx="8738">
                  <c:v>67.114000000000004</c:v>
                </c:pt>
                <c:pt idx="8739">
                  <c:v>67.114000000000004</c:v>
                </c:pt>
                <c:pt idx="8740">
                  <c:v>67.114000000000004</c:v>
                </c:pt>
                <c:pt idx="8741">
                  <c:v>67.114000000000004</c:v>
                </c:pt>
                <c:pt idx="8742">
                  <c:v>67.114000000000004</c:v>
                </c:pt>
                <c:pt idx="8743">
                  <c:v>67.114000000000004</c:v>
                </c:pt>
                <c:pt idx="8744">
                  <c:v>67.114000000000004</c:v>
                </c:pt>
                <c:pt idx="8745">
                  <c:v>67.114000000000004</c:v>
                </c:pt>
                <c:pt idx="8746">
                  <c:v>67.114000000000004</c:v>
                </c:pt>
                <c:pt idx="8747">
                  <c:v>67.157999999999987</c:v>
                </c:pt>
                <c:pt idx="8748">
                  <c:v>67.157999999999987</c:v>
                </c:pt>
                <c:pt idx="8749">
                  <c:v>67.157999999999987</c:v>
                </c:pt>
                <c:pt idx="8750">
                  <c:v>67.157999999999987</c:v>
                </c:pt>
                <c:pt idx="8751">
                  <c:v>67.198999999999998</c:v>
                </c:pt>
                <c:pt idx="8752">
                  <c:v>67.198999999999998</c:v>
                </c:pt>
                <c:pt idx="8753">
                  <c:v>67.198999999999998</c:v>
                </c:pt>
                <c:pt idx="8754">
                  <c:v>67.198999999999998</c:v>
                </c:pt>
                <c:pt idx="8755">
                  <c:v>67.198999999999998</c:v>
                </c:pt>
                <c:pt idx="8756">
                  <c:v>67.198999999999998</c:v>
                </c:pt>
                <c:pt idx="8757">
                  <c:v>67.198999999999998</c:v>
                </c:pt>
                <c:pt idx="8758">
                  <c:v>67.198999999999998</c:v>
                </c:pt>
                <c:pt idx="8759">
                  <c:v>67.242000000000004</c:v>
                </c:pt>
                <c:pt idx="8760">
                  <c:v>67.242000000000004</c:v>
                </c:pt>
                <c:pt idx="8761">
                  <c:v>67.242000000000004</c:v>
                </c:pt>
                <c:pt idx="8762">
                  <c:v>67.242000000000004</c:v>
                </c:pt>
                <c:pt idx="8763">
                  <c:v>67.242000000000004</c:v>
                </c:pt>
                <c:pt idx="8764">
                  <c:v>67.242000000000004</c:v>
                </c:pt>
                <c:pt idx="8765">
                  <c:v>67.242000000000004</c:v>
                </c:pt>
                <c:pt idx="8766">
                  <c:v>67.284999999999997</c:v>
                </c:pt>
                <c:pt idx="8767">
                  <c:v>67.284999999999997</c:v>
                </c:pt>
                <c:pt idx="8768">
                  <c:v>67.284999999999997</c:v>
                </c:pt>
                <c:pt idx="8769">
                  <c:v>67.284999999999997</c:v>
                </c:pt>
                <c:pt idx="8770">
                  <c:v>67.284999999999997</c:v>
                </c:pt>
                <c:pt idx="8771">
                  <c:v>67.284999999999997</c:v>
                </c:pt>
                <c:pt idx="8772">
                  <c:v>67.284999999999997</c:v>
                </c:pt>
                <c:pt idx="8773">
                  <c:v>67.284999999999997</c:v>
                </c:pt>
                <c:pt idx="8774">
                  <c:v>67.284999999999997</c:v>
                </c:pt>
                <c:pt idx="8775">
                  <c:v>67.284999999999997</c:v>
                </c:pt>
                <c:pt idx="8776">
                  <c:v>67.284999999999997</c:v>
                </c:pt>
                <c:pt idx="8777">
                  <c:v>67.328999999999979</c:v>
                </c:pt>
                <c:pt idx="8778">
                  <c:v>67.328999999999979</c:v>
                </c:pt>
                <c:pt idx="8779">
                  <c:v>67.328999999999979</c:v>
                </c:pt>
                <c:pt idx="8780">
                  <c:v>67.371999999999986</c:v>
                </c:pt>
                <c:pt idx="8781">
                  <c:v>67.371999999999986</c:v>
                </c:pt>
                <c:pt idx="8782">
                  <c:v>67.371999999999986</c:v>
                </c:pt>
                <c:pt idx="8783">
                  <c:v>67.371999999999986</c:v>
                </c:pt>
                <c:pt idx="8784">
                  <c:v>67.371999999999986</c:v>
                </c:pt>
                <c:pt idx="8785">
                  <c:v>67.371999999999986</c:v>
                </c:pt>
                <c:pt idx="8786">
                  <c:v>67.371999999999986</c:v>
                </c:pt>
                <c:pt idx="8787">
                  <c:v>67.371999999999986</c:v>
                </c:pt>
                <c:pt idx="8788">
                  <c:v>67.371999999999986</c:v>
                </c:pt>
                <c:pt idx="8789">
                  <c:v>67.371999999999986</c:v>
                </c:pt>
                <c:pt idx="8790">
                  <c:v>67.371999999999986</c:v>
                </c:pt>
                <c:pt idx="8791">
                  <c:v>67.371999999999986</c:v>
                </c:pt>
                <c:pt idx="8792">
                  <c:v>67.328999999999979</c:v>
                </c:pt>
                <c:pt idx="8793">
                  <c:v>67.328999999999979</c:v>
                </c:pt>
                <c:pt idx="8794">
                  <c:v>67.328999999999979</c:v>
                </c:pt>
                <c:pt idx="8795">
                  <c:v>67.328999999999979</c:v>
                </c:pt>
                <c:pt idx="8796">
                  <c:v>67.284999999999997</c:v>
                </c:pt>
                <c:pt idx="8797">
                  <c:v>67.284999999999997</c:v>
                </c:pt>
                <c:pt idx="8798">
                  <c:v>67.284999999999997</c:v>
                </c:pt>
                <c:pt idx="8799">
                  <c:v>67.284999999999997</c:v>
                </c:pt>
                <c:pt idx="8800">
                  <c:v>67.284999999999997</c:v>
                </c:pt>
                <c:pt idx="8801">
                  <c:v>67.284999999999997</c:v>
                </c:pt>
                <c:pt idx="8802">
                  <c:v>67.284999999999997</c:v>
                </c:pt>
                <c:pt idx="8803">
                  <c:v>67.284999999999997</c:v>
                </c:pt>
                <c:pt idx="8804">
                  <c:v>67.328999999999979</c:v>
                </c:pt>
                <c:pt idx="8805">
                  <c:v>67.328999999999979</c:v>
                </c:pt>
                <c:pt idx="8806">
                  <c:v>67.328999999999979</c:v>
                </c:pt>
                <c:pt idx="8807">
                  <c:v>67.328999999999979</c:v>
                </c:pt>
                <c:pt idx="8808">
                  <c:v>67.328999999999979</c:v>
                </c:pt>
                <c:pt idx="8809">
                  <c:v>67.328999999999979</c:v>
                </c:pt>
                <c:pt idx="8810">
                  <c:v>67.328999999999979</c:v>
                </c:pt>
                <c:pt idx="8811">
                  <c:v>67.328999999999979</c:v>
                </c:pt>
                <c:pt idx="8812">
                  <c:v>67.328999999999979</c:v>
                </c:pt>
                <c:pt idx="8813">
                  <c:v>67.328999999999979</c:v>
                </c:pt>
                <c:pt idx="8814">
                  <c:v>67.328999999999979</c:v>
                </c:pt>
                <c:pt idx="8815">
                  <c:v>67.328999999999979</c:v>
                </c:pt>
                <c:pt idx="8816">
                  <c:v>67.371999999999986</c:v>
                </c:pt>
                <c:pt idx="8817">
                  <c:v>67.371999999999986</c:v>
                </c:pt>
                <c:pt idx="8818">
                  <c:v>67.371999999999986</c:v>
                </c:pt>
                <c:pt idx="8819">
                  <c:v>67.371999999999986</c:v>
                </c:pt>
                <c:pt idx="8820">
                  <c:v>67.371999999999986</c:v>
                </c:pt>
                <c:pt idx="8821">
                  <c:v>67.412999999999997</c:v>
                </c:pt>
                <c:pt idx="8822">
                  <c:v>67.412999999999997</c:v>
                </c:pt>
                <c:pt idx="8823">
                  <c:v>67.412999999999997</c:v>
                </c:pt>
                <c:pt idx="8824">
                  <c:v>67.456000000000003</c:v>
                </c:pt>
                <c:pt idx="8825">
                  <c:v>67.456000000000003</c:v>
                </c:pt>
                <c:pt idx="8826">
                  <c:v>67.456000000000003</c:v>
                </c:pt>
                <c:pt idx="8827">
                  <c:v>67.456000000000003</c:v>
                </c:pt>
                <c:pt idx="8828">
                  <c:v>67.456000000000003</c:v>
                </c:pt>
                <c:pt idx="8829">
                  <c:v>67.456000000000003</c:v>
                </c:pt>
                <c:pt idx="8830">
                  <c:v>67.456000000000003</c:v>
                </c:pt>
                <c:pt idx="8831">
                  <c:v>67.456000000000003</c:v>
                </c:pt>
                <c:pt idx="8832">
                  <c:v>67.456000000000003</c:v>
                </c:pt>
                <c:pt idx="8833">
                  <c:v>67.456000000000003</c:v>
                </c:pt>
                <c:pt idx="8834">
                  <c:v>67.456000000000003</c:v>
                </c:pt>
                <c:pt idx="8835">
                  <c:v>67.456000000000003</c:v>
                </c:pt>
                <c:pt idx="8836">
                  <c:v>67.456000000000003</c:v>
                </c:pt>
                <c:pt idx="8837">
                  <c:v>67.456000000000003</c:v>
                </c:pt>
                <c:pt idx="8838">
                  <c:v>67.412999999999997</c:v>
                </c:pt>
                <c:pt idx="8839">
                  <c:v>67.412999999999997</c:v>
                </c:pt>
                <c:pt idx="8840">
                  <c:v>67.412999999999997</c:v>
                </c:pt>
                <c:pt idx="8841">
                  <c:v>67.412999999999997</c:v>
                </c:pt>
                <c:pt idx="8842">
                  <c:v>67.412999999999997</c:v>
                </c:pt>
                <c:pt idx="8843">
                  <c:v>67.412999999999997</c:v>
                </c:pt>
                <c:pt idx="8844">
                  <c:v>67.371999999999986</c:v>
                </c:pt>
                <c:pt idx="8845">
                  <c:v>67.371999999999986</c:v>
                </c:pt>
                <c:pt idx="8846">
                  <c:v>67.371999999999986</c:v>
                </c:pt>
                <c:pt idx="8847">
                  <c:v>67.371999999999986</c:v>
                </c:pt>
                <c:pt idx="8848">
                  <c:v>67.371999999999986</c:v>
                </c:pt>
                <c:pt idx="8849">
                  <c:v>67.328999999999979</c:v>
                </c:pt>
                <c:pt idx="8850">
                  <c:v>67.328999999999979</c:v>
                </c:pt>
                <c:pt idx="8851">
                  <c:v>67.328999999999979</c:v>
                </c:pt>
                <c:pt idx="8852">
                  <c:v>67.328999999999979</c:v>
                </c:pt>
                <c:pt idx="8853">
                  <c:v>67.328999999999979</c:v>
                </c:pt>
                <c:pt idx="8854">
                  <c:v>67.328999999999979</c:v>
                </c:pt>
                <c:pt idx="8855">
                  <c:v>67.328999999999979</c:v>
                </c:pt>
                <c:pt idx="8856">
                  <c:v>67.328999999999979</c:v>
                </c:pt>
                <c:pt idx="8857">
                  <c:v>67.328999999999979</c:v>
                </c:pt>
                <c:pt idx="8858">
                  <c:v>67.371999999999986</c:v>
                </c:pt>
                <c:pt idx="8859">
                  <c:v>67.371999999999986</c:v>
                </c:pt>
                <c:pt idx="8860">
                  <c:v>67.371999999999986</c:v>
                </c:pt>
                <c:pt idx="8861">
                  <c:v>67.412999999999997</c:v>
                </c:pt>
                <c:pt idx="8862">
                  <c:v>67.412999999999997</c:v>
                </c:pt>
                <c:pt idx="8863">
                  <c:v>67.412999999999997</c:v>
                </c:pt>
                <c:pt idx="8864">
                  <c:v>67.412999999999997</c:v>
                </c:pt>
                <c:pt idx="8865">
                  <c:v>67.456000000000003</c:v>
                </c:pt>
                <c:pt idx="8866">
                  <c:v>67.456000000000003</c:v>
                </c:pt>
                <c:pt idx="8867">
                  <c:v>67.456000000000003</c:v>
                </c:pt>
                <c:pt idx="8868">
                  <c:v>67.456000000000003</c:v>
                </c:pt>
                <c:pt idx="8869">
                  <c:v>67.456000000000003</c:v>
                </c:pt>
                <c:pt idx="8870">
                  <c:v>67.456000000000003</c:v>
                </c:pt>
                <c:pt idx="8871">
                  <c:v>67.456000000000003</c:v>
                </c:pt>
                <c:pt idx="8872">
                  <c:v>67.456000000000003</c:v>
                </c:pt>
                <c:pt idx="8873">
                  <c:v>67.456000000000003</c:v>
                </c:pt>
                <c:pt idx="8874">
                  <c:v>67.412999999999997</c:v>
                </c:pt>
                <c:pt idx="8875">
                  <c:v>67.412999999999997</c:v>
                </c:pt>
                <c:pt idx="8876">
                  <c:v>67.412999999999997</c:v>
                </c:pt>
                <c:pt idx="8877">
                  <c:v>67.412999999999997</c:v>
                </c:pt>
                <c:pt idx="8878">
                  <c:v>67.371999999999986</c:v>
                </c:pt>
                <c:pt idx="8879">
                  <c:v>67.371999999999986</c:v>
                </c:pt>
                <c:pt idx="8880">
                  <c:v>67.371999999999986</c:v>
                </c:pt>
                <c:pt idx="8881">
                  <c:v>67.328999999999979</c:v>
                </c:pt>
                <c:pt idx="8882">
                  <c:v>67.328999999999979</c:v>
                </c:pt>
                <c:pt idx="8883">
                  <c:v>67.328999999999979</c:v>
                </c:pt>
                <c:pt idx="8884">
                  <c:v>67.328999999999979</c:v>
                </c:pt>
                <c:pt idx="8885">
                  <c:v>67.328999999999979</c:v>
                </c:pt>
                <c:pt idx="8886">
                  <c:v>67.328999999999979</c:v>
                </c:pt>
                <c:pt idx="8887">
                  <c:v>67.328999999999979</c:v>
                </c:pt>
                <c:pt idx="8888">
                  <c:v>67.328999999999979</c:v>
                </c:pt>
                <c:pt idx="8889">
                  <c:v>67.371999999999986</c:v>
                </c:pt>
                <c:pt idx="8890">
                  <c:v>67.371999999999986</c:v>
                </c:pt>
                <c:pt idx="8891">
                  <c:v>67.371999999999986</c:v>
                </c:pt>
                <c:pt idx="8892">
                  <c:v>67.412999999999997</c:v>
                </c:pt>
                <c:pt idx="8893">
                  <c:v>67.412999999999997</c:v>
                </c:pt>
                <c:pt idx="8894">
                  <c:v>67.456000000000003</c:v>
                </c:pt>
                <c:pt idx="8895">
                  <c:v>67.456000000000003</c:v>
                </c:pt>
                <c:pt idx="8896">
                  <c:v>67.456000000000003</c:v>
                </c:pt>
                <c:pt idx="8897">
                  <c:v>67.456000000000003</c:v>
                </c:pt>
                <c:pt idx="8898">
                  <c:v>67.456000000000003</c:v>
                </c:pt>
                <c:pt idx="8899">
                  <c:v>67.456000000000003</c:v>
                </c:pt>
                <c:pt idx="8900">
                  <c:v>67.456000000000003</c:v>
                </c:pt>
                <c:pt idx="8901">
                  <c:v>67.456000000000003</c:v>
                </c:pt>
                <c:pt idx="8902">
                  <c:v>67.456000000000003</c:v>
                </c:pt>
                <c:pt idx="8903">
                  <c:v>67.456000000000003</c:v>
                </c:pt>
                <c:pt idx="8904">
                  <c:v>67.456000000000003</c:v>
                </c:pt>
                <c:pt idx="8905">
                  <c:v>67.456000000000003</c:v>
                </c:pt>
                <c:pt idx="8906">
                  <c:v>67.412999999999997</c:v>
                </c:pt>
                <c:pt idx="8907">
                  <c:v>67.412999999999997</c:v>
                </c:pt>
                <c:pt idx="8908">
                  <c:v>67.412999999999997</c:v>
                </c:pt>
                <c:pt idx="8909">
                  <c:v>67.412999999999997</c:v>
                </c:pt>
                <c:pt idx="8910">
                  <c:v>67.412999999999997</c:v>
                </c:pt>
                <c:pt idx="8911">
                  <c:v>67.412999999999997</c:v>
                </c:pt>
                <c:pt idx="8912">
                  <c:v>67.412999999999997</c:v>
                </c:pt>
                <c:pt idx="8913">
                  <c:v>67.412999999999997</c:v>
                </c:pt>
                <c:pt idx="8914">
                  <c:v>67.412999999999997</c:v>
                </c:pt>
                <c:pt idx="8915">
                  <c:v>67.412999999999997</c:v>
                </c:pt>
                <c:pt idx="8916">
                  <c:v>67.412999999999997</c:v>
                </c:pt>
                <c:pt idx="8917">
                  <c:v>67.412999999999997</c:v>
                </c:pt>
                <c:pt idx="8918">
                  <c:v>67.412999999999997</c:v>
                </c:pt>
                <c:pt idx="8919">
                  <c:v>67.456000000000003</c:v>
                </c:pt>
                <c:pt idx="8920">
                  <c:v>67.456000000000003</c:v>
                </c:pt>
                <c:pt idx="8921">
                  <c:v>67.456000000000003</c:v>
                </c:pt>
                <c:pt idx="8922">
                  <c:v>67.456000000000003</c:v>
                </c:pt>
                <c:pt idx="8923">
                  <c:v>67.456000000000003</c:v>
                </c:pt>
                <c:pt idx="8924">
                  <c:v>67.456000000000003</c:v>
                </c:pt>
                <c:pt idx="8925">
                  <c:v>67.456000000000003</c:v>
                </c:pt>
                <c:pt idx="8926">
                  <c:v>67.5</c:v>
                </c:pt>
                <c:pt idx="8927">
                  <c:v>67.5</c:v>
                </c:pt>
                <c:pt idx="8928">
                  <c:v>67.5</c:v>
                </c:pt>
                <c:pt idx="8929">
                  <c:v>67.5</c:v>
                </c:pt>
                <c:pt idx="8930">
                  <c:v>67.5</c:v>
                </c:pt>
                <c:pt idx="8931">
                  <c:v>67.543000000000006</c:v>
                </c:pt>
                <c:pt idx="8932">
                  <c:v>67.543000000000006</c:v>
                </c:pt>
                <c:pt idx="8933">
                  <c:v>67.5</c:v>
                </c:pt>
                <c:pt idx="8934">
                  <c:v>67.543000000000006</c:v>
                </c:pt>
                <c:pt idx="8935">
                  <c:v>67.543000000000006</c:v>
                </c:pt>
                <c:pt idx="8936">
                  <c:v>67.543000000000006</c:v>
                </c:pt>
                <c:pt idx="8937">
                  <c:v>67.543000000000006</c:v>
                </c:pt>
                <c:pt idx="8938">
                  <c:v>67.543000000000006</c:v>
                </c:pt>
                <c:pt idx="8939">
                  <c:v>67.543000000000006</c:v>
                </c:pt>
                <c:pt idx="8940">
                  <c:v>67.543000000000006</c:v>
                </c:pt>
                <c:pt idx="8941">
                  <c:v>67.543000000000006</c:v>
                </c:pt>
                <c:pt idx="8942">
                  <c:v>67.543000000000006</c:v>
                </c:pt>
                <c:pt idx="8943">
                  <c:v>67.543000000000006</c:v>
                </c:pt>
                <c:pt idx="8944">
                  <c:v>67.543000000000006</c:v>
                </c:pt>
                <c:pt idx="8945">
                  <c:v>67.543000000000006</c:v>
                </c:pt>
                <c:pt idx="8946">
                  <c:v>67.543000000000006</c:v>
                </c:pt>
                <c:pt idx="8947">
                  <c:v>67.543000000000006</c:v>
                </c:pt>
                <c:pt idx="8948">
                  <c:v>67.543000000000006</c:v>
                </c:pt>
                <c:pt idx="8949">
                  <c:v>67.543000000000006</c:v>
                </c:pt>
                <c:pt idx="8950">
                  <c:v>67.543000000000006</c:v>
                </c:pt>
                <c:pt idx="8951">
                  <c:v>67.543000000000006</c:v>
                </c:pt>
                <c:pt idx="8952">
                  <c:v>67.543000000000006</c:v>
                </c:pt>
                <c:pt idx="8953">
                  <c:v>67.543000000000006</c:v>
                </c:pt>
                <c:pt idx="8954">
                  <c:v>67.543000000000006</c:v>
                </c:pt>
                <c:pt idx="8955">
                  <c:v>67.543000000000006</c:v>
                </c:pt>
                <c:pt idx="8956">
                  <c:v>67.543000000000006</c:v>
                </c:pt>
                <c:pt idx="8957">
                  <c:v>67.543000000000006</c:v>
                </c:pt>
                <c:pt idx="8958">
                  <c:v>67.543000000000006</c:v>
                </c:pt>
                <c:pt idx="8959">
                  <c:v>67.543000000000006</c:v>
                </c:pt>
                <c:pt idx="8960">
                  <c:v>67.543000000000006</c:v>
                </c:pt>
                <c:pt idx="8961">
                  <c:v>67.543000000000006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67.543000000000006</c:v>
                </c:pt>
                <c:pt idx="8966">
                  <c:v>67.543000000000006</c:v>
                </c:pt>
                <c:pt idx="8967">
                  <c:v>67.543000000000006</c:v>
                </c:pt>
                <c:pt idx="8968">
                  <c:v>67.543000000000006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</c:v>
                </c:pt>
                <c:pt idx="8973">
                  <c:v>67.5</c:v>
                </c:pt>
                <c:pt idx="8974">
                  <c:v>67.5</c:v>
                </c:pt>
                <c:pt idx="8975">
                  <c:v>67.456000000000003</c:v>
                </c:pt>
                <c:pt idx="8976">
                  <c:v>67.456000000000003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67.5</c:v>
                </c:pt>
                <c:pt idx="8981">
                  <c:v>67.5</c:v>
                </c:pt>
                <c:pt idx="8982">
                  <c:v>67.5</c:v>
                </c:pt>
                <c:pt idx="8983">
                  <c:v>67.5</c:v>
                </c:pt>
                <c:pt idx="8984">
                  <c:v>67.543000000000006</c:v>
                </c:pt>
                <c:pt idx="8985">
                  <c:v>67.543000000000006</c:v>
                </c:pt>
                <c:pt idx="8986">
                  <c:v>67.543000000000006</c:v>
                </c:pt>
                <c:pt idx="8987">
                  <c:v>67.543000000000006</c:v>
                </c:pt>
                <c:pt idx="8988">
                  <c:v>67.543000000000006</c:v>
                </c:pt>
                <c:pt idx="8989">
                  <c:v>67.543000000000006</c:v>
                </c:pt>
                <c:pt idx="8990">
                  <c:v>67.543000000000006</c:v>
                </c:pt>
                <c:pt idx="8991">
                  <c:v>67.543000000000006</c:v>
                </c:pt>
                <c:pt idx="8992">
                  <c:v>67.543000000000006</c:v>
                </c:pt>
                <c:pt idx="8993">
                  <c:v>67.5</c:v>
                </c:pt>
                <c:pt idx="8994">
                  <c:v>67.5</c:v>
                </c:pt>
                <c:pt idx="8995">
                  <c:v>67.5</c:v>
                </c:pt>
                <c:pt idx="8996">
                  <c:v>67.5</c:v>
                </c:pt>
                <c:pt idx="8997">
                  <c:v>67.5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67.412999999999997</c:v>
                </c:pt>
                <c:pt idx="9003">
                  <c:v>67.412999999999997</c:v>
                </c:pt>
                <c:pt idx="9004">
                  <c:v>67.412999999999997</c:v>
                </c:pt>
                <c:pt idx="9005">
                  <c:v>67.371999999999986</c:v>
                </c:pt>
                <c:pt idx="9006">
                  <c:v>67.371999999999986</c:v>
                </c:pt>
                <c:pt idx="9007">
                  <c:v>67.371999999999986</c:v>
                </c:pt>
                <c:pt idx="9008">
                  <c:v>67.371999999999986</c:v>
                </c:pt>
                <c:pt idx="9009">
                  <c:v>67.371999999999986</c:v>
                </c:pt>
                <c:pt idx="9010">
                  <c:v>67.371999999999986</c:v>
                </c:pt>
                <c:pt idx="9011">
                  <c:v>67.371999999999986</c:v>
                </c:pt>
                <c:pt idx="9012">
                  <c:v>67.371999999999986</c:v>
                </c:pt>
                <c:pt idx="9013">
                  <c:v>67.371999999999986</c:v>
                </c:pt>
                <c:pt idx="9014">
                  <c:v>67.371999999999986</c:v>
                </c:pt>
                <c:pt idx="9015">
                  <c:v>67.371999999999986</c:v>
                </c:pt>
                <c:pt idx="9016">
                  <c:v>67.371999999999986</c:v>
                </c:pt>
                <c:pt idx="9017">
                  <c:v>67.371999999999986</c:v>
                </c:pt>
                <c:pt idx="9018">
                  <c:v>67.328999999999979</c:v>
                </c:pt>
                <c:pt idx="9019">
                  <c:v>67.328999999999979</c:v>
                </c:pt>
                <c:pt idx="9020">
                  <c:v>67.328999999999979</c:v>
                </c:pt>
                <c:pt idx="9021">
                  <c:v>67.328999999999979</c:v>
                </c:pt>
                <c:pt idx="9022">
                  <c:v>67.328999999999979</c:v>
                </c:pt>
                <c:pt idx="9023">
                  <c:v>67.328999999999979</c:v>
                </c:pt>
                <c:pt idx="9024">
                  <c:v>67.328999999999979</c:v>
                </c:pt>
                <c:pt idx="9025">
                  <c:v>67.328999999999979</c:v>
                </c:pt>
                <c:pt idx="9026">
                  <c:v>67.328999999999979</c:v>
                </c:pt>
                <c:pt idx="9027">
                  <c:v>67.328999999999979</c:v>
                </c:pt>
                <c:pt idx="9028">
                  <c:v>67.328999999999979</c:v>
                </c:pt>
                <c:pt idx="9029">
                  <c:v>67.284999999999997</c:v>
                </c:pt>
                <c:pt idx="9030">
                  <c:v>67.284999999999997</c:v>
                </c:pt>
                <c:pt idx="9031">
                  <c:v>67.284999999999997</c:v>
                </c:pt>
                <c:pt idx="9032">
                  <c:v>67.284999999999997</c:v>
                </c:pt>
                <c:pt idx="9033">
                  <c:v>67.284999999999997</c:v>
                </c:pt>
                <c:pt idx="9034">
                  <c:v>67.284999999999997</c:v>
                </c:pt>
                <c:pt idx="9035">
                  <c:v>67.284999999999997</c:v>
                </c:pt>
                <c:pt idx="9036">
                  <c:v>67.284999999999997</c:v>
                </c:pt>
                <c:pt idx="9037">
                  <c:v>67.284999999999997</c:v>
                </c:pt>
                <c:pt idx="9038">
                  <c:v>67.284999999999997</c:v>
                </c:pt>
                <c:pt idx="9039">
                  <c:v>67.328999999999979</c:v>
                </c:pt>
                <c:pt idx="9040">
                  <c:v>67.328999999999979</c:v>
                </c:pt>
                <c:pt idx="9041">
                  <c:v>67.328999999999979</c:v>
                </c:pt>
                <c:pt idx="9042">
                  <c:v>67.328999999999979</c:v>
                </c:pt>
                <c:pt idx="9043">
                  <c:v>67.328999999999979</c:v>
                </c:pt>
                <c:pt idx="9044">
                  <c:v>67.284999999999997</c:v>
                </c:pt>
                <c:pt idx="9045">
                  <c:v>67.328999999999979</c:v>
                </c:pt>
                <c:pt idx="9046">
                  <c:v>67.328999999999979</c:v>
                </c:pt>
                <c:pt idx="9047">
                  <c:v>67.328999999999979</c:v>
                </c:pt>
                <c:pt idx="9048">
                  <c:v>67.284999999999997</c:v>
                </c:pt>
                <c:pt idx="9049">
                  <c:v>67.284999999999997</c:v>
                </c:pt>
                <c:pt idx="9050">
                  <c:v>67.284999999999997</c:v>
                </c:pt>
                <c:pt idx="9051">
                  <c:v>67.284999999999997</c:v>
                </c:pt>
                <c:pt idx="9052">
                  <c:v>67.284999999999997</c:v>
                </c:pt>
                <c:pt idx="9053">
                  <c:v>67.284999999999997</c:v>
                </c:pt>
                <c:pt idx="9054">
                  <c:v>67.284999999999997</c:v>
                </c:pt>
                <c:pt idx="9055">
                  <c:v>67.284999999999997</c:v>
                </c:pt>
                <c:pt idx="9056">
                  <c:v>67.284999999999997</c:v>
                </c:pt>
                <c:pt idx="9057">
                  <c:v>67.284999999999997</c:v>
                </c:pt>
                <c:pt idx="9058">
                  <c:v>67.284999999999997</c:v>
                </c:pt>
                <c:pt idx="9059">
                  <c:v>67.284999999999997</c:v>
                </c:pt>
                <c:pt idx="9060">
                  <c:v>67.284999999999997</c:v>
                </c:pt>
                <c:pt idx="9061">
                  <c:v>67.284999999999997</c:v>
                </c:pt>
                <c:pt idx="9062">
                  <c:v>67.284999999999997</c:v>
                </c:pt>
                <c:pt idx="9063">
                  <c:v>67.284999999999997</c:v>
                </c:pt>
                <c:pt idx="9064">
                  <c:v>67.284999999999997</c:v>
                </c:pt>
                <c:pt idx="9065">
                  <c:v>67.284999999999997</c:v>
                </c:pt>
                <c:pt idx="9066">
                  <c:v>67.284999999999997</c:v>
                </c:pt>
                <c:pt idx="9067">
                  <c:v>67.284999999999997</c:v>
                </c:pt>
                <c:pt idx="9068">
                  <c:v>67.284999999999997</c:v>
                </c:pt>
                <c:pt idx="9069">
                  <c:v>67.328999999999979</c:v>
                </c:pt>
                <c:pt idx="9070">
                  <c:v>67.284999999999997</c:v>
                </c:pt>
                <c:pt idx="9071">
                  <c:v>67.284999999999997</c:v>
                </c:pt>
                <c:pt idx="9072">
                  <c:v>67.284999999999997</c:v>
                </c:pt>
                <c:pt idx="9073">
                  <c:v>67.284999999999997</c:v>
                </c:pt>
                <c:pt idx="9074">
                  <c:v>67.284999999999997</c:v>
                </c:pt>
                <c:pt idx="9075">
                  <c:v>67.284999999999997</c:v>
                </c:pt>
                <c:pt idx="9076">
                  <c:v>67.284999999999997</c:v>
                </c:pt>
                <c:pt idx="9077">
                  <c:v>67.284999999999997</c:v>
                </c:pt>
                <c:pt idx="9078">
                  <c:v>67.284999999999997</c:v>
                </c:pt>
                <c:pt idx="9079">
                  <c:v>67.284999999999997</c:v>
                </c:pt>
                <c:pt idx="9080">
                  <c:v>67.284999999999997</c:v>
                </c:pt>
                <c:pt idx="9081">
                  <c:v>67.284999999999997</c:v>
                </c:pt>
                <c:pt idx="9082">
                  <c:v>67.328999999999979</c:v>
                </c:pt>
                <c:pt idx="9083">
                  <c:v>67.328999999999979</c:v>
                </c:pt>
                <c:pt idx="9084">
                  <c:v>67.284999999999997</c:v>
                </c:pt>
                <c:pt idx="9085">
                  <c:v>67.284999999999997</c:v>
                </c:pt>
                <c:pt idx="9086">
                  <c:v>67.284999999999997</c:v>
                </c:pt>
                <c:pt idx="9087">
                  <c:v>67.284999999999997</c:v>
                </c:pt>
                <c:pt idx="9088">
                  <c:v>67.284999999999997</c:v>
                </c:pt>
                <c:pt idx="9089">
                  <c:v>67.284999999999997</c:v>
                </c:pt>
                <c:pt idx="9090">
                  <c:v>67.284999999999997</c:v>
                </c:pt>
                <c:pt idx="9091">
                  <c:v>67.284999999999997</c:v>
                </c:pt>
                <c:pt idx="9092">
                  <c:v>67.284999999999997</c:v>
                </c:pt>
                <c:pt idx="9093">
                  <c:v>67.284999999999997</c:v>
                </c:pt>
                <c:pt idx="9094">
                  <c:v>67.284999999999997</c:v>
                </c:pt>
                <c:pt idx="9095">
                  <c:v>67.284999999999997</c:v>
                </c:pt>
                <c:pt idx="9096">
                  <c:v>67.284999999999997</c:v>
                </c:pt>
                <c:pt idx="9097">
                  <c:v>67.284999999999997</c:v>
                </c:pt>
                <c:pt idx="9098">
                  <c:v>67.284999999999997</c:v>
                </c:pt>
                <c:pt idx="9099">
                  <c:v>67.284999999999997</c:v>
                </c:pt>
                <c:pt idx="9100">
                  <c:v>67.284999999999997</c:v>
                </c:pt>
                <c:pt idx="9101">
                  <c:v>67.284999999999997</c:v>
                </c:pt>
                <c:pt idx="9102">
                  <c:v>67.284999999999997</c:v>
                </c:pt>
                <c:pt idx="9103">
                  <c:v>67.284999999999997</c:v>
                </c:pt>
                <c:pt idx="9104">
                  <c:v>67.284999999999997</c:v>
                </c:pt>
                <c:pt idx="9105">
                  <c:v>67.284999999999997</c:v>
                </c:pt>
                <c:pt idx="9106">
                  <c:v>67.284999999999997</c:v>
                </c:pt>
                <c:pt idx="9107">
                  <c:v>67.284999999999997</c:v>
                </c:pt>
                <c:pt idx="9108">
                  <c:v>67.284999999999997</c:v>
                </c:pt>
                <c:pt idx="9109">
                  <c:v>67.284999999999997</c:v>
                </c:pt>
                <c:pt idx="9110">
                  <c:v>67.284999999999997</c:v>
                </c:pt>
                <c:pt idx="9111">
                  <c:v>67.284999999999997</c:v>
                </c:pt>
                <c:pt idx="9112">
                  <c:v>67.284999999999997</c:v>
                </c:pt>
                <c:pt idx="9113">
                  <c:v>67.284999999999997</c:v>
                </c:pt>
                <c:pt idx="9114">
                  <c:v>67.284999999999997</c:v>
                </c:pt>
                <c:pt idx="9115">
                  <c:v>67.284999999999997</c:v>
                </c:pt>
                <c:pt idx="9116">
                  <c:v>67.242000000000004</c:v>
                </c:pt>
                <c:pt idx="9117">
                  <c:v>67.242000000000004</c:v>
                </c:pt>
                <c:pt idx="9118">
                  <c:v>67.242000000000004</c:v>
                </c:pt>
                <c:pt idx="9119">
                  <c:v>67.242000000000004</c:v>
                </c:pt>
                <c:pt idx="9120">
                  <c:v>67.242000000000004</c:v>
                </c:pt>
                <c:pt idx="9121">
                  <c:v>67.242000000000004</c:v>
                </c:pt>
                <c:pt idx="9122">
                  <c:v>67.242000000000004</c:v>
                </c:pt>
                <c:pt idx="9123">
                  <c:v>67.242000000000004</c:v>
                </c:pt>
                <c:pt idx="9124">
                  <c:v>67.242000000000004</c:v>
                </c:pt>
                <c:pt idx="9125">
                  <c:v>67.242000000000004</c:v>
                </c:pt>
                <c:pt idx="9126">
                  <c:v>67.242000000000004</c:v>
                </c:pt>
                <c:pt idx="9127">
                  <c:v>67.242000000000004</c:v>
                </c:pt>
                <c:pt idx="9128">
                  <c:v>67.242000000000004</c:v>
                </c:pt>
                <c:pt idx="9129">
                  <c:v>67.242000000000004</c:v>
                </c:pt>
                <c:pt idx="9130">
                  <c:v>67.242000000000004</c:v>
                </c:pt>
                <c:pt idx="9131">
                  <c:v>67.242000000000004</c:v>
                </c:pt>
                <c:pt idx="9132">
                  <c:v>67.242000000000004</c:v>
                </c:pt>
                <c:pt idx="9133">
                  <c:v>67.242000000000004</c:v>
                </c:pt>
                <c:pt idx="9134">
                  <c:v>67.242000000000004</c:v>
                </c:pt>
                <c:pt idx="9135">
                  <c:v>67.242000000000004</c:v>
                </c:pt>
                <c:pt idx="9136">
                  <c:v>67.242000000000004</c:v>
                </c:pt>
                <c:pt idx="9137">
                  <c:v>67.198999999999998</c:v>
                </c:pt>
                <c:pt idx="9138">
                  <c:v>67.242000000000004</c:v>
                </c:pt>
                <c:pt idx="9139">
                  <c:v>67.198999999999998</c:v>
                </c:pt>
                <c:pt idx="9140">
                  <c:v>67.198999999999998</c:v>
                </c:pt>
                <c:pt idx="9141">
                  <c:v>67.198999999999998</c:v>
                </c:pt>
                <c:pt idx="9142">
                  <c:v>67.198999999999998</c:v>
                </c:pt>
                <c:pt idx="9143">
                  <c:v>67.198999999999998</c:v>
                </c:pt>
                <c:pt idx="9144">
                  <c:v>67.198999999999998</c:v>
                </c:pt>
                <c:pt idx="9145">
                  <c:v>67.198999999999998</c:v>
                </c:pt>
                <c:pt idx="9146">
                  <c:v>67.198999999999998</c:v>
                </c:pt>
                <c:pt idx="9147">
                  <c:v>67.198999999999998</c:v>
                </c:pt>
                <c:pt idx="9148">
                  <c:v>67.198999999999998</c:v>
                </c:pt>
                <c:pt idx="9149">
                  <c:v>67.198999999999998</c:v>
                </c:pt>
                <c:pt idx="9150">
                  <c:v>67.198999999999998</c:v>
                </c:pt>
                <c:pt idx="9151">
                  <c:v>67.198999999999998</c:v>
                </c:pt>
                <c:pt idx="9152">
                  <c:v>67.198999999999998</c:v>
                </c:pt>
                <c:pt idx="9153">
                  <c:v>67.198999999999998</c:v>
                </c:pt>
                <c:pt idx="9154">
                  <c:v>67.198999999999998</c:v>
                </c:pt>
                <c:pt idx="9155">
                  <c:v>67.198999999999998</c:v>
                </c:pt>
                <c:pt idx="9156">
                  <c:v>67.198999999999998</c:v>
                </c:pt>
                <c:pt idx="9157">
                  <c:v>67.242000000000004</c:v>
                </c:pt>
                <c:pt idx="9158">
                  <c:v>67.242000000000004</c:v>
                </c:pt>
                <c:pt idx="9159">
                  <c:v>67.242000000000004</c:v>
                </c:pt>
                <c:pt idx="9160">
                  <c:v>67.242000000000004</c:v>
                </c:pt>
                <c:pt idx="9161">
                  <c:v>67.242000000000004</c:v>
                </c:pt>
                <c:pt idx="9162">
                  <c:v>67.242000000000004</c:v>
                </c:pt>
                <c:pt idx="9163">
                  <c:v>67.242000000000004</c:v>
                </c:pt>
                <c:pt idx="9164">
                  <c:v>67.242000000000004</c:v>
                </c:pt>
                <c:pt idx="9165">
                  <c:v>67.242000000000004</c:v>
                </c:pt>
                <c:pt idx="9166">
                  <c:v>67.242000000000004</c:v>
                </c:pt>
                <c:pt idx="9167">
                  <c:v>67.242000000000004</c:v>
                </c:pt>
                <c:pt idx="9168">
                  <c:v>67.242000000000004</c:v>
                </c:pt>
                <c:pt idx="9169">
                  <c:v>67.242000000000004</c:v>
                </c:pt>
                <c:pt idx="9170">
                  <c:v>67.242000000000004</c:v>
                </c:pt>
                <c:pt idx="9171">
                  <c:v>67.242000000000004</c:v>
                </c:pt>
                <c:pt idx="9172">
                  <c:v>67.242000000000004</c:v>
                </c:pt>
                <c:pt idx="9173">
                  <c:v>67.242000000000004</c:v>
                </c:pt>
                <c:pt idx="9174">
                  <c:v>67.242000000000004</c:v>
                </c:pt>
                <c:pt idx="9175">
                  <c:v>67.242000000000004</c:v>
                </c:pt>
                <c:pt idx="9176">
                  <c:v>67.242000000000004</c:v>
                </c:pt>
                <c:pt idx="9177">
                  <c:v>67.242000000000004</c:v>
                </c:pt>
                <c:pt idx="9178">
                  <c:v>67.198999999999998</c:v>
                </c:pt>
                <c:pt idx="9179">
                  <c:v>67.198999999999998</c:v>
                </c:pt>
                <c:pt idx="9180">
                  <c:v>67.198999999999998</c:v>
                </c:pt>
                <c:pt idx="9181">
                  <c:v>67.198999999999998</c:v>
                </c:pt>
                <c:pt idx="9182">
                  <c:v>67.198999999999998</c:v>
                </c:pt>
                <c:pt idx="9183">
                  <c:v>67.157999999999987</c:v>
                </c:pt>
                <c:pt idx="9184">
                  <c:v>67.157999999999987</c:v>
                </c:pt>
                <c:pt idx="9185">
                  <c:v>67.157999999999987</c:v>
                </c:pt>
                <c:pt idx="9186">
                  <c:v>67.157999999999987</c:v>
                </c:pt>
                <c:pt idx="9187">
                  <c:v>67.157999999999987</c:v>
                </c:pt>
                <c:pt idx="9188">
                  <c:v>67.157999999999987</c:v>
                </c:pt>
                <c:pt idx="9189">
                  <c:v>67.157999999999987</c:v>
                </c:pt>
                <c:pt idx="9190">
                  <c:v>67.157999999999987</c:v>
                </c:pt>
                <c:pt idx="9191">
                  <c:v>67.157999999999987</c:v>
                </c:pt>
                <c:pt idx="9192">
                  <c:v>67.157999999999987</c:v>
                </c:pt>
                <c:pt idx="9193">
                  <c:v>67.157999999999987</c:v>
                </c:pt>
                <c:pt idx="9194">
                  <c:v>67.157999999999987</c:v>
                </c:pt>
                <c:pt idx="9195">
                  <c:v>67.198999999999998</c:v>
                </c:pt>
                <c:pt idx="9196">
                  <c:v>67.198999999999998</c:v>
                </c:pt>
                <c:pt idx="9197">
                  <c:v>67.198999999999998</c:v>
                </c:pt>
                <c:pt idx="9198">
                  <c:v>67.198999999999998</c:v>
                </c:pt>
                <c:pt idx="9199">
                  <c:v>67.198999999999998</c:v>
                </c:pt>
                <c:pt idx="9200">
                  <c:v>67.198999999999998</c:v>
                </c:pt>
                <c:pt idx="9201">
                  <c:v>67.198999999999998</c:v>
                </c:pt>
                <c:pt idx="9202">
                  <c:v>67.198999999999998</c:v>
                </c:pt>
                <c:pt idx="9203">
                  <c:v>67.198999999999998</c:v>
                </c:pt>
                <c:pt idx="9204">
                  <c:v>67.242000000000004</c:v>
                </c:pt>
                <c:pt idx="9205">
                  <c:v>67.198999999999998</c:v>
                </c:pt>
                <c:pt idx="9206">
                  <c:v>67.198999999999998</c:v>
                </c:pt>
                <c:pt idx="9207">
                  <c:v>67.242000000000004</c:v>
                </c:pt>
                <c:pt idx="9208">
                  <c:v>67.242000000000004</c:v>
                </c:pt>
                <c:pt idx="9209">
                  <c:v>67.242000000000004</c:v>
                </c:pt>
                <c:pt idx="9210">
                  <c:v>67.242000000000004</c:v>
                </c:pt>
                <c:pt idx="9211">
                  <c:v>67.242000000000004</c:v>
                </c:pt>
                <c:pt idx="9212">
                  <c:v>67.242000000000004</c:v>
                </c:pt>
                <c:pt idx="9213">
                  <c:v>67.242000000000004</c:v>
                </c:pt>
                <c:pt idx="9214">
                  <c:v>67.284999999999997</c:v>
                </c:pt>
                <c:pt idx="9215">
                  <c:v>67.284999999999997</c:v>
                </c:pt>
                <c:pt idx="9216">
                  <c:v>67.284999999999997</c:v>
                </c:pt>
                <c:pt idx="9217">
                  <c:v>67.328999999999979</c:v>
                </c:pt>
                <c:pt idx="9218">
                  <c:v>67.328999999999979</c:v>
                </c:pt>
                <c:pt idx="9219">
                  <c:v>67.328999999999979</c:v>
                </c:pt>
                <c:pt idx="9220">
                  <c:v>67.371999999999986</c:v>
                </c:pt>
                <c:pt idx="9221">
                  <c:v>67.371999999999986</c:v>
                </c:pt>
                <c:pt idx="9222">
                  <c:v>67.371999999999986</c:v>
                </c:pt>
                <c:pt idx="9223">
                  <c:v>67.371999999999986</c:v>
                </c:pt>
                <c:pt idx="9224">
                  <c:v>67.412999999999997</c:v>
                </c:pt>
                <c:pt idx="9225">
                  <c:v>67.412999999999997</c:v>
                </c:pt>
                <c:pt idx="9226">
                  <c:v>67.456000000000003</c:v>
                </c:pt>
                <c:pt idx="9227">
                  <c:v>67.456000000000003</c:v>
                </c:pt>
                <c:pt idx="9228">
                  <c:v>67.456000000000003</c:v>
                </c:pt>
                <c:pt idx="9229">
                  <c:v>67.5</c:v>
                </c:pt>
                <c:pt idx="9230">
                  <c:v>67.5</c:v>
                </c:pt>
                <c:pt idx="9231">
                  <c:v>67.543000000000006</c:v>
                </c:pt>
                <c:pt idx="9232">
                  <c:v>67.543000000000006</c:v>
                </c:pt>
                <c:pt idx="9233">
                  <c:v>67.585999999999999</c:v>
                </c:pt>
                <c:pt idx="9234">
                  <c:v>67.585999999999999</c:v>
                </c:pt>
                <c:pt idx="9235">
                  <c:v>67.585999999999999</c:v>
                </c:pt>
                <c:pt idx="9236">
                  <c:v>67.585999999999999</c:v>
                </c:pt>
                <c:pt idx="9237">
                  <c:v>67.585999999999999</c:v>
                </c:pt>
                <c:pt idx="9238">
                  <c:v>67.585999999999999</c:v>
                </c:pt>
                <c:pt idx="9239">
                  <c:v>67.585999999999999</c:v>
                </c:pt>
                <c:pt idx="9240">
                  <c:v>67.585999999999999</c:v>
                </c:pt>
                <c:pt idx="9241">
                  <c:v>67.585999999999999</c:v>
                </c:pt>
                <c:pt idx="9242">
                  <c:v>67.585999999999999</c:v>
                </c:pt>
                <c:pt idx="9243">
                  <c:v>67.585999999999999</c:v>
                </c:pt>
                <c:pt idx="9244">
                  <c:v>67.585999999999999</c:v>
                </c:pt>
                <c:pt idx="9245">
                  <c:v>67.585999999999999</c:v>
                </c:pt>
                <c:pt idx="9246">
                  <c:v>67.585999999999999</c:v>
                </c:pt>
                <c:pt idx="9247">
                  <c:v>67.585999999999999</c:v>
                </c:pt>
                <c:pt idx="9248">
                  <c:v>67.585999999999999</c:v>
                </c:pt>
                <c:pt idx="9249">
                  <c:v>67.585999999999999</c:v>
                </c:pt>
                <c:pt idx="9250">
                  <c:v>67.585999999999999</c:v>
                </c:pt>
                <c:pt idx="9251">
                  <c:v>67.585999999999999</c:v>
                </c:pt>
                <c:pt idx="9252">
                  <c:v>67.585999999999999</c:v>
                </c:pt>
                <c:pt idx="9253">
                  <c:v>67.585999999999999</c:v>
                </c:pt>
                <c:pt idx="9254">
                  <c:v>67.585999999999999</c:v>
                </c:pt>
                <c:pt idx="9255">
                  <c:v>67.585999999999999</c:v>
                </c:pt>
                <c:pt idx="9256">
                  <c:v>67.585999999999999</c:v>
                </c:pt>
                <c:pt idx="9257">
                  <c:v>67.626999999999981</c:v>
                </c:pt>
                <c:pt idx="9258">
                  <c:v>67.626999999999981</c:v>
                </c:pt>
                <c:pt idx="9259">
                  <c:v>67.626999999999981</c:v>
                </c:pt>
                <c:pt idx="9260">
                  <c:v>67.626999999999981</c:v>
                </c:pt>
                <c:pt idx="9261">
                  <c:v>67.626999999999981</c:v>
                </c:pt>
                <c:pt idx="9262">
                  <c:v>67.626999999999981</c:v>
                </c:pt>
                <c:pt idx="9263">
                  <c:v>67.626999999999981</c:v>
                </c:pt>
                <c:pt idx="9264">
                  <c:v>67.626999999999981</c:v>
                </c:pt>
                <c:pt idx="9265">
                  <c:v>67.626999999999981</c:v>
                </c:pt>
                <c:pt idx="9266">
                  <c:v>67.670999999999978</c:v>
                </c:pt>
                <c:pt idx="9267">
                  <c:v>67.626999999999981</c:v>
                </c:pt>
                <c:pt idx="9268">
                  <c:v>67.626999999999981</c:v>
                </c:pt>
                <c:pt idx="9269">
                  <c:v>67.626999999999981</c:v>
                </c:pt>
                <c:pt idx="9270">
                  <c:v>67.626999999999981</c:v>
                </c:pt>
                <c:pt idx="9271">
                  <c:v>67.626999999999981</c:v>
                </c:pt>
                <c:pt idx="9272">
                  <c:v>67.626999999999981</c:v>
                </c:pt>
                <c:pt idx="9273">
                  <c:v>67.626999999999981</c:v>
                </c:pt>
                <c:pt idx="9274">
                  <c:v>67.626999999999981</c:v>
                </c:pt>
                <c:pt idx="9275">
                  <c:v>67.585999999999999</c:v>
                </c:pt>
                <c:pt idx="9276">
                  <c:v>67.585999999999999</c:v>
                </c:pt>
                <c:pt idx="9277">
                  <c:v>67.585999999999999</c:v>
                </c:pt>
                <c:pt idx="9278">
                  <c:v>67.585999999999999</c:v>
                </c:pt>
                <c:pt idx="9279">
                  <c:v>67.585999999999999</c:v>
                </c:pt>
                <c:pt idx="9280">
                  <c:v>67.585999999999999</c:v>
                </c:pt>
                <c:pt idx="9281">
                  <c:v>67.585999999999999</c:v>
                </c:pt>
                <c:pt idx="9282">
                  <c:v>67.585999999999999</c:v>
                </c:pt>
                <c:pt idx="9283">
                  <c:v>67.585999999999999</c:v>
                </c:pt>
                <c:pt idx="9284">
                  <c:v>67.585999999999999</c:v>
                </c:pt>
                <c:pt idx="9285">
                  <c:v>67.585999999999999</c:v>
                </c:pt>
                <c:pt idx="9286">
                  <c:v>67.585999999999999</c:v>
                </c:pt>
                <c:pt idx="9287">
                  <c:v>67.585999999999999</c:v>
                </c:pt>
                <c:pt idx="9288">
                  <c:v>67.585999999999999</c:v>
                </c:pt>
                <c:pt idx="9289">
                  <c:v>67.585999999999999</c:v>
                </c:pt>
                <c:pt idx="9290">
                  <c:v>67.626999999999981</c:v>
                </c:pt>
                <c:pt idx="9291">
                  <c:v>67.585999999999999</c:v>
                </c:pt>
                <c:pt idx="9292">
                  <c:v>67.626999999999981</c:v>
                </c:pt>
                <c:pt idx="9293">
                  <c:v>67.626999999999981</c:v>
                </c:pt>
                <c:pt idx="9294">
                  <c:v>67.626999999999981</c:v>
                </c:pt>
                <c:pt idx="9295">
                  <c:v>67.626999999999981</c:v>
                </c:pt>
                <c:pt idx="9296">
                  <c:v>67.626999999999981</c:v>
                </c:pt>
                <c:pt idx="9297">
                  <c:v>67.626999999999981</c:v>
                </c:pt>
                <c:pt idx="9298">
                  <c:v>67.626999999999981</c:v>
                </c:pt>
                <c:pt idx="9299">
                  <c:v>67.626999999999981</c:v>
                </c:pt>
                <c:pt idx="9300">
                  <c:v>67.626999999999981</c:v>
                </c:pt>
                <c:pt idx="9301">
                  <c:v>67.626999999999981</c:v>
                </c:pt>
                <c:pt idx="9302">
                  <c:v>67.626999999999981</c:v>
                </c:pt>
                <c:pt idx="9303">
                  <c:v>67.626999999999981</c:v>
                </c:pt>
                <c:pt idx="9304">
                  <c:v>67.626999999999981</c:v>
                </c:pt>
                <c:pt idx="9305">
                  <c:v>67.626999999999981</c:v>
                </c:pt>
                <c:pt idx="9306">
                  <c:v>67.626999999999981</c:v>
                </c:pt>
                <c:pt idx="9307">
                  <c:v>67.585999999999999</c:v>
                </c:pt>
                <c:pt idx="9308">
                  <c:v>67.585999999999999</c:v>
                </c:pt>
                <c:pt idx="9309">
                  <c:v>67.585999999999999</c:v>
                </c:pt>
                <c:pt idx="9310">
                  <c:v>67.585999999999999</c:v>
                </c:pt>
                <c:pt idx="9311">
                  <c:v>67.585999999999999</c:v>
                </c:pt>
                <c:pt idx="9312">
                  <c:v>67.626999999999981</c:v>
                </c:pt>
                <c:pt idx="9313">
                  <c:v>67.626999999999981</c:v>
                </c:pt>
                <c:pt idx="9314">
                  <c:v>67.626999999999981</c:v>
                </c:pt>
                <c:pt idx="9315">
                  <c:v>67.626999999999981</c:v>
                </c:pt>
                <c:pt idx="9316">
                  <c:v>67.626999999999981</c:v>
                </c:pt>
                <c:pt idx="9317">
                  <c:v>67.626999999999981</c:v>
                </c:pt>
                <c:pt idx="9318">
                  <c:v>67.585999999999999</c:v>
                </c:pt>
                <c:pt idx="9319">
                  <c:v>67.585999999999999</c:v>
                </c:pt>
                <c:pt idx="9320">
                  <c:v>67.585999999999999</c:v>
                </c:pt>
                <c:pt idx="9321">
                  <c:v>67.585999999999999</c:v>
                </c:pt>
                <c:pt idx="9322">
                  <c:v>67.585999999999999</c:v>
                </c:pt>
                <c:pt idx="9323">
                  <c:v>67.626999999999981</c:v>
                </c:pt>
                <c:pt idx="9324">
                  <c:v>67.626999999999981</c:v>
                </c:pt>
                <c:pt idx="9325">
                  <c:v>67.626999999999981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67.670999999999978</c:v>
                </c:pt>
                <c:pt idx="9331">
                  <c:v>67.670999999999978</c:v>
                </c:pt>
                <c:pt idx="9332">
                  <c:v>67.670999999999978</c:v>
                </c:pt>
                <c:pt idx="9333">
                  <c:v>67.670999999999978</c:v>
                </c:pt>
                <c:pt idx="9334">
                  <c:v>67.670999999999978</c:v>
                </c:pt>
                <c:pt idx="9335">
                  <c:v>67.670999999999978</c:v>
                </c:pt>
                <c:pt idx="9336">
                  <c:v>67.670999999999978</c:v>
                </c:pt>
                <c:pt idx="9337">
                  <c:v>67.626999999999981</c:v>
                </c:pt>
                <c:pt idx="9338">
                  <c:v>67.626999999999981</c:v>
                </c:pt>
                <c:pt idx="9339">
                  <c:v>67.626999999999981</c:v>
                </c:pt>
                <c:pt idx="9340">
                  <c:v>67.626999999999981</c:v>
                </c:pt>
                <c:pt idx="9341">
                  <c:v>67.626999999999981</c:v>
                </c:pt>
                <c:pt idx="9342">
                  <c:v>67.585999999999999</c:v>
                </c:pt>
                <c:pt idx="9343">
                  <c:v>67.585999999999999</c:v>
                </c:pt>
                <c:pt idx="9344">
                  <c:v>67.585999999999999</c:v>
                </c:pt>
                <c:pt idx="9345">
                  <c:v>67.585999999999999</c:v>
                </c:pt>
                <c:pt idx="9346">
                  <c:v>67.585999999999999</c:v>
                </c:pt>
                <c:pt idx="9347">
                  <c:v>67.543000000000006</c:v>
                </c:pt>
                <c:pt idx="9348">
                  <c:v>67.543000000000006</c:v>
                </c:pt>
                <c:pt idx="9349">
                  <c:v>67.543000000000006</c:v>
                </c:pt>
                <c:pt idx="9350">
                  <c:v>67.543000000000006</c:v>
                </c:pt>
                <c:pt idx="9351">
                  <c:v>67.543000000000006</c:v>
                </c:pt>
                <c:pt idx="9352">
                  <c:v>67.543000000000006</c:v>
                </c:pt>
                <c:pt idx="9353">
                  <c:v>67.543000000000006</c:v>
                </c:pt>
                <c:pt idx="9354">
                  <c:v>67.543000000000006</c:v>
                </c:pt>
                <c:pt idx="9355">
                  <c:v>67.543000000000006</c:v>
                </c:pt>
                <c:pt idx="9356">
                  <c:v>67.543000000000006</c:v>
                </c:pt>
                <c:pt idx="9357">
                  <c:v>67.543000000000006</c:v>
                </c:pt>
                <c:pt idx="9358">
                  <c:v>67.543000000000006</c:v>
                </c:pt>
                <c:pt idx="9359">
                  <c:v>67.543000000000006</c:v>
                </c:pt>
                <c:pt idx="9360">
                  <c:v>67.543000000000006</c:v>
                </c:pt>
                <c:pt idx="9361">
                  <c:v>67.543000000000006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</c:v>
                </c:pt>
                <c:pt idx="9367">
                  <c:v>67.5</c:v>
                </c:pt>
                <c:pt idx="9368">
                  <c:v>67.5</c:v>
                </c:pt>
                <c:pt idx="9369">
                  <c:v>67.456000000000003</c:v>
                </c:pt>
                <c:pt idx="9370">
                  <c:v>67.456000000000003</c:v>
                </c:pt>
                <c:pt idx="9371">
                  <c:v>67.456000000000003</c:v>
                </c:pt>
                <c:pt idx="9372">
                  <c:v>67.412999999999997</c:v>
                </c:pt>
                <c:pt idx="9373">
                  <c:v>67.412999999999997</c:v>
                </c:pt>
                <c:pt idx="9374">
                  <c:v>67.412999999999997</c:v>
                </c:pt>
                <c:pt idx="9375">
                  <c:v>67.412999999999997</c:v>
                </c:pt>
                <c:pt idx="9376">
                  <c:v>67.412999999999997</c:v>
                </c:pt>
                <c:pt idx="9377">
                  <c:v>67.412999999999997</c:v>
                </c:pt>
                <c:pt idx="9378">
                  <c:v>67.412999999999997</c:v>
                </c:pt>
                <c:pt idx="9379">
                  <c:v>67.412999999999997</c:v>
                </c:pt>
                <c:pt idx="9380">
                  <c:v>67.412999999999997</c:v>
                </c:pt>
                <c:pt idx="9381">
                  <c:v>67.412999999999997</c:v>
                </c:pt>
                <c:pt idx="9382">
                  <c:v>67.371999999999986</c:v>
                </c:pt>
                <c:pt idx="9383">
                  <c:v>67.371999999999986</c:v>
                </c:pt>
                <c:pt idx="9384">
                  <c:v>67.371999999999986</c:v>
                </c:pt>
                <c:pt idx="9385">
                  <c:v>67.371999999999986</c:v>
                </c:pt>
                <c:pt idx="9386">
                  <c:v>67.328999999999979</c:v>
                </c:pt>
                <c:pt idx="9387">
                  <c:v>67.328999999999979</c:v>
                </c:pt>
                <c:pt idx="9388">
                  <c:v>67.328999999999979</c:v>
                </c:pt>
                <c:pt idx="9389">
                  <c:v>67.328999999999979</c:v>
                </c:pt>
                <c:pt idx="9390">
                  <c:v>67.328999999999979</c:v>
                </c:pt>
                <c:pt idx="9391">
                  <c:v>67.328999999999979</c:v>
                </c:pt>
                <c:pt idx="9392">
                  <c:v>67.328999999999979</c:v>
                </c:pt>
                <c:pt idx="9393">
                  <c:v>67.328999999999979</c:v>
                </c:pt>
                <c:pt idx="9394">
                  <c:v>67.328999999999979</c:v>
                </c:pt>
                <c:pt idx="9395">
                  <c:v>67.328999999999979</c:v>
                </c:pt>
                <c:pt idx="9396">
                  <c:v>67.328999999999979</c:v>
                </c:pt>
                <c:pt idx="9397">
                  <c:v>67.328999999999979</c:v>
                </c:pt>
                <c:pt idx="9398">
                  <c:v>67.328999999999979</c:v>
                </c:pt>
                <c:pt idx="9399">
                  <c:v>67.328999999999979</c:v>
                </c:pt>
                <c:pt idx="9400">
                  <c:v>67.371999999999986</c:v>
                </c:pt>
                <c:pt idx="9401">
                  <c:v>67.371999999999986</c:v>
                </c:pt>
                <c:pt idx="9402">
                  <c:v>67.371999999999986</c:v>
                </c:pt>
                <c:pt idx="9403">
                  <c:v>67.371999999999986</c:v>
                </c:pt>
                <c:pt idx="9404">
                  <c:v>67.371999999999986</c:v>
                </c:pt>
                <c:pt idx="9405">
                  <c:v>67.371999999999986</c:v>
                </c:pt>
                <c:pt idx="9406">
                  <c:v>67.371999999999986</c:v>
                </c:pt>
                <c:pt idx="9407">
                  <c:v>67.412999999999997</c:v>
                </c:pt>
                <c:pt idx="9408">
                  <c:v>67.412999999999997</c:v>
                </c:pt>
                <c:pt idx="9409">
                  <c:v>67.412999999999997</c:v>
                </c:pt>
                <c:pt idx="9410">
                  <c:v>67.412999999999997</c:v>
                </c:pt>
                <c:pt idx="9411">
                  <c:v>67.412999999999997</c:v>
                </c:pt>
                <c:pt idx="9412">
                  <c:v>67.412999999999997</c:v>
                </c:pt>
                <c:pt idx="9413">
                  <c:v>67.456000000000003</c:v>
                </c:pt>
                <c:pt idx="9414">
                  <c:v>67.456000000000003</c:v>
                </c:pt>
                <c:pt idx="9415">
                  <c:v>67.456000000000003</c:v>
                </c:pt>
                <c:pt idx="9416">
                  <c:v>67.456000000000003</c:v>
                </c:pt>
                <c:pt idx="9417">
                  <c:v>67.456000000000003</c:v>
                </c:pt>
                <c:pt idx="9418">
                  <c:v>67.456000000000003</c:v>
                </c:pt>
                <c:pt idx="9419">
                  <c:v>67.456000000000003</c:v>
                </c:pt>
                <c:pt idx="9420">
                  <c:v>67.456000000000003</c:v>
                </c:pt>
                <c:pt idx="9421">
                  <c:v>67.456000000000003</c:v>
                </c:pt>
                <c:pt idx="9422">
                  <c:v>67.456000000000003</c:v>
                </c:pt>
                <c:pt idx="9423">
                  <c:v>67.5</c:v>
                </c:pt>
                <c:pt idx="9424">
                  <c:v>67.5</c:v>
                </c:pt>
                <c:pt idx="9425">
                  <c:v>67.5</c:v>
                </c:pt>
                <c:pt idx="9426">
                  <c:v>67.5</c:v>
                </c:pt>
                <c:pt idx="9427">
                  <c:v>67.5</c:v>
                </c:pt>
                <c:pt idx="9428">
                  <c:v>67.5</c:v>
                </c:pt>
                <c:pt idx="9429">
                  <c:v>67.543000000000006</c:v>
                </c:pt>
                <c:pt idx="9430">
                  <c:v>67.543000000000006</c:v>
                </c:pt>
                <c:pt idx="9431">
                  <c:v>67.543000000000006</c:v>
                </c:pt>
                <c:pt idx="9432">
                  <c:v>67.543000000000006</c:v>
                </c:pt>
                <c:pt idx="9433">
                  <c:v>67.543000000000006</c:v>
                </c:pt>
                <c:pt idx="9434">
                  <c:v>67.543000000000006</c:v>
                </c:pt>
                <c:pt idx="9435">
                  <c:v>67.585999999999999</c:v>
                </c:pt>
                <c:pt idx="9436">
                  <c:v>67.585999999999999</c:v>
                </c:pt>
                <c:pt idx="9437">
                  <c:v>67.585999999999999</c:v>
                </c:pt>
                <c:pt idx="9438">
                  <c:v>67.585999999999999</c:v>
                </c:pt>
                <c:pt idx="9439">
                  <c:v>67.585999999999999</c:v>
                </c:pt>
                <c:pt idx="9440">
                  <c:v>67.585999999999999</c:v>
                </c:pt>
                <c:pt idx="9441">
                  <c:v>67.585999999999999</c:v>
                </c:pt>
                <c:pt idx="9442">
                  <c:v>67.585999999999999</c:v>
                </c:pt>
                <c:pt idx="9443">
                  <c:v>67.585999999999999</c:v>
                </c:pt>
                <c:pt idx="9444">
                  <c:v>67.585999999999999</c:v>
                </c:pt>
                <c:pt idx="9445">
                  <c:v>67.585999999999999</c:v>
                </c:pt>
                <c:pt idx="9446">
                  <c:v>67.585999999999999</c:v>
                </c:pt>
                <c:pt idx="9447">
                  <c:v>67.585999999999999</c:v>
                </c:pt>
                <c:pt idx="9448">
                  <c:v>67.585999999999999</c:v>
                </c:pt>
                <c:pt idx="9449">
                  <c:v>67.585999999999999</c:v>
                </c:pt>
                <c:pt idx="9450">
                  <c:v>67.585999999999999</c:v>
                </c:pt>
                <c:pt idx="9451">
                  <c:v>67.585999999999999</c:v>
                </c:pt>
                <c:pt idx="9452">
                  <c:v>67.585999999999999</c:v>
                </c:pt>
                <c:pt idx="9453">
                  <c:v>67.585999999999999</c:v>
                </c:pt>
                <c:pt idx="9454">
                  <c:v>67.585999999999999</c:v>
                </c:pt>
                <c:pt idx="9455">
                  <c:v>67.585999999999999</c:v>
                </c:pt>
                <c:pt idx="9456">
                  <c:v>67.585999999999999</c:v>
                </c:pt>
                <c:pt idx="9457">
                  <c:v>67.585999999999999</c:v>
                </c:pt>
                <c:pt idx="9458">
                  <c:v>67.585999999999999</c:v>
                </c:pt>
                <c:pt idx="9459">
                  <c:v>67.585999999999999</c:v>
                </c:pt>
                <c:pt idx="9460">
                  <c:v>67.585999999999999</c:v>
                </c:pt>
                <c:pt idx="9461">
                  <c:v>67.585999999999999</c:v>
                </c:pt>
                <c:pt idx="9462">
                  <c:v>67.585999999999999</c:v>
                </c:pt>
                <c:pt idx="9463">
                  <c:v>67.626999999999981</c:v>
                </c:pt>
                <c:pt idx="9464">
                  <c:v>67.585999999999999</c:v>
                </c:pt>
                <c:pt idx="9465">
                  <c:v>67.585999999999999</c:v>
                </c:pt>
                <c:pt idx="9466">
                  <c:v>67.585999999999999</c:v>
                </c:pt>
                <c:pt idx="9467">
                  <c:v>67.585999999999999</c:v>
                </c:pt>
                <c:pt idx="9468">
                  <c:v>67.585999999999999</c:v>
                </c:pt>
                <c:pt idx="9469">
                  <c:v>67.585999999999999</c:v>
                </c:pt>
                <c:pt idx="9470">
                  <c:v>67.585999999999999</c:v>
                </c:pt>
                <c:pt idx="9471">
                  <c:v>67.585999999999999</c:v>
                </c:pt>
                <c:pt idx="9472">
                  <c:v>67.585999999999999</c:v>
                </c:pt>
                <c:pt idx="9473">
                  <c:v>67.585999999999999</c:v>
                </c:pt>
                <c:pt idx="9474">
                  <c:v>67.585999999999999</c:v>
                </c:pt>
                <c:pt idx="9475">
                  <c:v>67.585999999999999</c:v>
                </c:pt>
                <c:pt idx="9476">
                  <c:v>67.585999999999999</c:v>
                </c:pt>
                <c:pt idx="9477">
                  <c:v>67.585999999999999</c:v>
                </c:pt>
                <c:pt idx="9478">
                  <c:v>67.585999999999999</c:v>
                </c:pt>
                <c:pt idx="9479">
                  <c:v>67.585999999999999</c:v>
                </c:pt>
                <c:pt idx="9480">
                  <c:v>67.585999999999999</c:v>
                </c:pt>
                <c:pt idx="9481">
                  <c:v>67.585999999999999</c:v>
                </c:pt>
                <c:pt idx="9482">
                  <c:v>67.585999999999999</c:v>
                </c:pt>
                <c:pt idx="9483">
                  <c:v>67.585999999999999</c:v>
                </c:pt>
                <c:pt idx="9484">
                  <c:v>67.585999999999999</c:v>
                </c:pt>
                <c:pt idx="9485">
                  <c:v>67.585999999999999</c:v>
                </c:pt>
                <c:pt idx="9486">
                  <c:v>67.585999999999999</c:v>
                </c:pt>
                <c:pt idx="9487">
                  <c:v>67.585999999999999</c:v>
                </c:pt>
                <c:pt idx="9488">
                  <c:v>67.585999999999999</c:v>
                </c:pt>
                <c:pt idx="9489">
                  <c:v>67.543000000000006</c:v>
                </c:pt>
                <c:pt idx="9490">
                  <c:v>67.543000000000006</c:v>
                </c:pt>
                <c:pt idx="9491">
                  <c:v>67.543000000000006</c:v>
                </c:pt>
                <c:pt idx="9492">
                  <c:v>67.543000000000006</c:v>
                </c:pt>
                <c:pt idx="9493">
                  <c:v>67.543000000000006</c:v>
                </c:pt>
                <c:pt idx="9494">
                  <c:v>67.543000000000006</c:v>
                </c:pt>
                <c:pt idx="9495">
                  <c:v>67.585999999999999</c:v>
                </c:pt>
                <c:pt idx="9496">
                  <c:v>67.585999999999999</c:v>
                </c:pt>
                <c:pt idx="9497">
                  <c:v>67.585999999999999</c:v>
                </c:pt>
                <c:pt idx="9498">
                  <c:v>67.585999999999999</c:v>
                </c:pt>
                <c:pt idx="9499">
                  <c:v>67.585999999999999</c:v>
                </c:pt>
                <c:pt idx="9500">
                  <c:v>67.585999999999999</c:v>
                </c:pt>
                <c:pt idx="9501">
                  <c:v>67.585999999999999</c:v>
                </c:pt>
                <c:pt idx="9502">
                  <c:v>67.626999999999981</c:v>
                </c:pt>
                <c:pt idx="9503">
                  <c:v>67.626999999999981</c:v>
                </c:pt>
                <c:pt idx="9504">
                  <c:v>67.626999999999981</c:v>
                </c:pt>
                <c:pt idx="9505">
                  <c:v>67.626999999999981</c:v>
                </c:pt>
                <c:pt idx="9506">
                  <c:v>67.626999999999981</c:v>
                </c:pt>
                <c:pt idx="9507">
                  <c:v>67.670999999999978</c:v>
                </c:pt>
                <c:pt idx="9508">
                  <c:v>67.670999999999978</c:v>
                </c:pt>
                <c:pt idx="9509">
                  <c:v>67.670999999999978</c:v>
                </c:pt>
                <c:pt idx="9510">
                  <c:v>67.670999999999978</c:v>
                </c:pt>
                <c:pt idx="9511">
                  <c:v>67.670999999999978</c:v>
                </c:pt>
                <c:pt idx="9512">
                  <c:v>67.670999999999978</c:v>
                </c:pt>
                <c:pt idx="9513">
                  <c:v>67.670999999999978</c:v>
                </c:pt>
                <c:pt idx="9514">
                  <c:v>67.670999999999978</c:v>
                </c:pt>
                <c:pt idx="9515">
                  <c:v>67.670999999999978</c:v>
                </c:pt>
                <c:pt idx="9516">
                  <c:v>67.670999999999978</c:v>
                </c:pt>
                <c:pt idx="9517">
                  <c:v>67.670999999999978</c:v>
                </c:pt>
                <c:pt idx="9518">
                  <c:v>67.670999999999978</c:v>
                </c:pt>
                <c:pt idx="9519">
                  <c:v>67.714000000000027</c:v>
                </c:pt>
                <c:pt idx="9520">
                  <c:v>67.714000000000027</c:v>
                </c:pt>
                <c:pt idx="9521">
                  <c:v>67.714000000000027</c:v>
                </c:pt>
                <c:pt idx="9522">
                  <c:v>67.757000000000005</c:v>
                </c:pt>
                <c:pt idx="9523">
                  <c:v>67.757000000000005</c:v>
                </c:pt>
                <c:pt idx="9524">
                  <c:v>67.757000000000005</c:v>
                </c:pt>
                <c:pt idx="9525">
                  <c:v>67.798000000000002</c:v>
                </c:pt>
                <c:pt idx="9526">
                  <c:v>67.798000000000002</c:v>
                </c:pt>
                <c:pt idx="9527">
                  <c:v>67.798000000000002</c:v>
                </c:pt>
                <c:pt idx="9528">
                  <c:v>67.798000000000002</c:v>
                </c:pt>
                <c:pt idx="9529">
                  <c:v>67.798000000000002</c:v>
                </c:pt>
                <c:pt idx="9530">
                  <c:v>67.798000000000002</c:v>
                </c:pt>
                <c:pt idx="9531">
                  <c:v>67.798000000000002</c:v>
                </c:pt>
                <c:pt idx="9532">
                  <c:v>67.798000000000002</c:v>
                </c:pt>
                <c:pt idx="9533">
                  <c:v>67.757000000000005</c:v>
                </c:pt>
                <c:pt idx="9534">
                  <c:v>67.757000000000005</c:v>
                </c:pt>
                <c:pt idx="9535">
                  <c:v>67.757000000000005</c:v>
                </c:pt>
                <c:pt idx="9536">
                  <c:v>67.714000000000027</c:v>
                </c:pt>
                <c:pt idx="9537">
                  <c:v>67.714000000000027</c:v>
                </c:pt>
                <c:pt idx="9538">
                  <c:v>67.670999999999978</c:v>
                </c:pt>
                <c:pt idx="9539">
                  <c:v>67.670999999999978</c:v>
                </c:pt>
                <c:pt idx="9540">
                  <c:v>67.670999999999978</c:v>
                </c:pt>
                <c:pt idx="9541">
                  <c:v>67.670999999999978</c:v>
                </c:pt>
                <c:pt idx="9542">
                  <c:v>67.670999999999978</c:v>
                </c:pt>
                <c:pt idx="9543">
                  <c:v>67.670999999999978</c:v>
                </c:pt>
                <c:pt idx="9544">
                  <c:v>67.626999999999981</c:v>
                </c:pt>
                <c:pt idx="9545">
                  <c:v>67.670999999999978</c:v>
                </c:pt>
                <c:pt idx="9546">
                  <c:v>67.670999999999978</c:v>
                </c:pt>
                <c:pt idx="9547">
                  <c:v>67.670999999999978</c:v>
                </c:pt>
                <c:pt idx="9548">
                  <c:v>67.670999999999978</c:v>
                </c:pt>
                <c:pt idx="9549">
                  <c:v>67.670999999999978</c:v>
                </c:pt>
                <c:pt idx="9550">
                  <c:v>67.670999999999978</c:v>
                </c:pt>
                <c:pt idx="9551">
                  <c:v>67.670999999999978</c:v>
                </c:pt>
                <c:pt idx="9552">
                  <c:v>67.670999999999978</c:v>
                </c:pt>
                <c:pt idx="9553">
                  <c:v>67.670999999999978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67.757000000000005</c:v>
                </c:pt>
                <c:pt idx="9560">
                  <c:v>67.757000000000005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67.757000000000005</c:v>
                </c:pt>
                <c:pt idx="9566">
                  <c:v>67.757000000000005</c:v>
                </c:pt>
                <c:pt idx="9567">
                  <c:v>67.757000000000005</c:v>
                </c:pt>
                <c:pt idx="9568">
                  <c:v>67.757000000000005</c:v>
                </c:pt>
                <c:pt idx="9569">
                  <c:v>67.757000000000005</c:v>
                </c:pt>
                <c:pt idx="9570">
                  <c:v>67.757000000000005</c:v>
                </c:pt>
                <c:pt idx="9571">
                  <c:v>67.757000000000005</c:v>
                </c:pt>
                <c:pt idx="9572">
                  <c:v>67.714000000000027</c:v>
                </c:pt>
                <c:pt idx="9573">
                  <c:v>67.714000000000027</c:v>
                </c:pt>
                <c:pt idx="9574">
                  <c:v>67.714000000000027</c:v>
                </c:pt>
                <c:pt idx="9575">
                  <c:v>67.670999999999978</c:v>
                </c:pt>
                <c:pt idx="9576">
                  <c:v>67.670999999999978</c:v>
                </c:pt>
                <c:pt idx="9577">
                  <c:v>67.670999999999978</c:v>
                </c:pt>
                <c:pt idx="9578">
                  <c:v>67.626999999999981</c:v>
                </c:pt>
                <c:pt idx="9579">
                  <c:v>67.626999999999981</c:v>
                </c:pt>
                <c:pt idx="9580">
                  <c:v>67.626999999999981</c:v>
                </c:pt>
                <c:pt idx="9581">
                  <c:v>67.585999999999999</c:v>
                </c:pt>
                <c:pt idx="9582">
                  <c:v>67.585999999999999</c:v>
                </c:pt>
                <c:pt idx="9583">
                  <c:v>67.585999999999999</c:v>
                </c:pt>
                <c:pt idx="9584">
                  <c:v>67.585999999999999</c:v>
                </c:pt>
                <c:pt idx="9585">
                  <c:v>67.585999999999999</c:v>
                </c:pt>
                <c:pt idx="9586">
                  <c:v>67.585999999999999</c:v>
                </c:pt>
                <c:pt idx="9587">
                  <c:v>67.585999999999999</c:v>
                </c:pt>
                <c:pt idx="9588">
                  <c:v>67.585999999999999</c:v>
                </c:pt>
                <c:pt idx="9589">
                  <c:v>67.585999999999999</c:v>
                </c:pt>
                <c:pt idx="9590">
                  <c:v>67.585999999999999</c:v>
                </c:pt>
                <c:pt idx="9591">
                  <c:v>67.585999999999999</c:v>
                </c:pt>
                <c:pt idx="9592">
                  <c:v>67.585999999999999</c:v>
                </c:pt>
                <c:pt idx="9593">
                  <c:v>67.585999999999999</c:v>
                </c:pt>
                <c:pt idx="9594">
                  <c:v>67.585999999999999</c:v>
                </c:pt>
                <c:pt idx="9595">
                  <c:v>67.585999999999999</c:v>
                </c:pt>
                <c:pt idx="9596">
                  <c:v>67.585999999999999</c:v>
                </c:pt>
                <c:pt idx="9597">
                  <c:v>67.585999999999999</c:v>
                </c:pt>
                <c:pt idx="9598">
                  <c:v>67.585999999999999</c:v>
                </c:pt>
                <c:pt idx="9599">
                  <c:v>67.585999999999999</c:v>
                </c:pt>
                <c:pt idx="9600">
                  <c:v>67.585999999999999</c:v>
                </c:pt>
                <c:pt idx="9601">
                  <c:v>67.585999999999999</c:v>
                </c:pt>
                <c:pt idx="9602">
                  <c:v>67.585999999999999</c:v>
                </c:pt>
                <c:pt idx="9603">
                  <c:v>67.585999999999999</c:v>
                </c:pt>
                <c:pt idx="9604">
                  <c:v>67.626999999999981</c:v>
                </c:pt>
                <c:pt idx="9605">
                  <c:v>67.626999999999981</c:v>
                </c:pt>
                <c:pt idx="9606">
                  <c:v>67.626999999999981</c:v>
                </c:pt>
                <c:pt idx="9607">
                  <c:v>67.626999999999981</c:v>
                </c:pt>
                <c:pt idx="9608">
                  <c:v>67.626999999999981</c:v>
                </c:pt>
                <c:pt idx="9609">
                  <c:v>67.626999999999981</c:v>
                </c:pt>
                <c:pt idx="9610">
                  <c:v>67.626999999999981</c:v>
                </c:pt>
                <c:pt idx="9611">
                  <c:v>67.626999999999981</c:v>
                </c:pt>
                <c:pt idx="9612">
                  <c:v>67.626999999999981</c:v>
                </c:pt>
                <c:pt idx="9613">
                  <c:v>67.585999999999999</c:v>
                </c:pt>
                <c:pt idx="9614">
                  <c:v>67.585999999999999</c:v>
                </c:pt>
                <c:pt idx="9615">
                  <c:v>67.585999999999999</c:v>
                </c:pt>
                <c:pt idx="9616">
                  <c:v>67.585999999999999</c:v>
                </c:pt>
                <c:pt idx="9617">
                  <c:v>67.585999999999999</c:v>
                </c:pt>
                <c:pt idx="9618">
                  <c:v>67.626999999999981</c:v>
                </c:pt>
                <c:pt idx="9619">
                  <c:v>67.626999999999981</c:v>
                </c:pt>
                <c:pt idx="9620">
                  <c:v>67.626999999999981</c:v>
                </c:pt>
                <c:pt idx="9621">
                  <c:v>67.626999999999981</c:v>
                </c:pt>
                <c:pt idx="9622">
                  <c:v>67.626999999999981</c:v>
                </c:pt>
                <c:pt idx="9623">
                  <c:v>67.626999999999981</c:v>
                </c:pt>
                <c:pt idx="9624">
                  <c:v>67.626999999999981</c:v>
                </c:pt>
                <c:pt idx="9625">
                  <c:v>67.626999999999981</c:v>
                </c:pt>
                <c:pt idx="9626">
                  <c:v>67.626999999999981</c:v>
                </c:pt>
                <c:pt idx="9627">
                  <c:v>67.626999999999981</c:v>
                </c:pt>
                <c:pt idx="9628">
                  <c:v>67.626999999999981</c:v>
                </c:pt>
                <c:pt idx="9629">
                  <c:v>67.626999999999981</c:v>
                </c:pt>
                <c:pt idx="9630">
                  <c:v>67.626999999999981</c:v>
                </c:pt>
                <c:pt idx="9631">
                  <c:v>67.626999999999981</c:v>
                </c:pt>
                <c:pt idx="9632">
                  <c:v>67.626999999999981</c:v>
                </c:pt>
                <c:pt idx="9633">
                  <c:v>67.626999999999981</c:v>
                </c:pt>
                <c:pt idx="9634">
                  <c:v>67.626999999999981</c:v>
                </c:pt>
                <c:pt idx="9635">
                  <c:v>67.626999999999981</c:v>
                </c:pt>
                <c:pt idx="9636">
                  <c:v>67.626999999999981</c:v>
                </c:pt>
                <c:pt idx="9637">
                  <c:v>67.626999999999981</c:v>
                </c:pt>
                <c:pt idx="9638">
                  <c:v>67.626999999999981</c:v>
                </c:pt>
                <c:pt idx="9639">
                  <c:v>67.626999999999981</c:v>
                </c:pt>
                <c:pt idx="9640">
                  <c:v>67.670999999999978</c:v>
                </c:pt>
                <c:pt idx="9641">
                  <c:v>67.670999999999978</c:v>
                </c:pt>
                <c:pt idx="9642">
                  <c:v>67.670999999999978</c:v>
                </c:pt>
                <c:pt idx="9643">
                  <c:v>67.670999999999978</c:v>
                </c:pt>
                <c:pt idx="9644">
                  <c:v>67.714000000000027</c:v>
                </c:pt>
                <c:pt idx="9645">
                  <c:v>67.714000000000027</c:v>
                </c:pt>
                <c:pt idx="9646">
                  <c:v>67.714000000000027</c:v>
                </c:pt>
                <c:pt idx="9647">
                  <c:v>67.714000000000027</c:v>
                </c:pt>
                <c:pt idx="9648">
                  <c:v>67.757000000000005</c:v>
                </c:pt>
                <c:pt idx="9649">
                  <c:v>67.757000000000005</c:v>
                </c:pt>
                <c:pt idx="9650">
                  <c:v>67.757000000000005</c:v>
                </c:pt>
                <c:pt idx="9651">
                  <c:v>67.757000000000005</c:v>
                </c:pt>
                <c:pt idx="9652">
                  <c:v>67.757000000000005</c:v>
                </c:pt>
                <c:pt idx="9653">
                  <c:v>67.757000000000005</c:v>
                </c:pt>
                <c:pt idx="9654">
                  <c:v>67.757000000000005</c:v>
                </c:pt>
                <c:pt idx="9655">
                  <c:v>67.757000000000005</c:v>
                </c:pt>
                <c:pt idx="9656">
                  <c:v>67.798000000000002</c:v>
                </c:pt>
                <c:pt idx="9657">
                  <c:v>67.798000000000002</c:v>
                </c:pt>
                <c:pt idx="9658">
                  <c:v>67.798000000000002</c:v>
                </c:pt>
                <c:pt idx="9659">
                  <c:v>67.842000000000013</c:v>
                </c:pt>
                <c:pt idx="9660">
                  <c:v>67.842000000000013</c:v>
                </c:pt>
                <c:pt idx="9661">
                  <c:v>67.842000000000013</c:v>
                </c:pt>
                <c:pt idx="9662">
                  <c:v>67.842000000000013</c:v>
                </c:pt>
                <c:pt idx="9663">
                  <c:v>67.842000000000013</c:v>
                </c:pt>
                <c:pt idx="9664">
                  <c:v>67.842000000000013</c:v>
                </c:pt>
                <c:pt idx="9665">
                  <c:v>67.798000000000002</c:v>
                </c:pt>
                <c:pt idx="9666">
                  <c:v>67.798000000000002</c:v>
                </c:pt>
                <c:pt idx="9667">
                  <c:v>67.798000000000002</c:v>
                </c:pt>
                <c:pt idx="9668">
                  <c:v>67.757000000000005</c:v>
                </c:pt>
                <c:pt idx="9669">
                  <c:v>67.757000000000005</c:v>
                </c:pt>
                <c:pt idx="9670">
                  <c:v>67.757000000000005</c:v>
                </c:pt>
                <c:pt idx="9671">
                  <c:v>67.757000000000005</c:v>
                </c:pt>
                <c:pt idx="9672">
                  <c:v>67.757000000000005</c:v>
                </c:pt>
                <c:pt idx="9673">
                  <c:v>67.757000000000005</c:v>
                </c:pt>
                <c:pt idx="9674">
                  <c:v>67.757000000000005</c:v>
                </c:pt>
                <c:pt idx="9675">
                  <c:v>67.798000000000002</c:v>
                </c:pt>
                <c:pt idx="9676">
                  <c:v>67.798000000000002</c:v>
                </c:pt>
                <c:pt idx="9677">
                  <c:v>67.798000000000002</c:v>
                </c:pt>
                <c:pt idx="9678">
                  <c:v>67.798000000000002</c:v>
                </c:pt>
                <c:pt idx="9679">
                  <c:v>67.842000000000013</c:v>
                </c:pt>
                <c:pt idx="9680">
                  <c:v>67.842000000000013</c:v>
                </c:pt>
                <c:pt idx="9681">
                  <c:v>67.842000000000013</c:v>
                </c:pt>
                <c:pt idx="9682">
                  <c:v>67.842000000000013</c:v>
                </c:pt>
                <c:pt idx="9683">
                  <c:v>67.884999999999991</c:v>
                </c:pt>
                <c:pt idx="9684">
                  <c:v>67.884999999999991</c:v>
                </c:pt>
                <c:pt idx="9685">
                  <c:v>67.884999999999991</c:v>
                </c:pt>
                <c:pt idx="9686">
                  <c:v>67.884999999999991</c:v>
                </c:pt>
                <c:pt idx="9687">
                  <c:v>67.884999999999991</c:v>
                </c:pt>
                <c:pt idx="9688">
                  <c:v>67.884999999999991</c:v>
                </c:pt>
                <c:pt idx="9689">
                  <c:v>67.884999999999991</c:v>
                </c:pt>
                <c:pt idx="9690">
                  <c:v>67.884999999999991</c:v>
                </c:pt>
                <c:pt idx="9691">
                  <c:v>67.884999999999991</c:v>
                </c:pt>
                <c:pt idx="9692">
                  <c:v>67.884999999999991</c:v>
                </c:pt>
                <c:pt idx="9693">
                  <c:v>67.884999999999991</c:v>
                </c:pt>
                <c:pt idx="9694">
                  <c:v>67.884999999999991</c:v>
                </c:pt>
                <c:pt idx="9695">
                  <c:v>67.927999999999997</c:v>
                </c:pt>
                <c:pt idx="9696">
                  <c:v>67.927999999999997</c:v>
                </c:pt>
                <c:pt idx="9697">
                  <c:v>67.927999999999997</c:v>
                </c:pt>
                <c:pt idx="9698">
                  <c:v>67.927999999999997</c:v>
                </c:pt>
                <c:pt idx="9699">
                  <c:v>67.971000000000004</c:v>
                </c:pt>
                <c:pt idx="9700">
                  <c:v>67.971000000000004</c:v>
                </c:pt>
                <c:pt idx="9701">
                  <c:v>67.971000000000004</c:v>
                </c:pt>
                <c:pt idx="9702">
                  <c:v>67.971000000000004</c:v>
                </c:pt>
                <c:pt idx="9703">
                  <c:v>67.971000000000004</c:v>
                </c:pt>
                <c:pt idx="9704">
                  <c:v>67.971000000000004</c:v>
                </c:pt>
                <c:pt idx="9705">
                  <c:v>67.971000000000004</c:v>
                </c:pt>
                <c:pt idx="9706">
                  <c:v>67.971000000000004</c:v>
                </c:pt>
                <c:pt idx="9707">
                  <c:v>67.971000000000004</c:v>
                </c:pt>
                <c:pt idx="9708">
                  <c:v>67.971000000000004</c:v>
                </c:pt>
                <c:pt idx="9709">
                  <c:v>67.971000000000004</c:v>
                </c:pt>
                <c:pt idx="9710">
                  <c:v>67.971000000000004</c:v>
                </c:pt>
                <c:pt idx="9711">
                  <c:v>67.971000000000004</c:v>
                </c:pt>
                <c:pt idx="9712">
                  <c:v>67.971000000000004</c:v>
                </c:pt>
                <c:pt idx="9713">
                  <c:v>68.013000000000005</c:v>
                </c:pt>
                <c:pt idx="9714">
                  <c:v>68.013000000000005</c:v>
                </c:pt>
                <c:pt idx="9715">
                  <c:v>68.013000000000005</c:v>
                </c:pt>
                <c:pt idx="9716">
                  <c:v>68.013000000000005</c:v>
                </c:pt>
                <c:pt idx="9717">
                  <c:v>68.013000000000005</c:v>
                </c:pt>
                <c:pt idx="9718">
                  <c:v>68.055999999999983</c:v>
                </c:pt>
                <c:pt idx="9719">
                  <c:v>68.055999999999983</c:v>
                </c:pt>
                <c:pt idx="9720">
                  <c:v>68.055999999999983</c:v>
                </c:pt>
                <c:pt idx="9721">
                  <c:v>68.055999999999983</c:v>
                </c:pt>
                <c:pt idx="9722">
                  <c:v>68.099000000000004</c:v>
                </c:pt>
                <c:pt idx="9723">
                  <c:v>68.099000000000004</c:v>
                </c:pt>
                <c:pt idx="9724">
                  <c:v>68.099000000000004</c:v>
                </c:pt>
                <c:pt idx="9725">
                  <c:v>68.141999999999996</c:v>
                </c:pt>
                <c:pt idx="9726">
                  <c:v>68.141999999999996</c:v>
                </c:pt>
                <c:pt idx="9727">
                  <c:v>68.185000000000002</c:v>
                </c:pt>
                <c:pt idx="9728">
                  <c:v>68.185000000000002</c:v>
                </c:pt>
                <c:pt idx="9729">
                  <c:v>68.185000000000002</c:v>
                </c:pt>
                <c:pt idx="9730">
                  <c:v>68.185000000000002</c:v>
                </c:pt>
                <c:pt idx="9731">
                  <c:v>68.185000000000002</c:v>
                </c:pt>
                <c:pt idx="9732">
                  <c:v>68.185000000000002</c:v>
                </c:pt>
                <c:pt idx="9733">
                  <c:v>68.185000000000002</c:v>
                </c:pt>
                <c:pt idx="9734">
                  <c:v>68.185000000000002</c:v>
                </c:pt>
                <c:pt idx="9735">
                  <c:v>68.185000000000002</c:v>
                </c:pt>
                <c:pt idx="9736">
                  <c:v>68.141999999999996</c:v>
                </c:pt>
                <c:pt idx="9737">
                  <c:v>68.185000000000002</c:v>
                </c:pt>
                <c:pt idx="9738">
                  <c:v>68.185000000000002</c:v>
                </c:pt>
                <c:pt idx="9739">
                  <c:v>68.185000000000002</c:v>
                </c:pt>
                <c:pt idx="9740">
                  <c:v>68.185000000000002</c:v>
                </c:pt>
                <c:pt idx="9741">
                  <c:v>68.185000000000002</c:v>
                </c:pt>
                <c:pt idx="9742">
                  <c:v>68.185000000000002</c:v>
                </c:pt>
                <c:pt idx="9743">
                  <c:v>68.185000000000002</c:v>
                </c:pt>
                <c:pt idx="9744">
                  <c:v>68.185000000000002</c:v>
                </c:pt>
                <c:pt idx="9745">
                  <c:v>68.185000000000002</c:v>
                </c:pt>
                <c:pt idx="9746">
                  <c:v>68.185000000000002</c:v>
                </c:pt>
                <c:pt idx="9747">
                  <c:v>68.185000000000002</c:v>
                </c:pt>
                <c:pt idx="9748">
                  <c:v>68.185000000000002</c:v>
                </c:pt>
                <c:pt idx="9749">
                  <c:v>68.185000000000002</c:v>
                </c:pt>
                <c:pt idx="9750">
                  <c:v>68.185000000000002</c:v>
                </c:pt>
                <c:pt idx="9751">
                  <c:v>68.185000000000002</c:v>
                </c:pt>
                <c:pt idx="9752">
                  <c:v>68.185000000000002</c:v>
                </c:pt>
                <c:pt idx="9753">
                  <c:v>68.185000000000002</c:v>
                </c:pt>
                <c:pt idx="9754">
                  <c:v>68.185000000000002</c:v>
                </c:pt>
                <c:pt idx="9755">
                  <c:v>68.185000000000002</c:v>
                </c:pt>
                <c:pt idx="9756">
                  <c:v>68.185000000000002</c:v>
                </c:pt>
                <c:pt idx="9757">
                  <c:v>68.185000000000002</c:v>
                </c:pt>
                <c:pt idx="9758">
                  <c:v>68.185000000000002</c:v>
                </c:pt>
                <c:pt idx="9759">
                  <c:v>68.141999999999996</c:v>
                </c:pt>
                <c:pt idx="9760">
                  <c:v>68.141999999999996</c:v>
                </c:pt>
                <c:pt idx="9761">
                  <c:v>68.185000000000002</c:v>
                </c:pt>
                <c:pt idx="9762">
                  <c:v>68.185000000000002</c:v>
                </c:pt>
                <c:pt idx="9763">
                  <c:v>68.185000000000002</c:v>
                </c:pt>
                <c:pt idx="9764">
                  <c:v>68.185000000000002</c:v>
                </c:pt>
                <c:pt idx="9765">
                  <c:v>68.185000000000002</c:v>
                </c:pt>
                <c:pt idx="9766">
                  <c:v>68.227000000000004</c:v>
                </c:pt>
                <c:pt idx="9767">
                  <c:v>68.227000000000004</c:v>
                </c:pt>
                <c:pt idx="9768">
                  <c:v>68.27</c:v>
                </c:pt>
                <c:pt idx="9769">
                  <c:v>68.27</c:v>
                </c:pt>
                <c:pt idx="9770">
                  <c:v>68.27</c:v>
                </c:pt>
                <c:pt idx="9771">
                  <c:v>68.27</c:v>
                </c:pt>
                <c:pt idx="9772">
                  <c:v>68.313000000000002</c:v>
                </c:pt>
                <c:pt idx="9773">
                  <c:v>68.313000000000002</c:v>
                </c:pt>
                <c:pt idx="9774">
                  <c:v>68.313000000000002</c:v>
                </c:pt>
                <c:pt idx="9775">
                  <c:v>68.313000000000002</c:v>
                </c:pt>
                <c:pt idx="9776">
                  <c:v>68.313000000000002</c:v>
                </c:pt>
                <c:pt idx="9777">
                  <c:v>68.313000000000002</c:v>
                </c:pt>
                <c:pt idx="9778">
                  <c:v>68.313000000000002</c:v>
                </c:pt>
                <c:pt idx="9779">
                  <c:v>68.313000000000002</c:v>
                </c:pt>
                <c:pt idx="9780">
                  <c:v>68.313000000000002</c:v>
                </c:pt>
                <c:pt idx="9781">
                  <c:v>68.35599999999998</c:v>
                </c:pt>
                <c:pt idx="9782">
                  <c:v>68.313000000000002</c:v>
                </c:pt>
                <c:pt idx="9783">
                  <c:v>68.35599999999998</c:v>
                </c:pt>
                <c:pt idx="9784">
                  <c:v>68.35599999999998</c:v>
                </c:pt>
                <c:pt idx="9785">
                  <c:v>68.35599999999998</c:v>
                </c:pt>
                <c:pt idx="9786">
                  <c:v>68.35599999999998</c:v>
                </c:pt>
                <c:pt idx="9787">
                  <c:v>68.35599999999998</c:v>
                </c:pt>
                <c:pt idx="9788">
                  <c:v>68.35599999999998</c:v>
                </c:pt>
                <c:pt idx="9789">
                  <c:v>68.35599999999998</c:v>
                </c:pt>
                <c:pt idx="9790">
                  <c:v>68.35599999999998</c:v>
                </c:pt>
                <c:pt idx="9791">
                  <c:v>68.35599999999998</c:v>
                </c:pt>
                <c:pt idx="9792">
                  <c:v>68.35599999999998</c:v>
                </c:pt>
                <c:pt idx="9793">
                  <c:v>68.35599999999998</c:v>
                </c:pt>
                <c:pt idx="9794">
                  <c:v>68.35599999999998</c:v>
                </c:pt>
                <c:pt idx="9795">
                  <c:v>68.35599999999998</c:v>
                </c:pt>
                <c:pt idx="9796">
                  <c:v>68.35599999999998</c:v>
                </c:pt>
                <c:pt idx="9797">
                  <c:v>68.35599999999998</c:v>
                </c:pt>
                <c:pt idx="9798">
                  <c:v>68.35599999999998</c:v>
                </c:pt>
                <c:pt idx="9799">
                  <c:v>68.35599999999998</c:v>
                </c:pt>
                <c:pt idx="9800">
                  <c:v>68.35599999999998</c:v>
                </c:pt>
                <c:pt idx="9801">
                  <c:v>68.35599999999998</c:v>
                </c:pt>
                <c:pt idx="9802">
                  <c:v>68.35599999999998</c:v>
                </c:pt>
                <c:pt idx="9803">
                  <c:v>68.35599999999998</c:v>
                </c:pt>
                <c:pt idx="9804">
                  <c:v>68.35599999999998</c:v>
                </c:pt>
                <c:pt idx="9805">
                  <c:v>68.313000000000002</c:v>
                </c:pt>
                <c:pt idx="9806">
                  <c:v>68.313000000000002</c:v>
                </c:pt>
                <c:pt idx="9807">
                  <c:v>68.313000000000002</c:v>
                </c:pt>
                <c:pt idx="9808">
                  <c:v>68.313000000000002</c:v>
                </c:pt>
                <c:pt idx="9809">
                  <c:v>68.313000000000002</c:v>
                </c:pt>
                <c:pt idx="9810">
                  <c:v>68.313000000000002</c:v>
                </c:pt>
                <c:pt idx="9811">
                  <c:v>68.313000000000002</c:v>
                </c:pt>
                <c:pt idx="9812">
                  <c:v>68.313000000000002</c:v>
                </c:pt>
                <c:pt idx="9813">
                  <c:v>68.313000000000002</c:v>
                </c:pt>
                <c:pt idx="9814">
                  <c:v>68.313000000000002</c:v>
                </c:pt>
                <c:pt idx="9815">
                  <c:v>68.35599999999998</c:v>
                </c:pt>
                <c:pt idx="9816">
                  <c:v>68.35599999999998</c:v>
                </c:pt>
                <c:pt idx="9817">
                  <c:v>68.35599999999998</c:v>
                </c:pt>
                <c:pt idx="9818">
                  <c:v>68.400000000000006</c:v>
                </c:pt>
                <c:pt idx="9819">
                  <c:v>68.400000000000006</c:v>
                </c:pt>
                <c:pt idx="9820">
                  <c:v>68.443000000000026</c:v>
                </c:pt>
                <c:pt idx="9821">
                  <c:v>68.443000000000026</c:v>
                </c:pt>
                <c:pt idx="9822">
                  <c:v>68.483999999999995</c:v>
                </c:pt>
                <c:pt idx="9823">
                  <c:v>68.483999999999995</c:v>
                </c:pt>
                <c:pt idx="9824">
                  <c:v>68.527000000000001</c:v>
                </c:pt>
                <c:pt idx="9825">
                  <c:v>68.527000000000001</c:v>
                </c:pt>
                <c:pt idx="9826">
                  <c:v>68.570999999999998</c:v>
                </c:pt>
                <c:pt idx="9827">
                  <c:v>68.570999999999998</c:v>
                </c:pt>
                <c:pt idx="9828">
                  <c:v>68.570999999999998</c:v>
                </c:pt>
                <c:pt idx="9829">
                  <c:v>68.570999999999998</c:v>
                </c:pt>
                <c:pt idx="9830">
                  <c:v>68.527000000000001</c:v>
                </c:pt>
                <c:pt idx="9831">
                  <c:v>68.527000000000001</c:v>
                </c:pt>
                <c:pt idx="9832">
                  <c:v>68.527000000000001</c:v>
                </c:pt>
                <c:pt idx="9833">
                  <c:v>68.483999999999995</c:v>
                </c:pt>
                <c:pt idx="9834">
                  <c:v>68.483999999999995</c:v>
                </c:pt>
                <c:pt idx="9835">
                  <c:v>68.483999999999995</c:v>
                </c:pt>
                <c:pt idx="9836">
                  <c:v>68.483999999999995</c:v>
                </c:pt>
                <c:pt idx="9837">
                  <c:v>68.443000000000026</c:v>
                </c:pt>
                <c:pt idx="9838">
                  <c:v>68.443000000000026</c:v>
                </c:pt>
                <c:pt idx="9839">
                  <c:v>68.443000000000026</c:v>
                </c:pt>
                <c:pt idx="9840">
                  <c:v>68.443000000000026</c:v>
                </c:pt>
                <c:pt idx="9841">
                  <c:v>68.483999999999995</c:v>
                </c:pt>
                <c:pt idx="9842">
                  <c:v>68.483999999999995</c:v>
                </c:pt>
                <c:pt idx="9843">
                  <c:v>68.483999999999995</c:v>
                </c:pt>
                <c:pt idx="9844">
                  <c:v>68.527000000000001</c:v>
                </c:pt>
                <c:pt idx="9845">
                  <c:v>68.527000000000001</c:v>
                </c:pt>
                <c:pt idx="9846">
                  <c:v>68.527000000000001</c:v>
                </c:pt>
                <c:pt idx="9847">
                  <c:v>68.527000000000001</c:v>
                </c:pt>
                <c:pt idx="9848">
                  <c:v>68.527000000000001</c:v>
                </c:pt>
                <c:pt idx="9849">
                  <c:v>68.483999999999995</c:v>
                </c:pt>
                <c:pt idx="9850">
                  <c:v>68.483999999999995</c:v>
                </c:pt>
                <c:pt idx="9851">
                  <c:v>68.483999999999995</c:v>
                </c:pt>
                <c:pt idx="9852">
                  <c:v>68.483999999999995</c:v>
                </c:pt>
                <c:pt idx="9853">
                  <c:v>68.443000000000026</c:v>
                </c:pt>
                <c:pt idx="9854">
                  <c:v>68.443000000000026</c:v>
                </c:pt>
                <c:pt idx="9855">
                  <c:v>68.443000000000026</c:v>
                </c:pt>
                <c:pt idx="9856">
                  <c:v>68.443000000000026</c:v>
                </c:pt>
                <c:pt idx="9857">
                  <c:v>68.443000000000026</c:v>
                </c:pt>
                <c:pt idx="9858">
                  <c:v>68.443000000000026</c:v>
                </c:pt>
                <c:pt idx="9859">
                  <c:v>68.443000000000026</c:v>
                </c:pt>
                <c:pt idx="9860">
                  <c:v>68.400000000000006</c:v>
                </c:pt>
                <c:pt idx="9861">
                  <c:v>68.400000000000006</c:v>
                </c:pt>
                <c:pt idx="9862">
                  <c:v>68.400000000000006</c:v>
                </c:pt>
                <c:pt idx="9863">
                  <c:v>68.400000000000006</c:v>
                </c:pt>
                <c:pt idx="9864">
                  <c:v>68.400000000000006</c:v>
                </c:pt>
                <c:pt idx="9865">
                  <c:v>68.400000000000006</c:v>
                </c:pt>
                <c:pt idx="9866">
                  <c:v>68.443000000000026</c:v>
                </c:pt>
                <c:pt idx="9867">
                  <c:v>68.443000000000026</c:v>
                </c:pt>
                <c:pt idx="9868">
                  <c:v>68.443000000000026</c:v>
                </c:pt>
                <c:pt idx="9869">
                  <c:v>68.483999999999995</c:v>
                </c:pt>
                <c:pt idx="9870">
                  <c:v>68.483999999999995</c:v>
                </c:pt>
                <c:pt idx="9871">
                  <c:v>68.483999999999995</c:v>
                </c:pt>
                <c:pt idx="9872">
                  <c:v>68.483999999999995</c:v>
                </c:pt>
                <c:pt idx="9873">
                  <c:v>68.483999999999995</c:v>
                </c:pt>
                <c:pt idx="9874">
                  <c:v>68.483999999999995</c:v>
                </c:pt>
                <c:pt idx="9875">
                  <c:v>68.483999999999995</c:v>
                </c:pt>
                <c:pt idx="9876">
                  <c:v>68.483999999999995</c:v>
                </c:pt>
                <c:pt idx="9877">
                  <c:v>68.483999999999995</c:v>
                </c:pt>
                <c:pt idx="9878">
                  <c:v>68.483999999999995</c:v>
                </c:pt>
                <c:pt idx="9879">
                  <c:v>68.483999999999995</c:v>
                </c:pt>
                <c:pt idx="9880">
                  <c:v>68.527000000000001</c:v>
                </c:pt>
                <c:pt idx="9881">
                  <c:v>68.483999999999995</c:v>
                </c:pt>
                <c:pt idx="9882">
                  <c:v>68.527000000000001</c:v>
                </c:pt>
                <c:pt idx="9883">
                  <c:v>68.527000000000001</c:v>
                </c:pt>
                <c:pt idx="9884">
                  <c:v>68.527000000000001</c:v>
                </c:pt>
                <c:pt idx="9885">
                  <c:v>68.527000000000001</c:v>
                </c:pt>
                <c:pt idx="9886">
                  <c:v>68.527000000000001</c:v>
                </c:pt>
                <c:pt idx="9887">
                  <c:v>68.527000000000001</c:v>
                </c:pt>
                <c:pt idx="9888">
                  <c:v>68.527000000000001</c:v>
                </c:pt>
                <c:pt idx="9889">
                  <c:v>68.570999999999998</c:v>
                </c:pt>
                <c:pt idx="9890">
                  <c:v>68.570999999999998</c:v>
                </c:pt>
                <c:pt idx="9891">
                  <c:v>68.570999999999998</c:v>
                </c:pt>
                <c:pt idx="9892">
                  <c:v>68.614000000000004</c:v>
                </c:pt>
                <c:pt idx="9893">
                  <c:v>68.614000000000004</c:v>
                </c:pt>
                <c:pt idx="9894">
                  <c:v>68.614000000000004</c:v>
                </c:pt>
                <c:pt idx="9895">
                  <c:v>68.614000000000004</c:v>
                </c:pt>
                <c:pt idx="9896">
                  <c:v>68.656999999999982</c:v>
                </c:pt>
                <c:pt idx="9897">
                  <c:v>68.656999999999982</c:v>
                </c:pt>
                <c:pt idx="9898">
                  <c:v>68.656999999999982</c:v>
                </c:pt>
                <c:pt idx="9899">
                  <c:v>68.656999999999982</c:v>
                </c:pt>
                <c:pt idx="9900">
                  <c:v>68.697999999999993</c:v>
                </c:pt>
                <c:pt idx="9901">
                  <c:v>68.697999999999993</c:v>
                </c:pt>
                <c:pt idx="9902">
                  <c:v>68.697999999999993</c:v>
                </c:pt>
                <c:pt idx="9903">
                  <c:v>68.742000000000004</c:v>
                </c:pt>
                <c:pt idx="9904">
                  <c:v>68.742000000000004</c:v>
                </c:pt>
                <c:pt idx="9905">
                  <c:v>68.742000000000004</c:v>
                </c:pt>
                <c:pt idx="9906">
                  <c:v>68.784999999999997</c:v>
                </c:pt>
                <c:pt idx="9907">
                  <c:v>68.784999999999997</c:v>
                </c:pt>
                <c:pt idx="9908">
                  <c:v>68.784999999999997</c:v>
                </c:pt>
                <c:pt idx="9909">
                  <c:v>68.784999999999997</c:v>
                </c:pt>
                <c:pt idx="9910">
                  <c:v>68.784999999999997</c:v>
                </c:pt>
                <c:pt idx="9911">
                  <c:v>68.784999999999997</c:v>
                </c:pt>
                <c:pt idx="9912">
                  <c:v>68.784999999999997</c:v>
                </c:pt>
                <c:pt idx="9913">
                  <c:v>68.784999999999997</c:v>
                </c:pt>
                <c:pt idx="9914">
                  <c:v>68.784999999999997</c:v>
                </c:pt>
                <c:pt idx="9915">
                  <c:v>68.784999999999997</c:v>
                </c:pt>
                <c:pt idx="9916">
                  <c:v>68.784999999999997</c:v>
                </c:pt>
                <c:pt idx="9917">
                  <c:v>68.784999999999997</c:v>
                </c:pt>
                <c:pt idx="9918">
                  <c:v>68.784999999999997</c:v>
                </c:pt>
                <c:pt idx="9919">
                  <c:v>68.784999999999997</c:v>
                </c:pt>
                <c:pt idx="9920">
                  <c:v>68.784999999999997</c:v>
                </c:pt>
                <c:pt idx="9921">
                  <c:v>68.784999999999997</c:v>
                </c:pt>
                <c:pt idx="9922">
                  <c:v>68.784999999999997</c:v>
                </c:pt>
                <c:pt idx="9923">
                  <c:v>68.784999999999997</c:v>
                </c:pt>
                <c:pt idx="9924">
                  <c:v>68.784999999999997</c:v>
                </c:pt>
                <c:pt idx="9925">
                  <c:v>68.784999999999997</c:v>
                </c:pt>
                <c:pt idx="9926">
                  <c:v>68.784999999999997</c:v>
                </c:pt>
                <c:pt idx="9927">
                  <c:v>68.784999999999997</c:v>
                </c:pt>
                <c:pt idx="9928">
                  <c:v>68.784999999999997</c:v>
                </c:pt>
                <c:pt idx="9929">
                  <c:v>68.784999999999997</c:v>
                </c:pt>
                <c:pt idx="9930">
                  <c:v>68.784999999999997</c:v>
                </c:pt>
                <c:pt idx="9931">
                  <c:v>68.828000000000003</c:v>
                </c:pt>
                <c:pt idx="9932">
                  <c:v>68.828000000000003</c:v>
                </c:pt>
                <c:pt idx="9933">
                  <c:v>68.828000000000003</c:v>
                </c:pt>
                <c:pt idx="9934">
                  <c:v>68.828000000000003</c:v>
                </c:pt>
                <c:pt idx="9935">
                  <c:v>68.828000000000003</c:v>
                </c:pt>
                <c:pt idx="9936">
                  <c:v>68.828000000000003</c:v>
                </c:pt>
                <c:pt idx="9937">
                  <c:v>68.828000000000003</c:v>
                </c:pt>
                <c:pt idx="9938">
                  <c:v>68.870999999999981</c:v>
                </c:pt>
                <c:pt idx="9939">
                  <c:v>68.870999999999981</c:v>
                </c:pt>
                <c:pt idx="9940">
                  <c:v>68.870999999999981</c:v>
                </c:pt>
                <c:pt idx="9941">
                  <c:v>68.912999999999997</c:v>
                </c:pt>
                <c:pt idx="9942">
                  <c:v>68.912999999999997</c:v>
                </c:pt>
                <c:pt idx="9943">
                  <c:v>68.912999999999997</c:v>
                </c:pt>
                <c:pt idx="9944">
                  <c:v>68.956000000000003</c:v>
                </c:pt>
                <c:pt idx="9945">
                  <c:v>68.956000000000003</c:v>
                </c:pt>
                <c:pt idx="9946">
                  <c:v>68.956000000000003</c:v>
                </c:pt>
                <c:pt idx="9947">
                  <c:v>68.998999999999995</c:v>
                </c:pt>
                <c:pt idx="9948">
                  <c:v>68.998999999999995</c:v>
                </c:pt>
                <c:pt idx="9949">
                  <c:v>68.998999999999995</c:v>
                </c:pt>
                <c:pt idx="9950">
                  <c:v>69.042000000000002</c:v>
                </c:pt>
                <c:pt idx="9951">
                  <c:v>69.042000000000002</c:v>
                </c:pt>
                <c:pt idx="9952">
                  <c:v>69.042000000000002</c:v>
                </c:pt>
                <c:pt idx="9953">
                  <c:v>69.042000000000002</c:v>
                </c:pt>
                <c:pt idx="9954">
                  <c:v>69.042000000000002</c:v>
                </c:pt>
                <c:pt idx="9955">
                  <c:v>69.042000000000002</c:v>
                </c:pt>
                <c:pt idx="9956">
                  <c:v>69.042000000000002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69.128999999999976</c:v>
                </c:pt>
                <c:pt idx="9963">
                  <c:v>69.128999999999976</c:v>
                </c:pt>
                <c:pt idx="9964">
                  <c:v>69.128999999999976</c:v>
                </c:pt>
                <c:pt idx="9965">
                  <c:v>69.128999999999976</c:v>
                </c:pt>
                <c:pt idx="9966">
                  <c:v>69.128999999999976</c:v>
                </c:pt>
                <c:pt idx="9967">
                  <c:v>69.169999999999987</c:v>
                </c:pt>
                <c:pt idx="9968">
                  <c:v>69.169999999999987</c:v>
                </c:pt>
                <c:pt idx="9969">
                  <c:v>69.169999999999987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69.128999999999976</c:v>
                </c:pt>
                <c:pt idx="9974">
                  <c:v>69.128999999999976</c:v>
                </c:pt>
                <c:pt idx="9975">
                  <c:v>69.084999999999994</c:v>
                </c:pt>
                <c:pt idx="9976">
                  <c:v>69.084999999999994</c:v>
                </c:pt>
                <c:pt idx="9977">
                  <c:v>69.084999999999994</c:v>
                </c:pt>
                <c:pt idx="9978">
                  <c:v>69.084999999999994</c:v>
                </c:pt>
                <c:pt idx="9979">
                  <c:v>69.084999999999994</c:v>
                </c:pt>
                <c:pt idx="9980">
                  <c:v>69.084999999999994</c:v>
                </c:pt>
                <c:pt idx="9981">
                  <c:v>69.084999999999994</c:v>
                </c:pt>
                <c:pt idx="9982">
                  <c:v>69.084999999999994</c:v>
                </c:pt>
                <c:pt idx="9983">
                  <c:v>69.084999999999994</c:v>
                </c:pt>
                <c:pt idx="9984">
                  <c:v>69.084999999999994</c:v>
                </c:pt>
                <c:pt idx="9985">
                  <c:v>69.042000000000002</c:v>
                </c:pt>
                <c:pt idx="9986">
                  <c:v>69.042000000000002</c:v>
                </c:pt>
                <c:pt idx="9987">
                  <c:v>69.042000000000002</c:v>
                </c:pt>
                <c:pt idx="9988">
                  <c:v>69.042000000000002</c:v>
                </c:pt>
                <c:pt idx="9989">
                  <c:v>69.042000000000002</c:v>
                </c:pt>
                <c:pt idx="9990">
                  <c:v>69.042000000000002</c:v>
                </c:pt>
                <c:pt idx="9991">
                  <c:v>69.042000000000002</c:v>
                </c:pt>
                <c:pt idx="9992">
                  <c:v>68.998999999999995</c:v>
                </c:pt>
                <c:pt idx="9993">
                  <c:v>68.998999999999995</c:v>
                </c:pt>
                <c:pt idx="9994">
                  <c:v>68.998999999999995</c:v>
                </c:pt>
                <c:pt idx="9995">
                  <c:v>68.998999999999995</c:v>
                </c:pt>
                <c:pt idx="9996">
                  <c:v>68.998999999999995</c:v>
                </c:pt>
                <c:pt idx="9997">
                  <c:v>68.998999999999995</c:v>
                </c:pt>
                <c:pt idx="9998">
                  <c:v>68.956000000000003</c:v>
                </c:pt>
                <c:pt idx="9999">
                  <c:v>68.956000000000003</c:v>
                </c:pt>
                <c:pt idx="10000">
                  <c:v>68.956000000000003</c:v>
                </c:pt>
                <c:pt idx="10001">
                  <c:v>68.956000000000003</c:v>
                </c:pt>
                <c:pt idx="10002">
                  <c:v>68.956000000000003</c:v>
                </c:pt>
                <c:pt idx="10003">
                  <c:v>68.956000000000003</c:v>
                </c:pt>
                <c:pt idx="10004">
                  <c:v>68.956000000000003</c:v>
                </c:pt>
                <c:pt idx="10005">
                  <c:v>68.956000000000003</c:v>
                </c:pt>
                <c:pt idx="10006">
                  <c:v>68.956000000000003</c:v>
                </c:pt>
                <c:pt idx="10007">
                  <c:v>68.956000000000003</c:v>
                </c:pt>
                <c:pt idx="10008">
                  <c:v>68.956000000000003</c:v>
                </c:pt>
                <c:pt idx="10009">
                  <c:v>68.956000000000003</c:v>
                </c:pt>
                <c:pt idx="10010">
                  <c:v>68.998999999999995</c:v>
                </c:pt>
                <c:pt idx="10011">
                  <c:v>68.998999999999995</c:v>
                </c:pt>
                <c:pt idx="10012">
                  <c:v>68.998999999999995</c:v>
                </c:pt>
                <c:pt idx="10013">
                  <c:v>68.998999999999995</c:v>
                </c:pt>
                <c:pt idx="10014">
                  <c:v>69.042000000000002</c:v>
                </c:pt>
                <c:pt idx="10015">
                  <c:v>69.042000000000002</c:v>
                </c:pt>
                <c:pt idx="10016">
                  <c:v>69.042000000000002</c:v>
                </c:pt>
                <c:pt idx="10017">
                  <c:v>69.042000000000002</c:v>
                </c:pt>
                <c:pt idx="10018">
                  <c:v>69.042000000000002</c:v>
                </c:pt>
                <c:pt idx="10019">
                  <c:v>69.084999999999994</c:v>
                </c:pt>
                <c:pt idx="10020">
                  <c:v>69.084999999999994</c:v>
                </c:pt>
                <c:pt idx="10021">
                  <c:v>69.128999999999976</c:v>
                </c:pt>
                <c:pt idx="10022">
                  <c:v>69.128999999999976</c:v>
                </c:pt>
                <c:pt idx="10023">
                  <c:v>69.169999999999987</c:v>
                </c:pt>
                <c:pt idx="10024">
                  <c:v>69.169999999999987</c:v>
                </c:pt>
                <c:pt idx="10025">
                  <c:v>69.212999999999994</c:v>
                </c:pt>
                <c:pt idx="10026">
                  <c:v>69.212999999999994</c:v>
                </c:pt>
                <c:pt idx="10027">
                  <c:v>69.212999999999994</c:v>
                </c:pt>
                <c:pt idx="10028">
                  <c:v>69.256</c:v>
                </c:pt>
                <c:pt idx="10029">
                  <c:v>69.3</c:v>
                </c:pt>
                <c:pt idx="10030">
                  <c:v>69.3</c:v>
                </c:pt>
                <c:pt idx="10031">
                  <c:v>69.3</c:v>
                </c:pt>
                <c:pt idx="10032">
                  <c:v>69.343000000000004</c:v>
                </c:pt>
                <c:pt idx="10033">
                  <c:v>69.343000000000004</c:v>
                </c:pt>
                <c:pt idx="10034">
                  <c:v>69.385999999999981</c:v>
                </c:pt>
                <c:pt idx="10035">
                  <c:v>69.385999999999981</c:v>
                </c:pt>
                <c:pt idx="10036">
                  <c:v>69.385999999999981</c:v>
                </c:pt>
                <c:pt idx="10037">
                  <c:v>69.427000000000007</c:v>
                </c:pt>
                <c:pt idx="10038">
                  <c:v>69.427000000000007</c:v>
                </c:pt>
                <c:pt idx="10039">
                  <c:v>69.471000000000004</c:v>
                </c:pt>
                <c:pt idx="10040">
                  <c:v>69.471000000000004</c:v>
                </c:pt>
                <c:pt idx="10041">
                  <c:v>69.471000000000004</c:v>
                </c:pt>
                <c:pt idx="10042">
                  <c:v>69.513999999999996</c:v>
                </c:pt>
                <c:pt idx="10043">
                  <c:v>69.513999999999996</c:v>
                </c:pt>
                <c:pt idx="10044">
                  <c:v>69.557000000000002</c:v>
                </c:pt>
                <c:pt idx="10045">
                  <c:v>69.557000000000002</c:v>
                </c:pt>
                <c:pt idx="10046">
                  <c:v>69.599999999999994</c:v>
                </c:pt>
                <c:pt idx="10047">
                  <c:v>69.599999999999994</c:v>
                </c:pt>
                <c:pt idx="10048">
                  <c:v>69.643000000000001</c:v>
                </c:pt>
                <c:pt idx="10049">
                  <c:v>69.643000000000001</c:v>
                </c:pt>
                <c:pt idx="10050">
                  <c:v>69.685000000000002</c:v>
                </c:pt>
                <c:pt idx="10051">
                  <c:v>69.685000000000002</c:v>
                </c:pt>
                <c:pt idx="10052">
                  <c:v>69.685000000000002</c:v>
                </c:pt>
                <c:pt idx="10053">
                  <c:v>69.727999999999994</c:v>
                </c:pt>
                <c:pt idx="10054">
                  <c:v>69.727999999999994</c:v>
                </c:pt>
                <c:pt idx="10055">
                  <c:v>69.727999999999994</c:v>
                </c:pt>
                <c:pt idx="10056">
                  <c:v>69.771000000000001</c:v>
                </c:pt>
                <c:pt idx="10057">
                  <c:v>69.771000000000001</c:v>
                </c:pt>
                <c:pt idx="10058">
                  <c:v>69.813999999999993</c:v>
                </c:pt>
                <c:pt idx="10059">
                  <c:v>69.813999999999993</c:v>
                </c:pt>
                <c:pt idx="10060">
                  <c:v>69.813999999999993</c:v>
                </c:pt>
                <c:pt idx="10061">
                  <c:v>69.85799999999999</c:v>
                </c:pt>
                <c:pt idx="10062">
                  <c:v>69.85799999999999</c:v>
                </c:pt>
                <c:pt idx="10063">
                  <c:v>69.900999999999996</c:v>
                </c:pt>
                <c:pt idx="10064">
                  <c:v>69.900999999999996</c:v>
                </c:pt>
                <c:pt idx="10065">
                  <c:v>69.942000000000007</c:v>
                </c:pt>
                <c:pt idx="10066">
                  <c:v>69.942000000000007</c:v>
                </c:pt>
                <c:pt idx="10067">
                  <c:v>69.985000000000014</c:v>
                </c:pt>
                <c:pt idx="10068">
                  <c:v>69.985000000000014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70.072000000000003</c:v>
                </c:pt>
                <c:pt idx="10072">
                  <c:v>70.072000000000003</c:v>
                </c:pt>
                <c:pt idx="10073">
                  <c:v>70.072000000000003</c:v>
                </c:pt>
                <c:pt idx="10074">
                  <c:v>70.114999999999995</c:v>
                </c:pt>
                <c:pt idx="10075">
                  <c:v>70.114999999999995</c:v>
                </c:pt>
                <c:pt idx="10076">
                  <c:v>70.157999999999987</c:v>
                </c:pt>
                <c:pt idx="10077">
                  <c:v>70.157999999999987</c:v>
                </c:pt>
                <c:pt idx="10078">
                  <c:v>70.157999999999987</c:v>
                </c:pt>
                <c:pt idx="10079">
                  <c:v>70.157999999999987</c:v>
                </c:pt>
                <c:pt idx="10080">
                  <c:v>70.157999999999987</c:v>
                </c:pt>
                <c:pt idx="10081">
                  <c:v>70.157999999999987</c:v>
                </c:pt>
                <c:pt idx="10082">
                  <c:v>70.157999999999987</c:v>
                </c:pt>
                <c:pt idx="10083">
                  <c:v>70.157999999999987</c:v>
                </c:pt>
                <c:pt idx="10084">
                  <c:v>70.157999999999987</c:v>
                </c:pt>
                <c:pt idx="10085">
                  <c:v>70.157999999999987</c:v>
                </c:pt>
                <c:pt idx="10086">
                  <c:v>70.157999999999987</c:v>
                </c:pt>
                <c:pt idx="10087">
                  <c:v>70.157999999999987</c:v>
                </c:pt>
                <c:pt idx="10088">
                  <c:v>70.157999999999987</c:v>
                </c:pt>
                <c:pt idx="10089">
                  <c:v>70.157999999999987</c:v>
                </c:pt>
                <c:pt idx="10090">
                  <c:v>70.114999999999995</c:v>
                </c:pt>
                <c:pt idx="10091">
                  <c:v>70.114999999999995</c:v>
                </c:pt>
                <c:pt idx="10092">
                  <c:v>70.114999999999995</c:v>
                </c:pt>
                <c:pt idx="10093">
                  <c:v>70.072000000000003</c:v>
                </c:pt>
                <c:pt idx="10094">
                  <c:v>70.072000000000003</c:v>
                </c:pt>
                <c:pt idx="10095">
                  <c:v>70.072000000000003</c:v>
                </c:pt>
                <c:pt idx="10096">
                  <c:v>70.072000000000003</c:v>
                </c:pt>
                <c:pt idx="10097">
                  <c:v>70.028999999999982</c:v>
                </c:pt>
                <c:pt idx="10098">
                  <c:v>70.028999999999982</c:v>
                </c:pt>
                <c:pt idx="10099">
                  <c:v>70.028999999999982</c:v>
                </c:pt>
                <c:pt idx="10100">
                  <c:v>69.985000000000014</c:v>
                </c:pt>
                <c:pt idx="10101">
                  <c:v>69.985000000000014</c:v>
                </c:pt>
                <c:pt idx="10102">
                  <c:v>69.985000000000014</c:v>
                </c:pt>
                <c:pt idx="10103">
                  <c:v>69.985000000000014</c:v>
                </c:pt>
                <c:pt idx="10104">
                  <c:v>69.985000000000014</c:v>
                </c:pt>
                <c:pt idx="10105">
                  <c:v>69.942000000000007</c:v>
                </c:pt>
                <c:pt idx="10106">
                  <c:v>69.942000000000007</c:v>
                </c:pt>
                <c:pt idx="10107">
                  <c:v>69.942000000000007</c:v>
                </c:pt>
                <c:pt idx="10108">
                  <c:v>69.942000000000007</c:v>
                </c:pt>
                <c:pt idx="10109">
                  <c:v>69.942000000000007</c:v>
                </c:pt>
                <c:pt idx="10110">
                  <c:v>69.942000000000007</c:v>
                </c:pt>
                <c:pt idx="10111">
                  <c:v>69.900999999999996</c:v>
                </c:pt>
                <c:pt idx="10112">
                  <c:v>69.900999999999996</c:v>
                </c:pt>
                <c:pt idx="10113">
                  <c:v>69.900999999999996</c:v>
                </c:pt>
                <c:pt idx="10114">
                  <c:v>69.85799999999999</c:v>
                </c:pt>
                <c:pt idx="10115">
                  <c:v>69.813999999999993</c:v>
                </c:pt>
                <c:pt idx="10116">
                  <c:v>69.813999999999993</c:v>
                </c:pt>
                <c:pt idx="10117">
                  <c:v>69.771000000000001</c:v>
                </c:pt>
                <c:pt idx="10118">
                  <c:v>69.727999999999994</c:v>
                </c:pt>
                <c:pt idx="10119">
                  <c:v>69.727999999999994</c:v>
                </c:pt>
                <c:pt idx="10120">
                  <c:v>69.685000000000002</c:v>
                </c:pt>
                <c:pt idx="10121">
                  <c:v>69.643000000000001</c:v>
                </c:pt>
                <c:pt idx="10122">
                  <c:v>69.599999999999994</c:v>
                </c:pt>
                <c:pt idx="10123">
                  <c:v>69.599999999999994</c:v>
                </c:pt>
                <c:pt idx="10124">
                  <c:v>69.557000000000002</c:v>
                </c:pt>
                <c:pt idx="10125">
                  <c:v>69.557000000000002</c:v>
                </c:pt>
                <c:pt idx="10126">
                  <c:v>69.513999999999996</c:v>
                </c:pt>
                <c:pt idx="10127">
                  <c:v>69.513999999999996</c:v>
                </c:pt>
                <c:pt idx="10128">
                  <c:v>69.513999999999996</c:v>
                </c:pt>
                <c:pt idx="10129">
                  <c:v>69.513999999999996</c:v>
                </c:pt>
                <c:pt idx="10130">
                  <c:v>69.513999999999996</c:v>
                </c:pt>
                <c:pt idx="10131">
                  <c:v>69.513999999999996</c:v>
                </c:pt>
                <c:pt idx="10132">
                  <c:v>69.557000000000002</c:v>
                </c:pt>
                <c:pt idx="10133">
                  <c:v>69.557000000000002</c:v>
                </c:pt>
                <c:pt idx="10134">
                  <c:v>69.557000000000002</c:v>
                </c:pt>
                <c:pt idx="10135">
                  <c:v>69.557000000000002</c:v>
                </c:pt>
                <c:pt idx="10136">
                  <c:v>69.599999999999994</c:v>
                </c:pt>
                <c:pt idx="10137">
                  <c:v>69.599999999999994</c:v>
                </c:pt>
                <c:pt idx="10138">
                  <c:v>69.599999999999994</c:v>
                </c:pt>
                <c:pt idx="10139">
                  <c:v>69.599999999999994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69.557000000000002</c:v>
                </c:pt>
                <c:pt idx="10144">
                  <c:v>69.557000000000002</c:v>
                </c:pt>
                <c:pt idx="10145">
                  <c:v>69.557000000000002</c:v>
                </c:pt>
                <c:pt idx="10146">
                  <c:v>69.513999999999996</c:v>
                </c:pt>
                <c:pt idx="10147">
                  <c:v>69.513999999999996</c:v>
                </c:pt>
                <c:pt idx="10148">
                  <c:v>69.513999999999996</c:v>
                </c:pt>
                <c:pt idx="10149">
                  <c:v>69.513999999999996</c:v>
                </c:pt>
                <c:pt idx="10150">
                  <c:v>69.513999999999996</c:v>
                </c:pt>
                <c:pt idx="10151">
                  <c:v>69.471000000000004</c:v>
                </c:pt>
                <c:pt idx="10152">
                  <c:v>69.471000000000004</c:v>
                </c:pt>
                <c:pt idx="10153">
                  <c:v>69.471000000000004</c:v>
                </c:pt>
                <c:pt idx="10154">
                  <c:v>69.471000000000004</c:v>
                </c:pt>
                <c:pt idx="10155">
                  <c:v>69.471000000000004</c:v>
                </c:pt>
                <c:pt idx="10156">
                  <c:v>69.471000000000004</c:v>
                </c:pt>
                <c:pt idx="10157">
                  <c:v>69.471000000000004</c:v>
                </c:pt>
                <c:pt idx="10158">
                  <c:v>69.513999999999996</c:v>
                </c:pt>
                <c:pt idx="10159">
                  <c:v>69.513999999999996</c:v>
                </c:pt>
                <c:pt idx="10160">
                  <c:v>69.513999999999996</c:v>
                </c:pt>
                <c:pt idx="10161">
                  <c:v>69.513999999999996</c:v>
                </c:pt>
                <c:pt idx="10162">
                  <c:v>69.513999999999996</c:v>
                </c:pt>
                <c:pt idx="10163">
                  <c:v>69.557000000000002</c:v>
                </c:pt>
                <c:pt idx="10164">
                  <c:v>69.557000000000002</c:v>
                </c:pt>
                <c:pt idx="10165">
                  <c:v>69.557000000000002</c:v>
                </c:pt>
                <c:pt idx="10166">
                  <c:v>69.557000000000002</c:v>
                </c:pt>
                <c:pt idx="10167">
                  <c:v>69.557000000000002</c:v>
                </c:pt>
                <c:pt idx="10168">
                  <c:v>69.557000000000002</c:v>
                </c:pt>
                <c:pt idx="10169">
                  <c:v>69.557000000000002</c:v>
                </c:pt>
                <c:pt idx="10170">
                  <c:v>69.557000000000002</c:v>
                </c:pt>
                <c:pt idx="10171">
                  <c:v>69.557000000000002</c:v>
                </c:pt>
                <c:pt idx="10172">
                  <c:v>69.557000000000002</c:v>
                </c:pt>
                <c:pt idx="10173">
                  <c:v>69.557000000000002</c:v>
                </c:pt>
                <c:pt idx="10174">
                  <c:v>69.557000000000002</c:v>
                </c:pt>
                <c:pt idx="10175">
                  <c:v>69.513999999999996</c:v>
                </c:pt>
                <c:pt idx="10176">
                  <c:v>69.513999999999996</c:v>
                </c:pt>
                <c:pt idx="10177">
                  <c:v>69.513999999999996</c:v>
                </c:pt>
                <c:pt idx="10178">
                  <c:v>69.513999999999996</c:v>
                </c:pt>
                <c:pt idx="10179">
                  <c:v>69.513999999999996</c:v>
                </c:pt>
                <c:pt idx="10180">
                  <c:v>69.513999999999996</c:v>
                </c:pt>
                <c:pt idx="10181">
                  <c:v>69.471000000000004</c:v>
                </c:pt>
                <c:pt idx="10182">
                  <c:v>69.471000000000004</c:v>
                </c:pt>
                <c:pt idx="10183">
                  <c:v>69.471000000000004</c:v>
                </c:pt>
                <c:pt idx="10184">
                  <c:v>69.471000000000004</c:v>
                </c:pt>
                <c:pt idx="10185">
                  <c:v>69.471000000000004</c:v>
                </c:pt>
                <c:pt idx="10186">
                  <c:v>69.471000000000004</c:v>
                </c:pt>
                <c:pt idx="10187">
                  <c:v>69.471000000000004</c:v>
                </c:pt>
                <c:pt idx="10188">
                  <c:v>69.471000000000004</c:v>
                </c:pt>
                <c:pt idx="10189">
                  <c:v>69.471000000000004</c:v>
                </c:pt>
                <c:pt idx="10190">
                  <c:v>69.471000000000004</c:v>
                </c:pt>
                <c:pt idx="10191">
                  <c:v>69.471000000000004</c:v>
                </c:pt>
                <c:pt idx="10192">
                  <c:v>69.471000000000004</c:v>
                </c:pt>
                <c:pt idx="10193">
                  <c:v>69.471000000000004</c:v>
                </c:pt>
                <c:pt idx="10194">
                  <c:v>69.513999999999996</c:v>
                </c:pt>
                <c:pt idx="10195">
                  <c:v>69.513999999999996</c:v>
                </c:pt>
                <c:pt idx="10196">
                  <c:v>69.513999999999996</c:v>
                </c:pt>
                <c:pt idx="10197">
                  <c:v>69.557000000000002</c:v>
                </c:pt>
                <c:pt idx="10198">
                  <c:v>69.557000000000002</c:v>
                </c:pt>
                <c:pt idx="10199">
                  <c:v>69.557000000000002</c:v>
                </c:pt>
                <c:pt idx="10200">
                  <c:v>69.557000000000002</c:v>
                </c:pt>
                <c:pt idx="10201">
                  <c:v>69.557000000000002</c:v>
                </c:pt>
                <c:pt idx="10202">
                  <c:v>69.557000000000002</c:v>
                </c:pt>
                <c:pt idx="10203">
                  <c:v>69.599999999999994</c:v>
                </c:pt>
                <c:pt idx="10204">
                  <c:v>69.599999999999994</c:v>
                </c:pt>
                <c:pt idx="10205">
                  <c:v>69.599999999999994</c:v>
                </c:pt>
                <c:pt idx="10206">
                  <c:v>69.599999999999994</c:v>
                </c:pt>
                <c:pt idx="10207">
                  <c:v>69.643000000000001</c:v>
                </c:pt>
                <c:pt idx="10208">
                  <c:v>69.643000000000001</c:v>
                </c:pt>
                <c:pt idx="10209">
                  <c:v>69.643000000000001</c:v>
                </c:pt>
                <c:pt idx="10210">
                  <c:v>69.643000000000001</c:v>
                </c:pt>
                <c:pt idx="10211">
                  <c:v>69.643000000000001</c:v>
                </c:pt>
                <c:pt idx="10212">
                  <c:v>69.685000000000002</c:v>
                </c:pt>
                <c:pt idx="10213">
                  <c:v>69.643000000000001</c:v>
                </c:pt>
                <c:pt idx="10214">
                  <c:v>69.643000000000001</c:v>
                </c:pt>
                <c:pt idx="10215">
                  <c:v>69.643000000000001</c:v>
                </c:pt>
                <c:pt idx="10216">
                  <c:v>69.643000000000001</c:v>
                </c:pt>
                <c:pt idx="10217">
                  <c:v>69.643000000000001</c:v>
                </c:pt>
                <c:pt idx="10218">
                  <c:v>69.599999999999994</c:v>
                </c:pt>
                <c:pt idx="10219">
                  <c:v>69.599999999999994</c:v>
                </c:pt>
                <c:pt idx="10220">
                  <c:v>69.599999999999994</c:v>
                </c:pt>
                <c:pt idx="10221">
                  <c:v>69.599999999999994</c:v>
                </c:pt>
                <c:pt idx="10222">
                  <c:v>69.599999999999994</c:v>
                </c:pt>
                <c:pt idx="10223">
                  <c:v>69.599999999999994</c:v>
                </c:pt>
                <c:pt idx="10224">
                  <c:v>69.599999999999994</c:v>
                </c:pt>
                <c:pt idx="10225">
                  <c:v>69.599999999999994</c:v>
                </c:pt>
                <c:pt idx="10226">
                  <c:v>69.599999999999994</c:v>
                </c:pt>
                <c:pt idx="10227">
                  <c:v>69.599999999999994</c:v>
                </c:pt>
                <c:pt idx="10228">
                  <c:v>69.599999999999994</c:v>
                </c:pt>
                <c:pt idx="10229">
                  <c:v>69.599999999999994</c:v>
                </c:pt>
                <c:pt idx="10230">
                  <c:v>69.599999999999994</c:v>
                </c:pt>
                <c:pt idx="10231">
                  <c:v>69.599999999999994</c:v>
                </c:pt>
                <c:pt idx="10232">
                  <c:v>69.599999999999994</c:v>
                </c:pt>
                <c:pt idx="10233">
                  <c:v>69.599999999999994</c:v>
                </c:pt>
                <c:pt idx="10234">
                  <c:v>69.643000000000001</c:v>
                </c:pt>
                <c:pt idx="10235">
                  <c:v>69.599999999999994</c:v>
                </c:pt>
                <c:pt idx="10236">
                  <c:v>69.599999999999994</c:v>
                </c:pt>
                <c:pt idx="10237">
                  <c:v>69.599999999999994</c:v>
                </c:pt>
                <c:pt idx="10238">
                  <c:v>69.557000000000002</c:v>
                </c:pt>
                <c:pt idx="10239">
                  <c:v>69.557000000000002</c:v>
                </c:pt>
                <c:pt idx="10240">
                  <c:v>69.557000000000002</c:v>
                </c:pt>
                <c:pt idx="10241">
                  <c:v>69.513999999999996</c:v>
                </c:pt>
                <c:pt idx="10242">
                  <c:v>69.513999999999996</c:v>
                </c:pt>
                <c:pt idx="10243">
                  <c:v>69.513999999999996</c:v>
                </c:pt>
                <c:pt idx="10244">
                  <c:v>69.513999999999996</c:v>
                </c:pt>
                <c:pt idx="10245">
                  <c:v>69.513999999999996</c:v>
                </c:pt>
                <c:pt idx="10246">
                  <c:v>69.513999999999996</c:v>
                </c:pt>
                <c:pt idx="10247">
                  <c:v>69.513999999999996</c:v>
                </c:pt>
                <c:pt idx="10248">
                  <c:v>69.513999999999996</c:v>
                </c:pt>
                <c:pt idx="10249">
                  <c:v>69.557000000000002</c:v>
                </c:pt>
                <c:pt idx="10250">
                  <c:v>69.557000000000002</c:v>
                </c:pt>
                <c:pt idx="10251">
                  <c:v>69.557000000000002</c:v>
                </c:pt>
                <c:pt idx="10252">
                  <c:v>69.599999999999994</c:v>
                </c:pt>
                <c:pt idx="10253">
                  <c:v>69.643000000000001</c:v>
                </c:pt>
                <c:pt idx="10254">
                  <c:v>69.643000000000001</c:v>
                </c:pt>
                <c:pt idx="10255">
                  <c:v>69.685000000000002</c:v>
                </c:pt>
                <c:pt idx="10256">
                  <c:v>69.727999999999994</c:v>
                </c:pt>
                <c:pt idx="10257">
                  <c:v>69.771000000000001</c:v>
                </c:pt>
                <c:pt idx="10258">
                  <c:v>69.771000000000001</c:v>
                </c:pt>
                <c:pt idx="10259">
                  <c:v>69.813999999999993</c:v>
                </c:pt>
                <c:pt idx="10260">
                  <c:v>69.85799999999999</c:v>
                </c:pt>
                <c:pt idx="10261">
                  <c:v>69.85799999999999</c:v>
                </c:pt>
                <c:pt idx="10262">
                  <c:v>69.900999999999996</c:v>
                </c:pt>
                <c:pt idx="10263">
                  <c:v>69.900999999999996</c:v>
                </c:pt>
                <c:pt idx="10264">
                  <c:v>69.900999999999996</c:v>
                </c:pt>
                <c:pt idx="10265">
                  <c:v>69.942000000000007</c:v>
                </c:pt>
                <c:pt idx="10266">
                  <c:v>69.942000000000007</c:v>
                </c:pt>
                <c:pt idx="10267">
                  <c:v>69.942000000000007</c:v>
                </c:pt>
                <c:pt idx="10268">
                  <c:v>69.942000000000007</c:v>
                </c:pt>
                <c:pt idx="10269">
                  <c:v>69.942000000000007</c:v>
                </c:pt>
                <c:pt idx="10270">
                  <c:v>69.900999999999996</c:v>
                </c:pt>
                <c:pt idx="10271">
                  <c:v>69.900999999999996</c:v>
                </c:pt>
                <c:pt idx="10272">
                  <c:v>69.900999999999996</c:v>
                </c:pt>
                <c:pt idx="10273">
                  <c:v>69.900999999999996</c:v>
                </c:pt>
                <c:pt idx="10274">
                  <c:v>69.85799999999999</c:v>
                </c:pt>
                <c:pt idx="10275">
                  <c:v>69.85799999999999</c:v>
                </c:pt>
                <c:pt idx="10276">
                  <c:v>69.85799999999999</c:v>
                </c:pt>
                <c:pt idx="10277">
                  <c:v>69.85799999999999</c:v>
                </c:pt>
                <c:pt idx="10278">
                  <c:v>69.813999999999993</c:v>
                </c:pt>
                <c:pt idx="10279">
                  <c:v>69.813999999999993</c:v>
                </c:pt>
                <c:pt idx="10280">
                  <c:v>69.813999999999993</c:v>
                </c:pt>
                <c:pt idx="10281">
                  <c:v>69.813999999999993</c:v>
                </c:pt>
                <c:pt idx="10282">
                  <c:v>69.771000000000001</c:v>
                </c:pt>
                <c:pt idx="10283">
                  <c:v>69.771000000000001</c:v>
                </c:pt>
                <c:pt idx="10284">
                  <c:v>69.771000000000001</c:v>
                </c:pt>
                <c:pt idx="10285">
                  <c:v>69.771000000000001</c:v>
                </c:pt>
                <c:pt idx="10286">
                  <c:v>69.771000000000001</c:v>
                </c:pt>
                <c:pt idx="10287">
                  <c:v>69.771000000000001</c:v>
                </c:pt>
                <c:pt idx="10288">
                  <c:v>69.771000000000001</c:v>
                </c:pt>
                <c:pt idx="10289">
                  <c:v>69.813999999999993</c:v>
                </c:pt>
                <c:pt idx="10290">
                  <c:v>69.813999999999993</c:v>
                </c:pt>
                <c:pt idx="10291">
                  <c:v>69.813999999999993</c:v>
                </c:pt>
                <c:pt idx="10292">
                  <c:v>69.813999999999993</c:v>
                </c:pt>
                <c:pt idx="10293">
                  <c:v>69.85799999999999</c:v>
                </c:pt>
                <c:pt idx="10294">
                  <c:v>69.85799999999999</c:v>
                </c:pt>
                <c:pt idx="10295">
                  <c:v>69.85799999999999</c:v>
                </c:pt>
                <c:pt idx="10296">
                  <c:v>69.900999999999996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69.900999999999996</c:v>
                </c:pt>
                <c:pt idx="10301">
                  <c:v>69.900999999999996</c:v>
                </c:pt>
                <c:pt idx="10302">
                  <c:v>69.900999999999996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69.85799999999999</c:v>
                </c:pt>
                <c:pt idx="10307">
                  <c:v>69.85799999999999</c:v>
                </c:pt>
                <c:pt idx="10308">
                  <c:v>69.85799999999999</c:v>
                </c:pt>
                <c:pt idx="10309">
                  <c:v>69.85799999999999</c:v>
                </c:pt>
                <c:pt idx="10310">
                  <c:v>69.85799999999999</c:v>
                </c:pt>
                <c:pt idx="10311">
                  <c:v>69.85799999999999</c:v>
                </c:pt>
                <c:pt idx="10312">
                  <c:v>69.85799999999999</c:v>
                </c:pt>
                <c:pt idx="10313">
                  <c:v>69.85799999999999</c:v>
                </c:pt>
                <c:pt idx="10314">
                  <c:v>69.85799999999999</c:v>
                </c:pt>
                <c:pt idx="10315">
                  <c:v>69.813999999999993</c:v>
                </c:pt>
                <c:pt idx="10316">
                  <c:v>69.85799999999999</c:v>
                </c:pt>
                <c:pt idx="10317">
                  <c:v>69.85799999999999</c:v>
                </c:pt>
                <c:pt idx="10318">
                  <c:v>69.85799999999999</c:v>
                </c:pt>
                <c:pt idx="10319">
                  <c:v>69.85799999999999</c:v>
                </c:pt>
                <c:pt idx="10320">
                  <c:v>69.85799999999999</c:v>
                </c:pt>
                <c:pt idx="10321">
                  <c:v>69.900999999999996</c:v>
                </c:pt>
                <c:pt idx="10322">
                  <c:v>69.900999999999996</c:v>
                </c:pt>
                <c:pt idx="10323">
                  <c:v>69.900999999999996</c:v>
                </c:pt>
                <c:pt idx="10324">
                  <c:v>69.900999999999996</c:v>
                </c:pt>
                <c:pt idx="10325">
                  <c:v>69.900999999999996</c:v>
                </c:pt>
                <c:pt idx="10326">
                  <c:v>69.900999999999996</c:v>
                </c:pt>
                <c:pt idx="10327">
                  <c:v>69.85799999999999</c:v>
                </c:pt>
                <c:pt idx="10328">
                  <c:v>69.85799999999999</c:v>
                </c:pt>
                <c:pt idx="10329">
                  <c:v>69.85799999999999</c:v>
                </c:pt>
                <c:pt idx="10330">
                  <c:v>69.813999999999993</c:v>
                </c:pt>
                <c:pt idx="10331">
                  <c:v>69.813999999999993</c:v>
                </c:pt>
                <c:pt idx="10332">
                  <c:v>69.813999999999993</c:v>
                </c:pt>
                <c:pt idx="10333">
                  <c:v>69.813999999999993</c:v>
                </c:pt>
                <c:pt idx="10334">
                  <c:v>69.771000000000001</c:v>
                </c:pt>
                <c:pt idx="10335">
                  <c:v>69.771000000000001</c:v>
                </c:pt>
                <c:pt idx="10336">
                  <c:v>69.771000000000001</c:v>
                </c:pt>
                <c:pt idx="10337">
                  <c:v>69.771000000000001</c:v>
                </c:pt>
                <c:pt idx="10338">
                  <c:v>69.771000000000001</c:v>
                </c:pt>
                <c:pt idx="10339">
                  <c:v>69.771000000000001</c:v>
                </c:pt>
                <c:pt idx="10340">
                  <c:v>69.727999999999994</c:v>
                </c:pt>
                <c:pt idx="10341">
                  <c:v>69.727999999999994</c:v>
                </c:pt>
                <c:pt idx="10342">
                  <c:v>69.727999999999994</c:v>
                </c:pt>
                <c:pt idx="10343">
                  <c:v>69.727999999999994</c:v>
                </c:pt>
                <c:pt idx="10344">
                  <c:v>69.727999999999994</c:v>
                </c:pt>
                <c:pt idx="10345">
                  <c:v>69.727999999999994</c:v>
                </c:pt>
                <c:pt idx="10346">
                  <c:v>69.727999999999994</c:v>
                </c:pt>
                <c:pt idx="10347">
                  <c:v>69.771000000000001</c:v>
                </c:pt>
                <c:pt idx="10348">
                  <c:v>69.771000000000001</c:v>
                </c:pt>
                <c:pt idx="10349">
                  <c:v>69.771000000000001</c:v>
                </c:pt>
                <c:pt idx="10350">
                  <c:v>69.813999999999993</c:v>
                </c:pt>
                <c:pt idx="10351">
                  <c:v>69.813999999999993</c:v>
                </c:pt>
                <c:pt idx="10352">
                  <c:v>69.813999999999993</c:v>
                </c:pt>
                <c:pt idx="10353">
                  <c:v>69.813999999999993</c:v>
                </c:pt>
                <c:pt idx="10354">
                  <c:v>69.813999999999993</c:v>
                </c:pt>
                <c:pt idx="10355">
                  <c:v>69.813999999999993</c:v>
                </c:pt>
                <c:pt idx="10356">
                  <c:v>69.813999999999993</c:v>
                </c:pt>
                <c:pt idx="10357">
                  <c:v>69.85799999999999</c:v>
                </c:pt>
                <c:pt idx="10358">
                  <c:v>69.85799999999999</c:v>
                </c:pt>
                <c:pt idx="10359">
                  <c:v>69.85799999999999</c:v>
                </c:pt>
                <c:pt idx="10360">
                  <c:v>69.85799999999999</c:v>
                </c:pt>
                <c:pt idx="10361">
                  <c:v>69.900999999999996</c:v>
                </c:pt>
                <c:pt idx="10362">
                  <c:v>69.900999999999996</c:v>
                </c:pt>
                <c:pt idx="10363">
                  <c:v>69.942000000000007</c:v>
                </c:pt>
                <c:pt idx="10364">
                  <c:v>69.942000000000007</c:v>
                </c:pt>
                <c:pt idx="10365">
                  <c:v>69.985000000000014</c:v>
                </c:pt>
                <c:pt idx="10366">
                  <c:v>70.028999999999982</c:v>
                </c:pt>
                <c:pt idx="10367">
                  <c:v>70.028999999999982</c:v>
                </c:pt>
                <c:pt idx="10368">
                  <c:v>70.072000000000003</c:v>
                </c:pt>
                <c:pt idx="10369">
                  <c:v>70.072000000000003</c:v>
                </c:pt>
                <c:pt idx="10370">
                  <c:v>70.072000000000003</c:v>
                </c:pt>
                <c:pt idx="10371">
                  <c:v>70.114999999999995</c:v>
                </c:pt>
                <c:pt idx="10372">
                  <c:v>70.114999999999995</c:v>
                </c:pt>
                <c:pt idx="10373">
                  <c:v>70.157999999999987</c:v>
                </c:pt>
                <c:pt idx="10374">
                  <c:v>70.157999999999987</c:v>
                </c:pt>
                <c:pt idx="10375">
                  <c:v>70.157999999999987</c:v>
                </c:pt>
                <c:pt idx="10376">
                  <c:v>70.200999999999993</c:v>
                </c:pt>
                <c:pt idx="10377">
                  <c:v>70.200999999999993</c:v>
                </c:pt>
                <c:pt idx="10378">
                  <c:v>70.200999999999993</c:v>
                </c:pt>
                <c:pt idx="10379">
                  <c:v>70.200999999999993</c:v>
                </c:pt>
                <c:pt idx="10380">
                  <c:v>70.242999999999995</c:v>
                </c:pt>
                <c:pt idx="10381">
                  <c:v>70.242999999999995</c:v>
                </c:pt>
                <c:pt idx="10382">
                  <c:v>70.242999999999995</c:v>
                </c:pt>
                <c:pt idx="10383">
                  <c:v>70.242999999999995</c:v>
                </c:pt>
                <c:pt idx="10384">
                  <c:v>70.242999999999995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70.157999999999987</c:v>
                </c:pt>
                <c:pt idx="10390">
                  <c:v>70.114999999999995</c:v>
                </c:pt>
                <c:pt idx="10391">
                  <c:v>70.114999999999995</c:v>
                </c:pt>
                <c:pt idx="10392">
                  <c:v>70.072000000000003</c:v>
                </c:pt>
                <c:pt idx="10393">
                  <c:v>70.072000000000003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70.028999999999982</c:v>
                </c:pt>
                <c:pt idx="10397">
                  <c:v>70.028999999999982</c:v>
                </c:pt>
                <c:pt idx="10398">
                  <c:v>70.028999999999982</c:v>
                </c:pt>
                <c:pt idx="10399">
                  <c:v>70.028999999999982</c:v>
                </c:pt>
                <c:pt idx="10400">
                  <c:v>70.028999999999982</c:v>
                </c:pt>
                <c:pt idx="10401">
                  <c:v>70.028999999999982</c:v>
                </c:pt>
                <c:pt idx="10402">
                  <c:v>70.028999999999982</c:v>
                </c:pt>
                <c:pt idx="10403">
                  <c:v>70.072000000000003</c:v>
                </c:pt>
                <c:pt idx="10404">
                  <c:v>70.072000000000003</c:v>
                </c:pt>
                <c:pt idx="10405">
                  <c:v>70.072000000000003</c:v>
                </c:pt>
                <c:pt idx="10406">
                  <c:v>70.072000000000003</c:v>
                </c:pt>
                <c:pt idx="10407">
                  <c:v>70.072000000000003</c:v>
                </c:pt>
                <c:pt idx="10408">
                  <c:v>70.114999999999995</c:v>
                </c:pt>
                <c:pt idx="10409">
                  <c:v>70.114999999999995</c:v>
                </c:pt>
                <c:pt idx="10410">
                  <c:v>70.114999999999995</c:v>
                </c:pt>
                <c:pt idx="10411">
                  <c:v>70.157999999999987</c:v>
                </c:pt>
                <c:pt idx="10412">
                  <c:v>70.157999999999987</c:v>
                </c:pt>
                <c:pt idx="10413">
                  <c:v>70.157999999999987</c:v>
                </c:pt>
                <c:pt idx="10414">
                  <c:v>70.157999999999987</c:v>
                </c:pt>
                <c:pt idx="10415">
                  <c:v>70.157999999999987</c:v>
                </c:pt>
                <c:pt idx="10416">
                  <c:v>70.157999999999987</c:v>
                </c:pt>
                <c:pt idx="10417">
                  <c:v>70.157999999999987</c:v>
                </c:pt>
                <c:pt idx="10418">
                  <c:v>70.157999999999987</c:v>
                </c:pt>
                <c:pt idx="10419">
                  <c:v>70.157999999999987</c:v>
                </c:pt>
                <c:pt idx="10420">
                  <c:v>70.157999999999987</c:v>
                </c:pt>
                <c:pt idx="10421">
                  <c:v>70.157999999999987</c:v>
                </c:pt>
                <c:pt idx="10422">
                  <c:v>70.157999999999987</c:v>
                </c:pt>
                <c:pt idx="10423">
                  <c:v>70.157999999999987</c:v>
                </c:pt>
                <c:pt idx="10424">
                  <c:v>70.114999999999995</c:v>
                </c:pt>
                <c:pt idx="10425">
                  <c:v>70.114999999999995</c:v>
                </c:pt>
                <c:pt idx="10426">
                  <c:v>70.072000000000003</c:v>
                </c:pt>
                <c:pt idx="10427">
                  <c:v>70.072000000000003</c:v>
                </c:pt>
                <c:pt idx="10428">
                  <c:v>70.028999999999982</c:v>
                </c:pt>
                <c:pt idx="10429">
                  <c:v>69.985000000000014</c:v>
                </c:pt>
                <c:pt idx="10430">
                  <c:v>69.985000000000014</c:v>
                </c:pt>
                <c:pt idx="10431">
                  <c:v>69.942000000000007</c:v>
                </c:pt>
                <c:pt idx="10432">
                  <c:v>69.942000000000007</c:v>
                </c:pt>
                <c:pt idx="10433">
                  <c:v>69.900999999999996</c:v>
                </c:pt>
                <c:pt idx="10434">
                  <c:v>69.900999999999996</c:v>
                </c:pt>
                <c:pt idx="10435">
                  <c:v>69.900999999999996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69.813999999999993</c:v>
                </c:pt>
                <c:pt idx="10439">
                  <c:v>69.813999999999993</c:v>
                </c:pt>
                <c:pt idx="10440">
                  <c:v>69.771000000000001</c:v>
                </c:pt>
                <c:pt idx="10441">
                  <c:v>69.771000000000001</c:v>
                </c:pt>
                <c:pt idx="10442">
                  <c:v>69.727999999999994</c:v>
                </c:pt>
                <c:pt idx="10443">
                  <c:v>69.727999999999994</c:v>
                </c:pt>
                <c:pt idx="10444">
                  <c:v>69.727999999999994</c:v>
                </c:pt>
                <c:pt idx="10445">
                  <c:v>69.727999999999994</c:v>
                </c:pt>
                <c:pt idx="10446">
                  <c:v>69.727999999999994</c:v>
                </c:pt>
                <c:pt idx="10447">
                  <c:v>69.727999999999994</c:v>
                </c:pt>
                <c:pt idx="10448">
                  <c:v>69.685000000000002</c:v>
                </c:pt>
                <c:pt idx="10449">
                  <c:v>69.685000000000002</c:v>
                </c:pt>
                <c:pt idx="10450">
                  <c:v>69.685000000000002</c:v>
                </c:pt>
                <c:pt idx="10451">
                  <c:v>69.685000000000002</c:v>
                </c:pt>
                <c:pt idx="10452">
                  <c:v>69.685000000000002</c:v>
                </c:pt>
                <c:pt idx="10453">
                  <c:v>69.685000000000002</c:v>
                </c:pt>
                <c:pt idx="10454">
                  <c:v>69.685000000000002</c:v>
                </c:pt>
                <c:pt idx="10455">
                  <c:v>69.685000000000002</c:v>
                </c:pt>
                <c:pt idx="10456">
                  <c:v>69.685000000000002</c:v>
                </c:pt>
                <c:pt idx="10457">
                  <c:v>69.685000000000002</c:v>
                </c:pt>
                <c:pt idx="10458">
                  <c:v>69.685000000000002</c:v>
                </c:pt>
                <c:pt idx="10459">
                  <c:v>69.685000000000002</c:v>
                </c:pt>
                <c:pt idx="10460">
                  <c:v>69.685000000000002</c:v>
                </c:pt>
                <c:pt idx="10461">
                  <c:v>69.685000000000002</c:v>
                </c:pt>
                <c:pt idx="10462">
                  <c:v>69.685000000000002</c:v>
                </c:pt>
                <c:pt idx="10463">
                  <c:v>69.685000000000002</c:v>
                </c:pt>
                <c:pt idx="10464">
                  <c:v>69.685000000000002</c:v>
                </c:pt>
                <c:pt idx="10465">
                  <c:v>69.685000000000002</c:v>
                </c:pt>
                <c:pt idx="10466">
                  <c:v>69.685000000000002</c:v>
                </c:pt>
                <c:pt idx="10467">
                  <c:v>69.643000000000001</c:v>
                </c:pt>
                <c:pt idx="10468">
                  <c:v>69.643000000000001</c:v>
                </c:pt>
                <c:pt idx="10469">
                  <c:v>69.643000000000001</c:v>
                </c:pt>
                <c:pt idx="10470">
                  <c:v>69.643000000000001</c:v>
                </c:pt>
                <c:pt idx="10471">
                  <c:v>69.643000000000001</c:v>
                </c:pt>
                <c:pt idx="10472">
                  <c:v>69.643000000000001</c:v>
                </c:pt>
                <c:pt idx="10473">
                  <c:v>69.643000000000001</c:v>
                </c:pt>
                <c:pt idx="10474">
                  <c:v>69.685000000000002</c:v>
                </c:pt>
                <c:pt idx="10475">
                  <c:v>69.685000000000002</c:v>
                </c:pt>
                <c:pt idx="10476">
                  <c:v>69.685000000000002</c:v>
                </c:pt>
                <c:pt idx="10477">
                  <c:v>69.685000000000002</c:v>
                </c:pt>
                <c:pt idx="10478">
                  <c:v>69.685000000000002</c:v>
                </c:pt>
                <c:pt idx="10479">
                  <c:v>69.685000000000002</c:v>
                </c:pt>
                <c:pt idx="10480">
                  <c:v>69.685000000000002</c:v>
                </c:pt>
                <c:pt idx="10481">
                  <c:v>69.685000000000002</c:v>
                </c:pt>
                <c:pt idx="10482">
                  <c:v>69.685000000000002</c:v>
                </c:pt>
                <c:pt idx="10483">
                  <c:v>69.685000000000002</c:v>
                </c:pt>
                <c:pt idx="10484">
                  <c:v>69.685000000000002</c:v>
                </c:pt>
                <c:pt idx="10485">
                  <c:v>69.727999999999994</c:v>
                </c:pt>
                <c:pt idx="10486">
                  <c:v>69.727999999999994</c:v>
                </c:pt>
                <c:pt idx="10487">
                  <c:v>69.727999999999994</c:v>
                </c:pt>
                <c:pt idx="10488">
                  <c:v>69.727999999999994</c:v>
                </c:pt>
                <c:pt idx="10489">
                  <c:v>69.727999999999994</c:v>
                </c:pt>
                <c:pt idx="10490">
                  <c:v>69.727999999999994</c:v>
                </c:pt>
                <c:pt idx="10491">
                  <c:v>69.727999999999994</c:v>
                </c:pt>
                <c:pt idx="10492">
                  <c:v>69.727999999999994</c:v>
                </c:pt>
                <c:pt idx="10493">
                  <c:v>69.771000000000001</c:v>
                </c:pt>
                <c:pt idx="10494">
                  <c:v>69.771000000000001</c:v>
                </c:pt>
                <c:pt idx="10495">
                  <c:v>69.771000000000001</c:v>
                </c:pt>
                <c:pt idx="10496">
                  <c:v>69.771000000000001</c:v>
                </c:pt>
                <c:pt idx="10497">
                  <c:v>69.771000000000001</c:v>
                </c:pt>
                <c:pt idx="10498">
                  <c:v>69.771000000000001</c:v>
                </c:pt>
                <c:pt idx="10499">
                  <c:v>69.771000000000001</c:v>
                </c:pt>
                <c:pt idx="10500">
                  <c:v>69.771000000000001</c:v>
                </c:pt>
                <c:pt idx="10501">
                  <c:v>69.771000000000001</c:v>
                </c:pt>
                <c:pt idx="10502">
                  <c:v>69.771000000000001</c:v>
                </c:pt>
                <c:pt idx="10503">
                  <c:v>69.771000000000001</c:v>
                </c:pt>
                <c:pt idx="10504">
                  <c:v>69.771000000000001</c:v>
                </c:pt>
                <c:pt idx="10505">
                  <c:v>69.771000000000001</c:v>
                </c:pt>
                <c:pt idx="10506">
                  <c:v>69.771000000000001</c:v>
                </c:pt>
                <c:pt idx="10507">
                  <c:v>69.771000000000001</c:v>
                </c:pt>
                <c:pt idx="10508">
                  <c:v>69.771000000000001</c:v>
                </c:pt>
                <c:pt idx="10509">
                  <c:v>69.771000000000001</c:v>
                </c:pt>
                <c:pt idx="10510">
                  <c:v>69.771000000000001</c:v>
                </c:pt>
                <c:pt idx="10511">
                  <c:v>69.771000000000001</c:v>
                </c:pt>
                <c:pt idx="10512">
                  <c:v>69.813999999999993</c:v>
                </c:pt>
                <c:pt idx="10513">
                  <c:v>69.813999999999993</c:v>
                </c:pt>
                <c:pt idx="10514">
                  <c:v>69.813999999999993</c:v>
                </c:pt>
                <c:pt idx="10515">
                  <c:v>69.813999999999993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69.85799999999999</c:v>
                </c:pt>
                <c:pt idx="10519">
                  <c:v>69.85799999999999</c:v>
                </c:pt>
                <c:pt idx="10520">
                  <c:v>69.85799999999999</c:v>
                </c:pt>
                <c:pt idx="10521">
                  <c:v>69.85799999999999</c:v>
                </c:pt>
                <c:pt idx="10522">
                  <c:v>69.85799999999999</c:v>
                </c:pt>
                <c:pt idx="10523">
                  <c:v>69.85799999999999</c:v>
                </c:pt>
                <c:pt idx="10524">
                  <c:v>69.85799999999999</c:v>
                </c:pt>
                <c:pt idx="10525">
                  <c:v>69.85799999999999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69.900999999999996</c:v>
                </c:pt>
                <c:pt idx="10531">
                  <c:v>69.900999999999996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69.900999999999996</c:v>
                </c:pt>
                <c:pt idx="10535">
                  <c:v>69.900999999999996</c:v>
                </c:pt>
                <c:pt idx="10536">
                  <c:v>69.900999999999996</c:v>
                </c:pt>
                <c:pt idx="10537">
                  <c:v>69.85799999999999</c:v>
                </c:pt>
                <c:pt idx="10538">
                  <c:v>69.85799999999999</c:v>
                </c:pt>
                <c:pt idx="10539">
                  <c:v>69.85799999999999</c:v>
                </c:pt>
                <c:pt idx="10540">
                  <c:v>69.85799999999999</c:v>
                </c:pt>
                <c:pt idx="10541">
                  <c:v>69.85799999999999</c:v>
                </c:pt>
                <c:pt idx="10542">
                  <c:v>69.813999999999993</c:v>
                </c:pt>
                <c:pt idx="10543">
                  <c:v>69.813999999999993</c:v>
                </c:pt>
                <c:pt idx="10544">
                  <c:v>69.813999999999993</c:v>
                </c:pt>
                <c:pt idx="10545">
                  <c:v>69.813999999999993</c:v>
                </c:pt>
                <c:pt idx="10546">
                  <c:v>69.813999999999993</c:v>
                </c:pt>
                <c:pt idx="10547">
                  <c:v>69.813999999999993</c:v>
                </c:pt>
                <c:pt idx="10548">
                  <c:v>69.813999999999993</c:v>
                </c:pt>
                <c:pt idx="10549">
                  <c:v>69.813999999999993</c:v>
                </c:pt>
                <c:pt idx="10550">
                  <c:v>69.813999999999993</c:v>
                </c:pt>
                <c:pt idx="10551">
                  <c:v>69.813999999999993</c:v>
                </c:pt>
                <c:pt idx="10552">
                  <c:v>69.771000000000001</c:v>
                </c:pt>
                <c:pt idx="10553">
                  <c:v>69.771000000000001</c:v>
                </c:pt>
                <c:pt idx="10554">
                  <c:v>69.771000000000001</c:v>
                </c:pt>
                <c:pt idx="10555">
                  <c:v>69.727999999999994</c:v>
                </c:pt>
                <c:pt idx="10556">
                  <c:v>69.727999999999994</c:v>
                </c:pt>
                <c:pt idx="10557">
                  <c:v>69.727999999999994</c:v>
                </c:pt>
                <c:pt idx="10558">
                  <c:v>69.685000000000002</c:v>
                </c:pt>
                <c:pt idx="10559">
                  <c:v>69.685000000000002</c:v>
                </c:pt>
                <c:pt idx="10560">
                  <c:v>69.685000000000002</c:v>
                </c:pt>
                <c:pt idx="10561">
                  <c:v>69.685000000000002</c:v>
                </c:pt>
                <c:pt idx="10562">
                  <c:v>69.685000000000002</c:v>
                </c:pt>
                <c:pt idx="10563">
                  <c:v>69.685000000000002</c:v>
                </c:pt>
                <c:pt idx="10564">
                  <c:v>69.685000000000002</c:v>
                </c:pt>
                <c:pt idx="10565">
                  <c:v>69.685000000000002</c:v>
                </c:pt>
                <c:pt idx="10566">
                  <c:v>69.685000000000002</c:v>
                </c:pt>
                <c:pt idx="10567">
                  <c:v>69.685000000000002</c:v>
                </c:pt>
                <c:pt idx="10568">
                  <c:v>69.685000000000002</c:v>
                </c:pt>
                <c:pt idx="10569">
                  <c:v>69.727999999999994</c:v>
                </c:pt>
                <c:pt idx="10570">
                  <c:v>69.727999999999994</c:v>
                </c:pt>
                <c:pt idx="10571">
                  <c:v>69.727999999999994</c:v>
                </c:pt>
                <c:pt idx="10572">
                  <c:v>69.727999999999994</c:v>
                </c:pt>
                <c:pt idx="10573">
                  <c:v>69.727999999999994</c:v>
                </c:pt>
                <c:pt idx="10574">
                  <c:v>69.771000000000001</c:v>
                </c:pt>
                <c:pt idx="10575">
                  <c:v>69.771000000000001</c:v>
                </c:pt>
                <c:pt idx="10576">
                  <c:v>69.771000000000001</c:v>
                </c:pt>
                <c:pt idx="10577">
                  <c:v>69.813999999999993</c:v>
                </c:pt>
                <c:pt idx="10578">
                  <c:v>69.813999999999993</c:v>
                </c:pt>
                <c:pt idx="10579">
                  <c:v>69.813999999999993</c:v>
                </c:pt>
                <c:pt idx="10580">
                  <c:v>69.85799999999999</c:v>
                </c:pt>
                <c:pt idx="10581">
                  <c:v>69.85799999999999</c:v>
                </c:pt>
                <c:pt idx="10582">
                  <c:v>69.900999999999996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69.942000000000007</c:v>
                </c:pt>
                <c:pt idx="10586">
                  <c:v>69.942000000000007</c:v>
                </c:pt>
                <c:pt idx="10587">
                  <c:v>69.942000000000007</c:v>
                </c:pt>
                <c:pt idx="10588">
                  <c:v>69.942000000000007</c:v>
                </c:pt>
                <c:pt idx="10589">
                  <c:v>69.985000000000014</c:v>
                </c:pt>
                <c:pt idx="10590">
                  <c:v>69.985000000000014</c:v>
                </c:pt>
                <c:pt idx="10591">
                  <c:v>69.985000000000014</c:v>
                </c:pt>
                <c:pt idx="10592">
                  <c:v>69.985000000000014</c:v>
                </c:pt>
                <c:pt idx="10593">
                  <c:v>69.985000000000014</c:v>
                </c:pt>
                <c:pt idx="10594">
                  <c:v>70.028999999999982</c:v>
                </c:pt>
                <c:pt idx="10595">
                  <c:v>70.028999999999982</c:v>
                </c:pt>
                <c:pt idx="10596">
                  <c:v>70.028999999999982</c:v>
                </c:pt>
                <c:pt idx="10597">
                  <c:v>70.028999999999982</c:v>
                </c:pt>
                <c:pt idx="10598">
                  <c:v>70.028999999999982</c:v>
                </c:pt>
                <c:pt idx="10599">
                  <c:v>69.985000000000014</c:v>
                </c:pt>
                <c:pt idx="10600">
                  <c:v>69.985000000000014</c:v>
                </c:pt>
                <c:pt idx="10601">
                  <c:v>69.985000000000014</c:v>
                </c:pt>
                <c:pt idx="10602">
                  <c:v>69.985000000000014</c:v>
                </c:pt>
                <c:pt idx="10603">
                  <c:v>69.985000000000014</c:v>
                </c:pt>
                <c:pt idx="10604">
                  <c:v>69.985000000000014</c:v>
                </c:pt>
                <c:pt idx="10605">
                  <c:v>69.985000000000014</c:v>
                </c:pt>
                <c:pt idx="10606">
                  <c:v>69.942000000000007</c:v>
                </c:pt>
                <c:pt idx="10607">
                  <c:v>69.942000000000007</c:v>
                </c:pt>
                <c:pt idx="10608">
                  <c:v>69.942000000000007</c:v>
                </c:pt>
                <c:pt idx="10609">
                  <c:v>69.942000000000007</c:v>
                </c:pt>
                <c:pt idx="10610">
                  <c:v>69.942000000000007</c:v>
                </c:pt>
                <c:pt idx="10611">
                  <c:v>69.942000000000007</c:v>
                </c:pt>
                <c:pt idx="10612">
                  <c:v>69.900999999999996</c:v>
                </c:pt>
                <c:pt idx="10613">
                  <c:v>69.900999999999996</c:v>
                </c:pt>
                <c:pt idx="10614">
                  <c:v>69.900999999999996</c:v>
                </c:pt>
                <c:pt idx="10615">
                  <c:v>69.900999999999996</c:v>
                </c:pt>
                <c:pt idx="10616">
                  <c:v>69.900999999999996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69.813999999999993</c:v>
                </c:pt>
                <c:pt idx="10620">
                  <c:v>69.813999999999993</c:v>
                </c:pt>
                <c:pt idx="10621">
                  <c:v>69.813999999999993</c:v>
                </c:pt>
                <c:pt idx="10622">
                  <c:v>69.771000000000001</c:v>
                </c:pt>
                <c:pt idx="10623">
                  <c:v>69.771000000000001</c:v>
                </c:pt>
                <c:pt idx="10624">
                  <c:v>69.771000000000001</c:v>
                </c:pt>
                <c:pt idx="10625">
                  <c:v>69.771000000000001</c:v>
                </c:pt>
                <c:pt idx="10626">
                  <c:v>69.771000000000001</c:v>
                </c:pt>
                <c:pt idx="10627">
                  <c:v>69.727999999999994</c:v>
                </c:pt>
                <c:pt idx="10628">
                  <c:v>69.727999999999994</c:v>
                </c:pt>
                <c:pt idx="10629">
                  <c:v>69.727999999999994</c:v>
                </c:pt>
                <c:pt idx="10630">
                  <c:v>69.727999999999994</c:v>
                </c:pt>
                <c:pt idx="10631">
                  <c:v>69.727999999999994</c:v>
                </c:pt>
                <c:pt idx="10632">
                  <c:v>69.727999999999994</c:v>
                </c:pt>
                <c:pt idx="10633">
                  <c:v>69.727999999999994</c:v>
                </c:pt>
                <c:pt idx="10634">
                  <c:v>69.727999999999994</c:v>
                </c:pt>
                <c:pt idx="10635">
                  <c:v>69.727999999999994</c:v>
                </c:pt>
                <c:pt idx="10636">
                  <c:v>69.727999999999994</c:v>
                </c:pt>
                <c:pt idx="10637">
                  <c:v>69.727999999999994</c:v>
                </c:pt>
                <c:pt idx="10638">
                  <c:v>69.727999999999994</c:v>
                </c:pt>
                <c:pt idx="10639">
                  <c:v>69.727999999999994</c:v>
                </c:pt>
                <c:pt idx="10640">
                  <c:v>69.771000000000001</c:v>
                </c:pt>
                <c:pt idx="10641">
                  <c:v>69.771000000000001</c:v>
                </c:pt>
                <c:pt idx="10642">
                  <c:v>69.771000000000001</c:v>
                </c:pt>
                <c:pt idx="10643">
                  <c:v>69.771000000000001</c:v>
                </c:pt>
                <c:pt idx="10644">
                  <c:v>69.771000000000001</c:v>
                </c:pt>
                <c:pt idx="10645">
                  <c:v>69.771000000000001</c:v>
                </c:pt>
                <c:pt idx="10646">
                  <c:v>69.771000000000001</c:v>
                </c:pt>
                <c:pt idx="10647">
                  <c:v>69.771000000000001</c:v>
                </c:pt>
                <c:pt idx="10648">
                  <c:v>69.727999999999994</c:v>
                </c:pt>
                <c:pt idx="10649">
                  <c:v>69.727999999999994</c:v>
                </c:pt>
                <c:pt idx="10650">
                  <c:v>69.727999999999994</c:v>
                </c:pt>
                <c:pt idx="10651">
                  <c:v>69.727999999999994</c:v>
                </c:pt>
                <c:pt idx="10652">
                  <c:v>69.727999999999994</c:v>
                </c:pt>
                <c:pt idx="10653">
                  <c:v>69.727999999999994</c:v>
                </c:pt>
                <c:pt idx="10654">
                  <c:v>69.727999999999994</c:v>
                </c:pt>
                <c:pt idx="10655">
                  <c:v>69.727999999999994</c:v>
                </c:pt>
                <c:pt idx="10656">
                  <c:v>69.727999999999994</c:v>
                </c:pt>
                <c:pt idx="10657">
                  <c:v>69.727999999999994</c:v>
                </c:pt>
                <c:pt idx="10658">
                  <c:v>69.727999999999994</c:v>
                </c:pt>
                <c:pt idx="10659">
                  <c:v>69.727999999999994</c:v>
                </c:pt>
                <c:pt idx="10660">
                  <c:v>69.727999999999994</c:v>
                </c:pt>
                <c:pt idx="10661">
                  <c:v>69.727999999999994</c:v>
                </c:pt>
                <c:pt idx="10662">
                  <c:v>69.727999999999994</c:v>
                </c:pt>
                <c:pt idx="10663">
                  <c:v>69.727999999999994</c:v>
                </c:pt>
                <c:pt idx="10664">
                  <c:v>69.727999999999994</c:v>
                </c:pt>
                <c:pt idx="10665">
                  <c:v>69.727999999999994</c:v>
                </c:pt>
                <c:pt idx="10666">
                  <c:v>69.727999999999994</c:v>
                </c:pt>
                <c:pt idx="10667">
                  <c:v>69.685000000000002</c:v>
                </c:pt>
                <c:pt idx="10668">
                  <c:v>69.685000000000002</c:v>
                </c:pt>
                <c:pt idx="10669">
                  <c:v>69.685000000000002</c:v>
                </c:pt>
                <c:pt idx="10670">
                  <c:v>69.727999999999994</c:v>
                </c:pt>
                <c:pt idx="10671">
                  <c:v>69.727999999999994</c:v>
                </c:pt>
                <c:pt idx="10672">
                  <c:v>69.727999999999994</c:v>
                </c:pt>
                <c:pt idx="10673">
                  <c:v>69.727999999999994</c:v>
                </c:pt>
                <c:pt idx="10674">
                  <c:v>69.727999999999994</c:v>
                </c:pt>
                <c:pt idx="10675">
                  <c:v>69.771000000000001</c:v>
                </c:pt>
                <c:pt idx="10676">
                  <c:v>69.771000000000001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69.771000000000001</c:v>
                </c:pt>
                <c:pt idx="10680">
                  <c:v>69.771000000000001</c:v>
                </c:pt>
                <c:pt idx="10681">
                  <c:v>69.771000000000001</c:v>
                </c:pt>
                <c:pt idx="10682">
                  <c:v>69.771000000000001</c:v>
                </c:pt>
                <c:pt idx="10683">
                  <c:v>69.771000000000001</c:v>
                </c:pt>
                <c:pt idx="10684">
                  <c:v>69.771000000000001</c:v>
                </c:pt>
                <c:pt idx="10685">
                  <c:v>69.771000000000001</c:v>
                </c:pt>
                <c:pt idx="10686">
                  <c:v>69.771000000000001</c:v>
                </c:pt>
                <c:pt idx="10687">
                  <c:v>69.771000000000001</c:v>
                </c:pt>
                <c:pt idx="10688">
                  <c:v>69.771000000000001</c:v>
                </c:pt>
                <c:pt idx="10689">
                  <c:v>69.771000000000001</c:v>
                </c:pt>
                <c:pt idx="10690">
                  <c:v>69.771000000000001</c:v>
                </c:pt>
                <c:pt idx="10691">
                  <c:v>69.771000000000001</c:v>
                </c:pt>
                <c:pt idx="10692">
                  <c:v>69.771000000000001</c:v>
                </c:pt>
                <c:pt idx="10693">
                  <c:v>69.771000000000001</c:v>
                </c:pt>
                <c:pt idx="10694">
                  <c:v>69.771000000000001</c:v>
                </c:pt>
                <c:pt idx="10695">
                  <c:v>69.771000000000001</c:v>
                </c:pt>
                <c:pt idx="10696">
                  <c:v>69.771000000000001</c:v>
                </c:pt>
                <c:pt idx="10697">
                  <c:v>69.771000000000001</c:v>
                </c:pt>
                <c:pt idx="10698">
                  <c:v>69.813999999999993</c:v>
                </c:pt>
                <c:pt idx="10699">
                  <c:v>69.813999999999993</c:v>
                </c:pt>
                <c:pt idx="10700">
                  <c:v>69.813999999999993</c:v>
                </c:pt>
                <c:pt idx="10701">
                  <c:v>69.813999999999993</c:v>
                </c:pt>
                <c:pt idx="10702">
                  <c:v>69.813999999999993</c:v>
                </c:pt>
                <c:pt idx="10703">
                  <c:v>69.813999999999993</c:v>
                </c:pt>
                <c:pt idx="10704">
                  <c:v>69.85799999999999</c:v>
                </c:pt>
                <c:pt idx="10705">
                  <c:v>69.85799999999999</c:v>
                </c:pt>
                <c:pt idx="10706">
                  <c:v>69.85799999999999</c:v>
                </c:pt>
                <c:pt idx="10707">
                  <c:v>69.85799999999999</c:v>
                </c:pt>
                <c:pt idx="10708">
                  <c:v>69.85799999999999</c:v>
                </c:pt>
                <c:pt idx="10709">
                  <c:v>69.85799999999999</c:v>
                </c:pt>
                <c:pt idx="10710">
                  <c:v>69.85799999999999</c:v>
                </c:pt>
                <c:pt idx="10711">
                  <c:v>69.813999999999993</c:v>
                </c:pt>
                <c:pt idx="10712">
                  <c:v>69.813999999999993</c:v>
                </c:pt>
                <c:pt idx="10713">
                  <c:v>69.771000000000001</c:v>
                </c:pt>
                <c:pt idx="10714">
                  <c:v>69.727999999999994</c:v>
                </c:pt>
                <c:pt idx="10715">
                  <c:v>69.727999999999994</c:v>
                </c:pt>
                <c:pt idx="10716">
                  <c:v>69.685000000000002</c:v>
                </c:pt>
                <c:pt idx="10717">
                  <c:v>69.643000000000001</c:v>
                </c:pt>
                <c:pt idx="10718">
                  <c:v>69.643000000000001</c:v>
                </c:pt>
                <c:pt idx="10719">
                  <c:v>69.599999999999994</c:v>
                </c:pt>
                <c:pt idx="10720">
                  <c:v>69.599999999999994</c:v>
                </c:pt>
                <c:pt idx="10721">
                  <c:v>69.599999999999994</c:v>
                </c:pt>
                <c:pt idx="10722">
                  <c:v>69.557000000000002</c:v>
                </c:pt>
                <c:pt idx="10723">
                  <c:v>69.557000000000002</c:v>
                </c:pt>
                <c:pt idx="10724">
                  <c:v>69.557000000000002</c:v>
                </c:pt>
                <c:pt idx="10725">
                  <c:v>69.557000000000002</c:v>
                </c:pt>
                <c:pt idx="10726">
                  <c:v>69.557000000000002</c:v>
                </c:pt>
                <c:pt idx="10727">
                  <c:v>69.557000000000002</c:v>
                </c:pt>
                <c:pt idx="10728">
                  <c:v>69.557000000000002</c:v>
                </c:pt>
                <c:pt idx="10729">
                  <c:v>69.513999999999996</c:v>
                </c:pt>
                <c:pt idx="10730">
                  <c:v>69.513999999999996</c:v>
                </c:pt>
                <c:pt idx="10731">
                  <c:v>69.513999999999996</c:v>
                </c:pt>
                <c:pt idx="10732">
                  <c:v>69.513999999999996</c:v>
                </c:pt>
                <c:pt idx="10733">
                  <c:v>69.471000000000004</c:v>
                </c:pt>
                <c:pt idx="10734">
                  <c:v>69.471000000000004</c:v>
                </c:pt>
                <c:pt idx="10735">
                  <c:v>69.471000000000004</c:v>
                </c:pt>
                <c:pt idx="10736">
                  <c:v>69.471000000000004</c:v>
                </c:pt>
                <c:pt idx="10737">
                  <c:v>69.471000000000004</c:v>
                </c:pt>
                <c:pt idx="10738">
                  <c:v>69.471000000000004</c:v>
                </c:pt>
                <c:pt idx="10739">
                  <c:v>69.513999999999996</c:v>
                </c:pt>
                <c:pt idx="10740">
                  <c:v>69.513999999999996</c:v>
                </c:pt>
                <c:pt idx="10741">
                  <c:v>69.513999999999996</c:v>
                </c:pt>
                <c:pt idx="10742">
                  <c:v>69.513999999999996</c:v>
                </c:pt>
                <c:pt idx="10743">
                  <c:v>69.513999999999996</c:v>
                </c:pt>
                <c:pt idx="10744">
                  <c:v>69.513999999999996</c:v>
                </c:pt>
                <c:pt idx="10745">
                  <c:v>69.557000000000002</c:v>
                </c:pt>
                <c:pt idx="10746">
                  <c:v>69.557000000000002</c:v>
                </c:pt>
                <c:pt idx="10747">
                  <c:v>69.513999999999996</c:v>
                </c:pt>
                <c:pt idx="10748">
                  <c:v>69.513999999999996</c:v>
                </c:pt>
                <c:pt idx="10749">
                  <c:v>69.513999999999996</c:v>
                </c:pt>
                <c:pt idx="10750">
                  <c:v>69.557000000000002</c:v>
                </c:pt>
                <c:pt idx="10751">
                  <c:v>69.557000000000002</c:v>
                </c:pt>
                <c:pt idx="10752">
                  <c:v>69.557000000000002</c:v>
                </c:pt>
                <c:pt idx="10753">
                  <c:v>69.557000000000002</c:v>
                </c:pt>
                <c:pt idx="10754">
                  <c:v>69.557000000000002</c:v>
                </c:pt>
                <c:pt idx="10755">
                  <c:v>69.557000000000002</c:v>
                </c:pt>
                <c:pt idx="10756">
                  <c:v>69.599999999999994</c:v>
                </c:pt>
                <c:pt idx="10757">
                  <c:v>69.599999999999994</c:v>
                </c:pt>
                <c:pt idx="10758">
                  <c:v>69.643000000000001</c:v>
                </c:pt>
                <c:pt idx="10759">
                  <c:v>69.643000000000001</c:v>
                </c:pt>
                <c:pt idx="10760">
                  <c:v>69.643000000000001</c:v>
                </c:pt>
                <c:pt idx="10761">
                  <c:v>69.685000000000002</c:v>
                </c:pt>
                <c:pt idx="10762">
                  <c:v>69.685000000000002</c:v>
                </c:pt>
                <c:pt idx="10763">
                  <c:v>69.685000000000002</c:v>
                </c:pt>
                <c:pt idx="10764">
                  <c:v>69.727999999999994</c:v>
                </c:pt>
                <c:pt idx="10765">
                  <c:v>69.727999999999994</c:v>
                </c:pt>
                <c:pt idx="10766">
                  <c:v>69.727999999999994</c:v>
                </c:pt>
                <c:pt idx="10767">
                  <c:v>69.727999999999994</c:v>
                </c:pt>
                <c:pt idx="10768">
                  <c:v>69.727999999999994</c:v>
                </c:pt>
                <c:pt idx="10769">
                  <c:v>69.727999999999994</c:v>
                </c:pt>
                <c:pt idx="10770">
                  <c:v>69.727999999999994</c:v>
                </c:pt>
                <c:pt idx="10771">
                  <c:v>69.685000000000002</c:v>
                </c:pt>
                <c:pt idx="10772">
                  <c:v>69.685000000000002</c:v>
                </c:pt>
                <c:pt idx="10773">
                  <c:v>69.685000000000002</c:v>
                </c:pt>
                <c:pt idx="10774">
                  <c:v>69.727999999999994</c:v>
                </c:pt>
                <c:pt idx="10775">
                  <c:v>69.727999999999994</c:v>
                </c:pt>
                <c:pt idx="10776">
                  <c:v>69.727999999999994</c:v>
                </c:pt>
                <c:pt idx="10777">
                  <c:v>69.727999999999994</c:v>
                </c:pt>
                <c:pt idx="10778">
                  <c:v>69.771000000000001</c:v>
                </c:pt>
                <c:pt idx="10779">
                  <c:v>69.771000000000001</c:v>
                </c:pt>
                <c:pt idx="10780">
                  <c:v>69.813999999999993</c:v>
                </c:pt>
                <c:pt idx="10781">
                  <c:v>69.813999999999993</c:v>
                </c:pt>
                <c:pt idx="10782">
                  <c:v>69.85799999999999</c:v>
                </c:pt>
                <c:pt idx="10783">
                  <c:v>69.85799999999999</c:v>
                </c:pt>
                <c:pt idx="10784">
                  <c:v>69.85799999999999</c:v>
                </c:pt>
                <c:pt idx="10785">
                  <c:v>69.900999999999996</c:v>
                </c:pt>
                <c:pt idx="10786">
                  <c:v>69.900999999999996</c:v>
                </c:pt>
                <c:pt idx="10787">
                  <c:v>69.900999999999996</c:v>
                </c:pt>
                <c:pt idx="10788">
                  <c:v>69.900999999999996</c:v>
                </c:pt>
                <c:pt idx="10789">
                  <c:v>69.900999999999996</c:v>
                </c:pt>
                <c:pt idx="10790">
                  <c:v>69.900999999999996</c:v>
                </c:pt>
                <c:pt idx="10791">
                  <c:v>69.900999999999996</c:v>
                </c:pt>
                <c:pt idx="10792">
                  <c:v>69.900999999999996</c:v>
                </c:pt>
                <c:pt idx="10793">
                  <c:v>69.900999999999996</c:v>
                </c:pt>
                <c:pt idx="10794">
                  <c:v>69.900999999999996</c:v>
                </c:pt>
                <c:pt idx="10795">
                  <c:v>69.900999999999996</c:v>
                </c:pt>
                <c:pt idx="10796">
                  <c:v>69.900999999999996</c:v>
                </c:pt>
                <c:pt idx="10797">
                  <c:v>69.900999999999996</c:v>
                </c:pt>
                <c:pt idx="10798">
                  <c:v>69.900999999999996</c:v>
                </c:pt>
                <c:pt idx="10799">
                  <c:v>69.900999999999996</c:v>
                </c:pt>
                <c:pt idx="10800">
                  <c:v>69.900999999999996</c:v>
                </c:pt>
                <c:pt idx="10801">
                  <c:v>69.900999999999996</c:v>
                </c:pt>
                <c:pt idx="10802">
                  <c:v>69.900999999999996</c:v>
                </c:pt>
                <c:pt idx="10803">
                  <c:v>69.900999999999996</c:v>
                </c:pt>
                <c:pt idx="10804">
                  <c:v>69.900999999999996</c:v>
                </c:pt>
                <c:pt idx="10805">
                  <c:v>69.900999999999996</c:v>
                </c:pt>
                <c:pt idx="10806">
                  <c:v>69.900999999999996</c:v>
                </c:pt>
                <c:pt idx="10807">
                  <c:v>69.900999999999996</c:v>
                </c:pt>
                <c:pt idx="10808">
                  <c:v>69.900999999999996</c:v>
                </c:pt>
                <c:pt idx="10809">
                  <c:v>69.900999999999996</c:v>
                </c:pt>
                <c:pt idx="10810">
                  <c:v>69.900999999999996</c:v>
                </c:pt>
                <c:pt idx="10811">
                  <c:v>69.900999999999996</c:v>
                </c:pt>
                <c:pt idx="10812">
                  <c:v>69.942000000000007</c:v>
                </c:pt>
                <c:pt idx="10813">
                  <c:v>69.942000000000007</c:v>
                </c:pt>
                <c:pt idx="10814">
                  <c:v>69.942000000000007</c:v>
                </c:pt>
                <c:pt idx="10815">
                  <c:v>69.900999999999996</c:v>
                </c:pt>
                <c:pt idx="10816">
                  <c:v>69.900999999999996</c:v>
                </c:pt>
                <c:pt idx="10817">
                  <c:v>69.900999999999996</c:v>
                </c:pt>
                <c:pt idx="10818">
                  <c:v>69.900999999999996</c:v>
                </c:pt>
                <c:pt idx="10819">
                  <c:v>69.900999999999996</c:v>
                </c:pt>
                <c:pt idx="10820">
                  <c:v>69.900999999999996</c:v>
                </c:pt>
                <c:pt idx="10821">
                  <c:v>69.900999999999996</c:v>
                </c:pt>
                <c:pt idx="10822">
                  <c:v>69.85799999999999</c:v>
                </c:pt>
                <c:pt idx="10823">
                  <c:v>69.85799999999999</c:v>
                </c:pt>
                <c:pt idx="10824">
                  <c:v>69.85799999999999</c:v>
                </c:pt>
                <c:pt idx="10825">
                  <c:v>69.85799999999999</c:v>
                </c:pt>
                <c:pt idx="10826">
                  <c:v>69.813999999999993</c:v>
                </c:pt>
                <c:pt idx="10827">
                  <c:v>69.85799999999999</c:v>
                </c:pt>
                <c:pt idx="10828">
                  <c:v>69.813999999999993</c:v>
                </c:pt>
                <c:pt idx="10829">
                  <c:v>69.813999999999993</c:v>
                </c:pt>
                <c:pt idx="10830">
                  <c:v>69.813999999999993</c:v>
                </c:pt>
                <c:pt idx="10831">
                  <c:v>69.85799999999999</c:v>
                </c:pt>
                <c:pt idx="10832">
                  <c:v>69.85799999999999</c:v>
                </c:pt>
                <c:pt idx="10833">
                  <c:v>69.85799999999999</c:v>
                </c:pt>
                <c:pt idx="10834">
                  <c:v>69.85799999999999</c:v>
                </c:pt>
                <c:pt idx="10835">
                  <c:v>69.85799999999999</c:v>
                </c:pt>
                <c:pt idx="10836">
                  <c:v>69.85799999999999</c:v>
                </c:pt>
                <c:pt idx="10837">
                  <c:v>69.85799999999999</c:v>
                </c:pt>
                <c:pt idx="10838">
                  <c:v>69.900999999999996</c:v>
                </c:pt>
                <c:pt idx="10839">
                  <c:v>69.900999999999996</c:v>
                </c:pt>
                <c:pt idx="10840">
                  <c:v>69.900999999999996</c:v>
                </c:pt>
                <c:pt idx="10841">
                  <c:v>69.942000000000007</c:v>
                </c:pt>
                <c:pt idx="10842">
                  <c:v>69.942000000000007</c:v>
                </c:pt>
                <c:pt idx="10843">
                  <c:v>69.942000000000007</c:v>
                </c:pt>
                <c:pt idx="10844">
                  <c:v>69.942000000000007</c:v>
                </c:pt>
                <c:pt idx="10845">
                  <c:v>69.900999999999996</c:v>
                </c:pt>
                <c:pt idx="10846">
                  <c:v>69.900999999999996</c:v>
                </c:pt>
                <c:pt idx="10847">
                  <c:v>69.85799999999999</c:v>
                </c:pt>
                <c:pt idx="10848">
                  <c:v>69.85799999999999</c:v>
                </c:pt>
                <c:pt idx="10849">
                  <c:v>69.813999999999993</c:v>
                </c:pt>
                <c:pt idx="10850">
                  <c:v>69.813999999999993</c:v>
                </c:pt>
                <c:pt idx="10851">
                  <c:v>69.813999999999993</c:v>
                </c:pt>
                <c:pt idx="10852">
                  <c:v>69.813999999999993</c:v>
                </c:pt>
                <c:pt idx="10853">
                  <c:v>69.813999999999993</c:v>
                </c:pt>
                <c:pt idx="10854">
                  <c:v>69.813999999999993</c:v>
                </c:pt>
                <c:pt idx="10855">
                  <c:v>69.85799999999999</c:v>
                </c:pt>
                <c:pt idx="10856">
                  <c:v>69.85799999999999</c:v>
                </c:pt>
                <c:pt idx="10857">
                  <c:v>69.85799999999999</c:v>
                </c:pt>
                <c:pt idx="10858">
                  <c:v>69.85799999999999</c:v>
                </c:pt>
                <c:pt idx="10859">
                  <c:v>69.85799999999999</c:v>
                </c:pt>
                <c:pt idx="10860">
                  <c:v>69.85799999999999</c:v>
                </c:pt>
                <c:pt idx="10861">
                  <c:v>69.85799999999999</c:v>
                </c:pt>
                <c:pt idx="10862">
                  <c:v>69.85799999999999</c:v>
                </c:pt>
                <c:pt idx="10863">
                  <c:v>69.85799999999999</c:v>
                </c:pt>
                <c:pt idx="10864">
                  <c:v>69.813999999999993</c:v>
                </c:pt>
                <c:pt idx="10865">
                  <c:v>69.813999999999993</c:v>
                </c:pt>
                <c:pt idx="10866">
                  <c:v>69.813999999999993</c:v>
                </c:pt>
                <c:pt idx="10867">
                  <c:v>69.813999999999993</c:v>
                </c:pt>
                <c:pt idx="10868">
                  <c:v>69.771000000000001</c:v>
                </c:pt>
                <c:pt idx="10869">
                  <c:v>69.771000000000001</c:v>
                </c:pt>
                <c:pt idx="10870">
                  <c:v>69.771000000000001</c:v>
                </c:pt>
                <c:pt idx="10871">
                  <c:v>69.771000000000001</c:v>
                </c:pt>
                <c:pt idx="10872">
                  <c:v>69.727999999999994</c:v>
                </c:pt>
                <c:pt idx="10873">
                  <c:v>69.771000000000001</c:v>
                </c:pt>
                <c:pt idx="10874">
                  <c:v>69.771000000000001</c:v>
                </c:pt>
                <c:pt idx="10875">
                  <c:v>69.771000000000001</c:v>
                </c:pt>
                <c:pt idx="10876">
                  <c:v>69.771000000000001</c:v>
                </c:pt>
                <c:pt idx="10877">
                  <c:v>69.771000000000001</c:v>
                </c:pt>
                <c:pt idx="10878">
                  <c:v>69.771000000000001</c:v>
                </c:pt>
                <c:pt idx="10879">
                  <c:v>69.813999999999993</c:v>
                </c:pt>
                <c:pt idx="10880">
                  <c:v>69.813999999999993</c:v>
                </c:pt>
                <c:pt idx="10881">
                  <c:v>69.813999999999993</c:v>
                </c:pt>
                <c:pt idx="10882">
                  <c:v>69.813999999999993</c:v>
                </c:pt>
                <c:pt idx="10883">
                  <c:v>69.813999999999993</c:v>
                </c:pt>
                <c:pt idx="10884">
                  <c:v>69.85799999999999</c:v>
                </c:pt>
                <c:pt idx="10885">
                  <c:v>69.85799999999999</c:v>
                </c:pt>
                <c:pt idx="10886">
                  <c:v>69.85799999999999</c:v>
                </c:pt>
                <c:pt idx="10887">
                  <c:v>69.85799999999999</c:v>
                </c:pt>
                <c:pt idx="10888">
                  <c:v>69.85799999999999</c:v>
                </c:pt>
                <c:pt idx="10889">
                  <c:v>69.85799999999999</c:v>
                </c:pt>
                <c:pt idx="10890">
                  <c:v>69.85799999999999</c:v>
                </c:pt>
                <c:pt idx="10891">
                  <c:v>69.85799999999999</c:v>
                </c:pt>
                <c:pt idx="10892">
                  <c:v>69.85799999999999</c:v>
                </c:pt>
                <c:pt idx="10893">
                  <c:v>69.85799999999999</c:v>
                </c:pt>
                <c:pt idx="10894">
                  <c:v>69.85799999999999</c:v>
                </c:pt>
                <c:pt idx="10895">
                  <c:v>69.85799999999999</c:v>
                </c:pt>
                <c:pt idx="10896">
                  <c:v>69.85799999999999</c:v>
                </c:pt>
                <c:pt idx="10897">
                  <c:v>69.85799999999999</c:v>
                </c:pt>
                <c:pt idx="10898">
                  <c:v>69.900999999999996</c:v>
                </c:pt>
                <c:pt idx="10899">
                  <c:v>69.900999999999996</c:v>
                </c:pt>
                <c:pt idx="10900">
                  <c:v>69.900999999999996</c:v>
                </c:pt>
                <c:pt idx="10901">
                  <c:v>69.942000000000007</c:v>
                </c:pt>
                <c:pt idx="10902">
                  <c:v>69.942000000000007</c:v>
                </c:pt>
                <c:pt idx="10903">
                  <c:v>69.942000000000007</c:v>
                </c:pt>
                <c:pt idx="10904">
                  <c:v>69.985000000000014</c:v>
                </c:pt>
                <c:pt idx="10905">
                  <c:v>69.985000000000014</c:v>
                </c:pt>
                <c:pt idx="10906">
                  <c:v>69.985000000000014</c:v>
                </c:pt>
                <c:pt idx="10907">
                  <c:v>70.028999999999982</c:v>
                </c:pt>
                <c:pt idx="10908">
                  <c:v>70.028999999999982</c:v>
                </c:pt>
                <c:pt idx="10909">
                  <c:v>70.028999999999982</c:v>
                </c:pt>
                <c:pt idx="10910">
                  <c:v>70.072000000000003</c:v>
                </c:pt>
                <c:pt idx="10911">
                  <c:v>70.072000000000003</c:v>
                </c:pt>
                <c:pt idx="10912">
                  <c:v>70.072000000000003</c:v>
                </c:pt>
                <c:pt idx="10913">
                  <c:v>70.072000000000003</c:v>
                </c:pt>
                <c:pt idx="10914">
                  <c:v>70.114999999999995</c:v>
                </c:pt>
                <c:pt idx="10915">
                  <c:v>70.114999999999995</c:v>
                </c:pt>
                <c:pt idx="10916">
                  <c:v>70.157999999999987</c:v>
                </c:pt>
                <c:pt idx="10917">
                  <c:v>70.157999999999987</c:v>
                </c:pt>
                <c:pt idx="10918">
                  <c:v>70.200999999999993</c:v>
                </c:pt>
                <c:pt idx="10919">
                  <c:v>70.242999999999995</c:v>
                </c:pt>
                <c:pt idx="10920">
                  <c:v>70.242999999999995</c:v>
                </c:pt>
                <c:pt idx="10921">
                  <c:v>70.286000000000001</c:v>
                </c:pt>
                <c:pt idx="10922">
                  <c:v>70.286000000000001</c:v>
                </c:pt>
                <c:pt idx="10923">
                  <c:v>70.328999999999979</c:v>
                </c:pt>
                <c:pt idx="10924">
                  <c:v>70.328999999999979</c:v>
                </c:pt>
                <c:pt idx="10925">
                  <c:v>70.328999999999979</c:v>
                </c:pt>
                <c:pt idx="10926">
                  <c:v>70.328999999999979</c:v>
                </c:pt>
                <c:pt idx="10927">
                  <c:v>70.371999999999986</c:v>
                </c:pt>
                <c:pt idx="10928">
                  <c:v>70.371999999999986</c:v>
                </c:pt>
                <c:pt idx="10929">
                  <c:v>70.371999999999986</c:v>
                </c:pt>
                <c:pt idx="10930">
                  <c:v>70.371999999999986</c:v>
                </c:pt>
                <c:pt idx="10931">
                  <c:v>70.371999999999986</c:v>
                </c:pt>
                <c:pt idx="10932">
                  <c:v>70.371999999999986</c:v>
                </c:pt>
                <c:pt idx="10933">
                  <c:v>70.328999999999979</c:v>
                </c:pt>
                <c:pt idx="10934">
                  <c:v>70.328999999999979</c:v>
                </c:pt>
                <c:pt idx="10935">
                  <c:v>70.286000000000001</c:v>
                </c:pt>
                <c:pt idx="10936">
                  <c:v>70.242999999999995</c:v>
                </c:pt>
                <c:pt idx="10937">
                  <c:v>70.242999999999995</c:v>
                </c:pt>
                <c:pt idx="10938">
                  <c:v>70.200999999999993</c:v>
                </c:pt>
                <c:pt idx="10939">
                  <c:v>70.200999999999993</c:v>
                </c:pt>
                <c:pt idx="10940">
                  <c:v>70.157999999999987</c:v>
                </c:pt>
                <c:pt idx="10941">
                  <c:v>70.157999999999987</c:v>
                </c:pt>
                <c:pt idx="10942">
                  <c:v>70.157999999999987</c:v>
                </c:pt>
                <c:pt idx="10943">
                  <c:v>70.157999999999987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70.072000000000003</c:v>
                </c:pt>
                <c:pt idx="10950">
                  <c:v>70.072000000000003</c:v>
                </c:pt>
                <c:pt idx="10951">
                  <c:v>70.072000000000003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70.028999999999982</c:v>
                </c:pt>
                <c:pt idx="10955">
                  <c:v>69.985000000000014</c:v>
                </c:pt>
                <c:pt idx="10956">
                  <c:v>69.985000000000014</c:v>
                </c:pt>
                <c:pt idx="10957">
                  <c:v>69.985000000000014</c:v>
                </c:pt>
                <c:pt idx="10958">
                  <c:v>69.985000000000014</c:v>
                </c:pt>
                <c:pt idx="10959">
                  <c:v>69.985000000000014</c:v>
                </c:pt>
                <c:pt idx="10960">
                  <c:v>69.942000000000007</c:v>
                </c:pt>
                <c:pt idx="10961">
                  <c:v>69.942000000000007</c:v>
                </c:pt>
                <c:pt idx="10962">
                  <c:v>69.985000000000014</c:v>
                </c:pt>
                <c:pt idx="10963">
                  <c:v>69.985000000000014</c:v>
                </c:pt>
                <c:pt idx="10964">
                  <c:v>69.985000000000014</c:v>
                </c:pt>
                <c:pt idx="10965">
                  <c:v>69.985000000000014</c:v>
                </c:pt>
                <c:pt idx="10966">
                  <c:v>69.985000000000014</c:v>
                </c:pt>
                <c:pt idx="10967">
                  <c:v>69.985000000000014</c:v>
                </c:pt>
                <c:pt idx="10968">
                  <c:v>69.985000000000014</c:v>
                </c:pt>
                <c:pt idx="10969">
                  <c:v>69.985000000000014</c:v>
                </c:pt>
                <c:pt idx="10970">
                  <c:v>69.985000000000014</c:v>
                </c:pt>
                <c:pt idx="10971">
                  <c:v>69.985000000000014</c:v>
                </c:pt>
                <c:pt idx="10972">
                  <c:v>69.985000000000014</c:v>
                </c:pt>
                <c:pt idx="10973">
                  <c:v>69.985000000000014</c:v>
                </c:pt>
                <c:pt idx="10974">
                  <c:v>69.985000000000014</c:v>
                </c:pt>
                <c:pt idx="10975">
                  <c:v>69.985000000000014</c:v>
                </c:pt>
                <c:pt idx="10976">
                  <c:v>69.985000000000014</c:v>
                </c:pt>
                <c:pt idx="10977">
                  <c:v>69.985000000000014</c:v>
                </c:pt>
                <c:pt idx="10978">
                  <c:v>69.985000000000014</c:v>
                </c:pt>
                <c:pt idx="10979">
                  <c:v>69.985000000000014</c:v>
                </c:pt>
                <c:pt idx="10980">
                  <c:v>69.985000000000014</c:v>
                </c:pt>
                <c:pt idx="10981">
                  <c:v>69.985000000000014</c:v>
                </c:pt>
                <c:pt idx="10982">
                  <c:v>69.942000000000007</c:v>
                </c:pt>
                <c:pt idx="10983">
                  <c:v>69.942000000000007</c:v>
                </c:pt>
                <c:pt idx="10984">
                  <c:v>69.942000000000007</c:v>
                </c:pt>
                <c:pt idx="10985">
                  <c:v>69.942000000000007</c:v>
                </c:pt>
                <c:pt idx="10986">
                  <c:v>69.942000000000007</c:v>
                </c:pt>
                <c:pt idx="10987">
                  <c:v>69.985000000000014</c:v>
                </c:pt>
                <c:pt idx="10988">
                  <c:v>69.985000000000014</c:v>
                </c:pt>
                <c:pt idx="10989">
                  <c:v>69.985000000000014</c:v>
                </c:pt>
                <c:pt idx="10990">
                  <c:v>69.942000000000007</c:v>
                </c:pt>
                <c:pt idx="10991">
                  <c:v>69.942000000000007</c:v>
                </c:pt>
                <c:pt idx="10992">
                  <c:v>69.900999999999996</c:v>
                </c:pt>
                <c:pt idx="10993">
                  <c:v>69.900999999999996</c:v>
                </c:pt>
                <c:pt idx="10994">
                  <c:v>69.85799999999999</c:v>
                </c:pt>
                <c:pt idx="10995">
                  <c:v>69.813999999999993</c:v>
                </c:pt>
                <c:pt idx="10996">
                  <c:v>69.813999999999993</c:v>
                </c:pt>
                <c:pt idx="10997">
                  <c:v>69.771000000000001</c:v>
                </c:pt>
                <c:pt idx="10998">
                  <c:v>69.727999999999994</c:v>
                </c:pt>
                <c:pt idx="10999">
                  <c:v>69.727999999999994</c:v>
                </c:pt>
                <c:pt idx="11000">
                  <c:v>69.727999999999994</c:v>
                </c:pt>
                <c:pt idx="11001">
                  <c:v>69.727999999999994</c:v>
                </c:pt>
                <c:pt idx="11002">
                  <c:v>69.727999999999994</c:v>
                </c:pt>
                <c:pt idx="11003">
                  <c:v>69.727999999999994</c:v>
                </c:pt>
                <c:pt idx="11004">
                  <c:v>69.727999999999994</c:v>
                </c:pt>
                <c:pt idx="11005">
                  <c:v>69.727999999999994</c:v>
                </c:pt>
                <c:pt idx="11006">
                  <c:v>69.727999999999994</c:v>
                </c:pt>
                <c:pt idx="11007">
                  <c:v>69.727999999999994</c:v>
                </c:pt>
                <c:pt idx="11008">
                  <c:v>69.727999999999994</c:v>
                </c:pt>
                <c:pt idx="11009">
                  <c:v>69.727999999999994</c:v>
                </c:pt>
                <c:pt idx="11010">
                  <c:v>69.727999999999994</c:v>
                </c:pt>
                <c:pt idx="11011">
                  <c:v>69.727999999999994</c:v>
                </c:pt>
                <c:pt idx="11012">
                  <c:v>69.727999999999994</c:v>
                </c:pt>
                <c:pt idx="11013">
                  <c:v>69.727999999999994</c:v>
                </c:pt>
                <c:pt idx="11014">
                  <c:v>69.727999999999994</c:v>
                </c:pt>
                <c:pt idx="11015">
                  <c:v>69.685000000000002</c:v>
                </c:pt>
                <c:pt idx="11016">
                  <c:v>69.685000000000002</c:v>
                </c:pt>
                <c:pt idx="11017">
                  <c:v>69.685000000000002</c:v>
                </c:pt>
                <c:pt idx="11018">
                  <c:v>69.685000000000002</c:v>
                </c:pt>
                <c:pt idx="11019">
                  <c:v>69.685000000000002</c:v>
                </c:pt>
                <c:pt idx="11020">
                  <c:v>69.643000000000001</c:v>
                </c:pt>
                <c:pt idx="11021">
                  <c:v>69.643000000000001</c:v>
                </c:pt>
                <c:pt idx="11022">
                  <c:v>69.599999999999994</c:v>
                </c:pt>
                <c:pt idx="11023">
                  <c:v>69.599999999999994</c:v>
                </c:pt>
                <c:pt idx="11024">
                  <c:v>69.557000000000002</c:v>
                </c:pt>
                <c:pt idx="11025">
                  <c:v>69.557000000000002</c:v>
                </c:pt>
                <c:pt idx="11026">
                  <c:v>69.557000000000002</c:v>
                </c:pt>
                <c:pt idx="11027">
                  <c:v>69.557000000000002</c:v>
                </c:pt>
                <c:pt idx="11028">
                  <c:v>69.557000000000002</c:v>
                </c:pt>
                <c:pt idx="11029">
                  <c:v>69.557000000000002</c:v>
                </c:pt>
                <c:pt idx="11030">
                  <c:v>69.557000000000002</c:v>
                </c:pt>
                <c:pt idx="11031">
                  <c:v>69.557000000000002</c:v>
                </c:pt>
                <c:pt idx="11032">
                  <c:v>69.557000000000002</c:v>
                </c:pt>
                <c:pt idx="11033">
                  <c:v>69.557000000000002</c:v>
                </c:pt>
                <c:pt idx="11034">
                  <c:v>69.557000000000002</c:v>
                </c:pt>
                <c:pt idx="11035">
                  <c:v>69.513999999999996</c:v>
                </c:pt>
                <c:pt idx="11036">
                  <c:v>69.513999999999996</c:v>
                </c:pt>
                <c:pt idx="11037">
                  <c:v>69.513999999999996</c:v>
                </c:pt>
                <c:pt idx="11038">
                  <c:v>69.513999999999996</c:v>
                </c:pt>
                <c:pt idx="11039">
                  <c:v>69.513999999999996</c:v>
                </c:pt>
                <c:pt idx="11040">
                  <c:v>69.513999999999996</c:v>
                </c:pt>
                <c:pt idx="11041">
                  <c:v>69.471000000000004</c:v>
                </c:pt>
                <c:pt idx="11042">
                  <c:v>69.471000000000004</c:v>
                </c:pt>
                <c:pt idx="11043">
                  <c:v>69.471000000000004</c:v>
                </c:pt>
                <c:pt idx="11044">
                  <c:v>69.427000000000007</c:v>
                </c:pt>
                <c:pt idx="11045">
                  <c:v>69.427000000000007</c:v>
                </c:pt>
                <c:pt idx="11046">
                  <c:v>69.385999999999981</c:v>
                </c:pt>
                <c:pt idx="11047">
                  <c:v>69.385999999999981</c:v>
                </c:pt>
                <c:pt idx="11048">
                  <c:v>69.385999999999981</c:v>
                </c:pt>
                <c:pt idx="11049">
                  <c:v>69.385999999999981</c:v>
                </c:pt>
                <c:pt idx="11050">
                  <c:v>69.385999999999981</c:v>
                </c:pt>
                <c:pt idx="11051">
                  <c:v>69.385999999999981</c:v>
                </c:pt>
                <c:pt idx="11052">
                  <c:v>69.385999999999981</c:v>
                </c:pt>
                <c:pt idx="11053">
                  <c:v>69.385999999999981</c:v>
                </c:pt>
                <c:pt idx="11054">
                  <c:v>69.385999999999981</c:v>
                </c:pt>
                <c:pt idx="11055">
                  <c:v>69.427000000000007</c:v>
                </c:pt>
                <c:pt idx="11056">
                  <c:v>69.427000000000007</c:v>
                </c:pt>
                <c:pt idx="11057">
                  <c:v>69.427000000000007</c:v>
                </c:pt>
                <c:pt idx="11058">
                  <c:v>69.427000000000007</c:v>
                </c:pt>
                <c:pt idx="11059">
                  <c:v>69.427000000000007</c:v>
                </c:pt>
                <c:pt idx="11060">
                  <c:v>69.427000000000007</c:v>
                </c:pt>
                <c:pt idx="11061">
                  <c:v>69.427000000000007</c:v>
                </c:pt>
                <c:pt idx="11062">
                  <c:v>69.427000000000007</c:v>
                </c:pt>
                <c:pt idx="11063">
                  <c:v>69.427000000000007</c:v>
                </c:pt>
                <c:pt idx="11064">
                  <c:v>69.427000000000007</c:v>
                </c:pt>
                <c:pt idx="11065">
                  <c:v>69.427000000000007</c:v>
                </c:pt>
                <c:pt idx="11066">
                  <c:v>69.471000000000004</c:v>
                </c:pt>
                <c:pt idx="11067">
                  <c:v>69.471000000000004</c:v>
                </c:pt>
                <c:pt idx="11068">
                  <c:v>69.471000000000004</c:v>
                </c:pt>
                <c:pt idx="11069">
                  <c:v>69.471000000000004</c:v>
                </c:pt>
                <c:pt idx="11070">
                  <c:v>69.471000000000004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69.513999999999996</c:v>
                </c:pt>
                <c:pt idx="11074">
                  <c:v>69.513999999999996</c:v>
                </c:pt>
                <c:pt idx="11075">
                  <c:v>69.513999999999996</c:v>
                </c:pt>
                <c:pt idx="11076">
                  <c:v>69.513999999999996</c:v>
                </c:pt>
                <c:pt idx="11077">
                  <c:v>69.513999999999996</c:v>
                </c:pt>
                <c:pt idx="11078">
                  <c:v>69.513999999999996</c:v>
                </c:pt>
                <c:pt idx="11079">
                  <c:v>69.513999999999996</c:v>
                </c:pt>
                <c:pt idx="11080">
                  <c:v>69.513999999999996</c:v>
                </c:pt>
                <c:pt idx="11081">
                  <c:v>69.513999999999996</c:v>
                </c:pt>
                <c:pt idx="11082">
                  <c:v>69.513999999999996</c:v>
                </c:pt>
                <c:pt idx="11083">
                  <c:v>69.513999999999996</c:v>
                </c:pt>
                <c:pt idx="11084">
                  <c:v>69.471000000000004</c:v>
                </c:pt>
                <c:pt idx="11085">
                  <c:v>69.471000000000004</c:v>
                </c:pt>
                <c:pt idx="11086">
                  <c:v>69.471000000000004</c:v>
                </c:pt>
                <c:pt idx="11087">
                  <c:v>69.471000000000004</c:v>
                </c:pt>
                <c:pt idx="11088">
                  <c:v>69.471000000000004</c:v>
                </c:pt>
                <c:pt idx="11089">
                  <c:v>69.471000000000004</c:v>
                </c:pt>
                <c:pt idx="11090">
                  <c:v>69.471000000000004</c:v>
                </c:pt>
                <c:pt idx="11091">
                  <c:v>69.471000000000004</c:v>
                </c:pt>
                <c:pt idx="11092">
                  <c:v>69.471000000000004</c:v>
                </c:pt>
                <c:pt idx="11093">
                  <c:v>69.471000000000004</c:v>
                </c:pt>
                <c:pt idx="11094">
                  <c:v>69.471000000000004</c:v>
                </c:pt>
                <c:pt idx="11095">
                  <c:v>69.471000000000004</c:v>
                </c:pt>
                <c:pt idx="11096">
                  <c:v>69.471000000000004</c:v>
                </c:pt>
                <c:pt idx="11097">
                  <c:v>69.471000000000004</c:v>
                </c:pt>
                <c:pt idx="11098">
                  <c:v>69.471000000000004</c:v>
                </c:pt>
                <c:pt idx="11099">
                  <c:v>69.471000000000004</c:v>
                </c:pt>
                <c:pt idx="11100">
                  <c:v>69.471000000000004</c:v>
                </c:pt>
                <c:pt idx="11101">
                  <c:v>69.471000000000004</c:v>
                </c:pt>
                <c:pt idx="11102">
                  <c:v>69.471000000000004</c:v>
                </c:pt>
                <c:pt idx="11103">
                  <c:v>69.471000000000004</c:v>
                </c:pt>
                <c:pt idx="11104">
                  <c:v>69.471000000000004</c:v>
                </c:pt>
                <c:pt idx="11105">
                  <c:v>69.427000000000007</c:v>
                </c:pt>
                <c:pt idx="11106">
                  <c:v>69.427000000000007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69.385999999999981</c:v>
                </c:pt>
                <c:pt idx="11110">
                  <c:v>69.385999999999981</c:v>
                </c:pt>
                <c:pt idx="11111">
                  <c:v>69.385999999999981</c:v>
                </c:pt>
                <c:pt idx="11112">
                  <c:v>69.343000000000004</c:v>
                </c:pt>
                <c:pt idx="11113">
                  <c:v>69.343000000000004</c:v>
                </c:pt>
                <c:pt idx="11114">
                  <c:v>69.343000000000004</c:v>
                </c:pt>
                <c:pt idx="11115">
                  <c:v>69.3</c:v>
                </c:pt>
                <c:pt idx="11116">
                  <c:v>69.3</c:v>
                </c:pt>
                <c:pt idx="11117">
                  <c:v>69.3</c:v>
                </c:pt>
                <c:pt idx="11118">
                  <c:v>69.256</c:v>
                </c:pt>
                <c:pt idx="11119">
                  <c:v>69.256</c:v>
                </c:pt>
                <c:pt idx="11120">
                  <c:v>69.256</c:v>
                </c:pt>
                <c:pt idx="11121">
                  <c:v>69.256</c:v>
                </c:pt>
                <c:pt idx="11122">
                  <c:v>69.256</c:v>
                </c:pt>
                <c:pt idx="11123">
                  <c:v>69.256</c:v>
                </c:pt>
                <c:pt idx="11124">
                  <c:v>69.256</c:v>
                </c:pt>
                <c:pt idx="11125">
                  <c:v>69.256</c:v>
                </c:pt>
                <c:pt idx="11126">
                  <c:v>69.256</c:v>
                </c:pt>
                <c:pt idx="11127">
                  <c:v>69.212999999999994</c:v>
                </c:pt>
                <c:pt idx="11128">
                  <c:v>69.212999999999994</c:v>
                </c:pt>
                <c:pt idx="11129">
                  <c:v>69.212999999999994</c:v>
                </c:pt>
                <c:pt idx="11130">
                  <c:v>69.212999999999994</c:v>
                </c:pt>
                <c:pt idx="11131">
                  <c:v>69.212999999999994</c:v>
                </c:pt>
                <c:pt idx="11132">
                  <c:v>69.212999999999994</c:v>
                </c:pt>
                <c:pt idx="11133">
                  <c:v>69.212999999999994</c:v>
                </c:pt>
                <c:pt idx="11134">
                  <c:v>69.256</c:v>
                </c:pt>
                <c:pt idx="11135">
                  <c:v>69.256</c:v>
                </c:pt>
                <c:pt idx="11136">
                  <c:v>69.256</c:v>
                </c:pt>
                <c:pt idx="11137">
                  <c:v>69.256</c:v>
                </c:pt>
                <c:pt idx="11138">
                  <c:v>69.256</c:v>
                </c:pt>
                <c:pt idx="11139">
                  <c:v>69.256</c:v>
                </c:pt>
                <c:pt idx="11140">
                  <c:v>69.212999999999994</c:v>
                </c:pt>
                <c:pt idx="11141">
                  <c:v>69.212999999999994</c:v>
                </c:pt>
                <c:pt idx="11142">
                  <c:v>69.212999999999994</c:v>
                </c:pt>
                <c:pt idx="11143">
                  <c:v>69.212999999999994</c:v>
                </c:pt>
                <c:pt idx="11144">
                  <c:v>69.212999999999994</c:v>
                </c:pt>
                <c:pt idx="11145">
                  <c:v>69.212999999999994</c:v>
                </c:pt>
                <c:pt idx="11146">
                  <c:v>69.256</c:v>
                </c:pt>
                <c:pt idx="11147">
                  <c:v>69.256</c:v>
                </c:pt>
                <c:pt idx="11148">
                  <c:v>69.256</c:v>
                </c:pt>
                <c:pt idx="11149">
                  <c:v>69.256</c:v>
                </c:pt>
                <c:pt idx="11150">
                  <c:v>69.256</c:v>
                </c:pt>
                <c:pt idx="11151">
                  <c:v>69.256</c:v>
                </c:pt>
                <c:pt idx="11152">
                  <c:v>69.256</c:v>
                </c:pt>
                <c:pt idx="11153">
                  <c:v>69.3</c:v>
                </c:pt>
                <c:pt idx="11154">
                  <c:v>69.3</c:v>
                </c:pt>
                <c:pt idx="11155">
                  <c:v>69.3</c:v>
                </c:pt>
                <c:pt idx="11156">
                  <c:v>69.3</c:v>
                </c:pt>
                <c:pt idx="11157">
                  <c:v>69.3</c:v>
                </c:pt>
                <c:pt idx="11158">
                  <c:v>69.3</c:v>
                </c:pt>
                <c:pt idx="11159">
                  <c:v>69.3</c:v>
                </c:pt>
                <c:pt idx="11160">
                  <c:v>69.256</c:v>
                </c:pt>
                <c:pt idx="11161">
                  <c:v>69.256</c:v>
                </c:pt>
                <c:pt idx="11162">
                  <c:v>69.256</c:v>
                </c:pt>
                <c:pt idx="11163">
                  <c:v>69.256</c:v>
                </c:pt>
                <c:pt idx="11164">
                  <c:v>69.256</c:v>
                </c:pt>
                <c:pt idx="11165">
                  <c:v>69.256</c:v>
                </c:pt>
                <c:pt idx="11166">
                  <c:v>69.256</c:v>
                </c:pt>
                <c:pt idx="11167">
                  <c:v>69.256</c:v>
                </c:pt>
                <c:pt idx="11168">
                  <c:v>69.256</c:v>
                </c:pt>
                <c:pt idx="11169">
                  <c:v>69.256</c:v>
                </c:pt>
                <c:pt idx="11170">
                  <c:v>69.256</c:v>
                </c:pt>
                <c:pt idx="11171">
                  <c:v>69.256</c:v>
                </c:pt>
                <c:pt idx="11172">
                  <c:v>69.3</c:v>
                </c:pt>
                <c:pt idx="11173">
                  <c:v>69.256</c:v>
                </c:pt>
                <c:pt idx="11174">
                  <c:v>69.256</c:v>
                </c:pt>
                <c:pt idx="11175">
                  <c:v>69.256</c:v>
                </c:pt>
                <c:pt idx="11176">
                  <c:v>69.256</c:v>
                </c:pt>
                <c:pt idx="11177">
                  <c:v>69.256</c:v>
                </c:pt>
                <c:pt idx="11178">
                  <c:v>69.256</c:v>
                </c:pt>
                <c:pt idx="11179">
                  <c:v>69.256</c:v>
                </c:pt>
                <c:pt idx="11180">
                  <c:v>69.256</c:v>
                </c:pt>
                <c:pt idx="11181">
                  <c:v>69.256</c:v>
                </c:pt>
                <c:pt idx="11182">
                  <c:v>69.256</c:v>
                </c:pt>
                <c:pt idx="11183">
                  <c:v>69.3</c:v>
                </c:pt>
                <c:pt idx="11184">
                  <c:v>69.3</c:v>
                </c:pt>
                <c:pt idx="11185">
                  <c:v>69.3</c:v>
                </c:pt>
                <c:pt idx="11186">
                  <c:v>69.3</c:v>
                </c:pt>
                <c:pt idx="11187">
                  <c:v>69.3</c:v>
                </c:pt>
                <c:pt idx="11188">
                  <c:v>69.3</c:v>
                </c:pt>
                <c:pt idx="11189">
                  <c:v>69.343000000000004</c:v>
                </c:pt>
                <c:pt idx="11190">
                  <c:v>69.343000000000004</c:v>
                </c:pt>
                <c:pt idx="11191">
                  <c:v>69.343000000000004</c:v>
                </c:pt>
                <c:pt idx="11192">
                  <c:v>69.343000000000004</c:v>
                </c:pt>
                <c:pt idx="11193">
                  <c:v>69.343000000000004</c:v>
                </c:pt>
                <c:pt idx="11194">
                  <c:v>69.343000000000004</c:v>
                </c:pt>
                <c:pt idx="11195">
                  <c:v>69.343000000000004</c:v>
                </c:pt>
                <c:pt idx="11196">
                  <c:v>69.343000000000004</c:v>
                </c:pt>
                <c:pt idx="11197">
                  <c:v>69.343000000000004</c:v>
                </c:pt>
                <c:pt idx="11198">
                  <c:v>69.343000000000004</c:v>
                </c:pt>
                <c:pt idx="11199">
                  <c:v>69.343000000000004</c:v>
                </c:pt>
                <c:pt idx="11200">
                  <c:v>69.343000000000004</c:v>
                </c:pt>
                <c:pt idx="11201">
                  <c:v>69.343000000000004</c:v>
                </c:pt>
                <c:pt idx="11202">
                  <c:v>69.385999999999981</c:v>
                </c:pt>
                <c:pt idx="11203">
                  <c:v>69.385999999999981</c:v>
                </c:pt>
                <c:pt idx="11204">
                  <c:v>69.385999999999981</c:v>
                </c:pt>
                <c:pt idx="11205">
                  <c:v>69.385999999999981</c:v>
                </c:pt>
                <c:pt idx="11206">
                  <c:v>69.385999999999981</c:v>
                </c:pt>
                <c:pt idx="11207">
                  <c:v>69.385999999999981</c:v>
                </c:pt>
                <c:pt idx="11208">
                  <c:v>69.385999999999981</c:v>
                </c:pt>
                <c:pt idx="11209">
                  <c:v>69.343000000000004</c:v>
                </c:pt>
                <c:pt idx="11210">
                  <c:v>69.385999999999981</c:v>
                </c:pt>
                <c:pt idx="11211">
                  <c:v>69.385999999999981</c:v>
                </c:pt>
                <c:pt idx="11212">
                  <c:v>69.385999999999981</c:v>
                </c:pt>
                <c:pt idx="11213">
                  <c:v>69.385999999999981</c:v>
                </c:pt>
                <c:pt idx="11214">
                  <c:v>69.385999999999981</c:v>
                </c:pt>
                <c:pt idx="11215">
                  <c:v>69.385999999999981</c:v>
                </c:pt>
                <c:pt idx="11216">
                  <c:v>69.385999999999981</c:v>
                </c:pt>
                <c:pt idx="11217">
                  <c:v>69.385999999999981</c:v>
                </c:pt>
                <c:pt idx="11218">
                  <c:v>69.385999999999981</c:v>
                </c:pt>
                <c:pt idx="11219">
                  <c:v>69.427000000000007</c:v>
                </c:pt>
                <c:pt idx="11220">
                  <c:v>69.427000000000007</c:v>
                </c:pt>
                <c:pt idx="11221">
                  <c:v>69.427000000000007</c:v>
                </c:pt>
                <c:pt idx="11222">
                  <c:v>69.427000000000007</c:v>
                </c:pt>
                <c:pt idx="11223">
                  <c:v>69.427000000000007</c:v>
                </c:pt>
                <c:pt idx="11224">
                  <c:v>69.427000000000007</c:v>
                </c:pt>
                <c:pt idx="11225">
                  <c:v>69.427000000000007</c:v>
                </c:pt>
                <c:pt idx="11226">
                  <c:v>69.427000000000007</c:v>
                </c:pt>
                <c:pt idx="11227">
                  <c:v>69.427000000000007</c:v>
                </c:pt>
                <c:pt idx="11228">
                  <c:v>69.427000000000007</c:v>
                </c:pt>
                <c:pt idx="11229">
                  <c:v>69.427000000000007</c:v>
                </c:pt>
                <c:pt idx="11230">
                  <c:v>69.385999999999981</c:v>
                </c:pt>
                <c:pt idx="11231">
                  <c:v>69.385999999999981</c:v>
                </c:pt>
                <c:pt idx="11232">
                  <c:v>69.385999999999981</c:v>
                </c:pt>
                <c:pt idx="11233">
                  <c:v>69.385999999999981</c:v>
                </c:pt>
                <c:pt idx="11234">
                  <c:v>69.385999999999981</c:v>
                </c:pt>
                <c:pt idx="11235">
                  <c:v>69.385999999999981</c:v>
                </c:pt>
                <c:pt idx="11236">
                  <c:v>69.385999999999981</c:v>
                </c:pt>
                <c:pt idx="11237">
                  <c:v>69.385999999999981</c:v>
                </c:pt>
                <c:pt idx="11238">
                  <c:v>69.385999999999981</c:v>
                </c:pt>
                <c:pt idx="11239">
                  <c:v>69.427000000000007</c:v>
                </c:pt>
                <c:pt idx="11240">
                  <c:v>69.427000000000007</c:v>
                </c:pt>
                <c:pt idx="11241">
                  <c:v>69.427000000000007</c:v>
                </c:pt>
                <c:pt idx="11242">
                  <c:v>69.471000000000004</c:v>
                </c:pt>
                <c:pt idx="11243">
                  <c:v>69.471000000000004</c:v>
                </c:pt>
                <c:pt idx="11244">
                  <c:v>69.513999999999996</c:v>
                </c:pt>
                <c:pt idx="11245">
                  <c:v>69.513999999999996</c:v>
                </c:pt>
                <c:pt idx="11246">
                  <c:v>69.513999999999996</c:v>
                </c:pt>
                <c:pt idx="11247">
                  <c:v>69.513999999999996</c:v>
                </c:pt>
                <c:pt idx="11248">
                  <c:v>69.513999999999996</c:v>
                </c:pt>
                <c:pt idx="11249">
                  <c:v>69.513999999999996</c:v>
                </c:pt>
                <c:pt idx="11250">
                  <c:v>69.513999999999996</c:v>
                </c:pt>
                <c:pt idx="11251">
                  <c:v>69.513999999999996</c:v>
                </c:pt>
                <c:pt idx="11252">
                  <c:v>69.513999999999996</c:v>
                </c:pt>
                <c:pt idx="11253">
                  <c:v>69.557000000000002</c:v>
                </c:pt>
                <c:pt idx="11254">
                  <c:v>69.557000000000002</c:v>
                </c:pt>
                <c:pt idx="11255">
                  <c:v>69.557000000000002</c:v>
                </c:pt>
                <c:pt idx="11256">
                  <c:v>69.557000000000002</c:v>
                </c:pt>
                <c:pt idx="11257">
                  <c:v>69.557000000000002</c:v>
                </c:pt>
                <c:pt idx="11258">
                  <c:v>69.599999999999994</c:v>
                </c:pt>
                <c:pt idx="11259">
                  <c:v>69.599999999999994</c:v>
                </c:pt>
                <c:pt idx="11260">
                  <c:v>69.599999999999994</c:v>
                </c:pt>
                <c:pt idx="11261">
                  <c:v>69.599999999999994</c:v>
                </c:pt>
                <c:pt idx="11262">
                  <c:v>69.599999999999994</c:v>
                </c:pt>
                <c:pt idx="11263">
                  <c:v>69.599999999999994</c:v>
                </c:pt>
                <c:pt idx="11264">
                  <c:v>69.599999999999994</c:v>
                </c:pt>
                <c:pt idx="11265">
                  <c:v>69.599999999999994</c:v>
                </c:pt>
                <c:pt idx="11266">
                  <c:v>69.599999999999994</c:v>
                </c:pt>
                <c:pt idx="11267">
                  <c:v>69.599999999999994</c:v>
                </c:pt>
                <c:pt idx="11268">
                  <c:v>69.599999999999994</c:v>
                </c:pt>
                <c:pt idx="11269">
                  <c:v>69.599999999999994</c:v>
                </c:pt>
                <c:pt idx="11270">
                  <c:v>69.599999999999994</c:v>
                </c:pt>
                <c:pt idx="11271">
                  <c:v>69.599999999999994</c:v>
                </c:pt>
                <c:pt idx="11272">
                  <c:v>69.599999999999994</c:v>
                </c:pt>
                <c:pt idx="11273">
                  <c:v>69.599999999999994</c:v>
                </c:pt>
                <c:pt idx="11274">
                  <c:v>69.643000000000001</c:v>
                </c:pt>
                <c:pt idx="11275">
                  <c:v>69.643000000000001</c:v>
                </c:pt>
                <c:pt idx="11276">
                  <c:v>69.643000000000001</c:v>
                </c:pt>
                <c:pt idx="11277">
                  <c:v>69.643000000000001</c:v>
                </c:pt>
                <c:pt idx="11278">
                  <c:v>69.643000000000001</c:v>
                </c:pt>
                <c:pt idx="11279">
                  <c:v>69.643000000000001</c:v>
                </c:pt>
                <c:pt idx="11280">
                  <c:v>69.643000000000001</c:v>
                </c:pt>
                <c:pt idx="11281">
                  <c:v>69.643000000000001</c:v>
                </c:pt>
                <c:pt idx="11282">
                  <c:v>69.643000000000001</c:v>
                </c:pt>
                <c:pt idx="11283">
                  <c:v>69.643000000000001</c:v>
                </c:pt>
                <c:pt idx="11284">
                  <c:v>69.643000000000001</c:v>
                </c:pt>
                <c:pt idx="11285">
                  <c:v>69.643000000000001</c:v>
                </c:pt>
                <c:pt idx="11286">
                  <c:v>69.643000000000001</c:v>
                </c:pt>
                <c:pt idx="11287">
                  <c:v>69.643000000000001</c:v>
                </c:pt>
                <c:pt idx="11288">
                  <c:v>69.643000000000001</c:v>
                </c:pt>
                <c:pt idx="11289">
                  <c:v>69.643000000000001</c:v>
                </c:pt>
                <c:pt idx="11290">
                  <c:v>69.599999999999994</c:v>
                </c:pt>
                <c:pt idx="11291">
                  <c:v>69.599999999999994</c:v>
                </c:pt>
                <c:pt idx="11292">
                  <c:v>69.599999999999994</c:v>
                </c:pt>
                <c:pt idx="11293">
                  <c:v>69.557000000000002</c:v>
                </c:pt>
                <c:pt idx="11294">
                  <c:v>69.557000000000002</c:v>
                </c:pt>
                <c:pt idx="11295">
                  <c:v>69.557000000000002</c:v>
                </c:pt>
                <c:pt idx="11296">
                  <c:v>69.557000000000002</c:v>
                </c:pt>
                <c:pt idx="11297">
                  <c:v>69.557000000000002</c:v>
                </c:pt>
                <c:pt idx="11298">
                  <c:v>69.557000000000002</c:v>
                </c:pt>
                <c:pt idx="11299">
                  <c:v>69.599999999999994</c:v>
                </c:pt>
                <c:pt idx="11300">
                  <c:v>69.599999999999994</c:v>
                </c:pt>
                <c:pt idx="11301">
                  <c:v>69.599999999999994</c:v>
                </c:pt>
                <c:pt idx="11302">
                  <c:v>69.599999999999994</c:v>
                </c:pt>
                <c:pt idx="11303">
                  <c:v>69.599999999999994</c:v>
                </c:pt>
                <c:pt idx="11304">
                  <c:v>69.599999999999994</c:v>
                </c:pt>
                <c:pt idx="11305">
                  <c:v>69.599999999999994</c:v>
                </c:pt>
                <c:pt idx="11306">
                  <c:v>69.599999999999994</c:v>
                </c:pt>
                <c:pt idx="11307">
                  <c:v>69.599999999999994</c:v>
                </c:pt>
                <c:pt idx="11308">
                  <c:v>69.599999999999994</c:v>
                </c:pt>
                <c:pt idx="11309">
                  <c:v>69.599999999999994</c:v>
                </c:pt>
                <c:pt idx="11310">
                  <c:v>69.599999999999994</c:v>
                </c:pt>
                <c:pt idx="11311">
                  <c:v>69.557000000000002</c:v>
                </c:pt>
                <c:pt idx="11312">
                  <c:v>69.557000000000002</c:v>
                </c:pt>
                <c:pt idx="11313">
                  <c:v>69.599999999999994</c:v>
                </c:pt>
                <c:pt idx="11314">
                  <c:v>69.599999999999994</c:v>
                </c:pt>
                <c:pt idx="11315">
                  <c:v>69.599999999999994</c:v>
                </c:pt>
                <c:pt idx="11316">
                  <c:v>69.643000000000001</c:v>
                </c:pt>
                <c:pt idx="11317">
                  <c:v>69.643000000000001</c:v>
                </c:pt>
                <c:pt idx="11318">
                  <c:v>69.643000000000001</c:v>
                </c:pt>
                <c:pt idx="11319">
                  <c:v>69.685000000000002</c:v>
                </c:pt>
                <c:pt idx="11320">
                  <c:v>69.685000000000002</c:v>
                </c:pt>
                <c:pt idx="11321">
                  <c:v>69.685000000000002</c:v>
                </c:pt>
                <c:pt idx="11322">
                  <c:v>69.727999999999994</c:v>
                </c:pt>
                <c:pt idx="11323">
                  <c:v>69.727999999999994</c:v>
                </c:pt>
                <c:pt idx="11324">
                  <c:v>69.727999999999994</c:v>
                </c:pt>
                <c:pt idx="11325">
                  <c:v>69.771000000000001</c:v>
                </c:pt>
                <c:pt idx="11326">
                  <c:v>69.771000000000001</c:v>
                </c:pt>
                <c:pt idx="11327">
                  <c:v>69.813999999999993</c:v>
                </c:pt>
                <c:pt idx="11328">
                  <c:v>69.813999999999993</c:v>
                </c:pt>
                <c:pt idx="11329">
                  <c:v>69.813999999999993</c:v>
                </c:pt>
                <c:pt idx="11330">
                  <c:v>69.85799999999999</c:v>
                </c:pt>
                <c:pt idx="11331">
                  <c:v>69.85799999999999</c:v>
                </c:pt>
                <c:pt idx="11332">
                  <c:v>69.85799999999999</c:v>
                </c:pt>
                <c:pt idx="11333">
                  <c:v>69.900999999999996</c:v>
                </c:pt>
                <c:pt idx="11334">
                  <c:v>69.900999999999996</c:v>
                </c:pt>
                <c:pt idx="11335">
                  <c:v>69.900999999999996</c:v>
                </c:pt>
                <c:pt idx="11336">
                  <c:v>69.900999999999996</c:v>
                </c:pt>
                <c:pt idx="11337">
                  <c:v>69.900999999999996</c:v>
                </c:pt>
                <c:pt idx="11338">
                  <c:v>69.900999999999996</c:v>
                </c:pt>
                <c:pt idx="11339">
                  <c:v>69.900999999999996</c:v>
                </c:pt>
                <c:pt idx="11340">
                  <c:v>69.900999999999996</c:v>
                </c:pt>
                <c:pt idx="11341">
                  <c:v>69.900999999999996</c:v>
                </c:pt>
                <c:pt idx="11342">
                  <c:v>69.900999999999996</c:v>
                </c:pt>
                <c:pt idx="11343">
                  <c:v>69.900999999999996</c:v>
                </c:pt>
                <c:pt idx="11344">
                  <c:v>69.900999999999996</c:v>
                </c:pt>
                <c:pt idx="11345">
                  <c:v>69.900999999999996</c:v>
                </c:pt>
                <c:pt idx="11346">
                  <c:v>69.942000000000007</c:v>
                </c:pt>
                <c:pt idx="11347">
                  <c:v>69.942000000000007</c:v>
                </c:pt>
                <c:pt idx="11348">
                  <c:v>69.942000000000007</c:v>
                </c:pt>
                <c:pt idx="11349">
                  <c:v>69.942000000000007</c:v>
                </c:pt>
                <c:pt idx="11350">
                  <c:v>69.942000000000007</c:v>
                </c:pt>
                <c:pt idx="11351">
                  <c:v>69.942000000000007</c:v>
                </c:pt>
                <c:pt idx="11352">
                  <c:v>69.985000000000014</c:v>
                </c:pt>
                <c:pt idx="11353">
                  <c:v>69.985000000000014</c:v>
                </c:pt>
                <c:pt idx="11354">
                  <c:v>69.985000000000014</c:v>
                </c:pt>
                <c:pt idx="11355">
                  <c:v>69.985000000000014</c:v>
                </c:pt>
                <c:pt idx="11356">
                  <c:v>69.985000000000014</c:v>
                </c:pt>
                <c:pt idx="11357">
                  <c:v>69.985000000000014</c:v>
                </c:pt>
                <c:pt idx="11358">
                  <c:v>69.942000000000007</c:v>
                </c:pt>
                <c:pt idx="11359">
                  <c:v>69.985000000000014</c:v>
                </c:pt>
                <c:pt idx="11360">
                  <c:v>69.942000000000007</c:v>
                </c:pt>
                <c:pt idx="11361">
                  <c:v>69.942000000000007</c:v>
                </c:pt>
                <c:pt idx="11362">
                  <c:v>69.942000000000007</c:v>
                </c:pt>
                <c:pt idx="11363">
                  <c:v>69.942000000000007</c:v>
                </c:pt>
                <c:pt idx="11364">
                  <c:v>69.985000000000014</c:v>
                </c:pt>
                <c:pt idx="11365">
                  <c:v>69.942000000000007</c:v>
                </c:pt>
                <c:pt idx="11366">
                  <c:v>69.985000000000014</c:v>
                </c:pt>
                <c:pt idx="11367">
                  <c:v>69.985000000000014</c:v>
                </c:pt>
                <c:pt idx="11368">
                  <c:v>69.985000000000014</c:v>
                </c:pt>
                <c:pt idx="11369">
                  <c:v>69.985000000000014</c:v>
                </c:pt>
                <c:pt idx="11370">
                  <c:v>69.985000000000014</c:v>
                </c:pt>
                <c:pt idx="11371">
                  <c:v>69.985000000000014</c:v>
                </c:pt>
                <c:pt idx="11372">
                  <c:v>69.942000000000007</c:v>
                </c:pt>
                <c:pt idx="11373">
                  <c:v>69.942000000000007</c:v>
                </c:pt>
                <c:pt idx="11374">
                  <c:v>69.942000000000007</c:v>
                </c:pt>
                <c:pt idx="11375">
                  <c:v>69.942000000000007</c:v>
                </c:pt>
                <c:pt idx="11376">
                  <c:v>69.900999999999996</c:v>
                </c:pt>
                <c:pt idx="11377">
                  <c:v>69.900999999999996</c:v>
                </c:pt>
                <c:pt idx="11378">
                  <c:v>69.900999999999996</c:v>
                </c:pt>
                <c:pt idx="11379">
                  <c:v>69.900999999999996</c:v>
                </c:pt>
                <c:pt idx="11380">
                  <c:v>69.900999999999996</c:v>
                </c:pt>
                <c:pt idx="11381">
                  <c:v>69.942000000000007</c:v>
                </c:pt>
                <c:pt idx="11382">
                  <c:v>69.942000000000007</c:v>
                </c:pt>
                <c:pt idx="11383">
                  <c:v>69.942000000000007</c:v>
                </c:pt>
                <c:pt idx="11384">
                  <c:v>69.985000000000014</c:v>
                </c:pt>
                <c:pt idx="11385">
                  <c:v>69.985000000000014</c:v>
                </c:pt>
                <c:pt idx="11386">
                  <c:v>69.985000000000014</c:v>
                </c:pt>
                <c:pt idx="11387">
                  <c:v>70.028999999999982</c:v>
                </c:pt>
                <c:pt idx="11388">
                  <c:v>70.028999999999982</c:v>
                </c:pt>
                <c:pt idx="11389">
                  <c:v>70.028999999999982</c:v>
                </c:pt>
                <c:pt idx="11390">
                  <c:v>70.072000000000003</c:v>
                </c:pt>
                <c:pt idx="11391">
                  <c:v>70.072000000000003</c:v>
                </c:pt>
                <c:pt idx="11392">
                  <c:v>70.072000000000003</c:v>
                </c:pt>
                <c:pt idx="11393">
                  <c:v>70.072000000000003</c:v>
                </c:pt>
                <c:pt idx="11394">
                  <c:v>70.072000000000003</c:v>
                </c:pt>
                <c:pt idx="11395">
                  <c:v>70.114999999999995</c:v>
                </c:pt>
                <c:pt idx="11396">
                  <c:v>70.114999999999995</c:v>
                </c:pt>
                <c:pt idx="11397">
                  <c:v>70.114999999999995</c:v>
                </c:pt>
                <c:pt idx="11398">
                  <c:v>70.114999999999995</c:v>
                </c:pt>
                <c:pt idx="11399">
                  <c:v>70.114999999999995</c:v>
                </c:pt>
                <c:pt idx="11400">
                  <c:v>70.114999999999995</c:v>
                </c:pt>
                <c:pt idx="11401">
                  <c:v>70.114999999999995</c:v>
                </c:pt>
                <c:pt idx="11402">
                  <c:v>70.114999999999995</c:v>
                </c:pt>
                <c:pt idx="11403">
                  <c:v>70.114999999999995</c:v>
                </c:pt>
                <c:pt idx="11404">
                  <c:v>70.114999999999995</c:v>
                </c:pt>
                <c:pt idx="11405">
                  <c:v>70.114999999999995</c:v>
                </c:pt>
                <c:pt idx="11406">
                  <c:v>70.114999999999995</c:v>
                </c:pt>
                <c:pt idx="11407">
                  <c:v>70.114999999999995</c:v>
                </c:pt>
                <c:pt idx="11408">
                  <c:v>70.157999999999987</c:v>
                </c:pt>
                <c:pt idx="11409">
                  <c:v>70.114999999999995</c:v>
                </c:pt>
                <c:pt idx="11410">
                  <c:v>70.114999999999995</c:v>
                </c:pt>
                <c:pt idx="11411">
                  <c:v>70.114999999999995</c:v>
                </c:pt>
                <c:pt idx="11412">
                  <c:v>70.114999999999995</c:v>
                </c:pt>
                <c:pt idx="11413">
                  <c:v>70.114999999999995</c:v>
                </c:pt>
                <c:pt idx="11414">
                  <c:v>70.114999999999995</c:v>
                </c:pt>
                <c:pt idx="11415">
                  <c:v>70.072000000000003</c:v>
                </c:pt>
                <c:pt idx="11416">
                  <c:v>70.072000000000003</c:v>
                </c:pt>
                <c:pt idx="11417">
                  <c:v>70.072000000000003</c:v>
                </c:pt>
                <c:pt idx="11418">
                  <c:v>70.114999999999995</c:v>
                </c:pt>
                <c:pt idx="11419">
                  <c:v>70.114999999999995</c:v>
                </c:pt>
                <c:pt idx="11420">
                  <c:v>70.114999999999995</c:v>
                </c:pt>
                <c:pt idx="11421">
                  <c:v>70.114999999999995</c:v>
                </c:pt>
                <c:pt idx="11422">
                  <c:v>70.114999999999995</c:v>
                </c:pt>
                <c:pt idx="11423">
                  <c:v>70.114999999999995</c:v>
                </c:pt>
                <c:pt idx="11424">
                  <c:v>70.114999999999995</c:v>
                </c:pt>
                <c:pt idx="11425">
                  <c:v>70.114999999999995</c:v>
                </c:pt>
                <c:pt idx="11426">
                  <c:v>70.157999999999987</c:v>
                </c:pt>
                <c:pt idx="11427">
                  <c:v>70.157999999999987</c:v>
                </c:pt>
                <c:pt idx="11428">
                  <c:v>70.157999999999987</c:v>
                </c:pt>
                <c:pt idx="11429">
                  <c:v>70.157999999999987</c:v>
                </c:pt>
                <c:pt idx="11430">
                  <c:v>70.157999999999987</c:v>
                </c:pt>
                <c:pt idx="11431">
                  <c:v>70.200999999999993</c:v>
                </c:pt>
                <c:pt idx="11432">
                  <c:v>70.200999999999993</c:v>
                </c:pt>
                <c:pt idx="11433">
                  <c:v>70.200999999999993</c:v>
                </c:pt>
                <c:pt idx="11434">
                  <c:v>70.200999999999993</c:v>
                </c:pt>
                <c:pt idx="11435">
                  <c:v>70.200999999999993</c:v>
                </c:pt>
                <c:pt idx="11436">
                  <c:v>70.200999999999993</c:v>
                </c:pt>
                <c:pt idx="11437">
                  <c:v>70.200999999999993</c:v>
                </c:pt>
                <c:pt idx="11438">
                  <c:v>70.200999999999993</c:v>
                </c:pt>
                <c:pt idx="11439">
                  <c:v>70.200999999999993</c:v>
                </c:pt>
                <c:pt idx="11440">
                  <c:v>70.200999999999993</c:v>
                </c:pt>
                <c:pt idx="11441">
                  <c:v>70.200999999999993</c:v>
                </c:pt>
                <c:pt idx="11442">
                  <c:v>70.200999999999993</c:v>
                </c:pt>
                <c:pt idx="11443">
                  <c:v>70.200999999999993</c:v>
                </c:pt>
                <c:pt idx="11444">
                  <c:v>70.200999999999993</c:v>
                </c:pt>
                <c:pt idx="11445">
                  <c:v>70.157999999999987</c:v>
                </c:pt>
                <c:pt idx="11446">
                  <c:v>70.157999999999987</c:v>
                </c:pt>
                <c:pt idx="11447">
                  <c:v>70.200999999999993</c:v>
                </c:pt>
                <c:pt idx="11448">
                  <c:v>70.200999999999993</c:v>
                </c:pt>
                <c:pt idx="11449">
                  <c:v>70.200999999999993</c:v>
                </c:pt>
                <c:pt idx="11450">
                  <c:v>70.200999999999993</c:v>
                </c:pt>
                <c:pt idx="11451">
                  <c:v>70.200999999999993</c:v>
                </c:pt>
                <c:pt idx="11452">
                  <c:v>70.200999999999993</c:v>
                </c:pt>
                <c:pt idx="11453">
                  <c:v>70.200999999999993</c:v>
                </c:pt>
                <c:pt idx="11454">
                  <c:v>70.200999999999993</c:v>
                </c:pt>
                <c:pt idx="11455">
                  <c:v>70.242999999999995</c:v>
                </c:pt>
                <c:pt idx="11456">
                  <c:v>70.242999999999995</c:v>
                </c:pt>
                <c:pt idx="11457">
                  <c:v>70.242999999999995</c:v>
                </c:pt>
                <c:pt idx="11458">
                  <c:v>70.242999999999995</c:v>
                </c:pt>
                <c:pt idx="11459">
                  <c:v>70.242999999999995</c:v>
                </c:pt>
                <c:pt idx="11460">
                  <c:v>70.242999999999995</c:v>
                </c:pt>
                <c:pt idx="11461">
                  <c:v>70.242999999999995</c:v>
                </c:pt>
                <c:pt idx="11462">
                  <c:v>70.242999999999995</c:v>
                </c:pt>
                <c:pt idx="11463">
                  <c:v>70.242999999999995</c:v>
                </c:pt>
                <c:pt idx="11464">
                  <c:v>70.242999999999995</c:v>
                </c:pt>
                <c:pt idx="11465">
                  <c:v>70.242999999999995</c:v>
                </c:pt>
                <c:pt idx="11466">
                  <c:v>70.242999999999995</c:v>
                </c:pt>
                <c:pt idx="11467">
                  <c:v>70.242999999999995</c:v>
                </c:pt>
                <c:pt idx="11468">
                  <c:v>70.242999999999995</c:v>
                </c:pt>
                <c:pt idx="11469">
                  <c:v>70.242999999999995</c:v>
                </c:pt>
                <c:pt idx="11470">
                  <c:v>70.242999999999995</c:v>
                </c:pt>
                <c:pt idx="11471">
                  <c:v>70.242999999999995</c:v>
                </c:pt>
                <c:pt idx="11472">
                  <c:v>70.286000000000001</c:v>
                </c:pt>
                <c:pt idx="11473">
                  <c:v>70.286000000000001</c:v>
                </c:pt>
                <c:pt idx="11474">
                  <c:v>70.286000000000001</c:v>
                </c:pt>
                <c:pt idx="11475">
                  <c:v>70.328999999999979</c:v>
                </c:pt>
                <c:pt idx="11476">
                  <c:v>70.328999999999979</c:v>
                </c:pt>
                <c:pt idx="11477">
                  <c:v>70.328999999999979</c:v>
                </c:pt>
                <c:pt idx="11478">
                  <c:v>70.328999999999979</c:v>
                </c:pt>
                <c:pt idx="11479">
                  <c:v>70.371999999999986</c:v>
                </c:pt>
                <c:pt idx="11480">
                  <c:v>70.371999999999986</c:v>
                </c:pt>
                <c:pt idx="11481">
                  <c:v>70.371999999999986</c:v>
                </c:pt>
                <c:pt idx="11482">
                  <c:v>70.415999999999997</c:v>
                </c:pt>
                <c:pt idx="11483">
                  <c:v>70.415999999999997</c:v>
                </c:pt>
                <c:pt idx="11484">
                  <c:v>70.459000000000003</c:v>
                </c:pt>
                <c:pt idx="11485">
                  <c:v>70.459000000000003</c:v>
                </c:pt>
                <c:pt idx="11486">
                  <c:v>70.459000000000003</c:v>
                </c:pt>
                <c:pt idx="11487">
                  <c:v>70.459000000000003</c:v>
                </c:pt>
                <c:pt idx="11488">
                  <c:v>70.501999999999995</c:v>
                </c:pt>
                <c:pt idx="11489">
                  <c:v>70.501999999999995</c:v>
                </c:pt>
                <c:pt idx="11490">
                  <c:v>70.501999999999995</c:v>
                </c:pt>
                <c:pt idx="11491">
                  <c:v>70.501999999999995</c:v>
                </c:pt>
                <c:pt idx="11492">
                  <c:v>70.501999999999995</c:v>
                </c:pt>
                <c:pt idx="11493">
                  <c:v>70.501999999999995</c:v>
                </c:pt>
                <c:pt idx="11494">
                  <c:v>70.501999999999995</c:v>
                </c:pt>
                <c:pt idx="11495">
                  <c:v>70.501999999999995</c:v>
                </c:pt>
                <c:pt idx="11496">
                  <c:v>70.543000000000006</c:v>
                </c:pt>
                <c:pt idx="11497">
                  <c:v>70.543000000000006</c:v>
                </c:pt>
                <c:pt idx="11498">
                  <c:v>70.543000000000006</c:v>
                </c:pt>
                <c:pt idx="11499">
                  <c:v>70.543000000000006</c:v>
                </c:pt>
                <c:pt idx="11500">
                  <c:v>70.543000000000006</c:v>
                </c:pt>
                <c:pt idx="11501">
                  <c:v>70.587000000000003</c:v>
                </c:pt>
                <c:pt idx="11502">
                  <c:v>70.587000000000003</c:v>
                </c:pt>
                <c:pt idx="11503">
                  <c:v>70.587000000000003</c:v>
                </c:pt>
                <c:pt idx="11504">
                  <c:v>70.587000000000003</c:v>
                </c:pt>
                <c:pt idx="11505">
                  <c:v>70.587000000000003</c:v>
                </c:pt>
                <c:pt idx="11506">
                  <c:v>70.63</c:v>
                </c:pt>
                <c:pt idx="11507">
                  <c:v>70.63</c:v>
                </c:pt>
                <c:pt idx="11508">
                  <c:v>70.63</c:v>
                </c:pt>
                <c:pt idx="11509">
                  <c:v>70.63</c:v>
                </c:pt>
                <c:pt idx="11510">
                  <c:v>70.63</c:v>
                </c:pt>
                <c:pt idx="11511">
                  <c:v>70.63</c:v>
                </c:pt>
                <c:pt idx="11512">
                  <c:v>70.63</c:v>
                </c:pt>
                <c:pt idx="11513">
                  <c:v>70.63</c:v>
                </c:pt>
                <c:pt idx="11514">
                  <c:v>70.63</c:v>
                </c:pt>
                <c:pt idx="11515">
                  <c:v>70.63</c:v>
                </c:pt>
                <c:pt idx="11516">
                  <c:v>70.587000000000003</c:v>
                </c:pt>
                <c:pt idx="11517">
                  <c:v>70.587000000000003</c:v>
                </c:pt>
                <c:pt idx="11518">
                  <c:v>70.587000000000003</c:v>
                </c:pt>
                <c:pt idx="11519">
                  <c:v>70.543000000000006</c:v>
                </c:pt>
                <c:pt idx="11520">
                  <c:v>70.543000000000006</c:v>
                </c:pt>
                <c:pt idx="11521">
                  <c:v>70.543000000000006</c:v>
                </c:pt>
                <c:pt idx="11522">
                  <c:v>70.543000000000006</c:v>
                </c:pt>
                <c:pt idx="11523">
                  <c:v>70.501999999999995</c:v>
                </c:pt>
                <c:pt idx="11524">
                  <c:v>70.501999999999995</c:v>
                </c:pt>
                <c:pt idx="11525">
                  <c:v>70.501999999999995</c:v>
                </c:pt>
                <c:pt idx="11526">
                  <c:v>70.501999999999995</c:v>
                </c:pt>
                <c:pt idx="11527">
                  <c:v>70.501999999999995</c:v>
                </c:pt>
                <c:pt idx="11528">
                  <c:v>70.501999999999995</c:v>
                </c:pt>
                <c:pt idx="11529">
                  <c:v>70.501999999999995</c:v>
                </c:pt>
                <c:pt idx="11530">
                  <c:v>70.501999999999995</c:v>
                </c:pt>
                <c:pt idx="11531">
                  <c:v>70.501999999999995</c:v>
                </c:pt>
                <c:pt idx="11532">
                  <c:v>70.501999999999995</c:v>
                </c:pt>
                <c:pt idx="11533">
                  <c:v>70.501999999999995</c:v>
                </c:pt>
                <c:pt idx="11534">
                  <c:v>70.543000000000006</c:v>
                </c:pt>
                <c:pt idx="11535">
                  <c:v>70.543000000000006</c:v>
                </c:pt>
                <c:pt idx="11536">
                  <c:v>70.543000000000006</c:v>
                </c:pt>
                <c:pt idx="11537">
                  <c:v>70.543000000000006</c:v>
                </c:pt>
                <c:pt idx="11538">
                  <c:v>70.543000000000006</c:v>
                </c:pt>
                <c:pt idx="11539">
                  <c:v>70.543000000000006</c:v>
                </c:pt>
                <c:pt idx="11540">
                  <c:v>70.543000000000006</c:v>
                </c:pt>
                <c:pt idx="11541">
                  <c:v>70.587000000000003</c:v>
                </c:pt>
                <c:pt idx="11542">
                  <c:v>70.587000000000003</c:v>
                </c:pt>
                <c:pt idx="11543">
                  <c:v>70.587000000000003</c:v>
                </c:pt>
                <c:pt idx="11544">
                  <c:v>70.587000000000003</c:v>
                </c:pt>
                <c:pt idx="11545">
                  <c:v>70.587000000000003</c:v>
                </c:pt>
                <c:pt idx="11546">
                  <c:v>70.587000000000003</c:v>
                </c:pt>
                <c:pt idx="11547">
                  <c:v>70.587000000000003</c:v>
                </c:pt>
                <c:pt idx="11548">
                  <c:v>70.587000000000003</c:v>
                </c:pt>
                <c:pt idx="11549">
                  <c:v>70.587000000000003</c:v>
                </c:pt>
                <c:pt idx="11550">
                  <c:v>70.63</c:v>
                </c:pt>
                <c:pt idx="11551">
                  <c:v>70.587000000000003</c:v>
                </c:pt>
                <c:pt idx="11552">
                  <c:v>70.587000000000003</c:v>
                </c:pt>
                <c:pt idx="11553">
                  <c:v>70.587000000000003</c:v>
                </c:pt>
                <c:pt idx="11554">
                  <c:v>70.587000000000003</c:v>
                </c:pt>
                <c:pt idx="11555">
                  <c:v>70.587000000000003</c:v>
                </c:pt>
                <c:pt idx="11556">
                  <c:v>70.587000000000003</c:v>
                </c:pt>
                <c:pt idx="11557">
                  <c:v>70.587000000000003</c:v>
                </c:pt>
                <c:pt idx="11558">
                  <c:v>70.587000000000003</c:v>
                </c:pt>
                <c:pt idx="11559">
                  <c:v>70.587000000000003</c:v>
                </c:pt>
                <c:pt idx="11560">
                  <c:v>70.587000000000003</c:v>
                </c:pt>
                <c:pt idx="11561">
                  <c:v>70.587000000000003</c:v>
                </c:pt>
                <c:pt idx="11562">
                  <c:v>70.587000000000003</c:v>
                </c:pt>
                <c:pt idx="11563">
                  <c:v>70.63</c:v>
                </c:pt>
                <c:pt idx="11564">
                  <c:v>70.63</c:v>
                </c:pt>
                <c:pt idx="11565">
                  <c:v>70.63</c:v>
                </c:pt>
                <c:pt idx="11566">
                  <c:v>70.672999999999988</c:v>
                </c:pt>
                <c:pt idx="11567">
                  <c:v>70.672999999999988</c:v>
                </c:pt>
                <c:pt idx="11568">
                  <c:v>70.672999999999988</c:v>
                </c:pt>
                <c:pt idx="11569">
                  <c:v>70.715999999999994</c:v>
                </c:pt>
                <c:pt idx="11570">
                  <c:v>70.715999999999994</c:v>
                </c:pt>
                <c:pt idx="11571">
                  <c:v>70.715999999999994</c:v>
                </c:pt>
                <c:pt idx="11572">
                  <c:v>70.715999999999994</c:v>
                </c:pt>
                <c:pt idx="11573">
                  <c:v>70.715999999999994</c:v>
                </c:pt>
                <c:pt idx="11574">
                  <c:v>70.715999999999994</c:v>
                </c:pt>
                <c:pt idx="11575">
                  <c:v>70.715999999999994</c:v>
                </c:pt>
                <c:pt idx="11576">
                  <c:v>70.715999999999994</c:v>
                </c:pt>
                <c:pt idx="11577">
                  <c:v>70.715999999999994</c:v>
                </c:pt>
                <c:pt idx="11578">
                  <c:v>70.715999999999994</c:v>
                </c:pt>
                <c:pt idx="11579">
                  <c:v>70.715999999999994</c:v>
                </c:pt>
                <c:pt idx="11580">
                  <c:v>70.715999999999994</c:v>
                </c:pt>
                <c:pt idx="11581">
                  <c:v>70.759</c:v>
                </c:pt>
                <c:pt idx="11582">
                  <c:v>70.759</c:v>
                </c:pt>
                <c:pt idx="11583">
                  <c:v>70.759</c:v>
                </c:pt>
                <c:pt idx="11584">
                  <c:v>70.759</c:v>
                </c:pt>
                <c:pt idx="11585">
                  <c:v>70.759</c:v>
                </c:pt>
                <c:pt idx="11586">
                  <c:v>70.759</c:v>
                </c:pt>
                <c:pt idx="11587">
                  <c:v>70.759</c:v>
                </c:pt>
                <c:pt idx="11588">
                  <c:v>70.759</c:v>
                </c:pt>
                <c:pt idx="11589">
                  <c:v>70.759</c:v>
                </c:pt>
                <c:pt idx="11590">
                  <c:v>70.759</c:v>
                </c:pt>
                <c:pt idx="11591">
                  <c:v>70.759</c:v>
                </c:pt>
                <c:pt idx="11592">
                  <c:v>70.759</c:v>
                </c:pt>
                <c:pt idx="11593">
                  <c:v>70.759</c:v>
                </c:pt>
                <c:pt idx="11594">
                  <c:v>70.759</c:v>
                </c:pt>
                <c:pt idx="11595">
                  <c:v>70.715999999999994</c:v>
                </c:pt>
                <c:pt idx="11596">
                  <c:v>70.715999999999994</c:v>
                </c:pt>
                <c:pt idx="11597">
                  <c:v>70.715999999999994</c:v>
                </c:pt>
                <c:pt idx="11598">
                  <c:v>70.715999999999994</c:v>
                </c:pt>
                <c:pt idx="11599">
                  <c:v>70.715999999999994</c:v>
                </c:pt>
                <c:pt idx="11600">
                  <c:v>70.672999999999988</c:v>
                </c:pt>
                <c:pt idx="11601">
                  <c:v>70.672999999999988</c:v>
                </c:pt>
                <c:pt idx="11602">
                  <c:v>70.672999999999988</c:v>
                </c:pt>
                <c:pt idx="11603">
                  <c:v>70.672999999999988</c:v>
                </c:pt>
                <c:pt idx="11604">
                  <c:v>70.672999999999988</c:v>
                </c:pt>
                <c:pt idx="11605">
                  <c:v>70.672999999999988</c:v>
                </c:pt>
                <c:pt idx="11606">
                  <c:v>70.672999999999988</c:v>
                </c:pt>
                <c:pt idx="11607">
                  <c:v>70.672999999999988</c:v>
                </c:pt>
                <c:pt idx="11608">
                  <c:v>70.672999999999988</c:v>
                </c:pt>
                <c:pt idx="11609">
                  <c:v>70.672999999999988</c:v>
                </c:pt>
                <c:pt idx="11610">
                  <c:v>70.672999999999988</c:v>
                </c:pt>
                <c:pt idx="11611">
                  <c:v>70.672999999999988</c:v>
                </c:pt>
                <c:pt idx="11612">
                  <c:v>70.672999999999988</c:v>
                </c:pt>
                <c:pt idx="11613">
                  <c:v>70.672999999999988</c:v>
                </c:pt>
                <c:pt idx="11614">
                  <c:v>70.672999999999988</c:v>
                </c:pt>
                <c:pt idx="11615">
                  <c:v>70.672999999999988</c:v>
                </c:pt>
                <c:pt idx="11616">
                  <c:v>70.672999999999988</c:v>
                </c:pt>
                <c:pt idx="11617">
                  <c:v>70.715999999999994</c:v>
                </c:pt>
                <c:pt idx="11618">
                  <c:v>70.715999999999994</c:v>
                </c:pt>
                <c:pt idx="11619">
                  <c:v>70.715999999999994</c:v>
                </c:pt>
                <c:pt idx="11620">
                  <c:v>70.715999999999994</c:v>
                </c:pt>
                <c:pt idx="11621">
                  <c:v>70.715999999999994</c:v>
                </c:pt>
                <c:pt idx="11622">
                  <c:v>70.715999999999994</c:v>
                </c:pt>
                <c:pt idx="11623">
                  <c:v>70.715999999999994</c:v>
                </c:pt>
                <c:pt idx="11624">
                  <c:v>70.715999999999994</c:v>
                </c:pt>
                <c:pt idx="11625">
                  <c:v>70.715999999999994</c:v>
                </c:pt>
                <c:pt idx="11626">
                  <c:v>70.715999999999994</c:v>
                </c:pt>
                <c:pt idx="11627">
                  <c:v>70.715999999999994</c:v>
                </c:pt>
                <c:pt idx="11628">
                  <c:v>70.672999999999988</c:v>
                </c:pt>
                <c:pt idx="11629">
                  <c:v>70.672999999999988</c:v>
                </c:pt>
                <c:pt idx="11630">
                  <c:v>70.672999999999988</c:v>
                </c:pt>
                <c:pt idx="11631">
                  <c:v>70.672999999999988</c:v>
                </c:pt>
                <c:pt idx="11632">
                  <c:v>70.672999999999988</c:v>
                </c:pt>
                <c:pt idx="11633">
                  <c:v>70.672999999999988</c:v>
                </c:pt>
                <c:pt idx="11634">
                  <c:v>70.672999999999988</c:v>
                </c:pt>
                <c:pt idx="11635">
                  <c:v>70.715999999999994</c:v>
                </c:pt>
                <c:pt idx="11636">
                  <c:v>70.715999999999994</c:v>
                </c:pt>
                <c:pt idx="11637">
                  <c:v>70.715999999999994</c:v>
                </c:pt>
                <c:pt idx="11638">
                  <c:v>70.715999999999994</c:v>
                </c:pt>
                <c:pt idx="11639">
                  <c:v>70.715999999999994</c:v>
                </c:pt>
                <c:pt idx="11640">
                  <c:v>70.715999999999994</c:v>
                </c:pt>
                <c:pt idx="11641">
                  <c:v>70.715999999999994</c:v>
                </c:pt>
                <c:pt idx="11642">
                  <c:v>70.715999999999994</c:v>
                </c:pt>
                <c:pt idx="11643">
                  <c:v>70.672999999999988</c:v>
                </c:pt>
                <c:pt idx="11644">
                  <c:v>70.672999999999988</c:v>
                </c:pt>
                <c:pt idx="11645">
                  <c:v>70.672999999999988</c:v>
                </c:pt>
                <c:pt idx="11646">
                  <c:v>70.672999999999988</c:v>
                </c:pt>
                <c:pt idx="11647">
                  <c:v>70.672999999999988</c:v>
                </c:pt>
                <c:pt idx="11648">
                  <c:v>70.672999999999988</c:v>
                </c:pt>
                <c:pt idx="11649">
                  <c:v>70.672999999999988</c:v>
                </c:pt>
                <c:pt idx="11650">
                  <c:v>70.672999999999988</c:v>
                </c:pt>
                <c:pt idx="11651">
                  <c:v>70.672999999999988</c:v>
                </c:pt>
                <c:pt idx="11652">
                  <c:v>70.672999999999988</c:v>
                </c:pt>
                <c:pt idx="11653">
                  <c:v>70.672999999999988</c:v>
                </c:pt>
                <c:pt idx="11654">
                  <c:v>70.672999999999988</c:v>
                </c:pt>
                <c:pt idx="11655">
                  <c:v>70.672999999999988</c:v>
                </c:pt>
                <c:pt idx="11656">
                  <c:v>70.63</c:v>
                </c:pt>
                <c:pt idx="11657">
                  <c:v>70.63</c:v>
                </c:pt>
                <c:pt idx="11658">
                  <c:v>70.63</c:v>
                </c:pt>
                <c:pt idx="11659">
                  <c:v>70.63</c:v>
                </c:pt>
                <c:pt idx="11660">
                  <c:v>70.63</c:v>
                </c:pt>
                <c:pt idx="11661">
                  <c:v>70.63</c:v>
                </c:pt>
                <c:pt idx="11662">
                  <c:v>70.63</c:v>
                </c:pt>
                <c:pt idx="11663">
                  <c:v>70.63</c:v>
                </c:pt>
                <c:pt idx="11664">
                  <c:v>70.63</c:v>
                </c:pt>
                <c:pt idx="11665">
                  <c:v>70.63</c:v>
                </c:pt>
                <c:pt idx="11666">
                  <c:v>70.63</c:v>
                </c:pt>
                <c:pt idx="11667">
                  <c:v>70.672999999999988</c:v>
                </c:pt>
                <c:pt idx="11668">
                  <c:v>70.672999999999988</c:v>
                </c:pt>
                <c:pt idx="11669">
                  <c:v>70.672999999999988</c:v>
                </c:pt>
                <c:pt idx="11670">
                  <c:v>70.672999999999988</c:v>
                </c:pt>
                <c:pt idx="11671">
                  <c:v>70.672999999999988</c:v>
                </c:pt>
                <c:pt idx="11672">
                  <c:v>70.715999999999994</c:v>
                </c:pt>
                <c:pt idx="11673">
                  <c:v>70.672999999999988</c:v>
                </c:pt>
                <c:pt idx="11674">
                  <c:v>70.715999999999994</c:v>
                </c:pt>
                <c:pt idx="11675">
                  <c:v>70.715999999999994</c:v>
                </c:pt>
                <c:pt idx="11676">
                  <c:v>70.715999999999994</c:v>
                </c:pt>
                <c:pt idx="11677">
                  <c:v>70.715999999999994</c:v>
                </c:pt>
                <c:pt idx="11678">
                  <c:v>70.715999999999994</c:v>
                </c:pt>
                <c:pt idx="11679">
                  <c:v>70.715999999999994</c:v>
                </c:pt>
                <c:pt idx="11680">
                  <c:v>70.715999999999994</c:v>
                </c:pt>
                <c:pt idx="11681">
                  <c:v>70.715999999999994</c:v>
                </c:pt>
                <c:pt idx="11682">
                  <c:v>70.715999999999994</c:v>
                </c:pt>
                <c:pt idx="11683">
                  <c:v>70.715999999999994</c:v>
                </c:pt>
                <c:pt idx="11684">
                  <c:v>70.715999999999994</c:v>
                </c:pt>
                <c:pt idx="11685">
                  <c:v>70.715999999999994</c:v>
                </c:pt>
                <c:pt idx="11686">
                  <c:v>70.715999999999994</c:v>
                </c:pt>
                <c:pt idx="11687">
                  <c:v>70.715999999999994</c:v>
                </c:pt>
                <c:pt idx="11688">
                  <c:v>70.715999999999994</c:v>
                </c:pt>
                <c:pt idx="11689">
                  <c:v>70.715999999999994</c:v>
                </c:pt>
                <c:pt idx="11690">
                  <c:v>70.715999999999994</c:v>
                </c:pt>
                <c:pt idx="11691">
                  <c:v>70.715999999999994</c:v>
                </c:pt>
                <c:pt idx="11692">
                  <c:v>70.715999999999994</c:v>
                </c:pt>
                <c:pt idx="11693">
                  <c:v>70.715999999999994</c:v>
                </c:pt>
                <c:pt idx="11694">
                  <c:v>70.715999999999994</c:v>
                </c:pt>
                <c:pt idx="11695">
                  <c:v>70.715999999999994</c:v>
                </c:pt>
                <c:pt idx="11696">
                  <c:v>70.759</c:v>
                </c:pt>
                <c:pt idx="11697">
                  <c:v>70.759</c:v>
                </c:pt>
                <c:pt idx="11698">
                  <c:v>70.759</c:v>
                </c:pt>
                <c:pt idx="11699">
                  <c:v>70.759</c:v>
                </c:pt>
                <c:pt idx="11700">
                  <c:v>70.759</c:v>
                </c:pt>
                <c:pt idx="11701">
                  <c:v>70.715999999999994</c:v>
                </c:pt>
                <c:pt idx="11702">
                  <c:v>70.715999999999994</c:v>
                </c:pt>
                <c:pt idx="11703">
                  <c:v>70.715999999999994</c:v>
                </c:pt>
                <c:pt idx="11704">
                  <c:v>70.715999999999994</c:v>
                </c:pt>
                <c:pt idx="11705">
                  <c:v>70.715999999999994</c:v>
                </c:pt>
                <c:pt idx="11706">
                  <c:v>70.715999999999994</c:v>
                </c:pt>
                <c:pt idx="11707">
                  <c:v>70.715999999999994</c:v>
                </c:pt>
                <c:pt idx="11708">
                  <c:v>70.715999999999994</c:v>
                </c:pt>
                <c:pt idx="11709">
                  <c:v>70.715999999999994</c:v>
                </c:pt>
                <c:pt idx="11710">
                  <c:v>70.715999999999994</c:v>
                </c:pt>
                <c:pt idx="11711">
                  <c:v>70.715999999999994</c:v>
                </c:pt>
                <c:pt idx="11712">
                  <c:v>70.715999999999994</c:v>
                </c:pt>
                <c:pt idx="11713">
                  <c:v>70.715999999999994</c:v>
                </c:pt>
                <c:pt idx="11714">
                  <c:v>70.715999999999994</c:v>
                </c:pt>
                <c:pt idx="11715">
                  <c:v>70.715999999999994</c:v>
                </c:pt>
                <c:pt idx="11716">
                  <c:v>70.715999999999994</c:v>
                </c:pt>
                <c:pt idx="11717">
                  <c:v>70.715999999999994</c:v>
                </c:pt>
                <c:pt idx="11718">
                  <c:v>70.715999999999994</c:v>
                </c:pt>
                <c:pt idx="11719">
                  <c:v>70.715999999999994</c:v>
                </c:pt>
                <c:pt idx="11720">
                  <c:v>70.715999999999994</c:v>
                </c:pt>
                <c:pt idx="11721">
                  <c:v>70.759</c:v>
                </c:pt>
                <c:pt idx="11722">
                  <c:v>70.759</c:v>
                </c:pt>
                <c:pt idx="11723">
                  <c:v>70.759</c:v>
                </c:pt>
                <c:pt idx="11724">
                  <c:v>70.759</c:v>
                </c:pt>
                <c:pt idx="11725">
                  <c:v>70.759</c:v>
                </c:pt>
                <c:pt idx="11726">
                  <c:v>70.759</c:v>
                </c:pt>
                <c:pt idx="11727">
                  <c:v>70.759</c:v>
                </c:pt>
                <c:pt idx="11728">
                  <c:v>70.759</c:v>
                </c:pt>
                <c:pt idx="11729">
                  <c:v>70.759</c:v>
                </c:pt>
                <c:pt idx="11730">
                  <c:v>70.759</c:v>
                </c:pt>
                <c:pt idx="11731">
                  <c:v>70.759</c:v>
                </c:pt>
                <c:pt idx="11732">
                  <c:v>70.802999999999983</c:v>
                </c:pt>
                <c:pt idx="11733">
                  <c:v>70.802999999999983</c:v>
                </c:pt>
                <c:pt idx="11734">
                  <c:v>70.802999999999983</c:v>
                </c:pt>
                <c:pt idx="11735">
                  <c:v>70.802999999999983</c:v>
                </c:pt>
                <c:pt idx="11736">
                  <c:v>70.802999999999983</c:v>
                </c:pt>
                <c:pt idx="11737">
                  <c:v>70.802999999999983</c:v>
                </c:pt>
                <c:pt idx="11738">
                  <c:v>70.802999999999983</c:v>
                </c:pt>
                <c:pt idx="11739">
                  <c:v>70.802999999999983</c:v>
                </c:pt>
                <c:pt idx="11740">
                  <c:v>70.802999999999983</c:v>
                </c:pt>
                <c:pt idx="11741">
                  <c:v>70.802999999999983</c:v>
                </c:pt>
                <c:pt idx="11742">
                  <c:v>70.802999999999983</c:v>
                </c:pt>
                <c:pt idx="11743">
                  <c:v>70.802999999999983</c:v>
                </c:pt>
                <c:pt idx="11744">
                  <c:v>70.802999999999983</c:v>
                </c:pt>
                <c:pt idx="11745">
                  <c:v>70.802999999999983</c:v>
                </c:pt>
                <c:pt idx="11746">
                  <c:v>70.802999999999983</c:v>
                </c:pt>
                <c:pt idx="11747">
                  <c:v>70.759</c:v>
                </c:pt>
                <c:pt idx="11748">
                  <c:v>70.802999999999983</c:v>
                </c:pt>
                <c:pt idx="11749">
                  <c:v>70.802999999999983</c:v>
                </c:pt>
                <c:pt idx="11750">
                  <c:v>70.802999999999983</c:v>
                </c:pt>
                <c:pt idx="11751">
                  <c:v>70.802999999999983</c:v>
                </c:pt>
                <c:pt idx="11752">
                  <c:v>70.802999999999983</c:v>
                </c:pt>
                <c:pt idx="11753">
                  <c:v>70.802999999999983</c:v>
                </c:pt>
                <c:pt idx="11754">
                  <c:v>70.802999999999983</c:v>
                </c:pt>
                <c:pt idx="11755">
                  <c:v>70.802999999999983</c:v>
                </c:pt>
                <c:pt idx="11756">
                  <c:v>70.802999999999983</c:v>
                </c:pt>
                <c:pt idx="11757">
                  <c:v>70.759</c:v>
                </c:pt>
                <c:pt idx="11758">
                  <c:v>70.759</c:v>
                </c:pt>
                <c:pt idx="11759">
                  <c:v>70.715999999999994</c:v>
                </c:pt>
                <c:pt idx="11760">
                  <c:v>70.715999999999994</c:v>
                </c:pt>
                <c:pt idx="11761">
                  <c:v>70.672999999999988</c:v>
                </c:pt>
                <c:pt idx="11762">
                  <c:v>70.63</c:v>
                </c:pt>
                <c:pt idx="11763">
                  <c:v>70.63</c:v>
                </c:pt>
                <c:pt idx="11764">
                  <c:v>70.587000000000003</c:v>
                </c:pt>
                <c:pt idx="11765">
                  <c:v>70.543000000000006</c:v>
                </c:pt>
                <c:pt idx="11766">
                  <c:v>70.543000000000006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70.501999999999995</c:v>
                </c:pt>
                <c:pt idx="11772">
                  <c:v>70.501999999999995</c:v>
                </c:pt>
                <c:pt idx="11773">
                  <c:v>70.501999999999995</c:v>
                </c:pt>
                <c:pt idx="11774">
                  <c:v>70.501999999999995</c:v>
                </c:pt>
                <c:pt idx="11775">
                  <c:v>70.501999999999995</c:v>
                </c:pt>
                <c:pt idx="11776">
                  <c:v>70.501999999999995</c:v>
                </c:pt>
                <c:pt idx="11777">
                  <c:v>70.501999999999995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70.501999999999995</c:v>
                </c:pt>
                <c:pt idx="11781">
                  <c:v>70.501999999999995</c:v>
                </c:pt>
                <c:pt idx="11782">
                  <c:v>70.501999999999995</c:v>
                </c:pt>
                <c:pt idx="11783">
                  <c:v>70.543000000000006</c:v>
                </c:pt>
                <c:pt idx="11784">
                  <c:v>70.543000000000006</c:v>
                </c:pt>
                <c:pt idx="11785">
                  <c:v>70.543000000000006</c:v>
                </c:pt>
                <c:pt idx="11786">
                  <c:v>70.543000000000006</c:v>
                </c:pt>
                <c:pt idx="11787">
                  <c:v>70.543000000000006</c:v>
                </c:pt>
                <c:pt idx="11788">
                  <c:v>70.543000000000006</c:v>
                </c:pt>
                <c:pt idx="11789">
                  <c:v>70.543000000000006</c:v>
                </c:pt>
                <c:pt idx="11790">
                  <c:v>70.543000000000006</c:v>
                </c:pt>
                <c:pt idx="11791">
                  <c:v>70.543000000000006</c:v>
                </c:pt>
                <c:pt idx="11792">
                  <c:v>70.501999999999995</c:v>
                </c:pt>
                <c:pt idx="11793">
                  <c:v>70.501999999999995</c:v>
                </c:pt>
                <c:pt idx="11794">
                  <c:v>70.501999999999995</c:v>
                </c:pt>
                <c:pt idx="11795">
                  <c:v>70.501999999999995</c:v>
                </c:pt>
                <c:pt idx="11796">
                  <c:v>70.501999999999995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70.501999999999995</c:v>
                </c:pt>
                <c:pt idx="11800">
                  <c:v>70.501999999999995</c:v>
                </c:pt>
                <c:pt idx="11801">
                  <c:v>70.501999999999995</c:v>
                </c:pt>
                <c:pt idx="11802">
                  <c:v>70.501999999999995</c:v>
                </c:pt>
                <c:pt idx="11803">
                  <c:v>70.501999999999995</c:v>
                </c:pt>
                <c:pt idx="11804">
                  <c:v>70.501999999999995</c:v>
                </c:pt>
                <c:pt idx="11805">
                  <c:v>70.459000000000003</c:v>
                </c:pt>
                <c:pt idx="11806">
                  <c:v>70.459000000000003</c:v>
                </c:pt>
                <c:pt idx="11807">
                  <c:v>70.459000000000003</c:v>
                </c:pt>
                <c:pt idx="11808">
                  <c:v>70.415999999999997</c:v>
                </c:pt>
                <c:pt idx="11809">
                  <c:v>70.415999999999997</c:v>
                </c:pt>
                <c:pt idx="11810">
                  <c:v>70.415999999999997</c:v>
                </c:pt>
                <c:pt idx="11811">
                  <c:v>70.415999999999997</c:v>
                </c:pt>
                <c:pt idx="11812">
                  <c:v>70.415999999999997</c:v>
                </c:pt>
                <c:pt idx="11813">
                  <c:v>70.415999999999997</c:v>
                </c:pt>
                <c:pt idx="11814">
                  <c:v>70.415999999999997</c:v>
                </c:pt>
                <c:pt idx="11815">
                  <c:v>70.415999999999997</c:v>
                </c:pt>
                <c:pt idx="11816">
                  <c:v>70.371999999999986</c:v>
                </c:pt>
                <c:pt idx="11817">
                  <c:v>70.371999999999986</c:v>
                </c:pt>
                <c:pt idx="11818">
                  <c:v>70.371999999999986</c:v>
                </c:pt>
                <c:pt idx="11819">
                  <c:v>70.328999999999979</c:v>
                </c:pt>
                <c:pt idx="11820">
                  <c:v>70.328999999999979</c:v>
                </c:pt>
                <c:pt idx="11821">
                  <c:v>70.328999999999979</c:v>
                </c:pt>
                <c:pt idx="11822">
                  <c:v>70.328999999999979</c:v>
                </c:pt>
                <c:pt idx="11823">
                  <c:v>70.286000000000001</c:v>
                </c:pt>
                <c:pt idx="11824">
                  <c:v>70.286000000000001</c:v>
                </c:pt>
                <c:pt idx="11825">
                  <c:v>70.286000000000001</c:v>
                </c:pt>
                <c:pt idx="11826">
                  <c:v>70.286000000000001</c:v>
                </c:pt>
                <c:pt idx="11827">
                  <c:v>70.286000000000001</c:v>
                </c:pt>
                <c:pt idx="11828">
                  <c:v>70.286000000000001</c:v>
                </c:pt>
                <c:pt idx="11829">
                  <c:v>70.286000000000001</c:v>
                </c:pt>
                <c:pt idx="11830">
                  <c:v>70.286000000000001</c:v>
                </c:pt>
                <c:pt idx="11831">
                  <c:v>70.286000000000001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70.286000000000001</c:v>
                </c:pt>
                <c:pt idx="11835">
                  <c:v>70.328999999999979</c:v>
                </c:pt>
                <c:pt idx="11836">
                  <c:v>70.328999999999979</c:v>
                </c:pt>
                <c:pt idx="11837">
                  <c:v>70.328999999999979</c:v>
                </c:pt>
                <c:pt idx="11838">
                  <c:v>70.328999999999979</c:v>
                </c:pt>
                <c:pt idx="11839">
                  <c:v>70.371999999999986</c:v>
                </c:pt>
                <c:pt idx="11840">
                  <c:v>70.371999999999986</c:v>
                </c:pt>
                <c:pt idx="11841">
                  <c:v>70.371999999999986</c:v>
                </c:pt>
                <c:pt idx="11842">
                  <c:v>70.371999999999986</c:v>
                </c:pt>
                <c:pt idx="11843">
                  <c:v>70.415999999999997</c:v>
                </c:pt>
                <c:pt idx="11844">
                  <c:v>70.415999999999997</c:v>
                </c:pt>
                <c:pt idx="11845">
                  <c:v>70.415999999999997</c:v>
                </c:pt>
                <c:pt idx="11846">
                  <c:v>70.415999999999997</c:v>
                </c:pt>
                <c:pt idx="11847">
                  <c:v>70.415999999999997</c:v>
                </c:pt>
                <c:pt idx="11848">
                  <c:v>70.415999999999997</c:v>
                </c:pt>
                <c:pt idx="11849">
                  <c:v>70.415999999999997</c:v>
                </c:pt>
                <c:pt idx="11850">
                  <c:v>70.371999999999986</c:v>
                </c:pt>
                <c:pt idx="11851">
                  <c:v>70.371999999999986</c:v>
                </c:pt>
                <c:pt idx="11852">
                  <c:v>70.371999999999986</c:v>
                </c:pt>
                <c:pt idx="11853">
                  <c:v>70.371999999999986</c:v>
                </c:pt>
                <c:pt idx="11854">
                  <c:v>70.371999999999986</c:v>
                </c:pt>
                <c:pt idx="11855">
                  <c:v>70.371999999999986</c:v>
                </c:pt>
                <c:pt idx="11856">
                  <c:v>70.328999999999979</c:v>
                </c:pt>
                <c:pt idx="11857">
                  <c:v>70.328999999999979</c:v>
                </c:pt>
                <c:pt idx="11858">
                  <c:v>70.328999999999979</c:v>
                </c:pt>
                <c:pt idx="11859">
                  <c:v>70.328999999999979</c:v>
                </c:pt>
                <c:pt idx="11860">
                  <c:v>70.328999999999979</c:v>
                </c:pt>
                <c:pt idx="11861">
                  <c:v>70.286000000000001</c:v>
                </c:pt>
                <c:pt idx="11862">
                  <c:v>70.286000000000001</c:v>
                </c:pt>
                <c:pt idx="11863">
                  <c:v>70.286000000000001</c:v>
                </c:pt>
                <c:pt idx="11864">
                  <c:v>70.286000000000001</c:v>
                </c:pt>
                <c:pt idx="11865">
                  <c:v>70.242999999999995</c:v>
                </c:pt>
                <c:pt idx="11866">
                  <c:v>70.242999999999995</c:v>
                </c:pt>
                <c:pt idx="11867">
                  <c:v>70.242999999999995</c:v>
                </c:pt>
                <c:pt idx="11868">
                  <c:v>70.242999999999995</c:v>
                </c:pt>
                <c:pt idx="11869">
                  <c:v>70.200999999999993</c:v>
                </c:pt>
                <c:pt idx="11870">
                  <c:v>70.200999999999993</c:v>
                </c:pt>
                <c:pt idx="11871">
                  <c:v>70.200999999999993</c:v>
                </c:pt>
                <c:pt idx="11872">
                  <c:v>70.157999999999987</c:v>
                </c:pt>
                <c:pt idx="11873">
                  <c:v>70.157999999999987</c:v>
                </c:pt>
                <c:pt idx="11874">
                  <c:v>70.114999999999995</c:v>
                </c:pt>
                <c:pt idx="11875">
                  <c:v>70.114999999999995</c:v>
                </c:pt>
                <c:pt idx="11876">
                  <c:v>70.114999999999995</c:v>
                </c:pt>
                <c:pt idx="11877">
                  <c:v>70.072000000000003</c:v>
                </c:pt>
                <c:pt idx="11878">
                  <c:v>70.072000000000003</c:v>
                </c:pt>
                <c:pt idx="11879">
                  <c:v>70.072000000000003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70.028999999999982</c:v>
                </c:pt>
                <c:pt idx="11884">
                  <c:v>69.985000000000014</c:v>
                </c:pt>
                <c:pt idx="11885">
                  <c:v>69.985000000000014</c:v>
                </c:pt>
                <c:pt idx="11886">
                  <c:v>69.985000000000014</c:v>
                </c:pt>
                <c:pt idx="11887">
                  <c:v>69.985000000000014</c:v>
                </c:pt>
                <c:pt idx="11888">
                  <c:v>69.985000000000014</c:v>
                </c:pt>
                <c:pt idx="11889">
                  <c:v>69.985000000000014</c:v>
                </c:pt>
                <c:pt idx="11890">
                  <c:v>69.985000000000014</c:v>
                </c:pt>
                <c:pt idx="11891">
                  <c:v>69.985000000000014</c:v>
                </c:pt>
                <c:pt idx="11892">
                  <c:v>69.985000000000014</c:v>
                </c:pt>
                <c:pt idx="11893">
                  <c:v>69.985000000000014</c:v>
                </c:pt>
                <c:pt idx="11894">
                  <c:v>69.985000000000014</c:v>
                </c:pt>
                <c:pt idx="11895">
                  <c:v>69.942000000000007</c:v>
                </c:pt>
                <c:pt idx="11896">
                  <c:v>69.942000000000007</c:v>
                </c:pt>
                <c:pt idx="11897">
                  <c:v>69.942000000000007</c:v>
                </c:pt>
                <c:pt idx="11898">
                  <c:v>69.900999999999996</c:v>
                </c:pt>
                <c:pt idx="11899">
                  <c:v>69.900999999999996</c:v>
                </c:pt>
                <c:pt idx="11900">
                  <c:v>69.900999999999996</c:v>
                </c:pt>
                <c:pt idx="11901">
                  <c:v>69.900999999999996</c:v>
                </c:pt>
                <c:pt idx="11902">
                  <c:v>69.900999999999996</c:v>
                </c:pt>
                <c:pt idx="11903">
                  <c:v>69.900999999999996</c:v>
                </c:pt>
                <c:pt idx="11904">
                  <c:v>69.900999999999996</c:v>
                </c:pt>
                <c:pt idx="11905">
                  <c:v>69.900999999999996</c:v>
                </c:pt>
                <c:pt idx="11906">
                  <c:v>69.900999999999996</c:v>
                </c:pt>
                <c:pt idx="11907">
                  <c:v>69.900999999999996</c:v>
                </c:pt>
                <c:pt idx="11908">
                  <c:v>69.900999999999996</c:v>
                </c:pt>
                <c:pt idx="11909">
                  <c:v>69.900999999999996</c:v>
                </c:pt>
                <c:pt idx="11910">
                  <c:v>69.900999999999996</c:v>
                </c:pt>
                <c:pt idx="11911">
                  <c:v>69.900999999999996</c:v>
                </c:pt>
                <c:pt idx="11912">
                  <c:v>69.900999999999996</c:v>
                </c:pt>
                <c:pt idx="11913">
                  <c:v>69.900999999999996</c:v>
                </c:pt>
                <c:pt idx="11914">
                  <c:v>69.85799999999999</c:v>
                </c:pt>
                <c:pt idx="11915">
                  <c:v>69.85799999999999</c:v>
                </c:pt>
                <c:pt idx="11916">
                  <c:v>69.85799999999999</c:v>
                </c:pt>
                <c:pt idx="11917">
                  <c:v>69.85799999999999</c:v>
                </c:pt>
                <c:pt idx="11918">
                  <c:v>69.85799999999999</c:v>
                </c:pt>
                <c:pt idx="11919">
                  <c:v>69.85799999999999</c:v>
                </c:pt>
                <c:pt idx="11920">
                  <c:v>69.900999999999996</c:v>
                </c:pt>
                <c:pt idx="11921">
                  <c:v>69.900999999999996</c:v>
                </c:pt>
                <c:pt idx="11922">
                  <c:v>69.900999999999996</c:v>
                </c:pt>
                <c:pt idx="11923">
                  <c:v>69.900999999999996</c:v>
                </c:pt>
                <c:pt idx="11924">
                  <c:v>69.900999999999996</c:v>
                </c:pt>
                <c:pt idx="11925">
                  <c:v>69.942000000000007</c:v>
                </c:pt>
                <c:pt idx="11926">
                  <c:v>69.942000000000007</c:v>
                </c:pt>
                <c:pt idx="11927">
                  <c:v>69.942000000000007</c:v>
                </c:pt>
                <c:pt idx="11928">
                  <c:v>69.985000000000014</c:v>
                </c:pt>
                <c:pt idx="11929">
                  <c:v>69.985000000000014</c:v>
                </c:pt>
                <c:pt idx="11930">
                  <c:v>69.985000000000014</c:v>
                </c:pt>
                <c:pt idx="11931">
                  <c:v>70.028999999999982</c:v>
                </c:pt>
                <c:pt idx="11932">
                  <c:v>70.028999999999982</c:v>
                </c:pt>
                <c:pt idx="11933">
                  <c:v>70.028999999999982</c:v>
                </c:pt>
                <c:pt idx="11934">
                  <c:v>70.072000000000003</c:v>
                </c:pt>
                <c:pt idx="11935">
                  <c:v>70.072000000000003</c:v>
                </c:pt>
                <c:pt idx="11936">
                  <c:v>70.072000000000003</c:v>
                </c:pt>
                <c:pt idx="11937">
                  <c:v>70.072000000000003</c:v>
                </c:pt>
                <c:pt idx="11938">
                  <c:v>70.072000000000003</c:v>
                </c:pt>
                <c:pt idx="11939">
                  <c:v>70.072000000000003</c:v>
                </c:pt>
                <c:pt idx="11940">
                  <c:v>70.072000000000003</c:v>
                </c:pt>
                <c:pt idx="11941">
                  <c:v>70.114999999999995</c:v>
                </c:pt>
                <c:pt idx="11942">
                  <c:v>70.114999999999995</c:v>
                </c:pt>
                <c:pt idx="11943">
                  <c:v>70.114999999999995</c:v>
                </c:pt>
                <c:pt idx="11944">
                  <c:v>70.157999999999987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70.200999999999993</c:v>
                </c:pt>
                <c:pt idx="11948">
                  <c:v>70.200999999999993</c:v>
                </c:pt>
                <c:pt idx="11949">
                  <c:v>70.200999999999993</c:v>
                </c:pt>
                <c:pt idx="11950">
                  <c:v>70.242999999999995</c:v>
                </c:pt>
                <c:pt idx="11951">
                  <c:v>70.242999999999995</c:v>
                </c:pt>
                <c:pt idx="11952">
                  <c:v>70.242999999999995</c:v>
                </c:pt>
                <c:pt idx="11953">
                  <c:v>70.242999999999995</c:v>
                </c:pt>
                <c:pt idx="11954">
                  <c:v>70.242999999999995</c:v>
                </c:pt>
                <c:pt idx="11955">
                  <c:v>70.286000000000001</c:v>
                </c:pt>
                <c:pt idx="11956">
                  <c:v>70.286000000000001</c:v>
                </c:pt>
                <c:pt idx="11957">
                  <c:v>70.286000000000001</c:v>
                </c:pt>
                <c:pt idx="11958">
                  <c:v>70.286000000000001</c:v>
                </c:pt>
                <c:pt idx="11959">
                  <c:v>70.286000000000001</c:v>
                </c:pt>
                <c:pt idx="11960">
                  <c:v>70.286000000000001</c:v>
                </c:pt>
                <c:pt idx="11961">
                  <c:v>70.286000000000001</c:v>
                </c:pt>
                <c:pt idx="11962">
                  <c:v>70.286000000000001</c:v>
                </c:pt>
                <c:pt idx="11963">
                  <c:v>70.286000000000001</c:v>
                </c:pt>
                <c:pt idx="11964">
                  <c:v>70.286000000000001</c:v>
                </c:pt>
                <c:pt idx="11965">
                  <c:v>70.286000000000001</c:v>
                </c:pt>
                <c:pt idx="11966">
                  <c:v>70.286000000000001</c:v>
                </c:pt>
                <c:pt idx="11967">
                  <c:v>70.286000000000001</c:v>
                </c:pt>
                <c:pt idx="11968">
                  <c:v>70.286000000000001</c:v>
                </c:pt>
                <c:pt idx="11969">
                  <c:v>70.286000000000001</c:v>
                </c:pt>
                <c:pt idx="11970">
                  <c:v>70.286000000000001</c:v>
                </c:pt>
                <c:pt idx="11971">
                  <c:v>70.286000000000001</c:v>
                </c:pt>
                <c:pt idx="11972">
                  <c:v>70.286000000000001</c:v>
                </c:pt>
                <c:pt idx="11973">
                  <c:v>70.242999999999995</c:v>
                </c:pt>
                <c:pt idx="11974">
                  <c:v>70.242999999999995</c:v>
                </c:pt>
                <c:pt idx="11975">
                  <c:v>70.200999999999993</c:v>
                </c:pt>
                <c:pt idx="11976">
                  <c:v>70.200999999999993</c:v>
                </c:pt>
                <c:pt idx="11977">
                  <c:v>70.157999999999987</c:v>
                </c:pt>
                <c:pt idx="11978">
                  <c:v>70.157999999999987</c:v>
                </c:pt>
                <c:pt idx="11979">
                  <c:v>70.114999999999995</c:v>
                </c:pt>
                <c:pt idx="11980">
                  <c:v>70.114999999999995</c:v>
                </c:pt>
                <c:pt idx="11981">
                  <c:v>70.072000000000003</c:v>
                </c:pt>
                <c:pt idx="11982">
                  <c:v>70.072000000000003</c:v>
                </c:pt>
                <c:pt idx="11983">
                  <c:v>70.072000000000003</c:v>
                </c:pt>
                <c:pt idx="11984">
                  <c:v>70.028999999999982</c:v>
                </c:pt>
                <c:pt idx="11985">
                  <c:v>70.028999999999982</c:v>
                </c:pt>
                <c:pt idx="11986">
                  <c:v>70.028999999999982</c:v>
                </c:pt>
                <c:pt idx="11987">
                  <c:v>69.985000000000014</c:v>
                </c:pt>
                <c:pt idx="11988">
                  <c:v>69.985000000000014</c:v>
                </c:pt>
                <c:pt idx="11989">
                  <c:v>69.985000000000014</c:v>
                </c:pt>
                <c:pt idx="11990">
                  <c:v>69.985000000000014</c:v>
                </c:pt>
                <c:pt idx="11991">
                  <c:v>69.942000000000007</c:v>
                </c:pt>
                <c:pt idx="11992">
                  <c:v>69.942000000000007</c:v>
                </c:pt>
                <c:pt idx="11993">
                  <c:v>69.942000000000007</c:v>
                </c:pt>
                <c:pt idx="11994">
                  <c:v>69.942000000000007</c:v>
                </c:pt>
                <c:pt idx="11995">
                  <c:v>69.900999999999996</c:v>
                </c:pt>
                <c:pt idx="11996">
                  <c:v>69.900999999999996</c:v>
                </c:pt>
                <c:pt idx="11997">
                  <c:v>69.900999999999996</c:v>
                </c:pt>
                <c:pt idx="11998">
                  <c:v>69.85799999999999</c:v>
                </c:pt>
                <c:pt idx="11999">
                  <c:v>69.85799999999999</c:v>
                </c:pt>
                <c:pt idx="12000">
                  <c:v>69.813999999999993</c:v>
                </c:pt>
                <c:pt idx="12001">
                  <c:v>69.771000000000001</c:v>
                </c:pt>
                <c:pt idx="12002">
                  <c:v>69.771000000000001</c:v>
                </c:pt>
                <c:pt idx="12003">
                  <c:v>69.727999999999994</c:v>
                </c:pt>
                <c:pt idx="12004">
                  <c:v>69.685000000000002</c:v>
                </c:pt>
                <c:pt idx="12005">
                  <c:v>69.685000000000002</c:v>
                </c:pt>
                <c:pt idx="12006">
                  <c:v>69.685000000000002</c:v>
                </c:pt>
                <c:pt idx="12007">
                  <c:v>69.643000000000001</c:v>
                </c:pt>
                <c:pt idx="12008">
                  <c:v>69.643000000000001</c:v>
                </c:pt>
                <c:pt idx="12009">
                  <c:v>69.685000000000002</c:v>
                </c:pt>
                <c:pt idx="12010">
                  <c:v>69.685000000000002</c:v>
                </c:pt>
                <c:pt idx="12011">
                  <c:v>69.685000000000002</c:v>
                </c:pt>
                <c:pt idx="12012">
                  <c:v>69.685000000000002</c:v>
                </c:pt>
                <c:pt idx="12013">
                  <c:v>69.727999999999994</c:v>
                </c:pt>
                <c:pt idx="12014">
                  <c:v>69.727999999999994</c:v>
                </c:pt>
                <c:pt idx="12015">
                  <c:v>69.727999999999994</c:v>
                </c:pt>
                <c:pt idx="12016">
                  <c:v>69.727999999999994</c:v>
                </c:pt>
                <c:pt idx="12017">
                  <c:v>69.727999999999994</c:v>
                </c:pt>
                <c:pt idx="12018">
                  <c:v>69.771000000000001</c:v>
                </c:pt>
                <c:pt idx="12019">
                  <c:v>69.771000000000001</c:v>
                </c:pt>
                <c:pt idx="12020">
                  <c:v>69.771000000000001</c:v>
                </c:pt>
                <c:pt idx="12021">
                  <c:v>69.771000000000001</c:v>
                </c:pt>
                <c:pt idx="12022">
                  <c:v>69.771000000000001</c:v>
                </c:pt>
                <c:pt idx="12023">
                  <c:v>69.771000000000001</c:v>
                </c:pt>
                <c:pt idx="12024">
                  <c:v>69.771000000000001</c:v>
                </c:pt>
                <c:pt idx="12025">
                  <c:v>69.813999999999993</c:v>
                </c:pt>
                <c:pt idx="12026">
                  <c:v>69.771000000000001</c:v>
                </c:pt>
                <c:pt idx="12027">
                  <c:v>69.771000000000001</c:v>
                </c:pt>
                <c:pt idx="12028">
                  <c:v>69.771000000000001</c:v>
                </c:pt>
                <c:pt idx="12029">
                  <c:v>69.771000000000001</c:v>
                </c:pt>
                <c:pt idx="12030">
                  <c:v>69.771000000000001</c:v>
                </c:pt>
                <c:pt idx="12031">
                  <c:v>69.771000000000001</c:v>
                </c:pt>
                <c:pt idx="12032">
                  <c:v>69.771000000000001</c:v>
                </c:pt>
                <c:pt idx="12033">
                  <c:v>69.771000000000001</c:v>
                </c:pt>
                <c:pt idx="12034">
                  <c:v>69.771000000000001</c:v>
                </c:pt>
                <c:pt idx="12035">
                  <c:v>69.771000000000001</c:v>
                </c:pt>
                <c:pt idx="12036">
                  <c:v>69.771000000000001</c:v>
                </c:pt>
                <c:pt idx="12037">
                  <c:v>69.813999999999993</c:v>
                </c:pt>
                <c:pt idx="12038">
                  <c:v>69.813999999999993</c:v>
                </c:pt>
                <c:pt idx="12039">
                  <c:v>69.813999999999993</c:v>
                </c:pt>
                <c:pt idx="12040">
                  <c:v>69.85799999999999</c:v>
                </c:pt>
                <c:pt idx="12041">
                  <c:v>69.85799999999999</c:v>
                </c:pt>
                <c:pt idx="12042">
                  <c:v>69.85799999999999</c:v>
                </c:pt>
                <c:pt idx="12043">
                  <c:v>69.85799999999999</c:v>
                </c:pt>
                <c:pt idx="12044">
                  <c:v>69.85799999999999</c:v>
                </c:pt>
                <c:pt idx="12045">
                  <c:v>69.900999999999996</c:v>
                </c:pt>
                <c:pt idx="12046">
                  <c:v>69.900999999999996</c:v>
                </c:pt>
                <c:pt idx="12047">
                  <c:v>69.900999999999996</c:v>
                </c:pt>
                <c:pt idx="12048">
                  <c:v>69.900999999999996</c:v>
                </c:pt>
                <c:pt idx="12049">
                  <c:v>69.900999999999996</c:v>
                </c:pt>
                <c:pt idx="12050">
                  <c:v>69.900999999999996</c:v>
                </c:pt>
                <c:pt idx="12051">
                  <c:v>69.900999999999996</c:v>
                </c:pt>
                <c:pt idx="12052">
                  <c:v>69.900999999999996</c:v>
                </c:pt>
                <c:pt idx="12053">
                  <c:v>69.900999999999996</c:v>
                </c:pt>
                <c:pt idx="12054">
                  <c:v>69.900999999999996</c:v>
                </c:pt>
                <c:pt idx="12055">
                  <c:v>69.900999999999996</c:v>
                </c:pt>
                <c:pt idx="12056">
                  <c:v>69.900999999999996</c:v>
                </c:pt>
                <c:pt idx="12057">
                  <c:v>69.900999999999996</c:v>
                </c:pt>
                <c:pt idx="12058">
                  <c:v>69.900999999999996</c:v>
                </c:pt>
                <c:pt idx="12059">
                  <c:v>69.900999999999996</c:v>
                </c:pt>
                <c:pt idx="12060">
                  <c:v>69.942000000000007</c:v>
                </c:pt>
                <c:pt idx="12061">
                  <c:v>69.942000000000007</c:v>
                </c:pt>
                <c:pt idx="12062">
                  <c:v>69.942000000000007</c:v>
                </c:pt>
                <c:pt idx="12063">
                  <c:v>69.942000000000007</c:v>
                </c:pt>
                <c:pt idx="12064">
                  <c:v>69.985000000000014</c:v>
                </c:pt>
                <c:pt idx="12065">
                  <c:v>69.985000000000014</c:v>
                </c:pt>
                <c:pt idx="12066">
                  <c:v>69.985000000000014</c:v>
                </c:pt>
                <c:pt idx="12067">
                  <c:v>70.028999999999982</c:v>
                </c:pt>
                <c:pt idx="12068">
                  <c:v>70.028999999999982</c:v>
                </c:pt>
                <c:pt idx="12069">
                  <c:v>70.028999999999982</c:v>
                </c:pt>
                <c:pt idx="12070">
                  <c:v>70.028999999999982</c:v>
                </c:pt>
                <c:pt idx="12071">
                  <c:v>70.028999999999982</c:v>
                </c:pt>
                <c:pt idx="12072">
                  <c:v>70.028999999999982</c:v>
                </c:pt>
                <c:pt idx="12073">
                  <c:v>70.028999999999982</c:v>
                </c:pt>
                <c:pt idx="12074">
                  <c:v>70.028999999999982</c:v>
                </c:pt>
                <c:pt idx="12075">
                  <c:v>70.028999999999982</c:v>
                </c:pt>
                <c:pt idx="12076">
                  <c:v>70.028999999999982</c:v>
                </c:pt>
                <c:pt idx="12077">
                  <c:v>70.028999999999982</c:v>
                </c:pt>
                <c:pt idx="12078">
                  <c:v>70.028999999999982</c:v>
                </c:pt>
                <c:pt idx="12079">
                  <c:v>70.028999999999982</c:v>
                </c:pt>
                <c:pt idx="12080">
                  <c:v>70.028999999999982</c:v>
                </c:pt>
                <c:pt idx="12081">
                  <c:v>70.028999999999982</c:v>
                </c:pt>
                <c:pt idx="12082">
                  <c:v>70.072000000000003</c:v>
                </c:pt>
                <c:pt idx="12083">
                  <c:v>70.072000000000003</c:v>
                </c:pt>
                <c:pt idx="12084">
                  <c:v>70.072000000000003</c:v>
                </c:pt>
                <c:pt idx="12085">
                  <c:v>70.072000000000003</c:v>
                </c:pt>
                <c:pt idx="12086">
                  <c:v>70.072000000000003</c:v>
                </c:pt>
                <c:pt idx="12087">
                  <c:v>70.072000000000003</c:v>
                </c:pt>
                <c:pt idx="12088">
                  <c:v>70.072000000000003</c:v>
                </c:pt>
                <c:pt idx="12089">
                  <c:v>70.072000000000003</c:v>
                </c:pt>
                <c:pt idx="12090">
                  <c:v>70.072000000000003</c:v>
                </c:pt>
                <c:pt idx="12091">
                  <c:v>70.028999999999982</c:v>
                </c:pt>
                <c:pt idx="12092">
                  <c:v>70.028999999999982</c:v>
                </c:pt>
                <c:pt idx="12093">
                  <c:v>70.028999999999982</c:v>
                </c:pt>
                <c:pt idx="12094">
                  <c:v>70.028999999999982</c:v>
                </c:pt>
                <c:pt idx="12095">
                  <c:v>70.028999999999982</c:v>
                </c:pt>
                <c:pt idx="12096">
                  <c:v>70.028999999999982</c:v>
                </c:pt>
                <c:pt idx="12097">
                  <c:v>70.028999999999982</c:v>
                </c:pt>
                <c:pt idx="12098">
                  <c:v>70.028999999999982</c:v>
                </c:pt>
                <c:pt idx="12099">
                  <c:v>70.072000000000003</c:v>
                </c:pt>
                <c:pt idx="12100">
                  <c:v>70.072000000000003</c:v>
                </c:pt>
                <c:pt idx="12101">
                  <c:v>70.072000000000003</c:v>
                </c:pt>
                <c:pt idx="12102">
                  <c:v>70.072000000000003</c:v>
                </c:pt>
                <c:pt idx="12103">
                  <c:v>70.072000000000003</c:v>
                </c:pt>
                <c:pt idx="12104">
                  <c:v>70.072000000000003</c:v>
                </c:pt>
                <c:pt idx="12105">
                  <c:v>70.072000000000003</c:v>
                </c:pt>
                <c:pt idx="12106">
                  <c:v>70.072000000000003</c:v>
                </c:pt>
                <c:pt idx="12107">
                  <c:v>70.072000000000003</c:v>
                </c:pt>
                <c:pt idx="12108">
                  <c:v>70.072000000000003</c:v>
                </c:pt>
                <c:pt idx="12109">
                  <c:v>70.072000000000003</c:v>
                </c:pt>
                <c:pt idx="12110">
                  <c:v>70.072000000000003</c:v>
                </c:pt>
                <c:pt idx="12111">
                  <c:v>70.072000000000003</c:v>
                </c:pt>
                <c:pt idx="12112">
                  <c:v>70.072000000000003</c:v>
                </c:pt>
                <c:pt idx="12113">
                  <c:v>70.072000000000003</c:v>
                </c:pt>
                <c:pt idx="12114">
                  <c:v>70.072000000000003</c:v>
                </c:pt>
                <c:pt idx="12115">
                  <c:v>70.072000000000003</c:v>
                </c:pt>
                <c:pt idx="12116">
                  <c:v>70.072000000000003</c:v>
                </c:pt>
                <c:pt idx="12117">
                  <c:v>70.072000000000003</c:v>
                </c:pt>
                <c:pt idx="12118">
                  <c:v>70.072000000000003</c:v>
                </c:pt>
                <c:pt idx="12119">
                  <c:v>70.072000000000003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70.072000000000003</c:v>
                </c:pt>
                <c:pt idx="12125">
                  <c:v>70.072000000000003</c:v>
                </c:pt>
                <c:pt idx="12126">
                  <c:v>70.072000000000003</c:v>
                </c:pt>
                <c:pt idx="12127">
                  <c:v>70.072000000000003</c:v>
                </c:pt>
                <c:pt idx="12128">
                  <c:v>70.072000000000003</c:v>
                </c:pt>
                <c:pt idx="12129">
                  <c:v>70.072000000000003</c:v>
                </c:pt>
                <c:pt idx="12130">
                  <c:v>70.072000000000003</c:v>
                </c:pt>
                <c:pt idx="12131">
                  <c:v>70.028999999999982</c:v>
                </c:pt>
                <c:pt idx="12132">
                  <c:v>70.028999999999982</c:v>
                </c:pt>
                <c:pt idx="12133">
                  <c:v>70.028999999999982</c:v>
                </c:pt>
                <c:pt idx="12134">
                  <c:v>69.985000000000014</c:v>
                </c:pt>
                <c:pt idx="12135">
                  <c:v>69.985000000000014</c:v>
                </c:pt>
                <c:pt idx="12136">
                  <c:v>69.985000000000014</c:v>
                </c:pt>
                <c:pt idx="12137">
                  <c:v>69.985000000000014</c:v>
                </c:pt>
                <c:pt idx="12138">
                  <c:v>69.985000000000014</c:v>
                </c:pt>
                <c:pt idx="12139">
                  <c:v>69.985000000000014</c:v>
                </c:pt>
                <c:pt idx="12140">
                  <c:v>69.985000000000014</c:v>
                </c:pt>
                <c:pt idx="12141">
                  <c:v>69.985000000000014</c:v>
                </c:pt>
                <c:pt idx="12142">
                  <c:v>69.985000000000014</c:v>
                </c:pt>
                <c:pt idx="12143">
                  <c:v>69.985000000000014</c:v>
                </c:pt>
                <c:pt idx="12144">
                  <c:v>69.985000000000014</c:v>
                </c:pt>
                <c:pt idx="12145">
                  <c:v>69.985000000000014</c:v>
                </c:pt>
                <c:pt idx="12146">
                  <c:v>69.985000000000014</c:v>
                </c:pt>
                <c:pt idx="12147">
                  <c:v>69.985000000000014</c:v>
                </c:pt>
                <c:pt idx="12148">
                  <c:v>69.985000000000014</c:v>
                </c:pt>
                <c:pt idx="12149">
                  <c:v>69.985000000000014</c:v>
                </c:pt>
                <c:pt idx="12150">
                  <c:v>69.985000000000014</c:v>
                </c:pt>
                <c:pt idx="12151">
                  <c:v>69.985000000000014</c:v>
                </c:pt>
                <c:pt idx="12152">
                  <c:v>69.985000000000014</c:v>
                </c:pt>
                <c:pt idx="12153">
                  <c:v>69.985000000000014</c:v>
                </c:pt>
                <c:pt idx="12154">
                  <c:v>69.985000000000014</c:v>
                </c:pt>
                <c:pt idx="12155">
                  <c:v>69.985000000000014</c:v>
                </c:pt>
                <c:pt idx="12156">
                  <c:v>69.985000000000014</c:v>
                </c:pt>
                <c:pt idx="12157">
                  <c:v>69.942000000000007</c:v>
                </c:pt>
                <c:pt idx="12158">
                  <c:v>69.942000000000007</c:v>
                </c:pt>
                <c:pt idx="12159">
                  <c:v>69.942000000000007</c:v>
                </c:pt>
                <c:pt idx="12160">
                  <c:v>69.942000000000007</c:v>
                </c:pt>
                <c:pt idx="12161">
                  <c:v>69.942000000000007</c:v>
                </c:pt>
                <c:pt idx="12162">
                  <c:v>69.942000000000007</c:v>
                </c:pt>
                <c:pt idx="12163">
                  <c:v>69.900999999999996</c:v>
                </c:pt>
                <c:pt idx="12164">
                  <c:v>69.900999999999996</c:v>
                </c:pt>
                <c:pt idx="12165">
                  <c:v>69.900999999999996</c:v>
                </c:pt>
                <c:pt idx="12166">
                  <c:v>69.900999999999996</c:v>
                </c:pt>
                <c:pt idx="12167">
                  <c:v>69.900999999999996</c:v>
                </c:pt>
                <c:pt idx="12168">
                  <c:v>69.900999999999996</c:v>
                </c:pt>
                <c:pt idx="12169">
                  <c:v>69.900999999999996</c:v>
                </c:pt>
                <c:pt idx="12170">
                  <c:v>69.900999999999996</c:v>
                </c:pt>
                <c:pt idx="12171">
                  <c:v>69.900999999999996</c:v>
                </c:pt>
                <c:pt idx="12172">
                  <c:v>69.942000000000007</c:v>
                </c:pt>
                <c:pt idx="12173">
                  <c:v>69.942000000000007</c:v>
                </c:pt>
                <c:pt idx="12174">
                  <c:v>69.985000000000014</c:v>
                </c:pt>
                <c:pt idx="12175">
                  <c:v>69.985000000000014</c:v>
                </c:pt>
                <c:pt idx="12176">
                  <c:v>70.028999999999982</c:v>
                </c:pt>
                <c:pt idx="12177">
                  <c:v>70.028999999999982</c:v>
                </c:pt>
                <c:pt idx="12178">
                  <c:v>70.028999999999982</c:v>
                </c:pt>
                <c:pt idx="12179">
                  <c:v>70.072000000000003</c:v>
                </c:pt>
                <c:pt idx="12180">
                  <c:v>70.072000000000003</c:v>
                </c:pt>
                <c:pt idx="12181">
                  <c:v>70.072000000000003</c:v>
                </c:pt>
                <c:pt idx="12182">
                  <c:v>70.072000000000003</c:v>
                </c:pt>
                <c:pt idx="12183">
                  <c:v>70.028999999999982</c:v>
                </c:pt>
                <c:pt idx="12184">
                  <c:v>70.028999999999982</c:v>
                </c:pt>
                <c:pt idx="12185">
                  <c:v>70.028999999999982</c:v>
                </c:pt>
                <c:pt idx="12186">
                  <c:v>70.028999999999982</c:v>
                </c:pt>
                <c:pt idx="12187">
                  <c:v>70.028999999999982</c:v>
                </c:pt>
                <c:pt idx="12188">
                  <c:v>70.028999999999982</c:v>
                </c:pt>
                <c:pt idx="12189">
                  <c:v>70.028999999999982</c:v>
                </c:pt>
                <c:pt idx="12190">
                  <c:v>70.028999999999982</c:v>
                </c:pt>
                <c:pt idx="12191">
                  <c:v>70.028999999999982</c:v>
                </c:pt>
                <c:pt idx="12192">
                  <c:v>70.028999999999982</c:v>
                </c:pt>
                <c:pt idx="12193">
                  <c:v>70.072000000000003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69.985000000000014</c:v>
                </c:pt>
                <c:pt idx="12200">
                  <c:v>69.985000000000014</c:v>
                </c:pt>
                <c:pt idx="12201">
                  <c:v>69.985000000000014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69.985000000000014</c:v>
                </c:pt>
                <c:pt idx="12210">
                  <c:v>69.985000000000014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69.985000000000014</c:v>
                </c:pt>
                <c:pt idx="12214">
                  <c:v>69.985000000000014</c:v>
                </c:pt>
                <c:pt idx="12215">
                  <c:v>69.985000000000014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69.985000000000014</c:v>
                </c:pt>
                <c:pt idx="12219">
                  <c:v>69.985000000000014</c:v>
                </c:pt>
                <c:pt idx="12220">
                  <c:v>69.985000000000014</c:v>
                </c:pt>
                <c:pt idx="12221">
                  <c:v>69.985000000000014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69.985000000000014</c:v>
                </c:pt>
                <c:pt idx="12225">
                  <c:v>69.985000000000014</c:v>
                </c:pt>
                <c:pt idx="12226">
                  <c:v>69.985000000000014</c:v>
                </c:pt>
                <c:pt idx="12227">
                  <c:v>69.985000000000014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69.942000000000007</c:v>
                </c:pt>
                <c:pt idx="12231">
                  <c:v>69.942000000000007</c:v>
                </c:pt>
                <c:pt idx="12232">
                  <c:v>69.900999999999996</c:v>
                </c:pt>
                <c:pt idx="12233">
                  <c:v>69.900999999999996</c:v>
                </c:pt>
                <c:pt idx="12234">
                  <c:v>69.900999999999996</c:v>
                </c:pt>
                <c:pt idx="12235">
                  <c:v>69.900999999999996</c:v>
                </c:pt>
                <c:pt idx="12236">
                  <c:v>69.85799999999999</c:v>
                </c:pt>
                <c:pt idx="12237">
                  <c:v>69.85799999999999</c:v>
                </c:pt>
                <c:pt idx="12238">
                  <c:v>69.85799999999999</c:v>
                </c:pt>
                <c:pt idx="12239">
                  <c:v>69.85799999999999</c:v>
                </c:pt>
                <c:pt idx="12240">
                  <c:v>69.85799999999999</c:v>
                </c:pt>
                <c:pt idx="12241">
                  <c:v>69.85799999999999</c:v>
                </c:pt>
                <c:pt idx="12242">
                  <c:v>69.85799999999999</c:v>
                </c:pt>
                <c:pt idx="12243">
                  <c:v>69.900999999999996</c:v>
                </c:pt>
                <c:pt idx="12244">
                  <c:v>69.900999999999996</c:v>
                </c:pt>
                <c:pt idx="12245">
                  <c:v>69.900999999999996</c:v>
                </c:pt>
                <c:pt idx="12246">
                  <c:v>69.900999999999996</c:v>
                </c:pt>
                <c:pt idx="12247">
                  <c:v>69.900999999999996</c:v>
                </c:pt>
                <c:pt idx="12248">
                  <c:v>69.900999999999996</c:v>
                </c:pt>
                <c:pt idx="12249">
                  <c:v>69.85799999999999</c:v>
                </c:pt>
                <c:pt idx="12250">
                  <c:v>69.85799999999999</c:v>
                </c:pt>
                <c:pt idx="12251">
                  <c:v>69.85799999999999</c:v>
                </c:pt>
                <c:pt idx="12252">
                  <c:v>69.85799999999999</c:v>
                </c:pt>
                <c:pt idx="12253">
                  <c:v>69.813999999999993</c:v>
                </c:pt>
                <c:pt idx="12254">
                  <c:v>69.813999999999993</c:v>
                </c:pt>
                <c:pt idx="12255">
                  <c:v>69.813999999999993</c:v>
                </c:pt>
                <c:pt idx="12256">
                  <c:v>69.813999999999993</c:v>
                </c:pt>
                <c:pt idx="12257">
                  <c:v>69.85799999999999</c:v>
                </c:pt>
                <c:pt idx="12258">
                  <c:v>69.85799999999999</c:v>
                </c:pt>
                <c:pt idx="12259">
                  <c:v>69.85799999999999</c:v>
                </c:pt>
                <c:pt idx="12260">
                  <c:v>69.85799999999999</c:v>
                </c:pt>
                <c:pt idx="12261">
                  <c:v>69.85799999999999</c:v>
                </c:pt>
                <c:pt idx="12262">
                  <c:v>69.85799999999999</c:v>
                </c:pt>
                <c:pt idx="12263">
                  <c:v>69.813999999999993</c:v>
                </c:pt>
                <c:pt idx="12264">
                  <c:v>69.813999999999993</c:v>
                </c:pt>
                <c:pt idx="12265">
                  <c:v>69.813999999999993</c:v>
                </c:pt>
                <c:pt idx="12266">
                  <c:v>69.813999999999993</c:v>
                </c:pt>
                <c:pt idx="12267">
                  <c:v>69.813999999999993</c:v>
                </c:pt>
                <c:pt idx="12268">
                  <c:v>69.813999999999993</c:v>
                </c:pt>
                <c:pt idx="12269">
                  <c:v>69.813999999999993</c:v>
                </c:pt>
                <c:pt idx="12270">
                  <c:v>69.813999999999993</c:v>
                </c:pt>
                <c:pt idx="12271">
                  <c:v>69.813999999999993</c:v>
                </c:pt>
                <c:pt idx="12272">
                  <c:v>69.85799999999999</c:v>
                </c:pt>
                <c:pt idx="12273">
                  <c:v>69.85799999999999</c:v>
                </c:pt>
                <c:pt idx="12274">
                  <c:v>69.85799999999999</c:v>
                </c:pt>
                <c:pt idx="12275">
                  <c:v>69.900999999999996</c:v>
                </c:pt>
                <c:pt idx="12276">
                  <c:v>69.900999999999996</c:v>
                </c:pt>
                <c:pt idx="12277">
                  <c:v>69.942000000000007</c:v>
                </c:pt>
                <c:pt idx="12278">
                  <c:v>69.942000000000007</c:v>
                </c:pt>
                <c:pt idx="12279">
                  <c:v>69.985000000000014</c:v>
                </c:pt>
                <c:pt idx="12280">
                  <c:v>69.985000000000014</c:v>
                </c:pt>
                <c:pt idx="12281">
                  <c:v>70.028999999999982</c:v>
                </c:pt>
                <c:pt idx="12282">
                  <c:v>70.028999999999982</c:v>
                </c:pt>
                <c:pt idx="12283">
                  <c:v>70.028999999999982</c:v>
                </c:pt>
                <c:pt idx="12284">
                  <c:v>70.028999999999982</c:v>
                </c:pt>
                <c:pt idx="12285">
                  <c:v>70.072000000000003</c:v>
                </c:pt>
                <c:pt idx="12286">
                  <c:v>70.072000000000003</c:v>
                </c:pt>
                <c:pt idx="12287">
                  <c:v>70.072000000000003</c:v>
                </c:pt>
                <c:pt idx="12288">
                  <c:v>70.072000000000003</c:v>
                </c:pt>
                <c:pt idx="12289">
                  <c:v>70.072000000000003</c:v>
                </c:pt>
                <c:pt idx="12290">
                  <c:v>70.072000000000003</c:v>
                </c:pt>
                <c:pt idx="12291">
                  <c:v>70.072000000000003</c:v>
                </c:pt>
                <c:pt idx="12292">
                  <c:v>70.072000000000003</c:v>
                </c:pt>
                <c:pt idx="12293">
                  <c:v>70.072000000000003</c:v>
                </c:pt>
                <c:pt idx="12294">
                  <c:v>70.072000000000003</c:v>
                </c:pt>
                <c:pt idx="12295">
                  <c:v>70.072000000000003</c:v>
                </c:pt>
                <c:pt idx="12296">
                  <c:v>70.072000000000003</c:v>
                </c:pt>
                <c:pt idx="12297">
                  <c:v>70.072000000000003</c:v>
                </c:pt>
                <c:pt idx="12298">
                  <c:v>70.072000000000003</c:v>
                </c:pt>
                <c:pt idx="12299">
                  <c:v>70.072000000000003</c:v>
                </c:pt>
                <c:pt idx="12300">
                  <c:v>70.072000000000003</c:v>
                </c:pt>
                <c:pt idx="12301">
                  <c:v>70.072000000000003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69.985000000000014</c:v>
                </c:pt>
                <c:pt idx="12308">
                  <c:v>69.985000000000014</c:v>
                </c:pt>
                <c:pt idx="12309">
                  <c:v>69.985000000000014</c:v>
                </c:pt>
                <c:pt idx="12310">
                  <c:v>69.985000000000014</c:v>
                </c:pt>
                <c:pt idx="12311">
                  <c:v>69.985000000000014</c:v>
                </c:pt>
                <c:pt idx="12312">
                  <c:v>69.985000000000014</c:v>
                </c:pt>
                <c:pt idx="12313">
                  <c:v>69.985000000000014</c:v>
                </c:pt>
                <c:pt idx="12314">
                  <c:v>69.985000000000014</c:v>
                </c:pt>
                <c:pt idx="12315">
                  <c:v>69.985000000000014</c:v>
                </c:pt>
                <c:pt idx="12316">
                  <c:v>69.985000000000014</c:v>
                </c:pt>
                <c:pt idx="12317">
                  <c:v>70.028999999999982</c:v>
                </c:pt>
                <c:pt idx="12318">
                  <c:v>70.028999999999982</c:v>
                </c:pt>
                <c:pt idx="12319">
                  <c:v>70.028999999999982</c:v>
                </c:pt>
                <c:pt idx="12320">
                  <c:v>70.028999999999982</c:v>
                </c:pt>
                <c:pt idx="12321">
                  <c:v>70.028999999999982</c:v>
                </c:pt>
                <c:pt idx="12322">
                  <c:v>70.028999999999982</c:v>
                </c:pt>
                <c:pt idx="12323">
                  <c:v>70.028999999999982</c:v>
                </c:pt>
                <c:pt idx="12324">
                  <c:v>70.028999999999982</c:v>
                </c:pt>
                <c:pt idx="12325">
                  <c:v>70.028999999999982</c:v>
                </c:pt>
                <c:pt idx="12326">
                  <c:v>70.028999999999982</c:v>
                </c:pt>
                <c:pt idx="12327">
                  <c:v>70.028999999999982</c:v>
                </c:pt>
                <c:pt idx="12328">
                  <c:v>70.028999999999982</c:v>
                </c:pt>
                <c:pt idx="12329">
                  <c:v>70.028999999999982</c:v>
                </c:pt>
                <c:pt idx="12330">
                  <c:v>70.028999999999982</c:v>
                </c:pt>
                <c:pt idx="12331">
                  <c:v>69.985000000000014</c:v>
                </c:pt>
                <c:pt idx="12332">
                  <c:v>69.985000000000014</c:v>
                </c:pt>
                <c:pt idx="12333">
                  <c:v>69.985000000000014</c:v>
                </c:pt>
                <c:pt idx="12334">
                  <c:v>69.985000000000014</c:v>
                </c:pt>
                <c:pt idx="12335">
                  <c:v>69.942000000000007</c:v>
                </c:pt>
                <c:pt idx="12336">
                  <c:v>69.942000000000007</c:v>
                </c:pt>
                <c:pt idx="12337">
                  <c:v>69.900999999999996</c:v>
                </c:pt>
                <c:pt idx="12338">
                  <c:v>69.900999999999996</c:v>
                </c:pt>
                <c:pt idx="12339">
                  <c:v>69.900999999999996</c:v>
                </c:pt>
                <c:pt idx="12340">
                  <c:v>69.900999999999996</c:v>
                </c:pt>
                <c:pt idx="12341">
                  <c:v>69.85799999999999</c:v>
                </c:pt>
                <c:pt idx="12342">
                  <c:v>69.85799999999999</c:v>
                </c:pt>
                <c:pt idx="12343">
                  <c:v>69.900999999999996</c:v>
                </c:pt>
                <c:pt idx="12344">
                  <c:v>69.900999999999996</c:v>
                </c:pt>
                <c:pt idx="12345">
                  <c:v>69.900999999999996</c:v>
                </c:pt>
                <c:pt idx="12346">
                  <c:v>69.900999999999996</c:v>
                </c:pt>
                <c:pt idx="12347">
                  <c:v>69.900999999999996</c:v>
                </c:pt>
                <c:pt idx="12348">
                  <c:v>69.900999999999996</c:v>
                </c:pt>
                <c:pt idx="12349">
                  <c:v>69.900999999999996</c:v>
                </c:pt>
                <c:pt idx="12350">
                  <c:v>69.900999999999996</c:v>
                </c:pt>
                <c:pt idx="12351">
                  <c:v>69.900999999999996</c:v>
                </c:pt>
                <c:pt idx="12352">
                  <c:v>69.900999999999996</c:v>
                </c:pt>
                <c:pt idx="12353">
                  <c:v>69.900999999999996</c:v>
                </c:pt>
                <c:pt idx="12354">
                  <c:v>69.900999999999996</c:v>
                </c:pt>
                <c:pt idx="12355">
                  <c:v>69.900999999999996</c:v>
                </c:pt>
                <c:pt idx="12356">
                  <c:v>69.900999999999996</c:v>
                </c:pt>
                <c:pt idx="12357">
                  <c:v>69.900999999999996</c:v>
                </c:pt>
                <c:pt idx="12358">
                  <c:v>69.900999999999996</c:v>
                </c:pt>
                <c:pt idx="12359">
                  <c:v>69.900999999999996</c:v>
                </c:pt>
                <c:pt idx="12360">
                  <c:v>69.900999999999996</c:v>
                </c:pt>
                <c:pt idx="12361">
                  <c:v>69.942000000000007</c:v>
                </c:pt>
                <c:pt idx="12362">
                  <c:v>69.942000000000007</c:v>
                </c:pt>
                <c:pt idx="12363">
                  <c:v>69.942000000000007</c:v>
                </c:pt>
                <c:pt idx="12364">
                  <c:v>69.942000000000007</c:v>
                </c:pt>
                <c:pt idx="12365">
                  <c:v>69.942000000000007</c:v>
                </c:pt>
                <c:pt idx="12366">
                  <c:v>69.985000000000014</c:v>
                </c:pt>
                <c:pt idx="12367">
                  <c:v>69.985000000000014</c:v>
                </c:pt>
                <c:pt idx="12368">
                  <c:v>69.985000000000014</c:v>
                </c:pt>
                <c:pt idx="12369">
                  <c:v>69.985000000000014</c:v>
                </c:pt>
                <c:pt idx="12370">
                  <c:v>69.985000000000014</c:v>
                </c:pt>
                <c:pt idx="12371">
                  <c:v>69.985000000000014</c:v>
                </c:pt>
                <c:pt idx="12372">
                  <c:v>69.985000000000014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70.028999999999982</c:v>
                </c:pt>
                <c:pt idx="12377">
                  <c:v>70.028999999999982</c:v>
                </c:pt>
                <c:pt idx="12378">
                  <c:v>70.028999999999982</c:v>
                </c:pt>
                <c:pt idx="12379">
                  <c:v>70.028999999999982</c:v>
                </c:pt>
                <c:pt idx="12380">
                  <c:v>70.028999999999982</c:v>
                </c:pt>
                <c:pt idx="12381">
                  <c:v>70.028999999999982</c:v>
                </c:pt>
                <c:pt idx="12382">
                  <c:v>70.028999999999982</c:v>
                </c:pt>
                <c:pt idx="12383">
                  <c:v>70.028999999999982</c:v>
                </c:pt>
                <c:pt idx="12384">
                  <c:v>70.028999999999982</c:v>
                </c:pt>
                <c:pt idx="12385">
                  <c:v>70.028999999999982</c:v>
                </c:pt>
                <c:pt idx="12386">
                  <c:v>70.028999999999982</c:v>
                </c:pt>
                <c:pt idx="12387">
                  <c:v>69.985000000000014</c:v>
                </c:pt>
                <c:pt idx="12388">
                  <c:v>70.028999999999982</c:v>
                </c:pt>
                <c:pt idx="12389">
                  <c:v>70.028999999999982</c:v>
                </c:pt>
                <c:pt idx="12390">
                  <c:v>70.028999999999982</c:v>
                </c:pt>
                <c:pt idx="12391">
                  <c:v>70.028999999999982</c:v>
                </c:pt>
                <c:pt idx="12392">
                  <c:v>70.028999999999982</c:v>
                </c:pt>
                <c:pt idx="12393">
                  <c:v>70.028999999999982</c:v>
                </c:pt>
                <c:pt idx="12394">
                  <c:v>70.028999999999982</c:v>
                </c:pt>
                <c:pt idx="12395">
                  <c:v>69.985000000000014</c:v>
                </c:pt>
                <c:pt idx="12396">
                  <c:v>69.985000000000014</c:v>
                </c:pt>
                <c:pt idx="12397">
                  <c:v>69.985000000000014</c:v>
                </c:pt>
                <c:pt idx="12398">
                  <c:v>69.985000000000014</c:v>
                </c:pt>
                <c:pt idx="12399">
                  <c:v>69.942000000000007</c:v>
                </c:pt>
                <c:pt idx="12400">
                  <c:v>69.942000000000007</c:v>
                </c:pt>
                <c:pt idx="12401">
                  <c:v>69.942000000000007</c:v>
                </c:pt>
                <c:pt idx="12402">
                  <c:v>69.942000000000007</c:v>
                </c:pt>
                <c:pt idx="12403">
                  <c:v>69.900999999999996</c:v>
                </c:pt>
                <c:pt idx="12404">
                  <c:v>69.900999999999996</c:v>
                </c:pt>
                <c:pt idx="12405">
                  <c:v>69.900999999999996</c:v>
                </c:pt>
                <c:pt idx="12406">
                  <c:v>69.900999999999996</c:v>
                </c:pt>
                <c:pt idx="12407">
                  <c:v>69.900999999999996</c:v>
                </c:pt>
                <c:pt idx="12408">
                  <c:v>69.900999999999996</c:v>
                </c:pt>
                <c:pt idx="12409">
                  <c:v>69.900999999999996</c:v>
                </c:pt>
                <c:pt idx="12410">
                  <c:v>69.900999999999996</c:v>
                </c:pt>
                <c:pt idx="12411">
                  <c:v>69.900999999999996</c:v>
                </c:pt>
                <c:pt idx="12412">
                  <c:v>69.900999999999996</c:v>
                </c:pt>
                <c:pt idx="12413">
                  <c:v>69.900999999999996</c:v>
                </c:pt>
                <c:pt idx="12414">
                  <c:v>69.900999999999996</c:v>
                </c:pt>
                <c:pt idx="12415">
                  <c:v>69.900999999999996</c:v>
                </c:pt>
                <c:pt idx="12416">
                  <c:v>69.900999999999996</c:v>
                </c:pt>
                <c:pt idx="12417">
                  <c:v>69.900999999999996</c:v>
                </c:pt>
                <c:pt idx="12418">
                  <c:v>69.900999999999996</c:v>
                </c:pt>
                <c:pt idx="12419">
                  <c:v>69.942000000000007</c:v>
                </c:pt>
                <c:pt idx="12420">
                  <c:v>69.942000000000007</c:v>
                </c:pt>
                <c:pt idx="12421">
                  <c:v>69.942000000000007</c:v>
                </c:pt>
                <c:pt idx="12422">
                  <c:v>69.985000000000014</c:v>
                </c:pt>
                <c:pt idx="12423">
                  <c:v>69.985000000000014</c:v>
                </c:pt>
                <c:pt idx="12424">
                  <c:v>69.985000000000014</c:v>
                </c:pt>
                <c:pt idx="12425">
                  <c:v>70.028999999999982</c:v>
                </c:pt>
                <c:pt idx="12426">
                  <c:v>70.028999999999982</c:v>
                </c:pt>
                <c:pt idx="12427">
                  <c:v>70.072000000000003</c:v>
                </c:pt>
                <c:pt idx="12428">
                  <c:v>70.072000000000003</c:v>
                </c:pt>
                <c:pt idx="12429">
                  <c:v>70.114999999999995</c:v>
                </c:pt>
                <c:pt idx="12430">
                  <c:v>70.114999999999995</c:v>
                </c:pt>
                <c:pt idx="12431">
                  <c:v>70.114999999999995</c:v>
                </c:pt>
                <c:pt idx="12432">
                  <c:v>70.157999999999987</c:v>
                </c:pt>
                <c:pt idx="12433">
                  <c:v>70.157999999999987</c:v>
                </c:pt>
                <c:pt idx="12434">
                  <c:v>70.157999999999987</c:v>
                </c:pt>
                <c:pt idx="12435">
                  <c:v>70.157999999999987</c:v>
                </c:pt>
                <c:pt idx="12436">
                  <c:v>70.157999999999987</c:v>
                </c:pt>
                <c:pt idx="12437">
                  <c:v>70.157999999999987</c:v>
                </c:pt>
                <c:pt idx="12438">
                  <c:v>70.157999999999987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70.200999999999993</c:v>
                </c:pt>
                <c:pt idx="12448">
                  <c:v>70.200999999999993</c:v>
                </c:pt>
                <c:pt idx="12449">
                  <c:v>70.200999999999993</c:v>
                </c:pt>
                <c:pt idx="12450">
                  <c:v>70.157999999999987</c:v>
                </c:pt>
                <c:pt idx="12451">
                  <c:v>70.157999999999987</c:v>
                </c:pt>
                <c:pt idx="12452">
                  <c:v>70.157999999999987</c:v>
                </c:pt>
                <c:pt idx="12453">
                  <c:v>70.157999999999987</c:v>
                </c:pt>
                <c:pt idx="12454">
                  <c:v>70.157999999999987</c:v>
                </c:pt>
                <c:pt idx="12455">
                  <c:v>70.114999999999995</c:v>
                </c:pt>
                <c:pt idx="12456">
                  <c:v>70.114999999999995</c:v>
                </c:pt>
                <c:pt idx="12457">
                  <c:v>70.114999999999995</c:v>
                </c:pt>
                <c:pt idx="12458">
                  <c:v>70.114999999999995</c:v>
                </c:pt>
                <c:pt idx="12459">
                  <c:v>70.114999999999995</c:v>
                </c:pt>
                <c:pt idx="12460">
                  <c:v>70.114999999999995</c:v>
                </c:pt>
                <c:pt idx="12461">
                  <c:v>70.114999999999995</c:v>
                </c:pt>
                <c:pt idx="12462">
                  <c:v>70.114999999999995</c:v>
                </c:pt>
                <c:pt idx="12463">
                  <c:v>70.114999999999995</c:v>
                </c:pt>
                <c:pt idx="12464">
                  <c:v>70.114999999999995</c:v>
                </c:pt>
                <c:pt idx="12465">
                  <c:v>70.114999999999995</c:v>
                </c:pt>
                <c:pt idx="12466">
                  <c:v>70.114999999999995</c:v>
                </c:pt>
                <c:pt idx="12467">
                  <c:v>70.114999999999995</c:v>
                </c:pt>
                <c:pt idx="12468">
                  <c:v>70.114999999999995</c:v>
                </c:pt>
                <c:pt idx="12469">
                  <c:v>70.114999999999995</c:v>
                </c:pt>
                <c:pt idx="12470">
                  <c:v>70.114999999999995</c:v>
                </c:pt>
                <c:pt idx="12471">
                  <c:v>70.114999999999995</c:v>
                </c:pt>
                <c:pt idx="12472">
                  <c:v>70.114999999999995</c:v>
                </c:pt>
                <c:pt idx="12473">
                  <c:v>70.114999999999995</c:v>
                </c:pt>
                <c:pt idx="12474">
                  <c:v>70.072000000000003</c:v>
                </c:pt>
                <c:pt idx="12475">
                  <c:v>70.072000000000003</c:v>
                </c:pt>
                <c:pt idx="12476">
                  <c:v>70.072000000000003</c:v>
                </c:pt>
                <c:pt idx="12477">
                  <c:v>70.072000000000003</c:v>
                </c:pt>
                <c:pt idx="12478">
                  <c:v>70.072000000000003</c:v>
                </c:pt>
                <c:pt idx="12479">
                  <c:v>70.072000000000003</c:v>
                </c:pt>
                <c:pt idx="12480">
                  <c:v>70.072000000000003</c:v>
                </c:pt>
                <c:pt idx="12481">
                  <c:v>70.072000000000003</c:v>
                </c:pt>
                <c:pt idx="12482">
                  <c:v>70.072000000000003</c:v>
                </c:pt>
                <c:pt idx="12483">
                  <c:v>70.072000000000003</c:v>
                </c:pt>
                <c:pt idx="12484">
                  <c:v>70.072000000000003</c:v>
                </c:pt>
                <c:pt idx="12485">
                  <c:v>70.072000000000003</c:v>
                </c:pt>
                <c:pt idx="12486">
                  <c:v>70.072000000000003</c:v>
                </c:pt>
                <c:pt idx="12487">
                  <c:v>70.072000000000003</c:v>
                </c:pt>
                <c:pt idx="12488">
                  <c:v>70.072000000000003</c:v>
                </c:pt>
                <c:pt idx="12489">
                  <c:v>70.072000000000003</c:v>
                </c:pt>
                <c:pt idx="12490">
                  <c:v>70.072000000000003</c:v>
                </c:pt>
                <c:pt idx="12491">
                  <c:v>70.072000000000003</c:v>
                </c:pt>
                <c:pt idx="12492">
                  <c:v>70.072000000000003</c:v>
                </c:pt>
                <c:pt idx="12493">
                  <c:v>70.072000000000003</c:v>
                </c:pt>
                <c:pt idx="12494">
                  <c:v>70.072000000000003</c:v>
                </c:pt>
                <c:pt idx="12495">
                  <c:v>70.072000000000003</c:v>
                </c:pt>
                <c:pt idx="12496">
                  <c:v>70.114999999999995</c:v>
                </c:pt>
                <c:pt idx="12497">
                  <c:v>70.114999999999995</c:v>
                </c:pt>
                <c:pt idx="12498">
                  <c:v>70.072000000000003</c:v>
                </c:pt>
                <c:pt idx="12499">
                  <c:v>70.072000000000003</c:v>
                </c:pt>
                <c:pt idx="12500">
                  <c:v>70.072000000000003</c:v>
                </c:pt>
                <c:pt idx="12501">
                  <c:v>70.072000000000003</c:v>
                </c:pt>
                <c:pt idx="12502">
                  <c:v>70.028999999999982</c:v>
                </c:pt>
                <c:pt idx="12503">
                  <c:v>69.985000000000014</c:v>
                </c:pt>
                <c:pt idx="12504">
                  <c:v>69.985000000000014</c:v>
                </c:pt>
                <c:pt idx="12505">
                  <c:v>69.942000000000007</c:v>
                </c:pt>
                <c:pt idx="12506">
                  <c:v>69.900999999999996</c:v>
                </c:pt>
                <c:pt idx="12507">
                  <c:v>69.900999999999996</c:v>
                </c:pt>
                <c:pt idx="12508">
                  <c:v>69.900999999999996</c:v>
                </c:pt>
                <c:pt idx="12509">
                  <c:v>69.85799999999999</c:v>
                </c:pt>
                <c:pt idx="12510">
                  <c:v>69.85799999999999</c:v>
                </c:pt>
                <c:pt idx="12511">
                  <c:v>69.85799999999999</c:v>
                </c:pt>
                <c:pt idx="12512">
                  <c:v>69.85799999999999</c:v>
                </c:pt>
                <c:pt idx="12513">
                  <c:v>69.85799999999999</c:v>
                </c:pt>
                <c:pt idx="12514">
                  <c:v>69.900999999999996</c:v>
                </c:pt>
                <c:pt idx="12515">
                  <c:v>69.900999999999996</c:v>
                </c:pt>
                <c:pt idx="12516">
                  <c:v>69.942000000000007</c:v>
                </c:pt>
                <c:pt idx="12517">
                  <c:v>69.942000000000007</c:v>
                </c:pt>
                <c:pt idx="12518">
                  <c:v>69.985000000000014</c:v>
                </c:pt>
                <c:pt idx="12519">
                  <c:v>69.985000000000014</c:v>
                </c:pt>
                <c:pt idx="12520">
                  <c:v>69.985000000000014</c:v>
                </c:pt>
                <c:pt idx="12521">
                  <c:v>69.985000000000014</c:v>
                </c:pt>
                <c:pt idx="12522">
                  <c:v>69.985000000000014</c:v>
                </c:pt>
                <c:pt idx="12523">
                  <c:v>69.985000000000014</c:v>
                </c:pt>
                <c:pt idx="12524">
                  <c:v>69.985000000000014</c:v>
                </c:pt>
                <c:pt idx="12525">
                  <c:v>69.985000000000014</c:v>
                </c:pt>
                <c:pt idx="12526">
                  <c:v>69.985000000000014</c:v>
                </c:pt>
                <c:pt idx="12527">
                  <c:v>69.985000000000014</c:v>
                </c:pt>
                <c:pt idx="12528">
                  <c:v>69.985000000000014</c:v>
                </c:pt>
                <c:pt idx="12529">
                  <c:v>69.985000000000014</c:v>
                </c:pt>
                <c:pt idx="12530">
                  <c:v>69.985000000000014</c:v>
                </c:pt>
                <c:pt idx="12531">
                  <c:v>69.985000000000014</c:v>
                </c:pt>
                <c:pt idx="12532">
                  <c:v>69.985000000000014</c:v>
                </c:pt>
                <c:pt idx="12533">
                  <c:v>69.985000000000014</c:v>
                </c:pt>
                <c:pt idx="12534">
                  <c:v>69.985000000000014</c:v>
                </c:pt>
                <c:pt idx="12535">
                  <c:v>69.985000000000014</c:v>
                </c:pt>
                <c:pt idx="12536">
                  <c:v>69.985000000000014</c:v>
                </c:pt>
                <c:pt idx="12537">
                  <c:v>69.985000000000014</c:v>
                </c:pt>
                <c:pt idx="12538">
                  <c:v>69.942000000000007</c:v>
                </c:pt>
                <c:pt idx="12539">
                  <c:v>69.942000000000007</c:v>
                </c:pt>
                <c:pt idx="12540">
                  <c:v>69.900999999999996</c:v>
                </c:pt>
                <c:pt idx="12541">
                  <c:v>69.900999999999996</c:v>
                </c:pt>
                <c:pt idx="12542">
                  <c:v>69.85799999999999</c:v>
                </c:pt>
                <c:pt idx="12543">
                  <c:v>69.85799999999999</c:v>
                </c:pt>
                <c:pt idx="12544">
                  <c:v>69.813999999999993</c:v>
                </c:pt>
                <c:pt idx="12545">
                  <c:v>69.813999999999993</c:v>
                </c:pt>
                <c:pt idx="12546">
                  <c:v>69.813999999999993</c:v>
                </c:pt>
                <c:pt idx="12547">
                  <c:v>69.813999999999993</c:v>
                </c:pt>
                <c:pt idx="12548">
                  <c:v>69.813999999999993</c:v>
                </c:pt>
                <c:pt idx="12549">
                  <c:v>69.813999999999993</c:v>
                </c:pt>
                <c:pt idx="12550">
                  <c:v>69.813999999999993</c:v>
                </c:pt>
                <c:pt idx="12551">
                  <c:v>69.85799999999999</c:v>
                </c:pt>
                <c:pt idx="12552">
                  <c:v>69.85799999999999</c:v>
                </c:pt>
                <c:pt idx="12553">
                  <c:v>69.85799999999999</c:v>
                </c:pt>
                <c:pt idx="12554">
                  <c:v>69.85799999999999</c:v>
                </c:pt>
                <c:pt idx="12555">
                  <c:v>69.900999999999996</c:v>
                </c:pt>
                <c:pt idx="12556">
                  <c:v>69.900999999999996</c:v>
                </c:pt>
                <c:pt idx="12557">
                  <c:v>69.900999999999996</c:v>
                </c:pt>
                <c:pt idx="12558">
                  <c:v>69.900999999999996</c:v>
                </c:pt>
                <c:pt idx="12559">
                  <c:v>69.900999999999996</c:v>
                </c:pt>
                <c:pt idx="12560">
                  <c:v>69.900999999999996</c:v>
                </c:pt>
                <c:pt idx="12561">
                  <c:v>69.900999999999996</c:v>
                </c:pt>
                <c:pt idx="12562">
                  <c:v>69.900999999999996</c:v>
                </c:pt>
                <c:pt idx="12563">
                  <c:v>69.900999999999996</c:v>
                </c:pt>
                <c:pt idx="12564">
                  <c:v>69.900999999999996</c:v>
                </c:pt>
                <c:pt idx="12565">
                  <c:v>69.900999999999996</c:v>
                </c:pt>
                <c:pt idx="12566">
                  <c:v>69.942000000000007</c:v>
                </c:pt>
                <c:pt idx="12567">
                  <c:v>69.942000000000007</c:v>
                </c:pt>
                <c:pt idx="12568">
                  <c:v>69.942000000000007</c:v>
                </c:pt>
                <c:pt idx="12569">
                  <c:v>69.942000000000007</c:v>
                </c:pt>
                <c:pt idx="12570">
                  <c:v>69.985000000000014</c:v>
                </c:pt>
                <c:pt idx="12571">
                  <c:v>69.985000000000014</c:v>
                </c:pt>
                <c:pt idx="12572">
                  <c:v>69.985000000000014</c:v>
                </c:pt>
                <c:pt idx="12573">
                  <c:v>69.985000000000014</c:v>
                </c:pt>
                <c:pt idx="12574">
                  <c:v>69.985000000000014</c:v>
                </c:pt>
                <c:pt idx="12575">
                  <c:v>69.985000000000014</c:v>
                </c:pt>
                <c:pt idx="12576">
                  <c:v>69.985000000000014</c:v>
                </c:pt>
                <c:pt idx="12577">
                  <c:v>70.028999999999982</c:v>
                </c:pt>
                <c:pt idx="12578">
                  <c:v>70.028999999999982</c:v>
                </c:pt>
                <c:pt idx="12579">
                  <c:v>70.028999999999982</c:v>
                </c:pt>
                <c:pt idx="12580">
                  <c:v>70.072000000000003</c:v>
                </c:pt>
                <c:pt idx="12581">
                  <c:v>70.072000000000003</c:v>
                </c:pt>
                <c:pt idx="12582">
                  <c:v>70.072000000000003</c:v>
                </c:pt>
                <c:pt idx="12583">
                  <c:v>70.072000000000003</c:v>
                </c:pt>
                <c:pt idx="12584">
                  <c:v>70.072000000000003</c:v>
                </c:pt>
                <c:pt idx="12585">
                  <c:v>70.072000000000003</c:v>
                </c:pt>
                <c:pt idx="12586">
                  <c:v>70.072000000000003</c:v>
                </c:pt>
                <c:pt idx="12587">
                  <c:v>70.114999999999995</c:v>
                </c:pt>
                <c:pt idx="12588">
                  <c:v>70.114999999999995</c:v>
                </c:pt>
                <c:pt idx="12589">
                  <c:v>70.072000000000003</c:v>
                </c:pt>
                <c:pt idx="12590">
                  <c:v>70.072000000000003</c:v>
                </c:pt>
                <c:pt idx="12591">
                  <c:v>70.072000000000003</c:v>
                </c:pt>
                <c:pt idx="12592">
                  <c:v>70.072000000000003</c:v>
                </c:pt>
                <c:pt idx="12593">
                  <c:v>70.072000000000003</c:v>
                </c:pt>
                <c:pt idx="12594">
                  <c:v>70.072000000000003</c:v>
                </c:pt>
                <c:pt idx="12595">
                  <c:v>70.072000000000003</c:v>
                </c:pt>
                <c:pt idx="12596">
                  <c:v>70.072000000000003</c:v>
                </c:pt>
                <c:pt idx="12597">
                  <c:v>70.072000000000003</c:v>
                </c:pt>
                <c:pt idx="12598">
                  <c:v>70.114999999999995</c:v>
                </c:pt>
                <c:pt idx="12599">
                  <c:v>70.114999999999995</c:v>
                </c:pt>
                <c:pt idx="12600">
                  <c:v>70.157999999999987</c:v>
                </c:pt>
                <c:pt idx="12601">
                  <c:v>70.157999999999987</c:v>
                </c:pt>
                <c:pt idx="12602">
                  <c:v>70.200999999999993</c:v>
                </c:pt>
                <c:pt idx="12603">
                  <c:v>70.242999999999995</c:v>
                </c:pt>
                <c:pt idx="12604">
                  <c:v>70.242999999999995</c:v>
                </c:pt>
                <c:pt idx="12605">
                  <c:v>70.286000000000001</c:v>
                </c:pt>
                <c:pt idx="12606">
                  <c:v>70.328999999999979</c:v>
                </c:pt>
                <c:pt idx="12607">
                  <c:v>70.328999999999979</c:v>
                </c:pt>
                <c:pt idx="12608">
                  <c:v>70.371999999999986</c:v>
                </c:pt>
                <c:pt idx="12609">
                  <c:v>70.371999999999986</c:v>
                </c:pt>
                <c:pt idx="12610">
                  <c:v>70.371999999999986</c:v>
                </c:pt>
                <c:pt idx="12611">
                  <c:v>70.371999999999986</c:v>
                </c:pt>
                <c:pt idx="12612">
                  <c:v>70.371999999999986</c:v>
                </c:pt>
                <c:pt idx="12613">
                  <c:v>70.371999999999986</c:v>
                </c:pt>
                <c:pt idx="12614">
                  <c:v>70.371999999999986</c:v>
                </c:pt>
                <c:pt idx="12615">
                  <c:v>70.371999999999986</c:v>
                </c:pt>
                <c:pt idx="12616">
                  <c:v>70.371999999999986</c:v>
                </c:pt>
                <c:pt idx="12617">
                  <c:v>70.371999999999986</c:v>
                </c:pt>
                <c:pt idx="12618">
                  <c:v>70.371999999999986</c:v>
                </c:pt>
                <c:pt idx="12619">
                  <c:v>70.371999999999986</c:v>
                </c:pt>
                <c:pt idx="12620">
                  <c:v>70.415999999999997</c:v>
                </c:pt>
                <c:pt idx="12621">
                  <c:v>70.415999999999997</c:v>
                </c:pt>
                <c:pt idx="12622">
                  <c:v>70.415999999999997</c:v>
                </c:pt>
                <c:pt idx="12623">
                  <c:v>70.415999999999997</c:v>
                </c:pt>
                <c:pt idx="12624">
                  <c:v>70.415999999999997</c:v>
                </c:pt>
                <c:pt idx="12625">
                  <c:v>70.415999999999997</c:v>
                </c:pt>
                <c:pt idx="12626">
                  <c:v>70.459000000000003</c:v>
                </c:pt>
                <c:pt idx="12627">
                  <c:v>70.459000000000003</c:v>
                </c:pt>
                <c:pt idx="12628">
                  <c:v>70.501999999999995</c:v>
                </c:pt>
                <c:pt idx="12629">
                  <c:v>70.501999999999995</c:v>
                </c:pt>
                <c:pt idx="12630">
                  <c:v>70.543000000000006</c:v>
                </c:pt>
                <c:pt idx="12631">
                  <c:v>70.587000000000003</c:v>
                </c:pt>
                <c:pt idx="12632">
                  <c:v>70.587000000000003</c:v>
                </c:pt>
                <c:pt idx="12633">
                  <c:v>70.63</c:v>
                </c:pt>
                <c:pt idx="12634">
                  <c:v>70.63</c:v>
                </c:pt>
                <c:pt idx="12635">
                  <c:v>70.672999999999988</c:v>
                </c:pt>
                <c:pt idx="12636">
                  <c:v>70.672999999999988</c:v>
                </c:pt>
                <c:pt idx="12637">
                  <c:v>70.672999999999988</c:v>
                </c:pt>
                <c:pt idx="12638">
                  <c:v>70.672999999999988</c:v>
                </c:pt>
                <c:pt idx="12639">
                  <c:v>70.672999999999988</c:v>
                </c:pt>
                <c:pt idx="12640">
                  <c:v>70.672999999999988</c:v>
                </c:pt>
                <c:pt idx="12641">
                  <c:v>70.63</c:v>
                </c:pt>
                <c:pt idx="12642">
                  <c:v>70.63</c:v>
                </c:pt>
                <c:pt idx="12643">
                  <c:v>70.63</c:v>
                </c:pt>
                <c:pt idx="12644">
                  <c:v>70.63</c:v>
                </c:pt>
                <c:pt idx="12645">
                  <c:v>70.63</c:v>
                </c:pt>
                <c:pt idx="12646">
                  <c:v>70.63</c:v>
                </c:pt>
                <c:pt idx="12647">
                  <c:v>70.63</c:v>
                </c:pt>
                <c:pt idx="12648">
                  <c:v>70.63</c:v>
                </c:pt>
                <c:pt idx="12649">
                  <c:v>70.63</c:v>
                </c:pt>
                <c:pt idx="12650">
                  <c:v>70.63</c:v>
                </c:pt>
                <c:pt idx="12651">
                  <c:v>70.63</c:v>
                </c:pt>
                <c:pt idx="12652">
                  <c:v>70.672999999999988</c:v>
                </c:pt>
                <c:pt idx="12653">
                  <c:v>70.672999999999988</c:v>
                </c:pt>
                <c:pt idx="12654">
                  <c:v>70.672999999999988</c:v>
                </c:pt>
                <c:pt idx="12655">
                  <c:v>70.672999999999988</c:v>
                </c:pt>
                <c:pt idx="12656">
                  <c:v>70.672999999999988</c:v>
                </c:pt>
                <c:pt idx="12657">
                  <c:v>70.715999999999994</c:v>
                </c:pt>
                <c:pt idx="12658">
                  <c:v>70.715999999999994</c:v>
                </c:pt>
                <c:pt idx="12659">
                  <c:v>70.759</c:v>
                </c:pt>
                <c:pt idx="12660">
                  <c:v>70.759</c:v>
                </c:pt>
                <c:pt idx="12661">
                  <c:v>70.759</c:v>
                </c:pt>
                <c:pt idx="12662">
                  <c:v>70.759</c:v>
                </c:pt>
                <c:pt idx="12663">
                  <c:v>70.759</c:v>
                </c:pt>
                <c:pt idx="12664">
                  <c:v>70.759</c:v>
                </c:pt>
                <c:pt idx="12665">
                  <c:v>70.759</c:v>
                </c:pt>
                <c:pt idx="12666">
                  <c:v>70.759</c:v>
                </c:pt>
                <c:pt idx="12667">
                  <c:v>70.802999999999983</c:v>
                </c:pt>
                <c:pt idx="12668">
                  <c:v>70.802999999999983</c:v>
                </c:pt>
                <c:pt idx="12669">
                  <c:v>70.802999999999983</c:v>
                </c:pt>
                <c:pt idx="12670">
                  <c:v>70.802999999999983</c:v>
                </c:pt>
                <c:pt idx="12671">
                  <c:v>70.802999999999983</c:v>
                </c:pt>
                <c:pt idx="12672">
                  <c:v>70.802999999999983</c:v>
                </c:pt>
                <c:pt idx="12673">
                  <c:v>70.802999999999983</c:v>
                </c:pt>
                <c:pt idx="12674">
                  <c:v>70.802999999999983</c:v>
                </c:pt>
                <c:pt idx="12675">
                  <c:v>70.802999999999983</c:v>
                </c:pt>
                <c:pt idx="12676">
                  <c:v>70.802999999999983</c:v>
                </c:pt>
                <c:pt idx="12677">
                  <c:v>70.802999999999983</c:v>
                </c:pt>
                <c:pt idx="12678">
                  <c:v>70.802999999999983</c:v>
                </c:pt>
                <c:pt idx="12679">
                  <c:v>70.802999999999983</c:v>
                </c:pt>
                <c:pt idx="12680">
                  <c:v>70.802999999999983</c:v>
                </c:pt>
                <c:pt idx="12681">
                  <c:v>70.846000000000004</c:v>
                </c:pt>
                <c:pt idx="12682">
                  <c:v>70.846000000000004</c:v>
                </c:pt>
                <c:pt idx="12683">
                  <c:v>70.846000000000004</c:v>
                </c:pt>
                <c:pt idx="12684">
                  <c:v>70.846000000000004</c:v>
                </c:pt>
                <c:pt idx="12685">
                  <c:v>70.846000000000004</c:v>
                </c:pt>
                <c:pt idx="12686">
                  <c:v>70.846000000000004</c:v>
                </c:pt>
                <c:pt idx="12687">
                  <c:v>70.887</c:v>
                </c:pt>
                <c:pt idx="12688">
                  <c:v>70.887</c:v>
                </c:pt>
                <c:pt idx="12689">
                  <c:v>70.887</c:v>
                </c:pt>
                <c:pt idx="12690">
                  <c:v>70.887</c:v>
                </c:pt>
                <c:pt idx="12691">
                  <c:v>70.930000000000007</c:v>
                </c:pt>
                <c:pt idx="12692">
                  <c:v>70.930000000000007</c:v>
                </c:pt>
                <c:pt idx="12693">
                  <c:v>70.974000000000004</c:v>
                </c:pt>
                <c:pt idx="12694">
                  <c:v>70.974000000000004</c:v>
                </c:pt>
                <c:pt idx="12695">
                  <c:v>71.016999999999996</c:v>
                </c:pt>
                <c:pt idx="12696">
                  <c:v>71.016999999999996</c:v>
                </c:pt>
                <c:pt idx="12697">
                  <c:v>71.06</c:v>
                </c:pt>
                <c:pt idx="12698">
                  <c:v>71.10299999999998</c:v>
                </c:pt>
                <c:pt idx="12699">
                  <c:v>71.10299999999998</c:v>
                </c:pt>
                <c:pt idx="12700">
                  <c:v>71.146000000000001</c:v>
                </c:pt>
                <c:pt idx="12701">
                  <c:v>71.146000000000001</c:v>
                </c:pt>
                <c:pt idx="12702">
                  <c:v>71.19</c:v>
                </c:pt>
                <c:pt idx="12703">
                  <c:v>71.19</c:v>
                </c:pt>
                <c:pt idx="12704">
                  <c:v>71.230999999999995</c:v>
                </c:pt>
                <c:pt idx="12705">
                  <c:v>71.230999999999995</c:v>
                </c:pt>
                <c:pt idx="12706">
                  <c:v>71.274000000000001</c:v>
                </c:pt>
                <c:pt idx="12707">
                  <c:v>71.274000000000001</c:v>
                </c:pt>
                <c:pt idx="12708">
                  <c:v>71.316999999999993</c:v>
                </c:pt>
                <c:pt idx="12709">
                  <c:v>71.316999999999993</c:v>
                </c:pt>
                <c:pt idx="12710">
                  <c:v>71.316999999999993</c:v>
                </c:pt>
                <c:pt idx="12711">
                  <c:v>71.361000000000004</c:v>
                </c:pt>
                <c:pt idx="12712">
                  <c:v>71.361000000000004</c:v>
                </c:pt>
                <c:pt idx="12713">
                  <c:v>71.361000000000004</c:v>
                </c:pt>
                <c:pt idx="12714">
                  <c:v>71.361000000000004</c:v>
                </c:pt>
                <c:pt idx="12715">
                  <c:v>71.361000000000004</c:v>
                </c:pt>
                <c:pt idx="12716">
                  <c:v>71.361000000000004</c:v>
                </c:pt>
                <c:pt idx="12717">
                  <c:v>71.403999999999996</c:v>
                </c:pt>
                <c:pt idx="12718">
                  <c:v>71.403999999999996</c:v>
                </c:pt>
                <c:pt idx="12719">
                  <c:v>71.403999999999996</c:v>
                </c:pt>
                <c:pt idx="12720">
                  <c:v>71.403999999999996</c:v>
                </c:pt>
                <c:pt idx="12721">
                  <c:v>71.447000000000031</c:v>
                </c:pt>
                <c:pt idx="12722">
                  <c:v>71.447000000000031</c:v>
                </c:pt>
                <c:pt idx="12723">
                  <c:v>71.447000000000031</c:v>
                </c:pt>
                <c:pt idx="12724">
                  <c:v>71.489999999999995</c:v>
                </c:pt>
                <c:pt idx="12725">
                  <c:v>71.489999999999995</c:v>
                </c:pt>
                <c:pt idx="12726">
                  <c:v>71.533000000000001</c:v>
                </c:pt>
                <c:pt idx="12727">
                  <c:v>71.576999999999998</c:v>
                </c:pt>
                <c:pt idx="12728">
                  <c:v>71.576999999999998</c:v>
                </c:pt>
                <c:pt idx="12729">
                  <c:v>71.61999999999999</c:v>
                </c:pt>
                <c:pt idx="12730">
                  <c:v>71.61999999999999</c:v>
                </c:pt>
                <c:pt idx="12731">
                  <c:v>71.61999999999999</c:v>
                </c:pt>
                <c:pt idx="12732">
                  <c:v>71.61999999999999</c:v>
                </c:pt>
                <c:pt idx="12733">
                  <c:v>71.61999999999999</c:v>
                </c:pt>
                <c:pt idx="12734">
                  <c:v>71.61999999999999</c:v>
                </c:pt>
                <c:pt idx="12735">
                  <c:v>71.576999999999998</c:v>
                </c:pt>
                <c:pt idx="12736">
                  <c:v>71.576999999999998</c:v>
                </c:pt>
                <c:pt idx="12737">
                  <c:v>71.533000000000001</c:v>
                </c:pt>
                <c:pt idx="12738">
                  <c:v>71.533000000000001</c:v>
                </c:pt>
                <c:pt idx="12739">
                  <c:v>71.533000000000001</c:v>
                </c:pt>
                <c:pt idx="12740">
                  <c:v>71.533000000000001</c:v>
                </c:pt>
                <c:pt idx="12741">
                  <c:v>71.533000000000001</c:v>
                </c:pt>
                <c:pt idx="12742">
                  <c:v>71.533000000000001</c:v>
                </c:pt>
                <c:pt idx="12743">
                  <c:v>71.576999999999998</c:v>
                </c:pt>
                <c:pt idx="12744">
                  <c:v>71.576999999999998</c:v>
                </c:pt>
                <c:pt idx="12745">
                  <c:v>71.61999999999999</c:v>
                </c:pt>
                <c:pt idx="12746">
                  <c:v>71.61999999999999</c:v>
                </c:pt>
                <c:pt idx="12747">
                  <c:v>71.61999999999999</c:v>
                </c:pt>
                <c:pt idx="12748">
                  <c:v>71.61999999999999</c:v>
                </c:pt>
                <c:pt idx="12749">
                  <c:v>71.61999999999999</c:v>
                </c:pt>
                <c:pt idx="12750">
                  <c:v>71.61999999999999</c:v>
                </c:pt>
                <c:pt idx="12751">
                  <c:v>71.61999999999999</c:v>
                </c:pt>
                <c:pt idx="12752">
                  <c:v>71.61999999999999</c:v>
                </c:pt>
                <c:pt idx="12753">
                  <c:v>71.661000000000001</c:v>
                </c:pt>
                <c:pt idx="12754">
                  <c:v>71.661000000000001</c:v>
                </c:pt>
                <c:pt idx="12755">
                  <c:v>71.661000000000001</c:v>
                </c:pt>
                <c:pt idx="12756">
                  <c:v>71.661000000000001</c:v>
                </c:pt>
                <c:pt idx="12757">
                  <c:v>71.703999999999994</c:v>
                </c:pt>
                <c:pt idx="12758">
                  <c:v>71.703999999999994</c:v>
                </c:pt>
                <c:pt idx="12759">
                  <c:v>71.748000000000005</c:v>
                </c:pt>
                <c:pt idx="12760">
                  <c:v>71.748000000000005</c:v>
                </c:pt>
                <c:pt idx="12761">
                  <c:v>71.748000000000005</c:v>
                </c:pt>
                <c:pt idx="12762">
                  <c:v>71.748000000000005</c:v>
                </c:pt>
                <c:pt idx="12763">
                  <c:v>71.790999999999997</c:v>
                </c:pt>
                <c:pt idx="12764">
                  <c:v>71.790999999999997</c:v>
                </c:pt>
                <c:pt idx="12765">
                  <c:v>71.790999999999997</c:v>
                </c:pt>
                <c:pt idx="12766">
                  <c:v>71.790999999999997</c:v>
                </c:pt>
                <c:pt idx="12767">
                  <c:v>71.790999999999997</c:v>
                </c:pt>
                <c:pt idx="12768">
                  <c:v>71.790999999999997</c:v>
                </c:pt>
                <c:pt idx="12769">
                  <c:v>71.790999999999997</c:v>
                </c:pt>
                <c:pt idx="12770">
                  <c:v>71.790999999999997</c:v>
                </c:pt>
                <c:pt idx="12771">
                  <c:v>71.790999999999997</c:v>
                </c:pt>
                <c:pt idx="12772">
                  <c:v>71.790999999999997</c:v>
                </c:pt>
                <c:pt idx="12773">
                  <c:v>71.834000000000003</c:v>
                </c:pt>
                <c:pt idx="12774">
                  <c:v>71.790999999999997</c:v>
                </c:pt>
                <c:pt idx="12775">
                  <c:v>71.790999999999997</c:v>
                </c:pt>
                <c:pt idx="12776">
                  <c:v>71.790999999999997</c:v>
                </c:pt>
                <c:pt idx="12777">
                  <c:v>71.790999999999997</c:v>
                </c:pt>
                <c:pt idx="12778">
                  <c:v>71.790999999999997</c:v>
                </c:pt>
                <c:pt idx="12779">
                  <c:v>71.790999999999997</c:v>
                </c:pt>
                <c:pt idx="12780">
                  <c:v>71.790999999999997</c:v>
                </c:pt>
                <c:pt idx="12781">
                  <c:v>71.748000000000005</c:v>
                </c:pt>
                <c:pt idx="12782">
                  <c:v>71.748000000000005</c:v>
                </c:pt>
                <c:pt idx="12783">
                  <c:v>71.748000000000005</c:v>
                </c:pt>
                <c:pt idx="12784">
                  <c:v>71.748000000000005</c:v>
                </c:pt>
                <c:pt idx="12785">
                  <c:v>71.748000000000005</c:v>
                </c:pt>
                <c:pt idx="12786">
                  <c:v>71.748000000000005</c:v>
                </c:pt>
                <c:pt idx="12787">
                  <c:v>71.790999999999997</c:v>
                </c:pt>
                <c:pt idx="12788">
                  <c:v>71.790999999999997</c:v>
                </c:pt>
                <c:pt idx="12789">
                  <c:v>71.790999999999997</c:v>
                </c:pt>
                <c:pt idx="12790">
                  <c:v>71.790999999999997</c:v>
                </c:pt>
                <c:pt idx="12791">
                  <c:v>71.790999999999997</c:v>
                </c:pt>
                <c:pt idx="12792">
                  <c:v>71.790999999999997</c:v>
                </c:pt>
                <c:pt idx="12793">
                  <c:v>71.790999999999997</c:v>
                </c:pt>
                <c:pt idx="12794">
                  <c:v>71.790999999999997</c:v>
                </c:pt>
                <c:pt idx="12795">
                  <c:v>71.790999999999997</c:v>
                </c:pt>
                <c:pt idx="12796">
                  <c:v>71.790999999999997</c:v>
                </c:pt>
                <c:pt idx="12797">
                  <c:v>71.834000000000003</c:v>
                </c:pt>
                <c:pt idx="12798">
                  <c:v>71.834000000000003</c:v>
                </c:pt>
                <c:pt idx="12799">
                  <c:v>71.834000000000003</c:v>
                </c:pt>
                <c:pt idx="12800">
                  <c:v>71.834000000000003</c:v>
                </c:pt>
                <c:pt idx="12801">
                  <c:v>71.876999999999981</c:v>
                </c:pt>
                <c:pt idx="12802">
                  <c:v>71.876999999999981</c:v>
                </c:pt>
                <c:pt idx="12803">
                  <c:v>71.876999999999981</c:v>
                </c:pt>
                <c:pt idx="12804">
                  <c:v>71.876999999999981</c:v>
                </c:pt>
                <c:pt idx="12805">
                  <c:v>71.876999999999981</c:v>
                </c:pt>
                <c:pt idx="12806">
                  <c:v>71.876999999999981</c:v>
                </c:pt>
                <c:pt idx="12807">
                  <c:v>71.876999999999981</c:v>
                </c:pt>
                <c:pt idx="12808">
                  <c:v>71.92</c:v>
                </c:pt>
                <c:pt idx="12809">
                  <c:v>71.92</c:v>
                </c:pt>
                <c:pt idx="12810">
                  <c:v>71.92</c:v>
                </c:pt>
                <c:pt idx="12811">
                  <c:v>71.964000000000027</c:v>
                </c:pt>
                <c:pt idx="12812">
                  <c:v>71.964000000000027</c:v>
                </c:pt>
                <c:pt idx="12813">
                  <c:v>71.964000000000027</c:v>
                </c:pt>
                <c:pt idx="12814">
                  <c:v>71.964000000000027</c:v>
                </c:pt>
                <c:pt idx="12815">
                  <c:v>71.964000000000027</c:v>
                </c:pt>
                <c:pt idx="12816">
                  <c:v>71.964000000000027</c:v>
                </c:pt>
                <c:pt idx="12817">
                  <c:v>71.964000000000027</c:v>
                </c:pt>
                <c:pt idx="12818">
                  <c:v>71.964000000000027</c:v>
                </c:pt>
                <c:pt idx="12819">
                  <c:v>71.964000000000027</c:v>
                </c:pt>
                <c:pt idx="12820">
                  <c:v>71.92</c:v>
                </c:pt>
                <c:pt idx="12821">
                  <c:v>71.92</c:v>
                </c:pt>
                <c:pt idx="12822">
                  <c:v>71.92</c:v>
                </c:pt>
                <c:pt idx="12823">
                  <c:v>71.92</c:v>
                </c:pt>
                <c:pt idx="12824">
                  <c:v>71.876999999999981</c:v>
                </c:pt>
                <c:pt idx="12825">
                  <c:v>71.876999999999981</c:v>
                </c:pt>
                <c:pt idx="12826">
                  <c:v>71.876999999999981</c:v>
                </c:pt>
                <c:pt idx="12827">
                  <c:v>71.876999999999981</c:v>
                </c:pt>
                <c:pt idx="12828">
                  <c:v>71.876999999999981</c:v>
                </c:pt>
                <c:pt idx="12829">
                  <c:v>71.876999999999981</c:v>
                </c:pt>
                <c:pt idx="12830">
                  <c:v>71.876999999999981</c:v>
                </c:pt>
                <c:pt idx="12831">
                  <c:v>71.876999999999981</c:v>
                </c:pt>
                <c:pt idx="12832">
                  <c:v>71.876999999999981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71.834000000000003</c:v>
                </c:pt>
                <c:pt idx="12839">
                  <c:v>71.834000000000003</c:v>
                </c:pt>
                <c:pt idx="12840">
                  <c:v>71.834000000000003</c:v>
                </c:pt>
                <c:pt idx="12841">
                  <c:v>71.834000000000003</c:v>
                </c:pt>
                <c:pt idx="12842">
                  <c:v>71.834000000000003</c:v>
                </c:pt>
                <c:pt idx="12843">
                  <c:v>71.834000000000003</c:v>
                </c:pt>
                <c:pt idx="12844">
                  <c:v>71.834000000000003</c:v>
                </c:pt>
                <c:pt idx="12845">
                  <c:v>71.834000000000003</c:v>
                </c:pt>
                <c:pt idx="12846">
                  <c:v>71.834000000000003</c:v>
                </c:pt>
                <c:pt idx="12847">
                  <c:v>71.834000000000003</c:v>
                </c:pt>
                <c:pt idx="12848">
                  <c:v>71.834000000000003</c:v>
                </c:pt>
                <c:pt idx="12849">
                  <c:v>71.790999999999997</c:v>
                </c:pt>
                <c:pt idx="12850">
                  <c:v>71.790999999999997</c:v>
                </c:pt>
                <c:pt idx="12851">
                  <c:v>71.790999999999997</c:v>
                </c:pt>
                <c:pt idx="12852">
                  <c:v>71.790999999999997</c:v>
                </c:pt>
                <c:pt idx="12853">
                  <c:v>71.748000000000005</c:v>
                </c:pt>
                <c:pt idx="12854">
                  <c:v>71.748000000000005</c:v>
                </c:pt>
                <c:pt idx="12855">
                  <c:v>71.703999999999994</c:v>
                </c:pt>
                <c:pt idx="12856">
                  <c:v>71.703999999999994</c:v>
                </c:pt>
                <c:pt idx="12857">
                  <c:v>71.661000000000001</c:v>
                </c:pt>
                <c:pt idx="12858">
                  <c:v>71.61999999999999</c:v>
                </c:pt>
                <c:pt idx="12859">
                  <c:v>71.61999999999999</c:v>
                </c:pt>
                <c:pt idx="12860">
                  <c:v>71.61999999999999</c:v>
                </c:pt>
                <c:pt idx="12861">
                  <c:v>71.61999999999999</c:v>
                </c:pt>
                <c:pt idx="12862">
                  <c:v>71.576999999999998</c:v>
                </c:pt>
                <c:pt idx="12863">
                  <c:v>71.576999999999998</c:v>
                </c:pt>
                <c:pt idx="12864">
                  <c:v>71.576999999999998</c:v>
                </c:pt>
                <c:pt idx="12865">
                  <c:v>71.61999999999999</c:v>
                </c:pt>
                <c:pt idx="12866">
                  <c:v>71.61999999999999</c:v>
                </c:pt>
                <c:pt idx="12867">
                  <c:v>71.61999999999999</c:v>
                </c:pt>
                <c:pt idx="12868">
                  <c:v>71.61999999999999</c:v>
                </c:pt>
                <c:pt idx="12869">
                  <c:v>71.661000000000001</c:v>
                </c:pt>
                <c:pt idx="12870">
                  <c:v>71.661000000000001</c:v>
                </c:pt>
                <c:pt idx="12871">
                  <c:v>71.661000000000001</c:v>
                </c:pt>
                <c:pt idx="12872">
                  <c:v>71.661000000000001</c:v>
                </c:pt>
                <c:pt idx="12873">
                  <c:v>71.703999999999994</c:v>
                </c:pt>
                <c:pt idx="12874">
                  <c:v>71.703999999999994</c:v>
                </c:pt>
                <c:pt idx="12875">
                  <c:v>71.703999999999994</c:v>
                </c:pt>
                <c:pt idx="12876">
                  <c:v>71.703999999999994</c:v>
                </c:pt>
                <c:pt idx="12877">
                  <c:v>71.703999999999994</c:v>
                </c:pt>
                <c:pt idx="12878">
                  <c:v>71.703999999999994</c:v>
                </c:pt>
                <c:pt idx="12879">
                  <c:v>71.748000000000005</c:v>
                </c:pt>
                <c:pt idx="12880">
                  <c:v>71.748000000000005</c:v>
                </c:pt>
                <c:pt idx="12881">
                  <c:v>71.748000000000005</c:v>
                </c:pt>
                <c:pt idx="12882">
                  <c:v>71.790999999999997</c:v>
                </c:pt>
                <c:pt idx="12883">
                  <c:v>71.790999999999997</c:v>
                </c:pt>
                <c:pt idx="12884">
                  <c:v>71.790999999999997</c:v>
                </c:pt>
                <c:pt idx="12885">
                  <c:v>71.834000000000003</c:v>
                </c:pt>
                <c:pt idx="12886">
                  <c:v>71.834000000000003</c:v>
                </c:pt>
                <c:pt idx="12887">
                  <c:v>71.834000000000003</c:v>
                </c:pt>
                <c:pt idx="12888">
                  <c:v>71.876999999999981</c:v>
                </c:pt>
                <c:pt idx="12889">
                  <c:v>71.876999999999981</c:v>
                </c:pt>
                <c:pt idx="12890">
                  <c:v>71.92</c:v>
                </c:pt>
                <c:pt idx="12891">
                  <c:v>71.92</c:v>
                </c:pt>
                <c:pt idx="12892">
                  <c:v>71.964000000000027</c:v>
                </c:pt>
                <c:pt idx="12893">
                  <c:v>71.964000000000027</c:v>
                </c:pt>
                <c:pt idx="12894">
                  <c:v>71.964000000000027</c:v>
                </c:pt>
                <c:pt idx="12895">
                  <c:v>72.007000000000005</c:v>
                </c:pt>
                <c:pt idx="12896">
                  <c:v>72.007000000000005</c:v>
                </c:pt>
                <c:pt idx="12897">
                  <c:v>72.007000000000005</c:v>
                </c:pt>
                <c:pt idx="12898">
                  <c:v>72.007000000000005</c:v>
                </c:pt>
                <c:pt idx="12899">
                  <c:v>72.007000000000005</c:v>
                </c:pt>
                <c:pt idx="12900">
                  <c:v>72.007000000000005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72.05</c:v>
                </c:pt>
                <c:pt idx="12905">
                  <c:v>72.05</c:v>
                </c:pt>
                <c:pt idx="12906">
                  <c:v>72.05</c:v>
                </c:pt>
                <c:pt idx="12907">
                  <c:v>72.05</c:v>
                </c:pt>
                <c:pt idx="12908">
                  <c:v>72.05</c:v>
                </c:pt>
                <c:pt idx="12909">
                  <c:v>72.05</c:v>
                </c:pt>
                <c:pt idx="12910">
                  <c:v>72.05</c:v>
                </c:pt>
                <c:pt idx="12911">
                  <c:v>72.05</c:v>
                </c:pt>
                <c:pt idx="12912">
                  <c:v>72.05</c:v>
                </c:pt>
                <c:pt idx="12913">
                  <c:v>72.05</c:v>
                </c:pt>
                <c:pt idx="12914">
                  <c:v>72.05</c:v>
                </c:pt>
                <c:pt idx="12915">
                  <c:v>72.05</c:v>
                </c:pt>
                <c:pt idx="12916">
                  <c:v>72.05</c:v>
                </c:pt>
                <c:pt idx="12917">
                  <c:v>72.05</c:v>
                </c:pt>
                <c:pt idx="12918">
                  <c:v>72.05</c:v>
                </c:pt>
                <c:pt idx="12919">
                  <c:v>72.05</c:v>
                </c:pt>
                <c:pt idx="12920">
                  <c:v>72.05</c:v>
                </c:pt>
                <c:pt idx="12921">
                  <c:v>72.007000000000005</c:v>
                </c:pt>
                <c:pt idx="12922">
                  <c:v>72.007000000000005</c:v>
                </c:pt>
                <c:pt idx="12923">
                  <c:v>72.007000000000005</c:v>
                </c:pt>
                <c:pt idx="12924">
                  <c:v>71.964000000000027</c:v>
                </c:pt>
                <c:pt idx="12925">
                  <c:v>71.964000000000027</c:v>
                </c:pt>
                <c:pt idx="12926">
                  <c:v>71.964000000000027</c:v>
                </c:pt>
                <c:pt idx="12927">
                  <c:v>71.964000000000027</c:v>
                </c:pt>
                <c:pt idx="12928">
                  <c:v>71.964000000000027</c:v>
                </c:pt>
                <c:pt idx="12929">
                  <c:v>71.964000000000027</c:v>
                </c:pt>
                <c:pt idx="12930">
                  <c:v>72.007000000000005</c:v>
                </c:pt>
                <c:pt idx="12931">
                  <c:v>72.007000000000005</c:v>
                </c:pt>
                <c:pt idx="12932">
                  <c:v>72.007000000000005</c:v>
                </c:pt>
                <c:pt idx="12933">
                  <c:v>72.007000000000005</c:v>
                </c:pt>
                <c:pt idx="12934">
                  <c:v>72.007000000000005</c:v>
                </c:pt>
                <c:pt idx="12935">
                  <c:v>72.007000000000005</c:v>
                </c:pt>
                <c:pt idx="12936">
                  <c:v>72.007000000000005</c:v>
                </c:pt>
                <c:pt idx="12937">
                  <c:v>71.964000000000027</c:v>
                </c:pt>
                <c:pt idx="12938">
                  <c:v>71.964000000000027</c:v>
                </c:pt>
                <c:pt idx="12939">
                  <c:v>71.964000000000027</c:v>
                </c:pt>
                <c:pt idx="12940">
                  <c:v>71.92</c:v>
                </c:pt>
                <c:pt idx="12941">
                  <c:v>71.92</c:v>
                </c:pt>
                <c:pt idx="12942">
                  <c:v>71.876999999999981</c:v>
                </c:pt>
                <c:pt idx="12943">
                  <c:v>71.876999999999981</c:v>
                </c:pt>
                <c:pt idx="12944">
                  <c:v>71.876999999999981</c:v>
                </c:pt>
                <c:pt idx="12945">
                  <c:v>71.876999999999981</c:v>
                </c:pt>
                <c:pt idx="12946">
                  <c:v>71.876999999999981</c:v>
                </c:pt>
                <c:pt idx="12947">
                  <c:v>71.876999999999981</c:v>
                </c:pt>
                <c:pt idx="12948">
                  <c:v>71.834000000000003</c:v>
                </c:pt>
                <c:pt idx="12949">
                  <c:v>71.834000000000003</c:v>
                </c:pt>
                <c:pt idx="12950">
                  <c:v>71.834000000000003</c:v>
                </c:pt>
                <c:pt idx="12951">
                  <c:v>71.834000000000003</c:v>
                </c:pt>
                <c:pt idx="12952">
                  <c:v>71.834000000000003</c:v>
                </c:pt>
                <c:pt idx="12953">
                  <c:v>71.834000000000003</c:v>
                </c:pt>
                <c:pt idx="12954">
                  <c:v>71.834000000000003</c:v>
                </c:pt>
                <c:pt idx="12955">
                  <c:v>71.834000000000003</c:v>
                </c:pt>
                <c:pt idx="12956">
                  <c:v>71.834000000000003</c:v>
                </c:pt>
                <c:pt idx="12957">
                  <c:v>71.790999999999997</c:v>
                </c:pt>
                <c:pt idx="12958">
                  <c:v>71.790999999999997</c:v>
                </c:pt>
                <c:pt idx="12959">
                  <c:v>71.790999999999997</c:v>
                </c:pt>
                <c:pt idx="12960">
                  <c:v>71.748000000000005</c:v>
                </c:pt>
                <c:pt idx="12961">
                  <c:v>71.748000000000005</c:v>
                </c:pt>
                <c:pt idx="12962">
                  <c:v>71.703999999999994</c:v>
                </c:pt>
                <c:pt idx="12963">
                  <c:v>71.703999999999994</c:v>
                </c:pt>
                <c:pt idx="12964">
                  <c:v>71.661000000000001</c:v>
                </c:pt>
                <c:pt idx="12965">
                  <c:v>71.661000000000001</c:v>
                </c:pt>
                <c:pt idx="12966">
                  <c:v>71.61999999999999</c:v>
                </c:pt>
                <c:pt idx="12967">
                  <c:v>71.61999999999999</c:v>
                </c:pt>
                <c:pt idx="12968">
                  <c:v>71.576999999999998</c:v>
                </c:pt>
                <c:pt idx="12969">
                  <c:v>71.533000000000001</c:v>
                </c:pt>
                <c:pt idx="12970">
                  <c:v>71.533000000000001</c:v>
                </c:pt>
                <c:pt idx="12971">
                  <c:v>71.489999999999995</c:v>
                </c:pt>
                <c:pt idx="12972">
                  <c:v>71.447000000000031</c:v>
                </c:pt>
                <c:pt idx="12973">
                  <c:v>71.447000000000031</c:v>
                </c:pt>
                <c:pt idx="12974">
                  <c:v>71.403999999999996</c:v>
                </c:pt>
                <c:pt idx="12975">
                  <c:v>71.361000000000004</c:v>
                </c:pt>
                <c:pt idx="12976">
                  <c:v>71.361000000000004</c:v>
                </c:pt>
                <c:pt idx="12977">
                  <c:v>71.361000000000004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71.316999999999993</c:v>
                </c:pt>
                <c:pt idx="12981">
                  <c:v>71.316999999999993</c:v>
                </c:pt>
                <c:pt idx="12982">
                  <c:v>71.316999999999993</c:v>
                </c:pt>
                <c:pt idx="12983">
                  <c:v>71.316999999999993</c:v>
                </c:pt>
                <c:pt idx="12984">
                  <c:v>71.316999999999993</c:v>
                </c:pt>
                <c:pt idx="12985">
                  <c:v>71.316999999999993</c:v>
                </c:pt>
                <c:pt idx="12986">
                  <c:v>71.316999999999993</c:v>
                </c:pt>
                <c:pt idx="12987">
                  <c:v>71.316999999999993</c:v>
                </c:pt>
                <c:pt idx="12988">
                  <c:v>71.316999999999993</c:v>
                </c:pt>
                <c:pt idx="12989">
                  <c:v>71.316999999999993</c:v>
                </c:pt>
                <c:pt idx="12990">
                  <c:v>71.316999999999993</c:v>
                </c:pt>
                <c:pt idx="12991">
                  <c:v>71.274000000000001</c:v>
                </c:pt>
                <c:pt idx="12992">
                  <c:v>71.274000000000001</c:v>
                </c:pt>
                <c:pt idx="12993">
                  <c:v>71.274000000000001</c:v>
                </c:pt>
                <c:pt idx="12994">
                  <c:v>71.274000000000001</c:v>
                </c:pt>
                <c:pt idx="12995">
                  <c:v>71.274000000000001</c:v>
                </c:pt>
                <c:pt idx="12996">
                  <c:v>71.274000000000001</c:v>
                </c:pt>
                <c:pt idx="12997">
                  <c:v>71.230999999999995</c:v>
                </c:pt>
                <c:pt idx="12998">
                  <c:v>71.230999999999995</c:v>
                </c:pt>
                <c:pt idx="12999">
                  <c:v>71.230999999999995</c:v>
                </c:pt>
                <c:pt idx="13000">
                  <c:v>71.230999999999995</c:v>
                </c:pt>
                <c:pt idx="13001">
                  <c:v>71.230999999999995</c:v>
                </c:pt>
                <c:pt idx="13002">
                  <c:v>71.19</c:v>
                </c:pt>
                <c:pt idx="13003">
                  <c:v>71.19</c:v>
                </c:pt>
                <c:pt idx="13004">
                  <c:v>71.19</c:v>
                </c:pt>
                <c:pt idx="13005">
                  <c:v>71.146000000000001</c:v>
                </c:pt>
                <c:pt idx="13006">
                  <c:v>71.146000000000001</c:v>
                </c:pt>
                <c:pt idx="13007">
                  <c:v>71.146000000000001</c:v>
                </c:pt>
                <c:pt idx="13008">
                  <c:v>71.146000000000001</c:v>
                </c:pt>
                <c:pt idx="13009">
                  <c:v>71.10299999999998</c:v>
                </c:pt>
                <c:pt idx="13010">
                  <c:v>71.10299999999998</c:v>
                </c:pt>
                <c:pt idx="13011">
                  <c:v>71.10299999999998</c:v>
                </c:pt>
                <c:pt idx="13012">
                  <c:v>71.10299999999998</c:v>
                </c:pt>
                <c:pt idx="13013">
                  <c:v>71.10299999999998</c:v>
                </c:pt>
                <c:pt idx="13014">
                  <c:v>71.146000000000001</c:v>
                </c:pt>
                <c:pt idx="13015">
                  <c:v>71.146000000000001</c:v>
                </c:pt>
                <c:pt idx="13016">
                  <c:v>71.146000000000001</c:v>
                </c:pt>
                <c:pt idx="13017">
                  <c:v>71.146000000000001</c:v>
                </c:pt>
                <c:pt idx="13018">
                  <c:v>71.146000000000001</c:v>
                </c:pt>
                <c:pt idx="13019">
                  <c:v>71.146000000000001</c:v>
                </c:pt>
                <c:pt idx="13020">
                  <c:v>71.146000000000001</c:v>
                </c:pt>
                <c:pt idx="13021">
                  <c:v>71.146000000000001</c:v>
                </c:pt>
                <c:pt idx="13022">
                  <c:v>71.10299999999998</c:v>
                </c:pt>
                <c:pt idx="13023">
                  <c:v>71.10299999999998</c:v>
                </c:pt>
                <c:pt idx="13024">
                  <c:v>71.10299999999998</c:v>
                </c:pt>
                <c:pt idx="13025">
                  <c:v>71.10299999999998</c:v>
                </c:pt>
                <c:pt idx="13026">
                  <c:v>71.10299999999998</c:v>
                </c:pt>
                <c:pt idx="13027">
                  <c:v>71.06</c:v>
                </c:pt>
                <c:pt idx="13028">
                  <c:v>71.06</c:v>
                </c:pt>
                <c:pt idx="13029">
                  <c:v>71.06</c:v>
                </c:pt>
                <c:pt idx="13030">
                  <c:v>71.06</c:v>
                </c:pt>
                <c:pt idx="13031">
                  <c:v>71.06</c:v>
                </c:pt>
                <c:pt idx="13032">
                  <c:v>71.06</c:v>
                </c:pt>
                <c:pt idx="13033">
                  <c:v>71.06</c:v>
                </c:pt>
                <c:pt idx="13034">
                  <c:v>71.06</c:v>
                </c:pt>
                <c:pt idx="13035">
                  <c:v>71.06</c:v>
                </c:pt>
                <c:pt idx="13036">
                  <c:v>71.016999999999996</c:v>
                </c:pt>
                <c:pt idx="13037">
                  <c:v>71.016999999999996</c:v>
                </c:pt>
                <c:pt idx="13038">
                  <c:v>71.016999999999996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70.930000000000007</c:v>
                </c:pt>
                <c:pt idx="13042">
                  <c:v>70.930000000000007</c:v>
                </c:pt>
                <c:pt idx="13043">
                  <c:v>70.930000000000007</c:v>
                </c:pt>
                <c:pt idx="13044">
                  <c:v>70.887</c:v>
                </c:pt>
                <c:pt idx="13045">
                  <c:v>70.887</c:v>
                </c:pt>
                <c:pt idx="13046">
                  <c:v>70.846000000000004</c:v>
                </c:pt>
                <c:pt idx="13047">
                  <c:v>70.846000000000004</c:v>
                </c:pt>
                <c:pt idx="13048">
                  <c:v>70.802999999999983</c:v>
                </c:pt>
                <c:pt idx="13049">
                  <c:v>70.802999999999983</c:v>
                </c:pt>
                <c:pt idx="13050">
                  <c:v>70.802999999999983</c:v>
                </c:pt>
                <c:pt idx="13051">
                  <c:v>70.759</c:v>
                </c:pt>
                <c:pt idx="13052">
                  <c:v>70.759</c:v>
                </c:pt>
                <c:pt idx="13053">
                  <c:v>70.759</c:v>
                </c:pt>
                <c:pt idx="13054">
                  <c:v>70.759</c:v>
                </c:pt>
                <c:pt idx="13055">
                  <c:v>70.759</c:v>
                </c:pt>
                <c:pt idx="13056">
                  <c:v>70.759</c:v>
                </c:pt>
                <c:pt idx="13057">
                  <c:v>70.759</c:v>
                </c:pt>
                <c:pt idx="13058">
                  <c:v>70.759</c:v>
                </c:pt>
                <c:pt idx="13059">
                  <c:v>70.759</c:v>
                </c:pt>
                <c:pt idx="13060">
                  <c:v>70.802999999999983</c:v>
                </c:pt>
                <c:pt idx="13061">
                  <c:v>70.802999999999983</c:v>
                </c:pt>
                <c:pt idx="13062">
                  <c:v>70.802999999999983</c:v>
                </c:pt>
                <c:pt idx="13063">
                  <c:v>70.802999999999983</c:v>
                </c:pt>
                <c:pt idx="13064">
                  <c:v>70.802999999999983</c:v>
                </c:pt>
                <c:pt idx="13065">
                  <c:v>70.802999999999983</c:v>
                </c:pt>
                <c:pt idx="13066">
                  <c:v>70.802999999999983</c:v>
                </c:pt>
                <c:pt idx="13067">
                  <c:v>70.802999999999983</c:v>
                </c:pt>
                <c:pt idx="13068">
                  <c:v>70.802999999999983</c:v>
                </c:pt>
                <c:pt idx="13069">
                  <c:v>70.802999999999983</c:v>
                </c:pt>
                <c:pt idx="13070">
                  <c:v>70.802999999999983</c:v>
                </c:pt>
                <c:pt idx="13071">
                  <c:v>70.802999999999983</c:v>
                </c:pt>
                <c:pt idx="13072">
                  <c:v>70.802999999999983</c:v>
                </c:pt>
                <c:pt idx="13073">
                  <c:v>70.802999999999983</c:v>
                </c:pt>
                <c:pt idx="13074">
                  <c:v>70.802999999999983</c:v>
                </c:pt>
                <c:pt idx="13075">
                  <c:v>70.846000000000004</c:v>
                </c:pt>
                <c:pt idx="13076">
                  <c:v>70.802999999999983</c:v>
                </c:pt>
                <c:pt idx="13077">
                  <c:v>70.802999999999983</c:v>
                </c:pt>
                <c:pt idx="13078">
                  <c:v>70.846000000000004</c:v>
                </c:pt>
                <c:pt idx="13079">
                  <c:v>70.846000000000004</c:v>
                </c:pt>
                <c:pt idx="13080">
                  <c:v>70.846000000000004</c:v>
                </c:pt>
                <c:pt idx="13081">
                  <c:v>70.846000000000004</c:v>
                </c:pt>
                <c:pt idx="13082">
                  <c:v>70.846000000000004</c:v>
                </c:pt>
                <c:pt idx="13083">
                  <c:v>70.846000000000004</c:v>
                </c:pt>
                <c:pt idx="13084">
                  <c:v>70.802999999999983</c:v>
                </c:pt>
                <c:pt idx="13085">
                  <c:v>70.802999999999983</c:v>
                </c:pt>
                <c:pt idx="13086">
                  <c:v>70.802999999999983</c:v>
                </c:pt>
                <c:pt idx="13087">
                  <c:v>70.802999999999983</c:v>
                </c:pt>
                <c:pt idx="13088">
                  <c:v>70.759</c:v>
                </c:pt>
                <c:pt idx="13089">
                  <c:v>70.759</c:v>
                </c:pt>
                <c:pt idx="13090">
                  <c:v>70.759</c:v>
                </c:pt>
                <c:pt idx="13091">
                  <c:v>70.759</c:v>
                </c:pt>
                <c:pt idx="13092">
                  <c:v>70.759</c:v>
                </c:pt>
                <c:pt idx="13093">
                  <c:v>70.802999999999983</c:v>
                </c:pt>
                <c:pt idx="13094">
                  <c:v>70.802999999999983</c:v>
                </c:pt>
                <c:pt idx="13095">
                  <c:v>70.802999999999983</c:v>
                </c:pt>
                <c:pt idx="13096">
                  <c:v>70.802999999999983</c:v>
                </c:pt>
                <c:pt idx="13097">
                  <c:v>70.846000000000004</c:v>
                </c:pt>
                <c:pt idx="13098">
                  <c:v>70.846000000000004</c:v>
                </c:pt>
                <c:pt idx="13099">
                  <c:v>70.846000000000004</c:v>
                </c:pt>
                <c:pt idx="13100">
                  <c:v>70.846000000000004</c:v>
                </c:pt>
                <c:pt idx="13101">
                  <c:v>70.846000000000004</c:v>
                </c:pt>
                <c:pt idx="13102">
                  <c:v>70.846000000000004</c:v>
                </c:pt>
                <c:pt idx="13103">
                  <c:v>70.846000000000004</c:v>
                </c:pt>
                <c:pt idx="13104">
                  <c:v>70.846000000000004</c:v>
                </c:pt>
                <c:pt idx="13105">
                  <c:v>70.846000000000004</c:v>
                </c:pt>
                <c:pt idx="13106">
                  <c:v>70.846000000000004</c:v>
                </c:pt>
                <c:pt idx="13107">
                  <c:v>70.846000000000004</c:v>
                </c:pt>
                <c:pt idx="13108">
                  <c:v>70.846000000000004</c:v>
                </c:pt>
                <c:pt idx="13109">
                  <c:v>70.846000000000004</c:v>
                </c:pt>
                <c:pt idx="13110">
                  <c:v>70.846000000000004</c:v>
                </c:pt>
                <c:pt idx="13111">
                  <c:v>70.846000000000004</c:v>
                </c:pt>
                <c:pt idx="13112">
                  <c:v>70.846000000000004</c:v>
                </c:pt>
                <c:pt idx="13113">
                  <c:v>70.887</c:v>
                </c:pt>
                <c:pt idx="13114">
                  <c:v>70.887</c:v>
                </c:pt>
                <c:pt idx="13115">
                  <c:v>70.887</c:v>
                </c:pt>
                <c:pt idx="13116">
                  <c:v>70.887</c:v>
                </c:pt>
                <c:pt idx="13117">
                  <c:v>70.887</c:v>
                </c:pt>
                <c:pt idx="13118">
                  <c:v>70.887</c:v>
                </c:pt>
                <c:pt idx="13119">
                  <c:v>70.887</c:v>
                </c:pt>
                <c:pt idx="13120">
                  <c:v>70.887</c:v>
                </c:pt>
                <c:pt idx="13121">
                  <c:v>70.846000000000004</c:v>
                </c:pt>
                <c:pt idx="13122">
                  <c:v>70.846000000000004</c:v>
                </c:pt>
                <c:pt idx="13123">
                  <c:v>70.846000000000004</c:v>
                </c:pt>
                <c:pt idx="13124">
                  <c:v>70.846000000000004</c:v>
                </c:pt>
                <c:pt idx="13125">
                  <c:v>70.802999999999983</c:v>
                </c:pt>
                <c:pt idx="13126">
                  <c:v>70.802999999999983</c:v>
                </c:pt>
                <c:pt idx="13127">
                  <c:v>70.802999999999983</c:v>
                </c:pt>
                <c:pt idx="13128">
                  <c:v>70.759</c:v>
                </c:pt>
                <c:pt idx="13129">
                  <c:v>70.759</c:v>
                </c:pt>
                <c:pt idx="13130">
                  <c:v>70.759</c:v>
                </c:pt>
                <c:pt idx="13131">
                  <c:v>70.715999999999994</c:v>
                </c:pt>
                <c:pt idx="13132">
                  <c:v>70.672999999999988</c:v>
                </c:pt>
                <c:pt idx="13133">
                  <c:v>70.672999999999988</c:v>
                </c:pt>
                <c:pt idx="13134">
                  <c:v>70.63</c:v>
                </c:pt>
                <c:pt idx="13135">
                  <c:v>70.63</c:v>
                </c:pt>
                <c:pt idx="13136">
                  <c:v>70.587000000000003</c:v>
                </c:pt>
                <c:pt idx="13137">
                  <c:v>70.587000000000003</c:v>
                </c:pt>
                <c:pt idx="13138">
                  <c:v>70.543000000000006</c:v>
                </c:pt>
                <c:pt idx="13139">
                  <c:v>70.543000000000006</c:v>
                </c:pt>
                <c:pt idx="13140">
                  <c:v>70.501999999999995</c:v>
                </c:pt>
                <c:pt idx="13141">
                  <c:v>70.501999999999995</c:v>
                </c:pt>
                <c:pt idx="13142">
                  <c:v>70.459000000000003</c:v>
                </c:pt>
                <c:pt idx="13143">
                  <c:v>70.459000000000003</c:v>
                </c:pt>
                <c:pt idx="13144">
                  <c:v>70.459000000000003</c:v>
                </c:pt>
                <c:pt idx="13145">
                  <c:v>70.415999999999997</c:v>
                </c:pt>
                <c:pt idx="13146">
                  <c:v>70.415999999999997</c:v>
                </c:pt>
                <c:pt idx="13147">
                  <c:v>70.415999999999997</c:v>
                </c:pt>
                <c:pt idx="13148">
                  <c:v>70.371999999999986</c:v>
                </c:pt>
                <c:pt idx="13149">
                  <c:v>70.371999999999986</c:v>
                </c:pt>
                <c:pt idx="13150">
                  <c:v>70.371999999999986</c:v>
                </c:pt>
                <c:pt idx="13151">
                  <c:v>70.371999999999986</c:v>
                </c:pt>
                <c:pt idx="13152">
                  <c:v>70.371999999999986</c:v>
                </c:pt>
                <c:pt idx="13153">
                  <c:v>70.371999999999986</c:v>
                </c:pt>
                <c:pt idx="13154">
                  <c:v>70.371999999999986</c:v>
                </c:pt>
                <c:pt idx="13155">
                  <c:v>70.371999999999986</c:v>
                </c:pt>
                <c:pt idx="13156">
                  <c:v>70.371999999999986</c:v>
                </c:pt>
                <c:pt idx="13157">
                  <c:v>70.371999999999986</c:v>
                </c:pt>
                <c:pt idx="13158">
                  <c:v>70.371999999999986</c:v>
                </c:pt>
                <c:pt idx="13159">
                  <c:v>70.371999999999986</c:v>
                </c:pt>
                <c:pt idx="13160">
                  <c:v>70.371999999999986</c:v>
                </c:pt>
                <c:pt idx="13161">
                  <c:v>70.371999999999986</c:v>
                </c:pt>
                <c:pt idx="13162">
                  <c:v>70.415999999999997</c:v>
                </c:pt>
                <c:pt idx="13163">
                  <c:v>70.415999999999997</c:v>
                </c:pt>
                <c:pt idx="13164">
                  <c:v>70.415999999999997</c:v>
                </c:pt>
                <c:pt idx="13165">
                  <c:v>70.415999999999997</c:v>
                </c:pt>
                <c:pt idx="13166">
                  <c:v>70.415999999999997</c:v>
                </c:pt>
                <c:pt idx="13167">
                  <c:v>70.415999999999997</c:v>
                </c:pt>
                <c:pt idx="13168">
                  <c:v>70.415999999999997</c:v>
                </c:pt>
                <c:pt idx="13169">
                  <c:v>70.415999999999997</c:v>
                </c:pt>
                <c:pt idx="13170">
                  <c:v>70.371999999999986</c:v>
                </c:pt>
                <c:pt idx="13171">
                  <c:v>70.371999999999986</c:v>
                </c:pt>
                <c:pt idx="13172">
                  <c:v>70.371999999999986</c:v>
                </c:pt>
                <c:pt idx="13173">
                  <c:v>70.371999999999986</c:v>
                </c:pt>
                <c:pt idx="13174">
                  <c:v>70.371999999999986</c:v>
                </c:pt>
                <c:pt idx="13175">
                  <c:v>70.371999999999986</c:v>
                </c:pt>
                <c:pt idx="13176">
                  <c:v>70.371999999999986</c:v>
                </c:pt>
                <c:pt idx="13177">
                  <c:v>70.371999999999986</c:v>
                </c:pt>
                <c:pt idx="13178">
                  <c:v>70.371999999999986</c:v>
                </c:pt>
                <c:pt idx="13179">
                  <c:v>70.371999999999986</c:v>
                </c:pt>
                <c:pt idx="13180">
                  <c:v>70.371999999999986</c:v>
                </c:pt>
                <c:pt idx="13181">
                  <c:v>70.371999999999986</c:v>
                </c:pt>
                <c:pt idx="13182">
                  <c:v>70.371999999999986</c:v>
                </c:pt>
                <c:pt idx="13183">
                  <c:v>70.371999999999986</c:v>
                </c:pt>
                <c:pt idx="13184">
                  <c:v>70.371999999999986</c:v>
                </c:pt>
                <c:pt idx="13185">
                  <c:v>70.371999999999986</c:v>
                </c:pt>
                <c:pt idx="13186">
                  <c:v>70.328999999999979</c:v>
                </c:pt>
                <c:pt idx="13187">
                  <c:v>70.328999999999979</c:v>
                </c:pt>
                <c:pt idx="13188">
                  <c:v>70.328999999999979</c:v>
                </c:pt>
                <c:pt idx="13189">
                  <c:v>70.328999999999979</c:v>
                </c:pt>
                <c:pt idx="13190">
                  <c:v>70.328999999999979</c:v>
                </c:pt>
                <c:pt idx="13191">
                  <c:v>70.328999999999979</c:v>
                </c:pt>
                <c:pt idx="13192">
                  <c:v>70.328999999999979</c:v>
                </c:pt>
                <c:pt idx="13193">
                  <c:v>70.328999999999979</c:v>
                </c:pt>
                <c:pt idx="13194">
                  <c:v>70.371999999999986</c:v>
                </c:pt>
                <c:pt idx="13195">
                  <c:v>70.371999999999986</c:v>
                </c:pt>
                <c:pt idx="13196">
                  <c:v>70.415999999999997</c:v>
                </c:pt>
                <c:pt idx="13197">
                  <c:v>70.415999999999997</c:v>
                </c:pt>
                <c:pt idx="13198">
                  <c:v>70.459000000000003</c:v>
                </c:pt>
                <c:pt idx="13199">
                  <c:v>70.459000000000003</c:v>
                </c:pt>
                <c:pt idx="13200">
                  <c:v>70.459000000000003</c:v>
                </c:pt>
                <c:pt idx="13201">
                  <c:v>70.459000000000003</c:v>
                </c:pt>
                <c:pt idx="13202">
                  <c:v>70.501999999999995</c:v>
                </c:pt>
                <c:pt idx="13203">
                  <c:v>70.501999999999995</c:v>
                </c:pt>
                <c:pt idx="13204">
                  <c:v>70.501999999999995</c:v>
                </c:pt>
                <c:pt idx="13205">
                  <c:v>70.501999999999995</c:v>
                </c:pt>
                <c:pt idx="13206">
                  <c:v>70.501999999999995</c:v>
                </c:pt>
                <c:pt idx="13207">
                  <c:v>70.501999999999995</c:v>
                </c:pt>
                <c:pt idx="13208">
                  <c:v>70.501999999999995</c:v>
                </c:pt>
                <c:pt idx="13209">
                  <c:v>70.501999999999995</c:v>
                </c:pt>
                <c:pt idx="13210">
                  <c:v>70.501999999999995</c:v>
                </c:pt>
                <c:pt idx="13211">
                  <c:v>70.501999999999995</c:v>
                </c:pt>
                <c:pt idx="13212">
                  <c:v>70.543000000000006</c:v>
                </c:pt>
                <c:pt idx="13213">
                  <c:v>70.543000000000006</c:v>
                </c:pt>
                <c:pt idx="13214">
                  <c:v>70.543000000000006</c:v>
                </c:pt>
                <c:pt idx="13215">
                  <c:v>70.543000000000006</c:v>
                </c:pt>
                <c:pt idx="13216">
                  <c:v>70.543000000000006</c:v>
                </c:pt>
                <c:pt idx="13217">
                  <c:v>70.543000000000006</c:v>
                </c:pt>
                <c:pt idx="13218">
                  <c:v>70.587000000000003</c:v>
                </c:pt>
                <c:pt idx="13219">
                  <c:v>70.587000000000003</c:v>
                </c:pt>
                <c:pt idx="13220">
                  <c:v>70.587000000000003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70.672999999999988</c:v>
                </c:pt>
                <c:pt idx="13225">
                  <c:v>70.672999999999988</c:v>
                </c:pt>
                <c:pt idx="13226">
                  <c:v>70.672999999999988</c:v>
                </c:pt>
                <c:pt idx="13227">
                  <c:v>70.672999999999988</c:v>
                </c:pt>
                <c:pt idx="13228">
                  <c:v>70.63</c:v>
                </c:pt>
                <c:pt idx="13229">
                  <c:v>70.63</c:v>
                </c:pt>
                <c:pt idx="13230">
                  <c:v>70.63</c:v>
                </c:pt>
                <c:pt idx="13231">
                  <c:v>70.63</c:v>
                </c:pt>
                <c:pt idx="13232">
                  <c:v>70.63</c:v>
                </c:pt>
                <c:pt idx="13233">
                  <c:v>70.63</c:v>
                </c:pt>
                <c:pt idx="13234">
                  <c:v>70.63</c:v>
                </c:pt>
                <c:pt idx="13235">
                  <c:v>70.63</c:v>
                </c:pt>
                <c:pt idx="13236">
                  <c:v>70.672999999999988</c:v>
                </c:pt>
                <c:pt idx="13237">
                  <c:v>70.672999999999988</c:v>
                </c:pt>
                <c:pt idx="13238">
                  <c:v>70.672999999999988</c:v>
                </c:pt>
                <c:pt idx="13239">
                  <c:v>70.672999999999988</c:v>
                </c:pt>
                <c:pt idx="13240">
                  <c:v>70.672999999999988</c:v>
                </c:pt>
                <c:pt idx="13241">
                  <c:v>70.63</c:v>
                </c:pt>
                <c:pt idx="13242">
                  <c:v>70.63</c:v>
                </c:pt>
                <c:pt idx="13243">
                  <c:v>70.63</c:v>
                </c:pt>
                <c:pt idx="13244">
                  <c:v>70.63</c:v>
                </c:pt>
                <c:pt idx="13245">
                  <c:v>70.63</c:v>
                </c:pt>
                <c:pt idx="13246">
                  <c:v>70.63</c:v>
                </c:pt>
                <c:pt idx="13247">
                  <c:v>70.587000000000003</c:v>
                </c:pt>
                <c:pt idx="13248">
                  <c:v>70.587000000000003</c:v>
                </c:pt>
                <c:pt idx="13249">
                  <c:v>70.587000000000003</c:v>
                </c:pt>
                <c:pt idx="13250">
                  <c:v>70.587000000000003</c:v>
                </c:pt>
                <c:pt idx="13251">
                  <c:v>70.587000000000003</c:v>
                </c:pt>
                <c:pt idx="13252">
                  <c:v>70.587000000000003</c:v>
                </c:pt>
                <c:pt idx="13253">
                  <c:v>70.587000000000003</c:v>
                </c:pt>
                <c:pt idx="13254">
                  <c:v>70.587000000000003</c:v>
                </c:pt>
                <c:pt idx="13255">
                  <c:v>70.587000000000003</c:v>
                </c:pt>
                <c:pt idx="13256">
                  <c:v>70.543000000000006</c:v>
                </c:pt>
                <c:pt idx="13257">
                  <c:v>70.543000000000006</c:v>
                </c:pt>
                <c:pt idx="13258">
                  <c:v>70.543000000000006</c:v>
                </c:pt>
                <c:pt idx="13259">
                  <c:v>70.543000000000006</c:v>
                </c:pt>
                <c:pt idx="13260">
                  <c:v>70.501999999999995</c:v>
                </c:pt>
                <c:pt idx="13261">
                  <c:v>70.501999999999995</c:v>
                </c:pt>
                <c:pt idx="13262">
                  <c:v>70.501999999999995</c:v>
                </c:pt>
                <c:pt idx="13263">
                  <c:v>70.501999999999995</c:v>
                </c:pt>
                <c:pt idx="13264">
                  <c:v>70.459000000000003</c:v>
                </c:pt>
                <c:pt idx="13265">
                  <c:v>70.459000000000003</c:v>
                </c:pt>
                <c:pt idx="13266">
                  <c:v>70.459000000000003</c:v>
                </c:pt>
                <c:pt idx="13267">
                  <c:v>70.415999999999997</c:v>
                </c:pt>
                <c:pt idx="13268">
                  <c:v>70.415999999999997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70.328999999999979</c:v>
                </c:pt>
                <c:pt idx="13272">
                  <c:v>70.328999999999979</c:v>
                </c:pt>
                <c:pt idx="13273">
                  <c:v>70.328999999999979</c:v>
                </c:pt>
                <c:pt idx="13274">
                  <c:v>70.286000000000001</c:v>
                </c:pt>
                <c:pt idx="13275">
                  <c:v>70.286000000000001</c:v>
                </c:pt>
                <c:pt idx="13276">
                  <c:v>70.286000000000001</c:v>
                </c:pt>
                <c:pt idx="13277">
                  <c:v>70.242999999999995</c:v>
                </c:pt>
                <c:pt idx="13278">
                  <c:v>70.242999999999995</c:v>
                </c:pt>
                <c:pt idx="13279">
                  <c:v>70.242999999999995</c:v>
                </c:pt>
                <c:pt idx="13280">
                  <c:v>70.242999999999995</c:v>
                </c:pt>
                <c:pt idx="13281">
                  <c:v>70.242999999999995</c:v>
                </c:pt>
                <c:pt idx="13282">
                  <c:v>70.242999999999995</c:v>
                </c:pt>
                <c:pt idx="13283">
                  <c:v>70.242999999999995</c:v>
                </c:pt>
                <c:pt idx="13284">
                  <c:v>70.200999999999993</c:v>
                </c:pt>
                <c:pt idx="13285">
                  <c:v>70.200999999999993</c:v>
                </c:pt>
                <c:pt idx="13286">
                  <c:v>70.200999999999993</c:v>
                </c:pt>
                <c:pt idx="13287">
                  <c:v>70.200999999999993</c:v>
                </c:pt>
                <c:pt idx="13288">
                  <c:v>70.157999999999987</c:v>
                </c:pt>
                <c:pt idx="13289">
                  <c:v>70.157999999999987</c:v>
                </c:pt>
                <c:pt idx="13290">
                  <c:v>70.157999999999987</c:v>
                </c:pt>
                <c:pt idx="13291">
                  <c:v>70.157999999999987</c:v>
                </c:pt>
                <c:pt idx="13292">
                  <c:v>70.157999999999987</c:v>
                </c:pt>
                <c:pt idx="13293">
                  <c:v>70.157999999999987</c:v>
                </c:pt>
                <c:pt idx="13294">
                  <c:v>70.157999999999987</c:v>
                </c:pt>
                <c:pt idx="13295">
                  <c:v>70.157999999999987</c:v>
                </c:pt>
                <c:pt idx="13296">
                  <c:v>70.157999999999987</c:v>
                </c:pt>
                <c:pt idx="13297">
                  <c:v>70.157999999999987</c:v>
                </c:pt>
                <c:pt idx="13298">
                  <c:v>70.157999999999987</c:v>
                </c:pt>
                <c:pt idx="13299">
                  <c:v>70.157999999999987</c:v>
                </c:pt>
                <c:pt idx="13300">
                  <c:v>70.157999999999987</c:v>
                </c:pt>
                <c:pt idx="13301">
                  <c:v>70.157999999999987</c:v>
                </c:pt>
                <c:pt idx="13302">
                  <c:v>70.157999999999987</c:v>
                </c:pt>
                <c:pt idx="13303">
                  <c:v>70.157999999999987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70.242999999999995</c:v>
                </c:pt>
                <c:pt idx="13315">
                  <c:v>70.242999999999995</c:v>
                </c:pt>
                <c:pt idx="13316">
                  <c:v>70.242999999999995</c:v>
                </c:pt>
                <c:pt idx="13317">
                  <c:v>70.242999999999995</c:v>
                </c:pt>
                <c:pt idx="13318">
                  <c:v>70.242999999999995</c:v>
                </c:pt>
                <c:pt idx="13319">
                  <c:v>70.286000000000001</c:v>
                </c:pt>
                <c:pt idx="13320">
                  <c:v>70.242999999999995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70.242999999999995</c:v>
                </c:pt>
                <c:pt idx="13325">
                  <c:v>70.242999999999995</c:v>
                </c:pt>
                <c:pt idx="13326">
                  <c:v>70.242999999999995</c:v>
                </c:pt>
                <c:pt idx="13327">
                  <c:v>70.242999999999995</c:v>
                </c:pt>
                <c:pt idx="13328">
                  <c:v>70.242999999999995</c:v>
                </c:pt>
                <c:pt idx="13329">
                  <c:v>70.242999999999995</c:v>
                </c:pt>
                <c:pt idx="13330">
                  <c:v>70.242999999999995</c:v>
                </c:pt>
                <c:pt idx="13331">
                  <c:v>70.242999999999995</c:v>
                </c:pt>
                <c:pt idx="13332">
                  <c:v>70.242999999999995</c:v>
                </c:pt>
                <c:pt idx="13333">
                  <c:v>70.242999999999995</c:v>
                </c:pt>
                <c:pt idx="13334">
                  <c:v>70.200999999999993</c:v>
                </c:pt>
                <c:pt idx="13335">
                  <c:v>70.200999999999993</c:v>
                </c:pt>
                <c:pt idx="13336">
                  <c:v>70.200999999999993</c:v>
                </c:pt>
                <c:pt idx="13337">
                  <c:v>70.157999999999987</c:v>
                </c:pt>
                <c:pt idx="13338">
                  <c:v>70.157999999999987</c:v>
                </c:pt>
                <c:pt idx="13339">
                  <c:v>70.114999999999995</c:v>
                </c:pt>
                <c:pt idx="13340">
                  <c:v>70.114999999999995</c:v>
                </c:pt>
                <c:pt idx="13341">
                  <c:v>70.114999999999995</c:v>
                </c:pt>
                <c:pt idx="13342">
                  <c:v>70.072000000000003</c:v>
                </c:pt>
                <c:pt idx="13343">
                  <c:v>70.072000000000003</c:v>
                </c:pt>
                <c:pt idx="13344">
                  <c:v>70.072000000000003</c:v>
                </c:pt>
                <c:pt idx="13345">
                  <c:v>70.072000000000003</c:v>
                </c:pt>
                <c:pt idx="13346">
                  <c:v>70.072000000000003</c:v>
                </c:pt>
                <c:pt idx="13347">
                  <c:v>70.072000000000003</c:v>
                </c:pt>
                <c:pt idx="13348">
                  <c:v>70.072000000000003</c:v>
                </c:pt>
                <c:pt idx="13349">
                  <c:v>70.072000000000003</c:v>
                </c:pt>
                <c:pt idx="13350">
                  <c:v>70.072000000000003</c:v>
                </c:pt>
                <c:pt idx="13351">
                  <c:v>70.072000000000003</c:v>
                </c:pt>
                <c:pt idx="13352">
                  <c:v>70.114999999999995</c:v>
                </c:pt>
                <c:pt idx="13353">
                  <c:v>70.114999999999995</c:v>
                </c:pt>
                <c:pt idx="13354">
                  <c:v>70.114999999999995</c:v>
                </c:pt>
                <c:pt idx="13355">
                  <c:v>70.114999999999995</c:v>
                </c:pt>
                <c:pt idx="13356">
                  <c:v>70.114999999999995</c:v>
                </c:pt>
                <c:pt idx="13357">
                  <c:v>70.157999999999987</c:v>
                </c:pt>
                <c:pt idx="13358">
                  <c:v>70.157999999999987</c:v>
                </c:pt>
                <c:pt idx="13359">
                  <c:v>70.157999999999987</c:v>
                </c:pt>
                <c:pt idx="13360">
                  <c:v>70.157999999999987</c:v>
                </c:pt>
                <c:pt idx="13361">
                  <c:v>70.157999999999987</c:v>
                </c:pt>
                <c:pt idx="13362">
                  <c:v>70.157999999999987</c:v>
                </c:pt>
                <c:pt idx="13363">
                  <c:v>70.157999999999987</c:v>
                </c:pt>
                <c:pt idx="13364">
                  <c:v>70.157999999999987</c:v>
                </c:pt>
                <c:pt idx="13365">
                  <c:v>70.157999999999987</c:v>
                </c:pt>
                <c:pt idx="13366">
                  <c:v>70.157999999999987</c:v>
                </c:pt>
                <c:pt idx="13367">
                  <c:v>70.157999999999987</c:v>
                </c:pt>
                <c:pt idx="13368">
                  <c:v>70.157999999999987</c:v>
                </c:pt>
                <c:pt idx="13369">
                  <c:v>70.157999999999987</c:v>
                </c:pt>
                <c:pt idx="13370">
                  <c:v>70.200999999999993</c:v>
                </c:pt>
                <c:pt idx="13371">
                  <c:v>70.200999999999993</c:v>
                </c:pt>
                <c:pt idx="13372">
                  <c:v>70.200999999999993</c:v>
                </c:pt>
                <c:pt idx="13373">
                  <c:v>70.242999999999995</c:v>
                </c:pt>
                <c:pt idx="13374">
                  <c:v>70.242999999999995</c:v>
                </c:pt>
                <c:pt idx="13375">
                  <c:v>70.242999999999995</c:v>
                </c:pt>
                <c:pt idx="13376">
                  <c:v>70.242999999999995</c:v>
                </c:pt>
                <c:pt idx="13377">
                  <c:v>70.242999999999995</c:v>
                </c:pt>
                <c:pt idx="13378">
                  <c:v>70.242999999999995</c:v>
                </c:pt>
                <c:pt idx="13379">
                  <c:v>70.242999999999995</c:v>
                </c:pt>
                <c:pt idx="13380">
                  <c:v>70.242999999999995</c:v>
                </c:pt>
                <c:pt idx="13381">
                  <c:v>70.200999999999993</c:v>
                </c:pt>
                <c:pt idx="13382">
                  <c:v>70.200999999999993</c:v>
                </c:pt>
                <c:pt idx="13383">
                  <c:v>70.200999999999993</c:v>
                </c:pt>
                <c:pt idx="13384">
                  <c:v>70.242999999999995</c:v>
                </c:pt>
                <c:pt idx="13385">
                  <c:v>70.242999999999995</c:v>
                </c:pt>
                <c:pt idx="13386">
                  <c:v>70.242999999999995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70.328999999999979</c:v>
                </c:pt>
                <c:pt idx="13390">
                  <c:v>70.328999999999979</c:v>
                </c:pt>
                <c:pt idx="13391">
                  <c:v>70.328999999999979</c:v>
                </c:pt>
                <c:pt idx="13392">
                  <c:v>70.371999999999986</c:v>
                </c:pt>
                <c:pt idx="13393">
                  <c:v>70.371999999999986</c:v>
                </c:pt>
                <c:pt idx="13394">
                  <c:v>70.371999999999986</c:v>
                </c:pt>
                <c:pt idx="13395">
                  <c:v>70.371999999999986</c:v>
                </c:pt>
                <c:pt idx="13396">
                  <c:v>70.371999999999986</c:v>
                </c:pt>
                <c:pt idx="13397">
                  <c:v>70.371999999999986</c:v>
                </c:pt>
                <c:pt idx="13398">
                  <c:v>70.371999999999986</c:v>
                </c:pt>
                <c:pt idx="13399">
                  <c:v>70.371999999999986</c:v>
                </c:pt>
                <c:pt idx="13400">
                  <c:v>70.371999999999986</c:v>
                </c:pt>
                <c:pt idx="13401">
                  <c:v>70.371999999999986</c:v>
                </c:pt>
                <c:pt idx="13402">
                  <c:v>70.328999999999979</c:v>
                </c:pt>
                <c:pt idx="13403">
                  <c:v>70.328999999999979</c:v>
                </c:pt>
                <c:pt idx="13404">
                  <c:v>70.328999999999979</c:v>
                </c:pt>
                <c:pt idx="13405">
                  <c:v>70.328999999999979</c:v>
                </c:pt>
                <c:pt idx="13406">
                  <c:v>70.328999999999979</c:v>
                </c:pt>
                <c:pt idx="13407">
                  <c:v>70.328999999999979</c:v>
                </c:pt>
                <c:pt idx="13408">
                  <c:v>70.371999999999986</c:v>
                </c:pt>
                <c:pt idx="13409">
                  <c:v>70.371999999999986</c:v>
                </c:pt>
                <c:pt idx="13410">
                  <c:v>70.371999999999986</c:v>
                </c:pt>
                <c:pt idx="13411">
                  <c:v>70.371999999999986</c:v>
                </c:pt>
                <c:pt idx="13412">
                  <c:v>70.371999999999986</c:v>
                </c:pt>
                <c:pt idx="13413">
                  <c:v>70.371999999999986</c:v>
                </c:pt>
                <c:pt idx="13414">
                  <c:v>70.371999999999986</c:v>
                </c:pt>
                <c:pt idx="13415">
                  <c:v>70.328999999999979</c:v>
                </c:pt>
                <c:pt idx="13416">
                  <c:v>70.328999999999979</c:v>
                </c:pt>
                <c:pt idx="13417">
                  <c:v>70.328999999999979</c:v>
                </c:pt>
                <c:pt idx="13418">
                  <c:v>70.286000000000001</c:v>
                </c:pt>
                <c:pt idx="13419">
                  <c:v>70.286000000000001</c:v>
                </c:pt>
                <c:pt idx="13420">
                  <c:v>70.286000000000001</c:v>
                </c:pt>
                <c:pt idx="13421">
                  <c:v>70.242999999999995</c:v>
                </c:pt>
                <c:pt idx="13422">
                  <c:v>70.242999999999995</c:v>
                </c:pt>
                <c:pt idx="13423">
                  <c:v>70.242999999999995</c:v>
                </c:pt>
                <c:pt idx="13424">
                  <c:v>70.200999999999993</c:v>
                </c:pt>
                <c:pt idx="13425">
                  <c:v>70.200999999999993</c:v>
                </c:pt>
                <c:pt idx="13426">
                  <c:v>70.157999999999987</c:v>
                </c:pt>
                <c:pt idx="13427">
                  <c:v>70.157999999999987</c:v>
                </c:pt>
                <c:pt idx="13428">
                  <c:v>70.157999999999987</c:v>
                </c:pt>
                <c:pt idx="13429">
                  <c:v>70.157999999999987</c:v>
                </c:pt>
                <c:pt idx="13430">
                  <c:v>70.157999999999987</c:v>
                </c:pt>
                <c:pt idx="13431">
                  <c:v>70.157999999999987</c:v>
                </c:pt>
                <c:pt idx="13432">
                  <c:v>70.157999999999987</c:v>
                </c:pt>
                <c:pt idx="13433">
                  <c:v>70.157999999999987</c:v>
                </c:pt>
                <c:pt idx="13434">
                  <c:v>70.114999999999995</c:v>
                </c:pt>
                <c:pt idx="13435">
                  <c:v>70.114999999999995</c:v>
                </c:pt>
                <c:pt idx="13436">
                  <c:v>70.114999999999995</c:v>
                </c:pt>
                <c:pt idx="13437">
                  <c:v>70.114999999999995</c:v>
                </c:pt>
                <c:pt idx="13438">
                  <c:v>70.072000000000003</c:v>
                </c:pt>
                <c:pt idx="13439">
                  <c:v>70.072000000000003</c:v>
                </c:pt>
                <c:pt idx="13440">
                  <c:v>70.072000000000003</c:v>
                </c:pt>
                <c:pt idx="13441">
                  <c:v>70.028999999999982</c:v>
                </c:pt>
                <c:pt idx="13442">
                  <c:v>70.028999999999982</c:v>
                </c:pt>
                <c:pt idx="13443">
                  <c:v>69.985000000000014</c:v>
                </c:pt>
                <c:pt idx="13444">
                  <c:v>69.985000000000014</c:v>
                </c:pt>
                <c:pt idx="13445">
                  <c:v>69.985000000000014</c:v>
                </c:pt>
                <c:pt idx="13446">
                  <c:v>69.985000000000014</c:v>
                </c:pt>
                <c:pt idx="13447">
                  <c:v>69.942000000000007</c:v>
                </c:pt>
                <c:pt idx="13448">
                  <c:v>69.942000000000007</c:v>
                </c:pt>
                <c:pt idx="13449">
                  <c:v>69.942000000000007</c:v>
                </c:pt>
                <c:pt idx="13450">
                  <c:v>69.900999999999996</c:v>
                </c:pt>
                <c:pt idx="13451">
                  <c:v>69.900999999999996</c:v>
                </c:pt>
                <c:pt idx="13452">
                  <c:v>69.900999999999996</c:v>
                </c:pt>
                <c:pt idx="13453">
                  <c:v>69.900999999999996</c:v>
                </c:pt>
                <c:pt idx="13454">
                  <c:v>69.85799999999999</c:v>
                </c:pt>
                <c:pt idx="13455">
                  <c:v>69.85799999999999</c:v>
                </c:pt>
                <c:pt idx="13456">
                  <c:v>69.85799999999999</c:v>
                </c:pt>
                <c:pt idx="13457">
                  <c:v>69.85799999999999</c:v>
                </c:pt>
                <c:pt idx="13458">
                  <c:v>69.85799999999999</c:v>
                </c:pt>
                <c:pt idx="13459">
                  <c:v>69.85799999999999</c:v>
                </c:pt>
                <c:pt idx="13460">
                  <c:v>69.85799999999999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69.771000000000001</c:v>
                </c:pt>
                <c:pt idx="13466">
                  <c:v>69.771000000000001</c:v>
                </c:pt>
                <c:pt idx="13467">
                  <c:v>69.771000000000001</c:v>
                </c:pt>
                <c:pt idx="13468">
                  <c:v>69.771000000000001</c:v>
                </c:pt>
                <c:pt idx="13469">
                  <c:v>69.771000000000001</c:v>
                </c:pt>
                <c:pt idx="13470">
                  <c:v>69.771000000000001</c:v>
                </c:pt>
                <c:pt idx="13471">
                  <c:v>69.771000000000001</c:v>
                </c:pt>
                <c:pt idx="13472">
                  <c:v>69.771000000000001</c:v>
                </c:pt>
                <c:pt idx="13473">
                  <c:v>69.771000000000001</c:v>
                </c:pt>
                <c:pt idx="13474">
                  <c:v>69.771000000000001</c:v>
                </c:pt>
                <c:pt idx="13475">
                  <c:v>69.771000000000001</c:v>
                </c:pt>
                <c:pt idx="13476">
                  <c:v>69.727999999999994</c:v>
                </c:pt>
                <c:pt idx="13477">
                  <c:v>69.727999999999994</c:v>
                </c:pt>
                <c:pt idx="13478">
                  <c:v>69.727999999999994</c:v>
                </c:pt>
                <c:pt idx="13479">
                  <c:v>69.727999999999994</c:v>
                </c:pt>
                <c:pt idx="13480">
                  <c:v>69.727999999999994</c:v>
                </c:pt>
                <c:pt idx="13481">
                  <c:v>69.727999999999994</c:v>
                </c:pt>
                <c:pt idx="13482">
                  <c:v>69.727999999999994</c:v>
                </c:pt>
                <c:pt idx="13483">
                  <c:v>69.727999999999994</c:v>
                </c:pt>
                <c:pt idx="13484">
                  <c:v>69.727999999999994</c:v>
                </c:pt>
                <c:pt idx="13485">
                  <c:v>69.727999999999994</c:v>
                </c:pt>
                <c:pt idx="13486">
                  <c:v>69.727999999999994</c:v>
                </c:pt>
                <c:pt idx="13487">
                  <c:v>69.727999999999994</c:v>
                </c:pt>
                <c:pt idx="13488">
                  <c:v>69.727999999999994</c:v>
                </c:pt>
                <c:pt idx="13489">
                  <c:v>69.727999999999994</c:v>
                </c:pt>
                <c:pt idx="13490">
                  <c:v>69.727999999999994</c:v>
                </c:pt>
                <c:pt idx="13491">
                  <c:v>69.685000000000002</c:v>
                </c:pt>
                <c:pt idx="13492">
                  <c:v>69.685000000000002</c:v>
                </c:pt>
                <c:pt idx="13493">
                  <c:v>69.685000000000002</c:v>
                </c:pt>
                <c:pt idx="13494">
                  <c:v>69.685000000000002</c:v>
                </c:pt>
                <c:pt idx="13495">
                  <c:v>69.685000000000002</c:v>
                </c:pt>
                <c:pt idx="13496">
                  <c:v>69.685000000000002</c:v>
                </c:pt>
                <c:pt idx="13497">
                  <c:v>69.685000000000002</c:v>
                </c:pt>
                <c:pt idx="13498">
                  <c:v>69.685000000000002</c:v>
                </c:pt>
                <c:pt idx="13499">
                  <c:v>69.685000000000002</c:v>
                </c:pt>
                <c:pt idx="13500">
                  <c:v>69.685000000000002</c:v>
                </c:pt>
                <c:pt idx="13501">
                  <c:v>69.685000000000002</c:v>
                </c:pt>
                <c:pt idx="13502">
                  <c:v>69.685000000000002</c:v>
                </c:pt>
                <c:pt idx="13503">
                  <c:v>69.685000000000002</c:v>
                </c:pt>
                <c:pt idx="13504">
                  <c:v>69.685000000000002</c:v>
                </c:pt>
                <c:pt idx="13505">
                  <c:v>69.685000000000002</c:v>
                </c:pt>
                <c:pt idx="13506">
                  <c:v>69.685000000000002</c:v>
                </c:pt>
                <c:pt idx="13507">
                  <c:v>69.685000000000002</c:v>
                </c:pt>
                <c:pt idx="13508">
                  <c:v>69.685000000000002</c:v>
                </c:pt>
                <c:pt idx="13509">
                  <c:v>69.685000000000002</c:v>
                </c:pt>
                <c:pt idx="13510">
                  <c:v>69.685000000000002</c:v>
                </c:pt>
                <c:pt idx="13511">
                  <c:v>69.685000000000002</c:v>
                </c:pt>
                <c:pt idx="13512">
                  <c:v>69.685000000000002</c:v>
                </c:pt>
                <c:pt idx="13513">
                  <c:v>69.685000000000002</c:v>
                </c:pt>
                <c:pt idx="13514">
                  <c:v>69.685000000000002</c:v>
                </c:pt>
                <c:pt idx="13515">
                  <c:v>69.685000000000002</c:v>
                </c:pt>
                <c:pt idx="13516">
                  <c:v>69.685000000000002</c:v>
                </c:pt>
                <c:pt idx="13517">
                  <c:v>69.685000000000002</c:v>
                </c:pt>
                <c:pt idx="13518">
                  <c:v>69.685000000000002</c:v>
                </c:pt>
                <c:pt idx="13519">
                  <c:v>69.685000000000002</c:v>
                </c:pt>
                <c:pt idx="13520">
                  <c:v>69.643000000000001</c:v>
                </c:pt>
                <c:pt idx="13521">
                  <c:v>69.643000000000001</c:v>
                </c:pt>
                <c:pt idx="13522">
                  <c:v>69.643000000000001</c:v>
                </c:pt>
                <c:pt idx="13523">
                  <c:v>69.643000000000001</c:v>
                </c:pt>
                <c:pt idx="13524">
                  <c:v>69.643000000000001</c:v>
                </c:pt>
                <c:pt idx="13525">
                  <c:v>69.643000000000001</c:v>
                </c:pt>
                <c:pt idx="13526">
                  <c:v>69.643000000000001</c:v>
                </c:pt>
                <c:pt idx="13527">
                  <c:v>69.643000000000001</c:v>
                </c:pt>
                <c:pt idx="13528">
                  <c:v>69.643000000000001</c:v>
                </c:pt>
                <c:pt idx="13529">
                  <c:v>69.643000000000001</c:v>
                </c:pt>
                <c:pt idx="13530">
                  <c:v>69.643000000000001</c:v>
                </c:pt>
                <c:pt idx="13531">
                  <c:v>69.643000000000001</c:v>
                </c:pt>
                <c:pt idx="13532">
                  <c:v>69.643000000000001</c:v>
                </c:pt>
                <c:pt idx="13533">
                  <c:v>69.643000000000001</c:v>
                </c:pt>
                <c:pt idx="13534">
                  <c:v>69.643000000000001</c:v>
                </c:pt>
                <c:pt idx="13535">
                  <c:v>69.643000000000001</c:v>
                </c:pt>
                <c:pt idx="13536">
                  <c:v>69.643000000000001</c:v>
                </c:pt>
                <c:pt idx="13537">
                  <c:v>69.643000000000001</c:v>
                </c:pt>
                <c:pt idx="13538">
                  <c:v>69.685000000000002</c:v>
                </c:pt>
                <c:pt idx="13539">
                  <c:v>69.685000000000002</c:v>
                </c:pt>
                <c:pt idx="13540">
                  <c:v>69.685000000000002</c:v>
                </c:pt>
                <c:pt idx="13541">
                  <c:v>69.727999999999994</c:v>
                </c:pt>
                <c:pt idx="13542">
                  <c:v>69.727999999999994</c:v>
                </c:pt>
                <c:pt idx="13543">
                  <c:v>69.771000000000001</c:v>
                </c:pt>
                <c:pt idx="13544">
                  <c:v>69.771000000000001</c:v>
                </c:pt>
                <c:pt idx="13545">
                  <c:v>69.771000000000001</c:v>
                </c:pt>
                <c:pt idx="13546">
                  <c:v>69.813999999999993</c:v>
                </c:pt>
                <c:pt idx="13547">
                  <c:v>69.813999999999993</c:v>
                </c:pt>
                <c:pt idx="13548">
                  <c:v>69.813999999999993</c:v>
                </c:pt>
                <c:pt idx="13549">
                  <c:v>69.813999999999993</c:v>
                </c:pt>
                <c:pt idx="13550">
                  <c:v>69.85799999999999</c:v>
                </c:pt>
                <c:pt idx="13551">
                  <c:v>69.85799999999999</c:v>
                </c:pt>
                <c:pt idx="13552">
                  <c:v>69.85799999999999</c:v>
                </c:pt>
                <c:pt idx="13553">
                  <c:v>69.900999999999996</c:v>
                </c:pt>
                <c:pt idx="13554">
                  <c:v>69.900999999999996</c:v>
                </c:pt>
                <c:pt idx="13555">
                  <c:v>69.900999999999996</c:v>
                </c:pt>
                <c:pt idx="13556">
                  <c:v>69.900999999999996</c:v>
                </c:pt>
                <c:pt idx="13557">
                  <c:v>69.942000000000007</c:v>
                </c:pt>
                <c:pt idx="13558">
                  <c:v>69.942000000000007</c:v>
                </c:pt>
                <c:pt idx="13559">
                  <c:v>69.942000000000007</c:v>
                </c:pt>
                <c:pt idx="13560">
                  <c:v>69.942000000000007</c:v>
                </c:pt>
                <c:pt idx="13561">
                  <c:v>69.942000000000007</c:v>
                </c:pt>
                <c:pt idx="13562">
                  <c:v>69.942000000000007</c:v>
                </c:pt>
                <c:pt idx="13563">
                  <c:v>69.942000000000007</c:v>
                </c:pt>
                <c:pt idx="13564">
                  <c:v>69.942000000000007</c:v>
                </c:pt>
                <c:pt idx="13565">
                  <c:v>69.942000000000007</c:v>
                </c:pt>
                <c:pt idx="13566">
                  <c:v>69.942000000000007</c:v>
                </c:pt>
                <c:pt idx="13567">
                  <c:v>69.942000000000007</c:v>
                </c:pt>
                <c:pt idx="13568">
                  <c:v>69.942000000000007</c:v>
                </c:pt>
                <c:pt idx="13569">
                  <c:v>69.942000000000007</c:v>
                </c:pt>
                <c:pt idx="13570">
                  <c:v>69.942000000000007</c:v>
                </c:pt>
                <c:pt idx="13571">
                  <c:v>69.942000000000007</c:v>
                </c:pt>
                <c:pt idx="13572">
                  <c:v>69.942000000000007</c:v>
                </c:pt>
                <c:pt idx="13573">
                  <c:v>69.942000000000007</c:v>
                </c:pt>
                <c:pt idx="13574">
                  <c:v>69.942000000000007</c:v>
                </c:pt>
                <c:pt idx="13575">
                  <c:v>69.985000000000014</c:v>
                </c:pt>
                <c:pt idx="13576">
                  <c:v>69.985000000000014</c:v>
                </c:pt>
                <c:pt idx="13577">
                  <c:v>69.985000000000014</c:v>
                </c:pt>
                <c:pt idx="13578">
                  <c:v>69.985000000000014</c:v>
                </c:pt>
                <c:pt idx="13579">
                  <c:v>69.985000000000014</c:v>
                </c:pt>
                <c:pt idx="13580">
                  <c:v>69.985000000000014</c:v>
                </c:pt>
                <c:pt idx="13581">
                  <c:v>69.985000000000014</c:v>
                </c:pt>
                <c:pt idx="13582">
                  <c:v>69.985000000000014</c:v>
                </c:pt>
                <c:pt idx="13583">
                  <c:v>69.985000000000014</c:v>
                </c:pt>
                <c:pt idx="13584">
                  <c:v>70.028999999999982</c:v>
                </c:pt>
                <c:pt idx="13585">
                  <c:v>70.028999999999982</c:v>
                </c:pt>
                <c:pt idx="13586">
                  <c:v>70.028999999999982</c:v>
                </c:pt>
                <c:pt idx="13587">
                  <c:v>70.028999999999982</c:v>
                </c:pt>
                <c:pt idx="13588">
                  <c:v>70.072000000000003</c:v>
                </c:pt>
                <c:pt idx="13589">
                  <c:v>70.072000000000003</c:v>
                </c:pt>
                <c:pt idx="13590">
                  <c:v>70.072000000000003</c:v>
                </c:pt>
                <c:pt idx="13591">
                  <c:v>70.114999999999995</c:v>
                </c:pt>
                <c:pt idx="13592">
                  <c:v>70.114999999999995</c:v>
                </c:pt>
                <c:pt idx="13593">
                  <c:v>70.114999999999995</c:v>
                </c:pt>
                <c:pt idx="13594">
                  <c:v>70.114999999999995</c:v>
                </c:pt>
                <c:pt idx="13595">
                  <c:v>70.114999999999995</c:v>
                </c:pt>
                <c:pt idx="13596">
                  <c:v>70.114999999999995</c:v>
                </c:pt>
                <c:pt idx="13597">
                  <c:v>70.114999999999995</c:v>
                </c:pt>
                <c:pt idx="13598">
                  <c:v>70.114999999999995</c:v>
                </c:pt>
                <c:pt idx="13599">
                  <c:v>70.114999999999995</c:v>
                </c:pt>
                <c:pt idx="13600">
                  <c:v>70.157999999999987</c:v>
                </c:pt>
                <c:pt idx="13601">
                  <c:v>70.157999999999987</c:v>
                </c:pt>
                <c:pt idx="13602">
                  <c:v>70.157999999999987</c:v>
                </c:pt>
                <c:pt idx="13603">
                  <c:v>70.157999999999987</c:v>
                </c:pt>
                <c:pt idx="13604">
                  <c:v>70.157999999999987</c:v>
                </c:pt>
                <c:pt idx="13605">
                  <c:v>70.157999999999987</c:v>
                </c:pt>
                <c:pt idx="13606">
                  <c:v>70.200999999999993</c:v>
                </c:pt>
                <c:pt idx="13607">
                  <c:v>70.200999999999993</c:v>
                </c:pt>
                <c:pt idx="13608">
                  <c:v>70.200999999999993</c:v>
                </c:pt>
                <c:pt idx="13609">
                  <c:v>70.200999999999993</c:v>
                </c:pt>
                <c:pt idx="13610">
                  <c:v>70.200999999999993</c:v>
                </c:pt>
                <c:pt idx="13611">
                  <c:v>70.200999999999993</c:v>
                </c:pt>
                <c:pt idx="13612">
                  <c:v>70.200999999999993</c:v>
                </c:pt>
                <c:pt idx="13613">
                  <c:v>70.200999999999993</c:v>
                </c:pt>
                <c:pt idx="13614">
                  <c:v>70.200999999999993</c:v>
                </c:pt>
                <c:pt idx="13615">
                  <c:v>70.200999999999993</c:v>
                </c:pt>
                <c:pt idx="13616">
                  <c:v>70.200999999999993</c:v>
                </c:pt>
                <c:pt idx="13617">
                  <c:v>70.200999999999993</c:v>
                </c:pt>
                <c:pt idx="13618">
                  <c:v>70.200999999999993</c:v>
                </c:pt>
                <c:pt idx="13619">
                  <c:v>70.200999999999993</c:v>
                </c:pt>
                <c:pt idx="13620">
                  <c:v>70.157999999999987</c:v>
                </c:pt>
                <c:pt idx="13621">
                  <c:v>70.157999999999987</c:v>
                </c:pt>
                <c:pt idx="13622">
                  <c:v>70.157999999999987</c:v>
                </c:pt>
                <c:pt idx="13623">
                  <c:v>70.157999999999987</c:v>
                </c:pt>
                <c:pt idx="13624">
                  <c:v>70.157999999999987</c:v>
                </c:pt>
                <c:pt idx="13625">
                  <c:v>70.157999999999987</c:v>
                </c:pt>
                <c:pt idx="13626">
                  <c:v>70.157999999999987</c:v>
                </c:pt>
                <c:pt idx="13627">
                  <c:v>70.157999999999987</c:v>
                </c:pt>
                <c:pt idx="13628">
                  <c:v>70.157999999999987</c:v>
                </c:pt>
                <c:pt idx="13629">
                  <c:v>70.200999999999993</c:v>
                </c:pt>
                <c:pt idx="13630">
                  <c:v>70.200999999999993</c:v>
                </c:pt>
                <c:pt idx="13631">
                  <c:v>70.200999999999993</c:v>
                </c:pt>
                <c:pt idx="13632">
                  <c:v>70.200999999999993</c:v>
                </c:pt>
                <c:pt idx="13633">
                  <c:v>70.200999999999993</c:v>
                </c:pt>
                <c:pt idx="13634">
                  <c:v>70.200999999999993</c:v>
                </c:pt>
                <c:pt idx="13635">
                  <c:v>70.200999999999993</c:v>
                </c:pt>
                <c:pt idx="13636">
                  <c:v>70.200999999999993</c:v>
                </c:pt>
                <c:pt idx="13637">
                  <c:v>70.242999999999995</c:v>
                </c:pt>
                <c:pt idx="13638">
                  <c:v>70.242999999999995</c:v>
                </c:pt>
                <c:pt idx="13639">
                  <c:v>70.242999999999995</c:v>
                </c:pt>
                <c:pt idx="13640">
                  <c:v>70.242999999999995</c:v>
                </c:pt>
                <c:pt idx="13641">
                  <c:v>70.242999999999995</c:v>
                </c:pt>
                <c:pt idx="13642">
                  <c:v>70.286000000000001</c:v>
                </c:pt>
                <c:pt idx="13643">
                  <c:v>70.286000000000001</c:v>
                </c:pt>
                <c:pt idx="13644">
                  <c:v>70.286000000000001</c:v>
                </c:pt>
                <c:pt idx="13645">
                  <c:v>70.286000000000001</c:v>
                </c:pt>
                <c:pt idx="13646">
                  <c:v>70.286000000000001</c:v>
                </c:pt>
                <c:pt idx="13647">
                  <c:v>70.242999999999995</c:v>
                </c:pt>
                <c:pt idx="13648">
                  <c:v>70.242999999999995</c:v>
                </c:pt>
                <c:pt idx="13649">
                  <c:v>70.242999999999995</c:v>
                </c:pt>
                <c:pt idx="13650">
                  <c:v>70.286000000000001</c:v>
                </c:pt>
                <c:pt idx="13651">
                  <c:v>70.286000000000001</c:v>
                </c:pt>
                <c:pt idx="13652">
                  <c:v>70.286000000000001</c:v>
                </c:pt>
                <c:pt idx="13653">
                  <c:v>70.286000000000001</c:v>
                </c:pt>
                <c:pt idx="13654">
                  <c:v>70.286000000000001</c:v>
                </c:pt>
                <c:pt idx="13655">
                  <c:v>70.328999999999979</c:v>
                </c:pt>
                <c:pt idx="13656">
                  <c:v>70.328999999999979</c:v>
                </c:pt>
                <c:pt idx="13657">
                  <c:v>70.328999999999979</c:v>
                </c:pt>
                <c:pt idx="13658">
                  <c:v>70.328999999999979</c:v>
                </c:pt>
                <c:pt idx="13659">
                  <c:v>70.371999999999986</c:v>
                </c:pt>
                <c:pt idx="13660">
                  <c:v>70.371999999999986</c:v>
                </c:pt>
                <c:pt idx="13661">
                  <c:v>70.371999999999986</c:v>
                </c:pt>
                <c:pt idx="13662">
                  <c:v>70.415999999999997</c:v>
                </c:pt>
                <c:pt idx="13663">
                  <c:v>70.415999999999997</c:v>
                </c:pt>
                <c:pt idx="13664">
                  <c:v>70.415999999999997</c:v>
                </c:pt>
                <c:pt idx="13665">
                  <c:v>70.459000000000003</c:v>
                </c:pt>
                <c:pt idx="13666">
                  <c:v>70.459000000000003</c:v>
                </c:pt>
                <c:pt idx="13667">
                  <c:v>70.459000000000003</c:v>
                </c:pt>
                <c:pt idx="13668">
                  <c:v>70.459000000000003</c:v>
                </c:pt>
                <c:pt idx="13669">
                  <c:v>70.501999999999995</c:v>
                </c:pt>
                <c:pt idx="13670">
                  <c:v>70.501999999999995</c:v>
                </c:pt>
                <c:pt idx="13671">
                  <c:v>70.543000000000006</c:v>
                </c:pt>
                <c:pt idx="13672">
                  <c:v>70.543000000000006</c:v>
                </c:pt>
                <c:pt idx="13673">
                  <c:v>70.587000000000003</c:v>
                </c:pt>
                <c:pt idx="13674">
                  <c:v>70.63</c:v>
                </c:pt>
                <c:pt idx="13675">
                  <c:v>70.63</c:v>
                </c:pt>
                <c:pt idx="13676">
                  <c:v>70.672999999999988</c:v>
                </c:pt>
                <c:pt idx="13677">
                  <c:v>70.672999999999988</c:v>
                </c:pt>
                <c:pt idx="13678">
                  <c:v>70.672999999999988</c:v>
                </c:pt>
                <c:pt idx="13679">
                  <c:v>70.715999999999994</c:v>
                </c:pt>
                <c:pt idx="13680">
                  <c:v>70.715999999999994</c:v>
                </c:pt>
                <c:pt idx="13681">
                  <c:v>70.715999999999994</c:v>
                </c:pt>
                <c:pt idx="13682">
                  <c:v>70.715999999999994</c:v>
                </c:pt>
                <c:pt idx="13683">
                  <c:v>70.715999999999994</c:v>
                </c:pt>
                <c:pt idx="13684">
                  <c:v>70.715999999999994</c:v>
                </c:pt>
                <c:pt idx="13685">
                  <c:v>70.715999999999994</c:v>
                </c:pt>
                <c:pt idx="13686">
                  <c:v>70.715999999999994</c:v>
                </c:pt>
                <c:pt idx="13687">
                  <c:v>70.672999999999988</c:v>
                </c:pt>
                <c:pt idx="13688">
                  <c:v>70.672999999999988</c:v>
                </c:pt>
                <c:pt idx="13689">
                  <c:v>70.672999999999988</c:v>
                </c:pt>
                <c:pt idx="13690">
                  <c:v>70.672999999999988</c:v>
                </c:pt>
                <c:pt idx="13691">
                  <c:v>70.672999999999988</c:v>
                </c:pt>
                <c:pt idx="13692">
                  <c:v>70.672999999999988</c:v>
                </c:pt>
                <c:pt idx="13693">
                  <c:v>70.672999999999988</c:v>
                </c:pt>
                <c:pt idx="13694">
                  <c:v>70.672999999999988</c:v>
                </c:pt>
                <c:pt idx="13695">
                  <c:v>70.672999999999988</c:v>
                </c:pt>
                <c:pt idx="13696">
                  <c:v>70.672999999999988</c:v>
                </c:pt>
                <c:pt idx="13697">
                  <c:v>70.63</c:v>
                </c:pt>
                <c:pt idx="13698">
                  <c:v>70.672999999999988</c:v>
                </c:pt>
                <c:pt idx="13699">
                  <c:v>70.63</c:v>
                </c:pt>
                <c:pt idx="13700">
                  <c:v>70.63</c:v>
                </c:pt>
                <c:pt idx="13701">
                  <c:v>70.672999999999988</c:v>
                </c:pt>
                <c:pt idx="13702">
                  <c:v>70.672999999999988</c:v>
                </c:pt>
                <c:pt idx="13703">
                  <c:v>70.672999999999988</c:v>
                </c:pt>
                <c:pt idx="13704">
                  <c:v>70.672999999999988</c:v>
                </c:pt>
                <c:pt idx="13705">
                  <c:v>70.672999999999988</c:v>
                </c:pt>
                <c:pt idx="13706">
                  <c:v>70.715999999999994</c:v>
                </c:pt>
                <c:pt idx="13707">
                  <c:v>70.715999999999994</c:v>
                </c:pt>
                <c:pt idx="13708">
                  <c:v>70.759</c:v>
                </c:pt>
                <c:pt idx="13709">
                  <c:v>70.759</c:v>
                </c:pt>
                <c:pt idx="13710">
                  <c:v>70.802999999999983</c:v>
                </c:pt>
                <c:pt idx="13711">
                  <c:v>70.802999999999983</c:v>
                </c:pt>
                <c:pt idx="13712">
                  <c:v>70.846000000000004</c:v>
                </c:pt>
                <c:pt idx="13713">
                  <c:v>70.846000000000004</c:v>
                </c:pt>
                <c:pt idx="13714">
                  <c:v>70.846000000000004</c:v>
                </c:pt>
                <c:pt idx="13715">
                  <c:v>70.846000000000004</c:v>
                </c:pt>
                <c:pt idx="13716">
                  <c:v>70.887</c:v>
                </c:pt>
                <c:pt idx="13717">
                  <c:v>70.887</c:v>
                </c:pt>
                <c:pt idx="13718">
                  <c:v>70.887</c:v>
                </c:pt>
                <c:pt idx="13719">
                  <c:v>70.887</c:v>
                </c:pt>
                <c:pt idx="13720">
                  <c:v>70.887</c:v>
                </c:pt>
                <c:pt idx="13721">
                  <c:v>70.930000000000007</c:v>
                </c:pt>
                <c:pt idx="13722">
                  <c:v>70.930000000000007</c:v>
                </c:pt>
                <c:pt idx="13723">
                  <c:v>70.930000000000007</c:v>
                </c:pt>
                <c:pt idx="13724">
                  <c:v>70.930000000000007</c:v>
                </c:pt>
                <c:pt idx="13725">
                  <c:v>70.930000000000007</c:v>
                </c:pt>
                <c:pt idx="13726">
                  <c:v>70.930000000000007</c:v>
                </c:pt>
                <c:pt idx="13727">
                  <c:v>70.930000000000007</c:v>
                </c:pt>
                <c:pt idx="13728">
                  <c:v>70.930000000000007</c:v>
                </c:pt>
                <c:pt idx="13729">
                  <c:v>70.930000000000007</c:v>
                </c:pt>
                <c:pt idx="13730">
                  <c:v>70.974000000000004</c:v>
                </c:pt>
                <c:pt idx="13731">
                  <c:v>70.974000000000004</c:v>
                </c:pt>
                <c:pt idx="13732">
                  <c:v>70.974000000000004</c:v>
                </c:pt>
                <c:pt idx="13733">
                  <c:v>70.974000000000004</c:v>
                </c:pt>
                <c:pt idx="13734">
                  <c:v>71.016999999999996</c:v>
                </c:pt>
                <c:pt idx="13735">
                  <c:v>71.016999999999996</c:v>
                </c:pt>
                <c:pt idx="13736">
                  <c:v>71.016999999999996</c:v>
                </c:pt>
                <c:pt idx="13737">
                  <c:v>71.016999999999996</c:v>
                </c:pt>
                <c:pt idx="13738">
                  <c:v>71.016999999999996</c:v>
                </c:pt>
                <c:pt idx="13739">
                  <c:v>71.016999999999996</c:v>
                </c:pt>
                <c:pt idx="13740">
                  <c:v>71.016999999999996</c:v>
                </c:pt>
                <c:pt idx="13741">
                  <c:v>71.016999999999996</c:v>
                </c:pt>
                <c:pt idx="13742">
                  <c:v>71.016999999999996</c:v>
                </c:pt>
                <c:pt idx="13743">
                  <c:v>71.016999999999996</c:v>
                </c:pt>
                <c:pt idx="13744">
                  <c:v>71.06</c:v>
                </c:pt>
                <c:pt idx="13745">
                  <c:v>71.06</c:v>
                </c:pt>
                <c:pt idx="13746">
                  <c:v>71.06</c:v>
                </c:pt>
                <c:pt idx="13747">
                  <c:v>71.06</c:v>
                </c:pt>
                <c:pt idx="13748">
                  <c:v>71.06</c:v>
                </c:pt>
                <c:pt idx="13749">
                  <c:v>71.10299999999998</c:v>
                </c:pt>
                <c:pt idx="13750">
                  <c:v>71.10299999999998</c:v>
                </c:pt>
                <c:pt idx="13751">
                  <c:v>71.10299999999998</c:v>
                </c:pt>
                <c:pt idx="13752">
                  <c:v>71.10299999999998</c:v>
                </c:pt>
                <c:pt idx="13753">
                  <c:v>71.10299999999998</c:v>
                </c:pt>
                <c:pt idx="13754">
                  <c:v>71.10299999999998</c:v>
                </c:pt>
                <c:pt idx="13755">
                  <c:v>71.10299999999998</c:v>
                </c:pt>
                <c:pt idx="13756">
                  <c:v>71.10299999999998</c:v>
                </c:pt>
                <c:pt idx="13757">
                  <c:v>71.10299999999998</c:v>
                </c:pt>
                <c:pt idx="13758">
                  <c:v>71.10299999999998</c:v>
                </c:pt>
                <c:pt idx="13759">
                  <c:v>71.10299999999998</c:v>
                </c:pt>
                <c:pt idx="13760">
                  <c:v>71.06</c:v>
                </c:pt>
                <c:pt idx="13761">
                  <c:v>71.06</c:v>
                </c:pt>
                <c:pt idx="13762">
                  <c:v>71.06</c:v>
                </c:pt>
                <c:pt idx="13763">
                  <c:v>71.06</c:v>
                </c:pt>
                <c:pt idx="13764">
                  <c:v>71.06</c:v>
                </c:pt>
                <c:pt idx="13765">
                  <c:v>71.06</c:v>
                </c:pt>
                <c:pt idx="13766">
                  <c:v>71.06</c:v>
                </c:pt>
                <c:pt idx="13767">
                  <c:v>71.06</c:v>
                </c:pt>
                <c:pt idx="13768">
                  <c:v>71.06</c:v>
                </c:pt>
                <c:pt idx="13769">
                  <c:v>71.06</c:v>
                </c:pt>
                <c:pt idx="13770">
                  <c:v>71.06</c:v>
                </c:pt>
                <c:pt idx="13771">
                  <c:v>71.06</c:v>
                </c:pt>
                <c:pt idx="13772">
                  <c:v>71.06</c:v>
                </c:pt>
                <c:pt idx="13773">
                  <c:v>71.06</c:v>
                </c:pt>
                <c:pt idx="13774">
                  <c:v>71.06</c:v>
                </c:pt>
                <c:pt idx="13775">
                  <c:v>71.06</c:v>
                </c:pt>
                <c:pt idx="13776">
                  <c:v>71.06</c:v>
                </c:pt>
                <c:pt idx="13777">
                  <c:v>71.06</c:v>
                </c:pt>
                <c:pt idx="13778">
                  <c:v>71.06</c:v>
                </c:pt>
                <c:pt idx="13779">
                  <c:v>71.06</c:v>
                </c:pt>
                <c:pt idx="13780">
                  <c:v>71.06</c:v>
                </c:pt>
                <c:pt idx="13781">
                  <c:v>71.06</c:v>
                </c:pt>
                <c:pt idx="13782">
                  <c:v>71.06</c:v>
                </c:pt>
                <c:pt idx="13783">
                  <c:v>71.06</c:v>
                </c:pt>
                <c:pt idx="13784">
                  <c:v>71.06</c:v>
                </c:pt>
                <c:pt idx="13785">
                  <c:v>71.06</c:v>
                </c:pt>
                <c:pt idx="13786">
                  <c:v>71.06</c:v>
                </c:pt>
                <c:pt idx="13787">
                  <c:v>71.06</c:v>
                </c:pt>
                <c:pt idx="13788">
                  <c:v>71.06</c:v>
                </c:pt>
                <c:pt idx="13789">
                  <c:v>71.06</c:v>
                </c:pt>
                <c:pt idx="13790">
                  <c:v>71.06</c:v>
                </c:pt>
                <c:pt idx="13791">
                  <c:v>71.06</c:v>
                </c:pt>
                <c:pt idx="13792">
                  <c:v>71.10299999999998</c:v>
                </c:pt>
                <c:pt idx="13793">
                  <c:v>71.10299999999998</c:v>
                </c:pt>
                <c:pt idx="13794">
                  <c:v>71.10299999999998</c:v>
                </c:pt>
                <c:pt idx="13795">
                  <c:v>71.10299999999998</c:v>
                </c:pt>
                <c:pt idx="13796">
                  <c:v>71.10299999999998</c:v>
                </c:pt>
                <c:pt idx="13797">
                  <c:v>71.10299999999998</c:v>
                </c:pt>
                <c:pt idx="13798">
                  <c:v>71.10299999999998</c:v>
                </c:pt>
                <c:pt idx="13799">
                  <c:v>71.10299999999998</c:v>
                </c:pt>
                <c:pt idx="13800">
                  <c:v>71.10299999999998</c:v>
                </c:pt>
                <c:pt idx="13801">
                  <c:v>71.10299999999998</c:v>
                </c:pt>
                <c:pt idx="13802">
                  <c:v>71.10299999999998</c:v>
                </c:pt>
                <c:pt idx="13803">
                  <c:v>71.146000000000001</c:v>
                </c:pt>
                <c:pt idx="13804">
                  <c:v>71.146000000000001</c:v>
                </c:pt>
                <c:pt idx="13805">
                  <c:v>71.146000000000001</c:v>
                </c:pt>
                <c:pt idx="13806">
                  <c:v>71.19</c:v>
                </c:pt>
                <c:pt idx="13807">
                  <c:v>71.19</c:v>
                </c:pt>
                <c:pt idx="13808">
                  <c:v>71.19</c:v>
                </c:pt>
                <c:pt idx="13809">
                  <c:v>71.230999999999995</c:v>
                </c:pt>
                <c:pt idx="13810">
                  <c:v>71.230999999999995</c:v>
                </c:pt>
                <c:pt idx="13811">
                  <c:v>71.230999999999995</c:v>
                </c:pt>
                <c:pt idx="13812">
                  <c:v>71.274000000000001</c:v>
                </c:pt>
                <c:pt idx="13813">
                  <c:v>71.274000000000001</c:v>
                </c:pt>
                <c:pt idx="13814">
                  <c:v>71.316999999999993</c:v>
                </c:pt>
                <c:pt idx="13815">
                  <c:v>71.316999999999993</c:v>
                </c:pt>
                <c:pt idx="13816">
                  <c:v>71.316999999999993</c:v>
                </c:pt>
                <c:pt idx="13817">
                  <c:v>71.361000000000004</c:v>
                </c:pt>
                <c:pt idx="13818">
                  <c:v>71.361000000000004</c:v>
                </c:pt>
                <c:pt idx="13819">
                  <c:v>71.361000000000004</c:v>
                </c:pt>
                <c:pt idx="13820">
                  <c:v>71.403999999999996</c:v>
                </c:pt>
                <c:pt idx="13821">
                  <c:v>71.403999999999996</c:v>
                </c:pt>
                <c:pt idx="13822">
                  <c:v>71.403999999999996</c:v>
                </c:pt>
                <c:pt idx="13823">
                  <c:v>71.403999999999996</c:v>
                </c:pt>
                <c:pt idx="13824">
                  <c:v>71.447000000000031</c:v>
                </c:pt>
                <c:pt idx="13825">
                  <c:v>71.447000000000031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71.489999999999995</c:v>
                </c:pt>
                <c:pt idx="13829">
                  <c:v>71.489999999999995</c:v>
                </c:pt>
                <c:pt idx="13830">
                  <c:v>71.489999999999995</c:v>
                </c:pt>
                <c:pt idx="13831">
                  <c:v>71.489999999999995</c:v>
                </c:pt>
                <c:pt idx="13832">
                  <c:v>71.489999999999995</c:v>
                </c:pt>
                <c:pt idx="13833">
                  <c:v>71.489999999999995</c:v>
                </c:pt>
                <c:pt idx="13834">
                  <c:v>71.447000000000031</c:v>
                </c:pt>
                <c:pt idx="13835">
                  <c:v>71.447000000000031</c:v>
                </c:pt>
                <c:pt idx="13836">
                  <c:v>71.447000000000031</c:v>
                </c:pt>
                <c:pt idx="13837">
                  <c:v>71.447000000000031</c:v>
                </c:pt>
                <c:pt idx="13838">
                  <c:v>71.489999999999995</c:v>
                </c:pt>
                <c:pt idx="13839">
                  <c:v>71.489999999999995</c:v>
                </c:pt>
                <c:pt idx="13840">
                  <c:v>71.489999999999995</c:v>
                </c:pt>
                <c:pt idx="13841">
                  <c:v>71.489999999999995</c:v>
                </c:pt>
                <c:pt idx="13842">
                  <c:v>71.489999999999995</c:v>
                </c:pt>
                <c:pt idx="13843">
                  <c:v>71.489999999999995</c:v>
                </c:pt>
                <c:pt idx="13844">
                  <c:v>71.489999999999995</c:v>
                </c:pt>
                <c:pt idx="13845">
                  <c:v>71.489999999999995</c:v>
                </c:pt>
                <c:pt idx="13846">
                  <c:v>71.489999999999995</c:v>
                </c:pt>
                <c:pt idx="13847">
                  <c:v>71.489999999999995</c:v>
                </c:pt>
                <c:pt idx="13848">
                  <c:v>71.489999999999995</c:v>
                </c:pt>
                <c:pt idx="13849">
                  <c:v>71.489999999999995</c:v>
                </c:pt>
                <c:pt idx="13850">
                  <c:v>71.489999999999995</c:v>
                </c:pt>
                <c:pt idx="13851">
                  <c:v>71.447000000000031</c:v>
                </c:pt>
                <c:pt idx="13852">
                  <c:v>71.447000000000031</c:v>
                </c:pt>
                <c:pt idx="13853">
                  <c:v>71.447000000000031</c:v>
                </c:pt>
                <c:pt idx="13854">
                  <c:v>71.447000000000031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71.447000000000031</c:v>
                </c:pt>
                <c:pt idx="13858">
                  <c:v>71.403999999999996</c:v>
                </c:pt>
                <c:pt idx="13859">
                  <c:v>71.403999999999996</c:v>
                </c:pt>
                <c:pt idx="13860">
                  <c:v>71.403999999999996</c:v>
                </c:pt>
                <c:pt idx="13861">
                  <c:v>71.403999999999996</c:v>
                </c:pt>
                <c:pt idx="13862">
                  <c:v>71.361000000000004</c:v>
                </c:pt>
                <c:pt idx="13863">
                  <c:v>71.361000000000004</c:v>
                </c:pt>
                <c:pt idx="13864">
                  <c:v>71.361000000000004</c:v>
                </c:pt>
                <c:pt idx="13865">
                  <c:v>71.316999999999993</c:v>
                </c:pt>
                <c:pt idx="13866">
                  <c:v>71.316999999999993</c:v>
                </c:pt>
                <c:pt idx="13867">
                  <c:v>71.316999999999993</c:v>
                </c:pt>
                <c:pt idx="13868">
                  <c:v>71.316999999999993</c:v>
                </c:pt>
                <c:pt idx="13869">
                  <c:v>71.274000000000001</c:v>
                </c:pt>
                <c:pt idx="13870">
                  <c:v>71.274000000000001</c:v>
                </c:pt>
                <c:pt idx="13871">
                  <c:v>71.274000000000001</c:v>
                </c:pt>
                <c:pt idx="13872">
                  <c:v>71.274000000000001</c:v>
                </c:pt>
                <c:pt idx="13873">
                  <c:v>71.274000000000001</c:v>
                </c:pt>
                <c:pt idx="13874">
                  <c:v>71.274000000000001</c:v>
                </c:pt>
                <c:pt idx="13875">
                  <c:v>71.230999999999995</c:v>
                </c:pt>
                <c:pt idx="13876">
                  <c:v>71.230999999999995</c:v>
                </c:pt>
                <c:pt idx="13877">
                  <c:v>71.230999999999995</c:v>
                </c:pt>
                <c:pt idx="13878">
                  <c:v>71.230999999999995</c:v>
                </c:pt>
                <c:pt idx="13879">
                  <c:v>71.230999999999995</c:v>
                </c:pt>
                <c:pt idx="13880">
                  <c:v>71.230999999999995</c:v>
                </c:pt>
                <c:pt idx="13881">
                  <c:v>71.230999999999995</c:v>
                </c:pt>
                <c:pt idx="13882">
                  <c:v>71.230999999999995</c:v>
                </c:pt>
                <c:pt idx="13883">
                  <c:v>71.230999999999995</c:v>
                </c:pt>
                <c:pt idx="13884">
                  <c:v>71.230999999999995</c:v>
                </c:pt>
                <c:pt idx="13885">
                  <c:v>71.230999999999995</c:v>
                </c:pt>
                <c:pt idx="13886">
                  <c:v>71.230999999999995</c:v>
                </c:pt>
                <c:pt idx="13887">
                  <c:v>71.230999999999995</c:v>
                </c:pt>
                <c:pt idx="13888">
                  <c:v>71.230999999999995</c:v>
                </c:pt>
                <c:pt idx="13889">
                  <c:v>71.230999999999995</c:v>
                </c:pt>
                <c:pt idx="13890">
                  <c:v>71.230999999999995</c:v>
                </c:pt>
                <c:pt idx="13891">
                  <c:v>71.230999999999995</c:v>
                </c:pt>
                <c:pt idx="13892">
                  <c:v>71.274000000000001</c:v>
                </c:pt>
                <c:pt idx="13893">
                  <c:v>71.274000000000001</c:v>
                </c:pt>
                <c:pt idx="13894">
                  <c:v>71.274000000000001</c:v>
                </c:pt>
                <c:pt idx="13895">
                  <c:v>71.274000000000001</c:v>
                </c:pt>
                <c:pt idx="13896">
                  <c:v>71.274000000000001</c:v>
                </c:pt>
                <c:pt idx="13897">
                  <c:v>71.274000000000001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71.316999999999993</c:v>
                </c:pt>
                <c:pt idx="13904">
                  <c:v>71.316999999999993</c:v>
                </c:pt>
                <c:pt idx="13905">
                  <c:v>71.316999999999993</c:v>
                </c:pt>
                <c:pt idx="13906">
                  <c:v>71.316999999999993</c:v>
                </c:pt>
                <c:pt idx="13907">
                  <c:v>71.316999999999993</c:v>
                </c:pt>
                <c:pt idx="13908">
                  <c:v>71.316999999999993</c:v>
                </c:pt>
                <c:pt idx="13909">
                  <c:v>71.316999999999993</c:v>
                </c:pt>
                <c:pt idx="13910">
                  <c:v>71.274000000000001</c:v>
                </c:pt>
                <c:pt idx="13911">
                  <c:v>71.274000000000001</c:v>
                </c:pt>
                <c:pt idx="13912">
                  <c:v>71.274000000000001</c:v>
                </c:pt>
                <c:pt idx="13913">
                  <c:v>71.274000000000001</c:v>
                </c:pt>
                <c:pt idx="13914">
                  <c:v>71.274000000000001</c:v>
                </c:pt>
                <c:pt idx="13915">
                  <c:v>71.230999999999995</c:v>
                </c:pt>
                <c:pt idx="13916">
                  <c:v>71.230999999999995</c:v>
                </c:pt>
                <c:pt idx="13917">
                  <c:v>71.230999999999995</c:v>
                </c:pt>
                <c:pt idx="13918">
                  <c:v>71.19</c:v>
                </c:pt>
                <c:pt idx="13919">
                  <c:v>71.19</c:v>
                </c:pt>
                <c:pt idx="13920">
                  <c:v>71.19</c:v>
                </c:pt>
                <c:pt idx="13921">
                  <c:v>71.19</c:v>
                </c:pt>
                <c:pt idx="13922">
                  <c:v>71.19</c:v>
                </c:pt>
                <c:pt idx="13923">
                  <c:v>71.146000000000001</c:v>
                </c:pt>
                <c:pt idx="13924">
                  <c:v>71.146000000000001</c:v>
                </c:pt>
                <c:pt idx="13925">
                  <c:v>71.19</c:v>
                </c:pt>
                <c:pt idx="13926">
                  <c:v>71.19</c:v>
                </c:pt>
                <c:pt idx="13927">
                  <c:v>71.19</c:v>
                </c:pt>
                <c:pt idx="13928">
                  <c:v>71.19</c:v>
                </c:pt>
                <c:pt idx="13929">
                  <c:v>71.19</c:v>
                </c:pt>
                <c:pt idx="13930">
                  <c:v>71.19</c:v>
                </c:pt>
                <c:pt idx="13931">
                  <c:v>71.19</c:v>
                </c:pt>
                <c:pt idx="13932">
                  <c:v>71.19</c:v>
                </c:pt>
                <c:pt idx="13933">
                  <c:v>71.19</c:v>
                </c:pt>
                <c:pt idx="13934">
                  <c:v>71.19</c:v>
                </c:pt>
                <c:pt idx="13935">
                  <c:v>71.19</c:v>
                </c:pt>
                <c:pt idx="13936">
                  <c:v>71.19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71.146000000000001</c:v>
                </c:pt>
                <c:pt idx="13941">
                  <c:v>71.146000000000001</c:v>
                </c:pt>
                <c:pt idx="13942">
                  <c:v>71.146000000000001</c:v>
                </c:pt>
                <c:pt idx="13943">
                  <c:v>71.146000000000001</c:v>
                </c:pt>
                <c:pt idx="13944">
                  <c:v>71.10299999999998</c:v>
                </c:pt>
                <c:pt idx="13945">
                  <c:v>71.10299999999998</c:v>
                </c:pt>
                <c:pt idx="13946">
                  <c:v>71.10299999999998</c:v>
                </c:pt>
                <c:pt idx="13947">
                  <c:v>71.10299999999998</c:v>
                </c:pt>
                <c:pt idx="13948">
                  <c:v>71.10299999999998</c:v>
                </c:pt>
                <c:pt idx="13949">
                  <c:v>71.146000000000001</c:v>
                </c:pt>
                <c:pt idx="13950">
                  <c:v>71.146000000000001</c:v>
                </c:pt>
                <c:pt idx="13951">
                  <c:v>71.146000000000001</c:v>
                </c:pt>
                <c:pt idx="13952">
                  <c:v>71.146000000000001</c:v>
                </c:pt>
                <c:pt idx="13953">
                  <c:v>71.146000000000001</c:v>
                </c:pt>
                <c:pt idx="13954">
                  <c:v>71.146000000000001</c:v>
                </c:pt>
                <c:pt idx="13955">
                  <c:v>71.146000000000001</c:v>
                </c:pt>
                <c:pt idx="13956">
                  <c:v>71.146000000000001</c:v>
                </c:pt>
                <c:pt idx="13957">
                  <c:v>71.146000000000001</c:v>
                </c:pt>
                <c:pt idx="13958">
                  <c:v>71.146000000000001</c:v>
                </c:pt>
                <c:pt idx="13959">
                  <c:v>71.10299999999998</c:v>
                </c:pt>
                <c:pt idx="13960">
                  <c:v>71.10299999999998</c:v>
                </c:pt>
                <c:pt idx="13961">
                  <c:v>71.10299999999998</c:v>
                </c:pt>
                <c:pt idx="13962">
                  <c:v>71.10299999999998</c:v>
                </c:pt>
                <c:pt idx="13963">
                  <c:v>71.06</c:v>
                </c:pt>
                <c:pt idx="13964">
                  <c:v>71.06</c:v>
                </c:pt>
                <c:pt idx="13965">
                  <c:v>71.06</c:v>
                </c:pt>
                <c:pt idx="13966">
                  <c:v>71.016999999999996</c:v>
                </c:pt>
                <c:pt idx="13967">
                  <c:v>71.016999999999996</c:v>
                </c:pt>
                <c:pt idx="13968">
                  <c:v>71.016999999999996</c:v>
                </c:pt>
                <c:pt idx="13969">
                  <c:v>71.016999999999996</c:v>
                </c:pt>
                <c:pt idx="13970">
                  <c:v>71.016999999999996</c:v>
                </c:pt>
                <c:pt idx="13971">
                  <c:v>71.016999999999996</c:v>
                </c:pt>
                <c:pt idx="13972">
                  <c:v>71.016999999999996</c:v>
                </c:pt>
                <c:pt idx="13973">
                  <c:v>71.016999999999996</c:v>
                </c:pt>
                <c:pt idx="13974">
                  <c:v>71.016999999999996</c:v>
                </c:pt>
                <c:pt idx="13975">
                  <c:v>71.016999999999996</c:v>
                </c:pt>
                <c:pt idx="13976">
                  <c:v>71.016999999999996</c:v>
                </c:pt>
                <c:pt idx="13977">
                  <c:v>71.016999999999996</c:v>
                </c:pt>
                <c:pt idx="13978">
                  <c:v>71.016999999999996</c:v>
                </c:pt>
                <c:pt idx="13979">
                  <c:v>71.016999999999996</c:v>
                </c:pt>
                <c:pt idx="13980">
                  <c:v>71.016999999999996</c:v>
                </c:pt>
                <c:pt idx="13981">
                  <c:v>71.06</c:v>
                </c:pt>
                <c:pt idx="13982">
                  <c:v>71.06</c:v>
                </c:pt>
                <c:pt idx="13983">
                  <c:v>71.06</c:v>
                </c:pt>
                <c:pt idx="13984">
                  <c:v>71.10299999999998</c:v>
                </c:pt>
                <c:pt idx="13985">
                  <c:v>71.10299999999998</c:v>
                </c:pt>
                <c:pt idx="13986">
                  <c:v>71.10299999999998</c:v>
                </c:pt>
                <c:pt idx="13987">
                  <c:v>71.146000000000001</c:v>
                </c:pt>
                <c:pt idx="13988">
                  <c:v>71.146000000000001</c:v>
                </c:pt>
                <c:pt idx="13989">
                  <c:v>71.146000000000001</c:v>
                </c:pt>
                <c:pt idx="13990">
                  <c:v>71.19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71.230999999999995</c:v>
                </c:pt>
                <c:pt idx="13998">
                  <c:v>71.230999999999995</c:v>
                </c:pt>
                <c:pt idx="13999">
                  <c:v>71.230999999999995</c:v>
                </c:pt>
                <c:pt idx="14000">
                  <c:v>71.230999999999995</c:v>
                </c:pt>
                <c:pt idx="14001">
                  <c:v>71.230999999999995</c:v>
                </c:pt>
                <c:pt idx="14002">
                  <c:v>71.230999999999995</c:v>
                </c:pt>
                <c:pt idx="14003">
                  <c:v>71.230999999999995</c:v>
                </c:pt>
                <c:pt idx="14004">
                  <c:v>71.230999999999995</c:v>
                </c:pt>
                <c:pt idx="14005">
                  <c:v>71.230999999999995</c:v>
                </c:pt>
                <c:pt idx="14006">
                  <c:v>71.230999999999995</c:v>
                </c:pt>
                <c:pt idx="14007">
                  <c:v>71.19</c:v>
                </c:pt>
                <c:pt idx="14008">
                  <c:v>71.19</c:v>
                </c:pt>
                <c:pt idx="14009">
                  <c:v>71.19</c:v>
                </c:pt>
                <c:pt idx="14010">
                  <c:v>71.19</c:v>
                </c:pt>
                <c:pt idx="14011">
                  <c:v>71.19</c:v>
                </c:pt>
                <c:pt idx="14012">
                  <c:v>71.146000000000001</c:v>
                </c:pt>
                <c:pt idx="14013">
                  <c:v>71.146000000000001</c:v>
                </c:pt>
                <c:pt idx="14014">
                  <c:v>71.146000000000001</c:v>
                </c:pt>
                <c:pt idx="14015">
                  <c:v>71.146000000000001</c:v>
                </c:pt>
                <c:pt idx="14016">
                  <c:v>71.146000000000001</c:v>
                </c:pt>
                <c:pt idx="14017">
                  <c:v>71.146000000000001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71.10299999999998</c:v>
                </c:pt>
                <c:pt idx="14027">
                  <c:v>71.10299999999998</c:v>
                </c:pt>
                <c:pt idx="14028">
                  <c:v>71.10299999999998</c:v>
                </c:pt>
                <c:pt idx="14029">
                  <c:v>71.10299999999998</c:v>
                </c:pt>
                <c:pt idx="14030">
                  <c:v>71.06</c:v>
                </c:pt>
                <c:pt idx="14031">
                  <c:v>71.06</c:v>
                </c:pt>
                <c:pt idx="14032">
                  <c:v>71.06</c:v>
                </c:pt>
                <c:pt idx="14033">
                  <c:v>71.06</c:v>
                </c:pt>
                <c:pt idx="14034">
                  <c:v>71.016999999999996</c:v>
                </c:pt>
                <c:pt idx="14035">
                  <c:v>71.016999999999996</c:v>
                </c:pt>
                <c:pt idx="14036">
                  <c:v>71.016999999999996</c:v>
                </c:pt>
                <c:pt idx="14037">
                  <c:v>71.016999999999996</c:v>
                </c:pt>
                <c:pt idx="14038">
                  <c:v>71.016999999999996</c:v>
                </c:pt>
                <c:pt idx="14039">
                  <c:v>71.016999999999996</c:v>
                </c:pt>
                <c:pt idx="14040">
                  <c:v>70.974000000000004</c:v>
                </c:pt>
                <c:pt idx="14041">
                  <c:v>70.974000000000004</c:v>
                </c:pt>
                <c:pt idx="14042">
                  <c:v>70.974000000000004</c:v>
                </c:pt>
                <c:pt idx="14043">
                  <c:v>70.974000000000004</c:v>
                </c:pt>
                <c:pt idx="14044">
                  <c:v>70.974000000000004</c:v>
                </c:pt>
                <c:pt idx="14045">
                  <c:v>70.930000000000007</c:v>
                </c:pt>
                <c:pt idx="14046">
                  <c:v>70.930000000000007</c:v>
                </c:pt>
                <c:pt idx="14047">
                  <c:v>70.930000000000007</c:v>
                </c:pt>
                <c:pt idx="14048">
                  <c:v>70.930000000000007</c:v>
                </c:pt>
                <c:pt idx="14049">
                  <c:v>70.930000000000007</c:v>
                </c:pt>
                <c:pt idx="14050">
                  <c:v>70.930000000000007</c:v>
                </c:pt>
                <c:pt idx="14051">
                  <c:v>70.930000000000007</c:v>
                </c:pt>
                <c:pt idx="14052">
                  <c:v>70.930000000000007</c:v>
                </c:pt>
                <c:pt idx="14053">
                  <c:v>70.930000000000007</c:v>
                </c:pt>
                <c:pt idx="14054">
                  <c:v>70.930000000000007</c:v>
                </c:pt>
                <c:pt idx="14055">
                  <c:v>70.930000000000007</c:v>
                </c:pt>
                <c:pt idx="14056">
                  <c:v>70.930000000000007</c:v>
                </c:pt>
                <c:pt idx="14057">
                  <c:v>70.974000000000004</c:v>
                </c:pt>
                <c:pt idx="14058">
                  <c:v>70.974000000000004</c:v>
                </c:pt>
                <c:pt idx="14059">
                  <c:v>70.974000000000004</c:v>
                </c:pt>
                <c:pt idx="14060">
                  <c:v>70.974000000000004</c:v>
                </c:pt>
                <c:pt idx="14061">
                  <c:v>70.974000000000004</c:v>
                </c:pt>
                <c:pt idx="14062">
                  <c:v>70.974000000000004</c:v>
                </c:pt>
                <c:pt idx="14063">
                  <c:v>71.016999999999996</c:v>
                </c:pt>
                <c:pt idx="14064">
                  <c:v>71.016999999999996</c:v>
                </c:pt>
                <c:pt idx="14065">
                  <c:v>71.016999999999996</c:v>
                </c:pt>
                <c:pt idx="14066">
                  <c:v>71.016999999999996</c:v>
                </c:pt>
                <c:pt idx="14067">
                  <c:v>71.016999999999996</c:v>
                </c:pt>
                <c:pt idx="14068">
                  <c:v>71.016999999999996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71.10299999999998</c:v>
                </c:pt>
                <c:pt idx="14074">
                  <c:v>71.10299999999998</c:v>
                </c:pt>
                <c:pt idx="14075">
                  <c:v>71.10299999999998</c:v>
                </c:pt>
                <c:pt idx="14076">
                  <c:v>71.10299999999998</c:v>
                </c:pt>
                <c:pt idx="14077">
                  <c:v>71.10299999999998</c:v>
                </c:pt>
                <c:pt idx="14078">
                  <c:v>71.06</c:v>
                </c:pt>
                <c:pt idx="14079">
                  <c:v>71.06</c:v>
                </c:pt>
                <c:pt idx="14080">
                  <c:v>71.06</c:v>
                </c:pt>
                <c:pt idx="14081">
                  <c:v>71.10299999999998</c:v>
                </c:pt>
                <c:pt idx="14082">
                  <c:v>71.10299999999998</c:v>
                </c:pt>
                <c:pt idx="14083">
                  <c:v>71.10299999999998</c:v>
                </c:pt>
                <c:pt idx="14084">
                  <c:v>71.10299999999998</c:v>
                </c:pt>
                <c:pt idx="14085">
                  <c:v>71.10299999999998</c:v>
                </c:pt>
                <c:pt idx="14086">
                  <c:v>71.10299999999998</c:v>
                </c:pt>
                <c:pt idx="14087">
                  <c:v>71.10299999999998</c:v>
                </c:pt>
                <c:pt idx="14088">
                  <c:v>71.10299999999998</c:v>
                </c:pt>
                <c:pt idx="14089">
                  <c:v>71.10299999999998</c:v>
                </c:pt>
                <c:pt idx="14090">
                  <c:v>71.10299999999998</c:v>
                </c:pt>
                <c:pt idx="14091">
                  <c:v>71.146000000000001</c:v>
                </c:pt>
                <c:pt idx="14092">
                  <c:v>71.146000000000001</c:v>
                </c:pt>
                <c:pt idx="14093">
                  <c:v>71.19</c:v>
                </c:pt>
                <c:pt idx="14094">
                  <c:v>71.19</c:v>
                </c:pt>
                <c:pt idx="14095">
                  <c:v>71.19</c:v>
                </c:pt>
                <c:pt idx="14096">
                  <c:v>71.19</c:v>
                </c:pt>
                <c:pt idx="14097">
                  <c:v>71.19</c:v>
                </c:pt>
                <c:pt idx="14098">
                  <c:v>71.19</c:v>
                </c:pt>
                <c:pt idx="14099">
                  <c:v>71.19</c:v>
                </c:pt>
                <c:pt idx="14100">
                  <c:v>71.146000000000001</c:v>
                </c:pt>
                <c:pt idx="14101">
                  <c:v>71.146000000000001</c:v>
                </c:pt>
                <c:pt idx="14102">
                  <c:v>71.10299999999998</c:v>
                </c:pt>
                <c:pt idx="14103">
                  <c:v>71.06</c:v>
                </c:pt>
                <c:pt idx="14104">
                  <c:v>71.06</c:v>
                </c:pt>
                <c:pt idx="14105">
                  <c:v>71.016999999999996</c:v>
                </c:pt>
                <c:pt idx="14106">
                  <c:v>71.016999999999996</c:v>
                </c:pt>
                <c:pt idx="14107">
                  <c:v>70.974000000000004</c:v>
                </c:pt>
                <c:pt idx="14108">
                  <c:v>70.974000000000004</c:v>
                </c:pt>
                <c:pt idx="14109">
                  <c:v>70.930000000000007</c:v>
                </c:pt>
                <c:pt idx="14110">
                  <c:v>70.930000000000007</c:v>
                </c:pt>
                <c:pt idx="14111">
                  <c:v>70.930000000000007</c:v>
                </c:pt>
                <c:pt idx="14112">
                  <c:v>70.930000000000007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70.846000000000004</c:v>
                </c:pt>
                <c:pt idx="14117">
                  <c:v>70.846000000000004</c:v>
                </c:pt>
                <c:pt idx="14118">
                  <c:v>70.846000000000004</c:v>
                </c:pt>
                <c:pt idx="14119">
                  <c:v>70.802999999999983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70.759</c:v>
                </c:pt>
                <c:pt idx="14123">
                  <c:v>70.759</c:v>
                </c:pt>
                <c:pt idx="14124">
                  <c:v>70.759</c:v>
                </c:pt>
                <c:pt idx="14125">
                  <c:v>70.759</c:v>
                </c:pt>
                <c:pt idx="14126">
                  <c:v>70.759</c:v>
                </c:pt>
                <c:pt idx="14127">
                  <c:v>70.715999999999994</c:v>
                </c:pt>
                <c:pt idx="14128">
                  <c:v>70.715999999999994</c:v>
                </c:pt>
                <c:pt idx="14129">
                  <c:v>70.715999999999994</c:v>
                </c:pt>
                <c:pt idx="14130">
                  <c:v>70.672999999999988</c:v>
                </c:pt>
                <c:pt idx="14131">
                  <c:v>70.672999999999988</c:v>
                </c:pt>
                <c:pt idx="14132">
                  <c:v>70.672999999999988</c:v>
                </c:pt>
                <c:pt idx="14133">
                  <c:v>70.672999999999988</c:v>
                </c:pt>
                <c:pt idx="14134">
                  <c:v>70.672999999999988</c:v>
                </c:pt>
                <c:pt idx="14135">
                  <c:v>70.672999999999988</c:v>
                </c:pt>
                <c:pt idx="14136">
                  <c:v>70.672999999999988</c:v>
                </c:pt>
                <c:pt idx="14137">
                  <c:v>70.715999999999994</c:v>
                </c:pt>
                <c:pt idx="14138">
                  <c:v>70.715999999999994</c:v>
                </c:pt>
                <c:pt idx="14139">
                  <c:v>70.672999999999988</c:v>
                </c:pt>
                <c:pt idx="14140">
                  <c:v>70.672999999999988</c:v>
                </c:pt>
                <c:pt idx="14141">
                  <c:v>70.672999999999988</c:v>
                </c:pt>
                <c:pt idx="14142">
                  <c:v>70.672999999999988</c:v>
                </c:pt>
                <c:pt idx="14143">
                  <c:v>70.672999999999988</c:v>
                </c:pt>
                <c:pt idx="14144">
                  <c:v>70.672999999999988</c:v>
                </c:pt>
                <c:pt idx="14145">
                  <c:v>70.672999999999988</c:v>
                </c:pt>
                <c:pt idx="14146">
                  <c:v>70.672999999999988</c:v>
                </c:pt>
                <c:pt idx="14147">
                  <c:v>70.672999999999988</c:v>
                </c:pt>
                <c:pt idx="14148">
                  <c:v>70.672999999999988</c:v>
                </c:pt>
                <c:pt idx="14149">
                  <c:v>70.672999999999988</c:v>
                </c:pt>
                <c:pt idx="14150">
                  <c:v>70.672999999999988</c:v>
                </c:pt>
                <c:pt idx="14151">
                  <c:v>70.672999999999988</c:v>
                </c:pt>
                <c:pt idx="14152">
                  <c:v>70.715999999999994</c:v>
                </c:pt>
                <c:pt idx="14153">
                  <c:v>70.715999999999994</c:v>
                </c:pt>
                <c:pt idx="14154">
                  <c:v>70.715999999999994</c:v>
                </c:pt>
                <c:pt idx="14155">
                  <c:v>70.715999999999994</c:v>
                </c:pt>
                <c:pt idx="14156">
                  <c:v>70.715999999999994</c:v>
                </c:pt>
                <c:pt idx="14157">
                  <c:v>70.715999999999994</c:v>
                </c:pt>
                <c:pt idx="14158">
                  <c:v>70.715999999999994</c:v>
                </c:pt>
                <c:pt idx="14159">
                  <c:v>70.672999999999988</c:v>
                </c:pt>
                <c:pt idx="14160">
                  <c:v>70.672999999999988</c:v>
                </c:pt>
                <c:pt idx="14161">
                  <c:v>70.672999999999988</c:v>
                </c:pt>
                <c:pt idx="14162">
                  <c:v>70.63</c:v>
                </c:pt>
                <c:pt idx="14163">
                  <c:v>70.63</c:v>
                </c:pt>
                <c:pt idx="14164">
                  <c:v>70.63</c:v>
                </c:pt>
                <c:pt idx="14165">
                  <c:v>70.63</c:v>
                </c:pt>
                <c:pt idx="14166">
                  <c:v>70.63</c:v>
                </c:pt>
                <c:pt idx="14167">
                  <c:v>70.63</c:v>
                </c:pt>
                <c:pt idx="14168">
                  <c:v>70.672999999999988</c:v>
                </c:pt>
                <c:pt idx="14169">
                  <c:v>70.672999999999988</c:v>
                </c:pt>
                <c:pt idx="14170">
                  <c:v>70.672999999999988</c:v>
                </c:pt>
                <c:pt idx="14171">
                  <c:v>70.672999999999988</c:v>
                </c:pt>
                <c:pt idx="14172">
                  <c:v>70.672999999999988</c:v>
                </c:pt>
                <c:pt idx="14173">
                  <c:v>70.672999999999988</c:v>
                </c:pt>
                <c:pt idx="14174">
                  <c:v>70.672999999999988</c:v>
                </c:pt>
                <c:pt idx="14175">
                  <c:v>70.672999999999988</c:v>
                </c:pt>
                <c:pt idx="14176">
                  <c:v>70.672999999999988</c:v>
                </c:pt>
                <c:pt idx="14177">
                  <c:v>70.672999999999988</c:v>
                </c:pt>
                <c:pt idx="14178">
                  <c:v>70.672999999999988</c:v>
                </c:pt>
                <c:pt idx="14179">
                  <c:v>70.672999999999988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70.715999999999994</c:v>
                </c:pt>
                <c:pt idx="14183">
                  <c:v>70.715999999999994</c:v>
                </c:pt>
                <c:pt idx="14184">
                  <c:v>70.715999999999994</c:v>
                </c:pt>
                <c:pt idx="14185">
                  <c:v>70.759</c:v>
                </c:pt>
                <c:pt idx="14186">
                  <c:v>70.759</c:v>
                </c:pt>
                <c:pt idx="14187">
                  <c:v>70.759</c:v>
                </c:pt>
                <c:pt idx="14188">
                  <c:v>70.759</c:v>
                </c:pt>
                <c:pt idx="14189">
                  <c:v>70.759</c:v>
                </c:pt>
                <c:pt idx="14190">
                  <c:v>70.759</c:v>
                </c:pt>
                <c:pt idx="14191">
                  <c:v>70.759</c:v>
                </c:pt>
                <c:pt idx="14192">
                  <c:v>70.802999999999983</c:v>
                </c:pt>
                <c:pt idx="14193">
                  <c:v>70.802999999999983</c:v>
                </c:pt>
                <c:pt idx="14194">
                  <c:v>70.802999999999983</c:v>
                </c:pt>
                <c:pt idx="14195">
                  <c:v>70.802999999999983</c:v>
                </c:pt>
                <c:pt idx="14196">
                  <c:v>70.802999999999983</c:v>
                </c:pt>
                <c:pt idx="14197">
                  <c:v>70.802999999999983</c:v>
                </c:pt>
                <c:pt idx="14198">
                  <c:v>70.759</c:v>
                </c:pt>
                <c:pt idx="14199">
                  <c:v>70.759</c:v>
                </c:pt>
                <c:pt idx="14200">
                  <c:v>70.759</c:v>
                </c:pt>
                <c:pt idx="14201">
                  <c:v>70.759</c:v>
                </c:pt>
                <c:pt idx="14202">
                  <c:v>70.759</c:v>
                </c:pt>
                <c:pt idx="14203">
                  <c:v>70.715999999999994</c:v>
                </c:pt>
                <c:pt idx="14204">
                  <c:v>70.715999999999994</c:v>
                </c:pt>
                <c:pt idx="14205">
                  <c:v>70.715999999999994</c:v>
                </c:pt>
                <c:pt idx="14206">
                  <c:v>70.715999999999994</c:v>
                </c:pt>
                <c:pt idx="14207">
                  <c:v>70.715999999999994</c:v>
                </c:pt>
                <c:pt idx="14208">
                  <c:v>70.672999999999988</c:v>
                </c:pt>
                <c:pt idx="14209">
                  <c:v>70.672999999999988</c:v>
                </c:pt>
                <c:pt idx="14210">
                  <c:v>70.672999999999988</c:v>
                </c:pt>
                <c:pt idx="14211">
                  <c:v>70.672999999999988</c:v>
                </c:pt>
                <c:pt idx="14212">
                  <c:v>70.672999999999988</c:v>
                </c:pt>
                <c:pt idx="14213">
                  <c:v>70.63</c:v>
                </c:pt>
                <c:pt idx="14214">
                  <c:v>70.63</c:v>
                </c:pt>
                <c:pt idx="14215">
                  <c:v>70.63</c:v>
                </c:pt>
                <c:pt idx="14216">
                  <c:v>70.587000000000003</c:v>
                </c:pt>
                <c:pt idx="14217">
                  <c:v>70.587000000000003</c:v>
                </c:pt>
                <c:pt idx="14218">
                  <c:v>70.587000000000003</c:v>
                </c:pt>
                <c:pt idx="14219">
                  <c:v>70.543000000000006</c:v>
                </c:pt>
                <c:pt idx="14220">
                  <c:v>70.543000000000006</c:v>
                </c:pt>
                <c:pt idx="14221">
                  <c:v>70.543000000000006</c:v>
                </c:pt>
                <c:pt idx="14222">
                  <c:v>70.543000000000006</c:v>
                </c:pt>
                <c:pt idx="14223">
                  <c:v>70.501999999999995</c:v>
                </c:pt>
                <c:pt idx="14224">
                  <c:v>70.501999999999995</c:v>
                </c:pt>
                <c:pt idx="14225">
                  <c:v>70.501999999999995</c:v>
                </c:pt>
                <c:pt idx="14226">
                  <c:v>70.459000000000003</c:v>
                </c:pt>
                <c:pt idx="14227">
                  <c:v>70.459000000000003</c:v>
                </c:pt>
                <c:pt idx="14228">
                  <c:v>70.459000000000003</c:v>
                </c:pt>
                <c:pt idx="14229">
                  <c:v>70.415999999999997</c:v>
                </c:pt>
                <c:pt idx="14230">
                  <c:v>70.371999999999986</c:v>
                </c:pt>
                <c:pt idx="14231">
                  <c:v>70.371999999999986</c:v>
                </c:pt>
                <c:pt idx="14232">
                  <c:v>70.328999999999979</c:v>
                </c:pt>
                <c:pt idx="14233">
                  <c:v>70.328999999999979</c:v>
                </c:pt>
                <c:pt idx="14234">
                  <c:v>70.286000000000001</c:v>
                </c:pt>
                <c:pt idx="14235">
                  <c:v>70.286000000000001</c:v>
                </c:pt>
                <c:pt idx="14236">
                  <c:v>70.242999999999995</c:v>
                </c:pt>
                <c:pt idx="14237">
                  <c:v>70.242999999999995</c:v>
                </c:pt>
                <c:pt idx="14238">
                  <c:v>70.242999999999995</c:v>
                </c:pt>
                <c:pt idx="14239">
                  <c:v>70.242999999999995</c:v>
                </c:pt>
                <c:pt idx="14240">
                  <c:v>70.242999999999995</c:v>
                </c:pt>
                <c:pt idx="14241">
                  <c:v>70.200999999999993</c:v>
                </c:pt>
                <c:pt idx="14242">
                  <c:v>70.200999999999993</c:v>
                </c:pt>
                <c:pt idx="14243">
                  <c:v>70.200999999999993</c:v>
                </c:pt>
                <c:pt idx="14244">
                  <c:v>70.200999999999993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70.114999999999995</c:v>
                </c:pt>
                <c:pt idx="14249">
                  <c:v>70.114999999999995</c:v>
                </c:pt>
                <c:pt idx="14250">
                  <c:v>70.114999999999995</c:v>
                </c:pt>
                <c:pt idx="14251">
                  <c:v>70.072000000000003</c:v>
                </c:pt>
                <c:pt idx="14252">
                  <c:v>70.072000000000003</c:v>
                </c:pt>
                <c:pt idx="14253">
                  <c:v>70.028999999999982</c:v>
                </c:pt>
                <c:pt idx="14254">
                  <c:v>70.028999999999982</c:v>
                </c:pt>
                <c:pt idx="14255">
                  <c:v>69.985000000000014</c:v>
                </c:pt>
                <c:pt idx="14256">
                  <c:v>69.985000000000014</c:v>
                </c:pt>
                <c:pt idx="14257">
                  <c:v>69.985000000000014</c:v>
                </c:pt>
                <c:pt idx="14258">
                  <c:v>69.985000000000014</c:v>
                </c:pt>
                <c:pt idx="14259">
                  <c:v>69.985000000000014</c:v>
                </c:pt>
                <c:pt idx="14260">
                  <c:v>69.985000000000014</c:v>
                </c:pt>
                <c:pt idx="14261">
                  <c:v>69.985000000000014</c:v>
                </c:pt>
                <c:pt idx="14262">
                  <c:v>69.985000000000014</c:v>
                </c:pt>
                <c:pt idx="14263">
                  <c:v>69.985000000000014</c:v>
                </c:pt>
                <c:pt idx="14264">
                  <c:v>69.985000000000014</c:v>
                </c:pt>
                <c:pt idx="14265">
                  <c:v>69.942000000000007</c:v>
                </c:pt>
                <c:pt idx="14266">
                  <c:v>69.942000000000007</c:v>
                </c:pt>
                <c:pt idx="14267">
                  <c:v>69.942000000000007</c:v>
                </c:pt>
                <c:pt idx="14268">
                  <c:v>69.942000000000007</c:v>
                </c:pt>
                <c:pt idx="14269">
                  <c:v>69.942000000000007</c:v>
                </c:pt>
                <c:pt idx="14270">
                  <c:v>69.942000000000007</c:v>
                </c:pt>
                <c:pt idx="14271">
                  <c:v>69.900999999999996</c:v>
                </c:pt>
                <c:pt idx="14272">
                  <c:v>69.900999999999996</c:v>
                </c:pt>
                <c:pt idx="14273">
                  <c:v>69.942000000000007</c:v>
                </c:pt>
                <c:pt idx="14274">
                  <c:v>69.942000000000007</c:v>
                </c:pt>
                <c:pt idx="14275">
                  <c:v>69.942000000000007</c:v>
                </c:pt>
                <c:pt idx="14276">
                  <c:v>69.942000000000007</c:v>
                </c:pt>
                <c:pt idx="14277">
                  <c:v>69.942000000000007</c:v>
                </c:pt>
                <c:pt idx="14278">
                  <c:v>69.942000000000007</c:v>
                </c:pt>
                <c:pt idx="14279">
                  <c:v>69.985000000000014</c:v>
                </c:pt>
                <c:pt idx="14280">
                  <c:v>69.985000000000014</c:v>
                </c:pt>
                <c:pt idx="14281">
                  <c:v>69.985000000000014</c:v>
                </c:pt>
                <c:pt idx="14282">
                  <c:v>69.985000000000014</c:v>
                </c:pt>
                <c:pt idx="14283">
                  <c:v>69.985000000000014</c:v>
                </c:pt>
                <c:pt idx="14284">
                  <c:v>69.985000000000014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70.028999999999982</c:v>
                </c:pt>
                <c:pt idx="14288">
                  <c:v>70.028999999999982</c:v>
                </c:pt>
                <c:pt idx="14289">
                  <c:v>70.028999999999982</c:v>
                </c:pt>
                <c:pt idx="14290">
                  <c:v>70.028999999999982</c:v>
                </c:pt>
                <c:pt idx="14291">
                  <c:v>70.028999999999982</c:v>
                </c:pt>
                <c:pt idx="14292">
                  <c:v>70.028999999999982</c:v>
                </c:pt>
                <c:pt idx="14293">
                  <c:v>70.028999999999982</c:v>
                </c:pt>
                <c:pt idx="14294">
                  <c:v>70.028999999999982</c:v>
                </c:pt>
                <c:pt idx="14295">
                  <c:v>70.028999999999982</c:v>
                </c:pt>
                <c:pt idx="14296">
                  <c:v>70.028999999999982</c:v>
                </c:pt>
                <c:pt idx="14297">
                  <c:v>69.985000000000014</c:v>
                </c:pt>
                <c:pt idx="14298">
                  <c:v>69.985000000000014</c:v>
                </c:pt>
                <c:pt idx="14299">
                  <c:v>69.985000000000014</c:v>
                </c:pt>
                <c:pt idx="14300">
                  <c:v>69.985000000000014</c:v>
                </c:pt>
                <c:pt idx="14301">
                  <c:v>69.942000000000007</c:v>
                </c:pt>
                <c:pt idx="14302">
                  <c:v>69.942000000000007</c:v>
                </c:pt>
                <c:pt idx="14303">
                  <c:v>69.942000000000007</c:v>
                </c:pt>
                <c:pt idx="14304">
                  <c:v>69.942000000000007</c:v>
                </c:pt>
                <c:pt idx="14305">
                  <c:v>69.942000000000007</c:v>
                </c:pt>
                <c:pt idx="14306">
                  <c:v>69.942000000000007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69.900999999999996</c:v>
                </c:pt>
                <c:pt idx="14311">
                  <c:v>69.900999999999996</c:v>
                </c:pt>
                <c:pt idx="14312">
                  <c:v>69.900999999999996</c:v>
                </c:pt>
                <c:pt idx="14313">
                  <c:v>69.900999999999996</c:v>
                </c:pt>
                <c:pt idx="14314">
                  <c:v>69.900999999999996</c:v>
                </c:pt>
                <c:pt idx="14315">
                  <c:v>69.900999999999996</c:v>
                </c:pt>
                <c:pt idx="14316">
                  <c:v>69.900999999999996</c:v>
                </c:pt>
                <c:pt idx="14317">
                  <c:v>69.900999999999996</c:v>
                </c:pt>
                <c:pt idx="14318">
                  <c:v>69.900999999999996</c:v>
                </c:pt>
                <c:pt idx="14319">
                  <c:v>69.900999999999996</c:v>
                </c:pt>
                <c:pt idx="14320">
                  <c:v>69.900999999999996</c:v>
                </c:pt>
                <c:pt idx="14321">
                  <c:v>69.900999999999996</c:v>
                </c:pt>
                <c:pt idx="14322">
                  <c:v>69.900999999999996</c:v>
                </c:pt>
                <c:pt idx="14323">
                  <c:v>69.85799999999999</c:v>
                </c:pt>
                <c:pt idx="14324">
                  <c:v>69.85799999999999</c:v>
                </c:pt>
                <c:pt idx="14325">
                  <c:v>69.85799999999999</c:v>
                </c:pt>
                <c:pt idx="14326">
                  <c:v>69.85799999999999</c:v>
                </c:pt>
                <c:pt idx="14327">
                  <c:v>69.85799999999999</c:v>
                </c:pt>
                <c:pt idx="14328">
                  <c:v>69.85799999999999</c:v>
                </c:pt>
                <c:pt idx="14329">
                  <c:v>69.85799999999999</c:v>
                </c:pt>
                <c:pt idx="14330">
                  <c:v>69.85799999999999</c:v>
                </c:pt>
                <c:pt idx="14331">
                  <c:v>69.85799999999999</c:v>
                </c:pt>
                <c:pt idx="14332">
                  <c:v>69.813999999999993</c:v>
                </c:pt>
                <c:pt idx="14333">
                  <c:v>69.813999999999993</c:v>
                </c:pt>
                <c:pt idx="14334">
                  <c:v>69.813999999999993</c:v>
                </c:pt>
                <c:pt idx="14335">
                  <c:v>69.813999999999993</c:v>
                </c:pt>
                <c:pt idx="14336">
                  <c:v>69.813999999999993</c:v>
                </c:pt>
                <c:pt idx="14337">
                  <c:v>69.813999999999993</c:v>
                </c:pt>
                <c:pt idx="14338">
                  <c:v>69.813999999999993</c:v>
                </c:pt>
                <c:pt idx="14339">
                  <c:v>69.813999999999993</c:v>
                </c:pt>
                <c:pt idx="14340">
                  <c:v>69.813999999999993</c:v>
                </c:pt>
                <c:pt idx="14341">
                  <c:v>69.813999999999993</c:v>
                </c:pt>
                <c:pt idx="14342">
                  <c:v>69.85799999999999</c:v>
                </c:pt>
                <c:pt idx="14343">
                  <c:v>69.85799999999999</c:v>
                </c:pt>
                <c:pt idx="14344">
                  <c:v>69.85799999999999</c:v>
                </c:pt>
                <c:pt idx="14345">
                  <c:v>69.85799999999999</c:v>
                </c:pt>
                <c:pt idx="14346">
                  <c:v>69.85799999999999</c:v>
                </c:pt>
                <c:pt idx="14347">
                  <c:v>69.813999999999993</c:v>
                </c:pt>
                <c:pt idx="14348">
                  <c:v>69.813999999999993</c:v>
                </c:pt>
                <c:pt idx="14349">
                  <c:v>69.813999999999993</c:v>
                </c:pt>
                <c:pt idx="14350">
                  <c:v>69.813999999999993</c:v>
                </c:pt>
                <c:pt idx="14351">
                  <c:v>69.813999999999993</c:v>
                </c:pt>
                <c:pt idx="14352">
                  <c:v>69.813999999999993</c:v>
                </c:pt>
                <c:pt idx="14353">
                  <c:v>69.813999999999993</c:v>
                </c:pt>
                <c:pt idx="14354">
                  <c:v>69.813999999999993</c:v>
                </c:pt>
                <c:pt idx="14355">
                  <c:v>69.813999999999993</c:v>
                </c:pt>
                <c:pt idx="14356">
                  <c:v>69.813999999999993</c:v>
                </c:pt>
                <c:pt idx="14357">
                  <c:v>69.813999999999993</c:v>
                </c:pt>
                <c:pt idx="14358">
                  <c:v>69.813999999999993</c:v>
                </c:pt>
                <c:pt idx="14359">
                  <c:v>69.813999999999993</c:v>
                </c:pt>
                <c:pt idx="14360">
                  <c:v>69.813999999999993</c:v>
                </c:pt>
                <c:pt idx="14361">
                  <c:v>69.813999999999993</c:v>
                </c:pt>
                <c:pt idx="14362">
                  <c:v>69.813999999999993</c:v>
                </c:pt>
                <c:pt idx="14363">
                  <c:v>69.813999999999993</c:v>
                </c:pt>
                <c:pt idx="14364">
                  <c:v>69.813999999999993</c:v>
                </c:pt>
                <c:pt idx="14365">
                  <c:v>69.813999999999993</c:v>
                </c:pt>
                <c:pt idx="14366">
                  <c:v>69.813999999999993</c:v>
                </c:pt>
                <c:pt idx="14367">
                  <c:v>69.813999999999993</c:v>
                </c:pt>
                <c:pt idx="14368">
                  <c:v>69.813999999999993</c:v>
                </c:pt>
                <c:pt idx="14369">
                  <c:v>69.813999999999993</c:v>
                </c:pt>
                <c:pt idx="14370">
                  <c:v>69.813999999999993</c:v>
                </c:pt>
                <c:pt idx="14371">
                  <c:v>69.813999999999993</c:v>
                </c:pt>
                <c:pt idx="14372">
                  <c:v>69.813999999999993</c:v>
                </c:pt>
                <c:pt idx="14373">
                  <c:v>69.813999999999993</c:v>
                </c:pt>
                <c:pt idx="14374">
                  <c:v>69.813999999999993</c:v>
                </c:pt>
                <c:pt idx="14375">
                  <c:v>69.813999999999993</c:v>
                </c:pt>
                <c:pt idx="14376">
                  <c:v>69.813999999999993</c:v>
                </c:pt>
                <c:pt idx="14377">
                  <c:v>69.813999999999993</c:v>
                </c:pt>
                <c:pt idx="14378">
                  <c:v>69.813999999999993</c:v>
                </c:pt>
                <c:pt idx="14379">
                  <c:v>69.813999999999993</c:v>
                </c:pt>
                <c:pt idx="14380">
                  <c:v>69.813999999999993</c:v>
                </c:pt>
                <c:pt idx="14381">
                  <c:v>69.813999999999993</c:v>
                </c:pt>
                <c:pt idx="14382">
                  <c:v>69.813999999999993</c:v>
                </c:pt>
                <c:pt idx="14383">
                  <c:v>69.813999999999993</c:v>
                </c:pt>
                <c:pt idx="14384">
                  <c:v>69.85799999999999</c:v>
                </c:pt>
                <c:pt idx="14385">
                  <c:v>69.85799999999999</c:v>
                </c:pt>
                <c:pt idx="14386">
                  <c:v>69.85799999999999</c:v>
                </c:pt>
                <c:pt idx="14387">
                  <c:v>69.85799999999999</c:v>
                </c:pt>
                <c:pt idx="14388">
                  <c:v>69.85799999999999</c:v>
                </c:pt>
                <c:pt idx="14389">
                  <c:v>69.85799999999999</c:v>
                </c:pt>
                <c:pt idx="14390">
                  <c:v>69.900999999999996</c:v>
                </c:pt>
                <c:pt idx="14391">
                  <c:v>69.900999999999996</c:v>
                </c:pt>
                <c:pt idx="14392">
                  <c:v>69.900999999999996</c:v>
                </c:pt>
                <c:pt idx="14393">
                  <c:v>69.900999999999996</c:v>
                </c:pt>
                <c:pt idx="14394">
                  <c:v>69.900999999999996</c:v>
                </c:pt>
                <c:pt idx="14395">
                  <c:v>69.942000000000007</c:v>
                </c:pt>
                <c:pt idx="14396">
                  <c:v>69.942000000000007</c:v>
                </c:pt>
                <c:pt idx="14397">
                  <c:v>69.942000000000007</c:v>
                </c:pt>
                <c:pt idx="14398">
                  <c:v>69.942000000000007</c:v>
                </c:pt>
                <c:pt idx="14399">
                  <c:v>69.942000000000007</c:v>
                </c:pt>
                <c:pt idx="14400">
                  <c:v>69.942000000000007</c:v>
                </c:pt>
                <c:pt idx="14401">
                  <c:v>69.942000000000007</c:v>
                </c:pt>
                <c:pt idx="14402">
                  <c:v>69.985000000000014</c:v>
                </c:pt>
                <c:pt idx="14403">
                  <c:v>69.985000000000014</c:v>
                </c:pt>
                <c:pt idx="14404">
                  <c:v>69.985000000000014</c:v>
                </c:pt>
                <c:pt idx="14405">
                  <c:v>69.985000000000014</c:v>
                </c:pt>
                <c:pt idx="14406">
                  <c:v>69.985000000000014</c:v>
                </c:pt>
                <c:pt idx="14407">
                  <c:v>70.028999999999982</c:v>
                </c:pt>
                <c:pt idx="14408">
                  <c:v>70.028999999999982</c:v>
                </c:pt>
                <c:pt idx="14409">
                  <c:v>70.028999999999982</c:v>
                </c:pt>
                <c:pt idx="14410">
                  <c:v>70.072000000000003</c:v>
                </c:pt>
                <c:pt idx="14411">
                  <c:v>70.072000000000003</c:v>
                </c:pt>
                <c:pt idx="14412">
                  <c:v>70.072000000000003</c:v>
                </c:pt>
                <c:pt idx="14413">
                  <c:v>70.072000000000003</c:v>
                </c:pt>
                <c:pt idx="14414">
                  <c:v>70.072000000000003</c:v>
                </c:pt>
                <c:pt idx="14415">
                  <c:v>70.072000000000003</c:v>
                </c:pt>
                <c:pt idx="14416">
                  <c:v>70.028999999999982</c:v>
                </c:pt>
                <c:pt idx="14417">
                  <c:v>70.028999999999982</c:v>
                </c:pt>
                <c:pt idx="14418">
                  <c:v>70.028999999999982</c:v>
                </c:pt>
                <c:pt idx="14419">
                  <c:v>70.028999999999982</c:v>
                </c:pt>
                <c:pt idx="14420">
                  <c:v>69.985000000000014</c:v>
                </c:pt>
                <c:pt idx="14421">
                  <c:v>69.985000000000014</c:v>
                </c:pt>
                <c:pt idx="14422">
                  <c:v>69.985000000000014</c:v>
                </c:pt>
                <c:pt idx="14423">
                  <c:v>69.985000000000014</c:v>
                </c:pt>
                <c:pt idx="14424">
                  <c:v>69.985000000000014</c:v>
                </c:pt>
                <c:pt idx="14425">
                  <c:v>69.985000000000014</c:v>
                </c:pt>
                <c:pt idx="14426">
                  <c:v>69.942000000000007</c:v>
                </c:pt>
                <c:pt idx="14427">
                  <c:v>69.942000000000007</c:v>
                </c:pt>
                <c:pt idx="14428">
                  <c:v>69.942000000000007</c:v>
                </c:pt>
                <c:pt idx="14429">
                  <c:v>69.942000000000007</c:v>
                </c:pt>
                <c:pt idx="14430">
                  <c:v>69.942000000000007</c:v>
                </c:pt>
                <c:pt idx="14431">
                  <c:v>69.942000000000007</c:v>
                </c:pt>
                <c:pt idx="14432">
                  <c:v>69.985000000000014</c:v>
                </c:pt>
                <c:pt idx="14433">
                  <c:v>69.985000000000014</c:v>
                </c:pt>
                <c:pt idx="14434">
                  <c:v>69.985000000000014</c:v>
                </c:pt>
                <c:pt idx="14435">
                  <c:v>69.985000000000014</c:v>
                </c:pt>
                <c:pt idx="14436">
                  <c:v>69.985000000000014</c:v>
                </c:pt>
                <c:pt idx="14437">
                  <c:v>69.985000000000014</c:v>
                </c:pt>
                <c:pt idx="14438">
                  <c:v>69.985000000000014</c:v>
                </c:pt>
                <c:pt idx="14439">
                  <c:v>69.985000000000014</c:v>
                </c:pt>
                <c:pt idx="14440">
                  <c:v>69.985000000000014</c:v>
                </c:pt>
                <c:pt idx="14441">
                  <c:v>69.985000000000014</c:v>
                </c:pt>
                <c:pt idx="14442">
                  <c:v>69.985000000000014</c:v>
                </c:pt>
                <c:pt idx="14443">
                  <c:v>69.985000000000014</c:v>
                </c:pt>
                <c:pt idx="14444">
                  <c:v>70.028999999999982</c:v>
                </c:pt>
                <c:pt idx="14445">
                  <c:v>70.028999999999982</c:v>
                </c:pt>
                <c:pt idx="14446">
                  <c:v>70.028999999999982</c:v>
                </c:pt>
                <c:pt idx="14447">
                  <c:v>70.028999999999982</c:v>
                </c:pt>
                <c:pt idx="14448">
                  <c:v>70.072000000000003</c:v>
                </c:pt>
                <c:pt idx="14449">
                  <c:v>70.072000000000003</c:v>
                </c:pt>
                <c:pt idx="14450">
                  <c:v>70.072000000000003</c:v>
                </c:pt>
                <c:pt idx="14451">
                  <c:v>70.114999999999995</c:v>
                </c:pt>
                <c:pt idx="14452">
                  <c:v>70.114999999999995</c:v>
                </c:pt>
                <c:pt idx="14453">
                  <c:v>70.157999999999987</c:v>
                </c:pt>
                <c:pt idx="14454">
                  <c:v>70.157999999999987</c:v>
                </c:pt>
                <c:pt idx="14455">
                  <c:v>70.200999999999993</c:v>
                </c:pt>
                <c:pt idx="14456">
                  <c:v>70.200999999999993</c:v>
                </c:pt>
                <c:pt idx="14457">
                  <c:v>70.242999999999995</c:v>
                </c:pt>
                <c:pt idx="14458">
                  <c:v>70.242999999999995</c:v>
                </c:pt>
                <c:pt idx="14459">
                  <c:v>70.242999999999995</c:v>
                </c:pt>
                <c:pt idx="14460">
                  <c:v>70.242999999999995</c:v>
                </c:pt>
                <c:pt idx="14461">
                  <c:v>70.242999999999995</c:v>
                </c:pt>
                <c:pt idx="14462">
                  <c:v>70.242999999999995</c:v>
                </c:pt>
                <c:pt idx="14463">
                  <c:v>70.242999999999995</c:v>
                </c:pt>
                <c:pt idx="14464">
                  <c:v>70.242999999999995</c:v>
                </c:pt>
                <c:pt idx="14465">
                  <c:v>70.200999999999993</c:v>
                </c:pt>
                <c:pt idx="14466">
                  <c:v>70.200999999999993</c:v>
                </c:pt>
                <c:pt idx="14467">
                  <c:v>70.200999999999993</c:v>
                </c:pt>
                <c:pt idx="14468">
                  <c:v>70.200999999999993</c:v>
                </c:pt>
                <c:pt idx="14469">
                  <c:v>70.200999999999993</c:v>
                </c:pt>
                <c:pt idx="14470">
                  <c:v>70.200999999999993</c:v>
                </c:pt>
                <c:pt idx="14471">
                  <c:v>70.200999999999993</c:v>
                </c:pt>
                <c:pt idx="14472">
                  <c:v>70.200999999999993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70.200999999999993</c:v>
                </c:pt>
                <c:pt idx="14478">
                  <c:v>70.242999999999995</c:v>
                </c:pt>
                <c:pt idx="14479">
                  <c:v>70.242999999999995</c:v>
                </c:pt>
                <c:pt idx="14480">
                  <c:v>70.242999999999995</c:v>
                </c:pt>
                <c:pt idx="14481">
                  <c:v>70.242999999999995</c:v>
                </c:pt>
                <c:pt idx="14482">
                  <c:v>70.286000000000001</c:v>
                </c:pt>
                <c:pt idx="14483">
                  <c:v>70.286000000000001</c:v>
                </c:pt>
                <c:pt idx="14484">
                  <c:v>70.286000000000001</c:v>
                </c:pt>
                <c:pt idx="14485">
                  <c:v>70.286000000000001</c:v>
                </c:pt>
                <c:pt idx="14486">
                  <c:v>70.286000000000001</c:v>
                </c:pt>
                <c:pt idx="14487">
                  <c:v>70.328999999999979</c:v>
                </c:pt>
                <c:pt idx="14488">
                  <c:v>70.328999999999979</c:v>
                </c:pt>
                <c:pt idx="14489">
                  <c:v>70.328999999999979</c:v>
                </c:pt>
                <c:pt idx="14490">
                  <c:v>70.328999999999979</c:v>
                </c:pt>
                <c:pt idx="14491">
                  <c:v>70.328999999999979</c:v>
                </c:pt>
                <c:pt idx="14492">
                  <c:v>70.328999999999979</c:v>
                </c:pt>
                <c:pt idx="14493">
                  <c:v>70.328999999999979</c:v>
                </c:pt>
                <c:pt idx="14494">
                  <c:v>70.328999999999979</c:v>
                </c:pt>
                <c:pt idx="14495">
                  <c:v>70.328999999999979</c:v>
                </c:pt>
                <c:pt idx="14496">
                  <c:v>70.328999999999979</c:v>
                </c:pt>
                <c:pt idx="14497">
                  <c:v>70.286000000000001</c:v>
                </c:pt>
                <c:pt idx="14498">
                  <c:v>70.286000000000001</c:v>
                </c:pt>
                <c:pt idx="14499">
                  <c:v>70.286000000000001</c:v>
                </c:pt>
                <c:pt idx="14500">
                  <c:v>70.286000000000001</c:v>
                </c:pt>
                <c:pt idx="14501">
                  <c:v>70.242999999999995</c:v>
                </c:pt>
                <c:pt idx="14502">
                  <c:v>70.242999999999995</c:v>
                </c:pt>
                <c:pt idx="14503">
                  <c:v>70.242999999999995</c:v>
                </c:pt>
                <c:pt idx="14504">
                  <c:v>70.242999999999995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70.157999999999987</c:v>
                </c:pt>
                <c:pt idx="14509">
                  <c:v>70.157999999999987</c:v>
                </c:pt>
                <c:pt idx="14510">
                  <c:v>70.114999999999995</c:v>
                </c:pt>
                <c:pt idx="14511">
                  <c:v>70.114999999999995</c:v>
                </c:pt>
                <c:pt idx="14512">
                  <c:v>70.114999999999995</c:v>
                </c:pt>
                <c:pt idx="14513">
                  <c:v>70.072000000000003</c:v>
                </c:pt>
                <c:pt idx="14514">
                  <c:v>70.072000000000003</c:v>
                </c:pt>
                <c:pt idx="14515">
                  <c:v>70.072000000000003</c:v>
                </c:pt>
                <c:pt idx="14516">
                  <c:v>70.072000000000003</c:v>
                </c:pt>
                <c:pt idx="14517">
                  <c:v>70.028999999999982</c:v>
                </c:pt>
                <c:pt idx="14518">
                  <c:v>70.028999999999982</c:v>
                </c:pt>
                <c:pt idx="14519">
                  <c:v>70.028999999999982</c:v>
                </c:pt>
                <c:pt idx="14520">
                  <c:v>70.028999999999982</c:v>
                </c:pt>
                <c:pt idx="14521">
                  <c:v>70.072000000000003</c:v>
                </c:pt>
                <c:pt idx="14522">
                  <c:v>70.072000000000003</c:v>
                </c:pt>
                <c:pt idx="14523">
                  <c:v>70.072000000000003</c:v>
                </c:pt>
                <c:pt idx="14524">
                  <c:v>70.072000000000003</c:v>
                </c:pt>
                <c:pt idx="14525">
                  <c:v>70.072000000000003</c:v>
                </c:pt>
                <c:pt idx="14526">
                  <c:v>70.072000000000003</c:v>
                </c:pt>
                <c:pt idx="14527">
                  <c:v>70.072000000000003</c:v>
                </c:pt>
                <c:pt idx="14528">
                  <c:v>70.072000000000003</c:v>
                </c:pt>
                <c:pt idx="14529">
                  <c:v>70.072000000000003</c:v>
                </c:pt>
                <c:pt idx="14530">
                  <c:v>70.072000000000003</c:v>
                </c:pt>
                <c:pt idx="14531">
                  <c:v>70.072000000000003</c:v>
                </c:pt>
                <c:pt idx="14532">
                  <c:v>70.072000000000003</c:v>
                </c:pt>
                <c:pt idx="14533">
                  <c:v>70.114999999999995</c:v>
                </c:pt>
                <c:pt idx="14534">
                  <c:v>70.114999999999995</c:v>
                </c:pt>
                <c:pt idx="14535">
                  <c:v>70.114999999999995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70.072000000000003</c:v>
                </c:pt>
                <c:pt idx="14542">
                  <c:v>70.072000000000003</c:v>
                </c:pt>
                <c:pt idx="14543">
                  <c:v>70.072000000000003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70.072000000000003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70.028999999999982</c:v>
                </c:pt>
                <c:pt idx="14553">
                  <c:v>70.028999999999982</c:v>
                </c:pt>
                <c:pt idx="14554">
                  <c:v>70.028999999999982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70.072000000000003</c:v>
                </c:pt>
                <c:pt idx="14558">
                  <c:v>70.072000000000003</c:v>
                </c:pt>
                <c:pt idx="14559">
                  <c:v>70.072000000000003</c:v>
                </c:pt>
                <c:pt idx="14560">
                  <c:v>70.072000000000003</c:v>
                </c:pt>
                <c:pt idx="14561">
                  <c:v>70.072000000000003</c:v>
                </c:pt>
                <c:pt idx="14562">
                  <c:v>70.028999999999982</c:v>
                </c:pt>
                <c:pt idx="14563">
                  <c:v>70.028999999999982</c:v>
                </c:pt>
                <c:pt idx="14564">
                  <c:v>70.028999999999982</c:v>
                </c:pt>
                <c:pt idx="14565">
                  <c:v>70.028999999999982</c:v>
                </c:pt>
                <c:pt idx="14566">
                  <c:v>70.028999999999982</c:v>
                </c:pt>
                <c:pt idx="14567">
                  <c:v>70.028999999999982</c:v>
                </c:pt>
                <c:pt idx="14568">
                  <c:v>69.985000000000014</c:v>
                </c:pt>
                <c:pt idx="14569">
                  <c:v>69.985000000000014</c:v>
                </c:pt>
                <c:pt idx="14570">
                  <c:v>69.985000000000014</c:v>
                </c:pt>
                <c:pt idx="14571">
                  <c:v>69.985000000000014</c:v>
                </c:pt>
                <c:pt idx="14572">
                  <c:v>69.985000000000014</c:v>
                </c:pt>
                <c:pt idx="14573">
                  <c:v>69.985000000000014</c:v>
                </c:pt>
                <c:pt idx="14574">
                  <c:v>69.985000000000014</c:v>
                </c:pt>
                <c:pt idx="14575">
                  <c:v>69.985000000000014</c:v>
                </c:pt>
                <c:pt idx="14576">
                  <c:v>69.985000000000014</c:v>
                </c:pt>
                <c:pt idx="14577">
                  <c:v>69.985000000000014</c:v>
                </c:pt>
                <c:pt idx="14578">
                  <c:v>69.985000000000014</c:v>
                </c:pt>
                <c:pt idx="14579">
                  <c:v>69.985000000000014</c:v>
                </c:pt>
                <c:pt idx="14580">
                  <c:v>69.985000000000014</c:v>
                </c:pt>
                <c:pt idx="14581">
                  <c:v>69.942000000000007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69.942000000000007</c:v>
                </c:pt>
                <c:pt idx="14587">
                  <c:v>69.900999999999996</c:v>
                </c:pt>
                <c:pt idx="14588">
                  <c:v>69.900999999999996</c:v>
                </c:pt>
                <c:pt idx="14589">
                  <c:v>69.900999999999996</c:v>
                </c:pt>
                <c:pt idx="14590">
                  <c:v>69.85799999999999</c:v>
                </c:pt>
                <c:pt idx="14591">
                  <c:v>69.85799999999999</c:v>
                </c:pt>
                <c:pt idx="14592">
                  <c:v>69.85799999999999</c:v>
                </c:pt>
                <c:pt idx="14593">
                  <c:v>69.85799999999999</c:v>
                </c:pt>
                <c:pt idx="14594">
                  <c:v>69.85799999999999</c:v>
                </c:pt>
                <c:pt idx="14595">
                  <c:v>69.85799999999999</c:v>
                </c:pt>
                <c:pt idx="14596">
                  <c:v>69.85799999999999</c:v>
                </c:pt>
                <c:pt idx="14597">
                  <c:v>69.85799999999999</c:v>
                </c:pt>
                <c:pt idx="14598">
                  <c:v>69.85799999999999</c:v>
                </c:pt>
                <c:pt idx="14599">
                  <c:v>69.85799999999999</c:v>
                </c:pt>
                <c:pt idx="14600">
                  <c:v>69.85799999999999</c:v>
                </c:pt>
                <c:pt idx="14601">
                  <c:v>69.85799999999999</c:v>
                </c:pt>
                <c:pt idx="14602">
                  <c:v>69.813999999999993</c:v>
                </c:pt>
                <c:pt idx="14603">
                  <c:v>69.813999999999993</c:v>
                </c:pt>
                <c:pt idx="14604">
                  <c:v>69.813999999999993</c:v>
                </c:pt>
                <c:pt idx="14605">
                  <c:v>69.771000000000001</c:v>
                </c:pt>
                <c:pt idx="14606">
                  <c:v>69.771000000000001</c:v>
                </c:pt>
                <c:pt idx="14607">
                  <c:v>69.771000000000001</c:v>
                </c:pt>
                <c:pt idx="14608">
                  <c:v>69.727999999999994</c:v>
                </c:pt>
                <c:pt idx="14609">
                  <c:v>69.727999999999994</c:v>
                </c:pt>
                <c:pt idx="14610">
                  <c:v>69.727999999999994</c:v>
                </c:pt>
                <c:pt idx="14611">
                  <c:v>69.771000000000001</c:v>
                </c:pt>
                <c:pt idx="14612">
                  <c:v>69.771000000000001</c:v>
                </c:pt>
                <c:pt idx="14613">
                  <c:v>69.771000000000001</c:v>
                </c:pt>
                <c:pt idx="14614">
                  <c:v>69.771000000000001</c:v>
                </c:pt>
                <c:pt idx="14615">
                  <c:v>69.771000000000001</c:v>
                </c:pt>
                <c:pt idx="14616">
                  <c:v>69.771000000000001</c:v>
                </c:pt>
                <c:pt idx="14617">
                  <c:v>69.771000000000001</c:v>
                </c:pt>
                <c:pt idx="14618">
                  <c:v>69.771000000000001</c:v>
                </c:pt>
                <c:pt idx="14619">
                  <c:v>69.771000000000001</c:v>
                </c:pt>
                <c:pt idx="14620">
                  <c:v>69.771000000000001</c:v>
                </c:pt>
                <c:pt idx="14621">
                  <c:v>69.771000000000001</c:v>
                </c:pt>
                <c:pt idx="14622">
                  <c:v>69.771000000000001</c:v>
                </c:pt>
                <c:pt idx="14623">
                  <c:v>69.771000000000001</c:v>
                </c:pt>
                <c:pt idx="14624">
                  <c:v>69.771000000000001</c:v>
                </c:pt>
                <c:pt idx="14625">
                  <c:v>69.771000000000001</c:v>
                </c:pt>
                <c:pt idx="14626">
                  <c:v>69.771000000000001</c:v>
                </c:pt>
                <c:pt idx="14627">
                  <c:v>69.727999999999994</c:v>
                </c:pt>
                <c:pt idx="14628">
                  <c:v>69.727999999999994</c:v>
                </c:pt>
                <c:pt idx="14629">
                  <c:v>69.727999999999994</c:v>
                </c:pt>
                <c:pt idx="14630">
                  <c:v>69.727999999999994</c:v>
                </c:pt>
                <c:pt idx="14631">
                  <c:v>69.685000000000002</c:v>
                </c:pt>
                <c:pt idx="14632">
                  <c:v>69.685000000000002</c:v>
                </c:pt>
                <c:pt idx="14633">
                  <c:v>69.643000000000001</c:v>
                </c:pt>
                <c:pt idx="14634">
                  <c:v>69.643000000000001</c:v>
                </c:pt>
                <c:pt idx="14635">
                  <c:v>69.643000000000001</c:v>
                </c:pt>
                <c:pt idx="14636">
                  <c:v>69.643000000000001</c:v>
                </c:pt>
                <c:pt idx="14637">
                  <c:v>69.643000000000001</c:v>
                </c:pt>
                <c:pt idx="14638">
                  <c:v>69.643000000000001</c:v>
                </c:pt>
                <c:pt idx="14639">
                  <c:v>69.643000000000001</c:v>
                </c:pt>
                <c:pt idx="14640">
                  <c:v>69.643000000000001</c:v>
                </c:pt>
                <c:pt idx="14641">
                  <c:v>69.643000000000001</c:v>
                </c:pt>
                <c:pt idx="14642">
                  <c:v>69.643000000000001</c:v>
                </c:pt>
                <c:pt idx="14643">
                  <c:v>69.643000000000001</c:v>
                </c:pt>
                <c:pt idx="14644">
                  <c:v>69.599999999999994</c:v>
                </c:pt>
                <c:pt idx="14645">
                  <c:v>69.599999999999994</c:v>
                </c:pt>
                <c:pt idx="14646">
                  <c:v>69.599999999999994</c:v>
                </c:pt>
                <c:pt idx="14647">
                  <c:v>69.557000000000002</c:v>
                </c:pt>
                <c:pt idx="14648">
                  <c:v>69.557000000000002</c:v>
                </c:pt>
                <c:pt idx="14649">
                  <c:v>69.557000000000002</c:v>
                </c:pt>
                <c:pt idx="14650">
                  <c:v>69.557000000000002</c:v>
                </c:pt>
                <c:pt idx="14651">
                  <c:v>69.513999999999996</c:v>
                </c:pt>
                <c:pt idx="14652">
                  <c:v>69.513999999999996</c:v>
                </c:pt>
                <c:pt idx="14653">
                  <c:v>69.513999999999996</c:v>
                </c:pt>
                <c:pt idx="14654">
                  <c:v>69.513999999999996</c:v>
                </c:pt>
                <c:pt idx="14655">
                  <c:v>69.513999999999996</c:v>
                </c:pt>
                <c:pt idx="14656">
                  <c:v>69.471000000000004</c:v>
                </c:pt>
                <c:pt idx="14657">
                  <c:v>69.471000000000004</c:v>
                </c:pt>
                <c:pt idx="14658">
                  <c:v>69.471000000000004</c:v>
                </c:pt>
                <c:pt idx="14659">
                  <c:v>69.471000000000004</c:v>
                </c:pt>
                <c:pt idx="14660">
                  <c:v>69.471000000000004</c:v>
                </c:pt>
                <c:pt idx="14661">
                  <c:v>69.471000000000004</c:v>
                </c:pt>
                <c:pt idx="14662">
                  <c:v>69.471000000000004</c:v>
                </c:pt>
                <c:pt idx="14663">
                  <c:v>69.471000000000004</c:v>
                </c:pt>
                <c:pt idx="14664">
                  <c:v>69.427000000000007</c:v>
                </c:pt>
                <c:pt idx="14665">
                  <c:v>69.427000000000007</c:v>
                </c:pt>
                <c:pt idx="14666">
                  <c:v>69.427000000000007</c:v>
                </c:pt>
                <c:pt idx="14667">
                  <c:v>69.427000000000007</c:v>
                </c:pt>
                <c:pt idx="14668">
                  <c:v>69.427000000000007</c:v>
                </c:pt>
                <c:pt idx="14669">
                  <c:v>69.427000000000007</c:v>
                </c:pt>
                <c:pt idx="14670">
                  <c:v>69.427000000000007</c:v>
                </c:pt>
                <c:pt idx="14671">
                  <c:v>69.427000000000007</c:v>
                </c:pt>
                <c:pt idx="14672">
                  <c:v>69.427000000000007</c:v>
                </c:pt>
                <c:pt idx="14673">
                  <c:v>69.427000000000007</c:v>
                </c:pt>
                <c:pt idx="14674">
                  <c:v>69.427000000000007</c:v>
                </c:pt>
                <c:pt idx="14675">
                  <c:v>69.427000000000007</c:v>
                </c:pt>
                <c:pt idx="14676">
                  <c:v>69.427000000000007</c:v>
                </c:pt>
                <c:pt idx="14677">
                  <c:v>69.427000000000007</c:v>
                </c:pt>
                <c:pt idx="14678">
                  <c:v>69.427000000000007</c:v>
                </c:pt>
                <c:pt idx="14679">
                  <c:v>69.385999999999981</c:v>
                </c:pt>
                <c:pt idx="14680">
                  <c:v>69.385999999999981</c:v>
                </c:pt>
                <c:pt idx="14681">
                  <c:v>69.385999999999981</c:v>
                </c:pt>
                <c:pt idx="14682">
                  <c:v>69.385999999999981</c:v>
                </c:pt>
                <c:pt idx="14683">
                  <c:v>69.343000000000004</c:v>
                </c:pt>
                <c:pt idx="14684">
                  <c:v>69.343000000000004</c:v>
                </c:pt>
                <c:pt idx="14685">
                  <c:v>69.3</c:v>
                </c:pt>
                <c:pt idx="14686">
                  <c:v>69.3</c:v>
                </c:pt>
                <c:pt idx="14687">
                  <c:v>69.256</c:v>
                </c:pt>
                <c:pt idx="14688">
                  <c:v>69.256</c:v>
                </c:pt>
                <c:pt idx="14689">
                  <c:v>69.212999999999994</c:v>
                </c:pt>
                <c:pt idx="14690">
                  <c:v>69.212999999999994</c:v>
                </c:pt>
                <c:pt idx="14691">
                  <c:v>69.212999999999994</c:v>
                </c:pt>
                <c:pt idx="14692">
                  <c:v>69.212999999999994</c:v>
                </c:pt>
                <c:pt idx="14693">
                  <c:v>69.212999999999994</c:v>
                </c:pt>
                <c:pt idx="14694">
                  <c:v>69.212999999999994</c:v>
                </c:pt>
                <c:pt idx="14695">
                  <c:v>69.212999999999994</c:v>
                </c:pt>
                <c:pt idx="14696">
                  <c:v>69.212999999999994</c:v>
                </c:pt>
                <c:pt idx="14697">
                  <c:v>69.169999999999987</c:v>
                </c:pt>
                <c:pt idx="14698">
                  <c:v>69.169999999999987</c:v>
                </c:pt>
                <c:pt idx="14699">
                  <c:v>69.169999999999987</c:v>
                </c:pt>
                <c:pt idx="14700">
                  <c:v>69.169999999999987</c:v>
                </c:pt>
                <c:pt idx="14701">
                  <c:v>69.169999999999987</c:v>
                </c:pt>
                <c:pt idx="14702">
                  <c:v>69.169999999999987</c:v>
                </c:pt>
                <c:pt idx="14703">
                  <c:v>69.169999999999987</c:v>
                </c:pt>
                <c:pt idx="14704">
                  <c:v>69.169999999999987</c:v>
                </c:pt>
                <c:pt idx="14705">
                  <c:v>69.169999999999987</c:v>
                </c:pt>
                <c:pt idx="14706">
                  <c:v>69.169999999999987</c:v>
                </c:pt>
                <c:pt idx="14707">
                  <c:v>69.128999999999976</c:v>
                </c:pt>
                <c:pt idx="14708">
                  <c:v>69.128999999999976</c:v>
                </c:pt>
                <c:pt idx="14709">
                  <c:v>69.128999999999976</c:v>
                </c:pt>
                <c:pt idx="14710">
                  <c:v>69.128999999999976</c:v>
                </c:pt>
                <c:pt idx="14711">
                  <c:v>69.128999999999976</c:v>
                </c:pt>
                <c:pt idx="14712">
                  <c:v>69.128999999999976</c:v>
                </c:pt>
                <c:pt idx="14713">
                  <c:v>69.128999999999976</c:v>
                </c:pt>
                <c:pt idx="14714">
                  <c:v>69.084999999999994</c:v>
                </c:pt>
                <c:pt idx="14715">
                  <c:v>69.084999999999994</c:v>
                </c:pt>
                <c:pt idx="14716">
                  <c:v>69.084999999999994</c:v>
                </c:pt>
                <c:pt idx="14717">
                  <c:v>69.084999999999994</c:v>
                </c:pt>
                <c:pt idx="14718">
                  <c:v>69.084999999999994</c:v>
                </c:pt>
                <c:pt idx="14719">
                  <c:v>69.084999999999994</c:v>
                </c:pt>
                <c:pt idx="14720">
                  <c:v>69.084999999999994</c:v>
                </c:pt>
                <c:pt idx="14721">
                  <c:v>69.042000000000002</c:v>
                </c:pt>
                <c:pt idx="14722">
                  <c:v>69.084999999999994</c:v>
                </c:pt>
                <c:pt idx="14723">
                  <c:v>69.042000000000002</c:v>
                </c:pt>
                <c:pt idx="14724">
                  <c:v>69.084999999999994</c:v>
                </c:pt>
                <c:pt idx="14725">
                  <c:v>69.084999999999994</c:v>
                </c:pt>
                <c:pt idx="14726">
                  <c:v>69.084999999999994</c:v>
                </c:pt>
                <c:pt idx="14727">
                  <c:v>69.084999999999994</c:v>
                </c:pt>
                <c:pt idx="14728">
                  <c:v>69.084999999999994</c:v>
                </c:pt>
                <c:pt idx="14729">
                  <c:v>69.084999999999994</c:v>
                </c:pt>
                <c:pt idx="14730">
                  <c:v>69.084999999999994</c:v>
                </c:pt>
                <c:pt idx="14731">
                  <c:v>69.084999999999994</c:v>
                </c:pt>
                <c:pt idx="14732">
                  <c:v>69.128999999999976</c:v>
                </c:pt>
                <c:pt idx="14733">
                  <c:v>69.128999999999976</c:v>
                </c:pt>
                <c:pt idx="14734">
                  <c:v>69.128999999999976</c:v>
                </c:pt>
                <c:pt idx="14735">
                  <c:v>69.128999999999976</c:v>
                </c:pt>
                <c:pt idx="14736">
                  <c:v>69.128999999999976</c:v>
                </c:pt>
                <c:pt idx="14737">
                  <c:v>69.128999999999976</c:v>
                </c:pt>
                <c:pt idx="14738">
                  <c:v>69.128999999999976</c:v>
                </c:pt>
                <c:pt idx="14739">
                  <c:v>69.128999999999976</c:v>
                </c:pt>
                <c:pt idx="14740">
                  <c:v>69.128999999999976</c:v>
                </c:pt>
                <c:pt idx="14741">
                  <c:v>69.128999999999976</c:v>
                </c:pt>
                <c:pt idx="14742">
                  <c:v>69.128999999999976</c:v>
                </c:pt>
                <c:pt idx="14743">
                  <c:v>69.128999999999976</c:v>
                </c:pt>
                <c:pt idx="14744">
                  <c:v>69.128999999999976</c:v>
                </c:pt>
                <c:pt idx="14745">
                  <c:v>69.128999999999976</c:v>
                </c:pt>
                <c:pt idx="14746">
                  <c:v>69.128999999999976</c:v>
                </c:pt>
                <c:pt idx="14747">
                  <c:v>69.128999999999976</c:v>
                </c:pt>
                <c:pt idx="14748">
                  <c:v>69.128999999999976</c:v>
                </c:pt>
                <c:pt idx="14749">
                  <c:v>69.128999999999976</c:v>
                </c:pt>
                <c:pt idx="14750">
                  <c:v>69.169999999999987</c:v>
                </c:pt>
                <c:pt idx="14751">
                  <c:v>69.169999999999987</c:v>
                </c:pt>
                <c:pt idx="14752">
                  <c:v>69.169999999999987</c:v>
                </c:pt>
                <c:pt idx="14753">
                  <c:v>69.169999999999987</c:v>
                </c:pt>
                <c:pt idx="14754">
                  <c:v>69.212999999999994</c:v>
                </c:pt>
                <c:pt idx="14755">
                  <c:v>69.212999999999994</c:v>
                </c:pt>
                <c:pt idx="14756">
                  <c:v>69.212999999999994</c:v>
                </c:pt>
                <c:pt idx="14757">
                  <c:v>69.212999999999994</c:v>
                </c:pt>
                <c:pt idx="14758">
                  <c:v>69.212999999999994</c:v>
                </c:pt>
                <c:pt idx="14759">
                  <c:v>69.256</c:v>
                </c:pt>
                <c:pt idx="14760">
                  <c:v>69.256</c:v>
                </c:pt>
                <c:pt idx="14761">
                  <c:v>69.256</c:v>
                </c:pt>
                <c:pt idx="14762">
                  <c:v>69.256</c:v>
                </c:pt>
                <c:pt idx="14763">
                  <c:v>69.256</c:v>
                </c:pt>
                <c:pt idx="14764">
                  <c:v>69.256</c:v>
                </c:pt>
                <c:pt idx="14765">
                  <c:v>69.3</c:v>
                </c:pt>
                <c:pt idx="14766">
                  <c:v>69.3</c:v>
                </c:pt>
                <c:pt idx="14767">
                  <c:v>69.3</c:v>
                </c:pt>
                <c:pt idx="14768">
                  <c:v>69.3</c:v>
                </c:pt>
                <c:pt idx="14769">
                  <c:v>69.3</c:v>
                </c:pt>
                <c:pt idx="14770">
                  <c:v>69.3</c:v>
                </c:pt>
                <c:pt idx="14771">
                  <c:v>69.3</c:v>
                </c:pt>
                <c:pt idx="14772">
                  <c:v>69.3</c:v>
                </c:pt>
                <c:pt idx="14773">
                  <c:v>69.3</c:v>
                </c:pt>
                <c:pt idx="14774">
                  <c:v>69.3</c:v>
                </c:pt>
                <c:pt idx="14775">
                  <c:v>69.3</c:v>
                </c:pt>
                <c:pt idx="14776">
                  <c:v>69.3</c:v>
                </c:pt>
                <c:pt idx="14777">
                  <c:v>69.3</c:v>
                </c:pt>
                <c:pt idx="14778">
                  <c:v>69.3</c:v>
                </c:pt>
                <c:pt idx="14779">
                  <c:v>69.3</c:v>
                </c:pt>
                <c:pt idx="14780">
                  <c:v>69.3</c:v>
                </c:pt>
                <c:pt idx="14781">
                  <c:v>69.343000000000004</c:v>
                </c:pt>
                <c:pt idx="14782">
                  <c:v>69.343000000000004</c:v>
                </c:pt>
                <c:pt idx="14783">
                  <c:v>69.343000000000004</c:v>
                </c:pt>
                <c:pt idx="14784">
                  <c:v>69.385999999999981</c:v>
                </c:pt>
                <c:pt idx="14785">
                  <c:v>69.385999999999981</c:v>
                </c:pt>
                <c:pt idx="14786">
                  <c:v>69.385999999999981</c:v>
                </c:pt>
                <c:pt idx="14787">
                  <c:v>69.385999999999981</c:v>
                </c:pt>
                <c:pt idx="14788">
                  <c:v>69.427000000000007</c:v>
                </c:pt>
                <c:pt idx="14789">
                  <c:v>69.427000000000007</c:v>
                </c:pt>
                <c:pt idx="14790">
                  <c:v>69.427000000000007</c:v>
                </c:pt>
                <c:pt idx="14791">
                  <c:v>69.427000000000007</c:v>
                </c:pt>
                <c:pt idx="14792">
                  <c:v>69.427000000000007</c:v>
                </c:pt>
                <c:pt idx="14793">
                  <c:v>69.471000000000004</c:v>
                </c:pt>
                <c:pt idx="14794">
                  <c:v>69.471000000000004</c:v>
                </c:pt>
                <c:pt idx="14795">
                  <c:v>69.471000000000004</c:v>
                </c:pt>
                <c:pt idx="14796">
                  <c:v>69.471000000000004</c:v>
                </c:pt>
                <c:pt idx="14797">
                  <c:v>69.471000000000004</c:v>
                </c:pt>
                <c:pt idx="14798">
                  <c:v>69.471000000000004</c:v>
                </c:pt>
                <c:pt idx="14799">
                  <c:v>69.471000000000004</c:v>
                </c:pt>
                <c:pt idx="14800">
                  <c:v>69.471000000000004</c:v>
                </c:pt>
                <c:pt idx="14801">
                  <c:v>69.471000000000004</c:v>
                </c:pt>
                <c:pt idx="14802">
                  <c:v>69.471000000000004</c:v>
                </c:pt>
                <c:pt idx="14803">
                  <c:v>69.471000000000004</c:v>
                </c:pt>
                <c:pt idx="14804">
                  <c:v>69.471000000000004</c:v>
                </c:pt>
                <c:pt idx="14805">
                  <c:v>69.471000000000004</c:v>
                </c:pt>
                <c:pt idx="14806">
                  <c:v>69.513999999999996</c:v>
                </c:pt>
                <c:pt idx="14807">
                  <c:v>69.513999999999996</c:v>
                </c:pt>
                <c:pt idx="14808">
                  <c:v>69.513999999999996</c:v>
                </c:pt>
                <c:pt idx="14809">
                  <c:v>69.513999999999996</c:v>
                </c:pt>
                <c:pt idx="14810">
                  <c:v>69.513999999999996</c:v>
                </c:pt>
                <c:pt idx="14811">
                  <c:v>69.513999999999996</c:v>
                </c:pt>
                <c:pt idx="14812">
                  <c:v>69.513999999999996</c:v>
                </c:pt>
                <c:pt idx="14813">
                  <c:v>69.513999999999996</c:v>
                </c:pt>
                <c:pt idx="14814">
                  <c:v>69.513999999999996</c:v>
                </c:pt>
                <c:pt idx="14815">
                  <c:v>69.513999999999996</c:v>
                </c:pt>
                <c:pt idx="14816">
                  <c:v>69.513999999999996</c:v>
                </c:pt>
                <c:pt idx="14817">
                  <c:v>69.513999999999996</c:v>
                </c:pt>
                <c:pt idx="14818">
                  <c:v>69.513999999999996</c:v>
                </c:pt>
                <c:pt idx="14819">
                  <c:v>69.513999999999996</c:v>
                </c:pt>
                <c:pt idx="14820">
                  <c:v>69.557000000000002</c:v>
                </c:pt>
                <c:pt idx="14821">
                  <c:v>69.557000000000002</c:v>
                </c:pt>
                <c:pt idx="14822">
                  <c:v>69.557000000000002</c:v>
                </c:pt>
                <c:pt idx="14823">
                  <c:v>69.557000000000002</c:v>
                </c:pt>
                <c:pt idx="14824">
                  <c:v>69.557000000000002</c:v>
                </c:pt>
                <c:pt idx="14825">
                  <c:v>69.557000000000002</c:v>
                </c:pt>
                <c:pt idx="14826">
                  <c:v>69.599999999999994</c:v>
                </c:pt>
                <c:pt idx="14827">
                  <c:v>69.599999999999994</c:v>
                </c:pt>
                <c:pt idx="14828">
                  <c:v>69.599999999999994</c:v>
                </c:pt>
                <c:pt idx="14829">
                  <c:v>69.599999999999994</c:v>
                </c:pt>
                <c:pt idx="14830">
                  <c:v>69.599999999999994</c:v>
                </c:pt>
                <c:pt idx="14831">
                  <c:v>69.599999999999994</c:v>
                </c:pt>
                <c:pt idx="14832">
                  <c:v>69.599999999999994</c:v>
                </c:pt>
                <c:pt idx="14833">
                  <c:v>69.599999999999994</c:v>
                </c:pt>
                <c:pt idx="14834">
                  <c:v>69.599999999999994</c:v>
                </c:pt>
                <c:pt idx="14835">
                  <c:v>69.599999999999994</c:v>
                </c:pt>
                <c:pt idx="14836">
                  <c:v>69.599999999999994</c:v>
                </c:pt>
                <c:pt idx="14837">
                  <c:v>69.599999999999994</c:v>
                </c:pt>
                <c:pt idx="14838">
                  <c:v>69.599999999999994</c:v>
                </c:pt>
                <c:pt idx="14839">
                  <c:v>69.599999999999994</c:v>
                </c:pt>
                <c:pt idx="14840">
                  <c:v>69.599999999999994</c:v>
                </c:pt>
                <c:pt idx="14841">
                  <c:v>69.599999999999994</c:v>
                </c:pt>
                <c:pt idx="14842">
                  <c:v>69.599999999999994</c:v>
                </c:pt>
                <c:pt idx="14843">
                  <c:v>69.557000000000002</c:v>
                </c:pt>
                <c:pt idx="14844">
                  <c:v>69.599999999999994</c:v>
                </c:pt>
                <c:pt idx="14845">
                  <c:v>69.557000000000002</c:v>
                </c:pt>
                <c:pt idx="14846">
                  <c:v>69.557000000000002</c:v>
                </c:pt>
                <c:pt idx="14847">
                  <c:v>69.557000000000002</c:v>
                </c:pt>
                <c:pt idx="14848">
                  <c:v>69.557000000000002</c:v>
                </c:pt>
                <c:pt idx="14849">
                  <c:v>69.557000000000002</c:v>
                </c:pt>
                <c:pt idx="14850">
                  <c:v>69.557000000000002</c:v>
                </c:pt>
                <c:pt idx="14851">
                  <c:v>69.557000000000002</c:v>
                </c:pt>
                <c:pt idx="14852">
                  <c:v>69.557000000000002</c:v>
                </c:pt>
                <c:pt idx="14853">
                  <c:v>69.557000000000002</c:v>
                </c:pt>
                <c:pt idx="14854">
                  <c:v>69.599999999999994</c:v>
                </c:pt>
                <c:pt idx="14855">
                  <c:v>69.599999999999994</c:v>
                </c:pt>
                <c:pt idx="14856">
                  <c:v>69.599999999999994</c:v>
                </c:pt>
                <c:pt idx="14857">
                  <c:v>69.643000000000001</c:v>
                </c:pt>
                <c:pt idx="14858">
                  <c:v>69.643000000000001</c:v>
                </c:pt>
                <c:pt idx="14859">
                  <c:v>69.643000000000001</c:v>
                </c:pt>
                <c:pt idx="14860">
                  <c:v>69.685000000000002</c:v>
                </c:pt>
                <c:pt idx="14861">
                  <c:v>69.685000000000002</c:v>
                </c:pt>
                <c:pt idx="14862">
                  <c:v>69.727999999999994</c:v>
                </c:pt>
                <c:pt idx="14863">
                  <c:v>69.727999999999994</c:v>
                </c:pt>
                <c:pt idx="14864">
                  <c:v>69.771000000000001</c:v>
                </c:pt>
                <c:pt idx="14865">
                  <c:v>69.771000000000001</c:v>
                </c:pt>
                <c:pt idx="14866">
                  <c:v>69.813999999999993</c:v>
                </c:pt>
                <c:pt idx="14867">
                  <c:v>69.813999999999993</c:v>
                </c:pt>
                <c:pt idx="14868">
                  <c:v>69.813999999999993</c:v>
                </c:pt>
                <c:pt idx="14869">
                  <c:v>69.85799999999999</c:v>
                </c:pt>
                <c:pt idx="14870">
                  <c:v>69.85799999999999</c:v>
                </c:pt>
                <c:pt idx="14871">
                  <c:v>69.900999999999996</c:v>
                </c:pt>
                <c:pt idx="14872">
                  <c:v>69.900999999999996</c:v>
                </c:pt>
                <c:pt idx="14873">
                  <c:v>69.900999999999996</c:v>
                </c:pt>
                <c:pt idx="14874">
                  <c:v>69.942000000000007</c:v>
                </c:pt>
                <c:pt idx="14875">
                  <c:v>69.942000000000007</c:v>
                </c:pt>
                <c:pt idx="14876">
                  <c:v>69.985000000000014</c:v>
                </c:pt>
                <c:pt idx="14877">
                  <c:v>69.985000000000014</c:v>
                </c:pt>
                <c:pt idx="14878">
                  <c:v>70.028999999999982</c:v>
                </c:pt>
                <c:pt idx="14879">
                  <c:v>70.072000000000003</c:v>
                </c:pt>
                <c:pt idx="14880">
                  <c:v>70.072000000000003</c:v>
                </c:pt>
                <c:pt idx="14881">
                  <c:v>70.114999999999995</c:v>
                </c:pt>
                <c:pt idx="14882">
                  <c:v>70.114999999999995</c:v>
                </c:pt>
                <c:pt idx="14883">
                  <c:v>70.157999999999987</c:v>
                </c:pt>
                <c:pt idx="14884">
                  <c:v>70.157999999999987</c:v>
                </c:pt>
                <c:pt idx="14885">
                  <c:v>70.157999999999987</c:v>
                </c:pt>
                <c:pt idx="14886">
                  <c:v>70.157999999999987</c:v>
                </c:pt>
                <c:pt idx="14887">
                  <c:v>70.200999999999993</c:v>
                </c:pt>
                <c:pt idx="14888">
                  <c:v>70.200999999999993</c:v>
                </c:pt>
                <c:pt idx="14889">
                  <c:v>70.200999999999993</c:v>
                </c:pt>
                <c:pt idx="14890">
                  <c:v>70.242999999999995</c:v>
                </c:pt>
                <c:pt idx="14891">
                  <c:v>70.242999999999995</c:v>
                </c:pt>
                <c:pt idx="14892">
                  <c:v>70.286000000000001</c:v>
                </c:pt>
                <c:pt idx="14893">
                  <c:v>70.286000000000001</c:v>
                </c:pt>
                <c:pt idx="14894">
                  <c:v>70.328999999999979</c:v>
                </c:pt>
                <c:pt idx="14895">
                  <c:v>70.328999999999979</c:v>
                </c:pt>
                <c:pt idx="14896">
                  <c:v>70.371999999999986</c:v>
                </c:pt>
                <c:pt idx="14897">
                  <c:v>70.415999999999997</c:v>
                </c:pt>
                <c:pt idx="14898">
                  <c:v>70.415999999999997</c:v>
                </c:pt>
                <c:pt idx="14899">
                  <c:v>70.415999999999997</c:v>
                </c:pt>
                <c:pt idx="14900">
                  <c:v>70.459000000000003</c:v>
                </c:pt>
                <c:pt idx="14901">
                  <c:v>70.459000000000003</c:v>
                </c:pt>
                <c:pt idx="14902">
                  <c:v>70.501999999999995</c:v>
                </c:pt>
                <c:pt idx="14903">
                  <c:v>70.501999999999995</c:v>
                </c:pt>
                <c:pt idx="14904">
                  <c:v>70.501999999999995</c:v>
                </c:pt>
                <c:pt idx="14905">
                  <c:v>70.543000000000006</c:v>
                </c:pt>
                <c:pt idx="14906">
                  <c:v>70.543000000000006</c:v>
                </c:pt>
                <c:pt idx="14907">
                  <c:v>70.543000000000006</c:v>
                </c:pt>
                <c:pt idx="14908">
                  <c:v>70.587000000000003</c:v>
                </c:pt>
                <c:pt idx="14909">
                  <c:v>70.587000000000003</c:v>
                </c:pt>
                <c:pt idx="14910">
                  <c:v>70.587000000000003</c:v>
                </c:pt>
                <c:pt idx="14911">
                  <c:v>70.587000000000003</c:v>
                </c:pt>
                <c:pt idx="14912">
                  <c:v>70.587000000000003</c:v>
                </c:pt>
                <c:pt idx="14913">
                  <c:v>70.63</c:v>
                </c:pt>
                <c:pt idx="14914">
                  <c:v>70.63</c:v>
                </c:pt>
                <c:pt idx="14915">
                  <c:v>70.63</c:v>
                </c:pt>
                <c:pt idx="14916">
                  <c:v>70.63</c:v>
                </c:pt>
                <c:pt idx="14917">
                  <c:v>70.672999999999988</c:v>
                </c:pt>
                <c:pt idx="14918">
                  <c:v>70.672999999999988</c:v>
                </c:pt>
                <c:pt idx="14919">
                  <c:v>70.672999999999988</c:v>
                </c:pt>
                <c:pt idx="14920">
                  <c:v>70.672999999999988</c:v>
                </c:pt>
                <c:pt idx="14921">
                  <c:v>70.672999999999988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70.759</c:v>
                </c:pt>
                <c:pt idx="14927">
                  <c:v>70.759</c:v>
                </c:pt>
                <c:pt idx="14928">
                  <c:v>70.759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70.759</c:v>
                </c:pt>
                <c:pt idx="14932">
                  <c:v>70.759</c:v>
                </c:pt>
                <c:pt idx="14933">
                  <c:v>70.759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70.802999999999983</c:v>
                </c:pt>
                <c:pt idx="14937">
                  <c:v>70.802999999999983</c:v>
                </c:pt>
                <c:pt idx="14938">
                  <c:v>70.802999999999983</c:v>
                </c:pt>
                <c:pt idx="14939">
                  <c:v>70.802999999999983</c:v>
                </c:pt>
                <c:pt idx="14940">
                  <c:v>70.802999999999983</c:v>
                </c:pt>
                <c:pt idx="14941">
                  <c:v>70.802999999999983</c:v>
                </c:pt>
                <c:pt idx="14942">
                  <c:v>70.802999999999983</c:v>
                </c:pt>
                <c:pt idx="14943">
                  <c:v>70.802999999999983</c:v>
                </c:pt>
                <c:pt idx="14944">
                  <c:v>70.802999999999983</c:v>
                </c:pt>
                <c:pt idx="14945">
                  <c:v>70.802999999999983</c:v>
                </c:pt>
                <c:pt idx="14946">
                  <c:v>70.802999999999983</c:v>
                </c:pt>
                <c:pt idx="14947">
                  <c:v>70.759</c:v>
                </c:pt>
                <c:pt idx="14948">
                  <c:v>70.759</c:v>
                </c:pt>
                <c:pt idx="14949">
                  <c:v>70.759</c:v>
                </c:pt>
                <c:pt idx="14950">
                  <c:v>70.759</c:v>
                </c:pt>
                <c:pt idx="14951">
                  <c:v>70.759</c:v>
                </c:pt>
                <c:pt idx="14952">
                  <c:v>70.715999999999994</c:v>
                </c:pt>
                <c:pt idx="14953">
                  <c:v>70.715999999999994</c:v>
                </c:pt>
                <c:pt idx="14954">
                  <c:v>70.672999999999988</c:v>
                </c:pt>
                <c:pt idx="14955">
                  <c:v>70.672999999999988</c:v>
                </c:pt>
                <c:pt idx="14956">
                  <c:v>70.63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70.587000000000003</c:v>
                </c:pt>
                <c:pt idx="14960">
                  <c:v>70.587000000000003</c:v>
                </c:pt>
                <c:pt idx="14961">
                  <c:v>70.587000000000003</c:v>
                </c:pt>
                <c:pt idx="14962">
                  <c:v>70.587000000000003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70.587000000000003</c:v>
                </c:pt>
                <c:pt idx="14967">
                  <c:v>70.587000000000003</c:v>
                </c:pt>
                <c:pt idx="14968">
                  <c:v>70.587000000000003</c:v>
                </c:pt>
                <c:pt idx="14969">
                  <c:v>70.587000000000003</c:v>
                </c:pt>
                <c:pt idx="14970">
                  <c:v>70.587000000000003</c:v>
                </c:pt>
                <c:pt idx="14971">
                  <c:v>70.63</c:v>
                </c:pt>
                <c:pt idx="14972">
                  <c:v>70.63</c:v>
                </c:pt>
                <c:pt idx="14973">
                  <c:v>70.63</c:v>
                </c:pt>
                <c:pt idx="14974">
                  <c:v>70.63</c:v>
                </c:pt>
                <c:pt idx="14975">
                  <c:v>70.63</c:v>
                </c:pt>
                <c:pt idx="14976">
                  <c:v>70.587000000000003</c:v>
                </c:pt>
                <c:pt idx="14977">
                  <c:v>70.587000000000003</c:v>
                </c:pt>
                <c:pt idx="14978">
                  <c:v>70.587000000000003</c:v>
                </c:pt>
                <c:pt idx="14979">
                  <c:v>70.587000000000003</c:v>
                </c:pt>
                <c:pt idx="14980">
                  <c:v>70.587000000000003</c:v>
                </c:pt>
                <c:pt idx="14981">
                  <c:v>70.587000000000003</c:v>
                </c:pt>
                <c:pt idx="14982">
                  <c:v>70.587000000000003</c:v>
                </c:pt>
                <c:pt idx="14983">
                  <c:v>70.587000000000003</c:v>
                </c:pt>
                <c:pt idx="14984">
                  <c:v>70.587000000000003</c:v>
                </c:pt>
                <c:pt idx="14985">
                  <c:v>70.587000000000003</c:v>
                </c:pt>
                <c:pt idx="14986">
                  <c:v>70.543000000000006</c:v>
                </c:pt>
                <c:pt idx="14987">
                  <c:v>70.543000000000006</c:v>
                </c:pt>
                <c:pt idx="14988">
                  <c:v>70.543000000000006</c:v>
                </c:pt>
                <c:pt idx="14989">
                  <c:v>70.501999999999995</c:v>
                </c:pt>
                <c:pt idx="14990">
                  <c:v>70.501999999999995</c:v>
                </c:pt>
                <c:pt idx="14991">
                  <c:v>70.501999999999995</c:v>
                </c:pt>
                <c:pt idx="14992">
                  <c:v>70.459000000000003</c:v>
                </c:pt>
                <c:pt idx="14993">
                  <c:v>70.459000000000003</c:v>
                </c:pt>
                <c:pt idx="14994">
                  <c:v>70.459000000000003</c:v>
                </c:pt>
                <c:pt idx="14995">
                  <c:v>70.459000000000003</c:v>
                </c:pt>
                <c:pt idx="14996">
                  <c:v>70.459000000000003</c:v>
                </c:pt>
                <c:pt idx="14997">
                  <c:v>70.459000000000003</c:v>
                </c:pt>
                <c:pt idx="14998">
                  <c:v>70.459000000000003</c:v>
                </c:pt>
                <c:pt idx="14999">
                  <c:v>70.459000000000003</c:v>
                </c:pt>
                <c:pt idx="15000">
                  <c:v>70.459000000000003</c:v>
                </c:pt>
                <c:pt idx="15001">
                  <c:v>70.459000000000003</c:v>
                </c:pt>
                <c:pt idx="15002">
                  <c:v>70.459000000000003</c:v>
                </c:pt>
                <c:pt idx="15003">
                  <c:v>70.459000000000003</c:v>
                </c:pt>
                <c:pt idx="15004">
                  <c:v>70.415999999999997</c:v>
                </c:pt>
                <c:pt idx="15005">
                  <c:v>70.415999999999997</c:v>
                </c:pt>
                <c:pt idx="15006">
                  <c:v>70.415999999999997</c:v>
                </c:pt>
                <c:pt idx="15007">
                  <c:v>70.371999999999986</c:v>
                </c:pt>
                <c:pt idx="15008">
                  <c:v>70.371999999999986</c:v>
                </c:pt>
                <c:pt idx="15009">
                  <c:v>70.371999999999986</c:v>
                </c:pt>
                <c:pt idx="15010">
                  <c:v>70.328999999999979</c:v>
                </c:pt>
                <c:pt idx="15011">
                  <c:v>70.328999999999979</c:v>
                </c:pt>
                <c:pt idx="15012">
                  <c:v>70.286000000000001</c:v>
                </c:pt>
                <c:pt idx="15013">
                  <c:v>70.286000000000001</c:v>
                </c:pt>
                <c:pt idx="15014">
                  <c:v>70.242999999999995</c:v>
                </c:pt>
                <c:pt idx="15015">
                  <c:v>70.200999999999993</c:v>
                </c:pt>
                <c:pt idx="15016">
                  <c:v>70.157999999999987</c:v>
                </c:pt>
                <c:pt idx="15017">
                  <c:v>70.157999999999987</c:v>
                </c:pt>
                <c:pt idx="15018">
                  <c:v>70.114999999999995</c:v>
                </c:pt>
                <c:pt idx="15019">
                  <c:v>70.072000000000003</c:v>
                </c:pt>
                <c:pt idx="15020">
                  <c:v>70.072000000000003</c:v>
                </c:pt>
                <c:pt idx="15021">
                  <c:v>70.072000000000003</c:v>
                </c:pt>
                <c:pt idx="15022">
                  <c:v>70.028999999999982</c:v>
                </c:pt>
                <c:pt idx="15023">
                  <c:v>70.028999999999982</c:v>
                </c:pt>
                <c:pt idx="15024">
                  <c:v>70.028999999999982</c:v>
                </c:pt>
                <c:pt idx="15025">
                  <c:v>70.028999999999982</c:v>
                </c:pt>
                <c:pt idx="15026">
                  <c:v>69.985000000000014</c:v>
                </c:pt>
                <c:pt idx="15027">
                  <c:v>69.985000000000014</c:v>
                </c:pt>
                <c:pt idx="15028">
                  <c:v>69.985000000000014</c:v>
                </c:pt>
                <c:pt idx="15029">
                  <c:v>69.942000000000007</c:v>
                </c:pt>
                <c:pt idx="15030">
                  <c:v>69.942000000000007</c:v>
                </c:pt>
                <c:pt idx="15031">
                  <c:v>69.900999999999996</c:v>
                </c:pt>
                <c:pt idx="15032">
                  <c:v>69.900999999999996</c:v>
                </c:pt>
                <c:pt idx="15033">
                  <c:v>69.900999999999996</c:v>
                </c:pt>
                <c:pt idx="15034">
                  <c:v>69.900999999999996</c:v>
                </c:pt>
                <c:pt idx="15035">
                  <c:v>69.85799999999999</c:v>
                </c:pt>
                <c:pt idx="15036">
                  <c:v>69.85799999999999</c:v>
                </c:pt>
                <c:pt idx="15037">
                  <c:v>69.900999999999996</c:v>
                </c:pt>
                <c:pt idx="15038">
                  <c:v>69.900999999999996</c:v>
                </c:pt>
                <c:pt idx="15039">
                  <c:v>69.900999999999996</c:v>
                </c:pt>
                <c:pt idx="15040">
                  <c:v>69.900999999999996</c:v>
                </c:pt>
                <c:pt idx="15041">
                  <c:v>69.942000000000007</c:v>
                </c:pt>
                <c:pt idx="15042">
                  <c:v>69.942000000000007</c:v>
                </c:pt>
                <c:pt idx="15043">
                  <c:v>69.942000000000007</c:v>
                </c:pt>
                <c:pt idx="15044">
                  <c:v>69.985000000000014</c:v>
                </c:pt>
                <c:pt idx="15045">
                  <c:v>69.985000000000014</c:v>
                </c:pt>
                <c:pt idx="15046">
                  <c:v>69.985000000000014</c:v>
                </c:pt>
                <c:pt idx="15047">
                  <c:v>70.028999999999982</c:v>
                </c:pt>
                <c:pt idx="15048">
                  <c:v>70.028999999999982</c:v>
                </c:pt>
                <c:pt idx="15049">
                  <c:v>70.028999999999982</c:v>
                </c:pt>
                <c:pt idx="15050">
                  <c:v>70.072000000000003</c:v>
                </c:pt>
                <c:pt idx="15051">
                  <c:v>70.072000000000003</c:v>
                </c:pt>
                <c:pt idx="15052">
                  <c:v>70.072000000000003</c:v>
                </c:pt>
                <c:pt idx="15053">
                  <c:v>70.072000000000003</c:v>
                </c:pt>
                <c:pt idx="15054">
                  <c:v>70.072000000000003</c:v>
                </c:pt>
                <c:pt idx="15055">
                  <c:v>70.072000000000003</c:v>
                </c:pt>
                <c:pt idx="15056">
                  <c:v>70.072000000000003</c:v>
                </c:pt>
                <c:pt idx="15057">
                  <c:v>70.114999999999995</c:v>
                </c:pt>
                <c:pt idx="15058">
                  <c:v>70.114999999999995</c:v>
                </c:pt>
                <c:pt idx="15059">
                  <c:v>70.114999999999995</c:v>
                </c:pt>
                <c:pt idx="15060">
                  <c:v>70.114999999999995</c:v>
                </c:pt>
                <c:pt idx="15061">
                  <c:v>70.157999999999987</c:v>
                </c:pt>
                <c:pt idx="15062">
                  <c:v>70.157999999999987</c:v>
                </c:pt>
                <c:pt idx="15063">
                  <c:v>70.157999999999987</c:v>
                </c:pt>
                <c:pt idx="15064">
                  <c:v>70.157999999999987</c:v>
                </c:pt>
                <c:pt idx="15065">
                  <c:v>70.157999999999987</c:v>
                </c:pt>
                <c:pt idx="15066">
                  <c:v>70.157999999999987</c:v>
                </c:pt>
                <c:pt idx="15067">
                  <c:v>70.157999999999987</c:v>
                </c:pt>
                <c:pt idx="15068">
                  <c:v>70.157999999999987</c:v>
                </c:pt>
                <c:pt idx="15069">
                  <c:v>70.157999999999987</c:v>
                </c:pt>
                <c:pt idx="15070">
                  <c:v>70.157999999999987</c:v>
                </c:pt>
                <c:pt idx="15071">
                  <c:v>70.157999999999987</c:v>
                </c:pt>
                <c:pt idx="15072">
                  <c:v>70.157999999999987</c:v>
                </c:pt>
                <c:pt idx="15073">
                  <c:v>70.157999999999987</c:v>
                </c:pt>
                <c:pt idx="15074">
                  <c:v>70.157999999999987</c:v>
                </c:pt>
                <c:pt idx="15075">
                  <c:v>70.114999999999995</c:v>
                </c:pt>
                <c:pt idx="15076">
                  <c:v>70.114999999999995</c:v>
                </c:pt>
                <c:pt idx="15077">
                  <c:v>70.072000000000003</c:v>
                </c:pt>
                <c:pt idx="15078">
                  <c:v>70.072000000000003</c:v>
                </c:pt>
                <c:pt idx="15079">
                  <c:v>70.028999999999982</c:v>
                </c:pt>
                <c:pt idx="15080">
                  <c:v>69.985000000000014</c:v>
                </c:pt>
                <c:pt idx="15081">
                  <c:v>69.985000000000014</c:v>
                </c:pt>
                <c:pt idx="15082">
                  <c:v>69.942000000000007</c:v>
                </c:pt>
                <c:pt idx="15083">
                  <c:v>69.942000000000007</c:v>
                </c:pt>
                <c:pt idx="15084">
                  <c:v>69.900999999999996</c:v>
                </c:pt>
                <c:pt idx="15085">
                  <c:v>69.900999999999996</c:v>
                </c:pt>
                <c:pt idx="15086">
                  <c:v>69.900999999999996</c:v>
                </c:pt>
                <c:pt idx="15087">
                  <c:v>69.85799999999999</c:v>
                </c:pt>
                <c:pt idx="15088">
                  <c:v>69.85799999999999</c:v>
                </c:pt>
                <c:pt idx="15089">
                  <c:v>69.813999999999993</c:v>
                </c:pt>
                <c:pt idx="15090">
                  <c:v>69.813999999999993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69.771000000000001</c:v>
                </c:pt>
                <c:pt idx="15097">
                  <c:v>69.771000000000001</c:v>
                </c:pt>
                <c:pt idx="15098">
                  <c:v>69.771000000000001</c:v>
                </c:pt>
                <c:pt idx="15099">
                  <c:v>69.771000000000001</c:v>
                </c:pt>
                <c:pt idx="15100">
                  <c:v>69.771000000000001</c:v>
                </c:pt>
                <c:pt idx="15101">
                  <c:v>69.727999999999994</c:v>
                </c:pt>
                <c:pt idx="15102">
                  <c:v>69.727999999999994</c:v>
                </c:pt>
                <c:pt idx="15103">
                  <c:v>69.727999999999994</c:v>
                </c:pt>
                <c:pt idx="15104">
                  <c:v>69.685000000000002</c:v>
                </c:pt>
                <c:pt idx="15105">
                  <c:v>69.685000000000002</c:v>
                </c:pt>
                <c:pt idx="15106">
                  <c:v>69.685000000000002</c:v>
                </c:pt>
                <c:pt idx="15107">
                  <c:v>69.685000000000002</c:v>
                </c:pt>
                <c:pt idx="15108">
                  <c:v>69.685000000000002</c:v>
                </c:pt>
                <c:pt idx="15109">
                  <c:v>69.643000000000001</c:v>
                </c:pt>
                <c:pt idx="15110">
                  <c:v>69.643000000000001</c:v>
                </c:pt>
                <c:pt idx="15111">
                  <c:v>69.643000000000001</c:v>
                </c:pt>
                <c:pt idx="15112">
                  <c:v>69.599999999999994</c:v>
                </c:pt>
                <c:pt idx="15113">
                  <c:v>69.557000000000002</c:v>
                </c:pt>
                <c:pt idx="15114">
                  <c:v>69.557000000000002</c:v>
                </c:pt>
                <c:pt idx="15115">
                  <c:v>69.513999999999996</c:v>
                </c:pt>
                <c:pt idx="15116">
                  <c:v>69.513999999999996</c:v>
                </c:pt>
                <c:pt idx="15117">
                  <c:v>69.471000000000004</c:v>
                </c:pt>
                <c:pt idx="15118">
                  <c:v>69.471000000000004</c:v>
                </c:pt>
                <c:pt idx="15119">
                  <c:v>69.471000000000004</c:v>
                </c:pt>
                <c:pt idx="15120">
                  <c:v>69.471000000000004</c:v>
                </c:pt>
                <c:pt idx="15121">
                  <c:v>69.471000000000004</c:v>
                </c:pt>
                <c:pt idx="15122">
                  <c:v>69.471000000000004</c:v>
                </c:pt>
                <c:pt idx="15123">
                  <c:v>69.471000000000004</c:v>
                </c:pt>
                <c:pt idx="15124">
                  <c:v>69.471000000000004</c:v>
                </c:pt>
                <c:pt idx="15125">
                  <c:v>69.513999999999996</c:v>
                </c:pt>
                <c:pt idx="15126">
                  <c:v>69.513999999999996</c:v>
                </c:pt>
                <c:pt idx="15127">
                  <c:v>69.513999999999996</c:v>
                </c:pt>
                <c:pt idx="15128">
                  <c:v>69.557000000000002</c:v>
                </c:pt>
                <c:pt idx="15129">
                  <c:v>69.557000000000002</c:v>
                </c:pt>
                <c:pt idx="15130">
                  <c:v>69.599999999999994</c:v>
                </c:pt>
                <c:pt idx="15131">
                  <c:v>69.599999999999994</c:v>
                </c:pt>
                <c:pt idx="15132">
                  <c:v>69.599999999999994</c:v>
                </c:pt>
                <c:pt idx="15133">
                  <c:v>69.643000000000001</c:v>
                </c:pt>
                <c:pt idx="15134">
                  <c:v>69.643000000000001</c:v>
                </c:pt>
                <c:pt idx="15135">
                  <c:v>69.643000000000001</c:v>
                </c:pt>
                <c:pt idx="15136">
                  <c:v>69.643000000000001</c:v>
                </c:pt>
                <c:pt idx="15137">
                  <c:v>69.643000000000001</c:v>
                </c:pt>
                <c:pt idx="15138">
                  <c:v>69.643000000000001</c:v>
                </c:pt>
                <c:pt idx="15139">
                  <c:v>69.685000000000002</c:v>
                </c:pt>
                <c:pt idx="15140">
                  <c:v>69.685000000000002</c:v>
                </c:pt>
                <c:pt idx="15141">
                  <c:v>69.685000000000002</c:v>
                </c:pt>
                <c:pt idx="15142">
                  <c:v>69.727999999999994</c:v>
                </c:pt>
                <c:pt idx="15143">
                  <c:v>69.727999999999994</c:v>
                </c:pt>
                <c:pt idx="15144">
                  <c:v>69.727999999999994</c:v>
                </c:pt>
                <c:pt idx="15145">
                  <c:v>69.727999999999994</c:v>
                </c:pt>
                <c:pt idx="15146">
                  <c:v>69.727999999999994</c:v>
                </c:pt>
                <c:pt idx="15147">
                  <c:v>69.727999999999994</c:v>
                </c:pt>
                <c:pt idx="15148">
                  <c:v>69.727999999999994</c:v>
                </c:pt>
                <c:pt idx="15149">
                  <c:v>69.727999999999994</c:v>
                </c:pt>
                <c:pt idx="15150">
                  <c:v>69.727999999999994</c:v>
                </c:pt>
                <c:pt idx="15151">
                  <c:v>69.771000000000001</c:v>
                </c:pt>
                <c:pt idx="15152">
                  <c:v>69.771000000000001</c:v>
                </c:pt>
                <c:pt idx="15153">
                  <c:v>69.813999999999993</c:v>
                </c:pt>
                <c:pt idx="15154">
                  <c:v>69.813999999999993</c:v>
                </c:pt>
                <c:pt idx="15155">
                  <c:v>69.85799999999999</c:v>
                </c:pt>
                <c:pt idx="15156">
                  <c:v>69.85799999999999</c:v>
                </c:pt>
                <c:pt idx="15157">
                  <c:v>69.900999999999996</c:v>
                </c:pt>
                <c:pt idx="15158">
                  <c:v>69.900999999999996</c:v>
                </c:pt>
                <c:pt idx="15159">
                  <c:v>69.900999999999996</c:v>
                </c:pt>
                <c:pt idx="15160">
                  <c:v>69.900999999999996</c:v>
                </c:pt>
                <c:pt idx="15161">
                  <c:v>69.942000000000007</c:v>
                </c:pt>
                <c:pt idx="15162">
                  <c:v>69.942000000000007</c:v>
                </c:pt>
                <c:pt idx="15163">
                  <c:v>69.942000000000007</c:v>
                </c:pt>
                <c:pt idx="15164">
                  <c:v>69.985000000000014</c:v>
                </c:pt>
                <c:pt idx="15165">
                  <c:v>69.985000000000014</c:v>
                </c:pt>
                <c:pt idx="15166">
                  <c:v>70.028999999999982</c:v>
                </c:pt>
                <c:pt idx="15167">
                  <c:v>70.028999999999982</c:v>
                </c:pt>
                <c:pt idx="15168">
                  <c:v>70.072000000000003</c:v>
                </c:pt>
                <c:pt idx="15169">
                  <c:v>70.072000000000003</c:v>
                </c:pt>
                <c:pt idx="15170">
                  <c:v>70.114999999999995</c:v>
                </c:pt>
                <c:pt idx="15171">
                  <c:v>70.114999999999995</c:v>
                </c:pt>
                <c:pt idx="15172">
                  <c:v>70.114999999999995</c:v>
                </c:pt>
                <c:pt idx="15173">
                  <c:v>70.157999999999987</c:v>
                </c:pt>
                <c:pt idx="15174">
                  <c:v>70.157999999999987</c:v>
                </c:pt>
                <c:pt idx="15175">
                  <c:v>70.157999999999987</c:v>
                </c:pt>
                <c:pt idx="15176">
                  <c:v>70.157999999999987</c:v>
                </c:pt>
                <c:pt idx="15177">
                  <c:v>70.200999999999993</c:v>
                </c:pt>
                <c:pt idx="15178">
                  <c:v>70.200999999999993</c:v>
                </c:pt>
                <c:pt idx="15179">
                  <c:v>70.242999999999995</c:v>
                </c:pt>
                <c:pt idx="15180">
                  <c:v>70.242999999999995</c:v>
                </c:pt>
                <c:pt idx="15181">
                  <c:v>70.286000000000001</c:v>
                </c:pt>
                <c:pt idx="15182">
                  <c:v>70.328999999999979</c:v>
                </c:pt>
                <c:pt idx="15183">
                  <c:v>70.328999999999979</c:v>
                </c:pt>
                <c:pt idx="15184">
                  <c:v>70.371999999999986</c:v>
                </c:pt>
                <c:pt idx="15185">
                  <c:v>70.371999999999986</c:v>
                </c:pt>
                <c:pt idx="15186">
                  <c:v>70.415999999999997</c:v>
                </c:pt>
                <c:pt idx="15187">
                  <c:v>70.415999999999997</c:v>
                </c:pt>
                <c:pt idx="15188">
                  <c:v>70.415999999999997</c:v>
                </c:pt>
                <c:pt idx="15189">
                  <c:v>70.459000000000003</c:v>
                </c:pt>
                <c:pt idx="15190">
                  <c:v>70.459000000000003</c:v>
                </c:pt>
                <c:pt idx="15191">
                  <c:v>70.501999999999995</c:v>
                </c:pt>
                <c:pt idx="15192">
                  <c:v>70.543000000000006</c:v>
                </c:pt>
                <c:pt idx="15193">
                  <c:v>70.587000000000003</c:v>
                </c:pt>
                <c:pt idx="15194">
                  <c:v>70.63</c:v>
                </c:pt>
                <c:pt idx="15195">
                  <c:v>70.63</c:v>
                </c:pt>
                <c:pt idx="15196">
                  <c:v>70.672999999999988</c:v>
                </c:pt>
                <c:pt idx="15197">
                  <c:v>70.672999999999988</c:v>
                </c:pt>
                <c:pt idx="15198">
                  <c:v>70.715999999999994</c:v>
                </c:pt>
                <c:pt idx="15199">
                  <c:v>70.715999999999994</c:v>
                </c:pt>
                <c:pt idx="15200">
                  <c:v>70.759</c:v>
                </c:pt>
                <c:pt idx="15201">
                  <c:v>70.759</c:v>
                </c:pt>
                <c:pt idx="15202">
                  <c:v>70.759</c:v>
                </c:pt>
                <c:pt idx="15203">
                  <c:v>70.802999999999983</c:v>
                </c:pt>
                <c:pt idx="15204">
                  <c:v>70.802999999999983</c:v>
                </c:pt>
                <c:pt idx="15205">
                  <c:v>70.846000000000004</c:v>
                </c:pt>
                <c:pt idx="15206">
                  <c:v>70.846000000000004</c:v>
                </c:pt>
                <c:pt idx="15207">
                  <c:v>70.887</c:v>
                </c:pt>
                <c:pt idx="15208">
                  <c:v>70.930000000000007</c:v>
                </c:pt>
                <c:pt idx="15209">
                  <c:v>70.930000000000007</c:v>
                </c:pt>
                <c:pt idx="15210">
                  <c:v>70.974000000000004</c:v>
                </c:pt>
                <c:pt idx="15211">
                  <c:v>71.016999999999996</c:v>
                </c:pt>
                <c:pt idx="15212">
                  <c:v>71.016999999999996</c:v>
                </c:pt>
                <c:pt idx="15213">
                  <c:v>71.016999999999996</c:v>
                </c:pt>
                <c:pt idx="15214">
                  <c:v>71.016999999999996</c:v>
                </c:pt>
                <c:pt idx="15215">
                  <c:v>71.016999999999996</c:v>
                </c:pt>
                <c:pt idx="15216">
                  <c:v>70.974000000000004</c:v>
                </c:pt>
                <c:pt idx="15217">
                  <c:v>70.974000000000004</c:v>
                </c:pt>
                <c:pt idx="15218">
                  <c:v>70.930000000000007</c:v>
                </c:pt>
                <c:pt idx="15219">
                  <c:v>70.930000000000007</c:v>
                </c:pt>
                <c:pt idx="15220">
                  <c:v>70.930000000000007</c:v>
                </c:pt>
                <c:pt idx="15221">
                  <c:v>70.930000000000007</c:v>
                </c:pt>
                <c:pt idx="15222">
                  <c:v>70.887</c:v>
                </c:pt>
                <c:pt idx="15223">
                  <c:v>70.887</c:v>
                </c:pt>
                <c:pt idx="15224">
                  <c:v>70.846000000000004</c:v>
                </c:pt>
                <c:pt idx="15225">
                  <c:v>70.846000000000004</c:v>
                </c:pt>
                <c:pt idx="15226">
                  <c:v>70.802999999999983</c:v>
                </c:pt>
                <c:pt idx="15227">
                  <c:v>70.759</c:v>
                </c:pt>
                <c:pt idx="15228">
                  <c:v>70.715999999999994</c:v>
                </c:pt>
                <c:pt idx="15229">
                  <c:v>70.672999999999988</c:v>
                </c:pt>
                <c:pt idx="15230">
                  <c:v>70.672999999999988</c:v>
                </c:pt>
                <c:pt idx="15231">
                  <c:v>70.63</c:v>
                </c:pt>
                <c:pt idx="15232">
                  <c:v>70.63</c:v>
                </c:pt>
                <c:pt idx="15233">
                  <c:v>70.63</c:v>
                </c:pt>
                <c:pt idx="15234">
                  <c:v>70.63</c:v>
                </c:pt>
                <c:pt idx="15235">
                  <c:v>70.587000000000003</c:v>
                </c:pt>
                <c:pt idx="15236">
                  <c:v>70.587000000000003</c:v>
                </c:pt>
                <c:pt idx="15237">
                  <c:v>70.587000000000003</c:v>
                </c:pt>
                <c:pt idx="15238">
                  <c:v>70.543000000000006</c:v>
                </c:pt>
                <c:pt idx="15239">
                  <c:v>70.501999999999995</c:v>
                </c:pt>
                <c:pt idx="15240">
                  <c:v>70.501999999999995</c:v>
                </c:pt>
                <c:pt idx="15241">
                  <c:v>70.459000000000003</c:v>
                </c:pt>
                <c:pt idx="15242">
                  <c:v>70.415999999999997</c:v>
                </c:pt>
                <c:pt idx="15243">
                  <c:v>70.415999999999997</c:v>
                </c:pt>
                <c:pt idx="15244">
                  <c:v>70.371999999999986</c:v>
                </c:pt>
                <c:pt idx="15245">
                  <c:v>70.371999999999986</c:v>
                </c:pt>
                <c:pt idx="15246">
                  <c:v>70.328999999999979</c:v>
                </c:pt>
                <c:pt idx="15247">
                  <c:v>70.286000000000001</c:v>
                </c:pt>
                <c:pt idx="15248">
                  <c:v>70.286000000000001</c:v>
                </c:pt>
                <c:pt idx="15249">
                  <c:v>70.242999999999995</c:v>
                </c:pt>
                <c:pt idx="15250">
                  <c:v>70.242999999999995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70.200999999999993</c:v>
                </c:pt>
                <c:pt idx="15255">
                  <c:v>70.200999999999993</c:v>
                </c:pt>
                <c:pt idx="15256">
                  <c:v>70.242999999999995</c:v>
                </c:pt>
                <c:pt idx="15257">
                  <c:v>70.242999999999995</c:v>
                </c:pt>
                <c:pt idx="15258">
                  <c:v>70.242999999999995</c:v>
                </c:pt>
                <c:pt idx="15259">
                  <c:v>70.242999999999995</c:v>
                </c:pt>
                <c:pt idx="15260">
                  <c:v>70.286000000000001</c:v>
                </c:pt>
                <c:pt idx="15261">
                  <c:v>70.286000000000001</c:v>
                </c:pt>
                <c:pt idx="15262">
                  <c:v>70.286000000000001</c:v>
                </c:pt>
                <c:pt idx="15263">
                  <c:v>70.286000000000001</c:v>
                </c:pt>
                <c:pt idx="15264">
                  <c:v>70.286000000000001</c:v>
                </c:pt>
                <c:pt idx="15265">
                  <c:v>70.242999999999995</c:v>
                </c:pt>
                <c:pt idx="15266">
                  <c:v>70.242999999999995</c:v>
                </c:pt>
                <c:pt idx="15267">
                  <c:v>70.242999999999995</c:v>
                </c:pt>
                <c:pt idx="15268">
                  <c:v>70.200999999999993</c:v>
                </c:pt>
                <c:pt idx="15269">
                  <c:v>70.157999999999987</c:v>
                </c:pt>
                <c:pt idx="15270">
                  <c:v>70.157999999999987</c:v>
                </c:pt>
                <c:pt idx="15271">
                  <c:v>70.114999999999995</c:v>
                </c:pt>
                <c:pt idx="15272">
                  <c:v>70.072000000000003</c:v>
                </c:pt>
                <c:pt idx="15273">
                  <c:v>70.072000000000003</c:v>
                </c:pt>
                <c:pt idx="15274">
                  <c:v>70.028999999999982</c:v>
                </c:pt>
                <c:pt idx="15275">
                  <c:v>69.985000000000014</c:v>
                </c:pt>
                <c:pt idx="15276">
                  <c:v>69.985000000000014</c:v>
                </c:pt>
                <c:pt idx="15277">
                  <c:v>69.985000000000014</c:v>
                </c:pt>
                <c:pt idx="15278">
                  <c:v>69.942000000000007</c:v>
                </c:pt>
                <c:pt idx="15279">
                  <c:v>69.942000000000007</c:v>
                </c:pt>
                <c:pt idx="15280">
                  <c:v>69.942000000000007</c:v>
                </c:pt>
                <c:pt idx="15281">
                  <c:v>69.942000000000007</c:v>
                </c:pt>
                <c:pt idx="15282">
                  <c:v>69.942000000000007</c:v>
                </c:pt>
                <c:pt idx="15283">
                  <c:v>69.942000000000007</c:v>
                </c:pt>
                <c:pt idx="15284">
                  <c:v>69.942000000000007</c:v>
                </c:pt>
                <c:pt idx="15285">
                  <c:v>69.942000000000007</c:v>
                </c:pt>
                <c:pt idx="15286">
                  <c:v>69.942000000000007</c:v>
                </c:pt>
                <c:pt idx="15287">
                  <c:v>69.942000000000007</c:v>
                </c:pt>
                <c:pt idx="15288">
                  <c:v>69.942000000000007</c:v>
                </c:pt>
                <c:pt idx="15289">
                  <c:v>69.985000000000014</c:v>
                </c:pt>
                <c:pt idx="15290">
                  <c:v>69.985000000000014</c:v>
                </c:pt>
                <c:pt idx="15291">
                  <c:v>69.985000000000014</c:v>
                </c:pt>
                <c:pt idx="15292">
                  <c:v>70.028999999999982</c:v>
                </c:pt>
                <c:pt idx="15293">
                  <c:v>70.028999999999982</c:v>
                </c:pt>
                <c:pt idx="15294">
                  <c:v>70.072000000000003</c:v>
                </c:pt>
                <c:pt idx="15295">
                  <c:v>70.072000000000003</c:v>
                </c:pt>
                <c:pt idx="15296">
                  <c:v>70.114999999999995</c:v>
                </c:pt>
                <c:pt idx="15297">
                  <c:v>70.157999999999987</c:v>
                </c:pt>
                <c:pt idx="15298">
                  <c:v>70.200999999999993</c:v>
                </c:pt>
                <c:pt idx="15299">
                  <c:v>70.200999999999993</c:v>
                </c:pt>
                <c:pt idx="15300">
                  <c:v>70.242999999999995</c:v>
                </c:pt>
                <c:pt idx="15301">
                  <c:v>70.242999999999995</c:v>
                </c:pt>
                <c:pt idx="15302">
                  <c:v>70.286000000000001</c:v>
                </c:pt>
                <c:pt idx="15303">
                  <c:v>70.286000000000001</c:v>
                </c:pt>
                <c:pt idx="15304">
                  <c:v>70.328999999999979</c:v>
                </c:pt>
                <c:pt idx="15305">
                  <c:v>70.328999999999979</c:v>
                </c:pt>
                <c:pt idx="15306">
                  <c:v>70.328999999999979</c:v>
                </c:pt>
                <c:pt idx="15307">
                  <c:v>70.371999999999986</c:v>
                </c:pt>
                <c:pt idx="15308">
                  <c:v>70.371999999999986</c:v>
                </c:pt>
                <c:pt idx="15309">
                  <c:v>70.371999999999986</c:v>
                </c:pt>
                <c:pt idx="15310">
                  <c:v>70.415999999999997</c:v>
                </c:pt>
                <c:pt idx="15311">
                  <c:v>70.415999999999997</c:v>
                </c:pt>
                <c:pt idx="15312">
                  <c:v>70.415999999999997</c:v>
                </c:pt>
                <c:pt idx="15313">
                  <c:v>70.415999999999997</c:v>
                </c:pt>
                <c:pt idx="15314">
                  <c:v>70.459000000000003</c:v>
                </c:pt>
                <c:pt idx="15315">
                  <c:v>70.459000000000003</c:v>
                </c:pt>
                <c:pt idx="15316">
                  <c:v>70.501999999999995</c:v>
                </c:pt>
                <c:pt idx="15317">
                  <c:v>70.501999999999995</c:v>
                </c:pt>
                <c:pt idx="15318">
                  <c:v>70.543000000000006</c:v>
                </c:pt>
                <c:pt idx="15319">
                  <c:v>70.543000000000006</c:v>
                </c:pt>
                <c:pt idx="15320">
                  <c:v>70.543000000000006</c:v>
                </c:pt>
                <c:pt idx="15321">
                  <c:v>70.543000000000006</c:v>
                </c:pt>
                <c:pt idx="15322">
                  <c:v>70.543000000000006</c:v>
                </c:pt>
                <c:pt idx="15323">
                  <c:v>70.543000000000006</c:v>
                </c:pt>
                <c:pt idx="15324">
                  <c:v>70.543000000000006</c:v>
                </c:pt>
                <c:pt idx="15325">
                  <c:v>70.543000000000006</c:v>
                </c:pt>
                <c:pt idx="15326">
                  <c:v>70.501999999999995</c:v>
                </c:pt>
                <c:pt idx="15327">
                  <c:v>70.501999999999995</c:v>
                </c:pt>
                <c:pt idx="15328">
                  <c:v>70.501999999999995</c:v>
                </c:pt>
                <c:pt idx="15329">
                  <c:v>70.501999999999995</c:v>
                </c:pt>
                <c:pt idx="15330">
                  <c:v>70.501999999999995</c:v>
                </c:pt>
                <c:pt idx="15331">
                  <c:v>70.501999999999995</c:v>
                </c:pt>
                <c:pt idx="15332">
                  <c:v>70.501999999999995</c:v>
                </c:pt>
                <c:pt idx="15333">
                  <c:v>70.501999999999995</c:v>
                </c:pt>
                <c:pt idx="15334">
                  <c:v>70.501999999999995</c:v>
                </c:pt>
                <c:pt idx="15335">
                  <c:v>70.543000000000006</c:v>
                </c:pt>
                <c:pt idx="15336">
                  <c:v>70.543000000000006</c:v>
                </c:pt>
                <c:pt idx="15337">
                  <c:v>70.543000000000006</c:v>
                </c:pt>
                <c:pt idx="15338">
                  <c:v>70.543000000000006</c:v>
                </c:pt>
                <c:pt idx="15339">
                  <c:v>70.587000000000003</c:v>
                </c:pt>
                <c:pt idx="15340">
                  <c:v>70.587000000000003</c:v>
                </c:pt>
                <c:pt idx="15341">
                  <c:v>70.587000000000003</c:v>
                </c:pt>
                <c:pt idx="15342">
                  <c:v>70.587000000000003</c:v>
                </c:pt>
                <c:pt idx="15343">
                  <c:v>70.587000000000003</c:v>
                </c:pt>
                <c:pt idx="15344">
                  <c:v>70.587000000000003</c:v>
                </c:pt>
                <c:pt idx="15345">
                  <c:v>70.587000000000003</c:v>
                </c:pt>
                <c:pt idx="15346">
                  <c:v>70.587000000000003</c:v>
                </c:pt>
                <c:pt idx="15347">
                  <c:v>70.587000000000003</c:v>
                </c:pt>
                <c:pt idx="15348">
                  <c:v>70.587000000000003</c:v>
                </c:pt>
                <c:pt idx="15349">
                  <c:v>70.587000000000003</c:v>
                </c:pt>
                <c:pt idx="15350">
                  <c:v>70.63</c:v>
                </c:pt>
                <c:pt idx="15351">
                  <c:v>70.63</c:v>
                </c:pt>
                <c:pt idx="15352">
                  <c:v>70.63</c:v>
                </c:pt>
                <c:pt idx="15353">
                  <c:v>70.672999999999988</c:v>
                </c:pt>
                <c:pt idx="15354">
                  <c:v>70.672999999999988</c:v>
                </c:pt>
                <c:pt idx="15355">
                  <c:v>70.672999999999988</c:v>
                </c:pt>
                <c:pt idx="15356">
                  <c:v>70.672999999999988</c:v>
                </c:pt>
                <c:pt idx="15357">
                  <c:v>70.672999999999988</c:v>
                </c:pt>
                <c:pt idx="15358">
                  <c:v>70.672999999999988</c:v>
                </c:pt>
                <c:pt idx="15359">
                  <c:v>70.672999999999988</c:v>
                </c:pt>
                <c:pt idx="15360">
                  <c:v>70.715999999999994</c:v>
                </c:pt>
                <c:pt idx="15361">
                  <c:v>70.715999999999994</c:v>
                </c:pt>
                <c:pt idx="15362">
                  <c:v>70.715999999999994</c:v>
                </c:pt>
                <c:pt idx="15363">
                  <c:v>70.759</c:v>
                </c:pt>
                <c:pt idx="15364">
                  <c:v>70.759</c:v>
                </c:pt>
                <c:pt idx="15365">
                  <c:v>70.759</c:v>
                </c:pt>
                <c:pt idx="15366">
                  <c:v>70.759</c:v>
                </c:pt>
                <c:pt idx="15367">
                  <c:v>70.759</c:v>
                </c:pt>
                <c:pt idx="15368">
                  <c:v>70.759</c:v>
                </c:pt>
                <c:pt idx="15369">
                  <c:v>70.759</c:v>
                </c:pt>
                <c:pt idx="15370">
                  <c:v>70.759</c:v>
                </c:pt>
                <c:pt idx="15371">
                  <c:v>70.759</c:v>
                </c:pt>
                <c:pt idx="15372">
                  <c:v>70.759</c:v>
                </c:pt>
                <c:pt idx="15373">
                  <c:v>70.802999999999983</c:v>
                </c:pt>
                <c:pt idx="15374">
                  <c:v>70.802999999999983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70.887</c:v>
                </c:pt>
                <c:pt idx="15378">
                  <c:v>70.887</c:v>
                </c:pt>
                <c:pt idx="15379">
                  <c:v>70.887</c:v>
                </c:pt>
                <c:pt idx="15380">
                  <c:v>70.887</c:v>
                </c:pt>
                <c:pt idx="15381">
                  <c:v>70.887</c:v>
                </c:pt>
                <c:pt idx="15382">
                  <c:v>70.887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70.802999999999983</c:v>
                </c:pt>
                <c:pt idx="15386">
                  <c:v>70.802999999999983</c:v>
                </c:pt>
                <c:pt idx="15387">
                  <c:v>70.802999999999983</c:v>
                </c:pt>
                <c:pt idx="15388">
                  <c:v>70.802999999999983</c:v>
                </c:pt>
                <c:pt idx="15389">
                  <c:v>70.802999999999983</c:v>
                </c:pt>
                <c:pt idx="15390">
                  <c:v>70.802999999999983</c:v>
                </c:pt>
                <c:pt idx="15391">
                  <c:v>70.759</c:v>
                </c:pt>
                <c:pt idx="15392">
                  <c:v>70.759</c:v>
                </c:pt>
                <c:pt idx="15393">
                  <c:v>70.759</c:v>
                </c:pt>
                <c:pt idx="15394">
                  <c:v>70.759</c:v>
                </c:pt>
                <c:pt idx="15395">
                  <c:v>70.759</c:v>
                </c:pt>
                <c:pt idx="15396">
                  <c:v>70.715999999999994</c:v>
                </c:pt>
                <c:pt idx="15397">
                  <c:v>70.715999999999994</c:v>
                </c:pt>
                <c:pt idx="15398">
                  <c:v>70.715999999999994</c:v>
                </c:pt>
                <c:pt idx="15399">
                  <c:v>70.715999999999994</c:v>
                </c:pt>
                <c:pt idx="15400">
                  <c:v>70.672999999999988</c:v>
                </c:pt>
                <c:pt idx="15401">
                  <c:v>70.672999999999988</c:v>
                </c:pt>
                <c:pt idx="15402">
                  <c:v>70.672999999999988</c:v>
                </c:pt>
                <c:pt idx="15403">
                  <c:v>70.672999999999988</c:v>
                </c:pt>
                <c:pt idx="15404">
                  <c:v>70.672999999999988</c:v>
                </c:pt>
                <c:pt idx="15405">
                  <c:v>70.672999999999988</c:v>
                </c:pt>
                <c:pt idx="15406">
                  <c:v>70.672999999999988</c:v>
                </c:pt>
                <c:pt idx="15407">
                  <c:v>70.672999999999988</c:v>
                </c:pt>
                <c:pt idx="15408">
                  <c:v>70.672999999999988</c:v>
                </c:pt>
                <c:pt idx="15409">
                  <c:v>70.672999999999988</c:v>
                </c:pt>
                <c:pt idx="15410">
                  <c:v>70.672999999999988</c:v>
                </c:pt>
                <c:pt idx="15411">
                  <c:v>70.672999999999988</c:v>
                </c:pt>
                <c:pt idx="15412">
                  <c:v>70.672999999999988</c:v>
                </c:pt>
                <c:pt idx="15413">
                  <c:v>70.672999999999988</c:v>
                </c:pt>
                <c:pt idx="15414">
                  <c:v>70.672999999999988</c:v>
                </c:pt>
                <c:pt idx="15415">
                  <c:v>70.672999999999988</c:v>
                </c:pt>
                <c:pt idx="15416">
                  <c:v>70.672999999999988</c:v>
                </c:pt>
                <c:pt idx="15417">
                  <c:v>70.672999999999988</c:v>
                </c:pt>
                <c:pt idx="15418">
                  <c:v>70.672999999999988</c:v>
                </c:pt>
                <c:pt idx="15419">
                  <c:v>70.672999999999988</c:v>
                </c:pt>
                <c:pt idx="15420">
                  <c:v>70.672999999999988</c:v>
                </c:pt>
                <c:pt idx="15421">
                  <c:v>70.672999999999988</c:v>
                </c:pt>
                <c:pt idx="15422">
                  <c:v>70.672999999999988</c:v>
                </c:pt>
                <c:pt idx="15423">
                  <c:v>70.672999999999988</c:v>
                </c:pt>
                <c:pt idx="15424">
                  <c:v>70.672999999999988</c:v>
                </c:pt>
                <c:pt idx="15425">
                  <c:v>70.672999999999988</c:v>
                </c:pt>
                <c:pt idx="15426">
                  <c:v>70.672999999999988</c:v>
                </c:pt>
                <c:pt idx="15427">
                  <c:v>70.672999999999988</c:v>
                </c:pt>
                <c:pt idx="15428">
                  <c:v>70.672999999999988</c:v>
                </c:pt>
                <c:pt idx="15429">
                  <c:v>70.672999999999988</c:v>
                </c:pt>
                <c:pt idx="15430">
                  <c:v>70.672999999999988</c:v>
                </c:pt>
                <c:pt idx="15431">
                  <c:v>70.63</c:v>
                </c:pt>
                <c:pt idx="15432">
                  <c:v>70.63</c:v>
                </c:pt>
                <c:pt idx="15433">
                  <c:v>70.63</c:v>
                </c:pt>
                <c:pt idx="15434">
                  <c:v>70.63</c:v>
                </c:pt>
                <c:pt idx="15435">
                  <c:v>70.63</c:v>
                </c:pt>
                <c:pt idx="15436">
                  <c:v>70.63</c:v>
                </c:pt>
                <c:pt idx="15437">
                  <c:v>70.63</c:v>
                </c:pt>
                <c:pt idx="15438">
                  <c:v>70.63</c:v>
                </c:pt>
                <c:pt idx="15439">
                  <c:v>70.63</c:v>
                </c:pt>
                <c:pt idx="15440">
                  <c:v>70.63</c:v>
                </c:pt>
                <c:pt idx="15441">
                  <c:v>70.587000000000003</c:v>
                </c:pt>
                <c:pt idx="15442">
                  <c:v>70.587000000000003</c:v>
                </c:pt>
                <c:pt idx="15443">
                  <c:v>70.587000000000003</c:v>
                </c:pt>
                <c:pt idx="15444">
                  <c:v>70.587000000000003</c:v>
                </c:pt>
                <c:pt idx="15445">
                  <c:v>70.587000000000003</c:v>
                </c:pt>
                <c:pt idx="15446">
                  <c:v>70.587000000000003</c:v>
                </c:pt>
                <c:pt idx="15447">
                  <c:v>70.587000000000003</c:v>
                </c:pt>
                <c:pt idx="15448">
                  <c:v>70.587000000000003</c:v>
                </c:pt>
                <c:pt idx="15449">
                  <c:v>70.63</c:v>
                </c:pt>
                <c:pt idx="15450">
                  <c:v>70.63</c:v>
                </c:pt>
                <c:pt idx="15451">
                  <c:v>70.63</c:v>
                </c:pt>
                <c:pt idx="15452">
                  <c:v>70.63</c:v>
                </c:pt>
                <c:pt idx="15453">
                  <c:v>70.63</c:v>
                </c:pt>
                <c:pt idx="15454">
                  <c:v>70.672999999999988</c:v>
                </c:pt>
                <c:pt idx="15455">
                  <c:v>70.672999999999988</c:v>
                </c:pt>
                <c:pt idx="15456">
                  <c:v>70.715999999999994</c:v>
                </c:pt>
                <c:pt idx="15457">
                  <c:v>70.715999999999994</c:v>
                </c:pt>
                <c:pt idx="15458">
                  <c:v>70.759</c:v>
                </c:pt>
                <c:pt idx="15459">
                  <c:v>70.759</c:v>
                </c:pt>
                <c:pt idx="15460">
                  <c:v>70.759</c:v>
                </c:pt>
                <c:pt idx="15461">
                  <c:v>70.802999999999983</c:v>
                </c:pt>
                <c:pt idx="15462">
                  <c:v>70.802999999999983</c:v>
                </c:pt>
                <c:pt idx="15463">
                  <c:v>70.802999999999983</c:v>
                </c:pt>
                <c:pt idx="15464">
                  <c:v>70.846000000000004</c:v>
                </c:pt>
                <c:pt idx="15465">
                  <c:v>70.846000000000004</c:v>
                </c:pt>
                <c:pt idx="15466">
                  <c:v>70.846000000000004</c:v>
                </c:pt>
                <c:pt idx="15467">
                  <c:v>70.846000000000004</c:v>
                </c:pt>
                <c:pt idx="15468">
                  <c:v>70.846000000000004</c:v>
                </c:pt>
                <c:pt idx="15469">
                  <c:v>70.887</c:v>
                </c:pt>
                <c:pt idx="15470">
                  <c:v>70.887</c:v>
                </c:pt>
                <c:pt idx="15471">
                  <c:v>70.887</c:v>
                </c:pt>
                <c:pt idx="15472">
                  <c:v>70.887</c:v>
                </c:pt>
                <c:pt idx="15473">
                  <c:v>70.887</c:v>
                </c:pt>
                <c:pt idx="15474">
                  <c:v>70.930000000000007</c:v>
                </c:pt>
                <c:pt idx="15475">
                  <c:v>70.930000000000007</c:v>
                </c:pt>
                <c:pt idx="15476">
                  <c:v>70.930000000000007</c:v>
                </c:pt>
                <c:pt idx="15477">
                  <c:v>70.930000000000007</c:v>
                </c:pt>
                <c:pt idx="15478">
                  <c:v>70.974000000000004</c:v>
                </c:pt>
                <c:pt idx="15479">
                  <c:v>70.974000000000004</c:v>
                </c:pt>
                <c:pt idx="15480">
                  <c:v>70.974000000000004</c:v>
                </c:pt>
                <c:pt idx="15481">
                  <c:v>70.974000000000004</c:v>
                </c:pt>
                <c:pt idx="15482">
                  <c:v>70.974000000000004</c:v>
                </c:pt>
                <c:pt idx="15483">
                  <c:v>70.974000000000004</c:v>
                </c:pt>
                <c:pt idx="15484">
                  <c:v>70.974000000000004</c:v>
                </c:pt>
                <c:pt idx="15485">
                  <c:v>70.974000000000004</c:v>
                </c:pt>
                <c:pt idx="15486">
                  <c:v>70.974000000000004</c:v>
                </c:pt>
                <c:pt idx="15487">
                  <c:v>70.974000000000004</c:v>
                </c:pt>
                <c:pt idx="15488">
                  <c:v>70.974000000000004</c:v>
                </c:pt>
                <c:pt idx="15489">
                  <c:v>71.016999999999996</c:v>
                </c:pt>
                <c:pt idx="15490">
                  <c:v>71.016999999999996</c:v>
                </c:pt>
                <c:pt idx="15491">
                  <c:v>71.016999999999996</c:v>
                </c:pt>
                <c:pt idx="15492">
                  <c:v>71.016999999999996</c:v>
                </c:pt>
                <c:pt idx="15493">
                  <c:v>71.016999999999996</c:v>
                </c:pt>
                <c:pt idx="15494">
                  <c:v>71.016999999999996</c:v>
                </c:pt>
                <c:pt idx="15495">
                  <c:v>71.06</c:v>
                </c:pt>
                <c:pt idx="15496">
                  <c:v>71.06</c:v>
                </c:pt>
                <c:pt idx="15497">
                  <c:v>71.06</c:v>
                </c:pt>
                <c:pt idx="15498">
                  <c:v>71.06</c:v>
                </c:pt>
                <c:pt idx="15499">
                  <c:v>71.06</c:v>
                </c:pt>
                <c:pt idx="15500">
                  <c:v>71.06</c:v>
                </c:pt>
                <c:pt idx="15501">
                  <c:v>71.06</c:v>
                </c:pt>
                <c:pt idx="15502">
                  <c:v>71.06</c:v>
                </c:pt>
                <c:pt idx="15503">
                  <c:v>71.06</c:v>
                </c:pt>
                <c:pt idx="15504">
                  <c:v>71.06</c:v>
                </c:pt>
                <c:pt idx="15505">
                  <c:v>71.06</c:v>
                </c:pt>
                <c:pt idx="15506">
                  <c:v>71.06</c:v>
                </c:pt>
                <c:pt idx="15507">
                  <c:v>71.06</c:v>
                </c:pt>
                <c:pt idx="15508">
                  <c:v>71.06</c:v>
                </c:pt>
                <c:pt idx="15509">
                  <c:v>71.06</c:v>
                </c:pt>
                <c:pt idx="15510">
                  <c:v>71.06</c:v>
                </c:pt>
                <c:pt idx="15511">
                  <c:v>71.06</c:v>
                </c:pt>
                <c:pt idx="15512">
                  <c:v>71.06</c:v>
                </c:pt>
                <c:pt idx="15513">
                  <c:v>71.06</c:v>
                </c:pt>
                <c:pt idx="15514">
                  <c:v>71.06</c:v>
                </c:pt>
                <c:pt idx="15515">
                  <c:v>71.06</c:v>
                </c:pt>
                <c:pt idx="15516">
                  <c:v>71.06</c:v>
                </c:pt>
                <c:pt idx="15517">
                  <c:v>71.06</c:v>
                </c:pt>
                <c:pt idx="15518">
                  <c:v>71.06</c:v>
                </c:pt>
                <c:pt idx="15519">
                  <c:v>71.06</c:v>
                </c:pt>
                <c:pt idx="15520">
                  <c:v>71.06</c:v>
                </c:pt>
                <c:pt idx="15521">
                  <c:v>71.06</c:v>
                </c:pt>
                <c:pt idx="15522">
                  <c:v>71.06</c:v>
                </c:pt>
                <c:pt idx="15523">
                  <c:v>71.06</c:v>
                </c:pt>
                <c:pt idx="15524">
                  <c:v>71.06</c:v>
                </c:pt>
                <c:pt idx="15525">
                  <c:v>71.06</c:v>
                </c:pt>
                <c:pt idx="15526">
                  <c:v>71.06</c:v>
                </c:pt>
                <c:pt idx="15527">
                  <c:v>71.06</c:v>
                </c:pt>
                <c:pt idx="15528">
                  <c:v>71.06</c:v>
                </c:pt>
                <c:pt idx="15529">
                  <c:v>71.10299999999998</c:v>
                </c:pt>
                <c:pt idx="15530">
                  <c:v>71.10299999999998</c:v>
                </c:pt>
                <c:pt idx="15531">
                  <c:v>71.10299999999998</c:v>
                </c:pt>
                <c:pt idx="15532">
                  <c:v>71.146000000000001</c:v>
                </c:pt>
                <c:pt idx="15533">
                  <c:v>71.146000000000001</c:v>
                </c:pt>
                <c:pt idx="15534">
                  <c:v>71.146000000000001</c:v>
                </c:pt>
                <c:pt idx="15535">
                  <c:v>71.19</c:v>
                </c:pt>
                <c:pt idx="15536">
                  <c:v>71.19</c:v>
                </c:pt>
                <c:pt idx="15537">
                  <c:v>71.19</c:v>
                </c:pt>
                <c:pt idx="15538">
                  <c:v>71.19</c:v>
                </c:pt>
                <c:pt idx="15539">
                  <c:v>71.230999999999995</c:v>
                </c:pt>
                <c:pt idx="15540">
                  <c:v>71.230999999999995</c:v>
                </c:pt>
                <c:pt idx="15541">
                  <c:v>71.230999999999995</c:v>
                </c:pt>
                <c:pt idx="15542">
                  <c:v>71.230999999999995</c:v>
                </c:pt>
                <c:pt idx="15543">
                  <c:v>71.230999999999995</c:v>
                </c:pt>
                <c:pt idx="15544">
                  <c:v>71.230999999999995</c:v>
                </c:pt>
                <c:pt idx="15545">
                  <c:v>71.230999999999995</c:v>
                </c:pt>
                <c:pt idx="15546">
                  <c:v>71.230999999999995</c:v>
                </c:pt>
                <c:pt idx="15547">
                  <c:v>71.230999999999995</c:v>
                </c:pt>
                <c:pt idx="15548">
                  <c:v>71.230999999999995</c:v>
                </c:pt>
                <c:pt idx="15549">
                  <c:v>71.230999999999995</c:v>
                </c:pt>
                <c:pt idx="15550">
                  <c:v>71.274000000000001</c:v>
                </c:pt>
                <c:pt idx="15551">
                  <c:v>71.274000000000001</c:v>
                </c:pt>
                <c:pt idx="15552">
                  <c:v>71.274000000000001</c:v>
                </c:pt>
                <c:pt idx="15553">
                  <c:v>71.274000000000001</c:v>
                </c:pt>
                <c:pt idx="15554">
                  <c:v>71.274000000000001</c:v>
                </c:pt>
                <c:pt idx="15555">
                  <c:v>71.274000000000001</c:v>
                </c:pt>
                <c:pt idx="15556">
                  <c:v>71.274000000000001</c:v>
                </c:pt>
                <c:pt idx="15557">
                  <c:v>71.274000000000001</c:v>
                </c:pt>
                <c:pt idx="15558">
                  <c:v>71.274000000000001</c:v>
                </c:pt>
                <c:pt idx="15559">
                  <c:v>71.274000000000001</c:v>
                </c:pt>
                <c:pt idx="15560">
                  <c:v>71.274000000000001</c:v>
                </c:pt>
                <c:pt idx="15561">
                  <c:v>71.274000000000001</c:v>
                </c:pt>
                <c:pt idx="15562">
                  <c:v>71.274000000000001</c:v>
                </c:pt>
                <c:pt idx="15563">
                  <c:v>71.274000000000001</c:v>
                </c:pt>
                <c:pt idx="15564">
                  <c:v>71.274000000000001</c:v>
                </c:pt>
                <c:pt idx="15565">
                  <c:v>71.274000000000001</c:v>
                </c:pt>
                <c:pt idx="15566">
                  <c:v>71.274000000000001</c:v>
                </c:pt>
                <c:pt idx="15567">
                  <c:v>71.274000000000001</c:v>
                </c:pt>
                <c:pt idx="15568">
                  <c:v>71.274000000000001</c:v>
                </c:pt>
                <c:pt idx="15569">
                  <c:v>71.274000000000001</c:v>
                </c:pt>
                <c:pt idx="15570">
                  <c:v>71.274000000000001</c:v>
                </c:pt>
                <c:pt idx="15571">
                  <c:v>71.274000000000001</c:v>
                </c:pt>
                <c:pt idx="15572">
                  <c:v>71.274000000000001</c:v>
                </c:pt>
                <c:pt idx="15573">
                  <c:v>71.230999999999995</c:v>
                </c:pt>
                <c:pt idx="15574">
                  <c:v>71.230999999999995</c:v>
                </c:pt>
                <c:pt idx="15575">
                  <c:v>71.230999999999995</c:v>
                </c:pt>
                <c:pt idx="15576">
                  <c:v>71.230999999999995</c:v>
                </c:pt>
                <c:pt idx="15577">
                  <c:v>71.230999999999995</c:v>
                </c:pt>
                <c:pt idx="15578">
                  <c:v>71.230999999999995</c:v>
                </c:pt>
                <c:pt idx="15579">
                  <c:v>71.230999999999995</c:v>
                </c:pt>
                <c:pt idx="15580">
                  <c:v>71.230999999999995</c:v>
                </c:pt>
                <c:pt idx="15581">
                  <c:v>71.230999999999995</c:v>
                </c:pt>
                <c:pt idx="15582">
                  <c:v>71.230999999999995</c:v>
                </c:pt>
                <c:pt idx="15583">
                  <c:v>71.19</c:v>
                </c:pt>
                <c:pt idx="15584">
                  <c:v>71.19</c:v>
                </c:pt>
                <c:pt idx="15585">
                  <c:v>71.19</c:v>
                </c:pt>
                <c:pt idx="15586">
                  <c:v>71.19</c:v>
                </c:pt>
                <c:pt idx="15587">
                  <c:v>71.19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71.230999999999995</c:v>
                </c:pt>
                <c:pt idx="15591">
                  <c:v>71.230999999999995</c:v>
                </c:pt>
                <c:pt idx="15592">
                  <c:v>71.230999999999995</c:v>
                </c:pt>
                <c:pt idx="15593">
                  <c:v>71.274000000000001</c:v>
                </c:pt>
                <c:pt idx="15594">
                  <c:v>71.274000000000001</c:v>
                </c:pt>
                <c:pt idx="15595">
                  <c:v>71.274000000000001</c:v>
                </c:pt>
                <c:pt idx="15596">
                  <c:v>71.274000000000001</c:v>
                </c:pt>
                <c:pt idx="15597">
                  <c:v>71.274000000000001</c:v>
                </c:pt>
                <c:pt idx="15598">
                  <c:v>71.274000000000001</c:v>
                </c:pt>
                <c:pt idx="15599">
                  <c:v>71.274000000000001</c:v>
                </c:pt>
                <c:pt idx="15600">
                  <c:v>71.274000000000001</c:v>
                </c:pt>
                <c:pt idx="15601">
                  <c:v>71.274000000000001</c:v>
                </c:pt>
                <c:pt idx="15602">
                  <c:v>71.274000000000001</c:v>
                </c:pt>
                <c:pt idx="15603">
                  <c:v>71.230999999999995</c:v>
                </c:pt>
                <c:pt idx="15604">
                  <c:v>71.230999999999995</c:v>
                </c:pt>
                <c:pt idx="15605">
                  <c:v>71.230999999999995</c:v>
                </c:pt>
                <c:pt idx="15606">
                  <c:v>71.230999999999995</c:v>
                </c:pt>
                <c:pt idx="15607">
                  <c:v>71.230999999999995</c:v>
                </c:pt>
                <c:pt idx="15608">
                  <c:v>71.230999999999995</c:v>
                </c:pt>
                <c:pt idx="15609">
                  <c:v>71.274000000000001</c:v>
                </c:pt>
                <c:pt idx="15610">
                  <c:v>71.274000000000001</c:v>
                </c:pt>
                <c:pt idx="15611">
                  <c:v>71.316999999999993</c:v>
                </c:pt>
                <c:pt idx="15612">
                  <c:v>71.361000000000004</c:v>
                </c:pt>
                <c:pt idx="15613">
                  <c:v>71.361000000000004</c:v>
                </c:pt>
                <c:pt idx="15614">
                  <c:v>71.403999999999996</c:v>
                </c:pt>
                <c:pt idx="15615">
                  <c:v>71.403999999999996</c:v>
                </c:pt>
                <c:pt idx="15616">
                  <c:v>71.403999999999996</c:v>
                </c:pt>
                <c:pt idx="15617">
                  <c:v>71.403999999999996</c:v>
                </c:pt>
                <c:pt idx="15618">
                  <c:v>71.361000000000004</c:v>
                </c:pt>
                <c:pt idx="15619">
                  <c:v>71.361000000000004</c:v>
                </c:pt>
                <c:pt idx="15620">
                  <c:v>71.316999999999993</c:v>
                </c:pt>
                <c:pt idx="15621">
                  <c:v>71.316999999999993</c:v>
                </c:pt>
                <c:pt idx="15622">
                  <c:v>71.274000000000001</c:v>
                </c:pt>
                <c:pt idx="15623">
                  <c:v>71.230999999999995</c:v>
                </c:pt>
                <c:pt idx="15624">
                  <c:v>71.230999999999995</c:v>
                </c:pt>
                <c:pt idx="15625">
                  <c:v>71.19</c:v>
                </c:pt>
                <c:pt idx="15626">
                  <c:v>71.146000000000001</c:v>
                </c:pt>
                <c:pt idx="15627">
                  <c:v>71.146000000000001</c:v>
                </c:pt>
                <c:pt idx="15628">
                  <c:v>71.10299999999998</c:v>
                </c:pt>
                <c:pt idx="15629">
                  <c:v>71.10299999999998</c:v>
                </c:pt>
                <c:pt idx="15630">
                  <c:v>71.06</c:v>
                </c:pt>
                <c:pt idx="15631">
                  <c:v>71.06</c:v>
                </c:pt>
                <c:pt idx="15632">
                  <c:v>71.06</c:v>
                </c:pt>
                <c:pt idx="15633">
                  <c:v>71.06</c:v>
                </c:pt>
                <c:pt idx="15634">
                  <c:v>71.016999999999996</c:v>
                </c:pt>
                <c:pt idx="15635">
                  <c:v>71.016999999999996</c:v>
                </c:pt>
                <c:pt idx="15636">
                  <c:v>71.016999999999996</c:v>
                </c:pt>
                <c:pt idx="15637">
                  <c:v>71.016999999999996</c:v>
                </c:pt>
                <c:pt idx="15638">
                  <c:v>71.016999999999996</c:v>
                </c:pt>
                <c:pt idx="15639">
                  <c:v>70.974000000000004</c:v>
                </c:pt>
                <c:pt idx="15640">
                  <c:v>70.974000000000004</c:v>
                </c:pt>
                <c:pt idx="15641">
                  <c:v>70.974000000000004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70.974000000000004</c:v>
                </c:pt>
                <c:pt idx="15646">
                  <c:v>70.974000000000004</c:v>
                </c:pt>
                <c:pt idx="15647">
                  <c:v>70.974000000000004</c:v>
                </c:pt>
                <c:pt idx="15648">
                  <c:v>70.930000000000007</c:v>
                </c:pt>
                <c:pt idx="15649">
                  <c:v>70.930000000000007</c:v>
                </c:pt>
                <c:pt idx="15650">
                  <c:v>70.930000000000007</c:v>
                </c:pt>
                <c:pt idx="15651">
                  <c:v>70.887</c:v>
                </c:pt>
                <c:pt idx="15652">
                  <c:v>70.887</c:v>
                </c:pt>
                <c:pt idx="15653">
                  <c:v>70.887</c:v>
                </c:pt>
                <c:pt idx="15654">
                  <c:v>70.887</c:v>
                </c:pt>
                <c:pt idx="15655">
                  <c:v>70.846000000000004</c:v>
                </c:pt>
                <c:pt idx="15656">
                  <c:v>70.846000000000004</c:v>
                </c:pt>
                <c:pt idx="15657">
                  <c:v>70.846000000000004</c:v>
                </c:pt>
                <c:pt idx="15658">
                  <c:v>70.846000000000004</c:v>
                </c:pt>
                <c:pt idx="15659">
                  <c:v>70.846000000000004</c:v>
                </c:pt>
                <c:pt idx="15660">
                  <c:v>70.846000000000004</c:v>
                </c:pt>
                <c:pt idx="15661">
                  <c:v>70.846000000000004</c:v>
                </c:pt>
                <c:pt idx="15662">
                  <c:v>70.846000000000004</c:v>
                </c:pt>
                <c:pt idx="15663">
                  <c:v>70.846000000000004</c:v>
                </c:pt>
                <c:pt idx="15664">
                  <c:v>70.846000000000004</c:v>
                </c:pt>
                <c:pt idx="15665">
                  <c:v>70.846000000000004</c:v>
                </c:pt>
                <c:pt idx="15666">
                  <c:v>70.802999999999983</c:v>
                </c:pt>
                <c:pt idx="15667">
                  <c:v>70.802999999999983</c:v>
                </c:pt>
                <c:pt idx="15668">
                  <c:v>70.802999999999983</c:v>
                </c:pt>
                <c:pt idx="15669">
                  <c:v>70.802999999999983</c:v>
                </c:pt>
                <c:pt idx="15670">
                  <c:v>70.802999999999983</c:v>
                </c:pt>
                <c:pt idx="15671">
                  <c:v>70.802999999999983</c:v>
                </c:pt>
                <c:pt idx="15672">
                  <c:v>70.802999999999983</c:v>
                </c:pt>
                <c:pt idx="15673">
                  <c:v>70.802999999999983</c:v>
                </c:pt>
                <c:pt idx="15674">
                  <c:v>70.802999999999983</c:v>
                </c:pt>
                <c:pt idx="15675">
                  <c:v>70.802999999999983</c:v>
                </c:pt>
                <c:pt idx="15676">
                  <c:v>70.802999999999983</c:v>
                </c:pt>
                <c:pt idx="15677">
                  <c:v>70.802999999999983</c:v>
                </c:pt>
                <c:pt idx="15678">
                  <c:v>70.802999999999983</c:v>
                </c:pt>
                <c:pt idx="15679">
                  <c:v>70.802999999999983</c:v>
                </c:pt>
                <c:pt idx="15680">
                  <c:v>70.802999999999983</c:v>
                </c:pt>
                <c:pt idx="15681">
                  <c:v>70.802999999999983</c:v>
                </c:pt>
                <c:pt idx="15682">
                  <c:v>70.846000000000004</c:v>
                </c:pt>
                <c:pt idx="15683">
                  <c:v>70.846000000000004</c:v>
                </c:pt>
                <c:pt idx="15684">
                  <c:v>70.846000000000004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70.930000000000007</c:v>
                </c:pt>
                <c:pt idx="15688">
                  <c:v>70.930000000000007</c:v>
                </c:pt>
                <c:pt idx="15689">
                  <c:v>70.930000000000007</c:v>
                </c:pt>
                <c:pt idx="15690">
                  <c:v>70.974000000000004</c:v>
                </c:pt>
                <c:pt idx="15691">
                  <c:v>70.974000000000004</c:v>
                </c:pt>
                <c:pt idx="15692">
                  <c:v>70.974000000000004</c:v>
                </c:pt>
                <c:pt idx="15693">
                  <c:v>70.974000000000004</c:v>
                </c:pt>
                <c:pt idx="15694">
                  <c:v>70.974000000000004</c:v>
                </c:pt>
                <c:pt idx="15695">
                  <c:v>70.974000000000004</c:v>
                </c:pt>
                <c:pt idx="15696">
                  <c:v>70.974000000000004</c:v>
                </c:pt>
                <c:pt idx="15697">
                  <c:v>70.974000000000004</c:v>
                </c:pt>
                <c:pt idx="15698">
                  <c:v>70.974000000000004</c:v>
                </c:pt>
                <c:pt idx="15699">
                  <c:v>70.974000000000004</c:v>
                </c:pt>
                <c:pt idx="15700">
                  <c:v>70.974000000000004</c:v>
                </c:pt>
                <c:pt idx="15701">
                  <c:v>70.930000000000007</c:v>
                </c:pt>
                <c:pt idx="15702">
                  <c:v>70.930000000000007</c:v>
                </c:pt>
                <c:pt idx="15703">
                  <c:v>70.930000000000007</c:v>
                </c:pt>
                <c:pt idx="15704">
                  <c:v>70.930000000000007</c:v>
                </c:pt>
                <c:pt idx="15705">
                  <c:v>70.930000000000007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70.846000000000004</c:v>
                </c:pt>
                <c:pt idx="15711">
                  <c:v>70.846000000000004</c:v>
                </c:pt>
                <c:pt idx="15712">
                  <c:v>70.846000000000004</c:v>
                </c:pt>
                <c:pt idx="15713">
                  <c:v>70.802999999999983</c:v>
                </c:pt>
                <c:pt idx="15714">
                  <c:v>70.802999999999983</c:v>
                </c:pt>
                <c:pt idx="15715">
                  <c:v>70.802999999999983</c:v>
                </c:pt>
                <c:pt idx="15716">
                  <c:v>70.759</c:v>
                </c:pt>
                <c:pt idx="15717">
                  <c:v>70.759</c:v>
                </c:pt>
                <c:pt idx="15718">
                  <c:v>70.759</c:v>
                </c:pt>
                <c:pt idx="15719">
                  <c:v>70.759</c:v>
                </c:pt>
                <c:pt idx="15720">
                  <c:v>70.759</c:v>
                </c:pt>
                <c:pt idx="15721">
                  <c:v>70.759</c:v>
                </c:pt>
                <c:pt idx="15722">
                  <c:v>70.759</c:v>
                </c:pt>
                <c:pt idx="15723">
                  <c:v>70.759</c:v>
                </c:pt>
                <c:pt idx="15724">
                  <c:v>70.759</c:v>
                </c:pt>
                <c:pt idx="15725">
                  <c:v>70.759</c:v>
                </c:pt>
                <c:pt idx="15726">
                  <c:v>70.759</c:v>
                </c:pt>
                <c:pt idx="15727">
                  <c:v>70.759</c:v>
                </c:pt>
                <c:pt idx="15728">
                  <c:v>70.759</c:v>
                </c:pt>
                <c:pt idx="15729">
                  <c:v>70.759</c:v>
                </c:pt>
                <c:pt idx="15730">
                  <c:v>70.802999999999983</c:v>
                </c:pt>
                <c:pt idx="15731">
                  <c:v>70.802999999999983</c:v>
                </c:pt>
                <c:pt idx="15732">
                  <c:v>70.802999999999983</c:v>
                </c:pt>
                <c:pt idx="15733">
                  <c:v>70.759</c:v>
                </c:pt>
                <c:pt idx="15734">
                  <c:v>70.759</c:v>
                </c:pt>
                <c:pt idx="15735">
                  <c:v>70.759</c:v>
                </c:pt>
                <c:pt idx="15736">
                  <c:v>70.759</c:v>
                </c:pt>
                <c:pt idx="15737">
                  <c:v>70.759</c:v>
                </c:pt>
                <c:pt idx="15738">
                  <c:v>70.759</c:v>
                </c:pt>
                <c:pt idx="15739">
                  <c:v>70.759</c:v>
                </c:pt>
                <c:pt idx="15740">
                  <c:v>70.759</c:v>
                </c:pt>
                <c:pt idx="15741">
                  <c:v>70.759</c:v>
                </c:pt>
                <c:pt idx="15742">
                  <c:v>70.759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70.759</c:v>
                </c:pt>
                <c:pt idx="15746">
                  <c:v>70.759</c:v>
                </c:pt>
                <c:pt idx="15747">
                  <c:v>70.759</c:v>
                </c:pt>
                <c:pt idx="15748">
                  <c:v>70.715999999999994</c:v>
                </c:pt>
                <c:pt idx="15749">
                  <c:v>70.759</c:v>
                </c:pt>
                <c:pt idx="15750">
                  <c:v>70.759</c:v>
                </c:pt>
                <c:pt idx="15751">
                  <c:v>70.759</c:v>
                </c:pt>
                <c:pt idx="15752">
                  <c:v>70.759</c:v>
                </c:pt>
                <c:pt idx="15753">
                  <c:v>70.759</c:v>
                </c:pt>
                <c:pt idx="15754">
                  <c:v>70.759</c:v>
                </c:pt>
                <c:pt idx="15755">
                  <c:v>70.759</c:v>
                </c:pt>
                <c:pt idx="15756">
                  <c:v>70.715999999999994</c:v>
                </c:pt>
                <c:pt idx="15757">
                  <c:v>70.715999999999994</c:v>
                </c:pt>
                <c:pt idx="15758">
                  <c:v>70.715999999999994</c:v>
                </c:pt>
                <c:pt idx="15759">
                  <c:v>70.715999999999994</c:v>
                </c:pt>
                <c:pt idx="15760">
                  <c:v>70.715999999999994</c:v>
                </c:pt>
                <c:pt idx="15761">
                  <c:v>70.715999999999994</c:v>
                </c:pt>
                <c:pt idx="15762">
                  <c:v>70.715999999999994</c:v>
                </c:pt>
                <c:pt idx="15763">
                  <c:v>70.715999999999994</c:v>
                </c:pt>
                <c:pt idx="15764">
                  <c:v>70.715999999999994</c:v>
                </c:pt>
                <c:pt idx="15765">
                  <c:v>70.672999999999988</c:v>
                </c:pt>
                <c:pt idx="15766">
                  <c:v>70.672999999999988</c:v>
                </c:pt>
                <c:pt idx="15767">
                  <c:v>70.672999999999988</c:v>
                </c:pt>
                <c:pt idx="15768">
                  <c:v>70.672999999999988</c:v>
                </c:pt>
                <c:pt idx="15769">
                  <c:v>70.63</c:v>
                </c:pt>
                <c:pt idx="15770">
                  <c:v>70.63</c:v>
                </c:pt>
                <c:pt idx="15771">
                  <c:v>70.63</c:v>
                </c:pt>
                <c:pt idx="15772">
                  <c:v>70.587000000000003</c:v>
                </c:pt>
                <c:pt idx="15773">
                  <c:v>70.587000000000003</c:v>
                </c:pt>
                <c:pt idx="15774">
                  <c:v>70.587000000000003</c:v>
                </c:pt>
                <c:pt idx="15775">
                  <c:v>70.587000000000003</c:v>
                </c:pt>
                <c:pt idx="15776">
                  <c:v>70.587000000000003</c:v>
                </c:pt>
                <c:pt idx="15777">
                  <c:v>70.587000000000003</c:v>
                </c:pt>
                <c:pt idx="15778">
                  <c:v>70.587000000000003</c:v>
                </c:pt>
                <c:pt idx="15779">
                  <c:v>70.587000000000003</c:v>
                </c:pt>
                <c:pt idx="15780">
                  <c:v>70.587000000000003</c:v>
                </c:pt>
                <c:pt idx="15781">
                  <c:v>70.587000000000003</c:v>
                </c:pt>
                <c:pt idx="15782">
                  <c:v>70.63</c:v>
                </c:pt>
                <c:pt idx="15783">
                  <c:v>70.63</c:v>
                </c:pt>
                <c:pt idx="15784">
                  <c:v>70.63</c:v>
                </c:pt>
                <c:pt idx="15785">
                  <c:v>70.672999999999988</c:v>
                </c:pt>
                <c:pt idx="15786">
                  <c:v>70.672999999999988</c:v>
                </c:pt>
                <c:pt idx="15787">
                  <c:v>70.672999999999988</c:v>
                </c:pt>
                <c:pt idx="15788">
                  <c:v>70.715999999999994</c:v>
                </c:pt>
                <c:pt idx="15789">
                  <c:v>70.715999999999994</c:v>
                </c:pt>
                <c:pt idx="15790">
                  <c:v>70.759</c:v>
                </c:pt>
                <c:pt idx="15791">
                  <c:v>70.759</c:v>
                </c:pt>
                <c:pt idx="15792">
                  <c:v>70.759</c:v>
                </c:pt>
                <c:pt idx="15793">
                  <c:v>70.759</c:v>
                </c:pt>
                <c:pt idx="15794">
                  <c:v>70.759</c:v>
                </c:pt>
                <c:pt idx="15795">
                  <c:v>70.759</c:v>
                </c:pt>
                <c:pt idx="15796">
                  <c:v>70.759</c:v>
                </c:pt>
                <c:pt idx="15797">
                  <c:v>70.759</c:v>
                </c:pt>
                <c:pt idx="15798">
                  <c:v>70.759</c:v>
                </c:pt>
                <c:pt idx="15799">
                  <c:v>70.759</c:v>
                </c:pt>
                <c:pt idx="15800">
                  <c:v>70.759</c:v>
                </c:pt>
                <c:pt idx="15801">
                  <c:v>70.759</c:v>
                </c:pt>
                <c:pt idx="15802">
                  <c:v>70.759</c:v>
                </c:pt>
                <c:pt idx="15803">
                  <c:v>70.759</c:v>
                </c:pt>
                <c:pt idx="15804">
                  <c:v>70.759</c:v>
                </c:pt>
                <c:pt idx="15805">
                  <c:v>70.759</c:v>
                </c:pt>
                <c:pt idx="15806">
                  <c:v>70.759</c:v>
                </c:pt>
                <c:pt idx="15807">
                  <c:v>70.802999999999983</c:v>
                </c:pt>
                <c:pt idx="15808">
                  <c:v>70.802999999999983</c:v>
                </c:pt>
                <c:pt idx="15809">
                  <c:v>70.802999999999983</c:v>
                </c:pt>
                <c:pt idx="15810">
                  <c:v>70.802999999999983</c:v>
                </c:pt>
                <c:pt idx="15811">
                  <c:v>70.802999999999983</c:v>
                </c:pt>
                <c:pt idx="15812">
                  <c:v>70.802999999999983</c:v>
                </c:pt>
                <c:pt idx="15813">
                  <c:v>70.802999999999983</c:v>
                </c:pt>
                <c:pt idx="15814">
                  <c:v>70.802999999999983</c:v>
                </c:pt>
                <c:pt idx="15815">
                  <c:v>70.802999999999983</c:v>
                </c:pt>
                <c:pt idx="15816">
                  <c:v>70.802999999999983</c:v>
                </c:pt>
                <c:pt idx="15817">
                  <c:v>70.802999999999983</c:v>
                </c:pt>
                <c:pt idx="15818">
                  <c:v>70.802999999999983</c:v>
                </c:pt>
                <c:pt idx="15819">
                  <c:v>70.802999999999983</c:v>
                </c:pt>
                <c:pt idx="15820">
                  <c:v>70.802999999999983</c:v>
                </c:pt>
                <c:pt idx="15821">
                  <c:v>70.802999999999983</c:v>
                </c:pt>
                <c:pt idx="15822">
                  <c:v>70.802999999999983</c:v>
                </c:pt>
                <c:pt idx="15823">
                  <c:v>70.802999999999983</c:v>
                </c:pt>
                <c:pt idx="15824">
                  <c:v>70.802999999999983</c:v>
                </c:pt>
                <c:pt idx="15825">
                  <c:v>70.846000000000004</c:v>
                </c:pt>
                <c:pt idx="15826">
                  <c:v>70.846000000000004</c:v>
                </c:pt>
                <c:pt idx="15827">
                  <c:v>70.846000000000004</c:v>
                </c:pt>
                <c:pt idx="15828">
                  <c:v>70.846000000000004</c:v>
                </c:pt>
                <c:pt idx="15829">
                  <c:v>70.846000000000004</c:v>
                </c:pt>
                <c:pt idx="15830">
                  <c:v>70.887</c:v>
                </c:pt>
                <c:pt idx="15831">
                  <c:v>70.887</c:v>
                </c:pt>
                <c:pt idx="15832">
                  <c:v>70.930000000000007</c:v>
                </c:pt>
                <c:pt idx="15833">
                  <c:v>70.930000000000007</c:v>
                </c:pt>
                <c:pt idx="15834">
                  <c:v>70.974000000000004</c:v>
                </c:pt>
                <c:pt idx="15835">
                  <c:v>70.974000000000004</c:v>
                </c:pt>
                <c:pt idx="15836">
                  <c:v>71.016999999999996</c:v>
                </c:pt>
                <c:pt idx="15837">
                  <c:v>71.016999999999996</c:v>
                </c:pt>
                <c:pt idx="15838">
                  <c:v>71.016999999999996</c:v>
                </c:pt>
                <c:pt idx="15839">
                  <c:v>71.06</c:v>
                </c:pt>
                <c:pt idx="15840">
                  <c:v>71.06</c:v>
                </c:pt>
                <c:pt idx="15841">
                  <c:v>71.06</c:v>
                </c:pt>
                <c:pt idx="15842">
                  <c:v>71.06</c:v>
                </c:pt>
                <c:pt idx="15843">
                  <c:v>71.10299999999998</c:v>
                </c:pt>
                <c:pt idx="15844">
                  <c:v>71.10299999999998</c:v>
                </c:pt>
                <c:pt idx="15845">
                  <c:v>71.10299999999998</c:v>
                </c:pt>
                <c:pt idx="15846">
                  <c:v>71.10299999999998</c:v>
                </c:pt>
                <c:pt idx="15847">
                  <c:v>71.146000000000001</c:v>
                </c:pt>
                <c:pt idx="15848">
                  <c:v>71.146000000000001</c:v>
                </c:pt>
                <c:pt idx="15849">
                  <c:v>71.146000000000001</c:v>
                </c:pt>
                <c:pt idx="15850">
                  <c:v>71.19</c:v>
                </c:pt>
                <c:pt idx="15851">
                  <c:v>71.19</c:v>
                </c:pt>
                <c:pt idx="15852">
                  <c:v>71.19</c:v>
                </c:pt>
                <c:pt idx="15853">
                  <c:v>71.19</c:v>
                </c:pt>
                <c:pt idx="15854">
                  <c:v>71.230999999999995</c:v>
                </c:pt>
                <c:pt idx="15855">
                  <c:v>71.230999999999995</c:v>
                </c:pt>
                <c:pt idx="15856">
                  <c:v>71.274000000000001</c:v>
                </c:pt>
                <c:pt idx="15857">
                  <c:v>71.274000000000001</c:v>
                </c:pt>
                <c:pt idx="15858">
                  <c:v>71.274000000000001</c:v>
                </c:pt>
                <c:pt idx="15859">
                  <c:v>71.274000000000001</c:v>
                </c:pt>
                <c:pt idx="15860">
                  <c:v>71.274000000000001</c:v>
                </c:pt>
                <c:pt idx="15861">
                  <c:v>71.274000000000001</c:v>
                </c:pt>
                <c:pt idx="15862">
                  <c:v>71.274000000000001</c:v>
                </c:pt>
                <c:pt idx="15863">
                  <c:v>71.316999999999993</c:v>
                </c:pt>
                <c:pt idx="15864">
                  <c:v>71.316999999999993</c:v>
                </c:pt>
                <c:pt idx="15865">
                  <c:v>71.316999999999993</c:v>
                </c:pt>
                <c:pt idx="15866">
                  <c:v>71.316999999999993</c:v>
                </c:pt>
                <c:pt idx="15867">
                  <c:v>71.316999999999993</c:v>
                </c:pt>
                <c:pt idx="15868">
                  <c:v>71.361000000000004</c:v>
                </c:pt>
                <c:pt idx="15869">
                  <c:v>71.361000000000004</c:v>
                </c:pt>
                <c:pt idx="15870">
                  <c:v>71.361000000000004</c:v>
                </c:pt>
                <c:pt idx="15871">
                  <c:v>71.361000000000004</c:v>
                </c:pt>
                <c:pt idx="15872">
                  <c:v>71.403999999999996</c:v>
                </c:pt>
                <c:pt idx="15873">
                  <c:v>71.403999999999996</c:v>
                </c:pt>
                <c:pt idx="15874">
                  <c:v>71.403999999999996</c:v>
                </c:pt>
                <c:pt idx="15875">
                  <c:v>71.447000000000031</c:v>
                </c:pt>
                <c:pt idx="15876">
                  <c:v>71.447000000000031</c:v>
                </c:pt>
                <c:pt idx="15877">
                  <c:v>71.447000000000031</c:v>
                </c:pt>
                <c:pt idx="15878">
                  <c:v>71.447000000000031</c:v>
                </c:pt>
                <c:pt idx="15879">
                  <c:v>71.447000000000031</c:v>
                </c:pt>
                <c:pt idx="15880">
                  <c:v>71.489999999999995</c:v>
                </c:pt>
                <c:pt idx="15881">
                  <c:v>71.489999999999995</c:v>
                </c:pt>
                <c:pt idx="15882">
                  <c:v>71.533000000000001</c:v>
                </c:pt>
                <c:pt idx="15883">
                  <c:v>71.533000000000001</c:v>
                </c:pt>
                <c:pt idx="15884">
                  <c:v>71.576999999999998</c:v>
                </c:pt>
                <c:pt idx="15885">
                  <c:v>71.576999999999998</c:v>
                </c:pt>
                <c:pt idx="15886">
                  <c:v>71.61999999999999</c:v>
                </c:pt>
                <c:pt idx="15887">
                  <c:v>71.61999999999999</c:v>
                </c:pt>
                <c:pt idx="15888">
                  <c:v>71.661000000000001</c:v>
                </c:pt>
                <c:pt idx="15889">
                  <c:v>71.703999999999994</c:v>
                </c:pt>
                <c:pt idx="15890">
                  <c:v>71.703999999999994</c:v>
                </c:pt>
                <c:pt idx="15891">
                  <c:v>71.703999999999994</c:v>
                </c:pt>
                <c:pt idx="15892">
                  <c:v>71.748000000000005</c:v>
                </c:pt>
                <c:pt idx="15893">
                  <c:v>71.748000000000005</c:v>
                </c:pt>
                <c:pt idx="15894">
                  <c:v>71.790999999999997</c:v>
                </c:pt>
                <c:pt idx="15895">
                  <c:v>71.790999999999997</c:v>
                </c:pt>
                <c:pt idx="15896">
                  <c:v>71.834000000000003</c:v>
                </c:pt>
                <c:pt idx="15897">
                  <c:v>71.834000000000003</c:v>
                </c:pt>
                <c:pt idx="15898">
                  <c:v>71.876999999999981</c:v>
                </c:pt>
                <c:pt idx="15899">
                  <c:v>71.876999999999981</c:v>
                </c:pt>
                <c:pt idx="15900">
                  <c:v>71.92</c:v>
                </c:pt>
                <c:pt idx="15901">
                  <c:v>71.92</c:v>
                </c:pt>
                <c:pt idx="15902">
                  <c:v>71.964000000000027</c:v>
                </c:pt>
                <c:pt idx="15903">
                  <c:v>71.964000000000027</c:v>
                </c:pt>
                <c:pt idx="15904">
                  <c:v>71.964000000000027</c:v>
                </c:pt>
                <c:pt idx="15905">
                  <c:v>72.007000000000005</c:v>
                </c:pt>
                <c:pt idx="15906">
                  <c:v>72.007000000000005</c:v>
                </c:pt>
                <c:pt idx="15907">
                  <c:v>72.007000000000005</c:v>
                </c:pt>
                <c:pt idx="15908">
                  <c:v>72.05</c:v>
                </c:pt>
                <c:pt idx="15909">
                  <c:v>72.05</c:v>
                </c:pt>
                <c:pt idx="15910">
                  <c:v>72.05</c:v>
                </c:pt>
                <c:pt idx="15911">
                  <c:v>72.093000000000004</c:v>
                </c:pt>
                <c:pt idx="15912">
                  <c:v>72.093000000000004</c:v>
                </c:pt>
                <c:pt idx="15913">
                  <c:v>72.093000000000004</c:v>
                </c:pt>
                <c:pt idx="15914">
                  <c:v>72.135999999999981</c:v>
                </c:pt>
                <c:pt idx="15915">
                  <c:v>72.135999999999981</c:v>
                </c:pt>
                <c:pt idx="15916">
                  <c:v>72.135999999999981</c:v>
                </c:pt>
                <c:pt idx="15917">
                  <c:v>72.135999999999981</c:v>
                </c:pt>
                <c:pt idx="15918">
                  <c:v>72.177999999999983</c:v>
                </c:pt>
                <c:pt idx="15919">
                  <c:v>72.177999999999983</c:v>
                </c:pt>
                <c:pt idx="15920">
                  <c:v>72.177999999999983</c:v>
                </c:pt>
                <c:pt idx="15921">
                  <c:v>72.221000000000004</c:v>
                </c:pt>
                <c:pt idx="15922">
                  <c:v>72.221000000000004</c:v>
                </c:pt>
                <c:pt idx="15923">
                  <c:v>72.221000000000004</c:v>
                </c:pt>
                <c:pt idx="15924">
                  <c:v>72.263999999999996</c:v>
                </c:pt>
                <c:pt idx="15925">
                  <c:v>72.263999999999996</c:v>
                </c:pt>
                <c:pt idx="15926">
                  <c:v>72.263999999999996</c:v>
                </c:pt>
                <c:pt idx="15927">
                  <c:v>72.263999999999996</c:v>
                </c:pt>
                <c:pt idx="15928">
                  <c:v>72.263999999999996</c:v>
                </c:pt>
                <c:pt idx="15929">
                  <c:v>72.263999999999996</c:v>
                </c:pt>
                <c:pt idx="15930">
                  <c:v>72.263999999999996</c:v>
                </c:pt>
                <c:pt idx="15931">
                  <c:v>72.263999999999996</c:v>
                </c:pt>
                <c:pt idx="15932">
                  <c:v>72.307000000000002</c:v>
                </c:pt>
                <c:pt idx="15933">
                  <c:v>72.307000000000002</c:v>
                </c:pt>
                <c:pt idx="15934">
                  <c:v>72.307000000000002</c:v>
                </c:pt>
                <c:pt idx="15935">
                  <c:v>72.307000000000002</c:v>
                </c:pt>
                <c:pt idx="15936">
                  <c:v>72.307000000000002</c:v>
                </c:pt>
                <c:pt idx="15937">
                  <c:v>72.307000000000002</c:v>
                </c:pt>
                <c:pt idx="15938">
                  <c:v>72.307000000000002</c:v>
                </c:pt>
                <c:pt idx="15939">
                  <c:v>72.307000000000002</c:v>
                </c:pt>
                <c:pt idx="15940">
                  <c:v>72.307000000000002</c:v>
                </c:pt>
                <c:pt idx="15941">
                  <c:v>72.307000000000002</c:v>
                </c:pt>
                <c:pt idx="15942">
                  <c:v>72.307000000000002</c:v>
                </c:pt>
                <c:pt idx="15943">
                  <c:v>72.307000000000002</c:v>
                </c:pt>
                <c:pt idx="15944">
                  <c:v>72.307000000000002</c:v>
                </c:pt>
                <c:pt idx="15945">
                  <c:v>72.307000000000002</c:v>
                </c:pt>
                <c:pt idx="15946">
                  <c:v>72.307000000000002</c:v>
                </c:pt>
                <c:pt idx="15947">
                  <c:v>72.307000000000002</c:v>
                </c:pt>
                <c:pt idx="15948">
                  <c:v>72.307000000000002</c:v>
                </c:pt>
                <c:pt idx="15949">
                  <c:v>72.307000000000002</c:v>
                </c:pt>
                <c:pt idx="15950">
                  <c:v>72.307000000000002</c:v>
                </c:pt>
                <c:pt idx="15951">
                  <c:v>72.307000000000002</c:v>
                </c:pt>
                <c:pt idx="15952">
                  <c:v>72.307000000000002</c:v>
                </c:pt>
                <c:pt idx="15953">
                  <c:v>72.350999999999999</c:v>
                </c:pt>
                <c:pt idx="15954">
                  <c:v>72.350999999999999</c:v>
                </c:pt>
                <c:pt idx="15955">
                  <c:v>72.394000000000005</c:v>
                </c:pt>
                <c:pt idx="15956">
                  <c:v>72.437000000000026</c:v>
                </c:pt>
                <c:pt idx="15957">
                  <c:v>72.48</c:v>
                </c:pt>
                <c:pt idx="15958">
                  <c:v>72.48</c:v>
                </c:pt>
                <c:pt idx="15959">
                  <c:v>72.522999999999982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72.61</c:v>
                </c:pt>
                <c:pt idx="15963">
                  <c:v>72.61</c:v>
                </c:pt>
                <c:pt idx="15964">
                  <c:v>72.61</c:v>
                </c:pt>
                <c:pt idx="15965">
                  <c:v>72.652999999999977</c:v>
                </c:pt>
                <c:pt idx="15966">
                  <c:v>72.652999999999977</c:v>
                </c:pt>
                <c:pt idx="15967">
                  <c:v>72.652999999999977</c:v>
                </c:pt>
                <c:pt idx="15968">
                  <c:v>72.652999999999977</c:v>
                </c:pt>
                <c:pt idx="15969">
                  <c:v>72.652999999999977</c:v>
                </c:pt>
                <c:pt idx="15970">
                  <c:v>72.61</c:v>
                </c:pt>
                <c:pt idx="15971">
                  <c:v>72.61</c:v>
                </c:pt>
                <c:pt idx="15972">
                  <c:v>72.566999999999993</c:v>
                </c:pt>
                <c:pt idx="15973">
                  <c:v>72.522999999999982</c:v>
                </c:pt>
                <c:pt idx="15974">
                  <c:v>72.48</c:v>
                </c:pt>
                <c:pt idx="15975">
                  <c:v>72.48</c:v>
                </c:pt>
                <c:pt idx="15976">
                  <c:v>72.437000000000026</c:v>
                </c:pt>
                <c:pt idx="15977">
                  <c:v>72.437000000000026</c:v>
                </c:pt>
                <c:pt idx="15978">
                  <c:v>72.394000000000005</c:v>
                </c:pt>
                <c:pt idx="15979">
                  <c:v>72.350999999999999</c:v>
                </c:pt>
                <c:pt idx="15980">
                  <c:v>72.307000000000002</c:v>
                </c:pt>
                <c:pt idx="15981">
                  <c:v>72.307000000000002</c:v>
                </c:pt>
                <c:pt idx="15982">
                  <c:v>72.307000000000002</c:v>
                </c:pt>
                <c:pt idx="15983">
                  <c:v>72.263999999999996</c:v>
                </c:pt>
                <c:pt idx="15984">
                  <c:v>72.263999999999996</c:v>
                </c:pt>
                <c:pt idx="15985">
                  <c:v>72.263999999999996</c:v>
                </c:pt>
                <c:pt idx="15986">
                  <c:v>72.263999999999996</c:v>
                </c:pt>
                <c:pt idx="15987">
                  <c:v>72.307000000000002</c:v>
                </c:pt>
                <c:pt idx="15988">
                  <c:v>72.307000000000002</c:v>
                </c:pt>
                <c:pt idx="15989">
                  <c:v>72.307000000000002</c:v>
                </c:pt>
                <c:pt idx="15990">
                  <c:v>72.307000000000002</c:v>
                </c:pt>
                <c:pt idx="15991">
                  <c:v>72.307000000000002</c:v>
                </c:pt>
                <c:pt idx="15992">
                  <c:v>72.350999999999999</c:v>
                </c:pt>
                <c:pt idx="15993">
                  <c:v>72.350999999999999</c:v>
                </c:pt>
                <c:pt idx="15994">
                  <c:v>72.350999999999999</c:v>
                </c:pt>
                <c:pt idx="15995">
                  <c:v>72.350999999999999</c:v>
                </c:pt>
                <c:pt idx="15996">
                  <c:v>72.394000000000005</c:v>
                </c:pt>
                <c:pt idx="15997">
                  <c:v>72.394000000000005</c:v>
                </c:pt>
                <c:pt idx="15998">
                  <c:v>72.394000000000005</c:v>
                </c:pt>
                <c:pt idx="15999">
                  <c:v>72.394000000000005</c:v>
                </c:pt>
                <c:pt idx="16000">
                  <c:v>72.394000000000005</c:v>
                </c:pt>
                <c:pt idx="16001">
                  <c:v>72.394000000000005</c:v>
                </c:pt>
                <c:pt idx="16002">
                  <c:v>72.394000000000005</c:v>
                </c:pt>
                <c:pt idx="16003">
                  <c:v>72.394000000000005</c:v>
                </c:pt>
                <c:pt idx="16004">
                  <c:v>72.394000000000005</c:v>
                </c:pt>
                <c:pt idx="16005">
                  <c:v>72.394000000000005</c:v>
                </c:pt>
                <c:pt idx="16006">
                  <c:v>72.394000000000005</c:v>
                </c:pt>
                <c:pt idx="16007">
                  <c:v>72.350999999999999</c:v>
                </c:pt>
                <c:pt idx="16008">
                  <c:v>72.350999999999999</c:v>
                </c:pt>
                <c:pt idx="16009">
                  <c:v>72.350999999999999</c:v>
                </c:pt>
                <c:pt idx="16010">
                  <c:v>72.350999999999999</c:v>
                </c:pt>
                <c:pt idx="16011">
                  <c:v>72.350999999999999</c:v>
                </c:pt>
                <c:pt idx="16012">
                  <c:v>72.350999999999999</c:v>
                </c:pt>
                <c:pt idx="16013">
                  <c:v>72.350999999999999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'Ladder Turn Pool Water Temp'!$B$1</c:f>
              <c:strCache>
                <c:ptCount val="1"/>
                <c:pt idx="0">
                  <c:v>Turn Pool Water Temp</c:v>
                </c:pt>
              </c:strCache>
            </c:strRef>
          </c:tx>
          <c:spPr>
            <a:ln w="9525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'Ladder Turn Pool Water Temp'!$B$3:$B$8715</c:f>
              <c:numCache>
                <c:formatCode>m/d/yyyy\ h:mm</c:formatCode>
                <c:ptCount val="8713"/>
                <c:pt idx="0">
                  <c:v>42185.64162037037</c:v>
                </c:pt>
                <c:pt idx="1">
                  <c:v>42185.642314814817</c:v>
                </c:pt>
                <c:pt idx="2">
                  <c:v>42185.643009259256</c:v>
                </c:pt>
                <c:pt idx="3">
                  <c:v>42185.643703703674</c:v>
                </c:pt>
                <c:pt idx="4">
                  <c:v>42185.644398148179</c:v>
                </c:pt>
                <c:pt idx="5">
                  <c:v>42185.645092592589</c:v>
                </c:pt>
                <c:pt idx="6">
                  <c:v>42185.645787037021</c:v>
                </c:pt>
                <c:pt idx="7">
                  <c:v>42185.646481481475</c:v>
                </c:pt>
                <c:pt idx="8">
                  <c:v>42185.647175925929</c:v>
                </c:pt>
                <c:pt idx="9">
                  <c:v>42185.647870370369</c:v>
                </c:pt>
                <c:pt idx="10">
                  <c:v>42185.648564814815</c:v>
                </c:pt>
                <c:pt idx="11">
                  <c:v>42185.649259259262</c:v>
                </c:pt>
                <c:pt idx="12">
                  <c:v>42185.649953703687</c:v>
                </c:pt>
                <c:pt idx="13">
                  <c:v>42185.65064814817</c:v>
                </c:pt>
                <c:pt idx="14">
                  <c:v>42185.651342592595</c:v>
                </c:pt>
                <c:pt idx="15">
                  <c:v>42185.652037037042</c:v>
                </c:pt>
                <c:pt idx="16">
                  <c:v>42185.652731481481</c:v>
                </c:pt>
                <c:pt idx="17">
                  <c:v>42185.653425925928</c:v>
                </c:pt>
                <c:pt idx="18">
                  <c:v>42185.654120370367</c:v>
                </c:pt>
                <c:pt idx="19">
                  <c:v>42185.654814814829</c:v>
                </c:pt>
                <c:pt idx="20">
                  <c:v>42185.655509259261</c:v>
                </c:pt>
                <c:pt idx="21">
                  <c:v>42185.6562037037</c:v>
                </c:pt>
                <c:pt idx="22">
                  <c:v>42185.656898148176</c:v>
                </c:pt>
                <c:pt idx="23">
                  <c:v>42185.657592592601</c:v>
                </c:pt>
                <c:pt idx="24">
                  <c:v>42185.65828703704</c:v>
                </c:pt>
                <c:pt idx="25">
                  <c:v>42185.65898148148</c:v>
                </c:pt>
                <c:pt idx="26">
                  <c:v>42185.659675925941</c:v>
                </c:pt>
                <c:pt idx="27">
                  <c:v>42185.660370370373</c:v>
                </c:pt>
                <c:pt idx="28">
                  <c:v>42185.661064814783</c:v>
                </c:pt>
                <c:pt idx="29">
                  <c:v>42185.661759259245</c:v>
                </c:pt>
                <c:pt idx="30">
                  <c:v>42185.662453703684</c:v>
                </c:pt>
                <c:pt idx="31">
                  <c:v>42185.663148148145</c:v>
                </c:pt>
                <c:pt idx="32">
                  <c:v>42185.663842592585</c:v>
                </c:pt>
                <c:pt idx="33">
                  <c:v>42185.664537037039</c:v>
                </c:pt>
                <c:pt idx="34">
                  <c:v>42185.665231481478</c:v>
                </c:pt>
                <c:pt idx="35">
                  <c:v>42185.665925925925</c:v>
                </c:pt>
                <c:pt idx="36">
                  <c:v>42185.666620370372</c:v>
                </c:pt>
                <c:pt idx="37">
                  <c:v>42185.667314814804</c:v>
                </c:pt>
                <c:pt idx="38">
                  <c:v>42185.668009259258</c:v>
                </c:pt>
                <c:pt idx="39">
                  <c:v>42185.668703703683</c:v>
                </c:pt>
                <c:pt idx="40">
                  <c:v>42185.669398148166</c:v>
                </c:pt>
                <c:pt idx="41">
                  <c:v>42185.670092592591</c:v>
                </c:pt>
                <c:pt idx="42">
                  <c:v>42185.670787037023</c:v>
                </c:pt>
                <c:pt idx="43">
                  <c:v>42185.67148148147</c:v>
                </c:pt>
                <c:pt idx="44">
                  <c:v>42185.672175925931</c:v>
                </c:pt>
                <c:pt idx="45">
                  <c:v>42185.672870370385</c:v>
                </c:pt>
                <c:pt idx="46">
                  <c:v>42185.673564814802</c:v>
                </c:pt>
                <c:pt idx="47">
                  <c:v>42185.674259259271</c:v>
                </c:pt>
                <c:pt idx="48">
                  <c:v>42185.674953703689</c:v>
                </c:pt>
                <c:pt idx="49">
                  <c:v>42185.675648148164</c:v>
                </c:pt>
                <c:pt idx="50">
                  <c:v>42185.676342592589</c:v>
                </c:pt>
                <c:pt idx="51">
                  <c:v>42185.677037037036</c:v>
                </c:pt>
                <c:pt idx="52">
                  <c:v>42185.677731481475</c:v>
                </c:pt>
                <c:pt idx="53">
                  <c:v>42185.678425925929</c:v>
                </c:pt>
                <c:pt idx="54">
                  <c:v>42185.679120370354</c:v>
                </c:pt>
                <c:pt idx="55">
                  <c:v>42185.679814814815</c:v>
                </c:pt>
                <c:pt idx="56">
                  <c:v>42185.680509259262</c:v>
                </c:pt>
                <c:pt idx="57">
                  <c:v>42185.681203703687</c:v>
                </c:pt>
                <c:pt idx="58">
                  <c:v>42185.68189814817</c:v>
                </c:pt>
                <c:pt idx="59">
                  <c:v>42185.682592592602</c:v>
                </c:pt>
                <c:pt idx="60">
                  <c:v>42185.683287037034</c:v>
                </c:pt>
                <c:pt idx="61">
                  <c:v>42185.683981481474</c:v>
                </c:pt>
                <c:pt idx="62">
                  <c:v>42185.684675925942</c:v>
                </c:pt>
                <c:pt idx="63">
                  <c:v>42185.685370370367</c:v>
                </c:pt>
                <c:pt idx="64">
                  <c:v>42185.686064814814</c:v>
                </c:pt>
                <c:pt idx="65">
                  <c:v>42185.686759259261</c:v>
                </c:pt>
                <c:pt idx="66">
                  <c:v>42185.687453703678</c:v>
                </c:pt>
                <c:pt idx="67">
                  <c:v>42185.688148148169</c:v>
                </c:pt>
                <c:pt idx="68">
                  <c:v>42185.688842592601</c:v>
                </c:pt>
                <c:pt idx="69">
                  <c:v>42185.68953703704</c:v>
                </c:pt>
                <c:pt idx="70">
                  <c:v>42185.69023148148</c:v>
                </c:pt>
                <c:pt idx="71">
                  <c:v>42185.690925925926</c:v>
                </c:pt>
                <c:pt idx="72">
                  <c:v>42185.691620370359</c:v>
                </c:pt>
                <c:pt idx="73">
                  <c:v>42185.692314814805</c:v>
                </c:pt>
                <c:pt idx="74">
                  <c:v>42185.693009259245</c:v>
                </c:pt>
                <c:pt idx="75">
                  <c:v>42185.69370370367</c:v>
                </c:pt>
                <c:pt idx="76">
                  <c:v>42185.69439814816</c:v>
                </c:pt>
                <c:pt idx="77">
                  <c:v>42185.695092592585</c:v>
                </c:pt>
                <c:pt idx="78">
                  <c:v>42185.695787037017</c:v>
                </c:pt>
                <c:pt idx="79">
                  <c:v>42185.696481481464</c:v>
                </c:pt>
                <c:pt idx="80">
                  <c:v>42185.697175925925</c:v>
                </c:pt>
                <c:pt idx="81">
                  <c:v>42185.697870370372</c:v>
                </c:pt>
                <c:pt idx="82">
                  <c:v>42185.698564814804</c:v>
                </c:pt>
                <c:pt idx="83">
                  <c:v>42185.699259259258</c:v>
                </c:pt>
                <c:pt idx="84">
                  <c:v>42185.699953703683</c:v>
                </c:pt>
                <c:pt idx="85">
                  <c:v>42185.700648148166</c:v>
                </c:pt>
                <c:pt idx="86">
                  <c:v>42185.701342592576</c:v>
                </c:pt>
                <c:pt idx="87">
                  <c:v>42185.702037037037</c:v>
                </c:pt>
                <c:pt idx="88">
                  <c:v>42185.702731481484</c:v>
                </c:pt>
                <c:pt idx="89">
                  <c:v>42185.703425925924</c:v>
                </c:pt>
                <c:pt idx="90">
                  <c:v>42185.70412037037</c:v>
                </c:pt>
                <c:pt idx="91">
                  <c:v>42185.704814814817</c:v>
                </c:pt>
                <c:pt idx="92">
                  <c:v>42185.705509259256</c:v>
                </c:pt>
                <c:pt idx="93">
                  <c:v>42185.706203703689</c:v>
                </c:pt>
                <c:pt idx="94">
                  <c:v>42185.706898148179</c:v>
                </c:pt>
                <c:pt idx="95">
                  <c:v>42185.707592592589</c:v>
                </c:pt>
                <c:pt idx="96">
                  <c:v>42185.708287037036</c:v>
                </c:pt>
                <c:pt idx="97">
                  <c:v>42185.708981481475</c:v>
                </c:pt>
                <c:pt idx="98">
                  <c:v>42185.709675925929</c:v>
                </c:pt>
                <c:pt idx="99">
                  <c:v>42185.710370370369</c:v>
                </c:pt>
                <c:pt idx="100">
                  <c:v>42185.711064814801</c:v>
                </c:pt>
                <c:pt idx="101">
                  <c:v>42185.711759259255</c:v>
                </c:pt>
                <c:pt idx="102">
                  <c:v>42185.712453703687</c:v>
                </c:pt>
                <c:pt idx="103">
                  <c:v>42185.713148148148</c:v>
                </c:pt>
                <c:pt idx="104">
                  <c:v>42185.713842592595</c:v>
                </c:pt>
                <c:pt idx="105">
                  <c:v>42185.714537037042</c:v>
                </c:pt>
                <c:pt idx="106">
                  <c:v>42185.715231481481</c:v>
                </c:pt>
                <c:pt idx="107">
                  <c:v>42185.715925925928</c:v>
                </c:pt>
                <c:pt idx="108">
                  <c:v>42185.716620370367</c:v>
                </c:pt>
                <c:pt idx="109">
                  <c:v>42185.717314814814</c:v>
                </c:pt>
                <c:pt idx="110">
                  <c:v>42185.718009259261</c:v>
                </c:pt>
                <c:pt idx="111">
                  <c:v>42185.718703703678</c:v>
                </c:pt>
                <c:pt idx="112">
                  <c:v>42185.719398148169</c:v>
                </c:pt>
                <c:pt idx="113">
                  <c:v>42185.720092592594</c:v>
                </c:pt>
                <c:pt idx="114">
                  <c:v>42185.720787037018</c:v>
                </c:pt>
                <c:pt idx="115">
                  <c:v>42185.721481481451</c:v>
                </c:pt>
                <c:pt idx="116">
                  <c:v>42185.722175925926</c:v>
                </c:pt>
                <c:pt idx="117">
                  <c:v>42185.722870370373</c:v>
                </c:pt>
                <c:pt idx="118">
                  <c:v>42185.723564814783</c:v>
                </c:pt>
                <c:pt idx="119">
                  <c:v>42185.724259259259</c:v>
                </c:pt>
                <c:pt idx="120">
                  <c:v>42185.724953703684</c:v>
                </c:pt>
                <c:pt idx="121">
                  <c:v>42185.725648148145</c:v>
                </c:pt>
                <c:pt idx="122">
                  <c:v>42185.726342592585</c:v>
                </c:pt>
                <c:pt idx="123">
                  <c:v>42185.727037037024</c:v>
                </c:pt>
                <c:pt idx="124">
                  <c:v>42185.727731481464</c:v>
                </c:pt>
                <c:pt idx="125">
                  <c:v>42185.728425925925</c:v>
                </c:pt>
                <c:pt idx="126">
                  <c:v>42185.729120370357</c:v>
                </c:pt>
                <c:pt idx="127">
                  <c:v>42185.729814814804</c:v>
                </c:pt>
                <c:pt idx="128">
                  <c:v>42185.730509259258</c:v>
                </c:pt>
                <c:pt idx="129">
                  <c:v>42185.731203703683</c:v>
                </c:pt>
                <c:pt idx="130">
                  <c:v>42185.731898148166</c:v>
                </c:pt>
                <c:pt idx="131">
                  <c:v>42185.732592592591</c:v>
                </c:pt>
                <c:pt idx="132">
                  <c:v>42185.733287037023</c:v>
                </c:pt>
                <c:pt idx="133">
                  <c:v>42185.73398148147</c:v>
                </c:pt>
                <c:pt idx="134">
                  <c:v>42185.734675925931</c:v>
                </c:pt>
                <c:pt idx="135">
                  <c:v>42185.73537037037</c:v>
                </c:pt>
                <c:pt idx="136">
                  <c:v>42185.736064814802</c:v>
                </c:pt>
                <c:pt idx="137">
                  <c:v>42185.736759259256</c:v>
                </c:pt>
                <c:pt idx="138">
                  <c:v>42185.737453703674</c:v>
                </c:pt>
                <c:pt idx="139">
                  <c:v>42185.738148148164</c:v>
                </c:pt>
                <c:pt idx="140">
                  <c:v>42185.738842592589</c:v>
                </c:pt>
                <c:pt idx="141">
                  <c:v>42185.739537037036</c:v>
                </c:pt>
                <c:pt idx="142">
                  <c:v>42185.740231481483</c:v>
                </c:pt>
                <c:pt idx="143">
                  <c:v>42185.740925925929</c:v>
                </c:pt>
                <c:pt idx="144">
                  <c:v>42185.741620370354</c:v>
                </c:pt>
                <c:pt idx="145">
                  <c:v>42185.742314814815</c:v>
                </c:pt>
                <c:pt idx="146">
                  <c:v>42185.743009259255</c:v>
                </c:pt>
                <c:pt idx="147">
                  <c:v>42185.743703703673</c:v>
                </c:pt>
                <c:pt idx="148">
                  <c:v>42185.74439814817</c:v>
                </c:pt>
                <c:pt idx="149">
                  <c:v>42185.745092592595</c:v>
                </c:pt>
                <c:pt idx="150">
                  <c:v>42185.74578703702</c:v>
                </c:pt>
                <c:pt idx="151">
                  <c:v>42185.746481481474</c:v>
                </c:pt>
                <c:pt idx="152">
                  <c:v>42185.747175925928</c:v>
                </c:pt>
                <c:pt idx="153">
                  <c:v>42185.747870370367</c:v>
                </c:pt>
                <c:pt idx="154">
                  <c:v>42185.748564814814</c:v>
                </c:pt>
                <c:pt idx="155">
                  <c:v>42185.749259259261</c:v>
                </c:pt>
                <c:pt idx="156">
                  <c:v>42185.749953703678</c:v>
                </c:pt>
                <c:pt idx="157">
                  <c:v>42185.750648148169</c:v>
                </c:pt>
                <c:pt idx="158">
                  <c:v>42185.751342592594</c:v>
                </c:pt>
                <c:pt idx="159">
                  <c:v>42185.75203703704</c:v>
                </c:pt>
                <c:pt idx="160">
                  <c:v>42185.75273148148</c:v>
                </c:pt>
                <c:pt idx="161">
                  <c:v>42185.753425925926</c:v>
                </c:pt>
                <c:pt idx="162">
                  <c:v>42185.754120370373</c:v>
                </c:pt>
                <c:pt idx="163">
                  <c:v>42185.754814814813</c:v>
                </c:pt>
                <c:pt idx="164">
                  <c:v>42185.755509259259</c:v>
                </c:pt>
                <c:pt idx="165">
                  <c:v>42185.756203703706</c:v>
                </c:pt>
                <c:pt idx="166">
                  <c:v>42185.756898148175</c:v>
                </c:pt>
                <c:pt idx="167">
                  <c:v>42185.757592592592</c:v>
                </c:pt>
                <c:pt idx="168">
                  <c:v>42185.758287037039</c:v>
                </c:pt>
                <c:pt idx="169">
                  <c:v>42185.758981481478</c:v>
                </c:pt>
                <c:pt idx="170">
                  <c:v>42185.759675925932</c:v>
                </c:pt>
                <c:pt idx="171">
                  <c:v>42185.760370370372</c:v>
                </c:pt>
                <c:pt idx="172">
                  <c:v>42185.761064814797</c:v>
                </c:pt>
                <c:pt idx="173">
                  <c:v>42185.761759259243</c:v>
                </c:pt>
                <c:pt idx="174">
                  <c:v>42185.762453703683</c:v>
                </c:pt>
                <c:pt idx="175">
                  <c:v>42185.763148148151</c:v>
                </c:pt>
                <c:pt idx="176">
                  <c:v>42185.763842592576</c:v>
                </c:pt>
                <c:pt idx="177">
                  <c:v>42185.764537037037</c:v>
                </c:pt>
                <c:pt idx="178">
                  <c:v>42185.765231481484</c:v>
                </c:pt>
                <c:pt idx="179">
                  <c:v>42185.765925925924</c:v>
                </c:pt>
                <c:pt idx="180">
                  <c:v>42185.76662037037</c:v>
                </c:pt>
                <c:pt idx="181">
                  <c:v>42185.767314814802</c:v>
                </c:pt>
                <c:pt idx="182">
                  <c:v>42185.768009259256</c:v>
                </c:pt>
                <c:pt idx="183">
                  <c:v>42185.768703703674</c:v>
                </c:pt>
                <c:pt idx="184">
                  <c:v>42185.769398148164</c:v>
                </c:pt>
                <c:pt idx="185">
                  <c:v>42185.770092592589</c:v>
                </c:pt>
                <c:pt idx="186">
                  <c:v>42185.770787037021</c:v>
                </c:pt>
                <c:pt idx="187">
                  <c:v>42185.771481481454</c:v>
                </c:pt>
                <c:pt idx="188">
                  <c:v>42185.772175925929</c:v>
                </c:pt>
                <c:pt idx="189">
                  <c:v>42185.772870370369</c:v>
                </c:pt>
                <c:pt idx="190">
                  <c:v>42185.773564814801</c:v>
                </c:pt>
                <c:pt idx="191">
                  <c:v>42185.774259259262</c:v>
                </c:pt>
                <c:pt idx="192">
                  <c:v>42185.774953703687</c:v>
                </c:pt>
                <c:pt idx="193">
                  <c:v>42185.775648148148</c:v>
                </c:pt>
                <c:pt idx="194">
                  <c:v>42185.776342592595</c:v>
                </c:pt>
                <c:pt idx="195">
                  <c:v>42185.777037037034</c:v>
                </c:pt>
                <c:pt idx="196">
                  <c:v>42185.777731481474</c:v>
                </c:pt>
                <c:pt idx="197">
                  <c:v>42185.778425925928</c:v>
                </c:pt>
                <c:pt idx="198">
                  <c:v>42185.779120370353</c:v>
                </c:pt>
                <c:pt idx="199">
                  <c:v>42185.779814814814</c:v>
                </c:pt>
                <c:pt idx="200">
                  <c:v>42185.780509259261</c:v>
                </c:pt>
                <c:pt idx="201">
                  <c:v>42185.781203703678</c:v>
                </c:pt>
                <c:pt idx="202">
                  <c:v>42185.781898148169</c:v>
                </c:pt>
                <c:pt idx="203">
                  <c:v>42185.782592592601</c:v>
                </c:pt>
                <c:pt idx="204">
                  <c:v>42185.783287037026</c:v>
                </c:pt>
                <c:pt idx="205">
                  <c:v>42185.783981481465</c:v>
                </c:pt>
                <c:pt idx="206">
                  <c:v>42185.784675925941</c:v>
                </c:pt>
                <c:pt idx="207">
                  <c:v>42185.785370370373</c:v>
                </c:pt>
                <c:pt idx="208">
                  <c:v>42185.786064814805</c:v>
                </c:pt>
                <c:pt idx="209">
                  <c:v>42185.786759259259</c:v>
                </c:pt>
                <c:pt idx="210">
                  <c:v>42185.787453703684</c:v>
                </c:pt>
                <c:pt idx="211">
                  <c:v>42185.78814814816</c:v>
                </c:pt>
                <c:pt idx="212">
                  <c:v>42185.788842592592</c:v>
                </c:pt>
                <c:pt idx="213">
                  <c:v>42185.789537037039</c:v>
                </c:pt>
                <c:pt idx="214">
                  <c:v>42185.790231481478</c:v>
                </c:pt>
                <c:pt idx="215">
                  <c:v>42185.790925925925</c:v>
                </c:pt>
                <c:pt idx="216">
                  <c:v>42185.791620370357</c:v>
                </c:pt>
                <c:pt idx="217">
                  <c:v>42185.792314814804</c:v>
                </c:pt>
                <c:pt idx="218">
                  <c:v>42185.793009259243</c:v>
                </c:pt>
                <c:pt idx="219">
                  <c:v>42185.793703703668</c:v>
                </c:pt>
                <c:pt idx="220">
                  <c:v>42185.794398148166</c:v>
                </c:pt>
                <c:pt idx="221">
                  <c:v>42185.795092592576</c:v>
                </c:pt>
                <c:pt idx="222">
                  <c:v>42185.795787037008</c:v>
                </c:pt>
                <c:pt idx="223">
                  <c:v>42185.79648148147</c:v>
                </c:pt>
                <c:pt idx="224">
                  <c:v>42185.797175925924</c:v>
                </c:pt>
                <c:pt idx="225">
                  <c:v>42185.79787037037</c:v>
                </c:pt>
                <c:pt idx="226">
                  <c:v>42185.798564814802</c:v>
                </c:pt>
                <c:pt idx="227">
                  <c:v>42185.799259259256</c:v>
                </c:pt>
                <c:pt idx="228">
                  <c:v>42185.799953703674</c:v>
                </c:pt>
                <c:pt idx="229">
                  <c:v>42185.800648148179</c:v>
                </c:pt>
                <c:pt idx="230">
                  <c:v>42185.801342592589</c:v>
                </c:pt>
                <c:pt idx="231">
                  <c:v>42185.802037037043</c:v>
                </c:pt>
                <c:pt idx="232">
                  <c:v>42185.802731481483</c:v>
                </c:pt>
                <c:pt idx="233">
                  <c:v>42185.803425925929</c:v>
                </c:pt>
                <c:pt idx="234">
                  <c:v>42185.804120370369</c:v>
                </c:pt>
                <c:pt idx="235">
                  <c:v>42185.80481481483</c:v>
                </c:pt>
                <c:pt idx="236">
                  <c:v>42185.805509259262</c:v>
                </c:pt>
                <c:pt idx="237">
                  <c:v>42185.806203703702</c:v>
                </c:pt>
                <c:pt idx="238">
                  <c:v>42185.806898148177</c:v>
                </c:pt>
                <c:pt idx="239">
                  <c:v>42185.807592592602</c:v>
                </c:pt>
                <c:pt idx="240">
                  <c:v>42185.808287037042</c:v>
                </c:pt>
                <c:pt idx="241">
                  <c:v>42185.808981481481</c:v>
                </c:pt>
                <c:pt idx="242">
                  <c:v>42185.809675925942</c:v>
                </c:pt>
                <c:pt idx="243">
                  <c:v>42185.810370370389</c:v>
                </c:pt>
                <c:pt idx="244">
                  <c:v>42185.811064814814</c:v>
                </c:pt>
                <c:pt idx="245">
                  <c:v>42185.811759259261</c:v>
                </c:pt>
                <c:pt idx="246">
                  <c:v>42185.8124537037</c:v>
                </c:pt>
                <c:pt idx="247">
                  <c:v>42185.813148148169</c:v>
                </c:pt>
                <c:pt idx="248">
                  <c:v>42185.813842592601</c:v>
                </c:pt>
                <c:pt idx="249">
                  <c:v>42185.814537037055</c:v>
                </c:pt>
                <c:pt idx="250">
                  <c:v>42185.815231481494</c:v>
                </c:pt>
                <c:pt idx="251">
                  <c:v>42185.815925925941</c:v>
                </c:pt>
                <c:pt idx="252">
                  <c:v>42185.816620370388</c:v>
                </c:pt>
                <c:pt idx="253">
                  <c:v>42185.817314814813</c:v>
                </c:pt>
                <c:pt idx="254">
                  <c:v>42185.818009259274</c:v>
                </c:pt>
                <c:pt idx="255">
                  <c:v>42185.818703703706</c:v>
                </c:pt>
                <c:pt idx="256">
                  <c:v>42185.819398148175</c:v>
                </c:pt>
                <c:pt idx="257">
                  <c:v>42185.820092592592</c:v>
                </c:pt>
                <c:pt idx="258">
                  <c:v>42185.820787037024</c:v>
                </c:pt>
                <c:pt idx="259">
                  <c:v>42185.821481481464</c:v>
                </c:pt>
                <c:pt idx="260">
                  <c:v>42185.822175925932</c:v>
                </c:pt>
                <c:pt idx="261">
                  <c:v>42185.822870370386</c:v>
                </c:pt>
                <c:pt idx="262">
                  <c:v>42185.823564814804</c:v>
                </c:pt>
                <c:pt idx="263">
                  <c:v>42185.824259259272</c:v>
                </c:pt>
                <c:pt idx="264">
                  <c:v>42185.824953703705</c:v>
                </c:pt>
                <c:pt idx="265">
                  <c:v>42185.825648148166</c:v>
                </c:pt>
                <c:pt idx="266">
                  <c:v>42185.826342592591</c:v>
                </c:pt>
                <c:pt idx="267">
                  <c:v>42185.827037037037</c:v>
                </c:pt>
                <c:pt idx="268">
                  <c:v>42185.827731481484</c:v>
                </c:pt>
                <c:pt idx="269">
                  <c:v>42185.828425925931</c:v>
                </c:pt>
                <c:pt idx="270">
                  <c:v>42185.82912037037</c:v>
                </c:pt>
                <c:pt idx="271">
                  <c:v>42185.829814814817</c:v>
                </c:pt>
                <c:pt idx="272">
                  <c:v>42185.830509259271</c:v>
                </c:pt>
                <c:pt idx="273">
                  <c:v>42185.831203703689</c:v>
                </c:pt>
                <c:pt idx="274">
                  <c:v>42185.831898148179</c:v>
                </c:pt>
                <c:pt idx="275">
                  <c:v>42185.832592592604</c:v>
                </c:pt>
                <c:pt idx="276">
                  <c:v>42185.833287037036</c:v>
                </c:pt>
                <c:pt idx="277">
                  <c:v>42185.833981481475</c:v>
                </c:pt>
                <c:pt idx="278">
                  <c:v>42185.834675925944</c:v>
                </c:pt>
                <c:pt idx="279">
                  <c:v>42185.835370370369</c:v>
                </c:pt>
                <c:pt idx="280">
                  <c:v>42185.836064814815</c:v>
                </c:pt>
                <c:pt idx="281">
                  <c:v>42185.836759259262</c:v>
                </c:pt>
                <c:pt idx="282">
                  <c:v>42185.837453703687</c:v>
                </c:pt>
                <c:pt idx="283">
                  <c:v>42185.83814814817</c:v>
                </c:pt>
                <c:pt idx="284">
                  <c:v>42185.838842592602</c:v>
                </c:pt>
                <c:pt idx="285">
                  <c:v>42185.839537037042</c:v>
                </c:pt>
                <c:pt idx="286">
                  <c:v>42185.840231481496</c:v>
                </c:pt>
                <c:pt idx="287">
                  <c:v>42185.840925925942</c:v>
                </c:pt>
                <c:pt idx="288">
                  <c:v>42185.841620370367</c:v>
                </c:pt>
                <c:pt idx="289">
                  <c:v>42185.842314814829</c:v>
                </c:pt>
                <c:pt idx="290">
                  <c:v>42185.843009259261</c:v>
                </c:pt>
                <c:pt idx="291">
                  <c:v>42185.843703703678</c:v>
                </c:pt>
                <c:pt idx="292">
                  <c:v>42185.844398148176</c:v>
                </c:pt>
                <c:pt idx="293">
                  <c:v>42185.845092592601</c:v>
                </c:pt>
                <c:pt idx="294">
                  <c:v>42185.845787037026</c:v>
                </c:pt>
                <c:pt idx="295">
                  <c:v>42185.84648148148</c:v>
                </c:pt>
                <c:pt idx="296">
                  <c:v>42185.847175925941</c:v>
                </c:pt>
                <c:pt idx="297">
                  <c:v>42185.847870370388</c:v>
                </c:pt>
                <c:pt idx="298">
                  <c:v>42185.848564814813</c:v>
                </c:pt>
                <c:pt idx="299">
                  <c:v>42185.849259259274</c:v>
                </c:pt>
                <c:pt idx="300">
                  <c:v>42185.849953703706</c:v>
                </c:pt>
                <c:pt idx="301">
                  <c:v>42185.850648148175</c:v>
                </c:pt>
                <c:pt idx="302">
                  <c:v>42185.851342592592</c:v>
                </c:pt>
                <c:pt idx="303">
                  <c:v>42185.852037037053</c:v>
                </c:pt>
                <c:pt idx="304">
                  <c:v>42185.852731481493</c:v>
                </c:pt>
                <c:pt idx="305">
                  <c:v>42185.853425925932</c:v>
                </c:pt>
                <c:pt idx="306">
                  <c:v>42185.854120370386</c:v>
                </c:pt>
                <c:pt idx="307">
                  <c:v>42185.85481481484</c:v>
                </c:pt>
                <c:pt idx="308">
                  <c:v>42185.855509259272</c:v>
                </c:pt>
                <c:pt idx="309">
                  <c:v>42185.856203703712</c:v>
                </c:pt>
                <c:pt idx="310">
                  <c:v>42185.856898148195</c:v>
                </c:pt>
                <c:pt idx="311">
                  <c:v>42185.857592592605</c:v>
                </c:pt>
                <c:pt idx="312">
                  <c:v>42185.858287037052</c:v>
                </c:pt>
                <c:pt idx="313">
                  <c:v>42185.858981481491</c:v>
                </c:pt>
                <c:pt idx="314">
                  <c:v>42185.859675925945</c:v>
                </c:pt>
                <c:pt idx="315">
                  <c:v>42185.860370370385</c:v>
                </c:pt>
                <c:pt idx="316">
                  <c:v>42185.861064814802</c:v>
                </c:pt>
                <c:pt idx="317">
                  <c:v>42185.861759259256</c:v>
                </c:pt>
                <c:pt idx="318">
                  <c:v>42185.862453703689</c:v>
                </c:pt>
                <c:pt idx="319">
                  <c:v>42185.863148148164</c:v>
                </c:pt>
                <c:pt idx="320">
                  <c:v>42185.863842592589</c:v>
                </c:pt>
                <c:pt idx="321">
                  <c:v>42185.864537037043</c:v>
                </c:pt>
                <c:pt idx="322">
                  <c:v>42185.865231481483</c:v>
                </c:pt>
                <c:pt idx="323">
                  <c:v>42185.865925925929</c:v>
                </c:pt>
                <c:pt idx="324">
                  <c:v>42185.866620370369</c:v>
                </c:pt>
                <c:pt idx="325">
                  <c:v>42185.867314814815</c:v>
                </c:pt>
                <c:pt idx="326">
                  <c:v>42185.868009259262</c:v>
                </c:pt>
                <c:pt idx="327">
                  <c:v>42185.868703703687</c:v>
                </c:pt>
                <c:pt idx="328">
                  <c:v>42185.86939814817</c:v>
                </c:pt>
                <c:pt idx="329">
                  <c:v>42185.870092592602</c:v>
                </c:pt>
                <c:pt idx="330">
                  <c:v>42185.870787037034</c:v>
                </c:pt>
                <c:pt idx="331">
                  <c:v>42185.871481481474</c:v>
                </c:pt>
                <c:pt idx="332">
                  <c:v>42185.872175925942</c:v>
                </c:pt>
                <c:pt idx="333">
                  <c:v>42185.872870370389</c:v>
                </c:pt>
                <c:pt idx="334">
                  <c:v>42185.873564814814</c:v>
                </c:pt>
                <c:pt idx="335">
                  <c:v>42185.874259259275</c:v>
                </c:pt>
                <c:pt idx="336">
                  <c:v>42185.8749537037</c:v>
                </c:pt>
                <c:pt idx="337">
                  <c:v>42185.875648148169</c:v>
                </c:pt>
                <c:pt idx="338">
                  <c:v>42185.876342592601</c:v>
                </c:pt>
                <c:pt idx="339">
                  <c:v>42185.87703703704</c:v>
                </c:pt>
                <c:pt idx="340">
                  <c:v>42185.87773148148</c:v>
                </c:pt>
                <c:pt idx="341">
                  <c:v>42185.878425925941</c:v>
                </c:pt>
                <c:pt idx="342">
                  <c:v>42185.879120370373</c:v>
                </c:pt>
                <c:pt idx="343">
                  <c:v>42185.879814814813</c:v>
                </c:pt>
                <c:pt idx="344">
                  <c:v>42185.880509259274</c:v>
                </c:pt>
                <c:pt idx="345">
                  <c:v>42185.881203703706</c:v>
                </c:pt>
                <c:pt idx="346">
                  <c:v>42185.881898148175</c:v>
                </c:pt>
                <c:pt idx="347">
                  <c:v>42185.882592592607</c:v>
                </c:pt>
                <c:pt idx="348">
                  <c:v>42185.883287037039</c:v>
                </c:pt>
                <c:pt idx="349">
                  <c:v>42185.883981481478</c:v>
                </c:pt>
                <c:pt idx="350">
                  <c:v>42185.884675925947</c:v>
                </c:pt>
                <c:pt idx="351">
                  <c:v>42185.885370370386</c:v>
                </c:pt>
                <c:pt idx="352">
                  <c:v>42185.886064814818</c:v>
                </c:pt>
                <c:pt idx="353">
                  <c:v>42185.886759259272</c:v>
                </c:pt>
                <c:pt idx="354">
                  <c:v>42185.887453703705</c:v>
                </c:pt>
                <c:pt idx="355">
                  <c:v>42185.88814814818</c:v>
                </c:pt>
                <c:pt idx="356">
                  <c:v>42185.888842592605</c:v>
                </c:pt>
                <c:pt idx="357">
                  <c:v>42185.889537037052</c:v>
                </c:pt>
                <c:pt idx="358">
                  <c:v>42185.890231481491</c:v>
                </c:pt>
                <c:pt idx="359">
                  <c:v>42185.890925925931</c:v>
                </c:pt>
                <c:pt idx="360">
                  <c:v>42185.89162037037</c:v>
                </c:pt>
                <c:pt idx="361">
                  <c:v>42185.892314814817</c:v>
                </c:pt>
                <c:pt idx="362">
                  <c:v>42185.893009259256</c:v>
                </c:pt>
                <c:pt idx="363">
                  <c:v>42185.893703703674</c:v>
                </c:pt>
                <c:pt idx="364">
                  <c:v>42185.894398148179</c:v>
                </c:pt>
                <c:pt idx="365">
                  <c:v>42185.895092592589</c:v>
                </c:pt>
                <c:pt idx="366">
                  <c:v>42185.895787037021</c:v>
                </c:pt>
                <c:pt idx="367">
                  <c:v>42185.896481481475</c:v>
                </c:pt>
                <c:pt idx="368">
                  <c:v>42185.897175925929</c:v>
                </c:pt>
                <c:pt idx="369">
                  <c:v>42185.897870370369</c:v>
                </c:pt>
                <c:pt idx="370">
                  <c:v>42185.898564814815</c:v>
                </c:pt>
                <c:pt idx="371">
                  <c:v>42185.899259259262</c:v>
                </c:pt>
                <c:pt idx="372">
                  <c:v>42185.899953703687</c:v>
                </c:pt>
                <c:pt idx="373">
                  <c:v>42185.90064814817</c:v>
                </c:pt>
                <c:pt idx="374">
                  <c:v>42185.901342592595</c:v>
                </c:pt>
                <c:pt idx="375">
                  <c:v>42185.902037037042</c:v>
                </c:pt>
                <c:pt idx="376">
                  <c:v>42185.902731481481</c:v>
                </c:pt>
                <c:pt idx="377">
                  <c:v>42185.903425925928</c:v>
                </c:pt>
                <c:pt idx="378">
                  <c:v>42185.904120370367</c:v>
                </c:pt>
                <c:pt idx="379">
                  <c:v>42185.904814814829</c:v>
                </c:pt>
                <c:pt idx="380">
                  <c:v>42185.905509259261</c:v>
                </c:pt>
                <c:pt idx="381">
                  <c:v>42185.9062037037</c:v>
                </c:pt>
                <c:pt idx="382">
                  <c:v>42185.906898148176</c:v>
                </c:pt>
                <c:pt idx="383">
                  <c:v>42185.907592592601</c:v>
                </c:pt>
                <c:pt idx="384">
                  <c:v>42185.90828703704</c:v>
                </c:pt>
                <c:pt idx="385">
                  <c:v>42185.90898148148</c:v>
                </c:pt>
                <c:pt idx="386">
                  <c:v>42185.909675925941</c:v>
                </c:pt>
                <c:pt idx="387">
                  <c:v>42185.910370370388</c:v>
                </c:pt>
                <c:pt idx="388">
                  <c:v>42185.911064814805</c:v>
                </c:pt>
                <c:pt idx="389">
                  <c:v>42185.911759259259</c:v>
                </c:pt>
                <c:pt idx="390">
                  <c:v>42185.912453703706</c:v>
                </c:pt>
                <c:pt idx="391">
                  <c:v>42185.91314814816</c:v>
                </c:pt>
                <c:pt idx="392">
                  <c:v>42185.913842592592</c:v>
                </c:pt>
                <c:pt idx="393">
                  <c:v>42185.914537037053</c:v>
                </c:pt>
                <c:pt idx="394">
                  <c:v>42185.915231481493</c:v>
                </c:pt>
                <c:pt idx="395">
                  <c:v>42185.915925925932</c:v>
                </c:pt>
                <c:pt idx="396">
                  <c:v>42185.916620370386</c:v>
                </c:pt>
                <c:pt idx="397">
                  <c:v>42185.917314814818</c:v>
                </c:pt>
                <c:pt idx="398">
                  <c:v>42185.918009259272</c:v>
                </c:pt>
                <c:pt idx="399">
                  <c:v>42185.918703703705</c:v>
                </c:pt>
                <c:pt idx="400">
                  <c:v>42185.91939814818</c:v>
                </c:pt>
                <c:pt idx="401">
                  <c:v>42185.920092592591</c:v>
                </c:pt>
                <c:pt idx="402">
                  <c:v>42185.920787037023</c:v>
                </c:pt>
                <c:pt idx="403">
                  <c:v>42185.92148148147</c:v>
                </c:pt>
                <c:pt idx="404">
                  <c:v>42185.922175925931</c:v>
                </c:pt>
                <c:pt idx="405">
                  <c:v>42185.922870370385</c:v>
                </c:pt>
                <c:pt idx="406">
                  <c:v>42185.923564814802</c:v>
                </c:pt>
                <c:pt idx="407">
                  <c:v>42185.924259259271</c:v>
                </c:pt>
                <c:pt idx="408">
                  <c:v>42185.924953703689</c:v>
                </c:pt>
                <c:pt idx="409">
                  <c:v>42185.925648148164</c:v>
                </c:pt>
                <c:pt idx="410">
                  <c:v>42185.926342592589</c:v>
                </c:pt>
                <c:pt idx="411">
                  <c:v>42185.927037037036</c:v>
                </c:pt>
                <c:pt idx="412">
                  <c:v>42185.927731481475</c:v>
                </c:pt>
                <c:pt idx="413">
                  <c:v>42185.928425925929</c:v>
                </c:pt>
                <c:pt idx="414">
                  <c:v>42185.929120370354</c:v>
                </c:pt>
                <c:pt idx="415">
                  <c:v>42185.929814814815</c:v>
                </c:pt>
                <c:pt idx="416">
                  <c:v>42185.930509259262</c:v>
                </c:pt>
                <c:pt idx="417">
                  <c:v>42185.931203703687</c:v>
                </c:pt>
                <c:pt idx="418">
                  <c:v>42185.93189814817</c:v>
                </c:pt>
                <c:pt idx="419">
                  <c:v>42185.932592592602</c:v>
                </c:pt>
                <c:pt idx="420">
                  <c:v>42185.933287037034</c:v>
                </c:pt>
                <c:pt idx="421">
                  <c:v>42185.933981481474</c:v>
                </c:pt>
                <c:pt idx="422">
                  <c:v>42185.934675925942</c:v>
                </c:pt>
                <c:pt idx="423">
                  <c:v>42185.935370370367</c:v>
                </c:pt>
                <c:pt idx="424">
                  <c:v>42185.936064814814</c:v>
                </c:pt>
                <c:pt idx="425">
                  <c:v>42185.936759259261</c:v>
                </c:pt>
                <c:pt idx="426">
                  <c:v>42185.937453703678</c:v>
                </c:pt>
                <c:pt idx="427">
                  <c:v>42185.938148148169</c:v>
                </c:pt>
                <c:pt idx="428">
                  <c:v>42185.938842592601</c:v>
                </c:pt>
                <c:pt idx="429">
                  <c:v>42185.93953703704</c:v>
                </c:pt>
                <c:pt idx="430">
                  <c:v>42185.940231481494</c:v>
                </c:pt>
                <c:pt idx="431">
                  <c:v>42185.940925925941</c:v>
                </c:pt>
                <c:pt idx="432">
                  <c:v>42185.941620370373</c:v>
                </c:pt>
                <c:pt idx="433">
                  <c:v>42185.942314814813</c:v>
                </c:pt>
                <c:pt idx="434">
                  <c:v>42185.943009259259</c:v>
                </c:pt>
                <c:pt idx="435">
                  <c:v>42185.943703703684</c:v>
                </c:pt>
                <c:pt idx="436">
                  <c:v>42185.944398148175</c:v>
                </c:pt>
                <c:pt idx="437">
                  <c:v>42185.945092592592</c:v>
                </c:pt>
                <c:pt idx="438">
                  <c:v>42185.945787037024</c:v>
                </c:pt>
                <c:pt idx="439">
                  <c:v>42185.946481481478</c:v>
                </c:pt>
                <c:pt idx="440">
                  <c:v>42185.947175925932</c:v>
                </c:pt>
                <c:pt idx="441">
                  <c:v>42185.947870370386</c:v>
                </c:pt>
                <c:pt idx="442">
                  <c:v>42185.948564814818</c:v>
                </c:pt>
                <c:pt idx="443">
                  <c:v>42185.949259259272</c:v>
                </c:pt>
                <c:pt idx="444">
                  <c:v>42185.949953703705</c:v>
                </c:pt>
                <c:pt idx="445">
                  <c:v>42185.95064814818</c:v>
                </c:pt>
                <c:pt idx="446">
                  <c:v>42185.951342592591</c:v>
                </c:pt>
                <c:pt idx="447">
                  <c:v>42185.952037037052</c:v>
                </c:pt>
                <c:pt idx="448">
                  <c:v>42185.952731481491</c:v>
                </c:pt>
                <c:pt idx="449">
                  <c:v>42185.953425925931</c:v>
                </c:pt>
                <c:pt idx="450">
                  <c:v>42185.954120370385</c:v>
                </c:pt>
                <c:pt idx="451">
                  <c:v>42185.954814814839</c:v>
                </c:pt>
                <c:pt idx="452">
                  <c:v>42185.955509259271</c:v>
                </c:pt>
                <c:pt idx="453">
                  <c:v>42185.956203703703</c:v>
                </c:pt>
                <c:pt idx="454">
                  <c:v>42185.956898148193</c:v>
                </c:pt>
                <c:pt idx="455">
                  <c:v>42185.957592592604</c:v>
                </c:pt>
                <c:pt idx="456">
                  <c:v>42185.958287037043</c:v>
                </c:pt>
                <c:pt idx="457">
                  <c:v>42185.958981481483</c:v>
                </c:pt>
                <c:pt idx="458">
                  <c:v>42185.959675925944</c:v>
                </c:pt>
                <c:pt idx="459">
                  <c:v>42185.960370370369</c:v>
                </c:pt>
                <c:pt idx="460">
                  <c:v>42185.961064814801</c:v>
                </c:pt>
                <c:pt idx="461">
                  <c:v>42185.961759259255</c:v>
                </c:pt>
                <c:pt idx="462">
                  <c:v>42185.962453703687</c:v>
                </c:pt>
                <c:pt idx="463">
                  <c:v>42185.963148148148</c:v>
                </c:pt>
                <c:pt idx="464">
                  <c:v>42185.963842592595</c:v>
                </c:pt>
                <c:pt idx="465">
                  <c:v>42185.964537037042</c:v>
                </c:pt>
                <c:pt idx="466">
                  <c:v>42185.965231481481</c:v>
                </c:pt>
                <c:pt idx="467">
                  <c:v>42185.965925925928</c:v>
                </c:pt>
                <c:pt idx="468">
                  <c:v>42185.966620370367</c:v>
                </c:pt>
                <c:pt idx="469">
                  <c:v>42185.967314814814</c:v>
                </c:pt>
                <c:pt idx="470">
                  <c:v>42185.968009259261</c:v>
                </c:pt>
                <c:pt idx="471">
                  <c:v>42185.968703703678</c:v>
                </c:pt>
                <c:pt idx="472">
                  <c:v>42185.969398148169</c:v>
                </c:pt>
                <c:pt idx="473">
                  <c:v>42185.970092592601</c:v>
                </c:pt>
                <c:pt idx="474">
                  <c:v>42185.970787037026</c:v>
                </c:pt>
                <c:pt idx="475">
                  <c:v>42185.971481481465</c:v>
                </c:pt>
                <c:pt idx="476">
                  <c:v>42185.972175925941</c:v>
                </c:pt>
                <c:pt idx="477">
                  <c:v>42185.972870370388</c:v>
                </c:pt>
                <c:pt idx="478">
                  <c:v>42185.973564814805</c:v>
                </c:pt>
                <c:pt idx="479">
                  <c:v>42185.974259259274</c:v>
                </c:pt>
                <c:pt idx="480">
                  <c:v>42185.974953703706</c:v>
                </c:pt>
                <c:pt idx="481">
                  <c:v>42185.97564814816</c:v>
                </c:pt>
                <c:pt idx="482">
                  <c:v>42185.976342592592</c:v>
                </c:pt>
                <c:pt idx="483">
                  <c:v>42185.977037037039</c:v>
                </c:pt>
                <c:pt idx="484">
                  <c:v>42185.977731481478</c:v>
                </c:pt>
                <c:pt idx="485">
                  <c:v>42185.978425925932</c:v>
                </c:pt>
                <c:pt idx="486">
                  <c:v>42185.979120370372</c:v>
                </c:pt>
                <c:pt idx="487">
                  <c:v>42185.979814814818</c:v>
                </c:pt>
                <c:pt idx="488">
                  <c:v>42185.980509259272</c:v>
                </c:pt>
                <c:pt idx="489">
                  <c:v>42185.981203703705</c:v>
                </c:pt>
                <c:pt idx="490">
                  <c:v>42185.98189814818</c:v>
                </c:pt>
                <c:pt idx="491">
                  <c:v>42185.982592592605</c:v>
                </c:pt>
                <c:pt idx="492">
                  <c:v>42185.983287037037</c:v>
                </c:pt>
                <c:pt idx="493">
                  <c:v>42185.983981481484</c:v>
                </c:pt>
                <c:pt idx="494">
                  <c:v>42185.984675925945</c:v>
                </c:pt>
                <c:pt idx="495">
                  <c:v>42185.985370370385</c:v>
                </c:pt>
                <c:pt idx="496">
                  <c:v>42185.986064814817</c:v>
                </c:pt>
                <c:pt idx="497">
                  <c:v>42185.986759259271</c:v>
                </c:pt>
                <c:pt idx="498">
                  <c:v>42185.987453703689</c:v>
                </c:pt>
                <c:pt idx="499">
                  <c:v>42185.988148148179</c:v>
                </c:pt>
                <c:pt idx="500">
                  <c:v>42185.988842592604</c:v>
                </c:pt>
                <c:pt idx="501">
                  <c:v>42185.989537037043</c:v>
                </c:pt>
                <c:pt idx="502">
                  <c:v>42185.990231481483</c:v>
                </c:pt>
                <c:pt idx="503">
                  <c:v>42185.990925925929</c:v>
                </c:pt>
                <c:pt idx="504">
                  <c:v>42185.991620370354</c:v>
                </c:pt>
                <c:pt idx="505">
                  <c:v>42185.992314814815</c:v>
                </c:pt>
                <c:pt idx="506">
                  <c:v>42185.993009259255</c:v>
                </c:pt>
                <c:pt idx="507">
                  <c:v>42185.993703703673</c:v>
                </c:pt>
                <c:pt idx="508">
                  <c:v>42185.99439814817</c:v>
                </c:pt>
                <c:pt idx="509">
                  <c:v>42185.995092592595</c:v>
                </c:pt>
                <c:pt idx="510">
                  <c:v>42185.99578703702</c:v>
                </c:pt>
                <c:pt idx="511">
                  <c:v>42185.996481481474</c:v>
                </c:pt>
                <c:pt idx="512">
                  <c:v>42185.997175925928</c:v>
                </c:pt>
                <c:pt idx="513">
                  <c:v>42185.997870370367</c:v>
                </c:pt>
                <c:pt idx="514">
                  <c:v>42185.998564814814</c:v>
                </c:pt>
                <c:pt idx="515">
                  <c:v>42185.999259259261</c:v>
                </c:pt>
                <c:pt idx="516">
                  <c:v>42185.999953703678</c:v>
                </c:pt>
                <c:pt idx="517">
                  <c:v>42186.000648148169</c:v>
                </c:pt>
                <c:pt idx="518">
                  <c:v>42186.001342592594</c:v>
                </c:pt>
                <c:pt idx="519">
                  <c:v>42186.00203703704</c:v>
                </c:pt>
                <c:pt idx="520">
                  <c:v>42186.00273148148</c:v>
                </c:pt>
                <c:pt idx="521">
                  <c:v>42186.003425925926</c:v>
                </c:pt>
                <c:pt idx="522">
                  <c:v>42186.004120370373</c:v>
                </c:pt>
                <c:pt idx="523">
                  <c:v>42186.004814814813</c:v>
                </c:pt>
                <c:pt idx="524">
                  <c:v>42186.005509259259</c:v>
                </c:pt>
                <c:pt idx="525">
                  <c:v>42186.006203703706</c:v>
                </c:pt>
                <c:pt idx="526">
                  <c:v>42186.006898148175</c:v>
                </c:pt>
                <c:pt idx="527">
                  <c:v>42186.007592592592</c:v>
                </c:pt>
                <c:pt idx="528">
                  <c:v>42186.008287037039</c:v>
                </c:pt>
                <c:pt idx="529">
                  <c:v>42186.008981481478</c:v>
                </c:pt>
                <c:pt idx="530">
                  <c:v>42186.009675925932</c:v>
                </c:pt>
                <c:pt idx="531">
                  <c:v>42186.010370370386</c:v>
                </c:pt>
                <c:pt idx="532">
                  <c:v>42186.011064814804</c:v>
                </c:pt>
                <c:pt idx="533">
                  <c:v>42186.011759259258</c:v>
                </c:pt>
                <c:pt idx="534">
                  <c:v>42186.012453703705</c:v>
                </c:pt>
                <c:pt idx="535">
                  <c:v>42186.013148148166</c:v>
                </c:pt>
                <c:pt idx="536">
                  <c:v>42186.013842592591</c:v>
                </c:pt>
                <c:pt idx="537">
                  <c:v>42186.014537037052</c:v>
                </c:pt>
                <c:pt idx="538">
                  <c:v>42186.015231481491</c:v>
                </c:pt>
                <c:pt idx="539">
                  <c:v>42186.015925925931</c:v>
                </c:pt>
                <c:pt idx="540">
                  <c:v>42186.016620370385</c:v>
                </c:pt>
                <c:pt idx="541">
                  <c:v>42186.017314814817</c:v>
                </c:pt>
                <c:pt idx="542">
                  <c:v>42186.018009259271</c:v>
                </c:pt>
                <c:pt idx="543">
                  <c:v>42186.018703703689</c:v>
                </c:pt>
                <c:pt idx="544">
                  <c:v>42186.019398148179</c:v>
                </c:pt>
                <c:pt idx="545">
                  <c:v>42186.020092592589</c:v>
                </c:pt>
                <c:pt idx="546">
                  <c:v>42186.020787037021</c:v>
                </c:pt>
                <c:pt idx="547">
                  <c:v>42186.021481481454</c:v>
                </c:pt>
                <c:pt idx="548">
                  <c:v>42186.022175925929</c:v>
                </c:pt>
                <c:pt idx="549">
                  <c:v>42186.022870370369</c:v>
                </c:pt>
                <c:pt idx="550">
                  <c:v>42186.023564814801</c:v>
                </c:pt>
                <c:pt idx="551">
                  <c:v>42186.024259259262</c:v>
                </c:pt>
                <c:pt idx="552">
                  <c:v>42186.024953703687</c:v>
                </c:pt>
                <c:pt idx="553">
                  <c:v>42186.025648148148</c:v>
                </c:pt>
                <c:pt idx="554">
                  <c:v>42186.026342592595</c:v>
                </c:pt>
                <c:pt idx="555">
                  <c:v>42186.027037037034</c:v>
                </c:pt>
                <c:pt idx="556">
                  <c:v>42186.027731481474</c:v>
                </c:pt>
                <c:pt idx="557">
                  <c:v>42186.028425925928</c:v>
                </c:pt>
                <c:pt idx="558">
                  <c:v>42186.029120370353</c:v>
                </c:pt>
                <c:pt idx="559">
                  <c:v>42186.029814814814</c:v>
                </c:pt>
                <c:pt idx="560">
                  <c:v>42186.030509259261</c:v>
                </c:pt>
                <c:pt idx="561">
                  <c:v>42186.031203703678</c:v>
                </c:pt>
                <c:pt idx="562">
                  <c:v>42186.031898148169</c:v>
                </c:pt>
                <c:pt idx="563">
                  <c:v>42186.032592592601</c:v>
                </c:pt>
                <c:pt idx="564">
                  <c:v>42186.033287037026</c:v>
                </c:pt>
                <c:pt idx="565">
                  <c:v>42186.033981481465</c:v>
                </c:pt>
                <c:pt idx="566">
                  <c:v>42186.034675925941</c:v>
                </c:pt>
                <c:pt idx="567">
                  <c:v>42186.035370370373</c:v>
                </c:pt>
                <c:pt idx="568">
                  <c:v>42186.036064814805</c:v>
                </c:pt>
                <c:pt idx="569">
                  <c:v>42186.036759259259</c:v>
                </c:pt>
                <c:pt idx="570">
                  <c:v>42186.037453703684</c:v>
                </c:pt>
                <c:pt idx="571">
                  <c:v>42186.03814814816</c:v>
                </c:pt>
                <c:pt idx="572">
                  <c:v>42186.038842592592</c:v>
                </c:pt>
                <c:pt idx="573">
                  <c:v>42186.039537037039</c:v>
                </c:pt>
                <c:pt idx="574">
                  <c:v>42186.040231481493</c:v>
                </c:pt>
                <c:pt idx="575">
                  <c:v>42186.040925925932</c:v>
                </c:pt>
                <c:pt idx="576">
                  <c:v>42186.041620370372</c:v>
                </c:pt>
                <c:pt idx="577">
                  <c:v>42186.042314814818</c:v>
                </c:pt>
                <c:pt idx="578">
                  <c:v>42186.043009259258</c:v>
                </c:pt>
                <c:pt idx="579">
                  <c:v>42186.043703703683</c:v>
                </c:pt>
                <c:pt idx="580">
                  <c:v>42186.04439814818</c:v>
                </c:pt>
                <c:pt idx="581">
                  <c:v>42186.045092592591</c:v>
                </c:pt>
                <c:pt idx="582">
                  <c:v>42186.045787037023</c:v>
                </c:pt>
                <c:pt idx="583">
                  <c:v>42186.046481481484</c:v>
                </c:pt>
                <c:pt idx="584">
                  <c:v>42186.047175925931</c:v>
                </c:pt>
                <c:pt idx="585">
                  <c:v>42186.047870370385</c:v>
                </c:pt>
                <c:pt idx="586">
                  <c:v>42186.048564814817</c:v>
                </c:pt>
                <c:pt idx="587">
                  <c:v>42186.049259259271</c:v>
                </c:pt>
                <c:pt idx="588">
                  <c:v>42186.049953703689</c:v>
                </c:pt>
                <c:pt idx="589">
                  <c:v>42186.050648148179</c:v>
                </c:pt>
                <c:pt idx="590">
                  <c:v>42186.051342592589</c:v>
                </c:pt>
                <c:pt idx="591">
                  <c:v>42186.052037037043</c:v>
                </c:pt>
                <c:pt idx="592">
                  <c:v>42186.052731481483</c:v>
                </c:pt>
                <c:pt idx="593">
                  <c:v>42186.053425925929</c:v>
                </c:pt>
                <c:pt idx="594">
                  <c:v>42186.054120370369</c:v>
                </c:pt>
                <c:pt idx="595">
                  <c:v>42186.05481481483</c:v>
                </c:pt>
                <c:pt idx="596">
                  <c:v>42186.055509259262</c:v>
                </c:pt>
                <c:pt idx="597">
                  <c:v>42186.056203703702</c:v>
                </c:pt>
                <c:pt idx="598">
                  <c:v>42186.056898148177</c:v>
                </c:pt>
                <c:pt idx="599">
                  <c:v>42186.057592592602</c:v>
                </c:pt>
                <c:pt idx="600">
                  <c:v>42186.058287037042</c:v>
                </c:pt>
                <c:pt idx="601">
                  <c:v>42186.058981481481</c:v>
                </c:pt>
                <c:pt idx="602">
                  <c:v>42186.059675925942</c:v>
                </c:pt>
                <c:pt idx="603">
                  <c:v>42186.060370370367</c:v>
                </c:pt>
                <c:pt idx="604">
                  <c:v>42186.061064814799</c:v>
                </c:pt>
                <c:pt idx="605">
                  <c:v>42186.061759259246</c:v>
                </c:pt>
                <c:pt idx="606">
                  <c:v>42186.062453703678</c:v>
                </c:pt>
                <c:pt idx="607">
                  <c:v>42186.063148148147</c:v>
                </c:pt>
                <c:pt idx="608">
                  <c:v>42186.063842592594</c:v>
                </c:pt>
                <c:pt idx="609">
                  <c:v>42186.06453703704</c:v>
                </c:pt>
                <c:pt idx="610">
                  <c:v>42186.06523148148</c:v>
                </c:pt>
                <c:pt idx="611">
                  <c:v>42186.065925925926</c:v>
                </c:pt>
                <c:pt idx="612">
                  <c:v>42186.066620370373</c:v>
                </c:pt>
                <c:pt idx="613">
                  <c:v>42186.067314814805</c:v>
                </c:pt>
                <c:pt idx="614">
                  <c:v>42186.068009259259</c:v>
                </c:pt>
                <c:pt idx="615">
                  <c:v>42186.068703703684</c:v>
                </c:pt>
                <c:pt idx="616">
                  <c:v>42186.06939814816</c:v>
                </c:pt>
                <c:pt idx="617">
                  <c:v>42186.070092592592</c:v>
                </c:pt>
                <c:pt idx="618">
                  <c:v>42186.070787037024</c:v>
                </c:pt>
                <c:pt idx="619">
                  <c:v>42186.071481481464</c:v>
                </c:pt>
                <c:pt idx="620">
                  <c:v>42186.072175925932</c:v>
                </c:pt>
                <c:pt idx="621">
                  <c:v>42186.072870370386</c:v>
                </c:pt>
                <c:pt idx="622">
                  <c:v>42186.073564814804</c:v>
                </c:pt>
                <c:pt idx="623">
                  <c:v>42186.074259259272</c:v>
                </c:pt>
                <c:pt idx="624">
                  <c:v>42186.074953703705</c:v>
                </c:pt>
                <c:pt idx="625">
                  <c:v>42186.075648148166</c:v>
                </c:pt>
                <c:pt idx="626">
                  <c:v>42186.076342592591</c:v>
                </c:pt>
                <c:pt idx="627">
                  <c:v>42186.077037037037</c:v>
                </c:pt>
                <c:pt idx="628">
                  <c:v>42186.077731481484</c:v>
                </c:pt>
                <c:pt idx="629">
                  <c:v>42186.078425925931</c:v>
                </c:pt>
                <c:pt idx="630">
                  <c:v>42186.07912037037</c:v>
                </c:pt>
                <c:pt idx="631">
                  <c:v>42186.079814814817</c:v>
                </c:pt>
                <c:pt idx="632">
                  <c:v>42186.080509259271</c:v>
                </c:pt>
                <c:pt idx="633">
                  <c:v>42186.081203703689</c:v>
                </c:pt>
                <c:pt idx="634">
                  <c:v>42186.081898148179</c:v>
                </c:pt>
                <c:pt idx="635">
                  <c:v>42186.082592592604</c:v>
                </c:pt>
                <c:pt idx="636">
                  <c:v>42186.083287037036</c:v>
                </c:pt>
                <c:pt idx="637">
                  <c:v>42186.083981481475</c:v>
                </c:pt>
                <c:pt idx="638">
                  <c:v>42186.084675925944</c:v>
                </c:pt>
                <c:pt idx="639">
                  <c:v>42186.085370370369</c:v>
                </c:pt>
                <c:pt idx="640">
                  <c:v>42186.086064814815</c:v>
                </c:pt>
                <c:pt idx="641">
                  <c:v>42186.086759259262</c:v>
                </c:pt>
                <c:pt idx="642">
                  <c:v>42186.087453703687</c:v>
                </c:pt>
                <c:pt idx="643">
                  <c:v>42186.08814814817</c:v>
                </c:pt>
                <c:pt idx="644">
                  <c:v>42186.088842592602</c:v>
                </c:pt>
                <c:pt idx="645">
                  <c:v>42186.089537037042</c:v>
                </c:pt>
                <c:pt idx="646">
                  <c:v>42186.090231481481</c:v>
                </c:pt>
                <c:pt idx="647">
                  <c:v>42186.090925925928</c:v>
                </c:pt>
                <c:pt idx="648">
                  <c:v>42186.091620370353</c:v>
                </c:pt>
                <c:pt idx="649">
                  <c:v>42186.092314814814</c:v>
                </c:pt>
                <c:pt idx="650">
                  <c:v>42186.093009259246</c:v>
                </c:pt>
                <c:pt idx="651">
                  <c:v>42186.093703703671</c:v>
                </c:pt>
                <c:pt idx="652">
                  <c:v>42186.094398148169</c:v>
                </c:pt>
                <c:pt idx="653">
                  <c:v>42186.095092592594</c:v>
                </c:pt>
                <c:pt idx="654">
                  <c:v>42186.095787037018</c:v>
                </c:pt>
                <c:pt idx="655">
                  <c:v>42186.096481481465</c:v>
                </c:pt>
                <c:pt idx="656">
                  <c:v>42186.097175925926</c:v>
                </c:pt>
                <c:pt idx="657">
                  <c:v>42186.097870370373</c:v>
                </c:pt>
                <c:pt idx="658">
                  <c:v>42186.098564814805</c:v>
                </c:pt>
                <c:pt idx="659">
                  <c:v>42186.099259259259</c:v>
                </c:pt>
                <c:pt idx="660">
                  <c:v>42186.099953703684</c:v>
                </c:pt>
                <c:pt idx="661">
                  <c:v>42186.10064814816</c:v>
                </c:pt>
                <c:pt idx="662">
                  <c:v>42186.101342592585</c:v>
                </c:pt>
                <c:pt idx="663">
                  <c:v>42186.102037037039</c:v>
                </c:pt>
                <c:pt idx="664">
                  <c:v>42186.102731481478</c:v>
                </c:pt>
                <c:pt idx="665">
                  <c:v>42186.103425925925</c:v>
                </c:pt>
                <c:pt idx="666">
                  <c:v>42186.104120370372</c:v>
                </c:pt>
                <c:pt idx="667">
                  <c:v>42186.104814814818</c:v>
                </c:pt>
                <c:pt idx="668">
                  <c:v>42186.105509259258</c:v>
                </c:pt>
                <c:pt idx="669">
                  <c:v>42186.106203703705</c:v>
                </c:pt>
                <c:pt idx="670">
                  <c:v>42186.10689814818</c:v>
                </c:pt>
                <c:pt idx="671">
                  <c:v>42186.107592592591</c:v>
                </c:pt>
                <c:pt idx="672">
                  <c:v>42186.108287037037</c:v>
                </c:pt>
                <c:pt idx="673">
                  <c:v>42186.108981481484</c:v>
                </c:pt>
                <c:pt idx="674">
                  <c:v>42186.109675925931</c:v>
                </c:pt>
                <c:pt idx="675">
                  <c:v>42186.110370370385</c:v>
                </c:pt>
                <c:pt idx="676">
                  <c:v>42186.111064814802</c:v>
                </c:pt>
                <c:pt idx="677">
                  <c:v>42186.111759259256</c:v>
                </c:pt>
                <c:pt idx="678">
                  <c:v>42186.112453703689</c:v>
                </c:pt>
                <c:pt idx="679">
                  <c:v>42186.113148148164</c:v>
                </c:pt>
                <c:pt idx="680">
                  <c:v>42186.113842592589</c:v>
                </c:pt>
                <c:pt idx="681">
                  <c:v>42186.114537037043</c:v>
                </c:pt>
                <c:pt idx="682">
                  <c:v>42186.115231481483</c:v>
                </c:pt>
                <c:pt idx="683">
                  <c:v>42186.115925925929</c:v>
                </c:pt>
                <c:pt idx="684">
                  <c:v>42186.116620370369</c:v>
                </c:pt>
                <c:pt idx="685">
                  <c:v>42186.117314814815</c:v>
                </c:pt>
                <c:pt idx="686">
                  <c:v>42186.118009259262</c:v>
                </c:pt>
                <c:pt idx="687">
                  <c:v>42186.118703703687</c:v>
                </c:pt>
                <c:pt idx="688">
                  <c:v>42186.11939814817</c:v>
                </c:pt>
                <c:pt idx="689">
                  <c:v>42186.120092592595</c:v>
                </c:pt>
                <c:pt idx="690">
                  <c:v>42186.12078703702</c:v>
                </c:pt>
                <c:pt idx="691">
                  <c:v>42186.121481481452</c:v>
                </c:pt>
                <c:pt idx="692">
                  <c:v>42186.122175925928</c:v>
                </c:pt>
                <c:pt idx="693">
                  <c:v>42186.122870370367</c:v>
                </c:pt>
                <c:pt idx="694">
                  <c:v>42186.123564814799</c:v>
                </c:pt>
                <c:pt idx="695">
                  <c:v>42186.124259259261</c:v>
                </c:pt>
                <c:pt idx="696">
                  <c:v>42186.124953703678</c:v>
                </c:pt>
                <c:pt idx="697">
                  <c:v>42186.125648148147</c:v>
                </c:pt>
                <c:pt idx="698">
                  <c:v>42186.126342592594</c:v>
                </c:pt>
                <c:pt idx="699">
                  <c:v>42186.127037037026</c:v>
                </c:pt>
                <c:pt idx="700">
                  <c:v>42186.127731481465</c:v>
                </c:pt>
                <c:pt idx="701">
                  <c:v>42186.128425925926</c:v>
                </c:pt>
                <c:pt idx="702">
                  <c:v>42186.129120370359</c:v>
                </c:pt>
                <c:pt idx="703">
                  <c:v>42186.129814814805</c:v>
                </c:pt>
                <c:pt idx="704">
                  <c:v>42186.130509259259</c:v>
                </c:pt>
                <c:pt idx="705">
                  <c:v>42186.131203703684</c:v>
                </c:pt>
                <c:pt idx="706">
                  <c:v>42186.13189814816</c:v>
                </c:pt>
                <c:pt idx="707">
                  <c:v>42186.132592592592</c:v>
                </c:pt>
                <c:pt idx="708">
                  <c:v>42186.133287037024</c:v>
                </c:pt>
                <c:pt idx="709">
                  <c:v>42186.133981481464</c:v>
                </c:pt>
                <c:pt idx="710">
                  <c:v>42186.134675925932</c:v>
                </c:pt>
                <c:pt idx="711">
                  <c:v>42186.135370370372</c:v>
                </c:pt>
                <c:pt idx="712">
                  <c:v>42186.136064814804</c:v>
                </c:pt>
                <c:pt idx="713">
                  <c:v>42186.136759259258</c:v>
                </c:pt>
                <c:pt idx="714">
                  <c:v>42186.137453703683</c:v>
                </c:pt>
                <c:pt idx="715">
                  <c:v>42186.138148148166</c:v>
                </c:pt>
                <c:pt idx="716">
                  <c:v>42186.138842592591</c:v>
                </c:pt>
                <c:pt idx="717">
                  <c:v>42186.139537037037</c:v>
                </c:pt>
                <c:pt idx="718">
                  <c:v>42186.140231481491</c:v>
                </c:pt>
                <c:pt idx="719">
                  <c:v>42186.140925925931</c:v>
                </c:pt>
                <c:pt idx="720">
                  <c:v>42186.14162037037</c:v>
                </c:pt>
                <c:pt idx="721">
                  <c:v>42186.142314814817</c:v>
                </c:pt>
                <c:pt idx="722">
                  <c:v>42186.143009259256</c:v>
                </c:pt>
                <c:pt idx="723">
                  <c:v>42186.143703703674</c:v>
                </c:pt>
                <c:pt idx="724">
                  <c:v>42186.144398148179</c:v>
                </c:pt>
                <c:pt idx="725">
                  <c:v>42186.145092592589</c:v>
                </c:pt>
                <c:pt idx="726">
                  <c:v>42186.145787037021</c:v>
                </c:pt>
                <c:pt idx="727">
                  <c:v>42186.146481481475</c:v>
                </c:pt>
                <c:pt idx="728">
                  <c:v>42186.147175925929</c:v>
                </c:pt>
                <c:pt idx="729">
                  <c:v>42186.147870370369</c:v>
                </c:pt>
                <c:pt idx="730">
                  <c:v>42186.148564814815</c:v>
                </c:pt>
                <c:pt idx="731">
                  <c:v>42186.149259259262</c:v>
                </c:pt>
                <c:pt idx="732">
                  <c:v>42186.149953703687</c:v>
                </c:pt>
                <c:pt idx="733">
                  <c:v>42186.15064814817</c:v>
                </c:pt>
                <c:pt idx="734">
                  <c:v>42186.151342592595</c:v>
                </c:pt>
                <c:pt idx="735">
                  <c:v>42186.152037037042</c:v>
                </c:pt>
                <c:pt idx="736">
                  <c:v>42186.152731481481</c:v>
                </c:pt>
                <c:pt idx="737">
                  <c:v>42186.153425925928</c:v>
                </c:pt>
                <c:pt idx="738">
                  <c:v>42186.154120370367</c:v>
                </c:pt>
                <c:pt idx="739">
                  <c:v>42186.154814814829</c:v>
                </c:pt>
                <c:pt idx="740">
                  <c:v>42186.155509259261</c:v>
                </c:pt>
                <c:pt idx="741">
                  <c:v>42186.1562037037</c:v>
                </c:pt>
                <c:pt idx="742">
                  <c:v>42186.156898148176</c:v>
                </c:pt>
                <c:pt idx="743">
                  <c:v>42186.157592592601</c:v>
                </c:pt>
                <c:pt idx="744">
                  <c:v>42186.15828703704</c:v>
                </c:pt>
                <c:pt idx="745">
                  <c:v>42186.15898148148</c:v>
                </c:pt>
                <c:pt idx="746">
                  <c:v>42186.159675925941</c:v>
                </c:pt>
                <c:pt idx="747">
                  <c:v>42186.160370370373</c:v>
                </c:pt>
                <c:pt idx="748">
                  <c:v>42186.161064814783</c:v>
                </c:pt>
                <c:pt idx="749">
                  <c:v>42186.161759259245</c:v>
                </c:pt>
                <c:pt idx="750">
                  <c:v>42186.162453703684</c:v>
                </c:pt>
                <c:pt idx="751">
                  <c:v>42186.163148148145</c:v>
                </c:pt>
                <c:pt idx="752">
                  <c:v>42186.163842592585</c:v>
                </c:pt>
                <c:pt idx="753">
                  <c:v>42186.164537037039</c:v>
                </c:pt>
                <c:pt idx="754">
                  <c:v>42186.165231481478</c:v>
                </c:pt>
                <c:pt idx="755">
                  <c:v>42186.165925925925</c:v>
                </c:pt>
                <c:pt idx="756">
                  <c:v>42186.166620370372</c:v>
                </c:pt>
                <c:pt idx="757">
                  <c:v>42186.167314814804</c:v>
                </c:pt>
                <c:pt idx="758">
                  <c:v>42186.168009259258</c:v>
                </c:pt>
                <c:pt idx="759">
                  <c:v>42186.168703703683</c:v>
                </c:pt>
                <c:pt idx="760">
                  <c:v>42186.169398148166</c:v>
                </c:pt>
                <c:pt idx="761">
                  <c:v>42186.170092592591</c:v>
                </c:pt>
                <c:pt idx="762">
                  <c:v>42186.170787037023</c:v>
                </c:pt>
                <c:pt idx="763">
                  <c:v>42186.17148148147</c:v>
                </c:pt>
                <c:pt idx="764">
                  <c:v>42186.172175925931</c:v>
                </c:pt>
                <c:pt idx="765">
                  <c:v>42186.172870370385</c:v>
                </c:pt>
                <c:pt idx="766">
                  <c:v>42186.173564814802</c:v>
                </c:pt>
                <c:pt idx="767">
                  <c:v>42186.174259259271</c:v>
                </c:pt>
                <c:pt idx="768">
                  <c:v>42186.174953703689</c:v>
                </c:pt>
                <c:pt idx="769">
                  <c:v>42186.175648148164</c:v>
                </c:pt>
                <c:pt idx="770">
                  <c:v>42186.176342592589</c:v>
                </c:pt>
                <c:pt idx="771">
                  <c:v>42186.177037037036</c:v>
                </c:pt>
                <c:pt idx="772">
                  <c:v>42186.177731481475</c:v>
                </c:pt>
                <c:pt idx="773">
                  <c:v>42186.178425925929</c:v>
                </c:pt>
                <c:pt idx="774">
                  <c:v>42186.179120370354</c:v>
                </c:pt>
                <c:pt idx="775">
                  <c:v>42186.179814814815</c:v>
                </c:pt>
                <c:pt idx="776">
                  <c:v>42186.180509259262</c:v>
                </c:pt>
                <c:pt idx="777">
                  <c:v>42186.181203703687</c:v>
                </c:pt>
                <c:pt idx="778">
                  <c:v>42186.18189814817</c:v>
                </c:pt>
                <c:pt idx="779">
                  <c:v>42186.182592592602</c:v>
                </c:pt>
                <c:pt idx="780">
                  <c:v>42186.183287037034</c:v>
                </c:pt>
                <c:pt idx="781">
                  <c:v>42186.183981481474</c:v>
                </c:pt>
                <c:pt idx="782">
                  <c:v>42186.184675925942</c:v>
                </c:pt>
                <c:pt idx="783">
                  <c:v>42186.185370370367</c:v>
                </c:pt>
                <c:pt idx="784">
                  <c:v>42186.186064814814</c:v>
                </c:pt>
                <c:pt idx="785">
                  <c:v>42186.186759259261</c:v>
                </c:pt>
                <c:pt idx="786">
                  <c:v>42186.187453703678</c:v>
                </c:pt>
                <c:pt idx="787">
                  <c:v>42186.188148148169</c:v>
                </c:pt>
                <c:pt idx="788">
                  <c:v>42186.188842592601</c:v>
                </c:pt>
                <c:pt idx="789">
                  <c:v>42186.18953703704</c:v>
                </c:pt>
                <c:pt idx="790">
                  <c:v>42186.19023148148</c:v>
                </c:pt>
                <c:pt idx="791">
                  <c:v>42186.190925925926</c:v>
                </c:pt>
                <c:pt idx="792">
                  <c:v>42186.191620370359</c:v>
                </c:pt>
                <c:pt idx="793">
                  <c:v>42186.192314814805</c:v>
                </c:pt>
                <c:pt idx="794">
                  <c:v>42186.193009259245</c:v>
                </c:pt>
                <c:pt idx="795">
                  <c:v>42186.19370370367</c:v>
                </c:pt>
                <c:pt idx="796">
                  <c:v>42186.19439814816</c:v>
                </c:pt>
                <c:pt idx="797">
                  <c:v>42186.195092592585</c:v>
                </c:pt>
                <c:pt idx="798">
                  <c:v>42186.195787037017</c:v>
                </c:pt>
                <c:pt idx="799">
                  <c:v>42186.196481481464</c:v>
                </c:pt>
                <c:pt idx="800">
                  <c:v>42186.197175925925</c:v>
                </c:pt>
                <c:pt idx="801">
                  <c:v>42186.197870370372</c:v>
                </c:pt>
                <c:pt idx="802">
                  <c:v>42186.198564814804</c:v>
                </c:pt>
                <c:pt idx="803">
                  <c:v>42186.199259259258</c:v>
                </c:pt>
                <c:pt idx="804">
                  <c:v>42186.199953703683</c:v>
                </c:pt>
                <c:pt idx="805">
                  <c:v>42186.200648148166</c:v>
                </c:pt>
                <c:pt idx="806">
                  <c:v>42186.201342592576</c:v>
                </c:pt>
                <c:pt idx="807">
                  <c:v>42186.202037037037</c:v>
                </c:pt>
                <c:pt idx="808">
                  <c:v>42186.202731481484</c:v>
                </c:pt>
                <c:pt idx="809">
                  <c:v>42186.203425925924</c:v>
                </c:pt>
                <c:pt idx="810">
                  <c:v>42186.20412037037</c:v>
                </c:pt>
                <c:pt idx="811">
                  <c:v>42186.204814814817</c:v>
                </c:pt>
                <c:pt idx="812">
                  <c:v>42186.205509259256</c:v>
                </c:pt>
                <c:pt idx="813">
                  <c:v>42186.206203703689</c:v>
                </c:pt>
                <c:pt idx="814">
                  <c:v>42186.206898148179</c:v>
                </c:pt>
                <c:pt idx="815">
                  <c:v>42186.207592592589</c:v>
                </c:pt>
                <c:pt idx="816">
                  <c:v>42186.208287037036</c:v>
                </c:pt>
                <c:pt idx="817">
                  <c:v>42186.208981481475</c:v>
                </c:pt>
                <c:pt idx="818">
                  <c:v>42186.209675925929</c:v>
                </c:pt>
                <c:pt idx="819">
                  <c:v>42186.210370370369</c:v>
                </c:pt>
                <c:pt idx="820">
                  <c:v>42186.211064814801</c:v>
                </c:pt>
                <c:pt idx="821">
                  <c:v>42186.211759259255</c:v>
                </c:pt>
                <c:pt idx="822">
                  <c:v>42186.212453703687</c:v>
                </c:pt>
                <c:pt idx="823">
                  <c:v>42186.213148148148</c:v>
                </c:pt>
                <c:pt idx="824">
                  <c:v>42186.213842592595</c:v>
                </c:pt>
                <c:pt idx="825">
                  <c:v>42186.214537037042</c:v>
                </c:pt>
                <c:pt idx="826">
                  <c:v>42186.215231481481</c:v>
                </c:pt>
                <c:pt idx="827">
                  <c:v>42186.215925925928</c:v>
                </c:pt>
                <c:pt idx="828">
                  <c:v>42186.216620370367</c:v>
                </c:pt>
                <c:pt idx="829">
                  <c:v>42186.217314814814</c:v>
                </c:pt>
                <c:pt idx="830">
                  <c:v>42186.218009259261</c:v>
                </c:pt>
                <c:pt idx="831">
                  <c:v>42186.218703703678</c:v>
                </c:pt>
                <c:pt idx="832">
                  <c:v>42186.219398148169</c:v>
                </c:pt>
                <c:pt idx="833">
                  <c:v>42186.220092592594</c:v>
                </c:pt>
                <c:pt idx="834">
                  <c:v>42186.220787037018</c:v>
                </c:pt>
                <c:pt idx="835">
                  <c:v>42186.221481481451</c:v>
                </c:pt>
                <c:pt idx="836">
                  <c:v>42186.222175925926</c:v>
                </c:pt>
                <c:pt idx="837">
                  <c:v>42186.222870370373</c:v>
                </c:pt>
                <c:pt idx="838">
                  <c:v>42186.223564814783</c:v>
                </c:pt>
                <c:pt idx="839">
                  <c:v>42186.224259259259</c:v>
                </c:pt>
                <c:pt idx="840">
                  <c:v>42186.224953703684</c:v>
                </c:pt>
                <c:pt idx="841">
                  <c:v>42186.225648148145</c:v>
                </c:pt>
                <c:pt idx="842">
                  <c:v>42186.226342592585</c:v>
                </c:pt>
                <c:pt idx="843">
                  <c:v>42186.227037037024</c:v>
                </c:pt>
                <c:pt idx="844">
                  <c:v>42186.227731481464</c:v>
                </c:pt>
                <c:pt idx="845">
                  <c:v>42186.228425925925</c:v>
                </c:pt>
                <c:pt idx="846">
                  <c:v>42186.229120370357</c:v>
                </c:pt>
                <c:pt idx="847">
                  <c:v>42186.229814814804</c:v>
                </c:pt>
                <c:pt idx="848">
                  <c:v>42186.230509259258</c:v>
                </c:pt>
                <c:pt idx="849">
                  <c:v>42186.231203703683</c:v>
                </c:pt>
                <c:pt idx="850">
                  <c:v>42186.231898148166</c:v>
                </c:pt>
                <c:pt idx="851">
                  <c:v>42186.232592592591</c:v>
                </c:pt>
                <c:pt idx="852">
                  <c:v>42186.233287037023</c:v>
                </c:pt>
                <c:pt idx="853">
                  <c:v>42186.23398148147</c:v>
                </c:pt>
                <c:pt idx="854">
                  <c:v>42186.234675925931</c:v>
                </c:pt>
                <c:pt idx="855">
                  <c:v>42186.23537037037</c:v>
                </c:pt>
                <c:pt idx="856">
                  <c:v>42186.236064814802</c:v>
                </c:pt>
                <c:pt idx="857">
                  <c:v>42186.236759259256</c:v>
                </c:pt>
                <c:pt idx="858">
                  <c:v>42186.237453703674</c:v>
                </c:pt>
                <c:pt idx="859">
                  <c:v>42186.238148148164</c:v>
                </c:pt>
                <c:pt idx="860">
                  <c:v>42186.238842592589</c:v>
                </c:pt>
                <c:pt idx="861">
                  <c:v>42186.239537037036</c:v>
                </c:pt>
                <c:pt idx="862">
                  <c:v>42186.240231481483</c:v>
                </c:pt>
                <c:pt idx="863">
                  <c:v>42186.240925925929</c:v>
                </c:pt>
                <c:pt idx="864">
                  <c:v>42186.241620370354</c:v>
                </c:pt>
                <c:pt idx="865">
                  <c:v>42186.242314814815</c:v>
                </c:pt>
                <c:pt idx="866">
                  <c:v>42186.243009259255</c:v>
                </c:pt>
                <c:pt idx="867">
                  <c:v>42186.243703703673</c:v>
                </c:pt>
                <c:pt idx="868">
                  <c:v>42186.24439814817</c:v>
                </c:pt>
                <c:pt idx="869">
                  <c:v>42186.245092592595</c:v>
                </c:pt>
                <c:pt idx="870">
                  <c:v>42186.24578703702</c:v>
                </c:pt>
                <c:pt idx="871">
                  <c:v>42186.246481481474</c:v>
                </c:pt>
                <c:pt idx="872">
                  <c:v>42186.247175925928</c:v>
                </c:pt>
                <c:pt idx="873">
                  <c:v>42186.247870370367</c:v>
                </c:pt>
                <c:pt idx="874">
                  <c:v>42186.248564814814</c:v>
                </c:pt>
                <c:pt idx="875">
                  <c:v>42186.249259259261</c:v>
                </c:pt>
                <c:pt idx="876">
                  <c:v>42186.249953703678</c:v>
                </c:pt>
                <c:pt idx="877">
                  <c:v>42186.250648148169</c:v>
                </c:pt>
                <c:pt idx="878">
                  <c:v>42186.251342592594</c:v>
                </c:pt>
                <c:pt idx="879">
                  <c:v>42186.25203703704</c:v>
                </c:pt>
                <c:pt idx="880">
                  <c:v>42186.25273148148</c:v>
                </c:pt>
                <c:pt idx="881">
                  <c:v>42186.253425925926</c:v>
                </c:pt>
                <c:pt idx="882">
                  <c:v>42186.254120370373</c:v>
                </c:pt>
                <c:pt idx="883">
                  <c:v>42186.254814814813</c:v>
                </c:pt>
                <c:pt idx="884">
                  <c:v>42186.255509259259</c:v>
                </c:pt>
                <c:pt idx="885">
                  <c:v>42186.256203703706</c:v>
                </c:pt>
                <c:pt idx="886">
                  <c:v>42186.256898148175</c:v>
                </c:pt>
                <c:pt idx="887">
                  <c:v>42186.257592592592</c:v>
                </c:pt>
                <c:pt idx="888">
                  <c:v>42186.258287037039</c:v>
                </c:pt>
                <c:pt idx="889">
                  <c:v>42186.258981481478</c:v>
                </c:pt>
                <c:pt idx="890">
                  <c:v>42186.259675925932</c:v>
                </c:pt>
                <c:pt idx="891">
                  <c:v>42186.260370370372</c:v>
                </c:pt>
                <c:pt idx="892">
                  <c:v>42186.261064814797</c:v>
                </c:pt>
                <c:pt idx="893">
                  <c:v>42186.261759259243</c:v>
                </c:pt>
                <c:pt idx="894">
                  <c:v>42186.262453703683</c:v>
                </c:pt>
                <c:pt idx="895">
                  <c:v>42186.263148148151</c:v>
                </c:pt>
                <c:pt idx="896">
                  <c:v>42186.263842592576</c:v>
                </c:pt>
                <c:pt idx="897">
                  <c:v>42186.264537037037</c:v>
                </c:pt>
                <c:pt idx="898">
                  <c:v>42186.265231481484</c:v>
                </c:pt>
                <c:pt idx="899">
                  <c:v>42186.265925925924</c:v>
                </c:pt>
                <c:pt idx="900">
                  <c:v>42186.26662037037</c:v>
                </c:pt>
                <c:pt idx="901">
                  <c:v>42186.267314814802</c:v>
                </c:pt>
                <c:pt idx="902">
                  <c:v>42186.268009259256</c:v>
                </c:pt>
                <c:pt idx="903">
                  <c:v>42186.268703703674</c:v>
                </c:pt>
                <c:pt idx="904">
                  <c:v>42186.269398148164</c:v>
                </c:pt>
                <c:pt idx="905">
                  <c:v>42186.270092592589</c:v>
                </c:pt>
                <c:pt idx="906">
                  <c:v>42186.270787037021</c:v>
                </c:pt>
                <c:pt idx="907">
                  <c:v>42186.271481481454</c:v>
                </c:pt>
                <c:pt idx="908">
                  <c:v>42186.272175925929</c:v>
                </c:pt>
                <c:pt idx="909">
                  <c:v>42186.272870370369</c:v>
                </c:pt>
                <c:pt idx="910">
                  <c:v>42186.273564814801</c:v>
                </c:pt>
                <c:pt idx="911">
                  <c:v>42186.274259259262</c:v>
                </c:pt>
                <c:pt idx="912">
                  <c:v>42186.274953703687</c:v>
                </c:pt>
                <c:pt idx="913">
                  <c:v>42186.275648148148</c:v>
                </c:pt>
                <c:pt idx="914">
                  <c:v>42186.276342592595</c:v>
                </c:pt>
                <c:pt idx="915">
                  <c:v>42186.277037037034</c:v>
                </c:pt>
                <c:pt idx="916">
                  <c:v>42186.277731481474</c:v>
                </c:pt>
                <c:pt idx="917">
                  <c:v>42186.278425925928</c:v>
                </c:pt>
                <c:pt idx="918">
                  <c:v>42186.279120370353</c:v>
                </c:pt>
                <c:pt idx="919">
                  <c:v>42186.279814814814</c:v>
                </c:pt>
                <c:pt idx="920">
                  <c:v>42186.280509259261</c:v>
                </c:pt>
                <c:pt idx="921">
                  <c:v>42186.281203703678</c:v>
                </c:pt>
                <c:pt idx="922">
                  <c:v>42186.281898148169</c:v>
                </c:pt>
                <c:pt idx="923">
                  <c:v>42186.282592592601</c:v>
                </c:pt>
                <c:pt idx="924">
                  <c:v>42186.283287037026</c:v>
                </c:pt>
                <c:pt idx="925">
                  <c:v>42186.283981481465</c:v>
                </c:pt>
                <c:pt idx="926">
                  <c:v>42186.284675925941</c:v>
                </c:pt>
                <c:pt idx="927">
                  <c:v>42186.285370370373</c:v>
                </c:pt>
                <c:pt idx="928">
                  <c:v>42186.286064814805</c:v>
                </c:pt>
                <c:pt idx="929">
                  <c:v>42186.286759259259</c:v>
                </c:pt>
                <c:pt idx="930">
                  <c:v>42186.287453703684</c:v>
                </c:pt>
                <c:pt idx="931">
                  <c:v>42186.28814814816</c:v>
                </c:pt>
                <c:pt idx="932">
                  <c:v>42186.288842592592</c:v>
                </c:pt>
                <c:pt idx="933">
                  <c:v>42186.289537037039</c:v>
                </c:pt>
                <c:pt idx="934">
                  <c:v>42186.290231481478</c:v>
                </c:pt>
                <c:pt idx="935">
                  <c:v>42186.290925925925</c:v>
                </c:pt>
                <c:pt idx="936">
                  <c:v>42186.291620370357</c:v>
                </c:pt>
                <c:pt idx="937">
                  <c:v>42186.292314814804</c:v>
                </c:pt>
                <c:pt idx="938">
                  <c:v>42186.293009259243</c:v>
                </c:pt>
                <c:pt idx="939">
                  <c:v>42186.293703703668</c:v>
                </c:pt>
                <c:pt idx="940">
                  <c:v>42186.294398148166</c:v>
                </c:pt>
                <c:pt idx="941">
                  <c:v>42186.295092592576</c:v>
                </c:pt>
                <c:pt idx="942">
                  <c:v>42186.295787037008</c:v>
                </c:pt>
                <c:pt idx="943">
                  <c:v>42186.29648148147</c:v>
                </c:pt>
                <c:pt idx="944">
                  <c:v>42186.297175925924</c:v>
                </c:pt>
                <c:pt idx="945">
                  <c:v>42186.29787037037</c:v>
                </c:pt>
                <c:pt idx="946">
                  <c:v>42186.298564814802</c:v>
                </c:pt>
                <c:pt idx="947">
                  <c:v>42186.299259259256</c:v>
                </c:pt>
                <c:pt idx="948">
                  <c:v>42186.299953703674</c:v>
                </c:pt>
                <c:pt idx="949">
                  <c:v>42186.300648148179</c:v>
                </c:pt>
                <c:pt idx="950">
                  <c:v>42186.301342592589</c:v>
                </c:pt>
                <c:pt idx="951">
                  <c:v>42186.302037037043</c:v>
                </c:pt>
                <c:pt idx="952">
                  <c:v>42186.302731481483</c:v>
                </c:pt>
                <c:pt idx="953">
                  <c:v>42186.303425925929</c:v>
                </c:pt>
                <c:pt idx="954">
                  <c:v>42186.304120370369</c:v>
                </c:pt>
                <c:pt idx="955">
                  <c:v>42186.30481481483</c:v>
                </c:pt>
                <c:pt idx="956">
                  <c:v>42186.305509259262</c:v>
                </c:pt>
                <c:pt idx="957">
                  <c:v>42186.306203703702</c:v>
                </c:pt>
                <c:pt idx="958">
                  <c:v>42186.306898148177</c:v>
                </c:pt>
                <c:pt idx="959">
                  <c:v>42186.307592592602</c:v>
                </c:pt>
                <c:pt idx="960">
                  <c:v>42186.308287037042</c:v>
                </c:pt>
                <c:pt idx="961">
                  <c:v>42186.308981481481</c:v>
                </c:pt>
                <c:pt idx="962">
                  <c:v>42186.309675925942</c:v>
                </c:pt>
                <c:pt idx="963">
                  <c:v>42186.310370370389</c:v>
                </c:pt>
                <c:pt idx="964">
                  <c:v>42186.311064814814</c:v>
                </c:pt>
                <c:pt idx="965">
                  <c:v>42186.311759259261</c:v>
                </c:pt>
                <c:pt idx="966">
                  <c:v>42186.3124537037</c:v>
                </c:pt>
                <c:pt idx="967">
                  <c:v>42186.313148148169</c:v>
                </c:pt>
                <c:pt idx="968">
                  <c:v>42186.313842592601</c:v>
                </c:pt>
                <c:pt idx="969">
                  <c:v>42186.314537037055</c:v>
                </c:pt>
                <c:pt idx="970">
                  <c:v>42186.315231481494</c:v>
                </c:pt>
                <c:pt idx="971">
                  <c:v>42186.315925925941</c:v>
                </c:pt>
                <c:pt idx="972">
                  <c:v>42186.316620370388</c:v>
                </c:pt>
                <c:pt idx="973">
                  <c:v>42186.317314814813</c:v>
                </c:pt>
                <c:pt idx="974">
                  <c:v>42186.318009259274</c:v>
                </c:pt>
                <c:pt idx="975">
                  <c:v>42186.318703703706</c:v>
                </c:pt>
                <c:pt idx="976">
                  <c:v>42186.319398148175</c:v>
                </c:pt>
                <c:pt idx="977">
                  <c:v>42186.320092592592</c:v>
                </c:pt>
                <c:pt idx="978">
                  <c:v>42186.320787037024</c:v>
                </c:pt>
                <c:pt idx="979">
                  <c:v>42186.321481481464</c:v>
                </c:pt>
                <c:pt idx="980">
                  <c:v>42186.322175925932</c:v>
                </c:pt>
                <c:pt idx="981">
                  <c:v>42186.322870370386</c:v>
                </c:pt>
                <c:pt idx="982">
                  <c:v>42186.323564814804</c:v>
                </c:pt>
                <c:pt idx="983">
                  <c:v>42186.324259259272</c:v>
                </c:pt>
                <c:pt idx="984">
                  <c:v>42186.324953703705</c:v>
                </c:pt>
                <c:pt idx="985">
                  <c:v>42186.325648148166</c:v>
                </c:pt>
                <c:pt idx="986">
                  <c:v>42186.326342592591</c:v>
                </c:pt>
                <c:pt idx="987">
                  <c:v>42186.327037037037</c:v>
                </c:pt>
                <c:pt idx="988">
                  <c:v>42186.327731481484</c:v>
                </c:pt>
                <c:pt idx="989">
                  <c:v>42186.328425925931</c:v>
                </c:pt>
                <c:pt idx="990">
                  <c:v>42186.32912037037</c:v>
                </c:pt>
                <c:pt idx="991">
                  <c:v>42186.329814814817</c:v>
                </c:pt>
                <c:pt idx="992">
                  <c:v>42186.330509259271</c:v>
                </c:pt>
                <c:pt idx="993">
                  <c:v>42186.331203703689</c:v>
                </c:pt>
                <c:pt idx="994">
                  <c:v>42186.331898148179</c:v>
                </c:pt>
                <c:pt idx="995">
                  <c:v>42186.332592592604</c:v>
                </c:pt>
                <c:pt idx="996">
                  <c:v>42186.333287037036</c:v>
                </c:pt>
                <c:pt idx="997">
                  <c:v>42186.333981481475</c:v>
                </c:pt>
                <c:pt idx="998">
                  <c:v>42186.334675925944</c:v>
                </c:pt>
                <c:pt idx="999">
                  <c:v>42186.335370370369</c:v>
                </c:pt>
                <c:pt idx="1000">
                  <c:v>42186.336064814815</c:v>
                </c:pt>
                <c:pt idx="1001">
                  <c:v>42186.336759259262</c:v>
                </c:pt>
                <c:pt idx="1002">
                  <c:v>42186.337453703687</c:v>
                </c:pt>
                <c:pt idx="1003">
                  <c:v>42186.33814814817</c:v>
                </c:pt>
                <c:pt idx="1004">
                  <c:v>42186.338842592602</c:v>
                </c:pt>
                <c:pt idx="1005">
                  <c:v>42186.339537037042</c:v>
                </c:pt>
                <c:pt idx="1006">
                  <c:v>42186.340231481496</c:v>
                </c:pt>
                <c:pt idx="1007">
                  <c:v>42186.340925925942</c:v>
                </c:pt>
                <c:pt idx="1008">
                  <c:v>42186.341620370367</c:v>
                </c:pt>
                <c:pt idx="1009">
                  <c:v>42186.342314814829</c:v>
                </c:pt>
                <c:pt idx="1010">
                  <c:v>42186.343009259261</c:v>
                </c:pt>
                <c:pt idx="1011">
                  <c:v>42186.343703703678</c:v>
                </c:pt>
                <c:pt idx="1012">
                  <c:v>42186.344398148176</c:v>
                </c:pt>
                <c:pt idx="1013">
                  <c:v>42186.345092592601</c:v>
                </c:pt>
                <c:pt idx="1014">
                  <c:v>42186.345787037026</c:v>
                </c:pt>
                <c:pt idx="1015">
                  <c:v>42186.34648148148</c:v>
                </c:pt>
                <c:pt idx="1016">
                  <c:v>42186.347175925941</c:v>
                </c:pt>
                <c:pt idx="1017">
                  <c:v>42186.347870370388</c:v>
                </c:pt>
                <c:pt idx="1018">
                  <c:v>42186.348564814813</c:v>
                </c:pt>
                <c:pt idx="1019">
                  <c:v>42186.349259259274</c:v>
                </c:pt>
                <c:pt idx="1020">
                  <c:v>42186.349953703706</c:v>
                </c:pt>
                <c:pt idx="1021">
                  <c:v>42186.350648148175</c:v>
                </c:pt>
                <c:pt idx="1022">
                  <c:v>42186.351342592592</c:v>
                </c:pt>
                <c:pt idx="1023">
                  <c:v>42186.352037037053</c:v>
                </c:pt>
                <c:pt idx="1024">
                  <c:v>42186.352731481493</c:v>
                </c:pt>
                <c:pt idx="1025">
                  <c:v>42186.353425925932</c:v>
                </c:pt>
                <c:pt idx="1026">
                  <c:v>42186.354120370386</c:v>
                </c:pt>
                <c:pt idx="1027">
                  <c:v>42186.35481481484</c:v>
                </c:pt>
                <c:pt idx="1028">
                  <c:v>42186.355509259272</c:v>
                </c:pt>
                <c:pt idx="1029">
                  <c:v>42186.356203703712</c:v>
                </c:pt>
                <c:pt idx="1030">
                  <c:v>42186.356898148195</c:v>
                </c:pt>
                <c:pt idx="1031">
                  <c:v>42186.357592592605</c:v>
                </c:pt>
                <c:pt idx="1032">
                  <c:v>42186.358287037052</c:v>
                </c:pt>
                <c:pt idx="1033">
                  <c:v>42186.358981481491</c:v>
                </c:pt>
                <c:pt idx="1034">
                  <c:v>42186.359675925945</c:v>
                </c:pt>
                <c:pt idx="1035">
                  <c:v>42186.360370370385</c:v>
                </c:pt>
                <c:pt idx="1036">
                  <c:v>42186.361064814802</c:v>
                </c:pt>
                <c:pt idx="1037">
                  <c:v>42186.361759259256</c:v>
                </c:pt>
                <c:pt idx="1038">
                  <c:v>42186.362453703689</c:v>
                </c:pt>
                <c:pt idx="1039">
                  <c:v>42186.363148148164</c:v>
                </c:pt>
                <c:pt idx="1040">
                  <c:v>42186.363842592589</c:v>
                </c:pt>
                <c:pt idx="1041">
                  <c:v>42186.364537037043</c:v>
                </c:pt>
                <c:pt idx="1042">
                  <c:v>42186.365231481483</c:v>
                </c:pt>
                <c:pt idx="1043">
                  <c:v>42186.365925925929</c:v>
                </c:pt>
                <c:pt idx="1044">
                  <c:v>42186.366620370369</c:v>
                </c:pt>
                <c:pt idx="1045">
                  <c:v>42186.367314814815</c:v>
                </c:pt>
                <c:pt idx="1046">
                  <c:v>42186.368009259262</c:v>
                </c:pt>
                <c:pt idx="1047">
                  <c:v>42186.368703703687</c:v>
                </c:pt>
                <c:pt idx="1048">
                  <c:v>42186.36939814817</c:v>
                </c:pt>
                <c:pt idx="1049">
                  <c:v>42186.370092592602</c:v>
                </c:pt>
                <c:pt idx="1050">
                  <c:v>42186.370787037034</c:v>
                </c:pt>
                <c:pt idx="1051">
                  <c:v>42186.371481481474</c:v>
                </c:pt>
                <c:pt idx="1052">
                  <c:v>42186.372175925942</c:v>
                </c:pt>
                <c:pt idx="1053">
                  <c:v>42186.372870370389</c:v>
                </c:pt>
                <c:pt idx="1054">
                  <c:v>42186.373564814814</c:v>
                </c:pt>
                <c:pt idx="1055">
                  <c:v>42186.374259259275</c:v>
                </c:pt>
                <c:pt idx="1056">
                  <c:v>42186.3749537037</c:v>
                </c:pt>
                <c:pt idx="1057">
                  <c:v>42186.375648148169</c:v>
                </c:pt>
                <c:pt idx="1058">
                  <c:v>42186.376342592601</c:v>
                </c:pt>
                <c:pt idx="1059">
                  <c:v>42186.37703703704</c:v>
                </c:pt>
                <c:pt idx="1060">
                  <c:v>42186.37773148148</c:v>
                </c:pt>
                <c:pt idx="1061">
                  <c:v>42186.378425925941</c:v>
                </c:pt>
                <c:pt idx="1062">
                  <c:v>42186.379120370373</c:v>
                </c:pt>
                <c:pt idx="1063">
                  <c:v>42186.379814814813</c:v>
                </c:pt>
                <c:pt idx="1064">
                  <c:v>42186.380509259274</c:v>
                </c:pt>
                <c:pt idx="1065">
                  <c:v>42186.381203703706</c:v>
                </c:pt>
                <c:pt idx="1066">
                  <c:v>42186.381898148175</c:v>
                </c:pt>
                <c:pt idx="1067">
                  <c:v>42186.382592592607</c:v>
                </c:pt>
                <c:pt idx="1068">
                  <c:v>42186.383287037039</c:v>
                </c:pt>
                <c:pt idx="1069">
                  <c:v>42186.383981481478</c:v>
                </c:pt>
                <c:pt idx="1070">
                  <c:v>42186.384675925947</c:v>
                </c:pt>
                <c:pt idx="1071">
                  <c:v>42186.385370370386</c:v>
                </c:pt>
                <c:pt idx="1072">
                  <c:v>42186.386064814818</c:v>
                </c:pt>
                <c:pt idx="1073">
                  <c:v>42186.386759259272</c:v>
                </c:pt>
                <c:pt idx="1074">
                  <c:v>42186.387453703705</c:v>
                </c:pt>
                <c:pt idx="1075">
                  <c:v>42186.38814814818</c:v>
                </c:pt>
                <c:pt idx="1076">
                  <c:v>42186.388842592605</c:v>
                </c:pt>
                <c:pt idx="1077">
                  <c:v>42186.389537037052</c:v>
                </c:pt>
                <c:pt idx="1078">
                  <c:v>42186.390231481491</c:v>
                </c:pt>
                <c:pt idx="1079">
                  <c:v>42186.390925925931</c:v>
                </c:pt>
                <c:pt idx="1080">
                  <c:v>42186.39162037037</c:v>
                </c:pt>
                <c:pt idx="1081">
                  <c:v>42186.392314814817</c:v>
                </c:pt>
                <c:pt idx="1082">
                  <c:v>42186.393009259256</c:v>
                </c:pt>
                <c:pt idx="1083">
                  <c:v>42186.393703703674</c:v>
                </c:pt>
                <c:pt idx="1084">
                  <c:v>42186.394398148179</c:v>
                </c:pt>
                <c:pt idx="1085">
                  <c:v>42186.395092592589</c:v>
                </c:pt>
                <c:pt idx="1086">
                  <c:v>42186.395787037021</c:v>
                </c:pt>
                <c:pt idx="1087">
                  <c:v>42186.396481481475</c:v>
                </c:pt>
                <c:pt idx="1088">
                  <c:v>42186.397175925929</c:v>
                </c:pt>
                <c:pt idx="1089">
                  <c:v>42186.397870370369</c:v>
                </c:pt>
                <c:pt idx="1090">
                  <c:v>42186.398564814815</c:v>
                </c:pt>
                <c:pt idx="1091">
                  <c:v>42186.399259259262</c:v>
                </c:pt>
                <c:pt idx="1092">
                  <c:v>42186.399953703687</c:v>
                </c:pt>
                <c:pt idx="1093">
                  <c:v>42186.40064814817</c:v>
                </c:pt>
                <c:pt idx="1094">
                  <c:v>42186.401342592595</c:v>
                </c:pt>
                <c:pt idx="1095">
                  <c:v>42186.402037037042</c:v>
                </c:pt>
                <c:pt idx="1096">
                  <c:v>42186.402731481481</c:v>
                </c:pt>
                <c:pt idx="1097">
                  <c:v>42186.403425925928</c:v>
                </c:pt>
                <c:pt idx="1098">
                  <c:v>42186.404120370367</c:v>
                </c:pt>
                <c:pt idx="1099">
                  <c:v>42186.404814814829</c:v>
                </c:pt>
                <c:pt idx="1100">
                  <c:v>42186.405509259261</c:v>
                </c:pt>
                <c:pt idx="1101">
                  <c:v>42186.4062037037</c:v>
                </c:pt>
                <c:pt idx="1102">
                  <c:v>42186.406898148176</c:v>
                </c:pt>
                <c:pt idx="1103">
                  <c:v>42186.407592592601</c:v>
                </c:pt>
                <c:pt idx="1104">
                  <c:v>42186.40828703704</c:v>
                </c:pt>
                <c:pt idx="1105">
                  <c:v>42186.40898148148</c:v>
                </c:pt>
                <c:pt idx="1106">
                  <c:v>42186.409675925941</c:v>
                </c:pt>
                <c:pt idx="1107">
                  <c:v>42186.410370370388</c:v>
                </c:pt>
                <c:pt idx="1108">
                  <c:v>42186.411064814805</c:v>
                </c:pt>
                <c:pt idx="1109">
                  <c:v>42186.411759259259</c:v>
                </c:pt>
                <c:pt idx="1110">
                  <c:v>42186.412453703706</c:v>
                </c:pt>
                <c:pt idx="1111">
                  <c:v>42186.41314814816</c:v>
                </c:pt>
                <c:pt idx="1112">
                  <c:v>42186.413842592592</c:v>
                </c:pt>
                <c:pt idx="1113">
                  <c:v>42186.414537037053</c:v>
                </c:pt>
                <c:pt idx="1114">
                  <c:v>42186.415231481493</c:v>
                </c:pt>
                <c:pt idx="1115">
                  <c:v>42186.415925925932</c:v>
                </c:pt>
                <c:pt idx="1116">
                  <c:v>42186.416620370386</c:v>
                </c:pt>
                <c:pt idx="1117">
                  <c:v>42186.417314814818</c:v>
                </c:pt>
                <c:pt idx="1118">
                  <c:v>42186.418009259272</c:v>
                </c:pt>
                <c:pt idx="1119">
                  <c:v>42186.418703703705</c:v>
                </c:pt>
                <c:pt idx="1120">
                  <c:v>42186.41939814818</c:v>
                </c:pt>
                <c:pt idx="1121">
                  <c:v>42186.420092592591</c:v>
                </c:pt>
                <c:pt idx="1122">
                  <c:v>42186.420787037023</c:v>
                </c:pt>
                <c:pt idx="1123">
                  <c:v>42186.42148148147</c:v>
                </c:pt>
                <c:pt idx="1124">
                  <c:v>42186.422175925931</c:v>
                </c:pt>
                <c:pt idx="1125">
                  <c:v>42186.422870370385</c:v>
                </c:pt>
                <c:pt idx="1126">
                  <c:v>42186.423564814802</c:v>
                </c:pt>
                <c:pt idx="1127">
                  <c:v>42186.424259259271</c:v>
                </c:pt>
                <c:pt idx="1128">
                  <c:v>42186.424953703689</c:v>
                </c:pt>
                <c:pt idx="1129">
                  <c:v>42186.425648148164</c:v>
                </c:pt>
                <c:pt idx="1130">
                  <c:v>42186.426342592589</c:v>
                </c:pt>
                <c:pt idx="1131">
                  <c:v>42186.427037037036</c:v>
                </c:pt>
                <c:pt idx="1132">
                  <c:v>42186.427731481475</c:v>
                </c:pt>
                <c:pt idx="1133">
                  <c:v>42186.428425925929</c:v>
                </c:pt>
                <c:pt idx="1134">
                  <c:v>42186.429120370354</c:v>
                </c:pt>
                <c:pt idx="1135">
                  <c:v>42186.429814814815</c:v>
                </c:pt>
                <c:pt idx="1136">
                  <c:v>42186.430509259262</c:v>
                </c:pt>
                <c:pt idx="1137">
                  <c:v>42186.431203703687</c:v>
                </c:pt>
                <c:pt idx="1138">
                  <c:v>42186.43189814817</c:v>
                </c:pt>
                <c:pt idx="1139">
                  <c:v>42186.432592592602</c:v>
                </c:pt>
                <c:pt idx="1140">
                  <c:v>42186.433287037034</c:v>
                </c:pt>
                <c:pt idx="1141">
                  <c:v>42186.433981481474</c:v>
                </c:pt>
                <c:pt idx="1142">
                  <c:v>42186.434675925942</c:v>
                </c:pt>
                <c:pt idx="1143">
                  <c:v>42186.435370370367</c:v>
                </c:pt>
                <c:pt idx="1144">
                  <c:v>42186.436064814814</c:v>
                </c:pt>
                <c:pt idx="1145">
                  <c:v>42186.436759259261</c:v>
                </c:pt>
                <c:pt idx="1146">
                  <c:v>42186.437453703678</c:v>
                </c:pt>
                <c:pt idx="1147">
                  <c:v>42186.438148148169</c:v>
                </c:pt>
                <c:pt idx="1148">
                  <c:v>42186.438842592601</c:v>
                </c:pt>
                <c:pt idx="1149">
                  <c:v>42186.43953703704</c:v>
                </c:pt>
                <c:pt idx="1150">
                  <c:v>42186.440231481494</c:v>
                </c:pt>
                <c:pt idx="1151">
                  <c:v>42186.440925925941</c:v>
                </c:pt>
                <c:pt idx="1152">
                  <c:v>42186.441620370373</c:v>
                </c:pt>
                <c:pt idx="1153">
                  <c:v>42186.442314814813</c:v>
                </c:pt>
                <c:pt idx="1154">
                  <c:v>42186.443009259259</c:v>
                </c:pt>
                <c:pt idx="1155">
                  <c:v>42186.443703703684</c:v>
                </c:pt>
                <c:pt idx="1156">
                  <c:v>42186.444398148175</c:v>
                </c:pt>
                <c:pt idx="1157">
                  <c:v>42186.445092592592</c:v>
                </c:pt>
                <c:pt idx="1158">
                  <c:v>42186.445787037024</c:v>
                </c:pt>
                <c:pt idx="1159">
                  <c:v>42186.446481481478</c:v>
                </c:pt>
                <c:pt idx="1160">
                  <c:v>42186.447175925932</c:v>
                </c:pt>
                <c:pt idx="1161">
                  <c:v>42186.447870370386</c:v>
                </c:pt>
                <c:pt idx="1162">
                  <c:v>42186.448564814818</c:v>
                </c:pt>
                <c:pt idx="1163">
                  <c:v>42186.449259259272</c:v>
                </c:pt>
                <c:pt idx="1164">
                  <c:v>42186.449953703705</c:v>
                </c:pt>
                <c:pt idx="1165">
                  <c:v>42186.45064814818</c:v>
                </c:pt>
                <c:pt idx="1166">
                  <c:v>42186.451342592591</c:v>
                </c:pt>
                <c:pt idx="1167">
                  <c:v>42186.452037037052</c:v>
                </c:pt>
                <c:pt idx="1168">
                  <c:v>42186.452731481491</c:v>
                </c:pt>
                <c:pt idx="1169">
                  <c:v>42186.453425925931</c:v>
                </c:pt>
                <c:pt idx="1170">
                  <c:v>42186.454120370385</c:v>
                </c:pt>
                <c:pt idx="1171">
                  <c:v>42186.454814814839</c:v>
                </c:pt>
                <c:pt idx="1172">
                  <c:v>42186.455509259271</c:v>
                </c:pt>
                <c:pt idx="1173">
                  <c:v>42186.456203703703</c:v>
                </c:pt>
                <c:pt idx="1174">
                  <c:v>42186.456898148193</c:v>
                </c:pt>
                <c:pt idx="1175">
                  <c:v>42186.457592592604</c:v>
                </c:pt>
                <c:pt idx="1176">
                  <c:v>42186.458287037043</c:v>
                </c:pt>
                <c:pt idx="1177">
                  <c:v>42186.458981481483</c:v>
                </c:pt>
                <c:pt idx="1178">
                  <c:v>42186.459675925944</c:v>
                </c:pt>
                <c:pt idx="1179">
                  <c:v>42186.460370370369</c:v>
                </c:pt>
                <c:pt idx="1180">
                  <c:v>42186.461064814801</c:v>
                </c:pt>
                <c:pt idx="1181">
                  <c:v>42186.461759259255</c:v>
                </c:pt>
                <c:pt idx="1182">
                  <c:v>42186.462453703687</c:v>
                </c:pt>
                <c:pt idx="1183">
                  <c:v>42186.463148148148</c:v>
                </c:pt>
                <c:pt idx="1184">
                  <c:v>42186.463842592595</c:v>
                </c:pt>
                <c:pt idx="1185">
                  <c:v>42186.464537037042</c:v>
                </c:pt>
                <c:pt idx="1186">
                  <c:v>42186.465231481481</c:v>
                </c:pt>
                <c:pt idx="1187">
                  <c:v>42186.465925925928</c:v>
                </c:pt>
                <c:pt idx="1188">
                  <c:v>42186.466620370367</c:v>
                </c:pt>
                <c:pt idx="1189">
                  <c:v>42186.467314814814</c:v>
                </c:pt>
                <c:pt idx="1190">
                  <c:v>42186.468009259261</c:v>
                </c:pt>
                <c:pt idx="1191">
                  <c:v>42186.468703703678</c:v>
                </c:pt>
                <c:pt idx="1192">
                  <c:v>42186.469398148169</c:v>
                </c:pt>
                <c:pt idx="1193">
                  <c:v>42186.470092592601</c:v>
                </c:pt>
                <c:pt idx="1194">
                  <c:v>42186.470787037026</c:v>
                </c:pt>
                <c:pt idx="1195">
                  <c:v>42186.471481481465</c:v>
                </c:pt>
                <c:pt idx="1196">
                  <c:v>42186.472175925941</c:v>
                </c:pt>
                <c:pt idx="1197">
                  <c:v>42186.472870370388</c:v>
                </c:pt>
                <c:pt idx="1198">
                  <c:v>42186.473564814805</c:v>
                </c:pt>
                <c:pt idx="1199">
                  <c:v>42186.474259259274</c:v>
                </c:pt>
                <c:pt idx="1200">
                  <c:v>42186.474953703706</c:v>
                </c:pt>
                <c:pt idx="1201">
                  <c:v>42186.47564814816</c:v>
                </c:pt>
                <c:pt idx="1202">
                  <c:v>42186.476342592592</c:v>
                </c:pt>
                <c:pt idx="1203">
                  <c:v>42186.477037037039</c:v>
                </c:pt>
                <c:pt idx="1204">
                  <c:v>42186.477731481478</c:v>
                </c:pt>
                <c:pt idx="1205">
                  <c:v>42186.478425925932</c:v>
                </c:pt>
                <c:pt idx="1206">
                  <c:v>42186.479120370372</c:v>
                </c:pt>
                <c:pt idx="1207">
                  <c:v>42186.479814814818</c:v>
                </c:pt>
                <c:pt idx="1208">
                  <c:v>42186.480509259272</c:v>
                </c:pt>
                <c:pt idx="1209">
                  <c:v>42186.481203703705</c:v>
                </c:pt>
                <c:pt idx="1210">
                  <c:v>42186.48189814818</c:v>
                </c:pt>
                <c:pt idx="1211">
                  <c:v>42186.482592592605</c:v>
                </c:pt>
                <c:pt idx="1212">
                  <c:v>42186.483287037037</c:v>
                </c:pt>
                <c:pt idx="1213">
                  <c:v>42186.483981481484</c:v>
                </c:pt>
                <c:pt idx="1214">
                  <c:v>42186.484675925945</c:v>
                </c:pt>
                <c:pt idx="1215">
                  <c:v>42186.485370370385</c:v>
                </c:pt>
                <c:pt idx="1216">
                  <c:v>42186.486064814817</c:v>
                </c:pt>
                <c:pt idx="1217">
                  <c:v>42186.486759259271</c:v>
                </c:pt>
                <c:pt idx="1218">
                  <c:v>42186.487453703689</c:v>
                </c:pt>
                <c:pt idx="1219">
                  <c:v>42186.488148148179</c:v>
                </c:pt>
                <c:pt idx="1220">
                  <c:v>42186.488842592604</c:v>
                </c:pt>
                <c:pt idx="1221">
                  <c:v>42186.489537037043</c:v>
                </c:pt>
                <c:pt idx="1222">
                  <c:v>42186.490231481483</c:v>
                </c:pt>
                <c:pt idx="1223">
                  <c:v>42186.490925925929</c:v>
                </c:pt>
                <c:pt idx="1224">
                  <c:v>42186.491620370354</c:v>
                </c:pt>
                <c:pt idx="1225">
                  <c:v>42186.492314814815</c:v>
                </c:pt>
                <c:pt idx="1226">
                  <c:v>42186.493009259255</c:v>
                </c:pt>
                <c:pt idx="1227">
                  <c:v>42186.493703703673</c:v>
                </c:pt>
                <c:pt idx="1228">
                  <c:v>42186.49439814817</c:v>
                </c:pt>
                <c:pt idx="1229">
                  <c:v>42186.495092592595</c:v>
                </c:pt>
                <c:pt idx="1230">
                  <c:v>42186.49578703702</c:v>
                </c:pt>
                <c:pt idx="1231">
                  <c:v>42186.496481481474</c:v>
                </c:pt>
                <c:pt idx="1232">
                  <c:v>42186.497175925928</c:v>
                </c:pt>
                <c:pt idx="1233">
                  <c:v>42186.497870370367</c:v>
                </c:pt>
                <c:pt idx="1234">
                  <c:v>42186.498564814814</c:v>
                </c:pt>
                <c:pt idx="1235">
                  <c:v>42186.499259259261</c:v>
                </c:pt>
                <c:pt idx="1236">
                  <c:v>42186.499953703678</c:v>
                </c:pt>
                <c:pt idx="1237">
                  <c:v>42186.500648148169</c:v>
                </c:pt>
                <c:pt idx="1238">
                  <c:v>42186.501342592594</c:v>
                </c:pt>
                <c:pt idx="1239">
                  <c:v>42186.50203703704</c:v>
                </c:pt>
                <c:pt idx="1240">
                  <c:v>42186.50273148148</c:v>
                </c:pt>
                <c:pt idx="1241">
                  <c:v>42186.503425925926</c:v>
                </c:pt>
                <c:pt idx="1242">
                  <c:v>42186.504120370373</c:v>
                </c:pt>
                <c:pt idx="1243">
                  <c:v>42186.504814814813</c:v>
                </c:pt>
                <c:pt idx="1244">
                  <c:v>42186.505509259259</c:v>
                </c:pt>
                <c:pt idx="1245">
                  <c:v>42186.506203703706</c:v>
                </c:pt>
                <c:pt idx="1246">
                  <c:v>42186.506898148175</c:v>
                </c:pt>
                <c:pt idx="1247">
                  <c:v>42186.507592592592</c:v>
                </c:pt>
                <c:pt idx="1248">
                  <c:v>42186.508287037039</c:v>
                </c:pt>
                <c:pt idx="1249">
                  <c:v>42186.508981481478</c:v>
                </c:pt>
                <c:pt idx="1250">
                  <c:v>42186.509675925932</c:v>
                </c:pt>
                <c:pt idx="1251">
                  <c:v>42186.510370370386</c:v>
                </c:pt>
                <c:pt idx="1252">
                  <c:v>42186.511064814804</c:v>
                </c:pt>
                <c:pt idx="1253">
                  <c:v>42186.511759259258</c:v>
                </c:pt>
                <c:pt idx="1254">
                  <c:v>42186.512453703705</c:v>
                </c:pt>
                <c:pt idx="1255">
                  <c:v>42186.513148148166</c:v>
                </c:pt>
                <c:pt idx="1256">
                  <c:v>42186.513842592591</c:v>
                </c:pt>
                <c:pt idx="1257">
                  <c:v>42186.514537037052</c:v>
                </c:pt>
                <c:pt idx="1258">
                  <c:v>42186.515231481491</c:v>
                </c:pt>
                <c:pt idx="1259">
                  <c:v>42186.515925925931</c:v>
                </c:pt>
                <c:pt idx="1260">
                  <c:v>42186.516620370385</c:v>
                </c:pt>
                <c:pt idx="1261">
                  <c:v>42186.517314814817</c:v>
                </c:pt>
                <c:pt idx="1262">
                  <c:v>42186.518009259271</c:v>
                </c:pt>
                <c:pt idx="1263">
                  <c:v>42186.518703703689</c:v>
                </c:pt>
                <c:pt idx="1264">
                  <c:v>42186.519398148179</c:v>
                </c:pt>
                <c:pt idx="1265">
                  <c:v>42186.520092592589</c:v>
                </c:pt>
                <c:pt idx="1266">
                  <c:v>42186.520787037021</c:v>
                </c:pt>
                <c:pt idx="1267">
                  <c:v>42186.521481481454</c:v>
                </c:pt>
                <c:pt idx="1268">
                  <c:v>42186.522175925929</c:v>
                </c:pt>
                <c:pt idx="1269">
                  <c:v>42186.522870370369</c:v>
                </c:pt>
                <c:pt idx="1270">
                  <c:v>42186.523564814801</c:v>
                </c:pt>
                <c:pt idx="1271">
                  <c:v>42186.524259259262</c:v>
                </c:pt>
                <c:pt idx="1272">
                  <c:v>42186.524953703687</c:v>
                </c:pt>
                <c:pt idx="1273">
                  <c:v>42186.525648148148</c:v>
                </c:pt>
                <c:pt idx="1274">
                  <c:v>42186.526342592595</c:v>
                </c:pt>
                <c:pt idx="1275">
                  <c:v>42186.527037037034</c:v>
                </c:pt>
                <c:pt idx="1276">
                  <c:v>42186.527731481474</c:v>
                </c:pt>
                <c:pt idx="1277">
                  <c:v>42186.528425925928</c:v>
                </c:pt>
                <c:pt idx="1278">
                  <c:v>42186.529120370353</c:v>
                </c:pt>
                <c:pt idx="1279">
                  <c:v>42186.529814814814</c:v>
                </c:pt>
                <c:pt idx="1280">
                  <c:v>42186.530509259261</c:v>
                </c:pt>
                <c:pt idx="1281">
                  <c:v>42186.531203703678</c:v>
                </c:pt>
                <c:pt idx="1282">
                  <c:v>42186.531898148169</c:v>
                </c:pt>
                <c:pt idx="1283">
                  <c:v>42186.532592592601</c:v>
                </c:pt>
                <c:pt idx="1284">
                  <c:v>42186.533287037026</c:v>
                </c:pt>
                <c:pt idx="1285">
                  <c:v>42186.533981481465</c:v>
                </c:pt>
                <c:pt idx="1286">
                  <c:v>42186.534675925941</c:v>
                </c:pt>
                <c:pt idx="1287">
                  <c:v>42186.535370370373</c:v>
                </c:pt>
                <c:pt idx="1288">
                  <c:v>42186.536064814805</c:v>
                </c:pt>
                <c:pt idx="1289">
                  <c:v>42186.536759259259</c:v>
                </c:pt>
                <c:pt idx="1290">
                  <c:v>42186.537453703684</c:v>
                </c:pt>
                <c:pt idx="1291">
                  <c:v>42186.53814814816</c:v>
                </c:pt>
                <c:pt idx="1292">
                  <c:v>42186.538842592592</c:v>
                </c:pt>
                <c:pt idx="1293">
                  <c:v>42186.539537037039</c:v>
                </c:pt>
                <c:pt idx="1294">
                  <c:v>42186.540231481493</c:v>
                </c:pt>
                <c:pt idx="1295">
                  <c:v>42186.540925925932</c:v>
                </c:pt>
                <c:pt idx="1296">
                  <c:v>42186.541620370372</c:v>
                </c:pt>
                <c:pt idx="1297">
                  <c:v>42186.542314814818</c:v>
                </c:pt>
                <c:pt idx="1298">
                  <c:v>42186.543009259258</c:v>
                </c:pt>
                <c:pt idx="1299">
                  <c:v>42186.543703703683</c:v>
                </c:pt>
                <c:pt idx="1300">
                  <c:v>42186.54439814818</c:v>
                </c:pt>
                <c:pt idx="1301">
                  <c:v>42186.545092592591</c:v>
                </c:pt>
                <c:pt idx="1302">
                  <c:v>42186.545787037023</c:v>
                </c:pt>
                <c:pt idx="1303">
                  <c:v>42186.546481481484</c:v>
                </c:pt>
                <c:pt idx="1304">
                  <c:v>42186.547175925931</c:v>
                </c:pt>
                <c:pt idx="1305">
                  <c:v>42186.547870370385</c:v>
                </c:pt>
                <c:pt idx="1306">
                  <c:v>42186.548564814817</c:v>
                </c:pt>
                <c:pt idx="1307">
                  <c:v>42186.549259259271</c:v>
                </c:pt>
                <c:pt idx="1308">
                  <c:v>42186.549953703689</c:v>
                </c:pt>
                <c:pt idx="1309">
                  <c:v>42186.550648148179</c:v>
                </c:pt>
                <c:pt idx="1310">
                  <c:v>42186.551342592589</c:v>
                </c:pt>
                <c:pt idx="1311">
                  <c:v>42186.552037037043</c:v>
                </c:pt>
                <c:pt idx="1312">
                  <c:v>42186.552731481483</c:v>
                </c:pt>
                <c:pt idx="1313">
                  <c:v>42186.553425925929</c:v>
                </c:pt>
                <c:pt idx="1314">
                  <c:v>42186.554120370369</c:v>
                </c:pt>
                <c:pt idx="1315">
                  <c:v>42186.55481481483</c:v>
                </c:pt>
                <c:pt idx="1316">
                  <c:v>42186.555509259262</c:v>
                </c:pt>
                <c:pt idx="1317">
                  <c:v>42186.556203703702</c:v>
                </c:pt>
                <c:pt idx="1318">
                  <c:v>42186.556898148177</c:v>
                </c:pt>
                <c:pt idx="1319">
                  <c:v>42186.557592592602</c:v>
                </c:pt>
                <c:pt idx="1320">
                  <c:v>42186.558287037042</c:v>
                </c:pt>
                <c:pt idx="1321">
                  <c:v>42186.558981481481</c:v>
                </c:pt>
                <c:pt idx="1322">
                  <c:v>42186.559675925942</c:v>
                </c:pt>
                <c:pt idx="1323">
                  <c:v>42186.560370370367</c:v>
                </c:pt>
                <c:pt idx="1324">
                  <c:v>42186.561064814799</c:v>
                </c:pt>
                <c:pt idx="1325">
                  <c:v>42186.561759259246</c:v>
                </c:pt>
                <c:pt idx="1326">
                  <c:v>42186.562453703678</c:v>
                </c:pt>
                <c:pt idx="1327">
                  <c:v>42186.563148148147</c:v>
                </c:pt>
                <c:pt idx="1328">
                  <c:v>42186.563842592594</c:v>
                </c:pt>
                <c:pt idx="1329">
                  <c:v>42186.56453703704</c:v>
                </c:pt>
                <c:pt idx="1330">
                  <c:v>42186.56523148148</c:v>
                </c:pt>
                <c:pt idx="1331">
                  <c:v>42186.565925925926</c:v>
                </c:pt>
                <c:pt idx="1332">
                  <c:v>42186.566620370373</c:v>
                </c:pt>
                <c:pt idx="1333">
                  <c:v>42186.567314814805</c:v>
                </c:pt>
                <c:pt idx="1334">
                  <c:v>42186.568009259259</c:v>
                </c:pt>
                <c:pt idx="1335">
                  <c:v>42186.568703703684</c:v>
                </c:pt>
                <c:pt idx="1336">
                  <c:v>42186.56939814816</c:v>
                </c:pt>
                <c:pt idx="1337">
                  <c:v>42186.570092592592</c:v>
                </c:pt>
                <c:pt idx="1338">
                  <c:v>42186.570787037024</c:v>
                </c:pt>
                <c:pt idx="1339">
                  <c:v>42186.571481481464</c:v>
                </c:pt>
                <c:pt idx="1340">
                  <c:v>42186.572175925932</c:v>
                </c:pt>
                <c:pt idx="1341">
                  <c:v>42186.572870370386</c:v>
                </c:pt>
                <c:pt idx="1342">
                  <c:v>42186.573564814804</c:v>
                </c:pt>
                <c:pt idx="1343">
                  <c:v>42186.574259259272</c:v>
                </c:pt>
                <c:pt idx="1344">
                  <c:v>42186.574953703705</c:v>
                </c:pt>
                <c:pt idx="1345">
                  <c:v>42186.575648148166</c:v>
                </c:pt>
                <c:pt idx="1346">
                  <c:v>42186.576342592591</c:v>
                </c:pt>
                <c:pt idx="1347">
                  <c:v>42186.577037037037</c:v>
                </c:pt>
                <c:pt idx="1348">
                  <c:v>42186.577731481484</c:v>
                </c:pt>
                <c:pt idx="1349">
                  <c:v>42186.578425925931</c:v>
                </c:pt>
                <c:pt idx="1350">
                  <c:v>42186.57912037037</c:v>
                </c:pt>
                <c:pt idx="1351">
                  <c:v>42186.579814814817</c:v>
                </c:pt>
                <c:pt idx="1352">
                  <c:v>42186.580509259271</c:v>
                </c:pt>
                <c:pt idx="1353">
                  <c:v>42186.581203703689</c:v>
                </c:pt>
                <c:pt idx="1354">
                  <c:v>42186.581898148179</c:v>
                </c:pt>
                <c:pt idx="1355">
                  <c:v>42186.582592592604</c:v>
                </c:pt>
                <c:pt idx="1356">
                  <c:v>42186.583287037036</c:v>
                </c:pt>
                <c:pt idx="1357">
                  <c:v>42186.583981481475</c:v>
                </c:pt>
                <c:pt idx="1358">
                  <c:v>42186.584675925944</c:v>
                </c:pt>
                <c:pt idx="1359">
                  <c:v>42186.585370370369</c:v>
                </c:pt>
                <c:pt idx="1360">
                  <c:v>42186.586064814815</c:v>
                </c:pt>
                <c:pt idx="1361">
                  <c:v>42186.590231481481</c:v>
                </c:pt>
                <c:pt idx="1362">
                  <c:v>42186.590925925928</c:v>
                </c:pt>
                <c:pt idx="1363">
                  <c:v>42186.591620370353</c:v>
                </c:pt>
                <c:pt idx="1364">
                  <c:v>42186.592314814814</c:v>
                </c:pt>
                <c:pt idx="1365">
                  <c:v>42186.593009259246</c:v>
                </c:pt>
                <c:pt idx="1366">
                  <c:v>42186.593703703671</c:v>
                </c:pt>
                <c:pt idx="1367">
                  <c:v>42186.594398148169</c:v>
                </c:pt>
                <c:pt idx="1368">
                  <c:v>42186.595092592594</c:v>
                </c:pt>
                <c:pt idx="1369">
                  <c:v>42186.595787037018</c:v>
                </c:pt>
                <c:pt idx="1370">
                  <c:v>42186.596481481465</c:v>
                </c:pt>
                <c:pt idx="1371">
                  <c:v>42186.597175925926</c:v>
                </c:pt>
                <c:pt idx="1372">
                  <c:v>42186.597870370373</c:v>
                </c:pt>
                <c:pt idx="1373">
                  <c:v>42186.598564814805</c:v>
                </c:pt>
                <c:pt idx="1374">
                  <c:v>42186.599259259259</c:v>
                </c:pt>
                <c:pt idx="1375">
                  <c:v>42186.599953703684</c:v>
                </c:pt>
                <c:pt idx="1376">
                  <c:v>42186.60064814816</c:v>
                </c:pt>
                <c:pt idx="1377">
                  <c:v>42186.601342592585</c:v>
                </c:pt>
                <c:pt idx="1378">
                  <c:v>42186.602037037039</c:v>
                </c:pt>
                <c:pt idx="1379">
                  <c:v>42186.602731481478</c:v>
                </c:pt>
                <c:pt idx="1380">
                  <c:v>42186.603425925925</c:v>
                </c:pt>
                <c:pt idx="1381">
                  <c:v>42186.604120370372</c:v>
                </c:pt>
                <c:pt idx="1382">
                  <c:v>42186.604814814818</c:v>
                </c:pt>
                <c:pt idx="1383">
                  <c:v>42186.605509259258</c:v>
                </c:pt>
                <c:pt idx="1384">
                  <c:v>42186.606203703705</c:v>
                </c:pt>
                <c:pt idx="1385">
                  <c:v>42186.60689814818</c:v>
                </c:pt>
                <c:pt idx="1386">
                  <c:v>42186.607592592591</c:v>
                </c:pt>
                <c:pt idx="1387">
                  <c:v>42186.608287037037</c:v>
                </c:pt>
                <c:pt idx="1388">
                  <c:v>42186.608981481484</c:v>
                </c:pt>
                <c:pt idx="1389">
                  <c:v>42186.609675925931</c:v>
                </c:pt>
                <c:pt idx="1390">
                  <c:v>42186.610370370385</c:v>
                </c:pt>
                <c:pt idx="1391">
                  <c:v>42186.611064814802</c:v>
                </c:pt>
                <c:pt idx="1392">
                  <c:v>42186.611759259256</c:v>
                </c:pt>
                <c:pt idx="1393">
                  <c:v>42186.612453703689</c:v>
                </c:pt>
                <c:pt idx="1394">
                  <c:v>42186.613148148164</c:v>
                </c:pt>
                <c:pt idx="1395">
                  <c:v>42186.613842592589</c:v>
                </c:pt>
                <c:pt idx="1396">
                  <c:v>42186.614537037043</c:v>
                </c:pt>
                <c:pt idx="1397">
                  <c:v>42186.615231481483</c:v>
                </c:pt>
                <c:pt idx="1398">
                  <c:v>42186.615925925929</c:v>
                </c:pt>
                <c:pt idx="1399">
                  <c:v>42186.616620370369</c:v>
                </c:pt>
                <c:pt idx="1400">
                  <c:v>42186.617314814815</c:v>
                </c:pt>
                <c:pt idx="1401">
                  <c:v>42186.618009259262</c:v>
                </c:pt>
                <c:pt idx="1402">
                  <c:v>42186.618703703687</c:v>
                </c:pt>
                <c:pt idx="1403">
                  <c:v>42186.61939814817</c:v>
                </c:pt>
                <c:pt idx="1404">
                  <c:v>42186.620092592595</c:v>
                </c:pt>
                <c:pt idx="1405">
                  <c:v>42186.62078703702</c:v>
                </c:pt>
                <c:pt idx="1406">
                  <c:v>42186.621481481452</c:v>
                </c:pt>
                <c:pt idx="1407">
                  <c:v>42186.622175925928</c:v>
                </c:pt>
                <c:pt idx="1408">
                  <c:v>42186.622870370367</c:v>
                </c:pt>
                <c:pt idx="1409">
                  <c:v>42186.623564814799</c:v>
                </c:pt>
                <c:pt idx="1410">
                  <c:v>42186.624259259261</c:v>
                </c:pt>
                <c:pt idx="1411">
                  <c:v>42186.624953703678</c:v>
                </c:pt>
                <c:pt idx="1412">
                  <c:v>42186.625648148147</c:v>
                </c:pt>
                <c:pt idx="1413">
                  <c:v>42186.626342592594</c:v>
                </c:pt>
                <c:pt idx="1414">
                  <c:v>42186.627037037026</c:v>
                </c:pt>
                <c:pt idx="1415">
                  <c:v>42186.627731481465</c:v>
                </c:pt>
                <c:pt idx="1416">
                  <c:v>42186.628425925926</c:v>
                </c:pt>
                <c:pt idx="1417">
                  <c:v>42186.629120370359</c:v>
                </c:pt>
                <c:pt idx="1418">
                  <c:v>42186.629814814805</c:v>
                </c:pt>
                <c:pt idx="1419">
                  <c:v>42186.630509259259</c:v>
                </c:pt>
                <c:pt idx="1420">
                  <c:v>42186.631203703684</c:v>
                </c:pt>
                <c:pt idx="1421">
                  <c:v>42186.63189814816</c:v>
                </c:pt>
                <c:pt idx="1422">
                  <c:v>42186.632592592592</c:v>
                </c:pt>
                <c:pt idx="1423">
                  <c:v>42186.633287037024</c:v>
                </c:pt>
                <c:pt idx="1424">
                  <c:v>42186.633981481464</c:v>
                </c:pt>
                <c:pt idx="1425">
                  <c:v>42186.634675925932</c:v>
                </c:pt>
                <c:pt idx="1426">
                  <c:v>42186.635370370372</c:v>
                </c:pt>
                <c:pt idx="1427">
                  <c:v>42186.636064814804</c:v>
                </c:pt>
                <c:pt idx="1428">
                  <c:v>42186.636759259258</c:v>
                </c:pt>
                <c:pt idx="1429">
                  <c:v>42186.637453703683</c:v>
                </c:pt>
                <c:pt idx="1430">
                  <c:v>42186.638148148166</c:v>
                </c:pt>
                <c:pt idx="1431">
                  <c:v>42186.638842592591</c:v>
                </c:pt>
                <c:pt idx="1432">
                  <c:v>42186.639537037037</c:v>
                </c:pt>
                <c:pt idx="1433">
                  <c:v>42186.640231481491</c:v>
                </c:pt>
                <c:pt idx="1434">
                  <c:v>42186.640925925931</c:v>
                </c:pt>
                <c:pt idx="1435">
                  <c:v>42186.64162037037</c:v>
                </c:pt>
                <c:pt idx="1436">
                  <c:v>42186.642314814817</c:v>
                </c:pt>
                <c:pt idx="1437">
                  <c:v>42186.643009259256</c:v>
                </c:pt>
                <c:pt idx="1438">
                  <c:v>42186.643703703674</c:v>
                </c:pt>
                <c:pt idx="1439">
                  <c:v>42186.644398148179</c:v>
                </c:pt>
                <c:pt idx="1440">
                  <c:v>42186.645092592589</c:v>
                </c:pt>
                <c:pt idx="1441">
                  <c:v>42186.645787037021</c:v>
                </c:pt>
                <c:pt idx="1442">
                  <c:v>42186.646481481475</c:v>
                </c:pt>
                <c:pt idx="1443">
                  <c:v>42186.647175925929</c:v>
                </c:pt>
                <c:pt idx="1444">
                  <c:v>42186.647870370369</c:v>
                </c:pt>
                <c:pt idx="1445">
                  <c:v>42186.648564814815</c:v>
                </c:pt>
                <c:pt idx="1446">
                  <c:v>42186.649259259262</c:v>
                </c:pt>
                <c:pt idx="1447">
                  <c:v>42186.649953703687</c:v>
                </c:pt>
                <c:pt idx="1448">
                  <c:v>42186.65064814817</c:v>
                </c:pt>
                <c:pt idx="1449">
                  <c:v>42186.651342592595</c:v>
                </c:pt>
                <c:pt idx="1450">
                  <c:v>42186.652037037042</c:v>
                </c:pt>
                <c:pt idx="1451">
                  <c:v>42186.652731481481</c:v>
                </c:pt>
                <c:pt idx="1452">
                  <c:v>42186.653425925928</c:v>
                </c:pt>
                <c:pt idx="1453">
                  <c:v>42186.654120370367</c:v>
                </c:pt>
                <c:pt idx="1454">
                  <c:v>42186.654814814829</c:v>
                </c:pt>
                <c:pt idx="1455">
                  <c:v>42186.655509259261</c:v>
                </c:pt>
                <c:pt idx="1456">
                  <c:v>42186.6562037037</c:v>
                </c:pt>
                <c:pt idx="1457">
                  <c:v>42186.656898148176</c:v>
                </c:pt>
                <c:pt idx="1458">
                  <c:v>42186.657592592601</c:v>
                </c:pt>
                <c:pt idx="1459">
                  <c:v>42186.65828703704</c:v>
                </c:pt>
                <c:pt idx="1460">
                  <c:v>42186.65898148148</c:v>
                </c:pt>
                <c:pt idx="1461">
                  <c:v>42186.659675925941</c:v>
                </c:pt>
                <c:pt idx="1462">
                  <c:v>42186.660370370373</c:v>
                </c:pt>
                <c:pt idx="1463">
                  <c:v>42186.661064814783</c:v>
                </c:pt>
                <c:pt idx="1464">
                  <c:v>42186.661759259245</c:v>
                </c:pt>
                <c:pt idx="1465">
                  <c:v>42186.662453703684</c:v>
                </c:pt>
                <c:pt idx="1466">
                  <c:v>42186.663148148145</c:v>
                </c:pt>
                <c:pt idx="1467">
                  <c:v>42186.663842592585</c:v>
                </c:pt>
                <c:pt idx="1468">
                  <c:v>42186.664537037039</c:v>
                </c:pt>
                <c:pt idx="1469">
                  <c:v>42186.665231481478</c:v>
                </c:pt>
                <c:pt idx="1470">
                  <c:v>42186.665925925925</c:v>
                </c:pt>
                <c:pt idx="1471">
                  <c:v>42186.666620370372</c:v>
                </c:pt>
                <c:pt idx="1472">
                  <c:v>42186.667314814804</c:v>
                </c:pt>
                <c:pt idx="1473">
                  <c:v>42186.668009259258</c:v>
                </c:pt>
                <c:pt idx="1474">
                  <c:v>42186.668703703683</c:v>
                </c:pt>
                <c:pt idx="1475">
                  <c:v>42186.669398148166</c:v>
                </c:pt>
                <c:pt idx="1476">
                  <c:v>42186.670092592591</c:v>
                </c:pt>
                <c:pt idx="1477">
                  <c:v>42186.670787037023</c:v>
                </c:pt>
                <c:pt idx="1478">
                  <c:v>42186.67148148147</c:v>
                </c:pt>
                <c:pt idx="1479">
                  <c:v>42186.672175925931</c:v>
                </c:pt>
                <c:pt idx="1480">
                  <c:v>42186.672870370385</c:v>
                </c:pt>
                <c:pt idx="1481">
                  <c:v>42186.673564814802</c:v>
                </c:pt>
                <c:pt idx="1482">
                  <c:v>42186.674259259271</c:v>
                </c:pt>
                <c:pt idx="1483">
                  <c:v>42186.674953703689</c:v>
                </c:pt>
                <c:pt idx="1484">
                  <c:v>42186.675648148164</c:v>
                </c:pt>
                <c:pt idx="1485">
                  <c:v>42186.676342592589</c:v>
                </c:pt>
                <c:pt idx="1486">
                  <c:v>42186.677037037036</c:v>
                </c:pt>
                <c:pt idx="1487">
                  <c:v>42186.677731481475</c:v>
                </c:pt>
                <c:pt idx="1488">
                  <c:v>42186.678425925929</c:v>
                </c:pt>
                <c:pt idx="1489">
                  <c:v>42186.679120370354</c:v>
                </c:pt>
                <c:pt idx="1490">
                  <c:v>42186.679814814815</c:v>
                </c:pt>
                <c:pt idx="1491">
                  <c:v>42186.680509259262</c:v>
                </c:pt>
                <c:pt idx="1492">
                  <c:v>42186.681203703687</c:v>
                </c:pt>
                <c:pt idx="1493">
                  <c:v>42186.68189814817</c:v>
                </c:pt>
                <c:pt idx="1494">
                  <c:v>42186.682592592602</c:v>
                </c:pt>
                <c:pt idx="1495">
                  <c:v>42186.683287037034</c:v>
                </c:pt>
                <c:pt idx="1496">
                  <c:v>42186.683981481474</c:v>
                </c:pt>
                <c:pt idx="1497">
                  <c:v>42186.684675925942</c:v>
                </c:pt>
                <c:pt idx="1498">
                  <c:v>42186.685370370367</c:v>
                </c:pt>
                <c:pt idx="1499">
                  <c:v>42186.686064814814</c:v>
                </c:pt>
                <c:pt idx="1500">
                  <c:v>42186.686759259261</c:v>
                </c:pt>
                <c:pt idx="1501">
                  <c:v>42186.687453703678</c:v>
                </c:pt>
                <c:pt idx="1502">
                  <c:v>42186.688148148169</c:v>
                </c:pt>
                <c:pt idx="1503">
                  <c:v>42186.688842592601</c:v>
                </c:pt>
                <c:pt idx="1504">
                  <c:v>42186.68953703704</c:v>
                </c:pt>
                <c:pt idx="1505">
                  <c:v>42186.69023148148</c:v>
                </c:pt>
                <c:pt idx="1506">
                  <c:v>42186.690925925926</c:v>
                </c:pt>
                <c:pt idx="1507">
                  <c:v>42186.691620370359</c:v>
                </c:pt>
                <c:pt idx="1508">
                  <c:v>42186.692314814805</c:v>
                </c:pt>
                <c:pt idx="1509">
                  <c:v>42186.693009259245</c:v>
                </c:pt>
                <c:pt idx="1510">
                  <c:v>42186.69370370367</c:v>
                </c:pt>
                <c:pt idx="1511">
                  <c:v>42186.69439814816</c:v>
                </c:pt>
                <c:pt idx="1512">
                  <c:v>42186.695092592585</c:v>
                </c:pt>
                <c:pt idx="1513">
                  <c:v>42186.695787037017</c:v>
                </c:pt>
                <c:pt idx="1514">
                  <c:v>42186.696481481464</c:v>
                </c:pt>
                <c:pt idx="1515">
                  <c:v>42186.697175925925</c:v>
                </c:pt>
                <c:pt idx="1516">
                  <c:v>42186.697870370372</c:v>
                </c:pt>
                <c:pt idx="1517">
                  <c:v>42186.698564814804</c:v>
                </c:pt>
                <c:pt idx="1518">
                  <c:v>42186.699259259258</c:v>
                </c:pt>
                <c:pt idx="1519">
                  <c:v>42186.699953703683</c:v>
                </c:pt>
                <c:pt idx="1520">
                  <c:v>42186.700648148166</c:v>
                </c:pt>
                <c:pt idx="1521">
                  <c:v>42186.701342592576</c:v>
                </c:pt>
                <c:pt idx="1522">
                  <c:v>42186.702037037037</c:v>
                </c:pt>
                <c:pt idx="1523">
                  <c:v>42186.702731481484</c:v>
                </c:pt>
                <c:pt idx="1524">
                  <c:v>42186.703425925924</c:v>
                </c:pt>
                <c:pt idx="1525">
                  <c:v>42186.70412037037</c:v>
                </c:pt>
                <c:pt idx="1526">
                  <c:v>42186.704814814817</c:v>
                </c:pt>
                <c:pt idx="1527">
                  <c:v>42186.705509259256</c:v>
                </c:pt>
                <c:pt idx="1528">
                  <c:v>42186.706203703689</c:v>
                </c:pt>
                <c:pt idx="1529">
                  <c:v>42186.706898148179</c:v>
                </c:pt>
                <c:pt idx="1530">
                  <c:v>42186.707592592589</c:v>
                </c:pt>
                <c:pt idx="1531">
                  <c:v>42186.708287037036</c:v>
                </c:pt>
                <c:pt idx="1532">
                  <c:v>42186.708981481475</c:v>
                </c:pt>
                <c:pt idx="1533">
                  <c:v>42186.709675925929</c:v>
                </c:pt>
                <c:pt idx="1534">
                  <c:v>42186.710370370369</c:v>
                </c:pt>
                <c:pt idx="1535">
                  <c:v>42186.711064814801</c:v>
                </c:pt>
                <c:pt idx="1536">
                  <c:v>42186.711759259255</c:v>
                </c:pt>
                <c:pt idx="1537">
                  <c:v>42186.712453703687</c:v>
                </c:pt>
                <c:pt idx="1538">
                  <c:v>42186.713148148148</c:v>
                </c:pt>
                <c:pt idx="1539">
                  <c:v>42186.713842592595</c:v>
                </c:pt>
                <c:pt idx="1540">
                  <c:v>42186.714537037042</c:v>
                </c:pt>
                <c:pt idx="1541">
                  <c:v>42186.715231481481</c:v>
                </c:pt>
                <c:pt idx="1542">
                  <c:v>42186.715925925928</c:v>
                </c:pt>
                <c:pt idx="1543">
                  <c:v>42186.716620370367</c:v>
                </c:pt>
                <c:pt idx="1544">
                  <c:v>42186.717314814814</c:v>
                </c:pt>
                <c:pt idx="1545">
                  <c:v>42186.718009259261</c:v>
                </c:pt>
                <c:pt idx="1546">
                  <c:v>42186.718703703678</c:v>
                </c:pt>
                <c:pt idx="1547">
                  <c:v>42186.719398148169</c:v>
                </c:pt>
                <c:pt idx="1548">
                  <c:v>42186.720092592594</c:v>
                </c:pt>
                <c:pt idx="1549">
                  <c:v>42186.720787037018</c:v>
                </c:pt>
                <c:pt idx="1550">
                  <c:v>42186.721481481451</c:v>
                </c:pt>
                <c:pt idx="1551">
                  <c:v>42186.722175925926</c:v>
                </c:pt>
                <c:pt idx="1552">
                  <c:v>42186.722870370373</c:v>
                </c:pt>
                <c:pt idx="1553">
                  <c:v>42186.723564814783</c:v>
                </c:pt>
                <c:pt idx="1554">
                  <c:v>42186.724259259259</c:v>
                </c:pt>
                <c:pt idx="1555">
                  <c:v>42186.724953703684</c:v>
                </c:pt>
                <c:pt idx="1556">
                  <c:v>42186.725648148145</c:v>
                </c:pt>
                <c:pt idx="1557">
                  <c:v>42186.726342592585</c:v>
                </c:pt>
                <c:pt idx="1558">
                  <c:v>42186.727037037024</c:v>
                </c:pt>
                <c:pt idx="1559">
                  <c:v>42186.727731481464</c:v>
                </c:pt>
                <c:pt idx="1560">
                  <c:v>42186.728425925925</c:v>
                </c:pt>
                <c:pt idx="1561">
                  <c:v>42186.729120370357</c:v>
                </c:pt>
                <c:pt idx="1562">
                  <c:v>42186.729814814804</c:v>
                </c:pt>
                <c:pt idx="1563">
                  <c:v>42186.730509259258</c:v>
                </c:pt>
                <c:pt idx="1564">
                  <c:v>42186.731203703683</c:v>
                </c:pt>
                <c:pt idx="1565">
                  <c:v>42186.731898148166</c:v>
                </c:pt>
                <c:pt idx="1566">
                  <c:v>42186.732592592591</c:v>
                </c:pt>
                <c:pt idx="1567">
                  <c:v>42186.733287037023</c:v>
                </c:pt>
                <c:pt idx="1568">
                  <c:v>42186.73398148147</c:v>
                </c:pt>
                <c:pt idx="1569">
                  <c:v>42186.734675925931</c:v>
                </c:pt>
                <c:pt idx="1570">
                  <c:v>42186.73537037037</c:v>
                </c:pt>
                <c:pt idx="1571">
                  <c:v>42186.736064814802</c:v>
                </c:pt>
                <c:pt idx="1572">
                  <c:v>42186.736759259256</c:v>
                </c:pt>
                <c:pt idx="1573">
                  <c:v>42186.737453703674</c:v>
                </c:pt>
                <c:pt idx="1574">
                  <c:v>42186.738148148164</c:v>
                </c:pt>
                <c:pt idx="1575">
                  <c:v>42186.738842592589</c:v>
                </c:pt>
                <c:pt idx="1576">
                  <c:v>42186.739537037036</c:v>
                </c:pt>
                <c:pt idx="1577">
                  <c:v>42186.740231481483</c:v>
                </c:pt>
                <c:pt idx="1578">
                  <c:v>42186.740925925929</c:v>
                </c:pt>
                <c:pt idx="1579">
                  <c:v>42186.741620370354</c:v>
                </c:pt>
                <c:pt idx="1580">
                  <c:v>42186.742314814815</c:v>
                </c:pt>
                <c:pt idx="1581">
                  <c:v>42186.743009259255</c:v>
                </c:pt>
                <c:pt idx="1582">
                  <c:v>42186.743703703673</c:v>
                </c:pt>
                <c:pt idx="1583">
                  <c:v>42186.74439814817</c:v>
                </c:pt>
                <c:pt idx="1584">
                  <c:v>42186.745092592595</c:v>
                </c:pt>
                <c:pt idx="1585">
                  <c:v>42186.74578703702</c:v>
                </c:pt>
                <c:pt idx="1586">
                  <c:v>42186.746481481474</c:v>
                </c:pt>
                <c:pt idx="1587">
                  <c:v>42186.747175925928</c:v>
                </c:pt>
                <c:pt idx="1588">
                  <c:v>42186.747870370367</c:v>
                </c:pt>
                <c:pt idx="1589">
                  <c:v>42186.748564814814</c:v>
                </c:pt>
                <c:pt idx="1590">
                  <c:v>42186.749259259261</c:v>
                </c:pt>
                <c:pt idx="1591">
                  <c:v>42186.749953703678</c:v>
                </c:pt>
                <c:pt idx="1592">
                  <c:v>42186.750648148169</c:v>
                </c:pt>
                <c:pt idx="1593">
                  <c:v>42186.751342592594</c:v>
                </c:pt>
                <c:pt idx="1594">
                  <c:v>42186.75203703704</c:v>
                </c:pt>
                <c:pt idx="1595">
                  <c:v>42186.75273148148</c:v>
                </c:pt>
                <c:pt idx="1596">
                  <c:v>42186.753425925926</c:v>
                </c:pt>
                <c:pt idx="1597">
                  <c:v>42186.754120370373</c:v>
                </c:pt>
                <c:pt idx="1598">
                  <c:v>42186.754814814813</c:v>
                </c:pt>
                <c:pt idx="1599">
                  <c:v>42186.755509259259</c:v>
                </c:pt>
                <c:pt idx="1600">
                  <c:v>42186.756203703706</c:v>
                </c:pt>
                <c:pt idx="1601">
                  <c:v>42186.756898148175</c:v>
                </c:pt>
                <c:pt idx="1602">
                  <c:v>42186.757592592592</c:v>
                </c:pt>
                <c:pt idx="1603">
                  <c:v>42186.758287037039</c:v>
                </c:pt>
                <c:pt idx="1604">
                  <c:v>42186.758981481478</c:v>
                </c:pt>
                <c:pt idx="1605">
                  <c:v>42186.759675925932</c:v>
                </c:pt>
                <c:pt idx="1606">
                  <c:v>42186.760370370372</c:v>
                </c:pt>
                <c:pt idx="1607">
                  <c:v>42186.761064814797</c:v>
                </c:pt>
                <c:pt idx="1608">
                  <c:v>42186.761759259243</c:v>
                </c:pt>
                <c:pt idx="1609">
                  <c:v>42186.762453703683</c:v>
                </c:pt>
                <c:pt idx="1610">
                  <c:v>42186.763148148151</c:v>
                </c:pt>
                <c:pt idx="1611">
                  <c:v>42186.763842592576</c:v>
                </c:pt>
                <c:pt idx="1612">
                  <c:v>42186.764537037037</c:v>
                </c:pt>
                <c:pt idx="1613">
                  <c:v>42186.765231481484</c:v>
                </c:pt>
                <c:pt idx="1614">
                  <c:v>42186.765925925924</c:v>
                </c:pt>
                <c:pt idx="1615">
                  <c:v>42186.76662037037</c:v>
                </c:pt>
                <c:pt idx="1616">
                  <c:v>42186.767314814802</c:v>
                </c:pt>
                <c:pt idx="1617">
                  <c:v>42186.768009259256</c:v>
                </c:pt>
                <c:pt idx="1618">
                  <c:v>42186.768703703674</c:v>
                </c:pt>
                <c:pt idx="1619">
                  <c:v>42186.769398148164</c:v>
                </c:pt>
                <c:pt idx="1620">
                  <c:v>42186.770092592589</c:v>
                </c:pt>
                <c:pt idx="1621">
                  <c:v>42186.770787037021</c:v>
                </c:pt>
                <c:pt idx="1622">
                  <c:v>42186.771481481454</c:v>
                </c:pt>
                <c:pt idx="1623">
                  <c:v>42186.772175925929</c:v>
                </c:pt>
                <c:pt idx="1624">
                  <c:v>42186.772870370369</c:v>
                </c:pt>
                <c:pt idx="1625">
                  <c:v>42186.773564814801</c:v>
                </c:pt>
                <c:pt idx="1626">
                  <c:v>42186.774259259262</c:v>
                </c:pt>
                <c:pt idx="1627">
                  <c:v>42186.774953703687</c:v>
                </c:pt>
                <c:pt idx="1628">
                  <c:v>42186.775648148148</c:v>
                </c:pt>
                <c:pt idx="1629">
                  <c:v>42186.776342592595</c:v>
                </c:pt>
                <c:pt idx="1630">
                  <c:v>42186.777037037034</c:v>
                </c:pt>
                <c:pt idx="1631">
                  <c:v>42186.777731481474</c:v>
                </c:pt>
                <c:pt idx="1632">
                  <c:v>42186.778425925928</c:v>
                </c:pt>
                <c:pt idx="1633">
                  <c:v>42186.779120370353</c:v>
                </c:pt>
                <c:pt idx="1634">
                  <c:v>42186.779814814814</c:v>
                </c:pt>
                <c:pt idx="1635">
                  <c:v>42186.780509259261</c:v>
                </c:pt>
                <c:pt idx="1636">
                  <c:v>42186.781203703678</c:v>
                </c:pt>
                <c:pt idx="1637">
                  <c:v>42186.781898148169</c:v>
                </c:pt>
                <c:pt idx="1638">
                  <c:v>42186.782592592601</c:v>
                </c:pt>
                <c:pt idx="1639">
                  <c:v>42186.783287037026</c:v>
                </c:pt>
                <c:pt idx="1640">
                  <c:v>42186.783981481465</c:v>
                </c:pt>
                <c:pt idx="1641">
                  <c:v>42186.784675925941</c:v>
                </c:pt>
                <c:pt idx="1642">
                  <c:v>42186.785370370373</c:v>
                </c:pt>
                <c:pt idx="1643">
                  <c:v>42186.786064814805</c:v>
                </c:pt>
                <c:pt idx="1644">
                  <c:v>42186.786759259259</c:v>
                </c:pt>
                <c:pt idx="1645">
                  <c:v>42186.787453703684</c:v>
                </c:pt>
                <c:pt idx="1646">
                  <c:v>42186.78814814816</c:v>
                </c:pt>
                <c:pt idx="1647">
                  <c:v>42186.788842592592</c:v>
                </c:pt>
                <c:pt idx="1648">
                  <c:v>42186.789537037039</c:v>
                </c:pt>
                <c:pt idx="1649">
                  <c:v>42186.790231481478</c:v>
                </c:pt>
                <c:pt idx="1650">
                  <c:v>42186.790925925925</c:v>
                </c:pt>
                <c:pt idx="1651">
                  <c:v>42186.791620370357</c:v>
                </c:pt>
                <c:pt idx="1652">
                  <c:v>42186.792314814804</c:v>
                </c:pt>
                <c:pt idx="1653">
                  <c:v>42186.793009259243</c:v>
                </c:pt>
                <c:pt idx="1654">
                  <c:v>42186.793703703668</c:v>
                </c:pt>
                <c:pt idx="1655">
                  <c:v>42186.794398148166</c:v>
                </c:pt>
                <c:pt idx="1656">
                  <c:v>42186.795092592576</c:v>
                </c:pt>
                <c:pt idx="1657">
                  <c:v>42186.795787037008</c:v>
                </c:pt>
                <c:pt idx="1658">
                  <c:v>42186.79648148147</c:v>
                </c:pt>
                <c:pt idx="1659">
                  <c:v>42186.797175925924</c:v>
                </c:pt>
                <c:pt idx="1660">
                  <c:v>42186.79787037037</c:v>
                </c:pt>
                <c:pt idx="1661">
                  <c:v>42186.798564814802</c:v>
                </c:pt>
                <c:pt idx="1662">
                  <c:v>42186.799259259256</c:v>
                </c:pt>
                <c:pt idx="1663">
                  <c:v>42186.799953703674</c:v>
                </c:pt>
                <c:pt idx="1664">
                  <c:v>42186.800648148179</c:v>
                </c:pt>
                <c:pt idx="1665">
                  <c:v>42186.801342592589</c:v>
                </c:pt>
                <c:pt idx="1666">
                  <c:v>42186.802037037043</c:v>
                </c:pt>
                <c:pt idx="1667">
                  <c:v>42186.802731481483</c:v>
                </c:pt>
                <c:pt idx="1668">
                  <c:v>42186.803425925929</c:v>
                </c:pt>
                <c:pt idx="1669">
                  <c:v>42186.804120370369</c:v>
                </c:pt>
                <c:pt idx="1670">
                  <c:v>42186.80481481483</c:v>
                </c:pt>
                <c:pt idx="1671">
                  <c:v>42186.805509259262</c:v>
                </c:pt>
                <c:pt idx="1672">
                  <c:v>42186.806203703702</c:v>
                </c:pt>
                <c:pt idx="1673">
                  <c:v>42186.806898148177</c:v>
                </c:pt>
                <c:pt idx="1674">
                  <c:v>42186.807592592602</c:v>
                </c:pt>
                <c:pt idx="1675">
                  <c:v>42186.808287037042</c:v>
                </c:pt>
                <c:pt idx="1676">
                  <c:v>42186.808981481481</c:v>
                </c:pt>
                <c:pt idx="1677">
                  <c:v>42186.809675925942</c:v>
                </c:pt>
                <c:pt idx="1678">
                  <c:v>42186.810370370389</c:v>
                </c:pt>
                <c:pt idx="1679">
                  <c:v>42186.811064814814</c:v>
                </c:pt>
                <c:pt idx="1680">
                  <c:v>42186.811759259261</c:v>
                </c:pt>
                <c:pt idx="1681">
                  <c:v>42186.8124537037</c:v>
                </c:pt>
                <c:pt idx="1682">
                  <c:v>42186.813148148169</c:v>
                </c:pt>
                <c:pt idx="1683">
                  <c:v>42186.813842592601</c:v>
                </c:pt>
                <c:pt idx="1684">
                  <c:v>42186.814537037055</c:v>
                </c:pt>
                <c:pt idx="1685">
                  <c:v>42186.815231481494</c:v>
                </c:pt>
                <c:pt idx="1686">
                  <c:v>42186.815925925941</c:v>
                </c:pt>
                <c:pt idx="1687">
                  <c:v>42186.816620370388</c:v>
                </c:pt>
                <c:pt idx="1688">
                  <c:v>42186.817314814813</c:v>
                </c:pt>
                <c:pt idx="1689">
                  <c:v>42186.818009259274</c:v>
                </c:pt>
                <c:pt idx="1690">
                  <c:v>42186.818703703706</c:v>
                </c:pt>
                <c:pt idx="1691">
                  <c:v>42186.819398148175</c:v>
                </c:pt>
                <c:pt idx="1692">
                  <c:v>42186.820092592592</c:v>
                </c:pt>
                <c:pt idx="1693">
                  <c:v>42186.820787037024</c:v>
                </c:pt>
                <c:pt idx="1694">
                  <c:v>42186.821481481464</c:v>
                </c:pt>
                <c:pt idx="1695">
                  <c:v>42186.822175925932</c:v>
                </c:pt>
                <c:pt idx="1696">
                  <c:v>42186.822870370386</c:v>
                </c:pt>
                <c:pt idx="1697">
                  <c:v>42186.823564814804</c:v>
                </c:pt>
                <c:pt idx="1698">
                  <c:v>42186.824259259272</c:v>
                </c:pt>
                <c:pt idx="1699">
                  <c:v>42186.824953703705</c:v>
                </c:pt>
                <c:pt idx="1700">
                  <c:v>42186.825648148166</c:v>
                </c:pt>
                <c:pt idx="1701">
                  <c:v>42186.826342592591</c:v>
                </c:pt>
                <c:pt idx="1702">
                  <c:v>42186.827037037037</c:v>
                </c:pt>
                <c:pt idx="1703">
                  <c:v>42186.827731481484</c:v>
                </c:pt>
                <c:pt idx="1704">
                  <c:v>42186.828425925931</c:v>
                </c:pt>
                <c:pt idx="1705">
                  <c:v>42186.82912037037</c:v>
                </c:pt>
                <c:pt idx="1706">
                  <c:v>42186.829814814817</c:v>
                </c:pt>
                <c:pt idx="1707">
                  <c:v>42186.830509259271</c:v>
                </c:pt>
                <c:pt idx="1708">
                  <c:v>42186.831203703689</c:v>
                </c:pt>
                <c:pt idx="1709">
                  <c:v>42186.831898148179</c:v>
                </c:pt>
                <c:pt idx="1710">
                  <c:v>42186.832592592604</c:v>
                </c:pt>
                <c:pt idx="1711">
                  <c:v>42186.833287037036</c:v>
                </c:pt>
                <c:pt idx="1712">
                  <c:v>42186.833981481475</c:v>
                </c:pt>
                <c:pt idx="1713">
                  <c:v>42186.834675925944</c:v>
                </c:pt>
                <c:pt idx="1714">
                  <c:v>42186.835370370369</c:v>
                </c:pt>
                <c:pt idx="1715">
                  <c:v>42186.836064814815</c:v>
                </c:pt>
                <c:pt idx="1716">
                  <c:v>42186.836759259262</c:v>
                </c:pt>
                <c:pt idx="1717">
                  <c:v>42186.837453703687</c:v>
                </c:pt>
                <c:pt idx="1718">
                  <c:v>42186.83814814817</c:v>
                </c:pt>
                <c:pt idx="1719">
                  <c:v>42186.838842592602</c:v>
                </c:pt>
                <c:pt idx="1720">
                  <c:v>42186.839537037042</c:v>
                </c:pt>
                <c:pt idx="1721">
                  <c:v>42186.840231481496</c:v>
                </c:pt>
                <c:pt idx="1722">
                  <c:v>42186.840925925942</c:v>
                </c:pt>
                <c:pt idx="1723">
                  <c:v>42186.841620370367</c:v>
                </c:pt>
                <c:pt idx="1724">
                  <c:v>42186.842314814829</c:v>
                </c:pt>
                <c:pt idx="1725">
                  <c:v>42186.843009259261</c:v>
                </c:pt>
                <c:pt idx="1726">
                  <c:v>42186.843703703678</c:v>
                </c:pt>
                <c:pt idx="1727">
                  <c:v>42186.844398148176</c:v>
                </c:pt>
                <c:pt idx="1728">
                  <c:v>42186.845092592601</c:v>
                </c:pt>
                <c:pt idx="1729">
                  <c:v>42186.845787037026</c:v>
                </c:pt>
                <c:pt idx="1730">
                  <c:v>42186.84648148148</c:v>
                </c:pt>
                <c:pt idx="1731">
                  <c:v>42186.847175925941</c:v>
                </c:pt>
                <c:pt idx="1732">
                  <c:v>42186.847870370388</c:v>
                </c:pt>
                <c:pt idx="1733">
                  <c:v>42186.848564814813</c:v>
                </c:pt>
                <c:pt idx="1734">
                  <c:v>42186.849259259274</c:v>
                </c:pt>
                <c:pt idx="1735">
                  <c:v>42186.849953703706</c:v>
                </c:pt>
                <c:pt idx="1736">
                  <c:v>42186.850648148175</c:v>
                </c:pt>
                <c:pt idx="1737">
                  <c:v>42186.851342592592</c:v>
                </c:pt>
                <c:pt idx="1738">
                  <c:v>42186.852037037053</c:v>
                </c:pt>
                <c:pt idx="1739">
                  <c:v>42186.852731481493</c:v>
                </c:pt>
                <c:pt idx="1740">
                  <c:v>42186.853425925932</c:v>
                </c:pt>
                <c:pt idx="1741">
                  <c:v>42186.854120370386</c:v>
                </c:pt>
                <c:pt idx="1742">
                  <c:v>42186.85481481484</c:v>
                </c:pt>
                <c:pt idx="1743">
                  <c:v>42186.855509259272</c:v>
                </c:pt>
                <c:pt idx="1744">
                  <c:v>42186.856203703712</c:v>
                </c:pt>
                <c:pt idx="1745">
                  <c:v>42186.856898148195</c:v>
                </c:pt>
                <c:pt idx="1746">
                  <c:v>42186.857592592605</c:v>
                </c:pt>
                <c:pt idx="1747">
                  <c:v>42186.858287037052</c:v>
                </c:pt>
                <c:pt idx="1748">
                  <c:v>42186.858981481491</c:v>
                </c:pt>
                <c:pt idx="1749">
                  <c:v>42186.859675925945</c:v>
                </c:pt>
                <c:pt idx="1750">
                  <c:v>42186.860370370385</c:v>
                </c:pt>
                <c:pt idx="1751">
                  <c:v>42186.861064814802</c:v>
                </c:pt>
                <c:pt idx="1752">
                  <c:v>42186.861759259256</c:v>
                </c:pt>
                <c:pt idx="1753">
                  <c:v>42186.862453703689</c:v>
                </c:pt>
                <c:pt idx="1754">
                  <c:v>42186.863148148164</c:v>
                </c:pt>
                <c:pt idx="1755">
                  <c:v>42186.863842592589</c:v>
                </c:pt>
                <c:pt idx="1756">
                  <c:v>42186.864537037043</c:v>
                </c:pt>
                <c:pt idx="1757">
                  <c:v>42186.865231481483</c:v>
                </c:pt>
                <c:pt idx="1758">
                  <c:v>42186.865925925929</c:v>
                </c:pt>
                <c:pt idx="1759">
                  <c:v>42186.866620370369</c:v>
                </c:pt>
                <c:pt idx="1760">
                  <c:v>42186.867314814815</c:v>
                </c:pt>
                <c:pt idx="1761">
                  <c:v>42186.868009259262</c:v>
                </c:pt>
                <c:pt idx="1762">
                  <c:v>42186.868703703687</c:v>
                </c:pt>
                <c:pt idx="1763">
                  <c:v>42186.86939814817</c:v>
                </c:pt>
                <c:pt idx="1764">
                  <c:v>42186.870092592602</c:v>
                </c:pt>
                <c:pt idx="1765">
                  <c:v>42186.870787037034</c:v>
                </c:pt>
                <c:pt idx="1766">
                  <c:v>42186.871481481474</c:v>
                </c:pt>
                <c:pt idx="1767">
                  <c:v>42186.872175925942</c:v>
                </c:pt>
                <c:pt idx="1768">
                  <c:v>42186.872870370389</c:v>
                </c:pt>
                <c:pt idx="1769">
                  <c:v>42186.873564814814</c:v>
                </c:pt>
                <c:pt idx="1770">
                  <c:v>42186.874259259275</c:v>
                </c:pt>
                <c:pt idx="1771">
                  <c:v>42186.8749537037</c:v>
                </c:pt>
                <c:pt idx="1772">
                  <c:v>42186.875648148169</c:v>
                </c:pt>
                <c:pt idx="1773">
                  <c:v>42186.876342592601</c:v>
                </c:pt>
                <c:pt idx="1774">
                  <c:v>42186.87703703704</c:v>
                </c:pt>
                <c:pt idx="1775">
                  <c:v>42186.87773148148</c:v>
                </c:pt>
                <c:pt idx="1776">
                  <c:v>42186.878425925941</c:v>
                </c:pt>
                <c:pt idx="1777">
                  <c:v>42186.879120370373</c:v>
                </c:pt>
                <c:pt idx="1778">
                  <c:v>42186.879814814813</c:v>
                </c:pt>
                <c:pt idx="1779">
                  <c:v>42186.880509259274</c:v>
                </c:pt>
                <c:pt idx="1780">
                  <c:v>42186.881203703706</c:v>
                </c:pt>
                <c:pt idx="1781">
                  <c:v>42186.881898148175</c:v>
                </c:pt>
                <c:pt idx="1782">
                  <c:v>42186.882592592607</c:v>
                </c:pt>
                <c:pt idx="1783">
                  <c:v>42186.883287037039</c:v>
                </c:pt>
                <c:pt idx="1784">
                  <c:v>42186.883981481478</c:v>
                </c:pt>
                <c:pt idx="1785">
                  <c:v>42186.884675925947</c:v>
                </c:pt>
                <c:pt idx="1786">
                  <c:v>42186.885370370386</c:v>
                </c:pt>
                <c:pt idx="1787">
                  <c:v>42186.886064814818</c:v>
                </c:pt>
                <c:pt idx="1788">
                  <c:v>42186.886759259272</c:v>
                </c:pt>
                <c:pt idx="1789">
                  <c:v>42186.887453703705</c:v>
                </c:pt>
                <c:pt idx="1790">
                  <c:v>42186.88814814818</c:v>
                </c:pt>
                <c:pt idx="1791">
                  <c:v>42186.888842592605</c:v>
                </c:pt>
                <c:pt idx="1792">
                  <c:v>42186.889537037052</c:v>
                </c:pt>
                <c:pt idx="1793">
                  <c:v>42186.890231481491</c:v>
                </c:pt>
                <c:pt idx="1794">
                  <c:v>42186.890925925931</c:v>
                </c:pt>
                <c:pt idx="1795">
                  <c:v>42186.89162037037</c:v>
                </c:pt>
                <c:pt idx="1796">
                  <c:v>42186.892314814817</c:v>
                </c:pt>
                <c:pt idx="1797">
                  <c:v>42186.893009259256</c:v>
                </c:pt>
                <c:pt idx="1798">
                  <c:v>42186.893703703674</c:v>
                </c:pt>
                <c:pt idx="1799">
                  <c:v>42186.894398148179</c:v>
                </c:pt>
                <c:pt idx="1800">
                  <c:v>42186.895092592589</c:v>
                </c:pt>
                <c:pt idx="1801">
                  <c:v>42186.895787037021</c:v>
                </c:pt>
                <c:pt idx="1802">
                  <c:v>42186.896481481475</c:v>
                </c:pt>
                <c:pt idx="1803">
                  <c:v>42186.897175925929</c:v>
                </c:pt>
                <c:pt idx="1804">
                  <c:v>42186.897870370369</c:v>
                </c:pt>
                <c:pt idx="1805">
                  <c:v>42186.898564814815</c:v>
                </c:pt>
                <c:pt idx="1806">
                  <c:v>42186.899259259262</c:v>
                </c:pt>
                <c:pt idx="1807">
                  <c:v>42186.899953703687</c:v>
                </c:pt>
                <c:pt idx="1808">
                  <c:v>42186.90064814817</c:v>
                </c:pt>
                <c:pt idx="1809">
                  <c:v>42186.901342592595</c:v>
                </c:pt>
                <c:pt idx="1810">
                  <c:v>42186.902037037042</c:v>
                </c:pt>
                <c:pt idx="1811">
                  <c:v>42186.902731481481</c:v>
                </c:pt>
                <c:pt idx="1812">
                  <c:v>42186.903425925928</c:v>
                </c:pt>
                <c:pt idx="1813">
                  <c:v>42186.904120370367</c:v>
                </c:pt>
                <c:pt idx="1814">
                  <c:v>42186.904814814829</c:v>
                </c:pt>
                <c:pt idx="1815">
                  <c:v>42186.905509259261</c:v>
                </c:pt>
                <c:pt idx="1816">
                  <c:v>42186.9062037037</c:v>
                </c:pt>
                <c:pt idx="1817">
                  <c:v>42186.906898148176</c:v>
                </c:pt>
                <c:pt idx="1818">
                  <c:v>42186.907592592601</c:v>
                </c:pt>
                <c:pt idx="1819">
                  <c:v>42186.90828703704</c:v>
                </c:pt>
                <c:pt idx="1820">
                  <c:v>42186.90898148148</c:v>
                </c:pt>
                <c:pt idx="1821">
                  <c:v>42186.909675925941</c:v>
                </c:pt>
                <c:pt idx="1822">
                  <c:v>42186.910370370388</c:v>
                </c:pt>
                <c:pt idx="1823">
                  <c:v>42186.911064814805</c:v>
                </c:pt>
                <c:pt idx="1824">
                  <c:v>42186.911759259259</c:v>
                </c:pt>
                <c:pt idx="1825">
                  <c:v>42186.912453703706</c:v>
                </c:pt>
                <c:pt idx="1826">
                  <c:v>42186.91314814816</c:v>
                </c:pt>
                <c:pt idx="1827">
                  <c:v>42186.913842592592</c:v>
                </c:pt>
                <c:pt idx="1828">
                  <c:v>42186.914537037053</c:v>
                </c:pt>
                <c:pt idx="1829">
                  <c:v>42186.915231481493</c:v>
                </c:pt>
                <c:pt idx="1830">
                  <c:v>42186.915925925932</c:v>
                </c:pt>
                <c:pt idx="1831">
                  <c:v>42186.916620370386</c:v>
                </c:pt>
                <c:pt idx="1832">
                  <c:v>42186.917314814818</c:v>
                </c:pt>
                <c:pt idx="1833">
                  <c:v>42186.918009259272</c:v>
                </c:pt>
                <c:pt idx="1834">
                  <c:v>42186.918703703705</c:v>
                </c:pt>
                <c:pt idx="1835">
                  <c:v>42186.91939814818</c:v>
                </c:pt>
                <c:pt idx="1836">
                  <c:v>42186.920092592591</c:v>
                </c:pt>
                <c:pt idx="1837">
                  <c:v>42186.920787037023</c:v>
                </c:pt>
                <c:pt idx="1838">
                  <c:v>42186.92148148147</c:v>
                </c:pt>
                <c:pt idx="1839">
                  <c:v>42186.922175925931</c:v>
                </c:pt>
                <c:pt idx="1840">
                  <c:v>42186.922870370385</c:v>
                </c:pt>
                <c:pt idx="1841">
                  <c:v>42186.923564814802</c:v>
                </c:pt>
                <c:pt idx="1842">
                  <c:v>42186.924259259271</c:v>
                </c:pt>
                <c:pt idx="1843">
                  <c:v>42186.924953703689</c:v>
                </c:pt>
                <c:pt idx="1844">
                  <c:v>42186.925648148164</c:v>
                </c:pt>
                <c:pt idx="1845">
                  <c:v>42186.926342592589</c:v>
                </c:pt>
                <c:pt idx="1846">
                  <c:v>42186.927037037036</c:v>
                </c:pt>
                <c:pt idx="1847">
                  <c:v>42186.927731481475</c:v>
                </c:pt>
                <c:pt idx="1848">
                  <c:v>42186.928425925929</c:v>
                </c:pt>
                <c:pt idx="1849">
                  <c:v>42186.929120370354</c:v>
                </c:pt>
                <c:pt idx="1850">
                  <c:v>42186.929814814815</c:v>
                </c:pt>
                <c:pt idx="1851">
                  <c:v>42186.930509259262</c:v>
                </c:pt>
                <c:pt idx="1852">
                  <c:v>42186.931203703687</c:v>
                </c:pt>
                <c:pt idx="1853">
                  <c:v>42186.93189814817</c:v>
                </c:pt>
                <c:pt idx="1854">
                  <c:v>42186.932592592602</c:v>
                </c:pt>
                <c:pt idx="1855">
                  <c:v>42186.933287037034</c:v>
                </c:pt>
                <c:pt idx="1856">
                  <c:v>42186.933981481474</c:v>
                </c:pt>
                <c:pt idx="1857">
                  <c:v>42186.934675925942</c:v>
                </c:pt>
                <c:pt idx="1858">
                  <c:v>42186.935370370367</c:v>
                </c:pt>
                <c:pt idx="1859">
                  <c:v>42186.936064814814</c:v>
                </c:pt>
                <c:pt idx="1860">
                  <c:v>42186.936759259261</c:v>
                </c:pt>
                <c:pt idx="1861">
                  <c:v>42186.937453703678</c:v>
                </c:pt>
                <c:pt idx="1862">
                  <c:v>42186.938148148169</c:v>
                </c:pt>
                <c:pt idx="1863">
                  <c:v>42186.938842592601</c:v>
                </c:pt>
                <c:pt idx="1864">
                  <c:v>42186.93953703704</c:v>
                </c:pt>
                <c:pt idx="1865">
                  <c:v>42186.940231481494</c:v>
                </c:pt>
                <c:pt idx="1866">
                  <c:v>42186.940925925941</c:v>
                </c:pt>
                <c:pt idx="1867">
                  <c:v>42186.941620370373</c:v>
                </c:pt>
                <c:pt idx="1868">
                  <c:v>42186.942314814813</c:v>
                </c:pt>
                <c:pt idx="1869">
                  <c:v>42186.943009259259</c:v>
                </c:pt>
                <c:pt idx="1870">
                  <c:v>42186.943703703684</c:v>
                </c:pt>
                <c:pt idx="1871">
                  <c:v>42186.944398148175</c:v>
                </c:pt>
                <c:pt idx="1872">
                  <c:v>42186.945092592592</c:v>
                </c:pt>
                <c:pt idx="1873">
                  <c:v>42186.945787037024</c:v>
                </c:pt>
                <c:pt idx="1874">
                  <c:v>42186.946481481478</c:v>
                </c:pt>
                <c:pt idx="1875">
                  <c:v>42186.947175925932</c:v>
                </c:pt>
                <c:pt idx="1876">
                  <c:v>42186.947870370386</c:v>
                </c:pt>
                <c:pt idx="1877">
                  <c:v>42186.948564814818</c:v>
                </c:pt>
                <c:pt idx="1878">
                  <c:v>42186.949259259272</c:v>
                </c:pt>
                <c:pt idx="1879">
                  <c:v>42186.949953703705</c:v>
                </c:pt>
                <c:pt idx="1880">
                  <c:v>42186.95064814818</c:v>
                </c:pt>
                <c:pt idx="1881">
                  <c:v>42186.951342592591</c:v>
                </c:pt>
                <c:pt idx="1882">
                  <c:v>42186.952037037052</c:v>
                </c:pt>
                <c:pt idx="1883">
                  <c:v>42186.952731481491</c:v>
                </c:pt>
                <c:pt idx="1884">
                  <c:v>42186.953425925931</c:v>
                </c:pt>
                <c:pt idx="1885">
                  <c:v>42186.954120370385</c:v>
                </c:pt>
                <c:pt idx="1886">
                  <c:v>42186.954814814839</c:v>
                </c:pt>
                <c:pt idx="1887">
                  <c:v>42186.955509259271</c:v>
                </c:pt>
                <c:pt idx="1888">
                  <c:v>42186.956203703703</c:v>
                </c:pt>
                <c:pt idx="1889">
                  <c:v>42186.956898148193</c:v>
                </c:pt>
                <c:pt idx="1890">
                  <c:v>42186.957592592604</c:v>
                </c:pt>
                <c:pt idx="1891">
                  <c:v>42186.958287037043</c:v>
                </c:pt>
                <c:pt idx="1892">
                  <c:v>42186.958981481483</c:v>
                </c:pt>
                <c:pt idx="1893">
                  <c:v>42186.959675925944</c:v>
                </c:pt>
                <c:pt idx="1894">
                  <c:v>42186.960370370369</c:v>
                </c:pt>
                <c:pt idx="1895">
                  <c:v>42186.961064814801</c:v>
                </c:pt>
                <c:pt idx="1896">
                  <c:v>42186.961759259255</c:v>
                </c:pt>
                <c:pt idx="1897">
                  <c:v>42186.962453703687</c:v>
                </c:pt>
                <c:pt idx="1898">
                  <c:v>42186.963148148148</c:v>
                </c:pt>
                <c:pt idx="1899">
                  <c:v>42186.963842592595</c:v>
                </c:pt>
                <c:pt idx="1900">
                  <c:v>42186.964537037042</c:v>
                </c:pt>
                <c:pt idx="1901">
                  <c:v>42186.965231481481</c:v>
                </c:pt>
                <c:pt idx="1902">
                  <c:v>42186.965925925928</c:v>
                </c:pt>
                <c:pt idx="1903">
                  <c:v>42186.966620370367</c:v>
                </c:pt>
                <c:pt idx="1904">
                  <c:v>42186.967314814814</c:v>
                </c:pt>
                <c:pt idx="1905">
                  <c:v>42186.968009259261</c:v>
                </c:pt>
                <c:pt idx="1906">
                  <c:v>42186.968703703678</c:v>
                </c:pt>
                <c:pt idx="1907">
                  <c:v>42186.969398148169</c:v>
                </c:pt>
                <c:pt idx="1908">
                  <c:v>42186.970092592601</c:v>
                </c:pt>
                <c:pt idx="1909">
                  <c:v>42186.970787037026</c:v>
                </c:pt>
                <c:pt idx="1910">
                  <c:v>42186.971481481465</c:v>
                </c:pt>
                <c:pt idx="1911">
                  <c:v>42186.972175925941</c:v>
                </c:pt>
                <c:pt idx="1912">
                  <c:v>42186.972870370388</c:v>
                </c:pt>
                <c:pt idx="1913">
                  <c:v>42186.973564814805</c:v>
                </c:pt>
                <c:pt idx="1914">
                  <c:v>42186.974259259274</c:v>
                </c:pt>
                <c:pt idx="1915">
                  <c:v>42186.974953703706</c:v>
                </c:pt>
                <c:pt idx="1916">
                  <c:v>42186.97564814816</c:v>
                </c:pt>
                <c:pt idx="1917">
                  <c:v>42186.976342592592</c:v>
                </c:pt>
                <c:pt idx="1918">
                  <c:v>42186.977037037039</c:v>
                </c:pt>
                <c:pt idx="1919">
                  <c:v>42186.977731481478</c:v>
                </c:pt>
                <c:pt idx="1920">
                  <c:v>42186.978425925932</c:v>
                </c:pt>
                <c:pt idx="1921">
                  <c:v>42186.979120370372</c:v>
                </c:pt>
                <c:pt idx="1922">
                  <c:v>42186.979814814818</c:v>
                </c:pt>
                <c:pt idx="1923">
                  <c:v>42186.980509259272</c:v>
                </c:pt>
                <c:pt idx="1924">
                  <c:v>42186.981203703705</c:v>
                </c:pt>
                <c:pt idx="1925">
                  <c:v>42186.98189814818</c:v>
                </c:pt>
                <c:pt idx="1926">
                  <c:v>42186.982592592605</c:v>
                </c:pt>
                <c:pt idx="1927">
                  <c:v>42186.983287037037</c:v>
                </c:pt>
                <c:pt idx="1928">
                  <c:v>42186.983981481484</c:v>
                </c:pt>
                <c:pt idx="1929">
                  <c:v>42186.984675925945</c:v>
                </c:pt>
                <c:pt idx="1930">
                  <c:v>42186.985370370385</c:v>
                </c:pt>
                <c:pt idx="1931">
                  <c:v>42186.986064814817</c:v>
                </c:pt>
                <c:pt idx="1932">
                  <c:v>42186.986759259271</c:v>
                </c:pt>
                <c:pt idx="1933">
                  <c:v>42186.987453703689</c:v>
                </c:pt>
                <c:pt idx="1934">
                  <c:v>42186.988148148179</c:v>
                </c:pt>
                <c:pt idx="1935">
                  <c:v>42186.988842592604</c:v>
                </c:pt>
                <c:pt idx="1936">
                  <c:v>42186.989537037043</c:v>
                </c:pt>
                <c:pt idx="1937">
                  <c:v>42186.990231481483</c:v>
                </c:pt>
                <c:pt idx="1938">
                  <c:v>42186.990925925929</c:v>
                </c:pt>
                <c:pt idx="1939">
                  <c:v>42186.991620370354</c:v>
                </c:pt>
                <c:pt idx="1940">
                  <c:v>42186.992314814815</c:v>
                </c:pt>
                <c:pt idx="1941">
                  <c:v>42186.993009259255</c:v>
                </c:pt>
                <c:pt idx="1942">
                  <c:v>42186.993703703673</c:v>
                </c:pt>
                <c:pt idx="1943">
                  <c:v>42186.99439814817</c:v>
                </c:pt>
                <c:pt idx="1944">
                  <c:v>42186.995092592595</c:v>
                </c:pt>
                <c:pt idx="1945">
                  <c:v>42186.99578703702</c:v>
                </c:pt>
                <c:pt idx="1946">
                  <c:v>42186.996481481474</c:v>
                </c:pt>
                <c:pt idx="1947">
                  <c:v>42186.997175925928</c:v>
                </c:pt>
                <c:pt idx="1948">
                  <c:v>42186.997870370367</c:v>
                </c:pt>
                <c:pt idx="1949">
                  <c:v>42186.998564814814</c:v>
                </c:pt>
                <c:pt idx="1950">
                  <c:v>42186.999259259261</c:v>
                </c:pt>
                <c:pt idx="1951">
                  <c:v>42186.999953703678</c:v>
                </c:pt>
                <c:pt idx="1952">
                  <c:v>42187.000648148169</c:v>
                </c:pt>
                <c:pt idx="1953">
                  <c:v>42187.001342592594</c:v>
                </c:pt>
                <c:pt idx="1954">
                  <c:v>42187.00203703704</c:v>
                </c:pt>
                <c:pt idx="1955">
                  <c:v>42187.00273148148</c:v>
                </c:pt>
                <c:pt idx="1956">
                  <c:v>42187.003425925926</c:v>
                </c:pt>
                <c:pt idx="1957">
                  <c:v>42187.004120370373</c:v>
                </c:pt>
                <c:pt idx="1958">
                  <c:v>42187.004814814813</c:v>
                </c:pt>
                <c:pt idx="1959">
                  <c:v>42187.005509259259</c:v>
                </c:pt>
                <c:pt idx="1960">
                  <c:v>42187.006203703706</c:v>
                </c:pt>
                <c:pt idx="1961">
                  <c:v>42187.006898148175</c:v>
                </c:pt>
                <c:pt idx="1962">
                  <c:v>42187.007592592592</c:v>
                </c:pt>
                <c:pt idx="1963">
                  <c:v>42187.008287037039</c:v>
                </c:pt>
                <c:pt idx="1964">
                  <c:v>42187.008981481478</c:v>
                </c:pt>
                <c:pt idx="1965">
                  <c:v>42187.009675925932</c:v>
                </c:pt>
                <c:pt idx="1966">
                  <c:v>42187.010370370386</c:v>
                </c:pt>
                <c:pt idx="1967">
                  <c:v>42187.011064814804</c:v>
                </c:pt>
                <c:pt idx="1968">
                  <c:v>42187.011759259258</c:v>
                </c:pt>
                <c:pt idx="1969">
                  <c:v>42187.012453703705</c:v>
                </c:pt>
                <c:pt idx="1970">
                  <c:v>42187.013148148166</c:v>
                </c:pt>
                <c:pt idx="1971">
                  <c:v>42187.013842592591</c:v>
                </c:pt>
                <c:pt idx="1972">
                  <c:v>42187.014537037052</c:v>
                </c:pt>
                <c:pt idx="1973">
                  <c:v>42187.015231481491</c:v>
                </c:pt>
                <c:pt idx="1974">
                  <c:v>42187.015925925931</c:v>
                </c:pt>
                <c:pt idx="1975">
                  <c:v>42187.016620370385</c:v>
                </c:pt>
                <c:pt idx="1976">
                  <c:v>42187.017314814817</c:v>
                </c:pt>
                <c:pt idx="1977">
                  <c:v>42187.018009259271</c:v>
                </c:pt>
                <c:pt idx="1978">
                  <c:v>42187.018703703689</c:v>
                </c:pt>
                <c:pt idx="1979">
                  <c:v>42187.019398148179</c:v>
                </c:pt>
                <c:pt idx="1980">
                  <c:v>42187.020092592589</c:v>
                </c:pt>
                <c:pt idx="1981">
                  <c:v>42187.020787037021</c:v>
                </c:pt>
                <c:pt idx="1982">
                  <c:v>42187.021481481454</c:v>
                </c:pt>
                <c:pt idx="1983">
                  <c:v>42187.022175925929</c:v>
                </c:pt>
                <c:pt idx="1984">
                  <c:v>42187.022870370369</c:v>
                </c:pt>
                <c:pt idx="1985">
                  <c:v>42187.023564814801</c:v>
                </c:pt>
                <c:pt idx="1986">
                  <c:v>42187.024259259262</c:v>
                </c:pt>
                <c:pt idx="1987">
                  <c:v>42187.024953703687</c:v>
                </c:pt>
                <c:pt idx="1988">
                  <c:v>42187.025648148148</c:v>
                </c:pt>
                <c:pt idx="1989">
                  <c:v>42187.026342592595</c:v>
                </c:pt>
                <c:pt idx="1990">
                  <c:v>42187.027037037034</c:v>
                </c:pt>
                <c:pt idx="1991">
                  <c:v>42187.027731481474</c:v>
                </c:pt>
                <c:pt idx="1992">
                  <c:v>42187.028425925928</c:v>
                </c:pt>
                <c:pt idx="1993">
                  <c:v>42187.029120370353</c:v>
                </c:pt>
                <c:pt idx="1994">
                  <c:v>42187.029814814814</c:v>
                </c:pt>
                <c:pt idx="1995">
                  <c:v>42187.030509259261</c:v>
                </c:pt>
                <c:pt idx="1996">
                  <c:v>42187.031203703678</c:v>
                </c:pt>
                <c:pt idx="1997">
                  <c:v>42187.031898148169</c:v>
                </c:pt>
                <c:pt idx="1998">
                  <c:v>42187.032592592601</c:v>
                </c:pt>
                <c:pt idx="1999">
                  <c:v>42187.033287037026</c:v>
                </c:pt>
                <c:pt idx="2000">
                  <c:v>42187.033981481465</c:v>
                </c:pt>
                <c:pt idx="2001">
                  <c:v>42187.034675925941</c:v>
                </c:pt>
                <c:pt idx="2002">
                  <c:v>42187.035370370373</c:v>
                </c:pt>
                <c:pt idx="2003">
                  <c:v>42187.036064814805</c:v>
                </c:pt>
                <c:pt idx="2004">
                  <c:v>42187.036759259259</c:v>
                </c:pt>
                <c:pt idx="2005">
                  <c:v>42187.037453703684</c:v>
                </c:pt>
                <c:pt idx="2006">
                  <c:v>42187.03814814816</c:v>
                </c:pt>
                <c:pt idx="2007">
                  <c:v>42187.038842592592</c:v>
                </c:pt>
                <c:pt idx="2008">
                  <c:v>42187.039537037039</c:v>
                </c:pt>
                <c:pt idx="2009">
                  <c:v>42187.040231481493</c:v>
                </c:pt>
                <c:pt idx="2010">
                  <c:v>42187.040925925932</c:v>
                </c:pt>
                <c:pt idx="2011">
                  <c:v>42187.041620370372</c:v>
                </c:pt>
                <c:pt idx="2012">
                  <c:v>42187.042314814818</c:v>
                </c:pt>
                <c:pt idx="2013">
                  <c:v>42187.043009259258</c:v>
                </c:pt>
                <c:pt idx="2014">
                  <c:v>42187.043703703683</c:v>
                </c:pt>
                <c:pt idx="2015">
                  <c:v>42187.04439814818</c:v>
                </c:pt>
                <c:pt idx="2016">
                  <c:v>42187.045092592591</c:v>
                </c:pt>
                <c:pt idx="2017">
                  <c:v>42187.045787037023</c:v>
                </c:pt>
                <c:pt idx="2018">
                  <c:v>42187.046481481484</c:v>
                </c:pt>
                <c:pt idx="2019">
                  <c:v>42187.047175925931</c:v>
                </c:pt>
                <c:pt idx="2020">
                  <c:v>42187.047870370385</c:v>
                </c:pt>
                <c:pt idx="2021">
                  <c:v>42187.048564814817</c:v>
                </c:pt>
                <c:pt idx="2022">
                  <c:v>42187.049259259271</c:v>
                </c:pt>
                <c:pt idx="2023">
                  <c:v>42187.049953703689</c:v>
                </c:pt>
                <c:pt idx="2024">
                  <c:v>42187.050648148179</c:v>
                </c:pt>
                <c:pt idx="2025">
                  <c:v>42187.051342592589</c:v>
                </c:pt>
                <c:pt idx="2026">
                  <c:v>42187.052037037043</c:v>
                </c:pt>
                <c:pt idx="2027">
                  <c:v>42187.052731481483</c:v>
                </c:pt>
                <c:pt idx="2028">
                  <c:v>42187.053425925929</c:v>
                </c:pt>
                <c:pt idx="2029">
                  <c:v>42187.054120370369</c:v>
                </c:pt>
                <c:pt idx="2030">
                  <c:v>42187.05481481483</c:v>
                </c:pt>
                <c:pt idx="2031">
                  <c:v>42187.055509259262</c:v>
                </c:pt>
                <c:pt idx="2032">
                  <c:v>42187.056203703702</c:v>
                </c:pt>
                <c:pt idx="2033">
                  <c:v>42187.056898148177</c:v>
                </c:pt>
                <c:pt idx="2034">
                  <c:v>42187.057592592602</c:v>
                </c:pt>
                <c:pt idx="2035">
                  <c:v>42187.058287037042</c:v>
                </c:pt>
                <c:pt idx="2036">
                  <c:v>42187.058981481481</c:v>
                </c:pt>
                <c:pt idx="2037">
                  <c:v>42187.059675925942</c:v>
                </c:pt>
                <c:pt idx="2038">
                  <c:v>42187.060370370367</c:v>
                </c:pt>
                <c:pt idx="2039">
                  <c:v>42187.061064814799</c:v>
                </c:pt>
                <c:pt idx="2040">
                  <c:v>42187.061759259246</c:v>
                </c:pt>
                <c:pt idx="2041">
                  <c:v>42187.062453703678</c:v>
                </c:pt>
                <c:pt idx="2042">
                  <c:v>42187.063148148147</c:v>
                </c:pt>
                <c:pt idx="2043">
                  <c:v>42187.063842592594</c:v>
                </c:pt>
                <c:pt idx="2044">
                  <c:v>42187.06453703704</c:v>
                </c:pt>
                <c:pt idx="2045">
                  <c:v>42187.06523148148</c:v>
                </c:pt>
                <c:pt idx="2046">
                  <c:v>42187.065925925926</c:v>
                </c:pt>
                <c:pt idx="2047">
                  <c:v>42187.066620370373</c:v>
                </c:pt>
                <c:pt idx="2048">
                  <c:v>42187.067314814805</c:v>
                </c:pt>
                <c:pt idx="2049">
                  <c:v>42187.068009259259</c:v>
                </c:pt>
                <c:pt idx="2050">
                  <c:v>42187.068703703684</c:v>
                </c:pt>
                <c:pt idx="2051">
                  <c:v>42187.06939814816</c:v>
                </c:pt>
                <c:pt idx="2052">
                  <c:v>42187.070092592592</c:v>
                </c:pt>
                <c:pt idx="2053">
                  <c:v>42187.070787037024</c:v>
                </c:pt>
                <c:pt idx="2054">
                  <c:v>42187.071481481464</c:v>
                </c:pt>
                <c:pt idx="2055">
                  <c:v>42187.072175925932</c:v>
                </c:pt>
                <c:pt idx="2056">
                  <c:v>42187.072870370386</c:v>
                </c:pt>
                <c:pt idx="2057">
                  <c:v>42187.073564814804</c:v>
                </c:pt>
                <c:pt idx="2058">
                  <c:v>42187.074259259272</c:v>
                </c:pt>
                <c:pt idx="2059">
                  <c:v>42187.074953703705</c:v>
                </c:pt>
                <c:pt idx="2060">
                  <c:v>42187.075648148166</c:v>
                </c:pt>
                <c:pt idx="2061">
                  <c:v>42187.076342592591</c:v>
                </c:pt>
                <c:pt idx="2062">
                  <c:v>42187.077037037037</c:v>
                </c:pt>
                <c:pt idx="2063">
                  <c:v>42187.077731481484</c:v>
                </c:pt>
                <c:pt idx="2064">
                  <c:v>42187.078425925931</c:v>
                </c:pt>
                <c:pt idx="2065">
                  <c:v>42187.07912037037</c:v>
                </c:pt>
                <c:pt idx="2066">
                  <c:v>42187.079814814817</c:v>
                </c:pt>
                <c:pt idx="2067">
                  <c:v>42187.080509259271</c:v>
                </c:pt>
                <c:pt idx="2068">
                  <c:v>42187.081203703689</c:v>
                </c:pt>
                <c:pt idx="2069">
                  <c:v>42187.081898148179</c:v>
                </c:pt>
                <c:pt idx="2070">
                  <c:v>42187.082592592604</c:v>
                </c:pt>
                <c:pt idx="2071">
                  <c:v>42187.083287037036</c:v>
                </c:pt>
                <c:pt idx="2072">
                  <c:v>42187.083981481475</c:v>
                </c:pt>
                <c:pt idx="2073">
                  <c:v>42187.084675925944</c:v>
                </c:pt>
                <c:pt idx="2074">
                  <c:v>42187.085370370369</c:v>
                </c:pt>
                <c:pt idx="2075">
                  <c:v>42187.086064814815</c:v>
                </c:pt>
                <c:pt idx="2076">
                  <c:v>42187.086759259262</c:v>
                </c:pt>
                <c:pt idx="2077">
                  <c:v>42187.087453703687</c:v>
                </c:pt>
                <c:pt idx="2078">
                  <c:v>42187.08814814817</c:v>
                </c:pt>
                <c:pt idx="2079">
                  <c:v>42187.088842592602</c:v>
                </c:pt>
                <c:pt idx="2080">
                  <c:v>42187.089537037042</c:v>
                </c:pt>
                <c:pt idx="2081">
                  <c:v>42187.090231481481</c:v>
                </c:pt>
                <c:pt idx="2082">
                  <c:v>42187.090925925928</c:v>
                </c:pt>
                <c:pt idx="2083">
                  <c:v>42187.091620370353</c:v>
                </c:pt>
                <c:pt idx="2084">
                  <c:v>42187.092314814814</c:v>
                </c:pt>
                <c:pt idx="2085">
                  <c:v>42187.093009259246</c:v>
                </c:pt>
                <c:pt idx="2086">
                  <c:v>42187.093703703671</c:v>
                </c:pt>
                <c:pt idx="2087">
                  <c:v>42187.094398148169</c:v>
                </c:pt>
                <c:pt idx="2088">
                  <c:v>42187.095092592594</c:v>
                </c:pt>
                <c:pt idx="2089">
                  <c:v>42187.095787037018</c:v>
                </c:pt>
                <c:pt idx="2090">
                  <c:v>42187.096481481465</c:v>
                </c:pt>
                <c:pt idx="2091">
                  <c:v>42187.097175925926</c:v>
                </c:pt>
                <c:pt idx="2092">
                  <c:v>42187.097870370373</c:v>
                </c:pt>
                <c:pt idx="2093">
                  <c:v>42187.098564814805</c:v>
                </c:pt>
                <c:pt idx="2094">
                  <c:v>42187.099259259259</c:v>
                </c:pt>
                <c:pt idx="2095">
                  <c:v>42187.099953703684</c:v>
                </c:pt>
                <c:pt idx="2096">
                  <c:v>42187.10064814816</c:v>
                </c:pt>
                <c:pt idx="2097">
                  <c:v>42187.101342592585</c:v>
                </c:pt>
                <c:pt idx="2098">
                  <c:v>42187.102037037039</c:v>
                </c:pt>
                <c:pt idx="2099">
                  <c:v>42187.102731481478</c:v>
                </c:pt>
                <c:pt idx="2100">
                  <c:v>42187.103425925925</c:v>
                </c:pt>
                <c:pt idx="2101">
                  <c:v>42187.104120370372</c:v>
                </c:pt>
                <c:pt idx="2102">
                  <c:v>42187.104814814818</c:v>
                </c:pt>
                <c:pt idx="2103">
                  <c:v>42187.105509259258</c:v>
                </c:pt>
                <c:pt idx="2104">
                  <c:v>42187.106203703705</c:v>
                </c:pt>
                <c:pt idx="2105">
                  <c:v>42187.10689814818</c:v>
                </c:pt>
                <c:pt idx="2106">
                  <c:v>42187.107592592591</c:v>
                </c:pt>
                <c:pt idx="2107">
                  <c:v>42187.108287037037</c:v>
                </c:pt>
                <c:pt idx="2108">
                  <c:v>42187.108981481484</c:v>
                </c:pt>
                <c:pt idx="2109">
                  <c:v>42187.109675925931</c:v>
                </c:pt>
                <c:pt idx="2110">
                  <c:v>42187.110370370385</c:v>
                </c:pt>
                <c:pt idx="2111">
                  <c:v>42187.111064814802</c:v>
                </c:pt>
                <c:pt idx="2112">
                  <c:v>42187.111759259256</c:v>
                </c:pt>
                <c:pt idx="2113">
                  <c:v>42187.112453703689</c:v>
                </c:pt>
                <c:pt idx="2114">
                  <c:v>42187.113148148164</c:v>
                </c:pt>
                <c:pt idx="2115">
                  <c:v>42187.113842592589</c:v>
                </c:pt>
                <c:pt idx="2116">
                  <c:v>42187.114537037043</c:v>
                </c:pt>
                <c:pt idx="2117">
                  <c:v>42187.115231481483</c:v>
                </c:pt>
                <c:pt idx="2118">
                  <c:v>42187.115925925929</c:v>
                </c:pt>
                <c:pt idx="2119">
                  <c:v>42187.116620370369</c:v>
                </c:pt>
                <c:pt idx="2120">
                  <c:v>42187.117314814815</c:v>
                </c:pt>
                <c:pt idx="2121">
                  <c:v>42187.118009259262</c:v>
                </c:pt>
                <c:pt idx="2122">
                  <c:v>42187.118703703687</c:v>
                </c:pt>
                <c:pt idx="2123">
                  <c:v>42187.11939814817</c:v>
                </c:pt>
                <c:pt idx="2124">
                  <c:v>42187.120092592595</c:v>
                </c:pt>
                <c:pt idx="2125">
                  <c:v>42187.12078703702</c:v>
                </c:pt>
                <c:pt idx="2126">
                  <c:v>42187.121481481452</c:v>
                </c:pt>
                <c:pt idx="2127">
                  <c:v>42187.122175925928</c:v>
                </c:pt>
                <c:pt idx="2128">
                  <c:v>42187.122870370367</c:v>
                </c:pt>
                <c:pt idx="2129">
                  <c:v>42187.123564814799</c:v>
                </c:pt>
                <c:pt idx="2130">
                  <c:v>42187.124259259261</c:v>
                </c:pt>
                <c:pt idx="2131">
                  <c:v>42187.124953703678</c:v>
                </c:pt>
                <c:pt idx="2132">
                  <c:v>42187.125648148147</c:v>
                </c:pt>
                <c:pt idx="2133">
                  <c:v>42187.126342592594</c:v>
                </c:pt>
                <c:pt idx="2134">
                  <c:v>42187.127037037026</c:v>
                </c:pt>
                <c:pt idx="2135">
                  <c:v>42187.127731481465</c:v>
                </c:pt>
                <c:pt idx="2136">
                  <c:v>42187.128425925926</c:v>
                </c:pt>
                <c:pt idx="2137">
                  <c:v>42187.129120370359</c:v>
                </c:pt>
                <c:pt idx="2138">
                  <c:v>42187.129814814805</c:v>
                </c:pt>
                <c:pt idx="2139">
                  <c:v>42187.130509259259</c:v>
                </c:pt>
                <c:pt idx="2140">
                  <c:v>42187.131203703684</c:v>
                </c:pt>
                <c:pt idx="2141">
                  <c:v>42187.13189814816</c:v>
                </c:pt>
                <c:pt idx="2142">
                  <c:v>42187.132592592592</c:v>
                </c:pt>
                <c:pt idx="2143">
                  <c:v>42187.133287037024</c:v>
                </c:pt>
                <c:pt idx="2144">
                  <c:v>42187.133981481464</c:v>
                </c:pt>
                <c:pt idx="2145">
                  <c:v>42187.134675925932</c:v>
                </c:pt>
                <c:pt idx="2146">
                  <c:v>42187.135370370372</c:v>
                </c:pt>
                <c:pt idx="2147">
                  <c:v>42187.136064814804</c:v>
                </c:pt>
                <c:pt idx="2148">
                  <c:v>42187.136759259258</c:v>
                </c:pt>
                <c:pt idx="2149">
                  <c:v>42187.137453703683</c:v>
                </c:pt>
                <c:pt idx="2150">
                  <c:v>42187.138148148166</c:v>
                </c:pt>
                <c:pt idx="2151">
                  <c:v>42187.138842592591</c:v>
                </c:pt>
                <c:pt idx="2152">
                  <c:v>42187.139537037037</c:v>
                </c:pt>
                <c:pt idx="2153">
                  <c:v>42187.140231481491</c:v>
                </c:pt>
                <c:pt idx="2154">
                  <c:v>42187.140925925931</c:v>
                </c:pt>
                <c:pt idx="2155">
                  <c:v>42187.14162037037</c:v>
                </c:pt>
                <c:pt idx="2156">
                  <c:v>42187.142314814817</c:v>
                </c:pt>
                <c:pt idx="2157">
                  <c:v>42187.143009259256</c:v>
                </c:pt>
                <c:pt idx="2158">
                  <c:v>42187.143703703674</c:v>
                </c:pt>
                <c:pt idx="2159">
                  <c:v>42187.144398148179</c:v>
                </c:pt>
                <c:pt idx="2160">
                  <c:v>42187.145092592589</c:v>
                </c:pt>
                <c:pt idx="2161">
                  <c:v>42187.145787037021</c:v>
                </c:pt>
                <c:pt idx="2162">
                  <c:v>42187.146481481475</c:v>
                </c:pt>
                <c:pt idx="2163">
                  <c:v>42187.147175925929</c:v>
                </c:pt>
                <c:pt idx="2164">
                  <c:v>42187.147870370369</c:v>
                </c:pt>
                <c:pt idx="2165">
                  <c:v>42187.148564814815</c:v>
                </c:pt>
                <c:pt idx="2166">
                  <c:v>42187.149259259262</c:v>
                </c:pt>
                <c:pt idx="2167">
                  <c:v>42187.149953703687</c:v>
                </c:pt>
                <c:pt idx="2168">
                  <c:v>42187.15064814817</c:v>
                </c:pt>
                <c:pt idx="2169">
                  <c:v>42187.151342592595</c:v>
                </c:pt>
                <c:pt idx="2170">
                  <c:v>42187.152037037042</c:v>
                </c:pt>
                <c:pt idx="2171">
                  <c:v>42187.152731481481</c:v>
                </c:pt>
                <c:pt idx="2172">
                  <c:v>42187.153425925928</c:v>
                </c:pt>
                <c:pt idx="2173">
                  <c:v>42187.154120370367</c:v>
                </c:pt>
                <c:pt idx="2174">
                  <c:v>42187.154814814829</c:v>
                </c:pt>
                <c:pt idx="2175">
                  <c:v>42187.155509259261</c:v>
                </c:pt>
                <c:pt idx="2176">
                  <c:v>42187.1562037037</c:v>
                </c:pt>
                <c:pt idx="2177">
                  <c:v>42187.156898148176</c:v>
                </c:pt>
                <c:pt idx="2178">
                  <c:v>42187.157592592601</c:v>
                </c:pt>
                <c:pt idx="2179">
                  <c:v>42187.15828703704</c:v>
                </c:pt>
                <c:pt idx="2180">
                  <c:v>42187.15898148148</c:v>
                </c:pt>
                <c:pt idx="2181">
                  <c:v>42187.159675925941</c:v>
                </c:pt>
                <c:pt idx="2182">
                  <c:v>42187.160370370373</c:v>
                </c:pt>
                <c:pt idx="2183">
                  <c:v>42187.161064814783</c:v>
                </c:pt>
                <c:pt idx="2184">
                  <c:v>42187.161759259245</c:v>
                </c:pt>
                <c:pt idx="2185">
                  <c:v>42187.162453703684</c:v>
                </c:pt>
                <c:pt idx="2186">
                  <c:v>42187.163148148145</c:v>
                </c:pt>
                <c:pt idx="2187">
                  <c:v>42187.163842592585</c:v>
                </c:pt>
                <c:pt idx="2188">
                  <c:v>42187.164537037039</c:v>
                </c:pt>
                <c:pt idx="2189">
                  <c:v>42187.165231481478</c:v>
                </c:pt>
                <c:pt idx="2190">
                  <c:v>42187.165925925925</c:v>
                </c:pt>
                <c:pt idx="2191">
                  <c:v>42187.166620370372</c:v>
                </c:pt>
                <c:pt idx="2192">
                  <c:v>42187.167314814804</c:v>
                </c:pt>
                <c:pt idx="2193">
                  <c:v>42187.168009259258</c:v>
                </c:pt>
                <c:pt idx="2194">
                  <c:v>42187.168703703683</c:v>
                </c:pt>
                <c:pt idx="2195">
                  <c:v>42187.169398148166</c:v>
                </c:pt>
                <c:pt idx="2196">
                  <c:v>42187.170092592591</c:v>
                </c:pt>
                <c:pt idx="2197">
                  <c:v>42187.170787037023</c:v>
                </c:pt>
                <c:pt idx="2198">
                  <c:v>42187.17148148147</c:v>
                </c:pt>
                <c:pt idx="2199">
                  <c:v>42187.172175925931</c:v>
                </c:pt>
                <c:pt idx="2200">
                  <c:v>42187.172870370385</c:v>
                </c:pt>
                <c:pt idx="2201">
                  <c:v>42187.173564814802</c:v>
                </c:pt>
                <c:pt idx="2202">
                  <c:v>42187.174259259271</c:v>
                </c:pt>
                <c:pt idx="2203">
                  <c:v>42187.174953703689</c:v>
                </c:pt>
                <c:pt idx="2204">
                  <c:v>42187.175648148164</c:v>
                </c:pt>
                <c:pt idx="2205">
                  <c:v>42187.176342592589</c:v>
                </c:pt>
                <c:pt idx="2206">
                  <c:v>42187.177037037036</c:v>
                </c:pt>
                <c:pt idx="2207">
                  <c:v>42187.177731481475</c:v>
                </c:pt>
                <c:pt idx="2208">
                  <c:v>42187.178425925929</c:v>
                </c:pt>
                <c:pt idx="2209">
                  <c:v>42187.179120370354</c:v>
                </c:pt>
                <c:pt idx="2210">
                  <c:v>42187.179814814815</c:v>
                </c:pt>
                <c:pt idx="2211">
                  <c:v>42187.180509259262</c:v>
                </c:pt>
                <c:pt idx="2212">
                  <c:v>42187.181203703687</c:v>
                </c:pt>
                <c:pt idx="2213">
                  <c:v>42187.18189814817</c:v>
                </c:pt>
                <c:pt idx="2214">
                  <c:v>42187.182592592602</c:v>
                </c:pt>
                <c:pt idx="2215">
                  <c:v>42187.183287037034</c:v>
                </c:pt>
                <c:pt idx="2216">
                  <c:v>42187.183981481474</c:v>
                </c:pt>
                <c:pt idx="2217">
                  <c:v>42187.184675925942</c:v>
                </c:pt>
                <c:pt idx="2218">
                  <c:v>42187.185370370367</c:v>
                </c:pt>
                <c:pt idx="2219">
                  <c:v>42187.186064814814</c:v>
                </c:pt>
                <c:pt idx="2220">
                  <c:v>42187.186759259261</c:v>
                </c:pt>
                <c:pt idx="2221">
                  <c:v>42187.187453703678</c:v>
                </c:pt>
                <c:pt idx="2222">
                  <c:v>42187.188148148169</c:v>
                </c:pt>
                <c:pt idx="2223">
                  <c:v>42187.188842592601</c:v>
                </c:pt>
                <c:pt idx="2224">
                  <c:v>42187.18953703704</c:v>
                </c:pt>
                <c:pt idx="2225">
                  <c:v>42187.19023148148</c:v>
                </c:pt>
                <c:pt idx="2226">
                  <c:v>42187.190925925926</c:v>
                </c:pt>
                <c:pt idx="2227">
                  <c:v>42187.191620370359</c:v>
                </c:pt>
                <c:pt idx="2228">
                  <c:v>42187.192314814805</c:v>
                </c:pt>
                <c:pt idx="2229">
                  <c:v>42187.193009259245</c:v>
                </c:pt>
                <c:pt idx="2230">
                  <c:v>42187.19370370367</c:v>
                </c:pt>
                <c:pt idx="2231">
                  <c:v>42187.19439814816</c:v>
                </c:pt>
                <c:pt idx="2232">
                  <c:v>42187.195092592585</c:v>
                </c:pt>
                <c:pt idx="2233">
                  <c:v>42187.195787037017</c:v>
                </c:pt>
                <c:pt idx="2234">
                  <c:v>42187.196481481464</c:v>
                </c:pt>
                <c:pt idx="2235">
                  <c:v>42187.197175925925</c:v>
                </c:pt>
                <c:pt idx="2236">
                  <c:v>42187.197870370372</c:v>
                </c:pt>
                <c:pt idx="2237">
                  <c:v>42187.198564814804</c:v>
                </c:pt>
                <c:pt idx="2238">
                  <c:v>42187.199259259258</c:v>
                </c:pt>
                <c:pt idx="2239">
                  <c:v>42187.199953703683</c:v>
                </c:pt>
                <c:pt idx="2240">
                  <c:v>42187.200648148166</c:v>
                </c:pt>
                <c:pt idx="2241">
                  <c:v>42187.201342592576</c:v>
                </c:pt>
                <c:pt idx="2242">
                  <c:v>42187.202037037037</c:v>
                </c:pt>
                <c:pt idx="2243">
                  <c:v>42187.202731481484</c:v>
                </c:pt>
                <c:pt idx="2244">
                  <c:v>42187.203425925924</c:v>
                </c:pt>
                <c:pt idx="2245">
                  <c:v>42187.20412037037</c:v>
                </c:pt>
                <c:pt idx="2246">
                  <c:v>42187.204814814817</c:v>
                </c:pt>
                <c:pt idx="2247">
                  <c:v>42187.205509259256</c:v>
                </c:pt>
                <c:pt idx="2248">
                  <c:v>42187.206203703689</c:v>
                </c:pt>
                <c:pt idx="2249">
                  <c:v>42187.206898148179</c:v>
                </c:pt>
                <c:pt idx="2250">
                  <c:v>42187.207592592589</c:v>
                </c:pt>
                <c:pt idx="2251">
                  <c:v>42187.208287037036</c:v>
                </c:pt>
                <c:pt idx="2252">
                  <c:v>42187.208981481475</c:v>
                </c:pt>
                <c:pt idx="2253">
                  <c:v>42187.209675925929</c:v>
                </c:pt>
                <c:pt idx="2254">
                  <c:v>42187.210370370369</c:v>
                </c:pt>
                <c:pt idx="2255">
                  <c:v>42187.211064814801</c:v>
                </c:pt>
                <c:pt idx="2256">
                  <c:v>42187.211759259255</c:v>
                </c:pt>
                <c:pt idx="2257">
                  <c:v>42187.212453703687</c:v>
                </c:pt>
                <c:pt idx="2258">
                  <c:v>42187.213148148148</c:v>
                </c:pt>
                <c:pt idx="2259">
                  <c:v>42187.213842592595</c:v>
                </c:pt>
                <c:pt idx="2260">
                  <c:v>42187.214537037042</c:v>
                </c:pt>
                <c:pt idx="2261">
                  <c:v>42187.215231481481</c:v>
                </c:pt>
                <c:pt idx="2262">
                  <c:v>42187.215925925928</c:v>
                </c:pt>
                <c:pt idx="2263">
                  <c:v>42187.216620370367</c:v>
                </c:pt>
                <c:pt idx="2264">
                  <c:v>42187.217314814814</c:v>
                </c:pt>
                <c:pt idx="2265">
                  <c:v>42187.218009259261</c:v>
                </c:pt>
                <c:pt idx="2266">
                  <c:v>42187.218703703678</c:v>
                </c:pt>
                <c:pt idx="2267">
                  <c:v>42187.219398148169</c:v>
                </c:pt>
                <c:pt idx="2268">
                  <c:v>42187.220092592594</c:v>
                </c:pt>
                <c:pt idx="2269">
                  <c:v>42187.220787037018</c:v>
                </c:pt>
                <c:pt idx="2270">
                  <c:v>42187.221481481451</c:v>
                </c:pt>
                <c:pt idx="2271">
                  <c:v>42187.222175925926</c:v>
                </c:pt>
                <c:pt idx="2272">
                  <c:v>42187.222870370373</c:v>
                </c:pt>
                <c:pt idx="2273">
                  <c:v>42187.223564814783</c:v>
                </c:pt>
                <c:pt idx="2274">
                  <c:v>42187.224259259259</c:v>
                </c:pt>
                <c:pt idx="2275">
                  <c:v>42187.224953703684</c:v>
                </c:pt>
                <c:pt idx="2276">
                  <c:v>42187.225648148145</c:v>
                </c:pt>
                <c:pt idx="2277">
                  <c:v>42187.226342592585</c:v>
                </c:pt>
                <c:pt idx="2278">
                  <c:v>42187.227037037024</c:v>
                </c:pt>
                <c:pt idx="2279">
                  <c:v>42187.227731481464</c:v>
                </c:pt>
                <c:pt idx="2280">
                  <c:v>42187.228425925925</c:v>
                </c:pt>
                <c:pt idx="2281">
                  <c:v>42187.229120370357</c:v>
                </c:pt>
                <c:pt idx="2282">
                  <c:v>42187.229814814804</c:v>
                </c:pt>
                <c:pt idx="2283">
                  <c:v>42187.230509259258</c:v>
                </c:pt>
                <c:pt idx="2284">
                  <c:v>42187.231203703683</c:v>
                </c:pt>
                <c:pt idx="2285">
                  <c:v>42187.231898148166</c:v>
                </c:pt>
                <c:pt idx="2286">
                  <c:v>42187.232592592591</c:v>
                </c:pt>
                <c:pt idx="2287">
                  <c:v>42187.233287037023</c:v>
                </c:pt>
                <c:pt idx="2288">
                  <c:v>42187.23398148147</c:v>
                </c:pt>
                <c:pt idx="2289">
                  <c:v>42187.234675925931</c:v>
                </c:pt>
                <c:pt idx="2290">
                  <c:v>42187.23537037037</c:v>
                </c:pt>
                <c:pt idx="2291">
                  <c:v>42187.236064814802</c:v>
                </c:pt>
                <c:pt idx="2292">
                  <c:v>42187.236759259256</c:v>
                </c:pt>
                <c:pt idx="2293">
                  <c:v>42187.237453703674</c:v>
                </c:pt>
                <c:pt idx="2294">
                  <c:v>42187.238148148164</c:v>
                </c:pt>
                <c:pt idx="2295">
                  <c:v>42187.238842592589</c:v>
                </c:pt>
                <c:pt idx="2296">
                  <c:v>42187.239537037036</c:v>
                </c:pt>
                <c:pt idx="2297">
                  <c:v>42187.240231481483</c:v>
                </c:pt>
                <c:pt idx="2298">
                  <c:v>42187.240925925929</c:v>
                </c:pt>
                <c:pt idx="2299">
                  <c:v>42187.241620370354</c:v>
                </c:pt>
                <c:pt idx="2300">
                  <c:v>42187.242314814815</c:v>
                </c:pt>
                <c:pt idx="2301">
                  <c:v>42187.243009259255</c:v>
                </c:pt>
                <c:pt idx="2302">
                  <c:v>42187.243703703673</c:v>
                </c:pt>
                <c:pt idx="2303">
                  <c:v>42187.24439814817</c:v>
                </c:pt>
                <c:pt idx="2304">
                  <c:v>42187.245092592595</c:v>
                </c:pt>
                <c:pt idx="2305">
                  <c:v>42187.24578703702</c:v>
                </c:pt>
                <c:pt idx="2306">
                  <c:v>42187.246481481474</c:v>
                </c:pt>
                <c:pt idx="2307">
                  <c:v>42187.247175925928</c:v>
                </c:pt>
                <c:pt idx="2308">
                  <c:v>42187.247870370367</c:v>
                </c:pt>
                <c:pt idx="2309">
                  <c:v>42187.248564814814</c:v>
                </c:pt>
                <c:pt idx="2310">
                  <c:v>42187.249259259261</c:v>
                </c:pt>
                <c:pt idx="2311">
                  <c:v>42187.249953703678</c:v>
                </c:pt>
                <c:pt idx="2312">
                  <c:v>42187.250648148169</c:v>
                </c:pt>
                <c:pt idx="2313">
                  <c:v>42187.251342592594</c:v>
                </c:pt>
                <c:pt idx="2314">
                  <c:v>42187.25203703704</c:v>
                </c:pt>
                <c:pt idx="2315">
                  <c:v>42187.25273148148</c:v>
                </c:pt>
                <c:pt idx="2316">
                  <c:v>42187.253425925926</c:v>
                </c:pt>
                <c:pt idx="2317">
                  <c:v>42187.254120370373</c:v>
                </c:pt>
                <c:pt idx="2318">
                  <c:v>42187.254814814813</c:v>
                </c:pt>
                <c:pt idx="2319">
                  <c:v>42187.255509259259</c:v>
                </c:pt>
                <c:pt idx="2320">
                  <c:v>42187.256203703706</c:v>
                </c:pt>
                <c:pt idx="2321">
                  <c:v>42187.256898148175</c:v>
                </c:pt>
                <c:pt idx="2322">
                  <c:v>42187.257592592592</c:v>
                </c:pt>
                <c:pt idx="2323">
                  <c:v>42187.258287037039</c:v>
                </c:pt>
                <c:pt idx="2324">
                  <c:v>42187.258981481478</c:v>
                </c:pt>
                <c:pt idx="2325">
                  <c:v>42187.259675925932</c:v>
                </c:pt>
                <c:pt idx="2326">
                  <c:v>42187.260370370372</c:v>
                </c:pt>
                <c:pt idx="2327">
                  <c:v>42187.261064814797</c:v>
                </c:pt>
                <c:pt idx="2328">
                  <c:v>42187.261759259243</c:v>
                </c:pt>
                <c:pt idx="2329">
                  <c:v>42187.262453703683</c:v>
                </c:pt>
                <c:pt idx="2330">
                  <c:v>42187.263148148151</c:v>
                </c:pt>
                <c:pt idx="2331">
                  <c:v>42187.263842592576</c:v>
                </c:pt>
                <c:pt idx="2332">
                  <c:v>42187.264537037037</c:v>
                </c:pt>
                <c:pt idx="2333">
                  <c:v>42187.265231481484</c:v>
                </c:pt>
                <c:pt idx="2334">
                  <c:v>42187.265925925924</c:v>
                </c:pt>
                <c:pt idx="2335">
                  <c:v>42187.26662037037</c:v>
                </c:pt>
                <c:pt idx="2336">
                  <c:v>42187.267314814802</c:v>
                </c:pt>
                <c:pt idx="2337">
                  <c:v>42187.268009259256</c:v>
                </c:pt>
                <c:pt idx="2338">
                  <c:v>42187.268703703674</c:v>
                </c:pt>
                <c:pt idx="2339">
                  <c:v>42187.269398148164</c:v>
                </c:pt>
                <c:pt idx="2340">
                  <c:v>42187.270092592589</c:v>
                </c:pt>
                <c:pt idx="2341">
                  <c:v>42187.270787037021</c:v>
                </c:pt>
                <c:pt idx="2342">
                  <c:v>42187.271481481454</c:v>
                </c:pt>
                <c:pt idx="2343">
                  <c:v>42187.272175925929</c:v>
                </c:pt>
                <c:pt idx="2344">
                  <c:v>42187.272870370369</c:v>
                </c:pt>
                <c:pt idx="2345">
                  <c:v>42187.273564814801</c:v>
                </c:pt>
                <c:pt idx="2346">
                  <c:v>42187.274259259262</c:v>
                </c:pt>
                <c:pt idx="2347">
                  <c:v>42187.274953703687</c:v>
                </c:pt>
                <c:pt idx="2348">
                  <c:v>42187.275648148148</c:v>
                </c:pt>
                <c:pt idx="2349">
                  <c:v>42187.276342592595</c:v>
                </c:pt>
                <c:pt idx="2350">
                  <c:v>42187.277037037034</c:v>
                </c:pt>
                <c:pt idx="2351">
                  <c:v>42187.277731481474</c:v>
                </c:pt>
                <c:pt idx="2352">
                  <c:v>42187.278425925928</c:v>
                </c:pt>
                <c:pt idx="2353">
                  <c:v>42187.279120370353</c:v>
                </c:pt>
                <c:pt idx="2354">
                  <c:v>42187.279814814814</c:v>
                </c:pt>
                <c:pt idx="2355">
                  <c:v>42187.280509259261</c:v>
                </c:pt>
                <c:pt idx="2356">
                  <c:v>42187.281203703678</c:v>
                </c:pt>
                <c:pt idx="2357">
                  <c:v>42187.281898148169</c:v>
                </c:pt>
                <c:pt idx="2358">
                  <c:v>42187.282592592601</c:v>
                </c:pt>
                <c:pt idx="2359">
                  <c:v>42187.283287037026</c:v>
                </c:pt>
                <c:pt idx="2360">
                  <c:v>42187.283981481465</c:v>
                </c:pt>
                <c:pt idx="2361">
                  <c:v>42187.284675925941</c:v>
                </c:pt>
                <c:pt idx="2362">
                  <c:v>42187.285370370373</c:v>
                </c:pt>
                <c:pt idx="2363">
                  <c:v>42187.286064814805</c:v>
                </c:pt>
                <c:pt idx="2364">
                  <c:v>42187.286759259259</c:v>
                </c:pt>
                <c:pt idx="2365">
                  <c:v>42187.287453703684</c:v>
                </c:pt>
                <c:pt idx="2366">
                  <c:v>42187.28814814816</c:v>
                </c:pt>
                <c:pt idx="2367">
                  <c:v>42187.288842592592</c:v>
                </c:pt>
                <c:pt idx="2368">
                  <c:v>42187.289537037039</c:v>
                </c:pt>
                <c:pt idx="2369">
                  <c:v>42187.290231481478</c:v>
                </c:pt>
                <c:pt idx="2370">
                  <c:v>42187.290925925925</c:v>
                </c:pt>
                <c:pt idx="2371">
                  <c:v>42187.291620370357</c:v>
                </c:pt>
                <c:pt idx="2372">
                  <c:v>42187.292314814804</c:v>
                </c:pt>
                <c:pt idx="2373">
                  <c:v>42187.293009259243</c:v>
                </c:pt>
                <c:pt idx="2374">
                  <c:v>42187.293703703668</c:v>
                </c:pt>
                <c:pt idx="2375">
                  <c:v>42187.294398148166</c:v>
                </c:pt>
                <c:pt idx="2376">
                  <c:v>42187.295092592576</c:v>
                </c:pt>
                <c:pt idx="2377">
                  <c:v>42187.295787037008</c:v>
                </c:pt>
                <c:pt idx="2378">
                  <c:v>42187.29648148147</c:v>
                </c:pt>
                <c:pt idx="2379">
                  <c:v>42187.297175925924</c:v>
                </c:pt>
                <c:pt idx="2380">
                  <c:v>42187.29787037037</c:v>
                </c:pt>
                <c:pt idx="2381">
                  <c:v>42187.298564814802</c:v>
                </c:pt>
                <c:pt idx="2382">
                  <c:v>42187.299259259256</c:v>
                </c:pt>
                <c:pt idx="2383">
                  <c:v>42187.299953703674</c:v>
                </c:pt>
                <c:pt idx="2384">
                  <c:v>42187.300648148179</c:v>
                </c:pt>
                <c:pt idx="2385">
                  <c:v>42187.301342592589</c:v>
                </c:pt>
                <c:pt idx="2386">
                  <c:v>42187.302037037043</c:v>
                </c:pt>
                <c:pt idx="2387">
                  <c:v>42187.302731481483</c:v>
                </c:pt>
                <c:pt idx="2388">
                  <c:v>42187.303425925929</c:v>
                </c:pt>
                <c:pt idx="2389">
                  <c:v>42187.304120370369</c:v>
                </c:pt>
                <c:pt idx="2390">
                  <c:v>42187.30481481483</c:v>
                </c:pt>
                <c:pt idx="2391">
                  <c:v>42187.305509259262</c:v>
                </c:pt>
                <c:pt idx="2392">
                  <c:v>42187.306203703702</c:v>
                </c:pt>
                <c:pt idx="2393">
                  <c:v>42187.306898148177</c:v>
                </c:pt>
                <c:pt idx="2394">
                  <c:v>42187.307592592602</c:v>
                </c:pt>
                <c:pt idx="2395">
                  <c:v>42187.308287037042</c:v>
                </c:pt>
                <c:pt idx="2396">
                  <c:v>42187.308981481481</c:v>
                </c:pt>
                <c:pt idx="2397">
                  <c:v>42187.309675925942</c:v>
                </c:pt>
                <c:pt idx="2398">
                  <c:v>42187.310370370389</c:v>
                </c:pt>
                <c:pt idx="2399">
                  <c:v>42187.311064814814</c:v>
                </c:pt>
                <c:pt idx="2400">
                  <c:v>42187.311759259261</c:v>
                </c:pt>
                <c:pt idx="2401">
                  <c:v>42187.3124537037</c:v>
                </c:pt>
                <c:pt idx="2402">
                  <c:v>42187.313148148169</c:v>
                </c:pt>
                <c:pt idx="2403">
                  <c:v>42187.313842592601</c:v>
                </c:pt>
                <c:pt idx="2404">
                  <c:v>42187.314537037055</c:v>
                </c:pt>
                <c:pt idx="2405">
                  <c:v>42187.315231481494</c:v>
                </c:pt>
                <c:pt idx="2406">
                  <c:v>42187.315925925941</c:v>
                </c:pt>
                <c:pt idx="2407">
                  <c:v>42187.316620370388</c:v>
                </c:pt>
                <c:pt idx="2408">
                  <c:v>42187.317314814813</c:v>
                </c:pt>
                <c:pt idx="2409">
                  <c:v>42187.318009259274</c:v>
                </c:pt>
                <c:pt idx="2410">
                  <c:v>42187.318703703706</c:v>
                </c:pt>
                <c:pt idx="2411">
                  <c:v>42187.319398148175</c:v>
                </c:pt>
                <c:pt idx="2412">
                  <c:v>42187.320092592592</c:v>
                </c:pt>
                <c:pt idx="2413">
                  <c:v>42187.320787037024</c:v>
                </c:pt>
                <c:pt idx="2414">
                  <c:v>42187.321481481464</c:v>
                </c:pt>
                <c:pt idx="2415">
                  <c:v>42187.322175925932</c:v>
                </c:pt>
                <c:pt idx="2416">
                  <c:v>42187.322870370386</c:v>
                </c:pt>
                <c:pt idx="2417">
                  <c:v>42187.323564814804</c:v>
                </c:pt>
                <c:pt idx="2418">
                  <c:v>42187.324259259272</c:v>
                </c:pt>
                <c:pt idx="2419">
                  <c:v>42187.324953703705</c:v>
                </c:pt>
                <c:pt idx="2420">
                  <c:v>42187.325648148166</c:v>
                </c:pt>
                <c:pt idx="2421">
                  <c:v>42187.326342592591</c:v>
                </c:pt>
                <c:pt idx="2422">
                  <c:v>42187.327037037037</c:v>
                </c:pt>
                <c:pt idx="2423">
                  <c:v>42187.327731481484</c:v>
                </c:pt>
                <c:pt idx="2424">
                  <c:v>42187.328425925931</c:v>
                </c:pt>
                <c:pt idx="2425">
                  <c:v>42187.32912037037</c:v>
                </c:pt>
                <c:pt idx="2426">
                  <c:v>42187.329814814817</c:v>
                </c:pt>
                <c:pt idx="2427">
                  <c:v>42187.330509259271</c:v>
                </c:pt>
                <c:pt idx="2428">
                  <c:v>42187.331203703689</c:v>
                </c:pt>
                <c:pt idx="2429">
                  <c:v>42187.331898148179</c:v>
                </c:pt>
                <c:pt idx="2430">
                  <c:v>42187.332592592604</c:v>
                </c:pt>
                <c:pt idx="2431">
                  <c:v>42187.333287037036</c:v>
                </c:pt>
                <c:pt idx="2432">
                  <c:v>42187.333981481475</c:v>
                </c:pt>
                <c:pt idx="2433">
                  <c:v>42187.334675925944</c:v>
                </c:pt>
                <c:pt idx="2434">
                  <c:v>42187.335370370369</c:v>
                </c:pt>
                <c:pt idx="2435">
                  <c:v>42187.336064814815</c:v>
                </c:pt>
                <c:pt idx="2436">
                  <c:v>42187.336759259262</c:v>
                </c:pt>
                <c:pt idx="2437">
                  <c:v>42187.337453703687</c:v>
                </c:pt>
                <c:pt idx="2438">
                  <c:v>42187.33814814817</c:v>
                </c:pt>
                <c:pt idx="2439">
                  <c:v>42187.338842592602</c:v>
                </c:pt>
                <c:pt idx="2440">
                  <c:v>42187.339537037042</c:v>
                </c:pt>
                <c:pt idx="2441">
                  <c:v>42187.340231481496</c:v>
                </c:pt>
                <c:pt idx="2442">
                  <c:v>42187.340925925942</c:v>
                </c:pt>
                <c:pt idx="2443">
                  <c:v>42187.341620370367</c:v>
                </c:pt>
                <c:pt idx="2444">
                  <c:v>42187.342314814829</c:v>
                </c:pt>
                <c:pt idx="2445">
                  <c:v>42187.343009259261</c:v>
                </c:pt>
                <c:pt idx="2446">
                  <c:v>42187.343703703678</c:v>
                </c:pt>
                <c:pt idx="2447">
                  <c:v>42187.344398148176</c:v>
                </c:pt>
                <c:pt idx="2448">
                  <c:v>42187.345092592601</c:v>
                </c:pt>
                <c:pt idx="2449">
                  <c:v>42187.345787037026</c:v>
                </c:pt>
                <c:pt idx="2450">
                  <c:v>42187.34648148148</c:v>
                </c:pt>
                <c:pt idx="2451">
                  <c:v>42187.347175925941</c:v>
                </c:pt>
                <c:pt idx="2452">
                  <c:v>42187.347870370388</c:v>
                </c:pt>
                <c:pt idx="2453">
                  <c:v>42187.348564814813</c:v>
                </c:pt>
                <c:pt idx="2454">
                  <c:v>42187.349259259274</c:v>
                </c:pt>
                <c:pt idx="2455">
                  <c:v>42187.349953703706</c:v>
                </c:pt>
                <c:pt idx="2456">
                  <c:v>42187.350648148175</c:v>
                </c:pt>
                <c:pt idx="2457">
                  <c:v>42187.351342592592</c:v>
                </c:pt>
                <c:pt idx="2458">
                  <c:v>42187.352037037053</c:v>
                </c:pt>
                <c:pt idx="2459">
                  <c:v>42187.352731481493</c:v>
                </c:pt>
                <c:pt idx="2460">
                  <c:v>42187.353425925932</c:v>
                </c:pt>
                <c:pt idx="2461">
                  <c:v>42187.354120370386</c:v>
                </c:pt>
                <c:pt idx="2462">
                  <c:v>42187.35481481484</c:v>
                </c:pt>
                <c:pt idx="2463">
                  <c:v>42187.355509259272</c:v>
                </c:pt>
                <c:pt idx="2464">
                  <c:v>42187.356203703712</c:v>
                </c:pt>
                <c:pt idx="2465">
                  <c:v>42187.356898148195</c:v>
                </c:pt>
                <c:pt idx="2466">
                  <c:v>42187.357592592605</c:v>
                </c:pt>
                <c:pt idx="2467">
                  <c:v>42187.358287037052</c:v>
                </c:pt>
                <c:pt idx="2468">
                  <c:v>42187.358981481491</c:v>
                </c:pt>
                <c:pt idx="2469">
                  <c:v>42187.359675925945</c:v>
                </c:pt>
                <c:pt idx="2470">
                  <c:v>42187.360370370385</c:v>
                </c:pt>
                <c:pt idx="2471">
                  <c:v>42187.361064814802</c:v>
                </c:pt>
                <c:pt idx="2472">
                  <c:v>42187.361759259256</c:v>
                </c:pt>
                <c:pt idx="2473">
                  <c:v>42187.362453703689</c:v>
                </c:pt>
                <c:pt idx="2474">
                  <c:v>42187.363148148164</c:v>
                </c:pt>
                <c:pt idx="2475">
                  <c:v>42187.363842592589</c:v>
                </c:pt>
                <c:pt idx="2476">
                  <c:v>42187.364537037043</c:v>
                </c:pt>
                <c:pt idx="2477">
                  <c:v>42187.365231481483</c:v>
                </c:pt>
                <c:pt idx="2478">
                  <c:v>42187.365925925929</c:v>
                </c:pt>
                <c:pt idx="2479">
                  <c:v>42187.366620370369</c:v>
                </c:pt>
                <c:pt idx="2480">
                  <c:v>42187.367314814815</c:v>
                </c:pt>
                <c:pt idx="2481">
                  <c:v>42187.368009259262</c:v>
                </c:pt>
                <c:pt idx="2482">
                  <c:v>42187.368703703687</c:v>
                </c:pt>
                <c:pt idx="2483">
                  <c:v>42187.36939814817</c:v>
                </c:pt>
                <c:pt idx="2484">
                  <c:v>42187.370092592602</c:v>
                </c:pt>
                <c:pt idx="2485">
                  <c:v>42187.370787037034</c:v>
                </c:pt>
                <c:pt idx="2486">
                  <c:v>42187.371481481474</c:v>
                </c:pt>
                <c:pt idx="2487">
                  <c:v>42187.372175925942</c:v>
                </c:pt>
                <c:pt idx="2488">
                  <c:v>42187.372870370389</c:v>
                </c:pt>
                <c:pt idx="2489">
                  <c:v>42187.373564814814</c:v>
                </c:pt>
                <c:pt idx="2490">
                  <c:v>42187.374259259275</c:v>
                </c:pt>
                <c:pt idx="2491">
                  <c:v>42187.3749537037</c:v>
                </c:pt>
                <c:pt idx="2492">
                  <c:v>42187.375648148169</c:v>
                </c:pt>
                <c:pt idx="2493">
                  <c:v>42187.376342592601</c:v>
                </c:pt>
                <c:pt idx="2494">
                  <c:v>42187.37703703704</c:v>
                </c:pt>
                <c:pt idx="2495">
                  <c:v>42187.37773148148</c:v>
                </c:pt>
                <c:pt idx="2496">
                  <c:v>42187.378425925941</c:v>
                </c:pt>
                <c:pt idx="2497">
                  <c:v>42187.379120370373</c:v>
                </c:pt>
                <c:pt idx="2498">
                  <c:v>42187.379814814813</c:v>
                </c:pt>
                <c:pt idx="2499">
                  <c:v>42187.380509259274</c:v>
                </c:pt>
                <c:pt idx="2500">
                  <c:v>42187.381203703706</c:v>
                </c:pt>
                <c:pt idx="2501">
                  <c:v>42187.381898148175</c:v>
                </c:pt>
                <c:pt idx="2502">
                  <c:v>42187.382592592607</c:v>
                </c:pt>
                <c:pt idx="2503">
                  <c:v>42187.383287037039</c:v>
                </c:pt>
                <c:pt idx="2504">
                  <c:v>42187.383981481478</c:v>
                </c:pt>
                <c:pt idx="2505">
                  <c:v>42187.384675925947</c:v>
                </c:pt>
                <c:pt idx="2506">
                  <c:v>42187.385370370386</c:v>
                </c:pt>
                <c:pt idx="2507">
                  <c:v>42187.386064814818</c:v>
                </c:pt>
                <c:pt idx="2508">
                  <c:v>42187.386759259272</c:v>
                </c:pt>
                <c:pt idx="2509">
                  <c:v>42187.387453703705</c:v>
                </c:pt>
                <c:pt idx="2510">
                  <c:v>42187.38814814818</c:v>
                </c:pt>
                <c:pt idx="2511">
                  <c:v>42187.388842592605</c:v>
                </c:pt>
                <c:pt idx="2512">
                  <c:v>42187.389537037052</c:v>
                </c:pt>
                <c:pt idx="2513">
                  <c:v>42187.390231481491</c:v>
                </c:pt>
                <c:pt idx="2514">
                  <c:v>42187.390925925931</c:v>
                </c:pt>
                <c:pt idx="2515">
                  <c:v>42187.39162037037</c:v>
                </c:pt>
                <c:pt idx="2516">
                  <c:v>42187.392314814817</c:v>
                </c:pt>
                <c:pt idx="2517">
                  <c:v>42187.393009259256</c:v>
                </c:pt>
                <c:pt idx="2518">
                  <c:v>42187.393703703674</c:v>
                </c:pt>
                <c:pt idx="2519">
                  <c:v>42187.394398148179</c:v>
                </c:pt>
                <c:pt idx="2520">
                  <c:v>42187.395092592589</c:v>
                </c:pt>
                <c:pt idx="2521">
                  <c:v>42187.395787037021</c:v>
                </c:pt>
                <c:pt idx="2522">
                  <c:v>42187.396481481475</c:v>
                </c:pt>
                <c:pt idx="2523">
                  <c:v>42187.397175925929</c:v>
                </c:pt>
                <c:pt idx="2524">
                  <c:v>42187.397870370369</c:v>
                </c:pt>
                <c:pt idx="2525">
                  <c:v>42187.398564814815</c:v>
                </c:pt>
                <c:pt idx="2526">
                  <c:v>42187.399259259262</c:v>
                </c:pt>
                <c:pt idx="2527">
                  <c:v>42187.399953703687</c:v>
                </c:pt>
                <c:pt idx="2528">
                  <c:v>42187.40064814817</c:v>
                </c:pt>
                <c:pt idx="2529">
                  <c:v>42187.401342592595</c:v>
                </c:pt>
                <c:pt idx="2530">
                  <c:v>42187.402037037042</c:v>
                </c:pt>
                <c:pt idx="2531">
                  <c:v>42187.402731481481</c:v>
                </c:pt>
                <c:pt idx="2532">
                  <c:v>42187.403425925928</c:v>
                </c:pt>
                <c:pt idx="2533">
                  <c:v>42187.404120370367</c:v>
                </c:pt>
                <c:pt idx="2534">
                  <c:v>42187.404814814829</c:v>
                </c:pt>
                <c:pt idx="2535">
                  <c:v>42187.405509259261</c:v>
                </c:pt>
                <c:pt idx="2536">
                  <c:v>42187.4062037037</c:v>
                </c:pt>
                <c:pt idx="2537">
                  <c:v>42187.406898148176</c:v>
                </c:pt>
                <c:pt idx="2538">
                  <c:v>42187.407592592601</c:v>
                </c:pt>
                <c:pt idx="2539">
                  <c:v>42187.40828703704</c:v>
                </c:pt>
                <c:pt idx="2540">
                  <c:v>42187.40898148148</c:v>
                </c:pt>
                <c:pt idx="2541">
                  <c:v>42187.409675925941</c:v>
                </c:pt>
                <c:pt idx="2542">
                  <c:v>42187.410370370388</c:v>
                </c:pt>
                <c:pt idx="2543">
                  <c:v>42187.411064814805</c:v>
                </c:pt>
                <c:pt idx="2544">
                  <c:v>42187.411759259259</c:v>
                </c:pt>
                <c:pt idx="2545">
                  <c:v>42187.412453703706</c:v>
                </c:pt>
                <c:pt idx="2546">
                  <c:v>42187.41314814816</c:v>
                </c:pt>
                <c:pt idx="2547">
                  <c:v>42187.413842592592</c:v>
                </c:pt>
                <c:pt idx="2548">
                  <c:v>42187.414537037053</c:v>
                </c:pt>
                <c:pt idx="2549">
                  <c:v>42187.415231481493</c:v>
                </c:pt>
                <c:pt idx="2550">
                  <c:v>42187.415925925932</c:v>
                </c:pt>
                <c:pt idx="2551">
                  <c:v>42187.416620370386</c:v>
                </c:pt>
                <c:pt idx="2552">
                  <c:v>42187.417314814818</c:v>
                </c:pt>
                <c:pt idx="2553">
                  <c:v>42187.418009259272</c:v>
                </c:pt>
                <c:pt idx="2554">
                  <c:v>42187.418703703705</c:v>
                </c:pt>
                <c:pt idx="2555">
                  <c:v>42187.41939814818</c:v>
                </c:pt>
                <c:pt idx="2556">
                  <c:v>42187.420092592591</c:v>
                </c:pt>
                <c:pt idx="2557">
                  <c:v>42187.420787037023</c:v>
                </c:pt>
                <c:pt idx="2558">
                  <c:v>42187.42148148147</c:v>
                </c:pt>
                <c:pt idx="2559">
                  <c:v>42187.422175925931</c:v>
                </c:pt>
                <c:pt idx="2560">
                  <c:v>42187.422870370385</c:v>
                </c:pt>
                <c:pt idx="2561">
                  <c:v>42187.423564814802</c:v>
                </c:pt>
                <c:pt idx="2562">
                  <c:v>42187.424259259271</c:v>
                </c:pt>
                <c:pt idx="2563">
                  <c:v>42187.424953703689</c:v>
                </c:pt>
                <c:pt idx="2564">
                  <c:v>42187.425648148164</c:v>
                </c:pt>
                <c:pt idx="2565">
                  <c:v>42187.426342592589</c:v>
                </c:pt>
                <c:pt idx="2566">
                  <c:v>42187.427037037036</c:v>
                </c:pt>
                <c:pt idx="2567">
                  <c:v>42187.427731481475</c:v>
                </c:pt>
                <c:pt idx="2568">
                  <c:v>42187.428425925929</c:v>
                </c:pt>
                <c:pt idx="2569">
                  <c:v>42187.429120370354</c:v>
                </c:pt>
                <c:pt idx="2570">
                  <c:v>42187.429814814815</c:v>
                </c:pt>
                <c:pt idx="2571">
                  <c:v>42187.430509259262</c:v>
                </c:pt>
                <c:pt idx="2572">
                  <c:v>42187.431203703687</c:v>
                </c:pt>
                <c:pt idx="2573">
                  <c:v>42187.43189814817</c:v>
                </c:pt>
                <c:pt idx="2574">
                  <c:v>42187.432592592602</c:v>
                </c:pt>
                <c:pt idx="2575">
                  <c:v>42187.433287037034</c:v>
                </c:pt>
                <c:pt idx="2576">
                  <c:v>42187.433981481474</c:v>
                </c:pt>
                <c:pt idx="2577">
                  <c:v>42187.434675925942</c:v>
                </c:pt>
                <c:pt idx="2578">
                  <c:v>42187.435370370367</c:v>
                </c:pt>
                <c:pt idx="2579">
                  <c:v>42187.436064814814</c:v>
                </c:pt>
                <c:pt idx="2580">
                  <c:v>42187.436759259261</c:v>
                </c:pt>
                <c:pt idx="2581">
                  <c:v>42187.437453703678</c:v>
                </c:pt>
                <c:pt idx="2582">
                  <c:v>42187.438148148169</c:v>
                </c:pt>
                <c:pt idx="2583">
                  <c:v>42187.438842592601</c:v>
                </c:pt>
                <c:pt idx="2584">
                  <c:v>42187.43953703704</c:v>
                </c:pt>
                <c:pt idx="2585">
                  <c:v>42187.440231481494</c:v>
                </c:pt>
                <c:pt idx="2586">
                  <c:v>42187.440925925941</c:v>
                </c:pt>
                <c:pt idx="2587">
                  <c:v>42187.441620370373</c:v>
                </c:pt>
                <c:pt idx="2588">
                  <c:v>42187.442314814813</c:v>
                </c:pt>
                <c:pt idx="2589">
                  <c:v>42187.443009259259</c:v>
                </c:pt>
                <c:pt idx="2590">
                  <c:v>42187.443703703684</c:v>
                </c:pt>
                <c:pt idx="2591">
                  <c:v>42187.444398148175</c:v>
                </c:pt>
                <c:pt idx="2592">
                  <c:v>42187.445092592592</c:v>
                </c:pt>
                <c:pt idx="2593">
                  <c:v>42187.445787037024</c:v>
                </c:pt>
                <c:pt idx="2594">
                  <c:v>42187.446481481478</c:v>
                </c:pt>
                <c:pt idx="2595">
                  <c:v>42187.447175925932</c:v>
                </c:pt>
                <c:pt idx="2596">
                  <c:v>42187.447870370386</c:v>
                </c:pt>
                <c:pt idx="2597">
                  <c:v>42187.448564814818</c:v>
                </c:pt>
                <c:pt idx="2598">
                  <c:v>42187.449259259272</c:v>
                </c:pt>
                <c:pt idx="2599">
                  <c:v>42187.449953703705</c:v>
                </c:pt>
                <c:pt idx="2600">
                  <c:v>42187.45064814818</c:v>
                </c:pt>
                <c:pt idx="2601">
                  <c:v>42187.451342592591</c:v>
                </c:pt>
                <c:pt idx="2602">
                  <c:v>42187.452037037052</c:v>
                </c:pt>
                <c:pt idx="2603">
                  <c:v>42187.452731481491</c:v>
                </c:pt>
                <c:pt idx="2604">
                  <c:v>42187.453425925931</c:v>
                </c:pt>
                <c:pt idx="2605">
                  <c:v>42187.454120370385</c:v>
                </c:pt>
                <c:pt idx="2606">
                  <c:v>42187.454814814839</c:v>
                </c:pt>
                <c:pt idx="2607">
                  <c:v>42187.455509259271</c:v>
                </c:pt>
                <c:pt idx="2608">
                  <c:v>42187.456203703703</c:v>
                </c:pt>
                <c:pt idx="2609">
                  <c:v>42187.456898148193</c:v>
                </c:pt>
                <c:pt idx="2610">
                  <c:v>42187.457592592604</c:v>
                </c:pt>
                <c:pt idx="2611">
                  <c:v>42187.458287037043</c:v>
                </c:pt>
                <c:pt idx="2612">
                  <c:v>42187.458981481483</c:v>
                </c:pt>
                <c:pt idx="2613">
                  <c:v>42187.459675925944</c:v>
                </c:pt>
                <c:pt idx="2614">
                  <c:v>42187.460370370369</c:v>
                </c:pt>
                <c:pt idx="2615">
                  <c:v>42187.461064814801</c:v>
                </c:pt>
                <c:pt idx="2616">
                  <c:v>42187.461759259255</c:v>
                </c:pt>
                <c:pt idx="2617">
                  <c:v>42187.462453703687</c:v>
                </c:pt>
                <c:pt idx="2618">
                  <c:v>42187.463148148148</c:v>
                </c:pt>
                <c:pt idx="2619">
                  <c:v>42187.463842592595</c:v>
                </c:pt>
                <c:pt idx="2620">
                  <c:v>42187.464537037042</c:v>
                </c:pt>
                <c:pt idx="2621">
                  <c:v>42187.465231481481</c:v>
                </c:pt>
                <c:pt idx="2622">
                  <c:v>42187.465925925928</c:v>
                </c:pt>
                <c:pt idx="2623">
                  <c:v>42187.466620370367</c:v>
                </c:pt>
                <c:pt idx="2624">
                  <c:v>42187.467314814814</c:v>
                </c:pt>
                <c:pt idx="2625">
                  <c:v>42187.468009259261</c:v>
                </c:pt>
                <c:pt idx="2626">
                  <c:v>42187.468703703678</c:v>
                </c:pt>
                <c:pt idx="2627">
                  <c:v>42187.469398148169</c:v>
                </c:pt>
                <c:pt idx="2628">
                  <c:v>42187.470092592601</c:v>
                </c:pt>
                <c:pt idx="2629">
                  <c:v>42187.470787037026</c:v>
                </c:pt>
                <c:pt idx="2630">
                  <c:v>42187.471481481465</c:v>
                </c:pt>
                <c:pt idx="2631">
                  <c:v>42187.472175925941</c:v>
                </c:pt>
                <c:pt idx="2632">
                  <c:v>42187.472870370388</c:v>
                </c:pt>
                <c:pt idx="2633">
                  <c:v>42187.473564814805</c:v>
                </c:pt>
                <c:pt idx="2634">
                  <c:v>42187.474259259274</c:v>
                </c:pt>
                <c:pt idx="2635">
                  <c:v>42187.474953703706</c:v>
                </c:pt>
                <c:pt idx="2636">
                  <c:v>42187.47564814816</c:v>
                </c:pt>
                <c:pt idx="2637">
                  <c:v>42187.476342592592</c:v>
                </c:pt>
                <c:pt idx="2638">
                  <c:v>42187.477037037039</c:v>
                </c:pt>
                <c:pt idx="2639">
                  <c:v>42187.477731481478</c:v>
                </c:pt>
                <c:pt idx="2640">
                  <c:v>42187.478425925932</c:v>
                </c:pt>
                <c:pt idx="2641">
                  <c:v>42187.479120370372</c:v>
                </c:pt>
                <c:pt idx="2642">
                  <c:v>42187.479814814818</c:v>
                </c:pt>
                <c:pt idx="2643">
                  <c:v>42187.480509259272</c:v>
                </c:pt>
                <c:pt idx="2644">
                  <c:v>42187.481203703705</c:v>
                </c:pt>
                <c:pt idx="2645">
                  <c:v>42187.48189814818</c:v>
                </c:pt>
                <c:pt idx="2646">
                  <c:v>42187.482592592605</c:v>
                </c:pt>
                <c:pt idx="2647">
                  <c:v>42187.483287037037</c:v>
                </c:pt>
                <c:pt idx="2648">
                  <c:v>42187.483981481484</c:v>
                </c:pt>
                <c:pt idx="2649">
                  <c:v>42187.484675925945</c:v>
                </c:pt>
                <c:pt idx="2650">
                  <c:v>42187.485370370385</c:v>
                </c:pt>
                <c:pt idx="2651">
                  <c:v>42187.486064814817</c:v>
                </c:pt>
                <c:pt idx="2652">
                  <c:v>42187.486759259271</c:v>
                </c:pt>
                <c:pt idx="2653">
                  <c:v>42187.487453703689</c:v>
                </c:pt>
                <c:pt idx="2654">
                  <c:v>42187.488148148179</c:v>
                </c:pt>
                <c:pt idx="2655">
                  <c:v>42187.488842592604</c:v>
                </c:pt>
                <c:pt idx="2656">
                  <c:v>42187.489537037043</c:v>
                </c:pt>
                <c:pt idx="2657">
                  <c:v>42187.490231481483</c:v>
                </c:pt>
                <c:pt idx="2658">
                  <c:v>42187.490925925929</c:v>
                </c:pt>
                <c:pt idx="2659">
                  <c:v>42187.491620370354</c:v>
                </c:pt>
                <c:pt idx="2660">
                  <c:v>42187.492314814815</c:v>
                </c:pt>
                <c:pt idx="2661">
                  <c:v>42187.493009259255</c:v>
                </c:pt>
                <c:pt idx="2662">
                  <c:v>42187.493703703673</c:v>
                </c:pt>
                <c:pt idx="2663">
                  <c:v>42187.49439814817</c:v>
                </c:pt>
                <c:pt idx="2664">
                  <c:v>42187.495092592595</c:v>
                </c:pt>
                <c:pt idx="2665">
                  <c:v>42187.49578703702</c:v>
                </c:pt>
                <c:pt idx="2666">
                  <c:v>42187.496481481474</c:v>
                </c:pt>
                <c:pt idx="2667">
                  <c:v>42187.497175925928</c:v>
                </c:pt>
                <c:pt idx="2668">
                  <c:v>42187.497870370367</c:v>
                </c:pt>
                <c:pt idx="2669">
                  <c:v>42187.498564814814</c:v>
                </c:pt>
                <c:pt idx="2670">
                  <c:v>42187.499259259261</c:v>
                </c:pt>
                <c:pt idx="2671">
                  <c:v>42187.499953703678</c:v>
                </c:pt>
                <c:pt idx="2672">
                  <c:v>42187.500648148169</c:v>
                </c:pt>
                <c:pt idx="2673">
                  <c:v>42187.501342592594</c:v>
                </c:pt>
                <c:pt idx="2674">
                  <c:v>42187.50203703704</c:v>
                </c:pt>
                <c:pt idx="2675">
                  <c:v>42187.50273148148</c:v>
                </c:pt>
                <c:pt idx="2676">
                  <c:v>42187.503425925926</c:v>
                </c:pt>
                <c:pt idx="2677">
                  <c:v>42187.504120370373</c:v>
                </c:pt>
                <c:pt idx="2678">
                  <c:v>42187.504814814813</c:v>
                </c:pt>
                <c:pt idx="2679">
                  <c:v>42187.505509259259</c:v>
                </c:pt>
                <c:pt idx="2680">
                  <c:v>42187.506203703706</c:v>
                </c:pt>
                <c:pt idx="2681">
                  <c:v>42187.506898148175</c:v>
                </c:pt>
                <c:pt idx="2682">
                  <c:v>42187.507592592592</c:v>
                </c:pt>
                <c:pt idx="2683">
                  <c:v>42187.508287037039</c:v>
                </c:pt>
                <c:pt idx="2684">
                  <c:v>42187.508981481478</c:v>
                </c:pt>
                <c:pt idx="2685">
                  <c:v>42187.509675925932</c:v>
                </c:pt>
                <c:pt idx="2686">
                  <c:v>42187.510370370386</c:v>
                </c:pt>
                <c:pt idx="2687">
                  <c:v>42187.511064814804</c:v>
                </c:pt>
                <c:pt idx="2688">
                  <c:v>42187.511759259258</c:v>
                </c:pt>
                <c:pt idx="2689">
                  <c:v>42187.512453703705</c:v>
                </c:pt>
                <c:pt idx="2690">
                  <c:v>42187.513148148166</c:v>
                </c:pt>
                <c:pt idx="2691">
                  <c:v>42187.513842592591</c:v>
                </c:pt>
                <c:pt idx="2692">
                  <c:v>42187.514537037052</c:v>
                </c:pt>
                <c:pt idx="2693">
                  <c:v>42187.515231481491</c:v>
                </c:pt>
                <c:pt idx="2694">
                  <c:v>42187.515925925931</c:v>
                </c:pt>
                <c:pt idx="2695">
                  <c:v>42187.516620370385</c:v>
                </c:pt>
                <c:pt idx="2696">
                  <c:v>42187.517314814817</c:v>
                </c:pt>
                <c:pt idx="2697">
                  <c:v>42187.518009259271</c:v>
                </c:pt>
                <c:pt idx="2698">
                  <c:v>42187.518703703689</c:v>
                </c:pt>
                <c:pt idx="2699">
                  <c:v>42187.519398148179</c:v>
                </c:pt>
                <c:pt idx="2700">
                  <c:v>42187.520092592589</c:v>
                </c:pt>
                <c:pt idx="2701">
                  <c:v>42187.520787037021</c:v>
                </c:pt>
                <c:pt idx="2702">
                  <c:v>42187.521481481454</c:v>
                </c:pt>
                <c:pt idx="2703">
                  <c:v>42187.522175925929</c:v>
                </c:pt>
                <c:pt idx="2704">
                  <c:v>42187.522870370369</c:v>
                </c:pt>
                <c:pt idx="2705">
                  <c:v>42187.523564814801</c:v>
                </c:pt>
                <c:pt idx="2706">
                  <c:v>42187.524259259262</c:v>
                </c:pt>
                <c:pt idx="2707">
                  <c:v>42187.524953703687</c:v>
                </c:pt>
                <c:pt idx="2708">
                  <c:v>42187.525648148148</c:v>
                </c:pt>
                <c:pt idx="2709">
                  <c:v>42187.526342592595</c:v>
                </c:pt>
                <c:pt idx="2710">
                  <c:v>42187.527037037034</c:v>
                </c:pt>
                <c:pt idx="2711">
                  <c:v>42187.527731481474</c:v>
                </c:pt>
                <c:pt idx="2712">
                  <c:v>42187.528425925928</c:v>
                </c:pt>
                <c:pt idx="2713">
                  <c:v>42187.529120370353</c:v>
                </c:pt>
                <c:pt idx="2714">
                  <c:v>42187.529814814814</c:v>
                </c:pt>
                <c:pt idx="2715">
                  <c:v>42187.530509259261</c:v>
                </c:pt>
                <c:pt idx="2716">
                  <c:v>42187.531203703678</c:v>
                </c:pt>
                <c:pt idx="2717">
                  <c:v>42187.531898148169</c:v>
                </c:pt>
                <c:pt idx="2718">
                  <c:v>42187.532592592601</c:v>
                </c:pt>
                <c:pt idx="2719">
                  <c:v>42187.533287037026</c:v>
                </c:pt>
                <c:pt idx="2720">
                  <c:v>42187.533981481465</c:v>
                </c:pt>
                <c:pt idx="2721">
                  <c:v>42187.534675925941</c:v>
                </c:pt>
                <c:pt idx="2722">
                  <c:v>42187.535370370373</c:v>
                </c:pt>
                <c:pt idx="2723">
                  <c:v>42187.536064814805</c:v>
                </c:pt>
                <c:pt idx="2724">
                  <c:v>42187.536759259259</c:v>
                </c:pt>
                <c:pt idx="2725">
                  <c:v>42187.537453703684</c:v>
                </c:pt>
                <c:pt idx="2726">
                  <c:v>42187.53814814816</c:v>
                </c:pt>
                <c:pt idx="2727">
                  <c:v>42187.538842592592</c:v>
                </c:pt>
                <c:pt idx="2728">
                  <c:v>42187.539537037039</c:v>
                </c:pt>
                <c:pt idx="2729">
                  <c:v>42187.540231481493</c:v>
                </c:pt>
                <c:pt idx="2730">
                  <c:v>42187.540925925932</c:v>
                </c:pt>
                <c:pt idx="2731">
                  <c:v>42187.541620370372</c:v>
                </c:pt>
                <c:pt idx="2732">
                  <c:v>42187.542314814818</c:v>
                </c:pt>
                <c:pt idx="2733">
                  <c:v>42187.543009259258</c:v>
                </c:pt>
                <c:pt idx="2734">
                  <c:v>42187.543703703683</c:v>
                </c:pt>
                <c:pt idx="2735">
                  <c:v>42187.54439814818</c:v>
                </c:pt>
                <c:pt idx="2736">
                  <c:v>42187.545092592591</c:v>
                </c:pt>
                <c:pt idx="2737">
                  <c:v>42187.545787037023</c:v>
                </c:pt>
                <c:pt idx="2738">
                  <c:v>42187.546481481484</c:v>
                </c:pt>
                <c:pt idx="2739">
                  <c:v>42187.547175925931</c:v>
                </c:pt>
                <c:pt idx="2740">
                  <c:v>42187.547870370385</c:v>
                </c:pt>
                <c:pt idx="2741">
                  <c:v>42187.548564814817</c:v>
                </c:pt>
                <c:pt idx="2742">
                  <c:v>42187.549259259271</c:v>
                </c:pt>
                <c:pt idx="2743">
                  <c:v>42187.549953703689</c:v>
                </c:pt>
                <c:pt idx="2744">
                  <c:v>42187.550648148179</c:v>
                </c:pt>
                <c:pt idx="2745">
                  <c:v>42187.551342592589</c:v>
                </c:pt>
                <c:pt idx="2746">
                  <c:v>42187.552037037043</c:v>
                </c:pt>
                <c:pt idx="2747">
                  <c:v>42187.552731481483</c:v>
                </c:pt>
                <c:pt idx="2748">
                  <c:v>42187.553425925929</c:v>
                </c:pt>
                <c:pt idx="2749">
                  <c:v>42187.554120370369</c:v>
                </c:pt>
                <c:pt idx="2750">
                  <c:v>42187.55481481483</c:v>
                </c:pt>
                <c:pt idx="2751">
                  <c:v>42187.555509259262</c:v>
                </c:pt>
                <c:pt idx="2752">
                  <c:v>42187.556203703702</c:v>
                </c:pt>
                <c:pt idx="2753">
                  <c:v>42187.556898148177</c:v>
                </c:pt>
                <c:pt idx="2754">
                  <c:v>42187.557592592602</c:v>
                </c:pt>
                <c:pt idx="2755">
                  <c:v>42187.558287037042</c:v>
                </c:pt>
                <c:pt idx="2756">
                  <c:v>42187.558981481481</c:v>
                </c:pt>
                <c:pt idx="2757">
                  <c:v>42187.559675925942</c:v>
                </c:pt>
                <c:pt idx="2758">
                  <c:v>42187.560370370367</c:v>
                </c:pt>
                <c:pt idx="2759">
                  <c:v>42187.561064814799</c:v>
                </c:pt>
                <c:pt idx="2760">
                  <c:v>42187.561759259246</c:v>
                </c:pt>
                <c:pt idx="2761">
                  <c:v>42187.562453703678</c:v>
                </c:pt>
                <c:pt idx="2762">
                  <c:v>42187.563148148147</c:v>
                </c:pt>
                <c:pt idx="2763">
                  <c:v>42187.563842592594</c:v>
                </c:pt>
                <c:pt idx="2764">
                  <c:v>42187.56453703704</c:v>
                </c:pt>
                <c:pt idx="2765">
                  <c:v>42187.56523148148</c:v>
                </c:pt>
                <c:pt idx="2766">
                  <c:v>42187.565925925926</c:v>
                </c:pt>
                <c:pt idx="2767">
                  <c:v>42187.566620370373</c:v>
                </c:pt>
                <c:pt idx="2768">
                  <c:v>42187.567314814805</c:v>
                </c:pt>
                <c:pt idx="2769">
                  <c:v>42187.568009259259</c:v>
                </c:pt>
                <c:pt idx="2770">
                  <c:v>42187.568703703684</c:v>
                </c:pt>
                <c:pt idx="2771">
                  <c:v>42187.56939814816</c:v>
                </c:pt>
                <c:pt idx="2772">
                  <c:v>42187.570092592592</c:v>
                </c:pt>
                <c:pt idx="2773">
                  <c:v>42187.570787037024</c:v>
                </c:pt>
                <c:pt idx="2774">
                  <c:v>42187.571481481464</c:v>
                </c:pt>
                <c:pt idx="2775">
                  <c:v>42187.572175925932</c:v>
                </c:pt>
                <c:pt idx="2776">
                  <c:v>42187.572870370386</c:v>
                </c:pt>
                <c:pt idx="2777">
                  <c:v>42187.573564814804</c:v>
                </c:pt>
                <c:pt idx="2778">
                  <c:v>42187.574259259272</c:v>
                </c:pt>
                <c:pt idx="2779">
                  <c:v>42187.574953703705</c:v>
                </c:pt>
                <c:pt idx="2780">
                  <c:v>42187.575648148166</c:v>
                </c:pt>
                <c:pt idx="2781">
                  <c:v>42187.576342592591</c:v>
                </c:pt>
                <c:pt idx="2782">
                  <c:v>42187.577037037037</c:v>
                </c:pt>
                <c:pt idx="2783">
                  <c:v>42187.577731481484</c:v>
                </c:pt>
                <c:pt idx="2784">
                  <c:v>42187.578425925931</c:v>
                </c:pt>
                <c:pt idx="2785">
                  <c:v>42187.57912037037</c:v>
                </c:pt>
                <c:pt idx="2786">
                  <c:v>42187.579814814817</c:v>
                </c:pt>
                <c:pt idx="2787">
                  <c:v>42187.580509259271</c:v>
                </c:pt>
                <c:pt idx="2788">
                  <c:v>42187.581203703689</c:v>
                </c:pt>
                <c:pt idx="2789">
                  <c:v>42187.581898148179</c:v>
                </c:pt>
                <c:pt idx="2790">
                  <c:v>42187.582592592604</c:v>
                </c:pt>
                <c:pt idx="2791">
                  <c:v>42187.583287037036</c:v>
                </c:pt>
                <c:pt idx="2792">
                  <c:v>42187.583981481475</c:v>
                </c:pt>
                <c:pt idx="2793">
                  <c:v>42187.584675925944</c:v>
                </c:pt>
                <c:pt idx="2794">
                  <c:v>42187.585370370369</c:v>
                </c:pt>
                <c:pt idx="2795">
                  <c:v>42187.586064814815</c:v>
                </c:pt>
                <c:pt idx="2796">
                  <c:v>42187.586759259262</c:v>
                </c:pt>
                <c:pt idx="2797">
                  <c:v>42187.587453703687</c:v>
                </c:pt>
                <c:pt idx="2798">
                  <c:v>42187.58814814817</c:v>
                </c:pt>
                <c:pt idx="2799">
                  <c:v>42187.588842592602</c:v>
                </c:pt>
                <c:pt idx="2800">
                  <c:v>42187.589537037042</c:v>
                </c:pt>
                <c:pt idx="2801">
                  <c:v>42187.590231481481</c:v>
                </c:pt>
                <c:pt idx="2802">
                  <c:v>42187.590925925928</c:v>
                </c:pt>
                <c:pt idx="2803">
                  <c:v>42187.591620370353</c:v>
                </c:pt>
                <c:pt idx="2804">
                  <c:v>42187.592314814814</c:v>
                </c:pt>
                <c:pt idx="2805">
                  <c:v>42187.593009259246</c:v>
                </c:pt>
                <c:pt idx="2806">
                  <c:v>42187.593703703671</c:v>
                </c:pt>
                <c:pt idx="2807">
                  <c:v>42187.594398148169</c:v>
                </c:pt>
                <c:pt idx="2808">
                  <c:v>42187.595092592594</c:v>
                </c:pt>
                <c:pt idx="2809">
                  <c:v>42187.595787037018</c:v>
                </c:pt>
                <c:pt idx="2810">
                  <c:v>42187.596481481465</c:v>
                </c:pt>
                <c:pt idx="2811">
                  <c:v>42187.597175925926</c:v>
                </c:pt>
                <c:pt idx="2812">
                  <c:v>42187.597870370373</c:v>
                </c:pt>
                <c:pt idx="2813">
                  <c:v>42187.598564814805</c:v>
                </c:pt>
                <c:pt idx="2814">
                  <c:v>42187.599259259259</c:v>
                </c:pt>
                <c:pt idx="2815">
                  <c:v>42187.599953703684</c:v>
                </c:pt>
                <c:pt idx="2816">
                  <c:v>42187.60064814816</c:v>
                </c:pt>
                <c:pt idx="2817">
                  <c:v>42187.601342592585</c:v>
                </c:pt>
                <c:pt idx="2818">
                  <c:v>42187.602037037039</c:v>
                </c:pt>
                <c:pt idx="2819">
                  <c:v>42187.602731481478</c:v>
                </c:pt>
                <c:pt idx="2820">
                  <c:v>42187.603425925925</c:v>
                </c:pt>
                <c:pt idx="2821">
                  <c:v>42187.604120370372</c:v>
                </c:pt>
                <c:pt idx="2822">
                  <c:v>42187.604814814818</c:v>
                </c:pt>
                <c:pt idx="2823">
                  <c:v>42187.605509259258</c:v>
                </c:pt>
                <c:pt idx="2824">
                  <c:v>42187.606203703705</c:v>
                </c:pt>
                <c:pt idx="2825">
                  <c:v>42187.60689814818</c:v>
                </c:pt>
                <c:pt idx="2826">
                  <c:v>42187.607592592591</c:v>
                </c:pt>
                <c:pt idx="2827">
                  <c:v>42187.608287037037</c:v>
                </c:pt>
                <c:pt idx="2828">
                  <c:v>42187.608981481484</c:v>
                </c:pt>
                <c:pt idx="2829">
                  <c:v>42187.609675925931</c:v>
                </c:pt>
                <c:pt idx="2830">
                  <c:v>42187.610370370385</c:v>
                </c:pt>
                <c:pt idx="2831">
                  <c:v>42187.611064814802</c:v>
                </c:pt>
                <c:pt idx="2832">
                  <c:v>42187.611759259256</c:v>
                </c:pt>
                <c:pt idx="2833">
                  <c:v>42187.612453703689</c:v>
                </c:pt>
                <c:pt idx="2834">
                  <c:v>42187.613148148164</c:v>
                </c:pt>
                <c:pt idx="2835">
                  <c:v>42187.613842592589</c:v>
                </c:pt>
                <c:pt idx="2836">
                  <c:v>42187.614537037043</c:v>
                </c:pt>
                <c:pt idx="2837">
                  <c:v>42187.615231481483</c:v>
                </c:pt>
                <c:pt idx="2838">
                  <c:v>42187.615925925929</c:v>
                </c:pt>
                <c:pt idx="2839">
                  <c:v>42187.616620370369</c:v>
                </c:pt>
                <c:pt idx="2840">
                  <c:v>42187.617314814815</c:v>
                </c:pt>
                <c:pt idx="2841">
                  <c:v>42187.618009259262</c:v>
                </c:pt>
                <c:pt idx="2842">
                  <c:v>42187.618703703687</c:v>
                </c:pt>
                <c:pt idx="2843">
                  <c:v>42187.61939814817</c:v>
                </c:pt>
                <c:pt idx="2844">
                  <c:v>42187.620092592595</c:v>
                </c:pt>
                <c:pt idx="2845">
                  <c:v>42187.62078703702</c:v>
                </c:pt>
                <c:pt idx="2846">
                  <c:v>42187.621481481452</c:v>
                </c:pt>
                <c:pt idx="2847">
                  <c:v>42187.622175925928</c:v>
                </c:pt>
                <c:pt idx="2848">
                  <c:v>42187.622870370367</c:v>
                </c:pt>
                <c:pt idx="2849">
                  <c:v>42187.623564814799</c:v>
                </c:pt>
                <c:pt idx="2850">
                  <c:v>42187.624259259261</c:v>
                </c:pt>
                <c:pt idx="2851">
                  <c:v>42187.624953703678</c:v>
                </c:pt>
                <c:pt idx="2852">
                  <c:v>42187.625648148147</c:v>
                </c:pt>
                <c:pt idx="2853">
                  <c:v>42187.626342592594</c:v>
                </c:pt>
                <c:pt idx="2854">
                  <c:v>42187.627037037026</c:v>
                </c:pt>
                <c:pt idx="2855">
                  <c:v>42187.627731481465</c:v>
                </c:pt>
                <c:pt idx="2856">
                  <c:v>42187.628425925926</c:v>
                </c:pt>
                <c:pt idx="2857">
                  <c:v>42187.629120370359</c:v>
                </c:pt>
                <c:pt idx="2858">
                  <c:v>42187.629814814805</c:v>
                </c:pt>
                <c:pt idx="2859">
                  <c:v>42187.630509259259</c:v>
                </c:pt>
                <c:pt idx="2860">
                  <c:v>42187.631203703684</c:v>
                </c:pt>
                <c:pt idx="2861">
                  <c:v>42187.63189814816</c:v>
                </c:pt>
                <c:pt idx="2862">
                  <c:v>42187.632592592592</c:v>
                </c:pt>
                <c:pt idx="2863">
                  <c:v>42187.633287037024</c:v>
                </c:pt>
                <c:pt idx="2864">
                  <c:v>42187.633981481464</c:v>
                </c:pt>
                <c:pt idx="2865">
                  <c:v>42187.634675925932</c:v>
                </c:pt>
                <c:pt idx="2866">
                  <c:v>42187.635370370372</c:v>
                </c:pt>
                <c:pt idx="2867">
                  <c:v>42187.636064814804</c:v>
                </c:pt>
                <c:pt idx="2868">
                  <c:v>42187.636759259258</c:v>
                </c:pt>
                <c:pt idx="2869">
                  <c:v>42187.637453703683</c:v>
                </c:pt>
                <c:pt idx="2870">
                  <c:v>42187.638148148166</c:v>
                </c:pt>
                <c:pt idx="2871">
                  <c:v>42187.638842592591</c:v>
                </c:pt>
                <c:pt idx="2872">
                  <c:v>42187.639537037037</c:v>
                </c:pt>
                <c:pt idx="2873">
                  <c:v>42187.640231481491</c:v>
                </c:pt>
                <c:pt idx="2874">
                  <c:v>42187.640925925931</c:v>
                </c:pt>
                <c:pt idx="2875">
                  <c:v>42187.64162037037</c:v>
                </c:pt>
                <c:pt idx="2876">
                  <c:v>42187.642314814817</c:v>
                </c:pt>
                <c:pt idx="2877">
                  <c:v>42187.643009259256</c:v>
                </c:pt>
                <c:pt idx="2878">
                  <c:v>42187.643703703674</c:v>
                </c:pt>
                <c:pt idx="2879">
                  <c:v>42187.644398148179</c:v>
                </c:pt>
                <c:pt idx="2880">
                  <c:v>42187.645092592589</c:v>
                </c:pt>
                <c:pt idx="2881">
                  <c:v>42187.645787037021</c:v>
                </c:pt>
                <c:pt idx="2882">
                  <c:v>42187.646481481475</c:v>
                </c:pt>
                <c:pt idx="2883">
                  <c:v>42187.647175925929</c:v>
                </c:pt>
                <c:pt idx="2884">
                  <c:v>42187.647870370369</c:v>
                </c:pt>
                <c:pt idx="2885">
                  <c:v>42187.648564814815</c:v>
                </c:pt>
                <c:pt idx="2886">
                  <c:v>42187.649259259262</c:v>
                </c:pt>
                <c:pt idx="2887">
                  <c:v>42187.649953703687</c:v>
                </c:pt>
                <c:pt idx="2888">
                  <c:v>42187.65064814817</c:v>
                </c:pt>
                <c:pt idx="2889">
                  <c:v>42187.651342592595</c:v>
                </c:pt>
                <c:pt idx="2890">
                  <c:v>42187.652037037042</c:v>
                </c:pt>
                <c:pt idx="2891">
                  <c:v>42187.652731481481</c:v>
                </c:pt>
                <c:pt idx="2892">
                  <c:v>42187.653425925928</c:v>
                </c:pt>
                <c:pt idx="2893">
                  <c:v>42187.654120370367</c:v>
                </c:pt>
                <c:pt idx="2894">
                  <c:v>42187.654814814829</c:v>
                </c:pt>
                <c:pt idx="2895">
                  <c:v>42187.655509259261</c:v>
                </c:pt>
                <c:pt idx="2896">
                  <c:v>42187.6562037037</c:v>
                </c:pt>
                <c:pt idx="2897">
                  <c:v>42187.656898148176</c:v>
                </c:pt>
                <c:pt idx="2898">
                  <c:v>42187.657592592601</c:v>
                </c:pt>
                <c:pt idx="2899">
                  <c:v>42187.65828703704</c:v>
                </c:pt>
                <c:pt idx="2900">
                  <c:v>42187.65898148148</c:v>
                </c:pt>
                <c:pt idx="2901">
                  <c:v>42187.659675925941</c:v>
                </c:pt>
                <c:pt idx="2902">
                  <c:v>42187.660370370373</c:v>
                </c:pt>
                <c:pt idx="2903">
                  <c:v>42187.661064814783</c:v>
                </c:pt>
                <c:pt idx="2904">
                  <c:v>42187.661759259245</c:v>
                </c:pt>
                <c:pt idx="2905">
                  <c:v>42187.662453703684</c:v>
                </c:pt>
                <c:pt idx="2906">
                  <c:v>42187.663148148145</c:v>
                </c:pt>
                <c:pt idx="2907">
                  <c:v>42187.663842592585</c:v>
                </c:pt>
                <c:pt idx="2908">
                  <c:v>42187.664537037039</c:v>
                </c:pt>
                <c:pt idx="2909">
                  <c:v>42187.665231481478</c:v>
                </c:pt>
                <c:pt idx="2910">
                  <c:v>42187.665925925925</c:v>
                </c:pt>
                <c:pt idx="2911">
                  <c:v>42187.666620370372</c:v>
                </c:pt>
                <c:pt idx="2912">
                  <c:v>42187.667314814804</c:v>
                </c:pt>
                <c:pt idx="2913">
                  <c:v>42187.668009259258</c:v>
                </c:pt>
                <c:pt idx="2914">
                  <c:v>42187.668703703683</c:v>
                </c:pt>
                <c:pt idx="2915">
                  <c:v>42187.669398148166</c:v>
                </c:pt>
                <c:pt idx="2916">
                  <c:v>42187.670092592591</c:v>
                </c:pt>
                <c:pt idx="2917">
                  <c:v>42187.670787037023</c:v>
                </c:pt>
                <c:pt idx="2918">
                  <c:v>42187.67148148147</c:v>
                </c:pt>
                <c:pt idx="2919">
                  <c:v>42187.672175925931</c:v>
                </c:pt>
                <c:pt idx="2920">
                  <c:v>42187.672870370385</c:v>
                </c:pt>
                <c:pt idx="2921">
                  <c:v>42187.673564814802</c:v>
                </c:pt>
                <c:pt idx="2922">
                  <c:v>42187.674259259271</c:v>
                </c:pt>
                <c:pt idx="2923">
                  <c:v>42187.674953703689</c:v>
                </c:pt>
                <c:pt idx="2924">
                  <c:v>42187.675648148164</c:v>
                </c:pt>
                <c:pt idx="2925">
                  <c:v>42187.676342592589</c:v>
                </c:pt>
                <c:pt idx="2926">
                  <c:v>42187.677037037036</c:v>
                </c:pt>
                <c:pt idx="2927">
                  <c:v>42187.677731481475</c:v>
                </c:pt>
                <c:pt idx="2928">
                  <c:v>42187.678425925929</c:v>
                </c:pt>
                <c:pt idx="2929">
                  <c:v>42187.679120370354</c:v>
                </c:pt>
                <c:pt idx="2930">
                  <c:v>42187.679814814815</c:v>
                </c:pt>
                <c:pt idx="2931">
                  <c:v>42187.680509259262</c:v>
                </c:pt>
                <c:pt idx="2932">
                  <c:v>42187.681203703687</c:v>
                </c:pt>
                <c:pt idx="2933">
                  <c:v>42187.68189814817</c:v>
                </c:pt>
                <c:pt idx="2934">
                  <c:v>42187.682592592602</c:v>
                </c:pt>
                <c:pt idx="2935">
                  <c:v>42187.683287037034</c:v>
                </c:pt>
                <c:pt idx="2936">
                  <c:v>42187.683981481474</c:v>
                </c:pt>
                <c:pt idx="2937">
                  <c:v>42187.684675925942</c:v>
                </c:pt>
                <c:pt idx="2938">
                  <c:v>42187.685370370367</c:v>
                </c:pt>
                <c:pt idx="2939">
                  <c:v>42187.686064814814</c:v>
                </c:pt>
                <c:pt idx="2940">
                  <c:v>42187.686759259261</c:v>
                </c:pt>
                <c:pt idx="2941">
                  <c:v>42187.687453703678</c:v>
                </c:pt>
                <c:pt idx="2942">
                  <c:v>42187.688148148169</c:v>
                </c:pt>
                <c:pt idx="2943">
                  <c:v>42187.688842592601</c:v>
                </c:pt>
                <c:pt idx="2944">
                  <c:v>42187.68953703704</c:v>
                </c:pt>
                <c:pt idx="2945">
                  <c:v>42187.69023148148</c:v>
                </c:pt>
                <c:pt idx="2946">
                  <c:v>42187.690925925926</c:v>
                </c:pt>
                <c:pt idx="2947">
                  <c:v>42187.691620370359</c:v>
                </c:pt>
                <c:pt idx="2948">
                  <c:v>42187.692314814805</c:v>
                </c:pt>
                <c:pt idx="2949">
                  <c:v>42187.693009259245</c:v>
                </c:pt>
                <c:pt idx="2950">
                  <c:v>42187.69370370367</c:v>
                </c:pt>
                <c:pt idx="2951">
                  <c:v>42187.69439814816</c:v>
                </c:pt>
                <c:pt idx="2952">
                  <c:v>42187.695092592585</c:v>
                </c:pt>
                <c:pt idx="2953">
                  <c:v>42187.695787037017</c:v>
                </c:pt>
                <c:pt idx="2954">
                  <c:v>42187.696481481464</c:v>
                </c:pt>
                <c:pt idx="2955">
                  <c:v>42187.697175925925</c:v>
                </c:pt>
                <c:pt idx="2956">
                  <c:v>42187.697870370372</c:v>
                </c:pt>
                <c:pt idx="2957">
                  <c:v>42187.698564814804</c:v>
                </c:pt>
                <c:pt idx="2958">
                  <c:v>42187.699259259258</c:v>
                </c:pt>
                <c:pt idx="2959">
                  <c:v>42187.699953703683</c:v>
                </c:pt>
                <c:pt idx="2960">
                  <c:v>42187.700648148166</c:v>
                </c:pt>
                <c:pt idx="2961">
                  <c:v>42187.701342592576</c:v>
                </c:pt>
                <c:pt idx="2962">
                  <c:v>42187.702037037037</c:v>
                </c:pt>
                <c:pt idx="2963">
                  <c:v>42187.702731481484</c:v>
                </c:pt>
                <c:pt idx="2964">
                  <c:v>42187.703425925924</c:v>
                </c:pt>
                <c:pt idx="2965">
                  <c:v>42187.70412037037</c:v>
                </c:pt>
                <c:pt idx="2966">
                  <c:v>42187.704814814817</c:v>
                </c:pt>
                <c:pt idx="2967">
                  <c:v>42187.705509259256</c:v>
                </c:pt>
                <c:pt idx="2968">
                  <c:v>42187.706203703689</c:v>
                </c:pt>
                <c:pt idx="2969">
                  <c:v>42187.706898148179</c:v>
                </c:pt>
                <c:pt idx="2970">
                  <c:v>42187.707592592589</c:v>
                </c:pt>
                <c:pt idx="2971">
                  <c:v>42187.708287037036</c:v>
                </c:pt>
                <c:pt idx="2972">
                  <c:v>42187.708981481475</c:v>
                </c:pt>
                <c:pt idx="2973">
                  <c:v>42187.709675925929</c:v>
                </c:pt>
                <c:pt idx="2974">
                  <c:v>42187.710370370369</c:v>
                </c:pt>
                <c:pt idx="2975">
                  <c:v>42187.711064814801</c:v>
                </c:pt>
                <c:pt idx="2976">
                  <c:v>42187.711759259255</c:v>
                </c:pt>
                <c:pt idx="2977">
                  <c:v>42187.712453703687</c:v>
                </c:pt>
                <c:pt idx="2978">
                  <c:v>42187.713148148148</c:v>
                </c:pt>
                <c:pt idx="2979">
                  <c:v>42187.713842592595</c:v>
                </c:pt>
                <c:pt idx="2980">
                  <c:v>42187.714537037042</c:v>
                </c:pt>
                <c:pt idx="2981">
                  <c:v>42187.715231481481</c:v>
                </c:pt>
                <c:pt idx="2982">
                  <c:v>42187.715925925928</c:v>
                </c:pt>
                <c:pt idx="2983">
                  <c:v>42187.716620370367</c:v>
                </c:pt>
                <c:pt idx="2984">
                  <c:v>42187.717314814814</c:v>
                </c:pt>
                <c:pt idx="2985">
                  <c:v>42187.718009259261</c:v>
                </c:pt>
                <c:pt idx="2986">
                  <c:v>42187.718703703678</c:v>
                </c:pt>
                <c:pt idx="2987">
                  <c:v>42187.719398148169</c:v>
                </c:pt>
                <c:pt idx="2988">
                  <c:v>42187.720092592594</c:v>
                </c:pt>
                <c:pt idx="2989">
                  <c:v>42187.720787037018</c:v>
                </c:pt>
                <c:pt idx="2990">
                  <c:v>42187.721481481451</c:v>
                </c:pt>
                <c:pt idx="2991">
                  <c:v>42187.722175925926</c:v>
                </c:pt>
                <c:pt idx="2992">
                  <c:v>42187.722870370373</c:v>
                </c:pt>
                <c:pt idx="2993">
                  <c:v>42187.723564814783</c:v>
                </c:pt>
                <c:pt idx="2994">
                  <c:v>42187.724259259259</c:v>
                </c:pt>
                <c:pt idx="2995">
                  <c:v>42187.724953703684</c:v>
                </c:pt>
                <c:pt idx="2996">
                  <c:v>42187.725648148145</c:v>
                </c:pt>
                <c:pt idx="2997">
                  <c:v>42187.726342592585</c:v>
                </c:pt>
                <c:pt idx="2998">
                  <c:v>42187.727037037024</c:v>
                </c:pt>
                <c:pt idx="2999">
                  <c:v>42187.727731481464</c:v>
                </c:pt>
                <c:pt idx="3000">
                  <c:v>42187.728425925925</c:v>
                </c:pt>
                <c:pt idx="3001">
                  <c:v>42187.729120370357</c:v>
                </c:pt>
                <c:pt idx="3002">
                  <c:v>42187.729814814804</c:v>
                </c:pt>
                <c:pt idx="3003">
                  <c:v>42187.730509259258</c:v>
                </c:pt>
                <c:pt idx="3004">
                  <c:v>42187.731203703683</c:v>
                </c:pt>
                <c:pt idx="3005">
                  <c:v>42187.731898148166</c:v>
                </c:pt>
                <c:pt idx="3006">
                  <c:v>42187.732592592591</c:v>
                </c:pt>
                <c:pt idx="3007">
                  <c:v>42187.733287037023</c:v>
                </c:pt>
                <c:pt idx="3008">
                  <c:v>42187.73398148147</c:v>
                </c:pt>
                <c:pt idx="3009">
                  <c:v>42187.734675925931</c:v>
                </c:pt>
                <c:pt idx="3010">
                  <c:v>42187.73537037037</c:v>
                </c:pt>
                <c:pt idx="3011">
                  <c:v>42187.736064814802</c:v>
                </c:pt>
                <c:pt idx="3012">
                  <c:v>42187.736759259256</c:v>
                </c:pt>
                <c:pt idx="3013">
                  <c:v>42187.737453703674</c:v>
                </c:pt>
                <c:pt idx="3014">
                  <c:v>42187.738148148164</c:v>
                </c:pt>
                <c:pt idx="3015">
                  <c:v>42187.738842592589</c:v>
                </c:pt>
                <c:pt idx="3016">
                  <c:v>42187.739537037036</c:v>
                </c:pt>
                <c:pt idx="3017">
                  <c:v>42187.740231481483</c:v>
                </c:pt>
                <c:pt idx="3018">
                  <c:v>42187.740925925929</c:v>
                </c:pt>
                <c:pt idx="3019">
                  <c:v>42187.741620370354</c:v>
                </c:pt>
                <c:pt idx="3020">
                  <c:v>42187.742314814815</c:v>
                </c:pt>
                <c:pt idx="3021">
                  <c:v>42187.743009259255</c:v>
                </c:pt>
                <c:pt idx="3022">
                  <c:v>42187.743703703673</c:v>
                </c:pt>
                <c:pt idx="3023">
                  <c:v>42187.74439814817</c:v>
                </c:pt>
                <c:pt idx="3024">
                  <c:v>42187.745092592595</c:v>
                </c:pt>
                <c:pt idx="3025">
                  <c:v>42187.74578703702</c:v>
                </c:pt>
                <c:pt idx="3026">
                  <c:v>42187.746481481474</c:v>
                </c:pt>
                <c:pt idx="3027">
                  <c:v>42187.747175925928</c:v>
                </c:pt>
                <c:pt idx="3028">
                  <c:v>42187.747870370367</c:v>
                </c:pt>
                <c:pt idx="3029">
                  <c:v>42187.748564814814</c:v>
                </c:pt>
                <c:pt idx="3030">
                  <c:v>42187.749259259261</c:v>
                </c:pt>
                <c:pt idx="3031">
                  <c:v>42187.749953703678</c:v>
                </c:pt>
                <c:pt idx="3032">
                  <c:v>42187.750648148169</c:v>
                </c:pt>
                <c:pt idx="3033">
                  <c:v>42187.751342592594</c:v>
                </c:pt>
                <c:pt idx="3034">
                  <c:v>42187.75203703704</c:v>
                </c:pt>
                <c:pt idx="3035">
                  <c:v>42187.75273148148</c:v>
                </c:pt>
                <c:pt idx="3036">
                  <c:v>42187.753425925926</c:v>
                </c:pt>
                <c:pt idx="3037">
                  <c:v>42187.754120370373</c:v>
                </c:pt>
                <c:pt idx="3038">
                  <c:v>42187.754814814813</c:v>
                </c:pt>
                <c:pt idx="3039">
                  <c:v>42187.755509259259</c:v>
                </c:pt>
                <c:pt idx="3040">
                  <c:v>42187.756203703706</c:v>
                </c:pt>
                <c:pt idx="3041">
                  <c:v>42187.756898148175</c:v>
                </c:pt>
                <c:pt idx="3042">
                  <c:v>42187.757592592592</c:v>
                </c:pt>
                <c:pt idx="3043">
                  <c:v>42187.758287037039</c:v>
                </c:pt>
                <c:pt idx="3044">
                  <c:v>42187.758981481478</c:v>
                </c:pt>
                <c:pt idx="3045">
                  <c:v>42187.759675925932</c:v>
                </c:pt>
                <c:pt idx="3046">
                  <c:v>42187.760370370372</c:v>
                </c:pt>
                <c:pt idx="3047">
                  <c:v>42187.761064814797</c:v>
                </c:pt>
                <c:pt idx="3048">
                  <c:v>42187.761759259243</c:v>
                </c:pt>
                <c:pt idx="3049">
                  <c:v>42187.762453703683</c:v>
                </c:pt>
                <c:pt idx="3050">
                  <c:v>42187.763148148151</c:v>
                </c:pt>
                <c:pt idx="3051">
                  <c:v>42187.763842592576</c:v>
                </c:pt>
                <c:pt idx="3052">
                  <c:v>42187.764537037037</c:v>
                </c:pt>
                <c:pt idx="3053">
                  <c:v>42187.765231481484</c:v>
                </c:pt>
                <c:pt idx="3054">
                  <c:v>42187.765925925924</c:v>
                </c:pt>
                <c:pt idx="3055">
                  <c:v>42187.76662037037</c:v>
                </c:pt>
                <c:pt idx="3056">
                  <c:v>42187.767314814802</c:v>
                </c:pt>
                <c:pt idx="3057">
                  <c:v>42187.768009259256</c:v>
                </c:pt>
                <c:pt idx="3058">
                  <c:v>42187.768703703674</c:v>
                </c:pt>
                <c:pt idx="3059">
                  <c:v>42187.769398148164</c:v>
                </c:pt>
                <c:pt idx="3060">
                  <c:v>42187.770092592589</c:v>
                </c:pt>
                <c:pt idx="3061">
                  <c:v>42187.770787037021</c:v>
                </c:pt>
                <c:pt idx="3062">
                  <c:v>42187.771481481454</c:v>
                </c:pt>
                <c:pt idx="3063">
                  <c:v>42187.772175925929</c:v>
                </c:pt>
                <c:pt idx="3064">
                  <c:v>42187.772870370369</c:v>
                </c:pt>
                <c:pt idx="3065">
                  <c:v>42187.773564814801</c:v>
                </c:pt>
                <c:pt idx="3066">
                  <c:v>42187.774259259262</c:v>
                </c:pt>
                <c:pt idx="3067">
                  <c:v>42187.774953703687</c:v>
                </c:pt>
                <c:pt idx="3068">
                  <c:v>42187.775648148148</c:v>
                </c:pt>
                <c:pt idx="3069">
                  <c:v>42187.776342592595</c:v>
                </c:pt>
                <c:pt idx="3070">
                  <c:v>42187.777037037034</c:v>
                </c:pt>
                <c:pt idx="3071">
                  <c:v>42187.777731481474</c:v>
                </c:pt>
                <c:pt idx="3072">
                  <c:v>42187.778425925928</c:v>
                </c:pt>
                <c:pt idx="3073">
                  <c:v>42187.779120370353</c:v>
                </c:pt>
                <c:pt idx="3074">
                  <c:v>42187.779814814814</c:v>
                </c:pt>
                <c:pt idx="3075">
                  <c:v>42187.780509259261</c:v>
                </c:pt>
                <c:pt idx="3076">
                  <c:v>42187.781203703678</c:v>
                </c:pt>
                <c:pt idx="3077">
                  <c:v>42187.781898148169</c:v>
                </c:pt>
                <c:pt idx="3078">
                  <c:v>42187.782592592601</c:v>
                </c:pt>
                <c:pt idx="3079">
                  <c:v>42187.783287037026</c:v>
                </c:pt>
                <c:pt idx="3080">
                  <c:v>42187.783981481465</c:v>
                </c:pt>
                <c:pt idx="3081">
                  <c:v>42187.784675925941</c:v>
                </c:pt>
                <c:pt idx="3082">
                  <c:v>42187.785370370373</c:v>
                </c:pt>
                <c:pt idx="3083">
                  <c:v>42187.786064814805</c:v>
                </c:pt>
                <c:pt idx="3084">
                  <c:v>42187.786759259259</c:v>
                </c:pt>
                <c:pt idx="3085">
                  <c:v>42187.787453703684</c:v>
                </c:pt>
                <c:pt idx="3086">
                  <c:v>42187.78814814816</c:v>
                </c:pt>
                <c:pt idx="3087">
                  <c:v>42187.788842592592</c:v>
                </c:pt>
                <c:pt idx="3088">
                  <c:v>42187.789537037039</c:v>
                </c:pt>
                <c:pt idx="3089">
                  <c:v>42187.790231481478</c:v>
                </c:pt>
                <c:pt idx="3090">
                  <c:v>42187.790925925925</c:v>
                </c:pt>
                <c:pt idx="3091">
                  <c:v>42187.791620370357</c:v>
                </c:pt>
                <c:pt idx="3092">
                  <c:v>42187.792314814804</c:v>
                </c:pt>
                <c:pt idx="3093">
                  <c:v>42187.793009259243</c:v>
                </c:pt>
                <c:pt idx="3094">
                  <c:v>42187.793703703668</c:v>
                </c:pt>
                <c:pt idx="3095">
                  <c:v>42187.794398148166</c:v>
                </c:pt>
                <c:pt idx="3096">
                  <c:v>42187.795092592576</c:v>
                </c:pt>
                <c:pt idx="3097">
                  <c:v>42187.795787037008</c:v>
                </c:pt>
                <c:pt idx="3098">
                  <c:v>42187.79648148147</c:v>
                </c:pt>
                <c:pt idx="3099">
                  <c:v>42187.797175925924</c:v>
                </c:pt>
                <c:pt idx="3100">
                  <c:v>42187.79787037037</c:v>
                </c:pt>
                <c:pt idx="3101">
                  <c:v>42187.798564814802</c:v>
                </c:pt>
                <c:pt idx="3102">
                  <c:v>42187.799259259256</c:v>
                </c:pt>
                <c:pt idx="3103">
                  <c:v>42187.799953703674</c:v>
                </c:pt>
                <c:pt idx="3104">
                  <c:v>42187.800648148179</c:v>
                </c:pt>
                <c:pt idx="3105">
                  <c:v>42187.801342592589</c:v>
                </c:pt>
                <c:pt idx="3106">
                  <c:v>42187.802037037043</c:v>
                </c:pt>
                <c:pt idx="3107">
                  <c:v>42187.802731481483</c:v>
                </c:pt>
                <c:pt idx="3108">
                  <c:v>42187.803425925929</c:v>
                </c:pt>
                <c:pt idx="3109">
                  <c:v>42187.804120370369</c:v>
                </c:pt>
                <c:pt idx="3110">
                  <c:v>42187.80481481483</c:v>
                </c:pt>
                <c:pt idx="3111">
                  <c:v>42187.805509259262</c:v>
                </c:pt>
                <c:pt idx="3112">
                  <c:v>42187.806203703702</c:v>
                </c:pt>
                <c:pt idx="3113">
                  <c:v>42187.806898148177</c:v>
                </c:pt>
                <c:pt idx="3114">
                  <c:v>42187.807592592602</c:v>
                </c:pt>
                <c:pt idx="3115">
                  <c:v>42187.808287037042</c:v>
                </c:pt>
                <c:pt idx="3116">
                  <c:v>42187.808981481481</c:v>
                </c:pt>
                <c:pt idx="3117">
                  <c:v>42187.809675925942</c:v>
                </c:pt>
                <c:pt idx="3118">
                  <c:v>42187.810370370389</c:v>
                </c:pt>
                <c:pt idx="3119">
                  <c:v>42187.811064814814</c:v>
                </c:pt>
                <c:pt idx="3120">
                  <c:v>42187.811759259261</c:v>
                </c:pt>
                <c:pt idx="3121">
                  <c:v>42187.8124537037</c:v>
                </c:pt>
                <c:pt idx="3122">
                  <c:v>42187.813148148169</c:v>
                </c:pt>
                <c:pt idx="3123">
                  <c:v>42187.813842592601</c:v>
                </c:pt>
                <c:pt idx="3124">
                  <c:v>42187.814537037055</c:v>
                </c:pt>
                <c:pt idx="3125">
                  <c:v>42187.815231481494</c:v>
                </c:pt>
                <c:pt idx="3126">
                  <c:v>42187.815925925941</c:v>
                </c:pt>
                <c:pt idx="3127">
                  <c:v>42187.816620370388</c:v>
                </c:pt>
                <c:pt idx="3128">
                  <c:v>42187.817314814813</c:v>
                </c:pt>
                <c:pt idx="3129">
                  <c:v>42187.818009259274</c:v>
                </c:pt>
                <c:pt idx="3130">
                  <c:v>42187.818703703706</c:v>
                </c:pt>
                <c:pt idx="3131">
                  <c:v>42187.819398148175</c:v>
                </c:pt>
                <c:pt idx="3132">
                  <c:v>42187.820092592592</c:v>
                </c:pt>
                <c:pt idx="3133">
                  <c:v>42187.820787037024</c:v>
                </c:pt>
                <c:pt idx="3134">
                  <c:v>42187.821481481464</c:v>
                </c:pt>
                <c:pt idx="3135">
                  <c:v>42187.822175925932</c:v>
                </c:pt>
                <c:pt idx="3136">
                  <c:v>42187.822870370386</c:v>
                </c:pt>
                <c:pt idx="3137">
                  <c:v>42187.823564814804</c:v>
                </c:pt>
                <c:pt idx="3138">
                  <c:v>42187.824259259272</c:v>
                </c:pt>
                <c:pt idx="3139">
                  <c:v>42187.824953703705</c:v>
                </c:pt>
                <c:pt idx="3140">
                  <c:v>42187.825648148166</c:v>
                </c:pt>
                <c:pt idx="3141">
                  <c:v>42187.826342592591</c:v>
                </c:pt>
                <c:pt idx="3142">
                  <c:v>42187.827037037037</c:v>
                </c:pt>
                <c:pt idx="3143">
                  <c:v>42187.827731481484</c:v>
                </c:pt>
                <c:pt idx="3144">
                  <c:v>42187.828425925931</c:v>
                </c:pt>
                <c:pt idx="3145">
                  <c:v>42187.82912037037</c:v>
                </c:pt>
                <c:pt idx="3146">
                  <c:v>42187.829814814817</c:v>
                </c:pt>
                <c:pt idx="3147">
                  <c:v>42187.830509259271</c:v>
                </c:pt>
                <c:pt idx="3148">
                  <c:v>42187.831203703689</c:v>
                </c:pt>
                <c:pt idx="3149">
                  <c:v>42187.831898148179</c:v>
                </c:pt>
                <c:pt idx="3150">
                  <c:v>42187.832592592604</c:v>
                </c:pt>
                <c:pt idx="3151">
                  <c:v>42187.833287037036</c:v>
                </c:pt>
                <c:pt idx="3152">
                  <c:v>42187.833981481475</c:v>
                </c:pt>
                <c:pt idx="3153">
                  <c:v>42187.834675925944</c:v>
                </c:pt>
                <c:pt idx="3154">
                  <c:v>42187.835370370369</c:v>
                </c:pt>
                <c:pt idx="3155">
                  <c:v>42187.836064814815</c:v>
                </c:pt>
                <c:pt idx="3156">
                  <c:v>42187.836759259262</c:v>
                </c:pt>
                <c:pt idx="3157">
                  <c:v>42187.837453703687</c:v>
                </c:pt>
                <c:pt idx="3158">
                  <c:v>42187.83814814817</c:v>
                </c:pt>
                <c:pt idx="3159">
                  <c:v>42187.838842592602</c:v>
                </c:pt>
                <c:pt idx="3160">
                  <c:v>42187.839537037042</c:v>
                </c:pt>
                <c:pt idx="3161">
                  <c:v>42187.840231481496</c:v>
                </c:pt>
                <c:pt idx="3162">
                  <c:v>42187.840925925942</c:v>
                </c:pt>
                <c:pt idx="3163">
                  <c:v>42187.841620370367</c:v>
                </c:pt>
                <c:pt idx="3164">
                  <c:v>42187.842314814829</c:v>
                </c:pt>
                <c:pt idx="3165">
                  <c:v>42187.843009259261</c:v>
                </c:pt>
                <c:pt idx="3166">
                  <c:v>42187.843703703678</c:v>
                </c:pt>
                <c:pt idx="3167">
                  <c:v>42187.844398148176</c:v>
                </c:pt>
                <c:pt idx="3168">
                  <c:v>42187.845092592601</c:v>
                </c:pt>
                <c:pt idx="3169">
                  <c:v>42187.845787037026</c:v>
                </c:pt>
                <c:pt idx="3170">
                  <c:v>42187.84648148148</c:v>
                </c:pt>
                <c:pt idx="3171">
                  <c:v>42187.847175925941</c:v>
                </c:pt>
                <c:pt idx="3172">
                  <c:v>42187.847870370388</c:v>
                </c:pt>
                <c:pt idx="3173">
                  <c:v>42187.848564814813</c:v>
                </c:pt>
                <c:pt idx="3174">
                  <c:v>42187.849259259274</c:v>
                </c:pt>
                <c:pt idx="3175">
                  <c:v>42187.849953703706</c:v>
                </c:pt>
                <c:pt idx="3176">
                  <c:v>42187.850648148175</c:v>
                </c:pt>
                <c:pt idx="3177">
                  <c:v>42187.851342592592</c:v>
                </c:pt>
                <c:pt idx="3178">
                  <c:v>42187.852037037053</c:v>
                </c:pt>
                <c:pt idx="3179">
                  <c:v>42187.852731481493</c:v>
                </c:pt>
                <c:pt idx="3180">
                  <c:v>42187.853425925932</c:v>
                </c:pt>
                <c:pt idx="3181">
                  <c:v>42187.854120370386</c:v>
                </c:pt>
                <c:pt idx="3182">
                  <c:v>42187.85481481484</c:v>
                </c:pt>
                <c:pt idx="3183">
                  <c:v>42187.855509259272</c:v>
                </c:pt>
                <c:pt idx="3184">
                  <c:v>42187.856203703712</c:v>
                </c:pt>
                <c:pt idx="3185">
                  <c:v>42187.856898148195</c:v>
                </c:pt>
                <c:pt idx="3186">
                  <c:v>42187.857592592605</c:v>
                </c:pt>
                <c:pt idx="3187">
                  <c:v>42187.858287037052</c:v>
                </c:pt>
                <c:pt idx="3188">
                  <c:v>42187.858981481491</c:v>
                </c:pt>
                <c:pt idx="3189">
                  <c:v>42187.859675925945</c:v>
                </c:pt>
                <c:pt idx="3190">
                  <c:v>42187.860370370385</c:v>
                </c:pt>
                <c:pt idx="3191">
                  <c:v>42187.861064814802</c:v>
                </c:pt>
                <c:pt idx="3192">
                  <c:v>42187.861759259256</c:v>
                </c:pt>
                <c:pt idx="3193">
                  <c:v>42187.862453703689</c:v>
                </c:pt>
                <c:pt idx="3194">
                  <c:v>42187.863148148164</c:v>
                </c:pt>
                <c:pt idx="3195">
                  <c:v>42187.863842592589</c:v>
                </c:pt>
                <c:pt idx="3196">
                  <c:v>42187.864537037043</c:v>
                </c:pt>
                <c:pt idx="3197">
                  <c:v>42187.865231481483</c:v>
                </c:pt>
                <c:pt idx="3198">
                  <c:v>42187.865925925929</c:v>
                </c:pt>
                <c:pt idx="3199">
                  <c:v>42187.866620370369</c:v>
                </c:pt>
                <c:pt idx="3200">
                  <c:v>42187.867314814815</c:v>
                </c:pt>
                <c:pt idx="3201">
                  <c:v>42187.868009259262</c:v>
                </c:pt>
                <c:pt idx="3202">
                  <c:v>42187.868703703687</c:v>
                </c:pt>
                <c:pt idx="3203">
                  <c:v>42187.86939814817</c:v>
                </c:pt>
                <c:pt idx="3204">
                  <c:v>42187.870092592602</c:v>
                </c:pt>
                <c:pt idx="3205">
                  <c:v>42187.870787037034</c:v>
                </c:pt>
                <c:pt idx="3206">
                  <c:v>42187.871481481474</c:v>
                </c:pt>
                <c:pt idx="3207">
                  <c:v>42187.872175925942</c:v>
                </c:pt>
                <c:pt idx="3208">
                  <c:v>42187.872870370389</c:v>
                </c:pt>
                <c:pt idx="3209">
                  <c:v>42187.873564814814</c:v>
                </c:pt>
                <c:pt idx="3210">
                  <c:v>42187.874259259275</c:v>
                </c:pt>
                <c:pt idx="3211">
                  <c:v>42187.8749537037</c:v>
                </c:pt>
                <c:pt idx="3212">
                  <c:v>42187.875648148169</c:v>
                </c:pt>
                <c:pt idx="3213">
                  <c:v>42187.876342592601</c:v>
                </c:pt>
                <c:pt idx="3214">
                  <c:v>42187.87703703704</c:v>
                </c:pt>
                <c:pt idx="3215">
                  <c:v>42187.87773148148</c:v>
                </c:pt>
                <c:pt idx="3216">
                  <c:v>42187.878425925941</c:v>
                </c:pt>
                <c:pt idx="3217">
                  <c:v>42187.879120370373</c:v>
                </c:pt>
                <c:pt idx="3218">
                  <c:v>42187.879814814813</c:v>
                </c:pt>
                <c:pt idx="3219">
                  <c:v>42187.880509259274</c:v>
                </c:pt>
                <c:pt idx="3220">
                  <c:v>42187.881203703706</c:v>
                </c:pt>
                <c:pt idx="3221">
                  <c:v>42187.881898148175</c:v>
                </c:pt>
                <c:pt idx="3222">
                  <c:v>42187.882592592607</c:v>
                </c:pt>
                <c:pt idx="3223">
                  <c:v>42187.883287037039</c:v>
                </c:pt>
                <c:pt idx="3224">
                  <c:v>42187.883981481478</c:v>
                </c:pt>
                <c:pt idx="3225">
                  <c:v>42187.884675925947</c:v>
                </c:pt>
                <c:pt idx="3226">
                  <c:v>42187.885370370386</c:v>
                </c:pt>
                <c:pt idx="3227">
                  <c:v>42187.886064814818</c:v>
                </c:pt>
                <c:pt idx="3228">
                  <c:v>42187.886759259272</c:v>
                </c:pt>
                <c:pt idx="3229">
                  <c:v>42187.887453703705</c:v>
                </c:pt>
                <c:pt idx="3230">
                  <c:v>42187.88814814818</c:v>
                </c:pt>
                <c:pt idx="3231">
                  <c:v>42187.888842592605</c:v>
                </c:pt>
                <c:pt idx="3232">
                  <c:v>42187.889537037052</c:v>
                </c:pt>
                <c:pt idx="3233">
                  <c:v>42187.890231481491</c:v>
                </c:pt>
                <c:pt idx="3234">
                  <c:v>42187.890925925931</c:v>
                </c:pt>
                <c:pt idx="3235">
                  <c:v>42187.89162037037</c:v>
                </c:pt>
                <c:pt idx="3236">
                  <c:v>42187.892314814817</c:v>
                </c:pt>
                <c:pt idx="3237">
                  <c:v>42187.893009259256</c:v>
                </c:pt>
                <c:pt idx="3238">
                  <c:v>42187.893703703674</c:v>
                </c:pt>
                <c:pt idx="3239">
                  <c:v>42187.894398148179</c:v>
                </c:pt>
                <c:pt idx="3240">
                  <c:v>42187.895092592589</c:v>
                </c:pt>
                <c:pt idx="3241">
                  <c:v>42187.895787037021</c:v>
                </c:pt>
                <c:pt idx="3242">
                  <c:v>42187.896481481475</c:v>
                </c:pt>
                <c:pt idx="3243">
                  <c:v>42187.897175925929</c:v>
                </c:pt>
                <c:pt idx="3244">
                  <c:v>42187.897870370369</c:v>
                </c:pt>
                <c:pt idx="3245">
                  <c:v>42187.898564814815</c:v>
                </c:pt>
                <c:pt idx="3246">
                  <c:v>42187.899259259262</c:v>
                </c:pt>
                <c:pt idx="3247">
                  <c:v>42187.899953703687</c:v>
                </c:pt>
                <c:pt idx="3248">
                  <c:v>42187.90064814817</c:v>
                </c:pt>
                <c:pt idx="3249">
                  <c:v>42187.901342592595</c:v>
                </c:pt>
                <c:pt idx="3250">
                  <c:v>42187.902037037042</c:v>
                </c:pt>
                <c:pt idx="3251">
                  <c:v>42187.902731481481</c:v>
                </c:pt>
                <c:pt idx="3252">
                  <c:v>42187.903425925928</c:v>
                </c:pt>
                <c:pt idx="3253">
                  <c:v>42187.904120370367</c:v>
                </c:pt>
                <c:pt idx="3254">
                  <c:v>42187.904814814829</c:v>
                </c:pt>
                <c:pt idx="3255">
                  <c:v>42187.905509259261</c:v>
                </c:pt>
                <c:pt idx="3256">
                  <c:v>42187.9062037037</c:v>
                </c:pt>
                <c:pt idx="3257">
                  <c:v>42187.906898148176</c:v>
                </c:pt>
                <c:pt idx="3258">
                  <c:v>42187.907592592601</c:v>
                </c:pt>
                <c:pt idx="3259">
                  <c:v>42187.90828703704</c:v>
                </c:pt>
                <c:pt idx="3260">
                  <c:v>42187.90898148148</c:v>
                </c:pt>
                <c:pt idx="3261">
                  <c:v>42187.909675925941</c:v>
                </c:pt>
                <c:pt idx="3262">
                  <c:v>42187.910370370388</c:v>
                </c:pt>
                <c:pt idx="3263">
                  <c:v>42187.911064814805</c:v>
                </c:pt>
                <c:pt idx="3264">
                  <c:v>42187.911759259259</c:v>
                </c:pt>
                <c:pt idx="3265">
                  <c:v>42187.912453703706</c:v>
                </c:pt>
                <c:pt idx="3266">
                  <c:v>42187.91314814816</c:v>
                </c:pt>
                <c:pt idx="3267">
                  <c:v>42187.913842592592</c:v>
                </c:pt>
                <c:pt idx="3268">
                  <c:v>42187.914537037053</c:v>
                </c:pt>
                <c:pt idx="3269">
                  <c:v>42187.915231481493</c:v>
                </c:pt>
                <c:pt idx="3270">
                  <c:v>42187.915925925932</c:v>
                </c:pt>
                <c:pt idx="3271">
                  <c:v>42187.916620370386</c:v>
                </c:pt>
                <c:pt idx="3272">
                  <c:v>42187.917314814818</c:v>
                </c:pt>
                <c:pt idx="3273">
                  <c:v>42187.918009259272</c:v>
                </c:pt>
                <c:pt idx="3274">
                  <c:v>42187.918703703705</c:v>
                </c:pt>
                <c:pt idx="3275">
                  <c:v>42187.91939814818</c:v>
                </c:pt>
                <c:pt idx="3276">
                  <c:v>42187.920092592591</c:v>
                </c:pt>
                <c:pt idx="3277">
                  <c:v>42187.920787037023</c:v>
                </c:pt>
                <c:pt idx="3278">
                  <c:v>42187.92148148147</c:v>
                </c:pt>
                <c:pt idx="3279">
                  <c:v>42187.922175925931</c:v>
                </c:pt>
                <c:pt idx="3280">
                  <c:v>42187.922870370385</c:v>
                </c:pt>
                <c:pt idx="3281">
                  <c:v>42187.923564814802</c:v>
                </c:pt>
                <c:pt idx="3282">
                  <c:v>42187.924259259271</c:v>
                </c:pt>
                <c:pt idx="3283">
                  <c:v>42187.924953703689</c:v>
                </c:pt>
                <c:pt idx="3284">
                  <c:v>42187.925648148164</c:v>
                </c:pt>
                <c:pt idx="3285">
                  <c:v>42187.926342592589</c:v>
                </c:pt>
                <c:pt idx="3286">
                  <c:v>42187.927037037036</c:v>
                </c:pt>
                <c:pt idx="3287">
                  <c:v>42187.927731481475</c:v>
                </c:pt>
                <c:pt idx="3288">
                  <c:v>42187.928425925929</c:v>
                </c:pt>
                <c:pt idx="3289">
                  <c:v>42187.929120370354</c:v>
                </c:pt>
                <c:pt idx="3290">
                  <c:v>42187.929814814815</c:v>
                </c:pt>
                <c:pt idx="3291">
                  <c:v>42187.930509259262</c:v>
                </c:pt>
                <c:pt idx="3292">
                  <c:v>42187.931203703687</c:v>
                </c:pt>
                <c:pt idx="3293">
                  <c:v>42187.93189814817</c:v>
                </c:pt>
                <c:pt idx="3294">
                  <c:v>42187.932592592602</c:v>
                </c:pt>
                <c:pt idx="3295">
                  <c:v>42187.933287037034</c:v>
                </c:pt>
                <c:pt idx="3296">
                  <c:v>42187.933981481474</c:v>
                </c:pt>
                <c:pt idx="3297">
                  <c:v>42187.934675925942</c:v>
                </c:pt>
                <c:pt idx="3298">
                  <c:v>42187.935370370367</c:v>
                </c:pt>
                <c:pt idx="3299">
                  <c:v>42187.936064814814</c:v>
                </c:pt>
                <c:pt idx="3300">
                  <c:v>42187.936759259261</c:v>
                </c:pt>
                <c:pt idx="3301">
                  <c:v>42187.937453703678</c:v>
                </c:pt>
                <c:pt idx="3302">
                  <c:v>42187.938148148169</c:v>
                </c:pt>
                <c:pt idx="3303">
                  <c:v>42187.938842592601</c:v>
                </c:pt>
                <c:pt idx="3304">
                  <c:v>42187.93953703704</c:v>
                </c:pt>
                <c:pt idx="3305">
                  <c:v>42187.940231481494</c:v>
                </c:pt>
                <c:pt idx="3306">
                  <c:v>42187.940925925941</c:v>
                </c:pt>
                <c:pt idx="3307">
                  <c:v>42187.941620370373</c:v>
                </c:pt>
                <c:pt idx="3308">
                  <c:v>42187.942314814813</c:v>
                </c:pt>
                <c:pt idx="3309">
                  <c:v>42187.943009259259</c:v>
                </c:pt>
                <c:pt idx="3310">
                  <c:v>42187.943703703684</c:v>
                </c:pt>
                <c:pt idx="3311">
                  <c:v>42187.944398148175</c:v>
                </c:pt>
                <c:pt idx="3312">
                  <c:v>42187.945092592592</c:v>
                </c:pt>
                <c:pt idx="3313">
                  <c:v>42187.945787037024</c:v>
                </c:pt>
                <c:pt idx="3314">
                  <c:v>42187.946481481478</c:v>
                </c:pt>
                <c:pt idx="3315">
                  <c:v>42187.947175925932</c:v>
                </c:pt>
                <c:pt idx="3316">
                  <c:v>42187.947870370386</c:v>
                </c:pt>
                <c:pt idx="3317">
                  <c:v>42187.948564814818</c:v>
                </c:pt>
                <c:pt idx="3318">
                  <c:v>42187.949259259272</c:v>
                </c:pt>
                <c:pt idx="3319">
                  <c:v>42187.949953703705</c:v>
                </c:pt>
                <c:pt idx="3320">
                  <c:v>42187.95064814818</c:v>
                </c:pt>
                <c:pt idx="3321">
                  <c:v>42187.951342592591</c:v>
                </c:pt>
                <c:pt idx="3322">
                  <c:v>42187.952037037052</c:v>
                </c:pt>
                <c:pt idx="3323">
                  <c:v>42187.952731481491</c:v>
                </c:pt>
                <c:pt idx="3324">
                  <c:v>42187.953425925931</c:v>
                </c:pt>
                <c:pt idx="3325">
                  <c:v>42187.954120370385</c:v>
                </c:pt>
                <c:pt idx="3326">
                  <c:v>42187.954814814839</c:v>
                </c:pt>
                <c:pt idx="3327">
                  <c:v>42187.955509259271</c:v>
                </c:pt>
                <c:pt idx="3328">
                  <c:v>42187.956203703703</c:v>
                </c:pt>
                <c:pt idx="3329">
                  <c:v>42187.956898148193</c:v>
                </c:pt>
                <c:pt idx="3330">
                  <c:v>42187.957592592604</c:v>
                </c:pt>
                <c:pt idx="3331">
                  <c:v>42187.958287037043</c:v>
                </c:pt>
                <c:pt idx="3332">
                  <c:v>42187.958981481483</c:v>
                </c:pt>
                <c:pt idx="3333">
                  <c:v>42187.959675925944</c:v>
                </c:pt>
                <c:pt idx="3334">
                  <c:v>42187.960370370369</c:v>
                </c:pt>
                <c:pt idx="3335">
                  <c:v>42187.961064814801</c:v>
                </c:pt>
                <c:pt idx="3336">
                  <c:v>42187.961759259255</c:v>
                </c:pt>
                <c:pt idx="3337">
                  <c:v>42187.962453703687</c:v>
                </c:pt>
                <c:pt idx="3338">
                  <c:v>42187.963148148148</c:v>
                </c:pt>
                <c:pt idx="3339">
                  <c:v>42187.963842592595</c:v>
                </c:pt>
                <c:pt idx="3340">
                  <c:v>42187.964537037042</c:v>
                </c:pt>
                <c:pt idx="3341">
                  <c:v>42187.965231481481</c:v>
                </c:pt>
                <c:pt idx="3342">
                  <c:v>42187.965925925928</c:v>
                </c:pt>
                <c:pt idx="3343">
                  <c:v>42187.966620370367</c:v>
                </c:pt>
                <c:pt idx="3344">
                  <c:v>42187.967314814814</c:v>
                </c:pt>
                <c:pt idx="3345">
                  <c:v>42187.968009259261</c:v>
                </c:pt>
                <c:pt idx="3346">
                  <c:v>42187.968703703678</c:v>
                </c:pt>
                <c:pt idx="3347">
                  <c:v>42187.969398148169</c:v>
                </c:pt>
                <c:pt idx="3348">
                  <c:v>42187.970092592601</c:v>
                </c:pt>
                <c:pt idx="3349">
                  <c:v>42187.970787037026</c:v>
                </c:pt>
                <c:pt idx="3350">
                  <c:v>42187.971481481465</c:v>
                </c:pt>
                <c:pt idx="3351">
                  <c:v>42187.972175925941</c:v>
                </c:pt>
                <c:pt idx="3352">
                  <c:v>42187.972870370388</c:v>
                </c:pt>
                <c:pt idx="3353">
                  <c:v>42187.973564814805</c:v>
                </c:pt>
                <c:pt idx="3354">
                  <c:v>42187.974259259274</c:v>
                </c:pt>
                <c:pt idx="3355">
                  <c:v>42187.974953703706</c:v>
                </c:pt>
                <c:pt idx="3356">
                  <c:v>42187.97564814816</c:v>
                </c:pt>
                <c:pt idx="3357">
                  <c:v>42187.976342592592</c:v>
                </c:pt>
                <c:pt idx="3358">
                  <c:v>42187.977037037039</c:v>
                </c:pt>
                <c:pt idx="3359">
                  <c:v>42187.977731481478</c:v>
                </c:pt>
                <c:pt idx="3360">
                  <c:v>42187.978425925932</c:v>
                </c:pt>
                <c:pt idx="3361">
                  <c:v>42187.979120370372</c:v>
                </c:pt>
                <c:pt idx="3362">
                  <c:v>42187.979814814818</c:v>
                </c:pt>
                <c:pt idx="3363">
                  <c:v>42187.980509259272</c:v>
                </c:pt>
                <c:pt idx="3364">
                  <c:v>42187.981203703705</c:v>
                </c:pt>
                <c:pt idx="3365">
                  <c:v>42187.98189814818</c:v>
                </c:pt>
                <c:pt idx="3366">
                  <c:v>42187.982592592605</c:v>
                </c:pt>
                <c:pt idx="3367">
                  <c:v>42187.983287037037</c:v>
                </c:pt>
                <c:pt idx="3368">
                  <c:v>42187.983981481484</c:v>
                </c:pt>
                <c:pt idx="3369">
                  <c:v>42187.984675925945</c:v>
                </c:pt>
                <c:pt idx="3370">
                  <c:v>42187.985370370385</c:v>
                </c:pt>
                <c:pt idx="3371">
                  <c:v>42187.986064814817</c:v>
                </c:pt>
                <c:pt idx="3372">
                  <c:v>42187.986759259271</c:v>
                </c:pt>
                <c:pt idx="3373">
                  <c:v>42187.987453703689</c:v>
                </c:pt>
                <c:pt idx="3374">
                  <c:v>42187.988148148179</c:v>
                </c:pt>
                <c:pt idx="3375">
                  <c:v>42187.988842592604</c:v>
                </c:pt>
                <c:pt idx="3376">
                  <c:v>42187.989537037043</c:v>
                </c:pt>
                <c:pt idx="3377">
                  <c:v>42187.990231481483</c:v>
                </c:pt>
                <c:pt idx="3378">
                  <c:v>42187.990925925929</c:v>
                </c:pt>
                <c:pt idx="3379">
                  <c:v>42187.991620370354</c:v>
                </c:pt>
                <c:pt idx="3380">
                  <c:v>42187.992314814815</c:v>
                </c:pt>
                <c:pt idx="3381">
                  <c:v>42187.993009259255</c:v>
                </c:pt>
                <c:pt idx="3382">
                  <c:v>42187.993703703673</c:v>
                </c:pt>
                <c:pt idx="3383">
                  <c:v>42187.99439814817</c:v>
                </c:pt>
                <c:pt idx="3384">
                  <c:v>42187.995092592595</c:v>
                </c:pt>
                <c:pt idx="3385">
                  <c:v>42187.99578703702</c:v>
                </c:pt>
                <c:pt idx="3386">
                  <c:v>42187.996481481474</c:v>
                </c:pt>
                <c:pt idx="3387">
                  <c:v>42187.997175925928</c:v>
                </c:pt>
                <c:pt idx="3388">
                  <c:v>42187.997870370367</c:v>
                </c:pt>
                <c:pt idx="3389">
                  <c:v>42187.998564814814</c:v>
                </c:pt>
                <c:pt idx="3390">
                  <c:v>42187.999259259261</c:v>
                </c:pt>
                <c:pt idx="3391">
                  <c:v>42187.999953703678</c:v>
                </c:pt>
                <c:pt idx="3392">
                  <c:v>42188.000648148169</c:v>
                </c:pt>
                <c:pt idx="3393">
                  <c:v>42188.001342592594</c:v>
                </c:pt>
                <c:pt idx="3394">
                  <c:v>42188.00203703704</c:v>
                </c:pt>
                <c:pt idx="3395">
                  <c:v>42188.00273148148</c:v>
                </c:pt>
                <c:pt idx="3396">
                  <c:v>42188.003425925926</c:v>
                </c:pt>
                <c:pt idx="3397">
                  <c:v>42188.004120370373</c:v>
                </c:pt>
                <c:pt idx="3398">
                  <c:v>42188.004814814813</c:v>
                </c:pt>
                <c:pt idx="3399">
                  <c:v>42188.005509259259</c:v>
                </c:pt>
                <c:pt idx="3400">
                  <c:v>42188.006203703706</c:v>
                </c:pt>
                <c:pt idx="3401">
                  <c:v>42188.006898148175</c:v>
                </c:pt>
                <c:pt idx="3402">
                  <c:v>42188.007592592592</c:v>
                </c:pt>
                <c:pt idx="3403">
                  <c:v>42188.008287037039</c:v>
                </c:pt>
                <c:pt idx="3404">
                  <c:v>42188.008981481478</c:v>
                </c:pt>
                <c:pt idx="3405">
                  <c:v>42188.009675925932</c:v>
                </c:pt>
                <c:pt idx="3406">
                  <c:v>42188.010370370386</c:v>
                </c:pt>
                <c:pt idx="3407">
                  <c:v>42188.011064814804</c:v>
                </c:pt>
                <c:pt idx="3408">
                  <c:v>42188.011759259258</c:v>
                </c:pt>
                <c:pt idx="3409">
                  <c:v>42188.012453703705</c:v>
                </c:pt>
                <c:pt idx="3410">
                  <c:v>42188.013148148166</c:v>
                </c:pt>
                <c:pt idx="3411">
                  <c:v>42188.013842592591</c:v>
                </c:pt>
                <c:pt idx="3412">
                  <c:v>42188.014537037052</c:v>
                </c:pt>
                <c:pt idx="3413">
                  <c:v>42188.015231481491</c:v>
                </c:pt>
                <c:pt idx="3414">
                  <c:v>42188.015925925931</c:v>
                </c:pt>
                <c:pt idx="3415">
                  <c:v>42188.016620370385</c:v>
                </c:pt>
                <c:pt idx="3416">
                  <c:v>42188.017314814817</c:v>
                </c:pt>
                <c:pt idx="3417">
                  <c:v>42188.018009259271</c:v>
                </c:pt>
                <c:pt idx="3418">
                  <c:v>42188.018703703689</c:v>
                </c:pt>
                <c:pt idx="3419">
                  <c:v>42188.019398148179</c:v>
                </c:pt>
                <c:pt idx="3420">
                  <c:v>42188.020092592589</c:v>
                </c:pt>
                <c:pt idx="3421">
                  <c:v>42188.020787037021</c:v>
                </c:pt>
                <c:pt idx="3422">
                  <c:v>42188.021481481454</c:v>
                </c:pt>
                <c:pt idx="3423">
                  <c:v>42188.022175925929</c:v>
                </c:pt>
                <c:pt idx="3424">
                  <c:v>42188.022870370369</c:v>
                </c:pt>
                <c:pt idx="3425">
                  <c:v>42188.023564814801</c:v>
                </c:pt>
                <c:pt idx="3426">
                  <c:v>42188.024259259262</c:v>
                </c:pt>
                <c:pt idx="3427">
                  <c:v>42188.024953703687</c:v>
                </c:pt>
                <c:pt idx="3428">
                  <c:v>42188.025648148148</c:v>
                </c:pt>
                <c:pt idx="3429">
                  <c:v>42188.026342592595</c:v>
                </c:pt>
                <c:pt idx="3430">
                  <c:v>42188.027037037034</c:v>
                </c:pt>
                <c:pt idx="3431">
                  <c:v>42188.027731481474</c:v>
                </c:pt>
                <c:pt idx="3432">
                  <c:v>42188.028425925928</c:v>
                </c:pt>
                <c:pt idx="3433">
                  <c:v>42188.029120370353</c:v>
                </c:pt>
                <c:pt idx="3434">
                  <c:v>42188.029814814814</c:v>
                </c:pt>
                <c:pt idx="3435">
                  <c:v>42188.030509259261</c:v>
                </c:pt>
                <c:pt idx="3436">
                  <c:v>42188.031203703678</c:v>
                </c:pt>
                <c:pt idx="3437">
                  <c:v>42188.031898148169</c:v>
                </c:pt>
                <c:pt idx="3438">
                  <c:v>42188.032592592601</c:v>
                </c:pt>
                <c:pt idx="3439">
                  <c:v>42188.033287037026</c:v>
                </c:pt>
                <c:pt idx="3440">
                  <c:v>42188.033981481465</c:v>
                </c:pt>
                <c:pt idx="3441">
                  <c:v>42188.034675925941</c:v>
                </c:pt>
                <c:pt idx="3442">
                  <c:v>42188.035370370373</c:v>
                </c:pt>
                <c:pt idx="3443">
                  <c:v>42188.036064814805</c:v>
                </c:pt>
                <c:pt idx="3444">
                  <c:v>42188.036759259259</c:v>
                </c:pt>
                <c:pt idx="3445">
                  <c:v>42188.037453703684</c:v>
                </c:pt>
                <c:pt idx="3446">
                  <c:v>42188.03814814816</c:v>
                </c:pt>
                <c:pt idx="3447">
                  <c:v>42188.038842592592</c:v>
                </c:pt>
                <c:pt idx="3448">
                  <c:v>42188.039537037039</c:v>
                </c:pt>
                <c:pt idx="3449">
                  <c:v>42188.040231481493</c:v>
                </c:pt>
                <c:pt idx="3450">
                  <c:v>42188.040925925932</c:v>
                </c:pt>
                <c:pt idx="3451">
                  <c:v>42188.041620370372</c:v>
                </c:pt>
                <c:pt idx="3452">
                  <c:v>42188.042314814818</c:v>
                </c:pt>
                <c:pt idx="3453">
                  <c:v>42188.043009259258</c:v>
                </c:pt>
                <c:pt idx="3454">
                  <c:v>42188.043703703683</c:v>
                </c:pt>
                <c:pt idx="3455">
                  <c:v>42188.04439814818</c:v>
                </c:pt>
                <c:pt idx="3456">
                  <c:v>42188.045092592591</c:v>
                </c:pt>
                <c:pt idx="3457">
                  <c:v>42188.045787037023</c:v>
                </c:pt>
                <c:pt idx="3458">
                  <c:v>42188.046481481484</c:v>
                </c:pt>
                <c:pt idx="3459">
                  <c:v>42188.047175925931</c:v>
                </c:pt>
                <c:pt idx="3460">
                  <c:v>42188.047870370385</c:v>
                </c:pt>
                <c:pt idx="3461">
                  <c:v>42188.048564814817</c:v>
                </c:pt>
                <c:pt idx="3462">
                  <c:v>42188.049259259271</c:v>
                </c:pt>
                <c:pt idx="3463">
                  <c:v>42188.049953703689</c:v>
                </c:pt>
                <c:pt idx="3464">
                  <c:v>42188.050648148179</c:v>
                </c:pt>
                <c:pt idx="3465">
                  <c:v>42188.051342592589</c:v>
                </c:pt>
                <c:pt idx="3466">
                  <c:v>42188.052037037043</c:v>
                </c:pt>
                <c:pt idx="3467">
                  <c:v>42188.052731481483</c:v>
                </c:pt>
                <c:pt idx="3468">
                  <c:v>42188.053425925929</c:v>
                </c:pt>
                <c:pt idx="3469">
                  <c:v>42188.054120370369</c:v>
                </c:pt>
                <c:pt idx="3470">
                  <c:v>42188.05481481483</c:v>
                </c:pt>
                <c:pt idx="3471">
                  <c:v>42188.055509259262</c:v>
                </c:pt>
                <c:pt idx="3472">
                  <c:v>42188.056203703702</c:v>
                </c:pt>
                <c:pt idx="3473">
                  <c:v>42188.056898148177</c:v>
                </c:pt>
                <c:pt idx="3474">
                  <c:v>42188.057592592602</c:v>
                </c:pt>
                <c:pt idx="3475">
                  <c:v>42188.058287037042</c:v>
                </c:pt>
                <c:pt idx="3476">
                  <c:v>42188.058981481481</c:v>
                </c:pt>
                <c:pt idx="3477">
                  <c:v>42188.059675925942</c:v>
                </c:pt>
                <c:pt idx="3478">
                  <c:v>42188.060370370367</c:v>
                </c:pt>
                <c:pt idx="3479">
                  <c:v>42188.061064814799</c:v>
                </c:pt>
                <c:pt idx="3480">
                  <c:v>42188.061759259246</c:v>
                </c:pt>
                <c:pt idx="3481">
                  <c:v>42188.062453703678</c:v>
                </c:pt>
                <c:pt idx="3482">
                  <c:v>42188.063148148147</c:v>
                </c:pt>
                <c:pt idx="3483">
                  <c:v>42188.063842592594</c:v>
                </c:pt>
                <c:pt idx="3484">
                  <c:v>42188.06453703704</c:v>
                </c:pt>
                <c:pt idx="3485">
                  <c:v>42188.06523148148</c:v>
                </c:pt>
                <c:pt idx="3486">
                  <c:v>42188.065925925926</c:v>
                </c:pt>
                <c:pt idx="3487">
                  <c:v>42188.066620370373</c:v>
                </c:pt>
                <c:pt idx="3488">
                  <c:v>42188.067314814805</c:v>
                </c:pt>
                <c:pt idx="3489">
                  <c:v>42188.068009259259</c:v>
                </c:pt>
                <c:pt idx="3490">
                  <c:v>42188.068703703684</c:v>
                </c:pt>
                <c:pt idx="3491">
                  <c:v>42188.06939814816</c:v>
                </c:pt>
                <c:pt idx="3492">
                  <c:v>42188.070092592592</c:v>
                </c:pt>
                <c:pt idx="3493">
                  <c:v>42188.070787037024</c:v>
                </c:pt>
                <c:pt idx="3494">
                  <c:v>42188.071481481464</c:v>
                </c:pt>
                <c:pt idx="3495">
                  <c:v>42188.072175925932</c:v>
                </c:pt>
                <c:pt idx="3496">
                  <c:v>42188.072870370386</c:v>
                </c:pt>
                <c:pt idx="3497">
                  <c:v>42188.073564814804</c:v>
                </c:pt>
                <c:pt idx="3498">
                  <c:v>42188.074259259272</c:v>
                </c:pt>
                <c:pt idx="3499">
                  <c:v>42188.074953703705</c:v>
                </c:pt>
                <c:pt idx="3500">
                  <c:v>42188.075648148166</c:v>
                </c:pt>
                <c:pt idx="3501">
                  <c:v>42188.076342592591</c:v>
                </c:pt>
                <c:pt idx="3502">
                  <c:v>42188.077037037037</c:v>
                </c:pt>
                <c:pt idx="3503">
                  <c:v>42188.077731481484</c:v>
                </c:pt>
                <c:pt idx="3504">
                  <c:v>42188.078425925931</c:v>
                </c:pt>
                <c:pt idx="3505">
                  <c:v>42188.07912037037</c:v>
                </c:pt>
                <c:pt idx="3506">
                  <c:v>42188.079814814817</c:v>
                </c:pt>
                <c:pt idx="3507">
                  <c:v>42188.080509259271</c:v>
                </c:pt>
                <c:pt idx="3508">
                  <c:v>42188.081203703689</c:v>
                </c:pt>
                <c:pt idx="3509">
                  <c:v>42188.081898148179</c:v>
                </c:pt>
                <c:pt idx="3510">
                  <c:v>42188.082592592604</c:v>
                </c:pt>
                <c:pt idx="3511">
                  <c:v>42188.083287037036</c:v>
                </c:pt>
                <c:pt idx="3512">
                  <c:v>42188.083981481475</c:v>
                </c:pt>
                <c:pt idx="3513">
                  <c:v>42188.084675925944</c:v>
                </c:pt>
                <c:pt idx="3514">
                  <c:v>42188.085370370369</c:v>
                </c:pt>
                <c:pt idx="3515">
                  <c:v>42188.086064814815</c:v>
                </c:pt>
                <c:pt idx="3516">
                  <c:v>42188.086759259262</c:v>
                </c:pt>
                <c:pt idx="3517">
                  <c:v>42188.087453703687</c:v>
                </c:pt>
                <c:pt idx="3518">
                  <c:v>42188.08814814817</c:v>
                </c:pt>
                <c:pt idx="3519">
                  <c:v>42188.088842592602</c:v>
                </c:pt>
                <c:pt idx="3520">
                  <c:v>42188.089537037042</c:v>
                </c:pt>
                <c:pt idx="3521">
                  <c:v>42188.090231481481</c:v>
                </c:pt>
                <c:pt idx="3522">
                  <c:v>42188.090925925928</c:v>
                </c:pt>
                <c:pt idx="3523">
                  <c:v>42188.091620370353</c:v>
                </c:pt>
                <c:pt idx="3524">
                  <c:v>42188.092314814814</c:v>
                </c:pt>
                <c:pt idx="3525">
                  <c:v>42188.093009259246</c:v>
                </c:pt>
                <c:pt idx="3526">
                  <c:v>42188.093703703671</c:v>
                </c:pt>
                <c:pt idx="3527">
                  <c:v>42188.094398148169</c:v>
                </c:pt>
                <c:pt idx="3528">
                  <c:v>42188.095092592594</c:v>
                </c:pt>
                <c:pt idx="3529">
                  <c:v>42188.095787037018</c:v>
                </c:pt>
                <c:pt idx="3530">
                  <c:v>42188.096481481465</c:v>
                </c:pt>
                <c:pt idx="3531">
                  <c:v>42188.097175925926</c:v>
                </c:pt>
                <c:pt idx="3532">
                  <c:v>42188.097870370373</c:v>
                </c:pt>
                <c:pt idx="3533">
                  <c:v>42188.098564814805</c:v>
                </c:pt>
                <c:pt idx="3534">
                  <c:v>42188.099259259259</c:v>
                </c:pt>
                <c:pt idx="3535">
                  <c:v>42188.099953703684</c:v>
                </c:pt>
                <c:pt idx="3536">
                  <c:v>42188.10064814816</c:v>
                </c:pt>
                <c:pt idx="3537">
                  <c:v>42188.101342592585</c:v>
                </c:pt>
                <c:pt idx="3538">
                  <c:v>42188.102037037039</c:v>
                </c:pt>
                <c:pt idx="3539">
                  <c:v>42188.102731481478</c:v>
                </c:pt>
                <c:pt idx="3540">
                  <c:v>42188.103425925925</c:v>
                </c:pt>
                <c:pt idx="3541">
                  <c:v>42188.104120370372</c:v>
                </c:pt>
                <c:pt idx="3542">
                  <c:v>42188.104814814818</c:v>
                </c:pt>
                <c:pt idx="3543">
                  <c:v>42188.105509259258</c:v>
                </c:pt>
                <c:pt idx="3544">
                  <c:v>42188.106203703705</c:v>
                </c:pt>
                <c:pt idx="3545">
                  <c:v>42188.10689814818</c:v>
                </c:pt>
                <c:pt idx="3546">
                  <c:v>42188.107592592591</c:v>
                </c:pt>
                <c:pt idx="3547">
                  <c:v>42188.108287037037</c:v>
                </c:pt>
                <c:pt idx="3548">
                  <c:v>42188.108981481484</c:v>
                </c:pt>
                <c:pt idx="3549">
                  <c:v>42188.109675925931</c:v>
                </c:pt>
                <c:pt idx="3550">
                  <c:v>42188.110370370385</c:v>
                </c:pt>
                <c:pt idx="3551">
                  <c:v>42188.111064814802</c:v>
                </c:pt>
                <c:pt idx="3552">
                  <c:v>42188.111759259256</c:v>
                </c:pt>
                <c:pt idx="3553">
                  <c:v>42188.112453703689</c:v>
                </c:pt>
                <c:pt idx="3554">
                  <c:v>42188.113148148164</c:v>
                </c:pt>
                <c:pt idx="3555">
                  <c:v>42188.113842592589</c:v>
                </c:pt>
                <c:pt idx="3556">
                  <c:v>42188.114537037043</c:v>
                </c:pt>
                <c:pt idx="3557">
                  <c:v>42188.115231481483</c:v>
                </c:pt>
                <c:pt idx="3558">
                  <c:v>42188.115925925929</c:v>
                </c:pt>
                <c:pt idx="3559">
                  <c:v>42188.116620370369</c:v>
                </c:pt>
                <c:pt idx="3560">
                  <c:v>42188.117314814815</c:v>
                </c:pt>
                <c:pt idx="3561">
                  <c:v>42188.118009259262</c:v>
                </c:pt>
                <c:pt idx="3562">
                  <c:v>42188.118703703687</c:v>
                </c:pt>
                <c:pt idx="3563">
                  <c:v>42188.11939814817</c:v>
                </c:pt>
                <c:pt idx="3564">
                  <c:v>42188.120092592595</c:v>
                </c:pt>
                <c:pt idx="3565">
                  <c:v>42188.12078703702</c:v>
                </c:pt>
                <c:pt idx="3566">
                  <c:v>42188.121481481452</c:v>
                </c:pt>
                <c:pt idx="3567">
                  <c:v>42188.122175925928</c:v>
                </c:pt>
                <c:pt idx="3568">
                  <c:v>42188.122870370367</c:v>
                </c:pt>
                <c:pt idx="3569">
                  <c:v>42188.123564814799</c:v>
                </c:pt>
                <c:pt idx="3570">
                  <c:v>42188.124259259261</c:v>
                </c:pt>
                <c:pt idx="3571">
                  <c:v>42188.124953703678</c:v>
                </c:pt>
                <c:pt idx="3572">
                  <c:v>42188.125648148147</c:v>
                </c:pt>
                <c:pt idx="3573">
                  <c:v>42188.126342592594</c:v>
                </c:pt>
                <c:pt idx="3574">
                  <c:v>42188.127037037026</c:v>
                </c:pt>
                <c:pt idx="3575">
                  <c:v>42188.127731481465</c:v>
                </c:pt>
                <c:pt idx="3576">
                  <c:v>42188.128425925926</c:v>
                </c:pt>
                <c:pt idx="3577">
                  <c:v>42188.129120370359</c:v>
                </c:pt>
                <c:pt idx="3578">
                  <c:v>42188.129814814805</c:v>
                </c:pt>
                <c:pt idx="3579">
                  <c:v>42188.130509259259</c:v>
                </c:pt>
                <c:pt idx="3580">
                  <c:v>42188.131203703684</c:v>
                </c:pt>
                <c:pt idx="3581">
                  <c:v>42188.13189814816</c:v>
                </c:pt>
                <c:pt idx="3582">
                  <c:v>42188.132592592592</c:v>
                </c:pt>
                <c:pt idx="3583">
                  <c:v>42188.133287037024</c:v>
                </c:pt>
                <c:pt idx="3584">
                  <c:v>42188.133981481464</c:v>
                </c:pt>
                <c:pt idx="3585">
                  <c:v>42188.134675925932</c:v>
                </c:pt>
                <c:pt idx="3586">
                  <c:v>42188.135370370372</c:v>
                </c:pt>
                <c:pt idx="3587">
                  <c:v>42188.136064814804</c:v>
                </c:pt>
                <c:pt idx="3588">
                  <c:v>42188.136759259258</c:v>
                </c:pt>
                <c:pt idx="3589">
                  <c:v>42188.137453703683</c:v>
                </c:pt>
                <c:pt idx="3590">
                  <c:v>42188.138148148166</c:v>
                </c:pt>
                <c:pt idx="3591">
                  <c:v>42188.138842592591</c:v>
                </c:pt>
                <c:pt idx="3592">
                  <c:v>42188.139537037037</c:v>
                </c:pt>
                <c:pt idx="3593">
                  <c:v>42188.140231481491</c:v>
                </c:pt>
                <c:pt idx="3594">
                  <c:v>42188.140925925931</c:v>
                </c:pt>
                <c:pt idx="3595">
                  <c:v>42188.14162037037</c:v>
                </c:pt>
                <c:pt idx="3596">
                  <c:v>42188.142314814817</c:v>
                </c:pt>
                <c:pt idx="3597">
                  <c:v>42188.143009259256</c:v>
                </c:pt>
                <c:pt idx="3598">
                  <c:v>42188.143703703674</c:v>
                </c:pt>
                <c:pt idx="3599">
                  <c:v>42188.144398148179</c:v>
                </c:pt>
                <c:pt idx="3600">
                  <c:v>42188.145092592589</c:v>
                </c:pt>
                <c:pt idx="3601">
                  <c:v>42188.145787037021</c:v>
                </c:pt>
                <c:pt idx="3602">
                  <c:v>42188.146481481475</c:v>
                </c:pt>
                <c:pt idx="3603">
                  <c:v>42188.147175925929</c:v>
                </c:pt>
                <c:pt idx="3604">
                  <c:v>42188.147870370369</c:v>
                </c:pt>
                <c:pt idx="3605">
                  <c:v>42188.148564814815</c:v>
                </c:pt>
                <c:pt idx="3606">
                  <c:v>42188.149259259262</c:v>
                </c:pt>
                <c:pt idx="3607">
                  <c:v>42188.149953703687</c:v>
                </c:pt>
                <c:pt idx="3608">
                  <c:v>42188.15064814817</c:v>
                </c:pt>
                <c:pt idx="3609">
                  <c:v>42188.151342592595</c:v>
                </c:pt>
                <c:pt idx="3610">
                  <c:v>42188.152037037042</c:v>
                </c:pt>
                <c:pt idx="3611">
                  <c:v>42188.152731481481</c:v>
                </c:pt>
                <c:pt idx="3612">
                  <c:v>42188.153425925928</c:v>
                </c:pt>
                <c:pt idx="3613">
                  <c:v>42188.154120370367</c:v>
                </c:pt>
                <c:pt idx="3614">
                  <c:v>42188.154814814829</c:v>
                </c:pt>
                <c:pt idx="3615">
                  <c:v>42188.155509259261</c:v>
                </c:pt>
                <c:pt idx="3616">
                  <c:v>42188.1562037037</c:v>
                </c:pt>
                <c:pt idx="3617">
                  <c:v>42188.156898148176</c:v>
                </c:pt>
                <c:pt idx="3618">
                  <c:v>42188.157592592601</c:v>
                </c:pt>
                <c:pt idx="3619">
                  <c:v>42188.15828703704</c:v>
                </c:pt>
                <c:pt idx="3620">
                  <c:v>42188.15898148148</c:v>
                </c:pt>
                <c:pt idx="3621">
                  <c:v>42188.159675925941</c:v>
                </c:pt>
                <c:pt idx="3622">
                  <c:v>42188.160370370373</c:v>
                </c:pt>
                <c:pt idx="3623">
                  <c:v>42188.161064814783</c:v>
                </c:pt>
                <c:pt idx="3624">
                  <c:v>42188.161759259245</c:v>
                </c:pt>
                <c:pt idx="3625">
                  <c:v>42188.162453703684</c:v>
                </c:pt>
                <c:pt idx="3626">
                  <c:v>42188.163148148145</c:v>
                </c:pt>
                <c:pt idx="3627">
                  <c:v>42188.163842592585</c:v>
                </c:pt>
                <c:pt idx="3628">
                  <c:v>42188.164537037039</c:v>
                </c:pt>
                <c:pt idx="3629">
                  <c:v>42188.165231481478</c:v>
                </c:pt>
                <c:pt idx="3630">
                  <c:v>42188.165925925925</c:v>
                </c:pt>
                <c:pt idx="3631">
                  <c:v>42188.166620370372</c:v>
                </c:pt>
                <c:pt idx="3632">
                  <c:v>42188.167314814804</c:v>
                </c:pt>
                <c:pt idx="3633">
                  <c:v>42188.168009259258</c:v>
                </c:pt>
                <c:pt idx="3634">
                  <c:v>42188.168703703683</c:v>
                </c:pt>
                <c:pt idx="3635">
                  <c:v>42188.169398148166</c:v>
                </c:pt>
                <c:pt idx="3636">
                  <c:v>42188.170092592591</c:v>
                </c:pt>
                <c:pt idx="3637">
                  <c:v>42188.170787037023</c:v>
                </c:pt>
                <c:pt idx="3638">
                  <c:v>42188.17148148147</c:v>
                </c:pt>
                <c:pt idx="3639">
                  <c:v>42188.172175925931</c:v>
                </c:pt>
                <c:pt idx="3640">
                  <c:v>42188.172870370385</c:v>
                </c:pt>
                <c:pt idx="3641">
                  <c:v>42188.173564814802</c:v>
                </c:pt>
                <c:pt idx="3642">
                  <c:v>42188.174259259271</c:v>
                </c:pt>
                <c:pt idx="3643">
                  <c:v>42188.174953703689</c:v>
                </c:pt>
                <c:pt idx="3644">
                  <c:v>42188.175648148164</c:v>
                </c:pt>
                <c:pt idx="3645">
                  <c:v>42188.176342592589</c:v>
                </c:pt>
                <c:pt idx="3646">
                  <c:v>42188.177037037036</c:v>
                </c:pt>
                <c:pt idx="3647">
                  <c:v>42188.177731481475</c:v>
                </c:pt>
                <c:pt idx="3648">
                  <c:v>42188.178425925929</c:v>
                </c:pt>
                <c:pt idx="3649">
                  <c:v>42188.179120370354</c:v>
                </c:pt>
                <c:pt idx="3650">
                  <c:v>42188.179814814815</c:v>
                </c:pt>
                <c:pt idx="3651">
                  <c:v>42188.180509259262</c:v>
                </c:pt>
                <c:pt idx="3652">
                  <c:v>42188.181203703687</c:v>
                </c:pt>
                <c:pt idx="3653">
                  <c:v>42188.18189814817</c:v>
                </c:pt>
                <c:pt idx="3654">
                  <c:v>42188.182592592602</c:v>
                </c:pt>
                <c:pt idx="3655">
                  <c:v>42188.183287037034</c:v>
                </c:pt>
                <c:pt idx="3656">
                  <c:v>42188.183981481474</c:v>
                </c:pt>
                <c:pt idx="3657">
                  <c:v>42188.184675925942</c:v>
                </c:pt>
                <c:pt idx="3658">
                  <c:v>42188.185370370367</c:v>
                </c:pt>
                <c:pt idx="3659">
                  <c:v>42188.186064814814</c:v>
                </c:pt>
                <c:pt idx="3660">
                  <c:v>42188.186759259261</c:v>
                </c:pt>
                <c:pt idx="3661">
                  <c:v>42188.187453703678</c:v>
                </c:pt>
                <c:pt idx="3662">
                  <c:v>42188.188148148169</c:v>
                </c:pt>
                <c:pt idx="3663">
                  <c:v>42188.188842592601</c:v>
                </c:pt>
                <c:pt idx="3664">
                  <c:v>42188.18953703704</c:v>
                </c:pt>
                <c:pt idx="3665">
                  <c:v>42188.19023148148</c:v>
                </c:pt>
                <c:pt idx="3666">
                  <c:v>42188.190925925926</c:v>
                </c:pt>
                <c:pt idx="3667">
                  <c:v>42188.191620370359</c:v>
                </c:pt>
                <c:pt idx="3668">
                  <c:v>42188.192314814805</c:v>
                </c:pt>
                <c:pt idx="3669">
                  <c:v>42188.193009259245</c:v>
                </c:pt>
                <c:pt idx="3670">
                  <c:v>42188.19370370367</c:v>
                </c:pt>
                <c:pt idx="3671">
                  <c:v>42188.19439814816</c:v>
                </c:pt>
                <c:pt idx="3672">
                  <c:v>42188.195092592585</c:v>
                </c:pt>
                <c:pt idx="3673">
                  <c:v>42188.195787037017</c:v>
                </c:pt>
                <c:pt idx="3674">
                  <c:v>42188.196481481464</c:v>
                </c:pt>
                <c:pt idx="3675">
                  <c:v>42188.197175925925</c:v>
                </c:pt>
                <c:pt idx="3676">
                  <c:v>42188.197870370372</c:v>
                </c:pt>
                <c:pt idx="3677">
                  <c:v>42188.198564814804</c:v>
                </c:pt>
                <c:pt idx="3678">
                  <c:v>42188.199259259258</c:v>
                </c:pt>
                <c:pt idx="3679">
                  <c:v>42188.199953703683</c:v>
                </c:pt>
                <c:pt idx="3680">
                  <c:v>42188.200648148166</c:v>
                </c:pt>
                <c:pt idx="3681">
                  <c:v>42188.201342592576</c:v>
                </c:pt>
                <c:pt idx="3682">
                  <c:v>42188.202037037037</c:v>
                </c:pt>
                <c:pt idx="3683">
                  <c:v>42188.202731481484</c:v>
                </c:pt>
                <c:pt idx="3684">
                  <c:v>42188.203425925924</c:v>
                </c:pt>
                <c:pt idx="3685">
                  <c:v>42188.20412037037</c:v>
                </c:pt>
                <c:pt idx="3686">
                  <c:v>42188.204814814817</c:v>
                </c:pt>
                <c:pt idx="3687">
                  <c:v>42188.205509259256</c:v>
                </c:pt>
                <c:pt idx="3688">
                  <c:v>42188.206203703689</c:v>
                </c:pt>
                <c:pt idx="3689">
                  <c:v>42188.206898148179</c:v>
                </c:pt>
                <c:pt idx="3690">
                  <c:v>42188.207592592589</c:v>
                </c:pt>
                <c:pt idx="3691">
                  <c:v>42188.208287037036</c:v>
                </c:pt>
                <c:pt idx="3692">
                  <c:v>42188.208981481475</c:v>
                </c:pt>
                <c:pt idx="3693">
                  <c:v>42188.209675925929</c:v>
                </c:pt>
                <c:pt idx="3694">
                  <c:v>42188.210370370369</c:v>
                </c:pt>
                <c:pt idx="3695">
                  <c:v>42188.211064814801</c:v>
                </c:pt>
                <c:pt idx="3696">
                  <c:v>42188.211759259255</c:v>
                </c:pt>
                <c:pt idx="3697">
                  <c:v>42188.212453703687</c:v>
                </c:pt>
                <c:pt idx="3698">
                  <c:v>42188.213148148148</c:v>
                </c:pt>
                <c:pt idx="3699">
                  <c:v>42188.213842592595</c:v>
                </c:pt>
                <c:pt idx="3700">
                  <c:v>42188.214537037042</c:v>
                </c:pt>
                <c:pt idx="3701">
                  <c:v>42188.215231481481</c:v>
                </c:pt>
                <c:pt idx="3702">
                  <c:v>42188.215925925928</c:v>
                </c:pt>
                <c:pt idx="3703">
                  <c:v>42188.216620370367</c:v>
                </c:pt>
                <c:pt idx="3704">
                  <c:v>42188.217314814814</c:v>
                </c:pt>
                <c:pt idx="3705">
                  <c:v>42188.218009259261</c:v>
                </c:pt>
                <c:pt idx="3706">
                  <c:v>42188.218703703678</c:v>
                </c:pt>
                <c:pt idx="3707">
                  <c:v>42188.219398148169</c:v>
                </c:pt>
                <c:pt idx="3708">
                  <c:v>42188.220092592594</c:v>
                </c:pt>
                <c:pt idx="3709">
                  <c:v>42188.220787037018</c:v>
                </c:pt>
                <c:pt idx="3710">
                  <c:v>42188.221481481451</c:v>
                </c:pt>
                <c:pt idx="3711">
                  <c:v>42188.222175925926</c:v>
                </c:pt>
                <c:pt idx="3712">
                  <c:v>42188.222870370373</c:v>
                </c:pt>
                <c:pt idx="3713">
                  <c:v>42188.223564814783</c:v>
                </c:pt>
                <c:pt idx="3714">
                  <c:v>42188.224259259259</c:v>
                </c:pt>
                <c:pt idx="3715">
                  <c:v>42188.224953703684</c:v>
                </c:pt>
                <c:pt idx="3716">
                  <c:v>42188.225648148145</c:v>
                </c:pt>
                <c:pt idx="3717">
                  <c:v>42188.226342592585</c:v>
                </c:pt>
                <c:pt idx="3718">
                  <c:v>42188.227037037024</c:v>
                </c:pt>
                <c:pt idx="3719">
                  <c:v>42188.227731481464</c:v>
                </c:pt>
                <c:pt idx="3720">
                  <c:v>42188.228425925925</c:v>
                </c:pt>
                <c:pt idx="3721">
                  <c:v>42188.229120370357</c:v>
                </c:pt>
                <c:pt idx="3722">
                  <c:v>42188.229814814804</c:v>
                </c:pt>
                <c:pt idx="3723">
                  <c:v>42188.230509259258</c:v>
                </c:pt>
                <c:pt idx="3724">
                  <c:v>42188.231203703683</c:v>
                </c:pt>
                <c:pt idx="3725">
                  <c:v>42188.231898148166</c:v>
                </c:pt>
                <c:pt idx="3726">
                  <c:v>42188.232592592591</c:v>
                </c:pt>
                <c:pt idx="3727">
                  <c:v>42188.233287037023</c:v>
                </c:pt>
                <c:pt idx="3728">
                  <c:v>42188.23398148147</c:v>
                </c:pt>
                <c:pt idx="3729">
                  <c:v>42188.234675925931</c:v>
                </c:pt>
                <c:pt idx="3730">
                  <c:v>42188.23537037037</c:v>
                </c:pt>
                <c:pt idx="3731">
                  <c:v>42188.236064814802</c:v>
                </c:pt>
                <c:pt idx="3732">
                  <c:v>42188.236759259256</c:v>
                </c:pt>
                <c:pt idx="3733">
                  <c:v>42188.237453703674</c:v>
                </c:pt>
                <c:pt idx="3734">
                  <c:v>42188.238148148164</c:v>
                </c:pt>
                <c:pt idx="3735">
                  <c:v>42188.238842592589</c:v>
                </c:pt>
                <c:pt idx="3736">
                  <c:v>42188.239537037036</c:v>
                </c:pt>
                <c:pt idx="3737">
                  <c:v>42188.240231481483</c:v>
                </c:pt>
                <c:pt idx="3738">
                  <c:v>42188.240925925929</c:v>
                </c:pt>
                <c:pt idx="3739">
                  <c:v>42188.241620370354</c:v>
                </c:pt>
                <c:pt idx="3740">
                  <c:v>42188.242314814815</c:v>
                </c:pt>
                <c:pt idx="3741">
                  <c:v>42188.243009259255</c:v>
                </c:pt>
                <c:pt idx="3742">
                  <c:v>42188.243703703673</c:v>
                </c:pt>
                <c:pt idx="3743">
                  <c:v>42188.24439814817</c:v>
                </c:pt>
                <c:pt idx="3744">
                  <c:v>42188.245092592595</c:v>
                </c:pt>
                <c:pt idx="3745">
                  <c:v>42188.24578703702</c:v>
                </c:pt>
                <c:pt idx="3746">
                  <c:v>42188.246481481474</c:v>
                </c:pt>
                <c:pt idx="3747">
                  <c:v>42188.247175925928</c:v>
                </c:pt>
                <c:pt idx="3748">
                  <c:v>42188.247870370367</c:v>
                </c:pt>
                <c:pt idx="3749">
                  <c:v>42188.248564814814</c:v>
                </c:pt>
                <c:pt idx="3750">
                  <c:v>42188.249259259261</c:v>
                </c:pt>
                <c:pt idx="3751">
                  <c:v>42188.249953703678</c:v>
                </c:pt>
                <c:pt idx="3752">
                  <c:v>42188.250648148169</c:v>
                </c:pt>
                <c:pt idx="3753">
                  <c:v>42188.251342592594</c:v>
                </c:pt>
                <c:pt idx="3754">
                  <c:v>42188.25203703704</c:v>
                </c:pt>
                <c:pt idx="3755">
                  <c:v>42188.25273148148</c:v>
                </c:pt>
                <c:pt idx="3756">
                  <c:v>42188.253425925926</c:v>
                </c:pt>
                <c:pt idx="3757">
                  <c:v>42188.254120370373</c:v>
                </c:pt>
                <c:pt idx="3758">
                  <c:v>42188.254814814813</c:v>
                </c:pt>
                <c:pt idx="3759">
                  <c:v>42188.255509259259</c:v>
                </c:pt>
                <c:pt idx="3760">
                  <c:v>42188.256203703706</c:v>
                </c:pt>
                <c:pt idx="3761">
                  <c:v>42188.256898148175</c:v>
                </c:pt>
                <c:pt idx="3762">
                  <c:v>42188.257592592592</c:v>
                </c:pt>
                <c:pt idx="3763">
                  <c:v>42188.258287037039</c:v>
                </c:pt>
                <c:pt idx="3764">
                  <c:v>42188.258981481478</c:v>
                </c:pt>
                <c:pt idx="3765">
                  <c:v>42188.259675925932</c:v>
                </c:pt>
                <c:pt idx="3766">
                  <c:v>42188.260370370372</c:v>
                </c:pt>
                <c:pt idx="3767">
                  <c:v>42188.261064814797</c:v>
                </c:pt>
                <c:pt idx="3768">
                  <c:v>42188.261759259243</c:v>
                </c:pt>
                <c:pt idx="3769">
                  <c:v>42188.262453703683</c:v>
                </c:pt>
                <c:pt idx="3770">
                  <c:v>42188.263148148151</c:v>
                </c:pt>
                <c:pt idx="3771">
                  <c:v>42188.263842592576</c:v>
                </c:pt>
                <c:pt idx="3772">
                  <c:v>42188.264537037037</c:v>
                </c:pt>
                <c:pt idx="3773">
                  <c:v>42188.265231481484</c:v>
                </c:pt>
                <c:pt idx="3774">
                  <c:v>42188.265925925924</c:v>
                </c:pt>
                <c:pt idx="3775">
                  <c:v>42188.26662037037</c:v>
                </c:pt>
                <c:pt idx="3776">
                  <c:v>42188.267314814802</c:v>
                </c:pt>
                <c:pt idx="3777">
                  <c:v>42188.268009259256</c:v>
                </c:pt>
                <c:pt idx="3778">
                  <c:v>42188.268703703674</c:v>
                </c:pt>
                <c:pt idx="3779">
                  <c:v>42188.269398148164</c:v>
                </c:pt>
                <c:pt idx="3780">
                  <c:v>42188.270092592589</c:v>
                </c:pt>
                <c:pt idx="3781">
                  <c:v>42188.270787037021</c:v>
                </c:pt>
                <c:pt idx="3782">
                  <c:v>42188.271481481454</c:v>
                </c:pt>
                <c:pt idx="3783">
                  <c:v>42188.272175925929</c:v>
                </c:pt>
                <c:pt idx="3784">
                  <c:v>42188.272870370369</c:v>
                </c:pt>
                <c:pt idx="3785">
                  <c:v>42188.273564814801</c:v>
                </c:pt>
                <c:pt idx="3786">
                  <c:v>42188.274259259262</c:v>
                </c:pt>
                <c:pt idx="3787">
                  <c:v>42188.274953703687</c:v>
                </c:pt>
                <c:pt idx="3788">
                  <c:v>42188.275648148148</c:v>
                </c:pt>
                <c:pt idx="3789">
                  <c:v>42188.276342592595</c:v>
                </c:pt>
                <c:pt idx="3790">
                  <c:v>42188.277037037034</c:v>
                </c:pt>
                <c:pt idx="3791">
                  <c:v>42188.277731481474</c:v>
                </c:pt>
                <c:pt idx="3792">
                  <c:v>42188.278425925928</c:v>
                </c:pt>
                <c:pt idx="3793">
                  <c:v>42188.279120370353</c:v>
                </c:pt>
                <c:pt idx="3794">
                  <c:v>42188.279814814814</c:v>
                </c:pt>
                <c:pt idx="3795">
                  <c:v>42188.280509259261</c:v>
                </c:pt>
                <c:pt idx="3796">
                  <c:v>42188.281203703678</c:v>
                </c:pt>
                <c:pt idx="3797">
                  <c:v>42188.281898148169</c:v>
                </c:pt>
                <c:pt idx="3798">
                  <c:v>42188.282592592601</c:v>
                </c:pt>
                <c:pt idx="3799">
                  <c:v>42188.283287037026</c:v>
                </c:pt>
                <c:pt idx="3800">
                  <c:v>42188.283981481465</c:v>
                </c:pt>
                <c:pt idx="3801">
                  <c:v>42188.284675925941</c:v>
                </c:pt>
                <c:pt idx="3802">
                  <c:v>42188.285370370373</c:v>
                </c:pt>
                <c:pt idx="3803">
                  <c:v>42188.286064814805</c:v>
                </c:pt>
                <c:pt idx="3804">
                  <c:v>42188.286759259259</c:v>
                </c:pt>
                <c:pt idx="3805">
                  <c:v>42188.287453703684</c:v>
                </c:pt>
                <c:pt idx="3806">
                  <c:v>42188.28814814816</c:v>
                </c:pt>
                <c:pt idx="3807">
                  <c:v>42188.288842592592</c:v>
                </c:pt>
                <c:pt idx="3808">
                  <c:v>42188.289537037039</c:v>
                </c:pt>
                <c:pt idx="3809">
                  <c:v>42188.290231481478</c:v>
                </c:pt>
                <c:pt idx="3810">
                  <c:v>42188.290925925925</c:v>
                </c:pt>
                <c:pt idx="3811">
                  <c:v>42188.291620370357</c:v>
                </c:pt>
                <c:pt idx="3812">
                  <c:v>42188.292314814804</c:v>
                </c:pt>
                <c:pt idx="3813">
                  <c:v>42188.293009259243</c:v>
                </c:pt>
                <c:pt idx="3814">
                  <c:v>42188.293703703668</c:v>
                </c:pt>
                <c:pt idx="3815">
                  <c:v>42188.294398148166</c:v>
                </c:pt>
                <c:pt idx="3816">
                  <c:v>42188.295092592576</c:v>
                </c:pt>
                <c:pt idx="3817">
                  <c:v>42188.295787037008</c:v>
                </c:pt>
                <c:pt idx="3818">
                  <c:v>42188.29648148147</c:v>
                </c:pt>
                <c:pt idx="3819">
                  <c:v>42188.297175925924</c:v>
                </c:pt>
                <c:pt idx="3820">
                  <c:v>42188.29787037037</c:v>
                </c:pt>
                <c:pt idx="3821">
                  <c:v>42188.298564814802</c:v>
                </c:pt>
                <c:pt idx="3822">
                  <c:v>42188.299259259256</c:v>
                </c:pt>
                <c:pt idx="3823">
                  <c:v>42188.299953703674</c:v>
                </c:pt>
                <c:pt idx="3824">
                  <c:v>42188.300648148179</c:v>
                </c:pt>
                <c:pt idx="3825">
                  <c:v>42188.301342592589</c:v>
                </c:pt>
                <c:pt idx="3826">
                  <c:v>42188.302037037043</c:v>
                </c:pt>
                <c:pt idx="3827">
                  <c:v>42188.302731481483</c:v>
                </c:pt>
                <c:pt idx="3828">
                  <c:v>42188.303425925929</c:v>
                </c:pt>
                <c:pt idx="3829">
                  <c:v>42188.304120370369</c:v>
                </c:pt>
                <c:pt idx="3830">
                  <c:v>42188.30481481483</c:v>
                </c:pt>
                <c:pt idx="3831">
                  <c:v>42188.305509259262</c:v>
                </c:pt>
                <c:pt idx="3832">
                  <c:v>42188.306203703702</c:v>
                </c:pt>
                <c:pt idx="3833">
                  <c:v>42188.306898148177</c:v>
                </c:pt>
                <c:pt idx="3834">
                  <c:v>42188.307592592602</c:v>
                </c:pt>
                <c:pt idx="3835">
                  <c:v>42188.308287037042</c:v>
                </c:pt>
                <c:pt idx="3836">
                  <c:v>42188.308981481481</c:v>
                </c:pt>
                <c:pt idx="3837">
                  <c:v>42188.309675925942</c:v>
                </c:pt>
                <c:pt idx="3838">
                  <c:v>42188.310370370389</c:v>
                </c:pt>
                <c:pt idx="3839">
                  <c:v>42188.311064814814</c:v>
                </c:pt>
                <c:pt idx="3840">
                  <c:v>42188.311759259261</c:v>
                </c:pt>
                <c:pt idx="3841">
                  <c:v>42188.3124537037</c:v>
                </c:pt>
                <c:pt idx="3842">
                  <c:v>42188.313148148169</c:v>
                </c:pt>
                <c:pt idx="3843">
                  <c:v>42188.313842592601</c:v>
                </c:pt>
                <c:pt idx="3844">
                  <c:v>42188.314537037055</c:v>
                </c:pt>
                <c:pt idx="3845">
                  <c:v>42188.315231481494</c:v>
                </c:pt>
                <c:pt idx="3846">
                  <c:v>42188.315925925941</c:v>
                </c:pt>
                <c:pt idx="3847">
                  <c:v>42188.316620370388</c:v>
                </c:pt>
                <c:pt idx="3848">
                  <c:v>42188.317314814813</c:v>
                </c:pt>
                <c:pt idx="3849">
                  <c:v>42188.318009259274</c:v>
                </c:pt>
                <c:pt idx="3850">
                  <c:v>42188.318703703706</c:v>
                </c:pt>
                <c:pt idx="3851">
                  <c:v>42188.319398148175</c:v>
                </c:pt>
                <c:pt idx="3852">
                  <c:v>42188.320092592592</c:v>
                </c:pt>
                <c:pt idx="3853">
                  <c:v>42188.320787037024</c:v>
                </c:pt>
                <c:pt idx="3854">
                  <c:v>42188.321481481464</c:v>
                </c:pt>
                <c:pt idx="3855">
                  <c:v>42188.322175925932</c:v>
                </c:pt>
                <c:pt idx="3856">
                  <c:v>42188.322870370386</c:v>
                </c:pt>
                <c:pt idx="3857">
                  <c:v>42188.323564814804</c:v>
                </c:pt>
                <c:pt idx="3858">
                  <c:v>42188.324259259272</c:v>
                </c:pt>
                <c:pt idx="3859">
                  <c:v>42188.324953703705</c:v>
                </c:pt>
                <c:pt idx="3860">
                  <c:v>42188.325648148166</c:v>
                </c:pt>
                <c:pt idx="3861">
                  <c:v>42188.326342592591</c:v>
                </c:pt>
                <c:pt idx="3862">
                  <c:v>42188.327037037037</c:v>
                </c:pt>
                <c:pt idx="3863">
                  <c:v>42188.327731481484</c:v>
                </c:pt>
                <c:pt idx="3864">
                  <c:v>42188.328425925931</c:v>
                </c:pt>
                <c:pt idx="3865">
                  <c:v>42188.32912037037</c:v>
                </c:pt>
                <c:pt idx="3866">
                  <c:v>42188.329814814817</c:v>
                </c:pt>
                <c:pt idx="3867">
                  <c:v>42188.330509259271</c:v>
                </c:pt>
                <c:pt idx="3868">
                  <c:v>42188.331203703689</c:v>
                </c:pt>
                <c:pt idx="3869">
                  <c:v>42188.331898148179</c:v>
                </c:pt>
                <c:pt idx="3870">
                  <c:v>42188.332592592604</c:v>
                </c:pt>
                <c:pt idx="3871">
                  <c:v>42188.333287037036</c:v>
                </c:pt>
                <c:pt idx="3872">
                  <c:v>42188.333981481475</c:v>
                </c:pt>
                <c:pt idx="3873">
                  <c:v>42188.334675925944</c:v>
                </c:pt>
                <c:pt idx="3874">
                  <c:v>42188.335370370369</c:v>
                </c:pt>
                <c:pt idx="3875">
                  <c:v>42188.336064814815</c:v>
                </c:pt>
                <c:pt idx="3876">
                  <c:v>42188.336759259262</c:v>
                </c:pt>
                <c:pt idx="3877">
                  <c:v>42188.337453703687</c:v>
                </c:pt>
                <c:pt idx="3878">
                  <c:v>42188.33814814817</c:v>
                </c:pt>
                <c:pt idx="3879">
                  <c:v>42188.338842592602</c:v>
                </c:pt>
                <c:pt idx="3880">
                  <c:v>42188.339537037042</c:v>
                </c:pt>
                <c:pt idx="3881">
                  <c:v>42188.340231481496</c:v>
                </c:pt>
                <c:pt idx="3882">
                  <c:v>42188.340925925942</c:v>
                </c:pt>
                <c:pt idx="3883">
                  <c:v>42188.341620370367</c:v>
                </c:pt>
                <c:pt idx="3884">
                  <c:v>42188.342314814829</c:v>
                </c:pt>
                <c:pt idx="3885">
                  <c:v>42188.343009259261</c:v>
                </c:pt>
                <c:pt idx="3886">
                  <c:v>42188.343703703678</c:v>
                </c:pt>
                <c:pt idx="3887">
                  <c:v>42188.344398148176</c:v>
                </c:pt>
                <c:pt idx="3888">
                  <c:v>42188.345092592601</c:v>
                </c:pt>
                <c:pt idx="3889">
                  <c:v>42188.345787037026</c:v>
                </c:pt>
                <c:pt idx="3890">
                  <c:v>42188.34648148148</c:v>
                </c:pt>
                <c:pt idx="3891">
                  <c:v>42188.347175925941</c:v>
                </c:pt>
                <c:pt idx="3892">
                  <c:v>42188.347870370388</c:v>
                </c:pt>
                <c:pt idx="3893">
                  <c:v>42188.348564814813</c:v>
                </c:pt>
                <c:pt idx="3894">
                  <c:v>42188.349259259274</c:v>
                </c:pt>
                <c:pt idx="3895">
                  <c:v>42188.349953703706</c:v>
                </c:pt>
                <c:pt idx="3896">
                  <c:v>42188.350648148175</c:v>
                </c:pt>
                <c:pt idx="3897">
                  <c:v>42188.351342592592</c:v>
                </c:pt>
                <c:pt idx="3898">
                  <c:v>42188.352037037053</c:v>
                </c:pt>
                <c:pt idx="3899">
                  <c:v>42188.352731481493</c:v>
                </c:pt>
                <c:pt idx="3900">
                  <c:v>42188.353425925932</c:v>
                </c:pt>
                <c:pt idx="3901">
                  <c:v>42188.354120370386</c:v>
                </c:pt>
                <c:pt idx="3902">
                  <c:v>42188.35481481484</c:v>
                </c:pt>
                <c:pt idx="3903">
                  <c:v>42188.355509259272</c:v>
                </c:pt>
                <c:pt idx="3904">
                  <c:v>42188.356203703712</c:v>
                </c:pt>
                <c:pt idx="3905">
                  <c:v>42188.356898148195</c:v>
                </c:pt>
                <c:pt idx="3906">
                  <c:v>42188.357592592605</c:v>
                </c:pt>
                <c:pt idx="3907">
                  <c:v>42188.358287037052</c:v>
                </c:pt>
                <c:pt idx="3908">
                  <c:v>42188.358981481491</c:v>
                </c:pt>
                <c:pt idx="3909">
                  <c:v>42188.359675925945</c:v>
                </c:pt>
                <c:pt idx="3910">
                  <c:v>42188.360370370385</c:v>
                </c:pt>
                <c:pt idx="3911">
                  <c:v>42188.361064814802</c:v>
                </c:pt>
                <c:pt idx="3912">
                  <c:v>42188.361759259256</c:v>
                </c:pt>
                <c:pt idx="3913">
                  <c:v>42188.362453703689</c:v>
                </c:pt>
                <c:pt idx="3914">
                  <c:v>42188.363148148164</c:v>
                </c:pt>
                <c:pt idx="3915">
                  <c:v>42188.363842592589</c:v>
                </c:pt>
                <c:pt idx="3916">
                  <c:v>42188.364537037043</c:v>
                </c:pt>
                <c:pt idx="3917">
                  <c:v>42188.365231481483</c:v>
                </c:pt>
                <c:pt idx="3918">
                  <c:v>42188.365925925929</c:v>
                </c:pt>
                <c:pt idx="3919">
                  <c:v>42188.366620370369</c:v>
                </c:pt>
                <c:pt idx="3920">
                  <c:v>42188.367314814815</c:v>
                </c:pt>
                <c:pt idx="3921">
                  <c:v>42188.368009259262</c:v>
                </c:pt>
                <c:pt idx="3922">
                  <c:v>42188.368703703687</c:v>
                </c:pt>
                <c:pt idx="3923">
                  <c:v>42188.36939814817</c:v>
                </c:pt>
                <c:pt idx="3924">
                  <c:v>42188.370092592602</c:v>
                </c:pt>
                <c:pt idx="3925">
                  <c:v>42188.370787037034</c:v>
                </c:pt>
                <c:pt idx="3926">
                  <c:v>42188.371481481474</c:v>
                </c:pt>
                <c:pt idx="3927">
                  <c:v>42188.372175925942</c:v>
                </c:pt>
                <c:pt idx="3928">
                  <c:v>42188.372870370389</c:v>
                </c:pt>
                <c:pt idx="3929">
                  <c:v>42188.373564814814</c:v>
                </c:pt>
                <c:pt idx="3930">
                  <c:v>42188.374259259275</c:v>
                </c:pt>
                <c:pt idx="3931">
                  <c:v>42188.3749537037</c:v>
                </c:pt>
                <c:pt idx="3932">
                  <c:v>42188.375648148169</c:v>
                </c:pt>
                <c:pt idx="3933">
                  <c:v>42188.376342592601</c:v>
                </c:pt>
                <c:pt idx="3934">
                  <c:v>42188.37703703704</c:v>
                </c:pt>
                <c:pt idx="3935">
                  <c:v>42188.37773148148</c:v>
                </c:pt>
                <c:pt idx="3936">
                  <c:v>42188.378425925941</c:v>
                </c:pt>
                <c:pt idx="3937">
                  <c:v>42188.379120370373</c:v>
                </c:pt>
                <c:pt idx="3938">
                  <c:v>42188.379814814813</c:v>
                </c:pt>
                <c:pt idx="3939">
                  <c:v>42188.380509259274</c:v>
                </c:pt>
                <c:pt idx="3940">
                  <c:v>42188.381203703706</c:v>
                </c:pt>
                <c:pt idx="3941">
                  <c:v>42188.381898148175</c:v>
                </c:pt>
                <c:pt idx="3942">
                  <c:v>42188.382592592607</c:v>
                </c:pt>
                <c:pt idx="3943">
                  <c:v>42188.383287037039</c:v>
                </c:pt>
                <c:pt idx="3944">
                  <c:v>42188.383981481478</c:v>
                </c:pt>
                <c:pt idx="3945">
                  <c:v>42188.384675925947</c:v>
                </c:pt>
                <c:pt idx="3946">
                  <c:v>42188.385370370386</c:v>
                </c:pt>
                <c:pt idx="3947">
                  <c:v>42188.386064814818</c:v>
                </c:pt>
                <c:pt idx="3948">
                  <c:v>42188.386759259272</c:v>
                </c:pt>
                <c:pt idx="3949">
                  <c:v>42188.387453703705</c:v>
                </c:pt>
                <c:pt idx="3950">
                  <c:v>42188.38814814818</c:v>
                </c:pt>
                <c:pt idx="3951">
                  <c:v>42188.388842592605</c:v>
                </c:pt>
                <c:pt idx="3952">
                  <c:v>42188.389537037052</c:v>
                </c:pt>
                <c:pt idx="3953">
                  <c:v>42188.390231481491</c:v>
                </c:pt>
                <c:pt idx="3954">
                  <c:v>42188.390925925931</c:v>
                </c:pt>
                <c:pt idx="3955">
                  <c:v>42188.39162037037</c:v>
                </c:pt>
                <c:pt idx="3956">
                  <c:v>42188.392314814817</c:v>
                </c:pt>
                <c:pt idx="3957">
                  <c:v>42188.393009259256</c:v>
                </c:pt>
                <c:pt idx="3958">
                  <c:v>42188.393703703674</c:v>
                </c:pt>
                <c:pt idx="3959">
                  <c:v>42188.394398148179</c:v>
                </c:pt>
                <c:pt idx="3960">
                  <c:v>42188.395092592589</c:v>
                </c:pt>
                <c:pt idx="3961">
                  <c:v>42188.395787037021</c:v>
                </c:pt>
                <c:pt idx="3962">
                  <c:v>42188.396481481475</c:v>
                </c:pt>
                <c:pt idx="3963">
                  <c:v>42188.397175925929</c:v>
                </c:pt>
                <c:pt idx="3964">
                  <c:v>42188.397870370369</c:v>
                </c:pt>
                <c:pt idx="3965">
                  <c:v>42188.398564814815</c:v>
                </c:pt>
                <c:pt idx="3966">
                  <c:v>42188.399259259262</c:v>
                </c:pt>
                <c:pt idx="3967">
                  <c:v>42188.399953703687</c:v>
                </c:pt>
                <c:pt idx="3968">
                  <c:v>42188.40064814817</c:v>
                </c:pt>
                <c:pt idx="3969">
                  <c:v>42188.401342592595</c:v>
                </c:pt>
                <c:pt idx="3970">
                  <c:v>42188.402037037042</c:v>
                </c:pt>
                <c:pt idx="3971">
                  <c:v>42188.402731481481</c:v>
                </c:pt>
                <c:pt idx="3972">
                  <c:v>42188.403425925928</c:v>
                </c:pt>
                <c:pt idx="3973">
                  <c:v>42188.404120370367</c:v>
                </c:pt>
                <c:pt idx="3974">
                  <c:v>42188.404814814829</c:v>
                </c:pt>
                <c:pt idx="3975">
                  <c:v>42188.405509259261</c:v>
                </c:pt>
                <c:pt idx="3976">
                  <c:v>42188.4062037037</c:v>
                </c:pt>
                <c:pt idx="3977">
                  <c:v>42188.406898148176</c:v>
                </c:pt>
                <c:pt idx="3978">
                  <c:v>42188.407592592601</c:v>
                </c:pt>
                <c:pt idx="3979">
                  <c:v>42188.40828703704</c:v>
                </c:pt>
                <c:pt idx="3980">
                  <c:v>42188.40898148148</c:v>
                </c:pt>
                <c:pt idx="3981">
                  <c:v>42188.409675925941</c:v>
                </c:pt>
                <c:pt idx="3982">
                  <c:v>42188.410370370388</c:v>
                </c:pt>
                <c:pt idx="3983">
                  <c:v>42188.411064814805</c:v>
                </c:pt>
                <c:pt idx="3984">
                  <c:v>42188.411759259259</c:v>
                </c:pt>
                <c:pt idx="3985">
                  <c:v>42188.412453703706</c:v>
                </c:pt>
                <c:pt idx="3986">
                  <c:v>42188.41314814816</c:v>
                </c:pt>
                <c:pt idx="3987">
                  <c:v>42188.413842592592</c:v>
                </c:pt>
                <c:pt idx="3988">
                  <c:v>42188.414537037053</c:v>
                </c:pt>
                <c:pt idx="3989">
                  <c:v>42188.415231481493</c:v>
                </c:pt>
                <c:pt idx="3990">
                  <c:v>42188.415925925932</c:v>
                </c:pt>
                <c:pt idx="3991">
                  <c:v>42188.416620370386</c:v>
                </c:pt>
                <c:pt idx="3992">
                  <c:v>42188.417314814818</c:v>
                </c:pt>
                <c:pt idx="3993">
                  <c:v>42188.418009259272</c:v>
                </c:pt>
                <c:pt idx="3994">
                  <c:v>42188.418703703705</c:v>
                </c:pt>
                <c:pt idx="3995">
                  <c:v>42188.41939814818</c:v>
                </c:pt>
                <c:pt idx="3996">
                  <c:v>42188.420092592591</c:v>
                </c:pt>
                <c:pt idx="3997">
                  <c:v>42188.420787037023</c:v>
                </c:pt>
                <c:pt idx="3998">
                  <c:v>42188.42148148147</c:v>
                </c:pt>
                <c:pt idx="3999">
                  <c:v>42188.422175925931</c:v>
                </c:pt>
                <c:pt idx="4000">
                  <c:v>42188.422870370385</c:v>
                </c:pt>
                <c:pt idx="4001">
                  <c:v>42188.423564814802</c:v>
                </c:pt>
                <c:pt idx="4002">
                  <c:v>42188.424259259271</c:v>
                </c:pt>
                <c:pt idx="4003">
                  <c:v>42188.424953703689</c:v>
                </c:pt>
                <c:pt idx="4004">
                  <c:v>42188.425648148164</c:v>
                </c:pt>
                <c:pt idx="4005">
                  <c:v>42188.426342592589</c:v>
                </c:pt>
                <c:pt idx="4006">
                  <c:v>42188.427037037036</c:v>
                </c:pt>
                <c:pt idx="4007">
                  <c:v>42188.427731481475</c:v>
                </c:pt>
                <c:pt idx="4008">
                  <c:v>42188.428425925929</c:v>
                </c:pt>
                <c:pt idx="4009">
                  <c:v>42188.429120370354</c:v>
                </c:pt>
                <c:pt idx="4010">
                  <c:v>42188.429814814815</c:v>
                </c:pt>
                <c:pt idx="4011">
                  <c:v>42188.430509259262</c:v>
                </c:pt>
                <c:pt idx="4012">
                  <c:v>42188.431203703687</c:v>
                </c:pt>
                <c:pt idx="4013">
                  <c:v>42188.43189814817</c:v>
                </c:pt>
                <c:pt idx="4014">
                  <c:v>42188.432592592602</c:v>
                </c:pt>
                <c:pt idx="4015">
                  <c:v>42188.433287037034</c:v>
                </c:pt>
                <c:pt idx="4016">
                  <c:v>42188.433981481474</c:v>
                </c:pt>
                <c:pt idx="4017">
                  <c:v>42188.434675925942</c:v>
                </c:pt>
                <c:pt idx="4018">
                  <c:v>42188.435370370367</c:v>
                </c:pt>
                <c:pt idx="4019">
                  <c:v>42188.436064814814</c:v>
                </c:pt>
                <c:pt idx="4020">
                  <c:v>42188.436759259261</c:v>
                </c:pt>
                <c:pt idx="4021">
                  <c:v>42188.437453703678</c:v>
                </c:pt>
                <c:pt idx="4022">
                  <c:v>42188.438148148169</c:v>
                </c:pt>
                <c:pt idx="4023">
                  <c:v>42188.438842592601</c:v>
                </c:pt>
                <c:pt idx="4024">
                  <c:v>42188.43953703704</c:v>
                </c:pt>
                <c:pt idx="4025">
                  <c:v>42188.440231481494</c:v>
                </c:pt>
                <c:pt idx="4026">
                  <c:v>42188.440925925941</c:v>
                </c:pt>
                <c:pt idx="4027">
                  <c:v>42188.441620370373</c:v>
                </c:pt>
                <c:pt idx="4028">
                  <c:v>42188.442314814813</c:v>
                </c:pt>
                <c:pt idx="4029">
                  <c:v>42188.443009259259</c:v>
                </c:pt>
                <c:pt idx="4030">
                  <c:v>42188.443703703684</c:v>
                </c:pt>
                <c:pt idx="4031">
                  <c:v>42188.444398148175</c:v>
                </c:pt>
                <c:pt idx="4032">
                  <c:v>42188.445092592592</c:v>
                </c:pt>
                <c:pt idx="4033">
                  <c:v>42188.445787037024</c:v>
                </c:pt>
                <c:pt idx="4034">
                  <c:v>42188.446481481478</c:v>
                </c:pt>
                <c:pt idx="4035">
                  <c:v>42188.447175925932</c:v>
                </c:pt>
                <c:pt idx="4036">
                  <c:v>42188.447870370386</c:v>
                </c:pt>
                <c:pt idx="4037">
                  <c:v>42188.448564814818</c:v>
                </c:pt>
                <c:pt idx="4038">
                  <c:v>42188.449259259272</c:v>
                </c:pt>
                <c:pt idx="4039">
                  <c:v>42188.449953703705</c:v>
                </c:pt>
                <c:pt idx="4040">
                  <c:v>42188.45064814818</c:v>
                </c:pt>
                <c:pt idx="4041">
                  <c:v>42188.451342592591</c:v>
                </c:pt>
                <c:pt idx="4042">
                  <c:v>42188.452037037052</c:v>
                </c:pt>
                <c:pt idx="4043">
                  <c:v>42188.452731481491</c:v>
                </c:pt>
                <c:pt idx="4044">
                  <c:v>42188.453425925931</c:v>
                </c:pt>
                <c:pt idx="4045">
                  <c:v>42188.454120370385</c:v>
                </c:pt>
                <c:pt idx="4046">
                  <c:v>42188.454814814839</c:v>
                </c:pt>
                <c:pt idx="4047">
                  <c:v>42188.455509259271</c:v>
                </c:pt>
                <c:pt idx="4048">
                  <c:v>42188.456203703703</c:v>
                </c:pt>
                <c:pt idx="4049">
                  <c:v>42188.456898148193</c:v>
                </c:pt>
                <c:pt idx="4050">
                  <c:v>42188.457592592604</c:v>
                </c:pt>
                <c:pt idx="4051">
                  <c:v>42188.458287037043</c:v>
                </c:pt>
                <c:pt idx="4052">
                  <c:v>42188.458981481483</c:v>
                </c:pt>
                <c:pt idx="4053">
                  <c:v>42188.459675925944</c:v>
                </c:pt>
                <c:pt idx="4054">
                  <c:v>42188.460370370369</c:v>
                </c:pt>
                <c:pt idx="4055">
                  <c:v>42188.461064814801</c:v>
                </c:pt>
                <c:pt idx="4056">
                  <c:v>42188.461759259255</c:v>
                </c:pt>
                <c:pt idx="4057">
                  <c:v>42188.462453703687</c:v>
                </c:pt>
                <c:pt idx="4058">
                  <c:v>42188.463148148148</c:v>
                </c:pt>
                <c:pt idx="4059">
                  <c:v>42188.463842592595</c:v>
                </c:pt>
                <c:pt idx="4060">
                  <c:v>42188.464537037042</c:v>
                </c:pt>
                <c:pt idx="4061">
                  <c:v>42188.465231481481</c:v>
                </c:pt>
                <c:pt idx="4062">
                  <c:v>42188.465925925928</c:v>
                </c:pt>
                <c:pt idx="4063">
                  <c:v>42188.466620370367</c:v>
                </c:pt>
                <c:pt idx="4064">
                  <c:v>42188.467314814814</c:v>
                </c:pt>
                <c:pt idx="4065">
                  <c:v>42188.468009259261</c:v>
                </c:pt>
                <c:pt idx="4066">
                  <c:v>42188.468703703678</c:v>
                </c:pt>
                <c:pt idx="4067">
                  <c:v>42188.469398148169</c:v>
                </c:pt>
                <c:pt idx="4068">
                  <c:v>42188.470092592601</c:v>
                </c:pt>
                <c:pt idx="4069">
                  <c:v>42188.470787037026</c:v>
                </c:pt>
                <c:pt idx="4070">
                  <c:v>42188.471481481465</c:v>
                </c:pt>
                <c:pt idx="4071">
                  <c:v>42188.472175925941</c:v>
                </c:pt>
                <c:pt idx="4072">
                  <c:v>42188.472870370388</c:v>
                </c:pt>
                <c:pt idx="4073">
                  <c:v>42188.473564814805</c:v>
                </c:pt>
                <c:pt idx="4074">
                  <c:v>42188.474259259274</c:v>
                </c:pt>
                <c:pt idx="4075">
                  <c:v>42188.474953703706</c:v>
                </c:pt>
                <c:pt idx="4076">
                  <c:v>42188.47564814816</c:v>
                </c:pt>
                <c:pt idx="4077">
                  <c:v>42188.476342592592</c:v>
                </c:pt>
                <c:pt idx="4078">
                  <c:v>42188.477037037039</c:v>
                </c:pt>
                <c:pt idx="4079">
                  <c:v>42188.477731481478</c:v>
                </c:pt>
                <c:pt idx="4080">
                  <c:v>42188.478425925932</c:v>
                </c:pt>
                <c:pt idx="4081">
                  <c:v>42188.479120370372</c:v>
                </c:pt>
                <c:pt idx="4082">
                  <c:v>42188.479814814818</c:v>
                </c:pt>
                <c:pt idx="4083">
                  <c:v>42188.480509259272</c:v>
                </c:pt>
                <c:pt idx="4084">
                  <c:v>42188.481203703705</c:v>
                </c:pt>
                <c:pt idx="4085">
                  <c:v>42188.48189814818</c:v>
                </c:pt>
                <c:pt idx="4086">
                  <c:v>42188.482592592605</c:v>
                </c:pt>
                <c:pt idx="4087">
                  <c:v>42188.483287037037</c:v>
                </c:pt>
                <c:pt idx="4088">
                  <c:v>42188.483981481484</c:v>
                </c:pt>
                <c:pt idx="4089">
                  <c:v>42188.484675925945</c:v>
                </c:pt>
                <c:pt idx="4090">
                  <c:v>42188.485370370385</c:v>
                </c:pt>
                <c:pt idx="4091">
                  <c:v>42188.486064814817</c:v>
                </c:pt>
                <c:pt idx="4092">
                  <c:v>42188.486759259271</c:v>
                </c:pt>
                <c:pt idx="4093">
                  <c:v>42188.487453703689</c:v>
                </c:pt>
                <c:pt idx="4094">
                  <c:v>42188.488148148179</c:v>
                </c:pt>
                <c:pt idx="4095">
                  <c:v>42188.488842592604</c:v>
                </c:pt>
                <c:pt idx="4096">
                  <c:v>42188.489537037043</c:v>
                </c:pt>
                <c:pt idx="4097">
                  <c:v>42188.490231481483</c:v>
                </c:pt>
                <c:pt idx="4098">
                  <c:v>42188.490925925929</c:v>
                </c:pt>
                <c:pt idx="4099">
                  <c:v>42188.491620370354</c:v>
                </c:pt>
                <c:pt idx="4100">
                  <c:v>42188.492314814815</c:v>
                </c:pt>
                <c:pt idx="4101">
                  <c:v>42188.493009259255</c:v>
                </c:pt>
                <c:pt idx="4102">
                  <c:v>42188.493703703673</c:v>
                </c:pt>
                <c:pt idx="4103">
                  <c:v>42188.49439814817</c:v>
                </c:pt>
                <c:pt idx="4104">
                  <c:v>42188.495092592595</c:v>
                </c:pt>
                <c:pt idx="4105">
                  <c:v>42188.49578703702</c:v>
                </c:pt>
                <c:pt idx="4106">
                  <c:v>42188.496481481474</c:v>
                </c:pt>
                <c:pt idx="4107">
                  <c:v>42188.497175925928</c:v>
                </c:pt>
                <c:pt idx="4108">
                  <c:v>42188.497870370367</c:v>
                </c:pt>
                <c:pt idx="4109">
                  <c:v>42188.498564814814</c:v>
                </c:pt>
                <c:pt idx="4110">
                  <c:v>42188.499259259261</c:v>
                </c:pt>
                <c:pt idx="4111">
                  <c:v>42188.499953703678</c:v>
                </c:pt>
                <c:pt idx="4112">
                  <c:v>42188.500648148169</c:v>
                </c:pt>
                <c:pt idx="4113">
                  <c:v>42188.501342592594</c:v>
                </c:pt>
                <c:pt idx="4114">
                  <c:v>42188.50203703704</c:v>
                </c:pt>
                <c:pt idx="4115">
                  <c:v>42188.50273148148</c:v>
                </c:pt>
                <c:pt idx="4116">
                  <c:v>42188.503425925926</c:v>
                </c:pt>
                <c:pt idx="4117">
                  <c:v>42188.504120370373</c:v>
                </c:pt>
                <c:pt idx="4118">
                  <c:v>42188.504814814813</c:v>
                </c:pt>
                <c:pt idx="4119">
                  <c:v>42188.505509259259</c:v>
                </c:pt>
                <c:pt idx="4120">
                  <c:v>42188.506203703706</c:v>
                </c:pt>
                <c:pt idx="4121">
                  <c:v>42188.506898148175</c:v>
                </c:pt>
                <c:pt idx="4122">
                  <c:v>42188.507592592592</c:v>
                </c:pt>
                <c:pt idx="4123">
                  <c:v>42188.508287037039</c:v>
                </c:pt>
                <c:pt idx="4124">
                  <c:v>42188.508981481478</c:v>
                </c:pt>
                <c:pt idx="4125">
                  <c:v>42188.509675925932</c:v>
                </c:pt>
                <c:pt idx="4126">
                  <c:v>42188.510370370386</c:v>
                </c:pt>
                <c:pt idx="4127">
                  <c:v>42188.511064814804</c:v>
                </c:pt>
                <c:pt idx="4128">
                  <c:v>42188.511759259258</c:v>
                </c:pt>
                <c:pt idx="4129">
                  <c:v>42188.512453703705</c:v>
                </c:pt>
                <c:pt idx="4130">
                  <c:v>42188.513148148166</c:v>
                </c:pt>
                <c:pt idx="4131">
                  <c:v>42188.513842592591</c:v>
                </c:pt>
                <c:pt idx="4132">
                  <c:v>42188.514537037052</c:v>
                </c:pt>
                <c:pt idx="4133">
                  <c:v>42188.515231481491</c:v>
                </c:pt>
                <c:pt idx="4134">
                  <c:v>42188.515925925931</c:v>
                </c:pt>
                <c:pt idx="4135">
                  <c:v>42188.516620370385</c:v>
                </c:pt>
                <c:pt idx="4136">
                  <c:v>42188.517314814817</c:v>
                </c:pt>
                <c:pt idx="4137">
                  <c:v>42188.518009259271</c:v>
                </c:pt>
                <c:pt idx="4138">
                  <c:v>42188.518703703689</c:v>
                </c:pt>
                <c:pt idx="4139">
                  <c:v>42188.519398148179</c:v>
                </c:pt>
                <c:pt idx="4140">
                  <c:v>42188.520092592589</c:v>
                </c:pt>
                <c:pt idx="4141">
                  <c:v>42188.520787037021</c:v>
                </c:pt>
                <c:pt idx="4142">
                  <c:v>42188.521481481454</c:v>
                </c:pt>
                <c:pt idx="4143">
                  <c:v>42188.522175925929</c:v>
                </c:pt>
                <c:pt idx="4144">
                  <c:v>42188.522870370369</c:v>
                </c:pt>
                <c:pt idx="4145">
                  <c:v>42188.523564814801</c:v>
                </c:pt>
                <c:pt idx="4146">
                  <c:v>42188.524259259262</c:v>
                </c:pt>
                <c:pt idx="4147">
                  <c:v>42188.524953703687</c:v>
                </c:pt>
                <c:pt idx="4148">
                  <c:v>42188.525648148148</c:v>
                </c:pt>
                <c:pt idx="4149">
                  <c:v>42188.526342592595</c:v>
                </c:pt>
                <c:pt idx="4150">
                  <c:v>42188.527037037034</c:v>
                </c:pt>
                <c:pt idx="4151">
                  <c:v>42188.527731481474</c:v>
                </c:pt>
                <c:pt idx="4152">
                  <c:v>42188.528425925928</c:v>
                </c:pt>
                <c:pt idx="4153">
                  <c:v>42188.529120370353</c:v>
                </c:pt>
                <c:pt idx="4154">
                  <c:v>42188.529814814814</c:v>
                </c:pt>
                <c:pt idx="4155">
                  <c:v>42188.530509259261</c:v>
                </c:pt>
                <c:pt idx="4156">
                  <c:v>42188.531203703678</c:v>
                </c:pt>
                <c:pt idx="4157">
                  <c:v>42188.531898148169</c:v>
                </c:pt>
                <c:pt idx="4158">
                  <c:v>42188.532592592601</c:v>
                </c:pt>
                <c:pt idx="4159">
                  <c:v>42188.533287037026</c:v>
                </c:pt>
                <c:pt idx="4160">
                  <c:v>42188.533981481465</c:v>
                </c:pt>
                <c:pt idx="4161">
                  <c:v>42188.534675925941</c:v>
                </c:pt>
                <c:pt idx="4162">
                  <c:v>42188.535370370373</c:v>
                </c:pt>
                <c:pt idx="4163">
                  <c:v>42188.536064814805</c:v>
                </c:pt>
                <c:pt idx="4164">
                  <c:v>42188.536759259259</c:v>
                </c:pt>
                <c:pt idx="4165">
                  <c:v>42188.537453703684</c:v>
                </c:pt>
                <c:pt idx="4166">
                  <c:v>42188.53814814816</c:v>
                </c:pt>
                <c:pt idx="4167">
                  <c:v>42188.538842592592</c:v>
                </c:pt>
                <c:pt idx="4168">
                  <c:v>42188.539537037039</c:v>
                </c:pt>
                <c:pt idx="4169">
                  <c:v>42188.540231481493</c:v>
                </c:pt>
                <c:pt idx="4170">
                  <c:v>42188.540925925932</c:v>
                </c:pt>
                <c:pt idx="4171">
                  <c:v>42188.541620370372</c:v>
                </c:pt>
                <c:pt idx="4172">
                  <c:v>42188.542314814818</c:v>
                </c:pt>
                <c:pt idx="4173">
                  <c:v>42188.543009259258</c:v>
                </c:pt>
                <c:pt idx="4174">
                  <c:v>42188.543703703683</c:v>
                </c:pt>
                <c:pt idx="4175">
                  <c:v>42188.54439814818</c:v>
                </c:pt>
                <c:pt idx="4176">
                  <c:v>42188.545092592591</c:v>
                </c:pt>
                <c:pt idx="4177">
                  <c:v>42188.545787037023</c:v>
                </c:pt>
                <c:pt idx="4178">
                  <c:v>42188.546481481484</c:v>
                </c:pt>
                <c:pt idx="4179">
                  <c:v>42188.547175925931</c:v>
                </c:pt>
                <c:pt idx="4180">
                  <c:v>42188.547870370385</c:v>
                </c:pt>
                <c:pt idx="4181">
                  <c:v>42188.548564814817</c:v>
                </c:pt>
                <c:pt idx="4182">
                  <c:v>42188.549259259271</c:v>
                </c:pt>
                <c:pt idx="4183">
                  <c:v>42188.549953703689</c:v>
                </c:pt>
                <c:pt idx="4184">
                  <c:v>42188.550648148179</c:v>
                </c:pt>
                <c:pt idx="4185">
                  <c:v>42188.551342592589</c:v>
                </c:pt>
                <c:pt idx="4186">
                  <c:v>42188.552037037043</c:v>
                </c:pt>
                <c:pt idx="4187">
                  <c:v>42188.552731481483</c:v>
                </c:pt>
                <c:pt idx="4188">
                  <c:v>42188.553425925929</c:v>
                </c:pt>
                <c:pt idx="4189">
                  <c:v>42188.554120370369</c:v>
                </c:pt>
                <c:pt idx="4190">
                  <c:v>42188.55481481483</c:v>
                </c:pt>
                <c:pt idx="4191">
                  <c:v>42188.555509259262</c:v>
                </c:pt>
                <c:pt idx="4192">
                  <c:v>42188.556203703702</c:v>
                </c:pt>
                <c:pt idx="4193">
                  <c:v>42188.556898148177</c:v>
                </c:pt>
                <c:pt idx="4194">
                  <c:v>42188.557592592602</c:v>
                </c:pt>
                <c:pt idx="4195">
                  <c:v>42188.558287037042</c:v>
                </c:pt>
                <c:pt idx="4196">
                  <c:v>42188.558981481481</c:v>
                </c:pt>
                <c:pt idx="4197">
                  <c:v>42188.559675925942</c:v>
                </c:pt>
                <c:pt idx="4198">
                  <c:v>42188.560370370367</c:v>
                </c:pt>
                <c:pt idx="4199">
                  <c:v>42188.561064814799</c:v>
                </c:pt>
                <c:pt idx="4200">
                  <c:v>42188.561759259246</c:v>
                </c:pt>
                <c:pt idx="4201">
                  <c:v>42188.562453703678</c:v>
                </c:pt>
                <c:pt idx="4202">
                  <c:v>42188.563148148147</c:v>
                </c:pt>
                <c:pt idx="4203">
                  <c:v>42188.563842592594</c:v>
                </c:pt>
                <c:pt idx="4204">
                  <c:v>42188.56453703704</c:v>
                </c:pt>
                <c:pt idx="4205">
                  <c:v>42188.56523148148</c:v>
                </c:pt>
                <c:pt idx="4206">
                  <c:v>42188.565925925926</c:v>
                </c:pt>
                <c:pt idx="4207">
                  <c:v>42188.566620370373</c:v>
                </c:pt>
                <c:pt idx="4208">
                  <c:v>42188.567314814805</c:v>
                </c:pt>
                <c:pt idx="4209">
                  <c:v>42188.568009259259</c:v>
                </c:pt>
                <c:pt idx="4210">
                  <c:v>42188.568703703684</c:v>
                </c:pt>
                <c:pt idx="4211">
                  <c:v>42188.56939814816</c:v>
                </c:pt>
                <c:pt idx="4212">
                  <c:v>42188.570092592592</c:v>
                </c:pt>
                <c:pt idx="4213">
                  <c:v>42188.570787037024</c:v>
                </c:pt>
                <c:pt idx="4214">
                  <c:v>42188.571481481464</c:v>
                </c:pt>
                <c:pt idx="4215">
                  <c:v>42188.572175925932</c:v>
                </c:pt>
                <c:pt idx="4216">
                  <c:v>42188.572870370386</c:v>
                </c:pt>
                <c:pt idx="4217">
                  <c:v>42188.573564814804</c:v>
                </c:pt>
                <c:pt idx="4218">
                  <c:v>42188.574259259272</c:v>
                </c:pt>
                <c:pt idx="4219">
                  <c:v>42188.574953703705</c:v>
                </c:pt>
                <c:pt idx="4220">
                  <c:v>42188.575648148166</c:v>
                </c:pt>
                <c:pt idx="4221">
                  <c:v>42188.576342592591</c:v>
                </c:pt>
                <c:pt idx="4222">
                  <c:v>42188.577037037037</c:v>
                </c:pt>
                <c:pt idx="4223">
                  <c:v>42188.577731481484</c:v>
                </c:pt>
                <c:pt idx="4224">
                  <c:v>42188.578425925931</c:v>
                </c:pt>
                <c:pt idx="4225">
                  <c:v>42188.57912037037</c:v>
                </c:pt>
                <c:pt idx="4226">
                  <c:v>42188.579814814817</c:v>
                </c:pt>
                <c:pt idx="4227">
                  <c:v>42188.580509259271</c:v>
                </c:pt>
                <c:pt idx="4228">
                  <c:v>42188.581203703689</c:v>
                </c:pt>
                <c:pt idx="4229">
                  <c:v>42188.581898148179</c:v>
                </c:pt>
                <c:pt idx="4230">
                  <c:v>42188.582592592604</c:v>
                </c:pt>
                <c:pt idx="4231">
                  <c:v>42188.583287037036</c:v>
                </c:pt>
                <c:pt idx="4232">
                  <c:v>42188.583981481475</c:v>
                </c:pt>
                <c:pt idx="4233">
                  <c:v>42188.584675925944</c:v>
                </c:pt>
                <c:pt idx="4234">
                  <c:v>42188.585370370369</c:v>
                </c:pt>
                <c:pt idx="4235">
                  <c:v>42188.586064814815</c:v>
                </c:pt>
                <c:pt idx="4236">
                  <c:v>42188.586759259262</c:v>
                </c:pt>
                <c:pt idx="4237">
                  <c:v>42188.587453703687</c:v>
                </c:pt>
                <c:pt idx="4238">
                  <c:v>42188.58814814817</c:v>
                </c:pt>
                <c:pt idx="4239">
                  <c:v>42188.588842592602</c:v>
                </c:pt>
                <c:pt idx="4240">
                  <c:v>42188.589537037042</c:v>
                </c:pt>
                <c:pt idx="4241">
                  <c:v>42188.590231481481</c:v>
                </c:pt>
                <c:pt idx="4242">
                  <c:v>42188.590925925928</c:v>
                </c:pt>
                <c:pt idx="4243">
                  <c:v>42188.591620370353</c:v>
                </c:pt>
                <c:pt idx="4244">
                  <c:v>42188.592314814814</c:v>
                </c:pt>
                <c:pt idx="4245">
                  <c:v>42188.593009259246</c:v>
                </c:pt>
                <c:pt idx="4246">
                  <c:v>42188.593703703671</c:v>
                </c:pt>
                <c:pt idx="4247">
                  <c:v>42188.594398148169</c:v>
                </c:pt>
                <c:pt idx="4248">
                  <c:v>42188.595092592594</c:v>
                </c:pt>
                <c:pt idx="4249">
                  <c:v>42188.595787037018</c:v>
                </c:pt>
                <c:pt idx="4250">
                  <c:v>42188.596481481465</c:v>
                </c:pt>
                <c:pt idx="4251">
                  <c:v>42188.597175925926</c:v>
                </c:pt>
                <c:pt idx="4252">
                  <c:v>42188.597870370373</c:v>
                </c:pt>
                <c:pt idx="4253">
                  <c:v>42188.598564814805</c:v>
                </c:pt>
                <c:pt idx="4254">
                  <c:v>42188.599259259259</c:v>
                </c:pt>
                <c:pt idx="4255">
                  <c:v>42188.599953703684</c:v>
                </c:pt>
                <c:pt idx="4256">
                  <c:v>42188.60064814816</c:v>
                </c:pt>
                <c:pt idx="4257">
                  <c:v>42188.601342592585</c:v>
                </c:pt>
                <c:pt idx="4258">
                  <c:v>42188.602037037039</c:v>
                </c:pt>
                <c:pt idx="4259">
                  <c:v>42188.602731481478</c:v>
                </c:pt>
                <c:pt idx="4260">
                  <c:v>42188.603425925925</c:v>
                </c:pt>
                <c:pt idx="4261">
                  <c:v>42188.604120370372</c:v>
                </c:pt>
                <c:pt idx="4262">
                  <c:v>42188.604814814818</c:v>
                </c:pt>
                <c:pt idx="4263">
                  <c:v>42188.605509259258</c:v>
                </c:pt>
                <c:pt idx="4264">
                  <c:v>42188.606203703705</c:v>
                </c:pt>
                <c:pt idx="4265">
                  <c:v>42188.60689814818</c:v>
                </c:pt>
                <c:pt idx="4266">
                  <c:v>42188.607592592591</c:v>
                </c:pt>
                <c:pt idx="4267">
                  <c:v>42188.608287037037</c:v>
                </c:pt>
                <c:pt idx="4268">
                  <c:v>42188.608981481484</c:v>
                </c:pt>
                <c:pt idx="4269">
                  <c:v>42188.609675925931</c:v>
                </c:pt>
                <c:pt idx="4270">
                  <c:v>42188.610370370385</c:v>
                </c:pt>
                <c:pt idx="4271">
                  <c:v>42188.611064814802</c:v>
                </c:pt>
                <c:pt idx="4272">
                  <c:v>42188.611759259256</c:v>
                </c:pt>
                <c:pt idx="4273">
                  <c:v>42188.612453703689</c:v>
                </c:pt>
                <c:pt idx="4274">
                  <c:v>42188.613148148164</c:v>
                </c:pt>
                <c:pt idx="4275">
                  <c:v>42188.613842592589</c:v>
                </c:pt>
                <c:pt idx="4276">
                  <c:v>42188.614537037043</c:v>
                </c:pt>
                <c:pt idx="4277">
                  <c:v>42188.615231481483</c:v>
                </c:pt>
                <c:pt idx="4278">
                  <c:v>42188.615925925929</c:v>
                </c:pt>
                <c:pt idx="4279">
                  <c:v>42188.616620370369</c:v>
                </c:pt>
                <c:pt idx="4280">
                  <c:v>42188.617314814815</c:v>
                </c:pt>
                <c:pt idx="4281">
                  <c:v>42188.618009259262</c:v>
                </c:pt>
                <c:pt idx="4282">
                  <c:v>42188.618703703687</c:v>
                </c:pt>
                <c:pt idx="4283">
                  <c:v>42188.61939814817</c:v>
                </c:pt>
                <c:pt idx="4284">
                  <c:v>42188.620092592595</c:v>
                </c:pt>
                <c:pt idx="4285">
                  <c:v>42188.62078703702</c:v>
                </c:pt>
                <c:pt idx="4286">
                  <c:v>42188.621481481452</c:v>
                </c:pt>
                <c:pt idx="4287">
                  <c:v>42188.622175925928</c:v>
                </c:pt>
                <c:pt idx="4288">
                  <c:v>42188.622870370367</c:v>
                </c:pt>
                <c:pt idx="4289">
                  <c:v>42188.623564814799</c:v>
                </c:pt>
                <c:pt idx="4290">
                  <c:v>42188.624259259261</c:v>
                </c:pt>
                <c:pt idx="4291">
                  <c:v>42188.624953703678</c:v>
                </c:pt>
                <c:pt idx="4292">
                  <c:v>42188.625648148147</c:v>
                </c:pt>
                <c:pt idx="4293">
                  <c:v>42188.626342592594</c:v>
                </c:pt>
                <c:pt idx="4294">
                  <c:v>42188.627037037026</c:v>
                </c:pt>
                <c:pt idx="4295">
                  <c:v>42188.627731481465</c:v>
                </c:pt>
                <c:pt idx="4296">
                  <c:v>42188.628425925926</c:v>
                </c:pt>
                <c:pt idx="4297">
                  <c:v>42188.629120370359</c:v>
                </c:pt>
                <c:pt idx="4298">
                  <c:v>42188.629814814805</c:v>
                </c:pt>
                <c:pt idx="4299">
                  <c:v>42188.630509259259</c:v>
                </c:pt>
                <c:pt idx="4300">
                  <c:v>42188.631203703684</c:v>
                </c:pt>
                <c:pt idx="4301">
                  <c:v>42188.63189814816</c:v>
                </c:pt>
                <c:pt idx="4302">
                  <c:v>42188.632592592592</c:v>
                </c:pt>
                <c:pt idx="4303">
                  <c:v>42188.633287037024</c:v>
                </c:pt>
                <c:pt idx="4304">
                  <c:v>42188.633981481464</c:v>
                </c:pt>
                <c:pt idx="4305">
                  <c:v>42188.634675925932</c:v>
                </c:pt>
                <c:pt idx="4306">
                  <c:v>42188.635370370372</c:v>
                </c:pt>
                <c:pt idx="4307">
                  <c:v>42188.636064814804</c:v>
                </c:pt>
                <c:pt idx="4308">
                  <c:v>42188.636759259258</c:v>
                </c:pt>
                <c:pt idx="4309">
                  <c:v>42188.637453703683</c:v>
                </c:pt>
                <c:pt idx="4310">
                  <c:v>42188.638148148166</c:v>
                </c:pt>
                <c:pt idx="4311">
                  <c:v>42188.638842592591</c:v>
                </c:pt>
                <c:pt idx="4312">
                  <c:v>42188.639537037037</c:v>
                </c:pt>
                <c:pt idx="4313">
                  <c:v>42188.640231481491</c:v>
                </c:pt>
                <c:pt idx="4314">
                  <c:v>42188.640925925931</c:v>
                </c:pt>
                <c:pt idx="4315">
                  <c:v>42188.64162037037</c:v>
                </c:pt>
                <c:pt idx="4316">
                  <c:v>42188.642314814817</c:v>
                </c:pt>
                <c:pt idx="4317">
                  <c:v>42188.643009259256</c:v>
                </c:pt>
                <c:pt idx="4318">
                  <c:v>42188.643703703674</c:v>
                </c:pt>
                <c:pt idx="4319">
                  <c:v>42188.644398148179</c:v>
                </c:pt>
                <c:pt idx="4320">
                  <c:v>42188.645092592589</c:v>
                </c:pt>
                <c:pt idx="4321">
                  <c:v>42188.645787037021</c:v>
                </c:pt>
                <c:pt idx="4322">
                  <c:v>42188.646481481475</c:v>
                </c:pt>
                <c:pt idx="4323">
                  <c:v>42188.647175925929</c:v>
                </c:pt>
                <c:pt idx="4324">
                  <c:v>42188.647870370369</c:v>
                </c:pt>
                <c:pt idx="4325">
                  <c:v>42188.648564814815</c:v>
                </c:pt>
                <c:pt idx="4326">
                  <c:v>42188.649259259262</c:v>
                </c:pt>
                <c:pt idx="4327">
                  <c:v>42188.649953703687</c:v>
                </c:pt>
                <c:pt idx="4328">
                  <c:v>42188.65064814817</c:v>
                </c:pt>
                <c:pt idx="4329">
                  <c:v>42188.651342592595</c:v>
                </c:pt>
                <c:pt idx="4330">
                  <c:v>42188.652037037042</c:v>
                </c:pt>
                <c:pt idx="4331">
                  <c:v>42188.652731481481</c:v>
                </c:pt>
                <c:pt idx="4332">
                  <c:v>42188.653425925928</c:v>
                </c:pt>
                <c:pt idx="4333">
                  <c:v>42188.654120370367</c:v>
                </c:pt>
                <c:pt idx="4334">
                  <c:v>42188.654814814829</c:v>
                </c:pt>
                <c:pt idx="4335">
                  <c:v>42188.655509259261</c:v>
                </c:pt>
                <c:pt idx="4336">
                  <c:v>42188.6562037037</c:v>
                </c:pt>
                <c:pt idx="4337">
                  <c:v>42188.656898148176</c:v>
                </c:pt>
                <c:pt idx="4338">
                  <c:v>42188.657592592601</c:v>
                </c:pt>
                <c:pt idx="4339">
                  <c:v>42188.65828703704</c:v>
                </c:pt>
                <c:pt idx="4340">
                  <c:v>42188.65898148148</c:v>
                </c:pt>
                <c:pt idx="4341">
                  <c:v>42188.659675925941</c:v>
                </c:pt>
                <c:pt idx="4342">
                  <c:v>42188.660370370373</c:v>
                </c:pt>
                <c:pt idx="4343">
                  <c:v>42188.661064814783</c:v>
                </c:pt>
                <c:pt idx="4344">
                  <c:v>42188.661759259245</c:v>
                </c:pt>
                <c:pt idx="4345">
                  <c:v>42188.662453703684</c:v>
                </c:pt>
                <c:pt idx="4346">
                  <c:v>42188.663148148145</c:v>
                </c:pt>
                <c:pt idx="4347">
                  <c:v>42188.663842592585</c:v>
                </c:pt>
                <c:pt idx="4348">
                  <c:v>42188.664537037039</c:v>
                </c:pt>
                <c:pt idx="4349">
                  <c:v>42188.665231481478</c:v>
                </c:pt>
                <c:pt idx="4350">
                  <c:v>42188.665925925925</c:v>
                </c:pt>
                <c:pt idx="4351">
                  <c:v>42188.666620370372</c:v>
                </c:pt>
                <c:pt idx="4352">
                  <c:v>42188.667314814804</c:v>
                </c:pt>
                <c:pt idx="4353">
                  <c:v>42188.668009259258</c:v>
                </c:pt>
                <c:pt idx="4354">
                  <c:v>42188.668703703683</c:v>
                </c:pt>
                <c:pt idx="4355">
                  <c:v>42188.669398148166</c:v>
                </c:pt>
                <c:pt idx="4356">
                  <c:v>42188.670092592591</c:v>
                </c:pt>
                <c:pt idx="4357">
                  <c:v>42188.670787037023</c:v>
                </c:pt>
                <c:pt idx="4358">
                  <c:v>42188.67148148147</c:v>
                </c:pt>
                <c:pt idx="4359">
                  <c:v>42188.672175925931</c:v>
                </c:pt>
                <c:pt idx="4360">
                  <c:v>42188.672870370385</c:v>
                </c:pt>
                <c:pt idx="4361">
                  <c:v>42188.673564814802</c:v>
                </c:pt>
                <c:pt idx="4362">
                  <c:v>42188.674259259271</c:v>
                </c:pt>
                <c:pt idx="4363">
                  <c:v>42188.674953703689</c:v>
                </c:pt>
                <c:pt idx="4364">
                  <c:v>42188.675648148164</c:v>
                </c:pt>
                <c:pt idx="4365">
                  <c:v>42188.676342592589</c:v>
                </c:pt>
                <c:pt idx="4366">
                  <c:v>42188.677037037036</c:v>
                </c:pt>
                <c:pt idx="4367">
                  <c:v>42188.677731481475</c:v>
                </c:pt>
                <c:pt idx="4368">
                  <c:v>42188.678425925929</c:v>
                </c:pt>
                <c:pt idx="4369">
                  <c:v>42188.679120370354</c:v>
                </c:pt>
                <c:pt idx="4370">
                  <c:v>42188.679814814815</c:v>
                </c:pt>
                <c:pt idx="4371">
                  <c:v>42188.680509259262</c:v>
                </c:pt>
                <c:pt idx="4372">
                  <c:v>42188.681203703687</c:v>
                </c:pt>
                <c:pt idx="4373">
                  <c:v>42188.68189814817</c:v>
                </c:pt>
                <c:pt idx="4374">
                  <c:v>42188.682592592602</c:v>
                </c:pt>
                <c:pt idx="4375">
                  <c:v>42188.683287037034</c:v>
                </c:pt>
                <c:pt idx="4376">
                  <c:v>42188.683981481474</c:v>
                </c:pt>
                <c:pt idx="4377">
                  <c:v>42188.684675925942</c:v>
                </c:pt>
                <c:pt idx="4378">
                  <c:v>42188.685370370367</c:v>
                </c:pt>
                <c:pt idx="4379">
                  <c:v>42188.686064814814</c:v>
                </c:pt>
                <c:pt idx="4380">
                  <c:v>42188.686759259261</c:v>
                </c:pt>
                <c:pt idx="4381">
                  <c:v>42188.687453703678</c:v>
                </c:pt>
                <c:pt idx="4382">
                  <c:v>42188.688148148169</c:v>
                </c:pt>
                <c:pt idx="4383">
                  <c:v>42188.688842592601</c:v>
                </c:pt>
                <c:pt idx="4384">
                  <c:v>42188.68953703704</c:v>
                </c:pt>
                <c:pt idx="4385">
                  <c:v>42188.69023148148</c:v>
                </c:pt>
                <c:pt idx="4386">
                  <c:v>42188.690925925926</c:v>
                </c:pt>
                <c:pt idx="4387">
                  <c:v>42188.691620370359</c:v>
                </c:pt>
                <c:pt idx="4388">
                  <c:v>42188.692314814805</c:v>
                </c:pt>
                <c:pt idx="4389">
                  <c:v>42188.693009259245</c:v>
                </c:pt>
                <c:pt idx="4390">
                  <c:v>42188.69370370367</c:v>
                </c:pt>
                <c:pt idx="4391">
                  <c:v>42188.69439814816</c:v>
                </c:pt>
                <c:pt idx="4392">
                  <c:v>42188.695092592585</c:v>
                </c:pt>
                <c:pt idx="4393">
                  <c:v>42188.695787037017</c:v>
                </c:pt>
                <c:pt idx="4394">
                  <c:v>42188.696481481464</c:v>
                </c:pt>
                <c:pt idx="4395">
                  <c:v>42188.697175925925</c:v>
                </c:pt>
                <c:pt idx="4396">
                  <c:v>42188.697870370372</c:v>
                </c:pt>
                <c:pt idx="4397">
                  <c:v>42188.698564814804</c:v>
                </c:pt>
                <c:pt idx="4398">
                  <c:v>42188.699259259258</c:v>
                </c:pt>
                <c:pt idx="4399">
                  <c:v>42188.699953703683</c:v>
                </c:pt>
                <c:pt idx="4400">
                  <c:v>42188.700648148166</c:v>
                </c:pt>
                <c:pt idx="4401">
                  <c:v>42188.701342592576</c:v>
                </c:pt>
                <c:pt idx="4402">
                  <c:v>42188.702037037037</c:v>
                </c:pt>
                <c:pt idx="4403">
                  <c:v>42188.702731481484</c:v>
                </c:pt>
                <c:pt idx="4404">
                  <c:v>42188.703425925924</c:v>
                </c:pt>
                <c:pt idx="4405">
                  <c:v>42188.70412037037</c:v>
                </c:pt>
                <c:pt idx="4406">
                  <c:v>42188.704814814817</c:v>
                </c:pt>
                <c:pt idx="4407">
                  <c:v>42188.705509259256</c:v>
                </c:pt>
                <c:pt idx="4408">
                  <c:v>42188.706203703689</c:v>
                </c:pt>
                <c:pt idx="4409">
                  <c:v>42188.706898148179</c:v>
                </c:pt>
                <c:pt idx="4410">
                  <c:v>42188.707592592589</c:v>
                </c:pt>
                <c:pt idx="4411">
                  <c:v>42188.708287037036</c:v>
                </c:pt>
                <c:pt idx="4412">
                  <c:v>42188.708981481475</c:v>
                </c:pt>
                <c:pt idx="4413">
                  <c:v>42188.709675925929</c:v>
                </c:pt>
                <c:pt idx="4414">
                  <c:v>42188.710370370369</c:v>
                </c:pt>
                <c:pt idx="4415">
                  <c:v>42188.711064814801</c:v>
                </c:pt>
                <c:pt idx="4416">
                  <c:v>42188.711759259255</c:v>
                </c:pt>
                <c:pt idx="4417">
                  <c:v>42188.712453703687</c:v>
                </c:pt>
                <c:pt idx="4418">
                  <c:v>42188.713148148148</c:v>
                </c:pt>
                <c:pt idx="4419">
                  <c:v>42188.713842592595</c:v>
                </c:pt>
                <c:pt idx="4420">
                  <c:v>42188.714537037042</c:v>
                </c:pt>
                <c:pt idx="4421">
                  <c:v>42188.715231481481</c:v>
                </c:pt>
                <c:pt idx="4422">
                  <c:v>42188.715925925928</c:v>
                </c:pt>
                <c:pt idx="4423">
                  <c:v>42188.716620370367</c:v>
                </c:pt>
                <c:pt idx="4424">
                  <c:v>42188.717314814814</c:v>
                </c:pt>
                <c:pt idx="4425">
                  <c:v>42188.718009259261</c:v>
                </c:pt>
                <c:pt idx="4426">
                  <c:v>42188.718703703678</c:v>
                </c:pt>
                <c:pt idx="4427">
                  <c:v>42188.719398148169</c:v>
                </c:pt>
                <c:pt idx="4428">
                  <c:v>42188.720092592594</c:v>
                </c:pt>
                <c:pt idx="4429">
                  <c:v>42188.720787037018</c:v>
                </c:pt>
                <c:pt idx="4430">
                  <c:v>42188.721481481451</c:v>
                </c:pt>
                <c:pt idx="4431">
                  <c:v>42188.722175925926</c:v>
                </c:pt>
                <c:pt idx="4432">
                  <c:v>42188.722870370373</c:v>
                </c:pt>
                <c:pt idx="4433">
                  <c:v>42188.723564814783</c:v>
                </c:pt>
                <c:pt idx="4434">
                  <c:v>42188.724259259259</c:v>
                </c:pt>
                <c:pt idx="4435">
                  <c:v>42188.724953703684</c:v>
                </c:pt>
                <c:pt idx="4436">
                  <c:v>42188.725648148145</c:v>
                </c:pt>
                <c:pt idx="4437">
                  <c:v>42188.726342592585</c:v>
                </c:pt>
                <c:pt idx="4438">
                  <c:v>42188.727037037024</c:v>
                </c:pt>
                <c:pt idx="4439">
                  <c:v>42188.727731481464</c:v>
                </c:pt>
                <c:pt idx="4440">
                  <c:v>42188.728425925925</c:v>
                </c:pt>
                <c:pt idx="4441">
                  <c:v>42188.729120370357</c:v>
                </c:pt>
                <c:pt idx="4442">
                  <c:v>42188.729814814804</c:v>
                </c:pt>
                <c:pt idx="4443">
                  <c:v>42188.730509259258</c:v>
                </c:pt>
                <c:pt idx="4444">
                  <c:v>42188.731203703683</c:v>
                </c:pt>
                <c:pt idx="4445">
                  <c:v>42188.731898148166</c:v>
                </c:pt>
                <c:pt idx="4446">
                  <c:v>42188.732592592591</c:v>
                </c:pt>
                <c:pt idx="4447">
                  <c:v>42188.733287037023</c:v>
                </c:pt>
                <c:pt idx="4448">
                  <c:v>42188.73398148147</c:v>
                </c:pt>
                <c:pt idx="4449">
                  <c:v>42188.734675925931</c:v>
                </c:pt>
                <c:pt idx="4450">
                  <c:v>42188.73537037037</c:v>
                </c:pt>
                <c:pt idx="4451">
                  <c:v>42188.736064814802</c:v>
                </c:pt>
                <c:pt idx="4452">
                  <c:v>42188.736759259256</c:v>
                </c:pt>
                <c:pt idx="4453">
                  <c:v>42188.737453703674</c:v>
                </c:pt>
                <c:pt idx="4454">
                  <c:v>42188.738148148164</c:v>
                </c:pt>
                <c:pt idx="4455">
                  <c:v>42188.738842592589</c:v>
                </c:pt>
                <c:pt idx="4456">
                  <c:v>42188.739537037036</c:v>
                </c:pt>
                <c:pt idx="4457">
                  <c:v>42188.740231481483</c:v>
                </c:pt>
                <c:pt idx="4458">
                  <c:v>42188.740925925929</c:v>
                </c:pt>
                <c:pt idx="4459">
                  <c:v>42188.741620370354</c:v>
                </c:pt>
                <c:pt idx="4460">
                  <c:v>42188.742314814815</c:v>
                </c:pt>
                <c:pt idx="4461">
                  <c:v>42188.743009259255</c:v>
                </c:pt>
                <c:pt idx="4462">
                  <c:v>42188.743703703673</c:v>
                </c:pt>
                <c:pt idx="4463">
                  <c:v>42188.74439814817</c:v>
                </c:pt>
                <c:pt idx="4464">
                  <c:v>42188.745092592595</c:v>
                </c:pt>
                <c:pt idx="4465">
                  <c:v>42188.74578703702</c:v>
                </c:pt>
                <c:pt idx="4466">
                  <c:v>42188.746481481474</c:v>
                </c:pt>
                <c:pt idx="4467">
                  <c:v>42188.747175925928</c:v>
                </c:pt>
                <c:pt idx="4468">
                  <c:v>42188.747870370367</c:v>
                </c:pt>
                <c:pt idx="4469">
                  <c:v>42188.748564814814</c:v>
                </c:pt>
                <c:pt idx="4470">
                  <c:v>42188.749259259261</c:v>
                </c:pt>
                <c:pt idx="4471">
                  <c:v>42188.749953703678</c:v>
                </c:pt>
                <c:pt idx="4472">
                  <c:v>42188.750648148169</c:v>
                </c:pt>
                <c:pt idx="4473">
                  <c:v>42188.751342592594</c:v>
                </c:pt>
                <c:pt idx="4474">
                  <c:v>42188.75203703704</c:v>
                </c:pt>
                <c:pt idx="4475">
                  <c:v>42188.75273148148</c:v>
                </c:pt>
                <c:pt idx="4476">
                  <c:v>42188.753425925926</c:v>
                </c:pt>
                <c:pt idx="4477">
                  <c:v>42188.754120370373</c:v>
                </c:pt>
                <c:pt idx="4478">
                  <c:v>42188.754814814813</c:v>
                </c:pt>
                <c:pt idx="4479">
                  <c:v>42188.755509259259</c:v>
                </c:pt>
                <c:pt idx="4480">
                  <c:v>42188.756203703706</c:v>
                </c:pt>
                <c:pt idx="4481">
                  <c:v>42188.756898148175</c:v>
                </c:pt>
                <c:pt idx="4482">
                  <c:v>42188.757592592592</c:v>
                </c:pt>
                <c:pt idx="4483">
                  <c:v>42188.758287037039</c:v>
                </c:pt>
                <c:pt idx="4484">
                  <c:v>42188.758981481478</c:v>
                </c:pt>
                <c:pt idx="4485">
                  <c:v>42188.759675925932</c:v>
                </c:pt>
                <c:pt idx="4486">
                  <c:v>42188.760370370372</c:v>
                </c:pt>
                <c:pt idx="4487">
                  <c:v>42188.761064814797</c:v>
                </c:pt>
                <c:pt idx="4488">
                  <c:v>42188.761759259243</c:v>
                </c:pt>
                <c:pt idx="4489">
                  <c:v>42188.762453703683</c:v>
                </c:pt>
                <c:pt idx="4490">
                  <c:v>42188.763148148151</c:v>
                </c:pt>
                <c:pt idx="4491">
                  <c:v>42188.763842592576</c:v>
                </c:pt>
                <c:pt idx="4492">
                  <c:v>42188.764537037037</c:v>
                </c:pt>
                <c:pt idx="4493">
                  <c:v>42188.765231481484</c:v>
                </c:pt>
                <c:pt idx="4494">
                  <c:v>42188.765925925924</c:v>
                </c:pt>
                <c:pt idx="4495">
                  <c:v>42188.76662037037</c:v>
                </c:pt>
                <c:pt idx="4496">
                  <c:v>42188.767314814802</c:v>
                </c:pt>
                <c:pt idx="4497">
                  <c:v>42188.768009259256</c:v>
                </c:pt>
                <c:pt idx="4498">
                  <c:v>42188.768703703674</c:v>
                </c:pt>
                <c:pt idx="4499">
                  <c:v>42188.769398148164</c:v>
                </c:pt>
                <c:pt idx="4500">
                  <c:v>42188.770092592589</c:v>
                </c:pt>
                <c:pt idx="4501">
                  <c:v>42188.770787037021</c:v>
                </c:pt>
                <c:pt idx="4502">
                  <c:v>42188.771481481454</c:v>
                </c:pt>
                <c:pt idx="4503">
                  <c:v>42188.772175925929</c:v>
                </c:pt>
                <c:pt idx="4504">
                  <c:v>42188.772870370369</c:v>
                </c:pt>
                <c:pt idx="4505">
                  <c:v>42188.773564814801</c:v>
                </c:pt>
                <c:pt idx="4506">
                  <c:v>42188.774259259262</c:v>
                </c:pt>
                <c:pt idx="4507">
                  <c:v>42188.774953703687</c:v>
                </c:pt>
                <c:pt idx="4508">
                  <c:v>42188.775648148148</c:v>
                </c:pt>
                <c:pt idx="4509">
                  <c:v>42188.776342592595</c:v>
                </c:pt>
                <c:pt idx="4510">
                  <c:v>42188.777037037034</c:v>
                </c:pt>
                <c:pt idx="4511">
                  <c:v>42188.777731481474</c:v>
                </c:pt>
                <c:pt idx="4512">
                  <c:v>42188.778425925928</c:v>
                </c:pt>
                <c:pt idx="4513">
                  <c:v>42188.779120370353</c:v>
                </c:pt>
                <c:pt idx="4514">
                  <c:v>42188.779814814814</c:v>
                </c:pt>
                <c:pt idx="4515">
                  <c:v>42188.780509259261</c:v>
                </c:pt>
                <c:pt idx="4516">
                  <c:v>42188.781203703678</c:v>
                </c:pt>
                <c:pt idx="4517">
                  <c:v>42188.781898148169</c:v>
                </c:pt>
                <c:pt idx="4518">
                  <c:v>42188.782592592601</c:v>
                </c:pt>
                <c:pt idx="4519">
                  <c:v>42188.783287037026</c:v>
                </c:pt>
                <c:pt idx="4520">
                  <c:v>42188.783981481465</c:v>
                </c:pt>
                <c:pt idx="4521">
                  <c:v>42188.784675925941</c:v>
                </c:pt>
                <c:pt idx="4522">
                  <c:v>42188.785370370373</c:v>
                </c:pt>
                <c:pt idx="4523">
                  <c:v>42188.786064814805</c:v>
                </c:pt>
                <c:pt idx="4524">
                  <c:v>42188.786759259259</c:v>
                </c:pt>
                <c:pt idx="4525">
                  <c:v>42188.787453703684</c:v>
                </c:pt>
                <c:pt idx="4526">
                  <c:v>42188.78814814816</c:v>
                </c:pt>
                <c:pt idx="4527">
                  <c:v>42188.788842592592</c:v>
                </c:pt>
                <c:pt idx="4528">
                  <c:v>42188.789537037039</c:v>
                </c:pt>
                <c:pt idx="4529">
                  <c:v>42188.790231481478</c:v>
                </c:pt>
                <c:pt idx="4530">
                  <c:v>42188.790925925925</c:v>
                </c:pt>
                <c:pt idx="4531">
                  <c:v>42188.791620370357</c:v>
                </c:pt>
                <c:pt idx="4532">
                  <c:v>42188.792314814804</c:v>
                </c:pt>
                <c:pt idx="4533">
                  <c:v>42188.793009259243</c:v>
                </c:pt>
                <c:pt idx="4534">
                  <c:v>42188.793703703668</c:v>
                </c:pt>
                <c:pt idx="4535">
                  <c:v>42188.794398148166</c:v>
                </c:pt>
                <c:pt idx="4536">
                  <c:v>42188.795092592576</c:v>
                </c:pt>
                <c:pt idx="4537">
                  <c:v>42188.795787037008</c:v>
                </c:pt>
                <c:pt idx="4538">
                  <c:v>42188.79648148147</c:v>
                </c:pt>
                <c:pt idx="4539">
                  <c:v>42188.797175925924</c:v>
                </c:pt>
                <c:pt idx="4540">
                  <c:v>42188.79787037037</c:v>
                </c:pt>
                <c:pt idx="4541">
                  <c:v>42188.798564814802</c:v>
                </c:pt>
                <c:pt idx="4542">
                  <c:v>42188.799259259256</c:v>
                </c:pt>
                <c:pt idx="4543">
                  <c:v>42188.799953703674</c:v>
                </c:pt>
                <c:pt idx="4544">
                  <c:v>42188.800648148179</c:v>
                </c:pt>
                <c:pt idx="4545">
                  <c:v>42188.801342592589</c:v>
                </c:pt>
                <c:pt idx="4546">
                  <c:v>42188.802037037043</c:v>
                </c:pt>
                <c:pt idx="4547">
                  <c:v>42188.802731481483</c:v>
                </c:pt>
                <c:pt idx="4548">
                  <c:v>42188.803425925929</c:v>
                </c:pt>
                <c:pt idx="4549">
                  <c:v>42188.804120370369</c:v>
                </c:pt>
                <c:pt idx="4550">
                  <c:v>42188.80481481483</c:v>
                </c:pt>
                <c:pt idx="4551">
                  <c:v>42188.805509259262</c:v>
                </c:pt>
                <c:pt idx="4552">
                  <c:v>42188.806203703702</c:v>
                </c:pt>
                <c:pt idx="4553">
                  <c:v>42188.806898148177</c:v>
                </c:pt>
                <c:pt idx="4554">
                  <c:v>42188.807592592602</c:v>
                </c:pt>
                <c:pt idx="4555">
                  <c:v>42188.808287037042</c:v>
                </c:pt>
                <c:pt idx="4556">
                  <c:v>42188.808981481481</c:v>
                </c:pt>
                <c:pt idx="4557">
                  <c:v>42188.809675925942</c:v>
                </c:pt>
                <c:pt idx="4558">
                  <c:v>42188.810370370389</c:v>
                </c:pt>
                <c:pt idx="4559">
                  <c:v>42188.811064814814</c:v>
                </c:pt>
                <c:pt idx="4560">
                  <c:v>42188.811759259261</c:v>
                </c:pt>
                <c:pt idx="4561">
                  <c:v>42188.8124537037</c:v>
                </c:pt>
                <c:pt idx="4562">
                  <c:v>42188.813148148169</c:v>
                </c:pt>
                <c:pt idx="4563">
                  <c:v>42188.813842592601</c:v>
                </c:pt>
                <c:pt idx="4564">
                  <c:v>42188.814537037055</c:v>
                </c:pt>
                <c:pt idx="4565">
                  <c:v>42188.815231481494</c:v>
                </c:pt>
                <c:pt idx="4566">
                  <c:v>42188.815925925941</c:v>
                </c:pt>
                <c:pt idx="4567">
                  <c:v>42188.816620370388</c:v>
                </c:pt>
                <c:pt idx="4568">
                  <c:v>42188.817314814813</c:v>
                </c:pt>
                <c:pt idx="4569">
                  <c:v>42188.818009259274</c:v>
                </c:pt>
                <c:pt idx="4570">
                  <c:v>42188.818703703706</c:v>
                </c:pt>
                <c:pt idx="4571">
                  <c:v>42188.819398148175</c:v>
                </c:pt>
                <c:pt idx="4572">
                  <c:v>42188.820092592592</c:v>
                </c:pt>
                <c:pt idx="4573">
                  <c:v>42188.820787037024</c:v>
                </c:pt>
                <c:pt idx="4574">
                  <c:v>42188.821481481464</c:v>
                </c:pt>
                <c:pt idx="4575">
                  <c:v>42188.822175925932</c:v>
                </c:pt>
                <c:pt idx="4576">
                  <c:v>42188.822870370386</c:v>
                </c:pt>
                <c:pt idx="4577">
                  <c:v>42188.823564814804</c:v>
                </c:pt>
                <c:pt idx="4578">
                  <c:v>42188.824259259272</c:v>
                </c:pt>
                <c:pt idx="4579">
                  <c:v>42188.824953703705</c:v>
                </c:pt>
                <c:pt idx="4580">
                  <c:v>42188.825648148166</c:v>
                </c:pt>
                <c:pt idx="4581">
                  <c:v>42188.826342592591</c:v>
                </c:pt>
                <c:pt idx="4582">
                  <c:v>42188.827037037037</c:v>
                </c:pt>
                <c:pt idx="4583">
                  <c:v>42188.827731481484</c:v>
                </c:pt>
                <c:pt idx="4584">
                  <c:v>42188.828425925931</c:v>
                </c:pt>
                <c:pt idx="4585">
                  <c:v>42188.82912037037</c:v>
                </c:pt>
                <c:pt idx="4586">
                  <c:v>42188.829814814817</c:v>
                </c:pt>
                <c:pt idx="4587">
                  <c:v>42188.830509259271</c:v>
                </c:pt>
                <c:pt idx="4588">
                  <c:v>42188.831203703689</c:v>
                </c:pt>
                <c:pt idx="4589">
                  <c:v>42188.831898148179</c:v>
                </c:pt>
                <c:pt idx="4590">
                  <c:v>42188.832592592604</c:v>
                </c:pt>
                <c:pt idx="4591">
                  <c:v>42188.833287037036</c:v>
                </c:pt>
                <c:pt idx="4592">
                  <c:v>42188.833981481475</c:v>
                </c:pt>
                <c:pt idx="4593">
                  <c:v>42188.834675925944</c:v>
                </c:pt>
                <c:pt idx="4594">
                  <c:v>42188.835370370369</c:v>
                </c:pt>
                <c:pt idx="4595">
                  <c:v>42188.836064814815</c:v>
                </c:pt>
                <c:pt idx="4596">
                  <c:v>42188.836759259262</c:v>
                </c:pt>
                <c:pt idx="4597">
                  <c:v>42188.837453703687</c:v>
                </c:pt>
                <c:pt idx="4598">
                  <c:v>42188.83814814817</c:v>
                </c:pt>
                <c:pt idx="4599">
                  <c:v>42188.838842592602</c:v>
                </c:pt>
                <c:pt idx="4600">
                  <c:v>42188.839537037042</c:v>
                </c:pt>
                <c:pt idx="4601">
                  <c:v>42188.840231481496</c:v>
                </c:pt>
                <c:pt idx="4602">
                  <c:v>42188.840925925942</c:v>
                </c:pt>
                <c:pt idx="4603">
                  <c:v>42188.841620370367</c:v>
                </c:pt>
                <c:pt idx="4604">
                  <c:v>42188.842314814829</c:v>
                </c:pt>
                <c:pt idx="4605">
                  <c:v>42188.843009259261</c:v>
                </c:pt>
                <c:pt idx="4606">
                  <c:v>42188.843703703678</c:v>
                </c:pt>
                <c:pt idx="4607">
                  <c:v>42188.844398148176</c:v>
                </c:pt>
                <c:pt idx="4608">
                  <c:v>42188.845092592601</c:v>
                </c:pt>
                <c:pt idx="4609">
                  <c:v>42188.845787037026</c:v>
                </c:pt>
                <c:pt idx="4610">
                  <c:v>42188.84648148148</c:v>
                </c:pt>
                <c:pt idx="4611">
                  <c:v>42188.847175925941</c:v>
                </c:pt>
                <c:pt idx="4612">
                  <c:v>42188.847870370388</c:v>
                </c:pt>
                <c:pt idx="4613">
                  <c:v>42188.848564814813</c:v>
                </c:pt>
                <c:pt idx="4614">
                  <c:v>42188.849259259274</c:v>
                </c:pt>
                <c:pt idx="4615">
                  <c:v>42188.849953703706</c:v>
                </c:pt>
                <c:pt idx="4616">
                  <c:v>42188.850648148175</c:v>
                </c:pt>
                <c:pt idx="4617">
                  <c:v>42188.851342592592</c:v>
                </c:pt>
                <c:pt idx="4618">
                  <c:v>42188.852037037053</c:v>
                </c:pt>
                <c:pt idx="4619">
                  <c:v>42188.852731481493</c:v>
                </c:pt>
                <c:pt idx="4620">
                  <c:v>42188.853425925932</c:v>
                </c:pt>
                <c:pt idx="4621">
                  <c:v>42188.854120370386</c:v>
                </c:pt>
                <c:pt idx="4622">
                  <c:v>42188.85481481484</c:v>
                </c:pt>
                <c:pt idx="4623">
                  <c:v>42188.855509259272</c:v>
                </c:pt>
                <c:pt idx="4624">
                  <c:v>42188.856203703712</c:v>
                </c:pt>
                <c:pt idx="4625">
                  <c:v>42188.856898148195</c:v>
                </c:pt>
                <c:pt idx="4626">
                  <c:v>42188.857592592605</c:v>
                </c:pt>
                <c:pt idx="4627">
                  <c:v>42188.858287037052</c:v>
                </c:pt>
                <c:pt idx="4628">
                  <c:v>42188.858981481491</c:v>
                </c:pt>
                <c:pt idx="4629">
                  <c:v>42188.859675925945</c:v>
                </c:pt>
                <c:pt idx="4630">
                  <c:v>42188.860370370385</c:v>
                </c:pt>
                <c:pt idx="4631">
                  <c:v>42188.861064814802</c:v>
                </c:pt>
                <c:pt idx="4632">
                  <c:v>42188.861759259256</c:v>
                </c:pt>
                <c:pt idx="4633">
                  <c:v>42188.862453703689</c:v>
                </c:pt>
                <c:pt idx="4634">
                  <c:v>42188.863148148164</c:v>
                </c:pt>
                <c:pt idx="4635">
                  <c:v>42188.863842592589</c:v>
                </c:pt>
                <c:pt idx="4636">
                  <c:v>42188.864537037043</c:v>
                </c:pt>
                <c:pt idx="4637">
                  <c:v>42188.865231481483</c:v>
                </c:pt>
                <c:pt idx="4638">
                  <c:v>42188.865925925929</c:v>
                </c:pt>
                <c:pt idx="4639">
                  <c:v>42188.866620370369</c:v>
                </c:pt>
                <c:pt idx="4640">
                  <c:v>42188.867314814815</c:v>
                </c:pt>
                <c:pt idx="4641">
                  <c:v>42188.868009259262</c:v>
                </c:pt>
                <c:pt idx="4642">
                  <c:v>42188.868703703687</c:v>
                </c:pt>
                <c:pt idx="4643">
                  <c:v>42188.86939814817</c:v>
                </c:pt>
                <c:pt idx="4644">
                  <c:v>42188.870092592602</c:v>
                </c:pt>
                <c:pt idx="4645">
                  <c:v>42188.870787037034</c:v>
                </c:pt>
                <c:pt idx="4646">
                  <c:v>42188.871481481474</c:v>
                </c:pt>
                <c:pt idx="4647">
                  <c:v>42188.872175925942</c:v>
                </c:pt>
                <c:pt idx="4648">
                  <c:v>42188.872870370389</c:v>
                </c:pt>
                <c:pt idx="4649">
                  <c:v>42188.873564814814</c:v>
                </c:pt>
                <c:pt idx="4650">
                  <c:v>42188.874259259275</c:v>
                </c:pt>
                <c:pt idx="4651">
                  <c:v>42188.8749537037</c:v>
                </c:pt>
                <c:pt idx="4652">
                  <c:v>42188.875648148169</c:v>
                </c:pt>
                <c:pt idx="4653">
                  <c:v>42188.876342592601</c:v>
                </c:pt>
                <c:pt idx="4654">
                  <c:v>42188.87703703704</c:v>
                </c:pt>
                <c:pt idx="4655">
                  <c:v>42188.87773148148</c:v>
                </c:pt>
                <c:pt idx="4656">
                  <c:v>42188.878425925941</c:v>
                </c:pt>
                <c:pt idx="4657">
                  <c:v>42188.879120370373</c:v>
                </c:pt>
                <c:pt idx="4658">
                  <c:v>42188.879814814813</c:v>
                </c:pt>
                <c:pt idx="4659">
                  <c:v>42188.880509259274</c:v>
                </c:pt>
                <c:pt idx="4660">
                  <c:v>42188.881203703706</c:v>
                </c:pt>
                <c:pt idx="4661">
                  <c:v>42188.881898148175</c:v>
                </c:pt>
                <c:pt idx="4662">
                  <c:v>42188.882592592607</c:v>
                </c:pt>
                <c:pt idx="4663">
                  <c:v>42188.883287037039</c:v>
                </c:pt>
                <c:pt idx="4664">
                  <c:v>42188.883981481478</c:v>
                </c:pt>
                <c:pt idx="4665">
                  <c:v>42188.884675925947</c:v>
                </c:pt>
                <c:pt idx="4666">
                  <c:v>42188.885370370386</c:v>
                </c:pt>
                <c:pt idx="4667">
                  <c:v>42188.886064814818</c:v>
                </c:pt>
                <c:pt idx="4668">
                  <c:v>42188.886759259272</c:v>
                </c:pt>
                <c:pt idx="4669">
                  <c:v>42188.887453703705</c:v>
                </c:pt>
                <c:pt idx="4670">
                  <c:v>42188.88814814818</c:v>
                </c:pt>
                <c:pt idx="4671">
                  <c:v>42188.888842592605</c:v>
                </c:pt>
                <c:pt idx="4672">
                  <c:v>42188.889537037052</c:v>
                </c:pt>
                <c:pt idx="4673">
                  <c:v>42188.890231481491</c:v>
                </c:pt>
                <c:pt idx="4674">
                  <c:v>42188.890925925931</c:v>
                </c:pt>
                <c:pt idx="4675">
                  <c:v>42188.89162037037</c:v>
                </c:pt>
                <c:pt idx="4676">
                  <c:v>42188.892314814817</c:v>
                </c:pt>
                <c:pt idx="4677">
                  <c:v>42188.893009259256</c:v>
                </c:pt>
                <c:pt idx="4678">
                  <c:v>42188.893703703674</c:v>
                </c:pt>
                <c:pt idx="4679">
                  <c:v>42188.894398148179</c:v>
                </c:pt>
                <c:pt idx="4680">
                  <c:v>42188.895092592589</c:v>
                </c:pt>
                <c:pt idx="4681">
                  <c:v>42188.895787037021</c:v>
                </c:pt>
                <c:pt idx="4682">
                  <c:v>42188.896481481475</c:v>
                </c:pt>
                <c:pt idx="4683">
                  <c:v>42188.897175925929</c:v>
                </c:pt>
                <c:pt idx="4684">
                  <c:v>42188.897870370369</c:v>
                </c:pt>
                <c:pt idx="4685">
                  <c:v>42188.898564814815</c:v>
                </c:pt>
                <c:pt idx="4686">
                  <c:v>42188.899259259262</c:v>
                </c:pt>
                <c:pt idx="4687">
                  <c:v>42188.899953703687</c:v>
                </c:pt>
                <c:pt idx="4688">
                  <c:v>42188.90064814817</c:v>
                </c:pt>
                <c:pt idx="4689">
                  <c:v>42188.901342592595</c:v>
                </c:pt>
                <c:pt idx="4690">
                  <c:v>42188.902037037042</c:v>
                </c:pt>
                <c:pt idx="4691">
                  <c:v>42188.902731481481</c:v>
                </c:pt>
                <c:pt idx="4692">
                  <c:v>42188.903425925928</c:v>
                </c:pt>
                <c:pt idx="4693">
                  <c:v>42188.904120370367</c:v>
                </c:pt>
                <c:pt idx="4694">
                  <c:v>42188.904814814829</c:v>
                </c:pt>
                <c:pt idx="4695">
                  <c:v>42188.905509259261</c:v>
                </c:pt>
                <c:pt idx="4696">
                  <c:v>42188.9062037037</c:v>
                </c:pt>
                <c:pt idx="4697">
                  <c:v>42188.906898148176</c:v>
                </c:pt>
                <c:pt idx="4698">
                  <c:v>42188.907592592601</c:v>
                </c:pt>
                <c:pt idx="4699">
                  <c:v>42188.90828703704</c:v>
                </c:pt>
                <c:pt idx="4700">
                  <c:v>42188.90898148148</c:v>
                </c:pt>
                <c:pt idx="4701">
                  <c:v>42188.909675925941</c:v>
                </c:pt>
                <c:pt idx="4702">
                  <c:v>42188.910370370388</c:v>
                </c:pt>
                <c:pt idx="4703">
                  <c:v>42188.911064814805</c:v>
                </c:pt>
                <c:pt idx="4704">
                  <c:v>42188.911759259259</c:v>
                </c:pt>
                <c:pt idx="4705">
                  <c:v>42188.912453703706</c:v>
                </c:pt>
                <c:pt idx="4706">
                  <c:v>42188.91314814816</c:v>
                </c:pt>
                <c:pt idx="4707">
                  <c:v>42188.913842592592</c:v>
                </c:pt>
                <c:pt idx="4708">
                  <c:v>42188.914537037053</c:v>
                </c:pt>
                <c:pt idx="4709">
                  <c:v>42188.915231481493</c:v>
                </c:pt>
                <c:pt idx="4710">
                  <c:v>42188.915925925932</c:v>
                </c:pt>
                <c:pt idx="4711">
                  <c:v>42188.916620370386</c:v>
                </c:pt>
                <c:pt idx="4712">
                  <c:v>42188.917314814818</c:v>
                </c:pt>
                <c:pt idx="4713">
                  <c:v>42188.918009259272</c:v>
                </c:pt>
                <c:pt idx="4714">
                  <c:v>42188.918703703705</c:v>
                </c:pt>
                <c:pt idx="4715">
                  <c:v>42188.91939814818</c:v>
                </c:pt>
                <c:pt idx="4716">
                  <c:v>42188.920092592591</c:v>
                </c:pt>
                <c:pt idx="4717">
                  <c:v>42188.920787037023</c:v>
                </c:pt>
                <c:pt idx="4718">
                  <c:v>42188.92148148147</c:v>
                </c:pt>
                <c:pt idx="4719">
                  <c:v>42188.922175925931</c:v>
                </c:pt>
                <c:pt idx="4720">
                  <c:v>42188.922870370385</c:v>
                </c:pt>
                <c:pt idx="4721">
                  <c:v>42188.923564814802</c:v>
                </c:pt>
                <c:pt idx="4722">
                  <c:v>42188.924259259271</c:v>
                </c:pt>
                <c:pt idx="4723">
                  <c:v>42188.924953703689</c:v>
                </c:pt>
                <c:pt idx="4724">
                  <c:v>42188.925648148164</c:v>
                </c:pt>
                <c:pt idx="4725">
                  <c:v>42188.926342592589</c:v>
                </c:pt>
                <c:pt idx="4726">
                  <c:v>42188.927037037036</c:v>
                </c:pt>
                <c:pt idx="4727">
                  <c:v>42188.927731481475</c:v>
                </c:pt>
                <c:pt idx="4728">
                  <c:v>42188.928425925929</c:v>
                </c:pt>
                <c:pt idx="4729">
                  <c:v>42188.929120370354</c:v>
                </c:pt>
                <c:pt idx="4730">
                  <c:v>42188.929814814815</c:v>
                </c:pt>
                <c:pt idx="4731">
                  <c:v>42188.930509259262</c:v>
                </c:pt>
                <c:pt idx="4732">
                  <c:v>42188.931203703687</c:v>
                </c:pt>
                <c:pt idx="4733">
                  <c:v>42188.93189814817</c:v>
                </c:pt>
                <c:pt idx="4734">
                  <c:v>42188.932592592602</c:v>
                </c:pt>
                <c:pt idx="4735">
                  <c:v>42188.933287037034</c:v>
                </c:pt>
                <c:pt idx="4736">
                  <c:v>42188.933981481474</c:v>
                </c:pt>
                <c:pt idx="4737">
                  <c:v>42188.934675925942</c:v>
                </c:pt>
                <c:pt idx="4738">
                  <c:v>42188.935370370367</c:v>
                </c:pt>
                <c:pt idx="4739">
                  <c:v>42188.936064814814</c:v>
                </c:pt>
                <c:pt idx="4740">
                  <c:v>42188.936759259261</c:v>
                </c:pt>
                <c:pt idx="4741">
                  <c:v>42188.937453703678</c:v>
                </c:pt>
                <c:pt idx="4742">
                  <c:v>42188.938148148169</c:v>
                </c:pt>
                <c:pt idx="4743">
                  <c:v>42188.938842592601</c:v>
                </c:pt>
                <c:pt idx="4744">
                  <c:v>42188.93953703704</c:v>
                </c:pt>
                <c:pt idx="4745">
                  <c:v>42188.940231481494</c:v>
                </c:pt>
                <c:pt idx="4746">
                  <c:v>42188.940925925941</c:v>
                </c:pt>
                <c:pt idx="4747">
                  <c:v>42188.941620370373</c:v>
                </c:pt>
                <c:pt idx="4748">
                  <c:v>42188.942314814813</c:v>
                </c:pt>
                <c:pt idx="4749">
                  <c:v>42188.943009259259</c:v>
                </c:pt>
                <c:pt idx="4750">
                  <c:v>42188.943703703684</c:v>
                </c:pt>
                <c:pt idx="4751">
                  <c:v>42188.944398148175</c:v>
                </c:pt>
                <c:pt idx="4752">
                  <c:v>42188.945092592592</c:v>
                </c:pt>
                <c:pt idx="4753">
                  <c:v>42188.945787037024</c:v>
                </c:pt>
                <c:pt idx="4754">
                  <c:v>42188.946481481478</c:v>
                </c:pt>
                <c:pt idx="4755">
                  <c:v>42188.947175925932</c:v>
                </c:pt>
                <c:pt idx="4756">
                  <c:v>42188.947870370386</c:v>
                </c:pt>
                <c:pt idx="4757">
                  <c:v>42188.948564814818</c:v>
                </c:pt>
                <c:pt idx="4758">
                  <c:v>42188.949259259272</c:v>
                </c:pt>
                <c:pt idx="4759">
                  <c:v>42188.949953703705</c:v>
                </c:pt>
                <c:pt idx="4760">
                  <c:v>42188.95064814818</c:v>
                </c:pt>
                <c:pt idx="4761">
                  <c:v>42188.951342592591</c:v>
                </c:pt>
                <c:pt idx="4762">
                  <c:v>42188.952037037052</c:v>
                </c:pt>
                <c:pt idx="4763">
                  <c:v>42188.952731481491</c:v>
                </c:pt>
                <c:pt idx="4764">
                  <c:v>42188.953425925931</c:v>
                </c:pt>
                <c:pt idx="4765">
                  <c:v>42188.954120370385</c:v>
                </c:pt>
                <c:pt idx="4766">
                  <c:v>42188.954814814839</c:v>
                </c:pt>
                <c:pt idx="4767">
                  <c:v>42188.955509259271</c:v>
                </c:pt>
                <c:pt idx="4768">
                  <c:v>42188.956203703703</c:v>
                </c:pt>
                <c:pt idx="4769">
                  <c:v>42188.956898148193</c:v>
                </c:pt>
                <c:pt idx="4770">
                  <c:v>42188.957592592604</c:v>
                </c:pt>
                <c:pt idx="4771">
                  <c:v>42188.958287037043</c:v>
                </c:pt>
                <c:pt idx="4772">
                  <c:v>42188.958981481483</c:v>
                </c:pt>
                <c:pt idx="4773">
                  <c:v>42188.959675925944</c:v>
                </c:pt>
                <c:pt idx="4774">
                  <c:v>42188.960370370369</c:v>
                </c:pt>
                <c:pt idx="4775">
                  <c:v>42188.961064814801</c:v>
                </c:pt>
                <c:pt idx="4776">
                  <c:v>42188.961759259255</c:v>
                </c:pt>
                <c:pt idx="4777">
                  <c:v>42188.962453703687</c:v>
                </c:pt>
                <c:pt idx="4778">
                  <c:v>42188.963148148148</c:v>
                </c:pt>
                <c:pt idx="4779">
                  <c:v>42188.963842592595</c:v>
                </c:pt>
                <c:pt idx="4780">
                  <c:v>42188.964537037042</c:v>
                </c:pt>
                <c:pt idx="4781">
                  <c:v>42188.965231481481</c:v>
                </c:pt>
                <c:pt idx="4782">
                  <c:v>42188.965925925928</c:v>
                </c:pt>
                <c:pt idx="4783">
                  <c:v>42188.966620370367</c:v>
                </c:pt>
                <c:pt idx="4784">
                  <c:v>42188.967314814814</c:v>
                </c:pt>
                <c:pt idx="4785">
                  <c:v>42188.968009259261</c:v>
                </c:pt>
                <c:pt idx="4786">
                  <c:v>42188.968703703678</c:v>
                </c:pt>
                <c:pt idx="4787">
                  <c:v>42188.969398148169</c:v>
                </c:pt>
                <c:pt idx="4788">
                  <c:v>42188.970092592601</c:v>
                </c:pt>
                <c:pt idx="4789">
                  <c:v>42188.970787037026</c:v>
                </c:pt>
                <c:pt idx="4790">
                  <c:v>42188.971481481465</c:v>
                </c:pt>
                <c:pt idx="4791">
                  <c:v>42188.972175925941</c:v>
                </c:pt>
                <c:pt idx="4792">
                  <c:v>42188.972870370388</c:v>
                </c:pt>
                <c:pt idx="4793">
                  <c:v>42188.973564814805</c:v>
                </c:pt>
                <c:pt idx="4794">
                  <c:v>42188.974259259274</c:v>
                </c:pt>
                <c:pt idx="4795">
                  <c:v>42188.974953703706</c:v>
                </c:pt>
                <c:pt idx="4796">
                  <c:v>42188.97564814816</c:v>
                </c:pt>
                <c:pt idx="4797">
                  <c:v>42188.976342592592</c:v>
                </c:pt>
                <c:pt idx="4798">
                  <c:v>42188.977037037039</c:v>
                </c:pt>
                <c:pt idx="4799">
                  <c:v>42188.977731481478</c:v>
                </c:pt>
                <c:pt idx="4800">
                  <c:v>42188.978425925932</c:v>
                </c:pt>
                <c:pt idx="4801">
                  <c:v>42188.979120370372</c:v>
                </c:pt>
                <c:pt idx="4802">
                  <c:v>42188.979814814818</c:v>
                </c:pt>
                <c:pt idx="4803">
                  <c:v>42188.980509259272</c:v>
                </c:pt>
                <c:pt idx="4804">
                  <c:v>42188.981203703705</c:v>
                </c:pt>
                <c:pt idx="4805">
                  <c:v>42188.98189814818</c:v>
                </c:pt>
                <c:pt idx="4806">
                  <c:v>42188.982592592605</c:v>
                </c:pt>
                <c:pt idx="4807">
                  <c:v>42188.983287037037</c:v>
                </c:pt>
                <c:pt idx="4808">
                  <c:v>42188.983981481484</c:v>
                </c:pt>
                <c:pt idx="4809">
                  <c:v>42188.984675925945</c:v>
                </c:pt>
                <c:pt idx="4810">
                  <c:v>42188.985370370385</c:v>
                </c:pt>
                <c:pt idx="4811">
                  <c:v>42188.986064814817</c:v>
                </c:pt>
                <c:pt idx="4812">
                  <c:v>42188.986759259271</c:v>
                </c:pt>
                <c:pt idx="4813">
                  <c:v>42188.987453703689</c:v>
                </c:pt>
                <c:pt idx="4814">
                  <c:v>42188.988148148179</c:v>
                </c:pt>
                <c:pt idx="4815">
                  <c:v>42188.988842592604</c:v>
                </c:pt>
                <c:pt idx="4816">
                  <c:v>42188.989537037043</c:v>
                </c:pt>
                <c:pt idx="4817">
                  <c:v>42188.990231481483</c:v>
                </c:pt>
                <c:pt idx="4818">
                  <c:v>42188.990925925929</c:v>
                </c:pt>
                <c:pt idx="4819">
                  <c:v>42188.991620370354</c:v>
                </c:pt>
                <c:pt idx="4820">
                  <c:v>42188.992314814815</c:v>
                </c:pt>
                <c:pt idx="4821">
                  <c:v>42188.993009259255</c:v>
                </c:pt>
                <c:pt idx="4822">
                  <c:v>42188.993703703673</c:v>
                </c:pt>
                <c:pt idx="4823">
                  <c:v>42188.99439814817</c:v>
                </c:pt>
                <c:pt idx="4824">
                  <c:v>42188.995092592595</c:v>
                </c:pt>
                <c:pt idx="4825">
                  <c:v>42188.99578703702</c:v>
                </c:pt>
                <c:pt idx="4826">
                  <c:v>42188.996481481474</c:v>
                </c:pt>
                <c:pt idx="4827">
                  <c:v>42188.997175925928</c:v>
                </c:pt>
                <c:pt idx="4828">
                  <c:v>42188.997870370367</c:v>
                </c:pt>
                <c:pt idx="4829">
                  <c:v>42188.998564814814</c:v>
                </c:pt>
                <c:pt idx="4830">
                  <c:v>42188.999259259261</c:v>
                </c:pt>
                <c:pt idx="4831">
                  <c:v>42188.999953703678</c:v>
                </c:pt>
                <c:pt idx="4832">
                  <c:v>42189.000648148169</c:v>
                </c:pt>
                <c:pt idx="4833">
                  <c:v>42189.001342592594</c:v>
                </c:pt>
                <c:pt idx="4834">
                  <c:v>42189.00203703704</c:v>
                </c:pt>
                <c:pt idx="4835">
                  <c:v>42189.00273148148</c:v>
                </c:pt>
                <c:pt idx="4836">
                  <c:v>42189.003425925926</c:v>
                </c:pt>
                <c:pt idx="4837">
                  <c:v>42189.004120370373</c:v>
                </c:pt>
                <c:pt idx="4838">
                  <c:v>42189.004814814813</c:v>
                </c:pt>
                <c:pt idx="4839">
                  <c:v>42189.005509259259</c:v>
                </c:pt>
                <c:pt idx="4840">
                  <c:v>42189.006203703706</c:v>
                </c:pt>
                <c:pt idx="4841">
                  <c:v>42189.006898148175</c:v>
                </c:pt>
                <c:pt idx="4842">
                  <c:v>42189.007592592592</c:v>
                </c:pt>
                <c:pt idx="4843">
                  <c:v>42189.008287037039</c:v>
                </c:pt>
                <c:pt idx="4844">
                  <c:v>42189.008981481478</c:v>
                </c:pt>
                <c:pt idx="4845">
                  <c:v>42189.009675925932</c:v>
                </c:pt>
                <c:pt idx="4846">
                  <c:v>42189.010370370386</c:v>
                </c:pt>
                <c:pt idx="4847">
                  <c:v>42189.011064814804</c:v>
                </c:pt>
                <c:pt idx="4848">
                  <c:v>42189.011759259258</c:v>
                </c:pt>
                <c:pt idx="4849">
                  <c:v>42189.012453703705</c:v>
                </c:pt>
                <c:pt idx="4850">
                  <c:v>42189.013148148166</c:v>
                </c:pt>
                <c:pt idx="4851">
                  <c:v>42189.013842592591</c:v>
                </c:pt>
                <c:pt idx="4852">
                  <c:v>42189.014537037052</c:v>
                </c:pt>
                <c:pt idx="4853">
                  <c:v>42189.015231481491</c:v>
                </c:pt>
                <c:pt idx="4854">
                  <c:v>42189.015925925931</c:v>
                </c:pt>
                <c:pt idx="4855">
                  <c:v>42189.016620370385</c:v>
                </c:pt>
                <c:pt idx="4856">
                  <c:v>42189.017314814817</c:v>
                </c:pt>
                <c:pt idx="4857">
                  <c:v>42189.018009259271</c:v>
                </c:pt>
                <c:pt idx="4858">
                  <c:v>42189.018703703689</c:v>
                </c:pt>
                <c:pt idx="4859">
                  <c:v>42189.019398148179</c:v>
                </c:pt>
                <c:pt idx="4860">
                  <c:v>42189.020092592589</c:v>
                </c:pt>
                <c:pt idx="4861">
                  <c:v>42189.020787037021</c:v>
                </c:pt>
                <c:pt idx="4862">
                  <c:v>42189.021481481454</c:v>
                </c:pt>
                <c:pt idx="4863">
                  <c:v>42189.022175925929</c:v>
                </c:pt>
                <c:pt idx="4864">
                  <c:v>42189.022870370369</c:v>
                </c:pt>
                <c:pt idx="4865">
                  <c:v>42189.023564814801</c:v>
                </c:pt>
                <c:pt idx="4866">
                  <c:v>42189.024259259262</c:v>
                </c:pt>
                <c:pt idx="4867">
                  <c:v>42189.024953703687</c:v>
                </c:pt>
                <c:pt idx="4868">
                  <c:v>42189.025648148148</c:v>
                </c:pt>
                <c:pt idx="4869">
                  <c:v>42189.026342592595</c:v>
                </c:pt>
                <c:pt idx="4870">
                  <c:v>42189.027037037034</c:v>
                </c:pt>
                <c:pt idx="4871">
                  <c:v>42189.027731481474</c:v>
                </c:pt>
                <c:pt idx="4872">
                  <c:v>42189.028425925928</c:v>
                </c:pt>
                <c:pt idx="4873">
                  <c:v>42189.029120370353</c:v>
                </c:pt>
                <c:pt idx="4874">
                  <c:v>42189.029814814814</c:v>
                </c:pt>
                <c:pt idx="4875">
                  <c:v>42189.030509259261</c:v>
                </c:pt>
                <c:pt idx="4876">
                  <c:v>42189.031203703678</c:v>
                </c:pt>
                <c:pt idx="4877">
                  <c:v>42189.031898148169</c:v>
                </c:pt>
                <c:pt idx="4878">
                  <c:v>42189.032592592601</c:v>
                </c:pt>
                <c:pt idx="4879">
                  <c:v>42189.033287037026</c:v>
                </c:pt>
                <c:pt idx="4880">
                  <c:v>42189.033981481465</c:v>
                </c:pt>
                <c:pt idx="4881">
                  <c:v>42189.034675925941</c:v>
                </c:pt>
                <c:pt idx="4882">
                  <c:v>42189.035370370373</c:v>
                </c:pt>
                <c:pt idx="4883">
                  <c:v>42189.036064814805</c:v>
                </c:pt>
                <c:pt idx="4884">
                  <c:v>42189.036759259259</c:v>
                </c:pt>
                <c:pt idx="4885">
                  <c:v>42189.037453703684</c:v>
                </c:pt>
                <c:pt idx="4886">
                  <c:v>42189.03814814816</c:v>
                </c:pt>
                <c:pt idx="4887">
                  <c:v>42189.038842592592</c:v>
                </c:pt>
                <c:pt idx="4888">
                  <c:v>42189.039537037039</c:v>
                </c:pt>
                <c:pt idx="4889">
                  <c:v>42189.040231481493</c:v>
                </c:pt>
                <c:pt idx="4890">
                  <c:v>42189.040925925932</c:v>
                </c:pt>
                <c:pt idx="4891">
                  <c:v>42189.041620370372</c:v>
                </c:pt>
                <c:pt idx="4892">
                  <c:v>42189.042314814818</c:v>
                </c:pt>
                <c:pt idx="4893">
                  <c:v>42189.043009259258</c:v>
                </c:pt>
                <c:pt idx="4894">
                  <c:v>42189.043703703683</c:v>
                </c:pt>
                <c:pt idx="4895">
                  <c:v>42189.04439814818</c:v>
                </c:pt>
                <c:pt idx="4896">
                  <c:v>42189.045092592591</c:v>
                </c:pt>
                <c:pt idx="4897">
                  <c:v>42189.045787037023</c:v>
                </c:pt>
                <c:pt idx="4898">
                  <c:v>42189.046481481484</c:v>
                </c:pt>
                <c:pt idx="4899">
                  <c:v>42189.047175925931</c:v>
                </c:pt>
                <c:pt idx="4900">
                  <c:v>42189.047870370385</c:v>
                </c:pt>
                <c:pt idx="4901">
                  <c:v>42189.048564814817</c:v>
                </c:pt>
                <c:pt idx="4902">
                  <c:v>42189.049259259271</c:v>
                </c:pt>
                <c:pt idx="4903">
                  <c:v>42189.049953703689</c:v>
                </c:pt>
                <c:pt idx="4904">
                  <c:v>42189.050648148179</c:v>
                </c:pt>
                <c:pt idx="4905">
                  <c:v>42189.051342592589</c:v>
                </c:pt>
                <c:pt idx="4906">
                  <c:v>42189.052037037043</c:v>
                </c:pt>
                <c:pt idx="4907">
                  <c:v>42189.052731481483</c:v>
                </c:pt>
                <c:pt idx="4908">
                  <c:v>42189.053425925929</c:v>
                </c:pt>
                <c:pt idx="4909">
                  <c:v>42189.054120370369</c:v>
                </c:pt>
                <c:pt idx="4910">
                  <c:v>42189.05481481483</c:v>
                </c:pt>
                <c:pt idx="4911">
                  <c:v>42189.055509259262</c:v>
                </c:pt>
                <c:pt idx="4912">
                  <c:v>42189.056203703702</c:v>
                </c:pt>
                <c:pt idx="4913">
                  <c:v>42189.056898148177</c:v>
                </c:pt>
                <c:pt idx="4914">
                  <c:v>42189.057592592602</c:v>
                </c:pt>
                <c:pt idx="4915">
                  <c:v>42189.058287037042</c:v>
                </c:pt>
                <c:pt idx="4916">
                  <c:v>42189.058981481481</c:v>
                </c:pt>
                <c:pt idx="4917">
                  <c:v>42189.059675925942</c:v>
                </c:pt>
                <c:pt idx="4918">
                  <c:v>42189.060370370367</c:v>
                </c:pt>
                <c:pt idx="4919">
                  <c:v>42189.061064814799</c:v>
                </c:pt>
                <c:pt idx="4920">
                  <c:v>42189.061759259246</c:v>
                </c:pt>
                <c:pt idx="4921">
                  <c:v>42189.062453703678</c:v>
                </c:pt>
                <c:pt idx="4922">
                  <c:v>42189.063148148147</c:v>
                </c:pt>
                <c:pt idx="4923">
                  <c:v>42189.063842592594</c:v>
                </c:pt>
                <c:pt idx="4924">
                  <c:v>42189.06453703704</c:v>
                </c:pt>
                <c:pt idx="4925">
                  <c:v>42189.06523148148</c:v>
                </c:pt>
                <c:pt idx="4926">
                  <c:v>42189.065925925926</c:v>
                </c:pt>
                <c:pt idx="4927">
                  <c:v>42189.066620370373</c:v>
                </c:pt>
                <c:pt idx="4928">
                  <c:v>42189.067314814805</c:v>
                </c:pt>
                <c:pt idx="4929">
                  <c:v>42189.068009259259</c:v>
                </c:pt>
                <c:pt idx="4930">
                  <c:v>42189.068703703684</c:v>
                </c:pt>
                <c:pt idx="4931">
                  <c:v>42189.06939814816</c:v>
                </c:pt>
                <c:pt idx="4932">
                  <c:v>42189.070092592592</c:v>
                </c:pt>
                <c:pt idx="4933">
                  <c:v>42189.070787037024</c:v>
                </c:pt>
                <c:pt idx="4934">
                  <c:v>42189.071481481464</c:v>
                </c:pt>
                <c:pt idx="4935">
                  <c:v>42189.072175925932</c:v>
                </c:pt>
                <c:pt idx="4936">
                  <c:v>42189.072870370386</c:v>
                </c:pt>
                <c:pt idx="4937">
                  <c:v>42189.073564814804</c:v>
                </c:pt>
                <c:pt idx="4938">
                  <c:v>42189.074259259272</c:v>
                </c:pt>
                <c:pt idx="4939">
                  <c:v>42189.074953703705</c:v>
                </c:pt>
                <c:pt idx="4940">
                  <c:v>42189.075648148166</c:v>
                </c:pt>
                <c:pt idx="4941">
                  <c:v>42189.076342592591</c:v>
                </c:pt>
                <c:pt idx="4942">
                  <c:v>42189.077037037037</c:v>
                </c:pt>
                <c:pt idx="4943">
                  <c:v>42189.077731481484</c:v>
                </c:pt>
                <c:pt idx="4944">
                  <c:v>42189.078425925931</c:v>
                </c:pt>
                <c:pt idx="4945">
                  <c:v>42189.07912037037</c:v>
                </c:pt>
                <c:pt idx="4946">
                  <c:v>42189.079814814817</c:v>
                </c:pt>
                <c:pt idx="4947">
                  <c:v>42189.080509259271</c:v>
                </c:pt>
                <c:pt idx="4948">
                  <c:v>42189.081203703689</c:v>
                </c:pt>
                <c:pt idx="4949">
                  <c:v>42189.081898148179</c:v>
                </c:pt>
                <c:pt idx="4950">
                  <c:v>42189.082592592604</c:v>
                </c:pt>
                <c:pt idx="4951">
                  <c:v>42189.083287037036</c:v>
                </c:pt>
                <c:pt idx="4952">
                  <c:v>42189.083981481475</c:v>
                </c:pt>
                <c:pt idx="4953">
                  <c:v>42189.084675925944</c:v>
                </c:pt>
                <c:pt idx="4954">
                  <c:v>42189.085370370369</c:v>
                </c:pt>
                <c:pt idx="4955">
                  <c:v>42189.086064814815</c:v>
                </c:pt>
                <c:pt idx="4956">
                  <c:v>42189.086759259262</c:v>
                </c:pt>
                <c:pt idx="4957">
                  <c:v>42189.087453703687</c:v>
                </c:pt>
                <c:pt idx="4958">
                  <c:v>42189.08814814817</c:v>
                </c:pt>
                <c:pt idx="4959">
                  <c:v>42189.088842592602</c:v>
                </c:pt>
                <c:pt idx="4960">
                  <c:v>42189.089537037042</c:v>
                </c:pt>
                <c:pt idx="4961">
                  <c:v>42189.090231481481</c:v>
                </c:pt>
                <c:pt idx="4962">
                  <c:v>42189.090925925928</c:v>
                </c:pt>
                <c:pt idx="4963">
                  <c:v>42189.091620370353</c:v>
                </c:pt>
                <c:pt idx="4964">
                  <c:v>42189.092314814814</c:v>
                </c:pt>
                <c:pt idx="4965">
                  <c:v>42189.093009259246</c:v>
                </c:pt>
                <c:pt idx="4966">
                  <c:v>42189.093703703671</c:v>
                </c:pt>
                <c:pt idx="4967">
                  <c:v>42189.094398148169</c:v>
                </c:pt>
                <c:pt idx="4968">
                  <c:v>42189.095092592594</c:v>
                </c:pt>
                <c:pt idx="4969">
                  <c:v>42189.095787037018</c:v>
                </c:pt>
                <c:pt idx="4970">
                  <c:v>42189.096481481465</c:v>
                </c:pt>
                <c:pt idx="4971">
                  <c:v>42189.097175925926</c:v>
                </c:pt>
                <c:pt idx="4972">
                  <c:v>42189.097870370373</c:v>
                </c:pt>
                <c:pt idx="4973">
                  <c:v>42189.098564814805</c:v>
                </c:pt>
                <c:pt idx="4974">
                  <c:v>42189.099259259259</c:v>
                </c:pt>
                <c:pt idx="4975">
                  <c:v>42189.099953703684</c:v>
                </c:pt>
                <c:pt idx="4976">
                  <c:v>42189.10064814816</c:v>
                </c:pt>
                <c:pt idx="4977">
                  <c:v>42189.101342592585</c:v>
                </c:pt>
                <c:pt idx="4978">
                  <c:v>42189.102037037039</c:v>
                </c:pt>
                <c:pt idx="4979">
                  <c:v>42189.102731481478</c:v>
                </c:pt>
                <c:pt idx="4980">
                  <c:v>42189.103425925925</c:v>
                </c:pt>
                <c:pt idx="4981">
                  <c:v>42189.104120370372</c:v>
                </c:pt>
                <c:pt idx="4982">
                  <c:v>42189.104814814818</c:v>
                </c:pt>
                <c:pt idx="4983">
                  <c:v>42189.105509259258</c:v>
                </c:pt>
                <c:pt idx="4984">
                  <c:v>42189.106203703705</c:v>
                </c:pt>
                <c:pt idx="4985">
                  <c:v>42189.10689814818</c:v>
                </c:pt>
                <c:pt idx="4986">
                  <c:v>42189.107592592591</c:v>
                </c:pt>
                <c:pt idx="4987">
                  <c:v>42189.108287037037</c:v>
                </c:pt>
                <c:pt idx="4988">
                  <c:v>42189.108981481484</c:v>
                </c:pt>
                <c:pt idx="4989">
                  <c:v>42189.109675925931</c:v>
                </c:pt>
                <c:pt idx="4990">
                  <c:v>42189.110370370385</c:v>
                </c:pt>
                <c:pt idx="4991">
                  <c:v>42189.111064814802</c:v>
                </c:pt>
                <c:pt idx="4992">
                  <c:v>42189.111759259256</c:v>
                </c:pt>
                <c:pt idx="4993">
                  <c:v>42189.112453703689</c:v>
                </c:pt>
                <c:pt idx="4994">
                  <c:v>42189.113148148164</c:v>
                </c:pt>
                <c:pt idx="4995">
                  <c:v>42189.113842592589</c:v>
                </c:pt>
                <c:pt idx="4996">
                  <c:v>42189.114537037043</c:v>
                </c:pt>
                <c:pt idx="4997">
                  <c:v>42189.115231481483</c:v>
                </c:pt>
                <c:pt idx="4998">
                  <c:v>42189.115925925929</c:v>
                </c:pt>
                <c:pt idx="4999">
                  <c:v>42189.116620370369</c:v>
                </c:pt>
                <c:pt idx="5000">
                  <c:v>42189.117314814815</c:v>
                </c:pt>
                <c:pt idx="5001">
                  <c:v>42189.118009259262</c:v>
                </c:pt>
                <c:pt idx="5002">
                  <c:v>42189.118703703687</c:v>
                </c:pt>
                <c:pt idx="5003">
                  <c:v>42189.11939814817</c:v>
                </c:pt>
                <c:pt idx="5004">
                  <c:v>42189.120092592595</c:v>
                </c:pt>
                <c:pt idx="5005">
                  <c:v>42189.12078703702</c:v>
                </c:pt>
                <c:pt idx="5006">
                  <c:v>42189.121481481452</c:v>
                </c:pt>
                <c:pt idx="5007">
                  <c:v>42189.122175925928</c:v>
                </c:pt>
                <c:pt idx="5008">
                  <c:v>42189.122870370367</c:v>
                </c:pt>
                <c:pt idx="5009">
                  <c:v>42189.123564814799</c:v>
                </c:pt>
                <c:pt idx="5010">
                  <c:v>42189.124259259261</c:v>
                </c:pt>
                <c:pt idx="5011">
                  <c:v>42189.124953703678</c:v>
                </c:pt>
                <c:pt idx="5012">
                  <c:v>42189.125648148147</c:v>
                </c:pt>
                <c:pt idx="5013">
                  <c:v>42189.126342592594</c:v>
                </c:pt>
                <c:pt idx="5014">
                  <c:v>42189.127037037026</c:v>
                </c:pt>
                <c:pt idx="5015">
                  <c:v>42189.127731481465</c:v>
                </c:pt>
                <c:pt idx="5016">
                  <c:v>42189.128425925926</c:v>
                </c:pt>
                <c:pt idx="5017">
                  <c:v>42189.129120370359</c:v>
                </c:pt>
                <c:pt idx="5018">
                  <c:v>42189.129814814805</c:v>
                </c:pt>
                <c:pt idx="5019">
                  <c:v>42189.130509259259</c:v>
                </c:pt>
                <c:pt idx="5020">
                  <c:v>42189.131203703684</c:v>
                </c:pt>
                <c:pt idx="5021">
                  <c:v>42189.13189814816</c:v>
                </c:pt>
                <c:pt idx="5022">
                  <c:v>42189.132592592592</c:v>
                </c:pt>
                <c:pt idx="5023">
                  <c:v>42189.133287037024</c:v>
                </c:pt>
                <c:pt idx="5024">
                  <c:v>42189.133981481464</c:v>
                </c:pt>
                <c:pt idx="5025">
                  <c:v>42189.134675925932</c:v>
                </c:pt>
                <c:pt idx="5026">
                  <c:v>42189.135370370372</c:v>
                </c:pt>
                <c:pt idx="5027">
                  <c:v>42189.136064814804</c:v>
                </c:pt>
                <c:pt idx="5028">
                  <c:v>42189.136759259258</c:v>
                </c:pt>
                <c:pt idx="5029">
                  <c:v>42189.137453703683</c:v>
                </c:pt>
                <c:pt idx="5030">
                  <c:v>42189.138148148166</c:v>
                </c:pt>
                <c:pt idx="5031">
                  <c:v>42189.138842592591</c:v>
                </c:pt>
                <c:pt idx="5032">
                  <c:v>42189.139537037037</c:v>
                </c:pt>
                <c:pt idx="5033">
                  <c:v>42189.140231481491</c:v>
                </c:pt>
                <c:pt idx="5034">
                  <c:v>42189.140925925931</c:v>
                </c:pt>
                <c:pt idx="5035">
                  <c:v>42189.14162037037</c:v>
                </c:pt>
                <c:pt idx="5036">
                  <c:v>42189.142314814817</c:v>
                </c:pt>
                <c:pt idx="5037">
                  <c:v>42189.143009259256</c:v>
                </c:pt>
                <c:pt idx="5038">
                  <c:v>42189.143703703674</c:v>
                </c:pt>
                <c:pt idx="5039">
                  <c:v>42189.144398148179</c:v>
                </c:pt>
                <c:pt idx="5040">
                  <c:v>42189.145092592589</c:v>
                </c:pt>
                <c:pt idx="5041">
                  <c:v>42189.145787037021</c:v>
                </c:pt>
                <c:pt idx="5042">
                  <c:v>42189.146481481475</c:v>
                </c:pt>
                <c:pt idx="5043">
                  <c:v>42189.147175925929</c:v>
                </c:pt>
                <c:pt idx="5044">
                  <c:v>42189.147870370369</c:v>
                </c:pt>
                <c:pt idx="5045">
                  <c:v>42189.148564814815</c:v>
                </c:pt>
                <c:pt idx="5046">
                  <c:v>42189.149259259262</c:v>
                </c:pt>
                <c:pt idx="5047">
                  <c:v>42189.149953703687</c:v>
                </c:pt>
                <c:pt idx="5048">
                  <c:v>42189.15064814817</c:v>
                </c:pt>
                <c:pt idx="5049">
                  <c:v>42189.151342592595</c:v>
                </c:pt>
                <c:pt idx="5050">
                  <c:v>42189.152037037042</c:v>
                </c:pt>
                <c:pt idx="5051">
                  <c:v>42189.152731481481</c:v>
                </c:pt>
                <c:pt idx="5052">
                  <c:v>42189.153425925928</c:v>
                </c:pt>
                <c:pt idx="5053">
                  <c:v>42189.154120370367</c:v>
                </c:pt>
                <c:pt idx="5054">
                  <c:v>42189.154814814829</c:v>
                </c:pt>
                <c:pt idx="5055">
                  <c:v>42189.155509259261</c:v>
                </c:pt>
                <c:pt idx="5056">
                  <c:v>42189.1562037037</c:v>
                </c:pt>
                <c:pt idx="5057">
                  <c:v>42189.156898148176</c:v>
                </c:pt>
                <c:pt idx="5058">
                  <c:v>42189.157592592601</c:v>
                </c:pt>
                <c:pt idx="5059">
                  <c:v>42189.15828703704</c:v>
                </c:pt>
                <c:pt idx="5060">
                  <c:v>42189.15898148148</c:v>
                </c:pt>
                <c:pt idx="5061">
                  <c:v>42189.159675925941</c:v>
                </c:pt>
                <c:pt idx="5062">
                  <c:v>42189.160370370373</c:v>
                </c:pt>
                <c:pt idx="5063">
                  <c:v>42189.161064814783</c:v>
                </c:pt>
                <c:pt idx="5064">
                  <c:v>42189.161759259245</c:v>
                </c:pt>
                <c:pt idx="5065">
                  <c:v>42189.162453703684</c:v>
                </c:pt>
                <c:pt idx="5066">
                  <c:v>42189.163148148145</c:v>
                </c:pt>
                <c:pt idx="5067">
                  <c:v>42189.163842592585</c:v>
                </c:pt>
                <c:pt idx="5068">
                  <c:v>42189.164537037039</c:v>
                </c:pt>
                <c:pt idx="5069">
                  <c:v>42189.165231481478</c:v>
                </c:pt>
                <c:pt idx="5070">
                  <c:v>42189.165925925925</c:v>
                </c:pt>
                <c:pt idx="5071">
                  <c:v>42189.166620370372</c:v>
                </c:pt>
                <c:pt idx="5072">
                  <c:v>42189.167314814804</c:v>
                </c:pt>
                <c:pt idx="5073">
                  <c:v>42189.168009259258</c:v>
                </c:pt>
                <c:pt idx="5074">
                  <c:v>42189.168703703683</c:v>
                </c:pt>
                <c:pt idx="5075">
                  <c:v>42189.169398148166</c:v>
                </c:pt>
                <c:pt idx="5076">
                  <c:v>42189.170092592591</c:v>
                </c:pt>
                <c:pt idx="5077">
                  <c:v>42189.170787037023</c:v>
                </c:pt>
                <c:pt idx="5078">
                  <c:v>42189.17148148147</c:v>
                </c:pt>
                <c:pt idx="5079">
                  <c:v>42189.172175925931</c:v>
                </c:pt>
                <c:pt idx="5080">
                  <c:v>42189.172870370385</c:v>
                </c:pt>
                <c:pt idx="5081">
                  <c:v>42189.173564814802</c:v>
                </c:pt>
                <c:pt idx="5082">
                  <c:v>42189.174259259271</c:v>
                </c:pt>
                <c:pt idx="5083">
                  <c:v>42189.174953703689</c:v>
                </c:pt>
                <c:pt idx="5084">
                  <c:v>42189.175648148164</c:v>
                </c:pt>
                <c:pt idx="5085">
                  <c:v>42189.176342592589</c:v>
                </c:pt>
                <c:pt idx="5086">
                  <c:v>42189.177037037036</c:v>
                </c:pt>
                <c:pt idx="5087">
                  <c:v>42189.177731481475</c:v>
                </c:pt>
                <c:pt idx="5088">
                  <c:v>42189.178425925929</c:v>
                </c:pt>
                <c:pt idx="5089">
                  <c:v>42189.179120370354</c:v>
                </c:pt>
                <c:pt idx="5090">
                  <c:v>42189.179814814815</c:v>
                </c:pt>
                <c:pt idx="5091">
                  <c:v>42189.180509259262</c:v>
                </c:pt>
                <c:pt idx="5092">
                  <c:v>42189.181203703687</c:v>
                </c:pt>
                <c:pt idx="5093">
                  <c:v>42189.18189814817</c:v>
                </c:pt>
                <c:pt idx="5094">
                  <c:v>42189.182592592602</c:v>
                </c:pt>
                <c:pt idx="5095">
                  <c:v>42189.183287037034</c:v>
                </c:pt>
                <c:pt idx="5096">
                  <c:v>42189.183981481474</c:v>
                </c:pt>
                <c:pt idx="5097">
                  <c:v>42189.184675925942</c:v>
                </c:pt>
                <c:pt idx="5098">
                  <c:v>42189.185370370367</c:v>
                </c:pt>
                <c:pt idx="5099">
                  <c:v>42189.186064814814</c:v>
                </c:pt>
                <c:pt idx="5100">
                  <c:v>42189.186759259261</c:v>
                </c:pt>
                <c:pt idx="5101">
                  <c:v>42189.187453703678</c:v>
                </c:pt>
                <c:pt idx="5102">
                  <c:v>42189.188148148169</c:v>
                </c:pt>
                <c:pt idx="5103">
                  <c:v>42189.188842592601</c:v>
                </c:pt>
                <c:pt idx="5104">
                  <c:v>42189.18953703704</c:v>
                </c:pt>
                <c:pt idx="5105">
                  <c:v>42189.19023148148</c:v>
                </c:pt>
                <c:pt idx="5106">
                  <c:v>42189.190925925926</c:v>
                </c:pt>
                <c:pt idx="5107">
                  <c:v>42189.191620370359</c:v>
                </c:pt>
                <c:pt idx="5108">
                  <c:v>42189.192314814805</c:v>
                </c:pt>
                <c:pt idx="5109">
                  <c:v>42189.193009259245</c:v>
                </c:pt>
                <c:pt idx="5110">
                  <c:v>42189.19370370367</c:v>
                </c:pt>
                <c:pt idx="5111">
                  <c:v>42189.19439814816</c:v>
                </c:pt>
                <c:pt idx="5112">
                  <c:v>42189.195092592585</c:v>
                </c:pt>
                <c:pt idx="5113">
                  <c:v>42189.195787037017</c:v>
                </c:pt>
                <c:pt idx="5114">
                  <c:v>42189.196481481464</c:v>
                </c:pt>
                <c:pt idx="5115">
                  <c:v>42189.197175925925</c:v>
                </c:pt>
                <c:pt idx="5116">
                  <c:v>42189.197870370372</c:v>
                </c:pt>
                <c:pt idx="5117">
                  <c:v>42189.198564814804</c:v>
                </c:pt>
                <c:pt idx="5118">
                  <c:v>42189.199259259258</c:v>
                </c:pt>
                <c:pt idx="5119">
                  <c:v>42189.199953703683</c:v>
                </c:pt>
                <c:pt idx="5120">
                  <c:v>42189.200648148166</c:v>
                </c:pt>
                <c:pt idx="5121">
                  <c:v>42189.201342592576</c:v>
                </c:pt>
                <c:pt idx="5122">
                  <c:v>42189.202037037037</c:v>
                </c:pt>
                <c:pt idx="5123">
                  <c:v>42189.202731481484</c:v>
                </c:pt>
                <c:pt idx="5124">
                  <c:v>42189.203425925924</c:v>
                </c:pt>
                <c:pt idx="5125">
                  <c:v>42189.20412037037</c:v>
                </c:pt>
                <c:pt idx="5126">
                  <c:v>42189.204814814817</c:v>
                </c:pt>
                <c:pt idx="5127">
                  <c:v>42189.205509259256</c:v>
                </c:pt>
                <c:pt idx="5128">
                  <c:v>42189.206203703689</c:v>
                </c:pt>
                <c:pt idx="5129">
                  <c:v>42189.206898148179</c:v>
                </c:pt>
                <c:pt idx="5130">
                  <c:v>42189.207592592589</c:v>
                </c:pt>
                <c:pt idx="5131">
                  <c:v>42189.208287037036</c:v>
                </c:pt>
                <c:pt idx="5132">
                  <c:v>42189.208981481475</c:v>
                </c:pt>
                <c:pt idx="5133">
                  <c:v>42189.209675925929</c:v>
                </c:pt>
                <c:pt idx="5134">
                  <c:v>42189.210370370369</c:v>
                </c:pt>
                <c:pt idx="5135">
                  <c:v>42189.211064814801</c:v>
                </c:pt>
                <c:pt idx="5136">
                  <c:v>42189.211759259255</c:v>
                </c:pt>
                <c:pt idx="5137">
                  <c:v>42189.212453703687</c:v>
                </c:pt>
                <c:pt idx="5138">
                  <c:v>42189.213148148148</c:v>
                </c:pt>
                <c:pt idx="5139">
                  <c:v>42189.213842592595</c:v>
                </c:pt>
                <c:pt idx="5140">
                  <c:v>42189.214537037042</c:v>
                </c:pt>
                <c:pt idx="5141">
                  <c:v>42189.215231481481</c:v>
                </c:pt>
                <c:pt idx="5142">
                  <c:v>42189.215925925928</c:v>
                </c:pt>
                <c:pt idx="5143">
                  <c:v>42189.216620370367</c:v>
                </c:pt>
                <c:pt idx="5144">
                  <c:v>42189.217314814814</c:v>
                </c:pt>
                <c:pt idx="5145">
                  <c:v>42189.218009259261</c:v>
                </c:pt>
                <c:pt idx="5146">
                  <c:v>42189.218703703678</c:v>
                </c:pt>
                <c:pt idx="5147">
                  <c:v>42189.219398148169</c:v>
                </c:pt>
                <c:pt idx="5148">
                  <c:v>42189.220092592594</c:v>
                </c:pt>
                <c:pt idx="5149">
                  <c:v>42189.220787037018</c:v>
                </c:pt>
                <c:pt idx="5150">
                  <c:v>42189.221481481451</c:v>
                </c:pt>
                <c:pt idx="5151">
                  <c:v>42189.222175925926</c:v>
                </c:pt>
                <c:pt idx="5152">
                  <c:v>42189.222870370373</c:v>
                </c:pt>
                <c:pt idx="5153">
                  <c:v>42189.223564814783</c:v>
                </c:pt>
                <c:pt idx="5154">
                  <c:v>42189.224259259259</c:v>
                </c:pt>
                <c:pt idx="5155">
                  <c:v>42189.224953703684</c:v>
                </c:pt>
                <c:pt idx="5156">
                  <c:v>42189.225648148145</c:v>
                </c:pt>
                <c:pt idx="5157">
                  <c:v>42189.226342592585</c:v>
                </c:pt>
                <c:pt idx="5158">
                  <c:v>42189.227037037024</c:v>
                </c:pt>
                <c:pt idx="5159">
                  <c:v>42189.227731481464</c:v>
                </c:pt>
                <c:pt idx="5160">
                  <c:v>42189.228425925925</c:v>
                </c:pt>
                <c:pt idx="5161">
                  <c:v>42189.229120370357</c:v>
                </c:pt>
                <c:pt idx="5162">
                  <c:v>42189.229814814804</c:v>
                </c:pt>
                <c:pt idx="5163">
                  <c:v>42189.230509259258</c:v>
                </c:pt>
                <c:pt idx="5164">
                  <c:v>42189.231203703683</c:v>
                </c:pt>
                <c:pt idx="5165">
                  <c:v>42189.231898148166</c:v>
                </c:pt>
                <c:pt idx="5166">
                  <c:v>42189.232592592591</c:v>
                </c:pt>
                <c:pt idx="5167">
                  <c:v>42189.233287037023</c:v>
                </c:pt>
                <c:pt idx="5168">
                  <c:v>42189.23398148147</c:v>
                </c:pt>
                <c:pt idx="5169">
                  <c:v>42189.234675925931</c:v>
                </c:pt>
                <c:pt idx="5170">
                  <c:v>42189.23537037037</c:v>
                </c:pt>
                <c:pt idx="5171">
                  <c:v>42189.236064814802</c:v>
                </c:pt>
                <c:pt idx="5172">
                  <c:v>42189.236759259256</c:v>
                </c:pt>
                <c:pt idx="5173">
                  <c:v>42189.237453703674</c:v>
                </c:pt>
                <c:pt idx="5174">
                  <c:v>42189.238148148164</c:v>
                </c:pt>
                <c:pt idx="5175">
                  <c:v>42189.238842592589</c:v>
                </c:pt>
                <c:pt idx="5176">
                  <c:v>42189.239537037036</c:v>
                </c:pt>
                <c:pt idx="5177">
                  <c:v>42189.240231481483</c:v>
                </c:pt>
                <c:pt idx="5178">
                  <c:v>42189.240925925929</c:v>
                </c:pt>
                <c:pt idx="5179">
                  <c:v>42189.241620370354</c:v>
                </c:pt>
                <c:pt idx="5180">
                  <c:v>42189.242314814815</c:v>
                </c:pt>
                <c:pt idx="5181">
                  <c:v>42189.243009259255</c:v>
                </c:pt>
                <c:pt idx="5182">
                  <c:v>42189.243703703673</c:v>
                </c:pt>
                <c:pt idx="5183">
                  <c:v>42189.24439814817</c:v>
                </c:pt>
                <c:pt idx="5184">
                  <c:v>42189.245092592595</c:v>
                </c:pt>
                <c:pt idx="5185">
                  <c:v>42189.24578703702</c:v>
                </c:pt>
                <c:pt idx="5186">
                  <c:v>42189.246481481474</c:v>
                </c:pt>
                <c:pt idx="5187">
                  <c:v>42189.247175925928</c:v>
                </c:pt>
                <c:pt idx="5188">
                  <c:v>42189.247870370367</c:v>
                </c:pt>
                <c:pt idx="5189">
                  <c:v>42189.248564814814</c:v>
                </c:pt>
                <c:pt idx="5190">
                  <c:v>42189.249259259261</c:v>
                </c:pt>
                <c:pt idx="5191">
                  <c:v>42189.249953703678</c:v>
                </c:pt>
                <c:pt idx="5192">
                  <c:v>42189.250648148169</c:v>
                </c:pt>
                <c:pt idx="5193">
                  <c:v>42189.251342592594</c:v>
                </c:pt>
                <c:pt idx="5194">
                  <c:v>42189.25203703704</c:v>
                </c:pt>
                <c:pt idx="5195">
                  <c:v>42189.25273148148</c:v>
                </c:pt>
                <c:pt idx="5196">
                  <c:v>42189.253425925926</c:v>
                </c:pt>
                <c:pt idx="5197">
                  <c:v>42189.254120370373</c:v>
                </c:pt>
                <c:pt idx="5198">
                  <c:v>42189.254814814813</c:v>
                </c:pt>
                <c:pt idx="5199">
                  <c:v>42189.255509259259</c:v>
                </c:pt>
                <c:pt idx="5200">
                  <c:v>42189.256203703706</c:v>
                </c:pt>
                <c:pt idx="5201">
                  <c:v>42189.256898148175</c:v>
                </c:pt>
                <c:pt idx="5202">
                  <c:v>42189.257592592592</c:v>
                </c:pt>
                <c:pt idx="5203">
                  <c:v>42189.258287037039</c:v>
                </c:pt>
                <c:pt idx="5204">
                  <c:v>42189.258981481478</c:v>
                </c:pt>
                <c:pt idx="5205">
                  <c:v>42189.259675925932</c:v>
                </c:pt>
                <c:pt idx="5206">
                  <c:v>42189.260370370372</c:v>
                </c:pt>
                <c:pt idx="5207">
                  <c:v>42189.261064814797</c:v>
                </c:pt>
                <c:pt idx="5208">
                  <c:v>42189.261759259243</c:v>
                </c:pt>
                <c:pt idx="5209">
                  <c:v>42189.262453703683</c:v>
                </c:pt>
                <c:pt idx="5210">
                  <c:v>42189.263148148151</c:v>
                </c:pt>
                <c:pt idx="5211">
                  <c:v>42189.263842592576</c:v>
                </c:pt>
                <c:pt idx="5212">
                  <c:v>42189.264537037037</c:v>
                </c:pt>
                <c:pt idx="5213">
                  <c:v>42189.265231481484</c:v>
                </c:pt>
                <c:pt idx="5214">
                  <c:v>42189.265925925924</c:v>
                </c:pt>
                <c:pt idx="5215">
                  <c:v>42189.26662037037</c:v>
                </c:pt>
                <c:pt idx="5216">
                  <c:v>42189.267314814802</c:v>
                </c:pt>
                <c:pt idx="5217">
                  <c:v>42189.268009259256</c:v>
                </c:pt>
                <c:pt idx="5218">
                  <c:v>42189.268703703674</c:v>
                </c:pt>
                <c:pt idx="5219">
                  <c:v>42189.269398148164</c:v>
                </c:pt>
                <c:pt idx="5220">
                  <c:v>42189.270092592589</c:v>
                </c:pt>
                <c:pt idx="5221">
                  <c:v>42189.270787037021</c:v>
                </c:pt>
                <c:pt idx="5222">
                  <c:v>42189.271481481454</c:v>
                </c:pt>
                <c:pt idx="5223">
                  <c:v>42189.272175925929</c:v>
                </c:pt>
                <c:pt idx="5224">
                  <c:v>42189.272870370369</c:v>
                </c:pt>
                <c:pt idx="5225">
                  <c:v>42189.273564814801</c:v>
                </c:pt>
                <c:pt idx="5226">
                  <c:v>42189.274259259262</c:v>
                </c:pt>
                <c:pt idx="5227">
                  <c:v>42189.274953703687</c:v>
                </c:pt>
                <c:pt idx="5228">
                  <c:v>42189.275648148148</c:v>
                </c:pt>
                <c:pt idx="5229">
                  <c:v>42189.276342592595</c:v>
                </c:pt>
                <c:pt idx="5230">
                  <c:v>42189.277037037034</c:v>
                </c:pt>
                <c:pt idx="5231">
                  <c:v>42189.277731481474</c:v>
                </c:pt>
                <c:pt idx="5232">
                  <c:v>42189.278425925928</c:v>
                </c:pt>
                <c:pt idx="5233">
                  <c:v>42189.279120370353</c:v>
                </c:pt>
                <c:pt idx="5234">
                  <c:v>42189.279814814814</c:v>
                </c:pt>
                <c:pt idx="5235">
                  <c:v>42189.280509259261</c:v>
                </c:pt>
                <c:pt idx="5236">
                  <c:v>42189.281203703678</c:v>
                </c:pt>
                <c:pt idx="5237">
                  <c:v>42189.281898148169</c:v>
                </c:pt>
                <c:pt idx="5238">
                  <c:v>42189.282592592601</c:v>
                </c:pt>
                <c:pt idx="5239">
                  <c:v>42189.283287037026</c:v>
                </c:pt>
                <c:pt idx="5240">
                  <c:v>42189.283981481465</c:v>
                </c:pt>
                <c:pt idx="5241">
                  <c:v>42189.284675925941</c:v>
                </c:pt>
                <c:pt idx="5242">
                  <c:v>42189.285370370373</c:v>
                </c:pt>
                <c:pt idx="5243">
                  <c:v>42189.286064814805</c:v>
                </c:pt>
                <c:pt idx="5244">
                  <c:v>42189.286759259259</c:v>
                </c:pt>
                <c:pt idx="5245">
                  <c:v>42189.287453703684</c:v>
                </c:pt>
                <c:pt idx="5246">
                  <c:v>42189.28814814816</c:v>
                </c:pt>
                <c:pt idx="5247">
                  <c:v>42189.288842592592</c:v>
                </c:pt>
                <c:pt idx="5248">
                  <c:v>42189.289537037039</c:v>
                </c:pt>
                <c:pt idx="5249">
                  <c:v>42189.290231481478</c:v>
                </c:pt>
                <c:pt idx="5250">
                  <c:v>42189.290925925925</c:v>
                </c:pt>
                <c:pt idx="5251">
                  <c:v>42189.291620370357</c:v>
                </c:pt>
                <c:pt idx="5252">
                  <c:v>42189.292314814804</c:v>
                </c:pt>
                <c:pt idx="5253">
                  <c:v>42189.293009259243</c:v>
                </c:pt>
                <c:pt idx="5254">
                  <c:v>42189.293703703668</c:v>
                </c:pt>
                <c:pt idx="5255">
                  <c:v>42189.294398148166</c:v>
                </c:pt>
                <c:pt idx="5256">
                  <c:v>42189.295092592576</c:v>
                </c:pt>
                <c:pt idx="5257">
                  <c:v>42189.295787037008</c:v>
                </c:pt>
                <c:pt idx="5258">
                  <c:v>42189.29648148147</c:v>
                </c:pt>
                <c:pt idx="5259">
                  <c:v>42189.297175925924</c:v>
                </c:pt>
                <c:pt idx="5260">
                  <c:v>42189.29787037037</c:v>
                </c:pt>
                <c:pt idx="5261">
                  <c:v>42189.298564814802</c:v>
                </c:pt>
                <c:pt idx="5262">
                  <c:v>42189.299259259256</c:v>
                </c:pt>
                <c:pt idx="5263">
                  <c:v>42189.299953703674</c:v>
                </c:pt>
                <c:pt idx="5264">
                  <c:v>42189.300648148179</c:v>
                </c:pt>
                <c:pt idx="5265">
                  <c:v>42189.301342592589</c:v>
                </c:pt>
                <c:pt idx="5266">
                  <c:v>42189.302037037043</c:v>
                </c:pt>
                <c:pt idx="5267">
                  <c:v>42189.302731481483</c:v>
                </c:pt>
                <c:pt idx="5268">
                  <c:v>42189.303425925929</c:v>
                </c:pt>
                <c:pt idx="5269">
                  <c:v>42189.304120370369</c:v>
                </c:pt>
                <c:pt idx="5270">
                  <c:v>42189.30481481483</c:v>
                </c:pt>
                <c:pt idx="5271">
                  <c:v>42189.305509259262</c:v>
                </c:pt>
                <c:pt idx="5272">
                  <c:v>42189.306203703702</c:v>
                </c:pt>
                <c:pt idx="5273">
                  <c:v>42189.306898148177</c:v>
                </c:pt>
                <c:pt idx="5274">
                  <c:v>42189.307592592602</c:v>
                </c:pt>
                <c:pt idx="5275">
                  <c:v>42189.308287037042</c:v>
                </c:pt>
                <c:pt idx="5276">
                  <c:v>42189.308981481481</c:v>
                </c:pt>
                <c:pt idx="5277">
                  <c:v>42189.309675925942</c:v>
                </c:pt>
                <c:pt idx="5278">
                  <c:v>42189.310370370389</c:v>
                </c:pt>
                <c:pt idx="5279">
                  <c:v>42189.311064814814</c:v>
                </c:pt>
                <c:pt idx="5280">
                  <c:v>42189.311759259261</c:v>
                </c:pt>
                <c:pt idx="5281">
                  <c:v>42189.3124537037</c:v>
                </c:pt>
                <c:pt idx="5282">
                  <c:v>42189.313148148169</c:v>
                </c:pt>
                <c:pt idx="5283">
                  <c:v>42189.313842592601</c:v>
                </c:pt>
                <c:pt idx="5284">
                  <c:v>42189.314537037055</c:v>
                </c:pt>
                <c:pt idx="5285">
                  <c:v>42189.315231481494</c:v>
                </c:pt>
                <c:pt idx="5286">
                  <c:v>42189.315925925941</c:v>
                </c:pt>
                <c:pt idx="5287">
                  <c:v>42189.316620370388</c:v>
                </c:pt>
                <c:pt idx="5288">
                  <c:v>42189.317314814813</c:v>
                </c:pt>
                <c:pt idx="5289">
                  <c:v>42189.318009259274</c:v>
                </c:pt>
                <c:pt idx="5290">
                  <c:v>42189.318703703706</c:v>
                </c:pt>
                <c:pt idx="5291">
                  <c:v>42189.319398148175</c:v>
                </c:pt>
                <c:pt idx="5292">
                  <c:v>42189.320092592592</c:v>
                </c:pt>
                <c:pt idx="5293">
                  <c:v>42189.320787037024</c:v>
                </c:pt>
                <c:pt idx="5294">
                  <c:v>42189.321481481464</c:v>
                </c:pt>
                <c:pt idx="5295">
                  <c:v>42189.322175925932</c:v>
                </c:pt>
                <c:pt idx="5296">
                  <c:v>42189.322870370386</c:v>
                </c:pt>
                <c:pt idx="5297">
                  <c:v>42189.323564814804</c:v>
                </c:pt>
                <c:pt idx="5298">
                  <c:v>42189.324259259272</c:v>
                </c:pt>
                <c:pt idx="5299">
                  <c:v>42189.324953703705</c:v>
                </c:pt>
                <c:pt idx="5300">
                  <c:v>42189.325648148166</c:v>
                </c:pt>
                <c:pt idx="5301">
                  <c:v>42189.326342592591</c:v>
                </c:pt>
                <c:pt idx="5302">
                  <c:v>42189.327037037037</c:v>
                </c:pt>
                <c:pt idx="5303">
                  <c:v>42189.327731481484</c:v>
                </c:pt>
                <c:pt idx="5304">
                  <c:v>42189.328425925931</c:v>
                </c:pt>
                <c:pt idx="5305">
                  <c:v>42189.32912037037</c:v>
                </c:pt>
                <c:pt idx="5306">
                  <c:v>42189.329814814817</c:v>
                </c:pt>
                <c:pt idx="5307">
                  <c:v>42189.330509259271</c:v>
                </c:pt>
                <c:pt idx="5308">
                  <c:v>42189.331203703689</c:v>
                </c:pt>
                <c:pt idx="5309">
                  <c:v>42189.331898148179</c:v>
                </c:pt>
                <c:pt idx="5310">
                  <c:v>42189.332592592604</c:v>
                </c:pt>
                <c:pt idx="5311">
                  <c:v>42189.333287037036</c:v>
                </c:pt>
                <c:pt idx="5312">
                  <c:v>42189.333981481475</c:v>
                </c:pt>
                <c:pt idx="5313">
                  <c:v>42189.334675925944</c:v>
                </c:pt>
                <c:pt idx="5314">
                  <c:v>42189.335370370369</c:v>
                </c:pt>
                <c:pt idx="5315">
                  <c:v>42189.336064814815</c:v>
                </c:pt>
                <c:pt idx="5316">
                  <c:v>42189.336759259262</c:v>
                </c:pt>
                <c:pt idx="5317">
                  <c:v>42189.337453703687</c:v>
                </c:pt>
                <c:pt idx="5318">
                  <c:v>42189.33814814817</c:v>
                </c:pt>
                <c:pt idx="5319">
                  <c:v>42189.338842592602</c:v>
                </c:pt>
                <c:pt idx="5320">
                  <c:v>42189.339537037042</c:v>
                </c:pt>
                <c:pt idx="5321">
                  <c:v>42189.340231481496</c:v>
                </c:pt>
                <c:pt idx="5322">
                  <c:v>42189.340925925942</c:v>
                </c:pt>
                <c:pt idx="5323">
                  <c:v>42189.341620370367</c:v>
                </c:pt>
                <c:pt idx="5324">
                  <c:v>42189.342314814829</c:v>
                </c:pt>
                <c:pt idx="5325">
                  <c:v>42189.343009259261</c:v>
                </c:pt>
                <c:pt idx="5326">
                  <c:v>42189.343703703678</c:v>
                </c:pt>
                <c:pt idx="5327">
                  <c:v>42189.344398148176</c:v>
                </c:pt>
                <c:pt idx="5328">
                  <c:v>42189.345092592601</c:v>
                </c:pt>
                <c:pt idx="5329">
                  <c:v>42189.345787037026</c:v>
                </c:pt>
                <c:pt idx="5330">
                  <c:v>42189.34648148148</c:v>
                </c:pt>
                <c:pt idx="5331">
                  <c:v>42189.347175925941</c:v>
                </c:pt>
                <c:pt idx="5332">
                  <c:v>42189.347870370388</c:v>
                </c:pt>
                <c:pt idx="5333">
                  <c:v>42189.348564814813</c:v>
                </c:pt>
                <c:pt idx="5334">
                  <c:v>42189.349259259274</c:v>
                </c:pt>
                <c:pt idx="5335">
                  <c:v>42189.349953703706</c:v>
                </c:pt>
                <c:pt idx="5336">
                  <c:v>42189.350648148175</c:v>
                </c:pt>
                <c:pt idx="5337">
                  <c:v>42189.351342592592</c:v>
                </c:pt>
                <c:pt idx="5338">
                  <c:v>42189.352037037053</c:v>
                </c:pt>
                <c:pt idx="5339">
                  <c:v>42189.352731481493</c:v>
                </c:pt>
                <c:pt idx="5340">
                  <c:v>42189.353425925932</c:v>
                </c:pt>
                <c:pt idx="5341">
                  <c:v>42189.354120370386</c:v>
                </c:pt>
                <c:pt idx="5342">
                  <c:v>42189.35481481484</c:v>
                </c:pt>
                <c:pt idx="5343">
                  <c:v>42189.355509259272</c:v>
                </c:pt>
                <c:pt idx="5344">
                  <c:v>42189.356203703712</c:v>
                </c:pt>
                <c:pt idx="5345">
                  <c:v>42189.356898148195</c:v>
                </c:pt>
                <c:pt idx="5346">
                  <c:v>42189.357592592605</c:v>
                </c:pt>
                <c:pt idx="5347">
                  <c:v>42189.358287037052</c:v>
                </c:pt>
                <c:pt idx="5348">
                  <c:v>42189.358981481491</c:v>
                </c:pt>
                <c:pt idx="5349">
                  <c:v>42189.359675925945</c:v>
                </c:pt>
                <c:pt idx="5350">
                  <c:v>42189.360370370385</c:v>
                </c:pt>
                <c:pt idx="5351">
                  <c:v>42189.361064814802</c:v>
                </c:pt>
                <c:pt idx="5352">
                  <c:v>42189.361759259256</c:v>
                </c:pt>
                <c:pt idx="5353">
                  <c:v>42189.362453703689</c:v>
                </c:pt>
                <c:pt idx="5354">
                  <c:v>42189.363148148164</c:v>
                </c:pt>
                <c:pt idx="5355">
                  <c:v>42189.363842592589</c:v>
                </c:pt>
                <c:pt idx="5356">
                  <c:v>42189.364537037043</c:v>
                </c:pt>
                <c:pt idx="5357">
                  <c:v>42189.365231481483</c:v>
                </c:pt>
                <c:pt idx="5358">
                  <c:v>42189.365925925929</c:v>
                </c:pt>
                <c:pt idx="5359">
                  <c:v>42189.366620370369</c:v>
                </c:pt>
                <c:pt idx="5360">
                  <c:v>42189.367314814815</c:v>
                </c:pt>
                <c:pt idx="5361">
                  <c:v>42189.368009259262</c:v>
                </c:pt>
                <c:pt idx="5362">
                  <c:v>42189.368703703687</c:v>
                </c:pt>
                <c:pt idx="5363">
                  <c:v>42189.36939814817</c:v>
                </c:pt>
                <c:pt idx="5364">
                  <c:v>42189.370092592602</c:v>
                </c:pt>
                <c:pt idx="5365">
                  <c:v>42189.370787037034</c:v>
                </c:pt>
                <c:pt idx="5366">
                  <c:v>42189.371481481474</c:v>
                </c:pt>
                <c:pt idx="5367">
                  <c:v>42189.372175925942</c:v>
                </c:pt>
                <c:pt idx="5368">
                  <c:v>42189.372870370389</c:v>
                </c:pt>
                <c:pt idx="5369">
                  <c:v>42189.373564814814</c:v>
                </c:pt>
                <c:pt idx="5370">
                  <c:v>42189.374259259275</c:v>
                </c:pt>
                <c:pt idx="5371">
                  <c:v>42189.3749537037</c:v>
                </c:pt>
                <c:pt idx="5372">
                  <c:v>42189.375648148169</c:v>
                </c:pt>
                <c:pt idx="5373">
                  <c:v>42189.376342592601</c:v>
                </c:pt>
                <c:pt idx="5374">
                  <c:v>42189.37703703704</c:v>
                </c:pt>
                <c:pt idx="5375">
                  <c:v>42189.37773148148</c:v>
                </c:pt>
                <c:pt idx="5376">
                  <c:v>42189.378425925941</c:v>
                </c:pt>
                <c:pt idx="5377">
                  <c:v>42189.379120370373</c:v>
                </c:pt>
                <c:pt idx="5378">
                  <c:v>42189.379814814813</c:v>
                </c:pt>
                <c:pt idx="5379">
                  <c:v>42189.380509259274</c:v>
                </c:pt>
                <c:pt idx="5380">
                  <c:v>42189.381203703706</c:v>
                </c:pt>
                <c:pt idx="5381">
                  <c:v>42189.381898148175</c:v>
                </c:pt>
                <c:pt idx="5382">
                  <c:v>42189.382592592607</c:v>
                </c:pt>
                <c:pt idx="5383">
                  <c:v>42189.383287037039</c:v>
                </c:pt>
                <c:pt idx="5384">
                  <c:v>42189.383981481478</c:v>
                </c:pt>
                <c:pt idx="5385">
                  <c:v>42189.384675925947</c:v>
                </c:pt>
                <c:pt idx="5386">
                  <c:v>42189.385370370386</c:v>
                </c:pt>
                <c:pt idx="5387">
                  <c:v>42189.386064814818</c:v>
                </c:pt>
                <c:pt idx="5388">
                  <c:v>42189.386759259272</c:v>
                </c:pt>
                <c:pt idx="5389">
                  <c:v>42189.387453703705</c:v>
                </c:pt>
                <c:pt idx="5390">
                  <c:v>42189.38814814818</c:v>
                </c:pt>
                <c:pt idx="5391">
                  <c:v>42189.388842592605</c:v>
                </c:pt>
                <c:pt idx="5392">
                  <c:v>42189.389537037052</c:v>
                </c:pt>
                <c:pt idx="5393">
                  <c:v>42189.390231481491</c:v>
                </c:pt>
                <c:pt idx="5394">
                  <c:v>42189.390925925931</c:v>
                </c:pt>
                <c:pt idx="5395">
                  <c:v>42189.39162037037</c:v>
                </c:pt>
                <c:pt idx="5396">
                  <c:v>42189.392314814817</c:v>
                </c:pt>
                <c:pt idx="5397">
                  <c:v>42189.393009259256</c:v>
                </c:pt>
                <c:pt idx="5398">
                  <c:v>42189.393703703674</c:v>
                </c:pt>
                <c:pt idx="5399">
                  <c:v>42189.394398148179</c:v>
                </c:pt>
                <c:pt idx="5400">
                  <c:v>42189.395092592589</c:v>
                </c:pt>
                <c:pt idx="5401">
                  <c:v>42189.395787037021</c:v>
                </c:pt>
                <c:pt idx="5402">
                  <c:v>42189.396481481475</c:v>
                </c:pt>
                <c:pt idx="5403">
                  <c:v>42189.397175925929</c:v>
                </c:pt>
                <c:pt idx="5404">
                  <c:v>42189.397870370369</c:v>
                </c:pt>
                <c:pt idx="5405">
                  <c:v>42189.398564814815</c:v>
                </c:pt>
                <c:pt idx="5406">
                  <c:v>42189.399259259262</c:v>
                </c:pt>
                <c:pt idx="5407">
                  <c:v>42189.399953703687</c:v>
                </c:pt>
                <c:pt idx="5408">
                  <c:v>42189.40064814817</c:v>
                </c:pt>
                <c:pt idx="5409">
                  <c:v>42189.401342592595</c:v>
                </c:pt>
                <c:pt idx="5410">
                  <c:v>42189.402037037042</c:v>
                </c:pt>
                <c:pt idx="5411">
                  <c:v>42189.402731481481</c:v>
                </c:pt>
                <c:pt idx="5412">
                  <c:v>42189.403425925928</c:v>
                </c:pt>
                <c:pt idx="5413">
                  <c:v>42189.404120370367</c:v>
                </c:pt>
                <c:pt idx="5414">
                  <c:v>42189.404814814829</c:v>
                </c:pt>
                <c:pt idx="5415">
                  <c:v>42189.405509259261</c:v>
                </c:pt>
                <c:pt idx="5416">
                  <c:v>42189.4062037037</c:v>
                </c:pt>
                <c:pt idx="5417">
                  <c:v>42189.406898148176</c:v>
                </c:pt>
                <c:pt idx="5418">
                  <c:v>42189.407592592601</c:v>
                </c:pt>
                <c:pt idx="5419">
                  <c:v>42189.40828703704</c:v>
                </c:pt>
                <c:pt idx="5420">
                  <c:v>42189.40898148148</c:v>
                </c:pt>
                <c:pt idx="5421">
                  <c:v>42189.409675925941</c:v>
                </c:pt>
                <c:pt idx="5422">
                  <c:v>42189.410370370388</c:v>
                </c:pt>
                <c:pt idx="5423">
                  <c:v>42189.411064814805</c:v>
                </c:pt>
                <c:pt idx="5424">
                  <c:v>42189.411759259259</c:v>
                </c:pt>
                <c:pt idx="5425">
                  <c:v>42189.412453703706</c:v>
                </c:pt>
                <c:pt idx="5426">
                  <c:v>42189.41314814816</c:v>
                </c:pt>
                <c:pt idx="5427">
                  <c:v>42189.413842592592</c:v>
                </c:pt>
                <c:pt idx="5428">
                  <c:v>42189.414537037053</c:v>
                </c:pt>
                <c:pt idx="5429">
                  <c:v>42189.415231481493</c:v>
                </c:pt>
                <c:pt idx="5430">
                  <c:v>42189.415925925932</c:v>
                </c:pt>
                <c:pt idx="5431">
                  <c:v>42189.416620370386</c:v>
                </c:pt>
                <c:pt idx="5432">
                  <c:v>42189.417314814818</c:v>
                </c:pt>
                <c:pt idx="5433">
                  <c:v>42189.418009259272</c:v>
                </c:pt>
                <c:pt idx="5434">
                  <c:v>42189.418703703705</c:v>
                </c:pt>
                <c:pt idx="5435">
                  <c:v>42189.41939814818</c:v>
                </c:pt>
                <c:pt idx="5436">
                  <c:v>42189.420092592591</c:v>
                </c:pt>
                <c:pt idx="5437">
                  <c:v>42189.420787037023</c:v>
                </c:pt>
                <c:pt idx="5438">
                  <c:v>42189.42148148147</c:v>
                </c:pt>
                <c:pt idx="5439">
                  <c:v>42189.422175925931</c:v>
                </c:pt>
                <c:pt idx="5440">
                  <c:v>42189.422870370385</c:v>
                </c:pt>
                <c:pt idx="5441">
                  <c:v>42189.423564814802</c:v>
                </c:pt>
                <c:pt idx="5442">
                  <c:v>42189.424259259271</c:v>
                </c:pt>
                <c:pt idx="5443">
                  <c:v>42189.424953703689</c:v>
                </c:pt>
                <c:pt idx="5444">
                  <c:v>42189.425648148164</c:v>
                </c:pt>
                <c:pt idx="5445">
                  <c:v>42189.426342592589</c:v>
                </c:pt>
                <c:pt idx="5446">
                  <c:v>42189.427037037036</c:v>
                </c:pt>
                <c:pt idx="5447">
                  <c:v>42189.427731481475</c:v>
                </c:pt>
                <c:pt idx="5448">
                  <c:v>42189.428425925929</c:v>
                </c:pt>
                <c:pt idx="5449">
                  <c:v>42189.429120370354</c:v>
                </c:pt>
                <c:pt idx="5450">
                  <c:v>42189.429814814815</c:v>
                </c:pt>
                <c:pt idx="5451">
                  <c:v>42189.430509259262</c:v>
                </c:pt>
                <c:pt idx="5452">
                  <c:v>42189.431203703687</c:v>
                </c:pt>
                <c:pt idx="5453">
                  <c:v>42189.43189814817</c:v>
                </c:pt>
                <c:pt idx="5454">
                  <c:v>42189.432592592602</c:v>
                </c:pt>
                <c:pt idx="5455">
                  <c:v>42189.433287037034</c:v>
                </c:pt>
                <c:pt idx="5456">
                  <c:v>42189.433981481474</c:v>
                </c:pt>
                <c:pt idx="5457">
                  <c:v>42189.434675925942</c:v>
                </c:pt>
                <c:pt idx="5458">
                  <c:v>42189.435370370367</c:v>
                </c:pt>
                <c:pt idx="5459">
                  <c:v>42189.436064814814</c:v>
                </c:pt>
                <c:pt idx="5460">
                  <c:v>42189.436759259261</c:v>
                </c:pt>
                <c:pt idx="5461">
                  <c:v>42189.437453703678</c:v>
                </c:pt>
                <c:pt idx="5462">
                  <c:v>42189.438148148169</c:v>
                </c:pt>
                <c:pt idx="5463">
                  <c:v>42189.438842592601</c:v>
                </c:pt>
                <c:pt idx="5464">
                  <c:v>42189.43953703704</c:v>
                </c:pt>
                <c:pt idx="5465">
                  <c:v>42189.440231481494</c:v>
                </c:pt>
                <c:pt idx="5466">
                  <c:v>42189.440925925941</c:v>
                </c:pt>
                <c:pt idx="5467">
                  <c:v>42189.441620370373</c:v>
                </c:pt>
                <c:pt idx="5468">
                  <c:v>42189.442314814813</c:v>
                </c:pt>
                <c:pt idx="5469">
                  <c:v>42189.443009259259</c:v>
                </c:pt>
                <c:pt idx="5470">
                  <c:v>42189.443703703684</c:v>
                </c:pt>
                <c:pt idx="5471">
                  <c:v>42189.444398148175</c:v>
                </c:pt>
                <c:pt idx="5472">
                  <c:v>42189.445092592592</c:v>
                </c:pt>
                <c:pt idx="5473">
                  <c:v>42189.445787037024</c:v>
                </c:pt>
                <c:pt idx="5474">
                  <c:v>42189.446481481478</c:v>
                </c:pt>
                <c:pt idx="5475">
                  <c:v>42189.447175925932</c:v>
                </c:pt>
                <c:pt idx="5476">
                  <c:v>42189.447870370386</c:v>
                </c:pt>
                <c:pt idx="5477">
                  <c:v>42189.448564814818</c:v>
                </c:pt>
                <c:pt idx="5478">
                  <c:v>42189.449259259272</c:v>
                </c:pt>
                <c:pt idx="5479">
                  <c:v>42189.449953703705</c:v>
                </c:pt>
                <c:pt idx="5480">
                  <c:v>42189.45064814818</c:v>
                </c:pt>
                <c:pt idx="5481">
                  <c:v>42189.451342592591</c:v>
                </c:pt>
                <c:pt idx="5482">
                  <c:v>42189.452037037052</c:v>
                </c:pt>
                <c:pt idx="5483">
                  <c:v>42189.452731481491</c:v>
                </c:pt>
                <c:pt idx="5484">
                  <c:v>42189.453425925931</c:v>
                </c:pt>
                <c:pt idx="5485">
                  <c:v>42189.454120370385</c:v>
                </c:pt>
                <c:pt idx="5486">
                  <c:v>42189.454814814839</c:v>
                </c:pt>
                <c:pt idx="5487">
                  <c:v>42189.455509259271</c:v>
                </c:pt>
                <c:pt idx="5488">
                  <c:v>42189.456203703703</c:v>
                </c:pt>
                <c:pt idx="5489">
                  <c:v>42189.456898148193</c:v>
                </c:pt>
                <c:pt idx="5490">
                  <c:v>42189.457592592604</c:v>
                </c:pt>
                <c:pt idx="5491">
                  <c:v>42189.458287037043</c:v>
                </c:pt>
                <c:pt idx="5492">
                  <c:v>42189.458981481483</c:v>
                </c:pt>
                <c:pt idx="5493">
                  <c:v>42189.459675925944</c:v>
                </c:pt>
                <c:pt idx="5494">
                  <c:v>42189.460370370369</c:v>
                </c:pt>
                <c:pt idx="5495">
                  <c:v>42189.461064814801</c:v>
                </c:pt>
                <c:pt idx="5496">
                  <c:v>42189.461759259255</c:v>
                </c:pt>
                <c:pt idx="5497">
                  <c:v>42189.462453703687</c:v>
                </c:pt>
                <c:pt idx="5498">
                  <c:v>42189.463148148148</c:v>
                </c:pt>
                <c:pt idx="5499">
                  <c:v>42189.463842592595</c:v>
                </c:pt>
                <c:pt idx="5500">
                  <c:v>42189.464537037042</c:v>
                </c:pt>
                <c:pt idx="5501">
                  <c:v>42189.465231481481</c:v>
                </c:pt>
                <c:pt idx="5502">
                  <c:v>42189.465925925928</c:v>
                </c:pt>
                <c:pt idx="5503">
                  <c:v>42189.466620370367</c:v>
                </c:pt>
                <c:pt idx="5504">
                  <c:v>42189.467314814814</c:v>
                </c:pt>
                <c:pt idx="5505">
                  <c:v>42189.468009259261</c:v>
                </c:pt>
                <c:pt idx="5506">
                  <c:v>42189.468703703678</c:v>
                </c:pt>
                <c:pt idx="5507">
                  <c:v>42189.469398148169</c:v>
                </c:pt>
                <c:pt idx="5508">
                  <c:v>42189.470092592601</c:v>
                </c:pt>
                <c:pt idx="5509">
                  <c:v>42189.470787037026</c:v>
                </c:pt>
                <c:pt idx="5510">
                  <c:v>42189.471481481465</c:v>
                </c:pt>
                <c:pt idx="5511">
                  <c:v>42189.472175925941</c:v>
                </c:pt>
                <c:pt idx="5512">
                  <c:v>42189.472870370388</c:v>
                </c:pt>
                <c:pt idx="5513">
                  <c:v>42189.473564814805</c:v>
                </c:pt>
                <c:pt idx="5514">
                  <c:v>42189.474259259274</c:v>
                </c:pt>
                <c:pt idx="5515">
                  <c:v>42189.474953703706</c:v>
                </c:pt>
                <c:pt idx="5516">
                  <c:v>42189.47564814816</c:v>
                </c:pt>
                <c:pt idx="5517">
                  <c:v>42189.476342592592</c:v>
                </c:pt>
                <c:pt idx="5518">
                  <c:v>42189.477037037039</c:v>
                </c:pt>
                <c:pt idx="5519">
                  <c:v>42189.477731481478</c:v>
                </c:pt>
                <c:pt idx="5520">
                  <c:v>42189.478425925932</c:v>
                </c:pt>
                <c:pt idx="5521">
                  <c:v>42189.479120370372</c:v>
                </c:pt>
                <c:pt idx="5522">
                  <c:v>42189.479814814818</c:v>
                </c:pt>
                <c:pt idx="5523">
                  <c:v>42189.480509259272</c:v>
                </c:pt>
                <c:pt idx="5524">
                  <c:v>42189.481203703705</c:v>
                </c:pt>
                <c:pt idx="5525">
                  <c:v>42189.48189814818</c:v>
                </c:pt>
                <c:pt idx="5526">
                  <c:v>42189.482592592605</c:v>
                </c:pt>
                <c:pt idx="5527">
                  <c:v>42189.483287037037</c:v>
                </c:pt>
                <c:pt idx="5528">
                  <c:v>42189.483981481484</c:v>
                </c:pt>
                <c:pt idx="5529">
                  <c:v>42189.484675925945</c:v>
                </c:pt>
                <c:pt idx="5530">
                  <c:v>42189.485370370385</c:v>
                </c:pt>
                <c:pt idx="5531">
                  <c:v>42189.486064814817</c:v>
                </c:pt>
                <c:pt idx="5532">
                  <c:v>42189.486759259271</c:v>
                </c:pt>
                <c:pt idx="5533">
                  <c:v>42189.487453703689</c:v>
                </c:pt>
                <c:pt idx="5534">
                  <c:v>42189.488148148179</c:v>
                </c:pt>
                <c:pt idx="5535">
                  <c:v>42189.488842592604</c:v>
                </c:pt>
                <c:pt idx="5536">
                  <c:v>42189.489537037043</c:v>
                </c:pt>
                <c:pt idx="5537">
                  <c:v>42189.490231481483</c:v>
                </c:pt>
                <c:pt idx="5538">
                  <c:v>42189.490925925929</c:v>
                </c:pt>
                <c:pt idx="5539">
                  <c:v>42189.491620370354</c:v>
                </c:pt>
                <c:pt idx="5540">
                  <c:v>42189.492314814815</c:v>
                </c:pt>
                <c:pt idx="5541">
                  <c:v>42189.493009259255</c:v>
                </c:pt>
                <c:pt idx="5542">
                  <c:v>42189.493703703673</c:v>
                </c:pt>
                <c:pt idx="5543">
                  <c:v>42189.49439814817</c:v>
                </c:pt>
                <c:pt idx="5544">
                  <c:v>42189.495092592595</c:v>
                </c:pt>
                <c:pt idx="5545">
                  <c:v>42189.49578703702</c:v>
                </c:pt>
                <c:pt idx="5546">
                  <c:v>42189.496481481474</c:v>
                </c:pt>
                <c:pt idx="5547">
                  <c:v>42189.497175925928</c:v>
                </c:pt>
                <c:pt idx="5548">
                  <c:v>42189.497870370367</c:v>
                </c:pt>
                <c:pt idx="5549">
                  <c:v>42189.498564814814</c:v>
                </c:pt>
                <c:pt idx="5550">
                  <c:v>42189.499259259261</c:v>
                </c:pt>
                <c:pt idx="5551">
                  <c:v>42189.499953703678</c:v>
                </c:pt>
                <c:pt idx="5552">
                  <c:v>42189.500648148169</c:v>
                </c:pt>
                <c:pt idx="5553">
                  <c:v>42189.501342592594</c:v>
                </c:pt>
                <c:pt idx="5554">
                  <c:v>42189.50203703704</c:v>
                </c:pt>
                <c:pt idx="5555">
                  <c:v>42189.50273148148</c:v>
                </c:pt>
                <c:pt idx="5556">
                  <c:v>42189.503425925926</c:v>
                </c:pt>
                <c:pt idx="5557">
                  <c:v>42189.504120370373</c:v>
                </c:pt>
                <c:pt idx="5558">
                  <c:v>42189.504814814813</c:v>
                </c:pt>
                <c:pt idx="5559">
                  <c:v>42189.505509259259</c:v>
                </c:pt>
                <c:pt idx="5560">
                  <c:v>42189.506203703706</c:v>
                </c:pt>
                <c:pt idx="5561">
                  <c:v>42189.506898148175</c:v>
                </c:pt>
                <c:pt idx="5562">
                  <c:v>42189.507592592592</c:v>
                </c:pt>
                <c:pt idx="5563">
                  <c:v>42189.508287037039</c:v>
                </c:pt>
                <c:pt idx="5564">
                  <c:v>42189.508981481478</c:v>
                </c:pt>
                <c:pt idx="5565">
                  <c:v>42189.509675925932</c:v>
                </c:pt>
                <c:pt idx="5566">
                  <c:v>42189.510370370386</c:v>
                </c:pt>
                <c:pt idx="5567">
                  <c:v>42189.511064814804</c:v>
                </c:pt>
                <c:pt idx="5568">
                  <c:v>42189.511759259258</c:v>
                </c:pt>
                <c:pt idx="5569">
                  <c:v>42189.512453703705</c:v>
                </c:pt>
                <c:pt idx="5570">
                  <c:v>42189.513148148166</c:v>
                </c:pt>
                <c:pt idx="5571">
                  <c:v>42189.513842592591</c:v>
                </c:pt>
                <c:pt idx="5572">
                  <c:v>42189.514537037052</c:v>
                </c:pt>
                <c:pt idx="5573">
                  <c:v>42189.515231481491</c:v>
                </c:pt>
                <c:pt idx="5574">
                  <c:v>42189.515925925931</c:v>
                </c:pt>
                <c:pt idx="5575">
                  <c:v>42189.516620370385</c:v>
                </c:pt>
                <c:pt idx="5576">
                  <c:v>42189.517314814817</c:v>
                </c:pt>
                <c:pt idx="5577">
                  <c:v>42189.518009259271</c:v>
                </c:pt>
                <c:pt idx="5578">
                  <c:v>42189.518703703689</c:v>
                </c:pt>
                <c:pt idx="5579">
                  <c:v>42189.519398148179</c:v>
                </c:pt>
                <c:pt idx="5580">
                  <c:v>42189.520092592589</c:v>
                </c:pt>
                <c:pt idx="5581">
                  <c:v>42189.520787037021</c:v>
                </c:pt>
                <c:pt idx="5582">
                  <c:v>42189.521481481454</c:v>
                </c:pt>
                <c:pt idx="5583">
                  <c:v>42189.522175925929</c:v>
                </c:pt>
                <c:pt idx="5584">
                  <c:v>42189.522870370369</c:v>
                </c:pt>
                <c:pt idx="5585">
                  <c:v>42189.523564814801</c:v>
                </c:pt>
                <c:pt idx="5586">
                  <c:v>42189.524259259262</c:v>
                </c:pt>
                <c:pt idx="5587">
                  <c:v>42189.524953703687</c:v>
                </c:pt>
                <c:pt idx="5588">
                  <c:v>42189.525648148148</c:v>
                </c:pt>
                <c:pt idx="5589">
                  <c:v>42189.526342592595</c:v>
                </c:pt>
                <c:pt idx="5590">
                  <c:v>42189.527037037034</c:v>
                </c:pt>
                <c:pt idx="5591">
                  <c:v>42189.527731481474</c:v>
                </c:pt>
                <c:pt idx="5592">
                  <c:v>42189.528425925928</c:v>
                </c:pt>
                <c:pt idx="5593">
                  <c:v>42189.529120370353</c:v>
                </c:pt>
                <c:pt idx="5594">
                  <c:v>42189.529814814814</c:v>
                </c:pt>
                <c:pt idx="5595">
                  <c:v>42189.530509259261</c:v>
                </c:pt>
                <c:pt idx="5596">
                  <c:v>42189.531203703678</c:v>
                </c:pt>
                <c:pt idx="5597">
                  <c:v>42189.531898148169</c:v>
                </c:pt>
                <c:pt idx="5598">
                  <c:v>42189.532592592601</c:v>
                </c:pt>
                <c:pt idx="5599">
                  <c:v>42189.533287037026</c:v>
                </c:pt>
                <c:pt idx="5600">
                  <c:v>42189.533981481465</c:v>
                </c:pt>
                <c:pt idx="5601">
                  <c:v>42189.534675925941</c:v>
                </c:pt>
                <c:pt idx="5602">
                  <c:v>42189.535370370373</c:v>
                </c:pt>
                <c:pt idx="5603">
                  <c:v>42189.536064814805</c:v>
                </c:pt>
                <c:pt idx="5604">
                  <c:v>42189.536759259259</c:v>
                </c:pt>
                <c:pt idx="5605">
                  <c:v>42189.537453703684</c:v>
                </c:pt>
                <c:pt idx="5606">
                  <c:v>42189.53814814816</c:v>
                </c:pt>
                <c:pt idx="5607">
                  <c:v>42189.538842592592</c:v>
                </c:pt>
                <c:pt idx="5608">
                  <c:v>42189.539537037039</c:v>
                </c:pt>
                <c:pt idx="5609">
                  <c:v>42189.540231481493</c:v>
                </c:pt>
                <c:pt idx="5610">
                  <c:v>42189.540925925932</c:v>
                </c:pt>
                <c:pt idx="5611">
                  <c:v>42189.541620370372</c:v>
                </c:pt>
                <c:pt idx="5612">
                  <c:v>42189.542314814818</c:v>
                </c:pt>
                <c:pt idx="5613">
                  <c:v>42189.543009259258</c:v>
                </c:pt>
                <c:pt idx="5614">
                  <c:v>42189.543703703683</c:v>
                </c:pt>
                <c:pt idx="5615">
                  <c:v>42189.54439814818</c:v>
                </c:pt>
                <c:pt idx="5616">
                  <c:v>42189.545092592591</c:v>
                </c:pt>
                <c:pt idx="5617">
                  <c:v>42189.545787037023</c:v>
                </c:pt>
                <c:pt idx="5618">
                  <c:v>42189.546481481484</c:v>
                </c:pt>
                <c:pt idx="5619">
                  <c:v>42189.547175925931</c:v>
                </c:pt>
                <c:pt idx="5620">
                  <c:v>42189.547870370385</c:v>
                </c:pt>
                <c:pt idx="5621">
                  <c:v>42189.548564814817</c:v>
                </c:pt>
                <c:pt idx="5622">
                  <c:v>42189.549259259271</c:v>
                </c:pt>
                <c:pt idx="5623">
                  <c:v>42189.549953703689</c:v>
                </c:pt>
                <c:pt idx="5624">
                  <c:v>42189.550648148179</c:v>
                </c:pt>
                <c:pt idx="5625">
                  <c:v>42189.551342592589</c:v>
                </c:pt>
                <c:pt idx="5626">
                  <c:v>42189.552037037043</c:v>
                </c:pt>
                <c:pt idx="5627">
                  <c:v>42189.552731481483</c:v>
                </c:pt>
                <c:pt idx="5628">
                  <c:v>42189.553425925929</c:v>
                </c:pt>
                <c:pt idx="5629">
                  <c:v>42189.554120370369</c:v>
                </c:pt>
                <c:pt idx="5630">
                  <c:v>42189.55481481483</c:v>
                </c:pt>
                <c:pt idx="5631">
                  <c:v>42189.555509259262</c:v>
                </c:pt>
                <c:pt idx="5632">
                  <c:v>42189.556203703702</c:v>
                </c:pt>
                <c:pt idx="5633">
                  <c:v>42189.556898148177</c:v>
                </c:pt>
                <c:pt idx="5634">
                  <c:v>42189.557592592602</c:v>
                </c:pt>
                <c:pt idx="5635">
                  <c:v>42189.558287037042</c:v>
                </c:pt>
                <c:pt idx="5636">
                  <c:v>42189.558981481481</c:v>
                </c:pt>
                <c:pt idx="5637">
                  <c:v>42189.559675925942</c:v>
                </c:pt>
                <c:pt idx="5638">
                  <c:v>42189.560370370367</c:v>
                </c:pt>
                <c:pt idx="5639">
                  <c:v>42189.561064814799</c:v>
                </c:pt>
                <c:pt idx="5640">
                  <c:v>42189.561759259246</c:v>
                </c:pt>
                <c:pt idx="5641">
                  <c:v>42189.562453703678</c:v>
                </c:pt>
                <c:pt idx="5642">
                  <c:v>42189.563148148147</c:v>
                </c:pt>
                <c:pt idx="5643">
                  <c:v>42189.563842592594</c:v>
                </c:pt>
                <c:pt idx="5644">
                  <c:v>42189.56453703704</c:v>
                </c:pt>
                <c:pt idx="5645">
                  <c:v>42189.56523148148</c:v>
                </c:pt>
                <c:pt idx="5646">
                  <c:v>42189.565925925926</c:v>
                </c:pt>
                <c:pt idx="5647">
                  <c:v>42189.566620370373</c:v>
                </c:pt>
                <c:pt idx="5648">
                  <c:v>42189.567314814805</c:v>
                </c:pt>
                <c:pt idx="5649">
                  <c:v>42189.568009259259</c:v>
                </c:pt>
                <c:pt idx="5650">
                  <c:v>42189.568703703684</c:v>
                </c:pt>
                <c:pt idx="5651">
                  <c:v>42189.56939814816</c:v>
                </c:pt>
                <c:pt idx="5652">
                  <c:v>42189.570092592592</c:v>
                </c:pt>
                <c:pt idx="5653">
                  <c:v>42189.570787037024</c:v>
                </c:pt>
                <c:pt idx="5654">
                  <c:v>42189.571481481464</c:v>
                </c:pt>
                <c:pt idx="5655">
                  <c:v>42189.572175925932</c:v>
                </c:pt>
                <c:pt idx="5656">
                  <c:v>42189.572870370386</c:v>
                </c:pt>
                <c:pt idx="5657">
                  <c:v>42189.573564814804</c:v>
                </c:pt>
                <c:pt idx="5658">
                  <c:v>42189.574259259272</c:v>
                </c:pt>
                <c:pt idx="5659">
                  <c:v>42189.574953703705</c:v>
                </c:pt>
                <c:pt idx="5660">
                  <c:v>42189.575648148166</c:v>
                </c:pt>
                <c:pt idx="5661">
                  <c:v>42189.576342592591</c:v>
                </c:pt>
                <c:pt idx="5662">
                  <c:v>42189.577037037037</c:v>
                </c:pt>
                <c:pt idx="5663">
                  <c:v>42189.577731481484</c:v>
                </c:pt>
                <c:pt idx="5664">
                  <c:v>42189.578425925931</c:v>
                </c:pt>
                <c:pt idx="5665">
                  <c:v>42189.57912037037</c:v>
                </c:pt>
                <c:pt idx="5666">
                  <c:v>42189.579814814817</c:v>
                </c:pt>
                <c:pt idx="5667">
                  <c:v>42189.580509259271</c:v>
                </c:pt>
                <c:pt idx="5668">
                  <c:v>42189.581203703689</c:v>
                </c:pt>
                <c:pt idx="5669">
                  <c:v>42189.581898148179</c:v>
                </c:pt>
                <c:pt idx="5670">
                  <c:v>42189.582592592604</c:v>
                </c:pt>
                <c:pt idx="5671">
                  <c:v>42189.583287037036</c:v>
                </c:pt>
                <c:pt idx="5672">
                  <c:v>42189.583981481475</c:v>
                </c:pt>
                <c:pt idx="5673">
                  <c:v>42189.584675925944</c:v>
                </c:pt>
                <c:pt idx="5674">
                  <c:v>42189.585370370369</c:v>
                </c:pt>
                <c:pt idx="5675">
                  <c:v>42189.586064814815</c:v>
                </c:pt>
                <c:pt idx="5676">
                  <c:v>42189.586759259262</c:v>
                </c:pt>
                <c:pt idx="5677">
                  <c:v>42189.587453703687</c:v>
                </c:pt>
                <c:pt idx="5678">
                  <c:v>42189.58814814817</c:v>
                </c:pt>
                <c:pt idx="5679">
                  <c:v>42189.588842592602</c:v>
                </c:pt>
                <c:pt idx="5680">
                  <c:v>42189.589537037042</c:v>
                </c:pt>
                <c:pt idx="5681">
                  <c:v>42189.590231481481</c:v>
                </c:pt>
                <c:pt idx="5682">
                  <c:v>42189.590925925928</c:v>
                </c:pt>
                <c:pt idx="5683">
                  <c:v>42189.591620370353</c:v>
                </c:pt>
                <c:pt idx="5684">
                  <c:v>42189.592314814814</c:v>
                </c:pt>
                <c:pt idx="5685">
                  <c:v>42189.593009259246</c:v>
                </c:pt>
                <c:pt idx="5686">
                  <c:v>42189.593703703671</c:v>
                </c:pt>
                <c:pt idx="5687">
                  <c:v>42189.594398148169</c:v>
                </c:pt>
                <c:pt idx="5688">
                  <c:v>42189.595092592594</c:v>
                </c:pt>
                <c:pt idx="5689">
                  <c:v>42189.595787037018</c:v>
                </c:pt>
                <c:pt idx="5690">
                  <c:v>42189.596481481465</c:v>
                </c:pt>
                <c:pt idx="5691">
                  <c:v>42189.597175925926</c:v>
                </c:pt>
                <c:pt idx="5692">
                  <c:v>42189.597870370373</c:v>
                </c:pt>
                <c:pt idx="5693">
                  <c:v>42189.598564814805</c:v>
                </c:pt>
                <c:pt idx="5694">
                  <c:v>42189.599259259259</c:v>
                </c:pt>
                <c:pt idx="5695">
                  <c:v>42189.599953703684</c:v>
                </c:pt>
                <c:pt idx="5696">
                  <c:v>42189.60064814816</c:v>
                </c:pt>
                <c:pt idx="5697">
                  <c:v>42189.601342592585</c:v>
                </c:pt>
                <c:pt idx="5698">
                  <c:v>42189.602037037039</c:v>
                </c:pt>
                <c:pt idx="5699">
                  <c:v>42189.602731481478</c:v>
                </c:pt>
                <c:pt idx="5700">
                  <c:v>42189.603425925925</c:v>
                </c:pt>
                <c:pt idx="5701">
                  <c:v>42189.604120370372</c:v>
                </c:pt>
                <c:pt idx="5702">
                  <c:v>42189.604814814818</c:v>
                </c:pt>
                <c:pt idx="5703">
                  <c:v>42189.605509259258</c:v>
                </c:pt>
                <c:pt idx="5704">
                  <c:v>42189.606203703705</c:v>
                </c:pt>
                <c:pt idx="5705">
                  <c:v>42189.60689814818</c:v>
                </c:pt>
                <c:pt idx="5706">
                  <c:v>42189.607592592591</c:v>
                </c:pt>
                <c:pt idx="5707">
                  <c:v>42189.608287037037</c:v>
                </c:pt>
                <c:pt idx="5708">
                  <c:v>42189.608981481484</c:v>
                </c:pt>
                <c:pt idx="5709">
                  <c:v>42189.609675925931</c:v>
                </c:pt>
                <c:pt idx="5710">
                  <c:v>42189.610370370385</c:v>
                </c:pt>
                <c:pt idx="5711">
                  <c:v>42189.611064814802</c:v>
                </c:pt>
                <c:pt idx="5712">
                  <c:v>42189.611759259256</c:v>
                </c:pt>
                <c:pt idx="5713">
                  <c:v>42189.612453703689</c:v>
                </c:pt>
                <c:pt idx="5714">
                  <c:v>42189.613148148164</c:v>
                </c:pt>
                <c:pt idx="5715">
                  <c:v>42189.613842592589</c:v>
                </c:pt>
                <c:pt idx="5716">
                  <c:v>42189.614537037043</c:v>
                </c:pt>
                <c:pt idx="5717">
                  <c:v>42189.615231481483</c:v>
                </c:pt>
                <c:pt idx="5718">
                  <c:v>42189.615925925929</c:v>
                </c:pt>
                <c:pt idx="5719">
                  <c:v>42189.616620370369</c:v>
                </c:pt>
                <c:pt idx="5720">
                  <c:v>42189.617314814815</c:v>
                </c:pt>
                <c:pt idx="5721">
                  <c:v>42189.618009259262</c:v>
                </c:pt>
                <c:pt idx="5722">
                  <c:v>42189.618703703687</c:v>
                </c:pt>
                <c:pt idx="5723">
                  <c:v>42189.61939814817</c:v>
                </c:pt>
                <c:pt idx="5724">
                  <c:v>42189.620092592595</c:v>
                </c:pt>
                <c:pt idx="5725">
                  <c:v>42189.62078703702</c:v>
                </c:pt>
                <c:pt idx="5726">
                  <c:v>42189.621481481452</c:v>
                </c:pt>
                <c:pt idx="5727">
                  <c:v>42189.622175925928</c:v>
                </c:pt>
                <c:pt idx="5728">
                  <c:v>42189.622870370367</c:v>
                </c:pt>
                <c:pt idx="5729">
                  <c:v>42189.623564814799</c:v>
                </c:pt>
                <c:pt idx="5730">
                  <c:v>42189.624259259261</c:v>
                </c:pt>
                <c:pt idx="5731">
                  <c:v>42189.624953703678</c:v>
                </c:pt>
                <c:pt idx="5732">
                  <c:v>42189.625648148147</c:v>
                </c:pt>
                <c:pt idx="5733">
                  <c:v>42189.626342592594</c:v>
                </c:pt>
                <c:pt idx="5734">
                  <c:v>42189.627037037026</c:v>
                </c:pt>
                <c:pt idx="5735">
                  <c:v>42189.627731481465</c:v>
                </c:pt>
                <c:pt idx="5736">
                  <c:v>42189.628425925926</c:v>
                </c:pt>
                <c:pt idx="5737">
                  <c:v>42189.629120370359</c:v>
                </c:pt>
                <c:pt idx="5738">
                  <c:v>42189.629814814805</c:v>
                </c:pt>
                <c:pt idx="5739">
                  <c:v>42189.630509259259</c:v>
                </c:pt>
                <c:pt idx="5740">
                  <c:v>42189.631203703684</c:v>
                </c:pt>
                <c:pt idx="5741">
                  <c:v>42189.63189814816</c:v>
                </c:pt>
                <c:pt idx="5742">
                  <c:v>42189.632592592592</c:v>
                </c:pt>
                <c:pt idx="5743">
                  <c:v>42189.633287037024</c:v>
                </c:pt>
                <c:pt idx="5744">
                  <c:v>42189.633981481464</c:v>
                </c:pt>
                <c:pt idx="5745">
                  <c:v>42189.634675925932</c:v>
                </c:pt>
                <c:pt idx="5746">
                  <c:v>42189.635370370372</c:v>
                </c:pt>
                <c:pt idx="5747">
                  <c:v>42189.636064814804</c:v>
                </c:pt>
                <c:pt idx="5748">
                  <c:v>42189.636759259258</c:v>
                </c:pt>
                <c:pt idx="5749">
                  <c:v>42189.637453703683</c:v>
                </c:pt>
                <c:pt idx="5750">
                  <c:v>42189.638148148166</c:v>
                </c:pt>
                <c:pt idx="5751">
                  <c:v>42189.638842592591</c:v>
                </c:pt>
                <c:pt idx="5752">
                  <c:v>42189.639537037037</c:v>
                </c:pt>
                <c:pt idx="5753">
                  <c:v>42189.640231481491</c:v>
                </c:pt>
                <c:pt idx="5754">
                  <c:v>42189.640925925931</c:v>
                </c:pt>
                <c:pt idx="5755">
                  <c:v>42189.64162037037</c:v>
                </c:pt>
                <c:pt idx="5756">
                  <c:v>42189.642314814817</c:v>
                </c:pt>
                <c:pt idx="5757">
                  <c:v>42189.643009259256</c:v>
                </c:pt>
                <c:pt idx="5758">
                  <c:v>42189.643703703674</c:v>
                </c:pt>
                <c:pt idx="5759">
                  <c:v>42189.644398148179</c:v>
                </c:pt>
                <c:pt idx="5760">
                  <c:v>42189.645092592589</c:v>
                </c:pt>
                <c:pt idx="5761">
                  <c:v>42189.645787037021</c:v>
                </c:pt>
                <c:pt idx="5762">
                  <c:v>42189.646481481475</c:v>
                </c:pt>
                <c:pt idx="5763">
                  <c:v>42189.647175925929</c:v>
                </c:pt>
                <c:pt idx="5764">
                  <c:v>42189.647870370369</c:v>
                </c:pt>
                <c:pt idx="5765">
                  <c:v>42189.648564814815</c:v>
                </c:pt>
                <c:pt idx="5766">
                  <c:v>42189.649259259262</c:v>
                </c:pt>
                <c:pt idx="5767">
                  <c:v>42189.649953703687</c:v>
                </c:pt>
                <c:pt idx="5768">
                  <c:v>42189.65064814817</c:v>
                </c:pt>
                <c:pt idx="5769">
                  <c:v>42189.651342592595</c:v>
                </c:pt>
                <c:pt idx="5770">
                  <c:v>42189.652037037042</c:v>
                </c:pt>
                <c:pt idx="5771">
                  <c:v>42189.652731481481</c:v>
                </c:pt>
                <c:pt idx="5772">
                  <c:v>42189.653425925928</c:v>
                </c:pt>
                <c:pt idx="5773">
                  <c:v>42189.654120370367</c:v>
                </c:pt>
                <c:pt idx="5774">
                  <c:v>42189.654814814829</c:v>
                </c:pt>
                <c:pt idx="5775">
                  <c:v>42189.655509259261</c:v>
                </c:pt>
                <c:pt idx="5776">
                  <c:v>42189.6562037037</c:v>
                </c:pt>
                <c:pt idx="5777">
                  <c:v>42189.656898148176</c:v>
                </c:pt>
                <c:pt idx="5778">
                  <c:v>42189.657592592601</c:v>
                </c:pt>
                <c:pt idx="5779">
                  <c:v>42189.65828703704</c:v>
                </c:pt>
                <c:pt idx="5780">
                  <c:v>42189.65898148148</c:v>
                </c:pt>
                <c:pt idx="5781">
                  <c:v>42189.659675925941</c:v>
                </c:pt>
                <c:pt idx="5782">
                  <c:v>42189.660370370373</c:v>
                </c:pt>
                <c:pt idx="5783">
                  <c:v>42189.661064814783</c:v>
                </c:pt>
                <c:pt idx="5784">
                  <c:v>42189.661759259245</c:v>
                </c:pt>
                <c:pt idx="5785">
                  <c:v>42189.662453703684</c:v>
                </c:pt>
                <c:pt idx="5786">
                  <c:v>42189.663148148145</c:v>
                </c:pt>
                <c:pt idx="5787">
                  <c:v>42189.663842592585</c:v>
                </c:pt>
                <c:pt idx="5788">
                  <c:v>42189.664537037039</c:v>
                </c:pt>
                <c:pt idx="5789">
                  <c:v>42189.665231481478</c:v>
                </c:pt>
                <c:pt idx="5790">
                  <c:v>42189.665925925925</c:v>
                </c:pt>
                <c:pt idx="5791">
                  <c:v>42189.666620370372</c:v>
                </c:pt>
                <c:pt idx="5792">
                  <c:v>42189.667314814804</c:v>
                </c:pt>
                <c:pt idx="5793">
                  <c:v>42189.668009259258</c:v>
                </c:pt>
                <c:pt idx="5794">
                  <c:v>42189.668703703683</c:v>
                </c:pt>
                <c:pt idx="5795">
                  <c:v>42189.669398148166</c:v>
                </c:pt>
                <c:pt idx="5796">
                  <c:v>42189.670092592591</c:v>
                </c:pt>
                <c:pt idx="5797">
                  <c:v>42189.670787037023</c:v>
                </c:pt>
                <c:pt idx="5798">
                  <c:v>42189.67148148147</c:v>
                </c:pt>
                <c:pt idx="5799">
                  <c:v>42189.672175925931</c:v>
                </c:pt>
                <c:pt idx="5800">
                  <c:v>42189.672870370385</c:v>
                </c:pt>
                <c:pt idx="5801">
                  <c:v>42189.673564814802</c:v>
                </c:pt>
                <c:pt idx="5802">
                  <c:v>42189.674259259271</c:v>
                </c:pt>
                <c:pt idx="5803">
                  <c:v>42189.674953703689</c:v>
                </c:pt>
                <c:pt idx="5804">
                  <c:v>42189.675648148164</c:v>
                </c:pt>
                <c:pt idx="5805">
                  <c:v>42189.676342592589</c:v>
                </c:pt>
                <c:pt idx="5806">
                  <c:v>42189.677037037036</c:v>
                </c:pt>
                <c:pt idx="5807">
                  <c:v>42189.677731481475</c:v>
                </c:pt>
                <c:pt idx="5808">
                  <c:v>42189.678425925929</c:v>
                </c:pt>
                <c:pt idx="5809">
                  <c:v>42189.679120370354</c:v>
                </c:pt>
                <c:pt idx="5810">
                  <c:v>42189.679814814815</c:v>
                </c:pt>
                <c:pt idx="5811">
                  <c:v>42189.680509259262</c:v>
                </c:pt>
                <c:pt idx="5812">
                  <c:v>42189.681203703687</c:v>
                </c:pt>
                <c:pt idx="5813">
                  <c:v>42189.68189814817</c:v>
                </c:pt>
                <c:pt idx="5814">
                  <c:v>42189.682592592602</c:v>
                </c:pt>
                <c:pt idx="5815">
                  <c:v>42189.683287037034</c:v>
                </c:pt>
                <c:pt idx="5816">
                  <c:v>42189.683981481474</c:v>
                </c:pt>
                <c:pt idx="5817">
                  <c:v>42189.684675925942</c:v>
                </c:pt>
                <c:pt idx="5818">
                  <c:v>42189.685370370367</c:v>
                </c:pt>
                <c:pt idx="5819">
                  <c:v>42189.686064814814</c:v>
                </c:pt>
                <c:pt idx="5820">
                  <c:v>42189.686759259261</c:v>
                </c:pt>
                <c:pt idx="5821">
                  <c:v>42189.687453703678</c:v>
                </c:pt>
                <c:pt idx="5822">
                  <c:v>42189.688148148169</c:v>
                </c:pt>
                <c:pt idx="5823">
                  <c:v>42189.688842592601</c:v>
                </c:pt>
                <c:pt idx="5824">
                  <c:v>42189.68953703704</c:v>
                </c:pt>
                <c:pt idx="5825">
                  <c:v>42189.69023148148</c:v>
                </c:pt>
                <c:pt idx="5826">
                  <c:v>42189.690925925926</c:v>
                </c:pt>
                <c:pt idx="5827">
                  <c:v>42189.691620370359</c:v>
                </c:pt>
                <c:pt idx="5828">
                  <c:v>42189.692314814805</c:v>
                </c:pt>
                <c:pt idx="5829">
                  <c:v>42189.693009259245</c:v>
                </c:pt>
                <c:pt idx="5830">
                  <c:v>42189.69370370367</c:v>
                </c:pt>
                <c:pt idx="5831">
                  <c:v>42189.69439814816</c:v>
                </c:pt>
                <c:pt idx="5832">
                  <c:v>42189.695092592585</c:v>
                </c:pt>
                <c:pt idx="5833">
                  <c:v>42189.695787037017</c:v>
                </c:pt>
                <c:pt idx="5834">
                  <c:v>42189.696481481464</c:v>
                </c:pt>
                <c:pt idx="5835">
                  <c:v>42189.697175925925</c:v>
                </c:pt>
                <c:pt idx="5836">
                  <c:v>42189.697870370372</c:v>
                </c:pt>
                <c:pt idx="5837">
                  <c:v>42189.698564814804</c:v>
                </c:pt>
                <c:pt idx="5838">
                  <c:v>42189.699259259258</c:v>
                </c:pt>
                <c:pt idx="5839">
                  <c:v>42189.699953703683</c:v>
                </c:pt>
                <c:pt idx="5840">
                  <c:v>42189.700648148166</c:v>
                </c:pt>
                <c:pt idx="5841">
                  <c:v>42189.701342592576</c:v>
                </c:pt>
                <c:pt idx="5842">
                  <c:v>42189.702037037037</c:v>
                </c:pt>
                <c:pt idx="5843">
                  <c:v>42189.702731481484</c:v>
                </c:pt>
                <c:pt idx="5844">
                  <c:v>42189.703425925924</c:v>
                </c:pt>
                <c:pt idx="5845">
                  <c:v>42189.70412037037</c:v>
                </c:pt>
                <c:pt idx="5846">
                  <c:v>42189.704814814817</c:v>
                </c:pt>
                <c:pt idx="5847">
                  <c:v>42189.705509259256</c:v>
                </c:pt>
                <c:pt idx="5848">
                  <c:v>42189.706203703689</c:v>
                </c:pt>
                <c:pt idx="5849">
                  <c:v>42189.706898148179</c:v>
                </c:pt>
                <c:pt idx="5850">
                  <c:v>42189.707592592589</c:v>
                </c:pt>
                <c:pt idx="5851">
                  <c:v>42189.708287037036</c:v>
                </c:pt>
                <c:pt idx="5852">
                  <c:v>42189.708981481475</c:v>
                </c:pt>
                <c:pt idx="5853">
                  <c:v>42189.709675925929</c:v>
                </c:pt>
                <c:pt idx="5854">
                  <c:v>42189.710370370369</c:v>
                </c:pt>
                <c:pt idx="5855">
                  <c:v>42189.711064814801</c:v>
                </c:pt>
                <c:pt idx="5856">
                  <c:v>42189.711759259255</c:v>
                </c:pt>
                <c:pt idx="5857">
                  <c:v>42189.712453703687</c:v>
                </c:pt>
                <c:pt idx="5858">
                  <c:v>42189.713148148148</c:v>
                </c:pt>
                <c:pt idx="5859">
                  <c:v>42189.713842592595</c:v>
                </c:pt>
                <c:pt idx="5860">
                  <c:v>42189.714537037042</c:v>
                </c:pt>
                <c:pt idx="5861">
                  <c:v>42189.715231481481</c:v>
                </c:pt>
                <c:pt idx="5862">
                  <c:v>42189.715925925928</c:v>
                </c:pt>
                <c:pt idx="5863">
                  <c:v>42189.716620370367</c:v>
                </c:pt>
                <c:pt idx="5864">
                  <c:v>42189.717314814814</c:v>
                </c:pt>
                <c:pt idx="5865">
                  <c:v>42189.718009259261</c:v>
                </c:pt>
                <c:pt idx="5866">
                  <c:v>42189.718703703678</c:v>
                </c:pt>
                <c:pt idx="5867">
                  <c:v>42189.719398148169</c:v>
                </c:pt>
                <c:pt idx="5868">
                  <c:v>42189.720092592594</c:v>
                </c:pt>
                <c:pt idx="5869">
                  <c:v>42189.720787037018</c:v>
                </c:pt>
                <c:pt idx="5870">
                  <c:v>42189.721481481451</c:v>
                </c:pt>
                <c:pt idx="5871">
                  <c:v>42189.722175925926</c:v>
                </c:pt>
                <c:pt idx="5872">
                  <c:v>42189.722870370373</c:v>
                </c:pt>
                <c:pt idx="5873">
                  <c:v>42189.723564814783</c:v>
                </c:pt>
                <c:pt idx="5874">
                  <c:v>42189.724259259259</c:v>
                </c:pt>
                <c:pt idx="5875">
                  <c:v>42189.724953703684</c:v>
                </c:pt>
                <c:pt idx="5876">
                  <c:v>42189.725648148145</c:v>
                </c:pt>
                <c:pt idx="5877">
                  <c:v>42189.726342592585</c:v>
                </c:pt>
                <c:pt idx="5878">
                  <c:v>42189.727037037024</c:v>
                </c:pt>
                <c:pt idx="5879">
                  <c:v>42189.727731481464</c:v>
                </c:pt>
                <c:pt idx="5880">
                  <c:v>42189.728425925925</c:v>
                </c:pt>
                <c:pt idx="5881">
                  <c:v>42189.729120370357</c:v>
                </c:pt>
                <c:pt idx="5882">
                  <c:v>42189.729814814804</c:v>
                </c:pt>
                <c:pt idx="5883">
                  <c:v>42189.730509259258</c:v>
                </c:pt>
                <c:pt idx="5884">
                  <c:v>42189.731203703683</c:v>
                </c:pt>
                <c:pt idx="5885">
                  <c:v>42189.731898148166</c:v>
                </c:pt>
                <c:pt idx="5886">
                  <c:v>42189.732592592591</c:v>
                </c:pt>
                <c:pt idx="5887">
                  <c:v>42189.733287037023</c:v>
                </c:pt>
                <c:pt idx="5888">
                  <c:v>42189.73398148147</c:v>
                </c:pt>
                <c:pt idx="5889">
                  <c:v>42189.734675925931</c:v>
                </c:pt>
                <c:pt idx="5890">
                  <c:v>42189.73537037037</c:v>
                </c:pt>
                <c:pt idx="5891">
                  <c:v>42189.736064814802</c:v>
                </c:pt>
                <c:pt idx="5892">
                  <c:v>42189.736759259256</c:v>
                </c:pt>
                <c:pt idx="5893">
                  <c:v>42189.737453703674</c:v>
                </c:pt>
                <c:pt idx="5894">
                  <c:v>42189.738148148164</c:v>
                </c:pt>
                <c:pt idx="5895">
                  <c:v>42189.738842592589</c:v>
                </c:pt>
                <c:pt idx="5896">
                  <c:v>42189.739537037036</c:v>
                </c:pt>
                <c:pt idx="5897">
                  <c:v>42189.740231481483</c:v>
                </c:pt>
                <c:pt idx="5898">
                  <c:v>42189.740925925929</c:v>
                </c:pt>
                <c:pt idx="5899">
                  <c:v>42189.741620370354</c:v>
                </c:pt>
                <c:pt idx="5900">
                  <c:v>42189.742314814815</c:v>
                </c:pt>
                <c:pt idx="5901">
                  <c:v>42189.743009259255</c:v>
                </c:pt>
                <c:pt idx="5902">
                  <c:v>42189.743703703673</c:v>
                </c:pt>
                <c:pt idx="5903">
                  <c:v>42189.74439814817</c:v>
                </c:pt>
                <c:pt idx="5904">
                  <c:v>42189.745092592595</c:v>
                </c:pt>
                <c:pt idx="5905">
                  <c:v>42189.74578703702</c:v>
                </c:pt>
                <c:pt idx="5906">
                  <c:v>42189.746481481474</c:v>
                </c:pt>
                <c:pt idx="5907">
                  <c:v>42189.747175925928</c:v>
                </c:pt>
                <c:pt idx="5908">
                  <c:v>42189.747870370367</c:v>
                </c:pt>
                <c:pt idx="5909">
                  <c:v>42189.748564814814</c:v>
                </c:pt>
                <c:pt idx="5910">
                  <c:v>42189.749259259261</c:v>
                </c:pt>
                <c:pt idx="5911">
                  <c:v>42189.749953703678</c:v>
                </c:pt>
                <c:pt idx="5912">
                  <c:v>42189.750648148169</c:v>
                </c:pt>
                <c:pt idx="5913">
                  <c:v>42189.751342592594</c:v>
                </c:pt>
                <c:pt idx="5914">
                  <c:v>42189.75203703704</c:v>
                </c:pt>
                <c:pt idx="5915">
                  <c:v>42189.75273148148</c:v>
                </c:pt>
                <c:pt idx="5916">
                  <c:v>42189.753425925926</c:v>
                </c:pt>
                <c:pt idx="5917">
                  <c:v>42189.754120370373</c:v>
                </c:pt>
                <c:pt idx="5918">
                  <c:v>42189.754814814813</c:v>
                </c:pt>
                <c:pt idx="5919">
                  <c:v>42189.755509259259</c:v>
                </c:pt>
                <c:pt idx="5920">
                  <c:v>42189.756203703706</c:v>
                </c:pt>
                <c:pt idx="5921">
                  <c:v>42189.756898148175</c:v>
                </c:pt>
                <c:pt idx="5922">
                  <c:v>42189.757592592592</c:v>
                </c:pt>
                <c:pt idx="5923">
                  <c:v>42189.758287037039</c:v>
                </c:pt>
                <c:pt idx="5924">
                  <c:v>42189.758981481478</c:v>
                </c:pt>
                <c:pt idx="5925">
                  <c:v>42189.759675925932</c:v>
                </c:pt>
                <c:pt idx="5926">
                  <c:v>42189.760370370372</c:v>
                </c:pt>
                <c:pt idx="5927">
                  <c:v>42189.761064814797</c:v>
                </c:pt>
                <c:pt idx="5928">
                  <c:v>42189.761759259243</c:v>
                </c:pt>
                <c:pt idx="5929">
                  <c:v>42189.762453703683</c:v>
                </c:pt>
                <c:pt idx="5930">
                  <c:v>42189.763148148151</c:v>
                </c:pt>
                <c:pt idx="5931">
                  <c:v>42189.763842592576</c:v>
                </c:pt>
                <c:pt idx="5932">
                  <c:v>42189.764537037037</c:v>
                </c:pt>
                <c:pt idx="5933">
                  <c:v>42189.765231481484</c:v>
                </c:pt>
                <c:pt idx="5934">
                  <c:v>42189.765925925924</c:v>
                </c:pt>
                <c:pt idx="5935">
                  <c:v>42189.76662037037</c:v>
                </c:pt>
                <c:pt idx="5936">
                  <c:v>42189.767314814802</c:v>
                </c:pt>
                <c:pt idx="5937">
                  <c:v>42189.768009259256</c:v>
                </c:pt>
                <c:pt idx="5938">
                  <c:v>42189.768703703674</c:v>
                </c:pt>
                <c:pt idx="5939">
                  <c:v>42189.769398148164</c:v>
                </c:pt>
                <c:pt idx="5940">
                  <c:v>42189.770092592589</c:v>
                </c:pt>
                <c:pt idx="5941">
                  <c:v>42189.770787037021</c:v>
                </c:pt>
                <c:pt idx="5942">
                  <c:v>42189.771481481454</c:v>
                </c:pt>
                <c:pt idx="5943">
                  <c:v>42189.772175925929</c:v>
                </c:pt>
                <c:pt idx="5944">
                  <c:v>42189.772870370369</c:v>
                </c:pt>
                <c:pt idx="5945">
                  <c:v>42189.773564814801</c:v>
                </c:pt>
                <c:pt idx="5946">
                  <c:v>42189.774259259262</c:v>
                </c:pt>
                <c:pt idx="5947">
                  <c:v>42189.774953703687</c:v>
                </c:pt>
                <c:pt idx="5948">
                  <c:v>42189.775648148148</c:v>
                </c:pt>
                <c:pt idx="5949">
                  <c:v>42189.776342592595</c:v>
                </c:pt>
                <c:pt idx="5950">
                  <c:v>42189.777037037034</c:v>
                </c:pt>
                <c:pt idx="5951">
                  <c:v>42189.777731481474</c:v>
                </c:pt>
                <c:pt idx="5952">
                  <c:v>42189.778425925928</c:v>
                </c:pt>
                <c:pt idx="5953">
                  <c:v>42189.779120370353</c:v>
                </c:pt>
                <c:pt idx="5954">
                  <c:v>42189.779814814814</c:v>
                </c:pt>
                <c:pt idx="5955">
                  <c:v>42189.780509259261</c:v>
                </c:pt>
                <c:pt idx="5956">
                  <c:v>42189.781203703678</c:v>
                </c:pt>
                <c:pt idx="5957">
                  <c:v>42189.781898148169</c:v>
                </c:pt>
                <c:pt idx="5958">
                  <c:v>42189.782592592601</c:v>
                </c:pt>
                <c:pt idx="5959">
                  <c:v>42189.783287037026</c:v>
                </c:pt>
                <c:pt idx="5960">
                  <c:v>42189.783981481465</c:v>
                </c:pt>
                <c:pt idx="5961">
                  <c:v>42189.784675925941</c:v>
                </c:pt>
                <c:pt idx="5962">
                  <c:v>42189.785370370373</c:v>
                </c:pt>
                <c:pt idx="5963">
                  <c:v>42189.786064814805</c:v>
                </c:pt>
                <c:pt idx="5964">
                  <c:v>42189.786759259259</c:v>
                </c:pt>
                <c:pt idx="5965">
                  <c:v>42189.787453703684</c:v>
                </c:pt>
                <c:pt idx="5966">
                  <c:v>42189.78814814816</c:v>
                </c:pt>
                <c:pt idx="5967">
                  <c:v>42189.788842592592</c:v>
                </c:pt>
                <c:pt idx="5968">
                  <c:v>42189.789537037039</c:v>
                </c:pt>
                <c:pt idx="5969">
                  <c:v>42189.790231481478</c:v>
                </c:pt>
                <c:pt idx="5970">
                  <c:v>42189.790925925925</c:v>
                </c:pt>
                <c:pt idx="5971">
                  <c:v>42189.791620370357</c:v>
                </c:pt>
                <c:pt idx="5972">
                  <c:v>42189.792314814804</c:v>
                </c:pt>
                <c:pt idx="5973">
                  <c:v>42189.793009259243</c:v>
                </c:pt>
                <c:pt idx="5974">
                  <c:v>42189.793703703668</c:v>
                </c:pt>
                <c:pt idx="5975">
                  <c:v>42189.794398148166</c:v>
                </c:pt>
                <c:pt idx="5976">
                  <c:v>42189.795092592576</c:v>
                </c:pt>
                <c:pt idx="5977">
                  <c:v>42189.795787037008</c:v>
                </c:pt>
                <c:pt idx="5978">
                  <c:v>42189.79648148147</c:v>
                </c:pt>
                <c:pt idx="5979">
                  <c:v>42189.797175925924</c:v>
                </c:pt>
                <c:pt idx="5980">
                  <c:v>42189.79787037037</c:v>
                </c:pt>
                <c:pt idx="5981">
                  <c:v>42189.798564814802</c:v>
                </c:pt>
                <c:pt idx="5982">
                  <c:v>42189.799259259256</c:v>
                </c:pt>
                <c:pt idx="5983">
                  <c:v>42189.799953703674</c:v>
                </c:pt>
                <c:pt idx="5984">
                  <c:v>42189.800648148179</c:v>
                </c:pt>
                <c:pt idx="5985">
                  <c:v>42189.801342592589</c:v>
                </c:pt>
                <c:pt idx="5986">
                  <c:v>42189.802037037043</c:v>
                </c:pt>
                <c:pt idx="5987">
                  <c:v>42189.802731481483</c:v>
                </c:pt>
                <c:pt idx="5988">
                  <c:v>42189.803425925929</c:v>
                </c:pt>
                <c:pt idx="5989">
                  <c:v>42189.804120370369</c:v>
                </c:pt>
                <c:pt idx="5990">
                  <c:v>42189.80481481483</c:v>
                </c:pt>
                <c:pt idx="5991">
                  <c:v>42189.805509259262</c:v>
                </c:pt>
                <c:pt idx="5992">
                  <c:v>42189.806203703702</c:v>
                </c:pt>
                <c:pt idx="5993">
                  <c:v>42189.806898148177</c:v>
                </c:pt>
                <c:pt idx="5994">
                  <c:v>42189.807592592602</c:v>
                </c:pt>
                <c:pt idx="5995">
                  <c:v>42189.808287037042</c:v>
                </c:pt>
                <c:pt idx="5996">
                  <c:v>42189.808981481481</c:v>
                </c:pt>
                <c:pt idx="5997">
                  <c:v>42189.809675925942</c:v>
                </c:pt>
                <c:pt idx="5998">
                  <c:v>42189.810370370389</c:v>
                </c:pt>
                <c:pt idx="5999">
                  <c:v>42189.811064814814</c:v>
                </c:pt>
                <c:pt idx="6000">
                  <c:v>42189.811759259261</c:v>
                </c:pt>
                <c:pt idx="6001">
                  <c:v>42189.8124537037</c:v>
                </c:pt>
                <c:pt idx="6002">
                  <c:v>42189.813148148169</c:v>
                </c:pt>
                <c:pt idx="6003">
                  <c:v>42189.813842592601</c:v>
                </c:pt>
                <c:pt idx="6004">
                  <c:v>42189.814537037055</c:v>
                </c:pt>
                <c:pt idx="6005">
                  <c:v>42189.815231481494</c:v>
                </c:pt>
                <c:pt idx="6006">
                  <c:v>42189.815925925941</c:v>
                </c:pt>
                <c:pt idx="6007">
                  <c:v>42189.816620370388</c:v>
                </c:pt>
                <c:pt idx="6008">
                  <c:v>42189.817314814813</c:v>
                </c:pt>
                <c:pt idx="6009">
                  <c:v>42189.818009259274</c:v>
                </c:pt>
                <c:pt idx="6010">
                  <c:v>42189.818703703706</c:v>
                </c:pt>
                <c:pt idx="6011">
                  <c:v>42189.819398148175</c:v>
                </c:pt>
                <c:pt idx="6012">
                  <c:v>42189.820092592592</c:v>
                </c:pt>
                <c:pt idx="6013">
                  <c:v>42189.820787037024</c:v>
                </c:pt>
                <c:pt idx="6014">
                  <c:v>42189.821481481464</c:v>
                </c:pt>
                <c:pt idx="6015">
                  <c:v>42189.822175925932</c:v>
                </c:pt>
                <c:pt idx="6016">
                  <c:v>42189.822870370386</c:v>
                </c:pt>
                <c:pt idx="6017">
                  <c:v>42189.823564814804</c:v>
                </c:pt>
                <c:pt idx="6018">
                  <c:v>42189.824259259272</c:v>
                </c:pt>
                <c:pt idx="6019">
                  <c:v>42189.824953703705</c:v>
                </c:pt>
                <c:pt idx="6020">
                  <c:v>42189.825648148166</c:v>
                </c:pt>
                <c:pt idx="6021">
                  <c:v>42189.826342592591</c:v>
                </c:pt>
                <c:pt idx="6022">
                  <c:v>42189.827037037037</c:v>
                </c:pt>
                <c:pt idx="6023">
                  <c:v>42189.827731481484</c:v>
                </c:pt>
                <c:pt idx="6024">
                  <c:v>42189.828425925931</c:v>
                </c:pt>
                <c:pt idx="6025">
                  <c:v>42189.82912037037</c:v>
                </c:pt>
                <c:pt idx="6026">
                  <c:v>42189.829814814817</c:v>
                </c:pt>
                <c:pt idx="6027">
                  <c:v>42189.830509259271</c:v>
                </c:pt>
                <c:pt idx="6028">
                  <c:v>42189.831203703689</c:v>
                </c:pt>
                <c:pt idx="6029">
                  <c:v>42189.831898148179</c:v>
                </c:pt>
                <c:pt idx="6030">
                  <c:v>42189.832592592604</c:v>
                </c:pt>
                <c:pt idx="6031">
                  <c:v>42189.833287037036</c:v>
                </c:pt>
                <c:pt idx="6032">
                  <c:v>42189.833981481475</c:v>
                </c:pt>
                <c:pt idx="6033">
                  <c:v>42189.834675925944</c:v>
                </c:pt>
                <c:pt idx="6034">
                  <c:v>42189.835370370369</c:v>
                </c:pt>
                <c:pt idx="6035">
                  <c:v>42189.836064814815</c:v>
                </c:pt>
                <c:pt idx="6036">
                  <c:v>42189.836759259262</c:v>
                </c:pt>
                <c:pt idx="6037">
                  <c:v>42189.837453703687</c:v>
                </c:pt>
                <c:pt idx="6038">
                  <c:v>42189.83814814817</c:v>
                </c:pt>
                <c:pt idx="6039">
                  <c:v>42189.838842592602</c:v>
                </c:pt>
                <c:pt idx="6040">
                  <c:v>42189.839537037042</c:v>
                </c:pt>
                <c:pt idx="6041">
                  <c:v>42189.840231481496</c:v>
                </c:pt>
                <c:pt idx="6042">
                  <c:v>42189.840925925942</c:v>
                </c:pt>
                <c:pt idx="6043">
                  <c:v>42189.841620370367</c:v>
                </c:pt>
                <c:pt idx="6044">
                  <c:v>42189.842314814829</c:v>
                </c:pt>
                <c:pt idx="6045">
                  <c:v>42189.843009259261</c:v>
                </c:pt>
                <c:pt idx="6046">
                  <c:v>42189.843703703678</c:v>
                </c:pt>
                <c:pt idx="6047">
                  <c:v>42189.844398148176</c:v>
                </c:pt>
                <c:pt idx="6048">
                  <c:v>42189.845092592601</c:v>
                </c:pt>
                <c:pt idx="6049">
                  <c:v>42189.845787037026</c:v>
                </c:pt>
                <c:pt idx="6050">
                  <c:v>42189.84648148148</c:v>
                </c:pt>
                <c:pt idx="6051">
                  <c:v>42189.847175925941</c:v>
                </c:pt>
                <c:pt idx="6052">
                  <c:v>42189.847870370388</c:v>
                </c:pt>
                <c:pt idx="6053">
                  <c:v>42189.848564814813</c:v>
                </c:pt>
                <c:pt idx="6054">
                  <c:v>42189.849259259274</c:v>
                </c:pt>
                <c:pt idx="6055">
                  <c:v>42189.849953703706</c:v>
                </c:pt>
                <c:pt idx="6056">
                  <c:v>42189.850648148175</c:v>
                </c:pt>
                <c:pt idx="6057">
                  <c:v>42189.851342592592</c:v>
                </c:pt>
                <c:pt idx="6058">
                  <c:v>42189.852037037053</c:v>
                </c:pt>
                <c:pt idx="6059">
                  <c:v>42189.852731481493</c:v>
                </c:pt>
                <c:pt idx="6060">
                  <c:v>42189.853425925932</c:v>
                </c:pt>
                <c:pt idx="6061">
                  <c:v>42189.854120370386</c:v>
                </c:pt>
                <c:pt idx="6062">
                  <c:v>42189.85481481484</c:v>
                </c:pt>
                <c:pt idx="6063">
                  <c:v>42189.855509259272</c:v>
                </c:pt>
                <c:pt idx="6064">
                  <c:v>42189.856203703712</c:v>
                </c:pt>
                <c:pt idx="6065">
                  <c:v>42189.856898148195</c:v>
                </c:pt>
                <c:pt idx="6066">
                  <c:v>42189.857592592605</c:v>
                </c:pt>
                <c:pt idx="6067">
                  <c:v>42189.858287037052</c:v>
                </c:pt>
                <c:pt idx="6068">
                  <c:v>42189.858981481491</c:v>
                </c:pt>
                <c:pt idx="6069">
                  <c:v>42189.859675925945</c:v>
                </c:pt>
                <c:pt idx="6070">
                  <c:v>42189.860370370385</c:v>
                </c:pt>
                <c:pt idx="6071">
                  <c:v>42189.861064814802</c:v>
                </c:pt>
                <c:pt idx="6072">
                  <c:v>42189.861759259256</c:v>
                </c:pt>
                <c:pt idx="6073">
                  <c:v>42189.862453703689</c:v>
                </c:pt>
                <c:pt idx="6074">
                  <c:v>42189.863148148164</c:v>
                </c:pt>
                <c:pt idx="6075">
                  <c:v>42189.863842592589</c:v>
                </c:pt>
                <c:pt idx="6076">
                  <c:v>42189.864537037043</c:v>
                </c:pt>
                <c:pt idx="6077">
                  <c:v>42189.865231481483</c:v>
                </c:pt>
                <c:pt idx="6078">
                  <c:v>42189.865925925929</c:v>
                </c:pt>
                <c:pt idx="6079">
                  <c:v>42189.866620370369</c:v>
                </c:pt>
                <c:pt idx="6080">
                  <c:v>42189.867314814815</c:v>
                </c:pt>
                <c:pt idx="6081">
                  <c:v>42189.868009259262</c:v>
                </c:pt>
                <c:pt idx="6082">
                  <c:v>42189.868703703687</c:v>
                </c:pt>
                <c:pt idx="6083">
                  <c:v>42189.86939814817</c:v>
                </c:pt>
                <c:pt idx="6084">
                  <c:v>42189.870092592602</c:v>
                </c:pt>
                <c:pt idx="6085">
                  <c:v>42189.870787037034</c:v>
                </c:pt>
                <c:pt idx="6086">
                  <c:v>42189.871481481474</c:v>
                </c:pt>
                <c:pt idx="6087">
                  <c:v>42189.872175925942</c:v>
                </c:pt>
                <c:pt idx="6088">
                  <c:v>42189.872870370389</c:v>
                </c:pt>
                <c:pt idx="6089">
                  <c:v>42189.873564814814</c:v>
                </c:pt>
                <c:pt idx="6090">
                  <c:v>42189.874259259275</c:v>
                </c:pt>
                <c:pt idx="6091">
                  <c:v>42189.8749537037</c:v>
                </c:pt>
                <c:pt idx="6092">
                  <c:v>42189.875648148169</c:v>
                </c:pt>
                <c:pt idx="6093">
                  <c:v>42189.876342592601</c:v>
                </c:pt>
                <c:pt idx="6094">
                  <c:v>42189.87703703704</c:v>
                </c:pt>
                <c:pt idx="6095">
                  <c:v>42189.87773148148</c:v>
                </c:pt>
                <c:pt idx="6096">
                  <c:v>42189.878425925941</c:v>
                </c:pt>
                <c:pt idx="6097">
                  <c:v>42189.879120370373</c:v>
                </c:pt>
                <c:pt idx="6098">
                  <c:v>42189.879814814813</c:v>
                </c:pt>
                <c:pt idx="6099">
                  <c:v>42189.880509259274</c:v>
                </c:pt>
                <c:pt idx="6100">
                  <c:v>42189.881203703706</c:v>
                </c:pt>
                <c:pt idx="6101">
                  <c:v>42189.881898148175</c:v>
                </c:pt>
                <c:pt idx="6102">
                  <c:v>42189.882592592607</c:v>
                </c:pt>
                <c:pt idx="6103">
                  <c:v>42189.883287037039</c:v>
                </c:pt>
                <c:pt idx="6104">
                  <c:v>42189.883981481478</c:v>
                </c:pt>
                <c:pt idx="6105">
                  <c:v>42189.884675925947</c:v>
                </c:pt>
                <c:pt idx="6106">
                  <c:v>42189.885370370386</c:v>
                </c:pt>
                <c:pt idx="6107">
                  <c:v>42189.886064814818</c:v>
                </c:pt>
                <c:pt idx="6108">
                  <c:v>42189.886759259272</c:v>
                </c:pt>
                <c:pt idx="6109">
                  <c:v>42189.887453703705</c:v>
                </c:pt>
                <c:pt idx="6110">
                  <c:v>42189.88814814818</c:v>
                </c:pt>
                <c:pt idx="6111">
                  <c:v>42189.888842592605</c:v>
                </c:pt>
                <c:pt idx="6112">
                  <c:v>42189.889537037052</c:v>
                </c:pt>
                <c:pt idx="6113">
                  <c:v>42189.890231481491</c:v>
                </c:pt>
                <c:pt idx="6114">
                  <c:v>42189.890925925931</c:v>
                </c:pt>
                <c:pt idx="6115">
                  <c:v>42189.89162037037</c:v>
                </c:pt>
                <c:pt idx="6116">
                  <c:v>42189.892314814817</c:v>
                </c:pt>
                <c:pt idx="6117">
                  <c:v>42189.893009259256</c:v>
                </c:pt>
                <c:pt idx="6118">
                  <c:v>42189.893703703674</c:v>
                </c:pt>
                <c:pt idx="6119">
                  <c:v>42189.894398148179</c:v>
                </c:pt>
                <c:pt idx="6120">
                  <c:v>42189.895092592589</c:v>
                </c:pt>
                <c:pt idx="6121">
                  <c:v>42189.895787037021</c:v>
                </c:pt>
                <c:pt idx="6122">
                  <c:v>42189.896481481475</c:v>
                </c:pt>
                <c:pt idx="6123">
                  <c:v>42189.897175925929</c:v>
                </c:pt>
                <c:pt idx="6124">
                  <c:v>42189.897870370369</c:v>
                </c:pt>
                <c:pt idx="6125">
                  <c:v>42189.898564814815</c:v>
                </c:pt>
                <c:pt idx="6126">
                  <c:v>42189.899259259262</c:v>
                </c:pt>
                <c:pt idx="6127">
                  <c:v>42189.899953703687</c:v>
                </c:pt>
                <c:pt idx="6128">
                  <c:v>42189.90064814817</c:v>
                </c:pt>
                <c:pt idx="6129">
                  <c:v>42189.901342592595</c:v>
                </c:pt>
                <c:pt idx="6130">
                  <c:v>42189.902037037042</c:v>
                </c:pt>
                <c:pt idx="6131">
                  <c:v>42189.902731481481</c:v>
                </c:pt>
                <c:pt idx="6132">
                  <c:v>42189.903425925928</c:v>
                </c:pt>
                <c:pt idx="6133">
                  <c:v>42189.904120370367</c:v>
                </c:pt>
                <c:pt idx="6134">
                  <c:v>42189.904814814829</c:v>
                </c:pt>
                <c:pt idx="6135">
                  <c:v>42189.905509259261</c:v>
                </c:pt>
                <c:pt idx="6136">
                  <c:v>42189.9062037037</c:v>
                </c:pt>
                <c:pt idx="6137">
                  <c:v>42189.906898148176</c:v>
                </c:pt>
                <c:pt idx="6138">
                  <c:v>42189.907592592601</c:v>
                </c:pt>
                <c:pt idx="6139">
                  <c:v>42189.90828703704</c:v>
                </c:pt>
                <c:pt idx="6140">
                  <c:v>42189.90898148148</c:v>
                </c:pt>
                <c:pt idx="6141">
                  <c:v>42189.909675925941</c:v>
                </c:pt>
                <c:pt idx="6142">
                  <c:v>42189.910370370388</c:v>
                </c:pt>
                <c:pt idx="6143">
                  <c:v>42189.911064814805</c:v>
                </c:pt>
                <c:pt idx="6144">
                  <c:v>42189.911759259259</c:v>
                </c:pt>
                <c:pt idx="6145">
                  <c:v>42189.912453703706</c:v>
                </c:pt>
                <c:pt idx="6146">
                  <c:v>42189.91314814816</c:v>
                </c:pt>
                <c:pt idx="6147">
                  <c:v>42189.913842592592</c:v>
                </c:pt>
                <c:pt idx="6148">
                  <c:v>42189.914537037053</c:v>
                </c:pt>
                <c:pt idx="6149">
                  <c:v>42189.915231481493</c:v>
                </c:pt>
                <c:pt idx="6150">
                  <c:v>42189.915925925932</c:v>
                </c:pt>
                <c:pt idx="6151">
                  <c:v>42189.916620370386</c:v>
                </c:pt>
                <c:pt idx="6152">
                  <c:v>42189.917314814818</c:v>
                </c:pt>
                <c:pt idx="6153">
                  <c:v>42189.918009259272</c:v>
                </c:pt>
                <c:pt idx="6154">
                  <c:v>42189.918703703705</c:v>
                </c:pt>
                <c:pt idx="6155">
                  <c:v>42189.91939814818</c:v>
                </c:pt>
                <c:pt idx="6156">
                  <c:v>42189.920092592591</c:v>
                </c:pt>
                <c:pt idx="6157">
                  <c:v>42189.920787037023</c:v>
                </c:pt>
                <c:pt idx="6158">
                  <c:v>42189.92148148147</c:v>
                </c:pt>
                <c:pt idx="6159">
                  <c:v>42189.922175925931</c:v>
                </c:pt>
                <c:pt idx="6160">
                  <c:v>42189.922870370385</c:v>
                </c:pt>
                <c:pt idx="6161">
                  <c:v>42189.923564814802</c:v>
                </c:pt>
                <c:pt idx="6162">
                  <c:v>42189.924259259271</c:v>
                </c:pt>
                <c:pt idx="6163">
                  <c:v>42189.924953703689</c:v>
                </c:pt>
                <c:pt idx="6164">
                  <c:v>42189.925648148164</c:v>
                </c:pt>
                <c:pt idx="6165">
                  <c:v>42189.926342592589</c:v>
                </c:pt>
                <c:pt idx="6166">
                  <c:v>42189.927037037036</c:v>
                </c:pt>
                <c:pt idx="6167">
                  <c:v>42189.927731481475</c:v>
                </c:pt>
                <c:pt idx="6168">
                  <c:v>42189.928425925929</c:v>
                </c:pt>
                <c:pt idx="6169">
                  <c:v>42189.929120370354</c:v>
                </c:pt>
                <c:pt idx="6170">
                  <c:v>42189.929814814815</c:v>
                </c:pt>
                <c:pt idx="6171">
                  <c:v>42189.930509259262</c:v>
                </c:pt>
                <c:pt idx="6172">
                  <c:v>42189.931203703687</c:v>
                </c:pt>
                <c:pt idx="6173">
                  <c:v>42189.93189814817</c:v>
                </c:pt>
                <c:pt idx="6174">
                  <c:v>42189.932592592602</c:v>
                </c:pt>
                <c:pt idx="6175">
                  <c:v>42189.933287037034</c:v>
                </c:pt>
                <c:pt idx="6176">
                  <c:v>42189.933981481474</c:v>
                </c:pt>
                <c:pt idx="6177">
                  <c:v>42189.934675925942</c:v>
                </c:pt>
                <c:pt idx="6178">
                  <c:v>42189.935370370367</c:v>
                </c:pt>
                <c:pt idx="6179">
                  <c:v>42189.936064814814</c:v>
                </c:pt>
                <c:pt idx="6180">
                  <c:v>42189.936759259261</c:v>
                </c:pt>
                <c:pt idx="6181">
                  <c:v>42189.937453703678</c:v>
                </c:pt>
                <c:pt idx="6182">
                  <c:v>42189.938148148169</c:v>
                </c:pt>
                <c:pt idx="6183">
                  <c:v>42189.938842592601</c:v>
                </c:pt>
                <c:pt idx="6184">
                  <c:v>42189.93953703704</c:v>
                </c:pt>
                <c:pt idx="6185">
                  <c:v>42189.940231481494</c:v>
                </c:pt>
                <c:pt idx="6186">
                  <c:v>42189.940925925941</c:v>
                </c:pt>
                <c:pt idx="6187">
                  <c:v>42189.941620370373</c:v>
                </c:pt>
                <c:pt idx="6188">
                  <c:v>42189.942314814813</c:v>
                </c:pt>
                <c:pt idx="6189">
                  <c:v>42189.943009259259</c:v>
                </c:pt>
                <c:pt idx="6190">
                  <c:v>42189.943703703684</c:v>
                </c:pt>
                <c:pt idx="6191">
                  <c:v>42189.944398148175</c:v>
                </c:pt>
                <c:pt idx="6192">
                  <c:v>42189.945092592592</c:v>
                </c:pt>
                <c:pt idx="6193">
                  <c:v>42189.945787037024</c:v>
                </c:pt>
                <c:pt idx="6194">
                  <c:v>42189.946481481478</c:v>
                </c:pt>
                <c:pt idx="6195">
                  <c:v>42189.947175925932</c:v>
                </c:pt>
                <c:pt idx="6196">
                  <c:v>42189.947870370386</c:v>
                </c:pt>
                <c:pt idx="6197">
                  <c:v>42189.948564814818</c:v>
                </c:pt>
                <c:pt idx="6198">
                  <c:v>42189.949259259272</c:v>
                </c:pt>
                <c:pt idx="6199">
                  <c:v>42189.949953703705</c:v>
                </c:pt>
                <c:pt idx="6200">
                  <c:v>42189.95064814818</c:v>
                </c:pt>
                <c:pt idx="6201">
                  <c:v>42189.951342592591</c:v>
                </c:pt>
                <c:pt idx="6202">
                  <c:v>42189.952037037052</c:v>
                </c:pt>
                <c:pt idx="6203">
                  <c:v>42189.952731481491</c:v>
                </c:pt>
                <c:pt idx="6204">
                  <c:v>42189.953425925931</c:v>
                </c:pt>
                <c:pt idx="6205">
                  <c:v>42189.954120370385</c:v>
                </c:pt>
                <c:pt idx="6206">
                  <c:v>42189.954814814839</c:v>
                </c:pt>
                <c:pt idx="6207">
                  <c:v>42189.955509259271</c:v>
                </c:pt>
                <c:pt idx="6208">
                  <c:v>42189.956203703703</c:v>
                </c:pt>
                <c:pt idx="6209">
                  <c:v>42189.956898148193</c:v>
                </c:pt>
                <c:pt idx="6210">
                  <c:v>42189.957592592604</c:v>
                </c:pt>
                <c:pt idx="6211">
                  <c:v>42189.958287037043</c:v>
                </c:pt>
                <c:pt idx="6212">
                  <c:v>42189.958981481483</c:v>
                </c:pt>
                <c:pt idx="6213">
                  <c:v>42189.959675925944</c:v>
                </c:pt>
                <c:pt idx="6214">
                  <c:v>42189.960370370369</c:v>
                </c:pt>
                <c:pt idx="6215">
                  <c:v>42189.961064814801</c:v>
                </c:pt>
                <c:pt idx="6216">
                  <c:v>42189.961759259255</c:v>
                </c:pt>
                <c:pt idx="6217">
                  <c:v>42189.962453703687</c:v>
                </c:pt>
                <c:pt idx="6218">
                  <c:v>42189.963148148148</c:v>
                </c:pt>
                <c:pt idx="6219">
                  <c:v>42189.963842592595</c:v>
                </c:pt>
                <c:pt idx="6220">
                  <c:v>42189.964537037042</c:v>
                </c:pt>
                <c:pt idx="6221">
                  <c:v>42189.965231481481</c:v>
                </c:pt>
                <c:pt idx="6222">
                  <c:v>42189.965925925928</c:v>
                </c:pt>
                <c:pt idx="6223">
                  <c:v>42189.966620370367</c:v>
                </c:pt>
                <c:pt idx="6224">
                  <c:v>42189.967314814814</c:v>
                </c:pt>
                <c:pt idx="6225">
                  <c:v>42189.968009259261</c:v>
                </c:pt>
                <c:pt idx="6226">
                  <c:v>42189.968703703678</c:v>
                </c:pt>
                <c:pt idx="6227">
                  <c:v>42189.969398148169</c:v>
                </c:pt>
                <c:pt idx="6228">
                  <c:v>42189.970092592601</c:v>
                </c:pt>
                <c:pt idx="6229">
                  <c:v>42189.970787037026</c:v>
                </c:pt>
                <c:pt idx="6230">
                  <c:v>42189.971481481465</c:v>
                </c:pt>
                <c:pt idx="6231">
                  <c:v>42189.972175925941</c:v>
                </c:pt>
                <c:pt idx="6232">
                  <c:v>42189.972870370388</c:v>
                </c:pt>
                <c:pt idx="6233">
                  <c:v>42189.973564814805</c:v>
                </c:pt>
                <c:pt idx="6234">
                  <c:v>42189.974259259274</c:v>
                </c:pt>
                <c:pt idx="6235">
                  <c:v>42189.974953703706</c:v>
                </c:pt>
                <c:pt idx="6236">
                  <c:v>42189.97564814816</c:v>
                </c:pt>
                <c:pt idx="6237">
                  <c:v>42189.976342592592</c:v>
                </c:pt>
                <c:pt idx="6238">
                  <c:v>42189.977037037039</c:v>
                </c:pt>
                <c:pt idx="6239">
                  <c:v>42189.977731481478</c:v>
                </c:pt>
                <c:pt idx="6240">
                  <c:v>42189.978425925932</c:v>
                </c:pt>
                <c:pt idx="6241">
                  <c:v>42189.979120370372</c:v>
                </c:pt>
                <c:pt idx="6242">
                  <c:v>42189.979814814818</c:v>
                </c:pt>
                <c:pt idx="6243">
                  <c:v>42189.980509259272</c:v>
                </c:pt>
                <c:pt idx="6244">
                  <c:v>42189.981203703705</c:v>
                </c:pt>
                <c:pt idx="6245">
                  <c:v>42189.98189814818</c:v>
                </c:pt>
                <c:pt idx="6246">
                  <c:v>42189.982592592605</c:v>
                </c:pt>
                <c:pt idx="6247">
                  <c:v>42189.983287037037</c:v>
                </c:pt>
                <c:pt idx="6248">
                  <c:v>42189.983981481484</c:v>
                </c:pt>
                <c:pt idx="6249">
                  <c:v>42189.984675925945</c:v>
                </c:pt>
                <c:pt idx="6250">
                  <c:v>42189.985370370385</c:v>
                </c:pt>
                <c:pt idx="6251">
                  <c:v>42189.986064814817</c:v>
                </c:pt>
                <c:pt idx="6252">
                  <c:v>42189.986759259271</c:v>
                </c:pt>
                <c:pt idx="6253">
                  <c:v>42189.987453703689</c:v>
                </c:pt>
                <c:pt idx="6254">
                  <c:v>42189.988148148179</c:v>
                </c:pt>
                <c:pt idx="6255">
                  <c:v>42189.988842592604</c:v>
                </c:pt>
                <c:pt idx="6256">
                  <c:v>42189.989537037043</c:v>
                </c:pt>
                <c:pt idx="6257">
                  <c:v>42189.990231481483</c:v>
                </c:pt>
                <c:pt idx="6258">
                  <c:v>42189.990925925929</c:v>
                </c:pt>
                <c:pt idx="6259">
                  <c:v>42189.991620370354</c:v>
                </c:pt>
                <c:pt idx="6260">
                  <c:v>42189.992314814815</c:v>
                </c:pt>
                <c:pt idx="6261">
                  <c:v>42189.993009259255</c:v>
                </c:pt>
                <c:pt idx="6262">
                  <c:v>42189.993703703673</c:v>
                </c:pt>
                <c:pt idx="6263">
                  <c:v>42189.99439814817</c:v>
                </c:pt>
                <c:pt idx="6264">
                  <c:v>42189.995092592595</c:v>
                </c:pt>
                <c:pt idx="6265">
                  <c:v>42189.99578703702</c:v>
                </c:pt>
                <c:pt idx="6266">
                  <c:v>42189.996481481474</c:v>
                </c:pt>
                <c:pt idx="6267">
                  <c:v>42189.997175925928</c:v>
                </c:pt>
                <c:pt idx="6268">
                  <c:v>42189.997870370367</c:v>
                </c:pt>
                <c:pt idx="6269">
                  <c:v>42189.998564814814</c:v>
                </c:pt>
                <c:pt idx="6270">
                  <c:v>42189.999259259261</c:v>
                </c:pt>
                <c:pt idx="6271">
                  <c:v>42189.999953703678</c:v>
                </c:pt>
                <c:pt idx="6272">
                  <c:v>42190.000648148169</c:v>
                </c:pt>
                <c:pt idx="6273">
                  <c:v>42190.001342592594</c:v>
                </c:pt>
                <c:pt idx="6274">
                  <c:v>42190.00203703704</c:v>
                </c:pt>
                <c:pt idx="6275">
                  <c:v>42190.00273148148</c:v>
                </c:pt>
                <c:pt idx="6276">
                  <c:v>42190.003425925926</c:v>
                </c:pt>
                <c:pt idx="6277">
                  <c:v>42190.004120370373</c:v>
                </c:pt>
                <c:pt idx="6278">
                  <c:v>42190.004814814813</c:v>
                </c:pt>
                <c:pt idx="6279">
                  <c:v>42190.005509259259</c:v>
                </c:pt>
                <c:pt idx="6280">
                  <c:v>42190.006203703706</c:v>
                </c:pt>
                <c:pt idx="6281">
                  <c:v>42190.006898148175</c:v>
                </c:pt>
                <c:pt idx="6282">
                  <c:v>42190.007592592592</c:v>
                </c:pt>
                <c:pt idx="6283">
                  <c:v>42190.008287037039</c:v>
                </c:pt>
                <c:pt idx="6284">
                  <c:v>42190.008981481478</c:v>
                </c:pt>
                <c:pt idx="6285">
                  <c:v>42190.009675925932</c:v>
                </c:pt>
                <c:pt idx="6286">
                  <c:v>42190.010370370386</c:v>
                </c:pt>
                <c:pt idx="6287">
                  <c:v>42190.011064814804</c:v>
                </c:pt>
                <c:pt idx="6288">
                  <c:v>42190.011759259258</c:v>
                </c:pt>
                <c:pt idx="6289">
                  <c:v>42190.012453703705</c:v>
                </c:pt>
                <c:pt idx="6290">
                  <c:v>42190.013148148166</c:v>
                </c:pt>
                <c:pt idx="6291">
                  <c:v>42190.013842592591</c:v>
                </c:pt>
                <c:pt idx="6292">
                  <c:v>42190.014537037052</c:v>
                </c:pt>
                <c:pt idx="6293">
                  <c:v>42190.015231481491</c:v>
                </c:pt>
                <c:pt idx="6294">
                  <c:v>42190.015925925931</c:v>
                </c:pt>
                <c:pt idx="6295">
                  <c:v>42190.016620370385</c:v>
                </c:pt>
                <c:pt idx="6296">
                  <c:v>42190.017314814817</c:v>
                </c:pt>
                <c:pt idx="6297">
                  <c:v>42190.018009259271</c:v>
                </c:pt>
                <c:pt idx="6298">
                  <c:v>42190.018703703689</c:v>
                </c:pt>
                <c:pt idx="6299">
                  <c:v>42190.019398148179</c:v>
                </c:pt>
                <c:pt idx="6300">
                  <c:v>42190.020092592589</c:v>
                </c:pt>
                <c:pt idx="6301">
                  <c:v>42190.020787037021</c:v>
                </c:pt>
                <c:pt idx="6302">
                  <c:v>42190.021481481454</c:v>
                </c:pt>
                <c:pt idx="6303">
                  <c:v>42190.022175925929</c:v>
                </c:pt>
                <c:pt idx="6304">
                  <c:v>42190.022870370369</c:v>
                </c:pt>
                <c:pt idx="6305">
                  <c:v>42190.023564814801</c:v>
                </c:pt>
                <c:pt idx="6306">
                  <c:v>42190.024259259262</c:v>
                </c:pt>
                <c:pt idx="6307">
                  <c:v>42190.024953703687</c:v>
                </c:pt>
                <c:pt idx="6308">
                  <c:v>42190.025648148148</c:v>
                </c:pt>
                <c:pt idx="6309">
                  <c:v>42190.026342592595</c:v>
                </c:pt>
                <c:pt idx="6310">
                  <c:v>42190.027037037034</c:v>
                </c:pt>
                <c:pt idx="6311">
                  <c:v>42190.027731481474</c:v>
                </c:pt>
                <c:pt idx="6312">
                  <c:v>42190.028425925928</c:v>
                </c:pt>
                <c:pt idx="6313">
                  <c:v>42190.029120370353</c:v>
                </c:pt>
                <c:pt idx="6314">
                  <c:v>42190.029814814814</c:v>
                </c:pt>
                <c:pt idx="6315">
                  <c:v>42190.030509259261</c:v>
                </c:pt>
                <c:pt idx="6316">
                  <c:v>42190.031203703678</c:v>
                </c:pt>
                <c:pt idx="6317">
                  <c:v>42190.031898148169</c:v>
                </c:pt>
                <c:pt idx="6318">
                  <c:v>42190.032592592601</c:v>
                </c:pt>
                <c:pt idx="6319">
                  <c:v>42190.033287037026</c:v>
                </c:pt>
                <c:pt idx="6320">
                  <c:v>42190.033981481465</c:v>
                </c:pt>
                <c:pt idx="6321">
                  <c:v>42190.034675925941</c:v>
                </c:pt>
                <c:pt idx="6322">
                  <c:v>42190.035370370373</c:v>
                </c:pt>
                <c:pt idx="6323">
                  <c:v>42190.036064814805</c:v>
                </c:pt>
                <c:pt idx="6324">
                  <c:v>42190.036759259259</c:v>
                </c:pt>
                <c:pt idx="6325">
                  <c:v>42190.037453703684</c:v>
                </c:pt>
                <c:pt idx="6326">
                  <c:v>42190.03814814816</c:v>
                </c:pt>
                <c:pt idx="6327">
                  <c:v>42190.038842592592</c:v>
                </c:pt>
                <c:pt idx="6328">
                  <c:v>42190.039537037039</c:v>
                </c:pt>
                <c:pt idx="6329">
                  <c:v>42190.040231481493</c:v>
                </c:pt>
                <c:pt idx="6330">
                  <c:v>42190.040925925932</c:v>
                </c:pt>
                <c:pt idx="6331">
                  <c:v>42190.041620370372</c:v>
                </c:pt>
                <c:pt idx="6332">
                  <c:v>42190.042314814818</c:v>
                </c:pt>
                <c:pt idx="6333">
                  <c:v>42190.043009259258</c:v>
                </c:pt>
                <c:pt idx="6334">
                  <c:v>42190.043703703683</c:v>
                </c:pt>
                <c:pt idx="6335">
                  <c:v>42190.04439814818</c:v>
                </c:pt>
                <c:pt idx="6336">
                  <c:v>42190.045092592591</c:v>
                </c:pt>
                <c:pt idx="6337">
                  <c:v>42190.045787037023</c:v>
                </c:pt>
                <c:pt idx="6338">
                  <c:v>42190.046481481484</c:v>
                </c:pt>
                <c:pt idx="6339">
                  <c:v>42190.047175925931</c:v>
                </c:pt>
                <c:pt idx="6340">
                  <c:v>42190.047870370385</c:v>
                </c:pt>
                <c:pt idx="6341">
                  <c:v>42190.048564814817</c:v>
                </c:pt>
                <c:pt idx="6342">
                  <c:v>42190.049259259271</c:v>
                </c:pt>
                <c:pt idx="6343">
                  <c:v>42190.049953703689</c:v>
                </c:pt>
                <c:pt idx="6344">
                  <c:v>42190.050648148179</c:v>
                </c:pt>
                <c:pt idx="6345">
                  <c:v>42190.051342592589</c:v>
                </c:pt>
                <c:pt idx="6346">
                  <c:v>42190.052037037043</c:v>
                </c:pt>
                <c:pt idx="6347">
                  <c:v>42190.052731481483</c:v>
                </c:pt>
                <c:pt idx="6348">
                  <c:v>42190.053425925929</c:v>
                </c:pt>
                <c:pt idx="6349">
                  <c:v>42190.054120370369</c:v>
                </c:pt>
                <c:pt idx="6350">
                  <c:v>42190.05481481483</c:v>
                </c:pt>
                <c:pt idx="6351">
                  <c:v>42190.055509259262</c:v>
                </c:pt>
                <c:pt idx="6352">
                  <c:v>42190.056203703702</c:v>
                </c:pt>
                <c:pt idx="6353">
                  <c:v>42190.056898148177</c:v>
                </c:pt>
                <c:pt idx="6354">
                  <c:v>42190.057592592602</c:v>
                </c:pt>
                <c:pt idx="6355">
                  <c:v>42190.058287037042</c:v>
                </c:pt>
                <c:pt idx="6356">
                  <c:v>42190.058981481481</c:v>
                </c:pt>
                <c:pt idx="6357">
                  <c:v>42190.059675925942</c:v>
                </c:pt>
                <c:pt idx="6358">
                  <c:v>42190.060370370367</c:v>
                </c:pt>
                <c:pt idx="6359">
                  <c:v>42190.061064814799</c:v>
                </c:pt>
                <c:pt idx="6360">
                  <c:v>42190.061759259246</c:v>
                </c:pt>
                <c:pt idx="6361">
                  <c:v>42190.062453703678</c:v>
                </c:pt>
                <c:pt idx="6362">
                  <c:v>42190.063148148147</c:v>
                </c:pt>
                <c:pt idx="6363">
                  <c:v>42190.063842592594</c:v>
                </c:pt>
                <c:pt idx="6364">
                  <c:v>42190.06453703704</c:v>
                </c:pt>
                <c:pt idx="6365">
                  <c:v>42190.06523148148</c:v>
                </c:pt>
                <c:pt idx="6366">
                  <c:v>42190.065925925926</c:v>
                </c:pt>
                <c:pt idx="6367">
                  <c:v>42190.066620370373</c:v>
                </c:pt>
                <c:pt idx="6368">
                  <c:v>42190.067314814805</c:v>
                </c:pt>
                <c:pt idx="6369">
                  <c:v>42190.068009259259</c:v>
                </c:pt>
                <c:pt idx="6370">
                  <c:v>42190.068703703684</c:v>
                </c:pt>
                <c:pt idx="6371">
                  <c:v>42190.06939814816</c:v>
                </c:pt>
                <c:pt idx="6372">
                  <c:v>42190.070092592592</c:v>
                </c:pt>
                <c:pt idx="6373">
                  <c:v>42190.070787037024</c:v>
                </c:pt>
                <c:pt idx="6374">
                  <c:v>42190.071481481464</c:v>
                </c:pt>
                <c:pt idx="6375">
                  <c:v>42190.072175925932</c:v>
                </c:pt>
                <c:pt idx="6376">
                  <c:v>42190.072870370386</c:v>
                </c:pt>
                <c:pt idx="6377">
                  <c:v>42190.073564814804</c:v>
                </c:pt>
                <c:pt idx="6378">
                  <c:v>42190.074259259272</c:v>
                </c:pt>
                <c:pt idx="6379">
                  <c:v>42190.074953703705</c:v>
                </c:pt>
                <c:pt idx="6380">
                  <c:v>42190.075648148166</c:v>
                </c:pt>
                <c:pt idx="6381">
                  <c:v>42190.076342592591</c:v>
                </c:pt>
                <c:pt idx="6382">
                  <c:v>42190.077037037037</c:v>
                </c:pt>
                <c:pt idx="6383">
                  <c:v>42190.077731481484</c:v>
                </c:pt>
                <c:pt idx="6384">
                  <c:v>42190.078425925931</c:v>
                </c:pt>
                <c:pt idx="6385">
                  <c:v>42190.07912037037</c:v>
                </c:pt>
                <c:pt idx="6386">
                  <c:v>42190.079814814817</c:v>
                </c:pt>
                <c:pt idx="6387">
                  <c:v>42190.080509259271</c:v>
                </c:pt>
                <c:pt idx="6388">
                  <c:v>42190.081203703689</c:v>
                </c:pt>
                <c:pt idx="6389">
                  <c:v>42190.081898148179</c:v>
                </c:pt>
                <c:pt idx="6390">
                  <c:v>42190.082592592604</c:v>
                </c:pt>
                <c:pt idx="6391">
                  <c:v>42190.083287037036</c:v>
                </c:pt>
                <c:pt idx="6392">
                  <c:v>42190.083981481475</c:v>
                </c:pt>
                <c:pt idx="6393">
                  <c:v>42190.084675925944</c:v>
                </c:pt>
                <c:pt idx="6394">
                  <c:v>42190.085370370369</c:v>
                </c:pt>
                <c:pt idx="6395">
                  <c:v>42190.086064814815</c:v>
                </c:pt>
                <c:pt idx="6396">
                  <c:v>42190.086759259262</c:v>
                </c:pt>
                <c:pt idx="6397">
                  <c:v>42190.087453703687</c:v>
                </c:pt>
                <c:pt idx="6398">
                  <c:v>42190.08814814817</c:v>
                </c:pt>
                <c:pt idx="6399">
                  <c:v>42190.088842592602</c:v>
                </c:pt>
                <c:pt idx="6400">
                  <c:v>42190.089537037042</c:v>
                </c:pt>
                <c:pt idx="6401">
                  <c:v>42190.090231481481</c:v>
                </c:pt>
                <c:pt idx="6402">
                  <c:v>42190.090925925928</c:v>
                </c:pt>
                <c:pt idx="6403">
                  <c:v>42190.091620370353</c:v>
                </c:pt>
                <c:pt idx="6404">
                  <c:v>42190.092314814814</c:v>
                </c:pt>
                <c:pt idx="6405">
                  <c:v>42190.093009259246</c:v>
                </c:pt>
                <c:pt idx="6406">
                  <c:v>42190.093703703671</c:v>
                </c:pt>
                <c:pt idx="6407">
                  <c:v>42190.094398148169</c:v>
                </c:pt>
                <c:pt idx="6408">
                  <c:v>42190.095092592594</c:v>
                </c:pt>
                <c:pt idx="6409">
                  <c:v>42190.095787037018</c:v>
                </c:pt>
                <c:pt idx="6410">
                  <c:v>42190.096481481465</c:v>
                </c:pt>
                <c:pt idx="6411">
                  <c:v>42190.097175925926</c:v>
                </c:pt>
                <c:pt idx="6412">
                  <c:v>42190.097870370373</c:v>
                </c:pt>
                <c:pt idx="6413">
                  <c:v>42190.098564814805</c:v>
                </c:pt>
                <c:pt idx="6414">
                  <c:v>42190.099259259259</c:v>
                </c:pt>
                <c:pt idx="6415">
                  <c:v>42190.099953703684</c:v>
                </c:pt>
                <c:pt idx="6416">
                  <c:v>42190.10064814816</c:v>
                </c:pt>
                <c:pt idx="6417">
                  <c:v>42190.101342592585</c:v>
                </c:pt>
                <c:pt idx="6418">
                  <c:v>42190.102037037039</c:v>
                </c:pt>
                <c:pt idx="6419">
                  <c:v>42190.102731481478</c:v>
                </c:pt>
                <c:pt idx="6420">
                  <c:v>42190.103425925925</c:v>
                </c:pt>
                <c:pt idx="6421">
                  <c:v>42190.104120370372</c:v>
                </c:pt>
                <c:pt idx="6422">
                  <c:v>42190.104814814818</c:v>
                </c:pt>
                <c:pt idx="6423">
                  <c:v>42190.105509259258</c:v>
                </c:pt>
                <c:pt idx="6424">
                  <c:v>42190.106203703705</c:v>
                </c:pt>
                <c:pt idx="6425">
                  <c:v>42190.10689814818</c:v>
                </c:pt>
                <c:pt idx="6426">
                  <c:v>42190.107592592591</c:v>
                </c:pt>
                <c:pt idx="6427">
                  <c:v>42190.108287037037</c:v>
                </c:pt>
                <c:pt idx="6428">
                  <c:v>42190.108981481484</c:v>
                </c:pt>
                <c:pt idx="6429">
                  <c:v>42190.109675925931</c:v>
                </c:pt>
                <c:pt idx="6430">
                  <c:v>42190.110370370385</c:v>
                </c:pt>
                <c:pt idx="6431">
                  <c:v>42190.111064814802</c:v>
                </c:pt>
                <c:pt idx="6432">
                  <c:v>42190.111759259256</c:v>
                </c:pt>
                <c:pt idx="6433">
                  <c:v>42190.112453703689</c:v>
                </c:pt>
                <c:pt idx="6434">
                  <c:v>42190.113148148164</c:v>
                </c:pt>
                <c:pt idx="6435">
                  <c:v>42190.113842592589</c:v>
                </c:pt>
                <c:pt idx="6436">
                  <c:v>42190.114537037043</c:v>
                </c:pt>
                <c:pt idx="6437">
                  <c:v>42190.115231481483</c:v>
                </c:pt>
                <c:pt idx="6438">
                  <c:v>42190.115925925929</c:v>
                </c:pt>
                <c:pt idx="6439">
                  <c:v>42190.116620370369</c:v>
                </c:pt>
                <c:pt idx="6440">
                  <c:v>42190.117314814815</c:v>
                </c:pt>
                <c:pt idx="6441">
                  <c:v>42190.118009259262</c:v>
                </c:pt>
                <c:pt idx="6442">
                  <c:v>42190.118703703687</c:v>
                </c:pt>
                <c:pt idx="6443">
                  <c:v>42190.11939814817</c:v>
                </c:pt>
                <c:pt idx="6444">
                  <c:v>42190.120092592595</c:v>
                </c:pt>
                <c:pt idx="6445">
                  <c:v>42190.12078703702</c:v>
                </c:pt>
                <c:pt idx="6446">
                  <c:v>42190.121481481452</c:v>
                </c:pt>
                <c:pt idx="6447">
                  <c:v>42190.122175925928</c:v>
                </c:pt>
                <c:pt idx="6448">
                  <c:v>42190.122870370367</c:v>
                </c:pt>
                <c:pt idx="6449">
                  <c:v>42190.123564814799</c:v>
                </c:pt>
                <c:pt idx="6450">
                  <c:v>42190.124259259261</c:v>
                </c:pt>
                <c:pt idx="6451">
                  <c:v>42190.124953703678</c:v>
                </c:pt>
                <c:pt idx="6452">
                  <c:v>42190.125648148147</c:v>
                </c:pt>
                <c:pt idx="6453">
                  <c:v>42190.126342592594</c:v>
                </c:pt>
                <c:pt idx="6454">
                  <c:v>42190.127037037026</c:v>
                </c:pt>
                <c:pt idx="6455">
                  <c:v>42190.127731481465</c:v>
                </c:pt>
                <c:pt idx="6456">
                  <c:v>42190.128425925926</c:v>
                </c:pt>
                <c:pt idx="6457">
                  <c:v>42190.129120370359</c:v>
                </c:pt>
                <c:pt idx="6458">
                  <c:v>42190.129814814805</c:v>
                </c:pt>
                <c:pt idx="6459">
                  <c:v>42190.130509259259</c:v>
                </c:pt>
                <c:pt idx="6460">
                  <c:v>42190.131203703684</c:v>
                </c:pt>
                <c:pt idx="6461">
                  <c:v>42190.13189814816</c:v>
                </c:pt>
                <c:pt idx="6462">
                  <c:v>42190.132592592592</c:v>
                </c:pt>
                <c:pt idx="6463">
                  <c:v>42190.133287037024</c:v>
                </c:pt>
                <c:pt idx="6464">
                  <c:v>42190.133981481464</c:v>
                </c:pt>
                <c:pt idx="6465">
                  <c:v>42190.134675925932</c:v>
                </c:pt>
                <c:pt idx="6466">
                  <c:v>42190.135370370372</c:v>
                </c:pt>
                <c:pt idx="6467">
                  <c:v>42190.136064814804</c:v>
                </c:pt>
                <c:pt idx="6468">
                  <c:v>42190.136759259258</c:v>
                </c:pt>
                <c:pt idx="6469">
                  <c:v>42190.137453703683</c:v>
                </c:pt>
                <c:pt idx="6470">
                  <c:v>42190.138148148166</c:v>
                </c:pt>
                <c:pt idx="6471">
                  <c:v>42190.138842592591</c:v>
                </c:pt>
                <c:pt idx="6472">
                  <c:v>42190.139537037037</c:v>
                </c:pt>
                <c:pt idx="6473">
                  <c:v>42190.140231481491</c:v>
                </c:pt>
                <c:pt idx="6474">
                  <c:v>42190.140925925931</c:v>
                </c:pt>
                <c:pt idx="6475">
                  <c:v>42190.14162037037</c:v>
                </c:pt>
                <c:pt idx="6476">
                  <c:v>42190.142314814817</c:v>
                </c:pt>
                <c:pt idx="6477">
                  <c:v>42190.143009259256</c:v>
                </c:pt>
                <c:pt idx="6478">
                  <c:v>42190.143703703674</c:v>
                </c:pt>
                <c:pt idx="6479">
                  <c:v>42190.144398148179</c:v>
                </c:pt>
                <c:pt idx="6480">
                  <c:v>42190.145092592589</c:v>
                </c:pt>
                <c:pt idx="6481">
                  <c:v>42190.145787037021</c:v>
                </c:pt>
                <c:pt idx="6482">
                  <c:v>42190.146481481475</c:v>
                </c:pt>
                <c:pt idx="6483">
                  <c:v>42190.147175925929</c:v>
                </c:pt>
                <c:pt idx="6484">
                  <c:v>42190.147870370369</c:v>
                </c:pt>
                <c:pt idx="6485">
                  <c:v>42190.148564814815</c:v>
                </c:pt>
                <c:pt idx="6486">
                  <c:v>42190.149259259262</c:v>
                </c:pt>
                <c:pt idx="6487">
                  <c:v>42190.149953703687</c:v>
                </c:pt>
                <c:pt idx="6488">
                  <c:v>42190.15064814817</c:v>
                </c:pt>
                <c:pt idx="6489">
                  <c:v>42190.151342592595</c:v>
                </c:pt>
                <c:pt idx="6490">
                  <c:v>42190.152037037042</c:v>
                </c:pt>
                <c:pt idx="6491">
                  <c:v>42190.152731481481</c:v>
                </c:pt>
                <c:pt idx="6492">
                  <c:v>42190.153425925928</c:v>
                </c:pt>
                <c:pt idx="6493">
                  <c:v>42190.154120370367</c:v>
                </c:pt>
                <c:pt idx="6494">
                  <c:v>42190.154814814829</c:v>
                </c:pt>
                <c:pt idx="6495">
                  <c:v>42190.155509259261</c:v>
                </c:pt>
                <c:pt idx="6496">
                  <c:v>42190.1562037037</c:v>
                </c:pt>
                <c:pt idx="6497">
                  <c:v>42190.156898148176</c:v>
                </c:pt>
                <c:pt idx="6498">
                  <c:v>42190.157592592601</c:v>
                </c:pt>
                <c:pt idx="6499">
                  <c:v>42190.15828703704</c:v>
                </c:pt>
                <c:pt idx="6500">
                  <c:v>42190.15898148148</c:v>
                </c:pt>
                <c:pt idx="6501">
                  <c:v>42190.159675925941</c:v>
                </c:pt>
                <c:pt idx="6502">
                  <c:v>42190.160370370373</c:v>
                </c:pt>
                <c:pt idx="6503">
                  <c:v>42190.161064814783</c:v>
                </c:pt>
                <c:pt idx="6504">
                  <c:v>42190.161759259245</c:v>
                </c:pt>
                <c:pt idx="6505">
                  <c:v>42190.162453703684</c:v>
                </c:pt>
                <c:pt idx="6506">
                  <c:v>42190.163148148145</c:v>
                </c:pt>
                <c:pt idx="6507">
                  <c:v>42190.163842592585</c:v>
                </c:pt>
                <c:pt idx="6508">
                  <c:v>42190.164537037039</c:v>
                </c:pt>
                <c:pt idx="6509">
                  <c:v>42190.165231481478</c:v>
                </c:pt>
                <c:pt idx="6510">
                  <c:v>42190.165925925925</c:v>
                </c:pt>
                <c:pt idx="6511">
                  <c:v>42190.166620370372</c:v>
                </c:pt>
                <c:pt idx="6512">
                  <c:v>42190.167314814804</c:v>
                </c:pt>
                <c:pt idx="6513">
                  <c:v>42190.168009259258</c:v>
                </c:pt>
                <c:pt idx="6514">
                  <c:v>42190.168703703683</c:v>
                </c:pt>
                <c:pt idx="6515">
                  <c:v>42190.169398148166</c:v>
                </c:pt>
                <c:pt idx="6516">
                  <c:v>42190.170092592591</c:v>
                </c:pt>
                <c:pt idx="6517">
                  <c:v>42190.170787037023</c:v>
                </c:pt>
                <c:pt idx="6518">
                  <c:v>42190.17148148147</c:v>
                </c:pt>
                <c:pt idx="6519">
                  <c:v>42190.172175925931</c:v>
                </c:pt>
                <c:pt idx="6520">
                  <c:v>42190.172870370385</c:v>
                </c:pt>
                <c:pt idx="6521">
                  <c:v>42190.173564814802</c:v>
                </c:pt>
                <c:pt idx="6522">
                  <c:v>42190.174259259271</c:v>
                </c:pt>
                <c:pt idx="6523">
                  <c:v>42190.174953703689</c:v>
                </c:pt>
                <c:pt idx="6524">
                  <c:v>42190.175648148164</c:v>
                </c:pt>
                <c:pt idx="6525">
                  <c:v>42190.176342592589</c:v>
                </c:pt>
                <c:pt idx="6526">
                  <c:v>42190.177037037036</c:v>
                </c:pt>
                <c:pt idx="6527">
                  <c:v>42190.177731481475</c:v>
                </c:pt>
                <c:pt idx="6528">
                  <c:v>42190.178425925929</c:v>
                </c:pt>
                <c:pt idx="6529">
                  <c:v>42190.179120370354</c:v>
                </c:pt>
                <c:pt idx="6530">
                  <c:v>42190.179814814815</c:v>
                </c:pt>
                <c:pt idx="6531">
                  <c:v>42190.180509259262</c:v>
                </c:pt>
                <c:pt idx="6532">
                  <c:v>42190.181203703687</c:v>
                </c:pt>
                <c:pt idx="6533">
                  <c:v>42190.18189814817</c:v>
                </c:pt>
                <c:pt idx="6534">
                  <c:v>42190.182592592602</c:v>
                </c:pt>
                <c:pt idx="6535">
                  <c:v>42190.183287037034</c:v>
                </c:pt>
                <c:pt idx="6536">
                  <c:v>42190.183981481474</c:v>
                </c:pt>
                <c:pt idx="6537">
                  <c:v>42190.184675925942</c:v>
                </c:pt>
                <c:pt idx="6538">
                  <c:v>42190.185370370367</c:v>
                </c:pt>
                <c:pt idx="6539">
                  <c:v>42190.186064814814</c:v>
                </c:pt>
                <c:pt idx="6540">
                  <c:v>42190.186759259261</c:v>
                </c:pt>
                <c:pt idx="6541">
                  <c:v>42190.187453703678</c:v>
                </c:pt>
                <c:pt idx="6542">
                  <c:v>42190.188148148169</c:v>
                </c:pt>
                <c:pt idx="6543">
                  <c:v>42190.188842592601</c:v>
                </c:pt>
                <c:pt idx="6544">
                  <c:v>42190.18953703704</c:v>
                </c:pt>
                <c:pt idx="6545">
                  <c:v>42190.19023148148</c:v>
                </c:pt>
                <c:pt idx="6546">
                  <c:v>42190.190925925926</c:v>
                </c:pt>
                <c:pt idx="6547">
                  <c:v>42190.191620370359</c:v>
                </c:pt>
                <c:pt idx="6548">
                  <c:v>42190.192314814805</c:v>
                </c:pt>
                <c:pt idx="6549">
                  <c:v>42190.193009259245</c:v>
                </c:pt>
                <c:pt idx="6550">
                  <c:v>42190.19370370367</c:v>
                </c:pt>
                <c:pt idx="6551">
                  <c:v>42190.19439814816</c:v>
                </c:pt>
                <c:pt idx="6552">
                  <c:v>42190.195092592585</c:v>
                </c:pt>
                <c:pt idx="6553">
                  <c:v>42190.195787037017</c:v>
                </c:pt>
                <c:pt idx="6554">
                  <c:v>42190.196481481464</c:v>
                </c:pt>
                <c:pt idx="6555">
                  <c:v>42190.197175925925</c:v>
                </c:pt>
                <c:pt idx="6556">
                  <c:v>42190.197870370372</c:v>
                </c:pt>
                <c:pt idx="6557">
                  <c:v>42190.198564814804</c:v>
                </c:pt>
                <c:pt idx="6558">
                  <c:v>42190.199259259258</c:v>
                </c:pt>
                <c:pt idx="6559">
                  <c:v>42190.199953703683</c:v>
                </c:pt>
                <c:pt idx="6560">
                  <c:v>42190.200648148166</c:v>
                </c:pt>
                <c:pt idx="6561">
                  <c:v>42190.201342592576</c:v>
                </c:pt>
                <c:pt idx="6562">
                  <c:v>42190.202037037037</c:v>
                </c:pt>
                <c:pt idx="6563">
                  <c:v>42190.202731481484</c:v>
                </c:pt>
                <c:pt idx="6564">
                  <c:v>42190.203425925924</c:v>
                </c:pt>
                <c:pt idx="6565">
                  <c:v>42190.20412037037</c:v>
                </c:pt>
                <c:pt idx="6566">
                  <c:v>42190.204814814817</c:v>
                </c:pt>
                <c:pt idx="6567">
                  <c:v>42190.205509259256</c:v>
                </c:pt>
                <c:pt idx="6568">
                  <c:v>42190.206203703689</c:v>
                </c:pt>
                <c:pt idx="6569">
                  <c:v>42190.206898148179</c:v>
                </c:pt>
                <c:pt idx="6570">
                  <c:v>42190.207592592589</c:v>
                </c:pt>
                <c:pt idx="6571">
                  <c:v>42190.208287037036</c:v>
                </c:pt>
                <c:pt idx="6572">
                  <c:v>42190.208981481475</c:v>
                </c:pt>
                <c:pt idx="6573">
                  <c:v>42190.209675925929</c:v>
                </c:pt>
                <c:pt idx="6574">
                  <c:v>42190.210370370369</c:v>
                </c:pt>
                <c:pt idx="6575">
                  <c:v>42190.211064814801</c:v>
                </c:pt>
                <c:pt idx="6576">
                  <c:v>42190.211759259255</c:v>
                </c:pt>
                <c:pt idx="6577">
                  <c:v>42190.212453703687</c:v>
                </c:pt>
                <c:pt idx="6578">
                  <c:v>42190.213148148148</c:v>
                </c:pt>
                <c:pt idx="6579">
                  <c:v>42190.213842592595</c:v>
                </c:pt>
                <c:pt idx="6580">
                  <c:v>42190.214537037042</c:v>
                </c:pt>
                <c:pt idx="6581">
                  <c:v>42190.215231481481</c:v>
                </c:pt>
                <c:pt idx="6582">
                  <c:v>42190.215925925928</c:v>
                </c:pt>
                <c:pt idx="6583">
                  <c:v>42190.216620370367</c:v>
                </c:pt>
                <c:pt idx="6584">
                  <c:v>42190.217314814814</c:v>
                </c:pt>
                <c:pt idx="6585">
                  <c:v>42190.218009259261</c:v>
                </c:pt>
                <c:pt idx="6586">
                  <c:v>42190.218703703678</c:v>
                </c:pt>
                <c:pt idx="6587">
                  <c:v>42190.219398148169</c:v>
                </c:pt>
                <c:pt idx="6588">
                  <c:v>42190.220092592594</c:v>
                </c:pt>
                <c:pt idx="6589">
                  <c:v>42190.220787037018</c:v>
                </c:pt>
                <c:pt idx="6590">
                  <c:v>42190.221481481451</c:v>
                </c:pt>
                <c:pt idx="6591">
                  <c:v>42190.222175925926</c:v>
                </c:pt>
                <c:pt idx="6592">
                  <c:v>42190.222870370373</c:v>
                </c:pt>
                <c:pt idx="6593">
                  <c:v>42190.223564814783</c:v>
                </c:pt>
                <c:pt idx="6594">
                  <c:v>42190.224259259259</c:v>
                </c:pt>
                <c:pt idx="6595">
                  <c:v>42190.224953703684</c:v>
                </c:pt>
                <c:pt idx="6596">
                  <c:v>42190.225648148145</c:v>
                </c:pt>
                <c:pt idx="6597">
                  <c:v>42190.226342592585</c:v>
                </c:pt>
                <c:pt idx="6598">
                  <c:v>42190.227037037024</c:v>
                </c:pt>
                <c:pt idx="6599">
                  <c:v>42190.227731481464</c:v>
                </c:pt>
                <c:pt idx="6600">
                  <c:v>42190.228425925925</c:v>
                </c:pt>
                <c:pt idx="6601">
                  <c:v>42190.229120370357</c:v>
                </c:pt>
                <c:pt idx="6602">
                  <c:v>42190.229814814804</c:v>
                </c:pt>
                <c:pt idx="6603">
                  <c:v>42190.230509259258</c:v>
                </c:pt>
                <c:pt idx="6604">
                  <c:v>42190.231203703683</c:v>
                </c:pt>
                <c:pt idx="6605">
                  <c:v>42190.231898148166</c:v>
                </c:pt>
                <c:pt idx="6606">
                  <c:v>42190.232592592591</c:v>
                </c:pt>
                <c:pt idx="6607">
                  <c:v>42190.233287037023</c:v>
                </c:pt>
                <c:pt idx="6608">
                  <c:v>42190.23398148147</c:v>
                </c:pt>
                <c:pt idx="6609">
                  <c:v>42190.234675925931</c:v>
                </c:pt>
                <c:pt idx="6610">
                  <c:v>42190.23537037037</c:v>
                </c:pt>
                <c:pt idx="6611">
                  <c:v>42190.236064814802</c:v>
                </c:pt>
                <c:pt idx="6612">
                  <c:v>42190.236759259256</c:v>
                </c:pt>
                <c:pt idx="6613">
                  <c:v>42190.237453703674</c:v>
                </c:pt>
                <c:pt idx="6614">
                  <c:v>42190.238148148164</c:v>
                </c:pt>
                <c:pt idx="6615">
                  <c:v>42190.238842592589</c:v>
                </c:pt>
                <c:pt idx="6616">
                  <c:v>42190.239537037036</c:v>
                </c:pt>
                <c:pt idx="6617">
                  <c:v>42190.240231481483</c:v>
                </c:pt>
                <c:pt idx="6618">
                  <c:v>42190.240925925929</c:v>
                </c:pt>
                <c:pt idx="6619">
                  <c:v>42190.241620370354</c:v>
                </c:pt>
                <c:pt idx="6620">
                  <c:v>42190.242314814815</c:v>
                </c:pt>
                <c:pt idx="6621">
                  <c:v>42190.243009259255</c:v>
                </c:pt>
                <c:pt idx="6622">
                  <c:v>42190.243703703673</c:v>
                </c:pt>
                <c:pt idx="6623">
                  <c:v>42190.24439814817</c:v>
                </c:pt>
                <c:pt idx="6624">
                  <c:v>42190.245092592595</c:v>
                </c:pt>
                <c:pt idx="6625">
                  <c:v>42190.24578703702</c:v>
                </c:pt>
                <c:pt idx="6626">
                  <c:v>42190.246481481474</c:v>
                </c:pt>
                <c:pt idx="6627">
                  <c:v>42190.247175925928</c:v>
                </c:pt>
                <c:pt idx="6628">
                  <c:v>42190.247870370367</c:v>
                </c:pt>
                <c:pt idx="6629">
                  <c:v>42190.248564814814</c:v>
                </c:pt>
                <c:pt idx="6630">
                  <c:v>42190.249259259261</c:v>
                </c:pt>
                <c:pt idx="6631">
                  <c:v>42190.249953703678</c:v>
                </c:pt>
                <c:pt idx="6632">
                  <c:v>42190.250648148169</c:v>
                </c:pt>
                <c:pt idx="6633">
                  <c:v>42190.251342592594</c:v>
                </c:pt>
                <c:pt idx="6634">
                  <c:v>42190.25203703704</c:v>
                </c:pt>
                <c:pt idx="6635">
                  <c:v>42190.25273148148</c:v>
                </c:pt>
                <c:pt idx="6636">
                  <c:v>42190.253425925926</c:v>
                </c:pt>
                <c:pt idx="6637">
                  <c:v>42190.254120370373</c:v>
                </c:pt>
                <c:pt idx="6638">
                  <c:v>42190.254814814813</c:v>
                </c:pt>
                <c:pt idx="6639">
                  <c:v>42190.255509259259</c:v>
                </c:pt>
                <c:pt idx="6640">
                  <c:v>42190.256203703706</c:v>
                </c:pt>
                <c:pt idx="6641">
                  <c:v>42190.256898148175</c:v>
                </c:pt>
                <c:pt idx="6642">
                  <c:v>42190.257592592592</c:v>
                </c:pt>
                <c:pt idx="6643">
                  <c:v>42190.258287037039</c:v>
                </c:pt>
                <c:pt idx="6644">
                  <c:v>42190.258981481478</c:v>
                </c:pt>
                <c:pt idx="6645">
                  <c:v>42190.259675925932</c:v>
                </c:pt>
                <c:pt idx="6646">
                  <c:v>42190.260370370372</c:v>
                </c:pt>
                <c:pt idx="6647">
                  <c:v>42190.261064814797</c:v>
                </c:pt>
                <c:pt idx="6648">
                  <c:v>42190.261759259243</c:v>
                </c:pt>
                <c:pt idx="6649">
                  <c:v>42190.262453703683</c:v>
                </c:pt>
                <c:pt idx="6650">
                  <c:v>42190.263148148151</c:v>
                </c:pt>
                <c:pt idx="6651">
                  <c:v>42190.263842592576</c:v>
                </c:pt>
                <c:pt idx="6652">
                  <c:v>42190.264537037037</c:v>
                </c:pt>
                <c:pt idx="6653">
                  <c:v>42190.265231481484</c:v>
                </c:pt>
                <c:pt idx="6654">
                  <c:v>42190.265925925924</c:v>
                </c:pt>
                <c:pt idx="6655">
                  <c:v>42190.26662037037</c:v>
                </c:pt>
                <c:pt idx="6656">
                  <c:v>42190.267314814802</c:v>
                </c:pt>
                <c:pt idx="6657">
                  <c:v>42190.268009259256</c:v>
                </c:pt>
                <c:pt idx="6658">
                  <c:v>42190.268703703674</c:v>
                </c:pt>
                <c:pt idx="6659">
                  <c:v>42190.269398148164</c:v>
                </c:pt>
                <c:pt idx="6660">
                  <c:v>42190.270092592589</c:v>
                </c:pt>
                <c:pt idx="6661">
                  <c:v>42190.270787037021</c:v>
                </c:pt>
                <c:pt idx="6662">
                  <c:v>42190.271481481454</c:v>
                </c:pt>
                <c:pt idx="6663">
                  <c:v>42190.272175925929</c:v>
                </c:pt>
                <c:pt idx="6664">
                  <c:v>42190.272870370369</c:v>
                </c:pt>
                <c:pt idx="6665">
                  <c:v>42190.273564814801</c:v>
                </c:pt>
                <c:pt idx="6666">
                  <c:v>42190.274259259262</c:v>
                </c:pt>
                <c:pt idx="6667">
                  <c:v>42190.274953703687</c:v>
                </c:pt>
                <c:pt idx="6668">
                  <c:v>42190.275648148148</c:v>
                </c:pt>
                <c:pt idx="6669">
                  <c:v>42190.276342592595</c:v>
                </c:pt>
                <c:pt idx="6670">
                  <c:v>42190.277037037034</c:v>
                </c:pt>
                <c:pt idx="6671">
                  <c:v>42190.277731481474</c:v>
                </c:pt>
                <c:pt idx="6672">
                  <c:v>42190.278425925928</c:v>
                </c:pt>
                <c:pt idx="6673">
                  <c:v>42190.279120370353</c:v>
                </c:pt>
                <c:pt idx="6674">
                  <c:v>42190.279814814814</c:v>
                </c:pt>
                <c:pt idx="6675">
                  <c:v>42190.280509259261</c:v>
                </c:pt>
                <c:pt idx="6676">
                  <c:v>42190.281203703678</c:v>
                </c:pt>
                <c:pt idx="6677">
                  <c:v>42190.281898148169</c:v>
                </c:pt>
                <c:pt idx="6678">
                  <c:v>42190.282592592601</c:v>
                </c:pt>
                <c:pt idx="6679">
                  <c:v>42190.283287037026</c:v>
                </c:pt>
                <c:pt idx="6680">
                  <c:v>42190.283981481465</c:v>
                </c:pt>
                <c:pt idx="6681">
                  <c:v>42190.284675925941</c:v>
                </c:pt>
                <c:pt idx="6682">
                  <c:v>42190.285370370373</c:v>
                </c:pt>
                <c:pt idx="6683">
                  <c:v>42190.286064814805</c:v>
                </c:pt>
                <c:pt idx="6684">
                  <c:v>42190.286759259259</c:v>
                </c:pt>
                <c:pt idx="6685">
                  <c:v>42190.287453703684</c:v>
                </c:pt>
                <c:pt idx="6686">
                  <c:v>42190.28814814816</c:v>
                </c:pt>
                <c:pt idx="6687">
                  <c:v>42190.288842592592</c:v>
                </c:pt>
                <c:pt idx="6688">
                  <c:v>42190.289537037039</c:v>
                </c:pt>
                <c:pt idx="6689">
                  <c:v>42190.290231481478</c:v>
                </c:pt>
                <c:pt idx="6690">
                  <c:v>42190.290925925925</c:v>
                </c:pt>
                <c:pt idx="6691">
                  <c:v>42190.291620370357</c:v>
                </c:pt>
                <c:pt idx="6692">
                  <c:v>42190.292314814804</c:v>
                </c:pt>
                <c:pt idx="6693">
                  <c:v>42190.293009259243</c:v>
                </c:pt>
                <c:pt idx="6694">
                  <c:v>42190.293703703668</c:v>
                </c:pt>
                <c:pt idx="6695">
                  <c:v>42190.294398148166</c:v>
                </c:pt>
                <c:pt idx="6696">
                  <c:v>42190.295092592576</c:v>
                </c:pt>
                <c:pt idx="6697">
                  <c:v>42190.295787037008</c:v>
                </c:pt>
                <c:pt idx="6698">
                  <c:v>42190.29648148147</c:v>
                </c:pt>
                <c:pt idx="6699">
                  <c:v>42190.297175925924</c:v>
                </c:pt>
                <c:pt idx="6700">
                  <c:v>42190.29787037037</c:v>
                </c:pt>
                <c:pt idx="6701">
                  <c:v>42190.298564814802</c:v>
                </c:pt>
                <c:pt idx="6702">
                  <c:v>42190.299259259256</c:v>
                </c:pt>
                <c:pt idx="6703">
                  <c:v>42190.299953703674</c:v>
                </c:pt>
                <c:pt idx="6704">
                  <c:v>42190.300648148179</c:v>
                </c:pt>
                <c:pt idx="6705">
                  <c:v>42190.301342592589</c:v>
                </c:pt>
                <c:pt idx="6706">
                  <c:v>42190.302037037043</c:v>
                </c:pt>
                <c:pt idx="6707">
                  <c:v>42190.302731481483</c:v>
                </c:pt>
                <c:pt idx="6708">
                  <c:v>42190.303425925929</c:v>
                </c:pt>
                <c:pt idx="6709">
                  <c:v>42190.304120370369</c:v>
                </c:pt>
                <c:pt idx="6710">
                  <c:v>42190.30481481483</c:v>
                </c:pt>
                <c:pt idx="6711">
                  <c:v>42190.305509259262</c:v>
                </c:pt>
                <c:pt idx="6712">
                  <c:v>42190.306203703702</c:v>
                </c:pt>
                <c:pt idx="6713">
                  <c:v>42190.306898148177</c:v>
                </c:pt>
                <c:pt idx="6714">
                  <c:v>42190.307592592602</c:v>
                </c:pt>
                <c:pt idx="6715">
                  <c:v>42190.308287037042</c:v>
                </c:pt>
                <c:pt idx="6716">
                  <c:v>42190.308981481481</c:v>
                </c:pt>
                <c:pt idx="6717">
                  <c:v>42190.309675925942</c:v>
                </c:pt>
                <c:pt idx="6718">
                  <c:v>42190.310370370389</c:v>
                </c:pt>
                <c:pt idx="6719">
                  <c:v>42190.311064814814</c:v>
                </c:pt>
                <c:pt idx="6720">
                  <c:v>42190.311759259261</c:v>
                </c:pt>
                <c:pt idx="6721">
                  <c:v>42190.3124537037</c:v>
                </c:pt>
                <c:pt idx="6722">
                  <c:v>42190.313148148169</c:v>
                </c:pt>
                <c:pt idx="6723">
                  <c:v>42190.313842592601</c:v>
                </c:pt>
                <c:pt idx="6724">
                  <c:v>42190.314537037055</c:v>
                </c:pt>
                <c:pt idx="6725">
                  <c:v>42190.315231481494</c:v>
                </c:pt>
                <c:pt idx="6726">
                  <c:v>42190.315925925941</c:v>
                </c:pt>
                <c:pt idx="6727">
                  <c:v>42190.316620370388</c:v>
                </c:pt>
                <c:pt idx="6728">
                  <c:v>42190.317314814813</c:v>
                </c:pt>
                <c:pt idx="6729">
                  <c:v>42190.318009259274</c:v>
                </c:pt>
                <c:pt idx="6730">
                  <c:v>42190.318703703706</c:v>
                </c:pt>
                <c:pt idx="6731">
                  <c:v>42190.319398148175</c:v>
                </c:pt>
                <c:pt idx="6732">
                  <c:v>42190.320092592592</c:v>
                </c:pt>
                <c:pt idx="6733">
                  <c:v>42190.320787037024</c:v>
                </c:pt>
                <c:pt idx="6734">
                  <c:v>42190.321481481464</c:v>
                </c:pt>
                <c:pt idx="6735">
                  <c:v>42190.322175925932</c:v>
                </c:pt>
                <c:pt idx="6736">
                  <c:v>42190.322870370386</c:v>
                </c:pt>
                <c:pt idx="6737">
                  <c:v>42190.323564814804</c:v>
                </c:pt>
                <c:pt idx="6738">
                  <c:v>42190.324259259272</c:v>
                </c:pt>
                <c:pt idx="6739">
                  <c:v>42190.324953703705</c:v>
                </c:pt>
                <c:pt idx="6740">
                  <c:v>42190.325648148166</c:v>
                </c:pt>
                <c:pt idx="6741">
                  <c:v>42190.326342592591</c:v>
                </c:pt>
                <c:pt idx="6742">
                  <c:v>42190.327037037037</c:v>
                </c:pt>
                <c:pt idx="6743">
                  <c:v>42190.327731481484</c:v>
                </c:pt>
                <c:pt idx="6744">
                  <c:v>42190.328425925931</c:v>
                </c:pt>
                <c:pt idx="6745">
                  <c:v>42190.32912037037</c:v>
                </c:pt>
                <c:pt idx="6746">
                  <c:v>42190.329814814817</c:v>
                </c:pt>
                <c:pt idx="6747">
                  <c:v>42190.330509259271</c:v>
                </c:pt>
                <c:pt idx="6748">
                  <c:v>42190.331203703689</c:v>
                </c:pt>
                <c:pt idx="6749">
                  <c:v>42190.331898148179</c:v>
                </c:pt>
                <c:pt idx="6750">
                  <c:v>42190.332592592604</c:v>
                </c:pt>
                <c:pt idx="6751">
                  <c:v>42190.333287037036</c:v>
                </c:pt>
                <c:pt idx="6752">
                  <c:v>42190.333981481475</c:v>
                </c:pt>
                <c:pt idx="6753">
                  <c:v>42190.334675925944</c:v>
                </c:pt>
                <c:pt idx="6754">
                  <c:v>42190.335370370369</c:v>
                </c:pt>
                <c:pt idx="6755">
                  <c:v>42190.336064814815</c:v>
                </c:pt>
                <c:pt idx="6756">
                  <c:v>42190.336759259262</c:v>
                </c:pt>
                <c:pt idx="6757">
                  <c:v>42190.337453703687</c:v>
                </c:pt>
                <c:pt idx="6758">
                  <c:v>42190.33814814817</c:v>
                </c:pt>
                <c:pt idx="6759">
                  <c:v>42190.338842592602</c:v>
                </c:pt>
                <c:pt idx="6760">
                  <c:v>42190.339537037042</c:v>
                </c:pt>
                <c:pt idx="6761">
                  <c:v>42190.340231481496</c:v>
                </c:pt>
                <c:pt idx="6762">
                  <c:v>42190.340925925942</c:v>
                </c:pt>
                <c:pt idx="6763">
                  <c:v>42190.341620370367</c:v>
                </c:pt>
                <c:pt idx="6764">
                  <c:v>42190.342314814829</c:v>
                </c:pt>
                <c:pt idx="6765">
                  <c:v>42190.343009259261</c:v>
                </c:pt>
                <c:pt idx="6766">
                  <c:v>42190.343703703678</c:v>
                </c:pt>
                <c:pt idx="6767">
                  <c:v>42190.344398148176</c:v>
                </c:pt>
                <c:pt idx="6768">
                  <c:v>42190.345092592601</c:v>
                </c:pt>
                <c:pt idx="6769">
                  <c:v>42190.345787037026</c:v>
                </c:pt>
                <c:pt idx="6770">
                  <c:v>42190.34648148148</c:v>
                </c:pt>
                <c:pt idx="6771">
                  <c:v>42190.347175925941</c:v>
                </c:pt>
                <c:pt idx="6772">
                  <c:v>42190.347870370388</c:v>
                </c:pt>
                <c:pt idx="6773">
                  <c:v>42190.348564814813</c:v>
                </c:pt>
                <c:pt idx="6774">
                  <c:v>42190.349259259274</c:v>
                </c:pt>
                <c:pt idx="6775">
                  <c:v>42190.349953703706</c:v>
                </c:pt>
                <c:pt idx="6776">
                  <c:v>42190.350648148175</c:v>
                </c:pt>
                <c:pt idx="6777">
                  <c:v>42190.351342592592</c:v>
                </c:pt>
                <c:pt idx="6778">
                  <c:v>42190.352037037053</c:v>
                </c:pt>
                <c:pt idx="6779">
                  <c:v>42190.352731481493</c:v>
                </c:pt>
                <c:pt idx="6780">
                  <c:v>42190.353425925932</c:v>
                </c:pt>
                <c:pt idx="6781">
                  <c:v>42190.354120370386</c:v>
                </c:pt>
                <c:pt idx="6782">
                  <c:v>42190.35481481484</c:v>
                </c:pt>
                <c:pt idx="6783">
                  <c:v>42190.355509259272</c:v>
                </c:pt>
                <c:pt idx="6784">
                  <c:v>42190.356203703712</c:v>
                </c:pt>
                <c:pt idx="6785">
                  <c:v>42190.356898148195</c:v>
                </c:pt>
                <c:pt idx="6786">
                  <c:v>42190.357592592605</c:v>
                </c:pt>
                <c:pt idx="6787">
                  <c:v>42190.358287037052</c:v>
                </c:pt>
                <c:pt idx="6788">
                  <c:v>42190.358981481491</c:v>
                </c:pt>
                <c:pt idx="6789">
                  <c:v>42190.359675925945</c:v>
                </c:pt>
                <c:pt idx="6790">
                  <c:v>42190.360370370385</c:v>
                </c:pt>
                <c:pt idx="6791">
                  <c:v>42190.361064814802</c:v>
                </c:pt>
                <c:pt idx="6792">
                  <c:v>42190.361759259256</c:v>
                </c:pt>
                <c:pt idx="6793">
                  <c:v>42190.362453703689</c:v>
                </c:pt>
                <c:pt idx="6794">
                  <c:v>42190.363148148164</c:v>
                </c:pt>
                <c:pt idx="6795">
                  <c:v>42190.363842592589</c:v>
                </c:pt>
                <c:pt idx="6796">
                  <c:v>42190.364537037043</c:v>
                </c:pt>
                <c:pt idx="6797">
                  <c:v>42190.365231481483</c:v>
                </c:pt>
                <c:pt idx="6798">
                  <c:v>42190.365925925929</c:v>
                </c:pt>
                <c:pt idx="6799">
                  <c:v>42190.366620370369</c:v>
                </c:pt>
                <c:pt idx="6800">
                  <c:v>42190.367314814815</c:v>
                </c:pt>
                <c:pt idx="6801">
                  <c:v>42190.368009259262</c:v>
                </c:pt>
                <c:pt idx="6802">
                  <c:v>42190.368703703687</c:v>
                </c:pt>
                <c:pt idx="6803">
                  <c:v>42190.36939814817</c:v>
                </c:pt>
                <c:pt idx="6804">
                  <c:v>42190.370092592602</c:v>
                </c:pt>
                <c:pt idx="6805">
                  <c:v>42190.370787037034</c:v>
                </c:pt>
                <c:pt idx="6806">
                  <c:v>42190.371481481474</c:v>
                </c:pt>
                <c:pt idx="6807">
                  <c:v>42190.372175925942</c:v>
                </c:pt>
                <c:pt idx="6808">
                  <c:v>42190.372870370389</c:v>
                </c:pt>
                <c:pt idx="6809">
                  <c:v>42190.373564814814</c:v>
                </c:pt>
                <c:pt idx="6810">
                  <c:v>42190.374259259275</c:v>
                </c:pt>
                <c:pt idx="6811">
                  <c:v>42190.3749537037</c:v>
                </c:pt>
                <c:pt idx="6812">
                  <c:v>42190.375648148169</c:v>
                </c:pt>
                <c:pt idx="6813">
                  <c:v>42190.376342592601</c:v>
                </c:pt>
                <c:pt idx="6814">
                  <c:v>42190.37703703704</c:v>
                </c:pt>
                <c:pt idx="6815">
                  <c:v>42190.37773148148</c:v>
                </c:pt>
                <c:pt idx="6816">
                  <c:v>42190.378425925941</c:v>
                </c:pt>
                <c:pt idx="6817">
                  <c:v>42190.379120370373</c:v>
                </c:pt>
                <c:pt idx="6818">
                  <c:v>42190.379814814813</c:v>
                </c:pt>
                <c:pt idx="6819">
                  <c:v>42190.380509259274</c:v>
                </c:pt>
                <c:pt idx="6820">
                  <c:v>42190.381203703706</c:v>
                </c:pt>
                <c:pt idx="6821">
                  <c:v>42190.381898148175</c:v>
                </c:pt>
                <c:pt idx="6822">
                  <c:v>42190.382592592607</c:v>
                </c:pt>
                <c:pt idx="6823">
                  <c:v>42190.383287037039</c:v>
                </c:pt>
                <c:pt idx="6824">
                  <c:v>42190.383981481478</c:v>
                </c:pt>
                <c:pt idx="6825">
                  <c:v>42190.384675925947</c:v>
                </c:pt>
                <c:pt idx="6826">
                  <c:v>42190.385370370386</c:v>
                </c:pt>
                <c:pt idx="6827">
                  <c:v>42190.386064814818</c:v>
                </c:pt>
                <c:pt idx="6828">
                  <c:v>42190.386759259272</c:v>
                </c:pt>
                <c:pt idx="6829">
                  <c:v>42190.387453703705</c:v>
                </c:pt>
                <c:pt idx="6830">
                  <c:v>42190.38814814818</c:v>
                </c:pt>
                <c:pt idx="6831">
                  <c:v>42190.388842592605</c:v>
                </c:pt>
                <c:pt idx="6832">
                  <c:v>42190.389537037052</c:v>
                </c:pt>
                <c:pt idx="6833">
                  <c:v>42190.390231481491</c:v>
                </c:pt>
                <c:pt idx="6834">
                  <c:v>42190.390925925931</c:v>
                </c:pt>
                <c:pt idx="6835">
                  <c:v>42190.39162037037</c:v>
                </c:pt>
                <c:pt idx="6836">
                  <c:v>42190.392314814817</c:v>
                </c:pt>
                <c:pt idx="6837">
                  <c:v>42190.393009259256</c:v>
                </c:pt>
                <c:pt idx="6838">
                  <c:v>42190.393703703674</c:v>
                </c:pt>
                <c:pt idx="6839">
                  <c:v>42190.394398148179</c:v>
                </c:pt>
                <c:pt idx="6840">
                  <c:v>42190.395092592589</c:v>
                </c:pt>
                <c:pt idx="6841">
                  <c:v>42190.395787037021</c:v>
                </c:pt>
                <c:pt idx="6842">
                  <c:v>42190.396481481475</c:v>
                </c:pt>
                <c:pt idx="6843">
                  <c:v>42190.397175925929</c:v>
                </c:pt>
                <c:pt idx="6844">
                  <c:v>42190.397870370369</c:v>
                </c:pt>
                <c:pt idx="6845">
                  <c:v>42190.398564814815</c:v>
                </c:pt>
                <c:pt idx="6846">
                  <c:v>42190.399259259262</c:v>
                </c:pt>
                <c:pt idx="6847">
                  <c:v>42190.399953703687</c:v>
                </c:pt>
                <c:pt idx="6848">
                  <c:v>42190.40064814817</c:v>
                </c:pt>
                <c:pt idx="6849">
                  <c:v>42190.401342592595</c:v>
                </c:pt>
                <c:pt idx="6850">
                  <c:v>42190.402037037042</c:v>
                </c:pt>
                <c:pt idx="6851">
                  <c:v>42190.402731481481</c:v>
                </c:pt>
                <c:pt idx="6852">
                  <c:v>42190.403425925928</c:v>
                </c:pt>
                <c:pt idx="6853">
                  <c:v>42190.404120370367</c:v>
                </c:pt>
                <c:pt idx="6854">
                  <c:v>42190.404814814829</c:v>
                </c:pt>
                <c:pt idx="6855">
                  <c:v>42190.405509259261</c:v>
                </c:pt>
                <c:pt idx="6856">
                  <c:v>42190.4062037037</c:v>
                </c:pt>
                <c:pt idx="6857">
                  <c:v>42190.406898148176</c:v>
                </c:pt>
                <c:pt idx="6858">
                  <c:v>42190.407592592601</c:v>
                </c:pt>
                <c:pt idx="6859">
                  <c:v>42190.40828703704</c:v>
                </c:pt>
                <c:pt idx="6860">
                  <c:v>42190.40898148148</c:v>
                </c:pt>
                <c:pt idx="6861">
                  <c:v>42190.409675925941</c:v>
                </c:pt>
                <c:pt idx="6862">
                  <c:v>42190.410370370388</c:v>
                </c:pt>
                <c:pt idx="6863">
                  <c:v>42190.411064814805</c:v>
                </c:pt>
                <c:pt idx="6864">
                  <c:v>42190.411759259259</c:v>
                </c:pt>
                <c:pt idx="6865">
                  <c:v>42190.412453703706</c:v>
                </c:pt>
                <c:pt idx="6866">
                  <c:v>42190.41314814816</c:v>
                </c:pt>
                <c:pt idx="6867">
                  <c:v>42190.413842592592</c:v>
                </c:pt>
                <c:pt idx="6868">
                  <c:v>42190.414537037053</c:v>
                </c:pt>
                <c:pt idx="6869">
                  <c:v>42190.415231481493</c:v>
                </c:pt>
                <c:pt idx="6870">
                  <c:v>42190.415925925932</c:v>
                </c:pt>
                <c:pt idx="6871">
                  <c:v>42190.416620370386</c:v>
                </c:pt>
                <c:pt idx="6872">
                  <c:v>42190.417314814818</c:v>
                </c:pt>
                <c:pt idx="6873">
                  <c:v>42190.418009259272</c:v>
                </c:pt>
                <c:pt idx="6874">
                  <c:v>42190.418703703705</c:v>
                </c:pt>
                <c:pt idx="6875">
                  <c:v>42190.41939814818</c:v>
                </c:pt>
                <c:pt idx="6876">
                  <c:v>42190.420092592591</c:v>
                </c:pt>
                <c:pt idx="6877">
                  <c:v>42190.420787037023</c:v>
                </c:pt>
                <c:pt idx="6878">
                  <c:v>42190.42148148147</c:v>
                </c:pt>
                <c:pt idx="6879">
                  <c:v>42190.422175925931</c:v>
                </c:pt>
                <c:pt idx="6880">
                  <c:v>42190.422870370385</c:v>
                </c:pt>
                <c:pt idx="6881">
                  <c:v>42190.423564814802</c:v>
                </c:pt>
                <c:pt idx="6882">
                  <c:v>42190.424259259271</c:v>
                </c:pt>
                <c:pt idx="6883">
                  <c:v>42190.424953703689</c:v>
                </c:pt>
                <c:pt idx="6884">
                  <c:v>42190.425648148164</c:v>
                </c:pt>
                <c:pt idx="6885">
                  <c:v>42190.426342592589</c:v>
                </c:pt>
                <c:pt idx="6886">
                  <c:v>42190.427037037036</c:v>
                </c:pt>
                <c:pt idx="6887">
                  <c:v>42190.427731481475</c:v>
                </c:pt>
                <c:pt idx="6888">
                  <c:v>42190.428425925929</c:v>
                </c:pt>
                <c:pt idx="6889">
                  <c:v>42190.429120370354</c:v>
                </c:pt>
                <c:pt idx="6890">
                  <c:v>42190.429814814815</c:v>
                </c:pt>
                <c:pt idx="6891">
                  <c:v>42190.430509259262</c:v>
                </c:pt>
                <c:pt idx="6892">
                  <c:v>42190.431203703687</c:v>
                </c:pt>
                <c:pt idx="6893">
                  <c:v>42190.43189814817</c:v>
                </c:pt>
                <c:pt idx="6894">
                  <c:v>42190.432592592602</c:v>
                </c:pt>
                <c:pt idx="6895">
                  <c:v>42190.433287037034</c:v>
                </c:pt>
                <c:pt idx="6896">
                  <c:v>42190.433981481474</c:v>
                </c:pt>
                <c:pt idx="6897">
                  <c:v>42190.434675925942</c:v>
                </c:pt>
                <c:pt idx="6898">
                  <c:v>42190.435370370367</c:v>
                </c:pt>
                <c:pt idx="6899">
                  <c:v>42190.436064814814</c:v>
                </c:pt>
                <c:pt idx="6900">
                  <c:v>42190.436759259261</c:v>
                </c:pt>
                <c:pt idx="6901">
                  <c:v>42190.437453703678</c:v>
                </c:pt>
                <c:pt idx="6902">
                  <c:v>42190.438148148169</c:v>
                </c:pt>
                <c:pt idx="6903">
                  <c:v>42190.438842592601</c:v>
                </c:pt>
                <c:pt idx="6904">
                  <c:v>42190.43953703704</c:v>
                </c:pt>
                <c:pt idx="6905">
                  <c:v>42190.440231481494</c:v>
                </c:pt>
                <c:pt idx="6906">
                  <c:v>42190.440925925941</c:v>
                </c:pt>
                <c:pt idx="6907">
                  <c:v>42190.441620370373</c:v>
                </c:pt>
                <c:pt idx="6908">
                  <c:v>42190.442314814813</c:v>
                </c:pt>
                <c:pt idx="6909">
                  <c:v>42190.443009259259</c:v>
                </c:pt>
                <c:pt idx="6910">
                  <c:v>42190.443703703684</c:v>
                </c:pt>
                <c:pt idx="6911">
                  <c:v>42190.444398148175</c:v>
                </c:pt>
                <c:pt idx="6912">
                  <c:v>42190.445092592592</c:v>
                </c:pt>
                <c:pt idx="6913">
                  <c:v>42190.445787037024</c:v>
                </c:pt>
                <c:pt idx="6914">
                  <c:v>42190.446481481478</c:v>
                </c:pt>
                <c:pt idx="6915">
                  <c:v>42190.447175925932</c:v>
                </c:pt>
                <c:pt idx="6916">
                  <c:v>42190.447870370386</c:v>
                </c:pt>
                <c:pt idx="6917">
                  <c:v>42190.448564814818</c:v>
                </c:pt>
                <c:pt idx="6918">
                  <c:v>42190.449259259272</c:v>
                </c:pt>
                <c:pt idx="6919">
                  <c:v>42190.449953703705</c:v>
                </c:pt>
                <c:pt idx="6920">
                  <c:v>42190.45064814818</c:v>
                </c:pt>
                <c:pt idx="6921">
                  <c:v>42190.451342592591</c:v>
                </c:pt>
                <c:pt idx="6922">
                  <c:v>42190.452037037052</c:v>
                </c:pt>
                <c:pt idx="6923">
                  <c:v>42190.452731481491</c:v>
                </c:pt>
                <c:pt idx="6924">
                  <c:v>42190.453425925931</c:v>
                </c:pt>
                <c:pt idx="6925">
                  <c:v>42190.454120370385</c:v>
                </c:pt>
                <c:pt idx="6926">
                  <c:v>42190.454814814839</c:v>
                </c:pt>
                <c:pt idx="6927">
                  <c:v>42190.455509259271</c:v>
                </c:pt>
                <c:pt idx="6928">
                  <c:v>42190.456203703703</c:v>
                </c:pt>
                <c:pt idx="6929">
                  <c:v>42190.456898148193</c:v>
                </c:pt>
                <c:pt idx="6930">
                  <c:v>42190.457592592604</c:v>
                </c:pt>
                <c:pt idx="6931">
                  <c:v>42190.458287037043</c:v>
                </c:pt>
                <c:pt idx="6932">
                  <c:v>42190.458981481483</c:v>
                </c:pt>
                <c:pt idx="6933">
                  <c:v>42190.459675925944</c:v>
                </c:pt>
                <c:pt idx="6934">
                  <c:v>42190.460370370369</c:v>
                </c:pt>
                <c:pt idx="6935">
                  <c:v>42190.461064814801</c:v>
                </c:pt>
                <c:pt idx="6936">
                  <c:v>42190.461759259255</c:v>
                </c:pt>
                <c:pt idx="6937">
                  <c:v>42190.462453703687</c:v>
                </c:pt>
                <c:pt idx="6938">
                  <c:v>42190.463148148148</c:v>
                </c:pt>
                <c:pt idx="6939">
                  <c:v>42190.463842592595</c:v>
                </c:pt>
                <c:pt idx="6940">
                  <c:v>42190.464537037042</c:v>
                </c:pt>
                <c:pt idx="6941">
                  <c:v>42190.465231481481</c:v>
                </c:pt>
                <c:pt idx="6942">
                  <c:v>42190.465925925928</c:v>
                </c:pt>
                <c:pt idx="6943">
                  <c:v>42190.466620370367</c:v>
                </c:pt>
                <c:pt idx="6944">
                  <c:v>42190.467314814814</c:v>
                </c:pt>
                <c:pt idx="6945">
                  <c:v>42190.468009259261</c:v>
                </c:pt>
                <c:pt idx="6946">
                  <c:v>42190.468703703678</c:v>
                </c:pt>
                <c:pt idx="6947">
                  <c:v>42190.469398148169</c:v>
                </c:pt>
                <c:pt idx="6948">
                  <c:v>42190.470092592601</c:v>
                </c:pt>
                <c:pt idx="6949">
                  <c:v>42190.470787037026</c:v>
                </c:pt>
                <c:pt idx="6950">
                  <c:v>42190.471481481465</c:v>
                </c:pt>
                <c:pt idx="6951">
                  <c:v>42190.472175925941</c:v>
                </c:pt>
                <c:pt idx="6952">
                  <c:v>42190.472870370388</c:v>
                </c:pt>
                <c:pt idx="6953">
                  <c:v>42190.473564814805</c:v>
                </c:pt>
                <c:pt idx="6954">
                  <c:v>42190.474259259274</c:v>
                </c:pt>
                <c:pt idx="6955">
                  <c:v>42190.474953703706</c:v>
                </c:pt>
                <c:pt idx="6956">
                  <c:v>42190.47564814816</c:v>
                </c:pt>
                <c:pt idx="6957">
                  <c:v>42190.476342592592</c:v>
                </c:pt>
                <c:pt idx="6958">
                  <c:v>42190.477037037039</c:v>
                </c:pt>
                <c:pt idx="6959">
                  <c:v>42190.477731481478</c:v>
                </c:pt>
                <c:pt idx="6960">
                  <c:v>42190.478425925932</c:v>
                </c:pt>
                <c:pt idx="6961">
                  <c:v>42190.479120370372</c:v>
                </c:pt>
                <c:pt idx="6962">
                  <c:v>42190.479814814818</c:v>
                </c:pt>
                <c:pt idx="6963">
                  <c:v>42190.480509259272</c:v>
                </c:pt>
                <c:pt idx="6964">
                  <c:v>42190.481203703705</c:v>
                </c:pt>
                <c:pt idx="6965">
                  <c:v>42190.48189814818</c:v>
                </c:pt>
                <c:pt idx="6966">
                  <c:v>42190.482592592605</c:v>
                </c:pt>
                <c:pt idx="6967">
                  <c:v>42190.483287037037</c:v>
                </c:pt>
                <c:pt idx="6968">
                  <c:v>42190.483981481484</c:v>
                </c:pt>
                <c:pt idx="6969">
                  <c:v>42190.484675925945</c:v>
                </c:pt>
                <c:pt idx="6970">
                  <c:v>42190.485370370385</c:v>
                </c:pt>
                <c:pt idx="6971">
                  <c:v>42190.486064814817</c:v>
                </c:pt>
                <c:pt idx="6972">
                  <c:v>42190.486759259271</c:v>
                </c:pt>
                <c:pt idx="6973">
                  <c:v>42190.487453703689</c:v>
                </c:pt>
                <c:pt idx="6974">
                  <c:v>42190.488148148179</c:v>
                </c:pt>
                <c:pt idx="6975">
                  <c:v>42190.488842592604</c:v>
                </c:pt>
                <c:pt idx="6976">
                  <c:v>42190.489537037043</c:v>
                </c:pt>
                <c:pt idx="6977">
                  <c:v>42190.490231481483</c:v>
                </c:pt>
                <c:pt idx="6978">
                  <c:v>42190.490925925929</c:v>
                </c:pt>
                <c:pt idx="6979">
                  <c:v>42190.491620370354</c:v>
                </c:pt>
                <c:pt idx="6980">
                  <c:v>42190.492314814815</c:v>
                </c:pt>
                <c:pt idx="6981">
                  <c:v>42190.493009259255</c:v>
                </c:pt>
                <c:pt idx="6982">
                  <c:v>42190.493703703673</c:v>
                </c:pt>
                <c:pt idx="6983">
                  <c:v>42190.49439814817</c:v>
                </c:pt>
                <c:pt idx="6984">
                  <c:v>42190.495092592595</c:v>
                </c:pt>
                <c:pt idx="6985">
                  <c:v>42190.49578703702</c:v>
                </c:pt>
                <c:pt idx="6986">
                  <c:v>42190.496481481474</c:v>
                </c:pt>
                <c:pt idx="6987">
                  <c:v>42190.497175925928</c:v>
                </c:pt>
                <c:pt idx="6988">
                  <c:v>42190.497870370367</c:v>
                </c:pt>
                <c:pt idx="6989">
                  <c:v>42190.498564814814</c:v>
                </c:pt>
                <c:pt idx="6990">
                  <c:v>42190.499259259261</c:v>
                </c:pt>
                <c:pt idx="6991">
                  <c:v>42190.499953703678</c:v>
                </c:pt>
                <c:pt idx="6992">
                  <c:v>42190.500648148169</c:v>
                </c:pt>
                <c:pt idx="6993">
                  <c:v>42190.501342592594</c:v>
                </c:pt>
                <c:pt idx="6994">
                  <c:v>42190.50203703704</c:v>
                </c:pt>
                <c:pt idx="6995">
                  <c:v>42190.50273148148</c:v>
                </c:pt>
                <c:pt idx="6996">
                  <c:v>42190.503425925926</c:v>
                </c:pt>
                <c:pt idx="6997">
                  <c:v>42190.504120370373</c:v>
                </c:pt>
                <c:pt idx="6998">
                  <c:v>42190.504814814813</c:v>
                </c:pt>
                <c:pt idx="6999">
                  <c:v>42190.505509259259</c:v>
                </c:pt>
                <c:pt idx="7000">
                  <c:v>42190.506203703706</c:v>
                </c:pt>
                <c:pt idx="7001">
                  <c:v>42190.506898148175</c:v>
                </c:pt>
                <c:pt idx="7002">
                  <c:v>42190.507592592592</c:v>
                </c:pt>
                <c:pt idx="7003">
                  <c:v>42190.508287037039</c:v>
                </c:pt>
                <c:pt idx="7004">
                  <c:v>42190.508981481478</c:v>
                </c:pt>
                <c:pt idx="7005">
                  <c:v>42190.509675925932</c:v>
                </c:pt>
                <c:pt idx="7006">
                  <c:v>42190.510370370386</c:v>
                </c:pt>
                <c:pt idx="7007">
                  <c:v>42190.511064814804</c:v>
                </c:pt>
                <c:pt idx="7008">
                  <c:v>42190.511759259258</c:v>
                </c:pt>
                <c:pt idx="7009">
                  <c:v>42190.512453703705</c:v>
                </c:pt>
                <c:pt idx="7010">
                  <c:v>42190.513148148166</c:v>
                </c:pt>
                <c:pt idx="7011">
                  <c:v>42190.513842592591</c:v>
                </c:pt>
                <c:pt idx="7012">
                  <c:v>42190.514537037052</c:v>
                </c:pt>
                <c:pt idx="7013">
                  <c:v>42190.515231481491</c:v>
                </c:pt>
                <c:pt idx="7014">
                  <c:v>42190.515925925931</c:v>
                </c:pt>
                <c:pt idx="7015">
                  <c:v>42190.516620370385</c:v>
                </c:pt>
                <c:pt idx="7016">
                  <c:v>42190.517314814817</c:v>
                </c:pt>
                <c:pt idx="7017">
                  <c:v>42190.518009259271</c:v>
                </c:pt>
                <c:pt idx="7018">
                  <c:v>42190.518703703689</c:v>
                </c:pt>
                <c:pt idx="7019">
                  <c:v>42190.519398148179</c:v>
                </c:pt>
                <c:pt idx="7020">
                  <c:v>42190.520092592589</c:v>
                </c:pt>
                <c:pt idx="7021">
                  <c:v>42190.520787037021</c:v>
                </c:pt>
                <c:pt idx="7022">
                  <c:v>42190.521481481454</c:v>
                </c:pt>
                <c:pt idx="7023">
                  <c:v>42190.522175925929</c:v>
                </c:pt>
                <c:pt idx="7024">
                  <c:v>42190.522870370369</c:v>
                </c:pt>
                <c:pt idx="7025">
                  <c:v>42190.523564814801</c:v>
                </c:pt>
                <c:pt idx="7026">
                  <c:v>42190.524259259262</c:v>
                </c:pt>
                <c:pt idx="7027">
                  <c:v>42190.524953703687</c:v>
                </c:pt>
                <c:pt idx="7028">
                  <c:v>42190.525648148148</c:v>
                </c:pt>
                <c:pt idx="7029">
                  <c:v>42190.526342592595</c:v>
                </c:pt>
                <c:pt idx="7030">
                  <c:v>42190.527037037034</c:v>
                </c:pt>
                <c:pt idx="7031">
                  <c:v>42190.527731481474</c:v>
                </c:pt>
                <c:pt idx="7032">
                  <c:v>42190.528425925928</c:v>
                </c:pt>
                <c:pt idx="7033">
                  <c:v>42190.529120370353</c:v>
                </c:pt>
                <c:pt idx="7034">
                  <c:v>42190.529814814814</c:v>
                </c:pt>
                <c:pt idx="7035">
                  <c:v>42190.530509259261</c:v>
                </c:pt>
                <c:pt idx="7036">
                  <c:v>42190.531203703678</c:v>
                </c:pt>
                <c:pt idx="7037">
                  <c:v>42190.531898148169</c:v>
                </c:pt>
                <c:pt idx="7038">
                  <c:v>42190.532592592601</c:v>
                </c:pt>
                <c:pt idx="7039">
                  <c:v>42190.533287037026</c:v>
                </c:pt>
                <c:pt idx="7040">
                  <c:v>42190.533981481465</c:v>
                </c:pt>
                <c:pt idx="7041">
                  <c:v>42190.534675925941</c:v>
                </c:pt>
                <c:pt idx="7042">
                  <c:v>42190.535370370373</c:v>
                </c:pt>
                <c:pt idx="7043">
                  <c:v>42190.536064814805</c:v>
                </c:pt>
                <c:pt idx="7044">
                  <c:v>42190.536759259259</c:v>
                </c:pt>
                <c:pt idx="7045">
                  <c:v>42190.537453703684</c:v>
                </c:pt>
                <c:pt idx="7046">
                  <c:v>42190.53814814816</c:v>
                </c:pt>
                <c:pt idx="7047">
                  <c:v>42190.538842592592</c:v>
                </c:pt>
                <c:pt idx="7048">
                  <c:v>42190.539537037039</c:v>
                </c:pt>
                <c:pt idx="7049">
                  <c:v>42190.540231481493</c:v>
                </c:pt>
                <c:pt idx="7050">
                  <c:v>42190.540925925932</c:v>
                </c:pt>
                <c:pt idx="7051">
                  <c:v>42190.541620370372</c:v>
                </c:pt>
                <c:pt idx="7052">
                  <c:v>42190.542314814818</c:v>
                </c:pt>
                <c:pt idx="7053">
                  <c:v>42190.543009259258</c:v>
                </c:pt>
                <c:pt idx="7054">
                  <c:v>42190.543703703683</c:v>
                </c:pt>
                <c:pt idx="7055">
                  <c:v>42190.54439814818</c:v>
                </c:pt>
                <c:pt idx="7056">
                  <c:v>42190.545092592591</c:v>
                </c:pt>
                <c:pt idx="7057">
                  <c:v>42190.545787037023</c:v>
                </c:pt>
                <c:pt idx="7058">
                  <c:v>42190.546481481484</c:v>
                </c:pt>
                <c:pt idx="7059">
                  <c:v>42190.547175925931</c:v>
                </c:pt>
                <c:pt idx="7060">
                  <c:v>42190.547870370385</c:v>
                </c:pt>
                <c:pt idx="7061">
                  <c:v>42190.548564814817</c:v>
                </c:pt>
                <c:pt idx="7062">
                  <c:v>42190.549259259271</c:v>
                </c:pt>
                <c:pt idx="7063">
                  <c:v>42190.549953703689</c:v>
                </c:pt>
                <c:pt idx="7064">
                  <c:v>42190.550648148179</c:v>
                </c:pt>
                <c:pt idx="7065">
                  <c:v>42190.551342592589</c:v>
                </c:pt>
                <c:pt idx="7066">
                  <c:v>42190.552037037043</c:v>
                </c:pt>
                <c:pt idx="7067">
                  <c:v>42190.552731481483</c:v>
                </c:pt>
                <c:pt idx="7068">
                  <c:v>42190.553425925929</c:v>
                </c:pt>
                <c:pt idx="7069">
                  <c:v>42190.554120370369</c:v>
                </c:pt>
                <c:pt idx="7070">
                  <c:v>42190.55481481483</c:v>
                </c:pt>
                <c:pt idx="7071">
                  <c:v>42190.555509259262</c:v>
                </c:pt>
                <c:pt idx="7072">
                  <c:v>42190.556203703702</c:v>
                </c:pt>
                <c:pt idx="7073">
                  <c:v>42190.556898148177</c:v>
                </c:pt>
                <c:pt idx="7074">
                  <c:v>42190.557592592602</c:v>
                </c:pt>
                <c:pt idx="7075">
                  <c:v>42190.558287037042</c:v>
                </c:pt>
                <c:pt idx="7076">
                  <c:v>42190.558981481481</c:v>
                </c:pt>
                <c:pt idx="7077">
                  <c:v>42190.559675925942</c:v>
                </c:pt>
                <c:pt idx="7078">
                  <c:v>42190.560370370367</c:v>
                </c:pt>
                <c:pt idx="7079">
                  <c:v>42190.561064814799</c:v>
                </c:pt>
                <c:pt idx="7080">
                  <c:v>42190.561759259246</c:v>
                </c:pt>
                <c:pt idx="7081">
                  <c:v>42190.562453703678</c:v>
                </c:pt>
                <c:pt idx="7082">
                  <c:v>42190.563148148147</c:v>
                </c:pt>
                <c:pt idx="7083">
                  <c:v>42190.563842592594</c:v>
                </c:pt>
                <c:pt idx="7084">
                  <c:v>42190.56453703704</c:v>
                </c:pt>
                <c:pt idx="7085">
                  <c:v>42190.56523148148</c:v>
                </c:pt>
                <c:pt idx="7086">
                  <c:v>42190.565925925926</c:v>
                </c:pt>
                <c:pt idx="7087">
                  <c:v>42190.566620370373</c:v>
                </c:pt>
                <c:pt idx="7088">
                  <c:v>42190.567314814805</c:v>
                </c:pt>
                <c:pt idx="7089">
                  <c:v>42190.568009259259</c:v>
                </c:pt>
                <c:pt idx="7090">
                  <c:v>42190.568703703684</c:v>
                </c:pt>
                <c:pt idx="7091">
                  <c:v>42190.56939814816</c:v>
                </c:pt>
                <c:pt idx="7092">
                  <c:v>42190.570092592592</c:v>
                </c:pt>
                <c:pt idx="7093">
                  <c:v>42190.570787037024</c:v>
                </c:pt>
                <c:pt idx="7094">
                  <c:v>42190.571481481464</c:v>
                </c:pt>
                <c:pt idx="7095">
                  <c:v>42190.572175925932</c:v>
                </c:pt>
                <c:pt idx="7096">
                  <c:v>42190.572870370386</c:v>
                </c:pt>
                <c:pt idx="7097">
                  <c:v>42190.573564814804</c:v>
                </c:pt>
                <c:pt idx="7098">
                  <c:v>42190.574259259272</c:v>
                </c:pt>
                <c:pt idx="7099">
                  <c:v>42190.574953703705</c:v>
                </c:pt>
                <c:pt idx="7100">
                  <c:v>42190.575648148166</c:v>
                </c:pt>
                <c:pt idx="7101">
                  <c:v>42190.576342592591</c:v>
                </c:pt>
                <c:pt idx="7102">
                  <c:v>42190.577037037037</c:v>
                </c:pt>
                <c:pt idx="7103">
                  <c:v>42190.577731481484</c:v>
                </c:pt>
                <c:pt idx="7104">
                  <c:v>42190.578425925931</c:v>
                </c:pt>
                <c:pt idx="7105">
                  <c:v>42190.57912037037</c:v>
                </c:pt>
                <c:pt idx="7106">
                  <c:v>42190.579814814817</c:v>
                </c:pt>
                <c:pt idx="7107">
                  <c:v>42190.580509259271</c:v>
                </c:pt>
                <c:pt idx="7108">
                  <c:v>42190.581203703689</c:v>
                </c:pt>
                <c:pt idx="7109">
                  <c:v>42190.581898148179</c:v>
                </c:pt>
                <c:pt idx="7110">
                  <c:v>42190.582592592604</c:v>
                </c:pt>
                <c:pt idx="7111">
                  <c:v>42190.583287037036</c:v>
                </c:pt>
                <c:pt idx="7112">
                  <c:v>42190.583981481475</c:v>
                </c:pt>
                <c:pt idx="7113">
                  <c:v>42190.584675925944</c:v>
                </c:pt>
                <c:pt idx="7114">
                  <c:v>42190.585370370369</c:v>
                </c:pt>
                <c:pt idx="7115">
                  <c:v>42190.586064814815</c:v>
                </c:pt>
                <c:pt idx="7116">
                  <c:v>42190.586759259262</c:v>
                </c:pt>
                <c:pt idx="7117">
                  <c:v>42190.587453703687</c:v>
                </c:pt>
                <c:pt idx="7118">
                  <c:v>42190.58814814817</c:v>
                </c:pt>
                <c:pt idx="7119">
                  <c:v>42190.588842592602</c:v>
                </c:pt>
                <c:pt idx="7120">
                  <c:v>42190.589537037042</c:v>
                </c:pt>
                <c:pt idx="7121">
                  <c:v>42190.590231481481</c:v>
                </c:pt>
                <c:pt idx="7122">
                  <c:v>42190.590925925928</c:v>
                </c:pt>
                <c:pt idx="7123">
                  <c:v>42190.591620370353</c:v>
                </c:pt>
                <c:pt idx="7124">
                  <c:v>42190.592314814814</c:v>
                </c:pt>
                <c:pt idx="7125">
                  <c:v>42190.593009259246</c:v>
                </c:pt>
                <c:pt idx="7126">
                  <c:v>42190.593703703671</c:v>
                </c:pt>
                <c:pt idx="7127">
                  <c:v>42190.594398148169</c:v>
                </c:pt>
                <c:pt idx="7128">
                  <c:v>42190.595092592594</c:v>
                </c:pt>
                <c:pt idx="7129">
                  <c:v>42190.595787037018</c:v>
                </c:pt>
                <c:pt idx="7130">
                  <c:v>42190.596481481465</c:v>
                </c:pt>
                <c:pt idx="7131">
                  <c:v>42190.597175925926</c:v>
                </c:pt>
                <c:pt idx="7132">
                  <c:v>42190.597870370373</c:v>
                </c:pt>
                <c:pt idx="7133">
                  <c:v>42190.598564814805</c:v>
                </c:pt>
                <c:pt idx="7134">
                  <c:v>42190.599259259259</c:v>
                </c:pt>
                <c:pt idx="7135">
                  <c:v>42190.599953703684</c:v>
                </c:pt>
                <c:pt idx="7136">
                  <c:v>42190.60064814816</c:v>
                </c:pt>
                <c:pt idx="7137">
                  <c:v>42190.601342592585</c:v>
                </c:pt>
                <c:pt idx="7138">
                  <c:v>42190.602037037039</c:v>
                </c:pt>
                <c:pt idx="7139">
                  <c:v>42190.602731481478</c:v>
                </c:pt>
                <c:pt idx="7140">
                  <c:v>42190.603425925925</c:v>
                </c:pt>
                <c:pt idx="7141">
                  <c:v>42190.604120370372</c:v>
                </c:pt>
                <c:pt idx="7142">
                  <c:v>42190.604814814818</c:v>
                </c:pt>
                <c:pt idx="7143">
                  <c:v>42190.605509259258</c:v>
                </c:pt>
                <c:pt idx="7144">
                  <c:v>42190.606203703705</c:v>
                </c:pt>
                <c:pt idx="7145">
                  <c:v>42190.60689814818</c:v>
                </c:pt>
                <c:pt idx="7146">
                  <c:v>42190.607592592591</c:v>
                </c:pt>
                <c:pt idx="7147">
                  <c:v>42190.608287037037</c:v>
                </c:pt>
                <c:pt idx="7148">
                  <c:v>42190.608981481484</c:v>
                </c:pt>
                <c:pt idx="7149">
                  <c:v>42190.609675925931</c:v>
                </c:pt>
                <c:pt idx="7150">
                  <c:v>42190.610370370385</c:v>
                </c:pt>
                <c:pt idx="7151">
                  <c:v>42190.611064814802</c:v>
                </c:pt>
                <c:pt idx="7152">
                  <c:v>42190.611759259256</c:v>
                </c:pt>
                <c:pt idx="7153">
                  <c:v>42190.612453703689</c:v>
                </c:pt>
                <c:pt idx="7154">
                  <c:v>42190.613148148164</c:v>
                </c:pt>
                <c:pt idx="7155">
                  <c:v>42190.613842592589</c:v>
                </c:pt>
                <c:pt idx="7156">
                  <c:v>42190.614537037043</c:v>
                </c:pt>
                <c:pt idx="7157">
                  <c:v>42190.615231481483</c:v>
                </c:pt>
                <c:pt idx="7158">
                  <c:v>42190.615925925929</c:v>
                </c:pt>
                <c:pt idx="7159">
                  <c:v>42190.616620370369</c:v>
                </c:pt>
                <c:pt idx="7160">
                  <c:v>42190.617314814815</c:v>
                </c:pt>
                <c:pt idx="7161">
                  <c:v>42190.618009259262</c:v>
                </c:pt>
                <c:pt idx="7162">
                  <c:v>42190.618703703687</c:v>
                </c:pt>
                <c:pt idx="7163">
                  <c:v>42190.61939814817</c:v>
                </c:pt>
                <c:pt idx="7164">
                  <c:v>42190.620092592595</c:v>
                </c:pt>
                <c:pt idx="7165">
                  <c:v>42190.62078703702</c:v>
                </c:pt>
                <c:pt idx="7166">
                  <c:v>42190.621481481452</c:v>
                </c:pt>
                <c:pt idx="7167">
                  <c:v>42190.622175925928</c:v>
                </c:pt>
                <c:pt idx="7168">
                  <c:v>42190.622870370367</c:v>
                </c:pt>
                <c:pt idx="7169">
                  <c:v>42190.623564814799</c:v>
                </c:pt>
                <c:pt idx="7170">
                  <c:v>42190.624259259261</c:v>
                </c:pt>
                <c:pt idx="7171">
                  <c:v>42190.624953703678</c:v>
                </c:pt>
                <c:pt idx="7172">
                  <c:v>42190.625648148147</c:v>
                </c:pt>
                <c:pt idx="7173">
                  <c:v>42190.626342592594</c:v>
                </c:pt>
                <c:pt idx="7174">
                  <c:v>42190.627037037026</c:v>
                </c:pt>
                <c:pt idx="7175">
                  <c:v>42190.627731481465</c:v>
                </c:pt>
                <c:pt idx="7176">
                  <c:v>42190.628425925926</c:v>
                </c:pt>
                <c:pt idx="7177">
                  <c:v>42190.629120370359</c:v>
                </c:pt>
                <c:pt idx="7178">
                  <c:v>42190.629814814805</c:v>
                </c:pt>
                <c:pt idx="7179">
                  <c:v>42190.630509259259</c:v>
                </c:pt>
                <c:pt idx="7180">
                  <c:v>42190.631203703684</c:v>
                </c:pt>
                <c:pt idx="7181">
                  <c:v>42190.63189814816</c:v>
                </c:pt>
                <c:pt idx="7182">
                  <c:v>42190.632592592592</c:v>
                </c:pt>
                <c:pt idx="7183">
                  <c:v>42190.633287037024</c:v>
                </c:pt>
                <c:pt idx="7184">
                  <c:v>42190.633981481464</c:v>
                </c:pt>
                <c:pt idx="7185">
                  <c:v>42190.634675925932</c:v>
                </c:pt>
                <c:pt idx="7186">
                  <c:v>42190.635370370372</c:v>
                </c:pt>
                <c:pt idx="7187">
                  <c:v>42190.636064814804</c:v>
                </c:pt>
                <c:pt idx="7188">
                  <c:v>42190.636759259258</c:v>
                </c:pt>
                <c:pt idx="7189">
                  <c:v>42190.637453703683</c:v>
                </c:pt>
                <c:pt idx="7190">
                  <c:v>42190.638148148166</c:v>
                </c:pt>
                <c:pt idx="7191">
                  <c:v>42190.638842592591</c:v>
                </c:pt>
                <c:pt idx="7192">
                  <c:v>42190.639537037037</c:v>
                </c:pt>
                <c:pt idx="7193">
                  <c:v>42190.640231481491</c:v>
                </c:pt>
                <c:pt idx="7194">
                  <c:v>42190.640925925931</c:v>
                </c:pt>
                <c:pt idx="7195">
                  <c:v>42190.64162037037</c:v>
                </c:pt>
                <c:pt idx="7196">
                  <c:v>42190.642314814817</c:v>
                </c:pt>
                <c:pt idx="7197">
                  <c:v>42190.643009259256</c:v>
                </c:pt>
                <c:pt idx="7198">
                  <c:v>42190.643703703674</c:v>
                </c:pt>
                <c:pt idx="7199">
                  <c:v>42190.644398148179</c:v>
                </c:pt>
                <c:pt idx="7200">
                  <c:v>42190.645092592589</c:v>
                </c:pt>
                <c:pt idx="7201">
                  <c:v>42190.645787037021</c:v>
                </c:pt>
                <c:pt idx="7202">
                  <c:v>42190.646481481475</c:v>
                </c:pt>
                <c:pt idx="7203">
                  <c:v>42190.647175925929</c:v>
                </c:pt>
                <c:pt idx="7204">
                  <c:v>42190.647870370369</c:v>
                </c:pt>
                <c:pt idx="7205">
                  <c:v>42190.648564814815</c:v>
                </c:pt>
                <c:pt idx="7206">
                  <c:v>42190.649259259262</c:v>
                </c:pt>
                <c:pt idx="7207">
                  <c:v>42190.649953703687</c:v>
                </c:pt>
                <c:pt idx="7208">
                  <c:v>42190.65064814817</c:v>
                </c:pt>
                <c:pt idx="7209">
                  <c:v>42190.651342592595</c:v>
                </c:pt>
                <c:pt idx="7210">
                  <c:v>42190.652037037042</c:v>
                </c:pt>
                <c:pt idx="7211">
                  <c:v>42190.652731481481</c:v>
                </c:pt>
                <c:pt idx="7212">
                  <c:v>42190.653425925928</c:v>
                </c:pt>
                <c:pt idx="7213">
                  <c:v>42190.654120370367</c:v>
                </c:pt>
                <c:pt idx="7214">
                  <c:v>42190.654814814829</c:v>
                </c:pt>
                <c:pt idx="7215">
                  <c:v>42190.655509259261</c:v>
                </c:pt>
                <c:pt idx="7216">
                  <c:v>42190.6562037037</c:v>
                </c:pt>
                <c:pt idx="7217">
                  <c:v>42190.656898148176</c:v>
                </c:pt>
                <c:pt idx="7218">
                  <c:v>42190.657592592601</c:v>
                </c:pt>
                <c:pt idx="7219">
                  <c:v>42190.65828703704</c:v>
                </c:pt>
                <c:pt idx="7220">
                  <c:v>42190.65898148148</c:v>
                </c:pt>
                <c:pt idx="7221">
                  <c:v>42190.659675925941</c:v>
                </c:pt>
                <c:pt idx="7222">
                  <c:v>42190.660370370373</c:v>
                </c:pt>
                <c:pt idx="7223">
                  <c:v>42190.661064814783</c:v>
                </c:pt>
                <c:pt idx="7224">
                  <c:v>42190.661759259245</c:v>
                </c:pt>
                <c:pt idx="7225">
                  <c:v>42190.662453703684</c:v>
                </c:pt>
                <c:pt idx="7226">
                  <c:v>42190.663148148145</c:v>
                </c:pt>
                <c:pt idx="7227">
                  <c:v>42190.663842592585</c:v>
                </c:pt>
                <c:pt idx="7228">
                  <c:v>42190.664537037039</c:v>
                </c:pt>
                <c:pt idx="7229">
                  <c:v>42190.665231481478</c:v>
                </c:pt>
                <c:pt idx="7230">
                  <c:v>42190.665925925925</c:v>
                </c:pt>
                <c:pt idx="7231">
                  <c:v>42190.666620370372</c:v>
                </c:pt>
                <c:pt idx="7232">
                  <c:v>42190.667314814804</c:v>
                </c:pt>
                <c:pt idx="7233">
                  <c:v>42190.668009259258</c:v>
                </c:pt>
                <c:pt idx="7234">
                  <c:v>42190.668703703683</c:v>
                </c:pt>
                <c:pt idx="7235">
                  <c:v>42190.669398148166</c:v>
                </c:pt>
                <c:pt idx="7236">
                  <c:v>42190.670092592591</c:v>
                </c:pt>
                <c:pt idx="7237">
                  <c:v>42190.670787037023</c:v>
                </c:pt>
                <c:pt idx="7238">
                  <c:v>42190.67148148147</c:v>
                </c:pt>
                <c:pt idx="7239">
                  <c:v>42190.672175925931</c:v>
                </c:pt>
                <c:pt idx="7240">
                  <c:v>42190.672870370385</c:v>
                </c:pt>
                <c:pt idx="7241">
                  <c:v>42190.673564814802</c:v>
                </c:pt>
                <c:pt idx="7242">
                  <c:v>42190.674259259271</c:v>
                </c:pt>
                <c:pt idx="7243">
                  <c:v>42190.674953703689</c:v>
                </c:pt>
                <c:pt idx="7244">
                  <c:v>42190.675648148164</c:v>
                </c:pt>
                <c:pt idx="7245">
                  <c:v>42190.676342592589</c:v>
                </c:pt>
                <c:pt idx="7246">
                  <c:v>42190.677037037036</c:v>
                </c:pt>
                <c:pt idx="7247">
                  <c:v>42190.677731481475</c:v>
                </c:pt>
                <c:pt idx="7248">
                  <c:v>42190.678425925929</c:v>
                </c:pt>
                <c:pt idx="7249">
                  <c:v>42190.679120370354</c:v>
                </c:pt>
                <c:pt idx="7250">
                  <c:v>42190.679814814815</c:v>
                </c:pt>
                <c:pt idx="7251">
                  <c:v>42190.680509259262</c:v>
                </c:pt>
                <c:pt idx="7252">
                  <c:v>42190.681203703687</c:v>
                </c:pt>
                <c:pt idx="7253">
                  <c:v>42190.68189814817</c:v>
                </c:pt>
                <c:pt idx="7254">
                  <c:v>42190.682592592602</c:v>
                </c:pt>
                <c:pt idx="7255">
                  <c:v>42190.683287037034</c:v>
                </c:pt>
                <c:pt idx="7256">
                  <c:v>42190.683981481474</c:v>
                </c:pt>
                <c:pt idx="7257">
                  <c:v>42190.684675925942</c:v>
                </c:pt>
                <c:pt idx="7258">
                  <c:v>42190.685370370367</c:v>
                </c:pt>
                <c:pt idx="7259">
                  <c:v>42190.686064814814</c:v>
                </c:pt>
                <c:pt idx="7260">
                  <c:v>42190.686759259261</c:v>
                </c:pt>
                <c:pt idx="7261">
                  <c:v>42190.687453703678</c:v>
                </c:pt>
                <c:pt idx="7262">
                  <c:v>42190.688148148169</c:v>
                </c:pt>
                <c:pt idx="7263">
                  <c:v>42190.688842592601</c:v>
                </c:pt>
                <c:pt idx="7264">
                  <c:v>42190.68953703704</c:v>
                </c:pt>
                <c:pt idx="7265">
                  <c:v>42190.69023148148</c:v>
                </c:pt>
                <c:pt idx="7266">
                  <c:v>42190.690925925926</c:v>
                </c:pt>
                <c:pt idx="7267">
                  <c:v>42190.691620370359</c:v>
                </c:pt>
                <c:pt idx="7268">
                  <c:v>42190.692314814805</c:v>
                </c:pt>
                <c:pt idx="7269">
                  <c:v>42190.693009259245</c:v>
                </c:pt>
                <c:pt idx="7270">
                  <c:v>42190.69370370367</c:v>
                </c:pt>
                <c:pt idx="7271">
                  <c:v>42190.69439814816</c:v>
                </c:pt>
                <c:pt idx="7272">
                  <c:v>42190.695092592585</c:v>
                </c:pt>
                <c:pt idx="7273">
                  <c:v>42190.695787037017</c:v>
                </c:pt>
                <c:pt idx="7274">
                  <c:v>42190.696481481464</c:v>
                </c:pt>
                <c:pt idx="7275">
                  <c:v>42190.697175925925</c:v>
                </c:pt>
                <c:pt idx="7276">
                  <c:v>42190.697870370372</c:v>
                </c:pt>
                <c:pt idx="7277">
                  <c:v>42190.698564814804</c:v>
                </c:pt>
                <c:pt idx="7278">
                  <c:v>42190.699259259258</c:v>
                </c:pt>
                <c:pt idx="7279">
                  <c:v>42190.699953703683</c:v>
                </c:pt>
                <c:pt idx="7280">
                  <c:v>42190.700648148166</c:v>
                </c:pt>
                <c:pt idx="7281">
                  <c:v>42190.701342592576</c:v>
                </c:pt>
                <c:pt idx="7282">
                  <c:v>42190.702037037037</c:v>
                </c:pt>
                <c:pt idx="7283">
                  <c:v>42190.702731481484</c:v>
                </c:pt>
                <c:pt idx="7284">
                  <c:v>42190.703425925924</c:v>
                </c:pt>
                <c:pt idx="7285">
                  <c:v>42190.70412037037</c:v>
                </c:pt>
                <c:pt idx="7286">
                  <c:v>42190.704814814817</c:v>
                </c:pt>
                <c:pt idx="7287">
                  <c:v>42190.705509259256</c:v>
                </c:pt>
                <c:pt idx="7288">
                  <c:v>42190.706203703689</c:v>
                </c:pt>
                <c:pt idx="7289">
                  <c:v>42190.706898148179</c:v>
                </c:pt>
                <c:pt idx="7290">
                  <c:v>42190.707592592589</c:v>
                </c:pt>
                <c:pt idx="7291">
                  <c:v>42190.708287037036</c:v>
                </c:pt>
                <c:pt idx="7292">
                  <c:v>42190.708981481475</c:v>
                </c:pt>
                <c:pt idx="7293">
                  <c:v>42190.709675925929</c:v>
                </c:pt>
                <c:pt idx="7294">
                  <c:v>42190.710370370369</c:v>
                </c:pt>
                <c:pt idx="7295">
                  <c:v>42190.711064814801</c:v>
                </c:pt>
                <c:pt idx="7296">
                  <c:v>42190.711759259255</c:v>
                </c:pt>
                <c:pt idx="7297">
                  <c:v>42190.712453703687</c:v>
                </c:pt>
                <c:pt idx="7298">
                  <c:v>42190.713148148148</c:v>
                </c:pt>
                <c:pt idx="7299">
                  <c:v>42190.713842592595</c:v>
                </c:pt>
                <c:pt idx="7300">
                  <c:v>42190.714537037042</c:v>
                </c:pt>
                <c:pt idx="7301">
                  <c:v>42190.715231481481</c:v>
                </c:pt>
                <c:pt idx="7302">
                  <c:v>42190.715925925928</c:v>
                </c:pt>
                <c:pt idx="7303">
                  <c:v>42190.716620370367</c:v>
                </c:pt>
                <c:pt idx="7304">
                  <c:v>42190.717314814814</c:v>
                </c:pt>
                <c:pt idx="7305">
                  <c:v>42190.718009259261</c:v>
                </c:pt>
                <c:pt idx="7306">
                  <c:v>42190.718703703678</c:v>
                </c:pt>
                <c:pt idx="7307">
                  <c:v>42190.719398148169</c:v>
                </c:pt>
                <c:pt idx="7308">
                  <c:v>42190.720092592594</c:v>
                </c:pt>
                <c:pt idx="7309">
                  <c:v>42190.720787037018</c:v>
                </c:pt>
                <c:pt idx="7310">
                  <c:v>42190.721481481451</c:v>
                </c:pt>
                <c:pt idx="7311">
                  <c:v>42190.722175925926</c:v>
                </c:pt>
                <c:pt idx="7312">
                  <c:v>42190.722870370373</c:v>
                </c:pt>
                <c:pt idx="7313">
                  <c:v>42190.723564814783</c:v>
                </c:pt>
                <c:pt idx="7314">
                  <c:v>42190.724259259259</c:v>
                </c:pt>
                <c:pt idx="7315">
                  <c:v>42190.724953703684</c:v>
                </c:pt>
                <c:pt idx="7316">
                  <c:v>42190.725648148145</c:v>
                </c:pt>
                <c:pt idx="7317">
                  <c:v>42190.726342592585</c:v>
                </c:pt>
                <c:pt idx="7318">
                  <c:v>42190.727037037024</c:v>
                </c:pt>
                <c:pt idx="7319">
                  <c:v>42190.727731481464</c:v>
                </c:pt>
                <c:pt idx="7320">
                  <c:v>42190.728425925925</c:v>
                </c:pt>
                <c:pt idx="7321">
                  <c:v>42190.729120370357</c:v>
                </c:pt>
                <c:pt idx="7322">
                  <c:v>42190.729814814804</c:v>
                </c:pt>
                <c:pt idx="7323">
                  <c:v>42190.730509259258</c:v>
                </c:pt>
                <c:pt idx="7324">
                  <c:v>42190.731203703683</c:v>
                </c:pt>
                <c:pt idx="7325">
                  <c:v>42190.731898148166</c:v>
                </c:pt>
                <c:pt idx="7326">
                  <c:v>42190.732592592591</c:v>
                </c:pt>
                <c:pt idx="7327">
                  <c:v>42190.733287037023</c:v>
                </c:pt>
                <c:pt idx="7328">
                  <c:v>42190.73398148147</c:v>
                </c:pt>
                <c:pt idx="7329">
                  <c:v>42190.734675925931</c:v>
                </c:pt>
                <c:pt idx="7330">
                  <c:v>42190.73537037037</c:v>
                </c:pt>
                <c:pt idx="7331">
                  <c:v>42190.736064814802</c:v>
                </c:pt>
                <c:pt idx="7332">
                  <c:v>42190.736759259256</c:v>
                </c:pt>
                <c:pt idx="7333">
                  <c:v>42190.737453703674</c:v>
                </c:pt>
                <c:pt idx="7334">
                  <c:v>42190.738148148164</c:v>
                </c:pt>
                <c:pt idx="7335">
                  <c:v>42190.738842592589</c:v>
                </c:pt>
                <c:pt idx="7336">
                  <c:v>42190.739537037036</c:v>
                </c:pt>
                <c:pt idx="7337">
                  <c:v>42190.740231481483</c:v>
                </c:pt>
                <c:pt idx="7338">
                  <c:v>42190.740925925929</c:v>
                </c:pt>
                <c:pt idx="7339">
                  <c:v>42190.741620370354</c:v>
                </c:pt>
                <c:pt idx="7340">
                  <c:v>42190.742314814815</c:v>
                </c:pt>
                <c:pt idx="7341">
                  <c:v>42190.743009259255</c:v>
                </c:pt>
                <c:pt idx="7342">
                  <c:v>42190.743703703673</c:v>
                </c:pt>
                <c:pt idx="7343">
                  <c:v>42190.74439814817</c:v>
                </c:pt>
                <c:pt idx="7344">
                  <c:v>42190.745092592595</c:v>
                </c:pt>
                <c:pt idx="7345">
                  <c:v>42190.74578703702</c:v>
                </c:pt>
                <c:pt idx="7346">
                  <c:v>42190.746481481474</c:v>
                </c:pt>
                <c:pt idx="7347">
                  <c:v>42190.747175925928</c:v>
                </c:pt>
                <c:pt idx="7348">
                  <c:v>42190.747870370367</c:v>
                </c:pt>
                <c:pt idx="7349">
                  <c:v>42190.748564814814</c:v>
                </c:pt>
                <c:pt idx="7350">
                  <c:v>42190.749259259261</c:v>
                </c:pt>
                <c:pt idx="7351">
                  <c:v>42190.749953703678</c:v>
                </c:pt>
                <c:pt idx="7352">
                  <c:v>42190.750648148169</c:v>
                </c:pt>
                <c:pt idx="7353">
                  <c:v>42190.751342592594</c:v>
                </c:pt>
                <c:pt idx="7354">
                  <c:v>42190.75203703704</c:v>
                </c:pt>
                <c:pt idx="7355">
                  <c:v>42190.75273148148</c:v>
                </c:pt>
                <c:pt idx="7356">
                  <c:v>42190.753425925926</c:v>
                </c:pt>
                <c:pt idx="7357">
                  <c:v>42190.754120370373</c:v>
                </c:pt>
                <c:pt idx="7358">
                  <c:v>42190.754814814813</c:v>
                </c:pt>
                <c:pt idx="7359">
                  <c:v>42190.755509259259</c:v>
                </c:pt>
                <c:pt idx="7360">
                  <c:v>42190.756203703706</c:v>
                </c:pt>
                <c:pt idx="7361">
                  <c:v>42190.756898148175</c:v>
                </c:pt>
                <c:pt idx="7362">
                  <c:v>42190.757592592592</c:v>
                </c:pt>
                <c:pt idx="7363">
                  <c:v>42190.758287037039</c:v>
                </c:pt>
                <c:pt idx="7364">
                  <c:v>42190.758981481478</c:v>
                </c:pt>
                <c:pt idx="7365">
                  <c:v>42190.759675925932</c:v>
                </c:pt>
                <c:pt idx="7366">
                  <c:v>42190.760370370372</c:v>
                </c:pt>
                <c:pt idx="7367">
                  <c:v>42190.761064814797</c:v>
                </c:pt>
                <c:pt idx="7368">
                  <c:v>42190.761759259243</c:v>
                </c:pt>
                <c:pt idx="7369">
                  <c:v>42190.762453703683</c:v>
                </c:pt>
                <c:pt idx="7370">
                  <c:v>42190.763148148151</c:v>
                </c:pt>
                <c:pt idx="7371">
                  <c:v>42190.763842592576</c:v>
                </c:pt>
                <c:pt idx="7372">
                  <c:v>42190.764537037037</c:v>
                </c:pt>
                <c:pt idx="7373">
                  <c:v>42190.765231481484</c:v>
                </c:pt>
                <c:pt idx="7374">
                  <c:v>42190.765925925924</c:v>
                </c:pt>
                <c:pt idx="7375">
                  <c:v>42190.76662037037</c:v>
                </c:pt>
                <c:pt idx="7376">
                  <c:v>42190.767314814802</c:v>
                </c:pt>
                <c:pt idx="7377">
                  <c:v>42190.768009259256</c:v>
                </c:pt>
                <c:pt idx="7378">
                  <c:v>42190.768703703674</c:v>
                </c:pt>
                <c:pt idx="7379">
                  <c:v>42190.769398148164</c:v>
                </c:pt>
                <c:pt idx="7380">
                  <c:v>42190.770092592589</c:v>
                </c:pt>
                <c:pt idx="7381">
                  <c:v>42190.770787037021</c:v>
                </c:pt>
                <c:pt idx="7382">
                  <c:v>42190.771481481454</c:v>
                </c:pt>
                <c:pt idx="7383">
                  <c:v>42190.772175925929</c:v>
                </c:pt>
                <c:pt idx="7384">
                  <c:v>42190.772870370369</c:v>
                </c:pt>
                <c:pt idx="7385">
                  <c:v>42190.773564814801</c:v>
                </c:pt>
                <c:pt idx="7386">
                  <c:v>42190.774259259262</c:v>
                </c:pt>
                <c:pt idx="7387">
                  <c:v>42190.774953703687</c:v>
                </c:pt>
                <c:pt idx="7388">
                  <c:v>42190.775648148148</c:v>
                </c:pt>
                <c:pt idx="7389">
                  <c:v>42190.776342592595</c:v>
                </c:pt>
                <c:pt idx="7390">
                  <c:v>42190.777037037034</c:v>
                </c:pt>
                <c:pt idx="7391">
                  <c:v>42190.777731481474</c:v>
                </c:pt>
                <c:pt idx="7392">
                  <c:v>42190.778425925928</c:v>
                </c:pt>
                <c:pt idx="7393">
                  <c:v>42190.779120370353</c:v>
                </c:pt>
                <c:pt idx="7394">
                  <c:v>42190.779814814814</c:v>
                </c:pt>
                <c:pt idx="7395">
                  <c:v>42190.780509259261</c:v>
                </c:pt>
                <c:pt idx="7396">
                  <c:v>42190.781203703678</c:v>
                </c:pt>
                <c:pt idx="7397">
                  <c:v>42190.781898148169</c:v>
                </c:pt>
                <c:pt idx="7398">
                  <c:v>42190.782592592601</c:v>
                </c:pt>
                <c:pt idx="7399">
                  <c:v>42190.783287037026</c:v>
                </c:pt>
                <c:pt idx="7400">
                  <c:v>42190.783981481465</c:v>
                </c:pt>
                <c:pt idx="7401">
                  <c:v>42190.784675925941</c:v>
                </c:pt>
                <c:pt idx="7402">
                  <c:v>42190.785370370373</c:v>
                </c:pt>
                <c:pt idx="7403">
                  <c:v>42190.786064814805</c:v>
                </c:pt>
                <c:pt idx="7404">
                  <c:v>42190.786759259259</c:v>
                </c:pt>
                <c:pt idx="7405">
                  <c:v>42190.787453703684</c:v>
                </c:pt>
                <c:pt idx="7406">
                  <c:v>42190.78814814816</c:v>
                </c:pt>
                <c:pt idx="7407">
                  <c:v>42190.788842592592</c:v>
                </c:pt>
                <c:pt idx="7408">
                  <c:v>42190.789537037039</c:v>
                </c:pt>
                <c:pt idx="7409">
                  <c:v>42190.790231481478</c:v>
                </c:pt>
                <c:pt idx="7410">
                  <c:v>42190.790925925925</c:v>
                </c:pt>
                <c:pt idx="7411">
                  <c:v>42190.791620370357</c:v>
                </c:pt>
                <c:pt idx="7412">
                  <c:v>42190.792314814804</c:v>
                </c:pt>
                <c:pt idx="7413">
                  <c:v>42190.793009259243</c:v>
                </c:pt>
                <c:pt idx="7414">
                  <c:v>42190.793703703668</c:v>
                </c:pt>
                <c:pt idx="7415">
                  <c:v>42190.794398148166</c:v>
                </c:pt>
                <c:pt idx="7416">
                  <c:v>42190.795092592576</c:v>
                </c:pt>
                <c:pt idx="7417">
                  <c:v>42190.795787037008</c:v>
                </c:pt>
                <c:pt idx="7418">
                  <c:v>42190.79648148147</c:v>
                </c:pt>
                <c:pt idx="7419">
                  <c:v>42190.797175925924</c:v>
                </c:pt>
                <c:pt idx="7420">
                  <c:v>42190.79787037037</c:v>
                </c:pt>
                <c:pt idx="7421">
                  <c:v>42190.798564814802</c:v>
                </c:pt>
                <c:pt idx="7422">
                  <c:v>42190.799259259256</c:v>
                </c:pt>
                <c:pt idx="7423">
                  <c:v>42190.799953703674</c:v>
                </c:pt>
                <c:pt idx="7424">
                  <c:v>42190.800648148179</c:v>
                </c:pt>
                <c:pt idx="7425">
                  <c:v>42190.801342592589</c:v>
                </c:pt>
                <c:pt idx="7426">
                  <c:v>42190.802037037043</c:v>
                </c:pt>
                <c:pt idx="7427">
                  <c:v>42190.802731481483</c:v>
                </c:pt>
                <c:pt idx="7428">
                  <c:v>42190.803425925929</c:v>
                </c:pt>
                <c:pt idx="7429">
                  <c:v>42190.804120370369</c:v>
                </c:pt>
                <c:pt idx="7430">
                  <c:v>42190.80481481483</c:v>
                </c:pt>
                <c:pt idx="7431">
                  <c:v>42190.805509259262</c:v>
                </c:pt>
                <c:pt idx="7432">
                  <c:v>42190.806203703702</c:v>
                </c:pt>
                <c:pt idx="7433">
                  <c:v>42190.806898148177</c:v>
                </c:pt>
                <c:pt idx="7434">
                  <c:v>42190.807592592602</c:v>
                </c:pt>
                <c:pt idx="7435">
                  <c:v>42190.808287037042</c:v>
                </c:pt>
                <c:pt idx="7436">
                  <c:v>42190.808981481481</c:v>
                </c:pt>
                <c:pt idx="7437">
                  <c:v>42190.809675925942</c:v>
                </c:pt>
                <c:pt idx="7438">
                  <c:v>42190.810370370389</c:v>
                </c:pt>
                <c:pt idx="7439">
                  <c:v>42190.811064814814</c:v>
                </c:pt>
                <c:pt idx="7440">
                  <c:v>42190.811759259261</c:v>
                </c:pt>
                <c:pt idx="7441">
                  <c:v>42190.8124537037</c:v>
                </c:pt>
                <c:pt idx="7442">
                  <c:v>42190.813148148169</c:v>
                </c:pt>
                <c:pt idx="7443">
                  <c:v>42190.813842592601</c:v>
                </c:pt>
                <c:pt idx="7444">
                  <c:v>42190.814537037055</c:v>
                </c:pt>
                <c:pt idx="7445">
                  <c:v>42190.815231481494</c:v>
                </c:pt>
                <c:pt idx="7446">
                  <c:v>42190.815925925941</c:v>
                </c:pt>
                <c:pt idx="7447">
                  <c:v>42190.816620370388</c:v>
                </c:pt>
                <c:pt idx="7448">
                  <c:v>42190.817314814813</c:v>
                </c:pt>
                <c:pt idx="7449">
                  <c:v>42190.818009259274</c:v>
                </c:pt>
                <c:pt idx="7450">
                  <c:v>42190.818703703706</c:v>
                </c:pt>
                <c:pt idx="7451">
                  <c:v>42190.819398148175</c:v>
                </c:pt>
                <c:pt idx="7452">
                  <c:v>42190.820092592592</c:v>
                </c:pt>
                <c:pt idx="7453">
                  <c:v>42190.820787037024</c:v>
                </c:pt>
                <c:pt idx="7454">
                  <c:v>42190.821481481464</c:v>
                </c:pt>
                <c:pt idx="7455">
                  <c:v>42190.822175925932</c:v>
                </c:pt>
                <c:pt idx="7456">
                  <c:v>42190.822870370386</c:v>
                </c:pt>
                <c:pt idx="7457">
                  <c:v>42190.823564814804</c:v>
                </c:pt>
                <c:pt idx="7458">
                  <c:v>42190.824259259272</c:v>
                </c:pt>
                <c:pt idx="7459">
                  <c:v>42190.824953703705</c:v>
                </c:pt>
                <c:pt idx="7460">
                  <c:v>42190.825648148166</c:v>
                </c:pt>
                <c:pt idx="7461">
                  <c:v>42190.826342592591</c:v>
                </c:pt>
                <c:pt idx="7462">
                  <c:v>42190.827037037037</c:v>
                </c:pt>
                <c:pt idx="7463">
                  <c:v>42190.827731481484</c:v>
                </c:pt>
                <c:pt idx="7464">
                  <c:v>42190.828425925931</c:v>
                </c:pt>
                <c:pt idx="7465">
                  <c:v>42190.82912037037</c:v>
                </c:pt>
                <c:pt idx="7466">
                  <c:v>42190.829814814817</c:v>
                </c:pt>
                <c:pt idx="7467">
                  <c:v>42190.830509259271</c:v>
                </c:pt>
                <c:pt idx="7468">
                  <c:v>42190.831203703689</c:v>
                </c:pt>
                <c:pt idx="7469">
                  <c:v>42190.831898148179</c:v>
                </c:pt>
                <c:pt idx="7470">
                  <c:v>42190.832592592604</c:v>
                </c:pt>
                <c:pt idx="7471">
                  <c:v>42190.833287037036</c:v>
                </c:pt>
                <c:pt idx="7472">
                  <c:v>42190.833981481475</c:v>
                </c:pt>
                <c:pt idx="7473">
                  <c:v>42190.834675925944</c:v>
                </c:pt>
                <c:pt idx="7474">
                  <c:v>42190.835370370369</c:v>
                </c:pt>
                <c:pt idx="7475">
                  <c:v>42190.836064814815</c:v>
                </c:pt>
                <c:pt idx="7476">
                  <c:v>42190.836759259262</c:v>
                </c:pt>
                <c:pt idx="7477">
                  <c:v>42190.837453703687</c:v>
                </c:pt>
                <c:pt idx="7478">
                  <c:v>42190.83814814817</c:v>
                </c:pt>
                <c:pt idx="7479">
                  <c:v>42190.838842592602</c:v>
                </c:pt>
                <c:pt idx="7480">
                  <c:v>42190.839537037042</c:v>
                </c:pt>
                <c:pt idx="7481">
                  <c:v>42190.840231481496</c:v>
                </c:pt>
                <c:pt idx="7482">
                  <c:v>42190.840925925942</c:v>
                </c:pt>
                <c:pt idx="7483">
                  <c:v>42190.841620370367</c:v>
                </c:pt>
                <c:pt idx="7484">
                  <c:v>42190.842314814829</c:v>
                </c:pt>
                <c:pt idx="7485">
                  <c:v>42190.843009259261</c:v>
                </c:pt>
                <c:pt idx="7486">
                  <c:v>42190.843703703678</c:v>
                </c:pt>
                <c:pt idx="7487">
                  <c:v>42190.844398148176</c:v>
                </c:pt>
                <c:pt idx="7488">
                  <c:v>42190.845092592601</c:v>
                </c:pt>
                <c:pt idx="7489">
                  <c:v>42190.845787037026</c:v>
                </c:pt>
                <c:pt idx="7490">
                  <c:v>42190.84648148148</c:v>
                </c:pt>
                <c:pt idx="7491">
                  <c:v>42190.847175925941</c:v>
                </c:pt>
                <c:pt idx="7492">
                  <c:v>42190.847870370388</c:v>
                </c:pt>
                <c:pt idx="7493">
                  <c:v>42190.848564814813</c:v>
                </c:pt>
                <c:pt idx="7494">
                  <c:v>42190.849259259274</c:v>
                </c:pt>
                <c:pt idx="7495">
                  <c:v>42190.849953703706</c:v>
                </c:pt>
                <c:pt idx="7496">
                  <c:v>42190.850648148175</c:v>
                </c:pt>
                <c:pt idx="7497">
                  <c:v>42190.851342592592</c:v>
                </c:pt>
                <c:pt idx="7498">
                  <c:v>42190.852037037053</c:v>
                </c:pt>
                <c:pt idx="7499">
                  <c:v>42190.852731481493</c:v>
                </c:pt>
                <c:pt idx="7500">
                  <c:v>42190.853425925932</c:v>
                </c:pt>
                <c:pt idx="7501">
                  <c:v>42190.854120370386</c:v>
                </c:pt>
                <c:pt idx="7502">
                  <c:v>42190.85481481484</c:v>
                </c:pt>
                <c:pt idx="7503">
                  <c:v>42190.855509259272</c:v>
                </c:pt>
                <c:pt idx="7504">
                  <c:v>42190.856203703712</c:v>
                </c:pt>
                <c:pt idx="7505">
                  <c:v>42190.856898148195</c:v>
                </c:pt>
                <c:pt idx="7506">
                  <c:v>42190.857592592605</c:v>
                </c:pt>
                <c:pt idx="7507">
                  <c:v>42190.858287037052</c:v>
                </c:pt>
                <c:pt idx="7508">
                  <c:v>42190.858981481491</c:v>
                </c:pt>
                <c:pt idx="7509">
                  <c:v>42190.859675925945</c:v>
                </c:pt>
                <c:pt idx="7510">
                  <c:v>42190.860370370385</c:v>
                </c:pt>
                <c:pt idx="7511">
                  <c:v>42190.861064814802</c:v>
                </c:pt>
                <c:pt idx="7512">
                  <c:v>42190.861759259256</c:v>
                </c:pt>
                <c:pt idx="7513">
                  <c:v>42190.862453703689</c:v>
                </c:pt>
                <c:pt idx="7514">
                  <c:v>42190.863148148164</c:v>
                </c:pt>
                <c:pt idx="7515">
                  <c:v>42190.863842592589</c:v>
                </c:pt>
                <c:pt idx="7516">
                  <c:v>42190.864537037043</c:v>
                </c:pt>
                <c:pt idx="7517">
                  <c:v>42190.865231481483</c:v>
                </c:pt>
                <c:pt idx="7518">
                  <c:v>42190.865925925929</c:v>
                </c:pt>
                <c:pt idx="7519">
                  <c:v>42190.866620370369</c:v>
                </c:pt>
                <c:pt idx="7520">
                  <c:v>42190.867314814815</c:v>
                </c:pt>
                <c:pt idx="7521">
                  <c:v>42190.868009259262</c:v>
                </c:pt>
                <c:pt idx="7522">
                  <c:v>42190.868703703687</c:v>
                </c:pt>
                <c:pt idx="7523">
                  <c:v>42190.86939814817</c:v>
                </c:pt>
                <c:pt idx="7524">
                  <c:v>42190.870092592602</c:v>
                </c:pt>
                <c:pt idx="7525">
                  <c:v>42190.870787037034</c:v>
                </c:pt>
                <c:pt idx="7526">
                  <c:v>42190.871481481474</c:v>
                </c:pt>
                <c:pt idx="7527">
                  <c:v>42190.872175925942</c:v>
                </c:pt>
                <c:pt idx="7528">
                  <c:v>42190.872870370389</c:v>
                </c:pt>
                <c:pt idx="7529">
                  <c:v>42190.873564814814</c:v>
                </c:pt>
                <c:pt idx="7530">
                  <c:v>42190.874259259275</c:v>
                </c:pt>
                <c:pt idx="7531">
                  <c:v>42190.8749537037</c:v>
                </c:pt>
                <c:pt idx="7532">
                  <c:v>42190.875648148169</c:v>
                </c:pt>
                <c:pt idx="7533">
                  <c:v>42190.876342592601</c:v>
                </c:pt>
                <c:pt idx="7534">
                  <c:v>42190.87703703704</c:v>
                </c:pt>
                <c:pt idx="7535">
                  <c:v>42190.87773148148</c:v>
                </c:pt>
                <c:pt idx="7536">
                  <c:v>42190.878425925941</c:v>
                </c:pt>
                <c:pt idx="7537">
                  <c:v>42190.879120370373</c:v>
                </c:pt>
                <c:pt idx="7538">
                  <c:v>42190.879814814813</c:v>
                </c:pt>
                <c:pt idx="7539">
                  <c:v>42190.880509259274</c:v>
                </c:pt>
                <c:pt idx="7540">
                  <c:v>42190.881203703706</c:v>
                </c:pt>
                <c:pt idx="7541">
                  <c:v>42190.881898148175</c:v>
                </c:pt>
                <c:pt idx="7542">
                  <c:v>42190.882592592607</c:v>
                </c:pt>
                <c:pt idx="7543">
                  <c:v>42190.883287037039</c:v>
                </c:pt>
                <c:pt idx="7544">
                  <c:v>42190.883981481478</c:v>
                </c:pt>
                <c:pt idx="7545">
                  <c:v>42190.884675925947</c:v>
                </c:pt>
                <c:pt idx="7546">
                  <c:v>42190.885370370386</c:v>
                </c:pt>
                <c:pt idx="7547">
                  <c:v>42190.886064814818</c:v>
                </c:pt>
                <c:pt idx="7548">
                  <c:v>42190.886759259272</c:v>
                </c:pt>
                <c:pt idx="7549">
                  <c:v>42190.887453703705</c:v>
                </c:pt>
                <c:pt idx="7550">
                  <c:v>42190.88814814818</c:v>
                </c:pt>
                <c:pt idx="7551">
                  <c:v>42190.888842592605</c:v>
                </c:pt>
                <c:pt idx="7552">
                  <c:v>42190.889537037052</c:v>
                </c:pt>
                <c:pt idx="7553">
                  <c:v>42190.890231481491</c:v>
                </c:pt>
                <c:pt idx="7554">
                  <c:v>42190.890925925931</c:v>
                </c:pt>
                <c:pt idx="7555">
                  <c:v>42190.89162037037</c:v>
                </c:pt>
                <c:pt idx="7556">
                  <c:v>42190.892314814817</c:v>
                </c:pt>
                <c:pt idx="7557">
                  <c:v>42190.893009259256</c:v>
                </c:pt>
                <c:pt idx="7558">
                  <c:v>42190.893703703674</c:v>
                </c:pt>
                <c:pt idx="7559">
                  <c:v>42190.894398148179</c:v>
                </c:pt>
                <c:pt idx="7560">
                  <c:v>42190.895092592589</c:v>
                </c:pt>
                <c:pt idx="7561">
                  <c:v>42190.895787037021</c:v>
                </c:pt>
                <c:pt idx="7562">
                  <c:v>42190.896481481475</c:v>
                </c:pt>
                <c:pt idx="7563">
                  <c:v>42190.897175925929</c:v>
                </c:pt>
                <c:pt idx="7564">
                  <c:v>42190.897870370369</c:v>
                </c:pt>
                <c:pt idx="7565">
                  <c:v>42190.898564814815</c:v>
                </c:pt>
                <c:pt idx="7566">
                  <c:v>42190.899259259262</c:v>
                </c:pt>
                <c:pt idx="7567">
                  <c:v>42190.899953703687</c:v>
                </c:pt>
                <c:pt idx="7568">
                  <c:v>42190.90064814817</c:v>
                </c:pt>
                <c:pt idx="7569">
                  <c:v>42190.901342592595</c:v>
                </c:pt>
                <c:pt idx="7570">
                  <c:v>42190.902037037042</c:v>
                </c:pt>
                <c:pt idx="7571">
                  <c:v>42190.902731481481</c:v>
                </c:pt>
                <c:pt idx="7572">
                  <c:v>42190.903425925928</c:v>
                </c:pt>
                <c:pt idx="7573">
                  <c:v>42190.904120370367</c:v>
                </c:pt>
                <c:pt idx="7574">
                  <c:v>42190.904814814829</c:v>
                </c:pt>
                <c:pt idx="7575">
                  <c:v>42190.905509259261</c:v>
                </c:pt>
                <c:pt idx="7576">
                  <c:v>42190.9062037037</c:v>
                </c:pt>
                <c:pt idx="7577">
                  <c:v>42190.906898148176</c:v>
                </c:pt>
                <c:pt idx="7578">
                  <c:v>42190.907592592601</c:v>
                </c:pt>
                <c:pt idx="7579">
                  <c:v>42190.90828703704</c:v>
                </c:pt>
                <c:pt idx="7580">
                  <c:v>42190.90898148148</c:v>
                </c:pt>
                <c:pt idx="7581">
                  <c:v>42190.909675925941</c:v>
                </c:pt>
                <c:pt idx="7582">
                  <c:v>42190.910370370388</c:v>
                </c:pt>
                <c:pt idx="7583">
                  <c:v>42190.911064814805</c:v>
                </c:pt>
                <c:pt idx="7584">
                  <c:v>42190.911759259259</c:v>
                </c:pt>
                <c:pt idx="7585">
                  <c:v>42190.912453703706</c:v>
                </c:pt>
                <c:pt idx="7586">
                  <c:v>42190.91314814816</c:v>
                </c:pt>
                <c:pt idx="7587">
                  <c:v>42190.913842592592</c:v>
                </c:pt>
                <c:pt idx="7588">
                  <c:v>42190.914537037053</c:v>
                </c:pt>
                <c:pt idx="7589">
                  <c:v>42190.915231481493</c:v>
                </c:pt>
                <c:pt idx="7590">
                  <c:v>42190.915925925932</c:v>
                </c:pt>
                <c:pt idx="7591">
                  <c:v>42190.916620370386</c:v>
                </c:pt>
                <c:pt idx="7592">
                  <c:v>42190.917314814818</c:v>
                </c:pt>
                <c:pt idx="7593">
                  <c:v>42190.918009259272</c:v>
                </c:pt>
                <c:pt idx="7594">
                  <c:v>42190.918703703705</c:v>
                </c:pt>
                <c:pt idx="7595">
                  <c:v>42190.91939814818</c:v>
                </c:pt>
                <c:pt idx="7596">
                  <c:v>42190.920092592591</c:v>
                </c:pt>
                <c:pt idx="7597">
                  <c:v>42190.920787037023</c:v>
                </c:pt>
                <c:pt idx="7598">
                  <c:v>42190.92148148147</c:v>
                </c:pt>
                <c:pt idx="7599">
                  <c:v>42190.922175925931</c:v>
                </c:pt>
                <c:pt idx="7600">
                  <c:v>42190.922870370385</c:v>
                </c:pt>
                <c:pt idx="7601">
                  <c:v>42190.923564814802</c:v>
                </c:pt>
                <c:pt idx="7602">
                  <c:v>42190.924259259271</c:v>
                </c:pt>
                <c:pt idx="7603">
                  <c:v>42190.924953703689</c:v>
                </c:pt>
                <c:pt idx="7604">
                  <c:v>42190.925648148164</c:v>
                </c:pt>
                <c:pt idx="7605">
                  <c:v>42190.926342592589</c:v>
                </c:pt>
                <c:pt idx="7606">
                  <c:v>42190.927037037036</c:v>
                </c:pt>
                <c:pt idx="7607">
                  <c:v>42190.927731481475</c:v>
                </c:pt>
                <c:pt idx="7608">
                  <c:v>42190.928425925929</c:v>
                </c:pt>
                <c:pt idx="7609">
                  <c:v>42190.929120370354</c:v>
                </c:pt>
                <c:pt idx="7610">
                  <c:v>42190.929814814815</c:v>
                </c:pt>
                <c:pt idx="7611">
                  <c:v>42190.930509259262</c:v>
                </c:pt>
                <c:pt idx="7612">
                  <c:v>42190.931203703687</c:v>
                </c:pt>
                <c:pt idx="7613">
                  <c:v>42190.93189814817</c:v>
                </c:pt>
                <c:pt idx="7614">
                  <c:v>42190.932592592602</c:v>
                </c:pt>
                <c:pt idx="7615">
                  <c:v>42190.933287037034</c:v>
                </c:pt>
                <c:pt idx="7616">
                  <c:v>42190.933981481474</c:v>
                </c:pt>
                <c:pt idx="7617">
                  <c:v>42190.934675925942</c:v>
                </c:pt>
                <c:pt idx="7618">
                  <c:v>42190.935370370367</c:v>
                </c:pt>
                <c:pt idx="7619">
                  <c:v>42190.936064814814</c:v>
                </c:pt>
                <c:pt idx="7620">
                  <c:v>42190.936759259261</c:v>
                </c:pt>
                <c:pt idx="7621">
                  <c:v>42190.937453703678</c:v>
                </c:pt>
                <c:pt idx="7622">
                  <c:v>42190.938148148169</c:v>
                </c:pt>
                <c:pt idx="7623">
                  <c:v>42190.938842592601</c:v>
                </c:pt>
                <c:pt idx="7624">
                  <c:v>42190.93953703704</c:v>
                </c:pt>
                <c:pt idx="7625">
                  <c:v>42190.940231481494</c:v>
                </c:pt>
                <c:pt idx="7626">
                  <c:v>42190.940925925941</c:v>
                </c:pt>
                <c:pt idx="7627">
                  <c:v>42190.941620370373</c:v>
                </c:pt>
                <c:pt idx="7628">
                  <c:v>42190.942314814813</c:v>
                </c:pt>
                <c:pt idx="7629">
                  <c:v>42190.943009259259</c:v>
                </c:pt>
                <c:pt idx="7630">
                  <c:v>42190.943703703684</c:v>
                </c:pt>
                <c:pt idx="7631">
                  <c:v>42190.944398148175</c:v>
                </c:pt>
                <c:pt idx="7632">
                  <c:v>42190.945092592592</c:v>
                </c:pt>
                <c:pt idx="7633">
                  <c:v>42190.945787037024</c:v>
                </c:pt>
                <c:pt idx="7634">
                  <c:v>42190.946481481478</c:v>
                </c:pt>
                <c:pt idx="7635">
                  <c:v>42190.947175925932</c:v>
                </c:pt>
                <c:pt idx="7636">
                  <c:v>42190.947870370386</c:v>
                </c:pt>
                <c:pt idx="7637">
                  <c:v>42190.948564814818</c:v>
                </c:pt>
                <c:pt idx="7638">
                  <c:v>42190.949259259272</c:v>
                </c:pt>
                <c:pt idx="7639">
                  <c:v>42190.949953703705</c:v>
                </c:pt>
                <c:pt idx="7640">
                  <c:v>42190.95064814818</c:v>
                </c:pt>
                <c:pt idx="7641">
                  <c:v>42190.951342592591</c:v>
                </c:pt>
                <c:pt idx="7642">
                  <c:v>42190.952037037052</c:v>
                </c:pt>
                <c:pt idx="7643">
                  <c:v>42190.952731481491</c:v>
                </c:pt>
                <c:pt idx="7644">
                  <c:v>42190.953425925931</c:v>
                </c:pt>
                <c:pt idx="7645">
                  <c:v>42190.954120370385</c:v>
                </c:pt>
                <c:pt idx="7646">
                  <c:v>42190.954814814839</c:v>
                </c:pt>
                <c:pt idx="7647">
                  <c:v>42190.955509259271</c:v>
                </c:pt>
                <c:pt idx="7648">
                  <c:v>42190.956203703703</c:v>
                </c:pt>
                <c:pt idx="7649">
                  <c:v>42190.956898148193</c:v>
                </c:pt>
                <c:pt idx="7650">
                  <c:v>42190.957592592604</c:v>
                </c:pt>
                <c:pt idx="7651">
                  <c:v>42190.958287037043</c:v>
                </c:pt>
                <c:pt idx="7652">
                  <c:v>42190.958981481483</c:v>
                </c:pt>
                <c:pt idx="7653">
                  <c:v>42190.959675925944</c:v>
                </c:pt>
                <c:pt idx="7654">
                  <c:v>42190.960370370369</c:v>
                </c:pt>
                <c:pt idx="7655">
                  <c:v>42190.961064814801</c:v>
                </c:pt>
                <c:pt idx="7656">
                  <c:v>42190.961759259255</c:v>
                </c:pt>
                <c:pt idx="7657">
                  <c:v>42190.962453703687</c:v>
                </c:pt>
                <c:pt idx="7658">
                  <c:v>42190.963148148148</c:v>
                </c:pt>
                <c:pt idx="7659">
                  <c:v>42190.963842592595</c:v>
                </c:pt>
                <c:pt idx="7660">
                  <c:v>42190.964537037042</c:v>
                </c:pt>
                <c:pt idx="7661">
                  <c:v>42190.965231481481</c:v>
                </c:pt>
                <c:pt idx="7662">
                  <c:v>42190.965925925928</c:v>
                </c:pt>
                <c:pt idx="7663">
                  <c:v>42190.966620370367</c:v>
                </c:pt>
                <c:pt idx="7664">
                  <c:v>42190.967314814814</c:v>
                </c:pt>
                <c:pt idx="7665">
                  <c:v>42190.968009259261</c:v>
                </c:pt>
                <c:pt idx="7666">
                  <c:v>42190.968703703678</c:v>
                </c:pt>
                <c:pt idx="7667">
                  <c:v>42190.969398148169</c:v>
                </c:pt>
                <c:pt idx="7668">
                  <c:v>42190.970092592601</c:v>
                </c:pt>
                <c:pt idx="7669">
                  <c:v>42190.970787037026</c:v>
                </c:pt>
                <c:pt idx="7670">
                  <c:v>42190.971481481465</c:v>
                </c:pt>
                <c:pt idx="7671">
                  <c:v>42190.972175925941</c:v>
                </c:pt>
                <c:pt idx="7672">
                  <c:v>42190.972870370388</c:v>
                </c:pt>
                <c:pt idx="7673">
                  <c:v>42190.973564814805</c:v>
                </c:pt>
                <c:pt idx="7674">
                  <c:v>42190.974259259274</c:v>
                </c:pt>
                <c:pt idx="7675">
                  <c:v>42190.974953703706</c:v>
                </c:pt>
                <c:pt idx="7676">
                  <c:v>42190.97564814816</c:v>
                </c:pt>
                <c:pt idx="7677">
                  <c:v>42190.976342592592</c:v>
                </c:pt>
                <c:pt idx="7678">
                  <c:v>42190.977037037039</c:v>
                </c:pt>
                <c:pt idx="7679">
                  <c:v>42190.977731481478</c:v>
                </c:pt>
                <c:pt idx="7680">
                  <c:v>42190.978425925932</c:v>
                </c:pt>
                <c:pt idx="7681">
                  <c:v>42190.979120370372</c:v>
                </c:pt>
                <c:pt idx="7682">
                  <c:v>42190.979814814818</c:v>
                </c:pt>
                <c:pt idx="7683">
                  <c:v>42190.980509259272</c:v>
                </c:pt>
                <c:pt idx="7684">
                  <c:v>42190.981203703705</c:v>
                </c:pt>
                <c:pt idx="7685">
                  <c:v>42190.98189814818</c:v>
                </c:pt>
                <c:pt idx="7686">
                  <c:v>42190.982592592605</c:v>
                </c:pt>
                <c:pt idx="7687">
                  <c:v>42190.983287037037</c:v>
                </c:pt>
                <c:pt idx="7688">
                  <c:v>42190.983981481484</c:v>
                </c:pt>
                <c:pt idx="7689">
                  <c:v>42190.984675925945</c:v>
                </c:pt>
                <c:pt idx="7690">
                  <c:v>42190.985370370385</c:v>
                </c:pt>
                <c:pt idx="7691">
                  <c:v>42190.986064814817</c:v>
                </c:pt>
                <c:pt idx="7692">
                  <c:v>42190.986759259271</c:v>
                </c:pt>
                <c:pt idx="7693">
                  <c:v>42190.987453703689</c:v>
                </c:pt>
                <c:pt idx="7694">
                  <c:v>42190.988148148179</c:v>
                </c:pt>
                <c:pt idx="7695">
                  <c:v>42190.988842592604</c:v>
                </c:pt>
                <c:pt idx="7696">
                  <c:v>42190.989537037043</c:v>
                </c:pt>
                <c:pt idx="7697">
                  <c:v>42190.990231481483</c:v>
                </c:pt>
                <c:pt idx="7698">
                  <c:v>42190.990925925929</c:v>
                </c:pt>
                <c:pt idx="7699">
                  <c:v>42190.991620370354</c:v>
                </c:pt>
                <c:pt idx="7700">
                  <c:v>42190.992314814815</c:v>
                </c:pt>
                <c:pt idx="7701">
                  <c:v>42190.993009259255</c:v>
                </c:pt>
                <c:pt idx="7702">
                  <c:v>42190.993703703673</c:v>
                </c:pt>
                <c:pt idx="7703">
                  <c:v>42190.99439814817</c:v>
                </c:pt>
                <c:pt idx="7704">
                  <c:v>42190.995092592595</c:v>
                </c:pt>
                <c:pt idx="7705">
                  <c:v>42190.99578703702</c:v>
                </c:pt>
                <c:pt idx="7706">
                  <c:v>42190.996481481474</c:v>
                </c:pt>
                <c:pt idx="7707">
                  <c:v>42190.997175925928</c:v>
                </c:pt>
                <c:pt idx="7708">
                  <c:v>42190.997870370367</c:v>
                </c:pt>
                <c:pt idx="7709">
                  <c:v>42190.998564814814</c:v>
                </c:pt>
                <c:pt idx="7710">
                  <c:v>42190.999259259261</c:v>
                </c:pt>
                <c:pt idx="7711">
                  <c:v>42190.999953703678</c:v>
                </c:pt>
                <c:pt idx="7712">
                  <c:v>42191.000648148169</c:v>
                </c:pt>
                <c:pt idx="7713">
                  <c:v>42191.001342592594</c:v>
                </c:pt>
                <c:pt idx="7714">
                  <c:v>42191.00203703704</c:v>
                </c:pt>
                <c:pt idx="7715">
                  <c:v>42191.00273148148</c:v>
                </c:pt>
                <c:pt idx="7716">
                  <c:v>42191.003425925926</c:v>
                </c:pt>
                <c:pt idx="7717">
                  <c:v>42191.004120370373</c:v>
                </c:pt>
                <c:pt idx="7718">
                  <c:v>42191.004814814813</c:v>
                </c:pt>
                <c:pt idx="7719">
                  <c:v>42191.005509259259</c:v>
                </c:pt>
                <c:pt idx="7720">
                  <c:v>42191.006203703706</c:v>
                </c:pt>
                <c:pt idx="7721">
                  <c:v>42191.006898148175</c:v>
                </c:pt>
                <c:pt idx="7722">
                  <c:v>42191.007592592592</c:v>
                </c:pt>
                <c:pt idx="7723">
                  <c:v>42191.008287037039</c:v>
                </c:pt>
                <c:pt idx="7724">
                  <c:v>42191.008981481478</c:v>
                </c:pt>
                <c:pt idx="7725">
                  <c:v>42191.009675925932</c:v>
                </c:pt>
                <c:pt idx="7726">
                  <c:v>42191.010370370386</c:v>
                </c:pt>
                <c:pt idx="7727">
                  <c:v>42191.011064814804</c:v>
                </c:pt>
                <c:pt idx="7728">
                  <c:v>42191.011759259258</c:v>
                </c:pt>
                <c:pt idx="7729">
                  <c:v>42191.012453703705</c:v>
                </c:pt>
                <c:pt idx="7730">
                  <c:v>42191.013148148166</c:v>
                </c:pt>
                <c:pt idx="7731">
                  <c:v>42191.013842592591</c:v>
                </c:pt>
                <c:pt idx="7732">
                  <c:v>42191.014537037052</c:v>
                </c:pt>
                <c:pt idx="7733">
                  <c:v>42191.015231481491</c:v>
                </c:pt>
                <c:pt idx="7734">
                  <c:v>42191.015925925931</c:v>
                </c:pt>
                <c:pt idx="7735">
                  <c:v>42191.016620370385</c:v>
                </c:pt>
                <c:pt idx="7736">
                  <c:v>42191.017314814817</c:v>
                </c:pt>
                <c:pt idx="7737">
                  <c:v>42191.018009259271</c:v>
                </c:pt>
                <c:pt idx="7738">
                  <c:v>42191.018703703689</c:v>
                </c:pt>
                <c:pt idx="7739">
                  <c:v>42191.019398148179</c:v>
                </c:pt>
                <c:pt idx="7740">
                  <c:v>42191.020092592589</c:v>
                </c:pt>
                <c:pt idx="7741">
                  <c:v>42191.020787037021</c:v>
                </c:pt>
                <c:pt idx="7742">
                  <c:v>42191.021481481454</c:v>
                </c:pt>
                <c:pt idx="7743">
                  <c:v>42191.022175925929</c:v>
                </c:pt>
                <c:pt idx="7744">
                  <c:v>42191.022870370369</c:v>
                </c:pt>
                <c:pt idx="7745">
                  <c:v>42191.023564814801</c:v>
                </c:pt>
                <c:pt idx="7746">
                  <c:v>42191.024259259262</c:v>
                </c:pt>
                <c:pt idx="7747">
                  <c:v>42191.024953703687</c:v>
                </c:pt>
                <c:pt idx="7748">
                  <c:v>42191.025648148148</c:v>
                </c:pt>
                <c:pt idx="7749">
                  <c:v>42191.026342592595</c:v>
                </c:pt>
                <c:pt idx="7750">
                  <c:v>42191.027037037034</c:v>
                </c:pt>
                <c:pt idx="7751">
                  <c:v>42191.027731481474</c:v>
                </c:pt>
                <c:pt idx="7752">
                  <c:v>42191.028425925928</c:v>
                </c:pt>
                <c:pt idx="7753">
                  <c:v>42191.029120370353</c:v>
                </c:pt>
                <c:pt idx="7754">
                  <c:v>42191.029814814814</c:v>
                </c:pt>
                <c:pt idx="7755">
                  <c:v>42191.030509259261</c:v>
                </c:pt>
                <c:pt idx="7756">
                  <c:v>42191.031203703678</c:v>
                </c:pt>
                <c:pt idx="7757">
                  <c:v>42191.031898148169</c:v>
                </c:pt>
                <c:pt idx="7758">
                  <c:v>42191.032592592601</c:v>
                </c:pt>
                <c:pt idx="7759">
                  <c:v>42191.033287037026</c:v>
                </c:pt>
                <c:pt idx="7760">
                  <c:v>42191.033981481465</c:v>
                </c:pt>
                <c:pt idx="7761">
                  <c:v>42191.034675925941</c:v>
                </c:pt>
                <c:pt idx="7762">
                  <c:v>42191.035370370373</c:v>
                </c:pt>
                <c:pt idx="7763">
                  <c:v>42191.036064814805</c:v>
                </c:pt>
                <c:pt idx="7764">
                  <c:v>42191.036759259259</c:v>
                </c:pt>
                <c:pt idx="7765">
                  <c:v>42191.037453703684</c:v>
                </c:pt>
                <c:pt idx="7766">
                  <c:v>42191.03814814816</c:v>
                </c:pt>
                <c:pt idx="7767">
                  <c:v>42191.038842592592</c:v>
                </c:pt>
                <c:pt idx="7768">
                  <c:v>42191.039537037039</c:v>
                </c:pt>
                <c:pt idx="7769">
                  <c:v>42191.040231481493</c:v>
                </c:pt>
                <c:pt idx="7770">
                  <c:v>42191.040925925932</c:v>
                </c:pt>
                <c:pt idx="7771">
                  <c:v>42191.041620370372</c:v>
                </c:pt>
                <c:pt idx="7772">
                  <c:v>42191.042314814818</c:v>
                </c:pt>
                <c:pt idx="7773">
                  <c:v>42191.043009259258</c:v>
                </c:pt>
                <c:pt idx="7774">
                  <c:v>42191.043703703683</c:v>
                </c:pt>
                <c:pt idx="7775">
                  <c:v>42191.04439814818</c:v>
                </c:pt>
                <c:pt idx="7776">
                  <c:v>42191.045092592591</c:v>
                </c:pt>
                <c:pt idx="7777">
                  <c:v>42191.045787037023</c:v>
                </c:pt>
                <c:pt idx="7778">
                  <c:v>42191.046481481484</c:v>
                </c:pt>
                <c:pt idx="7779">
                  <c:v>42191.047175925931</c:v>
                </c:pt>
                <c:pt idx="7780">
                  <c:v>42191.047870370385</c:v>
                </c:pt>
                <c:pt idx="7781">
                  <c:v>42191.048564814817</c:v>
                </c:pt>
                <c:pt idx="7782">
                  <c:v>42191.049259259271</c:v>
                </c:pt>
                <c:pt idx="7783">
                  <c:v>42191.049953703689</c:v>
                </c:pt>
                <c:pt idx="7784">
                  <c:v>42191.050648148179</c:v>
                </c:pt>
                <c:pt idx="7785">
                  <c:v>42191.051342592589</c:v>
                </c:pt>
                <c:pt idx="7786">
                  <c:v>42191.052037037043</c:v>
                </c:pt>
                <c:pt idx="7787">
                  <c:v>42191.052731481483</c:v>
                </c:pt>
                <c:pt idx="7788">
                  <c:v>42191.053425925929</c:v>
                </c:pt>
                <c:pt idx="7789">
                  <c:v>42191.054120370369</c:v>
                </c:pt>
                <c:pt idx="7790">
                  <c:v>42191.05481481483</c:v>
                </c:pt>
                <c:pt idx="7791">
                  <c:v>42191.055509259262</c:v>
                </c:pt>
                <c:pt idx="7792">
                  <c:v>42191.056203703702</c:v>
                </c:pt>
                <c:pt idx="7793">
                  <c:v>42191.056898148177</c:v>
                </c:pt>
                <c:pt idx="7794">
                  <c:v>42191.057592592602</c:v>
                </c:pt>
                <c:pt idx="7795">
                  <c:v>42191.058287037042</c:v>
                </c:pt>
                <c:pt idx="7796">
                  <c:v>42191.058981481481</c:v>
                </c:pt>
                <c:pt idx="7797">
                  <c:v>42191.059675925942</c:v>
                </c:pt>
                <c:pt idx="7798">
                  <c:v>42191.060370370367</c:v>
                </c:pt>
                <c:pt idx="7799">
                  <c:v>42191.061064814799</c:v>
                </c:pt>
                <c:pt idx="7800">
                  <c:v>42191.061759259246</c:v>
                </c:pt>
                <c:pt idx="7801">
                  <c:v>42191.062453703678</c:v>
                </c:pt>
                <c:pt idx="7802">
                  <c:v>42191.063148148147</c:v>
                </c:pt>
                <c:pt idx="7803">
                  <c:v>42191.063842592594</c:v>
                </c:pt>
                <c:pt idx="7804">
                  <c:v>42191.06453703704</c:v>
                </c:pt>
                <c:pt idx="7805">
                  <c:v>42191.06523148148</c:v>
                </c:pt>
                <c:pt idx="7806">
                  <c:v>42191.065925925926</c:v>
                </c:pt>
                <c:pt idx="7807">
                  <c:v>42191.066620370373</c:v>
                </c:pt>
                <c:pt idx="7808">
                  <c:v>42191.067314814805</c:v>
                </c:pt>
                <c:pt idx="7809">
                  <c:v>42191.068009259259</c:v>
                </c:pt>
                <c:pt idx="7810">
                  <c:v>42191.068703703684</c:v>
                </c:pt>
                <c:pt idx="7811">
                  <c:v>42191.06939814816</c:v>
                </c:pt>
                <c:pt idx="7812">
                  <c:v>42191.070092592592</c:v>
                </c:pt>
                <c:pt idx="7813">
                  <c:v>42191.070787037024</c:v>
                </c:pt>
                <c:pt idx="7814">
                  <c:v>42191.071481481464</c:v>
                </c:pt>
                <c:pt idx="7815">
                  <c:v>42191.072175925932</c:v>
                </c:pt>
                <c:pt idx="7816">
                  <c:v>42191.072870370386</c:v>
                </c:pt>
                <c:pt idx="7817">
                  <c:v>42191.073564814804</c:v>
                </c:pt>
                <c:pt idx="7818">
                  <c:v>42191.074259259272</c:v>
                </c:pt>
                <c:pt idx="7819">
                  <c:v>42191.074953703705</c:v>
                </c:pt>
                <c:pt idx="7820">
                  <c:v>42191.075648148166</c:v>
                </c:pt>
                <c:pt idx="7821">
                  <c:v>42191.076342592591</c:v>
                </c:pt>
                <c:pt idx="7822">
                  <c:v>42191.077037037037</c:v>
                </c:pt>
                <c:pt idx="7823">
                  <c:v>42191.077731481484</c:v>
                </c:pt>
                <c:pt idx="7824">
                  <c:v>42191.078425925931</c:v>
                </c:pt>
                <c:pt idx="7825">
                  <c:v>42191.07912037037</c:v>
                </c:pt>
                <c:pt idx="7826">
                  <c:v>42191.079814814817</c:v>
                </c:pt>
                <c:pt idx="7827">
                  <c:v>42191.080509259271</c:v>
                </c:pt>
                <c:pt idx="7828">
                  <c:v>42191.081203703689</c:v>
                </c:pt>
                <c:pt idx="7829">
                  <c:v>42191.081898148179</c:v>
                </c:pt>
                <c:pt idx="7830">
                  <c:v>42191.082592592604</c:v>
                </c:pt>
                <c:pt idx="7831">
                  <c:v>42191.083287037036</c:v>
                </c:pt>
                <c:pt idx="7832">
                  <c:v>42191.083981481475</c:v>
                </c:pt>
                <c:pt idx="7833">
                  <c:v>42191.084675925944</c:v>
                </c:pt>
                <c:pt idx="7834">
                  <c:v>42191.085370370369</c:v>
                </c:pt>
                <c:pt idx="7835">
                  <c:v>42191.086064814815</c:v>
                </c:pt>
                <c:pt idx="7836">
                  <c:v>42191.086759259262</c:v>
                </c:pt>
                <c:pt idx="7837">
                  <c:v>42191.087453703687</c:v>
                </c:pt>
                <c:pt idx="7838">
                  <c:v>42191.08814814817</c:v>
                </c:pt>
                <c:pt idx="7839">
                  <c:v>42191.088842592602</c:v>
                </c:pt>
                <c:pt idx="7840">
                  <c:v>42191.089537037042</c:v>
                </c:pt>
                <c:pt idx="7841">
                  <c:v>42191.090231481481</c:v>
                </c:pt>
                <c:pt idx="7842">
                  <c:v>42191.090925925928</c:v>
                </c:pt>
                <c:pt idx="7843">
                  <c:v>42191.091620370353</c:v>
                </c:pt>
                <c:pt idx="7844">
                  <c:v>42191.092314814814</c:v>
                </c:pt>
                <c:pt idx="7845">
                  <c:v>42191.093009259246</c:v>
                </c:pt>
                <c:pt idx="7846">
                  <c:v>42191.093703703671</c:v>
                </c:pt>
                <c:pt idx="7847">
                  <c:v>42191.094398148169</c:v>
                </c:pt>
                <c:pt idx="7848">
                  <c:v>42191.095092592594</c:v>
                </c:pt>
                <c:pt idx="7849">
                  <c:v>42191.095787037018</c:v>
                </c:pt>
                <c:pt idx="7850">
                  <c:v>42191.096481481465</c:v>
                </c:pt>
                <c:pt idx="7851">
                  <c:v>42191.097175925926</c:v>
                </c:pt>
                <c:pt idx="7852">
                  <c:v>42191.097870370373</c:v>
                </c:pt>
                <c:pt idx="7853">
                  <c:v>42191.098564814805</c:v>
                </c:pt>
                <c:pt idx="7854">
                  <c:v>42191.099259259259</c:v>
                </c:pt>
                <c:pt idx="7855">
                  <c:v>42191.099953703684</c:v>
                </c:pt>
                <c:pt idx="7856">
                  <c:v>42191.10064814816</c:v>
                </c:pt>
                <c:pt idx="7857">
                  <c:v>42191.101342592585</c:v>
                </c:pt>
                <c:pt idx="7858">
                  <c:v>42191.102037037039</c:v>
                </c:pt>
                <c:pt idx="7859">
                  <c:v>42191.102731481478</c:v>
                </c:pt>
                <c:pt idx="7860">
                  <c:v>42191.103425925925</c:v>
                </c:pt>
                <c:pt idx="7861">
                  <c:v>42191.104120370372</c:v>
                </c:pt>
                <c:pt idx="7862">
                  <c:v>42191.104814814818</c:v>
                </c:pt>
                <c:pt idx="7863">
                  <c:v>42191.105509259258</c:v>
                </c:pt>
                <c:pt idx="7864">
                  <c:v>42191.106203703705</c:v>
                </c:pt>
                <c:pt idx="7865">
                  <c:v>42191.10689814818</c:v>
                </c:pt>
                <c:pt idx="7866">
                  <c:v>42191.107592592591</c:v>
                </c:pt>
                <c:pt idx="7867">
                  <c:v>42191.108287037037</c:v>
                </c:pt>
                <c:pt idx="7868">
                  <c:v>42191.108981481484</c:v>
                </c:pt>
                <c:pt idx="7869">
                  <c:v>42191.109675925931</c:v>
                </c:pt>
                <c:pt idx="7870">
                  <c:v>42191.110370370385</c:v>
                </c:pt>
                <c:pt idx="7871">
                  <c:v>42191.111064814802</c:v>
                </c:pt>
                <c:pt idx="7872">
                  <c:v>42191.111759259256</c:v>
                </c:pt>
                <c:pt idx="7873">
                  <c:v>42191.112453703689</c:v>
                </c:pt>
                <c:pt idx="7874">
                  <c:v>42191.113148148164</c:v>
                </c:pt>
                <c:pt idx="7875">
                  <c:v>42191.113842592589</c:v>
                </c:pt>
                <c:pt idx="7876">
                  <c:v>42191.114537037043</c:v>
                </c:pt>
                <c:pt idx="7877">
                  <c:v>42191.115231481483</c:v>
                </c:pt>
                <c:pt idx="7878">
                  <c:v>42191.115925925929</c:v>
                </c:pt>
                <c:pt idx="7879">
                  <c:v>42191.116620370369</c:v>
                </c:pt>
                <c:pt idx="7880">
                  <c:v>42191.117314814815</c:v>
                </c:pt>
                <c:pt idx="7881">
                  <c:v>42191.118009259262</c:v>
                </c:pt>
                <c:pt idx="7882">
                  <c:v>42191.118703703687</c:v>
                </c:pt>
                <c:pt idx="7883">
                  <c:v>42191.11939814817</c:v>
                </c:pt>
                <c:pt idx="7884">
                  <c:v>42191.120092592595</c:v>
                </c:pt>
                <c:pt idx="7885">
                  <c:v>42191.12078703702</c:v>
                </c:pt>
                <c:pt idx="7886">
                  <c:v>42191.121481481452</c:v>
                </c:pt>
                <c:pt idx="7887">
                  <c:v>42191.122175925928</c:v>
                </c:pt>
                <c:pt idx="7888">
                  <c:v>42191.122870370367</c:v>
                </c:pt>
                <c:pt idx="7889">
                  <c:v>42191.123564814799</c:v>
                </c:pt>
                <c:pt idx="7890">
                  <c:v>42191.124259259261</c:v>
                </c:pt>
                <c:pt idx="7891">
                  <c:v>42191.124953703678</c:v>
                </c:pt>
                <c:pt idx="7892">
                  <c:v>42191.125648148147</c:v>
                </c:pt>
                <c:pt idx="7893">
                  <c:v>42191.126342592594</c:v>
                </c:pt>
                <c:pt idx="7894">
                  <c:v>42191.127037037026</c:v>
                </c:pt>
                <c:pt idx="7895">
                  <c:v>42191.127731481465</c:v>
                </c:pt>
                <c:pt idx="7896">
                  <c:v>42191.128425925926</c:v>
                </c:pt>
                <c:pt idx="7897">
                  <c:v>42191.129120370359</c:v>
                </c:pt>
                <c:pt idx="7898">
                  <c:v>42191.129814814805</c:v>
                </c:pt>
                <c:pt idx="7899">
                  <c:v>42191.130509259259</c:v>
                </c:pt>
                <c:pt idx="7900">
                  <c:v>42191.131203703684</c:v>
                </c:pt>
                <c:pt idx="7901">
                  <c:v>42191.13189814816</c:v>
                </c:pt>
                <c:pt idx="7902">
                  <c:v>42191.132592592592</c:v>
                </c:pt>
                <c:pt idx="7903">
                  <c:v>42191.133287037024</c:v>
                </c:pt>
                <c:pt idx="7904">
                  <c:v>42191.133981481464</c:v>
                </c:pt>
                <c:pt idx="7905">
                  <c:v>42191.134675925932</c:v>
                </c:pt>
                <c:pt idx="7906">
                  <c:v>42191.135370370372</c:v>
                </c:pt>
                <c:pt idx="7907">
                  <c:v>42191.136064814804</c:v>
                </c:pt>
                <c:pt idx="7908">
                  <c:v>42191.136759259258</c:v>
                </c:pt>
                <c:pt idx="7909">
                  <c:v>42191.137453703683</c:v>
                </c:pt>
                <c:pt idx="7910">
                  <c:v>42191.138148148166</c:v>
                </c:pt>
                <c:pt idx="7911">
                  <c:v>42191.138842592591</c:v>
                </c:pt>
                <c:pt idx="7912">
                  <c:v>42191.139537037037</c:v>
                </c:pt>
                <c:pt idx="7913">
                  <c:v>42191.140231481491</c:v>
                </c:pt>
                <c:pt idx="7914">
                  <c:v>42191.140925925931</c:v>
                </c:pt>
                <c:pt idx="7915">
                  <c:v>42191.14162037037</c:v>
                </c:pt>
                <c:pt idx="7916">
                  <c:v>42191.142314814817</c:v>
                </c:pt>
                <c:pt idx="7917">
                  <c:v>42191.143009259256</c:v>
                </c:pt>
                <c:pt idx="7918">
                  <c:v>42191.143703703674</c:v>
                </c:pt>
                <c:pt idx="7919">
                  <c:v>42191.144398148179</c:v>
                </c:pt>
                <c:pt idx="7920">
                  <c:v>42191.145092592589</c:v>
                </c:pt>
                <c:pt idx="7921">
                  <c:v>42191.145787037021</c:v>
                </c:pt>
                <c:pt idx="7922">
                  <c:v>42191.146481481475</c:v>
                </c:pt>
                <c:pt idx="7923">
                  <c:v>42191.147175925929</c:v>
                </c:pt>
                <c:pt idx="7924">
                  <c:v>42191.147870370369</c:v>
                </c:pt>
                <c:pt idx="7925">
                  <c:v>42191.148564814815</c:v>
                </c:pt>
                <c:pt idx="7926">
                  <c:v>42191.149259259262</c:v>
                </c:pt>
                <c:pt idx="7927">
                  <c:v>42191.149953703687</c:v>
                </c:pt>
                <c:pt idx="7928">
                  <c:v>42191.15064814817</c:v>
                </c:pt>
                <c:pt idx="7929">
                  <c:v>42191.151342592595</c:v>
                </c:pt>
                <c:pt idx="7930">
                  <c:v>42191.152037037042</c:v>
                </c:pt>
                <c:pt idx="7931">
                  <c:v>42191.152731481481</c:v>
                </c:pt>
                <c:pt idx="7932">
                  <c:v>42191.153425925928</c:v>
                </c:pt>
                <c:pt idx="7933">
                  <c:v>42191.154120370367</c:v>
                </c:pt>
                <c:pt idx="7934">
                  <c:v>42191.154814814829</c:v>
                </c:pt>
                <c:pt idx="7935">
                  <c:v>42191.155509259261</c:v>
                </c:pt>
                <c:pt idx="7936">
                  <c:v>42191.1562037037</c:v>
                </c:pt>
                <c:pt idx="7937">
                  <c:v>42191.156898148176</c:v>
                </c:pt>
                <c:pt idx="7938">
                  <c:v>42191.157592592601</c:v>
                </c:pt>
                <c:pt idx="7939">
                  <c:v>42191.15828703704</c:v>
                </c:pt>
                <c:pt idx="7940">
                  <c:v>42191.15898148148</c:v>
                </c:pt>
                <c:pt idx="7941">
                  <c:v>42191.159675925941</c:v>
                </c:pt>
                <c:pt idx="7942">
                  <c:v>42191.160370370373</c:v>
                </c:pt>
                <c:pt idx="7943">
                  <c:v>42191.161064814783</c:v>
                </c:pt>
                <c:pt idx="7944">
                  <c:v>42191.161759259245</c:v>
                </c:pt>
                <c:pt idx="7945">
                  <c:v>42191.162453703684</c:v>
                </c:pt>
                <c:pt idx="7946">
                  <c:v>42191.163148148145</c:v>
                </c:pt>
                <c:pt idx="7947">
                  <c:v>42191.163842592585</c:v>
                </c:pt>
                <c:pt idx="7948">
                  <c:v>42191.164537037039</c:v>
                </c:pt>
                <c:pt idx="7949">
                  <c:v>42191.165231481478</c:v>
                </c:pt>
                <c:pt idx="7950">
                  <c:v>42191.165925925925</c:v>
                </c:pt>
                <c:pt idx="7951">
                  <c:v>42191.166620370372</c:v>
                </c:pt>
                <c:pt idx="7952">
                  <c:v>42191.167314814804</c:v>
                </c:pt>
                <c:pt idx="7953">
                  <c:v>42191.168009259258</c:v>
                </c:pt>
                <c:pt idx="7954">
                  <c:v>42191.168703703683</c:v>
                </c:pt>
                <c:pt idx="7955">
                  <c:v>42191.169398148166</c:v>
                </c:pt>
                <c:pt idx="7956">
                  <c:v>42191.170092592591</c:v>
                </c:pt>
                <c:pt idx="7957">
                  <c:v>42191.170787037023</c:v>
                </c:pt>
                <c:pt idx="7958">
                  <c:v>42191.17148148147</c:v>
                </c:pt>
                <c:pt idx="7959">
                  <c:v>42191.172175925931</c:v>
                </c:pt>
                <c:pt idx="7960">
                  <c:v>42191.172870370385</c:v>
                </c:pt>
                <c:pt idx="7961">
                  <c:v>42191.173564814802</c:v>
                </c:pt>
                <c:pt idx="7962">
                  <c:v>42191.174259259271</c:v>
                </c:pt>
                <c:pt idx="7963">
                  <c:v>42191.174953703689</c:v>
                </c:pt>
                <c:pt idx="7964">
                  <c:v>42191.175648148164</c:v>
                </c:pt>
                <c:pt idx="7965">
                  <c:v>42191.176342592589</c:v>
                </c:pt>
                <c:pt idx="7966">
                  <c:v>42191.177037037036</c:v>
                </c:pt>
                <c:pt idx="7967">
                  <c:v>42191.177731481475</c:v>
                </c:pt>
                <c:pt idx="7968">
                  <c:v>42191.178425925929</c:v>
                </c:pt>
                <c:pt idx="7969">
                  <c:v>42191.179120370354</c:v>
                </c:pt>
                <c:pt idx="7970">
                  <c:v>42191.179814814815</c:v>
                </c:pt>
                <c:pt idx="7971">
                  <c:v>42191.180509259262</c:v>
                </c:pt>
                <c:pt idx="7972">
                  <c:v>42191.181203703687</c:v>
                </c:pt>
                <c:pt idx="7973">
                  <c:v>42191.18189814817</c:v>
                </c:pt>
                <c:pt idx="7974">
                  <c:v>42191.182592592602</c:v>
                </c:pt>
                <c:pt idx="7975">
                  <c:v>42191.183287037034</c:v>
                </c:pt>
                <c:pt idx="7976">
                  <c:v>42191.183981481474</c:v>
                </c:pt>
                <c:pt idx="7977">
                  <c:v>42191.184675925942</c:v>
                </c:pt>
                <c:pt idx="7978">
                  <c:v>42191.185370370367</c:v>
                </c:pt>
                <c:pt idx="7979">
                  <c:v>42191.186064814814</c:v>
                </c:pt>
                <c:pt idx="7980">
                  <c:v>42191.186759259261</c:v>
                </c:pt>
                <c:pt idx="7981">
                  <c:v>42191.187453703678</c:v>
                </c:pt>
                <c:pt idx="7982">
                  <c:v>42191.188148148169</c:v>
                </c:pt>
                <c:pt idx="7983">
                  <c:v>42191.188842592601</c:v>
                </c:pt>
                <c:pt idx="7984">
                  <c:v>42191.18953703704</c:v>
                </c:pt>
                <c:pt idx="7985">
                  <c:v>42191.19023148148</c:v>
                </c:pt>
                <c:pt idx="7986">
                  <c:v>42191.190925925926</c:v>
                </c:pt>
                <c:pt idx="7987">
                  <c:v>42191.191620370359</c:v>
                </c:pt>
                <c:pt idx="7988">
                  <c:v>42191.192314814805</c:v>
                </c:pt>
                <c:pt idx="7989">
                  <c:v>42191.193009259245</c:v>
                </c:pt>
                <c:pt idx="7990">
                  <c:v>42191.19370370367</c:v>
                </c:pt>
                <c:pt idx="7991">
                  <c:v>42191.19439814816</c:v>
                </c:pt>
                <c:pt idx="7992">
                  <c:v>42191.195092592585</c:v>
                </c:pt>
                <c:pt idx="7993">
                  <c:v>42191.195787037017</c:v>
                </c:pt>
                <c:pt idx="7994">
                  <c:v>42191.196481481464</c:v>
                </c:pt>
                <c:pt idx="7995">
                  <c:v>42191.197175925925</c:v>
                </c:pt>
                <c:pt idx="7996">
                  <c:v>42191.197870370372</c:v>
                </c:pt>
                <c:pt idx="7997">
                  <c:v>42191.198564814804</c:v>
                </c:pt>
                <c:pt idx="7998">
                  <c:v>42191.199259259258</c:v>
                </c:pt>
                <c:pt idx="7999">
                  <c:v>42191.199953703683</c:v>
                </c:pt>
                <c:pt idx="8000">
                  <c:v>42191.200648148166</c:v>
                </c:pt>
                <c:pt idx="8001">
                  <c:v>42191.201342592576</c:v>
                </c:pt>
                <c:pt idx="8002">
                  <c:v>42191.202037037037</c:v>
                </c:pt>
                <c:pt idx="8003">
                  <c:v>42191.202731481484</c:v>
                </c:pt>
                <c:pt idx="8004">
                  <c:v>42191.203425925924</c:v>
                </c:pt>
                <c:pt idx="8005">
                  <c:v>42191.20412037037</c:v>
                </c:pt>
                <c:pt idx="8006">
                  <c:v>42191.204814814817</c:v>
                </c:pt>
                <c:pt idx="8007">
                  <c:v>42191.205509259256</c:v>
                </c:pt>
                <c:pt idx="8008">
                  <c:v>42191.206203703689</c:v>
                </c:pt>
                <c:pt idx="8009">
                  <c:v>42191.206898148179</c:v>
                </c:pt>
                <c:pt idx="8010">
                  <c:v>42191.207592592589</c:v>
                </c:pt>
                <c:pt idx="8011">
                  <c:v>42191.208287037036</c:v>
                </c:pt>
                <c:pt idx="8012">
                  <c:v>42191.208981481475</c:v>
                </c:pt>
                <c:pt idx="8013">
                  <c:v>42191.209675925929</c:v>
                </c:pt>
                <c:pt idx="8014">
                  <c:v>42191.210370370369</c:v>
                </c:pt>
                <c:pt idx="8015">
                  <c:v>42191.211064814801</c:v>
                </c:pt>
                <c:pt idx="8016">
                  <c:v>42191.211759259255</c:v>
                </c:pt>
                <c:pt idx="8017">
                  <c:v>42191.212453703687</c:v>
                </c:pt>
                <c:pt idx="8018">
                  <c:v>42191.213148148148</c:v>
                </c:pt>
                <c:pt idx="8019">
                  <c:v>42191.213842592595</c:v>
                </c:pt>
                <c:pt idx="8020">
                  <c:v>42191.214537037042</c:v>
                </c:pt>
                <c:pt idx="8021">
                  <c:v>42191.215231481481</c:v>
                </c:pt>
                <c:pt idx="8022">
                  <c:v>42191.215925925928</c:v>
                </c:pt>
                <c:pt idx="8023">
                  <c:v>42191.216620370367</c:v>
                </c:pt>
                <c:pt idx="8024">
                  <c:v>42191.217314814814</c:v>
                </c:pt>
                <c:pt idx="8025">
                  <c:v>42191.218009259261</c:v>
                </c:pt>
                <c:pt idx="8026">
                  <c:v>42191.218703703678</c:v>
                </c:pt>
                <c:pt idx="8027">
                  <c:v>42191.219398148169</c:v>
                </c:pt>
                <c:pt idx="8028">
                  <c:v>42191.220092592594</c:v>
                </c:pt>
                <c:pt idx="8029">
                  <c:v>42191.220787037018</c:v>
                </c:pt>
                <c:pt idx="8030">
                  <c:v>42191.221481481451</c:v>
                </c:pt>
                <c:pt idx="8031">
                  <c:v>42191.222175925926</c:v>
                </c:pt>
                <c:pt idx="8032">
                  <c:v>42191.222870370373</c:v>
                </c:pt>
                <c:pt idx="8033">
                  <c:v>42191.223564814783</c:v>
                </c:pt>
                <c:pt idx="8034">
                  <c:v>42191.224259259259</c:v>
                </c:pt>
                <c:pt idx="8035">
                  <c:v>42191.224953703684</c:v>
                </c:pt>
                <c:pt idx="8036">
                  <c:v>42191.225648148145</c:v>
                </c:pt>
                <c:pt idx="8037">
                  <c:v>42191.226342592585</c:v>
                </c:pt>
                <c:pt idx="8038">
                  <c:v>42191.227037037024</c:v>
                </c:pt>
                <c:pt idx="8039">
                  <c:v>42191.227731481464</c:v>
                </c:pt>
                <c:pt idx="8040">
                  <c:v>42191.228425925925</c:v>
                </c:pt>
                <c:pt idx="8041">
                  <c:v>42191.229120370357</c:v>
                </c:pt>
                <c:pt idx="8042">
                  <c:v>42191.229814814804</c:v>
                </c:pt>
                <c:pt idx="8043">
                  <c:v>42191.230509259258</c:v>
                </c:pt>
                <c:pt idx="8044">
                  <c:v>42191.231203703683</c:v>
                </c:pt>
                <c:pt idx="8045">
                  <c:v>42191.231898148166</c:v>
                </c:pt>
                <c:pt idx="8046">
                  <c:v>42191.232592592591</c:v>
                </c:pt>
                <c:pt idx="8047">
                  <c:v>42191.233287037023</c:v>
                </c:pt>
                <c:pt idx="8048">
                  <c:v>42191.23398148147</c:v>
                </c:pt>
                <c:pt idx="8049">
                  <c:v>42191.234675925931</c:v>
                </c:pt>
                <c:pt idx="8050">
                  <c:v>42191.23537037037</c:v>
                </c:pt>
                <c:pt idx="8051">
                  <c:v>42191.236064814802</c:v>
                </c:pt>
                <c:pt idx="8052">
                  <c:v>42191.236759259256</c:v>
                </c:pt>
                <c:pt idx="8053">
                  <c:v>42191.237453703674</c:v>
                </c:pt>
                <c:pt idx="8054">
                  <c:v>42191.238148148164</c:v>
                </c:pt>
                <c:pt idx="8055">
                  <c:v>42191.238842592589</c:v>
                </c:pt>
                <c:pt idx="8056">
                  <c:v>42191.239537037036</c:v>
                </c:pt>
                <c:pt idx="8057">
                  <c:v>42191.240231481483</c:v>
                </c:pt>
                <c:pt idx="8058">
                  <c:v>42191.240925925929</c:v>
                </c:pt>
                <c:pt idx="8059">
                  <c:v>42191.241620370354</c:v>
                </c:pt>
                <c:pt idx="8060">
                  <c:v>42191.242314814815</c:v>
                </c:pt>
                <c:pt idx="8061">
                  <c:v>42191.243009259255</c:v>
                </c:pt>
                <c:pt idx="8062">
                  <c:v>42191.243703703673</c:v>
                </c:pt>
                <c:pt idx="8063">
                  <c:v>42191.24439814817</c:v>
                </c:pt>
                <c:pt idx="8064">
                  <c:v>42191.245092592595</c:v>
                </c:pt>
                <c:pt idx="8065">
                  <c:v>42191.24578703702</c:v>
                </c:pt>
                <c:pt idx="8066">
                  <c:v>42191.246481481474</c:v>
                </c:pt>
                <c:pt idx="8067">
                  <c:v>42191.247175925928</c:v>
                </c:pt>
                <c:pt idx="8068">
                  <c:v>42191.247870370367</c:v>
                </c:pt>
                <c:pt idx="8069">
                  <c:v>42191.248564814814</c:v>
                </c:pt>
                <c:pt idx="8070">
                  <c:v>42191.249259259261</c:v>
                </c:pt>
                <c:pt idx="8071">
                  <c:v>42191.249953703678</c:v>
                </c:pt>
                <c:pt idx="8072">
                  <c:v>42191.250648148169</c:v>
                </c:pt>
                <c:pt idx="8073">
                  <c:v>42191.251342592594</c:v>
                </c:pt>
                <c:pt idx="8074">
                  <c:v>42191.25203703704</c:v>
                </c:pt>
                <c:pt idx="8075">
                  <c:v>42191.25273148148</c:v>
                </c:pt>
                <c:pt idx="8076">
                  <c:v>42191.253425925926</c:v>
                </c:pt>
                <c:pt idx="8077">
                  <c:v>42191.254120370373</c:v>
                </c:pt>
                <c:pt idx="8078">
                  <c:v>42191.254814814813</c:v>
                </c:pt>
                <c:pt idx="8079">
                  <c:v>42191.255509259259</c:v>
                </c:pt>
                <c:pt idx="8080">
                  <c:v>42191.256203703706</c:v>
                </c:pt>
                <c:pt idx="8081">
                  <c:v>42191.256898148175</c:v>
                </c:pt>
                <c:pt idx="8082">
                  <c:v>42191.257592592592</c:v>
                </c:pt>
                <c:pt idx="8083">
                  <c:v>42191.258287037039</c:v>
                </c:pt>
                <c:pt idx="8084">
                  <c:v>42191.258981481478</c:v>
                </c:pt>
                <c:pt idx="8085">
                  <c:v>42191.259675925932</c:v>
                </c:pt>
                <c:pt idx="8086">
                  <c:v>42191.260370370372</c:v>
                </c:pt>
                <c:pt idx="8087">
                  <c:v>42191.261064814797</c:v>
                </c:pt>
                <c:pt idx="8088">
                  <c:v>42191.261759259243</c:v>
                </c:pt>
                <c:pt idx="8089">
                  <c:v>42191.262453703683</c:v>
                </c:pt>
                <c:pt idx="8090">
                  <c:v>42191.263148148151</c:v>
                </c:pt>
                <c:pt idx="8091">
                  <c:v>42191.263842592576</c:v>
                </c:pt>
                <c:pt idx="8092">
                  <c:v>42191.264537037037</c:v>
                </c:pt>
                <c:pt idx="8093">
                  <c:v>42191.265231481484</c:v>
                </c:pt>
                <c:pt idx="8094">
                  <c:v>42191.265925925924</c:v>
                </c:pt>
                <c:pt idx="8095">
                  <c:v>42191.26662037037</c:v>
                </c:pt>
                <c:pt idx="8096">
                  <c:v>42191.267314814802</c:v>
                </c:pt>
                <c:pt idx="8097">
                  <c:v>42191.268009259256</c:v>
                </c:pt>
                <c:pt idx="8098">
                  <c:v>42191.268703703674</c:v>
                </c:pt>
                <c:pt idx="8099">
                  <c:v>42191.269398148164</c:v>
                </c:pt>
                <c:pt idx="8100">
                  <c:v>42191.270092592589</c:v>
                </c:pt>
                <c:pt idx="8101">
                  <c:v>42191.270787037021</c:v>
                </c:pt>
                <c:pt idx="8102">
                  <c:v>42191.271481481454</c:v>
                </c:pt>
                <c:pt idx="8103">
                  <c:v>42191.272175925929</c:v>
                </c:pt>
                <c:pt idx="8104">
                  <c:v>42191.272870370369</c:v>
                </c:pt>
                <c:pt idx="8105">
                  <c:v>42191.273564814801</c:v>
                </c:pt>
                <c:pt idx="8106">
                  <c:v>42191.274259259262</c:v>
                </c:pt>
                <c:pt idx="8107">
                  <c:v>42191.274953703687</c:v>
                </c:pt>
                <c:pt idx="8108">
                  <c:v>42191.275648148148</c:v>
                </c:pt>
                <c:pt idx="8109">
                  <c:v>42191.276342592595</c:v>
                </c:pt>
                <c:pt idx="8110">
                  <c:v>42191.277037037034</c:v>
                </c:pt>
                <c:pt idx="8111">
                  <c:v>42191.277731481474</c:v>
                </c:pt>
                <c:pt idx="8112">
                  <c:v>42191.278425925928</c:v>
                </c:pt>
                <c:pt idx="8113">
                  <c:v>42191.279120370353</c:v>
                </c:pt>
                <c:pt idx="8114">
                  <c:v>42191.279814814814</c:v>
                </c:pt>
                <c:pt idx="8115">
                  <c:v>42191.280509259261</c:v>
                </c:pt>
                <c:pt idx="8116">
                  <c:v>42191.281203703678</c:v>
                </c:pt>
                <c:pt idx="8117">
                  <c:v>42191.281898148169</c:v>
                </c:pt>
                <c:pt idx="8118">
                  <c:v>42191.282592592601</c:v>
                </c:pt>
                <c:pt idx="8119">
                  <c:v>42191.283287037026</c:v>
                </c:pt>
                <c:pt idx="8120">
                  <c:v>42191.283981481465</c:v>
                </c:pt>
                <c:pt idx="8121">
                  <c:v>42191.284675925941</c:v>
                </c:pt>
                <c:pt idx="8122">
                  <c:v>42191.285370370373</c:v>
                </c:pt>
                <c:pt idx="8123">
                  <c:v>42191.286064814805</c:v>
                </c:pt>
                <c:pt idx="8124">
                  <c:v>42191.286759259259</c:v>
                </c:pt>
                <c:pt idx="8125">
                  <c:v>42191.287453703684</c:v>
                </c:pt>
                <c:pt idx="8126">
                  <c:v>42191.28814814816</c:v>
                </c:pt>
                <c:pt idx="8127">
                  <c:v>42191.288842592592</c:v>
                </c:pt>
                <c:pt idx="8128">
                  <c:v>42191.289537037039</c:v>
                </c:pt>
                <c:pt idx="8129">
                  <c:v>42191.290231481478</c:v>
                </c:pt>
                <c:pt idx="8130">
                  <c:v>42191.290925925925</c:v>
                </c:pt>
                <c:pt idx="8131">
                  <c:v>42191.291620370357</c:v>
                </c:pt>
                <c:pt idx="8132">
                  <c:v>42191.292314814804</c:v>
                </c:pt>
                <c:pt idx="8133">
                  <c:v>42191.293009259243</c:v>
                </c:pt>
                <c:pt idx="8134">
                  <c:v>42191.293703703668</c:v>
                </c:pt>
                <c:pt idx="8135">
                  <c:v>42191.294398148166</c:v>
                </c:pt>
                <c:pt idx="8136">
                  <c:v>42191.295092592576</c:v>
                </c:pt>
                <c:pt idx="8137">
                  <c:v>42191.295787037008</c:v>
                </c:pt>
                <c:pt idx="8138">
                  <c:v>42191.29648148147</c:v>
                </c:pt>
                <c:pt idx="8139">
                  <c:v>42191.297175925924</c:v>
                </c:pt>
                <c:pt idx="8140">
                  <c:v>42191.29787037037</c:v>
                </c:pt>
                <c:pt idx="8141">
                  <c:v>42191.298564814802</c:v>
                </c:pt>
                <c:pt idx="8142">
                  <c:v>42191.299259259256</c:v>
                </c:pt>
                <c:pt idx="8143">
                  <c:v>42191.299953703674</c:v>
                </c:pt>
                <c:pt idx="8144">
                  <c:v>42191.300648148179</c:v>
                </c:pt>
                <c:pt idx="8145">
                  <c:v>42191.301342592589</c:v>
                </c:pt>
                <c:pt idx="8146">
                  <c:v>42191.302037037043</c:v>
                </c:pt>
                <c:pt idx="8147">
                  <c:v>42191.302731481483</c:v>
                </c:pt>
                <c:pt idx="8148">
                  <c:v>42191.303425925929</c:v>
                </c:pt>
                <c:pt idx="8149">
                  <c:v>42191.304120370369</c:v>
                </c:pt>
                <c:pt idx="8150">
                  <c:v>42191.30481481483</c:v>
                </c:pt>
                <c:pt idx="8151">
                  <c:v>42191.305509259262</c:v>
                </c:pt>
                <c:pt idx="8152">
                  <c:v>42191.306203703702</c:v>
                </c:pt>
                <c:pt idx="8153">
                  <c:v>42191.306898148177</c:v>
                </c:pt>
                <c:pt idx="8154">
                  <c:v>42191.307592592602</c:v>
                </c:pt>
                <c:pt idx="8155">
                  <c:v>42191.308287037042</c:v>
                </c:pt>
                <c:pt idx="8156">
                  <c:v>42191.308981481481</c:v>
                </c:pt>
                <c:pt idx="8157">
                  <c:v>42191.309675925942</c:v>
                </c:pt>
                <c:pt idx="8158">
                  <c:v>42191.310370370389</c:v>
                </c:pt>
                <c:pt idx="8159">
                  <c:v>42191.311064814814</c:v>
                </c:pt>
                <c:pt idx="8160">
                  <c:v>42191.311759259261</c:v>
                </c:pt>
                <c:pt idx="8161">
                  <c:v>42191.3124537037</c:v>
                </c:pt>
                <c:pt idx="8162">
                  <c:v>42191.313148148169</c:v>
                </c:pt>
                <c:pt idx="8163">
                  <c:v>42191.313842592601</c:v>
                </c:pt>
                <c:pt idx="8164">
                  <c:v>42191.314537037055</c:v>
                </c:pt>
                <c:pt idx="8165">
                  <c:v>42191.315231481494</c:v>
                </c:pt>
                <c:pt idx="8166">
                  <c:v>42191.315925925941</c:v>
                </c:pt>
                <c:pt idx="8167">
                  <c:v>42191.316620370388</c:v>
                </c:pt>
                <c:pt idx="8168">
                  <c:v>42191.317314814813</c:v>
                </c:pt>
                <c:pt idx="8169">
                  <c:v>42191.318009259274</c:v>
                </c:pt>
                <c:pt idx="8170">
                  <c:v>42191.318703703706</c:v>
                </c:pt>
                <c:pt idx="8171">
                  <c:v>42191.319398148175</c:v>
                </c:pt>
                <c:pt idx="8172">
                  <c:v>42191.320092592592</c:v>
                </c:pt>
                <c:pt idx="8173">
                  <c:v>42191.320787037024</c:v>
                </c:pt>
                <c:pt idx="8174">
                  <c:v>42191.321481481464</c:v>
                </c:pt>
                <c:pt idx="8175">
                  <c:v>42191.322175925932</c:v>
                </c:pt>
                <c:pt idx="8176">
                  <c:v>42191.322870370386</c:v>
                </c:pt>
                <c:pt idx="8177">
                  <c:v>42191.323564814804</c:v>
                </c:pt>
                <c:pt idx="8178">
                  <c:v>42191.324259259272</c:v>
                </c:pt>
                <c:pt idx="8179">
                  <c:v>42191.324953703705</c:v>
                </c:pt>
                <c:pt idx="8180">
                  <c:v>42191.325648148166</c:v>
                </c:pt>
                <c:pt idx="8181">
                  <c:v>42191.326342592591</c:v>
                </c:pt>
                <c:pt idx="8182">
                  <c:v>42191.327037037037</c:v>
                </c:pt>
                <c:pt idx="8183">
                  <c:v>42191.327731481484</c:v>
                </c:pt>
                <c:pt idx="8184">
                  <c:v>42191.328425925931</c:v>
                </c:pt>
                <c:pt idx="8185">
                  <c:v>42191.32912037037</c:v>
                </c:pt>
                <c:pt idx="8186">
                  <c:v>42191.329814814817</c:v>
                </c:pt>
                <c:pt idx="8187">
                  <c:v>42191.330509259271</c:v>
                </c:pt>
                <c:pt idx="8188">
                  <c:v>42191.331203703689</c:v>
                </c:pt>
                <c:pt idx="8189">
                  <c:v>42191.331898148179</c:v>
                </c:pt>
                <c:pt idx="8190">
                  <c:v>42191.332592592604</c:v>
                </c:pt>
                <c:pt idx="8191">
                  <c:v>42191.333287037036</c:v>
                </c:pt>
                <c:pt idx="8192">
                  <c:v>42191.333981481475</c:v>
                </c:pt>
                <c:pt idx="8193">
                  <c:v>42191.334675925944</c:v>
                </c:pt>
                <c:pt idx="8194">
                  <c:v>42191.335370370369</c:v>
                </c:pt>
                <c:pt idx="8195">
                  <c:v>42191.336064814815</c:v>
                </c:pt>
                <c:pt idx="8196">
                  <c:v>42191.336759259262</c:v>
                </c:pt>
                <c:pt idx="8197">
                  <c:v>42191.337453703687</c:v>
                </c:pt>
                <c:pt idx="8198">
                  <c:v>42191.33814814817</c:v>
                </c:pt>
                <c:pt idx="8199">
                  <c:v>42191.338842592602</c:v>
                </c:pt>
                <c:pt idx="8200">
                  <c:v>42191.339537037042</c:v>
                </c:pt>
                <c:pt idx="8201">
                  <c:v>42191.340231481496</c:v>
                </c:pt>
                <c:pt idx="8202">
                  <c:v>42191.340925925942</c:v>
                </c:pt>
                <c:pt idx="8203">
                  <c:v>42191.341620370367</c:v>
                </c:pt>
                <c:pt idx="8204">
                  <c:v>42191.342314814829</c:v>
                </c:pt>
                <c:pt idx="8205">
                  <c:v>42191.343009259261</c:v>
                </c:pt>
                <c:pt idx="8206">
                  <c:v>42191.343703703678</c:v>
                </c:pt>
                <c:pt idx="8207">
                  <c:v>42191.344398148176</c:v>
                </c:pt>
                <c:pt idx="8208">
                  <c:v>42191.345092592601</c:v>
                </c:pt>
                <c:pt idx="8209">
                  <c:v>42191.345787037026</c:v>
                </c:pt>
                <c:pt idx="8210">
                  <c:v>42191.34648148148</c:v>
                </c:pt>
                <c:pt idx="8211">
                  <c:v>42191.347175925941</c:v>
                </c:pt>
                <c:pt idx="8212">
                  <c:v>42191.347870370388</c:v>
                </c:pt>
                <c:pt idx="8213">
                  <c:v>42191.348564814813</c:v>
                </c:pt>
                <c:pt idx="8214">
                  <c:v>42191.349259259274</c:v>
                </c:pt>
                <c:pt idx="8215">
                  <c:v>42191.349953703706</c:v>
                </c:pt>
                <c:pt idx="8216">
                  <c:v>42191.350648148175</c:v>
                </c:pt>
                <c:pt idx="8217">
                  <c:v>42191.351342592592</c:v>
                </c:pt>
                <c:pt idx="8218">
                  <c:v>42191.352037037053</c:v>
                </c:pt>
                <c:pt idx="8219">
                  <c:v>42191.352731481493</c:v>
                </c:pt>
                <c:pt idx="8220">
                  <c:v>42191.353425925932</c:v>
                </c:pt>
                <c:pt idx="8221">
                  <c:v>42191.354120370386</c:v>
                </c:pt>
                <c:pt idx="8222">
                  <c:v>42191.35481481484</c:v>
                </c:pt>
                <c:pt idx="8223">
                  <c:v>42191.355509259272</c:v>
                </c:pt>
                <c:pt idx="8224">
                  <c:v>42191.356203703712</c:v>
                </c:pt>
                <c:pt idx="8225">
                  <c:v>42191.356898148195</c:v>
                </c:pt>
                <c:pt idx="8226">
                  <c:v>42191.357592592605</c:v>
                </c:pt>
                <c:pt idx="8227">
                  <c:v>42191.358287037052</c:v>
                </c:pt>
                <c:pt idx="8228">
                  <c:v>42191.358981481491</c:v>
                </c:pt>
                <c:pt idx="8229">
                  <c:v>42191.359675925945</c:v>
                </c:pt>
                <c:pt idx="8230">
                  <c:v>42191.360370370385</c:v>
                </c:pt>
                <c:pt idx="8231">
                  <c:v>42191.361064814802</c:v>
                </c:pt>
                <c:pt idx="8232">
                  <c:v>42191.361759259256</c:v>
                </c:pt>
                <c:pt idx="8233">
                  <c:v>42191.362453703689</c:v>
                </c:pt>
                <c:pt idx="8234">
                  <c:v>42191.363148148164</c:v>
                </c:pt>
                <c:pt idx="8235">
                  <c:v>42191.363842592589</c:v>
                </c:pt>
                <c:pt idx="8236">
                  <c:v>42191.364537037043</c:v>
                </c:pt>
                <c:pt idx="8237">
                  <c:v>42191.365231481483</c:v>
                </c:pt>
                <c:pt idx="8238">
                  <c:v>42191.365925925929</c:v>
                </c:pt>
                <c:pt idx="8239">
                  <c:v>42191.366620370369</c:v>
                </c:pt>
                <c:pt idx="8240">
                  <c:v>42191.367314814815</c:v>
                </c:pt>
                <c:pt idx="8241">
                  <c:v>42191.368009259262</c:v>
                </c:pt>
                <c:pt idx="8242">
                  <c:v>42191.368703703687</c:v>
                </c:pt>
                <c:pt idx="8243">
                  <c:v>42191.36939814817</c:v>
                </c:pt>
                <c:pt idx="8244">
                  <c:v>42191.370092592602</c:v>
                </c:pt>
                <c:pt idx="8245">
                  <c:v>42191.370787037034</c:v>
                </c:pt>
                <c:pt idx="8246">
                  <c:v>42191.371481481474</c:v>
                </c:pt>
                <c:pt idx="8247">
                  <c:v>42191.372175925942</c:v>
                </c:pt>
                <c:pt idx="8248">
                  <c:v>42191.372870370389</c:v>
                </c:pt>
                <c:pt idx="8249">
                  <c:v>42191.373564814814</c:v>
                </c:pt>
                <c:pt idx="8250">
                  <c:v>42191.374259259275</c:v>
                </c:pt>
                <c:pt idx="8251">
                  <c:v>42191.3749537037</c:v>
                </c:pt>
                <c:pt idx="8252">
                  <c:v>42191.375648148169</c:v>
                </c:pt>
                <c:pt idx="8253">
                  <c:v>42191.376342592601</c:v>
                </c:pt>
                <c:pt idx="8254">
                  <c:v>42191.37703703704</c:v>
                </c:pt>
                <c:pt idx="8255">
                  <c:v>42191.37773148148</c:v>
                </c:pt>
                <c:pt idx="8256">
                  <c:v>42191.378425925941</c:v>
                </c:pt>
                <c:pt idx="8257">
                  <c:v>42191.379120370373</c:v>
                </c:pt>
                <c:pt idx="8258">
                  <c:v>42191.379814814813</c:v>
                </c:pt>
                <c:pt idx="8259">
                  <c:v>42191.380509259274</c:v>
                </c:pt>
                <c:pt idx="8260">
                  <c:v>42191.381203703706</c:v>
                </c:pt>
                <c:pt idx="8261">
                  <c:v>42191.381898148175</c:v>
                </c:pt>
                <c:pt idx="8262">
                  <c:v>42191.382592592607</c:v>
                </c:pt>
                <c:pt idx="8263">
                  <c:v>42191.383287037039</c:v>
                </c:pt>
                <c:pt idx="8264">
                  <c:v>42191.383981481478</c:v>
                </c:pt>
                <c:pt idx="8265">
                  <c:v>42191.384675925947</c:v>
                </c:pt>
                <c:pt idx="8266">
                  <c:v>42191.385370370386</c:v>
                </c:pt>
                <c:pt idx="8267">
                  <c:v>42191.386064814818</c:v>
                </c:pt>
                <c:pt idx="8268">
                  <c:v>42191.386759259272</c:v>
                </c:pt>
                <c:pt idx="8269">
                  <c:v>42191.387453703705</c:v>
                </c:pt>
                <c:pt idx="8270">
                  <c:v>42191.38814814818</c:v>
                </c:pt>
                <c:pt idx="8271">
                  <c:v>42191.388842592605</c:v>
                </c:pt>
                <c:pt idx="8272">
                  <c:v>42191.389537037052</c:v>
                </c:pt>
                <c:pt idx="8273">
                  <c:v>42191.390231481491</c:v>
                </c:pt>
                <c:pt idx="8274">
                  <c:v>42191.390925925931</c:v>
                </c:pt>
                <c:pt idx="8275">
                  <c:v>42191.39162037037</c:v>
                </c:pt>
                <c:pt idx="8276">
                  <c:v>42191.392314814817</c:v>
                </c:pt>
                <c:pt idx="8277">
                  <c:v>42191.393009259256</c:v>
                </c:pt>
                <c:pt idx="8278">
                  <c:v>42191.393703703674</c:v>
                </c:pt>
                <c:pt idx="8279">
                  <c:v>42191.394398148179</c:v>
                </c:pt>
                <c:pt idx="8280">
                  <c:v>42191.395092592589</c:v>
                </c:pt>
                <c:pt idx="8281">
                  <c:v>42191.395787037021</c:v>
                </c:pt>
                <c:pt idx="8282">
                  <c:v>42191.396481481475</c:v>
                </c:pt>
                <c:pt idx="8283">
                  <c:v>42191.397175925929</c:v>
                </c:pt>
                <c:pt idx="8284">
                  <c:v>42191.397870370369</c:v>
                </c:pt>
                <c:pt idx="8285">
                  <c:v>42191.398564814815</c:v>
                </c:pt>
                <c:pt idx="8286">
                  <c:v>42191.399259259262</c:v>
                </c:pt>
                <c:pt idx="8287">
                  <c:v>42191.399953703687</c:v>
                </c:pt>
                <c:pt idx="8288">
                  <c:v>42191.40064814817</c:v>
                </c:pt>
                <c:pt idx="8289">
                  <c:v>42191.401342592595</c:v>
                </c:pt>
                <c:pt idx="8290">
                  <c:v>42191.402037037042</c:v>
                </c:pt>
                <c:pt idx="8291">
                  <c:v>42191.402731481481</c:v>
                </c:pt>
                <c:pt idx="8292">
                  <c:v>42191.403425925928</c:v>
                </c:pt>
                <c:pt idx="8293">
                  <c:v>42191.404120370367</c:v>
                </c:pt>
                <c:pt idx="8294">
                  <c:v>42191.404814814829</c:v>
                </c:pt>
                <c:pt idx="8295">
                  <c:v>42191.405509259261</c:v>
                </c:pt>
                <c:pt idx="8296">
                  <c:v>42191.4062037037</c:v>
                </c:pt>
                <c:pt idx="8297">
                  <c:v>42191.406898148176</c:v>
                </c:pt>
                <c:pt idx="8298">
                  <c:v>42191.407592592601</c:v>
                </c:pt>
                <c:pt idx="8299">
                  <c:v>42191.40828703704</c:v>
                </c:pt>
                <c:pt idx="8300">
                  <c:v>42191.40898148148</c:v>
                </c:pt>
                <c:pt idx="8301">
                  <c:v>42191.409675925941</c:v>
                </c:pt>
                <c:pt idx="8302">
                  <c:v>42191.410370370388</c:v>
                </c:pt>
                <c:pt idx="8303">
                  <c:v>42191.411064814805</c:v>
                </c:pt>
                <c:pt idx="8304">
                  <c:v>42191.411759259259</c:v>
                </c:pt>
                <c:pt idx="8305">
                  <c:v>42191.412453703706</c:v>
                </c:pt>
                <c:pt idx="8306">
                  <c:v>42191.41314814816</c:v>
                </c:pt>
                <c:pt idx="8307">
                  <c:v>42191.413842592592</c:v>
                </c:pt>
                <c:pt idx="8308">
                  <c:v>42191.414537037053</c:v>
                </c:pt>
                <c:pt idx="8309">
                  <c:v>42191.415231481493</c:v>
                </c:pt>
                <c:pt idx="8310">
                  <c:v>42191.415925925932</c:v>
                </c:pt>
                <c:pt idx="8311">
                  <c:v>42191.416620370386</c:v>
                </c:pt>
                <c:pt idx="8312">
                  <c:v>42191.417314814818</c:v>
                </c:pt>
                <c:pt idx="8313">
                  <c:v>42191.418009259272</c:v>
                </c:pt>
                <c:pt idx="8314">
                  <c:v>42191.418703703705</c:v>
                </c:pt>
                <c:pt idx="8315">
                  <c:v>42191.41939814818</c:v>
                </c:pt>
                <c:pt idx="8316">
                  <c:v>42191.420092592591</c:v>
                </c:pt>
                <c:pt idx="8317">
                  <c:v>42191.420787037023</c:v>
                </c:pt>
                <c:pt idx="8318">
                  <c:v>42191.42148148147</c:v>
                </c:pt>
                <c:pt idx="8319">
                  <c:v>42191.422175925931</c:v>
                </c:pt>
                <c:pt idx="8320">
                  <c:v>42191.422870370385</c:v>
                </c:pt>
                <c:pt idx="8321">
                  <c:v>42191.423564814802</c:v>
                </c:pt>
                <c:pt idx="8322">
                  <c:v>42191.424259259271</c:v>
                </c:pt>
                <c:pt idx="8323">
                  <c:v>42191.424953703689</c:v>
                </c:pt>
                <c:pt idx="8324">
                  <c:v>42191.425648148164</c:v>
                </c:pt>
                <c:pt idx="8325">
                  <c:v>42191.426342592589</c:v>
                </c:pt>
                <c:pt idx="8326">
                  <c:v>42191.427037037036</c:v>
                </c:pt>
                <c:pt idx="8327">
                  <c:v>42191.427731481475</c:v>
                </c:pt>
                <c:pt idx="8328">
                  <c:v>42191.428425925929</c:v>
                </c:pt>
                <c:pt idx="8329">
                  <c:v>42191.429120370354</c:v>
                </c:pt>
                <c:pt idx="8330">
                  <c:v>42191.429814814815</c:v>
                </c:pt>
                <c:pt idx="8331">
                  <c:v>42191.430509259262</c:v>
                </c:pt>
                <c:pt idx="8332">
                  <c:v>42191.431203703687</c:v>
                </c:pt>
                <c:pt idx="8333">
                  <c:v>42191.43189814817</c:v>
                </c:pt>
                <c:pt idx="8334">
                  <c:v>42191.432592592602</c:v>
                </c:pt>
                <c:pt idx="8335">
                  <c:v>42191.433287037034</c:v>
                </c:pt>
                <c:pt idx="8336">
                  <c:v>42191.433981481474</c:v>
                </c:pt>
                <c:pt idx="8337">
                  <c:v>42191.434675925942</c:v>
                </c:pt>
                <c:pt idx="8338">
                  <c:v>42191.435370370367</c:v>
                </c:pt>
                <c:pt idx="8339">
                  <c:v>42191.436064814814</c:v>
                </c:pt>
                <c:pt idx="8340">
                  <c:v>42191.436759259261</c:v>
                </c:pt>
                <c:pt idx="8341">
                  <c:v>42191.437453703678</c:v>
                </c:pt>
                <c:pt idx="8342">
                  <c:v>42191.438148148169</c:v>
                </c:pt>
                <c:pt idx="8343">
                  <c:v>42191.438842592601</c:v>
                </c:pt>
                <c:pt idx="8344">
                  <c:v>42191.43953703704</c:v>
                </c:pt>
                <c:pt idx="8345">
                  <c:v>42191.440231481494</c:v>
                </c:pt>
                <c:pt idx="8346">
                  <c:v>42191.440925925941</c:v>
                </c:pt>
                <c:pt idx="8347">
                  <c:v>42191.441620370373</c:v>
                </c:pt>
                <c:pt idx="8348">
                  <c:v>42191.442314814813</c:v>
                </c:pt>
                <c:pt idx="8349">
                  <c:v>42191.443009259259</c:v>
                </c:pt>
                <c:pt idx="8350">
                  <c:v>42191.443703703684</c:v>
                </c:pt>
                <c:pt idx="8351">
                  <c:v>42191.444398148175</c:v>
                </c:pt>
                <c:pt idx="8352">
                  <c:v>42191.445092592592</c:v>
                </c:pt>
                <c:pt idx="8353">
                  <c:v>42191.445787037024</c:v>
                </c:pt>
                <c:pt idx="8354">
                  <c:v>42191.446481481478</c:v>
                </c:pt>
                <c:pt idx="8355">
                  <c:v>42191.447175925932</c:v>
                </c:pt>
                <c:pt idx="8356">
                  <c:v>42191.447870370386</c:v>
                </c:pt>
                <c:pt idx="8357">
                  <c:v>42191.448564814818</c:v>
                </c:pt>
                <c:pt idx="8358">
                  <c:v>42191.449259259272</c:v>
                </c:pt>
                <c:pt idx="8359">
                  <c:v>42191.449953703705</c:v>
                </c:pt>
                <c:pt idx="8360">
                  <c:v>42191.45064814818</c:v>
                </c:pt>
                <c:pt idx="8361">
                  <c:v>42191.451342592591</c:v>
                </c:pt>
                <c:pt idx="8362">
                  <c:v>42191.452037037052</c:v>
                </c:pt>
                <c:pt idx="8363">
                  <c:v>42191.452731481491</c:v>
                </c:pt>
                <c:pt idx="8364">
                  <c:v>42191.453425925931</c:v>
                </c:pt>
                <c:pt idx="8365">
                  <c:v>42191.454120370385</c:v>
                </c:pt>
                <c:pt idx="8366">
                  <c:v>42191.454814814839</c:v>
                </c:pt>
                <c:pt idx="8367">
                  <c:v>42191.455509259271</c:v>
                </c:pt>
                <c:pt idx="8368">
                  <c:v>42191.456203703703</c:v>
                </c:pt>
                <c:pt idx="8369">
                  <c:v>42191.456898148193</c:v>
                </c:pt>
                <c:pt idx="8370">
                  <c:v>42191.457592592604</c:v>
                </c:pt>
                <c:pt idx="8371">
                  <c:v>42191.458287037043</c:v>
                </c:pt>
                <c:pt idx="8372">
                  <c:v>42191.458981481483</c:v>
                </c:pt>
                <c:pt idx="8373">
                  <c:v>42191.459675925944</c:v>
                </c:pt>
                <c:pt idx="8374">
                  <c:v>42191.460370370369</c:v>
                </c:pt>
                <c:pt idx="8375">
                  <c:v>42191.461064814801</c:v>
                </c:pt>
                <c:pt idx="8376">
                  <c:v>42191.461759259255</c:v>
                </c:pt>
                <c:pt idx="8377">
                  <c:v>42191.462453703687</c:v>
                </c:pt>
                <c:pt idx="8378">
                  <c:v>42191.463148148148</c:v>
                </c:pt>
                <c:pt idx="8379">
                  <c:v>42191.463842592595</c:v>
                </c:pt>
                <c:pt idx="8380">
                  <c:v>42191.464537037042</c:v>
                </c:pt>
                <c:pt idx="8381">
                  <c:v>42191.465231481481</c:v>
                </c:pt>
                <c:pt idx="8382">
                  <c:v>42191.465925925928</c:v>
                </c:pt>
                <c:pt idx="8383">
                  <c:v>42191.466620370367</c:v>
                </c:pt>
                <c:pt idx="8384">
                  <c:v>42191.467314814814</c:v>
                </c:pt>
                <c:pt idx="8385">
                  <c:v>42191.468009259261</c:v>
                </c:pt>
                <c:pt idx="8386">
                  <c:v>42191.468703703678</c:v>
                </c:pt>
                <c:pt idx="8387">
                  <c:v>42191.469398148169</c:v>
                </c:pt>
                <c:pt idx="8388">
                  <c:v>42191.470092592601</c:v>
                </c:pt>
                <c:pt idx="8389">
                  <c:v>42191.470787037026</c:v>
                </c:pt>
                <c:pt idx="8390">
                  <c:v>42191.471481481465</c:v>
                </c:pt>
                <c:pt idx="8391">
                  <c:v>42191.472175925941</c:v>
                </c:pt>
                <c:pt idx="8392">
                  <c:v>42191.472870370388</c:v>
                </c:pt>
                <c:pt idx="8393">
                  <c:v>42191.473564814805</c:v>
                </c:pt>
                <c:pt idx="8394">
                  <c:v>42191.474259259274</c:v>
                </c:pt>
                <c:pt idx="8395">
                  <c:v>42191.474953703706</c:v>
                </c:pt>
                <c:pt idx="8396">
                  <c:v>42191.47564814816</c:v>
                </c:pt>
                <c:pt idx="8397">
                  <c:v>42191.476342592592</c:v>
                </c:pt>
                <c:pt idx="8398">
                  <c:v>42191.477037037039</c:v>
                </c:pt>
                <c:pt idx="8399">
                  <c:v>42191.477731481478</c:v>
                </c:pt>
                <c:pt idx="8400">
                  <c:v>42191.478425925932</c:v>
                </c:pt>
                <c:pt idx="8401">
                  <c:v>42191.479120370372</c:v>
                </c:pt>
                <c:pt idx="8402">
                  <c:v>42191.479814814818</c:v>
                </c:pt>
                <c:pt idx="8403">
                  <c:v>42191.480509259272</c:v>
                </c:pt>
                <c:pt idx="8404">
                  <c:v>42191.481203703705</c:v>
                </c:pt>
                <c:pt idx="8405">
                  <c:v>42191.48189814818</c:v>
                </c:pt>
                <c:pt idx="8406">
                  <c:v>42191.482592592605</c:v>
                </c:pt>
                <c:pt idx="8407">
                  <c:v>42191.483287037037</c:v>
                </c:pt>
                <c:pt idx="8408">
                  <c:v>42191.483981481484</c:v>
                </c:pt>
                <c:pt idx="8409">
                  <c:v>42191.484675925945</c:v>
                </c:pt>
                <c:pt idx="8410">
                  <c:v>42191.485370370385</c:v>
                </c:pt>
                <c:pt idx="8411">
                  <c:v>42191.486064814817</c:v>
                </c:pt>
                <c:pt idx="8412">
                  <c:v>42191.486759259271</c:v>
                </c:pt>
                <c:pt idx="8413">
                  <c:v>42191.487453703689</c:v>
                </c:pt>
                <c:pt idx="8414">
                  <c:v>42191.488148148179</c:v>
                </c:pt>
                <c:pt idx="8415">
                  <c:v>42191.488842592604</c:v>
                </c:pt>
                <c:pt idx="8416">
                  <c:v>42191.489537037043</c:v>
                </c:pt>
                <c:pt idx="8417">
                  <c:v>42191.490231481483</c:v>
                </c:pt>
                <c:pt idx="8418">
                  <c:v>42191.490925925929</c:v>
                </c:pt>
                <c:pt idx="8419">
                  <c:v>42191.491620370354</c:v>
                </c:pt>
                <c:pt idx="8420">
                  <c:v>42191.492314814815</c:v>
                </c:pt>
                <c:pt idx="8421">
                  <c:v>42191.493009259255</c:v>
                </c:pt>
                <c:pt idx="8422">
                  <c:v>42191.493703703673</c:v>
                </c:pt>
                <c:pt idx="8423">
                  <c:v>42191.49439814817</c:v>
                </c:pt>
                <c:pt idx="8424">
                  <c:v>42191.495092592595</c:v>
                </c:pt>
                <c:pt idx="8425">
                  <c:v>42191.49578703702</c:v>
                </c:pt>
                <c:pt idx="8426">
                  <c:v>42191.496481481474</c:v>
                </c:pt>
                <c:pt idx="8427">
                  <c:v>42191.497175925928</c:v>
                </c:pt>
                <c:pt idx="8428">
                  <c:v>42191.497870370367</c:v>
                </c:pt>
                <c:pt idx="8429">
                  <c:v>42191.498564814814</c:v>
                </c:pt>
                <c:pt idx="8430">
                  <c:v>42191.499259259261</c:v>
                </c:pt>
                <c:pt idx="8431">
                  <c:v>42191.499953703678</c:v>
                </c:pt>
                <c:pt idx="8432">
                  <c:v>42191.500648148169</c:v>
                </c:pt>
                <c:pt idx="8433">
                  <c:v>42191.501342592594</c:v>
                </c:pt>
                <c:pt idx="8434">
                  <c:v>42191.50203703704</c:v>
                </c:pt>
                <c:pt idx="8435">
                  <c:v>42191.50273148148</c:v>
                </c:pt>
                <c:pt idx="8436">
                  <c:v>42191.503425925926</c:v>
                </c:pt>
                <c:pt idx="8437">
                  <c:v>42191.504120370373</c:v>
                </c:pt>
                <c:pt idx="8438">
                  <c:v>42191.504814814813</c:v>
                </c:pt>
                <c:pt idx="8439">
                  <c:v>42191.505509259259</c:v>
                </c:pt>
                <c:pt idx="8440">
                  <c:v>42191.506203703706</c:v>
                </c:pt>
                <c:pt idx="8441">
                  <c:v>42191.506898148175</c:v>
                </c:pt>
                <c:pt idx="8442">
                  <c:v>42191.507592592592</c:v>
                </c:pt>
                <c:pt idx="8443">
                  <c:v>42191.508287037039</c:v>
                </c:pt>
                <c:pt idx="8444">
                  <c:v>42191.508981481478</c:v>
                </c:pt>
                <c:pt idx="8445">
                  <c:v>42191.509675925932</c:v>
                </c:pt>
                <c:pt idx="8446">
                  <c:v>42191.510370370386</c:v>
                </c:pt>
                <c:pt idx="8447">
                  <c:v>42191.511064814804</c:v>
                </c:pt>
                <c:pt idx="8448">
                  <c:v>42191.511759259258</c:v>
                </c:pt>
                <c:pt idx="8449">
                  <c:v>42191.512453703705</c:v>
                </c:pt>
                <c:pt idx="8450">
                  <c:v>42191.513148148166</c:v>
                </c:pt>
                <c:pt idx="8451">
                  <c:v>42191.513842592591</c:v>
                </c:pt>
                <c:pt idx="8452">
                  <c:v>42191.514537037052</c:v>
                </c:pt>
                <c:pt idx="8453">
                  <c:v>42191.515231481491</c:v>
                </c:pt>
                <c:pt idx="8454">
                  <c:v>42191.515925925931</c:v>
                </c:pt>
                <c:pt idx="8455">
                  <c:v>42191.516620370385</c:v>
                </c:pt>
                <c:pt idx="8456">
                  <c:v>42191.517314814817</c:v>
                </c:pt>
                <c:pt idx="8457">
                  <c:v>42191.518009259271</c:v>
                </c:pt>
                <c:pt idx="8458">
                  <c:v>42191.518703703689</c:v>
                </c:pt>
                <c:pt idx="8459">
                  <c:v>42191.519398148179</c:v>
                </c:pt>
                <c:pt idx="8460">
                  <c:v>42191.520092592589</c:v>
                </c:pt>
                <c:pt idx="8461">
                  <c:v>42191.520787037021</c:v>
                </c:pt>
                <c:pt idx="8462">
                  <c:v>42191.521481481454</c:v>
                </c:pt>
                <c:pt idx="8463">
                  <c:v>42191.522175925929</c:v>
                </c:pt>
                <c:pt idx="8464">
                  <c:v>42191.522870370369</c:v>
                </c:pt>
                <c:pt idx="8465">
                  <c:v>42191.523564814801</c:v>
                </c:pt>
                <c:pt idx="8466">
                  <c:v>42191.524259259262</c:v>
                </c:pt>
                <c:pt idx="8467">
                  <c:v>42191.524953703687</c:v>
                </c:pt>
                <c:pt idx="8468">
                  <c:v>42191.525648148148</c:v>
                </c:pt>
                <c:pt idx="8469">
                  <c:v>42191.526342592595</c:v>
                </c:pt>
                <c:pt idx="8470">
                  <c:v>42191.527037037034</c:v>
                </c:pt>
                <c:pt idx="8471">
                  <c:v>42191.527731481474</c:v>
                </c:pt>
                <c:pt idx="8472">
                  <c:v>42191.528425925928</c:v>
                </c:pt>
                <c:pt idx="8473">
                  <c:v>42191.529120370353</c:v>
                </c:pt>
                <c:pt idx="8474">
                  <c:v>42191.529814814814</c:v>
                </c:pt>
                <c:pt idx="8475">
                  <c:v>42191.530509259261</c:v>
                </c:pt>
                <c:pt idx="8476">
                  <c:v>42191.531203703678</c:v>
                </c:pt>
                <c:pt idx="8477">
                  <c:v>42191.531898148169</c:v>
                </c:pt>
                <c:pt idx="8478">
                  <c:v>42191.532592592601</c:v>
                </c:pt>
                <c:pt idx="8479">
                  <c:v>42191.533287037026</c:v>
                </c:pt>
                <c:pt idx="8480">
                  <c:v>42191.533981481465</c:v>
                </c:pt>
                <c:pt idx="8481">
                  <c:v>42191.534675925941</c:v>
                </c:pt>
                <c:pt idx="8482">
                  <c:v>42191.535370370373</c:v>
                </c:pt>
                <c:pt idx="8483">
                  <c:v>42191.536064814805</c:v>
                </c:pt>
                <c:pt idx="8484">
                  <c:v>42191.536759259259</c:v>
                </c:pt>
                <c:pt idx="8485">
                  <c:v>42191.537453703684</c:v>
                </c:pt>
                <c:pt idx="8486">
                  <c:v>42191.53814814816</c:v>
                </c:pt>
                <c:pt idx="8487">
                  <c:v>42191.538842592592</c:v>
                </c:pt>
                <c:pt idx="8488">
                  <c:v>42191.539537037039</c:v>
                </c:pt>
                <c:pt idx="8489">
                  <c:v>42191.540231481493</c:v>
                </c:pt>
                <c:pt idx="8490">
                  <c:v>42191.540925925932</c:v>
                </c:pt>
                <c:pt idx="8491">
                  <c:v>42191.541620370372</c:v>
                </c:pt>
                <c:pt idx="8492">
                  <c:v>42191.542314814818</c:v>
                </c:pt>
                <c:pt idx="8493">
                  <c:v>42191.543009259258</c:v>
                </c:pt>
                <c:pt idx="8494">
                  <c:v>42191.543703703683</c:v>
                </c:pt>
                <c:pt idx="8495">
                  <c:v>42191.54439814818</c:v>
                </c:pt>
                <c:pt idx="8496">
                  <c:v>42191.545092592591</c:v>
                </c:pt>
                <c:pt idx="8497">
                  <c:v>42191.545787037023</c:v>
                </c:pt>
                <c:pt idx="8498">
                  <c:v>42191.546481481484</c:v>
                </c:pt>
                <c:pt idx="8499">
                  <c:v>42191.547175925931</c:v>
                </c:pt>
                <c:pt idx="8500">
                  <c:v>42191.547870370385</c:v>
                </c:pt>
                <c:pt idx="8501">
                  <c:v>42191.548564814817</c:v>
                </c:pt>
                <c:pt idx="8502">
                  <c:v>42191.549259259271</c:v>
                </c:pt>
                <c:pt idx="8503">
                  <c:v>42191.549953703689</c:v>
                </c:pt>
                <c:pt idx="8504">
                  <c:v>42191.550648148179</c:v>
                </c:pt>
                <c:pt idx="8505">
                  <c:v>42191.551342592589</c:v>
                </c:pt>
                <c:pt idx="8506">
                  <c:v>42191.552037037043</c:v>
                </c:pt>
                <c:pt idx="8507">
                  <c:v>42191.552731481483</c:v>
                </c:pt>
                <c:pt idx="8508">
                  <c:v>42191.553425925929</c:v>
                </c:pt>
                <c:pt idx="8509">
                  <c:v>42191.554120370369</c:v>
                </c:pt>
                <c:pt idx="8510">
                  <c:v>42191.55481481483</c:v>
                </c:pt>
                <c:pt idx="8511">
                  <c:v>42191.555509259262</c:v>
                </c:pt>
                <c:pt idx="8512">
                  <c:v>42191.556203703702</c:v>
                </c:pt>
                <c:pt idx="8513">
                  <c:v>42191.556898148177</c:v>
                </c:pt>
                <c:pt idx="8514">
                  <c:v>42191.557592592602</c:v>
                </c:pt>
                <c:pt idx="8515">
                  <c:v>42191.558287037042</c:v>
                </c:pt>
                <c:pt idx="8516">
                  <c:v>42191.558981481481</c:v>
                </c:pt>
                <c:pt idx="8517">
                  <c:v>42191.559675925942</c:v>
                </c:pt>
                <c:pt idx="8518">
                  <c:v>42191.560370370367</c:v>
                </c:pt>
                <c:pt idx="8519">
                  <c:v>42191.561064814799</c:v>
                </c:pt>
                <c:pt idx="8520">
                  <c:v>42191.561759259246</c:v>
                </c:pt>
                <c:pt idx="8521">
                  <c:v>42191.562453703678</c:v>
                </c:pt>
                <c:pt idx="8522">
                  <c:v>42191.563148148147</c:v>
                </c:pt>
                <c:pt idx="8523">
                  <c:v>42191.563842592594</c:v>
                </c:pt>
                <c:pt idx="8524">
                  <c:v>42191.56453703704</c:v>
                </c:pt>
                <c:pt idx="8525">
                  <c:v>42191.56523148148</c:v>
                </c:pt>
                <c:pt idx="8526">
                  <c:v>42191.565925925926</c:v>
                </c:pt>
                <c:pt idx="8527">
                  <c:v>42191.566620370373</c:v>
                </c:pt>
                <c:pt idx="8528">
                  <c:v>42191.567314814805</c:v>
                </c:pt>
                <c:pt idx="8529">
                  <c:v>42191.568009259259</c:v>
                </c:pt>
                <c:pt idx="8530">
                  <c:v>42191.568703703684</c:v>
                </c:pt>
                <c:pt idx="8531">
                  <c:v>42191.56939814816</c:v>
                </c:pt>
                <c:pt idx="8532">
                  <c:v>42191.570092592592</c:v>
                </c:pt>
                <c:pt idx="8533">
                  <c:v>42191.570787037024</c:v>
                </c:pt>
                <c:pt idx="8534">
                  <c:v>42191.571481481464</c:v>
                </c:pt>
                <c:pt idx="8535">
                  <c:v>42191.572175925932</c:v>
                </c:pt>
                <c:pt idx="8536">
                  <c:v>42191.572870370386</c:v>
                </c:pt>
                <c:pt idx="8537">
                  <c:v>42191.573564814804</c:v>
                </c:pt>
                <c:pt idx="8538">
                  <c:v>42191.574259259272</c:v>
                </c:pt>
                <c:pt idx="8539">
                  <c:v>42191.574953703705</c:v>
                </c:pt>
                <c:pt idx="8540">
                  <c:v>42191.575648148166</c:v>
                </c:pt>
                <c:pt idx="8541">
                  <c:v>42191.576342592591</c:v>
                </c:pt>
                <c:pt idx="8542">
                  <c:v>42191.577037037037</c:v>
                </c:pt>
                <c:pt idx="8543">
                  <c:v>42191.577731481484</c:v>
                </c:pt>
                <c:pt idx="8544">
                  <c:v>42191.578425925931</c:v>
                </c:pt>
                <c:pt idx="8545">
                  <c:v>42191.57912037037</c:v>
                </c:pt>
                <c:pt idx="8546">
                  <c:v>42191.579814814817</c:v>
                </c:pt>
                <c:pt idx="8547">
                  <c:v>42191.580509259271</c:v>
                </c:pt>
                <c:pt idx="8548">
                  <c:v>42191.581203703689</c:v>
                </c:pt>
                <c:pt idx="8549">
                  <c:v>42191.581898148179</c:v>
                </c:pt>
                <c:pt idx="8550">
                  <c:v>42191.582592592604</c:v>
                </c:pt>
                <c:pt idx="8551">
                  <c:v>42191.583287037036</c:v>
                </c:pt>
                <c:pt idx="8552">
                  <c:v>42191.583981481475</c:v>
                </c:pt>
                <c:pt idx="8553">
                  <c:v>42191.584675925944</c:v>
                </c:pt>
                <c:pt idx="8554">
                  <c:v>42191.585370370369</c:v>
                </c:pt>
                <c:pt idx="8555">
                  <c:v>42191.586064814815</c:v>
                </c:pt>
                <c:pt idx="8556">
                  <c:v>42191.586759259262</c:v>
                </c:pt>
                <c:pt idx="8557">
                  <c:v>42191.587453703687</c:v>
                </c:pt>
                <c:pt idx="8558">
                  <c:v>42191.58814814817</c:v>
                </c:pt>
                <c:pt idx="8559">
                  <c:v>42191.588842592602</c:v>
                </c:pt>
                <c:pt idx="8560">
                  <c:v>42191.589537037042</c:v>
                </c:pt>
                <c:pt idx="8561">
                  <c:v>42191.590231481481</c:v>
                </c:pt>
                <c:pt idx="8562">
                  <c:v>42191.590925925928</c:v>
                </c:pt>
                <c:pt idx="8563">
                  <c:v>42191.591620370353</c:v>
                </c:pt>
                <c:pt idx="8564">
                  <c:v>42191.592314814814</c:v>
                </c:pt>
                <c:pt idx="8565">
                  <c:v>42191.593009259246</c:v>
                </c:pt>
                <c:pt idx="8566">
                  <c:v>42191.593703703671</c:v>
                </c:pt>
                <c:pt idx="8567">
                  <c:v>42191.594398148169</c:v>
                </c:pt>
                <c:pt idx="8568">
                  <c:v>42191.595092592594</c:v>
                </c:pt>
                <c:pt idx="8569">
                  <c:v>42191.595787037018</c:v>
                </c:pt>
                <c:pt idx="8570">
                  <c:v>42191.596481481465</c:v>
                </c:pt>
                <c:pt idx="8571">
                  <c:v>42191.597175925926</c:v>
                </c:pt>
                <c:pt idx="8572">
                  <c:v>42191.597870370373</c:v>
                </c:pt>
                <c:pt idx="8573">
                  <c:v>42191.598564814805</c:v>
                </c:pt>
                <c:pt idx="8574">
                  <c:v>42191.599259259259</c:v>
                </c:pt>
                <c:pt idx="8575">
                  <c:v>42191.599953703684</c:v>
                </c:pt>
                <c:pt idx="8576">
                  <c:v>42191.60064814816</c:v>
                </c:pt>
                <c:pt idx="8577">
                  <c:v>42191.601342592585</c:v>
                </c:pt>
                <c:pt idx="8578">
                  <c:v>42191.602037037039</c:v>
                </c:pt>
                <c:pt idx="8579">
                  <c:v>42191.602731481478</c:v>
                </c:pt>
                <c:pt idx="8580">
                  <c:v>42191.603425925925</c:v>
                </c:pt>
                <c:pt idx="8581">
                  <c:v>42191.604120370372</c:v>
                </c:pt>
                <c:pt idx="8582">
                  <c:v>42191.604814814818</c:v>
                </c:pt>
                <c:pt idx="8583">
                  <c:v>42191.605509259258</c:v>
                </c:pt>
                <c:pt idx="8584">
                  <c:v>42191.606203703705</c:v>
                </c:pt>
                <c:pt idx="8585">
                  <c:v>42191.60689814818</c:v>
                </c:pt>
                <c:pt idx="8586">
                  <c:v>42191.607592592591</c:v>
                </c:pt>
                <c:pt idx="8587">
                  <c:v>42191.608287037037</c:v>
                </c:pt>
                <c:pt idx="8588">
                  <c:v>42191.608981481484</c:v>
                </c:pt>
                <c:pt idx="8589">
                  <c:v>42191.609675925931</c:v>
                </c:pt>
                <c:pt idx="8590">
                  <c:v>42191.610370370385</c:v>
                </c:pt>
                <c:pt idx="8591">
                  <c:v>42191.611064814802</c:v>
                </c:pt>
                <c:pt idx="8592">
                  <c:v>42191.611759259256</c:v>
                </c:pt>
                <c:pt idx="8593">
                  <c:v>42191.612453703689</c:v>
                </c:pt>
                <c:pt idx="8594">
                  <c:v>42191.613148148164</c:v>
                </c:pt>
                <c:pt idx="8595">
                  <c:v>42191.613842592589</c:v>
                </c:pt>
                <c:pt idx="8596">
                  <c:v>42191.614537037043</c:v>
                </c:pt>
                <c:pt idx="8597">
                  <c:v>42191.615231481483</c:v>
                </c:pt>
                <c:pt idx="8598">
                  <c:v>42191.615925925929</c:v>
                </c:pt>
                <c:pt idx="8599">
                  <c:v>42191.616620370369</c:v>
                </c:pt>
                <c:pt idx="8600">
                  <c:v>42191.617314814815</c:v>
                </c:pt>
                <c:pt idx="8601">
                  <c:v>42191.618009259262</c:v>
                </c:pt>
                <c:pt idx="8602">
                  <c:v>42191.618703703687</c:v>
                </c:pt>
                <c:pt idx="8603">
                  <c:v>42191.61939814817</c:v>
                </c:pt>
                <c:pt idx="8604">
                  <c:v>42191.620092592595</c:v>
                </c:pt>
                <c:pt idx="8605">
                  <c:v>42191.62078703702</c:v>
                </c:pt>
                <c:pt idx="8606">
                  <c:v>42191.621481481452</c:v>
                </c:pt>
                <c:pt idx="8607">
                  <c:v>42191.622175925928</c:v>
                </c:pt>
                <c:pt idx="8608">
                  <c:v>42191.622870370367</c:v>
                </c:pt>
                <c:pt idx="8609">
                  <c:v>42191.623564814799</c:v>
                </c:pt>
                <c:pt idx="8610">
                  <c:v>42191.624259259261</c:v>
                </c:pt>
                <c:pt idx="8611">
                  <c:v>42191.624953703678</c:v>
                </c:pt>
                <c:pt idx="8612">
                  <c:v>42191.625648148147</c:v>
                </c:pt>
                <c:pt idx="8613">
                  <c:v>42191.626342592594</c:v>
                </c:pt>
                <c:pt idx="8614">
                  <c:v>42191.627037037026</c:v>
                </c:pt>
                <c:pt idx="8615">
                  <c:v>42191.627731481465</c:v>
                </c:pt>
                <c:pt idx="8616">
                  <c:v>42191.628425925926</c:v>
                </c:pt>
                <c:pt idx="8617">
                  <c:v>42191.629120370359</c:v>
                </c:pt>
                <c:pt idx="8618">
                  <c:v>42191.629814814805</c:v>
                </c:pt>
                <c:pt idx="8619">
                  <c:v>42191.630509259259</c:v>
                </c:pt>
                <c:pt idx="8620">
                  <c:v>42191.631203703684</c:v>
                </c:pt>
                <c:pt idx="8621">
                  <c:v>42191.63189814816</c:v>
                </c:pt>
                <c:pt idx="8622">
                  <c:v>42191.632592592592</c:v>
                </c:pt>
                <c:pt idx="8623">
                  <c:v>42191.633287037024</c:v>
                </c:pt>
                <c:pt idx="8624">
                  <c:v>42191.633981481464</c:v>
                </c:pt>
                <c:pt idx="8625">
                  <c:v>42191.634675925932</c:v>
                </c:pt>
                <c:pt idx="8626">
                  <c:v>42191.635370370372</c:v>
                </c:pt>
                <c:pt idx="8627">
                  <c:v>42191.636064814804</c:v>
                </c:pt>
                <c:pt idx="8628">
                  <c:v>42191.636759259258</c:v>
                </c:pt>
                <c:pt idx="8629">
                  <c:v>42191.637453703683</c:v>
                </c:pt>
                <c:pt idx="8630">
                  <c:v>42191.638148148166</c:v>
                </c:pt>
                <c:pt idx="8631">
                  <c:v>42191.638842592591</c:v>
                </c:pt>
                <c:pt idx="8632">
                  <c:v>42191.639537037037</c:v>
                </c:pt>
                <c:pt idx="8633">
                  <c:v>42191.640231481491</c:v>
                </c:pt>
                <c:pt idx="8634">
                  <c:v>42191.640925925931</c:v>
                </c:pt>
                <c:pt idx="8635">
                  <c:v>42191.64162037037</c:v>
                </c:pt>
                <c:pt idx="8636">
                  <c:v>42191.642314814817</c:v>
                </c:pt>
                <c:pt idx="8637">
                  <c:v>42191.643009259256</c:v>
                </c:pt>
                <c:pt idx="8638">
                  <c:v>42191.643703703674</c:v>
                </c:pt>
                <c:pt idx="8639">
                  <c:v>42191.644398148179</c:v>
                </c:pt>
                <c:pt idx="8640">
                  <c:v>42191.645092592589</c:v>
                </c:pt>
                <c:pt idx="8641">
                  <c:v>42191.645787037021</c:v>
                </c:pt>
                <c:pt idx="8642">
                  <c:v>42191.646481481475</c:v>
                </c:pt>
                <c:pt idx="8643">
                  <c:v>42191.647175925929</c:v>
                </c:pt>
                <c:pt idx="8644">
                  <c:v>42191.647870370369</c:v>
                </c:pt>
                <c:pt idx="8645">
                  <c:v>42191.648564814815</c:v>
                </c:pt>
                <c:pt idx="8646">
                  <c:v>42191.649259259262</c:v>
                </c:pt>
                <c:pt idx="8647">
                  <c:v>42191.649953703687</c:v>
                </c:pt>
                <c:pt idx="8648">
                  <c:v>42191.65064814817</c:v>
                </c:pt>
                <c:pt idx="8649">
                  <c:v>42191.651342592595</c:v>
                </c:pt>
                <c:pt idx="8650">
                  <c:v>42191.652037037042</c:v>
                </c:pt>
                <c:pt idx="8651">
                  <c:v>42191.652731481481</c:v>
                </c:pt>
                <c:pt idx="8652">
                  <c:v>42191.653425925928</c:v>
                </c:pt>
                <c:pt idx="8653">
                  <c:v>42191.654120370367</c:v>
                </c:pt>
                <c:pt idx="8654">
                  <c:v>42191.654814814829</c:v>
                </c:pt>
                <c:pt idx="8655">
                  <c:v>42191.655509259261</c:v>
                </c:pt>
                <c:pt idx="8656">
                  <c:v>42191.6562037037</c:v>
                </c:pt>
                <c:pt idx="8657">
                  <c:v>42191.656898148176</c:v>
                </c:pt>
                <c:pt idx="8658">
                  <c:v>42191.657592592601</c:v>
                </c:pt>
                <c:pt idx="8659">
                  <c:v>42191.65828703704</c:v>
                </c:pt>
                <c:pt idx="8660">
                  <c:v>42191.65898148148</c:v>
                </c:pt>
                <c:pt idx="8661">
                  <c:v>42191.659675925941</c:v>
                </c:pt>
                <c:pt idx="8662">
                  <c:v>42191.660370370373</c:v>
                </c:pt>
                <c:pt idx="8663">
                  <c:v>42191.661064814783</c:v>
                </c:pt>
                <c:pt idx="8664">
                  <c:v>42191.661759259245</c:v>
                </c:pt>
                <c:pt idx="8665">
                  <c:v>42191.662453703684</c:v>
                </c:pt>
                <c:pt idx="8666">
                  <c:v>42191.663148148145</c:v>
                </c:pt>
                <c:pt idx="8667">
                  <c:v>42191.663842592585</c:v>
                </c:pt>
                <c:pt idx="8668">
                  <c:v>42191.664537037039</c:v>
                </c:pt>
                <c:pt idx="8669">
                  <c:v>42191.665231481478</c:v>
                </c:pt>
                <c:pt idx="8670">
                  <c:v>42191.665925925925</c:v>
                </c:pt>
                <c:pt idx="8671">
                  <c:v>42191.666620370372</c:v>
                </c:pt>
                <c:pt idx="8672">
                  <c:v>42191.667314814804</c:v>
                </c:pt>
                <c:pt idx="8673">
                  <c:v>42191.668009259258</c:v>
                </c:pt>
                <c:pt idx="8674">
                  <c:v>42191.668703703683</c:v>
                </c:pt>
                <c:pt idx="8675">
                  <c:v>42191.669398148166</c:v>
                </c:pt>
                <c:pt idx="8676">
                  <c:v>42191.670092592591</c:v>
                </c:pt>
                <c:pt idx="8677">
                  <c:v>42191.670787037023</c:v>
                </c:pt>
                <c:pt idx="8678">
                  <c:v>42191.67148148147</c:v>
                </c:pt>
                <c:pt idx="8679">
                  <c:v>42191.672175925931</c:v>
                </c:pt>
                <c:pt idx="8680">
                  <c:v>42191.672870370385</c:v>
                </c:pt>
                <c:pt idx="8681">
                  <c:v>42191.673564814802</c:v>
                </c:pt>
                <c:pt idx="8682">
                  <c:v>42191.674259259271</c:v>
                </c:pt>
                <c:pt idx="8683">
                  <c:v>42191.674953703689</c:v>
                </c:pt>
                <c:pt idx="8684">
                  <c:v>42191.675648148164</c:v>
                </c:pt>
                <c:pt idx="8685">
                  <c:v>42191.676342592589</c:v>
                </c:pt>
                <c:pt idx="8686">
                  <c:v>42191.677037037036</c:v>
                </c:pt>
                <c:pt idx="8687">
                  <c:v>42191.677731481475</c:v>
                </c:pt>
                <c:pt idx="8688">
                  <c:v>42191.678425925929</c:v>
                </c:pt>
                <c:pt idx="8689">
                  <c:v>42191.679120370354</c:v>
                </c:pt>
                <c:pt idx="8690">
                  <c:v>42191.679814814815</c:v>
                </c:pt>
                <c:pt idx="8691">
                  <c:v>42191.680509259262</c:v>
                </c:pt>
                <c:pt idx="8692">
                  <c:v>42191.681203703687</c:v>
                </c:pt>
                <c:pt idx="8693">
                  <c:v>42191.68189814817</c:v>
                </c:pt>
                <c:pt idx="8694">
                  <c:v>42191.682592592602</c:v>
                </c:pt>
                <c:pt idx="8695">
                  <c:v>42191.683287037034</c:v>
                </c:pt>
                <c:pt idx="8696">
                  <c:v>42191.683981481474</c:v>
                </c:pt>
                <c:pt idx="8697">
                  <c:v>42191.684675925942</c:v>
                </c:pt>
                <c:pt idx="8698">
                  <c:v>42191.685370370367</c:v>
                </c:pt>
                <c:pt idx="8699">
                  <c:v>42191.686064814814</c:v>
                </c:pt>
                <c:pt idx="8700">
                  <c:v>42191.686759259261</c:v>
                </c:pt>
                <c:pt idx="8701">
                  <c:v>42191.687453703678</c:v>
                </c:pt>
                <c:pt idx="8702">
                  <c:v>42191.688148148169</c:v>
                </c:pt>
                <c:pt idx="8703">
                  <c:v>42191.688842592601</c:v>
                </c:pt>
                <c:pt idx="8704">
                  <c:v>42191.68953703704</c:v>
                </c:pt>
                <c:pt idx="8705">
                  <c:v>42191.69023148148</c:v>
                </c:pt>
                <c:pt idx="8706">
                  <c:v>42191.690925925926</c:v>
                </c:pt>
                <c:pt idx="8707">
                  <c:v>42191.691620370359</c:v>
                </c:pt>
                <c:pt idx="8708">
                  <c:v>42191.692314814805</c:v>
                </c:pt>
                <c:pt idx="8709">
                  <c:v>42191.693009259245</c:v>
                </c:pt>
                <c:pt idx="8710">
                  <c:v>42191.69370370367</c:v>
                </c:pt>
                <c:pt idx="8711">
                  <c:v>42191.69439814816</c:v>
                </c:pt>
                <c:pt idx="8712">
                  <c:v>42191.695092592585</c:v>
                </c:pt>
              </c:numCache>
            </c:numRef>
          </c:xVal>
          <c:yVal>
            <c:numRef>
              <c:f>'Ladder Turn Pool Water Temp'!$C$3:$C$8715</c:f>
              <c:numCache>
                <c:formatCode>General</c:formatCode>
                <c:ptCount val="8713"/>
                <c:pt idx="0">
                  <c:v>66.985000000000014</c:v>
                </c:pt>
                <c:pt idx="1">
                  <c:v>66.900000000000006</c:v>
                </c:pt>
                <c:pt idx="2">
                  <c:v>66.856999999999999</c:v>
                </c:pt>
                <c:pt idx="3">
                  <c:v>66.813999999999993</c:v>
                </c:pt>
                <c:pt idx="4">
                  <c:v>66.813999999999993</c:v>
                </c:pt>
                <c:pt idx="5">
                  <c:v>66.771999999999991</c:v>
                </c:pt>
                <c:pt idx="6">
                  <c:v>66.771999999999991</c:v>
                </c:pt>
                <c:pt idx="7">
                  <c:v>66.728999999999999</c:v>
                </c:pt>
                <c:pt idx="8">
                  <c:v>66.728999999999999</c:v>
                </c:pt>
                <c:pt idx="9">
                  <c:v>66.728999999999999</c:v>
                </c:pt>
                <c:pt idx="10">
                  <c:v>66.728999999999999</c:v>
                </c:pt>
                <c:pt idx="11">
                  <c:v>66.728999999999999</c:v>
                </c:pt>
                <c:pt idx="12">
                  <c:v>66.728999999999999</c:v>
                </c:pt>
                <c:pt idx="13">
                  <c:v>66.728999999999999</c:v>
                </c:pt>
                <c:pt idx="14">
                  <c:v>66.728999999999999</c:v>
                </c:pt>
                <c:pt idx="15">
                  <c:v>66.728999999999999</c:v>
                </c:pt>
                <c:pt idx="16">
                  <c:v>66.728999999999999</c:v>
                </c:pt>
                <c:pt idx="17">
                  <c:v>66.728999999999999</c:v>
                </c:pt>
                <c:pt idx="18">
                  <c:v>66.685999999999979</c:v>
                </c:pt>
                <c:pt idx="19">
                  <c:v>66.685999999999979</c:v>
                </c:pt>
                <c:pt idx="20">
                  <c:v>66.685999999999979</c:v>
                </c:pt>
                <c:pt idx="21">
                  <c:v>66.643000000000001</c:v>
                </c:pt>
                <c:pt idx="22">
                  <c:v>66.643000000000001</c:v>
                </c:pt>
                <c:pt idx="23">
                  <c:v>66.643000000000001</c:v>
                </c:pt>
                <c:pt idx="24">
                  <c:v>66.599999999999994</c:v>
                </c:pt>
                <c:pt idx="25">
                  <c:v>66.557999999999993</c:v>
                </c:pt>
                <c:pt idx="26">
                  <c:v>66.557999999999993</c:v>
                </c:pt>
                <c:pt idx="27">
                  <c:v>66.557999999999993</c:v>
                </c:pt>
                <c:pt idx="28">
                  <c:v>66.515000000000001</c:v>
                </c:pt>
                <c:pt idx="29">
                  <c:v>66.515000000000001</c:v>
                </c:pt>
                <c:pt idx="30">
                  <c:v>66.515000000000001</c:v>
                </c:pt>
                <c:pt idx="31">
                  <c:v>66.515000000000001</c:v>
                </c:pt>
                <c:pt idx="32">
                  <c:v>66.515000000000001</c:v>
                </c:pt>
                <c:pt idx="33">
                  <c:v>66.515000000000001</c:v>
                </c:pt>
                <c:pt idx="34">
                  <c:v>66.515000000000001</c:v>
                </c:pt>
                <c:pt idx="35">
                  <c:v>66.515000000000001</c:v>
                </c:pt>
                <c:pt idx="36">
                  <c:v>66.557999999999993</c:v>
                </c:pt>
                <c:pt idx="37">
                  <c:v>66.557999999999993</c:v>
                </c:pt>
                <c:pt idx="38">
                  <c:v>66.557999999999993</c:v>
                </c:pt>
                <c:pt idx="39">
                  <c:v>66.557999999999993</c:v>
                </c:pt>
                <c:pt idx="40">
                  <c:v>66.557999999999993</c:v>
                </c:pt>
                <c:pt idx="41">
                  <c:v>66.557999999999993</c:v>
                </c:pt>
                <c:pt idx="42">
                  <c:v>66.557999999999993</c:v>
                </c:pt>
                <c:pt idx="43">
                  <c:v>66.557999999999993</c:v>
                </c:pt>
                <c:pt idx="44">
                  <c:v>66.557999999999993</c:v>
                </c:pt>
                <c:pt idx="45">
                  <c:v>66.557999999999993</c:v>
                </c:pt>
                <c:pt idx="46">
                  <c:v>66.557999999999993</c:v>
                </c:pt>
                <c:pt idx="47">
                  <c:v>66.557999999999993</c:v>
                </c:pt>
                <c:pt idx="48">
                  <c:v>66.557999999999993</c:v>
                </c:pt>
                <c:pt idx="49">
                  <c:v>66.557999999999993</c:v>
                </c:pt>
                <c:pt idx="50">
                  <c:v>66.557999999999993</c:v>
                </c:pt>
                <c:pt idx="51">
                  <c:v>66.557999999999993</c:v>
                </c:pt>
                <c:pt idx="52">
                  <c:v>66.557999999999993</c:v>
                </c:pt>
                <c:pt idx="53">
                  <c:v>66.557999999999993</c:v>
                </c:pt>
                <c:pt idx="54">
                  <c:v>66.557999999999993</c:v>
                </c:pt>
                <c:pt idx="55">
                  <c:v>66.557999999999993</c:v>
                </c:pt>
                <c:pt idx="56">
                  <c:v>66.557999999999993</c:v>
                </c:pt>
                <c:pt idx="57">
                  <c:v>66.557999999999993</c:v>
                </c:pt>
                <c:pt idx="58">
                  <c:v>66.557999999999993</c:v>
                </c:pt>
                <c:pt idx="59">
                  <c:v>66.515000000000001</c:v>
                </c:pt>
                <c:pt idx="60">
                  <c:v>66.515000000000001</c:v>
                </c:pt>
                <c:pt idx="61">
                  <c:v>66.515000000000001</c:v>
                </c:pt>
                <c:pt idx="62">
                  <c:v>66.471999999999994</c:v>
                </c:pt>
                <c:pt idx="63">
                  <c:v>66.471999999999994</c:v>
                </c:pt>
                <c:pt idx="64">
                  <c:v>66.471999999999994</c:v>
                </c:pt>
                <c:pt idx="65">
                  <c:v>66.471999999999994</c:v>
                </c:pt>
                <c:pt idx="66">
                  <c:v>66.429000000000002</c:v>
                </c:pt>
                <c:pt idx="67">
                  <c:v>66.429000000000002</c:v>
                </c:pt>
                <c:pt idx="68">
                  <c:v>66.429000000000002</c:v>
                </c:pt>
                <c:pt idx="69">
                  <c:v>66.429000000000002</c:v>
                </c:pt>
                <c:pt idx="70">
                  <c:v>66.429000000000002</c:v>
                </c:pt>
                <c:pt idx="71">
                  <c:v>66.429000000000002</c:v>
                </c:pt>
                <c:pt idx="72">
                  <c:v>66.429000000000002</c:v>
                </c:pt>
                <c:pt idx="73">
                  <c:v>66.429000000000002</c:v>
                </c:pt>
                <c:pt idx="74">
                  <c:v>66.429000000000002</c:v>
                </c:pt>
                <c:pt idx="75">
                  <c:v>66.471999999999994</c:v>
                </c:pt>
                <c:pt idx="76">
                  <c:v>66.471999999999994</c:v>
                </c:pt>
                <c:pt idx="77">
                  <c:v>66.471999999999994</c:v>
                </c:pt>
                <c:pt idx="78">
                  <c:v>66.515000000000001</c:v>
                </c:pt>
                <c:pt idx="79">
                  <c:v>66.515000000000001</c:v>
                </c:pt>
                <c:pt idx="80">
                  <c:v>66.515000000000001</c:v>
                </c:pt>
                <c:pt idx="81">
                  <c:v>66.515000000000001</c:v>
                </c:pt>
                <c:pt idx="82">
                  <c:v>66.515000000000001</c:v>
                </c:pt>
                <c:pt idx="83">
                  <c:v>66.515000000000001</c:v>
                </c:pt>
                <c:pt idx="84">
                  <c:v>66.515000000000001</c:v>
                </c:pt>
                <c:pt idx="85">
                  <c:v>66.515000000000001</c:v>
                </c:pt>
                <c:pt idx="86">
                  <c:v>66.515000000000001</c:v>
                </c:pt>
                <c:pt idx="87">
                  <c:v>66.515000000000001</c:v>
                </c:pt>
                <c:pt idx="88">
                  <c:v>66.515000000000001</c:v>
                </c:pt>
                <c:pt idx="89">
                  <c:v>66.515000000000001</c:v>
                </c:pt>
                <c:pt idx="90">
                  <c:v>66.515000000000001</c:v>
                </c:pt>
                <c:pt idx="91">
                  <c:v>66.515000000000001</c:v>
                </c:pt>
                <c:pt idx="92">
                  <c:v>66.515000000000001</c:v>
                </c:pt>
                <c:pt idx="93">
                  <c:v>66.515000000000001</c:v>
                </c:pt>
                <c:pt idx="94">
                  <c:v>66.515000000000001</c:v>
                </c:pt>
                <c:pt idx="95">
                  <c:v>66.515000000000001</c:v>
                </c:pt>
                <c:pt idx="96">
                  <c:v>66.515000000000001</c:v>
                </c:pt>
                <c:pt idx="97">
                  <c:v>66.515000000000001</c:v>
                </c:pt>
                <c:pt idx="98">
                  <c:v>66.515000000000001</c:v>
                </c:pt>
                <c:pt idx="99">
                  <c:v>66.557999999999993</c:v>
                </c:pt>
                <c:pt idx="100">
                  <c:v>66.557999999999993</c:v>
                </c:pt>
                <c:pt idx="101">
                  <c:v>66.557999999999993</c:v>
                </c:pt>
                <c:pt idx="102">
                  <c:v>66.599999999999994</c:v>
                </c:pt>
                <c:pt idx="103">
                  <c:v>66.599999999999994</c:v>
                </c:pt>
                <c:pt idx="104">
                  <c:v>66.599999999999994</c:v>
                </c:pt>
                <c:pt idx="105">
                  <c:v>66.643000000000001</c:v>
                </c:pt>
                <c:pt idx="106">
                  <c:v>66.643000000000001</c:v>
                </c:pt>
                <c:pt idx="107">
                  <c:v>66.643000000000001</c:v>
                </c:pt>
                <c:pt idx="108">
                  <c:v>66.643000000000001</c:v>
                </c:pt>
                <c:pt idx="109">
                  <c:v>66.643000000000001</c:v>
                </c:pt>
                <c:pt idx="110">
                  <c:v>66.643000000000001</c:v>
                </c:pt>
                <c:pt idx="111">
                  <c:v>66.685999999999979</c:v>
                </c:pt>
                <c:pt idx="112">
                  <c:v>66.685999999999979</c:v>
                </c:pt>
                <c:pt idx="113">
                  <c:v>66.685999999999979</c:v>
                </c:pt>
                <c:pt idx="114">
                  <c:v>66.685999999999979</c:v>
                </c:pt>
                <c:pt idx="115">
                  <c:v>66.728999999999999</c:v>
                </c:pt>
                <c:pt idx="116">
                  <c:v>66.728999999999999</c:v>
                </c:pt>
                <c:pt idx="117">
                  <c:v>66.728999999999999</c:v>
                </c:pt>
                <c:pt idx="118">
                  <c:v>66.728999999999999</c:v>
                </c:pt>
                <c:pt idx="119">
                  <c:v>66.771999999999991</c:v>
                </c:pt>
                <c:pt idx="120">
                  <c:v>66.771999999999991</c:v>
                </c:pt>
                <c:pt idx="121">
                  <c:v>66.771999999999991</c:v>
                </c:pt>
                <c:pt idx="122">
                  <c:v>66.771999999999991</c:v>
                </c:pt>
                <c:pt idx="123">
                  <c:v>66.771999999999991</c:v>
                </c:pt>
                <c:pt idx="124">
                  <c:v>66.771999999999991</c:v>
                </c:pt>
                <c:pt idx="125">
                  <c:v>66.771999999999991</c:v>
                </c:pt>
                <c:pt idx="126">
                  <c:v>66.728999999999999</c:v>
                </c:pt>
                <c:pt idx="127">
                  <c:v>66.728999999999999</c:v>
                </c:pt>
                <c:pt idx="128">
                  <c:v>66.728999999999999</c:v>
                </c:pt>
                <c:pt idx="129">
                  <c:v>66.728999999999999</c:v>
                </c:pt>
                <c:pt idx="130">
                  <c:v>66.728999999999999</c:v>
                </c:pt>
                <c:pt idx="131">
                  <c:v>66.728999999999999</c:v>
                </c:pt>
                <c:pt idx="132">
                  <c:v>66.728999999999999</c:v>
                </c:pt>
                <c:pt idx="133">
                  <c:v>66.728999999999999</c:v>
                </c:pt>
                <c:pt idx="134">
                  <c:v>66.728999999999999</c:v>
                </c:pt>
                <c:pt idx="135">
                  <c:v>66.728999999999999</c:v>
                </c:pt>
                <c:pt idx="136">
                  <c:v>66.728999999999999</c:v>
                </c:pt>
                <c:pt idx="137">
                  <c:v>66.685999999999979</c:v>
                </c:pt>
                <c:pt idx="138">
                  <c:v>66.685999999999979</c:v>
                </c:pt>
                <c:pt idx="139">
                  <c:v>66.685999999999979</c:v>
                </c:pt>
                <c:pt idx="140">
                  <c:v>66.643000000000001</c:v>
                </c:pt>
                <c:pt idx="141">
                  <c:v>66.643000000000001</c:v>
                </c:pt>
                <c:pt idx="142">
                  <c:v>66.643000000000001</c:v>
                </c:pt>
                <c:pt idx="143">
                  <c:v>66.643000000000001</c:v>
                </c:pt>
                <c:pt idx="144">
                  <c:v>66.643000000000001</c:v>
                </c:pt>
                <c:pt idx="145">
                  <c:v>66.599999999999994</c:v>
                </c:pt>
                <c:pt idx="146">
                  <c:v>66.599999999999994</c:v>
                </c:pt>
                <c:pt idx="147">
                  <c:v>66.599999999999994</c:v>
                </c:pt>
                <c:pt idx="148">
                  <c:v>66.599999999999994</c:v>
                </c:pt>
                <c:pt idx="149">
                  <c:v>66.557999999999993</c:v>
                </c:pt>
                <c:pt idx="150">
                  <c:v>66.557999999999993</c:v>
                </c:pt>
                <c:pt idx="151">
                  <c:v>66.557999999999993</c:v>
                </c:pt>
                <c:pt idx="152">
                  <c:v>66.557999999999993</c:v>
                </c:pt>
                <c:pt idx="153">
                  <c:v>66.557999999999993</c:v>
                </c:pt>
                <c:pt idx="154">
                  <c:v>66.557999999999993</c:v>
                </c:pt>
                <c:pt idx="155">
                  <c:v>66.557999999999993</c:v>
                </c:pt>
                <c:pt idx="156">
                  <c:v>66.557999999999993</c:v>
                </c:pt>
                <c:pt idx="157">
                  <c:v>66.557999999999993</c:v>
                </c:pt>
                <c:pt idx="158">
                  <c:v>66.557999999999993</c:v>
                </c:pt>
                <c:pt idx="159">
                  <c:v>66.515000000000001</c:v>
                </c:pt>
                <c:pt idx="160">
                  <c:v>66.515000000000001</c:v>
                </c:pt>
                <c:pt idx="161">
                  <c:v>66.515000000000001</c:v>
                </c:pt>
                <c:pt idx="162">
                  <c:v>66.515000000000001</c:v>
                </c:pt>
                <c:pt idx="163">
                  <c:v>66.471999999999994</c:v>
                </c:pt>
                <c:pt idx="164">
                  <c:v>66.471999999999994</c:v>
                </c:pt>
                <c:pt idx="165">
                  <c:v>66.471999999999994</c:v>
                </c:pt>
                <c:pt idx="166">
                  <c:v>66.471999999999994</c:v>
                </c:pt>
                <c:pt idx="167">
                  <c:v>66.471999999999994</c:v>
                </c:pt>
                <c:pt idx="168">
                  <c:v>66.471999999999994</c:v>
                </c:pt>
                <c:pt idx="169">
                  <c:v>66.471999999999994</c:v>
                </c:pt>
                <c:pt idx="170">
                  <c:v>66.471999999999994</c:v>
                </c:pt>
                <c:pt idx="171">
                  <c:v>66.471999999999994</c:v>
                </c:pt>
                <c:pt idx="172">
                  <c:v>66.471999999999994</c:v>
                </c:pt>
                <c:pt idx="173">
                  <c:v>66.471999999999994</c:v>
                </c:pt>
                <c:pt idx="174">
                  <c:v>66.471999999999994</c:v>
                </c:pt>
                <c:pt idx="175">
                  <c:v>66.471999999999994</c:v>
                </c:pt>
                <c:pt idx="176">
                  <c:v>66.471999999999994</c:v>
                </c:pt>
                <c:pt idx="177">
                  <c:v>66.471999999999994</c:v>
                </c:pt>
                <c:pt idx="178">
                  <c:v>66.471999999999994</c:v>
                </c:pt>
                <c:pt idx="179">
                  <c:v>66.471999999999994</c:v>
                </c:pt>
                <c:pt idx="180">
                  <c:v>66.471999999999994</c:v>
                </c:pt>
                <c:pt idx="181">
                  <c:v>66.471999999999994</c:v>
                </c:pt>
                <c:pt idx="182">
                  <c:v>66.471999999999994</c:v>
                </c:pt>
                <c:pt idx="183">
                  <c:v>66.471999999999994</c:v>
                </c:pt>
                <c:pt idx="184">
                  <c:v>66.471999999999994</c:v>
                </c:pt>
                <c:pt idx="185">
                  <c:v>66.471999999999994</c:v>
                </c:pt>
                <c:pt idx="186">
                  <c:v>66.471999999999994</c:v>
                </c:pt>
                <c:pt idx="187">
                  <c:v>66.471999999999994</c:v>
                </c:pt>
                <c:pt idx="188">
                  <c:v>66.471999999999994</c:v>
                </c:pt>
                <c:pt idx="189">
                  <c:v>66.471999999999994</c:v>
                </c:pt>
                <c:pt idx="190">
                  <c:v>66.471999999999994</c:v>
                </c:pt>
                <c:pt idx="191">
                  <c:v>66.471999999999994</c:v>
                </c:pt>
                <c:pt idx="192">
                  <c:v>66.471999999999994</c:v>
                </c:pt>
                <c:pt idx="193">
                  <c:v>66.471999999999994</c:v>
                </c:pt>
                <c:pt idx="194">
                  <c:v>66.471999999999994</c:v>
                </c:pt>
                <c:pt idx="195">
                  <c:v>66.471999999999994</c:v>
                </c:pt>
                <c:pt idx="196">
                  <c:v>66.471999999999994</c:v>
                </c:pt>
                <c:pt idx="197">
                  <c:v>66.515000000000001</c:v>
                </c:pt>
                <c:pt idx="198">
                  <c:v>66.471999999999994</c:v>
                </c:pt>
                <c:pt idx="199">
                  <c:v>66.471999999999994</c:v>
                </c:pt>
                <c:pt idx="200">
                  <c:v>66.471999999999994</c:v>
                </c:pt>
                <c:pt idx="201">
                  <c:v>66.471999999999994</c:v>
                </c:pt>
                <c:pt idx="202">
                  <c:v>66.471999999999994</c:v>
                </c:pt>
                <c:pt idx="203">
                  <c:v>66.471999999999994</c:v>
                </c:pt>
                <c:pt idx="204">
                  <c:v>66.471999999999994</c:v>
                </c:pt>
                <c:pt idx="205">
                  <c:v>66.471999999999994</c:v>
                </c:pt>
                <c:pt idx="206">
                  <c:v>66.471999999999994</c:v>
                </c:pt>
                <c:pt idx="207">
                  <c:v>66.429000000000002</c:v>
                </c:pt>
                <c:pt idx="208">
                  <c:v>66.429000000000002</c:v>
                </c:pt>
                <c:pt idx="209">
                  <c:v>66.429000000000002</c:v>
                </c:pt>
                <c:pt idx="210">
                  <c:v>66.429000000000002</c:v>
                </c:pt>
                <c:pt idx="211">
                  <c:v>66.429000000000002</c:v>
                </c:pt>
                <c:pt idx="212">
                  <c:v>66.429000000000002</c:v>
                </c:pt>
                <c:pt idx="213">
                  <c:v>66.429000000000002</c:v>
                </c:pt>
                <c:pt idx="214">
                  <c:v>66.471999999999994</c:v>
                </c:pt>
                <c:pt idx="215">
                  <c:v>66.429000000000002</c:v>
                </c:pt>
                <c:pt idx="216">
                  <c:v>66.429000000000002</c:v>
                </c:pt>
                <c:pt idx="217">
                  <c:v>66.429000000000002</c:v>
                </c:pt>
                <c:pt idx="218">
                  <c:v>66.429000000000002</c:v>
                </c:pt>
                <c:pt idx="219">
                  <c:v>66.429000000000002</c:v>
                </c:pt>
                <c:pt idx="220">
                  <c:v>66.429000000000002</c:v>
                </c:pt>
                <c:pt idx="221">
                  <c:v>66.429000000000002</c:v>
                </c:pt>
                <c:pt idx="222">
                  <c:v>66.429000000000002</c:v>
                </c:pt>
                <c:pt idx="223">
                  <c:v>66.429000000000002</c:v>
                </c:pt>
                <c:pt idx="224">
                  <c:v>66.384999999999991</c:v>
                </c:pt>
                <c:pt idx="225">
                  <c:v>66.384999999999991</c:v>
                </c:pt>
                <c:pt idx="226">
                  <c:v>66.384999999999991</c:v>
                </c:pt>
                <c:pt idx="227">
                  <c:v>66.384999999999991</c:v>
                </c:pt>
                <c:pt idx="228">
                  <c:v>66.384999999999991</c:v>
                </c:pt>
                <c:pt idx="229">
                  <c:v>66.384999999999991</c:v>
                </c:pt>
                <c:pt idx="230">
                  <c:v>66.384999999999991</c:v>
                </c:pt>
                <c:pt idx="231">
                  <c:v>66.384999999999991</c:v>
                </c:pt>
                <c:pt idx="232">
                  <c:v>66.384999999999991</c:v>
                </c:pt>
                <c:pt idx="233">
                  <c:v>66.384999999999991</c:v>
                </c:pt>
                <c:pt idx="234">
                  <c:v>66.384999999999991</c:v>
                </c:pt>
                <c:pt idx="235">
                  <c:v>66.384999999999991</c:v>
                </c:pt>
                <c:pt idx="236">
                  <c:v>66.384999999999991</c:v>
                </c:pt>
                <c:pt idx="237">
                  <c:v>66.384999999999991</c:v>
                </c:pt>
                <c:pt idx="238">
                  <c:v>66.384999999999991</c:v>
                </c:pt>
                <c:pt idx="239">
                  <c:v>66.384999999999991</c:v>
                </c:pt>
                <c:pt idx="240">
                  <c:v>66.384999999999991</c:v>
                </c:pt>
                <c:pt idx="241">
                  <c:v>66.384999999999991</c:v>
                </c:pt>
                <c:pt idx="242">
                  <c:v>66.384999999999991</c:v>
                </c:pt>
                <c:pt idx="243">
                  <c:v>66.343999999999994</c:v>
                </c:pt>
                <c:pt idx="244">
                  <c:v>66.343999999999994</c:v>
                </c:pt>
                <c:pt idx="245">
                  <c:v>66.343999999999994</c:v>
                </c:pt>
                <c:pt idx="246">
                  <c:v>66.343999999999994</c:v>
                </c:pt>
                <c:pt idx="247">
                  <c:v>66.343999999999994</c:v>
                </c:pt>
                <c:pt idx="248">
                  <c:v>66.343999999999994</c:v>
                </c:pt>
                <c:pt idx="249">
                  <c:v>66.384999999999991</c:v>
                </c:pt>
                <c:pt idx="250">
                  <c:v>66.384999999999991</c:v>
                </c:pt>
                <c:pt idx="251">
                  <c:v>66.384999999999991</c:v>
                </c:pt>
                <c:pt idx="252">
                  <c:v>66.384999999999991</c:v>
                </c:pt>
                <c:pt idx="253">
                  <c:v>66.384999999999991</c:v>
                </c:pt>
                <c:pt idx="254">
                  <c:v>66.384999999999991</c:v>
                </c:pt>
                <c:pt idx="255">
                  <c:v>66.384999999999991</c:v>
                </c:pt>
                <c:pt idx="256">
                  <c:v>66.343999999999994</c:v>
                </c:pt>
                <c:pt idx="257">
                  <c:v>66.343999999999994</c:v>
                </c:pt>
                <c:pt idx="258">
                  <c:v>66.343999999999994</c:v>
                </c:pt>
                <c:pt idx="259">
                  <c:v>66.301000000000002</c:v>
                </c:pt>
                <c:pt idx="260">
                  <c:v>66.301000000000002</c:v>
                </c:pt>
                <c:pt idx="261">
                  <c:v>66.257999999999996</c:v>
                </c:pt>
                <c:pt idx="262">
                  <c:v>66.257999999999996</c:v>
                </c:pt>
                <c:pt idx="263">
                  <c:v>66.257999999999996</c:v>
                </c:pt>
                <c:pt idx="264">
                  <c:v>66.257999999999996</c:v>
                </c:pt>
                <c:pt idx="265">
                  <c:v>66.257999999999996</c:v>
                </c:pt>
                <c:pt idx="266">
                  <c:v>66.257999999999996</c:v>
                </c:pt>
                <c:pt idx="267">
                  <c:v>66.257999999999996</c:v>
                </c:pt>
                <c:pt idx="268">
                  <c:v>66.257999999999996</c:v>
                </c:pt>
                <c:pt idx="269">
                  <c:v>66.257999999999996</c:v>
                </c:pt>
                <c:pt idx="270">
                  <c:v>66.257999999999996</c:v>
                </c:pt>
                <c:pt idx="271">
                  <c:v>66.257999999999996</c:v>
                </c:pt>
                <c:pt idx="272">
                  <c:v>66.301000000000002</c:v>
                </c:pt>
                <c:pt idx="273">
                  <c:v>66.301000000000002</c:v>
                </c:pt>
                <c:pt idx="274">
                  <c:v>66.301000000000002</c:v>
                </c:pt>
                <c:pt idx="275">
                  <c:v>66.301000000000002</c:v>
                </c:pt>
                <c:pt idx="276">
                  <c:v>66.301000000000002</c:v>
                </c:pt>
                <c:pt idx="277">
                  <c:v>66.301000000000002</c:v>
                </c:pt>
                <c:pt idx="278">
                  <c:v>66.301000000000002</c:v>
                </c:pt>
                <c:pt idx="279">
                  <c:v>66.301000000000002</c:v>
                </c:pt>
                <c:pt idx="280">
                  <c:v>66.301000000000002</c:v>
                </c:pt>
                <c:pt idx="281">
                  <c:v>66.301000000000002</c:v>
                </c:pt>
                <c:pt idx="282">
                  <c:v>66.301000000000002</c:v>
                </c:pt>
                <c:pt idx="283">
                  <c:v>66.301000000000002</c:v>
                </c:pt>
                <c:pt idx="284">
                  <c:v>66.301000000000002</c:v>
                </c:pt>
                <c:pt idx="285">
                  <c:v>66.301000000000002</c:v>
                </c:pt>
                <c:pt idx="286">
                  <c:v>66.301000000000002</c:v>
                </c:pt>
                <c:pt idx="287">
                  <c:v>66.343999999999994</c:v>
                </c:pt>
                <c:pt idx="288">
                  <c:v>66.343999999999994</c:v>
                </c:pt>
                <c:pt idx="289">
                  <c:v>66.343999999999994</c:v>
                </c:pt>
                <c:pt idx="290">
                  <c:v>66.343999999999994</c:v>
                </c:pt>
                <c:pt idx="291">
                  <c:v>66.343999999999994</c:v>
                </c:pt>
                <c:pt idx="292">
                  <c:v>66.343999999999994</c:v>
                </c:pt>
                <c:pt idx="293">
                  <c:v>66.343999999999994</c:v>
                </c:pt>
                <c:pt idx="294">
                  <c:v>66.343999999999994</c:v>
                </c:pt>
                <c:pt idx="295">
                  <c:v>66.343999999999994</c:v>
                </c:pt>
                <c:pt idx="296">
                  <c:v>66.343999999999994</c:v>
                </c:pt>
                <c:pt idx="297">
                  <c:v>66.343999999999994</c:v>
                </c:pt>
                <c:pt idx="298">
                  <c:v>66.343999999999994</c:v>
                </c:pt>
                <c:pt idx="299">
                  <c:v>66.343999999999994</c:v>
                </c:pt>
                <c:pt idx="300">
                  <c:v>66.343999999999994</c:v>
                </c:pt>
                <c:pt idx="301">
                  <c:v>66.343999999999994</c:v>
                </c:pt>
                <c:pt idx="302">
                  <c:v>66.343999999999994</c:v>
                </c:pt>
                <c:pt idx="303">
                  <c:v>66.343999999999994</c:v>
                </c:pt>
                <c:pt idx="304">
                  <c:v>66.343999999999994</c:v>
                </c:pt>
                <c:pt idx="305">
                  <c:v>66.343999999999994</c:v>
                </c:pt>
                <c:pt idx="306">
                  <c:v>66.343999999999994</c:v>
                </c:pt>
                <c:pt idx="307">
                  <c:v>66.343999999999994</c:v>
                </c:pt>
                <c:pt idx="308">
                  <c:v>66.384999999999991</c:v>
                </c:pt>
                <c:pt idx="309">
                  <c:v>66.384999999999991</c:v>
                </c:pt>
                <c:pt idx="310">
                  <c:v>66.384999999999991</c:v>
                </c:pt>
                <c:pt idx="311">
                  <c:v>66.384999999999991</c:v>
                </c:pt>
                <c:pt idx="312">
                  <c:v>66.429000000000002</c:v>
                </c:pt>
                <c:pt idx="313">
                  <c:v>66.429000000000002</c:v>
                </c:pt>
                <c:pt idx="314">
                  <c:v>66.429000000000002</c:v>
                </c:pt>
                <c:pt idx="315">
                  <c:v>66.429000000000002</c:v>
                </c:pt>
                <c:pt idx="316">
                  <c:v>66.429000000000002</c:v>
                </c:pt>
                <c:pt idx="317">
                  <c:v>66.429000000000002</c:v>
                </c:pt>
                <c:pt idx="318">
                  <c:v>66.429000000000002</c:v>
                </c:pt>
                <c:pt idx="319">
                  <c:v>66.429000000000002</c:v>
                </c:pt>
                <c:pt idx="320">
                  <c:v>66.384999999999991</c:v>
                </c:pt>
                <c:pt idx="321">
                  <c:v>66.384999999999991</c:v>
                </c:pt>
                <c:pt idx="322">
                  <c:v>66.384999999999991</c:v>
                </c:pt>
                <c:pt idx="323">
                  <c:v>66.384999999999991</c:v>
                </c:pt>
                <c:pt idx="324">
                  <c:v>66.384999999999991</c:v>
                </c:pt>
                <c:pt idx="325">
                  <c:v>66.384999999999991</c:v>
                </c:pt>
                <c:pt idx="326">
                  <c:v>66.384999999999991</c:v>
                </c:pt>
                <c:pt idx="327">
                  <c:v>66.384999999999991</c:v>
                </c:pt>
                <c:pt idx="328">
                  <c:v>66.384999999999991</c:v>
                </c:pt>
                <c:pt idx="329">
                  <c:v>66.384999999999991</c:v>
                </c:pt>
                <c:pt idx="330">
                  <c:v>66.384999999999991</c:v>
                </c:pt>
                <c:pt idx="331">
                  <c:v>66.384999999999991</c:v>
                </c:pt>
                <c:pt idx="332">
                  <c:v>66.384999999999991</c:v>
                </c:pt>
                <c:pt idx="333">
                  <c:v>66.384999999999991</c:v>
                </c:pt>
                <c:pt idx="334">
                  <c:v>66.384999999999991</c:v>
                </c:pt>
                <c:pt idx="335">
                  <c:v>66.384999999999991</c:v>
                </c:pt>
                <c:pt idx="336">
                  <c:v>66.384999999999991</c:v>
                </c:pt>
                <c:pt idx="337">
                  <c:v>66.343999999999994</c:v>
                </c:pt>
                <c:pt idx="338">
                  <c:v>66.343999999999994</c:v>
                </c:pt>
                <c:pt idx="339">
                  <c:v>66.343999999999994</c:v>
                </c:pt>
                <c:pt idx="340">
                  <c:v>66.343999999999994</c:v>
                </c:pt>
                <c:pt idx="341">
                  <c:v>66.343999999999994</c:v>
                </c:pt>
                <c:pt idx="342">
                  <c:v>66.343999999999994</c:v>
                </c:pt>
                <c:pt idx="343">
                  <c:v>66.343999999999994</c:v>
                </c:pt>
                <c:pt idx="344">
                  <c:v>66.384999999999991</c:v>
                </c:pt>
                <c:pt idx="345">
                  <c:v>66.384999999999991</c:v>
                </c:pt>
                <c:pt idx="346">
                  <c:v>66.384999999999991</c:v>
                </c:pt>
                <c:pt idx="347">
                  <c:v>66.384999999999991</c:v>
                </c:pt>
                <c:pt idx="348">
                  <c:v>66.384999999999991</c:v>
                </c:pt>
                <c:pt idx="349">
                  <c:v>66.384999999999991</c:v>
                </c:pt>
                <c:pt idx="350">
                  <c:v>66.384999999999991</c:v>
                </c:pt>
                <c:pt idx="351">
                  <c:v>66.384999999999991</c:v>
                </c:pt>
                <c:pt idx="352">
                  <c:v>66.429000000000002</c:v>
                </c:pt>
                <c:pt idx="353">
                  <c:v>66.429000000000002</c:v>
                </c:pt>
                <c:pt idx="354">
                  <c:v>66.429000000000002</c:v>
                </c:pt>
                <c:pt idx="355">
                  <c:v>66.429000000000002</c:v>
                </c:pt>
                <c:pt idx="356">
                  <c:v>66.429000000000002</c:v>
                </c:pt>
                <c:pt idx="357">
                  <c:v>66.429000000000002</c:v>
                </c:pt>
                <c:pt idx="358">
                  <c:v>66.429000000000002</c:v>
                </c:pt>
                <c:pt idx="359">
                  <c:v>66.429000000000002</c:v>
                </c:pt>
                <c:pt idx="360">
                  <c:v>66.429000000000002</c:v>
                </c:pt>
                <c:pt idx="361">
                  <c:v>66.429000000000002</c:v>
                </c:pt>
                <c:pt idx="362">
                  <c:v>66.429000000000002</c:v>
                </c:pt>
                <c:pt idx="363">
                  <c:v>66.429000000000002</c:v>
                </c:pt>
                <c:pt idx="364">
                  <c:v>66.429000000000002</c:v>
                </c:pt>
                <c:pt idx="365">
                  <c:v>66.429000000000002</c:v>
                </c:pt>
                <c:pt idx="366">
                  <c:v>66.384999999999991</c:v>
                </c:pt>
                <c:pt idx="367">
                  <c:v>66.384999999999991</c:v>
                </c:pt>
                <c:pt idx="368">
                  <c:v>66.384999999999991</c:v>
                </c:pt>
                <c:pt idx="369">
                  <c:v>66.429000000000002</c:v>
                </c:pt>
                <c:pt idx="370">
                  <c:v>66.429000000000002</c:v>
                </c:pt>
                <c:pt idx="371">
                  <c:v>66.384999999999991</c:v>
                </c:pt>
                <c:pt idx="372">
                  <c:v>66.429000000000002</c:v>
                </c:pt>
                <c:pt idx="373">
                  <c:v>66.429000000000002</c:v>
                </c:pt>
                <c:pt idx="374">
                  <c:v>66.429000000000002</c:v>
                </c:pt>
                <c:pt idx="375">
                  <c:v>66.429000000000002</c:v>
                </c:pt>
                <c:pt idx="376">
                  <c:v>66.429000000000002</c:v>
                </c:pt>
                <c:pt idx="377">
                  <c:v>66.429000000000002</c:v>
                </c:pt>
                <c:pt idx="378">
                  <c:v>66.429000000000002</c:v>
                </c:pt>
                <c:pt idx="379">
                  <c:v>66.429000000000002</c:v>
                </c:pt>
                <c:pt idx="380">
                  <c:v>66.429000000000002</c:v>
                </c:pt>
                <c:pt idx="381">
                  <c:v>66.429000000000002</c:v>
                </c:pt>
                <c:pt idx="382">
                  <c:v>66.429000000000002</c:v>
                </c:pt>
                <c:pt idx="383">
                  <c:v>66.429000000000002</c:v>
                </c:pt>
                <c:pt idx="384">
                  <c:v>66.429000000000002</c:v>
                </c:pt>
                <c:pt idx="385">
                  <c:v>66.429000000000002</c:v>
                </c:pt>
                <c:pt idx="386">
                  <c:v>66.429000000000002</c:v>
                </c:pt>
                <c:pt idx="387">
                  <c:v>66.429000000000002</c:v>
                </c:pt>
                <c:pt idx="388">
                  <c:v>66.429000000000002</c:v>
                </c:pt>
                <c:pt idx="389">
                  <c:v>66.429000000000002</c:v>
                </c:pt>
                <c:pt idx="390">
                  <c:v>66.429000000000002</c:v>
                </c:pt>
                <c:pt idx="391">
                  <c:v>66.429000000000002</c:v>
                </c:pt>
                <c:pt idx="392">
                  <c:v>66.429000000000002</c:v>
                </c:pt>
                <c:pt idx="393">
                  <c:v>66.429000000000002</c:v>
                </c:pt>
                <c:pt idx="394">
                  <c:v>66.429000000000002</c:v>
                </c:pt>
                <c:pt idx="395">
                  <c:v>66.429000000000002</c:v>
                </c:pt>
                <c:pt idx="396">
                  <c:v>66.429000000000002</c:v>
                </c:pt>
                <c:pt idx="397">
                  <c:v>66.429000000000002</c:v>
                </c:pt>
                <c:pt idx="398">
                  <c:v>66.429000000000002</c:v>
                </c:pt>
                <c:pt idx="399">
                  <c:v>66.429000000000002</c:v>
                </c:pt>
                <c:pt idx="400">
                  <c:v>66.471999999999994</c:v>
                </c:pt>
                <c:pt idx="401">
                  <c:v>66.471999999999994</c:v>
                </c:pt>
                <c:pt idx="402">
                  <c:v>66.471999999999994</c:v>
                </c:pt>
                <c:pt idx="403">
                  <c:v>66.471999999999994</c:v>
                </c:pt>
                <c:pt idx="404">
                  <c:v>66.515000000000001</c:v>
                </c:pt>
                <c:pt idx="405">
                  <c:v>66.515000000000001</c:v>
                </c:pt>
                <c:pt idx="406">
                  <c:v>66.515000000000001</c:v>
                </c:pt>
                <c:pt idx="407">
                  <c:v>66.557999999999993</c:v>
                </c:pt>
                <c:pt idx="408">
                  <c:v>66.557999999999993</c:v>
                </c:pt>
                <c:pt idx="409">
                  <c:v>66.557999999999993</c:v>
                </c:pt>
                <c:pt idx="410">
                  <c:v>66.557999999999993</c:v>
                </c:pt>
                <c:pt idx="411">
                  <c:v>66.557999999999993</c:v>
                </c:pt>
                <c:pt idx="412">
                  <c:v>66.557999999999993</c:v>
                </c:pt>
                <c:pt idx="413">
                  <c:v>66.557999999999993</c:v>
                </c:pt>
                <c:pt idx="414">
                  <c:v>66.557999999999993</c:v>
                </c:pt>
                <c:pt idx="415">
                  <c:v>66.557999999999993</c:v>
                </c:pt>
                <c:pt idx="416">
                  <c:v>66.515000000000001</c:v>
                </c:pt>
                <c:pt idx="417">
                  <c:v>66.515000000000001</c:v>
                </c:pt>
                <c:pt idx="418">
                  <c:v>66.515000000000001</c:v>
                </c:pt>
                <c:pt idx="419">
                  <c:v>66.515000000000001</c:v>
                </c:pt>
                <c:pt idx="420">
                  <c:v>66.515000000000001</c:v>
                </c:pt>
                <c:pt idx="421">
                  <c:v>66.515000000000001</c:v>
                </c:pt>
                <c:pt idx="422">
                  <c:v>66.515000000000001</c:v>
                </c:pt>
                <c:pt idx="423">
                  <c:v>66.515000000000001</c:v>
                </c:pt>
                <c:pt idx="424">
                  <c:v>66.515000000000001</c:v>
                </c:pt>
                <c:pt idx="425">
                  <c:v>66.515000000000001</c:v>
                </c:pt>
                <c:pt idx="426">
                  <c:v>66.515000000000001</c:v>
                </c:pt>
                <c:pt idx="427">
                  <c:v>66.515000000000001</c:v>
                </c:pt>
                <c:pt idx="428">
                  <c:v>66.557999999999993</c:v>
                </c:pt>
                <c:pt idx="429">
                  <c:v>66.557999999999993</c:v>
                </c:pt>
                <c:pt idx="430">
                  <c:v>66.557999999999993</c:v>
                </c:pt>
                <c:pt idx="431">
                  <c:v>66.599999999999994</c:v>
                </c:pt>
                <c:pt idx="432">
                  <c:v>66.599999999999994</c:v>
                </c:pt>
                <c:pt idx="433">
                  <c:v>66.643000000000001</c:v>
                </c:pt>
                <c:pt idx="434">
                  <c:v>66.643000000000001</c:v>
                </c:pt>
                <c:pt idx="435">
                  <c:v>66.643000000000001</c:v>
                </c:pt>
                <c:pt idx="436">
                  <c:v>66.643000000000001</c:v>
                </c:pt>
                <c:pt idx="437">
                  <c:v>66.685999999999979</c:v>
                </c:pt>
                <c:pt idx="438">
                  <c:v>66.685999999999979</c:v>
                </c:pt>
                <c:pt idx="439">
                  <c:v>66.685999999999979</c:v>
                </c:pt>
                <c:pt idx="440">
                  <c:v>66.685999999999979</c:v>
                </c:pt>
                <c:pt idx="441">
                  <c:v>66.685999999999979</c:v>
                </c:pt>
                <c:pt idx="442">
                  <c:v>66.685999999999979</c:v>
                </c:pt>
                <c:pt idx="443">
                  <c:v>66.685999999999979</c:v>
                </c:pt>
                <c:pt idx="444">
                  <c:v>66.728999999999999</c:v>
                </c:pt>
                <c:pt idx="445">
                  <c:v>66.728999999999999</c:v>
                </c:pt>
                <c:pt idx="446">
                  <c:v>66.728999999999999</c:v>
                </c:pt>
                <c:pt idx="447">
                  <c:v>66.728999999999999</c:v>
                </c:pt>
                <c:pt idx="448">
                  <c:v>66.728999999999999</c:v>
                </c:pt>
                <c:pt idx="449">
                  <c:v>66.728999999999999</c:v>
                </c:pt>
                <c:pt idx="450">
                  <c:v>66.728999999999999</c:v>
                </c:pt>
                <c:pt idx="451">
                  <c:v>66.685999999999979</c:v>
                </c:pt>
                <c:pt idx="452">
                  <c:v>66.685999999999979</c:v>
                </c:pt>
                <c:pt idx="453">
                  <c:v>66.643000000000001</c:v>
                </c:pt>
                <c:pt idx="454">
                  <c:v>66.643000000000001</c:v>
                </c:pt>
                <c:pt idx="455">
                  <c:v>66.643000000000001</c:v>
                </c:pt>
                <c:pt idx="456">
                  <c:v>66.599999999999994</c:v>
                </c:pt>
                <c:pt idx="457">
                  <c:v>66.643000000000001</c:v>
                </c:pt>
                <c:pt idx="458">
                  <c:v>66.643000000000001</c:v>
                </c:pt>
                <c:pt idx="459">
                  <c:v>66.643000000000001</c:v>
                </c:pt>
                <c:pt idx="460">
                  <c:v>66.643000000000001</c:v>
                </c:pt>
                <c:pt idx="461">
                  <c:v>66.685999999999979</c:v>
                </c:pt>
                <c:pt idx="462">
                  <c:v>66.643000000000001</c:v>
                </c:pt>
                <c:pt idx="463">
                  <c:v>66.643000000000001</c:v>
                </c:pt>
                <c:pt idx="464">
                  <c:v>66.643000000000001</c:v>
                </c:pt>
                <c:pt idx="465">
                  <c:v>66.599999999999994</c:v>
                </c:pt>
                <c:pt idx="466">
                  <c:v>66.515000000000001</c:v>
                </c:pt>
                <c:pt idx="467">
                  <c:v>66.471999999999994</c:v>
                </c:pt>
                <c:pt idx="468">
                  <c:v>66.429000000000002</c:v>
                </c:pt>
                <c:pt idx="469">
                  <c:v>66.384999999999991</c:v>
                </c:pt>
                <c:pt idx="470">
                  <c:v>66.384999999999991</c:v>
                </c:pt>
                <c:pt idx="471">
                  <c:v>66.384999999999991</c:v>
                </c:pt>
                <c:pt idx="472">
                  <c:v>66.384999999999991</c:v>
                </c:pt>
                <c:pt idx="473">
                  <c:v>66.429000000000002</c:v>
                </c:pt>
                <c:pt idx="474">
                  <c:v>66.429000000000002</c:v>
                </c:pt>
                <c:pt idx="475">
                  <c:v>66.471999999999994</c:v>
                </c:pt>
                <c:pt idx="476">
                  <c:v>66.471999999999994</c:v>
                </c:pt>
                <c:pt idx="477">
                  <c:v>66.471999999999994</c:v>
                </c:pt>
                <c:pt idx="478">
                  <c:v>66.429000000000002</c:v>
                </c:pt>
                <c:pt idx="479">
                  <c:v>66.429000000000002</c:v>
                </c:pt>
                <c:pt idx="480">
                  <c:v>66.384999999999991</c:v>
                </c:pt>
                <c:pt idx="481">
                  <c:v>66.343999999999994</c:v>
                </c:pt>
                <c:pt idx="482">
                  <c:v>66.343999999999994</c:v>
                </c:pt>
                <c:pt idx="483">
                  <c:v>66.343999999999994</c:v>
                </c:pt>
                <c:pt idx="484">
                  <c:v>66.343999999999994</c:v>
                </c:pt>
                <c:pt idx="485">
                  <c:v>66.343999999999994</c:v>
                </c:pt>
                <c:pt idx="486">
                  <c:v>66.343999999999994</c:v>
                </c:pt>
                <c:pt idx="487">
                  <c:v>66.343999999999994</c:v>
                </c:pt>
                <c:pt idx="488">
                  <c:v>66.384999999999991</c:v>
                </c:pt>
                <c:pt idx="489">
                  <c:v>66.384999999999991</c:v>
                </c:pt>
                <c:pt idx="490">
                  <c:v>66.384999999999991</c:v>
                </c:pt>
                <c:pt idx="491">
                  <c:v>66.384999999999991</c:v>
                </c:pt>
                <c:pt idx="492">
                  <c:v>66.384999999999991</c:v>
                </c:pt>
                <c:pt idx="493">
                  <c:v>66.429000000000002</c:v>
                </c:pt>
                <c:pt idx="494">
                  <c:v>66.429000000000002</c:v>
                </c:pt>
                <c:pt idx="495">
                  <c:v>66.471999999999994</c:v>
                </c:pt>
                <c:pt idx="496">
                  <c:v>66.471999999999994</c:v>
                </c:pt>
                <c:pt idx="497">
                  <c:v>66.471999999999994</c:v>
                </c:pt>
                <c:pt idx="498">
                  <c:v>66.471999999999994</c:v>
                </c:pt>
                <c:pt idx="499">
                  <c:v>66.471999999999994</c:v>
                </c:pt>
                <c:pt idx="500">
                  <c:v>66.515000000000001</c:v>
                </c:pt>
                <c:pt idx="501">
                  <c:v>66.515000000000001</c:v>
                </c:pt>
                <c:pt idx="502">
                  <c:v>66.515000000000001</c:v>
                </c:pt>
                <c:pt idx="503">
                  <c:v>66.515000000000001</c:v>
                </c:pt>
                <c:pt idx="504">
                  <c:v>66.515000000000001</c:v>
                </c:pt>
                <c:pt idx="505">
                  <c:v>66.471999999999994</c:v>
                </c:pt>
                <c:pt idx="506">
                  <c:v>66.471999999999994</c:v>
                </c:pt>
                <c:pt idx="507">
                  <c:v>66.471999999999994</c:v>
                </c:pt>
                <c:pt idx="508">
                  <c:v>66.471999999999994</c:v>
                </c:pt>
                <c:pt idx="509">
                  <c:v>66.471999999999994</c:v>
                </c:pt>
                <c:pt idx="510">
                  <c:v>66.471999999999994</c:v>
                </c:pt>
                <c:pt idx="511">
                  <c:v>66.471999999999994</c:v>
                </c:pt>
                <c:pt idx="512">
                  <c:v>66.429000000000002</c:v>
                </c:pt>
                <c:pt idx="513">
                  <c:v>66.471999999999994</c:v>
                </c:pt>
                <c:pt idx="514">
                  <c:v>66.471999999999994</c:v>
                </c:pt>
                <c:pt idx="515">
                  <c:v>66.471999999999994</c:v>
                </c:pt>
                <c:pt idx="516">
                  <c:v>66.515000000000001</c:v>
                </c:pt>
                <c:pt idx="517">
                  <c:v>66.515000000000001</c:v>
                </c:pt>
                <c:pt idx="518">
                  <c:v>66.557999999999993</c:v>
                </c:pt>
                <c:pt idx="519">
                  <c:v>66.557999999999993</c:v>
                </c:pt>
                <c:pt idx="520">
                  <c:v>66.599999999999994</c:v>
                </c:pt>
                <c:pt idx="521">
                  <c:v>66.643000000000001</c:v>
                </c:pt>
                <c:pt idx="522">
                  <c:v>66.643000000000001</c:v>
                </c:pt>
                <c:pt idx="523">
                  <c:v>66.685999999999979</c:v>
                </c:pt>
                <c:pt idx="524">
                  <c:v>66.728999999999999</c:v>
                </c:pt>
                <c:pt idx="525">
                  <c:v>66.771999999999991</c:v>
                </c:pt>
                <c:pt idx="526">
                  <c:v>66.771999999999991</c:v>
                </c:pt>
                <c:pt idx="527">
                  <c:v>66.771999999999991</c:v>
                </c:pt>
                <c:pt idx="528">
                  <c:v>66.813999999999993</c:v>
                </c:pt>
                <c:pt idx="529">
                  <c:v>66.813999999999993</c:v>
                </c:pt>
                <c:pt idx="530">
                  <c:v>66.813999999999993</c:v>
                </c:pt>
                <c:pt idx="531">
                  <c:v>66.813999999999993</c:v>
                </c:pt>
                <c:pt idx="532">
                  <c:v>66.813999999999993</c:v>
                </c:pt>
                <c:pt idx="533">
                  <c:v>66.813999999999993</c:v>
                </c:pt>
                <c:pt idx="534">
                  <c:v>66.813999999999993</c:v>
                </c:pt>
                <c:pt idx="535">
                  <c:v>66.813999999999993</c:v>
                </c:pt>
                <c:pt idx="536">
                  <c:v>66.813999999999993</c:v>
                </c:pt>
                <c:pt idx="537">
                  <c:v>66.813999999999993</c:v>
                </c:pt>
                <c:pt idx="538">
                  <c:v>66.813999999999993</c:v>
                </c:pt>
                <c:pt idx="539">
                  <c:v>66.813999999999993</c:v>
                </c:pt>
                <c:pt idx="540">
                  <c:v>66.813999999999993</c:v>
                </c:pt>
                <c:pt idx="541">
                  <c:v>66.856999999999999</c:v>
                </c:pt>
                <c:pt idx="542">
                  <c:v>66.856999999999999</c:v>
                </c:pt>
                <c:pt idx="543">
                  <c:v>66.813999999999993</c:v>
                </c:pt>
                <c:pt idx="544">
                  <c:v>66.813999999999993</c:v>
                </c:pt>
                <c:pt idx="545">
                  <c:v>66.813999999999993</c:v>
                </c:pt>
                <c:pt idx="546">
                  <c:v>66.813999999999993</c:v>
                </c:pt>
                <c:pt idx="547">
                  <c:v>66.813999999999993</c:v>
                </c:pt>
                <c:pt idx="548">
                  <c:v>66.813999999999993</c:v>
                </c:pt>
                <c:pt idx="549">
                  <c:v>66.813999999999993</c:v>
                </c:pt>
                <c:pt idx="550">
                  <c:v>66.771999999999991</c:v>
                </c:pt>
                <c:pt idx="551">
                  <c:v>66.771999999999991</c:v>
                </c:pt>
                <c:pt idx="552">
                  <c:v>66.771999999999991</c:v>
                </c:pt>
                <c:pt idx="553">
                  <c:v>66.771999999999991</c:v>
                </c:pt>
                <c:pt idx="554">
                  <c:v>66.771999999999991</c:v>
                </c:pt>
                <c:pt idx="555">
                  <c:v>66.771999999999991</c:v>
                </c:pt>
                <c:pt idx="556">
                  <c:v>66.771999999999991</c:v>
                </c:pt>
                <c:pt idx="557">
                  <c:v>66.728999999999999</c:v>
                </c:pt>
                <c:pt idx="558">
                  <c:v>66.728999999999999</c:v>
                </c:pt>
                <c:pt idx="559">
                  <c:v>66.728999999999999</c:v>
                </c:pt>
                <c:pt idx="560">
                  <c:v>66.685999999999979</c:v>
                </c:pt>
                <c:pt idx="561">
                  <c:v>66.685999999999979</c:v>
                </c:pt>
                <c:pt idx="562">
                  <c:v>66.643000000000001</c:v>
                </c:pt>
                <c:pt idx="563">
                  <c:v>66.643000000000001</c:v>
                </c:pt>
                <c:pt idx="564">
                  <c:v>66.643000000000001</c:v>
                </c:pt>
                <c:pt idx="565">
                  <c:v>66.643000000000001</c:v>
                </c:pt>
                <c:pt idx="566">
                  <c:v>66.643000000000001</c:v>
                </c:pt>
                <c:pt idx="567">
                  <c:v>66.643000000000001</c:v>
                </c:pt>
                <c:pt idx="568">
                  <c:v>66.643000000000001</c:v>
                </c:pt>
                <c:pt idx="569">
                  <c:v>66.643000000000001</c:v>
                </c:pt>
                <c:pt idx="570">
                  <c:v>66.685999999999979</c:v>
                </c:pt>
                <c:pt idx="571">
                  <c:v>66.685999999999979</c:v>
                </c:pt>
                <c:pt idx="572">
                  <c:v>66.728999999999999</c:v>
                </c:pt>
                <c:pt idx="573">
                  <c:v>66.771999999999991</c:v>
                </c:pt>
                <c:pt idx="574">
                  <c:v>66.771999999999991</c:v>
                </c:pt>
                <c:pt idx="575">
                  <c:v>66.813999999999993</c:v>
                </c:pt>
                <c:pt idx="576">
                  <c:v>66.856999999999999</c:v>
                </c:pt>
                <c:pt idx="577">
                  <c:v>66.856999999999999</c:v>
                </c:pt>
                <c:pt idx="578">
                  <c:v>66.900000000000006</c:v>
                </c:pt>
                <c:pt idx="579">
                  <c:v>66.900000000000006</c:v>
                </c:pt>
                <c:pt idx="580">
                  <c:v>66.900000000000006</c:v>
                </c:pt>
                <c:pt idx="581">
                  <c:v>66.943000000000026</c:v>
                </c:pt>
                <c:pt idx="582">
                  <c:v>66.943000000000026</c:v>
                </c:pt>
                <c:pt idx="583">
                  <c:v>66.985000000000014</c:v>
                </c:pt>
                <c:pt idx="584">
                  <c:v>66.985000000000014</c:v>
                </c:pt>
                <c:pt idx="585">
                  <c:v>66.985000000000014</c:v>
                </c:pt>
                <c:pt idx="586">
                  <c:v>66.985000000000014</c:v>
                </c:pt>
                <c:pt idx="587">
                  <c:v>66.985000000000014</c:v>
                </c:pt>
                <c:pt idx="588">
                  <c:v>66.985000000000014</c:v>
                </c:pt>
                <c:pt idx="589">
                  <c:v>66.985000000000014</c:v>
                </c:pt>
                <c:pt idx="590">
                  <c:v>66.985000000000014</c:v>
                </c:pt>
                <c:pt idx="591">
                  <c:v>66.985000000000014</c:v>
                </c:pt>
                <c:pt idx="592">
                  <c:v>67.027999999999992</c:v>
                </c:pt>
                <c:pt idx="593">
                  <c:v>67.027999999999992</c:v>
                </c:pt>
                <c:pt idx="594">
                  <c:v>67.027999999999992</c:v>
                </c:pt>
                <c:pt idx="595">
                  <c:v>67.070999999999998</c:v>
                </c:pt>
                <c:pt idx="596">
                  <c:v>67.070999999999998</c:v>
                </c:pt>
                <c:pt idx="597">
                  <c:v>67.070999999999998</c:v>
                </c:pt>
                <c:pt idx="598">
                  <c:v>67.070999999999998</c:v>
                </c:pt>
                <c:pt idx="599">
                  <c:v>67.070999999999998</c:v>
                </c:pt>
                <c:pt idx="600">
                  <c:v>67.070999999999998</c:v>
                </c:pt>
                <c:pt idx="601">
                  <c:v>67.070999999999998</c:v>
                </c:pt>
                <c:pt idx="602">
                  <c:v>67.070999999999998</c:v>
                </c:pt>
                <c:pt idx="603">
                  <c:v>67.070999999999998</c:v>
                </c:pt>
                <c:pt idx="604">
                  <c:v>67.027999999999992</c:v>
                </c:pt>
                <c:pt idx="605">
                  <c:v>67.027999999999992</c:v>
                </c:pt>
                <c:pt idx="606">
                  <c:v>67.027999999999992</c:v>
                </c:pt>
                <c:pt idx="607">
                  <c:v>67.027999999999992</c:v>
                </c:pt>
                <c:pt idx="608">
                  <c:v>67.027999999999992</c:v>
                </c:pt>
                <c:pt idx="609">
                  <c:v>67.027999999999992</c:v>
                </c:pt>
                <c:pt idx="610">
                  <c:v>67.070999999999998</c:v>
                </c:pt>
                <c:pt idx="611">
                  <c:v>67.070999999999998</c:v>
                </c:pt>
                <c:pt idx="612">
                  <c:v>67.070999999999998</c:v>
                </c:pt>
                <c:pt idx="613">
                  <c:v>67.070999999999998</c:v>
                </c:pt>
                <c:pt idx="614">
                  <c:v>67.070999999999998</c:v>
                </c:pt>
                <c:pt idx="615">
                  <c:v>67.070999999999998</c:v>
                </c:pt>
                <c:pt idx="616">
                  <c:v>67.070999999999998</c:v>
                </c:pt>
                <c:pt idx="617">
                  <c:v>67.070999999999998</c:v>
                </c:pt>
                <c:pt idx="618">
                  <c:v>67.070999999999998</c:v>
                </c:pt>
                <c:pt idx="619">
                  <c:v>67.027999999999992</c:v>
                </c:pt>
                <c:pt idx="620">
                  <c:v>67.027999999999992</c:v>
                </c:pt>
                <c:pt idx="621">
                  <c:v>67.027999999999992</c:v>
                </c:pt>
                <c:pt idx="622">
                  <c:v>67.027999999999992</c:v>
                </c:pt>
                <c:pt idx="623">
                  <c:v>67.027999999999992</c:v>
                </c:pt>
                <c:pt idx="624">
                  <c:v>67.027999999999992</c:v>
                </c:pt>
                <c:pt idx="625">
                  <c:v>66.985000000000014</c:v>
                </c:pt>
                <c:pt idx="626">
                  <c:v>66.985000000000014</c:v>
                </c:pt>
                <c:pt idx="627">
                  <c:v>66.985000000000014</c:v>
                </c:pt>
                <c:pt idx="628">
                  <c:v>66.985000000000014</c:v>
                </c:pt>
                <c:pt idx="629">
                  <c:v>66.943000000000026</c:v>
                </c:pt>
                <c:pt idx="630">
                  <c:v>66.943000000000026</c:v>
                </c:pt>
                <c:pt idx="631">
                  <c:v>66.943000000000026</c:v>
                </c:pt>
                <c:pt idx="632">
                  <c:v>66.943000000000026</c:v>
                </c:pt>
                <c:pt idx="633">
                  <c:v>66.943000000000026</c:v>
                </c:pt>
                <c:pt idx="634">
                  <c:v>66.943000000000026</c:v>
                </c:pt>
                <c:pt idx="635">
                  <c:v>66.943000000000026</c:v>
                </c:pt>
                <c:pt idx="636">
                  <c:v>66.943000000000026</c:v>
                </c:pt>
                <c:pt idx="637">
                  <c:v>66.943000000000026</c:v>
                </c:pt>
                <c:pt idx="638">
                  <c:v>66.943000000000026</c:v>
                </c:pt>
                <c:pt idx="639">
                  <c:v>66.943000000000026</c:v>
                </c:pt>
                <c:pt idx="640">
                  <c:v>66.985000000000014</c:v>
                </c:pt>
                <c:pt idx="641">
                  <c:v>66.985000000000014</c:v>
                </c:pt>
                <c:pt idx="642">
                  <c:v>66.985000000000014</c:v>
                </c:pt>
                <c:pt idx="643">
                  <c:v>67.027999999999992</c:v>
                </c:pt>
                <c:pt idx="644">
                  <c:v>67.027999999999992</c:v>
                </c:pt>
                <c:pt idx="645">
                  <c:v>67.027999999999992</c:v>
                </c:pt>
                <c:pt idx="646">
                  <c:v>67.070999999999998</c:v>
                </c:pt>
                <c:pt idx="647">
                  <c:v>67.070999999999998</c:v>
                </c:pt>
                <c:pt idx="648">
                  <c:v>67.070999999999998</c:v>
                </c:pt>
                <c:pt idx="649">
                  <c:v>67.070999999999998</c:v>
                </c:pt>
                <c:pt idx="650">
                  <c:v>67.070999999999998</c:v>
                </c:pt>
                <c:pt idx="651">
                  <c:v>67.070999999999998</c:v>
                </c:pt>
                <c:pt idx="652">
                  <c:v>67.114000000000004</c:v>
                </c:pt>
                <c:pt idx="653">
                  <c:v>67.114000000000004</c:v>
                </c:pt>
                <c:pt idx="654">
                  <c:v>67.114000000000004</c:v>
                </c:pt>
                <c:pt idx="655">
                  <c:v>67.114000000000004</c:v>
                </c:pt>
                <c:pt idx="656">
                  <c:v>67.114000000000004</c:v>
                </c:pt>
                <c:pt idx="657">
                  <c:v>67.114000000000004</c:v>
                </c:pt>
                <c:pt idx="658">
                  <c:v>67.114000000000004</c:v>
                </c:pt>
                <c:pt idx="659">
                  <c:v>67.070999999999998</c:v>
                </c:pt>
                <c:pt idx="660">
                  <c:v>67.070999999999998</c:v>
                </c:pt>
                <c:pt idx="661">
                  <c:v>67.070999999999998</c:v>
                </c:pt>
                <c:pt idx="662">
                  <c:v>67.070999999999998</c:v>
                </c:pt>
                <c:pt idx="663">
                  <c:v>67.070999999999998</c:v>
                </c:pt>
                <c:pt idx="664">
                  <c:v>67.070999999999998</c:v>
                </c:pt>
                <c:pt idx="665">
                  <c:v>67.070999999999998</c:v>
                </c:pt>
                <c:pt idx="666">
                  <c:v>67.070999999999998</c:v>
                </c:pt>
                <c:pt idx="667">
                  <c:v>67.027999999999992</c:v>
                </c:pt>
                <c:pt idx="668">
                  <c:v>67.027999999999992</c:v>
                </c:pt>
                <c:pt idx="669">
                  <c:v>67.027999999999992</c:v>
                </c:pt>
                <c:pt idx="670">
                  <c:v>67.027999999999992</c:v>
                </c:pt>
                <c:pt idx="671">
                  <c:v>67.027999999999992</c:v>
                </c:pt>
                <c:pt idx="672">
                  <c:v>66.985000000000014</c:v>
                </c:pt>
                <c:pt idx="673">
                  <c:v>66.985000000000014</c:v>
                </c:pt>
                <c:pt idx="674">
                  <c:v>66.985000000000014</c:v>
                </c:pt>
                <c:pt idx="675">
                  <c:v>66.985000000000014</c:v>
                </c:pt>
                <c:pt idx="676">
                  <c:v>66.985000000000014</c:v>
                </c:pt>
                <c:pt idx="677">
                  <c:v>66.985000000000014</c:v>
                </c:pt>
                <c:pt idx="678">
                  <c:v>66.985000000000014</c:v>
                </c:pt>
                <c:pt idx="679">
                  <c:v>67.027999999999992</c:v>
                </c:pt>
                <c:pt idx="680">
                  <c:v>67.027999999999992</c:v>
                </c:pt>
                <c:pt idx="681">
                  <c:v>67.027999999999992</c:v>
                </c:pt>
                <c:pt idx="682">
                  <c:v>67.027999999999992</c:v>
                </c:pt>
                <c:pt idx="683">
                  <c:v>67.070999999999998</c:v>
                </c:pt>
                <c:pt idx="684">
                  <c:v>67.070999999999998</c:v>
                </c:pt>
                <c:pt idx="685">
                  <c:v>67.070999999999998</c:v>
                </c:pt>
                <c:pt idx="686">
                  <c:v>67.070999999999998</c:v>
                </c:pt>
                <c:pt idx="687">
                  <c:v>67.070999999999998</c:v>
                </c:pt>
                <c:pt idx="688">
                  <c:v>67.070999999999998</c:v>
                </c:pt>
                <c:pt idx="689">
                  <c:v>67.070999999999998</c:v>
                </c:pt>
                <c:pt idx="690">
                  <c:v>67.070999999999998</c:v>
                </c:pt>
                <c:pt idx="691">
                  <c:v>67.070999999999998</c:v>
                </c:pt>
                <c:pt idx="692">
                  <c:v>67.070999999999998</c:v>
                </c:pt>
                <c:pt idx="693">
                  <c:v>67.070999999999998</c:v>
                </c:pt>
                <c:pt idx="694">
                  <c:v>67.070999999999998</c:v>
                </c:pt>
                <c:pt idx="695">
                  <c:v>67.070999999999998</c:v>
                </c:pt>
                <c:pt idx="696">
                  <c:v>67.070999999999998</c:v>
                </c:pt>
                <c:pt idx="697">
                  <c:v>67.027999999999992</c:v>
                </c:pt>
                <c:pt idx="698">
                  <c:v>67.027999999999992</c:v>
                </c:pt>
                <c:pt idx="699">
                  <c:v>67.027999999999992</c:v>
                </c:pt>
                <c:pt idx="700">
                  <c:v>67.027999999999992</c:v>
                </c:pt>
                <c:pt idx="701">
                  <c:v>67.027999999999992</c:v>
                </c:pt>
                <c:pt idx="702">
                  <c:v>67.027999999999992</c:v>
                </c:pt>
                <c:pt idx="703">
                  <c:v>67.027999999999992</c:v>
                </c:pt>
                <c:pt idx="704">
                  <c:v>67.027999999999992</c:v>
                </c:pt>
                <c:pt idx="705">
                  <c:v>67.027999999999992</c:v>
                </c:pt>
                <c:pt idx="706">
                  <c:v>67.027999999999992</c:v>
                </c:pt>
                <c:pt idx="707">
                  <c:v>67.027999999999992</c:v>
                </c:pt>
                <c:pt idx="708">
                  <c:v>67.027999999999992</c:v>
                </c:pt>
                <c:pt idx="709">
                  <c:v>67.027999999999992</c:v>
                </c:pt>
                <c:pt idx="710">
                  <c:v>67.027999999999992</c:v>
                </c:pt>
                <c:pt idx="711">
                  <c:v>67.027999999999992</c:v>
                </c:pt>
                <c:pt idx="712">
                  <c:v>66.985000000000014</c:v>
                </c:pt>
                <c:pt idx="713">
                  <c:v>66.985000000000014</c:v>
                </c:pt>
                <c:pt idx="714">
                  <c:v>66.985000000000014</c:v>
                </c:pt>
                <c:pt idx="715">
                  <c:v>66.985000000000014</c:v>
                </c:pt>
                <c:pt idx="716">
                  <c:v>66.943000000000026</c:v>
                </c:pt>
                <c:pt idx="717">
                  <c:v>66.943000000000026</c:v>
                </c:pt>
                <c:pt idx="718">
                  <c:v>66.943000000000026</c:v>
                </c:pt>
                <c:pt idx="719">
                  <c:v>66.943000000000026</c:v>
                </c:pt>
                <c:pt idx="720">
                  <c:v>66.943000000000026</c:v>
                </c:pt>
                <c:pt idx="721">
                  <c:v>66.943000000000026</c:v>
                </c:pt>
                <c:pt idx="722">
                  <c:v>66.943000000000026</c:v>
                </c:pt>
                <c:pt idx="723">
                  <c:v>66.943000000000026</c:v>
                </c:pt>
                <c:pt idx="724">
                  <c:v>66.943000000000026</c:v>
                </c:pt>
                <c:pt idx="725">
                  <c:v>66.985000000000014</c:v>
                </c:pt>
                <c:pt idx="726">
                  <c:v>66.943000000000026</c:v>
                </c:pt>
                <c:pt idx="727">
                  <c:v>66.943000000000026</c:v>
                </c:pt>
                <c:pt idx="728">
                  <c:v>66.943000000000026</c:v>
                </c:pt>
                <c:pt idx="729">
                  <c:v>66.943000000000026</c:v>
                </c:pt>
                <c:pt idx="730">
                  <c:v>66.943000000000026</c:v>
                </c:pt>
                <c:pt idx="731">
                  <c:v>66.900000000000006</c:v>
                </c:pt>
                <c:pt idx="732">
                  <c:v>66.943000000000026</c:v>
                </c:pt>
                <c:pt idx="733">
                  <c:v>66.943000000000026</c:v>
                </c:pt>
                <c:pt idx="734">
                  <c:v>66.943000000000026</c:v>
                </c:pt>
                <c:pt idx="735">
                  <c:v>66.943000000000026</c:v>
                </c:pt>
                <c:pt idx="736">
                  <c:v>66.943000000000026</c:v>
                </c:pt>
                <c:pt idx="737">
                  <c:v>66.985000000000014</c:v>
                </c:pt>
                <c:pt idx="738">
                  <c:v>66.985000000000014</c:v>
                </c:pt>
                <c:pt idx="739">
                  <c:v>66.985000000000014</c:v>
                </c:pt>
                <c:pt idx="740">
                  <c:v>67.027999999999992</c:v>
                </c:pt>
                <c:pt idx="741">
                  <c:v>67.027999999999992</c:v>
                </c:pt>
                <c:pt idx="742">
                  <c:v>67.027999999999992</c:v>
                </c:pt>
                <c:pt idx="743">
                  <c:v>67.027999999999992</c:v>
                </c:pt>
                <c:pt idx="744">
                  <c:v>67.027999999999992</c:v>
                </c:pt>
                <c:pt idx="745">
                  <c:v>67.027999999999992</c:v>
                </c:pt>
                <c:pt idx="746">
                  <c:v>67.027999999999992</c:v>
                </c:pt>
                <c:pt idx="747">
                  <c:v>67.027999999999992</c:v>
                </c:pt>
                <c:pt idx="748">
                  <c:v>67.027999999999992</c:v>
                </c:pt>
                <c:pt idx="749">
                  <c:v>67.027999999999992</c:v>
                </c:pt>
                <c:pt idx="750">
                  <c:v>67.027999999999992</c:v>
                </c:pt>
                <c:pt idx="751">
                  <c:v>67.027999999999992</c:v>
                </c:pt>
                <c:pt idx="752">
                  <c:v>67.027999999999992</c:v>
                </c:pt>
                <c:pt idx="753">
                  <c:v>66.985000000000014</c:v>
                </c:pt>
                <c:pt idx="754">
                  <c:v>66.985000000000014</c:v>
                </c:pt>
                <c:pt idx="755">
                  <c:v>66.985000000000014</c:v>
                </c:pt>
                <c:pt idx="756">
                  <c:v>66.985000000000014</c:v>
                </c:pt>
                <c:pt idx="757">
                  <c:v>66.985000000000014</c:v>
                </c:pt>
                <c:pt idx="758">
                  <c:v>66.985000000000014</c:v>
                </c:pt>
                <c:pt idx="759">
                  <c:v>66.985000000000014</c:v>
                </c:pt>
                <c:pt idx="760">
                  <c:v>66.985000000000014</c:v>
                </c:pt>
                <c:pt idx="761">
                  <c:v>66.985000000000014</c:v>
                </c:pt>
                <c:pt idx="762">
                  <c:v>66.985000000000014</c:v>
                </c:pt>
                <c:pt idx="763">
                  <c:v>66.985000000000014</c:v>
                </c:pt>
                <c:pt idx="764">
                  <c:v>66.985000000000014</c:v>
                </c:pt>
                <c:pt idx="765">
                  <c:v>66.985000000000014</c:v>
                </c:pt>
                <c:pt idx="766">
                  <c:v>66.943000000000026</c:v>
                </c:pt>
                <c:pt idx="767">
                  <c:v>66.943000000000026</c:v>
                </c:pt>
                <c:pt idx="768">
                  <c:v>66.943000000000026</c:v>
                </c:pt>
                <c:pt idx="769">
                  <c:v>66.943000000000026</c:v>
                </c:pt>
                <c:pt idx="770">
                  <c:v>66.943000000000026</c:v>
                </c:pt>
                <c:pt idx="771">
                  <c:v>66.943000000000026</c:v>
                </c:pt>
                <c:pt idx="772">
                  <c:v>66.985000000000014</c:v>
                </c:pt>
                <c:pt idx="773">
                  <c:v>66.985000000000014</c:v>
                </c:pt>
                <c:pt idx="774">
                  <c:v>66.985000000000014</c:v>
                </c:pt>
                <c:pt idx="775">
                  <c:v>66.985000000000014</c:v>
                </c:pt>
                <c:pt idx="776">
                  <c:v>66.985000000000014</c:v>
                </c:pt>
                <c:pt idx="777">
                  <c:v>66.985000000000014</c:v>
                </c:pt>
                <c:pt idx="778">
                  <c:v>66.985000000000014</c:v>
                </c:pt>
                <c:pt idx="779">
                  <c:v>66.985000000000014</c:v>
                </c:pt>
                <c:pt idx="780">
                  <c:v>67.027999999999992</c:v>
                </c:pt>
                <c:pt idx="781">
                  <c:v>67.027999999999992</c:v>
                </c:pt>
                <c:pt idx="782">
                  <c:v>67.027999999999992</c:v>
                </c:pt>
                <c:pt idx="783">
                  <c:v>67.027999999999992</c:v>
                </c:pt>
                <c:pt idx="784">
                  <c:v>67.027999999999992</c:v>
                </c:pt>
                <c:pt idx="785">
                  <c:v>67.027999999999992</c:v>
                </c:pt>
                <c:pt idx="786">
                  <c:v>67.027999999999992</c:v>
                </c:pt>
                <c:pt idx="787">
                  <c:v>67.027999999999992</c:v>
                </c:pt>
                <c:pt idx="788">
                  <c:v>67.027999999999992</c:v>
                </c:pt>
                <c:pt idx="789">
                  <c:v>67.027999999999992</c:v>
                </c:pt>
                <c:pt idx="790">
                  <c:v>67.027999999999992</c:v>
                </c:pt>
                <c:pt idx="791">
                  <c:v>67.027999999999992</c:v>
                </c:pt>
                <c:pt idx="792">
                  <c:v>66.985000000000014</c:v>
                </c:pt>
                <c:pt idx="793">
                  <c:v>66.985000000000014</c:v>
                </c:pt>
                <c:pt idx="794">
                  <c:v>66.943000000000026</c:v>
                </c:pt>
                <c:pt idx="795">
                  <c:v>66.943000000000026</c:v>
                </c:pt>
                <c:pt idx="796">
                  <c:v>66.943000000000026</c:v>
                </c:pt>
                <c:pt idx="797">
                  <c:v>66.900000000000006</c:v>
                </c:pt>
                <c:pt idx="798">
                  <c:v>66.900000000000006</c:v>
                </c:pt>
                <c:pt idx="799">
                  <c:v>66.900000000000006</c:v>
                </c:pt>
                <c:pt idx="800">
                  <c:v>66.900000000000006</c:v>
                </c:pt>
                <c:pt idx="801">
                  <c:v>66.856999999999999</c:v>
                </c:pt>
                <c:pt idx="802">
                  <c:v>66.856999999999999</c:v>
                </c:pt>
                <c:pt idx="803">
                  <c:v>66.856999999999999</c:v>
                </c:pt>
                <c:pt idx="804">
                  <c:v>66.856999999999999</c:v>
                </c:pt>
                <c:pt idx="805">
                  <c:v>66.856999999999999</c:v>
                </c:pt>
                <c:pt idx="806">
                  <c:v>66.856999999999999</c:v>
                </c:pt>
                <c:pt idx="807">
                  <c:v>66.856999999999999</c:v>
                </c:pt>
                <c:pt idx="808">
                  <c:v>66.813999999999993</c:v>
                </c:pt>
                <c:pt idx="809">
                  <c:v>66.813999999999993</c:v>
                </c:pt>
                <c:pt idx="810">
                  <c:v>66.813999999999993</c:v>
                </c:pt>
                <c:pt idx="811">
                  <c:v>66.813999999999993</c:v>
                </c:pt>
                <c:pt idx="812">
                  <c:v>66.813999999999993</c:v>
                </c:pt>
                <c:pt idx="813">
                  <c:v>66.771999999999991</c:v>
                </c:pt>
                <c:pt idx="814">
                  <c:v>66.771999999999991</c:v>
                </c:pt>
                <c:pt idx="815">
                  <c:v>66.813999999999993</c:v>
                </c:pt>
                <c:pt idx="816">
                  <c:v>66.813999999999993</c:v>
                </c:pt>
                <c:pt idx="817">
                  <c:v>66.813999999999993</c:v>
                </c:pt>
                <c:pt idx="818">
                  <c:v>66.813999999999993</c:v>
                </c:pt>
                <c:pt idx="819">
                  <c:v>66.813999999999993</c:v>
                </c:pt>
                <c:pt idx="820">
                  <c:v>66.813999999999993</c:v>
                </c:pt>
                <c:pt idx="821">
                  <c:v>66.771999999999991</c:v>
                </c:pt>
                <c:pt idx="822">
                  <c:v>66.771999999999991</c:v>
                </c:pt>
                <c:pt idx="823">
                  <c:v>66.771999999999991</c:v>
                </c:pt>
                <c:pt idx="824">
                  <c:v>66.771999999999991</c:v>
                </c:pt>
                <c:pt idx="825">
                  <c:v>66.771999999999991</c:v>
                </c:pt>
                <c:pt idx="826">
                  <c:v>66.771999999999991</c:v>
                </c:pt>
                <c:pt idx="827">
                  <c:v>66.771999999999991</c:v>
                </c:pt>
                <c:pt idx="828">
                  <c:v>66.771999999999991</c:v>
                </c:pt>
                <c:pt idx="829">
                  <c:v>66.771999999999991</c:v>
                </c:pt>
                <c:pt idx="830">
                  <c:v>66.771999999999991</c:v>
                </c:pt>
                <c:pt idx="831">
                  <c:v>66.771999999999991</c:v>
                </c:pt>
                <c:pt idx="832">
                  <c:v>66.771999999999991</c:v>
                </c:pt>
                <c:pt idx="833">
                  <c:v>66.771999999999991</c:v>
                </c:pt>
                <c:pt idx="834">
                  <c:v>66.813999999999993</c:v>
                </c:pt>
                <c:pt idx="835">
                  <c:v>66.813999999999993</c:v>
                </c:pt>
                <c:pt idx="836">
                  <c:v>66.813999999999993</c:v>
                </c:pt>
                <c:pt idx="837">
                  <c:v>66.813999999999993</c:v>
                </c:pt>
                <c:pt idx="838">
                  <c:v>66.813999999999993</c:v>
                </c:pt>
                <c:pt idx="839">
                  <c:v>66.813999999999993</c:v>
                </c:pt>
                <c:pt idx="840">
                  <c:v>66.813999999999993</c:v>
                </c:pt>
                <c:pt idx="841">
                  <c:v>66.813999999999993</c:v>
                </c:pt>
                <c:pt idx="842">
                  <c:v>66.813999999999993</c:v>
                </c:pt>
                <c:pt idx="843">
                  <c:v>66.813999999999993</c:v>
                </c:pt>
                <c:pt idx="844">
                  <c:v>66.813999999999993</c:v>
                </c:pt>
                <c:pt idx="845">
                  <c:v>66.813999999999993</c:v>
                </c:pt>
                <c:pt idx="846">
                  <c:v>66.813999999999993</c:v>
                </c:pt>
                <c:pt idx="847">
                  <c:v>66.813999999999993</c:v>
                </c:pt>
                <c:pt idx="848">
                  <c:v>66.813999999999993</c:v>
                </c:pt>
                <c:pt idx="849">
                  <c:v>66.813999999999993</c:v>
                </c:pt>
                <c:pt idx="850">
                  <c:v>66.813999999999993</c:v>
                </c:pt>
                <c:pt idx="851">
                  <c:v>66.813999999999993</c:v>
                </c:pt>
                <c:pt idx="852">
                  <c:v>66.856999999999999</c:v>
                </c:pt>
                <c:pt idx="853">
                  <c:v>66.856999999999999</c:v>
                </c:pt>
                <c:pt idx="854">
                  <c:v>66.856999999999999</c:v>
                </c:pt>
                <c:pt idx="855">
                  <c:v>66.856999999999999</c:v>
                </c:pt>
                <c:pt idx="856">
                  <c:v>66.856999999999999</c:v>
                </c:pt>
                <c:pt idx="857">
                  <c:v>66.856999999999999</c:v>
                </c:pt>
                <c:pt idx="858">
                  <c:v>66.856999999999999</c:v>
                </c:pt>
                <c:pt idx="859">
                  <c:v>66.856999999999999</c:v>
                </c:pt>
                <c:pt idx="860">
                  <c:v>66.856999999999999</c:v>
                </c:pt>
                <c:pt idx="861">
                  <c:v>66.856999999999999</c:v>
                </c:pt>
                <c:pt idx="862">
                  <c:v>66.856999999999999</c:v>
                </c:pt>
                <c:pt idx="863">
                  <c:v>66.856999999999999</c:v>
                </c:pt>
                <c:pt idx="864">
                  <c:v>66.856999999999999</c:v>
                </c:pt>
                <c:pt idx="865">
                  <c:v>66.856999999999999</c:v>
                </c:pt>
                <c:pt idx="866">
                  <c:v>66.856999999999999</c:v>
                </c:pt>
                <c:pt idx="867">
                  <c:v>66.856999999999999</c:v>
                </c:pt>
                <c:pt idx="868">
                  <c:v>66.900000000000006</c:v>
                </c:pt>
                <c:pt idx="869">
                  <c:v>66.900000000000006</c:v>
                </c:pt>
                <c:pt idx="870">
                  <c:v>66.900000000000006</c:v>
                </c:pt>
                <c:pt idx="871">
                  <c:v>66.900000000000006</c:v>
                </c:pt>
                <c:pt idx="872">
                  <c:v>66.900000000000006</c:v>
                </c:pt>
                <c:pt idx="873">
                  <c:v>66.900000000000006</c:v>
                </c:pt>
                <c:pt idx="874">
                  <c:v>66.900000000000006</c:v>
                </c:pt>
                <c:pt idx="875">
                  <c:v>66.900000000000006</c:v>
                </c:pt>
                <c:pt idx="876">
                  <c:v>66.900000000000006</c:v>
                </c:pt>
                <c:pt idx="877">
                  <c:v>66.900000000000006</c:v>
                </c:pt>
                <c:pt idx="878">
                  <c:v>66.900000000000006</c:v>
                </c:pt>
                <c:pt idx="879">
                  <c:v>66.900000000000006</c:v>
                </c:pt>
                <c:pt idx="880">
                  <c:v>66.900000000000006</c:v>
                </c:pt>
                <c:pt idx="881">
                  <c:v>66.856999999999999</c:v>
                </c:pt>
                <c:pt idx="882">
                  <c:v>66.856999999999999</c:v>
                </c:pt>
                <c:pt idx="883">
                  <c:v>66.856999999999999</c:v>
                </c:pt>
                <c:pt idx="884">
                  <c:v>66.856999999999999</c:v>
                </c:pt>
                <c:pt idx="885">
                  <c:v>66.856999999999999</c:v>
                </c:pt>
                <c:pt idx="886">
                  <c:v>66.856999999999999</c:v>
                </c:pt>
                <c:pt idx="887">
                  <c:v>66.856999999999999</c:v>
                </c:pt>
                <c:pt idx="888">
                  <c:v>66.856999999999999</c:v>
                </c:pt>
                <c:pt idx="889">
                  <c:v>66.856999999999999</c:v>
                </c:pt>
                <c:pt idx="890">
                  <c:v>66.900000000000006</c:v>
                </c:pt>
                <c:pt idx="891">
                  <c:v>66.900000000000006</c:v>
                </c:pt>
                <c:pt idx="892">
                  <c:v>66.900000000000006</c:v>
                </c:pt>
                <c:pt idx="893">
                  <c:v>66.856999999999999</c:v>
                </c:pt>
                <c:pt idx="894">
                  <c:v>66.856999999999999</c:v>
                </c:pt>
                <c:pt idx="895">
                  <c:v>66.856999999999999</c:v>
                </c:pt>
                <c:pt idx="896">
                  <c:v>66.813999999999993</c:v>
                </c:pt>
                <c:pt idx="897">
                  <c:v>66.813999999999993</c:v>
                </c:pt>
                <c:pt idx="898">
                  <c:v>66.813999999999993</c:v>
                </c:pt>
                <c:pt idx="899">
                  <c:v>66.813999999999993</c:v>
                </c:pt>
                <c:pt idx="900">
                  <c:v>66.813999999999993</c:v>
                </c:pt>
                <c:pt idx="901">
                  <c:v>66.813999999999993</c:v>
                </c:pt>
                <c:pt idx="902">
                  <c:v>66.813999999999993</c:v>
                </c:pt>
                <c:pt idx="903">
                  <c:v>66.771999999999991</c:v>
                </c:pt>
                <c:pt idx="904">
                  <c:v>66.771999999999991</c:v>
                </c:pt>
                <c:pt idx="905">
                  <c:v>66.728999999999999</c:v>
                </c:pt>
                <c:pt idx="906">
                  <c:v>66.728999999999999</c:v>
                </c:pt>
                <c:pt idx="907">
                  <c:v>66.728999999999999</c:v>
                </c:pt>
                <c:pt idx="908">
                  <c:v>66.728999999999999</c:v>
                </c:pt>
                <c:pt idx="909">
                  <c:v>66.728999999999999</c:v>
                </c:pt>
                <c:pt idx="910">
                  <c:v>66.771999999999991</c:v>
                </c:pt>
                <c:pt idx="911">
                  <c:v>66.771999999999991</c:v>
                </c:pt>
                <c:pt idx="912">
                  <c:v>66.771999999999991</c:v>
                </c:pt>
                <c:pt idx="913">
                  <c:v>66.771999999999991</c:v>
                </c:pt>
                <c:pt idx="914">
                  <c:v>66.771999999999991</c:v>
                </c:pt>
                <c:pt idx="915">
                  <c:v>66.771999999999991</c:v>
                </c:pt>
                <c:pt idx="916">
                  <c:v>66.771999999999991</c:v>
                </c:pt>
                <c:pt idx="917">
                  <c:v>66.728999999999999</c:v>
                </c:pt>
                <c:pt idx="918">
                  <c:v>66.728999999999999</c:v>
                </c:pt>
                <c:pt idx="919">
                  <c:v>66.728999999999999</c:v>
                </c:pt>
                <c:pt idx="920">
                  <c:v>66.685999999999979</c:v>
                </c:pt>
                <c:pt idx="921">
                  <c:v>66.685999999999979</c:v>
                </c:pt>
                <c:pt idx="922">
                  <c:v>66.685999999999979</c:v>
                </c:pt>
                <c:pt idx="923">
                  <c:v>66.685999999999979</c:v>
                </c:pt>
                <c:pt idx="924">
                  <c:v>66.643000000000001</c:v>
                </c:pt>
                <c:pt idx="925">
                  <c:v>66.643000000000001</c:v>
                </c:pt>
                <c:pt idx="926">
                  <c:v>66.643000000000001</c:v>
                </c:pt>
                <c:pt idx="927">
                  <c:v>66.643000000000001</c:v>
                </c:pt>
                <c:pt idx="928">
                  <c:v>66.599999999999994</c:v>
                </c:pt>
                <c:pt idx="929">
                  <c:v>66.599999999999994</c:v>
                </c:pt>
                <c:pt idx="930">
                  <c:v>66.599999999999994</c:v>
                </c:pt>
                <c:pt idx="931">
                  <c:v>66.599999999999994</c:v>
                </c:pt>
                <c:pt idx="932">
                  <c:v>66.599999999999994</c:v>
                </c:pt>
                <c:pt idx="933">
                  <c:v>66.599999999999994</c:v>
                </c:pt>
                <c:pt idx="934">
                  <c:v>66.599999999999994</c:v>
                </c:pt>
                <c:pt idx="935">
                  <c:v>66.557999999999993</c:v>
                </c:pt>
                <c:pt idx="936">
                  <c:v>66.557999999999993</c:v>
                </c:pt>
                <c:pt idx="937">
                  <c:v>66.557999999999993</c:v>
                </c:pt>
                <c:pt idx="938">
                  <c:v>66.599999999999994</c:v>
                </c:pt>
                <c:pt idx="939">
                  <c:v>66.599999999999994</c:v>
                </c:pt>
                <c:pt idx="940">
                  <c:v>66.599999999999994</c:v>
                </c:pt>
                <c:pt idx="941">
                  <c:v>66.643000000000001</c:v>
                </c:pt>
                <c:pt idx="942">
                  <c:v>66.643000000000001</c:v>
                </c:pt>
                <c:pt idx="943">
                  <c:v>66.643000000000001</c:v>
                </c:pt>
                <c:pt idx="944">
                  <c:v>66.643000000000001</c:v>
                </c:pt>
                <c:pt idx="945">
                  <c:v>66.685999999999979</c:v>
                </c:pt>
                <c:pt idx="946">
                  <c:v>66.685999999999979</c:v>
                </c:pt>
                <c:pt idx="947">
                  <c:v>66.728999999999999</c:v>
                </c:pt>
                <c:pt idx="948">
                  <c:v>66.728999999999999</c:v>
                </c:pt>
                <c:pt idx="949">
                  <c:v>66.728999999999999</c:v>
                </c:pt>
                <c:pt idx="950">
                  <c:v>66.728999999999999</c:v>
                </c:pt>
                <c:pt idx="951">
                  <c:v>66.771999999999991</c:v>
                </c:pt>
                <c:pt idx="952">
                  <c:v>66.771999999999991</c:v>
                </c:pt>
                <c:pt idx="953">
                  <c:v>66.813999999999993</c:v>
                </c:pt>
                <c:pt idx="954">
                  <c:v>66.813999999999993</c:v>
                </c:pt>
                <c:pt idx="955">
                  <c:v>66.813999999999993</c:v>
                </c:pt>
                <c:pt idx="956">
                  <c:v>66.813999999999993</c:v>
                </c:pt>
                <c:pt idx="957">
                  <c:v>66.856999999999999</c:v>
                </c:pt>
                <c:pt idx="958">
                  <c:v>66.856999999999999</c:v>
                </c:pt>
                <c:pt idx="959">
                  <c:v>66.900000000000006</c:v>
                </c:pt>
                <c:pt idx="960">
                  <c:v>66.900000000000006</c:v>
                </c:pt>
                <c:pt idx="961">
                  <c:v>66.900000000000006</c:v>
                </c:pt>
                <c:pt idx="962">
                  <c:v>66.943000000000026</c:v>
                </c:pt>
                <c:pt idx="963">
                  <c:v>66.943000000000026</c:v>
                </c:pt>
                <c:pt idx="964">
                  <c:v>66.943000000000026</c:v>
                </c:pt>
                <c:pt idx="965">
                  <c:v>66.943000000000026</c:v>
                </c:pt>
                <c:pt idx="966">
                  <c:v>66.943000000000026</c:v>
                </c:pt>
                <c:pt idx="967">
                  <c:v>66.943000000000026</c:v>
                </c:pt>
                <c:pt idx="968">
                  <c:v>66.943000000000026</c:v>
                </c:pt>
                <c:pt idx="969">
                  <c:v>66.985000000000014</c:v>
                </c:pt>
                <c:pt idx="970">
                  <c:v>66.985000000000014</c:v>
                </c:pt>
                <c:pt idx="971">
                  <c:v>66.985000000000014</c:v>
                </c:pt>
                <c:pt idx="972">
                  <c:v>66.985000000000014</c:v>
                </c:pt>
                <c:pt idx="973">
                  <c:v>67.027999999999992</c:v>
                </c:pt>
                <c:pt idx="974">
                  <c:v>67.027999999999992</c:v>
                </c:pt>
                <c:pt idx="975">
                  <c:v>67.027999999999992</c:v>
                </c:pt>
                <c:pt idx="976">
                  <c:v>67.027999999999992</c:v>
                </c:pt>
                <c:pt idx="977">
                  <c:v>67.027999999999992</c:v>
                </c:pt>
                <c:pt idx="978">
                  <c:v>67.027999999999992</c:v>
                </c:pt>
                <c:pt idx="979">
                  <c:v>67.027999999999992</c:v>
                </c:pt>
                <c:pt idx="980">
                  <c:v>67.027999999999992</c:v>
                </c:pt>
                <c:pt idx="981">
                  <c:v>67.027999999999992</c:v>
                </c:pt>
                <c:pt idx="982">
                  <c:v>67.027999999999992</c:v>
                </c:pt>
                <c:pt idx="983">
                  <c:v>67.027999999999992</c:v>
                </c:pt>
                <c:pt idx="984">
                  <c:v>67.027999999999992</c:v>
                </c:pt>
                <c:pt idx="985">
                  <c:v>67.027999999999992</c:v>
                </c:pt>
                <c:pt idx="986">
                  <c:v>67.070999999999998</c:v>
                </c:pt>
                <c:pt idx="987">
                  <c:v>67.070999999999998</c:v>
                </c:pt>
                <c:pt idx="988">
                  <c:v>67.070999999999998</c:v>
                </c:pt>
                <c:pt idx="989">
                  <c:v>67.070999999999998</c:v>
                </c:pt>
                <c:pt idx="990">
                  <c:v>67.114000000000004</c:v>
                </c:pt>
                <c:pt idx="991">
                  <c:v>67.114000000000004</c:v>
                </c:pt>
                <c:pt idx="992">
                  <c:v>67.157999999999987</c:v>
                </c:pt>
                <c:pt idx="993">
                  <c:v>67.157999999999987</c:v>
                </c:pt>
                <c:pt idx="994">
                  <c:v>67.157999999999987</c:v>
                </c:pt>
                <c:pt idx="995">
                  <c:v>67.198999999999998</c:v>
                </c:pt>
                <c:pt idx="996">
                  <c:v>67.242000000000004</c:v>
                </c:pt>
                <c:pt idx="997">
                  <c:v>67.242000000000004</c:v>
                </c:pt>
                <c:pt idx="998">
                  <c:v>67.284999999999997</c:v>
                </c:pt>
                <c:pt idx="999">
                  <c:v>67.284999999999997</c:v>
                </c:pt>
                <c:pt idx="1000">
                  <c:v>67.284999999999997</c:v>
                </c:pt>
                <c:pt idx="1001">
                  <c:v>67.284999999999997</c:v>
                </c:pt>
                <c:pt idx="1002">
                  <c:v>67.242000000000004</c:v>
                </c:pt>
                <c:pt idx="1003">
                  <c:v>67.242000000000004</c:v>
                </c:pt>
                <c:pt idx="1004">
                  <c:v>67.198999999999998</c:v>
                </c:pt>
                <c:pt idx="1005">
                  <c:v>67.157999999999987</c:v>
                </c:pt>
                <c:pt idx="1006">
                  <c:v>67.114000000000004</c:v>
                </c:pt>
                <c:pt idx="1007">
                  <c:v>67.070999999999998</c:v>
                </c:pt>
                <c:pt idx="1008">
                  <c:v>67.027999999999992</c:v>
                </c:pt>
                <c:pt idx="1009">
                  <c:v>66.985000000000014</c:v>
                </c:pt>
                <c:pt idx="1010">
                  <c:v>66.985000000000014</c:v>
                </c:pt>
                <c:pt idx="1011">
                  <c:v>66.943000000000026</c:v>
                </c:pt>
                <c:pt idx="1012">
                  <c:v>66.900000000000006</c:v>
                </c:pt>
                <c:pt idx="1013">
                  <c:v>66.900000000000006</c:v>
                </c:pt>
                <c:pt idx="1014">
                  <c:v>66.900000000000006</c:v>
                </c:pt>
                <c:pt idx="1015">
                  <c:v>66.900000000000006</c:v>
                </c:pt>
                <c:pt idx="1016">
                  <c:v>66.900000000000006</c:v>
                </c:pt>
                <c:pt idx="1017">
                  <c:v>66.900000000000006</c:v>
                </c:pt>
                <c:pt idx="1018">
                  <c:v>66.900000000000006</c:v>
                </c:pt>
                <c:pt idx="1019">
                  <c:v>66.900000000000006</c:v>
                </c:pt>
                <c:pt idx="1020">
                  <c:v>66.900000000000006</c:v>
                </c:pt>
                <c:pt idx="1021">
                  <c:v>66.900000000000006</c:v>
                </c:pt>
                <c:pt idx="1022">
                  <c:v>66.900000000000006</c:v>
                </c:pt>
                <c:pt idx="1023">
                  <c:v>66.900000000000006</c:v>
                </c:pt>
                <c:pt idx="1024">
                  <c:v>66.900000000000006</c:v>
                </c:pt>
                <c:pt idx="1025">
                  <c:v>66.900000000000006</c:v>
                </c:pt>
                <c:pt idx="1026">
                  <c:v>66.943000000000026</c:v>
                </c:pt>
                <c:pt idx="1027">
                  <c:v>66.943000000000026</c:v>
                </c:pt>
                <c:pt idx="1028">
                  <c:v>66.943000000000026</c:v>
                </c:pt>
                <c:pt idx="1029">
                  <c:v>66.985000000000014</c:v>
                </c:pt>
                <c:pt idx="1030">
                  <c:v>66.985000000000014</c:v>
                </c:pt>
                <c:pt idx="1031">
                  <c:v>66.985000000000014</c:v>
                </c:pt>
                <c:pt idx="1032">
                  <c:v>66.985000000000014</c:v>
                </c:pt>
                <c:pt idx="1033">
                  <c:v>67.027999999999992</c:v>
                </c:pt>
                <c:pt idx="1034">
                  <c:v>67.027999999999992</c:v>
                </c:pt>
                <c:pt idx="1035">
                  <c:v>67.070999999999998</c:v>
                </c:pt>
                <c:pt idx="1036">
                  <c:v>67.070999999999998</c:v>
                </c:pt>
                <c:pt idx="1037">
                  <c:v>67.114000000000004</c:v>
                </c:pt>
                <c:pt idx="1038">
                  <c:v>67.114000000000004</c:v>
                </c:pt>
                <c:pt idx="1039">
                  <c:v>67.114000000000004</c:v>
                </c:pt>
                <c:pt idx="1040">
                  <c:v>67.114000000000004</c:v>
                </c:pt>
                <c:pt idx="1041">
                  <c:v>67.114000000000004</c:v>
                </c:pt>
                <c:pt idx="1042">
                  <c:v>67.114000000000004</c:v>
                </c:pt>
                <c:pt idx="1043">
                  <c:v>67.114000000000004</c:v>
                </c:pt>
                <c:pt idx="1044">
                  <c:v>67.114000000000004</c:v>
                </c:pt>
                <c:pt idx="1045">
                  <c:v>67.114000000000004</c:v>
                </c:pt>
                <c:pt idx="1046">
                  <c:v>67.114000000000004</c:v>
                </c:pt>
                <c:pt idx="1047">
                  <c:v>67.114000000000004</c:v>
                </c:pt>
                <c:pt idx="1048">
                  <c:v>67.157999999999987</c:v>
                </c:pt>
                <c:pt idx="1049">
                  <c:v>67.157999999999987</c:v>
                </c:pt>
                <c:pt idx="1050">
                  <c:v>67.157999999999987</c:v>
                </c:pt>
                <c:pt idx="1051">
                  <c:v>67.157999999999987</c:v>
                </c:pt>
                <c:pt idx="1052">
                  <c:v>67.198999999999998</c:v>
                </c:pt>
                <c:pt idx="1053">
                  <c:v>67.198999999999998</c:v>
                </c:pt>
                <c:pt idx="1054">
                  <c:v>67.198999999999998</c:v>
                </c:pt>
                <c:pt idx="1055">
                  <c:v>67.242000000000004</c:v>
                </c:pt>
                <c:pt idx="1056">
                  <c:v>67.242000000000004</c:v>
                </c:pt>
                <c:pt idx="1057">
                  <c:v>67.242000000000004</c:v>
                </c:pt>
                <c:pt idx="1058">
                  <c:v>67.242000000000004</c:v>
                </c:pt>
                <c:pt idx="1059">
                  <c:v>67.242000000000004</c:v>
                </c:pt>
                <c:pt idx="1060">
                  <c:v>67.242000000000004</c:v>
                </c:pt>
                <c:pt idx="1061">
                  <c:v>67.242000000000004</c:v>
                </c:pt>
                <c:pt idx="1062">
                  <c:v>67.242000000000004</c:v>
                </c:pt>
                <c:pt idx="1063">
                  <c:v>67.242000000000004</c:v>
                </c:pt>
                <c:pt idx="1064">
                  <c:v>67.242000000000004</c:v>
                </c:pt>
                <c:pt idx="1065">
                  <c:v>67.242000000000004</c:v>
                </c:pt>
                <c:pt idx="1066">
                  <c:v>67.242000000000004</c:v>
                </c:pt>
                <c:pt idx="1067">
                  <c:v>67.242000000000004</c:v>
                </c:pt>
                <c:pt idx="1068">
                  <c:v>67.242000000000004</c:v>
                </c:pt>
                <c:pt idx="1069">
                  <c:v>67.242000000000004</c:v>
                </c:pt>
                <c:pt idx="1070">
                  <c:v>67.242000000000004</c:v>
                </c:pt>
                <c:pt idx="1071">
                  <c:v>67.242000000000004</c:v>
                </c:pt>
                <c:pt idx="1072">
                  <c:v>67.198999999999998</c:v>
                </c:pt>
                <c:pt idx="1073">
                  <c:v>67.242000000000004</c:v>
                </c:pt>
                <c:pt idx="1074">
                  <c:v>67.242000000000004</c:v>
                </c:pt>
                <c:pt idx="1075">
                  <c:v>67.242000000000004</c:v>
                </c:pt>
                <c:pt idx="1076">
                  <c:v>67.242000000000004</c:v>
                </c:pt>
                <c:pt idx="1077">
                  <c:v>67.242000000000004</c:v>
                </c:pt>
                <c:pt idx="1078">
                  <c:v>67.242000000000004</c:v>
                </c:pt>
                <c:pt idx="1079">
                  <c:v>67.242000000000004</c:v>
                </c:pt>
                <c:pt idx="1080">
                  <c:v>67.242000000000004</c:v>
                </c:pt>
                <c:pt idx="1081">
                  <c:v>67.242000000000004</c:v>
                </c:pt>
                <c:pt idx="1082">
                  <c:v>67.284999999999997</c:v>
                </c:pt>
                <c:pt idx="1083">
                  <c:v>67.284999999999997</c:v>
                </c:pt>
                <c:pt idx="1084">
                  <c:v>67.284999999999997</c:v>
                </c:pt>
                <c:pt idx="1085">
                  <c:v>67.328999999999979</c:v>
                </c:pt>
                <c:pt idx="1086">
                  <c:v>67.328999999999979</c:v>
                </c:pt>
                <c:pt idx="1087">
                  <c:v>67.328999999999979</c:v>
                </c:pt>
                <c:pt idx="1088">
                  <c:v>67.328999999999979</c:v>
                </c:pt>
                <c:pt idx="1089">
                  <c:v>67.328999999999979</c:v>
                </c:pt>
                <c:pt idx="1090">
                  <c:v>67.328999999999979</c:v>
                </c:pt>
                <c:pt idx="1091">
                  <c:v>67.328999999999979</c:v>
                </c:pt>
                <c:pt idx="1092">
                  <c:v>67.328999999999979</c:v>
                </c:pt>
                <c:pt idx="1093">
                  <c:v>67.284999999999997</c:v>
                </c:pt>
                <c:pt idx="1094">
                  <c:v>67.284999999999997</c:v>
                </c:pt>
                <c:pt idx="1095">
                  <c:v>67.242000000000004</c:v>
                </c:pt>
                <c:pt idx="1096">
                  <c:v>67.242000000000004</c:v>
                </c:pt>
                <c:pt idx="1097">
                  <c:v>67.198999999999998</c:v>
                </c:pt>
                <c:pt idx="1098">
                  <c:v>67.198999999999998</c:v>
                </c:pt>
                <c:pt idx="1099">
                  <c:v>67.157999999999987</c:v>
                </c:pt>
                <c:pt idx="1100">
                  <c:v>67.157999999999987</c:v>
                </c:pt>
                <c:pt idx="1101">
                  <c:v>67.157999999999987</c:v>
                </c:pt>
                <c:pt idx="1102">
                  <c:v>67.157999999999987</c:v>
                </c:pt>
                <c:pt idx="1103">
                  <c:v>67.157999999999987</c:v>
                </c:pt>
                <c:pt idx="1104">
                  <c:v>67.157999999999987</c:v>
                </c:pt>
                <c:pt idx="1105">
                  <c:v>67.157999999999987</c:v>
                </c:pt>
                <c:pt idx="1106">
                  <c:v>67.157999999999987</c:v>
                </c:pt>
                <c:pt idx="1107">
                  <c:v>67.157999999999987</c:v>
                </c:pt>
                <c:pt idx="1108">
                  <c:v>67.157999999999987</c:v>
                </c:pt>
                <c:pt idx="1109">
                  <c:v>67.157999999999987</c:v>
                </c:pt>
                <c:pt idx="1110">
                  <c:v>67.157999999999987</c:v>
                </c:pt>
                <c:pt idx="1111">
                  <c:v>67.157999999999987</c:v>
                </c:pt>
                <c:pt idx="1112">
                  <c:v>67.157999999999987</c:v>
                </c:pt>
                <c:pt idx="1113">
                  <c:v>67.157999999999987</c:v>
                </c:pt>
                <c:pt idx="1114">
                  <c:v>67.157999999999987</c:v>
                </c:pt>
                <c:pt idx="1115">
                  <c:v>67.157999999999987</c:v>
                </c:pt>
                <c:pt idx="1116">
                  <c:v>67.157999999999987</c:v>
                </c:pt>
                <c:pt idx="1117">
                  <c:v>67.157999999999987</c:v>
                </c:pt>
                <c:pt idx="1118">
                  <c:v>67.157999999999987</c:v>
                </c:pt>
                <c:pt idx="1119">
                  <c:v>67.157999999999987</c:v>
                </c:pt>
                <c:pt idx="1120">
                  <c:v>67.157999999999987</c:v>
                </c:pt>
                <c:pt idx="1121">
                  <c:v>67.157999999999987</c:v>
                </c:pt>
                <c:pt idx="1122">
                  <c:v>67.157999999999987</c:v>
                </c:pt>
                <c:pt idx="1123">
                  <c:v>67.157999999999987</c:v>
                </c:pt>
                <c:pt idx="1124">
                  <c:v>67.157999999999987</c:v>
                </c:pt>
                <c:pt idx="1125">
                  <c:v>67.157999999999987</c:v>
                </c:pt>
                <c:pt idx="1126">
                  <c:v>67.157999999999987</c:v>
                </c:pt>
                <c:pt idx="1127">
                  <c:v>67.157999999999987</c:v>
                </c:pt>
                <c:pt idx="1128">
                  <c:v>67.157999999999987</c:v>
                </c:pt>
                <c:pt idx="1129">
                  <c:v>67.157999999999987</c:v>
                </c:pt>
                <c:pt idx="1130">
                  <c:v>67.157999999999987</c:v>
                </c:pt>
                <c:pt idx="1131">
                  <c:v>67.157999999999987</c:v>
                </c:pt>
                <c:pt idx="1132">
                  <c:v>67.157999999999987</c:v>
                </c:pt>
                <c:pt idx="1133">
                  <c:v>67.114000000000004</c:v>
                </c:pt>
                <c:pt idx="1134">
                  <c:v>67.157999999999987</c:v>
                </c:pt>
                <c:pt idx="1135">
                  <c:v>67.157999999999987</c:v>
                </c:pt>
                <c:pt idx="1136">
                  <c:v>67.114000000000004</c:v>
                </c:pt>
                <c:pt idx="1137">
                  <c:v>67.157999999999987</c:v>
                </c:pt>
                <c:pt idx="1138">
                  <c:v>67.114000000000004</c:v>
                </c:pt>
                <c:pt idx="1139">
                  <c:v>67.114000000000004</c:v>
                </c:pt>
                <c:pt idx="1140">
                  <c:v>67.114000000000004</c:v>
                </c:pt>
                <c:pt idx="1141">
                  <c:v>67.114000000000004</c:v>
                </c:pt>
                <c:pt idx="1142">
                  <c:v>67.157999999999987</c:v>
                </c:pt>
                <c:pt idx="1143">
                  <c:v>67.157999999999987</c:v>
                </c:pt>
                <c:pt idx="1144">
                  <c:v>67.157999999999987</c:v>
                </c:pt>
                <c:pt idx="1145">
                  <c:v>67.157999999999987</c:v>
                </c:pt>
                <c:pt idx="1146">
                  <c:v>67.157999999999987</c:v>
                </c:pt>
                <c:pt idx="1147">
                  <c:v>67.157999999999987</c:v>
                </c:pt>
                <c:pt idx="1148">
                  <c:v>67.157999999999987</c:v>
                </c:pt>
                <c:pt idx="1149">
                  <c:v>67.157999999999987</c:v>
                </c:pt>
                <c:pt idx="1150">
                  <c:v>67.157999999999987</c:v>
                </c:pt>
                <c:pt idx="1151">
                  <c:v>67.157999999999987</c:v>
                </c:pt>
                <c:pt idx="1152">
                  <c:v>67.114000000000004</c:v>
                </c:pt>
                <c:pt idx="1153">
                  <c:v>67.114000000000004</c:v>
                </c:pt>
                <c:pt idx="1154">
                  <c:v>67.114000000000004</c:v>
                </c:pt>
                <c:pt idx="1155">
                  <c:v>67.114000000000004</c:v>
                </c:pt>
                <c:pt idx="1156">
                  <c:v>67.114000000000004</c:v>
                </c:pt>
                <c:pt idx="1157">
                  <c:v>67.114000000000004</c:v>
                </c:pt>
                <c:pt idx="1158">
                  <c:v>67.114000000000004</c:v>
                </c:pt>
                <c:pt idx="1159">
                  <c:v>67.114000000000004</c:v>
                </c:pt>
                <c:pt idx="1160">
                  <c:v>67.114000000000004</c:v>
                </c:pt>
                <c:pt idx="1161">
                  <c:v>67.114000000000004</c:v>
                </c:pt>
                <c:pt idx="1162">
                  <c:v>67.114000000000004</c:v>
                </c:pt>
                <c:pt idx="1163">
                  <c:v>67.114000000000004</c:v>
                </c:pt>
                <c:pt idx="1164">
                  <c:v>67.114000000000004</c:v>
                </c:pt>
                <c:pt idx="1165">
                  <c:v>67.114000000000004</c:v>
                </c:pt>
                <c:pt idx="1166">
                  <c:v>67.070999999999998</c:v>
                </c:pt>
                <c:pt idx="1167">
                  <c:v>67.070999999999998</c:v>
                </c:pt>
                <c:pt idx="1168">
                  <c:v>67.070999999999998</c:v>
                </c:pt>
                <c:pt idx="1169">
                  <c:v>67.070999999999998</c:v>
                </c:pt>
                <c:pt idx="1170">
                  <c:v>67.070999999999998</c:v>
                </c:pt>
                <c:pt idx="1171">
                  <c:v>67.070999999999998</c:v>
                </c:pt>
                <c:pt idx="1172">
                  <c:v>67.070999999999998</c:v>
                </c:pt>
                <c:pt idx="1173">
                  <c:v>67.070999999999998</c:v>
                </c:pt>
                <c:pt idx="1174">
                  <c:v>67.070999999999998</c:v>
                </c:pt>
                <c:pt idx="1175">
                  <c:v>67.070999999999998</c:v>
                </c:pt>
                <c:pt idx="1176">
                  <c:v>67.070999999999998</c:v>
                </c:pt>
                <c:pt idx="1177">
                  <c:v>67.114000000000004</c:v>
                </c:pt>
                <c:pt idx="1178">
                  <c:v>67.114000000000004</c:v>
                </c:pt>
                <c:pt idx="1179">
                  <c:v>67.114000000000004</c:v>
                </c:pt>
                <c:pt idx="1180">
                  <c:v>67.114000000000004</c:v>
                </c:pt>
                <c:pt idx="1181">
                  <c:v>67.114000000000004</c:v>
                </c:pt>
                <c:pt idx="1182">
                  <c:v>67.114000000000004</c:v>
                </c:pt>
                <c:pt idx="1183">
                  <c:v>67.070999999999998</c:v>
                </c:pt>
                <c:pt idx="1184">
                  <c:v>67.070999999999998</c:v>
                </c:pt>
                <c:pt idx="1185">
                  <c:v>67.070999999999998</c:v>
                </c:pt>
                <c:pt idx="1186">
                  <c:v>67.070999999999998</c:v>
                </c:pt>
                <c:pt idx="1187">
                  <c:v>67.070999999999998</c:v>
                </c:pt>
                <c:pt idx="1188">
                  <c:v>67.070999999999998</c:v>
                </c:pt>
                <c:pt idx="1189">
                  <c:v>67.070999999999998</c:v>
                </c:pt>
                <c:pt idx="1190">
                  <c:v>67.070999999999998</c:v>
                </c:pt>
                <c:pt idx="1191">
                  <c:v>67.070999999999998</c:v>
                </c:pt>
                <c:pt idx="1192">
                  <c:v>67.070999999999998</c:v>
                </c:pt>
                <c:pt idx="1193">
                  <c:v>67.070999999999998</c:v>
                </c:pt>
                <c:pt idx="1194">
                  <c:v>67.070999999999998</c:v>
                </c:pt>
                <c:pt idx="1195">
                  <c:v>67.070999999999998</c:v>
                </c:pt>
                <c:pt idx="1196">
                  <c:v>67.070999999999998</c:v>
                </c:pt>
                <c:pt idx="1197">
                  <c:v>67.070999999999998</c:v>
                </c:pt>
                <c:pt idx="1198">
                  <c:v>67.027999999999992</c:v>
                </c:pt>
                <c:pt idx="1199">
                  <c:v>67.027999999999992</c:v>
                </c:pt>
                <c:pt idx="1200">
                  <c:v>67.027999999999992</c:v>
                </c:pt>
                <c:pt idx="1201">
                  <c:v>67.027999999999992</c:v>
                </c:pt>
                <c:pt idx="1202">
                  <c:v>67.027999999999992</c:v>
                </c:pt>
                <c:pt idx="1203">
                  <c:v>67.027999999999992</c:v>
                </c:pt>
                <c:pt idx="1204">
                  <c:v>67.027999999999992</c:v>
                </c:pt>
                <c:pt idx="1205">
                  <c:v>67.027999999999992</c:v>
                </c:pt>
                <c:pt idx="1206">
                  <c:v>67.027999999999992</c:v>
                </c:pt>
                <c:pt idx="1207">
                  <c:v>67.027999999999992</c:v>
                </c:pt>
                <c:pt idx="1208">
                  <c:v>67.027999999999992</c:v>
                </c:pt>
                <c:pt idx="1209">
                  <c:v>67.027999999999992</c:v>
                </c:pt>
                <c:pt idx="1210">
                  <c:v>67.027999999999992</c:v>
                </c:pt>
                <c:pt idx="1211">
                  <c:v>67.027999999999992</c:v>
                </c:pt>
                <c:pt idx="1212">
                  <c:v>67.027999999999992</c:v>
                </c:pt>
                <c:pt idx="1213">
                  <c:v>67.027999999999992</c:v>
                </c:pt>
                <c:pt idx="1214">
                  <c:v>67.070999999999998</c:v>
                </c:pt>
                <c:pt idx="1215">
                  <c:v>67.070999999999998</c:v>
                </c:pt>
                <c:pt idx="1216">
                  <c:v>67.070999999999998</c:v>
                </c:pt>
                <c:pt idx="1217">
                  <c:v>67.114000000000004</c:v>
                </c:pt>
                <c:pt idx="1218">
                  <c:v>67.114000000000004</c:v>
                </c:pt>
                <c:pt idx="1219">
                  <c:v>67.157999999999987</c:v>
                </c:pt>
                <c:pt idx="1220">
                  <c:v>67.157999999999987</c:v>
                </c:pt>
                <c:pt idx="1221">
                  <c:v>67.157999999999987</c:v>
                </c:pt>
                <c:pt idx="1222">
                  <c:v>67.157999999999987</c:v>
                </c:pt>
                <c:pt idx="1223">
                  <c:v>67.198999999999998</c:v>
                </c:pt>
                <c:pt idx="1224">
                  <c:v>67.198999999999998</c:v>
                </c:pt>
                <c:pt idx="1225">
                  <c:v>67.242000000000004</c:v>
                </c:pt>
                <c:pt idx="1226">
                  <c:v>67.242000000000004</c:v>
                </c:pt>
                <c:pt idx="1227">
                  <c:v>67.242000000000004</c:v>
                </c:pt>
                <c:pt idx="1228">
                  <c:v>67.242000000000004</c:v>
                </c:pt>
                <c:pt idx="1229">
                  <c:v>67.242000000000004</c:v>
                </c:pt>
                <c:pt idx="1230">
                  <c:v>67.242000000000004</c:v>
                </c:pt>
                <c:pt idx="1231">
                  <c:v>67.242000000000004</c:v>
                </c:pt>
                <c:pt idx="1232">
                  <c:v>67.242000000000004</c:v>
                </c:pt>
                <c:pt idx="1233">
                  <c:v>67.284999999999997</c:v>
                </c:pt>
                <c:pt idx="1234">
                  <c:v>67.284999999999997</c:v>
                </c:pt>
                <c:pt idx="1235">
                  <c:v>67.284999999999997</c:v>
                </c:pt>
                <c:pt idx="1236">
                  <c:v>67.284999999999997</c:v>
                </c:pt>
                <c:pt idx="1237">
                  <c:v>67.328999999999979</c:v>
                </c:pt>
                <c:pt idx="1238">
                  <c:v>67.328999999999979</c:v>
                </c:pt>
                <c:pt idx="1239">
                  <c:v>67.328999999999979</c:v>
                </c:pt>
                <c:pt idx="1240">
                  <c:v>67.328999999999979</c:v>
                </c:pt>
                <c:pt idx="1241">
                  <c:v>67.328999999999979</c:v>
                </c:pt>
                <c:pt idx="1242">
                  <c:v>67.328999999999979</c:v>
                </c:pt>
                <c:pt idx="1243">
                  <c:v>67.328999999999979</c:v>
                </c:pt>
                <c:pt idx="1244">
                  <c:v>67.328999999999979</c:v>
                </c:pt>
                <c:pt idx="1245">
                  <c:v>67.328999999999979</c:v>
                </c:pt>
                <c:pt idx="1246">
                  <c:v>67.371999999999986</c:v>
                </c:pt>
                <c:pt idx="1247">
                  <c:v>67.371999999999986</c:v>
                </c:pt>
                <c:pt idx="1248">
                  <c:v>67.371999999999986</c:v>
                </c:pt>
                <c:pt idx="1249">
                  <c:v>67.371999999999986</c:v>
                </c:pt>
                <c:pt idx="1250">
                  <c:v>67.371999999999986</c:v>
                </c:pt>
                <c:pt idx="1251">
                  <c:v>67.371999999999986</c:v>
                </c:pt>
                <c:pt idx="1252">
                  <c:v>67.371999999999986</c:v>
                </c:pt>
                <c:pt idx="1253">
                  <c:v>67.371999999999986</c:v>
                </c:pt>
                <c:pt idx="1254">
                  <c:v>67.371999999999986</c:v>
                </c:pt>
                <c:pt idx="1255">
                  <c:v>67.328999999999979</c:v>
                </c:pt>
                <c:pt idx="1256">
                  <c:v>67.328999999999979</c:v>
                </c:pt>
                <c:pt idx="1257">
                  <c:v>67.328999999999979</c:v>
                </c:pt>
                <c:pt idx="1258">
                  <c:v>67.328999999999979</c:v>
                </c:pt>
                <c:pt idx="1259">
                  <c:v>67.328999999999979</c:v>
                </c:pt>
                <c:pt idx="1260">
                  <c:v>67.328999999999979</c:v>
                </c:pt>
                <c:pt idx="1261">
                  <c:v>67.284999999999997</c:v>
                </c:pt>
                <c:pt idx="1262">
                  <c:v>67.284999999999997</c:v>
                </c:pt>
                <c:pt idx="1263">
                  <c:v>67.284999999999997</c:v>
                </c:pt>
                <c:pt idx="1264">
                  <c:v>67.242000000000004</c:v>
                </c:pt>
                <c:pt idx="1265">
                  <c:v>67.242000000000004</c:v>
                </c:pt>
                <c:pt idx="1266">
                  <c:v>67.242000000000004</c:v>
                </c:pt>
                <c:pt idx="1267">
                  <c:v>67.198999999999998</c:v>
                </c:pt>
                <c:pt idx="1268">
                  <c:v>67.198999999999998</c:v>
                </c:pt>
                <c:pt idx="1269">
                  <c:v>67.198999999999998</c:v>
                </c:pt>
                <c:pt idx="1270">
                  <c:v>67.157999999999987</c:v>
                </c:pt>
                <c:pt idx="1271">
                  <c:v>67.157999999999987</c:v>
                </c:pt>
                <c:pt idx="1272">
                  <c:v>67.157999999999987</c:v>
                </c:pt>
                <c:pt idx="1273">
                  <c:v>67.157999999999987</c:v>
                </c:pt>
                <c:pt idx="1274">
                  <c:v>67.157999999999987</c:v>
                </c:pt>
                <c:pt idx="1275">
                  <c:v>67.157999999999987</c:v>
                </c:pt>
                <c:pt idx="1276">
                  <c:v>67.198999999999998</c:v>
                </c:pt>
                <c:pt idx="1277">
                  <c:v>67.198999999999998</c:v>
                </c:pt>
                <c:pt idx="1278">
                  <c:v>67.198999999999998</c:v>
                </c:pt>
                <c:pt idx="1279">
                  <c:v>67.198999999999998</c:v>
                </c:pt>
                <c:pt idx="1280">
                  <c:v>67.242000000000004</c:v>
                </c:pt>
                <c:pt idx="1281">
                  <c:v>67.242000000000004</c:v>
                </c:pt>
                <c:pt idx="1282">
                  <c:v>67.242000000000004</c:v>
                </c:pt>
                <c:pt idx="1283">
                  <c:v>67.242000000000004</c:v>
                </c:pt>
                <c:pt idx="1284">
                  <c:v>67.242000000000004</c:v>
                </c:pt>
                <c:pt idx="1285">
                  <c:v>67.242000000000004</c:v>
                </c:pt>
                <c:pt idx="1286">
                  <c:v>67.242000000000004</c:v>
                </c:pt>
                <c:pt idx="1287">
                  <c:v>67.284999999999997</c:v>
                </c:pt>
                <c:pt idx="1288">
                  <c:v>67.284999999999997</c:v>
                </c:pt>
                <c:pt idx="1289">
                  <c:v>67.284999999999997</c:v>
                </c:pt>
                <c:pt idx="1290">
                  <c:v>67.328999999999979</c:v>
                </c:pt>
                <c:pt idx="1291">
                  <c:v>67.328999999999979</c:v>
                </c:pt>
                <c:pt idx="1292">
                  <c:v>67.328999999999979</c:v>
                </c:pt>
                <c:pt idx="1293">
                  <c:v>67.328999999999979</c:v>
                </c:pt>
                <c:pt idx="1294">
                  <c:v>67.328999999999979</c:v>
                </c:pt>
                <c:pt idx="1295">
                  <c:v>67.328999999999979</c:v>
                </c:pt>
                <c:pt idx="1296">
                  <c:v>67.328999999999979</c:v>
                </c:pt>
                <c:pt idx="1297">
                  <c:v>67.328999999999979</c:v>
                </c:pt>
                <c:pt idx="1298">
                  <c:v>67.284999999999997</c:v>
                </c:pt>
                <c:pt idx="1299">
                  <c:v>67.284999999999997</c:v>
                </c:pt>
                <c:pt idx="1300">
                  <c:v>67.284999999999997</c:v>
                </c:pt>
                <c:pt idx="1301">
                  <c:v>67.284999999999997</c:v>
                </c:pt>
                <c:pt idx="1302">
                  <c:v>67.284999999999997</c:v>
                </c:pt>
                <c:pt idx="1303">
                  <c:v>67.284999999999997</c:v>
                </c:pt>
                <c:pt idx="1304">
                  <c:v>67.284999999999997</c:v>
                </c:pt>
                <c:pt idx="1305">
                  <c:v>67.284999999999997</c:v>
                </c:pt>
                <c:pt idx="1306">
                  <c:v>67.284999999999997</c:v>
                </c:pt>
                <c:pt idx="1307">
                  <c:v>67.284999999999997</c:v>
                </c:pt>
                <c:pt idx="1308">
                  <c:v>67.284999999999997</c:v>
                </c:pt>
                <c:pt idx="1309">
                  <c:v>67.284999999999997</c:v>
                </c:pt>
                <c:pt idx="1310">
                  <c:v>67.284999999999997</c:v>
                </c:pt>
                <c:pt idx="1311">
                  <c:v>67.284999999999997</c:v>
                </c:pt>
                <c:pt idx="1312">
                  <c:v>67.284999999999997</c:v>
                </c:pt>
                <c:pt idx="1313">
                  <c:v>67.284999999999997</c:v>
                </c:pt>
                <c:pt idx="1314">
                  <c:v>67.284999999999997</c:v>
                </c:pt>
                <c:pt idx="1315">
                  <c:v>67.284999999999997</c:v>
                </c:pt>
                <c:pt idx="1316">
                  <c:v>67.284999999999997</c:v>
                </c:pt>
                <c:pt idx="1317">
                  <c:v>67.284999999999997</c:v>
                </c:pt>
                <c:pt idx="1318">
                  <c:v>67.284999999999997</c:v>
                </c:pt>
                <c:pt idx="1319">
                  <c:v>67.284999999999997</c:v>
                </c:pt>
                <c:pt idx="1320">
                  <c:v>67.284999999999997</c:v>
                </c:pt>
                <c:pt idx="1321">
                  <c:v>67.284999999999997</c:v>
                </c:pt>
                <c:pt idx="1322">
                  <c:v>67.284999999999997</c:v>
                </c:pt>
                <c:pt idx="1323">
                  <c:v>67.284999999999997</c:v>
                </c:pt>
                <c:pt idx="1324">
                  <c:v>67.328999999999979</c:v>
                </c:pt>
                <c:pt idx="1325">
                  <c:v>67.328999999999979</c:v>
                </c:pt>
                <c:pt idx="1326">
                  <c:v>67.328999999999979</c:v>
                </c:pt>
                <c:pt idx="1327">
                  <c:v>67.328999999999979</c:v>
                </c:pt>
                <c:pt idx="1328">
                  <c:v>67.371999999999986</c:v>
                </c:pt>
                <c:pt idx="1329">
                  <c:v>67.371999999999986</c:v>
                </c:pt>
                <c:pt idx="1330">
                  <c:v>67.412999999999997</c:v>
                </c:pt>
                <c:pt idx="1331">
                  <c:v>67.412999999999997</c:v>
                </c:pt>
                <c:pt idx="1332">
                  <c:v>67.412999999999997</c:v>
                </c:pt>
                <c:pt idx="1333">
                  <c:v>67.456000000000003</c:v>
                </c:pt>
                <c:pt idx="1334">
                  <c:v>67.456000000000003</c:v>
                </c:pt>
                <c:pt idx="1335">
                  <c:v>67.456000000000003</c:v>
                </c:pt>
                <c:pt idx="1336">
                  <c:v>67.456000000000003</c:v>
                </c:pt>
                <c:pt idx="1337">
                  <c:v>67.5</c:v>
                </c:pt>
                <c:pt idx="1338">
                  <c:v>67.5</c:v>
                </c:pt>
                <c:pt idx="1339">
                  <c:v>67.5</c:v>
                </c:pt>
                <c:pt idx="1340">
                  <c:v>67.5</c:v>
                </c:pt>
                <c:pt idx="1341">
                  <c:v>67.456000000000003</c:v>
                </c:pt>
                <c:pt idx="1342">
                  <c:v>67.412999999999997</c:v>
                </c:pt>
                <c:pt idx="1343">
                  <c:v>67.412999999999997</c:v>
                </c:pt>
                <c:pt idx="1344">
                  <c:v>67.371999999999986</c:v>
                </c:pt>
                <c:pt idx="1345">
                  <c:v>67.371999999999986</c:v>
                </c:pt>
                <c:pt idx="1346">
                  <c:v>67.371999999999986</c:v>
                </c:pt>
                <c:pt idx="1347">
                  <c:v>67.371999999999986</c:v>
                </c:pt>
                <c:pt idx="1348">
                  <c:v>67.371999999999986</c:v>
                </c:pt>
                <c:pt idx="1349">
                  <c:v>67.371999999999986</c:v>
                </c:pt>
                <c:pt idx="1350">
                  <c:v>67.371999999999986</c:v>
                </c:pt>
                <c:pt idx="1351">
                  <c:v>67.328999999999979</c:v>
                </c:pt>
                <c:pt idx="1352">
                  <c:v>67.328999999999979</c:v>
                </c:pt>
                <c:pt idx="1353">
                  <c:v>67.284999999999997</c:v>
                </c:pt>
                <c:pt idx="1354">
                  <c:v>67.284999999999997</c:v>
                </c:pt>
                <c:pt idx="1355">
                  <c:v>67.242000000000004</c:v>
                </c:pt>
                <c:pt idx="1356">
                  <c:v>67.242000000000004</c:v>
                </c:pt>
                <c:pt idx="1357">
                  <c:v>67.198999999999998</c:v>
                </c:pt>
                <c:pt idx="1358">
                  <c:v>67.198999999999998</c:v>
                </c:pt>
                <c:pt idx="1359">
                  <c:v>67.198999999999998</c:v>
                </c:pt>
                <c:pt idx="1360">
                  <c:v>67.157999999999987</c:v>
                </c:pt>
                <c:pt idx="1361">
                  <c:v>67.714000000000027</c:v>
                </c:pt>
                <c:pt idx="1362">
                  <c:v>67.5</c:v>
                </c:pt>
                <c:pt idx="1363">
                  <c:v>67.371999999999986</c:v>
                </c:pt>
                <c:pt idx="1364">
                  <c:v>67.284999999999997</c:v>
                </c:pt>
                <c:pt idx="1365">
                  <c:v>67.198999999999998</c:v>
                </c:pt>
                <c:pt idx="1366">
                  <c:v>67.157999999999987</c:v>
                </c:pt>
                <c:pt idx="1367">
                  <c:v>67.114000000000004</c:v>
                </c:pt>
                <c:pt idx="1368">
                  <c:v>67.070999999999998</c:v>
                </c:pt>
                <c:pt idx="1369">
                  <c:v>67.070999999999998</c:v>
                </c:pt>
                <c:pt idx="1370">
                  <c:v>67.027999999999992</c:v>
                </c:pt>
                <c:pt idx="1371">
                  <c:v>67.027999999999992</c:v>
                </c:pt>
                <c:pt idx="1372">
                  <c:v>67.027999999999992</c:v>
                </c:pt>
                <c:pt idx="1373">
                  <c:v>67.027999999999992</c:v>
                </c:pt>
                <c:pt idx="1374">
                  <c:v>67.027999999999992</c:v>
                </c:pt>
                <c:pt idx="1375">
                  <c:v>67.027999999999992</c:v>
                </c:pt>
                <c:pt idx="1376">
                  <c:v>67.027999999999992</c:v>
                </c:pt>
                <c:pt idx="1377">
                  <c:v>67.070999999999998</c:v>
                </c:pt>
                <c:pt idx="1378">
                  <c:v>67.070999999999998</c:v>
                </c:pt>
                <c:pt idx="1379">
                  <c:v>67.070999999999998</c:v>
                </c:pt>
                <c:pt idx="1380">
                  <c:v>67.070999999999998</c:v>
                </c:pt>
                <c:pt idx="1381">
                  <c:v>67.070999999999998</c:v>
                </c:pt>
                <c:pt idx="1382">
                  <c:v>67.070999999999998</c:v>
                </c:pt>
                <c:pt idx="1383">
                  <c:v>67.070999999999998</c:v>
                </c:pt>
                <c:pt idx="1384">
                  <c:v>67.070999999999998</c:v>
                </c:pt>
                <c:pt idx="1385">
                  <c:v>67.070999999999998</c:v>
                </c:pt>
                <c:pt idx="1386">
                  <c:v>67.070999999999998</c:v>
                </c:pt>
                <c:pt idx="1387">
                  <c:v>67.070999999999998</c:v>
                </c:pt>
                <c:pt idx="1388">
                  <c:v>67.114000000000004</c:v>
                </c:pt>
                <c:pt idx="1389">
                  <c:v>67.114000000000004</c:v>
                </c:pt>
                <c:pt idx="1390">
                  <c:v>67.114000000000004</c:v>
                </c:pt>
                <c:pt idx="1391">
                  <c:v>67.114000000000004</c:v>
                </c:pt>
                <c:pt idx="1392">
                  <c:v>67.114000000000004</c:v>
                </c:pt>
                <c:pt idx="1393">
                  <c:v>67.157999999999987</c:v>
                </c:pt>
                <c:pt idx="1394">
                  <c:v>67.157999999999987</c:v>
                </c:pt>
                <c:pt idx="1395">
                  <c:v>67.157999999999987</c:v>
                </c:pt>
                <c:pt idx="1396">
                  <c:v>67.157999999999987</c:v>
                </c:pt>
                <c:pt idx="1397">
                  <c:v>67.157999999999987</c:v>
                </c:pt>
                <c:pt idx="1398">
                  <c:v>67.157999999999987</c:v>
                </c:pt>
                <c:pt idx="1399">
                  <c:v>67.157999999999987</c:v>
                </c:pt>
                <c:pt idx="1400">
                  <c:v>67.157999999999987</c:v>
                </c:pt>
                <c:pt idx="1401">
                  <c:v>67.157999999999987</c:v>
                </c:pt>
                <c:pt idx="1402">
                  <c:v>67.157999999999987</c:v>
                </c:pt>
                <c:pt idx="1403">
                  <c:v>67.157999999999987</c:v>
                </c:pt>
                <c:pt idx="1404">
                  <c:v>67.198999999999998</c:v>
                </c:pt>
                <c:pt idx="1405">
                  <c:v>67.198999999999998</c:v>
                </c:pt>
                <c:pt idx="1406">
                  <c:v>67.198999999999998</c:v>
                </c:pt>
                <c:pt idx="1407">
                  <c:v>67.242000000000004</c:v>
                </c:pt>
                <c:pt idx="1408">
                  <c:v>67.242000000000004</c:v>
                </c:pt>
                <c:pt idx="1409">
                  <c:v>67.242000000000004</c:v>
                </c:pt>
                <c:pt idx="1410">
                  <c:v>67.242000000000004</c:v>
                </c:pt>
                <c:pt idx="1411">
                  <c:v>67.242000000000004</c:v>
                </c:pt>
                <c:pt idx="1412">
                  <c:v>67.242000000000004</c:v>
                </c:pt>
                <c:pt idx="1413">
                  <c:v>67.242000000000004</c:v>
                </c:pt>
                <c:pt idx="1414">
                  <c:v>67.242000000000004</c:v>
                </c:pt>
                <c:pt idx="1415">
                  <c:v>67.242000000000004</c:v>
                </c:pt>
                <c:pt idx="1416">
                  <c:v>67.284999999999997</c:v>
                </c:pt>
                <c:pt idx="1417">
                  <c:v>67.284999999999997</c:v>
                </c:pt>
                <c:pt idx="1418">
                  <c:v>67.284999999999997</c:v>
                </c:pt>
                <c:pt idx="1419">
                  <c:v>67.284999999999997</c:v>
                </c:pt>
                <c:pt idx="1420">
                  <c:v>67.328999999999979</c:v>
                </c:pt>
                <c:pt idx="1421">
                  <c:v>67.328999999999979</c:v>
                </c:pt>
                <c:pt idx="1422">
                  <c:v>67.328999999999979</c:v>
                </c:pt>
                <c:pt idx="1423">
                  <c:v>67.328999999999979</c:v>
                </c:pt>
                <c:pt idx="1424">
                  <c:v>67.328999999999979</c:v>
                </c:pt>
                <c:pt idx="1425">
                  <c:v>67.328999999999979</c:v>
                </c:pt>
                <c:pt idx="1426">
                  <c:v>67.328999999999979</c:v>
                </c:pt>
                <c:pt idx="1427">
                  <c:v>67.328999999999979</c:v>
                </c:pt>
                <c:pt idx="1428">
                  <c:v>67.328999999999979</c:v>
                </c:pt>
                <c:pt idx="1429">
                  <c:v>67.328999999999979</c:v>
                </c:pt>
                <c:pt idx="1430">
                  <c:v>67.328999999999979</c:v>
                </c:pt>
                <c:pt idx="1431">
                  <c:v>67.328999999999979</c:v>
                </c:pt>
                <c:pt idx="1432">
                  <c:v>67.328999999999979</c:v>
                </c:pt>
                <c:pt idx="1433">
                  <c:v>67.328999999999979</c:v>
                </c:pt>
                <c:pt idx="1434">
                  <c:v>67.371999999999986</c:v>
                </c:pt>
                <c:pt idx="1435">
                  <c:v>67.371999999999986</c:v>
                </c:pt>
                <c:pt idx="1436">
                  <c:v>67.412999999999997</c:v>
                </c:pt>
                <c:pt idx="1437">
                  <c:v>67.412999999999997</c:v>
                </c:pt>
                <c:pt idx="1438">
                  <c:v>67.412999999999997</c:v>
                </c:pt>
                <c:pt idx="1439">
                  <c:v>67.456000000000003</c:v>
                </c:pt>
                <c:pt idx="1440">
                  <c:v>67.456000000000003</c:v>
                </c:pt>
                <c:pt idx="1441">
                  <c:v>67.456000000000003</c:v>
                </c:pt>
                <c:pt idx="1442">
                  <c:v>67.412999999999997</c:v>
                </c:pt>
                <c:pt idx="1443">
                  <c:v>67.412999999999997</c:v>
                </c:pt>
                <c:pt idx="1444">
                  <c:v>67.412999999999997</c:v>
                </c:pt>
                <c:pt idx="1445">
                  <c:v>67.412999999999997</c:v>
                </c:pt>
                <c:pt idx="1446">
                  <c:v>67.412999999999997</c:v>
                </c:pt>
                <c:pt idx="1447">
                  <c:v>67.412999999999997</c:v>
                </c:pt>
                <c:pt idx="1448">
                  <c:v>67.412999999999997</c:v>
                </c:pt>
                <c:pt idx="1449">
                  <c:v>67.371999999999986</c:v>
                </c:pt>
                <c:pt idx="1450">
                  <c:v>67.371999999999986</c:v>
                </c:pt>
                <c:pt idx="1451">
                  <c:v>67.328999999999979</c:v>
                </c:pt>
                <c:pt idx="1452">
                  <c:v>67.328999999999979</c:v>
                </c:pt>
                <c:pt idx="1453">
                  <c:v>67.328999999999979</c:v>
                </c:pt>
                <c:pt idx="1454">
                  <c:v>67.328999999999979</c:v>
                </c:pt>
                <c:pt idx="1455">
                  <c:v>67.328999999999979</c:v>
                </c:pt>
                <c:pt idx="1456">
                  <c:v>67.328999999999979</c:v>
                </c:pt>
                <c:pt idx="1457">
                  <c:v>67.328999999999979</c:v>
                </c:pt>
                <c:pt idx="1458">
                  <c:v>67.328999999999979</c:v>
                </c:pt>
                <c:pt idx="1459">
                  <c:v>67.328999999999979</c:v>
                </c:pt>
                <c:pt idx="1460">
                  <c:v>67.371999999999986</c:v>
                </c:pt>
                <c:pt idx="1461">
                  <c:v>67.371999999999986</c:v>
                </c:pt>
                <c:pt idx="1462">
                  <c:v>67.371999999999986</c:v>
                </c:pt>
                <c:pt idx="1463">
                  <c:v>67.371999999999986</c:v>
                </c:pt>
                <c:pt idx="1464">
                  <c:v>67.371999999999986</c:v>
                </c:pt>
                <c:pt idx="1465">
                  <c:v>67.371999999999986</c:v>
                </c:pt>
                <c:pt idx="1466">
                  <c:v>67.412999999999997</c:v>
                </c:pt>
                <c:pt idx="1467">
                  <c:v>67.412999999999997</c:v>
                </c:pt>
                <c:pt idx="1468">
                  <c:v>67.412999999999997</c:v>
                </c:pt>
                <c:pt idx="1469">
                  <c:v>67.412999999999997</c:v>
                </c:pt>
                <c:pt idx="1470">
                  <c:v>67.412999999999997</c:v>
                </c:pt>
                <c:pt idx="1471">
                  <c:v>67.412999999999997</c:v>
                </c:pt>
                <c:pt idx="1472">
                  <c:v>67.412999999999997</c:v>
                </c:pt>
                <c:pt idx="1473">
                  <c:v>67.412999999999997</c:v>
                </c:pt>
                <c:pt idx="1474">
                  <c:v>67.412999999999997</c:v>
                </c:pt>
                <c:pt idx="1475">
                  <c:v>67.412999999999997</c:v>
                </c:pt>
                <c:pt idx="1476">
                  <c:v>67.456000000000003</c:v>
                </c:pt>
                <c:pt idx="1477">
                  <c:v>67.456000000000003</c:v>
                </c:pt>
                <c:pt idx="1478">
                  <c:v>67.5</c:v>
                </c:pt>
                <c:pt idx="1479">
                  <c:v>67.5</c:v>
                </c:pt>
                <c:pt idx="1480">
                  <c:v>67.5</c:v>
                </c:pt>
                <c:pt idx="1481">
                  <c:v>67.5</c:v>
                </c:pt>
                <c:pt idx="1482">
                  <c:v>67.5</c:v>
                </c:pt>
                <c:pt idx="1483">
                  <c:v>67.5</c:v>
                </c:pt>
                <c:pt idx="1484">
                  <c:v>67.5</c:v>
                </c:pt>
                <c:pt idx="1485">
                  <c:v>67.5</c:v>
                </c:pt>
                <c:pt idx="1486">
                  <c:v>67.5</c:v>
                </c:pt>
                <c:pt idx="1487">
                  <c:v>67.5</c:v>
                </c:pt>
                <c:pt idx="1488">
                  <c:v>67.5</c:v>
                </c:pt>
                <c:pt idx="1489">
                  <c:v>67.543000000000006</c:v>
                </c:pt>
                <c:pt idx="1490">
                  <c:v>67.543000000000006</c:v>
                </c:pt>
                <c:pt idx="1491">
                  <c:v>67.5</c:v>
                </c:pt>
                <c:pt idx="1492">
                  <c:v>67.5</c:v>
                </c:pt>
                <c:pt idx="1493">
                  <c:v>67.5</c:v>
                </c:pt>
                <c:pt idx="1494">
                  <c:v>67.5</c:v>
                </c:pt>
                <c:pt idx="1495">
                  <c:v>67.5</c:v>
                </c:pt>
                <c:pt idx="1496">
                  <c:v>67.456000000000003</c:v>
                </c:pt>
                <c:pt idx="1497">
                  <c:v>67.456000000000003</c:v>
                </c:pt>
                <c:pt idx="1498">
                  <c:v>67.456000000000003</c:v>
                </c:pt>
                <c:pt idx="1499">
                  <c:v>67.456000000000003</c:v>
                </c:pt>
                <c:pt idx="1500">
                  <c:v>67.456000000000003</c:v>
                </c:pt>
                <c:pt idx="1501">
                  <c:v>67.412999999999997</c:v>
                </c:pt>
                <c:pt idx="1502">
                  <c:v>67.412999999999997</c:v>
                </c:pt>
                <c:pt idx="1503">
                  <c:v>67.412999999999997</c:v>
                </c:pt>
                <c:pt idx="1504">
                  <c:v>67.412999999999997</c:v>
                </c:pt>
                <c:pt idx="1505">
                  <c:v>67.412999999999997</c:v>
                </c:pt>
                <c:pt idx="1506">
                  <c:v>67.371999999999986</c:v>
                </c:pt>
                <c:pt idx="1507">
                  <c:v>67.412999999999997</c:v>
                </c:pt>
                <c:pt idx="1508">
                  <c:v>67.371999999999986</c:v>
                </c:pt>
                <c:pt idx="1509">
                  <c:v>67.371999999999986</c:v>
                </c:pt>
                <c:pt idx="1510">
                  <c:v>67.371999999999986</c:v>
                </c:pt>
                <c:pt idx="1511">
                  <c:v>67.371999999999986</c:v>
                </c:pt>
                <c:pt idx="1512">
                  <c:v>67.371999999999986</c:v>
                </c:pt>
                <c:pt idx="1513">
                  <c:v>67.412999999999997</c:v>
                </c:pt>
                <c:pt idx="1514">
                  <c:v>67.412999999999997</c:v>
                </c:pt>
                <c:pt idx="1515">
                  <c:v>67.412999999999997</c:v>
                </c:pt>
                <c:pt idx="1516">
                  <c:v>67.412999999999997</c:v>
                </c:pt>
                <c:pt idx="1517">
                  <c:v>67.456000000000003</c:v>
                </c:pt>
                <c:pt idx="1518">
                  <c:v>67.456000000000003</c:v>
                </c:pt>
                <c:pt idx="1519">
                  <c:v>67.5</c:v>
                </c:pt>
                <c:pt idx="1520">
                  <c:v>67.5</c:v>
                </c:pt>
                <c:pt idx="1521">
                  <c:v>67.5</c:v>
                </c:pt>
                <c:pt idx="1522">
                  <c:v>67.5</c:v>
                </c:pt>
                <c:pt idx="1523">
                  <c:v>67.543000000000006</c:v>
                </c:pt>
                <c:pt idx="1524">
                  <c:v>67.543000000000006</c:v>
                </c:pt>
                <c:pt idx="1525">
                  <c:v>67.543000000000006</c:v>
                </c:pt>
                <c:pt idx="1526">
                  <c:v>67.543000000000006</c:v>
                </c:pt>
                <c:pt idx="1527">
                  <c:v>67.543000000000006</c:v>
                </c:pt>
                <c:pt idx="1528">
                  <c:v>67.543000000000006</c:v>
                </c:pt>
                <c:pt idx="1529">
                  <c:v>67.5</c:v>
                </c:pt>
                <c:pt idx="1530">
                  <c:v>67.5</c:v>
                </c:pt>
                <c:pt idx="1531">
                  <c:v>67.5</c:v>
                </c:pt>
                <c:pt idx="1532">
                  <c:v>67.456000000000003</c:v>
                </c:pt>
                <c:pt idx="1533">
                  <c:v>67.456000000000003</c:v>
                </c:pt>
                <c:pt idx="1534">
                  <c:v>67.412999999999997</c:v>
                </c:pt>
                <c:pt idx="1535">
                  <c:v>67.412999999999997</c:v>
                </c:pt>
                <c:pt idx="1536">
                  <c:v>67.412999999999997</c:v>
                </c:pt>
                <c:pt idx="1537">
                  <c:v>67.412999999999997</c:v>
                </c:pt>
                <c:pt idx="1538">
                  <c:v>67.371999999999986</c:v>
                </c:pt>
                <c:pt idx="1539">
                  <c:v>67.371999999999986</c:v>
                </c:pt>
                <c:pt idx="1540">
                  <c:v>67.371999999999986</c:v>
                </c:pt>
                <c:pt idx="1541">
                  <c:v>67.371999999999986</c:v>
                </c:pt>
                <c:pt idx="1542">
                  <c:v>67.371999999999986</c:v>
                </c:pt>
                <c:pt idx="1543">
                  <c:v>67.371999999999986</c:v>
                </c:pt>
                <c:pt idx="1544">
                  <c:v>67.371999999999986</c:v>
                </c:pt>
                <c:pt idx="1545">
                  <c:v>67.412999999999997</c:v>
                </c:pt>
                <c:pt idx="1546">
                  <c:v>67.412999999999997</c:v>
                </c:pt>
                <c:pt idx="1547">
                  <c:v>67.456000000000003</c:v>
                </c:pt>
                <c:pt idx="1548">
                  <c:v>67.456000000000003</c:v>
                </c:pt>
                <c:pt idx="1549">
                  <c:v>67.5</c:v>
                </c:pt>
                <c:pt idx="1550">
                  <c:v>67.5</c:v>
                </c:pt>
                <c:pt idx="1551">
                  <c:v>67.5</c:v>
                </c:pt>
                <c:pt idx="1552">
                  <c:v>67.543000000000006</c:v>
                </c:pt>
                <c:pt idx="1553">
                  <c:v>67.543000000000006</c:v>
                </c:pt>
                <c:pt idx="1554">
                  <c:v>67.543000000000006</c:v>
                </c:pt>
                <c:pt idx="1555">
                  <c:v>67.543000000000006</c:v>
                </c:pt>
                <c:pt idx="1556">
                  <c:v>67.543000000000006</c:v>
                </c:pt>
                <c:pt idx="1557">
                  <c:v>67.5</c:v>
                </c:pt>
                <c:pt idx="1558">
                  <c:v>67.5</c:v>
                </c:pt>
                <c:pt idx="1559">
                  <c:v>67.5</c:v>
                </c:pt>
                <c:pt idx="1560">
                  <c:v>67.5</c:v>
                </c:pt>
                <c:pt idx="1561">
                  <c:v>67.5</c:v>
                </c:pt>
                <c:pt idx="1562">
                  <c:v>67.5</c:v>
                </c:pt>
                <c:pt idx="1563">
                  <c:v>67.5</c:v>
                </c:pt>
                <c:pt idx="1564">
                  <c:v>67.5</c:v>
                </c:pt>
                <c:pt idx="1565">
                  <c:v>67.5</c:v>
                </c:pt>
                <c:pt idx="1566">
                  <c:v>67.5</c:v>
                </c:pt>
                <c:pt idx="1567">
                  <c:v>67.5</c:v>
                </c:pt>
                <c:pt idx="1568">
                  <c:v>67.456000000000003</c:v>
                </c:pt>
                <c:pt idx="1569">
                  <c:v>67.456000000000003</c:v>
                </c:pt>
                <c:pt idx="1570">
                  <c:v>67.456000000000003</c:v>
                </c:pt>
                <c:pt idx="1571">
                  <c:v>67.456000000000003</c:v>
                </c:pt>
                <c:pt idx="1572">
                  <c:v>67.456000000000003</c:v>
                </c:pt>
                <c:pt idx="1573">
                  <c:v>67.456000000000003</c:v>
                </c:pt>
                <c:pt idx="1574">
                  <c:v>67.5</c:v>
                </c:pt>
                <c:pt idx="1575">
                  <c:v>67.5</c:v>
                </c:pt>
                <c:pt idx="1576">
                  <c:v>67.5</c:v>
                </c:pt>
                <c:pt idx="1577">
                  <c:v>67.5</c:v>
                </c:pt>
                <c:pt idx="1578">
                  <c:v>67.543000000000006</c:v>
                </c:pt>
                <c:pt idx="1579">
                  <c:v>67.543000000000006</c:v>
                </c:pt>
                <c:pt idx="1580">
                  <c:v>67.543000000000006</c:v>
                </c:pt>
                <c:pt idx="1581">
                  <c:v>67.543000000000006</c:v>
                </c:pt>
                <c:pt idx="1582">
                  <c:v>67.543000000000006</c:v>
                </c:pt>
                <c:pt idx="1583">
                  <c:v>67.543000000000006</c:v>
                </c:pt>
                <c:pt idx="1584">
                  <c:v>67.585999999999999</c:v>
                </c:pt>
                <c:pt idx="1585">
                  <c:v>67.585999999999999</c:v>
                </c:pt>
                <c:pt idx="1586">
                  <c:v>67.585999999999999</c:v>
                </c:pt>
                <c:pt idx="1587">
                  <c:v>67.585999999999999</c:v>
                </c:pt>
                <c:pt idx="1588">
                  <c:v>67.585999999999999</c:v>
                </c:pt>
                <c:pt idx="1589">
                  <c:v>67.585999999999999</c:v>
                </c:pt>
                <c:pt idx="1590">
                  <c:v>67.585999999999999</c:v>
                </c:pt>
                <c:pt idx="1591">
                  <c:v>67.585999999999999</c:v>
                </c:pt>
                <c:pt idx="1592">
                  <c:v>67.585999999999999</c:v>
                </c:pt>
                <c:pt idx="1593">
                  <c:v>67.585999999999999</c:v>
                </c:pt>
                <c:pt idx="1594">
                  <c:v>67.585999999999999</c:v>
                </c:pt>
                <c:pt idx="1595">
                  <c:v>67.585999999999999</c:v>
                </c:pt>
                <c:pt idx="1596">
                  <c:v>67.626999999999981</c:v>
                </c:pt>
                <c:pt idx="1597">
                  <c:v>67.626999999999981</c:v>
                </c:pt>
                <c:pt idx="1598">
                  <c:v>67.626999999999981</c:v>
                </c:pt>
                <c:pt idx="1599">
                  <c:v>67.626999999999981</c:v>
                </c:pt>
                <c:pt idx="1600">
                  <c:v>67.626999999999981</c:v>
                </c:pt>
                <c:pt idx="1601">
                  <c:v>67.585999999999999</c:v>
                </c:pt>
                <c:pt idx="1602">
                  <c:v>67.585999999999999</c:v>
                </c:pt>
                <c:pt idx="1603">
                  <c:v>67.585999999999999</c:v>
                </c:pt>
                <c:pt idx="1604">
                  <c:v>67.585999999999999</c:v>
                </c:pt>
                <c:pt idx="1605">
                  <c:v>67.585999999999999</c:v>
                </c:pt>
                <c:pt idx="1606">
                  <c:v>67.585999999999999</c:v>
                </c:pt>
                <c:pt idx="1607">
                  <c:v>67.585999999999999</c:v>
                </c:pt>
                <c:pt idx="1608">
                  <c:v>67.585999999999999</c:v>
                </c:pt>
                <c:pt idx="1609">
                  <c:v>67.585999999999999</c:v>
                </c:pt>
                <c:pt idx="1610">
                  <c:v>67.585999999999999</c:v>
                </c:pt>
                <c:pt idx="1611">
                  <c:v>67.585999999999999</c:v>
                </c:pt>
                <c:pt idx="1612">
                  <c:v>67.626999999999981</c:v>
                </c:pt>
                <c:pt idx="1613">
                  <c:v>67.626999999999981</c:v>
                </c:pt>
                <c:pt idx="1614">
                  <c:v>67.626999999999981</c:v>
                </c:pt>
                <c:pt idx="1615">
                  <c:v>67.626999999999981</c:v>
                </c:pt>
                <c:pt idx="1616">
                  <c:v>67.585999999999999</c:v>
                </c:pt>
                <c:pt idx="1617">
                  <c:v>67.585999999999999</c:v>
                </c:pt>
                <c:pt idx="1618">
                  <c:v>67.585999999999999</c:v>
                </c:pt>
                <c:pt idx="1619">
                  <c:v>67.585999999999999</c:v>
                </c:pt>
                <c:pt idx="1620">
                  <c:v>67.585999999999999</c:v>
                </c:pt>
                <c:pt idx="1621">
                  <c:v>67.585999999999999</c:v>
                </c:pt>
                <c:pt idx="1622">
                  <c:v>67.585999999999999</c:v>
                </c:pt>
                <c:pt idx="1623">
                  <c:v>67.585999999999999</c:v>
                </c:pt>
                <c:pt idx="1624">
                  <c:v>67.585999999999999</c:v>
                </c:pt>
                <c:pt idx="1625">
                  <c:v>67.585999999999999</c:v>
                </c:pt>
                <c:pt idx="1626">
                  <c:v>67.585999999999999</c:v>
                </c:pt>
                <c:pt idx="1627">
                  <c:v>67.543000000000006</c:v>
                </c:pt>
                <c:pt idx="1628">
                  <c:v>67.543000000000006</c:v>
                </c:pt>
                <c:pt idx="1629">
                  <c:v>67.543000000000006</c:v>
                </c:pt>
                <c:pt idx="1630">
                  <c:v>67.543000000000006</c:v>
                </c:pt>
                <c:pt idx="1631">
                  <c:v>67.543000000000006</c:v>
                </c:pt>
                <c:pt idx="1632">
                  <c:v>67.5</c:v>
                </c:pt>
                <c:pt idx="1633">
                  <c:v>67.543000000000006</c:v>
                </c:pt>
                <c:pt idx="1634">
                  <c:v>67.543000000000006</c:v>
                </c:pt>
                <c:pt idx="1635">
                  <c:v>67.543000000000006</c:v>
                </c:pt>
                <c:pt idx="1636">
                  <c:v>67.585999999999999</c:v>
                </c:pt>
                <c:pt idx="1637">
                  <c:v>67.585999999999999</c:v>
                </c:pt>
                <c:pt idx="1638">
                  <c:v>67.585999999999999</c:v>
                </c:pt>
                <c:pt idx="1639">
                  <c:v>67.585999999999999</c:v>
                </c:pt>
                <c:pt idx="1640">
                  <c:v>67.585999999999999</c:v>
                </c:pt>
                <c:pt idx="1641">
                  <c:v>67.585999999999999</c:v>
                </c:pt>
                <c:pt idx="1642">
                  <c:v>67.585999999999999</c:v>
                </c:pt>
                <c:pt idx="1643">
                  <c:v>67.585999999999999</c:v>
                </c:pt>
                <c:pt idx="1644">
                  <c:v>67.585999999999999</c:v>
                </c:pt>
                <c:pt idx="1645">
                  <c:v>67.585999999999999</c:v>
                </c:pt>
                <c:pt idx="1646">
                  <c:v>67.585999999999999</c:v>
                </c:pt>
                <c:pt idx="1647">
                  <c:v>67.585999999999999</c:v>
                </c:pt>
                <c:pt idx="1648">
                  <c:v>67.585999999999999</c:v>
                </c:pt>
                <c:pt idx="1649">
                  <c:v>67.585999999999999</c:v>
                </c:pt>
                <c:pt idx="1650">
                  <c:v>67.585999999999999</c:v>
                </c:pt>
                <c:pt idx="1651">
                  <c:v>67.585999999999999</c:v>
                </c:pt>
                <c:pt idx="1652">
                  <c:v>67.543000000000006</c:v>
                </c:pt>
                <c:pt idx="1653">
                  <c:v>67.543000000000006</c:v>
                </c:pt>
                <c:pt idx="1654">
                  <c:v>67.543000000000006</c:v>
                </c:pt>
                <c:pt idx="1655">
                  <c:v>67.543000000000006</c:v>
                </c:pt>
                <c:pt idx="1656">
                  <c:v>67.5</c:v>
                </c:pt>
                <c:pt idx="1657">
                  <c:v>67.5</c:v>
                </c:pt>
                <c:pt idx="1658">
                  <c:v>67.5</c:v>
                </c:pt>
                <c:pt idx="1659">
                  <c:v>67.456000000000003</c:v>
                </c:pt>
                <c:pt idx="1660">
                  <c:v>67.456000000000003</c:v>
                </c:pt>
                <c:pt idx="1661">
                  <c:v>67.456000000000003</c:v>
                </c:pt>
                <c:pt idx="1662">
                  <c:v>67.412999999999997</c:v>
                </c:pt>
                <c:pt idx="1663">
                  <c:v>67.412999999999997</c:v>
                </c:pt>
                <c:pt idx="1664">
                  <c:v>67.412999999999997</c:v>
                </c:pt>
                <c:pt idx="1665">
                  <c:v>67.412999999999997</c:v>
                </c:pt>
                <c:pt idx="1666">
                  <c:v>67.412999999999997</c:v>
                </c:pt>
                <c:pt idx="1667">
                  <c:v>67.412999999999997</c:v>
                </c:pt>
                <c:pt idx="1668">
                  <c:v>67.412999999999997</c:v>
                </c:pt>
                <c:pt idx="1669">
                  <c:v>67.412999999999997</c:v>
                </c:pt>
                <c:pt idx="1670">
                  <c:v>67.412999999999997</c:v>
                </c:pt>
                <c:pt idx="1671">
                  <c:v>67.412999999999997</c:v>
                </c:pt>
                <c:pt idx="1672">
                  <c:v>67.412999999999997</c:v>
                </c:pt>
                <c:pt idx="1673">
                  <c:v>67.412999999999997</c:v>
                </c:pt>
                <c:pt idx="1674">
                  <c:v>67.412999999999997</c:v>
                </c:pt>
                <c:pt idx="1675">
                  <c:v>67.412999999999997</c:v>
                </c:pt>
                <c:pt idx="1676">
                  <c:v>67.412999999999997</c:v>
                </c:pt>
                <c:pt idx="1677">
                  <c:v>67.371999999999986</c:v>
                </c:pt>
                <c:pt idx="1678">
                  <c:v>67.371999999999986</c:v>
                </c:pt>
                <c:pt idx="1679">
                  <c:v>67.371999999999986</c:v>
                </c:pt>
                <c:pt idx="1680">
                  <c:v>67.371999999999986</c:v>
                </c:pt>
                <c:pt idx="1681">
                  <c:v>67.371999999999986</c:v>
                </c:pt>
                <c:pt idx="1682">
                  <c:v>67.371999999999986</c:v>
                </c:pt>
                <c:pt idx="1683">
                  <c:v>67.371999999999986</c:v>
                </c:pt>
                <c:pt idx="1684">
                  <c:v>67.371999999999986</c:v>
                </c:pt>
                <c:pt idx="1685">
                  <c:v>67.371999999999986</c:v>
                </c:pt>
                <c:pt idx="1686">
                  <c:v>67.371999999999986</c:v>
                </c:pt>
                <c:pt idx="1687">
                  <c:v>67.371999999999986</c:v>
                </c:pt>
                <c:pt idx="1688">
                  <c:v>67.371999999999986</c:v>
                </c:pt>
                <c:pt idx="1689">
                  <c:v>67.371999999999986</c:v>
                </c:pt>
                <c:pt idx="1690">
                  <c:v>67.328999999999979</c:v>
                </c:pt>
                <c:pt idx="1691">
                  <c:v>67.371999999999986</c:v>
                </c:pt>
                <c:pt idx="1692">
                  <c:v>67.371999999999986</c:v>
                </c:pt>
                <c:pt idx="1693">
                  <c:v>67.371999999999986</c:v>
                </c:pt>
                <c:pt idx="1694">
                  <c:v>67.371999999999986</c:v>
                </c:pt>
                <c:pt idx="1695">
                  <c:v>67.371999999999986</c:v>
                </c:pt>
                <c:pt idx="1696">
                  <c:v>67.371999999999986</c:v>
                </c:pt>
                <c:pt idx="1697">
                  <c:v>67.371999999999986</c:v>
                </c:pt>
                <c:pt idx="1698">
                  <c:v>67.371999999999986</c:v>
                </c:pt>
                <c:pt idx="1699">
                  <c:v>67.371999999999986</c:v>
                </c:pt>
                <c:pt idx="1700">
                  <c:v>67.371999999999986</c:v>
                </c:pt>
                <c:pt idx="1701">
                  <c:v>67.371999999999986</c:v>
                </c:pt>
                <c:pt idx="1702">
                  <c:v>67.371999999999986</c:v>
                </c:pt>
                <c:pt idx="1703">
                  <c:v>67.371999999999986</c:v>
                </c:pt>
                <c:pt idx="1704">
                  <c:v>67.371999999999986</c:v>
                </c:pt>
                <c:pt idx="1705">
                  <c:v>67.371999999999986</c:v>
                </c:pt>
                <c:pt idx="1706">
                  <c:v>67.371999999999986</c:v>
                </c:pt>
                <c:pt idx="1707">
                  <c:v>67.328999999999979</c:v>
                </c:pt>
                <c:pt idx="1708">
                  <c:v>67.328999999999979</c:v>
                </c:pt>
                <c:pt idx="1709">
                  <c:v>67.328999999999979</c:v>
                </c:pt>
                <c:pt idx="1710">
                  <c:v>67.328999999999979</c:v>
                </c:pt>
                <c:pt idx="1711">
                  <c:v>67.328999999999979</c:v>
                </c:pt>
                <c:pt idx="1712">
                  <c:v>67.328999999999979</c:v>
                </c:pt>
                <c:pt idx="1713">
                  <c:v>67.328999999999979</c:v>
                </c:pt>
                <c:pt idx="1714">
                  <c:v>67.328999999999979</c:v>
                </c:pt>
                <c:pt idx="1715">
                  <c:v>67.328999999999979</c:v>
                </c:pt>
                <c:pt idx="1716">
                  <c:v>67.328999999999979</c:v>
                </c:pt>
                <c:pt idx="1717">
                  <c:v>67.328999999999979</c:v>
                </c:pt>
                <c:pt idx="1718">
                  <c:v>67.371999999999986</c:v>
                </c:pt>
                <c:pt idx="1719">
                  <c:v>67.371999999999986</c:v>
                </c:pt>
                <c:pt idx="1720">
                  <c:v>67.371999999999986</c:v>
                </c:pt>
                <c:pt idx="1721">
                  <c:v>67.371999999999986</c:v>
                </c:pt>
                <c:pt idx="1722">
                  <c:v>67.371999999999986</c:v>
                </c:pt>
                <c:pt idx="1723">
                  <c:v>67.371999999999986</c:v>
                </c:pt>
                <c:pt idx="1724">
                  <c:v>67.371999999999986</c:v>
                </c:pt>
                <c:pt idx="1725">
                  <c:v>67.371999999999986</c:v>
                </c:pt>
                <c:pt idx="1726">
                  <c:v>67.371999999999986</c:v>
                </c:pt>
                <c:pt idx="1727">
                  <c:v>67.371999999999986</c:v>
                </c:pt>
                <c:pt idx="1728">
                  <c:v>67.371999999999986</c:v>
                </c:pt>
                <c:pt idx="1729">
                  <c:v>67.371999999999986</c:v>
                </c:pt>
                <c:pt idx="1730">
                  <c:v>67.371999999999986</c:v>
                </c:pt>
                <c:pt idx="1731">
                  <c:v>67.371999999999986</c:v>
                </c:pt>
                <c:pt idx="1732">
                  <c:v>67.371999999999986</c:v>
                </c:pt>
                <c:pt idx="1733">
                  <c:v>67.371999999999986</c:v>
                </c:pt>
                <c:pt idx="1734">
                  <c:v>67.371999999999986</c:v>
                </c:pt>
                <c:pt idx="1735">
                  <c:v>67.371999999999986</c:v>
                </c:pt>
                <c:pt idx="1736">
                  <c:v>67.371999999999986</c:v>
                </c:pt>
                <c:pt idx="1737">
                  <c:v>67.371999999999986</c:v>
                </c:pt>
                <c:pt idx="1738">
                  <c:v>67.371999999999986</c:v>
                </c:pt>
                <c:pt idx="1739">
                  <c:v>67.371999999999986</c:v>
                </c:pt>
                <c:pt idx="1740">
                  <c:v>67.371999999999986</c:v>
                </c:pt>
                <c:pt idx="1741">
                  <c:v>67.371999999999986</c:v>
                </c:pt>
                <c:pt idx="1742">
                  <c:v>67.371999999999986</c:v>
                </c:pt>
                <c:pt idx="1743">
                  <c:v>67.371999999999986</c:v>
                </c:pt>
                <c:pt idx="1744">
                  <c:v>67.371999999999986</c:v>
                </c:pt>
                <c:pt idx="1745">
                  <c:v>67.371999999999986</c:v>
                </c:pt>
                <c:pt idx="1746">
                  <c:v>67.328999999999979</c:v>
                </c:pt>
                <c:pt idx="1747">
                  <c:v>67.328999999999979</c:v>
                </c:pt>
                <c:pt idx="1748">
                  <c:v>67.328999999999979</c:v>
                </c:pt>
                <c:pt idx="1749">
                  <c:v>67.328999999999979</c:v>
                </c:pt>
                <c:pt idx="1750">
                  <c:v>67.328999999999979</c:v>
                </c:pt>
                <c:pt idx="1751">
                  <c:v>67.328999999999979</c:v>
                </c:pt>
                <c:pt idx="1752">
                  <c:v>67.328999999999979</c:v>
                </c:pt>
                <c:pt idx="1753">
                  <c:v>67.328999999999979</c:v>
                </c:pt>
                <c:pt idx="1754">
                  <c:v>67.328999999999979</c:v>
                </c:pt>
                <c:pt idx="1755">
                  <c:v>67.328999999999979</c:v>
                </c:pt>
                <c:pt idx="1756">
                  <c:v>67.328999999999979</c:v>
                </c:pt>
                <c:pt idx="1757">
                  <c:v>67.328999999999979</c:v>
                </c:pt>
                <c:pt idx="1758">
                  <c:v>67.328999999999979</c:v>
                </c:pt>
                <c:pt idx="1759">
                  <c:v>67.328999999999979</c:v>
                </c:pt>
                <c:pt idx="1760">
                  <c:v>67.328999999999979</c:v>
                </c:pt>
                <c:pt idx="1761">
                  <c:v>67.328999999999979</c:v>
                </c:pt>
                <c:pt idx="1762">
                  <c:v>67.328999999999979</c:v>
                </c:pt>
                <c:pt idx="1763">
                  <c:v>67.328999999999979</c:v>
                </c:pt>
                <c:pt idx="1764">
                  <c:v>67.328999999999979</c:v>
                </c:pt>
                <c:pt idx="1765">
                  <c:v>67.328999999999979</c:v>
                </c:pt>
                <c:pt idx="1766">
                  <c:v>67.328999999999979</c:v>
                </c:pt>
                <c:pt idx="1767">
                  <c:v>67.328999999999979</c:v>
                </c:pt>
                <c:pt idx="1768">
                  <c:v>67.328999999999979</c:v>
                </c:pt>
                <c:pt idx="1769">
                  <c:v>67.328999999999979</c:v>
                </c:pt>
                <c:pt idx="1770">
                  <c:v>67.328999999999979</c:v>
                </c:pt>
                <c:pt idx="1771">
                  <c:v>67.328999999999979</c:v>
                </c:pt>
                <c:pt idx="1772">
                  <c:v>67.328999999999979</c:v>
                </c:pt>
                <c:pt idx="1773">
                  <c:v>67.328999999999979</c:v>
                </c:pt>
                <c:pt idx="1774">
                  <c:v>67.328999999999979</c:v>
                </c:pt>
                <c:pt idx="1775">
                  <c:v>67.328999999999979</c:v>
                </c:pt>
                <c:pt idx="1776">
                  <c:v>67.328999999999979</c:v>
                </c:pt>
                <c:pt idx="1777">
                  <c:v>67.328999999999979</c:v>
                </c:pt>
                <c:pt idx="1778">
                  <c:v>67.328999999999979</c:v>
                </c:pt>
                <c:pt idx="1779">
                  <c:v>67.328999999999979</c:v>
                </c:pt>
                <c:pt idx="1780">
                  <c:v>67.284999999999997</c:v>
                </c:pt>
                <c:pt idx="1781">
                  <c:v>67.284999999999997</c:v>
                </c:pt>
                <c:pt idx="1782">
                  <c:v>67.284999999999997</c:v>
                </c:pt>
                <c:pt idx="1783">
                  <c:v>67.284999999999997</c:v>
                </c:pt>
                <c:pt idx="1784">
                  <c:v>67.284999999999997</c:v>
                </c:pt>
                <c:pt idx="1785">
                  <c:v>67.284999999999997</c:v>
                </c:pt>
                <c:pt idx="1786">
                  <c:v>67.284999999999997</c:v>
                </c:pt>
                <c:pt idx="1787">
                  <c:v>67.284999999999997</c:v>
                </c:pt>
                <c:pt idx="1788">
                  <c:v>67.284999999999997</c:v>
                </c:pt>
                <c:pt idx="1789">
                  <c:v>67.284999999999997</c:v>
                </c:pt>
                <c:pt idx="1790">
                  <c:v>67.284999999999997</c:v>
                </c:pt>
                <c:pt idx="1791">
                  <c:v>67.284999999999997</c:v>
                </c:pt>
                <c:pt idx="1792">
                  <c:v>67.284999999999997</c:v>
                </c:pt>
                <c:pt idx="1793">
                  <c:v>67.284999999999997</c:v>
                </c:pt>
                <c:pt idx="1794">
                  <c:v>67.284999999999997</c:v>
                </c:pt>
                <c:pt idx="1795">
                  <c:v>67.284999999999997</c:v>
                </c:pt>
                <c:pt idx="1796">
                  <c:v>67.284999999999997</c:v>
                </c:pt>
                <c:pt idx="1797">
                  <c:v>67.284999999999997</c:v>
                </c:pt>
                <c:pt idx="1798">
                  <c:v>67.284999999999997</c:v>
                </c:pt>
                <c:pt idx="1799">
                  <c:v>67.284999999999997</c:v>
                </c:pt>
                <c:pt idx="1800">
                  <c:v>67.284999999999997</c:v>
                </c:pt>
                <c:pt idx="1801">
                  <c:v>67.284999999999997</c:v>
                </c:pt>
                <c:pt idx="1802">
                  <c:v>67.284999999999997</c:v>
                </c:pt>
                <c:pt idx="1803">
                  <c:v>67.284999999999997</c:v>
                </c:pt>
                <c:pt idx="1804">
                  <c:v>67.284999999999997</c:v>
                </c:pt>
                <c:pt idx="1805">
                  <c:v>67.242000000000004</c:v>
                </c:pt>
                <c:pt idx="1806">
                  <c:v>67.242000000000004</c:v>
                </c:pt>
                <c:pt idx="1807">
                  <c:v>67.242000000000004</c:v>
                </c:pt>
                <c:pt idx="1808">
                  <c:v>67.242000000000004</c:v>
                </c:pt>
                <c:pt idx="1809">
                  <c:v>67.242000000000004</c:v>
                </c:pt>
                <c:pt idx="1810">
                  <c:v>67.242000000000004</c:v>
                </c:pt>
                <c:pt idx="1811">
                  <c:v>67.284999999999997</c:v>
                </c:pt>
                <c:pt idx="1812">
                  <c:v>67.284999999999997</c:v>
                </c:pt>
                <c:pt idx="1813">
                  <c:v>67.284999999999997</c:v>
                </c:pt>
                <c:pt idx="1814">
                  <c:v>67.284999999999997</c:v>
                </c:pt>
                <c:pt idx="1815">
                  <c:v>67.284999999999997</c:v>
                </c:pt>
                <c:pt idx="1816">
                  <c:v>67.284999999999997</c:v>
                </c:pt>
                <c:pt idx="1817">
                  <c:v>67.284999999999997</c:v>
                </c:pt>
                <c:pt idx="1818">
                  <c:v>67.284999999999997</c:v>
                </c:pt>
                <c:pt idx="1819">
                  <c:v>67.284999999999997</c:v>
                </c:pt>
                <c:pt idx="1820">
                  <c:v>67.284999999999997</c:v>
                </c:pt>
                <c:pt idx="1821">
                  <c:v>67.284999999999997</c:v>
                </c:pt>
                <c:pt idx="1822">
                  <c:v>67.284999999999997</c:v>
                </c:pt>
                <c:pt idx="1823">
                  <c:v>67.284999999999997</c:v>
                </c:pt>
                <c:pt idx="1824">
                  <c:v>67.284999999999997</c:v>
                </c:pt>
                <c:pt idx="1825">
                  <c:v>67.328999999999979</c:v>
                </c:pt>
                <c:pt idx="1826">
                  <c:v>67.328999999999979</c:v>
                </c:pt>
                <c:pt idx="1827">
                  <c:v>67.328999999999979</c:v>
                </c:pt>
                <c:pt idx="1828">
                  <c:v>67.328999999999979</c:v>
                </c:pt>
                <c:pt idx="1829">
                  <c:v>67.328999999999979</c:v>
                </c:pt>
                <c:pt idx="1830">
                  <c:v>67.328999999999979</c:v>
                </c:pt>
                <c:pt idx="1831">
                  <c:v>67.284999999999997</c:v>
                </c:pt>
                <c:pt idx="1832">
                  <c:v>67.284999999999997</c:v>
                </c:pt>
                <c:pt idx="1833">
                  <c:v>67.284999999999997</c:v>
                </c:pt>
                <c:pt idx="1834">
                  <c:v>67.284999999999997</c:v>
                </c:pt>
                <c:pt idx="1835">
                  <c:v>67.284999999999997</c:v>
                </c:pt>
                <c:pt idx="1836">
                  <c:v>67.284999999999997</c:v>
                </c:pt>
                <c:pt idx="1837">
                  <c:v>67.242000000000004</c:v>
                </c:pt>
                <c:pt idx="1838">
                  <c:v>67.242000000000004</c:v>
                </c:pt>
                <c:pt idx="1839">
                  <c:v>67.242000000000004</c:v>
                </c:pt>
                <c:pt idx="1840">
                  <c:v>67.242000000000004</c:v>
                </c:pt>
                <c:pt idx="1841">
                  <c:v>67.198999999999998</c:v>
                </c:pt>
                <c:pt idx="1842">
                  <c:v>67.198999999999998</c:v>
                </c:pt>
                <c:pt idx="1843">
                  <c:v>67.198999999999998</c:v>
                </c:pt>
                <c:pt idx="1844">
                  <c:v>67.198999999999998</c:v>
                </c:pt>
                <c:pt idx="1845">
                  <c:v>67.198999999999998</c:v>
                </c:pt>
                <c:pt idx="1846">
                  <c:v>67.198999999999998</c:v>
                </c:pt>
                <c:pt idx="1847">
                  <c:v>67.198999999999998</c:v>
                </c:pt>
                <c:pt idx="1848">
                  <c:v>67.242000000000004</c:v>
                </c:pt>
                <c:pt idx="1849">
                  <c:v>67.242000000000004</c:v>
                </c:pt>
                <c:pt idx="1850">
                  <c:v>67.242000000000004</c:v>
                </c:pt>
                <c:pt idx="1851">
                  <c:v>67.242000000000004</c:v>
                </c:pt>
                <c:pt idx="1852">
                  <c:v>67.242000000000004</c:v>
                </c:pt>
                <c:pt idx="1853">
                  <c:v>67.242000000000004</c:v>
                </c:pt>
                <c:pt idx="1854">
                  <c:v>67.242000000000004</c:v>
                </c:pt>
                <c:pt idx="1855">
                  <c:v>67.284999999999997</c:v>
                </c:pt>
                <c:pt idx="1856">
                  <c:v>67.284999999999997</c:v>
                </c:pt>
                <c:pt idx="1857">
                  <c:v>67.284999999999997</c:v>
                </c:pt>
                <c:pt idx="1858">
                  <c:v>67.284999999999997</c:v>
                </c:pt>
                <c:pt idx="1859">
                  <c:v>67.284999999999997</c:v>
                </c:pt>
                <c:pt idx="1860">
                  <c:v>67.284999999999997</c:v>
                </c:pt>
                <c:pt idx="1861">
                  <c:v>67.284999999999997</c:v>
                </c:pt>
                <c:pt idx="1862">
                  <c:v>67.284999999999997</c:v>
                </c:pt>
                <c:pt idx="1863">
                  <c:v>67.284999999999997</c:v>
                </c:pt>
                <c:pt idx="1864">
                  <c:v>67.284999999999997</c:v>
                </c:pt>
                <c:pt idx="1865">
                  <c:v>67.284999999999997</c:v>
                </c:pt>
                <c:pt idx="1866">
                  <c:v>67.284999999999997</c:v>
                </c:pt>
                <c:pt idx="1867">
                  <c:v>67.328999999999979</c:v>
                </c:pt>
                <c:pt idx="1868">
                  <c:v>67.328999999999979</c:v>
                </c:pt>
                <c:pt idx="1869">
                  <c:v>67.328999999999979</c:v>
                </c:pt>
                <c:pt idx="1870">
                  <c:v>67.328999999999979</c:v>
                </c:pt>
                <c:pt idx="1871">
                  <c:v>67.328999999999979</c:v>
                </c:pt>
                <c:pt idx="1872">
                  <c:v>67.371999999999986</c:v>
                </c:pt>
                <c:pt idx="1873">
                  <c:v>67.371999999999986</c:v>
                </c:pt>
                <c:pt idx="1874">
                  <c:v>67.412999999999997</c:v>
                </c:pt>
                <c:pt idx="1875">
                  <c:v>67.412999999999997</c:v>
                </c:pt>
                <c:pt idx="1876">
                  <c:v>67.412999999999997</c:v>
                </c:pt>
                <c:pt idx="1877">
                  <c:v>67.456000000000003</c:v>
                </c:pt>
                <c:pt idx="1878">
                  <c:v>67.456000000000003</c:v>
                </c:pt>
                <c:pt idx="1879">
                  <c:v>67.456000000000003</c:v>
                </c:pt>
                <c:pt idx="1880">
                  <c:v>67.456000000000003</c:v>
                </c:pt>
                <c:pt idx="1881">
                  <c:v>67.5</c:v>
                </c:pt>
                <c:pt idx="1882">
                  <c:v>67.5</c:v>
                </c:pt>
                <c:pt idx="1883">
                  <c:v>67.5</c:v>
                </c:pt>
                <c:pt idx="1884">
                  <c:v>67.543000000000006</c:v>
                </c:pt>
                <c:pt idx="1885">
                  <c:v>67.585999999999999</c:v>
                </c:pt>
                <c:pt idx="1886">
                  <c:v>67.585999999999999</c:v>
                </c:pt>
                <c:pt idx="1887">
                  <c:v>67.626999999999981</c:v>
                </c:pt>
                <c:pt idx="1888">
                  <c:v>67.626999999999981</c:v>
                </c:pt>
                <c:pt idx="1889">
                  <c:v>67.626999999999981</c:v>
                </c:pt>
                <c:pt idx="1890">
                  <c:v>67.670999999999978</c:v>
                </c:pt>
                <c:pt idx="1891">
                  <c:v>67.670999999999978</c:v>
                </c:pt>
                <c:pt idx="1892">
                  <c:v>67.670999999999978</c:v>
                </c:pt>
                <c:pt idx="1893">
                  <c:v>67.670999999999978</c:v>
                </c:pt>
                <c:pt idx="1894">
                  <c:v>67.670999999999978</c:v>
                </c:pt>
                <c:pt idx="1895">
                  <c:v>67.670999999999978</c:v>
                </c:pt>
                <c:pt idx="1896">
                  <c:v>67.670999999999978</c:v>
                </c:pt>
                <c:pt idx="1897">
                  <c:v>67.670999999999978</c:v>
                </c:pt>
                <c:pt idx="1898">
                  <c:v>67.670999999999978</c:v>
                </c:pt>
                <c:pt idx="1899">
                  <c:v>67.670999999999978</c:v>
                </c:pt>
                <c:pt idx="1900">
                  <c:v>67.626999999999981</c:v>
                </c:pt>
                <c:pt idx="1901">
                  <c:v>67.626999999999981</c:v>
                </c:pt>
                <c:pt idx="1902">
                  <c:v>67.626999999999981</c:v>
                </c:pt>
                <c:pt idx="1903">
                  <c:v>67.626999999999981</c:v>
                </c:pt>
                <c:pt idx="1904">
                  <c:v>67.626999999999981</c:v>
                </c:pt>
                <c:pt idx="1905">
                  <c:v>67.626999999999981</c:v>
                </c:pt>
                <c:pt idx="1906">
                  <c:v>67.626999999999981</c:v>
                </c:pt>
                <c:pt idx="1907">
                  <c:v>67.670999999999978</c:v>
                </c:pt>
                <c:pt idx="1908">
                  <c:v>67.670999999999978</c:v>
                </c:pt>
                <c:pt idx="1909">
                  <c:v>67.670999999999978</c:v>
                </c:pt>
                <c:pt idx="1910">
                  <c:v>67.670999999999978</c:v>
                </c:pt>
                <c:pt idx="1911">
                  <c:v>67.670999999999978</c:v>
                </c:pt>
                <c:pt idx="1912">
                  <c:v>67.670999999999978</c:v>
                </c:pt>
                <c:pt idx="1913">
                  <c:v>67.670999999999978</c:v>
                </c:pt>
                <c:pt idx="1914">
                  <c:v>67.670999999999978</c:v>
                </c:pt>
                <c:pt idx="1915">
                  <c:v>67.670999999999978</c:v>
                </c:pt>
                <c:pt idx="1916">
                  <c:v>67.670999999999978</c:v>
                </c:pt>
                <c:pt idx="1917">
                  <c:v>67.670999999999978</c:v>
                </c:pt>
                <c:pt idx="1918">
                  <c:v>67.670999999999978</c:v>
                </c:pt>
                <c:pt idx="1919">
                  <c:v>67.714000000000027</c:v>
                </c:pt>
                <c:pt idx="1920">
                  <c:v>67.714000000000027</c:v>
                </c:pt>
                <c:pt idx="1921">
                  <c:v>67.714000000000027</c:v>
                </c:pt>
                <c:pt idx="1922">
                  <c:v>67.714000000000027</c:v>
                </c:pt>
                <c:pt idx="1923">
                  <c:v>67.714000000000027</c:v>
                </c:pt>
                <c:pt idx="1924">
                  <c:v>67.714000000000027</c:v>
                </c:pt>
                <c:pt idx="1925">
                  <c:v>67.714000000000027</c:v>
                </c:pt>
                <c:pt idx="1926">
                  <c:v>67.714000000000027</c:v>
                </c:pt>
                <c:pt idx="1927">
                  <c:v>67.714000000000027</c:v>
                </c:pt>
                <c:pt idx="1928">
                  <c:v>67.670999999999978</c:v>
                </c:pt>
                <c:pt idx="1929">
                  <c:v>67.670999999999978</c:v>
                </c:pt>
                <c:pt idx="1930">
                  <c:v>67.670999999999978</c:v>
                </c:pt>
                <c:pt idx="1931">
                  <c:v>67.670999999999978</c:v>
                </c:pt>
                <c:pt idx="1932">
                  <c:v>67.670999999999978</c:v>
                </c:pt>
                <c:pt idx="1933">
                  <c:v>67.670999999999978</c:v>
                </c:pt>
                <c:pt idx="1934">
                  <c:v>67.626999999999981</c:v>
                </c:pt>
                <c:pt idx="1935">
                  <c:v>67.626999999999981</c:v>
                </c:pt>
                <c:pt idx="1936">
                  <c:v>67.626999999999981</c:v>
                </c:pt>
                <c:pt idx="1937">
                  <c:v>67.626999999999981</c:v>
                </c:pt>
                <c:pt idx="1938">
                  <c:v>67.626999999999981</c:v>
                </c:pt>
                <c:pt idx="1939">
                  <c:v>67.626999999999981</c:v>
                </c:pt>
                <c:pt idx="1940">
                  <c:v>67.626999999999981</c:v>
                </c:pt>
                <c:pt idx="1941">
                  <c:v>67.626999999999981</c:v>
                </c:pt>
                <c:pt idx="1942">
                  <c:v>67.670999999999978</c:v>
                </c:pt>
                <c:pt idx="1943">
                  <c:v>67.670999999999978</c:v>
                </c:pt>
                <c:pt idx="1944">
                  <c:v>67.670999999999978</c:v>
                </c:pt>
                <c:pt idx="1945">
                  <c:v>67.670999999999978</c:v>
                </c:pt>
                <c:pt idx="1946">
                  <c:v>67.670999999999978</c:v>
                </c:pt>
                <c:pt idx="1947">
                  <c:v>67.670999999999978</c:v>
                </c:pt>
                <c:pt idx="1948">
                  <c:v>67.670999999999978</c:v>
                </c:pt>
                <c:pt idx="1949">
                  <c:v>67.670999999999978</c:v>
                </c:pt>
                <c:pt idx="1950">
                  <c:v>67.670999999999978</c:v>
                </c:pt>
                <c:pt idx="1951">
                  <c:v>67.670999999999978</c:v>
                </c:pt>
                <c:pt idx="1952">
                  <c:v>67.670999999999978</c:v>
                </c:pt>
                <c:pt idx="1953">
                  <c:v>67.670999999999978</c:v>
                </c:pt>
                <c:pt idx="1954">
                  <c:v>67.670999999999978</c:v>
                </c:pt>
                <c:pt idx="1955">
                  <c:v>67.670999999999978</c:v>
                </c:pt>
                <c:pt idx="1956">
                  <c:v>67.670999999999978</c:v>
                </c:pt>
                <c:pt idx="1957">
                  <c:v>67.670999999999978</c:v>
                </c:pt>
                <c:pt idx="1958">
                  <c:v>67.670999999999978</c:v>
                </c:pt>
                <c:pt idx="1959">
                  <c:v>67.670999999999978</c:v>
                </c:pt>
                <c:pt idx="1960">
                  <c:v>67.670999999999978</c:v>
                </c:pt>
                <c:pt idx="1961">
                  <c:v>67.670999999999978</c:v>
                </c:pt>
                <c:pt idx="1962">
                  <c:v>67.670999999999978</c:v>
                </c:pt>
                <c:pt idx="1963">
                  <c:v>67.670999999999978</c:v>
                </c:pt>
                <c:pt idx="1964">
                  <c:v>67.670999999999978</c:v>
                </c:pt>
                <c:pt idx="1965">
                  <c:v>67.670999999999978</c:v>
                </c:pt>
                <c:pt idx="1966">
                  <c:v>67.670999999999978</c:v>
                </c:pt>
                <c:pt idx="1967">
                  <c:v>67.670999999999978</c:v>
                </c:pt>
                <c:pt idx="1968">
                  <c:v>67.670999999999978</c:v>
                </c:pt>
                <c:pt idx="1969">
                  <c:v>67.670999999999978</c:v>
                </c:pt>
                <c:pt idx="1970">
                  <c:v>67.670999999999978</c:v>
                </c:pt>
                <c:pt idx="1971">
                  <c:v>67.670999999999978</c:v>
                </c:pt>
                <c:pt idx="1972">
                  <c:v>67.670999999999978</c:v>
                </c:pt>
                <c:pt idx="1973">
                  <c:v>67.670999999999978</c:v>
                </c:pt>
                <c:pt idx="1974">
                  <c:v>67.670999999999978</c:v>
                </c:pt>
                <c:pt idx="1975">
                  <c:v>67.670999999999978</c:v>
                </c:pt>
                <c:pt idx="1976">
                  <c:v>67.670999999999978</c:v>
                </c:pt>
                <c:pt idx="1977">
                  <c:v>67.670999999999978</c:v>
                </c:pt>
                <c:pt idx="1978">
                  <c:v>67.670999999999978</c:v>
                </c:pt>
                <c:pt idx="1979">
                  <c:v>67.670999999999978</c:v>
                </c:pt>
                <c:pt idx="1980">
                  <c:v>67.670999999999978</c:v>
                </c:pt>
                <c:pt idx="1981">
                  <c:v>67.670999999999978</c:v>
                </c:pt>
                <c:pt idx="1982">
                  <c:v>67.670999999999978</c:v>
                </c:pt>
                <c:pt idx="1983">
                  <c:v>67.714000000000027</c:v>
                </c:pt>
                <c:pt idx="1984">
                  <c:v>67.714000000000027</c:v>
                </c:pt>
                <c:pt idx="1985">
                  <c:v>67.714000000000027</c:v>
                </c:pt>
                <c:pt idx="1986">
                  <c:v>67.714000000000027</c:v>
                </c:pt>
                <c:pt idx="1987">
                  <c:v>67.714000000000027</c:v>
                </c:pt>
                <c:pt idx="1988">
                  <c:v>67.714000000000027</c:v>
                </c:pt>
                <c:pt idx="1989">
                  <c:v>67.714000000000027</c:v>
                </c:pt>
                <c:pt idx="1990">
                  <c:v>67.714000000000027</c:v>
                </c:pt>
                <c:pt idx="1991">
                  <c:v>67.714000000000027</c:v>
                </c:pt>
                <c:pt idx="1992">
                  <c:v>67.714000000000027</c:v>
                </c:pt>
                <c:pt idx="1993">
                  <c:v>67.714000000000027</c:v>
                </c:pt>
                <c:pt idx="1994">
                  <c:v>67.714000000000027</c:v>
                </c:pt>
                <c:pt idx="1995">
                  <c:v>67.670999999999978</c:v>
                </c:pt>
                <c:pt idx="1996">
                  <c:v>67.670999999999978</c:v>
                </c:pt>
                <c:pt idx="1997">
                  <c:v>67.670999999999978</c:v>
                </c:pt>
                <c:pt idx="1998">
                  <c:v>67.670999999999978</c:v>
                </c:pt>
                <c:pt idx="1999">
                  <c:v>67.670999999999978</c:v>
                </c:pt>
                <c:pt idx="2000">
                  <c:v>67.670999999999978</c:v>
                </c:pt>
                <c:pt idx="2001">
                  <c:v>67.670999999999978</c:v>
                </c:pt>
                <c:pt idx="2002">
                  <c:v>67.626999999999981</c:v>
                </c:pt>
                <c:pt idx="2003">
                  <c:v>67.626999999999981</c:v>
                </c:pt>
                <c:pt idx="2004">
                  <c:v>67.626999999999981</c:v>
                </c:pt>
                <c:pt idx="2005">
                  <c:v>67.626999999999981</c:v>
                </c:pt>
                <c:pt idx="2006">
                  <c:v>67.585999999999999</c:v>
                </c:pt>
                <c:pt idx="2007">
                  <c:v>67.585999999999999</c:v>
                </c:pt>
                <c:pt idx="2008">
                  <c:v>67.585999999999999</c:v>
                </c:pt>
                <c:pt idx="2009">
                  <c:v>67.585999999999999</c:v>
                </c:pt>
                <c:pt idx="2010">
                  <c:v>67.585999999999999</c:v>
                </c:pt>
                <c:pt idx="2011">
                  <c:v>67.585999999999999</c:v>
                </c:pt>
                <c:pt idx="2012">
                  <c:v>67.626999999999981</c:v>
                </c:pt>
                <c:pt idx="2013">
                  <c:v>67.626999999999981</c:v>
                </c:pt>
                <c:pt idx="2014">
                  <c:v>67.626999999999981</c:v>
                </c:pt>
                <c:pt idx="2015">
                  <c:v>67.626999999999981</c:v>
                </c:pt>
                <c:pt idx="2016">
                  <c:v>67.626999999999981</c:v>
                </c:pt>
                <c:pt idx="2017">
                  <c:v>67.626999999999981</c:v>
                </c:pt>
                <c:pt idx="2018">
                  <c:v>67.626999999999981</c:v>
                </c:pt>
                <c:pt idx="2019">
                  <c:v>67.626999999999981</c:v>
                </c:pt>
                <c:pt idx="2020">
                  <c:v>67.626999999999981</c:v>
                </c:pt>
                <c:pt idx="2021">
                  <c:v>67.585999999999999</c:v>
                </c:pt>
                <c:pt idx="2022">
                  <c:v>67.585999999999999</c:v>
                </c:pt>
                <c:pt idx="2023">
                  <c:v>67.543000000000006</c:v>
                </c:pt>
                <c:pt idx="2024">
                  <c:v>67.543000000000006</c:v>
                </c:pt>
                <c:pt idx="2025">
                  <c:v>67.543000000000006</c:v>
                </c:pt>
                <c:pt idx="2026">
                  <c:v>67.5</c:v>
                </c:pt>
                <c:pt idx="2027">
                  <c:v>67.5</c:v>
                </c:pt>
                <c:pt idx="2028">
                  <c:v>67.5</c:v>
                </c:pt>
                <c:pt idx="2029">
                  <c:v>67.456000000000003</c:v>
                </c:pt>
                <c:pt idx="2030">
                  <c:v>67.456000000000003</c:v>
                </c:pt>
                <c:pt idx="2031">
                  <c:v>67.456000000000003</c:v>
                </c:pt>
                <c:pt idx="2032">
                  <c:v>67.456000000000003</c:v>
                </c:pt>
                <c:pt idx="2033">
                  <c:v>67.456000000000003</c:v>
                </c:pt>
                <c:pt idx="2034">
                  <c:v>67.456000000000003</c:v>
                </c:pt>
                <c:pt idx="2035">
                  <c:v>67.456000000000003</c:v>
                </c:pt>
                <c:pt idx="2036">
                  <c:v>67.456000000000003</c:v>
                </c:pt>
                <c:pt idx="2037">
                  <c:v>67.456000000000003</c:v>
                </c:pt>
                <c:pt idx="2038">
                  <c:v>67.456000000000003</c:v>
                </c:pt>
                <c:pt idx="2039">
                  <c:v>67.456000000000003</c:v>
                </c:pt>
                <c:pt idx="2040">
                  <c:v>67.412999999999997</c:v>
                </c:pt>
                <c:pt idx="2041">
                  <c:v>67.412999999999997</c:v>
                </c:pt>
                <c:pt idx="2042">
                  <c:v>67.412999999999997</c:v>
                </c:pt>
                <c:pt idx="2043">
                  <c:v>67.412999999999997</c:v>
                </c:pt>
                <c:pt idx="2044">
                  <c:v>67.371999999999986</c:v>
                </c:pt>
                <c:pt idx="2045">
                  <c:v>67.371999999999986</c:v>
                </c:pt>
                <c:pt idx="2046">
                  <c:v>67.371999999999986</c:v>
                </c:pt>
                <c:pt idx="2047">
                  <c:v>67.371999999999986</c:v>
                </c:pt>
                <c:pt idx="2048">
                  <c:v>67.371999999999986</c:v>
                </c:pt>
                <c:pt idx="2049">
                  <c:v>67.371999999999986</c:v>
                </c:pt>
                <c:pt idx="2050">
                  <c:v>67.371999999999986</c:v>
                </c:pt>
                <c:pt idx="2051">
                  <c:v>67.412999999999997</c:v>
                </c:pt>
                <c:pt idx="2052">
                  <c:v>67.412999999999997</c:v>
                </c:pt>
                <c:pt idx="2053">
                  <c:v>67.412999999999997</c:v>
                </c:pt>
                <c:pt idx="2054">
                  <c:v>67.412999999999997</c:v>
                </c:pt>
                <c:pt idx="2055">
                  <c:v>67.412999999999997</c:v>
                </c:pt>
                <c:pt idx="2056">
                  <c:v>67.412999999999997</c:v>
                </c:pt>
                <c:pt idx="2057">
                  <c:v>67.412999999999997</c:v>
                </c:pt>
                <c:pt idx="2058">
                  <c:v>67.412999999999997</c:v>
                </c:pt>
                <c:pt idx="2059">
                  <c:v>67.456000000000003</c:v>
                </c:pt>
                <c:pt idx="2060">
                  <c:v>67.456000000000003</c:v>
                </c:pt>
                <c:pt idx="2061">
                  <c:v>67.456000000000003</c:v>
                </c:pt>
                <c:pt idx="2062">
                  <c:v>67.456000000000003</c:v>
                </c:pt>
                <c:pt idx="2063">
                  <c:v>67.456000000000003</c:v>
                </c:pt>
                <c:pt idx="2064">
                  <c:v>67.456000000000003</c:v>
                </c:pt>
                <c:pt idx="2065">
                  <c:v>67.5</c:v>
                </c:pt>
                <c:pt idx="2066">
                  <c:v>67.5</c:v>
                </c:pt>
                <c:pt idx="2067">
                  <c:v>67.5</c:v>
                </c:pt>
                <c:pt idx="2068">
                  <c:v>67.5</c:v>
                </c:pt>
                <c:pt idx="2069">
                  <c:v>67.5</c:v>
                </c:pt>
                <c:pt idx="2070">
                  <c:v>67.5</c:v>
                </c:pt>
                <c:pt idx="2071">
                  <c:v>67.5</c:v>
                </c:pt>
                <c:pt idx="2072">
                  <c:v>67.543000000000006</c:v>
                </c:pt>
                <c:pt idx="2073">
                  <c:v>67.543000000000006</c:v>
                </c:pt>
                <c:pt idx="2074">
                  <c:v>67.543000000000006</c:v>
                </c:pt>
                <c:pt idx="2075">
                  <c:v>67.543000000000006</c:v>
                </c:pt>
                <c:pt idx="2076">
                  <c:v>67.543000000000006</c:v>
                </c:pt>
                <c:pt idx="2077">
                  <c:v>67.543000000000006</c:v>
                </c:pt>
                <c:pt idx="2078">
                  <c:v>67.543000000000006</c:v>
                </c:pt>
                <c:pt idx="2079">
                  <c:v>67.543000000000006</c:v>
                </c:pt>
                <c:pt idx="2080">
                  <c:v>67.543000000000006</c:v>
                </c:pt>
                <c:pt idx="2081">
                  <c:v>67.585999999999999</c:v>
                </c:pt>
                <c:pt idx="2082">
                  <c:v>67.585999999999999</c:v>
                </c:pt>
                <c:pt idx="2083">
                  <c:v>67.585999999999999</c:v>
                </c:pt>
                <c:pt idx="2084">
                  <c:v>67.585999999999999</c:v>
                </c:pt>
                <c:pt idx="2085">
                  <c:v>67.585999999999999</c:v>
                </c:pt>
                <c:pt idx="2086">
                  <c:v>67.626999999999981</c:v>
                </c:pt>
                <c:pt idx="2087">
                  <c:v>67.626999999999981</c:v>
                </c:pt>
                <c:pt idx="2088">
                  <c:v>67.626999999999981</c:v>
                </c:pt>
                <c:pt idx="2089">
                  <c:v>67.626999999999981</c:v>
                </c:pt>
                <c:pt idx="2090">
                  <c:v>67.626999999999981</c:v>
                </c:pt>
                <c:pt idx="2091">
                  <c:v>67.626999999999981</c:v>
                </c:pt>
                <c:pt idx="2092">
                  <c:v>67.626999999999981</c:v>
                </c:pt>
                <c:pt idx="2093">
                  <c:v>67.626999999999981</c:v>
                </c:pt>
                <c:pt idx="2094">
                  <c:v>67.626999999999981</c:v>
                </c:pt>
                <c:pt idx="2095">
                  <c:v>67.626999999999981</c:v>
                </c:pt>
                <c:pt idx="2096">
                  <c:v>67.626999999999981</c:v>
                </c:pt>
                <c:pt idx="2097">
                  <c:v>67.626999999999981</c:v>
                </c:pt>
                <c:pt idx="2098">
                  <c:v>67.626999999999981</c:v>
                </c:pt>
                <c:pt idx="2099">
                  <c:v>67.670999999999978</c:v>
                </c:pt>
                <c:pt idx="2100">
                  <c:v>67.670999999999978</c:v>
                </c:pt>
                <c:pt idx="2101">
                  <c:v>67.670999999999978</c:v>
                </c:pt>
                <c:pt idx="2102">
                  <c:v>67.670999999999978</c:v>
                </c:pt>
                <c:pt idx="2103">
                  <c:v>67.670999999999978</c:v>
                </c:pt>
                <c:pt idx="2104">
                  <c:v>67.626999999999981</c:v>
                </c:pt>
                <c:pt idx="2105">
                  <c:v>67.670999999999978</c:v>
                </c:pt>
                <c:pt idx="2106">
                  <c:v>67.670999999999978</c:v>
                </c:pt>
                <c:pt idx="2107">
                  <c:v>67.670999999999978</c:v>
                </c:pt>
                <c:pt idx="2108">
                  <c:v>67.670999999999978</c:v>
                </c:pt>
                <c:pt idx="2109">
                  <c:v>67.670999999999978</c:v>
                </c:pt>
                <c:pt idx="2110">
                  <c:v>67.670999999999978</c:v>
                </c:pt>
                <c:pt idx="2111">
                  <c:v>67.670999999999978</c:v>
                </c:pt>
                <c:pt idx="2112">
                  <c:v>67.670999999999978</c:v>
                </c:pt>
                <c:pt idx="2113">
                  <c:v>67.670999999999978</c:v>
                </c:pt>
                <c:pt idx="2114">
                  <c:v>67.670999999999978</c:v>
                </c:pt>
                <c:pt idx="2115">
                  <c:v>67.670999999999978</c:v>
                </c:pt>
                <c:pt idx="2116">
                  <c:v>67.670999999999978</c:v>
                </c:pt>
                <c:pt idx="2117">
                  <c:v>67.670999999999978</c:v>
                </c:pt>
                <c:pt idx="2118">
                  <c:v>67.670999999999978</c:v>
                </c:pt>
                <c:pt idx="2119">
                  <c:v>67.670999999999978</c:v>
                </c:pt>
                <c:pt idx="2120">
                  <c:v>67.670999999999978</c:v>
                </c:pt>
                <c:pt idx="2121">
                  <c:v>67.670999999999978</c:v>
                </c:pt>
                <c:pt idx="2122">
                  <c:v>67.670999999999978</c:v>
                </c:pt>
                <c:pt idx="2123">
                  <c:v>67.670999999999978</c:v>
                </c:pt>
                <c:pt idx="2124">
                  <c:v>67.670999999999978</c:v>
                </c:pt>
                <c:pt idx="2125">
                  <c:v>67.670999999999978</c:v>
                </c:pt>
                <c:pt idx="2126">
                  <c:v>67.670999999999978</c:v>
                </c:pt>
                <c:pt idx="2127">
                  <c:v>67.670999999999978</c:v>
                </c:pt>
                <c:pt idx="2128">
                  <c:v>67.670999999999978</c:v>
                </c:pt>
                <c:pt idx="2129">
                  <c:v>67.670999999999978</c:v>
                </c:pt>
                <c:pt idx="2130">
                  <c:v>67.670999999999978</c:v>
                </c:pt>
                <c:pt idx="2131">
                  <c:v>67.670999999999978</c:v>
                </c:pt>
                <c:pt idx="2132">
                  <c:v>67.670999999999978</c:v>
                </c:pt>
                <c:pt idx="2133">
                  <c:v>67.670999999999978</c:v>
                </c:pt>
                <c:pt idx="2134">
                  <c:v>67.670999999999978</c:v>
                </c:pt>
                <c:pt idx="2135">
                  <c:v>67.670999999999978</c:v>
                </c:pt>
                <c:pt idx="2136">
                  <c:v>67.670999999999978</c:v>
                </c:pt>
                <c:pt idx="2137">
                  <c:v>67.670999999999978</c:v>
                </c:pt>
                <c:pt idx="2138">
                  <c:v>67.670999999999978</c:v>
                </c:pt>
                <c:pt idx="2139">
                  <c:v>67.670999999999978</c:v>
                </c:pt>
                <c:pt idx="2140">
                  <c:v>67.670999999999978</c:v>
                </c:pt>
                <c:pt idx="2141">
                  <c:v>67.670999999999978</c:v>
                </c:pt>
                <c:pt idx="2142">
                  <c:v>67.670999999999978</c:v>
                </c:pt>
                <c:pt idx="2143">
                  <c:v>67.626999999999981</c:v>
                </c:pt>
                <c:pt idx="2144">
                  <c:v>67.626999999999981</c:v>
                </c:pt>
                <c:pt idx="2145">
                  <c:v>67.626999999999981</c:v>
                </c:pt>
                <c:pt idx="2146">
                  <c:v>67.626999999999981</c:v>
                </c:pt>
                <c:pt idx="2147">
                  <c:v>67.626999999999981</c:v>
                </c:pt>
                <c:pt idx="2148">
                  <c:v>67.626999999999981</c:v>
                </c:pt>
                <c:pt idx="2149">
                  <c:v>67.626999999999981</c:v>
                </c:pt>
                <c:pt idx="2150">
                  <c:v>67.626999999999981</c:v>
                </c:pt>
                <c:pt idx="2151">
                  <c:v>67.626999999999981</c:v>
                </c:pt>
                <c:pt idx="2152">
                  <c:v>67.626999999999981</c:v>
                </c:pt>
                <c:pt idx="2153">
                  <c:v>67.626999999999981</c:v>
                </c:pt>
                <c:pt idx="2154">
                  <c:v>67.670999999999978</c:v>
                </c:pt>
                <c:pt idx="2155">
                  <c:v>67.670999999999978</c:v>
                </c:pt>
                <c:pt idx="2156">
                  <c:v>67.670999999999978</c:v>
                </c:pt>
                <c:pt idx="2157">
                  <c:v>67.670999999999978</c:v>
                </c:pt>
                <c:pt idx="2158">
                  <c:v>67.670999999999978</c:v>
                </c:pt>
                <c:pt idx="2159">
                  <c:v>67.714000000000027</c:v>
                </c:pt>
                <c:pt idx="2160">
                  <c:v>67.714000000000027</c:v>
                </c:pt>
                <c:pt idx="2161">
                  <c:v>67.714000000000027</c:v>
                </c:pt>
                <c:pt idx="2162">
                  <c:v>67.714000000000027</c:v>
                </c:pt>
                <c:pt idx="2163">
                  <c:v>67.714000000000027</c:v>
                </c:pt>
                <c:pt idx="2164">
                  <c:v>67.757000000000005</c:v>
                </c:pt>
                <c:pt idx="2165">
                  <c:v>67.757000000000005</c:v>
                </c:pt>
                <c:pt idx="2166">
                  <c:v>67.757000000000005</c:v>
                </c:pt>
                <c:pt idx="2167">
                  <c:v>67.757000000000005</c:v>
                </c:pt>
                <c:pt idx="2168">
                  <c:v>67.757000000000005</c:v>
                </c:pt>
                <c:pt idx="2169">
                  <c:v>67.714000000000027</c:v>
                </c:pt>
                <c:pt idx="2170">
                  <c:v>67.714000000000027</c:v>
                </c:pt>
                <c:pt idx="2171">
                  <c:v>67.714000000000027</c:v>
                </c:pt>
                <c:pt idx="2172">
                  <c:v>67.714000000000027</c:v>
                </c:pt>
                <c:pt idx="2173">
                  <c:v>67.714000000000027</c:v>
                </c:pt>
                <c:pt idx="2174">
                  <c:v>67.757000000000005</c:v>
                </c:pt>
                <c:pt idx="2175">
                  <c:v>67.757000000000005</c:v>
                </c:pt>
                <c:pt idx="2176">
                  <c:v>67.798000000000002</c:v>
                </c:pt>
                <c:pt idx="2177">
                  <c:v>67.798000000000002</c:v>
                </c:pt>
                <c:pt idx="2178">
                  <c:v>67.842000000000013</c:v>
                </c:pt>
                <c:pt idx="2179">
                  <c:v>67.842000000000013</c:v>
                </c:pt>
                <c:pt idx="2180">
                  <c:v>67.842000000000013</c:v>
                </c:pt>
                <c:pt idx="2181">
                  <c:v>67.842000000000013</c:v>
                </c:pt>
                <c:pt idx="2182">
                  <c:v>67.884999999999991</c:v>
                </c:pt>
                <c:pt idx="2183">
                  <c:v>67.884999999999991</c:v>
                </c:pt>
                <c:pt idx="2184">
                  <c:v>67.884999999999991</c:v>
                </c:pt>
                <c:pt idx="2185">
                  <c:v>67.884999999999991</c:v>
                </c:pt>
                <c:pt idx="2186">
                  <c:v>67.884999999999991</c:v>
                </c:pt>
                <c:pt idx="2187">
                  <c:v>67.884999999999991</c:v>
                </c:pt>
                <c:pt idx="2188">
                  <c:v>67.842000000000013</c:v>
                </c:pt>
                <c:pt idx="2189">
                  <c:v>67.842000000000013</c:v>
                </c:pt>
                <c:pt idx="2190">
                  <c:v>67.842000000000013</c:v>
                </c:pt>
                <c:pt idx="2191">
                  <c:v>67.798000000000002</c:v>
                </c:pt>
                <c:pt idx="2192">
                  <c:v>67.798000000000002</c:v>
                </c:pt>
                <c:pt idx="2193">
                  <c:v>67.757000000000005</c:v>
                </c:pt>
                <c:pt idx="2194">
                  <c:v>67.757000000000005</c:v>
                </c:pt>
                <c:pt idx="2195">
                  <c:v>67.757000000000005</c:v>
                </c:pt>
                <c:pt idx="2196">
                  <c:v>67.714000000000027</c:v>
                </c:pt>
                <c:pt idx="2197">
                  <c:v>67.714000000000027</c:v>
                </c:pt>
                <c:pt idx="2198">
                  <c:v>67.714000000000027</c:v>
                </c:pt>
                <c:pt idx="2199">
                  <c:v>67.714000000000027</c:v>
                </c:pt>
                <c:pt idx="2200">
                  <c:v>67.714000000000027</c:v>
                </c:pt>
                <c:pt idx="2201">
                  <c:v>67.714000000000027</c:v>
                </c:pt>
                <c:pt idx="2202">
                  <c:v>67.714000000000027</c:v>
                </c:pt>
                <c:pt idx="2203">
                  <c:v>67.714000000000027</c:v>
                </c:pt>
                <c:pt idx="2204">
                  <c:v>67.714000000000027</c:v>
                </c:pt>
                <c:pt idx="2205">
                  <c:v>67.757000000000005</c:v>
                </c:pt>
                <c:pt idx="2206">
                  <c:v>67.757000000000005</c:v>
                </c:pt>
                <c:pt idx="2207">
                  <c:v>67.757000000000005</c:v>
                </c:pt>
                <c:pt idx="2208">
                  <c:v>67.757000000000005</c:v>
                </c:pt>
                <c:pt idx="2209">
                  <c:v>67.757000000000005</c:v>
                </c:pt>
                <c:pt idx="2210">
                  <c:v>67.757000000000005</c:v>
                </c:pt>
                <c:pt idx="2211">
                  <c:v>67.757000000000005</c:v>
                </c:pt>
                <c:pt idx="2212">
                  <c:v>67.798000000000002</c:v>
                </c:pt>
                <c:pt idx="2213">
                  <c:v>67.798000000000002</c:v>
                </c:pt>
                <c:pt idx="2214">
                  <c:v>67.798000000000002</c:v>
                </c:pt>
                <c:pt idx="2215">
                  <c:v>67.842000000000013</c:v>
                </c:pt>
                <c:pt idx="2216">
                  <c:v>67.842000000000013</c:v>
                </c:pt>
                <c:pt idx="2217">
                  <c:v>67.842000000000013</c:v>
                </c:pt>
                <c:pt idx="2218">
                  <c:v>67.842000000000013</c:v>
                </c:pt>
                <c:pt idx="2219">
                  <c:v>67.842000000000013</c:v>
                </c:pt>
                <c:pt idx="2220">
                  <c:v>67.842000000000013</c:v>
                </c:pt>
                <c:pt idx="2221">
                  <c:v>67.842000000000013</c:v>
                </c:pt>
                <c:pt idx="2222">
                  <c:v>67.842000000000013</c:v>
                </c:pt>
                <c:pt idx="2223">
                  <c:v>67.842000000000013</c:v>
                </c:pt>
                <c:pt idx="2224">
                  <c:v>67.842000000000013</c:v>
                </c:pt>
                <c:pt idx="2225">
                  <c:v>67.842000000000013</c:v>
                </c:pt>
                <c:pt idx="2226">
                  <c:v>67.842000000000013</c:v>
                </c:pt>
                <c:pt idx="2227">
                  <c:v>67.842000000000013</c:v>
                </c:pt>
                <c:pt idx="2228">
                  <c:v>67.798000000000002</c:v>
                </c:pt>
                <c:pt idx="2229">
                  <c:v>67.798000000000002</c:v>
                </c:pt>
                <c:pt idx="2230">
                  <c:v>67.757000000000005</c:v>
                </c:pt>
                <c:pt idx="2231">
                  <c:v>67.757000000000005</c:v>
                </c:pt>
                <c:pt idx="2232">
                  <c:v>67.757000000000005</c:v>
                </c:pt>
                <c:pt idx="2233">
                  <c:v>67.714000000000027</c:v>
                </c:pt>
                <c:pt idx="2234">
                  <c:v>67.714000000000027</c:v>
                </c:pt>
                <c:pt idx="2235">
                  <c:v>67.714000000000027</c:v>
                </c:pt>
                <c:pt idx="2236">
                  <c:v>67.670999999999978</c:v>
                </c:pt>
                <c:pt idx="2237">
                  <c:v>67.670999999999978</c:v>
                </c:pt>
                <c:pt idx="2238">
                  <c:v>67.670999999999978</c:v>
                </c:pt>
                <c:pt idx="2239">
                  <c:v>67.670999999999978</c:v>
                </c:pt>
                <c:pt idx="2240">
                  <c:v>67.626999999999981</c:v>
                </c:pt>
                <c:pt idx="2241">
                  <c:v>67.670999999999978</c:v>
                </c:pt>
                <c:pt idx="2242">
                  <c:v>67.670999999999978</c:v>
                </c:pt>
                <c:pt idx="2243">
                  <c:v>67.670999999999978</c:v>
                </c:pt>
                <c:pt idx="2244">
                  <c:v>67.670999999999978</c:v>
                </c:pt>
                <c:pt idx="2245">
                  <c:v>67.670999999999978</c:v>
                </c:pt>
                <c:pt idx="2246">
                  <c:v>67.670999999999978</c:v>
                </c:pt>
                <c:pt idx="2247">
                  <c:v>67.670999999999978</c:v>
                </c:pt>
                <c:pt idx="2248">
                  <c:v>67.670999999999978</c:v>
                </c:pt>
                <c:pt idx="2249">
                  <c:v>67.670999999999978</c:v>
                </c:pt>
                <c:pt idx="2250">
                  <c:v>67.670999999999978</c:v>
                </c:pt>
                <c:pt idx="2251">
                  <c:v>67.670999999999978</c:v>
                </c:pt>
                <c:pt idx="2252">
                  <c:v>67.626999999999981</c:v>
                </c:pt>
                <c:pt idx="2253">
                  <c:v>67.626999999999981</c:v>
                </c:pt>
                <c:pt idx="2254">
                  <c:v>67.626999999999981</c:v>
                </c:pt>
                <c:pt idx="2255">
                  <c:v>67.670999999999978</c:v>
                </c:pt>
                <c:pt idx="2256">
                  <c:v>67.670999999999978</c:v>
                </c:pt>
                <c:pt idx="2257">
                  <c:v>67.670999999999978</c:v>
                </c:pt>
                <c:pt idx="2258">
                  <c:v>67.670999999999978</c:v>
                </c:pt>
                <c:pt idx="2259">
                  <c:v>67.670999999999978</c:v>
                </c:pt>
                <c:pt idx="2260">
                  <c:v>67.670999999999978</c:v>
                </c:pt>
                <c:pt idx="2261">
                  <c:v>67.670999999999978</c:v>
                </c:pt>
                <c:pt idx="2262">
                  <c:v>67.714000000000027</c:v>
                </c:pt>
                <c:pt idx="2263">
                  <c:v>67.714000000000027</c:v>
                </c:pt>
                <c:pt idx="2264">
                  <c:v>67.714000000000027</c:v>
                </c:pt>
                <c:pt idx="2265">
                  <c:v>67.714000000000027</c:v>
                </c:pt>
                <c:pt idx="2266">
                  <c:v>67.714000000000027</c:v>
                </c:pt>
                <c:pt idx="2267">
                  <c:v>67.714000000000027</c:v>
                </c:pt>
                <c:pt idx="2268">
                  <c:v>67.670999999999978</c:v>
                </c:pt>
                <c:pt idx="2269">
                  <c:v>67.670999999999978</c:v>
                </c:pt>
                <c:pt idx="2270">
                  <c:v>67.670999999999978</c:v>
                </c:pt>
                <c:pt idx="2271">
                  <c:v>67.670999999999978</c:v>
                </c:pt>
                <c:pt idx="2272">
                  <c:v>67.670999999999978</c:v>
                </c:pt>
                <c:pt idx="2273">
                  <c:v>67.670999999999978</c:v>
                </c:pt>
                <c:pt idx="2274">
                  <c:v>67.670999999999978</c:v>
                </c:pt>
                <c:pt idx="2275">
                  <c:v>67.714000000000027</c:v>
                </c:pt>
                <c:pt idx="2276">
                  <c:v>67.714000000000027</c:v>
                </c:pt>
                <c:pt idx="2277">
                  <c:v>67.714000000000027</c:v>
                </c:pt>
                <c:pt idx="2278">
                  <c:v>67.714000000000027</c:v>
                </c:pt>
                <c:pt idx="2279">
                  <c:v>67.714000000000027</c:v>
                </c:pt>
                <c:pt idx="2280">
                  <c:v>67.714000000000027</c:v>
                </c:pt>
                <c:pt idx="2281">
                  <c:v>67.714000000000027</c:v>
                </c:pt>
                <c:pt idx="2282">
                  <c:v>67.714000000000027</c:v>
                </c:pt>
                <c:pt idx="2283">
                  <c:v>67.714000000000027</c:v>
                </c:pt>
                <c:pt idx="2284">
                  <c:v>67.714000000000027</c:v>
                </c:pt>
                <c:pt idx="2285">
                  <c:v>67.714000000000027</c:v>
                </c:pt>
                <c:pt idx="2286">
                  <c:v>67.714000000000027</c:v>
                </c:pt>
                <c:pt idx="2287">
                  <c:v>67.714000000000027</c:v>
                </c:pt>
                <c:pt idx="2288">
                  <c:v>67.714000000000027</c:v>
                </c:pt>
                <c:pt idx="2289">
                  <c:v>67.714000000000027</c:v>
                </c:pt>
                <c:pt idx="2290">
                  <c:v>67.670999999999978</c:v>
                </c:pt>
                <c:pt idx="2291">
                  <c:v>67.714000000000027</c:v>
                </c:pt>
                <c:pt idx="2292">
                  <c:v>67.714000000000027</c:v>
                </c:pt>
                <c:pt idx="2293">
                  <c:v>67.714000000000027</c:v>
                </c:pt>
                <c:pt idx="2294">
                  <c:v>67.714000000000027</c:v>
                </c:pt>
                <c:pt idx="2295">
                  <c:v>67.714000000000027</c:v>
                </c:pt>
                <c:pt idx="2296">
                  <c:v>67.714000000000027</c:v>
                </c:pt>
                <c:pt idx="2297">
                  <c:v>67.757000000000005</c:v>
                </c:pt>
                <c:pt idx="2298">
                  <c:v>67.757000000000005</c:v>
                </c:pt>
                <c:pt idx="2299">
                  <c:v>67.757000000000005</c:v>
                </c:pt>
                <c:pt idx="2300">
                  <c:v>67.798000000000002</c:v>
                </c:pt>
                <c:pt idx="2301">
                  <c:v>67.798000000000002</c:v>
                </c:pt>
                <c:pt idx="2302">
                  <c:v>67.798000000000002</c:v>
                </c:pt>
                <c:pt idx="2303">
                  <c:v>67.798000000000002</c:v>
                </c:pt>
                <c:pt idx="2304">
                  <c:v>67.798000000000002</c:v>
                </c:pt>
                <c:pt idx="2305">
                  <c:v>67.842000000000013</c:v>
                </c:pt>
                <c:pt idx="2306">
                  <c:v>67.842000000000013</c:v>
                </c:pt>
                <c:pt idx="2307">
                  <c:v>67.842000000000013</c:v>
                </c:pt>
                <c:pt idx="2308">
                  <c:v>67.842000000000013</c:v>
                </c:pt>
                <c:pt idx="2309">
                  <c:v>67.842000000000013</c:v>
                </c:pt>
                <c:pt idx="2310">
                  <c:v>67.842000000000013</c:v>
                </c:pt>
                <c:pt idx="2311">
                  <c:v>67.842000000000013</c:v>
                </c:pt>
                <c:pt idx="2312">
                  <c:v>67.842000000000013</c:v>
                </c:pt>
                <c:pt idx="2313">
                  <c:v>67.884999999999991</c:v>
                </c:pt>
                <c:pt idx="2314">
                  <c:v>67.884999999999991</c:v>
                </c:pt>
                <c:pt idx="2315">
                  <c:v>67.884999999999991</c:v>
                </c:pt>
                <c:pt idx="2316">
                  <c:v>67.927999999999997</c:v>
                </c:pt>
                <c:pt idx="2317">
                  <c:v>67.927999999999997</c:v>
                </c:pt>
                <c:pt idx="2318">
                  <c:v>67.927999999999997</c:v>
                </c:pt>
                <c:pt idx="2319">
                  <c:v>67.927999999999997</c:v>
                </c:pt>
                <c:pt idx="2320">
                  <c:v>67.927999999999997</c:v>
                </c:pt>
                <c:pt idx="2321">
                  <c:v>67.884999999999991</c:v>
                </c:pt>
                <c:pt idx="2322">
                  <c:v>67.884999999999991</c:v>
                </c:pt>
                <c:pt idx="2323">
                  <c:v>67.842000000000013</c:v>
                </c:pt>
                <c:pt idx="2324">
                  <c:v>67.842000000000013</c:v>
                </c:pt>
                <c:pt idx="2325">
                  <c:v>67.842000000000013</c:v>
                </c:pt>
                <c:pt idx="2326">
                  <c:v>67.842000000000013</c:v>
                </c:pt>
                <c:pt idx="2327">
                  <c:v>67.842000000000013</c:v>
                </c:pt>
                <c:pt idx="2328">
                  <c:v>67.842000000000013</c:v>
                </c:pt>
                <c:pt idx="2329">
                  <c:v>67.842000000000013</c:v>
                </c:pt>
                <c:pt idx="2330">
                  <c:v>67.842000000000013</c:v>
                </c:pt>
                <c:pt idx="2331">
                  <c:v>67.842000000000013</c:v>
                </c:pt>
                <c:pt idx="2332">
                  <c:v>67.884999999999991</c:v>
                </c:pt>
                <c:pt idx="2333">
                  <c:v>67.884999999999991</c:v>
                </c:pt>
                <c:pt idx="2334">
                  <c:v>67.884999999999991</c:v>
                </c:pt>
                <c:pt idx="2335">
                  <c:v>67.884999999999991</c:v>
                </c:pt>
                <c:pt idx="2336">
                  <c:v>67.884999999999991</c:v>
                </c:pt>
                <c:pt idx="2337">
                  <c:v>67.927999999999997</c:v>
                </c:pt>
                <c:pt idx="2338">
                  <c:v>67.927999999999997</c:v>
                </c:pt>
                <c:pt idx="2339">
                  <c:v>67.971000000000004</c:v>
                </c:pt>
                <c:pt idx="2340">
                  <c:v>67.971000000000004</c:v>
                </c:pt>
                <c:pt idx="2341">
                  <c:v>67.971000000000004</c:v>
                </c:pt>
                <c:pt idx="2342">
                  <c:v>67.971000000000004</c:v>
                </c:pt>
                <c:pt idx="2343">
                  <c:v>67.971000000000004</c:v>
                </c:pt>
                <c:pt idx="2344">
                  <c:v>67.971000000000004</c:v>
                </c:pt>
                <c:pt idx="2345">
                  <c:v>67.971000000000004</c:v>
                </c:pt>
                <c:pt idx="2346">
                  <c:v>67.971000000000004</c:v>
                </c:pt>
                <c:pt idx="2347">
                  <c:v>67.971000000000004</c:v>
                </c:pt>
                <c:pt idx="2348">
                  <c:v>67.971000000000004</c:v>
                </c:pt>
                <c:pt idx="2349">
                  <c:v>67.971000000000004</c:v>
                </c:pt>
                <c:pt idx="2350">
                  <c:v>67.971000000000004</c:v>
                </c:pt>
                <c:pt idx="2351">
                  <c:v>67.971000000000004</c:v>
                </c:pt>
                <c:pt idx="2352">
                  <c:v>68.013000000000005</c:v>
                </c:pt>
                <c:pt idx="2353">
                  <c:v>68.013000000000005</c:v>
                </c:pt>
                <c:pt idx="2354">
                  <c:v>68.013000000000005</c:v>
                </c:pt>
                <c:pt idx="2355">
                  <c:v>68.013000000000005</c:v>
                </c:pt>
                <c:pt idx="2356">
                  <c:v>68.055999999999983</c:v>
                </c:pt>
                <c:pt idx="2357">
                  <c:v>68.055999999999983</c:v>
                </c:pt>
                <c:pt idx="2358">
                  <c:v>68.055999999999983</c:v>
                </c:pt>
                <c:pt idx="2359">
                  <c:v>68.055999999999983</c:v>
                </c:pt>
                <c:pt idx="2360">
                  <c:v>68.055999999999983</c:v>
                </c:pt>
                <c:pt idx="2361">
                  <c:v>68.055999999999983</c:v>
                </c:pt>
                <c:pt idx="2362">
                  <c:v>68.013000000000005</c:v>
                </c:pt>
                <c:pt idx="2363">
                  <c:v>68.013000000000005</c:v>
                </c:pt>
                <c:pt idx="2364">
                  <c:v>68.013000000000005</c:v>
                </c:pt>
                <c:pt idx="2365">
                  <c:v>68.013000000000005</c:v>
                </c:pt>
                <c:pt idx="2366">
                  <c:v>68.013000000000005</c:v>
                </c:pt>
                <c:pt idx="2367">
                  <c:v>68.055999999999983</c:v>
                </c:pt>
                <c:pt idx="2368">
                  <c:v>68.055999999999983</c:v>
                </c:pt>
                <c:pt idx="2369">
                  <c:v>68.055999999999983</c:v>
                </c:pt>
                <c:pt idx="2370">
                  <c:v>68.099000000000004</c:v>
                </c:pt>
                <c:pt idx="2371">
                  <c:v>68.099000000000004</c:v>
                </c:pt>
                <c:pt idx="2372">
                  <c:v>68.099000000000004</c:v>
                </c:pt>
                <c:pt idx="2373">
                  <c:v>68.099000000000004</c:v>
                </c:pt>
                <c:pt idx="2374">
                  <c:v>68.141999999999996</c:v>
                </c:pt>
                <c:pt idx="2375">
                  <c:v>68.141999999999996</c:v>
                </c:pt>
                <c:pt idx="2376">
                  <c:v>68.141999999999996</c:v>
                </c:pt>
                <c:pt idx="2377">
                  <c:v>68.141999999999996</c:v>
                </c:pt>
                <c:pt idx="2378">
                  <c:v>68.141999999999996</c:v>
                </c:pt>
                <c:pt idx="2379">
                  <c:v>68.185000000000002</c:v>
                </c:pt>
                <c:pt idx="2380">
                  <c:v>68.185000000000002</c:v>
                </c:pt>
                <c:pt idx="2381">
                  <c:v>68.185000000000002</c:v>
                </c:pt>
                <c:pt idx="2382">
                  <c:v>68.227000000000004</c:v>
                </c:pt>
                <c:pt idx="2383">
                  <c:v>68.227000000000004</c:v>
                </c:pt>
                <c:pt idx="2384">
                  <c:v>68.27</c:v>
                </c:pt>
                <c:pt idx="2385">
                  <c:v>68.27</c:v>
                </c:pt>
                <c:pt idx="2386">
                  <c:v>68.313000000000002</c:v>
                </c:pt>
                <c:pt idx="2387">
                  <c:v>68.27</c:v>
                </c:pt>
                <c:pt idx="2388">
                  <c:v>68.27</c:v>
                </c:pt>
                <c:pt idx="2389">
                  <c:v>68.227000000000004</c:v>
                </c:pt>
                <c:pt idx="2390">
                  <c:v>68.227000000000004</c:v>
                </c:pt>
                <c:pt idx="2391">
                  <c:v>68.227000000000004</c:v>
                </c:pt>
                <c:pt idx="2392">
                  <c:v>68.227000000000004</c:v>
                </c:pt>
                <c:pt idx="2393">
                  <c:v>68.227000000000004</c:v>
                </c:pt>
                <c:pt idx="2394">
                  <c:v>68.227000000000004</c:v>
                </c:pt>
                <c:pt idx="2395">
                  <c:v>68.27</c:v>
                </c:pt>
                <c:pt idx="2396">
                  <c:v>68.27</c:v>
                </c:pt>
                <c:pt idx="2397">
                  <c:v>68.27</c:v>
                </c:pt>
                <c:pt idx="2398">
                  <c:v>68.27</c:v>
                </c:pt>
                <c:pt idx="2399">
                  <c:v>68.27</c:v>
                </c:pt>
                <c:pt idx="2400">
                  <c:v>68.227000000000004</c:v>
                </c:pt>
                <c:pt idx="2401">
                  <c:v>68.227000000000004</c:v>
                </c:pt>
                <c:pt idx="2402">
                  <c:v>68.227000000000004</c:v>
                </c:pt>
                <c:pt idx="2403">
                  <c:v>68.227000000000004</c:v>
                </c:pt>
                <c:pt idx="2404">
                  <c:v>68.227000000000004</c:v>
                </c:pt>
                <c:pt idx="2405">
                  <c:v>68.27</c:v>
                </c:pt>
                <c:pt idx="2406">
                  <c:v>68.27</c:v>
                </c:pt>
                <c:pt idx="2407">
                  <c:v>68.27</c:v>
                </c:pt>
                <c:pt idx="2408">
                  <c:v>68.27</c:v>
                </c:pt>
                <c:pt idx="2409">
                  <c:v>68.27</c:v>
                </c:pt>
                <c:pt idx="2410">
                  <c:v>68.27</c:v>
                </c:pt>
                <c:pt idx="2411">
                  <c:v>68.227000000000004</c:v>
                </c:pt>
                <c:pt idx="2412">
                  <c:v>68.227000000000004</c:v>
                </c:pt>
                <c:pt idx="2413">
                  <c:v>68.227000000000004</c:v>
                </c:pt>
                <c:pt idx="2414">
                  <c:v>68.227000000000004</c:v>
                </c:pt>
                <c:pt idx="2415">
                  <c:v>68.227000000000004</c:v>
                </c:pt>
                <c:pt idx="2416">
                  <c:v>68.227000000000004</c:v>
                </c:pt>
                <c:pt idx="2417">
                  <c:v>68.227000000000004</c:v>
                </c:pt>
                <c:pt idx="2418">
                  <c:v>68.227000000000004</c:v>
                </c:pt>
                <c:pt idx="2419">
                  <c:v>68.227000000000004</c:v>
                </c:pt>
                <c:pt idx="2420">
                  <c:v>68.27</c:v>
                </c:pt>
                <c:pt idx="2421">
                  <c:v>68.27</c:v>
                </c:pt>
                <c:pt idx="2422">
                  <c:v>68.27</c:v>
                </c:pt>
                <c:pt idx="2423">
                  <c:v>68.313000000000002</c:v>
                </c:pt>
                <c:pt idx="2424">
                  <c:v>68.35599999999998</c:v>
                </c:pt>
                <c:pt idx="2425">
                  <c:v>68.35599999999998</c:v>
                </c:pt>
                <c:pt idx="2426">
                  <c:v>68.35599999999998</c:v>
                </c:pt>
                <c:pt idx="2427">
                  <c:v>68.35599999999998</c:v>
                </c:pt>
                <c:pt idx="2428">
                  <c:v>68.35599999999998</c:v>
                </c:pt>
                <c:pt idx="2429">
                  <c:v>68.35599999999998</c:v>
                </c:pt>
                <c:pt idx="2430">
                  <c:v>68.35599999999998</c:v>
                </c:pt>
                <c:pt idx="2431">
                  <c:v>68.35599999999998</c:v>
                </c:pt>
                <c:pt idx="2432">
                  <c:v>68.35599999999998</c:v>
                </c:pt>
                <c:pt idx="2433">
                  <c:v>68.400000000000006</c:v>
                </c:pt>
                <c:pt idx="2434">
                  <c:v>68.400000000000006</c:v>
                </c:pt>
                <c:pt idx="2435">
                  <c:v>68.400000000000006</c:v>
                </c:pt>
                <c:pt idx="2436">
                  <c:v>68.400000000000006</c:v>
                </c:pt>
                <c:pt idx="2437">
                  <c:v>68.400000000000006</c:v>
                </c:pt>
                <c:pt idx="2438">
                  <c:v>68.400000000000006</c:v>
                </c:pt>
                <c:pt idx="2439">
                  <c:v>68.400000000000006</c:v>
                </c:pt>
                <c:pt idx="2440">
                  <c:v>68.400000000000006</c:v>
                </c:pt>
                <c:pt idx="2441">
                  <c:v>68.400000000000006</c:v>
                </c:pt>
                <c:pt idx="2442">
                  <c:v>68.400000000000006</c:v>
                </c:pt>
                <c:pt idx="2443">
                  <c:v>68.400000000000006</c:v>
                </c:pt>
                <c:pt idx="2444">
                  <c:v>68.400000000000006</c:v>
                </c:pt>
                <c:pt idx="2445">
                  <c:v>68.400000000000006</c:v>
                </c:pt>
                <c:pt idx="2446">
                  <c:v>68.400000000000006</c:v>
                </c:pt>
                <c:pt idx="2447">
                  <c:v>68.400000000000006</c:v>
                </c:pt>
                <c:pt idx="2448">
                  <c:v>68.400000000000006</c:v>
                </c:pt>
                <c:pt idx="2449">
                  <c:v>68.400000000000006</c:v>
                </c:pt>
                <c:pt idx="2450">
                  <c:v>68.443000000000026</c:v>
                </c:pt>
                <c:pt idx="2451">
                  <c:v>68.443000000000026</c:v>
                </c:pt>
                <c:pt idx="2452">
                  <c:v>68.443000000000026</c:v>
                </c:pt>
                <c:pt idx="2453">
                  <c:v>68.443000000000026</c:v>
                </c:pt>
                <c:pt idx="2454">
                  <c:v>68.443000000000026</c:v>
                </c:pt>
                <c:pt idx="2455">
                  <c:v>68.443000000000026</c:v>
                </c:pt>
                <c:pt idx="2456">
                  <c:v>68.443000000000026</c:v>
                </c:pt>
                <c:pt idx="2457">
                  <c:v>68.443000000000026</c:v>
                </c:pt>
                <c:pt idx="2458">
                  <c:v>68.400000000000006</c:v>
                </c:pt>
                <c:pt idx="2459">
                  <c:v>68.400000000000006</c:v>
                </c:pt>
                <c:pt idx="2460">
                  <c:v>68.400000000000006</c:v>
                </c:pt>
                <c:pt idx="2461">
                  <c:v>68.400000000000006</c:v>
                </c:pt>
                <c:pt idx="2462">
                  <c:v>68.400000000000006</c:v>
                </c:pt>
                <c:pt idx="2463">
                  <c:v>68.35599999999998</c:v>
                </c:pt>
                <c:pt idx="2464">
                  <c:v>68.35599999999998</c:v>
                </c:pt>
                <c:pt idx="2465">
                  <c:v>68.35599999999998</c:v>
                </c:pt>
                <c:pt idx="2466">
                  <c:v>68.35599999999998</c:v>
                </c:pt>
                <c:pt idx="2467">
                  <c:v>68.35599999999998</c:v>
                </c:pt>
                <c:pt idx="2468">
                  <c:v>68.35599999999998</c:v>
                </c:pt>
                <c:pt idx="2469">
                  <c:v>68.35599999999998</c:v>
                </c:pt>
                <c:pt idx="2470">
                  <c:v>68.35599999999998</c:v>
                </c:pt>
                <c:pt idx="2471">
                  <c:v>68.400000000000006</c:v>
                </c:pt>
                <c:pt idx="2472">
                  <c:v>68.400000000000006</c:v>
                </c:pt>
                <c:pt idx="2473">
                  <c:v>68.443000000000026</c:v>
                </c:pt>
                <c:pt idx="2474">
                  <c:v>68.443000000000026</c:v>
                </c:pt>
                <c:pt idx="2475">
                  <c:v>68.443000000000026</c:v>
                </c:pt>
                <c:pt idx="2476">
                  <c:v>68.483999999999995</c:v>
                </c:pt>
                <c:pt idx="2477">
                  <c:v>68.483999999999995</c:v>
                </c:pt>
                <c:pt idx="2478">
                  <c:v>68.527000000000001</c:v>
                </c:pt>
                <c:pt idx="2479">
                  <c:v>68.570999999999998</c:v>
                </c:pt>
                <c:pt idx="2480">
                  <c:v>68.614000000000004</c:v>
                </c:pt>
                <c:pt idx="2481">
                  <c:v>68.614000000000004</c:v>
                </c:pt>
                <c:pt idx="2482">
                  <c:v>68.656999999999982</c:v>
                </c:pt>
                <c:pt idx="2483">
                  <c:v>68.656999999999982</c:v>
                </c:pt>
                <c:pt idx="2484">
                  <c:v>68.656999999999982</c:v>
                </c:pt>
                <c:pt idx="2485">
                  <c:v>68.614000000000004</c:v>
                </c:pt>
                <c:pt idx="2486">
                  <c:v>68.614000000000004</c:v>
                </c:pt>
                <c:pt idx="2487">
                  <c:v>68.570999999999998</c:v>
                </c:pt>
                <c:pt idx="2488">
                  <c:v>68.570999999999998</c:v>
                </c:pt>
                <c:pt idx="2489">
                  <c:v>68.527000000000001</c:v>
                </c:pt>
                <c:pt idx="2490">
                  <c:v>68.527000000000001</c:v>
                </c:pt>
                <c:pt idx="2491">
                  <c:v>68.527000000000001</c:v>
                </c:pt>
                <c:pt idx="2492">
                  <c:v>68.527000000000001</c:v>
                </c:pt>
                <c:pt idx="2493">
                  <c:v>68.527000000000001</c:v>
                </c:pt>
                <c:pt idx="2494">
                  <c:v>68.483999999999995</c:v>
                </c:pt>
                <c:pt idx="2495">
                  <c:v>68.483999999999995</c:v>
                </c:pt>
                <c:pt idx="2496">
                  <c:v>68.483999999999995</c:v>
                </c:pt>
                <c:pt idx="2497">
                  <c:v>68.527000000000001</c:v>
                </c:pt>
                <c:pt idx="2498">
                  <c:v>68.527000000000001</c:v>
                </c:pt>
                <c:pt idx="2499">
                  <c:v>68.570999999999998</c:v>
                </c:pt>
                <c:pt idx="2500">
                  <c:v>68.570999999999998</c:v>
                </c:pt>
                <c:pt idx="2501">
                  <c:v>68.570999999999998</c:v>
                </c:pt>
                <c:pt idx="2502">
                  <c:v>68.570999999999998</c:v>
                </c:pt>
                <c:pt idx="2503">
                  <c:v>68.570999999999998</c:v>
                </c:pt>
                <c:pt idx="2504">
                  <c:v>68.570999999999998</c:v>
                </c:pt>
                <c:pt idx="2505">
                  <c:v>68.570999999999998</c:v>
                </c:pt>
                <c:pt idx="2506">
                  <c:v>68.527000000000001</c:v>
                </c:pt>
                <c:pt idx="2507">
                  <c:v>68.527000000000001</c:v>
                </c:pt>
                <c:pt idx="2508">
                  <c:v>68.527000000000001</c:v>
                </c:pt>
                <c:pt idx="2509">
                  <c:v>68.483999999999995</c:v>
                </c:pt>
                <c:pt idx="2510">
                  <c:v>68.483999999999995</c:v>
                </c:pt>
                <c:pt idx="2511">
                  <c:v>68.483999999999995</c:v>
                </c:pt>
                <c:pt idx="2512">
                  <c:v>68.483999999999995</c:v>
                </c:pt>
                <c:pt idx="2513">
                  <c:v>68.483999999999995</c:v>
                </c:pt>
                <c:pt idx="2514">
                  <c:v>68.483999999999995</c:v>
                </c:pt>
                <c:pt idx="2515">
                  <c:v>68.483999999999995</c:v>
                </c:pt>
                <c:pt idx="2516">
                  <c:v>68.483999999999995</c:v>
                </c:pt>
                <c:pt idx="2517">
                  <c:v>68.443000000000026</c:v>
                </c:pt>
                <c:pt idx="2518">
                  <c:v>68.443000000000026</c:v>
                </c:pt>
                <c:pt idx="2519">
                  <c:v>68.443000000000026</c:v>
                </c:pt>
                <c:pt idx="2520">
                  <c:v>68.443000000000026</c:v>
                </c:pt>
                <c:pt idx="2521">
                  <c:v>68.443000000000026</c:v>
                </c:pt>
                <c:pt idx="2522">
                  <c:v>68.443000000000026</c:v>
                </c:pt>
                <c:pt idx="2523">
                  <c:v>68.483999999999995</c:v>
                </c:pt>
                <c:pt idx="2524">
                  <c:v>68.527000000000001</c:v>
                </c:pt>
                <c:pt idx="2525">
                  <c:v>68.527000000000001</c:v>
                </c:pt>
                <c:pt idx="2526">
                  <c:v>68.570999999999998</c:v>
                </c:pt>
                <c:pt idx="2527">
                  <c:v>68.570999999999998</c:v>
                </c:pt>
                <c:pt idx="2528">
                  <c:v>68.570999999999998</c:v>
                </c:pt>
                <c:pt idx="2529">
                  <c:v>68.570999999999998</c:v>
                </c:pt>
                <c:pt idx="2530">
                  <c:v>68.527000000000001</c:v>
                </c:pt>
                <c:pt idx="2531">
                  <c:v>68.527000000000001</c:v>
                </c:pt>
                <c:pt idx="2532">
                  <c:v>68.527000000000001</c:v>
                </c:pt>
                <c:pt idx="2533">
                  <c:v>68.527000000000001</c:v>
                </c:pt>
                <c:pt idx="2534">
                  <c:v>68.527000000000001</c:v>
                </c:pt>
                <c:pt idx="2535">
                  <c:v>68.527000000000001</c:v>
                </c:pt>
                <c:pt idx="2536">
                  <c:v>68.527000000000001</c:v>
                </c:pt>
                <c:pt idx="2537">
                  <c:v>68.527000000000001</c:v>
                </c:pt>
                <c:pt idx="2538">
                  <c:v>68.570999999999998</c:v>
                </c:pt>
                <c:pt idx="2539">
                  <c:v>68.570999999999998</c:v>
                </c:pt>
                <c:pt idx="2540">
                  <c:v>68.570999999999998</c:v>
                </c:pt>
                <c:pt idx="2541">
                  <c:v>68.527000000000001</c:v>
                </c:pt>
                <c:pt idx="2542">
                  <c:v>68.570999999999998</c:v>
                </c:pt>
                <c:pt idx="2543">
                  <c:v>68.570999999999998</c:v>
                </c:pt>
                <c:pt idx="2544">
                  <c:v>68.570999999999998</c:v>
                </c:pt>
                <c:pt idx="2545">
                  <c:v>68.570999999999998</c:v>
                </c:pt>
                <c:pt idx="2546">
                  <c:v>68.614000000000004</c:v>
                </c:pt>
                <c:pt idx="2547">
                  <c:v>68.614000000000004</c:v>
                </c:pt>
                <c:pt idx="2548">
                  <c:v>68.656999999999982</c:v>
                </c:pt>
                <c:pt idx="2549">
                  <c:v>68.656999999999982</c:v>
                </c:pt>
                <c:pt idx="2550">
                  <c:v>68.697999999999993</c:v>
                </c:pt>
                <c:pt idx="2551">
                  <c:v>68.697999999999993</c:v>
                </c:pt>
                <c:pt idx="2552">
                  <c:v>68.697999999999993</c:v>
                </c:pt>
                <c:pt idx="2553">
                  <c:v>68.697999999999993</c:v>
                </c:pt>
                <c:pt idx="2554">
                  <c:v>68.697999999999993</c:v>
                </c:pt>
                <c:pt idx="2555">
                  <c:v>68.697999999999993</c:v>
                </c:pt>
                <c:pt idx="2556">
                  <c:v>68.697999999999993</c:v>
                </c:pt>
                <c:pt idx="2557">
                  <c:v>68.742000000000004</c:v>
                </c:pt>
                <c:pt idx="2558">
                  <c:v>68.742000000000004</c:v>
                </c:pt>
                <c:pt idx="2559">
                  <c:v>68.784999999999997</c:v>
                </c:pt>
                <c:pt idx="2560">
                  <c:v>68.784999999999997</c:v>
                </c:pt>
                <c:pt idx="2561">
                  <c:v>68.784999999999997</c:v>
                </c:pt>
                <c:pt idx="2562">
                  <c:v>68.828000000000003</c:v>
                </c:pt>
                <c:pt idx="2563">
                  <c:v>68.828000000000003</c:v>
                </c:pt>
                <c:pt idx="2564">
                  <c:v>68.828000000000003</c:v>
                </c:pt>
                <c:pt idx="2565">
                  <c:v>68.828000000000003</c:v>
                </c:pt>
                <c:pt idx="2566">
                  <c:v>68.870999999999981</c:v>
                </c:pt>
                <c:pt idx="2567">
                  <c:v>68.870999999999981</c:v>
                </c:pt>
                <c:pt idx="2568">
                  <c:v>68.828000000000003</c:v>
                </c:pt>
                <c:pt idx="2569">
                  <c:v>68.828000000000003</c:v>
                </c:pt>
                <c:pt idx="2570">
                  <c:v>68.828000000000003</c:v>
                </c:pt>
                <c:pt idx="2571">
                  <c:v>68.828000000000003</c:v>
                </c:pt>
                <c:pt idx="2572">
                  <c:v>68.828000000000003</c:v>
                </c:pt>
                <c:pt idx="2573">
                  <c:v>68.828000000000003</c:v>
                </c:pt>
                <c:pt idx="2574">
                  <c:v>68.828000000000003</c:v>
                </c:pt>
                <c:pt idx="2575">
                  <c:v>68.828000000000003</c:v>
                </c:pt>
                <c:pt idx="2576">
                  <c:v>68.828000000000003</c:v>
                </c:pt>
                <c:pt idx="2577">
                  <c:v>68.828000000000003</c:v>
                </c:pt>
                <c:pt idx="2578">
                  <c:v>68.828000000000003</c:v>
                </c:pt>
                <c:pt idx="2579">
                  <c:v>68.870999999999981</c:v>
                </c:pt>
                <c:pt idx="2580">
                  <c:v>68.828000000000003</c:v>
                </c:pt>
                <c:pt idx="2581">
                  <c:v>68.870999999999981</c:v>
                </c:pt>
                <c:pt idx="2582">
                  <c:v>68.828000000000003</c:v>
                </c:pt>
                <c:pt idx="2583">
                  <c:v>68.828000000000003</c:v>
                </c:pt>
                <c:pt idx="2584">
                  <c:v>68.828000000000003</c:v>
                </c:pt>
                <c:pt idx="2585">
                  <c:v>68.828000000000003</c:v>
                </c:pt>
                <c:pt idx="2586">
                  <c:v>68.828000000000003</c:v>
                </c:pt>
                <c:pt idx="2587">
                  <c:v>68.870999999999981</c:v>
                </c:pt>
                <c:pt idx="2588">
                  <c:v>68.870999999999981</c:v>
                </c:pt>
                <c:pt idx="2589">
                  <c:v>68.870999999999981</c:v>
                </c:pt>
                <c:pt idx="2590">
                  <c:v>68.870999999999981</c:v>
                </c:pt>
                <c:pt idx="2591">
                  <c:v>68.870999999999981</c:v>
                </c:pt>
                <c:pt idx="2592">
                  <c:v>68.870999999999981</c:v>
                </c:pt>
                <c:pt idx="2593">
                  <c:v>68.870999999999981</c:v>
                </c:pt>
                <c:pt idx="2594">
                  <c:v>68.870999999999981</c:v>
                </c:pt>
                <c:pt idx="2595">
                  <c:v>68.870999999999981</c:v>
                </c:pt>
                <c:pt idx="2596">
                  <c:v>68.912999999999997</c:v>
                </c:pt>
                <c:pt idx="2597">
                  <c:v>68.956000000000003</c:v>
                </c:pt>
                <c:pt idx="2598">
                  <c:v>68.956000000000003</c:v>
                </c:pt>
                <c:pt idx="2599">
                  <c:v>68.956000000000003</c:v>
                </c:pt>
                <c:pt idx="2600">
                  <c:v>68.998999999999995</c:v>
                </c:pt>
                <c:pt idx="2601">
                  <c:v>68.998999999999995</c:v>
                </c:pt>
                <c:pt idx="2602">
                  <c:v>69.042000000000002</c:v>
                </c:pt>
                <c:pt idx="2603">
                  <c:v>69.042000000000002</c:v>
                </c:pt>
                <c:pt idx="2604">
                  <c:v>69.042000000000002</c:v>
                </c:pt>
                <c:pt idx="2605">
                  <c:v>69.042000000000002</c:v>
                </c:pt>
                <c:pt idx="2606">
                  <c:v>69.084999999999994</c:v>
                </c:pt>
                <c:pt idx="2607">
                  <c:v>69.084999999999994</c:v>
                </c:pt>
                <c:pt idx="2608">
                  <c:v>69.084999999999994</c:v>
                </c:pt>
                <c:pt idx="2609">
                  <c:v>69.084999999999994</c:v>
                </c:pt>
                <c:pt idx="2610">
                  <c:v>69.084999999999994</c:v>
                </c:pt>
                <c:pt idx="2611">
                  <c:v>69.084999999999994</c:v>
                </c:pt>
                <c:pt idx="2612">
                  <c:v>69.084999999999994</c:v>
                </c:pt>
                <c:pt idx="2613">
                  <c:v>69.084999999999994</c:v>
                </c:pt>
                <c:pt idx="2614">
                  <c:v>69.084999999999994</c:v>
                </c:pt>
                <c:pt idx="2615">
                  <c:v>69.084999999999994</c:v>
                </c:pt>
                <c:pt idx="2616">
                  <c:v>69.128999999999976</c:v>
                </c:pt>
                <c:pt idx="2617">
                  <c:v>69.128999999999976</c:v>
                </c:pt>
                <c:pt idx="2618">
                  <c:v>69.128999999999976</c:v>
                </c:pt>
                <c:pt idx="2619">
                  <c:v>69.128999999999976</c:v>
                </c:pt>
                <c:pt idx="2620">
                  <c:v>69.169999999999987</c:v>
                </c:pt>
                <c:pt idx="2621">
                  <c:v>69.169999999999987</c:v>
                </c:pt>
                <c:pt idx="2622">
                  <c:v>69.169999999999987</c:v>
                </c:pt>
                <c:pt idx="2623">
                  <c:v>69.212999999999994</c:v>
                </c:pt>
                <c:pt idx="2624">
                  <c:v>69.212999999999994</c:v>
                </c:pt>
                <c:pt idx="2625">
                  <c:v>69.212999999999994</c:v>
                </c:pt>
                <c:pt idx="2626">
                  <c:v>69.169999999999987</c:v>
                </c:pt>
                <c:pt idx="2627">
                  <c:v>69.169999999999987</c:v>
                </c:pt>
                <c:pt idx="2628">
                  <c:v>69.169999999999987</c:v>
                </c:pt>
                <c:pt idx="2629">
                  <c:v>69.128999999999976</c:v>
                </c:pt>
                <c:pt idx="2630">
                  <c:v>69.128999999999976</c:v>
                </c:pt>
                <c:pt idx="2631">
                  <c:v>69.128999999999976</c:v>
                </c:pt>
                <c:pt idx="2632">
                  <c:v>69.084999999999994</c:v>
                </c:pt>
                <c:pt idx="2633">
                  <c:v>69.084999999999994</c:v>
                </c:pt>
                <c:pt idx="2634">
                  <c:v>69.084999999999994</c:v>
                </c:pt>
                <c:pt idx="2635">
                  <c:v>69.084999999999994</c:v>
                </c:pt>
                <c:pt idx="2636">
                  <c:v>69.084999999999994</c:v>
                </c:pt>
                <c:pt idx="2637">
                  <c:v>69.084999999999994</c:v>
                </c:pt>
                <c:pt idx="2638">
                  <c:v>69.084999999999994</c:v>
                </c:pt>
                <c:pt idx="2639">
                  <c:v>69.084999999999994</c:v>
                </c:pt>
                <c:pt idx="2640">
                  <c:v>69.084999999999994</c:v>
                </c:pt>
                <c:pt idx="2641">
                  <c:v>69.084999999999994</c:v>
                </c:pt>
                <c:pt idx="2642">
                  <c:v>69.084999999999994</c:v>
                </c:pt>
                <c:pt idx="2643">
                  <c:v>69.084999999999994</c:v>
                </c:pt>
                <c:pt idx="2644">
                  <c:v>69.084999999999994</c:v>
                </c:pt>
                <c:pt idx="2645">
                  <c:v>69.042000000000002</c:v>
                </c:pt>
                <c:pt idx="2646">
                  <c:v>69.042000000000002</c:v>
                </c:pt>
                <c:pt idx="2647">
                  <c:v>69.042000000000002</c:v>
                </c:pt>
                <c:pt idx="2648">
                  <c:v>69.042000000000002</c:v>
                </c:pt>
                <c:pt idx="2649">
                  <c:v>68.998999999999995</c:v>
                </c:pt>
                <c:pt idx="2650">
                  <c:v>68.998999999999995</c:v>
                </c:pt>
                <c:pt idx="2651">
                  <c:v>68.998999999999995</c:v>
                </c:pt>
                <c:pt idx="2652">
                  <c:v>68.998999999999995</c:v>
                </c:pt>
                <c:pt idx="2653">
                  <c:v>68.998999999999995</c:v>
                </c:pt>
                <c:pt idx="2654">
                  <c:v>68.998999999999995</c:v>
                </c:pt>
                <c:pt idx="2655">
                  <c:v>68.998999999999995</c:v>
                </c:pt>
                <c:pt idx="2656">
                  <c:v>68.998999999999995</c:v>
                </c:pt>
                <c:pt idx="2657">
                  <c:v>68.998999999999995</c:v>
                </c:pt>
                <c:pt idx="2658">
                  <c:v>68.998999999999995</c:v>
                </c:pt>
                <c:pt idx="2659">
                  <c:v>68.998999999999995</c:v>
                </c:pt>
                <c:pt idx="2660">
                  <c:v>68.998999999999995</c:v>
                </c:pt>
                <c:pt idx="2661">
                  <c:v>68.956000000000003</c:v>
                </c:pt>
                <c:pt idx="2662">
                  <c:v>68.956000000000003</c:v>
                </c:pt>
                <c:pt idx="2663">
                  <c:v>68.956000000000003</c:v>
                </c:pt>
                <c:pt idx="2664">
                  <c:v>68.956000000000003</c:v>
                </c:pt>
                <c:pt idx="2665">
                  <c:v>68.998999999999995</c:v>
                </c:pt>
                <c:pt idx="2666">
                  <c:v>68.998999999999995</c:v>
                </c:pt>
                <c:pt idx="2667">
                  <c:v>68.998999999999995</c:v>
                </c:pt>
                <c:pt idx="2668">
                  <c:v>69.042000000000002</c:v>
                </c:pt>
                <c:pt idx="2669">
                  <c:v>69.042000000000002</c:v>
                </c:pt>
                <c:pt idx="2670">
                  <c:v>69.042000000000002</c:v>
                </c:pt>
                <c:pt idx="2671">
                  <c:v>69.042000000000002</c:v>
                </c:pt>
                <c:pt idx="2672">
                  <c:v>69.042000000000002</c:v>
                </c:pt>
                <c:pt idx="2673">
                  <c:v>69.042000000000002</c:v>
                </c:pt>
                <c:pt idx="2674">
                  <c:v>69.084999999999994</c:v>
                </c:pt>
                <c:pt idx="2675">
                  <c:v>69.084999999999994</c:v>
                </c:pt>
                <c:pt idx="2676">
                  <c:v>69.128999999999976</c:v>
                </c:pt>
                <c:pt idx="2677">
                  <c:v>69.128999999999976</c:v>
                </c:pt>
                <c:pt idx="2678">
                  <c:v>69.169999999999987</c:v>
                </c:pt>
                <c:pt idx="2679">
                  <c:v>69.169999999999987</c:v>
                </c:pt>
                <c:pt idx="2680">
                  <c:v>69.212999999999994</c:v>
                </c:pt>
                <c:pt idx="2681">
                  <c:v>69.212999999999994</c:v>
                </c:pt>
                <c:pt idx="2682">
                  <c:v>69.212999999999994</c:v>
                </c:pt>
                <c:pt idx="2683">
                  <c:v>69.256</c:v>
                </c:pt>
                <c:pt idx="2684">
                  <c:v>69.3</c:v>
                </c:pt>
                <c:pt idx="2685">
                  <c:v>69.3</c:v>
                </c:pt>
                <c:pt idx="2686">
                  <c:v>69.343000000000004</c:v>
                </c:pt>
                <c:pt idx="2687">
                  <c:v>69.343000000000004</c:v>
                </c:pt>
                <c:pt idx="2688">
                  <c:v>69.385999999999981</c:v>
                </c:pt>
                <c:pt idx="2689">
                  <c:v>69.385999999999981</c:v>
                </c:pt>
                <c:pt idx="2690">
                  <c:v>69.385999999999981</c:v>
                </c:pt>
                <c:pt idx="2691">
                  <c:v>69.427000000000007</c:v>
                </c:pt>
                <c:pt idx="2692">
                  <c:v>69.427000000000007</c:v>
                </c:pt>
                <c:pt idx="2693">
                  <c:v>69.427000000000007</c:v>
                </c:pt>
                <c:pt idx="2694">
                  <c:v>69.471000000000004</c:v>
                </c:pt>
                <c:pt idx="2695">
                  <c:v>69.471000000000004</c:v>
                </c:pt>
                <c:pt idx="2696">
                  <c:v>69.471000000000004</c:v>
                </c:pt>
                <c:pt idx="2697">
                  <c:v>69.513999999999996</c:v>
                </c:pt>
                <c:pt idx="2698">
                  <c:v>69.513999999999996</c:v>
                </c:pt>
                <c:pt idx="2699">
                  <c:v>69.557000000000002</c:v>
                </c:pt>
                <c:pt idx="2700">
                  <c:v>69.557000000000002</c:v>
                </c:pt>
                <c:pt idx="2701">
                  <c:v>69.599999999999994</c:v>
                </c:pt>
                <c:pt idx="2702">
                  <c:v>69.643000000000001</c:v>
                </c:pt>
                <c:pt idx="2703">
                  <c:v>69.643000000000001</c:v>
                </c:pt>
                <c:pt idx="2704">
                  <c:v>69.643000000000001</c:v>
                </c:pt>
                <c:pt idx="2705">
                  <c:v>69.685000000000002</c:v>
                </c:pt>
                <c:pt idx="2706">
                  <c:v>69.685000000000002</c:v>
                </c:pt>
                <c:pt idx="2707">
                  <c:v>69.727999999999994</c:v>
                </c:pt>
                <c:pt idx="2708">
                  <c:v>69.727999999999994</c:v>
                </c:pt>
                <c:pt idx="2709">
                  <c:v>69.727999999999994</c:v>
                </c:pt>
                <c:pt idx="2710">
                  <c:v>69.771000000000001</c:v>
                </c:pt>
                <c:pt idx="2711">
                  <c:v>69.771000000000001</c:v>
                </c:pt>
                <c:pt idx="2712">
                  <c:v>69.771000000000001</c:v>
                </c:pt>
                <c:pt idx="2713">
                  <c:v>69.813999999999993</c:v>
                </c:pt>
                <c:pt idx="2714">
                  <c:v>69.813999999999993</c:v>
                </c:pt>
                <c:pt idx="2715">
                  <c:v>69.85799999999999</c:v>
                </c:pt>
                <c:pt idx="2716">
                  <c:v>69.85799999999999</c:v>
                </c:pt>
                <c:pt idx="2717">
                  <c:v>69.900999999999996</c:v>
                </c:pt>
                <c:pt idx="2718">
                  <c:v>69.900999999999996</c:v>
                </c:pt>
                <c:pt idx="2719">
                  <c:v>69.942000000000007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70.028999999999982</c:v>
                </c:pt>
                <c:pt idx="2724">
                  <c:v>70.028999999999982</c:v>
                </c:pt>
                <c:pt idx="2725">
                  <c:v>70.072000000000003</c:v>
                </c:pt>
                <c:pt idx="2726">
                  <c:v>70.072000000000003</c:v>
                </c:pt>
                <c:pt idx="2727">
                  <c:v>70.072000000000003</c:v>
                </c:pt>
                <c:pt idx="2728">
                  <c:v>70.114999999999995</c:v>
                </c:pt>
                <c:pt idx="2729">
                  <c:v>70.157999999999987</c:v>
                </c:pt>
                <c:pt idx="2730">
                  <c:v>70.157999999999987</c:v>
                </c:pt>
                <c:pt idx="2731">
                  <c:v>70.157999999999987</c:v>
                </c:pt>
                <c:pt idx="2732">
                  <c:v>70.200999999999993</c:v>
                </c:pt>
                <c:pt idx="2733">
                  <c:v>70.200999999999993</c:v>
                </c:pt>
                <c:pt idx="2734">
                  <c:v>70.200999999999993</c:v>
                </c:pt>
                <c:pt idx="2735">
                  <c:v>70.200999999999993</c:v>
                </c:pt>
                <c:pt idx="2736">
                  <c:v>70.200999999999993</c:v>
                </c:pt>
                <c:pt idx="2737">
                  <c:v>70.200999999999993</c:v>
                </c:pt>
                <c:pt idx="2738">
                  <c:v>70.200999999999993</c:v>
                </c:pt>
                <c:pt idx="2739">
                  <c:v>70.200999999999993</c:v>
                </c:pt>
                <c:pt idx="2740">
                  <c:v>70.200999999999993</c:v>
                </c:pt>
                <c:pt idx="2741">
                  <c:v>70.200999999999993</c:v>
                </c:pt>
                <c:pt idx="2742">
                  <c:v>70.200999999999993</c:v>
                </c:pt>
                <c:pt idx="2743">
                  <c:v>70.200999999999993</c:v>
                </c:pt>
                <c:pt idx="2744">
                  <c:v>70.200999999999993</c:v>
                </c:pt>
                <c:pt idx="2745">
                  <c:v>70.157999999999987</c:v>
                </c:pt>
                <c:pt idx="2746">
                  <c:v>70.157999999999987</c:v>
                </c:pt>
                <c:pt idx="2747">
                  <c:v>70.157999999999987</c:v>
                </c:pt>
                <c:pt idx="2748">
                  <c:v>70.114999999999995</c:v>
                </c:pt>
                <c:pt idx="2749">
                  <c:v>70.114999999999995</c:v>
                </c:pt>
                <c:pt idx="2750">
                  <c:v>70.114999999999995</c:v>
                </c:pt>
                <c:pt idx="2751">
                  <c:v>70.072000000000003</c:v>
                </c:pt>
                <c:pt idx="2752">
                  <c:v>70.072000000000003</c:v>
                </c:pt>
                <c:pt idx="2753">
                  <c:v>70.072000000000003</c:v>
                </c:pt>
                <c:pt idx="2754">
                  <c:v>70.028999999999982</c:v>
                </c:pt>
                <c:pt idx="2755">
                  <c:v>70.028999999999982</c:v>
                </c:pt>
                <c:pt idx="2756">
                  <c:v>70.028999999999982</c:v>
                </c:pt>
                <c:pt idx="2757">
                  <c:v>70.028999999999982</c:v>
                </c:pt>
                <c:pt idx="2758">
                  <c:v>70.028999999999982</c:v>
                </c:pt>
                <c:pt idx="2759">
                  <c:v>70.028999999999982</c:v>
                </c:pt>
                <c:pt idx="2760">
                  <c:v>69.985000000000014</c:v>
                </c:pt>
                <c:pt idx="2761">
                  <c:v>69.985000000000014</c:v>
                </c:pt>
                <c:pt idx="2762">
                  <c:v>69.985000000000014</c:v>
                </c:pt>
                <c:pt idx="2763">
                  <c:v>69.985000000000014</c:v>
                </c:pt>
                <c:pt idx="2764">
                  <c:v>69.985000000000014</c:v>
                </c:pt>
                <c:pt idx="2765">
                  <c:v>69.942000000000007</c:v>
                </c:pt>
                <c:pt idx="2766">
                  <c:v>69.942000000000007</c:v>
                </c:pt>
                <c:pt idx="2767">
                  <c:v>69.942000000000007</c:v>
                </c:pt>
                <c:pt idx="2768">
                  <c:v>69.942000000000007</c:v>
                </c:pt>
                <c:pt idx="2769">
                  <c:v>69.942000000000007</c:v>
                </c:pt>
                <c:pt idx="2770">
                  <c:v>69.900999999999996</c:v>
                </c:pt>
                <c:pt idx="2771">
                  <c:v>69.85799999999999</c:v>
                </c:pt>
                <c:pt idx="2772">
                  <c:v>69.813999999999993</c:v>
                </c:pt>
                <c:pt idx="2773">
                  <c:v>69.813999999999993</c:v>
                </c:pt>
                <c:pt idx="2774">
                  <c:v>69.771000000000001</c:v>
                </c:pt>
                <c:pt idx="2775">
                  <c:v>69.727999999999994</c:v>
                </c:pt>
                <c:pt idx="2776">
                  <c:v>69.685000000000002</c:v>
                </c:pt>
                <c:pt idx="2777">
                  <c:v>69.643000000000001</c:v>
                </c:pt>
                <c:pt idx="2778">
                  <c:v>69.643000000000001</c:v>
                </c:pt>
                <c:pt idx="2779">
                  <c:v>69.599999999999994</c:v>
                </c:pt>
                <c:pt idx="2780">
                  <c:v>69.557000000000002</c:v>
                </c:pt>
                <c:pt idx="2781">
                  <c:v>69.557000000000002</c:v>
                </c:pt>
                <c:pt idx="2782">
                  <c:v>69.513999999999996</c:v>
                </c:pt>
                <c:pt idx="2783">
                  <c:v>69.513999999999996</c:v>
                </c:pt>
                <c:pt idx="2784">
                  <c:v>69.513999999999996</c:v>
                </c:pt>
                <c:pt idx="2785">
                  <c:v>69.513999999999996</c:v>
                </c:pt>
                <c:pt idx="2786">
                  <c:v>69.557000000000002</c:v>
                </c:pt>
                <c:pt idx="2787">
                  <c:v>69.557000000000002</c:v>
                </c:pt>
                <c:pt idx="2788">
                  <c:v>69.599999999999994</c:v>
                </c:pt>
                <c:pt idx="2789">
                  <c:v>69.599999999999994</c:v>
                </c:pt>
                <c:pt idx="2790">
                  <c:v>69.599999999999994</c:v>
                </c:pt>
                <c:pt idx="2791">
                  <c:v>69.643000000000001</c:v>
                </c:pt>
                <c:pt idx="2792">
                  <c:v>69.643000000000001</c:v>
                </c:pt>
                <c:pt idx="2793">
                  <c:v>69.643000000000001</c:v>
                </c:pt>
                <c:pt idx="2794">
                  <c:v>69.643000000000001</c:v>
                </c:pt>
                <c:pt idx="2795">
                  <c:v>69.643000000000001</c:v>
                </c:pt>
                <c:pt idx="2796">
                  <c:v>69.643000000000001</c:v>
                </c:pt>
                <c:pt idx="2797">
                  <c:v>69.643000000000001</c:v>
                </c:pt>
                <c:pt idx="2798">
                  <c:v>69.643000000000001</c:v>
                </c:pt>
                <c:pt idx="2799">
                  <c:v>69.599999999999994</c:v>
                </c:pt>
                <c:pt idx="2800">
                  <c:v>69.599999999999994</c:v>
                </c:pt>
                <c:pt idx="2801">
                  <c:v>69.599999999999994</c:v>
                </c:pt>
                <c:pt idx="2802">
                  <c:v>69.557000000000002</c:v>
                </c:pt>
                <c:pt idx="2803">
                  <c:v>69.557000000000002</c:v>
                </c:pt>
                <c:pt idx="2804">
                  <c:v>69.513999999999996</c:v>
                </c:pt>
                <c:pt idx="2805">
                  <c:v>69.513999999999996</c:v>
                </c:pt>
                <c:pt idx="2806">
                  <c:v>69.513999999999996</c:v>
                </c:pt>
                <c:pt idx="2807">
                  <c:v>69.513999999999996</c:v>
                </c:pt>
                <c:pt idx="2808">
                  <c:v>69.513999999999996</c:v>
                </c:pt>
                <c:pt idx="2809">
                  <c:v>69.513999999999996</c:v>
                </c:pt>
                <c:pt idx="2810">
                  <c:v>69.513999999999996</c:v>
                </c:pt>
                <c:pt idx="2811">
                  <c:v>69.513999999999996</c:v>
                </c:pt>
                <c:pt idx="2812">
                  <c:v>69.513999999999996</c:v>
                </c:pt>
                <c:pt idx="2813">
                  <c:v>69.513999999999996</c:v>
                </c:pt>
                <c:pt idx="2814">
                  <c:v>69.513999999999996</c:v>
                </c:pt>
                <c:pt idx="2815">
                  <c:v>69.513999999999996</c:v>
                </c:pt>
                <c:pt idx="2816">
                  <c:v>69.513999999999996</c:v>
                </c:pt>
                <c:pt idx="2817">
                  <c:v>69.557000000000002</c:v>
                </c:pt>
                <c:pt idx="2818">
                  <c:v>69.557000000000002</c:v>
                </c:pt>
                <c:pt idx="2819">
                  <c:v>69.599999999999994</c:v>
                </c:pt>
                <c:pt idx="2820">
                  <c:v>69.599999999999994</c:v>
                </c:pt>
                <c:pt idx="2821">
                  <c:v>69.599999999999994</c:v>
                </c:pt>
                <c:pt idx="2822">
                  <c:v>69.599999999999994</c:v>
                </c:pt>
                <c:pt idx="2823">
                  <c:v>69.643000000000001</c:v>
                </c:pt>
                <c:pt idx="2824">
                  <c:v>69.643000000000001</c:v>
                </c:pt>
                <c:pt idx="2825">
                  <c:v>69.643000000000001</c:v>
                </c:pt>
                <c:pt idx="2826">
                  <c:v>69.599999999999994</c:v>
                </c:pt>
                <c:pt idx="2827">
                  <c:v>69.599999999999994</c:v>
                </c:pt>
                <c:pt idx="2828">
                  <c:v>69.599999999999994</c:v>
                </c:pt>
                <c:pt idx="2829">
                  <c:v>69.599999999999994</c:v>
                </c:pt>
                <c:pt idx="2830">
                  <c:v>69.557000000000002</c:v>
                </c:pt>
                <c:pt idx="2831">
                  <c:v>69.557000000000002</c:v>
                </c:pt>
                <c:pt idx="2832">
                  <c:v>69.557000000000002</c:v>
                </c:pt>
                <c:pt idx="2833">
                  <c:v>69.557000000000002</c:v>
                </c:pt>
                <c:pt idx="2834">
                  <c:v>69.557000000000002</c:v>
                </c:pt>
                <c:pt idx="2835">
                  <c:v>69.557000000000002</c:v>
                </c:pt>
                <c:pt idx="2836">
                  <c:v>69.557000000000002</c:v>
                </c:pt>
                <c:pt idx="2837">
                  <c:v>69.513999999999996</c:v>
                </c:pt>
                <c:pt idx="2838">
                  <c:v>69.513999999999996</c:v>
                </c:pt>
                <c:pt idx="2839">
                  <c:v>69.513999999999996</c:v>
                </c:pt>
                <c:pt idx="2840">
                  <c:v>69.513999999999996</c:v>
                </c:pt>
                <c:pt idx="2841">
                  <c:v>69.513999999999996</c:v>
                </c:pt>
                <c:pt idx="2842">
                  <c:v>69.471000000000004</c:v>
                </c:pt>
                <c:pt idx="2843">
                  <c:v>69.513999999999996</c:v>
                </c:pt>
                <c:pt idx="2844">
                  <c:v>69.513999999999996</c:v>
                </c:pt>
                <c:pt idx="2845">
                  <c:v>69.513999999999996</c:v>
                </c:pt>
                <c:pt idx="2846">
                  <c:v>69.513999999999996</c:v>
                </c:pt>
                <c:pt idx="2847">
                  <c:v>69.513999999999996</c:v>
                </c:pt>
                <c:pt idx="2848">
                  <c:v>69.513999999999996</c:v>
                </c:pt>
                <c:pt idx="2849">
                  <c:v>69.513999999999996</c:v>
                </c:pt>
                <c:pt idx="2850">
                  <c:v>69.557000000000002</c:v>
                </c:pt>
                <c:pt idx="2851">
                  <c:v>69.557000000000002</c:v>
                </c:pt>
                <c:pt idx="2852">
                  <c:v>69.599999999999994</c:v>
                </c:pt>
                <c:pt idx="2853">
                  <c:v>69.599999999999994</c:v>
                </c:pt>
                <c:pt idx="2854">
                  <c:v>69.599999999999994</c:v>
                </c:pt>
                <c:pt idx="2855">
                  <c:v>69.599999999999994</c:v>
                </c:pt>
                <c:pt idx="2856">
                  <c:v>69.599999999999994</c:v>
                </c:pt>
                <c:pt idx="2857">
                  <c:v>69.599999999999994</c:v>
                </c:pt>
                <c:pt idx="2858">
                  <c:v>69.599999999999994</c:v>
                </c:pt>
                <c:pt idx="2859">
                  <c:v>69.643000000000001</c:v>
                </c:pt>
                <c:pt idx="2860">
                  <c:v>69.643000000000001</c:v>
                </c:pt>
                <c:pt idx="2861">
                  <c:v>69.643000000000001</c:v>
                </c:pt>
                <c:pt idx="2862">
                  <c:v>69.643000000000001</c:v>
                </c:pt>
                <c:pt idx="2863">
                  <c:v>69.685000000000002</c:v>
                </c:pt>
                <c:pt idx="2864">
                  <c:v>69.727999999999994</c:v>
                </c:pt>
                <c:pt idx="2865">
                  <c:v>69.727999999999994</c:v>
                </c:pt>
                <c:pt idx="2866">
                  <c:v>69.727999999999994</c:v>
                </c:pt>
                <c:pt idx="2867">
                  <c:v>69.727999999999994</c:v>
                </c:pt>
                <c:pt idx="2868">
                  <c:v>69.727999999999994</c:v>
                </c:pt>
                <c:pt idx="2869">
                  <c:v>69.727999999999994</c:v>
                </c:pt>
                <c:pt idx="2870">
                  <c:v>69.685000000000002</c:v>
                </c:pt>
                <c:pt idx="2871">
                  <c:v>69.685000000000002</c:v>
                </c:pt>
                <c:pt idx="2872">
                  <c:v>69.685000000000002</c:v>
                </c:pt>
                <c:pt idx="2873">
                  <c:v>69.643000000000001</c:v>
                </c:pt>
                <c:pt idx="2874">
                  <c:v>69.643000000000001</c:v>
                </c:pt>
                <c:pt idx="2875">
                  <c:v>69.643000000000001</c:v>
                </c:pt>
                <c:pt idx="2876">
                  <c:v>69.643000000000001</c:v>
                </c:pt>
                <c:pt idx="2877">
                  <c:v>69.643000000000001</c:v>
                </c:pt>
                <c:pt idx="2878">
                  <c:v>69.643000000000001</c:v>
                </c:pt>
                <c:pt idx="2879">
                  <c:v>69.685000000000002</c:v>
                </c:pt>
                <c:pt idx="2880">
                  <c:v>69.685000000000002</c:v>
                </c:pt>
                <c:pt idx="2881">
                  <c:v>69.685000000000002</c:v>
                </c:pt>
                <c:pt idx="2882">
                  <c:v>69.643000000000001</c:v>
                </c:pt>
                <c:pt idx="2883">
                  <c:v>69.643000000000001</c:v>
                </c:pt>
                <c:pt idx="2884">
                  <c:v>69.643000000000001</c:v>
                </c:pt>
                <c:pt idx="2885">
                  <c:v>69.643000000000001</c:v>
                </c:pt>
                <c:pt idx="2886">
                  <c:v>69.643000000000001</c:v>
                </c:pt>
                <c:pt idx="2887">
                  <c:v>69.643000000000001</c:v>
                </c:pt>
                <c:pt idx="2888">
                  <c:v>69.685000000000002</c:v>
                </c:pt>
                <c:pt idx="2889">
                  <c:v>69.685000000000002</c:v>
                </c:pt>
                <c:pt idx="2890">
                  <c:v>69.685000000000002</c:v>
                </c:pt>
                <c:pt idx="2891">
                  <c:v>69.685000000000002</c:v>
                </c:pt>
                <c:pt idx="2892">
                  <c:v>69.685000000000002</c:v>
                </c:pt>
                <c:pt idx="2893">
                  <c:v>69.643000000000001</c:v>
                </c:pt>
                <c:pt idx="2894">
                  <c:v>69.643000000000001</c:v>
                </c:pt>
                <c:pt idx="2895">
                  <c:v>69.599999999999994</c:v>
                </c:pt>
                <c:pt idx="2896">
                  <c:v>69.599999999999994</c:v>
                </c:pt>
                <c:pt idx="2897">
                  <c:v>69.557000000000002</c:v>
                </c:pt>
                <c:pt idx="2898">
                  <c:v>69.557000000000002</c:v>
                </c:pt>
                <c:pt idx="2899">
                  <c:v>69.557000000000002</c:v>
                </c:pt>
                <c:pt idx="2900">
                  <c:v>69.557000000000002</c:v>
                </c:pt>
                <c:pt idx="2901">
                  <c:v>69.557000000000002</c:v>
                </c:pt>
                <c:pt idx="2902">
                  <c:v>69.557000000000002</c:v>
                </c:pt>
                <c:pt idx="2903">
                  <c:v>69.557000000000002</c:v>
                </c:pt>
                <c:pt idx="2904">
                  <c:v>69.599999999999994</c:v>
                </c:pt>
                <c:pt idx="2905">
                  <c:v>69.599999999999994</c:v>
                </c:pt>
                <c:pt idx="2906">
                  <c:v>69.599999999999994</c:v>
                </c:pt>
                <c:pt idx="2907">
                  <c:v>69.599999999999994</c:v>
                </c:pt>
                <c:pt idx="2908">
                  <c:v>69.643000000000001</c:v>
                </c:pt>
                <c:pt idx="2909">
                  <c:v>69.643000000000001</c:v>
                </c:pt>
                <c:pt idx="2910">
                  <c:v>69.685000000000002</c:v>
                </c:pt>
                <c:pt idx="2911">
                  <c:v>69.727999999999994</c:v>
                </c:pt>
                <c:pt idx="2912">
                  <c:v>69.771000000000001</c:v>
                </c:pt>
                <c:pt idx="2913">
                  <c:v>69.813999999999993</c:v>
                </c:pt>
                <c:pt idx="2914">
                  <c:v>69.85799999999999</c:v>
                </c:pt>
                <c:pt idx="2915">
                  <c:v>69.900999999999996</c:v>
                </c:pt>
                <c:pt idx="2916">
                  <c:v>69.942000000000007</c:v>
                </c:pt>
                <c:pt idx="2917">
                  <c:v>69.985000000000014</c:v>
                </c:pt>
                <c:pt idx="2918">
                  <c:v>69.985000000000014</c:v>
                </c:pt>
                <c:pt idx="2919">
                  <c:v>69.985000000000014</c:v>
                </c:pt>
                <c:pt idx="2920">
                  <c:v>69.985000000000014</c:v>
                </c:pt>
                <c:pt idx="2921">
                  <c:v>69.985000000000014</c:v>
                </c:pt>
                <c:pt idx="2922">
                  <c:v>69.985000000000014</c:v>
                </c:pt>
                <c:pt idx="2923">
                  <c:v>69.985000000000014</c:v>
                </c:pt>
                <c:pt idx="2924">
                  <c:v>69.985000000000014</c:v>
                </c:pt>
                <c:pt idx="2925">
                  <c:v>69.985000000000014</c:v>
                </c:pt>
                <c:pt idx="2926">
                  <c:v>69.985000000000014</c:v>
                </c:pt>
                <c:pt idx="2927">
                  <c:v>69.942000000000007</c:v>
                </c:pt>
                <c:pt idx="2928">
                  <c:v>69.942000000000007</c:v>
                </c:pt>
                <c:pt idx="2929">
                  <c:v>69.942000000000007</c:v>
                </c:pt>
                <c:pt idx="2930">
                  <c:v>69.942000000000007</c:v>
                </c:pt>
                <c:pt idx="2931">
                  <c:v>69.900999999999996</c:v>
                </c:pt>
                <c:pt idx="2932">
                  <c:v>69.900999999999996</c:v>
                </c:pt>
                <c:pt idx="2933">
                  <c:v>69.900999999999996</c:v>
                </c:pt>
                <c:pt idx="2934">
                  <c:v>69.900999999999996</c:v>
                </c:pt>
                <c:pt idx="2935">
                  <c:v>69.85799999999999</c:v>
                </c:pt>
                <c:pt idx="2936">
                  <c:v>69.85799999999999</c:v>
                </c:pt>
                <c:pt idx="2937">
                  <c:v>69.85799999999999</c:v>
                </c:pt>
                <c:pt idx="2938">
                  <c:v>69.813999999999993</c:v>
                </c:pt>
                <c:pt idx="2939">
                  <c:v>69.813999999999993</c:v>
                </c:pt>
                <c:pt idx="2940">
                  <c:v>69.813999999999993</c:v>
                </c:pt>
                <c:pt idx="2941">
                  <c:v>69.813999999999993</c:v>
                </c:pt>
                <c:pt idx="2942">
                  <c:v>69.85799999999999</c:v>
                </c:pt>
                <c:pt idx="2943">
                  <c:v>69.85799999999999</c:v>
                </c:pt>
                <c:pt idx="2944">
                  <c:v>69.85799999999999</c:v>
                </c:pt>
                <c:pt idx="2945">
                  <c:v>69.85799999999999</c:v>
                </c:pt>
                <c:pt idx="2946">
                  <c:v>69.85799999999999</c:v>
                </c:pt>
                <c:pt idx="2947">
                  <c:v>69.85799999999999</c:v>
                </c:pt>
                <c:pt idx="2948">
                  <c:v>69.85799999999999</c:v>
                </c:pt>
                <c:pt idx="2949">
                  <c:v>69.900999999999996</c:v>
                </c:pt>
                <c:pt idx="2950">
                  <c:v>69.942000000000007</c:v>
                </c:pt>
                <c:pt idx="2951">
                  <c:v>69.942000000000007</c:v>
                </c:pt>
                <c:pt idx="2952">
                  <c:v>69.985000000000014</c:v>
                </c:pt>
                <c:pt idx="2953">
                  <c:v>69.985000000000014</c:v>
                </c:pt>
                <c:pt idx="2954">
                  <c:v>69.985000000000014</c:v>
                </c:pt>
                <c:pt idx="2955">
                  <c:v>69.985000000000014</c:v>
                </c:pt>
                <c:pt idx="2956">
                  <c:v>69.942000000000007</c:v>
                </c:pt>
                <c:pt idx="2957">
                  <c:v>69.942000000000007</c:v>
                </c:pt>
                <c:pt idx="2958">
                  <c:v>69.942000000000007</c:v>
                </c:pt>
                <c:pt idx="2959">
                  <c:v>69.900999999999996</c:v>
                </c:pt>
                <c:pt idx="2960">
                  <c:v>69.900999999999996</c:v>
                </c:pt>
                <c:pt idx="2961">
                  <c:v>69.942000000000007</c:v>
                </c:pt>
                <c:pt idx="2962">
                  <c:v>69.942000000000007</c:v>
                </c:pt>
                <c:pt idx="2963">
                  <c:v>69.942000000000007</c:v>
                </c:pt>
                <c:pt idx="2964">
                  <c:v>69.942000000000007</c:v>
                </c:pt>
                <c:pt idx="2965">
                  <c:v>69.942000000000007</c:v>
                </c:pt>
                <c:pt idx="2966">
                  <c:v>69.942000000000007</c:v>
                </c:pt>
                <c:pt idx="2967">
                  <c:v>69.942000000000007</c:v>
                </c:pt>
                <c:pt idx="2968">
                  <c:v>69.900999999999996</c:v>
                </c:pt>
                <c:pt idx="2969">
                  <c:v>69.900999999999996</c:v>
                </c:pt>
                <c:pt idx="2970">
                  <c:v>69.900999999999996</c:v>
                </c:pt>
                <c:pt idx="2971">
                  <c:v>69.900999999999996</c:v>
                </c:pt>
                <c:pt idx="2972">
                  <c:v>69.900999999999996</c:v>
                </c:pt>
                <c:pt idx="2973">
                  <c:v>69.900999999999996</c:v>
                </c:pt>
                <c:pt idx="2974">
                  <c:v>69.900999999999996</c:v>
                </c:pt>
                <c:pt idx="2975">
                  <c:v>69.900999999999996</c:v>
                </c:pt>
                <c:pt idx="2976">
                  <c:v>69.942000000000007</c:v>
                </c:pt>
                <c:pt idx="2977">
                  <c:v>69.942000000000007</c:v>
                </c:pt>
                <c:pt idx="2978">
                  <c:v>69.985000000000014</c:v>
                </c:pt>
                <c:pt idx="2979">
                  <c:v>69.985000000000014</c:v>
                </c:pt>
                <c:pt idx="2980">
                  <c:v>69.985000000000014</c:v>
                </c:pt>
                <c:pt idx="2981">
                  <c:v>69.942000000000007</c:v>
                </c:pt>
                <c:pt idx="2982">
                  <c:v>69.942000000000007</c:v>
                </c:pt>
                <c:pt idx="2983">
                  <c:v>69.942000000000007</c:v>
                </c:pt>
                <c:pt idx="2984">
                  <c:v>69.900999999999996</c:v>
                </c:pt>
                <c:pt idx="2985">
                  <c:v>69.900999999999996</c:v>
                </c:pt>
                <c:pt idx="2986">
                  <c:v>69.900999999999996</c:v>
                </c:pt>
                <c:pt idx="2987">
                  <c:v>69.85799999999999</c:v>
                </c:pt>
                <c:pt idx="2988">
                  <c:v>69.85799999999999</c:v>
                </c:pt>
                <c:pt idx="2989">
                  <c:v>69.85799999999999</c:v>
                </c:pt>
                <c:pt idx="2990">
                  <c:v>69.85799999999999</c:v>
                </c:pt>
                <c:pt idx="2991">
                  <c:v>69.85799999999999</c:v>
                </c:pt>
                <c:pt idx="2992">
                  <c:v>69.813999999999993</c:v>
                </c:pt>
                <c:pt idx="2993">
                  <c:v>69.813999999999993</c:v>
                </c:pt>
                <c:pt idx="2994">
                  <c:v>69.813999999999993</c:v>
                </c:pt>
                <c:pt idx="2995">
                  <c:v>69.813999999999993</c:v>
                </c:pt>
                <c:pt idx="2996">
                  <c:v>69.813999999999993</c:v>
                </c:pt>
                <c:pt idx="2997">
                  <c:v>69.771000000000001</c:v>
                </c:pt>
                <c:pt idx="2998">
                  <c:v>69.771000000000001</c:v>
                </c:pt>
                <c:pt idx="2999">
                  <c:v>69.771000000000001</c:v>
                </c:pt>
                <c:pt idx="3000">
                  <c:v>69.771000000000001</c:v>
                </c:pt>
                <c:pt idx="3001">
                  <c:v>69.771000000000001</c:v>
                </c:pt>
                <c:pt idx="3002">
                  <c:v>69.771000000000001</c:v>
                </c:pt>
                <c:pt idx="3003">
                  <c:v>69.813999999999993</c:v>
                </c:pt>
                <c:pt idx="3004">
                  <c:v>69.813999999999993</c:v>
                </c:pt>
                <c:pt idx="3005">
                  <c:v>69.85799999999999</c:v>
                </c:pt>
                <c:pt idx="3006">
                  <c:v>69.85799999999999</c:v>
                </c:pt>
                <c:pt idx="3007">
                  <c:v>69.900999999999996</c:v>
                </c:pt>
                <c:pt idx="3008">
                  <c:v>69.900999999999996</c:v>
                </c:pt>
                <c:pt idx="3009">
                  <c:v>69.900999999999996</c:v>
                </c:pt>
                <c:pt idx="3010">
                  <c:v>69.900999999999996</c:v>
                </c:pt>
                <c:pt idx="3011">
                  <c:v>69.900999999999996</c:v>
                </c:pt>
                <c:pt idx="3012">
                  <c:v>69.900999999999996</c:v>
                </c:pt>
                <c:pt idx="3013">
                  <c:v>69.900999999999996</c:v>
                </c:pt>
                <c:pt idx="3014">
                  <c:v>69.900999999999996</c:v>
                </c:pt>
                <c:pt idx="3015">
                  <c:v>69.900999999999996</c:v>
                </c:pt>
                <c:pt idx="3016">
                  <c:v>69.900999999999996</c:v>
                </c:pt>
                <c:pt idx="3017">
                  <c:v>69.942000000000007</c:v>
                </c:pt>
                <c:pt idx="3018">
                  <c:v>69.942000000000007</c:v>
                </c:pt>
                <c:pt idx="3019">
                  <c:v>69.985000000000014</c:v>
                </c:pt>
                <c:pt idx="3020">
                  <c:v>70.028999999999982</c:v>
                </c:pt>
                <c:pt idx="3021">
                  <c:v>70.072000000000003</c:v>
                </c:pt>
                <c:pt idx="3022">
                  <c:v>70.114999999999995</c:v>
                </c:pt>
                <c:pt idx="3023">
                  <c:v>70.114999999999995</c:v>
                </c:pt>
                <c:pt idx="3024">
                  <c:v>70.157999999999987</c:v>
                </c:pt>
                <c:pt idx="3025">
                  <c:v>70.157999999999987</c:v>
                </c:pt>
                <c:pt idx="3026">
                  <c:v>70.157999999999987</c:v>
                </c:pt>
                <c:pt idx="3027">
                  <c:v>70.200999999999993</c:v>
                </c:pt>
                <c:pt idx="3028">
                  <c:v>70.200999999999993</c:v>
                </c:pt>
                <c:pt idx="3029">
                  <c:v>70.200999999999993</c:v>
                </c:pt>
                <c:pt idx="3030">
                  <c:v>70.242999999999995</c:v>
                </c:pt>
                <c:pt idx="3031">
                  <c:v>70.242999999999995</c:v>
                </c:pt>
                <c:pt idx="3032">
                  <c:v>70.242999999999995</c:v>
                </c:pt>
                <c:pt idx="3033">
                  <c:v>70.286000000000001</c:v>
                </c:pt>
                <c:pt idx="3034">
                  <c:v>70.286000000000001</c:v>
                </c:pt>
                <c:pt idx="3035">
                  <c:v>70.286000000000001</c:v>
                </c:pt>
                <c:pt idx="3036">
                  <c:v>70.286000000000001</c:v>
                </c:pt>
                <c:pt idx="3037">
                  <c:v>70.328999999999979</c:v>
                </c:pt>
                <c:pt idx="3038">
                  <c:v>70.328999999999979</c:v>
                </c:pt>
                <c:pt idx="3039">
                  <c:v>70.328999999999979</c:v>
                </c:pt>
                <c:pt idx="3040">
                  <c:v>70.328999999999979</c:v>
                </c:pt>
                <c:pt idx="3041">
                  <c:v>70.286000000000001</c:v>
                </c:pt>
                <c:pt idx="3042">
                  <c:v>70.286000000000001</c:v>
                </c:pt>
                <c:pt idx="3043">
                  <c:v>70.242999999999995</c:v>
                </c:pt>
                <c:pt idx="3044">
                  <c:v>70.242999999999995</c:v>
                </c:pt>
                <c:pt idx="3045">
                  <c:v>70.200999999999993</c:v>
                </c:pt>
                <c:pt idx="3046">
                  <c:v>70.200999999999993</c:v>
                </c:pt>
                <c:pt idx="3047">
                  <c:v>70.157999999999987</c:v>
                </c:pt>
                <c:pt idx="3048">
                  <c:v>70.114999999999995</c:v>
                </c:pt>
                <c:pt idx="3049">
                  <c:v>70.114999999999995</c:v>
                </c:pt>
                <c:pt idx="3050">
                  <c:v>70.072000000000003</c:v>
                </c:pt>
                <c:pt idx="3051">
                  <c:v>70.072000000000003</c:v>
                </c:pt>
                <c:pt idx="3052">
                  <c:v>70.072000000000003</c:v>
                </c:pt>
                <c:pt idx="3053">
                  <c:v>70.072000000000003</c:v>
                </c:pt>
                <c:pt idx="3054">
                  <c:v>70.072000000000003</c:v>
                </c:pt>
                <c:pt idx="3055">
                  <c:v>70.072000000000003</c:v>
                </c:pt>
                <c:pt idx="3056">
                  <c:v>70.072000000000003</c:v>
                </c:pt>
                <c:pt idx="3057">
                  <c:v>70.072000000000003</c:v>
                </c:pt>
                <c:pt idx="3058">
                  <c:v>70.114999999999995</c:v>
                </c:pt>
                <c:pt idx="3059">
                  <c:v>70.114999999999995</c:v>
                </c:pt>
                <c:pt idx="3060">
                  <c:v>70.114999999999995</c:v>
                </c:pt>
                <c:pt idx="3061">
                  <c:v>70.114999999999995</c:v>
                </c:pt>
                <c:pt idx="3062">
                  <c:v>70.157999999999987</c:v>
                </c:pt>
                <c:pt idx="3063">
                  <c:v>70.157999999999987</c:v>
                </c:pt>
                <c:pt idx="3064">
                  <c:v>70.157999999999987</c:v>
                </c:pt>
                <c:pt idx="3065">
                  <c:v>70.157999999999987</c:v>
                </c:pt>
                <c:pt idx="3066">
                  <c:v>70.200999999999993</c:v>
                </c:pt>
                <c:pt idx="3067">
                  <c:v>70.200999999999993</c:v>
                </c:pt>
                <c:pt idx="3068">
                  <c:v>70.242999999999995</c:v>
                </c:pt>
                <c:pt idx="3069">
                  <c:v>70.242999999999995</c:v>
                </c:pt>
                <c:pt idx="3070">
                  <c:v>70.242999999999995</c:v>
                </c:pt>
                <c:pt idx="3071">
                  <c:v>70.242999999999995</c:v>
                </c:pt>
                <c:pt idx="3072">
                  <c:v>70.242999999999995</c:v>
                </c:pt>
                <c:pt idx="3073">
                  <c:v>70.242999999999995</c:v>
                </c:pt>
                <c:pt idx="3074">
                  <c:v>70.242999999999995</c:v>
                </c:pt>
                <c:pt idx="3075">
                  <c:v>70.242999999999995</c:v>
                </c:pt>
                <c:pt idx="3076">
                  <c:v>70.242999999999995</c:v>
                </c:pt>
                <c:pt idx="3077">
                  <c:v>70.242999999999995</c:v>
                </c:pt>
                <c:pt idx="3078">
                  <c:v>70.242999999999995</c:v>
                </c:pt>
                <c:pt idx="3079">
                  <c:v>70.242999999999995</c:v>
                </c:pt>
                <c:pt idx="3080">
                  <c:v>70.200999999999993</c:v>
                </c:pt>
                <c:pt idx="3081">
                  <c:v>70.200999999999993</c:v>
                </c:pt>
                <c:pt idx="3082">
                  <c:v>70.157999999999987</c:v>
                </c:pt>
                <c:pt idx="3083">
                  <c:v>70.114999999999995</c:v>
                </c:pt>
                <c:pt idx="3084">
                  <c:v>70.072000000000003</c:v>
                </c:pt>
                <c:pt idx="3085">
                  <c:v>70.028999999999982</c:v>
                </c:pt>
                <c:pt idx="3086">
                  <c:v>70.028999999999982</c:v>
                </c:pt>
                <c:pt idx="3087">
                  <c:v>69.985000000000014</c:v>
                </c:pt>
                <c:pt idx="3088">
                  <c:v>69.985000000000014</c:v>
                </c:pt>
                <c:pt idx="3089">
                  <c:v>69.942000000000007</c:v>
                </c:pt>
                <c:pt idx="3090">
                  <c:v>69.942000000000007</c:v>
                </c:pt>
                <c:pt idx="3091">
                  <c:v>69.942000000000007</c:v>
                </c:pt>
                <c:pt idx="3092">
                  <c:v>69.942000000000007</c:v>
                </c:pt>
                <c:pt idx="3093">
                  <c:v>69.900999999999996</c:v>
                </c:pt>
                <c:pt idx="3094">
                  <c:v>69.85799999999999</c:v>
                </c:pt>
                <c:pt idx="3095">
                  <c:v>69.85799999999999</c:v>
                </c:pt>
                <c:pt idx="3096">
                  <c:v>69.813999999999993</c:v>
                </c:pt>
                <c:pt idx="3097">
                  <c:v>69.813999999999993</c:v>
                </c:pt>
                <c:pt idx="3098">
                  <c:v>69.771000000000001</c:v>
                </c:pt>
                <c:pt idx="3099">
                  <c:v>69.771000000000001</c:v>
                </c:pt>
                <c:pt idx="3100">
                  <c:v>69.771000000000001</c:v>
                </c:pt>
                <c:pt idx="3101">
                  <c:v>69.771000000000001</c:v>
                </c:pt>
                <c:pt idx="3102">
                  <c:v>69.771000000000001</c:v>
                </c:pt>
                <c:pt idx="3103">
                  <c:v>69.771000000000001</c:v>
                </c:pt>
                <c:pt idx="3104">
                  <c:v>69.771000000000001</c:v>
                </c:pt>
                <c:pt idx="3105">
                  <c:v>69.771000000000001</c:v>
                </c:pt>
                <c:pt idx="3106">
                  <c:v>69.727999999999994</c:v>
                </c:pt>
                <c:pt idx="3107">
                  <c:v>69.727999999999994</c:v>
                </c:pt>
                <c:pt idx="3108">
                  <c:v>69.727999999999994</c:v>
                </c:pt>
                <c:pt idx="3109">
                  <c:v>69.727999999999994</c:v>
                </c:pt>
                <c:pt idx="3110">
                  <c:v>69.727999999999994</c:v>
                </c:pt>
                <c:pt idx="3111">
                  <c:v>69.727999999999994</c:v>
                </c:pt>
                <c:pt idx="3112">
                  <c:v>69.727999999999994</c:v>
                </c:pt>
                <c:pt idx="3113">
                  <c:v>69.727999999999994</c:v>
                </c:pt>
                <c:pt idx="3114">
                  <c:v>69.727999999999994</c:v>
                </c:pt>
                <c:pt idx="3115">
                  <c:v>69.771000000000001</c:v>
                </c:pt>
                <c:pt idx="3116">
                  <c:v>69.771000000000001</c:v>
                </c:pt>
                <c:pt idx="3117">
                  <c:v>69.771000000000001</c:v>
                </c:pt>
                <c:pt idx="3118">
                  <c:v>69.771000000000001</c:v>
                </c:pt>
                <c:pt idx="3119">
                  <c:v>69.727999999999994</c:v>
                </c:pt>
                <c:pt idx="3120">
                  <c:v>69.727999999999994</c:v>
                </c:pt>
                <c:pt idx="3121">
                  <c:v>69.727999999999994</c:v>
                </c:pt>
                <c:pt idx="3122">
                  <c:v>69.727999999999994</c:v>
                </c:pt>
                <c:pt idx="3123">
                  <c:v>69.727999999999994</c:v>
                </c:pt>
                <c:pt idx="3124">
                  <c:v>69.727999999999994</c:v>
                </c:pt>
                <c:pt idx="3125">
                  <c:v>69.727999999999994</c:v>
                </c:pt>
                <c:pt idx="3126">
                  <c:v>69.685000000000002</c:v>
                </c:pt>
                <c:pt idx="3127">
                  <c:v>69.685000000000002</c:v>
                </c:pt>
                <c:pt idx="3128">
                  <c:v>69.685000000000002</c:v>
                </c:pt>
                <c:pt idx="3129">
                  <c:v>69.727999999999994</c:v>
                </c:pt>
                <c:pt idx="3130">
                  <c:v>69.727999999999994</c:v>
                </c:pt>
                <c:pt idx="3131">
                  <c:v>69.727999999999994</c:v>
                </c:pt>
                <c:pt idx="3132">
                  <c:v>69.727999999999994</c:v>
                </c:pt>
                <c:pt idx="3133">
                  <c:v>69.771000000000001</c:v>
                </c:pt>
                <c:pt idx="3134">
                  <c:v>69.771000000000001</c:v>
                </c:pt>
                <c:pt idx="3135">
                  <c:v>69.727999999999994</c:v>
                </c:pt>
                <c:pt idx="3136">
                  <c:v>69.727999999999994</c:v>
                </c:pt>
                <c:pt idx="3137">
                  <c:v>69.727999999999994</c:v>
                </c:pt>
                <c:pt idx="3138">
                  <c:v>69.727999999999994</c:v>
                </c:pt>
                <c:pt idx="3139">
                  <c:v>69.727999999999994</c:v>
                </c:pt>
                <c:pt idx="3140">
                  <c:v>69.771000000000001</c:v>
                </c:pt>
                <c:pt idx="3141">
                  <c:v>69.771000000000001</c:v>
                </c:pt>
                <c:pt idx="3142">
                  <c:v>69.771000000000001</c:v>
                </c:pt>
                <c:pt idx="3143">
                  <c:v>69.771000000000001</c:v>
                </c:pt>
                <c:pt idx="3144">
                  <c:v>69.813999999999993</c:v>
                </c:pt>
                <c:pt idx="3145">
                  <c:v>69.813999999999993</c:v>
                </c:pt>
                <c:pt idx="3146">
                  <c:v>69.813999999999993</c:v>
                </c:pt>
                <c:pt idx="3147">
                  <c:v>69.813999999999993</c:v>
                </c:pt>
                <c:pt idx="3148">
                  <c:v>69.813999999999993</c:v>
                </c:pt>
                <c:pt idx="3149">
                  <c:v>69.813999999999993</c:v>
                </c:pt>
                <c:pt idx="3150">
                  <c:v>69.813999999999993</c:v>
                </c:pt>
                <c:pt idx="3151">
                  <c:v>69.813999999999993</c:v>
                </c:pt>
                <c:pt idx="3152">
                  <c:v>69.813999999999993</c:v>
                </c:pt>
                <c:pt idx="3153">
                  <c:v>69.813999999999993</c:v>
                </c:pt>
                <c:pt idx="3154">
                  <c:v>69.813999999999993</c:v>
                </c:pt>
                <c:pt idx="3155">
                  <c:v>69.813999999999993</c:v>
                </c:pt>
                <c:pt idx="3156">
                  <c:v>69.813999999999993</c:v>
                </c:pt>
                <c:pt idx="3157">
                  <c:v>69.813999999999993</c:v>
                </c:pt>
                <c:pt idx="3158">
                  <c:v>69.813999999999993</c:v>
                </c:pt>
                <c:pt idx="3159">
                  <c:v>69.813999999999993</c:v>
                </c:pt>
                <c:pt idx="3160">
                  <c:v>69.813999999999993</c:v>
                </c:pt>
                <c:pt idx="3161">
                  <c:v>69.85799999999999</c:v>
                </c:pt>
                <c:pt idx="3162">
                  <c:v>69.85799999999999</c:v>
                </c:pt>
                <c:pt idx="3163">
                  <c:v>69.85799999999999</c:v>
                </c:pt>
                <c:pt idx="3164">
                  <c:v>69.85799999999999</c:v>
                </c:pt>
                <c:pt idx="3165">
                  <c:v>69.813999999999993</c:v>
                </c:pt>
                <c:pt idx="3166">
                  <c:v>69.85799999999999</c:v>
                </c:pt>
                <c:pt idx="3167">
                  <c:v>69.85799999999999</c:v>
                </c:pt>
                <c:pt idx="3168">
                  <c:v>69.85799999999999</c:v>
                </c:pt>
                <c:pt idx="3169">
                  <c:v>69.85799999999999</c:v>
                </c:pt>
                <c:pt idx="3170">
                  <c:v>69.900999999999996</c:v>
                </c:pt>
                <c:pt idx="3171">
                  <c:v>69.900999999999996</c:v>
                </c:pt>
                <c:pt idx="3172">
                  <c:v>69.900999999999996</c:v>
                </c:pt>
                <c:pt idx="3173">
                  <c:v>69.942000000000007</c:v>
                </c:pt>
                <c:pt idx="3174">
                  <c:v>69.942000000000007</c:v>
                </c:pt>
                <c:pt idx="3175">
                  <c:v>69.900999999999996</c:v>
                </c:pt>
                <c:pt idx="3176">
                  <c:v>69.900999999999996</c:v>
                </c:pt>
                <c:pt idx="3177">
                  <c:v>69.900999999999996</c:v>
                </c:pt>
                <c:pt idx="3178">
                  <c:v>69.900999999999996</c:v>
                </c:pt>
                <c:pt idx="3179">
                  <c:v>69.900999999999996</c:v>
                </c:pt>
                <c:pt idx="3180">
                  <c:v>69.900999999999996</c:v>
                </c:pt>
                <c:pt idx="3181">
                  <c:v>69.900999999999996</c:v>
                </c:pt>
                <c:pt idx="3182">
                  <c:v>69.900999999999996</c:v>
                </c:pt>
                <c:pt idx="3183">
                  <c:v>69.900999999999996</c:v>
                </c:pt>
                <c:pt idx="3184">
                  <c:v>69.900999999999996</c:v>
                </c:pt>
                <c:pt idx="3185">
                  <c:v>69.942000000000007</c:v>
                </c:pt>
                <c:pt idx="3186">
                  <c:v>69.942000000000007</c:v>
                </c:pt>
                <c:pt idx="3187">
                  <c:v>69.942000000000007</c:v>
                </c:pt>
                <c:pt idx="3188">
                  <c:v>69.942000000000007</c:v>
                </c:pt>
                <c:pt idx="3189">
                  <c:v>69.942000000000007</c:v>
                </c:pt>
                <c:pt idx="3190">
                  <c:v>69.942000000000007</c:v>
                </c:pt>
                <c:pt idx="3191">
                  <c:v>69.942000000000007</c:v>
                </c:pt>
                <c:pt idx="3192">
                  <c:v>69.942000000000007</c:v>
                </c:pt>
                <c:pt idx="3193">
                  <c:v>69.942000000000007</c:v>
                </c:pt>
                <c:pt idx="3194">
                  <c:v>69.900999999999996</c:v>
                </c:pt>
                <c:pt idx="3195">
                  <c:v>69.900999999999996</c:v>
                </c:pt>
                <c:pt idx="3196">
                  <c:v>69.900999999999996</c:v>
                </c:pt>
                <c:pt idx="3197">
                  <c:v>69.900999999999996</c:v>
                </c:pt>
                <c:pt idx="3198">
                  <c:v>69.900999999999996</c:v>
                </c:pt>
                <c:pt idx="3199">
                  <c:v>69.900999999999996</c:v>
                </c:pt>
                <c:pt idx="3200">
                  <c:v>69.900999999999996</c:v>
                </c:pt>
                <c:pt idx="3201">
                  <c:v>69.900999999999996</c:v>
                </c:pt>
                <c:pt idx="3202">
                  <c:v>69.900999999999996</c:v>
                </c:pt>
                <c:pt idx="3203">
                  <c:v>69.900999999999996</c:v>
                </c:pt>
                <c:pt idx="3204">
                  <c:v>69.900999999999996</c:v>
                </c:pt>
                <c:pt idx="3205">
                  <c:v>69.900999999999996</c:v>
                </c:pt>
                <c:pt idx="3206">
                  <c:v>69.900999999999996</c:v>
                </c:pt>
                <c:pt idx="3207">
                  <c:v>69.85799999999999</c:v>
                </c:pt>
                <c:pt idx="3208">
                  <c:v>69.85799999999999</c:v>
                </c:pt>
                <c:pt idx="3209">
                  <c:v>69.85799999999999</c:v>
                </c:pt>
                <c:pt idx="3210">
                  <c:v>69.813999999999993</c:v>
                </c:pt>
                <c:pt idx="3211">
                  <c:v>69.813999999999993</c:v>
                </c:pt>
                <c:pt idx="3212">
                  <c:v>69.771000000000001</c:v>
                </c:pt>
                <c:pt idx="3213">
                  <c:v>69.771000000000001</c:v>
                </c:pt>
                <c:pt idx="3214">
                  <c:v>69.727999999999994</c:v>
                </c:pt>
                <c:pt idx="3215">
                  <c:v>69.727999999999994</c:v>
                </c:pt>
                <c:pt idx="3216">
                  <c:v>69.727999999999994</c:v>
                </c:pt>
                <c:pt idx="3217">
                  <c:v>69.727999999999994</c:v>
                </c:pt>
                <c:pt idx="3218">
                  <c:v>69.727999999999994</c:v>
                </c:pt>
                <c:pt idx="3219">
                  <c:v>69.727999999999994</c:v>
                </c:pt>
                <c:pt idx="3220">
                  <c:v>69.727999999999994</c:v>
                </c:pt>
                <c:pt idx="3221">
                  <c:v>69.727999999999994</c:v>
                </c:pt>
                <c:pt idx="3222">
                  <c:v>69.727999999999994</c:v>
                </c:pt>
                <c:pt idx="3223">
                  <c:v>69.727999999999994</c:v>
                </c:pt>
                <c:pt idx="3224">
                  <c:v>69.771000000000001</c:v>
                </c:pt>
                <c:pt idx="3225">
                  <c:v>69.771000000000001</c:v>
                </c:pt>
                <c:pt idx="3226">
                  <c:v>69.771000000000001</c:v>
                </c:pt>
                <c:pt idx="3227">
                  <c:v>69.771000000000001</c:v>
                </c:pt>
                <c:pt idx="3228">
                  <c:v>69.813999999999993</c:v>
                </c:pt>
                <c:pt idx="3229">
                  <c:v>69.813999999999993</c:v>
                </c:pt>
                <c:pt idx="3230">
                  <c:v>69.813999999999993</c:v>
                </c:pt>
                <c:pt idx="3231">
                  <c:v>69.813999999999993</c:v>
                </c:pt>
                <c:pt idx="3232">
                  <c:v>69.85799999999999</c:v>
                </c:pt>
                <c:pt idx="3233">
                  <c:v>69.85799999999999</c:v>
                </c:pt>
                <c:pt idx="3234">
                  <c:v>69.85799999999999</c:v>
                </c:pt>
                <c:pt idx="3235">
                  <c:v>69.900999999999996</c:v>
                </c:pt>
                <c:pt idx="3236">
                  <c:v>69.900999999999996</c:v>
                </c:pt>
                <c:pt idx="3237">
                  <c:v>69.942000000000007</c:v>
                </c:pt>
                <c:pt idx="3238">
                  <c:v>69.942000000000007</c:v>
                </c:pt>
                <c:pt idx="3239">
                  <c:v>69.985000000000014</c:v>
                </c:pt>
                <c:pt idx="3240">
                  <c:v>69.985000000000014</c:v>
                </c:pt>
                <c:pt idx="3241">
                  <c:v>69.985000000000014</c:v>
                </c:pt>
                <c:pt idx="3242">
                  <c:v>69.985000000000014</c:v>
                </c:pt>
                <c:pt idx="3243">
                  <c:v>70.028999999999982</c:v>
                </c:pt>
                <c:pt idx="3244">
                  <c:v>70.028999999999982</c:v>
                </c:pt>
                <c:pt idx="3245">
                  <c:v>70.028999999999982</c:v>
                </c:pt>
                <c:pt idx="3246">
                  <c:v>70.072000000000003</c:v>
                </c:pt>
                <c:pt idx="3247">
                  <c:v>70.072000000000003</c:v>
                </c:pt>
                <c:pt idx="3248">
                  <c:v>70.072000000000003</c:v>
                </c:pt>
                <c:pt idx="3249">
                  <c:v>70.072000000000003</c:v>
                </c:pt>
                <c:pt idx="3250">
                  <c:v>70.072000000000003</c:v>
                </c:pt>
                <c:pt idx="3251">
                  <c:v>70.072000000000003</c:v>
                </c:pt>
                <c:pt idx="3252">
                  <c:v>70.072000000000003</c:v>
                </c:pt>
                <c:pt idx="3253">
                  <c:v>70.072000000000003</c:v>
                </c:pt>
                <c:pt idx="3254">
                  <c:v>70.072000000000003</c:v>
                </c:pt>
                <c:pt idx="3255">
                  <c:v>70.072000000000003</c:v>
                </c:pt>
                <c:pt idx="3256">
                  <c:v>70.072000000000003</c:v>
                </c:pt>
                <c:pt idx="3257">
                  <c:v>70.072000000000003</c:v>
                </c:pt>
                <c:pt idx="3258">
                  <c:v>70.072000000000003</c:v>
                </c:pt>
                <c:pt idx="3259">
                  <c:v>70.028999999999982</c:v>
                </c:pt>
                <c:pt idx="3260">
                  <c:v>70.028999999999982</c:v>
                </c:pt>
                <c:pt idx="3261">
                  <c:v>70.028999999999982</c:v>
                </c:pt>
                <c:pt idx="3262">
                  <c:v>70.028999999999982</c:v>
                </c:pt>
                <c:pt idx="3263">
                  <c:v>69.985000000000014</c:v>
                </c:pt>
                <c:pt idx="3264">
                  <c:v>69.985000000000014</c:v>
                </c:pt>
                <c:pt idx="3265">
                  <c:v>69.985000000000014</c:v>
                </c:pt>
                <c:pt idx="3266">
                  <c:v>69.985000000000014</c:v>
                </c:pt>
                <c:pt idx="3267">
                  <c:v>69.985000000000014</c:v>
                </c:pt>
                <c:pt idx="3268">
                  <c:v>69.985000000000014</c:v>
                </c:pt>
                <c:pt idx="3269">
                  <c:v>69.985000000000014</c:v>
                </c:pt>
                <c:pt idx="3270">
                  <c:v>69.985000000000014</c:v>
                </c:pt>
                <c:pt idx="3271">
                  <c:v>69.942000000000007</c:v>
                </c:pt>
                <c:pt idx="3272">
                  <c:v>69.942000000000007</c:v>
                </c:pt>
                <c:pt idx="3273">
                  <c:v>69.942000000000007</c:v>
                </c:pt>
                <c:pt idx="3274">
                  <c:v>69.900999999999996</c:v>
                </c:pt>
                <c:pt idx="3275">
                  <c:v>69.900999999999996</c:v>
                </c:pt>
                <c:pt idx="3276">
                  <c:v>69.900999999999996</c:v>
                </c:pt>
                <c:pt idx="3277">
                  <c:v>69.85799999999999</c:v>
                </c:pt>
                <c:pt idx="3278">
                  <c:v>69.85799999999999</c:v>
                </c:pt>
                <c:pt idx="3279">
                  <c:v>69.813999999999993</c:v>
                </c:pt>
                <c:pt idx="3280">
                  <c:v>69.813999999999993</c:v>
                </c:pt>
                <c:pt idx="3281">
                  <c:v>69.813999999999993</c:v>
                </c:pt>
                <c:pt idx="3282">
                  <c:v>69.813999999999993</c:v>
                </c:pt>
                <c:pt idx="3283">
                  <c:v>69.813999999999993</c:v>
                </c:pt>
                <c:pt idx="3284">
                  <c:v>69.813999999999993</c:v>
                </c:pt>
                <c:pt idx="3285">
                  <c:v>69.813999999999993</c:v>
                </c:pt>
                <c:pt idx="3286">
                  <c:v>69.813999999999993</c:v>
                </c:pt>
                <c:pt idx="3287">
                  <c:v>69.813999999999993</c:v>
                </c:pt>
                <c:pt idx="3288">
                  <c:v>69.813999999999993</c:v>
                </c:pt>
                <c:pt idx="3289">
                  <c:v>69.813999999999993</c:v>
                </c:pt>
                <c:pt idx="3290">
                  <c:v>69.813999999999993</c:v>
                </c:pt>
                <c:pt idx="3291">
                  <c:v>69.813999999999993</c:v>
                </c:pt>
                <c:pt idx="3292">
                  <c:v>69.813999999999993</c:v>
                </c:pt>
                <c:pt idx="3293">
                  <c:v>69.813999999999993</c:v>
                </c:pt>
                <c:pt idx="3294">
                  <c:v>69.813999999999993</c:v>
                </c:pt>
                <c:pt idx="3295">
                  <c:v>69.813999999999993</c:v>
                </c:pt>
                <c:pt idx="3296">
                  <c:v>69.813999999999993</c:v>
                </c:pt>
                <c:pt idx="3297">
                  <c:v>69.813999999999993</c:v>
                </c:pt>
                <c:pt idx="3298">
                  <c:v>69.813999999999993</c:v>
                </c:pt>
                <c:pt idx="3299">
                  <c:v>69.813999999999993</c:v>
                </c:pt>
                <c:pt idx="3300">
                  <c:v>69.813999999999993</c:v>
                </c:pt>
                <c:pt idx="3301">
                  <c:v>69.813999999999993</c:v>
                </c:pt>
                <c:pt idx="3302">
                  <c:v>69.813999999999993</c:v>
                </c:pt>
                <c:pt idx="3303">
                  <c:v>69.813999999999993</c:v>
                </c:pt>
                <c:pt idx="3304">
                  <c:v>69.813999999999993</c:v>
                </c:pt>
                <c:pt idx="3305">
                  <c:v>69.813999999999993</c:v>
                </c:pt>
                <c:pt idx="3306">
                  <c:v>69.813999999999993</c:v>
                </c:pt>
                <c:pt idx="3307">
                  <c:v>69.771000000000001</c:v>
                </c:pt>
                <c:pt idx="3308">
                  <c:v>69.813999999999993</c:v>
                </c:pt>
                <c:pt idx="3309">
                  <c:v>69.771000000000001</c:v>
                </c:pt>
                <c:pt idx="3310">
                  <c:v>69.771000000000001</c:v>
                </c:pt>
                <c:pt idx="3311">
                  <c:v>69.771000000000001</c:v>
                </c:pt>
                <c:pt idx="3312">
                  <c:v>69.771000000000001</c:v>
                </c:pt>
                <c:pt idx="3313">
                  <c:v>69.771000000000001</c:v>
                </c:pt>
                <c:pt idx="3314">
                  <c:v>69.771000000000001</c:v>
                </c:pt>
                <c:pt idx="3315">
                  <c:v>69.771000000000001</c:v>
                </c:pt>
                <c:pt idx="3316">
                  <c:v>69.813999999999993</c:v>
                </c:pt>
                <c:pt idx="3317">
                  <c:v>69.813999999999993</c:v>
                </c:pt>
                <c:pt idx="3318">
                  <c:v>69.813999999999993</c:v>
                </c:pt>
                <c:pt idx="3319">
                  <c:v>69.813999999999993</c:v>
                </c:pt>
                <c:pt idx="3320">
                  <c:v>69.813999999999993</c:v>
                </c:pt>
                <c:pt idx="3321">
                  <c:v>69.771000000000001</c:v>
                </c:pt>
                <c:pt idx="3322">
                  <c:v>69.771000000000001</c:v>
                </c:pt>
                <c:pt idx="3323">
                  <c:v>69.727999999999994</c:v>
                </c:pt>
                <c:pt idx="3324">
                  <c:v>69.727999999999994</c:v>
                </c:pt>
                <c:pt idx="3325">
                  <c:v>69.727999999999994</c:v>
                </c:pt>
                <c:pt idx="3326">
                  <c:v>69.771000000000001</c:v>
                </c:pt>
                <c:pt idx="3327">
                  <c:v>69.771000000000001</c:v>
                </c:pt>
                <c:pt idx="3328">
                  <c:v>69.813999999999993</c:v>
                </c:pt>
                <c:pt idx="3329">
                  <c:v>69.813999999999993</c:v>
                </c:pt>
                <c:pt idx="3330">
                  <c:v>69.813999999999993</c:v>
                </c:pt>
                <c:pt idx="3331">
                  <c:v>69.813999999999993</c:v>
                </c:pt>
                <c:pt idx="3332">
                  <c:v>69.813999999999993</c:v>
                </c:pt>
                <c:pt idx="3333">
                  <c:v>69.813999999999993</c:v>
                </c:pt>
                <c:pt idx="3334">
                  <c:v>69.813999999999993</c:v>
                </c:pt>
                <c:pt idx="3335">
                  <c:v>69.85799999999999</c:v>
                </c:pt>
                <c:pt idx="3336">
                  <c:v>69.85799999999999</c:v>
                </c:pt>
                <c:pt idx="3337">
                  <c:v>69.85799999999999</c:v>
                </c:pt>
                <c:pt idx="3338">
                  <c:v>69.85799999999999</c:v>
                </c:pt>
                <c:pt idx="3339">
                  <c:v>69.85799999999999</c:v>
                </c:pt>
                <c:pt idx="3340">
                  <c:v>69.85799999999999</c:v>
                </c:pt>
                <c:pt idx="3341">
                  <c:v>69.813999999999993</c:v>
                </c:pt>
                <c:pt idx="3342">
                  <c:v>69.813999999999993</c:v>
                </c:pt>
                <c:pt idx="3343">
                  <c:v>69.813999999999993</c:v>
                </c:pt>
                <c:pt idx="3344">
                  <c:v>69.813999999999993</c:v>
                </c:pt>
                <c:pt idx="3345">
                  <c:v>69.813999999999993</c:v>
                </c:pt>
                <c:pt idx="3346">
                  <c:v>69.813999999999993</c:v>
                </c:pt>
                <c:pt idx="3347">
                  <c:v>69.813999999999993</c:v>
                </c:pt>
                <c:pt idx="3348">
                  <c:v>69.813999999999993</c:v>
                </c:pt>
                <c:pt idx="3349">
                  <c:v>69.85799999999999</c:v>
                </c:pt>
                <c:pt idx="3350">
                  <c:v>69.85799999999999</c:v>
                </c:pt>
                <c:pt idx="3351">
                  <c:v>69.85799999999999</c:v>
                </c:pt>
                <c:pt idx="3352">
                  <c:v>69.85799999999999</c:v>
                </c:pt>
                <c:pt idx="3353">
                  <c:v>69.85799999999999</c:v>
                </c:pt>
                <c:pt idx="3354">
                  <c:v>69.85799999999999</c:v>
                </c:pt>
                <c:pt idx="3355">
                  <c:v>69.85799999999999</c:v>
                </c:pt>
                <c:pt idx="3356">
                  <c:v>69.85799999999999</c:v>
                </c:pt>
                <c:pt idx="3357">
                  <c:v>69.85799999999999</c:v>
                </c:pt>
                <c:pt idx="3358">
                  <c:v>69.900999999999996</c:v>
                </c:pt>
                <c:pt idx="3359">
                  <c:v>69.900999999999996</c:v>
                </c:pt>
                <c:pt idx="3360">
                  <c:v>69.900999999999996</c:v>
                </c:pt>
                <c:pt idx="3361">
                  <c:v>69.942000000000007</c:v>
                </c:pt>
                <c:pt idx="3362">
                  <c:v>69.942000000000007</c:v>
                </c:pt>
                <c:pt idx="3363">
                  <c:v>69.942000000000007</c:v>
                </c:pt>
                <c:pt idx="3364">
                  <c:v>69.942000000000007</c:v>
                </c:pt>
                <c:pt idx="3365">
                  <c:v>69.942000000000007</c:v>
                </c:pt>
                <c:pt idx="3366">
                  <c:v>69.900999999999996</c:v>
                </c:pt>
                <c:pt idx="3367">
                  <c:v>69.900999999999996</c:v>
                </c:pt>
                <c:pt idx="3368">
                  <c:v>69.85799999999999</c:v>
                </c:pt>
                <c:pt idx="3369">
                  <c:v>69.85799999999999</c:v>
                </c:pt>
                <c:pt idx="3370">
                  <c:v>69.813999999999993</c:v>
                </c:pt>
                <c:pt idx="3371">
                  <c:v>69.771000000000001</c:v>
                </c:pt>
                <c:pt idx="3372">
                  <c:v>69.727999999999994</c:v>
                </c:pt>
                <c:pt idx="3373">
                  <c:v>69.685000000000002</c:v>
                </c:pt>
                <c:pt idx="3374">
                  <c:v>69.685000000000002</c:v>
                </c:pt>
                <c:pt idx="3375">
                  <c:v>69.643000000000001</c:v>
                </c:pt>
                <c:pt idx="3376">
                  <c:v>69.643000000000001</c:v>
                </c:pt>
                <c:pt idx="3377">
                  <c:v>69.643000000000001</c:v>
                </c:pt>
                <c:pt idx="3378">
                  <c:v>69.643000000000001</c:v>
                </c:pt>
                <c:pt idx="3379">
                  <c:v>69.643000000000001</c:v>
                </c:pt>
                <c:pt idx="3380">
                  <c:v>69.643000000000001</c:v>
                </c:pt>
                <c:pt idx="3381">
                  <c:v>69.643000000000001</c:v>
                </c:pt>
                <c:pt idx="3382">
                  <c:v>69.643000000000001</c:v>
                </c:pt>
                <c:pt idx="3383">
                  <c:v>69.599999999999994</c:v>
                </c:pt>
                <c:pt idx="3384">
                  <c:v>69.599999999999994</c:v>
                </c:pt>
                <c:pt idx="3385">
                  <c:v>69.599999999999994</c:v>
                </c:pt>
                <c:pt idx="3386">
                  <c:v>69.599999999999994</c:v>
                </c:pt>
                <c:pt idx="3387">
                  <c:v>69.557000000000002</c:v>
                </c:pt>
                <c:pt idx="3388">
                  <c:v>69.557000000000002</c:v>
                </c:pt>
                <c:pt idx="3389">
                  <c:v>69.557000000000002</c:v>
                </c:pt>
                <c:pt idx="3390">
                  <c:v>69.557000000000002</c:v>
                </c:pt>
                <c:pt idx="3391">
                  <c:v>69.513999999999996</c:v>
                </c:pt>
                <c:pt idx="3392">
                  <c:v>69.513999999999996</c:v>
                </c:pt>
                <c:pt idx="3393">
                  <c:v>69.513999999999996</c:v>
                </c:pt>
                <c:pt idx="3394">
                  <c:v>69.557000000000002</c:v>
                </c:pt>
                <c:pt idx="3395">
                  <c:v>69.557000000000002</c:v>
                </c:pt>
                <c:pt idx="3396">
                  <c:v>69.557000000000002</c:v>
                </c:pt>
                <c:pt idx="3397">
                  <c:v>69.599999999999994</c:v>
                </c:pt>
                <c:pt idx="3398">
                  <c:v>69.599999999999994</c:v>
                </c:pt>
                <c:pt idx="3399">
                  <c:v>69.599999999999994</c:v>
                </c:pt>
                <c:pt idx="3400">
                  <c:v>69.599999999999994</c:v>
                </c:pt>
                <c:pt idx="3401">
                  <c:v>69.599999999999994</c:v>
                </c:pt>
                <c:pt idx="3402">
                  <c:v>69.599999999999994</c:v>
                </c:pt>
                <c:pt idx="3403">
                  <c:v>69.599999999999994</c:v>
                </c:pt>
                <c:pt idx="3404">
                  <c:v>69.599999999999994</c:v>
                </c:pt>
                <c:pt idx="3405">
                  <c:v>69.599999999999994</c:v>
                </c:pt>
                <c:pt idx="3406">
                  <c:v>69.599999999999994</c:v>
                </c:pt>
                <c:pt idx="3407">
                  <c:v>69.599999999999994</c:v>
                </c:pt>
                <c:pt idx="3408">
                  <c:v>69.599999999999994</c:v>
                </c:pt>
                <c:pt idx="3409">
                  <c:v>69.599999999999994</c:v>
                </c:pt>
                <c:pt idx="3410">
                  <c:v>69.599999999999994</c:v>
                </c:pt>
                <c:pt idx="3411">
                  <c:v>69.643000000000001</c:v>
                </c:pt>
                <c:pt idx="3412">
                  <c:v>69.643000000000001</c:v>
                </c:pt>
                <c:pt idx="3413">
                  <c:v>69.685000000000002</c:v>
                </c:pt>
                <c:pt idx="3414">
                  <c:v>69.685000000000002</c:v>
                </c:pt>
                <c:pt idx="3415">
                  <c:v>69.727999999999994</c:v>
                </c:pt>
                <c:pt idx="3416">
                  <c:v>69.727999999999994</c:v>
                </c:pt>
                <c:pt idx="3417">
                  <c:v>69.727999999999994</c:v>
                </c:pt>
                <c:pt idx="3418">
                  <c:v>69.771000000000001</c:v>
                </c:pt>
                <c:pt idx="3419">
                  <c:v>69.771000000000001</c:v>
                </c:pt>
                <c:pt idx="3420">
                  <c:v>69.771000000000001</c:v>
                </c:pt>
                <c:pt idx="3421">
                  <c:v>69.813999999999993</c:v>
                </c:pt>
                <c:pt idx="3422">
                  <c:v>69.813999999999993</c:v>
                </c:pt>
                <c:pt idx="3423">
                  <c:v>69.771000000000001</c:v>
                </c:pt>
                <c:pt idx="3424">
                  <c:v>69.771000000000001</c:v>
                </c:pt>
                <c:pt idx="3425">
                  <c:v>69.771000000000001</c:v>
                </c:pt>
                <c:pt idx="3426">
                  <c:v>69.771000000000001</c:v>
                </c:pt>
                <c:pt idx="3427">
                  <c:v>69.771000000000001</c:v>
                </c:pt>
                <c:pt idx="3428">
                  <c:v>69.771000000000001</c:v>
                </c:pt>
                <c:pt idx="3429">
                  <c:v>69.771000000000001</c:v>
                </c:pt>
                <c:pt idx="3430">
                  <c:v>69.771000000000001</c:v>
                </c:pt>
                <c:pt idx="3431">
                  <c:v>69.771000000000001</c:v>
                </c:pt>
                <c:pt idx="3432">
                  <c:v>69.771000000000001</c:v>
                </c:pt>
                <c:pt idx="3433">
                  <c:v>69.813999999999993</c:v>
                </c:pt>
                <c:pt idx="3434">
                  <c:v>69.813999999999993</c:v>
                </c:pt>
                <c:pt idx="3435">
                  <c:v>69.85799999999999</c:v>
                </c:pt>
                <c:pt idx="3436">
                  <c:v>69.900999999999996</c:v>
                </c:pt>
                <c:pt idx="3437">
                  <c:v>69.900999999999996</c:v>
                </c:pt>
                <c:pt idx="3438">
                  <c:v>69.942000000000007</c:v>
                </c:pt>
                <c:pt idx="3439">
                  <c:v>69.942000000000007</c:v>
                </c:pt>
                <c:pt idx="3440">
                  <c:v>69.942000000000007</c:v>
                </c:pt>
                <c:pt idx="3441">
                  <c:v>69.942000000000007</c:v>
                </c:pt>
                <c:pt idx="3442">
                  <c:v>69.985000000000014</c:v>
                </c:pt>
                <c:pt idx="3443">
                  <c:v>69.985000000000014</c:v>
                </c:pt>
                <c:pt idx="3444">
                  <c:v>69.985000000000014</c:v>
                </c:pt>
                <c:pt idx="3445">
                  <c:v>69.985000000000014</c:v>
                </c:pt>
                <c:pt idx="3446">
                  <c:v>69.985000000000014</c:v>
                </c:pt>
                <c:pt idx="3447">
                  <c:v>69.985000000000014</c:v>
                </c:pt>
                <c:pt idx="3448">
                  <c:v>69.985000000000014</c:v>
                </c:pt>
                <c:pt idx="3449">
                  <c:v>69.985000000000014</c:v>
                </c:pt>
                <c:pt idx="3450">
                  <c:v>69.985000000000014</c:v>
                </c:pt>
                <c:pt idx="3451">
                  <c:v>69.985000000000014</c:v>
                </c:pt>
                <c:pt idx="3452">
                  <c:v>69.985000000000014</c:v>
                </c:pt>
                <c:pt idx="3453">
                  <c:v>69.985000000000014</c:v>
                </c:pt>
                <c:pt idx="3454">
                  <c:v>69.985000000000014</c:v>
                </c:pt>
                <c:pt idx="3455">
                  <c:v>69.985000000000014</c:v>
                </c:pt>
                <c:pt idx="3456">
                  <c:v>69.985000000000014</c:v>
                </c:pt>
                <c:pt idx="3457">
                  <c:v>69.985000000000014</c:v>
                </c:pt>
                <c:pt idx="3458">
                  <c:v>69.985000000000014</c:v>
                </c:pt>
                <c:pt idx="3459">
                  <c:v>69.985000000000014</c:v>
                </c:pt>
                <c:pt idx="3460">
                  <c:v>69.985000000000014</c:v>
                </c:pt>
                <c:pt idx="3461">
                  <c:v>69.985000000000014</c:v>
                </c:pt>
                <c:pt idx="3462">
                  <c:v>69.985000000000014</c:v>
                </c:pt>
                <c:pt idx="3463">
                  <c:v>69.985000000000014</c:v>
                </c:pt>
                <c:pt idx="3464">
                  <c:v>69.985000000000014</c:v>
                </c:pt>
                <c:pt idx="3465">
                  <c:v>69.985000000000014</c:v>
                </c:pt>
                <c:pt idx="3466">
                  <c:v>69.985000000000014</c:v>
                </c:pt>
                <c:pt idx="3467">
                  <c:v>69.985000000000014</c:v>
                </c:pt>
                <c:pt idx="3468">
                  <c:v>69.985000000000014</c:v>
                </c:pt>
                <c:pt idx="3469">
                  <c:v>69.985000000000014</c:v>
                </c:pt>
                <c:pt idx="3470">
                  <c:v>69.985000000000014</c:v>
                </c:pt>
                <c:pt idx="3471">
                  <c:v>69.985000000000014</c:v>
                </c:pt>
                <c:pt idx="3472">
                  <c:v>69.985000000000014</c:v>
                </c:pt>
                <c:pt idx="3473">
                  <c:v>69.985000000000014</c:v>
                </c:pt>
                <c:pt idx="3474">
                  <c:v>69.985000000000014</c:v>
                </c:pt>
                <c:pt idx="3475">
                  <c:v>69.985000000000014</c:v>
                </c:pt>
                <c:pt idx="3476">
                  <c:v>69.942000000000007</c:v>
                </c:pt>
                <c:pt idx="3477">
                  <c:v>69.942000000000007</c:v>
                </c:pt>
                <c:pt idx="3478">
                  <c:v>69.942000000000007</c:v>
                </c:pt>
                <c:pt idx="3479">
                  <c:v>69.900999999999996</c:v>
                </c:pt>
                <c:pt idx="3480">
                  <c:v>69.900999999999996</c:v>
                </c:pt>
                <c:pt idx="3481">
                  <c:v>69.900999999999996</c:v>
                </c:pt>
                <c:pt idx="3482">
                  <c:v>69.900999999999996</c:v>
                </c:pt>
                <c:pt idx="3483">
                  <c:v>69.900999999999996</c:v>
                </c:pt>
                <c:pt idx="3484">
                  <c:v>69.900999999999996</c:v>
                </c:pt>
                <c:pt idx="3485">
                  <c:v>69.900999999999996</c:v>
                </c:pt>
                <c:pt idx="3486">
                  <c:v>69.900999999999996</c:v>
                </c:pt>
                <c:pt idx="3487">
                  <c:v>69.900999999999996</c:v>
                </c:pt>
                <c:pt idx="3488">
                  <c:v>69.900999999999996</c:v>
                </c:pt>
                <c:pt idx="3489">
                  <c:v>69.900999999999996</c:v>
                </c:pt>
                <c:pt idx="3490">
                  <c:v>69.900999999999996</c:v>
                </c:pt>
                <c:pt idx="3491">
                  <c:v>69.900999999999996</c:v>
                </c:pt>
                <c:pt idx="3492">
                  <c:v>69.900999999999996</c:v>
                </c:pt>
                <c:pt idx="3493">
                  <c:v>69.942000000000007</c:v>
                </c:pt>
                <c:pt idx="3494">
                  <c:v>69.942000000000007</c:v>
                </c:pt>
                <c:pt idx="3495">
                  <c:v>69.985000000000014</c:v>
                </c:pt>
                <c:pt idx="3496">
                  <c:v>70.028999999999982</c:v>
                </c:pt>
                <c:pt idx="3497">
                  <c:v>70.028999999999982</c:v>
                </c:pt>
                <c:pt idx="3498">
                  <c:v>70.028999999999982</c:v>
                </c:pt>
                <c:pt idx="3499">
                  <c:v>70.028999999999982</c:v>
                </c:pt>
                <c:pt idx="3500">
                  <c:v>70.028999999999982</c:v>
                </c:pt>
                <c:pt idx="3501">
                  <c:v>69.985000000000014</c:v>
                </c:pt>
                <c:pt idx="3502">
                  <c:v>69.942000000000007</c:v>
                </c:pt>
                <c:pt idx="3503">
                  <c:v>69.900999999999996</c:v>
                </c:pt>
                <c:pt idx="3504">
                  <c:v>69.900999999999996</c:v>
                </c:pt>
                <c:pt idx="3505">
                  <c:v>69.900999999999996</c:v>
                </c:pt>
                <c:pt idx="3506">
                  <c:v>69.900999999999996</c:v>
                </c:pt>
                <c:pt idx="3507">
                  <c:v>69.85799999999999</c:v>
                </c:pt>
                <c:pt idx="3508">
                  <c:v>69.900999999999996</c:v>
                </c:pt>
                <c:pt idx="3509">
                  <c:v>69.900999999999996</c:v>
                </c:pt>
                <c:pt idx="3510">
                  <c:v>69.900999999999996</c:v>
                </c:pt>
                <c:pt idx="3511">
                  <c:v>69.900999999999996</c:v>
                </c:pt>
                <c:pt idx="3512">
                  <c:v>69.942000000000007</c:v>
                </c:pt>
                <c:pt idx="3513">
                  <c:v>69.942000000000007</c:v>
                </c:pt>
                <c:pt idx="3514">
                  <c:v>69.942000000000007</c:v>
                </c:pt>
                <c:pt idx="3515">
                  <c:v>69.942000000000007</c:v>
                </c:pt>
                <c:pt idx="3516">
                  <c:v>69.942000000000007</c:v>
                </c:pt>
                <c:pt idx="3517">
                  <c:v>69.942000000000007</c:v>
                </c:pt>
                <c:pt idx="3518">
                  <c:v>69.942000000000007</c:v>
                </c:pt>
                <c:pt idx="3519">
                  <c:v>69.900999999999996</c:v>
                </c:pt>
                <c:pt idx="3520">
                  <c:v>69.900999999999996</c:v>
                </c:pt>
                <c:pt idx="3521">
                  <c:v>69.900999999999996</c:v>
                </c:pt>
                <c:pt idx="3522">
                  <c:v>69.900999999999996</c:v>
                </c:pt>
                <c:pt idx="3523">
                  <c:v>69.85799999999999</c:v>
                </c:pt>
                <c:pt idx="3524">
                  <c:v>69.85799999999999</c:v>
                </c:pt>
                <c:pt idx="3525">
                  <c:v>69.813999999999993</c:v>
                </c:pt>
                <c:pt idx="3526">
                  <c:v>69.813999999999993</c:v>
                </c:pt>
                <c:pt idx="3527">
                  <c:v>69.813999999999993</c:v>
                </c:pt>
                <c:pt idx="3528">
                  <c:v>69.813999999999993</c:v>
                </c:pt>
                <c:pt idx="3529">
                  <c:v>69.813999999999993</c:v>
                </c:pt>
                <c:pt idx="3530">
                  <c:v>69.813999999999993</c:v>
                </c:pt>
                <c:pt idx="3531">
                  <c:v>69.813999999999993</c:v>
                </c:pt>
                <c:pt idx="3532">
                  <c:v>69.85799999999999</c:v>
                </c:pt>
                <c:pt idx="3533">
                  <c:v>69.85799999999999</c:v>
                </c:pt>
                <c:pt idx="3534">
                  <c:v>69.85799999999999</c:v>
                </c:pt>
                <c:pt idx="3535">
                  <c:v>69.85799999999999</c:v>
                </c:pt>
                <c:pt idx="3536">
                  <c:v>69.85799999999999</c:v>
                </c:pt>
                <c:pt idx="3537">
                  <c:v>69.900999999999996</c:v>
                </c:pt>
                <c:pt idx="3538">
                  <c:v>69.900999999999996</c:v>
                </c:pt>
                <c:pt idx="3539">
                  <c:v>69.900999999999996</c:v>
                </c:pt>
                <c:pt idx="3540">
                  <c:v>69.900999999999996</c:v>
                </c:pt>
                <c:pt idx="3541">
                  <c:v>69.942000000000007</c:v>
                </c:pt>
                <c:pt idx="3542">
                  <c:v>69.942000000000007</c:v>
                </c:pt>
                <c:pt idx="3543">
                  <c:v>69.942000000000007</c:v>
                </c:pt>
                <c:pt idx="3544">
                  <c:v>69.900999999999996</c:v>
                </c:pt>
                <c:pt idx="3545">
                  <c:v>69.900999999999996</c:v>
                </c:pt>
                <c:pt idx="3546">
                  <c:v>69.900999999999996</c:v>
                </c:pt>
                <c:pt idx="3547">
                  <c:v>69.900999999999996</c:v>
                </c:pt>
                <c:pt idx="3548">
                  <c:v>69.900999999999996</c:v>
                </c:pt>
                <c:pt idx="3549">
                  <c:v>69.900999999999996</c:v>
                </c:pt>
                <c:pt idx="3550">
                  <c:v>69.900999999999996</c:v>
                </c:pt>
                <c:pt idx="3551">
                  <c:v>69.942000000000007</c:v>
                </c:pt>
                <c:pt idx="3552">
                  <c:v>69.942000000000007</c:v>
                </c:pt>
                <c:pt idx="3553">
                  <c:v>69.942000000000007</c:v>
                </c:pt>
                <c:pt idx="3554">
                  <c:v>69.942000000000007</c:v>
                </c:pt>
                <c:pt idx="3555">
                  <c:v>69.942000000000007</c:v>
                </c:pt>
                <c:pt idx="3556">
                  <c:v>69.985000000000014</c:v>
                </c:pt>
                <c:pt idx="3557">
                  <c:v>69.985000000000014</c:v>
                </c:pt>
                <c:pt idx="3558">
                  <c:v>70.028999999999982</c:v>
                </c:pt>
                <c:pt idx="3559">
                  <c:v>70.028999999999982</c:v>
                </c:pt>
                <c:pt idx="3560">
                  <c:v>70.072000000000003</c:v>
                </c:pt>
                <c:pt idx="3561">
                  <c:v>70.072000000000003</c:v>
                </c:pt>
                <c:pt idx="3562">
                  <c:v>70.072000000000003</c:v>
                </c:pt>
                <c:pt idx="3563">
                  <c:v>70.114999999999995</c:v>
                </c:pt>
                <c:pt idx="3564">
                  <c:v>70.114999999999995</c:v>
                </c:pt>
                <c:pt idx="3565">
                  <c:v>70.114999999999995</c:v>
                </c:pt>
                <c:pt idx="3566">
                  <c:v>70.114999999999995</c:v>
                </c:pt>
                <c:pt idx="3567">
                  <c:v>70.157999999999987</c:v>
                </c:pt>
                <c:pt idx="3568">
                  <c:v>70.157999999999987</c:v>
                </c:pt>
                <c:pt idx="3569">
                  <c:v>70.157999999999987</c:v>
                </c:pt>
                <c:pt idx="3570">
                  <c:v>70.157999999999987</c:v>
                </c:pt>
                <c:pt idx="3571">
                  <c:v>70.157999999999987</c:v>
                </c:pt>
                <c:pt idx="3572">
                  <c:v>70.200999999999993</c:v>
                </c:pt>
                <c:pt idx="3573">
                  <c:v>70.242999999999995</c:v>
                </c:pt>
                <c:pt idx="3574">
                  <c:v>70.242999999999995</c:v>
                </c:pt>
                <c:pt idx="3575">
                  <c:v>70.286000000000001</c:v>
                </c:pt>
                <c:pt idx="3576">
                  <c:v>70.328999999999979</c:v>
                </c:pt>
                <c:pt idx="3577">
                  <c:v>70.371999999999986</c:v>
                </c:pt>
                <c:pt idx="3578">
                  <c:v>70.415999999999997</c:v>
                </c:pt>
                <c:pt idx="3579">
                  <c:v>70.415999999999997</c:v>
                </c:pt>
                <c:pt idx="3580">
                  <c:v>70.415999999999997</c:v>
                </c:pt>
                <c:pt idx="3581">
                  <c:v>70.415999999999997</c:v>
                </c:pt>
                <c:pt idx="3582">
                  <c:v>70.415999999999997</c:v>
                </c:pt>
                <c:pt idx="3583">
                  <c:v>70.415999999999997</c:v>
                </c:pt>
                <c:pt idx="3584">
                  <c:v>70.459000000000003</c:v>
                </c:pt>
                <c:pt idx="3585">
                  <c:v>70.459000000000003</c:v>
                </c:pt>
                <c:pt idx="3586">
                  <c:v>70.459000000000003</c:v>
                </c:pt>
                <c:pt idx="3587">
                  <c:v>70.501999999999995</c:v>
                </c:pt>
                <c:pt idx="3588">
                  <c:v>70.459000000000003</c:v>
                </c:pt>
                <c:pt idx="3589">
                  <c:v>70.459000000000003</c:v>
                </c:pt>
                <c:pt idx="3590">
                  <c:v>70.415999999999997</c:v>
                </c:pt>
                <c:pt idx="3591">
                  <c:v>70.371999999999986</c:v>
                </c:pt>
                <c:pt idx="3592">
                  <c:v>70.328999999999979</c:v>
                </c:pt>
                <c:pt idx="3593">
                  <c:v>70.286000000000001</c:v>
                </c:pt>
                <c:pt idx="3594">
                  <c:v>70.286000000000001</c:v>
                </c:pt>
                <c:pt idx="3595">
                  <c:v>70.242999999999995</c:v>
                </c:pt>
                <c:pt idx="3596">
                  <c:v>70.242999999999995</c:v>
                </c:pt>
                <c:pt idx="3597">
                  <c:v>70.200999999999993</c:v>
                </c:pt>
                <c:pt idx="3598">
                  <c:v>70.200999999999993</c:v>
                </c:pt>
                <c:pt idx="3599">
                  <c:v>70.200999999999993</c:v>
                </c:pt>
                <c:pt idx="3600">
                  <c:v>70.200999999999993</c:v>
                </c:pt>
                <c:pt idx="3601">
                  <c:v>70.200999999999993</c:v>
                </c:pt>
                <c:pt idx="3602">
                  <c:v>70.200999999999993</c:v>
                </c:pt>
                <c:pt idx="3603">
                  <c:v>70.200999999999993</c:v>
                </c:pt>
                <c:pt idx="3604">
                  <c:v>70.157999999999987</c:v>
                </c:pt>
                <c:pt idx="3605">
                  <c:v>70.157999999999987</c:v>
                </c:pt>
                <c:pt idx="3606">
                  <c:v>70.157999999999987</c:v>
                </c:pt>
                <c:pt idx="3607">
                  <c:v>70.157999999999987</c:v>
                </c:pt>
                <c:pt idx="3608">
                  <c:v>70.114999999999995</c:v>
                </c:pt>
                <c:pt idx="3609">
                  <c:v>70.114999999999995</c:v>
                </c:pt>
                <c:pt idx="3610">
                  <c:v>70.114999999999995</c:v>
                </c:pt>
                <c:pt idx="3611">
                  <c:v>70.072000000000003</c:v>
                </c:pt>
                <c:pt idx="3612">
                  <c:v>70.072000000000003</c:v>
                </c:pt>
                <c:pt idx="3613">
                  <c:v>70.072000000000003</c:v>
                </c:pt>
                <c:pt idx="3614">
                  <c:v>70.028999999999982</c:v>
                </c:pt>
                <c:pt idx="3615">
                  <c:v>70.028999999999982</c:v>
                </c:pt>
                <c:pt idx="3616">
                  <c:v>70.028999999999982</c:v>
                </c:pt>
                <c:pt idx="3617">
                  <c:v>70.028999999999982</c:v>
                </c:pt>
                <c:pt idx="3618">
                  <c:v>70.028999999999982</c:v>
                </c:pt>
                <c:pt idx="3619">
                  <c:v>70.028999999999982</c:v>
                </c:pt>
                <c:pt idx="3620">
                  <c:v>70.028999999999982</c:v>
                </c:pt>
                <c:pt idx="3621">
                  <c:v>70.072000000000003</c:v>
                </c:pt>
                <c:pt idx="3622">
                  <c:v>70.072000000000003</c:v>
                </c:pt>
                <c:pt idx="3623">
                  <c:v>70.072000000000003</c:v>
                </c:pt>
                <c:pt idx="3624">
                  <c:v>70.072000000000003</c:v>
                </c:pt>
                <c:pt idx="3625">
                  <c:v>70.072000000000003</c:v>
                </c:pt>
                <c:pt idx="3626">
                  <c:v>70.028999999999982</c:v>
                </c:pt>
                <c:pt idx="3627">
                  <c:v>70.028999999999982</c:v>
                </c:pt>
                <c:pt idx="3628">
                  <c:v>70.028999999999982</c:v>
                </c:pt>
                <c:pt idx="3629">
                  <c:v>70.028999999999982</c:v>
                </c:pt>
                <c:pt idx="3630">
                  <c:v>70.072000000000003</c:v>
                </c:pt>
                <c:pt idx="3631">
                  <c:v>70.072000000000003</c:v>
                </c:pt>
                <c:pt idx="3632">
                  <c:v>70.114999999999995</c:v>
                </c:pt>
                <c:pt idx="3633">
                  <c:v>70.114999999999995</c:v>
                </c:pt>
                <c:pt idx="3634">
                  <c:v>70.114999999999995</c:v>
                </c:pt>
                <c:pt idx="3635">
                  <c:v>70.072000000000003</c:v>
                </c:pt>
                <c:pt idx="3636">
                  <c:v>70.072000000000003</c:v>
                </c:pt>
                <c:pt idx="3637">
                  <c:v>70.028999999999982</c:v>
                </c:pt>
                <c:pt idx="3638">
                  <c:v>69.985000000000014</c:v>
                </c:pt>
                <c:pt idx="3639">
                  <c:v>69.985000000000014</c:v>
                </c:pt>
                <c:pt idx="3640">
                  <c:v>70.028999999999982</c:v>
                </c:pt>
                <c:pt idx="3641">
                  <c:v>70.028999999999982</c:v>
                </c:pt>
                <c:pt idx="3642">
                  <c:v>70.028999999999982</c:v>
                </c:pt>
                <c:pt idx="3643">
                  <c:v>70.028999999999982</c:v>
                </c:pt>
                <c:pt idx="3644">
                  <c:v>70.072000000000003</c:v>
                </c:pt>
                <c:pt idx="3645">
                  <c:v>70.072000000000003</c:v>
                </c:pt>
                <c:pt idx="3646">
                  <c:v>70.072000000000003</c:v>
                </c:pt>
                <c:pt idx="3647">
                  <c:v>70.028999999999982</c:v>
                </c:pt>
                <c:pt idx="3648">
                  <c:v>70.028999999999982</c:v>
                </c:pt>
                <c:pt idx="3649">
                  <c:v>69.985000000000014</c:v>
                </c:pt>
                <c:pt idx="3650">
                  <c:v>69.942000000000007</c:v>
                </c:pt>
                <c:pt idx="3651">
                  <c:v>69.900999999999996</c:v>
                </c:pt>
                <c:pt idx="3652">
                  <c:v>69.85799999999999</c:v>
                </c:pt>
                <c:pt idx="3653">
                  <c:v>69.813999999999993</c:v>
                </c:pt>
                <c:pt idx="3654">
                  <c:v>69.813999999999993</c:v>
                </c:pt>
                <c:pt idx="3655">
                  <c:v>69.771000000000001</c:v>
                </c:pt>
                <c:pt idx="3656">
                  <c:v>69.771000000000001</c:v>
                </c:pt>
                <c:pt idx="3657">
                  <c:v>69.771000000000001</c:v>
                </c:pt>
                <c:pt idx="3658">
                  <c:v>69.771000000000001</c:v>
                </c:pt>
                <c:pt idx="3659">
                  <c:v>69.771000000000001</c:v>
                </c:pt>
                <c:pt idx="3660">
                  <c:v>69.813999999999993</c:v>
                </c:pt>
                <c:pt idx="3661">
                  <c:v>69.813999999999993</c:v>
                </c:pt>
                <c:pt idx="3662">
                  <c:v>69.813999999999993</c:v>
                </c:pt>
                <c:pt idx="3663">
                  <c:v>69.813999999999993</c:v>
                </c:pt>
                <c:pt idx="3664">
                  <c:v>69.813999999999993</c:v>
                </c:pt>
                <c:pt idx="3665">
                  <c:v>69.813999999999993</c:v>
                </c:pt>
                <c:pt idx="3666">
                  <c:v>69.771000000000001</c:v>
                </c:pt>
                <c:pt idx="3667">
                  <c:v>69.771000000000001</c:v>
                </c:pt>
                <c:pt idx="3668">
                  <c:v>69.771000000000001</c:v>
                </c:pt>
                <c:pt idx="3669">
                  <c:v>69.771000000000001</c:v>
                </c:pt>
                <c:pt idx="3670">
                  <c:v>69.771000000000001</c:v>
                </c:pt>
                <c:pt idx="3671">
                  <c:v>69.771000000000001</c:v>
                </c:pt>
                <c:pt idx="3672">
                  <c:v>69.771000000000001</c:v>
                </c:pt>
                <c:pt idx="3673">
                  <c:v>69.771000000000001</c:v>
                </c:pt>
                <c:pt idx="3674">
                  <c:v>69.771000000000001</c:v>
                </c:pt>
                <c:pt idx="3675">
                  <c:v>69.771000000000001</c:v>
                </c:pt>
                <c:pt idx="3676">
                  <c:v>69.727999999999994</c:v>
                </c:pt>
                <c:pt idx="3677">
                  <c:v>69.727999999999994</c:v>
                </c:pt>
                <c:pt idx="3678">
                  <c:v>69.685000000000002</c:v>
                </c:pt>
                <c:pt idx="3679">
                  <c:v>69.643000000000001</c:v>
                </c:pt>
                <c:pt idx="3680">
                  <c:v>69.599999999999994</c:v>
                </c:pt>
                <c:pt idx="3681">
                  <c:v>69.599999999999994</c:v>
                </c:pt>
                <c:pt idx="3682">
                  <c:v>69.599999999999994</c:v>
                </c:pt>
                <c:pt idx="3683">
                  <c:v>69.599999999999994</c:v>
                </c:pt>
                <c:pt idx="3684">
                  <c:v>69.599999999999994</c:v>
                </c:pt>
                <c:pt idx="3685">
                  <c:v>69.599999999999994</c:v>
                </c:pt>
                <c:pt idx="3686">
                  <c:v>69.599999999999994</c:v>
                </c:pt>
                <c:pt idx="3687">
                  <c:v>69.643000000000001</c:v>
                </c:pt>
                <c:pt idx="3688">
                  <c:v>69.599999999999994</c:v>
                </c:pt>
                <c:pt idx="3689">
                  <c:v>69.599999999999994</c:v>
                </c:pt>
                <c:pt idx="3690">
                  <c:v>69.599999999999994</c:v>
                </c:pt>
                <c:pt idx="3691">
                  <c:v>69.599999999999994</c:v>
                </c:pt>
                <c:pt idx="3692">
                  <c:v>69.599999999999994</c:v>
                </c:pt>
                <c:pt idx="3693">
                  <c:v>69.599999999999994</c:v>
                </c:pt>
                <c:pt idx="3694">
                  <c:v>69.599999999999994</c:v>
                </c:pt>
                <c:pt idx="3695">
                  <c:v>69.557000000000002</c:v>
                </c:pt>
                <c:pt idx="3696">
                  <c:v>69.557000000000002</c:v>
                </c:pt>
                <c:pt idx="3697">
                  <c:v>69.557000000000002</c:v>
                </c:pt>
                <c:pt idx="3698">
                  <c:v>69.557000000000002</c:v>
                </c:pt>
                <c:pt idx="3699">
                  <c:v>69.513999999999996</c:v>
                </c:pt>
                <c:pt idx="3700">
                  <c:v>69.513999999999996</c:v>
                </c:pt>
                <c:pt idx="3701">
                  <c:v>69.471000000000004</c:v>
                </c:pt>
                <c:pt idx="3702">
                  <c:v>69.471000000000004</c:v>
                </c:pt>
                <c:pt idx="3703">
                  <c:v>69.471000000000004</c:v>
                </c:pt>
                <c:pt idx="3704">
                  <c:v>69.427000000000007</c:v>
                </c:pt>
                <c:pt idx="3705">
                  <c:v>69.427000000000007</c:v>
                </c:pt>
                <c:pt idx="3706">
                  <c:v>69.427000000000007</c:v>
                </c:pt>
                <c:pt idx="3707">
                  <c:v>69.427000000000007</c:v>
                </c:pt>
                <c:pt idx="3708">
                  <c:v>69.427000000000007</c:v>
                </c:pt>
                <c:pt idx="3709">
                  <c:v>69.471000000000004</c:v>
                </c:pt>
                <c:pt idx="3710">
                  <c:v>69.471000000000004</c:v>
                </c:pt>
                <c:pt idx="3711">
                  <c:v>69.471000000000004</c:v>
                </c:pt>
                <c:pt idx="3712">
                  <c:v>69.513999999999996</c:v>
                </c:pt>
                <c:pt idx="3713">
                  <c:v>69.513999999999996</c:v>
                </c:pt>
                <c:pt idx="3714">
                  <c:v>69.471000000000004</c:v>
                </c:pt>
                <c:pt idx="3715">
                  <c:v>69.471000000000004</c:v>
                </c:pt>
                <c:pt idx="3716">
                  <c:v>69.471000000000004</c:v>
                </c:pt>
                <c:pt idx="3717">
                  <c:v>69.471000000000004</c:v>
                </c:pt>
                <c:pt idx="3718">
                  <c:v>69.471000000000004</c:v>
                </c:pt>
                <c:pt idx="3719">
                  <c:v>69.471000000000004</c:v>
                </c:pt>
                <c:pt idx="3720">
                  <c:v>69.513999999999996</c:v>
                </c:pt>
                <c:pt idx="3721">
                  <c:v>69.513999999999996</c:v>
                </c:pt>
                <c:pt idx="3722">
                  <c:v>69.513999999999996</c:v>
                </c:pt>
                <c:pt idx="3723">
                  <c:v>69.513999999999996</c:v>
                </c:pt>
                <c:pt idx="3724">
                  <c:v>69.557000000000002</c:v>
                </c:pt>
                <c:pt idx="3725">
                  <c:v>69.557000000000002</c:v>
                </c:pt>
                <c:pt idx="3726">
                  <c:v>69.557000000000002</c:v>
                </c:pt>
                <c:pt idx="3727">
                  <c:v>69.557000000000002</c:v>
                </c:pt>
                <c:pt idx="3728">
                  <c:v>69.599999999999994</c:v>
                </c:pt>
                <c:pt idx="3729">
                  <c:v>69.599999999999994</c:v>
                </c:pt>
                <c:pt idx="3730">
                  <c:v>69.599999999999994</c:v>
                </c:pt>
                <c:pt idx="3731">
                  <c:v>69.599999999999994</c:v>
                </c:pt>
                <c:pt idx="3732">
                  <c:v>69.599999999999994</c:v>
                </c:pt>
                <c:pt idx="3733">
                  <c:v>69.599999999999994</c:v>
                </c:pt>
                <c:pt idx="3734">
                  <c:v>69.599999999999994</c:v>
                </c:pt>
                <c:pt idx="3735">
                  <c:v>69.599999999999994</c:v>
                </c:pt>
                <c:pt idx="3736">
                  <c:v>69.599999999999994</c:v>
                </c:pt>
                <c:pt idx="3737">
                  <c:v>69.599999999999994</c:v>
                </c:pt>
                <c:pt idx="3738">
                  <c:v>69.599999999999994</c:v>
                </c:pt>
                <c:pt idx="3739">
                  <c:v>69.557000000000002</c:v>
                </c:pt>
                <c:pt idx="3740">
                  <c:v>69.557000000000002</c:v>
                </c:pt>
                <c:pt idx="3741">
                  <c:v>69.557000000000002</c:v>
                </c:pt>
                <c:pt idx="3742">
                  <c:v>69.557000000000002</c:v>
                </c:pt>
                <c:pt idx="3743">
                  <c:v>69.557000000000002</c:v>
                </c:pt>
                <c:pt idx="3744">
                  <c:v>69.557000000000002</c:v>
                </c:pt>
                <c:pt idx="3745">
                  <c:v>69.557000000000002</c:v>
                </c:pt>
                <c:pt idx="3746">
                  <c:v>69.513999999999996</c:v>
                </c:pt>
                <c:pt idx="3747">
                  <c:v>69.557000000000002</c:v>
                </c:pt>
                <c:pt idx="3748">
                  <c:v>69.557000000000002</c:v>
                </c:pt>
                <c:pt idx="3749">
                  <c:v>69.557000000000002</c:v>
                </c:pt>
                <c:pt idx="3750">
                  <c:v>69.557000000000002</c:v>
                </c:pt>
                <c:pt idx="3751">
                  <c:v>69.513999999999996</c:v>
                </c:pt>
                <c:pt idx="3752">
                  <c:v>69.513999999999996</c:v>
                </c:pt>
                <c:pt idx="3753">
                  <c:v>69.513999999999996</c:v>
                </c:pt>
                <c:pt idx="3754">
                  <c:v>69.513999999999996</c:v>
                </c:pt>
                <c:pt idx="3755">
                  <c:v>69.513999999999996</c:v>
                </c:pt>
                <c:pt idx="3756">
                  <c:v>69.557000000000002</c:v>
                </c:pt>
                <c:pt idx="3757">
                  <c:v>69.557000000000002</c:v>
                </c:pt>
                <c:pt idx="3758">
                  <c:v>69.557000000000002</c:v>
                </c:pt>
                <c:pt idx="3759">
                  <c:v>69.557000000000002</c:v>
                </c:pt>
                <c:pt idx="3760">
                  <c:v>69.513999999999996</c:v>
                </c:pt>
                <c:pt idx="3761">
                  <c:v>69.513999999999996</c:v>
                </c:pt>
                <c:pt idx="3762">
                  <c:v>69.513999999999996</c:v>
                </c:pt>
                <c:pt idx="3763">
                  <c:v>69.513999999999996</c:v>
                </c:pt>
                <c:pt idx="3764">
                  <c:v>69.513999999999996</c:v>
                </c:pt>
                <c:pt idx="3765">
                  <c:v>69.471000000000004</c:v>
                </c:pt>
                <c:pt idx="3766">
                  <c:v>69.471000000000004</c:v>
                </c:pt>
                <c:pt idx="3767">
                  <c:v>69.471000000000004</c:v>
                </c:pt>
                <c:pt idx="3768">
                  <c:v>69.427000000000007</c:v>
                </c:pt>
                <c:pt idx="3769">
                  <c:v>69.427000000000007</c:v>
                </c:pt>
                <c:pt idx="3770">
                  <c:v>69.385999999999981</c:v>
                </c:pt>
                <c:pt idx="3771">
                  <c:v>69.385999999999981</c:v>
                </c:pt>
                <c:pt idx="3772">
                  <c:v>69.385999999999981</c:v>
                </c:pt>
                <c:pt idx="3773">
                  <c:v>69.343000000000004</c:v>
                </c:pt>
                <c:pt idx="3774">
                  <c:v>69.343000000000004</c:v>
                </c:pt>
                <c:pt idx="3775">
                  <c:v>69.343000000000004</c:v>
                </c:pt>
                <c:pt idx="3776">
                  <c:v>69.3</c:v>
                </c:pt>
                <c:pt idx="3777">
                  <c:v>69.343000000000004</c:v>
                </c:pt>
                <c:pt idx="3778">
                  <c:v>69.343000000000004</c:v>
                </c:pt>
                <c:pt idx="3779">
                  <c:v>69.343000000000004</c:v>
                </c:pt>
                <c:pt idx="3780">
                  <c:v>69.343000000000004</c:v>
                </c:pt>
                <c:pt idx="3781">
                  <c:v>69.343000000000004</c:v>
                </c:pt>
                <c:pt idx="3782">
                  <c:v>69.3</c:v>
                </c:pt>
                <c:pt idx="3783">
                  <c:v>69.3</c:v>
                </c:pt>
                <c:pt idx="3784">
                  <c:v>69.3</c:v>
                </c:pt>
                <c:pt idx="3785">
                  <c:v>69.256</c:v>
                </c:pt>
                <c:pt idx="3786">
                  <c:v>69.256</c:v>
                </c:pt>
                <c:pt idx="3787">
                  <c:v>69.256</c:v>
                </c:pt>
                <c:pt idx="3788">
                  <c:v>69.256</c:v>
                </c:pt>
                <c:pt idx="3789">
                  <c:v>69.3</c:v>
                </c:pt>
                <c:pt idx="3790">
                  <c:v>69.3</c:v>
                </c:pt>
                <c:pt idx="3791">
                  <c:v>69.343000000000004</c:v>
                </c:pt>
                <c:pt idx="3792">
                  <c:v>69.343000000000004</c:v>
                </c:pt>
                <c:pt idx="3793">
                  <c:v>69.343000000000004</c:v>
                </c:pt>
                <c:pt idx="3794">
                  <c:v>69.343000000000004</c:v>
                </c:pt>
                <c:pt idx="3795">
                  <c:v>69.343000000000004</c:v>
                </c:pt>
                <c:pt idx="3796">
                  <c:v>69.3</c:v>
                </c:pt>
                <c:pt idx="3797">
                  <c:v>69.3</c:v>
                </c:pt>
                <c:pt idx="3798">
                  <c:v>69.3</c:v>
                </c:pt>
                <c:pt idx="3799">
                  <c:v>69.3</c:v>
                </c:pt>
                <c:pt idx="3800">
                  <c:v>69.3</c:v>
                </c:pt>
                <c:pt idx="3801">
                  <c:v>69.3</c:v>
                </c:pt>
                <c:pt idx="3802">
                  <c:v>69.3</c:v>
                </c:pt>
                <c:pt idx="3803">
                  <c:v>69.3</c:v>
                </c:pt>
                <c:pt idx="3804">
                  <c:v>69.343000000000004</c:v>
                </c:pt>
                <c:pt idx="3805">
                  <c:v>69.343000000000004</c:v>
                </c:pt>
                <c:pt idx="3806">
                  <c:v>69.343000000000004</c:v>
                </c:pt>
                <c:pt idx="3807">
                  <c:v>69.343000000000004</c:v>
                </c:pt>
                <c:pt idx="3808">
                  <c:v>69.343000000000004</c:v>
                </c:pt>
                <c:pt idx="3809">
                  <c:v>69.343000000000004</c:v>
                </c:pt>
                <c:pt idx="3810">
                  <c:v>69.343000000000004</c:v>
                </c:pt>
                <c:pt idx="3811">
                  <c:v>69.385999999999981</c:v>
                </c:pt>
                <c:pt idx="3812">
                  <c:v>69.385999999999981</c:v>
                </c:pt>
                <c:pt idx="3813">
                  <c:v>69.385999999999981</c:v>
                </c:pt>
                <c:pt idx="3814">
                  <c:v>69.343000000000004</c:v>
                </c:pt>
                <c:pt idx="3815">
                  <c:v>69.343000000000004</c:v>
                </c:pt>
                <c:pt idx="3816">
                  <c:v>69.343000000000004</c:v>
                </c:pt>
                <c:pt idx="3817">
                  <c:v>69.343000000000004</c:v>
                </c:pt>
                <c:pt idx="3818">
                  <c:v>69.343000000000004</c:v>
                </c:pt>
                <c:pt idx="3819">
                  <c:v>69.343000000000004</c:v>
                </c:pt>
                <c:pt idx="3820">
                  <c:v>69.3</c:v>
                </c:pt>
                <c:pt idx="3821">
                  <c:v>69.3</c:v>
                </c:pt>
                <c:pt idx="3822">
                  <c:v>69.3</c:v>
                </c:pt>
                <c:pt idx="3823">
                  <c:v>69.3</c:v>
                </c:pt>
                <c:pt idx="3824">
                  <c:v>69.3</c:v>
                </c:pt>
                <c:pt idx="3825">
                  <c:v>69.3</c:v>
                </c:pt>
                <c:pt idx="3826">
                  <c:v>69.343000000000004</c:v>
                </c:pt>
                <c:pt idx="3827">
                  <c:v>69.343000000000004</c:v>
                </c:pt>
                <c:pt idx="3828">
                  <c:v>69.343000000000004</c:v>
                </c:pt>
                <c:pt idx="3829">
                  <c:v>69.343000000000004</c:v>
                </c:pt>
                <c:pt idx="3830">
                  <c:v>69.343000000000004</c:v>
                </c:pt>
                <c:pt idx="3831">
                  <c:v>69.343000000000004</c:v>
                </c:pt>
                <c:pt idx="3832">
                  <c:v>69.343000000000004</c:v>
                </c:pt>
                <c:pt idx="3833">
                  <c:v>69.343000000000004</c:v>
                </c:pt>
                <c:pt idx="3834">
                  <c:v>69.3</c:v>
                </c:pt>
                <c:pt idx="3835">
                  <c:v>69.3</c:v>
                </c:pt>
                <c:pt idx="3836">
                  <c:v>69.343000000000004</c:v>
                </c:pt>
                <c:pt idx="3837">
                  <c:v>69.343000000000004</c:v>
                </c:pt>
                <c:pt idx="3838">
                  <c:v>69.343000000000004</c:v>
                </c:pt>
                <c:pt idx="3839">
                  <c:v>69.343000000000004</c:v>
                </c:pt>
                <c:pt idx="3840">
                  <c:v>69.343000000000004</c:v>
                </c:pt>
                <c:pt idx="3841">
                  <c:v>69.385999999999981</c:v>
                </c:pt>
                <c:pt idx="3842">
                  <c:v>69.385999999999981</c:v>
                </c:pt>
                <c:pt idx="3843">
                  <c:v>69.385999999999981</c:v>
                </c:pt>
                <c:pt idx="3844">
                  <c:v>69.385999999999981</c:v>
                </c:pt>
                <c:pt idx="3845">
                  <c:v>69.385999999999981</c:v>
                </c:pt>
                <c:pt idx="3846">
                  <c:v>69.385999999999981</c:v>
                </c:pt>
                <c:pt idx="3847">
                  <c:v>69.385999999999981</c:v>
                </c:pt>
                <c:pt idx="3848">
                  <c:v>69.385999999999981</c:v>
                </c:pt>
                <c:pt idx="3849">
                  <c:v>69.385999999999981</c:v>
                </c:pt>
                <c:pt idx="3850">
                  <c:v>69.385999999999981</c:v>
                </c:pt>
                <c:pt idx="3851">
                  <c:v>69.385999999999981</c:v>
                </c:pt>
                <c:pt idx="3852">
                  <c:v>69.427000000000007</c:v>
                </c:pt>
                <c:pt idx="3853">
                  <c:v>69.427000000000007</c:v>
                </c:pt>
                <c:pt idx="3854">
                  <c:v>69.427000000000007</c:v>
                </c:pt>
                <c:pt idx="3855">
                  <c:v>69.427000000000007</c:v>
                </c:pt>
                <c:pt idx="3856">
                  <c:v>69.427000000000007</c:v>
                </c:pt>
                <c:pt idx="3857">
                  <c:v>69.427000000000007</c:v>
                </c:pt>
                <c:pt idx="3858">
                  <c:v>69.427000000000007</c:v>
                </c:pt>
                <c:pt idx="3859">
                  <c:v>69.427000000000007</c:v>
                </c:pt>
                <c:pt idx="3860">
                  <c:v>69.427000000000007</c:v>
                </c:pt>
                <c:pt idx="3861">
                  <c:v>69.427000000000007</c:v>
                </c:pt>
                <c:pt idx="3862">
                  <c:v>69.427000000000007</c:v>
                </c:pt>
                <c:pt idx="3863">
                  <c:v>69.427000000000007</c:v>
                </c:pt>
                <c:pt idx="3864">
                  <c:v>69.427000000000007</c:v>
                </c:pt>
                <c:pt idx="3865">
                  <c:v>69.427000000000007</c:v>
                </c:pt>
                <c:pt idx="3866">
                  <c:v>69.427000000000007</c:v>
                </c:pt>
                <c:pt idx="3867">
                  <c:v>69.427000000000007</c:v>
                </c:pt>
                <c:pt idx="3868">
                  <c:v>69.427000000000007</c:v>
                </c:pt>
                <c:pt idx="3869">
                  <c:v>69.427000000000007</c:v>
                </c:pt>
                <c:pt idx="3870">
                  <c:v>69.427000000000007</c:v>
                </c:pt>
                <c:pt idx="3871">
                  <c:v>69.471000000000004</c:v>
                </c:pt>
                <c:pt idx="3872">
                  <c:v>69.471000000000004</c:v>
                </c:pt>
                <c:pt idx="3873">
                  <c:v>69.471000000000004</c:v>
                </c:pt>
                <c:pt idx="3874">
                  <c:v>69.471000000000004</c:v>
                </c:pt>
                <c:pt idx="3875">
                  <c:v>69.471000000000004</c:v>
                </c:pt>
                <c:pt idx="3876">
                  <c:v>69.471000000000004</c:v>
                </c:pt>
                <c:pt idx="3877">
                  <c:v>69.471000000000004</c:v>
                </c:pt>
                <c:pt idx="3878">
                  <c:v>69.471000000000004</c:v>
                </c:pt>
                <c:pt idx="3879">
                  <c:v>69.471000000000004</c:v>
                </c:pt>
                <c:pt idx="3880">
                  <c:v>69.471000000000004</c:v>
                </c:pt>
                <c:pt idx="3881">
                  <c:v>69.471000000000004</c:v>
                </c:pt>
                <c:pt idx="3882">
                  <c:v>69.471000000000004</c:v>
                </c:pt>
                <c:pt idx="3883">
                  <c:v>69.471000000000004</c:v>
                </c:pt>
                <c:pt idx="3884">
                  <c:v>69.471000000000004</c:v>
                </c:pt>
                <c:pt idx="3885">
                  <c:v>69.471000000000004</c:v>
                </c:pt>
                <c:pt idx="3886">
                  <c:v>69.471000000000004</c:v>
                </c:pt>
                <c:pt idx="3887">
                  <c:v>69.471000000000004</c:v>
                </c:pt>
                <c:pt idx="3888">
                  <c:v>69.471000000000004</c:v>
                </c:pt>
                <c:pt idx="3889">
                  <c:v>69.427000000000007</c:v>
                </c:pt>
                <c:pt idx="3890">
                  <c:v>69.427000000000007</c:v>
                </c:pt>
                <c:pt idx="3891">
                  <c:v>69.427000000000007</c:v>
                </c:pt>
                <c:pt idx="3892">
                  <c:v>69.427000000000007</c:v>
                </c:pt>
                <c:pt idx="3893">
                  <c:v>69.427000000000007</c:v>
                </c:pt>
                <c:pt idx="3894">
                  <c:v>69.427000000000007</c:v>
                </c:pt>
                <c:pt idx="3895">
                  <c:v>69.471000000000004</c:v>
                </c:pt>
                <c:pt idx="3896">
                  <c:v>69.471000000000004</c:v>
                </c:pt>
                <c:pt idx="3897">
                  <c:v>69.513999999999996</c:v>
                </c:pt>
                <c:pt idx="3898">
                  <c:v>69.513999999999996</c:v>
                </c:pt>
                <c:pt idx="3899">
                  <c:v>69.557000000000002</c:v>
                </c:pt>
                <c:pt idx="3900">
                  <c:v>69.557000000000002</c:v>
                </c:pt>
                <c:pt idx="3901">
                  <c:v>69.557000000000002</c:v>
                </c:pt>
                <c:pt idx="3902">
                  <c:v>69.557000000000002</c:v>
                </c:pt>
                <c:pt idx="3903">
                  <c:v>69.557000000000002</c:v>
                </c:pt>
                <c:pt idx="3904">
                  <c:v>69.557000000000002</c:v>
                </c:pt>
                <c:pt idx="3905">
                  <c:v>69.557000000000002</c:v>
                </c:pt>
                <c:pt idx="3906">
                  <c:v>69.557000000000002</c:v>
                </c:pt>
                <c:pt idx="3907">
                  <c:v>69.557000000000002</c:v>
                </c:pt>
                <c:pt idx="3908">
                  <c:v>69.557000000000002</c:v>
                </c:pt>
                <c:pt idx="3909">
                  <c:v>69.599999999999994</c:v>
                </c:pt>
                <c:pt idx="3910">
                  <c:v>69.599999999999994</c:v>
                </c:pt>
                <c:pt idx="3911">
                  <c:v>69.643000000000001</c:v>
                </c:pt>
                <c:pt idx="3912">
                  <c:v>69.643000000000001</c:v>
                </c:pt>
                <c:pt idx="3913">
                  <c:v>69.643000000000001</c:v>
                </c:pt>
                <c:pt idx="3914">
                  <c:v>69.643000000000001</c:v>
                </c:pt>
                <c:pt idx="3915">
                  <c:v>69.643000000000001</c:v>
                </c:pt>
                <c:pt idx="3916">
                  <c:v>69.643000000000001</c:v>
                </c:pt>
                <c:pt idx="3917">
                  <c:v>69.643000000000001</c:v>
                </c:pt>
                <c:pt idx="3918">
                  <c:v>69.685000000000002</c:v>
                </c:pt>
                <c:pt idx="3919">
                  <c:v>69.643000000000001</c:v>
                </c:pt>
                <c:pt idx="3920">
                  <c:v>69.643000000000001</c:v>
                </c:pt>
                <c:pt idx="3921">
                  <c:v>69.643000000000001</c:v>
                </c:pt>
                <c:pt idx="3922">
                  <c:v>69.643000000000001</c:v>
                </c:pt>
                <c:pt idx="3923">
                  <c:v>69.643000000000001</c:v>
                </c:pt>
                <c:pt idx="3924">
                  <c:v>69.643000000000001</c:v>
                </c:pt>
                <c:pt idx="3925">
                  <c:v>69.643000000000001</c:v>
                </c:pt>
                <c:pt idx="3926">
                  <c:v>69.685000000000002</c:v>
                </c:pt>
                <c:pt idx="3927">
                  <c:v>69.685000000000002</c:v>
                </c:pt>
                <c:pt idx="3928">
                  <c:v>69.685000000000002</c:v>
                </c:pt>
                <c:pt idx="3929">
                  <c:v>69.685000000000002</c:v>
                </c:pt>
                <c:pt idx="3930">
                  <c:v>69.685000000000002</c:v>
                </c:pt>
                <c:pt idx="3931">
                  <c:v>69.685000000000002</c:v>
                </c:pt>
                <c:pt idx="3932">
                  <c:v>69.685000000000002</c:v>
                </c:pt>
                <c:pt idx="3933">
                  <c:v>69.685000000000002</c:v>
                </c:pt>
                <c:pt idx="3934">
                  <c:v>69.685000000000002</c:v>
                </c:pt>
                <c:pt idx="3935">
                  <c:v>69.685000000000002</c:v>
                </c:pt>
                <c:pt idx="3936">
                  <c:v>69.727999999999994</c:v>
                </c:pt>
                <c:pt idx="3937">
                  <c:v>69.727999999999994</c:v>
                </c:pt>
                <c:pt idx="3938">
                  <c:v>69.727999999999994</c:v>
                </c:pt>
                <c:pt idx="3939">
                  <c:v>69.727999999999994</c:v>
                </c:pt>
                <c:pt idx="3940">
                  <c:v>69.727999999999994</c:v>
                </c:pt>
                <c:pt idx="3941">
                  <c:v>69.727999999999994</c:v>
                </c:pt>
                <c:pt idx="3942">
                  <c:v>69.727999999999994</c:v>
                </c:pt>
                <c:pt idx="3943">
                  <c:v>69.727999999999994</c:v>
                </c:pt>
                <c:pt idx="3944">
                  <c:v>69.685000000000002</c:v>
                </c:pt>
                <c:pt idx="3945">
                  <c:v>69.685000000000002</c:v>
                </c:pt>
                <c:pt idx="3946">
                  <c:v>69.685000000000002</c:v>
                </c:pt>
                <c:pt idx="3947">
                  <c:v>69.643000000000001</c:v>
                </c:pt>
                <c:pt idx="3948">
                  <c:v>69.643000000000001</c:v>
                </c:pt>
                <c:pt idx="3949">
                  <c:v>69.643000000000001</c:v>
                </c:pt>
                <c:pt idx="3950">
                  <c:v>69.599999999999994</c:v>
                </c:pt>
                <c:pt idx="3951">
                  <c:v>69.599999999999994</c:v>
                </c:pt>
                <c:pt idx="3952">
                  <c:v>69.599999999999994</c:v>
                </c:pt>
                <c:pt idx="3953">
                  <c:v>69.599999999999994</c:v>
                </c:pt>
                <c:pt idx="3954">
                  <c:v>69.599999999999994</c:v>
                </c:pt>
                <c:pt idx="3955">
                  <c:v>69.643000000000001</c:v>
                </c:pt>
                <c:pt idx="3956">
                  <c:v>69.643000000000001</c:v>
                </c:pt>
                <c:pt idx="3957">
                  <c:v>69.643000000000001</c:v>
                </c:pt>
                <c:pt idx="3958">
                  <c:v>69.643000000000001</c:v>
                </c:pt>
                <c:pt idx="3959">
                  <c:v>69.643000000000001</c:v>
                </c:pt>
                <c:pt idx="3960">
                  <c:v>69.643000000000001</c:v>
                </c:pt>
                <c:pt idx="3961">
                  <c:v>69.643000000000001</c:v>
                </c:pt>
                <c:pt idx="3962">
                  <c:v>69.643000000000001</c:v>
                </c:pt>
                <c:pt idx="3963">
                  <c:v>69.643000000000001</c:v>
                </c:pt>
                <c:pt idx="3964">
                  <c:v>69.643000000000001</c:v>
                </c:pt>
                <c:pt idx="3965">
                  <c:v>69.643000000000001</c:v>
                </c:pt>
                <c:pt idx="3966">
                  <c:v>69.643000000000001</c:v>
                </c:pt>
                <c:pt idx="3967">
                  <c:v>69.599999999999994</c:v>
                </c:pt>
                <c:pt idx="3968">
                  <c:v>69.599999999999994</c:v>
                </c:pt>
                <c:pt idx="3969">
                  <c:v>69.599999999999994</c:v>
                </c:pt>
                <c:pt idx="3970">
                  <c:v>69.643000000000001</c:v>
                </c:pt>
                <c:pt idx="3971">
                  <c:v>69.643000000000001</c:v>
                </c:pt>
                <c:pt idx="3972">
                  <c:v>69.643000000000001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69.727999999999994</c:v>
                </c:pt>
                <c:pt idx="3976">
                  <c:v>69.727999999999994</c:v>
                </c:pt>
                <c:pt idx="3977">
                  <c:v>69.727999999999994</c:v>
                </c:pt>
                <c:pt idx="3978">
                  <c:v>69.771000000000001</c:v>
                </c:pt>
                <c:pt idx="3979">
                  <c:v>69.771000000000001</c:v>
                </c:pt>
                <c:pt idx="3980">
                  <c:v>69.771000000000001</c:v>
                </c:pt>
                <c:pt idx="3981">
                  <c:v>69.771000000000001</c:v>
                </c:pt>
                <c:pt idx="3982">
                  <c:v>69.813999999999993</c:v>
                </c:pt>
                <c:pt idx="3983">
                  <c:v>69.813999999999993</c:v>
                </c:pt>
                <c:pt idx="3984">
                  <c:v>69.85799999999999</c:v>
                </c:pt>
                <c:pt idx="3985">
                  <c:v>69.85799999999999</c:v>
                </c:pt>
                <c:pt idx="3986">
                  <c:v>69.900999999999996</c:v>
                </c:pt>
                <c:pt idx="3987">
                  <c:v>69.900999999999996</c:v>
                </c:pt>
                <c:pt idx="3988">
                  <c:v>69.900999999999996</c:v>
                </c:pt>
                <c:pt idx="3989">
                  <c:v>69.942000000000007</c:v>
                </c:pt>
                <c:pt idx="3990">
                  <c:v>69.942000000000007</c:v>
                </c:pt>
                <c:pt idx="3991">
                  <c:v>69.942000000000007</c:v>
                </c:pt>
                <c:pt idx="3992">
                  <c:v>69.942000000000007</c:v>
                </c:pt>
                <c:pt idx="3993">
                  <c:v>69.942000000000007</c:v>
                </c:pt>
                <c:pt idx="3994">
                  <c:v>69.942000000000007</c:v>
                </c:pt>
                <c:pt idx="3995">
                  <c:v>69.942000000000007</c:v>
                </c:pt>
                <c:pt idx="3996">
                  <c:v>69.985000000000014</c:v>
                </c:pt>
                <c:pt idx="3997">
                  <c:v>69.942000000000007</c:v>
                </c:pt>
                <c:pt idx="3998">
                  <c:v>69.942000000000007</c:v>
                </c:pt>
                <c:pt idx="3999">
                  <c:v>69.942000000000007</c:v>
                </c:pt>
                <c:pt idx="4000">
                  <c:v>69.942000000000007</c:v>
                </c:pt>
                <c:pt idx="4001">
                  <c:v>69.942000000000007</c:v>
                </c:pt>
                <c:pt idx="4002">
                  <c:v>69.942000000000007</c:v>
                </c:pt>
                <c:pt idx="4003">
                  <c:v>69.985000000000014</c:v>
                </c:pt>
                <c:pt idx="4004">
                  <c:v>69.985000000000014</c:v>
                </c:pt>
                <c:pt idx="4005">
                  <c:v>69.985000000000014</c:v>
                </c:pt>
                <c:pt idx="4006">
                  <c:v>69.985000000000014</c:v>
                </c:pt>
                <c:pt idx="4007">
                  <c:v>69.985000000000014</c:v>
                </c:pt>
                <c:pt idx="4008">
                  <c:v>70.028999999999982</c:v>
                </c:pt>
                <c:pt idx="4009">
                  <c:v>70.028999999999982</c:v>
                </c:pt>
                <c:pt idx="4010">
                  <c:v>70.028999999999982</c:v>
                </c:pt>
                <c:pt idx="4011">
                  <c:v>70.028999999999982</c:v>
                </c:pt>
                <c:pt idx="4012">
                  <c:v>70.028999999999982</c:v>
                </c:pt>
                <c:pt idx="4013">
                  <c:v>70.028999999999982</c:v>
                </c:pt>
                <c:pt idx="4014">
                  <c:v>70.028999999999982</c:v>
                </c:pt>
                <c:pt idx="4015">
                  <c:v>69.985000000000014</c:v>
                </c:pt>
                <c:pt idx="4016">
                  <c:v>69.985000000000014</c:v>
                </c:pt>
                <c:pt idx="4017">
                  <c:v>69.985000000000014</c:v>
                </c:pt>
                <c:pt idx="4018">
                  <c:v>69.985000000000014</c:v>
                </c:pt>
                <c:pt idx="4019">
                  <c:v>69.985000000000014</c:v>
                </c:pt>
                <c:pt idx="4020">
                  <c:v>69.985000000000014</c:v>
                </c:pt>
                <c:pt idx="4021">
                  <c:v>69.985000000000014</c:v>
                </c:pt>
                <c:pt idx="4022">
                  <c:v>69.985000000000014</c:v>
                </c:pt>
                <c:pt idx="4023">
                  <c:v>70.028999999999982</c:v>
                </c:pt>
                <c:pt idx="4024">
                  <c:v>70.028999999999982</c:v>
                </c:pt>
                <c:pt idx="4025">
                  <c:v>70.028999999999982</c:v>
                </c:pt>
                <c:pt idx="4026">
                  <c:v>70.028999999999982</c:v>
                </c:pt>
                <c:pt idx="4027">
                  <c:v>70.028999999999982</c:v>
                </c:pt>
                <c:pt idx="4028">
                  <c:v>70.028999999999982</c:v>
                </c:pt>
                <c:pt idx="4029">
                  <c:v>70.028999999999982</c:v>
                </c:pt>
                <c:pt idx="4030">
                  <c:v>69.985000000000014</c:v>
                </c:pt>
                <c:pt idx="4031">
                  <c:v>69.985000000000014</c:v>
                </c:pt>
                <c:pt idx="4032">
                  <c:v>69.942000000000007</c:v>
                </c:pt>
                <c:pt idx="4033">
                  <c:v>69.942000000000007</c:v>
                </c:pt>
                <c:pt idx="4034">
                  <c:v>69.942000000000007</c:v>
                </c:pt>
                <c:pt idx="4035">
                  <c:v>69.942000000000007</c:v>
                </c:pt>
                <c:pt idx="4036">
                  <c:v>69.942000000000007</c:v>
                </c:pt>
                <c:pt idx="4037">
                  <c:v>69.942000000000007</c:v>
                </c:pt>
                <c:pt idx="4038">
                  <c:v>69.985000000000014</c:v>
                </c:pt>
                <c:pt idx="4039">
                  <c:v>69.985000000000014</c:v>
                </c:pt>
                <c:pt idx="4040">
                  <c:v>70.028999999999982</c:v>
                </c:pt>
                <c:pt idx="4041">
                  <c:v>70.028999999999982</c:v>
                </c:pt>
                <c:pt idx="4042">
                  <c:v>70.072000000000003</c:v>
                </c:pt>
                <c:pt idx="4043">
                  <c:v>70.072000000000003</c:v>
                </c:pt>
                <c:pt idx="4044">
                  <c:v>70.072000000000003</c:v>
                </c:pt>
                <c:pt idx="4045">
                  <c:v>70.072000000000003</c:v>
                </c:pt>
                <c:pt idx="4046">
                  <c:v>70.114999999999995</c:v>
                </c:pt>
                <c:pt idx="4047">
                  <c:v>70.114999999999995</c:v>
                </c:pt>
                <c:pt idx="4048">
                  <c:v>70.114999999999995</c:v>
                </c:pt>
                <c:pt idx="4049">
                  <c:v>70.114999999999995</c:v>
                </c:pt>
                <c:pt idx="4050">
                  <c:v>70.114999999999995</c:v>
                </c:pt>
                <c:pt idx="4051">
                  <c:v>70.114999999999995</c:v>
                </c:pt>
                <c:pt idx="4052">
                  <c:v>70.114999999999995</c:v>
                </c:pt>
                <c:pt idx="4053">
                  <c:v>70.157999999999987</c:v>
                </c:pt>
                <c:pt idx="4054">
                  <c:v>70.157999999999987</c:v>
                </c:pt>
                <c:pt idx="4055">
                  <c:v>70.157999999999987</c:v>
                </c:pt>
                <c:pt idx="4056">
                  <c:v>70.157999999999987</c:v>
                </c:pt>
                <c:pt idx="4057">
                  <c:v>70.157999999999987</c:v>
                </c:pt>
                <c:pt idx="4058">
                  <c:v>70.157999999999987</c:v>
                </c:pt>
                <c:pt idx="4059">
                  <c:v>70.157999999999987</c:v>
                </c:pt>
                <c:pt idx="4060">
                  <c:v>70.157999999999987</c:v>
                </c:pt>
                <c:pt idx="4061">
                  <c:v>70.157999999999987</c:v>
                </c:pt>
                <c:pt idx="4062">
                  <c:v>70.157999999999987</c:v>
                </c:pt>
                <c:pt idx="4063">
                  <c:v>70.157999999999987</c:v>
                </c:pt>
                <c:pt idx="4064">
                  <c:v>70.157999999999987</c:v>
                </c:pt>
                <c:pt idx="4065">
                  <c:v>70.157999999999987</c:v>
                </c:pt>
                <c:pt idx="4066">
                  <c:v>70.157999999999987</c:v>
                </c:pt>
                <c:pt idx="4067">
                  <c:v>70.157999999999987</c:v>
                </c:pt>
                <c:pt idx="4068">
                  <c:v>70.157999999999987</c:v>
                </c:pt>
                <c:pt idx="4069">
                  <c:v>70.114999999999995</c:v>
                </c:pt>
                <c:pt idx="4070">
                  <c:v>70.114999999999995</c:v>
                </c:pt>
                <c:pt idx="4071">
                  <c:v>70.114999999999995</c:v>
                </c:pt>
                <c:pt idx="4072">
                  <c:v>70.072000000000003</c:v>
                </c:pt>
                <c:pt idx="4073">
                  <c:v>70.072000000000003</c:v>
                </c:pt>
                <c:pt idx="4074">
                  <c:v>70.114999999999995</c:v>
                </c:pt>
                <c:pt idx="4075">
                  <c:v>70.114999999999995</c:v>
                </c:pt>
                <c:pt idx="4076">
                  <c:v>70.114999999999995</c:v>
                </c:pt>
                <c:pt idx="4077">
                  <c:v>70.157999999999987</c:v>
                </c:pt>
                <c:pt idx="4078">
                  <c:v>70.157999999999987</c:v>
                </c:pt>
                <c:pt idx="4079">
                  <c:v>70.157999999999987</c:v>
                </c:pt>
                <c:pt idx="4080">
                  <c:v>70.157999999999987</c:v>
                </c:pt>
                <c:pt idx="4081">
                  <c:v>70.157999999999987</c:v>
                </c:pt>
                <c:pt idx="4082">
                  <c:v>70.157999999999987</c:v>
                </c:pt>
                <c:pt idx="4083">
                  <c:v>70.157999999999987</c:v>
                </c:pt>
                <c:pt idx="4084">
                  <c:v>70.157999999999987</c:v>
                </c:pt>
                <c:pt idx="4085">
                  <c:v>70.157999999999987</c:v>
                </c:pt>
                <c:pt idx="4086">
                  <c:v>70.200999999999993</c:v>
                </c:pt>
                <c:pt idx="4087">
                  <c:v>70.200999999999993</c:v>
                </c:pt>
                <c:pt idx="4088">
                  <c:v>70.200999999999993</c:v>
                </c:pt>
                <c:pt idx="4089">
                  <c:v>70.242999999999995</c:v>
                </c:pt>
                <c:pt idx="4090">
                  <c:v>70.242999999999995</c:v>
                </c:pt>
                <c:pt idx="4091">
                  <c:v>70.242999999999995</c:v>
                </c:pt>
                <c:pt idx="4092">
                  <c:v>70.242999999999995</c:v>
                </c:pt>
                <c:pt idx="4093">
                  <c:v>70.242999999999995</c:v>
                </c:pt>
                <c:pt idx="4094">
                  <c:v>70.242999999999995</c:v>
                </c:pt>
                <c:pt idx="4095">
                  <c:v>70.242999999999995</c:v>
                </c:pt>
                <c:pt idx="4096">
                  <c:v>70.242999999999995</c:v>
                </c:pt>
                <c:pt idx="4097">
                  <c:v>70.242999999999995</c:v>
                </c:pt>
                <c:pt idx="4098">
                  <c:v>70.200999999999993</c:v>
                </c:pt>
                <c:pt idx="4099">
                  <c:v>70.200999999999993</c:v>
                </c:pt>
                <c:pt idx="4100">
                  <c:v>70.200999999999993</c:v>
                </c:pt>
                <c:pt idx="4101">
                  <c:v>70.200999999999993</c:v>
                </c:pt>
                <c:pt idx="4102">
                  <c:v>70.200999999999993</c:v>
                </c:pt>
                <c:pt idx="4103">
                  <c:v>70.200999999999993</c:v>
                </c:pt>
                <c:pt idx="4104">
                  <c:v>70.200999999999993</c:v>
                </c:pt>
                <c:pt idx="4105">
                  <c:v>70.200999999999993</c:v>
                </c:pt>
                <c:pt idx="4106">
                  <c:v>70.200999999999993</c:v>
                </c:pt>
                <c:pt idx="4107">
                  <c:v>70.242999999999995</c:v>
                </c:pt>
                <c:pt idx="4108">
                  <c:v>70.242999999999995</c:v>
                </c:pt>
                <c:pt idx="4109">
                  <c:v>70.242999999999995</c:v>
                </c:pt>
                <c:pt idx="4110">
                  <c:v>70.242999999999995</c:v>
                </c:pt>
                <c:pt idx="4111">
                  <c:v>70.242999999999995</c:v>
                </c:pt>
                <c:pt idx="4112">
                  <c:v>70.242999999999995</c:v>
                </c:pt>
                <c:pt idx="4113">
                  <c:v>70.242999999999995</c:v>
                </c:pt>
                <c:pt idx="4114">
                  <c:v>70.242999999999995</c:v>
                </c:pt>
                <c:pt idx="4115">
                  <c:v>70.242999999999995</c:v>
                </c:pt>
                <c:pt idx="4116">
                  <c:v>70.242999999999995</c:v>
                </c:pt>
                <c:pt idx="4117">
                  <c:v>70.286000000000001</c:v>
                </c:pt>
                <c:pt idx="4118">
                  <c:v>70.286000000000001</c:v>
                </c:pt>
                <c:pt idx="4119">
                  <c:v>70.286000000000001</c:v>
                </c:pt>
                <c:pt idx="4120">
                  <c:v>70.286000000000001</c:v>
                </c:pt>
                <c:pt idx="4121">
                  <c:v>70.242999999999995</c:v>
                </c:pt>
                <c:pt idx="4122">
                  <c:v>70.242999999999995</c:v>
                </c:pt>
                <c:pt idx="4123">
                  <c:v>70.242999999999995</c:v>
                </c:pt>
                <c:pt idx="4124">
                  <c:v>70.242999999999995</c:v>
                </c:pt>
                <c:pt idx="4125">
                  <c:v>70.242999999999995</c:v>
                </c:pt>
                <c:pt idx="4126">
                  <c:v>70.242999999999995</c:v>
                </c:pt>
                <c:pt idx="4127">
                  <c:v>70.286000000000001</c:v>
                </c:pt>
                <c:pt idx="4128">
                  <c:v>70.286000000000001</c:v>
                </c:pt>
                <c:pt idx="4129">
                  <c:v>70.286000000000001</c:v>
                </c:pt>
                <c:pt idx="4130">
                  <c:v>70.328999999999979</c:v>
                </c:pt>
                <c:pt idx="4131">
                  <c:v>70.328999999999979</c:v>
                </c:pt>
                <c:pt idx="4132">
                  <c:v>70.371999999999986</c:v>
                </c:pt>
                <c:pt idx="4133">
                  <c:v>70.371999999999986</c:v>
                </c:pt>
                <c:pt idx="4134">
                  <c:v>70.371999999999986</c:v>
                </c:pt>
                <c:pt idx="4135">
                  <c:v>70.371999999999986</c:v>
                </c:pt>
                <c:pt idx="4136">
                  <c:v>70.371999999999986</c:v>
                </c:pt>
                <c:pt idx="4137">
                  <c:v>70.415999999999997</c:v>
                </c:pt>
                <c:pt idx="4138">
                  <c:v>70.415999999999997</c:v>
                </c:pt>
                <c:pt idx="4139">
                  <c:v>70.459000000000003</c:v>
                </c:pt>
                <c:pt idx="4140">
                  <c:v>70.459000000000003</c:v>
                </c:pt>
                <c:pt idx="4141">
                  <c:v>70.501999999999995</c:v>
                </c:pt>
                <c:pt idx="4142">
                  <c:v>70.501999999999995</c:v>
                </c:pt>
                <c:pt idx="4143">
                  <c:v>70.501999999999995</c:v>
                </c:pt>
                <c:pt idx="4144">
                  <c:v>70.501999999999995</c:v>
                </c:pt>
                <c:pt idx="4145">
                  <c:v>70.501999999999995</c:v>
                </c:pt>
                <c:pt idx="4146">
                  <c:v>70.501999999999995</c:v>
                </c:pt>
                <c:pt idx="4147">
                  <c:v>70.501999999999995</c:v>
                </c:pt>
                <c:pt idx="4148">
                  <c:v>70.501999999999995</c:v>
                </c:pt>
                <c:pt idx="4149">
                  <c:v>70.501999999999995</c:v>
                </c:pt>
                <c:pt idx="4150">
                  <c:v>70.543000000000006</c:v>
                </c:pt>
                <c:pt idx="4151">
                  <c:v>70.543000000000006</c:v>
                </c:pt>
                <c:pt idx="4152">
                  <c:v>70.543000000000006</c:v>
                </c:pt>
                <c:pt idx="4153">
                  <c:v>70.587000000000003</c:v>
                </c:pt>
                <c:pt idx="4154">
                  <c:v>70.587000000000003</c:v>
                </c:pt>
                <c:pt idx="4155">
                  <c:v>70.587000000000003</c:v>
                </c:pt>
                <c:pt idx="4156">
                  <c:v>70.587000000000003</c:v>
                </c:pt>
                <c:pt idx="4157">
                  <c:v>70.587000000000003</c:v>
                </c:pt>
                <c:pt idx="4158">
                  <c:v>70.587000000000003</c:v>
                </c:pt>
                <c:pt idx="4159">
                  <c:v>70.587000000000003</c:v>
                </c:pt>
                <c:pt idx="4160">
                  <c:v>70.587000000000003</c:v>
                </c:pt>
                <c:pt idx="4161">
                  <c:v>70.63</c:v>
                </c:pt>
                <c:pt idx="4162">
                  <c:v>70.63</c:v>
                </c:pt>
                <c:pt idx="4163">
                  <c:v>70.63</c:v>
                </c:pt>
                <c:pt idx="4164">
                  <c:v>70.672999999999988</c:v>
                </c:pt>
                <c:pt idx="4165">
                  <c:v>70.672999999999988</c:v>
                </c:pt>
                <c:pt idx="4166">
                  <c:v>70.672999999999988</c:v>
                </c:pt>
                <c:pt idx="4167">
                  <c:v>70.672999999999988</c:v>
                </c:pt>
                <c:pt idx="4168">
                  <c:v>70.672999999999988</c:v>
                </c:pt>
                <c:pt idx="4169">
                  <c:v>70.672999999999988</c:v>
                </c:pt>
                <c:pt idx="4170">
                  <c:v>70.672999999999988</c:v>
                </c:pt>
                <c:pt idx="4171">
                  <c:v>70.672999999999988</c:v>
                </c:pt>
                <c:pt idx="4172">
                  <c:v>70.63</c:v>
                </c:pt>
                <c:pt idx="4173">
                  <c:v>70.63</c:v>
                </c:pt>
                <c:pt idx="4174">
                  <c:v>70.587000000000003</c:v>
                </c:pt>
                <c:pt idx="4175">
                  <c:v>70.587000000000003</c:v>
                </c:pt>
                <c:pt idx="4176">
                  <c:v>70.587000000000003</c:v>
                </c:pt>
                <c:pt idx="4177">
                  <c:v>70.543000000000006</c:v>
                </c:pt>
                <c:pt idx="4178">
                  <c:v>70.543000000000006</c:v>
                </c:pt>
                <c:pt idx="4179">
                  <c:v>70.543000000000006</c:v>
                </c:pt>
                <c:pt idx="4180">
                  <c:v>70.543000000000006</c:v>
                </c:pt>
                <c:pt idx="4181">
                  <c:v>70.543000000000006</c:v>
                </c:pt>
                <c:pt idx="4182">
                  <c:v>70.543000000000006</c:v>
                </c:pt>
                <c:pt idx="4183">
                  <c:v>70.543000000000006</c:v>
                </c:pt>
                <c:pt idx="4184">
                  <c:v>70.543000000000006</c:v>
                </c:pt>
                <c:pt idx="4185">
                  <c:v>70.543000000000006</c:v>
                </c:pt>
                <c:pt idx="4186">
                  <c:v>70.543000000000006</c:v>
                </c:pt>
                <c:pt idx="4187">
                  <c:v>70.543000000000006</c:v>
                </c:pt>
                <c:pt idx="4188">
                  <c:v>70.543000000000006</c:v>
                </c:pt>
                <c:pt idx="4189">
                  <c:v>70.543000000000006</c:v>
                </c:pt>
                <c:pt idx="4190">
                  <c:v>70.543000000000006</c:v>
                </c:pt>
                <c:pt idx="4191">
                  <c:v>70.543000000000006</c:v>
                </c:pt>
                <c:pt idx="4192">
                  <c:v>70.543000000000006</c:v>
                </c:pt>
                <c:pt idx="4193">
                  <c:v>70.587000000000003</c:v>
                </c:pt>
                <c:pt idx="4194">
                  <c:v>70.587000000000003</c:v>
                </c:pt>
                <c:pt idx="4195">
                  <c:v>70.587000000000003</c:v>
                </c:pt>
                <c:pt idx="4196">
                  <c:v>70.587000000000003</c:v>
                </c:pt>
                <c:pt idx="4197">
                  <c:v>70.587000000000003</c:v>
                </c:pt>
                <c:pt idx="4198">
                  <c:v>70.587000000000003</c:v>
                </c:pt>
                <c:pt idx="4199">
                  <c:v>70.587000000000003</c:v>
                </c:pt>
                <c:pt idx="4200">
                  <c:v>70.63</c:v>
                </c:pt>
                <c:pt idx="4201">
                  <c:v>70.63</c:v>
                </c:pt>
                <c:pt idx="4202">
                  <c:v>70.63</c:v>
                </c:pt>
                <c:pt idx="4203">
                  <c:v>70.63</c:v>
                </c:pt>
                <c:pt idx="4204">
                  <c:v>70.63</c:v>
                </c:pt>
                <c:pt idx="4205">
                  <c:v>70.672999999999988</c:v>
                </c:pt>
                <c:pt idx="4206">
                  <c:v>70.672999999999988</c:v>
                </c:pt>
                <c:pt idx="4207">
                  <c:v>70.63</c:v>
                </c:pt>
                <c:pt idx="4208">
                  <c:v>70.63</c:v>
                </c:pt>
                <c:pt idx="4209">
                  <c:v>70.63</c:v>
                </c:pt>
                <c:pt idx="4210">
                  <c:v>70.587000000000003</c:v>
                </c:pt>
                <c:pt idx="4211">
                  <c:v>70.587000000000003</c:v>
                </c:pt>
                <c:pt idx="4212">
                  <c:v>70.587000000000003</c:v>
                </c:pt>
                <c:pt idx="4213">
                  <c:v>70.587000000000003</c:v>
                </c:pt>
                <c:pt idx="4214">
                  <c:v>70.587000000000003</c:v>
                </c:pt>
                <c:pt idx="4215">
                  <c:v>70.587000000000003</c:v>
                </c:pt>
                <c:pt idx="4216">
                  <c:v>70.587000000000003</c:v>
                </c:pt>
                <c:pt idx="4217">
                  <c:v>70.587000000000003</c:v>
                </c:pt>
                <c:pt idx="4218">
                  <c:v>70.63</c:v>
                </c:pt>
                <c:pt idx="4219">
                  <c:v>70.63</c:v>
                </c:pt>
                <c:pt idx="4220">
                  <c:v>70.672999999999988</c:v>
                </c:pt>
                <c:pt idx="4221">
                  <c:v>70.672999999999988</c:v>
                </c:pt>
                <c:pt idx="4222">
                  <c:v>70.672999999999988</c:v>
                </c:pt>
                <c:pt idx="4223">
                  <c:v>70.715999999999994</c:v>
                </c:pt>
                <c:pt idx="4224">
                  <c:v>70.715999999999994</c:v>
                </c:pt>
                <c:pt idx="4225">
                  <c:v>70.759</c:v>
                </c:pt>
                <c:pt idx="4226">
                  <c:v>70.759</c:v>
                </c:pt>
                <c:pt idx="4227">
                  <c:v>70.759</c:v>
                </c:pt>
                <c:pt idx="4228">
                  <c:v>70.759</c:v>
                </c:pt>
                <c:pt idx="4229">
                  <c:v>70.759</c:v>
                </c:pt>
                <c:pt idx="4230">
                  <c:v>70.759</c:v>
                </c:pt>
                <c:pt idx="4231">
                  <c:v>70.759</c:v>
                </c:pt>
                <c:pt idx="4232">
                  <c:v>70.759</c:v>
                </c:pt>
                <c:pt idx="4233">
                  <c:v>70.715999999999994</c:v>
                </c:pt>
                <c:pt idx="4234">
                  <c:v>70.759</c:v>
                </c:pt>
                <c:pt idx="4235">
                  <c:v>70.759</c:v>
                </c:pt>
                <c:pt idx="4236">
                  <c:v>70.759</c:v>
                </c:pt>
                <c:pt idx="4237">
                  <c:v>70.759</c:v>
                </c:pt>
                <c:pt idx="4238">
                  <c:v>70.802999999999983</c:v>
                </c:pt>
                <c:pt idx="4239">
                  <c:v>70.802999999999983</c:v>
                </c:pt>
                <c:pt idx="4240">
                  <c:v>70.802999999999983</c:v>
                </c:pt>
                <c:pt idx="4241">
                  <c:v>70.846000000000004</c:v>
                </c:pt>
                <c:pt idx="4242">
                  <c:v>70.846000000000004</c:v>
                </c:pt>
                <c:pt idx="4243">
                  <c:v>70.802999999999983</c:v>
                </c:pt>
                <c:pt idx="4244">
                  <c:v>70.802999999999983</c:v>
                </c:pt>
                <c:pt idx="4245">
                  <c:v>70.802999999999983</c:v>
                </c:pt>
                <c:pt idx="4246">
                  <c:v>70.802999999999983</c:v>
                </c:pt>
                <c:pt idx="4247">
                  <c:v>70.802999999999983</c:v>
                </c:pt>
                <c:pt idx="4248">
                  <c:v>70.802999999999983</c:v>
                </c:pt>
                <c:pt idx="4249">
                  <c:v>70.802999999999983</c:v>
                </c:pt>
                <c:pt idx="4250">
                  <c:v>70.759</c:v>
                </c:pt>
                <c:pt idx="4251">
                  <c:v>70.759</c:v>
                </c:pt>
                <c:pt idx="4252">
                  <c:v>70.759</c:v>
                </c:pt>
                <c:pt idx="4253">
                  <c:v>70.759</c:v>
                </c:pt>
                <c:pt idx="4254">
                  <c:v>70.759</c:v>
                </c:pt>
                <c:pt idx="4255">
                  <c:v>70.759</c:v>
                </c:pt>
                <c:pt idx="4256">
                  <c:v>70.715999999999994</c:v>
                </c:pt>
                <c:pt idx="4257">
                  <c:v>70.715999999999994</c:v>
                </c:pt>
                <c:pt idx="4258">
                  <c:v>70.715999999999994</c:v>
                </c:pt>
                <c:pt idx="4259">
                  <c:v>70.715999999999994</c:v>
                </c:pt>
                <c:pt idx="4260">
                  <c:v>70.715999999999994</c:v>
                </c:pt>
                <c:pt idx="4261">
                  <c:v>70.715999999999994</c:v>
                </c:pt>
                <c:pt idx="4262">
                  <c:v>70.715999999999994</c:v>
                </c:pt>
                <c:pt idx="4263">
                  <c:v>70.715999999999994</c:v>
                </c:pt>
                <c:pt idx="4264">
                  <c:v>70.715999999999994</c:v>
                </c:pt>
                <c:pt idx="4265">
                  <c:v>70.715999999999994</c:v>
                </c:pt>
                <c:pt idx="4266">
                  <c:v>70.715999999999994</c:v>
                </c:pt>
                <c:pt idx="4267">
                  <c:v>70.715999999999994</c:v>
                </c:pt>
                <c:pt idx="4268">
                  <c:v>70.715999999999994</c:v>
                </c:pt>
                <c:pt idx="4269">
                  <c:v>70.715999999999994</c:v>
                </c:pt>
                <c:pt idx="4270">
                  <c:v>70.715999999999994</c:v>
                </c:pt>
                <c:pt idx="4271">
                  <c:v>70.715999999999994</c:v>
                </c:pt>
                <c:pt idx="4272">
                  <c:v>70.715999999999994</c:v>
                </c:pt>
                <c:pt idx="4273">
                  <c:v>70.759</c:v>
                </c:pt>
                <c:pt idx="4274">
                  <c:v>70.759</c:v>
                </c:pt>
                <c:pt idx="4275">
                  <c:v>70.759</c:v>
                </c:pt>
                <c:pt idx="4276">
                  <c:v>70.759</c:v>
                </c:pt>
                <c:pt idx="4277">
                  <c:v>70.802999999999983</c:v>
                </c:pt>
                <c:pt idx="4278">
                  <c:v>70.802999999999983</c:v>
                </c:pt>
                <c:pt idx="4279">
                  <c:v>70.802999999999983</c:v>
                </c:pt>
                <c:pt idx="4280">
                  <c:v>70.759</c:v>
                </c:pt>
                <c:pt idx="4281">
                  <c:v>70.759</c:v>
                </c:pt>
                <c:pt idx="4282">
                  <c:v>70.759</c:v>
                </c:pt>
                <c:pt idx="4283">
                  <c:v>70.759</c:v>
                </c:pt>
                <c:pt idx="4284">
                  <c:v>70.759</c:v>
                </c:pt>
                <c:pt idx="4285">
                  <c:v>70.715999999999994</c:v>
                </c:pt>
                <c:pt idx="4286">
                  <c:v>70.715999999999994</c:v>
                </c:pt>
                <c:pt idx="4287">
                  <c:v>70.715999999999994</c:v>
                </c:pt>
                <c:pt idx="4288">
                  <c:v>70.715999999999994</c:v>
                </c:pt>
                <c:pt idx="4289">
                  <c:v>70.715999999999994</c:v>
                </c:pt>
                <c:pt idx="4290">
                  <c:v>70.759</c:v>
                </c:pt>
                <c:pt idx="4291">
                  <c:v>70.759</c:v>
                </c:pt>
                <c:pt idx="4292">
                  <c:v>70.759</c:v>
                </c:pt>
                <c:pt idx="4293">
                  <c:v>70.759</c:v>
                </c:pt>
                <c:pt idx="4294">
                  <c:v>70.759</c:v>
                </c:pt>
                <c:pt idx="4295">
                  <c:v>70.759</c:v>
                </c:pt>
                <c:pt idx="4296">
                  <c:v>70.759</c:v>
                </c:pt>
                <c:pt idx="4297">
                  <c:v>70.759</c:v>
                </c:pt>
                <c:pt idx="4298">
                  <c:v>70.759</c:v>
                </c:pt>
                <c:pt idx="4299">
                  <c:v>70.759</c:v>
                </c:pt>
                <c:pt idx="4300">
                  <c:v>70.715999999999994</c:v>
                </c:pt>
                <c:pt idx="4301">
                  <c:v>70.715999999999994</c:v>
                </c:pt>
                <c:pt idx="4302">
                  <c:v>70.715999999999994</c:v>
                </c:pt>
                <c:pt idx="4303">
                  <c:v>70.715999999999994</c:v>
                </c:pt>
                <c:pt idx="4304">
                  <c:v>70.715999999999994</c:v>
                </c:pt>
                <c:pt idx="4305">
                  <c:v>70.715999999999994</c:v>
                </c:pt>
                <c:pt idx="4306">
                  <c:v>70.715999999999994</c:v>
                </c:pt>
                <c:pt idx="4307">
                  <c:v>70.715999999999994</c:v>
                </c:pt>
                <c:pt idx="4308">
                  <c:v>70.715999999999994</c:v>
                </c:pt>
                <c:pt idx="4309">
                  <c:v>70.715999999999994</c:v>
                </c:pt>
                <c:pt idx="4310">
                  <c:v>70.715999999999994</c:v>
                </c:pt>
                <c:pt idx="4311">
                  <c:v>70.672999999999988</c:v>
                </c:pt>
                <c:pt idx="4312">
                  <c:v>70.672999999999988</c:v>
                </c:pt>
                <c:pt idx="4313">
                  <c:v>70.672999999999988</c:v>
                </c:pt>
                <c:pt idx="4314">
                  <c:v>70.672999999999988</c:v>
                </c:pt>
                <c:pt idx="4315">
                  <c:v>70.672999999999988</c:v>
                </c:pt>
                <c:pt idx="4316">
                  <c:v>70.672999999999988</c:v>
                </c:pt>
                <c:pt idx="4317">
                  <c:v>70.672999999999988</c:v>
                </c:pt>
                <c:pt idx="4318">
                  <c:v>70.672999999999988</c:v>
                </c:pt>
                <c:pt idx="4319">
                  <c:v>70.672999999999988</c:v>
                </c:pt>
                <c:pt idx="4320">
                  <c:v>70.672999999999988</c:v>
                </c:pt>
                <c:pt idx="4321">
                  <c:v>70.672999999999988</c:v>
                </c:pt>
                <c:pt idx="4322">
                  <c:v>70.672999999999988</c:v>
                </c:pt>
                <c:pt idx="4323">
                  <c:v>70.672999999999988</c:v>
                </c:pt>
                <c:pt idx="4324">
                  <c:v>70.715999999999994</c:v>
                </c:pt>
                <c:pt idx="4325">
                  <c:v>70.715999999999994</c:v>
                </c:pt>
                <c:pt idx="4326">
                  <c:v>70.759</c:v>
                </c:pt>
                <c:pt idx="4327">
                  <c:v>70.759</c:v>
                </c:pt>
                <c:pt idx="4328">
                  <c:v>70.759</c:v>
                </c:pt>
                <c:pt idx="4329">
                  <c:v>70.759</c:v>
                </c:pt>
                <c:pt idx="4330">
                  <c:v>70.759</c:v>
                </c:pt>
                <c:pt idx="4331">
                  <c:v>70.759</c:v>
                </c:pt>
                <c:pt idx="4332">
                  <c:v>70.759</c:v>
                </c:pt>
                <c:pt idx="4333">
                  <c:v>70.759</c:v>
                </c:pt>
                <c:pt idx="4334">
                  <c:v>70.759</c:v>
                </c:pt>
                <c:pt idx="4335">
                  <c:v>70.759</c:v>
                </c:pt>
                <c:pt idx="4336">
                  <c:v>70.802999999999983</c:v>
                </c:pt>
                <c:pt idx="4337">
                  <c:v>70.802999999999983</c:v>
                </c:pt>
                <c:pt idx="4338">
                  <c:v>70.759</c:v>
                </c:pt>
                <c:pt idx="4339">
                  <c:v>70.759</c:v>
                </c:pt>
                <c:pt idx="4340">
                  <c:v>70.759</c:v>
                </c:pt>
                <c:pt idx="4341">
                  <c:v>70.759</c:v>
                </c:pt>
                <c:pt idx="4342">
                  <c:v>70.759</c:v>
                </c:pt>
                <c:pt idx="4343">
                  <c:v>70.759</c:v>
                </c:pt>
                <c:pt idx="4344">
                  <c:v>70.759</c:v>
                </c:pt>
                <c:pt idx="4345">
                  <c:v>70.759</c:v>
                </c:pt>
                <c:pt idx="4346">
                  <c:v>70.759</c:v>
                </c:pt>
                <c:pt idx="4347">
                  <c:v>70.759</c:v>
                </c:pt>
                <c:pt idx="4348">
                  <c:v>70.759</c:v>
                </c:pt>
                <c:pt idx="4349">
                  <c:v>70.759</c:v>
                </c:pt>
                <c:pt idx="4350">
                  <c:v>70.759</c:v>
                </c:pt>
                <c:pt idx="4351">
                  <c:v>70.802999999999983</c:v>
                </c:pt>
                <c:pt idx="4352">
                  <c:v>70.802999999999983</c:v>
                </c:pt>
                <c:pt idx="4353">
                  <c:v>70.802999999999983</c:v>
                </c:pt>
                <c:pt idx="4354">
                  <c:v>70.802999999999983</c:v>
                </c:pt>
                <c:pt idx="4355">
                  <c:v>70.802999999999983</c:v>
                </c:pt>
                <c:pt idx="4356">
                  <c:v>70.802999999999983</c:v>
                </c:pt>
                <c:pt idx="4357">
                  <c:v>70.802999999999983</c:v>
                </c:pt>
                <c:pt idx="4358">
                  <c:v>70.759</c:v>
                </c:pt>
                <c:pt idx="4359">
                  <c:v>70.759</c:v>
                </c:pt>
                <c:pt idx="4360">
                  <c:v>70.759</c:v>
                </c:pt>
                <c:pt idx="4361">
                  <c:v>70.759</c:v>
                </c:pt>
                <c:pt idx="4362">
                  <c:v>70.759</c:v>
                </c:pt>
                <c:pt idx="4363">
                  <c:v>70.759</c:v>
                </c:pt>
                <c:pt idx="4364">
                  <c:v>70.802999999999983</c:v>
                </c:pt>
                <c:pt idx="4365">
                  <c:v>70.802999999999983</c:v>
                </c:pt>
                <c:pt idx="4366">
                  <c:v>70.759</c:v>
                </c:pt>
                <c:pt idx="4367">
                  <c:v>70.759</c:v>
                </c:pt>
                <c:pt idx="4368">
                  <c:v>70.759</c:v>
                </c:pt>
                <c:pt idx="4369">
                  <c:v>70.759</c:v>
                </c:pt>
                <c:pt idx="4370">
                  <c:v>70.759</c:v>
                </c:pt>
                <c:pt idx="4371">
                  <c:v>70.759</c:v>
                </c:pt>
                <c:pt idx="4372">
                  <c:v>70.759</c:v>
                </c:pt>
                <c:pt idx="4373">
                  <c:v>70.759</c:v>
                </c:pt>
                <c:pt idx="4374">
                  <c:v>70.759</c:v>
                </c:pt>
                <c:pt idx="4375">
                  <c:v>70.759</c:v>
                </c:pt>
                <c:pt idx="4376">
                  <c:v>70.802999999999983</c:v>
                </c:pt>
                <c:pt idx="4377">
                  <c:v>70.802999999999983</c:v>
                </c:pt>
                <c:pt idx="4378">
                  <c:v>70.802999999999983</c:v>
                </c:pt>
                <c:pt idx="4379">
                  <c:v>70.846000000000004</c:v>
                </c:pt>
                <c:pt idx="4380">
                  <c:v>70.846000000000004</c:v>
                </c:pt>
                <c:pt idx="4381">
                  <c:v>70.846000000000004</c:v>
                </c:pt>
                <c:pt idx="4382">
                  <c:v>70.846000000000004</c:v>
                </c:pt>
                <c:pt idx="4383">
                  <c:v>70.846000000000004</c:v>
                </c:pt>
                <c:pt idx="4384">
                  <c:v>70.846000000000004</c:v>
                </c:pt>
                <c:pt idx="4385">
                  <c:v>70.802999999999983</c:v>
                </c:pt>
                <c:pt idx="4386">
                  <c:v>70.802999999999983</c:v>
                </c:pt>
                <c:pt idx="4387">
                  <c:v>70.846000000000004</c:v>
                </c:pt>
                <c:pt idx="4388">
                  <c:v>70.846000000000004</c:v>
                </c:pt>
                <c:pt idx="4389">
                  <c:v>70.846000000000004</c:v>
                </c:pt>
                <c:pt idx="4390">
                  <c:v>70.846000000000004</c:v>
                </c:pt>
                <c:pt idx="4391">
                  <c:v>70.887</c:v>
                </c:pt>
                <c:pt idx="4392">
                  <c:v>70.887</c:v>
                </c:pt>
                <c:pt idx="4393">
                  <c:v>70.887</c:v>
                </c:pt>
                <c:pt idx="4394">
                  <c:v>70.846000000000004</c:v>
                </c:pt>
                <c:pt idx="4395">
                  <c:v>70.846000000000004</c:v>
                </c:pt>
                <c:pt idx="4396">
                  <c:v>70.846000000000004</c:v>
                </c:pt>
                <c:pt idx="4397">
                  <c:v>70.846000000000004</c:v>
                </c:pt>
                <c:pt idx="4398">
                  <c:v>70.846000000000004</c:v>
                </c:pt>
                <c:pt idx="4399">
                  <c:v>70.846000000000004</c:v>
                </c:pt>
                <c:pt idx="4400">
                  <c:v>70.846000000000004</c:v>
                </c:pt>
                <c:pt idx="4401">
                  <c:v>70.846000000000004</c:v>
                </c:pt>
                <c:pt idx="4402">
                  <c:v>70.846000000000004</c:v>
                </c:pt>
                <c:pt idx="4403">
                  <c:v>70.846000000000004</c:v>
                </c:pt>
                <c:pt idx="4404">
                  <c:v>70.846000000000004</c:v>
                </c:pt>
                <c:pt idx="4405">
                  <c:v>70.846000000000004</c:v>
                </c:pt>
                <c:pt idx="4406">
                  <c:v>70.846000000000004</c:v>
                </c:pt>
                <c:pt idx="4407">
                  <c:v>70.846000000000004</c:v>
                </c:pt>
                <c:pt idx="4408">
                  <c:v>70.846000000000004</c:v>
                </c:pt>
                <c:pt idx="4409">
                  <c:v>70.887</c:v>
                </c:pt>
                <c:pt idx="4410">
                  <c:v>70.887</c:v>
                </c:pt>
                <c:pt idx="4411">
                  <c:v>70.846000000000004</c:v>
                </c:pt>
                <c:pt idx="4412">
                  <c:v>70.846000000000004</c:v>
                </c:pt>
                <c:pt idx="4413">
                  <c:v>70.846000000000004</c:v>
                </c:pt>
                <c:pt idx="4414">
                  <c:v>70.846000000000004</c:v>
                </c:pt>
                <c:pt idx="4415">
                  <c:v>70.802999999999983</c:v>
                </c:pt>
                <c:pt idx="4416">
                  <c:v>70.759</c:v>
                </c:pt>
                <c:pt idx="4417">
                  <c:v>70.759</c:v>
                </c:pt>
                <c:pt idx="4418">
                  <c:v>70.715999999999994</c:v>
                </c:pt>
                <c:pt idx="4419">
                  <c:v>70.672999999999988</c:v>
                </c:pt>
                <c:pt idx="4420">
                  <c:v>70.63</c:v>
                </c:pt>
                <c:pt idx="4421">
                  <c:v>70.587000000000003</c:v>
                </c:pt>
                <c:pt idx="4422">
                  <c:v>70.587000000000003</c:v>
                </c:pt>
                <c:pt idx="4423">
                  <c:v>70.587000000000003</c:v>
                </c:pt>
                <c:pt idx="4424">
                  <c:v>70.587000000000003</c:v>
                </c:pt>
                <c:pt idx="4425">
                  <c:v>70.587000000000003</c:v>
                </c:pt>
                <c:pt idx="4426">
                  <c:v>70.587000000000003</c:v>
                </c:pt>
                <c:pt idx="4427">
                  <c:v>70.587000000000003</c:v>
                </c:pt>
                <c:pt idx="4428">
                  <c:v>70.587000000000003</c:v>
                </c:pt>
                <c:pt idx="4429">
                  <c:v>70.587000000000003</c:v>
                </c:pt>
                <c:pt idx="4430">
                  <c:v>70.587000000000003</c:v>
                </c:pt>
                <c:pt idx="4431">
                  <c:v>70.543000000000006</c:v>
                </c:pt>
                <c:pt idx="4432">
                  <c:v>70.543000000000006</c:v>
                </c:pt>
                <c:pt idx="4433">
                  <c:v>70.543000000000006</c:v>
                </c:pt>
                <c:pt idx="4434">
                  <c:v>70.543000000000006</c:v>
                </c:pt>
                <c:pt idx="4435">
                  <c:v>70.543000000000006</c:v>
                </c:pt>
                <c:pt idx="4436">
                  <c:v>70.543000000000006</c:v>
                </c:pt>
                <c:pt idx="4437">
                  <c:v>70.543000000000006</c:v>
                </c:pt>
                <c:pt idx="4438">
                  <c:v>70.587000000000003</c:v>
                </c:pt>
                <c:pt idx="4439">
                  <c:v>70.587000000000003</c:v>
                </c:pt>
                <c:pt idx="4440">
                  <c:v>70.587000000000003</c:v>
                </c:pt>
                <c:pt idx="4441">
                  <c:v>70.587000000000003</c:v>
                </c:pt>
                <c:pt idx="4442">
                  <c:v>70.587000000000003</c:v>
                </c:pt>
                <c:pt idx="4443">
                  <c:v>70.587000000000003</c:v>
                </c:pt>
                <c:pt idx="4444">
                  <c:v>70.587000000000003</c:v>
                </c:pt>
                <c:pt idx="4445">
                  <c:v>70.587000000000003</c:v>
                </c:pt>
                <c:pt idx="4446">
                  <c:v>70.587000000000003</c:v>
                </c:pt>
                <c:pt idx="4447">
                  <c:v>70.587000000000003</c:v>
                </c:pt>
                <c:pt idx="4448">
                  <c:v>70.587000000000003</c:v>
                </c:pt>
                <c:pt idx="4449">
                  <c:v>70.587000000000003</c:v>
                </c:pt>
                <c:pt idx="4450">
                  <c:v>70.587000000000003</c:v>
                </c:pt>
                <c:pt idx="4451">
                  <c:v>70.543000000000006</c:v>
                </c:pt>
                <c:pt idx="4452">
                  <c:v>70.543000000000006</c:v>
                </c:pt>
                <c:pt idx="4453">
                  <c:v>70.543000000000006</c:v>
                </c:pt>
                <c:pt idx="4454">
                  <c:v>70.543000000000006</c:v>
                </c:pt>
                <c:pt idx="4455">
                  <c:v>70.543000000000006</c:v>
                </c:pt>
                <c:pt idx="4456">
                  <c:v>70.587000000000003</c:v>
                </c:pt>
                <c:pt idx="4457">
                  <c:v>70.587000000000003</c:v>
                </c:pt>
                <c:pt idx="4458">
                  <c:v>70.587000000000003</c:v>
                </c:pt>
                <c:pt idx="4459">
                  <c:v>70.587000000000003</c:v>
                </c:pt>
                <c:pt idx="4460">
                  <c:v>70.587000000000003</c:v>
                </c:pt>
                <c:pt idx="4461">
                  <c:v>70.543000000000006</c:v>
                </c:pt>
                <c:pt idx="4462">
                  <c:v>70.501999999999995</c:v>
                </c:pt>
                <c:pt idx="4463">
                  <c:v>70.501999999999995</c:v>
                </c:pt>
                <c:pt idx="4464">
                  <c:v>70.459000000000003</c:v>
                </c:pt>
                <c:pt idx="4465">
                  <c:v>70.459000000000003</c:v>
                </c:pt>
                <c:pt idx="4466">
                  <c:v>70.459000000000003</c:v>
                </c:pt>
                <c:pt idx="4467">
                  <c:v>70.459000000000003</c:v>
                </c:pt>
                <c:pt idx="4468">
                  <c:v>70.459000000000003</c:v>
                </c:pt>
                <c:pt idx="4469">
                  <c:v>70.459000000000003</c:v>
                </c:pt>
                <c:pt idx="4470">
                  <c:v>70.459000000000003</c:v>
                </c:pt>
                <c:pt idx="4471">
                  <c:v>70.459000000000003</c:v>
                </c:pt>
                <c:pt idx="4472">
                  <c:v>70.459000000000003</c:v>
                </c:pt>
                <c:pt idx="4473">
                  <c:v>70.459000000000003</c:v>
                </c:pt>
                <c:pt idx="4474">
                  <c:v>70.415999999999997</c:v>
                </c:pt>
                <c:pt idx="4475">
                  <c:v>70.415999999999997</c:v>
                </c:pt>
                <c:pt idx="4476">
                  <c:v>70.371999999999986</c:v>
                </c:pt>
                <c:pt idx="4477">
                  <c:v>70.371999999999986</c:v>
                </c:pt>
                <c:pt idx="4478">
                  <c:v>70.371999999999986</c:v>
                </c:pt>
                <c:pt idx="4479">
                  <c:v>70.371999999999986</c:v>
                </c:pt>
                <c:pt idx="4480">
                  <c:v>70.328999999999979</c:v>
                </c:pt>
                <c:pt idx="4481">
                  <c:v>70.328999999999979</c:v>
                </c:pt>
                <c:pt idx="4482">
                  <c:v>70.328999999999979</c:v>
                </c:pt>
                <c:pt idx="4483">
                  <c:v>70.328999999999979</c:v>
                </c:pt>
                <c:pt idx="4484">
                  <c:v>70.328999999999979</c:v>
                </c:pt>
                <c:pt idx="4485">
                  <c:v>70.328999999999979</c:v>
                </c:pt>
                <c:pt idx="4486">
                  <c:v>70.328999999999979</c:v>
                </c:pt>
                <c:pt idx="4487">
                  <c:v>70.328999999999979</c:v>
                </c:pt>
                <c:pt idx="4488">
                  <c:v>70.328999999999979</c:v>
                </c:pt>
                <c:pt idx="4489">
                  <c:v>70.328999999999979</c:v>
                </c:pt>
                <c:pt idx="4490">
                  <c:v>70.328999999999979</c:v>
                </c:pt>
                <c:pt idx="4491">
                  <c:v>70.371999999999986</c:v>
                </c:pt>
                <c:pt idx="4492">
                  <c:v>70.371999999999986</c:v>
                </c:pt>
                <c:pt idx="4493">
                  <c:v>70.415999999999997</c:v>
                </c:pt>
                <c:pt idx="4494">
                  <c:v>70.415999999999997</c:v>
                </c:pt>
                <c:pt idx="4495">
                  <c:v>70.415999999999997</c:v>
                </c:pt>
                <c:pt idx="4496">
                  <c:v>70.415999999999997</c:v>
                </c:pt>
                <c:pt idx="4497">
                  <c:v>70.459000000000003</c:v>
                </c:pt>
                <c:pt idx="4498">
                  <c:v>70.459000000000003</c:v>
                </c:pt>
                <c:pt idx="4499">
                  <c:v>70.459000000000003</c:v>
                </c:pt>
                <c:pt idx="4500">
                  <c:v>70.459000000000003</c:v>
                </c:pt>
                <c:pt idx="4501">
                  <c:v>70.459000000000003</c:v>
                </c:pt>
                <c:pt idx="4502">
                  <c:v>70.459000000000003</c:v>
                </c:pt>
                <c:pt idx="4503">
                  <c:v>70.459000000000003</c:v>
                </c:pt>
                <c:pt idx="4504">
                  <c:v>70.459000000000003</c:v>
                </c:pt>
                <c:pt idx="4505">
                  <c:v>70.459000000000003</c:v>
                </c:pt>
                <c:pt idx="4506">
                  <c:v>70.459000000000003</c:v>
                </c:pt>
                <c:pt idx="4507">
                  <c:v>70.459000000000003</c:v>
                </c:pt>
                <c:pt idx="4508">
                  <c:v>70.415999999999997</c:v>
                </c:pt>
                <c:pt idx="4509">
                  <c:v>70.415999999999997</c:v>
                </c:pt>
                <c:pt idx="4510">
                  <c:v>70.415999999999997</c:v>
                </c:pt>
                <c:pt idx="4511">
                  <c:v>70.415999999999997</c:v>
                </c:pt>
                <c:pt idx="4512">
                  <c:v>70.415999999999997</c:v>
                </c:pt>
                <c:pt idx="4513">
                  <c:v>70.415999999999997</c:v>
                </c:pt>
                <c:pt idx="4514">
                  <c:v>70.415999999999997</c:v>
                </c:pt>
                <c:pt idx="4515">
                  <c:v>70.371999999999986</c:v>
                </c:pt>
                <c:pt idx="4516">
                  <c:v>70.371999999999986</c:v>
                </c:pt>
                <c:pt idx="4517">
                  <c:v>70.371999999999986</c:v>
                </c:pt>
                <c:pt idx="4518">
                  <c:v>70.328999999999979</c:v>
                </c:pt>
                <c:pt idx="4519">
                  <c:v>70.328999999999979</c:v>
                </c:pt>
                <c:pt idx="4520">
                  <c:v>70.328999999999979</c:v>
                </c:pt>
                <c:pt idx="4521">
                  <c:v>70.328999999999979</c:v>
                </c:pt>
                <c:pt idx="4522">
                  <c:v>70.328999999999979</c:v>
                </c:pt>
                <c:pt idx="4523">
                  <c:v>70.328999999999979</c:v>
                </c:pt>
                <c:pt idx="4524">
                  <c:v>70.286000000000001</c:v>
                </c:pt>
                <c:pt idx="4525">
                  <c:v>70.286000000000001</c:v>
                </c:pt>
                <c:pt idx="4526">
                  <c:v>70.242999999999995</c:v>
                </c:pt>
                <c:pt idx="4527">
                  <c:v>70.242999999999995</c:v>
                </c:pt>
                <c:pt idx="4528">
                  <c:v>70.242999999999995</c:v>
                </c:pt>
                <c:pt idx="4529">
                  <c:v>70.200999999999993</c:v>
                </c:pt>
                <c:pt idx="4530">
                  <c:v>70.200999999999993</c:v>
                </c:pt>
                <c:pt idx="4531">
                  <c:v>70.157999999999987</c:v>
                </c:pt>
                <c:pt idx="4532">
                  <c:v>70.157999999999987</c:v>
                </c:pt>
                <c:pt idx="4533">
                  <c:v>70.157999999999987</c:v>
                </c:pt>
                <c:pt idx="4534">
                  <c:v>70.114999999999995</c:v>
                </c:pt>
                <c:pt idx="4535">
                  <c:v>70.114999999999995</c:v>
                </c:pt>
                <c:pt idx="4536">
                  <c:v>70.114999999999995</c:v>
                </c:pt>
                <c:pt idx="4537">
                  <c:v>70.072000000000003</c:v>
                </c:pt>
                <c:pt idx="4538">
                  <c:v>70.072000000000003</c:v>
                </c:pt>
                <c:pt idx="4539">
                  <c:v>70.072000000000003</c:v>
                </c:pt>
                <c:pt idx="4540">
                  <c:v>70.072000000000003</c:v>
                </c:pt>
                <c:pt idx="4541">
                  <c:v>70.072000000000003</c:v>
                </c:pt>
                <c:pt idx="4542">
                  <c:v>70.028999999999982</c:v>
                </c:pt>
                <c:pt idx="4543">
                  <c:v>70.028999999999982</c:v>
                </c:pt>
                <c:pt idx="4544">
                  <c:v>70.028999999999982</c:v>
                </c:pt>
                <c:pt idx="4545">
                  <c:v>70.028999999999982</c:v>
                </c:pt>
                <c:pt idx="4546">
                  <c:v>70.028999999999982</c:v>
                </c:pt>
                <c:pt idx="4547">
                  <c:v>70.028999999999982</c:v>
                </c:pt>
                <c:pt idx="4548">
                  <c:v>70.028999999999982</c:v>
                </c:pt>
                <c:pt idx="4549">
                  <c:v>70.028999999999982</c:v>
                </c:pt>
                <c:pt idx="4550">
                  <c:v>70.028999999999982</c:v>
                </c:pt>
                <c:pt idx="4551">
                  <c:v>70.028999999999982</c:v>
                </c:pt>
                <c:pt idx="4552">
                  <c:v>70.028999999999982</c:v>
                </c:pt>
                <c:pt idx="4553">
                  <c:v>69.985000000000014</c:v>
                </c:pt>
                <c:pt idx="4554">
                  <c:v>69.942000000000007</c:v>
                </c:pt>
                <c:pt idx="4555">
                  <c:v>69.942000000000007</c:v>
                </c:pt>
                <c:pt idx="4556">
                  <c:v>69.942000000000007</c:v>
                </c:pt>
                <c:pt idx="4557">
                  <c:v>69.942000000000007</c:v>
                </c:pt>
                <c:pt idx="4558">
                  <c:v>69.942000000000007</c:v>
                </c:pt>
                <c:pt idx="4559">
                  <c:v>69.942000000000007</c:v>
                </c:pt>
                <c:pt idx="4560">
                  <c:v>69.942000000000007</c:v>
                </c:pt>
                <c:pt idx="4561">
                  <c:v>69.942000000000007</c:v>
                </c:pt>
                <c:pt idx="4562">
                  <c:v>69.942000000000007</c:v>
                </c:pt>
                <c:pt idx="4563">
                  <c:v>69.942000000000007</c:v>
                </c:pt>
                <c:pt idx="4564">
                  <c:v>69.942000000000007</c:v>
                </c:pt>
                <c:pt idx="4565">
                  <c:v>69.942000000000007</c:v>
                </c:pt>
                <c:pt idx="4566">
                  <c:v>69.942000000000007</c:v>
                </c:pt>
                <c:pt idx="4567">
                  <c:v>69.942000000000007</c:v>
                </c:pt>
                <c:pt idx="4568">
                  <c:v>69.942000000000007</c:v>
                </c:pt>
                <c:pt idx="4569">
                  <c:v>69.942000000000007</c:v>
                </c:pt>
                <c:pt idx="4570">
                  <c:v>69.942000000000007</c:v>
                </c:pt>
                <c:pt idx="4571">
                  <c:v>69.900999999999996</c:v>
                </c:pt>
                <c:pt idx="4572">
                  <c:v>69.900999999999996</c:v>
                </c:pt>
                <c:pt idx="4573">
                  <c:v>69.900999999999996</c:v>
                </c:pt>
                <c:pt idx="4574">
                  <c:v>69.900999999999996</c:v>
                </c:pt>
                <c:pt idx="4575">
                  <c:v>69.900999999999996</c:v>
                </c:pt>
                <c:pt idx="4576">
                  <c:v>69.942000000000007</c:v>
                </c:pt>
                <c:pt idx="4577">
                  <c:v>69.942000000000007</c:v>
                </c:pt>
                <c:pt idx="4578">
                  <c:v>69.942000000000007</c:v>
                </c:pt>
                <c:pt idx="4579">
                  <c:v>69.985000000000014</c:v>
                </c:pt>
                <c:pt idx="4580">
                  <c:v>69.985000000000014</c:v>
                </c:pt>
                <c:pt idx="4581">
                  <c:v>69.985000000000014</c:v>
                </c:pt>
                <c:pt idx="4582">
                  <c:v>69.985000000000014</c:v>
                </c:pt>
                <c:pt idx="4583">
                  <c:v>69.985000000000014</c:v>
                </c:pt>
                <c:pt idx="4584">
                  <c:v>70.028999999999982</c:v>
                </c:pt>
                <c:pt idx="4585">
                  <c:v>70.072000000000003</c:v>
                </c:pt>
                <c:pt idx="4586">
                  <c:v>70.072000000000003</c:v>
                </c:pt>
                <c:pt idx="4587">
                  <c:v>70.072000000000003</c:v>
                </c:pt>
                <c:pt idx="4588">
                  <c:v>70.114999999999995</c:v>
                </c:pt>
                <c:pt idx="4589">
                  <c:v>70.114999999999995</c:v>
                </c:pt>
                <c:pt idx="4590">
                  <c:v>70.114999999999995</c:v>
                </c:pt>
                <c:pt idx="4591">
                  <c:v>70.114999999999995</c:v>
                </c:pt>
                <c:pt idx="4592">
                  <c:v>70.114999999999995</c:v>
                </c:pt>
                <c:pt idx="4593">
                  <c:v>70.114999999999995</c:v>
                </c:pt>
                <c:pt idx="4594">
                  <c:v>70.157999999999987</c:v>
                </c:pt>
                <c:pt idx="4595">
                  <c:v>70.157999999999987</c:v>
                </c:pt>
                <c:pt idx="4596">
                  <c:v>70.157999999999987</c:v>
                </c:pt>
                <c:pt idx="4597">
                  <c:v>70.157999999999987</c:v>
                </c:pt>
                <c:pt idx="4598">
                  <c:v>70.157999999999987</c:v>
                </c:pt>
                <c:pt idx="4599">
                  <c:v>70.200999999999993</c:v>
                </c:pt>
                <c:pt idx="4600">
                  <c:v>70.200999999999993</c:v>
                </c:pt>
                <c:pt idx="4601">
                  <c:v>70.242999999999995</c:v>
                </c:pt>
                <c:pt idx="4602">
                  <c:v>70.242999999999995</c:v>
                </c:pt>
                <c:pt idx="4603">
                  <c:v>70.242999999999995</c:v>
                </c:pt>
                <c:pt idx="4604">
                  <c:v>70.286000000000001</c:v>
                </c:pt>
                <c:pt idx="4605">
                  <c:v>70.286000000000001</c:v>
                </c:pt>
                <c:pt idx="4606">
                  <c:v>70.286000000000001</c:v>
                </c:pt>
                <c:pt idx="4607">
                  <c:v>70.286000000000001</c:v>
                </c:pt>
                <c:pt idx="4608">
                  <c:v>70.328999999999979</c:v>
                </c:pt>
                <c:pt idx="4609">
                  <c:v>70.328999999999979</c:v>
                </c:pt>
                <c:pt idx="4610">
                  <c:v>70.328999999999979</c:v>
                </c:pt>
                <c:pt idx="4611">
                  <c:v>70.328999999999979</c:v>
                </c:pt>
                <c:pt idx="4612">
                  <c:v>70.328999999999979</c:v>
                </c:pt>
                <c:pt idx="4613">
                  <c:v>70.328999999999979</c:v>
                </c:pt>
                <c:pt idx="4614">
                  <c:v>70.328999999999979</c:v>
                </c:pt>
                <c:pt idx="4615">
                  <c:v>70.371999999999986</c:v>
                </c:pt>
                <c:pt idx="4616">
                  <c:v>70.371999999999986</c:v>
                </c:pt>
                <c:pt idx="4617">
                  <c:v>70.371999999999986</c:v>
                </c:pt>
                <c:pt idx="4618">
                  <c:v>70.371999999999986</c:v>
                </c:pt>
                <c:pt idx="4619">
                  <c:v>70.371999999999986</c:v>
                </c:pt>
                <c:pt idx="4620">
                  <c:v>70.371999999999986</c:v>
                </c:pt>
                <c:pt idx="4621">
                  <c:v>70.371999999999986</c:v>
                </c:pt>
                <c:pt idx="4622">
                  <c:v>70.371999999999986</c:v>
                </c:pt>
                <c:pt idx="4623">
                  <c:v>70.371999999999986</c:v>
                </c:pt>
                <c:pt idx="4624">
                  <c:v>70.371999999999986</c:v>
                </c:pt>
                <c:pt idx="4625">
                  <c:v>70.371999999999986</c:v>
                </c:pt>
                <c:pt idx="4626">
                  <c:v>70.371999999999986</c:v>
                </c:pt>
                <c:pt idx="4627">
                  <c:v>70.371999999999986</c:v>
                </c:pt>
                <c:pt idx="4628">
                  <c:v>70.328999999999979</c:v>
                </c:pt>
                <c:pt idx="4629">
                  <c:v>70.328999999999979</c:v>
                </c:pt>
                <c:pt idx="4630">
                  <c:v>70.328999999999979</c:v>
                </c:pt>
                <c:pt idx="4631">
                  <c:v>70.286000000000001</c:v>
                </c:pt>
                <c:pt idx="4632">
                  <c:v>70.242999999999995</c:v>
                </c:pt>
                <c:pt idx="4633">
                  <c:v>70.200999999999993</c:v>
                </c:pt>
                <c:pt idx="4634">
                  <c:v>70.200999999999993</c:v>
                </c:pt>
                <c:pt idx="4635">
                  <c:v>70.157999999999987</c:v>
                </c:pt>
                <c:pt idx="4636">
                  <c:v>70.157999999999987</c:v>
                </c:pt>
                <c:pt idx="4637">
                  <c:v>70.157999999999987</c:v>
                </c:pt>
                <c:pt idx="4638">
                  <c:v>70.157999999999987</c:v>
                </c:pt>
                <c:pt idx="4639">
                  <c:v>70.114999999999995</c:v>
                </c:pt>
                <c:pt idx="4640">
                  <c:v>70.114999999999995</c:v>
                </c:pt>
                <c:pt idx="4641">
                  <c:v>70.072000000000003</c:v>
                </c:pt>
                <c:pt idx="4642">
                  <c:v>70.072000000000003</c:v>
                </c:pt>
                <c:pt idx="4643">
                  <c:v>70.072000000000003</c:v>
                </c:pt>
                <c:pt idx="4644">
                  <c:v>70.072000000000003</c:v>
                </c:pt>
                <c:pt idx="4645">
                  <c:v>70.028999999999982</c:v>
                </c:pt>
                <c:pt idx="4646">
                  <c:v>70.028999999999982</c:v>
                </c:pt>
                <c:pt idx="4647">
                  <c:v>70.028999999999982</c:v>
                </c:pt>
                <c:pt idx="4648">
                  <c:v>69.985000000000014</c:v>
                </c:pt>
                <c:pt idx="4649">
                  <c:v>69.985000000000014</c:v>
                </c:pt>
                <c:pt idx="4650">
                  <c:v>69.985000000000014</c:v>
                </c:pt>
                <c:pt idx="4651">
                  <c:v>69.985000000000014</c:v>
                </c:pt>
                <c:pt idx="4652">
                  <c:v>69.985000000000014</c:v>
                </c:pt>
                <c:pt idx="4653">
                  <c:v>69.942000000000007</c:v>
                </c:pt>
                <c:pt idx="4654">
                  <c:v>69.942000000000007</c:v>
                </c:pt>
                <c:pt idx="4655">
                  <c:v>69.900999999999996</c:v>
                </c:pt>
                <c:pt idx="4656">
                  <c:v>69.900999999999996</c:v>
                </c:pt>
                <c:pt idx="4657">
                  <c:v>69.85799999999999</c:v>
                </c:pt>
                <c:pt idx="4658">
                  <c:v>69.813999999999993</c:v>
                </c:pt>
                <c:pt idx="4659">
                  <c:v>69.771000000000001</c:v>
                </c:pt>
                <c:pt idx="4660">
                  <c:v>69.771000000000001</c:v>
                </c:pt>
                <c:pt idx="4661">
                  <c:v>69.727999999999994</c:v>
                </c:pt>
                <c:pt idx="4662">
                  <c:v>69.727999999999994</c:v>
                </c:pt>
                <c:pt idx="4663">
                  <c:v>69.685000000000002</c:v>
                </c:pt>
                <c:pt idx="4664">
                  <c:v>69.685000000000002</c:v>
                </c:pt>
                <c:pt idx="4665">
                  <c:v>69.727999999999994</c:v>
                </c:pt>
                <c:pt idx="4666">
                  <c:v>69.727999999999994</c:v>
                </c:pt>
                <c:pt idx="4667">
                  <c:v>69.727999999999994</c:v>
                </c:pt>
                <c:pt idx="4668">
                  <c:v>69.771000000000001</c:v>
                </c:pt>
                <c:pt idx="4669">
                  <c:v>69.771000000000001</c:v>
                </c:pt>
                <c:pt idx="4670">
                  <c:v>69.813999999999993</c:v>
                </c:pt>
                <c:pt idx="4671">
                  <c:v>69.813999999999993</c:v>
                </c:pt>
                <c:pt idx="4672">
                  <c:v>69.813999999999993</c:v>
                </c:pt>
                <c:pt idx="4673">
                  <c:v>69.813999999999993</c:v>
                </c:pt>
                <c:pt idx="4674">
                  <c:v>69.813999999999993</c:v>
                </c:pt>
                <c:pt idx="4675">
                  <c:v>69.813999999999993</c:v>
                </c:pt>
                <c:pt idx="4676">
                  <c:v>69.813999999999993</c:v>
                </c:pt>
                <c:pt idx="4677">
                  <c:v>69.813999999999993</c:v>
                </c:pt>
                <c:pt idx="4678">
                  <c:v>69.85799999999999</c:v>
                </c:pt>
                <c:pt idx="4679">
                  <c:v>69.85799999999999</c:v>
                </c:pt>
                <c:pt idx="4680">
                  <c:v>69.85799999999999</c:v>
                </c:pt>
                <c:pt idx="4681">
                  <c:v>69.85799999999999</c:v>
                </c:pt>
                <c:pt idx="4682">
                  <c:v>69.85799999999999</c:v>
                </c:pt>
                <c:pt idx="4683">
                  <c:v>69.85799999999999</c:v>
                </c:pt>
                <c:pt idx="4684">
                  <c:v>69.85799999999999</c:v>
                </c:pt>
                <c:pt idx="4685">
                  <c:v>69.85799999999999</c:v>
                </c:pt>
                <c:pt idx="4686">
                  <c:v>69.813999999999993</c:v>
                </c:pt>
                <c:pt idx="4687">
                  <c:v>69.813999999999993</c:v>
                </c:pt>
                <c:pt idx="4688">
                  <c:v>69.813999999999993</c:v>
                </c:pt>
                <c:pt idx="4689">
                  <c:v>69.813999999999993</c:v>
                </c:pt>
                <c:pt idx="4690">
                  <c:v>69.813999999999993</c:v>
                </c:pt>
                <c:pt idx="4691">
                  <c:v>69.813999999999993</c:v>
                </c:pt>
                <c:pt idx="4692">
                  <c:v>69.85799999999999</c:v>
                </c:pt>
                <c:pt idx="4693">
                  <c:v>69.85799999999999</c:v>
                </c:pt>
                <c:pt idx="4694">
                  <c:v>69.85799999999999</c:v>
                </c:pt>
                <c:pt idx="4695">
                  <c:v>69.900999999999996</c:v>
                </c:pt>
                <c:pt idx="4696">
                  <c:v>69.900999999999996</c:v>
                </c:pt>
                <c:pt idx="4697">
                  <c:v>69.900999999999996</c:v>
                </c:pt>
                <c:pt idx="4698">
                  <c:v>69.900999999999996</c:v>
                </c:pt>
                <c:pt idx="4699">
                  <c:v>69.942000000000007</c:v>
                </c:pt>
                <c:pt idx="4700">
                  <c:v>69.942000000000007</c:v>
                </c:pt>
                <c:pt idx="4701">
                  <c:v>69.942000000000007</c:v>
                </c:pt>
                <c:pt idx="4702">
                  <c:v>69.942000000000007</c:v>
                </c:pt>
                <c:pt idx="4703">
                  <c:v>69.942000000000007</c:v>
                </c:pt>
                <c:pt idx="4704">
                  <c:v>69.942000000000007</c:v>
                </c:pt>
                <c:pt idx="4705">
                  <c:v>69.942000000000007</c:v>
                </c:pt>
                <c:pt idx="4706">
                  <c:v>69.942000000000007</c:v>
                </c:pt>
                <c:pt idx="4707">
                  <c:v>69.942000000000007</c:v>
                </c:pt>
                <c:pt idx="4708">
                  <c:v>69.942000000000007</c:v>
                </c:pt>
                <c:pt idx="4709">
                  <c:v>69.942000000000007</c:v>
                </c:pt>
                <c:pt idx="4710">
                  <c:v>69.985000000000014</c:v>
                </c:pt>
                <c:pt idx="4711">
                  <c:v>69.985000000000014</c:v>
                </c:pt>
                <c:pt idx="4712">
                  <c:v>69.985000000000014</c:v>
                </c:pt>
                <c:pt idx="4713">
                  <c:v>69.985000000000014</c:v>
                </c:pt>
                <c:pt idx="4714">
                  <c:v>69.985000000000014</c:v>
                </c:pt>
                <c:pt idx="4715">
                  <c:v>69.985000000000014</c:v>
                </c:pt>
                <c:pt idx="4716">
                  <c:v>69.985000000000014</c:v>
                </c:pt>
                <c:pt idx="4717">
                  <c:v>69.985000000000014</c:v>
                </c:pt>
                <c:pt idx="4718">
                  <c:v>69.985000000000014</c:v>
                </c:pt>
                <c:pt idx="4719">
                  <c:v>70.028999999999982</c:v>
                </c:pt>
                <c:pt idx="4720">
                  <c:v>70.028999999999982</c:v>
                </c:pt>
                <c:pt idx="4721">
                  <c:v>70.072000000000003</c:v>
                </c:pt>
                <c:pt idx="4722">
                  <c:v>70.072000000000003</c:v>
                </c:pt>
                <c:pt idx="4723">
                  <c:v>70.072000000000003</c:v>
                </c:pt>
                <c:pt idx="4724">
                  <c:v>70.114999999999995</c:v>
                </c:pt>
                <c:pt idx="4725">
                  <c:v>70.114999999999995</c:v>
                </c:pt>
                <c:pt idx="4726">
                  <c:v>70.114999999999995</c:v>
                </c:pt>
                <c:pt idx="4727">
                  <c:v>70.114999999999995</c:v>
                </c:pt>
                <c:pt idx="4728">
                  <c:v>70.114999999999995</c:v>
                </c:pt>
                <c:pt idx="4729">
                  <c:v>70.114999999999995</c:v>
                </c:pt>
                <c:pt idx="4730">
                  <c:v>70.114999999999995</c:v>
                </c:pt>
                <c:pt idx="4731">
                  <c:v>70.114999999999995</c:v>
                </c:pt>
                <c:pt idx="4732">
                  <c:v>70.114999999999995</c:v>
                </c:pt>
                <c:pt idx="4733">
                  <c:v>70.114999999999995</c:v>
                </c:pt>
                <c:pt idx="4734">
                  <c:v>70.114999999999995</c:v>
                </c:pt>
                <c:pt idx="4735">
                  <c:v>70.114999999999995</c:v>
                </c:pt>
                <c:pt idx="4736">
                  <c:v>70.114999999999995</c:v>
                </c:pt>
                <c:pt idx="4737">
                  <c:v>70.114999999999995</c:v>
                </c:pt>
                <c:pt idx="4738">
                  <c:v>70.114999999999995</c:v>
                </c:pt>
                <c:pt idx="4739">
                  <c:v>70.114999999999995</c:v>
                </c:pt>
                <c:pt idx="4740">
                  <c:v>70.114999999999995</c:v>
                </c:pt>
                <c:pt idx="4741">
                  <c:v>70.114999999999995</c:v>
                </c:pt>
                <c:pt idx="4742">
                  <c:v>70.157999999999987</c:v>
                </c:pt>
                <c:pt idx="4743">
                  <c:v>70.157999999999987</c:v>
                </c:pt>
                <c:pt idx="4744">
                  <c:v>70.157999999999987</c:v>
                </c:pt>
                <c:pt idx="4745">
                  <c:v>70.114999999999995</c:v>
                </c:pt>
                <c:pt idx="4746">
                  <c:v>70.114999999999995</c:v>
                </c:pt>
                <c:pt idx="4747">
                  <c:v>70.114999999999995</c:v>
                </c:pt>
                <c:pt idx="4748">
                  <c:v>70.072000000000003</c:v>
                </c:pt>
                <c:pt idx="4749">
                  <c:v>70.072000000000003</c:v>
                </c:pt>
                <c:pt idx="4750">
                  <c:v>70.072000000000003</c:v>
                </c:pt>
                <c:pt idx="4751">
                  <c:v>70.072000000000003</c:v>
                </c:pt>
                <c:pt idx="4752">
                  <c:v>70.072000000000003</c:v>
                </c:pt>
                <c:pt idx="4753">
                  <c:v>70.072000000000003</c:v>
                </c:pt>
                <c:pt idx="4754">
                  <c:v>70.114999999999995</c:v>
                </c:pt>
                <c:pt idx="4755">
                  <c:v>70.114999999999995</c:v>
                </c:pt>
                <c:pt idx="4756">
                  <c:v>70.114999999999995</c:v>
                </c:pt>
                <c:pt idx="4757">
                  <c:v>70.157999999999987</c:v>
                </c:pt>
                <c:pt idx="4758">
                  <c:v>70.157999999999987</c:v>
                </c:pt>
                <c:pt idx="4759">
                  <c:v>70.157999999999987</c:v>
                </c:pt>
                <c:pt idx="4760">
                  <c:v>70.157999999999987</c:v>
                </c:pt>
                <c:pt idx="4761">
                  <c:v>70.157999999999987</c:v>
                </c:pt>
                <c:pt idx="4762">
                  <c:v>70.157999999999987</c:v>
                </c:pt>
                <c:pt idx="4763">
                  <c:v>70.114999999999995</c:v>
                </c:pt>
                <c:pt idx="4764">
                  <c:v>70.114999999999995</c:v>
                </c:pt>
                <c:pt idx="4765">
                  <c:v>70.114999999999995</c:v>
                </c:pt>
                <c:pt idx="4766">
                  <c:v>70.114999999999995</c:v>
                </c:pt>
                <c:pt idx="4767">
                  <c:v>70.157999999999987</c:v>
                </c:pt>
                <c:pt idx="4768">
                  <c:v>70.157999999999987</c:v>
                </c:pt>
                <c:pt idx="4769">
                  <c:v>70.157999999999987</c:v>
                </c:pt>
                <c:pt idx="4770">
                  <c:v>70.157999999999987</c:v>
                </c:pt>
                <c:pt idx="4771">
                  <c:v>70.157999999999987</c:v>
                </c:pt>
                <c:pt idx="4772">
                  <c:v>70.157999999999987</c:v>
                </c:pt>
                <c:pt idx="4773">
                  <c:v>70.157999999999987</c:v>
                </c:pt>
                <c:pt idx="4774">
                  <c:v>70.157999999999987</c:v>
                </c:pt>
                <c:pt idx="4775">
                  <c:v>70.114999999999995</c:v>
                </c:pt>
                <c:pt idx="4776">
                  <c:v>70.114999999999995</c:v>
                </c:pt>
                <c:pt idx="4777">
                  <c:v>70.114999999999995</c:v>
                </c:pt>
                <c:pt idx="4778">
                  <c:v>70.114999999999995</c:v>
                </c:pt>
                <c:pt idx="4779">
                  <c:v>70.114999999999995</c:v>
                </c:pt>
                <c:pt idx="4780">
                  <c:v>70.114999999999995</c:v>
                </c:pt>
                <c:pt idx="4781">
                  <c:v>70.157999999999987</c:v>
                </c:pt>
                <c:pt idx="4782">
                  <c:v>70.157999999999987</c:v>
                </c:pt>
                <c:pt idx="4783">
                  <c:v>70.157999999999987</c:v>
                </c:pt>
                <c:pt idx="4784">
                  <c:v>70.157999999999987</c:v>
                </c:pt>
                <c:pt idx="4785">
                  <c:v>70.157999999999987</c:v>
                </c:pt>
                <c:pt idx="4786">
                  <c:v>70.157999999999987</c:v>
                </c:pt>
                <c:pt idx="4787">
                  <c:v>70.114999999999995</c:v>
                </c:pt>
                <c:pt idx="4788">
                  <c:v>70.072000000000003</c:v>
                </c:pt>
                <c:pt idx="4789">
                  <c:v>70.072000000000003</c:v>
                </c:pt>
                <c:pt idx="4790">
                  <c:v>70.072000000000003</c:v>
                </c:pt>
                <c:pt idx="4791">
                  <c:v>70.028999999999982</c:v>
                </c:pt>
                <c:pt idx="4792">
                  <c:v>70.028999999999982</c:v>
                </c:pt>
                <c:pt idx="4793">
                  <c:v>70.028999999999982</c:v>
                </c:pt>
                <c:pt idx="4794">
                  <c:v>70.028999999999982</c:v>
                </c:pt>
                <c:pt idx="4795">
                  <c:v>70.072000000000003</c:v>
                </c:pt>
                <c:pt idx="4796">
                  <c:v>70.072000000000003</c:v>
                </c:pt>
                <c:pt idx="4797">
                  <c:v>70.072000000000003</c:v>
                </c:pt>
                <c:pt idx="4798">
                  <c:v>70.072000000000003</c:v>
                </c:pt>
                <c:pt idx="4799">
                  <c:v>70.072000000000003</c:v>
                </c:pt>
                <c:pt idx="4800">
                  <c:v>70.072000000000003</c:v>
                </c:pt>
                <c:pt idx="4801">
                  <c:v>70.072000000000003</c:v>
                </c:pt>
                <c:pt idx="4802">
                  <c:v>70.072000000000003</c:v>
                </c:pt>
                <c:pt idx="4803">
                  <c:v>70.072000000000003</c:v>
                </c:pt>
                <c:pt idx="4804">
                  <c:v>70.072000000000003</c:v>
                </c:pt>
                <c:pt idx="4805">
                  <c:v>70.072000000000003</c:v>
                </c:pt>
                <c:pt idx="4806">
                  <c:v>70.072000000000003</c:v>
                </c:pt>
                <c:pt idx="4807">
                  <c:v>70.072000000000003</c:v>
                </c:pt>
                <c:pt idx="4808">
                  <c:v>70.072000000000003</c:v>
                </c:pt>
                <c:pt idx="4809">
                  <c:v>70.072000000000003</c:v>
                </c:pt>
                <c:pt idx="4810">
                  <c:v>70.072000000000003</c:v>
                </c:pt>
                <c:pt idx="4811">
                  <c:v>70.072000000000003</c:v>
                </c:pt>
                <c:pt idx="4812">
                  <c:v>70.028999999999982</c:v>
                </c:pt>
                <c:pt idx="4813">
                  <c:v>70.028999999999982</c:v>
                </c:pt>
                <c:pt idx="4814">
                  <c:v>70.028999999999982</c:v>
                </c:pt>
                <c:pt idx="4815">
                  <c:v>69.985000000000014</c:v>
                </c:pt>
                <c:pt idx="4816">
                  <c:v>69.985000000000014</c:v>
                </c:pt>
                <c:pt idx="4817">
                  <c:v>69.985000000000014</c:v>
                </c:pt>
                <c:pt idx="4818">
                  <c:v>69.985000000000014</c:v>
                </c:pt>
                <c:pt idx="4819">
                  <c:v>69.985000000000014</c:v>
                </c:pt>
                <c:pt idx="4820">
                  <c:v>69.985000000000014</c:v>
                </c:pt>
                <c:pt idx="4821">
                  <c:v>69.985000000000014</c:v>
                </c:pt>
                <c:pt idx="4822">
                  <c:v>69.942000000000007</c:v>
                </c:pt>
                <c:pt idx="4823">
                  <c:v>69.942000000000007</c:v>
                </c:pt>
                <c:pt idx="4824">
                  <c:v>69.942000000000007</c:v>
                </c:pt>
                <c:pt idx="4825">
                  <c:v>69.942000000000007</c:v>
                </c:pt>
                <c:pt idx="4826">
                  <c:v>69.942000000000007</c:v>
                </c:pt>
                <c:pt idx="4827">
                  <c:v>69.985000000000014</c:v>
                </c:pt>
                <c:pt idx="4828">
                  <c:v>69.985000000000014</c:v>
                </c:pt>
                <c:pt idx="4829">
                  <c:v>70.028999999999982</c:v>
                </c:pt>
                <c:pt idx="4830">
                  <c:v>70.028999999999982</c:v>
                </c:pt>
                <c:pt idx="4831">
                  <c:v>70.072000000000003</c:v>
                </c:pt>
                <c:pt idx="4832">
                  <c:v>70.072000000000003</c:v>
                </c:pt>
                <c:pt idx="4833">
                  <c:v>70.114999999999995</c:v>
                </c:pt>
                <c:pt idx="4834">
                  <c:v>70.114999999999995</c:v>
                </c:pt>
                <c:pt idx="4835">
                  <c:v>70.157999999999987</c:v>
                </c:pt>
                <c:pt idx="4836">
                  <c:v>70.157999999999987</c:v>
                </c:pt>
                <c:pt idx="4837">
                  <c:v>70.157999999999987</c:v>
                </c:pt>
                <c:pt idx="4838">
                  <c:v>70.114999999999995</c:v>
                </c:pt>
                <c:pt idx="4839">
                  <c:v>70.114999999999995</c:v>
                </c:pt>
                <c:pt idx="4840">
                  <c:v>70.114999999999995</c:v>
                </c:pt>
                <c:pt idx="4841">
                  <c:v>70.072000000000003</c:v>
                </c:pt>
                <c:pt idx="4842">
                  <c:v>70.072000000000003</c:v>
                </c:pt>
                <c:pt idx="4843">
                  <c:v>70.072000000000003</c:v>
                </c:pt>
                <c:pt idx="4844">
                  <c:v>70.072000000000003</c:v>
                </c:pt>
                <c:pt idx="4845">
                  <c:v>70.072000000000003</c:v>
                </c:pt>
                <c:pt idx="4846">
                  <c:v>70.114999999999995</c:v>
                </c:pt>
                <c:pt idx="4847">
                  <c:v>70.114999999999995</c:v>
                </c:pt>
                <c:pt idx="4848">
                  <c:v>70.114999999999995</c:v>
                </c:pt>
                <c:pt idx="4849">
                  <c:v>70.114999999999995</c:v>
                </c:pt>
                <c:pt idx="4850">
                  <c:v>70.114999999999995</c:v>
                </c:pt>
                <c:pt idx="4851">
                  <c:v>70.114999999999995</c:v>
                </c:pt>
                <c:pt idx="4852">
                  <c:v>70.114999999999995</c:v>
                </c:pt>
                <c:pt idx="4853">
                  <c:v>70.072000000000003</c:v>
                </c:pt>
                <c:pt idx="4854">
                  <c:v>70.072000000000003</c:v>
                </c:pt>
                <c:pt idx="4855">
                  <c:v>70.072000000000003</c:v>
                </c:pt>
                <c:pt idx="4856">
                  <c:v>70.072000000000003</c:v>
                </c:pt>
                <c:pt idx="4857">
                  <c:v>70.072000000000003</c:v>
                </c:pt>
                <c:pt idx="4858">
                  <c:v>70.072000000000003</c:v>
                </c:pt>
                <c:pt idx="4859">
                  <c:v>70.072000000000003</c:v>
                </c:pt>
                <c:pt idx="4860">
                  <c:v>70.114999999999995</c:v>
                </c:pt>
                <c:pt idx="4861">
                  <c:v>70.114999999999995</c:v>
                </c:pt>
                <c:pt idx="4862">
                  <c:v>70.072000000000003</c:v>
                </c:pt>
                <c:pt idx="4863">
                  <c:v>70.072000000000003</c:v>
                </c:pt>
                <c:pt idx="4864">
                  <c:v>70.072000000000003</c:v>
                </c:pt>
                <c:pt idx="4865">
                  <c:v>70.072000000000003</c:v>
                </c:pt>
                <c:pt idx="4866">
                  <c:v>70.072000000000003</c:v>
                </c:pt>
                <c:pt idx="4867">
                  <c:v>70.072000000000003</c:v>
                </c:pt>
                <c:pt idx="4868">
                  <c:v>70.072000000000003</c:v>
                </c:pt>
                <c:pt idx="4869">
                  <c:v>70.072000000000003</c:v>
                </c:pt>
                <c:pt idx="4870">
                  <c:v>70.028999999999982</c:v>
                </c:pt>
                <c:pt idx="4871">
                  <c:v>70.028999999999982</c:v>
                </c:pt>
                <c:pt idx="4872">
                  <c:v>70.028999999999982</c:v>
                </c:pt>
                <c:pt idx="4873">
                  <c:v>70.028999999999982</c:v>
                </c:pt>
                <c:pt idx="4874">
                  <c:v>70.028999999999982</c:v>
                </c:pt>
                <c:pt idx="4875">
                  <c:v>70.072000000000003</c:v>
                </c:pt>
                <c:pt idx="4876">
                  <c:v>70.072000000000003</c:v>
                </c:pt>
                <c:pt idx="4877">
                  <c:v>70.072000000000003</c:v>
                </c:pt>
                <c:pt idx="4878">
                  <c:v>70.072000000000003</c:v>
                </c:pt>
                <c:pt idx="4879">
                  <c:v>70.028999999999982</c:v>
                </c:pt>
                <c:pt idx="4880">
                  <c:v>70.028999999999982</c:v>
                </c:pt>
                <c:pt idx="4881">
                  <c:v>70.028999999999982</c:v>
                </c:pt>
                <c:pt idx="4882">
                  <c:v>70.028999999999982</c:v>
                </c:pt>
                <c:pt idx="4883">
                  <c:v>70.028999999999982</c:v>
                </c:pt>
                <c:pt idx="4884">
                  <c:v>70.028999999999982</c:v>
                </c:pt>
                <c:pt idx="4885">
                  <c:v>70.028999999999982</c:v>
                </c:pt>
                <c:pt idx="4886">
                  <c:v>70.028999999999982</c:v>
                </c:pt>
                <c:pt idx="4887">
                  <c:v>70.028999999999982</c:v>
                </c:pt>
                <c:pt idx="4888">
                  <c:v>69.985000000000014</c:v>
                </c:pt>
                <c:pt idx="4889">
                  <c:v>69.985000000000014</c:v>
                </c:pt>
                <c:pt idx="4890">
                  <c:v>69.942000000000007</c:v>
                </c:pt>
                <c:pt idx="4891">
                  <c:v>69.942000000000007</c:v>
                </c:pt>
                <c:pt idx="4892">
                  <c:v>69.942000000000007</c:v>
                </c:pt>
                <c:pt idx="4893">
                  <c:v>69.942000000000007</c:v>
                </c:pt>
                <c:pt idx="4894">
                  <c:v>69.942000000000007</c:v>
                </c:pt>
                <c:pt idx="4895">
                  <c:v>69.942000000000007</c:v>
                </c:pt>
                <c:pt idx="4896">
                  <c:v>69.942000000000007</c:v>
                </c:pt>
                <c:pt idx="4897">
                  <c:v>69.942000000000007</c:v>
                </c:pt>
                <c:pt idx="4898">
                  <c:v>69.942000000000007</c:v>
                </c:pt>
                <c:pt idx="4899">
                  <c:v>69.942000000000007</c:v>
                </c:pt>
                <c:pt idx="4900">
                  <c:v>69.942000000000007</c:v>
                </c:pt>
                <c:pt idx="4901">
                  <c:v>69.985000000000014</c:v>
                </c:pt>
                <c:pt idx="4902">
                  <c:v>69.985000000000014</c:v>
                </c:pt>
                <c:pt idx="4903">
                  <c:v>69.985000000000014</c:v>
                </c:pt>
                <c:pt idx="4904">
                  <c:v>69.985000000000014</c:v>
                </c:pt>
                <c:pt idx="4905">
                  <c:v>69.942000000000007</c:v>
                </c:pt>
                <c:pt idx="4906">
                  <c:v>69.942000000000007</c:v>
                </c:pt>
                <c:pt idx="4907">
                  <c:v>69.900999999999996</c:v>
                </c:pt>
                <c:pt idx="4908">
                  <c:v>69.900999999999996</c:v>
                </c:pt>
                <c:pt idx="4909">
                  <c:v>69.85799999999999</c:v>
                </c:pt>
                <c:pt idx="4910">
                  <c:v>69.85799999999999</c:v>
                </c:pt>
                <c:pt idx="4911">
                  <c:v>69.85799999999999</c:v>
                </c:pt>
                <c:pt idx="4912">
                  <c:v>69.900999999999996</c:v>
                </c:pt>
                <c:pt idx="4913">
                  <c:v>69.900999999999996</c:v>
                </c:pt>
                <c:pt idx="4914">
                  <c:v>69.942000000000007</c:v>
                </c:pt>
                <c:pt idx="4915">
                  <c:v>69.942000000000007</c:v>
                </c:pt>
                <c:pt idx="4916">
                  <c:v>69.942000000000007</c:v>
                </c:pt>
                <c:pt idx="4917">
                  <c:v>69.942000000000007</c:v>
                </c:pt>
                <c:pt idx="4918">
                  <c:v>69.900999999999996</c:v>
                </c:pt>
                <c:pt idx="4919">
                  <c:v>69.900999999999996</c:v>
                </c:pt>
                <c:pt idx="4920">
                  <c:v>69.900999999999996</c:v>
                </c:pt>
                <c:pt idx="4921">
                  <c:v>69.85799999999999</c:v>
                </c:pt>
                <c:pt idx="4922">
                  <c:v>69.85799999999999</c:v>
                </c:pt>
                <c:pt idx="4923">
                  <c:v>69.85799999999999</c:v>
                </c:pt>
                <c:pt idx="4924">
                  <c:v>69.85799999999999</c:v>
                </c:pt>
                <c:pt idx="4925">
                  <c:v>69.900999999999996</c:v>
                </c:pt>
                <c:pt idx="4926">
                  <c:v>69.900999999999996</c:v>
                </c:pt>
                <c:pt idx="4927">
                  <c:v>69.900999999999996</c:v>
                </c:pt>
                <c:pt idx="4928">
                  <c:v>69.900999999999996</c:v>
                </c:pt>
                <c:pt idx="4929">
                  <c:v>69.900999999999996</c:v>
                </c:pt>
                <c:pt idx="4930">
                  <c:v>69.942000000000007</c:v>
                </c:pt>
                <c:pt idx="4931">
                  <c:v>69.942000000000007</c:v>
                </c:pt>
                <c:pt idx="4932">
                  <c:v>69.985000000000014</c:v>
                </c:pt>
                <c:pt idx="4933">
                  <c:v>69.985000000000014</c:v>
                </c:pt>
                <c:pt idx="4934">
                  <c:v>70.028999999999982</c:v>
                </c:pt>
                <c:pt idx="4935">
                  <c:v>70.072000000000003</c:v>
                </c:pt>
                <c:pt idx="4936">
                  <c:v>70.072000000000003</c:v>
                </c:pt>
                <c:pt idx="4937">
                  <c:v>70.114999999999995</c:v>
                </c:pt>
                <c:pt idx="4938">
                  <c:v>70.114999999999995</c:v>
                </c:pt>
                <c:pt idx="4939">
                  <c:v>70.114999999999995</c:v>
                </c:pt>
                <c:pt idx="4940">
                  <c:v>70.114999999999995</c:v>
                </c:pt>
                <c:pt idx="4941">
                  <c:v>70.114999999999995</c:v>
                </c:pt>
                <c:pt idx="4942">
                  <c:v>70.114999999999995</c:v>
                </c:pt>
                <c:pt idx="4943">
                  <c:v>70.157999999999987</c:v>
                </c:pt>
                <c:pt idx="4944">
                  <c:v>70.157999999999987</c:v>
                </c:pt>
                <c:pt idx="4945">
                  <c:v>70.157999999999987</c:v>
                </c:pt>
                <c:pt idx="4946">
                  <c:v>70.200999999999993</c:v>
                </c:pt>
                <c:pt idx="4947">
                  <c:v>70.200999999999993</c:v>
                </c:pt>
                <c:pt idx="4948">
                  <c:v>70.200999999999993</c:v>
                </c:pt>
                <c:pt idx="4949">
                  <c:v>70.157999999999987</c:v>
                </c:pt>
                <c:pt idx="4950">
                  <c:v>70.157999999999987</c:v>
                </c:pt>
                <c:pt idx="4951">
                  <c:v>70.157999999999987</c:v>
                </c:pt>
                <c:pt idx="4952">
                  <c:v>70.157999999999987</c:v>
                </c:pt>
                <c:pt idx="4953">
                  <c:v>70.157999999999987</c:v>
                </c:pt>
                <c:pt idx="4954">
                  <c:v>70.114999999999995</c:v>
                </c:pt>
                <c:pt idx="4955">
                  <c:v>70.157999999999987</c:v>
                </c:pt>
                <c:pt idx="4956">
                  <c:v>70.157999999999987</c:v>
                </c:pt>
                <c:pt idx="4957">
                  <c:v>70.114999999999995</c:v>
                </c:pt>
                <c:pt idx="4958">
                  <c:v>70.114999999999995</c:v>
                </c:pt>
                <c:pt idx="4959">
                  <c:v>70.114999999999995</c:v>
                </c:pt>
                <c:pt idx="4960">
                  <c:v>70.114999999999995</c:v>
                </c:pt>
                <c:pt idx="4961">
                  <c:v>70.072000000000003</c:v>
                </c:pt>
                <c:pt idx="4962">
                  <c:v>70.072000000000003</c:v>
                </c:pt>
                <c:pt idx="4963">
                  <c:v>70.072000000000003</c:v>
                </c:pt>
                <c:pt idx="4964">
                  <c:v>70.072000000000003</c:v>
                </c:pt>
                <c:pt idx="4965">
                  <c:v>70.072000000000003</c:v>
                </c:pt>
                <c:pt idx="4966">
                  <c:v>70.072000000000003</c:v>
                </c:pt>
                <c:pt idx="4967">
                  <c:v>70.072000000000003</c:v>
                </c:pt>
                <c:pt idx="4968">
                  <c:v>70.072000000000003</c:v>
                </c:pt>
                <c:pt idx="4969">
                  <c:v>70.072000000000003</c:v>
                </c:pt>
                <c:pt idx="4970">
                  <c:v>70.072000000000003</c:v>
                </c:pt>
                <c:pt idx="4971">
                  <c:v>70.072000000000003</c:v>
                </c:pt>
                <c:pt idx="4972">
                  <c:v>70.072000000000003</c:v>
                </c:pt>
                <c:pt idx="4973">
                  <c:v>70.072000000000003</c:v>
                </c:pt>
                <c:pt idx="4974">
                  <c:v>70.072000000000003</c:v>
                </c:pt>
                <c:pt idx="4975">
                  <c:v>70.114999999999995</c:v>
                </c:pt>
                <c:pt idx="4976">
                  <c:v>70.114999999999995</c:v>
                </c:pt>
                <c:pt idx="4977">
                  <c:v>70.114999999999995</c:v>
                </c:pt>
                <c:pt idx="4978">
                  <c:v>70.114999999999995</c:v>
                </c:pt>
                <c:pt idx="4979">
                  <c:v>70.114999999999995</c:v>
                </c:pt>
                <c:pt idx="4980">
                  <c:v>70.114999999999995</c:v>
                </c:pt>
                <c:pt idx="4981">
                  <c:v>70.114999999999995</c:v>
                </c:pt>
                <c:pt idx="4982">
                  <c:v>70.114999999999995</c:v>
                </c:pt>
                <c:pt idx="4983">
                  <c:v>70.114999999999995</c:v>
                </c:pt>
                <c:pt idx="4984">
                  <c:v>70.114999999999995</c:v>
                </c:pt>
                <c:pt idx="4985">
                  <c:v>70.114999999999995</c:v>
                </c:pt>
                <c:pt idx="4986">
                  <c:v>70.114999999999995</c:v>
                </c:pt>
                <c:pt idx="4987">
                  <c:v>70.072000000000003</c:v>
                </c:pt>
                <c:pt idx="4988">
                  <c:v>70.072000000000003</c:v>
                </c:pt>
                <c:pt idx="4989">
                  <c:v>70.072000000000003</c:v>
                </c:pt>
                <c:pt idx="4990">
                  <c:v>70.028999999999982</c:v>
                </c:pt>
                <c:pt idx="4991">
                  <c:v>70.028999999999982</c:v>
                </c:pt>
                <c:pt idx="4992">
                  <c:v>69.985000000000014</c:v>
                </c:pt>
                <c:pt idx="4993">
                  <c:v>69.985000000000014</c:v>
                </c:pt>
                <c:pt idx="4994">
                  <c:v>69.985000000000014</c:v>
                </c:pt>
                <c:pt idx="4995">
                  <c:v>69.942000000000007</c:v>
                </c:pt>
                <c:pt idx="4996">
                  <c:v>69.942000000000007</c:v>
                </c:pt>
                <c:pt idx="4997">
                  <c:v>69.942000000000007</c:v>
                </c:pt>
                <c:pt idx="4998">
                  <c:v>69.942000000000007</c:v>
                </c:pt>
                <c:pt idx="4999">
                  <c:v>69.942000000000007</c:v>
                </c:pt>
                <c:pt idx="5000">
                  <c:v>69.942000000000007</c:v>
                </c:pt>
                <c:pt idx="5001">
                  <c:v>69.942000000000007</c:v>
                </c:pt>
                <c:pt idx="5002">
                  <c:v>69.942000000000007</c:v>
                </c:pt>
                <c:pt idx="5003">
                  <c:v>69.985000000000014</c:v>
                </c:pt>
                <c:pt idx="5004">
                  <c:v>69.985000000000014</c:v>
                </c:pt>
                <c:pt idx="5005">
                  <c:v>69.985000000000014</c:v>
                </c:pt>
                <c:pt idx="5006">
                  <c:v>69.985000000000014</c:v>
                </c:pt>
                <c:pt idx="5007">
                  <c:v>69.985000000000014</c:v>
                </c:pt>
                <c:pt idx="5008">
                  <c:v>69.985000000000014</c:v>
                </c:pt>
                <c:pt idx="5009">
                  <c:v>69.985000000000014</c:v>
                </c:pt>
                <c:pt idx="5010">
                  <c:v>69.985000000000014</c:v>
                </c:pt>
                <c:pt idx="5011">
                  <c:v>69.985000000000014</c:v>
                </c:pt>
                <c:pt idx="5012">
                  <c:v>69.985000000000014</c:v>
                </c:pt>
                <c:pt idx="5013">
                  <c:v>69.985000000000014</c:v>
                </c:pt>
                <c:pt idx="5014">
                  <c:v>69.985000000000014</c:v>
                </c:pt>
                <c:pt idx="5015">
                  <c:v>69.985000000000014</c:v>
                </c:pt>
                <c:pt idx="5016">
                  <c:v>69.985000000000014</c:v>
                </c:pt>
                <c:pt idx="5017">
                  <c:v>69.985000000000014</c:v>
                </c:pt>
                <c:pt idx="5018">
                  <c:v>69.985000000000014</c:v>
                </c:pt>
                <c:pt idx="5019">
                  <c:v>70.028999999999982</c:v>
                </c:pt>
                <c:pt idx="5020">
                  <c:v>70.028999999999982</c:v>
                </c:pt>
                <c:pt idx="5021">
                  <c:v>70.028999999999982</c:v>
                </c:pt>
                <c:pt idx="5022">
                  <c:v>70.028999999999982</c:v>
                </c:pt>
                <c:pt idx="5023">
                  <c:v>70.072000000000003</c:v>
                </c:pt>
                <c:pt idx="5024">
                  <c:v>70.072000000000003</c:v>
                </c:pt>
                <c:pt idx="5025">
                  <c:v>70.072000000000003</c:v>
                </c:pt>
                <c:pt idx="5026">
                  <c:v>70.072000000000003</c:v>
                </c:pt>
                <c:pt idx="5027">
                  <c:v>70.072000000000003</c:v>
                </c:pt>
                <c:pt idx="5028">
                  <c:v>70.072000000000003</c:v>
                </c:pt>
                <c:pt idx="5029">
                  <c:v>70.072000000000003</c:v>
                </c:pt>
                <c:pt idx="5030">
                  <c:v>70.072000000000003</c:v>
                </c:pt>
                <c:pt idx="5031">
                  <c:v>70.072000000000003</c:v>
                </c:pt>
                <c:pt idx="5032">
                  <c:v>70.114999999999995</c:v>
                </c:pt>
                <c:pt idx="5033">
                  <c:v>70.114999999999995</c:v>
                </c:pt>
                <c:pt idx="5034">
                  <c:v>70.114999999999995</c:v>
                </c:pt>
                <c:pt idx="5035">
                  <c:v>70.114999999999995</c:v>
                </c:pt>
                <c:pt idx="5036">
                  <c:v>70.114999999999995</c:v>
                </c:pt>
                <c:pt idx="5037">
                  <c:v>70.114999999999995</c:v>
                </c:pt>
                <c:pt idx="5038">
                  <c:v>70.114999999999995</c:v>
                </c:pt>
                <c:pt idx="5039">
                  <c:v>70.114999999999995</c:v>
                </c:pt>
                <c:pt idx="5040">
                  <c:v>70.072000000000003</c:v>
                </c:pt>
                <c:pt idx="5041">
                  <c:v>70.072000000000003</c:v>
                </c:pt>
                <c:pt idx="5042">
                  <c:v>70.072000000000003</c:v>
                </c:pt>
                <c:pt idx="5043">
                  <c:v>70.072000000000003</c:v>
                </c:pt>
                <c:pt idx="5044">
                  <c:v>70.072000000000003</c:v>
                </c:pt>
                <c:pt idx="5045">
                  <c:v>70.072000000000003</c:v>
                </c:pt>
                <c:pt idx="5046">
                  <c:v>70.114999999999995</c:v>
                </c:pt>
                <c:pt idx="5047">
                  <c:v>70.114999999999995</c:v>
                </c:pt>
                <c:pt idx="5048">
                  <c:v>70.114999999999995</c:v>
                </c:pt>
                <c:pt idx="5049">
                  <c:v>70.114999999999995</c:v>
                </c:pt>
                <c:pt idx="5050">
                  <c:v>70.072000000000003</c:v>
                </c:pt>
                <c:pt idx="5051">
                  <c:v>70.072000000000003</c:v>
                </c:pt>
                <c:pt idx="5052">
                  <c:v>70.072000000000003</c:v>
                </c:pt>
                <c:pt idx="5053">
                  <c:v>70.072000000000003</c:v>
                </c:pt>
                <c:pt idx="5054">
                  <c:v>70.072000000000003</c:v>
                </c:pt>
                <c:pt idx="5055">
                  <c:v>70.028999999999982</c:v>
                </c:pt>
                <c:pt idx="5056">
                  <c:v>70.028999999999982</c:v>
                </c:pt>
                <c:pt idx="5057">
                  <c:v>70.028999999999982</c:v>
                </c:pt>
                <c:pt idx="5058">
                  <c:v>69.985000000000014</c:v>
                </c:pt>
                <c:pt idx="5059">
                  <c:v>69.985000000000014</c:v>
                </c:pt>
                <c:pt idx="5060">
                  <c:v>69.985000000000014</c:v>
                </c:pt>
                <c:pt idx="5061">
                  <c:v>69.985000000000014</c:v>
                </c:pt>
                <c:pt idx="5062">
                  <c:v>69.985000000000014</c:v>
                </c:pt>
                <c:pt idx="5063">
                  <c:v>69.985000000000014</c:v>
                </c:pt>
                <c:pt idx="5064">
                  <c:v>69.985000000000014</c:v>
                </c:pt>
                <c:pt idx="5065">
                  <c:v>69.985000000000014</c:v>
                </c:pt>
                <c:pt idx="5066">
                  <c:v>69.985000000000014</c:v>
                </c:pt>
                <c:pt idx="5067">
                  <c:v>69.985000000000014</c:v>
                </c:pt>
                <c:pt idx="5068">
                  <c:v>69.942000000000007</c:v>
                </c:pt>
                <c:pt idx="5069">
                  <c:v>69.942000000000007</c:v>
                </c:pt>
                <c:pt idx="5070">
                  <c:v>69.985000000000014</c:v>
                </c:pt>
                <c:pt idx="5071">
                  <c:v>69.985000000000014</c:v>
                </c:pt>
                <c:pt idx="5072">
                  <c:v>69.985000000000014</c:v>
                </c:pt>
                <c:pt idx="5073">
                  <c:v>69.985000000000014</c:v>
                </c:pt>
                <c:pt idx="5074">
                  <c:v>69.985000000000014</c:v>
                </c:pt>
                <c:pt idx="5075">
                  <c:v>69.985000000000014</c:v>
                </c:pt>
                <c:pt idx="5076">
                  <c:v>69.985000000000014</c:v>
                </c:pt>
                <c:pt idx="5077">
                  <c:v>70.028999999999982</c:v>
                </c:pt>
                <c:pt idx="5078">
                  <c:v>70.028999999999982</c:v>
                </c:pt>
                <c:pt idx="5079">
                  <c:v>70.072000000000003</c:v>
                </c:pt>
                <c:pt idx="5080">
                  <c:v>70.072000000000003</c:v>
                </c:pt>
                <c:pt idx="5081">
                  <c:v>70.072000000000003</c:v>
                </c:pt>
                <c:pt idx="5082">
                  <c:v>70.114999999999995</c:v>
                </c:pt>
                <c:pt idx="5083">
                  <c:v>70.114999999999995</c:v>
                </c:pt>
                <c:pt idx="5084">
                  <c:v>70.157999999999987</c:v>
                </c:pt>
                <c:pt idx="5085">
                  <c:v>70.200999999999993</c:v>
                </c:pt>
                <c:pt idx="5086">
                  <c:v>70.200999999999993</c:v>
                </c:pt>
                <c:pt idx="5087">
                  <c:v>70.242999999999995</c:v>
                </c:pt>
                <c:pt idx="5088">
                  <c:v>70.242999999999995</c:v>
                </c:pt>
                <c:pt idx="5089">
                  <c:v>70.242999999999995</c:v>
                </c:pt>
                <c:pt idx="5090">
                  <c:v>70.242999999999995</c:v>
                </c:pt>
                <c:pt idx="5091">
                  <c:v>70.242999999999995</c:v>
                </c:pt>
                <c:pt idx="5092">
                  <c:v>70.242999999999995</c:v>
                </c:pt>
                <c:pt idx="5093">
                  <c:v>70.242999999999995</c:v>
                </c:pt>
                <c:pt idx="5094">
                  <c:v>70.242999999999995</c:v>
                </c:pt>
                <c:pt idx="5095">
                  <c:v>70.242999999999995</c:v>
                </c:pt>
                <c:pt idx="5096">
                  <c:v>70.286000000000001</c:v>
                </c:pt>
                <c:pt idx="5097">
                  <c:v>70.286000000000001</c:v>
                </c:pt>
                <c:pt idx="5098">
                  <c:v>70.286000000000001</c:v>
                </c:pt>
                <c:pt idx="5099">
                  <c:v>70.286000000000001</c:v>
                </c:pt>
                <c:pt idx="5100">
                  <c:v>70.286000000000001</c:v>
                </c:pt>
                <c:pt idx="5101">
                  <c:v>70.286000000000001</c:v>
                </c:pt>
                <c:pt idx="5102">
                  <c:v>70.286000000000001</c:v>
                </c:pt>
                <c:pt idx="5103">
                  <c:v>70.286000000000001</c:v>
                </c:pt>
                <c:pt idx="5104">
                  <c:v>70.286000000000001</c:v>
                </c:pt>
                <c:pt idx="5105">
                  <c:v>70.242999999999995</c:v>
                </c:pt>
                <c:pt idx="5106">
                  <c:v>70.242999999999995</c:v>
                </c:pt>
                <c:pt idx="5107">
                  <c:v>70.242999999999995</c:v>
                </c:pt>
                <c:pt idx="5108">
                  <c:v>70.242999999999995</c:v>
                </c:pt>
                <c:pt idx="5109">
                  <c:v>70.242999999999995</c:v>
                </c:pt>
                <c:pt idx="5110">
                  <c:v>70.242999999999995</c:v>
                </c:pt>
                <c:pt idx="5111">
                  <c:v>70.200999999999993</c:v>
                </c:pt>
                <c:pt idx="5112">
                  <c:v>70.200999999999993</c:v>
                </c:pt>
                <c:pt idx="5113">
                  <c:v>70.200999999999993</c:v>
                </c:pt>
                <c:pt idx="5114">
                  <c:v>70.157999999999987</c:v>
                </c:pt>
                <c:pt idx="5115">
                  <c:v>70.157999999999987</c:v>
                </c:pt>
                <c:pt idx="5116">
                  <c:v>70.157999999999987</c:v>
                </c:pt>
                <c:pt idx="5117">
                  <c:v>70.200999999999993</c:v>
                </c:pt>
                <c:pt idx="5118">
                  <c:v>70.200999999999993</c:v>
                </c:pt>
                <c:pt idx="5119">
                  <c:v>70.200999999999993</c:v>
                </c:pt>
                <c:pt idx="5120">
                  <c:v>70.200999999999993</c:v>
                </c:pt>
                <c:pt idx="5121">
                  <c:v>70.200999999999993</c:v>
                </c:pt>
                <c:pt idx="5122">
                  <c:v>70.200999999999993</c:v>
                </c:pt>
                <c:pt idx="5123">
                  <c:v>70.157999999999987</c:v>
                </c:pt>
                <c:pt idx="5124">
                  <c:v>70.157999999999987</c:v>
                </c:pt>
                <c:pt idx="5125">
                  <c:v>70.157999999999987</c:v>
                </c:pt>
                <c:pt idx="5126">
                  <c:v>70.157999999999987</c:v>
                </c:pt>
                <c:pt idx="5127">
                  <c:v>70.157999999999987</c:v>
                </c:pt>
                <c:pt idx="5128">
                  <c:v>70.157999999999987</c:v>
                </c:pt>
                <c:pt idx="5129">
                  <c:v>70.157999999999987</c:v>
                </c:pt>
                <c:pt idx="5130">
                  <c:v>70.157999999999987</c:v>
                </c:pt>
                <c:pt idx="5131">
                  <c:v>70.157999999999987</c:v>
                </c:pt>
                <c:pt idx="5132">
                  <c:v>70.157999999999987</c:v>
                </c:pt>
                <c:pt idx="5133">
                  <c:v>70.157999999999987</c:v>
                </c:pt>
                <c:pt idx="5134">
                  <c:v>70.157999999999987</c:v>
                </c:pt>
                <c:pt idx="5135">
                  <c:v>70.157999999999987</c:v>
                </c:pt>
                <c:pt idx="5136">
                  <c:v>70.114999999999995</c:v>
                </c:pt>
                <c:pt idx="5137">
                  <c:v>70.114999999999995</c:v>
                </c:pt>
                <c:pt idx="5138">
                  <c:v>70.114999999999995</c:v>
                </c:pt>
                <c:pt idx="5139">
                  <c:v>70.114999999999995</c:v>
                </c:pt>
                <c:pt idx="5140">
                  <c:v>70.114999999999995</c:v>
                </c:pt>
                <c:pt idx="5141">
                  <c:v>70.114999999999995</c:v>
                </c:pt>
                <c:pt idx="5142">
                  <c:v>70.157999999999987</c:v>
                </c:pt>
                <c:pt idx="5143">
                  <c:v>70.157999999999987</c:v>
                </c:pt>
                <c:pt idx="5144">
                  <c:v>70.157999999999987</c:v>
                </c:pt>
                <c:pt idx="5145">
                  <c:v>70.157999999999987</c:v>
                </c:pt>
                <c:pt idx="5146">
                  <c:v>70.157999999999987</c:v>
                </c:pt>
                <c:pt idx="5147">
                  <c:v>70.157999999999987</c:v>
                </c:pt>
                <c:pt idx="5148">
                  <c:v>70.157999999999987</c:v>
                </c:pt>
                <c:pt idx="5149">
                  <c:v>70.157999999999987</c:v>
                </c:pt>
                <c:pt idx="5150">
                  <c:v>70.157999999999987</c:v>
                </c:pt>
                <c:pt idx="5151">
                  <c:v>70.157999999999987</c:v>
                </c:pt>
                <c:pt idx="5152">
                  <c:v>70.200999999999993</c:v>
                </c:pt>
                <c:pt idx="5153">
                  <c:v>70.157999999999987</c:v>
                </c:pt>
                <c:pt idx="5154">
                  <c:v>70.157999999999987</c:v>
                </c:pt>
                <c:pt idx="5155">
                  <c:v>70.157999999999987</c:v>
                </c:pt>
                <c:pt idx="5156">
                  <c:v>70.157999999999987</c:v>
                </c:pt>
                <c:pt idx="5157">
                  <c:v>70.157999999999987</c:v>
                </c:pt>
                <c:pt idx="5158">
                  <c:v>70.114999999999995</c:v>
                </c:pt>
                <c:pt idx="5159">
                  <c:v>70.072000000000003</c:v>
                </c:pt>
                <c:pt idx="5160">
                  <c:v>70.028999999999982</c:v>
                </c:pt>
                <c:pt idx="5161">
                  <c:v>69.985000000000014</c:v>
                </c:pt>
                <c:pt idx="5162">
                  <c:v>69.985000000000014</c:v>
                </c:pt>
                <c:pt idx="5163">
                  <c:v>69.942000000000007</c:v>
                </c:pt>
                <c:pt idx="5164">
                  <c:v>69.942000000000007</c:v>
                </c:pt>
                <c:pt idx="5165">
                  <c:v>69.942000000000007</c:v>
                </c:pt>
                <c:pt idx="5166">
                  <c:v>69.900999999999996</c:v>
                </c:pt>
                <c:pt idx="5167">
                  <c:v>69.900999999999996</c:v>
                </c:pt>
                <c:pt idx="5168">
                  <c:v>69.900999999999996</c:v>
                </c:pt>
                <c:pt idx="5169">
                  <c:v>69.900999999999996</c:v>
                </c:pt>
                <c:pt idx="5170">
                  <c:v>69.942000000000007</c:v>
                </c:pt>
                <c:pt idx="5171">
                  <c:v>69.942000000000007</c:v>
                </c:pt>
                <c:pt idx="5172">
                  <c:v>69.985000000000014</c:v>
                </c:pt>
                <c:pt idx="5173">
                  <c:v>70.028999999999982</c:v>
                </c:pt>
                <c:pt idx="5174">
                  <c:v>70.072000000000003</c:v>
                </c:pt>
                <c:pt idx="5175">
                  <c:v>70.072000000000003</c:v>
                </c:pt>
                <c:pt idx="5176">
                  <c:v>70.072000000000003</c:v>
                </c:pt>
                <c:pt idx="5177">
                  <c:v>70.114999999999995</c:v>
                </c:pt>
                <c:pt idx="5178">
                  <c:v>70.072000000000003</c:v>
                </c:pt>
                <c:pt idx="5179">
                  <c:v>70.072000000000003</c:v>
                </c:pt>
                <c:pt idx="5180">
                  <c:v>70.072000000000003</c:v>
                </c:pt>
                <c:pt idx="5181">
                  <c:v>70.072000000000003</c:v>
                </c:pt>
                <c:pt idx="5182">
                  <c:v>70.072000000000003</c:v>
                </c:pt>
                <c:pt idx="5183">
                  <c:v>70.072000000000003</c:v>
                </c:pt>
                <c:pt idx="5184">
                  <c:v>70.028999999999982</c:v>
                </c:pt>
                <c:pt idx="5185">
                  <c:v>70.072000000000003</c:v>
                </c:pt>
                <c:pt idx="5186">
                  <c:v>70.072000000000003</c:v>
                </c:pt>
                <c:pt idx="5187">
                  <c:v>70.072000000000003</c:v>
                </c:pt>
                <c:pt idx="5188">
                  <c:v>70.072000000000003</c:v>
                </c:pt>
                <c:pt idx="5189">
                  <c:v>70.072000000000003</c:v>
                </c:pt>
                <c:pt idx="5190">
                  <c:v>70.114999999999995</c:v>
                </c:pt>
                <c:pt idx="5191">
                  <c:v>70.114999999999995</c:v>
                </c:pt>
                <c:pt idx="5192">
                  <c:v>70.072000000000003</c:v>
                </c:pt>
                <c:pt idx="5193">
                  <c:v>70.072000000000003</c:v>
                </c:pt>
                <c:pt idx="5194">
                  <c:v>70.072000000000003</c:v>
                </c:pt>
                <c:pt idx="5195">
                  <c:v>70.028999999999982</c:v>
                </c:pt>
                <c:pt idx="5196">
                  <c:v>69.985000000000014</c:v>
                </c:pt>
                <c:pt idx="5197">
                  <c:v>69.942000000000007</c:v>
                </c:pt>
                <c:pt idx="5198">
                  <c:v>69.942000000000007</c:v>
                </c:pt>
                <c:pt idx="5199">
                  <c:v>69.900999999999996</c:v>
                </c:pt>
                <c:pt idx="5200">
                  <c:v>69.900999999999996</c:v>
                </c:pt>
                <c:pt idx="5201">
                  <c:v>69.85799999999999</c:v>
                </c:pt>
                <c:pt idx="5202">
                  <c:v>69.85799999999999</c:v>
                </c:pt>
                <c:pt idx="5203">
                  <c:v>69.85799999999999</c:v>
                </c:pt>
                <c:pt idx="5204">
                  <c:v>69.85799999999999</c:v>
                </c:pt>
                <c:pt idx="5205">
                  <c:v>69.900999999999996</c:v>
                </c:pt>
                <c:pt idx="5206">
                  <c:v>69.900999999999996</c:v>
                </c:pt>
                <c:pt idx="5207">
                  <c:v>69.900999999999996</c:v>
                </c:pt>
                <c:pt idx="5208">
                  <c:v>69.942000000000007</c:v>
                </c:pt>
                <c:pt idx="5209">
                  <c:v>69.942000000000007</c:v>
                </c:pt>
                <c:pt idx="5210">
                  <c:v>69.942000000000007</c:v>
                </c:pt>
                <c:pt idx="5211">
                  <c:v>69.942000000000007</c:v>
                </c:pt>
                <c:pt idx="5212">
                  <c:v>69.985000000000014</c:v>
                </c:pt>
                <c:pt idx="5213">
                  <c:v>69.985000000000014</c:v>
                </c:pt>
                <c:pt idx="5214">
                  <c:v>69.985000000000014</c:v>
                </c:pt>
                <c:pt idx="5215">
                  <c:v>69.985000000000014</c:v>
                </c:pt>
                <c:pt idx="5216">
                  <c:v>69.985000000000014</c:v>
                </c:pt>
                <c:pt idx="5217">
                  <c:v>69.985000000000014</c:v>
                </c:pt>
                <c:pt idx="5218">
                  <c:v>69.985000000000014</c:v>
                </c:pt>
                <c:pt idx="5219">
                  <c:v>69.985000000000014</c:v>
                </c:pt>
                <c:pt idx="5220">
                  <c:v>69.985000000000014</c:v>
                </c:pt>
                <c:pt idx="5221">
                  <c:v>69.985000000000014</c:v>
                </c:pt>
                <c:pt idx="5222">
                  <c:v>69.985000000000014</c:v>
                </c:pt>
                <c:pt idx="5223">
                  <c:v>69.985000000000014</c:v>
                </c:pt>
                <c:pt idx="5224">
                  <c:v>69.985000000000014</c:v>
                </c:pt>
                <c:pt idx="5225">
                  <c:v>70.028999999999982</c:v>
                </c:pt>
                <c:pt idx="5226">
                  <c:v>70.072000000000003</c:v>
                </c:pt>
                <c:pt idx="5227">
                  <c:v>70.072000000000003</c:v>
                </c:pt>
                <c:pt idx="5228">
                  <c:v>70.072000000000003</c:v>
                </c:pt>
                <c:pt idx="5229">
                  <c:v>70.072000000000003</c:v>
                </c:pt>
                <c:pt idx="5230">
                  <c:v>70.072000000000003</c:v>
                </c:pt>
                <c:pt idx="5231">
                  <c:v>70.072000000000003</c:v>
                </c:pt>
                <c:pt idx="5232">
                  <c:v>70.072000000000003</c:v>
                </c:pt>
                <c:pt idx="5233">
                  <c:v>70.072000000000003</c:v>
                </c:pt>
                <c:pt idx="5234">
                  <c:v>70.072000000000003</c:v>
                </c:pt>
                <c:pt idx="5235">
                  <c:v>70.114999999999995</c:v>
                </c:pt>
                <c:pt idx="5236">
                  <c:v>70.114999999999995</c:v>
                </c:pt>
                <c:pt idx="5237">
                  <c:v>70.157999999999987</c:v>
                </c:pt>
                <c:pt idx="5238">
                  <c:v>70.157999999999987</c:v>
                </c:pt>
                <c:pt idx="5239">
                  <c:v>70.157999999999987</c:v>
                </c:pt>
                <c:pt idx="5240">
                  <c:v>70.157999999999987</c:v>
                </c:pt>
                <c:pt idx="5241">
                  <c:v>70.157999999999987</c:v>
                </c:pt>
                <c:pt idx="5242">
                  <c:v>70.157999999999987</c:v>
                </c:pt>
                <c:pt idx="5243">
                  <c:v>70.157999999999987</c:v>
                </c:pt>
                <c:pt idx="5244">
                  <c:v>70.157999999999987</c:v>
                </c:pt>
                <c:pt idx="5245">
                  <c:v>70.157999999999987</c:v>
                </c:pt>
                <c:pt idx="5246">
                  <c:v>70.157999999999987</c:v>
                </c:pt>
                <c:pt idx="5247">
                  <c:v>70.157999999999987</c:v>
                </c:pt>
                <c:pt idx="5248">
                  <c:v>70.157999999999987</c:v>
                </c:pt>
                <c:pt idx="5249">
                  <c:v>70.114999999999995</c:v>
                </c:pt>
                <c:pt idx="5250">
                  <c:v>70.114999999999995</c:v>
                </c:pt>
                <c:pt idx="5251">
                  <c:v>70.114999999999995</c:v>
                </c:pt>
                <c:pt idx="5252">
                  <c:v>70.157999999999987</c:v>
                </c:pt>
                <c:pt idx="5253">
                  <c:v>70.157999999999987</c:v>
                </c:pt>
                <c:pt idx="5254">
                  <c:v>70.157999999999987</c:v>
                </c:pt>
                <c:pt idx="5255">
                  <c:v>70.200999999999993</c:v>
                </c:pt>
                <c:pt idx="5256">
                  <c:v>70.200999999999993</c:v>
                </c:pt>
                <c:pt idx="5257">
                  <c:v>70.242999999999995</c:v>
                </c:pt>
                <c:pt idx="5258">
                  <c:v>70.242999999999995</c:v>
                </c:pt>
                <c:pt idx="5259">
                  <c:v>70.286000000000001</c:v>
                </c:pt>
                <c:pt idx="5260">
                  <c:v>70.328999999999979</c:v>
                </c:pt>
                <c:pt idx="5261">
                  <c:v>70.371999999999986</c:v>
                </c:pt>
                <c:pt idx="5262">
                  <c:v>70.415999999999997</c:v>
                </c:pt>
                <c:pt idx="5263">
                  <c:v>70.459000000000003</c:v>
                </c:pt>
                <c:pt idx="5264">
                  <c:v>70.501999999999995</c:v>
                </c:pt>
                <c:pt idx="5265">
                  <c:v>70.501999999999995</c:v>
                </c:pt>
                <c:pt idx="5266">
                  <c:v>70.459000000000003</c:v>
                </c:pt>
                <c:pt idx="5267">
                  <c:v>70.459000000000003</c:v>
                </c:pt>
                <c:pt idx="5268">
                  <c:v>70.459000000000003</c:v>
                </c:pt>
                <c:pt idx="5269">
                  <c:v>70.415999999999997</c:v>
                </c:pt>
                <c:pt idx="5270">
                  <c:v>70.415999999999997</c:v>
                </c:pt>
                <c:pt idx="5271">
                  <c:v>70.415999999999997</c:v>
                </c:pt>
                <c:pt idx="5272">
                  <c:v>70.459000000000003</c:v>
                </c:pt>
                <c:pt idx="5273">
                  <c:v>70.459000000000003</c:v>
                </c:pt>
                <c:pt idx="5274">
                  <c:v>70.459000000000003</c:v>
                </c:pt>
                <c:pt idx="5275">
                  <c:v>70.459000000000003</c:v>
                </c:pt>
                <c:pt idx="5276">
                  <c:v>70.459000000000003</c:v>
                </c:pt>
                <c:pt idx="5277">
                  <c:v>70.501999999999995</c:v>
                </c:pt>
                <c:pt idx="5278">
                  <c:v>70.501999999999995</c:v>
                </c:pt>
                <c:pt idx="5279">
                  <c:v>70.501999999999995</c:v>
                </c:pt>
                <c:pt idx="5280">
                  <c:v>70.501999999999995</c:v>
                </c:pt>
                <c:pt idx="5281">
                  <c:v>70.501999999999995</c:v>
                </c:pt>
                <c:pt idx="5282">
                  <c:v>70.501999999999995</c:v>
                </c:pt>
                <c:pt idx="5283">
                  <c:v>70.543000000000006</c:v>
                </c:pt>
                <c:pt idx="5284">
                  <c:v>70.543000000000006</c:v>
                </c:pt>
                <c:pt idx="5285">
                  <c:v>70.587000000000003</c:v>
                </c:pt>
                <c:pt idx="5286">
                  <c:v>70.63</c:v>
                </c:pt>
                <c:pt idx="5287">
                  <c:v>70.672999999999988</c:v>
                </c:pt>
                <c:pt idx="5288">
                  <c:v>70.672999999999988</c:v>
                </c:pt>
                <c:pt idx="5289">
                  <c:v>70.715999999999994</c:v>
                </c:pt>
                <c:pt idx="5290">
                  <c:v>70.759</c:v>
                </c:pt>
                <c:pt idx="5291">
                  <c:v>70.759</c:v>
                </c:pt>
                <c:pt idx="5292">
                  <c:v>70.759</c:v>
                </c:pt>
                <c:pt idx="5293">
                  <c:v>70.759</c:v>
                </c:pt>
                <c:pt idx="5294">
                  <c:v>70.759</c:v>
                </c:pt>
                <c:pt idx="5295">
                  <c:v>70.759</c:v>
                </c:pt>
                <c:pt idx="5296">
                  <c:v>70.759</c:v>
                </c:pt>
                <c:pt idx="5297">
                  <c:v>70.715999999999994</c:v>
                </c:pt>
                <c:pt idx="5298">
                  <c:v>70.715999999999994</c:v>
                </c:pt>
                <c:pt idx="5299">
                  <c:v>70.672999999999988</c:v>
                </c:pt>
                <c:pt idx="5300">
                  <c:v>70.672999999999988</c:v>
                </c:pt>
                <c:pt idx="5301">
                  <c:v>70.715999999999994</c:v>
                </c:pt>
                <c:pt idx="5302">
                  <c:v>70.715999999999994</c:v>
                </c:pt>
                <c:pt idx="5303">
                  <c:v>70.715999999999994</c:v>
                </c:pt>
                <c:pt idx="5304">
                  <c:v>70.715999999999994</c:v>
                </c:pt>
                <c:pt idx="5305">
                  <c:v>70.715999999999994</c:v>
                </c:pt>
                <c:pt idx="5306">
                  <c:v>70.715999999999994</c:v>
                </c:pt>
                <c:pt idx="5307">
                  <c:v>70.759</c:v>
                </c:pt>
                <c:pt idx="5308">
                  <c:v>70.759</c:v>
                </c:pt>
                <c:pt idx="5309">
                  <c:v>70.759</c:v>
                </c:pt>
                <c:pt idx="5310">
                  <c:v>70.715999999999994</c:v>
                </c:pt>
                <c:pt idx="5311">
                  <c:v>70.715999999999994</c:v>
                </c:pt>
                <c:pt idx="5312">
                  <c:v>70.759</c:v>
                </c:pt>
                <c:pt idx="5313">
                  <c:v>70.759</c:v>
                </c:pt>
                <c:pt idx="5314">
                  <c:v>70.802999999999983</c:v>
                </c:pt>
                <c:pt idx="5315">
                  <c:v>70.846000000000004</c:v>
                </c:pt>
                <c:pt idx="5316">
                  <c:v>70.846000000000004</c:v>
                </c:pt>
                <c:pt idx="5317">
                  <c:v>70.887</c:v>
                </c:pt>
                <c:pt idx="5318">
                  <c:v>70.846000000000004</c:v>
                </c:pt>
                <c:pt idx="5319">
                  <c:v>70.846000000000004</c:v>
                </c:pt>
                <c:pt idx="5320">
                  <c:v>70.846000000000004</c:v>
                </c:pt>
                <c:pt idx="5321">
                  <c:v>70.846000000000004</c:v>
                </c:pt>
                <c:pt idx="5322">
                  <c:v>70.846000000000004</c:v>
                </c:pt>
                <c:pt idx="5323">
                  <c:v>70.846000000000004</c:v>
                </c:pt>
                <c:pt idx="5324">
                  <c:v>70.887</c:v>
                </c:pt>
                <c:pt idx="5325">
                  <c:v>70.887</c:v>
                </c:pt>
                <c:pt idx="5326">
                  <c:v>70.887</c:v>
                </c:pt>
                <c:pt idx="5327">
                  <c:v>70.887</c:v>
                </c:pt>
                <c:pt idx="5328">
                  <c:v>70.887</c:v>
                </c:pt>
                <c:pt idx="5329">
                  <c:v>70.887</c:v>
                </c:pt>
                <c:pt idx="5330">
                  <c:v>70.887</c:v>
                </c:pt>
                <c:pt idx="5331">
                  <c:v>70.887</c:v>
                </c:pt>
                <c:pt idx="5332">
                  <c:v>70.887</c:v>
                </c:pt>
                <c:pt idx="5333">
                  <c:v>70.887</c:v>
                </c:pt>
                <c:pt idx="5334">
                  <c:v>70.887</c:v>
                </c:pt>
                <c:pt idx="5335">
                  <c:v>70.887</c:v>
                </c:pt>
                <c:pt idx="5336">
                  <c:v>70.887</c:v>
                </c:pt>
                <c:pt idx="5337">
                  <c:v>70.930000000000007</c:v>
                </c:pt>
                <c:pt idx="5338">
                  <c:v>70.930000000000007</c:v>
                </c:pt>
                <c:pt idx="5339">
                  <c:v>70.930000000000007</c:v>
                </c:pt>
                <c:pt idx="5340">
                  <c:v>70.930000000000007</c:v>
                </c:pt>
                <c:pt idx="5341">
                  <c:v>70.930000000000007</c:v>
                </c:pt>
                <c:pt idx="5342">
                  <c:v>70.930000000000007</c:v>
                </c:pt>
                <c:pt idx="5343">
                  <c:v>70.930000000000007</c:v>
                </c:pt>
                <c:pt idx="5344">
                  <c:v>70.930000000000007</c:v>
                </c:pt>
                <c:pt idx="5345">
                  <c:v>70.974000000000004</c:v>
                </c:pt>
                <c:pt idx="5346">
                  <c:v>70.974000000000004</c:v>
                </c:pt>
                <c:pt idx="5347">
                  <c:v>70.974000000000004</c:v>
                </c:pt>
                <c:pt idx="5348">
                  <c:v>71.016999999999996</c:v>
                </c:pt>
                <c:pt idx="5349">
                  <c:v>71.016999999999996</c:v>
                </c:pt>
                <c:pt idx="5350">
                  <c:v>71.06</c:v>
                </c:pt>
                <c:pt idx="5351">
                  <c:v>71.06</c:v>
                </c:pt>
                <c:pt idx="5352">
                  <c:v>71.10299999999998</c:v>
                </c:pt>
                <c:pt idx="5353">
                  <c:v>71.146000000000001</c:v>
                </c:pt>
                <c:pt idx="5354">
                  <c:v>71.19</c:v>
                </c:pt>
                <c:pt idx="5355">
                  <c:v>71.19</c:v>
                </c:pt>
                <c:pt idx="5356">
                  <c:v>71.19</c:v>
                </c:pt>
                <c:pt idx="5357">
                  <c:v>71.230999999999995</c:v>
                </c:pt>
                <c:pt idx="5358">
                  <c:v>71.230999999999995</c:v>
                </c:pt>
                <c:pt idx="5359">
                  <c:v>71.274000000000001</c:v>
                </c:pt>
                <c:pt idx="5360">
                  <c:v>71.274000000000001</c:v>
                </c:pt>
                <c:pt idx="5361">
                  <c:v>71.316999999999993</c:v>
                </c:pt>
                <c:pt idx="5362">
                  <c:v>71.361000000000004</c:v>
                </c:pt>
                <c:pt idx="5363">
                  <c:v>71.361000000000004</c:v>
                </c:pt>
                <c:pt idx="5364">
                  <c:v>71.403999999999996</c:v>
                </c:pt>
                <c:pt idx="5365">
                  <c:v>71.403999999999996</c:v>
                </c:pt>
                <c:pt idx="5366">
                  <c:v>71.403999999999996</c:v>
                </c:pt>
                <c:pt idx="5367">
                  <c:v>71.403999999999996</c:v>
                </c:pt>
                <c:pt idx="5368">
                  <c:v>71.403999999999996</c:v>
                </c:pt>
                <c:pt idx="5369">
                  <c:v>71.403999999999996</c:v>
                </c:pt>
                <c:pt idx="5370">
                  <c:v>71.403999999999996</c:v>
                </c:pt>
                <c:pt idx="5371">
                  <c:v>71.447000000000031</c:v>
                </c:pt>
                <c:pt idx="5372">
                  <c:v>71.447000000000031</c:v>
                </c:pt>
                <c:pt idx="5373">
                  <c:v>71.447000000000031</c:v>
                </c:pt>
                <c:pt idx="5374">
                  <c:v>71.447000000000031</c:v>
                </c:pt>
                <c:pt idx="5375">
                  <c:v>71.447000000000031</c:v>
                </c:pt>
                <c:pt idx="5376">
                  <c:v>71.489999999999995</c:v>
                </c:pt>
                <c:pt idx="5377">
                  <c:v>71.489999999999995</c:v>
                </c:pt>
                <c:pt idx="5378">
                  <c:v>71.489999999999995</c:v>
                </c:pt>
                <c:pt idx="5379">
                  <c:v>71.533000000000001</c:v>
                </c:pt>
                <c:pt idx="5380">
                  <c:v>71.533000000000001</c:v>
                </c:pt>
                <c:pt idx="5381">
                  <c:v>71.576999999999998</c:v>
                </c:pt>
                <c:pt idx="5382">
                  <c:v>71.61999999999999</c:v>
                </c:pt>
                <c:pt idx="5383">
                  <c:v>71.61999999999999</c:v>
                </c:pt>
                <c:pt idx="5384">
                  <c:v>71.661000000000001</c:v>
                </c:pt>
                <c:pt idx="5385">
                  <c:v>71.703999999999994</c:v>
                </c:pt>
                <c:pt idx="5386">
                  <c:v>71.748000000000005</c:v>
                </c:pt>
                <c:pt idx="5387">
                  <c:v>71.748000000000005</c:v>
                </c:pt>
                <c:pt idx="5388">
                  <c:v>71.748000000000005</c:v>
                </c:pt>
                <c:pt idx="5389">
                  <c:v>71.703999999999994</c:v>
                </c:pt>
                <c:pt idx="5390">
                  <c:v>71.703999999999994</c:v>
                </c:pt>
                <c:pt idx="5391">
                  <c:v>71.661000000000001</c:v>
                </c:pt>
                <c:pt idx="5392">
                  <c:v>71.61999999999999</c:v>
                </c:pt>
                <c:pt idx="5393">
                  <c:v>71.576999999999998</c:v>
                </c:pt>
                <c:pt idx="5394">
                  <c:v>71.576999999999998</c:v>
                </c:pt>
                <c:pt idx="5395">
                  <c:v>71.576999999999998</c:v>
                </c:pt>
                <c:pt idx="5396">
                  <c:v>71.576999999999998</c:v>
                </c:pt>
                <c:pt idx="5397">
                  <c:v>71.576999999999998</c:v>
                </c:pt>
                <c:pt idx="5398">
                  <c:v>71.576999999999998</c:v>
                </c:pt>
                <c:pt idx="5399">
                  <c:v>71.61999999999999</c:v>
                </c:pt>
                <c:pt idx="5400">
                  <c:v>71.661000000000001</c:v>
                </c:pt>
                <c:pt idx="5401">
                  <c:v>71.703999999999994</c:v>
                </c:pt>
                <c:pt idx="5402">
                  <c:v>71.703999999999994</c:v>
                </c:pt>
                <c:pt idx="5403">
                  <c:v>71.748000000000005</c:v>
                </c:pt>
                <c:pt idx="5404">
                  <c:v>71.748000000000005</c:v>
                </c:pt>
                <c:pt idx="5405">
                  <c:v>71.703999999999994</c:v>
                </c:pt>
                <c:pt idx="5406">
                  <c:v>71.703999999999994</c:v>
                </c:pt>
                <c:pt idx="5407">
                  <c:v>71.703999999999994</c:v>
                </c:pt>
                <c:pt idx="5408">
                  <c:v>71.661000000000001</c:v>
                </c:pt>
                <c:pt idx="5409">
                  <c:v>71.703999999999994</c:v>
                </c:pt>
                <c:pt idx="5410">
                  <c:v>71.703999999999994</c:v>
                </c:pt>
                <c:pt idx="5411">
                  <c:v>71.703999999999994</c:v>
                </c:pt>
                <c:pt idx="5412">
                  <c:v>71.703999999999994</c:v>
                </c:pt>
                <c:pt idx="5413">
                  <c:v>71.748000000000005</c:v>
                </c:pt>
                <c:pt idx="5414">
                  <c:v>71.790999999999997</c:v>
                </c:pt>
                <c:pt idx="5415">
                  <c:v>71.790999999999997</c:v>
                </c:pt>
                <c:pt idx="5416">
                  <c:v>71.834000000000003</c:v>
                </c:pt>
                <c:pt idx="5417">
                  <c:v>71.834000000000003</c:v>
                </c:pt>
                <c:pt idx="5418">
                  <c:v>71.834000000000003</c:v>
                </c:pt>
                <c:pt idx="5419">
                  <c:v>71.834000000000003</c:v>
                </c:pt>
                <c:pt idx="5420">
                  <c:v>71.834000000000003</c:v>
                </c:pt>
                <c:pt idx="5421">
                  <c:v>71.834000000000003</c:v>
                </c:pt>
                <c:pt idx="5422">
                  <c:v>71.834000000000003</c:v>
                </c:pt>
                <c:pt idx="5423">
                  <c:v>71.834000000000003</c:v>
                </c:pt>
                <c:pt idx="5424">
                  <c:v>71.834000000000003</c:v>
                </c:pt>
                <c:pt idx="5425">
                  <c:v>71.834000000000003</c:v>
                </c:pt>
                <c:pt idx="5426">
                  <c:v>71.876999999999981</c:v>
                </c:pt>
                <c:pt idx="5427">
                  <c:v>71.876999999999981</c:v>
                </c:pt>
                <c:pt idx="5428">
                  <c:v>71.876999999999981</c:v>
                </c:pt>
                <c:pt idx="5429">
                  <c:v>71.876999999999981</c:v>
                </c:pt>
                <c:pt idx="5430">
                  <c:v>71.876999999999981</c:v>
                </c:pt>
                <c:pt idx="5431">
                  <c:v>71.876999999999981</c:v>
                </c:pt>
                <c:pt idx="5432">
                  <c:v>71.834000000000003</c:v>
                </c:pt>
                <c:pt idx="5433">
                  <c:v>71.834000000000003</c:v>
                </c:pt>
                <c:pt idx="5434">
                  <c:v>71.834000000000003</c:v>
                </c:pt>
                <c:pt idx="5435">
                  <c:v>71.790999999999997</c:v>
                </c:pt>
                <c:pt idx="5436">
                  <c:v>71.790999999999997</c:v>
                </c:pt>
                <c:pt idx="5437">
                  <c:v>71.790999999999997</c:v>
                </c:pt>
                <c:pt idx="5438">
                  <c:v>71.790999999999997</c:v>
                </c:pt>
                <c:pt idx="5439">
                  <c:v>71.834000000000003</c:v>
                </c:pt>
                <c:pt idx="5440">
                  <c:v>71.834000000000003</c:v>
                </c:pt>
                <c:pt idx="5441">
                  <c:v>71.790999999999997</c:v>
                </c:pt>
                <c:pt idx="5442">
                  <c:v>71.790999999999997</c:v>
                </c:pt>
                <c:pt idx="5443">
                  <c:v>71.790999999999997</c:v>
                </c:pt>
                <c:pt idx="5444">
                  <c:v>71.790999999999997</c:v>
                </c:pt>
                <c:pt idx="5445">
                  <c:v>71.834000000000003</c:v>
                </c:pt>
                <c:pt idx="5446">
                  <c:v>71.834000000000003</c:v>
                </c:pt>
                <c:pt idx="5447">
                  <c:v>71.876999999999981</c:v>
                </c:pt>
                <c:pt idx="5448">
                  <c:v>71.834000000000003</c:v>
                </c:pt>
                <c:pt idx="5449">
                  <c:v>71.834000000000003</c:v>
                </c:pt>
                <c:pt idx="5450">
                  <c:v>71.834000000000003</c:v>
                </c:pt>
                <c:pt idx="5451">
                  <c:v>71.834000000000003</c:v>
                </c:pt>
                <c:pt idx="5452">
                  <c:v>71.834000000000003</c:v>
                </c:pt>
                <c:pt idx="5453">
                  <c:v>71.834000000000003</c:v>
                </c:pt>
                <c:pt idx="5454">
                  <c:v>71.876999999999981</c:v>
                </c:pt>
                <c:pt idx="5455">
                  <c:v>71.876999999999981</c:v>
                </c:pt>
                <c:pt idx="5456">
                  <c:v>71.92</c:v>
                </c:pt>
                <c:pt idx="5457">
                  <c:v>71.92</c:v>
                </c:pt>
                <c:pt idx="5458">
                  <c:v>71.92</c:v>
                </c:pt>
                <c:pt idx="5459">
                  <c:v>71.92</c:v>
                </c:pt>
                <c:pt idx="5460">
                  <c:v>71.92</c:v>
                </c:pt>
                <c:pt idx="5461">
                  <c:v>71.92</c:v>
                </c:pt>
                <c:pt idx="5462">
                  <c:v>71.92</c:v>
                </c:pt>
                <c:pt idx="5463">
                  <c:v>71.92</c:v>
                </c:pt>
                <c:pt idx="5464">
                  <c:v>71.92</c:v>
                </c:pt>
                <c:pt idx="5465">
                  <c:v>71.964000000000027</c:v>
                </c:pt>
                <c:pt idx="5466">
                  <c:v>71.964000000000027</c:v>
                </c:pt>
                <c:pt idx="5467">
                  <c:v>72.007000000000005</c:v>
                </c:pt>
                <c:pt idx="5468">
                  <c:v>72.007000000000005</c:v>
                </c:pt>
                <c:pt idx="5469">
                  <c:v>72.007000000000005</c:v>
                </c:pt>
                <c:pt idx="5470">
                  <c:v>72.007000000000005</c:v>
                </c:pt>
                <c:pt idx="5471">
                  <c:v>72.007000000000005</c:v>
                </c:pt>
                <c:pt idx="5472">
                  <c:v>72.007000000000005</c:v>
                </c:pt>
                <c:pt idx="5473">
                  <c:v>72.007000000000005</c:v>
                </c:pt>
                <c:pt idx="5474">
                  <c:v>72.007000000000005</c:v>
                </c:pt>
                <c:pt idx="5475">
                  <c:v>72.007000000000005</c:v>
                </c:pt>
                <c:pt idx="5476">
                  <c:v>71.964000000000027</c:v>
                </c:pt>
                <c:pt idx="5477">
                  <c:v>71.964000000000027</c:v>
                </c:pt>
                <c:pt idx="5478">
                  <c:v>71.964000000000027</c:v>
                </c:pt>
                <c:pt idx="5479">
                  <c:v>71.92</c:v>
                </c:pt>
                <c:pt idx="5480">
                  <c:v>71.92</c:v>
                </c:pt>
                <c:pt idx="5481">
                  <c:v>71.92</c:v>
                </c:pt>
                <c:pt idx="5482">
                  <c:v>71.92</c:v>
                </c:pt>
                <c:pt idx="5483">
                  <c:v>71.92</c:v>
                </c:pt>
                <c:pt idx="5484">
                  <c:v>71.92</c:v>
                </c:pt>
                <c:pt idx="5485">
                  <c:v>71.92</c:v>
                </c:pt>
                <c:pt idx="5486">
                  <c:v>71.92</c:v>
                </c:pt>
                <c:pt idx="5487">
                  <c:v>71.92</c:v>
                </c:pt>
                <c:pt idx="5488">
                  <c:v>71.92</c:v>
                </c:pt>
                <c:pt idx="5489">
                  <c:v>71.876999999999981</c:v>
                </c:pt>
                <c:pt idx="5490">
                  <c:v>71.834000000000003</c:v>
                </c:pt>
                <c:pt idx="5491">
                  <c:v>71.834000000000003</c:v>
                </c:pt>
                <c:pt idx="5492">
                  <c:v>71.834000000000003</c:v>
                </c:pt>
                <c:pt idx="5493">
                  <c:v>71.834000000000003</c:v>
                </c:pt>
                <c:pt idx="5494">
                  <c:v>71.834000000000003</c:v>
                </c:pt>
                <c:pt idx="5495">
                  <c:v>71.876999999999981</c:v>
                </c:pt>
                <c:pt idx="5496">
                  <c:v>71.876999999999981</c:v>
                </c:pt>
                <c:pt idx="5497">
                  <c:v>71.876999999999981</c:v>
                </c:pt>
                <c:pt idx="5498">
                  <c:v>71.876999999999981</c:v>
                </c:pt>
                <c:pt idx="5499">
                  <c:v>71.876999999999981</c:v>
                </c:pt>
                <c:pt idx="5500">
                  <c:v>71.876999999999981</c:v>
                </c:pt>
                <c:pt idx="5501">
                  <c:v>71.834000000000003</c:v>
                </c:pt>
                <c:pt idx="5502">
                  <c:v>71.834000000000003</c:v>
                </c:pt>
                <c:pt idx="5503">
                  <c:v>71.834000000000003</c:v>
                </c:pt>
                <c:pt idx="5504">
                  <c:v>71.876999999999981</c:v>
                </c:pt>
                <c:pt idx="5505">
                  <c:v>71.834000000000003</c:v>
                </c:pt>
                <c:pt idx="5506">
                  <c:v>71.834000000000003</c:v>
                </c:pt>
                <c:pt idx="5507">
                  <c:v>71.834000000000003</c:v>
                </c:pt>
                <c:pt idx="5508">
                  <c:v>71.834000000000003</c:v>
                </c:pt>
                <c:pt idx="5509">
                  <c:v>71.790999999999997</c:v>
                </c:pt>
                <c:pt idx="5510">
                  <c:v>71.790999999999997</c:v>
                </c:pt>
                <c:pt idx="5511">
                  <c:v>71.748000000000005</c:v>
                </c:pt>
                <c:pt idx="5512">
                  <c:v>71.703999999999994</c:v>
                </c:pt>
                <c:pt idx="5513">
                  <c:v>71.661000000000001</c:v>
                </c:pt>
                <c:pt idx="5514">
                  <c:v>71.661000000000001</c:v>
                </c:pt>
                <c:pt idx="5515">
                  <c:v>71.61999999999999</c:v>
                </c:pt>
                <c:pt idx="5516">
                  <c:v>71.61999999999999</c:v>
                </c:pt>
                <c:pt idx="5517">
                  <c:v>71.61999999999999</c:v>
                </c:pt>
                <c:pt idx="5518">
                  <c:v>71.61999999999999</c:v>
                </c:pt>
                <c:pt idx="5519">
                  <c:v>71.61999999999999</c:v>
                </c:pt>
                <c:pt idx="5520">
                  <c:v>71.61999999999999</c:v>
                </c:pt>
                <c:pt idx="5521">
                  <c:v>71.61999999999999</c:v>
                </c:pt>
                <c:pt idx="5522">
                  <c:v>71.61999999999999</c:v>
                </c:pt>
                <c:pt idx="5523">
                  <c:v>71.661000000000001</c:v>
                </c:pt>
                <c:pt idx="5524">
                  <c:v>71.661000000000001</c:v>
                </c:pt>
                <c:pt idx="5525">
                  <c:v>71.661000000000001</c:v>
                </c:pt>
                <c:pt idx="5526">
                  <c:v>71.703999999999994</c:v>
                </c:pt>
                <c:pt idx="5527">
                  <c:v>71.703999999999994</c:v>
                </c:pt>
                <c:pt idx="5528">
                  <c:v>71.703999999999994</c:v>
                </c:pt>
                <c:pt idx="5529">
                  <c:v>71.703999999999994</c:v>
                </c:pt>
                <c:pt idx="5530">
                  <c:v>71.703999999999994</c:v>
                </c:pt>
                <c:pt idx="5531">
                  <c:v>71.703999999999994</c:v>
                </c:pt>
                <c:pt idx="5532">
                  <c:v>71.703999999999994</c:v>
                </c:pt>
                <c:pt idx="5533">
                  <c:v>71.748000000000005</c:v>
                </c:pt>
                <c:pt idx="5534">
                  <c:v>71.748000000000005</c:v>
                </c:pt>
                <c:pt idx="5535">
                  <c:v>71.748000000000005</c:v>
                </c:pt>
                <c:pt idx="5536">
                  <c:v>71.790999999999997</c:v>
                </c:pt>
                <c:pt idx="5537">
                  <c:v>71.790999999999997</c:v>
                </c:pt>
                <c:pt idx="5538">
                  <c:v>71.790999999999997</c:v>
                </c:pt>
                <c:pt idx="5539">
                  <c:v>71.834000000000003</c:v>
                </c:pt>
                <c:pt idx="5540">
                  <c:v>71.834000000000003</c:v>
                </c:pt>
                <c:pt idx="5541">
                  <c:v>71.834000000000003</c:v>
                </c:pt>
                <c:pt idx="5542">
                  <c:v>71.834000000000003</c:v>
                </c:pt>
                <c:pt idx="5543">
                  <c:v>71.876999999999981</c:v>
                </c:pt>
                <c:pt idx="5544">
                  <c:v>71.92</c:v>
                </c:pt>
                <c:pt idx="5545">
                  <c:v>71.92</c:v>
                </c:pt>
                <c:pt idx="5546">
                  <c:v>71.92</c:v>
                </c:pt>
                <c:pt idx="5547">
                  <c:v>71.964000000000027</c:v>
                </c:pt>
                <c:pt idx="5548">
                  <c:v>71.964000000000027</c:v>
                </c:pt>
                <c:pt idx="5549">
                  <c:v>71.964000000000027</c:v>
                </c:pt>
                <c:pt idx="5550">
                  <c:v>72.007000000000005</c:v>
                </c:pt>
                <c:pt idx="5551">
                  <c:v>72.007000000000005</c:v>
                </c:pt>
                <c:pt idx="5552">
                  <c:v>72.05</c:v>
                </c:pt>
                <c:pt idx="5553">
                  <c:v>72.05</c:v>
                </c:pt>
                <c:pt idx="5554">
                  <c:v>72.05</c:v>
                </c:pt>
                <c:pt idx="5555">
                  <c:v>72.05</c:v>
                </c:pt>
                <c:pt idx="5556">
                  <c:v>72.05</c:v>
                </c:pt>
                <c:pt idx="5557">
                  <c:v>72.05</c:v>
                </c:pt>
                <c:pt idx="5558">
                  <c:v>72.05</c:v>
                </c:pt>
                <c:pt idx="5559">
                  <c:v>72.05</c:v>
                </c:pt>
                <c:pt idx="5560">
                  <c:v>72.05</c:v>
                </c:pt>
                <c:pt idx="5561">
                  <c:v>72.05</c:v>
                </c:pt>
                <c:pt idx="5562">
                  <c:v>72.05</c:v>
                </c:pt>
                <c:pt idx="5563">
                  <c:v>72.05</c:v>
                </c:pt>
                <c:pt idx="5564">
                  <c:v>72.093000000000004</c:v>
                </c:pt>
                <c:pt idx="5565">
                  <c:v>72.093000000000004</c:v>
                </c:pt>
                <c:pt idx="5566">
                  <c:v>72.093000000000004</c:v>
                </c:pt>
                <c:pt idx="5567">
                  <c:v>72.093000000000004</c:v>
                </c:pt>
                <c:pt idx="5568">
                  <c:v>72.093000000000004</c:v>
                </c:pt>
                <c:pt idx="5569">
                  <c:v>72.093000000000004</c:v>
                </c:pt>
                <c:pt idx="5570">
                  <c:v>72.093000000000004</c:v>
                </c:pt>
                <c:pt idx="5571">
                  <c:v>72.093000000000004</c:v>
                </c:pt>
                <c:pt idx="5572">
                  <c:v>72.093000000000004</c:v>
                </c:pt>
                <c:pt idx="5573">
                  <c:v>72.093000000000004</c:v>
                </c:pt>
                <c:pt idx="5574">
                  <c:v>72.093000000000004</c:v>
                </c:pt>
                <c:pt idx="5575">
                  <c:v>72.093000000000004</c:v>
                </c:pt>
                <c:pt idx="5576">
                  <c:v>72.05</c:v>
                </c:pt>
                <c:pt idx="5577">
                  <c:v>72.05</c:v>
                </c:pt>
                <c:pt idx="5578">
                  <c:v>72.05</c:v>
                </c:pt>
                <c:pt idx="5579">
                  <c:v>72.007000000000005</c:v>
                </c:pt>
                <c:pt idx="5580">
                  <c:v>72.007000000000005</c:v>
                </c:pt>
                <c:pt idx="5581">
                  <c:v>72.007000000000005</c:v>
                </c:pt>
                <c:pt idx="5582">
                  <c:v>71.964000000000027</c:v>
                </c:pt>
                <c:pt idx="5583">
                  <c:v>71.964000000000027</c:v>
                </c:pt>
                <c:pt idx="5584">
                  <c:v>72.007000000000005</c:v>
                </c:pt>
                <c:pt idx="5585">
                  <c:v>72.007000000000005</c:v>
                </c:pt>
                <c:pt idx="5586">
                  <c:v>72.007000000000005</c:v>
                </c:pt>
                <c:pt idx="5587">
                  <c:v>72.05</c:v>
                </c:pt>
                <c:pt idx="5588">
                  <c:v>72.05</c:v>
                </c:pt>
                <c:pt idx="5589">
                  <c:v>72.093000000000004</c:v>
                </c:pt>
                <c:pt idx="5590">
                  <c:v>72.093000000000004</c:v>
                </c:pt>
                <c:pt idx="5591">
                  <c:v>72.093000000000004</c:v>
                </c:pt>
                <c:pt idx="5592">
                  <c:v>72.05</c:v>
                </c:pt>
                <c:pt idx="5593">
                  <c:v>72.007000000000005</c:v>
                </c:pt>
                <c:pt idx="5594">
                  <c:v>71.964000000000027</c:v>
                </c:pt>
                <c:pt idx="5595">
                  <c:v>71.964000000000027</c:v>
                </c:pt>
                <c:pt idx="5596">
                  <c:v>71.92</c:v>
                </c:pt>
                <c:pt idx="5597">
                  <c:v>71.92</c:v>
                </c:pt>
                <c:pt idx="5598">
                  <c:v>71.92</c:v>
                </c:pt>
                <c:pt idx="5599">
                  <c:v>71.92</c:v>
                </c:pt>
                <c:pt idx="5600">
                  <c:v>71.92</c:v>
                </c:pt>
                <c:pt idx="5601">
                  <c:v>71.876999999999981</c:v>
                </c:pt>
                <c:pt idx="5602">
                  <c:v>71.876999999999981</c:v>
                </c:pt>
                <c:pt idx="5603">
                  <c:v>71.876999999999981</c:v>
                </c:pt>
                <c:pt idx="5604">
                  <c:v>71.876999999999981</c:v>
                </c:pt>
                <c:pt idx="5605">
                  <c:v>71.876999999999981</c:v>
                </c:pt>
                <c:pt idx="5606">
                  <c:v>71.876999999999981</c:v>
                </c:pt>
                <c:pt idx="5607">
                  <c:v>71.876999999999981</c:v>
                </c:pt>
                <c:pt idx="5608">
                  <c:v>71.876999999999981</c:v>
                </c:pt>
                <c:pt idx="5609">
                  <c:v>71.876999999999981</c:v>
                </c:pt>
                <c:pt idx="5610">
                  <c:v>71.876999999999981</c:v>
                </c:pt>
                <c:pt idx="5611">
                  <c:v>71.876999999999981</c:v>
                </c:pt>
                <c:pt idx="5612">
                  <c:v>71.876999999999981</c:v>
                </c:pt>
                <c:pt idx="5613">
                  <c:v>71.834000000000003</c:v>
                </c:pt>
                <c:pt idx="5614">
                  <c:v>71.834000000000003</c:v>
                </c:pt>
                <c:pt idx="5615">
                  <c:v>71.834000000000003</c:v>
                </c:pt>
                <c:pt idx="5616">
                  <c:v>71.790999999999997</c:v>
                </c:pt>
                <c:pt idx="5617">
                  <c:v>71.790999999999997</c:v>
                </c:pt>
                <c:pt idx="5618">
                  <c:v>71.748000000000005</c:v>
                </c:pt>
                <c:pt idx="5619">
                  <c:v>71.748000000000005</c:v>
                </c:pt>
                <c:pt idx="5620">
                  <c:v>71.703999999999994</c:v>
                </c:pt>
                <c:pt idx="5621">
                  <c:v>71.703999999999994</c:v>
                </c:pt>
                <c:pt idx="5622">
                  <c:v>71.661000000000001</c:v>
                </c:pt>
                <c:pt idx="5623">
                  <c:v>71.61999999999999</c:v>
                </c:pt>
                <c:pt idx="5624">
                  <c:v>71.61999999999999</c:v>
                </c:pt>
                <c:pt idx="5625">
                  <c:v>71.576999999999998</c:v>
                </c:pt>
                <c:pt idx="5626">
                  <c:v>71.533000000000001</c:v>
                </c:pt>
                <c:pt idx="5627">
                  <c:v>71.533000000000001</c:v>
                </c:pt>
                <c:pt idx="5628">
                  <c:v>71.489999999999995</c:v>
                </c:pt>
                <c:pt idx="5629">
                  <c:v>71.447000000000031</c:v>
                </c:pt>
                <c:pt idx="5630">
                  <c:v>71.403999999999996</c:v>
                </c:pt>
                <c:pt idx="5631">
                  <c:v>71.361000000000004</c:v>
                </c:pt>
                <c:pt idx="5632">
                  <c:v>71.361000000000004</c:v>
                </c:pt>
                <c:pt idx="5633">
                  <c:v>71.361000000000004</c:v>
                </c:pt>
                <c:pt idx="5634">
                  <c:v>71.361000000000004</c:v>
                </c:pt>
                <c:pt idx="5635">
                  <c:v>71.316999999999993</c:v>
                </c:pt>
                <c:pt idx="5636">
                  <c:v>71.361000000000004</c:v>
                </c:pt>
                <c:pt idx="5637">
                  <c:v>71.361000000000004</c:v>
                </c:pt>
                <c:pt idx="5638">
                  <c:v>71.361000000000004</c:v>
                </c:pt>
                <c:pt idx="5639">
                  <c:v>71.316999999999993</c:v>
                </c:pt>
                <c:pt idx="5640">
                  <c:v>71.316999999999993</c:v>
                </c:pt>
                <c:pt idx="5641">
                  <c:v>71.316999999999993</c:v>
                </c:pt>
                <c:pt idx="5642">
                  <c:v>71.316999999999993</c:v>
                </c:pt>
                <c:pt idx="5643">
                  <c:v>71.361000000000004</c:v>
                </c:pt>
                <c:pt idx="5644">
                  <c:v>71.361000000000004</c:v>
                </c:pt>
                <c:pt idx="5645">
                  <c:v>71.361000000000004</c:v>
                </c:pt>
                <c:pt idx="5646">
                  <c:v>71.361000000000004</c:v>
                </c:pt>
                <c:pt idx="5647">
                  <c:v>71.316999999999993</c:v>
                </c:pt>
                <c:pt idx="5648">
                  <c:v>71.316999999999993</c:v>
                </c:pt>
                <c:pt idx="5649">
                  <c:v>71.316999999999993</c:v>
                </c:pt>
                <c:pt idx="5650">
                  <c:v>71.274000000000001</c:v>
                </c:pt>
                <c:pt idx="5651">
                  <c:v>71.274000000000001</c:v>
                </c:pt>
                <c:pt idx="5652">
                  <c:v>71.274000000000001</c:v>
                </c:pt>
                <c:pt idx="5653">
                  <c:v>71.274000000000001</c:v>
                </c:pt>
                <c:pt idx="5654">
                  <c:v>71.274000000000001</c:v>
                </c:pt>
                <c:pt idx="5655">
                  <c:v>71.274000000000001</c:v>
                </c:pt>
                <c:pt idx="5656">
                  <c:v>71.274000000000001</c:v>
                </c:pt>
                <c:pt idx="5657">
                  <c:v>71.274000000000001</c:v>
                </c:pt>
                <c:pt idx="5658">
                  <c:v>71.230999999999995</c:v>
                </c:pt>
                <c:pt idx="5659">
                  <c:v>71.230999999999995</c:v>
                </c:pt>
                <c:pt idx="5660">
                  <c:v>71.19</c:v>
                </c:pt>
                <c:pt idx="5661">
                  <c:v>71.19</c:v>
                </c:pt>
                <c:pt idx="5662">
                  <c:v>71.19</c:v>
                </c:pt>
                <c:pt idx="5663">
                  <c:v>71.146000000000001</c:v>
                </c:pt>
                <c:pt idx="5664">
                  <c:v>71.146000000000001</c:v>
                </c:pt>
                <c:pt idx="5665">
                  <c:v>71.146000000000001</c:v>
                </c:pt>
                <c:pt idx="5666">
                  <c:v>71.146000000000001</c:v>
                </c:pt>
                <c:pt idx="5667">
                  <c:v>71.146000000000001</c:v>
                </c:pt>
                <c:pt idx="5668">
                  <c:v>71.146000000000001</c:v>
                </c:pt>
                <c:pt idx="5669">
                  <c:v>71.146000000000001</c:v>
                </c:pt>
                <c:pt idx="5670">
                  <c:v>71.146000000000001</c:v>
                </c:pt>
                <c:pt idx="5671">
                  <c:v>71.146000000000001</c:v>
                </c:pt>
                <c:pt idx="5672">
                  <c:v>71.19</c:v>
                </c:pt>
                <c:pt idx="5673">
                  <c:v>71.19</c:v>
                </c:pt>
                <c:pt idx="5674">
                  <c:v>71.230999999999995</c:v>
                </c:pt>
                <c:pt idx="5675">
                  <c:v>71.230999999999995</c:v>
                </c:pt>
                <c:pt idx="5676">
                  <c:v>71.19</c:v>
                </c:pt>
                <c:pt idx="5677">
                  <c:v>71.19</c:v>
                </c:pt>
                <c:pt idx="5678">
                  <c:v>71.146000000000001</c:v>
                </c:pt>
                <c:pt idx="5679">
                  <c:v>71.146000000000001</c:v>
                </c:pt>
                <c:pt idx="5680">
                  <c:v>71.146000000000001</c:v>
                </c:pt>
                <c:pt idx="5681">
                  <c:v>71.10299999999998</c:v>
                </c:pt>
                <c:pt idx="5682">
                  <c:v>71.10299999999998</c:v>
                </c:pt>
                <c:pt idx="5683">
                  <c:v>71.10299999999998</c:v>
                </c:pt>
                <c:pt idx="5684">
                  <c:v>71.10299999999998</c:v>
                </c:pt>
                <c:pt idx="5685">
                  <c:v>71.10299999999998</c:v>
                </c:pt>
                <c:pt idx="5686">
                  <c:v>71.10299999999998</c:v>
                </c:pt>
                <c:pt idx="5687">
                  <c:v>71.10299999999998</c:v>
                </c:pt>
                <c:pt idx="5688">
                  <c:v>71.10299999999998</c:v>
                </c:pt>
                <c:pt idx="5689">
                  <c:v>71.10299999999998</c:v>
                </c:pt>
                <c:pt idx="5690">
                  <c:v>71.10299999999998</c:v>
                </c:pt>
                <c:pt idx="5691">
                  <c:v>71.10299999999998</c:v>
                </c:pt>
                <c:pt idx="5692">
                  <c:v>71.06</c:v>
                </c:pt>
                <c:pt idx="5693">
                  <c:v>71.06</c:v>
                </c:pt>
                <c:pt idx="5694">
                  <c:v>71.06</c:v>
                </c:pt>
                <c:pt idx="5695">
                  <c:v>71.016999999999996</c:v>
                </c:pt>
                <c:pt idx="5696">
                  <c:v>71.016999999999996</c:v>
                </c:pt>
                <c:pt idx="5697">
                  <c:v>70.974000000000004</c:v>
                </c:pt>
                <c:pt idx="5698">
                  <c:v>70.974000000000004</c:v>
                </c:pt>
                <c:pt idx="5699">
                  <c:v>70.930000000000007</c:v>
                </c:pt>
                <c:pt idx="5700">
                  <c:v>70.930000000000007</c:v>
                </c:pt>
                <c:pt idx="5701">
                  <c:v>70.887</c:v>
                </c:pt>
                <c:pt idx="5702">
                  <c:v>70.887</c:v>
                </c:pt>
                <c:pt idx="5703">
                  <c:v>70.846000000000004</c:v>
                </c:pt>
                <c:pt idx="5704">
                  <c:v>70.846000000000004</c:v>
                </c:pt>
                <c:pt idx="5705">
                  <c:v>70.846000000000004</c:v>
                </c:pt>
                <c:pt idx="5706">
                  <c:v>70.802999999999983</c:v>
                </c:pt>
                <c:pt idx="5707">
                  <c:v>70.802999999999983</c:v>
                </c:pt>
                <c:pt idx="5708">
                  <c:v>70.802999999999983</c:v>
                </c:pt>
                <c:pt idx="5709">
                  <c:v>70.802999999999983</c:v>
                </c:pt>
                <c:pt idx="5710">
                  <c:v>70.802999999999983</c:v>
                </c:pt>
                <c:pt idx="5711">
                  <c:v>70.802999999999983</c:v>
                </c:pt>
                <c:pt idx="5712">
                  <c:v>70.802999999999983</c:v>
                </c:pt>
                <c:pt idx="5713">
                  <c:v>70.802999999999983</c:v>
                </c:pt>
                <c:pt idx="5714">
                  <c:v>70.802999999999983</c:v>
                </c:pt>
                <c:pt idx="5715">
                  <c:v>70.846000000000004</c:v>
                </c:pt>
                <c:pt idx="5716">
                  <c:v>70.846000000000004</c:v>
                </c:pt>
                <c:pt idx="5717">
                  <c:v>70.846000000000004</c:v>
                </c:pt>
                <c:pt idx="5718">
                  <c:v>70.802999999999983</c:v>
                </c:pt>
                <c:pt idx="5719">
                  <c:v>70.802999999999983</c:v>
                </c:pt>
                <c:pt idx="5720">
                  <c:v>70.802999999999983</c:v>
                </c:pt>
                <c:pt idx="5721">
                  <c:v>70.802999999999983</c:v>
                </c:pt>
                <c:pt idx="5722">
                  <c:v>70.846000000000004</c:v>
                </c:pt>
                <c:pt idx="5723">
                  <c:v>70.846000000000004</c:v>
                </c:pt>
                <c:pt idx="5724">
                  <c:v>70.846000000000004</c:v>
                </c:pt>
                <c:pt idx="5725">
                  <c:v>70.846000000000004</c:v>
                </c:pt>
                <c:pt idx="5726">
                  <c:v>70.846000000000004</c:v>
                </c:pt>
                <c:pt idx="5727">
                  <c:v>70.846000000000004</c:v>
                </c:pt>
                <c:pt idx="5728">
                  <c:v>70.846000000000004</c:v>
                </c:pt>
                <c:pt idx="5729">
                  <c:v>70.846000000000004</c:v>
                </c:pt>
                <c:pt idx="5730">
                  <c:v>70.846000000000004</c:v>
                </c:pt>
                <c:pt idx="5731">
                  <c:v>70.846000000000004</c:v>
                </c:pt>
                <c:pt idx="5732">
                  <c:v>70.846000000000004</c:v>
                </c:pt>
                <c:pt idx="5733">
                  <c:v>70.846000000000004</c:v>
                </c:pt>
                <c:pt idx="5734">
                  <c:v>70.887</c:v>
                </c:pt>
                <c:pt idx="5735">
                  <c:v>70.887</c:v>
                </c:pt>
                <c:pt idx="5736">
                  <c:v>70.887</c:v>
                </c:pt>
                <c:pt idx="5737">
                  <c:v>70.887</c:v>
                </c:pt>
                <c:pt idx="5738">
                  <c:v>70.887</c:v>
                </c:pt>
                <c:pt idx="5739">
                  <c:v>70.887</c:v>
                </c:pt>
                <c:pt idx="5740">
                  <c:v>70.887</c:v>
                </c:pt>
                <c:pt idx="5741">
                  <c:v>70.846000000000004</c:v>
                </c:pt>
                <c:pt idx="5742">
                  <c:v>70.846000000000004</c:v>
                </c:pt>
                <c:pt idx="5743">
                  <c:v>70.802999999999983</c:v>
                </c:pt>
                <c:pt idx="5744">
                  <c:v>70.802999999999983</c:v>
                </c:pt>
                <c:pt idx="5745">
                  <c:v>70.802999999999983</c:v>
                </c:pt>
                <c:pt idx="5746">
                  <c:v>70.802999999999983</c:v>
                </c:pt>
                <c:pt idx="5747">
                  <c:v>70.802999999999983</c:v>
                </c:pt>
                <c:pt idx="5748">
                  <c:v>70.802999999999983</c:v>
                </c:pt>
                <c:pt idx="5749">
                  <c:v>70.846000000000004</c:v>
                </c:pt>
                <c:pt idx="5750">
                  <c:v>70.846000000000004</c:v>
                </c:pt>
                <c:pt idx="5751">
                  <c:v>70.846000000000004</c:v>
                </c:pt>
                <c:pt idx="5752">
                  <c:v>70.846000000000004</c:v>
                </c:pt>
                <c:pt idx="5753">
                  <c:v>70.846000000000004</c:v>
                </c:pt>
                <c:pt idx="5754">
                  <c:v>70.887</c:v>
                </c:pt>
                <c:pt idx="5755">
                  <c:v>70.887</c:v>
                </c:pt>
                <c:pt idx="5756">
                  <c:v>70.887</c:v>
                </c:pt>
                <c:pt idx="5757">
                  <c:v>70.887</c:v>
                </c:pt>
                <c:pt idx="5758">
                  <c:v>70.887</c:v>
                </c:pt>
                <c:pt idx="5759">
                  <c:v>70.887</c:v>
                </c:pt>
                <c:pt idx="5760">
                  <c:v>70.887</c:v>
                </c:pt>
                <c:pt idx="5761">
                  <c:v>70.887</c:v>
                </c:pt>
                <c:pt idx="5762">
                  <c:v>70.887</c:v>
                </c:pt>
                <c:pt idx="5763">
                  <c:v>70.887</c:v>
                </c:pt>
                <c:pt idx="5764">
                  <c:v>70.887</c:v>
                </c:pt>
                <c:pt idx="5765">
                  <c:v>70.887</c:v>
                </c:pt>
                <c:pt idx="5766">
                  <c:v>70.930000000000007</c:v>
                </c:pt>
                <c:pt idx="5767">
                  <c:v>70.887</c:v>
                </c:pt>
                <c:pt idx="5768">
                  <c:v>70.930000000000007</c:v>
                </c:pt>
                <c:pt idx="5769">
                  <c:v>70.930000000000007</c:v>
                </c:pt>
                <c:pt idx="5770">
                  <c:v>70.930000000000007</c:v>
                </c:pt>
                <c:pt idx="5771">
                  <c:v>70.930000000000007</c:v>
                </c:pt>
                <c:pt idx="5772">
                  <c:v>70.930000000000007</c:v>
                </c:pt>
                <c:pt idx="5773">
                  <c:v>70.930000000000007</c:v>
                </c:pt>
                <c:pt idx="5774">
                  <c:v>70.930000000000007</c:v>
                </c:pt>
                <c:pt idx="5775">
                  <c:v>70.930000000000007</c:v>
                </c:pt>
                <c:pt idx="5776">
                  <c:v>70.930000000000007</c:v>
                </c:pt>
                <c:pt idx="5777">
                  <c:v>70.930000000000007</c:v>
                </c:pt>
                <c:pt idx="5778">
                  <c:v>70.930000000000007</c:v>
                </c:pt>
                <c:pt idx="5779">
                  <c:v>70.887</c:v>
                </c:pt>
                <c:pt idx="5780">
                  <c:v>70.887</c:v>
                </c:pt>
                <c:pt idx="5781">
                  <c:v>70.846000000000004</c:v>
                </c:pt>
                <c:pt idx="5782">
                  <c:v>70.846000000000004</c:v>
                </c:pt>
                <c:pt idx="5783">
                  <c:v>70.846000000000004</c:v>
                </c:pt>
                <c:pt idx="5784">
                  <c:v>70.802999999999983</c:v>
                </c:pt>
                <c:pt idx="5785">
                  <c:v>70.802999999999983</c:v>
                </c:pt>
                <c:pt idx="5786">
                  <c:v>70.802999999999983</c:v>
                </c:pt>
                <c:pt idx="5787">
                  <c:v>70.802999999999983</c:v>
                </c:pt>
                <c:pt idx="5788">
                  <c:v>70.759</c:v>
                </c:pt>
                <c:pt idx="5789">
                  <c:v>70.759</c:v>
                </c:pt>
                <c:pt idx="5790">
                  <c:v>70.715999999999994</c:v>
                </c:pt>
                <c:pt idx="5791">
                  <c:v>70.672999999999988</c:v>
                </c:pt>
                <c:pt idx="5792">
                  <c:v>70.63</c:v>
                </c:pt>
                <c:pt idx="5793">
                  <c:v>70.587000000000003</c:v>
                </c:pt>
                <c:pt idx="5794">
                  <c:v>70.587000000000003</c:v>
                </c:pt>
                <c:pt idx="5795">
                  <c:v>70.543000000000006</c:v>
                </c:pt>
                <c:pt idx="5796">
                  <c:v>70.543000000000006</c:v>
                </c:pt>
                <c:pt idx="5797">
                  <c:v>70.543000000000006</c:v>
                </c:pt>
                <c:pt idx="5798">
                  <c:v>70.543000000000006</c:v>
                </c:pt>
                <c:pt idx="5799">
                  <c:v>70.501999999999995</c:v>
                </c:pt>
                <c:pt idx="5800">
                  <c:v>70.501999999999995</c:v>
                </c:pt>
                <c:pt idx="5801">
                  <c:v>70.501999999999995</c:v>
                </c:pt>
                <c:pt idx="5802">
                  <c:v>70.459000000000003</c:v>
                </c:pt>
                <c:pt idx="5803">
                  <c:v>70.459000000000003</c:v>
                </c:pt>
                <c:pt idx="5804">
                  <c:v>70.415999999999997</c:v>
                </c:pt>
                <c:pt idx="5805">
                  <c:v>70.415999999999997</c:v>
                </c:pt>
                <c:pt idx="5806">
                  <c:v>70.415999999999997</c:v>
                </c:pt>
                <c:pt idx="5807">
                  <c:v>70.415999999999997</c:v>
                </c:pt>
                <c:pt idx="5808">
                  <c:v>70.415999999999997</c:v>
                </c:pt>
                <c:pt idx="5809">
                  <c:v>70.415999999999997</c:v>
                </c:pt>
                <c:pt idx="5810">
                  <c:v>70.415999999999997</c:v>
                </c:pt>
                <c:pt idx="5811">
                  <c:v>70.415999999999997</c:v>
                </c:pt>
                <c:pt idx="5812">
                  <c:v>70.415999999999997</c:v>
                </c:pt>
                <c:pt idx="5813">
                  <c:v>70.415999999999997</c:v>
                </c:pt>
                <c:pt idx="5814">
                  <c:v>70.415999999999997</c:v>
                </c:pt>
                <c:pt idx="5815">
                  <c:v>70.415999999999997</c:v>
                </c:pt>
                <c:pt idx="5816">
                  <c:v>70.415999999999997</c:v>
                </c:pt>
                <c:pt idx="5817">
                  <c:v>70.459000000000003</c:v>
                </c:pt>
                <c:pt idx="5818">
                  <c:v>70.459000000000003</c:v>
                </c:pt>
                <c:pt idx="5819">
                  <c:v>70.459000000000003</c:v>
                </c:pt>
                <c:pt idx="5820">
                  <c:v>70.459000000000003</c:v>
                </c:pt>
                <c:pt idx="5821">
                  <c:v>70.459000000000003</c:v>
                </c:pt>
                <c:pt idx="5822">
                  <c:v>70.459000000000003</c:v>
                </c:pt>
                <c:pt idx="5823">
                  <c:v>70.459000000000003</c:v>
                </c:pt>
                <c:pt idx="5824">
                  <c:v>70.459000000000003</c:v>
                </c:pt>
                <c:pt idx="5825">
                  <c:v>70.459000000000003</c:v>
                </c:pt>
                <c:pt idx="5826">
                  <c:v>70.459000000000003</c:v>
                </c:pt>
                <c:pt idx="5827">
                  <c:v>70.415999999999997</c:v>
                </c:pt>
                <c:pt idx="5828">
                  <c:v>70.415999999999997</c:v>
                </c:pt>
                <c:pt idx="5829">
                  <c:v>70.415999999999997</c:v>
                </c:pt>
                <c:pt idx="5830">
                  <c:v>70.415999999999997</c:v>
                </c:pt>
                <c:pt idx="5831">
                  <c:v>70.415999999999997</c:v>
                </c:pt>
                <c:pt idx="5832">
                  <c:v>70.415999999999997</c:v>
                </c:pt>
                <c:pt idx="5833">
                  <c:v>70.415999999999997</c:v>
                </c:pt>
                <c:pt idx="5834">
                  <c:v>70.415999999999997</c:v>
                </c:pt>
                <c:pt idx="5835">
                  <c:v>70.415999999999997</c:v>
                </c:pt>
                <c:pt idx="5836">
                  <c:v>70.415999999999997</c:v>
                </c:pt>
                <c:pt idx="5837">
                  <c:v>70.415999999999997</c:v>
                </c:pt>
                <c:pt idx="5838">
                  <c:v>70.459000000000003</c:v>
                </c:pt>
                <c:pt idx="5839">
                  <c:v>70.459000000000003</c:v>
                </c:pt>
                <c:pt idx="5840">
                  <c:v>70.459000000000003</c:v>
                </c:pt>
                <c:pt idx="5841">
                  <c:v>70.415999999999997</c:v>
                </c:pt>
                <c:pt idx="5842">
                  <c:v>70.415999999999997</c:v>
                </c:pt>
                <c:pt idx="5843">
                  <c:v>70.371999999999986</c:v>
                </c:pt>
                <c:pt idx="5844">
                  <c:v>70.371999999999986</c:v>
                </c:pt>
                <c:pt idx="5845">
                  <c:v>70.328999999999979</c:v>
                </c:pt>
                <c:pt idx="5846">
                  <c:v>70.328999999999979</c:v>
                </c:pt>
                <c:pt idx="5847">
                  <c:v>70.328999999999979</c:v>
                </c:pt>
                <c:pt idx="5848">
                  <c:v>70.371999999999986</c:v>
                </c:pt>
                <c:pt idx="5849">
                  <c:v>70.371999999999986</c:v>
                </c:pt>
                <c:pt idx="5850">
                  <c:v>70.415999999999997</c:v>
                </c:pt>
                <c:pt idx="5851">
                  <c:v>70.415999999999997</c:v>
                </c:pt>
                <c:pt idx="5852">
                  <c:v>70.459000000000003</c:v>
                </c:pt>
                <c:pt idx="5853">
                  <c:v>70.501999999999995</c:v>
                </c:pt>
                <c:pt idx="5854">
                  <c:v>70.501999999999995</c:v>
                </c:pt>
                <c:pt idx="5855">
                  <c:v>70.501999999999995</c:v>
                </c:pt>
                <c:pt idx="5856">
                  <c:v>70.543000000000006</c:v>
                </c:pt>
                <c:pt idx="5857">
                  <c:v>70.543000000000006</c:v>
                </c:pt>
                <c:pt idx="5858">
                  <c:v>70.543000000000006</c:v>
                </c:pt>
                <c:pt idx="5859">
                  <c:v>70.543000000000006</c:v>
                </c:pt>
                <c:pt idx="5860">
                  <c:v>70.543000000000006</c:v>
                </c:pt>
                <c:pt idx="5861">
                  <c:v>70.543000000000006</c:v>
                </c:pt>
                <c:pt idx="5862">
                  <c:v>70.543000000000006</c:v>
                </c:pt>
                <c:pt idx="5863">
                  <c:v>70.543000000000006</c:v>
                </c:pt>
                <c:pt idx="5864">
                  <c:v>70.543000000000006</c:v>
                </c:pt>
                <c:pt idx="5865">
                  <c:v>70.543000000000006</c:v>
                </c:pt>
                <c:pt idx="5866">
                  <c:v>70.587000000000003</c:v>
                </c:pt>
                <c:pt idx="5867">
                  <c:v>70.587000000000003</c:v>
                </c:pt>
                <c:pt idx="5868">
                  <c:v>70.587000000000003</c:v>
                </c:pt>
                <c:pt idx="5869">
                  <c:v>70.587000000000003</c:v>
                </c:pt>
                <c:pt idx="5870">
                  <c:v>70.63</c:v>
                </c:pt>
                <c:pt idx="5871">
                  <c:v>70.587000000000003</c:v>
                </c:pt>
                <c:pt idx="5872">
                  <c:v>70.587000000000003</c:v>
                </c:pt>
                <c:pt idx="5873">
                  <c:v>70.587000000000003</c:v>
                </c:pt>
                <c:pt idx="5874">
                  <c:v>70.63</c:v>
                </c:pt>
                <c:pt idx="5875">
                  <c:v>70.63</c:v>
                </c:pt>
                <c:pt idx="5876">
                  <c:v>70.672999999999988</c:v>
                </c:pt>
                <c:pt idx="5877">
                  <c:v>70.672999999999988</c:v>
                </c:pt>
                <c:pt idx="5878">
                  <c:v>70.715999999999994</c:v>
                </c:pt>
                <c:pt idx="5879">
                  <c:v>70.715999999999994</c:v>
                </c:pt>
                <c:pt idx="5880">
                  <c:v>70.759</c:v>
                </c:pt>
                <c:pt idx="5881">
                  <c:v>70.759</c:v>
                </c:pt>
                <c:pt idx="5882">
                  <c:v>70.759</c:v>
                </c:pt>
                <c:pt idx="5883">
                  <c:v>70.715999999999994</c:v>
                </c:pt>
                <c:pt idx="5884">
                  <c:v>70.715999999999994</c:v>
                </c:pt>
                <c:pt idx="5885">
                  <c:v>70.715999999999994</c:v>
                </c:pt>
                <c:pt idx="5886">
                  <c:v>70.672999999999988</c:v>
                </c:pt>
                <c:pt idx="5887">
                  <c:v>70.672999999999988</c:v>
                </c:pt>
                <c:pt idx="5888">
                  <c:v>70.672999999999988</c:v>
                </c:pt>
                <c:pt idx="5889">
                  <c:v>70.672999999999988</c:v>
                </c:pt>
                <c:pt idx="5890">
                  <c:v>70.672999999999988</c:v>
                </c:pt>
                <c:pt idx="5891">
                  <c:v>70.715999999999994</c:v>
                </c:pt>
                <c:pt idx="5892">
                  <c:v>70.715999999999994</c:v>
                </c:pt>
                <c:pt idx="5893">
                  <c:v>70.759</c:v>
                </c:pt>
                <c:pt idx="5894">
                  <c:v>70.759</c:v>
                </c:pt>
                <c:pt idx="5895">
                  <c:v>70.759</c:v>
                </c:pt>
                <c:pt idx="5896">
                  <c:v>70.715999999999994</c:v>
                </c:pt>
                <c:pt idx="5897">
                  <c:v>70.715999999999994</c:v>
                </c:pt>
                <c:pt idx="5898">
                  <c:v>70.715999999999994</c:v>
                </c:pt>
                <c:pt idx="5899">
                  <c:v>70.672999999999988</c:v>
                </c:pt>
                <c:pt idx="5900">
                  <c:v>70.672999999999988</c:v>
                </c:pt>
                <c:pt idx="5901">
                  <c:v>70.672999999999988</c:v>
                </c:pt>
                <c:pt idx="5902">
                  <c:v>70.672999999999988</c:v>
                </c:pt>
                <c:pt idx="5903">
                  <c:v>70.672999999999988</c:v>
                </c:pt>
                <c:pt idx="5904">
                  <c:v>70.672999999999988</c:v>
                </c:pt>
                <c:pt idx="5905">
                  <c:v>70.672999999999988</c:v>
                </c:pt>
                <c:pt idx="5906">
                  <c:v>70.63</c:v>
                </c:pt>
                <c:pt idx="5907">
                  <c:v>70.63</c:v>
                </c:pt>
                <c:pt idx="5908">
                  <c:v>70.63</c:v>
                </c:pt>
                <c:pt idx="5909">
                  <c:v>70.63</c:v>
                </c:pt>
                <c:pt idx="5910">
                  <c:v>70.63</c:v>
                </c:pt>
                <c:pt idx="5911">
                  <c:v>70.63</c:v>
                </c:pt>
                <c:pt idx="5912">
                  <c:v>70.63</c:v>
                </c:pt>
                <c:pt idx="5913">
                  <c:v>70.63</c:v>
                </c:pt>
                <c:pt idx="5914">
                  <c:v>70.587000000000003</c:v>
                </c:pt>
                <c:pt idx="5915">
                  <c:v>70.587000000000003</c:v>
                </c:pt>
                <c:pt idx="5916">
                  <c:v>70.587000000000003</c:v>
                </c:pt>
                <c:pt idx="5917">
                  <c:v>70.587000000000003</c:v>
                </c:pt>
                <c:pt idx="5918">
                  <c:v>70.543000000000006</c:v>
                </c:pt>
                <c:pt idx="5919">
                  <c:v>70.543000000000006</c:v>
                </c:pt>
                <c:pt idx="5920">
                  <c:v>70.543000000000006</c:v>
                </c:pt>
                <c:pt idx="5921">
                  <c:v>70.501999999999995</c:v>
                </c:pt>
                <c:pt idx="5922">
                  <c:v>70.501999999999995</c:v>
                </c:pt>
                <c:pt idx="5923">
                  <c:v>70.501999999999995</c:v>
                </c:pt>
                <c:pt idx="5924">
                  <c:v>70.459000000000003</c:v>
                </c:pt>
                <c:pt idx="5925">
                  <c:v>70.459000000000003</c:v>
                </c:pt>
                <c:pt idx="5926">
                  <c:v>70.415999999999997</c:v>
                </c:pt>
                <c:pt idx="5927">
                  <c:v>70.415999999999997</c:v>
                </c:pt>
                <c:pt idx="5928">
                  <c:v>70.371999999999986</c:v>
                </c:pt>
                <c:pt idx="5929">
                  <c:v>70.371999999999986</c:v>
                </c:pt>
                <c:pt idx="5930">
                  <c:v>70.328999999999979</c:v>
                </c:pt>
                <c:pt idx="5931">
                  <c:v>70.328999999999979</c:v>
                </c:pt>
                <c:pt idx="5932">
                  <c:v>70.328999999999979</c:v>
                </c:pt>
                <c:pt idx="5933">
                  <c:v>70.328999999999979</c:v>
                </c:pt>
                <c:pt idx="5934">
                  <c:v>70.328999999999979</c:v>
                </c:pt>
                <c:pt idx="5935">
                  <c:v>70.328999999999979</c:v>
                </c:pt>
                <c:pt idx="5936">
                  <c:v>70.286000000000001</c:v>
                </c:pt>
                <c:pt idx="5937">
                  <c:v>70.286000000000001</c:v>
                </c:pt>
                <c:pt idx="5938">
                  <c:v>70.286000000000001</c:v>
                </c:pt>
                <c:pt idx="5939">
                  <c:v>70.286000000000001</c:v>
                </c:pt>
                <c:pt idx="5940">
                  <c:v>70.286000000000001</c:v>
                </c:pt>
                <c:pt idx="5941">
                  <c:v>70.242999999999995</c:v>
                </c:pt>
                <c:pt idx="5942">
                  <c:v>70.242999999999995</c:v>
                </c:pt>
                <c:pt idx="5943">
                  <c:v>70.242999999999995</c:v>
                </c:pt>
                <c:pt idx="5944">
                  <c:v>70.242999999999995</c:v>
                </c:pt>
                <c:pt idx="5945">
                  <c:v>70.242999999999995</c:v>
                </c:pt>
                <c:pt idx="5946">
                  <c:v>70.242999999999995</c:v>
                </c:pt>
                <c:pt idx="5947">
                  <c:v>70.200999999999993</c:v>
                </c:pt>
                <c:pt idx="5948">
                  <c:v>70.200999999999993</c:v>
                </c:pt>
                <c:pt idx="5949">
                  <c:v>70.200999999999993</c:v>
                </c:pt>
                <c:pt idx="5950">
                  <c:v>70.200999999999993</c:v>
                </c:pt>
                <c:pt idx="5951">
                  <c:v>70.200999999999993</c:v>
                </c:pt>
                <c:pt idx="5952">
                  <c:v>70.200999999999993</c:v>
                </c:pt>
                <c:pt idx="5953">
                  <c:v>70.200999999999993</c:v>
                </c:pt>
                <c:pt idx="5954">
                  <c:v>70.200999999999993</c:v>
                </c:pt>
                <c:pt idx="5955">
                  <c:v>70.200999999999993</c:v>
                </c:pt>
                <c:pt idx="5956">
                  <c:v>70.242999999999995</c:v>
                </c:pt>
                <c:pt idx="5957">
                  <c:v>70.242999999999995</c:v>
                </c:pt>
                <c:pt idx="5958">
                  <c:v>70.242999999999995</c:v>
                </c:pt>
                <c:pt idx="5959">
                  <c:v>70.242999999999995</c:v>
                </c:pt>
                <c:pt idx="5960">
                  <c:v>70.242999999999995</c:v>
                </c:pt>
                <c:pt idx="5961">
                  <c:v>70.242999999999995</c:v>
                </c:pt>
                <c:pt idx="5962">
                  <c:v>70.242999999999995</c:v>
                </c:pt>
                <c:pt idx="5963">
                  <c:v>70.242999999999995</c:v>
                </c:pt>
                <c:pt idx="5964">
                  <c:v>70.242999999999995</c:v>
                </c:pt>
                <c:pt idx="5965">
                  <c:v>70.286000000000001</c:v>
                </c:pt>
                <c:pt idx="5966">
                  <c:v>70.286000000000001</c:v>
                </c:pt>
                <c:pt idx="5967">
                  <c:v>70.286000000000001</c:v>
                </c:pt>
                <c:pt idx="5968">
                  <c:v>70.286000000000001</c:v>
                </c:pt>
                <c:pt idx="5969">
                  <c:v>70.286000000000001</c:v>
                </c:pt>
                <c:pt idx="5970">
                  <c:v>70.328999999999979</c:v>
                </c:pt>
                <c:pt idx="5971">
                  <c:v>70.328999999999979</c:v>
                </c:pt>
                <c:pt idx="5972">
                  <c:v>70.328999999999979</c:v>
                </c:pt>
                <c:pt idx="5973">
                  <c:v>70.328999999999979</c:v>
                </c:pt>
                <c:pt idx="5974">
                  <c:v>70.328999999999979</c:v>
                </c:pt>
                <c:pt idx="5975">
                  <c:v>70.328999999999979</c:v>
                </c:pt>
                <c:pt idx="5976">
                  <c:v>70.328999999999979</c:v>
                </c:pt>
                <c:pt idx="5977">
                  <c:v>70.328999999999979</c:v>
                </c:pt>
                <c:pt idx="5978">
                  <c:v>70.328999999999979</c:v>
                </c:pt>
                <c:pt idx="5979">
                  <c:v>70.328999999999979</c:v>
                </c:pt>
                <c:pt idx="5980">
                  <c:v>70.328999999999979</c:v>
                </c:pt>
                <c:pt idx="5981">
                  <c:v>70.328999999999979</c:v>
                </c:pt>
                <c:pt idx="5982">
                  <c:v>70.328999999999979</c:v>
                </c:pt>
                <c:pt idx="5983">
                  <c:v>70.328999999999979</c:v>
                </c:pt>
                <c:pt idx="5984">
                  <c:v>70.328999999999979</c:v>
                </c:pt>
                <c:pt idx="5985">
                  <c:v>70.328999999999979</c:v>
                </c:pt>
                <c:pt idx="5986">
                  <c:v>70.328999999999979</c:v>
                </c:pt>
                <c:pt idx="5987">
                  <c:v>70.328999999999979</c:v>
                </c:pt>
                <c:pt idx="5988">
                  <c:v>70.286000000000001</c:v>
                </c:pt>
                <c:pt idx="5989">
                  <c:v>70.286000000000001</c:v>
                </c:pt>
                <c:pt idx="5990">
                  <c:v>70.286000000000001</c:v>
                </c:pt>
                <c:pt idx="5991">
                  <c:v>70.242999999999995</c:v>
                </c:pt>
                <c:pt idx="5992">
                  <c:v>70.242999999999995</c:v>
                </c:pt>
                <c:pt idx="5993">
                  <c:v>70.242999999999995</c:v>
                </c:pt>
                <c:pt idx="5994">
                  <c:v>70.200999999999993</c:v>
                </c:pt>
                <c:pt idx="5995">
                  <c:v>70.200999999999993</c:v>
                </c:pt>
                <c:pt idx="5996">
                  <c:v>70.157999999999987</c:v>
                </c:pt>
                <c:pt idx="5997">
                  <c:v>70.157999999999987</c:v>
                </c:pt>
                <c:pt idx="5998">
                  <c:v>70.114999999999995</c:v>
                </c:pt>
                <c:pt idx="5999">
                  <c:v>70.114999999999995</c:v>
                </c:pt>
                <c:pt idx="6000">
                  <c:v>70.114999999999995</c:v>
                </c:pt>
                <c:pt idx="6001">
                  <c:v>70.114999999999995</c:v>
                </c:pt>
                <c:pt idx="6002">
                  <c:v>70.114999999999995</c:v>
                </c:pt>
                <c:pt idx="6003">
                  <c:v>70.114999999999995</c:v>
                </c:pt>
                <c:pt idx="6004">
                  <c:v>70.114999999999995</c:v>
                </c:pt>
                <c:pt idx="6005">
                  <c:v>70.114999999999995</c:v>
                </c:pt>
                <c:pt idx="6006">
                  <c:v>70.114999999999995</c:v>
                </c:pt>
                <c:pt idx="6007">
                  <c:v>70.157999999999987</c:v>
                </c:pt>
                <c:pt idx="6008">
                  <c:v>70.157999999999987</c:v>
                </c:pt>
                <c:pt idx="6009">
                  <c:v>70.157999999999987</c:v>
                </c:pt>
                <c:pt idx="6010">
                  <c:v>70.157999999999987</c:v>
                </c:pt>
                <c:pt idx="6011">
                  <c:v>70.157999999999987</c:v>
                </c:pt>
                <c:pt idx="6012">
                  <c:v>70.200999999999993</c:v>
                </c:pt>
                <c:pt idx="6013">
                  <c:v>70.200999999999993</c:v>
                </c:pt>
                <c:pt idx="6014">
                  <c:v>70.200999999999993</c:v>
                </c:pt>
                <c:pt idx="6015">
                  <c:v>70.200999999999993</c:v>
                </c:pt>
                <c:pt idx="6016">
                  <c:v>70.200999999999993</c:v>
                </c:pt>
                <c:pt idx="6017">
                  <c:v>70.200999999999993</c:v>
                </c:pt>
                <c:pt idx="6018">
                  <c:v>70.200999999999993</c:v>
                </c:pt>
                <c:pt idx="6019">
                  <c:v>70.200999999999993</c:v>
                </c:pt>
                <c:pt idx="6020">
                  <c:v>70.200999999999993</c:v>
                </c:pt>
                <c:pt idx="6021">
                  <c:v>70.200999999999993</c:v>
                </c:pt>
                <c:pt idx="6022">
                  <c:v>70.200999999999993</c:v>
                </c:pt>
                <c:pt idx="6023">
                  <c:v>70.200999999999993</c:v>
                </c:pt>
                <c:pt idx="6024">
                  <c:v>70.200999999999993</c:v>
                </c:pt>
                <c:pt idx="6025">
                  <c:v>70.242999999999995</c:v>
                </c:pt>
                <c:pt idx="6026">
                  <c:v>70.242999999999995</c:v>
                </c:pt>
                <c:pt idx="6027">
                  <c:v>70.242999999999995</c:v>
                </c:pt>
                <c:pt idx="6028">
                  <c:v>70.286000000000001</c:v>
                </c:pt>
                <c:pt idx="6029">
                  <c:v>70.286000000000001</c:v>
                </c:pt>
                <c:pt idx="6030">
                  <c:v>70.286000000000001</c:v>
                </c:pt>
                <c:pt idx="6031">
                  <c:v>70.286000000000001</c:v>
                </c:pt>
                <c:pt idx="6032">
                  <c:v>70.286000000000001</c:v>
                </c:pt>
                <c:pt idx="6033">
                  <c:v>70.286000000000001</c:v>
                </c:pt>
                <c:pt idx="6034">
                  <c:v>70.286000000000001</c:v>
                </c:pt>
                <c:pt idx="6035">
                  <c:v>70.286000000000001</c:v>
                </c:pt>
                <c:pt idx="6036">
                  <c:v>70.286000000000001</c:v>
                </c:pt>
                <c:pt idx="6037">
                  <c:v>70.286000000000001</c:v>
                </c:pt>
                <c:pt idx="6038">
                  <c:v>70.242999999999995</c:v>
                </c:pt>
                <c:pt idx="6039">
                  <c:v>70.242999999999995</c:v>
                </c:pt>
                <c:pt idx="6040">
                  <c:v>70.242999999999995</c:v>
                </c:pt>
                <c:pt idx="6041">
                  <c:v>70.286000000000001</c:v>
                </c:pt>
                <c:pt idx="6042">
                  <c:v>70.286000000000001</c:v>
                </c:pt>
                <c:pt idx="6043">
                  <c:v>70.328999999999979</c:v>
                </c:pt>
                <c:pt idx="6044">
                  <c:v>70.371999999999986</c:v>
                </c:pt>
                <c:pt idx="6045">
                  <c:v>70.371999999999986</c:v>
                </c:pt>
                <c:pt idx="6046">
                  <c:v>70.415999999999997</c:v>
                </c:pt>
                <c:pt idx="6047">
                  <c:v>70.415999999999997</c:v>
                </c:pt>
                <c:pt idx="6048">
                  <c:v>70.459000000000003</c:v>
                </c:pt>
                <c:pt idx="6049">
                  <c:v>70.459000000000003</c:v>
                </c:pt>
                <c:pt idx="6050">
                  <c:v>70.459000000000003</c:v>
                </c:pt>
                <c:pt idx="6051">
                  <c:v>70.459000000000003</c:v>
                </c:pt>
                <c:pt idx="6052">
                  <c:v>70.459000000000003</c:v>
                </c:pt>
                <c:pt idx="6053">
                  <c:v>70.459000000000003</c:v>
                </c:pt>
                <c:pt idx="6054">
                  <c:v>70.459000000000003</c:v>
                </c:pt>
                <c:pt idx="6055">
                  <c:v>70.459000000000003</c:v>
                </c:pt>
                <c:pt idx="6056">
                  <c:v>70.415999999999997</c:v>
                </c:pt>
                <c:pt idx="6057">
                  <c:v>70.415999999999997</c:v>
                </c:pt>
                <c:pt idx="6058">
                  <c:v>70.415999999999997</c:v>
                </c:pt>
                <c:pt idx="6059">
                  <c:v>70.415999999999997</c:v>
                </c:pt>
                <c:pt idx="6060">
                  <c:v>70.371999999999986</c:v>
                </c:pt>
                <c:pt idx="6061">
                  <c:v>70.371999999999986</c:v>
                </c:pt>
                <c:pt idx="6062">
                  <c:v>70.371999999999986</c:v>
                </c:pt>
                <c:pt idx="6063">
                  <c:v>70.371999999999986</c:v>
                </c:pt>
                <c:pt idx="6064">
                  <c:v>70.415999999999997</c:v>
                </c:pt>
                <c:pt idx="6065">
                  <c:v>70.415999999999997</c:v>
                </c:pt>
                <c:pt idx="6066">
                  <c:v>70.459000000000003</c:v>
                </c:pt>
                <c:pt idx="6067">
                  <c:v>70.459000000000003</c:v>
                </c:pt>
                <c:pt idx="6068">
                  <c:v>70.459000000000003</c:v>
                </c:pt>
                <c:pt idx="6069">
                  <c:v>70.459000000000003</c:v>
                </c:pt>
                <c:pt idx="6070">
                  <c:v>70.459000000000003</c:v>
                </c:pt>
                <c:pt idx="6071">
                  <c:v>70.415999999999997</c:v>
                </c:pt>
                <c:pt idx="6072">
                  <c:v>70.415999999999997</c:v>
                </c:pt>
                <c:pt idx="6073">
                  <c:v>70.371999999999986</c:v>
                </c:pt>
                <c:pt idx="6074">
                  <c:v>70.328999999999979</c:v>
                </c:pt>
                <c:pt idx="6075">
                  <c:v>70.328999999999979</c:v>
                </c:pt>
                <c:pt idx="6076">
                  <c:v>70.328999999999979</c:v>
                </c:pt>
                <c:pt idx="6077">
                  <c:v>70.328999999999979</c:v>
                </c:pt>
                <c:pt idx="6078">
                  <c:v>70.328999999999979</c:v>
                </c:pt>
                <c:pt idx="6079">
                  <c:v>70.286000000000001</c:v>
                </c:pt>
                <c:pt idx="6080">
                  <c:v>70.286000000000001</c:v>
                </c:pt>
                <c:pt idx="6081">
                  <c:v>70.242999999999995</c:v>
                </c:pt>
                <c:pt idx="6082">
                  <c:v>70.242999999999995</c:v>
                </c:pt>
                <c:pt idx="6083">
                  <c:v>70.200999999999993</c:v>
                </c:pt>
                <c:pt idx="6084">
                  <c:v>70.200999999999993</c:v>
                </c:pt>
                <c:pt idx="6085">
                  <c:v>70.200999999999993</c:v>
                </c:pt>
                <c:pt idx="6086">
                  <c:v>70.200999999999993</c:v>
                </c:pt>
                <c:pt idx="6087">
                  <c:v>70.200999999999993</c:v>
                </c:pt>
                <c:pt idx="6088">
                  <c:v>70.242999999999995</c:v>
                </c:pt>
                <c:pt idx="6089">
                  <c:v>70.200999999999993</c:v>
                </c:pt>
                <c:pt idx="6090">
                  <c:v>70.200999999999993</c:v>
                </c:pt>
                <c:pt idx="6091">
                  <c:v>70.200999999999993</c:v>
                </c:pt>
                <c:pt idx="6092">
                  <c:v>70.157999999999987</c:v>
                </c:pt>
                <c:pt idx="6093">
                  <c:v>70.157999999999987</c:v>
                </c:pt>
                <c:pt idx="6094">
                  <c:v>70.157999999999987</c:v>
                </c:pt>
                <c:pt idx="6095">
                  <c:v>70.114999999999995</c:v>
                </c:pt>
                <c:pt idx="6096">
                  <c:v>70.114999999999995</c:v>
                </c:pt>
                <c:pt idx="6097">
                  <c:v>70.114999999999995</c:v>
                </c:pt>
                <c:pt idx="6098">
                  <c:v>70.072000000000003</c:v>
                </c:pt>
                <c:pt idx="6099">
                  <c:v>70.072000000000003</c:v>
                </c:pt>
                <c:pt idx="6100">
                  <c:v>70.072000000000003</c:v>
                </c:pt>
                <c:pt idx="6101">
                  <c:v>70.028999999999982</c:v>
                </c:pt>
                <c:pt idx="6102">
                  <c:v>70.028999999999982</c:v>
                </c:pt>
                <c:pt idx="6103">
                  <c:v>70.028999999999982</c:v>
                </c:pt>
                <c:pt idx="6104">
                  <c:v>69.985000000000014</c:v>
                </c:pt>
                <c:pt idx="6105">
                  <c:v>69.985000000000014</c:v>
                </c:pt>
                <c:pt idx="6106">
                  <c:v>69.985000000000014</c:v>
                </c:pt>
                <c:pt idx="6107">
                  <c:v>69.942000000000007</c:v>
                </c:pt>
                <c:pt idx="6108">
                  <c:v>69.942000000000007</c:v>
                </c:pt>
                <c:pt idx="6109">
                  <c:v>69.942000000000007</c:v>
                </c:pt>
                <c:pt idx="6110">
                  <c:v>69.942000000000007</c:v>
                </c:pt>
                <c:pt idx="6111">
                  <c:v>69.900999999999996</c:v>
                </c:pt>
                <c:pt idx="6112">
                  <c:v>69.900999999999996</c:v>
                </c:pt>
                <c:pt idx="6113">
                  <c:v>69.900999999999996</c:v>
                </c:pt>
                <c:pt idx="6114">
                  <c:v>69.900999999999996</c:v>
                </c:pt>
                <c:pt idx="6115">
                  <c:v>69.900999999999996</c:v>
                </c:pt>
                <c:pt idx="6116">
                  <c:v>69.900999999999996</c:v>
                </c:pt>
                <c:pt idx="6117">
                  <c:v>69.900999999999996</c:v>
                </c:pt>
                <c:pt idx="6118">
                  <c:v>69.900999999999996</c:v>
                </c:pt>
                <c:pt idx="6119">
                  <c:v>69.900999999999996</c:v>
                </c:pt>
                <c:pt idx="6120">
                  <c:v>69.85799999999999</c:v>
                </c:pt>
                <c:pt idx="6121">
                  <c:v>69.85799999999999</c:v>
                </c:pt>
                <c:pt idx="6122">
                  <c:v>69.813999999999993</c:v>
                </c:pt>
                <c:pt idx="6123">
                  <c:v>69.813999999999993</c:v>
                </c:pt>
                <c:pt idx="6124">
                  <c:v>69.813999999999993</c:v>
                </c:pt>
                <c:pt idx="6125">
                  <c:v>69.813999999999993</c:v>
                </c:pt>
                <c:pt idx="6126">
                  <c:v>69.813999999999993</c:v>
                </c:pt>
                <c:pt idx="6127">
                  <c:v>69.813999999999993</c:v>
                </c:pt>
                <c:pt idx="6128">
                  <c:v>69.813999999999993</c:v>
                </c:pt>
                <c:pt idx="6129">
                  <c:v>69.813999999999993</c:v>
                </c:pt>
                <c:pt idx="6130">
                  <c:v>69.813999999999993</c:v>
                </c:pt>
                <c:pt idx="6131">
                  <c:v>69.813999999999993</c:v>
                </c:pt>
                <c:pt idx="6132">
                  <c:v>69.813999999999993</c:v>
                </c:pt>
                <c:pt idx="6133">
                  <c:v>69.813999999999993</c:v>
                </c:pt>
                <c:pt idx="6134">
                  <c:v>69.771000000000001</c:v>
                </c:pt>
                <c:pt idx="6135">
                  <c:v>69.771000000000001</c:v>
                </c:pt>
                <c:pt idx="6136">
                  <c:v>69.771000000000001</c:v>
                </c:pt>
                <c:pt idx="6137">
                  <c:v>69.771000000000001</c:v>
                </c:pt>
                <c:pt idx="6138">
                  <c:v>69.771000000000001</c:v>
                </c:pt>
                <c:pt idx="6139">
                  <c:v>69.771000000000001</c:v>
                </c:pt>
                <c:pt idx="6140">
                  <c:v>69.771000000000001</c:v>
                </c:pt>
                <c:pt idx="6141">
                  <c:v>69.771000000000001</c:v>
                </c:pt>
                <c:pt idx="6142">
                  <c:v>69.813999999999993</c:v>
                </c:pt>
                <c:pt idx="6143">
                  <c:v>69.813999999999993</c:v>
                </c:pt>
                <c:pt idx="6144">
                  <c:v>69.813999999999993</c:v>
                </c:pt>
                <c:pt idx="6145">
                  <c:v>69.771000000000001</c:v>
                </c:pt>
                <c:pt idx="6146">
                  <c:v>69.771000000000001</c:v>
                </c:pt>
                <c:pt idx="6147">
                  <c:v>69.771000000000001</c:v>
                </c:pt>
                <c:pt idx="6148">
                  <c:v>69.727999999999994</c:v>
                </c:pt>
                <c:pt idx="6149">
                  <c:v>69.727999999999994</c:v>
                </c:pt>
                <c:pt idx="6150">
                  <c:v>69.727999999999994</c:v>
                </c:pt>
                <c:pt idx="6151">
                  <c:v>69.727999999999994</c:v>
                </c:pt>
                <c:pt idx="6152">
                  <c:v>69.727999999999994</c:v>
                </c:pt>
                <c:pt idx="6153">
                  <c:v>69.727999999999994</c:v>
                </c:pt>
                <c:pt idx="6154">
                  <c:v>69.727999999999994</c:v>
                </c:pt>
                <c:pt idx="6155">
                  <c:v>69.727999999999994</c:v>
                </c:pt>
                <c:pt idx="6156">
                  <c:v>69.727999999999994</c:v>
                </c:pt>
                <c:pt idx="6157">
                  <c:v>69.727999999999994</c:v>
                </c:pt>
                <c:pt idx="6158">
                  <c:v>69.727999999999994</c:v>
                </c:pt>
                <c:pt idx="6159">
                  <c:v>69.727999999999994</c:v>
                </c:pt>
                <c:pt idx="6160">
                  <c:v>69.727999999999994</c:v>
                </c:pt>
                <c:pt idx="6161">
                  <c:v>69.727999999999994</c:v>
                </c:pt>
                <c:pt idx="6162">
                  <c:v>69.727999999999994</c:v>
                </c:pt>
                <c:pt idx="6163">
                  <c:v>69.727999999999994</c:v>
                </c:pt>
                <c:pt idx="6164">
                  <c:v>69.727999999999994</c:v>
                </c:pt>
                <c:pt idx="6165">
                  <c:v>69.727999999999994</c:v>
                </c:pt>
                <c:pt idx="6166">
                  <c:v>69.727999999999994</c:v>
                </c:pt>
                <c:pt idx="6167">
                  <c:v>69.727999999999994</c:v>
                </c:pt>
                <c:pt idx="6168">
                  <c:v>69.727999999999994</c:v>
                </c:pt>
                <c:pt idx="6169">
                  <c:v>69.727999999999994</c:v>
                </c:pt>
                <c:pt idx="6170">
                  <c:v>69.727999999999994</c:v>
                </c:pt>
                <c:pt idx="6171">
                  <c:v>69.727999999999994</c:v>
                </c:pt>
                <c:pt idx="6172">
                  <c:v>69.727999999999994</c:v>
                </c:pt>
                <c:pt idx="6173">
                  <c:v>69.727999999999994</c:v>
                </c:pt>
                <c:pt idx="6174">
                  <c:v>69.727999999999994</c:v>
                </c:pt>
                <c:pt idx="6175">
                  <c:v>69.727999999999994</c:v>
                </c:pt>
                <c:pt idx="6176">
                  <c:v>69.727999999999994</c:v>
                </c:pt>
                <c:pt idx="6177">
                  <c:v>69.727999999999994</c:v>
                </c:pt>
                <c:pt idx="6178">
                  <c:v>69.727999999999994</c:v>
                </c:pt>
                <c:pt idx="6179">
                  <c:v>69.727999999999994</c:v>
                </c:pt>
                <c:pt idx="6180">
                  <c:v>69.685000000000002</c:v>
                </c:pt>
                <c:pt idx="6181">
                  <c:v>69.685000000000002</c:v>
                </c:pt>
                <c:pt idx="6182">
                  <c:v>69.727999999999994</c:v>
                </c:pt>
                <c:pt idx="6183">
                  <c:v>69.727999999999994</c:v>
                </c:pt>
                <c:pt idx="6184">
                  <c:v>69.727999999999994</c:v>
                </c:pt>
                <c:pt idx="6185">
                  <c:v>69.727999999999994</c:v>
                </c:pt>
                <c:pt idx="6186">
                  <c:v>69.727999999999994</c:v>
                </c:pt>
                <c:pt idx="6187">
                  <c:v>69.685000000000002</c:v>
                </c:pt>
                <c:pt idx="6188">
                  <c:v>69.685000000000002</c:v>
                </c:pt>
                <c:pt idx="6189">
                  <c:v>69.685000000000002</c:v>
                </c:pt>
                <c:pt idx="6190">
                  <c:v>69.685000000000002</c:v>
                </c:pt>
                <c:pt idx="6191">
                  <c:v>69.685000000000002</c:v>
                </c:pt>
                <c:pt idx="6192">
                  <c:v>69.685000000000002</c:v>
                </c:pt>
                <c:pt idx="6193">
                  <c:v>69.685000000000002</c:v>
                </c:pt>
                <c:pt idx="6194">
                  <c:v>69.727999999999994</c:v>
                </c:pt>
                <c:pt idx="6195">
                  <c:v>69.727999999999994</c:v>
                </c:pt>
                <c:pt idx="6196">
                  <c:v>69.771000000000001</c:v>
                </c:pt>
                <c:pt idx="6197">
                  <c:v>69.813999999999993</c:v>
                </c:pt>
                <c:pt idx="6198">
                  <c:v>69.813999999999993</c:v>
                </c:pt>
                <c:pt idx="6199">
                  <c:v>69.85799999999999</c:v>
                </c:pt>
                <c:pt idx="6200">
                  <c:v>69.85799999999999</c:v>
                </c:pt>
                <c:pt idx="6201">
                  <c:v>69.85799999999999</c:v>
                </c:pt>
                <c:pt idx="6202">
                  <c:v>69.85799999999999</c:v>
                </c:pt>
                <c:pt idx="6203">
                  <c:v>69.85799999999999</c:v>
                </c:pt>
                <c:pt idx="6204">
                  <c:v>69.900999999999996</c:v>
                </c:pt>
                <c:pt idx="6205">
                  <c:v>69.900999999999996</c:v>
                </c:pt>
                <c:pt idx="6206">
                  <c:v>69.900999999999996</c:v>
                </c:pt>
                <c:pt idx="6207">
                  <c:v>69.900999999999996</c:v>
                </c:pt>
                <c:pt idx="6208">
                  <c:v>69.942000000000007</c:v>
                </c:pt>
                <c:pt idx="6209">
                  <c:v>69.942000000000007</c:v>
                </c:pt>
                <c:pt idx="6210">
                  <c:v>69.942000000000007</c:v>
                </c:pt>
                <c:pt idx="6211">
                  <c:v>69.985000000000014</c:v>
                </c:pt>
                <c:pt idx="6212">
                  <c:v>69.985000000000014</c:v>
                </c:pt>
                <c:pt idx="6213">
                  <c:v>69.985000000000014</c:v>
                </c:pt>
                <c:pt idx="6214">
                  <c:v>69.985000000000014</c:v>
                </c:pt>
                <c:pt idx="6215">
                  <c:v>70.028999999999982</c:v>
                </c:pt>
                <c:pt idx="6216">
                  <c:v>70.028999999999982</c:v>
                </c:pt>
                <c:pt idx="6217">
                  <c:v>70.028999999999982</c:v>
                </c:pt>
                <c:pt idx="6218">
                  <c:v>70.028999999999982</c:v>
                </c:pt>
                <c:pt idx="6219">
                  <c:v>69.985000000000014</c:v>
                </c:pt>
                <c:pt idx="6220">
                  <c:v>69.985000000000014</c:v>
                </c:pt>
                <c:pt idx="6221">
                  <c:v>69.985000000000014</c:v>
                </c:pt>
                <c:pt idx="6222">
                  <c:v>69.985000000000014</c:v>
                </c:pt>
                <c:pt idx="6223">
                  <c:v>70.028999999999982</c:v>
                </c:pt>
                <c:pt idx="6224">
                  <c:v>70.028999999999982</c:v>
                </c:pt>
                <c:pt idx="6225">
                  <c:v>70.028999999999982</c:v>
                </c:pt>
                <c:pt idx="6226">
                  <c:v>70.028999999999982</c:v>
                </c:pt>
                <c:pt idx="6227">
                  <c:v>70.028999999999982</c:v>
                </c:pt>
                <c:pt idx="6228">
                  <c:v>70.028999999999982</c:v>
                </c:pt>
                <c:pt idx="6229">
                  <c:v>70.028999999999982</c:v>
                </c:pt>
                <c:pt idx="6230">
                  <c:v>70.028999999999982</c:v>
                </c:pt>
                <c:pt idx="6231">
                  <c:v>70.028999999999982</c:v>
                </c:pt>
                <c:pt idx="6232">
                  <c:v>70.028999999999982</c:v>
                </c:pt>
                <c:pt idx="6233">
                  <c:v>70.028999999999982</c:v>
                </c:pt>
                <c:pt idx="6234">
                  <c:v>70.028999999999982</c:v>
                </c:pt>
                <c:pt idx="6235">
                  <c:v>70.028999999999982</c:v>
                </c:pt>
                <c:pt idx="6236">
                  <c:v>70.072000000000003</c:v>
                </c:pt>
                <c:pt idx="6237">
                  <c:v>70.072000000000003</c:v>
                </c:pt>
                <c:pt idx="6238">
                  <c:v>70.072000000000003</c:v>
                </c:pt>
                <c:pt idx="6239">
                  <c:v>70.072000000000003</c:v>
                </c:pt>
                <c:pt idx="6240">
                  <c:v>70.072000000000003</c:v>
                </c:pt>
                <c:pt idx="6241">
                  <c:v>70.072000000000003</c:v>
                </c:pt>
                <c:pt idx="6242">
                  <c:v>70.114999999999995</c:v>
                </c:pt>
                <c:pt idx="6243">
                  <c:v>70.114999999999995</c:v>
                </c:pt>
                <c:pt idx="6244">
                  <c:v>70.114999999999995</c:v>
                </c:pt>
                <c:pt idx="6245">
                  <c:v>70.114999999999995</c:v>
                </c:pt>
                <c:pt idx="6246">
                  <c:v>70.157999999999987</c:v>
                </c:pt>
                <c:pt idx="6247">
                  <c:v>70.157999999999987</c:v>
                </c:pt>
                <c:pt idx="6248">
                  <c:v>70.157999999999987</c:v>
                </c:pt>
                <c:pt idx="6249">
                  <c:v>70.200999999999993</c:v>
                </c:pt>
                <c:pt idx="6250">
                  <c:v>70.200999999999993</c:v>
                </c:pt>
                <c:pt idx="6251">
                  <c:v>70.200999999999993</c:v>
                </c:pt>
                <c:pt idx="6252">
                  <c:v>70.200999999999993</c:v>
                </c:pt>
                <c:pt idx="6253">
                  <c:v>70.200999999999993</c:v>
                </c:pt>
                <c:pt idx="6254">
                  <c:v>70.200999999999993</c:v>
                </c:pt>
                <c:pt idx="6255">
                  <c:v>70.200999999999993</c:v>
                </c:pt>
                <c:pt idx="6256">
                  <c:v>70.200999999999993</c:v>
                </c:pt>
                <c:pt idx="6257">
                  <c:v>70.200999999999993</c:v>
                </c:pt>
                <c:pt idx="6258">
                  <c:v>70.200999999999993</c:v>
                </c:pt>
                <c:pt idx="6259">
                  <c:v>70.242999999999995</c:v>
                </c:pt>
                <c:pt idx="6260">
                  <c:v>70.242999999999995</c:v>
                </c:pt>
                <c:pt idx="6261">
                  <c:v>70.242999999999995</c:v>
                </c:pt>
                <c:pt idx="6262">
                  <c:v>70.242999999999995</c:v>
                </c:pt>
                <c:pt idx="6263">
                  <c:v>70.242999999999995</c:v>
                </c:pt>
                <c:pt idx="6264">
                  <c:v>70.242999999999995</c:v>
                </c:pt>
                <c:pt idx="6265">
                  <c:v>70.242999999999995</c:v>
                </c:pt>
                <c:pt idx="6266">
                  <c:v>70.242999999999995</c:v>
                </c:pt>
                <c:pt idx="6267">
                  <c:v>70.242999999999995</c:v>
                </c:pt>
                <c:pt idx="6268">
                  <c:v>70.242999999999995</c:v>
                </c:pt>
                <c:pt idx="6269">
                  <c:v>70.242999999999995</c:v>
                </c:pt>
                <c:pt idx="6270">
                  <c:v>70.242999999999995</c:v>
                </c:pt>
                <c:pt idx="6271">
                  <c:v>70.286000000000001</c:v>
                </c:pt>
                <c:pt idx="6272">
                  <c:v>70.286000000000001</c:v>
                </c:pt>
                <c:pt idx="6273">
                  <c:v>70.286000000000001</c:v>
                </c:pt>
                <c:pt idx="6274">
                  <c:v>70.286000000000001</c:v>
                </c:pt>
                <c:pt idx="6275">
                  <c:v>70.242999999999995</c:v>
                </c:pt>
                <c:pt idx="6276">
                  <c:v>70.242999999999995</c:v>
                </c:pt>
                <c:pt idx="6277">
                  <c:v>70.242999999999995</c:v>
                </c:pt>
                <c:pt idx="6278">
                  <c:v>70.200999999999993</c:v>
                </c:pt>
                <c:pt idx="6279">
                  <c:v>70.200999999999993</c:v>
                </c:pt>
                <c:pt idx="6280">
                  <c:v>70.200999999999993</c:v>
                </c:pt>
                <c:pt idx="6281">
                  <c:v>70.200999999999993</c:v>
                </c:pt>
                <c:pt idx="6282">
                  <c:v>70.242999999999995</c:v>
                </c:pt>
                <c:pt idx="6283">
                  <c:v>70.242999999999995</c:v>
                </c:pt>
                <c:pt idx="6284">
                  <c:v>70.242999999999995</c:v>
                </c:pt>
                <c:pt idx="6285">
                  <c:v>70.242999999999995</c:v>
                </c:pt>
                <c:pt idx="6286">
                  <c:v>70.242999999999995</c:v>
                </c:pt>
                <c:pt idx="6287">
                  <c:v>70.242999999999995</c:v>
                </c:pt>
                <c:pt idx="6288">
                  <c:v>70.242999999999995</c:v>
                </c:pt>
                <c:pt idx="6289">
                  <c:v>70.242999999999995</c:v>
                </c:pt>
                <c:pt idx="6290">
                  <c:v>70.286000000000001</c:v>
                </c:pt>
                <c:pt idx="6291">
                  <c:v>70.286000000000001</c:v>
                </c:pt>
                <c:pt idx="6292">
                  <c:v>70.286000000000001</c:v>
                </c:pt>
                <c:pt idx="6293">
                  <c:v>70.286000000000001</c:v>
                </c:pt>
                <c:pt idx="6294">
                  <c:v>70.286000000000001</c:v>
                </c:pt>
                <c:pt idx="6295">
                  <c:v>70.328999999999979</c:v>
                </c:pt>
                <c:pt idx="6296">
                  <c:v>70.328999999999979</c:v>
                </c:pt>
                <c:pt idx="6297">
                  <c:v>70.328999999999979</c:v>
                </c:pt>
                <c:pt idx="6298">
                  <c:v>70.371999999999986</c:v>
                </c:pt>
                <c:pt idx="6299">
                  <c:v>70.371999999999986</c:v>
                </c:pt>
                <c:pt idx="6300">
                  <c:v>70.371999999999986</c:v>
                </c:pt>
                <c:pt idx="6301">
                  <c:v>70.328999999999979</c:v>
                </c:pt>
                <c:pt idx="6302">
                  <c:v>70.328999999999979</c:v>
                </c:pt>
                <c:pt idx="6303">
                  <c:v>70.328999999999979</c:v>
                </c:pt>
                <c:pt idx="6304">
                  <c:v>70.328999999999979</c:v>
                </c:pt>
                <c:pt idx="6305">
                  <c:v>70.328999999999979</c:v>
                </c:pt>
                <c:pt idx="6306">
                  <c:v>70.328999999999979</c:v>
                </c:pt>
                <c:pt idx="6307">
                  <c:v>70.328999999999979</c:v>
                </c:pt>
                <c:pt idx="6308">
                  <c:v>70.328999999999979</c:v>
                </c:pt>
                <c:pt idx="6309">
                  <c:v>70.371999999999986</c:v>
                </c:pt>
                <c:pt idx="6310">
                  <c:v>70.371999999999986</c:v>
                </c:pt>
                <c:pt idx="6311">
                  <c:v>70.371999999999986</c:v>
                </c:pt>
                <c:pt idx="6312">
                  <c:v>70.415999999999997</c:v>
                </c:pt>
                <c:pt idx="6313">
                  <c:v>70.415999999999997</c:v>
                </c:pt>
                <c:pt idx="6314">
                  <c:v>70.415999999999997</c:v>
                </c:pt>
                <c:pt idx="6315">
                  <c:v>70.415999999999997</c:v>
                </c:pt>
                <c:pt idx="6316">
                  <c:v>70.415999999999997</c:v>
                </c:pt>
                <c:pt idx="6317">
                  <c:v>70.459000000000003</c:v>
                </c:pt>
                <c:pt idx="6318">
                  <c:v>70.459000000000003</c:v>
                </c:pt>
                <c:pt idx="6319">
                  <c:v>70.501999999999995</c:v>
                </c:pt>
                <c:pt idx="6320">
                  <c:v>70.501999999999995</c:v>
                </c:pt>
                <c:pt idx="6321">
                  <c:v>70.501999999999995</c:v>
                </c:pt>
                <c:pt idx="6322">
                  <c:v>70.543000000000006</c:v>
                </c:pt>
                <c:pt idx="6323">
                  <c:v>70.543000000000006</c:v>
                </c:pt>
                <c:pt idx="6324">
                  <c:v>70.543000000000006</c:v>
                </c:pt>
                <c:pt idx="6325">
                  <c:v>70.543000000000006</c:v>
                </c:pt>
                <c:pt idx="6326">
                  <c:v>70.543000000000006</c:v>
                </c:pt>
                <c:pt idx="6327">
                  <c:v>70.587000000000003</c:v>
                </c:pt>
                <c:pt idx="6328">
                  <c:v>70.63</c:v>
                </c:pt>
                <c:pt idx="6329">
                  <c:v>70.63</c:v>
                </c:pt>
                <c:pt idx="6330">
                  <c:v>70.672999999999988</c:v>
                </c:pt>
                <c:pt idx="6331">
                  <c:v>70.715999999999994</c:v>
                </c:pt>
                <c:pt idx="6332">
                  <c:v>70.759</c:v>
                </c:pt>
                <c:pt idx="6333">
                  <c:v>70.759</c:v>
                </c:pt>
                <c:pt idx="6334">
                  <c:v>70.759</c:v>
                </c:pt>
                <c:pt idx="6335">
                  <c:v>70.802999999999983</c:v>
                </c:pt>
                <c:pt idx="6336">
                  <c:v>70.802999999999983</c:v>
                </c:pt>
                <c:pt idx="6337">
                  <c:v>70.802999999999983</c:v>
                </c:pt>
                <c:pt idx="6338">
                  <c:v>70.802999999999983</c:v>
                </c:pt>
                <c:pt idx="6339">
                  <c:v>70.802999999999983</c:v>
                </c:pt>
                <c:pt idx="6340">
                  <c:v>70.802999999999983</c:v>
                </c:pt>
                <c:pt idx="6341">
                  <c:v>70.802999999999983</c:v>
                </c:pt>
                <c:pt idx="6342">
                  <c:v>70.759</c:v>
                </c:pt>
                <c:pt idx="6343">
                  <c:v>70.759</c:v>
                </c:pt>
                <c:pt idx="6344">
                  <c:v>70.759</c:v>
                </c:pt>
                <c:pt idx="6345">
                  <c:v>70.759</c:v>
                </c:pt>
                <c:pt idx="6346">
                  <c:v>70.759</c:v>
                </c:pt>
                <c:pt idx="6347">
                  <c:v>70.715999999999994</c:v>
                </c:pt>
                <c:pt idx="6348">
                  <c:v>70.715999999999994</c:v>
                </c:pt>
                <c:pt idx="6349">
                  <c:v>70.715999999999994</c:v>
                </c:pt>
                <c:pt idx="6350">
                  <c:v>70.715999999999994</c:v>
                </c:pt>
                <c:pt idx="6351">
                  <c:v>70.715999999999994</c:v>
                </c:pt>
                <c:pt idx="6352">
                  <c:v>70.715999999999994</c:v>
                </c:pt>
                <c:pt idx="6353">
                  <c:v>70.715999999999994</c:v>
                </c:pt>
                <c:pt idx="6354">
                  <c:v>70.715999999999994</c:v>
                </c:pt>
                <c:pt idx="6355">
                  <c:v>70.715999999999994</c:v>
                </c:pt>
                <c:pt idx="6356">
                  <c:v>70.715999999999994</c:v>
                </c:pt>
                <c:pt idx="6357">
                  <c:v>70.715999999999994</c:v>
                </c:pt>
                <c:pt idx="6358">
                  <c:v>70.715999999999994</c:v>
                </c:pt>
                <c:pt idx="6359">
                  <c:v>70.715999999999994</c:v>
                </c:pt>
                <c:pt idx="6360">
                  <c:v>70.759</c:v>
                </c:pt>
                <c:pt idx="6361">
                  <c:v>70.759</c:v>
                </c:pt>
                <c:pt idx="6362">
                  <c:v>70.759</c:v>
                </c:pt>
                <c:pt idx="6363">
                  <c:v>70.759</c:v>
                </c:pt>
                <c:pt idx="6364">
                  <c:v>70.802999999999983</c:v>
                </c:pt>
                <c:pt idx="6365">
                  <c:v>70.846000000000004</c:v>
                </c:pt>
                <c:pt idx="6366">
                  <c:v>70.887</c:v>
                </c:pt>
                <c:pt idx="6367">
                  <c:v>70.887</c:v>
                </c:pt>
                <c:pt idx="6368">
                  <c:v>70.930000000000007</c:v>
                </c:pt>
                <c:pt idx="6369">
                  <c:v>70.930000000000007</c:v>
                </c:pt>
                <c:pt idx="6370">
                  <c:v>70.930000000000007</c:v>
                </c:pt>
                <c:pt idx="6371">
                  <c:v>70.930000000000007</c:v>
                </c:pt>
                <c:pt idx="6372">
                  <c:v>70.974000000000004</c:v>
                </c:pt>
                <c:pt idx="6373">
                  <c:v>70.974000000000004</c:v>
                </c:pt>
                <c:pt idx="6374">
                  <c:v>70.974000000000004</c:v>
                </c:pt>
                <c:pt idx="6375">
                  <c:v>70.974000000000004</c:v>
                </c:pt>
                <c:pt idx="6376">
                  <c:v>70.974000000000004</c:v>
                </c:pt>
                <c:pt idx="6377">
                  <c:v>70.974000000000004</c:v>
                </c:pt>
                <c:pt idx="6378">
                  <c:v>71.016999999999996</c:v>
                </c:pt>
                <c:pt idx="6379">
                  <c:v>71.016999999999996</c:v>
                </c:pt>
                <c:pt idx="6380">
                  <c:v>71.016999999999996</c:v>
                </c:pt>
                <c:pt idx="6381">
                  <c:v>71.016999999999996</c:v>
                </c:pt>
                <c:pt idx="6382">
                  <c:v>71.016999999999996</c:v>
                </c:pt>
                <c:pt idx="6383">
                  <c:v>71.016999999999996</c:v>
                </c:pt>
                <c:pt idx="6384">
                  <c:v>71.016999999999996</c:v>
                </c:pt>
                <c:pt idx="6385">
                  <c:v>71.016999999999996</c:v>
                </c:pt>
                <c:pt idx="6386">
                  <c:v>71.016999999999996</c:v>
                </c:pt>
                <c:pt idx="6387">
                  <c:v>71.016999999999996</c:v>
                </c:pt>
                <c:pt idx="6388">
                  <c:v>71.06</c:v>
                </c:pt>
                <c:pt idx="6389">
                  <c:v>71.06</c:v>
                </c:pt>
                <c:pt idx="6390">
                  <c:v>71.10299999999998</c:v>
                </c:pt>
                <c:pt idx="6391">
                  <c:v>71.10299999999998</c:v>
                </c:pt>
                <c:pt idx="6392">
                  <c:v>71.10299999999998</c:v>
                </c:pt>
                <c:pt idx="6393">
                  <c:v>71.10299999999998</c:v>
                </c:pt>
                <c:pt idx="6394">
                  <c:v>71.10299999999998</c:v>
                </c:pt>
                <c:pt idx="6395">
                  <c:v>71.10299999999998</c:v>
                </c:pt>
                <c:pt idx="6396">
                  <c:v>71.10299999999998</c:v>
                </c:pt>
                <c:pt idx="6397">
                  <c:v>71.10299999999998</c:v>
                </c:pt>
                <c:pt idx="6398">
                  <c:v>71.10299999999998</c:v>
                </c:pt>
                <c:pt idx="6399">
                  <c:v>71.10299999999998</c:v>
                </c:pt>
                <c:pt idx="6400">
                  <c:v>71.10299999999998</c:v>
                </c:pt>
                <c:pt idx="6401">
                  <c:v>71.146000000000001</c:v>
                </c:pt>
                <c:pt idx="6402">
                  <c:v>71.146000000000001</c:v>
                </c:pt>
                <c:pt idx="6403">
                  <c:v>71.146000000000001</c:v>
                </c:pt>
                <c:pt idx="6404">
                  <c:v>71.146000000000001</c:v>
                </c:pt>
                <c:pt idx="6405">
                  <c:v>71.146000000000001</c:v>
                </c:pt>
                <c:pt idx="6406">
                  <c:v>71.146000000000001</c:v>
                </c:pt>
                <c:pt idx="6407">
                  <c:v>71.146000000000001</c:v>
                </c:pt>
                <c:pt idx="6408">
                  <c:v>71.146000000000001</c:v>
                </c:pt>
                <c:pt idx="6409">
                  <c:v>71.146000000000001</c:v>
                </c:pt>
                <c:pt idx="6410">
                  <c:v>71.19</c:v>
                </c:pt>
                <c:pt idx="6411">
                  <c:v>71.19</c:v>
                </c:pt>
                <c:pt idx="6412">
                  <c:v>71.19</c:v>
                </c:pt>
                <c:pt idx="6413">
                  <c:v>71.19</c:v>
                </c:pt>
                <c:pt idx="6414">
                  <c:v>71.19</c:v>
                </c:pt>
                <c:pt idx="6415">
                  <c:v>71.146000000000001</c:v>
                </c:pt>
                <c:pt idx="6416">
                  <c:v>71.146000000000001</c:v>
                </c:pt>
                <c:pt idx="6417">
                  <c:v>71.146000000000001</c:v>
                </c:pt>
                <c:pt idx="6418">
                  <c:v>71.10299999999998</c:v>
                </c:pt>
                <c:pt idx="6419">
                  <c:v>71.10299999999998</c:v>
                </c:pt>
                <c:pt idx="6420">
                  <c:v>71.10299999999998</c:v>
                </c:pt>
                <c:pt idx="6421">
                  <c:v>71.10299999999998</c:v>
                </c:pt>
                <c:pt idx="6422">
                  <c:v>71.10299999999998</c:v>
                </c:pt>
                <c:pt idx="6423">
                  <c:v>71.10299999999998</c:v>
                </c:pt>
                <c:pt idx="6424">
                  <c:v>71.10299999999998</c:v>
                </c:pt>
                <c:pt idx="6425">
                  <c:v>71.10299999999998</c:v>
                </c:pt>
                <c:pt idx="6426">
                  <c:v>71.146000000000001</c:v>
                </c:pt>
                <c:pt idx="6427">
                  <c:v>71.146000000000001</c:v>
                </c:pt>
                <c:pt idx="6428">
                  <c:v>71.146000000000001</c:v>
                </c:pt>
                <c:pt idx="6429">
                  <c:v>71.146000000000001</c:v>
                </c:pt>
                <c:pt idx="6430">
                  <c:v>71.146000000000001</c:v>
                </c:pt>
                <c:pt idx="6431">
                  <c:v>71.146000000000001</c:v>
                </c:pt>
                <c:pt idx="6432">
                  <c:v>71.146000000000001</c:v>
                </c:pt>
                <c:pt idx="6433">
                  <c:v>71.146000000000001</c:v>
                </c:pt>
                <c:pt idx="6434">
                  <c:v>71.146000000000001</c:v>
                </c:pt>
                <c:pt idx="6435">
                  <c:v>71.146000000000001</c:v>
                </c:pt>
                <c:pt idx="6436">
                  <c:v>71.146000000000001</c:v>
                </c:pt>
                <c:pt idx="6437">
                  <c:v>71.10299999999998</c:v>
                </c:pt>
                <c:pt idx="6438">
                  <c:v>71.10299999999998</c:v>
                </c:pt>
                <c:pt idx="6439">
                  <c:v>71.10299999999998</c:v>
                </c:pt>
                <c:pt idx="6440">
                  <c:v>71.10299999999998</c:v>
                </c:pt>
                <c:pt idx="6441">
                  <c:v>71.10299999999998</c:v>
                </c:pt>
                <c:pt idx="6442">
                  <c:v>71.10299999999998</c:v>
                </c:pt>
                <c:pt idx="6443">
                  <c:v>71.146000000000001</c:v>
                </c:pt>
                <c:pt idx="6444">
                  <c:v>71.146000000000001</c:v>
                </c:pt>
                <c:pt idx="6445">
                  <c:v>71.146000000000001</c:v>
                </c:pt>
                <c:pt idx="6446">
                  <c:v>71.146000000000001</c:v>
                </c:pt>
                <c:pt idx="6447">
                  <c:v>71.146000000000001</c:v>
                </c:pt>
                <c:pt idx="6448">
                  <c:v>71.146000000000001</c:v>
                </c:pt>
                <c:pt idx="6449">
                  <c:v>71.146000000000001</c:v>
                </c:pt>
                <c:pt idx="6450">
                  <c:v>71.19</c:v>
                </c:pt>
                <c:pt idx="6451">
                  <c:v>71.19</c:v>
                </c:pt>
                <c:pt idx="6452">
                  <c:v>71.19</c:v>
                </c:pt>
                <c:pt idx="6453">
                  <c:v>71.19</c:v>
                </c:pt>
                <c:pt idx="6454">
                  <c:v>71.19</c:v>
                </c:pt>
                <c:pt idx="6455">
                  <c:v>71.19</c:v>
                </c:pt>
                <c:pt idx="6456">
                  <c:v>71.19</c:v>
                </c:pt>
                <c:pt idx="6457">
                  <c:v>71.19</c:v>
                </c:pt>
                <c:pt idx="6458">
                  <c:v>71.19</c:v>
                </c:pt>
                <c:pt idx="6459">
                  <c:v>71.19</c:v>
                </c:pt>
                <c:pt idx="6460">
                  <c:v>71.19</c:v>
                </c:pt>
                <c:pt idx="6461">
                  <c:v>71.230999999999995</c:v>
                </c:pt>
                <c:pt idx="6462">
                  <c:v>71.230999999999995</c:v>
                </c:pt>
                <c:pt idx="6463">
                  <c:v>71.274000000000001</c:v>
                </c:pt>
                <c:pt idx="6464">
                  <c:v>71.274000000000001</c:v>
                </c:pt>
                <c:pt idx="6465">
                  <c:v>71.274000000000001</c:v>
                </c:pt>
                <c:pt idx="6466">
                  <c:v>71.316999999999993</c:v>
                </c:pt>
                <c:pt idx="6467">
                  <c:v>71.316999999999993</c:v>
                </c:pt>
                <c:pt idx="6468">
                  <c:v>71.316999999999993</c:v>
                </c:pt>
                <c:pt idx="6469">
                  <c:v>71.361000000000004</c:v>
                </c:pt>
                <c:pt idx="6470">
                  <c:v>71.361000000000004</c:v>
                </c:pt>
                <c:pt idx="6471">
                  <c:v>71.403999999999996</c:v>
                </c:pt>
                <c:pt idx="6472">
                  <c:v>71.403999999999996</c:v>
                </c:pt>
                <c:pt idx="6473">
                  <c:v>71.447000000000031</c:v>
                </c:pt>
                <c:pt idx="6474">
                  <c:v>71.447000000000031</c:v>
                </c:pt>
                <c:pt idx="6475">
                  <c:v>71.489999999999995</c:v>
                </c:pt>
                <c:pt idx="6476">
                  <c:v>71.489999999999995</c:v>
                </c:pt>
                <c:pt idx="6477">
                  <c:v>71.489999999999995</c:v>
                </c:pt>
                <c:pt idx="6478">
                  <c:v>71.489999999999995</c:v>
                </c:pt>
                <c:pt idx="6479">
                  <c:v>71.489999999999995</c:v>
                </c:pt>
                <c:pt idx="6480">
                  <c:v>71.533000000000001</c:v>
                </c:pt>
                <c:pt idx="6481">
                  <c:v>71.533000000000001</c:v>
                </c:pt>
                <c:pt idx="6482">
                  <c:v>71.576999999999998</c:v>
                </c:pt>
                <c:pt idx="6483">
                  <c:v>71.576999999999998</c:v>
                </c:pt>
                <c:pt idx="6484">
                  <c:v>71.576999999999998</c:v>
                </c:pt>
                <c:pt idx="6485">
                  <c:v>71.576999999999998</c:v>
                </c:pt>
                <c:pt idx="6486">
                  <c:v>71.576999999999998</c:v>
                </c:pt>
                <c:pt idx="6487">
                  <c:v>71.576999999999998</c:v>
                </c:pt>
                <c:pt idx="6488">
                  <c:v>71.576999999999998</c:v>
                </c:pt>
                <c:pt idx="6489">
                  <c:v>71.533000000000001</c:v>
                </c:pt>
                <c:pt idx="6490">
                  <c:v>71.533000000000001</c:v>
                </c:pt>
                <c:pt idx="6491">
                  <c:v>71.533000000000001</c:v>
                </c:pt>
                <c:pt idx="6492">
                  <c:v>71.533000000000001</c:v>
                </c:pt>
                <c:pt idx="6493">
                  <c:v>71.533000000000001</c:v>
                </c:pt>
                <c:pt idx="6494">
                  <c:v>71.533000000000001</c:v>
                </c:pt>
                <c:pt idx="6495">
                  <c:v>71.533000000000001</c:v>
                </c:pt>
                <c:pt idx="6496">
                  <c:v>71.576999999999998</c:v>
                </c:pt>
                <c:pt idx="6497">
                  <c:v>71.576999999999998</c:v>
                </c:pt>
                <c:pt idx="6498">
                  <c:v>71.576999999999998</c:v>
                </c:pt>
                <c:pt idx="6499">
                  <c:v>71.576999999999998</c:v>
                </c:pt>
                <c:pt idx="6500">
                  <c:v>71.576999999999998</c:v>
                </c:pt>
                <c:pt idx="6501">
                  <c:v>71.576999999999998</c:v>
                </c:pt>
                <c:pt idx="6502">
                  <c:v>71.61999999999999</c:v>
                </c:pt>
                <c:pt idx="6503">
                  <c:v>71.61999999999999</c:v>
                </c:pt>
                <c:pt idx="6504">
                  <c:v>71.61999999999999</c:v>
                </c:pt>
                <c:pt idx="6505">
                  <c:v>71.576999999999998</c:v>
                </c:pt>
                <c:pt idx="6506">
                  <c:v>71.576999999999998</c:v>
                </c:pt>
                <c:pt idx="6507">
                  <c:v>71.533000000000001</c:v>
                </c:pt>
                <c:pt idx="6508">
                  <c:v>71.533000000000001</c:v>
                </c:pt>
                <c:pt idx="6509">
                  <c:v>71.533000000000001</c:v>
                </c:pt>
                <c:pt idx="6510">
                  <c:v>71.489999999999995</c:v>
                </c:pt>
                <c:pt idx="6511">
                  <c:v>71.489999999999995</c:v>
                </c:pt>
                <c:pt idx="6512">
                  <c:v>71.533000000000001</c:v>
                </c:pt>
                <c:pt idx="6513">
                  <c:v>71.533000000000001</c:v>
                </c:pt>
                <c:pt idx="6514">
                  <c:v>71.533000000000001</c:v>
                </c:pt>
                <c:pt idx="6515">
                  <c:v>71.489999999999995</c:v>
                </c:pt>
                <c:pt idx="6516">
                  <c:v>71.489999999999995</c:v>
                </c:pt>
                <c:pt idx="6517">
                  <c:v>71.489999999999995</c:v>
                </c:pt>
                <c:pt idx="6518">
                  <c:v>71.447000000000031</c:v>
                </c:pt>
                <c:pt idx="6519">
                  <c:v>71.447000000000031</c:v>
                </c:pt>
                <c:pt idx="6520">
                  <c:v>71.403999999999996</c:v>
                </c:pt>
                <c:pt idx="6521">
                  <c:v>71.403999999999996</c:v>
                </c:pt>
                <c:pt idx="6522">
                  <c:v>71.403999999999996</c:v>
                </c:pt>
                <c:pt idx="6523">
                  <c:v>71.361000000000004</c:v>
                </c:pt>
                <c:pt idx="6524">
                  <c:v>71.361000000000004</c:v>
                </c:pt>
                <c:pt idx="6525">
                  <c:v>71.361000000000004</c:v>
                </c:pt>
                <c:pt idx="6526">
                  <c:v>71.361000000000004</c:v>
                </c:pt>
                <c:pt idx="6527">
                  <c:v>71.361000000000004</c:v>
                </c:pt>
                <c:pt idx="6528">
                  <c:v>71.361000000000004</c:v>
                </c:pt>
                <c:pt idx="6529">
                  <c:v>71.361000000000004</c:v>
                </c:pt>
                <c:pt idx="6530">
                  <c:v>71.316999999999993</c:v>
                </c:pt>
                <c:pt idx="6531">
                  <c:v>71.316999999999993</c:v>
                </c:pt>
                <c:pt idx="6532">
                  <c:v>71.316999999999993</c:v>
                </c:pt>
                <c:pt idx="6533">
                  <c:v>71.316999999999993</c:v>
                </c:pt>
                <c:pt idx="6534">
                  <c:v>71.274000000000001</c:v>
                </c:pt>
                <c:pt idx="6535">
                  <c:v>71.274000000000001</c:v>
                </c:pt>
                <c:pt idx="6536">
                  <c:v>71.274000000000001</c:v>
                </c:pt>
                <c:pt idx="6537">
                  <c:v>71.274000000000001</c:v>
                </c:pt>
                <c:pt idx="6538">
                  <c:v>71.316999999999993</c:v>
                </c:pt>
                <c:pt idx="6539">
                  <c:v>71.316999999999993</c:v>
                </c:pt>
                <c:pt idx="6540">
                  <c:v>71.316999999999993</c:v>
                </c:pt>
                <c:pt idx="6541">
                  <c:v>71.316999999999993</c:v>
                </c:pt>
                <c:pt idx="6542">
                  <c:v>71.316999999999993</c:v>
                </c:pt>
                <c:pt idx="6543">
                  <c:v>71.316999999999993</c:v>
                </c:pt>
                <c:pt idx="6544">
                  <c:v>71.316999999999993</c:v>
                </c:pt>
                <c:pt idx="6545">
                  <c:v>71.316999999999993</c:v>
                </c:pt>
                <c:pt idx="6546">
                  <c:v>71.316999999999993</c:v>
                </c:pt>
                <c:pt idx="6547">
                  <c:v>71.316999999999993</c:v>
                </c:pt>
                <c:pt idx="6548">
                  <c:v>71.316999999999993</c:v>
                </c:pt>
                <c:pt idx="6549">
                  <c:v>71.316999999999993</c:v>
                </c:pt>
                <c:pt idx="6550">
                  <c:v>71.361000000000004</c:v>
                </c:pt>
                <c:pt idx="6551">
                  <c:v>71.361000000000004</c:v>
                </c:pt>
                <c:pt idx="6552">
                  <c:v>71.361000000000004</c:v>
                </c:pt>
                <c:pt idx="6553">
                  <c:v>71.403999999999996</c:v>
                </c:pt>
                <c:pt idx="6554">
                  <c:v>71.403999999999996</c:v>
                </c:pt>
                <c:pt idx="6555">
                  <c:v>71.403999999999996</c:v>
                </c:pt>
                <c:pt idx="6556">
                  <c:v>71.403999999999996</c:v>
                </c:pt>
                <c:pt idx="6557">
                  <c:v>71.403999999999996</c:v>
                </c:pt>
                <c:pt idx="6558">
                  <c:v>71.403999999999996</c:v>
                </c:pt>
                <c:pt idx="6559">
                  <c:v>71.361000000000004</c:v>
                </c:pt>
                <c:pt idx="6560">
                  <c:v>71.361000000000004</c:v>
                </c:pt>
                <c:pt idx="6561">
                  <c:v>71.361000000000004</c:v>
                </c:pt>
                <c:pt idx="6562">
                  <c:v>71.361000000000004</c:v>
                </c:pt>
                <c:pt idx="6563">
                  <c:v>71.403999999999996</c:v>
                </c:pt>
                <c:pt idx="6564">
                  <c:v>71.403999999999996</c:v>
                </c:pt>
                <c:pt idx="6565">
                  <c:v>71.403999999999996</c:v>
                </c:pt>
                <c:pt idx="6566">
                  <c:v>71.361000000000004</c:v>
                </c:pt>
                <c:pt idx="6567">
                  <c:v>71.361000000000004</c:v>
                </c:pt>
                <c:pt idx="6568">
                  <c:v>71.361000000000004</c:v>
                </c:pt>
                <c:pt idx="6569">
                  <c:v>71.361000000000004</c:v>
                </c:pt>
                <c:pt idx="6570">
                  <c:v>71.316999999999993</c:v>
                </c:pt>
                <c:pt idx="6571">
                  <c:v>71.316999999999993</c:v>
                </c:pt>
                <c:pt idx="6572">
                  <c:v>71.316999999999993</c:v>
                </c:pt>
                <c:pt idx="6573">
                  <c:v>71.316999999999993</c:v>
                </c:pt>
                <c:pt idx="6574">
                  <c:v>71.274000000000001</c:v>
                </c:pt>
                <c:pt idx="6575">
                  <c:v>71.274000000000001</c:v>
                </c:pt>
                <c:pt idx="6576">
                  <c:v>71.274000000000001</c:v>
                </c:pt>
                <c:pt idx="6577">
                  <c:v>71.230999999999995</c:v>
                </c:pt>
                <c:pt idx="6578">
                  <c:v>71.230999999999995</c:v>
                </c:pt>
                <c:pt idx="6579">
                  <c:v>71.230999999999995</c:v>
                </c:pt>
                <c:pt idx="6580">
                  <c:v>71.230999999999995</c:v>
                </c:pt>
                <c:pt idx="6581">
                  <c:v>71.230999999999995</c:v>
                </c:pt>
                <c:pt idx="6582">
                  <c:v>71.230999999999995</c:v>
                </c:pt>
                <c:pt idx="6583">
                  <c:v>71.230999999999995</c:v>
                </c:pt>
                <c:pt idx="6584">
                  <c:v>71.274000000000001</c:v>
                </c:pt>
                <c:pt idx="6585">
                  <c:v>71.274000000000001</c:v>
                </c:pt>
                <c:pt idx="6586">
                  <c:v>71.274000000000001</c:v>
                </c:pt>
                <c:pt idx="6587">
                  <c:v>71.274000000000001</c:v>
                </c:pt>
                <c:pt idx="6588">
                  <c:v>71.274000000000001</c:v>
                </c:pt>
                <c:pt idx="6589">
                  <c:v>71.274000000000001</c:v>
                </c:pt>
                <c:pt idx="6590">
                  <c:v>71.274000000000001</c:v>
                </c:pt>
                <c:pt idx="6591">
                  <c:v>71.230999999999995</c:v>
                </c:pt>
                <c:pt idx="6592">
                  <c:v>71.230999999999995</c:v>
                </c:pt>
                <c:pt idx="6593">
                  <c:v>71.230999999999995</c:v>
                </c:pt>
                <c:pt idx="6594">
                  <c:v>71.230999999999995</c:v>
                </c:pt>
                <c:pt idx="6595">
                  <c:v>71.230999999999995</c:v>
                </c:pt>
                <c:pt idx="6596">
                  <c:v>71.230999999999995</c:v>
                </c:pt>
                <c:pt idx="6597">
                  <c:v>71.230999999999995</c:v>
                </c:pt>
                <c:pt idx="6598">
                  <c:v>71.230999999999995</c:v>
                </c:pt>
                <c:pt idx="6599">
                  <c:v>71.19</c:v>
                </c:pt>
                <c:pt idx="6600">
                  <c:v>71.19</c:v>
                </c:pt>
                <c:pt idx="6601">
                  <c:v>71.19</c:v>
                </c:pt>
                <c:pt idx="6602">
                  <c:v>71.19</c:v>
                </c:pt>
                <c:pt idx="6603">
                  <c:v>71.19</c:v>
                </c:pt>
                <c:pt idx="6604">
                  <c:v>71.19</c:v>
                </c:pt>
                <c:pt idx="6605">
                  <c:v>71.19</c:v>
                </c:pt>
                <c:pt idx="6606">
                  <c:v>71.19</c:v>
                </c:pt>
                <c:pt idx="6607">
                  <c:v>71.230999999999995</c:v>
                </c:pt>
                <c:pt idx="6608">
                  <c:v>71.230999999999995</c:v>
                </c:pt>
                <c:pt idx="6609">
                  <c:v>71.230999999999995</c:v>
                </c:pt>
                <c:pt idx="6610">
                  <c:v>71.230999999999995</c:v>
                </c:pt>
                <c:pt idx="6611">
                  <c:v>71.230999999999995</c:v>
                </c:pt>
                <c:pt idx="6612">
                  <c:v>71.230999999999995</c:v>
                </c:pt>
                <c:pt idx="6613">
                  <c:v>71.230999999999995</c:v>
                </c:pt>
                <c:pt idx="6614">
                  <c:v>71.230999999999995</c:v>
                </c:pt>
                <c:pt idx="6615">
                  <c:v>71.19</c:v>
                </c:pt>
                <c:pt idx="6616">
                  <c:v>71.19</c:v>
                </c:pt>
                <c:pt idx="6617">
                  <c:v>71.19</c:v>
                </c:pt>
                <c:pt idx="6618">
                  <c:v>71.19</c:v>
                </c:pt>
                <c:pt idx="6619">
                  <c:v>71.146000000000001</c:v>
                </c:pt>
                <c:pt idx="6620">
                  <c:v>71.10299999999998</c:v>
                </c:pt>
                <c:pt idx="6621">
                  <c:v>71.10299999999998</c:v>
                </c:pt>
                <c:pt idx="6622">
                  <c:v>71.10299999999998</c:v>
                </c:pt>
                <c:pt idx="6623">
                  <c:v>71.10299999999998</c:v>
                </c:pt>
                <c:pt idx="6624">
                  <c:v>71.06</c:v>
                </c:pt>
                <c:pt idx="6625">
                  <c:v>71.10299999999998</c:v>
                </c:pt>
                <c:pt idx="6626">
                  <c:v>71.10299999999998</c:v>
                </c:pt>
                <c:pt idx="6627">
                  <c:v>71.10299999999998</c:v>
                </c:pt>
                <c:pt idx="6628">
                  <c:v>71.10299999999998</c:v>
                </c:pt>
                <c:pt idx="6629">
                  <c:v>71.06</c:v>
                </c:pt>
                <c:pt idx="6630">
                  <c:v>71.06</c:v>
                </c:pt>
                <c:pt idx="6631">
                  <c:v>71.06</c:v>
                </c:pt>
                <c:pt idx="6632">
                  <c:v>71.06</c:v>
                </c:pt>
                <c:pt idx="6633">
                  <c:v>71.06</c:v>
                </c:pt>
                <c:pt idx="6634">
                  <c:v>71.06</c:v>
                </c:pt>
                <c:pt idx="6635">
                  <c:v>71.10299999999998</c:v>
                </c:pt>
                <c:pt idx="6636">
                  <c:v>71.10299999999998</c:v>
                </c:pt>
                <c:pt idx="6637">
                  <c:v>71.10299999999998</c:v>
                </c:pt>
                <c:pt idx="6638">
                  <c:v>71.10299999999998</c:v>
                </c:pt>
                <c:pt idx="6639">
                  <c:v>71.146000000000001</c:v>
                </c:pt>
                <c:pt idx="6640">
                  <c:v>71.146000000000001</c:v>
                </c:pt>
                <c:pt idx="6641">
                  <c:v>71.19</c:v>
                </c:pt>
                <c:pt idx="6642">
                  <c:v>71.19</c:v>
                </c:pt>
                <c:pt idx="6643">
                  <c:v>71.230999999999995</c:v>
                </c:pt>
                <c:pt idx="6644">
                  <c:v>71.230999999999995</c:v>
                </c:pt>
                <c:pt idx="6645">
                  <c:v>71.230999999999995</c:v>
                </c:pt>
                <c:pt idx="6646">
                  <c:v>71.230999999999995</c:v>
                </c:pt>
                <c:pt idx="6647">
                  <c:v>71.230999999999995</c:v>
                </c:pt>
                <c:pt idx="6648">
                  <c:v>71.274000000000001</c:v>
                </c:pt>
                <c:pt idx="6649">
                  <c:v>71.274000000000001</c:v>
                </c:pt>
                <c:pt idx="6650">
                  <c:v>71.274000000000001</c:v>
                </c:pt>
                <c:pt idx="6651">
                  <c:v>71.274000000000001</c:v>
                </c:pt>
                <c:pt idx="6652">
                  <c:v>71.274000000000001</c:v>
                </c:pt>
                <c:pt idx="6653">
                  <c:v>71.274000000000001</c:v>
                </c:pt>
                <c:pt idx="6654">
                  <c:v>71.274000000000001</c:v>
                </c:pt>
                <c:pt idx="6655">
                  <c:v>71.274000000000001</c:v>
                </c:pt>
                <c:pt idx="6656">
                  <c:v>71.316999999999993</c:v>
                </c:pt>
                <c:pt idx="6657">
                  <c:v>71.316999999999993</c:v>
                </c:pt>
                <c:pt idx="6658">
                  <c:v>71.361000000000004</c:v>
                </c:pt>
                <c:pt idx="6659">
                  <c:v>71.361000000000004</c:v>
                </c:pt>
                <c:pt idx="6660">
                  <c:v>71.316999999999993</c:v>
                </c:pt>
                <c:pt idx="6661">
                  <c:v>71.316999999999993</c:v>
                </c:pt>
                <c:pt idx="6662">
                  <c:v>71.316999999999993</c:v>
                </c:pt>
                <c:pt idx="6663">
                  <c:v>71.274000000000001</c:v>
                </c:pt>
                <c:pt idx="6664">
                  <c:v>71.274000000000001</c:v>
                </c:pt>
                <c:pt idx="6665">
                  <c:v>71.274000000000001</c:v>
                </c:pt>
                <c:pt idx="6666">
                  <c:v>71.230999999999995</c:v>
                </c:pt>
                <c:pt idx="6667">
                  <c:v>71.230999999999995</c:v>
                </c:pt>
                <c:pt idx="6668">
                  <c:v>71.230999999999995</c:v>
                </c:pt>
                <c:pt idx="6669">
                  <c:v>71.230999999999995</c:v>
                </c:pt>
                <c:pt idx="6670">
                  <c:v>71.230999999999995</c:v>
                </c:pt>
                <c:pt idx="6671">
                  <c:v>71.19</c:v>
                </c:pt>
                <c:pt idx="6672">
                  <c:v>71.19</c:v>
                </c:pt>
                <c:pt idx="6673">
                  <c:v>71.19</c:v>
                </c:pt>
                <c:pt idx="6674">
                  <c:v>71.19</c:v>
                </c:pt>
                <c:pt idx="6675">
                  <c:v>71.19</c:v>
                </c:pt>
                <c:pt idx="6676">
                  <c:v>71.19</c:v>
                </c:pt>
                <c:pt idx="6677">
                  <c:v>71.230999999999995</c:v>
                </c:pt>
                <c:pt idx="6678">
                  <c:v>71.230999999999995</c:v>
                </c:pt>
                <c:pt idx="6679">
                  <c:v>71.230999999999995</c:v>
                </c:pt>
                <c:pt idx="6680">
                  <c:v>71.230999999999995</c:v>
                </c:pt>
                <c:pt idx="6681">
                  <c:v>71.230999999999995</c:v>
                </c:pt>
                <c:pt idx="6682">
                  <c:v>71.19</c:v>
                </c:pt>
                <c:pt idx="6683">
                  <c:v>71.19</c:v>
                </c:pt>
                <c:pt idx="6684">
                  <c:v>71.146000000000001</c:v>
                </c:pt>
                <c:pt idx="6685">
                  <c:v>71.146000000000001</c:v>
                </c:pt>
                <c:pt idx="6686">
                  <c:v>71.146000000000001</c:v>
                </c:pt>
                <c:pt idx="6687">
                  <c:v>71.146000000000001</c:v>
                </c:pt>
                <c:pt idx="6688">
                  <c:v>71.10299999999998</c:v>
                </c:pt>
                <c:pt idx="6689">
                  <c:v>71.10299999999998</c:v>
                </c:pt>
                <c:pt idx="6690">
                  <c:v>71.10299999999998</c:v>
                </c:pt>
                <c:pt idx="6691">
                  <c:v>71.10299999999998</c:v>
                </c:pt>
                <c:pt idx="6692">
                  <c:v>71.10299999999998</c:v>
                </c:pt>
                <c:pt idx="6693">
                  <c:v>71.10299999999998</c:v>
                </c:pt>
                <c:pt idx="6694">
                  <c:v>71.06</c:v>
                </c:pt>
                <c:pt idx="6695">
                  <c:v>71.06</c:v>
                </c:pt>
                <c:pt idx="6696">
                  <c:v>71.06</c:v>
                </c:pt>
                <c:pt idx="6697">
                  <c:v>71.016999999999996</c:v>
                </c:pt>
                <c:pt idx="6698">
                  <c:v>71.016999999999996</c:v>
                </c:pt>
                <c:pt idx="6699">
                  <c:v>71.016999999999996</c:v>
                </c:pt>
                <c:pt idx="6700">
                  <c:v>71.016999999999996</c:v>
                </c:pt>
                <c:pt idx="6701">
                  <c:v>71.016999999999996</c:v>
                </c:pt>
                <c:pt idx="6702">
                  <c:v>71.016999999999996</c:v>
                </c:pt>
                <c:pt idx="6703">
                  <c:v>71.016999999999996</c:v>
                </c:pt>
                <c:pt idx="6704">
                  <c:v>71.016999999999996</c:v>
                </c:pt>
                <c:pt idx="6705">
                  <c:v>71.016999999999996</c:v>
                </c:pt>
                <c:pt idx="6706">
                  <c:v>70.974000000000004</c:v>
                </c:pt>
                <c:pt idx="6707">
                  <c:v>70.974000000000004</c:v>
                </c:pt>
                <c:pt idx="6708">
                  <c:v>70.974000000000004</c:v>
                </c:pt>
                <c:pt idx="6709">
                  <c:v>70.974000000000004</c:v>
                </c:pt>
                <c:pt idx="6710">
                  <c:v>70.974000000000004</c:v>
                </c:pt>
                <c:pt idx="6711">
                  <c:v>70.974000000000004</c:v>
                </c:pt>
                <c:pt idx="6712">
                  <c:v>71.016999999999996</c:v>
                </c:pt>
                <c:pt idx="6713">
                  <c:v>71.016999999999996</c:v>
                </c:pt>
                <c:pt idx="6714">
                  <c:v>71.016999999999996</c:v>
                </c:pt>
                <c:pt idx="6715">
                  <c:v>71.06</c:v>
                </c:pt>
                <c:pt idx="6716">
                  <c:v>71.06</c:v>
                </c:pt>
                <c:pt idx="6717">
                  <c:v>71.06</c:v>
                </c:pt>
                <c:pt idx="6718">
                  <c:v>71.06</c:v>
                </c:pt>
                <c:pt idx="6719">
                  <c:v>71.06</c:v>
                </c:pt>
                <c:pt idx="6720">
                  <c:v>71.06</c:v>
                </c:pt>
                <c:pt idx="6721">
                  <c:v>71.06</c:v>
                </c:pt>
                <c:pt idx="6722">
                  <c:v>71.10299999999998</c:v>
                </c:pt>
                <c:pt idx="6723">
                  <c:v>71.10299999999998</c:v>
                </c:pt>
                <c:pt idx="6724">
                  <c:v>71.10299999999998</c:v>
                </c:pt>
                <c:pt idx="6725">
                  <c:v>71.10299999999998</c:v>
                </c:pt>
                <c:pt idx="6726">
                  <c:v>71.10299999999998</c:v>
                </c:pt>
                <c:pt idx="6727">
                  <c:v>71.146000000000001</c:v>
                </c:pt>
                <c:pt idx="6728">
                  <c:v>71.146000000000001</c:v>
                </c:pt>
                <c:pt idx="6729">
                  <c:v>71.19</c:v>
                </c:pt>
                <c:pt idx="6730">
                  <c:v>71.19</c:v>
                </c:pt>
                <c:pt idx="6731">
                  <c:v>71.19</c:v>
                </c:pt>
                <c:pt idx="6732">
                  <c:v>71.146000000000001</c:v>
                </c:pt>
                <c:pt idx="6733">
                  <c:v>71.146000000000001</c:v>
                </c:pt>
                <c:pt idx="6734">
                  <c:v>71.146000000000001</c:v>
                </c:pt>
                <c:pt idx="6735">
                  <c:v>71.146000000000001</c:v>
                </c:pt>
                <c:pt idx="6736">
                  <c:v>71.146000000000001</c:v>
                </c:pt>
                <c:pt idx="6737">
                  <c:v>71.146000000000001</c:v>
                </c:pt>
                <c:pt idx="6738">
                  <c:v>71.146000000000001</c:v>
                </c:pt>
                <c:pt idx="6739">
                  <c:v>71.146000000000001</c:v>
                </c:pt>
                <c:pt idx="6740">
                  <c:v>71.19</c:v>
                </c:pt>
                <c:pt idx="6741">
                  <c:v>71.19</c:v>
                </c:pt>
                <c:pt idx="6742">
                  <c:v>71.19</c:v>
                </c:pt>
                <c:pt idx="6743">
                  <c:v>71.19</c:v>
                </c:pt>
                <c:pt idx="6744">
                  <c:v>71.19</c:v>
                </c:pt>
                <c:pt idx="6745">
                  <c:v>71.19</c:v>
                </c:pt>
                <c:pt idx="6746">
                  <c:v>71.19</c:v>
                </c:pt>
                <c:pt idx="6747">
                  <c:v>71.19</c:v>
                </c:pt>
                <c:pt idx="6748">
                  <c:v>71.19</c:v>
                </c:pt>
                <c:pt idx="6749">
                  <c:v>71.230999999999995</c:v>
                </c:pt>
                <c:pt idx="6750">
                  <c:v>71.274000000000001</c:v>
                </c:pt>
                <c:pt idx="6751">
                  <c:v>71.274000000000001</c:v>
                </c:pt>
                <c:pt idx="6752">
                  <c:v>71.316999999999993</c:v>
                </c:pt>
                <c:pt idx="6753">
                  <c:v>71.316999999999993</c:v>
                </c:pt>
                <c:pt idx="6754">
                  <c:v>71.274000000000001</c:v>
                </c:pt>
                <c:pt idx="6755">
                  <c:v>71.274000000000001</c:v>
                </c:pt>
                <c:pt idx="6756">
                  <c:v>71.230999999999995</c:v>
                </c:pt>
                <c:pt idx="6757">
                  <c:v>71.230999999999995</c:v>
                </c:pt>
                <c:pt idx="6758">
                  <c:v>71.19</c:v>
                </c:pt>
                <c:pt idx="6759">
                  <c:v>71.146000000000001</c:v>
                </c:pt>
                <c:pt idx="6760">
                  <c:v>71.10299999999998</c:v>
                </c:pt>
                <c:pt idx="6761">
                  <c:v>71.06</c:v>
                </c:pt>
                <c:pt idx="6762">
                  <c:v>71.06</c:v>
                </c:pt>
                <c:pt idx="6763">
                  <c:v>71.016999999999996</c:v>
                </c:pt>
                <c:pt idx="6764">
                  <c:v>71.016999999999996</c:v>
                </c:pt>
                <c:pt idx="6765">
                  <c:v>71.016999999999996</c:v>
                </c:pt>
                <c:pt idx="6766">
                  <c:v>70.974000000000004</c:v>
                </c:pt>
                <c:pt idx="6767">
                  <c:v>70.974000000000004</c:v>
                </c:pt>
                <c:pt idx="6768">
                  <c:v>70.974000000000004</c:v>
                </c:pt>
                <c:pt idx="6769">
                  <c:v>70.974000000000004</c:v>
                </c:pt>
                <c:pt idx="6770">
                  <c:v>70.930000000000007</c:v>
                </c:pt>
                <c:pt idx="6771">
                  <c:v>70.930000000000007</c:v>
                </c:pt>
                <c:pt idx="6772">
                  <c:v>70.930000000000007</c:v>
                </c:pt>
                <c:pt idx="6773">
                  <c:v>70.930000000000007</c:v>
                </c:pt>
                <c:pt idx="6774">
                  <c:v>70.887</c:v>
                </c:pt>
                <c:pt idx="6775">
                  <c:v>70.887</c:v>
                </c:pt>
                <c:pt idx="6776">
                  <c:v>70.846000000000004</c:v>
                </c:pt>
                <c:pt idx="6777">
                  <c:v>70.846000000000004</c:v>
                </c:pt>
                <c:pt idx="6778">
                  <c:v>70.802999999999983</c:v>
                </c:pt>
                <c:pt idx="6779">
                  <c:v>70.802999999999983</c:v>
                </c:pt>
                <c:pt idx="6780">
                  <c:v>70.802999999999983</c:v>
                </c:pt>
                <c:pt idx="6781">
                  <c:v>70.802999999999983</c:v>
                </c:pt>
                <c:pt idx="6782">
                  <c:v>70.802999999999983</c:v>
                </c:pt>
                <c:pt idx="6783">
                  <c:v>70.802999999999983</c:v>
                </c:pt>
                <c:pt idx="6784">
                  <c:v>70.759</c:v>
                </c:pt>
                <c:pt idx="6785">
                  <c:v>70.759</c:v>
                </c:pt>
                <c:pt idx="6786">
                  <c:v>70.759</c:v>
                </c:pt>
                <c:pt idx="6787">
                  <c:v>70.715999999999994</c:v>
                </c:pt>
                <c:pt idx="6788">
                  <c:v>70.715999999999994</c:v>
                </c:pt>
                <c:pt idx="6789">
                  <c:v>70.715999999999994</c:v>
                </c:pt>
                <c:pt idx="6790">
                  <c:v>70.715999999999994</c:v>
                </c:pt>
                <c:pt idx="6791">
                  <c:v>70.759</c:v>
                </c:pt>
                <c:pt idx="6792">
                  <c:v>70.759</c:v>
                </c:pt>
                <c:pt idx="6793">
                  <c:v>70.759</c:v>
                </c:pt>
                <c:pt idx="6794">
                  <c:v>70.759</c:v>
                </c:pt>
                <c:pt idx="6795">
                  <c:v>70.759</c:v>
                </c:pt>
                <c:pt idx="6796">
                  <c:v>70.759</c:v>
                </c:pt>
                <c:pt idx="6797">
                  <c:v>70.759</c:v>
                </c:pt>
                <c:pt idx="6798">
                  <c:v>70.715999999999994</c:v>
                </c:pt>
                <c:pt idx="6799">
                  <c:v>70.715999999999994</c:v>
                </c:pt>
                <c:pt idx="6800">
                  <c:v>70.715999999999994</c:v>
                </c:pt>
                <c:pt idx="6801">
                  <c:v>70.715999999999994</c:v>
                </c:pt>
                <c:pt idx="6802">
                  <c:v>70.715999999999994</c:v>
                </c:pt>
                <c:pt idx="6803">
                  <c:v>70.715999999999994</c:v>
                </c:pt>
                <c:pt idx="6804">
                  <c:v>70.715999999999994</c:v>
                </c:pt>
                <c:pt idx="6805">
                  <c:v>70.715999999999994</c:v>
                </c:pt>
                <c:pt idx="6806">
                  <c:v>70.715999999999994</c:v>
                </c:pt>
                <c:pt idx="6807">
                  <c:v>70.715999999999994</c:v>
                </c:pt>
                <c:pt idx="6808">
                  <c:v>70.759</c:v>
                </c:pt>
                <c:pt idx="6809">
                  <c:v>70.759</c:v>
                </c:pt>
                <c:pt idx="6810">
                  <c:v>70.759</c:v>
                </c:pt>
                <c:pt idx="6811">
                  <c:v>70.802999999999983</c:v>
                </c:pt>
                <c:pt idx="6812">
                  <c:v>70.802999999999983</c:v>
                </c:pt>
                <c:pt idx="6813">
                  <c:v>70.759</c:v>
                </c:pt>
                <c:pt idx="6814">
                  <c:v>70.759</c:v>
                </c:pt>
                <c:pt idx="6815">
                  <c:v>70.759</c:v>
                </c:pt>
                <c:pt idx="6816">
                  <c:v>70.759</c:v>
                </c:pt>
                <c:pt idx="6817">
                  <c:v>70.715999999999994</c:v>
                </c:pt>
                <c:pt idx="6818">
                  <c:v>70.715999999999994</c:v>
                </c:pt>
                <c:pt idx="6819">
                  <c:v>70.672999999999988</c:v>
                </c:pt>
                <c:pt idx="6820">
                  <c:v>70.672999999999988</c:v>
                </c:pt>
                <c:pt idx="6821">
                  <c:v>70.672999999999988</c:v>
                </c:pt>
                <c:pt idx="6822">
                  <c:v>70.672999999999988</c:v>
                </c:pt>
                <c:pt idx="6823">
                  <c:v>70.715999999999994</c:v>
                </c:pt>
                <c:pt idx="6824">
                  <c:v>70.715999999999994</c:v>
                </c:pt>
                <c:pt idx="6825">
                  <c:v>70.715999999999994</c:v>
                </c:pt>
                <c:pt idx="6826">
                  <c:v>70.715999999999994</c:v>
                </c:pt>
                <c:pt idx="6827">
                  <c:v>70.715999999999994</c:v>
                </c:pt>
                <c:pt idx="6828">
                  <c:v>70.715999999999994</c:v>
                </c:pt>
                <c:pt idx="6829">
                  <c:v>70.715999999999994</c:v>
                </c:pt>
                <c:pt idx="6830">
                  <c:v>70.715999999999994</c:v>
                </c:pt>
                <c:pt idx="6831">
                  <c:v>70.715999999999994</c:v>
                </c:pt>
                <c:pt idx="6832">
                  <c:v>70.715999999999994</c:v>
                </c:pt>
                <c:pt idx="6833">
                  <c:v>70.715999999999994</c:v>
                </c:pt>
                <c:pt idx="6834">
                  <c:v>70.715999999999994</c:v>
                </c:pt>
                <c:pt idx="6835">
                  <c:v>70.715999999999994</c:v>
                </c:pt>
                <c:pt idx="6836">
                  <c:v>70.759</c:v>
                </c:pt>
                <c:pt idx="6837">
                  <c:v>70.759</c:v>
                </c:pt>
                <c:pt idx="6838">
                  <c:v>70.759</c:v>
                </c:pt>
                <c:pt idx="6839">
                  <c:v>70.759</c:v>
                </c:pt>
                <c:pt idx="6840">
                  <c:v>70.759</c:v>
                </c:pt>
                <c:pt idx="6841">
                  <c:v>70.802999999999983</c:v>
                </c:pt>
                <c:pt idx="6842">
                  <c:v>70.802999999999983</c:v>
                </c:pt>
                <c:pt idx="6843">
                  <c:v>70.802999999999983</c:v>
                </c:pt>
                <c:pt idx="6844">
                  <c:v>70.802999999999983</c:v>
                </c:pt>
                <c:pt idx="6845">
                  <c:v>70.846000000000004</c:v>
                </c:pt>
                <c:pt idx="6846">
                  <c:v>70.846000000000004</c:v>
                </c:pt>
                <c:pt idx="6847">
                  <c:v>70.846000000000004</c:v>
                </c:pt>
                <c:pt idx="6848">
                  <c:v>70.846000000000004</c:v>
                </c:pt>
                <c:pt idx="6849">
                  <c:v>70.846000000000004</c:v>
                </c:pt>
                <c:pt idx="6850">
                  <c:v>70.846000000000004</c:v>
                </c:pt>
                <c:pt idx="6851">
                  <c:v>70.846000000000004</c:v>
                </c:pt>
                <c:pt idx="6852">
                  <c:v>70.846000000000004</c:v>
                </c:pt>
                <c:pt idx="6853">
                  <c:v>70.846000000000004</c:v>
                </c:pt>
                <c:pt idx="6854">
                  <c:v>70.846000000000004</c:v>
                </c:pt>
                <c:pt idx="6855">
                  <c:v>70.846000000000004</c:v>
                </c:pt>
                <c:pt idx="6856">
                  <c:v>70.802999999999983</c:v>
                </c:pt>
                <c:pt idx="6857">
                  <c:v>70.802999999999983</c:v>
                </c:pt>
                <c:pt idx="6858">
                  <c:v>70.802999999999983</c:v>
                </c:pt>
                <c:pt idx="6859">
                  <c:v>70.759</c:v>
                </c:pt>
                <c:pt idx="6860">
                  <c:v>70.759</c:v>
                </c:pt>
                <c:pt idx="6861">
                  <c:v>70.759</c:v>
                </c:pt>
                <c:pt idx="6862">
                  <c:v>70.759</c:v>
                </c:pt>
                <c:pt idx="6863">
                  <c:v>70.759</c:v>
                </c:pt>
                <c:pt idx="6864">
                  <c:v>70.759</c:v>
                </c:pt>
                <c:pt idx="6865">
                  <c:v>70.759</c:v>
                </c:pt>
                <c:pt idx="6866">
                  <c:v>70.715999999999994</c:v>
                </c:pt>
                <c:pt idx="6867">
                  <c:v>70.715999999999994</c:v>
                </c:pt>
                <c:pt idx="6868">
                  <c:v>70.715999999999994</c:v>
                </c:pt>
                <c:pt idx="6869">
                  <c:v>70.715999999999994</c:v>
                </c:pt>
                <c:pt idx="6870">
                  <c:v>70.672999999999988</c:v>
                </c:pt>
                <c:pt idx="6871">
                  <c:v>70.672999999999988</c:v>
                </c:pt>
                <c:pt idx="6872">
                  <c:v>70.63</c:v>
                </c:pt>
                <c:pt idx="6873">
                  <c:v>70.63</c:v>
                </c:pt>
                <c:pt idx="6874">
                  <c:v>70.63</c:v>
                </c:pt>
                <c:pt idx="6875">
                  <c:v>70.63</c:v>
                </c:pt>
                <c:pt idx="6876">
                  <c:v>70.587000000000003</c:v>
                </c:pt>
                <c:pt idx="6877">
                  <c:v>70.587000000000003</c:v>
                </c:pt>
                <c:pt idx="6878">
                  <c:v>70.587000000000003</c:v>
                </c:pt>
                <c:pt idx="6879">
                  <c:v>70.543000000000006</c:v>
                </c:pt>
                <c:pt idx="6880">
                  <c:v>70.543000000000006</c:v>
                </c:pt>
                <c:pt idx="6881">
                  <c:v>70.543000000000006</c:v>
                </c:pt>
                <c:pt idx="6882">
                  <c:v>70.543000000000006</c:v>
                </c:pt>
                <c:pt idx="6883">
                  <c:v>70.501999999999995</c:v>
                </c:pt>
                <c:pt idx="6884">
                  <c:v>70.501999999999995</c:v>
                </c:pt>
                <c:pt idx="6885">
                  <c:v>70.459000000000003</c:v>
                </c:pt>
                <c:pt idx="6886">
                  <c:v>70.459000000000003</c:v>
                </c:pt>
                <c:pt idx="6887">
                  <c:v>70.415999999999997</c:v>
                </c:pt>
                <c:pt idx="6888">
                  <c:v>70.371999999999986</c:v>
                </c:pt>
                <c:pt idx="6889">
                  <c:v>70.328999999999979</c:v>
                </c:pt>
                <c:pt idx="6890">
                  <c:v>70.328999999999979</c:v>
                </c:pt>
                <c:pt idx="6891">
                  <c:v>70.286000000000001</c:v>
                </c:pt>
                <c:pt idx="6892">
                  <c:v>70.286000000000001</c:v>
                </c:pt>
                <c:pt idx="6893">
                  <c:v>70.286000000000001</c:v>
                </c:pt>
                <c:pt idx="6894">
                  <c:v>70.286000000000001</c:v>
                </c:pt>
                <c:pt idx="6895">
                  <c:v>70.286000000000001</c:v>
                </c:pt>
                <c:pt idx="6896">
                  <c:v>70.242999999999995</c:v>
                </c:pt>
                <c:pt idx="6897">
                  <c:v>70.242999999999995</c:v>
                </c:pt>
                <c:pt idx="6898">
                  <c:v>70.242999999999995</c:v>
                </c:pt>
                <c:pt idx="6899">
                  <c:v>70.242999999999995</c:v>
                </c:pt>
                <c:pt idx="6900">
                  <c:v>70.242999999999995</c:v>
                </c:pt>
                <c:pt idx="6901">
                  <c:v>70.200999999999993</c:v>
                </c:pt>
                <c:pt idx="6902">
                  <c:v>70.200999999999993</c:v>
                </c:pt>
                <c:pt idx="6903">
                  <c:v>70.200999999999993</c:v>
                </c:pt>
                <c:pt idx="6904">
                  <c:v>70.200999999999993</c:v>
                </c:pt>
                <c:pt idx="6905">
                  <c:v>70.157999999999987</c:v>
                </c:pt>
                <c:pt idx="6906">
                  <c:v>70.157999999999987</c:v>
                </c:pt>
                <c:pt idx="6907">
                  <c:v>70.157999999999987</c:v>
                </c:pt>
                <c:pt idx="6908">
                  <c:v>70.114999999999995</c:v>
                </c:pt>
                <c:pt idx="6909">
                  <c:v>70.072000000000003</c:v>
                </c:pt>
                <c:pt idx="6910">
                  <c:v>70.072000000000003</c:v>
                </c:pt>
                <c:pt idx="6911">
                  <c:v>70.028999999999982</c:v>
                </c:pt>
                <c:pt idx="6912">
                  <c:v>70.028999999999982</c:v>
                </c:pt>
                <c:pt idx="6913">
                  <c:v>70.028999999999982</c:v>
                </c:pt>
                <c:pt idx="6914">
                  <c:v>69.985000000000014</c:v>
                </c:pt>
                <c:pt idx="6915">
                  <c:v>69.985000000000014</c:v>
                </c:pt>
                <c:pt idx="6916">
                  <c:v>69.985000000000014</c:v>
                </c:pt>
                <c:pt idx="6917">
                  <c:v>69.985000000000014</c:v>
                </c:pt>
                <c:pt idx="6918">
                  <c:v>70.028999999999982</c:v>
                </c:pt>
                <c:pt idx="6919">
                  <c:v>69.985000000000014</c:v>
                </c:pt>
                <c:pt idx="6920">
                  <c:v>70.028999999999982</c:v>
                </c:pt>
                <c:pt idx="6921">
                  <c:v>69.985000000000014</c:v>
                </c:pt>
                <c:pt idx="6922">
                  <c:v>69.985000000000014</c:v>
                </c:pt>
                <c:pt idx="6923">
                  <c:v>69.985000000000014</c:v>
                </c:pt>
                <c:pt idx="6924">
                  <c:v>69.985000000000014</c:v>
                </c:pt>
                <c:pt idx="6925">
                  <c:v>69.985000000000014</c:v>
                </c:pt>
                <c:pt idx="6926">
                  <c:v>69.942000000000007</c:v>
                </c:pt>
                <c:pt idx="6927">
                  <c:v>69.942000000000007</c:v>
                </c:pt>
                <c:pt idx="6928">
                  <c:v>69.942000000000007</c:v>
                </c:pt>
                <c:pt idx="6929">
                  <c:v>69.942000000000007</c:v>
                </c:pt>
                <c:pt idx="6930">
                  <c:v>69.942000000000007</c:v>
                </c:pt>
                <c:pt idx="6931">
                  <c:v>69.942000000000007</c:v>
                </c:pt>
                <c:pt idx="6932">
                  <c:v>69.985000000000014</c:v>
                </c:pt>
                <c:pt idx="6933">
                  <c:v>69.985000000000014</c:v>
                </c:pt>
                <c:pt idx="6934">
                  <c:v>69.985000000000014</c:v>
                </c:pt>
                <c:pt idx="6935">
                  <c:v>69.985000000000014</c:v>
                </c:pt>
                <c:pt idx="6936">
                  <c:v>70.028999999999982</c:v>
                </c:pt>
                <c:pt idx="6937">
                  <c:v>70.028999999999982</c:v>
                </c:pt>
                <c:pt idx="6938">
                  <c:v>70.028999999999982</c:v>
                </c:pt>
                <c:pt idx="6939">
                  <c:v>70.028999999999982</c:v>
                </c:pt>
                <c:pt idx="6940">
                  <c:v>70.028999999999982</c:v>
                </c:pt>
                <c:pt idx="6941">
                  <c:v>70.028999999999982</c:v>
                </c:pt>
                <c:pt idx="6942">
                  <c:v>70.028999999999982</c:v>
                </c:pt>
                <c:pt idx="6943">
                  <c:v>70.028999999999982</c:v>
                </c:pt>
                <c:pt idx="6944">
                  <c:v>70.028999999999982</c:v>
                </c:pt>
                <c:pt idx="6945">
                  <c:v>70.028999999999982</c:v>
                </c:pt>
                <c:pt idx="6946">
                  <c:v>70.028999999999982</c:v>
                </c:pt>
                <c:pt idx="6947">
                  <c:v>70.072000000000003</c:v>
                </c:pt>
                <c:pt idx="6948">
                  <c:v>70.072000000000003</c:v>
                </c:pt>
                <c:pt idx="6949">
                  <c:v>70.072000000000003</c:v>
                </c:pt>
                <c:pt idx="6950">
                  <c:v>70.072000000000003</c:v>
                </c:pt>
                <c:pt idx="6951">
                  <c:v>70.072000000000003</c:v>
                </c:pt>
                <c:pt idx="6952">
                  <c:v>70.028999999999982</c:v>
                </c:pt>
                <c:pt idx="6953">
                  <c:v>70.028999999999982</c:v>
                </c:pt>
                <c:pt idx="6954">
                  <c:v>69.985000000000014</c:v>
                </c:pt>
                <c:pt idx="6955">
                  <c:v>69.985000000000014</c:v>
                </c:pt>
                <c:pt idx="6956">
                  <c:v>69.985000000000014</c:v>
                </c:pt>
                <c:pt idx="6957">
                  <c:v>69.985000000000014</c:v>
                </c:pt>
                <c:pt idx="6958">
                  <c:v>69.985000000000014</c:v>
                </c:pt>
                <c:pt idx="6959">
                  <c:v>69.985000000000014</c:v>
                </c:pt>
                <c:pt idx="6960">
                  <c:v>69.985000000000014</c:v>
                </c:pt>
                <c:pt idx="6961">
                  <c:v>69.985000000000014</c:v>
                </c:pt>
                <c:pt idx="6962">
                  <c:v>69.985000000000014</c:v>
                </c:pt>
                <c:pt idx="6963">
                  <c:v>69.985000000000014</c:v>
                </c:pt>
                <c:pt idx="6964">
                  <c:v>69.942000000000007</c:v>
                </c:pt>
                <c:pt idx="6965">
                  <c:v>69.942000000000007</c:v>
                </c:pt>
                <c:pt idx="6966">
                  <c:v>69.942000000000007</c:v>
                </c:pt>
                <c:pt idx="6967">
                  <c:v>69.942000000000007</c:v>
                </c:pt>
                <c:pt idx="6968">
                  <c:v>69.942000000000007</c:v>
                </c:pt>
                <c:pt idx="6969">
                  <c:v>69.942000000000007</c:v>
                </c:pt>
                <c:pt idx="6970">
                  <c:v>69.900999999999996</c:v>
                </c:pt>
                <c:pt idx="6971">
                  <c:v>69.900999999999996</c:v>
                </c:pt>
                <c:pt idx="6972">
                  <c:v>69.900999999999996</c:v>
                </c:pt>
                <c:pt idx="6973">
                  <c:v>69.900999999999996</c:v>
                </c:pt>
                <c:pt idx="6974">
                  <c:v>69.900999999999996</c:v>
                </c:pt>
                <c:pt idx="6975">
                  <c:v>69.900999999999996</c:v>
                </c:pt>
                <c:pt idx="6976">
                  <c:v>69.900999999999996</c:v>
                </c:pt>
                <c:pt idx="6977">
                  <c:v>69.900999999999996</c:v>
                </c:pt>
                <c:pt idx="6978">
                  <c:v>69.900999999999996</c:v>
                </c:pt>
                <c:pt idx="6979">
                  <c:v>69.900999999999996</c:v>
                </c:pt>
                <c:pt idx="6980">
                  <c:v>69.900999999999996</c:v>
                </c:pt>
                <c:pt idx="6981">
                  <c:v>69.900999999999996</c:v>
                </c:pt>
                <c:pt idx="6982">
                  <c:v>69.900999999999996</c:v>
                </c:pt>
                <c:pt idx="6983">
                  <c:v>69.900999999999996</c:v>
                </c:pt>
                <c:pt idx="6984">
                  <c:v>69.900999999999996</c:v>
                </c:pt>
                <c:pt idx="6985">
                  <c:v>69.900999999999996</c:v>
                </c:pt>
                <c:pt idx="6986">
                  <c:v>69.85799999999999</c:v>
                </c:pt>
                <c:pt idx="6987">
                  <c:v>69.85799999999999</c:v>
                </c:pt>
                <c:pt idx="6988">
                  <c:v>69.85799999999999</c:v>
                </c:pt>
                <c:pt idx="6989">
                  <c:v>69.85799999999999</c:v>
                </c:pt>
                <c:pt idx="6990">
                  <c:v>69.85799999999999</c:v>
                </c:pt>
                <c:pt idx="6991">
                  <c:v>69.813999999999993</c:v>
                </c:pt>
                <c:pt idx="6992">
                  <c:v>69.813999999999993</c:v>
                </c:pt>
                <c:pt idx="6993">
                  <c:v>69.85799999999999</c:v>
                </c:pt>
                <c:pt idx="6994">
                  <c:v>69.85799999999999</c:v>
                </c:pt>
                <c:pt idx="6995">
                  <c:v>69.85799999999999</c:v>
                </c:pt>
                <c:pt idx="6996">
                  <c:v>69.85799999999999</c:v>
                </c:pt>
                <c:pt idx="6997">
                  <c:v>69.85799999999999</c:v>
                </c:pt>
                <c:pt idx="6998">
                  <c:v>69.85799999999999</c:v>
                </c:pt>
                <c:pt idx="6999">
                  <c:v>69.85799999999999</c:v>
                </c:pt>
                <c:pt idx="7000">
                  <c:v>69.85799999999999</c:v>
                </c:pt>
                <c:pt idx="7001">
                  <c:v>69.85799999999999</c:v>
                </c:pt>
                <c:pt idx="7002">
                  <c:v>69.85799999999999</c:v>
                </c:pt>
                <c:pt idx="7003">
                  <c:v>69.85799999999999</c:v>
                </c:pt>
                <c:pt idx="7004">
                  <c:v>69.85799999999999</c:v>
                </c:pt>
                <c:pt idx="7005">
                  <c:v>69.85799999999999</c:v>
                </c:pt>
                <c:pt idx="7006">
                  <c:v>69.813999999999993</c:v>
                </c:pt>
                <c:pt idx="7007">
                  <c:v>69.813999999999993</c:v>
                </c:pt>
                <c:pt idx="7008">
                  <c:v>69.813999999999993</c:v>
                </c:pt>
                <c:pt idx="7009">
                  <c:v>69.813999999999993</c:v>
                </c:pt>
                <c:pt idx="7010">
                  <c:v>69.85799999999999</c:v>
                </c:pt>
                <c:pt idx="7011">
                  <c:v>69.85799999999999</c:v>
                </c:pt>
                <c:pt idx="7012">
                  <c:v>69.85799999999999</c:v>
                </c:pt>
                <c:pt idx="7013">
                  <c:v>69.85799999999999</c:v>
                </c:pt>
                <c:pt idx="7014">
                  <c:v>69.85799999999999</c:v>
                </c:pt>
                <c:pt idx="7015">
                  <c:v>69.85799999999999</c:v>
                </c:pt>
                <c:pt idx="7016">
                  <c:v>69.85799999999999</c:v>
                </c:pt>
                <c:pt idx="7017">
                  <c:v>69.85799999999999</c:v>
                </c:pt>
                <c:pt idx="7018">
                  <c:v>69.85799999999999</c:v>
                </c:pt>
                <c:pt idx="7019">
                  <c:v>69.813999999999993</c:v>
                </c:pt>
                <c:pt idx="7020">
                  <c:v>69.813999999999993</c:v>
                </c:pt>
                <c:pt idx="7021">
                  <c:v>69.813999999999993</c:v>
                </c:pt>
                <c:pt idx="7022">
                  <c:v>69.813999999999993</c:v>
                </c:pt>
                <c:pt idx="7023">
                  <c:v>69.813999999999993</c:v>
                </c:pt>
                <c:pt idx="7024">
                  <c:v>69.813999999999993</c:v>
                </c:pt>
                <c:pt idx="7025">
                  <c:v>69.85799999999999</c:v>
                </c:pt>
                <c:pt idx="7026">
                  <c:v>69.85799999999999</c:v>
                </c:pt>
                <c:pt idx="7027">
                  <c:v>69.85799999999999</c:v>
                </c:pt>
                <c:pt idx="7028">
                  <c:v>69.85799999999999</c:v>
                </c:pt>
                <c:pt idx="7029">
                  <c:v>69.85799999999999</c:v>
                </c:pt>
                <c:pt idx="7030">
                  <c:v>69.85799999999999</c:v>
                </c:pt>
                <c:pt idx="7031">
                  <c:v>69.813999999999993</c:v>
                </c:pt>
                <c:pt idx="7032">
                  <c:v>69.813999999999993</c:v>
                </c:pt>
                <c:pt idx="7033">
                  <c:v>69.813999999999993</c:v>
                </c:pt>
                <c:pt idx="7034">
                  <c:v>69.813999999999993</c:v>
                </c:pt>
                <c:pt idx="7035">
                  <c:v>69.85799999999999</c:v>
                </c:pt>
                <c:pt idx="7036">
                  <c:v>69.85799999999999</c:v>
                </c:pt>
                <c:pt idx="7037">
                  <c:v>69.85799999999999</c:v>
                </c:pt>
                <c:pt idx="7038">
                  <c:v>69.85799999999999</c:v>
                </c:pt>
                <c:pt idx="7039">
                  <c:v>69.85799999999999</c:v>
                </c:pt>
                <c:pt idx="7040">
                  <c:v>69.85799999999999</c:v>
                </c:pt>
                <c:pt idx="7041">
                  <c:v>69.85799999999999</c:v>
                </c:pt>
                <c:pt idx="7042">
                  <c:v>69.85799999999999</c:v>
                </c:pt>
                <c:pt idx="7043">
                  <c:v>69.85799999999999</c:v>
                </c:pt>
                <c:pt idx="7044">
                  <c:v>69.85799999999999</c:v>
                </c:pt>
                <c:pt idx="7045">
                  <c:v>69.900999999999996</c:v>
                </c:pt>
                <c:pt idx="7046">
                  <c:v>69.900999999999996</c:v>
                </c:pt>
                <c:pt idx="7047">
                  <c:v>69.900999999999996</c:v>
                </c:pt>
                <c:pt idx="7048">
                  <c:v>69.942000000000007</c:v>
                </c:pt>
                <c:pt idx="7049">
                  <c:v>69.942000000000007</c:v>
                </c:pt>
                <c:pt idx="7050">
                  <c:v>69.942000000000007</c:v>
                </c:pt>
                <c:pt idx="7051">
                  <c:v>69.942000000000007</c:v>
                </c:pt>
                <c:pt idx="7052">
                  <c:v>69.942000000000007</c:v>
                </c:pt>
                <c:pt idx="7053">
                  <c:v>69.985000000000014</c:v>
                </c:pt>
                <c:pt idx="7054">
                  <c:v>69.985000000000014</c:v>
                </c:pt>
                <c:pt idx="7055">
                  <c:v>69.985000000000014</c:v>
                </c:pt>
                <c:pt idx="7056">
                  <c:v>69.985000000000014</c:v>
                </c:pt>
                <c:pt idx="7057">
                  <c:v>69.985000000000014</c:v>
                </c:pt>
                <c:pt idx="7058">
                  <c:v>69.985000000000014</c:v>
                </c:pt>
                <c:pt idx="7059">
                  <c:v>69.985000000000014</c:v>
                </c:pt>
                <c:pt idx="7060">
                  <c:v>69.985000000000014</c:v>
                </c:pt>
                <c:pt idx="7061">
                  <c:v>70.028999999999982</c:v>
                </c:pt>
                <c:pt idx="7062">
                  <c:v>70.028999999999982</c:v>
                </c:pt>
                <c:pt idx="7063">
                  <c:v>70.028999999999982</c:v>
                </c:pt>
                <c:pt idx="7064">
                  <c:v>70.072000000000003</c:v>
                </c:pt>
                <c:pt idx="7065">
                  <c:v>70.072000000000003</c:v>
                </c:pt>
                <c:pt idx="7066">
                  <c:v>70.072000000000003</c:v>
                </c:pt>
                <c:pt idx="7067">
                  <c:v>70.114999999999995</c:v>
                </c:pt>
                <c:pt idx="7068">
                  <c:v>70.114999999999995</c:v>
                </c:pt>
                <c:pt idx="7069">
                  <c:v>70.114999999999995</c:v>
                </c:pt>
                <c:pt idx="7070">
                  <c:v>70.114999999999995</c:v>
                </c:pt>
                <c:pt idx="7071">
                  <c:v>70.072000000000003</c:v>
                </c:pt>
                <c:pt idx="7072">
                  <c:v>70.072000000000003</c:v>
                </c:pt>
                <c:pt idx="7073">
                  <c:v>70.072000000000003</c:v>
                </c:pt>
                <c:pt idx="7074">
                  <c:v>70.072000000000003</c:v>
                </c:pt>
                <c:pt idx="7075">
                  <c:v>70.072000000000003</c:v>
                </c:pt>
                <c:pt idx="7076">
                  <c:v>70.028999999999982</c:v>
                </c:pt>
                <c:pt idx="7077">
                  <c:v>70.028999999999982</c:v>
                </c:pt>
                <c:pt idx="7078">
                  <c:v>69.985000000000014</c:v>
                </c:pt>
                <c:pt idx="7079">
                  <c:v>69.985000000000014</c:v>
                </c:pt>
                <c:pt idx="7080">
                  <c:v>69.985000000000014</c:v>
                </c:pt>
                <c:pt idx="7081">
                  <c:v>69.985000000000014</c:v>
                </c:pt>
                <c:pt idx="7082">
                  <c:v>69.985000000000014</c:v>
                </c:pt>
                <c:pt idx="7083">
                  <c:v>69.985000000000014</c:v>
                </c:pt>
                <c:pt idx="7084">
                  <c:v>69.985000000000014</c:v>
                </c:pt>
                <c:pt idx="7085">
                  <c:v>69.985000000000014</c:v>
                </c:pt>
                <c:pt idx="7086">
                  <c:v>69.985000000000014</c:v>
                </c:pt>
                <c:pt idx="7087">
                  <c:v>69.985000000000014</c:v>
                </c:pt>
                <c:pt idx="7088">
                  <c:v>69.985000000000014</c:v>
                </c:pt>
                <c:pt idx="7089">
                  <c:v>69.985000000000014</c:v>
                </c:pt>
                <c:pt idx="7090">
                  <c:v>69.985000000000014</c:v>
                </c:pt>
                <c:pt idx="7091">
                  <c:v>70.028999999999982</c:v>
                </c:pt>
                <c:pt idx="7092">
                  <c:v>70.028999999999982</c:v>
                </c:pt>
                <c:pt idx="7093">
                  <c:v>70.028999999999982</c:v>
                </c:pt>
                <c:pt idx="7094">
                  <c:v>70.072000000000003</c:v>
                </c:pt>
                <c:pt idx="7095">
                  <c:v>70.072000000000003</c:v>
                </c:pt>
                <c:pt idx="7096">
                  <c:v>70.028999999999982</c:v>
                </c:pt>
                <c:pt idx="7097">
                  <c:v>70.028999999999982</c:v>
                </c:pt>
                <c:pt idx="7098">
                  <c:v>70.028999999999982</c:v>
                </c:pt>
                <c:pt idx="7099">
                  <c:v>70.028999999999982</c:v>
                </c:pt>
                <c:pt idx="7100">
                  <c:v>70.028999999999982</c:v>
                </c:pt>
                <c:pt idx="7101">
                  <c:v>70.028999999999982</c:v>
                </c:pt>
                <c:pt idx="7102">
                  <c:v>70.072000000000003</c:v>
                </c:pt>
                <c:pt idx="7103">
                  <c:v>70.072000000000003</c:v>
                </c:pt>
                <c:pt idx="7104">
                  <c:v>70.072000000000003</c:v>
                </c:pt>
                <c:pt idx="7105">
                  <c:v>70.114999999999995</c:v>
                </c:pt>
                <c:pt idx="7106">
                  <c:v>70.114999999999995</c:v>
                </c:pt>
                <c:pt idx="7107">
                  <c:v>70.157999999999987</c:v>
                </c:pt>
                <c:pt idx="7108">
                  <c:v>70.157999999999987</c:v>
                </c:pt>
                <c:pt idx="7109">
                  <c:v>70.157999999999987</c:v>
                </c:pt>
                <c:pt idx="7110">
                  <c:v>70.200999999999993</c:v>
                </c:pt>
                <c:pt idx="7111">
                  <c:v>70.242999999999995</c:v>
                </c:pt>
                <c:pt idx="7112">
                  <c:v>70.242999999999995</c:v>
                </c:pt>
                <c:pt idx="7113">
                  <c:v>70.286000000000001</c:v>
                </c:pt>
                <c:pt idx="7114">
                  <c:v>70.286000000000001</c:v>
                </c:pt>
                <c:pt idx="7115">
                  <c:v>70.286000000000001</c:v>
                </c:pt>
                <c:pt idx="7116">
                  <c:v>70.286000000000001</c:v>
                </c:pt>
                <c:pt idx="7117">
                  <c:v>70.286000000000001</c:v>
                </c:pt>
                <c:pt idx="7118">
                  <c:v>70.286000000000001</c:v>
                </c:pt>
                <c:pt idx="7119">
                  <c:v>70.242999999999995</c:v>
                </c:pt>
                <c:pt idx="7120">
                  <c:v>70.242999999999995</c:v>
                </c:pt>
                <c:pt idx="7121">
                  <c:v>70.242999999999995</c:v>
                </c:pt>
                <c:pt idx="7122">
                  <c:v>70.242999999999995</c:v>
                </c:pt>
                <c:pt idx="7123">
                  <c:v>70.242999999999995</c:v>
                </c:pt>
                <c:pt idx="7124">
                  <c:v>70.242999999999995</c:v>
                </c:pt>
                <c:pt idx="7125">
                  <c:v>70.242999999999995</c:v>
                </c:pt>
                <c:pt idx="7126">
                  <c:v>70.242999999999995</c:v>
                </c:pt>
                <c:pt idx="7127">
                  <c:v>70.242999999999995</c:v>
                </c:pt>
                <c:pt idx="7128">
                  <c:v>70.242999999999995</c:v>
                </c:pt>
                <c:pt idx="7129">
                  <c:v>70.242999999999995</c:v>
                </c:pt>
                <c:pt idx="7130">
                  <c:v>70.242999999999995</c:v>
                </c:pt>
                <c:pt idx="7131">
                  <c:v>70.242999999999995</c:v>
                </c:pt>
                <c:pt idx="7132">
                  <c:v>70.242999999999995</c:v>
                </c:pt>
                <c:pt idx="7133">
                  <c:v>70.242999999999995</c:v>
                </c:pt>
                <c:pt idx="7134">
                  <c:v>70.242999999999995</c:v>
                </c:pt>
                <c:pt idx="7135">
                  <c:v>70.242999999999995</c:v>
                </c:pt>
                <c:pt idx="7136">
                  <c:v>70.286000000000001</c:v>
                </c:pt>
                <c:pt idx="7137">
                  <c:v>70.286000000000001</c:v>
                </c:pt>
                <c:pt idx="7138">
                  <c:v>70.328999999999979</c:v>
                </c:pt>
                <c:pt idx="7139">
                  <c:v>70.328999999999979</c:v>
                </c:pt>
                <c:pt idx="7140">
                  <c:v>70.328999999999979</c:v>
                </c:pt>
                <c:pt idx="7141">
                  <c:v>70.328999999999979</c:v>
                </c:pt>
                <c:pt idx="7142">
                  <c:v>70.328999999999979</c:v>
                </c:pt>
                <c:pt idx="7143">
                  <c:v>70.328999999999979</c:v>
                </c:pt>
                <c:pt idx="7144">
                  <c:v>70.328999999999979</c:v>
                </c:pt>
                <c:pt idx="7145">
                  <c:v>70.371999999999986</c:v>
                </c:pt>
                <c:pt idx="7146">
                  <c:v>70.371999999999986</c:v>
                </c:pt>
                <c:pt idx="7147">
                  <c:v>70.371999999999986</c:v>
                </c:pt>
                <c:pt idx="7148">
                  <c:v>70.415999999999997</c:v>
                </c:pt>
                <c:pt idx="7149">
                  <c:v>70.415999999999997</c:v>
                </c:pt>
                <c:pt idx="7150">
                  <c:v>70.415999999999997</c:v>
                </c:pt>
                <c:pt idx="7151">
                  <c:v>70.371999999999986</c:v>
                </c:pt>
                <c:pt idx="7152">
                  <c:v>70.371999999999986</c:v>
                </c:pt>
                <c:pt idx="7153">
                  <c:v>70.328999999999979</c:v>
                </c:pt>
                <c:pt idx="7154">
                  <c:v>70.328999999999979</c:v>
                </c:pt>
                <c:pt idx="7155">
                  <c:v>70.328999999999979</c:v>
                </c:pt>
                <c:pt idx="7156">
                  <c:v>70.328999999999979</c:v>
                </c:pt>
                <c:pt idx="7157">
                  <c:v>70.286000000000001</c:v>
                </c:pt>
                <c:pt idx="7158">
                  <c:v>70.286000000000001</c:v>
                </c:pt>
                <c:pt idx="7159">
                  <c:v>70.286000000000001</c:v>
                </c:pt>
                <c:pt idx="7160">
                  <c:v>70.286000000000001</c:v>
                </c:pt>
                <c:pt idx="7161">
                  <c:v>70.242999999999995</c:v>
                </c:pt>
                <c:pt idx="7162">
                  <c:v>70.242999999999995</c:v>
                </c:pt>
                <c:pt idx="7163">
                  <c:v>70.242999999999995</c:v>
                </c:pt>
                <c:pt idx="7164">
                  <c:v>70.200999999999993</c:v>
                </c:pt>
                <c:pt idx="7165">
                  <c:v>70.200999999999993</c:v>
                </c:pt>
                <c:pt idx="7166">
                  <c:v>70.200999999999993</c:v>
                </c:pt>
                <c:pt idx="7167">
                  <c:v>70.157999999999987</c:v>
                </c:pt>
                <c:pt idx="7168">
                  <c:v>70.157999999999987</c:v>
                </c:pt>
                <c:pt idx="7169">
                  <c:v>70.157999999999987</c:v>
                </c:pt>
                <c:pt idx="7170">
                  <c:v>70.114999999999995</c:v>
                </c:pt>
                <c:pt idx="7171">
                  <c:v>70.114999999999995</c:v>
                </c:pt>
                <c:pt idx="7172">
                  <c:v>70.072000000000003</c:v>
                </c:pt>
                <c:pt idx="7173">
                  <c:v>70.072000000000003</c:v>
                </c:pt>
                <c:pt idx="7174">
                  <c:v>70.072000000000003</c:v>
                </c:pt>
                <c:pt idx="7175">
                  <c:v>70.072000000000003</c:v>
                </c:pt>
                <c:pt idx="7176">
                  <c:v>70.072000000000003</c:v>
                </c:pt>
                <c:pt idx="7177">
                  <c:v>70.072000000000003</c:v>
                </c:pt>
                <c:pt idx="7178">
                  <c:v>70.114999999999995</c:v>
                </c:pt>
                <c:pt idx="7179">
                  <c:v>70.114999999999995</c:v>
                </c:pt>
                <c:pt idx="7180">
                  <c:v>70.114999999999995</c:v>
                </c:pt>
                <c:pt idx="7181">
                  <c:v>70.114999999999995</c:v>
                </c:pt>
                <c:pt idx="7182">
                  <c:v>70.114999999999995</c:v>
                </c:pt>
                <c:pt idx="7183">
                  <c:v>70.114999999999995</c:v>
                </c:pt>
                <c:pt idx="7184">
                  <c:v>70.114999999999995</c:v>
                </c:pt>
                <c:pt idx="7185">
                  <c:v>70.114999999999995</c:v>
                </c:pt>
                <c:pt idx="7186">
                  <c:v>70.114999999999995</c:v>
                </c:pt>
                <c:pt idx="7187">
                  <c:v>70.114999999999995</c:v>
                </c:pt>
                <c:pt idx="7188">
                  <c:v>70.114999999999995</c:v>
                </c:pt>
                <c:pt idx="7189">
                  <c:v>70.157999999999987</c:v>
                </c:pt>
                <c:pt idx="7190">
                  <c:v>70.157999999999987</c:v>
                </c:pt>
                <c:pt idx="7191">
                  <c:v>70.157999999999987</c:v>
                </c:pt>
                <c:pt idx="7192">
                  <c:v>70.157999999999987</c:v>
                </c:pt>
                <c:pt idx="7193">
                  <c:v>70.157999999999987</c:v>
                </c:pt>
                <c:pt idx="7194">
                  <c:v>70.157999999999987</c:v>
                </c:pt>
                <c:pt idx="7195">
                  <c:v>70.157999999999987</c:v>
                </c:pt>
                <c:pt idx="7196">
                  <c:v>70.157999999999987</c:v>
                </c:pt>
                <c:pt idx="7197">
                  <c:v>70.157999999999987</c:v>
                </c:pt>
                <c:pt idx="7198">
                  <c:v>70.114999999999995</c:v>
                </c:pt>
                <c:pt idx="7199">
                  <c:v>70.114999999999995</c:v>
                </c:pt>
                <c:pt idx="7200">
                  <c:v>70.114999999999995</c:v>
                </c:pt>
                <c:pt idx="7201">
                  <c:v>70.114999999999995</c:v>
                </c:pt>
                <c:pt idx="7202">
                  <c:v>70.114999999999995</c:v>
                </c:pt>
                <c:pt idx="7203">
                  <c:v>70.114999999999995</c:v>
                </c:pt>
                <c:pt idx="7204">
                  <c:v>70.114999999999995</c:v>
                </c:pt>
                <c:pt idx="7205">
                  <c:v>70.114999999999995</c:v>
                </c:pt>
                <c:pt idx="7206">
                  <c:v>70.072000000000003</c:v>
                </c:pt>
                <c:pt idx="7207">
                  <c:v>70.072000000000003</c:v>
                </c:pt>
                <c:pt idx="7208">
                  <c:v>70.072000000000003</c:v>
                </c:pt>
                <c:pt idx="7209">
                  <c:v>70.072000000000003</c:v>
                </c:pt>
                <c:pt idx="7210">
                  <c:v>70.072000000000003</c:v>
                </c:pt>
                <c:pt idx="7211">
                  <c:v>70.072000000000003</c:v>
                </c:pt>
                <c:pt idx="7212">
                  <c:v>70.114999999999995</c:v>
                </c:pt>
                <c:pt idx="7213">
                  <c:v>70.114999999999995</c:v>
                </c:pt>
                <c:pt idx="7214">
                  <c:v>70.114999999999995</c:v>
                </c:pt>
                <c:pt idx="7215">
                  <c:v>70.114999999999995</c:v>
                </c:pt>
                <c:pt idx="7216">
                  <c:v>70.114999999999995</c:v>
                </c:pt>
                <c:pt idx="7217">
                  <c:v>70.114999999999995</c:v>
                </c:pt>
                <c:pt idx="7218">
                  <c:v>70.114999999999995</c:v>
                </c:pt>
                <c:pt idx="7219">
                  <c:v>70.072000000000003</c:v>
                </c:pt>
                <c:pt idx="7220">
                  <c:v>70.072000000000003</c:v>
                </c:pt>
                <c:pt idx="7221">
                  <c:v>70.072000000000003</c:v>
                </c:pt>
                <c:pt idx="7222">
                  <c:v>70.072000000000003</c:v>
                </c:pt>
                <c:pt idx="7223">
                  <c:v>70.072000000000003</c:v>
                </c:pt>
                <c:pt idx="7224">
                  <c:v>70.072000000000003</c:v>
                </c:pt>
                <c:pt idx="7225">
                  <c:v>70.072000000000003</c:v>
                </c:pt>
                <c:pt idx="7226">
                  <c:v>70.072000000000003</c:v>
                </c:pt>
                <c:pt idx="7227">
                  <c:v>70.072000000000003</c:v>
                </c:pt>
                <c:pt idx="7228">
                  <c:v>70.072000000000003</c:v>
                </c:pt>
                <c:pt idx="7229">
                  <c:v>70.072000000000003</c:v>
                </c:pt>
                <c:pt idx="7230">
                  <c:v>70.072000000000003</c:v>
                </c:pt>
                <c:pt idx="7231">
                  <c:v>70.072000000000003</c:v>
                </c:pt>
                <c:pt idx="7232">
                  <c:v>70.072000000000003</c:v>
                </c:pt>
                <c:pt idx="7233">
                  <c:v>70.028999999999982</c:v>
                </c:pt>
                <c:pt idx="7234">
                  <c:v>70.028999999999982</c:v>
                </c:pt>
                <c:pt idx="7235">
                  <c:v>70.028999999999982</c:v>
                </c:pt>
                <c:pt idx="7236">
                  <c:v>70.028999999999982</c:v>
                </c:pt>
                <c:pt idx="7237">
                  <c:v>70.028999999999982</c:v>
                </c:pt>
                <c:pt idx="7238">
                  <c:v>69.985000000000014</c:v>
                </c:pt>
                <c:pt idx="7239">
                  <c:v>69.985000000000014</c:v>
                </c:pt>
                <c:pt idx="7240">
                  <c:v>69.985000000000014</c:v>
                </c:pt>
                <c:pt idx="7241">
                  <c:v>69.985000000000014</c:v>
                </c:pt>
                <c:pt idx="7242">
                  <c:v>69.985000000000014</c:v>
                </c:pt>
                <c:pt idx="7243">
                  <c:v>69.985000000000014</c:v>
                </c:pt>
                <c:pt idx="7244">
                  <c:v>69.942000000000007</c:v>
                </c:pt>
                <c:pt idx="7245">
                  <c:v>69.942000000000007</c:v>
                </c:pt>
                <c:pt idx="7246">
                  <c:v>69.942000000000007</c:v>
                </c:pt>
                <c:pt idx="7247">
                  <c:v>69.900999999999996</c:v>
                </c:pt>
                <c:pt idx="7248">
                  <c:v>69.900999999999996</c:v>
                </c:pt>
                <c:pt idx="7249">
                  <c:v>69.900999999999996</c:v>
                </c:pt>
                <c:pt idx="7250">
                  <c:v>69.900999999999996</c:v>
                </c:pt>
                <c:pt idx="7251">
                  <c:v>69.900999999999996</c:v>
                </c:pt>
                <c:pt idx="7252">
                  <c:v>69.900999999999996</c:v>
                </c:pt>
                <c:pt idx="7253">
                  <c:v>69.900999999999996</c:v>
                </c:pt>
                <c:pt idx="7254">
                  <c:v>69.942000000000007</c:v>
                </c:pt>
                <c:pt idx="7255">
                  <c:v>69.942000000000007</c:v>
                </c:pt>
                <c:pt idx="7256">
                  <c:v>69.900999999999996</c:v>
                </c:pt>
                <c:pt idx="7257">
                  <c:v>69.900999999999996</c:v>
                </c:pt>
                <c:pt idx="7258">
                  <c:v>69.900999999999996</c:v>
                </c:pt>
                <c:pt idx="7259">
                  <c:v>69.85799999999999</c:v>
                </c:pt>
                <c:pt idx="7260">
                  <c:v>69.85799999999999</c:v>
                </c:pt>
                <c:pt idx="7261">
                  <c:v>69.813999999999993</c:v>
                </c:pt>
                <c:pt idx="7262">
                  <c:v>69.813999999999993</c:v>
                </c:pt>
                <c:pt idx="7263">
                  <c:v>69.813999999999993</c:v>
                </c:pt>
                <c:pt idx="7264">
                  <c:v>69.771000000000001</c:v>
                </c:pt>
                <c:pt idx="7265">
                  <c:v>69.771000000000001</c:v>
                </c:pt>
                <c:pt idx="7266">
                  <c:v>69.771000000000001</c:v>
                </c:pt>
                <c:pt idx="7267">
                  <c:v>69.813999999999993</c:v>
                </c:pt>
                <c:pt idx="7268">
                  <c:v>69.813999999999993</c:v>
                </c:pt>
                <c:pt idx="7269">
                  <c:v>69.813999999999993</c:v>
                </c:pt>
                <c:pt idx="7270">
                  <c:v>69.813999999999993</c:v>
                </c:pt>
                <c:pt idx="7271">
                  <c:v>69.813999999999993</c:v>
                </c:pt>
                <c:pt idx="7272">
                  <c:v>69.813999999999993</c:v>
                </c:pt>
                <c:pt idx="7273">
                  <c:v>69.813999999999993</c:v>
                </c:pt>
                <c:pt idx="7274">
                  <c:v>69.813999999999993</c:v>
                </c:pt>
                <c:pt idx="7275">
                  <c:v>69.813999999999993</c:v>
                </c:pt>
                <c:pt idx="7276">
                  <c:v>69.813999999999993</c:v>
                </c:pt>
                <c:pt idx="7277">
                  <c:v>69.813999999999993</c:v>
                </c:pt>
                <c:pt idx="7278">
                  <c:v>69.813999999999993</c:v>
                </c:pt>
                <c:pt idx="7279">
                  <c:v>69.813999999999993</c:v>
                </c:pt>
                <c:pt idx="7280">
                  <c:v>69.85799999999999</c:v>
                </c:pt>
                <c:pt idx="7281">
                  <c:v>69.813999999999993</c:v>
                </c:pt>
                <c:pt idx="7282">
                  <c:v>69.813999999999993</c:v>
                </c:pt>
                <c:pt idx="7283">
                  <c:v>69.813999999999993</c:v>
                </c:pt>
                <c:pt idx="7284">
                  <c:v>69.813999999999993</c:v>
                </c:pt>
                <c:pt idx="7285">
                  <c:v>69.771000000000001</c:v>
                </c:pt>
                <c:pt idx="7286">
                  <c:v>69.771000000000001</c:v>
                </c:pt>
                <c:pt idx="7287">
                  <c:v>69.727999999999994</c:v>
                </c:pt>
                <c:pt idx="7288">
                  <c:v>69.727999999999994</c:v>
                </c:pt>
                <c:pt idx="7289">
                  <c:v>69.727999999999994</c:v>
                </c:pt>
                <c:pt idx="7290">
                  <c:v>69.685000000000002</c:v>
                </c:pt>
                <c:pt idx="7291">
                  <c:v>69.685000000000002</c:v>
                </c:pt>
                <c:pt idx="7292">
                  <c:v>69.685000000000002</c:v>
                </c:pt>
                <c:pt idx="7293">
                  <c:v>69.685000000000002</c:v>
                </c:pt>
                <c:pt idx="7294">
                  <c:v>69.685000000000002</c:v>
                </c:pt>
                <c:pt idx="7295">
                  <c:v>69.685000000000002</c:v>
                </c:pt>
                <c:pt idx="7296">
                  <c:v>69.685000000000002</c:v>
                </c:pt>
                <c:pt idx="7297">
                  <c:v>69.685000000000002</c:v>
                </c:pt>
                <c:pt idx="7298">
                  <c:v>69.685000000000002</c:v>
                </c:pt>
                <c:pt idx="7299">
                  <c:v>69.685000000000002</c:v>
                </c:pt>
                <c:pt idx="7300">
                  <c:v>69.685000000000002</c:v>
                </c:pt>
                <c:pt idx="7301">
                  <c:v>69.643000000000001</c:v>
                </c:pt>
                <c:pt idx="7302">
                  <c:v>69.643000000000001</c:v>
                </c:pt>
                <c:pt idx="7303">
                  <c:v>69.643000000000001</c:v>
                </c:pt>
                <c:pt idx="7304">
                  <c:v>69.599999999999994</c:v>
                </c:pt>
                <c:pt idx="7305">
                  <c:v>69.599999999999994</c:v>
                </c:pt>
                <c:pt idx="7306">
                  <c:v>69.599999999999994</c:v>
                </c:pt>
                <c:pt idx="7307">
                  <c:v>69.599999999999994</c:v>
                </c:pt>
                <c:pt idx="7308">
                  <c:v>69.599999999999994</c:v>
                </c:pt>
                <c:pt idx="7309">
                  <c:v>69.599999999999994</c:v>
                </c:pt>
                <c:pt idx="7310">
                  <c:v>69.557000000000002</c:v>
                </c:pt>
                <c:pt idx="7311">
                  <c:v>69.557000000000002</c:v>
                </c:pt>
                <c:pt idx="7312">
                  <c:v>69.557000000000002</c:v>
                </c:pt>
                <c:pt idx="7313">
                  <c:v>69.557000000000002</c:v>
                </c:pt>
                <c:pt idx="7314">
                  <c:v>69.513999999999996</c:v>
                </c:pt>
                <c:pt idx="7315">
                  <c:v>69.513999999999996</c:v>
                </c:pt>
                <c:pt idx="7316">
                  <c:v>69.513999999999996</c:v>
                </c:pt>
                <c:pt idx="7317">
                  <c:v>69.513999999999996</c:v>
                </c:pt>
                <c:pt idx="7318">
                  <c:v>69.513999999999996</c:v>
                </c:pt>
                <c:pt idx="7319">
                  <c:v>69.513999999999996</c:v>
                </c:pt>
                <c:pt idx="7320">
                  <c:v>69.513999999999996</c:v>
                </c:pt>
                <c:pt idx="7321">
                  <c:v>69.513999999999996</c:v>
                </c:pt>
                <c:pt idx="7322">
                  <c:v>69.513999999999996</c:v>
                </c:pt>
                <c:pt idx="7323">
                  <c:v>69.471000000000004</c:v>
                </c:pt>
                <c:pt idx="7324">
                  <c:v>69.471000000000004</c:v>
                </c:pt>
                <c:pt idx="7325">
                  <c:v>69.471000000000004</c:v>
                </c:pt>
                <c:pt idx="7326">
                  <c:v>69.471000000000004</c:v>
                </c:pt>
                <c:pt idx="7327">
                  <c:v>69.471000000000004</c:v>
                </c:pt>
                <c:pt idx="7328">
                  <c:v>69.471000000000004</c:v>
                </c:pt>
                <c:pt idx="7329">
                  <c:v>69.471000000000004</c:v>
                </c:pt>
                <c:pt idx="7330">
                  <c:v>69.471000000000004</c:v>
                </c:pt>
                <c:pt idx="7331">
                  <c:v>69.471000000000004</c:v>
                </c:pt>
                <c:pt idx="7332">
                  <c:v>69.471000000000004</c:v>
                </c:pt>
                <c:pt idx="7333">
                  <c:v>69.471000000000004</c:v>
                </c:pt>
                <c:pt idx="7334">
                  <c:v>69.471000000000004</c:v>
                </c:pt>
                <c:pt idx="7335">
                  <c:v>69.471000000000004</c:v>
                </c:pt>
                <c:pt idx="7336">
                  <c:v>69.471000000000004</c:v>
                </c:pt>
                <c:pt idx="7337">
                  <c:v>69.471000000000004</c:v>
                </c:pt>
                <c:pt idx="7338">
                  <c:v>69.427000000000007</c:v>
                </c:pt>
                <c:pt idx="7339">
                  <c:v>69.427000000000007</c:v>
                </c:pt>
                <c:pt idx="7340">
                  <c:v>69.385999999999981</c:v>
                </c:pt>
                <c:pt idx="7341">
                  <c:v>69.385999999999981</c:v>
                </c:pt>
                <c:pt idx="7342">
                  <c:v>69.343000000000004</c:v>
                </c:pt>
                <c:pt idx="7343">
                  <c:v>69.3</c:v>
                </c:pt>
                <c:pt idx="7344">
                  <c:v>69.3</c:v>
                </c:pt>
                <c:pt idx="7345">
                  <c:v>69.256</c:v>
                </c:pt>
                <c:pt idx="7346">
                  <c:v>69.256</c:v>
                </c:pt>
                <c:pt idx="7347">
                  <c:v>69.256</c:v>
                </c:pt>
                <c:pt idx="7348">
                  <c:v>69.256</c:v>
                </c:pt>
                <c:pt idx="7349">
                  <c:v>69.256</c:v>
                </c:pt>
                <c:pt idx="7350">
                  <c:v>69.256</c:v>
                </c:pt>
                <c:pt idx="7351">
                  <c:v>69.256</c:v>
                </c:pt>
                <c:pt idx="7352">
                  <c:v>69.256</c:v>
                </c:pt>
                <c:pt idx="7353">
                  <c:v>69.212999999999994</c:v>
                </c:pt>
                <c:pt idx="7354">
                  <c:v>69.212999999999994</c:v>
                </c:pt>
                <c:pt idx="7355">
                  <c:v>69.256</c:v>
                </c:pt>
                <c:pt idx="7356">
                  <c:v>69.256</c:v>
                </c:pt>
                <c:pt idx="7357">
                  <c:v>69.256</c:v>
                </c:pt>
                <c:pt idx="7358">
                  <c:v>69.256</c:v>
                </c:pt>
                <c:pt idx="7359">
                  <c:v>69.212999999999994</c:v>
                </c:pt>
                <c:pt idx="7360">
                  <c:v>69.212999999999994</c:v>
                </c:pt>
                <c:pt idx="7361">
                  <c:v>69.212999999999994</c:v>
                </c:pt>
                <c:pt idx="7362">
                  <c:v>69.212999999999994</c:v>
                </c:pt>
                <c:pt idx="7363">
                  <c:v>69.212999999999994</c:v>
                </c:pt>
                <c:pt idx="7364">
                  <c:v>69.212999999999994</c:v>
                </c:pt>
                <c:pt idx="7365">
                  <c:v>69.169999999999987</c:v>
                </c:pt>
                <c:pt idx="7366">
                  <c:v>69.169999999999987</c:v>
                </c:pt>
                <c:pt idx="7367">
                  <c:v>69.169999999999987</c:v>
                </c:pt>
                <c:pt idx="7368">
                  <c:v>69.169999999999987</c:v>
                </c:pt>
                <c:pt idx="7369">
                  <c:v>69.169999999999987</c:v>
                </c:pt>
                <c:pt idx="7370">
                  <c:v>69.169999999999987</c:v>
                </c:pt>
                <c:pt idx="7371">
                  <c:v>69.169999999999987</c:v>
                </c:pt>
                <c:pt idx="7372">
                  <c:v>69.169999999999987</c:v>
                </c:pt>
                <c:pt idx="7373">
                  <c:v>69.128999999999976</c:v>
                </c:pt>
                <c:pt idx="7374">
                  <c:v>69.128999999999976</c:v>
                </c:pt>
                <c:pt idx="7375">
                  <c:v>69.128999999999976</c:v>
                </c:pt>
                <c:pt idx="7376">
                  <c:v>69.128999999999976</c:v>
                </c:pt>
                <c:pt idx="7377">
                  <c:v>69.128999999999976</c:v>
                </c:pt>
                <c:pt idx="7378">
                  <c:v>69.128999999999976</c:v>
                </c:pt>
                <c:pt idx="7379">
                  <c:v>69.084999999999994</c:v>
                </c:pt>
                <c:pt idx="7380">
                  <c:v>69.128999999999976</c:v>
                </c:pt>
                <c:pt idx="7381">
                  <c:v>69.128999999999976</c:v>
                </c:pt>
                <c:pt idx="7382">
                  <c:v>69.128999999999976</c:v>
                </c:pt>
                <c:pt idx="7383">
                  <c:v>69.128999999999976</c:v>
                </c:pt>
                <c:pt idx="7384">
                  <c:v>69.128999999999976</c:v>
                </c:pt>
                <c:pt idx="7385">
                  <c:v>69.128999999999976</c:v>
                </c:pt>
                <c:pt idx="7386">
                  <c:v>69.128999999999976</c:v>
                </c:pt>
                <c:pt idx="7387">
                  <c:v>69.169999999999987</c:v>
                </c:pt>
                <c:pt idx="7388">
                  <c:v>69.169999999999987</c:v>
                </c:pt>
                <c:pt idx="7389">
                  <c:v>69.169999999999987</c:v>
                </c:pt>
                <c:pt idx="7390">
                  <c:v>69.169999999999987</c:v>
                </c:pt>
                <c:pt idx="7391">
                  <c:v>69.169999999999987</c:v>
                </c:pt>
                <c:pt idx="7392">
                  <c:v>69.169999999999987</c:v>
                </c:pt>
                <c:pt idx="7393">
                  <c:v>69.169999999999987</c:v>
                </c:pt>
                <c:pt idx="7394">
                  <c:v>69.169999999999987</c:v>
                </c:pt>
                <c:pt idx="7395">
                  <c:v>69.169999999999987</c:v>
                </c:pt>
                <c:pt idx="7396">
                  <c:v>69.169999999999987</c:v>
                </c:pt>
                <c:pt idx="7397">
                  <c:v>69.169999999999987</c:v>
                </c:pt>
                <c:pt idx="7398">
                  <c:v>69.169999999999987</c:v>
                </c:pt>
                <c:pt idx="7399">
                  <c:v>69.169999999999987</c:v>
                </c:pt>
                <c:pt idx="7400">
                  <c:v>69.169999999999987</c:v>
                </c:pt>
                <c:pt idx="7401">
                  <c:v>69.169999999999987</c:v>
                </c:pt>
                <c:pt idx="7402">
                  <c:v>69.169999999999987</c:v>
                </c:pt>
                <c:pt idx="7403">
                  <c:v>69.169999999999987</c:v>
                </c:pt>
                <c:pt idx="7404">
                  <c:v>69.212999999999994</c:v>
                </c:pt>
                <c:pt idx="7405">
                  <c:v>69.212999999999994</c:v>
                </c:pt>
                <c:pt idx="7406">
                  <c:v>69.212999999999994</c:v>
                </c:pt>
                <c:pt idx="7407">
                  <c:v>69.212999999999994</c:v>
                </c:pt>
                <c:pt idx="7408">
                  <c:v>69.212999999999994</c:v>
                </c:pt>
                <c:pt idx="7409">
                  <c:v>69.256</c:v>
                </c:pt>
                <c:pt idx="7410">
                  <c:v>69.256</c:v>
                </c:pt>
                <c:pt idx="7411">
                  <c:v>69.256</c:v>
                </c:pt>
                <c:pt idx="7412">
                  <c:v>69.256</c:v>
                </c:pt>
                <c:pt idx="7413">
                  <c:v>69.256</c:v>
                </c:pt>
                <c:pt idx="7414">
                  <c:v>69.3</c:v>
                </c:pt>
                <c:pt idx="7415">
                  <c:v>69.3</c:v>
                </c:pt>
                <c:pt idx="7416">
                  <c:v>69.3</c:v>
                </c:pt>
                <c:pt idx="7417">
                  <c:v>69.3</c:v>
                </c:pt>
                <c:pt idx="7418">
                  <c:v>69.343000000000004</c:v>
                </c:pt>
                <c:pt idx="7419">
                  <c:v>69.343000000000004</c:v>
                </c:pt>
                <c:pt idx="7420">
                  <c:v>69.343000000000004</c:v>
                </c:pt>
                <c:pt idx="7421">
                  <c:v>69.343000000000004</c:v>
                </c:pt>
                <c:pt idx="7422">
                  <c:v>69.343000000000004</c:v>
                </c:pt>
                <c:pt idx="7423">
                  <c:v>69.343000000000004</c:v>
                </c:pt>
                <c:pt idx="7424">
                  <c:v>69.385999999999981</c:v>
                </c:pt>
                <c:pt idx="7425">
                  <c:v>69.385999999999981</c:v>
                </c:pt>
                <c:pt idx="7426">
                  <c:v>69.385999999999981</c:v>
                </c:pt>
                <c:pt idx="7427">
                  <c:v>69.385999999999981</c:v>
                </c:pt>
                <c:pt idx="7428">
                  <c:v>69.385999999999981</c:v>
                </c:pt>
                <c:pt idx="7429">
                  <c:v>69.385999999999981</c:v>
                </c:pt>
                <c:pt idx="7430">
                  <c:v>69.343000000000004</c:v>
                </c:pt>
                <c:pt idx="7431">
                  <c:v>69.343000000000004</c:v>
                </c:pt>
                <c:pt idx="7432">
                  <c:v>69.343000000000004</c:v>
                </c:pt>
                <c:pt idx="7433">
                  <c:v>69.343000000000004</c:v>
                </c:pt>
                <c:pt idx="7434">
                  <c:v>69.343000000000004</c:v>
                </c:pt>
                <c:pt idx="7435">
                  <c:v>69.343000000000004</c:v>
                </c:pt>
                <c:pt idx="7436">
                  <c:v>69.385999999999981</c:v>
                </c:pt>
                <c:pt idx="7437">
                  <c:v>69.385999999999981</c:v>
                </c:pt>
                <c:pt idx="7438">
                  <c:v>69.385999999999981</c:v>
                </c:pt>
                <c:pt idx="7439">
                  <c:v>69.385999999999981</c:v>
                </c:pt>
                <c:pt idx="7440">
                  <c:v>69.427000000000007</c:v>
                </c:pt>
                <c:pt idx="7441">
                  <c:v>69.427000000000007</c:v>
                </c:pt>
                <c:pt idx="7442">
                  <c:v>69.471000000000004</c:v>
                </c:pt>
                <c:pt idx="7443">
                  <c:v>69.471000000000004</c:v>
                </c:pt>
                <c:pt idx="7444">
                  <c:v>69.471000000000004</c:v>
                </c:pt>
                <c:pt idx="7445">
                  <c:v>69.471000000000004</c:v>
                </c:pt>
                <c:pt idx="7446">
                  <c:v>69.513999999999996</c:v>
                </c:pt>
                <c:pt idx="7447">
                  <c:v>69.513999999999996</c:v>
                </c:pt>
                <c:pt idx="7448">
                  <c:v>69.513999999999996</c:v>
                </c:pt>
                <c:pt idx="7449">
                  <c:v>69.513999999999996</c:v>
                </c:pt>
                <c:pt idx="7450">
                  <c:v>69.513999999999996</c:v>
                </c:pt>
                <c:pt idx="7451">
                  <c:v>69.557000000000002</c:v>
                </c:pt>
                <c:pt idx="7452">
                  <c:v>69.557000000000002</c:v>
                </c:pt>
                <c:pt idx="7453">
                  <c:v>69.557000000000002</c:v>
                </c:pt>
                <c:pt idx="7454">
                  <c:v>69.557000000000002</c:v>
                </c:pt>
                <c:pt idx="7455">
                  <c:v>69.557000000000002</c:v>
                </c:pt>
                <c:pt idx="7456">
                  <c:v>69.557000000000002</c:v>
                </c:pt>
                <c:pt idx="7457">
                  <c:v>69.557000000000002</c:v>
                </c:pt>
                <c:pt idx="7458">
                  <c:v>69.557000000000002</c:v>
                </c:pt>
                <c:pt idx="7459">
                  <c:v>69.557000000000002</c:v>
                </c:pt>
                <c:pt idx="7460">
                  <c:v>69.557000000000002</c:v>
                </c:pt>
                <c:pt idx="7461">
                  <c:v>69.557000000000002</c:v>
                </c:pt>
                <c:pt idx="7462">
                  <c:v>69.557000000000002</c:v>
                </c:pt>
                <c:pt idx="7463">
                  <c:v>69.557000000000002</c:v>
                </c:pt>
                <c:pt idx="7464">
                  <c:v>69.557000000000002</c:v>
                </c:pt>
                <c:pt idx="7465">
                  <c:v>69.557000000000002</c:v>
                </c:pt>
                <c:pt idx="7466">
                  <c:v>69.557000000000002</c:v>
                </c:pt>
                <c:pt idx="7467">
                  <c:v>69.557000000000002</c:v>
                </c:pt>
                <c:pt idx="7468">
                  <c:v>69.557000000000002</c:v>
                </c:pt>
                <c:pt idx="7469">
                  <c:v>69.557000000000002</c:v>
                </c:pt>
                <c:pt idx="7470">
                  <c:v>69.557000000000002</c:v>
                </c:pt>
                <c:pt idx="7471">
                  <c:v>69.557000000000002</c:v>
                </c:pt>
                <c:pt idx="7472">
                  <c:v>69.557000000000002</c:v>
                </c:pt>
                <c:pt idx="7473">
                  <c:v>69.557000000000002</c:v>
                </c:pt>
                <c:pt idx="7474">
                  <c:v>69.557000000000002</c:v>
                </c:pt>
                <c:pt idx="7475">
                  <c:v>69.599999999999994</c:v>
                </c:pt>
                <c:pt idx="7476">
                  <c:v>69.599999999999994</c:v>
                </c:pt>
                <c:pt idx="7477">
                  <c:v>69.599999999999994</c:v>
                </c:pt>
                <c:pt idx="7478">
                  <c:v>69.643000000000001</c:v>
                </c:pt>
                <c:pt idx="7479">
                  <c:v>69.643000000000001</c:v>
                </c:pt>
                <c:pt idx="7480">
                  <c:v>69.643000000000001</c:v>
                </c:pt>
                <c:pt idx="7481">
                  <c:v>69.643000000000001</c:v>
                </c:pt>
                <c:pt idx="7482">
                  <c:v>69.643000000000001</c:v>
                </c:pt>
                <c:pt idx="7483">
                  <c:v>69.643000000000001</c:v>
                </c:pt>
                <c:pt idx="7484">
                  <c:v>69.643000000000001</c:v>
                </c:pt>
                <c:pt idx="7485">
                  <c:v>69.685000000000002</c:v>
                </c:pt>
                <c:pt idx="7486">
                  <c:v>69.685000000000002</c:v>
                </c:pt>
                <c:pt idx="7487">
                  <c:v>69.685000000000002</c:v>
                </c:pt>
                <c:pt idx="7488">
                  <c:v>69.685000000000002</c:v>
                </c:pt>
                <c:pt idx="7489">
                  <c:v>69.685000000000002</c:v>
                </c:pt>
                <c:pt idx="7490">
                  <c:v>69.685000000000002</c:v>
                </c:pt>
                <c:pt idx="7491">
                  <c:v>69.685000000000002</c:v>
                </c:pt>
                <c:pt idx="7492">
                  <c:v>69.685000000000002</c:v>
                </c:pt>
                <c:pt idx="7493">
                  <c:v>69.685000000000002</c:v>
                </c:pt>
                <c:pt idx="7494">
                  <c:v>69.643000000000001</c:v>
                </c:pt>
                <c:pt idx="7495">
                  <c:v>69.685000000000002</c:v>
                </c:pt>
                <c:pt idx="7496">
                  <c:v>69.685000000000002</c:v>
                </c:pt>
                <c:pt idx="7497">
                  <c:v>69.643000000000001</c:v>
                </c:pt>
                <c:pt idx="7498">
                  <c:v>69.643000000000001</c:v>
                </c:pt>
                <c:pt idx="7499">
                  <c:v>69.643000000000001</c:v>
                </c:pt>
                <c:pt idx="7500">
                  <c:v>69.643000000000001</c:v>
                </c:pt>
                <c:pt idx="7501">
                  <c:v>69.643000000000001</c:v>
                </c:pt>
                <c:pt idx="7502">
                  <c:v>69.643000000000001</c:v>
                </c:pt>
                <c:pt idx="7503">
                  <c:v>69.599999999999994</c:v>
                </c:pt>
                <c:pt idx="7504">
                  <c:v>69.599999999999994</c:v>
                </c:pt>
                <c:pt idx="7505">
                  <c:v>69.599999999999994</c:v>
                </c:pt>
                <c:pt idx="7506">
                  <c:v>69.599999999999994</c:v>
                </c:pt>
                <c:pt idx="7507">
                  <c:v>69.599999999999994</c:v>
                </c:pt>
                <c:pt idx="7508">
                  <c:v>69.599999999999994</c:v>
                </c:pt>
                <c:pt idx="7509">
                  <c:v>69.643000000000001</c:v>
                </c:pt>
                <c:pt idx="7510">
                  <c:v>69.643000000000001</c:v>
                </c:pt>
                <c:pt idx="7511">
                  <c:v>69.643000000000001</c:v>
                </c:pt>
                <c:pt idx="7512">
                  <c:v>69.685000000000002</c:v>
                </c:pt>
                <c:pt idx="7513">
                  <c:v>69.685000000000002</c:v>
                </c:pt>
                <c:pt idx="7514">
                  <c:v>69.727999999999994</c:v>
                </c:pt>
                <c:pt idx="7515">
                  <c:v>69.727999999999994</c:v>
                </c:pt>
                <c:pt idx="7516">
                  <c:v>69.727999999999994</c:v>
                </c:pt>
                <c:pt idx="7517">
                  <c:v>69.771000000000001</c:v>
                </c:pt>
                <c:pt idx="7518">
                  <c:v>69.771000000000001</c:v>
                </c:pt>
                <c:pt idx="7519">
                  <c:v>69.813999999999993</c:v>
                </c:pt>
                <c:pt idx="7520">
                  <c:v>69.813999999999993</c:v>
                </c:pt>
                <c:pt idx="7521">
                  <c:v>69.85799999999999</c:v>
                </c:pt>
                <c:pt idx="7522">
                  <c:v>69.85799999999999</c:v>
                </c:pt>
                <c:pt idx="7523">
                  <c:v>69.900999999999996</c:v>
                </c:pt>
                <c:pt idx="7524">
                  <c:v>69.900999999999996</c:v>
                </c:pt>
                <c:pt idx="7525">
                  <c:v>69.900999999999996</c:v>
                </c:pt>
                <c:pt idx="7526">
                  <c:v>69.942000000000007</c:v>
                </c:pt>
                <c:pt idx="7527">
                  <c:v>69.942000000000007</c:v>
                </c:pt>
                <c:pt idx="7528">
                  <c:v>69.942000000000007</c:v>
                </c:pt>
                <c:pt idx="7529">
                  <c:v>69.985000000000014</c:v>
                </c:pt>
                <c:pt idx="7530">
                  <c:v>69.985000000000014</c:v>
                </c:pt>
                <c:pt idx="7531">
                  <c:v>70.028999999999982</c:v>
                </c:pt>
                <c:pt idx="7532">
                  <c:v>70.072000000000003</c:v>
                </c:pt>
                <c:pt idx="7533">
                  <c:v>70.072000000000003</c:v>
                </c:pt>
                <c:pt idx="7534">
                  <c:v>70.114999999999995</c:v>
                </c:pt>
                <c:pt idx="7535">
                  <c:v>70.114999999999995</c:v>
                </c:pt>
                <c:pt idx="7536">
                  <c:v>70.157999999999987</c:v>
                </c:pt>
                <c:pt idx="7537">
                  <c:v>70.157999999999987</c:v>
                </c:pt>
                <c:pt idx="7538">
                  <c:v>70.200999999999993</c:v>
                </c:pt>
                <c:pt idx="7539">
                  <c:v>70.242999999999995</c:v>
                </c:pt>
                <c:pt idx="7540">
                  <c:v>70.242999999999995</c:v>
                </c:pt>
                <c:pt idx="7541">
                  <c:v>70.242999999999995</c:v>
                </c:pt>
                <c:pt idx="7542">
                  <c:v>70.242999999999995</c:v>
                </c:pt>
                <c:pt idx="7543">
                  <c:v>70.242999999999995</c:v>
                </c:pt>
                <c:pt idx="7544">
                  <c:v>70.286000000000001</c:v>
                </c:pt>
                <c:pt idx="7545">
                  <c:v>70.286000000000001</c:v>
                </c:pt>
                <c:pt idx="7546">
                  <c:v>70.286000000000001</c:v>
                </c:pt>
                <c:pt idx="7547">
                  <c:v>70.328999999999979</c:v>
                </c:pt>
                <c:pt idx="7548">
                  <c:v>70.328999999999979</c:v>
                </c:pt>
                <c:pt idx="7549">
                  <c:v>70.371999999999986</c:v>
                </c:pt>
                <c:pt idx="7550">
                  <c:v>70.371999999999986</c:v>
                </c:pt>
                <c:pt idx="7551">
                  <c:v>70.415999999999997</c:v>
                </c:pt>
                <c:pt idx="7552">
                  <c:v>70.459000000000003</c:v>
                </c:pt>
                <c:pt idx="7553">
                  <c:v>70.459000000000003</c:v>
                </c:pt>
                <c:pt idx="7554">
                  <c:v>70.501999999999995</c:v>
                </c:pt>
                <c:pt idx="7555">
                  <c:v>70.501999999999995</c:v>
                </c:pt>
                <c:pt idx="7556">
                  <c:v>70.543000000000006</c:v>
                </c:pt>
                <c:pt idx="7557">
                  <c:v>70.543000000000006</c:v>
                </c:pt>
                <c:pt idx="7558">
                  <c:v>70.543000000000006</c:v>
                </c:pt>
                <c:pt idx="7559">
                  <c:v>70.587000000000003</c:v>
                </c:pt>
                <c:pt idx="7560">
                  <c:v>70.587000000000003</c:v>
                </c:pt>
                <c:pt idx="7561">
                  <c:v>70.587000000000003</c:v>
                </c:pt>
                <c:pt idx="7562">
                  <c:v>70.63</c:v>
                </c:pt>
                <c:pt idx="7563">
                  <c:v>70.63</c:v>
                </c:pt>
                <c:pt idx="7564">
                  <c:v>70.672999999999988</c:v>
                </c:pt>
                <c:pt idx="7565">
                  <c:v>70.672999999999988</c:v>
                </c:pt>
                <c:pt idx="7566">
                  <c:v>70.672999999999988</c:v>
                </c:pt>
                <c:pt idx="7567">
                  <c:v>70.672999999999988</c:v>
                </c:pt>
                <c:pt idx="7568">
                  <c:v>70.672999999999988</c:v>
                </c:pt>
                <c:pt idx="7569">
                  <c:v>70.672999999999988</c:v>
                </c:pt>
                <c:pt idx="7570">
                  <c:v>70.715999999999994</c:v>
                </c:pt>
                <c:pt idx="7571">
                  <c:v>70.715999999999994</c:v>
                </c:pt>
                <c:pt idx="7572">
                  <c:v>70.715999999999994</c:v>
                </c:pt>
                <c:pt idx="7573">
                  <c:v>70.759</c:v>
                </c:pt>
                <c:pt idx="7574">
                  <c:v>70.759</c:v>
                </c:pt>
                <c:pt idx="7575">
                  <c:v>70.759</c:v>
                </c:pt>
                <c:pt idx="7576">
                  <c:v>70.759</c:v>
                </c:pt>
                <c:pt idx="7577">
                  <c:v>70.759</c:v>
                </c:pt>
                <c:pt idx="7578">
                  <c:v>70.802999999999983</c:v>
                </c:pt>
                <c:pt idx="7579">
                  <c:v>70.802999999999983</c:v>
                </c:pt>
                <c:pt idx="7580">
                  <c:v>70.802999999999983</c:v>
                </c:pt>
                <c:pt idx="7581">
                  <c:v>70.802999999999983</c:v>
                </c:pt>
                <c:pt idx="7582">
                  <c:v>70.802999999999983</c:v>
                </c:pt>
                <c:pt idx="7583">
                  <c:v>70.846000000000004</c:v>
                </c:pt>
                <c:pt idx="7584">
                  <c:v>70.846000000000004</c:v>
                </c:pt>
                <c:pt idx="7585">
                  <c:v>70.846000000000004</c:v>
                </c:pt>
                <c:pt idx="7586">
                  <c:v>70.846000000000004</c:v>
                </c:pt>
                <c:pt idx="7587">
                  <c:v>70.846000000000004</c:v>
                </c:pt>
                <c:pt idx="7588">
                  <c:v>70.846000000000004</c:v>
                </c:pt>
                <c:pt idx="7589">
                  <c:v>70.846000000000004</c:v>
                </c:pt>
                <c:pt idx="7590">
                  <c:v>70.846000000000004</c:v>
                </c:pt>
                <c:pt idx="7591">
                  <c:v>70.846000000000004</c:v>
                </c:pt>
                <c:pt idx="7592">
                  <c:v>70.846000000000004</c:v>
                </c:pt>
                <c:pt idx="7593">
                  <c:v>70.846000000000004</c:v>
                </c:pt>
                <c:pt idx="7594">
                  <c:v>70.887</c:v>
                </c:pt>
                <c:pt idx="7595">
                  <c:v>70.887</c:v>
                </c:pt>
                <c:pt idx="7596">
                  <c:v>70.887</c:v>
                </c:pt>
                <c:pt idx="7597">
                  <c:v>70.887</c:v>
                </c:pt>
                <c:pt idx="7598">
                  <c:v>70.887</c:v>
                </c:pt>
                <c:pt idx="7599">
                  <c:v>70.887</c:v>
                </c:pt>
                <c:pt idx="7600">
                  <c:v>70.887</c:v>
                </c:pt>
                <c:pt idx="7601">
                  <c:v>70.887</c:v>
                </c:pt>
                <c:pt idx="7602">
                  <c:v>70.887</c:v>
                </c:pt>
                <c:pt idx="7603">
                  <c:v>70.846000000000004</c:v>
                </c:pt>
                <c:pt idx="7604">
                  <c:v>70.846000000000004</c:v>
                </c:pt>
                <c:pt idx="7605">
                  <c:v>70.846000000000004</c:v>
                </c:pt>
                <c:pt idx="7606">
                  <c:v>70.802999999999983</c:v>
                </c:pt>
                <c:pt idx="7607">
                  <c:v>70.802999999999983</c:v>
                </c:pt>
                <c:pt idx="7608">
                  <c:v>70.802999999999983</c:v>
                </c:pt>
                <c:pt idx="7609">
                  <c:v>70.802999999999983</c:v>
                </c:pt>
                <c:pt idx="7610">
                  <c:v>70.759</c:v>
                </c:pt>
                <c:pt idx="7611">
                  <c:v>70.759</c:v>
                </c:pt>
                <c:pt idx="7612">
                  <c:v>70.715999999999994</c:v>
                </c:pt>
                <c:pt idx="7613">
                  <c:v>70.672999999999988</c:v>
                </c:pt>
                <c:pt idx="7614">
                  <c:v>70.63</c:v>
                </c:pt>
                <c:pt idx="7615">
                  <c:v>70.63</c:v>
                </c:pt>
                <c:pt idx="7616">
                  <c:v>70.63</c:v>
                </c:pt>
                <c:pt idx="7617">
                  <c:v>70.63</c:v>
                </c:pt>
                <c:pt idx="7618">
                  <c:v>70.63</c:v>
                </c:pt>
                <c:pt idx="7619">
                  <c:v>70.63</c:v>
                </c:pt>
                <c:pt idx="7620">
                  <c:v>70.63</c:v>
                </c:pt>
                <c:pt idx="7621">
                  <c:v>70.63</c:v>
                </c:pt>
                <c:pt idx="7622">
                  <c:v>70.63</c:v>
                </c:pt>
                <c:pt idx="7623">
                  <c:v>70.63</c:v>
                </c:pt>
                <c:pt idx="7624">
                  <c:v>70.63</c:v>
                </c:pt>
                <c:pt idx="7625">
                  <c:v>70.672999999999988</c:v>
                </c:pt>
                <c:pt idx="7626">
                  <c:v>70.672999999999988</c:v>
                </c:pt>
                <c:pt idx="7627">
                  <c:v>70.672999999999988</c:v>
                </c:pt>
                <c:pt idx="7628">
                  <c:v>70.715999999999994</c:v>
                </c:pt>
                <c:pt idx="7629">
                  <c:v>70.715999999999994</c:v>
                </c:pt>
                <c:pt idx="7630">
                  <c:v>70.672999999999988</c:v>
                </c:pt>
                <c:pt idx="7631">
                  <c:v>70.672999999999988</c:v>
                </c:pt>
                <c:pt idx="7632">
                  <c:v>70.672999999999988</c:v>
                </c:pt>
                <c:pt idx="7633">
                  <c:v>70.672999999999988</c:v>
                </c:pt>
                <c:pt idx="7634">
                  <c:v>70.672999999999988</c:v>
                </c:pt>
                <c:pt idx="7635">
                  <c:v>70.672999999999988</c:v>
                </c:pt>
                <c:pt idx="7636">
                  <c:v>70.672999999999988</c:v>
                </c:pt>
                <c:pt idx="7637">
                  <c:v>70.672999999999988</c:v>
                </c:pt>
                <c:pt idx="7638">
                  <c:v>70.672999999999988</c:v>
                </c:pt>
                <c:pt idx="7639">
                  <c:v>70.672999999999988</c:v>
                </c:pt>
                <c:pt idx="7640">
                  <c:v>70.63</c:v>
                </c:pt>
                <c:pt idx="7641">
                  <c:v>70.63</c:v>
                </c:pt>
                <c:pt idx="7642">
                  <c:v>70.63</c:v>
                </c:pt>
                <c:pt idx="7643">
                  <c:v>70.63</c:v>
                </c:pt>
                <c:pt idx="7644">
                  <c:v>70.63</c:v>
                </c:pt>
                <c:pt idx="7645">
                  <c:v>70.587000000000003</c:v>
                </c:pt>
                <c:pt idx="7646">
                  <c:v>70.587000000000003</c:v>
                </c:pt>
                <c:pt idx="7647">
                  <c:v>70.543000000000006</c:v>
                </c:pt>
                <c:pt idx="7648">
                  <c:v>70.543000000000006</c:v>
                </c:pt>
                <c:pt idx="7649">
                  <c:v>70.543000000000006</c:v>
                </c:pt>
                <c:pt idx="7650">
                  <c:v>70.501999999999995</c:v>
                </c:pt>
                <c:pt idx="7651">
                  <c:v>70.501999999999995</c:v>
                </c:pt>
                <c:pt idx="7652">
                  <c:v>70.501999999999995</c:v>
                </c:pt>
                <c:pt idx="7653">
                  <c:v>70.501999999999995</c:v>
                </c:pt>
                <c:pt idx="7654">
                  <c:v>70.501999999999995</c:v>
                </c:pt>
                <c:pt idx="7655">
                  <c:v>70.501999999999995</c:v>
                </c:pt>
                <c:pt idx="7656">
                  <c:v>70.501999999999995</c:v>
                </c:pt>
                <c:pt idx="7657">
                  <c:v>70.543000000000006</c:v>
                </c:pt>
                <c:pt idx="7658">
                  <c:v>70.543000000000006</c:v>
                </c:pt>
                <c:pt idx="7659">
                  <c:v>70.543000000000006</c:v>
                </c:pt>
                <c:pt idx="7660">
                  <c:v>70.501999999999995</c:v>
                </c:pt>
                <c:pt idx="7661">
                  <c:v>70.501999999999995</c:v>
                </c:pt>
                <c:pt idx="7662">
                  <c:v>70.501999999999995</c:v>
                </c:pt>
                <c:pt idx="7663">
                  <c:v>70.459000000000003</c:v>
                </c:pt>
                <c:pt idx="7664">
                  <c:v>70.415999999999997</c:v>
                </c:pt>
                <c:pt idx="7665">
                  <c:v>70.415999999999997</c:v>
                </c:pt>
                <c:pt idx="7666">
                  <c:v>70.415999999999997</c:v>
                </c:pt>
                <c:pt idx="7667">
                  <c:v>70.371999999999986</c:v>
                </c:pt>
                <c:pt idx="7668">
                  <c:v>70.371999999999986</c:v>
                </c:pt>
                <c:pt idx="7669">
                  <c:v>70.371999999999986</c:v>
                </c:pt>
                <c:pt idx="7670">
                  <c:v>70.328999999999979</c:v>
                </c:pt>
                <c:pt idx="7671">
                  <c:v>70.286000000000001</c:v>
                </c:pt>
                <c:pt idx="7672">
                  <c:v>70.242999999999995</c:v>
                </c:pt>
                <c:pt idx="7673">
                  <c:v>70.200999999999993</c:v>
                </c:pt>
                <c:pt idx="7674">
                  <c:v>70.157999999999987</c:v>
                </c:pt>
                <c:pt idx="7675">
                  <c:v>70.157999999999987</c:v>
                </c:pt>
                <c:pt idx="7676">
                  <c:v>70.114999999999995</c:v>
                </c:pt>
                <c:pt idx="7677">
                  <c:v>70.114999999999995</c:v>
                </c:pt>
                <c:pt idx="7678">
                  <c:v>70.114999999999995</c:v>
                </c:pt>
                <c:pt idx="7679">
                  <c:v>70.072000000000003</c:v>
                </c:pt>
                <c:pt idx="7680">
                  <c:v>70.072000000000003</c:v>
                </c:pt>
                <c:pt idx="7681">
                  <c:v>70.072000000000003</c:v>
                </c:pt>
                <c:pt idx="7682">
                  <c:v>70.072000000000003</c:v>
                </c:pt>
                <c:pt idx="7683">
                  <c:v>70.072000000000003</c:v>
                </c:pt>
                <c:pt idx="7684">
                  <c:v>70.072000000000003</c:v>
                </c:pt>
                <c:pt idx="7685">
                  <c:v>70.028999999999982</c:v>
                </c:pt>
                <c:pt idx="7686">
                  <c:v>70.028999999999982</c:v>
                </c:pt>
                <c:pt idx="7687">
                  <c:v>69.985000000000014</c:v>
                </c:pt>
                <c:pt idx="7688">
                  <c:v>69.985000000000014</c:v>
                </c:pt>
                <c:pt idx="7689">
                  <c:v>69.942000000000007</c:v>
                </c:pt>
                <c:pt idx="7690">
                  <c:v>69.942000000000007</c:v>
                </c:pt>
                <c:pt idx="7691">
                  <c:v>69.900999999999996</c:v>
                </c:pt>
                <c:pt idx="7692">
                  <c:v>69.900999999999996</c:v>
                </c:pt>
                <c:pt idx="7693">
                  <c:v>69.942000000000007</c:v>
                </c:pt>
                <c:pt idx="7694">
                  <c:v>69.942000000000007</c:v>
                </c:pt>
                <c:pt idx="7695">
                  <c:v>69.942000000000007</c:v>
                </c:pt>
                <c:pt idx="7696">
                  <c:v>69.985000000000014</c:v>
                </c:pt>
                <c:pt idx="7697">
                  <c:v>69.985000000000014</c:v>
                </c:pt>
                <c:pt idx="7698">
                  <c:v>69.985000000000014</c:v>
                </c:pt>
                <c:pt idx="7699">
                  <c:v>70.028999999999982</c:v>
                </c:pt>
                <c:pt idx="7700">
                  <c:v>70.028999999999982</c:v>
                </c:pt>
                <c:pt idx="7701">
                  <c:v>70.072000000000003</c:v>
                </c:pt>
                <c:pt idx="7702">
                  <c:v>70.072000000000003</c:v>
                </c:pt>
                <c:pt idx="7703">
                  <c:v>70.072000000000003</c:v>
                </c:pt>
                <c:pt idx="7704">
                  <c:v>70.114999999999995</c:v>
                </c:pt>
                <c:pt idx="7705">
                  <c:v>70.114999999999995</c:v>
                </c:pt>
                <c:pt idx="7706">
                  <c:v>70.114999999999995</c:v>
                </c:pt>
                <c:pt idx="7707">
                  <c:v>70.157999999999987</c:v>
                </c:pt>
                <c:pt idx="7708">
                  <c:v>70.157999999999987</c:v>
                </c:pt>
                <c:pt idx="7709">
                  <c:v>70.157999999999987</c:v>
                </c:pt>
                <c:pt idx="7710">
                  <c:v>70.157999999999987</c:v>
                </c:pt>
                <c:pt idx="7711">
                  <c:v>70.157999999999987</c:v>
                </c:pt>
                <c:pt idx="7712">
                  <c:v>70.157999999999987</c:v>
                </c:pt>
                <c:pt idx="7713">
                  <c:v>70.157999999999987</c:v>
                </c:pt>
                <c:pt idx="7714">
                  <c:v>70.157999999999987</c:v>
                </c:pt>
                <c:pt idx="7715">
                  <c:v>70.200999999999993</c:v>
                </c:pt>
                <c:pt idx="7716">
                  <c:v>70.200999999999993</c:v>
                </c:pt>
                <c:pt idx="7717">
                  <c:v>70.200999999999993</c:v>
                </c:pt>
                <c:pt idx="7718">
                  <c:v>70.200999999999993</c:v>
                </c:pt>
                <c:pt idx="7719">
                  <c:v>70.200999999999993</c:v>
                </c:pt>
                <c:pt idx="7720">
                  <c:v>70.200999999999993</c:v>
                </c:pt>
                <c:pt idx="7721">
                  <c:v>70.200999999999993</c:v>
                </c:pt>
                <c:pt idx="7722">
                  <c:v>70.200999999999993</c:v>
                </c:pt>
                <c:pt idx="7723">
                  <c:v>70.200999999999993</c:v>
                </c:pt>
                <c:pt idx="7724">
                  <c:v>70.200999999999993</c:v>
                </c:pt>
                <c:pt idx="7725">
                  <c:v>70.242999999999995</c:v>
                </c:pt>
                <c:pt idx="7726">
                  <c:v>70.242999999999995</c:v>
                </c:pt>
                <c:pt idx="7727">
                  <c:v>70.242999999999995</c:v>
                </c:pt>
                <c:pt idx="7728">
                  <c:v>70.242999999999995</c:v>
                </c:pt>
                <c:pt idx="7729">
                  <c:v>70.242999999999995</c:v>
                </c:pt>
                <c:pt idx="7730">
                  <c:v>70.242999999999995</c:v>
                </c:pt>
                <c:pt idx="7731">
                  <c:v>70.200999999999993</c:v>
                </c:pt>
                <c:pt idx="7732">
                  <c:v>70.200999999999993</c:v>
                </c:pt>
                <c:pt idx="7733">
                  <c:v>70.200999999999993</c:v>
                </c:pt>
                <c:pt idx="7734">
                  <c:v>70.157999999999987</c:v>
                </c:pt>
                <c:pt idx="7735">
                  <c:v>70.114999999999995</c:v>
                </c:pt>
                <c:pt idx="7736">
                  <c:v>70.072000000000003</c:v>
                </c:pt>
                <c:pt idx="7737">
                  <c:v>70.072000000000003</c:v>
                </c:pt>
                <c:pt idx="7738">
                  <c:v>70.028999999999982</c:v>
                </c:pt>
                <c:pt idx="7739">
                  <c:v>69.985000000000014</c:v>
                </c:pt>
                <c:pt idx="7740">
                  <c:v>69.985000000000014</c:v>
                </c:pt>
                <c:pt idx="7741">
                  <c:v>69.985000000000014</c:v>
                </c:pt>
                <c:pt idx="7742">
                  <c:v>69.942000000000007</c:v>
                </c:pt>
                <c:pt idx="7743">
                  <c:v>69.942000000000007</c:v>
                </c:pt>
                <c:pt idx="7744">
                  <c:v>69.900999999999996</c:v>
                </c:pt>
                <c:pt idx="7745">
                  <c:v>69.900999999999996</c:v>
                </c:pt>
                <c:pt idx="7746">
                  <c:v>69.85799999999999</c:v>
                </c:pt>
                <c:pt idx="7747">
                  <c:v>69.85799999999999</c:v>
                </c:pt>
                <c:pt idx="7748">
                  <c:v>69.813999999999993</c:v>
                </c:pt>
                <c:pt idx="7749">
                  <c:v>69.813999999999993</c:v>
                </c:pt>
                <c:pt idx="7750">
                  <c:v>69.85799999999999</c:v>
                </c:pt>
                <c:pt idx="7751">
                  <c:v>69.85799999999999</c:v>
                </c:pt>
                <c:pt idx="7752">
                  <c:v>69.85799999999999</c:v>
                </c:pt>
                <c:pt idx="7753">
                  <c:v>69.85799999999999</c:v>
                </c:pt>
                <c:pt idx="7754">
                  <c:v>69.85799999999999</c:v>
                </c:pt>
                <c:pt idx="7755">
                  <c:v>69.85799999999999</c:v>
                </c:pt>
                <c:pt idx="7756">
                  <c:v>69.85799999999999</c:v>
                </c:pt>
                <c:pt idx="7757">
                  <c:v>69.813999999999993</c:v>
                </c:pt>
                <c:pt idx="7758">
                  <c:v>69.813999999999993</c:v>
                </c:pt>
                <c:pt idx="7759">
                  <c:v>69.771000000000001</c:v>
                </c:pt>
                <c:pt idx="7760">
                  <c:v>69.771000000000001</c:v>
                </c:pt>
                <c:pt idx="7761">
                  <c:v>69.771000000000001</c:v>
                </c:pt>
                <c:pt idx="7762">
                  <c:v>69.771000000000001</c:v>
                </c:pt>
                <c:pt idx="7763">
                  <c:v>69.727999999999994</c:v>
                </c:pt>
                <c:pt idx="7764">
                  <c:v>69.727999999999994</c:v>
                </c:pt>
                <c:pt idx="7765">
                  <c:v>69.727999999999994</c:v>
                </c:pt>
                <c:pt idx="7766">
                  <c:v>69.727999999999994</c:v>
                </c:pt>
                <c:pt idx="7767">
                  <c:v>69.727999999999994</c:v>
                </c:pt>
                <c:pt idx="7768">
                  <c:v>69.685000000000002</c:v>
                </c:pt>
                <c:pt idx="7769">
                  <c:v>69.643000000000001</c:v>
                </c:pt>
                <c:pt idx="7770">
                  <c:v>69.599999999999994</c:v>
                </c:pt>
                <c:pt idx="7771">
                  <c:v>69.599999999999994</c:v>
                </c:pt>
                <c:pt idx="7772">
                  <c:v>69.557000000000002</c:v>
                </c:pt>
                <c:pt idx="7773">
                  <c:v>69.557000000000002</c:v>
                </c:pt>
                <c:pt idx="7774">
                  <c:v>69.513999999999996</c:v>
                </c:pt>
                <c:pt idx="7775">
                  <c:v>69.513999999999996</c:v>
                </c:pt>
                <c:pt idx="7776">
                  <c:v>69.513999999999996</c:v>
                </c:pt>
                <c:pt idx="7777">
                  <c:v>69.513999999999996</c:v>
                </c:pt>
                <c:pt idx="7778">
                  <c:v>69.513999999999996</c:v>
                </c:pt>
                <c:pt idx="7779">
                  <c:v>69.513999999999996</c:v>
                </c:pt>
                <c:pt idx="7780">
                  <c:v>69.557000000000002</c:v>
                </c:pt>
                <c:pt idx="7781">
                  <c:v>69.557000000000002</c:v>
                </c:pt>
                <c:pt idx="7782">
                  <c:v>69.557000000000002</c:v>
                </c:pt>
                <c:pt idx="7783">
                  <c:v>69.599999999999994</c:v>
                </c:pt>
                <c:pt idx="7784">
                  <c:v>69.599999999999994</c:v>
                </c:pt>
                <c:pt idx="7785">
                  <c:v>69.643000000000001</c:v>
                </c:pt>
                <c:pt idx="7786">
                  <c:v>69.643000000000001</c:v>
                </c:pt>
                <c:pt idx="7787">
                  <c:v>69.685000000000002</c:v>
                </c:pt>
                <c:pt idx="7788">
                  <c:v>69.685000000000002</c:v>
                </c:pt>
                <c:pt idx="7789">
                  <c:v>69.685000000000002</c:v>
                </c:pt>
                <c:pt idx="7790">
                  <c:v>69.685000000000002</c:v>
                </c:pt>
                <c:pt idx="7791">
                  <c:v>69.727999999999994</c:v>
                </c:pt>
                <c:pt idx="7792">
                  <c:v>69.727999999999994</c:v>
                </c:pt>
                <c:pt idx="7793">
                  <c:v>69.727999999999994</c:v>
                </c:pt>
                <c:pt idx="7794">
                  <c:v>69.727999999999994</c:v>
                </c:pt>
                <c:pt idx="7795">
                  <c:v>69.727999999999994</c:v>
                </c:pt>
                <c:pt idx="7796">
                  <c:v>69.727999999999994</c:v>
                </c:pt>
                <c:pt idx="7797">
                  <c:v>69.771000000000001</c:v>
                </c:pt>
                <c:pt idx="7798">
                  <c:v>69.771000000000001</c:v>
                </c:pt>
                <c:pt idx="7799">
                  <c:v>69.813999999999993</c:v>
                </c:pt>
                <c:pt idx="7800">
                  <c:v>69.813999999999993</c:v>
                </c:pt>
                <c:pt idx="7801">
                  <c:v>69.813999999999993</c:v>
                </c:pt>
                <c:pt idx="7802">
                  <c:v>69.813999999999993</c:v>
                </c:pt>
                <c:pt idx="7803">
                  <c:v>69.813999999999993</c:v>
                </c:pt>
                <c:pt idx="7804">
                  <c:v>69.771000000000001</c:v>
                </c:pt>
                <c:pt idx="7805">
                  <c:v>69.771000000000001</c:v>
                </c:pt>
                <c:pt idx="7806">
                  <c:v>69.771000000000001</c:v>
                </c:pt>
                <c:pt idx="7807">
                  <c:v>69.813999999999993</c:v>
                </c:pt>
                <c:pt idx="7808">
                  <c:v>69.813999999999993</c:v>
                </c:pt>
                <c:pt idx="7809">
                  <c:v>69.85799999999999</c:v>
                </c:pt>
                <c:pt idx="7810">
                  <c:v>69.900999999999996</c:v>
                </c:pt>
                <c:pt idx="7811">
                  <c:v>69.900999999999996</c:v>
                </c:pt>
                <c:pt idx="7812">
                  <c:v>69.942000000000007</c:v>
                </c:pt>
                <c:pt idx="7813">
                  <c:v>69.985000000000014</c:v>
                </c:pt>
                <c:pt idx="7814">
                  <c:v>69.985000000000014</c:v>
                </c:pt>
                <c:pt idx="7815">
                  <c:v>69.985000000000014</c:v>
                </c:pt>
                <c:pt idx="7816">
                  <c:v>69.985000000000014</c:v>
                </c:pt>
                <c:pt idx="7817">
                  <c:v>69.985000000000014</c:v>
                </c:pt>
                <c:pt idx="7818">
                  <c:v>69.985000000000014</c:v>
                </c:pt>
                <c:pt idx="7819">
                  <c:v>70.028999999999982</c:v>
                </c:pt>
                <c:pt idx="7820">
                  <c:v>70.028999999999982</c:v>
                </c:pt>
                <c:pt idx="7821">
                  <c:v>70.072000000000003</c:v>
                </c:pt>
                <c:pt idx="7822">
                  <c:v>70.114999999999995</c:v>
                </c:pt>
                <c:pt idx="7823">
                  <c:v>70.114999999999995</c:v>
                </c:pt>
                <c:pt idx="7824">
                  <c:v>70.157999999999987</c:v>
                </c:pt>
                <c:pt idx="7825">
                  <c:v>70.157999999999987</c:v>
                </c:pt>
                <c:pt idx="7826">
                  <c:v>70.157999999999987</c:v>
                </c:pt>
                <c:pt idx="7827">
                  <c:v>70.200999999999993</c:v>
                </c:pt>
                <c:pt idx="7828">
                  <c:v>70.200999999999993</c:v>
                </c:pt>
                <c:pt idx="7829">
                  <c:v>70.200999999999993</c:v>
                </c:pt>
                <c:pt idx="7830">
                  <c:v>70.242999999999995</c:v>
                </c:pt>
                <c:pt idx="7831">
                  <c:v>70.242999999999995</c:v>
                </c:pt>
                <c:pt idx="7832">
                  <c:v>70.242999999999995</c:v>
                </c:pt>
                <c:pt idx="7833">
                  <c:v>70.242999999999995</c:v>
                </c:pt>
                <c:pt idx="7834">
                  <c:v>70.286000000000001</c:v>
                </c:pt>
                <c:pt idx="7835">
                  <c:v>70.286000000000001</c:v>
                </c:pt>
                <c:pt idx="7836">
                  <c:v>70.328999999999979</c:v>
                </c:pt>
                <c:pt idx="7837">
                  <c:v>70.371999999999986</c:v>
                </c:pt>
                <c:pt idx="7838">
                  <c:v>70.371999999999986</c:v>
                </c:pt>
                <c:pt idx="7839">
                  <c:v>70.415999999999997</c:v>
                </c:pt>
                <c:pt idx="7840">
                  <c:v>70.415999999999997</c:v>
                </c:pt>
                <c:pt idx="7841">
                  <c:v>70.459000000000003</c:v>
                </c:pt>
                <c:pt idx="7842">
                  <c:v>70.501999999999995</c:v>
                </c:pt>
                <c:pt idx="7843">
                  <c:v>70.501999999999995</c:v>
                </c:pt>
                <c:pt idx="7844">
                  <c:v>70.501999999999995</c:v>
                </c:pt>
                <c:pt idx="7845">
                  <c:v>70.501999999999995</c:v>
                </c:pt>
                <c:pt idx="7846">
                  <c:v>70.543000000000006</c:v>
                </c:pt>
                <c:pt idx="7847">
                  <c:v>70.543000000000006</c:v>
                </c:pt>
                <c:pt idx="7848">
                  <c:v>70.587000000000003</c:v>
                </c:pt>
                <c:pt idx="7849">
                  <c:v>70.63</c:v>
                </c:pt>
                <c:pt idx="7850">
                  <c:v>70.672999999999988</c:v>
                </c:pt>
                <c:pt idx="7851">
                  <c:v>70.759</c:v>
                </c:pt>
                <c:pt idx="7852">
                  <c:v>70.759</c:v>
                </c:pt>
                <c:pt idx="7853">
                  <c:v>70.759</c:v>
                </c:pt>
                <c:pt idx="7854">
                  <c:v>70.802999999999983</c:v>
                </c:pt>
                <c:pt idx="7855">
                  <c:v>70.802999999999983</c:v>
                </c:pt>
                <c:pt idx="7856">
                  <c:v>70.802999999999983</c:v>
                </c:pt>
                <c:pt idx="7857">
                  <c:v>70.846000000000004</c:v>
                </c:pt>
                <c:pt idx="7858">
                  <c:v>70.846000000000004</c:v>
                </c:pt>
                <c:pt idx="7859">
                  <c:v>70.846000000000004</c:v>
                </c:pt>
                <c:pt idx="7860">
                  <c:v>70.887</c:v>
                </c:pt>
                <c:pt idx="7861">
                  <c:v>70.930000000000007</c:v>
                </c:pt>
                <c:pt idx="7862">
                  <c:v>70.930000000000007</c:v>
                </c:pt>
                <c:pt idx="7863">
                  <c:v>70.974000000000004</c:v>
                </c:pt>
                <c:pt idx="7864">
                  <c:v>70.974000000000004</c:v>
                </c:pt>
                <c:pt idx="7865">
                  <c:v>71.016999999999996</c:v>
                </c:pt>
                <c:pt idx="7866">
                  <c:v>71.06</c:v>
                </c:pt>
                <c:pt idx="7867">
                  <c:v>71.10299999999998</c:v>
                </c:pt>
                <c:pt idx="7868">
                  <c:v>71.146000000000001</c:v>
                </c:pt>
                <c:pt idx="7869">
                  <c:v>71.146000000000001</c:v>
                </c:pt>
                <c:pt idx="7870">
                  <c:v>71.146000000000001</c:v>
                </c:pt>
                <c:pt idx="7871">
                  <c:v>71.10299999999998</c:v>
                </c:pt>
                <c:pt idx="7872">
                  <c:v>71.06</c:v>
                </c:pt>
                <c:pt idx="7873">
                  <c:v>71.016999999999996</c:v>
                </c:pt>
                <c:pt idx="7874">
                  <c:v>71.016999999999996</c:v>
                </c:pt>
                <c:pt idx="7875">
                  <c:v>70.974000000000004</c:v>
                </c:pt>
                <c:pt idx="7876">
                  <c:v>70.974000000000004</c:v>
                </c:pt>
                <c:pt idx="7877">
                  <c:v>71.016999999999996</c:v>
                </c:pt>
                <c:pt idx="7878">
                  <c:v>71.016999999999996</c:v>
                </c:pt>
                <c:pt idx="7879">
                  <c:v>71.016999999999996</c:v>
                </c:pt>
                <c:pt idx="7880">
                  <c:v>70.974000000000004</c:v>
                </c:pt>
                <c:pt idx="7881">
                  <c:v>70.930000000000007</c:v>
                </c:pt>
                <c:pt idx="7882">
                  <c:v>70.887</c:v>
                </c:pt>
                <c:pt idx="7883">
                  <c:v>70.846000000000004</c:v>
                </c:pt>
                <c:pt idx="7884">
                  <c:v>70.802999999999983</c:v>
                </c:pt>
                <c:pt idx="7885">
                  <c:v>70.759</c:v>
                </c:pt>
                <c:pt idx="7886">
                  <c:v>70.715999999999994</c:v>
                </c:pt>
                <c:pt idx="7887">
                  <c:v>70.715999999999994</c:v>
                </c:pt>
                <c:pt idx="7888">
                  <c:v>70.672999999999988</c:v>
                </c:pt>
                <c:pt idx="7889">
                  <c:v>70.672999999999988</c:v>
                </c:pt>
                <c:pt idx="7890">
                  <c:v>70.672999999999988</c:v>
                </c:pt>
                <c:pt idx="7891">
                  <c:v>70.715999999999994</c:v>
                </c:pt>
                <c:pt idx="7892">
                  <c:v>70.672999999999988</c:v>
                </c:pt>
                <c:pt idx="7893">
                  <c:v>70.672999999999988</c:v>
                </c:pt>
                <c:pt idx="7894">
                  <c:v>70.672999999999988</c:v>
                </c:pt>
                <c:pt idx="7895">
                  <c:v>70.63</c:v>
                </c:pt>
                <c:pt idx="7896">
                  <c:v>70.587000000000003</c:v>
                </c:pt>
                <c:pt idx="7897">
                  <c:v>70.543000000000006</c:v>
                </c:pt>
                <c:pt idx="7898">
                  <c:v>70.501999999999995</c:v>
                </c:pt>
                <c:pt idx="7899">
                  <c:v>70.501999999999995</c:v>
                </c:pt>
                <c:pt idx="7900">
                  <c:v>70.459000000000003</c:v>
                </c:pt>
                <c:pt idx="7901">
                  <c:v>70.459000000000003</c:v>
                </c:pt>
                <c:pt idx="7902">
                  <c:v>70.415999999999997</c:v>
                </c:pt>
                <c:pt idx="7903">
                  <c:v>70.371999999999986</c:v>
                </c:pt>
                <c:pt idx="7904">
                  <c:v>70.328999999999979</c:v>
                </c:pt>
                <c:pt idx="7905">
                  <c:v>70.328999999999979</c:v>
                </c:pt>
                <c:pt idx="7906">
                  <c:v>70.286000000000001</c:v>
                </c:pt>
                <c:pt idx="7907">
                  <c:v>70.242999999999995</c:v>
                </c:pt>
                <c:pt idx="7908">
                  <c:v>70.242999999999995</c:v>
                </c:pt>
                <c:pt idx="7909">
                  <c:v>70.242999999999995</c:v>
                </c:pt>
                <c:pt idx="7910">
                  <c:v>70.242999999999995</c:v>
                </c:pt>
                <c:pt idx="7911">
                  <c:v>70.286000000000001</c:v>
                </c:pt>
                <c:pt idx="7912">
                  <c:v>70.286000000000001</c:v>
                </c:pt>
                <c:pt idx="7913">
                  <c:v>70.328999999999979</c:v>
                </c:pt>
                <c:pt idx="7914">
                  <c:v>70.328999999999979</c:v>
                </c:pt>
                <c:pt idx="7915">
                  <c:v>70.328999999999979</c:v>
                </c:pt>
                <c:pt idx="7916">
                  <c:v>70.371999999999986</c:v>
                </c:pt>
                <c:pt idx="7917">
                  <c:v>70.371999999999986</c:v>
                </c:pt>
                <c:pt idx="7918">
                  <c:v>70.371999999999986</c:v>
                </c:pt>
                <c:pt idx="7919">
                  <c:v>70.371999999999986</c:v>
                </c:pt>
                <c:pt idx="7920">
                  <c:v>70.371999999999986</c:v>
                </c:pt>
                <c:pt idx="7921">
                  <c:v>70.371999999999986</c:v>
                </c:pt>
                <c:pt idx="7922">
                  <c:v>70.328999999999979</c:v>
                </c:pt>
                <c:pt idx="7923">
                  <c:v>70.328999999999979</c:v>
                </c:pt>
                <c:pt idx="7924">
                  <c:v>70.286000000000001</c:v>
                </c:pt>
                <c:pt idx="7925">
                  <c:v>70.286000000000001</c:v>
                </c:pt>
                <c:pt idx="7926">
                  <c:v>70.242999999999995</c:v>
                </c:pt>
                <c:pt idx="7927">
                  <c:v>70.200999999999993</c:v>
                </c:pt>
                <c:pt idx="7928">
                  <c:v>70.157999999999987</c:v>
                </c:pt>
                <c:pt idx="7929">
                  <c:v>70.157999999999987</c:v>
                </c:pt>
                <c:pt idx="7930">
                  <c:v>70.114999999999995</c:v>
                </c:pt>
                <c:pt idx="7931">
                  <c:v>70.072000000000003</c:v>
                </c:pt>
                <c:pt idx="7932">
                  <c:v>70.028999999999982</c:v>
                </c:pt>
                <c:pt idx="7933">
                  <c:v>70.028999999999982</c:v>
                </c:pt>
                <c:pt idx="7934">
                  <c:v>70.028999999999982</c:v>
                </c:pt>
                <c:pt idx="7935">
                  <c:v>70.028999999999982</c:v>
                </c:pt>
                <c:pt idx="7936">
                  <c:v>70.028999999999982</c:v>
                </c:pt>
                <c:pt idx="7937">
                  <c:v>70.028999999999982</c:v>
                </c:pt>
                <c:pt idx="7938">
                  <c:v>70.028999999999982</c:v>
                </c:pt>
                <c:pt idx="7939">
                  <c:v>69.985000000000014</c:v>
                </c:pt>
                <c:pt idx="7940">
                  <c:v>69.985000000000014</c:v>
                </c:pt>
                <c:pt idx="7941">
                  <c:v>69.985000000000014</c:v>
                </c:pt>
                <c:pt idx="7942">
                  <c:v>69.985000000000014</c:v>
                </c:pt>
                <c:pt idx="7943">
                  <c:v>69.985000000000014</c:v>
                </c:pt>
                <c:pt idx="7944">
                  <c:v>70.028999999999982</c:v>
                </c:pt>
                <c:pt idx="7945">
                  <c:v>70.028999999999982</c:v>
                </c:pt>
                <c:pt idx="7946">
                  <c:v>70.072000000000003</c:v>
                </c:pt>
                <c:pt idx="7947">
                  <c:v>70.072000000000003</c:v>
                </c:pt>
                <c:pt idx="7948">
                  <c:v>70.114999999999995</c:v>
                </c:pt>
                <c:pt idx="7949">
                  <c:v>70.114999999999995</c:v>
                </c:pt>
                <c:pt idx="7950">
                  <c:v>70.114999999999995</c:v>
                </c:pt>
                <c:pt idx="7951">
                  <c:v>70.157999999999987</c:v>
                </c:pt>
                <c:pt idx="7952">
                  <c:v>70.200999999999993</c:v>
                </c:pt>
                <c:pt idx="7953">
                  <c:v>70.242999999999995</c:v>
                </c:pt>
                <c:pt idx="7954">
                  <c:v>70.242999999999995</c:v>
                </c:pt>
                <c:pt idx="7955">
                  <c:v>70.286000000000001</c:v>
                </c:pt>
                <c:pt idx="7956">
                  <c:v>70.328999999999979</c:v>
                </c:pt>
                <c:pt idx="7957">
                  <c:v>70.328999999999979</c:v>
                </c:pt>
                <c:pt idx="7958">
                  <c:v>70.371999999999986</c:v>
                </c:pt>
                <c:pt idx="7959">
                  <c:v>70.371999999999986</c:v>
                </c:pt>
                <c:pt idx="7960">
                  <c:v>70.415999999999997</c:v>
                </c:pt>
                <c:pt idx="7961">
                  <c:v>70.415999999999997</c:v>
                </c:pt>
                <c:pt idx="7962">
                  <c:v>70.415999999999997</c:v>
                </c:pt>
                <c:pt idx="7963">
                  <c:v>70.459000000000003</c:v>
                </c:pt>
                <c:pt idx="7964">
                  <c:v>70.459000000000003</c:v>
                </c:pt>
                <c:pt idx="7965">
                  <c:v>70.501999999999995</c:v>
                </c:pt>
                <c:pt idx="7966">
                  <c:v>70.501999999999995</c:v>
                </c:pt>
                <c:pt idx="7967">
                  <c:v>70.501999999999995</c:v>
                </c:pt>
                <c:pt idx="7968">
                  <c:v>70.501999999999995</c:v>
                </c:pt>
                <c:pt idx="7969">
                  <c:v>70.501999999999995</c:v>
                </c:pt>
                <c:pt idx="7970">
                  <c:v>70.501999999999995</c:v>
                </c:pt>
                <c:pt idx="7971">
                  <c:v>70.543000000000006</c:v>
                </c:pt>
                <c:pt idx="7972">
                  <c:v>70.587000000000003</c:v>
                </c:pt>
                <c:pt idx="7973">
                  <c:v>70.587000000000003</c:v>
                </c:pt>
                <c:pt idx="7974">
                  <c:v>70.63</c:v>
                </c:pt>
                <c:pt idx="7975">
                  <c:v>70.63</c:v>
                </c:pt>
                <c:pt idx="7976">
                  <c:v>70.672999999999988</c:v>
                </c:pt>
                <c:pt idx="7977">
                  <c:v>70.672999999999988</c:v>
                </c:pt>
                <c:pt idx="7978">
                  <c:v>70.672999999999988</c:v>
                </c:pt>
                <c:pt idx="7979">
                  <c:v>70.63</c:v>
                </c:pt>
                <c:pt idx="7980">
                  <c:v>70.63</c:v>
                </c:pt>
                <c:pt idx="7981">
                  <c:v>70.63</c:v>
                </c:pt>
                <c:pt idx="7982">
                  <c:v>70.587000000000003</c:v>
                </c:pt>
                <c:pt idx="7983">
                  <c:v>70.587000000000003</c:v>
                </c:pt>
                <c:pt idx="7984">
                  <c:v>70.587000000000003</c:v>
                </c:pt>
                <c:pt idx="7985">
                  <c:v>70.587000000000003</c:v>
                </c:pt>
                <c:pt idx="7986">
                  <c:v>70.587000000000003</c:v>
                </c:pt>
                <c:pt idx="7987">
                  <c:v>70.587000000000003</c:v>
                </c:pt>
                <c:pt idx="7988">
                  <c:v>70.587000000000003</c:v>
                </c:pt>
                <c:pt idx="7989">
                  <c:v>70.587000000000003</c:v>
                </c:pt>
                <c:pt idx="7990">
                  <c:v>70.587000000000003</c:v>
                </c:pt>
                <c:pt idx="7991">
                  <c:v>70.587000000000003</c:v>
                </c:pt>
                <c:pt idx="7992">
                  <c:v>70.63</c:v>
                </c:pt>
                <c:pt idx="7993">
                  <c:v>70.63</c:v>
                </c:pt>
                <c:pt idx="7994">
                  <c:v>70.63</c:v>
                </c:pt>
                <c:pt idx="7995">
                  <c:v>70.672999999999988</c:v>
                </c:pt>
                <c:pt idx="7996">
                  <c:v>70.672999999999988</c:v>
                </c:pt>
                <c:pt idx="7997">
                  <c:v>70.672999999999988</c:v>
                </c:pt>
                <c:pt idx="7998">
                  <c:v>70.672999999999988</c:v>
                </c:pt>
                <c:pt idx="7999">
                  <c:v>70.672999999999988</c:v>
                </c:pt>
                <c:pt idx="8000">
                  <c:v>70.672999999999988</c:v>
                </c:pt>
                <c:pt idx="8001">
                  <c:v>70.672999999999988</c:v>
                </c:pt>
                <c:pt idx="8002">
                  <c:v>70.672999999999988</c:v>
                </c:pt>
                <c:pt idx="8003">
                  <c:v>70.672999999999988</c:v>
                </c:pt>
                <c:pt idx="8004">
                  <c:v>70.672999999999988</c:v>
                </c:pt>
                <c:pt idx="8005">
                  <c:v>70.672999999999988</c:v>
                </c:pt>
                <c:pt idx="8006">
                  <c:v>70.672999999999988</c:v>
                </c:pt>
                <c:pt idx="8007">
                  <c:v>70.715999999999994</c:v>
                </c:pt>
                <c:pt idx="8008">
                  <c:v>70.715999999999994</c:v>
                </c:pt>
                <c:pt idx="8009">
                  <c:v>70.759</c:v>
                </c:pt>
                <c:pt idx="8010">
                  <c:v>70.759</c:v>
                </c:pt>
                <c:pt idx="8011">
                  <c:v>70.759</c:v>
                </c:pt>
                <c:pt idx="8012">
                  <c:v>70.759</c:v>
                </c:pt>
                <c:pt idx="8013">
                  <c:v>70.759</c:v>
                </c:pt>
                <c:pt idx="8014">
                  <c:v>70.759</c:v>
                </c:pt>
                <c:pt idx="8015">
                  <c:v>70.759</c:v>
                </c:pt>
                <c:pt idx="8016">
                  <c:v>70.759</c:v>
                </c:pt>
                <c:pt idx="8017">
                  <c:v>70.802999999999983</c:v>
                </c:pt>
                <c:pt idx="8018">
                  <c:v>70.802999999999983</c:v>
                </c:pt>
                <c:pt idx="8019">
                  <c:v>70.846000000000004</c:v>
                </c:pt>
                <c:pt idx="8020">
                  <c:v>70.846000000000004</c:v>
                </c:pt>
                <c:pt idx="8021">
                  <c:v>70.846000000000004</c:v>
                </c:pt>
                <c:pt idx="8022">
                  <c:v>70.846000000000004</c:v>
                </c:pt>
                <c:pt idx="8023">
                  <c:v>70.846000000000004</c:v>
                </c:pt>
                <c:pt idx="8024">
                  <c:v>70.846000000000004</c:v>
                </c:pt>
                <c:pt idx="8025">
                  <c:v>70.846000000000004</c:v>
                </c:pt>
                <c:pt idx="8026">
                  <c:v>70.846000000000004</c:v>
                </c:pt>
                <c:pt idx="8027">
                  <c:v>70.846000000000004</c:v>
                </c:pt>
                <c:pt idx="8028">
                  <c:v>70.846000000000004</c:v>
                </c:pt>
                <c:pt idx="8029">
                  <c:v>70.846000000000004</c:v>
                </c:pt>
                <c:pt idx="8030">
                  <c:v>70.887</c:v>
                </c:pt>
                <c:pt idx="8031">
                  <c:v>70.930000000000007</c:v>
                </c:pt>
                <c:pt idx="8032">
                  <c:v>70.930000000000007</c:v>
                </c:pt>
                <c:pt idx="8033">
                  <c:v>70.974000000000004</c:v>
                </c:pt>
                <c:pt idx="8034">
                  <c:v>70.974000000000004</c:v>
                </c:pt>
                <c:pt idx="8035">
                  <c:v>71.016999999999996</c:v>
                </c:pt>
                <c:pt idx="8036">
                  <c:v>71.016999999999996</c:v>
                </c:pt>
                <c:pt idx="8037">
                  <c:v>71.016999999999996</c:v>
                </c:pt>
                <c:pt idx="8038">
                  <c:v>70.974000000000004</c:v>
                </c:pt>
                <c:pt idx="8039">
                  <c:v>70.974000000000004</c:v>
                </c:pt>
                <c:pt idx="8040">
                  <c:v>70.930000000000007</c:v>
                </c:pt>
                <c:pt idx="8041">
                  <c:v>70.887</c:v>
                </c:pt>
                <c:pt idx="8042">
                  <c:v>70.887</c:v>
                </c:pt>
                <c:pt idx="8043">
                  <c:v>70.887</c:v>
                </c:pt>
                <c:pt idx="8044">
                  <c:v>70.887</c:v>
                </c:pt>
                <c:pt idx="8045">
                  <c:v>70.887</c:v>
                </c:pt>
                <c:pt idx="8046">
                  <c:v>70.887</c:v>
                </c:pt>
                <c:pt idx="8047">
                  <c:v>70.846000000000004</c:v>
                </c:pt>
                <c:pt idx="8048">
                  <c:v>70.887</c:v>
                </c:pt>
                <c:pt idx="8049">
                  <c:v>70.846000000000004</c:v>
                </c:pt>
                <c:pt idx="8050">
                  <c:v>70.846000000000004</c:v>
                </c:pt>
                <c:pt idx="8051">
                  <c:v>70.846000000000004</c:v>
                </c:pt>
                <c:pt idx="8052">
                  <c:v>70.846000000000004</c:v>
                </c:pt>
                <c:pt idx="8053">
                  <c:v>70.802999999999983</c:v>
                </c:pt>
                <c:pt idx="8054">
                  <c:v>70.802999999999983</c:v>
                </c:pt>
                <c:pt idx="8055">
                  <c:v>70.759</c:v>
                </c:pt>
                <c:pt idx="8056">
                  <c:v>70.759</c:v>
                </c:pt>
                <c:pt idx="8057">
                  <c:v>70.759</c:v>
                </c:pt>
                <c:pt idx="8058">
                  <c:v>70.759</c:v>
                </c:pt>
                <c:pt idx="8059">
                  <c:v>70.759</c:v>
                </c:pt>
                <c:pt idx="8060">
                  <c:v>70.715999999999994</c:v>
                </c:pt>
                <c:pt idx="8061">
                  <c:v>70.715999999999994</c:v>
                </c:pt>
                <c:pt idx="8062">
                  <c:v>70.715999999999994</c:v>
                </c:pt>
                <c:pt idx="8063">
                  <c:v>70.715999999999994</c:v>
                </c:pt>
                <c:pt idx="8064">
                  <c:v>70.759</c:v>
                </c:pt>
                <c:pt idx="8065">
                  <c:v>70.759</c:v>
                </c:pt>
                <c:pt idx="8066">
                  <c:v>70.802999999999983</c:v>
                </c:pt>
                <c:pt idx="8067">
                  <c:v>70.802999999999983</c:v>
                </c:pt>
                <c:pt idx="8068">
                  <c:v>70.802999999999983</c:v>
                </c:pt>
                <c:pt idx="8069">
                  <c:v>70.759</c:v>
                </c:pt>
                <c:pt idx="8070">
                  <c:v>70.759</c:v>
                </c:pt>
                <c:pt idx="8071">
                  <c:v>70.759</c:v>
                </c:pt>
                <c:pt idx="8072">
                  <c:v>70.759</c:v>
                </c:pt>
                <c:pt idx="8073">
                  <c:v>70.759</c:v>
                </c:pt>
                <c:pt idx="8074">
                  <c:v>70.759</c:v>
                </c:pt>
                <c:pt idx="8075">
                  <c:v>70.759</c:v>
                </c:pt>
                <c:pt idx="8076">
                  <c:v>70.759</c:v>
                </c:pt>
                <c:pt idx="8077">
                  <c:v>70.759</c:v>
                </c:pt>
                <c:pt idx="8078">
                  <c:v>70.759</c:v>
                </c:pt>
                <c:pt idx="8079">
                  <c:v>70.759</c:v>
                </c:pt>
                <c:pt idx="8080">
                  <c:v>70.759</c:v>
                </c:pt>
                <c:pt idx="8081">
                  <c:v>70.759</c:v>
                </c:pt>
                <c:pt idx="8082">
                  <c:v>70.759</c:v>
                </c:pt>
                <c:pt idx="8083">
                  <c:v>70.759</c:v>
                </c:pt>
                <c:pt idx="8084">
                  <c:v>70.759</c:v>
                </c:pt>
                <c:pt idx="8085">
                  <c:v>70.759</c:v>
                </c:pt>
                <c:pt idx="8086">
                  <c:v>70.759</c:v>
                </c:pt>
                <c:pt idx="8087">
                  <c:v>70.759</c:v>
                </c:pt>
                <c:pt idx="8088">
                  <c:v>70.715999999999994</c:v>
                </c:pt>
                <c:pt idx="8089">
                  <c:v>70.715999999999994</c:v>
                </c:pt>
                <c:pt idx="8090">
                  <c:v>70.715999999999994</c:v>
                </c:pt>
                <c:pt idx="8091">
                  <c:v>70.715999999999994</c:v>
                </c:pt>
                <c:pt idx="8092">
                  <c:v>70.715999999999994</c:v>
                </c:pt>
                <c:pt idx="8093">
                  <c:v>70.715999999999994</c:v>
                </c:pt>
                <c:pt idx="8094">
                  <c:v>70.715999999999994</c:v>
                </c:pt>
                <c:pt idx="8095">
                  <c:v>70.715999999999994</c:v>
                </c:pt>
                <c:pt idx="8096">
                  <c:v>70.715999999999994</c:v>
                </c:pt>
                <c:pt idx="8097">
                  <c:v>70.672999999999988</c:v>
                </c:pt>
                <c:pt idx="8098">
                  <c:v>70.672999999999988</c:v>
                </c:pt>
                <c:pt idx="8099">
                  <c:v>70.672999999999988</c:v>
                </c:pt>
                <c:pt idx="8100">
                  <c:v>70.672999999999988</c:v>
                </c:pt>
                <c:pt idx="8101">
                  <c:v>70.672999999999988</c:v>
                </c:pt>
                <c:pt idx="8102">
                  <c:v>70.672999999999988</c:v>
                </c:pt>
                <c:pt idx="8103">
                  <c:v>70.672999999999988</c:v>
                </c:pt>
                <c:pt idx="8104">
                  <c:v>70.672999999999988</c:v>
                </c:pt>
                <c:pt idx="8105">
                  <c:v>70.672999999999988</c:v>
                </c:pt>
                <c:pt idx="8106">
                  <c:v>70.715999999999994</c:v>
                </c:pt>
                <c:pt idx="8107">
                  <c:v>70.715999999999994</c:v>
                </c:pt>
                <c:pt idx="8108">
                  <c:v>70.715999999999994</c:v>
                </c:pt>
                <c:pt idx="8109">
                  <c:v>70.715999999999994</c:v>
                </c:pt>
                <c:pt idx="8110">
                  <c:v>70.759</c:v>
                </c:pt>
                <c:pt idx="8111">
                  <c:v>70.759</c:v>
                </c:pt>
                <c:pt idx="8112">
                  <c:v>70.759</c:v>
                </c:pt>
                <c:pt idx="8113">
                  <c:v>70.802999999999983</c:v>
                </c:pt>
                <c:pt idx="8114">
                  <c:v>70.802999999999983</c:v>
                </c:pt>
                <c:pt idx="8115">
                  <c:v>70.846000000000004</c:v>
                </c:pt>
                <c:pt idx="8116">
                  <c:v>70.846000000000004</c:v>
                </c:pt>
                <c:pt idx="8117">
                  <c:v>70.887</c:v>
                </c:pt>
                <c:pt idx="8118">
                  <c:v>70.887</c:v>
                </c:pt>
                <c:pt idx="8119">
                  <c:v>70.930000000000007</c:v>
                </c:pt>
                <c:pt idx="8120">
                  <c:v>70.930000000000007</c:v>
                </c:pt>
                <c:pt idx="8121">
                  <c:v>70.930000000000007</c:v>
                </c:pt>
                <c:pt idx="8122">
                  <c:v>70.930000000000007</c:v>
                </c:pt>
                <c:pt idx="8123">
                  <c:v>70.930000000000007</c:v>
                </c:pt>
                <c:pt idx="8124">
                  <c:v>70.930000000000007</c:v>
                </c:pt>
                <c:pt idx="8125">
                  <c:v>70.930000000000007</c:v>
                </c:pt>
                <c:pt idx="8126">
                  <c:v>70.974000000000004</c:v>
                </c:pt>
                <c:pt idx="8127">
                  <c:v>70.974000000000004</c:v>
                </c:pt>
                <c:pt idx="8128">
                  <c:v>70.974000000000004</c:v>
                </c:pt>
                <c:pt idx="8129">
                  <c:v>70.974000000000004</c:v>
                </c:pt>
                <c:pt idx="8130">
                  <c:v>70.974000000000004</c:v>
                </c:pt>
                <c:pt idx="8131">
                  <c:v>71.016999999999996</c:v>
                </c:pt>
                <c:pt idx="8132">
                  <c:v>71.016999999999996</c:v>
                </c:pt>
                <c:pt idx="8133">
                  <c:v>71.016999999999996</c:v>
                </c:pt>
                <c:pt idx="8134">
                  <c:v>71.06</c:v>
                </c:pt>
                <c:pt idx="8135">
                  <c:v>71.06</c:v>
                </c:pt>
                <c:pt idx="8136">
                  <c:v>71.06</c:v>
                </c:pt>
                <c:pt idx="8137">
                  <c:v>71.06</c:v>
                </c:pt>
                <c:pt idx="8138">
                  <c:v>71.06</c:v>
                </c:pt>
                <c:pt idx="8139">
                  <c:v>71.06</c:v>
                </c:pt>
                <c:pt idx="8140">
                  <c:v>71.06</c:v>
                </c:pt>
                <c:pt idx="8141">
                  <c:v>71.06</c:v>
                </c:pt>
                <c:pt idx="8142">
                  <c:v>71.06</c:v>
                </c:pt>
                <c:pt idx="8143">
                  <c:v>71.06</c:v>
                </c:pt>
                <c:pt idx="8144">
                  <c:v>71.06</c:v>
                </c:pt>
                <c:pt idx="8145">
                  <c:v>71.10299999999998</c:v>
                </c:pt>
                <c:pt idx="8146">
                  <c:v>71.10299999999998</c:v>
                </c:pt>
                <c:pt idx="8147">
                  <c:v>71.10299999999998</c:v>
                </c:pt>
                <c:pt idx="8148">
                  <c:v>71.10299999999998</c:v>
                </c:pt>
                <c:pt idx="8149">
                  <c:v>71.10299999999998</c:v>
                </c:pt>
                <c:pt idx="8150">
                  <c:v>71.146000000000001</c:v>
                </c:pt>
                <c:pt idx="8151">
                  <c:v>71.146000000000001</c:v>
                </c:pt>
                <c:pt idx="8152">
                  <c:v>71.146000000000001</c:v>
                </c:pt>
                <c:pt idx="8153">
                  <c:v>71.146000000000001</c:v>
                </c:pt>
                <c:pt idx="8154">
                  <c:v>71.146000000000001</c:v>
                </c:pt>
                <c:pt idx="8155">
                  <c:v>71.146000000000001</c:v>
                </c:pt>
                <c:pt idx="8156">
                  <c:v>71.146000000000001</c:v>
                </c:pt>
                <c:pt idx="8157">
                  <c:v>71.146000000000001</c:v>
                </c:pt>
                <c:pt idx="8158">
                  <c:v>71.146000000000001</c:v>
                </c:pt>
                <c:pt idx="8159">
                  <c:v>71.146000000000001</c:v>
                </c:pt>
                <c:pt idx="8160">
                  <c:v>71.146000000000001</c:v>
                </c:pt>
                <c:pt idx="8161">
                  <c:v>71.146000000000001</c:v>
                </c:pt>
                <c:pt idx="8162">
                  <c:v>71.146000000000001</c:v>
                </c:pt>
                <c:pt idx="8163">
                  <c:v>71.146000000000001</c:v>
                </c:pt>
                <c:pt idx="8164">
                  <c:v>71.146000000000001</c:v>
                </c:pt>
                <c:pt idx="8165">
                  <c:v>71.146000000000001</c:v>
                </c:pt>
                <c:pt idx="8166">
                  <c:v>71.10299999999998</c:v>
                </c:pt>
                <c:pt idx="8167">
                  <c:v>71.10299999999998</c:v>
                </c:pt>
                <c:pt idx="8168">
                  <c:v>71.146000000000001</c:v>
                </c:pt>
                <c:pt idx="8169">
                  <c:v>71.146000000000001</c:v>
                </c:pt>
                <c:pt idx="8170">
                  <c:v>71.146000000000001</c:v>
                </c:pt>
                <c:pt idx="8171">
                  <c:v>71.146000000000001</c:v>
                </c:pt>
                <c:pt idx="8172">
                  <c:v>71.146000000000001</c:v>
                </c:pt>
                <c:pt idx="8173">
                  <c:v>71.146000000000001</c:v>
                </c:pt>
                <c:pt idx="8174">
                  <c:v>71.146000000000001</c:v>
                </c:pt>
                <c:pt idx="8175">
                  <c:v>71.146000000000001</c:v>
                </c:pt>
                <c:pt idx="8176">
                  <c:v>71.146000000000001</c:v>
                </c:pt>
                <c:pt idx="8177">
                  <c:v>71.146000000000001</c:v>
                </c:pt>
                <c:pt idx="8178">
                  <c:v>71.146000000000001</c:v>
                </c:pt>
                <c:pt idx="8179">
                  <c:v>71.146000000000001</c:v>
                </c:pt>
                <c:pt idx="8180">
                  <c:v>71.146000000000001</c:v>
                </c:pt>
                <c:pt idx="8181">
                  <c:v>71.146000000000001</c:v>
                </c:pt>
                <c:pt idx="8182">
                  <c:v>71.146000000000001</c:v>
                </c:pt>
                <c:pt idx="8183">
                  <c:v>71.146000000000001</c:v>
                </c:pt>
                <c:pt idx="8184">
                  <c:v>71.146000000000001</c:v>
                </c:pt>
                <c:pt idx="8185">
                  <c:v>71.19</c:v>
                </c:pt>
                <c:pt idx="8186">
                  <c:v>71.19</c:v>
                </c:pt>
                <c:pt idx="8187">
                  <c:v>71.19</c:v>
                </c:pt>
                <c:pt idx="8188">
                  <c:v>71.19</c:v>
                </c:pt>
                <c:pt idx="8189">
                  <c:v>71.230999999999995</c:v>
                </c:pt>
                <c:pt idx="8190">
                  <c:v>71.230999999999995</c:v>
                </c:pt>
                <c:pt idx="8191">
                  <c:v>71.274000000000001</c:v>
                </c:pt>
                <c:pt idx="8192">
                  <c:v>71.274000000000001</c:v>
                </c:pt>
                <c:pt idx="8193">
                  <c:v>71.274000000000001</c:v>
                </c:pt>
                <c:pt idx="8194">
                  <c:v>71.274000000000001</c:v>
                </c:pt>
                <c:pt idx="8195">
                  <c:v>71.316999999999993</c:v>
                </c:pt>
                <c:pt idx="8196">
                  <c:v>71.316999999999993</c:v>
                </c:pt>
                <c:pt idx="8197">
                  <c:v>71.316999999999993</c:v>
                </c:pt>
                <c:pt idx="8198">
                  <c:v>71.316999999999993</c:v>
                </c:pt>
                <c:pt idx="8199">
                  <c:v>71.316999999999993</c:v>
                </c:pt>
                <c:pt idx="8200">
                  <c:v>71.316999999999993</c:v>
                </c:pt>
                <c:pt idx="8201">
                  <c:v>71.316999999999993</c:v>
                </c:pt>
                <c:pt idx="8202">
                  <c:v>71.316999999999993</c:v>
                </c:pt>
                <c:pt idx="8203">
                  <c:v>71.316999999999993</c:v>
                </c:pt>
                <c:pt idx="8204">
                  <c:v>71.316999999999993</c:v>
                </c:pt>
                <c:pt idx="8205">
                  <c:v>71.316999999999993</c:v>
                </c:pt>
                <c:pt idx="8206">
                  <c:v>71.316999999999993</c:v>
                </c:pt>
                <c:pt idx="8207">
                  <c:v>71.316999999999993</c:v>
                </c:pt>
                <c:pt idx="8208">
                  <c:v>71.361000000000004</c:v>
                </c:pt>
                <c:pt idx="8209">
                  <c:v>71.361000000000004</c:v>
                </c:pt>
                <c:pt idx="8210">
                  <c:v>71.361000000000004</c:v>
                </c:pt>
                <c:pt idx="8211">
                  <c:v>71.361000000000004</c:v>
                </c:pt>
                <c:pt idx="8212">
                  <c:v>71.361000000000004</c:v>
                </c:pt>
                <c:pt idx="8213">
                  <c:v>71.361000000000004</c:v>
                </c:pt>
                <c:pt idx="8214">
                  <c:v>71.361000000000004</c:v>
                </c:pt>
                <c:pt idx="8215">
                  <c:v>71.316999999999993</c:v>
                </c:pt>
                <c:pt idx="8216">
                  <c:v>71.316999999999993</c:v>
                </c:pt>
                <c:pt idx="8217">
                  <c:v>71.361000000000004</c:v>
                </c:pt>
                <c:pt idx="8218">
                  <c:v>71.361000000000004</c:v>
                </c:pt>
                <c:pt idx="8219">
                  <c:v>71.361000000000004</c:v>
                </c:pt>
                <c:pt idx="8220">
                  <c:v>71.361000000000004</c:v>
                </c:pt>
                <c:pt idx="8221">
                  <c:v>71.361000000000004</c:v>
                </c:pt>
                <c:pt idx="8222">
                  <c:v>71.361000000000004</c:v>
                </c:pt>
                <c:pt idx="8223">
                  <c:v>71.361000000000004</c:v>
                </c:pt>
                <c:pt idx="8224">
                  <c:v>71.361000000000004</c:v>
                </c:pt>
                <c:pt idx="8225">
                  <c:v>71.316999999999993</c:v>
                </c:pt>
                <c:pt idx="8226">
                  <c:v>71.316999999999993</c:v>
                </c:pt>
                <c:pt idx="8227">
                  <c:v>71.316999999999993</c:v>
                </c:pt>
                <c:pt idx="8228">
                  <c:v>71.316999999999993</c:v>
                </c:pt>
                <c:pt idx="8229">
                  <c:v>71.316999999999993</c:v>
                </c:pt>
                <c:pt idx="8230">
                  <c:v>71.316999999999993</c:v>
                </c:pt>
                <c:pt idx="8231">
                  <c:v>71.316999999999993</c:v>
                </c:pt>
                <c:pt idx="8232">
                  <c:v>71.274000000000001</c:v>
                </c:pt>
                <c:pt idx="8233">
                  <c:v>71.274000000000001</c:v>
                </c:pt>
                <c:pt idx="8234">
                  <c:v>71.274000000000001</c:v>
                </c:pt>
                <c:pt idx="8235">
                  <c:v>71.274000000000001</c:v>
                </c:pt>
                <c:pt idx="8236">
                  <c:v>71.274000000000001</c:v>
                </c:pt>
                <c:pt idx="8237">
                  <c:v>71.274000000000001</c:v>
                </c:pt>
                <c:pt idx="8238">
                  <c:v>71.274000000000001</c:v>
                </c:pt>
                <c:pt idx="8239">
                  <c:v>71.274000000000001</c:v>
                </c:pt>
                <c:pt idx="8240">
                  <c:v>71.274000000000001</c:v>
                </c:pt>
                <c:pt idx="8241">
                  <c:v>71.274000000000001</c:v>
                </c:pt>
                <c:pt idx="8242">
                  <c:v>71.274000000000001</c:v>
                </c:pt>
                <c:pt idx="8243">
                  <c:v>71.274000000000001</c:v>
                </c:pt>
                <c:pt idx="8244">
                  <c:v>71.274000000000001</c:v>
                </c:pt>
                <c:pt idx="8245">
                  <c:v>71.274000000000001</c:v>
                </c:pt>
                <c:pt idx="8246">
                  <c:v>71.316999999999993</c:v>
                </c:pt>
                <c:pt idx="8247">
                  <c:v>71.316999999999993</c:v>
                </c:pt>
                <c:pt idx="8248">
                  <c:v>71.316999999999993</c:v>
                </c:pt>
                <c:pt idx="8249">
                  <c:v>71.316999999999993</c:v>
                </c:pt>
                <c:pt idx="8250">
                  <c:v>71.316999999999993</c:v>
                </c:pt>
                <c:pt idx="8251">
                  <c:v>71.316999999999993</c:v>
                </c:pt>
                <c:pt idx="8252">
                  <c:v>71.316999999999993</c:v>
                </c:pt>
                <c:pt idx="8253">
                  <c:v>71.316999999999993</c:v>
                </c:pt>
                <c:pt idx="8254">
                  <c:v>71.361000000000004</c:v>
                </c:pt>
                <c:pt idx="8255">
                  <c:v>71.361000000000004</c:v>
                </c:pt>
                <c:pt idx="8256">
                  <c:v>71.361000000000004</c:v>
                </c:pt>
                <c:pt idx="8257">
                  <c:v>71.361000000000004</c:v>
                </c:pt>
                <c:pt idx="8258">
                  <c:v>71.316999999999993</c:v>
                </c:pt>
                <c:pt idx="8259">
                  <c:v>71.316999999999993</c:v>
                </c:pt>
                <c:pt idx="8260">
                  <c:v>71.274000000000001</c:v>
                </c:pt>
                <c:pt idx="8261">
                  <c:v>71.274000000000001</c:v>
                </c:pt>
                <c:pt idx="8262">
                  <c:v>71.274000000000001</c:v>
                </c:pt>
                <c:pt idx="8263">
                  <c:v>71.274000000000001</c:v>
                </c:pt>
                <c:pt idx="8264">
                  <c:v>71.274000000000001</c:v>
                </c:pt>
                <c:pt idx="8265">
                  <c:v>71.316999999999993</c:v>
                </c:pt>
                <c:pt idx="8266">
                  <c:v>71.316999999999993</c:v>
                </c:pt>
                <c:pt idx="8267">
                  <c:v>71.361000000000004</c:v>
                </c:pt>
                <c:pt idx="8268">
                  <c:v>71.403999999999996</c:v>
                </c:pt>
                <c:pt idx="8269">
                  <c:v>71.447000000000031</c:v>
                </c:pt>
                <c:pt idx="8270">
                  <c:v>71.447000000000031</c:v>
                </c:pt>
                <c:pt idx="8271">
                  <c:v>71.489999999999995</c:v>
                </c:pt>
                <c:pt idx="8272">
                  <c:v>71.489999999999995</c:v>
                </c:pt>
                <c:pt idx="8273">
                  <c:v>71.489999999999995</c:v>
                </c:pt>
                <c:pt idx="8274">
                  <c:v>71.447000000000031</c:v>
                </c:pt>
                <c:pt idx="8275">
                  <c:v>71.447000000000031</c:v>
                </c:pt>
                <c:pt idx="8276">
                  <c:v>71.403999999999996</c:v>
                </c:pt>
                <c:pt idx="8277">
                  <c:v>71.361000000000004</c:v>
                </c:pt>
                <c:pt idx="8278">
                  <c:v>71.361000000000004</c:v>
                </c:pt>
                <c:pt idx="8279">
                  <c:v>71.316999999999993</c:v>
                </c:pt>
                <c:pt idx="8280">
                  <c:v>71.274000000000001</c:v>
                </c:pt>
                <c:pt idx="8281">
                  <c:v>71.230999999999995</c:v>
                </c:pt>
                <c:pt idx="8282">
                  <c:v>71.19</c:v>
                </c:pt>
                <c:pt idx="8283">
                  <c:v>71.19</c:v>
                </c:pt>
                <c:pt idx="8284">
                  <c:v>71.146000000000001</c:v>
                </c:pt>
                <c:pt idx="8285">
                  <c:v>71.146000000000001</c:v>
                </c:pt>
                <c:pt idx="8286">
                  <c:v>71.10299999999998</c:v>
                </c:pt>
                <c:pt idx="8287">
                  <c:v>71.10299999999998</c:v>
                </c:pt>
                <c:pt idx="8288">
                  <c:v>71.10299999999998</c:v>
                </c:pt>
                <c:pt idx="8289">
                  <c:v>71.10299999999998</c:v>
                </c:pt>
                <c:pt idx="8290">
                  <c:v>71.10299999999998</c:v>
                </c:pt>
                <c:pt idx="8291">
                  <c:v>71.06</c:v>
                </c:pt>
                <c:pt idx="8292">
                  <c:v>71.06</c:v>
                </c:pt>
                <c:pt idx="8293">
                  <c:v>71.06</c:v>
                </c:pt>
                <c:pt idx="8294">
                  <c:v>71.06</c:v>
                </c:pt>
                <c:pt idx="8295">
                  <c:v>71.016999999999996</c:v>
                </c:pt>
                <c:pt idx="8296">
                  <c:v>71.016999999999996</c:v>
                </c:pt>
                <c:pt idx="8297">
                  <c:v>71.016999999999996</c:v>
                </c:pt>
                <c:pt idx="8298">
                  <c:v>71.016999999999996</c:v>
                </c:pt>
                <c:pt idx="8299">
                  <c:v>71.016999999999996</c:v>
                </c:pt>
                <c:pt idx="8300">
                  <c:v>71.016999999999996</c:v>
                </c:pt>
                <c:pt idx="8301">
                  <c:v>71.016999999999996</c:v>
                </c:pt>
                <c:pt idx="8302">
                  <c:v>71.016999999999996</c:v>
                </c:pt>
                <c:pt idx="8303">
                  <c:v>71.016999999999996</c:v>
                </c:pt>
                <c:pt idx="8304">
                  <c:v>71.016999999999996</c:v>
                </c:pt>
                <c:pt idx="8305">
                  <c:v>70.974000000000004</c:v>
                </c:pt>
                <c:pt idx="8306">
                  <c:v>70.974000000000004</c:v>
                </c:pt>
                <c:pt idx="8307">
                  <c:v>70.930000000000007</c:v>
                </c:pt>
                <c:pt idx="8308">
                  <c:v>70.930000000000007</c:v>
                </c:pt>
                <c:pt idx="8309">
                  <c:v>70.930000000000007</c:v>
                </c:pt>
                <c:pt idx="8310">
                  <c:v>70.930000000000007</c:v>
                </c:pt>
                <c:pt idx="8311">
                  <c:v>70.887</c:v>
                </c:pt>
                <c:pt idx="8312">
                  <c:v>70.887</c:v>
                </c:pt>
                <c:pt idx="8313">
                  <c:v>70.887</c:v>
                </c:pt>
                <c:pt idx="8314">
                  <c:v>70.887</c:v>
                </c:pt>
                <c:pt idx="8315">
                  <c:v>70.887</c:v>
                </c:pt>
                <c:pt idx="8316">
                  <c:v>70.887</c:v>
                </c:pt>
                <c:pt idx="8317">
                  <c:v>70.887</c:v>
                </c:pt>
                <c:pt idx="8318">
                  <c:v>70.887</c:v>
                </c:pt>
                <c:pt idx="8319">
                  <c:v>70.887</c:v>
                </c:pt>
                <c:pt idx="8320">
                  <c:v>70.887</c:v>
                </c:pt>
                <c:pt idx="8321">
                  <c:v>70.887</c:v>
                </c:pt>
                <c:pt idx="8322">
                  <c:v>70.887</c:v>
                </c:pt>
                <c:pt idx="8323">
                  <c:v>70.846000000000004</c:v>
                </c:pt>
                <c:pt idx="8324">
                  <c:v>70.846000000000004</c:v>
                </c:pt>
                <c:pt idx="8325">
                  <c:v>70.846000000000004</c:v>
                </c:pt>
                <c:pt idx="8326">
                  <c:v>70.846000000000004</c:v>
                </c:pt>
                <c:pt idx="8327">
                  <c:v>70.846000000000004</c:v>
                </c:pt>
                <c:pt idx="8328">
                  <c:v>70.846000000000004</c:v>
                </c:pt>
                <c:pt idx="8329">
                  <c:v>70.846000000000004</c:v>
                </c:pt>
                <c:pt idx="8330">
                  <c:v>70.846000000000004</c:v>
                </c:pt>
                <c:pt idx="8331">
                  <c:v>70.846000000000004</c:v>
                </c:pt>
                <c:pt idx="8332">
                  <c:v>70.846000000000004</c:v>
                </c:pt>
                <c:pt idx="8333">
                  <c:v>70.846000000000004</c:v>
                </c:pt>
                <c:pt idx="8334">
                  <c:v>70.846000000000004</c:v>
                </c:pt>
                <c:pt idx="8335">
                  <c:v>70.846000000000004</c:v>
                </c:pt>
                <c:pt idx="8336">
                  <c:v>70.846000000000004</c:v>
                </c:pt>
                <c:pt idx="8337">
                  <c:v>70.846000000000004</c:v>
                </c:pt>
                <c:pt idx="8338">
                  <c:v>70.846000000000004</c:v>
                </c:pt>
                <c:pt idx="8339">
                  <c:v>70.846000000000004</c:v>
                </c:pt>
                <c:pt idx="8340">
                  <c:v>70.887</c:v>
                </c:pt>
                <c:pt idx="8341">
                  <c:v>70.887</c:v>
                </c:pt>
                <c:pt idx="8342">
                  <c:v>70.930000000000007</c:v>
                </c:pt>
                <c:pt idx="8343">
                  <c:v>70.974000000000004</c:v>
                </c:pt>
                <c:pt idx="8344">
                  <c:v>70.974000000000004</c:v>
                </c:pt>
                <c:pt idx="8345">
                  <c:v>71.016999999999996</c:v>
                </c:pt>
                <c:pt idx="8346">
                  <c:v>71.016999999999996</c:v>
                </c:pt>
                <c:pt idx="8347">
                  <c:v>71.016999999999996</c:v>
                </c:pt>
                <c:pt idx="8348">
                  <c:v>71.016999999999996</c:v>
                </c:pt>
                <c:pt idx="8349">
                  <c:v>71.016999999999996</c:v>
                </c:pt>
                <c:pt idx="8350">
                  <c:v>71.016999999999996</c:v>
                </c:pt>
                <c:pt idx="8351">
                  <c:v>71.06</c:v>
                </c:pt>
                <c:pt idx="8352">
                  <c:v>71.016999999999996</c:v>
                </c:pt>
                <c:pt idx="8353">
                  <c:v>71.06</c:v>
                </c:pt>
                <c:pt idx="8354">
                  <c:v>71.016999999999996</c:v>
                </c:pt>
                <c:pt idx="8355">
                  <c:v>71.016999999999996</c:v>
                </c:pt>
                <c:pt idx="8356">
                  <c:v>71.016999999999996</c:v>
                </c:pt>
                <c:pt idx="8357">
                  <c:v>71.016999999999996</c:v>
                </c:pt>
                <c:pt idx="8358">
                  <c:v>70.974000000000004</c:v>
                </c:pt>
                <c:pt idx="8359">
                  <c:v>70.974000000000004</c:v>
                </c:pt>
                <c:pt idx="8360">
                  <c:v>70.974000000000004</c:v>
                </c:pt>
                <c:pt idx="8361">
                  <c:v>70.930000000000007</c:v>
                </c:pt>
                <c:pt idx="8362">
                  <c:v>70.930000000000007</c:v>
                </c:pt>
                <c:pt idx="8363">
                  <c:v>70.930000000000007</c:v>
                </c:pt>
                <c:pt idx="8364">
                  <c:v>70.930000000000007</c:v>
                </c:pt>
                <c:pt idx="8365">
                  <c:v>70.930000000000007</c:v>
                </c:pt>
                <c:pt idx="8366">
                  <c:v>70.887</c:v>
                </c:pt>
                <c:pt idx="8367">
                  <c:v>70.887</c:v>
                </c:pt>
                <c:pt idx="8368">
                  <c:v>70.887</c:v>
                </c:pt>
                <c:pt idx="8369">
                  <c:v>70.846000000000004</c:v>
                </c:pt>
                <c:pt idx="8370">
                  <c:v>70.846000000000004</c:v>
                </c:pt>
                <c:pt idx="8371">
                  <c:v>70.846000000000004</c:v>
                </c:pt>
                <c:pt idx="8372">
                  <c:v>70.802999999999983</c:v>
                </c:pt>
                <c:pt idx="8373">
                  <c:v>70.802999999999983</c:v>
                </c:pt>
                <c:pt idx="8374">
                  <c:v>70.759</c:v>
                </c:pt>
                <c:pt idx="8375">
                  <c:v>70.759</c:v>
                </c:pt>
                <c:pt idx="8376">
                  <c:v>70.759</c:v>
                </c:pt>
                <c:pt idx="8377">
                  <c:v>70.759</c:v>
                </c:pt>
                <c:pt idx="8378">
                  <c:v>70.759</c:v>
                </c:pt>
                <c:pt idx="8379">
                  <c:v>70.759</c:v>
                </c:pt>
                <c:pt idx="8380">
                  <c:v>70.759</c:v>
                </c:pt>
                <c:pt idx="8381">
                  <c:v>70.759</c:v>
                </c:pt>
                <c:pt idx="8382">
                  <c:v>70.759</c:v>
                </c:pt>
                <c:pt idx="8383">
                  <c:v>70.759</c:v>
                </c:pt>
                <c:pt idx="8384">
                  <c:v>70.802999999999983</c:v>
                </c:pt>
                <c:pt idx="8385">
                  <c:v>70.802999999999983</c:v>
                </c:pt>
                <c:pt idx="8386">
                  <c:v>70.802999999999983</c:v>
                </c:pt>
                <c:pt idx="8387">
                  <c:v>70.802999999999983</c:v>
                </c:pt>
                <c:pt idx="8388">
                  <c:v>70.802999999999983</c:v>
                </c:pt>
                <c:pt idx="8389">
                  <c:v>70.802999999999983</c:v>
                </c:pt>
                <c:pt idx="8390">
                  <c:v>70.802999999999983</c:v>
                </c:pt>
                <c:pt idx="8391">
                  <c:v>70.802999999999983</c:v>
                </c:pt>
                <c:pt idx="8392">
                  <c:v>70.759</c:v>
                </c:pt>
                <c:pt idx="8393">
                  <c:v>70.759</c:v>
                </c:pt>
                <c:pt idx="8394">
                  <c:v>70.759</c:v>
                </c:pt>
                <c:pt idx="8395">
                  <c:v>70.759</c:v>
                </c:pt>
                <c:pt idx="8396">
                  <c:v>70.759</c:v>
                </c:pt>
                <c:pt idx="8397">
                  <c:v>70.759</c:v>
                </c:pt>
                <c:pt idx="8398">
                  <c:v>70.759</c:v>
                </c:pt>
                <c:pt idx="8399">
                  <c:v>70.759</c:v>
                </c:pt>
                <c:pt idx="8400">
                  <c:v>70.759</c:v>
                </c:pt>
                <c:pt idx="8401">
                  <c:v>70.759</c:v>
                </c:pt>
                <c:pt idx="8402">
                  <c:v>70.759</c:v>
                </c:pt>
                <c:pt idx="8403">
                  <c:v>70.759</c:v>
                </c:pt>
                <c:pt idx="8404">
                  <c:v>70.759</c:v>
                </c:pt>
                <c:pt idx="8405">
                  <c:v>70.759</c:v>
                </c:pt>
                <c:pt idx="8406">
                  <c:v>70.759</c:v>
                </c:pt>
                <c:pt idx="8407">
                  <c:v>70.759</c:v>
                </c:pt>
                <c:pt idx="8408">
                  <c:v>70.759</c:v>
                </c:pt>
                <c:pt idx="8409">
                  <c:v>70.759</c:v>
                </c:pt>
                <c:pt idx="8410">
                  <c:v>70.759</c:v>
                </c:pt>
                <c:pt idx="8411">
                  <c:v>70.759</c:v>
                </c:pt>
                <c:pt idx="8412">
                  <c:v>70.759</c:v>
                </c:pt>
                <c:pt idx="8413">
                  <c:v>70.759</c:v>
                </c:pt>
                <c:pt idx="8414">
                  <c:v>70.759</c:v>
                </c:pt>
                <c:pt idx="8415">
                  <c:v>70.759</c:v>
                </c:pt>
                <c:pt idx="8416">
                  <c:v>70.759</c:v>
                </c:pt>
                <c:pt idx="8417">
                  <c:v>70.759</c:v>
                </c:pt>
                <c:pt idx="8418">
                  <c:v>70.759</c:v>
                </c:pt>
                <c:pt idx="8419">
                  <c:v>70.759</c:v>
                </c:pt>
                <c:pt idx="8420">
                  <c:v>70.715999999999994</c:v>
                </c:pt>
                <c:pt idx="8421">
                  <c:v>70.715999999999994</c:v>
                </c:pt>
                <c:pt idx="8422">
                  <c:v>70.715999999999994</c:v>
                </c:pt>
                <c:pt idx="8423">
                  <c:v>70.715999999999994</c:v>
                </c:pt>
                <c:pt idx="8424">
                  <c:v>70.672999999999988</c:v>
                </c:pt>
                <c:pt idx="8425">
                  <c:v>70.672999999999988</c:v>
                </c:pt>
                <c:pt idx="8426">
                  <c:v>70.672999999999988</c:v>
                </c:pt>
                <c:pt idx="8427">
                  <c:v>70.63</c:v>
                </c:pt>
                <c:pt idx="8428">
                  <c:v>70.63</c:v>
                </c:pt>
                <c:pt idx="8429">
                  <c:v>70.63</c:v>
                </c:pt>
                <c:pt idx="8430">
                  <c:v>70.587000000000003</c:v>
                </c:pt>
                <c:pt idx="8431">
                  <c:v>70.587000000000003</c:v>
                </c:pt>
                <c:pt idx="8432">
                  <c:v>70.587000000000003</c:v>
                </c:pt>
                <c:pt idx="8433">
                  <c:v>70.587000000000003</c:v>
                </c:pt>
                <c:pt idx="8434">
                  <c:v>70.587000000000003</c:v>
                </c:pt>
                <c:pt idx="8435">
                  <c:v>70.63</c:v>
                </c:pt>
                <c:pt idx="8436">
                  <c:v>70.63</c:v>
                </c:pt>
                <c:pt idx="8437">
                  <c:v>70.63</c:v>
                </c:pt>
                <c:pt idx="8438">
                  <c:v>70.63</c:v>
                </c:pt>
                <c:pt idx="8439">
                  <c:v>70.63</c:v>
                </c:pt>
                <c:pt idx="8440">
                  <c:v>70.63</c:v>
                </c:pt>
                <c:pt idx="8441">
                  <c:v>70.672999999999988</c:v>
                </c:pt>
                <c:pt idx="8442">
                  <c:v>70.672999999999988</c:v>
                </c:pt>
                <c:pt idx="8443">
                  <c:v>70.715999999999994</c:v>
                </c:pt>
                <c:pt idx="8444">
                  <c:v>70.759</c:v>
                </c:pt>
                <c:pt idx="8445">
                  <c:v>70.759</c:v>
                </c:pt>
                <c:pt idx="8446">
                  <c:v>70.759</c:v>
                </c:pt>
                <c:pt idx="8447">
                  <c:v>70.759</c:v>
                </c:pt>
                <c:pt idx="8448">
                  <c:v>70.802999999999983</c:v>
                </c:pt>
                <c:pt idx="8449">
                  <c:v>70.802999999999983</c:v>
                </c:pt>
                <c:pt idx="8450">
                  <c:v>70.802999999999983</c:v>
                </c:pt>
                <c:pt idx="8451">
                  <c:v>70.802999999999983</c:v>
                </c:pt>
                <c:pt idx="8452">
                  <c:v>70.802999999999983</c:v>
                </c:pt>
                <c:pt idx="8453">
                  <c:v>70.802999999999983</c:v>
                </c:pt>
                <c:pt idx="8454">
                  <c:v>70.802999999999983</c:v>
                </c:pt>
                <c:pt idx="8455">
                  <c:v>70.802999999999983</c:v>
                </c:pt>
                <c:pt idx="8456">
                  <c:v>70.802999999999983</c:v>
                </c:pt>
                <c:pt idx="8457">
                  <c:v>70.802999999999983</c:v>
                </c:pt>
                <c:pt idx="8458">
                  <c:v>70.802999999999983</c:v>
                </c:pt>
                <c:pt idx="8459">
                  <c:v>70.802999999999983</c:v>
                </c:pt>
                <c:pt idx="8460">
                  <c:v>70.802999999999983</c:v>
                </c:pt>
                <c:pt idx="8461">
                  <c:v>70.802999999999983</c:v>
                </c:pt>
                <c:pt idx="8462">
                  <c:v>70.802999999999983</c:v>
                </c:pt>
                <c:pt idx="8463">
                  <c:v>70.802999999999983</c:v>
                </c:pt>
                <c:pt idx="8464">
                  <c:v>70.802999999999983</c:v>
                </c:pt>
                <c:pt idx="8465">
                  <c:v>70.802999999999983</c:v>
                </c:pt>
                <c:pt idx="8466">
                  <c:v>70.846000000000004</c:v>
                </c:pt>
                <c:pt idx="8467">
                  <c:v>70.846000000000004</c:v>
                </c:pt>
                <c:pt idx="8468">
                  <c:v>70.846000000000004</c:v>
                </c:pt>
                <c:pt idx="8469">
                  <c:v>70.846000000000004</c:v>
                </c:pt>
                <c:pt idx="8470">
                  <c:v>70.846000000000004</c:v>
                </c:pt>
                <c:pt idx="8471">
                  <c:v>70.846000000000004</c:v>
                </c:pt>
                <c:pt idx="8472">
                  <c:v>70.802999999999983</c:v>
                </c:pt>
                <c:pt idx="8473">
                  <c:v>70.802999999999983</c:v>
                </c:pt>
                <c:pt idx="8474">
                  <c:v>70.802999999999983</c:v>
                </c:pt>
                <c:pt idx="8475">
                  <c:v>70.802999999999983</c:v>
                </c:pt>
                <c:pt idx="8476">
                  <c:v>70.846000000000004</c:v>
                </c:pt>
                <c:pt idx="8477">
                  <c:v>70.846000000000004</c:v>
                </c:pt>
                <c:pt idx="8478">
                  <c:v>70.846000000000004</c:v>
                </c:pt>
                <c:pt idx="8479">
                  <c:v>70.846000000000004</c:v>
                </c:pt>
                <c:pt idx="8480">
                  <c:v>70.846000000000004</c:v>
                </c:pt>
                <c:pt idx="8481">
                  <c:v>70.846000000000004</c:v>
                </c:pt>
                <c:pt idx="8482">
                  <c:v>70.846000000000004</c:v>
                </c:pt>
                <c:pt idx="8483">
                  <c:v>70.846000000000004</c:v>
                </c:pt>
                <c:pt idx="8484">
                  <c:v>70.846000000000004</c:v>
                </c:pt>
                <c:pt idx="8485">
                  <c:v>70.887</c:v>
                </c:pt>
                <c:pt idx="8486">
                  <c:v>70.887</c:v>
                </c:pt>
                <c:pt idx="8487">
                  <c:v>70.930000000000007</c:v>
                </c:pt>
                <c:pt idx="8488">
                  <c:v>70.930000000000007</c:v>
                </c:pt>
                <c:pt idx="8489">
                  <c:v>70.974000000000004</c:v>
                </c:pt>
                <c:pt idx="8490">
                  <c:v>71.016999999999996</c:v>
                </c:pt>
                <c:pt idx="8491">
                  <c:v>71.016999999999996</c:v>
                </c:pt>
                <c:pt idx="8492">
                  <c:v>71.06</c:v>
                </c:pt>
                <c:pt idx="8493">
                  <c:v>71.06</c:v>
                </c:pt>
                <c:pt idx="8494">
                  <c:v>71.06</c:v>
                </c:pt>
                <c:pt idx="8495">
                  <c:v>71.06</c:v>
                </c:pt>
                <c:pt idx="8496">
                  <c:v>71.06</c:v>
                </c:pt>
                <c:pt idx="8497">
                  <c:v>71.10299999999998</c:v>
                </c:pt>
                <c:pt idx="8498">
                  <c:v>71.10299999999998</c:v>
                </c:pt>
                <c:pt idx="8499">
                  <c:v>71.10299999999998</c:v>
                </c:pt>
                <c:pt idx="8500">
                  <c:v>71.10299999999998</c:v>
                </c:pt>
                <c:pt idx="8501">
                  <c:v>71.146000000000001</c:v>
                </c:pt>
                <c:pt idx="8502">
                  <c:v>71.146000000000001</c:v>
                </c:pt>
                <c:pt idx="8503">
                  <c:v>71.19</c:v>
                </c:pt>
                <c:pt idx="8504">
                  <c:v>71.19</c:v>
                </c:pt>
                <c:pt idx="8505">
                  <c:v>71.19</c:v>
                </c:pt>
                <c:pt idx="8506">
                  <c:v>71.19</c:v>
                </c:pt>
                <c:pt idx="8507">
                  <c:v>71.19</c:v>
                </c:pt>
                <c:pt idx="8508">
                  <c:v>71.230999999999995</c:v>
                </c:pt>
                <c:pt idx="8509">
                  <c:v>71.230999999999995</c:v>
                </c:pt>
                <c:pt idx="8510">
                  <c:v>71.230999999999995</c:v>
                </c:pt>
                <c:pt idx="8511">
                  <c:v>71.274000000000001</c:v>
                </c:pt>
                <c:pt idx="8512">
                  <c:v>71.274000000000001</c:v>
                </c:pt>
                <c:pt idx="8513">
                  <c:v>71.316999999999993</c:v>
                </c:pt>
                <c:pt idx="8514">
                  <c:v>71.316999999999993</c:v>
                </c:pt>
                <c:pt idx="8515">
                  <c:v>71.316999999999993</c:v>
                </c:pt>
                <c:pt idx="8516">
                  <c:v>71.316999999999993</c:v>
                </c:pt>
                <c:pt idx="8517">
                  <c:v>71.316999999999993</c:v>
                </c:pt>
                <c:pt idx="8518">
                  <c:v>71.316999999999993</c:v>
                </c:pt>
                <c:pt idx="8519">
                  <c:v>71.316999999999993</c:v>
                </c:pt>
                <c:pt idx="8520">
                  <c:v>71.316999999999993</c:v>
                </c:pt>
                <c:pt idx="8521">
                  <c:v>71.361000000000004</c:v>
                </c:pt>
                <c:pt idx="8522">
                  <c:v>71.361000000000004</c:v>
                </c:pt>
                <c:pt idx="8523">
                  <c:v>71.361000000000004</c:v>
                </c:pt>
                <c:pt idx="8524">
                  <c:v>71.361000000000004</c:v>
                </c:pt>
                <c:pt idx="8525">
                  <c:v>71.403999999999996</c:v>
                </c:pt>
                <c:pt idx="8526">
                  <c:v>71.403999999999996</c:v>
                </c:pt>
                <c:pt idx="8527">
                  <c:v>71.403999999999996</c:v>
                </c:pt>
                <c:pt idx="8528">
                  <c:v>71.447000000000031</c:v>
                </c:pt>
                <c:pt idx="8529">
                  <c:v>71.447000000000031</c:v>
                </c:pt>
                <c:pt idx="8530">
                  <c:v>71.447000000000031</c:v>
                </c:pt>
                <c:pt idx="8531">
                  <c:v>71.447000000000031</c:v>
                </c:pt>
                <c:pt idx="8532">
                  <c:v>71.489999999999995</c:v>
                </c:pt>
                <c:pt idx="8533">
                  <c:v>71.489999999999995</c:v>
                </c:pt>
                <c:pt idx="8534">
                  <c:v>71.489999999999995</c:v>
                </c:pt>
                <c:pt idx="8535">
                  <c:v>71.489999999999995</c:v>
                </c:pt>
                <c:pt idx="8536">
                  <c:v>71.533000000000001</c:v>
                </c:pt>
                <c:pt idx="8537">
                  <c:v>71.533000000000001</c:v>
                </c:pt>
                <c:pt idx="8538">
                  <c:v>71.533000000000001</c:v>
                </c:pt>
                <c:pt idx="8539">
                  <c:v>71.576999999999998</c:v>
                </c:pt>
                <c:pt idx="8540">
                  <c:v>71.576999999999998</c:v>
                </c:pt>
                <c:pt idx="8541">
                  <c:v>71.61999999999999</c:v>
                </c:pt>
                <c:pt idx="8542">
                  <c:v>71.61999999999999</c:v>
                </c:pt>
                <c:pt idx="8543">
                  <c:v>71.661000000000001</c:v>
                </c:pt>
                <c:pt idx="8544">
                  <c:v>71.703999999999994</c:v>
                </c:pt>
                <c:pt idx="8545">
                  <c:v>71.748000000000005</c:v>
                </c:pt>
                <c:pt idx="8546">
                  <c:v>71.748000000000005</c:v>
                </c:pt>
                <c:pt idx="8547">
                  <c:v>71.790999999999997</c:v>
                </c:pt>
                <c:pt idx="8548">
                  <c:v>71.790999999999997</c:v>
                </c:pt>
                <c:pt idx="8549">
                  <c:v>71.790999999999997</c:v>
                </c:pt>
                <c:pt idx="8550">
                  <c:v>71.834000000000003</c:v>
                </c:pt>
                <c:pt idx="8551">
                  <c:v>71.834000000000003</c:v>
                </c:pt>
                <c:pt idx="8552">
                  <c:v>71.876999999999981</c:v>
                </c:pt>
                <c:pt idx="8553">
                  <c:v>71.876999999999981</c:v>
                </c:pt>
                <c:pt idx="8554">
                  <c:v>71.92</c:v>
                </c:pt>
                <c:pt idx="8555">
                  <c:v>71.964000000000027</c:v>
                </c:pt>
                <c:pt idx="8556">
                  <c:v>71.964000000000027</c:v>
                </c:pt>
                <c:pt idx="8557">
                  <c:v>72.007000000000005</c:v>
                </c:pt>
                <c:pt idx="8558">
                  <c:v>72.007000000000005</c:v>
                </c:pt>
                <c:pt idx="8559">
                  <c:v>72.007000000000005</c:v>
                </c:pt>
                <c:pt idx="8560">
                  <c:v>72.05</c:v>
                </c:pt>
                <c:pt idx="8561">
                  <c:v>72.05</c:v>
                </c:pt>
                <c:pt idx="8562">
                  <c:v>72.05</c:v>
                </c:pt>
                <c:pt idx="8563">
                  <c:v>72.05</c:v>
                </c:pt>
                <c:pt idx="8564">
                  <c:v>72.093000000000004</c:v>
                </c:pt>
                <c:pt idx="8565">
                  <c:v>72.093000000000004</c:v>
                </c:pt>
                <c:pt idx="8566">
                  <c:v>72.093000000000004</c:v>
                </c:pt>
                <c:pt idx="8567">
                  <c:v>72.135999999999981</c:v>
                </c:pt>
                <c:pt idx="8568">
                  <c:v>72.135999999999981</c:v>
                </c:pt>
                <c:pt idx="8569">
                  <c:v>72.135999999999981</c:v>
                </c:pt>
                <c:pt idx="8570">
                  <c:v>72.177999999999983</c:v>
                </c:pt>
                <c:pt idx="8571">
                  <c:v>72.177999999999983</c:v>
                </c:pt>
                <c:pt idx="8572">
                  <c:v>72.177999999999983</c:v>
                </c:pt>
                <c:pt idx="8573">
                  <c:v>72.221000000000004</c:v>
                </c:pt>
                <c:pt idx="8574">
                  <c:v>72.221000000000004</c:v>
                </c:pt>
                <c:pt idx="8575">
                  <c:v>72.221000000000004</c:v>
                </c:pt>
                <c:pt idx="8576">
                  <c:v>72.221000000000004</c:v>
                </c:pt>
                <c:pt idx="8577">
                  <c:v>72.263999999999996</c:v>
                </c:pt>
                <c:pt idx="8578">
                  <c:v>72.263999999999996</c:v>
                </c:pt>
                <c:pt idx="8579">
                  <c:v>72.263999999999996</c:v>
                </c:pt>
                <c:pt idx="8580">
                  <c:v>72.307000000000002</c:v>
                </c:pt>
                <c:pt idx="8581">
                  <c:v>72.307000000000002</c:v>
                </c:pt>
                <c:pt idx="8582">
                  <c:v>72.307000000000002</c:v>
                </c:pt>
                <c:pt idx="8583">
                  <c:v>72.350999999999999</c:v>
                </c:pt>
                <c:pt idx="8584">
                  <c:v>72.350999999999999</c:v>
                </c:pt>
                <c:pt idx="8585">
                  <c:v>72.350999999999999</c:v>
                </c:pt>
                <c:pt idx="8586">
                  <c:v>72.350999999999999</c:v>
                </c:pt>
                <c:pt idx="8587">
                  <c:v>72.350999999999999</c:v>
                </c:pt>
                <c:pt idx="8588">
                  <c:v>72.350999999999999</c:v>
                </c:pt>
                <c:pt idx="8589">
                  <c:v>72.350999999999999</c:v>
                </c:pt>
                <c:pt idx="8590">
                  <c:v>72.350999999999999</c:v>
                </c:pt>
                <c:pt idx="8591">
                  <c:v>72.350999999999999</c:v>
                </c:pt>
                <c:pt idx="8592">
                  <c:v>72.350999999999999</c:v>
                </c:pt>
                <c:pt idx="8593">
                  <c:v>72.394000000000005</c:v>
                </c:pt>
                <c:pt idx="8594">
                  <c:v>72.394000000000005</c:v>
                </c:pt>
                <c:pt idx="8595">
                  <c:v>72.394000000000005</c:v>
                </c:pt>
                <c:pt idx="8596">
                  <c:v>72.350999999999999</c:v>
                </c:pt>
                <c:pt idx="8597">
                  <c:v>72.350999999999999</c:v>
                </c:pt>
                <c:pt idx="8598">
                  <c:v>72.350999999999999</c:v>
                </c:pt>
                <c:pt idx="8599">
                  <c:v>72.350999999999999</c:v>
                </c:pt>
                <c:pt idx="8600">
                  <c:v>72.350999999999999</c:v>
                </c:pt>
                <c:pt idx="8601">
                  <c:v>72.350999999999999</c:v>
                </c:pt>
                <c:pt idx="8602">
                  <c:v>72.350999999999999</c:v>
                </c:pt>
                <c:pt idx="8603">
                  <c:v>72.350999999999999</c:v>
                </c:pt>
                <c:pt idx="8604">
                  <c:v>72.350999999999999</c:v>
                </c:pt>
                <c:pt idx="8605">
                  <c:v>72.350999999999999</c:v>
                </c:pt>
                <c:pt idx="8606">
                  <c:v>72.350999999999999</c:v>
                </c:pt>
                <c:pt idx="8607">
                  <c:v>72.350999999999999</c:v>
                </c:pt>
                <c:pt idx="8608">
                  <c:v>72.350999999999999</c:v>
                </c:pt>
                <c:pt idx="8609">
                  <c:v>72.350999999999999</c:v>
                </c:pt>
                <c:pt idx="8610">
                  <c:v>72.394000000000005</c:v>
                </c:pt>
                <c:pt idx="8611">
                  <c:v>72.437000000000026</c:v>
                </c:pt>
                <c:pt idx="8612">
                  <c:v>72.48</c:v>
                </c:pt>
                <c:pt idx="8613">
                  <c:v>72.48</c:v>
                </c:pt>
                <c:pt idx="8614">
                  <c:v>72.566999999999993</c:v>
                </c:pt>
                <c:pt idx="8615">
                  <c:v>72.61</c:v>
                </c:pt>
                <c:pt idx="8616">
                  <c:v>72.61</c:v>
                </c:pt>
                <c:pt idx="8617">
                  <c:v>72.652999999999977</c:v>
                </c:pt>
                <c:pt idx="8618">
                  <c:v>72.652999999999977</c:v>
                </c:pt>
                <c:pt idx="8619">
                  <c:v>72.652999999999977</c:v>
                </c:pt>
                <c:pt idx="8620">
                  <c:v>72.652999999999977</c:v>
                </c:pt>
                <c:pt idx="8621">
                  <c:v>72.695999999999998</c:v>
                </c:pt>
                <c:pt idx="8622">
                  <c:v>72.695999999999998</c:v>
                </c:pt>
                <c:pt idx="8623">
                  <c:v>72.739000000000004</c:v>
                </c:pt>
                <c:pt idx="8624">
                  <c:v>72.739000000000004</c:v>
                </c:pt>
                <c:pt idx="8625">
                  <c:v>72.739000000000004</c:v>
                </c:pt>
                <c:pt idx="8626">
                  <c:v>72.739000000000004</c:v>
                </c:pt>
                <c:pt idx="8627">
                  <c:v>72.695999999999998</c:v>
                </c:pt>
                <c:pt idx="8628">
                  <c:v>72.652999999999977</c:v>
                </c:pt>
                <c:pt idx="8629">
                  <c:v>72.61</c:v>
                </c:pt>
                <c:pt idx="8630">
                  <c:v>72.566999999999993</c:v>
                </c:pt>
                <c:pt idx="8631">
                  <c:v>72.522999999999982</c:v>
                </c:pt>
                <c:pt idx="8632">
                  <c:v>72.522999999999982</c:v>
                </c:pt>
                <c:pt idx="8633">
                  <c:v>72.48</c:v>
                </c:pt>
                <c:pt idx="8634">
                  <c:v>72.437000000000026</c:v>
                </c:pt>
                <c:pt idx="8635">
                  <c:v>72.394000000000005</c:v>
                </c:pt>
                <c:pt idx="8636">
                  <c:v>72.394000000000005</c:v>
                </c:pt>
                <c:pt idx="8637">
                  <c:v>72.350999999999999</c:v>
                </c:pt>
                <c:pt idx="8638">
                  <c:v>72.307000000000002</c:v>
                </c:pt>
                <c:pt idx="8639">
                  <c:v>72.307000000000002</c:v>
                </c:pt>
                <c:pt idx="8640">
                  <c:v>72.307000000000002</c:v>
                </c:pt>
                <c:pt idx="8641">
                  <c:v>72.307000000000002</c:v>
                </c:pt>
                <c:pt idx="8642">
                  <c:v>72.307000000000002</c:v>
                </c:pt>
                <c:pt idx="8643">
                  <c:v>72.350999999999999</c:v>
                </c:pt>
                <c:pt idx="8644">
                  <c:v>72.350999999999999</c:v>
                </c:pt>
                <c:pt idx="8645">
                  <c:v>72.350999999999999</c:v>
                </c:pt>
                <c:pt idx="8646">
                  <c:v>72.350999999999999</c:v>
                </c:pt>
                <c:pt idx="8647">
                  <c:v>72.394000000000005</c:v>
                </c:pt>
                <c:pt idx="8648">
                  <c:v>72.394000000000005</c:v>
                </c:pt>
                <c:pt idx="8649">
                  <c:v>72.394000000000005</c:v>
                </c:pt>
                <c:pt idx="8650">
                  <c:v>72.394000000000005</c:v>
                </c:pt>
                <c:pt idx="8651">
                  <c:v>72.437000000000026</c:v>
                </c:pt>
                <c:pt idx="8652">
                  <c:v>72.437000000000026</c:v>
                </c:pt>
                <c:pt idx="8653">
                  <c:v>72.437000000000026</c:v>
                </c:pt>
                <c:pt idx="8654">
                  <c:v>72.48</c:v>
                </c:pt>
                <c:pt idx="8655">
                  <c:v>72.48</c:v>
                </c:pt>
                <c:pt idx="8656">
                  <c:v>72.48</c:v>
                </c:pt>
                <c:pt idx="8657">
                  <c:v>72.48</c:v>
                </c:pt>
                <c:pt idx="8658">
                  <c:v>72.48</c:v>
                </c:pt>
                <c:pt idx="8659">
                  <c:v>72.48</c:v>
                </c:pt>
                <c:pt idx="8660">
                  <c:v>72.48</c:v>
                </c:pt>
                <c:pt idx="8661">
                  <c:v>72.48</c:v>
                </c:pt>
                <c:pt idx="8662">
                  <c:v>72.48</c:v>
                </c:pt>
                <c:pt idx="8663">
                  <c:v>72.437000000000026</c:v>
                </c:pt>
                <c:pt idx="8664">
                  <c:v>72.437000000000026</c:v>
                </c:pt>
                <c:pt idx="8665">
                  <c:v>72.394000000000005</c:v>
                </c:pt>
                <c:pt idx="8666">
                  <c:v>72.394000000000005</c:v>
                </c:pt>
                <c:pt idx="8667">
                  <c:v>72.394000000000005</c:v>
                </c:pt>
                <c:pt idx="8668">
                  <c:v>72.394000000000005</c:v>
                </c:pt>
                <c:pt idx="8669">
                  <c:v>72.394000000000005</c:v>
                </c:pt>
                <c:pt idx="8670">
                  <c:v>72.394000000000005</c:v>
                </c:pt>
                <c:pt idx="8671">
                  <c:v>72.437000000000026</c:v>
                </c:pt>
                <c:pt idx="8672">
                  <c:v>72.437000000000026</c:v>
                </c:pt>
                <c:pt idx="8673">
                  <c:v>72.437000000000026</c:v>
                </c:pt>
                <c:pt idx="8674">
                  <c:v>72.437000000000026</c:v>
                </c:pt>
                <c:pt idx="8675">
                  <c:v>72.437000000000026</c:v>
                </c:pt>
                <c:pt idx="8676">
                  <c:v>72.48</c:v>
                </c:pt>
                <c:pt idx="8677">
                  <c:v>72.48</c:v>
                </c:pt>
                <c:pt idx="8678">
                  <c:v>72.48</c:v>
                </c:pt>
                <c:pt idx="8679">
                  <c:v>72.48</c:v>
                </c:pt>
                <c:pt idx="8680">
                  <c:v>72.48</c:v>
                </c:pt>
                <c:pt idx="8681">
                  <c:v>72.48</c:v>
                </c:pt>
                <c:pt idx="8682">
                  <c:v>72.48</c:v>
                </c:pt>
                <c:pt idx="8683">
                  <c:v>72.48</c:v>
                </c:pt>
                <c:pt idx="8684">
                  <c:v>72.48</c:v>
                </c:pt>
                <c:pt idx="8685">
                  <c:v>72.48</c:v>
                </c:pt>
                <c:pt idx="8686">
                  <c:v>72.48</c:v>
                </c:pt>
                <c:pt idx="8687">
                  <c:v>72.522999999999982</c:v>
                </c:pt>
                <c:pt idx="8688">
                  <c:v>72.522999999999982</c:v>
                </c:pt>
                <c:pt idx="8689">
                  <c:v>72.522999999999982</c:v>
                </c:pt>
                <c:pt idx="8690">
                  <c:v>72.522999999999982</c:v>
                </c:pt>
                <c:pt idx="8691">
                  <c:v>72.566999999999993</c:v>
                </c:pt>
                <c:pt idx="8692">
                  <c:v>72.566999999999993</c:v>
                </c:pt>
                <c:pt idx="8693">
                  <c:v>72.61</c:v>
                </c:pt>
                <c:pt idx="8694">
                  <c:v>72.652999999999977</c:v>
                </c:pt>
                <c:pt idx="8695">
                  <c:v>72.695999999999998</c:v>
                </c:pt>
                <c:pt idx="8696">
                  <c:v>72.783000000000001</c:v>
                </c:pt>
                <c:pt idx="8697">
                  <c:v>72.825999999999979</c:v>
                </c:pt>
                <c:pt idx="8698">
                  <c:v>72.912000000000006</c:v>
                </c:pt>
                <c:pt idx="8699">
                  <c:v>72.955000000000013</c:v>
                </c:pt>
                <c:pt idx="8700">
                  <c:v>72.997000000000028</c:v>
                </c:pt>
                <c:pt idx="8701">
                  <c:v>73.082999999999998</c:v>
                </c:pt>
                <c:pt idx="8702">
                  <c:v>73.125999999999976</c:v>
                </c:pt>
                <c:pt idx="8703">
                  <c:v>73.169999999999987</c:v>
                </c:pt>
                <c:pt idx="8704">
                  <c:v>73.212999999999994</c:v>
                </c:pt>
                <c:pt idx="8705">
                  <c:v>73.256</c:v>
                </c:pt>
                <c:pt idx="8706">
                  <c:v>73.299000000000007</c:v>
                </c:pt>
                <c:pt idx="8707">
                  <c:v>73.342000000000013</c:v>
                </c:pt>
                <c:pt idx="8708">
                  <c:v>73.342000000000013</c:v>
                </c:pt>
                <c:pt idx="8709">
                  <c:v>73.342000000000013</c:v>
                </c:pt>
                <c:pt idx="8710">
                  <c:v>73.342000000000013</c:v>
                </c:pt>
                <c:pt idx="8711">
                  <c:v>73.342000000000013</c:v>
                </c:pt>
                <c:pt idx="8712">
                  <c:v>73.342000000000013</c:v>
                </c:pt>
              </c:numCache>
            </c:numRef>
          </c:yVal>
          <c:smooth val="1"/>
        </c:ser>
        <c:axId val="79195136"/>
        <c:axId val="79221504"/>
      </c:scatterChart>
      <c:valAx>
        <c:axId val="79195136"/>
        <c:scaling>
          <c:orientation val="minMax"/>
        </c:scaling>
        <c:axPos val="b"/>
        <c:numFmt formatCode="m/d/yyyy\ h:mm" sourceLinked="1"/>
        <c:tickLblPos val="nextTo"/>
        <c:txPr>
          <a:bodyPr rot="-5400000" vert="horz"/>
          <a:lstStyle/>
          <a:p>
            <a:pPr>
              <a:defRPr/>
            </a:pPr>
            <a:endParaRPr lang="en-US"/>
          </a:p>
        </c:txPr>
        <c:crossAx val="79221504"/>
        <c:crosses val="autoZero"/>
        <c:crossBetween val="midCat"/>
      </c:valAx>
      <c:valAx>
        <c:axId val="79221504"/>
        <c:scaling>
          <c:orientation val="minMax"/>
          <c:max val="74"/>
          <c:min val="66"/>
        </c:scaling>
        <c:axPos val="l"/>
        <c:majorGridlines>
          <c:spPr>
            <a:ln>
              <a:solidFill>
                <a:srgbClr val="000000"/>
              </a:solidFill>
            </a:ln>
          </c:spPr>
        </c:majorGridlines>
        <c:numFmt formatCode="General" sourceLinked="1"/>
        <c:tickLblPos val="nextTo"/>
        <c:spPr>
          <a:ln>
            <a:solidFill>
              <a:srgbClr val="000000"/>
            </a:solidFill>
          </a:ln>
        </c:spPr>
        <c:crossAx val="79195136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76091049382716069"/>
          <c:y val="0.43228867224930245"/>
          <c:w val="0.2298302469135802"/>
          <c:h val="0.21478752655918015"/>
        </c:manualLayout>
      </c:layout>
    </c:legend>
    <c:plotVisOnly val="1"/>
  </c:chart>
  <c:spPr>
    <a:solidFill>
      <a:schemeClr val="tx1"/>
    </a:solidFill>
  </c:spPr>
  <c:txPr>
    <a:bodyPr/>
    <a:lstStyle/>
    <a:p>
      <a:pPr>
        <a:defRPr>
          <a:solidFill>
            <a:schemeClr val="bg2"/>
          </a:solidFill>
        </a:defRPr>
      </a:pPr>
      <a:endParaRPr lang="en-US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4.4836778598301985E-2"/>
          <c:y val="2.8836450263935054E-2"/>
          <c:w val="0.68815258543984259"/>
          <c:h val="0.72202528896827223"/>
        </c:manualLayout>
      </c:layout>
      <c:scatterChart>
        <c:scatterStyle val="smoothMarker"/>
        <c:ser>
          <c:idx val="0"/>
          <c:order val="0"/>
          <c:tx>
            <c:strRef>
              <c:f>'Lower Ladder Air Temp'!$F$1</c:f>
              <c:strCache>
                <c:ptCount val="1"/>
                <c:pt idx="0">
                  <c:v>Lower Ladder Air Temp</c:v>
                </c:pt>
              </c:strCache>
            </c:strRef>
          </c:tx>
          <c:spPr>
            <a:ln w="9525">
              <a:solidFill>
                <a:srgbClr val="C00000"/>
              </a:solidFill>
            </a:ln>
          </c:spPr>
          <c:marker>
            <c:symbol val="none"/>
          </c:marker>
          <c:xVal>
            <c:numRef>
              <c:f>'Lower Ladder Air Temp'!$B$3:$B$16018</c:f>
              <c:numCache>
                <c:formatCode>m/d/yyyy\ h:mm</c:formatCode>
                <c:ptCount val="16016"/>
                <c:pt idx="0">
                  <c:v>42180.54923611111</c:v>
                </c:pt>
                <c:pt idx="1">
                  <c:v>42180.549930555557</c:v>
                </c:pt>
                <c:pt idx="2">
                  <c:v>42180.550625000003</c:v>
                </c:pt>
                <c:pt idx="3">
                  <c:v>42180.551319444465</c:v>
                </c:pt>
                <c:pt idx="4">
                  <c:v>42180.552013888904</c:v>
                </c:pt>
                <c:pt idx="5">
                  <c:v>42180.552708333336</c:v>
                </c:pt>
                <c:pt idx="6">
                  <c:v>42180.553402777776</c:v>
                </c:pt>
                <c:pt idx="7">
                  <c:v>42180.554097222237</c:v>
                </c:pt>
                <c:pt idx="8">
                  <c:v>42180.554791666655</c:v>
                </c:pt>
                <c:pt idx="9">
                  <c:v>42180.555486111094</c:v>
                </c:pt>
                <c:pt idx="10">
                  <c:v>42180.556180555555</c:v>
                </c:pt>
                <c:pt idx="11">
                  <c:v>42180.556875000017</c:v>
                </c:pt>
                <c:pt idx="12">
                  <c:v>42180.557569444456</c:v>
                </c:pt>
                <c:pt idx="13">
                  <c:v>42180.558263888903</c:v>
                </c:pt>
                <c:pt idx="14">
                  <c:v>42180.558958333342</c:v>
                </c:pt>
                <c:pt idx="15">
                  <c:v>42180.559652777782</c:v>
                </c:pt>
                <c:pt idx="16">
                  <c:v>42180.560347222221</c:v>
                </c:pt>
                <c:pt idx="17">
                  <c:v>42180.561041666639</c:v>
                </c:pt>
                <c:pt idx="18">
                  <c:v>42180.5617361111</c:v>
                </c:pt>
                <c:pt idx="19">
                  <c:v>42180.562430555554</c:v>
                </c:pt>
                <c:pt idx="20">
                  <c:v>42180.563124999986</c:v>
                </c:pt>
                <c:pt idx="21">
                  <c:v>42180.563819444469</c:v>
                </c:pt>
                <c:pt idx="22">
                  <c:v>42180.564513888901</c:v>
                </c:pt>
                <c:pt idx="23">
                  <c:v>42180.565208333326</c:v>
                </c:pt>
                <c:pt idx="24">
                  <c:v>42180.565902777766</c:v>
                </c:pt>
                <c:pt idx="25">
                  <c:v>42180.566597222234</c:v>
                </c:pt>
                <c:pt idx="26">
                  <c:v>42180.567291666652</c:v>
                </c:pt>
                <c:pt idx="27">
                  <c:v>42180.567986111084</c:v>
                </c:pt>
                <c:pt idx="28">
                  <c:v>42180.568680555538</c:v>
                </c:pt>
                <c:pt idx="29">
                  <c:v>42180.569374999999</c:v>
                </c:pt>
                <c:pt idx="30">
                  <c:v>42180.57006944446</c:v>
                </c:pt>
                <c:pt idx="31">
                  <c:v>42180.570763888885</c:v>
                </c:pt>
                <c:pt idx="32">
                  <c:v>42180.571458333325</c:v>
                </c:pt>
                <c:pt idx="33">
                  <c:v>42180.572152777779</c:v>
                </c:pt>
                <c:pt idx="34">
                  <c:v>42180.572847222233</c:v>
                </c:pt>
                <c:pt idx="35">
                  <c:v>42180.57354166665</c:v>
                </c:pt>
                <c:pt idx="36">
                  <c:v>42180.574236111112</c:v>
                </c:pt>
                <c:pt idx="37">
                  <c:v>42180.574930555558</c:v>
                </c:pt>
                <c:pt idx="38">
                  <c:v>42180.575624999998</c:v>
                </c:pt>
                <c:pt idx="39">
                  <c:v>42180.576319444473</c:v>
                </c:pt>
                <c:pt idx="40">
                  <c:v>42180.577013888891</c:v>
                </c:pt>
                <c:pt idx="41">
                  <c:v>42180.577708333316</c:v>
                </c:pt>
                <c:pt idx="42">
                  <c:v>42180.578402777777</c:v>
                </c:pt>
                <c:pt idx="43">
                  <c:v>42180.579097222231</c:v>
                </c:pt>
                <c:pt idx="44">
                  <c:v>42180.579791666634</c:v>
                </c:pt>
                <c:pt idx="45">
                  <c:v>42180.580486111096</c:v>
                </c:pt>
                <c:pt idx="46">
                  <c:v>42180.581180555542</c:v>
                </c:pt>
                <c:pt idx="47">
                  <c:v>42180.581875000003</c:v>
                </c:pt>
                <c:pt idx="48">
                  <c:v>42180.582569444465</c:v>
                </c:pt>
                <c:pt idx="49">
                  <c:v>42180.58326388889</c:v>
                </c:pt>
                <c:pt idx="50">
                  <c:v>42180.583958333336</c:v>
                </c:pt>
                <c:pt idx="51">
                  <c:v>42180.584652777783</c:v>
                </c:pt>
                <c:pt idx="52">
                  <c:v>42180.585347222222</c:v>
                </c:pt>
                <c:pt idx="53">
                  <c:v>42180.586041666655</c:v>
                </c:pt>
                <c:pt idx="54">
                  <c:v>42180.586736111109</c:v>
                </c:pt>
                <c:pt idx="55">
                  <c:v>42180.587430555555</c:v>
                </c:pt>
                <c:pt idx="56">
                  <c:v>42180.588125000002</c:v>
                </c:pt>
                <c:pt idx="57">
                  <c:v>42180.588819444478</c:v>
                </c:pt>
                <c:pt idx="58">
                  <c:v>42180.589513888903</c:v>
                </c:pt>
                <c:pt idx="59">
                  <c:v>42180.590208333335</c:v>
                </c:pt>
                <c:pt idx="60">
                  <c:v>42180.590902777774</c:v>
                </c:pt>
                <c:pt idx="61">
                  <c:v>42180.591597222221</c:v>
                </c:pt>
                <c:pt idx="62">
                  <c:v>42180.592291666653</c:v>
                </c:pt>
                <c:pt idx="63">
                  <c:v>42180.5929861111</c:v>
                </c:pt>
                <c:pt idx="64">
                  <c:v>42180.593680555532</c:v>
                </c:pt>
                <c:pt idx="65">
                  <c:v>42180.594375000001</c:v>
                </c:pt>
                <c:pt idx="66">
                  <c:v>42180.595069444447</c:v>
                </c:pt>
                <c:pt idx="67">
                  <c:v>42180.595763888872</c:v>
                </c:pt>
                <c:pt idx="68">
                  <c:v>42180.596458333326</c:v>
                </c:pt>
                <c:pt idx="69">
                  <c:v>42180.597152777766</c:v>
                </c:pt>
                <c:pt idx="70">
                  <c:v>42180.59784722222</c:v>
                </c:pt>
                <c:pt idx="71">
                  <c:v>42180.598541666652</c:v>
                </c:pt>
                <c:pt idx="72">
                  <c:v>42180.599236111106</c:v>
                </c:pt>
                <c:pt idx="73">
                  <c:v>42180.599930555538</c:v>
                </c:pt>
                <c:pt idx="74">
                  <c:v>42180.600624999999</c:v>
                </c:pt>
                <c:pt idx="75">
                  <c:v>42180.60131944446</c:v>
                </c:pt>
                <c:pt idx="76">
                  <c:v>42180.602013888893</c:v>
                </c:pt>
                <c:pt idx="77">
                  <c:v>42180.602708333325</c:v>
                </c:pt>
                <c:pt idx="78">
                  <c:v>42180.603402777764</c:v>
                </c:pt>
                <c:pt idx="79">
                  <c:v>42180.604097222233</c:v>
                </c:pt>
                <c:pt idx="80">
                  <c:v>42180.60479166665</c:v>
                </c:pt>
                <c:pt idx="81">
                  <c:v>42180.605486111082</c:v>
                </c:pt>
                <c:pt idx="82">
                  <c:v>42180.606180555544</c:v>
                </c:pt>
                <c:pt idx="83">
                  <c:v>42180.606875000012</c:v>
                </c:pt>
                <c:pt idx="84">
                  <c:v>42180.607569444459</c:v>
                </c:pt>
                <c:pt idx="85">
                  <c:v>42180.608263888891</c:v>
                </c:pt>
                <c:pt idx="86">
                  <c:v>42180.608958333331</c:v>
                </c:pt>
                <c:pt idx="87">
                  <c:v>42180.609652777777</c:v>
                </c:pt>
                <c:pt idx="88">
                  <c:v>42180.610347222231</c:v>
                </c:pt>
                <c:pt idx="89">
                  <c:v>42180.611041666634</c:v>
                </c:pt>
                <c:pt idx="90">
                  <c:v>42180.611736111096</c:v>
                </c:pt>
                <c:pt idx="91">
                  <c:v>42180.612430555557</c:v>
                </c:pt>
                <c:pt idx="92">
                  <c:v>42180.613124999996</c:v>
                </c:pt>
                <c:pt idx="93">
                  <c:v>42180.613819444465</c:v>
                </c:pt>
                <c:pt idx="94">
                  <c:v>42180.614513888904</c:v>
                </c:pt>
                <c:pt idx="95">
                  <c:v>42180.615208333336</c:v>
                </c:pt>
                <c:pt idx="96">
                  <c:v>42180.615902777776</c:v>
                </c:pt>
                <c:pt idx="97">
                  <c:v>42180.616597222237</c:v>
                </c:pt>
                <c:pt idx="98">
                  <c:v>42180.617291666655</c:v>
                </c:pt>
                <c:pt idx="99">
                  <c:v>42180.617986111094</c:v>
                </c:pt>
                <c:pt idx="100">
                  <c:v>42180.618680555555</c:v>
                </c:pt>
                <c:pt idx="101">
                  <c:v>42180.619375000002</c:v>
                </c:pt>
                <c:pt idx="102">
                  <c:v>42180.620069444441</c:v>
                </c:pt>
                <c:pt idx="103">
                  <c:v>42180.620763888874</c:v>
                </c:pt>
                <c:pt idx="104">
                  <c:v>42180.62145833332</c:v>
                </c:pt>
                <c:pt idx="105">
                  <c:v>42180.622152777774</c:v>
                </c:pt>
                <c:pt idx="106">
                  <c:v>42180.622847222221</c:v>
                </c:pt>
                <c:pt idx="107">
                  <c:v>42180.623541666639</c:v>
                </c:pt>
                <c:pt idx="108">
                  <c:v>42180.624236111114</c:v>
                </c:pt>
                <c:pt idx="109">
                  <c:v>42180.624930555554</c:v>
                </c:pt>
                <c:pt idx="110">
                  <c:v>42180.625624999986</c:v>
                </c:pt>
                <c:pt idx="111">
                  <c:v>42180.626319444469</c:v>
                </c:pt>
                <c:pt idx="112">
                  <c:v>42180.627013888887</c:v>
                </c:pt>
                <c:pt idx="113">
                  <c:v>42180.627708333304</c:v>
                </c:pt>
                <c:pt idx="114">
                  <c:v>42180.628402777766</c:v>
                </c:pt>
                <c:pt idx="115">
                  <c:v>42180.62909722222</c:v>
                </c:pt>
                <c:pt idx="116">
                  <c:v>42180.629791666637</c:v>
                </c:pt>
                <c:pt idx="117">
                  <c:v>42180.630486111084</c:v>
                </c:pt>
                <c:pt idx="118">
                  <c:v>42180.631180555523</c:v>
                </c:pt>
                <c:pt idx="119">
                  <c:v>42180.631874999999</c:v>
                </c:pt>
                <c:pt idx="120">
                  <c:v>42180.63256944446</c:v>
                </c:pt>
                <c:pt idx="121">
                  <c:v>42180.633263888885</c:v>
                </c:pt>
                <c:pt idx="122">
                  <c:v>42180.633958333325</c:v>
                </c:pt>
                <c:pt idx="123">
                  <c:v>42180.634652777779</c:v>
                </c:pt>
                <c:pt idx="124">
                  <c:v>42180.635347222225</c:v>
                </c:pt>
                <c:pt idx="125">
                  <c:v>42180.63604166665</c:v>
                </c:pt>
                <c:pt idx="126">
                  <c:v>42180.636736111104</c:v>
                </c:pt>
                <c:pt idx="127">
                  <c:v>42180.637430555544</c:v>
                </c:pt>
                <c:pt idx="128">
                  <c:v>42180.638124999998</c:v>
                </c:pt>
                <c:pt idx="129">
                  <c:v>42180.638819444473</c:v>
                </c:pt>
                <c:pt idx="130">
                  <c:v>42180.639513888891</c:v>
                </c:pt>
                <c:pt idx="131">
                  <c:v>42180.640208333331</c:v>
                </c:pt>
                <c:pt idx="132">
                  <c:v>42180.640902777777</c:v>
                </c:pt>
                <c:pt idx="133">
                  <c:v>42180.641597222231</c:v>
                </c:pt>
                <c:pt idx="134">
                  <c:v>42180.642291666656</c:v>
                </c:pt>
                <c:pt idx="135">
                  <c:v>42180.642986111096</c:v>
                </c:pt>
                <c:pt idx="136">
                  <c:v>42180.643680555542</c:v>
                </c:pt>
                <c:pt idx="137">
                  <c:v>42180.644375000003</c:v>
                </c:pt>
                <c:pt idx="138">
                  <c:v>42180.645069444443</c:v>
                </c:pt>
                <c:pt idx="139">
                  <c:v>42180.645763888875</c:v>
                </c:pt>
                <c:pt idx="140">
                  <c:v>42180.646458333336</c:v>
                </c:pt>
                <c:pt idx="141">
                  <c:v>42180.647152777776</c:v>
                </c:pt>
                <c:pt idx="142">
                  <c:v>42180.647847222222</c:v>
                </c:pt>
                <c:pt idx="143">
                  <c:v>42180.648541666655</c:v>
                </c:pt>
                <c:pt idx="144">
                  <c:v>42180.649236111109</c:v>
                </c:pt>
                <c:pt idx="145">
                  <c:v>42180.649930555555</c:v>
                </c:pt>
                <c:pt idx="146">
                  <c:v>42180.650625000002</c:v>
                </c:pt>
                <c:pt idx="147">
                  <c:v>42180.651319444456</c:v>
                </c:pt>
                <c:pt idx="148">
                  <c:v>42180.652013888903</c:v>
                </c:pt>
                <c:pt idx="149">
                  <c:v>42180.652708333335</c:v>
                </c:pt>
                <c:pt idx="150">
                  <c:v>42180.653402777774</c:v>
                </c:pt>
                <c:pt idx="151">
                  <c:v>42180.654097222236</c:v>
                </c:pt>
                <c:pt idx="152">
                  <c:v>42180.654791666653</c:v>
                </c:pt>
                <c:pt idx="153">
                  <c:v>42180.6554861111</c:v>
                </c:pt>
                <c:pt idx="154">
                  <c:v>42180.656180555554</c:v>
                </c:pt>
                <c:pt idx="155">
                  <c:v>42180.656875000015</c:v>
                </c:pt>
                <c:pt idx="156">
                  <c:v>42180.657569444469</c:v>
                </c:pt>
                <c:pt idx="157">
                  <c:v>42180.658263888901</c:v>
                </c:pt>
                <c:pt idx="158">
                  <c:v>42180.658958333333</c:v>
                </c:pt>
                <c:pt idx="159">
                  <c:v>42180.65965277778</c:v>
                </c:pt>
                <c:pt idx="160">
                  <c:v>42180.66034722222</c:v>
                </c:pt>
                <c:pt idx="161">
                  <c:v>42180.661041666637</c:v>
                </c:pt>
                <c:pt idx="162">
                  <c:v>42180.661736111084</c:v>
                </c:pt>
                <c:pt idx="163">
                  <c:v>42180.662430555538</c:v>
                </c:pt>
                <c:pt idx="164">
                  <c:v>42180.663124999985</c:v>
                </c:pt>
                <c:pt idx="165">
                  <c:v>42180.66381944446</c:v>
                </c:pt>
                <c:pt idx="166">
                  <c:v>42180.664513888893</c:v>
                </c:pt>
                <c:pt idx="167">
                  <c:v>42180.665208333325</c:v>
                </c:pt>
                <c:pt idx="168">
                  <c:v>42180.665902777764</c:v>
                </c:pt>
                <c:pt idx="169">
                  <c:v>42180.666597222233</c:v>
                </c:pt>
                <c:pt idx="170">
                  <c:v>42180.66729166665</c:v>
                </c:pt>
                <c:pt idx="171">
                  <c:v>42180.667986111082</c:v>
                </c:pt>
                <c:pt idx="172">
                  <c:v>42180.668680555544</c:v>
                </c:pt>
                <c:pt idx="173">
                  <c:v>42180.669374999998</c:v>
                </c:pt>
                <c:pt idx="174">
                  <c:v>42180.670069444459</c:v>
                </c:pt>
                <c:pt idx="175">
                  <c:v>42180.670763888884</c:v>
                </c:pt>
                <c:pt idx="176">
                  <c:v>42180.671458333316</c:v>
                </c:pt>
                <c:pt idx="177">
                  <c:v>42180.672152777777</c:v>
                </c:pt>
                <c:pt idx="178">
                  <c:v>42180.672847222231</c:v>
                </c:pt>
                <c:pt idx="179">
                  <c:v>42180.673541666634</c:v>
                </c:pt>
                <c:pt idx="180">
                  <c:v>42180.67423611111</c:v>
                </c:pt>
                <c:pt idx="181">
                  <c:v>42180.674930555557</c:v>
                </c:pt>
                <c:pt idx="182">
                  <c:v>42180.675624999996</c:v>
                </c:pt>
                <c:pt idx="183">
                  <c:v>42180.676319444465</c:v>
                </c:pt>
                <c:pt idx="184">
                  <c:v>42180.67701388889</c:v>
                </c:pt>
                <c:pt idx="185">
                  <c:v>42180.677708333322</c:v>
                </c:pt>
                <c:pt idx="186">
                  <c:v>42180.678402777776</c:v>
                </c:pt>
                <c:pt idx="187">
                  <c:v>42180.679097222222</c:v>
                </c:pt>
                <c:pt idx="188">
                  <c:v>42180.679791666647</c:v>
                </c:pt>
                <c:pt idx="189">
                  <c:v>42180.680486111094</c:v>
                </c:pt>
                <c:pt idx="190">
                  <c:v>42180.681180555534</c:v>
                </c:pt>
                <c:pt idx="191">
                  <c:v>42180.681875000002</c:v>
                </c:pt>
                <c:pt idx="192">
                  <c:v>42180.682569444456</c:v>
                </c:pt>
                <c:pt idx="193">
                  <c:v>42180.683263888888</c:v>
                </c:pt>
                <c:pt idx="194">
                  <c:v>42180.683958333335</c:v>
                </c:pt>
                <c:pt idx="195">
                  <c:v>42180.684652777782</c:v>
                </c:pt>
                <c:pt idx="196">
                  <c:v>42180.685347222221</c:v>
                </c:pt>
                <c:pt idx="197">
                  <c:v>42180.686041666653</c:v>
                </c:pt>
                <c:pt idx="198">
                  <c:v>42180.686736111114</c:v>
                </c:pt>
                <c:pt idx="199">
                  <c:v>42180.687430555554</c:v>
                </c:pt>
                <c:pt idx="200">
                  <c:v>42180.688125000001</c:v>
                </c:pt>
                <c:pt idx="201">
                  <c:v>42180.688819444476</c:v>
                </c:pt>
                <c:pt idx="202">
                  <c:v>42180.689513888901</c:v>
                </c:pt>
                <c:pt idx="203">
                  <c:v>42180.690208333326</c:v>
                </c:pt>
                <c:pt idx="204">
                  <c:v>42180.690902777766</c:v>
                </c:pt>
                <c:pt idx="205">
                  <c:v>42180.69159722222</c:v>
                </c:pt>
                <c:pt idx="206">
                  <c:v>42180.692291666652</c:v>
                </c:pt>
                <c:pt idx="207">
                  <c:v>42180.692986111084</c:v>
                </c:pt>
                <c:pt idx="208">
                  <c:v>42180.693680555523</c:v>
                </c:pt>
                <c:pt idx="209">
                  <c:v>42180.694374999999</c:v>
                </c:pt>
                <c:pt idx="210">
                  <c:v>42180.695069444446</c:v>
                </c:pt>
                <c:pt idx="211">
                  <c:v>42180.695763888871</c:v>
                </c:pt>
                <c:pt idx="212">
                  <c:v>42180.696458333325</c:v>
                </c:pt>
                <c:pt idx="213">
                  <c:v>42180.697152777764</c:v>
                </c:pt>
                <c:pt idx="214">
                  <c:v>42180.697847222225</c:v>
                </c:pt>
                <c:pt idx="215">
                  <c:v>42180.69854166665</c:v>
                </c:pt>
                <c:pt idx="216">
                  <c:v>42180.699236111104</c:v>
                </c:pt>
                <c:pt idx="217">
                  <c:v>42180.699930555544</c:v>
                </c:pt>
                <c:pt idx="218">
                  <c:v>42180.700624999998</c:v>
                </c:pt>
                <c:pt idx="219">
                  <c:v>42180.701319444459</c:v>
                </c:pt>
                <c:pt idx="220">
                  <c:v>42180.702013888891</c:v>
                </c:pt>
                <c:pt idx="221">
                  <c:v>42180.702708333316</c:v>
                </c:pt>
                <c:pt idx="222">
                  <c:v>42180.703402777763</c:v>
                </c:pt>
                <c:pt idx="223">
                  <c:v>42180.704097222231</c:v>
                </c:pt>
                <c:pt idx="224">
                  <c:v>42180.704791666634</c:v>
                </c:pt>
                <c:pt idx="225">
                  <c:v>42180.705486111081</c:v>
                </c:pt>
                <c:pt idx="226">
                  <c:v>42180.706180555542</c:v>
                </c:pt>
                <c:pt idx="227">
                  <c:v>42180.706875000003</c:v>
                </c:pt>
                <c:pt idx="228">
                  <c:v>42180.707569444443</c:v>
                </c:pt>
                <c:pt idx="229">
                  <c:v>42180.70826388889</c:v>
                </c:pt>
                <c:pt idx="230">
                  <c:v>42180.708958333336</c:v>
                </c:pt>
                <c:pt idx="231">
                  <c:v>42180.709652777776</c:v>
                </c:pt>
                <c:pt idx="232">
                  <c:v>42180.710347222222</c:v>
                </c:pt>
                <c:pt idx="233">
                  <c:v>42180.711041666647</c:v>
                </c:pt>
                <c:pt idx="234">
                  <c:v>42180.711736111094</c:v>
                </c:pt>
                <c:pt idx="235">
                  <c:v>42180.712430555555</c:v>
                </c:pt>
                <c:pt idx="236">
                  <c:v>42180.713124999995</c:v>
                </c:pt>
                <c:pt idx="237">
                  <c:v>42180.713819444456</c:v>
                </c:pt>
                <c:pt idx="238">
                  <c:v>42180.714513888903</c:v>
                </c:pt>
                <c:pt idx="239">
                  <c:v>42180.715208333335</c:v>
                </c:pt>
                <c:pt idx="240">
                  <c:v>42180.715902777774</c:v>
                </c:pt>
                <c:pt idx="241">
                  <c:v>42180.716597222236</c:v>
                </c:pt>
                <c:pt idx="242">
                  <c:v>42180.717291666653</c:v>
                </c:pt>
                <c:pt idx="243">
                  <c:v>42180.7179861111</c:v>
                </c:pt>
                <c:pt idx="244">
                  <c:v>42180.718680555554</c:v>
                </c:pt>
                <c:pt idx="245">
                  <c:v>42180.719375000001</c:v>
                </c:pt>
                <c:pt idx="246">
                  <c:v>42180.720069444447</c:v>
                </c:pt>
                <c:pt idx="247">
                  <c:v>42180.720763888872</c:v>
                </c:pt>
                <c:pt idx="248">
                  <c:v>42180.721458333304</c:v>
                </c:pt>
                <c:pt idx="249">
                  <c:v>42180.722152777766</c:v>
                </c:pt>
                <c:pt idx="250">
                  <c:v>42180.72284722222</c:v>
                </c:pt>
                <c:pt idx="251">
                  <c:v>42180.723541666637</c:v>
                </c:pt>
                <c:pt idx="252">
                  <c:v>42180.724236111106</c:v>
                </c:pt>
                <c:pt idx="253">
                  <c:v>42180.724930555538</c:v>
                </c:pt>
                <c:pt idx="254">
                  <c:v>42180.725624999985</c:v>
                </c:pt>
                <c:pt idx="255">
                  <c:v>42180.72631944446</c:v>
                </c:pt>
                <c:pt idx="256">
                  <c:v>42180.727013888885</c:v>
                </c:pt>
                <c:pt idx="257">
                  <c:v>42180.727708333303</c:v>
                </c:pt>
                <c:pt idx="258">
                  <c:v>42180.728402777764</c:v>
                </c:pt>
                <c:pt idx="259">
                  <c:v>42180.729097222225</c:v>
                </c:pt>
                <c:pt idx="260">
                  <c:v>42180.729791666636</c:v>
                </c:pt>
                <c:pt idx="261">
                  <c:v>42180.730486111082</c:v>
                </c:pt>
                <c:pt idx="262">
                  <c:v>42180.731180555529</c:v>
                </c:pt>
                <c:pt idx="263">
                  <c:v>42180.731874999998</c:v>
                </c:pt>
                <c:pt idx="264">
                  <c:v>42180.732569444459</c:v>
                </c:pt>
                <c:pt idx="265">
                  <c:v>42180.733263888884</c:v>
                </c:pt>
                <c:pt idx="266">
                  <c:v>42180.733958333316</c:v>
                </c:pt>
                <c:pt idx="267">
                  <c:v>42180.734652777777</c:v>
                </c:pt>
                <c:pt idx="268">
                  <c:v>42180.735347222224</c:v>
                </c:pt>
                <c:pt idx="269">
                  <c:v>42180.736041666634</c:v>
                </c:pt>
                <c:pt idx="270">
                  <c:v>42180.736736111096</c:v>
                </c:pt>
                <c:pt idx="271">
                  <c:v>42180.737430555542</c:v>
                </c:pt>
                <c:pt idx="272">
                  <c:v>42180.738124999996</c:v>
                </c:pt>
                <c:pt idx="273">
                  <c:v>42180.738819444465</c:v>
                </c:pt>
                <c:pt idx="274">
                  <c:v>42180.73951388889</c:v>
                </c:pt>
                <c:pt idx="275">
                  <c:v>42180.740208333336</c:v>
                </c:pt>
                <c:pt idx="276">
                  <c:v>42180.740902777776</c:v>
                </c:pt>
                <c:pt idx="277">
                  <c:v>42180.741597222222</c:v>
                </c:pt>
                <c:pt idx="278">
                  <c:v>42180.742291666655</c:v>
                </c:pt>
                <c:pt idx="279">
                  <c:v>42180.742986111094</c:v>
                </c:pt>
                <c:pt idx="280">
                  <c:v>42180.743680555534</c:v>
                </c:pt>
                <c:pt idx="281">
                  <c:v>42180.744375000002</c:v>
                </c:pt>
                <c:pt idx="282">
                  <c:v>42180.745069444441</c:v>
                </c:pt>
                <c:pt idx="283">
                  <c:v>42180.745763888874</c:v>
                </c:pt>
                <c:pt idx="284">
                  <c:v>42180.746458333335</c:v>
                </c:pt>
                <c:pt idx="285">
                  <c:v>42180.747152777774</c:v>
                </c:pt>
                <c:pt idx="286">
                  <c:v>42180.747847222221</c:v>
                </c:pt>
                <c:pt idx="287">
                  <c:v>42180.748541666653</c:v>
                </c:pt>
                <c:pt idx="288">
                  <c:v>42180.749236111114</c:v>
                </c:pt>
                <c:pt idx="289">
                  <c:v>42180.749930555554</c:v>
                </c:pt>
                <c:pt idx="290">
                  <c:v>42180.750625000001</c:v>
                </c:pt>
                <c:pt idx="291">
                  <c:v>42180.751319444469</c:v>
                </c:pt>
                <c:pt idx="292">
                  <c:v>42180.752013888901</c:v>
                </c:pt>
                <c:pt idx="293">
                  <c:v>42180.752708333326</c:v>
                </c:pt>
                <c:pt idx="294">
                  <c:v>42180.753402777766</c:v>
                </c:pt>
                <c:pt idx="295">
                  <c:v>42180.754097222234</c:v>
                </c:pt>
                <c:pt idx="296">
                  <c:v>42180.754791666652</c:v>
                </c:pt>
                <c:pt idx="297">
                  <c:v>42180.755486111084</c:v>
                </c:pt>
                <c:pt idx="298">
                  <c:v>42180.756180555538</c:v>
                </c:pt>
                <c:pt idx="299">
                  <c:v>42180.756875000014</c:v>
                </c:pt>
                <c:pt idx="300">
                  <c:v>42180.75756944446</c:v>
                </c:pt>
                <c:pt idx="301">
                  <c:v>42180.758263888893</c:v>
                </c:pt>
                <c:pt idx="302">
                  <c:v>42180.758958333332</c:v>
                </c:pt>
                <c:pt idx="303">
                  <c:v>42180.759652777779</c:v>
                </c:pt>
                <c:pt idx="304">
                  <c:v>42180.760347222225</c:v>
                </c:pt>
                <c:pt idx="305">
                  <c:v>42180.761041666636</c:v>
                </c:pt>
                <c:pt idx="306">
                  <c:v>42180.761736111082</c:v>
                </c:pt>
                <c:pt idx="307">
                  <c:v>42180.762430555544</c:v>
                </c:pt>
                <c:pt idx="308">
                  <c:v>42180.763124999983</c:v>
                </c:pt>
                <c:pt idx="309">
                  <c:v>42180.763819444459</c:v>
                </c:pt>
                <c:pt idx="310">
                  <c:v>42180.764513888891</c:v>
                </c:pt>
                <c:pt idx="311">
                  <c:v>42180.765208333316</c:v>
                </c:pt>
                <c:pt idx="312">
                  <c:v>42180.765902777763</c:v>
                </c:pt>
                <c:pt idx="313">
                  <c:v>42180.766597222231</c:v>
                </c:pt>
                <c:pt idx="314">
                  <c:v>42180.767291666634</c:v>
                </c:pt>
                <c:pt idx="315">
                  <c:v>42180.767986111081</c:v>
                </c:pt>
                <c:pt idx="316">
                  <c:v>42180.768680555542</c:v>
                </c:pt>
                <c:pt idx="317">
                  <c:v>42180.769374999996</c:v>
                </c:pt>
                <c:pt idx="318">
                  <c:v>42180.770069444443</c:v>
                </c:pt>
                <c:pt idx="319">
                  <c:v>42180.770763888875</c:v>
                </c:pt>
                <c:pt idx="320">
                  <c:v>42180.771458333322</c:v>
                </c:pt>
                <c:pt idx="321">
                  <c:v>42180.772152777776</c:v>
                </c:pt>
                <c:pt idx="322">
                  <c:v>42180.772847222222</c:v>
                </c:pt>
                <c:pt idx="323">
                  <c:v>42180.773541666647</c:v>
                </c:pt>
                <c:pt idx="324">
                  <c:v>42180.774236111109</c:v>
                </c:pt>
                <c:pt idx="325">
                  <c:v>42180.774930555555</c:v>
                </c:pt>
                <c:pt idx="326">
                  <c:v>42180.775624999995</c:v>
                </c:pt>
                <c:pt idx="327">
                  <c:v>42180.776319444456</c:v>
                </c:pt>
                <c:pt idx="328">
                  <c:v>42180.777013888888</c:v>
                </c:pt>
                <c:pt idx="329">
                  <c:v>42180.77770833332</c:v>
                </c:pt>
                <c:pt idx="330">
                  <c:v>42180.778402777774</c:v>
                </c:pt>
                <c:pt idx="331">
                  <c:v>42180.779097222221</c:v>
                </c:pt>
                <c:pt idx="332">
                  <c:v>42180.779791666639</c:v>
                </c:pt>
                <c:pt idx="333">
                  <c:v>42180.7804861111</c:v>
                </c:pt>
                <c:pt idx="334">
                  <c:v>42180.781180555532</c:v>
                </c:pt>
                <c:pt idx="335">
                  <c:v>42180.781875000001</c:v>
                </c:pt>
                <c:pt idx="336">
                  <c:v>42180.782569444469</c:v>
                </c:pt>
                <c:pt idx="337">
                  <c:v>42180.783263888887</c:v>
                </c:pt>
                <c:pt idx="338">
                  <c:v>42180.783958333326</c:v>
                </c:pt>
                <c:pt idx="339">
                  <c:v>42180.78465277778</c:v>
                </c:pt>
                <c:pt idx="340">
                  <c:v>42180.78534722222</c:v>
                </c:pt>
                <c:pt idx="341">
                  <c:v>42180.786041666652</c:v>
                </c:pt>
                <c:pt idx="342">
                  <c:v>42180.786736111106</c:v>
                </c:pt>
                <c:pt idx="343">
                  <c:v>42180.787430555538</c:v>
                </c:pt>
                <c:pt idx="344">
                  <c:v>42180.788124999999</c:v>
                </c:pt>
                <c:pt idx="345">
                  <c:v>42180.788819444475</c:v>
                </c:pt>
                <c:pt idx="346">
                  <c:v>42180.789513888893</c:v>
                </c:pt>
                <c:pt idx="347">
                  <c:v>42180.790208333325</c:v>
                </c:pt>
                <c:pt idx="348">
                  <c:v>42180.790902777764</c:v>
                </c:pt>
                <c:pt idx="349">
                  <c:v>42180.791597222225</c:v>
                </c:pt>
                <c:pt idx="350">
                  <c:v>42180.79229166665</c:v>
                </c:pt>
                <c:pt idx="351">
                  <c:v>42180.792986111082</c:v>
                </c:pt>
                <c:pt idx="352">
                  <c:v>42180.793680555529</c:v>
                </c:pt>
                <c:pt idx="353">
                  <c:v>42180.794374999998</c:v>
                </c:pt>
                <c:pt idx="354">
                  <c:v>42180.795069444444</c:v>
                </c:pt>
                <c:pt idx="355">
                  <c:v>42180.795763888869</c:v>
                </c:pt>
                <c:pt idx="356">
                  <c:v>42180.796458333316</c:v>
                </c:pt>
                <c:pt idx="357">
                  <c:v>42180.797152777763</c:v>
                </c:pt>
                <c:pt idx="358">
                  <c:v>42180.797847222224</c:v>
                </c:pt>
                <c:pt idx="359">
                  <c:v>42180.798541666634</c:v>
                </c:pt>
                <c:pt idx="360">
                  <c:v>42180.799236111096</c:v>
                </c:pt>
                <c:pt idx="361">
                  <c:v>42180.799930555542</c:v>
                </c:pt>
                <c:pt idx="362">
                  <c:v>42180.800625000003</c:v>
                </c:pt>
                <c:pt idx="363">
                  <c:v>42180.801319444465</c:v>
                </c:pt>
                <c:pt idx="364">
                  <c:v>42180.802013888904</c:v>
                </c:pt>
                <c:pt idx="365">
                  <c:v>42180.802708333336</c:v>
                </c:pt>
                <c:pt idx="366">
                  <c:v>42180.803402777776</c:v>
                </c:pt>
                <c:pt idx="367">
                  <c:v>42180.804097222237</c:v>
                </c:pt>
                <c:pt idx="368">
                  <c:v>42180.804791666655</c:v>
                </c:pt>
                <c:pt idx="369">
                  <c:v>42180.805486111094</c:v>
                </c:pt>
                <c:pt idx="370">
                  <c:v>42180.806180555555</c:v>
                </c:pt>
                <c:pt idx="371">
                  <c:v>42180.806875000017</c:v>
                </c:pt>
                <c:pt idx="372">
                  <c:v>42180.807569444456</c:v>
                </c:pt>
                <c:pt idx="373">
                  <c:v>42180.808263888903</c:v>
                </c:pt>
                <c:pt idx="374">
                  <c:v>42180.808958333342</c:v>
                </c:pt>
                <c:pt idx="375">
                  <c:v>42180.809652777782</c:v>
                </c:pt>
                <c:pt idx="376">
                  <c:v>42180.810347222236</c:v>
                </c:pt>
                <c:pt idx="377">
                  <c:v>42180.811041666653</c:v>
                </c:pt>
                <c:pt idx="378">
                  <c:v>42180.811736111114</c:v>
                </c:pt>
                <c:pt idx="379">
                  <c:v>42180.812430555561</c:v>
                </c:pt>
                <c:pt idx="380">
                  <c:v>42180.813125000001</c:v>
                </c:pt>
                <c:pt idx="381">
                  <c:v>42180.813819444476</c:v>
                </c:pt>
                <c:pt idx="382">
                  <c:v>42180.814513888916</c:v>
                </c:pt>
                <c:pt idx="383">
                  <c:v>42180.815208333333</c:v>
                </c:pt>
                <c:pt idx="384">
                  <c:v>42180.81590277778</c:v>
                </c:pt>
                <c:pt idx="385">
                  <c:v>42180.816597222249</c:v>
                </c:pt>
                <c:pt idx="386">
                  <c:v>42180.817291666666</c:v>
                </c:pt>
                <c:pt idx="387">
                  <c:v>42180.817986111106</c:v>
                </c:pt>
                <c:pt idx="388">
                  <c:v>42180.818680555552</c:v>
                </c:pt>
                <c:pt idx="389">
                  <c:v>42180.819375000014</c:v>
                </c:pt>
                <c:pt idx="390">
                  <c:v>42180.82006944446</c:v>
                </c:pt>
                <c:pt idx="391">
                  <c:v>42180.820763888885</c:v>
                </c:pt>
                <c:pt idx="392">
                  <c:v>42180.821458333325</c:v>
                </c:pt>
                <c:pt idx="393">
                  <c:v>42180.822152777779</c:v>
                </c:pt>
                <c:pt idx="394">
                  <c:v>42180.822847222233</c:v>
                </c:pt>
                <c:pt idx="395">
                  <c:v>42180.82354166665</c:v>
                </c:pt>
                <c:pt idx="396">
                  <c:v>42180.824236111112</c:v>
                </c:pt>
                <c:pt idx="397">
                  <c:v>42180.824930555558</c:v>
                </c:pt>
                <c:pt idx="398">
                  <c:v>42180.825624999998</c:v>
                </c:pt>
                <c:pt idx="399">
                  <c:v>42180.826319444473</c:v>
                </c:pt>
                <c:pt idx="400">
                  <c:v>42180.827013888891</c:v>
                </c:pt>
                <c:pt idx="401">
                  <c:v>42180.827708333316</c:v>
                </c:pt>
                <c:pt idx="402">
                  <c:v>42180.828402777777</c:v>
                </c:pt>
                <c:pt idx="403">
                  <c:v>42180.829097222231</c:v>
                </c:pt>
                <c:pt idx="404">
                  <c:v>42180.829791666634</c:v>
                </c:pt>
                <c:pt idx="405">
                  <c:v>42180.830486111096</c:v>
                </c:pt>
                <c:pt idx="406">
                  <c:v>42180.831180555542</c:v>
                </c:pt>
                <c:pt idx="407">
                  <c:v>42180.831875000003</c:v>
                </c:pt>
                <c:pt idx="408">
                  <c:v>42180.832569444465</c:v>
                </c:pt>
                <c:pt idx="409">
                  <c:v>42180.83326388889</c:v>
                </c:pt>
                <c:pt idx="410">
                  <c:v>42180.833958333336</c:v>
                </c:pt>
                <c:pt idx="411">
                  <c:v>42180.834652777783</c:v>
                </c:pt>
                <c:pt idx="412">
                  <c:v>42180.835347222222</c:v>
                </c:pt>
                <c:pt idx="413">
                  <c:v>42180.836041666655</c:v>
                </c:pt>
                <c:pt idx="414">
                  <c:v>42180.836736111109</c:v>
                </c:pt>
                <c:pt idx="415">
                  <c:v>42180.837430555555</c:v>
                </c:pt>
                <c:pt idx="416">
                  <c:v>42180.838125000002</c:v>
                </c:pt>
                <c:pt idx="417">
                  <c:v>42180.838819444478</c:v>
                </c:pt>
                <c:pt idx="418">
                  <c:v>42180.839513888903</c:v>
                </c:pt>
                <c:pt idx="419">
                  <c:v>42180.840208333342</c:v>
                </c:pt>
                <c:pt idx="420">
                  <c:v>42180.840902777782</c:v>
                </c:pt>
                <c:pt idx="421">
                  <c:v>42180.841597222236</c:v>
                </c:pt>
                <c:pt idx="422">
                  <c:v>42180.842291666668</c:v>
                </c:pt>
                <c:pt idx="423">
                  <c:v>42180.842986111114</c:v>
                </c:pt>
                <c:pt idx="424">
                  <c:v>42180.843680555554</c:v>
                </c:pt>
                <c:pt idx="425">
                  <c:v>42180.844375000015</c:v>
                </c:pt>
                <c:pt idx="426">
                  <c:v>42180.845069444469</c:v>
                </c:pt>
                <c:pt idx="427">
                  <c:v>42180.845763888887</c:v>
                </c:pt>
                <c:pt idx="428">
                  <c:v>42180.846458333333</c:v>
                </c:pt>
                <c:pt idx="429">
                  <c:v>42180.84715277778</c:v>
                </c:pt>
                <c:pt idx="430">
                  <c:v>42180.847847222234</c:v>
                </c:pt>
                <c:pt idx="431">
                  <c:v>42180.848541666666</c:v>
                </c:pt>
                <c:pt idx="432">
                  <c:v>42180.849236111113</c:v>
                </c:pt>
                <c:pt idx="433">
                  <c:v>42180.849930555552</c:v>
                </c:pt>
                <c:pt idx="434">
                  <c:v>42180.850625000014</c:v>
                </c:pt>
                <c:pt idx="435">
                  <c:v>42180.851319444475</c:v>
                </c:pt>
                <c:pt idx="436">
                  <c:v>42180.852013888914</c:v>
                </c:pt>
                <c:pt idx="437">
                  <c:v>42180.852708333332</c:v>
                </c:pt>
                <c:pt idx="438">
                  <c:v>42180.853402777779</c:v>
                </c:pt>
                <c:pt idx="439">
                  <c:v>42180.854097222247</c:v>
                </c:pt>
                <c:pt idx="440">
                  <c:v>42180.854791666665</c:v>
                </c:pt>
                <c:pt idx="441">
                  <c:v>42180.855486111104</c:v>
                </c:pt>
                <c:pt idx="442">
                  <c:v>42180.856180555558</c:v>
                </c:pt>
                <c:pt idx="443">
                  <c:v>42180.856875000019</c:v>
                </c:pt>
                <c:pt idx="444">
                  <c:v>42180.857569444473</c:v>
                </c:pt>
                <c:pt idx="445">
                  <c:v>42180.858263888906</c:v>
                </c:pt>
                <c:pt idx="446">
                  <c:v>42180.858958333345</c:v>
                </c:pt>
                <c:pt idx="447">
                  <c:v>42180.859652777792</c:v>
                </c:pt>
                <c:pt idx="448">
                  <c:v>42180.860347222231</c:v>
                </c:pt>
                <c:pt idx="449">
                  <c:v>42180.861041666634</c:v>
                </c:pt>
                <c:pt idx="450">
                  <c:v>42180.861736111096</c:v>
                </c:pt>
                <c:pt idx="451">
                  <c:v>42180.862430555557</c:v>
                </c:pt>
                <c:pt idx="452">
                  <c:v>42180.863124999996</c:v>
                </c:pt>
                <c:pt idx="453">
                  <c:v>42180.863819444465</c:v>
                </c:pt>
                <c:pt idx="454">
                  <c:v>42180.864513888904</c:v>
                </c:pt>
                <c:pt idx="455">
                  <c:v>42180.865208333336</c:v>
                </c:pt>
                <c:pt idx="456">
                  <c:v>42180.865902777776</c:v>
                </c:pt>
                <c:pt idx="457">
                  <c:v>42180.866597222237</c:v>
                </c:pt>
                <c:pt idx="458">
                  <c:v>42180.867291666655</c:v>
                </c:pt>
                <c:pt idx="459">
                  <c:v>42180.867986111094</c:v>
                </c:pt>
                <c:pt idx="460">
                  <c:v>42180.868680555555</c:v>
                </c:pt>
                <c:pt idx="461">
                  <c:v>42180.869375000002</c:v>
                </c:pt>
                <c:pt idx="462">
                  <c:v>42180.870069444456</c:v>
                </c:pt>
                <c:pt idx="463">
                  <c:v>42180.870763888888</c:v>
                </c:pt>
                <c:pt idx="464">
                  <c:v>42180.871458333335</c:v>
                </c:pt>
                <c:pt idx="465">
                  <c:v>42180.872152777782</c:v>
                </c:pt>
                <c:pt idx="466">
                  <c:v>42180.872847222236</c:v>
                </c:pt>
                <c:pt idx="467">
                  <c:v>42180.873541666653</c:v>
                </c:pt>
                <c:pt idx="468">
                  <c:v>42180.874236111129</c:v>
                </c:pt>
                <c:pt idx="469">
                  <c:v>42180.874930555561</c:v>
                </c:pt>
                <c:pt idx="470">
                  <c:v>42180.875625000001</c:v>
                </c:pt>
                <c:pt idx="471">
                  <c:v>42180.876319444476</c:v>
                </c:pt>
                <c:pt idx="472">
                  <c:v>42180.877013888901</c:v>
                </c:pt>
                <c:pt idx="473">
                  <c:v>42180.877708333326</c:v>
                </c:pt>
                <c:pt idx="474">
                  <c:v>42180.87840277778</c:v>
                </c:pt>
                <c:pt idx="475">
                  <c:v>42180.879097222234</c:v>
                </c:pt>
                <c:pt idx="476">
                  <c:v>42180.879791666652</c:v>
                </c:pt>
                <c:pt idx="477">
                  <c:v>42180.880486111106</c:v>
                </c:pt>
                <c:pt idx="478">
                  <c:v>42180.881180555538</c:v>
                </c:pt>
                <c:pt idx="479">
                  <c:v>42180.881875000014</c:v>
                </c:pt>
                <c:pt idx="480">
                  <c:v>42180.882569444475</c:v>
                </c:pt>
                <c:pt idx="481">
                  <c:v>42180.883263888893</c:v>
                </c:pt>
                <c:pt idx="482">
                  <c:v>42180.883958333332</c:v>
                </c:pt>
                <c:pt idx="483">
                  <c:v>42180.884652777793</c:v>
                </c:pt>
                <c:pt idx="484">
                  <c:v>42180.885347222233</c:v>
                </c:pt>
                <c:pt idx="485">
                  <c:v>42180.886041666665</c:v>
                </c:pt>
                <c:pt idx="486">
                  <c:v>42180.886736111112</c:v>
                </c:pt>
                <c:pt idx="487">
                  <c:v>42180.887430555558</c:v>
                </c:pt>
                <c:pt idx="488">
                  <c:v>42180.888125000012</c:v>
                </c:pt>
                <c:pt idx="489">
                  <c:v>42180.888819444488</c:v>
                </c:pt>
                <c:pt idx="490">
                  <c:v>42180.889513888906</c:v>
                </c:pt>
                <c:pt idx="491">
                  <c:v>42180.890208333331</c:v>
                </c:pt>
                <c:pt idx="492">
                  <c:v>42180.890902777777</c:v>
                </c:pt>
                <c:pt idx="493">
                  <c:v>42180.891597222231</c:v>
                </c:pt>
                <c:pt idx="494">
                  <c:v>42180.892291666656</c:v>
                </c:pt>
                <c:pt idx="495">
                  <c:v>42180.892986111096</c:v>
                </c:pt>
                <c:pt idx="496">
                  <c:v>42180.893680555542</c:v>
                </c:pt>
                <c:pt idx="497">
                  <c:v>42180.894375000003</c:v>
                </c:pt>
                <c:pt idx="498">
                  <c:v>42180.895069444443</c:v>
                </c:pt>
                <c:pt idx="499">
                  <c:v>42180.895763888875</c:v>
                </c:pt>
                <c:pt idx="500">
                  <c:v>42180.896458333336</c:v>
                </c:pt>
                <c:pt idx="501">
                  <c:v>42180.897152777776</c:v>
                </c:pt>
                <c:pt idx="502">
                  <c:v>42180.897847222222</c:v>
                </c:pt>
                <c:pt idx="503">
                  <c:v>42180.898541666655</c:v>
                </c:pt>
                <c:pt idx="504">
                  <c:v>42180.899236111109</c:v>
                </c:pt>
                <c:pt idx="505">
                  <c:v>42180.899930555555</c:v>
                </c:pt>
                <c:pt idx="506">
                  <c:v>42180.900625000002</c:v>
                </c:pt>
                <c:pt idx="507">
                  <c:v>42180.901319444456</c:v>
                </c:pt>
                <c:pt idx="508">
                  <c:v>42180.902013888903</c:v>
                </c:pt>
                <c:pt idx="509">
                  <c:v>42180.902708333335</c:v>
                </c:pt>
                <c:pt idx="510">
                  <c:v>42180.903402777774</c:v>
                </c:pt>
                <c:pt idx="511">
                  <c:v>42180.904097222236</c:v>
                </c:pt>
                <c:pt idx="512">
                  <c:v>42180.904791666653</c:v>
                </c:pt>
                <c:pt idx="513">
                  <c:v>42180.9054861111</c:v>
                </c:pt>
                <c:pt idx="514">
                  <c:v>42180.906180555554</c:v>
                </c:pt>
                <c:pt idx="515">
                  <c:v>42180.906875000015</c:v>
                </c:pt>
                <c:pt idx="516">
                  <c:v>42180.907569444469</c:v>
                </c:pt>
                <c:pt idx="517">
                  <c:v>42180.908263888901</c:v>
                </c:pt>
                <c:pt idx="518">
                  <c:v>42180.908958333333</c:v>
                </c:pt>
                <c:pt idx="519">
                  <c:v>42180.90965277778</c:v>
                </c:pt>
                <c:pt idx="520">
                  <c:v>42180.910347222234</c:v>
                </c:pt>
                <c:pt idx="521">
                  <c:v>42180.911041666652</c:v>
                </c:pt>
                <c:pt idx="522">
                  <c:v>42180.911736111106</c:v>
                </c:pt>
                <c:pt idx="523">
                  <c:v>42180.912430555552</c:v>
                </c:pt>
                <c:pt idx="524">
                  <c:v>42180.913124999999</c:v>
                </c:pt>
                <c:pt idx="525">
                  <c:v>42180.913819444475</c:v>
                </c:pt>
                <c:pt idx="526">
                  <c:v>42180.914513888914</c:v>
                </c:pt>
                <c:pt idx="527">
                  <c:v>42180.915208333332</c:v>
                </c:pt>
                <c:pt idx="528">
                  <c:v>42180.915902777779</c:v>
                </c:pt>
                <c:pt idx="529">
                  <c:v>42180.916597222247</c:v>
                </c:pt>
                <c:pt idx="530">
                  <c:v>42180.917291666665</c:v>
                </c:pt>
                <c:pt idx="531">
                  <c:v>42180.917986111104</c:v>
                </c:pt>
                <c:pt idx="532">
                  <c:v>42180.918680555558</c:v>
                </c:pt>
                <c:pt idx="533">
                  <c:v>42180.919375000012</c:v>
                </c:pt>
                <c:pt idx="534">
                  <c:v>42180.920069444459</c:v>
                </c:pt>
                <c:pt idx="535">
                  <c:v>42180.920763888884</c:v>
                </c:pt>
                <c:pt idx="536">
                  <c:v>42180.921458333316</c:v>
                </c:pt>
                <c:pt idx="537">
                  <c:v>42180.922152777777</c:v>
                </c:pt>
                <c:pt idx="538">
                  <c:v>42180.922847222231</c:v>
                </c:pt>
                <c:pt idx="539">
                  <c:v>42180.923541666634</c:v>
                </c:pt>
                <c:pt idx="540">
                  <c:v>42180.92423611111</c:v>
                </c:pt>
                <c:pt idx="541">
                  <c:v>42180.924930555557</c:v>
                </c:pt>
                <c:pt idx="542">
                  <c:v>42180.925624999996</c:v>
                </c:pt>
                <c:pt idx="543">
                  <c:v>42180.926319444465</c:v>
                </c:pt>
                <c:pt idx="544">
                  <c:v>42180.92701388889</c:v>
                </c:pt>
                <c:pt idx="545">
                  <c:v>42180.927708333322</c:v>
                </c:pt>
                <c:pt idx="546">
                  <c:v>42180.928402777776</c:v>
                </c:pt>
                <c:pt idx="547">
                  <c:v>42180.929097222222</c:v>
                </c:pt>
                <c:pt idx="548">
                  <c:v>42180.929791666647</c:v>
                </c:pt>
                <c:pt idx="549">
                  <c:v>42180.930486111094</c:v>
                </c:pt>
                <c:pt idx="550">
                  <c:v>42180.931180555534</c:v>
                </c:pt>
                <c:pt idx="551">
                  <c:v>42180.931875000002</c:v>
                </c:pt>
                <c:pt idx="552">
                  <c:v>42180.932569444456</c:v>
                </c:pt>
                <c:pt idx="553">
                  <c:v>42180.933263888888</c:v>
                </c:pt>
                <c:pt idx="554">
                  <c:v>42180.933958333335</c:v>
                </c:pt>
                <c:pt idx="555">
                  <c:v>42180.934652777782</c:v>
                </c:pt>
                <c:pt idx="556">
                  <c:v>42180.935347222221</c:v>
                </c:pt>
                <c:pt idx="557">
                  <c:v>42180.936041666653</c:v>
                </c:pt>
                <c:pt idx="558">
                  <c:v>42180.936736111114</c:v>
                </c:pt>
                <c:pt idx="559">
                  <c:v>42180.937430555554</c:v>
                </c:pt>
                <c:pt idx="560">
                  <c:v>42180.938125000001</c:v>
                </c:pt>
                <c:pt idx="561">
                  <c:v>42180.938819444476</c:v>
                </c:pt>
                <c:pt idx="562">
                  <c:v>42180.939513888901</c:v>
                </c:pt>
                <c:pt idx="563">
                  <c:v>42180.940208333333</c:v>
                </c:pt>
                <c:pt idx="564">
                  <c:v>42180.94090277778</c:v>
                </c:pt>
                <c:pt idx="565">
                  <c:v>42180.941597222234</c:v>
                </c:pt>
                <c:pt idx="566">
                  <c:v>42180.942291666666</c:v>
                </c:pt>
                <c:pt idx="567">
                  <c:v>42180.942986111106</c:v>
                </c:pt>
                <c:pt idx="568">
                  <c:v>42180.943680555538</c:v>
                </c:pt>
                <c:pt idx="569">
                  <c:v>42180.944375000014</c:v>
                </c:pt>
                <c:pt idx="570">
                  <c:v>42180.94506944446</c:v>
                </c:pt>
                <c:pt idx="571">
                  <c:v>42180.945763888885</c:v>
                </c:pt>
                <c:pt idx="572">
                  <c:v>42180.946458333332</c:v>
                </c:pt>
                <c:pt idx="573">
                  <c:v>42180.947152777779</c:v>
                </c:pt>
                <c:pt idx="574">
                  <c:v>42180.947847222233</c:v>
                </c:pt>
                <c:pt idx="575">
                  <c:v>42180.948541666665</c:v>
                </c:pt>
                <c:pt idx="576">
                  <c:v>42180.949236111112</c:v>
                </c:pt>
                <c:pt idx="577">
                  <c:v>42180.949930555558</c:v>
                </c:pt>
                <c:pt idx="578">
                  <c:v>42180.950625000012</c:v>
                </c:pt>
                <c:pt idx="579">
                  <c:v>42180.951319444473</c:v>
                </c:pt>
                <c:pt idx="580">
                  <c:v>42180.952013888906</c:v>
                </c:pt>
                <c:pt idx="581">
                  <c:v>42180.952708333331</c:v>
                </c:pt>
                <c:pt idx="582">
                  <c:v>42180.953402777777</c:v>
                </c:pt>
                <c:pt idx="583">
                  <c:v>42180.954097222246</c:v>
                </c:pt>
                <c:pt idx="584">
                  <c:v>42180.954791666656</c:v>
                </c:pt>
                <c:pt idx="585">
                  <c:v>42180.955486111096</c:v>
                </c:pt>
                <c:pt idx="586">
                  <c:v>42180.956180555557</c:v>
                </c:pt>
                <c:pt idx="587">
                  <c:v>42180.956875000018</c:v>
                </c:pt>
                <c:pt idx="588">
                  <c:v>42180.957569444465</c:v>
                </c:pt>
                <c:pt idx="589">
                  <c:v>42180.958263888904</c:v>
                </c:pt>
                <c:pt idx="590">
                  <c:v>42180.958958333351</c:v>
                </c:pt>
                <c:pt idx="591">
                  <c:v>42180.959652777783</c:v>
                </c:pt>
                <c:pt idx="592">
                  <c:v>42180.960347222222</c:v>
                </c:pt>
                <c:pt idx="593">
                  <c:v>42180.961041666647</c:v>
                </c:pt>
                <c:pt idx="594">
                  <c:v>42180.961736111094</c:v>
                </c:pt>
                <c:pt idx="595">
                  <c:v>42180.962430555555</c:v>
                </c:pt>
                <c:pt idx="596">
                  <c:v>42180.963124999995</c:v>
                </c:pt>
                <c:pt idx="597">
                  <c:v>42180.963819444456</c:v>
                </c:pt>
                <c:pt idx="598">
                  <c:v>42180.964513888903</c:v>
                </c:pt>
                <c:pt idx="599">
                  <c:v>42180.965208333335</c:v>
                </c:pt>
                <c:pt idx="600">
                  <c:v>42180.965902777774</c:v>
                </c:pt>
                <c:pt idx="601">
                  <c:v>42180.966597222236</c:v>
                </c:pt>
                <c:pt idx="602">
                  <c:v>42180.967291666653</c:v>
                </c:pt>
                <c:pt idx="603">
                  <c:v>42180.9679861111</c:v>
                </c:pt>
                <c:pt idx="604">
                  <c:v>42180.968680555554</c:v>
                </c:pt>
                <c:pt idx="605">
                  <c:v>42180.969375000001</c:v>
                </c:pt>
                <c:pt idx="606">
                  <c:v>42180.970069444469</c:v>
                </c:pt>
                <c:pt idx="607">
                  <c:v>42180.970763888887</c:v>
                </c:pt>
                <c:pt idx="608">
                  <c:v>42180.971458333326</c:v>
                </c:pt>
                <c:pt idx="609">
                  <c:v>42180.97215277778</c:v>
                </c:pt>
                <c:pt idx="610">
                  <c:v>42180.972847222234</c:v>
                </c:pt>
                <c:pt idx="611">
                  <c:v>42180.973541666652</c:v>
                </c:pt>
                <c:pt idx="612">
                  <c:v>42180.974236111113</c:v>
                </c:pt>
                <c:pt idx="613">
                  <c:v>42180.974930555552</c:v>
                </c:pt>
                <c:pt idx="614">
                  <c:v>42180.975624999999</c:v>
                </c:pt>
                <c:pt idx="615">
                  <c:v>42180.976319444475</c:v>
                </c:pt>
                <c:pt idx="616">
                  <c:v>42180.977013888893</c:v>
                </c:pt>
                <c:pt idx="617">
                  <c:v>42180.977708333325</c:v>
                </c:pt>
                <c:pt idx="618">
                  <c:v>42180.978402777779</c:v>
                </c:pt>
                <c:pt idx="619">
                  <c:v>42180.979097222233</c:v>
                </c:pt>
                <c:pt idx="620">
                  <c:v>42180.97979166665</c:v>
                </c:pt>
                <c:pt idx="621">
                  <c:v>42180.980486111104</c:v>
                </c:pt>
                <c:pt idx="622">
                  <c:v>42180.981180555544</c:v>
                </c:pt>
                <c:pt idx="623">
                  <c:v>42180.981875000012</c:v>
                </c:pt>
                <c:pt idx="624">
                  <c:v>42180.982569444473</c:v>
                </c:pt>
                <c:pt idx="625">
                  <c:v>42180.983263888891</c:v>
                </c:pt>
                <c:pt idx="626">
                  <c:v>42180.983958333331</c:v>
                </c:pt>
                <c:pt idx="627">
                  <c:v>42180.984652777792</c:v>
                </c:pt>
                <c:pt idx="628">
                  <c:v>42180.985347222231</c:v>
                </c:pt>
                <c:pt idx="629">
                  <c:v>42180.986041666656</c:v>
                </c:pt>
                <c:pt idx="630">
                  <c:v>42180.98673611111</c:v>
                </c:pt>
                <c:pt idx="631">
                  <c:v>42180.987430555557</c:v>
                </c:pt>
                <c:pt idx="632">
                  <c:v>42180.988125000003</c:v>
                </c:pt>
                <c:pt idx="633">
                  <c:v>42180.988819444479</c:v>
                </c:pt>
                <c:pt idx="634">
                  <c:v>42180.989513888904</c:v>
                </c:pt>
                <c:pt idx="635">
                  <c:v>42180.990208333336</c:v>
                </c:pt>
                <c:pt idx="636">
                  <c:v>42180.990902777776</c:v>
                </c:pt>
                <c:pt idx="637">
                  <c:v>42180.991597222222</c:v>
                </c:pt>
                <c:pt idx="638">
                  <c:v>42180.992291666655</c:v>
                </c:pt>
                <c:pt idx="639">
                  <c:v>42180.992986111094</c:v>
                </c:pt>
                <c:pt idx="640">
                  <c:v>42180.993680555534</c:v>
                </c:pt>
                <c:pt idx="641">
                  <c:v>42180.994375000002</c:v>
                </c:pt>
                <c:pt idx="642">
                  <c:v>42180.995069444441</c:v>
                </c:pt>
                <c:pt idx="643">
                  <c:v>42180.995763888874</c:v>
                </c:pt>
                <c:pt idx="644">
                  <c:v>42180.996458333335</c:v>
                </c:pt>
                <c:pt idx="645">
                  <c:v>42180.997152777774</c:v>
                </c:pt>
                <c:pt idx="646">
                  <c:v>42180.997847222221</c:v>
                </c:pt>
                <c:pt idx="647">
                  <c:v>42180.998541666653</c:v>
                </c:pt>
                <c:pt idx="648">
                  <c:v>42180.999236111114</c:v>
                </c:pt>
                <c:pt idx="649">
                  <c:v>42180.999930555554</c:v>
                </c:pt>
                <c:pt idx="650">
                  <c:v>42181.000625000001</c:v>
                </c:pt>
                <c:pt idx="651">
                  <c:v>42181.001319444469</c:v>
                </c:pt>
                <c:pt idx="652">
                  <c:v>42181.002013888901</c:v>
                </c:pt>
                <c:pt idx="653">
                  <c:v>42181.002708333326</c:v>
                </c:pt>
                <c:pt idx="654">
                  <c:v>42181.003402777766</c:v>
                </c:pt>
                <c:pt idx="655">
                  <c:v>42181.004097222234</c:v>
                </c:pt>
                <c:pt idx="656">
                  <c:v>42181.004791666652</c:v>
                </c:pt>
                <c:pt idx="657">
                  <c:v>42181.005486111084</c:v>
                </c:pt>
                <c:pt idx="658">
                  <c:v>42181.006180555538</c:v>
                </c:pt>
                <c:pt idx="659">
                  <c:v>42181.006875000014</c:v>
                </c:pt>
                <c:pt idx="660">
                  <c:v>42181.00756944446</c:v>
                </c:pt>
                <c:pt idx="661">
                  <c:v>42181.008263888893</c:v>
                </c:pt>
                <c:pt idx="662">
                  <c:v>42181.008958333332</c:v>
                </c:pt>
                <c:pt idx="663">
                  <c:v>42181.009652777779</c:v>
                </c:pt>
                <c:pt idx="664">
                  <c:v>42181.010347222233</c:v>
                </c:pt>
                <c:pt idx="665">
                  <c:v>42181.01104166665</c:v>
                </c:pt>
                <c:pt idx="666">
                  <c:v>42181.011736111104</c:v>
                </c:pt>
                <c:pt idx="667">
                  <c:v>42181.012430555558</c:v>
                </c:pt>
                <c:pt idx="668">
                  <c:v>42181.013124999998</c:v>
                </c:pt>
                <c:pt idx="669">
                  <c:v>42181.013819444473</c:v>
                </c:pt>
                <c:pt idx="670">
                  <c:v>42181.014513888906</c:v>
                </c:pt>
                <c:pt idx="671">
                  <c:v>42181.015208333331</c:v>
                </c:pt>
                <c:pt idx="672">
                  <c:v>42181.015902777777</c:v>
                </c:pt>
                <c:pt idx="673">
                  <c:v>42181.016597222246</c:v>
                </c:pt>
                <c:pt idx="674">
                  <c:v>42181.017291666656</c:v>
                </c:pt>
                <c:pt idx="675">
                  <c:v>42181.017986111096</c:v>
                </c:pt>
                <c:pt idx="676">
                  <c:v>42181.018680555557</c:v>
                </c:pt>
                <c:pt idx="677">
                  <c:v>42181.019375000003</c:v>
                </c:pt>
                <c:pt idx="678">
                  <c:v>42181.020069444443</c:v>
                </c:pt>
                <c:pt idx="679">
                  <c:v>42181.020763888875</c:v>
                </c:pt>
                <c:pt idx="680">
                  <c:v>42181.021458333322</c:v>
                </c:pt>
                <c:pt idx="681">
                  <c:v>42181.022152777776</c:v>
                </c:pt>
                <c:pt idx="682">
                  <c:v>42181.022847222222</c:v>
                </c:pt>
                <c:pt idx="683">
                  <c:v>42181.023541666647</c:v>
                </c:pt>
                <c:pt idx="684">
                  <c:v>42181.024236111109</c:v>
                </c:pt>
                <c:pt idx="685">
                  <c:v>42181.024930555555</c:v>
                </c:pt>
                <c:pt idx="686">
                  <c:v>42181.025624999995</c:v>
                </c:pt>
                <c:pt idx="687">
                  <c:v>42181.026319444456</c:v>
                </c:pt>
                <c:pt idx="688">
                  <c:v>42181.027013888888</c:v>
                </c:pt>
                <c:pt idx="689">
                  <c:v>42181.02770833332</c:v>
                </c:pt>
                <c:pt idx="690">
                  <c:v>42181.028402777774</c:v>
                </c:pt>
                <c:pt idx="691">
                  <c:v>42181.029097222221</c:v>
                </c:pt>
                <c:pt idx="692">
                  <c:v>42181.029791666639</c:v>
                </c:pt>
                <c:pt idx="693">
                  <c:v>42181.0304861111</c:v>
                </c:pt>
                <c:pt idx="694">
                  <c:v>42181.031180555532</c:v>
                </c:pt>
                <c:pt idx="695">
                  <c:v>42181.031875000001</c:v>
                </c:pt>
                <c:pt idx="696">
                  <c:v>42181.032569444469</c:v>
                </c:pt>
                <c:pt idx="697">
                  <c:v>42181.033263888887</c:v>
                </c:pt>
                <c:pt idx="698">
                  <c:v>42181.033958333326</c:v>
                </c:pt>
                <c:pt idx="699">
                  <c:v>42181.03465277778</c:v>
                </c:pt>
                <c:pt idx="700">
                  <c:v>42181.03534722222</c:v>
                </c:pt>
                <c:pt idx="701">
                  <c:v>42181.036041666652</c:v>
                </c:pt>
                <c:pt idx="702">
                  <c:v>42181.036736111106</c:v>
                </c:pt>
                <c:pt idx="703">
                  <c:v>42181.037430555538</c:v>
                </c:pt>
                <c:pt idx="704">
                  <c:v>42181.038124999999</c:v>
                </c:pt>
                <c:pt idx="705">
                  <c:v>42181.038819444475</c:v>
                </c:pt>
                <c:pt idx="706">
                  <c:v>42181.039513888893</c:v>
                </c:pt>
                <c:pt idx="707">
                  <c:v>42181.040208333332</c:v>
                </c:pt>
                <c:pt idx="708">
                  <c:v>42181.040902777779</c:v>
                </c:pt>
                <c:pt idx="709">
                  <c:v>42181.041597222233</c:v>
                </c:pt>
                <c:pt idx="710">
                  <c:v>42181.042291666665</c:v>
                </c:pt>
                <c:pt idx="711">
                  <c:v>42181.042986111104</c:v>
                </c:pt>
                <c:pt idx="712">
                  <c:v>42181.043680555544</c:v>
                </c:pt>
                <c:pt idx="713">
                  <c:v>42181.044375000012</c:v>
                </c:pt>
                <c:pt idx="714">
                  <c:v>42181.045069444459</c:v>
                </c:pt>
                <c:pt idx="715">
                  <c:v>42181.045763888884</c:v>
                </c:pt>
                <c:pt idx="716">
                  <c:v>42181.046458333331</c:v>
                </c:pt>
                <c:pt idx="717">
                  <c:v>42181.047152777777</c:v>
                </c:pt>
                <c:pt idx="718">
                  <c:v>42181.047847222231</c:v>
                </c:pt>
                <c:pt idx="719">
                  <c:v>42181.048541666656</c:v>
                </c:pt>
                <c:pt idx="720">
                  <c:v>42181.04923611111</c:v>
                </c:pt>
                <c:pt idx="721">
                  <c:v>42181.049930555557</c:v>
                </c:pt>
                <c:pt idx="722">
                  <c:v>42181.050625000003</c:v>
                </c:pt>
                <c:pt idx="723">
                  <c:v>42181.051319444465</c:v>
                </c:pt>
                <c:pt idx="724">
                  <c:v>42181.052013888904</c:v>
                </c:pt>
                <c:pt idx="725">
                  <c:v>42181.052708333336</c:v>
                </c:pt>
                <c:pt idx="726">
                  <c:v>42181.053402777776</c:v>
                </c:pt>
                <c:pt idx="727">
                  <c:v>42181.054097222237</c:v>
                </c:pt>
                <c:pt idx="728">
                  <c:v>42181.054791666655</c:v>
                </c:pt>
                <c:pt idx="729">
                  <c:v>42181.055486111094</c:v>
                </c:pt>
                <c:pt idx="730">
                  <c:v>42181.056180555555</c:v>
                </c:pt>
                <c:pt idx="731">
                  <c:v>42181.056875000017</c:v>
                </c:pt>
                <c:pt idx="732">
                  <c:v>42181.057569444456</c:v>
                </c:pt>
                <c:pt idx="733">
                  <c:v>42181.058263888903</c:v>
                </c:pt>
                <c:pt idx="734">
                  <c:v>42181.058958333342</c:v>
                </c:pt>
                <c:pt idx="735">
                  <c:v>42181.059652777782</c:v>
                </c:pt>
                <c:pt idx="736">
                  <c:v>42181.060347222221</c:v>
                </c:pt>
                <c:pt idx="737">
                  <c:v>42181.061041666639</c:v>
                </c:pt>
                <c:pt idx="738">
                  <c:v>42181.0617361111</c:v>
                </c:pt>
                <c:pt idx="739">
                  <c:v>42181.062430555554</c:v>
                </c:pt>
                <c:pt idx="740">
                  <c:v>42181.063124999986</c:v>
                </c:pt>
                <c:pt idx="741">
                  <c:v>42181.063819444469</c:v>
                </c:pt>
                <c:pt idx="742">
                  <c:v>42181.064513888901</c:v>
                </c:pt>
                <c:pt idx="743">
                  <c:v>42181.065208333326</c:v>
                </c:pt>
                <c:pt idx="744">
                  <c:v>42181.065902777766</c:v>
                </c:pt>
                <c:pt idx="745">
                  <c:v>42181.066597222234</c:v>
                </c:pt>
                <c:pt idx="746">
                  <c:v>42181.067291666652</c:v>
                </c:pt>
                <c:pt idx="747">
                  <c:v>42181.067986111084</c:v>
                </c:pt>
                <c:pt idx="748">
                  <c:v>42181.068680555538</c:v>
                </c:pt>
                <c:pt idx="749">
                  <c:v>42181.069374999999</c:v>
                </c:pt>
                <c:pt idx="750">
                  <c:v>42181.07006944446</c:v>
                </c:pt>
                <c:pt idx="751">
                  <c:v>42181.070763888885</c:v>
                </c:pt>
                <c:pt idx="752">
                  <c:v>42181.071458333325</c:v>
                </c:pt>
                <c:pt idx="753">
                  <c:v>42181.072152777779</c:v>
                </c:pt>
                <c:pt idx="754">
                  <c:v>42181.072847222233</c:v>
                </c:pt>
                <c:pt idx="755">
                  <c:v>42181.07354166665</c:v>
                </c:pt>
                <c:pt idx="756">
                  <c:v>42181.074236111112</c:v>
                </c:pt>
                <c:pt idx="757">
                  <c:v>42181.074930555558</c:v>
                </c:pt>
                <c:pt idx="758">
                  <c:v>42181.075624999998</c:v>
                </c:pt>
                <c:pt idx="759">
                  <c:v>42181.076319444473</c:v>
                </c:pt>
                <c:pt idx="760">
                  <c:v>42181.077013888891</c:v>
                </c:pt>
                <c:pt idx="761">
                  <c:v>42181.077708333316</c:v>
                </c:pt>
                <c:pt idx="762">
                  <c:v>42181.078402777777</c:v>
                </c:pt>
                <c:pt idx="763">
                  <c:v>42181.079097222231</c:v>
                </c:pt>
                <c:pt idx="764">
                  <c:v>42181.079791666634</c:v>
                </c:pt>
                <c:pt idx="765">
                  <c:v>42181.080486111096</c:v>
                </c:pt>
                <c:pt idx="766">
                  <c:v>42181.081180555542</c:v>
                </c:pt>
                <c:pt idx="767">
                  <c:v>42181.081875000003</c:v>
                </c:pt>
                <c:pt idx="768">
                  <c:v>42181.082569444465</c:v>
                </c:pt>
                <c:pt idx="769">
                  <c:v>42181.08326388889</c:v>
                </c:pt>
                <c:pt idx="770">
                  <c:v>42181.083958333336</c:v>
                </c:pt>
                <c:pt idx="771">
                  <c:v>42181.084652777783</c:v>
                </c:pt>
                <c:pt idx="772">
                  <c:v>42181.085347222222</c:v>
                </c:pt>
                <c:pt idx="773">
                  <c:v>42181.086041666655</c:v>
                </c:pt>
                <c:pt idx="774">
                  <c:v>42181.086736111109</c:v>
                </c:pt>
                <c:pt idx="775">
                  <c:v>42181.087430555555</c:v>
                </c:pt>
                <c:pt idx="776">
                  <c:v>42181.088125000002</c:v>
                </c:pt>
                <c:pt idx="777">
                  <c:v>42181.088819444478</c:v>
                </c:pt>
                <c:pt idx="778">
                  <c:v>42181.089513888903</c:v>
                </c:pt>
                <c:pt idx="779">
                  <c:v>42181.090208333335</c:v>
                </c:pt>
                <c:pt idx="780">
                  <c:v>42181.090902777774</c:v>
                </c:pt>
                <c:pt idx="781">
                  <c:v>42181.091597222221</c:v>
                </c:pt>
                <c:pt idx="782">
                  <c:v>42181.092291666653</c:v>
                </c:pt>
                <c:pt idx="783">
                  <c:v>42181.0929861111</c:v>
                </c:pt>
                <c:pt idx="784">
                  <c:v>42181.093680555532</c:v>
                </c:pt>
                <c:pt idx="785">
                  <c:v>42181.094375000001</c:v>
                </c:pt>
                <c:pt idx="786">
                  <c:v>42181.095069444447</c:v>
                </c:pt>
                <c:pt idx="787">
                  <c:v>42181.095763888872</c:v>
                </c:pt>
                <c:pt idx="788">
                  <c:v>42181.096458333326</c:v>
                </c:pt>
                <c:pt idx="789">
                  <c:v>42181.097152777766</c:v>
                </c:pt>
                <c:pt idx="790">
                  <c:v>42181.09784722222</c:v>
                </c:pt>
                <c:pt idx="791">
                  <c:v>42181.098541666652</c:v>
                </c:pt>
                <c:pt idx="792">
                  <c:v>42181.099236111106</c:v>
                </c:pt>
                <c:pt idx="793">
                  <c:v>42181.099930555538</c:v>
                </c:pt>
                <c:pt idx="794">
                  <c:v>42181.100624999999</c:v>
                </c:pt>
                <c:pt idx="795">
                  <c:v>42181.10131944446</c:v>
                </c:pt>
                <c:pt idx="796">
                  <c:v>42181.102013888893</c:v>
                </c:pt>
                <c:pt idx="797">
                  <c:v>42181.102708333325</c:v>
                </c:pt>
                <c:pt idx="798">
                  <c:v>42181.103402777764</c:v>
                </c:pt>
                <c:pt idx="799">
                  <c:v>42181.104097222233</c:v>
                </c:pt>
                <c:pt idx="800">
                  <c:v>42181.10479166665</c:v>
                </c:pt>
                <c:pt idx="801">
                  <c:v>42181.105486111082</c:v>
                </c:pt>
                <c:pt idx="802">
                  <c:v>42181.106180555544</c:v>
                </c:pt>
                <c:pt idx="803">
                  <c:v>42181.106875000012</c:v>
                </c:pt>
                <c:pt idx="804">
                  <c:v>42181.107569444459</c:v>
                </c:pt>
                <c:pt idx="805">
                  <c:v>42181.108263888891</c:v>
                </c:pt>
                <c:pt idx="806">
                  <c:v>42181.108958333331</c:v>
                </c:pt>
                <c:pt idx="807">
                  <c:v>42181.109652777777</c:v>
                </c:pt>
                <c:pt idx="808">
                  <c:v>42181.110347222231</c:v>
                </c:pt>
                <c:pt idx="809">
                  <c:v>42181.111041666634</c:v>
                </c:pt>
                <c:pt idx="810">
                  <c:v>42181.111736111096</c:v>
                </c:pt>
                <c:pt idx="811">
                  <c:v>42181.112430555557</c:v>
                </c:pt>
                <c:pt idx="812">
                  <c:v>42181.113124999996</c:v>
                </c:pt>
                <c:pt idx="813">
                  <c:v>42181.113819444465</c:v>
                </c:pt>
                <c:pt idx="814">
                  <c:v>42181.114513888904</c:v>
                </c:pt>
                <c:pt idx="815">
                  <c:v>42181.115208333336</c:v>
                </c:pt>
                <c:pt idx="816">
                  <c:v>42181.115902777776</c:v>
                </c:pt>
                <c:pt idx="817">
                  <c:v>42181.116597222237</c:v>
                </c:pt>
                <c:pt idx="818">
                  <c:v>42181.117291666655</c:v>
                </c:pt>
                <c:pt idx="819">
                  <c:v>42181.117986111094</c:v>
                </c:pt>
                <c:pt idx="820">
                  <c:v>42181.118680555555</c:v>
                </c:pt>
                <c:pt idx="821">
                  <c:v>42181.119375000002</c:v>
                </c:pt>
                <c:pt idx="822">
                  <c:v>42181.120069444441</c:v>
                </c:pt>
                <c:pt idx="823">
                  <c:v>42181.120763888874</c:v>
                </c:pt>
                <c:pt idx="824">
                  <c:v>42181.12145833332</c:v>
                </c:pt>
                <c:pt idx="825">
                  <c:v>42181.122152777774</c:v>
                </c:pt>
                <c:pt idx="826">
                  <c:v>42181.122847222221</c:v>
                </c:pt>
                <c:pt idx="827">
                  <c:v>42181.123541666639</c:v>
                </c:pt>
                <c:pt idx="828">
                  <c:v>42181.124236111114</c:v>
                </c:pt>
                <c:pt idx="829">
                  <c:v>42181.124930555554</c:v>
                </c:pt>
                <c:pt idx="830">
                  <c:v>42181.125624999986</c:v>
                </c:pt>
                <c:pt idx="831">
                  <c:v>42181.126319444469</c:v>
                </c:pt>
                <c:pt idx="832">
                  <c:v>42181.127013888887</c:v>
                </c:pt>
                <c:pt idx="833">
                  <c:v>42181.127708333304</c:v>
                </c:pt>
                <c:pt idx="834">
                  <c:v>42181.128402777766</c:v>
                </c:pt>
                <c:pt idx="835">
                  <c:v>42181.12909722222</c:v>
                </c:pt>
                <c:pt idx="836">
                  <c:v>42181.129791666637</c:v>
                </c:pt>
                <c:pt idx="837">
                  <c:v>42181.130486111084</c:v>
                </c:pt>
                <c:pt idx="838">
                  <c:v>42181.131180555523</c:v>
                </c:pt>
                <c:pt idx="839">
                  <c:v>42181.131874999999</c:v>
                </c:pt>
                <c:pt idx="840">
                  <c:v>42181.13256944446</c:v>
                </c:pt>
                <c:pt idx="841">
                  <c:v>42181.133263888885</c:v>
                </c:pt>
                <c:pt idx="842">
                  <c:v>42181.133958333325</c:v>
                </c:pt>
                <c:pt idx="843">
                  <c:v>42181.134652777779</c:v>
                </c:pt>
                <c:pt idx="844">
                  <c:v>42181.135347222225</c:v>
                </c:pt>
                <c:pt idx="845">
                  <c:v>42181.13604166665</c:v>
                </c:pt>
                <c:pt idx="846">
                  <c:v>42181.136736111104</c:v>
                </c:pt>
                <c:pt idx="847">
                  <c:v>42181.137430555544</c:v>
                </c:pt>
                <c:pt idx="848">
                  <c:v>42181.138124999998</c:v>
                </c:pt>
                <c:pt idx="849">
                  <c:v>42181.138819444473</c:v>
                </c:pt>
                <c:pt idx="850">
                  <c:v>42181.139513888891</c:v>
                </c:pt>
                <c:pt idx="851">
                  <c:v>42181.140208333331</c:v>
                </c:pt>
                <c:pt idx="852">
                  <c:v>42181.140902777777</c:v>
                </c:pt>
                <c:pt idx="853">
                  <c:v>42181.141597222231</c:v>
                </c:pt>
                <c:pt idx="854">
                  <c:v>42181.142291666656</c:v>
                </c:pt>
                <c:pt idx="855">
                  <c:v>42181.142986111096</c:v>
                </c:pt>
                <c:pt idx="856">
                  <c:v>42181.143680555542</c:v>
                </c:pt>
                <c:pt idx="857">
                  <c:v>42181.144375000003</c:v>
                </c:pt>
                <c:pt idx="858">
                  <c:v>42181.145069444443</c:v>
                </c:pt>
                <c:pt idx="859">
                  <c:v>42181.145763888875</c:v>
                </c:pt>
                <c:pt idx="860">
                  <c:v>42181.146458333336</c:v>
                </c:pt>
                <c:pt idx="861">
                  <c:v>42181.147152777776</c:v>
                </c:pt>
                <c:pt idx="862">
                  <c:v>42181.147847222222</c:v>
                </c:pt>
                <c:pt idx="863">
                  <c:v>42181.148541666655</c:v>
                </c:pt>
                <c:pt idx="864">
                  <c:v>42181.149236111109</c:v>
                </c:pt>
                <c:pt idx="865">
                  <c:v>42181.149930555555</c:v>
                </c:pt>
                <c:pt idx="866">
                  <c:v>42181.150625000002</c:v>
                </c:pt>
                <c:pt idx="867">
                  <c:v>42181.151319444456</c:v>
                </c:pt>
                <c:pt idx="868">
                  <c:v>42181.152013888903</c:v>
                </c:pt>
                <c:pt idx="869">
                  <c:v>42181.152708333335</c:v>
                </c:pt>
                <c:pt idx="870">
                  <c:v>42181.153402777774</c:v>
                </c:pt>
                <c:pt idx="871">
                  <c:v>42181.154097222236</c:v>
                </c:pt>
                <c:pt idx="872">
                  <c:v>42181.154791666653</c:v>
                </c:pt>
                <c:pt idx="873">
                  <c:v>42181.1554861111</c:v>
                </c:pt>
                <c:pt idx="874">
                  <c:v>42181.156180555554</c:v>
                </c:pt>
                <c:pt idx="875">
                  <c:v>42181.156875000015</c:v>
                </c:pt>
                <c:pt idx="876">
                  <c:v>42181.157569444469</c:v>
                </c:pt>
                <c:pt idx="877">
                  <c:v>42181.158263888901</c:v>
                </c:pt>
                <c:pt idx="878">
                  <c:v>42181.158958333333</c:v>
                </c:pt>
                <c:pt idx="879">
                  <c:v>42181.15965277778</c:v>
                </c:pt>
                <c:pt idx="880">
                  <c:v>42181.16034722222</c:v>
                </c:pt>
                <c:pt idx="881">
                  <c:v>42181.161041666637</c:v>
                </c:pt>
                <c:pt idx="882">
                  <c:v>42181.161736111084</c:v>
                </c:pt>
                <c:pt idx="883">
                  <c:v>42181.162430555538</c:v>
                </c:pt>
                <c:pt idx="884">
                  <c:v>42181.163124999985</c:v>
                </c:pt>
                <c:pt idx="885">
                  <c:v>42181.16381944446</c:v>
                </c:pt>
                <c:pt idx="886">
                  <c:v>42181.164513888893</c:v>
                </c:pt>
                <c:pt idx="887">
                  <c:v>42181.165208333325</c:v>
                </c:pt>
                <c:pt idx="888">
                  <c:v>42181.165902777764</c:v>
                </c:pt>
                <c:pt idx="889">
                  <c:v>42181.166597222233</c:v>
                </c:pt>
                <c:pt idx="890">
                  <c:v>42181.16729166665</c:v>
                </c:pt>
                <c:pt idx="891">
                  <c:v>42181.167986111082</c:v>
                </c:pt>
                <c:pt idx="892">
                  <c:v>42181.168680555544</c:v>
                </c:pt>
                <c:pt idx="893">
                  <c:v>42181.169374999998</c:v>
                </c:pt>
                <c:pt idx="894">
                  <c:v>42181.170069444459</c:v>
                </c:pt>
                <c:pt idx="895">
                  <c:v>42181.170763888884</c:v>
                </c:pt>
                <c:pt idx="896">
                  <c:v>42181.171458333316</c:v>
                </c:pt>
                <c:pt idx="897">
                  <c:v>42181.172152777777</c:v>
                </c:pt>
                <c:pt idx="898">
                  <c:v>42181.172847222231</c:v>
                </c:pt>
                <c:pt idx="899">
                  <c:v>42181.173541666634</c:v>
                </c:pt>
                <c:pt idx="900">
                  <c:v>42181.17423611111</c:v>
                </c:pt>
                <c:pt idx="901">
                  <c:v>42181.174930555557</c:v>
                </c:pt>
                <c:pt idx="902">
                  <c:v>42181.175624999996</c:v>
                </c:pt>
                <c:pt idx="903">
                  <c:v>42181.176319444465</c:v>
                </c:pt>
                <c:pt idx="904">
                  <c:v>42181.17701388889</c:v>
                </c:pt>
                <c:pt idx="905">
                  <c:v>42181.177708333322</c:v>
                </c:pt>
                <c:pt idx="906">
                  <c:v>42181.178402777776</c:v>
                </c:pt>
                <c:pt idx="907">
                  <c:v>42181.179097222222</c:v>
                </c:pt>
                <c:pt idx="908">
                  <c:v>42181.179791666647</c:v>
                </c:pt>
                <c:pt idx="909">
                  <c:v>42181.180486111094</c:v>
                </c:pt>
                <c:pt idx="910">
                  <c:v>42181.181180555534</c:v>
                </c:pt>
                <c:pt idx="911">
                  <c:v>42181.181875000002</c:v>
                </c:pt>
                <c:pt idx="912">
                  <c:v>42181.182569444456</c:v>
                </c:pt>
                <c:pt idx="913">
                  <c:v>42181.183263888888</c:v>
                </c:pt>
                <c:pt idx="914">
                  <c:v>42181.183958333335</c:v>
                </c:pt>
                <c:pt idx="915">
                  <c:v>42181.184652777782</c:v>
                </c:pt>
                <c:pt idx="916">
                  <c:v>42181.185347222221</c:v>
                </c:pt>
                <c:pt idx="917">
                  <c:v>42181.186041666653</c:v>
                </c:pt>
                <c:pt idx="918">
                  <c:v>42181.186736111114</c:v>
                </c:pt>
                <c:pt idx="919">
                  <c:v>42181.187430555554</c:v>
                </c:pt>
                <c:pt idx="920">
                  <c:v>42181.188125000001</c:v>
                </c:pt>
                <c:pt idx="921">
                  <c:v>42181.188819444476</c:v>
                </c:pt>
                <c:pt idx="922">
                  <c:v>42181.189513888901</c:v>
                </c:pt>
                <c:pt idx="923">
                  <c:v>42181.190208333326</c:v>
                </c:pt>
                <c:pt idx="924">
                  <c:v>42181.190902777766</c:v>
                </c:pt>
                <c:pt idx="925">
                  <c:v>42181.19159722222</c:v>
                </c:pt>
                <c:pt idx="926">
                  <c:v>42181.192291666652</c:v>
                </c:pt>
                <c:pt idx="927">
                  <c:v>42181.192986111084</c:v>
                </c:pt>
                <c:pt idx="928">
                  <c:v>42181.193680555523</c:v>
                </c:pt>
                <c:pt idx="929">
                  <c:v>42181.194374999999</c:v>
                </c:pt>
                <c:pt idx="930">
                  <c:v>42181.195069444446</c:v>
                </c:pt>
                <c:pt idx="931">
                  <c:v>42181.195763888871</c:v>
                </c:pt>
                <c:pt idx="932">
                  <c:v>42181.196458333325</c:v>
                </c:pt>
                <c:pt idx="933">
                  <c:v>42181.197152777764</c:v>
                </c:pt>
                <c:pt idx="934">
                  <c:v>42181.197847222225</c:v>
                </c:pt>
                <c:pt idx="935">
                  <c:v>42181.19854166665</c:v>
                </c:pt>
                <c:pt idx="936">
                  <c:v>42181.199236111104</c:v>
                </c:pt>
                <c:pt idx="937">
                  <c:v>42181.199930555544</c:v>
                </c:pt>
                <c:pt idx="938">
                  <c:v>42181.200624999998</c:v>
                </c:pt>
                <c:pt idx="939">
                  <c:v>42181.201319444459</c:v>
                </c:pt>
                <c:pt idx="940">
                  <c:v>42181.202013888891</c:v>
                </c:pt>
                <c:pt idx="941">
                  <c:v>42181.202708333316</c:v>
                </c:pt>
                <c:pt idx="942">
                  <c:v>42181.203402777763</c:v>
                </c:pt>
                <c:pt idx="943">
                  <c:v>42181.204097222231</c:v>
                </c:pt>
                <c:pt idx="944">
                  <c:v>42181.204791666634</c:v>
                </c:pt>
                <c:pt idx="945">
                  <c:v>42181.205486111081</c:v>
                </c:pt>
                <c:pt idx="946">
                  <c:v>42181.206180555542</c:v>
                </c:pt>
                <c:pt idx="947">
                  <c:v>42181.206875000003</c:v>
                </c:pt>
                <c:pt idx="948">
                  <c:v>42181.207569444443</c:v>
                </c:pt>
                <c:pt idx="949">
                  <c:v>42181.20826388889</c:v>
                </c:pt>
                <c:pt idx="950">
                  <c:v>42181.208958333336</c:v>
                </c:pt>
                <c:pt idx="951">
                  <c:v>42181.209652777776</c:v>
                </c:pt>
                <c:pt idx="952">
                  <c:v>42181.210347222222</c:v>
                </c:pt>
                <c:pt idx="953">
                  <c:v>42181.211041666647</c:v>
                </c:pt>
                <c:pt idx="954">
                  <c:v>42181.211736111094</c:v>
                </c:pt>
                <c:pt idx="955">
                  <c:v>42181.212430555555</c:v>
                </c:pt>
                <c:pt idx="956">
                  <c:v>42181.213124999995</c:v>
                </c:pt>
                <c:pt idx="957">
                  <c:v>42181.213819444456</c:v>
                </c:pt>
                <c:pt idx="958">
                  <c:v>42181.214513888903</c:v>
                </c:pt>
                <c:pt idx="959">
                  <c:v>42181.215208333335</c:v>
                </c:pt>
                <c:pt idx="960">
                  <c:v>42181.215902777774</c:v>
                </c:pt>
                <c:pt idx="961">
                  <c:v>42181.216597222236</c:v>
                </c:pt>
                <c:pt idx="962">
                  <c:v>42181.217291666653</c:v>
                </c:pt>
                <c:pt idx="963">
                  <c:v>42181.2179861111</c:v>
                </c:pt>
                <c:pt idx="964">
                  <c:v>42181.218680555554</c:v>
                </c:pt>
                <c:pt idx="965">
                  <c:v>42181.219375000001</c:v>
                </c:pt>
                <c:pt idx="966">
                  <c:v>42181.220069444447</c:v>
                </c:pt>
                <c:pt idx="967">
                  <c:v>42181.220763888872</c:v>
                </c:pt>
                <c:pt idx="968">
                  <c:v>42181.221458333304</c:v>
                </c:pt>
                <c:pt idx="969">
                  <c:v>42181.222152777766</c:v>
                </c:pt>
                <c:pt idx="970">
                  <c:v>42181.22284722222</c:v>
                </c:pt>
                <c:pt idx="971">
                  <c:v>42181.223541666637</c:v>
                </c:pt>
                <c:pt idx="972">
                  <c:v>42181.224236111106</c:v>
                </c:pt>
                <c:pt idx="973">
                  <c:v>42181.224930555538</c:v>
                </c:pt>
                <c:pt idx="974">
                  <c:v>42181.225624999985</c:v>
                </c:pt>
                <c:pt idx="975">
                  <c:v>42181.22631944446</c:v>
                </c:pt>
                <c:pt idx="976">
                  <c:v>42181.227013888885</c:v>
                </c:pt>
                <c:pt idx="977">
                  <c:v>42181.227708333303</c:v>
                </c:pt>
                <c:pt idx="978">
                  <c:v>42181.228402777764</c:v>
                </c:pt>
                <c:pt idx="979">
                  <c:v>42181.229097222225</c:v>
                </c:pt>
                <c:pt idx="980">
                  <c:v>42181.229791666636</c:v>
                </c:pt>
                <c:pt idx="981">
                  <c:v>42181.230486111082</c:v>
                </c:pt>
                <c:pt idx="982">
                  <c:v>42181.231180555529</c:v>
                </c:pt>
                <c:pt idx="983">
                  <c:v>42181.231874999998</c:v>
                </c:pt>
                <c:pt idx="984">
                  <c:v>42181.232569444459</c:v>
                </c:pt>
                <c:pt idx="985">
                  <c:v>42181.233263888884</c:v>
                </c:pt>
                <c:pt idx="986">
                  <c:v>42181.233958333316</c:v>
                </c:pt>
                <c:pt idx="987">
                  <c:v>42181.234652777777</c:v>
                </c:pt>
                <c:pt idx="988">
                  <c:v>42181.235347222224</c:v>
                </c:pt>
                <c:pt idx="989">
                  <c:v>42181.236041666634</c:v>
                </c:pt>
                <c:pt idx="990">
                  <c:v>42181.236736111096</c:v>
                </c:pt>
                <c:pt idx="991">
                  <c:v>42181.237430555542</c:v>
                </c:pt>
                <c:pt idx="992">
                  <c:v>42181.238124999996</c:v>
                </c:pt>
                <c:pt idx="993">
                  <c:v>42181.238819444465</c:v>
                </c:pt>
                <c:pt idx="994">
                  <c:v>42181.23951388889</c:v>
                </c:pt>
                <c:pt idx="995">
                  <c:v>42181.240208333336</c:v>
                </c:pt>
                <c:pt idx="996">
                  <c:v>42181.240902777776</c:v>
                </c:pt>
                <c:pt idx="997">
                  <c:v>42181.241597222222</c:v>
                </c:pt>
                <c:pt idx="998">
                  <c:v>42181.242291666655</c:v>
                </c:pt>
                <c:pt idx="999">
                  <c:v>42181.242986111094</c:v>
                </c:pt>
                <c:pt idx="1000">
                  <c:v>42181.243680555534</c:v>
                </c:pt>
                <c:pt idx="1001">
                  <c:v>42181.244375000002</c:v>
                </c:pt>
                <c:pt idx="1002">
                  <c:v>42181.245069444441</c:v>
                </c:pt>
                <c:pt idx="1003">
                  <c:v>42181.245763888874</c:v>
                </c:pt>
                <c:pt idx="1004">
                  <c:v>42181.246458333335</c:v>
                </c:pt>
                <c:pt idx="1005">
                  <c:v>42181.247152777774</c:v>
                </c:pt>
                <c:pt idx="1006">
                  <c:v>42181.247847222221</c:v>
                </c:pt>
                <c:pt idx="1007">
                  <c:v>42181.248541666653</c:v>
                </c:pt>
                <c:pt idx="1008">
                  <c:v>42181.249236111114</c:v>
                </c:pt>
                <c:pt idx="1009">
                  <c:v>42181.249930555554</c:v>
                </c:pt>
                <c:pt idx="1010">
                  <c:v>42181.250625000001</c:v>
                </c:pt>
                <c:pt idx="1011">
                  <c:v>42181.251319444469</c:v>
                </c:pt>
                <c:pt idx="1012">
                  <c:v>42181.252013888901</c:v>
                </c:pt>
                <c:pt idx="1013">
                  <c:v>42181.252708333326</c:v>
                </c:pt>
                <c:pt idx="1014">
                  <c:v>42181.253402777766</c:v>
                </c:pt>
                <c:pt idx="1015">
                  <c:v>42181.254097222234</c:v>
                </c:pt>
                <c:pt idx="1016">
                  <c:v>42181.254791666652</c:v>
                </c:pt>
                <c:pt idx="1017">
                  <c:v>42181.255486111084</c:v>
                </c:pt>
                <c:pt idx="1018">
                  <c:v>42181.256180555538</c:v>
                </c:pt>
                <c:pt idx="1019">
                  <c:v>42181.256875000014</c:v>
                </c:pt>
                <c:pt idx="1020">
                  <c:v>42181.25756944446</c:v>
                </c:pt>
                <c:pt idx="1021">
                  <c:v>42181.258263888893</c:v>
                </c:pt>
                <c:pt idx="1022">
                  <c:v>42181.258958333332</c:v>
                </c:pt>
                <c:pt idx="1023">
                  <c:v>42181.259652777779</c:v>
                </c:pt>
                <c:pt idx="1024">
                  <c:v>42181.260347222225</c:v>
                </c:pt>
                <c:pt idx="1025">
                  <c:v>42181.261041666636</c:v>
                </c:pt>
                <c:pt idx="1026">
                  <c:v>42181.261736111082</c:v>
                </c:pt>
                <c:pt idx="1027">
                  <c:v>42181.262430555544</c:v>
                </c:pt>
                <c:pt idx="1028">
                  <c:v>42181.263124999983</c:v>
                </c:pt>
                <c:pt idx="1029">
                  <c:v>42181.263819444459</c:v>
                </c:pt>
                <c:pt idx="1030">
                  <c:v>42181.264513888891</c:v>
                </c:pt>
                <c:pt idx="1031">
                  <c:v>42181.265208333316</c:v>
                </c:pt>
                <c:pt idx="1032">
                  <c:v>42181.265902777763</c:v>
                </c:pt>
                <c:pt idx="1033">
                  <c:v>42181.266597222231</c:v>
                </c:pt>
                <c:pt idx="1034">
                  <c:v>42181.267291666634</c:v>
                </c:pt>
                <c:pt idx="1035">
                  <c:v>42181.267986111081</c:v>
                </c:pt>
                <c:pt idx="1036">
                  <c:v>42181.268680555542</c:v>
                </c:pt>
                <c:pt idx="1037">
                  <c:v>42181.269374999996</c:v>
                </c:pt>
                <c:pt idx="1038">
                  <c:v>42181.270069444443</c:v>
                </c:pt>
                <c:pt idx="1039">
                  <c:v>42181.270763888875</c:v>
                </c:pt>
                <c:pt idx="1040">
                  <c:v>42181.271458333322</c:v>
                </c:pt>
                <c:pt idx="1041">
                  <c:v>42181.272152777776</c:v>
                </c:pt>
                <c:pt idx="1042">
                  <c:v>42181.272847222222</c:v>
                </c:pt>
                <c:pt idx="1043">
                  <c:v>42181.273541666647</c:v>
                </c:pt>
                <c:pt idx="1044">
                  <c:v>42181.274236111109</c:v>
                </c:pt>
                <c:pt idx="1045">
                  <c:v>42181.274930555555</c:v>
                </c:pt>
                <c:pt idx="1046">
                  <c:v>42181.275624999995</c:v>
                </c:pt>
                <c:pt idx="1047">
                  <c:v>42181.276319444456</c:v>
                </c:pt>
                <c:pt idx="1048">
                  <c:v>42181.277013888888</c:v>
                </c:pt>
                <c:pt idx="1049">
                  <c:v>42181.27770833332</c:v>
                </c:pt>
                <c:pt idx="1050">
                  <c:v>42181.278402777774</c:v>
                </c:pt>
                <c:pt idx="1051">
                  <c:v>42181.279097222221</c:v>
                </c:pt>
                <c:pt idx="1052">
                  <c:v>42181.279791666639</c:v>
                </c:pt>
                <c:pt idx="1053">
                  <c:v>42181.2804861111</c:v>
                </c:pt>
                <c:pt idx="1054">
                  <c:v>42181.281180555532</c:v>
                </c:pt>
                <c:pt idx="1055">
                  <c:v>42181.281875000001</c:v>
                </c:pt>
                <c:pt idx="1056">
                  <c:v>42181.282569444469</c:v>
                </c:pt>
                <c:pt idx="1057">
                  <c:v>42181.283263888887</c:v>
                </c:pt>
                <c:pt idx="1058">
                  <c:v>42181.283958333326</c:v>
                </c:pt>
                <c:pt idx="1059">
                  <c:v>42181.28465277778</c:v>
                </c:pt>
                <c:pt idx="1060">
                  <c:v>42181.28534722222</c:v>
                </c:pt>
                <c:pt idx="1061">
                  <c:v>42181.286041666652</c:v>
                </c:pt>
                <c:pt idx="1062">
                  <c:v>42181.286736111106</c:v>
                </c:pt>
                <c:pt idx="1063">
                  <c:v>42181.287430555538</c:v>
                </c:pt>
                <c:pt idx="1064">
                  <c:v>42181.288124999999</c:v>
                </c:pt>
                <c:pt idx="1065">
                  <c:v>42181.288819444475</c:v>
                </c:pt>
                <c:pt idx="1066">
                  <c:v>42181.289513888893</c:v>
                </c:pt>
                <c:pt idx="1067">
                  <c:v>42181.290208333325</c:v>
                </c:pt>
                <c:pt idx="1068">
                  <c:v>42181.290902777764</c:v>
                </c:pt>
                <c:pt idx="1069">
                  <c:v>42181.291597222225</c:v>
                </c:pt>
                <c:pt idx="1070">
                  <c:v>42181.29229166665</c:v>
                </c:pt>
                <c:pt idx="1071">
                  <c:v>42181.292986111082</c:v>
                </c:pt>
                <c:pt idx="1072">
                  <c:v>42181.293680555529</c:v>
                </c:pt>
                <c:pt idx="1073">
                  <c:v>42181.294374999998</c:v>
                </c:pt>
                <c:pt idx="1074">
                  <c:v>42181.295069444444</c:v>
                </c:pt>
                <c:pt idx="1075">
                  <c:v>42181.295763888869</c:v>
                </c:pt>
                <c:pt idx="1076">
                  <c:v>42181.296458333316</c:v>
                </c:pt>
                <c:pt idx="1077">
                  <c:v>42181.297152777763</c:v>
                </c:pt>
                <c:pt idx="1078">
                  <c:v>42181.297847222224</c:v>
                </c:pt>
                <c:pt idx="1079">
                  <c:v>42181.298541666634</c:v>
                </c:pt>
                <c:pt idx="1080">
                  <c:v>42181.299236111096</c:v>
                </c:pt>
                <c:pt idx="1081">
                  <c:v>42181.299930555542</c:v>
                </c:pt>
                <c:pt idx="1082">
                  <c:v>42181.300625000003</c:v>
                </c:pt>
                <c:pt idx="1083">
                  <c:v>42181.301319444465</c:v>
                </c:pt>
                <c:pt idx="1084">
                  <c:v>42181.302013888904</c:v>
                </c:pt>
                <c:pt idx="1085">
                  <c:v>42181.302708333336</c:v>
                </c:pt>
                <c:pt idx="1086">
                  <c:v>42181.303402777776</c:v>
                </c:pt>
                <c:pt idx="1087">
                  <c:v>42181.304097222237</c:v>
                </c:pt>
                <c:pt idx="1088">
                  <c:v>42181.304791666655</c:v>
                </c:pt>
                <c:pt idx="1089">
                  <c:v>42181.305486111094</c:v>
                </c:pt>
                <c:pt idx="1090">
                  <c:v>42181.306180555555</c:v>
                </c:pt>
                <c:pt idx="1091">
                  <c:v>42181.306875000017</c:v>
                </c:pt>
                <c:pt idx="1092">
                  <c:v>42181.307569444456</c:v>
                </c:pt>
                <c:pt idx="1093">
                  <c:v>42181.308263888903</c:v>
                </c:pt>
                <c:pt idx="1094">
                  <c:v>42181.308958333342</c:v>
                </c:pt>
                <c:pt idx="1095">
                  <c:v>42181.309652777782</c:v>
                </c:pt>
                <c:pt idx="1096">
                  <c:v>42181.310347222236</c:v>
                </c:pt>
                <c:pt idx="1097">
                  <c:v>42181.311041666653</c:v>
                </c:pt>
                <c:pt idx="1098">
                  <c:v>42181.311736111114</c:v>
                </c:pt>
                <c:pt idx="1099">
                  <c:v>42181.312430555561</c:v>
                </c:pt>
                <c:pt idx="1100">
                  <c:v>42181.313125000001</c:v>
                </c:pt>
                <c:pt idx="1101">
                  <c:v>42181.313819444476</c:v>
                </c:pt>
                <c:pt idx="1102">
                  <c:v>42181.314513888916</c:v>
                </c:pt>
                <c:pt idx="1103">
                  <c:v>42181.315208333333</c:v>
                </c:pt>
                <c:pt idx="1104">
                  <c:v>42181.31590277778</c:v>
                </c:pt>
                <c:pt idx="1105">
                  <c:v>42181.316597222249</c:v>
                </c:pt>
                <c:pt idx="1106">
                  <c:v>42181.317291666666</c:v>
                </c:pt>
                <c:pt idx="1107">
                  <c:v>42181.317986111106</c:v>
                </c:pt>
                <c:pt idx="1108">
                  <c:v>42181.318680555552</c:v>
                </c:pt>
                <c:pt idx="1109">
                  <c:v>42181.319375000014</c:v>
                </c:pt>
                <c:pt idx="1110">
                  <c:v>42181.32006944446</c:v>
                </c:pt>
                <c:pt idx="1111">
                  <c:v>42181.320763888885</c:v>
                </c:pt>
                <c:pt idx="1112">
                  <c:v>42181.321458333325</c:v>
                </c:pt>
                <c:pt idx="1113">
                  <c:v>42181.322152777779</c:v>
                </c:pt>
                <c:pt idx="1114">
                  <c:v>42181.322847222233</c:v>
                </c:pt>
                <c:pt idx="1115">
                  <c:v>42181.32354166665</c:v>
                </c:pt>
                <c:pt idx="1116">
                  <c:v>42181.324236111112</c:v>
                </c:pt>
                <c:pt idx="1117">
                  <c:v>42181.324930555558</c:v>
                </c:pt>
                <c:pt idx="1118">
                  <c:v>42181.325624999998</c:v>
                </c:pt>
                <c:pt idx="1119">
                  <c:v>42181.326319444473</c:v>
                </c:pt>
                <c:pt idx="1120">
                  <c:v>42181.327013888891</c:v>
                </c:pt>
                <c:pt idx="1121">
                  <c:v>42181.327708333316</c:v>
                </c:pt>
                <c:pt idx="1122">
                  <c:v>42181.328402777777</c:v>
                </c:pt>
                <c:pt idx="1123">
                  <c:v>42181.329097222231</c:v>
                </c:pt>
                <c:pt idx="1124">
                  <c:v>42181.329791666634</c:v>
                </c:pt>
                <c:pt idx="1125">
                  <c:v>42181.330486111096</c:v>
                </c:pt>
                <c:pt idx="1126">
                  <c:v>42181.331180555542</c:v>
                </c:pt>
                <c:pt idx="1127">
                  <c:v>42181.331875000003</c:v>
                </c:pt>
                <c:pt idx="1128">
                  <c:v>42181.332569444465</c:v>
                </c:pt>
                <c:pt idx="1129">
                  <c:v>42181.33326388889</c:v>
                </c:pt>
                <c:pt idx="1130">
                  <c:v>42181.333958333336</c:v>
                </c:pt>
                <c:pt idx="1131">
                  <c:v>42181.334652777783</c:v>
                </c:pt>
                <c:pt idx="1132">
                  <c:v>42181.335347222222</c:v>
                </c:pt>
                <c:pt idx="1133">
                  <c:v>42181.336041666655</c:v>
                </c:pt>
                <c:pt idx="1134">
                  <c:v>42181.336736111109</c:v>
                </c:pt>
                <c:pt idx="1135">
                  <c:v>42181.337430555555</c:v>
                </c:pt>
                <c:pt idx="1136">
                  <c:v>42181.338125000002</c:v>
                </c:pt>
                <c:pt idx="1137">
                  <c:v>42181.338819444478</c:v>
                </c:pt>
                <c:pt idx="1138">
                  <c:v>42181.339513888903</c:v>
                </c:pt>
                <c:pt idx="1139">
                  <c:v>42181.340208333342</c:v>
                </c:pt>
                <c:pt idx="1140">
                  <c:v>42181.340902777782</c:v>
                </c:pt>
                <c:pt idx="1141">
                  <c:v>42181.341597222236</c:v>
                </c:pt>
                <c:pt idx="1142">
                  <c:v>42181.342291666668</c:v>
                </c:pt>
                <c:pt idx="1143">
                  <c:v>42181.342986111114</c:v>
                </c:pt>
                <c:pt idx="1144">
                  <c:v>42181.343680555554</c:v>
                </c:pt>
                <c:pt idx="1145">
                  <c:v>42181.344375000015</c:v>
                </c:pt>
                <c:pt idx="1146">
                  <c:v>42181.345069444469</c:v>
                </c:pt>
                <c:pt idx="1147">
                  <c:v>42181.345763888887</c:v>
                </c:pt>
                <c:pt idx="1148">
                  <c:v>42181.346458333333</c:v>
                </c:pt>
                <c:pt idx="1149">
                  <c:v>42181.34715277778</c:v>
                </c:pt>
                <c:pt idx="1150">
                  <c:v>42181.347847222234</c:v>
                </c:pt>
                <c:pt idx="1151">
                  <c:v>42181.348541666666</c:v>
                </c:pt>
                <c:pt idx="1152">
                  <c:v>42181.349236111113</c:v>
                </c:pt>
                <c:pt idx="1153">
                  <c:v>42181.349930555552</c:v>
                </c:pt>
                <c:pt idx="1154">
                  <c:v>42181.350625000014</c:v>
                </c:pt>
                <c:pt idx="1155">
                  <c:v>42181.351319444475</c:v>
                </c:pt>
                <c:pt idx="1156">
                  <c:v>42181.352013888914</c:v>
                </c:pt>
                <c:pt idx="1157">
                  <c:v>42181.352708333332</c:v>
                </c:pt>
                <c:pt idx="1158">
                  <c:v>42181.353402777779</c:v>
                </c:pt>
                <c:pt idx="1159">
                  <c:v>42181.354097222247</c:v>
                </c:pt>
                <c:pt idx="1160">
                  <c:v>42181.354791666665</c:v>
                </c:pt>
                <c:pt idx="1161">
                  <c:v>42181.355486111104</c:v>
                </c:pt>
                <c:pt idx="1162">
                  <c:v>42181.356180555558</c:v>
                </c:pt>
                <c:pt idx="1163">
                  <c:v>42181.356875000019</c:v>
                </c:pt>
                <c:pt idx="1164">
                  <c:v>42181.357569444473</c:v>
                </c:pt>
                <c:pt idx="1165">
                  <c:v>42181.358263888906</c:v>
                </c:pt>
                <c:pt idx="1166">
                  <c:v>42181.358958333345</c:v>
                </c:pt>
                <c:pt idx="1167">
                  <c:v>42181.359652777792</c:v>
                </c:pt>
                <c:pt idx="1168">
                  <c:v>42181.360347222231</c:v>
                </c:pt>
                <c:pt idx="1169">
                  <c:v>42181.361041666634</c:v>
                </c:pt>
                <c:pt idx="1170">
                  <c:v>42181.361736111096</c:v>
                </c:pt>
                <c:pt idx="1171">
                  <c:v>42181.362430555557</c:v>
                </c:pt>
                <c:pt idx="1172">
                  <c:v>42181.363124999996</c:v>
                </c:pt>
                <c:pt idx="1173">
                  <c:v>42181.363819444465</c:v>
                </c:pt>
                <c:pt idx="1174">
                  <c:v>42181.364513888904</c:v>
                </c:pt>
                <c:pt idx="1175">
                  <c:v>42181.365208333336</c:v>
                </c:pt>
                <c:pt idx="1176">
                  <c:v>42181.365902777776</c:v>
                </c:pt>
                <c:pt idx="1177">
                  <c:v>42181.366597222237</c:v>
                </c:pt>
                <c:pt idx="1178">
                  <c:v>42181.367291666655</c:v>
                </c:pt>
                <c:pt idx="1179">
                  <c:v>42181.367986111094</c:v>
                </c:pt>
                <c:pt idx="1180">
                  <c:v>42181.368680555555</c:v>
                </c:pt>
                <c:pt idx="1181">
                  <c:v>42181.369375000002</c:v>
                </c:pt>
                <c:pt idx="1182">
                  <c:v>42181.370069444456</c:v>
                </c:pt>
                <c:pt idx="1183">
                  <c:v>42181.370763888888</c:v>
                </c:pt>
                <c:pt idx="1184">
                  <c:v>42181.371458333335</c:v>
                </c:pt>
                <c:pt idx="1185">
                  <c:v>42181.372152777782</c:v>
                </c:pt>
                <c:pt idx="1186">
                  <c:v>42181.372847222236</c:v>
                </c:pt>
                <c:pt idx="1187">
                  <c:v>42181.373541666653</c:v>
                </c:pt>
                <c:pt idx="1188">
                  <c:v>42181.374236111129</c:v>
                </c:pt>
                <c:pt idx="1189">
                  <c:v>42181.374930555561</c:v>
                </c:pt>
                <c:pt idx="1190">
                  <c:v>42181.375625000001</c:v>
                </c:pt>
                <c:pt idx="1191">
                  <c:v>42181.376319444476</c:v>
                </c:pt>
                <c:pt idx="1192">
                  <c:v>42181.377013888901</c:v>
                </c:pt>
                <c:pt idx="1193">
                  <c:v>42181.377708333326</c:v>
                </c:pt>
                <c:pt idx="1194">
                  <c:v>42181.37840277778</c:v>
                </c:pt>
                <c:pt idx="1195">
                  <c:v>42181.379097222234</c:v>
                </c:pt>
                <c:pt idx="1196">
                  <c:v>42181.379791666652</c:v>
                </c:pt>
                <c:pt idx="1197">
                  <c:v>42181.380486111106</c:v>
                </c:pt>
                <c:pt idx="1198">
                  <c:v>42181.381180555538</c:v>
                </c:pt>
                <c:pt idx="1199">
                  <c:v>42181.381875000014</c:v>
                </c:pt>
                <c:pt idx="1200">
                  <c:v>42181.382569444475</c:v>
                </c:pt>
                <c:pt idx="1201">
                  <c:v>42181.383263888893</c:v>
                </c:pt>
                <c:pt idx="1202">
                  <c:v>42181.383958333332</c:v>
                </c:pt>
                <c:pt idx="1203">
                  <c:v>42181.384652777793</c:v>
                </c:pt>
                <c:pt idx="1204">
                  <c:v>42181.385347222233</c:v>
                </c:pt>
                <c:pt idx="1205">
                  <c:v>42181.386041666665</c:v>
                </c:pt>
                <c:pt idx="1206">
                  <c:v>42181.386736111112</c:v>
                </c:pt>
                <c:pt idx="1207">
                  <c:v>42181.387430555558</c:v>
                </c:pt>
                <c:pt idx="1208">
                  <c:v>42181.388125000012</c:v>
                </c:pt>
                <c:pt idx="1209">
                  <c:v>42181.388819444488</c:v>
                </c:pt>
                <c:pt idx="1210">
                  <c:v>42181.389513888906</c:v>
                </c:pt>
                <c:pt idx="1211">
                  <c:v>42181.390208333331</c:v>
                </c:pt>
                <c:pt idx="1212">
                  <c:v>42181.390902777777</c:v>
                </c:pt>
                <c:pt idx="1213">
                  <c:v>42181.391597222231</c:v>
                </c:pt>
                <c:pt idx="1214">
                  <c:v>42181.392291666656</c:v>
                </c:pt>
                <c:pt idx="1215">
                  <c:v>42181.392986111096</c:v>
                </c:pt>
                <c:pt idx="1216">
                  <c:v>42181.393680555542</c:v>
                </c:pt>
                <c:pt idx="1217">
                  <c:v>42181.394375000003</c:v>
                </c:pt>
                <c:pt idx="1218">
                  <c:v>42181.395069444443</c:v>
                </c:pt>
                <c:pt idx="1219">
                  <c:v>42181.395763888875</c:v>
                </c:pt>
                <c:pt idx="1220">
                  <c:v>42181.396458333336</c:v>
                </c:pt>
                <c:pt idx="1221">
                  <c:v>42181.397152777776</c:v>
                </c:pt>
                <c:pt idx="1222">
                  <c:v>42181.397847222222</c:v>
                </c:pt>
                <c:pt idx="1223">
                  <c:v>42181.398541666655</c:v>
                </c:pt>
                <c:pt idx="1224">
                  <c:v>42181.399236111109</c:v>
                </c:pt>
                <c:pt idx="1225">
                  <c:v>42181.399930555555</c:v>
                </c:pt>
                <c:pt idx="1226">
                  <c:v>42181.400625000002</c:v>
                </c:pt>
                <c:pt idx="1227">
                  <c:v>42181.401319444456</c:v>
                </c:pt>
                <c:pt idx="1228">
                  <c:v>42181.402013888903</c:v>
                </c:pt>
                <c:pt idx="1229">
                  <c:v>42181.402708333335</c:v>
                </c:pt>
                <c:pt idx="1230">
                  <c:v>42181.403402777774</c:v>
                </c:pt>
                <c:pt idx="1231">
                  <c:v>42181.404097222236</c:v>
                </c:pt>
                <c:pt idx="1232">
                  <c:v>42181.404791666653</c:v>
                </c:pt>
                <c:pt idx="1233">
                  <c:v>42181.4054861111</c:v>
                </c:pt>
                <c:pt idx="1234">
                  <c:v>42181.406180555554</c:v>
                </c:pt>
                <c:pt idx="1235">
                  <c:v>42181.406875000015</c:v>
                </c:pt>
                <c:pt idx="1236">
                  <c:v>42181.407569444469</c:v>
                </c:pt>
                <c:pt idx="1237">
                  <c:v>42181.408263888901</c:v>
                </c:pt>
                <c:pt idx="1238">
                  <c:v>42181.408958333333</c:v>
                </c:pt>
                <c:pt idx="1239">
                  <c:v>42181.40965277778</c:v>
                </c:pt>
                <c:pt idx="1240">
                  <c:v>42181.410347222234</c:v>
                </c:pt>
                <c:pt idx="1241">
                  <c:v>42181.411041666652</c:v>
                </c:pt>
                <c:pt idx="1242">
                  <c:v>42181.411736111106</c:v>
                </c:pt>
                <c:pt idx="1243">
                  <c:v>42181.412430555552</c:v>
                </c:pt>
                <c:pt idx="1244">
                  <c:v>42181.413124999999</c:v>
                </c:pt>
                <c:pt idx="1245">
                  <c:v>42181.413819444475</c:v>
                </c:pt>
                <c:pt idx="1246">
                  <c:v>42181.414513888914</c:v>
                </c:pt>
                <c:pt idx="1247">
                  <c:v>42181.415208333332</c:v>
                </c:pt>
                <c:pt idx="1248">
                  <c:v>42181.415902777779</c:v>
                </c:pt>
                <c:pt idx="1249">
                  <c:v>42181.416597222247</c:v>
                </c:pt>
                <c:pt idx="1250">
                  <c:v>42181.417291666665</c:v>
                </c:pt>
                <c:pt idx="1251">
                  <c:v>42181.417986111104</c:v>
                </c:pt>
                <c:pt idx="1252">
                  <c:v>42181.418680555558</c:v>
                </c:pt>
                <c:pt idx="1253">
                  <c:v>42181.419375000012</c:v>
                </c:pt>
                <c:pt idx="1254">
                  <c:v>42181.420069444459</c:v>
                </c:pt>
                <c:pt idx="1255">
                  <c:v>42181.420763888884</c:v>
                </c:pt>
                <c:pt idx="1256">
                  <c:v>42181.421458333316</c:v>
                </c:pt>
                <c:pt idx="1257">
                  <c:v>42181.422152777777</c:v>
                </c:pt>
                <c:pt idx="1258">
                  <c:v>42181.422847222231</c:v>
                </c:pt>
                <c:pt idx="1259">
                  <c:v>42181.423541666634</c:v>
                </c:pt>
                <c:pt idx="1260">
                  <c:v>42181.42423611111</c:v>
                </c:pt>
                <c:pt idx="1261">
                  <c:v>42181.424930555557</c:v>
                </c:pt>
                <c:pt idx="1262">
                  <c:v>42181.425624999996</c:v>
                </c:pt>
                <c:pt idx="1263">
                  <c:v>42181.426319444465</c:v>
                </c:pt>
                <c:pt idx="1264">
                  <c:v>42181.42701388889</c:v>
                </c:pt>
                <c:pt idx="1265">
                  <c:v>42181.427708333322</c:v>
                </c:pt>
                <c:pt idx="1266">
                  <c:v>42181.428402777776</c:v>
                </c:pt>
                <c:pt idx="1267">
                  <c:v>42181.429097222222</c:v>
                </c:pt>
                <c:pt idx="1268">
                  <c:v>42181.429791666647</c:v>
                </c:pt>
                <c:pt idx="1269">
                  <c:v>42181.430486111094</c:v>
                </c:pt>
                <c:pt idx="1270">
                  <c:v>42181.431180555534</c:v>
                </c:pt>
                <c:pt idx="1271">
                  <c:v>42181.431875000002</c:v>
                </c:pt>
                <c:pt idx="1272">
                  <c:v>42181.432569444456</c:v>
                </c:pt>
                <c:pt idx="1273">
                  <c:v>42181.433263888888</c:v>
                </c:pt>
                <c:pt idx="1274">
                  <c:v>42181.433958333335</c:v>
                </c:pt>
                <c:pt idx="1275">
                  <c:v>42181.434652777782</c:v>
                </c:pt>
                <c:pt idx="1276">
                  <c:v>42181.435347222221</c:v>
                </c:pt>
                <c:pt idx="1277">
                  <c:v>42181.436041666653</c:v>
                </c:pt>
                <c:pt idx="1278">
                  <c:v>42181.436736111114</c:v>
                </c:pt>
                <c:pt idx="1279">
                  <c:v>42181.437430555554</c:v>
                </c:pt>
                <c:pt idx="1280">
                  <c:v>42181.438125000001</c:v>
                </c:pt>
                <c:pt idx="1281">
                  <c:v>42181.438819444476</c:v>
                </c:pt>
                <c:pt idx="1282">
                  <c:v>42181.439513888901</c:v>
                </c:pt>
                <c:pt idx="1283">
                  <c:v>42181.440208333333</c:v>
                </c:pt>
                <c:pt idx="1284">
                  <c:v>42181.44090277778</c:v>
                </c:pt>
                <c:pt idx="1285">
                  <c:v>42181.441597222234</c:v>
                </c:pt>
                <c:pt idx="1286">
                  <c:v>42181.442291666666</c:v>
                </c:pt>
                <c:pt idx="1287">
                  <c:v>42181.442986111106</c:v>
                </c:pt>
                <c:pt idx="1288">
                  <c:v>42181.443680555538</c:v>
                </c:pt>
                <c:pt idx="1289">
                  <c:v>42181.444375000014</c:v>
                </c:pt>
                <c:pt idx="1290">
                  <c:v>42181.44506944446</c:v>
                </c:pt>
                <c:pt idx="1291">
                  <c:v>42181.445763888885</c:v>
                </c:pt>
                <c:pt idx="1292">
                  <c:v>42181.446458333332</c:v>
                </c:pt>
                <c:pt idx="1293">
                  <c:v>42181.447152777779</c:v>
                </c:pt>
                <c:pt idx="1294">
                  <c:v>42181.447847222233</c:v>
                </c:pt>
                <c:pt idx="1295">
                  <c:v>42181.448541666665</c:v>
                </c:pt>
                <c:pt idx="1296">
                  <c:v>42181.449236111112</c:v>
                </c:pt>
                <c:pt idx="1297">
                  <c:v>42181.449930555558</c:v>
                </c:pt>
                <c:pt idx="1298">
                  <c:v>42181.450625000012</c:v>
                </c:pt>
                <c:pt idx="1299">
                  <c:v>42181.451319444473</c:v>
                </c:pt>
                <c:pt idx="1300">
                  <c:v>42181.452013888906</c:v>
                </c:pt>
                <c:pt idx="1301">
                  <c:v>42181.452708333331</c:v>
                </c:pt>
                <c:pt idx="1302">
                  <c:v>42181.453402777777</c:v>
                </c:pt>
                <c:pt idx="1303">
                  <c:v>42181.454097222246</c:v>
                </c:pt>
                <c:pt idx="1304">
                  <c:v>42181.454791666656</c:v>
                </c:pt>
                <c:pt idx="1305">
                  <c:v>42181.455486111096</c:v>
                </c:pt>
                <c:pt idx="1306">
                  <c:v>42181.456180555557</c:v>
                </c:pt>
                <c:pt idx="1307">
                  <c:v>42181.456875000018</c:v>
                </c:pt>
                <c:pt idx="1308">
                  <c:v>42181.457569444465</c:v>
                </c:pt>
                <c:pt idx="1309">
                  <c:v>42181.458263888904</c:v>
                </c:pt>
                <c:pt idx="1310">
                  <c:v>42181.458958333351</c:v>
                </c:pt>
                <c:pt idx="1311">
                  <c:v>42181.459652777783</c:v>
                </c:pt>
                <c:pt idx="1312">
                  <c:v>42181.460347222222</c:v>
                </c:pt>
                <c:pt idx="1313">
                  <c:v>42181.461041666647</c:v>
                </c:pt>
                <c:pt idx="1314">
                  <c:v>42181.461736111094</c:v>
                </c:pt>
                <c:pt idx="1315">
                  <c:v>42181.462430555555</c:v>
                </c:pt>
                <c:pt idx="1316">
                  <c:v>42181.463124999995</c:v>
                </c:pt>
                <c:pt idx="1317">
                  <c:v>42181.463819444456</c:v>
                </c:pt>
                <c:pt idx="1318">
                  <c:v>42181.464513888903</c:v>
                </c:pt>
                <c:pt idx="1319">
                  <c:v>42181.465208333335</c:v>
                </c:pt>
                <c:pt idx="1320">
                  <c:v>42181.465902777774</c:v>
                </c:pt>
                <c:pt idx="1321">
                  <c:v>42181.466597222236</c:v>
                </c:pt>
                <c:pt idx="1322">
                  <c:v>42181.467291666653</c:v>
                </c:pt>
                <c:pt idx="1323">
                  <c:v>42181.4679861111</c:v>
                </c:pt>
                <c:pt idx="1324">
                  <c:v>42181.468680555554</c:v>
                </c:pt>
                <c:pt idx="1325">
                  <c:v>42181.469375000001</c:v>
                </c:pt>
                <c:pt idx="1326">
                  <c:v>42181.470069444469</c:v>
                </c:pt>
                <c:pt idx="1327">
                  <c:v>42181.470763888887</c:v>
                </c:pt>
                <c:pt idx="1328">
                  <c:v>42181.471458333326</c:v>
                </c:pt>
                <c:pt idx="1329">
                  <c:v>42181.47215277778</c:v>
                </c:pt>
                <c:pt idx="1330">
                  <c:v>42181.472847222234</c:v>
                </c:pt>
                <c:pt idx="1331">
                  <c:v>42181.473541666652</c:v>
                </c:pt>
                <c:pt idx="1332">
                  <c:v>42181.474236111113</c:v>
                </c:pt>
                <c:pt idx="1333">
                  <c:v>42181.474930555552</c:v>
                </c:pt>
                <c:pt idx="1334">
                  <c:v>42181.475624999999</c:v>
                </c:pt>
                <c:pt idx="1335">
                  <c:v>42181.476319444475</c:v>
                </c:pt>
                <c:pt idx="1336">
                  <c:v>42181.477013888893</c:v>
                </c:pt>
                <c:pt idx="1337">
                  <c:v>42181.477708333325</c:v>
                </c:pt>
                <c:pt idx="1338">
                  <c:v>42181.478402777779</c:v>
                </c:pt>
                <c:pt idx="1339">
                  <c:v>42181.479097222233</c:v>
                </c:pt>
                <c:pt idx="1340">
                  <c:v>42181.47979166665</c:v>
                </c:pt>
                <c:pt idx="1341">
                  <c:v>42181.480486111104</c:v>
                </c:pt>
                <c:pt idx="1342">
                  <c:v>42181.481180555544</c:v>
                </c:pt>
                <c:pt idx="1343">
                  <c:v>42181.481875000012</c:v>
                </c:pt>
                <c:pt idx="1344">
                  <c:v>42181.482569444473</c:v>
                </c:pt>
                <c:pt idx="1345">
                  <c:v>42181.483263888891</c:v>
                </c:pt>
                <c:pt idx="1346">
                  <c:v>42181.483958333331</c:v>
                </c:pt>
                <c:pt idx="1347">
                  <c:v>42181.484652777792</c:v>
                </c:pt>
                <c:pt idx="1348">
                  <c:v>42181.485347222231</c:v>
                </c:pt>
                <c:pt idx="1349">
                  <c:v>42181.486041666656</c:v>
                </c:pt>
                <c:pt idx="1350">
                  <c:v>42181.48673611111</c:v>
                </c:pt>
                <c:pt idx="1351">
                  <c:v>42181.487430555557</c:v>
                </c:pt>
                <c:pt idx="1352">
                  <c:v>42181.488125000003</c:v>
                </c:pt>
                <c:pt idx="1353">
                  <c:v>42181.488819444479</c:v>
                </c:pt>
                <c:pt idx="1354">
                  <c:v>42181.489513888904</c:v>
                </c:pt>
                <c:pt idx="1355">
                  <c:v>42181.490208333336</c:v>
                </c:pt>
                <c:pt idx="1356">
                  <c:v>42181.490902777776</c:v>
                </c:pt>
                <c:pt idx="1357">
                  <c:v>42181.491597222222</c:v>
                </c:pt>
                <c:pt idx="1358">
                  <c:v>42181.492291666655</c:v>
                </c:pt>
                <c:pt idx="1359">
                  <c:v>42181.492986111094</c:v>
                </c:pt>
                <c:pt idx="1360">
                  <c:v>42181.493680555534</c:v>
                </c:pt>
                <c:pt idx="1361">
                  <c:v>42181.494375000002</c:v>
                </c:pt>
                <c:pt idx="1362">
                  <c:v>42181.495069444441</c:v>
                </c:pt>
                <c:pt idx="1363">
                  <c:v>42181.495763888874</c:v>
                </c:pt>
                <c:pt idx="1364">
                  <c:v>42181.496458333335</c:v>
                </c:pt>
                <c:pt idx="1365">
                  <c:v>42181.497152777774</c:v>
                </c:pt>
                <c:pt idx="1366">
                  <c:v>42181.497847222221</c:v>
                </c:pt>
                <c:pt idx="1367">
                  <c:v>42181.498541666653</c:v>
                </c:pt>
                <c:pt idx="1368">
                  <c:v>42181.499236111114</c:v>
                </c:pt>
                <c:pt idx="1369">
                  <c:v>42181.499930555554</c:v>
                </c:pt>
                <c:pt idx="1370">
                  <c:v>42181.500625000001</c:v>
                </c:pt>
                <c:pt idx="1371">
                  <c:v>42181.501319444469</c:v>
                </c:pt>
                <c:pt idx="1372">
                  <c:v>42181.502013888901</c:v>
                </c:pt>
                <c:pt idx="1373">
                  <c:v>42181.502708333326</c:v>
                </c:pt>
                <c:pt idx="1374">
                  <c:v>42181.503402777766</c:v>
                </c:pt>
                <c:pt idx="1375">
                  <c:v>42181.504097222234</c:v>
                </c:pt>
                <c:pt idx="1376">
                  <c:v>42181.504791666652</c:v>
                </c:pt>
                <c:pt idx="1377">
                  <c:v>42181.505486111084</c:v>
                </c:pt>
                <c:pt idx="1378">
                  <c:v>42181.506180555538</c:v>
                </c:pt>
                <c:pt idx="1379">
                  <c:v>42181.506875000014</c:v>
                </c:pt>
                <c:pt idx="1380">
                  <c:v>42181.50756944446</c:v>
                </c:pt>
                <c:pt idx="1381">
                  <c:v>42181.508263888893</c:v>
                </c:pt>
                <c:pt idx="1382">
                  <c:v>42181.508958333332</c:v>
                </c:pt>
                <c:pt idx="1383">
                  <c:v>42181.509652777779</c:v>
                </c:pt>
                <c:pt idx="1384">
                  <c:v>42181.510347222233</c:v>
                </c:pt>
                <c:pt idx="1385">
                  <c:v>42181.51104166665</c:v>
                </c:pt>
                <c:pt idx="1386">
                  <c:v>42181.511736111104</c:v>
                </c:pt>
                <c:pt idx="1387">
                  <c:v>42181.512430555558</c:v>
                </c:pt>
                <c:pt idx="1388">
                  <c:v>42181.513124999998</c:v>
                </c:pt>
                <c:pt idx="1389">
                  <c:v>42181.513819444473</c:v>
                </c:pt>
                <c:pt idx="1390">
                  <c:v>42181.514513888906</c:v>
                </c:pt>
                <c:pt idx="1391">
                  <c:v>42181.515208333331</c:v>
                </c:pt>
                <c:pt idx="1392">
                  <c:v>42181.515902777777</c:v>
                </c:pt>
                <c:pt idx="1393">
                  <c:v>42181.516597222246</c:v>
                </c:pt>
                <c:pt idx="1394">
                  <c:v>42181.517291666656</c:v>
                </c:pt>
                <c:pt idx="1395">
                  <c:v>42181.517986111096</c:v>
                </c:pt>
                <c:pt idx="1396">
                  <c:v>42181.518680555557</c:v>
                </c:pt>
                <c:pt idx="1397">
                  <c:v>42181.519375000003</c:v>
                </c:pt>
                <c:pt idx="1398">
                  <c:v>42181.520069444443</c:v>
                </c:pt>
                <c:pt idx="1399">
                  <c:v>42181.520763888875</c:v>
                </c:pt>
                <c:pt idx="1400">
                  <c:v>42181.521458333322</c:v>
                </c:pt>
                <c:pt idx="1401">
                  <c:v>42181.522152777776</c:v>
                </c:pt>
                <c:pt idx="1402">
                  <c:v>42181.522847222222</c:v>
                </c:pt>
                <c:pt idx="1403">
                  <c:v>42181.523541666647</c:v>
                </c:pt>
                <c:pt idx="1404">
                  <c:v>42181.524236111109</c:v>
                </c:pt>
                <c:pt idx="1405">
                  <c:v>42181.524930555555</c:v>
                </c:pt>
                <c:pt idx="1406">
                  <c:v>42181.525624999995</c:v>
                </c:pt>
                <c:pt idx="1407">
                  <c:v>42181.526319444456</c:v>
                </c:pt>
                <c:pt idx="1408">
                  <c:v>42181.527013888888</c:v>
                </c:pt>
                <c:pt idx="1409">
                  <c:v>42181.52770833332</c:v>
                </c:pt>
                <c:pt idx="1410">
                  <c:v>42181.528402777774</c:v>
                </c:pt>
                <c:pt idx="1411">
                  <c:v>42181.529097222221</c:v>
                </c:pt>
                <c:pt idx="1412">
                  <c:v>42181.529791666639</c:v>
                </c:pt>
                <c:pt idx="1413">
                  <c:v>42181.5304861111</c:v>
                </c:pt>
                <c:pt idx="1414">
                  <c:v>42181.531180555532</c:v>
                </c:pt>
                <c:pt idx="1415">
                  <c:v>42181.531875000001</c:v>
                </c:pt>
                <c:pt idx="1416">
                  <c:v>42181.532569444469</c:v>
                </c:pt>
                <c:pt idx="1417">
                  <c:v>42181.533263888887</c:v>
                </c:pt>
                <c:pt idx="1418">
                  <c:v>42181.533958333326</c:v>
                </c:pt>
                <c:pt idx="1419">
                  <c:v>42181.53465277778</c:v>
                </c:pt>
                <c:pt idx="1420">
                  <c:v>42181.53534722222</c:v>
                </c:pt>
                <c:pt idx="1421">
                  <c:v>42181.536041666652</c:v>
                </c:pt>
                <c:pt idx="1422">
                  <c:v>42181.536736111106</c:v>
                </c:pt>
                <c:pt idx="1423">
                  <c:v>42181.537430555538</c:v>
                </c:pt>
                <c:pt idx="1424">
                  <c:v>42181.538124999999</c:v>
                </c:pt>
                <c:pt idx="1425">
                  <c:v>42181.538819444475</c:v>
                </c:pt>
                <c:pt idx="1426">
                  <c:v>42181.539513888893</c:v>
                </c:pt>
                <c:pt idx="1427">
                  <c:v>42181.540208333332</c:v>
                </c:pt>
                <c:pt idx="1428">
                  <c:v>42181.540902777779</c:v>
                </c:pt>
                <c:pt idx="1429">
                  <c:v>42181.541597222233</c:v>
                </c:pt>
                <c:pt idx="1430">
                  <c:v>42181.542291666665</c:v>
                </c:pt>
                <c:pt idx="1431">
                  <c:v>42181.542986111104</c:v>
                </c:pt>
                <c:pt idx="1432">
                  <c:v>42181.543680555544</c:v>
                </c:pt>
                <c:pt idx="1433">
                  <c:v>42181.544375000012</c:v>
                </c:pt>
                <c:pt idx="1434">
                  <c:v>42181.545069444459</c:v>
                </c:pt>
                <c:pt idx="1435">
                  <c:v>42181.545763888884</c:v>
                </c:pt>
                <c:pt idx="1436">
                  <c:v>42181.546458333331</c:v>
                </c:pt>
                <c:pt idx="1437">
                  <c:v>42181.547152777777</c:v>
                </c:pt>
                <c:pt idx="1438">
                  <c:v>42181.547847222231</c:v>
                </c:pt>
                <c:pt idx="1439">
                  <c:v>42181.548541666656</c:v>
                </c:pt>
                <c:pt idx="1440">
                  <c:v>42181.54923611111</c:v>
                </c:pt>
                <c:pt idx="1441">
                  <c:v>42181.549930555557</c:v>
                </c:pt>
                <c:pt idx="1442">
                  <c:v>42181.550625000003</c:v>
                </c:pt>
                <c:pt idx="1443">
                  <c:v>42181.551319444465</c:v>
                </c:pt>
                <c:pt idx="1444">
                  <c:v>42181.552013888904</c:v>
                </c:pt>
                <c:pt idx="1445">
                  <c:v>42181.552708333336</c:v>
                </c:pt>
                <c:pt idx="1446">
                  <c:v>42181.553402777776</c:v>
                </c:pt>
                <c:pt idx="1447">
                  <c:v>42181.554097222237</c:v>
                </c:pt>
                <c:pt idx="1448">
                  <c:v>42181.554791666655</c:v>
                </c:pt>
                <c:pt idx="1449">
                  <c:v>42181.555486111094</c:v>
                </c:pt>
                <c:pt idx="1450">
                  <c:v>42181.556180555555</c:v>
                </c:pt>
                <c:pt idx="1451">
                  <c:v>42181.556875000017</c:v>
                </c:pt>
                <c:pt idx="1452">
                  <c:v>42181.557569444456</c:v>
                </c:pt>
                <c:pt idx="1453">
                  <c:v>42181.558263888903</c:v>
                </c:pt>
                <c:pt idx="1454">
                  <c:v>42181.558958333342</c:v>
                </c:pt>
                <c:pt idx="1455">
                  <c:v>42181.559652777782</c:v>
                </c:pt>
                <c:pt idx="1456">
                  <c:v>42181.560347222221</c:v>
                </c:pt>
                <c:pt idx="1457">
                  <c:v>42181.561041666639</c:v>
                </c:pt>
                <c:pt idx="1458">
                  <c:v>42181.5617361111</c:v>
                </c:pt>
                <c:pt idx="1459">
                  <c:v>42181.562430555554</c:v>
                </c:pt>
                <c:pt idx="1460">
                  <c:v>42181.563124999986</c:v>
                </c:pt>
                <c:pt idx="1461">
                  <c:v>42181.563819444469</c:v>
                </c:pt>
                <c:pt idx="1462">
                  <c:v>42181.564513888901</c:v>
                </c:pt>
                <c:pt idx="1463">
                  <c:v>42181.565208333326</c:v>
                </c:pt>
                <c:pt idx="1464">
                  <c:v>42181.565902777766</c:v>
                </c:pt>
                <c:pt idx="1465">
                  <c:v>42181.566597222234</c:v>
                </c:pt>
                <c:pt idx="1466">
                  <c:v>42181.567291666652</c:v>
                </c:pt>
                <c:pt idx="1467">
                  <c:v>42181.567986111084</c:v>
                </c:pt>
                <c:pt idx="1468">
                  <c:v>42181.568680555538</c:v>
                </c:pt>
                <c:pt idx="1469">
                  <c:v>42181.569374999999</c:v>
                </c:pt>
                <c:pt idx="1470">
                  <c:v>42181.57006944446</c:v>
                </c:pt>
                <c:pt idx="1471">
                  <c:v>42181.570763888885</c:v>
                </c:pt>
                <c:pt idx="1472">
                  <c:v>42181.571458333325</c:v>
                </c:pt>
                <c:pt idx="1473">
                  <c:v>42181.572152777779</c:v>
                </c:pt>
                <c:pt idx="1474">
                  <c:v>42181.572847222233</c:v>
                </c:pt>
                <c:pt idx="1475">
                  <c:v>42181.57354166665</c:v>
                </c:pt>
                <c:pt idx="1476">
                  <c:v>42181.574236111112</c:v>
                </c:pt>
                <c:pt idx="1477">
                  <c:v>42181.574930555558</c:v>
                </c:pt>
                <c:pt idx="1478">
                  <c:v>42181.575624999998</c:v>
                </c:pt>
                <c:pt idx="1479">
                  <c:v>42181.576319444473</c:v>
                </c:pt>
                <c:pt idx="1480">
                  <c:v>42181.577013888891</c:v>
                </c:pt>
                <c:pt idx="1481">
                  <c:v>42181.577708333316</c:v>
                </c:pt>
                <c:pt idx="1482">
                  <c:v>42181.578402777777</c:v>
                </c:pt>
                <c:pt idx="1483">
                  <c:v>42181.579097222231</c:v>
                </c:pt>
                <c:pt idx="1484">
                  <c:v>42181.579791666634</c:v>
                </c:pt>
                <c:pt idx="1485">
                  <c:v>42181.580486111096</c:v>
                </c:pt>
                <c:pt idx="1486">
                  <c:v>42181.581180555542</c:v>
                </c:pt>
                <c:pt idx="1487">
                  <c:v>42181.581875000003</c:v>
                </c:pt>
                <c:pt idx="1488">
                  <c:v>42181.582569444465</c:v>
                </c:pt>
                <c:pt idx="1489">
                  <c:v>42181.58326388889</c:v>
                </c:pt>
                <c:pt idx="1490">
                  <c:v>42181.583958333336</c:v>
                </c:pt>
                <c:pt idx="1491">
                  <c:v>42181.584652777783</c:v>
                </c:pt>
                <c:pt idx="1492">
                  <c:v>42181.585347222222</c:v>
                </c:pt>
                <c:pt idx="1493">
                  <c:v>42181.586041666655</c:v>
                </c:pt>
                <c:pt idx="1494">
                  <c:v>42181.586736111109</c:v>
                </c:pt>
                <c:pt idx="1495">
                  <c:v>42181.587430555555</c:v>
                </c:pt>
                <c:pt idx="1496">
                  <c:v>42181.588125000002</c:v>
                </c:pt>
                <c:pt idx="1497">
                  <c:v>42181.588819444478</c:v>
                </c:pt>
                <c:pt idx="1498">
                  <c:v>42181.589513888903</c:v>
                </c:pt>
                <c:pt idx="1499">
                  <c:v>42181.590208333335</c:v>
                </c:pt>
                <c:pt idx="1500">
                  <c:v>42181.590902777774</c:v>
                </c:pt>
                <c:pt idx="1501">
                  <c:v>42181.591597222221</c:v>
                </c:pt>
                <c:pt idx="1502">
                  <c:v>42181.592291666653</c:v>
                </c:pt>
                <c:pt idx="1503">
                  <c:v>42181.5929861111</c:v>
                </c:pt>
                <c:pt idx="1504">
                  <c:v>42181.593680555532</c:v>
                </c:pt>
                <c:pt idx="1505">
                  <c:v>42181.594375000001</c:v>
                </c:pt>
                <c:pt idx="1506">
                  <c:v>42181.595069444447</c:v>
                </c:pt>
                <c:pt idx="1507">
                  <c:v>42181.595763888872</c:v>
                </c:pt>
                <c:pt idx="1508">
                  <c:v>42181.596458333326</c:v>
                </c:pt>
                <c:pt idx="1509">
                  <c:v>42181.597152777766</c:v>
                </c:pt>
                <c:pt idx="1510">
                  <c:v>42181.59784722222</c:v>
                </c:pt>
                <c:pt idx="1511">
                  <c:v>42181.598541666652</c:v>
                </c:pt>
                <c:pt idx="1512">
                  <c:v>42181.599236111106</c:v>
                </c:pt>
                <c:pt idx="1513">
                  <c:v>42181.599930555538</c:v>
                </c:pt>
                <c:pt idx="1514">
                  <c:v>42181.600624999999</c:v>
                </c:pt>
                <c:pt idx="1515">
                  <c:v>42181.60131944446</c:v>
                </c:pt>
                <c:pt idx="1516">
                  <c:v>42181.602013888893</c:v>
                </c:pt>
                <c:pt idx="1517">
                  <c:v>42181.602708333325</c:v>
                </c:pt>
                <c:pt idx="1518">
                  <c:v>42181.603402777764</c:v>
                </c:pt>
                <c:pt idx="1519">
                  <c:v>42181.604097222233</c:v>
                </c:pt>
                <c:pt idx="1520">
                  <c:v>42181.60479166665</c:v>
                </c:pt>
                <c:pt idx="1521">
                  <c:v>42181.605486111082</c:v>
                </c:pt>
                <c:pt idx="1522">
                  <c:v>42181.606180555544</c:v>
                </c:pt>
                <c:pt idx="1523">
                  <c:v>42181.606875000012</c:v>
                </c:pt>
                <c:pt idx="1524">
                  <c:v>42181.607569444459</c:v>
                </c:pt>
                <c:pt idx="1525">
                  <c:v>42181.608263888891</c:v>
                </c:pt>
                <c:pt idx="1526">
                  <c:v>42181.608958333331</c:v>
                </c:pt>
                <c:pt idx="1527">
                  <c:v>42181.609652777777</c:v>
                </c:pt>
                <c:pt idx="1528">
                  <c:v>42181.610347222231</c:v>
                </c:pt>
                <c:pt idx="1529">
                  <c:v>42181.611041666634</c:v>
                </c:pt>
                <c:pt idx="1530">
                  <c:v>42181.611736111096</c:v>
                </c:pt>
                <c:pt idx="1531">
                  <c:v>42181.612430555557</c:v>
                </c:pt>
                <c:pt idx="1532">
                  <c:v>42181.613124999996</c:v>
                </c:pt>
                <c:pt idx="1533">
                  <c:v>42181.613819444465</c:v>
                </c:pt>
                <c:pt idx="1534">
                  <c:v>42181.614513888904</c:v>
                </c:pt>
                <c:pt idx="1535">
                  <c:v>42181.615208333336</c:v>
                </c:pt>
                <c:pt idx="1536">
                  <c:v>42181.615902777776</c:v>
                </c:pt>
                <c:pt idx="1537">
                  <c:v>42181.616597222237</c:v>
                </c:pt>
                <c:pt idx="1538">
                  <c:v>42181.617291666655</c:v>
                </c:pt>
                <c:pt idx="1539">
                  <c:v>42181.617986111094</c:v>
                </c:pt>
                <c:pt idx="1540">
                  <c:v>42181.618680555555</c:v>
                </c:pt>
                <c:pt idx="1541">
                  <c:v>42181.619375000002</c:v>
                </c:pt>
                <c:pt idx="1542">
                  <c:v>42181.620069444441</c:v>
                </c:pt>
                <c:pt idx="1543">
                  <c:v>42181.620763888874</c:v>
                </c:pt>
                <c:pt idx="1544">
                  <c:v>42181.62145833332</c:v>
                </c:pt>
                <c:pt idx="1545">
                  <c:v>42181.622152777774</c:v>
                </c:pt>
                <c:pt idx="1546">
                  <c:v>42181.622847222221</c:v>
                </c:pt>
                <c:pt idx="1547">
                  <c:v>42181.623541666639</c:v>
                </c:pt>
                <c:pt idx="1548">
                  <c:v>42181.624236111114</c:v>
                </c:pt>
                <c:pt idx="1549">
                  <c:v>42181.624930555554</c:v>
                </c:pt>
                <c:pt idx="1550">
                  <c:v>42181.625624999986</c:v>
                </c:pt>
                <c:pt idx="1551">
                  <c:v>42181.626319444469</c:v>
                </c:pt>
                <c:pt idx="1552">
                  <c:v>42181.627013888887</c:v>
                </c:pt>
                <c:pt idx="1553">
                  <c:v>42181.627708333304</c:v>
                </c:pt>
                <c:pt idx="1554">
                  <c:v>42181.628402777766</c:v>
                </c:pt>
                <c:pt idx="1555">
                  <c:v>42181.62909722222</c:v>
                </c:pt>
                <c:pt idx="1556">
                  <c:v>42181.629791666637</c:v>
                </c:pt>
                <c:pt idx="1557">
                  <c:v>42181.630486111084</c:v>
                </c:pt>
                <c:pt idx="1558">
                  <c:v>42181.631180555523</c:v>
                </c:pt>
                <c:pt idx="1559">
                  <c:v>42181.631874999999</c:v>
                </c:pt>
                <c:pt idx="1560">
                  <c:v>42181.63256944446</c:v>
                </c:pt>
                <c:pt idx="1561">
                  <c:v>42181.633263888885</c:v>
                </c:pt>
                <c:pt idx="1562">
                  <c:v>42181.633958333325</c:v>
                </c:pt>
                <c:pt idx="1563">
                  <c:v>42181.634652777779</c:v>
                </c:pt>
                <c:pt idx="1564">
                  <c:v>42181.635347222225</c:v>
                </c:pt>
                <c:pt idx="1565">
                  <c:v>42181.63604166665</c:v>
                </c:pt>
                <c:pt idx="1566">
                  <c:v>42181.636736111104</c:v>
                </c:pt>
                <c:pt idx="1567">
                  <c:v>42181.637430555544</c:v>
                </c:pt>
                <c:pt idx="1568">
                  <c:v>42181.638124999998</c:v>
                </c:pt>
                <c:pt idx="1569">
                  <c:v>42181.638819444473</c:v>
                </c:pt>
                <c:pt idx="1570">
                  <c:v>42181.639513888891</c:v>
                </c:pt>
                <c:pt idx="1571">
                  <c:v>42181.640208333331</c:v>
                </c:pt>
                <c:pt idx="1572">
                  <c:v>42181.640902777777</c:v>
                </c:pt>
                <c:pt idx="1573">
                  <c:v>42181.641597222231</c:v>
                </c:pt>
                <c:pt idx="1574">
                  <c:v>42181.642291666656</c:v>
                </c:pt>
                <c:pt idx="1575">
                  <c:v>42181.642986111096</c:v>
                </c:pt>
                <c:pt idx="1576">
                  <c:v>42181.643680555542</c:v>
                </c:pt>
                <c:pt idx="1577">
                  <c:v>42181.644375000003</c:v>
                </c:pt>
                <c:pt idx="1578">
                  <c:v>42181.645069444443</c:v>
                </c:pt>
                <c:pt idx="1579">
                  <c:v>42181.645763888875</c:v>
                </c:pt>
                <c:pt idx="1580">
                  <c:v>42181.646458333336</c:v>
                </c:pt>
                <c:pt idx="1581">
                  <c:v>42181.647152777776</c:v>
                </c:pt>
                <c:pt idx="1582">
                  <c:v>42181.647847222222</c:v>
                </c:pt>
                <c:pt idx="1583">
                  <c:v>42181.648541666655</c:v>
                </c:pt>
                <c:pt idx="1584">
                  <c:v>42181.649236111109</c:v>
                </c:pt>
                <c:pt idx="1585">
                  <c:v>42181.649930555555</c:v>
                </c:pt>
                <c:pt idx="1586">
                  <c:v>42181.650625000002</c:v>
                </c:pt>
                <c:pt idx="1587">
                  <c:v>42181.651319444456</c:v>
                </c:pt>
                <c:pt idx="1588">
                  <c:v>42181.652013888903</c:v>
                </c:pt>
                <c:pt idx="1589">
                  <c:v>42181.652708333335</c:v>
                </c:pt>
                <c:pt idx="1590">
                  <c:v>42181.653402777774</c:v>
                </c:pt>
                <c:pt idx="1591">
                  <c:v>42181.654097222236</c:v>
                </c:pt>
                <c:pt idx="1592">
                  <c:v>42181.654791666653</c:v>
                </c:pt>
                <c:pt idx="1593">
                  <c:v>42181.6554861111</c:v>
                </c:pt>
                <c:pt idx="1594">
                  <c:v>42181.656180555554</c:v>
                </c:pt>
                <c:pt idx="1595">
                  <c:v>42181.656875000015</c:v>
                </c:pt>
                <c:pt idx="1596">
                  <c:v>42181.657569444469</c:v>
                </c:pt>
                <c:pt idx="1597">
                  <c:v>42181.658263888901</c:v>
                </c:pt>
                <c:pt idx="1598">
                  <c:v>42181.658958333333</c:v>
                </c:pt>
                <c:pt idx="1599">
                  <c:v>42181.65965277778</c:v>
                </c:pt>
                <c:pt idx="1600">
                  <c:v>42181.66034722222</c:v>
                </c:pt>
                <c:pt idx="1601">
                  <c:v>42181.661041666637</c:v>
                </c:pt>
                <c:pt idx="1602">
                  <c:v>42181.661736111084</c:v>
                </c:pt>
                <c:pt idx="1603">
                  <c:v>42181.662430555538</c:v>
                </c:pt>
                <c:pt idx="1604">
                  <c:v>42181.663124999985</c:v>
                </c:pt>
                <c:pt idx="1605">
                  <c:v>42181.66381944446</c:v>
                </c:pt>
                <c:pt idx="1606">
                  <c:v>42181.664513888893</c:v>
                </c:pt>
                <c:pt idx="1607">
                  <c:v>42181.665208333325</c:v>
                </c:pt>
                <c:pt idx="1608">
                  <c:v>42181.665902777764</c:v>
                </c:pt>
                <c:pt idx="1609">
                  <c:v>42181.666597222233</c:v>
                </c:pt>
                <c:pt idx="1610">
                  <c:v>42181.66729166665</c:v>
                </c:pt>
                <c:pt idx="1611">
                  <c:v>42181.667986111082</c:v>
                </c:pt>
                <c:pt idx="1612">
                  <c:v>42181.668680555544</c:v>
                </c:pt>
                <c:pt idx="1613">
                  <c:v>42181.669374999998</c:v>
                </c:pt>
                <c:pt idx="1614">
                  <c:v>42181.670069444459</c:v>
                </c:pt>
                <c:pt idx="1615">
                  <c:v>42181.670763888884</c:v>
                </c:pt>
                <c:pt idx="1616">
                  <c:v>42181.671458333316</c:v>
                </c:pt>
                <c:pt idx="1617">
                  <c:v>42181.672152777777</c:v>
                </c:pt>
                <c:pt idx="1618">
                  <c:v>42181.672847222231</c:v>
                </c:pt>
                <c:pt idx="1619">
                  <c:v>42181.673541666634</c:v>
                </c:pt>
                <c:pt idx="1620">
                  <c:v>42181.67423611111</c:v>
                </c:pt>
                <c:pt idx="1621">
                  <c:v>42181.674930555557</c:v>
                </c:pt>
                <c:pt idx="1622">
                  <c:v>42181.675624999996</c:v>
                </c:pt>
                <c:pt idx="1623">
                  <c:v>42181.676319444465</c:v>
                </c:pt>
                <c:pt idx="1624">
                  <c:v>42181.67701388889</c:v>
                </c:pt>
                <c:pt idx="1625">
                  <c:v>42181.677708333322</c:v>
                </c:pt>
                <c:pt idx="1626">
                  <c:v>42181.678402777776</c:v>
                </c:pt>
                <c:pt idx="1627">
                  <c:v>42181.679097222222</c:v>
                </c:pt>
                <c:pt idx="1628">
                  <c:v>42181.679791666647</c:v>
                </c:pt>
                <c:pt idx="1629">
                  <c:v>42181.680486111094</c:v>
                </c:pt>
                <c:pt idx="1630">
                  <c:v>42181.681180555534</c:v>
                </c:pt>
                <c:pt idx="1631">
                  <c:v>42181.681875000002</c:v>
                </c:pt>
                <c:pt idx="1632">
                  <c:v>42181.682569444456</c:v>
                </c:pt>
                <c:pt idx="1633">
                  <c:v>42181.683263888888</c:v>
                </c:pt>
                <c:pt idx="1634">
                  <c:v>42181.683958333335</c:v>
                </c:pt>
                <c:pt idx="1635">
                  <c:v>42181.684652777782</c:v>
                </c:pt>
                <c:pt idx="1636">
                  <c:v>42181.685347222221</c:v>
                </c:pt>
                <c:pt idx="1637">
                  <c:v>42181.686041666653</c:v>
                </c:pt>
                <c:pt idx="1638">
                  <c:v>42181.686736111114</c:v>
                </c:pt>
                <c:pt idx="1639">
                  <c:v>42181.687430555554</c:v>
                </c:pt>
                <c:pt idx="1640">
                  <c:v>42181.688125000001</c:v>
                </c:pt>
                <c:pt idx="1641">
                  <c:v>42181.688819444476</c:v>
                </c:pt>
                <c:pt idx="1642">
                  <c:v>42181.689513888901</c:v>
                </c:pt>
                <c:pt idx="1643">
                  <c:v>42181.690208333326</c:v>
                </c:pt>
                <c:pt idx="1644">
                  <c:v>42181.690902777766</c:v>
                </c:pt>
                <c:pt idx="1645">
                  <c:v>42181.69159722222</c:v>
                </c:pt>
                <c:pt idx="1646">
                  <c:v>42181.692291666652</c:v>
                </c:pt>
                <c:pt idx="1647">
                  <c:v>42181.692986111084</c:v>
                </c:pt>
                <c:pt idx="1648">
                  <c:v>42181.693680555523</c:v>
                </c:pt>
                <c:pt idx="1649">
                  <c:v>42181.694374999999</c:v>
                </c:pt>
                <c:pt idx="1650">
                  <c:v>42181.695069444446</c:v>
                </c:pt>
                <c:pt idx="1651">
                  <c:v>42181.695763888871</c:v>
                </c:pt>
                <c:pt idx="1652">
                  <c:v>42181.696458333325</c:v>
                </c:pt>
                <c:pt idx="1653">
                  <c:v>42181.697152777764</c:v>
                </c:pt>
                <c:pt idx="1654">
                  <c:v>42181.697847222225</c:v>
                </c:pt>
                <c:pt idx="1655">
                  <c:v>42181.69854166665</c:v>
                </c:pt>
                <c:pt idx="1656">
                  <c:v>42181.699236111104</c:v>
                </c:pt>
                <c:pt idx="1657">
                  <c:v>42181.699930555544</c:v>
                </c:pt>
                <c:pt idx="1658">
                  <c:v>42181.700624999998</c:v>
                </c:pt>
                <c:pt idx="1659">
                  <c:v>42181.701319444459</c:v>
                </c:pt>
                <c:pt idx="1660">
                  <c:v>42181.702013888891</c:v>
                </c:pt>
                <c:pt idx="1661">
                  <c:v>42181.702708333316</c:v>
                </c:pt>
                <c:pt idx="1662">
                  <c:v>42181.703402777763</c:v>
                </c:pt>
                <c:pt idx="1663">
                  <c:v>42181.704097222231</c:v>
                </c:pt>
                <c:pt idx="1664">
                  <c:v>42181.704791666634</c:v>
                </c:pt>
                <c:pt idx="1665">
                  <c:v>42181.705486111081</c:v>
                </c:pt>
                <c:pt idx="1666">
                  <c:v>42181.706180555542</c:v>
                </c:pt>
                <c:pt idx="1667">
                  <c:v>42181.706875000003</c:v>
                </c:pt>
                <c:pt idx="1668">
                  <c:v>42181.707569444443</c:v>
                </c:pt>
                <c:pt idx="1669">
                  <c:v>42181.70826388889</c:v>
                </c:pt>
                <c:pt idx="1670">
                  <c:v>42181.708958333336</c:v>
                </c:pt>
                <c:pt idx="1671">
                  <c:v>42181.709652777776</c:v>
                </c:pt>
                <c:pt idx="1672">
                  <c:v>42181.710347222222</c:v>
                </c:pt>
                <c:pt idx="1673">
                  <c:v>42181.711041666647</c:v>
                </c:pt>
                <c:pt idx="1674">
                  <c:v>42181.711736111094</c:v>
                </c:pt>
                <c:pt idx="1675">
                  <c:v>42181.712430555555</c:v>
                </c:pt>
                <c:pt idx="1676">
                  <c:v>42181.713124999995</c:v>
                </c:pt>
                <c:pt idx="1677">
                  <c:v>42181.713819444456</c:v>
                </c:pt>
                <c:pt idx="1678">
                  <c:v>42181.714513888903</c:v>
                </c:pt>
                <c:pt idx="1679">
                  <c:v>42181.715208333335</c:v>
                </c:pt>
                <c:pt idx="1680">
                  <c:v>42181.715902777774</c:v>
                </c:pt>
                <c:pt idx="1681">
                  <c:v>42181.716597222236</c:v>
                </c:pt>
                <c:pt idx="1682">
                  <c:v>42181.717291666653</c:v>
                </c:pt>
                <c:pt idx="1683">
                  <c:v>42181.7179861111</c:v>
                </c:pt>
                <c:pt idx="1684">
                  <c:v>42181.718680555554</c:v>
                </c:pt>
                <c:pt idx="1685">
                  <c:v>42181.719375000001</c:v>
                </c:pt>
                <c:pt idx="1686">
                  <c:v>42181.720069444447</c:v>
                </c:pt>
                <c:pt idx="1687">
                  <c:v>42181.720763888872</c:v>
                </c:pt>
                <c:pt idx="1688">
                  <c:v>42181.721458333304</c:v>
                </c:pt>
                <c:pt idx="1689">
                  <c:v>42181.722152777766</c:v>
                </c:pt>
                <c:pt idx="1690">
                  <c:v>42181.72284722222</c:v>
                </c:pt>
                <c:pt idx="1691">
                  <c:v>42181.723541666637</c:v>
                </c:pt>
                <c:pt idx="1692">
                  <c:v>42181.724236111106</c:v>
                </c:pt>
                <c:pt idx="1693">
                  <c:v>42181.724930555538</c:v>
                </c:pt>
                <c:pt idx="1694">
                  <c:v>42181.725624999985</c:v>
                </c:pt>
                <c:pt idx="1695">
                  <c:v>42181.72631944446</c:v>
                </c:pt>
                <c:pt idx="1696">
                  <c:v>42181.727013888885</c:v>
                </c:pt>
                <c:pt idx="1697">
                  <c:v>42181.727708333303</c:v>
                </c:pt>
                <c:pt idx="1698">
                  <c:v>42181.728402777764</c:v>
                </c:pt>
                <c:pt idx="1699">
                  <c:v>42181.729097222225</c:v>
                </c:pt>
                <c:pt idx="1700">
                  <c:v>42181.729791666636</c:v>
                </c:pt>
                <c:pt idx="1701">
                  <c:v>42181.730486111082</c:v>
                </c:pt>
                <c:pt idx="1702">
                  <c:v>42181.731180555529</c:v>
                </c:pt>
                <c:pt idx="1703">
                  <c:v>42181.731874999998</c:v>
                </c:pt>
                <c:pt idx="1704">
                  <c:v>42181.732569444459</c:v>
                </c:pt>
                <c:pt idx="1705">
                  <c:v>42181.733263888884</c:v>
                </c:pt>
                <c:pt idx="1706">
                  <c:v>42181.733958333316</c:v>
                </c:pt>
                <c:pt idx="1707">
                  <c:v>42181.734652777777</c:v>
                </c:pt>
                <c:pt idx="1708">
                  <c:v>42181.735347222224</c:v>
                </c:pt>
                <c:pt idx="1709">
                  <c:v>42181.736041666634</c:v>
                </c:pt>
                <c:pt idx="1710">
                  <c:v>42181.736736111096</c:v>
                </c:pt>
                <c:pt idx="1711">
                  <c:v>42181.737430555542</c:v>
                </c:pt>
                <c:pt idx="1712">
                  <c:v>42181.738124999996</c:v>
                </c:pt>
                <c:pt idx="1713">
                  <c:v>42181.738819444465</c:v>
                </c:pt>
                <c:pt idx="1714">
                  <c:v>42181.73951388889</c:v>
                </c:pt>
                <c:pt idx="1715">
                  <c:v>42181.740208333336</c:v>
                </c:pt>
                <c:pt idx="1716">
                  <c:v>42181.740902777776</c:v>
                </c:pt>
                <c:pt idx="1717">
                  <c:v>42181.741597222222</c:v>
                </c:pt>
                <c:pt idx="1718">
                  <c:v>42181.742291666655</c:v>
                </c:pt>
                <c:pt idx="1719">
                  <c:v>42181.742986111094</c:v>
                </c:pt>
                <c:pt idx="1720">
                  <c:v>42181.743680555534</c:v>
                </c:pt>
                <c:pt idx="1721">
                  <c:v>42181.744375000002</c:v>
                </c:pt>
                <c:pt idx="1722">
                  <c:v>42181.745069444441</c:v>
                </c:pt>
                <c:pt idx="1723">
                  <c:v>42181.745763888874</c:v>
                </c:pt>
                <c:pt idx="1724">
                  <c:v>42181.746458333335</c:v>
                </c:pt>
                <c:pt idx="1725">
                  <c:v>42181.747152777774</c:v>
                </c:pt>
                <c:pt idx="1726">
                  <c:v>42181.747847222221</c:v>
                </c:pt>
                <c:pt idx="1727">
                  <c:v>42181.748541666653</c:v>
                </c:pt>
                <c:pt idx="1728">
                  <c:v>42181.749236111114</c:v>
                </c:pt>
                <c:pt idx="1729">
                  <c:v>42181.749930555554</c:v>
                </c:pt>
                <c:pt idx="1730">
                  <c:v>42181.750625000001</c:v>
                </c:pt>
                <c:pt idx="1731">
                  <c:v>42181.751319444469</c:v>
                </c:pt>
                <c:pt idx="1732">
                  <c:v>42181.752013888901</c:v>
                </c:pt>
                <c:pt idx="1733">
                  <c:v>42181.752708333326</c:v>
                </c:pt>
                <c:pt idx="1734">
                  <c:v>42181.753402777766</c:v>
                </c:pt>
                <c:pt idx="1735">
                  <c:v>42181.754097222234</c:v>
                </c:pt>
                <c:pt idx="1736">
                  <c:v>42181.754791666652</c:v>
                </c:pt>
                <c:pt idx="1737">
                  <c:v>42181.755486111084</c:v>
                </c:pt>
                <c:pt idx="1738">
                  <c:v>42181.756180555538</c:v>
                </c:pt>
                <c:pt idx="1739">
                  <c:v>42181.756875000014</c:v>
                </c:pt>
                <c:pt idx="1740">
                  <c:v>42181.75756944446</c:v>
                </c:pt>
                <c:pt idx="1741">
                  <c:v>42181.758263888893</c:v>
                </c:pt>
                <c:pt idx="1742">
                  <c:v>42181.758958333332</c:v>
                </c:pt>
                <c:pt idx="1743">
                  <c:v>42181.759652777779</c:v>
                </c:pt>
                <c:pt idx="1744">
                  <c:v>42181.760347222225</c:v>
                </c:pt>
                <c:pt idx="1745">
                  <c:v>42181.761041666636</c:v>
                </c:pt>
                <c:pt idx="1746">
                  <c:v>42181.761736111082</c:v>
                </c:pt>
                <c:pt idx="1747">
                  <c:v>42181.762430555544</c:v>
                </c:pt>
                <c:pt idx="1748">
                  <c:v>42181.763124999983</c:v>
                </c:pt>
                <c:pt idx="1749">
                  <c:v>42181.763819444459</c:v>
                </c:pt>
                <c:pt idx="1750">
                  <c:v>42181.764513888891</c:v>
                </c:pt>
                <c:pt idx="1751">
                  <c:v>42181.765208333316</c:v>
                </c:pt>
                <c:pt idx="1752">
                  <c:v>42181.765902777763</c:v>
                </c:pt>
                <c:pt idx="1753">
                  <c:v>42181.766597222231</c:v>
                </c:pt>
                <c:pt idx="1754">
                  <c:v>42181.767291666634</c:v>
                </c:pt>
                <c:pt idx="1755">
                  <c:v>42181.767986111081</c:v>
                </c:pt>
                <c:pt idx="1756">
                  <c:v>42181.768680555542</c:v>
                </c:pt>
                <c:pt idx="1757">
                  <c:v>42181.769374999996</c:v>
                </c:pt>
                <c:pt idx="1758">
                  <c:v>42181.770069444443</c:v>
                </c:pt>
                <c:pt idx="1759">
                  <c:v>42181.770763888875</c:v>
                </c:pt>
                <c:pt idx="1760">
                  <c:v>42181.771458333322</c:v>
                </c:pt>
                <c:pt idx="1761">
                  <c:v>42181.772152777776</c:v>
                </c:pt>
                <c:pt idx="1762">
                  <c:v>42181.772847222222</c:v>
                </c:pt>
                <c:pt idx="1763">
                  <c:v>42181.773541666647</c:v>
                </c:pt>
                <c:pt idx="1764">
                  <c:v>42181.774236111109</c:v>
                </c:pt>
                <c:pt idx="1765">
                  <c:v>42181.774930555555</c:v>
                </c:pt>
                <c:pt idx="1766">
                  <c:v>42181.775624999995</c:v>
                </c:pt>
                <c:pt idx="1767">
                  <c:v>42181.776319444456</c:v>
                </c:pt>
                <c:pt idx="1768">
                  <c:v>42181.777013888888</c:v>
                </c:pt>
                <c:pt idx="1769">
                  <c:v>42181.77770833332</c:v>
                </c:pt>
                <c:pt idx="1770">
                  <c:v>42181.778402777774</c:v>
                </c:pt>
                <c:pt idx="1771">
                  <c:v>42181.779097222221</c:v>
                </c:pt>
                <c:pt idx="1772">
                  <c:v>42181.779791666639</c:v>
                </c:pt>
                <c:pt idx="1773">
                  <c:v>42181.7804861111</c:v>
                </c:pt>
                <c:pt idx="1774">
                  <c:v>42181.781180555532</c:v>
                </c:pt>
                <c:pt idx="1775">
                  <c:v>42181.781875000001</c:v>
                </c:pt>
                <c:pt idx="1776">
                  <c:v>42181.782569444469</c:v>
                </c:pt>
                <c:pt idx="1777">
                  <c:v>42181.783263888887</c:v>
                </c:pt>
                <c:pt idx="1778">
                  <c:v>42181.783958333326</c:v>
                </c:pt>
                <c:pt idx="1779">
                  <c:v>42181.78465277778</c:v>
                </c:pt>
                <c:pt idx="1780">
                  <c:v>42181.78534722222</c:v>
                </c:pt>
                <c:pt idx="1781">
                  <c:v>42181.786041666652</c:v>
                </c:pt>
                <c:pt idx="1782">
                  <c:v>42181.786736111106</c:v>
                </c:pt>
                <c:pt idx="1783">
                  <c:v>42181.787430555538</c:v>
                </c:pt>
                <c:pt idx="1784">
                  <c:v>42181.788124999999</c:v>
                </c:pt>
                <c:pt idx="1785">
                  <c:v>42181.788819444475</c:v>
                </c:pt>
                <c:pt idx="1786">
                  <c:v>42181.789513888893</c:v>
                </c:pt>
                <c:pt idx="1787">
                  <c:v>42181.790208333325</c:v>
                </c:pt>
                <c:pt idx="1788">
                  <c:v>42181.790902777764</c:v>
                </c:pt>
                <c:pt idx="1789">
                  <c:v>42181.791597222225</c:v>
                </c:pt>
                <c:pt idx="1790">
                  <c:v>42181.79229166665</c:v>
                </c:pt>
                <c:pt idx="1791">
                  <c:v>42181.792986111082</c:v>
                </c:pt>
                <c:pt idx="1792">
                  <c:v>42181.793680555529</c:v>
                </c:pt>
                <c:pt idx="1793">
                  <c:v>42181.794374999998</c:v>
                </c:pt>
                <c:pt idx="1794">
                  <c:v>42181.795069444444</c:v>
                </c:pt>
                <c:pt idx="1795">
                  <c:v>42181.795763888869</c:v>
                </c:pt>
                <c:pt idx="1796">
                  <c:v>42181.796458333316</c:v>
                </c:pt>
                <c:pt idx="1797">
                  <c:v>42181.797152777763</c:v>
                </c:pt>
                <c:pt idx="1798">
                  <c:v>42181.797847222224</c:v>
                </c:pt>
                <c:pt idx="1799">
                  <c:v>42181.798541666634</c:v>
                </c:pt>
                <c:pt idx="1800">
                  <c:v>42181.799236111096</c:v>
                </c:pt>
                <c:pt idx="1801">
                  <c:v>42181.799930555542</c:v>
                </c:pt>
                <c:pt idx="1802">
                  <c:v>42181.800625000003</c:v>
                </c:pt>
                <c:pt idx="1803">
                  <c:v>42181.801319444465</c:v>
                </c:pt>
                <c:pt idx="1804">
                  <c:v>42181.802013888904</c:v>
                </c:pt>
                <c:pt idx="1805">
                  <c:v>42181.802708333336</c:v>
                </c:pt>
                <c:pt idx="1806">
                  <c:v>42181.803402777776</c:v>
                </c:pt>
                <c:pt idx="1807">
                  <c:v>42181.804097222237</c:v>
                </c:pt>
                <c:pt idx="1808">
                  <c:v>42181.804791666655</c:v>
                </c:pt>
                <c:pt idx="1809">
                  <c:v>42181.805486111094</c:v>
                </c:pt>
                <c:pt idx="1810">
                  <c:v>42181.806180555555</c:v>
                </c:pt>
                <c:pt idx="1811">
                  <c:v>42181.806875000017</c:v>
                </c:pt>
                <c:pt idx="1812">
                  <c:v>42181.807569444456</c:v>
                </c:pt>
                <c:pt idx="1813">
                  <c:v>42181.808263888903</c:v>
                </c:pt>
                <c:pt idx="1814">
                  <c:v>42181.808958333342</c:v>
                </c:pt>
                <c:pt idx="1815">
                  <c:v>42181.809652777782</c:v>
                </c:pt>
                <c:pt idx="1816">
                  <c:v>42181.810347222236</c:v>
                </c:pt>
                <c:pt idx="1817">
                  <c:v>42181.811041666653</c:v>
                </c:pt>
                <c:pt idx="1818">
                  <c:v>42181.811736111114</c:v>
                </c:pt>
                <c:pt idx="1819">
                  <c:v>42181.812430555561</c:v>
                </c:pt>
                <c:pt idx="1820">
                  <c:v>42181.813125000001</c:v>
                </c:pt>
                <c:pt idx="1821">
                  <c:v>42181.813819444476</c:v>
                </c:pt>
                <c:pt idx="1822">
                  <c:v>42181.814513888916</c:v>
                </c:pt>
                <c:pt idx="1823">
                  <c:v>42181.815208333333</c:v>
                </c:pt>
                <c:pt idx="1824">
                  <c:v>42181.81590277778</c:v>
                </c:pt>
                <c:pt idx="1825">
                  <c:v>42181.816597222249</c:v>
                </c:pt>
                <c:pt idx="1826">
                  <c:v>42181.817291666666</c:v>
                </c:pt>
                <c:pt idx="1827">
                  <c:v>42181.817986111106</c:v>
                </c:pt>
                <c:pt idx="1828">
                  <c:v>42181.818680555552</c:v>
                </c:pt>
                <c:pt idx="1829">
                  <c:v>42181.819375000014</c:v>
                </c:pt>
                <c:pt idx="1830">
                  <c:v>42181.82006944446</c:v>
                </c:pt>
                <c:pt idx="1831">
                  <c:v>42181.820763888885</c:v>
                </c:pt>
                <c:pt idx="1832">
                  <c:v>42181.821458333325</c:v>
                </c:pt>
                <c:pt idx="1833">
                  <c:v>42181.822152777779</c:v>
                </c:pt>
                <c:pt idx="1834">
                  <c:v>42181.822847222233</c:v>
                </c:pt>
                <c:pt idx="1835">
                  <c:v>42181.82354166665</c:v>
                </c:pt>
                <c:pt idx="1836">
                  <c:v>42181.824236111112</c:v>
                </c:pt>
                <c:pt idx="1837">
                  <c:v>42181.824930555558</c:v>
                </c:pt>
                <c:pt idx="1838">
                  <c:v>42181.825624999998</c:v>
                </c:pt>
                <c:pt idx="1839">
                  <c:v>42181.826319444473</c:v>
                </c:pt>
                <c:pt idx="1840">
                  <c:v>42181.827013888891</c:v>
                </c:pt>
                <c:pt idx="1841">
                  <c:v>42181.827708333316</c:v>
                </c:pt>
                <c:pt idx="1842">
                  <c:v>42181.828402777777</c:v>
                </c:pt>
                <c:pt idx="1843">
                  <c:v>42181.829097222231</c:v>
                </c:pt>
                <c:pt idx="1844">
                  <c:v>42181.829791666634</c:v>
                </c:pt>
                <c:pt idx="1845">
                  <c:v>42181.830486111096</c:v>
                </c:pt>
                <c:pt idx="1846">
                  <c:v>42181.831180555542</c:v>
                </c:pt>
                <c:pt idx="1847">
                  <c:v>42181.831875000003</c:v>
                </c:pt>
                <c:pt idx="1848">
                  <c:v>42181.832569444465</c:v>
                </c:pt>
                <c:pt idx="1849">
                  <c:v>42181.83326388889</c:v>
                </c:pt>
                <c:pt idx="1850">
                  <c:v>42181.833958333336</c:v>
                </c:pt>
                <c:pt idx="1851">
                  <c:v>42181.834652777783</c:v>
                </c:pt>
                <c:pt idx="1852">
                  <c:v>42181.835347222222</c:v>
                </c:pt>
                <c:pt idx="1853">
                  <c:v>42181.836041666655</c:v>
                </c:pt>
                <c:pt idx="1854">
                  <c:v>42181.836736111109</c:v>
                </c:pt>
                <c:pt idx="1855">
                  <c:v>42181.837430555555</c:v>
                </c:pt>
                <c:pt idx="1856">
                  <c:v>42181.838125000002</c:v>
                </c:pt>
                <c:pt idx="1857">
                  <c:v>42181.838819444478</c:v>
                </c:pt>
                <c:pt idx="1858">
                  <c:v>42181.839513888903</c:v>
                </c:pt>
                <c:pt idx="1859">
                  <c:v>42181.840208333342</c:v>
                </c:pt>
                <c:pt idx="1860">
                  <c:v>42181.840902777782</c:v>
                </c:pt>
                <c:pt idx="1861">
                  <c:v>42181.841597222236</c:v>
                </c:pt>
                <c:pt idx="1862">
                  <c:v>42181.842291666668</c:v>
                </c:pt>
                <c:pt idx="1863">
                  <c:v>42181.842986111114</c:v>
                </c:pt>
                <c:pt idx="1864">
                  <c:v>42181.843680555554</c:v>
                </c:pt>
                <c:pt idx="1865">
                  <c:v>42181.844375000015</c:v>
                </c:pt>
                <c:pt idx="1866">
                  <c:v>42181.845069444469</c:v>
                </c:pt>
                <c:pt idx="1867">
                  <c:v>42181.845763888887</c:v>
                </c:pt>
                <c:pt idx="1868">
                  <c:v>42181.846458333333</c:v>
                </c:pt>
                <c:pt idx="1869">
                  <c:v>42181.84715277778</c:v>
                </c:pt>
                <c:pt idx="1870">
                  <c:v>42181.847847222234</c:v>
                </c:pt>
                <c:pt idx="1871">
                  <c:v>42181.848541666666</c:v>
                </c:pt>
                <c:pt idx="1872">
                  <c:v>42181.849236111113</c:v>
                </c:pt>
                <c:pt idx="1873">
                  <c:v>42181.849930555552</c:v>
                </c:pt>
                <c:pt idx="1874">
                  <c:v>42181.850625000014</c:v>
                </c:pt>
                <c:pt idx="1875">
                  <c:v>42181.851319444475</c:v>
                </c:pt>
                <c:pt idx="1876">
                  <c:v>42181.852013888914</c:v>
                </c:pt>
                <c:pt idx="1877">
                  <c:v>42181.852708333332</c:v>
                </c:pt>
                <c:pt idx="1878">
                  <c:v>42181.853402777779</c:v>
                </c:pt>
                <c:pt idx="1879">
                  <c:v>42181.854097222247</c:v>
                </c:pt>
                <c:pt idx="1880">
                  <c:v>42181.854791666665</c:v>
                </c:pt>
                <c:pt idx="1881">
                  <c:v>42181.855486111104</c:v>
                </c:pt>
                <c:pt idx="1882">
                  <c:v>42181.856180555558</c:v>
                </c:pt>
                <c:pt idx="1883">
                  <c:v>42181.856875000019</c:v>
                </c:pt>
                <c:pt idx="1884">
                  <c:v>42181.857569444473</c:v>
                </c:pt>
                <c:pt idx="1885">
                  <c:v>42181.858263888906</c:v>
                </c:pt>
                <c:pt idx="1886">
                  <c:v>42181.858958333345</c:v>
                </c:pt>
                <c:pt idx="1887">
                  <c:v>42181.859652777792</c:v>
                </c:pt>
                <c:pt idx="1888">
                  <c:v>42181.860347222231</c:v>
                </c:pt>
                <c:pt idx="1889">
                  <c:v>42181.861041666634</c:v>
                </c:pt>
                <c:pt idx="1890">
                  <c:v>42181.861736111096</c:v>
                </c:pt>
                <c:pt idx="1891">
                  <c:v>42181.862430555557</c:v>
                </c:pt>
                <c:pt idx="1892">
                  <c:v>42181.863124999996</c:v>
                </c:pt>
                <c:pt idx="1893">
                  <c:v>42181.863819444465</c:v>
                </c:pt>
                <c:pt idx="1894">
                  <c:v>42181.864513888904</c:v>
                </c:pt>
                <c:pt idx="1895">
                  <c:v>42181.865208333336</c:v>
                </c:pt>
                <c:pt idx="1896">
                  <c:v>42181.865902777776</c:v>
                </c:pt>
                <c:pt idx="1897">
                  <c:v>42181.866597222237</c:v>
                </c:pt>
                <c:pt idx="1898">
                  <c:v>42181.867291666655</c:v>
                </c:pt>
                <c:pt idx="1899">
                  <c:v>42181.867986111094</c:v>
                </c:pt>
                <c:pt idx="1900">
                  <c:v>42181.868680555555</c:v>
                </c:pt>
                <c:pt idx="1901">
                  <c:v>42181.869375000002</c:v>
                </c:pt>
                <c:pt idx="1902">
                  <c:v>42181.870069444456</c:v>
                </c:pt>
                <c:pt idx="1903">
                  <c:v>42181.870763888888</c:v>
                </c:pt>
                <c:pt idx="1904">
                  <c:v>42181.871458333335</c:v>
                </c:pt>
                <c:pt idx="1905">
                  <c:v>42181.872152777782</c:v>
                </c:pt>
                <c:pt idx="1906">
                  <c:v>42181.872847222236</c:v>
                </c:pt>
                <c:pt idx="1907">
                  <c:v>42181.873541666653</c:v>
                </c:pt>
                <c:pt idx="1908">
                  <c:v>42181.874236111129</c:v>
                </c:pt>
                <c:pt idx="1909">
                  <c:v>42181.874930555561</c:v>
                </c:pt>
                <c:pt idx="1910">
                  <c:v>42181.875625000001</c:v>
                </c:pt>
                <c:pt idx="1911">
                  <c:v>42181.876319444476</c:v>
                </c:pt>
                <c:pt idx="1912">
                  <c:v>42181.877013888901</c:v>
                </c:pt>
                <c:pt idx="1913">
                  <c:v>42181.877708333326</c:v>
                </c:pt>
                <c:pt idx="1914">
                  <c:v>42181.87840277778</c:v>
                </c:pt>
                <c:pt idx="1915">
                  <c:v>42181.879097222234</c:v>
                </c:pt>
                <c:pt idx="1916">
                  <c:v>42181.879791666652</c:v>
                </c:pt>
                <c:pt idx="1917">
                  <c:v>42181.880486111106</c:v>
                </c:pt>
                <c:pt idx="1918">
                  <c:v>42181.881180555538</c:v>
                </c:pt>
                <c:pt idx="1919">
                  <c:v>42181.881875000014</c:v>
                </c:pt>
                <c:pt idx="1920">
                  <c:v>42181.882569444475</c:v>
                </c:pt>
                <c:pt idx="1921">
                  <c:v>42181.883263888893</c:v>
                </c:pt>
                <c:pt idx="1922">
                  <c:v>42181.883958333332</c:v>
                </c:pt>
                <c:pt idx="1923">
                  <c:v>42181.884652777793</c:v>
                </c:pt>
                <c:pt idx="1924">
                  <c:v>42181.885347222233</c:v>
                </c:pt>
                <c:pt idx="1925">
                  <c:v>42181.886041666665</c:v>
                </c:pt>
                <c:pt idx="1926">
                  <c:v>42181.886736111112</c:v>
                </c:pt>
                <c:pt idx="1927">
                  <c:v>42181.887430555558</c:v>
                </c:pt>
                <c:pt idx="1928">
                  <c:v>42181.888125000012</c:v>
                </c:pt>
                <c:pt idx="1929">
                  <c:v>42181.888819444488</c:v>
                </c:pt>
                <c:pt idx="1930">
                  <c:v>42181.889513888906</c:v>
                </c:pt>
                <c:pt idx="1931">
                  <c:v>42181.890208333331</c:v>
                </c:pt>
                <c:pt idx="1932">
                  <c:v>42181.890902777777</c:v>
                </c:pt>
                <c:pt idx="1933">
                  <c:v>42181.891597222231</c:v>
                </c:pt>
                <c:pt idx="1934">
                  <c:v>42181.892291666656</c:v>
                </c:pt>
                <c:pt idx="1935">
                  <c:v>42181.892986111096</c:v>
                </c:pt>
                <c:pt idx="1936">
                  <c:v>42181.893680555542</c:v>
                </c:pt>
                <c:pt idx="1937">
                  <c:v>42181.894375000003</c:v>
                </c:pt>
                <c:pt idx="1938">
                  <c:v>42181.895069444443</c:v>
                </c:pt>
                <c:pt idx="1939">
                  <c:v>42181.895763888875</c:v>
                </c:pt>
                <c:pt idx="1940">
                  <c:v>42181.896458333336</c:v>
                </c:pt>
                <c:pt idx="1941">
                  <c:v>42181.897152777776</c:v>
                </c:pt>
                <c:pt idx="1942">
                  <c:v>42181.897847222222</c:v>
                </c:pt>
                <c:pt idx="1943">
                  <c:v>42181.898541666655</c:v>
                </c:pt>
                <c:pt idx="1944">
                  <c:v>42181.899236111109</c:v>
                </c:pt>
                <c:pt idx="1945">
                  <c:v>42181.899930555555</c:v>
                </c:pt>
                <c:pt idx="1946">
                  <c:v>42181.900625000002</c:v>
                </c:pt>
                <c:pt idx="1947">
                  <c:v>42181.901319444456</c:v>
                </c:pt>
                <c:pt idx="1948">
                  <c:v>42181.902013888903</c:v>
                </c:pt>
                <c:pt idx="1949">
                  <c:v>42181.902708333335</c:v>
                </c:pt>
                <c:pt idx="1950">
                  <c:v>42181.903402777774</c:v>
                </c:pt>
                <c:pt idx="1951">
                  <c:v>42181.904097222236</c:v>
                </c:pt>
                <c:pt idx="1952">
                  <c:v>42181.904791666653</c:v>
                </c:pt>
                <c:pt idx="1953">
                  <c:v>42181.9054861111</c:v>
                </c:pt>
                <c:pt idx="1954">
                  <c:v>42181.906180555554</c:v>
                </c:pt>
                <c:pt idx="1955">
                  <c:v>42181.906875000015</c:v>
                </c:pt>
                <c:pt idx="1956">
                  <c:v>42181.907569444469</c:v>
                </c:pt>
                <c:pt idx="1957">
                  <c:v>42181.908263888901</c:v>
                </c:pt>
                <c:pt idx="1958">
                  <c:v>42181.908958333333</c:v>
                </c:pt>
                <c:pt idx="1959">
                  <c:v>42181.90965277778</c:v>
                </c:pt>
                <c:pt idx="1960">
                  <c:v>42181.910347222234</c:v>
                </c:pt>
                <c:pt idx="1961">
                  <c:v>42181.911041666652</c:v>
                </c:pt>
                <c:pt idx="1962">
                  <c:v>42181.911736111106</c:v>
                </c:pt>
                <c:pt idx="1963">
                  <c:v>42181.912430555552</c:v>
                </c:pt>
                <c:pt idx="1964">
                  <c:v>42181.913124999999</c:v>
                </c:pt>
                <c:pt idx="1965">
                  <c:v>42181.913819444475</c:v>
                </c:pt>
                <c:pt idx="1966">
                  <c:v>42181.914513888914</c:v>
                </c:pt>
                <c:pt idx="1967">
                  <c:v>42181.915208333332</c:v>
                </c:pt>
                <c:pt idx="1968">
                  <c:v>42181.915902777779</c:v>
                </c:pt>
                <c:pt idx="1969">
                  <c:v>42181.916597222247</c:v>
                </c:pt>
                <c:pt idx="1970">
                  <c:v>42181.917291666665</c:v>
                </c:pt>
                <c:pt idx="1971">
                  <c:v>42181.917986111104</c:v>
                </c:pt>
                <c:pt idx="1972">
                  <c:v>42181.918680555558</c:v>
                </c:pt>
                <c:pt idx="1973">
                  <c:v>42181.919375000012</c:v>
                </c:pt>
                <c:pt idx="1974">
                  <c:v>42181.920069444459</c:v>
                </c:pt>
                <c:pt idx="1975">
                  <c:v>42181.920763888884</c:v>
                </c:pt>
                <c:pt idx="1976">
                  <c:v>42181.921458333316</c:v>
                </c:pt>
                <c:pt idx="1977">
                  <c:v>42181.922152777777</c:v>
                </c:pt>
                <c:pt idx="1978">
                  <c:v>42181.922847222231</c:v>
                </c:pt>
                <c:pt idx="1979">
                  <c:v>42181.923541666634</c:v>
                </c:pt>
                <c:pt idx="1980">
                  <c:v>42181.92423611111</c:v>
                </c:pt>
                <c:pt idx="1981">
                  <c:v>42181.924930555557</c:v>
                </c:pt>
                <c:pt idx="1982">
                  <c:v>42181.925624999996</c:v>
                </c:pt>
                <c:pt idx="1983">
                  <c:v>42181.926319444465</c:v>
                </c:pt>
                <c:pt idx="1984">
                  <c:v>42181.92701388889</c:v>
                </c:pt>
                <c:pt idx="1985">
                  <c:v>42181.927708333322</c:v>
                </c:pt>
                <c:pt idx="1986">
                  <c:v>42181.928402777776</c:v>
                </c:pt>
                <c:pt idx="1987">
                  <c:v>42181.929097222222</c:v>
                </c:pt>
                <c:pt idx="1988">
                  <c:v>42181.929791666647</c:v>
                </c:pt>
                <c:pt idx="1989">
                  <c:v>42181.930486111094</c:v>
                </c:pt>
                <c:pt idx="1990">
                  <c:v>42181.931180555534</c:v>
                </c:pt>
                <c:pt idx="1991">
                  <c:v>42181.931875000002</c:v>
                </c:pt>
                <c:pt idx="1992">
                  <c:v>42181.932569444456</c:v>
                </c:pt>
                <c:pt idx="1993">
                  <c:v>42181.933263888888</c:v>
                </c:pt>
                <c:pt idx="1994">
                  <c:v>42181.933958333335</c:v>
                </c:pt>
                <c:pt idx="1995">
                  <c:v>42181.934652777782</c:v>
                </c:pt>
                <c:pt idx="1996">
                  <c:v>42181.935347222221</c:v>
                </c:pt>
                <c:pt idx="1997">
                  <c:v>42181.936041666653</c:v>
                </c:pt>
                <c:pt idx="1998">
                  <c:v>42181.936736111114</c:v>
                </c:pt>
                <c:pt idx="1999">
                  <c:v>42181.937430555554</c:v>
                </c:pt>
                <c:pt idx="2000">
                  <c:v>42181.938125000001</c:v>
                </c:pt>
                <c:pt idx="2001">
                  <c:v>42181.938819444476</c:v>
                </c:pt>
                <c:pt idx="2002">
                  <c:v>42181.939513888901</c:v>
                </c:pt>
                <c:pt idx="2003">
                  <c:v>42181.940208333333</c:v>
                </c:pt>
                <c:pt idx="2004">
                  <c:v>42181.94090277778</c:v>
                </c:pt>
                <c:pt idx="2005">
                  <c:v>42181.941597222234</c:v>
                </c:pt>
                <c:pt idx="2006">
                  <c:v>42181.942291666666</c:v>
                </c:pt>
                <c:pt idx="2007">
                  <c:v>42181.942986111106</c:v>
                </c:pt>
                <c:pt idx="2008">
                  <c:v>42181.943680555538</c:v>
                </c:pt>
                <c:pt idx="2009">
                  <c:v>42181.944375000014</c:v>
                </c:pt>
                <c:pt idx="2010">
                  <c:v>42181.94506944446</c:v>
                </c:pt>
                <c:pt idx="2011">
                  <c:v>42181.945763888885</c:v>
                </c:pt>
                <c:pt idx="2012">
                  <c:v>42181.946458333332</c:v>
                </c:pt>
                <c:pt idx="2013">
                  <c:v>42181.947152777779</c:v>
                </c:pt>
                <c:pt idx="2014">
                  <c:v>42181.947847222233</c:v>
                </c:pt>
                <c:pt idx="2015">
                  <c:v>42181.948541666665</c:v>
                </c:pt>
                <c:pt idx="2016">
                  <c:v>42181.949236111112</c:v>
                </c:pt>
                <c:pt idx="2017">
                  <c:v>42181.949930555558</c:v>
                </c:pt>
                <c:pt idx="2018">
                  <c:v>42181.950625000012</c:v>
                </c:pt>
                <c:pt idx="2019">
                  <c:v>42181.951319444473</c:v>
                </c:pt>
                <c:pt idx="2020">
                  <c:v>42181.952013888906</c:v>
                </c:pt>
                <c:pt idx="2021">
                  <c:v>42181.952708333331</c:v>
                </c:pt>
                <c:pt idx="2022">
                  <c:v>42181.953402777777</c:v>
                </c:pt>
                <c:pt idx="2023">
                  <c:v>42181.954097222246</c:v>
                </c:pt>
                <c:pt idx="2024">
                  <c:v>42181.954791666656</c:v>
                </c:pt>
                <c:pt idx="2025">
                  <c:v>42181.955486111096</c:v>
                </c:pt>
                <c:pt idx="2026">
                  <c:v>42181.956180555557</c:v>
                </c:pt>
                <c:pt idx="2027">
                  <c:v>42181.956875000018</c:v>
                </c:pt>
                <c:pt idx="2028">
                  <c:v>42181.957569444465</c:v>
                </c:pt>
                <c:pt idx="2029">
                  <c:v>42181.958263888904</c:v>
                </c:pt>
                <c:pt idx="2030">
                  <c:v>42181.958958333351</c:v>
                </c:pt>
                <c:pt idx="2031">
                  <c:v>42181.959652777783</c:v>
                </c:pt>
                <c:pt idx="2032">
                  <c:v>42181.960347222222</c:v>
                </c:pt>
                <c:pt idx="2033">
                  <c:v>42181.961041666647</c:v>
                </c:pt>
                <c:pt idx="2034">
                  <c:v>42181.961736111094</c:v>
                </c:pt>
                <c:pt idx="2035">
                  <c:v>42181.962430555555</c:v>
                </c:pt>
                <c:pt idx="2036">
                  <c:v>42181.963124999995</c:v>
                </c:pt>
                <c:pt idx="2037">
                  <c:v>42181.963819444456</c:v>
                </c:pt>
                <c:pt idx="2038">
                  <c:v>42181.964513888903</c:v>
                </c:pt>
                <c:pt idx="2039">
                  <c:v>42181.965208333335</c:v>
                </c:pt>
                <c:pt idx="2040">
                  <c:v>42181.965902777774</c:v>
                </c:pt>
                <c:pt idx="2041">
                  <c:v>42181.966597222236</c:v>
                </c:pt>
                <c:pt idx="2042">
                  <c:v>42181.967291666653</c:v>
                </c:pt>
                <c:pt idx="2043">
                  <c:v>42181.9679861111</c:v>
                </c:pt>
                <c:pt idx="2044">
                  <c:v>42181.968680555554</c:v>
                </c:pt>
                <c:pt idx="2045">
                  <c:v>42181.969375000001</c:v>
                </c:pt>
                <c:pt idx="2046">
                  <c:v>42181.970069444469</c:v>
                </c:pt>
                <c:pt idx="2047">
                  <c:v>42181.970763888887</c:v>
                </c:pt>
                <c:pt idx="2048">
                  <c:v>42181.971458333326</c:v>
                </c:pt>
                <c:pt idx="2049">
                  <c:v>42181.97215277778</c:v>
                </c:pt>
                <c:pt idx="2050">
                  <c:v>42181.972847222234</c:v>
                </c:pt>
                <c:pt idx="2051">
                  <c:v>42181.973541666652</c:v>
                </c:pt>
                <c:pt idx="2052">
                  <c:v>42181.974236111113</c:v>
                </c:pt>
                <c:pt idx="2053">
                  <c:v>42181.974930555552</c:v>
                </c:pt>
                <c:pt idx="2054">
                  <c:v>42181.975624999999</c:v>
                </c:pt>
                <c:pt idx="2055">
                  <c:v>42181.976319444475</c:v>
                </c:pt>
                <c:pt idx="2056">
                  <c:v>42181.977013888893</c:v>
                </c:pt>
                <c:pt idx="2057">
                  <c:v>42181.977708333325</c:v>
                </c:pt>
                <c:pt idx="2058">
                  <c:v>42181.978402777779</c:v>
                </c:pt>
                <c:pt idx="2059">
                  <c:v>42181.979097222233</c:v>
                </c:pt>
                <c:pt idx="2060">
                  <c:v>42181.97979166665</c:v>
                </c:pt>
                <c:pt idx="2061">
                  <c:v>42181.980486111104</c:v>
                </c:pt>
                <c:pt idx="2062">
                  <c:v>42181.981180555544</c:v>
                </c:pt>
                <c:pt idx="2063">
                  <c:v>42181.981875000012</c:v>
                </c:pt>
                <c:pt idx="2064">
                  <c:v>42181.982569444473</c:v>
                </c:pt>
                <c:pt idx="2065">
                  <c:v>42181.983263888891</c:v>
                </c:pt>
                <c:pt idx="2066">
                  <c:v>42181.983958333331</c:v>
                </c:pt>
                <c:pt idx="2067">
                  <c:v>42181.984652777792</c:v>
                </c:pt>
                <c:pt idx="2068">
                  <c:v>42181.985347222231</c:v>
                </c:pt>
                <c:pt idx="2069">
                  <c:v>42181.986041666656</c:v>
                </c:pt>
                <c:pt idx="2070">
                  <c:v>42181.98673611111</c:v>
                </c:pt>
                <c:pt idx="2071">
                  <c:v>42181.987430555557</c:v>
                </c:pt>
                <c:pt idx="2072">
                  <c:v>42181.988125000003</c:v>
                </c:pt>
                <c:pt idx="2073">
                  <c:v>42181.988819444479</c:v>
                </c:pt>
                <c:pt idx="2074">
                  <c:v>42181.989513888904</c:v>
                </c:pt>
                <c:pt idx="2075">
                  <c:v>42181.990208333336</c:v>
                </c:pt>
                <c:pt idx="2076">
                  <c:v>42181.990902777776</c:v>
                </c:pt>
                <c:pt idx="2077">
                  <c:v>42181.991597222222</c:v>
                </c:pt>
                <c:pt idx="2078">
                  <c:v>42181.992291666655</c:v>
                </c:pt>
                <c:pt idx="2079">
                  <c:v>42181.992986111094</c:v>
                </c:pt>
                <c:pt idx="2080">
                  <c:v>42181.993680555534</c:v>
                </c:pt>
                <c:pt idx="2081">
                  <c:v>42181.994375000002</c:v>
                </c:pt>
                <c:pt idx="2082">
                  <c:v>42181.995069444441</c:v>
                </c:pt>
                <c:pt idx="2083">
                  <c:v>42181.995763888874</c:v>
                </c:pt>
                <c:pt idx="2084">
                  <c:v>42181.996458333335</c:v>
                </c:pt>
                <c:pt idx="2085">
                  <c:v>42181.997152777774</c:v>
                </c:pt>
                <c:pt idx="2086">
                  <c:v>42181.997847222221</c:v>
                </c:pt>
                <c:pt idx="2087">
                  <c:v>42181.998541666653</c:v>
                </c:pt>
                <c:pt idx="2088">
                  <c:v>42181.999236111114</c:v>
                </c:pt>
                <c:pt idx="2089">
                  <c:v>42181.999930555554</c:v>
                </c:pt>
                <c:pt idx="2090">
                  <c:v>42182.000625000001</c:v>
                </c:pt>
                <c:pt idx="2091">
                  <c:v>42182.001319444469</c:v>
                </c:pt>
                <c:pt idx="2092">
                  <c:v>42182.002013888901</c:v>
                </c:pt>
                <c:pt idx="2093">
                  <c:v>42182.002708333326</c:v>
                </c:pt>
                <c:pt idx="2094">
                  <c:v>42182.003402777766</c:v>
                </c:pt>
                <c:pt idx="2095">
                  <c:v>42182.004097222234</c:v>
                </c:pt>
                <c:pt idx="2096">
                  <c:v>42182.004791666652</c:v>
                </c:pt>
                <c:pt idx="2097">
                  <c:v>42182.005486111084</c:v>
                </c:pt>
                <c:pt idx="2098">
                  <c:v>42182.006180555538</c:v>
                </c:pt>
                <c:pt idx="2099">
                  <c:v>42182.006875000014</c:v>
                </c:pt>
                <c:pt idx="2100">
                  <c:v>42182.00756944446</c:v>
                </c:pt>
                <c:pt idx="2101">
                  <c:v>42182.008263888893</c:v>
                </c:pt>
                <c:pt idx="2102">
                  <c:v>42182.008958333332</c:v>
                </c:pt>
                <c:pt idx="2103">
                  <c:v>42182.009652777779</c:v>
                </c:pt>
                <c:pt idx="2104">
                  <c:v>42182.010347222233</c:v>
                </c:pt>
                <c:pt idx="2105">
                  <c:v>42182.01104166665</c:v>
                </c:pt>
                <c:pt idx="2106">
                  <c:v>42182.011736111104</c:v>
                </c:pt>
                <c:pt idx="2107">
                  <c:v>42182.012430555558</c:v>
                </c:pt>
                <c:pt idx="2108">
                  <c:v>42182.013124999998</c:v>
                </c:pt>
                <c:pt idx="2109">
                  <c:v>42182.013819444473</c:v>
                </c:pt>
                <c:pt idx="2110">
                  <c:v>42182.014513888906</c:v>
                </c:pt>
                <c:pt idx="2111">
                  <c:v>42182.015208333331</c:v>
                </c:pt>
                <c:pt idx="2112">
                  <c:v>42182.015902777777</c:v>
                </c:pt>
                <c:pt idx="2113">
                  <c:v>42182.016597222246</c:v>
                </c:pt>
                <c:pt idx="2114">
                  <c:v>42182.017291666656</c:v>
                </c:pt>
                <c:pt idx="2115">
                  <c:v>42182.017986111096</c:v>
                </c:pt>
                <c:pt idx="2116">
                  <c:v>42182.018680555557</c:v>
                </c:pt>
                <c:pt idx="2117">
                  <c:v>42182.019375000003</c:v>
                </c:pt>
                <c:pt idx="2118">
                  <c:v>42182.020069444443</c:v>
                </c:pt>
                <c:pt idx="2119">
                  <c:v>42182.020763888875</c:v>
                </c:pt>
                <c:pt idx="2120">
                  <c:v>42182.021458333322</c:v>
                </c:pt>
                <c:pt idx="2121">
                  <c:v>42182.022152777776</c:v>
                </c:pt>
                <c:pt idx="2122">
                  <c:v>42182.022847222222</c:v>
                </c:pt>
                <c:pt idx="2123">
                  <c:v>42182.023541666647</c:v>
                </c:pt>
                <c:pt idx="2124">
                  <c:v>42182.024236111109</c:v>
                </c:pt>
                <c:pt idx="2125">
                  <c:v>42182.024930555555</c:v>
                </c:pt>
                <c:pt idx="2126">
                  <c:v>42182.025624999995</c:v>
                </c:pt>
                <c:pt idx="2127">
                  <c:v>42182.026319444456</c:v>
                </c:pt>
                <c:pt idx="2128">
                  <c:v>42182.027013888888</c:v>
                </c:pt>
                <c:pt idx="2129">
                  <c:v>42182.02770833332</c:v>
                </c:pt>
                <c:pt idx="2130">
                  <c:v>42182.028402777774</c:v>
                </c:pt>
                <c:pt idx="2131">
                  <c:v>42182.029097222221</c:v>
                </c:pt>
                <c:pt idx="2132">
                  <c:v>42182.029791666639</c:v>
                </c:pt>
                <c:pt idx="2133">
                  <c:v>42182.0304861111</c:v>
                </c:pt>
                <c:pt idx="2134">
                  <c:v>42182.031180555532</c:v>
                </c:pt>
                <c:pt idx="2135">
                  <c:v>42182.031875000001</c:v>
                </c:pt>
                <c:pt idx="2136">
                  <c:v>42182.032569444469</c:v>
                </c:pt>
                <c:pt idx="2137">
                  <c:v>42182.033263888887</c:v>
                </c:pt>
                <c:pt idx="2138">
                  <c:v>42182.033958333326</c:v>
                </c:pt>
                <c:pt idx="2139">
                  <c:v>42182.03465277778</c:v>
                </c:pt>
                <c:pt idx="2140">
                  <c:v>42182.03534722222</c:v>
                </c:pt>
                <c:pt idx="2141">
                  <c:v>42182.036041666652</c:v>
                </c:pt>
                <c:pt idx="2142">
                  <c:v>42182.036736111106</c:v>
                </c:pt>
                <c:pt idx="2143">
                  <c:v>42182.037430555538</c:v>
                </c:pt>
                <c:pt idx="2144">
                  <c:v>42182.038124999999</c:v>
                </c:pt>
                <c:pt idx="2145">
                  <c:v>42182.038819444475</c:v>
                </c:pt>
                <c:pt idx="2146">
                  <c:v>42182.039513888893</c:v>
                </c:pt>
                <c:pt idx="2147">
                  <c:v>42182.040208333332</c:v>
                </c:pt>
                <c:pt idx="2148">
                  <c:v>42182.040902777779</c:v>
                </c:pt>
                <c:pt idx="2149">
                  <c:v>42182.041597222233</c:v>
                </c:pt>
                <c:pt idx="2150">
                  <c:v>42182.042291666665</c:v>
                </c:pt>
                <c:pt idx="2151">
                  <c:v>42182.042986111104</c:v>
                </c:pt>
                <c:pt idx="2152">
                  <c:v>42182.043680555544</c:v>
                </c:pt>
                <c:pt idx="2153">
                  <c:v>42182.044375000012</c:v>
                </c:pt>
                <c:pt idx="2154">
                  <c:v>42182.045069444459</c:v>
                </c:pt>
                <c:pt idx="2155">
                  <c:v>42182.045763888884</c:v>
                </c:pt>
                <c:pt idx="2156">
                  <c:v>42182.046458333331</c:v>
                </c:pt>
                <c:pt idx="2157">
                  <c:v>42182.047152777777</c:v>
                </c:pt>
                <c:pt idx="2158">
                  <c:v>42182.047847222231</c:v>
                </c:pt>
                <c:pt idx="2159">
                  <c:v>42182.048541666656</c:v>
                </c:pt>
                <c:pt idx="2160">
                  <c:v>42182.04923611111</c:v>
                </c:pt>
                <c:pt idx="2161">
                  <c:v>42182.049930555557</c:v>
                </c:pt>
                <c:pt idx="2162">
                  <c:v>42182.050625000003</c:v>
                </c:pt>
                <c:pt idx="2163">
                  <c:v>42182.051319444465</c:v>
                </c:pt>
                <c:pt idx="2164">
                  <c:v>42182.052013888904</c:v>
                </c:pt>
                <c:pt idx="2165">
                  <c:v>42182.052708333336</c:v>
                </c:pt>
                <c:pt idx="2166">
                  <c:v>42182.053402777776</c:v>
                </c:pt>
                <c:pt idx="2167">
                  <c:v>42182.054097222237</c:v>
                </c:pt>
                <c:pt idx="2168">
                  <c:v>42182.054791666655</c:v>
                </c:pt>
                <c:pt idx="2169">
                  <c:v>42182.055486111094</c:v>
                </c:pt>
                <c:pt idx="2170">
                  <c:v>42182.056180555555</c:v>
                </c:pt>
                <c:pt idx="2171">
                  <c:v>42182.056875000017</c:v>
                </c:pt>
                <c:pt idx="2172">
                  <c:v>42182.057569444456</c:v>
                </c:pt>
                <c:pt idx="2173">
                  <c:v>42182.058263888903</c:v>
                </c:pt>
                <c:pt idx="2174">
                  <c:v>42182.058958333342</c:v>
                </c:pt>
                <c:pt idx="2175">
                  <c:v>42182.059652777782</c:v>
                </c:pt>
                <c:pt idx="2176">
                  <c:v>42182.060347222221</c:v>
                </c:pt>
                <c:pt idx="2177">
                  <c:v>42182.061041666639</c:v>
                </c:pt>
                <c:pt idx="2178">
                  <c:v>42182.0617361111</c:v>
                </c:pt>
                <c:pt idx="2179">
                  <c:v>42182.062430555554</c:v>
                </c:pt>
                <c:pt idx="2180">
                  <c:v>42182.063124999986</c:v>
                </c:pt>
                <c:pt idx="2181">
                  <c:v>42182.063819444469</c:v>
                </c:pt>
                <c:pt idx="2182">
                  <c:v>42182.064513888901</c:v>
                </c:pt>
                <c:pt idx="2183">
                  <c:v>42182.065208333326</c:v>
                </c:pt>
                <c:pt idx="2184">
                  <c:v>42182.065902777766</c:v>
                </c:pt>
                <c:pt idx="2185">
                  <c:v>42182.066597222234</c:v>
                </c:pt>
                <c:pt idx="2186">
                  <c:v>42182.067291666652</c:v>
                </c:pt>
                <c:pt idx="2187">
                  <c:v>42182.067986111084</c:v>
                </c:pt>
                <c:pt idx="2188">
                  <c:v>42182.068680555538</c:v>
                </c:pt>
                <c:pt idx="2189">
                  <c:v>42182.069374999999</c:v>
                </c:pt>
                <c:pt idx="2190">
                  <c:v>42182.07006944446</c:v>
                </c:pt>
                <c:pt idx="2191">
                  <c:v>42182.070763888885</c:v>
                </c:pt>
                <c:pt idx="2192">
                  <c:v>42182.071458333325</c:v>
                </c:pt>
                <c:pt idx="2193">
                  <c:v>42182.072152777779</c:v>
                </c:pt>
                <c:pt idx="2194">
                  <c:v>42182.072847222233</c:v>
                </c:pt>
                <c:pt idx="2195">
                  <c:v>42182.07354166665</c:v>
                </c:pt>
                <c:pt idx="2196">
                  <c:v>42182.074236111112</c:v>
                </c:pt>
                <c:pt idx="2197">
                  <c:v>42182.074930555558</c:v>
                </c:pt>
                <c:pt idx="2198">
                  <c:v>42182.075624999998</c:v>
                </c:pt>
                <c:pt idx="2199">
                  <c:v>42182.076319444473</c:v>
                </c:pt>
                <c:pt idx="2200">
                  <c:v>42182.077013888891</c:v>
                </c:pt>
                <c:pt idx="2201">
                  <c:v>42182.077708333316</c:v>
                </c:pt>
                <c:pt idx="2202">
                  <c:v>42182.078402777777</c:v>
                </c:pt>
                <c:pt idx="2203">
                  <c:v>42182.079097222231</c:v>
                </c:pt>
                <c:pt idx="2204">
                  <c:v>42182.079791666634</c:v>
                </c:pt>
                <c:pt idx="2205">
                  <c:v>42182.080486111096</c:v>
                </c:pt>
                <c:pt idx="2206">
                  <c:v>42182.081180555542</c:v>
                </c:pt>
                <c:pt idx="2207">
                  <c:v>42182.081875000003</c:v>
                </c:pt>
                <c:pt idx="2208">
                  <c:v>42182.082569444465</c:v>
                </c:pt>
                <c:pt idx="2209">
                  <c:v>42182.08326388889</c:v>
                </c:pt>
                <c:pt idx="2210">
                  <c:v>42182.083958333336</c:v>
                </c:pt>
                <c:pt idx="2211">
                  <c:v>42182.084652777783</c:v>
                </c:pt>
                <c:pt idx="2212">
                  <c:v>42182.085347222222</c:v>
                </c:pt>
                <c:pt idx="2213">
                  <c:v>42182.086041666655</c:v>
                </c:pt>
                <c:pt idx="2214">
                  <c:v>42182.086736111109</c:v>
                </c:pt>
                <c:pt idx="2215">
                  <c:v>42182.087430555555</c:v>
                </c:pt>
                <c:pt idx="2216">
                  <c:v>42182.088125000002</c:v>
                </c:pt>
                <c:pt idx="2217">
                  <c:v>42182.088819444478</c:v>
                </c:pt>
                <c:pt idx="2218">
                  <c:v>42182.089513888903</c:v>
                </c:pt>
                <c:pt idx="2219">
                  <c:v>42182.090208333335</c:v>
                </c:pt>
                <c:pt idx="2220">
                  <c:v>42182.090902777774</c:v>
                </c:pt>
                <c:pt idx="2221">
                  <c:v>42182.091597222221</c:v>
                </c:pt>
                <c:pt idx="2222">
                  <c:v>42182.092291666653</c:v>
                </c:pt>
                <c:pt idx="2223">
                  <c:v>42182.0929861111</c:v>
                </c:pt>
                <c:pt idx="2224">
                  <c:v>42182.093680555532</c:v>
                </c:pt>
                <c:pt idx="2225">
                  <c:v>42182.094375000001</c:v>
                </c:pt>
                <c:pt idx="2226">
                  <c:v>42182.095069444447</c:v>
                </c:pt>
                <c:pt idx="2227">
                  <c:v>42182.095763888872</c:v>
                </c:pt>
                <c:pt idx="2228">
                  <c:v>42182.096458333326</c:v>
                </c:pt>
                <c:pt idx="2229">
                  <c:v>42182.097152777766</c:v>
                </c:pt>
                <c:pt idx="2230">
                  <c:v>42182.09784722222</c:v>
                </c:pt>
                <c:pt idx="2231">
                  <c:v>42182.098541666652</c:v>
                </c:pt>
                <c:pt idx="2232">
                  <c:v>42182.099236111106</c:v>
                </c:pt>
                <c:pt idx="2233">
                  <c:v>42182.099930555538</c:v>
                </c:pt>
                <c:pt idx="2234">
                  <c:v>42182.100624999999</c:v>
                </c:pt>
                <c:pt idx="2235">
                  <c:v>42182.10131944446</c:v>
                </c:pt>
                <c:pt idx="2236">
                  <c:v>42182.102013888893</c:v>
                </c:pt>
                <c:pt idx="2237">
                  <c:v>42182.102708333325</c:v>
                </c:pt>
                <c:pt idx="2238">
                  <c:v>42182.103402777764</c:v>
                </c:pt>
                <c:pt idx="2239">
                  <c:v>42182.104097222233</c:v>
                </c:pt>
                <c:pt idx="2240">
                  <c:v>42182.10479166665</c:v>
                </c:pt>
                <c:pt idx="2241">
                  <c:v>42182.105486111082</c:v>
                </c:pt>
                <c:pt idx="2242">
                  <c:v>42182.106180555544</c:v>
                </c:pt>
                <c:pt idx="2243">
                  <c:v>42182.106875000012</c:v>
                </c:pt>
                <c:pt idx="2244">
                  <c:v>42182.107569444459</c:v>
                </c:pt>
                <c:pt idx="2245">
                  <c:v>42182.108263888891</c:v>
                </c:pt>
                <c:pt idx="2246">
                  <c:v>42182.108958333331</c:v>
                </c:pt>
                <c:pt idx="2247">
                  <c:v>42182.109652777777</c:v>
                </c:pt>
                <c:pt idx="2248">
                  <c:v>42182.110347222231</c:v>
                </c:pt>
                <c:pt idx="2249">
                  <c:v>42182.111041666634</c:v>
                </c:pt>
                <c:pt idx="2250">
                  <c:v>42182.111736111096</c:v>
                </c:pt>
                <c:pt idx="2251">
                  <c:v>42182.112430555557</c:v>
                </c:pt>
                <c:pt idx="2252">
                  <c:v>42182.113124999996</c:v>
                </c:pt>
                <c:pt idx="2253">
                  <c:v>42182.113819444465</c:v>
                </c:pt>
                <c:pt idx="2254">
                  <c:v>42182.114513888904</c:v>
                </c:pt>
                <c:pt idx="2255">
                  <c:v>42182.115208333336</c:v>
                </c:pt>
                <c:pt idx="2256">
                  <c:v>42182.115902777776</c:v>
                </c:pt>
                <c:pt idx="2257">
                  <c:v>42182.116597222237</c:v>
                </c:pt>
                <c:pt idx="2258">
                  <c:v>42182.117291666655</c:v>
                </c:pt>
                <c:pt idx="2259">
                  <c:v>42182.117986111094</c:v>
                </c:pt>
                <c:pt idx="2260">
                  <c:v>42182.118680555555</c:v>
                </c:pt>
                <c:pt idx="2261">
                  <c:v>42182.119375000002</c:v>
                </c:pt>
                <c:pt idx="2262">
                  <c:v>42182.120069444441</c:v>
                </c:pt>
                <c:pt idx="2263">
                  <c:v>42182.120763888874</c:v>
                </c:pt>
                <c:pt idx="2264">
                  <c:v>42182.12145833332</c:v>
                </c:pt>
                <c:pt idx="2265">
                  <c:v>42182.122152777774</c:v>
                </c:pt>
                <c:pt idx="2266">
                  <c:v>42182.122847222221</c:v>
                </c:pt>
                <c:pt idx="2267">
                  <c:v>42182.123541666639</c:v>
                </c:pt>
                <c:pt idx="2268">
                  <c:v>42182.124236111114</c:v>
                </c:pt>
                <c:pt idx="2269">
                  <c:v>42182.124930555554</c:v>
                </c:pt>
                <c:pt idx="2270">
                  <c:v>42182.125624999986</c:v>
                </c:pt>
                <c:pt idx="2271">
                  <c:v>42182.126319444469</c:v>
                </c:pt>
                <c:pt idx="2272">
                  <c:v>42182.127013888887</c:v>
                </c:pt>
                <c:pt idx="2273">
                  <c:v>42182.127708333304</c:v>
                </c:pt>
                <c:pt idx="2274">
                  <c:v>42182.128402777766</c:v>
                </c:pt>
                <c:pt idx="2275">
                  <c:v>42182.12909722222</c:v>
                </c:pt>
                <c:pt idx="2276">
                  <c:v>42182.129791666637</c:v>
                </c:pt>
                <c:pt idx="2277">
                  <c:v>42182.130486111084</c:v>
                </c:pt>
                <c:pt idx="2278">
                  <c:v>42182.131180555523</c:v>
                </c:pt>
                <c:pt idx="2279">
                  <c:v>42182.131874999999</c:v>
                </c:pt>
                <c:pt idx="2280">
                  <c:v>42182.13256944446</c:v>
                </c:pt>
                <c:pt idx="2281">
                  <c:v>42182.133263888885</c:v>
                </c:pt>
                <c:pt idx="2282">
                  <c:v>42182.133958333325</c:v>
                </c:pt>
                <c:pt idx="2283">
                  <c:v>42182.134652777779</c:v>
                </c:pt>
                <c:pt idx="2284">
                  <c:v>42182.135347222225</c:v>
                </c:pt>
                <c:pt idx="2285">
                  <c:v>42182.13604166665</c:v>
                </c:pt>
                <c:pt idx="2286">
                  <c:v>42182.136736111104</c:v>
                </c:pt>
                <c:pt idx="2287">
                  <c:v>42182.137430555544</c:v>
                </c:pt>
                <c:pt idx="2288">
                  <c:v>42182.138124999998</c:v>
                </c:pt>
                <c:pt idx="2289">
                  <c:v>42182.138819444473</c:v>
                </c:pt>
                <c:pt idx="2290">
                  <c:v>42182.139513888891</c:v>
                </c:pt>
                <c:pt idx="2291">
                  <c:v>42182.140208333331</c:v>
                </c:pt>
                <c:pt idx="2292">
                  <c:v>42182.140902777777</c:v>
                </c:pt>
                <c:pt idx="2293">
                  <c:v>42182.141597222231</c:v>
                </c:pt>
                <c:pt idx="2294">
                  <c:v>42182.142291666656</c:v>
                </c:pt>
                <c:pt idx="2295">
                  <c:v>42182.142986111096</c:v>
                </c:pt>
                <c:pt idx="2296">
                  <c:v>42182.143680555542</c:v>
                </c:pt>
                <c:pt idx="2297">
                  <c:v>42182.144375000003</c:v>
                </c:pt>
                <c:pt idx="2298">
                  <c:v>42182.145069444443</c:v>
                </c:pt>
                <c:pt idx="2299">
                  <c:v>42182.145763888875</c:v>
                </c:pt>
                <c:pt idx="2300">
                  <c:v>42182.146458333336</c:v>
                </c:pt>
                <c:pt idx="2301">
                  <c:v>42182.147152777776</c:v>
                </c:pt>
                <c:pt idx="2302">
                  <c:v>42182.147847222222</c:v>
                </c:pt>
                <c:pt idx="2303">
                  <c:v>42182.148541666655</c:v>
                </c:pt>
                <c:pt idx="2304">
                  <c:v>42182.149236111109</c:v>
                </c:pt>
                <c:pt idx="2305">
                  <c:v>42182.149930555555</c:v>
                </c:pt>
                <c:pt idx="2306">
                  <c:v>42182.150625000002</c:v>
                </c:pt>
                <c:pt idx="2307">
                  <c:v>42182.151319444456</c:v>
                </c:pt>
                <c:pt idx="2308">
                  <c:v>42182.152013888903</c:v>
                </c:pt>
                <c:pt idx="2309">
                  <c:v>42182.152708333335</c:v>
                </c:pt>
                <c:pt idx="2310">
                  <c:v>42182.153402777774</c:v>
                </c:pt>
                <c:pt idx="2311">
                  <c:v>42182.154097222236</c:v>
                </c:pt>
                <c:pt idx="2312">
                  <c:v>42182.154791666653</c:v>
                </c:pt>
                <c:pt idx="2313">
                  <c:v>42182.1554861111</c:v>
                </c:pt>
                <c:pt idx="2314">
                  <c:v>42182.156180555554</c:v>
                </c:pt>
                <c:pt idx="2315">
                  <c:v>42182.156875000015</c:v>
                </c:pt>
                <c:pt idx="2316">
                  <c:v>42182.157569444469</c:v>
                </c:pt>
                <c:pt idx="2317">
                  <c:v>42182.158263888901</c:v>
                </c:pt>
                <c:pt idx="2318">
                  <c:v>42182.158958333333</c:v>
                </c:pt>
                <c:pt idx="2319">
                  <c:v>42182.15965277778</c:v>
                </c:pt>
                <c:pt idx="2320">
                  <c:v>42182.16034722222</c:v>
                </c:pt>
                <c:pt idx="2321">
                  <c:v>42182.161041666637</c:v>
                </c:pt>
                <c:pt idx="2322">
                  <c:v>42182.161736111084</c:v>
                </c:pt>
                <c:pt idx="2323">
                  <c:v>42182.162430555538</c:v>
                </c:pt>
                <c:pt idx="2324">
                  <c:v>42182.163124999985</c:v>
                </c:pt>
                <c:pt idx="2325">
                  <c:v>42182.16381944446</c:v>
                </c:pt>
                <c:pt idx="2326">
                  <c:v>42182.164513888893</c:v>
                </c:pt>
                <c:pt idx="2327">
                  <c:v>42182.165208333325</c:v>
                </c:pt>
                <c:pt idx="2328">
                  <c:v>42182.165902777764</c:v>
                </c:pt>
                <c:pt idx="2329">
                  <c:v>42182.166597222233</c:v>
                </c:pt>
                <c:pt idx="2330">
                  <c:v>42182.16729166665</c:v>
                </c:pt>
                <c:pt idx="2331">
                  <c:v>42182.167986111082</c:v>
                </c:pt>
                <c:pt idx="2332">
                  <c:v>42182.168680555544</c:v>
                </c:pt>
                <c:pt idx="2333">
                  <c:v>42182.169374999998</c:v>
                </c:pt>
                <c:pt idx="2334">
                  <c:v>42182.170069444459</c:v>
                </c:pt>
                <c:pt idx="2335">
                  <c:v>42182.170763888884</c:v>
                </c:pt>
                <c:pt idx="2336">
                  <c:v>42182.171458333316</c:v>
                </c:pt>
                <c:pt idx="2337">
                  <c:v>42182.172152777777</c:v>
                </c:pt>
                <c:pt idx="2338">
                  <c:v>42182.172847222231</c:v>
                </c:pt>
                <c:pt idx="2339">
                  <c:v>42182.173541666634</c:v>
                </c:pt>
                <c:pt idx="2340">
                  <c:v>42182.17423611111</c:v>
                </c:pt>
                <c:pt idx="2341">
                  <c:v>42182.174930555557</c:v>
                </c:pt>
                <c:pt idx="2342">
                  <c:v>42182.175624999996</c:v>
                </c:pt>
                <c:pt idx="2343">
                  <c:v>42182.176319444465</c:v>
                </c:pt>
                <c:pt idx="2344">
                  <c:v>42182.17701388889</c:v>
                </c:pt>
                <c:pt idx="2345">
                  <c:v>42182.177708333322</c:v>
                </c:pt>
                <c:pt idx="2346">
                  <c:v>42182.178402777776</c:v>
                </c:pt>
                <c:pt idx="2347">
                  <c:v>42182.179097222222</c:v>
                </c:pt>
                <c:pt idx="2348">
                  <c:v>42182.179791666647</c:v>
                </c:pt>
                <c:pt idx="2349">
                  <c:v>42182.180486111094</c:v>
                </c:pt>
                <c:pt idx="2350">
                  <c:v>42182.181180555534</c:v>
                </c:pt>
                <c:pt idx="2351">
                  <c:v>42182.181875000002</c:v>
                </c:pt>
                <c:pt idx="2352">
                  <c:v>42182.182569444456</c:v>
                </c:pt>
                <c:pt idx="2353">
                  <c:v>42182.183263888888</c:v>
                </c:pt>
                <c:pt idx="2354">
                  <c:v>42182.183958333335</c:v>
                </c:pt>
                <c:pt idx="2355">
                  <c:v>42182.184652777782</c:v>
                </c:pt>
                <c:pt idx="2356">
                  <c:v>42182.185347222221</c:v>
                </c:pt>
                <c:pt idx="2357">
                  <c:v>42182.186041666653</c:v>
                </c:pt>
                <c:pt idx="2358">
                  <c:v>42182.186736111114</c:v>
                </c:pt>
                <c:pt idx="2359">
                  <c:v>42182.187430555554</c:v>
                </c:pt>
                <c:pt idx="2360">
                  <c:v>42182.188125000001</c:v>
                </c:pt>
                <c:pt idx="2361">
                  <c:v>42182.188819444476</c:v>
                </c:pt>
                <c:pt idx="2362">
                  <c:v>42182.189513888901</c:v>
                </c:pt>
                <c:pt idx="2363">
                  <c:v>42182.190208333326</c:v>
                </c:pt>
                <c:pt idx="2364">
                  <c:v>42182.190902777766</c:v>
                </c:pt>
                <c:pt idx="2365">
                  <c:v>42182.19159722222</c:v>
                </c:pt>
                <c:pt idx="2366">
                  <c:v>42182.192291666652</c:v>
                </c:pt>
                <c:pt idx="2367">
                  <c:v>42182.192986111084</c:v>
                </c:pt>
                <c:pt idx="2368">
                  <c:v>42182.193680555523</c:v>
                </c:pt>
                <c:pt idx="2369">
                  <c:v>42182.194374999999</c:v>
                </c:pt>
                <c:pt idx="2370">
                  <c:v>42182.195069444446</c:v>
                </c:pt>
                <c:pt idx="2371">
                  <c:v>42182.195763888871</c:v>
                </c:pt>
                <c:pt idx="2372">
                  <c:v>42182.196458333325</c:v>
                </c:pt>
                <c:pt idx="2373">
                  <c:v>42182.197152777764</c:v>
                </c:pt>
                <c:pt idx="2374">
                  <c:v>42182.197847222225</c:v>
                </c:pt>
                <c:pt idx="2375">
                  <c:v>42182.19854166665</c:v>
                </c:pt>
                <c:pt idx="2376">
                  <c:v>42182.199236111104</c:v>
                </c:pt>
                <c:pt idx="2377">
                  <c:v>42182.199930555544</c:v>
                </c:pt>
                <c:pt idx="2378">
                  <c:v>42182.200624999998</c:v>
                </c:pt>
                <c:pt idx="2379">
                  <c:v>42182.201319444459</c:v>
                </c:pt>
                <c:pt idx="2380">
                  <c:v>42182.202013888891</c:v>
                </c:pt>
                <c:pt idx="2381">
                  <c:v>42182.202708333316</c:v>
                </c:pt>
                <c:pt idx="2382">
                  <c:v>42182.203402777763</c:v>
                </c:pt>
                <c:pt idx="2383">
                  <c:v>42182.204097222231</c:v>
                </c:pt>
                <c:pt idx="2384">
                  <c:v>42182.204791666634</c:v>
                </c:pt>
                <c:pt idx="2385">
                  <c:v>42182.205486111081</c:v>
                </c:pt>
                <c:pt idx="2386">
                  <c:v>42182.206180555542</c:v>
                </c:pt>
                <c:pt idx="2387">
                  <c:v>42182.206875000003</c:v>
                </c:pt>
                <c:pt idx="2388">
                  <c:v>42182.207569444443</c:v>
                </c:pt>
                <c:pt idx="2389">
                  <c:v>42182.20826388889</c:v>
                </c:pt>
                <c:pt idx="2390">
                  <c:v>42182.208958333336</c:v>
                </c:pt>
                <c:pt idx="2391">
                  <c:v>42182.209652777776</c:v>
                </c:pt>
                <c:pt idx="2392">
                  <c:v>42182.210347222222</c:v>
                </c:pt>
                <c:pt idx="2393">
                  <c:v>42182.211041666647</c:v>
                </c:pt>
                <c:pt idx="2394">
                  <c:v>42182.211736111094</c:v>
                </c:pt>
                <c:pt idx="2395">
                  <c:v>42182.212430555555</c:v>
                </c:pt>
                <c:pt idx="2396">
                  <c:v>42182.213124999995</c:v>
                </c:pt>
                <c:pt idx="2397">
                  <c:v>42182.213819444456</c:v>
                </c:pt>
                <c:pt idx="2398">
                  <c:v>42182.214513888903</c:v>
                </c:pt>
                <c:pt idx="2399">
                  <c:v>42182.215208333335</c:v>
                </c:pt>
                <c:pt idx="2400">
                  <c:v>42182.215902777774</c:v>
                </c:pt>
                <c:pt idx="2401">
                  <c:v>42182.216597222236</c:v>
                </c:pt>
                <c:pt idx="2402">
                  <c:v>42182.217291666653</c:v>
                </c:pt>
                <c:pt idx="2403">
                  <c:v>42182.2179861111</c:v>
                </c:pt>
                <c:pt idx="2404">
                  <c:v>42182.218680555554</c:v>
                </c:pt>
                <c:pt idx="2405">
                  <c:v>42182.219375000001</c:v>
                </c:pt>
                <c:pt idx="2406">
                  <c:v>42182.220069444447</c:v>
                </c:pt>
                <c:pt idx="2407">
                  <c:v>42182.220763888872</c:v>
                </c:pt>
                <c:pt idx="2408">
                  <c:v>42182.221458333304</c:v>
                </c:pt>
                <c:pt idx="2409">
                  <c:v>42182.222152777766</c:v>
                </c:pt>
                <c:pt idx="2410">
                  <c:v>42182.22284722222</c:v>
                </c:pt>
                <c:pt idx="2411">
                  <c:v>42182.223541666637</c:v>
                </c:pt>
                <c:pt idx="2412">
                  <c:v>42182.224236111106</c:v>
                </c:pt>
                <c:pt idx="2413">
                  <c:v>42182.224930555538</c:v>
                </c:pt>
                <c:pt idx="2414">
                  <c:v>42182.225624999985</c:v>
                </c:pt>
                <c:pt idx="2415">
                  <c:v>42182.22631944446</c:v>
                </c:pt>
                <c:pt idx="2416">
                  <c:v>42182.227013888885</c:v>
                </c:pt>
                <c:pt idx="2417">
                  <c:v>42182.227708333303</c:v>
                </c:pt>
                <c:pt idx="2418">
                  <c:v>42182.228402777764</c:v>
                </c:pt>
                <c:pt idx="2419">
                  <c:v>42182.229097222225</c:v>
                </c:pt>
                <c:pt idx="2420">
                  <c:v>42182.229791666636</c:v>
                </c:pt>
                <c:pt idx="2421">
                  <c:v>42182.230486111082</c:v>
                </c:pt>
                <c:pt idx="2422">
                  <c:v>42182.231180555529</c:v>
                </c:pt>
                <c:pt idx="2423">
                  <c:v>42182.231874999998</c:v>
                </c:pt>
                <c:pt idx="2424">
                  <c:v>42182.232569444459</c:v>
                </c:pt>
                <c:pt idx="2425">
                  <c:v>42182.233263888884</c:v>
                </c:pt>
                <c:pt idx="2426">
                  <c:v>42182.233958333316</c:v>
                </c:pt>
                <c:pt idx="2427">
                  <c:v>42182.234652777777</c:v>
                </c:pt>
                <c:pt idx="2428">
                  <c:v>42182.235347222224</c:v>
                </c:pt>
                <c:pt idx="2429">
                  <c:v>42182.236041666634</c:v>
                </c:pt>
                <c:pt idx="2430">
                  <c:v>42182.236736111096</c:v>
                </c:pt>
                <c:pt idx="2431">
                  <c:v>42182.237430555542</c:v>
                </c:pt>
                <c:pt idx="2432">
                  <c:v>42182.238124999996</c:v>
                </c:pt>
                <c:pt idx="2433">
                  <c:v>42182.238819444465</c:v>
                </c:pt>
                <c:pt idx="2434">
                  <c:v>42182.23951388889</c:v>
                </c:pt>
                <c:pt idx="2435">
                  <c:v>42182.240208333336</c:v>
                </c:pt>
                <c:pt idx="2436">
                  <c:v>42182.240902777776</c:v>
                </c:pt>
                <c:pt idx="2437">
                  <c:v>42182.241597222222</c:v>
                </c:pt>
                <c:pt idx="2438">
                  <c:v>42182.242291666655</c:v>
                </c:pt>
                <c:pt idx="2439">
                  <c:v>42182.242986111094</c:v>
                </c:pt>
                <c:pt idx="2440">
                  <c:v>42182.243680555534</c:v>
                </c:pt>
                <c:pt idx="2441">
                  <c:v>42182.244375000002</c:v>
                </c:pt>
                <c:pt idx="2442">
                  <c:v>42182.245069444441</c:v>
                </c:pt>
                <c:pt idx="2443">
                  <c:v>42182.245763888874</c:v>
                </c:pt>
                <c:pt idx="2444">
                  <c:v>42182.246458333335</c:v>
                </c:pt>
                <c:pt idx="2445">
                  <c:v>42182.247152777774</c:v>
                </c:pt>
                <c:pt idx="2446">
                  <c:v>42182.247847222221</c:v>
                </c:pt>
                <c:pt idx="2447">
                  <c:v>42182.248541666653</c:v>
                </c:pt>
                <c:pt idx="2448">
                  <c:v>42182.249236111114</c:v>
                </c:pt>
                <c:pt idx="2449">
                  <c:v>42182.249930555554</c:v>
                </c:pt>
                <c:pt idx="2450">
                  <c:v>42182.250625000001</c:v>
                </c:pt>
                <c:pt idx="2451">
                  <c:v>42182.251319444469</c:v>
                </c:pt>
                <c:pt idx="2452">
                  <c:v>42182.252013888901</c:v>
                </c:pt>
                <c:pt idx="2453">
                  <c:v>42182.252708333326</c:v>
                </c:pt>
                <c:pt idx="2454">
                  <c:v>42182.253402777766</c:v>
                </c:pt>
                <c:pt idx="2455">
                  <c:v>42182.254097222234</c:v>
                </c:pt>
                <c:pt idx="2456">
                  <c:v>42182.254791666652</c:v>
                </c:pt>
                <c:pt idx="2457">
                  <c:v>42182.255486111084</c:v>
                </c:pt>
                <c:pt idx="2458">
                  <c:v>42182.256180555538</c:v>
                </c:pt>
                <c:pt idx="2459">
                  <c:v>42182.256875000014</c:v>
                </c:pt>
                <c:pt idx="2460">
                  <c:v>42182.25756944446</c:v>
                </c:pt>
                <c:pt idx="2461">
                  <c:v>42182.258263888893</c:v>
                </c:pt>
                <c:pt idx="2462">
                  <c:v>42182.258958333332</c:v>
                </c:pt>
                <c:pt idx="2463">
                  <c:v>42182.259652777779</c:v>
                </c:pt>
                <c:pt idx="2464">
                  <c:v>42182.260347222225</c:v>
                </c:pt>
                <c:pt idx="2465">
                  <c:v>42182.261041666636</c:v>
                </c:pt>
                <c:pt idx="2466">
                  <c:v>42182.261736111082</c:v>
                </c:pt>
                <c:pt idx="2467">
                  <c:v>42182.262430555544</c:v>
                </c:pt>
                <c:pt idx="2468">
                  <c:v>42182.263124999983</c:v>
                </c:pt>
                <c:pt idx="2469">
                  <c:v>42182.263819444459</c:v>
                </c:pt>
                <c:pt idx="2470">
                  <c:v>42182.264513888891</c:v>
                </c:pt>
                <c:pt idx="2471">
                  <c:v>42182.265208333316</c:v>
                </c:pt>
                <c:pt idx="2472">
                  <c:v>42182.265902777763</c:v>
                </c:pt>
                <c:pt idx="2473">
                  <c:v>42182.266597222231</c:v>
                </c:pt>
                <c:pt idx="2474">
                  <c:v>42182.267291666634</c:v>
                </c:pt>
                <c:pt idx="2475">
                  <c:v>42182.267986111081</c:v>
                </c:pt>
                <c:pt idx="2476">
                  <c:v>42182.268680555542</c:v>
                </c:pt>
                <c:pt idx="2477">
                  <c:v>42182.269374999996</c:v>
                </c:pt>
                <c:pt idx="2478">
                  <c:v>42182.270069444443</c:v>
                </c:pt>
                <c:pt idx="2479">
                  <c:v>42182.270763888875</c:v>
                </c:pt>
                <c:pt idx="2480">
                  <c:v>42182.271458333322</c:v>
                </c:pt>
                <c:pt idx="2481">
                  <c:v>42182.272152777776</c:v>
                </c:pt>
                <c:pt idx="2482">
                  <c:v>42182.272847222222</c:v>
                </c:pt>
                <c:pt idx="2483">
                  <c:v>42182.273541666647</c:v>
                </c:pt>
                <c:pt idx="2484">
                  <c:v>42182.274236111109</c:v>
                </c:pt>
                <c:pt idx="2485">
                  <c:v>42182.274930555555</c:v>
                </c:pt>
                <c:pt idx="2486">
                  <c:v>42182.275624999995</c:v>
                </c:pt>
                <c:pt idx="2487">
                  <c:v>42182.276319444456</c:v>
                </c:pt>
                <c:pt idx="2488">
                  <c:v>42182.277013888888</c:v>
                </c:pt>
                <c:pt idx="2489">
                  <c:v>42182.27770833332</c:v>
                </c:pt>
                <c:pt idx="2490">
                  <c:v>42182.278402777774</c:v>
                </c:pt>
                <c:pt idx="2491">
                  <c:v>42182.279097222221</c:v>
                </c:pt>
                <c:pt idx="2492">
                  <c:v>42182.279791666639</c:v>
                </c:pt>
                <c:pt idx="2493">
                  <c:v>42182.2804861111</c:v>
                </c:pt>
                <c:pt idx="2494">
                  <c:v>42182.281180555532</c:v>
                </c:pt>
                <c:pt idx="2495">
                  <c:v>42182.281875000001</c:v>
                </c:pt>
                <c:pt idx="2496">
                  <c:v>42182.282569444469</c:v>
                </c:pt>
                <c:pt idx="2497">
                  <c:v>42182.283263888887</c:v>
                </c:pt>
                <c:pt idx="2498">
                  <c:v>42182.283958333326</c:v>
                </c:pt>
                <c:pt idx="2499">
                  <c:v>42182.28465277778</c:v>
                </c:pt>
                <c:pt idx="2500">
                  <c:v>42182.28534722222</c:v>
                </c:pt>
                <c:pt idx="2501">
                  <c:v>42182.286041666652</c:v>
                </c:pt>
                <c:pt idx="2502">
                  <c:v>42182.286736111106</c:v>
                </c:pt>
                <c:pt idx="2503">
                  <c:v>42182.287430555538</c:v>
                </c:pt>
                <c:pt idx="2504">
                  <c:v>42182.288124999999</c:v>
                </c:pt>
                <c:pt idx="2505">
                  <c:v>42182.288819444475</c:v>
                </c:pt>
                <c:pt idx="2506">
                  <c:v>42182.289513888893</c:v>
                </c:pt>
                <c:pt idx="2507">
                  <c:v>42182.290208333325</c:v>
                </c:pt>
                <c:pt idx="2508">
                  <c:v>42182.290902777764</c:v>
                </c:pt>
                <c:pt idx="2509">
                  <c:v>42182.291597222225</c:v>
                </c:pt>
                <c:pt idx="2510">
                  <c:v>42182.29229166665</c:v>
                </c:pt>
                <c:pt idx="2511">
                  <c:v>42182.292986111082</c:v>
                </c:pt>
                <c:pt idx="2512">
                  <c:v>42182.293680555529</c:v>
                </c:pt>
                <c:pt idx="2513">
                  <c:v>42182.294374999998</c:v>
                </c:pt>
                <c:pt idx="2514">
                  <c:v>42182.295069444444</c:v>
                </c:pt>
                <c:pt idx="2515">
                  <c:v>42182.295763888869</c:v>
                </c:pt>
                <c:pt idx="2516">
                  <c:v>42182.296458333316</c:v>
                </c:pt>
                <c:pt idx="2517">
                  <c:v>42182.297152777763</c:v>
                </c:pt>
                <c:pt idx="2518">
                  <c:v>42182.297847222224</c:v>
                </c:pt>
                <c:pt idx="2519">
                  <c:v>42182.298541666634</c:v>
                </c:pt>
                <c:pt idx="2520">
                  <c:v>42182.299236111096</c:v>
                </c:pt>
                <c:pt idx="2521">
                  <c:v>42182.299930555542</c:v>
                </c:pt>
                <c:pt idx="2522">
                  <c:v>42182.300625000003</c:v>
                </c:pt>
                <c:pt idx="2523">
                  <c:v>42182.301319444465</c:v>
                </c:pt>
                <c:pt idx="2524">
                  <c:v>42182.302013888904</c:v>
                </c:pt>
                <c:pt idx="2525">
                  <c:v>42182.302708333336</c:v>
                </c:pt>
                <c:pt idx="2526">
                  <c:v>42182.303402777776</c:v>
                </c:pt>
                <c:pt idx="2527">
                  <c:v>42182.304097222237</c:v>
                </c:pt>
                <c:pt idx="2528">
                  <c:v>42182.304791666655</c:v>
                </c:pt>
                <c:pt idx="2529">
                  <c:v>42182.305486111094</c:v>
                </c:pt>
                <c:pt idx="2530">
                  <c:v>42182.306180555555</c:v>
                </c:pt>
                <c:pt idx="2531">
                  <c:v>42182.306875000017</c:v>
                </c:pt>
                <c:pt idx="2532">
                  <c:v>42182.307569444456</c:v>
                </c:pt>
                <c:pt idx="2533">
                  <c:v>42182.308263888903</c:v>
                </c:pt>
                <c:pt idx="2534">
                  <c:v>42182.308958333342</c:v>
                </c:pt>
                <c:pt idx="2535">
                  <c:v>42182.309652777782</c:v>
                </c:pt>
                <c:pt idx="2536">
                  <c:v>42182.310347222236</c:v>
                </c:pt>
                <c:pt idx="2537">
                  <c:v>42182.311041666653</c:v>
                </c:pt>
                <c:pt idx="2538">
                  <c:v>42182.311736111114</c:v>
                </c:pt>
                <c:pt idx="2539">
                  <c:v>42182.312430555561</c:v>
                </c:pt>
                <c:pt idx="2540">
                  <c:v>42182.313125000001</c:v>
                </c:pt>
                <c:pt idx="2541">
                  <c:v>42182.313819444476</c:v>
                </c:pt>
                <c:pt idx="2542">
                  <c:v>42182.314513888916</c:v>
                </c:pt>
                <c:pt idx="2543">
                  <c:v>42182.315208333333</c:v>
                </c:pt>
                <c:pt idx="2544">
                  <c:v>42182.31590277778</c:v>
                </c:pt>
                <c:pt idx="2545">
                  <c:v>42182.316597222249</c:v>
                </c:pt>
                <c:pt idx="2546">
                  <c:v>42182.317291666666</c:v>
                </c:pt>
                <c:pt idx="2547">
                  <c:v>42182.317986111106</c:v>
                </c:pt>
                <c:pt idx="2548">
                  <c:v>42182.318680555552</c:v>
                </c:pt>
                <c:pt idx="2549">
                  <c:v>42182.319375000014</c:v>
                </c:pt>
                <c:pt idx="2550">
                  <c:v>42182.32006944446</c:v>
                </c:pt>
                <c:pt idx="2551">
                  <c:v>42182.320763888885</c:v>
                </c:pt>
                <c:pt idx="2552">
                  <c:v>42182.321458333325</c:v>
                </c:pt>
                <c:pt idx="2553">
                  <c:v>42182.322152777779</c:v>
                </c:pt>
                <c:pt idx="2554">
                  <c:v>42182.322847222233</c:v>
                </c:pt>
                <c:pt idx="2555">
                  <c:v>42182.32354166665</c:v>
                </c:pt>
                <c:pt idx="2556">
                  <c:v>42182.324236111112</c:v>
                </c:pt>
                <c:pt idx="2557">
                  <c:v>42182.324930555558</c:v>
                </c:pt>
                <c:pt idx="2558">
                  <c:v>42182.325624999998</c:v>
                </c:pt>
                <c:pt idx="2559">
                  <c:v>42182.326319444473</c:v>
                </c:pt>
                <c:pt idx="2560">
                  <c:v>42182.327013888891</c:v>
                </c:pt>
                <c:pt idx="2561">
                  <c:v>42182.327708333316</c:v>
                </c:pt>
                <c:pt idx="2562">
                  <c:v>42182.328402777777</c:v>
                </c:pt>
                <c:pt idx="2563">
                  <c:v>42182.329097222231</c:v>
                </c:pt>
                <c:pt idx="2564">
                  <c:v>42182.329791666634</c:v>
                </c:pt>
                <c:pt idx="2565">
                  <c:v>42182.330486111096</c:v>
                </c:pt>
                <c:pt idx="2566">
                  <c:v>42182.331180555542</c:v>
                </c:pt>
                <c:pt idx="2567">
                  <c:v>42182.331875000003</c:v>
                </c:pt>
                <c:pt idx="2568">
                  <c:v>42182.332569444465</c:v>
                </c:pt>
                <c:pt idx="2569">
                  <c:v>42182.33326388889</c:v>
                </c:pt>
                <c:pt idx="2570">
                  <c:v>42182.333958333336</c:v>
                </c:pt>
                <c:pt idx="2571">
                  <c:v>42182.334652777783</c:v>
                </c:pt>
                <c:pt idx="2572">
                  <c:v>42182.335347222222</c:v>
                </c:pt>
                <c:pt idx="2573">
                  <c:v>42182.336041666655</c:v>
                </c:pt>
                <c:pt idx="2574">
                  <c:v>42182.336736111109</c:v>
                </c:pt>
                <c:pt idx="2575">
                  <c:v>42182.337430555555</c:v>
                </c:pt>
                <c:pt idx="2576">
                  <c:v>42182.338125000002</c:v>
                </c:pt>
                <c:pt idx="2577">
                  <c:v>42182.338819444478</c:v>
                </c:pt>
                <c:pt idx="2578">
                  <c:v>42182.339513888903</c:v>
                </c:pt>
                <c:pt idx="2579">
                  <c:v>42182.340208333342</c:v>
                </c:pt>
                <c:pt idx="2580">
                  <c:v>42182.340902777782</c:v>
                </c:pt>
                <c:pt idx="2581">
                  <c:v>42182.341597222236</c:v>
                </c:pt>
                <c:pt idx="2582">
                  <c:v>42182.342291666668</c:v>
                </c:pt>
                <c:pt idx="2583">
                  <c:v>42182.342986111114</c:v>
                </c:pt>
                <c:pt idx="2584">
                  <c:v>42182.343680555554</c:v>
                </c:pt>
                <c:pt idx="2585">
                  <c:v>42182.344375000015</c:v>
                </c:pt>
                <c:pt idx="2586">
                  <c:v>42182.345069444469</c:v>
                </c:pt>
                <c:pt idx="2587">
                  <c:v>42182.345763888887</c:v>
                </c:pt>
                <c:pt idx="2588">
                  <c:v>42182.346458333333</c:v>
                </c:pt>
                <c:pt idx="2589">
                  <c:v>42182.34715277778</c:v>
                </c:pt>
                <c:pt idx="2590">
                  <c:v>42182.347847222234</c:v>
                </c:pt>
                <c:pt idx="2591">
                  <c:v>42182.348541666666</c:v>
                </c:pt>
                <c:pt idx="2592">
                  <c:v>42182.349236111113</c:v>
                </c:pt>
                <c:pt idx="2593">
                  <c:v>42182.349930555552</c:v>
                </c:pt>
                <c:pt idx="2594">
                  <c:v>42182.350625000014</c:v>
                </c:pt>
                <c:pt idx="2595">
                  <c:v>42182.351319444475</c:v>
                </c:pt>
                <c:pt idx="2596">
                  <c:v>42182.352013888914</c:v>
                </c:pt>
                <c:pt idx="2597">
                  <c:v>42182.352708333332</c:v>
                </c:pt>
                <c:pt idx="2598">
                  <c:v>42182.353402777779</c:v>
                </c:pt>
                <c:pt idx="2599">
                  <c:v>42182.354097222247</c:v>
                </c:pt>
                <c:pt idx="2600">
                  <c:v>42182.354791666665</c:v>
                </c:pt>
                <c:pt idx="2601">
                  <c:v>42182.355486111104</c:v>
                </c:pt>
                <c:pt idx="2602">
                  <c:v>42182.356180555558</c:v>
                </c:pt>
                <c:pt idx="2603">
                  <c:v>42182.356875000019</c:v>
                </c:pt>
                <c:pt idx="2604">
                  <c:v>42182.357569444473</c:v>
                </c:pt>
                <c:pt idx="2605">
                  <c:v>42182.358263888906</c:v>
                </c:pt>
                <c:pt idx="2606">
                  <c:v>42182.358958333345</c:v>
                </c:pt>
                <c:pt idx="2607">
                  <c:v>42182.359652777792</c:v>
                </c:pt>
                <c:pt idx="2608">
                  <c:v>42182.360347222231</c:v>
                </c:pt>
                <c:pt idx="2609">
                  <c:v>42182.361041666634</c:v>
                </c:pt>
                <c:pt idx="2610">
                  <c:v>42182.361736111096</c:v>
                </c:pt>
                <c:pt idx="2611">
                  <c:v>42182.362430555557</c:v>
                </c:pt>
                <c:pt idx="2612">
                  <c:v>42182.363124999996</c:v>
                </c:pt>
                <c:pt idx="2613">
                  <c:v>42182.363819444465</c:v>
                </c:pt>
                <c:pt idx="2614">
                  <c:v>42182.364513888904</c:v>
                </c:pt>
                <c:pt idx="2615">
                  <c:v>42182.365208333336</c:v>
                </c:pt>
                <c:pt idx="2616">
                  <c:v>42182.365902777776</c:v>
                </c:pt>
                <c:pt idx="2617">
                  <c:v>42182.366597222237</c:v>
                </c:pt>
                <c:pt idx="2618">
                  <c:v>42182.367291666655</c:v>
                </c:pt>
                <c:pt idx="2619">
                  <c:v>42182.367986111094</c:v>
                </c:pt>
                <c:pt idx="2620">
                  <c:v>42182.368680555555</c:v>
                </c:pt>
                <c:pt idx="2621">
                  <c:v>42182.369375000002</c:v>
                </c:pt>
                <c:pt idx="2622">
                  <c:v>42182.370069444456</c:v>
                </c:pt>
                <c:pt idx="2623">
                  <c:v>42182.370763888888</c:v>
                </c:pt>
                <c:pt idx="2624">
                  <c:v>42182.371458333335</c:v>
                </c:pt>
                <c:pt idx="2625">
                  <c:v>42182.372152777782</c:v>
                </c:pt>
                <c:pt idx="2626">
                  <c:v>42182.372847222236</c:v>
                </c:pt>
                <c:pt idx="2627">
                  <c:v>42182.373541666653</c:v>
                </c:pt>
                <c:pt idx="2628">
                  <c:v>42182.374236111129</c:v>
                </c:pt>
                <c:pt idx="2629">
                  <c:v>42182.374930555561</c:v>
                </c:pt>
                <c:pt idx="2630">
                  <c:v>42182.375625000001</c:v>
                </c:pt>
                <c:pt idx="2631">
                  <c:v>42182.376319444476</c:v>
                </c:pt>
                <c:pt idx="2632">
                  <c:v>42182.377013888901</c:v>
                </c:pt>
                <c:pt idx="2633">
                  <c:v>42182.377708333326</c:v>
                </c:pt>
                <c:pt idx="2634">
                  <c:v>42182.37840277778</c:v>
                </c:pt>
                <c:pt idx="2635">
                  <c:v>42182.379097222234</c:v>
                </c:pt>
                <c:pt idx="2636">
                  <c:v>42182.379791666652</c:v>
                </c:pt>
                <c:pt idx="2637">
                  <c:v>42182.380486111106</c:v>
                </c:pt>
                <c:pt idx="2638">
                  <c:v>42182.381180555538</c:v>
                </c:pt>
                <c:pt idx="2639">
                  <c:v>42182.381875000014</c:v>
                </c:pt>
                <c:pt idx="2640">
                  <c:v>42182.382569444475</c:v>
                </c:pt>
                <c:pt idx="2641">
                  <c:v>42182.383263888893</c:v>
                </c:pt>
                <c:pt idx="2642">
                  <c:v>42182.383958333332</c:v>
                </c:pt>
                <c:pt idx="2643">
                  <c:v>42182.384652777793</c:v>
                </c:pt>
                <c:pt idx="2644">
                  <c:v>42182.385347222233</c:v>
                </c:pt>
                <c:pt idx="2645">
                  <c:v>42182.386041666665</c:v>
                </c:pt>
                <c:pt idx="2646">
                  <c:v>42182.386736111112</c:v>
                </c:pt>
                <c:pt idx="2647">
                  <c:v>42182.387430555558</c:v>
                </c:pt>
                <c:pt idx="2648">
                  <c:v>42182.388125000012</c:v>
                </c:pt>
                <c:pt idx="2649">
                  <c:v>42182.388819444488</c:v>
                </c:pt>
                <c:pt idx="2650">
                  <c:v>42182.389513888906</c:v>
                </c:pt>
                <c:pt idx="2651">
                  <c:v>42182.390208333331</c:v>
                </c:pt>
                <c:pt idx="2652">
                  <c:v>42182.390902777777</c:v>
                </c:pt>
                <c:pt idx="2653">
                  <c:v>42182.391597222231</c:v>
                </c:pt>
                <c:pt idx="2654">
                  <c:v>42182.392291666656</c:v>
                </c:pt>
                <c:pt idx="2655">
                  <c:v>42182.392986111096</c:v>
                </c:pt>
                <c:pt idx="2656">
                  <c:v>42182.393680555542</c:v>
                </c:pt>
                <c:pt idx="2657">
                  <c:v>42182.394375000003</c:v>
                </c:pt>
                <c:pt idx="2658">
                  <c:v>42182.395069444443</c:v>
                </c:pt>
                <c:pt idx="2659">
                  <c:v>42182.395763888875</c:v>
                </c:pt>
                <c:pt idx="2660">
                  <c:v>42182.396458333336</c:v>
                </c:pt>
                <c:pt idx="2661">
                  <c:v>42182.397152777776</c:v>
                </c:pt>
                <c:pt idx="2662">
                  <c:v>42182.397847222222</c:v>
                </c:pt>
                <c:pt idx="2663">
                  <c:v>42182.398541666655</c:v>
                </c:pt>
                <c:pt idx="2664">
                  <c:v>42182.399236111109</c:v>
                </c:pt>
                <c:pt idx="2665">
                  <c:v>42182.399930555555</c:v>
                </c:pt>
                <c:pt idx="2666">
                  <c:v>42182.400625000002</c:v>
                </c:pt>
                <c:pt idx="2667">
                  <c:v>42182.401319444456</c:v>
                </c:pt>
                <c:pt idx="2668">
                  <c:v>42182.402013888903</c:v>
                </c:pt>
                <c:pt idx="2669">
                  <c:v>42182.402708333335</c:v>
                </c:pt>
                <c:pt idx="2670">
                  <c:v>42182.403402777774</c:v>
                </c:pt>
                <c:pt idx="2671">
                  <c:v>42182.404097222236</c:v>
                </c:pt>
                <c:pt idx="2672">
                  <c:v>42182.404791666653</c:v>
                </c:pt>
                <c:pt idx="2673">
                  <c:v>42182.4054861111</c:v>
                </c:pt>
                <c:pt idx="2674">
                  <c:v>42182.406180555554</c:v>
                </c:pt>
                <c:pt idx="2675">
                  <c:v>42182.406875000015</c:v>
                </c:pt>
                <c:pt idx="2676">
                  <c:v>42182.407569444469</c:v>
                </c:pt>
                <c:pt idx="2677">
                  <c:v>42182.408263888901</c:v>
                </c:pt>
                <c:pt idx="2678">
                  <c:v>42182.408958333333</c:v>
                </c:pt>
                <c:pt idx="2679">
                  <c:v>42182.40965277778</c:v>
                </c:pt>
                <c:pt idx="2680">
                  <c:v>42182.410347222234</c:v>
                </c:pt>
                <c:pt idx="2681">
                  <c:v>42182.411041666652</c:v>
                </c:pt>
                <c:pt idx="2682">
                  <c:v>42182.411736111106</c:v>
                </c:pt>
                <c:pt idx="2683">
                  <c:v>42182.412430555552</c:v>
                </c:pt>
                <c:pt idx="2684">
                  <c:v>42182.413124999999</c:v>
                </c:pt>
                <c:pt idx="2685">
                  <c:v>42182.413819444475</c:v>
                </c:pt>
                <c:pt idx="2686">
                  <c:v>42182.414513888914</c:v>
                </c:pt>
                <c:pt idx="2687">
                  <c:v>42182.415208333332</c:v>
                </c:pt>
                <c:pt idx="2688">
                  <c:v>42182.415902777779</c:v>
                </c:pt>
                <c:pt idx="2689">
                  <c:v>42182.416597222247</c:v>
                </c:pt>
                <c:pt idx="2690">
                  <c:v>42182.417291666665</c:v>
                </c:pt>
                <c:pt idx="2691">
                  <c:v>42182.417986111104</c:v>
                </c:pt>
                <c:pt idx="2692">
                  <c:v>42182.418680555558</c:v>
                </c:pt>
                <c:pt idx="2693">
                  <c:v>42182.419375000012</c:v>
                </c:pt>
                <c:pt idx="2694">
                  <c:v>42182.420069444459</c:v>
                </c:pt>
                <c:pt idx="2695">
                  <c:v>42182.420763888884</c:v>
                </c:pt>
                <c:pt idx="2696">
                  <c:v>42182.421458333316</c:v>
                </c:pt>
                <c:pt idx="2697">
                  <c:v>42182.422152777777</c:v>
                </c:pt>
                <c:pt idx="2698">
                  <c:v>42182.422847222231</c:v>
                </c:pt>
                <c:pt idx="2699">
                  <c:v>42182.423541666634</c:v>
                </c:pt>
                <c:pt idx="2700">
                  <c:v>42182.42423611111</c:v>
                </c:pt>
                <c:pt idx="2701">
                  <c:v>42182.424930555557</c:v>
                </c:pt>
                <c:pt idx="2702">
                  <c:v>42182.425624999996</c:v>
                </c:pt>
                <c:pt idx="2703">
                  <c:v>42182.426319444465</c:v>
                </c:pt>
                <c:pt idx="2704">
                  <c:v>42182.42701388889</c:v>
                </c:pt>
                <c:pt idx="2705">
                  <c:v>42182.427708333322</c:v>
                </c:pt>
                <c:pt idx="2706">
                  <c:v>42182.428402777776</c:v>
                </c:pt>
                <c:pt idx="2707">
                  <c:v>42182.429097222222</c:v>
                </c:pt>
                <c:pt idx="2708">
                  <c:v>42182.429791666647</c:v>
                </c:pt>
                <c:pt idx="2709">
                  <c:v>42182.430486111094</c:v>
                </c:pt>
                <c:pt idx="2710">
                  <c:v>42182.431180555534</c:v>
                </c:pt>
                <c:pt idx="2711">
                  <c:v>42182.431875000002</c:v>
                </c:pt>
                <c:pt idx="2712">
                  <c:v>42182.432569444456</c:v>
                </c:pt>
                <c:pt idx="2713">
                  <c:v>42182.433263888888</c:v>
                </c:pt>
                <c:pt idx="2714">
                  <c:v>42182.433958333335</c:v>
                </c:pt>
                <c:pt idx="2715">
                  <c:v>42182.434652777782</c:v>
                </c:pt>
                <c:pt idx="2716">
                  <c:v>42182.435347222221</c:v>
                </c:pt>
                <c:pt idx="2717">
                  <c:v>42182.436041666653</c:v>
                </c:pt>
                <c:pt idx="2718">
                  <c:v>42182.436736111114</c:v>
                </c:pt>
                <c:pt idx="2719">
                  <c:v>42182.437430555554</c:v>
                </c:pt>
                <c:pt idx="2720">
                  <c:v>42182.438125000001</c:v>
                </c:pt>
                <c:pt idx="2721">
                  <c:v>42182.438819444476</c:v>
                </c:pt>
                <c:pt idx="2722">
                  <c:v>42182.439513888901</c:v>
                </c:pt>
                <c:pt idx="2723">
                  <c:v>42182.440208333333</c:v>
                </c:pt>
                <c:pt idx="2724">
                  <c:v>42182.44090277778</c:v>
                </c:pt>
                <c:pt idx="2725">
                  <c:v>42182.441597222234</c:v>
                </c:pt>
                <c:pt idx="2726">
                  <c:v>42182.442291666666</c:v>
                </c:pt>
                <c:pt idx="2727">
                  <c:v>42182.442986111106</c:v>
                </c:pt>
                <c:pt idx="2728">
                  <c:v>42182.443680555538</c:v>
                </c:pt>
                <c:pt idx="2729">
                  <c:v>42182.444375000014</c:v>
                </c:pt>
                <c:pt idx="2730">
                  <c:v>42182.44506944446</c:v>
                </c:pt>
                <c:pt idx="2731">
                  <c:v>42182.445763888885</c:v>
                </c:pt>
                <c:pt idx="2732">
                  <c:v>42182.446458333332</c:v>
                </c:pt>
                <c:pt idx="2733">
                  <c:v>42182.447152777779</c:v>
                </c:pt>
                <c:pt idx="2734">
                  <c:v>42182.447847222233</c:v>
                </c:pt>
                <c:pt idx="2735">
                  <c:v>42182.448541666665</c:v>
                </c:pt>
                <c:pt idx="2736">
                  <c:v>42182.449236111112</c:v>
                </c:pt>
                <c:pt idx="2737">
                  <c:v>42182.449930555558</c:v>
                </c:pt>
                <c:pt idx="2738">
                  <c:v>42182.450625000012</c:v>
                </c:pt>
                <c:pt idx="2739">
                  <c:v>42182.451319444473</c:v>
                </c:pt>
                <c:pt idx="2740">
                  <c:v>42182.452013888906</c:v>
                </c:pt>
                <c:pt idx="2741">
                  <c:v>42182.452708333331</c:v>
                </c:pt>
                <c:pt idx="2742">
                  <c:v>42182.453402777777</c:v>
                </c:pt>
                <c:pt idx="2743">
                  <c:v>42182.454097222246</c:v>
                </c:pt>
                <c:pt idx="2744">
                  <c:v>42182.454791666656</c:v>
                </c:pt>
                <c:pt idx="2745">
                  <c:v>42182.455486111096</c:v>
                </c:pt>
                <c:pt idx="2746">
                  <c:v>42182.456180555557</c:v>
                </c:pt>
                <c:pt idx="2747">
                  <c:v>42182.456875000018</c:v>
                </c:pt>
                <c:pt idx="2748">
                  <c:v>42182.457569444465</c:v>
                </c:pt>
                <c:pt idx="2749">
                  <c:v>42182.458263888904</c:v>
                </c:pt>
                <c:pt idx="2750">
                  <c:v>42182.458958333351</c:v>
                </c:pt>
                <c:pt idx="2751">
                  <c:v>42182.459652777783</c:v>
                </c:pt>
                <c:pt idx="2752">
                  <c:v>42182.460347222222</c:v>
                </c:pt>
                <c:pt idx="2753">
                  <c:v>42182.461041666647</c:v>
                </c:pt>
                <c:pt idx="2754">
                  <c:v>42182.461736111094</c:v>
                </c:pt>
                <c:pt idx="2755">
                  <c:v>42182.462430555555</c:v>
                </c:pt>
                <c:pt idx="2756">
                  <c:v>42182.463124999995</c:v>
                </c:pt>
                <c:pt idx="2757">
                  <c:v>42182.463819444456</c:v>
                </c:pt>
                <c:pt idx="2758">
                  <c:v>42182.464513888903</c:v>
                </c:pt>
                <c:pt idx="2759">
                  <c:v>42182.465208333335</c:v>
                </c:pt>
                <c:pt idx="2760">
                  <c:v>42182.465902777774</c:v>
                </c:pt>
                <c:pt idx="2761">
                  <c:v>42182.466597222236</c:v>
                </c:pt>
                <c:pt idx="2762">
                  <c:v>42182.467291666653</c:v>
                </c:pt>
                <c:pt idx="2763">
                  <c:v>42182.4679861111</c:v>
                </c:pt>
                <c:pt idx="2764">
                  <c:v>42182.468680555554</c:v>
                </c:pt>
                <c:pt idx="2765">
                  <c:v>42182.469375000001</c:v>
                </c:pt>
                <c:pt idx="2766">
                  <c:v>42182.470069444469</c:v>
                </c:pt>
                <c:pt idx="2767">
                  <c:v>42182.470763888887</c:v>
                </c:pt>
                <c:pt idx="2768">
                  <c:v>42182.471458333326</c:v>
                </c:pt>
                <c:pt idx="2769">
                  <c:v>42182.47215277778</c:v>
                </c:pt>
                <c:pt idx="2770">
                  <c:v>42182.472847222234</c:v>
                </c:pt>
                <c:pt idx="2771">
                  <c:v>42182.473541666652</c:v>
                </c:pt>
                <c:pt idx="2772">
                  <c:v>42182.474236111113</c:v>
                </c:pt>
                <c:pt idx="2773">
                  <c:v>42182.474930555552</c:v>
                </c:pt>
                <c:pt idx="2774">
                  <c:v>42182.475624999999</c:v>
                </c:pt>
                <c:pt idx="2775">
                  <c:v>42182.476319444475</c:v>
                </c:pt>
                <c:pt idx="2776">
                  <c:v>42182.477013888893</c:v>
                </c:pt>
                <c:pt idx="2777">
                  <c:v>42182.477708333325</c:v>
                </c:pt>
                <c:pt idx="2778">
                  <c:v>42182.478402777779</c:v>
                </c:pt>
                <c:pt idx="2779">
                  <c:v>42182.479097222233</c:v>
                </c:pt>
                <c:pt idx="2780">
                  <c:v>42182.47979166665</c:v>
                </c:pt>
                <c:pt idx="2781">
                  <c:v>42182.480486111104</c:v>
                </c:pt>
                <c:pt idx="2782">
                  <c:v>42182.481180555544</c:v>
                </c:pt>
                <c:pt idx="2783">
                  <c:v>42182.481875000012</c:v>
                </c:pt>
                <c:pt idx="2784">
                  <c:v>42182.482569444473</c:v>
                </c:pt>
                <c:pt idx="2785">
                  <c:v>42182.483263888891</c:v>
                </c:pt>
                <c:pt idx="2786">
                  <c:v>42182.483958333331</c:v>
                </c:pt>
                <c:pt idx="2787">
                  <c:v>42182.484652777792</c:v>
                </c:pt>
                <c:pt idx="2788">
                  <c:v>42182.485347222231</c:v>
                </c:pt>
                <c:pt idx="2789">
                  <c:v>42182.486041666656</c:v>
                </c:pt>
                <c:pt idx="2790">
                  <c:v>42182.48673611111</c:v>
                </c:pt>
                <c:pt idx="2791">
                  <c:v>42182.487430555557</c:v>
                </c:pt>
                <c:pt idx="2792">
                  <c:v>42182.488125000003</c:v>
                </c:pt>
                <c:pt idx="2793">
                  <c:v>42182.488819444479</c:v>
                </c:pt>
                <c:pt idx="2794">
                  <c:v>42182.489513888904</c:v>
                </c:pt>
                <c:pt idx="2795">
                  <c:v>42182.490208333336</c:v>
                </c:pt>
                <c:pt idx="2796">
                  <c:v>42182.490902777776</c:v>
                </c:pt>
                <c:pt idx="2797">
                  <c:v>42182.491597222222</c:v>
                </c:pt>
                <c:pt idx="2798">
                  <c:v>42182.492291666655</c:v>
                </c:pt>
                <c:pt idx="2799">
                  <c:v>42182.492986111094</c:v>
                </c:pt>
                <c:pt idx="2800">
                  <c:v>42182.493680555534</c:v>
                </c:pt>
                <c:pt idx="2801">
                  <c:v>42182.494375000002</c:v>
                </c:pt>
                <c:pt idx="2802">
                  <c:v>42182.495069444441</c:v>
                </c:pt>
                <c:pt idx="2803">
                  <c:v>42182.495763888874</c:v>
                </c:pt>
                <c:pt idx="2804">
                  <c:v>42182.496458333335</c:v>
                </c:pt>
                <c:pt idx="2805">
                  <c:v>42182.497152777774</c:v>
                </c:pt>
                <c:pt idx="2806">
                  <c:v>42182.497847222221</c:v>
                </c:pt>
                <c:pt idx="2807">
                  <c:v>42182.498541666653</c:v>
                </c:pt>
                <c:pt idx="2808">
                  <c:v>42182.499236111114</c:v>
                </c:pt>
                <c:pt idx="2809">
                  <c:v>42182.499930555554</c:v>
                </c:pt>
                <c:pt idx="2810">
                  <c:v>42182.500625000001</c:v>
                </c:pt>
                <c:pt idx="2811">
                  <c:v>42182.501319444469</c:v>
                </c:pt>
                <c:pt idx="2812">
                  <c:v>42182.502013888901</c:v>
                </c:pt>
                <c:pt idx="2813">
                  <c:v>42182.502708333326</c:v>
                </c:pt>
                <c:pt idx="2814">
                  <c:v>42182.503402777766</c:v>
                </c:pt>
                <c:pt idx="2815">
                  <c:v>42182.504097222234</c:v>
                </c:pt>
                <c:pt idx="2816">
                  <c:v>42182.504791666652</c:v>
                </c:pt>
                <c:pt idx="2817">
                  <c:v>42182.505486111084</c:v>
                </c:pt>
                <c:pt idx="2818">
                  <c:v>42182.506180555538</c:v>
                </c:pt>
                <c:pt idx="2819">
                  <c:v>42182.506875000014</c:v>
                </c:pt>
                <c:pt idx="2820">
                  <c:v>42182.50756944446</c:v>
                </c:pt>
                <c:pt idx="2821">
                  <c:v>42182.508263888893</c:v>
                </c:pt>
                <c:pt idx="2822">
                  <c:v>42182.508958333332</c:v>
                </c:pt>
                <c:pt idx="2823">
                  <c:v>42182.509652777779</c:v>
                </c:pt>
                <c:pt idx="2824">
                  <c:v>42182.510347222233</c:v>
                </c:pt>
                <c:pt idx="2825">
                  <c:v>42182.51104166665</c:v>
                </c:pt>
                <c:pt idx="2826">
                  <c:v>42182.511736111104</c:v>
                </c:pt>
                <c:pt idx="2827">
                  <c:v>42182.512430555558</c:v>
                </c:pt>
                <c:pt idx="2828">
                  <c:v>42182.513124999998</c:v>
                </c:pt>
                <c:pt idx="2829">
                  <c:v>42182.513819444473</c:v>
                </c:pt>
                <c:pt idx="2830">
                  <c:v>42182.514513888906</c:v>
                </c:pt>
                <c:pt idx="2831">
                  <c:v>42182.515208333331</c:v>
                </c:pt>
                <c:pt idx="2832">
                  <c:v>42182.515902777777</c:v>
                </c:pt>
                <c:pt idx="2833">
                  <c:v>42182.516597222246</c:v>
                </c:pt>
                <c:pt idx="2834">
                  <c:v>42182.517291666656</c:v>
                </c:pt>
                <c:pt idx="2835">
                  <c:v>42182.517986111096</c:v>
                </c:pt>
                <c:pt idx="2836">
                  <c:v>42182.518680555557</c:v>
                </c:pt>
                <c:pt idx="2837">
                  <c:v>42182.519375000003</c:v>
                </c:pt>
                <c:pt idx="2838">
                  <c:v>42182.520069444443</c:v>
                </c:pt>
                <c:pt idx="2839">
                  <c:v>42182.520763888875</c:v>
                </c:pt>
                <c:pt idx="2840">
                  <c:v>42182.521458333322</c:v>
                </c:pt>
                <c:pt idx="2841">
                  <c:v>42182.522152777776</c:v>
                </c:pt>
                <c:pt idx="2842">
                  <c:v>42182.522847222222</c:v>
                </c:pt>
                <c:pt idx="2843">
                  <c:v>42182.523541666647</c:v>
                </c:pt>
                <c:pt idx="2844">
                  <c:v>42182.524236111109</c:v>
                </c:pt>
                <c:pt idx="2845">
                  <c:v>42182.524930555555</c:v>
                </c:pt>
                <c:pt idx="2846">
                  <c:v>42182.525624999995</c:v>
                </c:pt>
                <c:pt idx="2847">
                  <c:v>42182.526319444456</c:v>
                </c:pt>
                <c:pt idx="2848">
                  <c:v>42182.527013888888</c:v>
                </c:pt>
                <c:pt idx="2849">
                  <c:v>42182.52770833332</c:v>
                </c:pt>
                <c:pt idx="2850">
                  <c:v>42182.528402777774</c:v>
                </c:pt>
                <c:pt idx="2851">
                  <c:v>42182.529097222221</c:v>
                </c:pt>
                <c:pt idx="2852">
                  <c:v>42182.529791666639</c:v>
                </c:pt>
                <c:pt idx="2853">
                  <c:v>42182.5304861111</c:v>
                </c:pt>
                <c:pt idx="2854">
                  <c:v>42182.531180555532</c:v>
                </c:pt>
                <c:pt idx="2855">
                  <c:v>42182.531875000001</c:v>
                </c:pt>
                <c:pt idx="2856">
                  <c:v>42182.532569444469</c:v>
                </c:pt>
                <c:pt idx="2857">
                  <c:v>42182.533263888887</c:v>
                </c:pt>
                <c:pt idx="2858">
                  <c:v>42182.533958333326</c:v>
                </c:pt>
                <c:pt idx="2859">
                  <c:v>42182.53465277778</c:v>
                </c:pt>
                <c:pt idx="2860">
                  <c:v>42182.53534722222</c:v>
                </c:pt>
                <c:pt idx="2861">
                  <c:v>42182.536041666652</c:v>
                </c:pt>
                <c:pt idx="2862">
                  <c:v>42182.536736111106</c:v>
                </c:pt>
                <c:pt idx="2863">
                  <c:v>42182.537430555538</c:v>
                </c:pt>
                <c:pt idx="2864">
                  <c:v>42182.538124999999</c:v>
                </c:pt>
                <c:pt idx="2865">
                  <c:v>42182.538819444475</c:v>
                </c:pt>
                <c:pt idx="2866">
                  <c:v>42182.539513888893</c:v>
                </c:pt>
                <c:pt idx="2867">
                  <c:v>42182.540208333332</c:v>
                </c:pt>
                <c:pt idx="2868">
                  <c:v>42182.540902777779</c:v>
                </c:pt>
                <c:pt idx="2869">
                  <c:v>42182.541597222233</c:v>
                </c:pt>
                <c:pt idx="2870">
                  <c:v>42182.542291666665</c:v>
                </c:pt>
                <c:pt idx="2871">
                  <c:v>42182.542986111104</c:v>
                </c:pt>
                <c:pt idx="2872">
                  <c:v>42182.543680555544</c:v>
                </c:pt>
                <c:pt idx="2873">
                  <c:v>42182.544375000012</c:v>
                </c:pt>
                <c:pt idx="2874">
                  <c:v>42182.545069444459</c:v>
                </c:pt>
                <c:pt idx="2875">
                  <c:v>42182.545763888884</c:v>
                </c:pt>
                <c:pt idx="2876">
                  <c:v>42182.546458333331</c:v>
                </c:pt>
                <c:pt idx="2877">
                  <c:v>42182.547152777777</c:v>
                </c:pt>
                <c:pt idx="2878">
                  <c:v>42182.547847222231</c:v>
                </c:pt>
                <c:pt idx="2879">
                  <c:v>42182.548541666656</c:v>
                </c:pt>
                <c:pt idx="2880">
                  <c:v>42182.54923611111</c:v>
                </c:pt>
                <c:pt idx="2881">
                  <c:v>42182.549930555557</c:v>
                </c:pt>
                <c:pt idx="2882">
                  <c:v>42182.550625000003</c:v>
                </c:pt>
                <c:pt idx="2883">
                  <c:v>42182.551319444465</c:v>
                </c:pt>
                <c:pt idx="2884">
                  <c:v>42182.552013888904</c:v>
                </c:pt>
                <c:pt idx="2885">
                  <c:v>42182.552708333336</c:v>
                </c:pt>
                <c:pt idx="2886">
                  <c:v>42182.553402777776</c:v>
                </c:pt>
                <c:pt idx="2887">
                  <c:v>42182.554097222237</c:v>
                </c:pt>
                <c:pt idx="2888">
                  <c:v>42182.554791666655</c:v>
                </c:pt>
                <c:pt idx="2889">
                  <c:v>42182.555486111094</c:v>
                </c:pt>
                <c:pt idx="2890">
                  <c:v>42182.556180555555</c:v>
                </c:pt>
                <c:pt idx="2891">
                  <c:v>42182.556875000017</c:v>
                </c:pt>
                <c:pt idx="2892">
                  <c:v>42182.557569444456</c:v>
                </c:pt>
                <c:pt idx="2893">
                  <c:v>42182.558263888903</c:v>
                </c:pt>
                <c:pt idx="2894">
                  <c:v>42182.558958333342</c:v>
                </c:pt>
                <c:pt idx="2895">
                  <c:v>42182.559652777782</c:v>
                </c:pt>
                <c:pt idx="2896">
                  <c:v>42182.560347222221</c:v>
                </c:pt>
                <c:pt idx="2897">
                  <c:v>42182.561041666639</c:v>
                </c:pt>
                <c:pt idx="2898">
                  <c:v>42182.5617361111</c:v>
                </c:pt>
                <c:pt idx="2899">
                  <c:v>42182.562430555554</c:v>
                </c:pt>
                <c:pt idx="2900">
                  <c:v>42182.563124999986</c:v>
                </c:pt>
                <c:pt idx="2901">
                  <c:v>42182.563819444469</c:v>
                </c:pt>
                <c:pt idx="2902">
                  <c:v>42182.564513888901</c:v>
                </c:pt>
                <c:pt idx="2903">
                  <c:v>42182.565208333326</c:v>
                </c:pt>
                <c:pt idx="2904">
                  <c:v>42182.565902777766</c:v>
                </c:pt>
                <c:pt idx="2905">
                  <c:v>42182.566597222234</c:v>
                </c:pt>
                <c:pt idx="2906">
                  <c:v>42182.567291666652</c:v>
                </c:pt>
                <c:pt idx="2907">
                  <c:v>42182.567986111084</c:v>
                </c:pt>
                <c:pt idx="2908">
                  <c:v>42182.568680555538</c:v>
                </c:pt>
                <c:pt idx="2909">
                  <c:v>42182.569374999999</c:v>
                </c:pt>
                <c:pt idx="2910">
                  <c:v>42182.57006944446</c:v>
                </c:pt>
                <c:pt idx="2911">
                  <c:v>42182.570763888885</c:v>
                </c:pt>
                <c:pt idx="2912">
                  <c:v>42182.571458333325</c:v>
                </c:pt>
                <c:pt idx="2913">
                  <c:v>42182.572152777779</c:v>
                </c:pt>
                <c:pt idx="2914">
                  <c:v>42182.572847222233</c:v>
                </c:pt>
                <c:pt idx="2915">
                  <c:v>42182.57354166665</c:v>
                </c:pt>
                <c:pt idx="2916">
                  <c:v>42182.574236111112</c:v>
                </c:pt>
                <c:pt idx="2917">
                  <c:v>42182.574930555558</c:v>
                </c:pt>
                <c:pt idx="2918">
                  <c:v>42182.575624999998</c:v>
                </c:pt>
                <c:pt idx="2919">
                  <c:v>42182.576319444473</c:v>
                </c:pt>
                <c:pt idx="2920">
                  <c:v>42182.577013888891</c:v>
                </c:pt>
                <c:pt idx="2921">
                  <c:v>42182.577708333316</c:v>
                </c:pt>
                <c:pt idx="2922">
                  <c:v>42182.578402777777</c:v>
                </c:pt>
                <c:pt idx="2923">
                  <c:v>42182.579097222231</c:v>
                </c:pt>
                <c:pt idx="2924">
                  <c:v>42182.579791666634</c:v>
                </c:pt>
                <c:pt idx="2925">
                  <c:v>42182.580486111096</c:v>
                </c:pt>
                <c:pt idx="2926">
                  <c:v>42182.581180555542</c:v>
                </c:pt>
                <c:pt idx="2927">
                  <c:v>42182.581875000003</c:v>
                </c:pt>
                <c:pt idx="2928">
                  <c:v>42182.582569444465</c:v>
                </c:pt>
                <c:pt idx="2929">
                  <c:v>42182.58326388889</c:v>
                </c:pt>
                <c:pt idx="2930">
                  <c:v>42182.583958333336</c:v>
                </c:pt>
                <c:pt idx="2931">
                  <c:v>42182.584652777783</c:v>
                </c:pt>
                <c:pt idx="2932">
                  <c:v>42182.585347222222</c:v>
                </c:pt>
                <c:pt idx="2933">
                  <c:v>42182.586041666655</c:v>
                </c:pt>
                <c:pt idx="2934">
                  <c:v>42182.586736111109</c:v>
                </c:pt>
                <c:pt idx="2935">
                  <c:v>42182.587430555555</c:v>
                </c:pt>
                <c:pt idx="2936">
                  <c:v>42182.588125000002</c:v>
                </c:pt>
                <c:pt idx="2937">
                  <c:v>42182.588819444478</c:v>
                </c:pt>
                <c:pt idx="2938">
                  <c:v>42182.589513888903</c:v>
                </c:pt>
                <c:pt idx="2939">
                  <c:v>42182.590208333335</c:v>
                </c:pt>
                <c:pt idx="2940">
                  <c:v>42182.590902777774</c:v>
                </c:pt>
                <c:pt idx="2941">
                  <c:v>42182.591597222221</c:v>
                </c:pt>
                <c:pt idx="2942">
                  <c:v>42182.592291666653</c:v>
                </c:pt>
                <c:pt idx="2943">
                  <c:v>42182.5929861111</c:v>
                </c:pt>
                <c:pt idx="2944">
                  <c:v>42182.593680555532</c:v>
                </c:pt>
                <c:pt idx="2945">
                  <c:v>42182.594375000001</c:v>
                </c:pt>
                <c:pt idx="2946">
                  <c:v>42182.595069444447</c:v>
                </c:pt>
                <c:pt idx="2947">
                  <c:v>42182.595763888872</c:v>
                </c:pt>
                <c:pt idx="2948">
                  <c:v>42182.596458333326</c:v>
                </c:pt>
                <c:pt idx="2949">
                  <c:v>42182.597152777766</c:v>
                </c:pt>
                <c:pt idx="2950">
                  <c:v>42182.59784722222</c:v>
                </c:pt>
                <c:pt idx="2951">
                  <c:v>42182.598541666652</c:v>
                </c:pt>
                <c:pt idx="2952">
                  <c:v>42182.599236111106</c:v>
                </c:pt>
                <c:pt idx="2953">
                  <c:v>42182.599930555538</c:v>
                </c:pt>
                <c:pt idx="2954">
                  <c:v>42182.600624999999</c:v>
                </c:pt>
                <c:pt idx="2955">
                  <c:v>42182.60131944446</c:v>
                </c:pt>
                <c:pt idx="2956">
                  <c:v>42182.602013888893</c:v>
                </c:pt>
                <c:pt idx="2957">
                  <c:v>42182.602708333325</c:v>
                </c:pt>
                <c:pt idx="2958">
                  <c:v>42182.603402777764</c:v>
                </c:pt>
                <c:pt idx="2959">
                  <c:v>42182.604097222233</c:v>
                </c:pt>
                <c:pt idx="2960">
                  <c:v>42182.60479166665</c:v>
                </c:pt>
                <c:pt idx="2961">
                  <c:v>42182.605486111082</c:v>
                </c:pt>
                <c:pt idx="2962">
                  <c:v>42182.606180555544</c:v>
                </c:pt>
                <c:pt idx="2963">
                  <c:v>42182.606875000012</c:v>
                </c:pt>
                <c:pt idx="2964">
                  <c:v>42182.607569444459</c:v>
                </c:pt>
                <c:pt idx="2965">
                  <c:v>42182.608263888891</c:v>
                </c:pt>
                <c:pt idx="2966">
                  <c:v>42182.608958333331</c:v>
                </c:pt>
                <c:pt idx="2967">
                  <c:v>42182.609652777777</c:v>
                </c:pt>
                <c:pt idx="2968">
                  <c:v>42182.610347222231</c:v>
                </c:pt>
                <c:pt idx="2969">
                  <c:v>42182.611041666634</c:v>
                </c:pt>
                <c:pt idx="2970">
                  <c:v>42182.611736111096</c:v>
                </c:pt>
                <c:pt idx="2971">
                  <c:v>42182.612430555557</c:v>
                </c:pt>
                <c:pt idx="2972">
                  <c:v>42182.613124999996</c:v>
                </c:pt>
                <c:pt idx="2973">
                  <c:v>42182.613819444465</c:v>
                </c:pt>
                <c:pt idx="2974">
                  <c:v>42182.614513888904</c:v>
                </c:pt>
                <c:pt idx="2975">
                  <c:v>42182.615208333336</c:v>
                </c:pt>
                <c:pt idx="2976">
                  <c:v>42182.615902777776</c:v>
                </c:pt>
                <c:pt idx="2977">
                  <c:v>42182.616597222237</c:v>
                </c:pt>
                <c:pt idx="2978">
                  <c:v>42182.617291666655</c:v>
                </c:pt>
                <c:pt idx="2979">
                  <c:v>42182.617986111094</c:v>
                </c:pt>
                <c:pt idx="2980">
                  <c:v>42182.618680555555</c:v>
                </c:pt>
                <c:pt idx="2981">
                  <c:v>42182.619375000002</c:v>
                </c:pt>
                <c:pt idx="2982">
                  <c:v>42182.620069444441</c:v>
                </c:pt>
                <c:pt idx="2983">
                  <c:v>42182.620763888874</c:v>
                </c:pt>
                <c:pt idx="2984">
                  <c:v>42182.62145833332</c:v>
                </c:pt>
                <c:pt idx="2985">
                  <c:v>42182.622152777774</c:v>
                </c:pt>
                <c:pt idx="2986">
                  <c:v>42182.622847222221</c:v>
                </c:pt>
                <c:pt idx="2987">
                  <c:v>42182.623541666639</c:v>
                </c:pt>
                <c:pt idx="2988">
                  <c:v>42182.624236111114</c:v>
                </c:pt>
                <c:pt idx="2989">
                  <c:v>42182.624930555554</c:v>
                </c:pt>
                <c:pt idx="2990">
                  <c:v>42182.625624999986</c:v>
                </c:pt>
                <c:pt idx="2991">
                  <c:v>42182.626319444469</c:v>
                </c:pt>
                <c:pt idx="2992">
                  <c:v>42182.627013888887</c:v>
                </c:pt>
                <c:pt idx="2993">
                  <c:v>42182.627708333304</c:v>
                </c:pt>
                <c:pt idx="2994">
                  <c:v>42182.628402777766</c:v>
                </c:pt>
                <c:pt idx="2995">
                  <c:v>42182.62909722222</c:v>
                </c:pt>
                <c:pt idx="2996">
                  <c:v>42182.629791666637</c:v>
                </c:pt>
                <c:pt idx="2997">
                  <c:v>42182.630486111084</c:v>
                </c:pt>
                <c:pt idx="2998">
                  <c:v>42182.631180555523</c:v>
                </c:pt>
                <c:pt idx="2999">
                  <c:v>42182.631874999999</c:v>
                </c:pt>
                <c:pt idx="3000">
                  <c:v>42182.63256944446</c:v>
                </c:pt>
                <c:pt idx="3001">
                  <c:v>42182.633263888885</c:v>
                </c:pt>
                <c:pt idx="3002">
                  <c:v>42182.633958333325</c:v>
                </c:pt>
                <c:pt idx="3003">
                  <c:v>42182.634652777779</c:v>
                </c:pt>
                <c:pt idx="3004">
                  <c:v>42182.635347222225</c:v>
                </c:pt>
                <c:pt idx="3005">
                  <c:v>42182.63604166665</c:v>
                </c:pt>
                <c:pt idx="3006">
                  <c:v>42182.636736111104</c:v>
                </c:pt>
                <c:pt idx="3007">
                  <c:v>42182.637430555544</c:v>
                </c:pt>
                <c:pt idx="3008">
                  <c:v>42182.638124999998</c:v>
                </c:pt>
                <c:pt idx="3009">
                  <c:v>42182.638819444473</c:v>
                </c:pt>
                <c:pt idx="3010">
                  <c:v>42182.639513888891</c:v>
                </c:pt>
                <c:pt idx="3011">
                  <c:v>42182.640208333331</c:v>
                </c:pt>
                <c:pt idx="3012">
                  <c:v>42182.640902777777</c:v>
                </c:pt>
                <c:pt idx="3013">
                  <c:v>42182.641597222231</c:v>
                </c:pt>
                <c:pt idx="3014">
                  <c:v>42182.642291666656</c:v>
                </c:pt>
                <c:pt idx="3015">
                  <c:v>42182.642986111096</c:v>
                </c:pt>
                <c:pt idx="3016">
                  <c:v>42182.643680555542</c:v>
                </c:pt>
                <c:pt idx="3017">
                  <c:v>42182.644375000003</c:v>
                </c:pt>
                <c:pt idx="3018">
                  <c:v>42182.645069444443</c:v>
                </c:pt>
                <c:pt idx="3019">
                  <c:v>42182.645763888875</c:v>
                </c:pt>
                <c:pt idx="3020">
                  <c:v>42182.646458333336</c:v>
                </c:pt>
                <c:pt idx="3021">
                  <c:v>42182.647152777776</c:v>
                </c:pt>
                <c:pt idx="3022">
                  <c:v>42182.647847222222</c:v>
                </c:pt>
                <c:pt idx="3023">
                  <c:v>42182.648541666655</c:v>
                </c:pt>
                <c:pt idx="3024">
                  <c:v>42182.649236111109</c:v>
                </c:pt>
                <c:pt idx="3025">
                  <c:v>42182.649930555555</c:v>
                </c:pt>
                <c:pt idx="3026">
                  <c:v>42182.650625000002</c:v>
                </c:pt>
                <c:pt idx="3027">
                  <c:v>42182.651319444456</c:v>
                </c:pt>
                <c:pt idx="3028">
                  <c:v>42182.652013888903</c:v>
                </c:pt>
                <c:pt idx="3029">
                  <c:v>42182.652708333335</c:v>
                </c:pt>
                <c:pt idx="3030">
                  <c:v>42182.653402777774</c:v>
                </c:pt>
                <c:pt idx="3031">
                  <c:v>42182.654097222236</c:v>
                </c:pt>
                <c:pt idx="3032">
                  <c:v>42182.654791666653</c:v>
                </c:pt>
                <c:pt idx="3033">
                  <c:v>42182.6554861111</c:v>
                </c:pt>
                <c:pt idx="3034">
                  <c:v>42182.656180555554</c:v>
                </c:pt>
                <c:pt idx="3035">
                  <c:v>42182.656875000015</c:v>
                </c:pt>
                <c:pt idx="3036">
                  <c:v>42182.657569444469</c:v>
                </c:pt>
                <c:pt idx="3037">
                  <c:v>42182.658263888901</c:v>
                </c:pt>
                <c:pt idx="3038">
                  <c:v>42182.658958333333</c:v>
                </c:pt>
                <c:pt idx="3039">
                  <c:v>42182.65965277778</c:v>
                </c:pt>
                <c:pt idx="3040">
                  <c:v>42182.66034722222</c:v>
                </c:pt>
                <c:pt idx="3041">
                  <c:v>42182.661041666637</c:v>
                </c:pt>
                <c:pt idx="3042">
                  <c:v>42182.661736111084</c:v>
                </c:pt>
                <c:pt idx="3043">
                  <c:v>42182.662430555538</c:v>
                </c:pt>
                <c:pt idx="3044">
                  <c:v>42182.663124999985</c:v>
                </c:pt>
                <c:pt idx="3045">
                  <c:v>42182.66381944446</c:v>
                </c:pt>
                <c:pt idx="3046">
                  <c:v>42182.664513888893</c:v>
                </c:pt>
                <c:pt idx="3047">
                  <c:v>42182.665208333325</c:v>
                </c:pt>
                <c:pt idx="3048">
                  <c:v>42182.665902777764</c:v>
                </c:pt>
                <c:pt idx="3049">
                  <c:v>42182.666597222233</c:v>
                </c:pt>
                <c:pt idx="3050">
                  <c:v>42182.66729166665</c:v>
                </c:pt>
                <c:pt idx="3051">
                  <c:v>42182.667986111082</c:v>
                </c:pt>
                <c:pt idx="3052">
                  <c:v>42182.668680555544</c:v>
                </c:pt>
                <c:pt idx="3053">
                  <c:v>42182.669374999998</c:v>
                </c:pt>
                <c:pt idx="3054">
                  <c:v>42182.670069444459</c:v>
                </c:pt>
                <c:pt idx="3055">
                  <c:v>42182.670763888884</c:v>
                </c:pt>
                <c:pt idx="3056">
                  <c:v>42182.671458333316</c:v>
                </c:pt>
                <c:pt idx="3057">
                  <c:v>42182.672152777777</c:v>
                </c:pt>
                <c:pt idx="3058">
                  <c:v>42182.672847222231</c:v>
                </c:pt>
                <c:pt idx="3059">
                  <c:v>42182.673541666634</c:v>
                </c:pt>
                <c:pt idx="3060">
                  <c:v>42182.67423611111</c:v>
                </c:pt>
                <c:pt idx="3061">
                  <c:v>42182.674930555557</c:v>
                </c:pt>
                <c:pt idx="3062">
                  <c:v>42182.675624999996</c:v>
                </c:pt>
                <c:pt idx="3063">
                  <c:v>42182.676319444465</c:v>
                </c:pt>
                <c:pt idx="3064">
                  <c:v>42182.67701388889</c:v>
                </c:pt>
                <c:pt idx="3065">
                  <c:v>42182.677708333322</c:v>
                </c:pt>
                <c:pt idx="3066">
                  <c:v>42182.678402777776</c:v>
                </c:pt>
                <c:pt idx="3067">
                  <c:v>42182.679097222222</c:v>
                </c:pt>
                <c:pt idx="3068">
                  <c:v>42182.679791666647</c:v>
                </c:pt>
                <c:pt idx="3069">
                  <c:v>42182.680486111094</c:v>
                </c:pt>
                <c:pt idx="3070">
                  <c:v>42182.681180555534</c:v>
                </c:pt>
                <c:pt idx="3071">
                  <c:v>42182.681875000002</c:v>
                </c:pt>
                <c:pt idx="3072">
                  <c:v>42182.682569444456</c:v>
                </c:pt>
                <c:pt idx="3073">
                  <c:v>42182.683263888888</c:v>
                </c:pt>
                <c:pt idx="3074">
                  <c:v>42182.683958333335</c:v>
                </c:pt>
                <c:pt idx="3075">
                  <c:v>42182.684652777782</c:v>
                </c:pt>
                <c:pt idx="3076">
                  <c:v>42182.685347222221</c:v>
                </c:pt>
                <c:pt idx="3077">
                  <c:v>42182.686041666653</c:v>
                </c:pt>
                <c:pt idx="3078">
                  <c:v>42182.686736111114</c:v>
                </c:pt>
                <c:pt idx="3079">
                  <c:v>42182.687430555554</c:v>
                </c:pt>
                <c:pt idx="3080">
                  <c:v>42182.688125000001</c:v>
                </c:pt>
                <c:pt idx="3081">
                  <c:v>42182.688819444476</c:v>
                </c:pt>
                <c:pt idx="3082">
                  <c:v>42182.689513888901</c:v>
                </c:pt>
                <c:pt idx="3083">
                  <c:v>42182.690208333326</c:v>
                </c:pt>
                <c:pt idx="3084">
                  <c:v>42182.690902777766</c:v>
                </c:pt>
                <c:pt idx="3085">
                  <c:v>42182.69159722222</c:v>
                </c:pt>
                <c:pt idx="3086">
                  <c:v>42182.692291666652</c:v>
                </c:pt>
                <c:pt idx="3087">
                  <c:v>42182.692986111084</c:v>
                </c:pt>
                <c:pt idx="3088">
                  <c:v>42182.693680555523</c:v>
                </c:pt>
                <c:pt idx="3089">
                  <c:v>42182.694374999999</c:v>
                </c:pt>
                <c:pt idx="3090">
                  <c:v>42182.695069444446</c:v>
                </c:pt>
                <c:pt idx="3091">
                  <c:v>42182.695763888871</c:v>
                </c:pt>
                <c:pt idx="3092">
                  <c:v>42182.696458333325</c:v>
                </c:pt>
                <c:pt idx="3093">
                  <c:v>42182.697152777764</c:v>
                </c:pt>
                <c:pt idx="3094">
                  <c:v>42182.697847222225</c:v>
                </c:pt>
                <c:pt idx="3095">
                  <c:v>42182.69854166665</c:v>
                </c:pt>
                <c:pt idx="3096">
                  <c:v>42182.699236111104</c:v>
                </c:pt>
                <c:pt idx="3097">
                  <c:v>42182.699930555544</c:v>
                </c:pt>
                <c:pt idx="3098">
                  <c:v>42182.700624999998</c:v>
                </c:pt>
                <c:pt idx="3099">
                  <c:v>42182.701319444459</c:v>
                </c:pt>
                <c:pt idx="3100">
                  <c:v>42182.702013888891</c:v>
                </c:pt>
                <c:pt idx="3101">
                  <c:v>42182.702708333316</c:v>
                </c:pt>
                <c:pt idx="3102">
                  <c:v>42182.703402777763</c:v>
                </c:pt>
                <c:pt idx="3103">
                  <c:v>42182.704097222231</c:v>
                </c:pt>
                <c:pt idx="3104">
                  <c:v>42182.704791666634</c:v>
                </c:pt>
                <c:pt idx="3105">
                  <c:v>42182.705486111081</c:v>
                </c:pt>
                <c:pt idx="3106">
                  <c:v>42182.706180555542</c:v>
                </c:pt>
                <c:pt idx="3107">
                  <c:v>42182.706875000003</c:v>
                </c:pt>
                <c:pt idx="3108">
                  <c:v>42182.707569444443</c:v>
                </c:pt>
                <c:pt idx="3109">
                  <c:v>42182.70826388889</c:v>
                </c:pt>
                <c:pt idx="3110">
                  <c:v>42182.708958333336</c:v>
                </c:pt>
                <c:pt idx="3111">
                  <c:v>42182.709652777776</c:v>
                </c:pt>
                <c:pt idx="3112">
                  <c:v>42182.710347222222</c:v>
                </c:pt>
                <c:pt idx="3113">
                  <c:v>42182.711041666647</c:v>
                </c:pt>
                <c:pt idx="3114">
                  <c:v>42182.711736111094</c:v>
                </c:pt>
                <c:pt idx="3115">
                  <c:v>42182.712430555555</c:v>
                </c:pt>
                <c:pt idx="3116">
                  <c:v>42182.713124999995</c:v>
                </c:pt>
                <c:pt idx="3117">
                  <c:v>42182.713819444456</c:v>
                </c:pt>
                <c:pt idx="3118">
                  <c:v>42182.714513888903</c:v>
                </c:pt>
                <c:pt idx="3119">
                  <c:v>42182.715208333335</c:v>
                </c:pt>
                <c:pt idx="3120">
                  <c:v>42182.715902777774</c:v>
                </c:pt>
                <c:pt idx="3121">
                  <c:v>42182.716597222236</c:v>
                </c:pt>
                <c:pt idx="3122">
                  <c:v>42182.717291666653</c:v>
                </c:pt>
                <c:pt idx="3123">
                  <c:v>42182.7179861111</c:v>
                </c:pt>
                <c:pt idx="3124">
                  <c:v>42182.718680555554</c:v>
                </c:pt>
                <c:pt idx="3125">
                  <c:v>42182.719375000001</c:v>
                </c:pt>
                <c:pt idx="3126">
                  <c:v>42182.720069444447</c:v>
                </c:pt>
                <c:pt idx="3127">
                  <c:v>42182.720763888872</c:v>
                </c:pt>
                <c:pt idx="3128">
                  <c:v>42182.721458333304</c:v>
                </c:pt>
                <c:pt idx="3129">
                  <c:v>42182.722152777766</c:v>
                </c:pt>
                <c:pt idx="3130">
                  <c:v>42182.72284722222</c:v>
                </c:pt>
                <c:pt idx="3131">
                  <c:v>42182.723541666637</c:v>
                </c:pt>
                <c:pt idx="3132">
                  <c:v>42182.724236111106</c:v>
                </c:pt>
                <c:pt idx="3133">
                  <c:v>42182.724930555538</c:v>
                </c:pt>
                <c:pt idx="3134">
                  <c:v>42182.725624999985</c:v>
                </c:pt>
                <c:pt idx="3135">
                  <c:v>42182.72631944446</c:v>
                </c:pt>
                <c:pt idx="3136">
                  <c:v>42182.727013888885</c:v>
                </c:pt>
                <c:pt idx="3137">
                  <c:v>42182.727708333303</c:v>
                </c:pt>
                <c:pt idx="3138">
                  <c:v>42182.728402777764</c:v>
                </c:pt>
                <c:pt idx="3139">
                  <c:v>42182.729097222225</c:v>
                </c:pt>
                <c:pt idx="3140">
                  <c:v>42182.729791666636</c:v>
                </c:pt>
                <c:pt idx="3141">
                  <c:v>42182.730486111082</c:v>
                </c:pt>
                <c:pt idx="3142">
                  <c:v>42182.731180555529</c:v>
                </c:pt>
                <c:pt idx="3143">
                  <c:v>42182.731874999998</c:v>
                </c:pt>
                <c:pt idx="3144">
                  <c:v>42182.732569444459</c:v>
                </c:pt>
                <c:pt idx="3145">
                  <c:v>42182.733263888884</c:v>
                </c:pt>
                <c:pt idx="3146">
                  <c:v>42182.733958333316</c:v>
                </c:pt>
                <c:pt idx="3147">
                  <c:v>42182.734652777777</c:v>
                </c:pt>
                <c:pt idx="3148">
                  <c:v>42182.735347222224</c:v>
                </c:pt>
                <c:pt idx="3149">
                  <c:v>42182.736041666634</c:v>
                </c:pt>
                <c:pt idx="3150">
                  <c:v>42182.736736111096</c:v>
                </c:pt>
                <c:pt idx="3151">
                  <c:v>42182.737430555542</c:v>
                </c:pt>
                <c:pt idx="3152">
                  <c:v>42182.738124999996</c:v>
                </c:pt>
                <c:pt idx="3153">
                  <c:v>42182.738819444465</c:v>
                </c:pt>
                <c:pt idx="3154">
                  <c:v>42182.73951388889</c:v>
                </c:pt>
                <c:pt idx="3155">
                  <c:v>42182.740208333336</c:v>
                </c:pt>
                <c:pt idx="3156">
                  <c:v>42182.740902777776</c:v>
                </c:pt>
                <c:pt idx="3157">
                  <c:v>42182.741597222222</c:v>
                </c:pt>
                <c:pt idx="3158">
                  <c:v>42182.742291666655</c:v>
                </c:pt>
                <c:pt idx="3159">
                  <c:v>42182.742986111094</c:v>
                </c:pt>
                <c:pt idx="3160">
                  <c:v>42182.743680555534</c:v>
                </c:pt>
                <c:pt idx="3161">
                  <c:v>42182.744375000002</c:v>
                </c:pt>
                <c:pt idx="3162">
                  <c:v>42182.745069444441</c:v>
                </c:pt>
                <c:pt idx="3163">
                  <c:v>42182.745763888874</c:v>
                </c:pt>
                <c:pt idx="3164">
                  <c:v>42182.746458333335</c:v>
                </c:pt>
                <c:pt idx="3165">
                  <c:v>42182.747152777774</c:v>
                </c:pt>
                <c:pt idx="3166">
                  <c:v>42182.747847222221</c:v>
                </c:pt>
                <c:pt idx="3167">
                  <c:v>42182.748541666653</c:v>
                </c:pt>
                <c:pt idx="3168">
                  <c:v>42182.749236111114</c:v>
                </c:pt>
                <c:pt idx="3169">
                  <c:v>42182.749930555554</c:v>
                </c:pt>
                <c:pt idx="3170">
                  <c:v>42182.750625000001</c:v>
                </c:pt>
                <c:pt idx="3171">
                  <c:v>42182.751319444469</c:v>
                </c:pt>
                <c:pt idx="3172">
                  <c:v>42182.752013888901</c:v>
                </c:pt>
                <c:pt idx="3173">
                  <c:v>42182.752708333326</c:v>
                </c:pt>
                <c:pt idx="3174">
                  <c:v>42182.753402777766</c:v>
                </c:pt>
                <c:pt idx="3175">
                  <c:v>42182.754097222234</c:v>
                </c:pt>
                <c:pt idx="3176">
                  <c:v>42182.754791666652</c:v>
                </c:pt>
                <c:pt idx="3177">
                  <c:v>42182.755486111084</c:v>
                </c:pt>
                <c:pt idx="3178">
                  <c:v>42182.756180555538</c:v>
                </c:pt>
                <c:pt idx="3179">
                  <c:v>42182.756875000014</c:v>
                </c:pt>
                <c:pt idx="3180">
                  <c:v>42182.75756944446</c:v>
                </c:pt>
                <c:pt idx="3181">
                  <c:v>42182.758263888893</c:v>
                </c:pt>
                <c:pt idx="3182">
                  <c:v>42182.758958333332</c:v>
                </c:pt>
                <c:pt idx="3183">
                  <c:v>42182.759652777779</c:v>
                </c:pt>
                <c:pt idx="3184">
                  <c:v>42182.760347222225</c:v>
                </c:pt>
                <c:pt idx="3185">
                  <c:v>42182.761041666636</c:v>
                </c:pt>
                <c:pt idx="3186">
                  <c:v>42182.761736111082</c:v>
                </c:pt>
                <c:pt idx="3187">
                  <c:v>42182.762430555544</c:v>
                </c:pt>
                <c:pt idx="3188">
                  <c:v>42182.763124999983</c:v>
                </c:pt>
                <c:pt idx="3189">
                  <c:v>42182.763819444459</c:v>
                </c:pt>
                <c:pt idx="3190">
                  <c:v>42182.764513888891</c:v>
                </c:pt>
                <c:pt idx="3191">
                  <c:v>42182.765208333316</c:v>
                </c:pt>
                <c:pt idx="3192">
                  <c:v>42182.765902777763</c:v>
                </c:pt>
                <c:pt idx="3193">
                  <c:v>42182.766597222231</c:v>
                </c:pt>
                <c:pt idx="3194">
                  <c:v>42182.767291666634</c:v>
                </c:pt>
                <c:pt idx="3195">
                  <c:v>42182.767986111081</c:v>
                </c:pt>
                <c:pt idx="3196">
                  <c:v>42182.768680555542</c:v>
                </c:pt>
                <c:pt idx="3197">
                  <c:v>42182.769374999996</c:v>
                </c:pt>
                <c:pt idx="3198">
                  <c:v>42182.770069444443</c:v>
                </c:pt>
                <c:pt idx="3199">
                  <c:v>42182.770763888875</c:v>
                </c:pt>
                <c:pt idx="3200">
                  <c:v>42182.771458333322</c:v>
                </c:pt>
                <c:pt idx="3201">
                  <c:v>42182.772152777776</c:v>
                </c:pt>
                <c:pt idx="3202">
                  <c:v>42182.772847222222</c:v>
                </c:pt>
                <c:pt idx="3203">
                  <c:v>42182.773541666647</c:v>
                </c:pt>
                <c:pt idx="3204">
                  <c:v>42182.774236111109</c:v>
                </c:pt>
                <c:pt idx="3205">
                  <c:v>42182.774930555555</c:v>
                </c:pt>
                <c:pt idx="3206">
                  <c:v>42182.775624999995</c:v>
                </c:pt>
                <c:pt idx="3207">
                  <c:v>42182.776319444456</c:v>
                </c:pt>
                <c:pt idx="3208">
                  <c:v>42182.777013888888</c:v>
                </c:pt>
                <c:pt idx="3209">
                  <c:v>42182.77770833332</c:v>
                </c:pt>
                <c:pt idx="3210">
                  <c:v>42182.778402777774</c:v>
                </c:pt>
                <c:pt idx="3211">
                  <c:v>42182.779097222221</c:v>
                </c:pt>
                <c:pt idx="3212">
                  <c:v>42182.779791666639</c:v>
                </c:pt>
                <c:pt idx="3213">
                  <c:v>42182.7804861111</c:v>
                </c:pt>
                <c:pt idx="3214">
                  <c:v>42182.781180555532</c:v>
                </c:pt>
                <c:pt idx="3215">
                  <c:v>42182.781875000001</c:v>
                </c:pt>
                <c:pt idx="3216">
                  <c:v>42182.782569444469</c:v>
                </c:pt>
                <c:pt idx="3217">
                  <c:v>42182.783263888887</c:v>
                </c:pt>
                <c:pt idx="3218">
                  <c:v>42182.783958333326</c:v>
                </c:pt>
                <c:pt idx="3219">
                  <c:v>42182.78465277778</c:v>
                </c:pt>
                <c:pt idx="3220">
                  <c:v>42182.78534722222</c:v>
                </c:pt>
                <c:pt idx="3221">
                  <c:v>42182.786041666652</c:v>
                </c:pt>
                <c:pt idx="3222">
                  <c:v>42182.786736111106</c:v>
                </c:pt>
                <c:pt idx="3223">
                  <c:v>42182.787430555538</c:v>
                </c:pt>
                <c:pt idx="3224">
                  <c:v>42182.788124999999</c:v>
                </c:pt>
                <c:pt idx="3225">
                  <c:v>42182.788819444475</c:v>
                </c:pt>
                <c:pt idx="3226">
                  <c:v>42182.789513888893</c:v>
                </c:pt>
                <c:pt idx="3227">
                  <c:v>42182.790208333325</c:v>
                </c:pt>
                <c:pt idx="3228">
                  <c:v>42182.790902777764</c:v>
                </c:pt>
                <c:pt idx="3229">
                  <c:v>42182.791597222225</c:v>
                </c:pt>
                <c:pt idx="3230">
                  <c:v>42182.79229166665</c:v>
                </c:pt>
                <c:pt idx="3231">
                  <c:v>42182.792986111082</c:v>
                </c:pt>
                <c:pt idx="3232">
                  <c:v>42182.793680555529</c:v>
                </c:pt>
                <c:pt idx="3233">
                  <c:v>42182.794374999998</c:v>
                </c:pt>
                <c:pt idx="3234">
                  <c:v>42182.795069444444</c:v>
                </c:pt>
                <c:pt idx="3235">
                  <c:v>42182.795763888869</c:v>
                </c:pt>
                <c:pt idx="3236">
                  <c:v>42182.796458333316</c:v>
                </c:pt>
                <c:pt idx="3237">
                  <c:v>42182.797152777763</c:v>
                </c:pt>
                <c:pt idx="3238">
                  <c:v>42182.797847222224</c:v>
                </c:pt>
                <c:pt idx="3239">
                  <c:v>42182.798541666634</c:v>
                </c:pt>
                <c:pt idx="3240">
                  <c:v>42182.799236111096</c:v>
                </c:pt>
                <c:pt idx="3241">
                  <c:v>42182.799930555542</c:v>
                </c:pt>
                <c:pt idx="3242">
                  <c:v>42182.800625000003</c:v>
                </c:pt>
                <c:pt idx="3243">
                  <c:v>42182.801319444465</c:v>
                </c:pt>
                <c:pt idx="3244">
                  <c:v>42182.802013888904</c:v>
                </c:pt>
                <c:pt idx="3245">
                  <c:v>42182.802708333336</c:v>
                </c:pt>
                <c:pt idx="3246">
                  <c:v>42182.803402777776</c:v>
                </c:pt>
                <c:pt idx="3247">
                  <c:v>42182.804097222237</c:v>
                </c:pt>
                <c:pt idx="3248">
                  <c:v>42182.804791666655</c:v>
                </c:pt>
                <c:pt idx="3249">
                  <c:v>42182.805486111094</c:v>
                </c:pt>
                <c:pt idx="3250">
                  <c:v>42182.806180555555</c:v>
                </c:pt>
                <c:pt idx="3251">
                  <c:v>42182.806875000017</c:v>
                </c:pt>
                <c:pt idx="3252">
                  <c:v>42182.807569444456</c:v>
                </c:pt>
                <c:pt idx="3253">
                  <c:v>42182.808263888903</c:v>
                </c:pt>
                <c:pt idx="3254">
                  <c:v>42182.808958333342</c:v>
                </c:pt>
                <c:pt idx="3255">
                  <c:v>42182.809652777782</c:v>
                </c:pt>
                <c:pt idx="3256">
                  <c:v>42182.810347222236</c:v>
                </c:pt>
                <c:pt idx="3257">
                  <c:v>42182.811041666653</c:v>
                </c:pt>
                <c:pt idx="3258">
                  <c:v>42182.811736111114</c:v>
                </c:pt>
                <c:pt idx="3259">
                  <c:v>42182.812430555561</c:v>
                </c:pt>
                <c:pt idx="3260">
                  <c:v>42182.813125000001</c:v>
                </c:pt>
                <c:pt idx="3261">
                  <c:v>42182.813819444476</c:v>
                </c:pt>
                <c:pt idx="3262">
                  <c:v>42182.814513888916</c:v>
                </c:pt>
                <c:pt idx="3263">
                  <c:v>42182.815208333333</c:v>
                </c:pt>
                <c:pt idx="3264">
                  <c:v>42182.81590277778</c:v>
                </c:pt>
                <c:pt idx="3265">
                  <c:v>42182.816597222249</c:v>
                </c:pt>
                <c:pt idx="3266">
                  <c:v>42182.817291666666</c:v>
                </c:pt>
                <c:pt idx="3267">
                  <c:v>42182.817986111106</c:v>
                </c:pt>
                <c:pt idx="3268">
                  <c:v>42182.818680555552</c:v>
                </c:pt>
                <c:pt idx="3269">
                  <c:v>42182.819375000014</c:v>
                </c:pt>
                <c:pt idx="3270">
                  <c:v>42182.82006944446</c:v>
                </c:pt>
                <c:pt idx="3271">
                  <c:v>42182.820763888885</c:v>
                </c:pt>
                <c:pt idx="3272">
                  <c:v>42182.821458333325</c:v>
                </c:pt>
                <c:pt idx="3273">
                  <c:v>42182.822152777779</c:v>
                </c:pt>
                <c:pt idx="3274">
                  <c:v>42182.822847222233</c:v>
                </c:pt>
                <c:pt idx="3275">
                  <c:v>42182.82354166665</c:v>
                </c:pt>
                <c:pt idx="3276">
                  <c:v>42182.824236111112</c:v>
                </c:pt>
                <c:pt idx="3277">
                  <c:v>42182.824930555558</c:v>
                </c:pt>
                <c:pt idx="3278">
                  <c:v>42182.825624999998</c:v>
                </c:pt>
                <c:pt idx="3279">
                  <c:v>42182.826319444473</c:v>
                </c:pt>
                <c:pt idx="3280">
                  <c:v>42182.827013888891</c:v>
                </c:pt>
                <c:pt idx="3281">
                  <c:v>42182.827708333316</c:v>
                </c:pt>
                <c:pt idx="3282">
                  <c:v>42182.828402777777</c:v>
                </c:pt>
                <c:pt idx="3283">
                  <c:v>42182.829097222231</c:v>
                </c:pt>
                <c:pt idx="3284">
                  <c:v>42182.829791666634</c:v>
                </c:pt>
                <c:pt idx="3285">
                  <c:v>42182.830486111096</c:v>
                </c:pt>
                <c:pt idx="3286">
                  <c:v>42182.831180555542</c:v>
                </c:pt>
                <c:pt idx="3287">
                  <c:v>42182.831875000003</c:v>
                </c:pt>
                <c:pt idx="3288">
                  <c:v>42182.832569444465</c:v>
                </c:pt>
                <c:pt idx="3289">
                  <c:v>42182.83326388889</c:v>
                </c:pt>
                <c:pt idx="3290">
                  <c:v>42182.833958333336</c:v>
                </c:pt>
                <c:pt idx="3291">
                  <c:v>42182.834652777783</c:v>
                </c:pt>
                <c:pt idx="3292">
                  <c:v>42182.835347222222</c:v>
                </c:pt>
                <c:pt idx="3293">
                  <c:v>42182.836041666655</c:v>
                </c:pt>
                <c:pt idx="3294">
                  <c:v>42182.836736111109</c:v>
                </c:pt>
                <c:pt idx="3295">
                  <c:v>42182.837430555555</c:v>
                </c:pt>
                <c:pt idx="3296">
                  <c:v>42182.838125000002</c:v>
                </c:pt>
                <c:pt idx="3297">
                  <c:v>42182.838819444478</c:v>
                </c:pt>
                <c:pt idx="3298">
                  <c:v>42182.839513888903</c:v>
                </c:pt>
                <c:pt idx="3299">
                  <c:v>42182.840208333342</c:v>
                </c:pt>
                <c:pt idx="3300">
                  <c:v>42182.840902777782</c:v>
                </c:pt>
                <c:pt idx="3301">
                  <c:v>42182.841597222236</c:v>
                </c:pt>
                <c:pt idx="3302">
                  <c:v>42182.842291666668</c:v>
                </c:pt>
                <c:pt idx="3303">
                  <c:v>42182.842986111114</c:v>
                </c:pt>
                <c:pt idx="3304">
                  <c:v>42182.843680555554</c:v>
                </c:pt>
                <c:pt idx="3305">
                  <c:v>42182.844375000015</c:v>
                </c:pt>
                <c:pt idx="3306">
                  <c:v>42182.845069444469</c:v>
                </c:pt>
                <c:pt idx="3307">
                  <c:v>42182.845763888887</c:v>
                </c:pt>
                <c:pt idx="3308">
                  <c:v>42182.846458333333</c:v>
                </c:pt>
                <c:pt idx="3309">
                  <c:v>42182.84715277778</c:v>
                </c:pt>
                <c:pt idx="3310">
                  <c:v>42182.847847222234</c:v>
                </c:pt>
                <c:pt idx="3311">
                  <c:v>42182.848541666666</c:v>
                </c:pt>
                <c:pt idx="3312">
                  <c:v>42182.849236111113</c:v>
                </c:pt>
                <c:pt idx="3313">
                  <c:v>42182.849930555552</c:v>
                </c:pt>
                <c:pt idx="3314">
                  <c:v>42182.850625000014</c:v>
                </c:pt>
                <c:pt idx="3315">
                  <c:v>42182.851319444475</c:v>
                </c:pt>
                <c:pt idx="3316">
                  <c:v>42182.852013888914</c:v>
                </c:pt>
                <c:pt idx="3317">
                  <c:v>42182.852708333332</c:v>
                </c:pt>
                <c:pt idx="3318">
                  <c:v>42182.853402777779</c:v>
                </c:pt>
                <c:pt idx="3319">
                  <c:v>42182.854097222247</c:v>
                </c:pt>
                <c:pt idx="3320">
                  <c:v>42182.854791666665</c:v>
                </c:pt>
                <c:pt idx="3321">
                  <c:v>42182.855486111104</c:v>
                </c:pt>
                <c:pt idx="3322">
                  <c:v>42182.856180555558</c:v>
                </c:pt>
                <c:pt idx="3323">
                  <c:v>42182.856875000019</c:v>
                </c:pt>
                <c:pt idx="3324">
                  <c:v>42182.857569444473</c:v>
                </c:pt>
                <c:pt idx="3325">
                  <c:v>42182.858263888906</c:v>
                </c:pt>
                <c:pt idx="3326">
                  <c:v>42182.858958333345</c:v>
                </c:pt>
                <c:pt idx="3327">
                  <c:v>42182.859652777792</c:v>
                </c:pt>
                <c:pt idx="3328">
                  <c:v>42182.860347222231</c:v>
                </c:pt>
                <c:pt idx="3329">
                  <c:v>42182.861041666634</c:v>
                </c:pt>
                <c:pt idx="3330">
                  <c:v>42182.861736111096</c:v>
                </c:pt>
                <c:pt idx="3331">
                  <c:v>42182.862430555557</c:v>
                </c:pt>
                <c:pt idx="3332">
                  <c:v>42182.863124999996</c:v>
                </c:pt>
                <c:pt idx="3333">
                  <c:v>42182.863819444465</c:v>
                </c:pt>
                <c:pt idx="3334">
                  <c:v>42182.864513888904</c:v>
                </c:pt>
                <c:pt idx="3335">
                  <c:v>42182.865208333336</c:v>
                </c:pt>
                <c:pt idx="3336">
                  <c:v>42182.865902777776</c:v>
                </c:pt>
                <c:pt idx="3337">
                  <c:v>42182.866597222237</c:v>
                </c:pt>
                <c:pt idx="3338">
                  <c:v>42182.867291666655</c:v>
                </c:pt>
                <c:pt idx="3339">
                  <c:v>42182.867986111094</c:v>
                </c:pt>
                <c:pt idx="3340">
                  <c:v>42182.868680555555</c:v>
                </c:pt>
                <c:pt idx="3341">
                  <c:v>42182.869375000002</c:v>
                </c:pt>
                <c:pt idx="3342">
                  <c:v>42182.870069444456</c:v>
                </c:pt>
                <c:pt idx="3343">
                  <c:v>42182.870763888888</c:v>
                </c:pt>
                <c:pt idx="3344">
                  <c:v>42182.871458333335</c:v>
                </c:pt>
                <c:pt idx="3345">
                  <c:v>42182.872152777782</c:v>
                </c:pt>
                <c:pt idx="3346">
                  <c:v>42182.872847222236</c:v>
                </c:pt>
                <c:pt idx="3347">
                  <c:v>42182.873541666653</c:v>
                </c:pt>
                <c:pt idx="3348">
                  <c:v>42182.874236111129</c:v>
                </c:pt>
                <c:pt idx="3349">
                  <c:v>42182.874930555561</c:v>
                </c:pt>
                <c:pt idx="3350">
                  <c:v>42182.875625000001</c:v>
                </c:pt>
                <c:pt idx="3351">
                  <c:v>42182.876319444476</c:v>
                </c:pt>
                <c:pt idx="3352">
                  <c:v>42182.877013888901</c:v>
                </c:pt>
                <c:pt idx="3353">
                  <c:v>42182.877708333326</c:v>
                </c:pt>
                <c:pt idx="3354">
                  <c:v>42182.87840277778</c:v>
                </c:pt>
                <c:pt idx="3355">
                  <c:v>42182.879097222234</c:v>
                </c:pt>
                <c:pt idx="3356">
                  <c:v>42182.879791666652</c:v>
                </c:pt>
                <c:pt idx="3357">
                  <c:v>42182.880486111106</c:v>
                </c:pt>
                <c:pt idx="3358">
                  <c:v>42182.881180555538</c:v>
                </c:pt>
                <c:pt idx="3359">
                  <c:v>42182.881875000014</c:v>
                </c:pt>
                <c:pt idx="3360">
                  <c:v>42182.882569444475</c:v>
                </c:pt>
                <c:pt idx="3361">
                  <c:v>42182.883263888893</c:v>
                </c:pt>
                <c:pt idx="3362">
                  <c:v>42182.883958333332</c:v>
                </c:pt>
                <c:pt idx="3363">
                  <c:v>42182.884652777793</c:v>
                </c:pt>
                <c:pt idx="3364">
                  <c:v>42182.885347222233</c:v>
                </c:pt>
                <c:pt idx="3365">
                  <c:v>42182.886041666665</c:v>
                </c:pt>
                <c:pt idx="3366">
                  <c:v>42182.886736111112</c:v>
                </c:pt>
                <c:pt idx="3367">
                  <c:v>42182.887430555558</c:v>
                </c:pt>
                <c:pt idx="3368">
                  <c:v>42182.888125000012</c:v>
                </c:pt>
                <c:pt idx="3369">
                  <c:v>42182.888819444488</c:v>
                </c:pt>
                <c:pt idx="3370">
                  <c:v>42182.889513888906</c:v>
                </c:pt>
                <c:pt idx="3371">
                  <c:v>42182.890208333331</c:v>
                </c:pt>
                <c:pt idx="3372">
                  <c:v>42182.890902777777</c:v>
                </c:pt>
                <c:pt idx="3373">
                  <c:v>42182.891597222231</c:v>
                </c:pt>
                <c:pt idx="3374">
                  <c:v>42182.892291666656</c:v>
                </c:pt>
                <c:pt idx="3375">
                  <c:v>42182.892986111096</c:v>
                </c:pt>
                <c:pt idx="3376">
                  <c:v>42182.893680555542</c:v>
                </c:pt>
                <c:pt idx="3377">
                  <c:v>42182.894375000003</c:v>
                </c:pt>
                <c:pt idx="3378">
                  <c:v>42182.895069444443</c:v>
                </c:pt>
                <c:pt idx="3379">
                  <c:v>42182.895763888875</c:v>
                </c:pt>
                <c:pt idx="3380">
                  <c:v>42182.896458333336</c:v>
                </c:pt>
                <c:pt idx="3381">
                  <c:v>42182.897152777776</c:v>
                </c:pt>
                <c:pt idx="3382">
                  <c:v>42182.897847222222</c:v>
                </c:pt>
                <c:pt idx="3383">
                  <c:v>42182.898541666655</c:v>
                </c:pt>
                <c:pt idx="3384">
                  <c:v>42182.899236111109</c:v>
                </c:pt>
                <c:pt idx="3385">
                  <c:v>42182.899930555555</c:v>
                </c:pt>
                <c:pt idx="3386">
                  <c:v>42182.900625000002</c:v>
                </c:pt>
                <c:pt idx="3387">
                  <c:v>42182.901319444456</c:v>
                </c:pt>
                <c:pt idx="3388">
                  <c:v>42182.902013888903</c:v>
                </c:pt>
                <c:pt idx="3389">
                  <c:v>42182.902708333335</c:v>
                </c:pt>
                <c:pt idx="3390">
                  <c:v>42182.903402777774</c:v>
                </c:pt>
                <c:pt idx="3391">
                  <c:v>42182.904097222236</c:v>
                </c:pt>
                <c:pt idx="3392">
                  <c:v>42182.904791666653</c:v>
                </c:pt>
                <c:pt idx="3393">
                  <c:v>42182.9054861111</c:v>
                </c:pt>
                <c:pt idx="3394">
                  <c:v>42182.906180555554</c:v>
                </c:pt>
                <c:pt idx="3395">
                  <c:v>42182.906875000015</c:v>
                </c:pt>
                <c:pt idx="3396">
                  <c:v>42182.907569444469</c:v>
                </c:pt>
                <c:pt idx="3397">
                  <c:v>42182.908263888901</c:v>
                </c:pt>
                <c:pt idx="3398">
                  <c:v>42182.908958333333</c:v>
                </c:pt>
                <c:pt idx="3399">
                  <c:v>42182.90965277778</c:v>
                </c:pt>
                <c:pt idx="3400">
                  <c:v>42182.910347222234</c:v>
                </c:pt>
                <c:pt idx="3401">
                  <c:v>42182.911041666652</c:v>
                </c:pt>
                <c:pt idx="3402">
                  <c:v>42182.911736111106</c:v>
                </c:pt>
                <c:pt idx="3403">
                  <c:v>42182.912430555552</c:v>
                </c:pt>
                <c:pt idx="3404">
                  <c:v>42182.913124999999</c:v>
                </c:pt>
                <c:pt idx="3405">
                  <c:v>42182.913819444475</c:v>
                </c:pt>
                <c:pt idx="3406">
                  <c:v>42182.914513888914</c:v>
                </c:pt>
                <c:pt idx="3407">
                  <c:v>42182.915208333332</c:v>
                </c:pt>
                <c:pt idx="3408">
                  <c:v>42182.915902777779</c:v>
                </c:pt>
                <c:pt idx="3409">
                  <c:v>42182.916597222247</c:v>
                </c:pt>
                <c:pt idx="3410">
                  <c:v>42182.917291666665</c:v>
                </c:pt>
                <c:pt idx="3411">
                  <c:v>42182.917986111104</c:v>
                </c:pt>
                <c:pt idx="3412">
                  <c:v>42182.918680555558</c:v>
                </c:pt>
                <c:pt idx="3413">
                  <c:v>42182.919375000012</c:v>
                </c:pt>
                <c:pt idx="3414">
                  <c:v>42182.920069444459</c:v>
                </c:pt>
                <c:pt idx="3415">
                  <c:v>42182.920763888884</c:v>
                </c:pt>
                <c:pt idx="3416">
                  <c:v>42182.921458333316</c:v>
                </c:pt>
                <c:pt idx="3417">
                  <c:v>42182.922152777777</c:v>
                </c:pt>
                <c:pt idx="3418">
                  <c:v>42182.922847222231</c:v>
                </c:pt>
                <c:pt idx="3419">
                  <c:v>42182.923541666634</c:v>
                </c:pt>
                <c:pt idx="3420">
                  <c:v>42182.92423611111</c:v>
                </c:pt>
                <c:pt idx="3421">
                  <c:v>42182.924930555557</c:v>
                </c:pt>
                <c:pt idx="3422">
                  <c:v>42182.925624999996</c:v>
                </c:pt>
                <c:pt idx="3423">
                  <c:v>42182.926319444465</c:v>
                </c:pt>
                <c:pt idx="3424">
                  <c:v>42182.92701388889</c:v>
                </c:pt>
                <c:pt idx="3425">
                  <c:v>42182.927708333322</c:v>
                </c:pt>
                <c:pt idx="3426">
                  <c:v>42182.928402777776</c:v>
                </c:pt>
                <c:pt idx="3427">
                  <c:v>42182.929097222222</c:v>
                </c:pt>
                <c:pt idx="3428">
                  <c:v>42182.929791666647</c:v>
                </c:pt>
                <c:pt idx="3429">
                  <c:v>42182.930486111094</c:v>
                </c:pt>
                <c:pt idx="3430">
                  <c:v>42182.931180555534</c:v>
                </c:pt>
                <c:pt idx="3431">
                  <c:v>42182.931875000002</c:v>
                </c:pt>
                <c:pt idx="3432">
                  <c:v>42182.932569444456</c:v>
                </c:pt>
                <c:pt idx="3433">
                  <c:v>42182.933263888888</c:v>
                </c:pt>
                <c:pt idx="3434">
                  <c:v>42182.933958333335</c:v>
                </c:pt>
                <c:pt idx="3435">
                  <c:v>42182.934652777782</c:v>
                </c:pt>
                <c:pt idx="3436">
                  <c:v>42182.935347222221</c:v>
                </c:pt>
                <c:pt idx="3437">
                  <c:v>42182.936041666653</c:v>
                </c:pt>
                <c:pt idx="3438">
                  <c:v>42182.936736111114</c:v>
                </c:pt>
                <c:pt idx="3439">
                  <c:v>42182.937430555554</c:v>
                </c:pt>
                <c:pt idx="3440">
                  <c:v>42182.938125000001</c:v>
                </c:pt>
                <c:pt idx="3441">
                  <c:v>42182.938819444476</c:v>
                </c:pt>
                <c:pt idx="3442">
                  <c:v>42182.939513888901</c:v>
                </c:pt>
                <c:pt idx="3443">
                  <c:v>42182.940208333333</c:v>
                </c:pt>
                <c:pt idx="3444">
                  <c:v>42182.94090277778</c:v>
                </c:pt>
                <c:pt idx="3445">
                  <c:v>42182.941597222234</c:v>
                </c:pt>
                <c:pt idx="3446">
                  <c:v>42182.942291666666</c:v>
                </c:pt>
                <c:pt idx="3447">
                  <c:v>42182.942986111106</c:v>
                </c:pt>
                <c:pt idx="3448">
                  <c:v>42182.943680555538</c:v>
                </c:pt>
                <c:pt idx="3449">
                  <c:v>42182.944375000014</c:v>
                </c:pt>
                <c:pt idx="3450">
                  <c:v>42182.94506944446</c:v>
                </c:pt>
                <c:pt idx="3451">
                  <c:v>42182.945763888885</c:v>
                </c:pt>
                <c:pt idx="3452">
                  <c:v>42182.946458333332</c:v>
                </c:pt>
                <c:pt idx="3453">
                  <c:v>42182.947152777779</c:v>
                </c:pt>
                <c:pt idx="3454">
                  <c:v>42182.947847222233</c:v>
                </c:pt>
                <c:pt idx="3455">
                  <c:v>42182.948541666665</c:v>
                </c:pt>
                <c:pt idx="3456">
                  <c:v>42182.949236111112</c:v>
                </c:pt>
                <c:pt idx="3457">
                  <c:v>42182.949930555558</c:v>
                </c:pt>
                <c:pt idx="3458">
                  <c:v>42182.950625000012</c:v>
                </c:pt>
                <c:pt idx="3459">
                  <c:v>42182.951319444473</c:v>
                </c:pt>
                <c:pt idx="3460">
                  <c:v>42182.952013888906</c:v>
                </c:pt>
                <c:pt idx="3461">
                  <c:v>42182.952708333331</c:v>
                </c:pt>
                <c:pt idx="3462">
                  <c:v>42182.953402777777</c:v>
                </c:pt>
                <c:pt idx="3463">
                  <c:v>42182.954097222246</c:v>
                </c:pt>
                <c:pt idx="3464">
                  <c:v>42182.954791666656</c:v>
                </c:pt>
                <c:pt idx="3465">
                  <c:v>42182.955486111096</c:v>
                </c:pt>
                <c:pt idx="3466">
                  <c:v>42182.956180555557</c:v>
                </c:pt>
                <c:pt idx="3467">
                  <c:v>42182.956875000018</c:v>
                </c:pt>
                <c:pt idx="3468">
                  <c:v>42182.957569444465</c:v>
                </c:pt>
                <c:pt idx="3469">
                  <c:v>42182.958263888904</c:v>
                </c:pt>
                <c:pt idx="3470">
                  <c:v>42182.958958333351</c:v>
                </c:pt>
                <c:pt idx="3471">
                  <c:v>42182.959652777783</c:v>
                </c:pt>
                <c:pt idx="3472">
                  <c:v>42182.960347222222</c:v>
                </c:pt>
                <c:pt idx="3473">
                  <c:v>42182.961041666647</c:v>
                </c:pt>
                <c:pt idx="3474">
                  <c:v>42182.961736111094</c:v>
                </c:pt>
                <c:pt idx="3475">
                  <c:v>42182.962430555555</c:v>
                </c:pt>
                <c:pt idx="3476">
                  <c:v>42182.963124999995</c:v>
                </c:pt>
                <c:pt idx="3477">
                  <c:v>42182.963819444456</c:v>
                </c:pt>
                <c:pt idx="3478">
                  <c:v>42182.964513888903</c:v>
                </c:pt>
                <c:pt idx="3479">
                  <c:v>42182.965208333335</c:v>
                </c:pt>
                <c:pt idx="3480">
                  <c:v>42182.965902777774</c:v>
                </c:pt>
                <c:pt idx="3481">
                  <c:v>42182.966597222236</c:v>
                </c:pt>
                <c:pt idx="3482">
                  <c:v>42182.967291666653</c:v>
                </c:pt>
                <c:pt idx="3483">
                  <c:v>42182.9679861111</c:v>
                </c:pt>
                <c:pt idx="3484">
                  <c:v>42182.968680555554</c:v>
                </c:pt>
                <c:pt idx="3485">
                  <c:v>42182.969375000001</c:v>
                </c:pt>
                <c:pt idx="3486">
                  <c:v>42182.970069444469</c:v>
                </c:pt>
                <c:pt idx="3487">
                  <c:v>42182.970763888887</c:v>
                </c:pt>
                <c:pt idx="3488">
                  <c:v>42182.971458333326</c:v>
                </c:pt>
                <c:pt idx="3489">
                  <c:v>42182.97215277778</c:v>
                </c:pt>
                <c:pt idx="3490">
                  <c:v>42182.972847222234</c:v>
                </c:pt>
                <c:pt idx="3491">
                  <c:v>42182.973541666652</c:v>
                </c:pt>
                <c:pt idx="3492">
                  <c:v>42182.974236111113</c:v>
                </c:pt>
                <c:pt idx="3493">
                  <c:v>42182.974930555552</c:v>
                </c:pt>
                <c:pt idx="3494">
                  <c:v>42182.975624999999</c:v>
                </c:pt>
                <c:pt idx="3495">
                  <c:v>42182.976319444475</c:v>
                </c:pt>
                <c:pt idx="3496">
                  <c:v>42182.977013888893</c:v>
                </c:pt>
                <c:pt idx="3497">
                  <c:v>42182.977708333325</c:v>
                </c:pt>
                <c:pt idx="3498">
                  <c:v>42182.978402777779</c:v>
                </c:pt>
                <c:pt idx="3499">
                  <c:v>42182.979097222233</c:v>
                </c:pt>
                <c:pt idx="3500">
                  <c:v>42182.97979166665</c:v>
                </c:pt>
                <c:pt idx="3501">
                  <c:v>42182.980486111104</c:v>
                </c:pt>
                <c:pt idx="3502">
                  <c:v>42182.981180555544</c:v>
                </c:pt>
                <c:pt idx="3503">
                  <c:v>42182.981875000012</c:v>
                </c:pt>
                <c:pt idx="3504">
                  <c:v>42182.982569444473</c:v>
                </c:pt>
                <c:pt idx="3505">
                  <c:v>42182.983263888891</c:v>
                </c:pt>
                <c:pt idx="3506">
                  <c:v>42182.983958333331</c:v>
                </c:pt>
                <c:pt idx="3507">
                  <c:v>42182.984652777792</c:v>
                </c:pt>
                <c:pt idx="3508">
                  <c:v>42182.985347222231</c:v>
                </c:pt>
                <c:pt idx="3509">
                  <c:v>42182.986041666656</c:v>
                </c:pt>
                <c:pt idx="3510">
                  <c:v>42182.98673611111</c:v>
                </c:pt>
                <c:pt idx="3511">
                  <c:v>42182.987430555557</c:v>
                </c:pt>
                <c:pt idx="3512">
                  <c:v>42182.988125000003</c:v>
                </c:pt>
                <c:pt idx="3513">
                  <c:v>42182.988819444479</c:v>
                </c:pt>
                <c:pt idx="3514">
                  <c:v>42182.989513888904</c:v>
                </c:pt>
                <c:pt idx="3515">
                  <c:v>42182.990208333336</c:v>
                </c:pt>
                <c:pt idx="3516">
                  <c:v>42182.990902777776</c:v>
                </c:pt>
                <c:pt idx="3517">
                  <c:v>42182.991597222222</c:v>
                </c:pt>
                <c:pt idx="3518">
                  <c:v>42182.992291666655</c:v>
                </c:pt>
                <c:pt idx="3519">
                  <c:v>42182.992986111094</c:v>
                </c:pt>
                <c:pt idx="3520">
                  <c:v>42182.993680555534</c:v>
                </c:pt>
                <c:pt idx="3521">
                  <c:v>42182.994375000002</c:v>
                </c:pt>
                <c:pt idx="3522">
                  <c:v>42182.995069444441</c:v>
                </c:pt>
                <c:pt idx="3523">
                  <c:v>42182.995763888874</c:v>
                </c:pt>
                <c:pt idx="3524">
                  <c:v>42182.996458333335</c:v>
                </c:pt>
                <c:pt idx="3525">
                  <c:v>42182.997152777774</c:v>
                </c:pt>
                <c:pt idx="3526">
                  <c:v>42182.997847222221</c:v>
                </c:pt>
                <c:pt idx="3527">
                  <c:v>42182.998541666653</c:v>
                </c:pt>
                <c:pt idx="3528">
                  <c:v>42182.999236111114</c:v>
                </c:pt>
                <c:pt idx="3529">
                  <c:v>42182.999930555554</c:v>
                </c:pt>
                <c:pt idx="3530">
                  <c:v>42183.000625000001</c:v>
                </c:pt>
                <c:pt idx="3531">
                  <c:v>42183.001319444469</c:v>
                </c:pt>
                <c:pt idx="3532">
                  <c:v>42183.002013888901</c:v>
                </c:pt>
                <c:pt idx="3533">
                  <c:v>42183.002708333326</c:v>
                </c:pt>
                <c:pt idx="3534">
                  <c:v>42183.003402777766</c:v>
                </c:pt>
                <c:pt idx="3535">
                  <c:v>42183.004097222234</c:v>
                </c:pt>
                <c:pt idx="3536">
                  <c:v>42183.004791666652</c:v>
                </c:pt>
                <c:pt idx="3537">
                  <c:v>42183.005486111084</c:v>
                </c:pt>
                <c:pt idx="3538">
                  <c:v>42183.006180555538</c:v>
                </c:pt>
                <c:pt idx="3539">
                  <c:v>42183.006875000014</c:v>
                </c:pt>
                <c:pt idx="3540">
                  <c:v>42183.00756944446</c:v>
                </c:pt>
                <c:pt idx="3541">
                  <c:v>42183.008263888893</c:v>
                </c:pt>
                <c:pt idx="3542">
                  <c:v>42183.008958333332</c:v>
                </c:pt>
                <c:pt idx="3543">
                  <c:v>42183.009652777779</c:v>
                </c:pt>
                <c:pt idx="3544">
                  <c:v>42183.010347222233</c:v>
                </c:pt>
                <c:pt idx="3545">
                  <c:v>42183.01104166665</c:v>
                </c:pt>
                <c:pt idx="3546">
                  <c:v>42183.011736111104</c:v>
                </c:pt>
                <c:pt idx="3547">
                  <c:v>42183.012430555558</c:v>
                </c:pt>
                <c:pt idx="3548">
                  <c:v>42183.013124999998</c:v>
                </c:pt>
                <c:pt idx="3549">
                  <c:v>42183.013819444473</c:v>
                </c:pt>
                <c:pt idx="3550">
                  <c:v>42183.014513888906</c:v>
                </c:pt>
                <c:pt idx="3551">
                  <c:v>42183.015208333331</c:v>
                </c:pt>
                <c:pt idx="3552">
                  <c:v>42183.015902777777</c:v>
                </c:pt>
                <c:pt idx="3553">
                  <c:v>42183.016597222246</c:v>
                </c:pt>
                <c:pt idx="3554">
                  <c:v>42183.017291666656</c:v>
                </c:pt>
                <c:pt idx="3555">
                  <c:v>42183.017986111096</c:v>
                </c:pt>
                <c:pt idx="3556">
                  <c:v>42183.018680555557</c:v>
                </c:pt>
                <c:pt idx="3557">
                  <c:v>42183.019375000003</c:v>
                </c:pt>
                <c:pt idx="3558">
                  <c:v>42183.020069444443</c:v>
                </c:pt>
                <c:pt idx="3559">
                  <c:v>42183.020763888875</c:v>
                </c:pt>
                <c:pt idx="3560">
                  <c:v>42183.021458333322</c:v>
                </c:pt>
                <c:pt idx="3561">
                  <c:v>42183.022152777776</c:v>
                </c:pt>
                <c:pt idx="3562">
                  <c:v>42183.022847222222</c:v>
                </c:pt>
                <c:pt idx="3563">
                  <c:v>42183.023541666647</c:v>
                </c:pt>
                <c:pt idx="3564">
                  <c:v>42183.024236111109</c:v>
                </c:pt>
                <c:pt idx="3565">
                  <c:v>42183.024930555555</c:v>
                </c:pt>
                <c:pt idx="3566">
                  <c:v>42183.025624999995</c:v>
                </c:pt>
                <c:pt idx="3567">
                  <c:v>42183.026319444456</c:v>
                </c:pt>
                <c:pt idx="3568">
                  <c:v>42183.027013888888</c:v>
                </c:pt>
                <c:pt idx="3569">
                  <c:v>42183.02770833332</c:v>
                </c:pt>
                <c:pt idx="3570">
                  <c:v>42183.028402777774</c:v>
                </c:pt>
                <c:pt idx="3571">
                  <c:v>42183.029097222221</c:v>
                </c:pt>
                <c:pt idx="3572">
                  <c:v>42183.029791666639</c:v>
                </c:pt>
                <c:pt idx="3573">
                  <c:v>42183.0304861111</c:v>
                </c:pt>
                <c:pt idx="3574">
                  <c:v>42183.031180555532</c:v>
                </c:pt>
                <c:pt idx="3575">
                  <c:v>42183.031875000001</c:v>
                </c:pt>
                <c:pt idx="3576">
                  <c:v>42183.032569444469</c:v>
                </c:pt>
                <c:pt idx="3577">
                  <c:v>42183.033263888887</c:v>
                </c:pt>
                <c:pt idx="3578">
                  <c:v>42183.033958333326</c:v>
                </c:pt>
                <c:pt idx="3579">
                  <c:v>42183.03465277778</c:v>
                </c:pt>
                <c:pt idx="3580">
                  <c:v>42183.03534722222</c:v>
                </c:pt>
                <c:pt idx="3581">
                  <c:v>42183.036041666652</c:v>
                </c:pt>
                <c:pt idx="3582">
                  <c:v>42183.036736111106</c:v>
                </c:pt>
                <c:pt idx="3583">
                  <c:v>42183.037430555538</c:v>
                </c:pt>
                <c:pt idx="3584">
                  <c:v>42183.038124999999</c:v>
                </c:pt>
                <c:pt idx="3585">
                  <c:v>42183.038819444475</c:v>
                </c:pt>
                <c:pt idx="3586">
                  <c:v>42183.039513888893</c:v>
                </c:pt>
                <c:pt idx="3587">
                  <c:v>42183.040208333332</c:v>
                </c:pt>
                <c:pt idx="3588">
                  <c:v>42183.040902777779</c:v>
                </c:pt>
                <c:pt idx="3589">
                  <c:v>42183.041597222233</c:v>
                </c:pt>
                <c:pt idx="3590">
                  <c:v>42183.042291666665</c:v>
                </c:pt>
                <c:pt idx="3591">
                  <c:v>42183.042986111104</c:v>
                </c:pt>
                <c:pt idx="3592">
                  <c:v>42183.043680555544</c:v>
                </c:pt>
                <c:pt idx="3593">
                  <c:v>42183.044375000012</c:v>
                </c:pt>
                <c:pt idx="3594">
                  <c:v>42183.045069444459</c:v>
                </c:pt>
                <c:pt idx="3595">
                  <c:v>42183.045763888884</c:v>
                </c:pt>
                <c:pt idx="3596">
                  <c:v>42183.046458333331</c:v>
                </c:pt>
                <c:pt idx="3597">
                  <c:v>42183.047152777777</c:v>
                </c:pt>
                <c:pt idx="3598">
                  <c:v>42183.047847222231</c:v>
                </c:pt>
                <c:pt idx="3599">
                  <c:v>42183.048541666656</c:v>
                </c:pt>
                <c:pt idx="3600">
                  <c:v>42183.04923611111</c:v>
                </c:pt>
                <c:pt idx="3601">
                  <c:v>42183.049930555557</c:v>
                </c:pt>
                <c:pt idx="3602">
                  <c:v>42183.050625000003</c:v>
                </c:pt>
                <c:pt idx="3603">
                  <c:v>42183.051319444465</c:v>
                </c:pt>
                <c:pt idx="3604">
                  <c:v>42183.052013888904</c:v>
                </c:pt>
                <c:pt idx="3605">
                  <c:v>42183.052708333336</c:v>
                </c:pt>
                <c:pt idx="3606">
                  <c:v>42183.053402777776</c:v>
                </c:pt>
                <c:pt idx="3607">
                  <c:v>42183.054097222237</c:v>
                </c:pt>
                <c:pt idx="3608">
                  <c:v>42183.054791666655</c:v>
                </c:pt>
                <c:pt idx="3609">
                  <c:v>42183.055486111094</c:v>
                </c:pt>
                <c:pt idx="3610">
                  <c:v>42183.056180555555</c:v>
                </c:pt>
                <c:pt idx="3611">
                  <c:v>42183.056875000017</c:v>
                </c:pt>
                <c:pt idx="3612">
                  <c:v>42183.057569444456</c:v>
                </c:pt>
                <c:pt idx="3613">
                  <c:v>42183.058263888903</c:v>
                </c:pt>
                <c:pt idx="3614">
                  <c:v>42183.058958333342</c:v>
                </c:pt>
                <c:pt idx="3615">
                  <c:v>42183.059652777782</c:v>
                </c:pt>
                <c:pt idx="3616">
                  <c:v>42183.060347222221</c:v>
                </c:pt>
                <c:pt idx="3617">
                  <c:v>42183.061041666639</c:v>
                </c:pt>
                <c:pt idx="3618">
                  <c:v>42183.0617361111</c:v>
                </c:pt>
                <c:pt idx="3619">
                  <c:v>42183.062430555554</c:v>
                </c:pt>
                <c:pt idx="3620">
                  <c:v>42183.063124999986</c:v>
                </c:pt>
                <c:pt idx="3621">
                  <c:v>42183.063819444469</c:v>
                </c:pt>
                <c:pt idx="3622">
                  <c:v>42183.064513888901</c:v>
                </c:pt>
                <c:pt idx="3623">
                  <c:v>42183.065208333326</c:v>
                </c:pt>
                <c:pt idx="3624">
                  <c:v>42183.065902777766</c:v>
                </c:pt>
                <c:pt idx="3625">
                  <c:v>42183.066597222234</c:v>
                </c:pt>
                <c:pt idx="3626">
                  <c:v>42183.067291666652</c:v>
                </c:pt>
                <c:pt idx="3627">
                  <c:v>42183.067986111084</c:v>
                </c:pt>
                <c:pt idx="3628">
                  <c:v>42183.068680555538</c:v>
                </c:pt>
                <c:pt idx="3629">
                  <c:v>42183.069374999999</c:v>
                </c:pt>
                <c:pt idx="3630">
                  <c:v>42183.07006944446</c:v>
                </c:pt>
                <c:pt idx="3631">
                  <c:v>42183.070763888885</c:v>
                </c:pt>
                <c:pt idx="3632">
                  <c:v>42183.071458333325</c:v>
                </c:pt>
                <c:pt idx="3633">
                  <c:v>42183.072152777779</c:v>
                </c:pt>
                <c:pt idx="3634">
                  <c:v>42183.072847222233</c:v>
                </c:pt>
                <c:pt idx="3635">
                  <c:v>42183.07354166665</c:v>
                </c:pt>
                <c:pt idx="3636">
                  <c:v>42183.074236111112</c:v>
                </c:pt>
                <c:pt idx="3637">
                  <c:v>42183.074930555558</c:v>
                </c:pt>
                <c:pt idx="3638">
                  <c:v>42183.075624999998</c:v>
                </c:pt>
                <c:pt idx="3639">
                  <c:v>42183.076319444473</c:v>
                </c:pt>
                <c:pt idx="3640">
                  <c:v>42183.077013888891</c:v>
                </c:pt>
                <c:pt idx="3641">
                  <c:v>42183.077708333316</c:v>
                </c:pt>
                <c:pt idx="3642">
                  <c:v>42183.078402777777</c:v>
                </c:pt>
                <c:pt idx="3643">
                  <c:v>42183.079097222231</c:v>
                </c:pt>
                <c:pt idx="3644">
                  <c:v>42183.079791666634</c:v>
                </c:pt>
                <c:pt idx="3645">
                  <c:v>42183.080486111096</c:v>
                </c:pt>
                <c:pt idx="3646">
                  <c:v>42183.081180555542</c:v>
                </c:pt>
                <c:pt idx="3647">
                  <c:v>42183.081875000003</c:v>
                </c:pt>
                <c:pt idx="3648">
                  <c:v>42183.082569444465</c:v>
                </c:pt>
                <c:pt idx="3649">
                  <c:v>42183.08326388889</c:v>
                </c:pt>
                <c:pt idx="3650">
                  <c:v>42183.083958333336</c:v>
                </c:pt>
                <c:pt idx="3651">
                  <c:v>42183.084652777783</c:v>
                </c:pt>
                <c:pt idx="3652">
                  <c:v>42183.085347222222</c:v>
                </c:pt>
                <c:pt idx="3653">
                  <c:v>42183.086041666655</c:v>
                </c:pt>
                <c:pt idx="3654">
                  <c:v>42183.086736111109</c:v>
                </c:pt>
                <c:pt idx="3655">
                  <c:v>42183.087430555555</c:v>
                </c:pt>
                <c:pt idx="3656">
                  <c:v>42183.088125000002</c:v>
                </c:pt>
                <c:pt idx="3657">
                  <c:v>42183.088819444478</c:v>
                </c:pt>
                <c:pt idx="3658">
                  <c:v>42183.089513888903</c:v>
                </c:pt>
                <c:pt idx="3659">
                  <c:v>42183.090208333335</c:v>
                </c:pt>
                <c:pt idx="3660">
                  <c:v>42183.090902777774</c:v>
                </c:pt>
                <c:pt idx="3661">
                  <c:v>42183.091597222221</c:v>
                </c:pt>
                <c:pt idx="3662">
                  <c:v>42183.092291666653</c:v>
                </c:pt>
                <c:pt idx="3663">
                  <c:v>42183.0929861111</c:v>
                </c:pt>
                <c:pt idx="3664">
                  <c:v>42183.093680555532</c:v>
                </c:pt>
                <c:pt idx="3665">
                  <c:v>42183.094375000001</c:v>
                </c:pt>
                <c:pt idx="3666">
                  <c:v>42183.095069444447</c:v>
                </c:pt>
                <c:pt idx="3667">
                  <c:v>42183.095763888872</c:v>
                </c:pt>
                <c:pt idx="3668">
                  <c:v>42183.096458333326</c:v>
                </c:pt>
                <c:pt idx="3669">
                  <c:v>42183.097152777766</c:v>
                </c:pt>
                <c:pt idx="3670">
                  <c:v>42183.09784722222</c:v>
                </c:pt>
                <c:pt idx="3671">
                  <c:v>42183.098541666652</c:v>
                </c:pt>
                <c:pt idx="3672">
                  <c:v>42183.099236111106</c:v>
                </c:pt>
                <c:pt idx="3673">
                  <c:v>42183.099930555538</c:v>
                </c:pt>
                <c:pt idx="3674">
                  <c:v>42183.100624999999</c:v>
                </c:pt>
                <c:pt idx="3675">
                  <c:v>42183.10131944446</c:v>
                </c:pt>
                <c:pt idx="3676">
                  <c:v>42183.102013888893</c:v>
                </c:pt>
                <c:pt idx="3677">
                  <c:v>42183.102708333325</c:v>
                </c:pt>
                <c:pt idx="3678">
                  <c:v>42183.103402777764</c:v>
                </c:pt>
                <c:pt idx="3679">
                  <c:v>42183.104097222233</c:v>
                </c:pt>
                <c:pt idx="3680">
                  <c:v>42183.10479166665</c:v>
                </c:pt>
                <c:pt idx="3681">
                  <c:v>42183.105486111082</c:v>
                </c:pt>
                <c:pt idx="3682">
                  <c:v>42183.106180555544</c:v>
                </c:pt>
                <c:pt idx="3683">
                  <c:v>42183.106875000012</c:v>
                </c:pt>
                <c:pt idx="3684">
                  <c:v>42183.107569444459</c:v>
                </c:pt>
                <c:pt idx="3685">
                  <c:v>42183.108263888891</c:v>
                </c:pt>
                <c:pt idx="3686">
                  <c:v>42183.108958333331</c:v>
                </c:pt>
                <c:pt idx="3687">
                  <c:v>42183.109652777777</c:v>
                </c:pt>
                <c:pt idx="3688">
                  <c:v>42183.110347222231</c:v>
                </c:pt>
                <c:pt idx="3689">
                  <c:v>42183.111041666634</c:v>
                </c:pt>
                <c:pt idx="3690">
                  <c:v>42183.111736111096</c:v>
                </c:pt>
                <c:pt idx="3691">
                  <c:v>42183.112430555557</c:v>
                </c:pt>
                <c:pt idx="3692">
                  <c:v>42183.113124999996</c:v>
                </c:pt>
                <c:pt idx="3693">
                  <c:v>42183.113819444465</c:v>
                </c:pt>
                <c:pt idx="3694">
                  <c:v>42183.114513888904</c:v>
                </c:pt>
                <c:pt idx="3695">
                  <c:v>42183.115208333336</c:v>
                </c:pt>
                <c:pt idx="3696">
                  <c:v>42183.115902777776</c:v>
                </c:pt>
                <c:pt idx="3697">
                  <c:v>42183.116597222237</c:v>
                </c:pt>
                <c:pt idx="3698">
                  <c:v>42183.117291666655</c:v>
                </c:pt>
                <c:pt idx="3699">
                  <c:v>42183.117986111094</c:v>
                </c:pt>
                <c:pt idx="3700">
                  <c:v>42183.118680555555</c:v>
                </c:pt>
                <c:pt idx="3701">
                  <c:v>42183.119375000002</c:v>
                </c:pt>
                <c:pt idx="3702">
                  <c:v>42183.120069444441</c:v>
                </c:pt>
                <c:pt idx="3703">
                  <c:v>42183.120763888874</c:v>
                </c:pt>
                <c:pt idx="3704">
                  <c:v>42183.12145833332</c:v>
                </c:pt>
                <c:pt idx="3705">
                  <c:v>42183.122152777774</c:v>
                </c:pt>
                <c:pt idx="3706">
                  <c:v>42183.122847222221</c:v>
                </c:pt>
                <c:pt idx="3707">
                  <c:v>42183.123541666639</c:v>
                </c:pt>
                <c:pt idx="3708">
                  <c:v>42183.124236111114</c:v>
                </c:pt>
                <c:pt idx="3709">
                  <c:v>42183.124930555554</c:v>
                </c:pt>
                <c:pt idx="3710">
                  <c:v>42183.125624999986</c:v>
                </c:pt>
                <c:pt idx="3711">
                  <c:v>42183.126319444469</c:v>
                </c:pt>
                <c:pt idx="3712">
                  <c:v>42183.127013888887</c:v>
                </c:pt>
                <c:pt idx="3713">
                  <c:v>42183.127708333304</c:v>
                </c:pt>
                <c:pt idx="3714">
                  <c:v>42183.128402777766</c:v>
                </c:pt>
                <c:pt idx="3715">
                  <c:v>42183.12909722222</c:v>
                </c:pt>
                <c:pt idx="3716">
                  <c:v>42183.129791666637</c:v>
                </c:pt>
                <c:pt idx="3717">
                  <c:v>42183.130486111084</c:v>
                </c:pt>
                <c:pt idx="3718">
                  <c:v>42183.131180555523</c:v>
                </c:pt>
                <c:pt idx="3719">
                  <c:v>42183.131874999999</c:v>
                </c:pt>
                <c:pt idx="3720">
                  <c:v>42183.13256944446</c:v>
                </c:pt>
                <c:pt idx="3721">
                  <c:v>42183.133263888885</c:v>
                </c:pt>
                <c:pt idx="3722">
                  <c:v>42183.133958333325</c:v>
                </c:pt>
                <c:pt idx="3723">
                  <c:v>42183.134652777779</c:v>
                </c:pt>
                <c:pt idx="3724">
                  <c:v>42183.135347222225</c:v>
                </c:pt>
                <c:pt idx="3725">
                  <c:v>42183.13604166665</c:v>
                </c:pt>
                <c:pt idx="3726">
                  <c:v>42183.136736111104</c:v>
                </c:pt>
                <c:pt idx="3727">
                  <c:v>42183.137430555544</c:v>
                </c:pt>
                <c:pt idx="3728">
                  <c:v>42183.138124999998</c:v>
                </c:pt>
                <c:pt idx="3729">
                  <c:v>42183.138819444473</c:v>
                </c:pt>
                <c:pt idx="3730">
                  <c:v>42183.139513888891</c:v>
                </c:pt>
                <c:pt idx="3731">
                  <c:v>42183.140208333331</c:v>
                </c:pt>
                <c:pt idx="3732">
                  <c:v>42183.140902777777</c:v>
                </c:pt>
                <c:pt idx="3733">
                  <c:v>42183.141597222231</c:v>
                </c:pt>
                <c:pt idx="3734">
                  <c:v>42183.142291666656</c:v>
                </c:pt>
                <c:pt idx="3735">
                  <c:v>42183.142986111096</c:v>
                </c:pt>
                <c:pt idx="3736">
                  <c:v>42183.143680555542</c:v>
                </c:pt>
                <c:pt idx="3737">
                  <c:v>42183.144375000003</c:v>
                </c:pt>
                <c:pt idx="3738">
                  <c:v>42183.145069444443</c:v>
                </c:pt>
                <c:pt idx="3739">
                  <c:v>42183.145763888875</c:v>
                </c:pt>
                <c:pt idx="3740">
                  <c:v>42183.146458333336</c:v>
                </c:pt>
                <c:pt idx="3741">
                  <c:v>42183.147152777776</c:v>
                </c:pt>
                <c:pt idx="3742">
                  <c:v>42183.147847222222</c:v>
                </c:pt>
                <c:pt idx="3743">
                  <c:v>42183.148541666655</c:v>
                </c:pt>
                <c:pt idx="3744">
                  <c:v>42183.149236111109</c:v>
                </c:pt>
                <c:pt idx="3745">
                  <c:v>42183.149930555555</c:v>
                </c:pt>
                <c:pt idx="3746">
                  <c:v>42183.150625000002</c:v>
                </c:pt>
                <c:pt idx="3747">
                  <c:v>42183.151319444456</c:v>
                </c:pt>
                <c:pt idx="3748">
                  <c:v>42183.152013888903</c:v>
                </c:pt>
                <c:pt idx="3749">
                  <c:v>42183.152708333335</c:v>
                </c:pt>
                <c:pt idx="3750">
                  <c:v>42183.153402777774</c:v>
                </c:pt>
                <c:pt idx="3751">
                  <c:v>42183.154097222236</c:v>
                </c:pt>
                <c:pt idx="3752">
                  <c:v>42183.154791666653</c:v>
                </c:pt>
                <c:pt idx="3753">
                  <c:v>42183.1554861111</c:v>
                </c:pt>
                <c:pt idx="3754">
                  <c:v>42183.156180555554</c:v>
                </c:pt>
                <c:pt idx="3755">
                  <c:v>42183.156875000015</c:v>
                </c:pt>
                <c:pt idx="3756">
                  <c:v>42183.157569444469</c:v>
                </c:pt>
                <c:pt idx="3757">
                  <c:v>42183.158263888901</c:v>
                </c:pt>
                <c:pt idx="3758">
                  <c:v>42183.158958333333</c:v>
                </c:pt>
                <c:pt idx="3759">
                  <c:v>42183.15965277778</c:v>
                </c:pt>
                <c:pt idx="3760">
                  <c:v>42183.16034722222</c:v>
                </c:pt>
                <c:pt idx="3761">
                  <c:v>42183.161041666637</c:v>
                </c:pt>
                <c:pt idx="3762">
                  <c:v>42183.161736111084</c:v>
                </c:pt>
                <c:pt idx="3763">
                  <c:v>42183.162430555538</c:v>
                </c:pt>
                <c:pt idx="3764">
                  <c:v>42183.163124999985</c:v>
                </c:pt>
                <c:pt idx="3765">
                  <c:v>42183.16381944446</c:v>
                </c:pt>
                <c:pt idx="3766">
                  <c:v>42183.164513888893</c:v>
                </c:pt>
                <c:pt idx="3767">
                  <c:v>42183.165208333325</c:v>
                </c:pt>
                <c:pt idx="3768">
                  <c:v>42183.165902777764</c:v>
                </c:pt>
                <c:pt idx="3769">
                  <c:v>42183.166597222233</c:v>
                </c:pt>
                <c:pt idx="3770">
                  <c:v>42183.16729166665</c:v>
                </c:pt>
                <c:pt idx="3771">
                  <c:v>42183.167986111082</c:v>
                </c:pt>
                <c:pt idx="3772">
                  <c:v>42183.168680555544</c:v>
                </c:pt>
                <c:pt idx="3773">
                  <c:v>42183.169374999998</c:v>
                </c:pt>
                <c:pt idx="3774">
                  <c:v>42183.170069444459</c:v>
                </c:pt>
                <c:pt idx="3775">
                  <c:v>42183.170763888884</c:v>
                </c:pt>
                <c:pt idx="3776">
                  <c:v>42183.171458333316</c:v>
                </c:pt>
                <c:pt idx="3777">
                  <c:v>42183.172152777777</c:v>
                </c:pt>
                <c:pt idx="3778">
                  <c:v>42183.172847222231</c:v>
                </c:pt>
                <c:pt idx="3779">
                  <c:v>42183.173541666634</c:v>
                </c:pt>
                <c:pt idx="3780">
                  <c:v>42183.17423611111</c:v>
                </c:pt>
                <c:pt idx="3781">
                  <c:v>42183.174930555557</c:v>
                </c:pt>
                <c:pt idx="3782">
                  <c:v>42183.175624999996</c:v>
                </c:pt>
                <c:pt idx="3783">
                  <c:v>42183.176319444465</c:v>
                </c:pt>
                <c:pt idx="3784">
                  <c:v>42183.17701388889</c:v>
                </c:pt>
                <c:pt idx="3785">
                  <c:v>42183.177708333322</c:v>
                </c:pt>
                <c:pt idx="3786">
                  <c:v>42183.178402777776</c:v>
                </c:pt>
                <c:pt idx="3787">
                  <c:v>42183.179097222222</c:v>
                </c:pt>
                <c:pt idx="3788">
                  <c:v>42183.179791666647</c:v>
                </c:pt>
                <c:pt idx="3789">
                  <c:v>42183.180486111094</c:v>
                </c:pt>
                <c:pt idx="3790">
                  <c:v>42183.181180555534</c:v>
                </c:pt>
                <c:pt idx="3791">
                  <c:v>42183.181875000002</c:v>
                </c:pt>
                <c:pt idx="3792">
                  <c:v>42183.182569444456</c:v>
                </c:pt>
                <c:pt idx="3793">
                  <c:v>42183.183263888888</c:v>
                </c:pt>
                <c:pt idx="3794">
                  <c:v>42183.183958333335</c:v>
                </c:pt>
                <c:pt idx="3795">
                  <c:v>42183.184652777782</c:v>
                </c:pt>
                <c:pt idx="3796">
                  <c:v>42183.185347222221</c:v>
                </c:pt>
                <c:pt idx="3797">
                  <c:v>42183.186041666653</c:v>
                </c:pt>
                <c:pt idx="3798">
                  <c:v>42183.186736111114</c:v>
                </c:pt>
                <c:pt idx="3799">
                  <c:v>42183.187430555554</c:v>
                </c:pt>
                <c:pt idx="3800">
                  <c:v>42183.188125000001</c:v>
                </c:pt>
                <c:pt idx="3801">
                  <c:v>42183.188819444476</c:v>
                </c:pt>
                <c:pt idx="3802">
                  <c:v>42183.189513888901</c:v>
                </c:pt>
                <c:pt idx="3803">
                  <c:v>42183.190208333326</c:v>
                </c:pt>
                <c:pt idx="3804">
                  <c:v>42183.190902777766</c:v>
                </c:pt>
                <c:pt idx="3805">
                  <c:v>42183.19159722222</c:v>
                </c:pt>
                <c:pt idx="3806">
                  <c:v>42183.192291666652</c:v>
                </c:pt>
                <c:pt idx="3807">
                  <c:v>42183.192986111084</c:v>
                </c:pt>
                <c:pt idx="3808">
                  <c:v>42183.193680555523</c:v>
                </c:pt>
                <c:pt idx="3809">
                  <c:v>42183.194374999999</c:v>
                </c:pt>
                <c:pt idx="3810">
                  <c:v>42183.195069444446</c:v>
                </c:pt>
                <c:pt idx="3811">
                  <c:v>42183.195763888871</c:v>
                </c:pt>
                <c:pt idx="3812">
                  <c:v>42183.196458333325</c:v>
                </c:pt>
                <c:pt idx="3813">
                  <c:v>42183.197152777764</c:v>
                </c:pt>
                <c:pt idx="3814">
                  <c:v>42183.197847222225</c:v>
                </c:pt>
                <c:pt idx="3815">
                  <c:v>42183.19854166665</c:v>
                </c:pt>
                <c:pt idx="3816">
                  <c:v>42183.199236111104</c:v>
                </c:pt>
                <c:pt idx="3817">
                  <c:v>42183.199930555544</c:v>
                </c:pt>
                <c:pt idx="3818">
                  <c:v>42183.200624999998</c:v>
                </c:pt>
                <c:pt idx="3819">
                  <c:v>42183.201319444459</c:v>
                </c:pt>
                <c:pt idx="3820">
                  <c:v>42183.202013888891</c:v>
                </c:pt>
                <c:pt idx="3821">
                  <c:v>42183.202708333316</c:v>
                </c:pt>
                <c:pt idx="3822">
                  <c:v>42183.203402777763</c:v>
                </c:pt>
                <c:pt idx="3823">
                  <c:v>42183.204097222231</c:v>
                </c:pt>
                <c:pt idx="3824">
                  <c:v>42183.204791666634</c:v>
                </c:pt>
                <c:pt idx="3825">
                  <c:v>42183.205486111081</c:v>
                </c:pt>
                <c:pt idx="3826">
                  <c:v>42183.206180555542</c:v>
                </c:pt>
                <c:pt idx="3827">
                  <c:v>42183.206875000003</c:v>
                </c:pt>
                <c:pt idx="3828">
                  <c:v>42183.207569444443</c:v>
                </c:pt>
                <c:pt idx="3829">
                  <c:v>42183.20826388889</c:v>
                </c:pt>
                <c:pt idx="3830">
                  <c:v>42183.208958333336</c:v>
                </c:pt>
                <c:pt idx="3831">
                  <c:v>42183.209652777776</c:v>
                </c:pt>
                <c:pt idx="3832">
                  <c:v>42183.210347222222</c:v>
                </c:pt>
                <c:pt idx="3833">
                  <c:v>42183.211041666647</c:v>
                </c:pt>
                <c:pt idx="3834">
                  <c:v>42183.211736111094</c:v>
                </c:pt>
                <c:pt idx="3835">
                  <c:v>42183.212430555555</c:v>
                </c:pt>
                <c:pt idx="3836">
                  <c:v>42183.213124999995</c:v>
                </c:pt>
                <c:pt idx="3837">
                  <c:v>42183.213819444456</c:v>
                </c:pt>
                <c:pt idx="3838">
                  <c:v>42183.214513888903</c:v>
                </c:pt>
                <c:pt idx="3839">
                  <c:v>42183.215208333335</c:v>
                </c:pt>
                <c:pt idx="3840">
                  <c:v>42183.215902777774</c:v>
                </c:pt>
                <c:pt idx="3841">
                  <c:v>42183.216597222236</c:v>
                </c:pt>
                <c:pt idx="3842">
                  <c:v>42183.217291666653</c:v>
                </c:pt>
                <c:pt idx="3843">
                  <c:v>42183.2179861111</c:v>
                </c:pt>
                <c:pt idx="3844">
                  <c:v>42183.218680555554</c:v>
                </c:pt>
                <c:pt idx="3845">
                  <c:v>42183.219375000001</c:v>
                </c:pt>
                <c:pt idx="3846">
                  <c:v>42183.220069444447</c:v>
                </c:pt>
                <c:pt idx="3847">
                  <c:v>42183.220763888872</c:v>
                </c:pt>
                <c:pt idx="3848">
                  <c:v>42183.221458333304</c:v>
                </c:pt>
                <c:pt idx="3849">
                  <c:v>42183.222152777766</c:v>
                </c:pt>
                <c:pt idx="3850">
                  <c:v>42183.22284722222</c:v>
                </c:pt>
                <c:pt idx="3851">
                  <c:v>42183.223541666637</c:v>
                </c:pt>
                <c:pt idx="3852">
                  <c:v>42183.224236111106</c:v>
                </c:pt>
                <c:pt idx="3853">
                  <c:v>42183.224930555538</c:v>
                </c:pt>
                <c:pt idx="3854">
                  <c:v>42183.225624999985</c:v>
                </c:pt>
                <c:pt idx="3855">
                  <c:v>42183.22631944446</c:v>
                </c:pt>
                <c:pt idx="3856">
                  <c:v>42183.227013888885</c:v>
                </c:pt>
                <c:pt idx="3857">
                  <c:v>42183.227708333303</c:v>
                </c:pt>
                <c:pt idx="3858">
                  <c:v>42183.228402777764</c:v>
                </c:pt>
                <c:pt idx="3859">
                  <c:v>42183.229097222225</c:v>
                </c:pt>
                <c:pt idx="3860">
                  <c:v>42183.229791666636</c:v>
                </c:pt>
                <c:pt idx="3861">
                  <c:v>42183.230486111082</c:v>
                </c:pt>
                <c:pt idx="3862">
                  <c:v>42183.231180555529</c:v>
                </c:pt>
                <c:pt idx="3863">
                  <c:v>42183.231874999998</c:v>
                </c:pt>
                <c:pt idx="3864">
                  <c:v>42183.232569444459</c:v>
                </c:pt>
                <c:pt idx="3865">
                  <c:v>42183.233263888884</c:v>
                </c:pt>
                <c:pt idx="3866">
                  <c:v>42183.233958333316</c:v>
                </c:pt>
                <c:pt idx="3867">
                  <c:v>42183.234652777777</c:v>
                </c:pt>
                <c:pt idx="3868">
                  <c:v>42183.235347222224</c:v>
                </c:pt>
                <c:pt idx="3869">
                  <c:v>42183.236041666634</c:v>
                </c:pt>
                <c:pt idx="3870">
                  <c:v>42183.236736111096</c:v>
                </c:pt>
                <c:pt idx="3871">
                  <c:v>42183.237430555542</c:v>
                </c:pt>
                <c:pt idx="3872">
                  <c:v>42183.238124999996</c:v>
                </c:pt>
                <c:pt idx="3873">
                  <c:v>42183.238819444465</c:v>
                </c:pt>
                <c:pt idx="3874">
                  <c:v>42183.23951388889</c:v>
                </c:pt>
                <c:pt idx="3875">
                  <c:v>42183.240208333336</c:v>
                </c:pt>
                <c:pt idx="3876">
                  <c:v>42183.240902777776</c:v>
                </c:pt>
                <c:pt idx="3877">
                  <c:v>42183.241597222222</c:v>
                </c:pt>
                <c:pt idx="3878">
                  <c:v>42183.242291666655</c:v>
                </c:pt>
                <c:pt idx="3879">
                  <c:v>42183.242986111094</c:v>
                </c:pt>
                <c:pt idx="3880">
                  <c:v>42183.243680555534</c:v>
                </c:pt>
                <c:pt idx="3881">
                  <c:v>42183.244375000002</c:v>
                </c:pt>
                <c:pt idx="3882">
                  <c:v>42183.245069444441</c:v>
                </c:pt>
                <c:pt idx="3883">
                  <c:v>42183.245763888874</c:v>
                </c:pt>
                <c:pt idx="3884">
                  <c:v>42183.246458333335</c:v>
                </c:pt>
                <c:pt idx="3885">
                  <c:v>42183.247152777774</c:v>
                </c:pt>
                <c:pt idx="3886">
                  <c:v>42183.247847222221</c:v>
                </c:pt>
                <c:pt idx="3887">
                  <c:v>42183.248541666653</c:v>
                </c:pt>
                <c:pt idx="3888">
                  <c:v>42183.249236111114</c:v>
                </c:pt>
                <c:pt idx="3889">
                  <c:v>42183.249930555554</c:v>
                </c:pt>
                <c:pt idx="3890">
                  <c:v>42183.250625000001</c:v>
                </c:pt>
                <c:pt idx="3891">
                  <c:v>42183.251319444469</c:v>
                </c:pt>
                <c:pt idx="3892">
                  <c:v>42183.252013888901</c:v>
                </c:pt>
                <c:pt idx="3893">
                  <c:v>42183.252708333326</c:v>
                </c:pt>
                <c:pt idx="3894">
                  <c:v>42183.253402777766</c:v>
                </c:pt>
                <c:pt idx="3895">
                  <c:v>42183.254097222234</c:v>
                </c:pt>
                <c:pt idx="3896">
                  <c:v>42183.254791666652</c:v>
                </c:pt>
                <c:pt idx="3897">
                  <c:v>42183.255486111084</c:v>
                </c:pt>
                <c:pt idx="3898">
                  <c:v>42183.256180555538</c:v>
                </c:pt>
                <c:pt idx="3899">
                  <c:v>42183.256875000014</c:v>
                </c:pt>
                <c:pt idx="3900">
                  <c:v>42183.25756944446</c:v>
                </c:pt>
                <c:pt idx="3901">
                  <c:v>42183.258263888893</c:v>
                </c:pt>
                <c:pt idx="3902">
                  <c:v>42183.258958333332</c:v>
                </c:pt>
                <c:pt idx="3903">
                  <c:v>42183.259652777779</c:v>
                </c:pt>
                <c:pt idx="3904">
                  <c:v>42183.260347222225</c:v>
                </c:pt>
                <c:pt idx="3905">
                  <c:v>42183.261041666636</c:v>
                </c:pt>
                <c:pt idx="3906">
                  <c:v>42183.261736111082</c:v>
                </c:pt>
                <c:pt idx="3907">
                  <c:v>42183.262430555544</c:v>
                </c:pt>
                <c:pt idx="3908">
                  <c:v>42183.263124999983</c:v>
                </c:pt>
                <c:pt idx="3909">
                  <c:v>42183.263819444459</c:v>
                </c:pt>
                <c:pt idx="3910">
                  <c:v>42183.264513888891</c:v>
                </c:pt>
                <c:pt idx="3911">
                  <c:v>42183.265208333316</c:v>
                </c:pt>
                <c:pt idx="3912">
                  <c:v>42183.265902777763</c:v>
                </c:pt>
                <c:pt idx="3913">
                  <c:v>42183.266597222231</c:v>
                </c:pt>
                <c:pt idx="3914">
                  <c:v>42183.267291666634</c:v>
                </c:pt>
                <c:pt idx="3915">
                  <c:v>42183.267986111081</c:v>
                </c:pt>
                <c:pt idx="3916">
                  <c:v>42183.268680555542</c:v>
                </c:pt>
                <c:pt idx="3917">
                  <c:v>42183.269374999996</c:v>
                </c:pt>
                <c:pt idx="3918">
                  <c:v>42183.270069444443</c:v>
                </c:pt>
                <c:pt idx="3919">
                  <c:v>42183.270763888875</c:v>
                </c:pt>
                <c:pt idx="3920">
                  <c:v>42183.271458333322</c:v>
                </c:pt>
                <c:pt idx="3921">
                  <c:v>42183.272152777776</c:v>
                </c:pt>
                <c:pt idx="3922">
                  <c:v>42183.272847222222</c:v>
                </c:pt>
                <c:pt idx="3923">
                  <c:v>42183.273541666647</c:v>
                </c:pt>
                <c:pt idx="3924">
                  <c:v>42183.274236111109</c:v>
                </c:pt>
                <c:pt idx="3925">
                  <c:v>42183.274930555555</c:v>
                </c:pt>
                <c:pt idx="3926">
                  <c:v>42183.275624999995</c:v>
                </c:pt>
                <c:pt idx="3927">
                  <c:v>42183.276319444456</c:v>
                </c:pt>
                <c:pt idx="3928">
                  <c:v>42183.277013888888</c:v>
                </c:pt>
                <c:pt idx="3929">
                  <c:v>42183.27770833332</c:v>
                </c:pt>
                <c:pt idx="3930">
                  <c:v>42183.278402777774</c:v>
                </c:pt>
                <c:pt idx="3931">
                  <c:v>42183.279097222221</c:v>
                </c:pt>
                <c:pt idx="3932">
                  <c:v>42183.279791666639</c:v>
                </c:pt>
                <c:pt idx="3933">
                  <c:v>42183.2804861111</c:v>
                </c:pt>
                <c:pt idx="3934">
                  <c:v>42183.281180555532</c:v>
                </c:pt>
                <c:pt idx="3935">
                  <c:v>42183.281875000001</c:v>
                </c:pt>
                <c:pt idx="3936">
                  <c:v>42183.282569444469</c:v>
                </c:pt>
                <c:pt idx="3937">
                  <c:v>42183.283263888887</c:v>
                </c:pt>
                <c:pt idx="3938">
                  <c:v>42183.283958333326</c:v>
                </c:pt>
                <c:pt idx="3939">
                  <c:v>42183.28465277778</c:v>
                </c:pt>
                <c:pt idx="3940">
                  <c:v>42183.28534722222</c:v>
                </c:pt>
                <c:pt idx="3941">
                  <c:v>42183.286041666652</c:v>
                </c:pt>
                <c:pt idx="3942">
                  <c:v>42183.286736111106</c:v>
                </c:pt>
                <c:pt idx="3943">
                  <c:v>42183.287430555538</c:v>
                </c:pt>
                <c:pt idx="3944">
                  <c:v>42183.288124999999</c:v>
                </c:pt>
                <c:pt idx="3945">
                  <c:v>42183.288819444475</c:v>
                </c:pt>
                <c:pt idx="3946">
                  <c:v>42183.289513888893</c:v>
                </c:pt>
                <c:pt idx="3947">
                  <c:v>42183.290208333325</c:v>
                </c:pt>
                <c:pt idx="3948">
                  <c:v>42183.290902777764</c:v>
                </c:pt>
                <c:pt idx="3949">
                  <c:v>42183.291597222225</c:v>
                </c:pt>
                <c:pt idx="3950">
                  <c:v>42183.29229166665</c:v>
                </c:pt>
                <c:pt idx="3951">
                  <c:v>42183.292986111082</c:v>
                </c:pt>
                <c:pt idx="3952">
                  <c:v>42183.293680555529</c:v>
                </c:pt>
                <c:pt idx="3953">
                  <c:v>42183.294374999998</c:v>
                </c:pt>
                <c:pt idx="3954">
                  <c:v>42183.295069444444</c:v>
                </c:pt>
                <c:pt idx="3955">
                  <c:v>42183.295763888869</c:v>
                </c:pt>
                <c:pt idx="3956">
                  <c:v>42183.296458333316</c:v>
                </c:pt>
                <c:pt idx="3957">
                  <c:v>42183.297152777763</c:v>
                </c:pt>
                <c:pt idx="3958">
                  <c:v>42183.297847222224</c:v>
                </c:pt>
                <c:pt idx="3959">
                  <c:v>42183.298541666634</c:v>
                </c:pt>
                <c:pt idx="3960">
                  <c:v>42183.299236111096</c:v>
                </c:pt>
                <c:pt idx="3961">
                  <c:v>42183.299930555542</c:v>
                </c:pt>
                <c:pt idx="3962">
                  <c:v>42183.300625000003</c:v>
                </c:pt>
                <c:pt idx="3963">
                  <c:v>42183.301319444465</c:v>
                </c:pt>
                <c:pt idx="3964">
                  <c:v>42183.302013888904</c:v>
                </c:pt>
                <c:pt idx="3965">
                  <c:v>42183.302708333336</c:v>
                </c:pt>
                <c:pt idx="3966">
                  <c:v>42183.303402777776</c:v>
                </c:pt>
                <c:pt idx="3967">
                  <c:v>42183.304097222237</c:v>
                </c:pt>
                <c:pt idx="3968">
                  <c:v>42183.304791666655</c:v>
                </c:pt>
                <c:pt idx="3969">
                  <c:v>42183.305486111094</c:v>
                </c:pt>
                <c:pt idx="3970">
                  <c:v>42183.306180555555</c:v>
                </c:pt>
                <c:pt idx="3971">
                  <c:v>42183.306875000017</c:v>
                </c:pt>
                <c:pt idx="3972">
                  <c:v>42183.307569444456</c:v>
                </c:pt>
                <c:pt idx="3973">
                  <c:v>42183.308263888903</c:v>
                </c:pt>
                <c:pt idx="3974">
                  <c:v>42183.308958333342</c:v>
                </c:pt>
                <c:pt idx="3975">
                  <c:v>42183.309652777782</c:v>
                </c:pt>
                <c:pt idx="3976">
                  <c:v>42183.310347222236</c:v>
                </c:pt>
                <c:pt idx="3977">
                  <c:v>42183.311041666653</c:v>
                </c:pt>
                <c:pt idx="3978">
                  <c:v>42183.311736111114</c:v>
                </c:pt>
                <c:pt idx="3979">
                  <c:v>42183.312430555561</c:v>
                </c:pt>
                <c:pt idx="3980">
                  <c:v>42183.313125000001</c:v>
                </c:pt>
                <c:pt idx="3981">
                  <c:v>42183.313819444476</c:v>
                </c:pt>
                <c:pt idx="3982">
                  <c:v>42183.314513888916</c:v>
                </c:pt>
                <c:pt idx="3983">
                  <c:v>42183.315208333333</c:v>
                </c:pt>
                <c:pt idx="3984">
                  <c:v>42183.31590277778</c:v>
                </c:pt>
                <c:pt idx="3985">
                  <c:v>42183.316597222249</c:v>
                </c:pt>
                <c:pt idx="3986">
                  <c:v>42183.317291666666</c:v>
                </c:pt>
                <c:pt idx="3987">
                  <c:v>42183.317986111106</c:v>
                </c:pt>
                <c:pt idx="3988">
                  <c:v>42183.318680555552</c:v>
                </c:pt>
                <c:pt idx="3989">
                  <c:v>42183.319375000014</c:v>
                </c:pt>
                <c:pt idx="3990">
                  <c:v>42183.32006944446</c:v>
                </c:pt>
                <c:pt idx="3991">
                  <c:v>42183.320763888885</c:v>
                </c:pt>
                <c:pt idx="3992">
                  <c:v>42183.321458333325</c:v>
                </c:pt>
                <c:pt idx="3993">
                  <c:v>42183.322152777779</c:v>
                </c:pt>
                <c:pt idx="3994">
                  <c:v>42183.322847222233</c:v>
                </c:pt>
                <c:pt idx="3995">
                  <c:v>42183.32354166665</c:v>
                </c:pt>
                <c:pt idx="3996">
                  <c:v>42183.324236111112</c:v>
                </c:pt>
                <c:pt idx="3997">
                  <c:v>42183.324930555558</c:v>
                </c:pt>
                <c:pt idx="3998">
                  <c:v>42183.325624999998</c:v>
                </c:pt>
                <c:pt idx="3999">
                  <c:v>42183.326319444473</c:v>
                </c:pt>
                <c:pt idx="4000">
                  <c:v>42183.327013888891</c:v>
                </c:pt>
                <c:pt idx="4001">
                  <c:v>42183.327708333316</c:v>
                </c:pt>
                <c:pt idx="4002">
                  <c:v>42183.328402777777</c:v>
                </c:pt>
                <c:pt idx="4003">
                  <c:v>42183.329097222231</c:v>
                </c:pt>
                <c:pt idx="4004">
                  <c:v>42183.329791666634</c:v>
                </c:pt>
                <c:pt idx="4005">
                  <c:v>42183.330486111096</c:v>
                </c:pt>
                <c:pt idx="4006">
                  <c:v>42183.331180555542</c:v>
                </c:pt>
                <c:pt idx="4007">
                  <c:v>42183.331875000003</c:v>
                </c:pt>
                <c:pt idx="4008">
                  <c:v>42183.332569444465</c:v>
                </c:pt>
                <c:pt idx="4009">
                  <c:v>42183.33326388889</c:v>
                </c:pt>
                <c:pt idx="4010">
                  <c:v>42183.333958333336</c:v>
                </c:pt>
                <c:pt idx="4011">
                  <c:v>42183.334652777783</c:v>
                </c:pt>
                <c:pt idx="4012">
                  <c:v>42183.335347222222</c:v>
                </c:pt>
                <c:pt idx="4013">
                  <c:v>42183.336041666655</c:v>
                </c:pt>
                <c:pt idx="4014">
                  <c:v>42183.336736111109</c:v>
                </c:pt>
                <c:pt idx="4015">
                  <c:v>42183.337430555555</c:v>
                </c:pt>
                <c:pt idx="4016">
                  <c:v>42183.338125000002</c:v>
                </c:pt>
                <c:pt idx="4017">
                  <c:v>42183.338819444478</c:v>
                </c:pt>
                <c:pt idx="4018">
                  <c:v>42183.339513888903</c:v>
                </c:pt>
                <c:pt idx="4019">
                  <c:v>42183.340208333342</c:v>
                </c:pt>
                <c:pt idx="4020">
                  <c:v>42183.340902777782</c:v>
                </c:pt>
                <c:pt idx="4021">
                  <c:v>42183.341597222236</c:v>
                </c:pt>
                <c:pt idx="4022">
                  <c:v>42183.342291666668</c:v>
                </c:pt>
                <c:pt idx="4023">
                  <c:v>42183.342986111114</c:v>
                </c:pt>
                <c:pt idx="4024">
                  <c:v>42183.343680555554</c:v>
                </c:pt>
                <c:pt idx="4025">
                  <c:v>42183.344375000015</c:v>
                </c:pt>
                <c:pt idx="4026">
                  <c:v>42183.345069444469</c:v>
                </c:pt>
                <c:pt idx="4027">
                  <c:v>42183.345763888887</c:v>
                </c:pt>
                <c:pt idx="4028">
                  <c:v>42183.346458333333</c:v>
                </c:pt>
                <c:pt idx="4029">
                  <c:v>42183.34715277778</c:v>
                </c:pt>
                <c:pt idx="4030">
                  <c:v>42183.347847222234</c:v>
                </c:pt>
                <c:pt idx="4031">
                  <c:v>42183.348541666666</c:v>
                </c:pt>
                <c:pt idx="4032">
                  <c:v>42183.349236111113</c:v>
                </c:pt>
                <c:pt idx="4033">
                  <c:v>42183.349930555552</c:v>
                </c:pt>
                <c:pt idx="4034">
                  <c:v>42183.350625000014</c:v>
                </c:pt>
                <c:pt idx="4035">
                  <c:v>42183.351319444475</c:v>
                </c:pt>
                <c:pt idx="4036">
                  <c:v>42183.352013888914</c:v>
                </c:pt>
                <c:pt idx="4037">
                  <c:v>42183.352708333332</c:v>
                </c:pt>
                <c:pt idx="4038">
                  <c:v>42183.353402777779</c:v>
                </c:pt>
                <c:pt idx="4039">
                  <c:v>42183.354097222247</c:v>
                </c:pt>
                <c:pt idx="4040">
                  <c:v>42183.354791666665</c:v>
                </c:pt>
                <c:pt idx="4041">
                  <c:v>42183.355486111104</c:v>
                </c:pt>
                <c:pt idx="4042">
                  <c:v>42183.356180555558</c:v>
                </c:pt>
                <c:pt idx="4043">
                  <c:v>42183.356875000019</c:v>
                </c:pt>
                <c:pt idx="4044">
                  <c:v>42183.357569444473</c:v>
                </c:pt>
                <c:pt idx="4045">
                  <c:v>42183.358263888906</c:v>
                </c:pt>
                <c:pt idx="4046">
                  <c:v>42183.358958333345</c:v>
                </c:pt>
                <c:pt idx="4047">
                  <c:v>42183.359652777792</c:v>
                </c:pt>
                <c:pt idx="4048">
                  <c:v>42183.360347222231</c:v>
                </c:pt>
                <c:pt idx="4049">
                  <c:v>42183.361041666634</c:v>
                </c:pt>
                <c:pt idx="4050">
                  <c:v>42183.361736111096</c:v>
                </c:pt>
                <c:pt idx="4051">
                  <c:v>42183.362430555557</c:v>
                </c:pt>
                <c:pt idx="4052">
                  <c:v>42183.363124999996</c:v>
                </c:pt>
                <c:pt idx="4053">
                  <c:v>42183.363819444465</c:v>
                </c:pt>
                <c:pt idx="4054">
                  <c:v>42183.364513888904</c:v>
                </c:pt>
                <c:pt idx="4055">
                  <c:v>42183.365208333336</c:v>
                </c:pt>
                <c:pt idx="4056">
                  <c:v>42183.365902777776</c:v>
                </c:pt>
                <c:pt idx="4057">
                  <c:v>42183.366597222237</c:v>
                </c:pt>
                <c:pt idx="4058">
                  <c:v>42183.367291666655</c:v>
                </c:pt>
                <c:pt idx="4059">
                  <c:v>42183.367986111094</c:v>
                </c:pt>
                <c:pt idx="4060">
                  <c:v>42183.368680555555</c:v>
                </c:pt>
                <c:pt idx="4061">
                  <c:v>42183.369375000002</c:v>
                </c:pt>
                <c:pt idx="4062">
                  <c:v>42183.370069444456</c:v>
                </c:pt>
                <c:pt idx="4063">
                  <c:v>42183.370763888888</c:v>
                </c:pt>
                <c:pt idx="4064">
                  <c:v>42183.371458333335</c:v>
                </c:pt>
                <c:pt idx="4065">
                  <c:v>42183.372152777782</c:v>
                </c:pt>
                <c:pt idx="4066">
                  <c:v>42183.372847222236</c:v>
                </c:pt>
                <c:pt idx="4067">
                  <c:v>42183.373541666653</c:v>
                </c:pt>
                <c:pt idx="4068">
                  <c:v>42183.374236111129</c:v>
                </c:pt>
                <c:pt idx="4069">
                  <c:v>42183.374930555561</c:v>
                </c:pt>
                <c:pt idx="4070">
                  <c:v>42183.375625000001</c:v>
                </c:pt>
                <c:pt idx="4071">
                  <c:v>42183.376319444476</c:v>
                </c:pt>
                <c:pt idx="4072">
                  <c:v>42183.377013888901</c:v>
                </c:pt>
                <c:pt idx="4073">
                  <c:v>42183.377708333326</c:v>
                </c:pt>
                <c:pt idx="4074">
                  <c:v>42183.37840277778</c:v>
                </c:pt>
                <c:pt idx="4075">
                  <c:v>42183.379097222234</c:v>
                </c:pt>
                <c:pt idx="4076">
                  <c:v>42183.379791666652</c:v>
                </c:pt>
                <c:pt idx="4077">
                  <c:v>42183.380486111106</c:v>
                </c:pt>
                <c:pt idx="4078">
                  <c:v>42183.381180555538</c:v>
                </c:pt>
                <c:pt idx="4079">
                  <c:v>42183.381875000014</c:v>
                </c:pt>
                <c:pt idx="4080">
                  <c:v>42183.382569444475</c:v>
                </c:pt>
                <c:pt idx="4081">
                  <c:v>42183.383263888893</c:v>
                </c:pt>
                <c:pt idx="4082">
                  <c:v>42183.383958333332</c:v>
                </c:pt>
                <c:pt idx="4083">
                  <c:v>42183.384652777793</c:v>
                </c:pt>
                <c:pt idx="4084">
                  <c:v>42183.385347222233</c:v>
                </c:pt>
                <c:pt idx="4085">
                  <c:v>42183.386041666665</c:v>
                </c:pt>
                <c:pt idx="4086">
                  <c:v>42183.386736111112</c:v>
                </c:pt>
                <c:pt idx="4087">
                  <c:v>42183.387430555558</c:v>
                </c:pt>
                <c:pt idx="4088">
                  <c:v>42183.388125000012</c:v>
                </c:pt>
                <c:pt idx="4089">
                  <c:v>42183.388819444488</c:v>
                </c:pt>
                <c:pt idx="4090">
                  <c:v>42183.389513888906</c:v>
                </c:pt>
                <c:pt idx="4091">
                  <c:v>42183.390208333331</c:v>
                </c:pt>
                <c:pt idx="4092">
                  <c:v>42183.390902777777</c:v>
                </c:pt>
                <c:pt idx="4093">
                  <c:v>42183.391597222231</c:v>
                </c:pt>
                <c:pt idx="4094">
                  <c:v>42183.392291666656</c:v>
                </c:pt>
                <c:pt idx="4095">
                  <c:v>42183.392986111096</c:v>
                </c:pt>
                <c:pt idx="4096">
                  <c:v>42183.393680555542</c:v>
                </c:pt>
                <c:pt idx="4097">
                  <c:v>42183.394375000003</c:v>
                </c:pt>
                <c:pt idx="4098">
                  <c:v>42183.395069444443</c:v>
                </c:pt>
                <c:pt idx="4099">
                  <c:v>42183.395763888875</c:v>
                </c:pt>
                <c:pt idx="4100">
                  <c:v>42183.396458333336</c:v>
                </c:pt>
                <c:pt idx="4101">
                  <c:v>42183.397152777776</c:v>
                </c:pt>
                <c:pt idx="4102">
                  <c:v>42183.397847222222</c:v>
                </c:pt>
                <c:pt idx="4103">
                  <c:v>42183.398541666655</c:v>
                </c:pt>
                <c:pt idx="4104">
                  <c:v>42183.399236111109</c:v>
                </c:pt>
                <c:pt idx="4105">
                  <c:v>42183.399930555555</c:v>
                </c:pt>
                <c:pt idx="4106">
                  <c:v>42183.400625000002</c:v>
                </c:pt>
                <c:pt idx="4107">
                  <c:v>42183.401319444456</c:v>
                </c:pt>
                <c:pt idx="4108">
                  <c:v>42183.402013888903</c:v>
                </c:pt>
                <c:pt idx="4109">
                  <c:v>42183.402708333335</c:v>
                </c:pt>
                <c:pt idx="4110">
                  <c:v>42183.403402777774</c:v>
                </c:pt>
                <c:pt idx="4111">
                  <c:v>42183.404097222236</c:v>
                </c:pt>
                <c:pt idx="4112">
                  <c:v>42183.404791666653</c:v>
                </c:pt>
                <c:pt idx="4113">
                  <c:v>42183.4054861111</c:v>
                </c:pt>
                <c:pt idx="4114">
                  <c:v>42183.406180555554</c:v>
                </c:pt>
                <c:pt idx="4115">
                  <c:v>42183.406875000015</c:v>
                </c:pt>
                <c:pt idx="4116">
                  <c:v>42183.407569444469</c:v>
                </c:pt>
                <c:pt idx="4117">
                  <c:v>42183.408263888901</c:v>
                </c:pt>
                <c:pt idx="4118">
                  <c:v>42183.408958333333</c:v>
                </c:pt>
                <c:pt idx="4119">
                  <c:v>42183.40965277778</c:v>
                </c:pt>
                <c:pt idx="4120">
                  <c:v>42183.410347222234</c:v>
                </c:pt>
                <c:pt idx="4121">
                  <c:v>42183.411041666652</c:v>
                </c:pt>
                <c:pt idx="4122">
                  <c:v>42183.411736111106</c:v>
                </c:pt>
                <c:pt idx="4123">
                  <c:v>42183.412430555552</c:v>
                </c:pt>
                <c:pt idx="4124">
                  <c:v>42183.413124999999</c:v>
                </c:pt>
                <c:pt idx="4125">
                  <c:v>42183.413819444475</c:v>
                </c:pt>
                <c:pt idx="4126">
                  <c:v>42183.414513888914</c:v>
                </c:pt>
                <c:pt idx="4127">
                  <c:v>42183.415208333332</c:v>
                </c:pt>
                <c:pt idx="4128">
                  <c:v>42183.415902777779</c:v>
                </c:pt>
                <c:pt idx="4129">
                  <c:v>42183.416597222247</c:v>
                </c:pt>
                <c:pt idx="4130">
                  <c:v>42183.417291666665</c:v>
                </c:pt>
                <c:pt idx="4131">
                  <c:v>42183.417986111104</c:v>
                </c:pt>
                <c:pt idx="4132">
                  <c:v>42183.418680555558</c:v>
                </c:pt>
                <c:pt idx="4133">
                  <c:v>42183.419375000012</c:v>
                </c:pt>
                <c:pt idx="4134">
                  <c:v>42183.420069444459</c:v>
                </c:pt>
                <c:pt idx="4135">
                  <c:v>42183.420763888884</c:v>
                </c:pt>
                <c:pt idx="4136">
                  <c:v>42183.421458333316</c:v>
                </c:pt>
                <c:pt idx="4137">
                  <c:v>42183.422152777777</c:v>
                </c:pt>
                <c:pt idx="4138">
                  <c:v>42183.422847222231</c:v>
                </c:pt>
                <c:pt idx="4139">
                  <c:v>42183.423541666634</c:v>
                </c:pt>
                <c:pt idx="4140">
                  <c:v>42183.42423611111</c:v>
                </c:pt>
                <c:pt idx="4141">
                  <c:v>42183.424930555557</c:v>
                </c:pt>
                <c:pt idx="4142">
                  <c:v>42183.425624999996</c:v>
                </c:pt>
                <c:pt idx="4143">
                  <c:v>42183.426319444465</c:v>
                </c:pt>
                <c:pt idx="4144">
                  <c:v>42183.42701388889</c:v>
                </c:pt>
                <c:pt idx="4145">
                  <c:v>42183.427708333322</c:v>
                </c:pt>
                <c:pt idx="4146">
                  <c:v>42183.428402777776</c:v>
                </c:pt>
                <c:pt idx="4147">
                  <c:v>42183.429097222222</c:v>
                </c:pt>
                <c:pt idx="4148">
                  <c:v>42183.429791666647</c:v>
                </c:pt>
                <c:pt idx="4149">
                  <c:v>42183.430486111094</c:v>
                </c:pt>
                <c:pt idx="4150">
                  <c:v>42183.431180555534</c:v>
                </c:pt>
                <c:pt idx="4151">
                  <c:v>42183.431875000002</c:v>
                </c:pt>
                <c:pt idx="4152">
                  <c:v>42183.432569444456</c:v>
                </c:pt>
                <c:pt idx="4153">
                  <c:v>42183.433263888888</c:v>
                </c:pt>
                <c:pt idx="4154">
                  <c:v>42183.433958333335</c:v>
                </c:pt>
                <c:pt idx="4155">
                  <c:v>42183.434652777782</c:v>
                </c:pt>
                <c:pt idx="4156">
                  <c:v>42183.435347222221</c:v>
                </c:pt>
                <c:pt idx="4157">
                  <c:v>42183.436041666653</c:v>
                </c:pt>
                <c:pt idx="4158">
                  <c:v>42183.436736111114</c:v>
                </c:pt>
                <c:pt idx="4159">
                  <c:v>42183.437430555554</c:v>
                </c:pt>
                <c:pt idx="4160">
                  <c:v>42183.438125000001</c:v>
                </c:pt>
                <c:pt idx="4161">
                  <c:v>42183.438819444476</c:v>
                </c:pt>
                <c:pt idx="4162">
                  <c:v>42183.439513888901</c:v>
                </c:pt>
                <c:pt idx="4163">
                  <c:v>42183.440208333333</c:v>
                </c:pt>
                <c:pt idx="4164">
                  <c:v>42183.44090277778</c:v>
                </c:pt>
                <c:pt idx="4165">
                  <c:v>42183.441597222234</c:v>
                </c:pt>
                <c:pt idx="4166">
                  <c:v>42183.442291666666</c:v>
                </c:pt>
                <c:pt idx="4167">
                  <c:v>42183.442986111106</c:v>
                </c:pt>
                <c:pt idx="4168">
                  <c:v>42183.443680555538</c:v>
                </c:pt>
                <c:pt idx="4169">
                  <c:v>42183.444375000014</c:v>
                </c:pt>
                <c:pt idx="4170">
                  <c:v>42183.44506944446</c:v>
                </c:pt>
                <c:pt idx="4171">
                  <c:v>42183.445763888885</c:v>
                </c:pt>
                <c:pt idx="4172">
                  <c:v>42183.446458333332</c:v>
                </c:pt>
                <c:pt idx="4173">
                  <c:v>42183.447152777779</c:v>
                </c:pt>
                <c:pt idx="4174">
                  <c:v>42183.447847222233</c:v>
                </c:pt>
                <c:pt idx="4175">
                  <c:v>42183.448541666665</c:v>
                </c:pt>
                <c:pt idx="4176">
                  <c:v>42183.449236111112</c:v>
                </c:pt>
                <c:pt idx="4177">
                  <c:v>42183.449930555558</c:v>
                </c:pt>
                <c:pt idx="4178">
                  <c:v>42183.450625000012</c:v>
                </c:pt>
                <c:pt idx="4179">
                  <c:v>42183.451319444473</c:v>
                </c:pt>
                <c:pt idx="4180">
                  <c:v>42183.452013888906</c:v>
                </c:pt>
                <c:pt idx="4181">
                  <c:v>42183.452708333331</c:v>
                </c:pt>
                <c:pt idx="4182">
                  <c:v>42183.453402777777</c:v>
                </c:pt>
                <c:pt idx="4183">
                  <c:v>42183.454097222246</c:v>
                </c:pt>
                <c:pt idx="4184">
                  <c:v>42183.454791666656</c:v>
                </c:pt>
                <c:pt idx="4185">
                  <c:v>42183.455486111096</c:v>
                </c:pt>
                <c:pt idx="4186">
                  <c:v>42183.456180555557</c:v>
                </c:pt>
                <c:pt idx="4187">
                  <c:v>42183.456875000018</c:v>
                </c:pt>
                <c:pt idx="4188">
                  <c:v>42183.457569444465</c:v>
                </c:pt>
                <c:pt idx="4189">
                  <c:v>42183.458263888904</c:v>
                </c:pt>
                <c:pt idx="4190">
                  <c:v>42183.458958333351</c:v>
                </c:pt>
                <c:pt idx="4191">
                  <c:v>42183.459652777783</c:v>
                </c:pt>
                <c:pt idx="4192">
                  <c:v>42183.460347222222</c:v>
                </c:pt>
                <c:pt idx="4193">
                  <c:v>42183.461041666647</c:v>
                </c:pt>
                <c:pt idx="4194">
                  <c:v>42183.461736111094</c:v>
                </c:pt>
                <c:pt idx="4195">
                  <c:v>42183.462430555555</c:v>
                </c:pt>
                <c:pt idx="4196">
                  <c:v>42183.463124999995</c:v>
                </c:pt>
                <c:pt idx="4197">
                  <c:v>42183.463819444456</c:v>
                </c:pt>
                <c:pt idx="4198">
                  <c:v>42183.464513888903</c:v>
                </c:pt>
                <c:pt idx="4199">
                  <c:v>42183.465208333335</c:v>
                </c:pt>
                <c:pt idx="4200">
                  <c:v>42183.465902777774</c:v>
                </c:pt>
                <c:pt idx="4201">
                  <c:v>42183.466597222236</c:v>
                </c:pt>
                <c:pt idx="4202">
                  <c:v>42183.467291666653</c:v>
                </c:pt>
                <c:pt idx="4203">
                  <c:v>42183.4679861111</c:v>
                </c:pt>
                <c:pt idx="4204">
                  <c:v>42183.468680555554</c:v>
                </c:pt>
                <c:pt idx="4205">
                  <c:v>42183.469375000001</c:v>
                </c:pt>
                <c:pt idx="4206">
                  <c:v>42183.470069444469</c:v>
                </c:pt>
                <c:pt idx="4207">
                  <c:v>42183.470763888887</c:v>
                </c:pt>
                <c:pt idx="4208">
                  <c:v>42183.471458333326</c:v>
                </c:pt>
                <c:pt idx="4209">
                  <c:v>42183.47215277778</c:v>
                </c:pt>
                <c:pt idx="4210">
                  <c:v>42183.472847222234</c:v>
                </c:pt>
                <c:pt idx="4211">
                  <c:v>42183.473541666652</c:v>
                </c:pt>
                <c:pt idx="4212">
                  <c:v>42183.474236111113</c:v>
                </c:pt>
                <c:pt idx="4213">
                  <c:v>42183.474930555552</c:v>
                </c:pt>
                <c:pt idx="4214">
                  <c:v>42183.475624999999</c:v>
                </c:pt>
                <c:pt idx="4215">
                  <c:v>42183.476319444475</c:v>
                </c:pt>
                <c:pt idx="4216">
                  <c:v>42183.477013888893</c:v>
                </c:pt>
                <c:pt idx="4217">
                  <c:v>42183.477708333325</c:v>
                </c:pt>
                <c:pt idx="4218">
                  <c:v>42183.478402777779</c:v>
                </c:pt>
                <c:pt idx="4219">
                  <c:v>42183.479097222233</c:v>
                </c:pt>
                <c:pt idx="4220">
                  <c:v>42183.47979166665</c:v>
                </c:pt>
                <c:pt idx="4221">
                  <c:v>42183.480486111104</c:v>
                </c:pt>
                <c:pt idx="4222">
                  <c:v>42183.481180555544</c:v>
                </c:pt>
                <c:pt idx="4223">
                  <c:v>42183.481875000012</c:v>
                </c:pt>
                <c:pt idx="4224">
                  <c:v>42183.482569444473</c:v>
                </c:pt>
                <c:pt idx="4225">
                  <c:v>42183.483263888891</c:v>
                </c:pt>
                <c:pt idx="4226">
                  <c:v>42183.483958333331</c:v>
                </c:pt>
                <c:pt idx="4227">
                  <c:v>42183.484652777792</c:v>
                </c:pt>
                <c:pt idx="4228">
                  <c:v>42183.485347222231</c:v>
                </c:pt>
                <c:pt idx="4229">
                  <c:v>42183.486041666656</c:v>
                </c:pt>
                <c:pt idx="4230">
                  <c:v>42183.48673611111</c:v>
                </c:pt>
                <c:pt idx="4231">
                  <c:v>42183.487430555557</c:v>
                </c:pt>
                <c:pt idx="4232">
                  <c:v>42183.488125000003</c:v>
                </c:pt>
                <c:pt idx="4233">
                  <c:v>42183.488819444479</c:v>
                </c:pt>
                <c:pt idx="4234">
                  <c:v>42183.489513888904</c:v>
                </c:pt>
                <c:pt idx="4235">
                  <c:v>42183.490208333336</c:v>
                </c:pt>
                <c:pt idx="4236">
                  <c:v>42183.490902777776</c:v>
                </c:pt>
                <c:pt idx="4237">
                  <c:v>42183.491597222222</c:v>
                </c:pt>
                <c:pt idx="4238">
                  <c:v>42183.492291666655</c:v>
                </c:pt>
                <c:pt idx="4239">
                  <c:v>42183.492986111094</c:v>
                </c:pt>
                <c:pt idx="4240">
                  <c:v>42183.493680555534</c:v>
                </c:pt>
                <c:pt idx="4241">
                  <c:v>42183.494375000002</c:v>
                </c:pt>
                <c:pt idx="4242">
                  <c:v>42183.495069444441</c:v>
                </c:pt>
                <c:pt idx="4243">
                  <c:v>42183.495763888874</c:v>
                </c:pt>
                <c:pt idx="4244">
                  <c:v>42183.496458333335</c:v>
                </c:pt>
                <c:pt idx="4245">
                  <c:v>42183.497152777774</c:v>
                </c:pt>
                <c:pt idx="4246">
                  <c:v>42183.497847222221</c:v>
                </c:pt>
                <c:pt idx="4247">
                  <c:v>42183.498541666653</c:v>
                </c:pt>
                <c:pt idx="4248">
                  <c:v>42183.499236111114</c:v>
                </c:pt>
                <c:pt idx="4249">
                  <c:v>42183.499930555554</c:v>
                </c:pt>
                <c:pt idx="4250">
                  <c:v>42183.500625000001</c:v>
                </c:pt>
                <c:pt idx="4251">
                  <c:v>42183.501319444469</c:v>
                </c:pt>
                <c:pt idx="4252">
                  <c:v>42183.502013888901</c:v>
                </c:pt>
                <c:pt idx="4253">
                  <c:v>42183.502708333326</c:v>
                </c:pt>
                <c:pt idx="4254">
                  <c:v>42183.503402777766</c:v>
                </c:pt>
                <c:pt idx="4255">
                  <c:v>42183.504097222234</c:v>
                </c:pt>
                <c:pt idx="4256">
                  <c:v>42183.504791666652</c:v>
                </c:pt>
                <c:pt idx="4257">
                  <c:v>42183.505486111084</c:v>
                </c:pt>
                <c:pt idx="4258">
                  <c:v>42183.506180555538</c:v>
                </c:pt>
                <c:pt idx="4259">
                  <c:v>42183.506875000014</c:v>
                </c:pt>
                <c:pt idx="4260">
                  <c:v>42183.50756944446</c:v>
                </c:pt>
                <c:pt idx="4261">
                  <c:v>42183.508263888893</c:v>
                </c:pt>
                <c:pt idx="4262">
                  <c:v>42183.508958333332</c:v>
                </c:pt>
                <c:pt idx="4263">
                  <c:v>42183.509652777779</c:v>
                </c:pt>
                <c:pt idx="4264">
                  <c:v>42183.510347222233</c:v>
                </c:pt>
                <c:pt idx="4265">
                  <c:v>42183.51104166665</c:v>
                </c:pt>
                <c:pt idx="4266">
                  <c:v>42183.511736111104</c:v>
                </c:pt>
                <c:pt idx="4267">
                  <c:v>42183.512430555558</c:v>
                </c:pt>
                <c:pt idx="4268">
                  <c:v>42183.513124999998</c:v>
                </c:pt>
                <c:pt idx="4269">
                  <c:v>42183.513819444473</c:v>
                </c:pt>
                <c:pt idx="4270">
                  <c:v>42183.514513888906</c:v>
                </c:pt>
                <c:pt idx="4271">
                  <c:v>42183.515208333331</c:v>
                </c:pt>
                <c:pt idx="4272">
                  <c:v>42183.515902777777</c:v>
                </c:pt>
                <c:pt idx="4273">
                  <c:v>42183.516597222246</c:v>
                </c:pt>
                <c:pt idx="4274">
                  <c:v>42183.517291666656</c:v>
                </c:pt>
                <c:pt idx="4275">
                  <c:v>42183.517986111096</c:v>
                </c:pt>
                <c:pt idx="4276">
                  <c:v>42183.518680555557</c:v>
                </c:pt>
                <c:pt idx="4277">
                  <c:v>42183.519375000003</c:v>
                </c:pt>
                <c:pt idx="4278">
                  <c:v>42183.520069444443</c:v>
                </c:pt>
                <c:pt idx="4279">
                  <c:v>42183.520763888875</c:v>
                </c:pt>
                <c:pt idx="4280">
                  <c:v>42183.521458333322</c:v>
                </c:pt>
                <c:pt idx="4281">
                  <c:v>42183.522152777776</c:v>
                </c:pt>
                <c:pt idx="4282">
                  <c:v>42183.522847222222</c:v>
                </c:pt>
                <c:pt idx="4283">
                  <c:v>42183.523541666647</c:v>
                </c:pt>
                <c:pt idx="4284">
                  <c:v>42183.524236111109</c:v>
                </c:pt>
                <c:pt idx="4285">
                  <c:v>42183.524930555555</c:v>
                </c:pt>
                <c:pt idx="4286">
                  <c:v>42183.525624999995</c:v>
                </c:pt>
                <c:pt idx="4287">
                  <c:v>42183.526319444456</c:v>
                </c:pt>
                <c:pt idx="4288">
                  <c:v>42183.527013888888</c:v>
                </c:pt>
                <c:pt idx="4289">
                  <c:v>42183.52770833332</c:v>
                </c:pt>
                <c:pt idx="4290">
                  <c:v>42183.528402777774</c:v>
                </c:pt>
                <c:pt idx="4291">
                  <c:v>42183.529097222221</c:v>
                </c:pt>
                <c:pt idx="4292">
                  <c:v>42183.529791666639</c:v>
                </c:pt>
                <c:pt idx="4293">
                  <c:v>42183.5304861111</c:v>
                </c:pt>
                <c:pt idx="4294">
                  <c:v>42183.531180555532</c:v>
                </c:pt>
                <c:pt idx="4295">
                  <c:v>42183.531875000001</c:v>
                </c:pt>
                <c:pt idx="4296">
                  <c:v>42183.532569444469</c:v>
                </c:pt>
                <c:pt idx="4297">
                  <c:v>42183.533263888887</c:v>
                </c:pt>
                <c:pt idx="4298">
                  <c:v>42183.533958333326</c:v>
                </c:pt>
                <c:pt idx="4299">
                  <c:v>42183.53465277778</c:v>
                </c:pt>
                <c:pt idx="4300">
                  <c:v>42183.53534722222</c:v>
                </c:pt>
                <c:pt idx="4301">
                  <c:v>42183.536041666652</c:v>
                </c:pt>
                <c:pt idx="4302">
                  <c:v>42183.536736111106</c:v>
                </c:pt>
                <c:pt idx="4303">
                  <c:v>42183.537430555538</c:v>
                </c:pt>
                <c:pt idx="4304">
                  <c:v>42183.538124999999</c:v>
                </c:pt>
                <c:pt idx="4305">
                  <c:v>42183.538819444475</c:v>
                </c:pt>
                <c:pt idx="4306">
                  <c:v>42183.539513888893</c:v>
                </c:pt>
                <c:pt idx="4307">
                  <c:v>42183.540208333332</c:v>
                </c:pt>
                <c:pt idx="4308">
                  <c:v>42183.540902777779</c:v>
                </c:pt>
                <c:pt idx="4309">
                  <c:v>42183.541597222233</c:v>
                </c:pt>
                <c:pt idx="4310">
                  <c:v>42183.542291666665</c:v>
                </c:pt>
                <c:pt idx="4311">
                  <c:v>42183.542986111104</c:v>
                </c:pt>
                <c:pt idx="4312">
                  <c:v>42183.543680555544</c:v>
                </c:pt>
                <c:pt idx="4313">
                  <c:v>42183.544375000012</c:v>
                </c:pt>
                <c:pt idx="4314">
                  <c:v>42183.545069444459</c:v>
                </c:pt>
                <c:pt idx="4315">
                  <c:v>42183.545763888884</c:v>
                </c:pt>
                <c:pt idx="4316">
                  <c:v>42183.546458333331</c:v>
                </c:pt>
                <c:pt idx="4317">
                  <c:v>42183.547152777777</c:v>
                </c:pt>
                <c:pt idx="4318">
                  <c:v>42183.547847222231</c:v>
                </c:pt>
                <c:pt idx="4319">
                  <c:v>42183.548541666656</c:v>
                </c:pt>
                <c:pt idx="4320">
                  <c:v>42183.54923611111</c:v>
                </c:pt>
                <c:pt idx="4321">
                  <c:v>42183.549930555557</c:v>
                </c:pt>
                <c:pt idx="4322">
                  <c:v>42183.550625000003</c:v>
                </c:pt>
                <c:pt idx="4323">
                  <c:v>42183.551319444465</c:v>
                </c:pt>
                <c:pt idx="4324">
                  <c:v>42183.552013888904</c:v>
                </c:pt>
                <c:pt idx="4325">
                  <c:v>42183.552708333336</c:v>
                </c:pt>
                <c:pt idx="4326">
                  <c:v>42183.553402777776</c:v>
                </c:pt>
                <c:pt idx="4327">
                  <c:v>42183.554097222237</c:v>
                </c:pt>
                <c:pt idx="4328">
                  <c:v>42183.554791666655</c:v>
                </c:pt>
                <c:pt idx="4329">
                  <c:v>42183.555486111094</c:v>
                </c:pt>
                <c:pt idx="4330">
                  <c:v>42183.556180555555</c:v>
                </c:pt>
                <c:pt idx="4331">
                  <c:v>42183.556875000017</c:v>
                </c:pt>
                <c:pt idx="4332">
                  <c:v>42183.557569444456</c:v>
                </c:pt>
                <c:pt idx="4333">
                  <c:v>42183.558263888903</c:v>
                </c:pt>
                <c:pt idx="4334">
                  <c:v>42183.558958333342</c:v>
                </c:pt>
                <c:pt idx="4335">
                  <c:v>42183.559652777782</c:v>
                </c:pt>
                <c:pt idx="4336">
                  <c:v>42183.560347222221</c:v>
                </c:pt>
                <c:pt idx="4337">
                  <c:v>42183.561041666639</c:v>
                </c:pt>
                <c:pt idx="4338">
                  <c:v>42183.5617361111</c:v>
                </c:pt>
                <c:pt idx="4339">
                  <c:v>42183.562430555554</c:v>
                </c:pt>
                <c:pt idx="4340">
                  <c:v>42183.563124999986</c:v>
                </c:pt>
                <c:pt idx="4341">
                  <c:v>42183.563819444469</c:v>
                </c:pt>
                <c:pt idx="4342">
                  <c:v>42183.564513888901</c:v>
                </c:pt>
                <c:pt idx="4343">
                  <c:v>42183.565208333326</c:v>
                </c:pt>
                <c:pt idx="4344">
                  <c:v>42183.565902777766</c:v>
                </c:pt>
                <c:pt idx="4345">
                  <c:v>42183.566597222234</c:v>
                </c:pt>
                <c:pt idx="4346">
                  <c:v>42183.567291666652</c:v>
                </c:pt>
                <c:pt idx="4347">
                  <c:v>42183.567986111084</c:v>
                </c:pt>
                <c:pt idx="4348">
                  <c:v>42183.568680555538</c:v>
                </c:pt>
                <c:pt idx="4349">
                  <c:v>42183.569374999999</c:v>
                </c:pt>
                <c:pt idx="4350">
                  <c:v>42183.57006944446</c:v>
                </c:pt>
                <c:pt idx="4351">
                  <c:v>42183.570763888885</c:v>
                </c:pt>
                <c:pt idx="4352">
                  <c:v>42183.571458333325</c:v>
                </c:pt>
                <c:pt idx="4353">
                  <c:v>42183.572152777779</c:v>
                </c:pt>
                <c:pt idx="4354">
                  <c:v>42183.572847222233</c:v>
                </c:pt>
                <c:pt idx="4355">
                  <c:v>42183.57354166665</c:v>
                </c:pt>
                <c:pt idx="4356">
                  <c:v>42183.574236111112</c:v>
                </c:pt>
                <c:pt idx="4357">
                  <c:v>42183.574930555558</c:v>
                </c:pt>
                <c:pt idx="4358">
                  <c:v>42183.575624999998</c:v>
                </c:pt>
                <c:pt idx="4359">
                  <c:v>42183.576319444473</c:v>
                </c:pt>
                <c:pt idx="4360">
                  <c:v>42183.577013888891</c:v>
                </c:pt>
                <c:pt idx="4361">
                  <c:v>42183.577708333316</c:v>
                </c:pt>
                <c:pt idx="4362">
                  <c:v>42183.578402777777</c:v>
                </c:pt>
                <c:pt idx="4363">
                  <c:v>42183.579097222231</c:v>
                </c:pt>
                <c:pt idx="4364">
                  <c:v>42183.579791666634</c:v>
                </c:pt>
                <c:pt idx="4365">
                  <c:v>42183.580486111096</c:v>
                </c:pt>
                <c:pt idx="4366">
                  <c:v>42183.581180555542</c:v>
                </c:pt>
                <c:pt idx="4367">
                  <c:v>42183.581875000003</c:v>
                </c:pt>
                <c:pt idx="4368">
                  <c:v>42183.582569444465</c:v>
                </c:pt>
                <c:pt idx="4369">
                  <c:v>42183.58326388889</c:v>
                </c:pt>
                <c:pt idx="4370">
                  <c:v>42183.583958333336</c:v>
                </c:pt>
                <c:pt idx="4371">
                  <c:v>42183.584652777783</c:v>
                </c:pt>
                <c:pt idx="4372">
                  <c:v>42183.585347222222</c:v>
                </c:pt>
                <c:pt idx="4373">
                  <c:v>42183.586041666655</c:v>
                </c:pt>
                <c:pt idx="4374">
                  <c:v>42183.586736111109</c:v>
                </c:pt>
                <c:pt idx="4375">
                  <c:v>42183.587430555555</c:v>
                </c:pt>
                <c:pt idx="4376">
                  <c:v>42183.588125000002</c:v>
                </c:pt>
                <c:pt idx="4377">
                  <c:v>42183.588819444478</c:v>
                </c:pt>
                <c:pt idx="4378">
                  <c:v>42183.589513888903</c:v>
                </c:pt>
                <c:pt idx="4379">
                  <c:v>42183.590208333335</c:v>
                </c:pt>
                <c:pt idx="4380">
                  <c:v>42183.590902777774</c:v>
                </c:pt>
                <c:pt idx="4381">
                  <c:v>42183.591597222221</c:v>
                </c:pt>
                <c:pt idx="4382">
                  <c:v>42183.592291666653</c:v>
                </c:pt>
                <c:pt idx="4383">
                  <c:v>42183.5929861111</c:v>
                </c:pt>
                <c:pt idx="4384">
                  <c:v>42183.593680555532</c:v>
                </c:pt>
                <c:pt idx="4385">
                  <c:v>42183.594375000001</c:v>
                </c:pt>
                <c:pt idx="4386">
                  <c:v>42183.595069444447</c:v>
                </c:pt>
                <c:pt idx="4387">
                  <c:v>42183.595763888872</c:v>
                </c:pt>
                <c:pt idx="4388">
                  <c:v>42183.596458333326</c:v>
                </c:pt>
                <c:pt idx="4389">
                  <c:v>42183.597152777766</c:v>
                </c:pt>
                <c:pt idx="4390">
                  <c:v>42183.59784722222</c:v>
                </c:pt>
                <c:pt idx="4391">
                  <c:v>42183.598541666652</c:v>
                </c:pt>
                <c:pt idx="4392">
                  <c:v>42183.599236111106</c:v>
                </c:pt>
                <c:pt idx="4393">
                  <c:v>42183.599930555538</c:v>
                </c:pt>
                <c:pt idx="4394">
                  <c:v>42183.600624999999</c:v>
                </c:pt>
                <c:pt idx="4395">
                  <c:v>42183.60131944446</c:v>
                </c:pt>
                <c:pt idx="4396">
                  <c:v>42183.602013888893</c:v>
                </c:pt>
                <c:pt idx="4397">
                  <c:v>42183.602708333325</c:v>
                </c:pt>
                <c:pt idx="4398">
                  <c:v>42183.603402777764</c:v>
                </c:pt>
                <c:pt idx="4399">
                  <c:v>42183.604097222233</c:v>
                </c:pt>
                <c:pt idx="4400">
                  <c:v>42183.60479166665</c:v>
                </c:pt>
                <c:pt idx="4401">
                  <c:v>42183.605486111082</c:v>
                </c:pt>
                <c:pt idx="4402">
                  <c:v>42183.606180555544</c:v>
                </c:pt>
                <c:pt idx="4403">
                  <c:v>42183.606875000012</c:v>
                </c:pt>
                <c:pt idx="4404">
                  <c:v>42183.607569444459</c:v>
                </c:pt>
                <c:pt idx="4405">
                  <c:v>42183.608263888891</c:v>
                </c:pt>
                <c:pt idx="4406">
                  <c:v>42183.608958333331</c:v>
                </c:pt>
                <c:pt idx="4407">
                  <c:v>42183.609652777777</c:v>
                </c:pt>
                <c:pt idx="4408">
                  <c:v>42183.610347222231</c:v>
                </c:pt>
                <c:pt idx="4409">
                  <c:v>42183.611041666634</c:v>
                </c:pt>
                <c:pt idx="4410">
                  <c:v>42183.611736111096</c:v>
                </c:pt>
                <c:pt idx="4411">
                  <c:v>42183.612430555557</c:v>
                </c:pt>
                <c:pt idx="4412">
                  <c:v>42183.613124999996</c:v>
                </c:pt>
                <c:pt idx="4413">
                  <c:v>42183.613819444465</c:v>
                </c:pt>
                <c:pt idx="4414">
                  <c:v>42183.614513888904</c:v>
                </c:pt>
                <c:pt idx="4415">
                  <c:v>42183.615208333336</c:v>
                </c:pt>
                <c:pt idx="4416">
                  <c:v>42183.615902777776</c:v>
                </c:pt>
                <c:pt idx="4417">
                  <c:v>42183.616597222237</c:v>
                </c:pt>
                <c:pt idx="4418">
                  <c:v>42183.617291666655</c:v>
                </c:pt>
                <c:pt idx="4419">
                  <c:v>42183.617986111094</c:v>
                </c:pt>
                <c:pt idx="4420">
                  <c:v>42183.618680555555</c:v>
                </c:pt>
                <c:pt idx="4421">
                  <c:v>42183.619375000002</c:v>
                </c:pt>
                <c:pt idx="4422">
                  <c:v>42183.620069444441</c:v>
                </c:pt>
                <c:pt idx="4423">
                  <c:v>42183.620763888874</c:v>
                </c:pt>
                <c:pt idx="4424">
                  <c:v>42183.62145833332</c:v>
                </c:pt>
                <c:pt idx="4425">
                  <c:v>42183.622152777774</c:v>
                </c:pt>
                <c:pt idx="4426">
                  <c:v>42183.622847222221</c:v>
                </c:pt>
                <c:pt idx="4427">
                  <c:v>42183.623541666639</c:v>
                </c:pt>
                <c:pt idx="4428">
                  <c:v>42183.624236111114</c:v>
                </c:pt>
                <c:pt idx="4429">
                  <c:v>42183.624930555554</c:v>
                </c:pt>
                <c:pt idx="4430">
                  <c:v>42183.625624999986</c:v>
                </c:pt>
                <c:pt idx="4431">
                  <c:v>42183.626319444469</c:v>
                </c:pt>
                <c:pt idx="4432">
                  <c:v>42183.627013888887</c:v>
                </c:pt>
                <c:pt idx="4433">
                  <c:v>42183.627708333304</c:v>
                </c:pt>
                <c:pt idx="4434">
                  <c:v>42183.628402777766</c:v>
                </c:pt>
                <c:pt idx="4435">
                  <c:v>42183.62909722222</c:v>
                </c:pt>
                <c:pt idx="4436">
                  <c:v>42183.629791666637</c:v>
                </c:pt>
                <c:pt idx="4437">
                  <c:v>42183.630486111084</c:v>
                </c:pt>
                <c:pt idx="4438">
                  <c:v>42183.631180555523</c:v>
                </c:pt>
                <c:pt idx="4439">
                  <c:v>42183.631874999999</c:v>
                </c:pt>
                <c:pt idx="4440">
                  <c:v>42183.63256944446</c:v>
                </c:pt>
                <c:pt idx="4441">
                  <c:v>42183.633263888885</c:v>
                </c:pt>
                <c:pt idx="4442">
                  <c:v>42183.633958333325</c:v>
                </c:pt>
                <c:pt idx="4443">
                  <c:v>42183.634652777779</c:v>
                </c:pt>
                <c:pt idx="4444">
                  <c:v>42183.635347222225</c:v>
                </c:pt>
                <c:pt idx="4445">
                  <c:v>42183.63604166665</c:v>
                </c:pt>
                <c:pt idx="4446">
                  <c:v>42183.636736111104</c:v>
                </c:pt>
                <c:pt idx="4447">
                  <c:v>42183.637430555544</c:v>
                </c:pt>
                <c:pt idx="4448">
                  <c:v>42183.638124999998</c:v>
                </c:pt>
                <c:pt idx="4449">
                  <c:v>42183.638819444473</c:v>
                </c:pt>
                <c:pt idx="4450">
                  <c:v>42183.639513888891</c:v>
                </c:pt>
                <c:pt idx="4451">
                  <c:v>42183.640208333331</c:v>
                </c:pt>
                <c:pt idx="4452">
                  <c:v>42183.640902777777</c:v>
                </c:pt>
                <c:pt idx="4453">
                  <c:v>42183.641597222231</c:v>
                </c:pt>
                <c:pt idx="4454">
                  <c:v>42183.642291666656</c:v>
                </c:pt>
                <c:pt idx="4455">
                  <c:v>42183.642986111096</c:v>
                </c:pt>
                <c:pt idx="4456">
                  <c:v>42183.643680555542</c:v>
                </c:pt>
                <c:pt idx="4457">
                  <c:v>42183.644375000003</c:v>
                </c:pt>
                <c:pt idx="4458">
                  <c:v>42183.645069444443</c:v>
                </c:pt>
                <c:pt idx="4459">
                  <c:v>42183.645763888875</c:v>
                </c:pt>
                <c:pt idx="4460">
                  <c:v>42183.646458333336</c:v>
                </c:pt>
                <c:pt idx="4461">
                  <c:v>42183.647152777776</c:v>
                </c:pt>
                <c:pt idx="4462">
                  <c:v>42183.647847222222</c:v>
                </c:pt>
                <c:pt idx="4463">
                  <c:v>42183.648541666655</c:v>
                </c:pt>
                <c:pt idx="4464">
                  <c:v>42183.649236111109</c:v>
                </c:pt>
                <c:pt idx="4465">
                  <c:v>42183.649930555555</c:v>
                </c:pt>
                <c:pt idx="4466">
                  <c:v>42183.650625000002</c:v>
                </c:pt>
                <c:pt idx="4467">
                  <c:v>42183.651319444456</c:v>
                </c:pt>
                <c:pt idx="4468">
                  <c:v>42183.652013888903</c:v>
                </c:pt>
                <c:pt idx="4469">
                  <c:v>42183.652708333335</c:v>
                </c:pt>
                <c:pt idx="4470">
                  <c:v>42183.653402777774</c:v>
                </c:pt>
                <c:pt idx="4471">
                  <c:v>42183.654097222236</c:v>
                </c:pt>
                <c:pt idx="4472">
                  <c:v>42183.654791666653</c:v>
                </c:pt>
                <c:pt idx="4473">
                  <c:v>42183.6554861111</c:v>
                </c:pt>
                <c:pt idx="4474">
                  <c:v>42183.656180555554</c:v>
                </c:pt>
                <c:pt idx="4475">
                  <c:v>42183.656875000015</c:v>
                </c:pt>
                <c:pt idx="4476">
                  <c:v>42183.657569444469</c:v>
                </c:pt>
                <c:pt idx="4477">
                  <c:v>42183.658263888901</c:v>
                </c:pt>
                <c:pt idx="4478">
                  <c:v>42183.658958333333</c:v>
                </c:pt>
                <c:pt idx="4479">
                  <c:v>42183.65965277778</c:v>
                </c:pt>
                <c:pt idx="4480">
                  <c:v>42183.66034722222</c:v>
                </c:pt>
                <c:pt idx="4481">
                  <c:v>42183.661041666637</c:v>
                </c:pt>
                <c:pt idx="4482">
                  <c:v>42183.661736111084</c:v>
                </c:pt>
                <c:pt idx="4483">
                  <c:v>42183.662430555538</c:v>
                </c:pt>
                <c:pt idx="4484">
                  <c:v>42183.663124999985</c:v>
                </c:pt>
                <c:pt idx="4485">
                  <c:v>42183.66381944446</c:v>
                </c:pt>
                <c:pt idx="4486">
                  <c:v>42183.664513888893</c:v>
                </c:pt>
                <c:pt idx="4487">
                  <c:v>42183.665208333325</c:v>
                </c:pt>
                <c:pt idx="4488">
                  <c:v>42183.665902777764</c:v>
                </c:pt>
                <c:pt idx="4489">
                  <c:v>42183.666597222233</c:v>
                </c:pt>
                <c:pt idx="4490">
                  <c:v>42183.66729166665</c:v>
                </c:pt>
                <c:pt idx="4491">
                  <c:v>42183.667986111082</c:v>
                </c:pt>
                <c:pt idx="4492">
                  <c:v>42183.668680555544</c:v>
                </c:pt>
                <c:pt idx="4493">
                  <c:v>42183.669374999998</c:v>
                </c:pt>
                <c:pt idx="4494">
                  <c:v>42183.670069444459</c:v>
                </c:pt>
                <c:pt idx="4495">
                  <c:v>42183.670763888884</c:v>
                </c:pt>
                <c:pt idx="4496">
                  <c:v>42183.671458333316</c:v>
                </c:pt>
                <c:pt idx="4497">
                  <c:v>42183.672152777777</c:v>
                </c:pt>
                <c:pt idx="4498">
                  <c:v>42183.672847222231</c:v>
                </c:pt>
                <c:pt idx="4499">
                  <c:v>42183.673541666634</c:v>
                </c:pt>
                <c:pt idx="4500">
                  <c:v>42183.67423611111</c:v>
                </c:pt>
                <c:pt idx="4501">
                  <c:v>42183.674930555557</c:v>
                </c:pt>
                <c:pt idx="4502">
                  <c:v>42183.675624999996</c:v>
                </c:pt>
                <c:pt idx="4503">
                  <c:v>42183.676319444465</c:v>
                </c:pt>
                <c:pt idx="4504">
                  <c:v>42183.67701388889</c:v>
                </c:pt>
                <c:pt idx="4505">
                  <c:v>42183.677708333322</c:v>
                </c:pt>
                <c:pt idx="4506">
                  <c:v>42183.678402777776</c:v>
                </c:pt>
                <c:pt idx="4507">
                  <c:v>42183.679097222222</c:v>
                </c:pt>
                <c:pt idx="4508">
                  <c:v>42183.679791666647</c:v>
                </c:pt>
                <c:pt idx="4509">
                  <c:v>42183.680486111094</c:v>
                </c:pt>
                <c:pt idx="4510">
                  <c:v>42183.681180555534</c:v>
                </c:pt>
                <c:pt idx="4511">
                  <c:v>42183.681875000002</c:v>
                </c:pt>
                <c:pt idx="4512">
                  <c:v>42183.682569444456</c:v>
                </c:pt>
                <c:pt idx="4513">
                  <c:v>42183.683263888888</c:v>
                </c:pt>
                <c:pt idx="4514">
                  <c:v>42183.683958333335</c:v>
                </c:pt>
                <c:pt idx="4515">
                  <c:v>42183.684652777782</c:v>
                </c:pt>
                <c:pt idx="4516">
                  <c:v>42183.685347222221</c:v>
                </c:pt>
                <c:pt idx="4517">
                  <c:v>42183.686041666653</c:v>
                </c:pt>
                <c:pt idx="4518">
                  <c:v>42183.686736111114</c:v>
                </c:pt>
                <c:pt idx="4519">
                  <c:v>42183.687430555554</c:v>
                </c:pt>
                <c:pt idx="4520">
                  <c:v>42183.688125000001</c:v>
                </c:pt>
                <c:pt idx="4521">
                  <c:v>42183.688819444476</c:v>
                </c:pt>
                <c:pt idx="4522">
                  <c:v>42183.689513888901</c:v>
                </c:pt>
                <c:pt idx="4523">
                  <c:v>42183.690208333326</c:v>
                </c:pt>
                <c:pt idx="4524">
                  <c:v>42183.690902777766</c:v>
                </c:pt>
                <c:pt idx="4525">
                  <c:v>42183.69159722222</c:v>
                </c:pt>
                <c:pt idx="4526">
                  <c:v>42183.692291666652</c:v>
                </c:pt>
                <c:pt idx="4527">
                  <c:v>42183.692986111084</c:v>
                </c:pt>
                <c:pt idx="4528">
                  <c:v>42183.693680555523</c:v>
                </c:pt>
                <c:pt idx="4529">
                  <c:v>42183.694374999999</c:v>
                </c:pt>
                <c:pt idx="4530">
                  <c:v>42183.695069444446</c:v>
                </c:pt>
                <c:pt idx="4531">
                  <c:v>42183.695763888871</c:v>
                </c:pt>
                <c:pt idx="4532">
                  <c:v>42183.696458333325</c:v>
                </c:pt>
                <c:pt idx="4533">
                  <c:v>42183.697152777764</c:v>
                </c:pt>
                <c:pt idx="4534">
                  <c:v>42183.697847222225</c:v>
                </c:pt>
                <c:pt idx="4535">
                  <c:v>42183.69854166665</c:v>
                </c:pt>
                <c:pt idx="4536">
                  <c:v>42183.699236111104</c:v>
                </c:pt>
                <c:pt idx="4537">
                  <c:v>42183.699930555544</c:v>
                </c:pt>
                <c:pt idx="4538">
                  <c:v>42183.700624999998</c:v>
                </c:pt>
                <c:pt idx="4539">
                  <c:v>42183.701319444459</c:v>
                </c:pt>
                <c:pt idx="4540">
                  <c:v>42183.702013888891</c:v>
                </c:pt>
                <c:pt idx="4541">
                  <c:v>42183.702708333316</c:v>
                </c:pt>
                <c:pt idx="4542">
                  <c:v>42183.703402777763</c:v>
                </c:pt>
                <c:pt idx="4543">
                  <c:v>42183.704097222231</c:v>
                </c:pt>
                <c:pt idx="4544">
                  <c:v>42183.704791666634</c:v>
                </c:pt>
                <c:pt idx="4545">
                  <c:v>42183.705486111081</c:v>
                </c:pt>
                <c:pt idx="4546">
                  <c:v>42183.706180555542</c:v>
                </c:pt>
                <c:pt idx="4547">
                  <c:v>42183.706875000003</c:v>
                </c:pt>
                <c:pt idx="4548">
                  <c:v>42183.707569444443</c:v>
                </c:pt>
                <c:pt idx="4549">
                  <c:v>42183.70826388889</c:v>
                </c:pt>
                <c:pt idx="4550">
                  <c:v>42183.708958333336</c:v>
                </c:pt>
                <c:pt idx="4551">
                  <c:v>42183.709652777776</c:v>
                </c:pt>
                <c:pt idx="4552">
                  <c:v>42183.710347222222</c:v>
                </c:pt>
                <c:pt idx="4553">
                  <c:v>42183.711041666647</c:v>
                </c:pt>
                <c:pt idx="4554">
                  <c:v>42183.711736111094</c:v>
                </c:pt>
                <c:pt idx="4555">
                  <c:v>42183.712430555555</c:v>
                </c:pt>
                <c:pt idx="4556">
                  <c:v>42183.713124999995</c:v>
                </c:pt>
                <c:pt idx="4557">
                  <c:v>42183.713819444456</c:v>
                </c:pt>
                <c:pt idx="4558">
                  <c:v>42183.714513888903</c:v>
                </c:pt>
                <c:pt idx="4559">
                  <c:v>42183.715208333335</c:v>
                </c:pt>
                <c:pt idx="4560">
                  <c:v>42183.715902777774</c:v>
                </c:pt>
                <c:pt idx="4561">
                  <c:v>42183.716597222236</c:v>
                </c:pt>
                <c:pt idx="4562">
                  <c:v>42183.717291666653</c:v>
                </c:pt>
                <c:pt idx="4563">
                  <c:v>42183.7179861111</c:v>
                </c:pt>
                <c:pt idx="4564">
                  <c:v>42183.718680555554</c:v>
                </c:pt>
                <c:pt idx="4565">
                  <c:v>42183.719375000001</c:v>
                </c:pt>
                <c:pt idx="4566">
                  <c:v>42183.720069444447</c:v>
                </c:pt>
                <c:pt idx="4567">
                  <c:v>42183.720763888872</c:v>
                </c:pt>
                <c:pt idx="4568">
                  <c:v>42183.721458333304</c:v>
                </c:pt>
                <c:pt idx="4569">
                  <c:v>42183.722152777766</c:v>
                </c:pt>
                <c:pt idx="4570">
                  <c:v>42183.72284722222</c:v>
                </c:pt>
                <c:pt idx="4571">
                  <c:v>42183.723541666637</c:v>
                </c:pt>
                <c:pt idx="4572">
                  <c:v>42183.724236111106</c:v>
                </c:pt>
                <c:pt idx="4573">
                  <c:v>42183.724930555538</c:v>
                </c:pt>
                <c:pt idx="4574">
                  <c:v>42183.725624999985</c:v>
                </c:pt>
                <c:pt idx="4575">
                  <c:v>42183.72631944446</c:v>
                </c:pt>
                <c:pt idx="4576">
                  <c:v>42183.727013888885</c:v>
                </c:pt>
                <c:pt idx="4577">
                  <c:v>42183.727708333303</c:v>
                </c:pt>
                <c:pt idx="4578">
                  <c:v>42183.728402777764</c:v>
                </c:pt>
                <c:pt idx="4579">
                  <c:v>42183.729097222225</c:v>
                </c:pt>
                <c:pt idx="4580">
                  <c:v>42183.729791666636</c:v>
                </c:pt>
                <c:pt idx="4581">
                  <c:v>42183.730486111082</c:v>
                </c:pt>
                <c:pt idx="4582">
                  <c:v>42183.731180555529</c:v>
                </c:pt>
                <c:pt idx="4583">
                  <c:v>42183.731874999998</c:v>
                </c:pt>
                <c:pt idx="4584">
                  <c:v>42183.732569444459</c:v>
                </c:pt>
                <c:pt idx="4585">
                  <c:v>42183.733263888884</c:v>
                </c:pt>
                <c:pt idx="4586">
                  <c:v>42183.733958333316</c:v>
                </c:pt>
                <c:pt idx="4587">
                  <c:v>42183.734652777777</c:v>
                </c:pt>
                <c:pt idx="4588">
                  <c:v>42183.735347222224</c:v>
                </c:pt>
                <c:pt idx="4589">
                  <c:v>42183.736041666634</c:v>
                </c:pt>
                <c:pt idx="4590">
                  <c:v>42183.736736111096</c:v>
                </c:pt>
                <c:pt idx="4591">
                  <c:v>42183.737430555542</c:v>
                </c:pt>
                <c:pt idx="4592">
                  <c:v>42183.738124999996</c:v>
                </c:pt>
                <c:pt idx="4593">
                  <c:v>42183.738819444465</c:v>
                </c:pt>
                <c:pt idx="4594">
                  <c:v>42183.73951388889</c:v>
                </c:pt>
                <c:pt idx="4595">
                  <c:v>42183.740208333336</c:v>
                </c:pt>
                <c:pt idx="4596">
                  <c:v>42183.740902777776</c:v>
                </c:pt>
                <c:pt idx="4597">
                  <c:v>42183.741597222222</c:v>
                </c:pt>
                <c:pt idx="4598">
                  <c:v>42183.742291666655</c:v>
                </c:pt>
                <c:pt idx="4599">
                  <c:v>42183.742986111094</c:v>
                </c:pt>
                <c:pt idx="4600">
                  <c:v>42183.743680555534</c:v>
                </c:pt>
                <c:pt idx="4601">
                  <c:v>42183.744375000002</c:v>
                </c:pt>
                <c:pt idx="4602">
                  <c:v>42183.745069444441</c:v>
                </c:pt>
                <c:pt idx="4603">
                  <c:v>42183.745763888874</c:v>
                </c:pt>
                <c:pt idx="4604">
                  <c:v>42183.746458333335</c:v>
                </c:pt>
                <c:pt idx="4605">
                  <c:v>42183.747152777774</c:v>
                </c:pt>
                <c:pt idx="4606">
                  <c:v>42183.747847222221</c:v>
                </c:pt>
                <c:pt idx="4607">
                  <c:v>42183.748541666653</c:v>
                </c:pt>
                <c:pt idx="4608">
                  <c:v>42183.749236111114</c:v>
                </c:pt>
                <c:pt idx="4609">
                  <c:v>42183.749930555554</c:v>
                </c:pt>
                <c:pt idx="4610">
                  <c:v>42183.750625000001</c:v>
                </c:pt>
                <c:pt idx="4611">
                  <c:v>42183.751319444469</c:v>
                </c:pt>
                <c:pt idx="4612">
                  <c:v>42183.752013888901</c:v>
                </c:pt>
                <c:pt idx="4613">
                  <c:v>42183.752708333326</c:v>
                </c:pt>
                <c:pt idx="4614">
                  <c:v>42183.753402777766</c:v>
                </c:pt>
                <c:pt idx="4615">
                  <c:v>42183.754097222234</c:v>
                </c:pt>
                <c:pt idx="4616">
                  <c:v>42183.754791666652</c:v>
                </c:pt>
                <c:pt idx="4617">
                  <c:v>42183.755486111084</c:v>
                </c:pt>
                <c:pt idx="4618">
                  <c:v>42183.756180555538</c:v>
                </c:pt>
                <c:pt idx="4619">
                  <c:v>42183.756875000014</c:v>
                </c:pt>
                <c:pt idx="4620">
                  <c:v>42183.75756944446</c:v>
                </c:pt>
                <c:pt idx="4621">
                  <c:v>42183.758263888893</c:v>
                </c:pt>
                <c:pt idx="4622">
                  <c:v>42183.758958333332</c:v>
                </c:pt>
                <c:pt idx="4623">
                  <c:v>42183.759652777779</c:v>
                </c:pt>
                <c:pt idx="4624">
                  <c:v>42183.760347222225</c:v>
                </c:pt>
                <c:pt idx="4625">
                  <c:v>42183.761041666636</c:v>
                </c:pt>
                <c:pt idx="4626">
                  <c:v>42183.761736111082</c:v>
                </c:pt>
                <c:pt idx="4627">
                  <c:v>42183.762430555544</c:v>
                </c:pt>
                <c:pt idx="4628">
                  <c:v>42183.763124999983</c:v>
                </c:pt>
                <c:pt idx="4629">
                  <c:v>42183.763819444459</c:v>
                </c:pt>
                <c:pt idx="4630">
                  <c:v>42183.764513888891</c:v>
                </c:pt>
                <c:pt idx="4631">
                  <c:v>42183.765208333316</c:v>
                </c:pt>
                <c:pt idx="4632">
                  <c:v>42183.765902777763</c:v>
                </c:pt>
                <c:pt idx="4633">
                  <c:v>42183.766597222231</c:v>
                </c:pt>
                <c:pt idx="4634">
                  <c:v>42183.767291666634</c:v>
                </c:pt>
                <c:pt idx="4635">
                  <c:v>42183.767986111081</c:v>
                </c:pt>
                <c:pt idx="4636">
                  <c:v>42183.768680555542</c:v>
                </c:pt>
                <c:pt idx="4637">
                  <c:v>42183.769374999996</c:v>
                </c:pt>
                <c:pt idx="4638">
                  <c:v>42183.770069444443</c:v>
                </c:pt>
                <c:pt idx="4639">
                  <c:v>42183.770763888875</c:v>
                </c:pt>
                <c:pt idx="4640">
                  <c:v>42183.771458333322</c:v>
                </c:pt>
                <c:pt idx="4641">
                  <c:v>42183.772152777776</c:v>
                </c:pt>
                <c:pt idx="4642">
                  <c:v>42183.772847222222</c:v>
                </c:pt>
                <c:pt idx="4643">
                  <c:v>42183.773541666647</c:v>
                </c:pt>
                <c:pt idx="4644">
                  <c:v>42183.774236111109</c:v>
                </c:pt>
                <c:pt idx="4645">
                  <c:v>42183.774930555555</c:v>
                </c:pt>
                <c:pt idx="4646">
                  <c:v>42183.775624999995</c:v>
                </c:pt>
                <c:pt idx="4647">
                  <c:v>42183.776319444456</c:v>
                </c:pt>
                <c:pt idx="4648">
                  <c:v>42183.777013888888</c:v>
                </c:pt>
                <c:pt idx="4649">
                  <c:v>42183.77770833332</c:v>
                </c:pt>
                <c:pt idx="4650">
                  <c:v>42183.778402777774</c:v>
                </c:pt>
                <c:pt idx="4651">
                  <c:v>42183.779097222221</c:v>
                </c:pt>
                <c:pt idx="4652">
                  <c:v>42183.779791666639</c:v>
                </c:pt>
                <c:pt idx="4653">
                  <c:v>42183.7804861111</c:v>
                </c:pt>
                <c:pt idx="4654">
                  <c:v>42183.781180555532</c:v>
                </c:pt>
                <c:pt idx="4655">
                  <c:v>42183.781875000001</c:v>
                </c:pt>
                <c:pt idx="4656">
                  <c:v>42183.782569444469</c:v>
                </c:pt>
                <c:pt idx="4657">
                  <c:v>42183.783263888887</c:v>
                </c:pt>
                <c:pt idx="4658">
                  <c:v>42183.783958333326</c:v>
                </c:pt>
                <c:pt idx="4659">
                  <c:v>42183.78465277778</c:v>
                </c:pt>
                <c:pt idx="4660">
                  <c:v>42183.78534722222</c:v>
                </c:pt>
                <c:pt idx="4661">
                  <c:v>42183.786041666652</c:v>
                </c:pt>
                <c:pt idx="4662">
                  <c:v>42183.786736111106</c:v>
                </c:pt>
                <c:pt idx="4663">
                  <c:v>42183.787430555538</c:v>
                </c:pt>
                <c:pt idx="4664">
                  <c:v>42183.788124999999</c:v>
                </c:pt>
                <c:pt idx="4665">
                  <c:v>42183.788819444475</c:v>
                </c:pt>
                <c:pt idx="4666">
                  <c:v>42183.789513888893</c:v>
                </c:pt>
                <c:pt idx="4667">
                  <c:v>42183.790208333325</c:v>
                </c:pt>
                <c:pt idx="4668">
                  <c:v>42183.790902777764</c:v>
                </c:pt>
                <c:pt idx="4669">
                  <c:v>42183.791597222225</c:v>
                </c:pt>
                <c:pt idx="4670">
                  <c:v>42183.79229166665</c:v>
                </c:pt>
                <c:pt idx="4671">
                  <c:v>42183.792986111082</c:v>
                </c:pt>
                <c:pt idx="4672">
                  <c:v>42183.793680555529</c:v>
                </c:pt>
                <c:pt idx="4673">
                  <c:v>42183.794374999998</c:v>
                </c:pt>
                <c:pt idx="4674">
                  <c:v>42183.795069444444</c:v>
                </c:pt>
                <c:pt idx="4675">
                  <c:v>42183.795763888869</c:v>
                </c:pt>
                <c:pt idx="4676">
                  <c:v>42183.796458333316</c:v>
                </c:pt>
                <c:pt idx="4677">
                  <c:v>42183.797152777763</c:v>
                </c:pt>
                <c:pt idx="4678">
                  <c:v>42183.797847222224</c:v>
                </c:pt>
                <c:pt idx="4679">
                  <c:v>42183.798541666634</c:v>
                </c:pt>
                <c:pt idx="4680">
                  <c:v>42183.799236111096</c:v>
                </c:pt>
                <c:pt idx="4681">
                  <c:v>42183.799930555542</c:v>
                </c:pt>
                <c:pt idx="4682">
                  <c:v>42183.800625000003</c:v>
                </c:pt>
                <c:pt idx="4683">
                  <c:v>42183.801319444465</c:v>
                </c:pt>
                <c:pt idx="4684">
                  <c:v>42183.802013888904</c:v>
                </c:pt>
                <c:pt idx="4685">
                  <c:v>42183.802708333336</c:v>
                </c:pt>
                <c:pt idx="4686">
                  <c:v>42183.803402777776</c:v>
                </c:pt>
                <c:pt idx="4687">
                  <c:v>42183.804097222237</c:v>
                </c:pt>
                <c:pt idx="4688">
                  <c:v>42183.804791666655</c:v>
                </c:pt>
                <c:pt idx="4689">
                  <c:v>42183.805486111094</c:v>
                </c:pt>
                <c:pt idx="4690">
                  <c:v>42183.806180555555</c:v>
                </c:pt>
                <c:pt idx="4691">
                  <c:v>42183.806875000017</c:v>
                </c:pt>
                <c:pt idx="4692">
                  <c:v>42183.807569444456</c:v>
                </c:pt>
                <c:pt idx="4693">
                  <c:v>42183.808263888903</c:v>
                </c:pt>
                <c:pt idx="4694">
                  <c:v>42183.808958333342</c:v>
                </c:pt>
                <c:pt idx="4695">
                  <c:v>42183.809652777782</c:v>
                </c:pt>
                <c:pt idx="4696">
                  <c:v>42183.810347222236</c:v>
                </c:pt>
                <c:pt idx="4697">
                  <c:v>42183.811041666653</c:v>
                </c:pt>
                <c:pt idx="4698">
                  <c:v>42183.811736111114</c:v>
                </c:pt>
                <c:pt idx="4699">
                  <c:v>42183.812430555561</c:v>
                </c:pt>
                <c:pt idx="4700">
                  <c:v>42183.813125000001</c:v>
                </c:pt>
                <c:pt idx="4701">
                  <c:v>42183.813819444476</c:v>
                </c:pt>
                <c:pt idx="4702">
                  <c:v>42183.814513888916</c:v>
                </c:pt>
                <c:pt idx="4703">
                  <c:v>42183.815208333333</c:v>
                </c:pt>
                <c:pt idx="4704">
                  <c:v>42183.81590277778</c:v>
                </c:pt>
                <c:pt idx="4705">
                  <c:v>42183.816597222249</c:v>
                </c:pt>
                <c:pt idx="4706">
                  <c:v>42183.817291666666</c:v>
                </c:pt>
                <c:pt idx="4707">
                  <c:v>42183.817986111106</c:v>
                </c:pt>
                <c:pt idx="4708">
                  <c:v>42183.818680555552</c:v>
                </c:pt>
                <c:pt idx="4709">
                  <c:v>42183.819375000014</c:v>
                </c:pt>
                <c:pt idx="4710">
                  <c:v>42183.82006944446</c:v>
                </c:pt>
                <c:pt idx="4711">
                  <c:v>42183.820763888885</c:v>
                </c:pt>
                <c:pt idx="4712">
                  <c:v>42183.821458333325</c:v>
                </c:pt>
                <c:pt idx="4713">
                  <c:v>42183.822152777779</c:v>
                </c:pt>
                <c:pt idx="4714">
                  <c:v>42183.822847222233</c:v>
                </c:pt>
                <c:pt idx="4715">
                  <c:v>42183.82354166665</c:v>
                </c:pt>
                <c:pt idx="4716">
                  <c:v>42183.824236111112</c:v>
                </c:pt>
                <c:pt idx="4717">
                  <c:v>42183.824930555558</c:v>
                </c:pt>
                <c:pt idx="4718">
                  <c:v>42183.825624999998</c:v>
                </c:pt>
                <c:pt idx="4719">
                  <c:v>42183.826319444473</c:v>
                </c:pt>
                <c:pt idx="4720">
                  <c:v>42183.827013888891</c:v>
                </c:pt>
                <c:pt idx="4721">
                  <c:v>42183.827708333316</c:v>
                </c:pt>
                <c:pt idx="4722">
                  <c:v>42183.828402777777</c:v>
                </c:pt>
                <c:pt idx="4723">
                  <c:v>42183.829097222231</c:v>
                </c:pt>
                <c:pt idx="4724">
                  <c:v>42183.829791666634</c:v>
                </c:pt>
                <c:pt idx="4725">
                  <c:v>42183.830486111096</c:v>
                </c:pt>
                <c:pt idx="4726">
                  <c:v>42183.831180555542</c:v>
                </c:pt>
                <c:pt idx="4727">
                  <c:v>42183.831875000003</c:v>
                </c:pt>
                <c:pt idx="4728">
                  <c:v>42183.832569444465</c:v>
                </c:pt>
                <c:pt idx="4729">
                  <c:v>42183.83326388889</c:v>
                </c:pt>
                <c:pt idx="4730">
                  <c:v>42183.833958333336</c:v>
                </c:pt>
                <c:pt idx="4731">
                  <c:v>42183.834652777783</c:v>
                </c:pt>
                <c:pt idx="4732">
                  <c:v>42183.835347222222</c:v>
                </c:pt>
                <c:pt idx="4733">
                  <c:v>42183.836041666655</c:v>
                </c:pt>
                <c:pt idx="4734">
                  <c:v>42183.836736111109</c:v>
                </c:pt>
                <c:pt idx="4735">
                  <c:v>42183.837430555555</c:v>
                </c:pt>
                <c:pt idx="4736">
                  <c:v>42183.838125000002</c:v>
                </c:pt>
                <c:pt idx="4737">
                  <c:v>42183.838819444478</c:v>
                </c:pt>
                <c:pt idx="4738">
                  <c:v>42183.839513888903</c:v>
                </c:pt>
                <c:pt idx="4739">
                  <c:v>42183.840208333342</c:v>
                </c:pt>
                <c:pt idx="4740">
                  <c:v>42183.840902777782</c:v>
                </c:pt>
                <c:pt idx="4741">
                  <c:v>42183.841597222236</c:v>
                </c:pt>
                <c:pt idx="4742">
                  <c:v>42183.842291666668</c:v>
                </c:pt>
                <c:pt idx="4743">
                  <c:v>42183.842986111114</c:v>
                </c:pt>
                <c:pt idx="4744">
                  <c:v>42183.843680555554</c:v>
                </c:pt>
                <c:pt idx="4745">
                  <c:v>42183.844375000015</c:v>
                </c:pt>
                <c:pt idx="4746">
                  <c:v>42183.845069444469</c:v>
                </c:pt>
                <c:pt idx="4747">
                  <c:v>42183.845763888887</c:v>
                </c:pt>
                <c:pt idx="4748">
                  <c:v>42183.846458333333</c:v>
                </c:pt>
                <c:pt idx="4749">
                  <c:v>42183.84715277778</c:v>
                </c:pt>
                <c:pt idx="4750">
                  <c:v>42183.847847222234</c:v>
                </c:pt>
                <c:pt idx="4751">
                  <c:v>42183.848541666666</c:v>
                </c:pt>
                <c:pt idx="4752">
                  <c:v>42183.849236111113</c:v>
                </c:pt>
                <c:pt idx="4753">
                  <c:v>42183.849930555552</c:v>
                </c:pt>
                <c:pt idx="4754">
                  <c:v>42183.850625000014</c:v>
                </c:pt>
                <c:pt idx="4755">
                  <c:v>42183.851319444475</c:v>
                </c:pt>
                <c:pt idx="4756">
                  <c:v>42183.852013888914</c:v>
                </c:pt>
                <c:pt idx="4757">
                  <c:v>42183.852708333332</c:v>
                </c:pt>
                <c:pt idx="4758">
                  <c:v>42183.853402777779</c:v>
                </c:pt>
                <c:pt idx="4759">
                  <c:v>42183.854097222247</c:v>
                </c:pt>
                <c:pt idx="4760">
                  <c:v>42183.854791666665</c:v>
                </c:pt>
                <c:pt idx="4761">
                  <c:v>42183.855486111104</c:v>
                </c:pt>
                <c:pt idx="4762">
                  <c:v>42183.856180555558</c:v>
                </c:pt>
                <c:pt idx="4763">
                  <c:v>42183.856875000019</c:v>
                </c:pt>
                <c:pt idx="4764">
                  <c:v>42183.857569444473</c:v>
                </c:pt>
                <c:pt idx="4765">
                  <c:v>42183.858263888906</c:v>
                </c:pt>
                <c:pt idx="4766">
                  <c:v>42183.858958333345</c:v>
                </c:pt>
                <c:pt idx="4767">
                  <c:v>42183.859652777792</c:v>
                </c:pt>
                <c:pt idx="4768">
                  <c:v>42183.860347222231</c:v>
                </c:pt>
                <c:pt idx="4769">
                  <c:v>42183.861041666634</c:v>
                </c:pt>
                <c:pt idx="4770">
                  <c:v>42183.861736111096</c:v>
                </c:pt>
                <c:pt idx="4771">
                  <c:v>42183.862430555557</c:v>
                </c:pt>
                <c:pt idx="4772">
                  <c:v>42183.863124999996</c:v>
                </c:pt>
                <c:pt idx="4773">
                  <c:v>42183.863819444465</c:v>
                </c:pt>
                <c:pt idx="4774">
                  <c:v>42183.864513888904</c:v>
                </c:pt>
                <c:pt idx="4775">
                  <c:v>42183.865208333336</c:v>
                </c:pt>
                <c:pt idx="4776">
                  <c:v>42183.865902777776</c:v>
                </c:pt>
                <c:pt idx="4777">
                  <c:v>42183.866597222237</c:v>
                </c:pt>
                <c:pt idx="4778">
                  <c:v>42183.867291666655</c:v>
                </c:pt>
                <c:pt idx="4779">
                  <c:v>42183.867986111094</c:v>
                </c:pt>
                <c:pt idx="4780">
                  <c:v>42183.868680555555</c:v>
                </c:pt>
                <c:pt idx="4781">
                  <c:v>42183.869375000002</c:v>
                </c:pt>
                <c:pt idx="4782">
                  <c:v>42183.870069444456</c:v>
                </c:pt>
                <c:pt idx="4783">
                  <c:v>42183.870763888888</c:v>
                </c:pt>
                <c:pt idx="4784">
                  <c:v>42183.871458333335</c:v>
                </c:pt>
                <c:pt idx="4785">
                  <c:v>42183.872152777782</c:v>
                </c:pt>
                <c:pt idx="4786">
                  <c:v>42183.872847222236</c:v>
                </c:pt>
                <c:pt idx="4787">
                  <c:v>42183.873541666653</c:v>
                </c:pt>
                <c:pt idx="4788">
                  <c:v>42183.874236111129</c:v>
                </c:pt>
                <c:pt idx="4789">
                  <c:v>42183.874930555561</c:v>
                </c:pt>
                <c:pt idx="4790">
                  <c:v>42183.875625000001</c:v>
                </c:pt>
                <c:pt idx="4791">
                  <c:v>42183.876319444476</c:v>
                </c:pt>
                <c:pt idx="4792">
                  <c:v>42183.877013888901</c:v>
                </c:pt>
                <c:pt idx="4793">
                  <c:v>42183.877708333326</c:v>
                </c:pt>
                <c:pt idx="4794">
                  <c:v>42183.87840277778</c:v>
                </c:pt>
                <c:pt idx="4795">
                  <c:v>42183.879097222234</c:v>
                </c:pt>
                <c:pt idx="4796">
                  <c:v>42183.879791666652</c:v>
                </c:pt>
                <c:pt idx="4797">
                  <c:v>42183.880486111106</c:v>
                </c:pt>
                <c:pt idx="4798">
                  <c:v>42183.881180555538</c:v>
                </c:pt>
                <c:pt idx="4799">
                  <c:v>42183.881875000014</c:v>
                </c:pt>
                <c:pt idx="4800">
                  <c:v>42183.882569444475</c:v>
                </c:pt>
                <c:pt idx="4801">
                  <c:v>42183.883263888893</c:v>
                </c:pt>
                <c:pt idx="4802">
                  <c:v>42183.883958333332</c:v>
                </c:pt>
                <c:pt idx="4803">
                  <c:v>42183.884652777793</c:v>
                </c:pt>
                <c:pt idx="4804">
                  <c:v>42183.885347222233</c:v>
                </c:pt>
                <c:pt idx="4805">
                  <c:v>42183.886041666665</c:v>
                </c:pt>
                <c:pt idx="4806">
                  <c:v>42183.886736111112</c:v>
                </c:pt>
                <c:pt idx="4807">
                  <c:v>42183.887430555558</c:v>
                </c:pt>
                <c:pt idx="4808">
                  <c:v>42183.888125000012</c:v>
                </c:pt>
                <c:pt idx="4809">
                  <c:v>42183.888819444488</c:v>
                </c:pt>
                <c:pt idx="4810">
                  <c:v>42183.889513888906</c:v>
                </c:pt>
                <c:pt idx="4811">
                  <c:v>42183.890208333331</c:v>
                </c:pt>
                <c:pt idx="4812">
                  <c:v>42183.890902777777</c:v>
                </c:pt>
                <c:pt idx="4813">
                  <c:v>42183.891597222231</c:v>
                </c:pt>
                <c:pt idx="4814">
                  <c:v>42183.892291666656</c:v>
                </c:pt>
                <c:pt idx="4815">
                  <c:v>42183.892986111096</c:v>
                </c:pt>
                <c:pt idx="4816">
                  <c:v>42183.893680555542</c:v>
                </c:pt>
                <c:pt idx="4817">
                  <c:v>42183.894375000003</c:v>
                </c:pt>
                <c:pt idx="4818">
                  <c:v>42183.895069444443</c:v>
                </c:pt>
                <c:pt idx="4819">
                  <c:v>42183.895763888875</c:v>
                </c:pt>
                <c:pt idx="4820">
                  <c:v>42183.896458333336</c:v>
                </c:pt>
                <c:pt idx="4821">
                  <c:v>42183.897152777776</c:v>
                </c:pt>
                <c:pt idx="4822">
                  <c:v>42183.897847222222</c:v>
                </c:pt>
                <c:pt idx="4823">
                  <c:v>42183.898541666655</c:v>
                </c:pt>
                <c:pt idx="4824">
                  <c:v>42183.899236111109</c:v>
                </c:pt>
                <c:pt idx="4825">
                  <c:v>42183.899930555555</c:v>
                </c:pt>
                <c:pt idx="4826">
                  <c:v>42183.900625000002</c:v>
                </c:pt>
                <c:pt idx="4827">
                  <c:v>42183.901319444456</c:v>
                </c:pt>
                <c:pt idx="4828">
                  <c:v>42183.902013888903</c:v>
                </c:pt>
                <c:pt idx="4829">
                  <c:v>42183.902708333335</c:v>
                </c:pt>
                <c:pt idx="4830">
                  <c:v>42183.903402777774</c:v>
                </c:pt>
                <c:pt idx="4831">
                  <c:v>42183.904097222236</c:v>
                </c:pt>
                <c:pt idx="4832">
                  <c:v>42183.904791666653</c:v>
                </c:pt>
                <c:pt idx="4833">
                  <c:v>42183.9054861111</c:v>
                </c:pt>
                <c:pt idx="4834">
                  <c:v>42183.906180555554</c:v>
                </c:pt>
                <c:pt idx="4835">
                  <c:v>42183.906875000015</c:v>
                </c:pt>
                <c:pt idx="4836">
                  <c:v>42183.907569444469</c:v>
                </c:pt>
                <c:pt idx="4837">
                  <c:v>42183.908263888901</c:v>
                </c:pt>
                <c:pt idx="4838">
                  <c:v>42183.908958333333</c:v>
                </c:pt>
                <c:pt idx="4839">
                  <c:v>42183.90965277778</c:v>
                </c:pt>
                <c:pt idx="4840">
                  <c:v>42183.910347222234</c:v>
                </c:pt>
                <c:pt idx="4841">
                  <c:v>42183.911041666652</c:v>
                </c:pt>
                <c:pt idx="4842">
                  <c:v>42183.911736111106</c:v>
                </c:pt>
                <c:pt idx="4843">
                  <c:v>42183.912430555552</c:v>
                </c:pt>
                <c:pt idx="4844">
                  <c:v>42183.913124999999</c:v>
                </c:pt>
                <c:pt idx="4845">
                  <c:v>42183.913819444475</c:v>
                </c:pt>
                <c:pt idx="4846">
                  <c:v>42183.914513888914</c:v>
                </c:pt>
                <c:pt idx="4847">
                  <c:v>42183.915208333332</c:v>
                </c:pt>
                <c:pt idx="4848">
                  <c:v>42183.915902777779</c:v>
                </c:pt>
                <c:pt idx="4849">
                  <c:v>42183.916597222247</c:v>
                </c:pt>
                <c:pt idx="4850">
                  <c:v>42183.917291666665</c:v>
                </c:pt>
                <c:pt idx="4851">
                  <c:v>42183.917986111104</c:v>
                </c:pt>
                <c:pt idx="4852">
                  <c:v>42183.918680555558</c:v>
                </c:pt>
                <c:pt idx="4853">
                  <c:v>42183.919375000012</c:v>
                </c:pt>
                <c:pt idx="4854">
                  <c:v>42183.920069444459</c:v>
                </c:pt>
                <c:pt idx="4855">
                  <c:v>42183.920763888884</c:v>
                </c:pt>
                <c:pt idx="4856">
                  <c:v>42183.921458333316</c:v>
                </c:pt>
                <c:pt idx="4857">
                  <c:v>42183.922152777777</c:v>
                </c:pt>
                <c:pt idx="4858">
                  <c:v>42183.922847222231</c:v>
                </c:pt>
                <c:pt idx="4859">
                  <c:v>42183.923541666634</c:v>
                </c:pt>
                <c:pt idx="4860">
                  <c:v>42183.92423611111</c:v>
                </c:pt>
                <c:pt idx="4861">
                  <c:v>42183.924930555557</c:v>
                </c:pt>
                <c:pt idx="4862">
                  <c:v>42183.925624999996</c:v>
                </c:pt>
                <c:pt idx="4863">
                  <c:v>42183.926319444465</c:v>
                </c:pt>
                <c:pt idx="4864">
                  <c:v>42183.92701388889</c:v>
                </c:pt>
                <c:pt idx="4865">
                  <c:v>42183.927708333322</c:v>
                </c:pt>
                <c:pt idx="4866">
                  <c:v>42183.928402777776</c:v>
                </c:pt>
                <c:pt idx="4867">
                  <c:v>42183.929097222222</c:v>
                </c:pt>
                <c:pt idx="4868">
                  <c:v>42183.929791666647</c:v>
                </c:pt>
                <c:pt idx="4869">
                  <c:v>42183.930486111094</c:v>
                </c:pt>
                <c:pt idx="4870">
                  <c:v>42183.931180555534</c:v>
                </c:pt>
                <c:pt idx="4871">
                  <c:v>42183.931875000002</c:v>
                </c:pt>
                <c:pt idx="4872">
                  <c:v>42183.932569444456</c:v>
                </c:pt>
                <c:pt idx="4873">
                  <c:v>42183.933263888888</c:v>
                </c:pt>
                <c:pt idx="4874">
                  <c:v>42183.933958333335</c:v>
                </c:pt>
                <c:pt idx="4875">
                  <c:v>42183.934652777782</c:v>
                </c:pt>
                <c:pt idx="4876">
                  <c:v>42183.935347222221</c:v>
                </c:pt>
                <c:pt idx="4877">
                  <c:v>42183.936041666653</c:v>
                </c:pt>
                <c:pt idx="4878">
                  <c:v>42183.936736111114</c:v>
                </c:pt>
                <c:pt idx="4879">
                  <c:v>42183.937430555554</c:v>
                </c:pt>
                <c:pt idx="4880">
                  <c:v>42183.938125000001</c:v>
                </c:pt>
                <c:pt idx="4881">
                  <c:v>42183.938819444476</c:v>
                </c:pt>
                <c:pt idx="4882">
                  <c:v>42183.939513888901</c:v>
                </c:pt>
                <c:pt idx="4883">
                  <c:v>42183.940208333333</c:v>
                </c:pt>
                <c:pt idx="4884">
                  <c:v>42183.94090277778</c:v>
                </c:pt>
                <c:pt idx="4885">
                  <c:v>42183.941597222234</c:v>
                </c:pt>
                <c:pt idx="4886">
                  <c:v>42183.942291666666</c:v>
                </c:pt>
                <c:pt idx="4887">
                  <c:v>42183.942986111106</c:v>
                </c:pt>
                <c:pt idx="4888">
                  <c:v>42183.943680555538</c:v>
                </c:pt>
                <c:pt idx="4889">
                  <c:v>42183.944375000014</c:v>
                </c:pt>
                <c:pt idx="4890">
                  <c:v>42183.94506944446</c:v>
                </c:pt>
                <c:pt idx="4891">
                  <c:v>42183.945763888885</c:v>
                </c:pt>
                <c:pt idx="4892">
                  <c:v>42183.946458333332</c:v>
                </c:pt>
                <c:pt idx="4893">
                  <c:v>42183.947152777779</c:v>
                </c:pt>
                <c:pt idx="4894">
                  <c:v>42183.947847222233</c:v>
                </c:pt>
                <c:pt idx="4895">
                  <c:v>42183.948541666665</c:v>
                </c:pt>
                <c:pt idx="4896">
                  <c:v>42183.949236111112</c:v>
                </c:pt>
                <c:pt idx="4897">
                  <c:v>42183.949930555558</c:v>
                </c:pt>
                <c:pt idx="4898">
                  <c:v>42183.950625000012</c:v>
                </c:pt>
                <c:pt idx="4899">
                  <c:v>42183.951319444473</c:v>
                </c:pt>
                <c:pt idx="4900">
                  <c:v>42183.952013888906</c:v>
                </c:pt>
                <c:pt idx="4901">
                  <c:v>42183.952708333331</c:v>
                </c:pt>
                <c:pt idx="4902">
                  <c:v>42183.953402777777</c:v>
                </c:pt>
                <c:pt idx="4903">
                  <c:v>42183.954097222246</c:v>
                </c:pt>
                <c:pt idx="4904">
                  <c:v>42183.954791666656</c:v>
                </c:pt>
                <c:pt idx="4905">
                  <c:v>42183.955486111096</c:v>
                </c:pt>
                <c:pt idx="4906">
                  <c:v>42183.956180555557</c:v>
                </c:pt>
                <c:pt idx="4907">
                  <c:v>42183.956875000018</c:v>
                </c:pt>
                <c:pt idx="4908">
                  <c:v>42183.957569444465</c:v>
                </c:pt>
                <c:pt idx="4909">
                  <c:v>42183.958263888904</c:v>
                </c:pt>
                <c:pt idx="4910">
                  <c:v>42183.958958333351</c:v>
                </c:pt>
                <c:pt idx="4911">
                  <c:v>42183.959652777783</c:v>
                </c:pt>
                <c:pt idx="4912">
                  <c:v>42183.960347222222</c:v>
                </c:pt>
                <c:pt idx="4913">
                  <c:v>42183.961041666647</c:v>
                </c:pt>
                <c:pt idx="4914">
                  <c:v>42183.961736111094</c:v>
                </c:pt>
                <c:pt idx="4915">
                  <c:v>42183.962430555555</c:v>
                </c:pt>
                <c:pt idx="4916">
                  <c:v>42183.963124999995</c:v>
                </c:pt>
                <c:pt idx="4917">
                  <c:v>42183.963819444456</c:v>
                </c:pt>
                <c:pt idx="4918">
                  <c:v>42183.964513888903</c:v>
                </c:pt>
                <c:pt idx="4919">
                  <c:v>42183.965208333335</c:v>
                </c:pt>
                <c:pt idx="4920">
                  <c:v>42183.965902777774</c:v>
                </c:pt>
                <c:pt idx="4921">
                  <c:v>42183.966597222236</c:v>
                </c:pt>
                <c:pt idx="4922">
                  <c:v>42183.967291666653</c:v>
                </c:pt>
                <c:pt idx="4923">
                  <c:v>42183.9679861111</c:v>
                </c:pt>
                <c:pt idx="4924">
                  <c:v>42183.968680555554</c:v>
                </c:pt>
                <c:pt idx="4925">
                  <c:v>42183.969375000001</c:v>
                </c:pt>
                <c:pt idx="4926">
                  <c:v>42183.970069444469</c:v>
                </c:pt>
                <c:pt idx="4927">
                  <c:v>42183.970763888887</c:v>
                </c:pt>
                <c:pt idx="4928">
                  <c:v>42183.971458333326</c:v>
                </c:pt>
                <c:pt idx="4929">
                  <c:v>42183.97215277778</c:v>
                </c:pt>
                <c:pt idx="4930">
                  <c:v>42183.972847222234</c:v>
                </c:pt>
                <c:pt idx="4931">
                  <c:v>42183.973541666652</c:v>
                </c:pt>
                <c:pt idx="4932">
                  <c:v>42183.974236111113</c:v>
                </c:pt>
                <c:pt idx="4933">
                  <c:v>42183.974930555552</c:v>
                </c:pt>
                <c:pt idx="4934">
                  <c:v>42183.975624999999</c:v>
                </c:pt>
                <c:pt idx="4935">
                  <c:v>42183.976319444475</c:v>
                </c:pt>
                <c:pt idx="4936">
                  <c:v>42183.977013888893</c:v>
                </c:pt>
                <c:pt idx="4937">
                  <c:v>42183.977708333325</c:v>
                </c:pt>
                <c:pt idx="4938">
                  <c:v>42183.978402777779</c:v>
                </c:pt>
                <c:pt idx="4939">
                  <c:v>42183.979097222233</c:v>
                </c:pt>
                <c:pt idx="4940">
                  <c:v>42183.97979166665</c:v>
                </c:pt>
                <c:pt idx="4941">
                  <c:v>42183.980486111104</c:v>
                </c:pt>
                <c:pt idx="4942">
                  <c:v>42183.981180555544</c:v>
                </c:pt>
                <c:pt idx="4943">
                  <c:v>42183.981875000012</c:v>
                </c:pt>
                <c:pt idx="4944">
                  <c:v>42183.982569444473</c:v>
                </c:pt>
                <c:pt idx="4945">
                  <c:v>42183.983263888891</c:v>
                </c:pt>
                <c:pt idx="4946">
                  <c:v>42183.983958333331</c:v>
                </c:pt>
                <c:pt idx="4947">
                  <c:v>42183.984652777792</c:v>
                </c:pt>
                <c:pt idx="4948">
                  <c:v>42183.985347222231</c:v>
                </c:pt>
                <c:pt idx="4949">
                  <c:v>42183.986041666656</c:v>
                </c:pt>
                <c:pt idx="4950">
                  <c:v>42183.98673611111</c:v>
                </c:pt>
                <c:pt idx="4951">
                  <c:v>42183.987430555557</c:v>
                </c:pt>
                <c:pt idx="4952">
                  <c:v>42183.988125000003</c:v>
                </c:pt>
                <c:pt idx="4953">
                  <c:v>42183.988819444479</c:v>
                </c:pt>
                <c:pt idx="4954">
                  <c:v>42183.989513888904</c:v>
                </c:pt>
                <c:pt idx="4955">
                  <c:v>42183.990208333336</c:v>
                </c:pt>
                <c:pt idx="4956">
                  <c:v>42183.990902777776</c:v>
                </c:pt>
                <c:pt idx="4957">
                  <c:v>42183.991597222222</c:v>
                </c:pt>
                <c:pt idx="4958">
                  <c:v>42183.992291666655</c:v>
                </c:pt>
                <c:pt idx="4959">
                  <c:v>42183.992986111094</c:v>
                </c:pt>
                <c:pt idx="4960">
                  <c:v>42183.993680555534</c:v>
                </c:pt>
                <c:pt idx="4961">
                  <c:v>42183.994375000002</c:v>
                </c:pt>
                <c:pt idx="4962">
                  <c:v>42183.995069444441</c:v>
                </c:pt>
                <c:pt idx="4963">
                  <c:v>42183.995763888874</c:v>
                </c:pt>
                <c:pt idx="4964">
                  <c:v>42183.996458333335</c:v>
                </c:pt>
                <c:pt idx="4965">
                  <c:v>42183.997152777774</c:v>
                </c:pt>
                <c:pt idx="4966">
                  <c:v>42183.997847222221</c:v>
                </c:pt>
                <c:pt idx="4967">
                  <c:v>42183.998541666653</c:v>
                </c:pt>
                <c:pt idx="4968">
                  <c:v>42183.999236111114</c:v>
                </c:pt>
                <c:pt idx="4969">
                  <c:v>42183.999930555554</c:v>
                </c:pt>
                <c:pt idx="4970">
                  <c:v>42184.000625000001</c:v>
                </c:pt>
                <c:pt idx="4971">
                  <c:v>42184.001319444469</c:v>
                </c:pt>
                <c:pt idx="4972">
                  <c:v>42184.002013888901</c:v>
                </c:pt>
                <c:pt idx="4973">
                  <c:v>42184.002708333326</c:v>
                </c:pt>
                <c:pt idx="4974">
                  <c:v>42184.003402777766</c:v>
                </c:pt>
                <c:pt idx="4975">
                  <c:v>42184.004097222234</c:v>
                </c:pt>
                <c:pt idx="4976">
                  <c:v>42184.004791666652</c:v>
                </c:pt>
                <c:pt idx="4977">
                  <c:v>42184.005486111084</c:v>
                </c:pt>
                <c:pt idx="4978">
                  <c:v>42184.006180555538</c:v>
                </c:pt>
                <c:pt idx="4979">
                  <c:v>42184.006875000014</c:v>
                </c:pt>
                <c:pt idx="4980">
                  <c:v>42184.00756944446</c:v>
                </c:pt>
                <c:pt idx="4981">
                  <c:v>42184.008263888893</c:v>
                </c:pt>
                <c:pt idx="4982">
                  <c:v>42184.008958333332</c:v>
                </c:pt>
                <c:pt idx="4983">
                  <c:v>42184.009652777779</c:v>
                </c:pt>
                <c:pt idx="4984">
                  <c:v>42184.010347222233</c:v>
                </c:pt>
                <c:pt idx="4985">
                  <c:v>42184.01104166665</c:v>
                </c:pt>
                <c:pt idx="4986">
                  <c:v>42184.011736111104</c:v>
                </c:pt>
                <c:pt idx="4987">
                  <c:v>42184.012430555558</c:v>
                </c:pt>
                <c:pt idx="4988">
                  <c:v>42184.013124999998</c:v>
                </c:pt>
                <c:pt idx="4989">
                  <c:v>42184.013819444473</c:v>
                </c:pt>
                <c:pt idx="4990">
                  <c:v>42184.014513888906</c:v>
                </c:pt>
                <c:pt idx="4991">
                  <c:v>42184.015208333331</c:v>
                </c:pt>
                <c:pt idx="4992">
                  <c:v>42184.015902777777</c:v>
                </c:pt>
                <c:pt idx="4993">
                  <c:v>42184.016597222246</c:v>
                </c:pt>
                <c:pt idx="4994">
                  <c:v>42184.017291666656</c:v>
                </c:pt>
                <c:pt idx="4995">
                  <c:v>42184.017986111096</c:v>
                </c:pt>
                <c:pt idx="4996">
                  <c:v>42184.018680555557</c:v>
                </c:pt>
                <c:pt idx="4997">
                  <c:v>42184.019375000003</c:v>
                </c:pt>
                <c:pt idx="4998">
                  <c:v>42184.020069444443</c:v>
                </c:pt>
                <c:pt idx="4999">
                  <c:v>42184.020763888875</c:v>
                </c:pt>
                <c:pt idx="5000">
                  <c:v>42184.021458333322</c:v>
                </c:pt>
                <c:pt idx="5001">
                  <c:v>42184.022152777776</c:v>
                </c:pt>
                <c:pt idx="5002">
                  <c:v>42184.022847222222</c:v>
                </c:pt>
                <c:pt idx="5003">
                  <c:v>42184.023541666647</c:v>
                </c:pt>
                <c:pt idx="5004">
                  <c:v>42184.024236111109</c:v>
                </c:pt>
                <c:pt idx="5005">
                  <c:v>42184.024930555555</c:v>
                </c:pt>
                <c:pt idx="5006">
                  <c:v>42184.025624999995</c:v>
                </c:pt>
                <c:pt idx="5007">
                  <c:v>42184.026319444456</c:v>
                </c:pt>
                <c:pt idx="5008">
                  <c:v>42184.027013888888</c:v>
                </c:pt>
                <c:pt idx="5009">
                  <c:v>42184.02770833332</c:v>
                </c:pt>
                <c:pt idx="5010">
                  <c:v>42184.028402777774</c:v>
                </c:pt>
                <c:pt idx="5011">
                  <c:v>42184.029097222221</c:v>
                </c:pt>
                <c:pt idx="5012">
                  <c:v>42184.029791666639</c:v>
                </c:pt>
                <c:pt idx="5013">
                  <c:v>42184.0304861111</c:v>
                </c:pt>
                <c:pt idx="5014">
                  <c:v>42184.031180555532</c:v>
                </c:pt>
                <c:pt idx="5015">
                  <c:v>42184.031875000001</c:v>
                </c:pt>
                <c:pt idx="5016">
                  <c:v>42184.032569444469</c:v>
                </c:pt>
                <c:pt idx="5017">
                  <c:v>42184.033263888887</c:v>
                </c:pt>
                <c:pt idx="5018">
                  <c:v>42184.033958333326</c:v>
                </c:pt>
                <c:pt idx="5019">
                  <c:v>42184.03465277778</c:v>
                </c:pt>
                <c:pt idx="5020">
                  <c:v>42184.03534722222</c:v>
                </c:pt>
                <c:pt idx="5021">
                  <c:v>42184.036041666652</c:v>
                </c:pt>
                <c:pt idx="5022">
                  <c:v>42184.036736111106</c:v>
                </c:pt>
                <c:pt idx="5023">
                  <c:v>42184.037430555538</c:v>
                </c:pt>
                <c:pt idx="5024">
                  <c:v>42184.038124999999</c:v>
                </c:pt>
                <c:pt idx="5025">
                  <c:v>42184.038819444475</c:v>
                </c:pt>
                <c:pt idx="5026">
                  <c:v>42184.039513888893</c:v>
                </c:pt>
                <c:pt idx="5027">
                  <c:v>42184.040208333332</c:v>
                </c:pt>
                <c:pt idx="5028">
                  <c:v>42184.040902777779</c:v>
                </c:pt>
                <c:pt idx="5029">
                  <c:v>42184.041597222233</c:v>
                </c:pt>
                <c:pt idx="5030">
                  <c:v>42184.042291666665</c:v>
                </c:pt>
                <c:pt idx="5031">
                  <c:v>42184.042986111104</c:v>
                </c:pt>
                <c:pt idx="5032">
                  <c:v>42184.043680555544</c:v>
                </c:pt>
                <c:pt idx="5033">
                  <c:v>42184.044375000012</c:v>
                </c:pt>
                <c:pt idx="5034">
                  <c:v>42184.045069444459</c:v>
                </c:pt>
                <c:pt idx="5035">
                  <c:v>42184.045763888884</c:v>
                </c:pt>
                <c:pt idx="5036">
                  <c:v>42184.046458333331</c:v>
                </c:pt>
                <c:pt idx="5037">
                  <c:v>42184.047152777777</c:v>
                </c:pt>
                <c:pt idx="5038">
                  <c:v>42184.047847222231</c:v>
                </c:pt>
                <c:pt idx="5039">
                  <c:v>42184.048541666656</c:v>
                </c:pt>
                <c:pt idx="5040">
                  <c:v>42184.04923611111</c:v>
                </c:pt>
                <c:pt idx="5041">
                  <c:v>42184.049930555557</c:v>
                </c:pt>
                <c:pt idx="5042">
                  <c:v>42184.050625000003</c:v>
                </c:pt>
                <c:pt idx="5043">
                  <c:v>42184.051319444465</c:v>
                </c:pt>
                <c:pt idx="5044">
                  <c:v>42184.052013888904</c:v>
                </c:pt>
                <c:pt idx="5045">
                  <c:v>42184.052708333336</c:v>
                </c:pt>
                <c:pt idx="5046">
                  <c:v>42184.053402777776</c:v>
                </c:pt>
                <c:pt idx="5047">
                  <c:v>42184.054097222237</c:v>
                </c:pt>
                <c:pt idx="5048">
                  <c:v>42184.054791666655</c:v>
                </c:pt>
                <c:pt idx="5049">
                  <c:v>42184.055486111094</c:v>
                </c:pt>
                <c:pt idx="5050">
                  <c:v>42184.056180555555</c:v>
                </c:pt>
                <c:pt idx="5051">
                  <c:v>42184.056875000017</c:v>
                </c:pt>
                <c:pt idx="5052">
                  <c:v>42184.057569444456</c:v>
                </c:pt>
                <c:pt idx="5053">
                  <c:v>42184.058263888903</c:v>
                </c:pt>
                <c:pt idx="5054">
                  <c:v>42184.058958333342</c:v>
                </c:pt>
                <c:pt idx="5055">
                  <c:v>42184.059652777782</c:v>
                </c:pt>
                <c:pt idx="5056">
                  <c:v>42184.060347222221</c:v>
                </c:pt>
                <c:pt idx="5057">
                  <c:v>42184.061041666639</c:v>
                </c:pt>
                <c:pt idx="5058">
                  <c:v>42184.0617361111</c:v>
                </c:pt>
                <c:pt idx="5059">
                  <c:v>42184.062430555554</c:v>
                </c:pt>
                <c:pt idx="5060">
                  <c:v>42184.063124999986</c:v>
                </c:pt>
                <c:pt idx="5061">
                  <c:v>42184.063819444469</c:v>
                </c:pt>
                <c:pt idx="5062">
                  <c:v>42184.064513888901</c:v>
                </c:pt>
                <c:pt idx="5063">
                  <c:v>42184.065208333326</c:v>
                </c:pt>
                <c:pt idx="5064">
                  <c:v>42184.065902777766</c:v>
                </c:pt>
                <c:pt idx="5065">
                  <c:v>42184.066597222234</c:v>
                </c:pt>
                <c:pt idx="5066">
                  <c:v>42184.067291666652</c:v>
                </c:pt>
                <c:pt idx="5067">
                  <c:v>42184.067986111084</c:v>
                </c:pt>
                <c:pt idx="5068">
                  <c:v>42184.068680555538</c:v>
                </c:pt>
                <c:pt idx="5069">
                  <c:v>42184.069374999999</c:v>
                </c:pt>
                <c:pt idx="5070">
                  <c:v>42184.07006944446</c:v>
                </c:pt>
                <c:pt idx="5071">
                  <c:v>42184.070763888885</c:v>
                </c:pt>
                <c:pt idx="5072">
                  <c:v>42184.071458333325</c:v>
                </c:pt>
                <c:pt idx="5073">
                  <c:v>42184.072152777779</c:v>
                </c:pt>
                <c:pt idx="5074">
                  <c:v>42184.072847222233</c:v>
                </c:pt>
                <c:pt idx="5075">
                  <c:v>42184.07354166665</c:v>
                </c:pt>
                <c:pt idx="5076">
                  <c:v>42184.074236111112</c:v>
                </c:pt>
                <c:pt idx="5077">
                  <c:v>42184.074930555558</c:v>
                </c:pt>
                <c:pt idx="5078">
                  <c:v>42184.075624999998</c:v>
                </c:pt>
                <c:pt idx="5079">
                  <c:v>42184.076319444473</c:v>
                </c:pt>
                <c:pt idx="5080">
                  <c:v>42184.077013888891</c:v>
                </c:pt>
                <c:pt idx="5081">
                  <c:v>42184.077708333316</c:v>
                </c:pt>
                <c:pt idx="5082">
                  <c:v>42184.078402777777</c:v>
                </c:pt>
                <c:pt idx="5083">
                  <c:v>42184.079097222231</c:v>
                </c:pt>
                <c:pt idx="5084">
                  <c:v>42184.079791666634</c:v>
                </c:pt>
                <c:pt idx="5085">
                  <c:v>42184.080486111096</c:v>
                </c:pt>
                <c:pt idx="5086">
                  <c:v>42184.081180555542</c:v>
                </c:pt>
                <c:pt idx="5087">
                  <c:v>42184.081875000003</c:v>
                </c:pt>
                <c:pt idx="5088">
                  <c:v>42184.082569444465</c:v>
                </c:pt>
                <c:pt idx="5089">
                  <c:v>42184.08326388889</c:v>
                </c:pt>
                <c:pt idx="5090">
                  <c:v>42184.083958333336</c:v>
                </c:pt>
                <c:pt idx="5091">
                  <c:v>42184.084652777783</c:v>
                </c:pt>
                <c:pt idx="5092">
                  <c:v>42184.085347222222</c:v>
                </c:pt>
                <c:pt idx="5093">
                  <c:v>42184.086041666655</c:v>
                </c:pt>
                <c:pt idx="5094">
                  <c:v>42184.086736111109</c:v>
                </c:pt>
                <c:pt idx="5095">
                  <c:v>42184.087430555555</c:v>
                </c:pt>
                <c:pt idx="5096">
                  <c:v>42184.088125000002</c:v>
                </c:pt>
                <c:pt idx="5097">
                  <c:v>42184.088819444478</c:v>
                </c:pt>
                <c:pt idx="5098">
                  <c:v>42184.089513888903</c:v>
                </c:pt>
                <c:pt idx="5099">
                  <c:v>42184.090208333335</c:v>
                </c:pt>
                <c:pt idx="5100">
                  <c:v>42184.090902777774</c:v>
                </c:pt>
                <c:pt idx="5101">
                  <c:v>42184.091597222221</c:v>
                </c:pt>
                <c:pt idx="5102">
                  <c:v>42184.092291666653</c:v>
                </c:pt>
                <c:pt idx="5103">
                  <c:v>42184.0929861111</c:v>
                </c:pt>
                <c:pt idx="5104">
                  <c:v>42184.093680555532</c:v>
                </c:pt>
                <c:pt idx="5105">
                  <c:v>42184.094375000001</c:v>
                </c:pt>
                <c:pt idx="5106">
                  <c:v>42184.095069444447</c:v>
                </c:pt>
                <c:pt idx="5107">
                  <c:v>42184.095763888872</c:v>
                </c:pt>
                <c:pt idx="5108">
                  <c:v>42184.096458333326</c:v>
                </c:pt>
                <c:pt idx="5109">
                  <c:v>42184.097152777766</c:v>
                </c:pt>
                <c:pt idx="5110">
                  <c:v>42184.09784722222</c:v>
                </c:pt>
                <c:pt idx="5111">
                  <c:v>42184.098541666652</c:v>
                </c:pt>
                <c:pt idx="5112">
                  <c:v>42184.099236111106</c:v>
                </c:pt>
                <c:pt idx="5113">
                  <c:v>42184.099930555538</c:v>
                </c:pt>
                <c:pt idx="5114">
                  <c:v>42184.100624999999</c:v>
                </c:pt>
                <c:pt idx="5115">
                  <c:v>42184.10131944446</c:v>
                </c:pt>
                <c:pt idx="5116">
                  <c:v>42184.102013888893</c:v>
                </c:pt>
                <c:pt idx="5117">
                  <c:v>42184.102708333325</c:v>
                </c:pt>
                <c:pt idx="5118">
                  <c:v>42184.103402777764</c:v>
                </c:pt>
                <c:pt idx="5119">
                  <c:v>42184.104097222233</c:v>
                </c:pt>
                <c:pt idx="5120">
                  <c:v>42184.10479166665</c:v>
                </c:pt>
                <c:pt idx="5121">
                  <c:v>42184.105486111082</c:v>
                </c:pt>
                <c:pt idx="5122">
                  <c:v>42184.106180555544</c:v>
                </c:pt>
                <c:pt idx="5123">
                  <c:v>42184.106875000012</c:v>
                </c:pt>
                <c:pt idx="5124">
                  <c:v>42184.107569444459</c:v>
                </c:pt>
                <c:pt idx="5125">
                  <c:v>42184.108263888891</c:v>
                </c:pt>
                <c:pt idx="5126">
                  <c:v>42184.108958333331</c:v>
                </c:pt>
                <c:pt idx="5127">
                  <c:v>42184.109652777777</c:v>
                </c:pt>
                <c:pt idx="5128">
                  <c:v>42184.110347222231</c:v>
                </c:pt>
                <c:pt idx="5129">
                  <c:v>42184.111041666634</c:v>
                </c:pt>
                <c:pt idx="5130">
                  <c:v>42184.111736111096</c:v>
                </c:pt>
                <c:pt idx="5131">
                  <c:v>42184.112430555557</c:v>
                </c:pt>
                <c:pt idx="5132">
                  <c:v>42184.113124999996</c:v>
                </c:pt>
                <c:pt idx="5133">
                  <c:v>42184.113819444465</c:v>
                </c:pt>
                <c:pt idx="5134">
                  <c:v>42184.114513888904</c:v>
                </c:pt>
                <c:pt idx="5135">
                  <c:v>42184.115208333336</c:v>
                </c:pt>
                <c:pt idx="5136">
                  <c:v>42184.115902777776</c:v>
                </c:pt>
                <c:pt idx="5137">
                  <c:v>42184.116597222237</c:v>
                </c:pt>
                <c:pt idx="5138">
                  <c:v>42184.117291666655</c:v>
                </c:pt>
                <c:pt idx="5139">
                  <c:v>42184.117986111094</c:v>
                </c:pt>
                <c:pt idx="5140">
                  <c:v>42184.118680555555</c:v>
                </c:pt>
                <c:pt idx="5141">
                  <c:v>42184.119375000002</c:v>
                </c:pt>
                <c:pt idx="5142">
                  <c:v>42184.120069444441</c:v>
                </c:pt>
                <c:pt idx="5143">
                  <c:v>42184.120763888874</c:v>
                </c:pt>
                <c:pt idx="5144">
                  <c:v>42184.12145833332</c:v>
                </c:pt>
                <c:pt idx="5145">
                  <c:v>42184.122152777774</c:v>
                </c:pt>
                <c:pt idx="5146">
                  <c:v>42184.122847222221</c:v>
                </c:pt>
                <c:pt idx="5147">
                  <c:v>42184.123541666639</c:v>
                </c:pt>
                <c:pt idx="5148">
                  <c:v>42184.124236111114</c:v>
                </c:pt>
                <c:pt idx="5149">
                  <c:v>42184.124930555554</c:v>
                </c:pt>
                <c:pt idx="5150">
                  <c:v>42184.125624999986</c:v>
                </c:pt>
                <c:pt idx="5151">
                  <c:v>42184.126319444469</c:v>
                </c:pt>
                <c:pt idx="5152">
                  <c:v>42184.127013888887</c:v>
                </c:pt>
                <c:pt idx="5153">
                  <c:v>42184.127708333304</c:v>
                </c:pt>
                <c:pt idx="5154">
                  <c:v>42184.128402777766</c:v>
                </c:pt>
                <c:pt idx="5155">
                  <c:v>42184.12909722222</c:v>
                </c:pt>
                <c:pt idx="5156">
                  <c:v>42184.129791666637</c:v>
                </c:pt>
                <c:pt idx="5157">
                  <c:v>42184.130486111084</c:v>
                </c:pt>
                <c:pt idx="5158">
                  <c:v>42184.131180555523</c:v>
                </c:pt>
                <c:pt idx="5159">
                  <c:v>42184.131874999999</c:v>
                </c:pt>
                <c:pt idx="5160">
                  <c:v>42184.13256944446</c:v>
                </c:pt>
                <c:pt idx="5161">
                  <c:v>42184.133263888885</c:v>
                </c:pt>
                <c:pt idx="5162">
                  <c:v>42184.133958333325</c:v>
                </c:pt>
                <c:pt idx="5163">
                  <c:v>42184.134652777779</c:v>
                </c:pt>
                <c:pt idx="5164">
                  <c:v>42184.135347222225</c:v>
                </c:pt>
                <c:pt idx="5165">
                  <c:v>42184.13604166665</c:v>
                </c:pt>
                <c:pt idx="5166">
                  <c:v>42184.136736111104</c:v>
                </c:pt>
                <c:pt idx="5167">
                  <c:v>42184.137430555544</c:v>
                </c:pt>
                <c:pt idx="5168">
                  <c:v>42184.138124999998</c:v>
                </c:pt>
                <c:pt idx="5169">
                  <c:v>42184.138819444473</c:v>
                </c:pt>
                <c:pt idx="5170">
                  <c:v>42184.139513888891</c:v>
                </c:pt>
                <c:pt idx="5171">
                  <c:v>42184.140208333331</c:v>
                </c:pt>
                <c:pt idx="5172">
                  <c:v>42184.140902777777</c:v>
                </c:pt>
                <c:pt idx="5173">
                  <c:v>42184.141597222231</c:v>
                </c:pt>
                <c:pt idx="5174">
                  <c:v>42184.142291666656</c:v>
                </c:pt>
                <c:pt idx="5175">
                  <c:v>42184.142986111096</c:v>
                </c:pt>
                <c:pt idx="5176">
                  <c:v>42184.143680555542</c:v>
                </c:pt>
                <c:pt idx="5177">
                  <c:v>42184.144375000003</c:v>
                </c:pt>
                <c:pt idx="5178">
                  <c:v>42184.145069444443</c:v>
                </c:pt>
                <c:pt idx="5179">
                  <c:v>42184.145763888875</c:v>
                </c:pt>
                <c:pt idx="5180">
                  <c:v>42184.146458333336</c:v>
                </c:pt>
                <c:pt idx="5181">
                  <c:v>42184.147152777776</c:v>
                </c:pt>
                <c:pt idx="5182">
                  <c:v>42184.147847222222</c:v>
                </c:pt>
                <c:pt idx="5183">
                  <c:v>42184.148541666655</c:v>
                </c:pt>
                <c:pt idx="5184">
                  <c:v>42184.149236111109</c:v>
                </c:pt>
                <c:pt idx="5185">
                  <c:v>42184.149930555555</c:v>
                </c:pt>
                <c:pt idx="5186">
                  <c:v>42184.150625000002</c:v>
                </c:pt>
                <c:pt idx="5187">
                  <c:v>42184.151319444456</c:v>
                </c:pt>
                <c:pt idx="5188">
                  <c:v>42184.152013888903</c:v>
                </c:pt>
                <c:pt idx="5189">
                  <c:v>42184.152708333335</c:v>
                </c:pt>
                <c:pt idx="5190">
                  <c:v>42184.153402777774</c:v>
                </c:pt>
                <c:pt idx="5191">
                  <c:v>42184.154097222236</c:v>
                </c:pt>
                <c:pt idx="5192">
                  <c:v>42184.154791666653</c:v>
                </c:pt>
                <c:pt idx="5193">
                  <c:v>42184.1554861111</c:v>
                </c:pt>
                <c:pt idx="5194">
                  <c:v>42184.156180555554</c:v>
                </c:pt>
                <c:pt idx="5195">
                  <c:v>42184.156875000015</c:v>
                </c:pt>
                <c:pt idx="5196">
                  <c:v>42184.157569444469</c:v>
                </c:pt>
                <c:pt idx="5197">
                  <c:v>42184.158263888901</c:v>
                </c:pt>
                <c:pt idx="5198">
                  <c:v>42184.158958333333</c:v>
                </c:pt>
                <c:pt idx="5199">
                  <c:v>42184.15965277778</c:v>
                </c:pt>
                <c:pt idx="5200">
                  <c:v>42184.16034722222</c:v>
                </c:pt>
                <c:pt idx="5201">
                  <c:v>42184.161041666637</c:v>
                </c:pt>
                <c:pt idx="5202">
                  <c:v>42184.161736111084</c:v>
                </c:pt>
                <c:pt idx="5203">
                  <c:v>42184.162430555538</c:v>
                </c:pt>
                <c:pt idx="5204">
                  <c:v>42184.163124999985</c:v>
                </c:pt>
                <c:pt idx="5205">
                  <c:v>42184.16381944446</c:v>
                </c:pt>
                <c:pt idx="5206">
                  <c:v>42184.164513888893</c:v>
                </c:pt>
                <c:pt idx="5207">
                  <c:v>42184.165208333325</c:v>
                </c:pt>
                <c:pt idx="5208">
                  <c:v>42184.165902777764</c:v>
                </c:pt>
                <c:pt idx="5209">
                  <c:v>42184.166597222233</c:v>
                </c:pt>
                <c:pt idx="5210">
                  <c:v>42184.16729166665</c:v>
                </c:pt>
                <c:pt idx="5211">
                  <c:v>42184.167986111082</c:v>
                </c:pt>
                <c:pt idx="5212">
                  <c:v>42184.168680555544</c:v>
                </c:pt>
                <c:pt idx="5213">
                  <c:v>42184.169374999998</c:v>
                </c:pt>
                <c:pt idx="5214">
                  <c:v>42184.170069444459</c:v>
                </c:pt>
                <c:pt idx="5215">
                  <c:v>42184.170763888884</c:v>
                </c:pt>
                <c:pt idx="5216">
                  <c:v>42184.171458333316</c:v>
                </c:pt>
                <c:pt idx="5217">
                  <c:v>42184.172152777777</c:v>
                </c:pt>
                <c:pt idx="5218">
                  <c:v>42184.172847222231</c:v>
                </c:pt>
                <c:pt idx="5219">
                  <c:v>42184.173541666634</c:v>
                </c:pt>
                <c:pt idx="5220">
                  <c:v>42184.17423611111</c:v>
                </c:pt>
                <c:pt idx="5221">
                  <c:v>42184.174930555557</c:v>
                </c:pt>
                <c:pt idx="5222">
                  <c:v>42184.175624999996</c:v>
                </c:pt>
                <c:pt idx="5223">
                  <c:v>42184.176319444465</c:v>
                </c:pt>
                <c:pt idx="5224">
                  <c:v>42184.17701388889</c:v>
                </c:pt>
                <c:pt idx="5225">
                  <c:v>42184.177708333322</c:v>
                </c:pt>
                <c:pt idx="5226">
                  <c:v>42184.178402777776</c:v>
                </c:pt>
                <c:pt idx="5227">
                  <c:v>42184.179097222222</c:v>
                </c:pt>
                <c:pt idx="5228">
                  <c:v>42184.179791666647</c:v>
                </c:pt>
                <c:pt idx="5229">
                  <c:v>42184.180486111094</c:v>
                </c:pt>
                <c:pt idx="5230">
                  <c:v>42184.181180555534</c:v>
                </c:pt>
                <c:pt idx="5231">
                  <c:v>42184.181875000002</c:v>
                </c:pt>
                <c:pt idx="5232">
                  <c:v>42184.182569444456</c:v>
                </c:pt>
                <c:pt idx="5233">
                  <c:v>42184.183263888888</c:v>
                </c:pt>
                <c:pt idx="5234">
                  <c:v>42184.183958333335</c:v>
                </c:pt>
                <c:pt idx="5235">
                  <c:v>42184.184652777782</c:v>
                </c:pt>
                <c:pt idx="5236">
                  <c:v>42184.185347222221</c:v>
                </c:pt>
                <c:pt idx="5237">
                  <c:v>42184.186041666653</c:v>
                </c:pt>
                <c:pt idx="5238">
                  <c:v>42184.186736111114</c:v>
                </c:pt>
                <c:pt idx="5239">
                  <c:v>42184.187430555554</c:v>
                </c:pt>
                <c:pt idx="5240">
                  <c:v>42184.188125000001</c:v>
                </c:pt>
                <c:pt idx="5241">
                  <c:v>42184.188819444476</c:v>
                </c:pt>
                <c:pt idx="5242">
                  <c:v>42184.189513888901</c:v>
                </c:pt>
                <c:pt idx="5243">
                  <c:v>42184.190208333326</c:v>
                </c:pt>
                <c:pt idx="5244">
                  <c:v>42184.190902777766</c:v>
                </c:pt>
                <c:pt idx="5245">
                  <c:v>42184.19159722222</c:v>
                </c:pt>
                <c:pt idx="5246">
                  <c:v>42184.192291666652</c:v>
                </c:pt>
                <c:pt idx="5247">
                  <c:v>42184.192986111084</c:v>
                </c:pt>
                <c:pt idx="5248">
                  <c:v>42184.193680555523</c:v>
                </c:pt>
                <c:pt idx="5249">
                  <c:v>42184.194374999999</c:v>
                </c:pt>
                <c:pt idx="5250">
                  <c:v>42184.195069444446</c:v>
                </c:pt>
                <c:pt idx="5251">
                  <c:v>42184.195763888871</c:v>
                </c:pt>
                <c:pt idx="5252">
                  <c:v>42184.196458333325</c:v>
                </c:pt>
                <c:pt idx="5253">
                  <c:v>42184.197152777764</c:v>
                </c:pt>
                <c:pt idx="5254">
                  <c:v>42184.197847222225</c:v>
                </c:pt>
                <c:pt idx="5255">
                  <c:v>42184.19854166665</c:v>
                </c:pt>
                <c:pt idx="5256">
                  <c:v>42184.199236111104</c:v>
                </c:pt>
                <c:pt idx="5257">
                  <c:v>42184.199930555544</c:v>
                </c:pt>
                <c:pt idx="5258">
                  <c:v>42184.200624999998</c:v>
                </c:pt>
                <c:pt idx="5259">
                  <c:v>42184.201319444459</c:v>
                </c:pt>
                <c:pt idx="5260">
                  <c:v>42184.202013888891</c:v>
                </c:pt>
                <c:pt idx="5261">
                  <c:v>42184.202708333316</c:v>
                </c:pt>
                <c:pt idx="5262">
                  <c:v>42184.203402777763</c:v>
                </c:pt>
                <c:pt idx="5263">
                  <c:v>42184.204097222231</c:v>
                </c:pt>
                <c:pt idx="5264">
                  <c:v>42184.204791666634</c:v>
                </c:pt>
                <c:pt idx="5265">
                  <c:v>42184.205486111081</c:v>
                </c:pt>
                <c:pt idx="5266">
                  <c:v>42184.206180555542</c:v>
                </c:pt>
                <c:pt idx="5267">
                  <c:v>42184.206875000003</c:v>
                </c:pt>
                <c:pt idx="5268">
                  <c:v>42184.207569444443</c:v>
                </c:pt>
                <c:pt idx="5269">
                  <c:v>42184.20826388889</c:v>
                </c:pt>
                <c:pt idx="5270">
                  <c:v>42184.208958333336</c:v>
                </c:pt>
                <c:pt idx="5271">
                  <c:v>42184.209652777776</c:v>
                </c:pt>
                <c:pt idx="5272">
                  <c:v>42184.210347222222</c:v>
                </c:pt>
                <c:pt idx="5273">
                  <c:v>42184.211041666647</c:v>
                </c:pt>
                <c:pt idx="5274">
                  <c:v>42184.211736111094</c:v>
                </c:pt>
                <c:pt idx="5275">
                  <c:v>42184.212430555555</c:v>
                </c:pt>
                <c:pt idx="5276">
                  <c:v>42184.213124999995</c:v>
                </c:pt>
                <c:pt idx="5277">
                  <c:v>42184.213819444456</c:v>
                </c:pt>
                <c:pt idx="5278">
                  <c:v>42184.214513888903</c:v>
                </c:pt>
                <c:pt idx="5279">
                  <c:v>42184.215208333335</c:v>
                </c:pt>
                <c:pt idx="5280">
                  <c:v>42184.215902777774</c:v>
                </c:pt>
                <c:pt idx="5281">
                  <c:v>42184.216597222236</c:v>
                </c:pt>
                <c:pt idx="5282">
                  <c:v>42184.217291666653</c:v>
                </c:pt>
                <c:pt idx="5283">
                  <c:v>42184.2179861111</c:v>
                </c:pt>
                <c:pt idx="5284">
                  <c:v>42184.218680555554</c:v>
                </c:pt>
                <c:pt idx="5285">
                  <c:v>42184.219375000001</c:v>
                </c:pt>
                <c:pt idx="5286">
                  <c:v>42184.220069444447</c:v>
                </c:pt>
                <c:pt idx="5287">
                  <c:v>42184.220763888872</c:v>
                </c:pt>
                <c:pt idx="5288">
                  <c:v>42184.221458333304</c:v>
                </c:pt>
                <c:pt idx="5289">
                  <c:v>42184.222152777766</c:v>
                </c:pt>
                <c:pt idx="5290">
                  <c:v>42184.22284722222</c:v>
                </c:pt>
                <c:pt idx="5291">
                  <c:v>42184.223541666637</c:v>
                </c:pt>
                <c:pt idx="5292">
                  <c:v>42184.224236111106</c:v>
                </c:pt>
                <c:pt idx="5293">
                  <c:v>42184.224930555538</c:v>
                </c:pt>
                <c:pt idx="5294">
                  <c:v>42184.225624999985</c:v>
                </c:pt>
                <c:pt idx="5295">
                  <c:v>42184.22631944446</c:v>
                </c:pt>
                <c:pt idx="5296">
                  <c:v>42184.227013888885</c:v>
                </c:pt>
                <c:pt idx="5297">
                  <c:v>42184.227708333303</c:v>
                </c:pt>
                <c:pt idx="5298">
                  <c:v>42184.228402777764</c:v>
                </c:pt>
                <c:pt idx="5299">
                  <c:v>42184.229097222225</c:v>
                </c:pt>
                <c:pt idx="5300">
                  <c:v>42184.229791666636</c:v>
                </c:pt>
                <c:pt idx="5301">
                  <c:v>42184.230486111082</c:v>
                </c:pt>
                <c:pt idx="5302">
                  <c:v>42184.231180555529</c:v>
                </c:pt>
                <c:pt idx="5303">
                  <c:v>42184.231874999998</c:v>
                </c:pt>
                <c:pt idx="5304">
                  <c:v>42184.232569444459</c:v>
                </c:pt>
                <c:pt idx="5305">
                  <c:v>42184.233263888884</c:v>
                </c:pt>
                <c:pt idx="5306">
                  <c:v>42184.233958333316</c:v>
                </c:pt>
                <c:pt idx="5307">
                  <c:v>42184.234652777777</c:v>
                </c:pt>
                <c:pt idx="5308">
                  <c:v>42184.235347222224</c:v>
                </c:pt>
                <c:pt idx="5309">
                  <c:v>42184.236041666634</c:v>
                </c:pt>
                <c:pt idx="5310">
                  <c:v>42184.236736111096</c:v>
                </c:pt>
                <c:pt idx="5311">
                  <c:v>42184.237430555542</c:v>
                </c:pt>
                <c:pt idx="5312">
                  <c:v>42184.238124999996</c:v>
                </c:pt>
                <c:pt idx="5313">
                  <c:v>42184.238819444465</c:v>
                </c:pt>
                <c:pt idx="5314">
                  <c:v>42184.23951388889</c:v>
                </c:pt>
                <c:pt idx="5315">
                  <c:v>42184.240208333336</c:v>
                </c:pt>
                <c:pt idx="5316">
                  <c:v>42184.240902777776</c:v>
                </c:pt>
                <c:pt idx="5317">
                  <c:v>42184.241597222222</c:v>
                </c:pt>
                <c:pt idx="5318">
                  <c:v>42184.242291666655</c:v>
                </c:pt>
                <c:pt idx="5319">
                  <c:v>42184.242986111094</c:v>
                </c:pt>
                <c:pt idx="5320">
                  <c:v>42184.243680555534</c:v>
                </c:pt>
                <c:pt idx="5321">
                  <c:v>42184.244375000002</c:v>
                </c:pt>
                <c:pt idx="5322">
                  <c:v>42184.245069444441</c:v>
                </c:pt>
                <c:pt idx="5323">
                  <c:v>42184.245763888874</c:v>
                </c:pt>
                <c:pt idx="5324">
                  <c:v>42184.246458333335</c:v>
                </c:pt>
                <c:pt idx="5325">
                  <c:v>42184.247152777774</c:v>
                </c:pt>
                <c:pt idx="5326">
                  <c:v>42184.247847222221</c:v>
                </c:pt>
                <c:pt idx="5327">
                  <c:v>42184.248541666653</c:v>
                </c:pt>
                <c:pt idx="5328">
                  <c:v>42184.249236111114</c:v>
                </c:pt>
                <c:pt idx="5329">
                  <c:v>42184.249930555554</c:v>
                </c:pt>
                <c:pt idx="5330">
                  <c:v>42184.250625000001</c:v>
                </c:pt>
                <c:pt idx="5331">
                  <c:v>42184.251319444469</c:v>
                </c:pt>
                <c:pt idx="5332">
                  <c:v>42184.252013888901</c:v>
                </c:pt>
                <c:pt idx="5333">
                  <c:v>42184.252708333326</c:v>
                </c:pt>
                <c:pt idx="5334">
                  <c:v>42184.253402777766</c:v>
                </c:pt>
                <c:pt idx="5335">
                  <c:v>42184.254097222234</c:v>
                </c:pt>
                <c:pt idx="5336">
                  <c:v>42184.254791666652</c:v>
                </c:pt>
                <c:pt idx="5337">
                  <c:v>42184.255486111084</c:v>
                </c:pt>
                <c:pt idx="5338">
                  <c:v>42184.256180555538</c:v>
                </c:pt>
                <c:pt idx="5339">
                  <c:v>42184.256875000014</c:v>
                </c:pt>
                <c:pt idx="5340">
                  <c:v>42184.25756944446</c:v>
                </c:pt>
                <c:pt idx="5341">
                  <c:v>42184.258263888893</c:v>
                </c:pt>
                <c:pt idx="5342">
                  <c:v>42184.258958333332</c:v>
                </c:pt>
                <c:pt idx="5343">
                  <c:v>42184.259652777779</c:v>
                </c:pt>
                <c:pt idx="5344">
                  <c:v>42184.260347222225</c:v>
                </c:pt>
                <c:pt idx="5345">
                  <c:v>42184.261041666636</c:v>
                </c:pt>
                <c:pt idx="5346">
                  <c:v>42184.261736111082</c:v>
                </c:pt>
                <c:pt idx="5347">
                  <c:v>42184.262430555544</c:v>
                </c:pt>
                <c:pt idx="5348">
                  <c:v>42184.263124999983</c:v>
                </c:pt>
                <c:pt idx="5349">
                  <c:v>42184.263819444459</c:v>
                </c:pt>
                <c:pt idx="5350">
                  <c:v>42184.264513888891</c:v>
                </c:pt>
                <c:pt idx="5351">
                  <c:v>42184.265208333316</c:v>
                </c:pt>
                <c:pt idx="5352">
                  <c:v>42184.265902777763</c:v>
                </c:pt>
                <c:pt idx="5353">
                  <c:v>42184.266597222231</c:v>
                </c:pt>
                <c:pt idx="5354">
                  <c:v>42184.267291666634</c:v>
                </c:pt>
                <c:pt idx="5355">
                  <c:v>42184.267986111081</c:v>
                </c:pt>
                <c:pt idx="5356">
                  <c:v>42184.268680555542</c:v>
                </c:pt>
                <c:pt idx="5357">
                  <c:v>42184.269374999996</c:v>
                </c:pt>
                <c:pt idx="5358">
                  <c:v>42184.270069444443</c:v>
                </c:pt>
                <c:pt idx="5359">
                  <c:v>42184.270763888875</c:v>
                </c:pt>
                <c:pt idx="5360">
                  <c:v>42184.271458333322</c:v>
                </c:pt>
                <c:pt idx="5361">
                  <c:v>42184.272152777776</c:v>
                </c:pt>
                <c:pt idx="5362">
                  <c:v>42184.272847222222</c:v>
                </c:pt>
                <c:pt idx="5363">
                  <c:v>42184.273541666647</c:v>
                </c:pt>
                <c:pt idx="5364">
                  <c:v>42184.274236111109</c:v>
                </c:pt>
                <c:pt idx="5365">
                  <c:v>42184.274930555555</c:v>
                </c:pt>
                <c:pt idx="5366">
                  <c:v>42184.275624999995</c:v>
                </c:pt>
                <c:pt idx="5367">
                  <c:v>42184.276319444456</c:v>
                </c:pt>
                <c:pt idx="5368">
                  <c:v>42184.277013888888</c:v>
                </c:pt>
                <c:pt idx="5369">
                  <c:v>42184.27770833332</c:v>
                </c:pt>
                <c:pt idx="5370">
                  <c:v>42184.278402777774</c:v>
                </c:pt>
                <c:pt idx="5371">
                  <c:v>42184.279097222221</c:v>
                </c:pt>
                <c:pt idx="5372">
                  <c:v>42184.279791666639</c:v>
                </c:pt>
                <c:pt idx="5373">
                  <c:v>42184.2804861111</c:v>
                </c:pt>
                <c:pt idx="5374">
                  <c:v>42184.281180555532</c:v>
                </c:pt>
                <c:pt idx="5375">
                  <c:v>42184.281875000001</c:v>
                </c:pt>
                <c:pt idx="5376">
                  <c:v>42184.282569444469</c:v>
                </c:pt>
                <c:pt idx="5377">
                  <c:v>42184.283263888887</c:v>
                </c:pt>
                <c:pt idx="5378">
                  <c:v>42184.283958333326</c:v>
                </c:pt>
                <c:pt idx="5379">
                  <c:v>42184.28465277778</c:v>
                </c:pt>
                <c:pt idx="5380">
                  <c:v>42184.28534722222</c:v>
                </c:pt>
                <c:pt idx="5381">
                  <c:v>42184.286041666652</c:v>
                </c:pt>
                <c:pt idx="5382">
                  <c:v>42184.286736111106</c:v>
                </c:pt>
                <c:pt idx="5383">
                  <c:v>42184.287430555538</c:v>
                </c:pt>
                <c:pt idx="5384">
                  <c:v>42184.288124999999</c:v>
                </c:pt>
                <c:pt idx="5385">
                  <c:v>42184.288819444475</c:v>
                </c:pt>
                <c:pt idx="5386">
                  <c:v>42184.289513888893</c:v>
                </c:pt>
                <c:pt idx="5387">
                  <c:v>42184.290208333325</c:v>
                </c:pt>
                <c:pt idx="5388">
                  <c:v>42184.290902777764</c:v>
                </c:pt>
                <c:pt idx="5389">
                  <c:v>42184.291597222225</c:v>
                </c:pt>
                <c:pt idx="5390">
                  <c:v>42184.29229166665</c:v>
                </c:pt>
                <c:pt idx="5391">
                  <c:v>42184.292986111082</c:v>
                </c:pt>
                <c:pt idx="5392">
                  <c:v>42184.293680555529</c:v>
                </c:pt>
                <c:pt idx="5393">
                  <c:v>42184.294374999998</c:v>
                </c:pt>
                <c:pt idx="5394">
                  <c:v>42184.295069444444</c:v>
                </c:pt>
                <c:pt idx="5395">
                  <c:v>42184.295763888869</c:v>
                </c:pt>
                <c:pt idx="5396">
                  <c:v>42184.296458333316</c:v>
                </c:pt>
                <c:pt idx="5397">
                  <c:v>42184.297152777763</c:v>
                </c:pt>
                <c:pt idx="5398">
                  <c:v>42184.297847222224</c:v>
                </c:pt>
                <c:pt idx="5399">
                  <c:v>42184.298541666634</c:v>
                </c:pt>
                <c:pt idx="5400">
                  <c:v>42184.299236111096</c:v>
                </c:pt>
                <c:pt idx="5401">
                  <c:v>42184.299930555542</c:v>
                </c:pt>
                <c:pt idx="5402">
                  <c:v>42184.300625000003</c:v>
                </c:pt>
                <c:pt idx="5403">
                  <c:v>42184.301319444465</c:v>
                </c:pt>
                <c:pt idx="5404">
                  <c:v>42184.302013888904</c:v>
                </c:pt>
                <c:pt idx="5405">
                  <c:v>42184.302708333336</c:v>
                </c:pt>
                <c:pt idx="5406">
                  <c:v>42184.303402777776</c:v>
                </c:pt>
                <c:pt idx="5407">
                  <c:v>42184.304097222237</c:v>
                </c:pt>
                <c:pt idx="5408">
                  <c:v>42184.304791666655</c:v>
                </c:pt>
                <c:pt idx="5409">
                  <c:v>42184.305486111094</c:v>
                </c:pt>
                <c:pt idx="5410">
                  <c:v>42184.306180555555</c:v>
                </c:pt>
                <c:pt idx="5411">
                  <c:v>42184.306875000017</c:v>
                </c:pt>
                <c:pt idx="5412">
                  <c:v>42184.307569444456</c:v>
                </c:pt>
                <c:pt idx="5413">
                  <c:v>42184.308263888903</c:v>
                </c:pt>
                <c:pt idx="5414">
                  <c:v>42184.308958333342</c:v>
                </c:pt>
                <c:pt idx="5415">
                  <c:v>42184.309652777782</c:v>
                </c:pt>
                <c:pt idx="5416">
                  <c:v>42184.310347222236</c:v>
                </c:pt>
                <c:pt idx="5417">
                  <c:v>42184.311041666653</c:v>
                </c:pt>
                <c:pt idx="5418">
                  <c:v>42184.311736111114</c:v>
                </c:pt>
                <c:pt idx="5419">
                  <c:v>42184.312430555561</c:v>
                </c:pt>
                <c:pt idx="5420">
                  <c:v>42184.313125000001</c:v>
                </c:pt>
                <c:pt idx="5421">
                  <c:v>42184.313819444476</c:v>
                </c:pt>
                <c:pt idx="5422">
                  <c:v>42184.314513888916</c:v>
                </c:pt>
                <c:pt idx="5423">
                  <c:v>42184.315208333333</c:v>
                </c:pt>
                <c:pt idx="5424">
                  <c:v>42184.31590277778</c:v>
                </c:pt>
                <c:pt idx="5425">
                  <c:v>42184.316597222249</c:v>
                </c:pt>
                <c:pt idx="5426">
                  <c:v>42184.317291666666</c:v>
                </c:pt>
                <c:pt idx="5427">
                  <c:v>42184.317986111106</c:v>
                </c:pt>
                <c:pt idx="5428">
                  <c:v>42184.318680555552</c:v>
                </c:pt>
                <c:pt idx="5429">
                  <c:v>42184.319375000014</c:v>
                </c:pt>
                <c:pt idx="5430">
                  <c:v>42184.32006944446</c:v>
                </c:pt>
                <c:pt idx="5431">
                  <c:v>42184.320763888885</c:v>
                </c:pt>
                <c:pt idx="5432">
                  <c:v>42184.321458333325</c:v>
                </c:pt>
                <c:pt idx="5433">
                  <c:v>42184.322152777779</c:v>
                </c:pt>
                <c:pt idx="5434">
                  <c:v>42184.322847222233</c:v>
                </c:pt>
                <c:pt idx="5435">
                  <c:v>42184.32354166665</c:v>
                </c:pt>
                <c:pt idx="5436">
                  <c:v>42184.324236111112</c:v>
                </c:pt>
                <c:pt idx="5437">
                  <c:v>42184.324930555558</c:v>
                </c:pt>
                <c:pt idx="5438">
                  <c:v>42184.325624999998</c:v>
                </c:pt>
                <c:pt idx="5439">
                  <c:v>42184.326319444473</c:v>
                </c:pt>
                <c:pt idx="5440">
                  <c:v>42184.327013888891</c:v>
                </c:pt>
                <c:pt idx="5441">
                  <c:v>42184.327708333316</c:v>
                </c:pt>
                <c:pt idx="5442">
                  <c:v>42184.328402777777</c:v>
                </c:pt>
                <c:pt idx="5443">
                  <c:v>42184.329097222231</c:v>
                </c:pt>
                <c:pt idx="5444">
                  <c:v>42184.329791666634</c:v>
                </c:pt>
                <c:pt idx="5445">
                  <c:v>42184.330486111096</c:v>
                </c:pt>
                <c:pt idx="5446">
                  <c:v>42184.331180555542</c:v>
                </c:pt>
                <c:pt idx="5447">
                  <c:v>42184.331875000003</c:v>
                </c:pt>
                <c:pt idx="5448">
                  <c:v>42184.332569444465</c:v>
                </c:pt>
                <c:pt idx="5449">
                  <c:v>42184.33326388889</c:v>
                </c:pt>
                <c:pt idx="5450">
                  <c:v>42184.333958333336</c:v>
                </c:pt>
                <c:pt idx="5451">
                  <c:v>42184.334652777783</c:v>
                </c:pt>
                <c:pt idx="5452">
                  <c:v>42184.335347222222</c:v>
                </c:pt>
                <c:pt idx="5453">
                  <c:v>42184.336041666655</c:v>
                </c:pt>
                <c:pt idx="5454">
                  <c:v>42184.336736111109</c:v>
                </c:pt>
                <c:pt idx="5455">
                  <c:v>42184.337430555555</c:v>
                </c:pt>
                <c:pt idx="5456">
                  <c:v>42184.338125000002</c:v>
                </c:pt>
                <c:pt idx="5457">
                  <c:v>42184.338819444478</c:v>
                </c:pt>
                <c:pt idx="5458">
                  <c:v>42184.339513888903</c:v>
                </c:pt>
                <c:pt idx="5459">
                  <c:v>42184.340208333342</c:v>
                </c:pt>
                <c:pt idx="5460">
                  <c:v>42184.340902777782</c:v>
                </c:pt>
                <c:pt idx="5461">
                  <c:v>42184.341597222236</c:v>
                </c:pt>
                <c:pt idx="5462">
                  <c:v>42184.342291666668</c:v>
                </c:pt>
                <c:pt idx="5463">
                  <c:v>42184.342986111114</c:v>
                </c:pt>
                <c:pt idx="5464">
                  <c:v>42184.343680555554</c:v>
                </c:pt>
                <c:pt idx="5465">
                  <c:v>42184.344375000015</c:v>
                </c:pt>
                <c:pt idx="5466">
                  <c:v>42184.345069444469</c:v>
                </c:pt>
                <c:pt idx="5467">
                  <c:v>42184.345763888887</c:v>
                </c:pt>
                <c:pt idx="5468">
                  <c:v>42184.346458333333</c:v>
                </c:pt>
                <c:pt idx="5469">
                  <c:v>42184.34715277778</c:v>
                </c:pt>
                <c:pt idx="5470">
                  <c:v>42184.347847222234</c:v>
                </c:pt>
                <c:pt idx="5471">
                  <c:v>42184.348541666666</c:v>
                </c:pt>
                <c:pt idx="5472">
                  <c:v>42184.349236111113</c:v>
                </c:pt>
                <c:pt idx="5473">
                  <c:v>42184.349930555552</c:v>
                </c:pt>
                <c:pt idx="5474">
                  <c:v>42184.350625000014</c:v>
                </c:pt>
                <c:pt idx="5475">
                  <c:v>42184.351319444475</c:v>
                </c:pt>
                <c:pt idx="5476">
                  <c:v>42184.352013888914</c:v>
                </c:pt>
                <c:pt idx="5477">
                  <c:v>42184.352708333332</c:v>
                </c:pt>
                <c:pt idx="5478">
                  <c:v>42184.353402777779</c:v>
                </c:pt>
                <c:pt idx="5479">
                  <c:v>42184.354097222247</c:v>
                </c:pt>
                <c:pt idx="5480">
                  <c:v>42184.354791666665</c:v>
                </c:pt>
                <c:pt idx="5481">
                  <c:v>42184.355486111104</c:v>
                </c:pt>
                <c:pt idx="5482">
                  <c:v>42184.356180555558</c:v>
                </c:pt>
                <c:pt idx="5483">
                  <c:v>42184.356875000019</c:v>
                </c:pt>
                <c:pt idx="5484">
                  <c:v>42184.357569444473</c:v>
                </c:pt>
                <c:pt idx="5485">
                  <c:v>42184.358263888906</c:v>
                </c:pt>
                <c:pt idx="5486">
                  <c:v>42184.358958333345</c:v>
                </c:pt>
                <c:pt idx="5487">
                  <c:v>42184.359652777792</c:v>
                </c:pt>
                <c:pt idx="5488">
                  <c:v>42184.360347222231</c:v>
                </c:pt>
                <c:pt idx="5489">
                  <c:v>42184.361041666634</c:v>
                </c:pt>
                <c:pt idx="5490">
                  <c:v>42184.361736111096</c:v>
                </c:pt>
                <c:pt idx="5491">
                  <c:v>42184.362430555557</c:v>
                </c:pt>
                <c:pt idx="5492">
                  <c:v>42184.363124999996</c:v>
                </c:pt>
                <c:pt idx="5493">
                  <c:v>42184.363819444465</c:v>
                </c:pt>
                <c:pt idx="5494">
                  <c:v>42184.364513888904</c:v>
                </c:pt>
                <c:pt idx="5495">
                  <c:v>42184.365208333336</c:v>
                </c:pt>
                <c:pt idx="5496">
                  <c:v>42184.365902777776</c:v>
                </c:pt>
                <c:pt idx="5497">
                  <c:v>42184.366597222237</c:v>
                </c:pt>
                <c:pt idx="5498">
                  <c:v>42184.367291666655</c:v>
                </c:pt>
                <c:pt idx="5499">
                  <c:v>42184.367986111094</c:v>
                </c:pt>
                <c:pt idx="5500">
                  <c:v>42184.368680555555</c:v>
                </c:pt>
                <c:pt idx="5501">
                  <c:v>42184.369375000002</c:v>
                </c:pt>
                <c:pt idx="5502">
                  <c:v>42184.370069444456</c:v>
                </c:pt>
                <c:pt idx="5503">
                  <c:v>42184.370763888888</c:v>
                </c:pt>
                <c:pt idx="5504">
                  <c:v>42184.371458333335</c:v>
                </c:pt>
                <c:pt idx="5505">
                  <c:v>42184.372152777782</c:v>
                </c:pt>
                <c:pt idx="5506">
                  <c:v>42184.372847222236</c:v>
                </c:pt>
                <c:pt idx="5507">
                  <c:v>42184.373541666653</c:v>
                </c:pt>
                <c:pt idx="5508">
                  <c:v>42184.374236111129</c:v>
                </c:pt>
                <c:pt idx="5509">
                  <c:v>42184.374930555561</c:v>
                </c:pt>
                <c:pt idx="5510">
                  <c:v>42184.375625000001</c:v>
                </c:pt>
                <c:pt idx="5511">
                  <c:v>42184.376319444476</c:v>
                </c:pt>
                <c:pt idx="5512">
                  <c:v>42184.377013888901</c:v>
                </c:pt>
                <c:pt idx="5513">
                  <c:v>42184.377708333326</c:v>
                </c:pt>
                <c:pt idx="5514">
                  <c:v>42184.37840277778</c:v>
                </c:pt>
                <c:pt idx="5515">
                  <c:v>42184.379097222234</c:v>
                </c:pt>
                <c:pt idx="5516">
                  <c:v>42184.379791666652</c:v>
                </c:pt>
                <c:pt idx="5517">
                  <c:v>42184.380486111106</c:v>
                </c:pt>
                <c:pt idx="5518">
                  <c:v>42184.381180555538</c:v>
                </c:pt>
                <c:pt idx="5519">
                  <c:v>42184.381875000014</c:v>
                </c:pt>
                <c:pt idx="5520">
                  <c:v>42184.382569444475</c:v>
                </c:pt>
                <c:pt idx="5521">
                  <c:v>42184.383263888893</c:v>
                </c:pt>
                <c:pt idx="5522">
                  <c:v>42184.383958333332</c:v>
                </c:pt>
                <c:pt idx="5523">
                  <c:v>42184.384652777793</c:v>
                </c:pt>
                <c:pt idx="5524">
                  <c:v>42184.385347222233</c:v>
                </c:pt>
                <c:pt idx="5525">
                  <c:v>42184.386041666665</c:v>
                </c:pt>
                <c:pt idx="5526">
                  <c:v>42184.386736111112</c:v>
                </c:pt>
                <c:pt idx="5527">
                  <c:v>42184.387430555558</c:v>
                </c:pt>
                <c:pt idx="5528">
                  <c:v>42184.388125000012</c:v>
                </c:pt>
                <c:pt idx="5529">
                  <c:v>42184.388819444488</c:v>
                </c:pt>
                <c:pt idx="5530">
                  <c:v>42184.389513888906</c:v>
                </c:pt>
                <c:pt idx="5531">
                  <c:v>42184.390208333331</c:v>
                </c:pt>
                <c:pt idx="5532">
                  <c:v>42184.390902777777</c:v>
                </c:pt>
                <c:pt idx="5533">
                  <c:v>42184.391597222231</c:v>
                </c:pt>
                <c:pt idx="5534">
                  <c:v>42184.392291666656</c:v>
                </c:pt>
                <c:pt idx="5535">
                  <c:v>42184.392986111096</c:v>
                </c:pt>
                <c:pt idx="5536">
                  <c:v>42184.393680555542</c:v>
                </c:pt>
                <c:pt idx="5537">
                  <c:v>42184.394375000003</c:v>
                </c:pt>
                <c:pt idx="5538">
                  <c:v>42184.395069444443</c:v>
                </c:pt>
                <c:pt idx="5539">
                  <c:v>42184.395763888875</c:v>
                </c:pt>
                <c:pt idx="5540">
                  <c:v>42184.396458333336</c:v>
                </c:pt>
                <c:pt idx="5541">
                  <c:v>42184.397152777776</c:v>
                </c:pt>
                <c:pt idx="5542">
                  <c:v>42184.397847222222</c:v>
                </c:pt>
                <c:pt idx="5543">
                  <c:v>42184.398541666655</c:v>
                </c:pt>
                <c:pt idx="5544">
                  <c:v>42184.399236111109</c:v>
                </c:pt>
                <c:pt idx="5545">
                  <c:v>42184.399930555555</c:v>
                </c:pt>
                <c:pt idx="5546">
                  <c:v>42184.400625000002</c:v>
                </c:pt>
                <c:pt idx="5547">
                  <c:v>42184.401319444456</c:v>
                </c:pt>
                <c:pt idx="5548">
                  <c:v>42184.402013888903</c:v>
                </c:pt>
                <c:pt idx="5549">
                  <c:v>42184.402708333335</c:v>
                </c:pt>
                <c:pt idx="5550">
                  <c:v>42184.403402777774</c:v>
                </c:pt>
                <c:pt idx="5551">
                  <c:v>42184.404097222236</c:v>
                </c:pt>
                <c:pt idx="5552">
                  <c:v>42184.404791666653</c:v>
                </c:pt>
                <c:pt idx="5553">
                  <c:v>42184.4054861111</c:v>
                </c:pt>
                <c:pt idx="5554">
                  <c:v>42184.406180555554</c:v>
                </c:pt>
                <c:pt idx="5555">
                  <c:v>42184.406875000015</c:v>
                </c:pt>
                <c:pt idx="5556">
                  <c:v>42184.407569444469</c:v>
                </c:pt>
                <c:pt idx="5557">
                  <c:v>42184.408263888901</c:v>
                </c:pt>
                <c:pt idx="5558">
                  <c:v>42184.408958333333</c:v>
                </c:pt>
                <c:pt idx="5559">
                  <c:v>42184.40965277778</c:v>
                </c:pt>
                <c:pt idx="5560">
                  <c:v>42184.410347222234</c:v>
                </c:pt>
                <c:pt idx="5561">
                  <c:v>42184.411041666652</c:v>
                </c:pt>
                <c:pt idx="5562">
                  <c:v>42184.411736111106</c:v>
                </c:pt>
                <c:pt idx="5563">
                  <c:v>42184.412430555552</c:v>
                </c:pt>
                <c:pt idx="5564">
                  <c:v>42184.413124999999</c:v>
                </c:pt>
                <c:pt idx="5565">
                  <c:v>42184.413819444475</c:v>
                </c:pt>
                <c:pt idx="5566">
                  <c:v>42184.414513888914</c:v>
                </c:pt>
                <c:pt idx="5567">
                  <c:v>42184.415208333332</c:v>
                </c:pt>
                <c:pt idx="5568">
                  <c:v>42184.415902777779</c:v>
                </c:pt>
                <c:pt idx="5569">
                  <c:v>42184.416597222247</c:v>
                </c:pt>
                <c:pt idx="5570">
                  <c:v>42184.417291666665</c:v>
                </c:pt>
                <c:pt idx="5571">
                  <c:v>42184.417986111104</c:v>
                </c:pt>
                <c:pt idx="5572">
                  <c:v>42184.418680555558</c:v>
                </c:pt>
                <c:pt idx="5573">
                  <c:v>42184.419375000012</c:v>
                </c:pt>
                <c:pt idx="5574">
                  <c:v>42184.420069444459</c:v>
                </c:pt>
                <c:pt idx="5575">
                  <c:v>42184.420763888884</c:v>
                </c:pt>
                <c:pt idx="5576">
                  <c:v>42184.421458333316</c:v>
                </c:pt>
                <c:pt idx="5577">
                  <c:v>42184.422152777777</c:v>
                </c:pt>
                <c:pt idx="5578">
                  <c:v>42184.422847222231</c:v>
                </c:pt>
                <c:pt idx="5579">
                  <c:v>42184.423541666634</c:v>
                </c:pt>
                <c:pt idx="5580">
                  <c:v>42184.42423611111</c:v>
                </c:pt>
                <c:pt idx="5581">
                  <c:v>42184.424930555557</c:v>
                </c:pt>
                <c:pt idx="5582">
                  <c:v>42184.425624999996</c:v>
                </c:pt>
                <c:pt idx="5583">
                  <c:v>42184.426319444465</c:v>
                </c:pt>
                <c:pt idx="5584">
                  <c:v>42184.42701388889</c:v>
                </c:pt>
                <c:pt idx="5585">
                  <c:v>42184.427708333322</c:v>
                </c:pt>
                <c:pt idx="5586">
                  <c:v>42184.428402777776</c:v>
                </c:pt>
                <c:pt idx="5587">
                  <c:v>42184.429097222222</c:v>
                </c:pt>
                <c:pt idx="5588">
                  <c:v>42184.429791666647</c:v>
                </c:pt>
                <c:pt idx="5589">
                  <c:v>42184.430486111094</c:v>
                </c:pt>
                <c:pt idx="5590">
                  <c:v>42184.431180555534</c:v>
                </c:pt>
                <c:pt idx="5591">
                  <c:v>42184.431875000002</c:v>
                </c:pt>
                <c:pt idx="5592">
                  <c:v>42184.432569444456</c:v>
                </c:pt>
                <c:pt idx="5593">
                  <c:v>42184.433263888888</c:v>
                </c:pt>
                <c:pt idx="5594">
                  <c:v>42184.433958333335</c:v>
                </c:pt>
                <c:pt idx="5595">
                  <c:v>42184.434652777782</c:v>
                </c:pt>
                <c:pt idx="5596">
                  <c:v>42184.435347222221</c:v>
                </c:pt>
                <c:pt idx="5597">
                  <c:v>42184.436041666653</c:v>
                </c:pt>
                <c:pt idx="5598">
                  <c:v>42184.436736111114</c:v>
                </c:pt>
                <c:pt idx="5599">
                  <c:v>42184.437430555554</c:v>
                </c:pt>
                <c:pt idx="5600">
                  <c:v>42184.438125000001</c:v>
                </c:pt>
                <c:pt idx="5601">
                  <c:v>42184.438819444476</c:v>
                </c:pt>
                <c:pt idx="5602">
                  <c:v>42184.439513888901</c:v>
                </c:pt>
                <c:pt idx="5603">
                  <c:v>42184.440208333333</c:v>
                </c:pt>
                <c:pt idx="5604">
                  <c:v>42184.44090277778</c:v>
                </c:pt>
                <c:pt idx="5605">
                  <c:v>42184.441597222234</c:v>
                </c:pt>
                <c:pt idx="5606">
                  <c:v>42184.442291666666</c:v>
                </c:pt>
                <c:pt idx="5607">
                  <c:v>42184.442986111106</c:v>
                </c:pt>
                <c:pt idx="5608">
                  <c:v>42184.443680555538</c:v>
                </c:pt>
                <c:pt idx="5609">
                  <c:v>42184.444375000014</c:v>
                </c:pt>
                <c:pt idx="5610">
                  <c:v>42184.44506944446</c:v>
                </c:pt>
                <c:pt idx="5611">
                  <c:v>42184.445763888885</c:v>
                </c:pt>
                <c:pt idx="5612">
                  <c:v>42184.446458333332</c:v>
                </c:pt>
                <c:pt idx="5613">
                  <c:v>42184.447152777779</c:v>
                </c:pt>
                <c:pt idx="5614">
                  <c:v>42184.447847222233</c:v>
                </c:pt>
                <c:pt idx="5615">
                  <c:v>42184.448541666665</c:v>
                </c:pt>
                <c:pt idx="5616">
                  <c:v>42184.449236111112</c:v>
                </c:pt>
                <c:pt idx="5617">
                  <c:v>42184.449930555558</c:v>
                </c:pt>
                <c:pt idx="5618">
                  <c:v>42184.450625000012</c:v>
                </c:pt>
                <c:pt idx="5619">
                  <c:v>42184.451319444473</c:v>
                </c:pt>
                <c:pt idx="5620">
                  <c:v>42184.452013888906</c:v>
                </c:pt>
                <c:pt idx="5621">
                  <c:v>42184.452708333331</c:v>
                </c:pt>
                <c:pt idx="5622">
                  <c:v>42184.453402777777</c:v>
                </c:pt>
                <c:pt idx="5623">
                  <c:v>42184.454097222246</c:v>
                </c:pt>
                <c:pt idx="5624">
                  <c:v>42184.454791666656</c:v>
                </c:pt>
                <c:pt idx="5625">
                  <c:v>42184.455486111096</c:v>
                </c:pt>
                <c:pt idx="5626">
                  <c:v>42184.456180555557</c:v>
                </c:pt>
                <c:pt idx="5627">
                  <c:v>42184.456875000018</c:v>
                </c:pt>
                <c:pt idx="5628">
                  <c:v>42184.457569444465</c:v>
                </c:pt>
                <c:pt idx="5629">
                  <c:v>42184.458263888904</c:v>
                </c:pt>
                <c:pt idx="5630">
                  <c:v>42184.458958333351</c:v>
                </c:pt>
                <c:pt idx="5631">
                  <c:v>42184.459652777783</c:v>
                </c:pt>
                <c:pt idx="5632">
                  <c:v>42184.460347222222</c:v>
                </c:pt>
                <c:pt idx="5633">
                  <c:v>42184.461041666647</c:v>
                </c:pt>
                <c:pt idx="5634">
                  <c:v>42184.461736111094</c:v>
                </c:pt>
                <c:pt idx="5635">
                  <c:v>42184.462430555555</c:v>
                </c:pt>
                <c:pt idx="5636">
                  <c:v>42184.463124999995</c:v>
                </c:pt>
                <c:pt idx="5637">
                  <c:v>42184.463819444456</c:v>
                </c:pt>
                <c:pt idx="5638">
                  <c:v>42184.464513888903</c:v>
                </c:pt>
                <c:pt idx="5639">
                  <c:v>42184.465208333335</c:v>
                </c:pt>
                <c:pt idx="5640">
                  <c:v>42184.465902777774</c:v>
                </c:pt>
                <c:pt idx="5641">
                  <c:v>42184.466597222236</c:v>
                </c:pt>
                <c:pt idx="5642">
                  <c:v>42184.467291666653</c:v>
                </c:pt>
                <c:pt idx="5643">
                  <c:v>42184.4679861111</c:v>
                </c:pt>
                <c:pt idx="5644">
                  <c:v>42184.468680555554</c:v>
                </c:pt>
                <c:pt idx="5645">
                  <c:v>42184.469375000001</c:v>
                </c:pt>
                <c:pt idx="5646">
                  <c:v>42184.470069444469</c:v>
                </c:pt>
                <c:pt idx="5647">
                  <c:v>42184.470763888887</c:v>
                </c:pt>
                <c:pt idx="5648">
                  <c:v>42184.471458333326</c:v>
                </c:pt>
                <c:pt idx="5649">
                  <c:v>42184.47215277778</c:v>
                </c:pt>
                <c:pt idx="5650">
                  <c:v>42184.472847222234</c:v>
                </c:pt>
                <c:pt idx="5651">
                  <c:v>42184.473541666652</c:v>
                </c:pt>
                <c:pt idx="5652">
                  <c:v>42184.474236111113</c:v>
                </c:pt>
                <c:pt idx="5653">
                  <c:v>42184.474930555552</c:v>
                </c:pt>
                <c:pt idx="5654">
                  <c:v>42184.475624999999</c:v>
                </c:pt>
                <c:pt idx="5655">
                  <c:v>42184.476319444475</c:v>
                </c:pt>
                <c:pt idx="5656">
                  <c:v>42184.477013888893</c:v>
                </c:pt>
                <c:pt idx="5657">
                  <c:v>42184.477708333325</c:v>
                </c:pt>
                <c:pt idx="5658">
                  <c:v>42184.478402777779</c:v>
                </c:pt>
                <c:pt idx="5659">
                  <c:v>42184.479097222233</c:v>
                </c:pt>
                <c:pt idx="5660">
                  <c:v>42184.47979166665</c:v>
                </c:pt>
                <c:pt idx="5661">
                  <c:v>42184.480486111104</c:v>
                </c:pt>
                <c:pt idx="5662">
                  <c:v>42184.481180555544</c:v>
                </c:pt>
                <c:pt idx="5663">
                  <c:v>42184.481875000012</c:v>
                </c:pt>
                <c:pt idx="5664">
                  <c:v>42184.482569444473</c:v>
                </c:pt>
                <c:pt idx="5665">
                  <c:v>42184.483263888891</c:v>
                </c:pt>
                <c:pt idx="5666">
                  <c:v>42184.483958333331</c:v>
                </c:pt>
                <c:pt idx="5667">
                  <c:v>42184.484652777792</c:v>
                </c:pt>
                <c:pt idx="5668">
                  <c:v>42184.485347222231</c:v>
                </c:pt>
                <c:pt idx="5669">
                  <c:v>42184.486041666656</c:v>
                </c:pt>
                <c:pt idx="5670">
                  <c:v>42184.48673611111</c:v>
                </c:pt>
                <c:pt idx="5671">
                  <c:v>42184.487430555557</c:v>
                </c:pt>
                <c:pt idx="5672">
                  <c:v>42184.488125000003</c:v>
                </c:pt>
                <c:pt idx="5673">
                  <c:v>42184.488819444479</c:v>
                </c:pt>
                <c:pt idx="5674">
                  <c:v>42184.489513888904</c:v>
                </c:pt>
                <c:pt idx="5675">
                  <c:v>42184.490208333336</c:v>
                </c:pt>
                <c:pt idx="5676">
                  <c:v>42184.490902777776</c:v>
                </c:pt>
                <c:pt idx="5677">
                  <c:v>42184.491597222222</c:v>
                </c:pt>
                <c:pt idx="5678">
                  <c:v>42184.492291666655</c:v>
                </c:pt>
                <c:pt idx="5679">
                  <c:v>42184.492986111094</c:v>
                </c:pt>
                <c:pt idx="5680">
                  <c:v>42184.493680555534</c:v>
                </c:pt>
                <c:pt idx="5681">
                  <c:v>42184.494375000002</c:v>
                </c:pt>
                <c:pt idx="5682">
                  <c:v>42184.495069444441</c:v>
                </c:pt>
                <c:pt idx="5683">
                  <c:v>42184.495763888874</c:v>
                </c:pt>
                <c:pt idx="5684">
                  <c:v>42184.496458333335</c:v>
                </c:pt>
                <c:pt idx="5685">
                  <c:v>42184.497152777774</c:v>
                </c:pt>
                <c:pt idx="5686">
                  <c:v>42184.497847222221</c:v>
                </c:pt>
                <c:pt idx="5687">
                  <c:v>42184.498541666653</c:v>
                </c:pt>
                <c:pt idx="5688">
                  <c:v>42184.499236111114</c:v>
                </c:pt>
                <c:pt idx="5689">
                  <c:v>42184.499930555554</c:v>
                </c:pt>
                <c:pt idx="5690">
                  <c:v>42184.500625000001</c:v>
                </c:pt>
                <c:pt idx="5691">
                  <c:v>42184.501319444469</c:v>
                </c:pt>
                <c:pt idx="5692">
                  <c:v>42184.502013888901</c:v>
                </c:pt>
                <c:pt idx="5693">
                  <c:v>42184.502708333326</c:v>
                </c:pt>
                <c:pt idx="5694">
                  <c:v>42184.503402777766</c:v>
                </c:pt>
                <c:pt idx="5695">
                  <c:v>42184.504097222234</c:v>
                </c:pt>
                <c:pt idx="5696">
                  <c:v>42184.504791666652</c:v>
                </c:pt>
                <c:pt idx="5697">
                  <c:v>42184.505486111084</c:v>
                </c:pt>
                <c:pt idx="5698">
                  <c:v>42184.506180555538</c:v>
                </c:pt>
                <c:pt idx="5699">
                  <c:v>42184.506875000014</c:v>
                </c:pt>
                <c:pt idx="5700">
                  <c:v>42184.50756944446</c:v>
                </c:pt>
                <c:pt idx="5701">
                  <c:v>42184.508263888893</c:v>
                </c:pt>
                <c:pt idx="5702">
                  <c:v>42184.508958333332</c:v>
                </c:pt>
                <c:pt idx="5703">
                  <c:v>42184.509652777779</c:v>
                </c:pt>
                <c:pt idx="5704">
                  <c:v>42184.510347222233</c:v>
                </c:pt>
                <c:pt idx="5705">
                  <c:v>42184.51104166665</c:v>
                </c:pt>
                <c:pt idx="5706">
                  <c:v>42184.511736111104</c:v>
                </c:pt>
                <c:pt idx="5707">
                  <c:v>42184.512430555558</c:v>
                </c:pt>
                <c:pt idx="5708">
                  <c:v>42184.513124999998</c:v>
                </c:pt>
                <c:pt idx="5709">
                  <c:v>42184.513819444473</c:v>
                </c:pt>
                <c:pt idx="5710">
                  <c:v>42184.514513888906</c:v>
                </c:pt>
                <c:pt idx="5711">
                  <c:v>42184.515208333331</c:v>
                </c:pt>
                <c:pt idx="5712">
                  <c:v>42184.515902777777</c:v>
                </c:pt>
                <c:pt idx="5713">
                  <c:v>42184.516597222246</c:v>
                </c:pt>
                <c:pt idx="5714">
                  <c:v>42184.517291666656</c:v>
                </c:pt>
                <c:pt idx="5715">
                  <c:v>42184.517986111096</c:v>
                </c:pt>
                <c:pt idx="5716">
                  <c:v>42184.518680555557</c:v>
                </c:pt>
                <c:pt idx="5717">
                  <c:v>42184.519375000003</c:v>
                </c:pt>
                <c:pt idx="5718">
                  <c:v>42184.520069444443</c:v>
                </c:pt>
                <c:pt idx="5719">
                  <c:v>42184.520763888875</c:v>
                </c:pt>
                <c:pt idx="5720">
                  <c:v>42184.521458333322</c:v>
                </c:pt>
                <c:pt idx="5721">
                  <c:v>42184.522152777776</c:v>
                </c:pt>
                <c:pt idx="5722">
                  <c:v>42184.522847222222</c:v>
                </c:pt>
                <c:pt idx="5723">
                  <c:v>42184.523541666647</c:v>
                </c:pt>
                <c:pt idx="5724">
                  <c:v>42184.524236111109</c:v>
                </c:pt>
                <c:pt idx="5725">
                  <c:v>42184.524930555555</c:v>
                </c:pt>
                <c:pt idx="5726">
                  <c:v>42184.525624999995</c:v>
                </c:pt>
                <c:pt idx="5727">
                  <c:v>42184.526319444456</c:v>
                </c:pt>
                <c:pt idx="5728">
                  <c:v>42184.527013888888</c:v>
                </c:pt>
                <c:pt idx="5729">
                  <c:v>42184.52770833332</c:v>
                </c:pt>
                <c:pt idx="5730">
                  <c:v>42184.528402777774</c:v>
                </c:pt>
                <c:pt idx="5731">
                  <c:v>42184.529097222221</c:v>
                </c:pt>
                <c:pt idx="5732">
                  <c:v>42184.529791666639</c:v>
                </c:pt>
                <c:pt idx="5733">
                  <c:v>42184.5304861111</c:v>
                </c:pt>
                <c:pt idx="5734">
                  <c:v>42184.531180555532</c:v>
                </c:pt>
                <c:pt idx="5735">
                  <c:v>42184.531875000001</c:v>
                </c:pt>
                <c:pt idx="5736">
                  <c:v>42184.532569444469</c:v>
                </c:pt>
                <c:pt idx="5737">
                  <c:v>42184.533263888887</c:v>
                </c:pt>
                <c:pt idx="5738">
                  <c:v>42184.533958333326</c:v>
                </c:pt>
                <c:pt idx="5739">
                  <c:v>42184.53465277778</c:v>
                </c:pt>
                <c:pt idx="5740">
                  <c:v>42184.53534722222</c:v>
                </c:pt>
                <c:pt idx="5741">
                  <c:v>42184.536041666652</c:v>
                </c:pt>
                <c:pt idx="5742">
                  <c:v>42184.536736111106</c:v>
                </c:pt>
                <c:pt idx="5743">
                  <c:v>42184.537430555538</c:v>
                </c:pt>
                <c:pt idx="5744">
                  <c:v>42184.538124999999</c:v>
                </c:pt>
                <c:pt idx="5745">
                  <c:v>42184.538819444475</c:v>
                </c:pt>
                <c:pt idx="5746">
                  <c:v>42184.539513888893</c:v>
                </c:pt>
                <c:pt idx="5747">
                  <c:v>42184.540208333332</c:v>
                </c:pt>
                <c:pt idx="5748">
                  <c:v>42184.540902777779</c:v>
                </c:pt>
                <c:pt idx="5749">
                  <c:v>42184.541597222233</c:v>
                </c:pt>
                <c:pt idx="5750">
                  <c:v>42184.542291666665</c:v>
                </c:pt>
                <c:pt idx="5751">
                  <c:v>42184.542986111104</c:v>
                </c:pt>
                <c:pt idx="5752">
                  <c:v>42184.543680555544</c:v>
                </c:pt>
                <c:pt idx="5753">
                  <c:v>42184.544375000012</c:v>
                </c:pt>
                <c:pt idx="5754">
                  <c:v>42184.545069444459</c:v>
                </c:pt>
                <c:pt idx="5755">
                  <c:v>42184.545763888884</c:v>
                </c:pt>
                <c:pt idx="5756">
                  <c:v>42184.546458333331</c:v>
                </c:pt>
                <c:pt idx="5757">
                  <c:v>42184.547152777777</c:v>
                </c:pt>
                <c:pt idx="5758">
                  <c:v>42184.547847222231</c:v>
                </c:pt>
                <c:pt idx="5759">
                  <c:v>42184.548541666656</c:v>
                </c:pt>
                <c:pt idx="5760">
                  <c:v>42184.54923611111</c:v>
                </c:pt>
                <c:pt idx="5761">
                  <c:v>42184.549930555557</c:v>
                </c:pt>
                <c:pt idx="5762">
                  <c:v>42184.550625000003</c:v>
                </c:pt>
                <c:pt idx="5763">
                  <c:v>42184.551319444465</c:v>
                </c:pt>
                <c:pt idx="5764">
                  <c:v>42184.552013888904</c:v>
                </c:pt>
                <c:pt idx="5765">
                  <c:v>42184.552708333336</c:v>
                </c:pt>
                <c:pt idx="5766">
                  <c:v>42184.553402777776</c:v>
                </c:pt>
                <c:pt idx="5767">
                  <c:v>42184.554097222237</c:v>
                </c:pt>
                <c:pt idx="5768">
                  <c:v>42184.554791666655</c:v>
                </c:pt>
                <c:pt idx="5769">
                  <c:v>42184.555486111094</c:v>
                </c:pt>
                <c:pt idx="5770">
                  <c:v>42184.556180555555</c:v>
                </c:pt>
                <c:pt idx="5771">
                  <c:v>42184.556875000017</c:v>
                </c:pt>
                <c:pt idx="5772">
                  <c:v>42184.557569444456</c:v>
                </c:pt>
                <c:pt idx="5773">
                  <c:v>42184.558263888903</c:v>
                </c:pt>
                <c:pt idx="5774">
                  <c:v>42184.558958333342</c:v>
                </c:pt>
                <c:pt idx="5775">
                  <c:v>42184.559652777782</c:v>
                </c:pt>
                <c:pt idx="5776">
                  <c:v>42184.560347222221</c:v>
                </c:pt>
                <c:pt idx="5777">
                  <c:v>42184.561041666639</c:v>
                </c:pt>
                <c:pt idx="5778">
                  <c:v>42184.5617361111</c:v>
                </c:pt>
                <c:pt idx="5779">
                  <c:v>42184.562430555554</c:v>
                </c:pt>
                <c:pt idx="5780">
                  <c:v>42184.563124999986</c:v>
                </c:pt>
                <c:pt idx="5781">
                  <c:v>42184.563819444469</c:v>
                </c:pt>
                <c:pt idx="5782">
                  <c:v>42184.564513888901</c:v>
                </c:pt>
                <c:pt idx="5783">
                  <c:v>42184.565208333326</c:v>
                </c:pt>
                <c:pt idx="5784">
                  <c:v>42184.565902777766</c:v>
                </c:pt>
                <c:pt idx="5785">
                  <c:v>42184.566597222234</c:v>
                </c:pt>
                <c:pt idx="5786">
                  <c:v>42184.567291666652</c:v>
                </c:pt>
                <c:pt idx="5787">
                  <c:v>42184.567986111084</c:v>
                </c:pt>
                <c:pt idx="5788">
                  <c:v>42184.568680555538</c:v>
                </c:pt>
                <c:pt idx="5789">
                  <c:v>42184.569374999999</c:v>
                </c:pt>
                <c:pt idx="5790">
                  <c:v>42184.57006944446</c:v>
                </c:pt>
                <c:pt idx="5791">
                  <c:v>42184.570763888885</c:v>
                </c:pt>
                <c:pt idx="5792">
                  <c:v>42184.571458333325</c:v>
                </c:pt>
                <c:pt idx="5793">
                  <c:v>42184.572152777779</c:v>
                </c:pt>
                <c:pt idx="5794">
                  <c:v>42184.572847222233</c:v>
                </c:pt>
                <c:pt idx="5795">
                  <c:v>42184.57354166665</c:v>
                </c:pt>
                <c:pt idx="5796">
                  <c:v>42184.574236111112</c:v>
                </c:pt>
                <c:pt idx="5797">
                  <c:v>42184.574930555558</c:v>
                </c:pt>
                <c:pt idx="5798">
                  <c:v>42184.575624999998</c:v>
                </c:pt>
                <c:pt idx="5799">
                  <c:v>42184.576319444473</c:v>
                </c:pt>
                <c:pt idx="5800">
                  <c:v>42184.577013888891</c:v>
                </c:pt>
                <c:pt idx="5801">
                  <c:v>42184.577708333316</c:v>
                </c:pt>
                <c:pt idx="5802">
                  <c:v>42184.578402777777</c:v>
                </c:pt>
                <c:pt idx="5803">
                  <c:v>42184.579097222231</c:v>
                </c:pt>
                <c:pt idx="5804">
                  <c:v>42184.579791666634</c:v>
                </c:pt>
                <c:pt idx="5805">
                  <c:v>42184.580486111096</c:v>
                </c:pt>
                <c:pt idx="5806">
                  <c:v>42184.581180555542</c:v>
                </c:pt>
                <c:pt idx="5807">
                  <c:v>42184.581875000003</c:v>
                </c:pt>
                <c:pt idx="5808">
                  <c:v>42184.582569444465</c:v>
                </c:pt>
                <c:pt idx="5809">
                  <c:v>42184.58326388889</c:v>
                </c:pt>
                <c:pt idx="5810">
                  <c:v>42184.583958333336</c:v>
                </c:pt>
                <c:pt idx="5811">
                  <c:v>42184.584652777783</c:v>
                </c:pt>
                <c:pt idx="5812">
                  <c:v>42184.585347222222</c:v>
                </c:pt>
                <c:pt idx="5813">
                  <c:v>42184.586041666655</c:v>
                </c:pt>
                <c:pt idx="5814">
                  <c:v>42184.586736111109</c:v>
                </c:pt>
                <c:pt idx="5815">
                  <c:v>42184.587430555555</c:v>
                </c:pt>
                <c:pt idx="5816">
                  <c:v>42184.588125000002</c:v>
                </c:pt>
                <c:pt idx="5817">
                  <c:v>42184.588819444478</c:v>
                </c:pt>
                <c:pt idx="5818">
                  <c:v>42184.589513888903</c:v>
                </c:pt>
                <c:pt idx="5819">
                  <c:v>42184.590208333335</c:v>
                </c:pt>
                <c:pt idx="5820">
                  <c:v>42184.590902777774</c:v>
                </c:pt>
                <c:pt idx="5821">
                  <c:v>42184.591597222221</c:v>
                </c:pt>
                <c:pt idx="5822">
                  <c:v>42184.592291666653</c:v>
                </c:pt>
                <c:pt idx="5823">
                  <c:v>42184.5929861111</c:v>
                </c:pt>
                <c:pt idx="5824">
                  <c:v>42184.593680555532</c:v>
                </c:pt>
                <c:pt idx="5825">
                  <c:v>42184.594375000001</c:v>
                </c:pt>
                <c:pt idx="5826">
                  <c:v>42184.595069444447</c:v>
                </c:pt>
                <c:pt idx="5827">
                  <c:v>42184.595763888872</c:v>
                </c:pt>
                <c:pt idx="5828">
                  <c:v>42184.596458333326</c:v>
                </c:pt>
                <c:pt idx="5829">
                  <c:v>42184.597152777766</c:v>
                </c:pt>
                <c:pt idx="5830">
                  <c:v>42184.59784722222</c:v>
                </c:pt>
                <c:pt idx="5831">
                  <c:v>42184.598541666652</c:v>
                </c:pt>
                <c:pt idx="5832">
                  <c:v>42184.599236111106</c:v>
                </c:pt>
                <c:pt idx="5833">
                  <c:v>42184.599930555538</c:v>
                </c:pt>
                <c:pt idx="5834">
                  <c:v>42184.600624999999</c:v>
                </c:pt>
                <c:pt idx="5835">
                  <c:v>42184.60131944446</c:v>
                </c:pt>
                <c:pt idx="5836">
                  <c:v>42184.602013888893</c:v>
                </c:pt>
                <c:pt idx="5837">
                  <c:v>42184.602708333325</c:v>
                </c:pt>
                <c:pt idx="5838">
                  <c:v>42184.603402777764</c:v>
                </c:pt>
                <c:pt idx="5839">
                  <c:v>42184.604097222233</c:v>
                </c:pt>
                <c:pt idx="5840">
                  <c:v>42184.60479166665</c:v>
                </c:pt>
                <c:pt idx="5841">
                  <c:v>42184.605486111082</c:v>
                </c:pt>
                <c:pt idx="5842">
                  <c:v>42184.606180555544</c:v>
                </c:pt>
                <c:pt idx="5843">
                  <c:v>42184.606875000012</c:v>
                </c:pt>
                <c:pt idx="5844">
                  <c:v>42184.607569444459</c:v>
                </c:pt>
                <c:pt idx="5845">
                  <c:v>42184.608263888891</c:v>
                </c:pt>
                <c:pt idx="5846">
                  <c:v>42184.608958333331</c:v>
                </c:pt>
                <c:pt idx="5847">
                  <c:v>42184.609652777777</c:v>
                </c:pt>
                <c:pt idx="5848">
                  <c:v>42184.610347222231</c:v>
                </c:pt>
                <c:pt idx="5849">
                  <c:v>42184.611041666634</c:v>
                </c:pt>
                <c:pt idx="5850">
                  <c:v>42184.611736111096</c:v>
                </c:pt>
                <c:pt idx="5851">
                  <c:v>42184.612430555557</c:v>
                </c:pt>
                <c:pt idx="5852">
                  <c:v>42184.613124999996</c:v>
                </c:pt>
                <c:pt idx="5853">
                  <c:v>42184.613819444465</c:v>
                </c:pt>
                <c:pt idx="5854">
                  <c:v>42184.614513888904</c:v>
                </c:pt>
                <c:pt idx="5855">
                  <c:v>42184.615208333336</c:v>
                </c:pt>
                <c:pt idx="5856">
                  <c:v>42184.615902777776</c:v>
                </c:pt>
                <c:pt idx="5857">
                  <c:v>42184.616597222237</c:v>
                </c:pt>
                <c:pt idx="5858">
                  <c:v>42184.617291666655</c:v>
                </c:pt>
                <c:pt idx="5859">
                  <c:v>42184.617986111094</c:v>
                </c:pt>
                <c:pt idx="5860">
                  <c:v>42184.618680555555</c:v>
                </c:pt>
                <c:pt idx="5861">
                  <c:v>42184.619375000002</c:v>
                </c:pt>
                <c:pt idx="5862">
                  <c:v>42184.620069444441</c:v>
                </c:pt>
                <c:pt idx="5863">
                  <c:v>42184.620763888874</c:v>
                </c:pt>
                <c:pt idx="5864">
                  <c:v>42184.62145833332</c:v>
                </c:pt>
                <c:pt idx="5865">
                  <c:v>42184.622152777774</c:v>
                </c:pt>
                <c:pt idx="5866">
                  <c:v>42184.622847222221</c:v>
                </c:pt>
                <c:pt idx="5867">
                  <c:v>42184.623541666639</c:v>
                </c:pt>
                <c:pt idx="5868">
                  <c:v>42184.624236111114</c:v>
                </c:pt>
                <c:pt idx="5869">
                  <c:v>42184.624930555554</c:v>
                </c:pt>
                <c:pt idx="5870">
                  <c:v>42184.625624999986</c:v>
                </c:pt>
                <c:pt idx="5871">
                  <c:v>42184.626319444469</c:v>
                </c:pt>
                <c:pt idx="5872">
                  <c:v>42184.627013888887</c:v>
                </c:pt>
                <c:pt idx="5873">
                  <c:v>42184.627708333304</c:v>
                </c:pt>
                <c:pt idx="5874">
                  <c:v>42184.628402777766</c:v>
                </c:pt>
                <c:pt idx="5875">
                  <c:v>42184.62909722222</c:v>
                </c:pt>
                <c:pt idx="5876">
                  <c:v>42184.629791666637</c:v>
                </c:pt>
                <c:pt idx="5877">
                  <c:v>42184.630486111084</c:v>
                </c:pt>
                <c:pt idx="5878">
                  <c:v>42184.631180555523</c:v>
                </c:pt>
                <c:pt idx="5879">
                  <c:v>42184.631874999999</c:v>
                </c:pt>
                <c:pt idx="5880">
                  <c:v>42184.63256944446</c:v>
                </c:pt>
                <c:pt idx="5881">
                  <c:v>42184.633263888885</c:v>
                </c:pt>
                <c:pt idx="5882">
                  <c:v>42184.633958333325</c:v>
                </c:pt>
                <c:pt idx="5883">
                  <c:v>42184.634652777779</c:v>
                </c:pt>
                <c:pt idx="5884">
                  <c:v>42184.635347222225</c:v>
                </c:pt>
                <c:pt idx="5885">
                  <c:v>42184.63604166665</c:v>
                </c:pt>
                <c:pt idx="5886">
                  <c:v>42184.636736111104</c:v>
                </c:pt>
                <c:pt idx="5887">
                  <c:v>42184.637430555544</c:v>
                </c:pt>
                <c:pt idx="5888">
                  <c:v>42184.638124999998</c:v>
                </c:pt>
                <c:pt idx="5889">
                  <c:v>42184.638819444473</c:v>
                </c:pt>
                <c:pt idx="5890">
                  <c:v>42184.639513888891</c:v>
                </c:pt>
                <c:pt idx="5891">
                  <c:v>42184.640208333331</c:v>
                </c:pt>
                <c:pt idx="5892">
                  <c:v>42184.640902777777</c:v>
                </c:pt>
                <c:pt idx="5893">
                  <c:v>42184.641597222231</c:v>
                </c:pt>
                <c:pt idx="5894">
                  <c:v>42184.642291666656</c:v>
                </c:pt>
                <c:pt idx="5895">
                  <c:v>42184.642986111096</c:v>
                </c:pt>
                <c:pt idx="5896">
                  <c:v>42184.643680555542</c:v>
                </c:pt>
                <c:pt idx="5897">
                  <c:v>42184.644375000003</c:v>
                </c:pt>
                <c:pt idx="5898">
                  <c:v>42184.645069444443</c:v>
                </c:pt>
                <c:pt idx="5899">
                  <c:v>42184.645763888875</c:v>
                </c:pt>
                <c:pt idx="5900">
                  <c:v>42184.646458333336</c:v>
                </c:pt>
                <c:pt idx="5901">
                  <c:v>42184.647152777776</c:v>
                </c:pt>
                <c:pt idx="5902">
                  <c:v>42184.647847222222</c:v>
                </c:pt>
                <c:pt idx="5903">
                  <c:v>42184.648541666655</c:v>
                </c:pt>
                <c:pt idx="5904">
                  <c:v>42184.649236111109</c:v>
                </c:pt>
                <c:pt idx="5905">
                  <c:v>42184.649930555555</c:v>
                </c:pt>
                <c:pt idx="5906">
                  <c:v>42184.650625000002</c:v>
                </c:pt>
                <c:pt idx="5907">
                  <c:v>42184.651319444456</c:v>
                </c:pt>
                <c:pt idx="5908">
                  <c:v>42184.652013888903</c:v>
                </c:pt>
                <c:pt idx="5909">
                  <c:v>42184.652708333335</c:v>
                </c:pt>
                <c:pt idx="5910">
                  <c:v>42184.653402777774</c:v>
                </c:pt>
                <c:pt idx="5911">
                  <c:v>42184.654097222236</c:v>
                </c:pt>
                <c:pt idx="5912">
                  <c:v>42184.654791666653</c:v>
                </c:pt>
                <c:pt idx="5913">
                  <c:v>42184.6554861111</c:v>
                </c:pt>
                <c:pt idx="5914">
                  <c:v>42184.656180555554</c:v>
                </c:pt>
                <c:pt idx="5915">
                  <c:v>42184.656875000015</c:v>
                </c:pt>
                <c:pt idx="5916">
                  <c:v>42184.657569444469</c:v>
                </c:pt>
                <c:pt idx="5917">
                  <c:v>42184.658263888901</c:v>
                </c:pt>
                <c:pt idx="5918">
                  <c:v>42184.658958333333</c:v>
                </c:pt>
                <c:pt idx="5919">
                  <c:v>42184.65965277778</c:v>
                </c:pt>
                <c:pt idx="5920">
                  <c:v>42184.66034722222</c:v>
                </c:pt>
                <c:pt idx="5921">
                  <c:v>42184.661041666637</c:v>
                </c:pt>
                <c:pt idx="5922">
                  <c:v>42184.661736111084</c:v>
                </c:pt>
                <c:pt idx="5923">
                  <c:v>42184.662430555538</c:v>
                </c:pt>
                <c:pt idx="5924">
                  <c:v>42184.663124999985</c:v>
                </c:pt>
                <c:pt idx="5925">
                  <c:v>42184.66381944446</c:v>
                </c:pt>
                <c:pt idx="5926">
                  <c:v>42184.664513888893</c:v>
                </c:pt>
                <c:pt idx="5927">
                  <c:v>42184.665208333325</c:v>
                </c:pt>
                <c:pt idx="5928">
                  <c:v>42184.665902777764</c:v>
                </c:pt>
                <c:pt idx="5929">
                  <c:v>42184.666597222233</c:v>
                </c:pt>
                <c:pt idx="5930">
                  <c:v>42184.66729166665</c:v>
                </c:pt>
                <c:pt idx="5931">
                  <c:v>42184.667986111082</c:v>
                </c:pt>
                <c:pt idx="5932">
                  <c:v>42184.668680555544</c:v>
                </c:pt>
                <c:pt idx="5933">
                  <c:v>42184.669374999998</c:v>
                </c:pt>
                <c:pt idx="5934">
                  <c:v>42184.670069444459</c:v>
                </c:pt>
                <c:pt idx="5935">
                  <c:v>42184.670763888884</c:v>
                </c:pt>
                <c:pt idx="5936">
                  <c:v>42184.671458333316</c:v>
                </c:pt>
                <c:pt idx="5937">
                  <c:v>42184.672152777777</c:v>
                </c:pt>
                <c:pt idx="5938">
                  <c:v>42184.672847222231</c:v>
                </c:pt>
                <c:pt idx="5939">
                  <c:v>42184.673541666634</c:v>
                </c:pt>
                <c:pt idx="5940">
                  <c:v>42184.67423611111</c:v>
                </c:pt>
                <c:pt idx="5941">
                  <c:v>42184.674930555557</c:v>
                </c:pt>
                <c:pt idx="5942">
                  <c:v>42184.675624999996</c:v>
                </c:pt>
                <c:pt idx="5943">
                  <c:v>42184.676319444465</c:v>
                </c:pt>
                <c:pt idx="5944">
                  <c:v>42184.67701388889</c:v>
                </c:pt>
                <c:pt idx="5945">
                  <c:v>42184.677708333322</c:v>
                </c:pt>
                <c:pt idx="5946">
                  <c:v>42184.678402777776</c:v>
                </c:pt>
                <c:pt idx="5947">
                  <c:v>42184.679097222222</c:v>
                </c:pt>
                <c:pt idx="5948">
                  <c:v>42184.679791666647</c:v>
                </c:pt>
                <c:pt idx="5949">
                  <c:v>42184.680486111094</c:v>
                </c:pt>
                <c:pt idx="5950">
                  <c:v>42184.681180555534</c:v>
                </c:pt>
                <c:pt idx="5951">
                  <c:v>42184.681875000002</c:v>
                </c:pt>
                <c:pt idx="5952">
                  <c:v>42184.682569444456</c:v>
                </c:pt>
                <c:pt idx="5953">
                  <c:v>42184.683263888888</c:v>
                </c:pt>
                <c:pt idx="5954">
                  <c:v>42184.683958333335</c:v>
                </c:pt>
                <c:pt idx="5955">
                  <c:v>42184.684652777782</c:v>
                </c:pt>
                <c:pt idx="5956">
                  <c:v>42184.685347222221</c:v>
                </c:pt>
                <c:pt idx="5957">
                  <c:v>42184.686041666653</c:v>
                </c:pt>
                <c:pt idx="5958">
                  <c:v>42184.686736111114</c:v>
                </c:pt>
                <c:pt idx="5959">
                  <c:v>42184.687430555554</c:v>
                </c:pt>
                <c:pt idx="5960">
                  <c:v>42184.688125000001</c:v>
                </c:pt>
                <c:pt idx="5961">
                  <c:v>42184.688819444476</c:v>
                </c:pt>
                <c:pt idx="5962">
                  <c:v>42184.689513888901</c:v>
                </c:pt>
                <c:pt idx="5963">
                  <c:v>42184.690208333326</c:v>
                </c:pt>
                <c:pt idx="5964">
                  <c:v>42184.690902777766</c:v>
                </c:pt>
                <c:pt idx="5965">
                  <c:v>42184.69159722222</c:v>
                </c:pt>
                <c:pt idx="5966">
                  <c:v>42184.692291666652</c:v>
                </c:pt>
                <c:pt idx="5967">
                  <c:v>42184.692986111084</c:v>
                </c:pt>
                <c:pt idx="5968">
                  <c:v>42184.693680555523</c:v>
                </c:pt>
                <c:pt idx="5969">
                  <c:v>42184.694374999999</c:v>
                </c:pt>
                <c:pt idx="5970">
                  <c:v>42184.695069444446</c:v>
                </c:pt>
                <c:pt idx="5971">
                  <c:v>42184.695763888871</c:v>
                </c:pt>
                <c:pt idx="5972">
                  <c:v>42184.696458333325</c:v>
                </c:pt>
                <c:pt idx="5973">
                  <c:v>42184.697152777764</c:v>
                </c:pt>
                <c:pt idx="5974">
                  <c:v>42184.697847222225</c:v>
                </c:pt>
                <c:pt idx="5975">
                  <c:v>42184.69854166665</c:v>
                </c:pt>
                <c:pt idx="5976">
                  <c:v>42184.699236111104</c:v>
                </c:pt>
                <c:pt idx="5977">
                  <c:v>42184.699930555544</c:v>
                </c:pt>
                <c:pt idx="5978">
                  <c:v>42184.700624999998</c:v>
                </c:pt>
                <c:pt idx="5979">
                  <c:v>42184.701319444459</c:v>
                </c:pt>
                <c:pt idx="5980">
                  <c:v>42184.702013888891</c:v>
                </c:pt>
                <c:pt idx="5981">
                  <c:v>42184.702708333316</c:v>
                </c:pt>
                <c:pt idx="5982">
                  <c:v>42184.703402777763</c:v>
                </c:pt>
                <c:pt idx="5983">
                  <c:v>42184.704097222231</c:v>
                </c:pt>
                <c:pt idx="5984">
                  <c:v>42184.704791666634</c:v>
                </c:pt>
                <c:pt idx="5985">
                  <c:v>42184.705486111081</c:v>
                </c:pt>
                <c:pt idx="5986">
                  <c:v>42184.706180555542</c:v>
                </c:pt>
                <c:pt idx="5987">
                  <c:v>42184.706875000003</c:v>
                </c:pt>
                <c:pt idx="5988">
                  <c:v>42184.707569444443</c:v>
                </c:pt>
                <c:pt idx="5989">
                  <c:v>42184.70826388889</c:v>
                </c:pt>
                <c:pt idx="5990">
                  <c:v>42184.708958333336</c:v>
                </c:pt>
                <c:pt idx="5991">
                  <c:v>42184.709652777776</c:v>
                </c:pt>
                <c:pt idx="5992">
                  <c:v>42184.710347222222</c:v>
                </c:pt>
                <c:pt idx="5993">
                  <c:v>42184.711041666647</c:v>
                </c:pt>
                <c:pt idx="5994">
                  <c:v>42184.711736111094</c:v>
                </c:pt>
                <c:pt idx="5995">
                  <c:v>42184.712430555555</c:v>
                </c:pt>
                <c:pt idx="5996">
                  <c:v>42184.713124999995</c:v>
                </c:pt>
                <c:pt idx="5997">
                  <c:v>42184.713819444456</c:v>
                </c:pt>
                <c:pt idx="5998">
                  <c:v>42184.714513888903</c:v>
                </c:pt>
                <c:pt idx="5999">
                  <c:v>42184.715208333335</c:v>
                </c:pt>
                <c:pt idx="6000">
                  <c:v>42184.715902777774</c:v>
                </c:pt>
                <c:pt idx="6001">
                  <c:v>42184.716597222236</c:v>
                </c:pt>
                <c:pt idx="6002">
                  <c:v>42184.717291666653</c:v>
                </c:pt>
                <c:pt idx="6003">
                  <c:v>42184.7179861111</c:v>
                </c:pt>
                <c:pt idx="6004">
                  <c:v>42184.718680555554</c:v>
                </c:pt>
                <c:pt idx="6005">
                  <c:v>42184.719375000001</c:v>
                </c:pt>
                <c:pt idx="6006">
                  <c:v>42184.720069444447</c:v>
                </c:pt>
                <c:pt idx="6007">
                  <c:v>42184.720763888872</c:v>
                </c:pt>
                <c:pt idx="6008">
                  <c:v>42184.721458333304</c:v>
                </c:pt>
                <c:pt idx="6009">
                  <c:v>42184.722152777766</c:v>
                </c:pt>
                <c:pt idx="6010">
                  <c:v>42184.72284722222</c:v>
                </c:pt>
                <c:pt idx="6011">
                  <c:v>42184.723541666637</c:v>
                </c:pt>
                <c:pt idx="6012">
                  <c:v>42184.724236111106</c:v>
                </c:pt>
                <c:pt idx="6013">
                  <c:v>42184.724930555538</c:v>
                </c:pt>
                <c:pt idx="6014">
                  <c:v>42184.725624999985</c:v>
                </c:pt>
                <c:pt idx="6015">
                  <c:v>42184.72631944446</c:v>
                </c:pt>
                <c:pt idx="6016">
                  <c:v>42184.727013888885</c:v>
                </c:pt>
                <c:pt idx="6017">
                  <c:v>42184.727708333303</c:v>
                </c:pt>
                <c:pt idx="6018">
                  <c:v>42184.728402777764</c:v>
                </c:pt>
                <c:pt idx="6019">
                  <c:v>42184.729097222225</c:v>
                </c:pt>
                <c:pt idx="6020">
                  <c:v>42184.729791666636</c:v>
                </c:pt>
                <c:pt idx="6021">
                  <c:v>42184.730486111082</c:v>
                </c:pt>
                <c:pt idx="6022">
                  <c:v>42184.731180555529</c:v>
                </c:pt>
                <c:pt idx="6023">
                  <c:v>42184.731874999998</c:v>
                </c:pt>
                <c:pt idx="6024">
                  <c:v>42184.732569444459</c:v>
                </c:pt>
                <c:pt idx="6025">
                  <c:v>42184.733263888884</c:v>
                </c:pt>
                <c:pt idx="6026">
                  <c:v>42184.733958333316</c:v>
                </c:pt>
                <c:pt idx="6027">
                  <c:v>42184.734652777777</c:v>
                </c:pt>
                <c:pt idx="6028">
                  <c:v>42184.735347222224</c:v>
                </c:pt>
                <c:pt idx="6029">
                  <c:v>42184.736041666634</c:v>
                </c:pt>
                <c:pt idx="6030">
                  <c:v>42184.736736111096</c:v>
                </c:pt>
                <c:pt idx="6031">
                  <c:v>42184.737430555542</c:v>
                </c:pt>
                <c:pt idx="6032">
                  <c:v>42184.738124999996</c:v>
                </c:pt>
                <c:pt idx="6033">
                  <c:v>42184.738819444465</c:v>
                </c:pt>
                <c:pt idx="6034">
                  <c:v>42184.73951388889</c:v>
                </c:pt>
                <c:pt idx="6035">
                  <c:v>42184.740208333336</c:v>
                </c:pt>
                <c:pt idx="6036">
                  <c:v>42184.740902777776</c:v>
                </c:pt>
                <c:pt idx="6037">
                  <c:v>42184.741597222222</c:v>
                </c:pt>
                <c:pt idx="6038">
                  <c:v>42184.742291666655</c:v>
                </c:pt>
                <c:pt idx="6039">
                  <c:v>42184.742986111094</c:v>
                </c:pt>
                <c:pt idx="6040">
                  <c:v>42184.743680555534</c:v>
                </c:pt>
                <c:pt idx="6041">
                  <c:v>42184.744375000002</c:v>
                </c:pt>
                <c:pt idx="6042">
                  <c:v>42184.745069444441</c:v>
                </c:pt>
                <c:pt idx="6043">
                  <c:v>42184.745763888874</c:v>
                </c:pt>
                <c:pt idx="6044">
                  <c:v>42184.746458333335</c:v>
                </c:pt>
                <c:pt idx="6045">
                  <c:v>42184.747152777774</c:v>
                </c:pt>
                <c:pt idx="6046">
                  <c:v>42184.747847222221</c:v>
                </c:pt>
                <c:pt idx="6047">
                  <c:v>42184.748541666653</c:v>
                </c:pt>
                <c:pt idx="6048">
                  <c:v>42184.749236111114</c:v>
                </c:pt>
                <c:pt idx="6049">
                  <c:v>42184.749930555554</c:v>
                </c:pt>
                <c:pt idx="6050">
                  <c:v>42184.750625000001</c:v>
                </c:pt>
                <c:pt idx="6051">
                  <c:v>42184.751319444469</c:v>
                </c:pt>
                <c:pt idx="6052">
                  <c:v>42184.752013888901</c:v>
                </c:pt>
                <c:pt idx="6053">
                  <c:v>42184.752708333326</c:v>
                </c:pt>
                <c:pt idx="6054">
                  <c:v>42184.753402777766</c:v>
                </c:pt>
                <c:pt idx="6055">
                  <c:v>42184.754097222234</c:v>
                </c:pt>
                <c:pt idx="6056">
                  <c:v>42184.754791666652</c:v>
                </c:pt>
                <c:pt idx="6057">
                  <c:v>42184.755486111084</c:v>
                </c:pt>
                <c:pt idx="6058">
                  <c:v>42184.756180555538</c:v>
                </c:pt>
                <c:pt idx="6059">
                  <c:v>42184.756875000014</c:v>
                </c:pt>
                <c:pt idx="6060">
                  <c:v>42184.75756944446</c:v>
                </c:pt>
                <c:pt idx="6061">
                  <c:v>42184.758263888893</c:v>
                </c:pt>
                <c:pt idx="6062">
                  <c:v>42184.758958333332</c:v>
                </c:pt>
                <c:pt idx="6063">
                  <c:v>42184.759652777779</c:v>
                </c:pt>
                <c:pt idx="6064">
                  <c:v>42184.760347222225</c:v>
                </c:pt>
                <c:pt idx="6065">
                  <c:v>42184.761041666636</c:v>
                </c:pt>
                <c:pt idx="6066">
                  <c:v>42184.761736111082</c:v>
                </c:pt>
                <c:pt idx="6067">
                  <c:v>42184.762430555544</c:v>
                </c:pt>
                <c:pt idx="6068">
                  <c:v>42184.763124999983</c:v>
                </c:pt>
                <c:pt idx="6069">
                  <c:v>42184.763819444459</c:v>
                </c:pt>
                <c:pt idx="6070">
                  <c:v>42184.764513888891</c:v>
                </c:pt>
                <c:pt idx="6071">
                  <c:v>42184.765208333316</c:v>
                </c:pt>
                <c:pt idx="6072">
                  <c:v>42184.765902777763</c:v>
                </c:pt>
                <c:pt idx="6073">
                  <c:v>42184.766597222231</c:v>
                </c:pt>
                <c:pt idx="6074">
                  <c:v>42184.767291666634</c:v>
                </c:pt>
                <c:pt idx="6075">
                  <c:v>42184.767986111081</c:v>
                </c:pt>
                <c:pt idx="6076">
                  <c:v>42184.768680555542</c:v>
                </c:pt>
                <c:pt idx="6077">
                  <c:v>42184.769374999996</c:v>
                </c:pt>
                <c:pt idx="6078">
                  <c:v>42184.770069444443</c:v>
                </c:pt>
                <c:pt idx="6079">
                  <c:v>42184.770763888875</c:v>
                </c:pt>
                <c:pt idx="6080">
                  <c:v>42184.771458333322</c:v>
                </c:pt>
                <c:pt idx="6081">
                  <c:v>42184.772152777776</c:v>
                </c:pt>
                <c:pt idx="6082">
                  <c:v>42184.772847222222</c:v>
                </c:pt>
                <c:pt idx="6083">
                  <c:v>42184.773541666647</c:v>
                </c:pt>
                <c:pt idx="6084">
                  <c:v>42184.774236111109</c:v>
                </c:pt>
                <c:pt idx="6085">
                  <c:v>42184.774930555555</c:v>
                </c:pt>
                <c:pt idx="6086">
                  <c:v>42184.775624999995</c:v>
                </c:pt>
                <c:pt idx="6087">
                  <c:v>42184.776319444456</c:v>
                </c:pt>
                <c:pt idx="6088">
                  <c:v>42184.777013888888</c:v>
                </c:pt>
                <c:pt idx="6089">
                  <c:v>42184.77770833332</c:v>
                </c:pt>
                <c:pt idx="6090">
                  <c:v>42184.778402777774</c:v>
                </c:pt>
                <c:pt idx="6091">
                  <c:v>42184.779097222221</c:v>
                </c:pt>
                <c:pt idx="6092">
                  <c:v>42184.779791666639</c:v>
                </c:pt>
                <c:pt idx="6093">
                  <c:v>42184.7804861111</c:v>
                </c:pt>
                <c:pt idx="6094">
                  <c:v>42184.781180555532</c:v>
                </c:pt>
                <c:pt idx="6095">
                  <c:v>42184.781875000001</c:v>
                </c:pt>
                <c:pt idx="6096">
                  <c:v>42184.782569444469</c:v>
                </c:pt>
                <c:pt idx="6097">
                  <c:v>42184.783263888887</c:v>
                </c:pt>
                <c:pt idx="6098">
                  <c:v>42184.783958333326</c:v>
                </c:pt>
                <c:pt idx="6099">
                  <c:v>42184.78465277778</c:v>
                </c:pt>
                <c:pt idx="6100">
                  <c:v>42184.78534722222</c:v>
                </c:pt>
                <c:pt idx="6101">
                  <c:v>42184.786041666652</c:v>
                </c:pt>
                <c:pt idx="6102">
                  <c:v>42184.786736111106</c:v>
                </c:pt>
                <c:pt idx="6103">
                  <c:v>42184.787430555538</c:v>
                </c:pt>
                <c:pt idx="6104">
                  <c:v>42184.788124999999</c:v>
                </c:pt>
                <c:pt idx="6105">
                  <c:v>42184.788819444475</c:v>
                </c:pt>
                <c:pt idx="6106">
                  <c:v>42184.789513888893</c:v>
                </c:pt>
                <c:pt idx="6107">
                  <c:v>42184.790208333325</c:v>
                </c:pt>
                <c:pt idx="6108">
                  <c:v>42184.790902777764</c:v>
                </c:pt>
                <c:pt idx="6109">
                  <c:v>42184.791597222225</c:v>
                </c:pt>
                <c:pt idx="6110">
                  <c:v>42184.79229166665</c:v>
                </c:pt>
                <c:pt idx="6111">
                  <c:v>42184.792986111082</c:v>
                </c:pt>
                <c:pt idx="6112">
                  <c:v>42184.793680555529</c:v>
                </c:pt>
                <c:pt idx="6113">
                  <c:v>42184.794374999998</c:v>
                </c:pt>
                <c:pt idx="6114">
                  <c:v>42184.795069444444</c:v>
                </c:pt>
                <c:pt idx="6115">
                  <c:v>42184.795763888869</c:v>
                </c:pt>
                <c:pt idx="6116">
                  <c:v>42184.796458333316</c:v>
                </c:pt>
                <c:pt idx="6117">
                  <c:v>42184.797152777763</c:v>
                </c:pt>
                <c:pt idx="6118">
                  <c:v>42184.797847222224</c:v>
                </c:pt>
                <c:pt idx="6119">
                  <c:v>42184.798541666634</c:v>
                </c:pt>
                <c:pt idx="6120">
                  <c:v>42184.799236111096</c:v>
                </c:pt>
                <c:pt idx="6121">
                  <c:v>42184.799930555542</c:v>
                </c:pt>
                <c:pt idx="6122">
                  <c:v>42184.800625000003</c:v>
                </c:pt>
                <c:pt idx="6123">
                  <c:v>42184.801319444465</c:v>
                </c:pt>
                <c:pt idx="6124">
                  <c:v>42184.802013888904</c:v>
                </c:pt>
                <c:pt idx="6125">
                  <c:v>42184.802708333336</c:v>
                </c:pt>
                <c:pt idx="6126">
                  <c:v>42184.803402777776</c:v>
                </c:pt>
                <c:pt idx="6127">
                  <c:v>42184.804097222237</c:v>
                </c:pt>
                <c:pt idx="6128">
                  <c:v>42184.804791666655</c:v>
                </c:pt>
                <c:pt idx="6129">
                  <c:v>42184.805486111094</c:v>
                </c:pt>
                <c:pt idx="6130">
                  <c:v>42184.806180555555</c:v>
                </c:pt>
                <c:pt idx="6131">
                  <c:v>42184.806875000017</c:v>
                </c:pt>
                <c:pt idx="6132">
                  <c:v>42184.807569444456</c:v>
                </c:pt>
                <c:pt idx="6133">
                  <c:v>42184.808263888903</c:v>
                </c:pt>
                <c:pt idx="6134">
                  <c:v>42184.808958333342</c:v>
                </c:pt>
                <c:pt idx="6135">
                  <c:v>42184.809652777782</c:v>
                </c:pt>
                <c:pt idx="6136">
                  <c:v>42184.810347222236</c:v>
                </c:pt>
                <c:pt idx="6137">
                  <c:v>42184.811041666653</c:v>
                </c:pt>
                <c:pt idx="6138">
                  <c:v>42184.811736111114</c:v>
                </c:pt>
                <c:pt idx="6139">
                  <c:v>42184.812430555561</c:v>
                </c:pt>
                <c:pt idx="6140">
                  <c:v>42184.813125000001</c:v>
                </c:pt>
                <c:pt idx="6141">
                  <c:v>42184.813819444476</c:v>
                </c:pt>
                <c:pt idx="6142">
                  <c:v>42184.814513888916</c:v>
                </c:pt>
                <c:pt idx="6143">
                  <c:v>42184.815208333333</c:v>
                </c:pt>
                <c:pt idx="6144">
                  <c:v>42184.81590277778</c:v>
                </c:pt>
                <c:pt idx="6145">
                  <c:v>42184.816597222249</c:v>
                </c:pt>
                <c:pt idx="6146">
                  <c:v>42184.817291666666</c:v>
                </c:pt>
                <c:pt idx="6147">
                  <c:v>42184.817986111106</c:v>
                </c:pt>
                <c:pt idx="6148">
                  <c:v>42184.818680555552</c:v>
                </c:pt>
                <c:pt idx="6149">
                  <c:v>42184.819375000014</c:v>
                </c:pt>
                <c:pt idx="6150">
                  <c:v>42184.82006944446</c:v>
                </c:pt>
                <c:pt idx="6151">
                  <c:v>42184.820763888885</c:v>
                </c:pt>
                <c:pt idx="6152">
                  <c:v>42184.821458333325</c:v>
                </c:pt>
                <c:pt idx="6153">
                  <c:v>42184.822152777779</c:v>
                </c:pt>
                <c:pt idx="6154">
                  <c:v>42184.822847222233</c:v>
                </c:pt>
                <c:pt idx="6155">
                  <c:v>42184.82354166665</c:v>
                </c:pt>
                <c:pt idx="6156">
                  <c:v>42184.824236111112</c:v>
                </c:pt>
                <c:pt idx="6157">
                  <c:v>42184.824930555558</c:v>
                </c:pt>
                <c:pt idx="6158">
                  <c:v>42184.825624999998</c:v>
                </c:pt>
                <c:pt idx="6159">
                  <c:v>42184.826319444473</c:v>
                </c:pt>
                <c:pt idx="6160">
                  <c:v>42184.827013888891</c:v>
                </c:pt>
                <c:pt idx="6161">
                  <c:v>42184.827708333316</c:v>
                </c:pt>
                <c:pt idx="6162">
                  <c:v>42184.828402777777</c:v>
                </c:pt>
                <c:pt idx="6163">
                  <c:v>42184.829097222231</c:v>
                </c:pt>
                <c:pt idx="6164">
                  <c:v>42184.829791666634</c:v>
                </c:pt>
                <c:pt idx="6165">
                  <c:v>42184.830486111096</c:v>
                </c:pt>
                <c:pt idx="6166">
                  <c:v>42184.831180555542</c:v>
                </c:pt>
                <c:pt idx="6167">
                  <c:v>42184.831875000003</c:v>
                </c:pt>
                <c:pt idx="6168">
                  <c:v>42184.832569444465</c:v>
                </c:pt>
                <c:pt idx="6169">
                  <c:v>42184.83326388889</c:v>
                </c:pt>
                <c:pt idx="6170">
                  <c:v>42184.833958333336</c:v>
                </c:pt>
                <c:pt idx="6171">
                  <c:v>42184.834652777783</c:v>
                </c:pt>
                <c:pt idx="6172">
                  <c:v>42184.835347222222</c:v>
                </c:pt>
                <c:pt idx="6173">
                  <c:v>42184.836041666655</c:v>
                </c:pt>
                <c:pt idx="6174">
                  <c:v>42184.836736111109</c:v>
                </c:pt>
                <c:pt idx="6175">
                  <c:v>42184.837430555555</c:v>
                </c:pt>
                <c:pt idx="6176">
                  <c:v>42184.838125000002</c:v>
                </c:pt>
                <c:pt idx="6177">
                  <c:v>42184.838819444478</c:v>
                </c:pt>
                <c:pt idx="6178">
                  <c:v>42184.839513888903</c:v>
                </c:pt>
                <c:pt idx="6179">
                  <c:v>42184.840208333342</c:v>
                </c:pt>
                <c:pt idx="6180">
                  <c:v>42184.840902777782</c:v>
                </c:pt>
                <c:pt idx="6181">
                  <c:v>42184.841597222236</c:v>
                </c:pt>
                <c:pt idx="6182">
                  <c:v>42184.842291666668</c:v>
                </c:pt>
                <c:pt idx="6183">
                  <c:v>42184.842986111114</c:v>
                </c:pt>
                <c:pt idx="6184">
                  <c:v>42184.843680555554</c:v>
                </c:pt>
                <c:pt idx="6185">
                  <c:v>42184.844375000015</c:v>
                </c:pt>
                <c:pt idx="6186">
                  <c:v>42184.845069444469</c:v>
                </c:pt>
                <c:pt idx="6187">
                  <c:v>42184.845763888887</c:v>
                </c:pt>
                <c:pt idx="6188">
                  <c:v>42184.846458333333</c:v>
                </c:pt>
                <c:pt idx="6189">
                  <c:v>42184.84715277778</c:v>
                </c:pt>
                <c:pt idx="6190">
                  <c:v>42184.847847222234</c:v>
                </c:pt>
                <c:pt idx="6191">
                  <c:v>42184.848541666666</c:v>
                </c:pt>
                <c:pt idx="6192">
                  <c:v>42184.849236111113</c:v>
                </c:pt>
                <c:pt idx="6193">
                  <c:v>42184.849930555552</c:v>
                </c:pt>
                <c:pt idx="6194">
                  <c:v>42184.850625000014</c:v>
                </c:pt>
                <c:pt idx="6195">
                  <c:v>42184.851319444475</c:v>
                </c:pt>
                <c:pt idx="6196">
                  <c:v>42184.852013888914</c:v>
                </c:pt>
                <c:pt idx="6197">
                  <c:v>42184.852708333332</c:v>
                </c:pt>
                <c:pt idx="6198">
                  <c:v>42184.853402777779</c:v>
                </c:pt>
                <c:pt idx="6199">
                  <c:v>42184.854097222247</c:v>
                </c:pt>
                <c:pt idx="6200">
                  <c:v>42184.854791666665</c:v>
                </c:pt>
                <c:pt idx="6201">
                  <c:v>42184.855486111104</c:v>
                </c:pt>
                <c:pt idx="6202">
                  <c:v>42184.856180555558</c:v>
                </c:pt>
                <c:pt idx="6203">
                  <c:v>42184.856875000019</c:v>
                </c:pt>
                <c:pt idx="6204">
                  <c:v>42184.857569444473</c:v>
                </c:pt>
                <c:pt idx="6205">
                  <c:v>42184.858263888906</c:v>
                </c:pt>
                <c:pt idx="6206">
                  <c:v>42184.858958333345</c:v>
                </c:pt>
                <c:pt idx="6207">
                  <c:v>42184.859652777792</c:v>
                </c:pt>
                <c:pt idx="6208">
                  <c:v>42184.860347222231</c:v>
                </c:pt>
                <c:pt idx="6209">
                  <c:v>42184.861041666634</c:v>
                </c:pt>
                <c:pt idx="6210">
                  <c:v>42184.861736111096</c:v>
                </c:pt>
                <c:pt idx="6211">
                  <c:v>42184.862430555557</c:v>
                </c:pt>
                <c:pt idx="6212">
                  <c:v>42184.863124999996</c:v>
                </c:pt>
                <c:pt idx="6213">
                  <c:v>42184.863819444465</c:v>
                </c:pt>
                <c:pt idx="6214">
                  <c:v>42184.864513888904</c:v>
                </c:pt>
                <c:pt idx="6215">
                  <c:v>42184.865208333336</c:v>
                </c:pt>
                <c:pt idx="6216">
                  <c:v>42184.865902777776</c:v>
                </c:pt>
                <c:pt idx="6217">
                  <c:v>42184.866597222237</c:v>
                </c:pt>
                <c:pt idx="6218">
                  <c:v>42184.867291666655</c:v>
                </c:pt>
                <c:pt idx="6219">
                  <c:v>42184.867986111094</c:v>
                </c:pt>
                <c:pt idx="6220">
                  <c:v>42184.868680555555</c:v>
                </c:pt>
                <c:pt idx="6221">
                  <c:v>42184.869375000002</c:v>
                </c:pt>
                <c:pt idx="6222">
                  <c:v>42184.870069444456</c:v>
                </c:pt>
                <c:pt idx="6223">
                  <c:v>42184.870763888888</c:v>
                </c:pt>
                <c:pt idx="6224">
                  <c:v>42184.871458333335</c:v>
                </c:pt>
                <c:pt idx="6225">
                  <c:v>42184.872152777782</c:v>
                </c:pt>
                <c:pt idx="6226">
                  <c:v>42184.872847222236</c:v>
                </c:pt>
                <c:pt idx="6227">
                  <c:v>42184.873541666653</c:v>
                </c:pt>
                <c:pt idx="6228">
                  <c:v>42184.874236111129</c:v>
                </c:pt>
                <c:pt idx="6229">
                  <c:v>42184.874930555561</c:v>
                </c:pt>
                <c:pt idx="6230">
                  <c:v>42184.875625000001</c:v>
                </c:pt>
                <c:pt idx="6231">
                  <c:v>42184.876319444476</c:v>
                </c:pt>
                <c:pt idx="6232">
                  <c:v>42184.877013888901</c:v>
                </c:pt>
                <c:pt idx="6233">
                  <c:v>42184.877708333326</c:v>
                </c:pt>
                <c:pt idx="6234">
                  <c:v>42184.87840277778</c:v>
                </c:pt>
                <c:pt idx="6235">
                  <c:v>42184.879097222234</c:v>
                </c:pt>
                <c:pt idx="6236">
                  <c:v>42184.879791666652</c:v>
                </c:pt>
                <c:pt idx="6237">
                  <c:v>42184.880486111106</c:v>
                </c:pt>
                <c:pt idx="6238">
                  <c:v>42184.881180555538</c:v>
                </c:pt>
                <c:pt idx="6239">
                  <c:v>42184.881875000014</c:v>
                </c:pt>
                <c:pt idx="6240">
                  <c:v>42184.882569444475</c:v>
                </c:pt>
                <c:pt idx="6241">
                  <c:v>42184.883263888893</c:v>
                </c:pt>
                <c:pt idx="6242">
                  <c:v>42184.883958333332</c:v>
                </c:pt>
                <c:pt idx="6243">
                  <c:v>42184.884652777793</c:v>
                </c:pt>
                <c:pt idx="6244">
                  <c:v>42184.885347222233</c:v>
                </c:pt>
                <c:pt idx="6245">
                  <c:v>42184.886041666665</c:v>
                </c:pt>
                <c:pt idx="6246">
                  <c:v>42184.886736111112</c:v>
                </c:pt>
                <c:pt idx="6247">
                  <c:v>42184.887430555558</c:v>
                </c:pt>
                <c:pt idx="6248">
                  <c:v>42184.888125000012</c:v>
                </c:pt>
                <c:pt idx="6249">
                  <c:v>42184.888819444488</c:v>
                </c:pt>
                <c:pt idx="6250">
                  <c:v>42184.889513888906</c:v>
                </c:pt>
                <c:pt idx="6251">
                  <c:v>42184.890208333331</c:v>
                </c:pt>
                <c:pt idx="6252">
                  <c:v>42184.890902777777</c:v>
                </c:pt>
                <c:pt idx="6253">
                  <c:v>42184.891597222231</c:v>
                </c:pt>
                <c:pt idx="6254">
                  <c:v>42184.892291666656</c:v>
                </c:pt>
                <c:pt idx="6255">
                  <c:v>42184.892986111096</c:v>
                </c:pt>
                <c:pt idx="6256">
                  <c:v>42184.893680555542</c:v>
                </c:pt>
                <c:pt idx="6257">
                  <c:v>42184.894375000003</c:v>
                </c:pt>
                <c:pt idx="6258">
                  <c:v>42184.895069444443</c:v>
                </c:pt>
                <c:pt idx="6259">
                  <c:v>42184.895763888875</c:v>
                </c:pt>
                <c:pt idx="6260">
                  <c:v>42184.896458333336</c:v>
                </c:pt>
                <c:pt idx="6261">
                  <c:v>42184.897152777776</c:v>
                </c:pt>
                <c:pt idx="6262">
                  <c:v>42184.897847222222</c:v>
                </c:pt>
                <c:pt idx="6263">
                  <c:v>42184.898541666655</c:v>
                </c:pt>
                <c:pt idx="6264">
                  <c:v>42184.899236111109</c:v>
                </c:pt>
                <c:pt idx="6265">
                  <c:v>42184.899930555555</c:v>
                </c:pt>
                <c:pt idx="6266">
                  <c:v>42184.900625000002</c:v>
                </c:pt>
                <c:pt idx="6267">
                  <c:v>42184.901319444456</c:v>
                </c:pt>
                <c:pt idx="6268">
                  <c:v>42184.902013888903</c:v>
                </c:pt>
                <c:pt idx="6269">
                  <c:v>42184.902708333335</c:v>
                </c:pt>
                <c:pt idx="6270">
                  <c:v>42184.903402777774</c:v>
                </c:pt>
                <c:pt idx="6271">
                  <c:v>42184.904097222236</c:v>
                </c:pt>
                <c:pt idx="6272">
                  <c:v>42184.904791666653</c:v>
                </c:pt>
                <c:pt idx="6273">
                  <c:v>42184.9054861111</c:v>
                </c:pt>
                <c:pt idx="6274">
                  <c:v>42184.906180555554</c:v>
                </c:pt>
                <c:pt idx="6275">
                  <c:v>42184.906875000015</c:v>
                </c:pt>
                <c:pt idx="6276">
                  <c:v>42184.907569444469</c:v>
                </c:pt>
                <c:pt idx="6277">
                  <c:v>42184.908263888901</c:v>
                </c:pt>
                <c:pt idx="6278">
                  <c:v>42184.908958333333</c:v>
                </c:pt>
                <c:pt idx="6279">
                  <c:v>42184.90965277778</c:v>
                </c:pt>
                <c:pt idx="6280">
                  <c:v>42184.910347222234</c:v>
                </c:pt>
                <c:pt idx="6281">
                  <c:v>42184.911041666652</c:v>
                </c:pt>
                <c:pt idx="6282">
                  <c:v>42184.911736111106</c:v>
                </c:pt>
                <c:pt idx="6283">
                  <c:v>42184.912430555552</c:v>
                </c:pt>
                <c:pt idx="6284">
                  <c:v>42184.913124999999</c:v>
                </c:pt>
                <c:pt idx="6285">
                  <c:v>42184.913819444475</c:v>
                </c:pt>
                <c:pt idx="6286">
                  <c:v>42184.914513888914</c:v>
                </c:pt>
                <c:pt idx="6287">
                  <c:v>42184.915208333332</c:v>
                </c:pt>
                <c:pt idx="6288">
                  <c:v>42184.915902777779</c:v>
                </c:pt>
                <c:pt idx="6289">
                  <c:v>42184.916597222247</c:v>
                </c:pt>
                <c:pt idx="6290">
                  <c:v>42184.917291666665</c:v>
                </c:pt>
                <c:pt idx="6291">
                  <c:v>42184.917986111104</c:v>
                </c:pt>
                <c:pt idx="6292">
                  <c:v>42184.918680555558</c:v>
                </c:pt>
                <c:pt idx="6293">
                  <c:v>42184.919375000012</c:v>
                </c:pt>
                <c:pt idx="6294">
                  <c:v>42184.920069444459</c:v>
                </c:pt>
                <c:pt idx="6295">
                  <c:v>42184.920763888884</c:v>
                </c:pt>
                <c:pt idx="6296">
                  <c:v>42184.921458333316</c:v>
                </c:pt>
                <c:pt idx="6297">
                  <c:v>42184.922152777777</c:v>
                </c:pt>
                <c:pt idx="6298">
                  <c:v>42184.922847222231</c:v>
                </c:pt>
                <c:pt idx="6299">
                  <c:v>42184.923541666634</c:v>
                </c:pt>
                <c:pt idx="6300">
                  <c:v>42184.92423611111</c:v>
                </c:pt>
                <c:pt idx="6301">
                  <c:v>42184.924930555557</c:v>
                </c:pt>
                <c:pt idx="6302">
                  <c:v>42184.925624999996</c:v>
                </c:pt>
                <c:pt idx="6303">
                  <c:v>42184.926319444465</c:v>
                </c:pt>
                <c:pt idx="6304">
                  <c:v>42184.92701388889</c:v>
                </c:pt>
                <c:pt idx="6305">
                  <c:v>42184.927708333322</c:v>
                </c:pt>
                <c:pt idx="6306">
                  <c:v>42184.928402777776</c:v>
                </c:pt>
                <c:pt idx="6307">
                  <c:v>42184.929097222222</c:v>
                </c:pt>
                <c:pt idx="6308">
                  <c:v>42184.929791666647</c:v>
                </c:pt>
                <c:pt idx="6309">
                  <c:v>42184.930486111094</c:v>
                </c:pt>
                <c:pt idx="6310">
                  <c:v>42184.931180555534</c:v>
                </c:pt>
                <c:pt idx="6311">
                  <c:v>42184.931875000002</c:v>
                </c:pt>
                <c:pt idx="6312">
                  <c:v>42184.932569444456</c:v>
                </c:pt>
                <c:pt idx="6313">
                  <c:v>42184.933263888888</c:v>
                </c:pt>
                <c:pt idx="6314">
                  <c:v>42184.933958333335</c:v>
                </c:pt>
                <c:pt idx="6315">
                  <c:v>42184.934652777782</c:v>
                </c:pt>
                <c:pt idx="6316">
                  <c:v>42184.935347222221</c:v>
                </c:pt>
                <c:pt idx="6317">
                  <c:v>42184.936041666653</c:v>
                </c:pt>
                <c:pt idx="6318">
                  <c:v>42184.936736111114</c:v>
                </c:pt>
                <c:pt idx="6319">
                  <c:v>42184.937430555554</c:v>
                </c:pt>
                <c:pt idx="6320">
                  <c:v>42184.938125000001</c:v>
                </c:pt>
                <c:pt idx="6321">
                  <c:v>42184.938819444476</c:v>
                </c:pt>
                <c:pt idx="6322">
                  <c:v>42184.939513888901</c:v>
                </c:pt>
                <c:pt idx="6323">
                  <c:v>42184.940208333333</c:v>
                </c:pt>
                <c:pt idx="6324">
                  <c:v>42184.94090277778</c:v>
                </c:pt>
                <c:pt idx="6325">
                  <c:v>42184.941597222234</c:v>
                </c:pt>
                <c:pt idx="6326">
                  <c:v>42184.942291666666</c:v>
                </c:pt>
                <c:pt idx="6327">
                  <c:v>42184.942986111106</c:v>
                </c:pt>
                <c:pt idx="6328">
                  <c:v>42184.943680555538</c:v>
                </c:pt>
                <c:pt idx="6329">
                  <c:v>42184.944375000014</c:v>
                </c:pt>
                <c:pt idx="6330">
                  <c:v>42184.94506944446</c:v>
                </c:pt>
                <c:pt idx="6331">
                  <c:v>42184.945763888885</c:v>
                </c:pt>
                <c:pt idx="6332">
                  <c:v>42184.946458333332</c:v>
                </c:pt>
                <c:pt idx="6333">
                  <c:v>42184.947152777779</c:v>
                </c:pt>
                <c:pt idx="6334">
                  <c:v>42184.947847222233</c:v>
                </c:pt>
                <c:pt idx="6335">
                  <c:v>42184.948541666665</c:v>
                </c:pt>
                <c:pt idx="6336">
                  <c:v>42184.949236111112</c:v>
                </c:pt>
                <c:pt idx="6337">
                  <c:v>42184.949930555558</c:v>
                </c:pt>
                <c:pt idx="6338">
                  <c:v>42184.950625000012</c:v>
                </c:pt>
                <c:pt idx="6339">
                  <c:v>42184.951319444473</c:v>
                </c:pt>
                <c:pt idx="6340">
                  <c:v>42184.952013888906</c:v>
                </c:pt>
                <c:pt idx="6341">
                  <c:v>42184.952708333331</c:v>
                </c:pt>
                <c:pt idx="6342">
                  <c:v>42184.953402777777</c:v>
                </c:pt>
                <c:pt idx="6343">
                  <c:v>42184.954097222246</c:v>
                </c:pt>
                <c:pt idx="6344">
                  <c:v>42184.954791666656</c:v>
                </c:pt>
                <c:pt idx="6345">
                  <c:v>42184.955486111096</c:v>
                </c:pt>
                <c:pt idx="6346">
                  <c:v>42184.956180555557</c:v>
                </c:pt>
                <c:pt idx="6347">
                  <c:v>42184.956875000018</c:v>
                </c:pt>
                <c:pt idx="6348">
                  <c:v>42184.957569444465</c:v>
                </c:pt>
                <c:pt idx="6349">
                  <c:v>42184.958263888904</c:v>
                </c:pt>
                <c:pt idx="6350">
                  <c:v>42184.958958333351</c:v>
                </c:pt>
                <c:pt idx="6351">
                  <c:v>42184.959652777783</c:v>
                </c:pt>
                <c:pt idx="6352">
                  <c:v>42184.960347222222</c:v>
                </c:pt>
                <c:pt idx="6353">
                  <c:v>42184.961041666647</c:v>
                </c:pt>
                <c:pt idx="6354">
                  <c:v>42184.961736111094</c:v>
                </c:pt>
                <c:pt idx="6355">
                  <c:v>42184.962430555555</c:v>
                </c:pt>
                <c:pt idx="6356">
                  <c:v>42184.963124999995</c:v>
                </c:pt>
                <c:pt idx="6357">
                  <c:v>42184.963819444456</c:v>
                </c:pt>
                <c:pt idx="6358">
                  <c:v>42184.964513888903</c:v>
                </c:pt>
                <c:pt idx="6359">
                  <c:v>42184.965208333335</c:v>
                </c:pt>
                <c:pt idx="6360">
                  <c:v>42184.965902777774</c:v>
                </c:pt>
                <c:pt idx="6361">
                  <c:v>42184.966597222236</c:v>
                </c:pt>
                <c:pt idx="6362">
                  <c:v>42184.967291666653</c:v>
                </c:pt>
                <c:pt idx="6363">
                  <c:v>42184.9679861111</c:v>
                </c:pt>
                <c:pt idx="6364">
                  <c:v>42184.968680555554</c:v>
                </c:pt>
                <c:pt idx="6365">
                  <c:v>42184.969375000001</c:v>
                </c:pt>
                <c:pt idx="6366">
                  <c:v>42184.970069444469</c:v>
                </c:pt>
                <c:pt idx="6367">
                  <c:v>42184.970763888887</c:v>
                </c:pt>
                <c:pt idx="6368">
                  <c:v>42184.971458333326</c:v>
                </c:pt>
                <c:pt idx="6369">
                  <c:v>42184.97215277778</c:v>
                </c:pt>
                <c:pt idx="6370">
                  <c:v>42184.972847222234</c:v>
                </c:pt>
                <c:pt idx="6371">
                  <c:v>42184.973541666652</c:v>
                </c:pt>
                <c:pt idx="6372">
                  <c:v>42184.974236111113</c:v>
                </c:pt>
                <c:pt idx="6373">
                  <c:v>42184.974930555552</c:v>
                </c:pt>
                <c:pt idx="6374">
                  <c:v>42184.975624999999</c:v>
                </c:pt>
                <c:pt idx="6375">
                  <c:v>42184.976319444475</c:v>
                </c:pt>
                <c:pt idx="6376">
                  <c:v>42184.977013888893</c:v>
                </c:pt>
                <c:pt idx="6377">
                  <c:v>42184.977708333325</c:v>
                </c:pt>
                <c:pt idx="6378">
                  <c:v>42184.978402777779</c:v>
                </c:pt>
                <c:pt idx="6379">
                  <c:v>42184.979097222233</c:v>
                </c:pt>
                <c:pt idx="6380">
                  <c:v>42184.97979166665</c:v>
                </c:pt>
                <c:pt idx="6381">
                  <c:v>42184.980486111104</c:v>
                </c:pt>
                <c:pt idx="6382">
                  <c:v>42184.981180555544</c:v>
                </c:pt>
                <c:pt idx="6383">
                  <c:v>42184.981875000012</c:v>
                </c:pt>
                <c:pt idx="6384">
                  <c:v>42184.982569444473</c:v>
                </c:pt>
                <c:pt idx="6385">
                  <c:v>42184.983263888891</c:v>
                </c:pt>
                <c:pt idx="6386">
                  <c:v>42184.983958333331</c:v>
                </c:pt>
                <c:pt idx="6387">
                  <c:v>42184.984652777792</c:v>
                </c:pt>
                <c:pt idx="6388">
                  <c:v>42184.985347222231</c:v>
                </c:pt>
                <c:pt idx="6389">
                  <c:v>42184.986041666656</c:v>
                </c:pt>
                <c:pt idx="6390">
                  <c:v>42184.98673611111</c:v>
                </c:pt>
                <c:pt idx="6391">
                  <c:v>42184.987430555557</c:v>
                </c:pt>
                <c:pt idx="6392">
                  <c:v>42184.988125000003</c:v>
                </c:pt>
                <c:pt idx="6393">
                  <c:v>42184.988819444479</c:v>
                </c:pt>
                <c:pt idx="6394">
                  <c:v>42184.989513888904</c:v>
                </c:pt>
                <c:pt idx="6395">
                  <c:v>42184.990208333336</c:v>
                </c:pt>
                <c:pt idx="6396">
                  <c:v>42184.990902777776</c:v>
                </c:pt>
                <c:pt idx="6397">
                  <c:v>42184.991597222222</c:v>
                </c:pt>
                <c:pt idx="6398">
                  <c:v>42184.992291666655</c:v>
                </c:pt>
                <c:pt idx="6399">
                  <c:v>42184.992986111094</c:v>
                </c:pt>
                <c:pt idx="6400">
                  <c:v>42184.993680555534</c:v>
                </c:pt>
                <c:pt idx="6401">
                  <c:v>42184.994375000002</c:v>
                </c:pt>
                <c:pt idx="6402">
                  <c:v>42184.995069444441</c:v>
                </c:pt>
                <c:pt idx="6403">
                  <c:v>42184.995763888874</c:v>
                </c:pt>
                <c:pt idx="6404">
                  <c:v>42184.996458333335</c:v>
                </c:pt>
                <c:pt idx="6405">
                  <c:v>42184.997152777774</c:v>
                </c:pt>
                <c:pt idx="6406">
                  <c:v>42184.997847222221</c:v>
                </c:pt>
                <c:pt idx="6407">
                  <c:v>42184.998541666653</c:v>
                </c:pt>
                <c:pt idx="6408">
                  <c:v>42184.999236111114</c:v>
                </c:pt>
                <c:pt idx="6409">
                  <c:v>42184.999930555554</c:v>
                </c:pt>
                <c:pt idx="6410">
                  <c:v>42185.000625000001</c:v>
                </c:pt>
                <c:pt idx="6411">
                  <c:v>42185.001319444469</c:v>
                </c:pt>
                <c:pt idx="6412">
                  <c:v>42185.002013888901</c:v>
                </c:pt>
                <c:pt idx="6413">
                  <c:v>42185.002708333326</c:v>
                </c:pt>
                <c:pt idx="6414">
                  <c:v>42185.003402777766</c:v>
                </c:pt>
                <c:pt idx="6415">
                  <c:v>42185.004097222234</c:v>
                </c:pt>
                <c:pt idx="6416">
                  <c:v>42185.004791666652</c:v>
                </c:pt>
                <c:pt idx="6417">
                  <c:v>42185.005486111084</c:v>
                </c:pt>
                <c:pt idx="6418">
                  <c:v>42185.006180555538</c:v>
                </c:pt>
                <c:pt idx="6419">
                  <c:v>42185.006875000014</c:v>
                </c:pt>
                <c:pt idx="6420">
                  <c:v>42185.00756944446</c:v>
                </c:pt>
                <c:pt idx="6421">
                  <c:v>42185.008263888893</c:v>
                </c:pt>
                <c:pt idx="6422">
                  <c:v>42185.008958333332</c:v>
                </c:pt>
                <c:pt idx="6423">
                  <c:v>42185.009652777779</c:v>
                </c:pt>
                <c:pt idx="6424">
                  <c:v>42185.010347222233</c:v>
                </c:pt>
                <c:pt idx="6425">
                  <c:v>42185.01104166665</c:v>
                </c:pt>
                <c:pt idx="6426">
                  <c:v>42185.011736111104</c:v>
                </c:pt>
                <c:pt idx="6427">
                  <c:v>42185.012430555558</c:v>
                </c:pt>
                <c:pt idx="6428">
                  <c:v>42185.013124999998</c:v>
                </c:pt>
                <c:pt idx="6429">
                  <c:v>42185.013819444473</c:v>
                </c:pt>
                <c:pt idx="6430">
                  <c:v>42185.014513888906</c:v>
                </c:pt>
                <c:pt idx="6431">
                  <c:v>42185.015208333331</c:v>
                </c:pt>
                <c:pt idx="6432">
                  <c:v>42185.015902777777</c:v>
                </c:pt>
                <c:pt idx="6433">
                  <c:v>42185.016597222246</c:v>
                </c:pt>
                <c:pt idx="6434">
                  <c:v>42185.017291666656</c:v>
                </c:pt>
                <c:pt idx="6435">
                  <c:v>42185.017986111096</c:v>
                </c:pt>
                <c:pt idx="6436">
                  <c:v>42185.018680555557</c:v>
                </c:pt>
                <c:pt idx="6437">
                  <c:v>42185.019375000003</c:v>
                </c:pt>
                <c:pt idx="6438">
                  <c:v>42185.020069444443</c:v>
                </c:pt>
                <c:pt idx="6439">
                  <c:v>42185.020763888875</c:v>
                </c:pt>
                <c:pt idx="6440">
                  <c:v>42185.021458333322</c:v>
                </c:pt>
                <c:pt idx="6441">
                  <c:v>42185.022152777776</c:v>
                </c:pt>
                <c:pt idx="6442">
                  <c:v>42185.022847222222</c:v>
                </c:pt>
                <c:pt idx="6443">
                  <c:v>42185.023541666647</c:v>
                </c:pt>
                <c:pt idx="6444">
                  <c:v>42185.024236111109</c:v>
                </c:pt>
                <c:pt idx="6445">
                  <c:v>42185.024930555555</c:v>
                </c:pt>
                <c:pt idx="6446">
                  <c:v>42185.025624999995</c:v>
                </c:pt>
                <c:pt idx="6447">
                  <c:v>42185.026319444456</c:v>
                </c:pt>
                <c:pt idx="6448">
                  <c:v>42185.027013888888</c:v>
                </c:pt>
                <c:pt idx="6449">
                  <c:v>42185.02770833332</c:v>
                </c:pt>
                <c:pt idx="6450">
                  <c:v>42185.028402777774</c:v>
                </c:pt>
                <c:pt idx="6451">
                  <c:v>42185.029097222221</c:v>
                </c:pt>
                <c:pt idx="6452">
                  <c:v>42185.029791666639</c:v>
                </c:pt>
                <c:pt idx="6453">
                  <c:v>42185.0304861111</c:v>
                </c:pt>
                <c:pt idx="6454">
                  <c:v>42185.031180555532</c:v>
                </c:pt>
                <c:pt idx="6455">
                  <c:v>42185.031875000001</c:v>
                </c:pt>
                <c:pt idx="6456">
                  <c:v>42185.032569444469</c:v>
                </c:pt>
                <c:pt idx="6457">
                  <c:v>42185.033263888887</c:v>
                </c:pt>
                <c:pt idx="6458">
                  <c:v>42185.033958333326</c:v>
                </c:pt>
                <c:pt idx="6459">
                  <c:v>42185.03465277778</c:v>
                </c:pt>
                <c:pt idx="6460">
                  <c:v>42185.03534722222</c:v>
                </c:pt>
                <c:pt idx="6461">
                  <c:v>42185.036041666652</c:v>
                </c:pt>
                <c:pt idx="6462">
                  <c:v>42185.036736111106</c:v>
                </c:pt>
                <c:pt idx="6463">
                  <c:v>42185.037430555538</c:v>
                </c:pt>
                <c:pt idx="6464">
                  <c:v>42185.038124999999</c:v>
                </c:pt>
                <c:pt idx="6465">
                  <c:v>42185.038819444475</c:v>
                </c:pt>
                <c:pt idx="6466">
                  <c:v>42185.039513888893</c:v>
                </c:pt>
                <c:pt idx="6467">
                  <c:v>42185.040208333332</c:v>
                </c:pt>
                <c:pt idx="6468">
                  <c:v>42185.040902777779</c:v>
                </c:pt>
                <c:pt idx="6469">
                  <c:v>42185.041597222233</c:v>
                </c:pt>
                <c:pt idx="6470">
                  <c:v>42185.042291666665</c:v>
                </c:pt>
                <c:pt idx="6471">
                  <c:v>42185.042986111104</c:v>
                </c:pt>
                <c:pt idx="6472">
                  <c:v>42185.043680555544</c:v>
                </c:pt>
                <c:pt idx="6473">
                  <c:v>42185.044375000012</c:v>
                </c:pt>
                <c:pt idx="6474">
                  <c:v>42185.045069444459</c:v>
                </c:pt>
                <c:pt idx="6475">
                  <c:v>42185.045763888884</c:v>
                </c:pt>
                <c:pt idx="6476">
                  <c:v>42185.046458333331</c:v>
                </c:pt>
                <c:pt idx="6477">
                  <c:v>42185.047152777777</c:v>
                </c:pt>
                <c:pt idx="6478">
                  <c:v>42185.047847222231</c:v>
                </c:pt>
                <c:pt idx="6479">
                  <c:v>42185.048541666656</c:v>
                </c:pt>
                <c:pt idx="6480">
                  <c:v>42185.04923611111</c:v>
                </c:pt>
                <c:pt idx="6481">
                  <c:v>42185.049930555557</c:v>
                </c:pt>
                <c:pt idx="6482">
                  <c:v>42185.050625000003</c:v>
                </c:pt>
                <c:pt idx="6483">
                  <c:v>42185.051319444465</c:v>
                </c:pt>
                <c:pt idx="6484">
                  <c:v>42185.052013888904</c:v>
                </c:pt>
                <c:pt idx="6485">
                  <c:v>42185.052708333336</c:v>
                </c:pt>
                <c:pt idx="6486">
                  <c:v>42185.053402777776</c:v>
                </c:pt>
                <c:pt idx="6487">
                  <c:v>42185.054097222237</c:v>
                </c:pt>
                <c:pt idx="6488">
                  <c:v>42185.054791666655</c:v>
                </c:pt>
                <c:pt idx="6489">
                  <c:v>42185.055486111094</c:v>
                </c:pt>
                <c:pt idx="6490">
                  <c:v>42185.056180555555</c:v>
                </c:pt>
                <c:pt idx="6491">
                  <c:v>42185.056875000017</c:v>
                </c:pt>
                <c:pt idx="6492">
                  <c:v>42185.057569444456</c:v>
                </c:pt>
                <c:pt idx="6493">
                  <c:v>42185.058263888903</c:v>
                </c:pt>
                <c:pt idx="6494">
                  <c:v>42185.058958333342</c:v>
                </c:pt>
                <c:pt idx="6495">
                  <c:v>42185.059652777782</c:v>
                </c:pt>
                <c:pt idx="6496">
                  <c:v>42185.060347222221</c:v>
                </c:pt>
                <c:pt idx="6497">
                  <c:v>42185.061041666639</c:v>
                </c:pt>
                <c:pt idx="6498">
                  <c:v>42185.0617361111</c:v>
                </c:pt>
                <c:pt idx="6499">
                  <c:v>42185.062430555554</c:v>
                </c:pt>
                <c:pt idx="6500">
                  <c:v>42185.063124999986</c:v>
                </c:pt>
                <c:pt idx="6501">
                  <c:v>42185.063819444469</c:v>
                </c:pt>
                <c:pt idx="6502">
                  <c:v>42185.064513888901</c:v>
                </c:pt>
                <c:pt idx="6503">
                  <c:v>42185.065208333326</c:v>
                </c:pt>
                <c:pt idx="6504">
                  <c:v>42185.065902777766</c:v>
                </c:pt>
                <c:pt idx="6505">
                  <c:v>42185.066597222234</c:v>
                </c:pt>
                <c:pt idx="6506">
                  <c:v>42185.067291666652</c:v>
                </c:pt>
                <c:pt idx="6507">
                  <c:v>42185.067986111084</c:v>
                </c:pt>
                <c:pt idx="6508">
                  <c:v>42185.068680555538</c:v>
                </c:pt>
                <c:pt idx="6509">
                  <c:v>42185.069374999999</c:v>
                </c:pt>
                <c:pt idx="6510">
                  <c:v>42185.07006944446</c:v>
                </c:pt>
                <c:pt idx="6511">
                  <c:v>42185.070763888885</c:v>
                </c:pt>
                <c:pt idx="6512">
                  <c:v>42185.071458333325</c:v>
                </c:pt>
                <c:pt idx="6513">
                  <c:v>42185.072152777779</c:v>
                </c:pt>
                <c:pt idx="6514">
                  <c:v>42185.072847222233</c:v>
                </c:pt>
                <c:pt idx="6515">
                  <c:v>42185.07354166665</c:v>
                </c:pt>
                <c:pt idx="6516">
                  <c:v>42185.074236111112</c:v>
                </c:pt>
                <c:pt idx="6517">
                  <c:v>42185.074930555558</c:v>
                </c:pt>
                <c:pt idx="6518">
                  <c:v>42185.075624999998</c:v>
                </c:pt>
                <c:pt idx="6519">
                  <c:v>42185.076319444473</c:v>
                </c:pt>
                <c:pt idx="6520">
                  <c:v>42185.077013888891</c:v>
                </c:pt>
                <c:pt idx="6521">
                  <c:v>42185.077708333316</c:v>
                </c:pt>
                <c:pt idx="6522">
                  <c:v>42185.078402777777</c:v>
                </c:pt>
                <c:pt idx="6523">
                  <c:v>42185.079097222231</c:v>
                </c:pt>
                <c:pt idx="6524">
                  <c:v>42185.079791666634</c:v>
                </c:pt>
                <c:pt idx="6525">
                  <c:v>42185.080486111096</c:v>
                </c:pt>
                <c:pt idx="6526">
                  <c:v>42185.081180555542</c:v>
                </c:pt>
                <c:pt idx="6527">
                  <c:v>42185.081875000003</c:v>
                </c:pt>
                <c:pt idx="6528">
                  <c:v>42185.082569444465</c:v>
                </c:pt>
                <c:pt idx="6529">
                  <c:v>42185.08326388889</c:v>
                </c:pt>
                <c:pt idx="6530">
                  <c:v>42185.083958333336</c:v>
                </c:pt>
                <c:pt idx="6531">
                  <c:v>42185.084652777783</c:v>
                </c:pt>
                <c:pt idx="6532">
                  <c:v>42185.085347222222</c:v>
                </c:pt>
                <c:pt idx="6533">
                  <c:v>42185.086041666655</c:v>
                </c:pt>
                <c:pt idx="6534">
                  <c:v>42185.086736111109</c:v>
                </c:pt>
                <c:pt idx="6535">
                  <c:v>42185.087430555555</c:v>
                </c:pt>
                <c:pt idx="6536">
                  <c:v>42185.088125000002</c:v>
                </c:pt>
                <c:pt idx="6537">
                  <c:v>42185.088819444478</c:v>
                </c:pt>
                <c:pt idx="6538">
                  <c:v>42185.089513888903</c:v>
                </c:pt>
                <c:pt idx="6539">
                  <c:v>42185.090208333335</c:v>
                </c:pt>
                <c:pt idx="6540">
                  <c:v>42185.090902777774</c:v>
                </c:pt>
                <c:pt idx="6541">
                  <c:v>42185.091597222221</c:v>
                </c:pt>
                <c:pt idx="6542">
                  <c:v>42185.092291666653</c:v>
                </c:pt>
                <c:pt idx="6543">
                  <c:v>42185.0929861111</c:v>
                </c:pt>
                <c:pt idx="6544">
                  <c:v>42185.093680555532</c:v>
                </c:pt>
                <c:pt idx="6545">
                  <c:v>42185.094375000001</c:v>
                </c:pt>
                <c:pt idx="6546">
                  <c:v>42185.095069444447</c:v>
                </c:pt>
                <c:pt idx="6547">
                  <c:v>42185.095763888872</c:v>
                </c:pt>
                <c:pt idx="6548">
                  <c:v>42185.096458333326</c:v>
                </c:pt>
                <c:pt idx="6549">
                  <c:v>42185.097152777766</c:v>
                </c:pt>
                <c:pt idx="6550">
                  <c:v>42185.09784722222</c:v>
                </c:pt>
                <c:pt idx="6551">
                  <c:v>42185.098541666652</c:v>
                </c:pt>
                <c:pt idx="6552">
                  <c:v>42185.099236111106</c:v>
                </c:pt>
                <c:pt idx="6553">
                  <c:v>42185.099930555538</c:v>
                </c:pt>
                <c:pt idx="6554">
                  <c:v>42185.100624999999</c:v>
                </c:pt>
                <c:pt idx="6555">
                  <c:v>42185.10131944446</c:v>
                </c:pt>
                <c:pt idx="6556">
                  <c:v>42185.102013888893</c:v>
                </c:pt>
                <c:pt idx="6557">
                  <c:v>42185.102708333325</c:v>
                </c:pt>
                <c:pt idx="6558">
                  <c:v>42185.103402777764</c:v>
                </c:pt>
                <c:pt idx="6559">
                  <c:v>42185.104097222233</c:v>
                </c:pt>
                <c:pt idx="6560">
                  <c:v>42185.10479166665</c:v>
                </c:pt>
                <c:pt idx="6561">
                  <c:v>42185.105486111082</c:v>
                </c:pt>
                <c:pt idx="6562">
                  <c:v>42185.106180555544</c:v>
                </c:pt>
                <c:pt idx="6563">
                  <c:v>42185.106875000012</c:v>
                </c:pt>
                <c:pt idx="6564">
                  <c:v>42185.107569444459</c:v>
                </c:pt>
                <c:pt idx="6565">
                  <c:v>42185.108263888891</c:v>
                </c:pt>
                <c:pt idx="6566">
                  <c:v>42185.108958333331</c:v>
                </c:pt>
                <c:pt idx="6567">
                  <c:v>42185.109652777777</c:v>
                </c:pt>
                <c:pt idx="6568">
                  <c:v>42185.110347222231</c:v>
                </c:pt>
                <c:pt idx="6569">
                  <c:v>42185.111041666634</c:v>
                </c:pt>
                <c:pt idx="6570">
                  <c:v>42185.111736111096</c:v>
                </c:pt>
                <c:pt idx="6571">
                  <c:v>42185.112430555557</c:v>
                </c:pt>
                <c:pt idx="6572">
                  <c:v>42185.113124999996</c:v>
                </c:pt>
                <c:pt idx="6573">
                  <c:v>42185.113819444465</c:v>
                </c:pt>
                <c:pt idx="6574">
                  <c:v>42185.114513888904</c:v>
                </c:pt>
                <c:pt idx="6575">
                  <c:v>42185.115208333336</c:v>
                </c:pt>
                <c:pt idx="6576">
                  <c:v>42185.115902777776</c:v>
                </c:pt>
                <c:pt idx="6577">
                  <c:v>42185.116597222237</c:v>
                </c:pt>
                <c:pt idx="6578">
                  <c:v>42185.117291666655</c:v>
                </c:pt>
                <c:pt idx="6579">
                  <c:v>42185.117986111094</c:v>
                </c:pt>
                <c:pt idx="6580">
                  <c:v>42185.118680555555</c:v>
                </c:pt>
                <c:pt idx="6581">
                  <c:v>42185.119375000002</c:v>
                </c:pt>
                <c:pt idx="6582">
                  <c:v>42185.120069444441</c:v>
                </c:pt>
                <c:pt idx="6583">
                  <c:v>42185.120763888874</c:v>
                </c:pt>
                <c:pt idx="6584">
                  <c:v>42185.12145833332</c:v>
                </c:pt>
                <c:pt idx="6585">
                  <c:v>42185.122152777774</c:v>
                </c:pt>
                <c:pt idx="6586">
                  <c:v>42185.122847222221</c:v>
                </c:pt>
                <c:pt idx="6587">
                  <c:v>42185.123541666639</c:v>
                </c:pt>
                <c:pt idx="6588">
                  <c:v>42185.124236111114</c:v>
                </c:pt>
                <c:pt idx="6589">
                  <c:v>42185.124930555554</c:v>
                </c:pt>
                <c:pt idx="6590">
                  <c:v>42185.125624999986</c:v>
                </c:pt>
                <c:pt idx="6591">
                  <c:v>42185.126319444469</c:v>
                </c:pt>
                <c:pt idx="6592">
                  <c:v>42185.127013888887</c:v>
                </c:pt>
                <c:pt idx="6593">
                  <c:v>42185.127708333304</c:v>
                </c:pt>
                <c:pt idx="6594">
                  <c:v>42185.128402777766</c:v>
                </c:pt>
                <c:pt idx="6595">
                  <c:v>42185.12909722222</c:v>
                </c:pt>
                <c:pt idx="6596">
                  <c:v>42185.129791666637</c:v>
                </c:pt>
                <c:pt idx="6597">
                  <c:v>42185.130486111084</c:v>
                </c:pt>
                <c:pt idx="6598">
                  <c:v>42185.131180555523</c:v>
                </c:pt>
                <c:pt idx="6599">
                  <c:v>42185.131874999999</c:v>
                </c:pt>
                <c:pt idx="6600">
                  <c:v>42185.13256944446</c:v>
                </c:pt>
                <c:pt idx="6601">
                  <c:v>42185.133263888885</c:v>
                </c:pt>
                <c:pt idx="6602">
                  <c:v>42185.133958333325</c:v>
                </c:pt>
                <c:pt idx="6603">
                  <c:v>42185.134652777779</c:v>
                </c:pt>
                <c:pt idx="6604">
                  <c:v>42185.135347222225</c:v>
                </c:pt>
                <c:pt idx="6605">
                  <c:v>42185.13604166665</c:v>
                </c:pt>
                <c:pt idx="6606">
                  <c:v>42185.136736111104</c:v>
                </c:pt>
                <c:pt idx="6607">
                  <c:v>42185.137430555544</c:v>
                </c:pt>
                <c:pt idx="6608">
                  <c:v>42185.138124999998</c:v>
                </c:pt>
                <c:pt idx="6609">
                  <c:v>42185.138819444473</c:v>
                </c:pt>
                <c:pt idx="6610">
                  <c:v>42185.139513888891</c:v>
                </c:pt>
                <c:pt idx="6611">
                  <c:v>42185.140208333331</c:v>
                </c:pt>
                <c:pt idx="6612">
                  <c:v>42185.140902777777</c:v>
                </c:pt>
                <c:pt idx="6613">
                  <c:v>42185.141597222231</c:v>
                </c:pt>
                <c:pt idx="6614">
                  <c:v>42185.142291666656</c:v>
                </c:pt>
                <c:pt idx="6615">
                  <c:v>42185.142986111096</c:v>
                </c:pt>
                <c:pt idx="6616">
                  <c:v>42185.143680555542</c:v>
                </c:pt>
                <c:pt idx="6617">
                  <c:v>42185.144375000003</c:v>
                </c:pt>
                <c:pt idx="6618">
                  <c:v>42185.145069444443</c:v>
                </c:pt>
                <c:pt idx="6619">
                  <c:v>42185.145763888875</c:v>
                </c:pt>
                <c:pt idx="6620">
                  <c:v>42185.146458333336</c:v>
                </c:pt>
                <c:pt idx="6621">
                  <c:v>42185.147152777776</c:v>
                </c:pt>
                <c:pt idx="6622">
                  <c:v>42185.147847222222</c:v>
                </c:pt>
                <c:pt idx="6623">
                  <c:v>42185.148541666655</c:v>
                </c:pt>
                <c:pt idx="6624">
                  <c:v>42185.149236111109</c:v>
                </c:pt>
                <c:pt idx="6625">
                  <c:v>42185.149930555555</c:v>
                </c:pt>
                <c:pt idx="6626">
                  <c:v>42185.150625000002</c:v>
                </c:pt>
                <c:pt idx="6627">
                  <c:v>42185.151319444456</c:v>
                </c:pt>
                <c:pt idx="6628">
                  <c:v>42185.152013888903</c:v>
                </c:pt>
                <c:pt idx="6629">
                  <c:v>42185.152708333335</c:v>
                </c:pt>
                <c:pt idx="6630">
                  <c:v>42185.153402777774</c:v>
                </c:pt>
                <c:pt idx="6631">
                  <c:v>42185.154097222236</c:v>
                </c:pt>
                <c:pt idx="6632">
                  <c:v>42185.154791666653</c:v>
                </c:pt>
                <c:pt idx="6633">
                  <c:v>42185.1554861111</c:v>
                </c:pt>
                <c:pt idx="6634">
                  <c:v>42185.156180555554</c:v>
                </c:pt>
                <c:pt idx="6635">
                  <c:v>42185.156875000015</c:v>
                </c:pt>
                <c:pt idx="6636">
                  <c:v>42185.157569444469</c:v>
                </c:pt>
                <c:pt idx="6637">
                  <c:v>42185.158263888901</c:v>
                </c:pt>
                <c:pt idx="6638">
                  <c:v>42185.158958333333</c:v>
                </c:pt>
                <c:pt idx="6639">
                  <c:v>42185.15965277778</c:v>
                </c:pt>
                <c:pt idx="6640">
                  <c:v>42185.16034722222</c:v>
                </c:pt>
                <c:pt idx="6641">
                  <c:v>42185.161041666637</c:v>
                </c:pt>
                <c:pt idx="6642">
                  <c:v>42185.161736111084</c:v>
                </c:pt>
                <c:pt idx="6643">
                  <c:v>42185.162430555538</c:v>
                </c:pt>
                <c:pt idx="6644">
                  <c:v>42185.163124999985</c:v>
                </c:pt>
                <c:pt idx="6645">
                  <c:v>42185.16381944446</c:v>
                </c:pt>
                <c:pt idx="6646">
                  <c:v>42185.164513888893</c:v>
                </c:pt>
                <c:pt idx="6647">
                  <c:v>42185.165208333325</c:v>
                </c:pt>
                <c:pt idx="6648">
                  <c:v>42185.165902777764</c:v>
                </c:pt>
                <c:pt idx="6649">
                  <c:v>42185.166597222233</c:v>
                </c:pt>
                <c:pt idx="6650">
                  <c:v>42185.16729166665</c:v>
                </c:pt>
                <c:pt idx="6651">
                  <c:v>42185.167986111082</c:v>
                </c:pt>
                <c:pt idx="6652">
                  <c:v>42185.168680555544</c:v>
                </c:pt>
                <c:pt idx="6653">
                  <c:v>42185.169374999998</c:v>
                </c:pt>
                <c:pt idx="6654">
                  <c:v>42185.170069444459</c:v>
                </c:pt>
                <c:pt idx="6655">
                  <c:v>42185.170763888884</c:v>
                </c:pt>
                <c:pt idx="6656">
                  <c:v>42185.171458333316</c:v>
                </c:pt>
                <c:pt idx="6657">
                  <c:v>42185.172152777777</c:v>
                </c:pt>
                <c:pt idx="6658">
                  <c:v>42185.172847222231</c:v>
                </c:pt>
                <c:pt idx="6659">
                  <c:v>42185.173541666634</c:v>
                </c:pt>
                <c:pt idx="6660">
                  <c:v>42185.17423611111</c:v>
                </c:pt>
                <c:pt idx="6661">
                  <c:v>42185.174930555557</c:v>
                </c:pt>
                <c:pt idx="6662">
                  <c:v>42185.175624999996</c:v>
                </c:pt>
                <c:pt idx="6663">
                  <c:v>42185.176319444465</c:v>
                </c:pt>
                <c:pt idx="6664">
                  <c:v>42185.17701388889</c:v>
                </c:pt>
                <c:pt idx="6665">
                  <c:v>42185.177708333322</c:v>
                </c:pt>
                <c:pt idx="6666">
                  <c:v>42185.178402777776</c:v>
                </c:pt>
                <c:pt idx="6667">
                  <c:v>42185.179097222222</c:v>
                </c:pt>
                <c:pt idx="6668">
                  <c:v>42185.179791666647</c:v>
                </c:pt>
                <c:pt idx="6669">
                  <c:v>42185.180486111094</c:v>
                </c:pt>
                <c:pt idx="6670">
                  <c:v>42185.181180555534</c:v>
                </c:pt>
                <c:pt idx="6671">
                  <c:v>42185.181875000002</c:v>
                </c:pt>
                <c:pt idx="6672">
                  <c:v>42185.182569444456</c:v>
                </c:pt>
                <c:pt idx="6673">
                  <c:v>42185.183263888888</c:v>
                </c:pt>
                <c:pt idx="6674">
                  <c:v>42185.183958333335</c:v>
                </c:pt>
                <c:pt idx="6675">
                  <c:v>42185.184652777782</c:v>
                </c:pt>
                <c:pt idx="6676">
                  <c:v>42185.185347222221</c:v>
                </c:pt>
                <c:pt idx="6677">
                  <c:v>42185.186041666653</c:v>
                </c:pt>
                <c:pt idx="6678">
                  <c:v>42185.186736111114</c:v>
                </c:pt>
                <c:pt idx="6679">
                  <c:v>42185.187430555554</c:v>
                </c:pt>
                <c:pt idx="6680">
                  <c:v>42185.188125000001</c:v>
                </c:pt>
                <c:pt idx="6681">
                  <c:v>42185.188819444476</c:v>
                </c:pt>
                <c:pt idx="6682">
                  <c:v>42185.189513888901</c:v>
                </c:pt>
                <c:pt idx="6683">
                  <c:v>42185.190208333326</c:v>
                </c:pt>
                <c:pt idx="6684">
                  <c:v>42185.190902777766</c:v>
                </c:pt>
                <c:pt idx="6685">
                  <c:v>42185.19159722222</c:v>
                </c:pt>
                <c:pt idx="6686">
                  <c:v>42185.192291666652</c:v>
                </c:pt>
                <c:pt idx="6687">
                  <c:v>42185.192986111084</c:v>
                </c:pt>
                <c:pt idx="6688">
                  <c:v>42185.193680555523</c:v>
                </c:pt>
                <c:pt idx="6689">
                  <c:v>42185.194374999999</c:v>
                </c:pt>
                <c:pt idx="6690">
                  <c:v>42185.195069444446</c:v>
                </c:pt>
                <c:pt idx="6691">
                  <c:v>42185.195763888871</c:v>
                </c:pt>
                <c:pt idx="6692">
                  <c:v>42185.196458333325</c:v>
                </c:pt>
                <c:pt idx="6693">
                  <c:v>42185.197152777764</c:v>
                </c:pt>
                <c:pt idx="6694">
                  <c:v>42185.197847222225</c:v>
                </c:pt>
                <c:pt idx="6695">
                  <c:v>42185.19854166665</c:v>
                </c:pt>
                <c:pt idx="6696">
                  <c:v>42185.199236111104</c:v>
                </c:pt>
                <c:pt idx="6697">
                  <c:v>42185.199930555544</c:v>
                </c:pt>
                <c:pt idx="6698">
                  <c:v>42185.200624999998</c:v>
                </c:pt>
                <c:pt idx="6699">
                  <c:v>42185.201319444459</c:v>
                </c:pt>
                <c:pt idx="6700">
                  <c:v>42185.202013888891</c:v>
                </c:pt>
                <c:pt idx="6701">
                  <c:v>42185.202708333316</c:v>
                </c:pt>
                <c:pt idx="6702">
                  <c:v>42185.203402777763</c:v>
                </c:pt>
                <c:pt idx="6703">
                  <c:v>42185.204097222231</c:v>
                </c:pt>
                <c:pt idx="6704">
                  <c:v>42185.204791666634</c:v>
                </c:pt>
                <c:pt idx="6705">
                  <c:v>42185.205486111081</c:v>
                </c:pt>
                <c:pt idx="6706">
                  <c:v>42185.206180555542</c:v>
                </c:pt>
                <c:pt idx="6707">
                  <c:v>42185.206875000003</c:v>
                </c:pt>
                <c:pt idx="6708">
                  <c:v>42185.207569444443</c:v>
                </c:pt>
                <c:pt idx="6709">
                  <c:v>42185.20826388889</c:v>
                </c:pt>
                <c:pt idx="6710">
                  <c:v>42185.208958333336</c:v>
                </c:pt>
                <c:pt idx="6711">
                  <c:v>42185.209652777776</c:v>
                </c:pt>
                <c:pt idx="6712">
                  <c:v>42185.210347222222</c:v>
                </c:pt>
                <c:pt idx="6713">
                  <c:v>42185.211041666647</c:v>
                </c:pt>
                <c:pt idx="6714">
                  <c:v>42185.211736111094</c:v>
                </c:pt>
                <c:pt idx="6715">
                  <c:v>42185.212430555555</c:v>
                </c:pt>
                <c:pt idx="6716">
                  <c:v>42185.213124999995</c:v>
                </c:pt>
                <c:pt idx="6717">
                  <c:v>42185.213819444456</c:v>
                </c:pt>
                <c:pt idx="6718">
                  <c:v>42185.214513888903</c:v>
                </c:pt>
                <c:pt idx="6719">
                  <c:v>42185.215208333335</c:v>
                </c:pt>
                <c:pt idx="6720">
                  <c:v>42185.215902777774</c:v>
                </c:pt>
                <c:pt idx="6721">
                  <c:v>42185.216597222236</c:v>
                </c:pt>
                <c:pt idx="6722">
                  <c:v>42185.217291666653</c:v>
                </c:pt>
                <c:pt idx="6723">
                  <c:v>42185.2179861111</c:v>
                </c:pt>
                <c:pt idx="6724">
                  <c:v>42185.218680555554</c:v>
                </c:pt>
                <c:pt idx="6725">
                  <c:v>42185.219375000001</c:v>
                </c:pt>
                <c:pt idx="6726">
                  <c:v>42185.220069444447</c:v>
                </c:pt>
                <c:pt idx="6727">
                  <c:v>42185.220763888872</c:v>
                </c:pt>
                <c:pt idx="6728">
                  <c:v>42185.221458333304</c:v>
                </c:pt>
                <c:pt idx="6729">
                  <c:v>42185.222152777766</c:v>
                </c:pt>
                <c:pt idx="6730">
                  <c:v>42185.22284722222</c:v>
                </c:pt>
                <c:pt idx="6731">
                  <c:v>42185.223541666637</c:v>
                </c:pt>
                <c:pt idx="6732">
                  <c:v>42185.224236111106</c:v>
                </c:pt>
                <c:pt idx="6733">
                  <c:v>42185.224930555538</c:v>
                </c:pt>
                <c:pt idx="6734">
                  <c:v>42185.225624999985</c:v>
                </c:pt>
                <c:pt idx="6735">
                  <c:v>42185.22631944446</c:v>
                </c:pt>
                <c:pt idx="6736">
                  <c:v>42185.227013888885</c:v>
                </c:pt>
                <c:pt idx="6737">
                  <c:v>42185.227708333303</c:v>
                </c:pt>
                <c:pt idx="6738">
                  <c:v>42185.228402777764</c:v>
                </c:pt>
                <c:pt idx="6739">
                  <c:v>42185.229097222225</c:v>
                </c:pt>
                <c:pt idx="6740">
                  <c:v>42185.229791666636</c:v>
                </c:pt>
                <c:pt idx="6741">
                  <c:v>42185.230486111082</c:v>
                </c:pt>
                <c:pt idx="6742">
                  <c:v>42185.231180555529</c:v>
                </c:pt>
                <c:pt idx="6743">
                  <c:v>42185.231874999998</c:v>
                </c:pt>
                <c:pt idx="6744">
                  <c:v>42185.232569444459</c:v>
                </c:pt>
                <c:pt idx="6745">
                  <c:v>42185.233263888884</c:v>
                </c:pt>
                <c:pt idx="6746">
                  <c:v>42185.233958333316</c:v>
                </c:pt>
                <c:pt idx="6747">
                  <c:v>42185.234652777777</c:v>
                </c:pt>
                <c:pt idx="6748">
                  <c:v>42185.235347222224</c:v>
                </c:pt>
                <c:pt idx="6749">
                  <c:v>42185.236041666634</c:v>
                </c:pt>
                <c:pt idx="6750">
                  <c:v>42185.236736111096</c:v>
                </c:pt>
                <c:pt idx="6751">
                  <c:v>42185.237430555542</c:v>
                </c:pt>
                <c:pt idx="6752">
                  <c:v>42185.238124999996</c:v>
                </c:pt>
                <c:pt idx="6753">
                  <c:v>42185.238819444465</c:v>
                </c:pt>
                <c:pt idx="6754">
                  <c:v>42185.23951388889</c:v>
                </c:pt>
                <c:pt idx="6755">
                  <c:v>42185.240208333336</c:v>
                </c:pt>
                <c:pt idx="6756">
                  <c:v>42185.240902777776</c:v>
                </c:pt>
                <c:pt idx="6757">
                  <c:v>42185.241597222222</c:v>
                </c:pt>
                <c:pt idx="6758">
                  <c:v>42185.242291666655</c:v>
                </c:pt>
                <c:pt idx="6759">
                  <c:v>42185.242986111094</c:v>
                </c:pt>
                <c:pt idx="6760">
                  <c:v>42185.243680555534</c:v>
                </c:pt>
                <c:pt idx="6761">
                  <c:v>42185.244375000002</c:v>
                </c:pt>
                <c:pt idx="6762">
                  <c:v>42185.245069444441</c:v>
                </c:pt>
                <c:pt idx="6763">
                  <c:v>42185.245763888874</c:v>
                </c:pt>
                <c:pt idx="6764">
                  <c:v>42185.246458333335</c:v>
                </c:pt>
                <c:pt idx="6765">
                  <c:v>42185.247152777774</c:v>
                </c:pt>
                <c:pt idx="6766">
                  <c:v>42185.247847222221</c:v>
                </c:pt>
                <c:pt idx="6767">
                  <c:v>42185.248541666653</c:v>
                </c:pt>
                <c:pt idx="6768">
                  <c:v>42185.249236111114</c:v>
                </c:pt>
                <c:pt idx="6769">
                  <c:v>42185.249930555554</c:v>
                </c:pt>
                <c:pt idx="6770">
                  <c:v>42185.250625000001</c:v>
                </c:pt>
                <c:pt idx="6771">
                  <c:v>42185.251319444469</c:v>
                </c:pt>
                <c:pt idx="6772">
                  <c:v>42185.252013888901</c:v>
                </c:pt>
                <c:pt idx="6773">
                  <c:v>42185.252708333326</c:v>
                </c:pt>
                <c:pt idx="6774">
                  <c:v>42185.253402777766</c:v>
                </c:pt>
                <c:pt idx="6775">
                  <c:v>42185.254097222234</c:v>
                </c:pt>
                <c:pt idx="6776">
                  <c:v>42185.254791666652</c:v>
                </c:pt>
                <c:pt idx="6777">
                  <c:v>42185.255486111084</c:v>
                </c:pt>
                <c:pt idx="6778">
                  <c:v>42185.256180555538</c:v>
                </c:pt>
                <c:pt idx="6779">
                  <c:v>42185.256875000014</c:v>
                </c:pt>
                <c:pt idx="6780">
                  <c:v>42185.25756944446</c:v>
                </c:pt>
                <c:pt idx="6781">
                  <c:v>42185.258263888893</c:v>
                </c:pt>
                <c:pt idx="6782">
                  <c:v>42185.258958333332</c:v>
                </c:pt>
                <c:pt idx="6783">
                  <c:v>42185.259652777779</c:v>
                </c:pt>
                <c:pt idx="6784">
                  <c:v>42185.260347222225</c:v>
                </c:pt>
                <c:pt idx="6785">
                  <c:v>42185.261041666636</c:v>
                </c:pt>
                <c:pt idx="6786">
                  <c:v>42185.261736111082</c:v>
                </c:pt>
                <c:pt idx="6787">
                  <c:v>42185.262430555544</c:v>
                </c:pt>
                <c:pt idx="6788">
                  <c:v>42185.263124999983</c:v>
                </c:pt>
                <c:pt idx="6789">
                  <c:v>42185.263819444459</c:v>
                </c:pt>
                <c:pt idx="6790">
                  <c:v>42185.264513888891</c:v>
                </c:pt>
                <c:pt idx="6791">
                  <c:v>42185.265208333316</c:v>
                </c:pt>
                <c:pt idx="6792">
                  <c:v>42185.265902777763</c:v>
                </c:pt>
                <c:pt idx="6793">
                  <c:v>42185.266597222231</c:v>
                </c:pt>
                <c:pt idx="6794">
                  <c:v>42185.267291666634</c:v>
                </c:pt>
                <c:pt idx="6795">
                  <c:v>42185.267986111081</c:v>
                </c:pt>
                <c:pt idx="6796">
                  <c:v>42185.268680555542</c:v>
                </c:pt>
                <c:pt idx="6797">
                  <c:v>42185.269374999996</c:v>
                </c:pt>
                <c:pt idx="6798">
                  <c:v>42185.270069444443</c:v>
                </c:pt>
                <c:pt idx="6799">
                  <c:v>42185.270763888875</c:v>
                </c:pt>
                <c:pt idx="6800">
                  <c:v>42185.271458333322</c:v>
                </c:pt>
                <c:pt idx="6801">
                  <c:v>42185.272152777776</c:v>
                </c:pt>
                <c:pt idx="6802">
                  <c:v>42185.272847222222</c:v>
                </c:pt>
                <c:pt idx="6803">
                  <c:v>42185.273541666647</c:v>
                </c:pt>
                <c:pt idx="6804">
                  <c:v>42185.274236111109</c:v>
                </c:pt>
                <c:pt idx="6805">
                  <c:v>42185.274930555555</c:v>
                </c:pt>
                <c:pt idx="6806">
                  <c:v>42185.275624999995</c:v>
                </c:pt>
                <c:pt idx="6807">
                  <c:v>42185.276319444456</c:v>
                </c:pt>
                <c:pt idx="6808">
                  <c:v>42185.277013888888</c:v>
                </c:pt>
                <c:pt idx="6809">
                  <c:v>42185.27770833332</c:v>
                </c:pt>
                <c:pt idx="6810">
                  <c:v>42185.278402777774</c:v>
                </c:pt>
                <c:pt idx="6811">
                  <c:v>42185.279097222221</c:v>
                </c:pt>
                <c:pt idx="6812">
                  <c:v>42185.279791666639</c:v>
                </c:pt>
                <c:pt idx="6813">
                  <c:v>42185.2804861111</c:v>
                </c:pt>
                <c:pt idx="6814">
                  <c:v>42185.281180555532</c:v>
                </c:pt>
                <c:pt idx="6815">
                  <c:v>42185.281875000001</c:v>
                </c:pt>
                <c:pt idx="6816">
                  <c:v>42185.282569444469</c:v>
                </c:pt>
                <c:pt idx="6817">
                  <c:v>42185.283263888887</c:v>
                </c:pt>
                <c:pt idx="6818">
                  <c:v>42185.283958333326</c:v>
                </c:pt>
                <c:pt idx="6819">
                  <c:v>42185.28465277778</c:v>
                </c:pt>
                <c:pt idx="6820">
                  <c:v>42185.28534722222</c:v>
                </c:pt>
                <c:pt idx="6821">
                  <c:v>42185.286041666652</c:v>
                </c:pt>
                <c:pt idx="6822">
                  <c:v>42185.286736111106</c:v>
                </c:pt>
                <c:pt idx="6823">
                  <c:v>42185.287430555538</c:v>
                </c:pt>
                <c:pt idx="6824">
                  <c:v>42185.288124999999</c:v>
                </c:pt>
                <c:pt idx="6825">
                  <c:v>42185.288819444475</c:v>
                </c:pt>
                <c:pt idx="6826">
                  <c:v>42185.289513888893</c:v>
                </c:pt>
                <c:pt idx="6827">
                  <c:v>42185.290208333325</c:v>
                </c:pt>
                <c:pt idx="6828">
                  <c:v>42185.290902777764</c:v>
                </c:pt>
                <c:pt idx="6829">
                  <c:v>42185.291597222225</c:v>
                </c:pt>
                <c:pt idx="6830">
                  <c:v>42185.29229166665</c:v>
                </c:pt>
                <c:pt idx="6831">
                  <c:v>42185.292986111082</c:v>
                </c:pt>
                <c:pt idx="6832">
                  <c:v>42185.293680555529</c:v>
                </c:pt>
                <c:pt idx="6833">
                  <c:v>42185.294374999998</c:v>
                </c:pt>
                <c:pt idx="6834">
                  <c:v>42185.295069444444</c:v>
                </c:pt>
                <c:pt idx="6835">
                  <c:v>42185.295763888869</c:v>
                </c:pt>
                <c:pt idx="6836">
                  <c:v>42185.296458333316</c:v>
                </c:pt>
                <c:pt idx="6837">
                  <c:v>42185.297152777763</c:v>
                </c:pt>
                <c:pt idx="6838">
                  <c:v>42185.297847222224</c:v>
                </c:pt>
                <c:pt idx="6839">
                  <c:v>42185.298541666634</c:v>
                </c:pt>
                <c:pt idx="6840">
                  <c:v>42185.299236111096</c:v>
                </c:pt>
                <c:pt idx="6841">
                  <c:v>42185.299930555542</c:v>
                </c:pt>
                <c:pt idx="6842">
                  <c:v>42185.300625000003</c:v>
                </c:pt>
                <c:pt idx="6843">
                  <c:v>42185.301319444465</c:v>
                </c:pt>
                <c:pt idx="6844">
                  <c:v>42185.302013888904</c:v>
                </c:pt>
                <c:pt idx="6845">
                  <c:v>42185.302708333336</c:v>
                </c:pt>
                <c:pt idx="6846">
                  <c:v>42185.303402777776</c:v>
                </c:pt>
                <c:pt idx="6847">
                  <c:v>42185.304097222237</c:v>
                </c:pt>
                <c:pt idx="6848">
                  <c:v>42185.304791666655</c:v>
                </c:pt>
                <c:pt idx="6849">
                  <c:v>42185.305486111094</c:v>
                </c:pt>
                <c:pt idx="6850">
                  <c:v>42185.306180555555</c:v>
                </c:pt>
                <c:pt idx="6851">
                  <c:v>42185.306875000017</c:v>
                </c:pt>
                <c:pt idx="6852">
                  <c:v>42185.307569444456</c:v>
                </c:pt>
                <c:pt idx="6853">
                  <c:v>42185.308263888903</c:v>
                </c:pt>
                <c:pt idx="6854">
                  <c:v>42185.308958333342</c:v>
                </c:pt>
                <c:pt idx="6855">
                  <c:v>42185.309652777782</c:v>
                </c:pt>
                <c:pt idx="6856">
                  <c:v>42185.310347222236</c:v>
                </c:pt>
                <c:pt idx="6857">
                  <c:v>42185.311041666653</c:v>
                </c:pt>
                <c:pt idx="6858">
                  <c:v>42185.311736111114</c:v>
                </c:pt>
                <c:pt idx="6859">
                  <c:v>42185.312430555561</c:v>
                </c:pt>
                <c:pt idx="6860">
                  <c:v>42185.313125000001</c:v>
                </c:pt>
                <c:pt idx="6861">
                  <c:v>42185.313819444476</c:v>
                </c:pt>
                <c:pt idx="6862">
                  <c:v>42185.314513888916</c:v>
                </c:pt>
                <c:pt idx="6863">
                  <c:v>42185.315208333333</c:v>
                </c:pt>
                <c:pt idx="6864">
                  <c:v>42185.31590277778</c:v>
                </c:pt>
                <c:pt idx="6865">
                  <c:v>42185.316597222249</c:v>
                </c:pt>
                <c:pt idx="6866">
                  <c:v>42185.317291666666</c:v>
                </c:pt>
                <c:pt idx="6867">
                  <c:v>42185.317986111106</c:v>
                </c:pt>
                <c:pt idx="6868">
                  <c:v>42185.318680555552</c:v>
                </c:pt>
                <c:pt idx="6869">
                  <c:v>42185.319375000014</c:v>
                </c:pt>
                <c:pt idx="6870">
                  <c:v>42185.32006944446</c:v>
                </c:pt>
                <c:pt idx="6871">
                  <c:v>42185.320763888885</c:v>
                </c:pt>
                <c:pt idx="6872">
                  <c:v>42185.321458333325</c:v>
                </c:pt>
                <c:pt idx="6873">
                  <c:v>42185.322152777779</c:v>
                </c:pt>
                <c:pt idx="6874">
                  <c:v>42185.322847222233</c:v>
                </c:pt>
                <c:pt idx="6875">
                  <c:v>42185.32354166665</c:v>
                </c:pt>
                <c:pt idx="6876">
                  <c:v>42185.324236111112</c:v>
                </c:pt>
                <c:pt idx="6877">
                  <c:v>42185.324930555558</c:v>
                </c:pt>
                <c:pt idx="6878">
                  <c:v>42185.325624999998</c:v>
                </c:pt>
                <c:pt idx="6879">
                  <c:v>42185.326319444473</c:v>
                </c:pt>
                <c:pt idx="6880">
                  <c:v>42185.327013888891</c:v>
                </c:pt>
                <c:pt idx="6881">
                  <c:v>42185.327708333316</c:v>
                </c:pt>
                <c:pt idx="6882">
                  <c:v>42185.328402777777</c:v>
                </c:pt>
                <c:pt idx="6883">
                  <c:v>42185.329097222231</c:v>
                </c:pt>
                <c:pt idx="6884">
                  <c:v>42185.329791666634</c:v>
                </c:pt>
                <c:pt idx="6885">
                  <c:v>42185.330486111096</c:v>
                </c:pt>
                <c:pt idx="6886">
                  <c:v>42185.331180555542</c:v>
                </c:pt>
                <c:pt idx="6887">
                  <c:v>42185.331875000003</c:v>
                </c:pt>
                <c:pt idx="6888">
                  <c:v>42185.332569444465</c:v>
                </c:pt>
                <c:pt idx="6889">
                  <c:v>42185.33326388889</c:v>
                </c:pt>
                <c:pt idx="6890">
                  <c:v>42185.333958333336</c:v>
                </c:pt>
                <c:pt idx="6891">
                  <c:v>42185.334652777783</c:v>
                </c:pt>
                <c:pt idx="6892">
                  <c:v>42185.335347222222</c:v>
                </c:pt>
                <c:pt idx="6893">
                  <c:v>42185.336041666655</c:v>
                </c:pt>
                <c:pt idx="6894">
                  <c:v>42185.336736111109</c:v>
                </c:pt>
                <c:pt idx="6895">
                  <c:v>42185.337430555555</c:v>
                </c:pt>
                <c:pt idx="6896">
                  <c:v>42185.338125000002</c:v>
                </c:pt>
                <c:pt idx="6897">
                  <c:v>42185.338819444478</c:v>
                </c:pt>
                <c:pt idx="6898">
                  <c:v>42185.339513888903</c:v>
                </c:pt>
                <c:pt idx="6899">
                  <c:v>42185.340208333342</c:v>
                </c:pt>
                <c:pt idx="6900">
                  <c:v>42185.340902777782</c:v>
                </c:pt>
                <c:pt idx="6901">
                  <c:v>42185.341597222236</c:v>
                </c:pt>
                <c:pt idx="6902">
                  <c:v>42185.342291666668</c:v>
                </c:pt>
                <c:pt idx="6903">
                  <c:v>42185.342986111114</c:v>
                </c:pt>
                <c:pt idx="6904">
                  <c:v>42185.343680555554</c:v>
                </c:pt>
                <c:pt idx="6905">
                  <c:v>42185.344375000015</c:v>
                </c:pt>
                <c:pt idx="6906">
                  <c:v>42185.345069444469</c:v>
                </c:pt>
                <c:pt idx="6907">
                  <c:v>42185.345763888887</c:v>
                </c:pt>
                <c:pt idx="6908">
                  <c:v>42185.346458333333</c:v>
                </c:pt>
                <c:pt idx="6909">
                  <c:v>42185.34715277778</c:v>
                </c:pt>
                <c:pt idx="6910">
                  <c:v>42185.347847222234</c:v>
                </c:pt>
                <c:pt idx="6911">
                  <c:v>42185.348541666666</c:v>
                </c:pt>
                <c:pt idx="6912">
                  <c:v>42185.349236111113</c:v>
                </c:pt>
                <c:pt idx="6913">
                  <c:v>42185.349930555552</c:v>
                </c:pt>
                <c:pt idx="6914">
                  <c:v>42185.350625000014</c:v>
                </c:pt>
                <c:pt idx="6915">
                  <c:v>42185.351319444475</c:v>
                </c:pt>
                <c:pt idx="6916">
                  <c:v>42185.352013888914</c:v>
                </c:pt>
                <c:pt idx="6917">
                  <c:v>42185.352708333332</c:v>
                </c:pt>
                <c:pt idx="6918">
                  <c:v>42185.353402777779</c:v>
                </c:pt>
                <c:pt idx="6919">
                  <c:v>42185.354097222247</c:v>
                </c:pt>
                <c:pt idx="6920">
                  <c:v>42185.354791666665</c:v>
                </c:pt>
                <c:pt idx="6921">
                  <c:v>42185.355486111104</c:v>
                </c:pt>
                <c:pt idx="6922">
                  <c:v>42185.356180555558</c:v>
                </c:pt>
                <c:pt idx="6923">
                  <c:v>42185.356875000019</c:v>
                </c:pt>
                <c:pt idx="6924">
                  <c:v>42185.357569444473</c:v>
                </c:pt>
                <c:pt idx="6925">
                  <c:v>42185.358263888906</c:v>
                </c:pt>
                <c:pt idx="6926">
                  <c:v>42185.358958333345</c:v>
                </c:pt>
                <c:pt idx="6927">
                  <c:v>42185.359652777792</c:v>
                </c:pt>
                <c:pt idx="6928">
                  <c:v>42185.360347222231</c:v>
                </c:pt>
                <c:pt idx="6929">
                  <c:v>42185.361041666634</c:v>
                </c:pt>
                <c:pt idx="6930">
                  <c:v>42185.361736111096</c:v>
                </c:pt>
                <c:pt idx="6931">
                  <c:v>42185.362430555557</c:v>
                </c:pt>
                <c:pt idx="6932">
                  <c:v>42185.363124999996</c:v>
                </c:pt>
                <c:pt idx="6933">
                  <c:v>42185.363819444465</c:v>
                </c:pt>
                <c:pt idx="6934">
                  <c:v>42185.364513888904</c:v>
                </c:pt>
                <c:pt idx="6935">
                  <c:v>42185.365208333336</c:v>
                </c:pt>
                <c:pt idx="6936">
                  <c:v>42185.365902777776</c:v>
                </c:pt>
                <c:pt idx="6937">
                  <c:v>42185.366597222237</c:v>
                </c:pt>
                <c:pt idx="6938">
                  <c:v>42185.367291666655</c:v>
                </c:pt>
                <c:pt idx="6939">
                  <c:v>42185.367986111094</c:v>
                </c:pt>
                <c:pt idx="6940">
                  <c:v>42185.368680555555</c:v>
                </c:pt>
                <c:pt idx="6941">
                  <c:v>42185.369375000002</c:v>
                </c:pt>
                <c:pt idx="6942">
                  <c:v>42185.370069444456</c:v>
                </c:pt>
                <c:pt idx="6943">
                  <c:v>42185.370763888888</c:v>
                </c:pt>
                <c:pt idx="6944">
                  <c:v>42185.371458333335</c:v>
                </c:pt>
                <c:pt idx="6945">
                  <c:v>42185.372152777782</c:v>
                </c:pt>
                <c:pt idx="6946">
                  <c:v>42185.372847222236</c:v>
                </c:pt>
                <c:pt idx="6947">
                  <c:v>42185.373541666653</c:v>
                </c:pt>
                <c:pt idx="6948">
                  <c:v>42185.374236111129</c:v>
                </c:pt>
                <c:pt idx="6949">
                  <c:v>42185.374930555561</c:v>
                </c:pt>
                <c:pt idx="6950">
                  <c:v>42185.375625000001</c:v>
                </c:pt>
                <c:pt idx="6951">
                  <c:v>42185.376319444476</c:v>
                </c:pt>
                <c:pt idx="6952">
                  <c:v>42185.377013888901</c:v>
                </c:pt>
                <c:pt idx="6953">
                  <c:v>42185.377708333326</c:v>
                </c:pt>
                <c:pt idx="6954">
                  <c:v>42185.37840277778</c:v>
                </c:pt>
                <c:pt idx="6955">
                  <c:v>42185.379097222234</c:v>
                </c:pt>
                <c:pt idx="6956">
                  <c:v>42185.379791666652</c:v>
                </c:pt>
                <c:pt idx="6957">
                  <c:v>42185.380486111106</c:v>
                </c:pt>
                <c:pt idx="6958">
                  <c:v>42185.381180555538</c:v>
                </c:pt>
                <c:pt idx="6959">
                  <c:v>42185.381875000014</c:v>
                </c:pt>
                <c:pt idx="6960">
                  <c:v>42185.382569444475</c:v>
                </c:pt>
                <c:pt idx="6961">
                  <c:v>42185.383263888893</c:v>
                </c:pt>
                <c:pt idx="6962">
                  <c:v>42185.383958333332</c:v>
                </c:pt>
                <c:pt idx="6963">
                  <c:v>42185.384652777793</c:v>
                </c:pt>
                <c:pt idx="6964">
                  <c:v>42185.385347222233</c:v>
                </c:pt>
                <c:pt idx="6965">
                  <c:v>42185.386041666665</c:v>
                </c:pt>
                <c:pt idx="6966">
                  <c:v>42185.386736111112</c:v>
                </c:pt>
                <c:pt idx="6967">
                  <c:v>42185.387430555558</c:v>
                </c:pt>
                <c:pt idx="6968">
                  <c:v>42185.388125000012</c:v>
                </c:pt>
                <c:pt idx="6969">
                  <c:v>42185.388819444488</c:v>
                </c:pt>
                <c:pt idx="6970">
                  <c:v>42185.389513888906</c:v>
                </c:pt>
                <c:pt idx="6971">
                  <c:v>42185.390208333331</c:v>
                </c:pt>
                <c:pt idx="6972">
                  <c:v>42185.390902777777</c:v>
                </c:pt>
                <c:pt idx="6973">
                  <c:v>42185.391597222231</c:v>
                </c:pt>
                <c:pt idx="6974">
                  <c:v>42185.392291666656</c:v>
                </c:pt>
                <c:pt idx="6975">
                  <c:v>42185.392986111096</c:v>
                </c:pt>
                <c:pt idx="6976">
                  <c:v>42185.393680555542</c:v>
                </c:pt>
                <c:pt idx="6977">
                  <c:v>42185.394375000003</c:v>
                </c:pt>
                <c:pt idx="6978">
                  <c:v>42185.395069444443</c:v>
                </c:pt>
                <c:pt idx="6979">
                  <c:v>42185.395763888875</c:v>
                </c:pt>
                <c:pt idx="6980">
                  <c:v>42185.396458333336</c:v>
                </c:pt>
                <c:pt idx="6981">
                  <c:v>42185.397152777776</c:v>
                </c:pt>
                <c:pt idx="6982">
                  <c:v>42185.397847222222</c:v>
                </c:pt>
                <c:pt idx="6983">
                  <c:v>42185.398541666655</c:v>
                </c:pt>
                <c:pt idx="6984">
                  <c:v>42185.399236111109</c:v>
                </c:pt>
                <c:pt idx="6985">
                  <c:v>42185.399930555555</c:v>
                </c:pt>
                <c:pt idx="6986">
                  <c:v>42185.400625000002</c:v>
                </c:pt>
                <c:pt idx="6987">
                  <c:v>42185.401319444456</c:v>
                </c:pt>
                <c:pt idx="6988">
                  <c:v>42185.402013888903</c:v>
                </c:pt>
                <c:pt idx="6989">
                  <c:v>42185.402708333335</c:v>
                </c:pt>
                <c:pt idx="6990">
                  <c:v>42185.403402777774</c:v>
                </c:pt>
                <c:pt idx="6991">
                  <c:v>42185.404097222236</c:v>
                </c:pt>
                <c:pt idx="6992">
                  <c:v>42185.404791666653</c:v>
                </c:pt>
                <c:pt idx="6993">
                  <c:v>42185.4054861111</c:v>
                </c:pt>
                <c:pt idx="6994">
                  <c:v>42185.406180555554</c:v>
                </c:pt>
                <c:pt idx="6995">
                  <c:v>42185.406875000015</c:v>
                </c:pt>
                <c:pt idx="6996">
                  <c:v>42185.407569444469</c:v>
                </c:pt>
                <c:pt idx="6997">
                  <c:v>42185.408263888901</c:v>
                </c:pt>
                <c:pt idx="6998">
                  <c:v>42185.408958333333</c:v>
                </c:pt>
                <c:pt idx="6999">
                  <c:v>42185.40965277778</c:v>
                </c:pt>
                <c:pt idx="7000">
                  <c:v>42185.410347222234</c:v>
                </c:pt>
                <c:pt idx="7001">
                  <c:v>42185.411041666652</c:v>
                </c:pt>
                <c:pt idx="7002">
                  <c:v>42185.411736111106</c:v>
                </c:pt>
                <c:pt idx="7003">
                  <c:v>42185.412430555552</c:v>
                </c:pt>
                <c:pt idx="7004">
                  <c:v>42185.413124999999</c:v>
                </c:pt>
                <c:pt idx="7005">
                  <c:v>42185.413819444475</c:v>
                </c:pt>
                <c:pt idx="7006">
                  <c:v>42185.414513888914</c:v>
                </c:pt>
                <c:pt idx="7007">
                  <c:v>42185.415208333332</c:v>
                </c:pt>
                <c:pt idx="7008">
                  <c:v>42185.415902777779</c:v>
                </c:pt>
                <c:pt idx="7009">
                  <c:v>42185.416597222247</c:v>
                </c:pt>
                <c:pt idx="7010">
                  <c:v>42185.417291666665</c:v>
                </c:pt>
                <c:pt idx="7011">
                  <c:v>42185.417986111104</c:v>
                </c:pt>
                <c:pt idx="7012">
                  <c:v>42185.418680555558</c:v>
                </c:pt>
                <c:pt idx="7013">
                  <c:v>42185.419375000012</c:v>
                </c:pt>
                <c:pt idx="7014">
                  <c:v>42185.420069444459</c:v>
                </c:pt>
                <c:pt idx="7015">
                  <c:v>42185.420763888884</c:v>
                </c:pt>
                <c:pt idx="7016">
                  <c:v>42185.421458333316</c:v>
                </c:pt>
                <c:pt idx="7017">
                  <c:v>42185.422152777777</c:v>
                </c:pt>
                <c:pt idx="7018">
                  <c:v>42185.422847222231</c:v>
                </c:pt>
                <c:pt idx="7019">
                  <c:v>42185.423541666634</c:v>
                </c:pt>
                <c:pt idx="7020">
                  <c:v>42185.42423611111</c:v>
                </c:pt>
                <c:pt idx="7021">
                  <c:v>42185.424930555557</c:v>
                </c:pt>
                <c:pt idx="7022">
                  <c:v>42185.425624999996</c:v>
                </c:pt>
                <c:pt idx="7023">
                  <c:v>42185.426319444465</c:v>
                </c:pt>
                <c:pt idx="7024">
                  <c:v>42185.42701388889</c:v>
                </c:pt>
                <c:pt idx="7025">
                  <c:v>42185.427708333322</c:v>
                </c:pt>
                <c:pt idx="7026">
                  <c:v>42185.428402777776</c:v>
                </c:pt>
                <c:pt idx="7027">
                  <c:v>42185.429097222222</c:v>
                </c:pt>
                <c:pt idx="7028">
                  <c:v>42185.429791666647</c:v>
                </c:pt>
                <c:pt idx="7029">
                  <c:v>42185.430486111094</c:v>
                </c:pt>
                <c:pt idx="7030">
                  <c:v>42185.431180555534</c:v>
                </c:pt>
                <c:pt idx="7031">
                  <c:v>42185.431875000002</c:v>
                </c:pt>
                <c:pt idx="7032">
                  <c:v>42185.432569444456</c:v>
                </c:pt>
                <c:pt idx="7033">
                  <c:v>42185.433263888888</c:v>
                </c:pt>
                <c:pt idx="7034">
                  <c:v>42185.433958333335</c:v>
                </c:pt>
                <c:pt idx="7035">
                  <c:v>42185.434652777782</c:v>
                </c:pt>
                <c:pt idx="7036">
                  <c:v>42185.435347222221</c:v>
                </c:pt>
                <c:pt idx="7037">
                  <c:v>42185.436041666653</c:v>
                </c:pt>
                <c:pt idx="7038">
                  <c:v>42185.436736111114</c:v>
                </c:pt>
                <c:pt idx="7039">
                  <c:v>42185.437430555554</c:v>
                </c:pt>
                <c:pt idx="7040">
                  <c:v>42185.438125000001</c:v>
                </c:pt>
                <c:pt idx="7041">
                  <c:v>42185.438819444476</c:v>
                </c:pt>
                <c:pt idx="7042">
                  <c:v>42185.439513888901</c:v>
                </c:pt>
                <c:pt idx="7043">
                  <c:v>42185.440208333333</c:v>
                </c:pt>
                <c:pt idx="7044">
                  <c:v>42185.44090277778</c:v>
                </c:pt>
                <c:pt idx="7045">
                  <c:v>42185.441597222234</c:v>
                </c:pt>
                <c:pt idx="7046">
                  <c:v>42185.442291666666</c:v>
                </c:pt>
                <c:pt idx="7047">
                  <c:v>42185.442986111106</c:v>
                </c:pt>
                <c:pt idx="7048">
                  <c:v>42185.443680555538</c:v>
                </c:pt>
                <c:pt idx="7049">
                  <c:v>42185.444375000014</c:v>
                </c:pt>
                <c:pt idx="7050">
                  <c:v>42185.44506944446</c:v>
                </c:pt>
                <c:pt idx="7051">
                  <c:v>42185.445763888885</c:v>
                </c:pt>
                <c:pt idx="7052">
                  <c:v>42185.446458333332</c:v>
                </c:pt>
                <c:pt idx="7053">
                  <c:v>42185.447152777779</c:v>
                </c:pt>
                <c:pt idx="7054">
                  <c:v>42185.447847222233</c:v>
                </c:pt>
                <c:pt idx="7055">
                  <c:v>42185.448541666665</c:v>
                </c:pt>
                <c:pt idx="7056">
                  <c:v>42185.449236111112</c:v>
                </c:pt>
                <c:pt idx="7057">
                  <c:v>42185.449930555558</c:v>
                </c:pt>
                <c:pt idx="7058">
                  <c:v>42185.450625000012</c:v>
                </c:pt>
                <c:pt idx="7059">
                  <c:v>42185.451319444473</c:v>
                </c:pt>
                <c:pt idx="7060">
                  <c:v>42185.452013888906</c:v>
                </c:pt>
                <c:pt idx="7061">
                  <c:v>42185.452708333331</c:v>
                </c:pt>
                <c:pt idx="7062">
                  <c:v>42185.453402777777</c:v>
                </c:pt>
                <c:pt idx="7063">
                  <c:v>42185.454097222246</c:v>
                </c:pt>
                <c:pt idx="7064">
                  <c:v>42185.454791666656</c:v>
                </c:pt>
                <c:pt idx="7065">
                  <c:v>42185.455486111096</c:v>
                </c:pt>
                <c:pt idx="7066">
                  <c:v>42185.456180555557</c:v>
                </c:pt>
                <c:pt idx="7067">
                  <c:v>42185.456875000018</c:v>
                </c:pt>
                <c:pt idx="7068">
                  <c:v>42185.457569444465</c:v>
                </c:pt>
                <c:pt idx="7069">
                  <c:v>42185.458263888904</c:v>
                </c:pt>
                <c:pt idx="7070">
                  <c:v>42185.458958333351</c:v>
                </c:pt>
                <c:pt idx="7071">
                  <c:v>42185.459652777783</c:v>
                </c:pt>
                <c:pt idx="7072">
                  <c:v>42185.460347222222</c:v>
                </c:pt>
                <c:pt idx="7073">
                  <c:v>42185.461041666647</c:v>
                </c:pt>
                <c:pt idx="7074">
                  <c:v>42185.461736111094</c:v>
                </c:pt>
                <c:pt idx="7075">
                  <c:v>42185.462430555555</c:v>
                </c:pt>
                <c:pt idx="7076">
                  <c:v>42185.463124999995</c:v>
                </c:pt>
                <c:pt idx="7077">
                  <c:v>42185.463819444456</c:v>
                </c:pt>
                <c:pt idx="7078">
                  <c:v>42185.464513888903</c:v>
                </c:pt>
                <c:pt idx="7079">
                  <c:v>42185.465208333335</c:v>
                </c:pt>
                <c:pt idx="7080">
                  <c:v>42185.465902777774</c:v>
                </c:pt>
                <c:pt idx="7081">
                  <c:v>42185.466597222236</c:v>
                </c:pt>
                <c:pt idx="7082">
                  <c:v>42185.467291666653</c:v>
                </c:pt>
                <c:pt idx="7083">
                  <c:v>42185.4679861111</c:v>
                </c:pt>
                <c:pt idx="7084">
                  <c:v>42185.468680555554</c:v>
                </c:pt>
                <c:pt idx="7085">
                  <c:v>42185.469375000001</c:v>
                </c:pt>
                <c:pt idx="7086">
                  <c:v>42185.470069444469</c:v>
                </c:pt>
                <c:pt idx="7087">
                  <c:v>42185.470763888887</c:v>
                </c:pt>
                <c:pt idx="7088">
                  <c:v>42185.471458333326</c:v>
                </c:pt>
                <c:pt idx="7089">
                  <c:v>42185.47215277778</c:v>
                </c:pt>
                <c:pt idx="7090">
                  <c:v>42185.472847222234</c:v>
                </c:pt>
                <c:pt idx="7091">
                  <c:v>42185.473541666652</c:v>
                </c:pt>
                <c:pt idx="7092">
                  <c:v>42185.474236111113</c:v>
                </c:pt>
                <c:pt idx="7093">
                  <c:v>42185.474930555552</c:v>
                </c:pt>
                <c:pt idx="7094">
                  <c:v>42185.475624999999</c:v>
                </c:pt>
                <c:pt idx="7095">
                  <c:v>42185.476319444475</c:v>
                </c:pt>
                <c:pt idx="7096">
                  <c:v>42185.477013888893</c:v>
                </c:pt>
                <c:pt idx="7097">
                  <c:v>42185.477708333325</c:v>
                </c:pt>
                <c:pt idx="7098">
                  <c:v>42185.478402777779</c:v>
                </c:pt>
                <c:pt idx="7099">
                  <c:v>42185.479097222233</c:v>
                </c:pt>
                <c:pt idx="7100">
                  <c:v>42185.47979166665</c:v>
                </c:pt>
                <c:pt idx="7101">
                  <c:v>42185.480486111104</c:v>
                </c:pt>
                <c:pt idx="7102">
                  <c:v>42185.481180555544</c:v>
                </c:pt>
                <c:pt idx="7103">
                  <c:v>42185.481875000012</c:v>
                </c:pt>
                <c:pt idx="7104">
                  <c:v>42185.482569444473</c:v>
                </c:pt>
                <c:pt idx="7105">
                  <c:v>42185.483263888891</c:v>
                </c:pt>
                <c:pt idx="7106">
                  <c:v>42185.483958333331</c:v>
                </c:pt>
                <c:pt idx="7107">
                  <c:v>42185.484652777792</c:v>
                </c:pt>
                <c:pt idx="7108">
                  <c:v>42185.485347222231</c:v>
                </c:pt>
                <c:pt idx="7109">
                  <c:v>42185.486041666656</c:v>
                </c:pt>
                <c:pt idx="7110">
                  <c:v>42185.48673611111</c:v>
                </c:pt>
                <c:pt idx="7111">
                  <c:v>42185.487430555557</c:v>
                </c:pt>
                <c:pt idx="7112">
                  <c:v>42185.488125000003</c:v>
                </c:pt>
                <c:pt idx="7113">
                  <c:v>42185.488819444479</c:v>
                </c:pt>
                <c:pt idx="7114">
                  <c:v>42185.489513888904</c:v>
                </c:pt>
                <c:pt idx="7115">
                  <c:v>42185.490208333336</c:v>
                </c:pt>
                <c:pt idx="7116">
                  <c:v>42185.490902777776</c:v>
                </c:pt>
                <c:pt idx="7117">
                  <c:v>42185.491597222222</c:v>
                </c:pt>
                <c:pt idx="7118">
                  <c:v>42185.492291666655</c:v>
                </c:pt>
                <c:pt idx="7119">
                  <c:v>42185.492986111094</c:v>
                </c:pt>
                <c:pt idx="7120">
                  <c:v>42185.493680555534</c:v>
                </c:pt>
                <c:pt idx="7121">
                  <c:v>42185.494375000002</c:v>
                </c:pt>
                <c:pt idx="7122">
                  <c:v>42185.495069444441</c:v>
                </c:pt>
                <c:pt idx="7123">
                  <c:v>42185.495763888874</c:v>
                </c:pt>
                <c:pt idx="7124">
                  <c:v>42185.496458333335</c:v>
                </c:pt>
                <c:pt idx="7125">
                  <c:v>42185.497152777774</c:v>
                </c:pt>
                <c:pt idx="7126">
                  <c:v>42185.497847222221</c:v>
                </c:pt>
                <c:pt idx="7127">
                  <c:v>42185.498541666653</c:v>
                </c:pt>
                <c:pt idx="7128">
                  <c:v>42185.499236111114</c:v>
                </c:pt>
                <c:pt idx="7129">
                  <c:v>42185.499930555554</c:v>
                </c:pt>
                <c:pt idx="7130">
                  <c:v>42185.500625000001</c:v>
                </c:pt>
                <c:pt idx="7131">
                  <c:v>42185.501319444469</c:v>
                </c:pt>
                <c:pt idx="7132">
                  <c:v>42185.502013888901</c:v>
                </c:pt>
                <c:pt idx="7133">
                  <c:v>42185.502708333326</c:v>
                </c:pt>
                <c:pt idx="7134">
                  <c:v>42185.503402777766</c:v>
                </c:pt>
                <c:pt idx="7135">
                  <c:v>42185.504097222234</c:v>
                </c:pt>
                <c:pt idx="7136">
                  <c:v>42185.504791666652</c:v>
                </c:pt>
                <c:pt idx="7137">
                  <c:v>42185.505486111084</c:v>
                </c:pt>
                <c:pt idx="7138">
                  <c:v>42185.506180555538</c:v>
                </c:pt>
                <c:pt idx="7139">
                  <c:v>42185.506875000014</c:v>
                </c:pt>
                <c:pt idx="7140">
                  <c:v>42185.50756944446</c:v>
                </c:pt>
                <c:pt idx="7141">
                  <c:v>42185.508263888893</c:v>
                </c:pt>
                <c:pt idx="7142">
                  <c:v>42185.508958333332</c:v>
                </c:pt>
                <c:pt idx="7143">
                  <c:v>42185.509652777779</c:v>
                </c:pt>
                <c:pt idx="7144">
                  <c:v>42185.510347222233</c:v>
                </c:pt>
                <c:pt idx="7145">
                  <c:v>42185.51104166665</c:v>
                </c:pt>
                <c:pt idx="7146">
                  <c:v>42185.511736111104</c:v>
                </c:pt>
                <c:pt idx="7147">
                  <c:v>42185.512430555558</c:v>
                </c:pt>
                <c:pt idx="7148">
                  <c:v>42185.513124999998</c:v>
                </c:pt>
                <c:pt idx="7149">
                  <c:v>42185.513819444473</c:v>
                </c:pt>
                <c:pt idx="7150">
                  <c:v>42185.514513888906</c:v>
                </c:pt>
                <c:pt idx="7151">
                  <c:v>42185.515208333331</c:v>
                </c:pt>
                <c:pt idx="7152">
                  <c:v>42185.515902777777</c:v>
                </c:pt>
                <c:pt idx="7153">
                  <c:v>42185.516597222246</c:v>
                </c:pt>
                <c:pt idx="7154">
                  <c:v>42185.517291666656</c:v>
                </c:pt>
                <c:pt idx="7155">
                  <c:v>42185.517986111096</c:v>
                </c:pt>
                <c:pt idx="7156">
                  <c:v>42185.518680555557</c:v>
                </c:pt>
                <c:pt idx="7157">
                  <c:v>42185.519375000003</c:v>
                </c:pt>
                <c:pt idx="7158">
                  <c:v>42185.520069444443</c:v>
                </c:pt>
                <c:pt idx="7159">
                  <c:v>42185.520763888875</c:v>
                </c:pt>
                <c:pt idx="7160">
                  <c:v>42185.521458333322</c:v>
                </c:pt>
                <c:pt idx="7161">
                  <c:v>42185.522152777776</c:v>
                </c:pt>
                <c:pt idx="7162">
                  <c:v>42185.522847222222</c:v>
                </c:pt>
                <c:pt idx="7163">
                  <c:v>42185.523541666647</c:v>
                </c:pt>
                <c:pt idx="7164">
                  <c:v>42185.524236111109</c:v>
                </c:pt>
                <c:pt idx="7165">
                  <c:v>42185.524930555555</c:v>
                </c:pt>
                <c:pt idx="7166">
                  <c:v>42185.525624999995</c:v>
                </c:pt>
                <c:pt idx="7167">
                  <c:v>42185.526319444456</c:v>
                </c:pt>
                <c:pt idx="7168">
                  <c:v>42185.527013888888</c:v>
                </c:pt>
                <c:pt idx="7169">
                  <c:v>42185.52770833332</c:v>
                </c:pt>
                <c:pt idx="7170">
                  <c:v>42185.528402777774</c:v>
                </c:pt>
                <c:pt idx="7171">
                  <c:v>42185.529097222221</c:v>
                </c:pt>
                <c:pt idx="7172">
                  <c:v>42185.529791666639</c:v>
                </c:pt>
                <c:pt idx="7173">
                  <c:v>42185.5304861111</c:v>
                </c:pt>
                <c:pt idx="7174">
                  <c:v>42185.531180555532</c:v>
                </c:pt>
                <c:pt idx="7175">
                  <c:v>42185.531875000001</c:v>
                </c:pt>
                <c:pt idx="7176">
                  <c:v>42185.532569444469</c:v>
                </c:pt>
                <c:pt idx="7177">
                  <c:v>42185.533263888887</c:v>
                </c:pt>
                <c:pt idx="7178">
                  <c:v>42185.533958333326</c:v>
                </c:pt>
                <c:pt idx="7179">
                  <c:v>42185.53465277778</c:v>
                </c:pt>
                <c:pt idx="7180">
                  <c:v>42185.53534722222</c:v>
                </c:pt>
                <c:pt idx="7181">
                  <c:v>42185.536041666652</c:v>
                </c:pt>
                <c:pt idx="7182">
                  <c:v>42185.536736111106</c:v>
                </c:pt>
                <c:pt idx="7183">
                  <c:v>42185.537430555538</c:v>
                </c:pt>
                <c:pt idx="7184">
                  <c:v>42185.538124999999</c:v>
                </c:pt>
                <c:pt idx="7185">
                  <c:v>42185.538819444475</c:v>
                </c:pt>
                <c:pt idx="7186">
                  <c:v>42185.539513888893</c:v>
                </c:pt>
                <c:pt idx="7187">
                  <c:v>42185.540208333332</c:v>
                </c:pt>
                <c:pt idx="7188">
                  <c:v>42185.540902777779</c:v>
                </c:pt>
                <c:pt idx="7189">
                  <c:v>42185.541597222233</c:v>
                </c:pt>
                <c:pt idx="7190">
                  <c:v>42185.542291666665</c:v>
                </c:pt>
                <c:pt idx="7191">
                  <c:v>42185.542986111104</c:v>
                </c:pt>
                <c:pt idx="7192">
                  <c:v>42185.543680555544</c:v>
                </c:pt>
                <c:pt idx="7193">
                  <c:v>42185.544375000012</c:v>
                </c:pt>
                <c:pt idx="7194">
                  <c:v>42185.545069444459</c:v>
                </c:pt>
                <c:pt idx="7195">
                  <c:v>42185.545763888884</c:v>
                </c:pt>
                <c:pt idx="7196">
                  <c:v>42185.546458333331</c:v>
                </c:pt>
                <c:pt idx="7197">
                  <c:v>42185.547152777777</c:v>
                </c:pt>
                <c:pt idx="7198">
                  <c:v>42185.547847222231</c:v>
                </c:pt>
                <c:pt idx="7199">
                  <c:v>42185.548541666656</c:v>
                </c:pt>
                <c:pt idx="7200">
                  <c:v>42185.54923611111</c:v>
                </c:pt>
                <c:pt idx="7201">
                  <c:v>42185.549930555557</c:v>
                </c:pt>
                <c:pt idx="7202">
                  <c:v>42185.550625000003</c:v>
                </c:pt>
                <c:pt idx="7203">
                  <c:v>42185.551319444465</c:v>
                </c:pt>
                <c:pt idx="7204">
                  <c:v>42185.552013888904</c:v>
                </c:pt>
                <c:pt idx="7205">
                  <c:v>42185.552708333336</c:v>
                </c:pt>
                <c:pt idx="7206">
                  <c:v>42185.553402777776</c:v>
                </c:pt>
                <c:pt idx="7207">
                  <c:v>42185.554097222237</c:v>
                </c:pt>
                <c:pt idx="7208">
                  <c:v>42185.554791666655</c:v>
                </c:pt>
                <c:pt idx="7209">
                  <c:v>42185.555486111094</c:v>
                </c:pt>
                <c:pt idx="7210">
                  <c:v>42185.556180555555</c:v>
                </c:pt>
                <c:pt idx="7211">
                  <c:v>42185.556875000017</c:v>
                </c:pt>
                <c:pt idx="7212">
                  <c:v>42185.557569444456</c:v>
                </c:pt>
                <c:pt idx="7213">
                  <c:v>42185.558263888903</c:v>
                </c:pt>
                <c:pt idx="7214">
                  <c:v>42185.558958333342</c:v>
                </c:pt>
                <c:pt idx="7215">
                  <c:v>42185.559652777782</c:v>
                </c:pt>
                <c:pt idx="7216">
                  <c:v>42185.560347222221</c:v>
                </c:pt>
                <c:pt idx="7217">
                  <c:v>42185.561041666639</c:v>
                </c:pt>
                <c:pt idx="7218">
                  <c:v>42185.5617361111</c:v>
                </c:pt>
                <c:pt idx="7219">
                  <c:v>42185.562430555554</c:v>
                </c:pt>
                <c:pt idx="7220">
                  <c:v>42185.563124999986</c:v>
                </c:pt>
                <c:pt idx="7221">
                  <c:v>42185.563819444469</c:v>
                </c:pt>
                <c:pt idx="7222">
                  <c:v>42185.564513888901</c:v>
                </c:pt>
                <c:pt idx="7223">
                  <c:v>42185.565208333326</c:v>
                </c:pt>
                <c:pt idx="7224">
                  <c:v>42185.565902777766</c:v>
                </c:pt>
                <c:pt idx="7225">
                  <c:v>42185.566597222234</c:v>
                </c:pt>
                <c:pt idx="7226">
                  <c:v>42185.567291666652</c:v>
                </c:pt>
                <c:pt idx="7227">
                  <c:v>42185.567986111084</c:v>
                </c:pt>
                <c:pt idx="7228">
                  <c:v>42185.568680555538</c:v>
                </c:pt>
                <c:pt idx="7229">
                  <c:v>42185.569374999999</c:v>
                </c:pt>
                <c:pt idx="7230">
                  <c:v>42185.57006944446</c:v>
                </c:pt>
                <c:pt idx="7231">
                  <c:v>42185.570763888885</c:v>
                </c:pt>
                <c:pt idx="7232">
                  <c:v>42185.571458333325</c:v>
                </c:pt>
                <c:pt idx="7233">
                  <c:v>42185.572152777779</c:v>
                </c:pt>
                <c:pt idx="7234">
                  <c:v>42185.572847222233</c:v>
                </c:pt>
                <c:pt idx="7235">
                  <c:v>42185.57354166665</c:v>
                </c:pt>
                <c:pt idx="7236">
                  <c:v>42185.574236111112</c:v>
                </c:pt>
                <c:pt idx="7237">
                  <c:v>42185.574930555558</c:v>
                </c:pt>
                <c:pt idx="7238">
                  <c:v>42185.575624999998</c:v>
                </c:pt>
                <c:pt idx="7239">
                  <c:v>42185.576319444473</c:v>
                </c:pt>
                <c:pt idx="7240">
                  <c:v>42185.577013888891</c:v>
                </c:pt>
                <c:pt idx="7241">
                  <c:v>42185.577708333316</c:v>
                </c:pt>
                <c:pt idx="7242">
                  <c:v>42185.578402777777</c:v>
                </c:pt>
                <c:pt idx="7243">
                  <c:v>42185.579097222231</c:v>
                </c:pt>
                <c:pt idx="7244">
                  <c:v>42185.579791666634</c:v>
                </c:pt>
                <c:pt idx="7245">
                  <c:v>42185.580486111096</c:v>
                </c:pt>
                <c:pt idx="7246">
                  <c:v>42185.581180555542</c:v>
                </c:pt>
                <c:pt idx="7247">
                  <c:v>42185.581875000003</c:v>
                </c:pt>
                <c:pt idx="7248">
                  <c:v>42185.582569444465</c:v>
                </c:pt>
                <c:pt idx="7249">
                  <c:v>42185.58326388889</c:v>
                </c:pt>
                <c:pt idx="7250">
                  <c:v>42185.583958333336</c:v>
                </c:pt>
                <c:pt idx="7251">
                  <c:v>42185.584652777783</c:v>
                </c:pt>
                <c:pt idx="7252">
                  <c:v>42185.585347222222</c:v>
                </c:pt>
                <c:pt idx="7253">
                  <c:v>42185.586041666655</c:v>
                </c:pt>
                <c:pt idx="7254">
                  <c:v>42185.586736111109</c:v>
                </c:pt>
                <c:pt idx="7255">
                  <c:v>42185.587430555555</c:v>
                </c:pt>
                <c:pt idx="7256">
                  <c:v>42185.588125000002</c:v>
                </c:pt>
                <c:pt idx="7257">
                  <c:v>42185.588819444478</c:v>
                </c:pt>
                <c:pt idx="7258">
                  <c:v>42185.589513888903</c:v>
                </c:pt>
                <c:pt idx="7259">
                  <c:v>42185.590208333335</c:v>
                </c:pt>
                <c:pt idx="7260">
                  <c:v>42185.590902777774</c:v>
                </c:pt>
                <c:pt idx="7261">
                  <c:v>42185.591597222221</c:v>
                </c:pt>
                <c:pt idx="7262">
                  <c:v>42185.592291666653</c:v>
                </c:pt>
                <c:pt idx="7263">
                  <c:v>42185.5929861111</c:v>
                </c:pt>
                <c:pt idx="7264">
                  <c:v>42185.593680555532</c:v>
                </c:pt>
                <c:pt idx="7265">
                  <c:v>42185.594375000001</c:v>
                </c:pt>
                <c:pt idx="7266">
                  <c:v>42185.595069444447</c:v>
                </c:pt>
                <c:pt idx="7267">
                  <c:v>42185.595763888872</c:v>
                </c:pt>
                <c:pt idx="7268">
                  <c:v>42185.596458333326</c:v>
                </c:pt>
                <c:pt idx="7269">
                  <c:v>42185.597152777766</c:v>
                </c:pt>
                <c:pt idx="7270">
                  <c:v>42185.59784722222</c:v>
                </c:pt>
                <c:pt idx="7271">
                  <c:v>42185.598541666652</c:v>
                </c:pt>
                <c:pt idx="7272">
                  <c:v>42185.599236111106</c:v>
                </c:pt>
                <c:pt idx="7273">
                  <c:v>42185.599930555538</c:v>
                </c:pt>
                <c:pt idx="7274">
                  <c:v>42185.600624999999</c:v>
                </c:pt>
                <c:pt idx="7275">
                  <c:v>42185.60131944446</c:v>
                </c:pt>
                <c:pt idx="7276">
                  <c:v>42185.602013888893</c:v>
                </c:pt>
                <c:pt idx="7277">
                  <c:v>42185.602708333325</c:v>
                </c:pt>
                <c:pt idx="7278">
                  <c:v>42185.603402777764</c:v>
                </c:pt>
                <c:pt idx="7279">
                  <c:v>42185.604097222233</c:v>
                </c:pt>
                <c:pt idx="7280">
                  <c:v>42185.60479166665</c:v>
                </c:pt>
                <c:pt idx="7281">
                  <c:v>42185.605486111082</c:v>
                </c:pt>
                <c:pt idx="7282">
                  <c:v>42185.606180555544</c:v>
                </c:pt>
                <c:pt idx="7283">
                  <c:v>42185.606875000012</c:v>
                </c:pt>
                <c:pt idx="7284">
                  <c:v>42185.607569444459</c:v>
                </c:pt>
                <c:pt idx="7285">
                  <c:v>42185.608263888891</c:v>
                </c:pt>
                <c:pt idx="7286">
                  <c:v>42185.608958333331</c:v>
                </c:pt>
                <c:pt idx="7287">
                  <c:v>42185.609652777777</c:v>
                </c:pt>
                <c:pt idx="7288">
                  <c:v>42185.610347222231</c:v>
                </c:pt>
                <c:pt idx="7289">
                  <c:v>42185.611041666634</c:v>
                </c:pt>
                <c:pt idx="7290">
                  <c:v>42185.611736111096</c:v>
                </c:pt>
                <c:pt idx="7291">
                  <c:v>42185.612430555557</c:v>
                </c:pt>
                <c:pt idx="7292">
                  <c:v>42185.613124999996</c:v>
                </c:pt>
                <c:pt idx="7293">
                  <c:v>42185.613819444465</c:v>
                </c:pt>
                <c:pt idx="7294">
                  <c:v>42185.614513888904</c:v>
                </c:pt>
                <c:pt idx="7295">
                  <c:v>42185.615208333336</c:v>
                </c:pt>
                <c:pt idx="7296">
                  <c:v>42185.615902777776</c:v>
                </c:pt>
                <c:pt idx="7297">
                  <c:v>42185.616597222237</c:v>
                </c:pt>
                <c:pt idx="7298">
                  <c:v>42185.617291666655</c:v>
                </c:pt>
                <c:pt idx="7299">
                  <c:v>42185.617986111094</c:v>
                </c:pt>
                <c:pt idx="7300">
                  <c:v>42185.618680555555</c:v>
                </c:pt>
                <c:pt idx="7301">
                  <c:v>42185.619375000002</c:v>
                </c:pt>
                <c:pt idx="7302">
                  <c:v>42185.620069444441</c:v>
                </c:pt>
                <c:pt idx="7303">
                  <c:v>42185.620763888874</c:v>
                </c:pt>
                <c:pt idx="7304">
                  <c:v>42185.62145833332</c:v>
                </c:pt>
                <c:pt idx="7305">
                  <c:v>42185.622152777774</c:v>
                </c:pt>
                <c:pt idx="7306">
                  <c:v>42185.622847222221</c:v>
                </c:pt>
                <c:pt idx="7307">
                  <c:v>42185.623541666639</c:v>
                </c:pt>
                <c:pt idx="7308">
                  <c:v>42185.624236111114</c:v>
                </c:pt>
                <c:pt idx="7309">
                  <c:v>42185.624930555554</c:v>
                </c:pt>
                <c:pt idx="7310">
                  <c:v>42185.625624999986</c:v>
                </c:pt>
                <c:pt idx="7311">
                  <c:v>42185.626319444469</c:v>
                </c:pt>
                <c:pt idx="7312">
                  <c:v>42185.627013888887</c:v>
                </c:pt>
                <c:pt idx="7313">
                  <c:v>42185.627708333304</c:v>
                </c:pt>
                <c:pt idx="7314">
                  <c:v>42185.628402777766</c:v>
                </c:pt>
                <c:pt idx="7315">
                  <c:v>42185.62909722222</c:v>
                </c:pt>
                <c:pt idx="7316">
                  <c:v>42185.629791666637</c:v>
                </c:pt>
                <c:pt idx="7317">
                  <c:v>42185.630486111084</c:v>
                </c:pt>
                <c:pt idx="7318">
                  <c:v>42185.631180555523</c:v>
                </c:pt>
                <c:pt idx="7319">
                  <c:v>42185.631874999999</c:v>
                </c:pt>
                <c:pt idx="7320">
                  <c:v>42185.63256944446</c:v>
                </c:pt>
                <c:pt idx="7321">
                  <c:v>42185.633263888885</c:v>
                </c:pt>
                <c:pt idx="7322">
                  <c:v>42185.633958333325</c:v>
                </c:pt>
                <c:pt idx="7323">
                  <c:v>42185.634652777779</c:v>
                </c:pt>
                <c:pt idx="7324">
                  <c:v>42185.635347222225</c:v>
                </c:pt>
                <c:pt idx="7325">
                  <c:v>42185.63604166665</c:v>
                </c:pt>
                <c:pt idx="7326">
                  <c:v>42185.636736111104</c:v>
                </c:pt>
                <c:pt idx="7327">
                  <c:v>42185.637430555544</c:v>
                </c:pt>
                <c:pt idx="7328">
                  <c:v>42185.638124999998</c:v>
                </c:pt>
                <c:pt idx="7329">
                  <c:v>42185.638819444473</c:v>
                </c:pt>
                <c:pt idx="7330">
                  <c:v>42185.639513888891</c:v>
                </c:pt>
                <c:pt idx="7331">
                  <c:v>42185.640208333331</c:v>
                </c:pt>
                <c:pt idx="7332">
                  <c:v>42185.640902777777</c:v>
                </c:pt>
                <c:pt idx="7333">
                  <c:v>42185.641597222231</c:v>
                </c:pt>
                <c:pt idx="7334">
                  <c:v>42185.642291666656</c:v>
                </c:pt>
                <c:pt idx="7335">
                  <c:v>42185.642986111096</c:v>
                </c:pt>
                <c:pt idx="7336">
                  <c:v>42185.643680555542</c:v>
                </c:pt>
                <c:pt idx="7337">
                  <c:v>42185.644375000003</c:v>
                </c:pt>
                <c:pt idx="7338">
                  <c:v>42185.645069444443</c:v>
                </c:pt>
                <c:pt idx="7339">
                  <c:v>42185.645763888875</c:v>
                </c:pt>
                <c:pt idx="7340">
                  <c:v>42185.646458333336</c:v>
                </c:pt>
                <c:pt idx="7341">
                  <c:v>42185.647152777776</c:v>
                </c:pt>
                <c:pt idx="7342">
                  <c:v>42185.647847222222</c:v>
                </c:pt>
                <c:pt idx="7343">
                  <c:v>42185.648541666655</c:v>
                </c:pt>
                <c:pt idx="7344">
                  <c:v>42185.649236111109</c:v>
                </c:pt>
                <c:pt idx="7345">
                  <c:v>42185.649930555555</c:v>
                </c:pt>
                <c:pt idx="7346">
                  <c:v>42185.650625000002</c:v>
                </c:pt>
                <c:pt idx="7347">
                  <c:v>42185.651319444456</c:v>
                </c:pt>
                <c:pt idx="7348">
                  <c:v>42185.652013888903</c:v>
                </c:pt>
                <c:pt idx="7349">
                  <c:v>42185.652708333335</c:v>
                </c:pt>
                <c:pt idx="7350">
                  <c:v>42185.653402777774</c:v>
                </c:pt>
                <c:pt idx="7351">
                  <c:v>42185.654097222236</c:v>
                </c:pt>
                <c:pt idx="7352">
                  <c:v>42185.654791666653</c:v>
                </c:pt>
                <c:pt idx="7353">
                  <c:v>42185.6554861111</c:v>
                </c:pt>
                <c:pt idx="7354">
                  <c:v>42185.656180555554</c:v>
                </c:pt>
                <c:pt idx="7355">
                  <c:v>42185.656875000015</c:v>
                </c:pt>
                <c:pt idx="7356">
                  <c:v>42185.657569444469</c:v>
                </c:pt>
                <c:pt idx="7357">
                  <c:v>42185.658263888901</c:v>
                </c:pt>
                <c:pt idx="7358">
                  <c:v>42185.658958333333</c:v>
                </c:pt>
                <c:pt idx="7359">
                  <c:v>42185.65965277778</c:v>
                </c:pt>
                <c:pt idx="7360">
                  <c:v>42185.66034722222</c:v>
                </c:pt>
                <c:pt idx="7361">
                  <c:v>42185.661041666637</c:v>
                </c:pt>
                <c:pt idx="7362">
                  <c:v>42185.661736111084</c:v>
                </c:pt>
                <c:pt idx="7363">
                  <c:v>42185.662430555538</c:v>
                </c:pt>
                <c:pt idx="7364">
                  <c:v>42185.663124999985</c:v>
                </c:pt>
                <c:pt idx="7365">
                  <c:v>42185.66381944446</c:v>
                </c:pt>
                <c:pt idx="7366">
                  <c:v>42185.664513888893</c:v>
                </c:pt>
                <c:pt idx="7367">
                  <c:v>42185.665208333325</c:v>
                </c:pt>
                <c:pt idx="7368">
                  <c:v>42185.665902777764</c:v>
                </c:pt>
                <c:pt idx="7369">
                  <c:v>42185.666597222233</c:v>
                </c:pt>
                <c:pt idx="7370">
                  <c:v>42185.66729166665</c:v>
                </c:pt>
                <c:pt idx="7371">
                  <c:v>42185.667986111082</c:v>
                </c:pt>
                <c:pt idx="7372">
                  <c:v>42185.668680555544</c:v>
                </c:pt>
                <c:pt idx="7373">
                  <c:v>42185.669374999998</c:v>
                </c:pt>
                <c:pt idx="7374">
                  <c:v>42185.670069444459</c:v>
                </c:pt>
                <c:pt idx="7375">
                  <c:v>42185.670763888884</c:v>
                </c:pt>
                <c:pt idx="7376">
                  <c:v>42185.671458333316</c:v>
                </c:pt>
                <c:pt idx="7377">
                  <c:v>42185.672152777777</c:v>
                </c:pt>
                <c:pt idx="7378">
                  <c:v>42185.672847222231</c:v>
                </c:pt>
                <c:pt idx="7379">
                  <c:v>42185.673541666634</c:v>
                </c:pt>
                <c:pt idx="7380">
                  <c:v>42185.67423611111</c:v>
                </c:pt>
                <c:pt idx="7381">
                  <c:v>42185.674930555557</c:v>
                </c:pt>
                <c:pt idx="7382">
                  <c:v>42185.675624999996</c:v>
                </c:pt>
                <c:pt idx="7383">
                  <c:v>42185.676319444465</c:v>
                </c:pt>
                <c:pt idx="7384">
                  <c:v>42185.67701388889</c:v>
                </c:pt>
                <c:pt idx="7385">
                  <c:v>42185.677708333322</c:v>
                </c:pt>
                <c:pt idx="7386">
                  <c:v>42185.678402777776</c:v>
                </c:pt>
                <c:pt idx="7387">
                  <c:v>42185.679097222222</c:v>
                </c:pt>
                <c:pt idx="7388">
                  <c:v>42185.679791666647</c:v>
                </c:pt>
                <c:pt idx="7389">
                  <c:v>42185.680486111094</c:v>
                </c:pt>
                <c:pt idx="7390">
                  <c:v>42185.681180555534</c:v>
                </c:pt>
                <c:pt idx="7391">
                  <c:v>42185.681875000002</c:v>
                </c:pt>
                <c:pt idx="7392">
                  <c:v>42185.682569444456</c:v>
                </c:pt>
                <c:pt idx="7393">
                  <c:v>42185.683263888888</c:v>
                </c:pt>
                <c:pt idx="7394">
                  <c:v>42185.683958333335</c:v>
                </c:pt>
                <c:pt idx="7395">
                  <c:v>42185.684652777782</c:v>
                </c:pt>
                <c:pt idx="7396">
                  <c:v>42185.685347222221</c:v>
                </c:pt>
                <c:pt idx="7397">
                  <c:v>42185.686041666653</c:v>
                </c:pt>
                <c:pt idx="7398">
                  <c:v>42185.686736111114</c:v>
                </c:pt>
                <c:pt idx="7399">
                  <c:v>42185.687430555554</c:v>
                </c:pt>
                <c:pt idx="7400">
                  <c:v>42185.688125000001</c:v>
                </c:pt>
                <c:pt idx="7401">
                  <c:v>42185.688819444476</c:v>
                </c:pt>
                <c:pt idx="7402">
                  <c:v>42185.689513888901</c:v>
                </c:pt>
                <c:pt idx="7403">
                  <c:v>42185.690208333326</c:v>
                </c:pt>
                <c:pt idx="7404">
                  <c:v>42185.690902777766</c:v>
                </c:pt>
                <c:pt idx="7405">
                  <c:v>42185.69159722222</c:v>
                </c:pt>
                <c:pt idx="7406">
                  <c:v>42185.692291666652</c:v>
                </c:pt>
                <c:pt idx="7407">
                  <c:v>42185.692986111084</c:v>
                </c:pt>
                <c:pt idx="7408">
                  <c:v>42185.693680555523</c:v>
                </c:pt>
                <c:pt idx="7409">
                  <c:v>42185.694374999999</c:v>
                </c:pt>
                <c:pt idx="7410">
                  <c:v>42185.695069444446</c:v>
                </c:pt>
                <c:pt idx="7411">
                  <c:v>42185.695763888871</c:v>
                </c:pt>
                <c:pt idx="7412">
                  <c:v>42185.696458333325</c:v>
                </c:pt>
                <c:pt idx="7413">
                  <c:v>42185.697152777764</c:v>
                </c:pt>
                <c:pt idx="7414">
                  <c:v>42185.697847222225</c:v>
                </c:pt>
                <c:pt idx="7415">
                  <c:v>42185.69854166665</c:v>
                </c:pt>
                <c:pt idx="7416">
                  <c:v>42185.699236111104</c:v>
                </c:pt>
                <c:pt idx="7417">
                  <c:v>42185.699930555544</c:v>
                </c:pt>
                <c:pt idx="7418">
                  <c:v>42185.700624999998</c:v>
                </c:pt>
                <c:pt idx="7419">
                  <c:v>42185.701319444459</c:v>
                </c:pt>
                <c:pt idx="7420">
                  <c:v>42185.702013888891</c:v>
                </c:pt>
                <c:pt idx="7421">
                  <c:v>42185.702708333316</c:v>
                </c:pt>
                <c:pt idx="7422">
                  <c:v>42185.703402777763</c:v>
                </c:pt>
                <c:pt idx="7423">
                  <c:v>42185.704097222231</c:v>
                </c:pt>
                <c:pt idx="7424">
                  <c:v>42185.704791666634</c:v>
                </c:pt>
                <c:pt idx="7425">
                  <c:v>42185.705486111081</c:v>
                </c:pt>
                <c:pt idx="7426">
                  <c:v>42185.706180555542</c:v>
                </c:pt>
                <c:pt idx="7427">
                  <c:v>42185.706875000003</c:v>
                </c:pt>
                <c:pt idx="7428">
                  <c:v>42185.707569444443</c:v>
                </c:pt>
                <c:pt idx="7429">
                  <c:v>42185.70826388889</c:v>
                </c:pt>
                <c:pt idx="7430">
                  <c:v>42185.708958333336</c:v>
                </c:pt>
                <c:pt idx="7431">
                  <c:v>42185.709652777776</c:v>
                </c:pt>
                <c:pt idx="7432">
                  <c:v>42185.710347222222</c:v>
                </c:pt>
                <c:pt idx="7433">
                  <c:v>42185.711041666647</c:v>
                </c:pt>
                <c:pt idx="7434">
                  <c:v>42185.711736111094</c:v>
                </c:pt>
                <c:pt idx="7435">
                  <c:v>42185.712430555555</c:v>
                </c:pt>
                <c:pt idx="7436">
                  <c:v>42185.713124999995</c:v>
                </c:pt>
                <c:pt idx="7437">
                  <c:v>42185.713819444456</c:v>
                </c:pt>
                <c:pt idx="7438">
                  <c:v>42185.714513888903</c:v>
                </c:pt>
                <c:pt idx="7439">
                  <c:v>42185.715208333335</c:v>
                </c:pt>
                <c:pt idx="7440">
                  <c:v>42185.715902777774</c:v>
                </c:pt>
                <c:pt idx="7441">
                  <c:v>42185.716597222236</c:v>
                </c:pt>
                <c:pt idx="7442">
                  <c:v>42185.717291666653</c:v>
                </c:pt>
                <c:pt idx="7443">
                  <c:v>42185.7179861111</c:v>
                </c:pt>
                <c:pt idx="7444">
                  <c:v>42185.718680555554</c:v>
                </c:pt>
                <c:pt idx="7445">
                  <c:v>42185.719375000001</c:v>
                </c:pt>
                <c:pt idx="7446">
                  <c:v>42185.720069444447</c:v>
                </c:pt>
                <c:pt idx="7447">
                  <c:v>42185.720763888872</c:v>
                </c:pt>
                <c:pt idx="7448">
                  <c:v>42185.721458333304</c:v>
                </c:pt>
                <c:pt idx="7449">
                  <c:v>42185.722152777766</c:v>
                </c:pt>
                <c:pt idx="7450">
                  <c:v>42185.72284722222</c:v>
                </c:pt>
                <c:pt idx="7451">
                  <c:v>42185.723541666637</c:v>
                </c:pt>
                <c:pt idx="7452">
                  <c:v>42185.724236111106</c:v>
                </c:pt>
                <c:pt idx="7453">
                  <c:v>42185.724930555538</c:v>
                </c:pt>
                <c:pt idx="7454">
                  <c:v>42185.725624999985</c:v>
                </c:pt>
                <c:pt idx="7455">
                  <c:v>42185.72631944446</c:v>
                </c:pt>
                <c:pt idx="7456">
                  <c:v>42185.727013888885</c:v>
                </c:pt>
                <c:pt idx="7457">
                  <c:v>42185.727708333303</c:v>
                </c:pt>
                <c:pt idx="7458">
                  <c:v>42185.728402777764</c:v>
                </c:pt>
                <c:pt idx="7459">
                  <c:v>42185.729097222225</c:v>
                </c:pt>
                <c:pt idx="7460">
                  <c:v>42185.729791666636</c:v>
                </c:pt>
                <c:pt idx="7461">
                  <c:v>42185.730486111082</c:v>
                </c:pt>
                <c:pt idx="7462">
                  <c:v>42185.731180555529</c:v>
                </c:pt>
                <c:pt idx="7463">
                  <c:v>42185.731874999998</c:v>
                </c:pt>
                <c:pt idx="7464">
                  <c:v>42185.732569444459</c:v>
                </c:pt>
                <c:pt idx="7465">
                  <c:v>42185.733263888884</c:v>
                </c:pt>
                <c:pt idx="7466">
                  <c:v>42185.733958333316</c:v>
                </c:pt>
                <c:pt idx="7467">
                  <c:v>42185.734652777777</c:v>
                </c:pt>
                <c:pt idx="7468">
                  <c:v>42185.735347222224</c:v>
                </c:pt>
                <c:pt idx="7469">
                  <c:v>42185.736041666634</c:v>
                </c:pt>
                <c:pt idx="7470">
                  <c:v>42185.736736111096</c:v>
                </c:pt>
                <c:pt idx="7471">
                  <c:v>42185.737430555542</c:v>
                </c:pt>
                <c:pt idx="7472">
                  <c:v>42185.738124999996</c:v>
                </c:pt>
                <c:pt idx="7473">
                  <c:v>42185.738819444465</c:v>
                </c:pt>
                <c:pt idx="7474">
                  <c:v>42185.73951388889</c:v>
                </c:pt>
                <c:pt idx="7475">
                  <c:v>42185.740208333336</c:v>
                </c:pt>
                <c:pt idx="7476">
                  <c:v>42185.740902777776</c:v>
                </c:pt>
                <c:pt idx="7477">
                  <c:v>42185.741597222222</c:v>
                </c:pt>
                <c:pt idx="7478">
                  <c:v>42185.742291666655</c:v>
                </c:pt>
                <c:pt idx="7479">
                  <c:v>42185.742986111094</c:v>
                </c:pt>
                <c:pt idx="7480">
                  <c:v>42185.743680555534</c:v>
                </c:pt>
                <c:pt idx="7481">
                  <c:v>42185.744375000002</c:v>
                </c:pt>
                <c:pt idx="7482">
                  <c:v>42185.745069444441</c:v>
                </c:pt>
                <c:pt idx="7483">
                  <c:v>42185.745763888874</c:v>
                </c:pt>
                <c:pt idx="7484">
                  <c:v>42185.746458333335</c:v>
                </c:pt>
                <c:pt idx="7485">
                  <c:v>42185.747152777774</c:v>
                </c:pt>
                <c:pt idx="7486">
                  <c:v>42185.747847222221</c:v>
                </c:pt>
                <c:pt idx="7487">
                  <c:v>42185.748541666653</c:v>
                </c:pt>
                <c:pt idx="7488">
                  <c:v>42185.749236111114</c:v>
                </c:pt>
                <c:pt idx="7489">
                  <c:v>42185.749930555554</c:v>
                </c:pt>
                <c:pt idx="7490">
                  <c:v>42185.750625000001</c:v>
                </c:pt>
                <c:pt idx="7491">
                  <c:v>42185.751319444469</c:v>
                </c:pt>
                <c:pt idx="7492">
                  <c:v>42185.752013888901</c:v>
                </c:pt>
                <c:pt idx="7493">
                  <c:v>42185.752708333326</c:v>
                </c:pt>
                <c:pt idx="7494">
                  <c:v>42185.753402777766</c:v>
                </c:pt>
                <c:pt idx="7495">
                  <c:v>42185.754097222234</c:v>
                </c:pt>
                <c:pt idx="7496">
                  <c:v>42185.754791666652</c:v>
                </c:pt>
                <c:pt idx="7497">
                  <c:v>42185.755486111084</c:v>
                </c:pt>
                <c:pt idx="7498">
                  <c:v>42185.756180555538</c:v>
                </c:pt>
                <c:pt idx="7499">
                  <c:v>42185.756875000014</c:v>
                </c:pt>
                <c:pt idx="7500">
                  <c:v>42185.75756944446</c:v>
                </c:pt>
                <c:pt idx="7501">
                  <c:v>42185.758263888893</c:v>
                </c:pt>
                <c:pt idx="7502">
                  <c:v>42185.758958333332</c:v>
                </c:pt>
                <c:pt idx="7503">
                  <c:v>42185.759652777779</c:v>
                </c:pt>
                <c:pt idx="7504">
                  <c:v>42185.760347222225</c:v>
                </c:pt>
                <c:pt idx="7505">
                  <c:v>42185.761041666636</c:v>
                </c:pt>
                <c:pt idx="7506">
                  <c:v>42185.761736111082</c:v>
                </c:pt>
                <c:pt idx="7507">
                  <c:v>42185.762430555544</c:v>
                </c:pt>
                <c:pt idx="7508">
                  <c:v>42185.763124999983</c:v>
                </c:pt>
                <c:pt idx="7509">
                  <c:v>42185.763819444459</c:v>
                </c:pt>
                <c:pt idx="7510">
                  <c:v>42185.764513888891</c:v>
                </c:pt>
                <c:pt idx="7511">
                  <c:v>42185.765208333316</c:v>
                </c:pt>
                <c:pt idx="7512">
                  <c:v>42185.765902777763</c:v>
                </c:pt>
                <c:pt idx="7513">
                  <c:v>42185.766597222231</c:v>
                </c:pt>
                <c:pt idx="7514">
                  <c:v>42185.767291666634</c:v>
                </c:pt>
                <c:pt idx="7515">
                  <c:v>42185.767986111081</c:v>
                </c:pt>
                <c:pt idx="7516">
                  <c:v>42185.768680555542</c:v>
                </c:pt>
                <c:pt idx="7517">
                  <c:v>42185.769374999996</c:v>
                </c:pt>
                <c:pt idx="7518">
                  <c:v>42185.770069444443</c:v>
                </c:pt>
                <c:pt idx="7519">
                  <c:v>42185.770763888875</c:v>
                </c:pt>
                <c:pt idx="7520">
                  <c:v>42185.771458333322</c:v>
                </c:pt>
                <c:pt idx="7521">
                  <c:v>42185.772152777776</c:v>
                </c:pt>
                <c:pt idx="7522">
                  <c:v>42185.772847222222</c:v>
                </c:pt>
                <c:pt idx="7523">
                  <c:v>42185.773541666647</c:v>
                </c:pt>
                <c:pt idx="7524">
                  <c:v>42185.774236111109</c:v>
                </c:pt>
                <c:pt idx="7525">
                  <c:v>42185.774930555555</c:v>
                </c:pt>
                <c:pt idx="7526">
                  <c:v>42185.775624999995</c:v>
                </c:pt>
                <c:pt idx="7527">
                  <c:v>42185.776319444456</c:v>
                </c:pt>
                <c:pt idx="7528">
                  <c:v>42185.777013888888</c:v>
                </c:pt>
                <c:pt idx="7529">
                  <c:v>42185.77770833332</c:v>
                </c:pt>
                <c:pt idx="7530">
                  <c:v>42185.778402777774</c:v>
                </c:pt>
                <c:pt idx="7531">
                  <c:v>42185.779097222221</c:v>
                </c:pt>
                <c:pt idx="7532">
                  <c:v>42185.779791666639</c:v>
                </c:pt>
                <c:pt idx="7533">
                  <c:v>42185.7804861111</c:v>
                </c:pt>
                <c:pt idx="7534">
                  <c:v>42185.781180555532</c:v>
                </c:pt>
                <c:pt idx="7535">
                  <c:v>42185.781875000001</c:v>
                </c:pt>
                <c:pt idx="7536">
                  <c:v>42185.782569444469</c:v>
                </c:pt>
                <c:pt idx="7537">
                  <c:v>42185.783263888887</c:v>
                </c:pt>
                <c:pt idx="7538">
                  <c:v>42185.783958333326</c:v>
                </c:pt>
                <c:pt idx="7539">
                  <c:v>42185.78465277778</c:v>
                </c:pt>
                <c:pt idx="7540">
                  <c:v>42185.78534722222</c:v>
                </c:pt>
                <c:pt idx="7541">
                  <c:v>42185.786041666652</c:v>
                </c:pt>
                <c:pt idx="7542">
                  <c:v>42185.786736111106</c:v>
                </c:pt>
                <c:pt idx="7543">
                  <c:v>42185.787430555538</c:v>
                </c:pt>
                <c:pt idx="7544">
                  <c:v>42185.788124999999</c:v>
                </c:pt>
                <c:pt idx="7545">
                  <c:v>42185.788819444475</c:v>
                </c:pt>
                <c:pt idx="7546">
                  <c:v>42185.789513888893</c:v>
                </c:pt>
                <c:pt idx="7547">
                  <c:v>42185.790208333325</c:v>
                </c:pt>
                <c:pt idx="7548">
                  <c:v>42185.790902777764</c:v>
                </c:pt>
                <c:pt idx="7549">
                  <c:v>42185.791597222225</c:v>
                </c:pt>
                <c:pt idx="7550">
                  <c:v>42185.79229166665</c:v>
                </c:pt>
                <c:pt idx="7551">
                  <c:v>42185.792986111082</c:v>
                </c:pt>
                <c:pt idx="7552">
                  <c:v>42185.793680555529</c:v>
                </c:pt>
                <c:pt idx="7553">
                  <c:v>42185.794374999998</c:v>
                </c:pt>
                <c:pt idx="7554">
                  <c:v>42185.795069444444</c:v>
                </c:pt>
                <c:pt idx="7555">
                  <c:v>42185.795763888869</c:v>
                </c:pt>
                <c:pt idx="7556">
                  <c:v>42185.796458333316</c:v>
                </c:pt>
                <c:pt idx="7557">
                  <c:v>42185.797152777763</c:v>
                </c:pt>
                <c:pt idx="7558">
                  <c:v>42185.797847222224</c:v>
                </c:pt>
                <c:pt idx="7559">
                  <c:v>42185.798541666634</c:v>
                </c:pt>
                <c:pt idx="7560">
                  <c:v>42185.799236111096</c:v>
                </c:pt>
                <c:pt idx="7561">
                  <c:v>42185.799930555542</c:v>
                </c:pt>
                <c:pt idx="7562">
                  <c:v>42185.800625000003</c:v>
                </c:pt>
                <c:pt idx="7563">
                  <c:v>42185.801319444465</c:v>
                </c:pt>
                <c:pt idx="7564">
                  <c:v>42185.802013888904</c:v>
                </c:pt>
                <c:pt idx="7565">
                  <c:v>42185.802708333336</c:v>
                </c:pt>
                <c:pt idx="7566">
                  <c:v>42185.803402777776</c:v>
                </c:pt>
                <c:pt idx="7567">
                  <c:v>42185.804097222237</c:v>
                </c:pt>
                <c:pt idx="7568">
                  <c:v>42185.804791666655</c:v>
                </c:pt>
                <c:pt idx="7569">
                  <c:v>42185.805486111094</c:v>
                </c:pt>
                <c:pt idx="7570">
                  <c:v>42185.806180555555</c:v>
                </c:pt>
                <c:pt idx="7571">
                  <c:v>42185.806875000017</c:v>
                </c:pt>
                <c:pt idx="7572">
                  <c:v>42185.807569444456</c:v>
                </c:pt>
                <c:pt idx="7573">
                  <c:v>42185.808263888903</c:v>
                </c:pt>
                <c:pt idx="7574">
                  <c:v>42185.808958333342</c:v>
                </c:pt>
                <c:pt idx="7575">
                  <c:v>42185.809652777782</c:v>
                </c:pt>
                <c:pt idx="7576">
                  <c:v>42185.810347222236</c:v>
                </c:pt>
                <c:pt idx="7577">
                  <c:v>42185.811041666653</c:v>
                </c:pt>
                <c:pt idx="7578">
                  <c:v>42185.811736111114</c:v>
                </c:pt>
                <c:pt idx="7579">
                  <c:v>42185.812430555561</c:v>
                </c:pt>
                <c:pt idx="7580">
                  <c:v>42185.813125000001</c:v>
                </c:pt>
                <c:pt idx="7581">
                  <c:v>42185.813819444476</c:v>
                </c:pt>
                <c:pt idx="7582">
                  <c:v>42185.814513888916</c:v>
                </c:pt>
                <c:pt idx="7583">
                  <c:v>42185.815208333333</c:v>
                </c:pt>
                <c:pt idx="7584">
                  <c:v>42185.81590277778</c:v>
                </c:pt>
                <c:pt idx="7585">
                  <c:v>42185.816597222249</c:v>
                </c:pt>
                <c:pt idx="7586">
                  <c:v>42185.817291666666</c:v>
                </c:pt>
                <c:pt idx="7587">
                  <c:v>42185.817986111106</c:v>
                </c:pt>
                <c:pt idx="7588">
                  <c:v>42185.818680555552</c:v>
                </c:pt>
                <c:pt idx="7589">
                  <c:v>42185.819375000014</c:v>
                </c:pt>
                <c:pt idx="7590">
                  <c:v>42185.82006944446</c:v>
                </c:pt>
                <c:pt idx="7591">
                  <c:v>42185.820763888885</c:v>
                </c:pt>
                <c:pt idx="7592">
                  <c:v>42185.821458333325</c:v>
                </c:pt>
                <c:pt idx="7593">
                  <c:v>42185.822152777779</c:v>
                </c:pt>
                <c:pt idx="7594">
                  <c:v>42185.822847222233</c:v>
                </c:pt>
                <c:pt idx="7595">
                  <c:v>42185.82354166665</c:v>
                </c:pt>
                <c:pt idx="7596">
                  <c:v>42185.824236111112</c:v>
                </c:pt>
                <c:pt idx="7597">
                  <c:v>42185.824930555558</c:v>
                </c:pt>
                <c:pt idx="7598">
                  <c:v>42185.825624999998</c:v>
                </c:pt>
                <c:pt idx="7599">
                  <c:v>42185.826319444473</c:v>
                </c:pt>
                <c:pt idx="7600">
                  <c:v>42185.827013888891</c:v>
                </c:pt>
                <c:pt idx="7601">
                  <c:v>42185.827708333316</c:v>
                </c:pt>
                <c:pt idx="7602">
                  <c:v>42185.828402777777</c:v>
                </c:pt>
                <c:pt idx="7603">
                  <c:v>42185.829097222231</c:v>
                </c:pt>
                <c:pt idx="7604">
                  <c:v>42185.829791666634</c:v>
                </c:pt>
                <c:pt idx="7605">
                  <c:v>42185.830486111096</c:v>
                </c:pt>
                <c:pt idx="7606">
                  <c:v>42185.831180555542</c:v>
                </c:pt>
                <c:pt idx="7607">
                  <c:v>42185.831875000003</c:v>
                </c:pt>
                <c:pt idx="7608">
                  <c:v>42185.832569444465</c:v>
                </c:pt>
                <c:pt idx="7609">
                  <c:v>42185.83326388889</c:v>
                </c:pt>
                <c:pt idx="7610">
                  <c:v>42185.833958333336</c:v>
                </c:pt>
                <c:pt idx="7611">
                  <c:v>42185.834652777783</c:v>
                </c:pt>
                <c:pt idx="7612">
                  <c:v>42185.835347222222</c:v>
                </c:pt>
                <c:pt idx="7613">
                  <c:v>42185.836041666655</c:v>
                </c:pt>
                <c:pt idx="7614">
                  <c:v>42185.836736111109</c:v>
                </c:pt>
                <c:pt idx="7615">
                  <c:v>42185.837430555555</c:v>
                </c:pt>
                <c:pt idx="7616">
                  <c:v>42185.838125000002</c:v>
                </c:pt>
                <c:pt idx="7617">
                  <c:v>42185.838819444478</c:v>
                </c:pt>
                <c:pt idx="7618">
                  <c:v>42185.839513888903</c:v>
                </c:pt>
                <c:pt idx="7619">
                  <c:v>42185.840208333342</c:v>
                </c:pt>
                <c:pt idx="7620">
                  <c:v>42185.840902777782</c:v>
                </c:pt>
                <c:pt idx="7621">
                  <c:v>42185.841597222236</c:v>
                </c:pt>
                <c:pt idx="7622">
                  <c:v>42185.842291666668</c:v>
                </c:pt>
                <c:pt idx="7623">
                  <c:v>42185.842986111114</c:v>
                </c:pt>
                <c:pt idx="7624">
                  <c:v>42185.843680555554</c:v>
                </c:pt>
                <c:pt idx="7625">
                  <c:v>42185.844375000015</c:v>
                </c:pt>
                <c:pt idx="7626">
                  <c:v>42185.845069444469</c:v>
                </c:pt>
                <c:pt idx="7627">
                  <c:v>42185.845763888887</c:v>
                </c:pt>
                <c:pt idx="7628">
                  <c:v>42185.846458333333</c:v>
                </c:pt>
                <c:pt idx="7629">
                  <c:v>42185.84715277778</c:v>
                </c:pt>
                <c:pt idx="7630">
                  <c:v>42185.847847222234</c:v>
                </c:pt>
                <c:pt idx="7631">
                  <c:v>42185.848541666666</c:v>
                </c:pt>
                <c:pt idx="7632">
                  <c:v>42185.849236111113</c:v>
                </c:pt>
                <c:pt idx="7633">
                  <c:v>42185.849930555552</c:v>
                </c:pt>
                <c:pt idx="7634">
                  <c:v>42185.850625000014</c:v>
                </c:pt>
                <c:pt idx="7635">
                  <c:v>42185.851319444475</c:v>
                </c:pt>
                <c:pt idx="7636">
                  <c:v>42185.852013888914</c:v>
                </c:pt>
                <c:pt idx="7637">
                  <c:v>42185.852708333332</c:v>
                </c:pt>
                <c:pt idx="7638">
                  <c:v>42185.853402777779</c:v>
                </c:pt>
                <c:pt idx="7639">
                  <c:v>42185.854097222247</c:v>
                </c:pt>
                <c:pt idx="7640">
                  <c:v>42185.854791666665</c:v>
                </c:pt>
                <c:pt idx="7641">
                  <c:v>42185.855486111104</c:v>
                </c:pt>
                <c:pt idx="7642">
                  <c:v>42185.856180555558</c:v>
                </c:pt>
                <c:pt idx="7643">
                  <c:v>42185.856875000019</c:v>
                </c:pt>
                <c:pt idx="7644">
                  <c:v>42185.857569444473</c:v>
                </c:pt>
                <c:pt idx="7645">
                  <c:v>42185.858263888906</c:v>
                </c:pt>
                <c:pt idx="7646">
                  <c:v>42185.858958333345</c:v>
                </c:pt>
                <c:pt idx="7647">
                  <c:v>42185.859652777792</c:v>
                </c:pt>
                <c:pt idx="7648">
                  <c:v>42185.860347222231</c:v>
                </c:pt>
                <c:pt idx="7649">
                  <c:v>42185.861041666634</c:v>
                </c:pt>
                <c:pt idx="7650">
                  <c:v>42185.861736111096</c:v>
                </c:pt>
                <c:pt idx="7651">
                  <c:v>42185.862430555557</c:v>
                </c:pt>
                <c:pt idx="7652">
                  <c:v>42185.863124999996</c:v>
                </c:pt>
                <c:pt idx="7653">
                  <c:v>42185.863819444465</c:v>
                </c:pt>
                <c:pt idx="7654">
                  <c:v>42185.864513888904</c:v>
                </c:pt>
                <c:pt idx="7655">
                  <c:v>42185.865208333336</c:v>
                </c:pt>
                <c:pt idx="7656">
                  <c:v>42185.865902777776</c:v>
                </c:pt>
                <c:pt idx="7657">
                  <c:v>42185.866597222237</c:v>
                </c:pt>
                <c:pt idx="7658">
                  <c:v>42185.867291666655</c:v>
                </c:pt>
                <c:pt idx="7659">
                  <c:v>42185.867986111094</c:v>
                </c:pt>
                <c:pt idx="7660">
                  <c:v>42185.868680555555</c:v>
                </c:pt>
                <c:pt idx="7661">
                  <c:v>42185.869375000002</c:v>
                </c:pt>
                <c:pt idx="7662">
                  <c:v>42185.870069444456</c:v>
                </c:pt>
                <c:pt idx="7663">
                  <c:v>42185.870763888888</c:v>
                </c:pt>
                <c:pt idx="7664">
                  <c:v>42185.871458333335</c:v>
                </c:pt>
                <c:pt idx="7665">
                  <c:v>42185.872152777782</c:v>
                </c:pt>
                <c:pt idx="7666">
                  <c:v>42185.872847222236</c:v>
                </c:pt>
                <c:pt idx="7667">
                  <c:v>42185.873541666653</c:v>
                </c:pt>
                <c:pt idx="7668">
                  <c:v>42185.874236111129</c:v>
                </c:pt>
                <c:pt idx="7669">
                  <c:v>42185.874930555561</c:v>
                </c:pt>
                <c:pt idx="7670">
                  <c:v>42185.875625000001</c:v>
                </c:pt>
                <c:pt idx="7671">
                  <c:v>42185.876319444476</c:v>
                </c:pt>
                <c:pt idx="7672">
                  <c:v>42185.877013888901</c:v>
                </c:pt>
                <c:pt idx="7673">
                  <c:v>42185.877708333326</c:v>
                </c:pt>
                <c:pt idx="7674">
                  <c:v>42185.87840277778</c:v>
                </c:pt>
                <c:pt idx="7675">
                  <c:v>42185.879097222234</c:v>
                </c:pt>
                <c:pt idx="7676">
                  <c:v>42185.879791666652</c:v>
                </c:pt>
                <c:pt idx="7677">
                  <c:v>42185.880486111106</c:v>
                </c:pt>
                <c:pt idx="7678">
                  <c:v>42185.881180555538</c:v>
                </c:pt>
                <c:pt idx="7679">
                  <c:v>42185.881875000014</c:v>
                </c:pt>
                <c:pt idx="7680">
                  <c:v>42185.882569444475</c:v>
                </c:pt>
                <c:pt idx="7681">
                  <c:v>42185.883263888893</c:v>
                </c:pt>
                <c:pt idx="7682">
                  <c:v>42185.883958333332</c:v>
                </c:pt>
                <c:pt idx="7683">
                  <c:v>42185.884652777793</c:v>
                </c:pt>
                <c:pt idx="7684">
                  <c:v>42185.885347222233</c:v>
                </c:pt>
                <c:pt idx="7685">
                  <c:v>42185.886041666665</c:v>
                </c:pt>
                <c:pt idx="7686">
                  <c:v>42185.886736111112</c:v>
                </c:pt>
                <c:pt idx="7687">
                  <c:v>42185.887430555558</c:v>
                </c:pt>
                <c:pt idx="7688">
                  <c:v>42185.888125000012</c:v>
                </c:pt>
                <c:pt idx="7689">
                  <c:v>42185.888819444488</c:v>
                </c:pt>
                <c:pt idx="7690">
                  <c:v>42185.889513888906</c:v>
                </c:pt>
                <c:pt idx="7691">
                  <c:v>42185.890208333331</c:v>
                </c:pt>
                <c:pt idx="7692">
                  <c:v>42185.890902777777</c:v>
                </c:pt>
                <c:pt idx="7693">
                  <c:v>42185.891597222231</c:v>
                </c:pt>
                <c:pt idx="7694">
                  <c:v>42185.892291666656</c:v>
                </c:pt>
                <c:pt idx="7695">
                  <c:v>42185.892986111096</c:v>
                </c:pt>
                <c:pt idx="7696">
                  <c:v>42185.893680555542</c:v>
                </c:pt>
                <c:pt idx="7697">
                  <c:v>42185.894375000003</c:v>
                </c:pt>
                <c:pt idx="7698">
                  <c:v>42185.895069444443</c:v>
                </c:pt>
                <c:pt idx="7699">
                  <c:v>42185.895763888875</c:v>
                </c:pt>
                <c:pt idx="7700">
                  <c:v>42185.896458333336</c:v>
                </c:pt>
                <c:pt idx="7701">
                  <c:v>42185.897152777776</c:v>
                </c:pt>
                <c:pt idx="7702">
                  <c:v>42185.897847222222</c:v>
                </c:pt>
                <c:pt idx="7703">
                  <c:v>42185.898541666655</c:v>
                </c:pt>
                <c:pt idx="7704">
                  <c:v>42185.899236111109</c:v>
                </c:pt>
                <c:pt idx="7705">
                  <c:v>42185.899930555555</c:v>
                </c:pt>
                <c:pt idx="7706">
                  <c:v>42185.900625000002</c:v>
                </c:pt>
                <c:pt idx="7707">
                  <c:v>42185.901319444456</c:v>
                </c:pt>
                <c:pt idx="7708">
                  <c:v>42185.902013888903</c:v>
                </c:pt>
                <c:pt idx="7709">
                  <c:v>42185.902708333335</c:v>
                </c:pt>
                <c:pt idx="7710">
                  <c:v>42185.903402777774</c:v>
                </c:pt>
                <c:pt idx="7711">
                  <c:v>42185.904097222236</c:v>
                </c:pt>
                <c:pt idx="7712">
                  <c:v>42185.904791666653</c:v>
                </c:pt>
                <c:pt idx="7713">
                  <c:v>42185.9054861111</c:v>
                </c:pt>
                <c:pt idx="7714">
                  <c:v>42185.906180555554</c:v>
                </c:pt>
                <c:pt idx="7715">
                  <c:v>42185.906875000015</c:v>
                </c:pt>
                <c:pt idx="7716">
                  <c:v>42185.907569444469</c:v>
                </c:pt>
                <c:pt idx="7717">
                  <c:v>42185.908263888901</c:v>
                </c:pt>
                <c:pt idx="7718">
                  <c:v>42185.908958333333</c:v>
                </c:pt>
                <c:pt idx="7719">
                  <c:v>42185.90965277778</c:v>
                </c:pt>
                <c:pt idx="7720">
                  <c:v>42185.910347222234</c:v>
                </c:pt>
                <c:pt idx="7721">
                  <c:v>42185.911041666652</c:v>
                </c:pt>
                <c:pt idx="7722">
                  <c:v>42185.911736111106</c:v>
                </c:pt>
                <c:pt idx="7723">
                  <c:v>42185.912430555552</c:v>
                </c:pt>
                <c:pt idx="7724">
                  <c:v>42185.913124999999</c:v>
                </c:pt>
                <c:pt idx="7725">
                  <c:v>42185.913819444475</c:v>
                </c:pt>
                <c:pt idx="7726">
                  <c:v>42185.914513888914</c:v>
                </c:pt>
                <c:pt idx="7727">
                  <c:v>42185.915208333332</c:v>
                </c:pt>
                <c:pt idx="7728">
                  <c:v>42185.915902777779</c:v>
                </c:pt>
                <c:pt idx="7729">
                  <c:v>42185.916597222247</c:v>
                </c:pt>
                <c:pt idx="7730">
                  <c:v>42185.917291666665</c:v>
                </c:pt>
                <c:pt idx="7731">
                  <c:v>42185.917986111104</c:v>
                </c:pt>
                <c:pt idx="7732">
                  <c:v>42185.918680555558</c:v>
                </c:pt>
                <c:pt idx="7733">
                  <c:v>42185.919375000012</c:v>
                </c:pt>
                <c:pt idx="7734">
                  <c:v>42185.920069444459</c:v>
                </c:pt>
                <c:pt idx="7735">
                  <c:v>42185.920763888884</c:v>
                </c:pt>
                <c:pt idx="7736">
                  <c:v>42185.921458333316</c:v>
                </c:pt>
                <c:pt idx="7737">
                  <c:v>42185.922152777777</c:v>
                </c:pt>
                <c:pt idx="7738">
                  <c:v>42185.922847222231</c:v>
                </c:pt>
                <c:pt idx="7739">
                  <c:v>42185.923541666634</c:v>
                </c:pt>
                <c:pt idx="7740">
                  <c:v>42185.92423611111</c:v>
                </c:pt>
                <c:pt idx="7741">
                  <c:v>42185.924930555557</c:v>
                </c:pt>
                <c:pt idx="7742">
                  <c:v>42185.925624999996</c:v>
                </c:pt>
                <c:pt idx="7743">
                  <c:v>42185.926319444465</c:v>
                </c:pt>
                <c:pt idx="7744">
                  <c:v>42185.92701388889</c:v>
                </c:pt>
                <c:pt idx="7745">
                  <c:v>42185.927708333322</c:v>
                </c:pt>
                <c:pt idx="7746">
                  <c:v>42185.928402777776</c:v>
                </c:pt>
                <c:pt idx="7747">
                  <c:v>42185.929097222222</c:v>
                </c:pt>
                <c:pt idx="7748">
                  <c:v>42185.929791666647</c:v>
                </c:pt>
                <c:pt idx="7749">
                  <c:v>42185.930486111094</c:v>
                </c:pt>
                <c:pt idx="7750">
                  <c:v>42185.931180555534</c:v>
                </c:pt>
                <c:pt idx="7751">
                  <c:v>42185.931875000002</c:v>
                </c:pt>
                <c:pt idx="7752">
                  <c:v>42185.932569444456</c:v>
                </c:pt>
                <c:pt idx="7753">
                  <c:v>42185.933263888888</c:v>
                </c:pt>
                <c:pt idx="7754">
                  <c:v>42185.933958333335</c:v>
                </c:pt>
                <c:pt idx="7755">
                  <c:v>42185.934652777782</c:v>
                </c:pt>
                <c:pt idx="7756">
                  <c:v>42185.935347222221</c:v>
                </c:pt>
                <c:pt idx="7757">
                  <c:v>42185.936041666653</c:v>
                </c:pt>
                <c:pt idx="7758">
                  <c:v>42185.936736111114</c:v>
                </c:pt>
                <c:pt idx="7759">
                  <c:v>42185.937430555554</c:v>
                </c:pt>
                <c:pt idx="7760">
                  <c:v>42185.938125000001</c:v>
                </c:pt>
                <c:pt idx="7761">
                  <c:v>42185.938819444476</c:v>
                </c:pt>
                <c:pt idx="7762">
                  <c:v>42185.939513888901</c:v>
                </c:pt>
                <c:pt idx="7763">
                  <c:v>42185.940208333333</c:v>
                </c:pt>
                <c:pt idx="7764">
                  <c:v>42185.94090277778</c:v>
                </c:pt>
                <c:pt idx="7765">
                  <c:v>42185.941597222234</c:v>
                </c:pt>
                <c:pt idx="7766">
                  <c:v>42185.942291666666</c:v>
                </c:pt>
                <c:pt idx="7767">
                  <c:v>42185.942986111106</c:v>
                </c:pt>
                <c:pt idx="7768">
                  <c:v>42185.943680555538</c:v>
                </c:pt>
                <c:pt idx="7769">
                  <c:v>42185.944375000014</c:v>
                </c:pt>
                <c:pt idx="7770">
                  <c:v>42185.94506944446</c:v>
                </c:pt>
                <c:pt idx="7771">
                  <c:v>42185.945763888885</c:v>
                </c:pt>
                <c:pt idx="7772">
                  <c:v>42185.946458333332</c:v>
                </c:pt>
                <c:pt idx="7773">
                  <c:v>42185.947152777779</c:v>
                </c:pt>
                <c:pt idx="7774">
                  <c:v>42185.947847222233</c:v>
                </c:pt>
                <c:pt idx="7775">
                  <c:v>42185.948541666665</c:v>
                </c:pt>
                <c:pt idx="7776">
                  <c:v>42185.949236111112</c:v>
                </c:pt>
                <c:pt idx="7777">
                  <c:v>42185.949930555558</c:v>
                </c:pt>
                <c:pt idx="7778">
                  <c:v>42185.950625000012</c:v>
                </c:pt>
                <c:pt idx="7779">
                  <c:v>42185.951319444473</c:v>
                </c:pt>
                <c:pt idx="7780">
                  <c:v>42185.952013888906</c:v>
                </c:pt>
                <c:pt idx="7781">
                  <c:v>42185.952708333331</c:v>
                </c:pt>
                <c:pt idx="7782">
                  <c:v>42185.953402777777</c:v>
                </c:pt>
                <c:pt idx="7783">
                  <c:v>42185.954097222246</c:v>
                </c:pt>
                <c:pt idx="7784">
                  <c:v>42185.954791666656</c:v>
                </c:pt>
                <c:pt idx="7785">
                  <c:v>42185.955486111096</c:v>
                </c:pt>
                <c:pt idx="7786">
                  <c:v>42185.956180555557</c:v>
                </c:pt>
                <c:pt idx="7787">
                  <c:v>42185.956875000018</c:v>
                </c:pt>
                <c:pt idx="7788">
                  <c:v>42185.957569444465</c:v>
                </c:pt>
                <c:pt idx="7789">
                  <c:v>42185.958263888904</c:v>
                </c:pt>
                <c:pt idx="7790">
                  <c:v>42185.958958333351</c:v>
                </c:pt>
                <c:pt idx="7791">
                  <c:v>42185.959652777783</c:v>
                </c:pt>
                <c:pt idx="7792">
                  <c:v>42185.960347222222</c:v>
                </c:pt>
                <c:pt idx="7793">
                  <c:v>42185.961041666647</c:v>
                </c:pt>
                <c:pt idx="7794">
                  <c:v>42185.961736111094</c:v>
                </c:pt>
                <c:pt idx="7795">
                  <c:v>42185.962430555555</c:v>
                </c:pt>
                <c:pt idx="7796">
                  <c:v>42185.963124999995</c:v>
                </c:pt>
                <c:pt idx="7797">
                  <c:v>42185.963819444456</c:v>
                </c:pt>
                <c:pt idx="7798">
                  <c:v>42185.964513888903</c:v>
                </c:pt>
                <c:pt idx="7799">
                  <c:v>42185.965208333335</c:v>
                </c:pt>
                <c:pt idx="7800">
                  <c:v>42185.965902777774</c:v>
                </c:pt>
                <c:pt idx="7801">
                  <c:v>42185.966597222236</c:v>
                </c:pt>
                <c:pt idx="7802">
                  <c:v>42185.967291666653</c:v>
                </c:pt>
                <c:pt idx="7803">
                  <c:v>42185.9679861111</c:v>
                </c:pt>
                <c:pt idx="7804">
                  <c:v>42185.968680555554</c:v>
                </c:pt>
                <c:pt idx="7805">
                  <c:v>42185.969375000001</c:v>
                </c:pt>
                <c:pt idx="7806">
                  <c:v>42185.970069444469</c:v>
                </c:pt>
                <c:pt idx="7807">
                  <c:v>42185.970763888887</c:v>
                </c:pt>
                <c:pt idx="7808">
                  <c:v>42185.971458333326</c:v>
                </c:pt>
                <c:pt idx="7809">
                  <c:v>42185.97215277778</c:v>
                </c:pt>
                <c:pt idx="7810">
                  <c:v>42185.972847222234</c:v>
                </c:pt>
                <c:pt idx="7811">
                  <c:v>42185.973541666652</c:v>
                </c:pt>
                <c:pt idx="7812">
                  <c:v>42185.974236111113</c:v>
                </c:pt>
                <c:pt idx="7813">
                  <c:v>42185.974930555552</c:v>
                </c:pt>
                <c:pt idx="7814">
                  <c:v>42185.975624999999</c:v>
                </c:pt>
                <c:pt idx="7815">
                  <c:v>42185.976319444475</c:v>
                </c:pt>
                <c:pt idx="7816">
                  <c:v>42185.977013888893</c:v>
                </c:pt>
                <c:pt idx="7817">
                  <c:v>42185.977708333325</c:v>
                </c:pt>
                <c:pt idx="7818">
                  <c:v>42185.978402777779</c:v>
                </c:pt>
                <c:pt idx="7819">
                  <c:v>42185.979097222233</c:v>
                </c:pt>
                <c:pt idx="7820">
                  <c:v>42185.97979166665</c:v>
                </c:pt>
                <c:pt idx="7821">
                  <c:v>42185.980486111104</c:v>
                </c:pt>
                <c:pt idx="7822">
                  <c:v>42185.981180555544</c:v>
                </c:pt>
                <c:pt idx="7823">
                  <c:v>42185.981875000012</c:v>
                </c:pt>
                <c:pt idx="7824">
                  <c:v>42185.982569444473</c:v>
                </c:pt>
                <c:pt idx="7825">
                  <c:v>42185.983263888891</c:v>
                </c:pt>
                <c:pt idx="7826">
                  <c:v>42185.983958333331</c:v>
                </c:pt>
                <c:pt idx="7827">
                  <c:v>42185.984652777792</c:v>
                </c:pt>
                <c:pt idx="7828">
                  <c:v>42185.985347222231</c:v>
                </c:pt>
                <c:pt idx="7829">
                  <c:v>42185.986041666656</c:v>
                </c:pt>
                <c:pt idx="7830">
                  <c:v>42185.98673611111</c:v>
                </c:pt>
                <c:pt idx="7831">
                  <c:v>42185.987430555557</c:v>
                </c:pt>
                <c:pt idx="7832">
                  <c:v>42185.988125000003</c:v>
                </c:pt>
                <c:pt idx="7833">
                  <c:v>42185.988819444479</c:v>
                </c:pt>
                <c:pt idx="7834">
                  <c:v>42185.989513888904</c:v>
                </c:pt>
                <c:pt idx="7835">
                  <c:v>42185.990208333336</c:v>
                </c:pt>
                <c:pt idx="7836">
                  <c:v>42185.990902777776</c:v>
                </c:pt>
                <c:pt idx="7837">
                  <c:v>42185.991597222222</c:v>
                </c:pt>
                <c:pt idx="7838">
                  <c:v>42185.992291666655</c:v>
                </c:pt>
                <c:pt idx="7839">
                  <c:v>42185.992986111094</c:v>
                </c:pt>
                <c:pt idx="7840">
                  <c:v>42185.993680555534</c:v>
                </c:pt>
                <c:pt idx="7841">
                  <c:v>42185.994375000002</c:v>
                </c:pt>
                <c:pt idx="7842">
                  <c:v>42185.995069444441</c:v>
                </c:pt>
                <c:pt idx="7843">
                  <c:v>42185.995763888874</c:v>
                </c:pt>
                <c:pt idx="7844">
                  <c:v>42185.996458333335</c:v>
                </c:pt>
                <c:pt idx="7845">
                  <c:v>42185.997152777774</c:v>
                </c:pt>
                <c:pt idx="7846">
                  <c:v>42185.997847222221</c:v>
                </c:pt>
                <c:pt idx="7847">
                  <c:v>42185.998541666653</c:v>
                </c:pt>
                <c:pt idx="7848">
                  <c:v>42185.999236111114</c:v>
                </c:pt>
                <c:pt idx="7849">
                  <c:v>42185.999930555554</c:v>
                </c:pt>
                <c:pt idx="7850">
                  <c:v>42186.000625000001</c:v>
                </c:pt>
                <c:pt idx="7851">
                  <c:v>42186.001319444469</c:v>
                </c:pt>
                <c:pt idx="7852">
                  <c:v>42186.002013888901</c:v>
                </c:pt>
                <c:pt idx="7853">
                  <c:v>42186.002708333326</c:v>
                </c:pt>
                <c:pt idx="7854">
                  <c:v>42186.003402777766</c:v>
                </c:pt>
                <c:pt idx="7855">
                  <c:v>42186.004097222234</c:v>
                </c:pt>
                <c:pt idx="7856">
                  <c:v>42186.004791666652</c:v>
                </c:pt>
                <c:pt idx="7857">
                  <c:v>42186.005486111084</c:v>
                </c:pt>
                <c:pt idx="7858">
                  <c:v>42186.006180555538</c:v>
                </c:pt>
                <c:pt idx="7859">
                  <c:v>42186.006875000014</c:v>
                </c:pt>
                <c:pt idx="7860">
                  <c:v>42186.00756944446</c:v>
                </c:pt>
                <c:pt idx="7861">
                  <c:v>42186.008263888893</c:v>
                </c:pt>
                <c:pt idx="7862">
                  <c:v>42186.008958333332</c:v>
                </c:pt>
                <c:pt idx="7863">
                  <c:v>42186.009652777779</c:v>
                </c:pt>
                <c:pt idx="7864">
                  <c:v>42186.010347222233</c:v>
                </c:pt>
                <c:pt idx="7865">
                  <c:v>42186.01104166665</c:v>
                </c:pt>
                <c:pt idx="7866">
                  <c:v>42186.011736111104</c:v>
                </c:pt>
                <c:pt idx="7867">
                  <c:v>42186.012430555558</c:v>
                </c:pt>
                <c:pt idx="7868">
                  <c:v>42186.013124999998</c:v>
                </c:pt>
                <c:pt idx="7869">
                  <c:v>42186.013819444473</c:v>
                </c:pt>
                <c:pt idx="7870">
                  <c:v>42186.014513888906</c:v>
                </c:pt>
                <c:pt idx="7871">
                  <c:v>42186.015208333331</c:v>
                </c:pt>
                <c:pt idx="7872">
                  <c:v>42186.015902777777</c:v>
                </c:pt>
                <c:pt idx="7873">
                  <c:v>42186.016597222246</c:v>
                </c:pt>
                <c:pt idx="7874">
                  <c:v>42186.017291666656</c:v>
                </c:pt>
                <c:pt idx="7875">
                  <c:v>42186.017986111096</c:v>
                </c:pt>
                <c:pt idx="7876">
                  <c:v>42186.018680555557</c:v>
                </c:pt>
                <c:pt idx="7877">
                  <c:v>42186.019375000003</c:v>
                </c:pt>
                <c:pt idx="7878">
                  <c:v>42186.020069444443</c:v>
                </c:pt>
                <c:pt idx="7879">
                  <c:v>42186.020763888875</c:v>
                </c:pt>
                <c:pt idx="7880">
                  <c:v>42186.021458333322</c:v>
                </c:pt>
                <c:pt idx="7881">
                  <c:v>42186.022152777776</c:v>
                </c:pt>
                <c:pt idx="7882">
                  <c:v>42186.022847222222</c:v>
                </c:pt>
                <c:pt idx="7883">
                  <c:v>42186.023541666647</c:v>
                </c:pt>
                <c:pt idx="7884">
                  <c:v>42186.024236111109</c:v>
                </c:pt>
                <c:pt idx="7885">
                  <c:v>42186.024930555555</c:v>
                </c:pt>
                <c:pt idx="7886">
                  <c:v>42186.025624999995</c:v>
                </c:pt>
                <c:pt idx="7887">
                  <c:v>42186.026319444456</c:v>
                </c:pt>
                <c:pt idx="7888">
                  <c:v>42186.027013888888</c:v>
                </c:pt>
                <c:pt idx="7889">
                  <c:v>42186.02770833332</c:v>
                </c:pt>
                <c:pt idx="7890">
                  <c:v>42186.028402777774</c:v>
                </c:pt>
                <c:pt idx="7891">
                  <c:v>42186.029097222221</c:v>
                </c:pt>
                <c:pt idx="7892">
                  <c:v>42186.029791666639</c:v>
                </c:pt>
                <c:pt idx="7893">
                  <c:v>42186.0304861111</c:v>
                </c:pt>
                <c:pt idx="7894">
                  <c:v>42186.031180555532</c:v>
                </c:pt>
                <c:pt idx="7895">
                  <c:v>42186.031875000001</c:v>
                </c:pt>
                <c:pt idx="7896">
                  <c:v>42186.032569444469</c:v>
                </c:pt>
                <c:pt idx="7897">
                  <c:v>42186.033263888887</c:v>
                </c:pt>
                <c:pt idx="7898">
                  <c:v>42186.033958333326</c:v>
                </c:pt>
                <c:pt idx="7899">
                  <c:v>42186.03465277778</c:v>
                </c:pt>
                <c:pt idx="7900">
                  <c:v>42186.03534722222</c:v>
                </c:pt>
                <c:pt idx="7901">
                  <c:v>42186.036041666652</c:v>
                </c:pt>
                <c:pt idx="7902">
                  <c:v>42186.036736111106</c:v>
                </c:pt>
                <c:pt idx="7903">
                  <c:v>42186.037430555538</c:v>
                </c:pt>
                <c:pt idx="7904">
                  <c:v>42186.038124999999</c:v>
                </c:pt>
                <c:pt idx="7905">
                  <c:v>42186.038819444475</c:v>
                </c:pt>
                <c:pt idx="7906">
                  <c:v>42186.039513888893</c:v>
                </c:pt>
                <c:pt idx="7907">
                  <c:v>42186.040208333332</c:v>
                </c:pt>
                <c:pt idx="7908">
                  <c:v>42186.040902777779</c:v>
                </c:pt>
                <c:pt idx="7909">
                  <c:v>42186.041597222233</c:v>
                </c:pt>
                <c:pt idx="7910">
                  <c:v>42186.042291666665</c:v>
                </c:pt>
                <c:pt idx="7911">
                  <c:v>42186.042986111104</c:v>
                </c:pt>
                <c:pt idx="7912">
                  <c:v>42186.043680555544</c:v>
                </c:pt>
                <c:pt idx="7913">
                  <c:v>42186.044375000012</c:v>
                </c:pt>
                <c:pt idx="7914">
                  <c:v>42186.045069444459</c:v>
                </c:pt>
                <c:pt idx="7915">
                  <c:v>42186.045763888884</c:v>
                </c:pt>
                <c:pt idx="7916">
                  <c:v>42186.046458333331</c:v>
                </c:pt>
                <c:pt idx="7917">
                  <c:v>42186.047152777777</c:v>
                </c:pt>
                <c:pt idx="7918">
                  <c:v>42186.047847222231</c:v>
                </c:pt>
                <c:pt idx="7919">
                  <c:v>42186.048541666656</c:v>
                </c:pt>
                <c:pt idx="7920">
                  <c:v>42186.04923611111</c:v>
                </c:pt>
                <c:pt idx="7921">
                  <c:v>42186.049930555557</c:v>
                </c:pt>
                <c:pt idx="7922">
                  <c:v>42186.050625000003</c:v>
                </c:pt>
                <c:pt idx="7923">
                  <c:v>42186.051319444465</c:v>
                </c:pt>
                <c:pt idx="7924">
                  <c:v>42186.052013888904</c:v>
                </c:pt>
                <c:pt idx="7925">
                  <c:v>42186.052708333336</c:v>
                </c:pt>
                <c:pt idx="7926">
                  <c:v>42186.053402777776</c:v>
                </c:pt>
                <c:pt idx="7927">
                  <c:v>42186.054097222237</c:v>
                </c:pt>
                <c:pt idx="7928">
                  <c:v>42186.054791666655</c:v>
                </c:pt>
                <c:pt idx="7929">
                  <c:v>42186.055486111094</c:v>
                </c:pt>
                <c:pt idx="7930">
                  <c:v>42186.056180555555</c:v>
                </c:pt>
                <c:pt idx="7931">
                  <c:v>42186.056875000017</c:v>
                </c:pt>
                <c:pt idx="7932">
                  <c:v>42186.057569444456</c:v>
                </c:pt>
                <c:pt idx="7933">
                  <c:v>42186.058263888903</c:v>
                </c:pt>
                <c:pt idx="7934">
                  <c:v>42186.058958333342</c:v>
                </c:pt>
                <c:pt idx="7935">
                  <c:v>42186.059652777782</c:v>
                </c:pt>
                <c:pt idx="7936">
                  <c:v>42186.060347222221</c:v>
                </c:pt>
                <c:pt idx="7937">
                  <c:v>42186.061041666639</c:v>
                </c:pt>
                <c:pt idx="7938">
                  <c:v>42186.0617361111</c:v>
                </c:pt>
                <c:pt idx="7939">
                  <c:v>42186.062430555554</c:v>
                </c:pt>
                <c:pt idx="7940">
                  <c:v>42186.063124999986</c:v>
                </c:pt>
                <c:pt idx="7941">
                  <c:v>42186.063819444469</c:v>
                </c:pt>
                <c:pt idx="7942">
                  <c:v>42186.064513888901</c:v>
                </c:pt>
                <c:pt idx="7943">
                  <c:v>42186.065208333326</c:v>
                </c:pt>
                <c:pt idx="7944">
                  <c:v>42186.065902777766</c:v>
                </c:pt>
                <c:pt idx="7945">
                  <c:v>42186.066597222234</c:v>
                </c:pt>
                <c:pt idx="7946">
                  <c:v>42186.067291666652</c:v>
                </c:pt>
                <c:pt idx="7947">
                  <c:v>42186.067986111084</c:v>
                </c:pt>
                <c:pt idx="7948">
                  <c:v>42186.068680555538</c:v>
                </c:pt>
                <c:pt idx="7949">
                  <c:v>42186.069374999999</c:v>
                </c:pt>
                <c:pt idx="7950">
                  <c:v>42186.07006944446</c:v>
                </c:pt>
                <c:pt idx="7951">
                  <c:v>42186.070763888885</c:v>
                </c:pt>
                <c:pt idx="7952">
                  <c:v>42186.071458333325</c:v>
                </c:pt>
                <c:pt idx="7953">
                  <c:v>42186.072152777779</c:v>
                </c:pt>
                <c:pt idx="7954">
                  <c:v>42186.072847222233</c:v>
                </c:pt>
                <c:pt idx="7955">
                  <c:v>42186.07354166665</c:v>
                </c:pt>
                <c:pt idx="7956">
                  <c:v>42186.074236111112</c:v>
                </c:pt>
                <c:pt idx="7957">
                  <c:v>42186.074930555558</c:v>
                </c:pt>
                <c:pt idx="7958">
                  <c:v>42186.075624999998</c:v>
                </c:pt>
                <c:pt idx="7959">
                  <c:v>42186.076319444473</c:v>
                </c:pt>
                <c:pt idx="7960">
                  <c:v>42186.077013888891</c:v>
                </c:pt>
                <c:pt idx="7961">
                  <c:v>42186.077708333316</c:v>
                </c:pt>
                <c:pt idx="7962">
                  <c:v>42186.078402777777</c:v>
                </c:pt>
                <c:pt idx="7963">
                  <c:v>42186.079097222231</c:v>
                </c:pt>
                <c:pt idx="7964">
                  <c:v>42186.079791666634</c:v>
                </c:pt>
                <c:pt idx="7965">
                  <c:v>42186.080486111096</c:v>
                </c:pt>
                <c:pt idx="7966">
                  <c:v>42186.081180555542</c:v>
                </c:pt>
                <c:pt idx="7967">
                  <c:v>42186.081875000003</c:v>
                </c:pt>
                <c:pt idx="7968">
                  <c:v>42186.082569444465</c:v>
                </c:pt>
                <c:pt idx="7969">
                  <c:v>42186.08326388889</c:v>
                </c:pt>
                <c:pt idx="7970">
                  <c:v>42186.083958333336</c:v>
                </c:pt>
                <c:pt idx="7971">
                  <c:v>42186.084652777783</c:v>
                </c:pt>
                <c:pt idx="7972">
                  <c:v>42186.085347222222</c:v>
                </c:pt>
                <c:pt idx="7973">
                  <c:v>42186.086041666655</c:v>
                </c:pt>
                <c:pt idx="7974">
                  <c:v>42186.086736111109</c:v>
                </c:pt>
                <c:pt idx="7975">
                  <c:v>42186.087430555555</c:v>
                </c:pt>
                <c:pt idx="7976">
                  <c:v>42186.088125000002</c:v>
                </c:pt>
                <c:pt idx="7977">
                  <c:v>42186.088819444478</c:v>
                </c:pt>
                <c:pt idx="7978">
                  <c:v>42186.089513888903</c:v>
                </c:pt>
                <c:pt idx="7979">
                  <c:v>42186.090208333335</c:v>
                </c:pt>
                <c:pt idx="7980">
                  <c:v>42186.090902777774</c:v>
                </c:pt>
                <c:pt idx="7981">
                  <c:v>42186.091597222221</c:v>
                </c:pt>
                <c:pt idx="7982">
                  <c:v>42186.092291666653</c:v>
                </c:pt>
                <c:pt idx="7983">
                  <c:v>42186.0929861111</c:v>
                </c:pt>
                <c:pt idx="7984">
                  <c:v>42186.093680555532</c:v>
                </c:pt>
                <c:pt idx="7985">
                  <c:v>42186.094375000001</c:v>
                </c:pt>
                <c:pt idx="7986">
                  <c:v>42186.095069444447</c:v>
                </c:pt>
                <c:pt idx="7987">
                  <c:v>42186.095763888872</c:v>
                </c:pt>
                <c:pt idx="7988">
                  <c:v>42186.096458333326</c:v>
                </c:pt>
                <c:pt idx="7989">
                  <c:v>42186.097152777766</c:v>
                </c:pt>
                <c:pt idx="7990">
                  <c:v>42186.09784722222</c:v>
                </c:pt>
                <c:pt idx="7991">
                  <c:v>42186.098541666652</c:v>
                </c:pt>
                <c:pt idx="7992">
                  <c:v>42186.099236111106</c:v>
                </c:pt>
                <c:pt idx="7993">
                  <c:v>42186.099930555538</c:v>
                </c:pt>
                <c:pt idx="7994">
                  <c:v>42186.100624999999</c:v>
                </c:pt>
                <c:pt idx="7995">
                  <c:v>42186.10131944446</c:v>
                </c:pt>
                <c:pt idx="7996">
                  <c:v>42186.102013888893</c:v>
                </c:pt>
                <c:pt idx="7997">
                  <c:v>42186.102708333325</c:v>
                </c:pt>
                <c:pt idx="7998">
                  <c:v>42186.103402777764</c:v>
                </c:pt>
                <c:pt idx="7999">
                  <c:v>42186.104097222233</c:v>
                </c:pt>
                <c:pt idx="8000">
                  <c:v>42186.10479166665</c:v>
                </c:pt>
                <c:pt idx="8001">
                  <c:v>42186.105486111082</c:v>
                </c:pt>
                <c:pt idx="8002">
                  <c:v>42186.106180555544</c:v>
                </c:pt>
                <c:pt idx="8003">
                  <c:v>42186.106875000012</c:v>
                </c:pt>
                <c:pt idx="8004">
                  <c:v>42186.107569444459</c:v>
                </c:pt>
                <c:pt idx="8005">
                  <c:v>42186.108263888891</c:v>
                </c:pt>
                <c:pt idx="8006">
                  <c:v>42186.108958333331</c:v>
                </c:pt>
                <c:pt idx="8007">
                  <c:v>42186.109652777777</c:v>
                </c:pt>
                <c:pt idx="8008">
                  <c:v>42186.110347222231</c:v>
                </c:pt>
                <c:pt idx="8009">
                  <c:v>42186.111041666634</c:v>
                </c:pt>
                <c:pt idx="8010">
                  <c:v>42186.111736111096</c:v>
                </c:pt>
                <c:pt idx="8011">
                  <c:v>42186.112430555557</c:v>
                </c:pt>
                <c:pt idx="8012">
                  <c:v>42186.113124999996</c:v>
                </c:pt>
                <c:pt idx="8013">
                  <c:v>42186.113819444465</c:v>
                </c:pt>
                <c:pt idx="8014">
                  <c:v>42186.114513888904</c:v>
                </c:pt>
                <c:pt idx="8015">
                  <c:v>42186.115208333336</c:v>
                </c:pt>
                <c:pt idx="8016">
                  <c:v>42186.115902777776</c:v>
                </c:pt>
                <c:pt idx="8017">
                  <c:v>42186.116597222237</c:v>
                </c:pt>
                <c:pt idx="8018">
                  <c:v>42186.117291666655</c:v>
                </c:pt>
                <c:pt idx="8019">
                  <c:v>42186.117986111094</c:v>
                </c:pt>
                <c:pt idx="8020">
                  <c:v>42186.118680555555</c:v>
                </c:pt>
                <c:pt idx="8021">
                  <c:v>42186.119375000002</c:v>
                </c:pt>
                <c:pt idx="8022">
                  <c:v>42186.120069444441</c:v>
                </c:pt>
                <c:pt idx="8023">
                  <c:v>42186.120763888874</c:v>
                </c:pt>
                <c:pt idx="8024">
                  <c:v>42186.12145833332</c:v>
                </c:pt>
                <c:pt idx="8025">
                  <c:v>42186.122152777774</c:v>
                </c:pt>
                <c:pt idx="8026">
                  <c:v>42186.122847222221</c:v>
                </c:pt>
                <c:pt idx="8027">
                  <c:v>42186.123541666639</c:v>
                </c:pt>
                <c:pt idx="8028">
                  <c:v>42186.124236111114</c:v>
                </c:pt>
                <c:pt idx="8029">
                  <c:v>42186.124930555554</c:v>
                </c:pt>
                <c:pt idx="8030">
                  <c:v>42186.125624999986</c:v>
                </c:pt>
                <c:pt idx="8031">
                  <c:v>42186.126319444469</c:v>
                </c:pt>
                <c:pt idx="8032">
                  <c:v>42186.127013888887</c:v>
                </c:pt>
                <c:pt idx="8033">
                  <c:v>42186.127708333304</c:v>
                </c:pt>
                <c:pt idx="8034">
                  <c:v>42186.128402777766</c:v>
                </c:pt>
                <c:pt idx="8035">
                  <c:v>42186.12909722222</c:v>
                </c:pt>
                <c:pt idx="8036">
                  <c:v>42186.129791666637</c:v>
                </c:pt>
                <c:pt idx="8037">
                  <c:v>42186.130486111084</c:v>
                </c:pt>
                <c:pt idx="8038">
                  <c:v>42186.131180555523</c:v>
                </c:pt>
                <c:pt idx="8039">
                  <c:v>42186.131874999999</c:v>
                </c:pt>
                <c:pt idx="8040">
                  <c:v>42186.13256944446</c:v>
                </c:pt>
                <c:pt idx="8041">
                  <c:v>42186.133263888885</c:v>
                </c:pt>
                <c:pt idx="8042">
                  <c:v>42186.133958333325</c:v>
                </c:pt>
                <c:pt idx="8043">
                  <c:v>42186.134652777779</c:v>
                </c:pt>
                <c:pt idx="8044">
                  <c:v>42186.135347222225</c:v>
                </c:pt>
                <c:pt idx="8045">
                  <c:v>42186.13604166665</c:v>
                </c:pt>
                <c:pt idx="8046">
                  <c:v>42186.136736111104</c:v>
                </c:pt>
                <c:pt idx="8047">
                  <c:v>42186.137430555544</c:v>
                </c:pt>
                <c:pt idx="8048">
                  <c:v>42186.138124999998</c:v>
                </c:pt>
                <c:pt idx="8049">
                  <c:v>42186.138819444473</c:v>
                </c:pt>
                <c:pt idx="8050">
                  <c:v>42186.139513888891</c:v>
                </c:pt>
                <c:pt idx="8051">
                  <c:v>42186.140208333331</c:v>
                </c:pt>
                <c:pt idx="8052">
                  <c:v>42186.140902777777</c:v>
                </c:pt>
                <c:pt idx="8053">
                  <c:v>42186.141597222231</c:v>
                </c:pt>
                <c:pt idx="8054">
                  <c:v>42186.142291666656</c:v>
                </c:pt>
                <c:pt idx="8055">
                  <c:v>42186.142986111096</c:v>
                </c:pt>
                <c:pt idx="8056">
                  <c:v>42186.143680555542</c:v>
                </c:pt>
                <c:pt idx="8057">
                  <c:v>42186.144375000003</c:v>
                </c:pt>
                <c:pt idx="8058">
                  <c:v>42186.145069444443</c:v>
                </c:pt>
                <c:pt idx="8059">
                  <c:v>42186.145763888875</c:v>
                </c:pt>
                <c:pt idx="8060">
                  <c:v>42186.146458333336</c:v>
                </c:pt>
                <c:pt idx="8061">
                  <c:v>42186.147152777776</c:v>
                </c:pt>
                <c:pt idx="8062">
                  <c:v>42186.147847222222</c:v>
                </c:pt>
                <c:pt idx="8063">
                  <c:v>42186.148541666655</c:v>
                </c:pt>
                <c:pt idx="8064">
                  <c:v>42186.149236111109</c:v>
                </c:pt>
                <c:pt idx="8065">
                  <c:v>42186.149930555555</c:v>
                </c:pt>
                <c:pt idx="8066">
                  <c:v>42186.150625000002</c:v>
                </c:pt>
                <c:pt idx="8067">
                  <c:v>42186.151319444456</c:v>
                </c:pt>
                <c:pt idx="8068">
                  <c:v>42186.152013888903</c:v>
                </c:pt>
                <c:pt idx="8069">
                  <c:v>42186.152708333335</c:v>
                </c:pt>
                <c:pt idx="8070">
                  <c:v>42186.153402777774</c:v>
                </c:pt>
                <c:pt idx="8071">
                  <c:v>42186.154097222236</c:v>
                </c:pt>
                <c:pt idx="8072">
                  <c:v>42186.154791666653</c:v>
                </c:pt>
                <c:pt idx="8073">
                  <c:v>42186.1554861111</c:v>
                </c:pt>
                <c:pt idx="8074">
                  <c:v>42186.156180555554</c:v>
                </c:pt>
                <c:pt idx="8075">
                  <c:v>42186.156875000015</c:v>
                </c:pt>
                <c:pt idx="8076">
                  <c:v>42186.157569444469</c:v>
                </c:pt>
                <c:pt idx="8077">
                  <c:v>42186.158263888901</c:v>
                </c:pt>
                <c:pt idx="8078">
                  <c:v>42186.158958333333</c:v>
                </c:pt>
                <c:pt idx="8079">
                  <c:v>42186.15965277778</c:v>
                </c:pt>
                <c:pt idx="8080">
                  <c:v>42186.16034722222</c:v>
                </c:pt>
                <c:pt idx="8081">
                  <c:v>42186.161041666637</c:v>
                </c:pt>
                <c:pt idx="8082">
                  <c:v>42186.161736111084</c:v>
                </c:pt>
                <c:pt idx="8083">
                  <c:v>42186.162430555538</c:v>
                </c:pt>
                <c:pt idx="8084">
                  <c:v>42186.163124999985</c:v>
                </c:pt>
                <c:pt idx="8085">
                  <c:v>42186.16381944446</c:v>
                </c:pt>
                <c:pt idx="8086">
                  <c:v>42186.164513888893</c:v>
                </c:pt>
                <c:pt idx="8087">
                  <c:v>42186.165208333325</c:v>
                </c:pt>
                <c:pt idx="8088">
                  <c:v>42186.165902777764</c:v>
                </c:pt>
                <c:pt idx="8089">
                  <c:v>42186.166597222233</c:v>
                </c:pt>
                <c:pt idx="8090">
                  <c:v>42186.16729166665</c:v>
                </c:pt>
                <c:pt idx="8091">
                  <c:v>42186.167986111082</c:v>
                </c:pt>
                <c:pt idx="8092">
                  <c:v>42186.168680555544</c:v>
                </c:pt>
                <c:pt idx="8093">
                  <c:v>42186.169374999998</c:v>
                </c:pt>
                <c:pt idx="8094">
                  <c:v>42186.170069444459</c:v>
                </c:pt>
                <c:pt idx="8095">
                  <c:v>42186.170763888884</c:v>
                </c:pt>
                <c:pt idx="8096">
                  <c:v>42186.171458333316</c:v>
                </c:pt>
                <c:pt idx="8097">
                  <c:v>42186.172152777777</c:v>
                </c:pt>
                <c:pt idx="8098">
                  <c:v>42186.172847222231</c:v>
                </c:pt>
                <c:pt idx="8099">
                  <c:v>42186.173541666634</c:v>
                </c:pt>
                <c:pt idx="8100">
                  <c:v>42186.17423611111</c:v>
                </c:pt>
                <c:pt idx="8101">
                  <c:v>42186.174930555557</c:v>
                </c:pt>
                <c:pt idx="8102">
                  <c:v>42186.175624999996</c:v>
                </c:pt>
                <c:pt idx="8103">
                  <c:v>42186.176319444465</c:v>
                </c:pt>
                <c:pt idx="8104">
                  <c:v>42186.17701388889</c:v>
                </c:pt>
                <c:pt idx="8105">
                  <c:v>42186.177708333322</c:v>
                </c:pt>
                <c:pt idx="8106">
                  <c:v>42186.178402777776</c:v>
                </c:pt>
                <c:pt idx="8107">
                  <c:v>42186.179097222222</c:v>
                </c:pt>
                <c:pt idx="8108">
                  <c:v>42186.179791666647</c:v>
                </c:pt>
                <c:pt idx="8109">
                  <c:v>42186.180486111094</c:v>
                </c:pt>
                <c:pt idx="8110">
                  <c:v>42186.181180555534</c:v>
                </c:pt>
                <c:pt idx="8111">
                  <c:v>42186.181875000002</c:v>
                </c:pt>
                <c:pt idx="8112">
                  <c:v>42186.182569444456</c:v>
                </c:pt>
                <c:pt idx="8113">
                  <c:v>42186.183263888888</c:v>
                </c:pt>
                <c:pt idx="8114">
                  <c:v>42186.183958333335</c:v>
                </c:pt>
                <c:pt idx="8115">
                  <c:v>42186.184652777782</c:v>
                </c:pt>
                <c:pt idx="8116">
                  <c:v>42186.185347222221</c:v>
                </c:pt>
                <c:pt idx="8117">
                  <c:v>42186.186041666653</c:v>
                </c:pt>
                <c:pt idx="8118">
                  <c:v>42186.186736111114</c:v>
                </c:pt>
                <c:pt idx="8119">
                  <c:v>42186.187430555554</c:v>
                </c:pt>
                <c:pt idx="8120">
                  <c:v>42186.188125000001</c:v>
                </c:pt>
                <c:pt idx="8121">
                  <c:v>42186.188819444476</c:v>
                </c:pt>
                <c:pt idx="8122">
                  <c:v>42186.189513888901</c:v>
                </c:pt>
                <c:pt idx="8123">
                  <c:v>42186.190208333326</c:v>
                </c:pt>
                <c:pt idx="8124">
                  <c:v>42186.190902777766</c:v>
                </c:pt>
                <c:pt idx="8125">
                  <c:v>42186.19159722222</c:v>
                </c:pt>
                <c:pt idx="8126">
                  <c:v>42186.192291666652</c:v>
                </c:pt>
                <c:pt idx="8127">
                  <c:v>42186.192986111084</c:v>
                </c:pt>
                <c:pt idx="8128">
                  <c:v>42186.193680555523</c:v>
                </c:pt>
                <c:pt idx="8129">
                  <c:v>42186.194374999999</c:v>
                </c:pt>
                <c:pt idx="8130">
                  <c:v>42186.195069444446</c:v>
                </c:pt>
                <c:pt idx="8131">
                  <c:v>42186.195763888871</c:v>
                </c:pt>
                <c:pt idx="8132">
                  <c:v>42186.196458333325</c:v>
                </c:pt>
                <c:pt idx="8133">
                  <c:v>42186.197152777764</c:v>
                </c:pt>
                <c:pt idx="8134">
                  <c:v>42186.197847222225</c:v>
                </c:pt>
                <c:pt idx="8135">
                  <c:v>42186.19854166665</c:v>
                </c:pt>
                <c:pt idx="8136">
                  <c:v>42186.199236111104</c:v>
                </c:pt>
                <c:pt idx="8137">
                  <c:v>42186.199930555544</c:v>
                </c:pt>
                <c:pt idx="8138">
                  <c:v>42186.200624999998</c:v>
                </c:pt>
                <c:pt idx="8139">
                  <c:v>42186.201319444459</c:v>
                </c:pt>
                <c:pt idx="8140">
                  <c:v>42186.202013888891</c:v>
                </c:pt>
                <c:pt idx="8141">
                  <c:v>42186.202708333316</c:v>
                </c:pt>
                <c:pt idx="8142">
                  <c:v>42186.203402777763</c:v>
                </c:pt>
                <c:pt idx="8143">
                  <c:v>42186.204097222231</c:v>
                </c:pt>
                <c:pt idx="8144">
                  <c:v>42186.204791666634</c:v>
                </c:pt>
                <c:pt idx="8145">
                  <c:v>42186.205486111081</c:v>
                </c:pt>
                <c:pt idx="8146">
                  <c:v>42186.206180555542</c:v>
                </c:pt>
                <c:pt idx="8147">
                  <c:v>42186.206875000003</c:v>
                </c:pt>
                <c:pt idx="8148">
                  <c:v>42186.207569444443</c:v>
                </c:pt>
                <c:pt idx="8149">
                  <c:v>42186.20826388889</c:v>
                </c:pt>
                <c:pt idx="8150">
                  <c:v>42186.208958333336</c:v>
                </c:pt>
                <c:pt idx="8151">
                  <c:v>42186.209652777776</c:v>
                </c:pt>
                <c:pt idx="8152">
                  <c:v>42186.210347222222</c:v>
                </c:pt>
                <c:pt idx="8153">
                  <c:v>42186.211041666647</c:v>
                </c:pt>
                <c:pt idx="8154">
                  <c:v>42186.211736111094</c:v>
                </c:pt>
                <c:pt idx="8155">
                  <c:v>42186.212430555555</c:v>
                </c:pt>
                <c:pt idx="8156">
                  <c:v>42186.213124999995</c:v>
                </c:pt>
                <c:pt idx="8157">
                  <c:v>42186.213819444456</c:v>
                </c:pt>
                <c:pt idx="8158">
                  <c:v>42186.214513888903</c:v>
                </c:pt>
                <c:pt idx="8159">
                  <c:v>42186.215208333335</c:v>
                </c:pt>
                <c:pt idx="8160">
                  <c:v>42186.215902777774</c:v>
                </c:pt>
                <c:pt idx="8161">
                  <c:v>42186.216597222236</c:v>
                </c:pt>
                <c:pt idx="8162">
                  <c:v>42186.217291666653</c:v>
                </c:pt>
                <c:pt idx="8163">
                  <c:v>42186.2179861111</c:v>
                </c:pt>
                <c:pt idx="8164">
                  <c:v>42186.218680555554</c:v>
                </c:pt>
                <c:pt idx="8165">
                  <c:v>42186.219375000001</c:v>
                </c:pt>
                <c:pt idx="8166">
                  <c:v>42186.220069444447</c:v>
                </c:pt>
                <c:pt idx="8167">
                  <c:v>42186.220763888872</c:v>
                </c:pt>
                <c:pt idx="8168">
                  <c:v>42186.221458333304</c:v>
                </c:pt>
                <c:pt idx="8169">
                  <c:v>42186.222152777766</c:v>
                </c:pt>
                <c:pt idx="8170">
                  <c:v>42186.22284722222</c:v>
                </c:pt>
                <c:pt idx="8171">
                  <c:v>42186.223541666637</c:v>
                </c:pt>
                <c:pt idx="8172">
                  <c:v>42186.224236111106</c:v>
                </c:pt>
                <c:pt idx="8173">
                  <c:v>42186.224930555538</c:v>
                </c:pt>
                <c:pt idx="8174">
                  <c:v>42186.225624999985</c:v>
                </c:pt>
                <c:pt idx="8175">
                  <c:v>42186.22631944446</c:v>
                </c:pt>
                <c:pt idx="8176">
                  <c:v>42186.227013888885</c:v>
                </c:pt>
                <c:pt idx="8177">
                  <c:v>42186.227708333303</c:v>
                </c:pt>
                <c:pt idx="8178">
                  <c:v>42186.228402777764</c:v>
                </c:pt>
                <c:pt idx="8179">
                  <c:v>42186.229097222225</c:v>
                </c:pt>
                <c:pt idx="8180">
                  <c:v>42186.229791666636</c:v>
                </c:pt>
                <c:pt idx="8181">
                  <c:v>42186.230486111082</c:v>
                </c:pt>
                <c:pt idx="8182">
                  <c:v>42186.231180555529</c:v>
                </c:pt>
                <c:pt idx="8183">
                  <c:v>42186.231874999998</c:v>
                </c:pt>
                <c:pt idx="8184">
                  <c:v>42186.232569444459</c:v>
                </c:pt>
                <c:pt idx="8185">
                  <c:v>42186.233263888884</c:v>
                </c:pt>
                <c:pt idx="8186">
                  <c:v>42186.233958333316</c:v>
                </c:pt>
                <c:pt idx="8187">
                  <c:v>42186.234652777777</c:v>
                </c:pt>
                <c:pt idx="8188">
                  <c:v>42186.235347222224</c:v>
                </c:pt>
                <c:pt idx="8189">
                  <c:v>42186.236041666634</c:v>
                </c:pt>
                <c:pt idx="8190">
                  <c:v>42186.236736111096</c:v>
                </c:pt>
                <c:pt idx="8191">
                  <c:v>42186.237430555542</c:v>
                </c:pt>
                <c:pt idx="8192">
                  <c:v>42186.238124999996</c:v>
                </c:pt>
                <c:pt idx="8193">
                  <c:v>42186.238819444465</c:v>
                </c:pt>
                <c:pt idx="8194">
                  <c:v>42186.23951388889</c:v>
                </c:pt>
                <c:pt idx="8195">
                  <c:v>42186.240208333336</c:v>
                </c:pt>
                <c:pt idx="8196">
                  <c:v>42186.240902777776</c:v>
                </c:pt>
                <c:pt idx="8197">
                  <c:v>42186.241597222222</c:v>
                </c:pt>
                <c:pt idx="8198">
                  <c:v>42186.242291666655</c:v>
                </c:pt>
                <c:pt idx="8199">
                  <c:v>42186.242986111094</c:v>
                </c:pt>
                <c:pt idx="8200">
                  <c:v>42186.243680555534</c:v>
                </c:pt>
                <c:pt idx="8201">
                  <c:v>42186.244375000002</c:v>
                </c:pt>
                <c:pt idx="8202">
                  <c:v>42186.245069444441</c:v>
                </c:pt>
                <c:pt idx="8203">
                  <c:v>42186.245763888874</c:v>
                </c:pt>
                <c:pt idx="8204">
                  <c:v>42186.246458333335</c:v>
                </c:pt>
                <c:pt idx="8205">
                  <c:v>42186.247152777774</c:v>
                </c:pt>
                <c:pt idx="8206">
                  <c:v>42186.247847222221</c:v>
                </c:pt>
                <c:pt idx="8207">
                  <c:v>42186.248541666653</c:v>
                </c:pt>
                <c:pt idx="8208">
                  <c:v>42186.249236111114</c:v>
                </c:pt>
                <c:pt idx="8209">
                  <c:v>42186.249930555554</c:v>
                </c:pt>
                <c:pt idx="8210">
                  <c:v>42186.250625000001</c:v>
                </c:pt>
                <c:pt idx="8211">
                  <c:v>42186.251319444469</c:v>
                </c:pt>
                <c:pt idx="8212">
                  <c:v>42186.252013888901</c:v>
                </c:pt>
                <c:pt idx="8213">
                  <c:v>42186.252708333326</c:v>
                </c:pt>
                <c:pt idx="8214">
                  <c:v>42186.253402777766</c:v>
                </c:pt>
                <c:pt idx="8215">
                  <c:v>42186.254097222234</c:v>
                </c:pt>
                <c:pt idx="8216">
                  <c:v>42186.254791666652</c:v>
                </c:pt>
                <c:pt idx="8217">
                  <c:v>42186.255486111084</c:v>
                </c:pt>
                <c:pt idx="8218">
                  <c:v>42186.256180555538</c:v>
                </c:pt>
                <c:pt idx="8219">
                  <c:v>42186.256875000014</c:v>
                </c:pt>
                <c:pt idx="8220">
                  <c:v>42186.25756944446</c:v>
                </c:pt>
                <c:pt idx="8221">
                  <c:v>42186.258263888893</c:v>
                </c:pt>
                <c:pt idx="8222">
                  <c:v>42186.258958333332</c:v>
                </c:pt>
                <c:pt idx="8223">
                  <c:v>42186.259652777779</c:v>
                </c:pt>
                <c:pt idx="8224">
                  <c:v>42186.260347222225</c:v>
                </c:pt>
                <c:pt idx="8225">
                  <c:v>42186.261041666636</c:v>
                </c:pt>
                <c:pt idx="8226">
                  <c:v>42186.261736111082</c:v>
                </c:pt>
                <c:pt idx="8227">
                  <c:v>42186.262430555544</c:v>
                </c:pt>
                <c:pt idx="8228">
                  <c:v>42186.263124999983</c:v>
                </c:pt>
                <c:pt idx="8229">
                  <c:v>42186.263819444459</c:v>
                </c:pt>
                <c:pt idx="8230">
                  <c:v>42186.264513888891</c:v>
                </c:pt>
                <c:pt idx="8231">
                  <c:v>42186.265208333316</c:v>
                </c:pt>
                <c:pt idx="8232">
                  <c:v>42186.265902777763</c:v>
                </c:pt>
                <c:pt idx="8233">
                  <c:v>42186.266597222231</c:v>
                </c:pt>
                <c:pt idx="8234">
                  <c:v>42186.267291666634</c:v>
                </c:pt>
                <c:pt idx="8235">
                  <c:v>42186.267986111081</c:v>
                </c:pt>
                <c:pt idx="8236">
                  <c:v>42186.268680555542</c:v>
                </c:pt>
                <c:pt idx="8237">
                  <c:v>42186.269374999996</c:v>
                </c:pt>
                <c:pt idx="8238">
                  <c:v>42186.270069444443</c:v>
                </c:pt>
                <c:pt idx="8239">
                  <c:v>42186.270763888875</c:v>
                </c:pt>
                <c:pt idx="8240">
                  <c:v>42186.271458333322</c:v>
                </c:pt>
                <c:pt idx="8241">
                  <c:v>42186.272152777776</c:v>
                </c:pt>
                <c:pt idx="8242">
                  <c:v>42186.272847222222</c:v>
                </c:pt>
                <c:pt idx="8243">
                  <c:v>42186.273541666647</c:v>
                </c:pt>
                <c:pt idx="8244">
                  <c:v>42186.274236111109</c:v>
                </c:pt>
                <c:pt idx="8245">
                  <c:v>42186.274930555555</c:v>
                </c:pt>
                <c:pt idx="8246">
                  <c:v>42186.275624999995</c:v>
                </c:pt>
                <c:pt idx="8247">
                  <c:v>42186.276319444456</c:v>
                </c:pt>
                <c:pt idx="8248">
                  <c:v>42186.277013888888</c:v>
                </c:pt>
                <c:pt idx="8249">
                  <c:v>42186.27770833332</c:v>
                </c:pt>
                <c:pt idx="8250">
                  <c:v>42186.278402777774</c:v>
                </c:pt>
                <c:pt idx="8251">
                  <c:v>42186.279097222221</c:v>
                </c:pt>
                <c:pt idx="8252">
                  <c:v>42186.279791666639</c:v>
                </c:pt>
                <c:pt idx="8253">
                  <c:v>42186.2804861111</c:v>
                </c:pt>
                <c:pt idx="8254">
                  <c:v>42186.281180555532</c:v>
                </c:pt>
                <c:pt idx="8255">
                  <c:v>42186.281875000001</c:v>
                </c:pt>
                <c:pt idx="8256">
                  <c:v>42186.282569444469</c:v>
                </c:pt>
                <c:pt idx="8257">
                  <c:v>42186.283263888887</c:v>
                </c:pt>
                <c:pt idx="8258">
                  <c:v>42186.283958333326</c:v>
                </c:pt>
                <c:pt idx="8259">
                  <c:v>42186.28465277778</c:v>
                </c:pt>
                <c:pt idx="8260">
                  <c:v>42186.28534722222</c:v>
                </c:pt>
                <c:pt idx="8261">
                  <c:v>42186.286041666652</c:v>
                </c:pt>
                <c:pt idx="8262">
                  <c:v>42186.286736111106</c:v>
                </c:pt>
                <c:pt idx="8263">
                  <c:v>42186.287430555538</c:v>
                </c:pt>
                <c:pt idx="8264">
                  <c:v>42186.288124999999</c:v>
                </c:pt>
                <c:pt idx="8265">
                  <c:v>42186.288819444475</c:v>
                </c:pt>
                <c:pt idx="8266">
                  <c:v>42186.289513888893</c:v>
                </c:pt>
                <c:pt idx="8267">
                  <c:v>42186.290208333325</c:v>
                </c:pt>
                <c:pt idx="8268">
                  <c:v>42186.290902777764</c:v>
                </c:pt>
                <c:pt idx="8269">
                  <c:v>42186.291597222225</c:v>
                </c:pt>
                <c:pt idx="8270">
                  <c:v>42186.29229166665</c:v>
                </c:pt>
                <c:pt idx="8271">
                  <c:v>42186.292986111082</c:v>
                </c:pt>
                <c:pt idx="8272">
                  <c:v>42186.293680555529</c:v>
                </c:pt>
                <c:pt idx="8273">
                  <c:v>42186.294374999998</c:v>
                </c:pt>
                <c:pt idx="8274">
                  <c:v>42186.295069444444</c:v>
                </c:pt>
                <c:pt idx="8275">
                  <c:v>42186.295763888869</c:v>
                </c:pt>
                <c:pt idx="8276">
                  <c:v>42186.296458333316</c:v>
                </c:pt>
                <c:pt idx="8277">
                  <c:v>42186.297152777763</c:v>
                </c:pt>
                <c:pt idx="8278">
                  <c:v>42186.297847222224</c:v>
                </c:pt>
                <c:pt idx="8279">
                  <c:v>42186.298541666634</c:v>
                </c:pt>
                <c:pt idx="8280">
                  <c:v>42186.299236111096</c:v>
                </c:pt>
                <c:pt idx="8281">
                  <c:v>42186.299930555542</c:v>
                </c:pt>
                <c:pt idx="8282">
                  <c:v>42186.300625000003</c:v>
                </c:pt>
                <c:pt idx="8283">
                  <c:v>42186.301319444465</c:v>
                </c:pt>
                <c:pt idx="8284">
                  <c:v>42186.302013888904</c:v>
                </c:pt>
                <c:pt idx="8285">
                  <c:v>42186.302708333336</c:v>
                </c:pt>
                <c:pt idx="8286">
                  <c:v>42186.303402777776</c:v>
                </c:pt>
                <c:pt idx="8287">
                  <c:v>42186.304097222237</c:v>
                </c:pt>
                <c:pt idx="8288">
                  <c:v>42186.304791666655</c:v>
                </c:pt>
                <c:pt idx="8289">
                  <c:v>42186.305486111094</c:v>
                </c:pt>
                <c:pt idx="8290">
                  <c:v>42186.306180555555</c:v>
                </c:pt>
                <c:pt idx="8291">
                  <c:v>42186.306875000017</c:v>
                </c:pt>
                <c:pt idx="8292">
                  <c:v>42186.307569444456</c:v>
                </c:pt>
                <c:pt idx="8293">
                  <c:v>42186.308263888903</c:v>
                </c:pt>
                <c:pt idx="8294">
                  <c:v>42186.308958333342</c:v>
                </c:pt>
                <c:pt idx="8295">
                  <c:v>42186.309652777782</c:v>
                </c:pt>
                <c:pt idx="8296">
                  <c:v>42186.310347222236</c:v>
                </c:pt>
                <c:pt idx="8297">
                  <c:v>42186.311041666653</c:v>
                </c:pt>
                <c:pt idx="8298">
                  <c:v>42186.311736111114</c:v>
                </c:pt>
                <c:pt idx="8299">
                  <c:v>42186.312430555561</c:v>
                </c:pt>
                <c:pt idx="8300">
                  <c:v>42186.313125000001</c:v>
                </c:pt>
                <c:pt idx="8301">
                  <c:v>42186.313819444476</c:v>
                </c:pt>
                <c:pt idx="8302">
                  <c:v>42186.314513888916</c:v>
                </c:pt>
                <c:pt idx="8303">
                  <c:v>42186.315208333333</c:v>
                </c:pt>
                <c:pt idx="8304">
                  <c:v>42186.31590277778</c:v>
                </c:pt>
                <c:pt idx="8305">
                  <c:v>42186.316597222249</c:v>
                </c:pt>
                <c:pt idx="8306">
                  <c:v>42186.317291666666</c:v>
                </c:pt>
                <c:pt idx="8307">
                  <c:v>42186.317986111106</c:v>
                </c:pt>
                <c:pt idx="8308">
                  <c:v>42186.318680555552</c:v>
                </c:pt>
                <c:pt idx="8309">
                  <c:v>42186.319375000014</c:v>
                </c:pt>
                <c:pt idx="8310">
                  <c:v>42186.32006944446</c:v>
                </c:pt>
                <c:pt idx="8311">
                  <c:v>42186.320763888885</c:v>
                </c:pt>
                <c:pt idx="8312">
                  <c:v>42186.321458333325</c:v>
                </c:pt>
                <c:pt idx="8313">
                  <c:v>42186.322152777779</c:v>
                </c:pt>
                <c:pt idx="8314">
                  <c:v>42186.322847222233</c:v>
                </c:pt>
                <c:pt idx="8315">
                  <c:v>42186.32354166665</c:v>
                </c:pt>
                <c:pt idx="8316">
                  <c:v>42186.324236111112</c:v>
                </c:pt>
                <c:pt idx="8317">
                  <c:v>42186.324930555558</c:v>
                </c:pt>
                <c:pt idx="8318">
                  <c:v>42186.325624999998</c:v>
                </c:pt>
                <c:pt idx="8319">
                  <c:v>42186.326319444473</c:v>
                </c:pt>
                <c:pt idx="8320">
                  <c:v>42186.327013888891</c:v>
                </c:pt>
                <c:pt idx="8321">
                  <c:v>42186.327708333316</c:v>
                </c:pt>
                <c:pt idx="8322">
                  <c:v>42186.328402777777</c:v>
                </c:pt>
                <c:pt idx="8323">
                  <c:v>42186.329097222231</c:v>
                </c:pt>
                <c:pt idx="8324">
                  <c:v>42186.329791666634</c:v>
                </c:pt>
                <c:pt idx="8325">
                  <c:v>42186.330486111096</c:v>
                </c:pt>
                <c:pt idx="8326">
                  <c:v>42186.331180555542</c:v>
                </c:pt>
                <c:pt idx="8327">
                  <c:v>42186.331875000003</c:v>
                </c:pt>
                <c:pt idx="8328">
                  <c:v>42186.332569444465</c:v>
                </c:pt>
                <c:pt idx="8329">
                  <c:v>42186.33326388889</c:v>
                </c:pt>
                <c:pt idx="8330">
                  <c:v>42186.333958333336</c:v>
                </c:pt>
                <c:pt idx="8331">
                  <c:v>42186.334652777783</c:v>
                </c:pt>
                <c:pt idx="8332">
                  <c:v>42186.335347222222</c:v>
                </c:pt>
                <c:pt idx="8333">
                  <c:v>42186.336041666655</c:v>
                </c:pt>
                <c:pt idx="8334">
                  <c:v>42186.336736111109</c:v>
                </c:pt>
                <c:pt idx="8335">
                  <c:v>42186.337430555555</c:v>
                </c:pt>
                <c:pt idx="8336">
                  <c:v>42186.338125000002</c:v>
                </c:pt>
                <c:pt idx="8337">
                  <c:v>42186.338819444478</c:v>
                </c:pt>
                <c:pt idx="8338">
                  <c:v>42186.339513888903</c:v>
                </c:pt>
                <c:pt idx="8339">
                  <c:v>42186.340208333342</c:v>
                </c:pt>
                <c:pt idx="8340">
                  <c:v>42186.340902777782</c:v>
                </c:pt>
                <c:pt idx="8341">
                  <c:v>42186.341597222236</c:v>
                </c:pt>
                <c:pt idx="8342">
                  <c:v>42186.342291666668</c:v>
                </c:pt>
                <c:pt idx="8343">
                  <c:v>42186.342986111114</c:v>
                </c:pt>
                <c:pt idx="8344">
                  <c:v>42186.343680555554</c:v>
                </c:pt>
                <c:pt idx="8345">
                  <c:v>42186.344375000015</c:v>
                </c:pt>
                <c:pt idx="8346">
                  <c:v>42186.345069444469</c:v>
                </c:pt>
                <c:pt idx="8347">
                  <c:v>42186.345763888887</c:v>
                </c:pt>
                <c:pt idx="8348">
                  <c:v>42186.346458333333</c:v>
                </c:pt>
                <c:pt idx="8349">
                  <c:v>42186.34715277778</c:v>
                </c:pt>
                <c:pt idx="8350">
                  <c:v>42186.347847222234</c:v>
                </c:pt>
                <c:pt idx="8351">
                  <c:v>42186.348541666666</c:v>
                </c:pt>
                <c:pt idx="8352">
                  <c:v>42186.349236111113</c:v>
                </c:pt>
                <c:pt idx="8353">
                  <c:v>42186.349930555552</c:v>
                </c:pt>
                <c:pt idx="8354">
                  <c:v>42186.350625000014</c:v>
                </c:pt>
                <c:pt idx="8355">
                  <c:v>42186.351319444475</c:v>
                </c:pt>
                <c:pt idx="8356">
                  <c:v>42186.352013888914</c:v>
                </c:pt>
                <c:pt idx="8357">
                  <c:v>42186.352708333332</c:v>
                </c:pt>
                <c:pt idx="8358">
                  <c:v>42186.353402777779</c:v>
                </c:pt>
                <c:pt idx="8359">
                  <c:v>42186.354097222247</c:v>
                </c:pt>
                <c:pt idx="8360">
                  <c:v>42186.354791666665</c:v>
                </c:pt>
                <c:pt idx="8361">
                  <c:v>42186.355486111104</c:v>
                </c:pt>
                <c:pt idx="8362">
                  <c:v>42186.356180555558</c:v>
                </c:pt>
                <c:pt idx="8363">
                  <c:v>42186.356875000019</c:v>
                </c:pt>
                <c:pt idx="8364">
                  <c:v>42186.357569444473</c:v>
                </c:pt>
                <c:pt idx="8365">
                  <c:v>42186.358263888906</c:v>
                </c:pt>
                <c:pt idx="8366">
                  <c:v>42186.358958333345</c:v>
                </c:pt>
                <c:pt idx="8367">
                  <c:v>42186.359652777792</c:v>
                </c:pt>
                <c:pt idx="8368">
                  <c:v>42186.360347222231</c:v>
                </c:pt>
                <c:pt idx="8369">
                  <c:v>42186.361041666634</c:v>
                </c:pt>
                <c:pt idx="8370">
                  <c:v>42186.361736111096</c:v>
                </c:pt>
                <c:pt idx="8371">
                  <c:v>42186.362430555557</c:v>
                </c:pt>
                <c:pt idx="8372">
                  <c:v>42186.363124999996</c:v>
                </c:pt>
                <c:pt idx="8373">
                  <c:v>42186.363819444465</c:v>
                </c:pt>
                <c:pt idx="8374">
                  <c:v>42186.364513888904</c:v>
                </c:pt>
                <c:pt idx="8375">
                  <c:v>42186.365208333336</c:v>
                </c:pt>
                <c:pt idx="8376">
                  <c:v>42186.365902777776</c:v>
                </c:pt>
                <c:pt idx="8377">
                  <c:v>42186.366597222237</c:v>
                </c:pt>
                <c:pt idx="8378">
                  <c:v>42186.367291666655</c:v>
                </c:pt>
                <c:pt idx="8379">
                  <c:v>42186.367986111094</c:v>
                </c:pt>
                <c:pt idx="8380">
                  <c:v>42186.368680555555</c:v>
                </c:pt>
                <c:pt idx="8381">
                  <c:v>42186.369375000002</c:v>
                </c:pt>
                <c:pt idx="8382">
                  <c:v>42186.370069444456</c:v>
                </c:pt>
                <c:pt idx="8383">
                  <c:v>42186.370763888888</c:v>
                </c:pt>
                <c:pt idx="8384">
                  <c:v>42186.371458333335</c:v>
                </c:pt>
                <c:pt idx="8385">
                  <c:v>42186.372152777782</c:v>
                </c:pt>
                <c:pt idx="8386">
                  <c:v>42186.372847222236</c:v>
                </c:pt>
                <c:pt idx="8387">
                  <c:v>42186.373541666653</c:v>
                </c:pt>
                <c:pt idx="8388">
                  <c:v>42186.374236111129</c:v>
                </c:pt>
                <c:pt idx="8389">
                  <c:v>42186.374930555561</c:v>
                </c:pt>
                <c:pt idx="8390">
                  <c:v>42186.375625000001</c:v>
                </c:pt>
                <c:pt idx="8391">
                  <c:v>42186.376319444476</c:v>
                </c:pt>
                <c:pt idx="8392">
                  <c:v>42186.377013888901</c:v>
                </c:pt>
                <c:pt idx="8393">
                  <c:v>42186.377708333326</c:v>
                </c:pt>
                <c:pt idx="8394">
                  <c:v>42186.37840277778</c:v>
                </c:pt>
                <c:pt idx="8395">
                  <c:v>42186.379097222234</c:v>
                </c:pt>
                <c:pt idx="8396">
                  <c:v>42186.379791666652</c:v>
                </c:pt>
                <c:pt idx="8397">
                  <c:v>42186.380486111106</c:v>
                </c:pt>
                <c:pt idx="8398">
                  <c:v>42186.381180555538</c:v>
                </c:pt>
                <c:pt idx="8399">
                  <c:v>42186.381875000014</c:v>
                </c:pt>
                <c:pt idx="8400">
                  <c:v>42186.382569444475</c:v>
                </c:pt>
                <c:pt idx="8401">
                  <c:v>42186.383263888893</c:v>
                </c:pt>
                <c:pt idx="8402">
                  <c:v>42186.383958333332</c:v>
                </c:pt>
                <c:pt idx="8403">
                  <c:v>42186.384652777793</c:v>
                </c:pt>
                <c:pt idx="8404">
                  <c:v>42186.385347222233</c:v>
                </c:pt>
                <c:pt idx="8405">
                  <c:v>42186.386041666665</c:v>
                </c:pt>
                <c:pt idx="8406">
                  <c:v>42186.386736111112</c:v>
                </c:pt>
                <c:pt idx="8407">
                  <c:v>42186.387430555558</c:v>
                </c:pt>
                <c:pt idx="8408">
                  <c:v>42186.388125000012</c:v>
                </c:pt>
                <c:pt idx="8409">
                  <c:v>42186.388819444488</c:v>
                </c:pt>
                <c:pt idx="8410">
                  <c:v>42186.389513888906</c:v>
                </c:pt>
                <c:pt idx="8411">
                  <c:v>42186.390208333331</c:v>
                </c:pt>
                <c:pt idx="8412">
                  <c:v>42186.390902777777</c:v>
                </c:pt>
                <c:pt idx="8413">
                  <c:v>42186.391597222231</c:v>
                </c:pt>
                <c:pt idx="8414">
                  <c:v>42186.392291666656</c:v>
                </c:pt>
                <c:pt idx="8415">
                  <c:v>42186.392986111096</c:v>
                </c:pt>
                <c:pt idx="8416">
                  <c:v>42186.393680555542</c:v>
                </c:pt>
                <c:pt idx="8417">
                  <c:v>42186.394375000003</c:v>
                </c:pt>
                <c:pt idx="8418">
                  <c:v>42186.395069444443</c:v>
                </c:pt>
                <c:pt idx="8419">
                  <c:v>42186.395763888875</c:v>
                </c:pt>
                <c:pt idx="8420">
                  <c:v>42186.396458333336</c:v>
                </c:pt>
                <c:pt idx="8421">
                  <c:v>42186.397152777776</c:v>
                </c:pt>
                <c:pt idx="8422">
                  <c:v>42186.397847222222</c:v>
                </c:pt>
                <c:pt idx="8423">
                  <c:v>42186.398541666655</c:v>
                </c:pt>
                <c:pt idx="8424">
                  <c:v>42186.399236111109</c:v>
                </c:pt>
                <c:pt idx="8425">
                  <c:v>42186.399930555555</c:v>
                </c:pt>
                <c:pt idx="8426">
                  <c:v>42186.400625000002</c:v>
                </c:pt>
                <c:pt idx="8427">
                  <c:v>42186.401319444456</c:v>
                </c:pt>
                <c:pt idx="8428">
                  <c:v>42186.402013888903</c:v>
                </c:pt>
                <c:pt idx="8429">
                  <c:v>42186.402708333335</c:v>
                </c:pt>
                <c:pt idx="8430">
                  <c:v>42186.403402777774</c:v>
                </c:pt>
                <c:pt idx="8431">
                  <c:v>42186.404097222236</c:v>
                </c:pt>
                <c:pt idx="8432">
                  <c:v>42186.404791666653</c:v>
                </c:pt>
                <c:pt idx="8433">
                  <c:v>42186.4054861111</c:v>
                </c:pt>
                <c:pt idx="8434">
                  <c:v>42186.406180555554</c:v>
                </c:pt>
                <c:pt idx="8435">
                  <c:v>42186.406875000015</c:v>
                </c:pt>
                <c:pt idx="8436">
                  <c:v>42186.407569444469</c:v>
                </c:pt>
                <c:pt idx="8437">
                  <c:v>42186.408263888901</c:v>
                </c:pt>
                <c:pt idx="8438">
                  <c:v>42186.408958333333</c:v>
                </c:pt>
                <c:pt idx="8439">
                  <c:v>42186.40965277778</c:v>
                </c:pt>
                <c:pt idx="8440">
                  <c:v>42186.410347222234</c:v>
                </c:pt>
                <c:pt idx="8441">
                  <c:v>42186.411041666652</c:v>
                </c:pt>
                <c:pt idx="8442">
                  <c:v>42186.411736111106</c:v>
                </c:pt>
                <c:pt idx="8443">
                  <c:v>42186.412430555552</c:v>
                </c:pt>
                <c:pt idx="8444">
                  <c:v>42186.413124999999</c:v>
                </c:pt>
                <c:pt idx="8445">
                  <c:v>42186.413819444475</c:v>
                </c:pt>
                <c:pt idx="8446">
                  <c:v>42186.414513888914</c:v>
                </c:pt>
                <c:pt idx="8447">
                  <c:v>42186.415208333332</c:v>
                </c:pt>
                <c:pt idx="8448">
                  <c:v>42186.415902777779</c:v>
                </c:pt>
                <c:pt idx="8449">
                  <c:v>42186.416597222247</c:v>
                </c:pt>
                <c:pt idx="8450">
                  <c:v>42186.417291666665</c:v>
                </c:pt>
                <c:pt idx="8451">
                  <c:v>42186.417986111104</c:v>
                </c:pt>
                <c:pt idx="8452">
                  <c:v>42186.418680555558</c:v>
                </c:pt>
                <c:pt idx="8453">
                  <c:v>42186.419375000012</c:v>
                </c:pt>
                <c:pt idx="8454">
                  <c:v>42186.420069444459</c:v>
                </c:pt>
                <c:pt idx="8455">
                  <c:v>42186.420763888884</c:v>
                </c:pt>
                <c:pt idx="8456">
                  <c:v>42186.421458333316</c:v>
                </c:pt>
                <c:pt idx="8457">
                  <c:v>42186.422152777777</c:v>
                </c:pt>
                <c:pt idx="8458">
                  <c:v>42186.422847222231</c:v>
                </c:pt>
                <c:pt idx="8459">
                  <c:v>42186.423541666634</c:v>
                </c:pt>
                <c:pt idx="8460">
                  <c:v>42186.42423611111</c:v>
                </c:pt>
                <c:pt idx="8461">
                  <c:v>42186.424930555557</c:v>
                </c:pt>
                <c:pt idx="8462">
                  <c:v>42186.425624999996</c:v>
                </c:pt>
                <c:pt idx="8463">
                  <c:v>42186.426319444465</c:v>
                </c:pt>
                <c:pt idx="8464">
                  <c:v>42186.42701388889</c:v>
                </c:pt>
                <c:pt idx="8465">
                  <c:v>42186.427708333322</c:v>
                </c:pt>
                <c:pt idx="8466">
                  <c:v>42186.428402777776</c:v>
                </c:pt>
                <c:pt idx="8467">
                  <c:v>42186.429097222222</c:v>
                </c:pt>
                <c:pt idx="8468">
                  <c:v>42186.429791666647</c:v>
                </c:pt>
                <c:pt idx="8469">
                  <c:v>42186.430486111094</c:v>
                </c:pt>
                <c:pt idx="8470">
                  <c:v>42186.431180555534</c:v>
                </c:pt>
                <c:pt idx="8471">
                  <c:v>42186.431875000002</c:v>
                </c:pt>
                <c:pt idx="8472">
                  <c:v>42186.432569444456</c:v>
                </c:pt>
                <c:pt idx="8473">
                  <c:v>42186.433263888888</c:v>
                </c:pt>
                <c:pt idx="8474">
                  <c:v>42186.433958333335</c:v>
                </c:pt>
                <c:pt idx="8475">
                  <c:v>42186.434652777782</c:v>
                </c:pt>
                <c:pt idx="8476">
                  <c:v>42186.435347222221</c:v>
                </c:pt>
                <c:pt idx="8477">
                  <c:v>42186.436041666653</c:v>
                </c:pt>
                <c:pt idx="8478">
                  <c:v>42186.436736111114</c:v>
                </c:pt>
                <c:pt idx="8479">
                  <c:v>42186.437430555554</c:v>
                </c:pt>
                <c:pt idx="8480">
                  <c:v>42186.438125000001</c:v>
                </c:pt>
                <c:pt idx="8481">
                  <c:v>42186.438819444476</c:v>
                </c:pt>
                <c:pt idx="8482">
                  <c:v>42186.439513888901</c:v>
                </c:pt>
                <c:pt idx="8483">
                  <c:v>42186.440208333333</c:v>
                </c:pt>
                <c:pt idx="8484">
                  <c:v>42186.44090277778</c:v>
                </c:pt>
                <c:pt idx="8485">
                  <c:v>42186.441597222234</c:v>
                </c:pt>
                <c:pt idx="8486">
                  <c:v>42186.442291666666</c:v>
                </c:pt>
                <c:pt idx="8487">
                  <c:v>42186.442986111106</c:v>
                </c:pt>
                <c:pt idx="8488">
                  <c:v>42186.443680555538</c:v>
                </c:pt>
                <c:pt idx="8489">
                  <c:v>42186.444375000014</c:v>
                </c:pt>
                <c:pt idx="8490">
                  <c:v>42186.44506944446</c:v>
                </c:pt>
                <c:pt idx="8491">
                  <c:v>42186.445763888885</c:v>
                </c:pt>
                <c:pt idx="8492">
                  <c:v>42186.446458333332</c:v>
                </c:pt>
                <c:pt idx="8493">
                  <c:v>42186.447152777779</c:v>
                </c:pt>
                <c:pt idx="8494">
                  <c:v>42186.447847222233</c:v>
                </c:pt>
                <c:pt idx="8495">
                  <c:v>42186.448541666665</c:v>
                </c:pt>
                <c:pt idx="8496">
                  <c:v>42186.449236111112</c:v>
                </c:pt>
                <c:pt idx="8497">
                  <c:v>42186.449930555558</c:v>
                </c:pt>
                <c:pt idx="8498">
                  <c:v>42186.450625000012</c:v>
                </c:pt>
                <c:pt idx="8499">
                  <c:v>42186.451319444473</c:v>
                </c:pt>
                <c:pt idx="8500">
                  <c:v>42186.452013888906</c:v>
                </c:pt>
                <c:pt idx="8501">
                  <c:v>42186.452708333331</c:v>
                </c:pt>
                <c:pt idx="8502">
                  <c:v>42186.453402777777</c:v>
                </c:pt>
                <c:pt idx="8503">
                  <c:v>42186.454097222246</c:v>
                </c:pt>
                <c:pt idx="8504">
                  <c:v>42186.454791666656</c:v>
                </c:pt>
                <c:pt idx="8505">
                  <c:v>42186.455486111096</c:v>
                </c:pt>
                <c:pt idx="8506">
                  <c:v>42186.456180555557</c:v>
                </c:pt>
                <c:pt idx="8507">
                  <c:v>42186.456875000018</c:v>
                </c:pt>
                <c:pt idx="8508">
                  <c:v>42186.457569444465</c:v>
                </c:pt>
                <c:pt idx="8509">
                  <c:v>42186.458263888904</c:v>
                </c:pt>
                <c:pt idx="8510">
                  <c:v>42186.458958333351</c:v>
                </c:pt>
                <c:pt idx="8511">
                  <c:v>42186.459652777783</c:v>
                </c:pt>
                <c:pt idx="8512">
                  <c:v>42186.460347222222</c:v>
                </c:pt>
                <c:pt idx="8513">
                  <c:v>42186.461041666647</c:v>
                </c:pt>
                <c:pt idx="8514">
                  <c:v>42186.461736111094</c:v>
                </c:pt>
                <c:pt idx="8515">
                  <c:v>42186.462430555555</c:v>
                </c:pt>
                <c:pt idx="8516">
                  <c:v>42186.463124999995</c:v>
                </c:pt>
                <c:pt idx="8517">
                  <c:v>42186.463819444456</c:v>
                </c:pt>
                <c:pt idx="8518">
                  <c:v>42186.464513888903</c:v>
                </c:pt>
                <c:pt idx="8519">
                  <c:v>42186.465208333335</c:v>
                </c:pt>
                <c:pt idx="8520">
                  <c:v>42186.465902777774</c:v>
                </c:pt>
                <c:pt idx="8521">
                  <c:v>42186.466597222236</c:v>
                </c:pt>
                <c:pt idx="8522">
                  <c:v>42186.467291666653</c:v>
                </c:pt>
                <c:pt idx="8523">
                  <c:v>42186.4679861111</c:v>
                </c:pt>
                <c:pt idx="8524">
                  <c:v>42186.468680555554</c:v>
                </c:pt>
                <c:pt idx="8525">
                  <c:v>42186.469375000001</c:v>
                </c:pt>
                <c:pt idx="8526">
                  <c:v>42186.470069444469</c:v>
                </c:pt>
                <c:pt idx="8527">
                  <c:v>42186.470763888887</c:v>
                </c:pt>
                <c:pt idx="8528">
                  <c:v>42186.471458333326</c:v>
                </c:pt>
                <c:pt idx="8529">
                  <c:v>42186.47215277778</c:v>
                </c:pt>
                <c:pt idx="8530">
                  <c:v>42186.472847222234</c:v>
                </c:pt>
                <c:pt idx="8531">
                  <c:v>42186.473541666652</c:v>
                </c:pt>
                <c:pt idx="8532">
                  <c:v>42186.474236111113</c:v>
                </c:pt>
                <c:pt idx="8533">
                  <c:v>42186.474930555552</c:v>
                </c:pt>
                <c:pt idx="8534">
                  <c:v>42186.475624999999</c:v>
                </c:pt>
                <c:pt idx="8535">
                  <c:v>42186.476319444475</c:v>
                </c:pt>
                <c:pt idx="8536">
                  <c:v>42186.477013888893</c:v>
                </c:pt>
                <c:pt idx="8537">
                  <c:v>42186.477708333325</c:v>
                </c:pt>
                <c:pt idx="8538">
                  <c:v>42186.478402777779</c:v>
                </c:pt>
                <c:pt idx="8539">
                  <c:v>42186.479097222233</c:v>
                </c:pt>
                <c:pt idx="8540">
                  <c:v>42186.47979166665</c:v>
                </c:pt>
                <c:pt idx="8541">
                  <c:v>42186.480486111104</c:v>
                </c:pt>
                <c:pt idx="8542">
                  <c:v>42186.481180555544</c:v>
                </c:pt>
                <c:pt idx="8543">
                  <c:v>42186.481875000012</c:v>
                </c:pt>
                <c:pt idx="8544">
                  <c:v>42186.482569444473</c:v>
                </c:pt>
                <c:pt idx="8545">
                  <c:v>42186.483263888891</c:v>
                </c:pt>
                <c:pt idx="8546">
                  <c:v>42186.483958333331</c:v>
                </c:pt>
                <c:pt idx="8547">
                  <c:v>42186.484652777792</c:v>
                </c:pt>
                <c:pt idx="8548">
                  <c:v>42186.485347222231</c:v>
                </c:pt>
                <c:pt idx="8549">
                  <c:v>42186.486041666656</c:v>
                </c:pt>
                <c:pt idx="8550">
                  <c:v>42186.48673611111</c:v>
                </c:pt>
                <c:pt idx="8551">
                  <c:v>42186.487430555557</c:v>
                </c:pt>
                <c:pt idx="8552">
                  <c:v>42186.488125000003</c:v>
                </c:pt>
                <c:pt idx="8553">
                  <c:v>42186.488819444479</c:v>
                </c:pt>
                <c:pt idx="8554">
                  <c:v>42186.489513888904</c:v>
                </c:pt>
                <c:pt idx="8555">
                  <c:v>42186.490208333336</c:v>
                </c:pt>
                <c:pt idx="8556">
                  <c:v>42186.490902777776</c:v>
                </c:pt>
                <c:pt idx="8557">
                  <c:v>42186.491597222222</c:v>
                </c:pt>
                <c:pt idx="8558">
                  <c:v>42186.492291666655</c:v>
                </c:pt>
                <c:pt idx="8559">
                  <c:v>42186.492986111094</c:v>
                </c:pt>
                <c:pt idx="8560">
                  <c:v>42186.493680555534</c:v>
                </c:pt>
                <c:pt idx="8561">
                  <c:v>42186.494375000002</c:v>
                </c:pt>
                <c:pt idx="8562">
                  <c:v>42186.495069444441</c:v>
                </c:pt>
                <c:pt idx="8563">
                  <c:v>42186.495763888874</c:v>
                </c:pt>
                <c:pt idx="8564">
                  <c:v>42186.496458333335</c:v>
                </c:pt>
                <c:pt idx="8565">
                  <c:v>42186.497152777774</c:v>
                </c:pt>
                <c:pt idx="8566">
                  <c:v>42186.497847222221</c:v>
                </c:pt>
                <c:pt idx="8567">
                  <c:v>42186.498541666653</c:v>
                </c:pt>
                <c:pt idx="8568">
                  <c:v>42186.499236111114</c:v>
                </c:pt>
                <c:pt idx="8569">
                  <c:v>42186.499930555554</c:v>
                </c:pt>
                <c:pt idx="8570">
                  <c:v>42186.500625000001</c:v>
                </c:pt>
                <c:pt idx="8571">
                  <c:v>42186.501319444469</c:v>
                </c:pt>
                <c:pt idx="8572">
                  <c:v>42186.502013888901</c:v>
                </c:pt>
                <c:pt idx="8573">
                  <c:v>42186.502708333326</c:v>
                </c:pt>
                <c:pt idx="8574">
                  <c:v>42186.503402777766</c:v>
                </c:pt>
                <c:pt idx="8575">
                  <c:v>42186.504097222234</c:v>
                </c:pt>
                <c:pt idx="8576">
                  <c:v>42186.504791666652</c:v>
                </c:pt>
                <c:pt idx="8577">
                  <c:v>42186.505486111084</c:v>
                </c:pt>
                <c:pt idx="8578">
                  <c:v>42186.506180555538</c:v>
                </c:pt>
                <c:pt idx="8579">
                  <c:v>42186.506875000014</c:v>
                </c:pt>
                <c:pt idx="8580">
                  <c:v>42186.50756944446</c:v>
                </c:pt>
                <c:pt idx="8581">
                  <c:v>42186.508263888893</c:v>
                </c:pt>
                <c:pt idx="8582">
                  <c:v>42186.508958333332</c:v>
                </c:pt>
                <c:pt idx="8583">
                  <c:v>42186.509652777779</c:v>
                </c:pt>
                <c:pt idx="8584">
                  <c:v>42186.510347222233</c:v>
                </c:pt>
                <c:pt idx="8585">
                  <c:v>42186.51104166665</c:v>
                </c:pt>
                <c:pt idx="8586">
                  <c:v>42186.511736111104</c:v>
                </c:pt>
                <c:pt idx="8587">
                  <c:v>42186.512430555558</c:v>
                </c:pt>
                <c:pt idx="8588">
                  <c:v>42186.513124999998</c:v>
                </c:pt>
                <c:pt idx="8589">
                  <c:v>42186.513819444473</c:v>
                </c:pt>
                <c:pt idx="8590">
                  <c:v>42186.514513888906</c:v>
                </c:pt>
                <c:pt idx="8591">
                  <c:v>42186.515208333331</c:v>
                </c:pt>
                <c:pt idx="8592">
                  <c:v>42186.515902777777</c:v>
                </c:pt>
                <c:pt idx="8593">
                  <c:v>42186.516597222246</c:v>
                </c:pt>
                <c:pt idx="8594">
                  <c:v>42186.517291666656</c:v>
                </c:pt>
                <c:pt idx="8595">
                  <c:v>42186.517986111096</c:v>
                </c:pt>
                <c:pt idx="8596">
                  <c:v>42186.518680555557</c:v>
                </c:pt>
                <c:pt idx="8597">
                  <c:v>42186.519375000003</c:v>
                </c:pt>
                <c:pt idx="8598">
                  <c:v>42186.520069444443</c:v>
                </c:pt>
                <c:pt idx="8599">
                  <c:v>42186.520763888875</c:v>
                </c:pt>
                <c:pt idx="8600">
                  <c:v>42186.521458333322</c:v>
                </c:pt>
                <c:pt idx="8601">
                  <c:v>42186.522152777776</c:v>
                </c:pt>
                <c:pt idx="8602">
                  <c:v>42186.522847222222</c:v>
                </c:pt>
                <c:pt idx="8603">
                  <c:v>42186.523541666647</c:v>
                </c:pt>
                <c:pt idx="8604">
                  <c:v>42186.524236111109</c:v>
                </c:pt>
                <c:pt idx="8605">
                  <c:v>42186.524930555555</c:v>
                </c:pt>
                <c:pt idx="8606">
                  <c:v>42186.525624999995</c:v>
                </c:pt>
                <c:pt idx="8607">
                  <c:v>42186.526319444456</c:v>
                </c:pt>
                <c:pt idx="8608">
                  <c:v>42186.527013888888</c:v>
                </c:pt>
                <c:pt idx="8609">
                  <c:v>42186.52770833332</c:v>
                </c:pt>
                <c:pt idx="8610">
                  <c:v>42186.528402777774</c:v>
                </c:pt>
                <c:pt idx="8611">
                  <c:v>42186.529097222221</c:v>
                </c:pt>
                <c:pt idx="8612">
                  <c:v>42186.529791666639</c:v>
                </c:pt>
                <c:pt idx="8613">
                  <c:v>42186.5304861111</c:v>
                </c:pt>
                <c:pt idx="8614">
                  <c:v>42186.531180555532</c:v>
                </c:pt>
                <c:pt idx="8615">
                  <c:v>42186.531875000001</c:v>
                </c:pt>
                <c:pt idx="8616">
                  <c:v>42186.532569444469</c:v>
                </c:pt>
                <c:pt idx="8617">
                  <c:v>42186.533263888887</c:v>
                </c:pt>
                <c:pt idx="8618">
                  <c:v>42186.533958333326</c:v>
                </c:pt>
                <c:pt idx="8619">
                  <c:v>42186.53465277778</c:v>
                </c:pt>
                <c:pt idx="8620">
                  <c:v>42186.53534722222</c:v>
                </c:pt>
                <c:pt idx="8621">
                  <c:v>42186.536041666652</c:v>
                </c:pt>
                <c:pt idx="8622">
                  <c:v>42186.536736111106</c:v>
                </c:pt>
                <c:pt idx="8623">
                  <c:v>42186.537430555538</c:v>
                </c:pt>
                <c:pt idx="8624">
                  <c:v>42186.538124999999</c:v>
                </c:pt>
                <c:pt idx="8625">
                  <c:v>42186.538819444475</c:v>
                </c:pt>
                <c:pt idx="8626">
                  <c:v>42186.539513888893</c:v>
                </c:pt>
                <c:pt idx="8627">
                  <c:v>42186.540208333332</c:v>
                </c:pt>
                <c:pt idx="8628">
                  <c:v>42186.540902777779</c:v>
                </c:pt>
                <c:pt idx="8629">
                  <c:v>42186.541597222233</c:v>
                </c:pt>
                <c:pt idx="8630">
                  <c:v>42186.542291666665</c:v>
                </c:pt>
                <c:pt idx="8631">
                  <c:v>42186.542986111104</c:v>
                </c:pt>
                <c:pt idx="8632">
                  <c:v>42186.543680555544</c:v>
                </c:pt>
                <c:pt idx="8633">
                  <c:v>42186.544375000012</c:v>
                </c:pt>
                <c:pt idx="8634">
                  <c:v>42186.545069444459</c:v>
                </c:pt>
                <c:pt idx="8635">
                  <c:v>42186.545763888884</c:v>
                </c:pt>
                <c:pt idx="8636">
                  <c:v>42186.546458333331</c:v>
                </c:pt>
                <c:pt idx="8637">
                  <c:v>42186.547152777777</c:v>
                </c:pt>
                <c:pt idx="8638">
                  <c:v>42186.547847222231</c:v>
                </c:pt>
                <c:pt idx="8639">
                  <c:v>42186.548541666656</c:v>
                </c:pt>
                <c:pt idx="8640">
                  <c:v>42186.54923611111</c:v>
                </c:pt>
                <c:pt idx="8641">
                  <c:v>42186.549930555557</c:v>
                </c:pt>
                <c:pt idx="8642">
                  <c:v>42186.550625000003</c:v>
                </c:pt>
                <c:pt idx="8643">
                  <c:v>42186.551319444465</c:v>
                </c:pt>
                <c:pt idx="8644" formatCode="m/d/yyyy">
                  <c:v>42186.553402777776</c:v>
                </c:pt>
                <c:pt idx="8645" formatCode="m/d/yyyy">
                  <c:v>42186.554097222237</c:v>
                </c:pt>
                <c:pt idx="8646" formatCode="m/d/yyyy">
                  <c:v>42186.554791666655</c:v>
                </c:pt>
                <c:pt idx="8647" formatCode="m/d/yyyy">
                  <c:v>42186.555486111094</c:v>
                </c:pt>
                <c:pt idx="8648" formatCode="m/d/yyyy">
                  <c:v>42186.556180555555</c:v>
                </c:pt>
                <c:pt idx="8649" formatCode="m/d/yyyy">
                  <c:v>42186.556875000017</c:v>
                </c:pt>
                <c:pt idx="8650" formatCode="m/d/yyyy">
                  <c:v>42186.557569444456</c:v>
                </c:pt>
                <c:pt idx="8651" formatCode="m/d/yyyy">
                  <c:v>42186.558263888903</c:v>
                </c:pt>
                <c:pt idx="8652" formatCode="m/d/yyyy">
                  <c:v>42186.558958333342</c:v>
                </c:pt>
                <c:pt idx="8653" formatCode="m/d/yyyy">
                  <c:v>42186.559652777782</c:v>
                </c:pt>
                <c:pt idx="8654" formatCode="m/d/yyyy">
                  <c:v>42186.560347222221</c:v>
                </c:pt>
                <c:pt idx="8655" formatCode="m/d/yyyy">
                  <c:v>42186.561041666639</c:v>
                </c:pt>
                <c:pt idx="8656" formatCode="m/d/yyyy">
                  <c:v>42186.5617361111</c:v>
                </c:pt>
                <c:pt idx="8657" formatCode="m/d/yyyy">
                  <c:v>42186.562430555554</c:v>
                </c:pt>
                <c:pt idx="8658" formatCode="m/d/yyyy">
                  <c:v>42186.563124999986</c:v>
                </c:pt>
                <c:pt idx="8659" formatCode="m/d/yyyy">
                  <c:v>42186.563819444469</c:v>
                </c:pt>
                <c:pt idx="8660" formatCode="m/d/yyyy">
                  <c:v>42186.564513888901</c:v>
                </c:pt>
                <c:pt idx="8661" formatCode="m/d/yyyy">
                  <c:v>42186.565208333326</c:v>
                </c:pt>
                <c:pt idx="8662" formatCode="m/d/yyyy">
                  <c:v>42186.565902777766</c:v>
                </c:pt>
                <c:pt idx="8663" formatCode="m/d/yyyy">
                  <c:v>42186.566597222234</c:v>
                </c:pt>
                <c:pt idx="8664" formatCode="m/d/yyyy">
                  <c:v>42186.567291666652</c:v>
                </c:pt>
                <c:pt idx="8665" formatCode="m/d/yyyy">
                  <c:v>42186.567986111084</c:v>
                </c:pt>
                <c:pt idx="8666" formatCode="m/d/yyyy">
                  <c:v>42186.568680555538</c:v>
                </c:pt>
                <c:pt idx="8667" formatCode="m/d/yyyy">
                  <c:v>42186.569374999999</c:v>
                </c:pt>
                <c:pt idx="8668" formatCode="m/d/yyyy">
                  <c:v>42186.57006944446</c:v>
                </c:pt>
                <c:pt idx="8669" formatCode="m/d/yyyy">
                  <c:v>42186.570763888885</c:v>
                </c:pt>
                <c:pt idx="8670" formatCode="m/d/yyyy">
                  <c:v>42186.571458333325</c:v>
                </c:pt>
                <c:pt idx="8671" formatCode="m/d/yyyy">
                  <c:v>42186.572152777779</c:v>
                </c:pt>
                <c:pt idx="8672" formatCode="m/d/yyyy">
                  <c:v>42186.572847222233</c:v>
                </c:pt>
                <c:pt idx="8673" formatCode="m/d/yyyy">
                  <c:v>42186.57354166665</c:v>
                </c:pt>
                <c:pt idx="8674" formatCode="m/d/yyyy">
                  <c:v>42186.574236111112</c:v>
                </c:pt>
                <c:pt idx="8675" formatCode="m/d/yyyy">
                  <c:v>42186.574930555558</c:v>
                </c:pt>
                <c:pt idx="8676" formatCode="m/d/yyyy">
                  <c:v>42186.575624999998</c:v>
                </c:pt>
                <c:pt idx="8677" formatCode="m/d/yyyy">
                  <c:v>42186.576319444473</c:v>
                </c:pt>
                <c:pt idx="8678" formatCode="m/d/yyyy">
                  <c:v>42186.577013888891</c:v>
                </c:pt>
                <c:pt idx="8679" formatCode="m/d/yyyy">
                  <c:v>42186.577708333316</c:v>
                </c:pt>
                <c:pt idx="8680" formatCode="m/d/yyyy">
                  <c:v>42186.578402777777</c:v>
                </c:pt>
                <c:pt idx="8681" formatCode="m/d/yyyy">
                  <c:v>42186.579097222231</c:v>
                </c:pt>
                <c:pt idx="8682" formatCode="m/d/yyyy">
                  <c:v>42186.579791666634</c:v>
                </c:pt>
                <c:pt idx="8683" formatCode="m/d/yyyy">
                  <c:v>42186.580486111096</c:v>
                </c:pt>
                <c:pt idx="8684" formatCode="m/d/yyyy">
                  <c:v>42186.581180555542</c:v>
                </c:pt>
                <c:pt idx="8685" formatCode="m/d/yyyy">
                  <c:v>42186.581875000003</c:v>
                </c:pt>
                <c:pt idx="8686" formatCode="m/d/yyyy">
                  <c:v>42186.582569444465</c:v>
                </c:pt>
                <c:pt idx="8687" formatCode="m/d/yyyy">
                  <c:v>42186.58326388889</c:v>
                </c:pt>
                <c:pt idx="8688" formatCode="m/d/yyyy">
                  <c:v>42186.583958333336</c:v>
                </c:pt>
                <c:pt idx="8689" formatCode="m/d/yyyy">
                  <c:v>42186.584652777783</c:v>
                </c:pt>
                <c:pt idx="8690" formatCode="m/d/yyyy">
                  <c:v>42186.585347222222</c:v>
                </c:pt>
                <c:pt idx="8691" formatCode="m/d/yyyy">
                  <c:v>42186.586041666655</c:v>
                </c:pt>
                <c:pt idx="8692" formatCode="m/d/yyyy">
                  <c:v>42186.586736111109</c:v>
                </c:pt>
                <c:pt idx="8693" formatCode="m/d/yyyy">
                  <c:v>42186.587430555555</c:v>
                </c:pt>
                <c:pt idx="8694" formatCode="m/d/yyyy">
                  <c:v>42186.588125000002</c:v>
                </c:pt>
                <c:pt idx="8695" formatCode="m/d/yyyy">
                  <c:v>42186.588819444478</c:v>
                </c:pt>
                <c:pt idx="8696" formatCode="m/d/yyyy">
                  <c:v>42186.589513888903</c:v>
                </c:pt>
                <c:pt idx="8697" formatCode="m/d/yyyy">
                  <c:v>42186.590208333335</c:v>
                </c:pt>
                <c:pt idx="8698" formatCode="m/d/yyyy">
                  <c:v>42186.590902777774</c:v>
                </c:pt>
                <c:pt idx="8699" formatCode="m/d/yyyy">
                  <c:v>42186.591597222221</c:v>
                </c:pt>
                <c:pt idx="8700" formatCode="m/d/yyyy">
                  <c:v>42186.592291666653</c:v>
                </c:pt>
                <c:pt idx="8701" formatCode="m/d/yyyy">
                  <c:v>42186.5929861111</c:v>
                </c:pt>
                <c:pt idx="8702" formatCode="m/d/yyyy">
                  <c:v>42186.593680555532</c:v>
                </c:pt>
                <c:pt idx="8703" formatCode="m/d/yyyy">
                  <c:v>42186.594375000001</c:v>
                </c:pt>
                <c:pt idx="8704" formatCode="m/d/yyyy">
                  <c:v>42186.595069444447</c:v>
                </c:pt>
                <c:pt idx="8705" formatCode="m/d/yyyy">
                  <c:v>42186.595763888872</c:v>
                </c:pt>
                <c:pt idx="8706" formatCode="m/d/yyyy">
                  <c:v>42186.596458333326</c:v>
                </c:pt>
                <c:pt idx="8707" formatCode="m/d/yyyy">
                  <c:v>42186.597152777766</c:v>
                </c:pt>
                <c:pt idx="8708" formatCode="m/d/yyyy">
                  <c:v>42186.59784722222</c:v>
                </c:pt>
                <c:pt idx="8709" formatCode="m/d/yyyy">
                  <c:v>42186.598541666652</c:v>
                </c:pt>
                <c:pt idx="8710" formatCode="m/d/yyyy">
                  <c:v>42186.599236111106</c:v>
                </c:pt>
                <c:pt idx="8711" formatCode="m/d/yyyy">
                  <c:v>42186.599930555538</c:v>
                </c:pt>
                <c:pt idx="8712" formatCode="m/d/yyyy">
                  <c:v>42186.600624999999</c:v>
                </c:pt>
                <c:pt idx="8713" formatCode="m/d/yyyy">
                  <c:v>42186.60131944446</c:v>
                </c:pt>
                <c:pt idx="8714" formatCode="m/d/yyyy">
                  <c:v>42186.602013888893</c:v>
                </c:pt>
                <c:pt idx="8715" formatCode="m/d/yyyy">
                  <c:v>42186.602708333325</c:v>
                </c:pt>
                <c:pt idx="8716" formatCode="m/d/yyyy">
                  <c:v>42186.603402777764</c:v>
                </c:pt>
                <c:pt idx="8717" formatCode="m/d/yyyy">
                  <c:v>42186.604097222233</c:v>
                </c:pt>
                <c:pt idx="8718" formatCode="m/d/yyyy">
                  <c:v>42186.60479166665</c:v>
                </c:pt>
                <c:pt idx="8719" formatCode="m/d/yyyy">
                  <c:v>42186.605486111082</c:v>
                </c:pt>
                <c:pt idx="8720" formatCode="m/d/yyyy">
                  <c:v>42186.606180555544</c:v>
                </c:pt>
                <c:pt idx="8721" formatCode="m/d/yyyy">
                  <c:v>42186.606875000012</c:v>
                </c:pt>
                <c:pt idx="8722" formatCode="m/d/yyyy">
                  <c:v>42186.607569444459</c:v>
                </c:pt>
                <c:pt idx="8723" formatCode="m/d/yyyy">
                  <c:v>42186.608263888891</c:v>
                </c:pt>
                <c:pt idx="8724" formatCode="m/d/yyyy">
                  <c:v>42186.608958333331</c:v>
                </c:pt>
                <c:pt idx="8725" formatCode="m/d/yyyy">
                  <c:v>42186.609652777777</c:v>
                </c:pt>
                <c:pt idx="8726" formatCode="m/d/yyyy">
                  <c:v>42186.610347222231</c:v>
                </c:pt>
                <c:pt idx="8727" formatCode="m/d/yyyy">
                  <c:v>42186.611041666634</c:v>
                </c:pt>
                <c:pt idx="8728" formatCode="m/d/yyyy">
                  <c:v>42186.611736111096</c:v>
                </c:pt>
                <c:pt idx="8729" formatCode="m/d/yyyy">
                  <c:v>42186.612430555557</c:v>
                </c:pt>
                <c:pt idx="8730" formatCode="m/d/yyyy">
                  <c:v>42186.613124999996</c:v>
                </c:pt>
                <c:pt idx="8731" formatCode="m/d/yyyy">
                  <c:v>42186.613819444465</c:v>
                </c:pt>
                <c:pt idx="8732" formatCode="m/d/yyyy">
                  <c:v>42186.614513888904</c:v>
                </c:pt>
                <c:pt idx="8733" formatCode="m/d/yyyy">
                  <c:v>42186.615208333336</c:v>
                </c:pt>
                <c:pt idx="8734" formatCode="m/d/yyyy">
                  <c:v>42186.615902777776</c:v>
                </c:pt>
                <c:pt idx="8735" formatCode="m/d/yyyy">
                  <c:v>42186.616597222237</c:v>
                </c:pt>
                <c:pt idx="8736" formatCode="m/d/yyyy">
                  <c:v>42186.617291666655</c:v>
                </c:pt>
                <c:pt idx="8737" formatCode="m/d/yyyy">
                  <c:v>42186.617986111094</c:v>
                </c:pt>
                <c:pt idx="8738" formatCode="m/d/yyyy">
                  <c:v>42186.618680555555</c:v>
                </c:pt>
                <c:pt idx="8739" formatCode="m/d/yyyy">
                  <c:v>42186.619375000002</c:v>
                </c:pt>
                <c:pt idx="8740" formatCode="m/d/yyyy">
                  <c:v>42186.620069444441</c:v>
                </c:pt>
                <c:pt idx="8741" formatCode="m/d/yyyy">
                  <c:v>42186.620763888874</c:v>
                </c:pt>
                <c:pt idx="8742" formatCode="m/d/yyyy">
                  <c:v>42186.62145833332</c:v>
                </c:pt>
                <c:pt idx="8743" formatCode="m/d/yyyy">
                  <c:v>42186.622152777774</c:v>
                </c:pt>
                <c:pt idx="8744" formatCode="m/d/yyyy">
                  <c:v>42186.622847222221</c:v>
                </c:pt>
                <c:pt idx="8745" formatCode="m/d/yyyy">
                  <c:v>42186.623541666639</c:v>
                </c:pt>
                <c:pt idx="8746" formatCode="m/d/yyyy">
                  <c:v>42186.624236111114</c:v>
                </c:pt>
                <c:pt idx="8747" formatCode="m/d/yyyy">
                  <c:v>42186.624930555554</c:v>
                </c:pt>
                <c:pt idx="8748" formatCode="m/d/yyyy">
                  <c:v>42186.625624999986</c:v>
                </c:pt>
                <c:pt idx="8749" formatCode="m/d/yyyy">
                  <c:v>42186.626319444469</c:v>
                </c:pt>
                <c:pt idx="8750" formatCode="m/d/yyyy">
                  <c:v>42186.627013888887</c:v>
                </c:pt>
                <c:pt idx="8751" formatCode="m/d/yyyy">
                  <c:v>42186.627708333304</c:v>
                </c:pt>
                <c:pt idx="8752" formatCode="m/d/yyyy">
                  <c:v>42186.628402777766</c:v>
                </c:pt>
                <c:pt idx="8753" formatCode="m/d/yyyy">
                  <c:v>42186.62909722222</c:v>
                </c:pt>
                <c:pt idx="8754" formatCode="m/d/yyyy">
                  <c:v>42186.629791666637</c:v>
                </c:pt>
                <c:pt idx="8755" formatCode="m/d/yyyy">
                  <c:v>42186.630486111084</c:v>
                </c:pt>
                <c:pt idx="8756" formatCode="m/d/yyyy">
                  <c:v>42186.631180555523</c:v>
                </c:pt>
                <c:pt idx="8757" formatCode="m/d/yyyy">
                  <c:v>42186.631874999999</c:v>
                </c:pt>
                <c:pt idx="8758" formatCode="m/d/yyyy">
                  <c:v>42186.63256944446</c:v>
                </c:pt>
                <c:pt idx="8759" formatCode="m/d/yyyy">
                  <c:v>42186.633263888885</c:v>
                </c:pt>
                <c:pt idx="8760" formatCode="m/d/yyyy">
                  <c:v>42186.633958333325</c:v>
                </c:pt>
                <c:pt idx="8761" formatCode="m/d/yyyy">
                  <c:v>42186.634652777779</c:v>
                </c:pt>
                <c:pt idx="8762" formatCode="m/d/yyyy">
                  <c:v>42186.635347222225</c:v>
                </c:pt>
                <c:pt idx="8763" formatCode="m/d/yyyy">
                  <c:v>42186.63604166665</c:v>
                </c:pt>
                <c:pt idx="8764" formatCode="m/d/yyyy">
                  <c:v>42186.636736111104</c:v>
                </c:pt>
                <c:pt idx="8765" formatCode="m/d/yyyy">
                  <c:v>42186.637430555544</c:v>
                </c:pt>
                <c:pt idx="8766" formatCode="m/d/yyyy">
                  <c:v>42186.638124999998</c:v>
                </c:pt>
                <c:pt idx="8767" formatCode="m/d/yyyy">
                  <c:v>42186.638819444473</c:v>
                </c:pt>
                <c:pt idx="8768" formatCode="m/d/yyyy">
                  <c:v>42186.639513888891</c:v>
                </c:pt>
                <c:pt idx="8769" formatCode="m/d/yyyy">
                  <c:v>42186.640208333331</c:v>
                </c:pt>
                <c:pt idx="8770" formatCode="m/d/yyyy">
                  <c:v>42186.640902777777</c:v>
                </c:pt>
                <c:pt idx="8771" formatCode="m/d/yyyy">
                  <c:v>42186.641597222231</c:v>
                </c:pt>
                <c:pt idx="8772" formatCode="m/d/yyyy">
                  <c:v>42186.642291666656</c:v>
                </c:pt>
                <c:pt idx="8773" formatCode="m/d/yyyy">
                  <c:v>42186.642986111096</c:v>
                </c:pt>
                <c:pt idx="8774" formatCode="m/d/yyyy">
                  <c:v>42186.643680555542</c:v>
                </c:pt>
                <c:pt idx="8775" formatCode="m/d/yyyy">
                  <c:v>42186.644375000003</c:v>
                </c:pt>
                <c:pt idx="8776" formatCode="m/d/yyyy">
                  <c:v>42186.645069444443</c:v>
                </c:pt>
                <c:pt idx="8777" formatCode="m/d/yyyy">
                  <c:v>42186.645763888875</c:v>
                </c:pt>
                <c:pt idx="8778" formatCode="m/d/yyyy">
                  <c:v>42186.646458333336</c:v>
                </c:pt>
                <c:pt idx="8779" formatCode="m/d/yyyy">
                  <c:v>42186.647152777776</c:v>
                </c:pt>
                <c:pt idx="8780" formatCode="m/d/yyyy">
                  <c:v>42186.647847222222</c:v>
                </c:pt>
                <c:pt idx="8781" formatCode="m/d/yyyy">
                  <c:v>42186.648541666655</c:v>
                </c:pt>
                <c:pt idx="8782" formatCode="m/d/yyyy">
                  <c:v>42186.649236111109</c:v>
                </c:pt>
                <c:pt idx="8783" formatCode="m/d/yyyy">
                  <c:v>42186.649930555555</c:v>
                </c:pt>
                <c:pt idx="8784" formatCode="m/d/yyyy">
                  <c:v>42186.650625000002</c:v>
                </c:pt>
                <c:pt idx="8785" formatCode="m/d/yyyy">
                  <c:v>42186.651319444456</c:v>
                </c:pt>
                <c:pt idx="8786" formatCode="m/d/yyyy">
                  <c:v>42186.652013888903</c:v>
                </c:pt>
                <c:pt idx="8787" formatCode="m/d/yyyy">
                  <c:v>42186.652708333335</c:v>
                </c:pt>
                <c:pt idx="8788" formatCode="m/d/yyyy">
                  <c:v>42186.653402777774</c:v>
                </c:pt>
                <c:pt idx="8789" formatCode="m/d/yyyy">
                  <c:v>42186.654097222236</c:v>
                </c:pt>
                <c:pt idx="8790" formatCode="m/d/yyyy">
                  <c:v>42186.654791666653</c:v>
                </c:pt>
                <c:pt idx="8791" formatCode="m/d/yyyy">
                  <c:v>42186.6554861111</c:v>
                </c:pt>
                <c:pt idx="8792" formatCode="m/d/yyyy">
                  <c:v>42186.656180555554</c:v>
                </c:pt>
                <c:pt idx="8793" formatCode="m/d/yyyy">
                  <c:v>42186.656875000015</c:v>
                </c:pt>
                <c:pt idx="8794" formatCode="m/d/yyyy">
                  <c:v>42186.657569444469</c:v>
                </c:pt>
                <c:pt idx="8795" formatCode="m/d/yyyy">
                  <c:v>42186.658263888901</c:v>
                </c:pt>
                <c:pt idx="8796" formatCode="m/d/yyyy">
                  <c:v>42186.658958333333</c:v>
                </c:pt>
                <c:pt idx="8797" formatCode="m/d/yyyy">
                  <c:v>42186.65965277778</c:v>
                </c:pt>
                <c:pt idx="8798" formatCode="m/d/yyyy">
                  <c:v>42186.66034722222</c:v>
                </c:pt>
                <c:pt idx="8799" formatCode="m/d/yyyy">
                  <c:v>42186.661041666637</c:v>
                </c:pt>
                <c:pt idx="8800" formatCode="m/d/yyyy">
                  <c:v>42186.661736111084</c:v>
                </c:pt>
                <c:pt idx="8801" formatCode="m/d/yyyy">
                  <c:v>42186.662430555538</c:v>
                </c:pt>
                <c:pt idx="8802" formatCode="m/d/yyyy">
                  <c:v>42186.663124999985</c:v>
                </c:pt>
                <c:pt idx="8803" formatCode="m/d/yyyy">
                  <c:v>42186.66381944446</c:v>
                </c:pt>
                <c:pt idx="8804" formatCode="m/d/yyyy">
                  <c:v>42186.664513888893</c:v>
                </c:pt>
                <c:pt idx="8805" formatCode="m/d/yyyy">
                  <c:v>42186.665208333325</c:v>
                </c:pt>
                <c:pt idx="8806" formatCode="m/d/yyyy">
                  <c:v>42186.665902777764</c:v>
                </c:pt>
                <c:pt idx="8807" formatCode="m/d/yyyy">
                  <c:v>42186.666597222233</c:v>
                </c:pt>
                <c:pt idx="8808" formatCode="m/d/yyyy">
                  <c:v>42186.66729166665</c:v>
                </c:pt>
                <c:pt idx="8809" formatCode="m/d/yyyy">
                  <c:v>42186.667986111082</c:v>
                </c:pt>
                <c:pt idx="8810" formatCode="m/d/yyyy">
                  <c:v>42186.668680555544</c:v>
                </c:pt>
                <c:pt idx="8811" formatCode="m/d/yyyy">
                  <c:v>42186.669374999998</c:v>
                </c:pt>
                <c:pt idx="8812" formatCode="m/d/yyyy">
                  <c:v>42186.670069444459</c:v>
                </c:pt>
                <c:pt idx="8813" formatCode="m/d/yyyy">
                  <c:v>42186.670763888884</c:v>
                </c:pt>
                <c:pt idx="8814" formatCode="m/d/yyyy">
                  <c:v>42186.671458333316</c:v>
                </c:pt>
                <c:pt idx="8815" formatCode="m/d/yyyy">
                  <c:v>42186.672152777777</c:v>
                </c:pt>
                <c:pt idx="8816" formatCode="m/d/yyyy">
                  <c:v>42186.672847222231</c:v>
                </c:pt>
                <c:pt idx="8817" formatCode="m/d/yyyy">
                  <c:v>42186.673541666634</c:v>
                </c:pt>
                <c:pt idx="8818" formatCode="m/d/yyyy">
                  <c:v>42186.67423611111</c:v>
                </c:pt>
                <c:pt idx="8819" formatCode="m/d/yyyy">
                  <c:v>42186.674930555557</c:v>
                </c:pt>
                <c:pt idx="8820" formatCode="m/d/yyyy">
                  <c:v>42186.675624999996</c:v>
                </c:pt>
                <c:pt idx="8821" formatCode="m/d/yyyy">
                  <c:v>42186.676319444465</c:v>
                </c:pt>
                <c:pt idx="8822" formatCode="m/d/yyyy">
                  <c:v>42186.67701388889</c:v>
                </c:pt>
                <c:pt idx="8823" formatCode="m/d/yyyy">
                  <c:v>42186.677708333322</c:v>
                </c:pt>
                <c:pt idx="8824" formatCode="m/d/yyyy">
                  <c:v>42186.678402777776</c:v>
                </c:pt>
                <c:pt idx="8825" formatCode="m/d/yyyy">
                  <c:v>42186.679097222222</c:v>
                </c:pt>
                <c:pt idx="8826" formatCode="m/d/yyyy">
                  <c:v>42186.679791666647</c:v>
                </c:pt>
                <c:pt idx="8827" formatCode="m/d/yyyy">
                  <c:v>42186.680486111094</c:v>
                </c:pt>
                <c:pt idx="8828" formatCode="m/d/yyyy">
                  <c:v>42186.681180555534</c:v>
                </c:pt>
                <c:pt idx="8829" formatCode="m/d/yyyy">
                  <c:v>42186.681875000002</c:v>
                </c:pt>
                <c:pt idx="8830" formatCode="m/d/yyyy">
                  <c:v>42186.682569444456</c:v>
                </c:pt>
                <c:pt idx="8831" formatCode="m/d/yyyy">
                  <c:v>42186.683263888888</c:v>
                </c:pt>
                <c:pt idx="8832" formatCode="m/d/yyyy">
                  <c:v>42186.683958333335</c:v>
                </c:pt>
                <c:pt idx="8833" formatCode="m/d/yyyy">
                  <c:v>42186.684652777782</c:v>
                </c:pt>
                <c:pt idx="8834" formatCode="m/d/yyyy">
                  <c:v>42186.685347222221</c:v>
                </c:pt>
                <c:pt idx="8835" formatCode="m/d/yyyy">
                  <c:v>42186.686041666653</c:v>
                </c:pt>
                <c:pt idx="8836" formatCode="m/d/yyyy">
                  <c:v>42186.686736111114</c:v>
                </c:pt>
                <c:pt idx="8837" formatCode="m/d/yyyy">
                  <c:v>42186.687430555554</c:v>
                </c:pt>
                <c:pt idx="8838" formatCode="m/d/yyyy">
                  <c:v>42186.688125000001</c:v>
                </c:pt>
                <c:pt idx="8839" formatCode="m/d/yyyy">
                  <c:v>42186.688819444476</c:v>
                </c:pt>
                <c:pt idx="8840" formatCode="m/d/yyyy">
                  <c:v>42186.689513888901</c:v>
                </c:pt>
                <c:pt idx="8841" formatCode="m/d/yyyy">
                  <c:v>42186.690208333326</c:v>
                </c:pt>
                <c:pt idx="8842" formatCode="m/d/yyyy">
                  <c:v>42186.690902777766</c:v>
                </c:pt>
                <c:pt idx="8843" formatCode="m/d/yyyy">
                  <c:v>42186.69159722222</c:v>
                </c:pt>
                <c:pt idx="8844" formatCode="m/d/yyyy">
                  <c:v>42186.692291666652</c:v>
                </c:pt>
                <c:pt idx="8845" formatCode="m/d/yyyy">
                  <c:v>42186.692986111084</c:v>
                </c:pt>
                <c:pt idx="8846" formatCode="m/d/yyyy">
                  <c:v>42186.693680555523</c:v>
                </c:pt>
                <c:pt idx="8847" formatCode="m/d/yyyy">
                  <c:v>42186.694374999999</c:v>
                </c:pt>
                <c:pt idx="8848" formatCode="m/d/yyyy">
                  <c:v>42186.695069444446</c:v>
                </c:pt>
                <c:pt idx="8849" formatCode="m/d/yyyy">
                  <c:v>42186.695763888871</c:v>
                </c:pt>
                <c:pt idx="8850" formatCode="m/d/yyyy">
                  <c:v>42186.696458333325</c:v>
                </c:pt>
                <c:pt idx="8851" formatCode="m/d/yyyy">
                  <c:v>42186.697152777764</c:v>
                </c:pt>
                <c:pt idx="8852" formatCode="m/d/yyyy">
                  <c:v>42186.697847222225</c:v>
                </c:pt>
                <c:pt idx="8853" formatCode="m/d/yyyy">
                  <c:v>42186.69854166665</c:v>
                </c:pt>
                <c:pt idx="8854" formatCode="m/d/yyyy">
                  <c:v>42186.699236111104</c:v>
                </c:pt>
                <c:pt idx="8855" formatCode="m/d/yyyy">
                  <c:v>42186.699930555544</c:v>
                </c:pt>
                <c:pt idx="8856" formatCode="m/d/yyyy">
                  <c:v>42186.700624999998</c:v>
                </c:pt>
                <c:pt idx="8857" formatCode="m/d/yyyy">
                  <c:v>42186.701319444459</c:v>
                </c:pt>
                <c:pt idx="8858" formatCode="m/d/yyyy">
                  <c:v>42186.702013888891</c:v>
                </c:pt>
                <c:pt idx="8859" formatCode="m/d/yyyy">
                  <c:v>42186.702708333316</c:v>
                </c:pt>
                <c:pt idx="8860" formatCode="m/d/yyyy">
                  <c:v>42186.703402777763</c:v>
                </c:pt>
                <c:pt idx="8861" formatCode="m/d/yyyy">
                  <c:v>42186.704097222231</c:v>
                </c:pt>
                <c:pt idx="8862" formatCode="m/d/yyyy">
                  <c:v>42186.704791666634</c:v>
                </c:pt>
                <c:pt idx="8863" formatCode="m/d/yyyy">
                  <c:v>42186.705486111081</c:v>
                </c:pt>
                <c:pt idx="8864" formatCode="m/d/yyyy">
                  <c:v>42186.706180555542</c:v>
                </c:pt>
                <c:pt idx="8865" formatCode="m/d/yyyy">
                  <c:v>42186.706875000003</c:v>
                </c:pt>
                <c:pt idx="8866" formatCode="m/d/yyyy">
                  <c:v>42186.707569444443</c:v>
                </c:pt>
                <c:pt idx="8867" formatCode="m/d/yyyy">
                  <c:v>42186.70826388889</c:v>
                </c:pt>
                <c:pt idx="8868" formatCode="m/d/yyyy">
                  <c:v>42186.708958333336</c:v>
                </c:pt>
                <c:pt idx="8869" formatCode="m/d/yyyy">
                  <c:v>42186.709652777776</c:v>
                </c:pt>
                <c:pt idx="8870" formatCode="m/d/yyyy">
                  <c:v>42186.710347222222</c:v>
                </c:pt>
                <c:pt idx="8871" formatCode="m/d/yyyy">
                  <c:v>42186.711041666647</c:v>
                </c:pt>
                <c:pt idx="8872" formatCode="m/d/yyyy">
                  <c:v>42186.711736111094</c:v>
                </c:pt>
                <c:pt idx="8873" formatCode="m/d/yyyy">
                  <c:v>42186.712430555555</c:v>
                </c:pt>
                <c:pt idx="8874" formatCode="m/d/yyyy">
                  <c:v>42186.713124999995</c:v>
                </c:pt>
                <c:pt idx="8875" formatCode="m/d/yyyy">
                  <c:v>42186.713819444456</c:v>
                </c:pt>
                <c:pt idx="8876" formatCode="m/d/yyyy">
                  <c:v>42186.714513888903</c:v>
                </c:pt>
                <c:pt idx="8877" formatCode="m/d/yyyy">
                  <c:v>42186.715208333335</c:v>
                </c:pt>
                <c:pt idx="8878" formatCode="m/d/yyyy">
                  <c:v>42186.715902777774</c:v>
                </c:pt>
                <c:pt idx="8879" formatCode="m/d/yyyy">
                  <c:v>42186.716597222236</c:v>
                </c:pt>
                <c:pt idx="8880" formatCode="m/d/yyyy">
                  <c:v>42186.717291666653</c:v>
                </c:pt>
                <c:pt idx="8881" formatCode="m/d/yyyy">
                  <c:v>42186.7179861111</c:v>
                </c:pt>
                <c:pt idx="8882" formatCode="m/d/yyyy">
                  <c:v>42186.718680555554</c:v>
                </c:pt>
                <c:pt idx="8883" formatCode="m/d/yyyy">
                  <c:v>42186.719375000001</c:v>
                </c:pt>
                <c:pt idx="8884" formatCode="m/d/yyyy">
                  <c:v>42186.720069444447</c:v>
                </c:pt>
                <c:pt idx="8885" formatCode="m/d/yyyy">
                  <c:v>42186.720763888872</c:v>
                </c:pt>
                <c:pt idx="8886" formatCode="m/d/yyyy">
                  <c:v>42186.721458333304</c:v>
                </c:pt>
                <c:pt idx="8887" formatCode="m/d/yyyy">
                  <c:v>42186.722152777766</c:v>
                </c:pt>
                <c:pt idx="8888" formatCode="m/d/yyyy">
                  <c:v>42186.72284722222</c:v>
                </c:pt>
                <c:pt idx="8889" formatCode="m/d/yyyy">
                  <c:v>42186.723541666637</c:v>
                </c:pt>
                <c:pt idx="8890" formatCode="m/d/yyyy">
                  <c:v>42186.724236111106</c:v>
                </c:pt>
                <c:pt idx="8891" formatCode="m/d/yyyy">
                  <c:v>42186.724930555538</c:v>
                </c:pt>
                <c:pt idx="8892" formatCode="m/d/yyyy">
                  <c:v>42186.725624999985</c:v>
                </c:pt>
                <c:pt idx="8893" formatCode="m/d/yyyy">
                  <c:v>42186.72631944446</c:v>
                </c:pt>
                <c:pt idx="8894" formatCode="m/d/yyyy">
                  <c:v>42186.727013888885</c:v>
                </c:pt>
                <c:pt idx="8895" formatCode="m/d/yyyy">
                  <c:v>42186.727708333303</c:v>
                </c:pt>
                <c:pt idx="8896" formatCode="m/d/yyyy">
                  <c:v>42186.728402777764</c:v>
                </c:pt>
                <c:pt idx="8897" formatCode="m/d/yyyy">
                  <c:v>42186.729097222225</c:v>
                </c:pt>
                <c:pt idx="8898" formatCode="m/d/yyyy">
                  <c:v>42186.729791666636</c:v>
                </c:pt>
                <c:pt idx="8899" formatCode="m/d/yyyy">
                  <c:v>42186.730486111082</c:v>
                </c:pt>
                <c:pt idx="8900" formatCode="m/d/yyyy">
                  <c:v>42186.731180555529</c:v>
                </c:pt>
                <c:pt idx="8901" formatCode="m/d/yyyy">
                  <c:v>42186.731874999998</c:v>
                </c:pt>
                <c:pt idx="8902" formatCode="m/d/yyyy">
                  <c:v>42186.732569444459</c:v>
                </c:pt>
                <c:pt idx="8903" formatCode="m/d/yyyy">
                  <c:v>42186.733263888884</c:v>
                </c:pt>
                <c:pt idx="8904" formatCode="m/d/yyyy">
                  <c:v>42186.733958333316</c:v>
                </c:pt>
                <c:pt idx="8905" formatCode="m/d/yyyy">
                  <c:v>42186.734652777777</c:v>
                </c:pt>
                <c:pt idx="8906" formatCode="m/d/yyyy">
                  <c:v>42186.735347222224</c:v>
                </c:pt>
                <c:pt idx="8907" formatCode="m/d/yyyy">
                  <c:v>42186.736041666634</c:v>
                </c:pt>
                <c:pt idx="8908" formatCode="m/d/yyyy">
                  <c:v>42186.736736111096</c:v>
                </c:pt>
                <c:pt idx="8909" formatCode="m/d/yyyy">
                  <c:v>42186.737430555542</c:v>
                </c:pt>
                <c:pt idx="8910" formatCode="m/d/yyyy">
                  <c:v>42186.738124999996</c:v>
                </c:pt>
                <c:pt idx="8911" formatCode="m/d/yyyy">
                  <c:v>42186.738819444465</c:v>
                </c:pt>
                <c:pt idx="8912" formatCode="m/d/yyyy">
                  <c:v>42186.73951388889</c:v>
                </c:pt>
                <c:pt idx="8913" formatCode="m/d/yyyy">
                  <c:v>42186.740208333336</c:v>
                </c:pt>
                <c:pt idx="8914" formatCode="m/d/yyyy">
                  <c:v>42186.740902777776</c:v>
                </c:pt>
                <c:pt idx="8915" formatCode="m/d/yyyy">
                  <c:v>42186.741597222222</c:v>
                </c:pt>
                <c:pt idx="8916" formatCode="m/d/yyyy">
                  <c:v>42186.742291666655</c:v>
                </c:pt>
                <c:pt idx="8917" formatCode="m/d/yyyy">
                  <c:v>42186.742986111094</c:v>
                </c:pt>
                <c:pt idx="8918" formatCode="m/d/yyyy">
                  <c:v>42186.743680555534</c:v>
                </c:pt>
                <c:pt idx="8919" formatCode="m/d/yyyy">
                  <c:v>42186.744375000002</c:v>
                </c:pt>
                <c:pt idx="8920" formatCode="m/d/yyyy">
                  <c:v>42186.745069444441</c:v>
                </c:pt>
                <c:pt idx="8921" formatCode="m/d/yyyy">
                  <c:v>42186.745763888874</c:v>
                </c:pt>
                <c:pt idx="8922" formatCode="m/d/yyyy">
                  <c:v>42186.746458333335</c:v>
                </c:pt>
                <c:pt idx="8923" formatCode="m/d/yyyy">
                  <c:v>42186.747152777774</c:v>
                </c:pt>
                <c:pt idx="8924" formatCode="m/d/yyyy">
                  <c:v>42186.747847222221</c:v>
                </c:pt>
                <c:pt idx="8925" formatCode="m/d/yyyy">
                  <c:v>42186.748541666653</c:v>
                </c:pt>
                <c:pt idx="8926" formatCode="m/d/yyyy">
                  <c:v>42186.749236111114</c:v>
                </c:pt>
                <c:pt idx="8927" formatCode="m/d/yyyy">
                  <c:v>42186.749930555554</c:v>
                </c:pt>
                <c:pt idx="8928" formatCode="m/d/yyyy">
                  <c:v>42186.750625000001</c:v>
                </c:pt>
                <c:pt idx="8929" formatCode="m/d/yyyy">
                  <c:v>42186.751319444469</c:v>
                </c:pt>
                <c:pt idx="8930" formatCode="m/d/yyyy">
                  <c:v>42186.752013888901</c:v>
                </c:pt>
                <c:pt idx="8931" formatCode="m/d/yyyy">
                  <c:v>42186.752708333326</c:v>
                </c:pt>
                <c:pt idx="8932" formatCode="m/d/yyyy">
                  <c:v>42186.753402777766</c:v>
                </c:pt>
                <c:pt idx="8933" formatCode="m/d/yyyy">
                  <c:v>42186.754097222234</c:v>
                </c:pt>
                <c:pt idx="8934" formatCode="m/d/yyyy">
                  <c:v>42186.754791666652</c:v>
                </c:pt>
                <c:pt idx="8935" formatCode="m/d/yyyy">
                  <c:v>42186.755486111084</c:v>
                </c:pt>
                <c:pt idx="8936" formatCode="m/d/yyyy">
                  <c:v>42186.756180555538</c:v>
                </c:pt>
                <c:pt idx="8937" formatCode="m/d/yyyy">
                  <c:v>42186.756875000014</c:v>
                </c:pt>
                <c:pt idx="8938" formatCode="m/d/yyyy">
                  <c:v>42186.75756944446</c:v>
                </c:pt>
                <c:pt idx="8939" formatCode="m/d/yyyy">
                  <c:v>42186.758263888893</c:v>
                </c:pt>
                <c:pt idx="8940" formatCode="m/d/yyyy">
                  <c:v>42186.758958333332</c:v>
                </c:pt>
                <c:pt idx="8941" formatCode="m/d/yyyy">
                  <c:v>42186.759652777779</c:v>
                </c:pt>
                <c:pt idx="8942" formatCode="m/d/yyyy">
                  <c:v>42186.760347222225</c:v>
                </c:pt>
                <c:pt idx="8943" formatCode="m/d/yyyy">
                  <c:v>42186.761041666636</c:v>
                </c:pt>
                <c:pt idx="8944" formatCode="m/d/yyyy">
                  <c:v>42186.761736111082</c:v>
                </c:pt>
                <c:pt idx="8945" formatCode="m/d/yyyy">
                  <c:v>42186.762430555544</c:v>
                </c:pt>
                <c:pt idx="8946" formatCode="m/d/yyyy">
                  <c:v>42186.763124999983</c:v>
                </c:pt>
                <c:pt idx="8947" formatCode="m/d/yyyy">
                  <c:v>42186.763819444459</c:v>
                </c:pt>
                <c:pt idx="8948" formatCode="m/d/yyyy">
                  <c:v>42186.764513888891</c:v>
                </c:pt>
                <c:pt idx="8949" formatCode="m/d/yyyy">
                  <c:v>42186.765208333316</c:v>
                </c:pt>
                <c:pt idx="8950" formatCode="m/d/yyyy">
                  <c:v>42186.765902777763</c:v>
                </c:pt>
                <c:pt idx="8951" formatCode="m/d/yyyy">
                  <c:v>42186.766597222231</c:v>
                </c:pt>
                <c:pt idx="8952" formatCode="m/d/yyyy">
                  <c:v>42186.767291666634</c:v>
                </c:pt>
                <c:pt idx="8953" formatCode="m/d/yyyy">
                  <c:v>42186.767986111081</c:v>
                </c:pt>
                <c:pt idx="8954" formatCode="m/d/yyyy">
                  <c:v>42186.768680555542</c:v>
                </c:pt>
                <c:pt idx="8955" formatCode="m/d/yyyy">
                  <c:v>42186.769374999996</c:v>
                </c:pt>
                <c:pt idx="8956" formatCode="m/d/yyyy">
                  <c:v>42186.770069444443</c:v>
                </c:pt>
                <c:pt idx="8957" formatCode="m/d/yyyy">
                  <c:v>42186.770763888875</c:v>
                </c:pt>
                <c:pt idx="8958" formatCode="m/d/yyyy">
                  <c:v>42186.771458333322</c:v>
                </c:pt>
                <c:pt idx="8959" formatCode="m/d/yyyy">
                  <c:v>42186.772152777776</c:v>
                </c:pt>
                <c:pt idx="8960" formatCode="m/d/yyyy">
                  <c:v>42186.772847222222</c:v>
                </c:pt>
                <c:pt idx="8961" formatCode="m/d/yyyy">
                  <c:v>42186.773541666647</c:v>
                </c:pt>
                <c:pt idx="8962" formatCode="m/d/yyyy">
                  <c:v>42186.774236111109</c:v>
                </c:pt>
                <c:pt idx="8963" formatCode="m/d/yyyy">
                  <c:v>42186.774930555555</c:v>
                </c:pt>
                <c:pt idx="8964" formatCode="m/d/yyyy">
                  <c:v>42186.775624999995</c:v>
                </c:pt>
                <c:pt idx="8965" formatCode="m/d/yyyy">
                  <c:v>42186.776319444456</c:v>
                </c:pt>
                <c:pt idx="8966" formatCode="m/d/yyyy">
                  <c:v>42186.777013888888</c:v>
                </c:pt>
                <c:pt idx="8967" formatCode="m/d/yyyy">
                  <c:v>42186.77770833332</c:v>
                </c:pt>
                <c:pt idx="8968" formatCode="m/d/yyyy">
                  <c:v>42186.778402777774</c:v>
                </c:pt>
                <c:pt idx="8969" formatCode="m/d/yyyy">
                  <c:v>42186.779097222221</c:v>
                </c:pt>
                <c:pt idx="8970" formatCode="m/d/yyyy">
                  <c:v>42186.779791666639</c:v>
                </c:pt>
                <c:pt idx="8971" formatCode="m/d/yyyy">
                  <c:v>42186.7804861111</c:v>
                </c:pt>
                <c:pt idx="8972" formatCode="m/d/yyyy">
                  <c:v>42186.781180555532</c:v>
                </c:pt>
                <c:pt idx="8973" formatCode="m/d/yyyy">
                  <c:v>42186.781875000001</c:v>
                </c:pt>
                <c:pt idx="8974" formatCode="m/d/yyyy">
                  <c:v>42186.782569444469</c:v>
                </c:pt>
                <c:pt idx="8975" formatCode="m/d/yyyy">
                  <c:v>42186.783263888887</c:v>
                </c:pt>
                <c:pt idx="8976" formatCode="m/d/yyyy">
                  <c:v>42186.783958333326</c:v>
                </c:pt>
                <c:pt idx="8977" formatCode="m/d/yyyy">
                  <c:v>42186.78465277778</c:v>
                </c:pt>
                <c:pt idx="8978" formatCode="m/d/yyyy">
                  <c:v>42186.78534722222</c:v>
                </c:pt>
                <c:pt idx="8979" formatCode="m/d/yyyy">
                  <c:v>42186.786041666652</c:v>
                </c:pt>
                <c:pt idx="8980" formatCode="m/d/yyyy">
                  <c:v>42186.786736111106</c:v>
                </c:pt>
                <c:pt idx="8981" formatCode="m/d/yyyy">
                  <c:v>42186.787430555538</c:v>
                </c:pt>
                <c:pt idx="8982" formatCode="m/d/yyyy">
                  <c:v>42186.788124999999</c:v>
                </c:pt>
                <c:pt idx="8983" formatCode="m/d/yyyy">
                  <c:v>42186.788819444475</c:v>
                </c:pt>
                <c:pt idx="8984" formatCode="m/d/yyyy">
                  <c:v>42186.789513888893</c:v>
                </c:pt>
                <c:pt idx="8985" formatCode="m/d/yyyy">
                  <c:v>42186.790208333325</c:v>
                </c:pt>
                <c:pt idx="8986" formatCode="m/d/yyyy">
                  <c:v>42186.790902777764</c:v>
                </c:pt>
                <c:pt idx="8987" formatCode="m/d/yyyy">
                  <c:v>42186.791597222225</c:v>
                </c:pt>
                <c:pt idx="8988" formatCode="m/d/yyyy">
                  <c:v>42186.79229166665</c:v>
                </c:pt>
                <c:pt idx="8989" formatCode="m/d/yyyy">
                  <c:v>42186.792986111082</c:v>
                </c:pt>
                <c:pt idx="8990" formatCode="m/d/yyyy">
                  <c:v>42186.793680555529</c:v>
                </c:pt>
                <c:pt idx="8991" formatCode="m/d/yyyy">
                  <c:v>42186.794374999998</c:v>
                </c:pt>
                <c:pt idx="8992" formatCode="m/d/yyyy">
                  <c:v>42186.795069444444</c:v>
                </c:pt>
                <c:pt idx="8993" formatCode="m/d/yyyy">
                  <c:v>42186.795763888869</c:v>
                </c:pt>
                <c:pt idx="8994" formatCode="m/d/yyyy">
                  <c:v>42186.796458333316</c:v>
                </c:pt>
                <c:pt idx="8995" formatCode="m/d/yyyy">
                  <c:v>42186.797152777763</c:v>
                </c:pt>
                <c:pt idx="8996" formatCode="m/d/yyyy">
                  <c:v>42186.797847222224</c:v>
                </c:pt>
                <c:pt idx="8997" formatCode="m/d/yyyy">
                  <c:v>42186.798541666634</c:v>
                </c:pt>
                <c:pt idx="8998" formatCode="m/d/yyyy">
                  <c:v>42186.799236111096</c:v>
                </c:pt>
                <c:pt idx="8999" formatCode="m/d/yyyy">
                  <c:v>42186.799930555542</c:v>
                </c:pt>
                <c:pt idx="9000" formatCode="m/d/yyyy">
                  <c:v>42186.800625000003</c:v>
                </c:pt>
                <c:pt idx="9001" formatCode="m/d/yyyy">
                  <c:v>42186.801319444465</c:v>
                </c:pt>
                <c:pt idx="9002" formatCode="m/d/yyyy">
                  <c:v>42186.802013888904</c:v>
                </c:pt>
                <c:pt idx="9003" formatCode="m/d/yyyy">
                  <c:v>42186.802708333336</c:v>
                </c:pt>
                <c:pt idx="9004" formatCode="m/d/yyyy">
                  <c:v>42186.803402777776</c:v>
                </c:pt>
                <c:pt idx="9005" formatCode="m/d/yyyy">
                  <c:v>42186.804097222237</c:v>
                </c:pt>
                <c:pt idx="9006" formatCode="m/d/yyyy">
                  <c:v>42186.804791666655</c:v>
                </c:pt>
                <c:pt idx="9007" formatCode="m/d/yyyy">
                  <c:v>42186.805486111094</c:v>
                </c:pt>
                <c:pt idx="9008" formatCode="m/d/yyyy">
                  <c:v>42186.806180555555</c:v>
                </c:pt>
                <c:pt idx="9009" formatCode="m/d/yyyy">
                  <c:v>42186.806875000017</c:v>
                </c:pt>
                <c:pt idx="9010" formatCode="m/d/yyyy">
                  <c:v>42186.807569444456</c:v>
                </c:pt>
                <c:pt idx="9011" formatCode="m/d/yyyy">
                  <c:v>42186.808263888903</c:v>
                </c:pt>
                <c:pt idx="9012" formatCode="m/d/yyyy">
                  <c:v>42186.808958333342</c:v>
                </c:pt>
                <c:pt idx="9013" formatCode="m/d/yyyy">
                  <c:v>42186.809652777782</c:v>
                </c:pt>
                <c:pt idx="9014" formatCode="m/d/yyyy">
                  <c:v>42186.810347222236</c:v>
                </c:pt>
                <c:pt idx="9015" formatCode="m/d/yyyy">
                  <c:v>42186.811041666653</c:v>
                </c:pt>
                <c:pt idx="9016" formatCode="m/d/yyyy">
                  <c:v>42186.811736111114</c:v>
                </c:pt>
                <c:pt idx="9017" formatCode="m/d/yyyy">
                  <c:v>42186.812430555561</c:v>
                </c:pt>
                <c:pt idx="9018" formatCode="m/d/yyyy">
                  <c:v>42186.813125000001</c:v>
                </c:pt>
                <c:pt idx="9019" formatCode="m/d/yyyy">
                  <c:v>42186.813819444476</c:v>
                </c:pt>
                <c:pt idx="9020" formatCode="m/d/yyyy">
                  <c:v>42186.814513888916</c:v>
                </c:pt>
                <c:pt idx="9021" formatCode="m/d/yyyy">
                  <c:v>42186.815208333333</c:v>
                </c:pt>
                <c:pt idx="9022" formatCode="m/d/yyyy">
                  <c:v>42186.81590277778</c:v>
                </c:pt>
                <c:pt idx="9023" formatCode="m/d/yyyy">
                  <c:v>42186.816597222249</c:v>
                </c:pt>
                <c:pt idx="9024" formatCode="m/d/yyyy">
                  <c:v>42186.817291666666</c:v>
                </c:pt>
                <c:pt idx="9025" formatCode="m/d/yyyy">
                  <c:v>42186.817986111106</c:v>
                </c:pt>
                <c:pt idx="9026" formatCode="m/d/yyyy">
                  <c:v>42186.818680555552</c:v>
                </c:pt>
                <c:pt idx="9027" formatCode="m/d/yyyy">
                  <c:v>42186.819375000014</c:v>
                </c:pt>
                <c:pt idx="9028" formatCode="m/d/yyyy">
                  <c:v>42186.82006944446</c:v>
                </c:pt>
                <c:pt idx="9029" formatCode="m/d/yyyy">
                  <c:v>42186.820763888885</c:v>
                </c:pt>
                <c:pt idx="9030" formatCode="m/d/yyyy">
                  <c:v>42186.821458333325</c:v>
                </c:pt>
                <c:pt idx="9031" formatCode="m/d/yyyy">
                  <c:v>42186.822152777779</c:v>
                </c:pt>
                <c:pt idx="9032" formatCode="m/d/yyyy">
                  <c:v>42186.822847222233</c:v>
                </c:pt>
                <c:pt idx="9033" formatCode="m/d/yyyy">
                  <c:v>42186.82354166665</c:v>
                </c:pt>
                <c:pt idx="9034" formatCode="m/d/yyyy">
                  <c:v>42186.824236111112</c:v>
                </c:pt>
                <c:pt idx="9035" formatCode="m/d/yyyy">
                  <c:v>42186.824930555558</c:v>
                </c:pt>
                <c:pt idx="9036" formatCode="m/d/yyyy">
                  <c:v>42186.825624999998</c:v>
                </c:pt>
                <c:pt idx="9037" formatCode="m/d/yyyy">
                  <c:v>42186.826319444473</c:v>
                </c:pt>
                <c:pt idx="9038" formatCode="m/d/yyyy">
                  <c:v>42186.827013888891</c:v>
                </c:pt>
                <c:pt idx="9039" formatCode="m/d/yyyy">
                  <c:v>42186.827708333316</c:v>
                </c:pt>
                <c:pt idx="9040" formatCode="m/d/yyyy">
                  <c:v>42186.828402777777</c:v>
                </c:pt>
                <c:pt idx="9041" formatCode="m/d/yyyy">
                  <c:v>42186.829097222231</c:v>
                </c:pt>
                <c:pt idx="9042" formatCode="m/d/yyyy">
                  <c:v>42186.829791666634</c:v>
                </c:pt>
                <c:pt idx="9043" formatCode="m/d/yyyy">
                  <c:v>42186.830486111096</c:v>
                </c:pt>
                <c:pt idx="9044" formatCode="m/d/yyyy">
                  <c:v>42186.831180555542</c:v>
                </c:pt>
                <c:pt idx="9045" formatCode="m/d/yyyy">
                  <c:v>42186.831875000003</c:v>
                </c:pt>
                <c:pt idx="9046" formatCode="m/d/yyyy">
                  <c:v>42186.832569444465</c:v>
                </c:pt>
                <c:pt idx="9047" formatCode="m/d/yyyy">
                  <c:v>42186.83326388889</c:v>
                </c:pt>
                <c:pt idx="9048" formatCode="m/d/yyyy">
                  <c:v>42186.833958333336</c:v>
                </c:pt>
                <c:pt idx="9049" formatCode="m/d/yyyy">
                  <c:v>42186.834652777783</c:v>
                </c:pt>
                <c:pt idx="9050" formatCode="m/d/yyyy">
                  <c:v>42186.835347222222</c:v>
                </c:pt>
                <c:pt idx="9051" formatCode="m/d/yyyy">
                  <c:v>42186.836041666655</c:v>
                </c:pt>
                <c:pt idx="9052" formatCode="m/d/yyyy">
                  <c:v>42186.836736111109</c:v>
                </c:pt>
                <c:pt idx="9053" formatCode="m/d/yyyy">
                  <c:v>42186.837430555555</c:v>
                </c:pt>
                <c:pt idx="9054" formatCode="m/d/yyyy">
                  <c:v>42186.838125000002</c:v>
                </c:pt>
                <c:pt idx="9055" formatCode="m/d/yyyy">
                  <c:v>42186.838819444478</c:v>
                </c:pt>
                <c:pt idx="9056" formatCode="m/d/yyyy">
                  <c:v>42186.839513888903</c:v>
                </c:pt>
                <c:pt idx="9057" formatCode="m/d/yyyy">
                  <c:v>42186.840208333342</c:v>
                </c:pt>
                <c:pt idx="9058" formatCode="m/d/yyyy">
                  <c:v>42186.840902777782</c:v>
                </c:pt>
                <c:pt idx="9059" formatCode="m/d/yyyy">
                  <c:v>42186.841597222236</c:v>
                </c:pt>
                <c:pt idx="9060" formatCode="m/d/yyyy">
                  <c:v>42186.842291666668</c:v>
                </c:pt>
                <c:pt idx="9061" formatCode="m/d/yyyy">
                  <c:v>42186.842986111114</c:v>
                </c:pt>
                <c:pt idx="9062" formatCode="m/d/yyyy">
                  <c:v>42186.843680555554</c:v>
                </c:pt>
                <c:pt idx="9063" formatCode="m/d/yyyy">
                  <c:v>42186.844375000015</c:v>
                </c:pt>
                <c:pt idx="9064" formatCode="m/d/yyyy">
                  <c:v>42186.845069444469</c:v>
                </c:pt>
                <c:pt idx="9065" formatCode="m/d/yyyy">
                  <c:v>42186.845763888887</c:v>
                </c:pt>
                <c:pt idx="9066" formatCode="m/d/yyyy">
                  <c:v>42186.846458333333</c:v>
                </c:pt>
                <c:pt idx="9067" formatCode="m/d/yyyy">
                  <c:v>42186.84715277778</c:v>
                </c:pt>
                <c:pt idx="9068" formatCode="m/d/yyyy">
                  <c:v>42186.847847222234</c:v>
                </c:pt>
                <c:pt idx="9069" formatCode="m/d/yyyy">
                  <c:v>42186.848541666666</c:v>
                </c:pt>
                <c:pt idx="9070" formatCode="m/d/yyyy">
                  <c:v>42186.849236111113</c:v>
                </c:pt>
                <c:pt idx="9071" formatCode="m/d/yyyy">
                  <c:v>42186.849930555552</c:v>
                </c:pt>
                <c:pt idx="9072" formatCode="m/d/yyyy">
                  <c:v>42186.850625000014</c:v>
                </c:pt>
                <c:pt idx="9073" formatCode="m/d/yyyy">
                  <c:v>42186.851319444475</c:v>
                </c:pt>
                <c:pt idx="9074" formatCode="m/d/yyyy">
                  <c:v>42186.852013888914</c:v>
                </c:pt>
                <c:pt idx="9075" formatCode="m/d/yyyy">
                  <c:v>42186.852708333332</c:v>
                </c:pt>
                <c:pt idx="9076" formatCode="m/d/yyyy">
                  <c:v>42186.853402777779</c:v>
                </c:pt>
                <c:pt idx="9077" formatCode="m/d/yyyy">
                  <c:v>42186.854097222247</c:v>
                </c:pt>
                <c:pt idx="9078" formatCode="m/d/yyyy">
                  <c:v>42186.854791666665</c:v>
                </c:pt>
                <c:pt idx="9079" formatCode="m/d/yyyy">
                  <c:v>42186.855486111104</c:v>
                </c:pt>
                <c:pt idx="9080" formatCode="m/d/yyyy">
                  <c:v>42186.856180555558</c:v>
                </c:pt>
                <c:pt idx="9081" formatCode="m/d/yyyy">
                  <c:v>42186.856875000019</c:v>
                </c:pt>
                <c:pt idx="9082" formatCode="m/d/yyyy">
                  <c:v>42186.857569444473</c:v>
                </c:pt>
                <c:pt idx="9083" formatCode="m/d/yyyy">
                  <c:v>42186.858263888906</c:v>
                </c:pt>
                <c:pt idx="9084" formatCode="m/d/yyyy">
                  <c:v>42186.858958333345</c:v>
                </c:pt>
                <c:pt idx="9085" formatCode="m/d/yyyy">
                  <c:v>42186.859652777792</c:v>
                </c:pt>
                <c:pt idx="9086" formatCode="m/d/yyyy">
                  <c:v>42186.860347222231</c:v>
                </c:pt>
                <c:pt idx="9087" formatCode="m/d/yyyy">
                  <c:v>42186.861041666634</c:v>
                </c:pt>
                <c:pt idx="9088" formatCode="m/d/yyyy">
                  <c:v>42186.861736111096</c:v>
                </c:pt>
                <c:pt idx="9089" formatCode="m/d/yyyy">
                  <c:v>42186.862430555557</c:v>
                </c:pt>
                <c:pt idx="9090" formatCode="m/d/yyyy">
                  <c:v>42186.863124999996</c:v>
                </c:pt>
                <c:pt idx="9091" formatCode="m/d/yyyy">
                  <c:v>42186.863819444465</c:v>
                </c:pt>
                <c:pt idx="9092" formatCode="m/d/yyyy">
                  <c:v>42186.864513888904</c:v>
                </c:pt>
                <c:pt idx="9093" formatCode="m/d/yyyy">
                  <c:v>42186.865208333336</c:v>
                </c:pt>
                <c:pt idx="9094" formatCode="m/d/yyyy">
                  <c:v>42186.865902777776</c:v>
                </c:pt>
                <c:pt idx="9095" formatCode="m/d/yyyy">
                  <c:v>42186.866597222237</c:v>
                </c:pt>
                <c:pt idx="9096" formatCode="m/d/yyyy">
                  <c:v>42186.867291666655</c:v>
                </c:pt>
                <c:pt idx="9097" formatCode="m/d/yyyy">
                  <c:v>42186.867986111094</c:v>
                </c:pt>
                <c:pt idx="9098" formatCode="m/d/yyyy">
                  <c:v>42186.868680555555</c:v>
                </c:pt>
                <c:pt idx="9099" formatCode="m/d/yyyy">
                  <c:v>42186.869375000002</c:v>
                </c:pt>
                <c:pt idx="9100" formatCode="m/d/yyyy">
                  <c:v>42186.870069444456</c:v>
                </c:pt>
                <c:pt idx="9101" formatCode="m/d/yyyy">
                  <c:v>42186.870763888888</c:v>
                </c:pt>
                <c:pt idx="9102" formatCode="m/d/yyyy">
                  <c:v>42186.871458333335</c:v>
                </c:pt>
                <c:pt idx="9103" formatCode="m/d/yyyy">
                  <c:v>42186.872152777782</c:v>
                </c:pt>
                <c:pt idx="9104" formatCode="m/d/yyyy">
                  <c:v>42186.872847222236</c:v>
                </c:pt>
                <c:pt idx="9105" formatCode="m/d/yyyy">
                  <c:v>42186.873541666653</c:v>
                </c:pt>
                <c:pt idx="9106" formatCode="m/d/yyyy">
                  <c:v>42186.874236111129</c:v>
                </c:pt>
                <c:pt idx="9107" formatCode="m/d/yyyy">
                  <c:v>42186.874930555561</c:v>
                </c:pt>
                <c:pt idx="9108" formatCode="m/d/yyyy">
                  <c:v>42186.875625000001</c:v>
                </c:pt>
                <c:pt idx="9109" formatCode="m/d/yyyy">
                  <c:v>42186.876319444476</c:v>
                </c:pt>
                <c:pt idx="9110" formatCode="m/d/yyyy">
                  <c:v>42186.877013888901</c:v>
                </c:pt>
                <c:pt idx="9111" formatCode="m/d/yyyy">
                  <c:v>42186.877708333326</c:v>
                </c:pt>
                <c:pt idx="9112" formatCode="m/d/yyyy">
                  <c:v>42186.87840277778</c:v>
                </c:pt>
                <c:pt idx="9113" formatCode="m/d/yyyy">
                  <c:v>42186.879097222234</c:v>
                </c:pt>
                <c:pt idx="9114" formatCode="m/d/yyyy">
                  <c:v>42186.879791666652</c:v>
                </c:pt>
                <c:pt idx="9115" formatCode="m/d/yyyy">
                  <c:v>42186.880486111106</c:v>
                </c:pt>
                <c:pt idx="9116" formatCode="m/d/yyyy">
                  <c:v>42186.881180555538</c:v>
                </c:pt>
                <c:pt idx="9117" formatCode="m/d/yyyy">
                  <c:v>42186.881875000014</c:v>
                </c:pt>
                <c:pt idx="9118" formatCode="m/d/yyyy">
                  <c:v>42186.882569444475</c:v>
                </c:pt>
                <c:pt idx="9119" formatCode="m/d/yyyy">
                  <c:v>42186.883263888893</c:v>
                </c:pt>
                <c:pt idx="9120" formatCode="m/d/yyyy">
                  <c:v>42186.883958333332</c:v>
                </c:pt>
                <c:pt idx="9121" formatCode="m/d/yyyy">
                  <c:v>42186.884652777793</c:v>
                </c:pt>
                <c:pt idx="9122" formatCode="m/d/yyyy">
                  <c:v>42186.885347222233</c:v>
                </c:pt>
                <c:pt idx="9123" formatCode="m/d/yyyy">
                  <c:v>42186.886041666665</c:v>
                </c:pt>
                <c:pt idx="9124" formatCode="m/d/yyyy">
                  <c:v>42186.886736111112</c:v>
                </c:pt>
                <c:pt idx="9125" formatCode="m/d/yyyy">
                  <c:v>42186.887430555558</c:v>
                </c:pt>
                <c:pt idx="9126" formatCode="m/d/yyyy">
                  <c:v>42186.888125000012</c:v>
                </c:pt>
                <c:pt idx="9127" formatCode="m/d/yyyy">
                  <c:v>42186.888819444488</c:v>
                </c:pt>
                <c:pt idx="9128" formatCode="m/d/yyyy">
                  <c:v>42186.889513888906</c:v>
                </c:pt>
                <c:pt idx="9129" formatCode="m/d/yyyy">
                  <c:v>42186.890208333331</c:v>
                </c:pt>
                <c:pt idx="9130" formatCode="m/d/yyyy">
                  <c:v>42186.890902777777</c:v>
                </c:pt>
                <c:pt idx="9131" formatCode="m/d/yyyy">
                  <c:v>42186.891597222231</c:v>
                </c:pt>
                <c:pt idx="9132" formatCode="m/d/yyyy">
                  <c:v>42186.892291666656</c:v>
                </c:pt>
                <c:pt idx="9133" formatCode="m/d/yyyy">
                  <c:v>42186.892986111096</c:v>
                </c:pt>
                <c:pt idx="9134" formatCode="m/d/yyyy">
                  <c:v>42186.893680555542</c:v>
                </c:pt>
                <c:pt idx="9135" formatCode="m/d/yyyy">
                  <c:v>42186.894375000003</c:v>
                </c:pt>
                <c:pt idx="9136" formatCode="m/d/yyyy">
                  <c:v>42186.895069444443</c:v>
                </c:pt>
                <c:pt idx="9137" formatCode="m/d/yyyy">
                  <c:v>42186.895763888875</c:v>
                </c:pt>
                <c:pt idx="9138" formatCode="m/d/yyyy">
                  <c:v>42186.896458333336</c:v>
                </c:pt>
                <c:pt idx="9139" formatCode="m/d/yyyy">
                  <c:v>42186.897152777776</c:v>
                </c:pt>
                <c:pt idx="9140" formatCode="m/d/yyyy">
                  <c:v>42186.897847222222</c:v>
                </c:pt>
                <c:pt idx="9141" formatCode="m/d/yyyy">
                  <c:v>42186.898541666655</c:v>
                </c:pt>
                <c:pt idx="9142" formatCode="m/d/yyyy">
                  <c:v>42186.899236111109</c:v>
                </c:pt>
                <c:pt idx="9143" formatCode="m/d/yyyy">
                  <c:v>42186.899930555555</c:v>
                </c:pt>
                <c:pt idx="9144" formatCode="m/d/yyyy">
                  <c:v>42186.900625000002</c:v>
                </c:pt>
                <c:pt idx="9145" formatCode="m/d/yyyy">
                  <c:v>42186.901319444456</c:v>
                </c:pt>
                <c:pt idx="9146" formatCode="m/d/yyyy">
                  <c:v>42186.902013888903</c:v>
                </c:pt>
                <c:pt idx="9147" formatCode="m/d/yyyy">
                  <c:v>42186.902708333335</c:v>
                </c:pt>
                <c:pt idx="9148" formatCode="m/d/yyyy">
                  <c:v>42186.903402777774</c:v>
                </c:pt>
                <c:pt idx="9149" formatCode="m/d/yyyy">
                  <c:v>42186.904097222236</c:v>
                </c:pt>
                <c:pt idx="9150" formatCode="m/d/yyyy">
                  <c:v>42186.904791666653</c:v>
                </c:pt>
                <c:pt idx="9151" formatCode="m/d/yyyy">
                  <c:v>42186.9054861111</c:v>
                </c:pt>
                <c:pt idx="9152" formatCode="m/d/yyyy">
                  <c:v>42186.906180555554</c:v>
                </c:pt>
                <c:pt idx="9153" formatCode="m/d/yyyy">
                  <c:v>42186.906875000015</c:v>
                </c:pt>
                <c:pt idx="9154" formatCode="m/d/yyyy">
                  <c:v>42186.907569444469</c:v>
                </c:pt>
                <c:pt idx="9155" formatCode="m/d/yyyy">
                  <c:v>42186.908263888901</c:v>
                </c:pt>
                <c:pt idx="9156" formatCode="m/d/yyyy">
                  <c:v>42186.908958333333</c:v>
                </c:pt>
                <c:pt idx="9157" formatCode="m/d/yyyy">
                  <c:v>42186.90965277778</c:v>
                </c:pt>
                <c:pt idx="9158" formatCode="m/d/yyyy">
                  <c:v>42186.910347222234</c:v>
                </c:pt>
                <c:pt idx="9159" formatCode="m/d/yyyy">
                  <c:v>42186.911041666652</c:v>
                </c:pt>
                <c:pt idx="9160" formatCode="m/d/yyyy">
                  <c:v>42186.911736111106</c:v>
                </c:pt>
                <c:pt idx="9161" formatCode="m/d/yyyy">
                  <c:v>42186.912430555552</c:v>
                </c:pt>
                <c:pt idx="9162" formatCode="m/d/yyyy">
                  <c:v>42186.913124999999</c:v>
                </c:pt>
                <c:pt idx="9163" formatCode="m/d/yyyy">
                  <c:v>42186.913819444475</c:v>
                </c:pt>
                <c:pt idx="9164" formatCode="m/d/yyyy">
                  <c:v>42186.914513888914</c:v>
                </c:pt>
                <c:pt idx="9165" formatCode="m/d/yyyy">
                  <c:v>42186.915208333332</c:v>
                </c:pt>
                <c:pt idx="9166" formatCode="m/d/yyyy">
                  <c:v>42186.915902777779</c:v>
                </c:pt>
                <c:pt idx="9167" formatCode="m/d/yyyy">
                  <c:v>42186.916597222247</c:v>
                </c:pt>
                <c:pt idx="9168" formatCode="m/d/yyyy">
                  <c:v>42186.917291666665</c:v>
                </c:pt>
                <c:pt idx="9169" formatCode="m/d/yyyy">
                  <c:v>42186.917986111104</c:v>
                </c:pt>
                <c:pt idx="9170" formatCode="m/d/yyyy">
                  <c:v>42186.918680555558</c:v>
                </c:pt>
                <c:pt idx="9171" formatCode="m/d/yyyy">
                  <c:v>42186.919375000012</c:v>
                </c:pt>
                <c:pt idx="9172" formatCode="m/d/yyyy">
                  <c:v>42186.920069444459</c:v>
                </c:pt>
                <c:pt idx="9173" formatCode="m/d/yyyy">
                  <c:v>42186.920763888884</c:v>
                </c:pt>
                <c:pt idx="9174" formatCode="m/d/yyyy">
                  <c:v>42186.921458333316</c:v>
                </c:pt>
                <c:pt idx="9175" formatCode="m/d/yyyy">
                  <c:v>42186.922152777777</c:v>
                </c:pt>
                <c:pt idx="9176" formatCode="m/d/yyyy">
                  <c:v>42186.922847222231</c:v>
                </c:pt>
                <c:pt idx="9177" formatCode="m/d/yyyy">
                  <c:v>42186.923541666634</c:v>
                </c:pt>
                <c:pt idx="9178" formatCode="m/d/yyyy">
                  <c:v>42186.92423611111</c:v>
                </c:pt>
                <c:pt idx="9179" formatCode="m/d/yyyy">
                  <c:v>42186.924930555557</c:v>
                </c:pt>
                <c:pt idx="9180" formatCode="m/d/yyyy">
                  <c:v>42186.925624999996</c:v>
                </c:pt>
                <c:pt idx="9181" formatCode="m/d/yyyy">
                  <c:v>42186.926319444465</c:v>
                </c:pt>
                <c:pt idx="9182" formatCode="m/d/yyyy">
                  <c:v>42186.92701388889</c:v>
                </c:pt>
                <c:pt idx="9183" formatCode="m/d/yyyy">
                  <c:v>42186.927708333322</c:v>
                </c:pt>
                <c:pt idx="9184" formatCode="m/d/yyyy">
                  <c:v>42186.928402777776</c:v>
                </c:pt>
                <c:pt idx="9185" formatCode="m/d/yyyy">
                  <c:v>42186.929097222222</c:v>
                </c:pt>
                <c:pt idx="9186" formatCode="m/d/yyyy">
                  <c:v>42186.929791666647</c:v>
                </c:pt>
                <c:pt idx="9187" formatCode="m/d/yyyy">
                  <c:v>42186.930486111094</c:v>
                </c:pt>
                <c:pt idx="9188" formatCode="m/d/yyyy">
                  <c:v>42186.931180555534</c:v>
                </c:pt>
                <c:pt idx="9189" formatCode="m/d/yyyy">
                  <c:v>42186.931875000002</c:v>
                </c:pt>
                <c:pt idx="9190" formatCode="m/d/yyyy">
                  <c:v>42186.932569444456</c:v>
                </c:pt>
                <c:pt idx="9191" formatCode="m/d/yyyy">
                  <c:v>42186.933263888888</c:v>
                </c:pt>
                <c:pt idx="9192" formatCode="m/d/yyyy">
                  <c:v>42186.933958333335</c:v>
                </c:pt>
                <c:pt idx="9193" formatCode="m/d/yyyy">
                  <c:v>42186.934652777782</c:v>
                </c:pt>
                <c:pt idx="9194" formatCode="m/d/yyyy">
                  <c:v>42186.935347222221</c:v>
                </c:pt>
                <c:pt idx="9195" formatCode="m/d/yyyy">
                  <c:v>42186.936041666653</c:v>
                </c:pt>
                <c:pt idx="9196" formatCode="m/d/yyyy">
                  <c:v>42186.936736111114</c:v>
                </c:pt>
                <c:pt idx="9197" formatCode="m/d/yyyy">
                  <c:v>42186.937430555554</c:v>
                </c:pt>
                <c:pt idx="9198" formatCode="m/d/yyyy">
                  <c:v>42186.938125000001</c:v>
                </c:pt>
                <c:pt idx="9199" formatCode="m/d/yyyy">
                  <c:v>42186.938819444476</c:v>
                </c:pt>
                <c:pt idx="9200" formatCode="m/d/yyyy">
                  <c:v>42186.939513888901</c:v>
                </c:pt>
                <c:pt idx="9201" formatCode="m/d/yyyy">
                  <c:v>42186.940208333333</c:v>
                </c:pt>
                <c:pt idx="9202" formatCode="m/d/yyyy">
                  <c:v>42186.94090277778</c:v>
                </c:pt>
                <c:pt idx="9203" formatCode="m/d/yyyy">
                  <c:v>42186.941597222234</c:v>
                </c:pt>
                <c:pt idx="9204" formatCode="m/d/yyyy">
                  <c:v>42186.942291666666</c:v>
                </c:pt>
                <c:pt idx="9205" formatCode="m/d/yyyy">
                  <c:v>42186.942986111106</c:v>
                </c:pt>
                <c:pt idx="9206" formatCode="m/d/yyyy">
                  <c:v>42186.943680555538</c:v>
                </c:pt>
                <c:pt idx="9207" formatCode="m/d/yyyy">
                  <c:v>42186.944375000014</c:v>
                </c:pt>
                <c:pt idx="9208" formatCode="m/d/yyyy">
                  <c:v>42186.94506944446</c:v>
                </c:pt>
                <c:pt idx="9209" formatCode="m/d/yyyy">
                  <c:v>42186.945763888885</c:v>
                </c:pt>
                <c:pt idx="9210" formatCode="m/d/yyyy">
                  <c:v>42186.946458333332</c:v>
                </c:pt>
                <c:pt idx="9211" formatCode="m/d/yyyy">
                  <c:v>42186.947152777779</c:v>
                </c:pt>
                <c:pt idx="9212" formatCode="m/d/yyyy">
                  <c:v>42186.947847222233</c:v>
                </c:pt>
                <c:pt idx="9213" formatCode="m/d/yyyy">
                  <c:v>42186.948541666665</c:v>
                </c:pt>
                <c:pt idx="9214" formatCode="m/d/yyyy">
                  <c:v>42186.949236111112</c:v>
                </c:pt>
                <c:pt idx="9215" formatCode="m/d/yyyy">
                  <c:v>42186.949930555558</c:v>
                </c:pt>
                <c:pt idx="9216" formatCode="m/d/yyyy">
                  <c:v>42186.950625000012</c:v>
                </c:pt>
                <c:pt idx="9217" formatCode="m/d/yyyy">
                  <c:v>42186.951319444473</c:v>
                </c:pt>
                <c:pt idx="9218" formatCode="m/d/yyyy">
                  <c:v>42186.952013888906</c:v>
                </c:pt>
                <c:pt idx="9219" formatCode="m/d/yyyy">
                  <c:v>42186.952708333331</c:v>
                </c:pt>
                <c:pt idx="9220" formatCode="m/d/yyyy">
                  <c:v>42186.953402777777</c:v>
                </c:pt>
                <c:pt idx="9221" formatCode="m/d/yyyy">
                  <c:v>42186.954097222246</c:v>
                </c:pt>
                <c:pt idx="9222" formatCode="m/d/yyyy">
                  <c:v>42186.954791666656</c:v>
                </c:pt>
                <c:pt idx="9223" formatCode="m/d/yyyy">
                  <c:v>42186.955486111096</c:v>
                </c:pt>
                <c:pt idx="9224" formatCode="m/d/yyyy">
                  <c:v>42186.956180555557</c:v>
                </c:pt>
                <c:pt idx="9225" formatCode="m/d/yyyy">
                  <c:v>42186.956875000018</c:v>
                </c:pt>
                <c:pt idx="9226" formatCode="m/d/yyyy">
                  <c:v>42186.957569444465</c:v>
                </c:pt>
                <c:pt idx="9227" formatCode="m/d/yyyy">
                  <c:v>42186.958263888904</c:v>
                </c:pt>
                <c:pt idx="9228" formatCode="m/d/yyyy">
                  <c:v>42186.958958333351</c:v>
                </c:pt>
                <c:pt idx="9229" formatCode="m/d/yyyy">
                  <c:v>42186.959652777783</c:v>
                </c:pt>
                <c:pt idx="9230" formatCode="m/d/yyyy">
                  <c:v>42186.960347222222</c:v>
                </c:pt>
                <c:pt idx="9231" formatCode="m/d/yyyy">
                  <c:v>42186.961041666647</c:v>
                </c:pt>
                <c:pt idx="9232" formatCode="m/d/yyyy">
                  <c:v>42186.961736111094</c:v>
                </c:pt>
                <c:pt idx="9233" formatCode="m/d/yyyy">
                  <c:v>42186.962430555555</c:v>
                </c:pt>
                <c:pt idx="9234" formatCode="m/d/yyyy">
                  <c:v>42186.963124999995</c:v>
                </c:pt>
                <c:pt idx="9235" formatCode="m/d/yyyy">
                  <c:v>42186.963819444456</c:v>
                </c:pt>
                <c:pt idx="9236" formatCode="m/d/yyyy">
                  <c:v>42186.964513888903</c:v>
                </c:pt>
                <c:pt idx="9237" formatCode="m/d/yyyy">
                  <c:v>42186.965208333335</c:v>
                </c:pt>
                <c:pt idx="9238" formatCode="m/d/yyyy">
                  <c:v>42186.965902777774</c:v>
                </c:pt>
                <c:pt idx="9239" formatCode="m/d/yyyy">
                  <c:v>42186.966597222236</c:v>
                </c:pt>
                <c:pt idx="9240" formatCode="m/d/yyyy">
                  <c:v>42186.967291666653</c:v>
                </c:pt>
                <c:pt idx="9241" formatCode="m/d/yyyy">
                  <c:v>42186.9679861111</c:v>
                </c:pt>
                <c:pt idx="9242" formatCode="m/d/yyyy">
                  <c:v>42186.968680555554</c:v>
                </c:pt>
                <c:pt idx="9243" formatCode="m/d/yyyy">
                  <c:v>42186.969375000001</c:v>
                </c:pt>
                <c:pt idx="9244" formatCode="m/d/yyyy">
                  <c:v>42186.970069444469</c:v>
                </c:pt>
                <c:pt idx="9245" formatCode="m/d/yyyy">
                  <c:v>42186.970763888887</c:v>
                </c:pt>
                <c:pt idx="9246" formatCode="m/d/yyyy">
                  <c:v>42186.971458333326</c:v>
                </c:pt>
                <c:pt idx="9247" formatCode="m/d/yyyy">
                  <c:v>42186.97215277778</c:v>
                </c:pt>
                <c:pt idx="9248" formatCode="m/d/yyyy">
                  <c:v>42186.972847222234</c:v>
                </c:pt>
                <c:pt idx="9249" formatCode="m/d/yyyy">
                  <c:v>42186.973541666652</c:v>
                </c:pt>
                <c:pt idx="9250" formatCode="m/d/yyyy">
                  <c:v>42186.974236111113</c:v>
                </c:pt>
                <c:pt idx="9251" formatCode="m/d/yyyy">
                  <c:v>42186.974930555552</c:v>
                </c:pt>
                <c:pt idx="9252" formatCode="m/d/yyyy">
                  <c:v>42186.975624999999</c:v>
                </c:pt>
                <c:pt idx="9253" formatCode="m/d/yyyy">
                  <c:v>42186.976319444475</c:v>
                </c:pt>
                <c:pt idx="9254" formatCode="m/d/yyyy">
                  <c:v>42186.977013888893</c:v>
                </c:pt>
                <c:pt idx="9255" formatCode="m/d/yyyy">
                  <c:v>42186.977708333325</c:v>
                </c:pt>
                <c:pt idx="9256" formatCode="m/d/yyyy">
                  <c:v>42186.978402777779</c:v>
                </c:pt>
                <c:pt idx="9257" formatCode="m/d/yyyy">
                  <c:v>42186.979097222233</c:v>
                </c:pt>
                <c:pt idx="9258" formatCode="m/d/yyyy">
                  <c:v>42186.97979166665</c:v>
                </c:pt>
                <c:pt idx="9259" formatCode="m/d/yyyy">
                  <c:v>42186.980486111104</c:v>
                </c:pt>
                <c:pt idx="9260" formatCode="m/d/yyyy">
                  <c:v>42186.981180555544</c:v>
                </c:pt>
                <c:pt idx="9261" formatCode="m/d/yyyy">
                  <c:v>42186.981875000012</c:v>
                </c:pt>
                <c:pt idx="9262" formatCode="m/d/yyyy">
                  <c:v>42186.982569444473</c:v>
                </c:pt>
                <c:pt idx="9263" formatCode="m/d/yyyy">
                  <c:v>42186.983263888891</c:v>
                </c:pt>
                <c:pt idx="9264" formatCode="m/d/yyyy">
                  <c:v>42186.983958333331</c:v>
                </c:pt>
                <c:pt idx="9265" formatCode="m/d/yyyy">
                  <c:v>42186.984652777792</c:v>
                </c:pt>
                <c:pt idx="9266" formatCode="m/d/yyyy">
                  <c:v>42186.985347222231</c:v>
                </c:pt>
                <c:pt idx="9267" formatCode="m/d/yyyy">
                  <c:v>42186.986041666656</c:v>
                </c:pt>
                <c:pt idx="9268" formatCode="m/d/yyyy">
                  <c:v>42186.98673611111</c:v>
                </c:pt>
                <c:pt idx="9269" formatCode="m/d/yyyy">
                  <c:v>42186.987430555557</c:v>
                </c:pt>
                <c:pt idx="9270" formatCode="m/d/yyyy">
                  <c:v>42186.988125000003</c:v>
                </c:pt>
                <c:pt idx="9271" formatCode="m/d/yyyy">
                  <c:v>42186.988819444479</c:v>
                </c:pt>
                <c:pt idx="9272" formatCode="m/d/yyyy">
                  <c:v>42186.989513888904</c:v>
                </c:pt>
                <c:pt idx="9273" formatCode="m/d/yyyy">
                  <c:v>42186.990208333336</c:v>
                </c:pt>
                <c:pt idx="9274" formatCode="m/d/yyyy">
                  <c:v>42186.990902777776</c:v>
                </c:pt>
                <c:pt idx="9275" formatCode="m/d/yyyy">
                  <c:v>42186.991597222222</c:v>
                </c:pt>
                <c:pt idx="9276" formatCode="m/d/yyyy">
                  <c:v>42186.992291666655</c:v>
                </c:pt>
                <c:pt idx="9277" formatCode="m/d/yyyy">
                  <c:v>42186.992986111094</c:v>
                </c:pt>
                <c:pt idx="9278" formatCode="m/d/yyyy">
                  <c:v>42186.993680555534</c:v>
                </c:pt>
                <c:pt idx="9279" formatCode="m/d/yyyy">
                  <c:v>42186.994375000002</c:v>
                </c:pt>
                <c:pt idx="9280" formatCode="m/d/yyyy">
                  <c:v>42186.995069444441</c:v>
                </c:pt>
                <c:pt idx="9281" formatCode="m/d/yyyy">
                  <c:v>42186.995763888874</c:v>
                </c:pt>
                <c:pt idx="9282" formatCode="m/d/yyyy">
                  <c:v>42186.996458333335</c:v>
                </c:pt>
                <c:pt idx="9283" formatCode="m/d/yyyy">
                  <c:v>42186.997152777774</c:v>
                </c:pt>
                <c:pt idx="9284" formatCode="m/d/yyyy">
                  <c:v>42186.997847222221</c:v>
                </c:pt>
                <c:pt idx="9285" formatCode="m/d/yyyy">
                  <c:v>42186.998541666653</c:v>
                </c:pt>
                <c:pt idx="9286" formatCode="m/d/yyyy">
                  <c:v>42186.999236111114</c:v>
                </c:pt>
                <c:pt idx="9287" formatCode="m/d/yyyy">
                  <c:v>42186.999930555554</c:v>
                </c:pt>
                <c:pt idx="9288" formatCode="m/d/yyyy">
                  <c:v>42187.000625000001</c:v>
                </c:pt>
                <c:pt idx="9289" formatCode="m/d/yyyy">
                  <c:v>42187.001319444469</c:v>
                </c:pt>
                <c:pt idx="9290" formatCode="m/d/yyyy">
                  <c:v>42187.002013888901</c:v>
                </c:pt>
                <c:pt idx="9291" formatCode="m/d/yyyy">
                  <c:v>42187.002708333326</c:v>
                </c:pt>
                <c:pt idx="9292" formatCode="m/d/yyyy">
                  <c:v>42187.003402777766</c:v>
                </c:pt>
                <c:pt idx="9293" formatCode="m/d/yyyy">
                  <c:v>42187.004097222234</c:v>
                </c:pt>
                <c:pt idx="9294" formatCode="m/d/yyyy">
                  <c:v>42187.004791666652</c:v>
                </c:pt>
                <c:pt idx="9295" formatCode="m/d/yyyy">
                  <c:v>42187.005486111084</c:v>
                </c:pt>
                <c:pt idx="9296" formatCode="m/d/yyyy">
                  <c:v>42187.006180555538</c:v>
                </c:pt>
                <c:pt idx="9297" formatCode="m/d/yyyy">
                  <c:v>42187.006875000014</c:v>
                </c:pt>
                <c:pt idx="9298" formatCode="m/d/yyyy">
                  <c:v>42187.00756944446</c:v>
                </c:pt>
                <c:pt idx="9299" formatCode="m/d/yyyy">
                  <c:v>42187.008263888893</c:v>
                </c:pt>
                <c:pt idx="9300" formatCode="m/d/yyyy">
                  <c:v>42187.008958333332</c:v>
                </c:pt>
                <c:pt idx="9301" formatCode="m/d/yyyy">
                  <c:v>42187.009652777779</c:v>
                </c:pt>
                <c:pt idx="9302" formatCode="m/d/yyyy">
                  <c:v>42187.010347222233</c:v>
                </c:pt>
                <c:pt idx="9303" formatCode="m/d/yyyy">
                  <c:v>42187.01104166665</c:v>
                </c:pt>
                <c:pt idx="9304" formatCode="m/d/yyyy">
                  <c:v>42187.011736111104</c:v>
                </c:pt>
                <c:pt idx="9305" formatCode="m/d/yyyy">
                  <c:v>42187.012430555558</c:v>
                </c:pt>
                <c:pt idx="9306" formatCode="m/d/yyyy">
                  <c:v>42187.013124999998</c:v>
                </c:pt>
                <c:pt idx="9307" formatCode="m/d/yyyy">
                  <c:v>42187.013819444473</c:v>
                </c:pt>
                <c:pt idx="9308" formatCode="m/d/yyyy">
                  <c:v>42187.014513888906</c:v>
                </c:pt>
                <c:pt idx="9309" formatCode="m/d/yyyy">
                  <c:v>42187.015208333331</c:v>
                </c:pt>
                <c:pt idx="9310" formatCode="m/d/yyyy">
                  <c:v>42187.015902777777</c:v>
                </c:pt>
                <c:pt idx="9311" formatCode="m/d/yyyy">
                  <c:v>42187.016597222246</c:v>
                </c:pt>
                <c:pt idx="9312" formatCode="m/d/yyyy">
                  <c:v>42187.017291666656</c:v>
                </c:pt>
                <c:pt idx="9313" formatCode="m/d/yyyy">
                  <c:v>42187.017986111096</c:v>
                </c:pt>
                <c:pt idx="9314" formatCode="m/d/yyyy">
                  <c:v>42187.018680555557</c:v>
                </c:pt>
                <c:pt idx="9315" formatCode="m/d/yyyy">
                  <c:v>42187.019375000003</c:v>
                </c:pt>
                <c:pt idx="9316" formatCode="m/d/yyyy">
                  <c:v>42187.020069444443</c:v>
                </c:pt>
                <c:pt idx="9317" formatCode="m/d/yyyy">
                  <c:v>42187.020763888875</c:v>
                </c:pt>
                <c:pt idx="9318" formatCode="m/d/yyyy">
                  <c:v>42187.021458333322</c:v>
                </c:pt>
                <c:pt idx="9319" formatCode="m/d/yyyy">
                  <c:v>42187.022152777776</c:v>
                </c:pt>
                <c:pt idx="9320" formatCode="m/d/yyyy">
                  <c:v>42187.022847222222</c:v>
                </c:pt>
                <c:pt idx="9321" formatCode="m/d/yyyy">
                  <c:v>42187.023541666647</c:v>
                </c:pt>
                <c:pt idx="9322" formatCode="m/d/yyyy">
                  <c:v>42187.024236111109</c:v>
                </c:pt>
                <c:pt idx="9323" formatCode="m/d/yyyy">
                  <c:v>42187.024930555555</c:v>
                </c:pt>
                <c:pt idx="9324" formatCode="m/d/yyyy">
                  <c:v>42187.025624999995</c:v>
                </c:pt>
                <c:pt idx="9325" formatCode="m/d/yyyy">
                  <c:v>42187.026319444456</c:v>
                </c:pt>
                <c:pt idx="9326" formatCode="m/d/yyyy">
                  <c:v>42187.027013888888</c:v>
                </c:pt>
                <c:pt idx="9327" formatCode="m/d/yyyy">
                  <c:v>42187.02770833332</c:v>
                </c:pt>
                <c:pt idx="9328" formatCode="m/d/yyyy">
                  <c:v>42187.028402777774</c:v>
                </c:pt>
                <c:pt idx="9329" formatCode="m/d/yyyy">
                  <c:v>42187.029097222221</c:v>
                </c:pt>
                <c:pt idx="9330" formatCode="m/d/yyyy">
                  <c:v>42187.029791666639</c:v>
                </c:pt>
                <c:pt idx="9331" formatCode="m/d/yyyy">
                  <c:v>42187.0304861111</c:v>
                </c:pt>
                <c:pt idx="9332" formatCode="m/d/yyyy">
                  <c:v>42187.031180555532</c:v>
                </c:pt>
                <c:pt idx="9333" formatCode="m/d/yyyy">
                  <c:v>42187.031875000001</c:v>
                </c:pt>
                <c:pt idx="9334" formatCode="m/d/yyyy">
                  <c:v>42187.032569444469</c:v>
                </c:pt>
                <c:pt idx="9335" formatCode="m/d/yyyy">
                  <c:v>42187.033263888887</c:v>
                </c:pt>
                <c:pt idx="9336" formatCode="m/d/yyyy">
                  <c:v>42187.033958333326</c:v>
                </c:pt>
                <c:pt idx="9337" formatCode="m/d/yyyy">
                  <c:v>42187.03465277778</c:v>
                </c:pt>
                <c:pt idx="9338" formatCode="m/d/yyyy">
                  <c:v>42187.03534722222</c:v>
                </c:pt>
                <c:pt idx="9339" formatCode="m/d/yyyy">
                  <c:v>42187.036041666652</c:v>
                </c:pt>
                <c:pt idx="9340" formatCode="m/d/yyyy">
                  <c:v>42187.036736111106</c:v>
                </c:pt>
                <c:pt idx="9341" formatCode="m/d/yyyy">
                  <c:v>42187.037430555538</c:v>
                </c:pt>
                <c:pt idx="9342" formatCode="m/d/yyyy">
                  <c:v>42187.038124999999</c:v>
                </c:pt>
                <c:pt idx="9343" formatCode="m/d/yyyy">
                  <c:v>42187.038819444475</c:v>
                </c:pt>
                <c:pt idx="9344" formatCode="m/d/yyyy">
                  <c:v>42187.039513888893</c:v>
                </c:pt>
                <c:pt idx="9345" formatCode="m/d/yyyy">
                  <c:v>42187.040208333332</c:v>
                </c:pt>
                <c:pt idx="9346" formatCode="m/d/yyyy">
                  <c:v>42187.040902777779</c:v>
                </c:pt>
                <c:pt idx="9347" formatCode="m/d/yyyy">
                  <c:v>42187.041597222233</c:v>
                </c:pt>
                <c:pt idx="9348" formatCode="m/d/yyyy">
                  <c:v>42187.042291666665</c:v>
                </c:pt>
                <c:pt idx="9349" formatCode="m/d/yyyy">
                  <c:v>42187.042986111104</c:v>
                </c:pt>
                <c:pt idx="9350" formatCode="m/d/yyyy">
                  <c:v>42187.043680555544</c:v>
                </c:pt>
                <c:pt idx="9351" formatCode="m/d/yyyy">
                  <c:v>42187.044375000012</c:v>
                </c:pt>
                <c:pt idx="9352" formatCode="m/d/yyyy">
                  <c:v>42187.045069444459</c:v>
                </c:pt>
                <c:pt idx="9353" formatCode="m/d/yyyy">
                  <c:v>42187.045763888884</c:v>
                </c:pt>
                <c:pt idx="9354" formatCode="m/d/yyyy">
                  <c:v>42187.046458333331</c:v>
                </c:pt>
                <c:pt idx="9355" formatCode="m/d/yyyy">
                  <c:v>42187.047152777777</c:v>
                </c:pt>
                <c:pt idx="9356" formatCode="m/d/yyyy">
                  <c:v>42187.047847222231</c:v>
                </c:pt>
                <c:pt idx="9357" formatCode="m/d/yyyy">
                  <c:v>42187.048541666656</c:v>
                </c:pt>
                <c:pt idx="9358" formatCode="m/d/yyyy">
                  <c:v>42187.04923611111</c:v>
                </c:pt>
                <c:pt idx="9359" formatCode="m/d/yyyy">
                  <c:v>42187.049930555557</c:v>
                </c:pt>
                <c:pt idx="9360" formatCode="m/d/yyyy">
                  <c:v>42187.050625000003</c:v>
                </c:pt>
                <c:pt idx="9361" formatCode="m/d/yyyy">
                  <c:v>42187.051319444465</c:v>
                </c:pt>
                <c:pt idx="9362" formatCode="m/d/yyyy">
                  <c:v>42187.052013888904</c:v>
                </c:pt>
                <c:pt idx="9363" formatCode="m/d/yyyy">
                  <c:v>42187.052708333336</c:v>
                </c:pt>
                <c:pt idx="9364" formatCode="m/d/yyyy">
                  <c:v>42187.053402777776</c:v>
                </c:pt>
                <c:pt idx="9365" formatCode="m/d/yyyy">
                  <c:v>42187.054097222237</c:v>
                </c:pt>
                <c:pt idx="9366" formatCode="m/d/yyyy">
                  <c:v>42187.054791666655</c:v>
                </c:pt>
                <c:pt idx="9367" formatCode="m/d/yyyy">
                  <c:v>42187.055486111094</c:v>
                </c:pt>
                <c:pt idx="9368" formatCode="m/d/yyyy">
                  <c:v>42187.056180555555</c:v>
                </c:pt>
                <c:pt idx="9369" formatCode="m/d/yyyy">
                  <c:v>42187.056875000017</c:v>
                </c:pt>
                <c:pt idx="9370" formatCode="m/d/yyyy">
                  <c:v>42187.057569444456</c:v>
                </c:pt>
                <c:pt idx="9371" formatCode="m/d/yyyy">
                  <c:v>42187.058263888903</c:v>
                </c:pt>
                <c:pt idx="9372" formatCode="m/d/yyyy">
                  <c:v>42187.058958333342</c:v>
                </c:pt>
                <c:pt idx="9373" formatCode="m/d/yyyy">
                  <c:v>42187.059652777782</c:v>
                </c:pt>
                <c:pt idx="9374" formatCode="m/d/yyyy">
                  <c:v>42187.060347222221</c:v>
                </c:pt>
                <c:pt idx="9375" formatCode="m/d/yyyy">
                  <c:v>42187.061041666639</c:v>
                </c:pt>
                <c:pt idx="9376" formatCode="m/d/yyyy">
                  <c:v>42187.0617361111</c:v>
                </c:pt>
                <c:pt idx="9377" formatCode="m/d/yyyy">
                  <c:v>42187.062430555554</c:v>
                </c:pt>
                <c:pt idx="9378" formatCode="m/d/yyyy">
                  <c:v>42187.063124999986</c:v>
                </c:pt>
                <c:pt idx="9379" formatCode="m/d/yyyy">
                  <c:v>42187.063819444469</c:v>
                </c:pt>
                <c:pt idx="9380" formatCode="m/d/yyyy">
                  <c:v>42187.064513888901</c:v>
                </c:pt>
                <c:pt idx="9381" formatCode="m/d/yyyy">
                  <c:v>42187.065208333326</c:v>
                </c:pt>
                <c:pt idx="9382" formatCode="m/d/yyyy">
                  <c:v>42187.065902777766</c:v>
                </c:pt>
                <c:pt idx="9383" formatCode="m/d/yyyy">
                  <c:v>42187.066597222234</c:v>
                </c:pt>
                <c:pt idx="9384" formatCode="m/d/yyyy">
                  <c:v>42187.067291666652</c:v>
                </c:pt>
                <c:pt idx="9385" formatCode="m/d/yyyy">
                  <c:v>42187.067986111084</c:v>
                </c:pt>
                <c:pt idx="9386" formatCode="m/d/yyyy">
                  <c:v>42187.068680555538</c:v>
                </c:pt>
                <c:pt idx="9387" formatCode="m/d/yyyy">
                  <c:v>42187.069374999999</c:v>
                </c:pt>
                <c:pt idx="9388" formatCode="m/d/yyyy">
                  <c:v>42187.07006944446</c:v>
                </c:pt>
                <c:pt idx="9389" formatCode="m/d/yyyy">
                  <c:v>42187.070763888885</c:v>
                </c:pt>
                <c:pt idx="9390" formatCode="m/d/yyyy">
                  <c:v>42187.071458333325</c:v>
                </c:pt>
                <c:pt idx="9391" formatCode="m/d/yyyy">
                  <c:v>42187.072152777779</c:v>
                </c:pt>
                <c:pt idx="9392" formatCode="m/d/yyyy">
                  <c:v>42187.072847222233</c:v>
                </c:pt>
                <c:pt idx="9393" formatCode="m/d/yyyy">
                  <c:v>42187.07354166665</c:v>
                </c:pt>
                <c:pt idx="9394" formatCode="m/d/yyyy">
                  <c:v>42187.074236111112</c:v>
                </c:pt>
                <c:pt idx="9395" formatCode="m/d/yyyy">
                  <c:v>42187.074930555558</c:v>
                </c:pt>
                <c:pt idx="9396" formatCode="m/d/yyyy">
                  <c:v>42187.075624999998</c:v>
                </c:pt>
                <c:pt idx="9397" formatCode="m/d/yyyy">
                  <c:v>42187.076319444473</c:v>
                </c:pt>
                <c:pt idx="9398" formatCode="m/d/yyyy">
                  <c:v>42187.077013888891</c:v>
                </c:pt>
                <c:pt idx="9399" formatCode="m/d/yyyy">
                  <c:v>42187.077708333316</c:v>
                </c:pt>
                <c:pt idx="9400" formatCode="m/d/yyyy">
                  <c:v>42187.078402777777</c:v>
                </c:pt>
                <c:pt idx="9401" formatCode="m/d/yyyy">
                  <c:v>42187.079097222231</c:v>
                </c:pt>
                <c:pt idx="9402" formatCode="m/d/yyyy">
                  <c:v>42187.079791666634</c:v>
                </c:pt>
                <c:pt idx="9403" formatCode="m/d/yyyy">
                  <c:v>42187.080486111096</c:v>
                </c:pt>
                <c:pt idx="9404" formatCode="m/d/yyyy">
                  <c:v>42187.081180555542</c:v>
                </c:pt>
                <c:pt idx="9405" formatCode="m/d/yyyy">
                  <c:v>42187.081875000003</c:v>
                </c:pt>
                <c:pt idx="9406" formatCode="m/d/yyyy">
                  <c:v>42187.082569444465</c:v>
                </c:pt>
                <c:pt idx="9407" formatCode="m/d/yyyy">
                  <c:v>42187.08326388889</c:v>
                </c:pt>
                <c:pt idx="9408" formatCode="m/d/yyyy">
                  <c:v>42187.083958333336</c:v>
                </c:pt>
                <c:pt idx="9409" formatCode="m/d/yyyy">
                  <c:v>42187.084652777783</c:v>
                </c:pt>
                <c:pt idx="9410" formatCode="m/d/yyyy">
                  <c:v>42187.085347222222</c:v>
                </c:pt>
                <c:pt idx="9411" formatCode="m/d/yyyy">
                  <c:v>42187.086041666655</c:v>
                </c:pt>
                <c:pt idx="9412" formatCode="m/d/yyyy">
                  <c:v>42187.086736111109</c:v>
                </c:pt>
                <c:pt idx="9413" formatCode="m/d/yyyy">
                  <c:v>42187.087430555555</c:v>
                </c:pt>
                <c:pt idx="9414" formatCode="m/d/yyyy">
                  <c:v>42187.088125000002</c:v>
                </c:pt>
                <c:pt idx="9415" formatCode="m/d/yyyy">
                  <c:v>42187.088819444478</c:v>
                </c:pt>
                <c:pt idx="9416" formatCode="m/d/yyyy">
                  <c:v>42187.089513888903</c:v>
                </c:pt>
                <c:pt idx="9417" formatCode="m/d/yyyy">
                  <c:v>42187.090208333335</c:v>
                </c:pt>
                <c:pt idx="9418" formatCode="m/d/yyyy">
                  <c:v>42187.090902777774</c:v>
                </c:pt>
                <c:pt idx="9419" formatCode="m/d/yyyy">
                  <c:v>42187.091597222221</c:v>
                </c:pt>
                <c:pt idx="9420" formatCode="m/d/yyyy">
                  <c:v>42187.092291666653</c:v>
                </c:pt>
                <c:pt idx="9421" formatCode="m/d/yyyy">
                  <c:v>42187.0929861111</c:v>
                </c:pt>
                <c:pt idx="9422" formatCode="m/d/yyyy">
                  <c:v>42187.093680555532</c:v>
                </c:pt>
                <c:pt idx="9423" formatCode="m/d/yyyy">
                  <c:v>42187.094375000001</c:v>
                </c:pt>
                <c:pt idx="9424" formatCode="m/d/yyyy">
                  <c:v>42187.095069444447</c:v>
                </c:pt>
                <c:pt idx="9425" formatCode="m/d/yyyy">
                  <c:v>42187.095763888872</c:v>
                </c:pt>
                <c:pt idx="9426" formatCode="m/d/yyyy">
                  <c:v>42187.096458333326</c:v>
                </c:pt>
                <c:pt idx="9427" formatCode="m/d/yyyy">
                  <c:v>42187.097152777766</c:v>
                </c:pt>
                <c:pt idx="9428" formatCode="m/d/yyyy">
                  <c:v>42187.09784722222</c:v>
                </c:pt>
                <c:pt idx="9429" formatCode="m/d/yyyy">
                  <c:v>42187.098541666652</c:v>
                </c:pt>
                <c:pt idx="9430" formatCode="m/d/yyyy">
                  <c:v>42187.099236111106</c:v>
                </c:pt>
                <c:pt idx="9431" formatCode="m/d/yyyy">
                  <c:v>42187.099930555538</c:v>
                </c:pt>
                <c:pt idx="9432" formatCode="m/d/yyyy">
                  <c:v>42187.100624999999</c:v>
                </c:pt>
                <c:pt idx="9433" formatCode="m/d/yyyy">
                  <c:v>42187.10131944446</c:v>
                </c:pt>
                <c:pt idx="9434" formatCode="m/d/yyyy">
                  <c:v>42187.102013888893</c:v>
                </c:pt>
                <c:pt idx="9435" formatCode="m/d/yyyy">
                  <c:v>42187.102708333325</c:v>
                </c:pt>
                <c:pt idx="9436" formatCode="m/d/yyyy">
                  <c:v>42187.103402777764</c:v>
                </c:pt>
                <c:pt idx="9437" formatCode="m/d/yyyy">
                  <c:v>42187.104097222233</c:v>
                </c:pt>
                <c:pt idx="9438" formatCode="m/d/yyyy">
                  <c:v>42187.10479166665</c:v>
                </c:pt>
                <c:pt idx="9439" formatCode="m/d/yyyy">
                  <c:v>42187.105486111082</c:v>
                </c:pt>
                <c:pt idx="9440" formatCode="m/d/yyyy">
                  <c:v>42187.106180555544</c:v>
                </c:pt>
                <c:pt idx="9441" formatCode="m/d/yyyy">
                  <c:v>42187.106875000012</c:v>
                </c:pt>
                <c:pt idx="9442" formatCode="m/d/yyyy">
                  <c:v>42187.107569444459</c:v>
                </c:pt>
                <c:pt idx="9443" formatCode="m/d/yyyy">
                  <c:v>42187.108263888891</c:v>
                </c:pt>
                <c:pt idx="9444" formatCode="m/d/yyyy">
                  <c:v>42187.108958333331</c:v>
                </c:pt>
                <c:pt idx="9445" formatCode="m/d/yyyy">
                  <c:v>42187.109652777777</c:v>
                </c:pt>
                <c:pt idx="9446" formatCode="m/d/yyyy">
                  <c:v>42187.110347222231</c:v>
                </c:pt>
                <c:pt idx="9447" formatCode="m/d/yyyy">
                  <c:v>42187.111041666634</c:v>
                </c:pt>
                <c:pt idx="9448" formatCode="m/d/yyyy">
                  <c:v>42187.111736111096</c:v>
                </c:pt>
                <c:pt idx="9449" formatCode="m/d/yyyy">
                  <c:v>42187.112430555557</c:v>
                </c:pt>
                <c:pt idx="9450" formatCode="m/d/yyyy">
                  <c:v>42187.113124999996</c:v>
                </c:pt>
                <c:pt idx="9451" formatCode="m/d/yyyy">
                  <c:v>42187.113819444465</c:v>
                </c:pt>
                <c:pt idx="9452" formatCode="m/d/yyyy">
                  <c:v>42187.114513888904</c:v>
                </c:pt>
                <c:pt idx="9453" formatCode="m/d/yyyy">
                  <c:v>42187.115208333336</c:v>
                </c:pt>
                <c:pt idx="9454" formatCode="m/d/yyyy">
                  <c:v>42187.115902777776</c:v>
                </c:pt>
                <c:pt idx="9455" formatCode="m/d/yyyy">
                  <c:v>42187.116597222237</c:v>
                </c:pt>
                <c:pt idx="9456" formatCode="m/d/yyyy">
                  <c:v>42187.117291666655</c:v>
                </c:pt>
                <c:pt idx="9457" formatCode="m/d/yyyy">
                  <c:v>42187.117986111094</c:v>
                </c:pt>
                <c:pt idx="9458" formatCode="m/d/yyyy">
                  <c:v>42187.118680555555</c:v>
                </c:pt>
                <c:pt idx="9459" formatCode="m/d/yyyy">
                  <c:v>42187.119375000002</c:v>
                </c:pt>
                <c:pt idx="9460" formatCode="m/d/yyyy">
                  <c:v>42187.120069444441</c:v>
                </c:pt>
                <c:pt idx="9461" formatCode="m/d/yyyy">
                  <c:v>42187.120763888874</c:v>
                </c:pt>
                <c:pt idx="9462" formatCode="m/d/yyyy">
                  <c:v>42187.12145833332</c:v>
                </c:pt>
                <c:pt idx="9463" formatCode="m/d/yyyy">
                  <c:v>42187.122152777774</c:v>
                </c:pt>
                <c:pt idx="9464" formatCode="m/d/yyyy">
                  <c:v>42187.122847222221</c:v>
                </c:pt>
                <c:pt idx="9465" formatCode="m/d/yyyy">
                  <c:v>42187.123541666639</c:v>
                </c:pt>
                <c:pt idx="9466" formatCode="m/d/yyyy">
                  <c:v>42187.124236111114</c:v>
                </c:pt>
                <c:pt idx="9467" formatCode="m/d/yyyy">
                  <c:v>42187.124930555554</c:v>
                </c:pt>
                <c:pt idx="9468" formatCode="m/d/yyyy">
                  <c:v>42187.125624999986</c:v>
                </c:pt>
                <c:pt idx="9469" formatCode="m/d/yyyy">
                  <c:v>42187.126319444469</c:v>
                </c:pt>
                <c:pt idx="9470" formatCode="m/d/yyyy">
                  <c:v>42187.127013888887</c:v>
                </c:pt>
                <c:pt idx="9471" formatCode="m/d/yyyy">
                  <c:v>42187.127708333304</c:v>
                </c:pt>
                <c:pt idx="9472" formatCode="m/d/yyyy">
                  <c:v>42187.128402777766</c:v>
                </c:pt>
                <c:pt idx="9473" formatCode="m/d/yyyy">
                  <c:v>42187.12909722222</c:v>
                </c:pt>
                <c:pt idx="9474" formatCode="m/d/yyyy">
                  <c:v>42187.129791666637</c:v>
                </c:pt>
                <c:pt idx="9475" formatCode="m/d/yyyy">
                  <c:v>42187.130486111084</c:v>
                </c:pt>
                <c:pt idx="9476" formatCode="m/d/yyyy">
                  <c:v>42187.131180555523</c:v>
                </c:pt>
                <c:pt idx="9477" formatCode="m/d/yyyy">
                  <c:v>42187.131874999999</c:v>
                </c:pt>
                <c:pt idx="9478" formatCode="m/d/yyyy">
                  <c:v>42187.13256944446</c:v>
                </c:pt>
                <c:pt idx="9479" formatCode="m/d/yyyy">
                  <c:v>42187.133263888885</c:v>
                </c:pt>
                <c:pt idx="9480" formatCode="m/d/yyyy">
                  <c:v>42187.133958333325</c:v>
                </c:pt>
                <c:pt idx="9481" formatCode="m/d/yyyy">
                  <c:v>42187.134652777779</c:v>
                </c:pt>
                <c:pt idx="9482" formatCode="m/d/yyyy">
                  <c:v>42187.135347222225</c:v>
                </c:pt>
                <c:pt idx="9483" formatCode="m/d/yyyy">
                  <c:v>42187.13604166665</c:v>
                </c:pt>
                <c:pt idx="9484" formatCode="m/d/yyyy">
                  <c:v>42187.136736111104</c:v>
                </c:pt>
                <c:pt idx="9485" formatCode="m/d/yyyy">
                  <c:v>42187.137430555544</c:v>
                </c:pt>
                <c:pt idx="9486" formatCode="m/d/yyyy">
                  <c:v>42187.138124999998</c:v>
                </c:pt>
                <c:pt idx="9487" formatCode="m/d/yyyy">
                  <c:v>42187.138819444473</c:v>
                </c:pt>
                <c:pt idx="9488" formatCode="m/d/yyyy">
                  <c:v>42187.139513888891</c:v>
                </c:pt>
                <c:pt idx="9489" formatCode="m/d/yyyy">
                  <c:v>42187.140208333331</c:v>
                </c:pt>
                <c:pt idx="9490" formatCode="m/d/yyyy">
                  <c:v>42187.140902777777</c:v>
                </c:pt>
                <c:pt idx="9491" formatCode="m/d/yyyy">
                  <c:v>42187.141597222231</c:v>
                </c:pt>
                <c:pt idx="9492" formatCode="m/d/yyyy">
                  <c:v>42187.142291666656</c:v>
                </c:pt>
                <c:pt idx="9493" formatCode="m/d/yyyy">
                  <c:v>42187.142986111096</c:v>
                </c:pt>
                <c:pt idx="9494" formatCode="m/d/yyyy">
                  <c:v>42187.143680555542</c:v>
                </c:pt>
                <c:pt idx="9495" formatCode="m/d/yyyy">
                  <c:v>42187.144375000003</c:v>
                </c:pt>
                <c:pt idx="9496" formatCode="m/d/yyyy">
                  <c:v>42187.145069444443</c:v>
                </c:pt>
                <c:pt idx="9497" formatCode="m/d/yyyy">
                  <c:v>42187.145763888875</c:v>
                </c:pt>
                <c:pt idx="9498" formatCode="m/d/yyyy">
                  <c:v>42187.146458333336</c:v>
                </c:pt>
                <c:pt idx="9499" formatCode="m/d/yyyy">
                  <c:v>42187.147152777776</c:v>
                </c:pt>
                <c:pt idx="9500" formatCode="m/d/yyyy">
                  <c:v>42187.147847222222</c:v>
                </c:pt>
                <c:pt idx="9501" formatCode="m/d/yyyy">
                  <c:v>42187.148541666655</c:v>
                </c:pt>
                <c:pt idx="9502" formatCode="m/d/yyyy">
                  <c:v>42187.149236111109</c:v>
                </c:pt>
                <c:pt idx="9503" formatCode="m/d/yyyy">
                  <c:v>42187.149930555555</c:v>
                </c:pt>
                <c:pt idx="9504" formatCode="m/d/yyyy">
                  <c:v>42187.150625000002</c:v>
                </c:pt>
                <c:pt idx="9505" formatCode="m/d/yyyy">
                  <c:v>42187.151319444456</c:v>
                </c:pt>
                <c:pt idx="9506" formatCode="m/d/yyyy">
                  <c:v>42187.152013888903</c:v>
                </c:pt>
                <c:pt idx="9507" formatCode="m/d/yyyy">
                  <c:v>42187.152708333335</c:v>
                </c:pt>
                <c:pt idx="9508" formatCode="m/d/yyyy">
                  <c:v>42187.153402777774</c:v>
                </c:pt>
                <c:pt idx="9509" formatCode="m/d/yyyy">
                  <c:v>42187.154097222236</c:v>
                </c:pt>
                <c:pt idx="9510" formatCode="m/d/yyyy">
                  <c:v>42187.154791666653</c:v>
                </c:pt>
                <c:pt idx="9511" formatCode="m/d/yyyy">
                  <c:v>42187.1554861111</c:v>
                </c:pt>
                <c:pt idx="9512" formatCode="m/d/yyyy">
                  <c:v>42187.156180555554</c:v>
                </c:pt>
                <c:pt idx="9513" formatCode="m/d/yyyy">
                  <c:v>42187.156875000015</c:v>
                </c:pt>
                <c:pt idx="9514" formatCode="m/d/yyyy">
                  <c:v>42187.157569444469</c:v>
                </c:pt>
                <c:pt idx="9515" formatCode="m/d/yyyy">
                  <c:v>42187.158263888901</c:v>
                </c:pt>
                <c:pt idx="9516" formatCode="m/d/yyyy">
                  <c:v>42187.158958333333</c:v>
                </c:pt>
                <c:pt idx="9517" formatCode="m/d/yyyy">
                  <c:v>42187.15965277778</c:v>
                </c:pt>
                <c:pt idx="9518" formatCode="m/d/yyyy">
                  <c:v>42187.16034722222</c:v>
                </c:pt>
                <c:pt idx="9519" formatCode="m/d/yyyy">
                  <c:v>42187.161041666637</c:v>
                </c:pt>
                <c:pt idx="9520" formatCode="m/d/yyyy">
                  <c:v>42187.161736111084</c:v>
                </c:pt>
                <c:pt idx="9521" formatCode="m/d/yyyy">
                  <c:v>42187.162430555538</c:v>
                </c:pt>
                <c:pt idx="9522" formatCode="m/d/yyyy">
                  <c:v>42187.163124999985</c:v>
                </c:pt>
                <c:pt idx="9523" formatCode="m/d/yyyy">
                  <c:v>42187.16381944446</c:v>
                </c:pt>
                <c:pt idx="9524" formatCode="m/d/yyyy">
                  <c:v>42187.164513888893</c:v>
                </c:pt>
                <c:pt idx="9525" formatCode="m/d/yyyy">
                  <c:v>42187.165208333325</c:v>
                </c:pt>
                <c:pt idx="9526" formatCode="m/d/yyyy">
                  <c:v>42187.165902777764</c:v>
                </c:pt>
                <c:pt idx="9527" formatCode="m/d/yyyy">
                  <c:v>42187.166597222233</c:v>
                </c:pt>
                <c:pt idx="9528" formatCode="m/d/yyyy">
                  <c:v>42187.16729166665</c:v>
                </c:pt>
                <c:pt idx="9529" formatCode="m/d/yyyy">
                  <c:v>42187.167986111082</c:v>
                </c:pt>
                <c:pt idx="9530" formatCode="m/d/yyyy">
                  <c:v>42187.168680555544</c:v>
                </c:pt>
                <c:pt idx="9531" formatCode="m/d/yyyy">
                  <c:v>42187.169374999998</c:v>
                </c:pt>
                <c:pt idx="9532" formatCode="m/d/yyyy">
                  <c:v>42187.170069444459</c:v>
                </c:pt>
                <c:pt idx="9533" formatCode="m/d/yyyy">
                  <c:v>42187.170763888884</c:v>
                </c:pt>
                <c:pt idx="9534" formatCode="m/d/yyyy">
                  <c:v>42187.171458333316</c:v>
                </c:pt>
                <c:pt idx="9535" formatCode="m/d/yyyy">
                  <c:v>42187.172152777777</c:v>
                </c:pt>
                <c:pt idx="9536" formatCode="m/d/yyyy">
                  <c:v>42187.172847222231</c:v>
                </c:pt>
                <c:pt idx="9537" formatCode="m/d/yyyy">
                  <c:v>42187.173541666634</c:v>
                </c:pt>
                <c:pt idx="9538" formatCode="m/d/yyyy">
                  <c:v>42187.17423611111</c:v>
                </c:pt>
                <c:pt idx="9539" formatCode="m/d/yyyy">
                  <c:v>42187.174930555557</c:v>
                </c:pt>
                <c:pt idx="9540" formatCode="m/d/yyyy">
                  <c:v>42187.175624999996</c:v>
                </c:pt>
                <c:pt idx="9541" formatCode="m/d/yyyy">
                  <c:v>42187.176319444465</c:v>
                </c:pt>
                <c:pt idx="9542" formatCode="m/d/yyyy">
                  <c:v>42187.17701388889</c:v>
                </c:pt>
                <c:pt idx="9543" formatCode="m/d/yyyy">
                  <c:v>42187.177708333322</c:v>
                </c:pt>
                <c:pt idx="9544" formatCode="m/d/yyyy">
                  <c:v>42187.178402777776</c:v>
                </c:pt>
                <c:pt idx="9545" formatCode="m/d/yyyy">
                  <c:v>42187.179097222222</c:v>
                </c:pt>
                <c:pt idx="9546" formatCode="m/d/yyyy">
                  <c:v>42187.179791666647</c:v>
                </c:pt>
                <c:pt idx="9547" formatCode="m/d/yyyy">
                  <c:v>42187.180486111094</c:v>
                </c:pt>
                <c:pt idx="9548" formatCode="m/d/yyyy">
                  <c:v>42187.181180555534</c:v>
                </c:pt>
                <c:pt idx="9549" formatCode="m/d/yyyy">
                  <c:v>42187.181875000002</c:v>
                </c:pt>
                <c:pt idx="9550" formatCode="m/d/yyyy">
                  <c:v>42187.182569444456</c:v>
                </c:pt>
                <c:pt idx="9551" formatCode="m/d/yyyy">
                  <c:v>42187.183263888888</c:v>
                </c:pt>
                <c:pt idx="9552" formatCode="m/d/yyyy">
                  <c:v>42187.183958333335</c:v>
                </c:pt>
                <c:pt idx="9553" formatCode="m/d/yyyy">
                  <c:v>42187.184652777782</c:v>
                </c:pt>
                <c:pt idx="9554" formatCode="m/d/yyyy">
                  <c:v>42187.185347222221</c:v>
                </c:pt>
                <c:pt idx="9555" formatCode="m/d/yyyy">
                  <c:v>42187.186041666653</c:v>
                </c:pt>
                <c:pt idx="9556" formatCode="m/d/yyyy">
                  <c:v>42187.186736111114</c:v>
                </c:pt>
                <c:pt idx="9557" formatCode="m/d/yyyy">
                  <c:v>42187.187430555554</c:v>
                </c:pt>
                <c:pt idx="9558" formatCode="m/d/yyyy">
                  <c:v>42187.188125000001</c:v>
                </c:pt>
                <c:pt idx="9559" formatCode="m/d/yyyy">
                  <c:v>42187.188819444476</c:v>
                </c:pt>
                <c:pt idx="9560" formatCode="m/d/yyyy">
                  <c:v>42187.189513888901</c:v>
                </c:pt>
                <c:pt idx="9561" formatCode="m/d/yyyy">
                  <c:v>42187.190208333326</c:v>
                </c:pt>
                <c:pt idx="9562" formatCode="m/d/yyyy">
                  <c:v>42187.190902777766</c:v>
                </c:pt>
                <c:pt idx="9563" formatCode="m/d/yyyy">
                  <c:v>42187.19159722222</c:v>
                </c:pt>
                <c:pt idx="9564" formatCode="m/d/yyyy">
                  <c:v>42187.192291666652</c:v>
                </c:pt>
                <c:pt idx="9565" formatCode="m/d/yyyy">
                  <c:v>42187.192986111084</c:v>
                </c:pt>
                <c:pt idx="9566" formatCode="m/d/yyyy">
                  <c:v>42187.193680555523</c:v>
                </c:pt>
                <c:pt idx="9567" formatCode="m/d/yyyy">
                  <c:v>42187.194374999999</c:v>
                </c:pt>
                <c:pt idx="9568" formatCode="m/d/yyyy">
                  <c:v>42187.195069444446</c:v>
                </c:pt>
                <c:pt idx="9569" formatCode="m/d/yyyy">
                  <c:v>42187.195763888871</c:v>
                </c:pt>
                <c:pt idx="9570" formatCode="m/d/yyyy">
                  <c:v>42187.196458333325</c:v>
                </c:pt>
                <c:pt idx="9571" formatCode="m/d/yyyy">
                  <c:v>42187.197152777764</c:v>
                </c:pt>
                <c:pt idx="9572" formatCode="m/d/yyyy">
                  <c:v>42187.197847222225</c:v>
                </c:pt>
                <c:pt idx="9573" formatCode="m/d/yyyy">
                  <c:v>42187.19854166665</c:v>
                </c:pt>
                <c:pt idx="9574" formatCode="m/d/yyyy">
                  <c:v>42187.199236111104</c:v>
                </c:pt>
                <c:pt idx="9575" formatCode="m/d/yyyy">
                  <c:v>42187.199930555544</c:v>
                </c:pt>
                <c:pt idx="9576" formatCode="m/d/yyyy">
                  <c:v>42187.200624999998</c:v>
                </c:pt>
                <c:pt idx="9577" formatCode="m/d/yyyy">
                  <c:v>42187.201319444459</c:v>
                </c:pt>
                <c:pt idx="9578" formatCode="m/d/yyyy">
                  <c:v>42187.202013888891</c:v>
                </c:pt>
                <c:pt idx="9579" formatCode="m/d/yyyy">
                  <c:v>42187.202708333316</c:v>
                </c:pt>
                <c:pt idx="9580" formatCode="m/d/yyyy">
                  <c:v>42187.203402777763</c:v>
                </c:pt>
                <c:pt idx="9581" formatCode="m/d/yyyy">
                  <c:v>42187.204097222231</c:v>
                </c:pt>
                <c:pt idx="9582" formatCode="m/d/yyyy">
                  <c:v>42187.204791666634</c:v>
                </c:pt>
                <c:pt idx="9583" formatCode="m/d/yyyy">
                  <c:v>42187.205486111081</c:v>
                </c:pt>
                <c:pt idx="9584" formatCode="m/d/yyyy">
                  <c:v>42187.206180555542</c:v>
                </c:pt>
                <c:pt idx="9585" formatCode="m/d/yyyy">
                  <c:v>42187.206875000003</c:v>
                </c:pt>
                <c:pt idx="9586" formatCode="m/d/yyyy">
                  <c:v>42187.207569444443</c:v>
                </c:pt>
                <c:pt idx="9587" formatCode="m/d/yyyy">
                  <c:v>42187.20826388889</c:v>
                </c:pt>
                <c:pt idx="9588" formatCode="m/d/yyyy">
                  <c:v>42187.208958333336</c:v>
                </c:pt>
                <c:pt idx="9589" formatCode="m/d/yyyy">
                  <c:v>42187.209652777776</c:v>
                </c:pt>
                <c:pt idx="9590" formatCode="m/d/yyyy">
                  <c:v>42187.210347222222</c:v>
                </c:pt>
                <c:pt idx="9591" formatCode="m/d/yyyy">
                  <c:v>42187.211041666647</c:v>
                </c:pt>
                <c:pt idx="9592" formatCode="m/d/yyyy">
                  <c:v>42187.211736111094</c:v>
                </c:pt>
                <c:pt idx="9593" formatCode="m/d/yyyy">
                  <c:v>42187.212430555555</c:v>
                </c:pt>
                <c:pt idx="9594" formatCode="m/d/yyyy">
                  <c:v>42187.213124999995</c:v>
                </c:pt>
                <c:pt idx="9595" formatCode="m/d/yyyy">
                  <c:v>42187.213819444456</c:v>
                </c:pt>
                <c:pt idx="9596" formatCode="m/d/yyyy">
                  <c:v>42187.214513888903</c:v>
                </c:pt>
                <c:pt idx="9597" formatCode="m/d/yyyy">
                  <c:v>42187.215208333335</c:v>
                </c:pt>
                <c:pt idx="9598" formatCode="m/d/yyyy">
                  <c:v>42187.215902777774</c:v>
                </c:pt>
                <c:pt idx="9599" formatCode="m/d/yyyy">
                  <c:v>42187.216597222236</c:v>
                </c:pt>
                <c:pt idx="9600" formatCode="m/d/yyyy">
                  <c:v>42187.217291666653</c:v>
                </c:pt>
                <c:pt idx="9601" formatCode="m/d/yyyy">
                  <c:v>42187.2179861111</c:v>
                </c:pt>
                <c:pt idx="9602" formatCode="m/d/yyyy">
                  <c:v>42187.218680555554</c:v>
                </c:pt>
                <c:pt idx="9603" formatCode="m/d/yyyy">
                  <c:v>42187.219375000001</c:v>
                </c:pt>
                <c:pt idx="9604" formatCode="m/d/yyyy">
                  <c:v>42187.220069444447</c:v>
                </c:pt>
                <c:pt idx="9605" formatCode="m/d/yyyy">
                  <c:v>42187.220763888872</c:v>
                </c:pt>
                <c:pt idx="9606" formatCode="m/d/yyyy">
                  <c:v>42187.221458333304</c:v>
                </c:pt>
                <c:pt idx="9607" formatCode="m/d/yyyy">
                  <c:v>42187.222152777766</c:v>
                </c:pt>
                <c:pt idx="9608" formatCode="m/d/yyyy">
                  <c:v>42187.22284722222</c:v>
                </c:pt>
                <c:pt idx="9609" formatCode="m/d/yyyy">
                  <c:v>42187.223541666637</c:v>
                </c:pt>
                <c:pt idx="9610" formatCode="m/d/yyyy">
                  <c:v>42187.224236111106</c:v>
                </c:pt>
                <c:pt idx="9611" formatCode="m/d/yyyy">
                  <c:v>42187.224930555538</c:v>
                </c:pt>
                <c:pt idx="9612" formatCode="m/d/yyyy">
                  <c:v>42187.225624999985</c:v>
                </c:pt>
                <c:pt idx="9613" formatCode="m/d/yyyy">
                  <c:v>42187.22631944446</c:v>
                </c:pt>
                <c:pt idx="9614" formatCode="m/d/yyyy">
                  <c:v>42187.227013888885</c:v>
                </c:pt>
                <c:pt idx="9615" formatCode="m/d/yyyy">
                  <c:v>42187.227708333303</c:v>
                </c:pt>
                <c:pt idx="9616" formatCode="m/d/yyyy">
                  <c:v>42187.228402777764</c:v>
                </c:pt>
                <c:pt idx="9617" formatCode="m/d/yyyy">
                  <c:v>42187.229097222225</c:v>
                </c:pt>
                <c:pt idx="9618" formatCode="m/d/yyyy">
                  <c:v>42187.229791666636</c:v>
                </c:pt>
                <c:pt idx="9619" formatCode="m/d/yyyy">
                  <c:v>42187.230486111082</c:v>
                </c:pt>
                <c:pt idx="9620" formatCode="m/d/yyyy">
                  <c:v>42187.231180555529</c:v>
                </c:pt>
                <c:pt idx="9621" formatCode="m/d/yyyy">
                  <c:v>42187.231874999998</c:v>
                </c:pt>
                <c:pt idx="9622" formatCode="m/d/yyyy">
                  <c:v>42187.232569444459</c:v>
                </c:pt>
                <c:pt idx="9623" formatCode="m/d/yyyy">
                  <c:v>42187.233263888884</c:v>
                </c:pt>
                <c:pt idx="9624" formatCode="m/d/yyyy">
                  <c:v>42187.233958333316</c:v>
                </c:pt>
                <c:pt idx="9625" formatCode="m/d/yyyy">
                  <c:v>42187.234652777777</c:v>
                </c:pt>
                <c:pt idx="9626" formatCode="m/d/yyyy">
                  <c:v>42187.235347222224</c:v>
                </c:pt>
                <c:pt idx="9627" formatCode="m/d/yyyy">
                  <c:v>42187.236041666634</c:v>
                </c:pt>
                <c:pt idx="9628" formatCode="m/d/yyyy">
                  <c:v>42187.236736111096</c:v>
                </c:pt>
                <c:pt idx="9629" formatCode="m/d/yyyy">
                  <c:v>42187.237430555542</c:v>
                </c:pt>
                <c:pt idx="9630" formatCode="m/d/yyyy">
                  <c:v>42187.238124999996</c:v>
                </c:pt>
                <c:pt idx="9631" formatCode="m/d/yyyy">
                  <c:v>42187.238819444465</c:v>
                </c:pt>
                <c:pt idx="9632" formatCode="m/d/yyyy">
                  <c:v>42187.23951388889</c:v>
                </c:pt>
                <c:pt idx="9633" formatCode="m/d/yyyy">
                  <c:v>42187.240208333336</c:v>
                </c:pt>
                <c:pt idx="9634" formatCode="m/d/yyyy">
                  <c:v>42187.240902777776</c:v>
                </c:pt>
                <c:pt idx="9635" formatCode="m/d/yyyy">
                  <c:v>42187.241597222222</c:v>
                </c:pt>
                <c:pt idx="9636" formatCode="m/d/yyyy">
                  <c:v>42187.242291666655</c:v>
                </c:pt>
                <c:pt idx="9637" formatCode="m/d/yyyy">
                  <c:v>42187.242986111094</c:v>
                </c:pt>
                <c:pt idx="9638" formatCode="m/d/yyyy">
                  <c:v>42187.243680555534</c:v>
                </c:pt>
                <c:pt idx="9639" formatCode="m/d/yyyy">
                  <c:v>42187.244375000002</c:v>
                </c:pt>
                <c:pt idx="9640" formatCode="m/d/yyyy">
                  <c:v>42187.245069444441</c:v>
                </c:pt>
                <c:pt idx="9641" formatCode="m/d/yyyy">
                  <c:v>42187.245763888874</c:v>
                </c:pt>
                <c:pt idx="9642" formatCode="m/d/yyyy">
                  <c:v>42187.246458333335</c:v>
                </c:pt>
                <c:pt idx="9643" formatCode="m/d/yyyy">
                  <c:v>42187.247152777774</c:v>
                </c:pt>
                <c:pt idx="9644" formatCode="m/d/yyyy">
                  <c:v>42187.247847222221</c:v>
                </c:pt>
                <c:pt idx="9645" formatCode="m/d/yyyy">
                  <c:v>42187.248541666653</c:v>
                </c:pt>
                <c:pt idx="9646" formatCode="m/d/yyyy">
                  <c:v>42187.249236111114</c:v>
                </c:pt>
                <c:pt idx="9647" formatCode="m/d/yyyy">
                  <c:v>42187.249930555554</c:v>
                </c:pt>
                <c:pt idx="9648" formatCode="m/d/yyyy">
                  <c:v>42187.250625000001</c:v>
                </c:pt>
                <c:pt idx="9649" formatCode="m/d/yyyy">
                  <c:v>42187.251319444469</c:v>
                </c:pt>
                <c:pt idx="9650" formatCode="m/d/yyyy">
                  <c:v>42187.252013888901</c:v>
                </c:pt>
                <c:pt idx="9651" formatCode="m/d/yyyy">
                  <c:v>42187.252708333326</c:v>
                </c:pt>
                <c:pt idx="9652" formatCode="m/d/yyyy">
                  <c:v>42187.253402777766</c:v>
                </c:pt>
                <c:pt idx="9653" formatCode="m/d/yyyy">
                  <c:v>42187.254097222234</c:v>
                </c:pt>
                <c:pt idx="9654" formatCode="m/d/yyyy">
                  <c:v>42187.254791666652</c:v>
                </c:pt>
                <c:pt idx="9655" formatCode="m/d/yyyy">
                  <c:v>42187.255486111084</c:v>
                </c:pt>
                <c:pt idx="9656" formatCode="m/d/yyyy">
                  <c:v>42187.256180555538</c:v>
                </c:pt>
                <c:pt idx="9657" formatCode="m/d/yyyy">
                  <c:v>42187.256875000014</c:v>
                </c:pt>
                <c:pt idx="9658" formatCode="m/d/yyyy">
                  <c:v>42187.25756944446</c:v>
                </c:pt>
                <c:pt idx="9659" formatCode="m/d/yyyy">
                  <c:v>42187.258263888893</c:v>
                </c:pt>
                <c:pt idx="9660" formatCode="m/d/yyyy">
                  <c:v>42187.258958333332</c:v>
                </c:pt>
                <c:pt idx="9661" formatCode="m/d/yyyy">
                  <c:v>42187.259652777779</c:v>
                </c:pt>
                <c:pt idx="9662" formatCode="m/d/yyyy">
                  <c:v>42187.260347222225</c:v>
                </c:pt>
                <c:pt idx="9663" formatCode="m/d/yyyy">
                  <c:v>42187.261041666636</c:v>
                </c:pt>
                <c:pt idx="9664" formatCode="m/d/yyyy">
                  <c:v>42187.261736111082</c:v>
                </c:pt>
                <c:pt idx="9665" formatCode="m/d/yyyy">
                  <c:v>42187.262430555544</c:v>
                </c:pt>
                <c:pt idx="9666" formatCode="m/d/yyyy">
                  <c:v>42187.263124999983</c:v>
                </c:pt>
                <c:pt idx="9667" formatCode="m/d/yyyy">
                  <c:v>42187.263819444459</c:v>
                </c:pt>
                <c:pt idx="9668" formatCode="m/d/yyyy">
                  <c:v>42187.264513888891</c:v>
                </c:pt>
                <c:pt idx="9669" formatCode="m/d/yyyy">
                  <c:v>42187.265208333316</c:v>
                </c:pt>
                <c:pt idx="9670" formatCode="m/d/yyyy">
                  <c:v>42187.265902777763</c:v>
                </c:pt>
                <c:pt idx="9671" formatCode="m/d/yyyy">
                  <c:v>42187.266597222231</c:v>
                </c:pt>
                <c:pt idx="9672" formatCode="m/d/yyyy">
                  <c:v>42187.267291666634</c:v>
                </c:pt>
                <c:pt idx="9673" formatCode="m/d/yyyy">
                  <c:v>42187.267986111081</c:v>
                </c:pt>
                <c:pt idx="9674" formatCode="m/d/yyyy">
                  <c:v>42187.268680555542</c:v>
                </c:pt>
                <c:pt idx="9675" formatCode="m/d/yyyy">
                  <c:v>42187.269374999996</c:v>
                </c:pt>
                <c:pt idx="9676" formatCode="m/d/yyyy">
                  <c:v>42187.270069444443</c:v>
                </c:pt>
                <c:pt idx="9677" formatCode="m/d/yyyy">
                  <c:v>42187.270763888875</c:v>
                </c:pt>
                <c:pt idx="9678" formatCode="m/d/yyyy">
                  <c:v>42187.271458333322</c:v>
                </c:pt>
                <c:pt idx="9679" formatCode="m/d/yyyy">
                  <c:v>42187.272152777776</c:v>
                </c:pt>
                <c:pt idx="9680" formatCode="m/d/yyyy">
                  <c:v>42187.272847222222</c:v>
                </c:pt>
                <c:pt idx="9681" formatCode="m/d/yyyy">
                  <c:v>42187.273541666647</c:v>
                </c:pt>
                <c:pt idx="9682" formatCode="m/d/yyyy">
                  <c:v>42187.274236111109</c:v>
                </c:pt>
                <c:pt idx="9683" formatCode="m/d/yyyy">
                  <c:v>42187.274930555555</c:v>
                </c:pt>
                <c:pt idx="9684" formatCode="m/d/yyyy">
                  <c:v>42187.275624999995</c:v>
                </c:pt>
                <c:pt idx="9685" formatCode="m/d/yyyy">
                  <c:v>42187.276319444456</c:v>
                </c:pt>
                <c:pt idx="9686" formatCode="m/d/yyyy">
                  <c:v>42187.277013888888</c:v>
                </c:pt>
                <c:pt idx="9687" formatCode="m/d/yyyy">
                  <c:v>42187.27770833332</c:v>
                </c:pt>
                <c:pt idx="9688" formatCode="m/d/yyyy">
                  <c:v>42187.278402777774</c:v>
                </c:pt>
                <c:pt idx="9689" formatCode="m/d/yyyy">
                  <c:v>42187.279097222221</c:v>
                </c:pt>
                <c:pt idx="9690" formatCode="m/d/yyyy">
                  <c:v>42187.279791666639</c:v>
                </c:pt>
                <c:pt idx="9691" formatCode="m/d/yyyy">
                  <c:v>42187.2804861111</c:v>
                </c:pt>
                <c:pt idx="9692" formatCode="m/d/yyyy">
                  <c:v>42187.281180555532</c:v>
                </c:pt>
                <c:pt idx="9693" formatCode="m/d/yyyy">
                  <c:v>42187.281875000001</c:v>
                </c:pt>
                <c:pt idx="9694" formatCode="m/d/yyyy">
                  <c:v>42187.282569444469</c:v>
                </c:pt>
                <c:pt idx="9695" formatCode="m/d/yyyy">
                  <c:v>42187.283263888887</c:v>
                </c:pt>
                <c:pt idx="9696" formatCode="m/d/yyyy">
                  <c:v>42187.283958333326</c:v>
                </c:pt>
                <c:pt idx="9697" formatCode="m/d/yyyy">
                  <c:v>42187.28465277778</c:v>
                </c:pt>
                <c:pt idx="9698" formatCode="m/d/yyyy">
                  <c:v>42187.28534722222</c:v>
                </c:pt>
                <c:pt idx="9699" formatCode="m/d/yyyy">
                  <c:v>42187.286041666652</c:v>
                </c:pt>
                <c:pt idx="9700" formatCode="m/d/yyyy">
                  <c:v>42187.286736111106</c:v>
                </c:pt>
                <c:pt idx="9701" formatCode="m/d/yyyy">
                  <c:v>42187.287430555538</c:v>
                </c:pt>
                <c:pt idx="9702" formatCode="m/d/yyyy">
                  <c:v>42187.288124999999</c:v>
                </c:pt>
                <c:pt idx="9703" formatCode="m/d/yyyy">
                  <c:v>42187.288819444475</c:v>
                </c:pt>
                <c:pt idx="9704" formatCode="m/d/yyyy">
                  <c:v>42187.289513888893</c:v>
                </c:pt>
                <c:pt idx="9705" formatCode="m/d/yyyy">
                  <c:v>42187.290208333325</c:v>
                </c:pt>
                <c:pt idx="9706" formatCode="m/d/yyyy">
                  <c:v>42187.290902777764</c:v>
                </c:pt>
                <c:pt idx="9707" formatCode="m/d/yyyy">
                  <c:v>42187.291597222225</c:v>
                </c:pt>
                <c:pt idx="9708" formatCode="m/d/yyyy">
                  <c:v>42187.29229166665</c:v>
                </c:pt>
                <c:pt idx="9709" formatCode="m/d/yyyy">
                  <c:v>42187.292986111082</c:v>
                </c:pt>
                <c:pt idx="9710" formatCode="m/d/yyyy">
                  <c:v>42187.293680555529</c:v>
                </c:pt>
                <c:pt idx="9711" formatCode="m/d/yyyy">
                  <c:v>42187.294374999998</c:v>
                </c:pt>
                <c:pt idx="9712" formatCode="m/d/yyyy">
                  <c:v>42187.295069444444</c:v>
                </c:pt>
                <c:pt idx="9713" formatCode="m/d/yyyy">
                  <c:v>42187.295763888869</c:v>
                </c:pt>
                <c:pt idx="9714" formatCode="m/d/yyyy">
                  <c:v>42187.296458333316</c:v>
                </c:pt>
                <c:pt idx="9715" formatCode="m/d/yyyy">
                  <c:v>42187.297152777763</c:v>
                </c:pt>
                <c:pt idx="9716" formatCode="m/d/yyyy">
                  <c:v>42187.297847222224</c:v>
                </c:pt>
                <c:pt idx="9717" formatCode="m/d/yyyy">
                  <c:v>42187.298541666634</c:v>
                </c:pt>
                <c:pt idx="9718" formatCode="m/d/yyyy">
                  <c:v>42187.299236111096</c:v>
                </c:pt>
                <c:pt idx="9719" formatCode="m/d/yyyy">
                  <c:v>42187.299930555542</c:v>
                </c:pt>
                <c:pt idx="9720" formatCode="m/d/yyyy">
                  <c:v>42187.300625000003</c:v>
                </c:pt>
                <c:pt idx="9721" formatCode="m/d/yyyy">
                  <c:v>42187.301319444465</c:v>
                </c:pt>
                <c:pt idx="9722" formatCode="m/d/yyyy">
                  <c:v>42187.302013888904</c:v>
                </c:pt>
                <c:pt idx="9723" formatCode="m/d/yyyy">
                  <c:v>42187.302708333336</c:v>
                </c:pt>
                <c:pt idx="9724" formatCode="m/d/yyyy">
                  <c:v>42187.303402777776</c:v>
                </c:pt>
                <c:pt idx="9725" formatCode="m/d/yyyy">
                  <c:v>42187.304097222237</c:v>
                </c:pt>
                <c:pt idx="9726" formatCode="m/d/yyyy">
                  <c:v>42187.304791666655</c:v>
                </c:pt>
                <c:pt idx="9727" formatCode="m/d/yyyy">
                  <c:v>42187.305486111094</c:v>
                </c:pt>
                <c:pt idx="9728" formatCode="m/d/yyyy">
                  <c:v>42187.306180555555</c:v>
                </c:pt>
                <c:pt idx="9729" formatCode="m/d/yyyy">
                  <c:v>42187.306875000017</c:v>
                </c:pt>
                <c:pt idx="9730" formatCode="m/d/yyyy">
                  <c:v>42187.307569444456</c:v>
                </c:pt>
                <c:pt idx="9731" formatCode="m/d/yyyy">
                  <c:v>42187.308263888903</c:v>
                </c:pt>
                <c:pt idx="9732" formatCode="m/d/yyyy">
                  <c:v>42187.308958333342</c:v>
                </c:pt>
                <c:pt idx="9733" formatCode="m/d/yyyy">
                  <c:v>42187.309652777782</c:v>
                </c:pt>
                <c:pt idx="9734" formatCode="m/d/yyyy">
                  <c:v>42187.310347222236</c:v>
                </c:pt>
                <c:pt idx="9735" formatCode="m/d/yyyy">
                  <c:v>42187.311041666653</c:v>
                </c:pt>
                <c:pt idx="9736" formatCode="m/d/yyyy">
                  <c:v>42187.311736111114</c:v>
                </c:pt>
                <c:pt idx="9737" formatCode="m/d/yyyy">
                  <c:v>42187.312430555561</c:v>
                </c:pt>
                <c:pt idx="9738" formatCode="m/d/yyyy">
                  <c:v>42187.313125000001</c:v>
                </c:pt>
                <c:pt idx="9739" formatCode="m/d/yyyy">
                  <c:v>42187.313819444476</c:v>
                </c:pt>
                <c:pt idx="9740" formatCode="m/d/yyyy">
                  <c:v>42187.314513888916</c:v>
                </c:pt>
                <c:pt idx="9741" formatCode="m/d/yyyy">
                  <c:v>42187.315208333333</c:v>
                </c:pt>
                <c:pt idx="9742" formatCode="m/d/yyyy">
                  <c:v>42187.31590277778</c:v>
                </c:pt>
                <c:pt idx="9743" formatCode="m/d/yyyy">
                  <c:v>42187.316597222249</c:v>
                </c:pt>
                <c:pt idx="9744" formatCode="m/d/yyyy">
                  <c:v>42187.317291666666</c:v>
                </c:pt>
                <c:pt idx="9745" formatCode="m/d/yyyy">
                  <c:v>42187.317986111106</c:v>
                </c:pt>
                <c:pt idx="9746" formatCode="m/d/yyyy">
                  <c:v>42187.318680555552</c:v>
                </c:pt>
                <c:pt idx="9747" formatCode="m/d/yyyy">
                  <c:v>42187.319375000014</c:v>
                </c:pt>
                <c:pt idx="9748" formatCode="m/d/yyyy">
                  <c:v>42187.32006944446</c:v>
                </c:pt>
                <c:pt idx="9749" formatCode="m/d/yyyy">
                  <c:v>42187.320763888885</c:v>
                </c:pt>
                <c:pt idx="9750" formatCode="m/d/yyyy">
                  <c:v>42187.321458333325</c:v>
                </c:pt>
                <c:pt idx="9751" formatCode="m/d/yyyy">
                  <c:v>42187.322152777779</c:v>
                </c:pt>
                <c:pt idx="9752" formatCode="m/d/yyyy">
                  <c:v>42187.322847222233</c:v>
                </c:pt>
                <c:pt idx="9753" formatCode="m/d/yyyy">
                  <c:v>42187.32354166665</c:v>
                </c:pt>
                <c:pt idx="9754" formatCode="m/d/yyyy">
                  <c:v>42187.324236111112</c:v>
                </c:pt>
                <c:pt idx="9755" formatCode="m/d/yyyy">
                  <c:v>42187.324930555558</c:v>
                </c:pt>
                <c:pt idx="9756" formatCode="m/d/yyyy">
                  <c:v>42187.325624999998</c:v>
                </c:pt>
                <c:pt idx="9757" formatCode="m/d/yyyy">
                  <c:v>42187.326319444473</c:v>
                </c:pt>
                <c:pt idx="9758" formatCode="m/d/yyyy">
                  <c:v>42187.327013888891</c:v>
                </c:pt>
                <c:pt idx="9759" formatCode="m/d/yyyy">
                  <c:v>42187.327708333316</c:v>
                </c:pt>
                <c:pt idx="9760" formatCode="m/d/yyyy">
                  <c:v>42187.328402777777</c:v>
                </c:pt>
                <c:pt idx="9761" formatCode="m/d/yyyy">
                  <c:v>42187.329097222231</c:v>
                </c:pt>
                <c:pt idx="9762" formatCode="m/d/yyyy">
                  <c:v>42187.329791666634</c:v>
                </c:pt>
                <c:pt idx="9763" formatCode="m/d/yyyy">
                  <c:v>42187.330486111096</c:v>
                </c:pt>
                <c:pt idx="9764" formatCode="m/d/yyyy">
                  <c:v>42187.331180555542</c:v>
                </c:pt>
                <c:pt idx="9765" formatCode="m/d/yyyy">
                  <c:v>42187.331875000003</c:v>
                </c:pt>
                <c:pt idx="9766" formatCode="m/d/yyyy">
                  <c:v>42187.332569444465</c:v>
                </c:pt>
                <c:pt idx="9767" formatCode="m/d/yyyy">
                  <c:v>42187.33326388889</c:v>
                </c:pt>
                <c:pt idx="9768" formatCode="m/d/yyyy">
                  <c:v>42187.333958333336</c:v>
                </c:pt>
                <c:pt idx="9769" formatCode="m/d/yyyy">
                  <c:v>42187.334652777783</c:v>
                </c:pt>
                <c:pt idx="9770" formatCode="m/d/yyyy">
                  <c:v>42187.335347222222</c:v>
                </c:pt>
                <c:pt idx="9771" formatCode="m/d/yyyy">
                  <c:v>42187.336041666655</c:v>
                </c:pt>
                <c:pt idx="9772" formatCode="m/d/yyyy">
                  <c:v>42187.336736111109</c:v>
                </c:pt>
                <c:pt idx="9773" formatCode="m/d/yyyy">
                  <c:v>42187.337430555555</c:v>
                </c:pt>
                <c:pt idx="9774" formatCode="m/d/yyyy">
                  <c:v>42187.338125000002</c:v>
                </c:pt>
                <c:pt idx="9775" formatCode="m/d/yyyy">
                  <c:v>42187.338819444478</c:v>
                </c:pt>
                <c:pt idx="9776" formatCode="m/d/yyyy">
                  <c:v>42187.339513888903</c:v>
                </c:pt>
                <c:pt idx="9777" formatCode="m/d/yyyy">
                  <c:v>42187.340208333342</c:v>
                </c:pt>
                <c:pt idx="9778" formatCode="m/d/yyyy">
                  <c:v>42187.340902777782</c:v>
                </c:pt>
                <c:pt idx="9779" formatCode="m/d/yyyy">
                  <c:v>42187.341597222236</c:v>
                </c:pt>
                <c:pt idx="9780" formatCode="m/d/yyyy">
                  <c:v>42187.342291666668</c:v>
                </c:pt>
                <c:pt idx="9781" formatCode="m/d/yyyy">
                  <c:v>42187.342986111114</c:v>
                </c:pt>
                <c:pt idx="9782" formatCode="m/d/yyyy">
                  <c:v>42187.343680555554</c:v>
                </c:pt>
                <c:pt idx="9783" formatCode="m/d/yyyy">
                  <c:v>42187.344375000015</c:v>
                </c:pt>
                <c:pt idx="9784" formatCode="m/d/yyyy">
                  <c:v>42187.345069444469</c:v>
                </c:pt>
                <c:pt idx="9785" formatCode="m/d/yyyy">
                  <c:v>42187.345763888887</c:v>
                </c:pt>
                <c:pt idx="9786" formatCode="m/d/yyyy">
                  <c:v>42187.346458333333</c:v>
                </c:pt>
                <c:pt idx="9787" formatCode="m/d/yyyy">
                  <c:v>42187.34715277778</c:v>
                </c:pt>
                <c:pt idx="9788" formatCode="m/d/yyyy">
                  <c:v>42187.347847222234</c:v>
                </c:pt>
                <c:pt idx="9789" formatCode="m/d/yyyy">
                  <c:v>42187.348541666666</c:v>
                </c:pt>
                <c:pt idx="9790" formatCode="m/d/yyyy">
                  <c:v>42187.349236111113</c:v>
                </c:pt>
                <c:pt idx="9791" formatCode="m/d/yyyy">
                  <c:v>42187.349930555552</c:v>
                </c:pt>
                <c:pt idx="9792" formatCode="m/d/yyyy">
                  <c:v>42187.350625000014</c:v>
                </c:pt>
                <c:pt idx="9793" formatCode="m/d/yyyy">
                  <c:v>42187.351319444475</c:v>
                </c:pt>
                <c:pt idx="9794" formatCode="m/d/yyyy">
                  <c:v>42187.352013888914</c:v>
                </c:pt>
                <c:pt idx="9795" formatCode="m/d/yyyy">
                  <c:v>42187.352708333332</c:v>
                </c:pt>
                <c:pt idx="9796" formatCode="m/d/yyyy">
                  <c:v>42187.353402777779</c:v>
                </c:pt>
                <c:pt idx="9797" formatCode="m/d/yyyy">
                  <c:v>42187.354097222247</c:v>
                </c:pt>
                <c:pt idx="9798" formatCode="m/d/yyyy">
                  <c:v>42187.354791666665</c:v>
                </c:pt>
                <c:pt idx="9799" formatCode="m/d/yyyy">
                  <c:v>42187.355486111104</c:v>
                </c:pt>
                <c:pt idx="9800" formatCode="m/d/yyyy">
                  <c:v>42187.356180555558</c:v>
                </c:pt>
                <c:pt idx="9801" formatCode="m/d/yyyy">
                  <c:v>42187.356875000019</c:v>
                </c:pt>
                <c:pt idx="9802" formatCode="m/d/yyyy">
                  <c:v>42187.357569444473</c:v>
                </c:pt>
                <c:pt idx="9803" formatCode="m/d/yyyy">
                  <c:v>42187.358263888906</c:v>
                </c:pt>
                <c:pt idx="9804" formatCode="m/d/yyyy">
                  <c:v>42187.358958333345</c:v>
                </c:pt>
                <c:pt idx="9805" formatCode="m/d/yyyy">
                  <c:v>42187.359652777792</c:v>
                </c:pt>
                <c:pt idx="9806" formatCode="m/d/yyyy">
                  <c:v>42187.360347222231</c:v>
                </c:pt>
                <c:pt idx="9807" formatCode="m/d/yyyy">
                  <c:v>42187.361041666634</c:v>
                </c:pt>
                <c:pt idx="9808" formatCode="m/d/yyyy">
                  <c:v>42187.361736111096</c:v>
                </c:pt>
                <c:pt idx="9809" formatCode="m/d/yyyy">
                  <c:v>42187.362430555557</c:v>
                </c:pt>
                <c:pt idx="9810" formatCode="m/d/yyyy">
                  <c:v>42187.363124999996</c:v>
                </c:pt>
                <c:pt idx="9811" formatCode="m/d/yyyy">
                  <c:v>42187.363819444465</c:v>
                </c:pt>
                <c:pt idx="9812" formatCode="m/d/yyyy">
                  <c:v>42187.364513888904</c:v>
                </c:pt>
                <c:pt idx="9813" formatCode="m/d/yyyy">
                  <c:v>42187.365208333336</c:v>
                </c:pt>
                <c:pt idx="9814" formatCode="m/d/yyyy">
                  <c:v>42187.365902777776</c:v>
                </c:pt>
                <c:pt idx="9815" formatCode="m/d/yyyy">
                  <c:v>42187.366597222237</c:v>
                </c:pt>
                <c:pt idx="9816" formatCode="m/d/yyyy">
                  <c:v>42187.367291666655</c:v>
                </c:pt>
                <c:pt idx="9817" formatCode="m/d/yyyy">
                  <c:v>42187.367986111094</c:v>
                </c:pt>
                <c:pt idx="9818" formatCode="m/d/yyyy">
                  <c:v>42187.368680555555</c:v>
                </c:pt>
                <c:pt idx="9819" formatCode="m/d/yyyy">
                  <c:v>42187.369375000002</c:v>
                </c:pt>
                <c:pt idx="9820" formatCode="m/d/yyyy">
                  <c:v>42187.370069444456</c:v>
                </c:pt>
                <c:pt idx="9821" formatCode="m/d/yyyy">
                  <c:v>42187.370763888888</c:v>
                </c:pt>
                <c:pt idx="9822" formatCode="m/d/yyyy">
                  <c:v>42187.371458333335</c:v>
                </c:pt>
                <c:pt idx="9823" formatCode="m/d/yyyy">
                  <c:v>42187.372152777782</c:v>
                </c:pt>
                <c:pt idx="9824" formatCode="m/d/yyyy">
                  <c:v>42187.372847222236</c:v>
                </c:pt>
                <c:pt idx="9825" formatCode="m/d/yyyy">
                  <c:v>42187.373541666653</c:v>
                </c:pt>
                <c:pt idx="9826" formatCode="m/d/yyyy">
                  <c:v>42187.374236111129</c:v>
                </c:pt>
                <c:pt idx="9827" formatCode="m/d/yyyy">
                  <c:v>42187.374930555561</c:v>
                </c:pt>
                <c:pt idx="9828" formatCode="m/d/yyyy">
                  <c:v>42187.375625000001</c:v>
                </c:pt>
                <c:pt idx="9829" formatCode="m/d/yyyy">
                  <c:v>42187.376319444476</c:v>
                </c:pt>
                <c:pt idx="9830" formatCode="m/d/yyyy">
                  <c:v>42187.377013888901</c:v>
                </c:pt>
                <c:pt idx="9831" formatCode="m/d/yyyy">
                  <c:v>42187.377708333326</c:v>
                </c:pt>
                <c:pt idx="9832" formatCode="m/d/yyyy">
                  <c:v>42187.37840277778</c:v>
                </c:pt>
                <c:pt idx="9833" formatCode="m/d/yyyy">
                  <c:v>42187.379097222234</c:v>
                </c:pt>
                <c:pt idx="9834" formatCode="m/d/yyyy">
                  <c:v>42187.379791666652</c:v>
                </c:pt>
                <c:pt idx="9835" formatCode="m/d/yyyy">
                  <c:v>42187.380486111106</c:v>
                </c:pt>
                <c:pt idx="9836" formatCode="m/d/yyyy">
                  <c:v>42187.381180555538</c:v>
                </c:pt>
                <c:pt idx="9837" formatCode="m/d/yyyy">
                  <c:v>42187.381875000014</c:v>
                </c:pt>
                <c:pt idx="9838" formatCode="m/d/yyyy">
                  <c:v>42187.382569444475</c:v>
                </c:pt>
                <c:pt idx="9839" formatCode="m/d/yyyy">
                  <c:v>42187.383263888893</c:v>
                </c:pt>
                <c:pt idx="9840" formatCode="m/d/yyyy">
                  <c:v>42187.383958333332</c:v>
                </c:pt>
                <c:pt idx="9841" formatCode="m/d/yyyy">
                  <c:v>42187.384652777793</c:v>
                </c:pt>
                <c:pt idx="9842" formatCode="m/d/yyyy">
                  <c:v>42187.385347222233</c:v>
                </c:pt>
                <c:pt idx="9843" formatCode="m/d/yyyy">
                  <c:v>42187.386041666665</c:v>
                </c:pt>
                <c:pt idx="9844" formatCode="m/d/yyyy">
                  <c:v>42187.386736111112</c:v>
                </c:pt>
                <c:pt idx="9845" formatCode="m/d/yyyy">
                  <c:v>42187.387430555558</c:v>
                </c:pt>
                <c:pt idx="9846" formatCode="m/d/yyyy">
                  <c:v>42187.388125000012</c:v>
                </c:pt>
                <c:pt idx="9847" formatCode="m/d/yyyy">
                  <c:v>42187.388819444488</c:v>
                </c:pt>
                <c:pt idx="9848" formatCode="m/d/yyyy">
                  <c:v>42187.389513888906</c:v>
                </c:pt>
                <c:pt idx="9849" formatCode="m/d/yyyy">
                  <c:v>42187.390208333331</c:v>
                </c:pt>
                <c:pt idx="9850" formatCode="m/d/yyyy">
                  <c:v>42187.390902777777</c:v>
                </c:pt>
                <c:pt idx="9851" formatCode="m/d/yyyy">
                  <c:v>42187.391597222231</c:v>
                </c:pt>
                <c:pt idx="9852" formatCode="m/d/yyyy">
                  <c:v>42187.392291666656</c:v>
                </c:pt>
                <c:pt idx="9853" formatCode="m/d/yyyy">
                  <c:v>42187.392986111096</c:v>
                </c:pt>
                <c:pt idx="9854" formatCode="m/d/yyyy">
                  <c:v>42187.393680555542</c:v>
                </c:pt>
                <c:pt idx="9855" formatCode="m/d/yyyy">
                  <c:v>42187.394375000003</c:v>
                </c:pt>
                <c:pt idx="9856" formatCode="m/d/yyyy">
                  <c:v>42187.395069444443</c:v>
                </c:pt>
                <c:pt idx="9857" formatCode="m/d/yyyy">
                  <c:v>42187.395763888875</c:v>
                </c:pt>
                <c:pt idx="9858" formatCode="m/d/yyyy">
                  <c:v>42187.396458333336</c:v>
                </c:pt>
                <c:pt idx="9859" formatCode="m/d/yyyy">
                  <c:v>42187.397152777776</c:v>
                </c:pt>
                <c:pt idx="9860" formatCode="m/d/yyyy">
                  <c:v>42187.397847222222</c:v>
                </c:pt>
                <c:pt idx="9861" formatCode="m/d/yyyy">
                  <c:v>42187.398541666655</c:v>
                </c:pt>
                <c:pt idx="9862" formatCode="m/d/yyyy">
                  <c:v>42187.399236111109</c:v>
                </c:pt>
                <c:pt idx="9863" formatCode="m/d/yyyy">
                  <c:v>42187.399930555555</c:v>
                </c:pt>
                <c:pt idx="9864" formatCode="m/d/yyyy">
                  <c:v>42187.400625000002</c:v>
                </c:pt>
                <c:pt idx="9865" formatCode="m/d/yyyy">
                  <c:v>42187.401319444456</c:v>
                </c:pt>
                <c:pt idx="9866" formatCode="m/d/yyyy">
                  <c:v>42187.402013888903</c:v>
                </c:pt>
                <c:pt idx="9867" formatCode="m/d/yyyy">
                  <c:v>42187.402708333335</c:v>
                </c:pt>
                <c:pt idx="9868" formatCode="m/d/yyyy">
                  <c:v>42187.403402777774</c:v>
                </c:pt>
                <c:pt idx="9869" formatCode="m/d/yyyy">
                  <c:v>42187.404097222236</c:v>
                </c:pt>
                <c:pt idx="9870" formatCode="m/d/yyyy">
                  <c:v>42187.404791666653</c:v>
                </c:pt>
                <c:pt idx="9871" formatCode="m/d/yyyy">
                  <c:v>42187.4054861111</c:v>
                </c:pt>
                <c:pt idx="9872" formatCode="m/d/yyyy">
                  <c:v>42187.406180555554</c:v>
                </c:pt>
                <c:pt idx="9873" formatCode="m/d/yyyy">
                  <c:v>42187.406875000015</c:v>
                </c:pt>
                <c:pt idx="9874" formatCode="m/d/yyyy">
                  <c:v>42187.407569444469</c:v>
                </c:pt>
                <c:pt idx="9875" formatCode="m/d/yyyy">
                  <c:v>42187.408263888901</c:v>
                </c:pt>
                <c:pt idx="9876" formatCode="m/d/yyyy">
                  <c:v>42187.408958333333</c:v>
                </c:pt>
                <c:pt idx="9877" formatCode="m/d/yyyy">
                  <c:v>42187.40965277778</c:v>
                </c:pt>
                <c:pt idx="9878" formatCode="m/d/yyyy">
                  <c:v>42187.410347222234</c:v>
                </c:pt>
                <c:pt idx="9879" formatCode="m/d/yyyy">
                  <c:v>42187.411041666652</c:v>
                </c:pt>
                <c:pt idx="9880" formatCode="m/d/yyyy">
                  <c:v>42187.411736111106</c:v>
                </c:pt>
                <c:pt idx="9881" formatCode="m/d/yyyy">
                  <c:v>42187.412430555552</c:v>
                </c:pt>
                <c:pt idx="9882" formatCode="m/d/yyyy">
                  <c:v>42187.413124999999</c:v>
                </c:pt>
                <c:pt idx="9883" formatCode="m/d/yyyy">
                  <c:v>42187.413819444475</c:v>
                </c:pt>
                <c:pt idx="9884" formatCode="m/d/yyyy">
                  <c:v>42187.414513888914</c:v>
                </c:pt>
                <c:pt idx="9885" formatCode="m/d/yyyy">
                  <c:v>42187.415208333332</c:v>
                </c:pt>
                <c:pt idx="9886" formatCode="m/d/yyyy">
                  <c:v>42187.415902777779</c:v>
                </c:pt>
                <c:pt idx="9887" formatCode="m/d/yyyy">
                  <c:v>42187.416597222247</c:v>
                </c:pt>
                <c:pt idx="9888" formatCode="m/d/yyyy">
                  <c:v>42187.417291666665</c:v>
                </c:pt>
                <c:pt idx="9889" formatCode="m/d/yyyy">
                  <c:v>42187.417986111104</c:v>
                </c:pt>
                <c:pt idx="9890" formatCode="m/d/yyyy">
                  <c:v>42187.418680555558</c:v>
                </c:pt>
                <c:pt idx="9891" formatCode="m/d/yyyy">
                  <c:v>42187.419375000012</c:v>
                </c:pt>
                <c:pt idx="9892" formatCode="m/d/yyyy">
                  <c:v>42187.420069444459</c:v>
                </c:pt>
                <c:pt idx="9893" formatCode="m/d/yyyy">
                  <c:v>42187.420763888884</c:v>
                </c:pt>
                <c:pt idx="9894" formatCode="m/d/yyyy">
                  <c:v>42187.421458333316</c:v>
                </c:pt>
                <c:pt idx="9895" formatCode="m/d/yyyy">
                  <c:v>42187.422152777777</c:v>
                </c:pt>
                <c:pt idx="9896" formatCode="m/d/yyyy">
                  <c:v>42187.422847222231</c:v>
                </c:pt>
                <c:pt idx="9897" formatCode="m/d/yyyy">
                  <c:v>42187.423541666634</c:v>
                </c:pt>
                <c:pt idx="9898" formatCode="m/d/yyyy">
                  <c:v>42187.42423611111</c:v>
                </c:pt>
                <c:pt idx="9899" formatCode="m/d/yyyy">
                  <c:v>42187.424930555557</c:v>
                </c:pt>
                <c:pt idx="9900" formatCode="m/d/yyyy">
                  <c:v>42187.425624999996</c:v>
                </c:pt>
                <c:pt idx="9901" formatCode="m/d/yyyy">
                  <c:v>42187.426319444465</c:v>
                </c:pt>
                <c:pt idx="9902" formatCode="m/d/yyyy">
                  <c:v>42187.42701388889</c:v>
                </c:pt>
                <c:pt idx="9903" formatCode="m/d/yyyy">
                  <c:v>42187.427708333322</c:v>
                </c:pt>
                <c:pt idx="9904" formatCode="m/d/yyyy">
                  <c:v>42187.428402777776</c:v>
                </c:pt>
                <c:pt idx="9905" formatCode="m/d/yyyy">
                  <c:v>42187.429097222222</c:v>
                </c:pt>
                <c:pt idx="9906" formatCode="m/d/yyyy">
                  <c:v>42187.429791666647</c:v>
                </c:pt>
                <c:pt idx="9907" formatCode="m/d/yyyy">
                  <c:v>42187.430486111094</c:v>
                </c:pt>
                <c:pt idx="9908" formatCode="m/d/yyyy">
                  <c:v>42187.431180555534</c:v>
                </c:pt>
                <c:pt idx="9909" formatCode="m/d/yyyy">
                  <c:v>42187.431875000002</c:v>
                </c:pt>
                <c:pt idx="9910" formatCode="m/d/yyyy">
                  <c:v>42187.432569444456</c:v>
                </c:pt>
                <c:pt idx="9911" formatCode="m/d/yyyy">
                  <c:v>42187.433263888888</c:v>
                </c:pt>
                <c:pt idx="9912" formatCode="m/d/yyyy">
                  <c:v>42187.433958333335</c:v>
                </c:pt>
                <c:pt idx="9913" formatCode="m/d/yyyy">
                  <c:v>42187.434652777782</c:v>
                </c:pt>
                <c:pt idx="9914" formatCode="m/d/yyyy">
                  <c:v>42187.435347222221</c:v>
                </c:pt>
                <c:pt idx="9915" formatCode="m/d/yyyy">
                  <c:v>42187.436041666653</c:v>
                </c:pt>
                <c:pt idx="9916" formatCode="m/d/yyyy">
                  <c:v>42187.436736111114</c:v>
                </c:pt>
                <c:pt idx="9917" formatCode="m/d/yyyy">
                  <c:v>42187.437430555554</c:v>
                </c:pt>
                <c:pt idx="9918" formatCode="m/d/yyyy">
                  <c:v>42187.438125000001</c:v>
                </c:pt>
                <c:pt idx="9919" formatCode="m/d/yyyy">
                  <c:v>42187.438819444476</c:v>
                </c:pt>
                <c:pt idx="9920" formatCode="m/d/yyyy">
                  <c:v>42187.439513888901</c:v>
                </c:pt>
                <c:pt idx="9921" formatCode="m/d/yyyy">
                  <c:v>42187.440208333333</c:v>
                </c:pt>
                <c:pt idx="9922" formatCode="m/d/yyyy">
                  <c:v>42187.44090277778</c:v>
                </c:pt>
                <c:pt idx="9923" formatCode="m/d/yyyy">
                  <c:v>42187.441597222234</c:v>
                </c:pt>
                <c:pt idx="9924" formatCode="m/d/yyyy">
                  <c:v>42187.442291666666</c:v>
                </c:pt>
                <c:pt idx="9925" formatCode="m/d/yyyy">
                  <c:v>42187.442986111106</c:v>
                </c:pt>
                <c:pt idx="9926" formatCode="m/d/yyyy">
                  <c:v>42187.443680555538</c:v>
                </c:pt>
                <c:pt idx="9927" formatCode="m/d/yyyy">
                  <c:v>42187.444375000014</c:v>
                </c:pt>
                <c:pt idx="9928" formatCode="m/d/yyyy">
                  <c:v>42187.44506944446</c:v>
                </c:pt>
                <c:pt idx="9929" formatCode="m/d/yyyy">
                  <c:v>42187.445763888885</c:v>
                </c:pt>
                <c:pt idx="9930" formatCode="m/d/yyyy">
                  <c:v>42187.446458333332</c:v>
                </c:pt>
                <c:pt idx="9931" formatCode="m/d/yyyy">
                  <c:v>42187.447152777779</c:v>
                </c:pt>
                <c:pt idx="9932" formatCode="m/d/yyyy">
                  <c:v>42187.447847222233</c:v>
                </c:pt>
                <c:pt idx="9933" formatCode="m/d/yyyy">
                  <c:v>42187.448541666665</c:v>
                </c:pt>
                <c:pt idx="9934" formatCode="m/d/yyyy">
                  <c:v>42187.449236111112</c:v>
                </c:pt>
                <c:pt idx="9935" formatCode="m/d/yyyy">
                  <c:v>42187.449930555558</c:v>
                </c:pt>
                <c:pt idx="9936" formatCode="m/d/yyyy">
                  <c:v>42187.450625000012</c:v>
                </c:pt>
                <c:pt idx="9937" formatCode="m/d/yyyy">
                  <c:v>42187.451319444473</c:v>
                </c:pt>
                <c:pt idx="9938" formatCode="m/d/yyyy">
                  <c:v>42187.452013888906</c:v>
                </c:pt>
                <c:pt idx="9939" formatCode="m/d/yyyy">
                  <c:v>42187.452708333331</c:v>
                </c:pt>
                <c:pt idx="9940" formatCode="m/d/yyyy">
                  <c:v>42187.453402777777</c:v>
                </c:pt>
                <c:pt idx="9941" formatCode="m/d/yyyy">
                  <c:v>42187.454097222246</c:v>
                </c:pt>
                <c:pt idx="9942" formatCode="m/d/yyyy">
                  <c:v>42187.454791666656</c:v>
                </c:pt>
                <c:pt idx="9943" formatCode="m/d/yyyy">
                  <c:v>42187.455486111096</c:v>
                </c:pt>
                <c:pt idx="9944" formatCode="m/d/yyyy">
                  <c:v>42187.456180555557</c:v>
                </c:pt>
                <c:pt idx="9945" formatCode="m/d/yyyy">
                  <c:v>42187.456875000018</c:v>
                </c:pt>
                <c:pt idx="9946" formatCode="m/d/yyyy">
                  <c:v>42187.457569444465</c:v>
                </c:pt>
                <c:pt idx="9947" formatCode="m/d/yyyy">
                  <c:v>42187.458263888904</c:v>
                </c:pt>
                <c:pt idx="9948" formatCode="m/d/yyyy">
                  <c:v>42187.458958333351</c:v>
                </c:pt>
                <c:pt idx="9949" formatCode="m/d/yyyy">
                  <c:v>42187.459652777783</c:v>
                </c:pt>
                <c:pt idx="9950" formatCode="m/d/yyyy">
                  <c:v>42187.460347222222</c:v>
                </c:pt>
                <c:pt idx="9951" formatCode="m/d/yyyy">
                  <c:v>42187.461041666647</c:v>
                </c:pt>
                <c:pt idx="9952" formatCode="m/d/yyyy">
                  <c:v>42187.461736111094</c:v>
                </c:pt>
                <c:pt idx="9953" formatCode="m/d/yyyy">
                  <c:v>42187.462430555555</c:v>
                </c:pt>
                <c:pt idx="9954" formatCode="m/d/yyyy">
                  <c:v>42187.463124999995</c:v>
                </c:pt>
                <c:pt idx="9955" formatCode="m/d/yyyy">
                  <c:v>42187.463819444456</c:v>
                </c:pt>
                <c:pt idx="9956" formatCode="m/d/yyyy">
                  <c:v>42187.464513888903</c:v>
                </c:pt>
                <c:pt idx="9957" formatCode="m/d/yyyy">
                  <c:v>42187.465208333335</c:v>
                </c:pt>
                <c:pt idx="9958" formatCode="m/d/yyyy">
                  <c:v>42187.465902777774</c:v>
                </c:pt>
                <c:pt idx="9959" formatCode="m/d/yyyy">
                  <c:v>42187.466597222236</c:v>
                </c:pt>
                <c:pt idx="9960" formatCode="m/d/yyyy">
                  <c:v>42187.467291666653</c:v>
                </c:pt>
                <c:pt idx="9961" formatCode="m/d/yyyy">
                  <c:v>42187.4679861111</c:v>
                </c:pt>
                <c:pt idx="9962" formatCode="m/d/yyyy">
                  <c:v>42187.468680555554</c:v>
                </c:pt>
                <c:pt idx="9963" formatCode="m/d/yyyy">
                  <c:v>42187.469375000001</c:v>
                </c:pt>
                <c:pt idx="9964" formatCode="m/d/yyyy">
                  <c:v>42187.470069444469</c:v>
                </c:pt>
                <c:pt idx="9965" formatCode="m/d/yyyy">
                  <c:v>42187.470763888887</c:v>
                </c:pt>
                <c:pt idx="9966" formatCode="m/d/yyyy">
                  <c:v>42187.471458333326</c:v>
                </c:pt>
                <c:pt idx="9967" formatCode="m/d/yyyy">
                  <c:v>42187.47215277778</c:v>
                </c:pt>
                <c:pt idx="9968" formatCode="m/d/yyyy">
                  <c:v>42187.472847222234</c:v>
                </c:pt>
                <c:pt idx="9969" formatCode="m/d/yyyy">
                  <c:v>42187.473541666652</c:v>
                </c:pt>
                <c:pt idx="9970" formatCode="m/d/yyyy">
                  <c:v>42187.474236111113</c:v>
                </c:pt>
                <c:pt idx="9971" formatCode="m/d/yyyy">
                  <c:v>42187.474930555552</c:v>
                </c:pt>
                <c:pt idx="9972" formatCode="m/d/yyyy">
                  <c:v>42187.475624999999</c:v>
                </c:pt>
                <c:pt idx="9973" formatCode="m/d/yyyy">
                  <c:v>42187.476319444475</c:v>
                </c:pt>
                <c:pt idx="9974" formatCode="m/d/yyyy">
                  <c:v>42187.477013888893</c:v>
                </c:pt>
                <c:pt idx="9975" formatCode="m/d/yyyy">
                  <c:v>42187.477708333325</c:v>
                </c:pt>
                <c:pt idx="9976" formatCode="m/d/yyyy">
                  <c:v>42187.478402777779</c:v>
                </c:pt>
                <c:pt idx="9977" formatCode="m/d/yyyy">
                  <c:v>42187.479097222233</c:v>
                </c:pt>
                <c:pt idx="9978" formatCode="m/d/yyyy">
                  <c:v>42187.47979166665</c:v>
                </c:pt>
                <c:pt idx="9979" formatCode="m/d/yyyy">
                  <c:v>42187.480486111104</c:v>
                </c:pt>
                <c:pt idx="9980" formatCode="m/d/yyyy">
                  <c:v>42187.481180555544</c:v>
                </c:pt>
                <c:pt idx="9981" formatCode="m/d/yyyy">
                  <c:v>42187.481875000012</c:v>
                </c:pt>
                <c:pt idx="9982" formatCode="m/d/yyyy">
                  <c:v>42187.482569444473</c:v>
                </c:pt>
                <c:pt idx="9983" formatCode="m/d/yyyy">
                  <c:v>42187.483263888891</c:v>
                </c:pt>
                <c:pt idx="9984" formatCode="m/d/yyyy">
                  <c:v>42187.483958333331</c:v>
                </c:pt>
                <c:pt idx="9985" formatCode="m/d/yyyy">
                  <c:v>42187.484652777792</c:v>
                </c:pt>
                <c:pt idx="9986" formatCode="m/d/yyyy">
                  <c:v>42187.485347222231</c:v>
                </c:pt>
                <c:pt idx="9987" formatCode="m/d/yyyy">
                  <c:v>42187.486041666656</c:v>
                </c:pt>
                <c:pt idx="9988" formatCode="m/d/yyyy">
                  <c:v>42187.48673611111</c:v>
                </c:pt>
                <c:pt idx="9989" formatCode="m/d/yyyy">
                  <c:v>42187.487430555557</c:v>
                </c:pt>
                <c:pt idx="9990" formatCode="m/d/yyyy">
                  <c:v>42187.488125000003</c:v>
                </c:pt>
                <c:pt idx="9991" formatCode="m/d/yyyy">
                  <c:v>42187.488819444479</c:v>
                </c:pt>
                <c:pt idx="9992" formatCode="m/d/yyyy">
                  <c:v>42187.489513888904</c:v>
                </c:pt>
                <c:pt idx="9993" formatCode="m/d/yyyy">
                  <c:v>42187.490208333336</c:v>
                </c:pt>
                <c:pt idx="9994" formatCode="m/d/yyyy">
                  <c:v>42187.490902777776</c:v>
                </c:pt>
                <c:pt idx="9995" formatCode="m/d/yyyy">
                  <c:v>42187.491597222222</c:v>
                </c:pt>
                <c:pt idx="9996" formatCode="m/d/yyyy">
                  <c:v>42187.492291666655</c:v>
                </c:pt>
                <c:pt idx="9997" formatCode="m/d/yyyy">
                  <c:v>42187.492986111094</c:v>
                </c:pt>
                <c:pt idx="9998" formatCode="m/d/yyyy">
                  <c:v>42187.493680555534</c:v>
                </c:pt>
                <c:pt idx="9999" formatCode="m/d/yyyy">
                  <c:v>42187.494375000002</c:v>
                </c:pt>
                <c:pt idx="10000" formatCode="m/d/yyyy">
                  <c:v>42187.495069444441</c:v>
                </c:pt>
                <c:pt idx="10001" formatCode="m/d/yyyy">
                  <c:v>42187.495763888874</c:v>
                </c:pt>
                <c:pt idx="10002" formatCode="m/d/yyyy">
                  <c:v>42187.496458333335</c:v>
                </c:pt>
                <c:pt idx="10003" formatCode="m/d/yyyy">
                  <c:v>42187.497152777774</c:v>
                </c:pt>
                <c:pt idx="10004" formatCode="m/d/yyyy">
                  <c:v>42187.497847222221</c:v>
                </c:pt>
                <c:pt idx="10005" formatCode="m/d/yyyy">
                  <c:v>42187.498541666653</c:v>
                </c:pt>
                <c:pt idx="10006" formatCode="m/d/yyyy">
                  <c:v>42187.499236111114</c:v>
                </c:pt>
                <c:pt idx="10007" formatCode="m/d/yyyy">
                  <c:v>42187.499930555554</c:v>
                </c:pt>
                <c:pt idx="10008" formatCode="m/d/yyyy">
                  <c:v>42187.500625000001</c:v>
                </c:pt>
                <c:pt idx="10009" formatCode="m/d/yyyy">
                  <c:v>42187.501319444469</c:v>
                </c:pt>
                <c:pt idx="10010" formatCode="m/d/yyyy">
                  <c:v>42187.502013888901</c:v>
                </c:pt>
                <c:pt idx="10011" formatCode="m/d/yyyy">
                  <c:v>42187.502708333326</c:v>
                </c:pt>
                <c:pt idx="10012" formatCode="m/d/yyyy">
                  <c:v>42187.503402777766</c:v>
                </c:pt>
                <c:pt idx="10013" formatCode="m/d/yyyy">
                  <c:v>42187.504097222234</c:v>
                </c:pt>
                <c:pt idx="10014" formatCode="m/d/yyyy">
                  <c:v>42187.504791666652</c:v>
                </c:pt>
                <c:pt idx="10015" formatCode="m/d/yyyy">
                  <c:v>42187.505486111084</c:v>
                </c:pt>
                <c:pt idx="10016" formatCode="m/d/yyyy">
                  <c:v>42187.506180555538</c:v>
                </c:pt>
                <c:pt idx="10017" formatCode="m/d/yyyy">
                  <c:v>42187.506875000014</c:v>
                </c:pt>
                <c:pt idx="10018" formatCode="m/d/yyyy">
                  <c:v>42187.50756944446</c:v>
                </c:pt>
                <c:pt idx="10019" formatCode="m/d/yyyy">
                  <c:v>42187.508263888893</c:v>
                </c:pt>
                <c:pt idx="10020" formatCode="m/d/yyyy">
                  <c:v>42187.508958333332</c:v>
                </c:pt>
                <c:pt idx="10021" formatCode="m/d/yyyy">
                  <c:v>42187.509652777779</c:v>
                </c:pt>
                <c:pt idx="10022" formatCode="m/d/yyyy">
                  <c:v>42187.510347222233</c:v>
                </c:pt>
                <c:pt idx="10023" formatCode="m/d/yyyy">
                  <c:v>42187.51104166665</c:v>
                </c:pt>
                <c:pt idx="10024" formatCode="m/d/yyyy">
                  <c:v>42187.511736111104</c:v>
                </c:pt>
                <c:pt idx="10025" formatCode="m/d/yyyy">
                  <c:v>42187.512430555558</c:v>
                </c:pt>
                <c:pt idx="10026" formatCode="m/d/yyyy">
                  <c:v>42187.513124999998</c:v>
                </c:pt>
                <c:pt idx="10027" formatCode="m/d/yyyy">
                  <c:v>42187.513819444473</c:v>
                </c:pt>
                <c:pt idx="10028" formatCode="m/d/yyyy">
                  <c:v>42187.514513888906</c:v>
                </c:pt>
                <c:pt idx="10029" formatCode="m/d/yyyy">
                  <c:v>42187.515208333331</c:v>
                </c:pt>
                <c:pt idx="10030" formatCode="m/d/yyyy">
                  <c:v>42187.515902777777</c:v>
                </c:pt>
                <c:pt idx="10031" formatCode="m/d/yyyy">
                  <c:v>42187.516597222246</c:v>
                </c:pt>
                <c:pt idx="10032" formatCode="m/d/yyyy">
                  <c:v>42187.517291666656</c:v>
                </c:pt>
                <c:pt idx="10033" formatCode="m/d/yyyy">
                  <c:v>42187.517986111096</c:v>
                </c:pt>
                <c:pt idx="10034" formatCode="m/d/yyyy">
                  <c:v>42187.518680555557</c:v>
                </c:pt>
                <c:pt idx="10035" formatCode="m/d/yyyy">
                  <c:v>42187.519375000003</c:v>
                </c:pt>
                <c:pt idx="10036" formatCode="m/d/yyyy">
                  <c:v>42187.520069444443</c:v>
                </c:pt>
                <c:pt idx="10037" formatCode="m/d/yyyy">
                  <c:v>42187.520763888875</c:v>
                </c:pt>
                <c:pt idx="10038" formatCode="m/d/yyyy">
                  <c:v>42187.521458333322</c:v>
                </c:pt>
                <c:pt idx="10039" formatCode="m/d/yyyy">
                  <c:v>42187.522152777776</c:v>
                </c:pt>
                <c:pt idx="10040" formatCode="m/d/yyyy">
                  <c:v>42187.522847222222</c:v>
                </c:pt>
                <c:pt idx="10041" formatCode="m/d/yyyy">
                  <c:v>42187.523541666647</c:v>
                </c:pt>
                <c:pt idx="10042" formatCode="m/d/yyyy">
                  <c:v>42187.524236111109</c:v>
                </c:pt>
                <c:pt idx="10043" formatCode="m/d/yyyy">
                  <c:v>42187.524930555555</c:v>
                </c:pt>
                <c:pt idx="10044" formatCode="m/d/yyyy">
                  <c:v>42187.525624999995</c:v>
                </c:pt>
                <c:pt idx="10045" formatCode="m/d/yyyy">
                  <c:v>42187.526319444456</c:v>
                </c:pt>
                <c:pt idx="10046" formatCode="m/d/yyyy">
                  <c:v>42187.527013888888</c:v>
                </c:pt>
                <c:pt idx="10047" formatCode="m/d/yyyy">
                  <c:v>42187.52770833332</c:v>
                </c:pt>
                <c:pt idx="10048" formatCode="m/d/yyyy">
                  <c:v>42187.528402777774</c:v>
                </c:pt>
                <c:pt idx="10049" formatCode="m/d/yyyy">
                  <c:v>42187.529097222221</c:v>
                </c:pt>
                <c:pt idx="10050" formatCode="m/d/yyyy">
                  <c:v>42187.529791666639</c:v>
                </c:pt>
                <c:pt idx="10051" formatCode="m/d/yyyy">
                  <c:v>42187.5304861111</c:v>
                </c:pt>
                <c:pt idx="10052" formatCode="m/d/yyyy">
                  <c:v>42187.531180555532</c:v>
                </c:pt>
                <c:pt idx="10053" formatCode="m/d/yyyy">
                  <c:v>42187.531875000001</c:v>
                </c:pt>
                <c:pt idx="10054" formatCode="m/d/yyyy">
                  <c:v>42187.532569444469</c:v>
                </c:pt>
                <c:pt idx="10055" formatCode="m/d/yyyy">
                  <c:v>42187.533263888887</c:v>
                </c:pt>
                <c:pt idx="10056" formatCode="m/d/yyyy">
                  <c:v>42187.533958333326</c:v>
                </c:pt>
                <c:pt idx="10057" formatCode="m/d/yyyy">
                  <c:v>42187.53465277778</c:v>
                </c:pt>
                <c:pt idx="10058" formatCode="m/d/yyyy">
                  <c:v>42187.53534722222</c:v>
                </c:pt>
                <c:pt idx="10059" formatCode="m/d/yyyy">
                  <c:v>42187.536041666652</c:v>
                </c:pt>
                <c:pt idx="10060" formatCode="m/d/yyyy">
                  <c:v>42187.536736111106</c:v>
                </c:pt>
                <c:pt idx="10061" formatCode="m/d/yyyy">
                  <c:v>42187.537430555538</c:v>
                </c:pt>
                <c:pt idx="10062" formatCode="m/d/yyyy">
                  <c:v>42187.538124999999</c:v>
                </c:pt>
                <c:pt idx="10063" formatCode="m/d/yyyy">
                  <c:v>42187.538819444475</c:v>
                </c:pt>
                <c:pt idx="10064" formatCode="m/d/yyyy">
                  <c:v>42187.539513888893</c:v>
                </c:pt>
                <c:pt idx="10065" formatCode="m/d/yyyy">
                  <c:v>42187.540208333332</c:v>
                </c:pt>
                <c:pt idx="10066" formatCode="m/d/yyyy">
                  <c:v>42187.540902777779</c:v>
                </c:pt>
                <c:pt idx="10067" formatCode="m/d/yyyy">
                  <c:v>42187.541597222233</c:v>
                </c:pt>
                <c:pt idx="10068" formatCode="m/d/yyyy">
                  <c:v>42187.542291666665</c:v>
                </c:pt>
                <c:pt idx="10069" formatCode="m/d/yyyy">
                  <c:v>42187.542986111104</c:v>
                </c:pt>
                <c:pt idx="10070" formatCode="m/d/yyyy">
                  <c:v>42187.543680555544</c:v>
                </c:pt>
                <c:pt idx="10071" formatCode="m/d/yyyy">
                  <c:v>42187.544375000012</c:v>
                </c:pt>
                <c:pt idx="10072" formatCode="m/d/yyyy">
                  <c:v>42187.545069444459</c:v>
                </c:pt>
                <c:pt idx="10073" formatCode="m/d/yyyy">
                  <c:v>42187.545763888884</c:v>
                </c:pt>
                <c:pt idx="10074" formatCode="m/d/yyyy">
                  <c:v>42187.546458333331</c:v>
                </c:pt>
                <c:pt idx="10075" formatCode="m/d/yyyy">
                  <c:v>42187.547152777777</c:v>
                </c:pt>
                <c:pt idx="10076" formatCode="m/d/yyyy">
                  <c:v>42187.547847222231</c:v>
                </c:pt>
                <c:pt idx="10077" formatCode="m/d/yyyy">
                  <c:v>42187.548541666656</c:v>
                </c:pt>
                <c:pt idx="10078" formatCode="m/d/yyyy">
                  <c:v>42187.54923611111</c:v>
                </c:pt>
                <c:pt idx="10079" formatCode="m/d/yyyy">
                  <c:v>42187.549930555557</c:v>
                </c:pt>
                <c:pt idx="10080" formatCode="m/d/yyyy">
                  <c:v>42187.550625000003</c:v>
                </c:pt>
                <c:pt idx="10081" formatCode="m/d/yyyy">
                  <c:v>42187.551319444465</c:v>
                </c:pt>
                <c:pt idx="10082" formatCode="m/d/yyyy">
                  <c:v>42187.552013888904</c:v>
                </c:pt>
                <c:pt idx="10083" formatCode="m/d/yyyy">
                  <c:v>42187.552708333336</c:v>
                </c:pt>
                <c:pt idx="10084" formatCode="m/d/yyyy">
                  <c:v>42187.553402777776</c:v>
                </c:pt>
                <c:pt idx="10085" formatCode="m/d/yyyy">
                  <c:v>42187.554097222237</c:v>
                </c:pt>
                <c:pt idx="10086" formatCode="m/d/yyyy">
                  <c:v>42187.554791666655</c:v>
                </c:pt>
                <c:pt idx="10087" formatCode="m/d/yyyy">
                  <c:v>42187.555486111094</c:v>
                </c:pt>
                <c:pt idx="10088" formatCode="m/d/yyyy">
                  <c:v>42187.556180555555</c:v>
                </c:pt>
                <c:pt idx="10089" formatCode="m/d/yyyy">
                  <c:v>42187.556875000017</c:v>
                </c:pt>
                <c:pt idx="10090" formatCode="m/d/yyyy">
                  <c:v>42187.557569444456</c:v>
                </c:pt>
                <c:pt idx="10091" formatCode="m/d/yyyy">
                  <c:v>42187.558263888903</c:v>
                </c:pt>
                <c:pt idx="10092" formatCode="m/d/yyyy">
                  <c:v>42187.558958333342</c:v>
                </c:pt>
                <c:pt idx="10093" formatCode="m/d/yyyy">
                  <c:v>42187.559652777782</c:v>
                </c:pt>
                <c:pt idx="10094" formatCode="m/d/yyyy">
                  <c:v>42187.560347222221</c:v>
                </c:pt>
                <c:pt idx="10095" formatCode="m/d/yyyy">
                  <c:v>42187.561041666639</c:v>
                </c:pt>
                <c:pt idx="10096" formatCode="m/d/yyyy">
                  <c:v>42187.5617361111</c:v>
                </c:pt>
                <c:pt idx="10097" formatCode="m/d/yyyy">
                  <c:v>42187.562430555554</c:v>
                </c:pt>
                <c:pt idx="10098" formatCode="m/d/yyyy">
                  <c:v>42187.563124999986</c:v>
                </c:pt>
                <c:pt idx="10099" formatCode="m/d/yyyy">
                  <c:v>42187.563819444469</c:v>
                </c:pt>
                <c:pt idx="10100" formatCode="m/d/yyyy">
                  <c:v>42187.564513888901</c:v>
                </c:pt>
                <c:pt idx="10101" formatCode="m/d/yyyy">
                  <c:v>42187.565208333326</c:v>
                </c:pt>
                <c:pt idx="10102" formatCode="m/d/yyyy">
                  <c:v>42187.565902777766</c:v>
                </c:pt>
                <c:pt idx="10103" formatCode="m/d/yyyy">
                  <c:v>42187.566597222234</c:v>
                </c:pt>
                <c:pt idx="10104" formatCode="m/d/yyyy">
                  <c:v>42187.567291666652</c:v>
                </c:pt>
                <c:pt idx="10105" formatCode="m/d/yyyy">
                  <c:v>42187.567986111084</c:v>
                </c:pt>
                <c:pt idx="10106" formatCode="m/d/yyyy">
                  <c:v>42187.568680555538</c:v>
                </c:pt>
                <c:pt idx="10107" formatCode="m/d/yyyy">
                  <c:v>42187.569374999999</c:v>
                </c:pt>
                <c:pt idx="10108" formatCode="m/d/yyyy">
                  <c:v>42187.57006944446</c:v>
                </c:pt>
                <c:pt idx="10109" formatCode="m/d/yyyy">
                  <c:v>42187.570763888885</c:v>
                </c:pt>
                <c:pt idx="10110" formatCode="m/d/yyyy">
                  <c:v>42187.571458333325</c:v>
                </c:pt>
                <c:pt idx="10111" formatCode="m/d/yyyy">
                  <c:v>42187.572152777779</c:v>
                </c:pt>
                <c:pt idx="10112" formatCode="m/d/yyyy">
                  <c:v>42187.572847222233</c:v>
                </c:pt>
                <c:pt idx="10113" formatCode="m/d/yyyy">
                  <c:v>42187.57354166665</c:v>
                </c:pt>
                <c:pt idx="10114" formatCode="m/d/yyyy">
                  <c:v>42187.574236111112</c:v>
                </c:pt>
                <c:pt idx="10115" formatCode="m/d/yyyy">
                  <c:v>42187.574930555558</c:v>
                </c:pt>
                <c:pt idx="10116" formatCode="m/d/yyyy">
                  <c:v>42187.575624999998</c:v>
                </c:pt>
                <c:pt idx="10117" formatCode="m/d/yyyy">
                  <c:v>42187.576319444473</c:v>
                </c:pt>
                <c:pt idx="10118" formatCode="m/d/yyyy">
                  <c:v>42187.577013888891</c:v>
                </c:pt>
                <c:pt idx="10119" formatCode="m/d/yyyy">
                  <c:v>42187.577708333316</c:v>
                </c:pt>
                <c:pt idx="10120" formatCode="m/d/yyyy">
                  <c:v>42187.578402777777</c:v>
                </c:pt>
                <c:pt idx="10121" formatCode="m/d/yyyy">
                  <c:v>42187.579097222231</c:v>
                </c:pt>
                <c:pt idx="10122" formatCode="m/d/yyyy">
                  <c:v>42187.579791666634</c:v>
                </c:pt>
                <c:pt idx="10123" formatCode="m/d/yyyy">
                  <c:v>42187.580486111096</c:v>
                </c:pt>
                <c:pt idx="10124" formatCode="m/d/yyyy">
                  <c:v>42187.581180555542</c:v>
                </c:pt>
                <c:pt idx="10125" formatCode="m/d/yyyy">
                  <c:v>42187.581875000003</c:v>
                </c:pt>
                <c:pt idx="10126" formatCode="m/d/yyyy">
                  <c:v>42187.582569444465</c:v>
                </c:pt>
                <c:pt idx="10127" formatCode="m/d/yyyy">
                  <c:v>42187.58326388889</c:v>
                </c:pt>
                <c:pt idx="10128" formatCode="m/d/yyyy">
                  <c:v>42187.583958333336</c:v>
                </c:pt>
                <c:pt idx="10129" formatCode="m/d/yyyy">
                  <c:v>42187.584652777783</c:v>
                </c:pt>
                <c:pt idx="10130" formatCode="m/d/yyyy">
                  <c:v>42187.585347222222</c:v>
                </c:pt>
                <c:pt idx="10131" formatCode="m/d/yyyy">
                  <c:v>42187.586041666655</c:v>
                </c:pt>
                <c:pt idx="10132" formatCode="m/d/yyyy">
                  <c:v>42187.586736111109</c:v>
                </c:pt>
                <c:pt idx="10133" formatCode="m/d/yyyy">
                  <c:v>42187.587430555555</c:v>
                </c:pt>
                <c:pt idx="10134" formatCode="m/d/yyyy">
                  <c:v>42187.588125000002</c:v>
                </c:pt>
                <c:pt idx="10135" formatCode="m/d/yyyy">
                  <c:v>42187.588819444478</c:v>
                </c:pt>
                <c:pt idx="10136" formatCode="m/d/yyyy">
                  <c:v>42187.589513888903</c:v>
                </c:pt>
                <c:pt idx="10137" formatCode="m/d/yyyy">
                  <c:v>42187.590208333335</c:v>
                </c:pt>
                <c:pt idx="10138" formatCode="m/d/yyyy">
                  <c:v>42187.590902777774</c:v>
                </c:pt>
                <c:pt idx="10139" formatCode="m/d/yyyy">
                  <c:v>42187.591597222221</c:v>
                </c:pt>
                <c:pt idx="10140" formatCode="m/d/yyyy">
                  <c:v>42187.592291666653</c:v>
                </c:pt>
                <c:pt idx="10141" formatCode="m/d/yyyy">
                  <c:v>42187.5929861111</c:v>
                </c:pt>
                <c:pt idx="10142" formatCode="m/d/yyyy">
                  <c:v>42187.593680555532</c:v>
                </c:pt>
                <c:pt idx="10143" formatCode="m/d/yyyy">
                  <c:v>42187.594375000001</c:v>
                </c:pt>
                <c:pt idx="10144" formatCode="m/d/yyyy">
                  <c:v>42187.595069444447</c:v>
                </c:pt>
                <c:pt idx="10145" formatCode="m/d/yyyy">
                  <c:v>42187.595763888872</c:v>
                </c:pt>
                <c:pt idx="10146" formatCode="m/d/yyyy">
                  <c:v>42187.596458333326</c:v>
                </c:pt>
                <c:pt idx="10147" formatCode="m/d/yyyy">
                  <c:v>42187.597152777766</c:v>
                </c:pt>
                <c:pt idx="10148" formatCode="m/d/yyyy">
                  <c:v>42187.59784722222</c:v>
                </c:pt>
                <c:pt idx="10149" formatCode="m/d/yyyy">
                  <c:v>42187.598541666652</c:v>
                </c:pt>
                <c:pt idx="10150" formatCode="m/d/yyyy">
                  <c:v>42187.599236111106</c:v>
                </c:pt>
                <c:pt idx="10151" formatCode="m/d/yyyy">
                  <c:v>42187.599930555538</c:v>
                </c:pt>
                <c:pt idx="10152" formatCode="m/d/yyyy">
                  <c:v>42187.600624999999</c:v>
                </c:pt>
                <c:pt idx="10153" formatCode="m/d/yyyy">
                  <c:v>42187.60131944446</c:v>
                </c:pt>
                <c:pt idx="10154" formatCode="m/d/yyyy">
                  <c:v>42187.602013888893</c:v>
                </c:pt>
                <c:pt idx="10155" formatCode="m/d/yyyy">
                  <c:v>42187.602708333325</c:v>
                </c:pt>
                <c:pt idx="10156" formatCode="m/d/yyyy">
                  <c:v>42187.603402777764</c:v>
                </c:pt>
                <c:pt idx="10157" formatCode="m/d/yyyy">
                  <c:v>42187.604097222233</c:v>
                </c:pt>
                <c:pt idx="10158" formatCode="m/d/yyyy">
                  <c:v>42187.60479166665</c:v>
                </c:pt>
                <c:pt idx="10159" formatCode="m/d/yyyy">
                  <c:v>42187.605486111082</c:v>
                </c:pt>
                <c:pt idx="10160" formatCode="m/d/yyyy">
                  <c:v>42187.606180555544</c:v>
                </c:pt>
                <c:pt idx="10161" formatCode="m/d/yyyy">
                  <c:v>42187.606875000012</c:v>
                </c:pt>
                <c:pt idx="10162" formatCode="m/d/yyyy">
                  <c:v>42187.607569444459</c:v>
                </c:pt>
                <c:pt idx="10163" formatCode="m/d/yyyy">
                  <c:v>42187.608263888891</c:v>
                </c:pt>
                <c:pt idx="10164" formatCode="m/d/yyyy">
                  <c:v>42187.608958333331</c:v>
                </c:pt>
                <c:pt idx="10165" formatCode="m/d/yyyy">
                  <c:v>42187.609652777777</c:v>
                </c:pt>
                <c:pt idx="10166" formatCode="m/d/yyyy">
                  <c:v>42187.610347222231</c:v>
                </c:pt>
                <c:pt idx="10167" formatCode="m/d/yyyy">
                  <c:v>42187.611041666634</c:v>
                </c:pt>
                <c:pt idx="10168" formatCode="m/d/yyyy">
                  <c:v>42187.611736111096</c:v>
                </c:pt>
                <c:pt idx="10169" formatCode="m/d/yyyy">
                  <c:v>42187.612430555557</c:v>
                </c:pt>
                <c:pt idx="10170" formatCode="m/d/yyyy">
                  <c:v>42187.613124999996</c:v>
                </c:pt>
                <c:pt idx="10171" formatCode="m/d/yyyy">
                  <c:v>42187.613819444465</c:v>
                </c:pt>
                <c:pt idx="10172" formatCode="m/d/yyyy">
                  <c:v>42187.614513888904</c:v>
                </c:pt>
                <c:pt idx="10173" formatCode="m/d/yyyy">
                  <c:v>42187.615208333336</c:v>
                </c:pt>
                <c:pt idx="10174" formatCode="m/d/yyyy">
                  <c:v>42187.615902777776</c:v>
                </c:pt>
                <c:pt idx="10175" formatCode="m/d/yyyy">
                  <c:v>42187.616597222237</c:v>
                </c:pt>
                <c:pt idx="10176" formatCode="m/d/yyyy">
                  <c:v>42187.617291666655</c:v>
                </c:pt>
                <c:pt idx="10177" formatCode="m/d/yyyy">
                  <c:v>42187.617986111094</c:v>
                </c:pt>
                <c:pt idx="10178" formatCode="m/d/yyyy">
                  <c:v>42187.618680555555</c:v>
                </c:pt>
                <c:pt idx="10179" formatCode="m/d/yyyy">
                  <c:v>42187.619375000002</c:v>
                </c:pt>
                <c:pt idx="10180" formatCode="m/d/yyyy">
                  <c:v>42187.620069444441</c:v>
                </c:pt>
                <c:pt idx="10181" formatCode="m/d/yyyy">
                  <c:v>42187.620763888874</c:v>
                </c:pt>
                <c:pt idx="10182" formatCode="m/d/yyyy">
                  <c:v>42187.62145833332</c:v>
                </c:pt>
                <c:pt idx="10183" formatCode="m/d/yyyy">
                  <c:v>42187.622152777774</c:v>
                </c:pt>
                <c:pt idx="10184" formatCode="m/d/yyyy">
                  <c:v>42187.622847222221</c:v>
                </c:pt>
                <c:pt idx="10185" formatCode="m/d/yyyy">
                  <c:v>42187.623541666639</c:v>
                </c:pt>
                <c:pt idx="10186" formatCode="m/d/yyyy">
                  <c:v>42187.624236111114</c:v>
                </c:pt>
                <c:pt idx="10187" formatCode="m/d/yyyy">
                  <c:v>42187.624930555554</c:v>
                </c:pt>
                <c:pt idx="10188" formatCode="m/d/yyyy">
                  <c:v>42187.625624999986</c:v>
                </c:pt>
                <c:pt idx="10189" formatCode="m/d/yyyy">
                  <c:v>42187.626319444469</c:v>
                </c:pt>
                <c:pt idx="10190" formatCode="m/d/yyyy">
                  <c:v>42187.627013888887</c:v>
                </c:pt>
                <c:pt idx="10191" formatCode="m/d/yyyy">
                  <c:v>42187.627708333304</c:v>
                </c:pt>
                <c:pt idx="10192" formatCode="m/d/yyyy">
                  <c:v>42187.628402777766</c:v>
                </c:pt>
                <c:pt idx="10193" formatCode="m/d/yyyy">
                  <c:v>42187.62909722222</c:v>
                </c:pt>
                <c:pt idx="10194" formatCode="m/d/yyyy">
                  <c:v>42187.629791666637</c:v>
                </c:pt>
                <c:pt idx="10195" formatCode="m/d/yyyy">
                  <c:v>42187.630486111084</c:v>
                </c:pt>
                <c:pt idx="10196" formatCode="m/d/yyyy">
                  <c:v>42187.631180555523</c:v>
                </c:pt>
                <c:pt idx="10197" formatCode="m/d/yyyy">
                  <c:v>42187.631874999999</c:v>
                </c:pt>
                <c:pt idx="10198" formatCode="m/d/yyyy">
                  <c:v>42187.63256944446</c:v>
                </c:pt>
                <c:pt idx="10199" formatCode="m/d/yyyy">
                  <c:v>42187.633263888885</c:v>
                </c:pt>
                <c:pt idx="10200" formatCode="m/d/yyyy">
                  <c:v>42187.633958333325</c:v>
                </c:pt>
                <c:pt idx="10201" formatCode="m/d/yyyy">
                  <c:v>42187.634652777779</c:v>
                </c:pt>
                <c:pt idx="10202" formatCode="m/d/yyyy">
                  <c:v>42187.635347222225</c:v>
                </c:pt>
                <c:pt idx="10203" formatCode="m/d/yyyy">
                  <c:v>42187.63604166665</c:v>
                </c:pt>
                <c:pt idx="10204" formatCode="m/d/yyyy">
                  <c:v>42187.636736111104</c:v>
                </c:pt>
                <c:pt idx="10205" formatCode="m/d/yyyy">
                  <c:v>42187.637430555544</c:v>
                </c:pt>
                <c:pt idx="10206" formatCode="m/d/yyyy">
                  <c:v>42187.638124999998</c:v>
                </c:pt>
                <c:pt idx="10207" formatCode="m/d/yyyy">
                  <c:v>42187.638819444473</c:v>
                </c:pt>
                <c:pt idx="10208" formatCode="m/d/yyyy">
                  <c:v>42187.639513888891</c:v>
                </c:pt>
                <c:pt idx="10209" formatCode="m/d/yyyy">
                  <c:v>42187.640208333331</c:v>
                </c:pt>
                <c:pt idx="10210" formatCode="m/d/yyyy">
                  <c:v>42187.640902777777</c:v>
                </c:pt>
                <c:pt idx="10211" formatCode="m/d/yyyy">
                  <c:v>42187.641597222231</c:v>
                </c:pt>
                <c:pt idx="10212" formatCode="m/d/yyyy">
                  <c:v>42187.642291666656</c:v>
                </c:pt>
                <c:pt idx="10213" formatCode="m/d/yyyy">
                  <c:v>42187.642986111096</c:v>
                </c:pt>
                <c:pt idx="10214" formatCode="m/d/yyyy">
                  <c:v>42187.643680555542</c:v>
                </c:pt>
                <c:pt idx="10215" formatCode="m/d/yyyy">
                  <c:v>42187.644375000003</c:v>
                </c:pt>
                <c:pt idx="10216" formatCode="m/d/yyyy">
                  <c:v>42187.645069444443</c:v>
                </c:pt>
                <c:pt idx="10217" formatCode="m/d/yyyy">
                  <c:v>42187.645763888875</c:v>
                </c:pt>
                <c:pt idx="10218" formatCode="m/d/yyyy">
                  <c:v>42187.646458333336</c:v>
                </c:pt>
                <c:pt idx="10219" formatCode="m/d/yyyy">
                  <c:v>42187.647152777776</c:v>
                </c:pt>
                <c:pt idx="10220" formatCode="m/d/yyyy">
                  <c:v>42187.647847222222</c:v>
                </c:pt>
                <c:pt idx="10221" formatCode="m/d/yyyy">
                  <c:v>42187.648541666655</c:v>
                </c:pt>
                <c:pt idx="10222" formatCode="m/d/yyyy">
                  <c:v>42187.649236111109</c:v>
                </c:pt>
                <c:pt idx="10223" formatCode="m/d/yyyy">
                  <c:v>42187.649930555555</c:v>
                </c:pt>
                <c:pt idx="10224" formatCode="m/d/yyyy">
                  <c:v>42187.650625000002</c:v>
                </c:pt>
                <c:pt idx="10225" formatCode="m/d/yyyy">
                  <c:v>42187.651319444456</c:v>
                </c:pt>
                <c:pt idx="10226" formatCode="m/d/yyyy">
                  <c:v>42187.652013888903</c:v>
                </c:pt>
                <c:pt idx="10227" formatCode="m/d/yyyy">
                  <c:v>42187.652708333335</c:v>
                </c:pt>
                <c:pt idx="10228" formatCode="m/d/yyyy">
                  <c:v>42187.653402777774</c:v>
                </c:pt>
                <c:pt idx="10229" formatCode="m/d/yyyy">
                  <c:v>42187.654097222236</c:v>
                </c:pt>
                <c:pt idx="10230" formatCode="m/d/yyyy">
                  <c:v>42187.654791666653</c:v>
                </c:pt>
                <c:pt idx="10231" formatCode="m/d/yyyy">
                  <c:v>42187.6554861111</c:v>
                </c:pt>
                <c:pt idx="10232" formatCode="m/d/yyyy">
                  <c:v>42187.656180555554</c:v>
                </c:pt>
                <c:pt idx="10233" formatCode="m/d/yyyy">
                  <c:v>42187.656875000015</c:v>
                </c:pt>
                <c:pt idx="10234" formatCode="m/d/yyyy">
                  <c:v>42187.657569444469</c:v>
                </c:pt>
                <c:pt idx="10235" formatCode="m/d/yyyy">
                  <c:v>42187.658263888901</c:v>
                </c:pt>
                <c:pt idx="10236" formatCode="m/d/yyyy">
                  <c:v>42187.658958333333</c:v>
                </c:pt>
                <c:pt idx="10237" formatCode="m/d/yyyy">
                  <c:v>42187.65965277778</c:v>
                </c:pt>
                <c:pt idx="10238" formatCode="m/d/yyyy">
                  <c:v>42187.66034722222</c:v>
                </c:pt>
                <c:pt idx="10239" formatCode="m/d/yyyy">
                  <c:v>42187.661041666637</c:v>
                </c:pt>
                <c:pt idx="10240" formatCode="m/d/yyyy">
                  <c:v>42187.661736111084</c:v>
                </c:pt>
                <c:pt idx="10241" formatCode="m/d/yyyy">
                  <c:v>42187.662430555538</c:v>
                </c:pt>
                <c:pt idx="10242" formatCode="m/d/yyyy">
                  <c:v>42187.663124999985</c:v>
                </c:pt>
                <c:pt idx="10243" formatCode="m/d/yyyy">
                  <c:v>42187.66381944446</c:v>
                </c:pt>
                <c:pt idx="10244" formatCode="m/d/yyyy">
                  <c:v>42187.664513888893</c:v>
                </c:pt>
                <c:pt idx="10245" formatCode="m/d/yyyy">
                  <c:v>42187.665208333325</c:v>
                </c:pt>
                <c:pt idx="10246" formatCode="m/d/yyyy">
                  <c:v>42187.665902777764</c:v>
                </c:pt>
                <c:pt idx="10247" formatCode="m/d/yyyy">
                  <c:v>42187.666597222233</c:v>
                </c:pt>
                <c:pt idx="10248" formatCode="m/d/yyyy">
                  <c:v>42187.66729166665</c:v>
                </c:pt>
                <c:pt idx="10249" formatCode="m/d/yyyy">
                  <c:v>42187.667986111082</c:v>
                </c:pt>
                <c:pt idx="10250" formatCode="m/d/yyyy">
                  <c:v>42187.668680555544</c:v>
                </c:pt>
                <c:pt idx="10251" formatCode="m/d/yyyy">
                  <c:v>42187.669374999998</c:v>
                </c:pt>
                <c:pt idx="10252" formatCode="m/d/yyyy">
                  <c:v>42187.670069444459</c:v>
                </c:pt>
                <c:pt idx="10253" formatCode="m/d/yyyy">
                  <c:v>42187.670763888884</c:v>
                </c:pt>
                <c:pt idx="10254" formatCode="m/d/yyyy">
                  <c:v>42187.671458333316</c:v>
                </c:pt>
                <c:pt idx="10255" formatCode="m/d/yyyy">
                  <c:v>42187.672152777777</c:v>
                </c:pt>
                <c:pt idx="10256" formatCode="m/d/yyyy">
                  <c:v>42187.672847222231</c:v>
                </c:pt>
                <c:pt idx="10257" formatCode="m/d/yyyy">
                  <c:v>42187.673541666634</c:v>
                </c:pt>
                <c:pt idx="10258" formatCode="m/d/yyyy">
                  <c:v>42187.67423611111</c:v>
                </c:pt>
                <c:pt idx="10259" formatCode="m/d/yyyy">
                  <c:v>42187.674930555557</c:v>
                </c:pt>
                <c:pt idx="10260" formatCode="m/d/yyyy">
                  <c:v>42187.675624999996</c:v>
                </c:pt>
                <c:pt idx="10261" formatCode="m/d/yyyy">
                  <c:v>42187.676319444465</c:v>
                </c:pt>
                <c:pt idx="10262" formatCode="m/d/yyyy">
                  <c:v>42187.67701388889</c:v>
                </c:pt>
                <c:pt idx="10263" formatCode="m/d/yyyy">
                  <c:v>42187.677708333322</c:v>
                </c:pt>
                <c:pt idx="10264" formatCode="m/d/yyyy">
                  <c:v>42187.678402777776</c:v>
                </c:pt>
                <c:pt idx="10265" formatCode="m/d/yyyy">
                  <c:v>42187.679097222222</c:v>
                </c:pt>
                <c:pt idx="10266" formatCode="m/d/yyyy">
                  <c:v>42187.679791666647</c:v>
                </c:pt>
                <c:pt idx="10267" formatCode="m/d/yyyy">
                  <c:v>42187.680486111094</c:v>
                </c:pt>
                <c:pt idx="10268" formatCode="m/d/yyyy">
                  <c:v>42187.681180555534</c:v>
                </c:pt>
                <c:pt idx="10269" formatCode="m/d/yyyy">
                  <c:v>42187.681875000002</c:v>
                </c:pt>
                <c:pt idx="10270" formatCode="m/d/yyyy">
                  <c:v>42187.682569444456</c:v>
                </c:pt>
                <c:pt idx="10271" formatCode="m/d/yyyy">
                  <c:v>42187.683263888888</c:v>
                </c:pt>
                <c:pt idx="10272" formatCode="m/d/yyyy">
                  <c:v>42187.683958333335</c:v>
                </c:pt>
                <c:pt idx="10273" formatCode="m/d/yyyy">
                  <c:v>42187.684652777782</c:v>
                </c:pt>
                <c:pt idx="10274" formatCode="m/d/yyyy">
                  <c:v>42187.685347222221</c:v>
                </c:pt>
                <c:pt idx="10275" formatCode="m/d/yyyy">
                  <c:v>42187.686041666653</c:v>
                </c:pt>
                <c:pt idx="10276" formatCode="m/d/yyyy">
                  <c:v>42187.686736111114</c:v>
                </c:pt>
                <c:pt idx="10277" formatCode="m/d/yyyy">
                  <c:v>42187.687430555554</c:v>
                </c:pt>
                <c:pt idx="10278" formatCode="m/d/yyyy">
                  <c:v>42187.688125000001</c:v>
                </c:pt>
                <c:pt idx="10279" formatCode="m/d/yyyy">
                  <c:v>42187.688819444476</c:v>
                </c:pt>
                <c:pt idx="10280" formatCode="m/d/yyyy">
                  <c:v>42187.689513888901</c:v>
                </c:pt>
                <c:pt idx="10281" formatCode="m/d/yyyy">
                  <c:v>42187.690208333326</c:v>
                </c:pt>
                <c:pt idx="10282" formatCode="m/d/yyyy">
                  <c:v>42187.690902777766</c:v>
                </c:pt>
                <c:pt idx="10283" formatCode="m/d/yyyy">
                  <c:v>42187.69159722222</c:v>
                </c:pt>
                <c:pt idx="10284" formatCode="m/d/yyyy">
                  <c:v>42187.692291666652</c:v>
                </c:pt>
                <c:pt idx="10285" formatCode="m/d/yyyy">
                  <c:v>42187.692986111084</c:v>
                </c:pt>
                <c:pt idx="10286" formatCode="m/d/yyyy">
                  <c:v>42187.693680555523</c:v>
                </c:pt>
                <c:pt idx="10287" formatCode="m/d/yyyy">
                  <c:v>42187.694374999999</c:v>
                </c:pt>
                <c:pt idx="10288" formatCode="m/d/yyyy">
                  <c:v>42187.695069444446</c:v>
                </c:pt>
                <c:pt idx="10289" formatCode="m/d/yyyy">
                  <c:v>42187.695763888871</c:v>
                </c:pt>
                <c:pt idx="10290" formatCode="m/d/yyyy">
                  <c:v>42187.696458333325</c:v>
                </c:pt>
                <c:pt idx="10291" formatCode="m/d/yyyy">
                  <c:v>42187.697152777764</c:v>
                </c:pt>
                <c:pt idx="10292" formatCode="m/d/yyyy">
                  <c:v>42187.697847222225</c:v>
                </c:pt>
                <c:pt idx="10293" formatCode="m/d/yyyy">
                  <c:v>42187.69854166665</c:v>
                </c:pt>
                <c:pt idx="10294" formatCode="m/d/yyyy">
                  <c:v>42187.699236111104</c:v>
                </c:pt>
                <c:pt idx="10295" formatCode="m/d/yyyy">
                  <c:v>42187.699930555544</c:v>
                </c:pt>
                <c:pt idx="10296" formatCode="m/d/yyyy">
                  <c:v>42187.700624999998</c:v>
                </c:pt>
                <c:pt idx="10297" formatCode="m/d/yyyy">
                  <c:v>42187.701319444459</c:v>
                </c:pt>
                <c:pt idx="10298" formatCode="m/d/yyyy">
                  <c:v>42187.702013888891</c:v>
                </c:pt>
                <c:pt idx="10299" formatCode="m/d/yyyy">
                  <c:v>42187.702708333316</c:v>
                </c:pt>
                <c:pt idx="10300" formatCode="m/d/yyyy">
                  <c:v>42187.703402777763</c:v>
                </c:pt>
                <c:pt idx="10301" formatCode="m/d/yyyy">
                  <c:v>42187.704097222231</c:v>
                </c:pt>
                <c:pt idx="10302" formatCode="m/d/yyyy">
                  <c:v>42187.704791666634</c:v>
                </c:pt>
                <c:pt idx="10303" formatCode="m/d/yyyy">
                  <c:v>42187.705486111081</c:v>
                </c:pt>
                <c:pt idx="10304" formatCode="m/d/yyyy">
                  <c:v>42187.706180555542</c:v>
                </c:pt>
                <c:pt idx="10305" formatCode="m/d/yyyy">
                  <c:v>42187.706875000003</c:v>
                </c:pt>
                <c:pt idx="10306" formatCode="m/d/yyyy">
                  <c:v>42187.707569444443</c:v>
                </c:pt>
                <c:pt idx="10307" formatCode="m/d/yyyy">
                  <c:v>42187.70826388889</c:v>
                </c:pt>
                <c:pt idx="10308" formatCode="m/d/yyyy">
                  <c:v>42187.708958333336</c:v>
                </c:pt>
                <c:pt idx="10309" formatCode="m/d/yyyy">
                  <c:v>42187.709652777776</c:v>
                </c:pt>
                <c:pt idx="10310" formatCode="m/d/yyyy">
                  <c:v>42187.710347222222</c:v>
                </c:pt>
                <c:pt idx="10311" formatCode="m/d/yyyy">
                  <c:v>42187.711041666647</c:v>
                </c:pt>
                <c:pt idx="10312" formatCode="m/d/yyyy">
                  <c:v>42187.711736111094</c:v>
                </c:pt>
                <c:pt idx="10313" formatCode="m/d/yyyy">
                  <c:v>42187.712430555555</c:v>
                </c:pt>
                <c:pt idx="10314" formatCode="m/d/yyyy">
                  <c:v>42187.713124999995</c:v>
                </c:pt>
                <c:pt idx="10315" formatCode="m/d/yyyy">
                  <c:v>42187.713819444456</c:v>
                </c:pt>
                <c:pt idx="10316" formatCode="m/d/yyyy">
                  <c:v>42187.714513888903</c:v>
                </c:pt>
                <c:pt idx="10317" formatCode="m/d/yyyy">
                  <c:v>42187.715208333335</c:v>
                </c:pt>
                <c:pt idx="10318" formatCode="m/d/yyyy">
                  <c:v>42187.715902777774</c:v>
                </c:pt>
                <c:pt idx="10319" formatCode="m/d/yyyy">
                  <c:v>42187.716597222236</c:v>
                </c:pt>
                <c:pt idx="10320" formatCode="m/d/yyyy">
                  <c:v>42187.717291666653</c:v>
                </c:pt>
                <c:pt idx="10321" formatCode="m/d/yyyy">
                  <c:v>42187.7179861111</c:v>
                </c:pt>
                <c:pt idx="10322" formatCode="m/d/yyyy">
                  <c:v>42187.718680555554</c:v>
                </c:pt>
                <c:pt idx="10323" formatCode="m/d/yyyy">
                  <c:v>42187.719375000001</c:v>
                </c:pt>
                <c:pt idx="10324" formatCode="m/d/yyyy">
                  <c:v>42187.720069444447</c:v>
                </c:pt>
                <c:pt idx="10325" formatCode="m/d/yyyy">
                  <c:v>42187.720763888872</c:v>
                </c:pt>
                <c:pt idx="10326" formatCode="m/d/yyyy">
                  <c:v>42187.721458333304</c:v>
                </c:pt>
                <c:pt idx="10327" formatCode="m/d/yyyy">
                  <c:v>42187.722152777766</c:v>
                </c:pt>
                <c:pt idx="10328" formatCode="m/d/yyyy">
                  <c:v>42187.72284722222</c:v>
                </c:pt>
                <c:pt idx="10329" formatCode="m/d/yyyy">
                  <c:v>42187.723541666637</c:v>
                </c:pt>
                <c:pt idx="10330" formatCode="m/d/yyyy">
                  <c:v>42187.724236111106</c:v>
                </c:pt>
                <c:pt idx="10331" formatCode="m/d/yyyy">
                  <c:v>42187.724930555538</c:v>
                </c:pt>
                <c:pt idx="10332" formatCode="m/d/yyyy">
                  <c:v>42187.725624999985</c:v>
                </c:pt>
                <c:pt idx="10333" formatCode="m/d/yyyy">
                  <c:v>42187.72631944446</c:v>
                </c:pt>
                <c:pt idx="10334" formatCode="m/d/yyyy">
                  <c:v>42187.727013888885</c:v>
                </c:pt>
                <c:pt idx="10335" formatCode="m/d/yyyy">
                  <c:v>42187.727708333303</c:v>
                </c:pt>
                <c:pt idx="10336" formatCode="m/d/yyyy">
                  <c:v>42187.728402777764</c:v>
                </c:pt>
                <c:pt idx="10337" formatCode="m/d/yyyy">
                  <c:v>42187.729097222225</c:v>
                </c:pt>
                <c:pt idx="10338" formatCode="m/d/yyyy">
                  <c:v>42187.729791666636</c:v>
                </c:pt>
                <c:pt idx="10339" formatCode="m/d/yyyy">
                  <c:v>42187.730486111082</c:v>
                </c:pt>
                <c:pt idx="10340" formatCode="m/d/yyyy">
                  <c:v>42187.731180555529</c:v>
                </c:pt>
                <c:pt idx="10341" formatCode="m/d/yyyy">
                  <c:v>42187.731874999998</c:v>
                </c:pt>
                <c:pt idx="10342" formatCode="m/d/yyyy">
                  <c:v>42187.732569444459</c:v>
                </c:pt>
                <c:pt idx="10343" formatCode="m/d/yyyy">
                  <c:v>42187.733263888884</c:v>
                </c:pt>
                <c:pt idx="10344" formatCode="m/d/yyyy">
                  <c:v>42187.733958333316</c:v>
                </c:pt>
                <c:pt idx="10345" formatCode="m/d/yyyy">
                  <c:v>42187.734652777777</c:v>
                </c:pt>
                <c:pt idx="10346" formatCode="m/d/yyyy">
                  <c:v>42187.735347222224</c:v>
                </c:pt>
                <c:pt idx="10347" formatCode="m/d/yyyy">
                  <c:v>42187.736041666634</c:v>
                </c:pt>
                <c:pt idx="10348" formatCode="m/d/yyyy">
                  <c:v>42187.736736111096</c:v>
                </c:pt>
                <c:pt idx="10349" formatCode="m/d/yyyy">
                  <c:v>42187.737430555542</c:v>
                </c:pt>
                <c:pt idx="10350" formatCode="m/d/yyyy">
                  <c:v>42187.738124999996</c:v>
                </c:pt>
                <c:pt idx="10351" formatCode="m/d/yyyy">
                  <c:v>42187.738819444465</c:v>
                </c:pt>
                <c:pt idx="10352" formatCode="m/d/yyyy">
                  <c:v>42187.73951388889</c:v>
                </c:pt>
                <c:pt idx="10353" formatCode="m/d/yyyy">
                  <c:v>42187.740208333336</c:v>
                </c:pt>
                <c:pt idx="10354" formatCode="m/d/yyyy">
                  <c:v>42187.740902777776</c:v>
                </c:pt>
                <c:pt idx="10355" formatCode="m/d/yyyy">
                  <c:v>42187.741597222222</c:v>
                </c:pt>
                <c:pt idx="10356" formatCode="m/d/yyyy">
                  <c:v>42187.742291666655</c:v>
                </c:pt>
                <c:pt idx="10357" formatCode="m/d/yyyy">
                  <c:v>42187.742986111094</c:v>
                </c:pt>
                <c:pt idx="10358" formatCode="m/d/yyyy">
                  <c:v>42187.743680555534</c:v>
                </c:pt>
                <c:pt idx="10359" formatCode="m/d/yyyy">
                  <c:v>42187.744375000002</c:v>
                </c:pt>
                <c:pt idx="10360" formatCode="m/d/yyyy">
                  <c:v>42187.745069444441</c:v>
                </c:pt>
                <c:pt idx="10361" formatCode="m/d/yyyy">
                  <c:v>42187.745763888874</c:v>
                </c:pt>
                <c:pt idx="10362" formatCode="m/d/yyyy">
                  <c:v>42187.746458333335</c:v>
                </c:pt>
                <c:pt idx="10363" formatCode="m/d/yyyy">
                  <c:v>42187.747152777774</c:v>
                </c:pt>
                <c:pt idx="10364" formatCode="m/d/yyyy">
                  <c:v>42187.747847222221</c:v>
                </c:pt>
                <c:pt idx="10365" formatCode="m/d/yyyy">
                  <c:v>42187.748541666653</c:v>
                </c:pt>
                <c:pt idx="10366" formatCode="m/d/yyyy">
                  <c:v>42187.749236111114</c:v>
                </c:pt>
                <c:pt idx="10367" formatCode="m/d/yyyy">
                  <c:v>42187.749930555554</c:v>
                </c:pt>
                <c:pt idx="10368" formatCode="m/d/yyyy">
                  <c:v>42187.750625000001</c:v>
                </c:pt>
                <c:pt idx="10369" formatCode="m/d/yyyy">
                  <c:v>42187.751319444469</c:v>
                </c:pt>
                <c:pt idx="10370" formatCode="m/d/yyyy">
                  <c:v>42187.752013888901</c:v>
                </c:pt>
                <c:pt idx="10371" formatCode="m/d/yyyy">
                  <c:v>42187.752708333326</c:v>
                </c:pt>
                <c:pt idx="10372" formatCode="m/d/yyyy">
                  <c:v>42187.753402777766</c:v>
                </c:pt>
                <c:pt idx="10373" formatCode="m/d/yyyy">
                  <c:v>42187.754097222234</c:v>
                </c:pt>
                <c:pt idx="10374" formatCode="m/d/yyyy">
                  <c:v>42187.754791666652</c:v>
                </c:pt>
                <c:pt idx="10375" formatCode="m/d/yyyy">
                  <c:v>42187.755486111084</c:v>
                </c:pt>
                <c:pt idx="10376" formatCode="m/d/yyyy">
                  <c:v>42187.756180555538</c:v>
                </c:pt>
                <c:pt idx="10377" formatCode="m/d/yyyy">
                  <c:v>42187.756875000014</c:v>
                </c:pt>
                <c:pt idx="10378" formatCode="m/d/yyyy">
                  <c:v>42187.75756944446</c:v>
                </c:pt>
                <c:pt idx="10379" formatCode="m/d/yyyy">
                  <c:v>42187.758263888893</c:v>
                </c:pt>
                <c:pt idx="10380" formatCode="m/d/yyyy">
                  <c:v>42187.758958333332</c:v>
                </c:pt>
                <c:pt idx="10381" formatCode="m/d/yyyy">
                  <c:v>42187.759652777779</c:v>
                </c:pt>
                <c:pt idx="10382" formatCode="m/d/yyyy">
                  <c:v>42187.760347222225</c:v>
                </c:pt>
                <c:pt idx="10383" formatCode="m/d/yyyy">
                  <c:v>42187.761041666636</c:v>
                </c:pt>
                <c:pt idx="10384" formatCode="m/d/yyyy">
                  <c:v>42187.761736111082</c:v>
                </c:pt>
                <c:pt idx="10385" formatCode="m/d/yyyy">
                  <c:v>42187.762430555544</c:v>
                </c:pt>
                <c:pt idx="10386" formatCode="m/d/yyyy">
                  <c:v>42187.763124999983</c:v>
                </c:pt>
                <c:pt idx="10387" formatCode="m/d/yyyy">
                  <c:v>42187.763819444459</c:v>
                </c:pt>
                <c:pt idx="10388" formatCode="m/d/yyyy">
                  <c:v>42187.764513888891</c:v>
                </c:pt>
                <c:pt idx="10389" formatCode="m/d/yyyy">
                  <c:v>42187.765208333316</c:v>
                </c:pt>
                <c:pt idx="10390" formatCode="m/d/yyyy">
                  <c:v>42187.765902777763</c:v>
                </c:pt>
                <c:pt idx="10391" formatCode="m/d/yyyy">
                  <c:v>42187.766597222231</c:v>
                </c:pt>
                <c:pt idx="10392" formatCode="m/d/yyyy">
                  <c:v>42187.767291666634</c:v>
                </c:pt>
                <c:pt idx="10393" formatCode="m/d/yyyy">
                  <c:v>42187.767986111081</c:v>
                </c:pt>
                <c:pt idx="10394" formatCode="m/d/yyyy">
                  <c:v>42187.768680555542</c:v>
                </c:pt>
                <c:pt idx="10395" formatCode="m/d/yyyy">
                  <c:v>42187.769374999996</c:v>
                </c:pt>
                <c:pt idx="10396" formatCode="m/d/yyyy">
                  <c:v>42187.770069444443</c:v>
                </c:pt>
                <c:pt idx="10397" formatCode="m/d/yyyy">
                  <c:v>42187.770763888875</c:v>
                </c:pt>
                <c:pt idx="10398" formatCode="m/d/yyyy">
                  <c:v>42187.771458333322</c:v>
                </c:pt>
                <c:pt idx="10399" formatCode="m/d/yyyy">
                  <c:v>42187.772152777776</c:v>
                </c:pt>
                <c:pt idx="10400" formatCode="m/d/yyyy">
                  <c:v>42187.772847222222</c:v>
                </c:pt>
                <c:pt idx="10401" formatCode="m/d/yyyy">
                  <c:v>42187.773541666647</c:v>
                </c:pt>
                <c:pt idx="10402" formatCode="m/d/yyyy">
                  <c:v>42187.774236111109</c:v>
                </c:pt>
                <c:pt idx="10403" formatCode="m/d/yyyy">
                  <c:v>42187.774930555555</c:v>
                </c:pt>
                <c:pt idx="10404" formatCode="m/d/yyyy">
                  <c:v>42187.775624999995</c:v>
                </c:pt>
                <c:pt idx="10405" formatCode="m/d/yyyy">
                  <c:v>42187.776319444456</c:v>
                </c:pt>
                <c:pt idx="10406" formatCode="m/d/yyyy">
                  <c:v>42187.777013888888</c:v>
                </c:pt>
                <c:pt idx="10407" formatCode="m/d/yyyy">
                  <c:v>42187.77770833332</c:v>
                </c:pt>
                <c:pt idx="10408" formatCode="m/d/yyyy">
                  <c:v>42187.778402777774</c:v>
                </c:pt>
                <c:pt idx="10409" formatCode="m/d/yyyy">
                  <c:v>42187.779097222221</c:v>
                </c:pt>
                <c:pt idx="10410" formatCode="m/d/yyyy">
                  <c:v>42187.779791666639</c:v>
                </c:pt>
                <c:pt idx="10411" formatCode="m/d/yyyy">
                  <c:v>42187.7804861111</c:v>
                </c:pt>
                <c:pt idx="10412" formatCode="m/d/yyyy">
                  <c:v>42187.781180555532</c:v>
                </c:pt>
                <c:pt idx="10413" formatCode="m/d/yyyy">
                  <c:v>42187.781875000001</c:v>
                </c:pt>
                <c:pt idx="10414" formatCode="m/d/yyyy">
                  <c:v>42187.782569444469</c:v>
                </c:pt>
                <c:pt idx="10415" formatCode="m/d/yyyy">
                  <c:v>42187.783263888887</c:v>
                </c:pt>
                <c:pt idx="10416" formatCode="m/d/yyyy">
                  <c:v>42187.783958333326</c:v>
                </c:pt>
                <c:pt idx="10417" formatCode="m/d/yyyy">
                  <c:v>42187.78465277778</c:v>
                </c:pt>
                <c:pt idx="10418" formatCode="m/d/yyyy">
                  <c:v>42187.78534722222</c:v>
                </c:pt>
                <c:pt idx="10419" formatCode="m/d/yyyy">
                  <c:v>42187.786041666652</c:v>
                </c:pt>
                <c:pt idx="10420" formatCode="m/d/yyyy">
                  <c:v>42187.786736111106</c:v>
                </c:pt>
                <c:pt idx="10421" formatCode="m/d/yyyy">
                  <c:v>42187.787430555538</c:v>
                </c:pt>
                <c:pt idx="10422" formatCode="m/d/yyyy">
                  <c:v>42187.788124999999</c:v>
                </c:pt>
                <c:pt idx="10423" formatCode="m/d/yyyy">
                  <c:v>42187.788819444475</c:v>
                </c:pt>
                <c:pt idx="10424" formatCode="m/d/yyyy">
                  <c:v>42187.789513888893</c:v>
                </c:pt>
                <c:pt idx="10425" formatCode="m/d/yyyy">
                  <c:v>42187.790208333325</c:v>
                </c:pt>
                <c:pt idx="10426" formatCode="m/d/yyyy">
                  <c:v>42187.790902777764</c:v>
                </c:pt>
                <c:pt idx="10427" formatCode="m/d/yyyy">
                  <c:v>42187.791597222225</c:v>
                </c:pt>
                <c:pt idx="10428" formatCode="m/d/yyyy">
                  <c:v>42187.79229166665</c:v>
                </c:pt>
                <c:pt idx="10429" formatCode="m/d/yyyy">
                  <c:v>42187.792986111082</c:v>
                </c:pt>
                <c:pt idx="10430" formatCode="m/d/yyyy">
                  <c:v>42187.793680555529</c:v>
                </c:pt>
                <c:pt idx="10431" formatCode="m/d/yyyy">
                  <c:v>42187.794374999998</c:v>
                </c:pt>
                <c:pt idx="10432" formatCode="m/d/yyyy">
                  <c:v>42187.795069444444</c:v>
                </c:pt>
                <c:pt idx="10433" formatCode="m/d/yyyy">
                  <c:v>42187.795763888869</c:v>
                </c:pt>
                <c:pt idx="10434" formatCode="m/d/yyyy">
                  <c:v>42187.796458333316</c:v>
                </c:pt>
                <c:pt idx="10435" formatCode="m/d/yyyy">
                  <c:v>42187.797152777763</c:v>
                </c:pt>
                <c:pt idx="10436" formatCode="m/d/yyyy">
                  <c:v>42187.797847222224</c:v>
                </c:pt>
                <c:pt idx="10437" formatCode="m/d/yyyy">
                  <c:v>42187.798541666634</c:v>
                </c:pt>
                <c:pt idx="10438" formatCode="m/d/yyyy">
                  <c:v>42187.799236111096</c:v>
                </c:pt>
                <c:pt idx="10439" formatCode="m/d/yyyy">
                  <c:v>42187.799930555542</c:v>
                </c:pt>
                <c:pt idx="10440" formatCode="m/d/yyyy">
                  <c:v>42187.800625000003</c:v>
                </c:pt>
                <c:pt idx="10441" formatCode="m/d/yyyy">
                  <c:v>42187.801319444465</c:v>
                </c:pt>
                <c:pt idx="10442" formatCode="m/d/yyyy">
                  <c:v>42187.802013888904</c:v>
                </c:pt>
                <c:pt idx="10443" formatCode="m/d/yyyy">
                  <c:v>42187.802708333336</c:v>
                </c:pt>
                <c:pt idx="10444" formatCode="m/d/yyyy">
                  <c:v>42187.803402777776</c:v>
                </c:pt>
                <c:pt idx="10445" formatCode="m/d/yyyy">
                  <c:v>42187.804097222237</c:v>
                </c:pt>
                <c:pt idx="10446" formatCode="m/d/yyyy">
                  <c:v>42187.804791666655</c:v>
                </c:pt>
                <c:pt idx="10447" formatCode="m/d/yyyy">
                  <c:v>42187.805486111094</c:v>
                </c:pt>
                <c:pt idx="10448" formatCode="m/d/yyyy">
                  <c:v>42187.806180555555</c:v>
                </c:pt>
                <c:pt idx="10449" formatCode="m/d/yyyy">
                  <c:v>42187.806875000017</c:v>
                </c:pt>
                <c:pt idx="10450" formatCode="m/d/yyyy">
                  <c:v>42187.807569444456</c:v>
                </c:pt>
                <c:pt idx="10451" formatCode="m/d/yyyy">
                  <c:v>42187.808263888903</c:v>
                </c:pt>
                <c:pt idx="10452" formatCode="m/d/yyyy">
                  <c:v>42187.808958333342</c:v>
                </c:pt>
                <c:pt idx="10453" formatCode="m/d/yyyy">
                  <c:v>42187.809652777782</c:v>
                </c:pt>
                <c:pt idx="10454" formatCode="m/d/yyyy">
                  <c:v>42187.810347222236</c:v>
                </c:pt>
                <c:pt idx="10455" formatCode="m/d/yyyy">
                  <c:v>42187.811041666653</c:v>
                </c:pt>
                <c:pt idx="10456" formatCode="m/d/yyyy">
                  <c:v>42187.811736111114</c:v>
                </c:pt>
                <c:pt idx="10457" formatCode="m/d/yyyy">
                  <c:v>42187.812430555561</c:v>
                </c:pt>
                <c:pt idx="10458" formatCode="m/d/yyyy">
                  <c:v>42187.813125000001</c:v>
                </c:pt>
                <c:pt idx="10459" formatCode="m/d/yyyy">
                  <c:v>42187.813819444476</c:v>
                </c:pt>
                <c:pt idx="10460" formatCode="m/d/yyyy">
                  <c:v>42187.814513888916</c:v>
                </c:pt>
                <c:pt idx="10461" formatCode="m/d/yyyy">
                  <c:v>42187.815208333333</c:v>
                </c:pt>
                <c:pt idx="10462" formatCode="m/d/yyyy">
                  <c:v>42187.81590277778</c:v>
                </c:pt>
                <c:pt idx="10463" formatCode="m/d/yyyy">
                  <c:v>42187.816597222249</c:v>
                </c:pt>
                <c:pt idx="10464" formatCode="m/d/yyyy">
                  <c:v>42187.817291666666</c:v>
                </c:pt>
                <c:pt idx="10465" formatCode="m/d/yyyy">
                  <c:v>42187.817986111106</c:v>
                </c:pt>
                <c:pt idx="10466" formatCode="m/d/yyyy">
                  <c:v>42187.818680555552</c:v>
                </c:pt>
                <c:pt idx="10467" formatCode="m/d/yyyy">
                  <c:v>42187.819375000014</c:v>
                </c:pt>
                <c:pt idx="10468" formatCode="m/d/yyyy">
                  <c:v>42187.82006944446</c:v>
                </c:pt>
                <c:pt idx="10469" formatCode="m/d/yyyy">
                  <c:v>42187.820763888885</c:v>
                </c:pt>
                <c:pt idx="10470" formatCode="m/d/yyyy">
                  <c:v>42187.821458333325</c:v>
                </c:pt>
                <c:pt idx="10471" formatCode="m/d/yyyy">
                  <c:v>42187.822152777779</c:v>
                </c:pt>
                <c:pt idx="10472" formatCode="m/d/yyyy">
                  <c:v>42187.822847222233</c:v>
                </c:pt>
                <c:pt idx="10473" formatCode="m/d/yyyy">
                  <c:v>42187.82354166665</c:v>
                </c:pt>
                <c:pt idx="10474" formatCode="m/d/yyyy">
                  <c:v>42187.824236111112</c:v>
                </c:pt>
                <c:pt idx="10475" formatCode="m/d/yyyy">
                  <c:v>42187.824930555558</c:v>
                </c:pt>
                <c:pt idx="10476" formatCode="m/d/yyyy">
                  <c:v>42187.825624999998</c:v>
                </c:pt>
                <c:pt idx="10477" formatCode="m/d/yyyy">
                  <c:v>42187.826319444473</c:v>
                </c:pt>
                <c:pt idx="10478" formatCode="m/d/yyyy">
                  <c:v>42187.827013888891</c:v>
                </c:pt>
                <c:pt idx="10479" formatCode="m/d/yyyy">
                  <c:v>42187.827708333316</c:v>
                </c:pt>
                <c:pt idx="10480" formatCode="m/d/yyyy">
                  <c:v>42187.828402777777</c:v>
                </c:pt>
                <c:pt idx="10481" formatCode="m/d/yyyy">
                  <c:v>42187.829097222231</c:v>
                </c:pt>
                <c:pt idx="10482" formatCode="m/d/yyyy">
                  <c:v>42187.829791666634</c:v>
                </c:pt>
                <c:pt idx="10483" formatCode="m/d/yyyy">
                  <c:v>42187.830486111096</c:v>
                </c:pt>
                <c:pt idx="10484" formatCode="m/d/yyyy">
                  <c:v>42187.831180555542</c:v>
                </c:pt>
                <c:pt idx="10485" formatCode="m/d/yyyy">
                  <c:v>42187.831875000003</c:v>
                </c:pt>
                <c:pt idx="10486" formatCode="m/d/yyyy">
                  <c:v>42187.832569444465</c:v>
                </c:pt>
                <c:pt idx="10487" formatCode="m/d/yyyy">
                  <c:v>42187.83326388889</c:v>
                </c:pt>
                <c:pt idx="10488" formatCode="m/d/yyyy">
                  <c:v>42187.833958333336</c:v>
                </c:pt>
                <c:pt idx="10489" formatCode="m/d/yyyy">
                  <c:v>42187.834652777783</c:v>
                </c:pt>
                <c:pt idx="10490" formatCode="m/d/yyyy">
                  <c:v>42187.835347222222</c:v>
                </c:pt>
                <c:pt idx="10491" formatCode="m/d/yyyy">
                  <c:v>42187.836041666655</c:v>
                </c:pt>
                <c:pt idx="10492" formatCode="m/d/yyyy">
                  <c:v>42187.836736111109</c:v>
                </c:pt>
                <c:pt idx="10493" formatCode="m/d/yyyy">
                  <c:v>42187.837430555555</c:v>
                </c:pt>
                <c:pt idx="10494" formatCode="m/d/yyyy">
                  <c:v>42187.838125000002</c:v>
                </c:pt>
                <c:pt idx="10495" formatCode="m/d/yyyy">
                  <c:v>42187.838819444478</c:v>
                </c:pt>
                <c:pt idx="10496" formatCode="m/d/yyyy">
                  <c:v>42187.839513888903</c:v>
                </c:pt>
                <c:pt idx="10497" formatCode="m/d/yyyy">
                  <c:v>42187.840208333342</c:v>
                </c:pt>
                <c:pt idx="10498" formatCode="m/d/yyyy">
                  <c:v>42187.840902777782</c:v>
                </c:pt>
                <c:pt idx="10499" formatCode="m/d/yyyy">
                  <c:v>42187.841597222236</c:v>
                </c:pt>
                <c:pt idx="10500" formatCode="m/d/yyyy">
                  <c:v>42187.842291666668</c:v>
                </c:pt>
                <c:pt idx="10501" formatCode="m/d/yyyy">
                  <c:v>42187.842986111114</c:v>
                </c:pt>
                <c:pt idx="10502" formatCode="m/d/yyyy">
                  <c:v>42187.843680555554</c:v>
                </c:pt>
                <c:pt idx="10503" formatCode="m/d/yyyy">
                  <c:v>42187.844375000015</c:v>
                </c:pt>
                <c:pt idx="10504" formatCode="m/d/yyyy">
                  <c:v>42187.845069444469</c:v>
                </c:pt>
                <c:pt idx="10505" formatCode="m/d/yyyy">
                  <c:v>42187.845763888887</c:v>
                </c:pt>
                <c:pt idx="10506" formatCode="m/d/yyyy">
                  <c:v>42187.846458333333</c:v>
                </c:pt>
                <c:pt idx="10507" formatCode="m/d/yyyy">
                  <c:v>42187.84715277778</c:v>
                </c:pt>
                <c:pt idx="10508" formatCode="m/d/yyyy">
                  <c:v>42187.847847222234</c:v>
                </c:pt>
                <c:pt idx="10509" formatCode="m/d/yyyy">
                  <c:v>42187.848541666666</c:v>
                </c:pt>
                <c:pt idx="10510" formatCode="m/d/yyyy">
                  <c:v>42187.849236111113</c:v>
                </c:pt>
                <c:pt idx="10511" formatCode="m/d/yyyy">
                  <c:v>42187.849930555552</c:v>
                </c:pt>
                <c:pt idx="10512" formatCode="m/d/yyyy">
                  <c:v>42187.850625000014</c:v>
                </c:pt>
                <c:pt idx="10513" formatCode="m/d/yyyy">
                  <c:v>42187.851319444475</c:v>
                </c:pt>
                <c:pt idx="10514" formatCode="m/d/yyyy">
                  <c:v>42187.852013888914</c:v>
                </c:pt>
                <c:pt idx="10515" formatCode="m/d/yyyy">
                  <c:v>42187.852708333332</c:v>
                </c:pt>
                <c:pt idx="10516" formatCode="m/d/yyyy">
                  <c:v>42187.853402777779</c:v>
                </c:pt>
                <c:pt idx="10517" formatCode="m/d/yyyy">
                  <c:v>42187.854097222247</c:v>
                </c:pt>
                <c:pt idx="10518" formatCode="m/d/yyyy">
                  <c:v>42187.854791666665</c:v>
                </c:pt>
                <c:pt idx="10519" formatCode="m/d/yyyy">
                  <c:v>42187.855486111104</c:v>
                </c:pt>
                <c:pt idx="10520" formatCode="m/d/yyyy">
                  <c:v>42187.856180555558</c:v>
                </c:pt>
                <c:pt idx="10521" formatCode="m/d/yyyy">
                  <c:v>42187.856875000019</c:v>
                </c:pt>
                <c:pt idx="10522" formatCode="m/d/yyyy">
                  <c:v>42187.857569444473</c:v>
                </c:pt>
                <c:pt idx="10523" formatCode="m/d/yyyy">
                  <c:v>42187.858263888906</c:v>
                </c:pt>
                <c:pt idx="10524" formatCode="m/d/yyyy">
                  <c:v>42187.858958333345</c:v>
                </c:pt>
                <c:pt idx="10525" formatCode="m/d/yyyy">
                  <c:v>42187.859652777792</c:v>
                </c:pt>
                <c:pt idx="10526" formatCode="m/d/yyyy">
                  <c:v>42187.860347222231</c:v>
                </c:pt>
                <c:pt idx="10527" formatCode="m/d/yyyy">
                  <c:v>42187.861041666634</c:v>
                </c:pt>
                <c:pt idx="10528" formatCode="m/d/yyyy">
                  <c:v>42187.861736111096</c:v>
                </c:pt>
                <c:pt idx="10529" formatCode="m/d/yyyy">
                  <c:v>42187.862430555557</c:v>
                </c:pt>
                <c:pt idx="10530" formatCode="m/d/yyyy">
                  <c:v>42187.863124999996</c:v>
                </c:pt>
                <c:pt idx="10531" formatCode="m/d/yyyy">
                  <c:v>42187.863819444465</c:v>
                </c:pt>
                <c:pt idx="10532" formatCode="m/d/yyyy">
                  <c:v>42187.864513888904</c:v>
                </c:pt>
                <c:pt idx="10533" formatCode="m/d/yyyy">
                  <c:v>42187.865208333336</c:v>
                </c:pt>
                <c:pt idx="10534" formatCode="m/d/yyyy">
                  <c:v>42187.865902777776</c:v>
                </c:pt>
                <c:pt idx="10535" formatCode="m/d/yyyy">
                  <c:v>42187.866597222237</c:v>
                </c:pt>
                <c:pt idx="10536" formatCode="m/d/yyyy">
                  <c:v>42187.867291666655</c:v>
                </c:pt>
                <c:pt idx="10537" formatCode="m/d/yyyy">
                  <c:v>42187.867986111094</c:v>
                </c:pt>
                <c:pt idx="10538" formatCode="m/d/yyyy">
                  <c:v>42187.868680555555</c:v>
                </c:pt>
                <c:pt idx="10539" formatCode="m/d/yyyy">
                  <c:v>42187.869375000002</c:v>
                </c:pt>
                <c:pt idx="10540" formatCode="m/d/yyyy">
                  <c:v>42187.870069444456</c:v>
                </c:pt>
                <c:pt idx="10541" formatCode="m/d/yyyy">
                  <c:v>42187.870763888888</c:v>
                </c:pt>
                <c:pt idx="10542" formatCode="m/d/yyyy">
                  <c:v>42187.871458333335</c:v>
                </c:pt>
                <c:pt idx="10543" formatCode="m/d/yyyy">
                  <c:v>42187.872152777782</c:v>
                </c:pt>
                <c:pt idx="10544" formatCode="m/d/yyyy">
                  <c:v>42187.872847222236</c:v>
                </c:pt>
                <c:pt idx="10545" formatCode="m/d/yyyy">
                  <c:v>42187.873541666653</c:v>
                </c:pt>
                <c:pt idx="10546" formatCode="m/d/yyyy">
                  <c:v>42187.874236111129</c:v>
                </c:pt>
                <c:pt idx="10547" formatCode="m/d/yyyy">
                  <c:v>42187.874930555561</c:v>
                </c:pt>
                <c:pt idx="10548" formatCode="m/d/yyyy">
                  <c:v>42187.875625000001</c:v>
                </c:pt>
                <c:pt idx="10549" formatCode="m/d/yyyy">
                  <c:v>42187.876319444476</c:v>
                </c:pt>
                <c:pt idx="10550" formatCode="m/d/yyyy">
                  <c:v>42187.877013888901</c:v>
                </c:pt>
                <c:pt idx="10551" formatCode="m/d/yyyy">
                  <c:v>42187.877708333326</c:v>
                </c:pt>
                <c:pt idx="10552" formatCode="m/d/yyyy">
                  <c:v>42187.87840277778</c:v>
                </c:pt>
                <c:pt idx="10553" formatCode="m/d/yyyy">
                  <c:v>42187.879097222234</c:v>
                </c:pt>
                <c:pt idx="10554" formatCode="m/d/yyyy">
                  <c:v>42187.879791666652</c:v>
                </c:pt>
                <c:pt idx="10555" formatCode="m/d/yyyy">
                  <c:v>42187.880486111106</c:v>
                </c:pt>
                <c:pt idx="10556" formatCode="m/d/yyyy">
                  <c:v>42187.881180555538</c:v>
                </c:pt>
                <c:pt idx="10557" formatCode="m/d/yyyy">
                  <c:v>42187.881875000014</c:v>
                </c:pt>
                <c:pt idx="10558" formatCode="m/d/yyyy">
                  <c:v>42187.882569444475</c:v>
                </c:pt>
                <c:pt idx="10559" formatCode="m/d/yyyy">
                  <c:v>42187.883263888893</c:v>
                </c:pt>
                <c:pt idx="10560" formatCode="m/d/yyyy">
                  <c:v>42187.883958333332</c:v>
                </c:pt>
                <c:pt idx="10561" formatCode="m/d/yyyy">
                  <c:v>42187.884652777793</c:v>
                </c:pt>
                <c:pt idx="10562" formatCode="m/d/yyyy">
                  <c:v>42187.885347222233</c:v>
                </c:pt>
                <c:pt idx="10563" formatCode="m/d/yyyy">
                  <c:v>42187.886041666665</c:v>
                </c:pt>
                <c:pt idx="10564" formatCode="m/d/yyyy">
                  <c:v>42187.886736111112</c:v>
                </c:pt>
                <c:pt idx="10565" formatCode="m/d/yyyy">
                  <c:v>42187.887430555558</c:v>
                </c:pt>
                <c:pt idx="10566" formatCode="m/d/yyyy">
                  <c:v>42187.888125000012</c:v>
                </c:pt>
                <c:pt idx="10567" formatCode="m/d/yyyy">
                  <c:v>42187.888819444488</c:v>
                </c:pt>
                <c:pt idx="10568" formatCode="m/d/yyyy">
                  <c:v>42187.889513888906</c:v>
                </c:pt>
                <c:pt idx="10569" formatCode="m/d/yyyy">
                  <c:v>42187.890208333331</c:v>
                </c:pt>
                <c:pt idx="10570" formatCode="m/d/yyyy">
                  <c:v>42187.890902777777</c:v>
                </c:pt>
                <c:pt idx="10571" formatCode="m/d/yyyy">
                  <c:v>42187.891597222231</c:v>
                </c:pt>
                <c:pt idx="10572" formatCode="m/d/yyyy">
                  <c:v>42187.892291666656</c:v>
                </c:pt>
                <c:pt idx="10573" formatCode="m/d/yyyy">
                  <c:v>42187.892986111096</c:v>
                </c:pt>
                <c:pt idx="10574" formatCode="m/d/yyyy">
                  <c:v>42187.893680555542</c:v>
                </c:pt>
                <c:pt idx="10575" formatCode="m/d/yyyy">
                  <c:v>42187.894375000003</c:v>
                </c:pt>
                <c:pt idx="10576" formatCode="m/d/yyyy">
                  <c:v>42187.895069444443</c:v>
                </c:pt>
                <c:pt idx="10577" formatCode="m/d/yyyy">
                  <c:v>42187.895763888875</c:v>
                </c:pt>
                <c:pt idx="10578" formatCode="m/d/yyyy">
                  <c:v>42187.896458333336</c:v>
                </c:pt>
                <c:pt idx="10579" formatCode="m/d/yyyy">
                  <c:v>42187.897152777776</c:v>
                </c:pt>
                <c:pt idx="10580" formatCode="m/d/yyyy">
                  <c:v>42187.897847222222</c:v>
                </c:pt>
                <c:pt idx="10581" formatCode="m/d/yyyy">
                  <c:v>42187.898541666655</c:v>
                </c:pt>
                <c:pt idx="10582" formatCode="m/d/yyyy">
                  <c:v>42187.899236111109</c:v>
                </c:pt>
                <c:pt idx="10583" formatCode="m/d/yyyy">
                  <c:v>42187.899930555555</c:v>
                </c:pt>
                <c:pt idx="10584" formatCode="m/d/yyyy">
                  <c:v>42187.900625000002</c:v>
                </c:pt>
                <c:pt idx="10585" formatCode="m/d/yyyy">
                  <c:v>42187.901319444456</c:v>
                </c:pt>
                <c:pt idx="10586" formatCode="m/d/yyyy">
                  <c:v>42187.902013888903</c:v>
                </c:pt>
                <c:pt idx="10587" formatCode="m/d/yyyy">
                  <c:v>42187.902708333335</c:v>
                </c:pt>
                <c:pt idx="10588" formatCode="m/d/yyyy">
                  <c:v>42187.903402777774</c:v>
                </c:pt>
                <c:pt idx="10589" formatCode="m/d/yyyy">
                  <c:v>42187.904097222236</c:v>
                </c:pt>
                <c:pt idx="10590" formatCode="m/d/yyyy">
                  <c:v>42187.904791666653</c:v>
                </c:pt>
                <c:pt idx="10591" formatCode="m/d/yyyy">
                  <c:v>42187.9054861111</c:v>
                </c:pt>
                <c:pt idx="10592" formatCode="m/d/yyyy">
                  <c:v>42187.906180555554</c:v>
                </c:pt>
                <c:pt idx="10593" formatCode="m/d/yyyy">
                  <c:v>42187.906875000015</c:v>
                </c:pt>
                <c:pt idx="10594" formatCode="m/d/yyyy">
                  <c:v>42187.907569444469</c:v>
                </c:pt>
                <c:pt idx="10595" formatCode="m/d/yyyy">
                  <c:v>42187.908263888901</c:v>
                </c:pt>
                <c:pt idx="10596" formatCode="m/d/yyyy">
                  <c:v>42187.908958333333</c:v>
                </c:pt>
                <c:pt idx="10597" formatCode="m/d/yyyy">
                  <c:v>42187.90965277778</c:v>
                </c:pt>
                <c:pt idx="10598" formatCode="m/d/yyyy">
                  <c:v>42187.910347222234</c:v>
                </c:pt>
                <c:pt idx="10599" formatCode="m/d/yyyy">
                  <c:v>42187.911041666652</c:v>
                </c:pt>
                <c:pt idx="10600" formatCode="m/d/yyyy">
                  <c:v>42187.911736111106</c:v>
                </c:pt>
                <c:pt idx="10601" formatCode="m/d/yyyy">
                  <c:v>42187.912430555552</c:v>
                </c:pt>
                <c:pt idx="10602" formatCode="m/d/yyyy">
                  <c:v>42187.913124999999</c:v>
                </c:pt>
                <c:pt idx="10603" formatCode="m/d/yyyy">
                  <c:v>42187.913819444475</c:v>
                </c:pt>
                <c:pt idx="10604" formatCode="m/d/yyyy">
                  <c:v>42187.914513888914</c:v>
                </c:pt>
                <c:pt idx="10605" formatCode="m/d/yyyy">
                  <c:v>42187.915208333332</c:v>
                </c:pt>
                <c:pt idx="10606" formatCode="m/d/yyyy">
                  <c:v>42187.915902777779</c:v>
                </c:pt>
                <c:pt idx="10607" formatCode="m/d/yyyy">
                  <c:v>42187.916597222247</c:v>
                </c:pt>
                <c:pt idx="10608" formatCode="m/d/yyyy">
                  <c:v>42187.917291666665</c:v>
                </c:pt>
                <c:pt idx="10609" formatCode="m/d/yyyy">
                  <c:v>42187.917986111104</c:v>
                </c:pt>
                <c:pt idx="10610" formatCode="m/d/yyyy">
                  <c:v>42187.918680555558</c:v>
                </c:pt>
                <c:pt idx="10611" formatCode="m/d/yyyy">
                  <c:v>42187.919375000012</c:v>
                </c:pt>
                <c:pt idx="10612" formatCode="m/d/yyyy">
                  <c:v>42187.920069444459</c:v>
                </c:pt>
                <c:pt idx="10613" formatCode="m/d/yyyy">
                  <c:v>42187.920763888884</c:v>
                </c:pt>
                <c:pt idx="10614" formatCode="m/d/yyyy">
                  <c:v>42187.921458333316</c:v>
                </c:pt>
                <c:pt idx="10615" formatCode="m/d/yyyy">
                  <c:v>42187.922152777777</c:v>
                </c:pt>
                <c:pt idx="10616" formatCode="m/d/yyyy">
                  <c:v>42187.922847222231</c:v>
                </c:pt>
                <c:pt idx="10617" formatCode="m/d/yyyy">
                  <c:v>42187.923541666634</c:v>
                </c:pt>
                <c:pt idx="10618" formatCode="m/d/yyyy">
                  <c:v>42187.92423611111</c:v>
                </c:pt>
                <c:pt idx="10619" formatCode="m/d/yyyy">
                  <c:v>42187.924930555557</c:v>
                </c:pt>
                <c:pt idx="10620" formatCode="m/d/yyyy">
                  <c:v>42187.925624999996</c:v>
                </c:pt>
                <c:pt idx="10621" formatCode="m/d/yyyy">
                  <c:v>42187.926319444465</c:v>
                </c:pt>
                <c:pt idx="10622" formatCode="m/d/yyyy">
                  <c:v>42187.92701388889</c:v>
                </c:pt>
                <c:pt idx="10623" formatCode="m/d/yyyy">
                  <c:v>42187.927708333322</c:v>
                </c:pt>
                <c:pt idx="10624" formatCode="m/d/yyyy">
                  <c:v>42187.928402777776</c:v>
                </c:pt>
                <c:pt idx="10625" formatCode="m/d/yyyy">
                  <c:v>42187.929097222222</c:v>
                </c:pt>
                <c:pt idx="10626" formatCode="m/d/yyyy">
                  <c:v>42187.929791666647</c:v>
                </c:pt>
                <c:pt idx="10627" formatCode="m/d/yyyy">
                  <c:v>42187.930486111094</c:v>
                </c:pt>
                <c:pt idx="10628" formatCode="m/d/yyyy">
                  <c:v>42187.931180555534</c:v>
                </c:pt>
                <c:pt idx="10629" formatCode="m/d/yyyy">
                  <c:v>42187.931875000002</c:v>
                </c:pt>
                <c:pt idx="10630" formatCode="m/d/yyyy">
                  <c:v>42187.932569444456</c:v>
                </c:pt>
                <c:pt idx="10631" formatCode="m/d/yyyy">
                  <c:v>42187.933263888888</c:v>
                </c:pt>
                <c:pt idx="10632" formatCode="m/d/yyyy">
                  <c:v>42187.933958333335</c:v>
                </c:pt>
                <c:pt idx="10633" formatCode="m/d/yyyy">
                  <c:v>42187.934652777782</c:v>
                </c:pt>
                <c:pt idx="10634" formatCode="m/d/yyyy">
                  <c:v>42187.935347222221</c:v>
                </c:pt>
                <c:pt idx="10635" formatCode="m/d/yyyy">
                  <c:v>42187.936041666653</c:v>
                </c:pt>
                <c:pt idx="10636" formatCode="m/d/yyyy">
                  <c:v>42187.936736111114</c:v>
                </c:pt>
                <c:pt idx="10637" formatCode="m/d/yyyy">
                  <c:v>42187.937430555554</c:v>
                </c:pt>
                <c:pt idx="10638" formatCode="m/d/yyyy">
                  <c:v>42187.938125000001</c:v>
                </c:pt>
                <c:pt idx="10639" formatCode="m/d/yyyy">
                  <c:v>42187.938819444476</c:v>
                </c:pt>
                <c:pt idx="10640" formatCode="m/d/yyyy">
                  <c:v>42187.939513888901</c:v>
                </c:pt>
                <c:pt idx="10641" formatCode="m/d/yyyy">
                  <c:v>42187.940208333333</c:v>
                </c:pt>
                <c:pt idx="10642" formatCode="m/d/yyyy">
                  <c:v>42187.94090277778</c:v>
                </c:pt>
                <c:pt idx="10643" formatCode="m/d/yyyy">
                  <c:v>42187.941597222234</c:v>
                </c:pt>
                <c:pt idx="10644" formatCode="m/d/yyyy">
                  <c:v>42187.942291666666</c:v>
                </c:pt>
                <c:pt idx="10645" formatCode="m/d/yyyy">
                  <c:v>42187.942986111106</c:v>
                </c:pt>
                <c:pt idx="10646" formatCode="m/d/yyyy">
                  <c:v>42187.943680555538</c:v>
                </c:pt>
                <c:pt idx="10647" formatCode="m/d/yyyy">
                  <c:v>42187.944375000014</c:v>
                </c:pt>
                <c:pt idx="10648" formatCode="m/d/yyyy">
                  <c:v>42187.94506944446</c:v>
                </c:pt>
                <c:pt idx="10649" formatCode="m/d/yyyy">
                  <c:v>42187.945763888885</c:v>
                </c:pt>
                <c:pt idx="10650" formatCode="m/d/yyyy">
                  <c:v>42187.946458333332</c:v>
                </c:pt>
                <c:pt idx="10651" formatCode="m/d/yyyy">
                  <c:v>42187.947152777779</c:v>
                </c:pt>
                <c:pt idx="10652" formatCode="m/d/yyyy">
                  <c:v>42187.947847222233</c:v>
                </c:pt>
                <c:pt idx="10653" formatCode="m/d/yyyy">
                  <c:v>42187.948541666665</c:v>
                </c:pt>
                <c:pt idx="10654" formatCode="m/d/yyyy">
                  <c:v>42187.949236111112</c:v>
                </c:pt>
                <c:pt idx="10655" formatCode="m/d/yyyy">
                  <c:v>42187.949930555558</c:v>
                </c:pt>
                <c:pt idx="10656" formatCode="m/d/yyyy">
                  <c:v>42187.950625000012</c:v>
                </c:pt>
                <c:pt idx="10657" formatCode="m/d/yyyy">
                  <c:v>42187.951319444473</c:v>
                </c:pt>
                <c:pt idx="10658" formatCode="m/d/yyyy">
                  <c:v>42187.952013888906</c:v>
                </c:pt>
                <c:pt idx="10659" formatCode="m/d/yyyy">
                  <c:v>42187.952708333331</c:v>
                </c:pt>
                <c:pt idx="10660" formatCode="m/d/yyyy">
                  <c:v>42187.953402777777</c:v>
                </c:pt>
                <c:pt idx="10661" formatCode="m/d/yyyy">
                  <c:v>42187.954097222246</c:v>
                </c:pt>
                <c:pt idx="10662" formatCode="m/d/yyyy">
                  <c:v>42187.954791666656</c:v>
                </c:pt>
                <c:pt idx="10663" formatCode="m/d/yyyy">
                  <c:v>42187.955486111096</c:v>
                </c:pt>
                <c:pt idx="10664" formatCode="m/d/yyyy">
                  <c:v>42187.956180555557</c:v>
                </c:pt>
                <c:pt idx="10665" formatCode="m/d/yyyy">
                  <c:v>42187.956875000018</c:v>
                </c:pt>
                <c:pt idx="10666" formatCode="m/d/yyyy">
                  <c:v>42187.957569444465</c:v>
                </c:pt>
                <c:pt idx="10667" formatCode="m/d/yyyy">
                  <c:v>42187.958263888904</c:v>
                </c:pt>
                <c:pt idx="10668" formatCode="m/d/yyyy">
                  <c:v>42187.958958333351</c:v>
                </c:pt>
                <c:pt idx="10669" formatCode="m/d/yyyy">
                  <c:v>42187.959652777783</c:v>
                </c:pt>
                <c:pt idx="10670" formatCode="m/d/yyyy">
                  <c:v>42187.960347222222</c:v>
                </c:pt>
                <c:pt idx="10671" formatCode="m/d/yyyy">
                  <c:v>42187.961041666647</c:v>
                </c:pt>
                <c:pt idx="10672" formatCode="m/d/yyyy">
                  <c:v>42187.961736111094</c:v>
                </c:pt>
                <c:pt idx="10673" formatCode="m/d/yyyy">
                  <c:v>42187.962430555555</c:v>
                </c:pt>
                <c:pt idx="10674" formatCode="m/d/yyyy">
                  <c:v>42187.963124999995</c:v>
                </c:pt>
                <c:pt idx="10675" formatCode="m/d/yyyy">
                  <c:v>42187.963819444456</c:v>
                </c:pt>
                <c:pt idx="10676" formatCode="m/d/yyyy">
                  <c:v>42187.964513888903</c:v>
                </c:pt>
                <c:pt idx="10677" formatCode="m/d/yyyy">
                  <c:v>42187.965208333335</c:v>
                </c:pt>
                <c:pt idx="10678" formatCode="m/d/yyyy">
                  <c:v>42187.965902777774</c:v>
                </c:pt>
                <c:pt idx="10679" formatCode="m/d/yyyy">
                  <c:v>42187.966597222236</c:v>
                </c:pt>
                <c:pt idx="10680" formatCode="m/d/yyyy">
                  <c:v>42187.967291666653</c:v>
                </c:pt>
                <c:pt idx="10681" formatCode="m/d/yyyy">
                  <c:v>42187.9679861111</c:v>
                </c:pt>
                <c:pt idx="10682" formatCode="m/d/yyyy">
                  <c:v>42187.968680555554</c:v>
                </c:pt>
                <c:pt idx="10683" formatCode="m/d/yyyy">
                  <c:v>42187.969375000001</c:v>
                </c:pt>
                <c:pt idx="10684" formatCode="m/d/yyyy">
                  <c:v>42187.970069444469</c:v>
                </c:pt>
                <c:pt idx="10685" formatCode="m/d/yyyy">
                  <c:v>42187.970763888887</c:v>
                </c:pt>
                <c:pt idx="10686" formatCode="m/d/yyyy">
                  <c:v>42187.971458333326</c:v>
                </c:pt>
                <c:pt idx="10687" formatCode="m/d/yyyy">
                  <c:v>42187.97215277778</c:v>
                </c:pt>
                <c:pt idx="10688" formatCode="m/d/yyyy">
                  <c:v>42187.972847222234</c:v>
                </c:pt>
                <c:pt idx="10689" formatCode="m/d/yyyy">
                  <c:v>42187.973541666652</c:v>
                </c:pt>
                <c:pt idx="10690" formatCode="m/d/yyyy">
                  <c:v>42187.974236111113</c:v>
                </c:pt>
                <c:pt idx="10691" formatCode="m/d/yyyy">
                  <c:v>42187.974930555552</c:v>
                </c:pt>
                <c:pt idx="10692" formatCode="m/d/yyyy">
                  <c:v>42187.975624999999</c:v>
                </c:pt>
                <c:pt idx="10693" formatCode="m/d/yyyy">
                  <c:v>42187.976319444475</c:v>
                </c:pt>
                <c:pt idx="10694" formatCode="m/d/yyyy">
                  <c:v>42187.977013888893</c:v>
                </c:pt>
                <c:pt idx="10695" formatCode="m/d/yyyy">
                  <c:v>42187.977708333325</c:v>
                </c:pt>
                <c:pt idx="10696" formatCode="m/d/yyyy">
                  <c:v>42187.978402777779</c:v>
                </c:pt>
                <c:pt idx="10697" formatCode="m/d/yyyy">
                  <c:v>42187.979097222233</c:v>
                </c:pt>
                <c:pt idx="10698" formatCode="m/d/yyyy">
                  <c:v>42187.97979166665</c:v>
                </c:pt>
                <c:pt idx="10699" formatCode="m/d/yyyy">
                  <c:v>42187.980486111104</c:v>
                </c:pt>
                <c:pt idx="10700" formatCode="m/d/yyyy">
                  <c:v>42187.981180555544</c:v>
                </c:pt>
                <c:pt idx="10701" formatCode="m/d/yyyy">
                  <c:v>42187.981875000012</c:v>
                </c:pt>
                <c:pt idx="10702" formatCode="m/d/yyyy">
                  <c:v>42187.982569444473</c:v>
                </c:pt>
                <c:pt idx="10703" formatCode="m/d/yyyy">
                  <c:v>42187.983263888891</c:v>
                </c:pt>
                <c:pt idx="10704" formatCode="m/d/yyyy">
                  <c:v>42187.983958333331</c:v>
                </c:pt>
                <c:pt idx="10705" formatCode="m/d/yyyy">
                  <c:v>42187.984652777792</c:v>
                </c:pt>
                <c:pt idx="10706" formatCode="m/d/yyyy">
                  <c:v>42187.985347222231</c:v>
                </c:pt>
                <c:pt idx="10707" formatCode="m/d/yyyy">
                  <c:v>42187.986041666656</c:v>
                </c:pt>
                <c:pt idx="10708" formatCode="m/d/yyyy">
                  <c:v>42187.98673611111</c:v>
                </c:pt>
                <c:pt idx="10709" formatCode="m/d/yyyy">
                  <c:v>42187.987430555557</c:v>
                </c:pt>
                <c:pt idx="10710" formatCode="m/d/yyyy">
                  <c:v>42187.988125000003</c:v>
                </c:pt>
                <c:pt idx="10711" formatCode="m/d/yyyy">
                  <c:v>42187.988819444479</c:v>
                </c:pt>
                <c:pt idx="10712" formatCode="m/d/yyyy">
                  <c:v>42187.989513888904</c:v>
                </c:pt>
                <c:pt idx="10713" formatCode="m/d/yyyy">
                  <c:v>42187.990208333336</c:v>
                </c:pt>
                <c:pt idx="10714" formatCode="m/d/yyyy">
                  <c:v>42187.990902777776</c:v>
                </c:pt>
                <c:pt idx="10715" formatCode="m/d/yyyy">
                  <c:v>42187.991597222222</c:v>
                </c:pt>
                <c:pt idx="10716" formatCode="m/d/yyyy">
                  <c:v>42187.992291666655</c:v>
                </c:pt>
                <c:pt idx="10717" formatCode="m/d/yyyy">
                  <c:v>42187.992986111094</c:v>
                </c:pt>
                <c:pt idx="10718" formatCode="m/d/yyyy">
                  <c:v>42187.993680555534</c:v>
                </c:pt>
                <c:pt idx="10719" formatCode="m/d/yyyy">
                  <c:v>42187.994375000002</c:v>
                </c:pt>
                <c:pt idx="10720" formatCode="m/d/yyyy">
                  <c:v>42187.995069444441</c:v>
                </c:pt>
                <c:pt idx="10721" formatCode="m/d/yyyy">
                  <c:v>42187.995763888874</c:v>
                </c:pt>
                <c:pt idx="10722" formatCode="m/d/yyyy">
                  <c:v>42187.996458333335</c:v>
                </c:pt>
                <c:pt idx="10723" formatCode="m/d/yyyy">
                  <c:v>42187.997152777774</c:v>
                </c:pt>
                <c:pt idx="10724" formatCode="m/d/yyyy">
                  <c:v>42187.997847222221</c:v>
                </c:pt>
                <c:pt idx="10725" formatCode="m/d/yyyy">
                  <c:v>42187.998541666653</c:v>
                </c:pt>
                <c:pt idx="10726" formatCode="m/d/yyyy">
                  <c:v>42187.999236111114</c:v>
                </c:pt>
                <c:pt idx="10727" formatCode="m/d/yyyy">
                  <c:v>42187.999930555554</c:v>
                </c:pt>
                <c:pt idx="10728" formatCode="m/d/yyyy">
                  <c:v>42188.000625000001</c:v>
                </c:pt>
                <c:pt idx="10729" formatCode="m/d/yyyy">
                  <c:v>42188.001319444469</c:v>
                </c:pt>
                <c:pt idx="10730" formatCode="m/d/yyyy">
                  <c:v>42188.002013888901</c:v>
                </c:pt>
                <c:pt idx="10731" formatCode="m/d/yyyy">
                  <c:v>42188.002708333326</c:v>
                </c:pt>
                <c:pt idx="10732" formatCode="m/d/yyyy">
                  <c:v>42188.003402777766</c:v>
                </c:pt>
                <c:pt idx="10733" formatCode="m/d/yyyy">
                  <c:v>42188.004097222234</c:v>
                </c:pt>
                <c:pt idx="10734" formatCode="m/d/yyyy">
                  <c:v>42188.004791666652</c:v>
                </c:pt>
                <c:pt idx="10735" formatCode="m/d/yyyy">
                  <c:v>42188.005486111084</c:v>
                </c:pt>
                <c:pt idx="10736" formatCode="m/d/yyyy">
                  <c:v>42188.006180555538</c:v>
                </c:pt>
                <c:pt idx="10737" formatCode="m/d/yyyy">
                  <c:v>42188.006875000014</c:v>
                </c:pt>
                <c:pt idx="10738" formatCode="m/d/yyyy">
                  <c:v>42188.00756944446</c:v>
                </c:pt>
                <c:pt idx="10739" formatCode="m/d/yyyy">
                  <c:v>42188.008263888893</c:v>
                </c:pt>
                <c:pt idx="10740" formatCode="m/d/yyyy">
                  <c:v>42188.008958333332</c:v>
                </c:pt>
                <c:pt idx="10741" formatCode="m/d/yyyy">
                  <c:v>42188.009652777779</c:v>
                </c:pt>
                <c:pt idx="10742" formatCode="m/d/yyyy">
                  <c:v>42188.010347222233</c:v>
                </c:pt>
                <c:pt idx="10743" formatCode="m/d/yyyy">
                  <c:v>42188.01104166665</c:v>
                </c:pt>
                <c:pt idx="10744" formatCode="m/d/yyyy">
                  <c:v>42188.011736111104</c:v>
                </c:pt>
                <c:pt idx="10745" formatCode="m/d/yyyy">
                  <c:v>42188.012430555558</c:v>
                </c:pt>
                <c:pt idx="10746" formatCode="m/d/yyyy">
                  <c:v>42188.013124999998</c:v>
                </c:pt>
                <c:pt idx="10747" formatCode="m/d/yyyy">
                  <c:v>42188.013819444473</c:v>
                </c:pt>
                <c:pt idx="10748" formatCode="m/d/yyyy">
                  <c:v>42188.014513888906</c:v>
                </c:pt>
                <c:pt idx="10749" formatCode="m/d/yyyy">
                  <c:v>42188.015208333331</c:v>
                </c:pt>
                <c:pt idx="10750" formatCode="m/d/yyyy">
                  <c:v>42188.015902777777</c:v>
                </c:pt>
                <c:pt idx="10751" formatCode="m/d/yyyy">
                  <c:v>42188.016597222246</c:v>
                </c:pt>
                <c:pt idx="10752" formatCode="m/d/yyyy">
                  <c:v>42188.017291666656</c:v>
                </c:pt>
                <c:pt idx="10753" formatCode="m/d/yyyy">
                  <c:v>42188.017986111096</c:v>
                </c:pt>
                <c:pt idx="10754" formatCode="m/d/yyyy">
                  <c:v>42188.018680555557</c:v>
                </c:pt>
                <c:pt idx="10755" formatCode="m/d/yyyy">
                  <c:v>42188.019375000003</c:v>
                </c:pt>
                <c:pt idx="10756" formatCode="m/d/yyyy">
                  <c:v>42188.020069444443</c:v>
                </c:pt>
                <c:pt idx="10757" formatCode="m/d/yyyy">
                  <c:v>42188.020763888875</c:v>
                </c:pt>
                <c:pt idx="10758" formatCode="m/d/yyyy">
                  <c:v>42188.021458333322</c:v>
                </c:pt>
                <c:pt idx="10759" formatCode="m/d/yyyy">
                  <c:v>42188.022152777776</c:v>
                </c:pt>
                <c:pt idx="10760" formatCode="m/d/yyyy">
                  <c:v>42188.022847222222</c:v>
                </c:pt>
                <c:pt idx="10761" formatCode="m/d/yyyy">
                  <c:v>42188.023541666647</c:v>
                </c:pt>
                <c:pt idx="10762" formatCode="m/d/yyyy">
                  <c:v>42188.024236111109</c:v>
                </c:pt>
                <c:pt idx="10763" formatCode="m/d/yyyy">
                  <c:v>42188.024930555555</c:v>
                </c:pt>
                <c:pt idx="10764" formatCode="m/d/yyyy">
                  <c:v>42188.025624999995</c:v>
                </c:pt>
                <c:pt idx="10765" formatCode="m/d/yyyy">
                  <c:v>42188.026319444456</c:v>
                </c:pt>
                <c:pt idx="10766" formatCode="m/d/yyyy">
                  <c:v>42188.027013888888</c:v>
                </c:pt>
                <c:pt idx="10767" formatCode="m/d/yyyy">
                  <c:v>42188.02770833332</c:v>
                </c:pt>
                <c:pt idx="10768" formatCode="m/d/yyyy">
                  <c:v>42188.028402777774</c:v>
                </c:pt>
                <c:pt idx="10769" formatCode="m/d/yyyy">
                  <c:v>42188.029097222221</c:v>
                </c:pt>
                <c:pt idx="10770" formatCode="m/d/yyyy">
                  <c:v>42188.029791666639</c:v>
                </c:pt>
                <c:pt idx="10771" formatCode="m/d/yyyy">
                  <c:v>42188.0304861111</c:v>
                </c:pt>
                <c:pt idx="10772" formatCode="m/d/yyyy">
                  <c:v>42188.031180555532</c:v>
                </c:pt>
                <c:pt idx="10773" formatCode="m/d/yyyy">
                  <c:v>42188.031875000001</c:v>
                </c:pt>
                <c:pt idx="10774" formatCode="m/d/yyyy">
                  <c:v>42188.032569444469</c:v>
                </c:pt>
                <c:pt idx="10775" formatCode="m/d/yyyy">
                  <c:v>42188.033263888887</c:v>
                </c:pt>
                <c:pt idx="10776" formatCode="m/d/yyyy">
                  <c:v>42188.033958333326</c:v>
                </c:pt>
                <c:pt idx="10777" formatCode="m/d/yyyy">
                  <c:v>42188.03465277778</c:v>
                </c:pt>
                <c:pt idx="10778" formatCode="m/d/yyyy">
                  <c:v>42188.03534722222</c:v>
                </c:pt>
                <c:pt idx="10779" formatCode="m/d/yyyy">
                  <c:v>42188.036041666652</c:v>
                </c:pt>
                <c:pt idx="10780" formatCode="m/d/yyyy">
                  <c:v>42188.036736111106</c:v>
                </c:pt>
                <c:pt idx="10781" formatCode="m/d/yyyy">
                  <c:v>42188.037430555538</c:v>
                </c:pt>
                <c:pt idx="10782" formatCode="m/d/yyyy">
                  <c:v>42188.038124999999</c:v>
                </c:pt>
                <c:pt idx="10783" formatCode="m/d/yyyy">
                  <c:v>42188.038819444475</c:v>
                </c:pt>
                <c:pt idx="10784" formatCode="m/d/yyyy">
                  <c:v>42188.039513888893</c:v>
                </c:pt>
                <c:pt idx="10785" formatCode="m/d/yyyy">
                  <c:v>42188.040208333332</c:v>
                </c:pt>
                <c:pt idx="10786" formatCode="m/d/yyyy">
                  <c:v>42188.040902777779</c:v>
                </c:pt>
                <c:pt idx="10787" formatCode="m/d/yyyy">
                  <c:v>42188.041597222233</c:v>
                </c:pt>
                <c:pt idx="10788" formatCode="m/d/yyyy">
                  <c:v>42188.042291666665</c:v>
                </c:pt>
                <c:pt idx="10789" formatCode="m/d/yyyy">
                  <c:v>42188.042986111104</c:v>
                </c:pt>
                <c:pt idx="10790" formatCode="m/d/yyyy">
                  <c:v>42188.043680555544</c:v>
                </c:pt>
                <c:pt idx="10791" formatCode="m/d/yyyy">
                  <c:v>42188.044375000012</c:v>
                </c:pt>
                <c:pt idx="10792" formatCode="m/d/yyyy">
                  <c:v>42188.045069444459</c:v>
                </c:pt>
                <c:pt idx="10793" formatCode="m/d/yyyy">
                  <c:v>42188.045763888884</c:v>
                </c:pt>
                <c:pt idx="10794" formatCode="m/d/yyyy">
                  <c:v>42188.046458333331</c:v>
                </c:pt>
                <c:pt idx="10795" formatCode="m/d/yyyy">
                  <c:v>42188.047152777777</c:v>
                </c:pt>
                <c:pt idx="10796" formatCode="m/d/yyyy">
                  <c:v>42188.047847222231</c:v>
                </c:pt>
                <c:pt idx="10797" formatCode="m/d/yyyy">
                  <c:v>42188.048541666656</c:v>
                </c:pt>
                <c:pt idx="10798" formatCode="m/d/yyyy">
                  <c:v>42188.04923611111</c:v>
                </c:pt>
                <c:pt idx="10799" formatCode="m/d/yyyy">
                  <c:v>42188.049930555557</c:v>
                </c:pt>
                <c:pt idx="10800" formatCode="m/d/yyyy">
                  <c:v>42188.050625000003</c:v>
                </c:pt>
                <c:pt idx="10801" formatCode="m/d/yyyy">
                  <c:v>42188.051319444465</c:v>
                </c:pt>
                <c:pt idx="10802" formatCode="m/d/yyyy">
                  <c:v>42188.052013888904</c:v>
                </c:pt>
                <c:pt idx="10803" formatCode="m/d/yyyy">
                  <c:v>42188.052708333336</c:v>
                </c:pt>
                <c:pt idx="10804" formatCode="m/d/yyyy">
                  <c:v>42188.053402777776</c:v>
                </c:pt>
                <c:pt idx="10805" formatCode="m/d/yyyy">
                  <c:v>42188.054097222237</c:v>
                </c:pt>
                <c:pt idx="10806" formatCode="m/d/yyyy">
                  <c:v>42188.054791666655</c:v>
                </c:pt>
                <c:pt idx="10807" formatCode="m/d/yyyy">
                  <c:v>42188.055486111094</c:v>
                </c:pt>
                <c:pt idx="10808" formatCode="m/d/yyyy">
                  <c:v>42188.056180555555</c:v>
                </c:pt>
                <c:pt idx="10809" formatCode="m/d/yyyy">
                  <c:v>42188.056875000017</c:v>
                </c:pt>
                <c:pt idx="10810" formatCode="m/d/yyyy">
                  <c:v>42188.057569444456</c:v>
                </c:pt>
                <c:pt idx="10811" formatCode="m/d/yyyy">
                  <c:v>42188.058263888903</c:v>
                </c:pt>
                <c:pt idx="10812" formatCode="m/d/yyyy">
                  <c:v>42188.058958333342</c:v>
                </c:pt>
                <c:pt idx="10813" formatCode="m/d/yyyy">
                  <c:v>42188.059652777782</c:v>
                </c:pt>
                <c:pt idx="10814" formatCode="m/d/yyyy">
                  <c:v>42188.060347222221</c:v>
                </c:pt>
                <c:pt idx="10815" formatCode="m/d/yyyy">
                  <c:v>42188.061041666639</c:v>
                </c:pt>
                <c:pt idx="10816" formatCode="m/d/yyyy">
                  <c:v>42188.0617361111</c:v>
                </c:pt>
                <c:pt idx="10817" formatCode="m/d/yyyy">
                  <c:v>42188.062430555554</c:v>
                </c:pt>
                <c:pt idx="10818" formatCode="m/d/yyyy">
                  <c:v>42188.063124999986</c:v>
                </c:pt>
                <c:pt idx="10819" formatCode="m/d/yyyy">
                  <c:v>42188.063819444469</c:v>
                </c:pt>
                <c:pt idx="10820" formatCode="m/d/yyyy">
                  <c:v>42188.064513888901</c:v>
                </c:pt>
                <c:pt idx="10821" formatCode="m/d/yyyy">
                  <c:v>42188.065208333326</c:v>
                </c:pt>
                <c:pt idx="10822" formatCode="m/d/yyyy">
                  <c:v>42188.065902777766</c:v>
                </c:pt>
                <c:pt idx="10823" formatCode="m/d/yyyy">
                  <c:v>42188.066597222234</c:v>
                </c:pt>
                <c:pt idx="10824" formatCode="m/d/yyyy">
                  <c:v>42188.067291666652</c:v>
                </c:pt>
                <c:pt idx="10825" formatCode="m/d/yyyy">
                  <c:v>42188.067986111084</c:v>
                </c:pt>
                <c:pt idx="10826" formatCode="m/d/yyyy">
                  <c:v>42188.068680555538</c:v>
                </c:pt>
                <c:pt idx="10827" formatCode="m/d/yyyy">
                  <c:v>42188.069374999999</c:v>
                </c:pt>
                <c:pt idx="10828" formatCode="m/d/yyyy">
                  <c:v>42188.07006944446</c:v>
                </c:pt>
                <c:pt idx="10829" formatCode="m/d/yyyy">
                  <c:v>42188.070763888885</c:v>
                </c:pt>
                <c:pt idx="10830" formatCode="m/d/yyyy">
                  <c:v>42188.071458333325</c:v>
                </c:pt>
                <c:pt idx="10831" formatCode="m/d/yyyy">
                  <c:v>42188.072152777779</c:v>
                </c:pt>
                <c:pt idx="10832" formatCode="m/d/yyyy">
                  <c:v>42188.072847222233</c:v>
                </c:pt>
                <c:pt idx="10833" formatCode="m/d/yyyy">
                  <c:v>42188.07354166665</c:v>
                </c:pt>
                <c:pt idx="10834" formatCode="m/d/yyyy">
                  <c:v>42188.074236111112</c:v>
                </c:pt>
                <c:pt idx="10835" formatCode="m/d/yyyy">
                  <c:v>42188.074930555558</c:v>
                </c:pt>
                <c:pt idx="10836" formatCode="m/d/yyyy">
                  <c:v>42188.075624999998</c:v>
                </c:pt>
                <c:pt idx="10837" formatCode="m/d/yyyy">
                  <c:v>42188.076319444473</c:v>
                </c:pt>
                <c:pt idx="10838" formatCode="m/d/yyyy">
                  <c:v>42188.077013888891</c:v>
                </c:pt>
                <c:pt idx="10839" formatCode="m/d/yyyy">
                  <c:v>42188.077708333316</c:v>
                </c:pt>
                <c:pt idx="10840" formatCode="m/d/yyyy">
                  <c:v>42188.078402777777</c:v>
                </c:pt>
                <c:pt idx="10841" formatCode="m/d/yyyy">
                  <c:v>42188.079097222231</c:v>
                </c:pt>
                <c:pt idx="10842" formatCode="m/d/yyyy">
                  <c:v>42188.079791666634</c:v>
                </c:pt>
                <c:pt idx="10843" formatCode="m/d/yyyy">
                  <c:v>42188.080486111096</c:v>
                </c:pt>
                <c:pt idx="10844" formatCode="m/d/yyyy">
                  <c:v>42188.081180555542</c:v>
                </c:pt>
                <c:pt idx="10845" formatCode="m/d/yyyy">
                  <c:v>42188.081875000003</c:v>
                </c:pt>
                <c:pt idx="10846" formatCode="m/d/yyyy">
                  <c:v>42188.082569444465</c:v>
                </c:pt>
                <c:pt idx="10847" formatCode="m/d/yyyy">
                  <c:v>42188.08326388889</c:v>
                </c:pt>
                <c:pt idx="10848" formatCode="m/d/yyyy">
                  <c:v>42188.083958333336</c:v>
                </c:pt>
                <c:pt idx="10849" formatCode="m/d/yyyy">
                  <c:v>42188.084652777783</c:v>
                </c:pt>
                <c:pt idx="10850" formatCode="m/d/yyyy">
                  <c:v>42188.085347222222</c:v>
                </c:pt>
                <c:pt idx="10851" formatCode="m/d/yyyy">
                  <c:v>42188.086041666655</c:v>
                </c:pt>
                <c:pt idx="10852" formatCode="m/d/yyyy">
                  <c:v>42188.086736111109</c:v>
                </c:pt>
                <c:pt idx="10853" formatCode="m/d/yyyy">
                  <c:v>42188.087430555555</c:v>
                </c:pt>
                <c:pt idx="10854" formatCode="m/d/yyyy">
                  <c:v>42188.088125000002</c:v>
                </c:pt>
                <c:pt idx="10855" formatCode="m/d/yyyy">
                  <c:v>42188.088819444478</c:v>
                </c:pt>
                <c:pt idx="10856" formatCode="m/d/yyyy">
                  <c:v>42188.089513888903</c:v>
                </c:pt>
                <c:pt idx="10857" formatCode="m/d/yyyy">
                  <c:v>42188.090208333335</c:v>
                </c:pt>
                <c:pt idx="10858" formatCode="m/d/yyyy">
                  <c:v>42188.090902777774</c:v>
                </c:pt>
                <c:pt idx="10859" formatCode="m/d/yyyy">
                  <c:v>42188.091597222221</c:v>
                </c:pt>
                <c:pt idx="10860" formatCode="m/d/yyyy">
                  <c:v>42188.092291666653</c:v>
                </c:pt>
                <c:pt idx="10861" formatCode="m/d/yyyy">
                  <c:v>42188.0929861111</c:v>
                </c:pt>
                <c:pt idx="10862" formatCode="m/d/yyyy">
                  <c:v>42188.093680555532</c:v>
                </c:pt>
                <c:pt idx="10863" formatCode="m/d/yyyy">
                  <c:v>42188.094375000001</c:v>
                </c:pt>
                <c:pt idx="10864" formatCode="m/d/yyyy">
                  <c:v>42188.095069444447</c:v>
                </c:pt>
                <c:pt idx="10865" formatCode="m/d/yyyy">
                  <c:v>42188.095763888872</c:v>
                </c:pt>
                <c:pt idx="10866" formatCode="m/d/yyyy">
                  <c:v>42188.096458333326</c:v>
                </c:pt>
                <c:pt idx="10867" formatCode="m/d/yyyy">
                  <c:v>42188.097152777766</c:v>
                </c:pt>
                <c:pt idx="10868" formatCode="m/d/yyyy">
                  <c:v>42188.09784722222</c:v>
                </c:pt>
                <c:pt idx="10869" formatCode="m/d/yyyy">
                  <c:v>42188.098541666652</c:v>
                </c:pt>
                <c:pt idx="10870" formatCode="m/d/yyyy">
                  <c:v>42188.099236111106</c:v>
                </c:pt>
                <c:pt idx="10871" formatCode="m/d/yyyy">
                  <c:v>42188.099930555538</c:v>
                </c:pt>
                <c:pt idx="10872" formatCode="m/d/yyyy">
                  <c:v>42188.100624999999</c:v>
                </c:pt>
                <c:pt idx="10873" formatCode="m/d/yyyy">
                  <c:v>42188.10131944446</c:v>
                </c:pt>
                <c:pt idx="10874" formatCode="m/d/yyyy">
                  <c:v>42188.102013888893</c:v>
                </c:pt>
                <c:pt idx="10875" formatCode="m/d/yyyy">
                  <c:v>42188.102708333325</c:v>
                </c:pt>
                <c:pt idx="10876" formatCode="m/d/yyyy">
                  <c:v>42188.103402777764</c:v>
                </c:pt>
                <c:pt idx="10877" formatCode="m/d/yyyy">
                  <c:v>42188.104097222233</c:v>
                </c:pt>
                <c:pt idx="10878" formatCode="m/d/yyyy">
                  <c:v>42188.10479166665</c:v>
                </c:pt>
                <c:pt idx="10879" formatCode="m/d/yyyy">
                  <c:v>42188.105486111082</c:v>
                </c:pt>
                <c:pt idx="10880" formatCode="m/d/yyyy">
                  <c:v>42188.106180555544</c:v>
                </c:pt>
                <c:pt idx="10881" formatCode="m/d/yyyy">
                  <c:v>42188.106875000012</c:v>
                </c:pt>
                <c:pt idx="10882" formatCode="m/d/yyyy">
                  <c:v>42188.107569444459</c:v>
                </c:pt>
                <c:pt idx="10883" formatCode="m/d/yyyy">
                  <c:v>42188.108263888891</c:v>
                </c:pt>
                <c:pt idx="10884" formatCode="m/d/yyyy">
                  <c:v>42188.108958333331</c:v>
                </c:pt>
                <c:pt idx="10885" formatCode="m/d/yyyy">
                  <c:v>42188.109652777777</c:v>
                </c:pt>
                <c:pt idx="10886" formatCode="m/d/yyyy">
                  <c:v>42188.110347222231</c:v>
                </c:pt>
                <c:pt idx="10887" formatCode="m/d/yyyy">
                  <c:v>42188.111041666634</c:v>
                </c:pt>
                <c:pt idx="10888" formatCode="m/d/yyyy">
                  <c:v>42188.111736111096</c:v>
                </c:pt>
                <c:pt idx="10889" formatCode="m/d/yyyy">
                  <c:v>42188.112430555557</c:v>
                </c:pt>
                <c:pt idx="10890" formatCode="m/d/yyyy">
                  <c:v>42188.113124999996</c:v>
                </c:pt>
                <c:pt idx="10891" formatCode="m/d/yyyy">
                  <c:v>42188.113819444465</c:v>
                </c:pt>
                <c:pt idx="10892" formatCode="m/d/yyyy">
                  <c:v>42188.114513888904</c:v>
                </c:pt>
                <c:pt idx="10893" formatCode="m/d/yyyy">
                  <c:v>42188.115208333336</c:v>
                </c:pt>
                <c:pt idx="10894" formatCode="m/d/yyyy">
                  <c:v>42188.115902777776</c:v>
                </c:pt>
                <c:pt idx="10895" formatCode="m/d/yyyy">
                  <c:v>42188.116597222237</c:v>
                </c:pt>
                <c:pt idx="10896" formatCode="m/d/yyyy">
                  <c:v>42188.117291666655</c:v>
                </c:pt>
                <c:pt idx="10897" formatCode="m/d/yyyy">
                  <c:v>42188.117986111094</c:v>
                </c:pt>
                <c:pt idx="10898" formatCode="m/d/yyyy">
                  <c:v>42188.118680555555</c:v>
                </c:pt>
                <c:pt idx="10899" formatCode="m/d/yyyy">
                  <c:v>42188.119375000002</c:v>
                </c:pt>
                <c:pt idx="10900" formatCode="m/d/yyyy">
                  <c:v>42188.120069444441</c:v>
                </c:pt>
                <c:pt idx="10901" formatCode="m/d/yyyy">
                  <c:v>42188.120763888874</c:v>
                </c:pt>
                <c:pt idx="10902" formatCode="m/d/yyyy">
                  <c:v>42188.12145833332</c:v>
                </c:pt>
                <c:pt idx="10903" formatCode="m/d/yyyy">
                  <c:v>42188.122152777774</c:v>
                </c:pt>
                <c:pt idx="10904" formatCode="m/d/yyyy">
                  <c:v>42188.122847222221</c:v>
                </c:pt>
                <c:pt idx="10905" formatCode="m/d/yyyy">
                  <c:v>42188.123541666639</c:v>
                </c:pt>
                <c:pt idx="10906" formatCode="m/d/yyyy">
                  <c:v>42188.124236111114</c:v>
                </c:pt>
                <c:pt idx="10907" formatCode="m/d/yyyy">
                  <c:v>42188.124930555554</c:v>
                </c:pt>
                <c:pt idx="10908" formatCode="m/d/yyyy">
                  <c:v>42188.125624999986</c:v>
                </c:pt>
                <c:pt idx="10909" formatCode="m/d/yyyy">
                  <c:v>42188.126319444469</c:v>
                </c:pt>
                <c:pt idx="10910" formatCode="m/d/yyyy">
                  <c:v>42188.127013888887</c:v>
                </c:pt>
                <c:pt idx="10911" formatCode="m/d/yyyy">
                  <c:v>42188.127708333304</c:v>
                </c:pt>
                <c:pt idx="10912" formatCode="m/d/yyyy">
                  <c:v>42188.128402777766</c:v>
                </c:pt>
                <c:pt idx="10913" formatCode="m/d/yyyy">
                  <c:v>42188.12909722222</c:v>
                </c:pt>
                <c:pt idx="10914" formatCode="m/d/yyyy">
                  <c:v>42188.129791666637</c:v>
                </c:pt>
                <c:pt idx="10915" formatCode="m/d/yyyy">
                  <c:v>42188.130486111084</c:v>
                </c:pt>
                <c:pt idx="10916" formatCode="m/d/yyyy">
                  <c:v>42188.131180555523</c:v>
                </c:pt>
                <c:pt idx="10917" formatCode="m/d/yyyy">
                  <c:v>42188.131874999999</c:v>
                </c:pt>
                <c:pt idx="10918" formatCode="m/d/yyyy">
                  <c:v>42188.13256944446</c:v>
                </c:pt>
                <c:pt idx="10919" formatCode="m/d/yyyy">
                  <c:v>42188.133263888885</c:v>
                </c:pt>
                <c:pt idx="10920" formatCode="m/d/yyyy">
                  <c:v>42188.133958333325</c:v>
                </c:pt>
                <c:pt idx="10921" formatCode="m/d/yyyy">
                  <c:v>42188.134652777779</c:v>
                </c:pt>
                <c:pt idx="10922" formatCode="m/d/yyyy">
                  <c:v>42188.135347222225</c:v>
                </c:pt>
                <c:pt idx="10923" formatCode="m/d/yyyy">
                  <c:v>42188.13604166665</c:v>
                </c:pt>
                <c:pt idx="10924" formatCode="m/d/yyyy">
                  <c:v>42188.136736111104</c:v>
                </c:pt>
                <c:pt idx="10925" formatCode="m/d/yyyy">
                  <c:v>42188.137430555544</c:v>
                </c:pt>
                <c:pt idx="10926" formatCode="m/d/yyyy">
                  <c:v>42188.138124999998</c:v>
                </c:pt>
                <c:pt idx="10927" formatCode="m/d/yyyy">
                  <c:v>42188.138819444473</c:v>
                </c:pt>
                <c:pt idx="10928" formatCode="m/d/yyyy">
                  <c:v>42188.139513888891</c:v>
                </c:pt>
                <c:pt idx="10929" formatCode="m/d/yyyy">
                  <c:v>42188.140208333331</c:v>
                </c:pt>
                <c:pt idx="10930" formatCode="m/d/yyyy">
                  <c:v>42188.140902777777</c:v>
                </c:pt>
                <c:pt idx="10931" formatCode="m/d/yyyy">
                  <c:v>42188.141597222231</c:v>
                </c:pt>
                <c:pt idx="10932" formatCode="m/d/yyyy">
                  <c:v>42188.142291666656</c:v>
                </c:pt>
                <c:pt idx="10933" formatCode="m/d/yyyy">
                  <c:v>42188.142986111096</c:v>
                </c:pt>
                <c:pt idx="10934" formatCode="m/d/yyyy">
                  <c:v>42188.143680555542</c:v>
                </c:pt>
                <c:pt idx="10935" formatCode="m/d/yyyy">
                  <c:v>42188.144375000003</c:v>
                </c:pt>
                <c:pt idx="10936" formatCode="m/d/yyyy">
                  <c:v>42188.145069444443</c:v>
                </c:pt>
                <c:pt idx="10937" formatCode="m/d/yyyy">
                  <c:v>42188.145763888875</c:v>
                </c:pt>
                <c:pt idx="10938" formatCode="m/d/yyyy">
                  <c:v>42188.146458333336</c:v>
                </c:pt>
                <c:pt idx="10939" formatCode="m/d/yyyy">
                  <c:v>42188.147152777776</c:v>
                </c:pt>
                <c:pt idx="10940" formatCode="m/d/yyyy">
                  <c:v>42188.147847222222</c:v>
                </c:pt>
                <c:pt idx="10941" formatCode="m/d/yyyy">
                  <c:v>42188.148541666655</c:v>
                </c:pt>
                <c:pt idx="10942" formatCode="m/d/yyyy">
                  <c:v>42188.149236111109</c:v>
                </c:pt>
                <c:pt idx="10943" formatCode="m/d/yyyy">
                  <c:v>42188.149930555555</c:v>
                </c:pt>
                <c:pt idx="10944" formatCode="m/d/yyyy">
                  <c:v>42188.150625000002</c:v>
                </c:pt>
                <c:pt idx="10945" formatCode="m/d/yyyy">
                  <c:v>42188.151319444456</c:v>
                </c:pt>
                <c:pt idx="10946" formatCode="m/d/yyyy">
                  <c:v>42188.152013888903</c:v>
                </c:pt>
                <c:pt idx="10947" formatCode="m/d/yyyy">
                  <c:v>42188.152708333335</c:v>
                </c:pt>
                <c:pt idx="10948" formatCode="m/d/yyyy">
                  <c:v>42188.153402777774</c:v>
                </c:pt>
                <c:pt idx="10949" formatCode="m/d/yyyy">
                  <c:v>42188.154097222236</c:v>
                </c:pt>
                <c:pt idx="10950" formatCode="m/d/yyyy">
                  <c:v>42188.154791666653</c:v>
                </c:pt>
                <c:pt idx="10951" formatCode="m/d/yyyy">
                  <c:v>42188.1554861111</c:v>
                </c:pt>
                <c:pt idx="10952" formatCode="m/d/yyyy">
                  <c:v>42188.156180555554</c:v>
                </c:pt>
                <c:pt idx="10953" formatCode="m/d/yyyy">
                  <c:v>42188.156875000015</c:v>
                </c:pt>
                <c:pt idx="10954" formatCode="m/d/yyyy">
                  <c:v>42188.157569444469</c:v>
                </c:pt>
                <c:pt idx="10955" formatCode="m/d/yyyy">
                  <c:v>42188.158263888901</c:v>
                </c:pt>
                <c:pt idx="10956" formatCode="m/d/yyyy">
                  <c:v>42188.158958333333</c:v>
                </c:pt>
                <c:pt idx="10957" formatCode="m/d/yyyy">
                  <c:v>42188.15965277778</c:v>
                </c:pt>
                <c:pt idx="10958" formatCode="m/d/yyyy">
                  <c:v>42188.16034722222</c:v>
                </c:pt>
                <c:pt idx="10959" formatCode="m/d/yyyy">
                  <c:v>42188.161041666637</c:v>
                </c:pt>
                <c:pt idx="10960" formatCode="m/d/yyyy">
                  <c:v>42188.161736111084</c:v>
                </c:pt>
                <c:pt idx="10961" formatCode="m/d/yyyy">
                  <c:v>42188.162430555538</c:v>
                </c:pt>
                <c:pt idx="10962" formatCode="m/d/yyyy">
                  <c:v>42188.163124999985</c:v>
                </c:pt>
                <c:pt idx="10963" formatCode="m/d/yyyy">
                  <c:v>42188.16381944446</c:v>
                </c:pt>
                <c:pt idx="10964" formatCode="m/d/yyyy">
                  <c:v>42188.164513888893</c:v>
                </c:pt>
                <c:pt idx="10965" formatCode="m/d/yyyy">
                  <c:v>42188.165208333325</c:v>
                </c:pt>
                <c:pt idx="10966" formatCode="m/d/yyyy">
                  <c:v>42188.165902777764</c:v>
                </c:pt>
                <c:pt idx="10967" formatCode="m/d/yyyy">
                  <c:v>42188.166597222233</c:v>
                </c:pt>
                <c:pt idx="10968" formatCode="m/d/yyyy">
                  <c:v>42188.16729166665</c:v>
                </c:pt>
                <c:pt idx="10969" formatCode="m/d/yyyy">
                  <c:v>42188.167986111082</c:v>
                </c:pt>
                <c:pt idx="10970" formatCode="m/d/yyyy">
                  <c:v>42188.168680555544</c:v>
                </c:pt>
                <c:pt idx="10971" formatCode="m/d/yyyy">
                  <c:v>42188.169374999998</c:v>
                </c:pt>
                <c:pt idx="10972" formatCode="m/d/yyyy">
                  <c:v>42188.170069444459</c:v>
                </c:pt>
                <c:pt idx="10973" formatCode="m/d/yyyy">
                  <c:v>42188.170763888884</c:v>
                </c:pt>
                <c:pt idx="10974" formatCode="m/d/yyyy">
                  <c:v>42188.171458333316</c:v>
                </c:pt>
                <c:pt idx="10975" formatCode="m/d/yyyy">
                  <c:v>42188.172152777777</c:v>
                </c:pt>
                <c:pt idx="10976" formatCode="m/d/yyyy">
                  <c:v>42188.172847222231</c:v>
                </c:pt>
                <c:pt idx="10977" formatCode="m/d/yyyy">
                  <c:v>42188.173541666634</c:v>
                </c:pt>
                <c:pt idx="10978" formatCode="m/d/yyyy">
                  <c:v>42188.17423611111</c:v>
                </c:pt>
                <c:pt idx="10979" formatCode="m/d/yyyy">
                  <c:v>42188.174930555557</c:v>
                </c:pt>
                <c:pt idx="10980" formatCode="m/d/yyyy">
                  <c:v>42188.175624999996</c:v>
                </c:pt>
                <c:pt idx="10981" formatCode="m/d/yyyy">
                  <c:v>42188.176319444465</c:v>
                </c:pt>
                <c:pt idx="10982" formatCode="m/d/yyyy">
                  <c:v>42188.17701388889</c:v>
                </c:pt>
                <c:pt idx="10983" formatCode="m/d/yyyy">
                  <c:v>42188.177708333322</c:v>
                </c:pt>
                <c:pt idx="10984" formatCode="m/d/yyyy">
                  <c:v>42188.178402777776</c:v>
                </c:pt>
                <c:pt idx="10985" formatCode="m/d/yyyy">
                  <c:v>42188.179097222222</c:v>
                </c:pt>
                <c:pt idx="10986" formatCode="m/d/yyyy">
                  <c:v>42188.179791666647</c:v>
                </c:pt>
                <c:pt idx="10987" formatCode="m/d/yyyy">
                  <c:v>42188.180486111094</c:v>
                </c:pt>
                <c:pt idx="10988" formatCode="m/d/yyyy">
                  <c:v>42188.181180555534</c:v>
                </c:pt>
                <c:pt idx="10989" formatCode="m/d/yyyy">
                  <c:v>42188.181875000002</c:v>
                </c:pt>
                <c:pt idx="10990" formatCode="m/d/yyyy">
                  <c:v>42188.182569444456</c:v>
                </c:pt>
                <c:pt idx="10991" formatCode="m/d/yyyy">
                  <c:v>42188.183263888888</c:v>
                </c:pt>
                <c:pt idx="10992" formatCode="m/d/yyyy">
                  <c:v>42188.183958333335</c:v>
                </c:pt>
                <c:pt idx="10993" formatCode="m/d/yyyy">
                  <c:v>42188.184652777782</c:v>
                </c:pt>
                <c:pt idx="10994" formatCode="m/d/yyyy">
                  <c:v>42188.185347222221</c:v>
                </c:pt>
                <c:pt idx="10995" formatCode="m/d/yyyy">
                  <c:v>42188.186041666653</c:v>
                </c:pt>
                <c:pt idx="10996" formatCode="m/d/yyyy">
                  <c:v>42188.186736111114</c:v>
                </c:pt>
                <c:pt idx="10997" formatCode="m/d/yyyy">
                  <c:v>42188.187430555554</c:v>
                </c:pt>
                <c:pt idx="10998" formatCode="m/d/yyyy">
                  <c:v>42188.188125000001</c:v>
                </c:pt>
                <c:pt idx="10999" formatCode="m/d/yyyy">
                  <c:v>42188.188819444476</c:v>
                </c:pt>
                <c:pt idx="11000" formatCode="m/d/yyyy">
                  <c:v>42188.189513888901</c:v>
                </c:pt>
                <c:pt idx="11001" formatCode="m/d/yyyy">
                  <c:v>42188.190208333326</c:v>
                </c:pt>
                <c:pt idx="11002" formatCode="m/d/yyyy">
                  <c:v>42188.190902777766</c:v>
                </c:pt>
                <c:pt idx="11003" formatCode="m/d/yyyy">
                  <c:v>42188.19159722222</c:v>
                </c:pt>
                <c:pt idx="11004" formatCode="m/d/yyyy">
                  <c:v>42188.192291666652</c:v>
                </c:pt>
                <c:pt idx="11005" formatCode="m/d/yyyy">
                  <c:v>42188.192986111084</c:v>
                </c:pt>
                <c:pt idx="11006" formatCode="m/d/yyyy">
                  <c:v>42188.193680555523</c:v>
                </c:pt>
                <c:pt idx="11007" formatCode="m/d/yyyy">
                  <c:v>42188.194374999999</c:v>
                </c:pt>
                <c:pt idx="11008" formatCode="m/d/yyyy">
                  <c:v>42188.195069444446</c:v>
                </c:pt>
                <c:pt idx="11009" formatCode="m/d/yyyy">
                  <c:v>42188.195763888871</c:v>
                </c:pt>
                <c:pt idx="11010" formatCode="m/d/yyyy">
                  <c:v>42188.196458333325</c:v>
                </c:pt>
                <c:pt idx="11011" formatCode="m/d/yyyy">
                  <c:v>42188.197152777764</c:v>
                </c:pt>
                <c:pt idx="11012" formatCode="m/d/yyyy">
                  <c:v>42188.197847222225</c:v>
                </c:pt>
                <c:pt idx="11013" formatCode="m/d/yyyy">
                  <c:v>42188.19854166665</c:v>
                </c:pt>
                <c:pt idx="11014" formatCode="m/d/yyyy">
                  <c:v>42188.199236111104</c:v>
                </c:pt>
                <c:pt idx="11015" formatCode="m/d/yyyy">
                  <c:v>42188.199930555544</c:v>
                </c:pt>
                <c:pt idx="11016" formatCode="m/d/yyyy">
                  <c:v>42188.200624999998</c:v>
                </c:pt>
                <c:pt idx="11017" formatCode="m/d/yyyy">
                  <c:v>42188.201319444459</c:v>
                </c:pt>
                <c:pt idx="11018" formatCode="m/d/yyyy">
                  <c:v>42188.202013888891</c:v>
                </c:pt>
                <c:pt idx="11019" formatCode="m/d/yyyy">
                  <c:v>42188.202708333316</c:v>
                </c:pt>
                <c:pt idx="11020" formatCode="m/d/yyyy">
                  <c:v>42188.203402777763</c:v>
                </c:pt>
                <c:pt idx="11021" formatCode="m/d/yyyy">
                  <c:v>42188.204097222231</c:v>
                </c:pt>
                <c:pt idx="11022" formatCode="m/d/yyyy">
                  <c:v>42188.204791666634</c:v>
                </c:pt>
                <c:pt idx="11023" formatCode="m/d/yyyy">
                  <c:v>42188.205486111081</c:v>
                </c:pt>
                <c:pt idx="11024" formatCode="m/d/yyyy">
                  <c:v>42188.206180555542</c:v>
                </c:pt>
                <c:pt idx="11025" formatCode="m/d/yyyy">
                  <c:v>42188.206875000003</c:v>
                </c:pt>
                <c:pt idx="11026" formatCode="m/d/yyyy">
                  <c:v>42188.207569444443</c:v>
                </c:pt>
                <c:pt idx="11027" formatCode="m/d/yyyy">
                  <c:v>42188.20826388889</c:v>
                </c:pt>
                <c:pt idx="11028" formatCode="m/d/yyyy">
                  <c:v>42188.208958333336</c:v>
                </c:pt>
                <c:pt idx="11029" formatCode="m/d/yyyy">
                  <c:v>42188.209652777776</c:v>
                </c:pt>
                <c:pt idx="11030" formatCode="m/d/yyyy">
                  <c:v>42188.210347222222</c:v>
                </c:pt>
                <c:pt idx="11031" formatCode="m/d/yyyy">
                  <c:v>42188.211041666647</c:v>
                </c:pt>
                <c:pt idx="11032" formatCode="m/d/yyyy">
                  <c:v>42188.211736111094</c:v>
                </c:pt>
                <c:pt idx="11033" formatCode="m/d/yyyy">
                  <c:v>42188.212430555555</c:v>
                </c:pt>
                <c:pt idx="11034" formatCode="m/d/yyyy">
                  <c:v>42188.213124999995</c:v>
                </c:pt>
                <c:pt idx="11035" formatCode="m/d/yyyy">
                  <c:v>42188.213819444456</c:v>
                </c:pt>
                <c:pt idx="11036" formatCode="m/d/yyyy">
                  <c:v>42188.214513888903</c:v>
                </c:pt>
                <c:pt idx="11037" formatCode="m/d/yyyy">
                  <c:v>42188.215208333335</c:v>
                </c:pt>
                <c:pt idx="11038" formatCode="m/d/yyyy">
                  <c:v>42188.215902777774</c:v>
                </c:pt>
                <c:pt idx="11039" formatCode="m/d/yyyy">
                  <c:v>42188.216597222236</c:v>
                </c:pt>
                <c:pt idx="11040" formatCode="m/d/yyyy">
                  <c:v>42188.217291666653</c:v>
                </c:pt>
                <c:pt idx="11041" formatCode="m/d/yyyy">
                  <c:v>42188.2179861111</c:v>
                </c:pt>
                <c:pt idx="11042" formatCode="m/d/yyyy">
                  <c:v>42188.218680555554</c:v>
                </c:pt>
                <c:pt idx="11043" formatCode="m/d/yyyy">
                  <c:v>42188.219375000001</c:v>
                </c:pt>
                <c:pt idx="11044" formatCode="m/d/yyyy">
                  <c:v>42188.220069444447</c:v>
                </c:pt>
                <c:pt idx="11045" formatCode="m/d/yyyy">
                  <c:v>42188.220763888872</c:v>
                </c:pt>
                <c:pt idx="11046" formatCode="m/d/yyyy">
                  <c:v>42188.221458333304</c:v>
                </c:pt>
                <c:pt idx="11047" formatCode="m/d/yyyy">
                  <c:v>42188.222152777766</c:v>
                </c:pt>
                <c:pt idx="11048" formatCode="m/d/yyyy">
                  <c:v>42188.22284722222</c:v>
                </c:pt>
                <c:pt idx="11049" formatCode="m/d/yyyy">
                  <c:v>42188.223541666637</c:v>
                </c:pt>
                <c:pt idx="11050" formatCode="m/d/yyyy">
                  <c:v>42188.224236111106</c:v>
                </c:pt>
                <c:pt idx="11051" formatCode="m/d/yyyy">
                  <c:v>42188.224930555538</c:v>
                </c:pt>
                <c:pt idx="11052" formatCode="m/d/yyyy">
                  <c:v>42188.225624999985</c:v>
                </c:pt>
                <c:pt idx="11053" formatCode="m/d/yyyy">
                  <c:v>42188.22631944446</c:v>
                </c:pt>
                <c:pt idx="11054" formatCode="m/d/yyyy">
                  <c:v>42188.227013888885</c:v>
                </c:pt>
                <c:pt idx="11055" formatCode="m/d/yyyy">
                  <c:v>42188.227708333303</c:v>
                </c:pt>
                <c:pt idx="11056" formatCode="m/d/yyyy">
                  <c:v>42188.228402777764</c:v>
                </c:pt>
                <c:pt idx="11057" formatCode="m/d/yyyy">
                  <c:v>42188.229097222225</c:v>
                </c:pt>
                <c:pt idx="11058" formatCode="m/d/yyyy">
                  <c:v>42188.229791666636</c:v>
                </c:pt>
                <c:pt idx="11059" formatCode="m/d/yyyy">
                  <c:v>42188.230486111082</c:v>
                </c:pt>
                <c:pt idx="11060" formatCode="m/d/yyyy">
                  <c:v>42188.231180555529</c:v>
                </c:pt>
                <c:pt idx="11061" formatCode="m/d/yyyy">
                  <c:v>42188.231874999998</c:v>
                </c:pt>
                <c:pt idx="11062" formatCode="m/d/yyyy">
                  <c:v>42188.232569444459</c:v>
                </c:pt>
                <c:pt idx="11063" formatCode="m/d/yyyy">
                  <c:v>42188.233263888884</c:v>
                </c:pt>
                <c:pt idx="11064" formatCode="m/d/yyyy">
                  <c:v>42188.233958333316</c:v>
                </c:pt>
                <c:pt idx="11065" formatCode="m/d/yyyy">
                  <c:v>42188.234652777777</c:v>
                </c:pt>
                <c:pt idx="11066" formatCode="m/d/yyyy">
                  <c:v>42188.235347222224</c:v>
                </c:pt>
                <c:pt idx="11067" formatCode="m/d/yyyy">
                  <c:v>42188.236041666634</c:v>
                </c:pt>
                <c:pt idx="11068" formatCode="m/d/yyyy">
                  <c:v>42188.236736111096</c:v>
                </c:pt>
                <c:pt idx="11069" formatCode="m/d/yyyy">
                  <c:v>42188.237430555542</c:v>
                </c:pt>
                <c:pt idx="11070" formatCode="m/d/yyyy">
                  <c:v>42188.238124999996</c:v>
                </c:pt>
                <c:pt idx="11071" formatCode="m/d/yyyy">
                  <c:v>42188.238819444465</c:v>
                </c:pt>
                <c:pt idx="11072" formatCode="m/d/yyyy">
                  <c:v>42188.23951388889</c:v>
                </c:pt>
                <c:pt idx="11073" formatCode="m/d/yyyy">
                  <c:v>42188.240208333336</c:v>
                </c:pt>
                <c:pt idx="11074" formatCode="m/d/yyyy">
                  <c:v>42188.240902777776</c:v>
                </c:pt>
                <c:pt idx="11075" formatCode="m/d/yyyy">
                  <c:v>42188.241597222222</c:v>
                </c:pt>
                <c:pt idx="11076" formatCode="m/d/yyyy">
                  <c:v>42188.242291666655</c:v>
                </c:pt>
                <c:pt idx="11077" formatCode="m/d/yyyy">
                  <c:v>42188.242986111094</c:v>
                </c:pt>
                <c:pt idx="11078" formatCode="m/d/yyyy">
                  <c:v>42188.243680555534</c:v>
                </c:pt>
                <c:pt idx="11079" formatCode="m/d/yyyy">
                  <c:v>42188.244375000002</c:v>
                </c:pt>
                <c:pt idx="11080" formatCode="m/d/yyyy">
                  <c:v>42188.245069444441</c:v>
                </c:pt>
                <c:pt idx="11081" formatCode="m/d/yyyy">
                  <c:v>42188.245763888874</c:v>
                </c:pt>
                <c:pt idx="11082" formatCode="m/d/yyyy">
                  <c:v>42188.246458333335</c:v>
                </c:pt>
                <c:pt idx="11083" formatCode="m/d/yyyy">
                  <c:v>42188.247152777774</c:v>
                </c:pt>
                <c:pt idx="11084" formatCode="m/d/yyyy">
                  <c:v>42188.247847222221</c:v>
                </c:pt>
                <c:pt idx="11085" formatCode="m/d/yyyy">
                  <c:v>42188.248541666653</c:v>
                </c:pt>
                <c:pt idx="11086" formatCode="m/d/yyyy">
                  <c:v>42188.249236111114</c:v>
                </c:pt>
                <c:pt idx="11087" formatCode="m/d/yyyy">
                  <c:v>42188.249930555554</c:v>
                </c:pt>
                <c:pt idx="11088" formatCode="m/d/yyyy">
                  <c:v>42188.250625000001</c:v>
                </c:pt>
                <c:pt idx="11089" formatCode="m/d/yyyy">
                  <c:v>42188.251319444469</c:v>
                </c:pt>
                <c:pt idx="11090" formatCode="m/d/yyyy">
                  <c:v>42188.252013888901</c:v>
                </c:pt>
                <c:pt idx="11091" formatCode="m/d/yyyy">
                  <c:v>42188.252708333326</c:v>
                </c:pt>
                <c:pt idx="11092" formatCode="m/d/yyyy">
                  <c:v>42188.253402777766</c:v>
                </c:pt>
                <c:pt idx="11093" formatCode="m/d/yyyy">
                  <c:v>42188.254097222234</c:v>
                </c:pt>
                <c:pt idx="11094" formatCode="m/d/yyyy">
                  <c:v>42188.254791666652</c:v>
                </c:pt>
                <c:pt idx="11095" formatCode="m/d/yyyy">
                  <c:v>42188.255486111084</c:v>
                </c:pt>
                <c:pt idx="11096" formatCode="m/d/yyyy">
                  <c:v>42188.256180555538</c:v>
                </c:pt>
                <c:pt idx="11097" formatCode="m/d/yyyy">
                  <c:v>42188.256875000014</c:v>
                </c:pt>
                <c:pt idx="11098" formatCode="m/d/yyyy">
                  <c:v>42188.25756944446</c:v>
                </c:pt>
                <c:pt idx="11099" formatCode="m/d/yyyy">
                  <c:v>42188.258263888893</c:v>
                </c:pt>
                <c:pt idx="11100" formatCode="m/d/yyyy">
                  <c:v>42188.258958333332</c:v>
                </c:pt>
                <c:pt idx="11101" formatCode="m/d/yyyy">
                  <c:v>42188.259652777779</c:v>
                </c:pt>
                <c:pt idx="11102" formatCode="m/d/yyyy">
                  <c:v>42188.260347222225</c:v>
                </c:pt>
                <c:pt idx="11103" formatCode="m/d/yyyy">
                  <c:v>42188.261041666636</c:v>
                </c:pt>
                <c:pt idx="11104" formatCode="m/d/yyyy">
                  <c:v>42188.261736111082</c:v>
                </c:pt>
                <c:pt idx="11105" formatCode="m/d/yyyy">
                  <c:v>42188.262430555544</c:v>
                </c:pt>
                <c:pt idx="11106" formatCode="m/d/yyyy">
                  <c:v>42188.263124999983</c:v>
                </c:pt>
                <c:pt idx="11107" formatCode="m/d/yyyy">
                  <c:v>42188.263819444459</c:v>
                </c:pt>
                <c:pt idx="11108" formatCode="m/d/yyyy">
                  <c:v>42188.264513888891</c:v>
                </c:pt>
                <c:pt idx="11109" formatCode="m/d/yyyy">
                  <c:v>42188.265208333316</c:v>
                </c:pt>
                <c:pt idx="11110" formatCode="m/d/yyyy">
                  <c:v>42188.265902777763</c:v>
                </c:pt>
                <c:pt idx="11111" formatCode="m/d/yyyy">
                  <c:v>42188.266597222231</c:v>
                </c:pt>
                <c:pt idx="11112" formatCode="m/d/yyyy">
                  <c:v>42188.267291666634</c:v>
                </c:pt>
                <c:pt idx="11113" formatCode="m/d/yyyy">
                  <c:v>42188.267986111081</c:v>
                </c:pt>
                <c:pt idx="11114" formatCode="m/d/yyyy">
                  <c:v>42188.268680555542</c:v>
                </c:pt>
                <c:pt idx="11115" formatCode="m/d/yyyy">
                  <c:v>42188.269374999996</c:v>
                </c:pt>
                <c:pt idx="11116" formatCode="m/d/yyyy">
                  <c:v>42188.270069444443</c:v>
                </c:pt>
                <c:pt idx="11117" formatCode="m/d/yyyy">
                  <c:v>42188.270763888875</c:v>
                </c:pt>
                <c:pt idx="11118" formatCode="m/d/yyyy">
                  <c:v>42188.271458333322</c:v>
                </c:pt>
                <c:pt idx="11119" formatCode="m/d/yyyy">
                  <c:v>42188.272152777776</c:v>
                </c:pt>
                <c:pt idx="11120" formatCode="m/d/yyyy">
                  <c:v>42188.272847222222</c:v>
                </c:pt>
                <c:pt idx="11121" formatCode="m/d/yyyy">
                  <c:v>42188.273541666647</c:v>
                </c:pt>
                <c:pt idx="11122" formatCode="m/d/yyyy">
                  <c:v>42188.274236111109</c:v>
                </c:pt>
                <c:pt idx="11123" formatCode="m/d/yyyy">
                  <c:v>42188.274930555555</c:v>
                </c:pt>
                <c:pt idx="11124" formatCode="m/d/yyyy">
                  <c:v>42188.275624999995</c:v>
                </c:pt>
                <c:pt idx="11125" formatCode="m/d/yyyy">
                  <c:v>42188.276319444456</c:v>
                </c:pt>
                <c:pt idx="11126" formatCode="m/d/yyyy">
                  <c:v>42188.277013888888</c:v>
                </c:pt>
                <c:pt idx="11127" formatCode="m/d/yyyy">
                  <c:v>42188.27770833332</c:v>
                </c:pt>
                <c:pt idx="11128" formatCode="m/d/yyyy">
                  <c:v>42188.278402777774</c:v>
                </c:pt>
                <c:pt idx="11129" formatCode="m/d/yyyy">
                  <c:v>42188.279097222221</c:v>
                </c:pt>
                <c:pt idx="11130" formatCode="m/d/yyyy">
                  <c:v>42188.279791666639</c:v>
                </c:pt>
                <c:pt idx="11131" formatCode="m/d/yyyy">
                  <c:v>42188.2804861111</c:v>
                </c:pt>
                <c:pt idx="11132" formatCode="m/d/yyyy">
                  <c:v>42188.281180555532</c:v>
                </c:pt>
                <c:pt idx="11133" formatCode="m/d/yyyy">
                  <c:v>42188.281875000001</c:v>
                </c:pt>
                <c:pt idx="11134" formatCode="m/d/yyyy">
                  <c:v>42188.282569444469</c:v>
                </c:pt>
                <c:pt idx="11135" formatCode="m/d/yyyy">
                  <c:v>42188.283263888887</c:v>
                </c:pt>
                <c:pt idx="11136" formatCode="m/d/yyyy">
                  <c:v>42188.283958333326</c:v>
                </c:pt>
                <c:pt idx="11137" formatCode="m/d/yyyy">
                  <c:v>42188.28465277778</c:v>
                </c:pt>
                <c:pt idx="11138" formatCode="m/d/yyyy">
                  <c:v>42188.28534722222</c:v>
                </c:pt>
                <c:pt idx="11139" formatCode="m/d/yyyy">
                  <c:v>42188.286041666652</c:v>
                </c:pt>
                <c:pt idx="11140" formatCode="m/d/yyyy">
                  <c:v>42188.286736111106</c:v>
                </c:pt>
                <c:pt idx="11141" formatCode="m/d/yyyy">
                  <c:v>42188.287430555538</c:v>
                </c:pt>
                <c:pt idx="11142" formatCode="m/d/yyyy">
                  <c:v>42188.288124999999</c:v>
                </c:pt>
                <c:pt idx="11143" formatCode="m/d/yyyy">
                  <c:v>42188.288819444475</c:v>
                </c:pt>
                <c:pt idx="11144" formatCode="m/d/yyyy">
                  <c:v>42188.289513888893</c:v>
                </c:pt>
                <c:pt idx="11145" formatCode="m/d/yyyy">
                  <c:v>42188.290208333325</c:v>
                </c:pt>
                <c:pt idx="11146" formatCode="m/d/yyyy">
                  <c:v>42188.290902777764</c:v>
                </c:pt>
                <c:pt idx="11147" formatCode="m/d/yyyy">
                  <c:v>42188.291597222225</c:v>
                </c:pt>
                <c:pt idx="11148" formatCode="m/d/yyyy">
                  <c:v>42188.29229166665</c:v>
                </c:pt>
                <c:pt idx="11149" formatCode="m/d/yyyy">
                  <c:v>42188.292986111082</c:v>
                </c:pt>
                <c:pt idx="11150" formatCode="m/d/yyyy">
                  <c:v>42188.293680555529</c:v>
                </c:pt>
                <c:pt idx="11151" formatCode="m/d/yyyy">
                  <c:v>42188.294374999998</c:v>
                </c:pt>
                <c:pt idx="11152" formatCode="m/d/yyyy">
                  <c:v>42188.295069444444</c:v>
                </c:pt>
                <c:pt idx="11153" formatCode="m/d/yyyy">
                  <c:v>42188.295763888869</c:v>
                </c:pt>
                <c:pt idx="11154" formatCode="m/d/yyyy">
                  <c:v>42188.296458333316</c:v>
                </c:pt>
                <c:pt idx="11155" formatCode="m/d/yyyy">
                  <c:v>42188.297152777763</c:v>
                </c:pt>
                <c:pt idx="11156" formatCode="m/d/yyyy">
                  <c:v>42188.297847222224</c:v>
                </c:pt>
                <c:pt idx="11157" formatCode="m/d/yyyy">
                  <c:v>42188.298541666634</c:v>
                </c:pt>
                <c:pt idx="11158" formatCode="m/d/yyyy">
                  <c:v>42188.299236111096</c:v>
                </c:pt>
                <c:pt idx="11159" formatCode="m/d/yyyy">
                  <c:v>42188.299930555542</c:v>
                </c:pt>
                <c:pt idx="11160" formatCode="m/d/yyyy">
                  <c:v>42188.300625000003</c:v>
                </c:pt>
                <c:pt idx="11161" formatCode="m/d/yyyy">
                  <c:v>42188.301319444465</c:v>
                </c:pt>
                <c:pt idx="11162" formatCode="m/d/yyyy">
                  <c:v>42188.302013888904</c:v>
                </c:pt>
                <c:pt idx="11163" formatCode="m/d/yyyy">
                  <c:v>42188.302708333336</c:v>
                </c:pt>
                <c:pt idx="11164" formatCode="m/d/yyyy">
                  <c:v>42188.303402777776</c:v>
                </c:pt>
                <c:pt idx="11165" formatCode="m/d/yyyy">
                  <c:v>42188.304097222237</c:v>
                </c:pt>
                <c:pt idx="11166" formatCode="m/d/yyyy">
                  <c:v>42188.304791666655</c:v>
                </c:pt>
                <c:pt idx="11167" formatCode="m/d/yyyy">
                  <c:v>42188.305486111094</c:v>
                </c:pt>
                <c:pt idx="11168" formatCode="m/d/yyyy">
                  <c:v>42188.306180555555</c:v>
                </c:pt>
                <c:pt idx="11169" formatCode="m/d/yyyy">
                  <c:v>42188.306875000017</c:v>
                </c:pt>
                <c:pt idx="11170" formatCode="m/d/yyyy">
                  <c:v>42188.307569444456</c:v>
                </c:pt>
                <c:pt idx="11171" formatCode="m/d/yyyy">
                  <c:v>42188.308263888903</c:v>
                </c:pt>
                <c:pt idx="11172" formatCode="m/d/yyyy">
                  <c:v>42188.308958333342</c:v>
                </c:pt>
                <c:pt idx="11173" formatCode="m/d/yyyy">
                  <c:v>42188.309652777782</c:v>
                </c:pt>
                <c:pt idx="11174" formatCode="m/d/yyyy">
                  <c:v>42188.310347222236</c:v>
                </c:pt>
                <c:pt idx="11175" formatCode="m/d/yyyy">
                  <c:v>42188.311041666653</c:v>
                </c:pt>
                <c:pt idx="11176" formatCode="m/d/yyyy">
                  <c:v>42188.311736111114</c:v>
                </c:pt>
                <c:pt idx="11177" formatCode="m/d/yyyy">
                  <c:v>42188.312430555561</c:v>
                </c:pt>
                <c:pt idx="11178" formatCode="m/d/yyyy">
                  <c:v>42188.313125000001</c:v>
                </c:pt>
                <c:pt idx="11179" formatCode="m/d/yyyy">
                  <c:v>42188.313819444476</c:v>
                </c:pt>
                <c:pt idx="11180" formatCode="m/d/yyyy">
                  <c:v>42188.314513888916</c:v>
                </c:pt>
                <c:pt idx="11181" formatCode="m/d/yyyy">
                  <c:v>42188.315208333333</c:v>
                </c:pt>
                <c:pt idx="11182" formatCode="m/d/yyyy">
                  <c:v>42188.31590277778</c:v>
                </c:pt>
                <c:pt idx="11183" formatCode="m/d/yyyy">
                  <c:v>42188.316597222249</c:v>
                </c:pt>
                <c:pt idx="11184" formatCode="m/d/yyyy">
                  <c:v>42188.317291666666</c:v>
                </c:pt>
                <c:pt idx="11185" formatCode="m/d/yyyy">
                  <c:v>42188.317986111106</c:v>
                </c:pt>
                <c:pt idx="11186" formatCode="m/d/yyyy">
                  <c:v>42188.318680555552</c:v>
                </c:pt>
                <c:pt idx="11187" formatCode="m/d/yyyy">
                  <c:v>42188.319375000014</c:v>
                </c:pt>
                <c:pt idx="11188" formatCode="m/d/yyyy">
                  <c:v>42188.32006944446</c:v>
                </c:pt>
                <c:pt idx="11189" formatCode="m/d/yyyy">
                  <c:v>42188.320763888885</c:v>
                </c:pt>
                <c:pt idx="11190" formatCode="m/d/yyyy">
                  <c:v>42188.321458333325</c:v>
                </c:pt>
                <c:pt idx="11191" formatCode="m/d/yyyy">
                  <c:v>42188.322152777779</c:v>
                </c:pt>
                <c:pt idx="11192" formatCode="m/d/yyyy">
                  <c:v>42188.322847222233</c:v>
                </c:pt>
                <c:pt idx="11193" formatCode="m/d/yyyy">
                  <c:v>42188.32354166665</c:v>
                </c:pt>
                <c:pt idx="11194" formatCode="m/d/yyyy">
                  <c:v>42188.324236111112</c:v>
                </c:pt>
                <c:pt idx="11195" formatCode="m/d/yyyy">
                  <c:v>42188.324930555558</c:v>
                </c:pt>
                <c:pt idx="11196" formatCode="m/d/yyyy">
                  <c:v>42188.325624999998</c:v>
                </c:pt>
                <c:pt idx="11197" formatCode="m/d/yyyy">
                  <c:v>42188.326319444473</c:v>
                </c:pt>
                <c:pt idx="11198" formatCode="m/d/yyyy">
                  <c:v>42188.327013888891</c:v>
                </c:pt>
                <c:pt idx="11199" formatCode="m/d/yyyy">
                  <c:v>42188.327708333316</c:v>
                </c:pt>
                <c:pt idx="11200" formatCode="m/d/yyyy">
                  <c:v>42188.328402777777</c:v>
                </c:pt>
                <c:pt idx="11201" formatCode="m/d/yyyy">
                  <c:v>42188.329097222231</c:v>
                </c:pt>
                <c:pt idx="11202" formatCode="m/d/yyyy">
                  <c:v>42188.329791666634</c:v>
                </c:pt>
                <c:pt idx="11203" formatCode="m/d/yyyy">
                  <c:v>42188.330486111096</c:v>
                </c:pt>
                <c:pt idx="11204" formatCode="m/d/yyyy">
                  <c:v>42188.331180555542</c:v>
                </c:pt>
                <c:pt idx="11205" formatCode="m/d/yyyy">
                  <c:v>42188.331875000003</c:v>
                </c:pt>
                <c:pt idx="11206" formatCode="m/d/yyyy">
                  <c:v>42188.332569444465</c:v>
                </c:pt>
                <c:pt idx="11207" formatCode="m/d/yyyy">
                  <c:v>42188.33326388889</c:v>
                </c:pt>
                <c:pt idx="11208" formatCode="m/d/yyyy">
                  <c:v>42188.333958333336</c:v>
                </c:pt>
                <c:pt idx="11209" formatCode="m/d/yyyy">
                  <c:v>42188.334652777783</c:v>
                </c:pt>
                <c:pt idx="11210" formatCode="m/d/yyyy">
                  <c:v>42188.335347222222</c:v>
                </c:pt>
                <c:pt idx="11211" formatCode="m/d/yyyy">
                  <c:v>42188.336041666655</c:v>
                </c:pt>
                <c:pt idx="11212" formatCode="m/d/yyyy">
                  <c:v>42188.336736111109</c:v>
                </c:pt>
                <c:pt idx="11213" formatCode="m/d/yyyy">
                  <c:v>42188.337430555555</c:v>
                </c:pt>
                <c:pt idx="11214" formatCode="m/d/yyyy">
                  <c:v>42188.338125000002</c:v>
                </c:pt>
                <c:pt idx="11215" formatCode="m/d/yyyy">
                  <c:v>42188.338819444478</c:v>
                </c:pt>
                <c:pt idx="11216" formatCode="m/d/yyyy">
                  <c:v>42188.339513888903</c:v>
                </c:pt>
                <c:pt idx="11217" formatCode="m/d/yyyy">
                  <c:v>42188.340208333342</c:v>
                </c:pt>
                <c:pt idx="11218" formatCode="m/d/yyyy">
                  <c:v>42188.340902777782</c:v>
                </c:pt>
                <c:pt idx="11219" formatCode="m/d/yyyy">
                  <c:v>42188.341597222236</c:v>
                </c:pt>
                <c:pt idx="11220" formatCode="m/d/yyyy">
                  <c:v>42188.342291666668</c:v>
                </c:pt>
                <c:pt idx="11221" formatCode="m/d/yyyy">
                  <c:v>42188.342986111114</c:v>
                </c:pt>
                <c:pt idx="11222" formatCode="m/d/yyyy">
                  <c:v>42188.343680555554</c:v>
                </c:pt>
                <c:pt idx="11223" formatCode="m/d/yyyy">
                  <c:v>42188.344375000015</c:v>
                </c:pt>
                <c:pt idx="11224" formatCode="m/d/yyyy">
                  <c:v>42188.345069444469</c:v>
                </c:pt>
                <c:pt idx="11225" formatCode="m/d/yyyy">
                  <c:v>42188.345763888887</c:v>
                </c:pt>
                <c:pt idx="11226" formatCode="m/d/yyyy">
                  <c:v>42188.346458333333</c:v>
                </c:pt>
                <c:pt idx="11227" formatCode="m/d/yyyy">
                  <c:v>42188.34715277778</c:v>
                </c:pt>
                <c:pt idx="11228" formatCode="m/d/yyyy">
                  <c:v>42188.347847222234</c:v>
                </c:pt>
                <c:pt idx="11229" formatCode="m/d/yyyy">
                  <c:v>42188.348541666666</c:v>
                </c:pt>
                <c:pt idx="11230" formatCode="m/d/yyyy">
                  <c:v>42188.349236111113</c:v>
                </c:pt>
                <c:pt idx="11231" formatCode="m/d/yyyy">
                  <c:v>42188.349930555552</c:v>
                </c:pt>
                <c:pt idx="11232" formatCode="m/d/yyyy">
                  <c:v>42188.350625000014</c:v>
                </c:pt>
                <c:pt idx="11233" formatCode="m/d/yyyy">
                  <c:v>42188.351319444475</c:v>
                </c:pt>
                <c:pt idx="11234" formatCode="m/d/yyyy">
                  <c:v>42188.352013888914</c:v>
                </c:pt>
                <c:pt idx="11235" formatCode="m/d/yyyy">
                  <c:v>42188.352708333332</c:v>
                </c:pt>
                <c:pt idx="11236" formatCode="m/d/yyyy">
                  <c:v>42188.353402777779</c:v>
                </c:pt>
                <c:pt idx="11237" formatCode="m/d/yyyy">
                  <c:v>42188.354097222247</c:v>
                </c:pt>
                <c:pt idx="11238" formatCode="m/d/yyyy">
                  <c:v>42188.354791666665</c:v>
                </c:pt>
                <c:pt idx="11239" formatCode="m/d/yyyy">
                  <c:v>42188.355486111104</c:v>
                </c:pt>
                <c:pt idx="11240" formatCode="m/d/yyyy">
                  <c:v>42188.356180555558</c:v>
                </c:pt>
                <c:pt idx="11241" formatCode="m/d/yyyy">
                  <c:v>42188.356875000019</c:v>
                </c:pt>
                <c:pt idx="11242" formatCode="m/d/yyyy">
                  <c:v>42188.357569444473</c:v>
                </c:pt>
                <c:pt idx="11243" formatCode="m/d/yyyy">
                  <c:v>42188.358263888906</c:v>
                </c:pt>
                <c:pt idx="11244" formatCode="m/d/yyyy">
                  <c:v>42188.358958333345</c:v>
                </c:pt>
                <c:pt idx="11245" formatCode="m/d/yyyy">
                  <c:v>42188.359652777792</c:v>
                </c:pt>
                <c:pt idx="11246" formatCode="m/d/yyyy">
                  <c:v>42188.360347222231</c:v>
                </c:pt>
                <c:pt idx="11247" formatCode="m/d/yyyy">
                  <c:v>42188.361041666634</c:v>
                </c:pt>
                <c:pt idx="11248" formatCode="m/d/yyyy">
                  <c:v>42188.361736111096</c:v>
                </c:pt>
                <c:pt idx="11249" formatCode="m/d/yyyy">
                  <c:v>42188.362430555557</c:v>
                </c:pt>
                <c:pt idx="11250" formatCode="m/d/yyyy">
                  <c:v>42188.363124999996</c:v>
                </c:pt>
                <c:pt idx="11251" formatCode="m/d/yyyy">
                  <c:v>42188.363819444465</c:v>
                </c:pt>
                <c:pt idx="11252" formatCode="m/d/yyyy">
                  <c:v>42188.364513888904</c:v>
                </c:pt>
                <c:pt idx="11253" formatCode="m/d/yyyy">
                  <c:v>42188.365208333336</c:v>
                </c:pt>
                <c:pt idx="11254" formatCode="m/d/yyyy">
                  <c:v>42188.365902777776</c:v>
                </c:pt>
                <c:pt idx="11255" formatCode="m/d/yyyy">
                  <c:v>42188.366597222237</c:v>
                </c:pt>
                <c:pt idx="11256" formatCode="m/d/yyyy">
                  <c:v>42188.367291666655</c:v>
                </c:pt>
                <c:pt idx="11257" formatCode="m/d/yyyy">
                  <c:v>42188.367986111094</c:v>
                </c:pt>
                <c:pt idx="11258" formatCode="m/d/yyyy">
                  <c:v>42188.368680555555</c:v>
                </c:pt>
                <c:pt idx="11259" formatCode="m/d/yyyy">
                  <c:v>42188.369375000002</c:v>
                </c:pt>
                <c:pt idx="11260" formatCode="m/d/yyyy">
                  <c:v>42188.370069444456</c:v>
                </c:pt>
                <c:pt idx="11261" formatCode="m/d/yyyy">
                  <c:v>42188.370763888888</c:v>
                </c:pt>
                <c:pt idx="11262" formatCode="m/d/yyyy">
                  <c:v>42188.371458333335</c:v>
                </c:pt>
                <c:pt idx="11263" formatCode="m/d/yyyy">
                  <c:v>42188.372152777782</c:v>
                </c:pt>
                <c:pt idx="11264" formatCode="m/d/yyyy">
                  <c:v>42188.372847222236</c:v>
                </c:pt>
                <c:pt idx="11265" formatCode="m/d/yyyy">
                  <c:v>42188.373541666653</c:v>
                </c:pt>
                <c:pt idx="11266" formatCode="m/d/yyyy">
                  <c:v>42188.374236111129</c:v>
                </c:pt>
                <c:pt idx="11267" formatCode="m/d/yyyy">
                  <c:v>42188.374930555561</c:v>
                </c:pt>
                <c:pt idx="11268" formatCode="m/d/yyyy">
                  <c:v>42188.375625000001</c:v>
                </c:pt>
                <c:pt idx="11269" formatCode="m/d/yyyy">
                  <c:v>42188.376319444476</c:v>
                </c:pt>
                <c:pt idx="11270" formatCode="m/d/yyyy">
                  <c:v>42188.377013888901</c:v>
                </c:pt>
                <c:pt idx="11271" formatCode="m/d/yyyy">
                  <c:v>42188.377708333326</c:v>
                </c:pt>
                <c:pt idx="11272" formatCode="m/d/yyyy">
                  <c:v>42188.37840277778</c:v>
                </c:pt>
                <c:pt idx="11273" formatCode="m/d/yyyy">
                  <c:v>42188.379097222234</c:v>
                </c:pt>
                <c:pt idx="11274" formatCode="m/d/yyyy">
                  <c:v>42188.379791666652</c:v>
                </c:pt>
                <c:pt idx="11275" formatCode="m/d/yyyy">
                  <c:v>42188.380486111106</c:v>
                </c:pt>
                <c:pt idx="11276" formatCode="m/d/yyyy">
                  <c:v>42188.381180555538</c:v>
                </c:pt>
                <c:pt idx="11277" formatCode="m/d/yyyy">
                  <c:v>42188.381875000014</c:v>
                </c:pt>
                <c:pt idx="11278" formatCode="m/d/yyyy">
                  <c:v>42188.382569444475</c:v>
                </c:pt>
                <c:pt idx="11279" formatCode="m/d/yyyy">
                  <c:v>42188.383263888893</c:v>
                </c:pt>
                <c:pt idx="11280" formatCode="m/d/yyyy">
                  <c:v>42188.383958333332</c:v>
                </c:pt>
                <c:pt idx="11281" formatCode="m/d/yyyy">
                  <c:v>42188.384652777793</c:v>
                </c:pt>
                <c:pt idx="11282" formatCode="m/d/yyyy">
                  <c:v>42188.385347222233</c:v>
                </c:pt>
                <c:pt idx="11283" formatCode="m/d/yyyy">
                  <c:v>42188.386041666665</c:v>
                </c:pt>
                <c:pt idx="11284" formatCode="m/d/yyyy">
                  <c:v>42188.386736111112</c:v>
                </c:pt>
                <c:pt idx="11285" formatCode="m/d/yyyy">
                  <c:v>42188.387430555558</c:v>
                </c:pt>
                <c:pt idx="11286" formatCode="m/d/yyyy">
                  <c:v>42188.388125000012</c:v>
                </c:pt>
                <c:pt idx="11287" formatCode="m/d/yyyy">
                  <c:v>42188.388819444488</c:v>
                </c:pt>
                <c:pt idx="11288" formatCode="m/d/yyyy">
                  <c:v>42188.389513888906</c:v>
                </c:pt>
                <c:pt idx="11289" formatCode="m/d/yyyy">
                  <c:v>42188.390208333331</c:v>
                </c:pt>
                <c:pt idx="11290" formatCode="m/d/yyyy">
                  <c:v>42188.390902777777</c:v>
                </c:pt>
                <c:pt idx="11291" formatCode="m/d/yyyy">
                  <c:v>42188.391597222231</c:v>
                </c:pt>
                <c:pt idx="11292" formatCode="m/d/yyyy">
                  <c:v>42188.392291666656</c:v>
                </c:pt>
                <c:pt idx="11293" formatCode="m/d/yyyy">
                  <c:v>42188.392986111096</c:v>
                </c:pt>
                <c:pt idx="11294" formatCode="m/d/yyyy">
                  <c:v>42188.393680555542</c:v>
                </c:pt>
                <c:pt idx="11295" formatCode="m/d/yyyy">
                  <c:v>42188.394375000003</c:v>
                </c:pt>
                <c:pt idx="11296" formatCode="m/d/yyyy">
                  <c:v>42188.395069444443</c:v>
                </c:pt>
                <c:pt idx="11297" formatCode="m/d/yyyy">
                  <c:v>42188.395763888875</c:v>
                </c:pt>
                <c:pt idx="11298" formatCode="m/d/yyyy">
                  <c:v>42188.396458333336</c:v>
                </c:pt>
                <c:pt idx="11299" formatCode="m/d/yyyy">
                  <c:v>42188.397152777776</c:v>
                </c:pt>
                <c:pt idx="11300" formatCode="m/d/yyyy">
                  <c:v>42188.397847222222</c:v>
                </c:pt>
                <c:pt idx="11301" formatCode="m/d/yyyy">
                  <c:v>42188.398541666655</c:v>
                </c:pt>
                <c:pt idx="11302" formatCode="m/d/yyyy">
                  <c:v>42188.399236111109</c:v>
                </c:pt>
                <c:pt idx="11303" formatCode="m/d/yyyy">
                  <c:v>42188.399930555555</c:v>
                </c:pt>
                <c:pt idx="11304" formatCode="m/d/yyyy">
                  <c:v>42188.400625000002</c:v>
                </c:pt>
                <c:pt idx="11305" formatCode="m/d/yyyy">
                  <c:v>42188.401319444456</c:v>
                </c:pt>
                <c:pt idx="11306" formatCode="m/d/yyyy">
                  <c:v>42188.402013888903</c:v>
                </c:pt>
                <c:pt idx="11307" formatCode="m/d/yyyy">
                  <c:v>42188.402708333335</c:v>
                </c:pt>
                <c:pt idx="11308" formatCode="m/d/yyyy">
                  <c:v>42188.403402777774</c:v>
                </c:pt>
                <c:pt idx="11309" formatCode="m/d/yyyy">
                  <c:v>42188.404097222236</c:v>
                </c:pt>
                <c:pt idx="11310" formatCode="m/d/yyyy">
                  <c:v>42188.404791666653</c:v>
                </c:pt>
                <c:pt idx="11311" formatCode="m/d/yyyy">
                  <c:v>42188.4054861111</c:v>
                </c:pt>
                <c:pt idx="11312" formatCode="m/d/yyyy">
                  <c:v>42188.406180555554</c:v>
                </c:pt>
                <c:pt idx="11313" formatCode="m/d/yyyy">
                  <c:v>42188.406875000015</c:v>
                </c:pt>
                <c:pt idx="11314" formatCode="m/d/yyyy">
                  <c:v>42188.407569444469</c:v>
                </c:pt>
                <c:pt idx="11315" formatCode="m/d/yyyy">
                  <c:v>42188.408263888901</c:v>
                </c:pt>
                <c:pt idx="11316" formatCode="m/d/yyyy">
                  <c:v>42188.408958333333</c:v>
                </c:pt>
                <c:pt idx="11317" formatCode="m/d/yyyy">
                  <c:v>42188.40965277778</c:v>
                </c:pt>
                <c:pt idx="11318" formatCode="m/d/yyyy">
                  <c:v>42188.410347222234</c:v>
                </c:pt>
                <c:pt idx="11319" formatCode="m/d/yyyy">
                  <c:v>42188.411041666652</c:v>
                </c:pt>
                <c:pt idx="11320" formatCode="m/d/yyyy">
                  <c:v>42188.411736111106</c:v>
                </c:pt>
                <c:pt idx="11321" formatCode="m/d/yyyy">
                  <c:v>42188.412430555552</c:v>
                </c:pt>
                <c:pt idx="11322" formatCode="m/d/yyyy">
                  <c:v>42188.413124999999</c:v>
                </c:pt>
                <c:pt idx="11323" formatCode="m/d/yyyy">
                  <c:v>42188.413819444475</c:v>
                </c:pt>
                <c:pt idx="11324" formatCode="m/d/yyyy">
                  <c:v>42188.414513888914</c:v>
                </c:pt>
                <c:pt idx="11325" formatCode="m/d/yyyy">
                  <c:v>42188.415208333332</c:v>
                </c:pt>
                <c:pt idx="11326" formatCode="m/d/yyyy">
                  <c:v>42188.415902777779</c:v>
                </c:pt>
                <c:pt idx="11327" formatCode="m/d/yyyy">
                  <c:v>42188.416597222247</c:v>
                </c:pt>
                <c:pt idx="11328" formatCode="m/d/yyyy">
                  <c:v>42188.417291666665</c:v>
                </c:pt>
                <c:pt idx="11329" formatCode="m/d/yyyy">
                  <c:v>42188.417986111104</c:v>
                </c:pt>
                <c:pt idx="11330" formatCode="m/d/yyyy">
                  <c:v>42188.418680555558</c:v>
                </c:pt>
                <c:pt idx="11331" formatCode="m/d/yyyy">
                  <c:v>42188.419375000012</c:v>
                </c:pt>
                <c:pt idx="11332" formatCode="m/d/yyyy">
                  <c:v>42188.420069444459</c:v>
                </c:pt>
                <c:pt idx="11333" formatCode="m/d/yyyy">
                  <c:v>42188.420763888884</c:v>
                </c:pt>
                <c:pt idx="11334" formatCode="m/d/yyyy">
                  <c:v>42188.421458333316</c:v>
                </c:pt>
                <c:pt idx="11335" formatCode="m/d/yyyy">
                  <c:v>42188.422152777777</c:v>
                </c:pt>
                <c:pt idx="11336" formatCode="m/d/yyyy">
                  <c:v>42188.422847222231</c:v>
                </c:pt>
                <c:pt idx="11337" formatCode="m/d/yyyy">
                  <c:v>42188.423541666634</c:v>
                </c:pt>
                <c:pt idx="11338" formatCode="m/d/yyyy">
                  <c:v>42188.42423611111</c:v>
                </c:pt>
                <c:pt idx="11339" formatCode="m/d/yyyy">
                  <c:v>42188.424930555557</c:v>
                </c:pt>
                <c:pt idx="11340" formatCode="m/d/yyyy">
                  <c:v>42188.425624999996</c:v>
                </c:pt>
                <c:pt idx="11341" formatCode="m/d/yyyy">
                  <c:v>42188.426319444465</c:v>
                </c:pt>
                <c:pt idx="11342" formatCode="m/d/yyyy">
                  <c:v>42188.42701388889</c:v>
                </c:pt>
                <c:pt idx="11343" formatCode="m/d/yyyy">
                  <c:v>42188.427708333322</c:v>
                </c:pt>
                <c:pt idx="11344" formatCode="m/d/yyyy">
                  <c:v>42188.428402777776</c:v>
                </c:pt>
                <c:pt idx="11345" formatCode="m/d/yyyy">
                  <c:v>42188.429097222222</c:v>
                </c:pt>
                <c:pt idx="11346" formatCode="m/d/yyyy">
                  <c:v>42188.429791666647</c:v>
                </c:pt>
                <c:pt idx="11347" formatCode="m/d/yyyy">
                  <c:v>42188.430486111094</c:v>
                </c:pt>
                <c:pt idx="11348" formatCode="m/d/yyyy">
                  <c:v>42188.431180555534</c:v>
                </c:pt>
                <c:pt idx="11349" formatCode="m/d/yyyy">
                  <c:v>42188.431875000002</c:v>
                </c:pt>
                <c:pt idx="11350" formatCode="m/d/yyyy">
                  <c:v>42188.432569444456</c:v>
                </c:pt>
                <c:pt idx="11351" formatCode="m/d/yyyy">
                  <c:v>42188.433263888888</c:v>
                </c:pt>
                <c:pt idx="11352" formatCode="m/d/yyyy">
                  <c:v>42188.433958333335</c:v>
                </c:pt>
                <c:pt idx="11353" formatCode="m/d/yyyy">
                  <c:v>42188.434652777782</c:v>
                </c:pt>
                <c:pt idx="11354" formatCode="m/d/yyyy">
                  <c:v>42188.435347222221</c:v>
                </c:pt>
                <c:pt idx="11355" formatCode="m/d/yyyy">
                  <c:v>42188.436041666653</c:v>
                </c:pt>
                <c:pt idx="11356" formatCode="m/d/yyyy">
                  <c:v>42188.436736111114</c:v>
                </c:pt>
                <c:pt idx="11357" formatCode="m/d/yyyy">
                  <c:v>42188.437430555554</c:v>
                </c:pt>
                <c:pt idx="11358" formatCode="m/d/yyyy">
                  <c:v>42188.438125000001</c:v>
                </c:pt>
                <c:pt idx="11359" formatCode="m/d/yyyy">
                  <c:v>42188.438819444476</c:v>
                </c:pt>
                <c:pt idx="11360" formatCode="m/d/yyyy">
                  <c:v>42188.439513888901</c:v>
                </c:pt>
                <c:pt idx="11361" formatCode="m/d/yyyy">
                  <c:v>42188.440208333333</c:v>
                </c:pt>
                <c:pt idx="11362" formatCode="m/d/yyyy">
                  <c:v>42188.44090277778</c:v>
                </c:pt>
                <c:pt idx="11363" formatCode="m/d/yyyy">
                  <c:v>42188.441597222234</c:v>
                </c:pt>
                <c:pt idx="11364" formatCode="m/d/yyyy">
                  <c:v>42188.442291666666</c:v>
                </c:pt>
                <c:pt idx="11365" formatCode="m/d/yyyy">
                  <c:v>42188.442986111106</c:v>
                </c:pt>
                <c:pt idx="11366" formatCode="m/d/yyyy">
                  <c:v>42188.443680555538</c:v>
                </c:pt>
                <c:pt idx="11367" formatCode="m/d/yyyy">
                  <c:v>42188.444375000014</c:v>
                </c:pt>
                <c:pt idx="11368" formatCode="m/d/yyyy">
                  <c:v>42188.44506944446</c:v>
                </c:pt>
                <c:pt idx="11369" formatCode="m/d/yyyy">
                  <c:v>42188.445763888885</c:v>
                </c:pt>
                <c:pt idx="11370" formatCode="m/d/yyyy">
                  <c:v>42188.446458333332</c:v>
                </c:pt>
                <c:pt idx="11371" formatCode="m/d/yyyy">
                  <c:v>42188.447152777779</c:v>
                </c:pt>
                <c:pt idx="11372" formatCode="m/d/yyyy">
                  <c:v>42188.447847222233</c:v>
                </c:pt>
                <c:pt idx="11373" formatCode="m/d/yyyy">
                  <c:v>42188.448541666665</c:v>
                </c:pt>
                <c:pt idx="11374" formatCode="m/d/yyyy">
                  <c:v>42188.449236111112</c:v>
                </c:pt>
                <c:pt idx="11375" formatCode="m/d/yyyy">
                  <c:v>42188.449930555558</c:v>
                </c:pt>
                <c:pt idx="11376" formatCode="m/d/yyyy">
                  <c:v>42188.450625000012</c:v>
                </c:pt>
                <c:pt idx="11377" formatCode="m/d/yyyy">
                  <c:v>42188.451319444473</c:v>
                </c:pt>
                <c:pt idx="11378" formatCode="m/d/yyyy">
                  <c:v>42188.452013888906</c:v>
                </c:pt>
                <c:pt idx="11379" formatCode="m/d/yyyy">
                  <c:v>42188.452708333331</c:v>
                </c:pt>
                <c:pt idx="11380" formatCode="m/d/yyyy">
                  <c:v>42188.453402777777</c:v>
                </c:pt>
                <c:pt idx="11381" formatCode="m/d/yyyy">
                  <c:v>42188.454097222246</c:v>
                </c:pt>
                <c:pt idx="11382" formatCode="m/d/yyyy">
                  <c:v>42188.454791666656</c:v>
                </c:pt>
                <c:pt idx="11383" formatCode="m/d/yyyy">
                  <c:v>42188.455486111096</c:v>
                </c:pt>
                <c:pt idx="11384" formatCode="m/d/yyyy">
                  <c:v>42188.456180555557</c:v>
                </c:pt>
                <c:pt idx="11385" formatCode="m/d/yyyy">
                  <c:v>42188.456875000018</c:v>
                </c:pt>
                <c:pt idx="11386" formatCode="m/d/yyyy">
                  <c:v>42188.457569444465</c:v>
                </c:pt>
                <c:pt idx="11387" formatCode="m/d/yyyy">
                  <c:v>42188.458263888904</c:v>
                </c:pt>
                <c:pt idx="11388" formatCode="m/d/yyyy">
                  <c:v>42188.458958333351</c:v>
                </c:pt>
                <c:pt idx="11389" formatCode="m/d/yyyy">
                  <c:v>42188.459652777783</c:v>
                </c:pt>
                <c:pt idx="11390" formatCode="m/d/yyyy">
                  <c:v>42188.460347222222</c:v>
                </c:pt>
                <c:pt idx="11391" formatCode="m/d/yyyy">
                  <c:v>42188.461041666647</c:v>
                </c:pt>
                <c:pt idx="11392" formatCode="m/d/yyyy">
                  <c:v>42188.461736111094</c:v>
                </c:pt>
                <c:pt idx="11393" formatCode="m/d/yyyy">
                  <c:v>42188.462430555555</c:v>
                </c:pt>
                <c:pt idx="11394" formatCode="m/d/yyyy">
                  <c:v>42188.463124999995</c:v>
                </c:pt>
                <c:pt idx="11395" formatCode="m/d/yyyy">
                  <c:v>42188.463819444456</c:v>
                </c:pt>
                <c:pt idx="11396" formatCode="m/d/yyyy">
                  <c:v>42188.464513888903</c:v>
                </c:pt>
                <c:pt idx="11397" formatCode="m/d/yyyy">
                  <c:v>42188.465208333335</c:v>
                </c:pt>
                <c:pt idx="11398" formatCode="m/d/yyyy">
                  <c:v>42188.465902777774</c:v>
                </c:pt>
                <c:pt idx="11399" formatCode="m/d/yyyy">
                  <c:v>42188.466597222236</c:v>
                </c:pt>
                <c:pt idx="11400" formatCode="m/d/yyyy">
                  <c:v>42188.467291666653</c:v>
                </c:pt>
                <c:pt idx="11401" formatCode="m/d/yyyy">
                  <c:v>42188.4679861111</c:v>
                </c:pt>
                <c:pt idx="11402" formatCode="m/d/yyyy">
                  <c:v>42188.468680555554</c:v>
                </c:pt>
                <c:pt idx="11403" formatCode="m/d/yyyy">
                  <c:v>42188.469375000001</c:v>
                </c:pt>
                <c:pt idx="11404" formatCode="m/d/yyyy">
                  <c:v>42188.470069444469</c:v>
                </c:pt>
                <c:pt idx="11405" formatCode="m/d/yyyy">
                  <c:v>42188.470763888887</c:v>
                </c:pt>
                <c:pt idx="11406" formatCode="m/d/yyyy">
                  <c:v>42188.471458333326</c:v>
                </c:pt>
                <c:pt idx="11407" formatCode="m/d/yyyy">
                  <c:v>42188.47215277778</c:v>
                </c:pt>
                <c:pt idx="11408" formatCode="m/d/yyyy">
                  <c:v>42188.472847222234</c:v>
                </c:pt>
                <c:pt idx="11409" formatCode="m/d/yyyy">
                  <c:v>42188.473541666652</c:v>
                </c:pt>
                <c:pt idx="11410" formatCode="m/d/yyyy">
                  <c:v>42188.474236111113</c:v>
                </c:pt>
                <c:pt idx="11411" formatCode="m/d/yyyy">
                  <c:v>42188.474930555552</c:v>
                </c:pt>
                <c:pt idx="11412" formatCode="m/d/yyyy">
                  <c:v>42188.475624999999</c:v>
                </c:pt>
                <c:pt idx="11413" formatCode="m/d/yyyy">
                  <c:v>42188.476319444475</c:v>
                </c:pt>
                <c:pt idx="11414" formatCode="m/d/yyyy">
                  <c:v>42188.477013888893</c:v>
                </c:pt>
                <c:pt idx="11415" formatCode="m/d/yyyy">
                  <c:v>42188.477708333325</c:v>
                </c:pt>
                <c:pt idx="11416" formatCode="m/d/yyyy">
                  <c:v>42188.478402777779</c:v>
                </c:pt>
                <c:pt idx="11417" formatCode="m/d/yyyy">
                  <c:v>42188.479097222233</c:v>
                </c:pt>
                <c:pt idx="11418" formatCode="m/d/yyyy">
                  <c:v>42188.47979166665</c:v>
                </c:pt>
                <c:pt idx="11419" formatCode="m/d/yyyy">
                  <c:v>42188.480486111104</c:v>
                </c:pt>
                <c:pt idx="11420" formatCode="m/d/yyyy">
                  <c:v>42188.481180555544</c:v>
                </c:pt>
                <c:pt idx="11421" formatCode="m/d/yyyy">
                  <c:v>42188.481875000012</c:v>
                </c:pt>
                <c:pt idx="11422" formatCode="m/d/yyyy">
                  <c:v>42188.482569444473</c:v>
                </c:pt>
                <c:pt idx="11423" formatCode="m/d/yyyy">
                  <c:v>42188.483263888891</c:v>
                </c:pt>
                <c:pt idx="11424" formatCode="m/d/yyyy">
                  <c:v>42188.483958333331</c:v>
                </c:pt>
                <c:pt idx="11425" formatCode="m/d/yyyy">
                  <c:v>42188.484652777792</c:v>
                </c:pt>
                <c:pt idx="11426" formatCode="m/d/yyyy">
                  <c:v>42188.485347222231</c:v>
                </c:pt>
                <c:pt idx="11427" formatCode="m/d/yyyy">
                  <c:v>42188.486041666656</c:v>
                </c:pt>
                <c:pt idx="11428" formatCode="m/d/yyyy">
                  <c:v>42188.48673611111</c:v>
                </c:pt>
                <c:pt idx="11429" formatCode="m/d/yyyy">
                  <c:v>42188.487430555557</c:v>
                </c:pt>
                <c:pt idx="11430" formatCode="m/d/yyyy">
                  <c:v>42188.488125000003</c:v>
                </c:pt>
                <c:pt idx="11431" formatCode="m/d/yyyy">
                  <c:v>42188.488819444479</c:v>
                </c:pt>
                <c:pt idx="11432" formatCode="m/d/yyyy">
                  <c:v>42188.489513888904</c:v>
                </c:pt>
                <c:pt idx="11433" formatCode="m/d/yyyy">
                  <c:v>42188.490208333336</c:v>
                </c:pt>
                <c:pt idx="11434" formatCode="m/d/yyyy">
                  <c:v>42188.490902777776</c:v>
                </c:pt>
                <c:pt idx="11435" formatCode="m/d/yyyy">
                  <c:v>42188.491597222222</c:v>
                </c:pt>
                <c:pt idx="11436" formatCode="m/d/yyyy">
                  <c:v>42188.492291666655</c:v>
                </c:pt>
                <c:pt idx="11437" formatCode="m/d/yyyy">
                  <c:v>42188.492986111094</c:v>
                </c:pt>
                <c:pt idx="11438" formatCode="m/d/yyyy">
                  <c:v>42188.493680555534</c:v>
                </c:pt>
                <c:pt idx="11439" formatCode="m/d/yyyy">
                  <c:v>42188.494375000002</c:v>
                </c:pt>
                <c:pt idx="11440" formatCode="m/d/yyyy">
                  <c:v>42188.495069444441</c:v>
                </c:pt>
                <c:pt idx="11441" formatCode="m/d/yyyy">
                  <c:v>42188.495763888874</c:v>
                </c:pt>
                <c:pt idx="11442" formatCode="m/d/yyyy">
                  <c:v>42188.496458333335</c:v>
                </c:pt>
                <c:pt idx="11443" formatCode="m/d/yyyy">
                  <c:v>42188.497152777774</c:v>
                </c:pt>
                <c:pt idx="11444" formatCode="m/d/yyyy">
                  <c:v>42188.497847222221</c:v>
                </c:pt>
                <c:pt idx="11445" formatCode="m/d/yyyy">
                  <c:v>42188.498541666653</c:v>
                </c:pt>
                <c:pt idx="11446" formatCode="m/d/yyyy">
                  <c:v>42188.499236111114</c:v>
                </c:pt>
                <c:pt idx="11447" formatCode="m/d/yyyy">
                  <c:v>42188.499930555554</c:v>
                </c:pt>
                <c:pt idx="11448" formatCode="m/d/yyyy">
                  <c:v>42188.500625000001</c:v>
                </c:pt>
                <c:pt idx="11449" formatCode="m/d/yyyy">
                  <c:v>42188.501319444469</c:v>
                </c:pt>
                <c:pt idx="11450" formatCode="m/d/yyyy">
                  <c:v>42188.502013888901</c:v>
                </c:pt>
                <c:pt idx="11451" formatCode="m/d/yyyy">
                  <c:v>42188.502708333326</c:v>
                </c:pt>
                <c:pt idx="11452" formatCode="m/d/yyyy">
                  <c:v>42188.503402777766</c:v>
                </c:pt>
                <c:pt idx="11453" formatCode="m/d/yyyy">
                  <c:v>42188.504097222234</c:v>
                </c:pt>
                <c:pt idx="11454" formatCode="m/d/yyyy">
                  <c:v>42188.504791666652</c:v>
                </c:pt>
                <c:pt idx="11455" formatCode="m/d/yyyy">
                  <c:v>42188.505486111084</c:v>
                </c:pt>
                <c:pt idx="11456" formatCode="m/d/yyyy">
                  <c:v>42188.506180555538</c:v>
                </c:pt>
                <c:pt idx="11457" formatCode="m/d/yyyy">
                  <c:v>42188.506875000014</c:v>
                </c:pt>
                <c:pt idx="11458" formatCode="m/d/yyyy">
                  <c:v>42188.50756944446</c:v>
                </c:pt>
                <c:pt idx="11459" formatCode="m/d/yyyy">
                  <c:v>42188.508263888893</c:v>
                </c:pt>
                <c:pt idx="11460" formatCode="m/d/yyyy">
                  <c:v>42188.508958333332</c:v>
                </c:pt>
                <c:pt idx="11461" formatCode="m/d/yyyy">
                  <c:v>42188.509652777779</c:v>
                </c:pt>
                <c:pt idx="11462" formatCode="m/d/yyyy">
                  <c:v>42188.510347222233</c:v>
                </c:pt>
                <c:pt idx="11463" formatCode="m/d/yyyy">
                  <c:v>42188.51104166665</c:v>
                </c:pt>
                <c:pt idx="11464" formatCode="m/d/yyyy">
                  <c:v>42188.511736111104</c:v>
                </c:pt>
                <c:pt idx="11465" formatCode="m/d/yyyy">
                  <c:v>42188.512430555558</c:v>
                </c:pt>
                <c:pt idx="11466" formatCode="m/d/yyyy">
                  <c:v>42188.513124999998</c:v>
                </c:pt>
                <c:pt idx="11467" formatCode="m/d/yyyy">
                  <c:v>42188.513819444473</c:v>
                </c:pt>
                <c:pt idx="11468" formatCode="m/d/yyyy">
                  <c:v>42188.514513888906</c:v>
                </c:pt>
                <c:pt idx="11469" formatCode="m/d/yyyy">
                  <c:v>42188.515208333331</c:v>
                </c:pt>
                <c:pt idx="11470" formatCode="m/d/yyyy">
                  <c:v>42188.515902777777</c:v>
                </c:pt>
                <c:pt idx="11471" formatCode="m/d/yyyy">
                  <c:v>42188.516597222246</c:v>
                </c:pt>
                <c:pt idx="11472" formatCode="m/d/yyyy">
                  <c:v>42188.517291666656</c:v>
                </c:pt>
                <c:pt idx="11473" formatCode="m/d/yyyy">
                  <c:v>42188.517986111096</c:v>
                </c:pt>
                <c:pt idx="11474" formatCode="m/d/yyyy">
                  <c:v>42188.518680555557</c:v>
                </c:pt>
                <c:pt idx="11475" formatCode="m/d/yyyy">
                  <c:v>42188.519375000003</c:v>
                </c:pt>
                <c:pt idx="11476" formatCode="m/d/yyyy">
                  <c:v>42188.520069444443</c:v>
                </c:pt>
                <c:pt idx="11477" formatCode="m/d/yyyy">
                  <c:v>42188.520763888875</c:v>
                </c:pt>
                <c:pt idx="11478" formatCode="m/d/yyyy">
                  <c:v>42188.521458333322</c:v>
                </c:pt>
                <c:pt idx="11479" formatCode="m/d/yyyy">
                  <c:v>42188.522152777776</c:v>
                </c:pt>
                <c:pt idx="11480" formatCode="m/d/yyyy">
                  <c:v>42188.522847222222</c:v>
                </c:pt>
                <c:pt idx="11481" formatCode="m/d/yyyy">
                  <c:v>42188.523541666647</c:v>
                </c:pt>
                <c:pt idx="11482" formatCode="m/d/yyyy">
                  <c:v>42188.524236111109</c:v>
                </c:pt>
                <c:pt idx="11483" formatCode="m/d/yyyy">
                  <c:v>42188.524930555555</c:v>
                </c:pt>
                <c:pt idx="11484" formatCode="m/d/yyyy">
                  <c:v>42188.525624999995</c:v>
                </c:pt>
                <c:pt idx="11485" formatCode="m/d/yyyy">
                  <c:v>42188.526319444456</c:v>
                </c:pt>
                <c:pt idx="11486" formatCode="m/d/yyyy">
                  <c:v>42188.527013888888</c:v>
                </c:pt>
                <c:pt idx="11487" formatCode="m/d/yyyy">
                  <c:v>42188.52770833332</c:v>
                </c:pt>
                <c:pt idx="11488" formatCode="m/d/yyyy">
                  <c:v>42188.528402777774</c:v>
                </c:pt>
                <c:pt idx="11489" formatCode="m/d/yyyy">
                  <c:v>42188.529097222221</c:v>
                </c:pt>
                <c:pt idx="11490" formatCode="m/d/yyyy">
                  <c:v>42188.529791666639</c:v>
                </c:pt>
                <c:pt idx="11491" formatCode="m/d/yyyy">
                  <c:v>42188.5304861111</c:v>
                </c:pt>
                <c:pt idx="11492" formatCode="m/d/yyyy">
                  <c:v>42188.531180555532</c:v>
                </c:pt>
                <c:pt idx="11493" formatCode="m/d/yyyy">
                  <c:v>42188.531875000001</c:v>
                </c:pt>
                <c:pt idx="11494" formatCode="m/d/yyyy">
                  <c:v>42188.532569444469</c:v>
                </c:pt>
                <c:pt idx="11495" formatCode="m/d/yyyy">
                  <c:v>42188.533263888887</c:v>
                </c:pt>
                <c:pt idx="11496" formatCode="m/d/yyyy">
                  <c:v>42188.533958333326</c:v>
                </c:pt>
                <c:pt idx="11497" formatCode="m/d/yyyy">
                  <c:v>42188.53465277778</c:v>
                </c:pt>
                <c:pt idx="11498" formatCode="m/d/yyyy">
                  <c:v>42188.53534722222</c:v>
                </c:pt>
                <c:pt idx="11499" formatCode="m/d/yyyy">
                  <c:v>42188.536041666652</c:v>
                </c:pt>
                <c:pt idx="11500" formatCode="m/d/yyyy">
                  <c:v>42188.536736111106</c:v>
                </c:pt>
                <c:pt idx="11501" formatCode="m/d/yyyy">
                  <c:v>42188.537430555538</c:v>
                </c:pt>
                <c:pt idx="11502" formatCode="m/d/yyyy">
                  <c:v>42188.538124999999</c:v>
                </c:pt>
                <c:pt idx="11503" formatCode="m/d/yyyy">
                  <c:v>42188.538819444475</c:v>
                </c:pt>
                <c:pt idx="11504" formatCode="m/d/yyyy">
                  <c:v>42188.539513888893</c:v>
                </c:pt>
                <c:pt idx="11505" formatCode="m/d/yyyy">
                  <c:v>42188.540208333332</c:v>
                </c:pt>
                <c:pt idx="11506" formatCode="m/d/yyyy">
                  <c:v>42188.540902777779</c:v>
                </c:pt>
                <c:pt idx="11507" formatCode="m/d/yyyy">
                  <c:v>42188.541597222233</c:v>
                </c:pt>
                <c:pt idx="11508" formatCode="m/d/yyyy">
                  <c:v>42188.542291666665</c:v>
                </c:pt>
                <c:pt idx="11509" formatCode="m/d/yyyy">
                  <c:v>42188.542986111104</c:v>
                </c:pt>
                <c:pt idx="11510" formatCode="m/d/yyyy">
                  <c:v>42188.543680555544</c:v>
                </c:pt>
                <c:pt idx="11511" formatCode="m/d/yyyy">
                  <c:v>42188.544375000012</c:v>
                </c:pt>
                <c:pt idx="11512" formatCode="m/d/yyyy">
                  <c:v>42188.545069444459</c:v>
                </c:pt>
                <c:pt idx="11513" formatCode="m/d/yyyy">
                  <c:v>42188.545763888884</c:v>
                </c:pt>
                <c:pt idx="11514" formatCode="m/d/yyyy">
                  <c:v>42188.546458333331</c:v>
                </c:pt>
                <c:pt idx="11515" formatCode="m/d/yyyy">
                  <c:v>42188.547152777777</c:v>
                </c:pt>
                <c:pt idx="11516" formatCode="m/d/yyyy">
                  <c:v>42188.547847222231</c:v>
                </c:pt>
                <c:pt idx="11517" formatCode="m/d/yyyy">
                  <c:v>42188.548541666656</c:v>
                </c:pt>
                <c:pt idx="11518" formatCode="m/d/yyyy">
                  <c:v>42188.54923611111</c:v>
                </c:pt>
                <c:pt idx="11519" formatCode="m/d/yyyy">
                  <c:v>42188.549930555557</c:v>
                </c:pt>
                <c:pt idx="11520" formatCode="m/d/yyyy">
                  <c:v>42188.550625000003</c:v>
                </c:pt>
                <c:pt idx="11521" formatCode="m/d/yyyy">
                  <c:v>42188.551319444465</c:v>
                </c:pt>
                <c:pt idx="11522" formatCode="m/d/yyyy">
                  <c:v>42188.552013888904</c:v>
                </c:pt>
                <c:pt idx="11523" formatCode="m/d/yyyy">
                  <c:v>42188.552708333336</c:v>
                </c:pt>
                <c:pt idx="11524" formatCode="m/d/yyyy">
                  <c:v>42188.553402777776</c:v>
                </c:pt>
                <c:pt idx="11525" formatCode="m/d/yyyy">
                  <c:v>42188.554097222237</c:v>
                </c:pt>
                <c:pt idx="11526" formatCode="m/d/yyyy">
                  <c:v>42188.554791666655</c:v>
                </c:pt>
                <c:pt idx="11527" formatCode="m/d/yyyy">
                  <c:v>42188.555486111094</c:v>
                </c:pt>
                <c:pt idx="11528" formatCode="m/d/yyyy">
                  <c:v>42188.556180555555</c:v>
                </c:pt>
                <c:pt idx="11529" formatCode="m/d/yyyy">
                  <c:v>42188.556875000017</c:v>
                </c:pt>
                <c:pt idx="11530" formatCode="m/d/yyyy">
                  <c:v>42188.557569444456</c:v>
                </c:pt>
                <c:pt idx="11531" formatCode="m/d/yyyy">
                  <c:v>42188.558263888903</c:v>
                </c:pt>
                <c:pt idx="11532" formatCode="m/d/yyyy">
                  <c:v>42188.558958333342</c:v>
                </c:pt>
                <c:pt idx="11533" formatCode="m/d/yyyy">
                  <c:v>42188.559652777782</c:v>
                </c:pt>
                <c:pt idx="11534" formatCode="m/d/yyyy">
                  <c:v>42188.560347222221</c:v>
                </c:pt>
                <c:pt idx="11535" formatCode="m/d/yyyy">
                  <c:v>42188.561041666639</c:v>
                </c:pt>
                <c:pt idx="11536" formatCode="m/d/yyyy">
                  <c:v>42188.5617361111</c:v>
                </c:pt>
                <c:pt idx="11537" formatCode="m/d/yyyy">
                  <c:v>42188.562430555554</c:v>
                </c:pt>
                <c:pt idx="11538" formatCode="m/d/yyyy">
                  <c:v>42188.563124999986</c:v>
                </c:pt>
                <c:pt idx="11539" formatCode="m/d/yyyy">
                  <c:v>42188.563819444469</c:v>
                </c:pt>
                <c:pt idx="11540" formatCode="m/d/yyyy">
                  <c:v>42188.564513888901</c:v>
                </c:pt>
                <c:pt idx="11541" formatCode="m/d/yyyy">
                  <c:v>42188.565208333326</c:v>
                </c:pt>
                <c:pt idx="11542" formatCode="m/d/yyyy">
                  <c:v>42188.565902777766</c:v>
                </c:pt>
                <c:pt idx="11543" formatCode="m/d/yyyy">
                  <c:v>42188.566597222234</c:v>
                </c:pt>
                <c:pt idx="11544" formatCode="m/d/yyyy">
                  <c:v>42188.567291666652</c:v>
                </c:pt>
                <c:pt idx="11545" formatCode="m/d/yyyy">
                  <c:v>42188.567986111084</c:v>
                </c:pt>
                <c:pt idx="11546" formatCode="m/d/yyyy">
                  <c:v>42188.568680555538</c:v>
                </c:pt>
                <c:pt idx="11547" formatCode="m/d/yyyy">
                  <c:v>42188.569374999999</c:v>
                </c:pt>
                <c:pt idx="11548" formatCode="m/d/yyyy">
                  <c:v>42188.57006944446</c:v>
                </c:pt>
                <c:pt idx="11549" formatCode="m/d/yyyy">
                  <c:v>42188.570763888885</c:v>
                </c:pt>
                <c:pt idx="11550" formatCode="m/d/yyyy">
                  <c:v>42188.571458333325</c:v>
                </c:pt>
                <c:pt idx="11551" formatCode="m/d/yyyy">
                  <c:v>42188.572152777779</c:v>
                </c:pt>
                <c:pt idx="11552" formatCode="m/d/yyyy">
                  <c:v>42188.572847222233</c:v>
                </c:pt>
                <c:pt idx="11553" formatCode="m/d/yyyy">
                  <c:v>42188.57354166665</c:v>
                </c:pt>
                <c:pt idx="11554" formatCode="m/d/yyyy">
                  <c:v>42188.574236111112</c:v>
                </c:pt>
                <c:pt idx="11555" formatCode="m/d/yyyy">
                  <c:v>42188.574930555558</c:v>
                </c:pt>
                <c:pt idx="11556" formatCode="m/d/yyyy">
                  <c:v>42188.575624999998</c:v>
                </c:pt>
                <c:pt idx="11557" formatCode="m/d/yyyy">
                  <c:v>42188.576319444473</c:v>
                </c:pt>
                <c:pt idx="11558" formatCode="m/d/yyyy">
                  <c:v>42188.577013888891</c:v>
                </c:pt>
                <c:pt idx="11559" formatCode="m/d/yyyy">
                  <c:v>42188.577708333316</c:v>
                </c:pt>
                <c:pt idx="11560" formatCode="m/d/yyyy">
                  <c:v>42188.578402777777</c:v>
                </c:pt>
                <c:pt idx="11561" formatCode="m/d/yyyy">
                  <c:v>42188.579097222231</c:v>
                </c:pt>
                <c:pt idx="11562" formatCode="m/d/yyyy">
                  <c:v>42188.579791666634</c:v>
                </c:pt>
                <c:pt idx="11563" formatCode="m/d/yyyy">
                  <c:v>42188.580486111096</c:v>
                </c:pt>
                <c:pt idx="11564" formatCode="m/d/yyyy">
                  <c:v>42188.581180555542</c:v>
                </c:pt>
                <c:pt idx="11565" formatCode="m/d/yyyy">
                  <c:v>42188.581875000003</c:v>
                </c:pt>
                <c:pt idx="11566" formatCode="m/d/yyyy">
                  <c:v>42188.582569444465</c:v>
                </c:pt>
                <c:pt idx="11567" formatCode="m/d/yyyy">
                  <c:v>42188.58326388889</c:v>
                </c:pt>
                <c:pt idx="11568" formatCode="m/d/yyyy">
                  <c:v>42188.583958333336</c:v>
                </c:pt>
                <c:pt idx="11569" formatCode="m/d/yyyy">
                  <c:v>42188.584652777783</c:v>
                </c:pt>
                <c:pt idx="11570" formatCode="m/d/yyyy">
                  <c:v>42188.585347222222</c:v>
                </c:pt>
                <c:pt idx="11571" formatCode="m/d/yyyy">
                  <c:v>42188.586041666655</c:v>
                </c:pt>
                <c:pt idx="11572" formatCode="m/d/yyyy">
                  <c:v>42188.586736111109</c:v>
                </c:pt>
                <c:pt idx="11573" formatCode="m/d/yyyy">
                  <c:v>42188.587430555555</c:v>
                </c:pt>
                <c:pt idx="11574" formatCode="m/d/yyyy">
                  <c:v>42188.588125000002</c:v>
                </c:pt>
                <c:pt idx="11575" formatCode="m/d/yyyy">
                  <c:v>42188.588819444478</c:v>
                </c:pt>
                <c:pt idx="11576" formatCode="m/d/yyyy">
                  <c:v>42188.589513888903</c:v>
                </c:pt>
                <c:pt idx="11577" formatCode="m/d/yyyy">
                  <c:v>42188.590208333335</c:v>
                </c:pt>
                <c:pt idx="11578" formatCode="m/d/yyyy">
                  <c:v>42188.590902777774</c:v>
                </c:pt>
                <c:pt idx="11579" formatCode="m/d/yyyy">
                  <c:v>42188.591597222221</c:v>
                </c:pt>
                <c:pt idx="11580" formatCode="m/d/yyyy">
                  <c:v>42188.592291666653</c:v>
                </c:pt>
                <c:pt idx="11581" formatCode="m/d/yyyy">
                  <c:v>42188.5929861111</c:v>
                </c:pt>
                <c:pt idx="11582" formatCode="m/d/yyyy">
                  <c:v>42188.593680555532</c:v>
                </c:pt>
                <c:pt idx="11583" formatCode="m/d/yyyy">
                  <c:v>42188.594375000001</c:v>
                </c:pt>
                <c:pt idx="11584" formatCode="m/d/yyyy">
                  <c:v>42188.595069444447</c:v>
                </c:pt>
                <c:pt idx="11585" formatCode="m/d/yyyy">
                  <c:v>42188.595763888872</c:v>
                </c:pt>
                <c:pt idx="11586" formatCode="m/d/yyyy">
                  <c:v>42188.596458333326</c:v>
                </c:pt>
                <c:pt idx="11587" formatCode="m/d/yyyy">
                  <c:v>42188.597152777766</c:v>
                </c:pt>
                <c:pt idx="11588" formatCode="m/d/yyyy">
                  <c:v>42188.59784722222</c:v>
                </c:pt>
                <c:pt idx="11589" formatCode="m/d/yyyy">
                  <c:v>42188.598541666652</c:v>
                </c:pt>
                <c:pt idx="11590" formatCode="m/d/yyyy">
                  <c:v>42188.599236111106</c:v>
                </c:pt>
                <c:pt idx="11591" formatCode="m/d/yyyy">
                  <c:v>42188.599930555538</c:v>
                </c:pt>
                <c:pt idx="11592" formatCode="m/d/yyyy">
                  <c:v>42188.600624999999</c:v>
                </c:pt>
                <c:pt idx="11593" formatCode="m/d/yyyy">
                  <c:v>42188.60131944446</c:v>
                </c:pt>
                <c:pt idx="11594" formatCode="m/d/yyyy">
                  <c:v>42188.602013888893</c:v>
                </c:pt>
                <c:pt idx="11595" formatCode="m/d/yyyy">
                  <c:v>42188.602708333325</c:v>
                </c:pt>
                <c:pt idx="11596" formatCode="m/d/yyyy">
                  <c:v>42188.603402777764</c:v>
                </c:pt>
                <c:pt idx="11597" formatCode="m/d/yyyy">
                  <c:v>42188.604097222233</c:v>
                </c:pt>
                <c:pt idx="11598" formatCode="m/d/yyyy">
                  <c:v>42188.60479166665</c:v>
                </c:pt>
                <c:pt idx="11599" formatCode="m/d/yyyy">
                  <c:v>42188.605486111082</c:v>
                </c:pt>
                <c:pt idx="11600" formatCode="m/d/yyyy">
                  <c:v>42188.606180555544</c:v>
                </c:pt>
                <c:pt idx="11601" formatCode="m/d/yyyy">
                  <c:v>42188.606875000012</c:v>
                </c:pt>
                <c:pt idx="11602" formatCode="m/d/yyyy">
                  <c:v>42188.607569444459</c:v>
                </c:pt>
                <c:pt idx="11603" formatCode="m/d/yyyy">
                  <c:v>42188.608263888891</c:v>
                </c:pt>
                <c:pt idx="11604" formatCode="m/d/yyyy">
                  <c:v>42188.608958333331</c:v>
                </c:pt>
                <c:pt idx="11605" formatCode="m/d/yyyy">
                  <c:v>42188.609652777777</c:v>
                </c:pt>
                <c:pt idx="11606" formatCode="m/d/yyyy">
                  <c:v>42188.610347222231</c:v>
                </c:pt>
                <c:pt idx="11607" formatCode="m/d/yyyy">
                  <c:v>42188.611041666634</c:v>
                </c:pt>
                <c:pt idx="11608" formatCode="m/d/yyyy">
                  <c:v>42188.611736111096</c:v>
                </c:pt>
                <c:pt idx="11609" formatCode="m/d/yyyy">
                  <c:v>42188.612430555557</c:v>
                </c:pt>
                <c:pt idx="11610" formatCode="m/d/yyyy">
                  <c:v>42188.613124999996</c:v>
                </c:pt>
                <c:pt idx="11611" formatCode="m/d/yyyy">
                  <c:v>42188.613819444465</c:v>
                </c:pt>
                <c:pt idx="11612" formatCode="m/d/yyyy">
                  <c:v>42188.614513888904</c:v>
                </c:pt>
                <c:pt idx="11613" formatCode="m/d/yyyy">
                  <c:v>42188.615208333336</c:v>
                </c:pt>
                <c:pt idx="11614" formatCode="m/d/yyyy">
                  <c:v>42188.615902777776</c:v>
                </c:pt>
                <c:pt idx="11615" formatCode="m/d/yyyy">
                  <c:v>42188.616597222237</c:v>
                </c:pt>
                <c:pt idx="11616" formatCode="m/d/yyyy">
                  <c:v>42188.617291666655</c:v>
                </c:pt>
                <c:pt idx="11617" formatCode="m/d/yyyy">
                  <c:v>42188.617986111094</c:v>
                </c:pt>
                <c:pt idx="11618" formatCode="m/d/yyyy">
                  <c:v>42188.618680555555</c:v>
                </c:pt>
                <c:pt idx="11619" formatCode="m/d/yyyy">
                  <c:v>42188.619375000002</c:v>
                </c:pt>
                <c:pt idx="11620" formatCode="m/d/yyyy">
                  <c:v>42188.620069444441</c:v>
                </c:pt>
                <c:pt idx="11621" formatCode="m/d/yyyy">
                  <c:v>42188.620763888874</c:v>
                </c:pt>
                <c:pt idx="11622" formatCode="m/d/yyyy">
                  <c:v>42188.62145833332</c:v>
                </c:pt>
                <c:pt idx="11623" formatCode="m/d/yyyy">
                  <c:v>42188.622152777774</c:v>
                </c:pt>
                <c:pt idx="11624" formatCode="m/d/yyyy">
                  <c:v>42188.622847222221</c:v>
                </c:pt>
                <c:pt idx="11625" formatCode="m/d/yyyy">
                  <c:v>42188.623541666639</c:v>
                </c:pt>
                <c:pt idx="11626" formatCode="m/d/yyyy">
                  <c:v>42188.624236111114</c:v>
                </c:pt>
                <c:pt idx="11627" formatCode="m/d/yyyy">
                  <c:v>42188.624930555554</c:v>
                </c:pt>
                <c:pt idx="11628" formatCode="m/d/yyyy">
                  <c:v>42188.625624999986</c:v>
                </c:pt>
                <c:pt idx="11629" formatCode="m/d/yyyy">
                  <c:v>42188.626319444469</c:v>
                </c:pt>
                <c:pt idx="11630" formatCode="m/d/yyyy">
                  <c:v>42188.627013888887</c:v>
                </c:pt>
                <c:pt idx="11631" formatCode="m/d/yyyy">
                  <c:v>42188.627708333304</c:v>
                </c:pt>
                <c:pt idx="11632" formatCode="m/d/yyyy">
                  <c:v>42188.628402777766</c:v>
                </c:pt>
                <c:pt idx="11633" formatCode="m/d/yyyy">
                  <c:v>42188.62909722222</c:v>
                </c:pt>
                <c:pt idx="11634" formatCode="m/d/yyyy">
                  <c:v>42188.629791666637</c:v>
                </c:pt>
                <c:pt idx="11635" formatCode="m/d/yyyy">
                  <c:v>42188.630486111084</c:v>
                </c:pt>
                <c:pt idx="11636" formatCode="m/d/yyyy">
                  <c:v>42188.631180555523</c:v>
                </c:pt>
                <c:pt idx="11637" formatCode="m/d/yyyy">
                  <c:v>42188.631874999999</c:v>
                </c:pt>
                <c:pt idx="11638" formatCode="m/d/yyyy">
                  <c:v>42188.63256944446</c:v>
                </c:pt>
                <c:pt idx="11639" formatCode="m/d/yyyy">
                  <c:v>42188.633263888885</c:v>
                </c:pt>
                <c:pt idx="11640" formatCode="m/d/yyyy">
                  <c:v>42188.633958333325</c:v>
                </c:pt>
                <c:pt idx="11641" formatCode="m/d/yyyy">
                  <c:v>42188.634652777779</c:v>
                </c:pt>
                <c:pt idx="11642" formatCode="m/d/yyyy">
                  <c:v>42188.635347222225</c:v>
                </c:pt>
                <c:pt idx="11643" formatCode="m/d/yyyy">
                  <c:v>42188.63604166665</c:v>
                </c:pt>
                <c:pt idx="11644" formatCode="m/d/yyyy">
                  <c:v>42188.636736111104</c:v>
                </c:pt>
                <c:pt idx="11645" formatCode="m/d/yyyy">
                  <c:v>42188.637430555544</c:v>
                </c:pt>
                <c:pt idx="11646" formatCode="m/d/yyyy">
                  <c:v>42188.638124999998</c:v>
                </c:pt>
                <c:pt idx="11647" formatCode="m/d/yyyy">
                  <c:v>42188.638819444473</c:v>
                </c:pt>
                <c:pt idx="11648" formatCode="m/d/yyyy">
                  <c:v>42188.639513888891</c:v>
                </c:pt>
                <c:pt idx="11649" formatCode="m/d/yyyy">
                  <c:v>42188.640208333331</c:v>
                </c:pt>
                <c:pt idx="11650" formatCode="m/d/yyyy">
                  <c:v>42188.640902777777</c:v>
                </c:pt>
                <c:pt idx="11651" formatCode="m/d/yyyy">
                  <c:v>42188.641597222231</c:v>
                </c:pt>
                <c:pt idx="11652" formatCode="m/d/yyyy">
                  <c:v>42188.642291666656</c:v>
                </c:pt>
                <c:pt idx="11653" formatCode="m/d/yyyy">
                  <c:v>42188.642986111096</c:v>
                </c:pt>
                <c:pt idx="11654" formatCode="m/d/yyyy">
                  <c:v>42188.643680555542</c:v>
                </c:pt>
                <c:pt idx="11655" formatCode="m/d/yyyy">
                  <c:v>42188.644375000003</c:v>
                </c:pt>
                <c:pt idx="11656" formatCode="m/d/yyyy">
                  <c:v>42188.645069444443</c:v>
                </c:pt>
                <c:pt idx="11657" formatCode="m/d/yyyy">
                  <c:v>42188.645763888875</c:v>
                </c:pt>
                <c:pt idx="11658" formatCode="m/d/yyyy">
                  <c:v>42188.646458333336</c:v>
                </c:pt>
                <c:pt idx="11659" formatCode="m/d/yyyy">
                  <c:v>42188.647152777776</c:v>
                </c:pt>
                <c:pt idx="11660" formatCode="m/d/yyyy">
                  <c:v>42188.647847222222</c:v>
                </c:pt>
                <c:pt idx="11661" formatCode="m/d/yyyy">
                  <c:v>42188.648541666655</c:v>
                </c:pt>
                <c:pt idx="11662" formatCode="m/d/yyyy">
                  <c:v>42188.649236111109</c:v>
                </c:pt>
                <c:pt idx="11663" formatCode="m/d/yyyy">
                  <c:v>42188.649930555555</c:v>
                </c:pt>
                <c:pt idx="11664" formatCode="m/d/yyyy">
                  <c:v>42188.650625000002</c:v>
                </c:pt>
                <c:pt idx="11665" formatCode="m/d/yyyy">
                  <c:v>42188.651319444456</c:v>
                </c:pt>
                <c:pt idx="11666" formatCode="m/d/yyyy">
                  <c:v>42188.652013888903</c:v>
                </c:pt>
                <c:pt idx="11667" formatCode="m/d/yyyy">
                  <c:v>42188.652708333335</c:v>
                </c:pt>
                <c:pt idx="11668" formatCode="m/d/yyyy">
                  <c:v>42188.653402777774</c:v>
                </c:pt>
                <c:pt idx="11669" formatCode="m/d/yyyy">
                  <c:v>42188.654097222236</c:v>
                </c:pt>
                <c:pt idx="11670" formatCode="m/d/yyyy">
                  <c:v>42188.654791666653</c:v>
                </c:pt>
                <c:pt idx="11671" formatCode="m/d/yyyy">
                  <c:v>42188.6554861111</c:v>
                </c:pt>
                <c:pt idx="11672" formatCode="m/d/yyyy">
                  <c:v>42188.656180555554</c:v>
                </c:pt>
                <c:pt idx="11673" formatCode="m/d/yyyy">
                  <c:v>42188.656875000015</c:v>
                </c:pt>
                <c:pt idx="11674" formatCode="m/d/yyyy">
                  <c:v>42188.657569444469</c:v>
                </c:pt>
                <c:pt idx="11675" formatCode="m/d/yyyy">
                  <c:v>42188.658263888901</c:v>
                </c:pt>
                <c:pt idx="11676" formatCode="m/d/yyyy">
                  <c:v>42188.658958333333</c:v>
                </c:pt>
                <c:pt idx="11677" formatCode="m/d/yyyy">
                  <c:v>42188.65965277778</c:v>
                </c:pt>
                <c:pt idx="11678" formatCode="m/d/yyyy">
                  <c:v>42188.66034722222</c:v>
                </c:pt>
                <c:pt idx="11679" formatCode="m/d/yyyy">
                  <c:v>42188.661041666637</c:v>
                </c:pt>
                <c:pt idx="11680" formatCode="m/d/yyyy">
                  <c:v>42188.661736111084</c:v>
                </c:pt>
                <c:pt idx="11681" formatCode="m/d/yyyy">
                  <c:v>42188.662430555538</c:v>
                </c:pt>
                <c:pt idx="11682" formatCode="m/d/yyyy">
                  <c:v>42188.663124999985</c:v>
                </c:pt>
                <c:pt idx="11683" formatCode="m/d/yyyy">
                  <c:v>42188.66381944446</c:v>
                </c:pt>
                <c:pt idx="11684" formatCode="m/d/yyyy">
                  <c:v>42188.664513888893</c:v>
                </c:pt>
                <c:pt idx="11685" formatCode="m/d/yyyy">
                  <c:v>42188.665208333325</c:v>
                </c:pt>
                <c:pt idx="11686" formatCode="m/d/yyyy">
                  <c:v>42188.665902777764</c:v>
                </c:pt>
                <c:pt idx="11687" formatCode="m/d/yyyy">
                  <c:v>42188.666597222233</c:v>
                </c:pt>
                <c:pt idx="11688" formatCode="m/d/yyyy">
                  <c:v>42188.66729166665</c:v>
                </c:pt>
                <c:pt idx="11689" formatCode="m/d/yyyy">
                  <c:v>42188.667986111082</c:v>
                </c:pt>
                <c:pt idx="11690" formatCode="m/d/yyyy">
                  <c:v>42188.668680555544</c:v>
                </c:pt>
                <c:pt idx="11691" formatCode="m/d/yyyy">
                  <c:v>42188.669374999998</c:v>
                </c:pt>
                <c:pt idx="11692" formatCode="m/d/yyyy">
                  <c:v>42188.670069444459</c:v>
                </c:pt>
                <c:pt idx="11693" formatCode="m/d/yyyy">
                  <c:v>42188.670763888884</c:v>
                </c:pt>
                <c:pt idx="11694" formatCode="m/d/yyyy">
                  <c:v>42188.671458333316</c:v>
                </c:pt>
                <c:pt idx="11695" formatCode="m/d/yyyy">
                  <c:v>42188.672152777777</c:v>
                </c:pt>
                <c:pt idx="11696" formatCode="m/d/yyyy">
                  <c:v>42188.672847222231</c:v>
                </c:pt>
                <c:pt idx="11697" formatCode="m/d/yyyy">
                  <c:v>42188.673541666634</c:v>
                </c:pt>
                <c:pt idx="11698" formatCode="m/d/yyyy">
                  <c:v>42188.67423611111</c:v>
                </c:pt>
                <c:pt idx="11699" formatCode="m/d/yyyy">
                  <c:v>42188.674930555557</c:v>
                </c:pt>
                <c:pt idx="11700" formatCode="m/d/yyyy">
                  <c:v>42188.675624999996</c:v>
                </c:pt>
                <c:pt idx="11701" formatCode="m/d/yyyy">
                  <c:v>42188.676319444465</c:v>
                </c:pt>
                <c:pt idx="11702" formatCode="m/d/yyyy">
                  <c:v>42188.67701388889</c:v>
                </c:pt>
                <c:pt idx="11703" formatCode="m/d/yyyy">
                  <c:v>42188.677708333322</c:v>
                </c:pt>
                <c:pt idx="11704" formatCode="m/d/yyyy">
                  <c:v>42188.678402777776</c:v>
                </c:pt>
                <c:pt idx="11705" formatCode="m/d/yyyy">
                  <c:v>42188.679097222222</c:v>
                </c:pt>
                <c:pt idx="11706" formatCode="m/d/yyyy">
                  <c:v>42188.679791666647</c:v>
                </c:pt>
                <c:pt idx="11707" formatCode="m/d/yyyy">
                  <c:v>42188.680486111094</c:v>
                </c:pt>
                <c:pt idx="11708" formatCode="m/d/yyyy">
                  <c:v>42188.681180555534</c:v>
                </c:pt>
                <c:pt idx="11709" formatCode="m/d/yyyy">
                  <c:v>42188.681875000002</c:v>
                </c:pt>
                <c:pt idx="11710" formatCode="m/d/yyyy">
                  <c:v>42188.682569444456</c:v>
                </c:pt>
                <c:pt idx="11711" formatCode="m/d/yyyy">
                  <c:v>42188.683263888888</c:v>
                </c:pt>
                <c:pt idx="11712" formatCode="m/d/yyyy">
                  <c:v>42188.683958333335</c:v>
                </c:pt>
                <c:pt idx="11713" formatCode="m/d/yyyy">
                  <c:v>42188.684652777782</c:v>
                </c:pt>
                <c:pt idx="11714" formatCode="m/d/yyyy">
                  <c:v>42188.685347222221</c:v>
                </c:pt>
                <c:pt idx="11715" formatCode="m/d/yyyy">
                  <c:v>42188.686041666653</c:v>
                </c:pt>
                <c:pt idx="11716" formatCode="m/d/yyyy">
                  <c:v>42188.686736111114</c:v>
                </c:pt>
                <c:pt idx="11717" formatCode="m/d/yyyy">
                  <c:v>42188.687430555554</c:v>
                </c:pt>
                <c:pt idx="11718" formatCode="m/d/yyyy">
                  <c:v>42188.688125000001</c:v>
                </c:pt>
                <c:pt idx="11719" formatCode="m/d/yyyy">
                  <c:v>42188.688819444476</c:v>
                </c:pt>
                <c:pt idx="11720" formatCode="m/d/yyyy">
                  <c:v>42188.689513888901</c:v>
                </c:pt>
                <c:pt idx="11721" formatCode="m/d/yyyy">
                  <c:v>42188.690208333326</c:v>
                </c:pt>
                <c:pt idx="11722" formatCode="m/d/yyyy">
                  <c:v>42188.690902777766</c:v>
                </c:pt>
                <c:pt idx="11723" formatCode="m/d/yyyy">
                  <c:v>42188.69159722222</c:v>
                </c:pt>
                <c:pt idx="11724" formatCode="m/d/yyyy">
                  <c:v>42188.692291666652</c:v>
                </c:pt>
                <c:pt idx="11725" formatCode="m/d/yyyy">
                  <c:v>42188.692986111084</c:v>
                </c:pt>
                <c:pt idx="11726" formatCode="m/d/yyyy">
                  <c:v>42188.693680555523</c:v>
                </c:pt>
                <c:pt idx="11727" formatCode="m/d/yyyy">
                  <c:v>42188.694374999999</c:v>
                </c:pt>
                <c:pt idx="11728" formatCode="m/d/yyyy">
                  <c:v>42188.695069444446</c:v>
                </c:pt>
                <c:pt idx="11729" formatCode="m/d/yyyy">
                  <c:v>42188.695763888871</c:v>
                </c:pt>
                <c:pt idx="11730" formatCode="m/d/yyyy">
                  <c:v>42188.696458333325</c:v>
                </c:pt>
                <c:pt idx="11731" formatCode="m/d/yyyy">
                  <c:v>42188.697152777764</c:v>
                </c:pt>
                <c:pt idx="11732" formatCode="m/d/yyyy">
                  <c:v>42188.697847222225</c:v>
                </c:pt>
                <c:pt idx="11733" formatCode="m/d/yyyy">
                  <c:v>42188.69854166665</c:v>
                </c:pt>
                <c:pt idx="11734" formatCode="m/d/yyyy">
                  <c:v>42188.699236111104</c:v>
                </c:pt>
                <c:pt idx="11735" formatCode="m/d/yyyy">
                  <c:v>42188.699930555544</c:v>
                </c:pt>
                <c:pt idx="11736" formatCode="m/d/yyyy">
                  <c:v>42188.700624999998</c:v>
                </c:pt>
                <c:pt idx="11737" formatCode="m/d/yyyy">
                  <c:v>42188.701319444459</c:v>
                </c:pt>
                <c:pt idx="11738" formatCode="m/d/yyyy">
                  <c:v>42188.702013888891</c:v>
                </c:pt>
                <c:pt idx="11739" formatCode="m/d/yyyy">
                  <c:v>42188.702708333316</c:v>
                </c:pt>
                <c:pt idx="11740" formatCode="m/d/yyyy">
                  <c:v>42188.703402777763</c:v>
                </c:pt>
                <c:pt idx="11741" formatCode="m/d/yyyy">
                  <c:v>42188.704097222231</c:v>
                </c:pt>
                <c:pt idx="11742" formatCode="m/d/yyyy">
                  <c:v>42188.704791666634</c:v>
                </c:pt>
                <c:pt idx="11743" formatCode="m/d/yyyy">
                  <c:v>42188.705486111081</c:v>
                </c:pt>
                <c:pt idx="11744" formatCode="m/d/yyyy">
                  <c:v>42188.706180555542</c:v>
                </c:pt>
                <c:pt idx="11745" formatCode="m/d/yyyy">
                  <c:v>42188.706875000003</c:v>
                </c:pt>
                <c:pt idx="11746" formatCode="m/d/yyyy">
                  <c:v>42188.707569444443</c:v>
                </c:pt>
                <c:pt idx="11747" formatCode="m/d/yyyy">
                  <c:v>42188.70826388889</c:v>
                </c:pt>
                <c:pt idx="11748" formatCode="m/d/yyyy">
                  <c:v>42188.708958333336</c:v>
                </c:pt>
                <c:pt idx="11749" formatCode="m/d/yyyy">
                  <c:v>42188.709652777776</c:v>
                </c:pt>
                <c:pt idx="11750" formatCode="m/d/yyyy">
                  <c:v>42188.710347222222</c:v>
                </c:pt>
                <c:pt idx="11751" formatCode="m/d/yyyy">
                  <c:v>42188.711041666647</c:v>
                </c:pt>
                <c:pt idx="11752" formatCode="m/d/yyyy">
                  <c:v>42188.711736111094</c:v>
                </c:pt>
                <c:pt idx="11753" formatCode="m/d/yyyy">
                  <c:v>42188.712430555555</c:v>
                </c:pt>
                <c:pt idx="11754" formatCode="m/d/yyyy">
                  <c:v>42188.713124999995</c:v>
                </c:pt>
                <c:pt idx="11755" formatCode="m/d/yyyy">
                  <c:v>42188.713819444456</c:v>
                </c:pt>
                <c:pt idx="11756" formatCode="m/d/yyyy">
                  <c:v>42188.714513888903</c:v>
                </c:pt>
                <c:pt idx="11757" formatCode="m/d/yyyy">
                  <c:v>42188.715208333335</c:v>
                </c:pt>
                <c:pt idx="11758" formatCode="m/d/yyyy">
                  <c:v>42188.715902777774</c:v>
                </c:pt>
                <c:pt idx="11759" formatCode="m/d/yyyy">
                  <c:v>42188.716597222236</c:v>
                </c:pt>
                <c:pt idx="11760" formatCode="m/d/yyyy">
                  <c:v>42188.717291666653</c:v>
                </c:pt>
                <c:pt idx="11761" formatCode="m/d/yyyy">
                  <c:v>42188.7179861111</c:v>
                </c:pt>
                <c:pt idx="11762" formatCode="m/d/yyyy">
                  <c:v>42188.718680555554</c:v>
                </c:pt>
                <c:pt idx="11763" formatCode="m/d/yyyy">
                  <c:v>42188.719375000001</c:v>
                </c:pt>
                <c:pt idx="11764" formatCode="m/d/yyyy">
                  <c:v>42188.720069444447</c:v>
                </c:pt>
                <c:pt idx="11765" formatCode="m/d/yyyy">
                  <c:v>42188.720763888872</c:v>
                </c:pt>
                <c:pt idx="11766" formatCode="m/d/yyyy">
                  <c:v>42188.721458333304</c:v>
                </c:pt>
                <c:pt idx="11767" formatCode="m/d/yyyy">
                  <c:v>42188.722152777766</c:v>
                </c:pt>
                <c:pt idx="11768" formatCode="m/d/yyyy">
                  <c:v>42188.72284722222</c:v>
                </c:pt>
                <c:pt idx="11769" formatCode="m/d/yyyy">
                  <c:v>42188.723541666637</c:v>
                </c:pt>
                <c:pt idx="11770" formatCode="m/d/yyyy">
                  <c:v>42188.724236111106</c:v>
                </c:pt>
                <c:pt idx="11771" formatCode="m/d/yyyy">
                  <c:v>42188.724930555538</c:v>
                </c:pt>
                <c:pt idx="11772" formatCode="m/d/yyyy">
                  <c:v>42188.725624999985</c:v>
                </c:pt>
                <c:pt idx="11773" formatCode="m/d/yyyy">
                  <c:v>42188.72631944446</c:v>
                </c:pt>
                <c:pt idx="11774" formatCode="m/d/yyyy">
                  <c:v>42188.727013888885</c:v>
                </c:pt>
                <c:pt idx="11775" formatCode="m/d/yyyy">
                  <c:v>42188.727708333303</c:v>
                </c:pt>
                <c:pt idx="11776" formatCode="m/d/yyyy">
                  <c:v>42188.728402777764</c:v>
                </c:pt>
                <c:pt idx="11777" formatCode="m/d/yyyy">
                  <c:v>42188.729097222225</c:v>
                </c:pt>
                <c:pt idx="11778" formatCode="m/d/yyyy">
                  <c:v>42188.729791666636</c:v>
                </c:pt>
                <c:pt idx="11779" formatCode="m/d/yyyy">
                  <c:v>42188.730486111082</c:v>
                </c:pt>
                <c:pt idx="11780" formatCode="m/d/yyyy">
                  <c:v>42188.731180555529</c:v>
                </c:pt>
                <c:pt idx="11781" formatCode="m/d/yyyy">
                  <c:v>42188.731874999998</c:v>
                </c:pt>
                <c:pt idx="11782" formatCode="m/d/yyyy">
                  <c:v>42188.732569444459</c:v>
                </c:pt>
                <c:pt idx="11783" formatCode="m/d/yyyy">
                  <c:v>42188.733263888884</c:v>
                </c:pt>
                <c:pt idx="11784" formatCode="m/d/yyyy">
                  <c:v>42188.733958333316</c:v>
                </c:pt>
                <c:pt idx="11785" formatCode="m/d/yyyy">
                  <c:v>42188.734652777777</c:v>
                </c:pt>
                <c:pt idx="11786" formatCode="m/d/yyyy">
                  <c:v>42188.735347222224</c:v>
                </c:pt>
                <c:pt idx="11787" formatCode="m/d/yyyy">
                  <c:v>42188.736041666634</c:v>
                </c:pt>
                <c:pt idx="11788" formatCode="m/d/yyyy">
                  <c:v>42188.736736111096</c:v>
                </c:pt>
                <c:pt idx="11789" formatCode="m/d/yyyy">
                  <c:v>42188.737430555542</c:v>
                </c:pt>
                <c:pt idx="11790" formatCode="m/d/yyyy">
                  <c:v>42188.738124999996</c:v>
                </c:pt>
                <c:pt idx="11791" formatCode="m/d/yyyy">
                  <c:v>42188.738819444465</c:v>
                </c:pt>
                <c:pt idx="11792" formatCode="m/d/yyyy">
                  <c:v>42188.73951388889</c:v>
                </c:pt>
                <c:pt idx="11793" formatCode="m/d/yyyy">
                  <c:v>42188.740208333336</c:v>
                </c:pt>
                <c:pt idx="11794" formatCode="m/d/yyyy">
                  <c:v>42188.740902777776</c:v>
                </c:pt>
                <c:pt idx="11795" formatCode="m/d/yyyy">
                  <c:v>42188.741597222222</c:v>
                </c:pt>
                <c:pt idx="11796" formatCode="m/d/yyyy">
                  <c:v>42188.742291666655</c:v>
                </c:pt>
                <c:pt idx="11797" formatCode="m/d/yyyy">
                  <c:v>42188.742986111094</c:v>
                </c:pt>
                <c:pt idx="11798" formatCode="m/d/yyyy">
                  <c:v>42188.743680555534</c:v>
                </c:pt>
                <c:pt idx="11799" formatCode="m/d/yyyy">
                  <c:v>42188.744375000002</c:v>
                </c:pt>
                <c:pt idx="11800" formatCode="m/d/yyyy">
                  <c:v>42188.745069444441</c:v>
                </c:pt>
                <c:pt idx="11801" formatCode="m/d/yyyy">
                  <c:v>42188.745763888874</c:v>
                </c:pt>
                <c:pt idx="11802" formatCode="m/d/yyyy">
                  <c:v>42188.746458333335</c:v>
                </c:pt>
                <c:pt idx="11803" formatCode="m/d/yyyy">
                  <c:v>42188.747152777774</c:v>
                </c:pt>
                <c:pt idx="11804" formatCode="m/d/yyyy">
                  <c:v>42188.747847222221</c:v>
                </c:pt>
                <c:pt idx="11805" formatCode="m/d/yyyy">
                  <c:v>42188.748541666653</c:v>
                </c:pt>
                <c:pt idx="11806" formatCode="m/d/yyyy">
                  <c:v>42188.749236111114</c:v>
                </c:pt>
                <c:pt idx="11807" formatCode="m/d/yyyy">
                  <c:v>42188.749930555554</c:v>
                </c:pt>
                <c:pt idx="11808" formatCode="m/d/yyyy">
                  <c:v>42188.750625000001</c:v>
                </c:pt>
                <c:pt idx="11809" formatCode="m/d/yyyy">
                  <c:v>42188.751319444469</c:v>
                </c:pt>
                <c:pt idx="11810" formatCode="m/d/yyyy">
                  <c:v>42188.752013888901</c:v>
                </c:pt>
                <c:pt idx="11811" formatCode="m/d/yyyy">
                  <c:v>42188.752708333326</c:v>
                </c:pt>
                <c:pt idx="11812" formatCode="m/d/yyyy">
                  <c:v>42188.753402777766</c:v>
                </c:pt>
                <c:pt idx="11813" formatCode="m/d/yyyy">
                  <c:v>42188.754097222234</c:v>
                </c:pt>
                <c:pt idx="11814" formatCode="m/d/yyyy">
                  <c:v>42188.754791666652</c:v>
                </c:pt>
                <c:pt idx="11815" formatCode="m/d/yyyy">
                  <c:v>42188.755486111084</c:v>
                </c:pt>
                <c:pt idx="11816" formatCode="m/d/yyyy">
                  <c:v>42188.756180555538</c:v>
                </c:pt>
                <c:pt idx="11817" formatCode="m/d/yyyy">
                  <c:v>42188.756875000014</c:v>
                </c:pt>
                <c:pt idx="11818" formatCode="m/d/yyyy">
                  <c:v>42188.75756944446</c:v>
                </c:pt>
                <c:pt idx="11819" formatCode="m/d/yyyy">
                  <c:v>42188.758263888893</c:v>
                </c:pt>
                <c:pt idx="11820" formatCode="m/d/yyyy">
                  <c:v>42188.758958333332</c:v>
                </c:pt>
                <c:pt idx="11821" formatCode="m/d/yyyy">
                  <c:v>42188.759652777779</c:v>
                </c:pt>
                <c:pt idx="11822" formatCode="m/d/yyyy">
                  <c:v>42188.760347222225</c:v>
                </c:pt>
                <c:pt idx="11823" formatCode="m/d/yyyy">
                  <c:v>42188.761041666636</c:v>
                </c:pt>
                <c:pt idx="11824" formatCode="m/d/yyyy">
                  <c:v>42188.761736111082</c:v>
                </c:pt>
                <c:pt idx="11825" formatCode="m/d/yyyy">
                  <c:v>42188.762430555544</c:v>
                </c:pt>
                <c:pt idx="11826" formatCode="m/d/yyyy">
                  <c:v>42188.763124999983</c:v>
                </c:pt>
                <c:pt idx="11827" formatCode="m/d/yyyy">
                  <c:v>42188.763819444459</c:v>
                </c:pt>
                <c:pt idx="11828" formatCode="m/d/yyyy">
                  <c:v>42188.764513888891</c:v>
                </c:pt>
                <c:pt idx="11829" formatCode="m/d/yyyy">
                  <c:v>42188.765208333316</c:v>
                </c:pt>
                <c:pt idx="11830" formatCode="m/d/yyyy">
                  <c:v>42188.765902777763</c:v>
                </c:pt>
                <c:pt idx="11831" formatCode="m/d/yyyy">
                  <c:v>42188.766597222231</c:v>
                </c:pt>
                <c:pt idx="11832" formatCode="m/d/yyyy">
                  <c:v>42188.767291666634</c:v>
                </c:pt>
                <c:pt idx="11833" formatCode="m/d/yyyy">
                  <c:v>42188.767986111081</c:v>
                </c:pt>
                <c:pt idx="11834" formatCode="m/d/yyyy">
                  <c:v>42188.768680555542</c:v>
                </c:pt>
                <c:pt idx="11835" formatCode="m/d/yyyy">
                  <c:v>42188.769374999996</c:v>
                </c:pt>
                <c:pt idx="11836" formatCode="m/d/yyyy">
                  <c:v>42188.770069444443</c:v>
                </c:pt>
                <c:pt idx="11837" formatCode="m/d/yyyy">
                  <c:v>42188.770763888875</c:v>
                </c:pt>
                <c:pt idx="11838" formatCode="m/d/yyyy">
                  <c:v>42188.771458333322</c:v>
                </c:pt>
                <c:pt idx="11839" formatCode="m/d/yyyy">
                  <c:v>42188.772152777776</c:v>
                </c:pt>
                <c:pt idx="11840" formatCode="m/d/yyyy">
                  <c:v>42188.772847222222</c:v>
                </c:pt>
                <c:pt idx="11841" formatCode="m/d/yyyy">
                  <c:v>42188.773541666647</c:v>
                </c:pt>
                <c:pt idx="11842" formatCode="m/d/yyyy">
                  <c:v>42188.774236111109</c:v>
                </c:pt>
                <c:pt idx="11843" formatCode="m/d/yyyy">
                  <c:v>42188.774930555555</c:v>
                </c:pt>
                <c:pt idx="11844" formatCode="m/d/yyyy">
                  <c:v>42188.775624999995</c:v>
                </c:pt>
                <c:pt idx="11845" formatCode="m/d/yyyy">
                  <c:v>42188.776319444456</c:v>
                </c:pt>
                <c:pt idx="11846" formatCode="m/d/yyyy">
                  <c:v>42188.777013888888</c:v>
                </c:pt>
                <c:pt idx="11847" formatCode="m/d/yyyy">
                  <c:v>42188.77770833332</c:v>
                </c:pt>
                <c:pt idx="11848" formatCode="m/d/yyyy">
                  <c:v>42188.778402777774</c:v>
                </c:pt>
                <c:pt idx="11849" formatCode="m/d/yyyy">
                  <c:v>42188.779097222221</c:v>
                </c:pt>
                <c:pt idx="11850" formatCode="m/d/yyyy">
                  <c:v>42188.779791666639</c:v>
                </c:pt>
                <c:pt idx="11851" formatCode="m/d/yyyy">
                  <c:v>42188.7804861111</c:v>
                </c:pt>
                <c:pt idx="11852" formatCode="m/d/yyyy">
                  <c:v>42188.781180555532</c:v>
                </c:pt>
                <c:pt idx="11853" formatCode="m/d/yyyy">
                  <c:v>42188.781875000001</c:v>
                </c:pt>
                <c:pt idx="11854" formatCode="m/d/yyyy">
                  <c:v>42188.782569444469</c:v>
                </c:pt>
                <c:pt idx="11855" formatCode="m/d/yyyy">
                  <c:v>42188.783263888887</c:v>
                </c:pt>
                <c:pt idx="11856" formatCode="m/d/yyyy">
                  <c:v>42188.783958333326</c:v>
                </c:pt>
                <c:pt idx="11857" formatCode="m/d/yyyy">
                  <c:v>42188.78465277778</c:v>
                </c:pt>
                <c:pt idx="11858" formatCode="m/d/yyyy">
                  <c:v>42188.78534722222</c:v>
                </c:pt>
                <c:pt idx="11859" formatCode="m/d/yyyy">
                  <c:v>42188.786041666652</c:v>
                </c:pt>
                <c:pt idx="11860" formatCode="m/d/yyyy">
                  <c:v>42188.786736111106</c:v>
                </c:pt>
                <c:pt idx="11861" formatCode="m/d/yyyy">
                  <c:v>42188.787430555538</c:v>
                </c:pt>
                <c:pt idx="11862" formatCode="m/d/yyyy">
                  <c:v>42188.788124999999</c:v>
                </c:pt>
                <c:pt idx="11863" formatCode="m/d/yyyy">
                  <c:v>42188.788819444475</c:v>
                </c:pt>
                <c:pt idx="11864" formatCode="m/d/yyyy">
                  <c:v>42188.789513888893</c:v>
                </c:pt>
                <c:pt idx="11865" formatCode="m/d/yyyy">
                  <c:v>42188.790208333325</c:v>
                </c:pt>
                <c:pt idx="11866" formatCode="m/d/yyyy">
                  <c:v>42188.790902777764</c:v>
                </c:pt>
                <c:pt idx="11867" formatCode="m/d/yyyy">
                  <c:v>42188.791597222225</c:v>
                </c:pt>
                <c:pt idx="11868" formatCode="m/d/yyyy">
                  <c:v>42188.79229166665</c:v>
                </c:pt>
                <c:pt idx="11869" formatCode="m/d/yyyy">
                  <c:v>42188.792986111082</c:v>
                </c:pt>
                <c:pt idx="11870" formatCode="m/d/yyyy">
                  <c:v>42188.793680555529</c:v>
                </c:pt>
                <c:pt idx="11871" formatCode="m/d/yyyy">
                  <c:v>42188.794374999998</c:v>
                </c:pt>
                <c:pt idx="11872" formatCode="m/d/yyyy">
                  <c:v>42188.795069444444</c:v>
                </c:pt>
                <c:pt idx="11873" formatCode="m/d/yyyy">
                  <c:v>42188.795763888869</c:v>
                </c:pt>
                <c:pt idx="11874" formatCode="m/d/yyyy">
                  <c:v>42188.796458333316</c:v>
                </c:pt>
                <c:pt idx="11875" formatCode="m/d/yyyy">
                  <c:v>42188.797152777763</c:v>
                </c:pt>
                <c:pt idx="11876" formatCode="m/d/yyyy">
                  <c:v>42188.797847222224</c:v>
                </c:pt>
                <c:pt idx="11877" formatCode="m/d/yyyy">
                  <c:v>42188.798541666634</c:v>
                </c:pt>
                <c:pt idx="11878" formatCode="m/d/yyyy">
                  <c:v>42188.799236111096</c:v>
                </c:pt>
                <c:pt idx="11879" formatCode="m/d/yyyy">
                  <c:v>42188.799930555542</c:v>
                </c:pt>
                <c:pt idx="11880" formatCode="m/d/yyyy">
                  <c:v>42188.800625000003</c:v>
                </c:pt>
                <c:pt idx="11881" formatCode="m/d/yyyy">
                  <c:v>42188.801319444465</c:v>
                </c:pt>
                <c:pt idx="11882" formatCode="m/d/yyyy">
                  <c:v>42188.802013888904</c:v>
                </c:pt>
                <c:pt idx="11883" formatCode="m/d/yyyy">
                  <c:v>42188.802708333336</c:v>
                </c:pt>
                <c:pt idx="11884" formatCode="m/d/yyyy">
                  <c:v>42188.803402777776</c:v>
                </c:pt>
                <c:pt idx="11885" formatCode="m/d/yyyy">
                  <c:v>42188.804097222237</c:v>
                </c:pt>
                <c:pt idx="11886" formatCode="m/d/yyyy">
                  <c:v>42188.804791666655</c:v>
                </c:pt>
                <c:pt idx="11887" formatCode="m/d/yyyy">
                  <c:v>42188.805486111094</c:v>
                </c:pt>
                <c:pt idx="11888" formatCode="m/d/yyyy">
                  <c:v>42188.806180555555</c:v>
                </c:pt>
                <c:pt idx="11889" formatCode="m/d/yyyy">
                  <c:v>42188.806875000017</c:v>
                </c:pt>
                <c:pt idx="11890" formatCode="m/d/yyyy">
                  <c:v>42188.807569444456</c:v>
                </c:pt>
                <c:pt idx="11891" formatCode="m/d/yyyy">
                  <c:v>42188.808263888903</c:v>
                </c:pt>
                <c:pt idx="11892" formatCode="m/d/yyyy">
                  <c:v>42188.808958333342</c:v>
                </c:pt>
                <c:pt idx="11893" formatCode="m/d/yyyy">
                  <c:v>42188.809652777782</c:v>
                </c:pt>
                <c:pt idx="11894" formatCode="m/d/yyyy">
                  <c:v>42188.810347222236</c:v>
                </c:pt>
                <c:pt idx="11895" formatCode="m/d/yyyy">
                  <c:v>42188.811041666653</c:v>
                </c:pt>
                <c:pt idx="11896" formatCode="m/d/yyyy">
                  <c:v>42188.811736111114</c:v>
                </c:pt>
                <c:pt idx="11897" formatCode="m/d/yyyy">
                  <c:v>42188.812430555561</c:v>
                </c:pt>
                <c:pt idx="11898" formatCode="m/d/yyyy">
                  <c:v>42188.813125000001</c:v>
                </c:pt>
                <c:pt idx="11899" formatCode="m/d/yyyy">
                  <c:v>42188.813819444476</c:v>
                </c:pt>
                <c:pt idx="11900" formatCode="m/d/yyyy">
                  <c:v>42188.814513888916</c:v>
                </c:pt>
                <c:pt idx="11901" formatCode="m/d/yyyy">
                  <c:v>42188.815208333333</c:v>
                </c:pt>
                <c:pt idx="11902" formatCode="m/d/yyyy">
                  <c:v>42188.81590277778</c:v>
                </c:pt>
                <c:pt idx="11903" formatCode="m/d/yyyy">
                  <c:v>42188.816597222249</c:v>
                </c:pt>
                <c:pt idx="11904" formatCode="m/d/yyyy">
                  <c:v>42188.817291666666</c:v>
                </c:pt>
                <c:pt idx="11905" formatCode="m/d/yyyy">
                  <c:v>42188.817986111106</c:v>
                </c:pt>
                <c:pt idx="11906" formatCode="m/d/yyyy">
                  <c:v>42188.818680555552</c:v>
                </c:pt>
                <c:pt idx="11907" formatCode="m/d/yyyy">
                  <c:v>42188.819375000014</c:v>
                </c:pt>
                <c:pt idx="11908" formatCode="m/d/yyyy">
                  <c:v>42188.82006944446</c:v>
                </c:pt>
                <c:pt idx="11909" formatCode="m/d/yyyy">
                  <c:v>42188.820763888885</c:v>
                </c:pt>
                <c:pt idx="11910" formatCode="m/d/yyyy">
                  <c:v>42188.821458333325</c:v>
                </c:pt>
                <c:pt idx="11911" formatCode="m/d/yyyy">
                  <c:v>42188.822152777779</c:v>
                </c:pt>
                <c:pt idx="11912" formatCode="m/d/yyyy">
                  <c:v>42188.822847222233</c:v>
                </c:pt>
                <c:pt idx="11913" formatCode="m/d/yyyy">
                  <c:v>42188.82354166665</c:v>
                </c:pt>
                <c:pt idx="11914" formatCode="m/d/yyyy">
                  <c:v>42188.824236111112</c:v>
                </c:pt>
                <c:pt idx="11915" formatCode="m/d/yyyy">
                  <c:v>42188.824930555558</c:v>
                </c:pt>
                <c:pt idx="11916" formatCode="m/d/yyyy">
                  <c:v>42188.825624999998</c:v>
                </c:pt>
                <c:pt idx="11917" formatCode="m/d/yyyy">
                  <c:v>42188.826319444473</c:v>
                </c:pt>
                <c:pt idx="11918" formatCode="m/d/yyyy">
                  <c:v>42188.827013888891</c:v>
                </c:pt>
                <c:pt idx="11919" formatCode="m/d/yyyy">
                  <c:v>42188.827708333316</c:v>
                </c:pt>
                <c:pt idx="11920" formatCode="m/d/yyyy">
                  <c:v>42188.828402777777</c:v>
                </c:pt>
                <c:pt idx="11921" formatCode="m/d/yyyy">
                  <c:v>42188.829097222231</c:v>
                </c:pt>
                <c:pt idx="11922" formatCode="m/d/yyyy">
                  <c:v>42188.829791666634</c:v>
                </c:pt>
                <c:pt idx="11923" formatCode="m/d/yyyy">
                  <c:v>42188.830486111096</c:v>
                </c:pt>
                <c:pt idx="11924" formatCode="m/d/yyyy">
                  <c:v>42188.831180555542</c:v>
                </c:pt>
                <c:pt idx="11925" formatCode="m/d/yyyy">
                  <c:v>42188.831875000003</c:v>
                </c:pt>
                <c:pt idx="11926" formatCode="m/d/yyyy">
                  <c:v>42188.832569444465</c:v>
                </c:pt>
                <c:pt idx="11927" formatCode="m/d/yyyy">
                  <c:v>42188.83326388889</c:v>
                </c:pt>
                <c:pt idx="11928" formatCode="m/d/yyyy">
                  <c:v>42188.833958333336</c:v>
                </c:pt>
                <c:pt idx="11929" formatCode="m/d/yyyy">
                  <c:v>42188.834652777783</c:v>
                </c:pt>
                <c:pt idx="11930" formatCode="m/d/yyyy">
                  <c:v>42188.835347222222</c:v>
                </c:pt>
                <c:pt idx="11931" formatCode="m/d/yyyy">
                  <c:v>42188.836041666655</c:v>
                </c:pt>
                <c:pt idx="11932" formatCode="m/d/yyyy">
                  <c:v>42188.836736111109</c:v>
                </c:pt>
                <c:pt idx="11933" formatCode="m/d/yyyy">
                  <c:v>42188.837430555555</c:v>
                </c:pt>
                <c:pt idx="11934" formatCode="m/d/yyyy">
                  <c:v>42188.838125000002</c:v>
                </c:pt>
                <c:pt idx="11935" formatCode="m/d/yyyy">
                  <c:v>42188.838819444478</c:v>
                </c:pt>
                <c:pt idx="11936" formatCode="m/d/yyyy">
                  <c:v>42188.839513888903</c:v>
                </c:pt>
                <c:pt idx="11937" formatCode="m/d/yyyy">
                  <c:v>42188.840208333342</c:v>
                </c:pt>
                <c:pt idx="11938" formatCode="m/d/yyyy">
                  <c:v>42188.840902777782</c:v>
                </c:pt>
                <c:pt idx="11939" formatCode="m/d/yyyy">
                  <c:v>42188.841597222236</c:v>
                </c:pt>
                <c:pt idx="11940" formatCode="m/d/yyyy">
                  <c:v>42188.842291666668</c:v>
                </c:pt>
                <c:pt idx="11941" formatCode="m/d/yyyy">
                  <c:v>42188.842986111114</c:v>
                </c:pt>
                <c:pt idx="11942" formatCode="m/d/yyyy">
                  <c:v>42188.843680555554</c:v>
                </c:pt>
                <c:pt idx="11943" formatCode="m/d/yyyy">
                  <c:v>42188.844375000015</c:v>
                </c:pt>
                <c:pt idx="11944" formatCode="m/d/yyyy">
                  <c:v>42188.845069444469</c:v>
                </c:pt>
                <c:pt idx="11945" formatCode="m/d/yyyy">
                  <c:v>42188.845763888887</c:v>
                </c:pt>
                <c:pt idx="11946" formatCode="m/d/yyyy">
                  <c:v>42188.846458333333</c:v>
                </c:pt>
                <c:pt idx="11947" formatCode="m/d/yyyy">
                  <c:v>42188.84715277778</c:v>
                </c:pt>
                <c:pt idx="11948" formatCode="m/d/yyyy">
                  <c:v>42188.847847222234</c:v>
                </c:pt>
                <c:pt idx="11949" formatCode="m/d/yyyy">
                  <c:v>42188.848541666666</c:v>
                </c:pt>
                <c:pt idx="11950" formatCode="m/d/yyyy">
                  <c:v>42188.849236111113</c:v>
                </c:pt>
                <c:pt idx="11951" formatCode="m/d/yyyy">
                  <c:v>42188.849930555552</c:v>
                </c:pt>
                <c:pt idx="11952" formatCode="m/d/yyyy">
                  <c:v>42188.850625000014</c:v>
                </c:pt>
                <c:pt idx="11953" formatCode="m/d/yyyy">
                  <c:v>42188.851319444475</c:v>
                </c:pt>
                <c:pt idx="11954" formatCode="m/d/yyyy">
                  <c:v>42188.852013888914</c:v>
                </c:pt>
                <c:pt idx="11955" formatCode="m/d/yyyy">
                  <c:v>42188.852708333332</c:v>
                </c:pt>
                <c:pt idx="11956" formatCode="m/d/yyyy">
                  <c:v>42188.853402777779</c:v>
                </c:pt>
                <c:pt idx="11957" formatCode="m/d/yyyy">
                  <c:v>42188.854097222247</c:v>
                </c:pt>
                <c:pt idx="11958" formatCode="m/d/yyyy">
                  <c:v>42188.854791666665</c:v>
                </c:pt>
                <c:pt idx="11959" formatCode="m/d/yyyy">
                  <c:v>42188.855486111104</c:v>
                </c:pt>
                <c:pt idx="11960" formatCode="m/d/yyyy">
                  <c:v>42188.856180555558</c:v>
                </c:pt>
                <c:pt idx="11961" formatCode="m/d/yyyy">
                  <c:v>42188.856875000019</c:v>
                </c:pt>
                <c:pt idx="11962" formatCode="m/d/yyyy">
                  <c:v>42188.857569444473</c:v>
                </c:pt>
                <c:pt idx="11963" formatCode="m/d/yyyy">
                  <c:v>42188.858263888906</c:v>
                </c:pt>
                <c:pt idx="11964" formatCode="m/d/yyyy">
                  <c:v>42188.858958333345</c:v>
                </c:pt>
                <c:pt idx="11965" formatCode="m/d/yyyy">
                  <c:v>42188.859652777792</c:v>
                </c:pt>
                <c:pt idx="11966" formatCode="m/d/yyyy">
                  <c:v>42188.860347222231</c:v>
                </c:pt>
                <c:pt idx="11967" formatCode="m/d/yyyy">
                  <c:v>42188.861041666634</c:v>
                </c:pt>
                <c:pt idx="11968" formatCode="m/d/yyyy">
                  <c:v>42188.861736111096</c:v>
                </c:pt>
                <c:pt idx="11969" formatCode="m/d/yyyy">
                  <c:v>42188.862430555557</c:v>
                </c:pt>
                <c:pt idx="11970" formatCode="m/d/yyyy">
                  <c:v>42188.863124999996</c:v>
                </c:pt>
                <c:pt idx="11971" formatCode="m/d/yyyy">
                  <c:v>42188.863819444465</c:v>
                </c:pt>
                <c:pt idx="11972" formatCode="m/d/yyyy">
                  <c:v>42188.864513888904</c:v>
                </c:pt>
                <c:pt idx="11973" formatCode="m/d/yyyy">
                  <c:v>42188.865208333336</c:v>
                </c:pt>
                <c:pt idx="11974" formatCode="m/d/yyyy">
                  <c:v>42188.865902777776</c:v>
                </c:pt>
                <c:pt idx="11975" formatCode="m/d/yyyy">
                  <c:v>42188.866597222237</c:v>
                </c:pt>
                <c:pt idx="11976" formatCode="m/d/yyyy">
                  <c:v>42188.867291666655</c:v>
                </c:pt>
                <c:pt idx="11977" formatCode="m/d/yyyy">
                  <c:v>42188.867986111094</c:v>
                </c:pt>
                <c:pt idx="11978" formatCode="m/d/yyyy">
                  <c:v>42188.868680555555</c:v>
                </c:pt>
                <c:pt idx="11979" formatCode="m/d/yyyy">
                  <c:v>42188.869375000002</c:v>
                </c:pt>
                <c:pt idx="11980" formatCode="m/d/yyyy">
                  <c:v>42188.870069444456</c:v>
                </c:pt>
                <c:pt idx="11981" formatCode="m/d/yyyy">
                  <c:v>42188.870763888888</c:v>
                </c:pt>
                <c:pt idx="11982" formatCode="m/d/yyyy">
                  <c:v>42188.871458333335</c:v>
                </c:pt>
                <c:pt idx="11983" formatCode="m/d/yyyy">
                  <c:v>42188.872152777782</c:v>
                </c:pt>
                <c:pt idx="11984" formatCode="m/d/yyyy">
                  <c:v>42188.872847222236</c:v>
                </c:pt>
                <c:pt idx="11985" formatCode="m/d/yyyy">
                  <c:v>42188.873541666653</c:v>
                </c:pt>
                <c:pt idx="11986" formatCode="m/d/yyyy">
                  <c:v>42188.874236111129</c:v>
                </c:pt>
                <c:pt idx="11987" formatCode="m/d/yyyy">
                  <c:v>42188.874930555561</c:v>
                </c:pt>
                <c:pt idx="11988" formatCode="m/d/yyyy">
                  <c:v>42188.875625000001</c:v>
                </c:pt>
                <c:pt idx="11989" formatCode="m/d/yyyy">
                  <c:v>42188.876319444476</c:v>
                </c:pt>
                <c:pt idx="11990" formatCode="m/d/yyyy">
                  <c:v>42188.877013888901</c:v>
                </c:pt>
                <c:pt idx="11991" formatCode="m/d/yyyy">
                  <c:v>42188.877708333326</c:v>
                </c:pt>
                <c:pt idx="11992" formatCode="m/d/yyyy">
                  <c:v>42188.87840277778</c:v>
                </c:pt>
                <c:pt idx="11993" formatCode="m/d/yyyy">
                  <c:v>42188.879097222234</c:v>
                </c:pt>
                <c:pt idx="11994" formatCode="m/d/yyyy">
                  <c:v>42188.879791666652</c:v>
                </c:pt>
                <c:pt idx="11995" formatCode="m/d/yyyy">
                  <c:v>42188.880486111106</c:v>
                </c:pt>
                <c:pt idx="11996" formatCode="m/d/yyyy">
                  <c:v>42188.881180555538</c:v>
                </c:pt>
                <c:pt idx="11997" formatCode="m/d/yyyy">
                  <c:v>42188.881875000014</c:v>
                </c:pt>
                <c:pt idx="11998" formatCode="m/d/yyyy">
                  <c:v>42188.882569444475</c:v>
                </c:pt>
                <c:pt idx="11999" formatCode="m/d/yyyy">
                  <c:v>42188.883263888893</c:v>
                </c:pt>
                <c:pt idx="12000" formatCode="m/d/yyyy">
                  <c:v>42188.883958333332</c:v>
                </c:pt>
                <c:pt idx="12001" formatCode="m/d/yyyy">
                  <c:v>42188.884652777793</c:v>
                </c:pt>
                <c:pt idx="12002" formatCode="m/d/yyyy">
                  <c:v>42188.885347222233</c:v>
                </c:pt>
                <c:pt idx="12003" formatCode="m/d/yyyy">
                  <c:v>42188.886041666665</c:v>
                </c:pt>
                <c:pt idx="12004" formatCode="m/d/yyyy">
                  <c:v>42188.886736111112</c:v>
                </c:pt>
                <c:pt idx="12005" formatCode="m/d/yyyy">
                  <c:v>42188.887430555558</c:v>
                </c:pt>
                <c:pt idx="12006" formatCode="m/d/yyyy">
                  <c:v>42188.888125000012</c:v>
                </c:pt>
                <c:pt idx="12007" formatCode="m/d/yyyy">
                  <c:v>42188.888819444488</c:v>
                </c:pt>
                <c:pt idx="12008" formatCode="m/d/yyyy">
                  <c:v>42188.889513888906</c:v>
                </c:pt>
                <c:pt idx="12009" formatCode="m/d/yyyy">
                  <c:v>42188.890208333331</c:v>
                </c:pt>
                <c:pt idx="12010" formatCode="m/d/yyyy">
                  <c:v>42188.890902777777</c:v>
                </c:pt>
                <c:pt idx="12011" formatCode="m/d/yyyy">
                  <c:v>42188.891597222231</c:v>
                </c:pt>
                <c:pt idx="12012" formatCode="m/d/yyyy">
                  <c:v>42188.892291666656</c:v>
                </c:pt>
                <c:pt idx="12013" formatCode="m/d/yyyy">
                  <c:v>42188.892986111096</c:v>
                </c:pt>
                <c:pt idx="12014" formatCode="m/d/yyyy">
                  <c:v>42188.893680555542</c:v>
                </c:pt>
                <c:pt idx="12015" formatCode="m/d/yyyy">
                  <c:v>42188.894375000003</c:v>
                </c:pt>
                <c:pt idx="12016" formatCode="m/d/yyyy">
                  <c:v>42188.895069444443</c:v>
                </c:pt>
                <c:pt idx="12017" formatCode="m/d/yyyy">
                  <c:v>42188.895763888875</c:v>
                </c:pt>
                <c:pt idx="12018" formatCode="m/d/yyyy">
                  <c:v>42188.896458333336</c:v>
                </c:pt>
                <c:pt idx="12019" formatCode="m/d/yyyy">
                  <c:v>42188.897152777776</c:v>
                </c:pt>
                <c:pt idx="12020" formatCode="m/d/yyyy">
                  <c:v>42188.897847222222</c:v>
                </c:pt>
                <c:pt idx="12021" formatCode="m/d/yyyy">
                  <c:v>42188.898541666655</c:v>
                </c:pt>
                <c:pt idx="12022" formatCode="m/d/yyyy">
                  <c:v>42188.899236111109</c:v>
                </c:pt>
                <c:pt idx="12023" formatCode="m/d/yyyy">
                  <c:v>42188.899930555555</c:v>
                </c:pt>
                <c:pt idx="12024" formatCode="m/d/yyyy">
                  <c:v>42188.900625000002</c:v>
                </c:pt>
                <c:pt idx="12025" formatCode="m/d/yyyy">
                  <c:v>42188.901319444456</c:v>
                </c:pt>
                <c:pt idx="12026" formatCode="m/d/yyyy">
                  <c:v>42188.902013888903</c:v>
                </c:pt>
                <c:pt idx="12027" formatCode="m/d/yyyy">
                  <c:v>42188.902708333335</c:v>
                </c:pt>
                <c:pt idx="12028" formatCode="m/d/yyyy">
                  <c:v>42188.903402777774</c:v>
                </c:pt>
                <c:pt idx="12029" formatCode="m/d/yyyy">
                  <c:v>42188.904097222236</c:v>
                </c:pt>
                <c:pt idx="12030" formatCode="m/d/yyyy">
                  <c:v>42188.904791666653</c:v>
                </c:pt>
                <c:pt idx="12031" formatCode="m/d/yyyy">
                  <c:v>42188.9054861111</c:v>
                </c:pt>
                <c:pt idx="12032" formatCode="m/d/yyyy">
                  <c:v>42188.906180555554</c:v>
                </c:pt>
                <c:pt idx="12033" formatCode="m/d/yyyy">
                  <c:v>42188.906875000015</c:v>
                </c:pt>
                <c:pt idx="12034" formatCode="m/d/yyyy">
                  <c:v>42188.907569444469</c:v>
                </c:pt>
                <c:pt idx="12035" formatCode="m/d/yyyy">
                  <c:v>42188.908263888901</c:v>
                </c:pt>
                <c:pt idx="12036" formatCode="m/d/yyyy">
                  <c:v>42188.908958333333</c:v>
                </c:pt>
                <c:pt idx="12037" formatCode="m/d/yyyy">
                  <c:v>42188.90965277778</c:v>
                </c:pt>
                <c:pt idx="12038" formatCode="m/d/yyyy">
                  <c:v>42188.910347222234</c:v>
                </c:pt>
                <c:pt idx="12039" formatCode="m/d/yyyy">
                  <c:v>42188.911041666652</c:v>
                </c:pt>
                <c:pt idx="12040" formatCode="m/d/yyyy">
                  <c:v>42188.911736111106</c:v>
                </c:pt>
                <c:pt idx="12041" formatCode="m/d/yyyy">
                  <c:v>42188.912430555552</c:v>
                </c:pt>
                <c:pt idx="12042" formatCode="m/d/yyyy">
                  <c:v>42188.913124999999</c:v>
                </c:pt>
                <c:pt idx="12043" formatCode="m/d/yyyy">
                  <c:v>42188.913819444475</c:v>
                </c:pt>
                <c:pt idx="12044" formatCode="m/d/yyyy">
                  <c:v>42188.914513888914</c:v>
                </c:pt>
                <c:pt idx="12045" formatCode="m/d/yyyy">
                  <c:v>42188.915208333332</c:v>
                </c:pt>
                <c:pt idx="12046" formatCode="m/d/yyyy">
                  <c:v>42188.915902777779</c:v>
                </c:pt>
                <c:pt idx="12047" formatCode="m/d/yyyy">
                  <c:v>42188.916597222247</c:v>
                </c:pt>
                <c:pt idx="12048" formatCode="m/d/yyyy">
                  <c:v>42188.917291666665</c:v>
                </c:pt>
                <c:pt idx="12049" formatCode="m/d/yyyy">
                  <c:v>42188.917986111104</c:v>
                </c:pt>
                <c:pt idx="12050" formatCode="m/d/yyyy">
                  <c:v>42188.918680555558</c:v>
                </c:pt>
                <c:pt idx="12051" formatCode="m/d/yyyy">
                  <c:v>42188.919375000012</c:v>
                </c:pt>
                <c:pt idx="12052" formatCode="m/d/yyyy">
                  <c:v>42188.920069444459</c:v>
                </c:pt>
                <c:pt idx="12053" formatCode="m/d/yyyy">
                  <c:v>42188.920763888884</c:v>
                </c:pt>
                <c:pt idx="12054" formatCode="m/d/yyyy">
                  <c:v>42188.921458333316</c:v>
                </c:pt>
                <c:pt idx="12055" formatCode="m/d/yyyy">
                  <c:v>42188.922152777777</c:v>
                </c:pt>
                <c:pt idx="12056" formatCode="m/d/yyyy">
                  <c:v>42188.922847222231</c:v>
                </c:pt>
                <c:pt idx="12057" formatCode="m/d/yyyy">
                  <c:v>42188.923541666634</c:v>
                </c:pt>
                <c:pt idx="12058" formatCode="m/d/yyyy">
                  <c:v>42188.92423611111</c:v>
                </c:pt>
                <c:pt idx="12059" formatCode="m/d/yyyy">
                  <c:v>42188.924930555557</c:v>
                </c:pt>
                <c:pt idx="12060" formatCode="m/d/yyyy">
                  <c:v>42188.925624999996</c:v>
                </c:pt>
                <c:pt idx="12061" formatCode="m/d/yyyy">
                  <c:v>42188.926319444465</c:v>
                </c:pt>
                <c:pt idx="12062" formatCode="m/d/yyyy">
                  <c:v>42188.92701388889</c:v>
                </c:pt>
                <c:pt idx="12063" formatCode="m/d/yyyy">
                  <c:v>42188.927708333322</c:v>
                </c:pt>
                <c:pt idx="12064" formatCode="m/d/yyyy">
                  <c:v>42188.928402777776</c:v>
                </c:pt>
                <c:pt idx="12065" formatCode="m/d/yyyy">
                  <c:v>42188.929097222222</c:v>
                </c:pt>
                <c:pt idx="12066" formatCode="m/d/yyyy">
                  <c:v>42188.929791666647</c:v>
                </c:pt>
                <c:pt idx="12067" formatCode="m/d/yyyy">
                  <c:v>42188.930486111094</c:v>
                </c:pt>
                <c:pt idx="12068" formatCode="m/d/yyyy">
                  <c:v>42188.931180555534</c:v>
                </c:pt>
                <c:pt idx="12069" formatCode="m/d/yyyy">
                  <c:v>42188.931875000002</c:v>
                </c:pt>
                <c:pt idx="12070" formatCode="m/d/yyyy">
                  <c:v>42188.932569444456</c:v>
                </c:pt>
                <c:pt idx="12071" formatCode="m/d/yyyy">
                  <c:v>42188.933263888888</c:v>
                </c:pt>
                <c:pt idx="12072" formatCode="m/d/yyyy">
                  <c:v>42188.933958333335</c:v>
                </c:pt>
                <c:pt idx="12073" formatCode="m/d/yyyy">
                  <c:v>42188.934652777782</c:v>
                </c:pt>
                <c:pt idx="12074" formatCode="m/d/yyyy">
                  <c:v>42188.935347222221</c:v>
                </c:pt>
                <c:pt idx="12075" formatCode="m/d/yyyy">
                  <c:v>42188.936041666653</c:v>
                </c:pt>
                <c:pt idx="12076" formatCode="m/d/yyyy">
                  <c:v>42188.936736111114</c:v>
                </c:pt>
                <c:pt idx="12077" formatCode="m/d/yyyy">
                  <c:v>42188.937430555554</c:v>
                </c:pt>
                <c:pt idx="12078" formatCode="m/d/yyyy">
                  <c:v>42188.938125000001</c:v>
                </c:pt>
                <c:pt idx="12079" formatCode="m/d/yyyy">
                  <c:v>42188.938819444476</c:v>
                </c:pt>
                <c:pt idx="12080" formatCode="m/d/yyyy">
                  <c:v>42188.939513888901</c:v>
                </c:pt>
                <c:pt idx="12081" formatCode="m/d/yyyy">
                  <c:v>42188.940208333333</c:v>
                </c:pt>
                <c:pt idx="12082" formatCode="m/d/yyyy">
                  <c:v>42188.94090277778</c:v>
                </c:pt>
                <c:pt idx="12083" formatCode="m/d/yyyy">
                  <c:v>42188.941597222234</c:v>
                </c:pt>
                <c:pt idx="12084" formatCode="m/d/yyyy">
                  <c:v>42188.942291666666</c:v>
                </c:pt>
                <c:pt idx="12085" formatCode="m/d/yyyy">
                  <c:v>42188.942986111106</c:v>
                </c:pt>
                <c:pt idx="12086" formatCode="m/d/yyyy">
                  <c:v>42188.943680555538</c:v>
                </c:pt>
                <c:pt idx="12087" formatCode="m/d/yyyy">
                  <c:v>42188.944375000014</c:v>
                </c:pt>
                <c:pt idx="12088" formatCode="m/d/yyyy">
                  <c:v>42188.94506944446</c:v>
                </c:pt>
                <c:pt idx="12089" formatCode="m/d/yyyy">
                  <c:v>42188.945763888885</c:v>
                </c:pt>
                <c:pt idx="12090" formatCode="m/d/yyyy">
                  <c:v>42188.946458333332</c:v>
                </c:pt>
                <c:pt idx="12091" formatCode="m/d/yyyy">
                  <c:v>42188.947152777779</c:v>
                </c:pt>
                <c:pt idx="12092" formatCode="m/d/yyyy">
                  <c:v>42188.947847222233</c:v>
                </c:pt>
                <c:pt idx="12093" formatCode="m/d/yyyy">
                  <c:v>42188.948541666665</c:v>
                </c:pt>
                <c:pt idx="12094" formatCode="m/d/yyyy">
                  <c:v>42188.949236111112</c:v>
                </c:pt>
                <c:pt idx="12095" formatCode="m/d/yyyy">
                  <c:v>42188.949930555558</c:v>
                </c:pt>
                <c:pt idx="12096" formatCode="m/d/yyyy">
                  <c:v>42188.950625000012</c:v>
                </c:pt>
                <c:pt idx="12097" formatCode="m/d/yyyy">
                  <c:v>42188.951319444473</c:v>
                </c:pt>
                <c:pt idx="12098" formatCode="m/d/yyyy">
                  <c:v>42188.952013888906</c:v>
                </c:pt>
                <c:pt idx="12099" formatCode="m/d/yyyy">
                  <c:v>42188.952708333331</c:v>
                </c:pt>
                <c:pt idx="12100" formatCode="m/d/yyyy">
                  <c:v>42188.953402777777</c:v>
                </c:pt>
                <c:pt idx="12101" formatCode="m/d/yyyy">
                  <c:v>42188.954097222246</c:v>
                </c:pt>
                <c:pt idx="12102" formatCode="m/d/yyyy">
                  <c:v>42188.954791666656</c:v>
                </c:pt>
                <c:pt idx="12103" formatCode="m/d/yyyy">
                  <c:v>42188.955486111096</c:v>
                </c:pt>
                <c:pt idx="12104" formatCode="m/d/yyyy">
                  <c:v>42188.956180555557</c:v>
                </c:pt>
                <c:pt idx="12105" formatCode="m/d/yyyy">
                  <c:v>42188.956875000018</c:v>
                </c:pt>
                <c:pt idx="12106" formatCode="m/d/yyyy">
                  <c:v>42188.957569444465</c:v>
                </c:pt>
                <c:pt idx="12107" formatCode="m/d/yyyy">
                  <c:v>42188.958263888904</c:v>
                </c:pt>
                <c:pt idx="12108" formatCode="m/d/yyyy">
                  <c:v>42188.958958333351</c:v>
                </c:pt>
                <c:pt idx="12109" formatCode="m/d/yyyy">
                  <c:v>42188.959652777783</c:v>
                </c:pt>
                <c:pt idx="12110" formatCode="m/d/yyyy">
                  <c:v>42188.960347222222</c:v>
                </c:pt>
                <c:pt idx="12111" formatCode="m/d/yyyy">
                  <c:v>42188.961041666647</c:v>
                </c:pt>
                <c:pt idx="12112" formatCode="m/d/yyyy">
                  <c:v>42188.961736111094</c:v>
                </c:pt>
                <c:pt idx="12113" formatCode="m/d/yyyy">
                  <c:v>42188.962430555555</c:v>
                </c:pt>
                <c:pt idx="12114" formatCode="m/d/yyyy">
                  <c:v>42188.963124999995</c:v>
                </c:pt>
                <c:pt idx="12115" formatCode="m/d/yyyy">
                  <c:v>42188.963819444456</c:v>
                </c:pt>
                <c:pt idx="12116" formatCode="m/d/yyyy">
                  <c:v>42188.964513888903</c:v>
                </c:pt>
                <c:pt idx="12117" formatCode="m/d/yyyy">
                  <c:v>42188.965208333335</c:v>
                </c:pt>
                <c:pt idx="12118" formatCode="m/d/yyyy">
                  <c:v>42188.965902777774</c:v>
                </c:pt>
                <c:pt idx="12119" formatCode="m/d/yyyy">
                  <c:v>42188.966597222236</c:v>
                </c:pt>
                <c:pt idx="12120" formatCode="m/d/yyyy">
                  <c:v>42188.967291666653</c:v>
                </c:pt>
                <c:pt idx="12121" formatCode="m/d/yyyy">
                  <c:v>42188.9679861111</c:v>
                </c:pt>
                <c:pt idx="12122" formatCode="m/d/yyyy">
                  <c:v>42188.968680555554</c:v>
                </c:pt>
                <c:pt idx="12123" formatCode="m/d/yyyy">
                  <c:v>42188.969375000001</c:v>
                </c:pt>
                <c:pt idx="12124" formatCode="m/d/yyyy">
                  <c:v>42188.970069444469</c:v>
                </c:pt>
                <c:pt idx="12125" formatCode="m/d/yyyy">
                  <c:v>42188.970763888887</c:v>
                </c:pt>
                <c:pt idx="12126" formatCode="m/d/yyyy">
                  <c:v>42188.971458333326</c:v>
                </c:pt>
                <c:pt idx="12127" formatCode="m/d/yyyy">
                  <c:v>42188.97215277778</c:v>
                </c:pt>
                <c:pt idx="12128" formatCode="m/d/yyyy">
                  <c:v>42188.972847222234</c:v>
                </c:pt>
                <c:pt idx="12129" formatCode="m/d/yyyy">
                  <c:v>42188.973541666652</c:v>
                </c:pt>
                <c:pt idx="12130" formatCode="m/d/yyyy">
                  <c:v>42188.974236111113</c:v>
                </c:pt>
                <c:pt idx="12131" formatCode="m/d/yyyy">
                  <c:v>42188.974930555552</c:v>
                </c:pt>
                <c:pt idx="12132" formatCode="m/d/yyyy">
                  <c:v>42188.975624999999</c:v>
                </c:pt>
                <c:pt idx="12133" formatCode="m/d/yyyy">
                  <c:v>42188.976319444475</c:v>
                </c:pt>
                <c:pt idx="12134" formatCode="m/d/yyyy">
                  <c:v>42188.977013888893</c:v>
                </c:pt>
                <c:pt idx="12135" formatCode="m/d/yyyy">
                  <c:v>42188.977708333325</c:v>
                </c:pt>
                <c:pt idx="12136" formatCode="m/d/yyyy">
                  <c:v>42188.978402777779</c:v>
                </c:pt>
                <c:pt idx="12137" formatCode="m/d/yyyy">
                  <c:v>42188.979097222233</c:v>
                </c:pt>
                <c:pt idx="12138" formatCode="m/d/yyyy">
                  <c:v>42188.97979166665</c:v>
                </c:pt>
                <c:pt idx="12139" formatCode="m/d/yyyy">
                  <c:v>42188.980486111104</c:v>
                </c:pt>
                <c:pt idx="12140" formatCode="m/d/yyyy">
                  <c:v>42188.981180555544</c:v>
                </c:pt>
                <c:pt idx="12141" formatCode="m/d/yyyy">
                  <c:v>42188.981875000012</c:v>
                </c:pt>
                <c:pt idx="12142" formatCode="m/d/yyyy">
                  <c:v>42188.982569444473</c:v>
                </c:pt>
                <c:pt idx="12143" formatCode="m/d/yyyy">
                  <c:v>42188.983263888891</c:v>
                </c:pt>
                <c:pt idx="12144" formatCode="m/d/yyyy">
                  <c:v>42188.983958333331</c:v>
                </c:pt>
                <c:pt idx="12145" formatCode="m/d/yyyy">
                  <c:v>42188.984652777792</c:v>
                </c:pt>
                <c:pt idx="12146" formatCode="m/d/yyyy">
                  <c:v>42188.985347222231</c:v>
                </c:pt>
                <c:pt idx="12147" formatCode="m/d/yyyy">
                  <c:v>42188.986041666656</c:v>
                </c:pt>
                <c:pt idx="12148" formatCode="m/d/yyyy">
                  <c:v>42188.98673611111</c:v>
                </c:pt>
                <c:pt idx="12149" formatCode="m/d/yyyy">
                  <c:v>42188.987430555557</c:v>
                </c:pt>
                <c:pt idx="12150" formatCode="m/d/yyyy">
                  <c:v>42188.988125000003</c:v>
                </c:pt>
                <c:pt idx="12151" formatCode="m/d/yyyy">
                  <c:v>42188.988819444479</c:v>
                </c:pt>
                <c:pt idx="12152" formatCode="m/d/yyyy">
                  <c:v>42188.989513888904</c:v>
                </c:pt>
                <c:pt idx="12153" formatCode="m/d/yyyy">
                  <c:v>42188.990208333336</c:v>
                </c:pt>
                <c:pt idx="12154" formatCode="m/d/yyyy">
                  <c:v>42188.990902777776</c:v>
                </c:pt>
                <c:pt idx="12155" formatCode="m/d/yyyy">
                  <c:v>42188.991597222222</c:v>
                </c:pt>
                <c:pt idx="12156" formatCode="m/d/yyyy">
                  <c:v>42188.992291666655</c:v>
                </c:pt>
                <c:pt idx="12157" formatCode="m/d/yyyy">
                  <c:v>42188.992986111094</c:v>
                </c:pt>
                <c:pt idx="12158" formatCode="m/d/yyyy">
                  <c:v>42188.993680555534</c:v>
                </c:pt>
                <c:pt idx="12159" formatCode="m/d/yyyy">
                  <c:v>42188.994375000002</c:v>
                </c:pt>
                <c:pt idx="12160" formatCode="m/d/yyyy">
                  <c:v>42188.995069444441</c:v>
                </c:pt>
                <c:pt idx="12161" formatCode="m/d/yyyy">
                  <c:v>42188.995763888874</c:v>
                </c:pt>
                <c:pt idx="12162" formatCode="m/d/yyyy">
                  <c:v>42188.996458333335</c:v>
                </c:pt>
                <c:pt idx="12163" formatCode="m/d/yyyy">
                  <c:v>42188.997152777774</c:v>
                </c:pt>
                <c:pt idx="12164" formatCode="m/d/yyyy">
                  <c:v>42188.997847222221</c:v>
                </c:pt>
                <c:pt idx="12165" formatCode="m/d/yyyy">
                  <c:v>42188.998541666653</c:v>
                </c:pt>
                <c:pt idx="12166" formatCode="m/d/yyyy">
                  <c:v>42188.999236111114</c:v>
                </c:pt>
                <c:pt idx="12167" formatCode="m/d/yyyy">
                  <c:v>42188.999930555554</c:v>
                </c:pt>
                <c:pt idx="12168" formatCode="m/d/yyyy">
                  <c:v>42189.000625000001</c:v>
                </c:pt>
                <c:pt idx="12169" formatCode="m/d/yyyy">
                  <c:v>42189.001319444469</c:v>
                </c:pt>
                <c:pt idx="12170" formatCode="m/d/yyyy">
                  <c:v>42189.002013888901</c:v>
                </c:pt>
                <c:pt idx="12171" formatCode="m/d/yyyy">
                  <c:v>42189.002708333326</c:v>
                </c:pt>
                <c:pt idx="12172" formatCode="m/d/yyyy">
                  <c:v>42189.003402777766</c:v>
                </c:pt>
                <c:pt idx="12173" formatCode="m/d/yyyy">
                  <c:v>42189.004097222234</c:v>
                </c:pt>
                <c:pt idx="12174" formatCode="m/d/yyyy">
                  <c:v>42189.004791666652</c:v>
                </c:pt>
                <c:pt idx="12175" formatCode="m/d/yyyy">
                  <c:v>42189.005486111084</c:v>
                </c:pt>
                <c:pt idx="12176" formatCode="m/d/yyyy">
                  <c:v>42189.006180555538</c:v>
                </c:pt>
                <c:pt idx="12177" formatCode="m/d/yyyy">
                  <c:v>42189.006875000014</c:v>
                </c:pt>
                <c:pt idx="12178" formatCode="m/d/yyyy">
                  <c:v>42189.00756944446</c:v>
                </c:pt>
                <c:pt idx="12179" formatCode="m/d/yyyy">
                  <c:v>42189.008263888893</c:v>
                </c:pt>
                <c:pt idx="12180" formatCode="m/d/yyyy">
                  <c:v>42189.008958333332</c:v>
                </c:pt>
                <c:pt idx="12181" formatCode="m/d/yyyy">
                  <c:v>42189.009652777779</c:v>
                </c:pt>
                <c:pt idx="12182" formatCode="m/d/yyyy">
                  <c:v>42189.010347222233</c:v>
                </c:pt>
                <c:pt idx="12183" formatCode="m/d/yyyy">
                  <c:v>42189.01104166665</c:v>
                </c:pt>
                <c:pt idx="12184" formatCode="m/d/yyyy">
                  <c:v>42189.011736111104</c:v>
                </c:pt>
                <c:pt idx="12185" formatCode="m/d/yyyy">
                  <c:v>42189.012430555558</c:v>
                </c:pt>
                <c:pt idx="12186" formatCode="m/d/yyyy">
                  <c:v>42189.013124999998</c:v>
                </c:pt>
                <c:pt idx="12187" formatCode="m/d/yyyy">
                  <c:v>42189.013819444473</c:v>
                </c:pt>
                <c:pt idx="12188" formatCode="m/d/yyyy">
                  <c:v>42189.014513888906</c:v>
                </c:pt>
                <c:pt idx="12189" formatCode="m/d/yyyy">
                  <c:v>42189.015208333331</c:v>
                </c:pt>
                <c:pt idx="12190" formatCode="m/d/yyyy">
                  <c:v>42189.015902777777</c:v>
                </c:pt>
                <c:pt idx="12191" formatCode="m/d/yyyy">
                  <c:v>42189.016597222246</c:v>
                </c:pt>
                <c:pt idx="12192" formatCode="m/d/yyyy">
                  <c:v>42189.017291666656</c:v>
                </c:pt>
                <c:pt idx="12193" formatCode="m/d/yyyy">
                  <c:v>42189.017986111096</c:v>
                </c:pt>
                <c:pt idx="12194" formatCode="m/d/yyyy">
                  <c:v>42189.018680555557</c:v>
                </c:pt>
                <c:pt idx="12195" formatCode="m/d/yyyy">
                  <c:v>42189.019375000003</c:v>
                </c:pt>
                <c:pt idx="12196" formatCode="m/d/yyyy">
                  <c:v>42189.020069444443</c:v>
                </c:pt>
                <c:pt idx="12197" formatCode="m/d/yyyy">
                  <c:v>42189.020763888875</c:v>
                </c:pt>
                <c:pt idx="12198" formatCode="m/d/yyyy">
                  <c:v>42189.021458333322</c:v>
                </c:pt>
                <c:pt idx="12199" formatCode="m/d/yyyy">
                  <c:v>42189.022152777776</c:v>
                </c:pt>
                <c:pt idx="12200" formatCode="m/d/yyyy">
                  <c:v>42189.022847222222</c:v>
                </c:pt>
                <c:pt idx="12201" formatCode="m/d/yyyy">
                  <c:v>42189.023541666647</c:v>
                </c:pt>
                <c:pt idx="12202" formatCode="m/d/yyyy">
                  <c:v>42189.024236111109</c:v>
                </c:pt>
                <c:pt idx="12203" formatCode="m/d/yyyy">
                  <c:v>42189.024930555555</c:v>
                </c:pt>
                <c:pt idx="12204" formatCode="m/d/yyyy">
                  <c:v>42189.025624999995</c:v>
                </c:pt>
                <c:pt idx="12205" formatCode="m/d/yyyy">
                  <c:v>42189.026319444456</c:v>
                </c:pt>
                <c:pt idx="12206" formatCode="m/d/yyyy">
                  <c:v>42189.027013888888</c:v>
                </c:pt>
                <c:pt idx="12207" formatCode="m/d/yyyy">
                  <c:v>42189.02770833332</c:v>
                </c:pt>
                <c:pt idx="12208" formatCode="m/d/yyyy">
                  <c:v>42189.028402777774</c:v>
                </c:pt>
                <c:pt idx="12209" formatCode="m/d/yyyy">
                  <c:v>42189.029097222221</c:v>
                </c:pt>
                <c:pt idx="12210" formatCode="m/d/yyyy">
                  <c:v>42189.029791666639</c:v>
                </c:pt>
                <c:pt idx="12211" formatCode="m/d/yyyy">
                  <c:v>42189.0304861111</c:v>
                </c:pt>
                <c:pt idx="12212" formatCode="m/d/yyyy">
                  <c:v>42189.031180555532</c:v>
                </c:pt>
                <c:pt idx="12213" formatCode="m/d/yyyy">
                  <c:v>42189.031875000001</c:v>
                </c:pt>
                <c:pt idx="12214" formatCode="m/d/yyyy">
                  <c:v>42189.032569444469</c:v>
                </c:pt>
                <c:pt idx="12215" formatCode="m/d/yyyy">
                  <c:v>42189.033263888887</c:v>
                </c:pt>
                <c:pt idx="12216" formatCode="m/d/yyyy">
                  <c:v>42189.033958333326</c:v>
                </c:pt>
                <c:pt idx="12217" formatCode="m/d/yyyy">
                  <c:v>42189.03465277778</c:v>
                </c:pt>
                <c:pt idx="12218" formatCode="m/d/yyyy">
                  <c:v>42189.03534722222</c:v>
                </c:pt>
                <c:pt idx="12219" formatCode="m/d/yyyy">
                  <c:v>42189.036041666652</c:v>
                </c:pt>
                <c:pt idx="12220" formatCode="m/d/yyyy">
                  <c:v>42189.036736111106</c:v>
                </c:pt>
                <c:pt idx="12221" formatCode="m/d/yyyy">
                  <c:v>42189.037430555538</c:v>
                </c:pt>
                <c:pt idx="12222" formatCode="m/d/yyyy">
                  <c:v>42189.038124999999</c:v>
                </c:pt>
                <c:pt idx="12223" formatCode="m/d/yyyy">
                  <c:v>42189.038819444475</c:v>
                </c:pt>
                <c:pt idx="12224" formatCode="m/d/yyyy">
                  <c:v>42189.039513888893</c:v>
                </c:pt>
                <c:pt idx="12225" formatCode="m/d/yyyy">
                  <c:v>42189.040208333332</c:v>
                </c:pt>
                <c:pt idx="12226" formatCode="m/d/yyyy">
                  <c:v>42189.040902777779</c:v>
                </c:pt>
                <c:pt idx="12227" formatCode="m/d/yyyy">
                  <c:v>42189.041597222233</c:v>
                </c:pt>
                <c:pt idx="12228" formatCode="m/d/yyyy">
                  <c:v>42189.042291666665</c:v>
                </c:pt>
                <c:pt idx="12229" formatCode="m/d/yyyy">
                  <c:v>42189.042986111104</c:v>
                </c:pt>
                <c:pt idx="12230" formatCode="m/d/yyyy">
                  <c:v>42189.043680555544</c:v>
                </c:pt>
                <c:pt idx="12231" formatCode="m/d/yyyy">
                  <c:v>42189.044375000012</c:v>
                </c:pt>
                <c:pt idx="12232" formatCode="m/d/yyyy">
                  <c:v>42189.045069444459</c:v>
                </c:pt>
                <c:pt idx="12233" formatCode="m/d/yyyy">
                  <c:v>42189.045763888884</c:v>
                </c:pt>
                <c:pt idx="12234" formatCode="m/d/yyyy">
                  <c:v>42189.046458333331</c:v>
                </c:pt>
                <c:pt idx="12235" formatCode="m/d/yyyy">
                  <c:v>42189.047152777777</c:v>
                </c:pt>
                <c:pt idx="12236" formatCode="m/d/yyyy">
                  <c:v>42189.047847222231</c:v>
                </c:pt>
                <c:pt idx="12237" formatCode="m/d/yyyy">
                  <c:v>42189.048541666656</c:v>
                </c:pt>
                <c:pt idx="12238" formatCode="m/d/yyyy">
                  <c:v>42189.04923611111</c:v>
                </c:pt>
                <c:pt idx="12239" formatCode="m/d/yyyy">
                  <c:v>42189.049930555557</c:v>
                </c:pt>
                <c:pt idx="12240" formatCode="m/d/yyyy">
                  <c:v>42189.050625000003</c:v>
                </c:pt>
                <c:pt idx="12241" formatCode="m/d/yyyy">
                  <c:v>42189.051319444465</c:v>
                </c:pt>
                <c:pt idx="12242" formatCode="m/d/yyyy">
                  <c:v>42189.052013888904</c:v>
                </c:pt>
                <c:pt idx="12243" formatCode="m/d/yyyy">
                  <c:v>42189.052708333336</c:v>
                </c:pt>
                <c:pt idx="12244" formatCode="m/d/yyyy">
                  <c:v>42189.053402777776</c:v>
                </c:pt>
                <c:pt idx="12245" formatCode="m/d/yyyy">
                  <c:v>42189.054097222237</c:v>
                </c:pt>
                <c:pt idx="12246" formatCode="m/d/yyyy">
                  <c:v>42189.054791666655</c:v>
                </c:pt>
                <c:pt idx="12247" formatCode="m/d/yyyy">
                  <c:v>42189.055486111094</c:v>
                </c:pt>
                <c:pt idx="12248" formatCode="m/d/yyyy">
                  <c:v>42189.056180555555</c:v>
                </c:pt>
                <c:pt idx="12249" formatCode="m/d/yyyy">
                  <c:v>42189.056875000017</c:v>
                </c:pt>
                <c:pt idx="12250" formatCode="m/d/yyyy">
                  <c:v>42189.057569444456</c:v>
                </c:pt>
                <c:pt idx="12251" formatCode="m/d/yyyy">
                  <c:v>42189.058263888903</c:v>
                </c:pt>
                <c:pt idx="12252" formatCode="m/d/yyyy">
                  <c:v>42189.058958333342</c:v>
                </c:pt>
                <c:pt idx="12253" formatCode="m/d/yyyy">
                  <c:v>42189.059652777782</c:v>
                </c:pt>
                <c:pt idx="12254" formatCode="m/d/yyyy">
                  <c:v>42189.060347222221</c:v>
                </c:pt>
                <c:pt idx="12255" formatCode="m/d/yyyy">
                  <c:v>42189.061041666639</c:v>
                </c:pt>
                <c:pt idx="12256" formatCode="m/d/yyyy">
                  <c:v>42189.0617361111</c:v>
                </c:pt>
                <c:pt idx="12257" formatCode="m/d/yyyy">
                  <c:v>42189.062430555554</c:v>
                </c:pt>
                <c:pt idx="12258" formatCode="m/d/yyyy">
                  <c:v>42189.063124999986</c:v>
                </c:pt>
                <c:pt idx="12259" formatCode="m/d/yyyy">
                  <c:v>42189.063819444469</c:v>
                </c:pt>
                <c:pt idx="12260" formatCode="m/d/yyyy">
                  <c:v>42189.064513888901</c:v>
                </c:pt>
                <c:pt idx="12261" formatCode="m/d/yyyy">
                  <c:v>42189.065208333326</c:v>
                </c:pt>
                <c:pt idx="12262" formatCode="m/d/yyyy">
                  <c:v>42189.065902777766</c:v>
                </c:pt>
                <c:pt idx="12263" formatCode="m/d/yyyy">
                  <c:v>42189.066597222234</c:v>
                </c:pt>
                <c:pt idx="12264" formatCode="m/d/yyyy">
                  <c:v>42189.067291666652</c:v>
                </c:pt>
                <c:pt idx="12265" formatCode="m/d/yyyy">
                  <c:v>42189.067986111084</c:v>
                </c:pt>
                <c:pt idx="12266" formatCode="m/d/yyyy">
                  <c:v>42189.068680555538</c:v>
                </c:pt>
                <c:pt idx="12267" formatCode="m/d/yyyy">
                  <c:v>42189.069374999999</c:v>
                </c:pt>
                <c:pt idx="12268" formatCode="m/d/yyyy">
                  <c:v>42189.07006944446</c:v>
                </c:pt>
                <c:pt idx="12269" formatCode="m/d/yyyy">
                  <c:v>42189.070763888885</c:v>
                </c:pt>
                <c:pt idx="12270" formatCode="m/d/yyyy">
                  <c:v>42189.071458333325</c:v>
                </c:pt>
                <c:pt idx="12271" formatCode="m/d/yyyy">
                  <c:v>42189.072152777779</c:v>
                </c:pt>
                <c:pt idx="12272" formatCode="m/d/yyyy">
                  <c:v>42189.072847222233</c:v>
                </c:pt>
                <c:pt idx="12273" formatCode="m/d/yyyy">
                  <c:v>42189.07354166665</c:v>
                </c:pt>
                <c:pt idx="12274" formatCode="m/d/yyyy">
                  <c:v>42189.074236111112</c:v>
                </c:pt>
                <c:pt idx="12275" formatCode="m/d/yyyy">
                  <c:v>42189.074930555558</c:v>
                </c:pt>
                <c:pt idx="12276" formatCode="m/d/yyyy">
                  <c:v>42189.075624999998</c:v>
                </c:pt>
                <c:pt idx="12277" formatCode="m/d/yyyy">
                  <c:v>42189.076319444473</c:v>
                </c:pt>
                <c:pt idx="12278" formatCode="m/d/yyyy">
                  <c:v>42189.077013888891</c:v>
                </c:pt>
                <c:pt idx="12279" formatCode="m/d/yyyy">
                  <c:v>42189.077708333316</c:v>
                </c:pt>
                <c:pt idx="12280" formatCode="m/d/yyyy">
                  <c:v>42189.078402777777</c:v>
                </c:pt>
                <c:pt idx="12281" formatCode="m/d/yyyy">
                  <c:v>42189.079097222231</c:v>
                </c:pt>
                <c:pt idx="12282" formatCode="m/d/yyyy">
                  <c:v>42189.079791666634</c:v>
                </c:pt>
                <c:pt idx="12283" formatCode="m/d/yyyy">
                  <c:v>42189.080486111096</c:v>
                </c:pt>
                <c:pt idx="12284" formatCode="m/d/yyyy">
                  <c:v>42189.081180555542</c:v>
                </c:pt>
                <c:pt idx="12285" formatCode="m/d/yyyy">
                  <c:v>42189.081875000003</c:v>
                </c:pt>
                <c:pt idx="12286" formatCode="m/d/yyyy">
                  <c:v>42189.082569444465</c:v>
                </c:pt>
                <c:pt idx="12287" formatCode="m/d/yyyy">
                  <c:v>42189.08326388889</c:v>
                </c:pt>
                <c:pt idx="12288" formatCode="m/d/yyyy">
                  <c:v>42189.083958333336</c:v>
                </c:pt>
                <c:pt idx="12289" formatCode="m/d/yyyy">
                  <c:v>42189.084652777783</c:v>
                </c:pt>
                <c:pt idx="12290" formatCode="m/d/yyyy">
                  <c:v>42189.085347222222</c:v>
                </c:pt>
                <c:pt idx="12291" formatCode="m/d/yyyy">
                  <c:v>42189.086041666655</c:v>
                </c:pt>
                <c:pt idx="12292" formatCode="m/d/yyyy">
                  <c:v>42189.086736111109</c:v>
                </c:pt>
                <c:pt idx="12293" formatCode="m/d/yyyy">
                  <c:v>42189.087430555555</c:v>
                </c:pt>
                <c:pt idx="12294" formatCode="m/d/yyyy">
                  <c:v>42189.088125000002</c:v>
                </c:pt>
                <c:pt idx="12295" formatCode="m/d/yyyy">
                  <c:v>42189.088819444478</c:v>
                </c:pt>
                <c:pt idx="12296" formatCode="m/d/yyyy">
                  <c:v>42189.089513888903</c:v>
                </c:pt>
                <c:pt idx="12297" formatCode="m/d/yyyy">
                  <c:v>42189.090208333335</c:v>
                </c:pt>
                <c:pt idx="12298" formatCode="m/d/yyyy">
                  <c:v>42189.090902777774</c:v>
                </c:pt>
                <c:pt idx="12299" formatCode="m/d/yyyy">
                  <c:v>42189.091597222221</c:v>
                </c:pt>
                <c:pt idx="12300" formatCode="m/d/yyyy">
                  <c:v>42189.092291666653</c:v>
                </c:pt>
                <c:pt idx="12301" formatCode="m/d/yyyy">
                  <c:v>42189.0929861111</c:v>
                </c:pt>
                <c:pt idx="12302" formatCode="m/d/yyyy">
                  <c:v>42189.093680555532</c:v>
                </c:pt>
                <c:pt idx="12303" formatCode="m/d/yyyy">
                  <c:v>42189.094375000001</c:v>
                </c:pt>
                <c:pt idx="12304" formatCode="m/d/yyyy">
                  <c:v>42189.095069444447</c:v>
                </c:pt>
                <c:pt idx="12305" formatCode="m/d/yyyy">
                  <c:v>42189.095763888872</c:v>
                </c:pt>
                <c:pt idx="12306" formatCode="m/d/yyyy">
                  <c:v>42189.096458333326</c:v>
                </c:pt>
                <c:pt idx="12307" formatCode="m/d/yyyy">
                  <c:v>42189.097152777766</c:v>
                </c:pt>
                <c:pt idx="12308" formatCode="m/d/yyyy">
                  <c:v>42189.09784722222</c:v>
                </c:pt>
                <c:pt idx="12309" formatCode="m/d/yyyy">
                  <c:v>42189.098541666652</c:v>
                </c:pt>
                <c:pt idx="12310" formatCode="m/d/yyyy">
                  <c:v>42189.099236111106</c:v>
                </c:pt>
                <c:pt idx="12311" formatCode="m/d/yyyy">
                  <c:v>42189.099930555538</c:v>
                </c:pt>
                <c:pt idx="12312" formatCode="m/d/yyyy">
                  <c:v>42189.100624999999</c:v>
                </c:pt>
                <c:pt idx="12313" formatCode="m/d/yyyy">
                  <c:v>42189.10131944446</c:v>
                </c:pt>
                <c:pt idx="12314" formatCode="m/d/yyyy">
                  <c:v>42189.102013888893</c:v>
                </c:pt>
                <c:pt idx="12315" formatCode="m/d/yyyy">
                  <c:v>42189.102708333325</c:v>
                </c:pt>
                <c:pt idx="12316" formatCode="m/d/yyyy">
                  <c:v>42189.103402777764</c:v>
                </c:pt>
                <c:pt idx="12317" formatCode="m/d/yyyy">
                  <c:v>42189.104097222233</c:v>
                </c:pt>
                <c:pt idx="12318" formatCode="m/d/yyyy">
                  <c:v>42189.10479166665</c:v>
                </c:pt>
                <c:pt idx="12319" formatCode="m/d/yyyy">
                  <c:v>42189.105486111082</c:v>
                </c:pt>
                <c:pt idx="12320" formatCode="m/d/yyyy">
                  <c:v>42189.106180555544</c:v>
                </c:pt>
                <c:pt idx="12321" formatCode="m/d/yyyy">
                  <c:v>42189.106875000012</c:v>
                </c:pt>
                <c:pt idx="12322" formatCode="m/d/yyyy">
                  <c:v>42189.107569444459</c:v>
                </c:pt>
                <c:pt idx="12323" formatCode="m/d/yyyy">
                  <c:v>42189.108263888891</c:v>
                </c:pt>
                <c:pt idx="12324" formatCode="m/d/yyyy">
                  <c:v>42189.108958333331</c:v>
                </c:pt>
                <c:pt idx="12325" formatCode="m/d/yyyy">
                  <c:v>42189.109652777777</c:v>
                </c:pt>
                <c:pt idx="12326" formatCode="m/d/yyyy">
                  <c:v>42189.110347222231</c:v>
                </c:pt>
                <c:pt idx="12327" formatCode="m/d/yyyy">
                  <c:v>42189.111041666634</c:v>
                </c:pt>
                <c:pt idx="12328" formatCode="m/d/yyyy">
                  <c:v>42189.111736111096</c:v>
                </c:pt>
                <c:pt idx="12329" formatCode="m/d/yyyy">
                  <c:v>42189.112430555557</c:v>
                </c:pt>
                <c:pt idx="12330" formatCode="m/d/yyyy">
                  <c:v>42189.113124999996</c:v>
                </c:pt>
                <c:pt idx="12331" formatCode="m/d/yyyy">
                  <c:v>42189.113819444465</c:v>
                </c:pt>
                <c:pt idx="12332" formatCode="m/d/yyyy">
                  <c:v>42189.114513888904</c:v>
                </c:pt>
                <c:pt idx="12333" formatCode="m/d/yyyy">
                  <c:v>42189.115208333336</c:v>
                </c:pt>
                <c:pt idx="12334" formatCode="m/d/yyyy">
                  <c:v>42189.115902777776</c:v>
                </c:pt>
                <c:pt idx="12335" formatCode="m/d/yyyy">
                  <c:v>42189.116597222237</c:v>
                </c:pt>
                <c:pt idx="12336" formatCode="m/d/yyyy">
                  <c:v>42189.117291666655</c:v>
                </c:pt>
                <c:pt idx="12337" formatCode="m/d/yyyy">
                  <c:v>42189.117986111094</c:v>
                </c:pt>
                <c:pt idx="12338" formatCode="m/d/yyyy">
                  <c:v>42189.118680555555</c:v>
                </c:pt>
                <c:pt idx="12339" formatCode="m/d/yyyy">
                  <c:v>42189.119375000002</c:v>
                </c:pt>
                <c:pt idx="12340" formatCode="m/d/yyyy">
                  <c:v>42189.120069444441</c:v>
                </c:pt>
                <c:pt idx="12341" formatCode="m/d/yyyy">
                  <c:v>42189.120763888874</c:v>
                </c:pt>
                <c:pt idx="12342" formatCode="m/d/yyyy">
                  <c:v>42189.12145833332</c:v>
                </c:pt>
                <c:pt idx="12343" formatCode="m/d/yyyy">
                  <c:v>42189.122152777774</c:v>
                </c:pt>
                <c:pt idx="12344" formatCode="m/d/yyyy">
                  <c:v>42189.122847222221</c:v>
                </c:pt>
                <c:pt idx="12345" formatCode="m/d/yyyy">
                  <c:v>42189.123541666639</c:v>
                </c:pt>
                <c:pt idx="12346" formatCode="m/d/yyyy">
                  <c:v>42189.124236111114</c:v>
                </c:pt>
                <c:pt idx="12347" formatCode="m/d/yyyy">
                  <c:v>42189.124930555554</c:v>
                </c:pt>
                <c:pt idx="12348" formatCode="m/d/yyyy">
                  <c:v>42189.125624999986</c:v>
                </c:pt>
                <c:pt idx="12349" formatCode="m/d/yyyy">
                  <c:v>42189.126319444469</c:v>
                </c:pt>
                <c:pt idx="12350" formatCode="m/d/yyyy">
                  <c:v>42189.127013888887</c:v>
                </c:pt>
                <c:pt idx="12351" formatCode="m/d/yyyy">
                  <c:v>42189.127708333304</c:v>
                </c:pt>
                <c:pt idx="12352" formatCode="m/d/yyyy">
                  <c:v>42189.128402777766</c:v>
                </c:pt>
                <c:pt idx="12353" formatCode="m/d/yyyy">
                  <c:v>42189.12909722222</c:v>
                </c:pt>
                <c:pt idx="12354" formatCode="m/d/yyyy">
                  <c:v>42189.129791666637</c:v>
                </c:pt>
                <c:pt idx="12355" formatCode="m/d/yyyy">
                  <c:v>42189.130486111084</c:v>
                </c:pt>
                <c:pt idx="12356" formatCode="m/d/yyyy">
                  <c:v>42189.131180555523</c:v>
                </c:pt>
                <c:pt idx="12357" formatCode="m/d/yyyy">
                  <c:v>42189.131874999999</c:v>
                </c:pt>
                <c:pt idx="12358" formatCode="m/d/yyyy">
                  <c:v>42189.13256944446</c:v>
                </c:pt>
                <c:pt idx="12359" formatCode="m/d/yyyy">
                  <c:v>42189.133263888885</c:v>
                </c:pt>
                <c:pt idx="12360" formatCode="m/d/yyyy">
                  <c:v>42189.133958333325</c:v>
                </c:pt>
                <c:pt idx="12361" formatCode="m/d/yyyy">
                  <c:v>42189.134652777779</c:v>
                </c:pt>
                <c:pt idx="12362" formatCode="m/d/yyyy">
                  <c:v>42189.135347222225</c:v>
                </c:pt>
                <c:pt idx="12363" formatCode="m/d/yyyy">
                  <c:v>42189.13604166665</c:v>
                </c:pt>
                <c:pt idx="12364" formatCode="m/d/yyyy">
                  <c:v>42189.136736111104</c:v>
                </c:pt>
                <c:pt idx="12365" formatCode="m/d/yyyy">
                  <c:v>42189.137430555544</c:v>
                </c:pt>
                <c:pt idx="12366" formatCode="m/d/yyyy">
                  <c:v>42189.138124999998</c:v>
                </c:pt>
                <c:pt idx="12367" formatCode="m/d/yyyy">
                  <c:v>42189.138819444473</c:v>
                </c:pt>
                <c:pt idx="12368" formatCode="m/d/yyyy">
                  <c:v>42189.139513888891</c:v>
                </c:pt>
                <c:pt idx="12369" formatCode="m/d/yyyy">
                  <c:v>42189.140208333331</c:v>
                </c:pt>
                <c:pt idx="12370" formatCode="m/d/yyyy">
                  <c:v>42189.140902777777</c:v>
                </c:pt>
                <c:pt idx="12371" formatCode="m/d/yyyy">
                  <c:v>42189.141597222231</c:v>
                </c:pt>
                <c:pt idx="12372" formatCode="m/d/yyyy">
                  <c:v>42189.142291666656</c:v>
                </c:pt>
                <c:pt idx="12373" formatCode="m/d/yyyy">
                  <c:v>42189.142986111096</c:v>
                </c:pt>
                <c:pt idx="12374" formatCode="m/d/yyyy">
                  <c:v>42189.143680555542</c:v>
                </c:pt>
                <c:pt idx="12375" formatCode="m/d/yyyy">
                  <c:v>42189.144375000003</c:v>
                </c:pt>
                <c:pt idx="12376" formatCode="m/d/yyyy">
                  <c:v>42189.145069444443</c:v>
                </c:pt>
                <c:pt idx="12377" formatCode="m/d/yyyy">
                  <c:v>42189.145763888875</c:v>
                </c:pt>
                <c:pt idx="12378" formatCode="m/d/yyyy">
                  <c:v>42189.146458333336</c:v>
                </c:pt>
                <c:pt idx="12379" formatCode="m/d/yyyy">
                  <c:v>42189.147152777776</c:v>
                </c:pt>
                <c:pt idx="12380" formatCode="m/d/yyyy">
                  <c:v>42189.147847222222</c:v>
                </c:pt>
                <c:pt idx="12381" formatCode="m/d/yyyy">
                  <c:v>42189.148541666655</c:v>
                </c:pt>
                <c:pt idx="12382" formatCode="m/d/yyyy">
                  <c:v>42189.149236111109</c:v>
                </c:pt>
                <c:pt idx="12383" formatCode="m/d/yyyy">
                  <c:v>42189.149930555555</c:v>
                </c:pt>
                <c:pt idx="12384" formatCode="m/d/yyyy">
                  <c:v>42189.150625000002</c:v>
                </c:pt>
                <c:pt idx="12385" formatCode="m/d/yyyy">
                  <c:v>42189.151319444456</c:v>
                </c:pt>
                <c:pt idx="12386" formatCode="m/d/yyyy">
                  <c:v>42189.152013888903</c:v>
                </c:pt>
                <c:pt idx="12387" formatCode="m/d/yyyy">
                  <c:v>42189.152708333335</c:v>
                </c:pt>
                <c:pt idx="12388" formatCode="m/d/yyyy">
                  <c:v>42189.153402777774</c:v>
                </c:pt>
                <c:pt idx="12389" formatCode="m/d/yyyy">
                  <c:v>42189.154097222236</c:v>
                </c:pt>
                <c:pt idx="12390" formatCode="m/d/yyyy">
                  <c:v>42189.154791666653</c:v>
                </c:pt>
                <c:pt idx="12391" formatCode="m/d/yyyy">
                  <c:v>42189.1554861111</c:v>
                </c:pt>
                <c:pt idx="12392" formatCode="m/d/yyyy">
                  <c:v>42189.156180555554</c:v>
                </c:pt>
                <c:pt idx="12393" formatCode="m/d/yyyy">
                  <c:v>42189.156875000015</c:v>
                </c:pt>
                <c:pt idx="12394" formatCode="m/d/yyyy">
                  <c:v>42189.157569444469</c:v>
                </c:pt>
                <c:pt idx="12395" formatCode="m/d/yyyy">
                  <c:v>42189.158263888901</c:v>
                </c:pt>
                <c:pt idx="12396" formatCode="m/d/yyyy">
                  <c:v>42189.158958333333</c:v>
                </c:pt>
                <c:pt idx="12397" formatCode="m/d/yyyy">
                  <c:v>42189.15965277778</c:v>
                </c:pt>
                <c:pt idx="12398" formatCode="m/d/yyyy">
                  <c:v>42189.16034722222</c:v>
                </c:pt>
                <c:pt idx="12399" formatCode="m/d/yyyy">
                  <c:v>42189.161041666637</c:v>
                </c:pt>
                <c:pt idx="12400" formatCode="m/d/yyyy">
                  <c:v>42189.161736111084</c:v>
                </c:pt>
                <c:pt idx="12401" formatCode="m/d/yyyy">
                  <c:v>42189.162430555538</c:v>
                </c:pt>
                <c:pt idx="12402" formatCode="m/d/yyyy">
                  <c:v>42189.163124999985</c:v>
                </c:pt>
                <c:pt idx="12403" formatCode="m/d/yyyy">
                  <c:v>42189.16381944446</c:v>
                </c:pt>
                <c:pt idx="12404" formatCode="m/d/yyyy">
                  <c:v>42189.164513888893</c:v>
                </c:pt>
                <c:pt idx="12405" formatCode="m/d/yyyy">
                  <c:v>42189.165208333325</c:v>
                </c:pt>
                <c:pt idx="12406" formatCode="m/d/yyyy">
                  <c:v>42189.165902777764</c:v>
                </c:pt>
                <c:pt idx="12407" formatCode="m/d/yyyy">
                  <c:v>42189.166597222233</c:v>
                </c:pt>
                <c:pt idx="12408" formatCode="m/d/yyyy">
                  <c:v>42189.16729166665</c:v>
                </c:pt>
                <c:pt idx="12409" formatCode="m/d/yyyy">
                  <c:v>42189.167986111082</c:v>
                </c:pt>
                <c:pt idx="12410" formatCode="m/d/yyyy">
                  <c:v>42189.168680555544</c:v>
                </c:pt>
                <c:pt idx="12411" formatCode="m/d/yyyy">
                  <c:v>42189.169374999998</c:v>
                </c:pt>
                <c:pt idx="12412" formatCode="m/d/yyyy">
                  <c:v>42189.170069444459</c:v>
                </c:pt>
                <c:pt idx="12413" formatCode="m/d/yyyy">
                  <c:v>42189.170763888884</c:v>
                </c:pt>
                <c:pt idx="12414" formatCode="m/d/yyyy">
                  <c:v>42189.171458333316</c:v>
                </c:pt>
                <c:pt idx="12415" formatCode="m/d/yyyy">
                  <c:v>42189.172152777777</c:v>
                </c:pt>
                <c:pt idx="12416" formatCode="m/d/yyyy">
                  <c:v>42189.172847222231</c:v>
                </c:pt>
                <c:pt idx="12417" formatCode="m/d/yyyy">
                  <c:v>42189.173541666634</c:v>
                </c:pt>
                <c:pt idx="12418" formatCode="m/d/yyyy">
                  <c:v>42189.17423611111</c:v>
                </c:pt>
                <c:pt idx="12419" formatCode="m/d/yyyy">
                  <c:v>42189.174930555557</c:v>
                </c:pt>
                <c:pt idx="12420" formatCode="m/d/yyyy">
                  <c:v>42189.175624999996</c:v>
                </c:pt>
                <c:pt idx="12421" formatCode="m/d/yyyy">
                  <c:v>42189.176319444465</c:v>
                </c:pt>
                <c:pt idx="12422" formatCode="m/d/yyyy">
                  <c:v>42189.17701388889</c:v>
                </c:pt>
                <c:pt idx="12423" formatCode="m/d/yyyy">
                  <c:v>42189.177708333322</c:v>
                </c:pt>
                <c:pt idx="12424" formatCode="m/d/yyyy">
                  <c:v>42189.178402777776</c:v>
                </c:pt>
                <c:pt idx="12425" formatCode="m/d/yyyy">
                  <c:v>42189.179097222222</c:v>
                </c:pt>
                <c:pt idx="12426" formatCode="m/d/yyyy">
                  <c:v>42189.179791666647</c:v>
                </c:pt>
                <c:pt idx="12427" formatCode="m/d/yyyy">
                  <c:v>42189.180486111094</c:v>
                </c:pt>
                <c:pt idx="12428" formatCode="m/d/yyyy">
                  <c:v>42189.181180555534</c:v>
                </c:pt>
                <c:pt idx="12429" formatCode="m/d/yyyy">
                  <c:v>42189.181875000002</c:v>
                </c:pt>
                <c:pt idx="12430" formatCode="m/d/yyyy">
                  <c:v>42189.182569444456</c:v>
                </c:pt>
                <c:pt idx="12431" formatCode="m/d/yyyy">
                  <c:v>42189.183263888888</c:v>
                </c:pt>
                <c:pt idx="12432" formatCode="m/d/yyyy">
                  <c:v>42189.183958333335</c:v>
                </c:pt>
                <c:pt idx="12433" formatCode="m/d/yyyy">
                  <c:v>42189.184652777782</c:v>
                </c:pt>
                <c:pt idx="12434" formatCode="m/d/yyyy">
                  <c:v>42189.185347222221</c:v>
                </c:pt>
                <c:pt idx="12435" formatCode="m/d/yyyy">
                  <c:v>42189.186041666653</c:v>
                </c:pt>
                <c:pt idx="12436" formatCode="m/d/yyyy">
                  <c:v>42189.186736111114</c:v>
                </c:pt>
                <c:pt idx="12437" formatCode="m/d/yyyy">
                  <c:v>42189.187430555554</c:v>
                </c:pt>
                <c:pt idx="12438" formatCode="m/d/yyyy">
                  <c:v>42189.188125000001</c:v>
                </c:pt>
                <c:pt idx="12439" formatCode="m/d/yyyy">
                  <c:v>42189.188819444476</c:v>
                </c:pt>
                <c:pt idx="12440" formatCode="m/d/yyyy">
                  <c:v>42189.189513888901</c:v>
                </c:pt>
                <c:pt idx="12441" formatCode="m/d/yyyy">
                  <c:v>42189.190208333326</c:v>
                </c:pt>
                <c:pt idx="12442" formatCode="m/d/yyyy">
                  <c:v>42189.190902777766</c:v>
                </c:pt>
                <c:pt idx="12443" formatCode="m/d/yyyy">
                  <c:v>42189.19159722222</c:v>
                </c:pt>
                <c:pt idx="12444" formatCode="m/d/yyyy">
                  <c:v>42189.192291666652</c:v>
                </c:pt>
                <c:pt idx="12445" formatCode="m/d/yyyy">
                  <c:v>42189.192986111084</c:v>
                </c:pt>
                <c:pt idx="12446" formatCode="m/d/yyyy">
                  <c:v>42189.193680555523</c:v>
                </c:pt>
                <c:pt idx="12447" formatCode="m/d/yyyy">
                  <c:v>42189.194374999999</c:v>
                </c:pt>
                <c:pt idx="12448" formatCode="m/d/yyyy">
                  <c:v>42189.195069444446</c:v>
                </c:pt>
                <c:pt idx="12449" formatCode="m/d/yyyy">
                  <c:v>42189.195763888871</c:v>
                </c:pt>
                <c:pt idx="12450" formatCode="m/d/yyyy">
                  <c:v>42189.196458333325</c:v>
                </c:pt>
                <c:pt idx="12451" formatCode="m/d/yyyy">
                  <c:v>42189.197152777764</c:v>
                </c:pt>
                <c:pt idx="12452" formatCode="m/d/yyyy">
                  <c:v>42189.197847222225</c:v>
                </c:pt>
                <c:pt idx="12453" formatCode="m/d/yyyy">
                  <c:v>42189.19854166665</c:v>
                </c:pt>
                <c:pt idx="12454" formatCode="m/d/yyyy">
                  <c:v>42189.199236111104</c:v>
                </c:pt>
                <c:pt idx="12455" formatCode="m/d/yyyy">
                  <c:v>42189.199930555544</c:v>
                </c:pt>
                <c:pt idx="12456" formatCode="m/d/yyyy">
                  <c:v>42189.200624999998</c:v>
                </c:pt>
                <c:pt idx="12457" formatCode="m/d/yyyy">
                  <c:v>42189.201319444459</c:v>
                </c:pt>
                <c:pt idx="12458" formatCode="m/d/yyyy">
                  <c:v>42189.202013888891</c:v>
                </c:pt>
                <c:pt idx="12459" formatCode="m/d/yyyy">
                  <c:v>42189.202708333316</c:v>
                </c:pt>
                <c:pt idx="12460" formatCode="m/d/yyyy">
                  <c:v>42189.203402777763</c:v>
                </c:pt>
                <c:pt idx="12461" formatCode="m/d/yyyy">
                  <c:v>42189.204097222231</c:v>
                </c:pt>
                <c:pt idx="12462" formatCode="m/d/yyyy">
                  <c:v>42189.204791666634</c:v>
                </c:pt>
                <c:pt idx="12463" formatCode="m/d/yyyy">
                  <c:v>42189.205486111081</c:v>
                </c:pt>
                <c:pt idx="12464" formatCode="m/d/yyyy">
                  <c:v>42189.206180555542</c:v>
                </c:pt>
                <c:pt idx="12465" formatCode="m/d/yyyy">
                  <c:v>42189.206875000003</c:v>
                </c:pt>
                <c:pt idx="12466" formatCode="m/d/yyyy">
                  <c:v>42189.207569444443</c:v>
                </c:pt>
                <c:pt idx="12467" formatCode="m/d/yyyy">
                  <c:v>42189.20826388889</c:v>
                </c:pt>
                <c:pt idx="12468" formatCode="m/d/yyyy">
                  <c:v>42189.208958333336</c:v>
                </c:pt>
                <c:pt idx="12469" formatCode="m/d/yyyy">
                  <c:v>42189.209652777776</c:v>
                </c:pt>
                <c:pt idx="12470" formatCode="m/d/yyyy">
                  <c:v>42189.210347222222</c:v>
                </c:pt>
                <c:pt idx="12471" formatCode="m/d/yyyy">
                  <c:v>42189.211041666647</c:v>
                </c:pt>
                <c:pt idx="12472" formatCode="m/d/yyyy">
                  <c:v>42189.211736111094</c:v>
                </c:pt>
                <c:pt idx="12473" formatCode="m/d/yyyy">
                  <c:v>42189.212430555555</c:v>
                </c:pt>
                <c:pt idx="12474" formatCode="m/d/yyyy">
                  <c:v>42189.213124999995</c:v>
                </c:pt>
                <c:pt idx="12475" formatCode="m/d/yyyy">
                  <c:v>42189.213819444456</c:v>
                </c:pt>
                <c:pt idx="12476" formatCode="m/d/yyyy">
                  <c:v>42189.214513888903</c:v>
                </c:pt>
                <c:pt idx="12477" formatCode="m/d/yyyy">
                  <c:v>42189.215208333335</c:v>
                </c:pt>
                <c:pt idx="12478" formatCode="m/d/yyyy">
                  <c:v>42189.215902777774</c:v>
                </c:pt>
                <c:pt idx="12479" formatCode="m/d/yyyy">
                  <c:v>42189.216597222236</c:v>
                </c:pt>
                <c:pt idx="12480" formatCode="m/d/yyyy">
                  <c:v>42189.217291666653</c:v>
                </c:pt>
                <c:pt idx="12481" formatCode="m/d/yyyy">
                  <c:v>42189.2179861111</c:v>
                </c:pt>
                <c:pt idx="12482" formatCode="m/d/yyyy">
                  <c:v>42189.218680555554</c:v>
                </c:pt>
                <c:pt idx="12483" formatCode="m/d/yyyy">
                  <c:v>42189.219375000001</c:v>
                </c:pt>
                <c:pt idx="12484" formatCode="m/d/yyyy">
                  <c:v>42189.220069444447</c:v>
                </c:pt>
                <c:pt idx="12485" formatCode="m/d/yyyy">
                  <c:v>42189.220763888872</c:v>
                </c:pt>
                <c:pt idx="12486" formatCode="m/d/yyyy">
                  <c:v>42189.221458333304</c:v>
                </c:pt>
                <c:pt idx="12487" formatCode="m/d/yyyy">
                  <c:v>42189.222152777766</c:v>
                </c:pt>
                <c:pt idx="12488" formatCode="m/d/yyyy">
                  <c:v>42189.22284722222</c:v>
                </c:pt>
                <c:pt idx="12489" formatCode="m/d/yyyy">
                  <c:v>42189.223541666637</c:v>
                </c:pt>
                <c:pt idx="12490" formatCode="m/d/yyyy">
                  <c:v>42189.224236111106</c:v>
                </c:pt>
                <c:pt idx="12491" formatCode="m/d/yyyy">
                  <c:v>42189.224930555538</c:v>
                </c:pt>
                <c:pt idx="12492" formatCode="m/d/yyyy">
                  <c:v>42189.225624999985</c:v>
                </c:pt>
                <c:pt idx="12493" formatCode="m/d/yyyy">
                  <c:v>42189.22631944446</c:v>
                </c:pt>
                <c:pt idx="12494" formatCode="m/d/yyyy">
                  <c:v>42189.227013888885</c:v>
                </c:pt>
                <c:pt idx="12495" formatCode="m/d/yyyy">
                  <c:v>42189.227708333303</c:v>
                </c:pt>
                <c:pt idx="12496" formatCode="m/d/yyyy">
                  <c:v>42189.228402777764</c:v>
                </c:pt>
                <c:pt idx="12497" formatCode="m/d/yyyy">
                  <c:v>42189.229097222225</c:v>
                </c:pt>
                <c:pt idx="12498" formatCode="m/d/yyyy">
                  <c:v>42189.229791666636</c:v>
                </c:pt>
                <c:pt idx="12499" formatCode="m/d/yyyy">
                  <c:v>42189.230486111082</c:v>
                </c:pt>
                <c:pt idx="12500" formatCode="m/d/yyyy">
                  <c:v>42189.231180555529</c:v>
                </c:pt>
                <c:pt idx="12501" formatCode="m/d/yyyy">
                  <c:v>42189.231874999998</c:v>
                </c:pt>
                <c:pt idx="12502" formatCode="m/d/yyyy">
                  <c:v>42189.232569444459</c:v>
                </c:pt>
                <c:pt idx="12503" formatCode="m/d/yyyy">
                  <c:v>42189.233263888884</c:v>
                </c:pt>
                <c:pt idx="12504" formatCode="m/d/yyyy">
                  <c:v>42189.233958333316</c:v>
                </c:pt>
                <c:pt idx="12505" formatCode="m/d/yyyy">
                  <c:v>42189.234652777777</c:v>
                </c:pt>
                <c:pt idx="12506" formatCode="m/d/yyyy">
                  <c:v>42189.235347222224</c:v>
                </c:pt>
                <c:pt idx="12507" formatCode="m/d/yyyy">
                  <c:v>42189.236041666634</c:v>
                </c:pt>
                <c:pt idx="12508" formatCode="m/d/yyyy">
                  <c:v>42189.236736111096</c:v>
                </c:pt>
                <c:pt idx="12509" formatCode="m/d/yyyy">
                  <c:v>42189.237430555542</c:v>
                </c:pt>
                <c:pt idx="12510" formatCode="m/d/yyyy">
                  <c:v>42189.238124999996</c:v>
                </c:pt>
                <c:pt idx="12511" formatCode="m/d/yyyy">
                  <c:v>42189.238819444465</c:v>
                </c:pt>
                <c:pt idx="12512" formatCode="m/d/yyyy">
                  <c:v>42189.23951388889</c:v>
                </c:pt>
                <c:pt idx="12513" formatCode="m/d/yyyy">
                  <c:v>42189.240208333336</c:v>
                </c:pt>
                <c:pt idx="12514" formatCode="m/d/yyyy">
                  <c:v>42189.240902777776</c:v>
                </c:pt>
                <c:pt idx="12515" formatCode="m/d/yyyy">
                  <c:v>42189.241597222222</c:v>
                </c:pt>
                <c:pt idx="12516" formatCode="m/d/yyyy">
                  <c:v>42189.242291666655</c:v>
                </c:pt>
                <c:pt idx="12517" formatCode="m/d/yyyy">
                  <c:v>42189.242986111094</c:v>
                </c:pt>
                <c:pt idx="12518" formatCode="m/d/yyyy">
                  <c:v>42189.243680555534</c:v>
                </c:pt>
                <c:pt idx="12519" formatCode="m/d/yyyy">
                  <c:v>42189.244375000002</c:v>
                </c:pt>
                <c:pt idx="12520" formatCode="m/d/yyyy">
                  <c:v>42189.245069444441</c:v>
                </c:pt>
                <c:pt idx="12521" formatCode="m/d/yyyy">
                  <c:v>42189.245763888874</c:v>
                </c:pt>
                <c:pt idx="12522" formatCode="m/d/yyyy">
                  <c:v>42189.246458333335</c:v>
                </c:pt>
                <c:pt idx="12523" formatCode="m/d/yyyy">
                  <c:v>42189.247152777774</c:v>
                </c:pt>
                <c:pt idx="12524" formatCode="m/d/yyyy">
                  <c:v>42189.247847222221</c:v>
                </c:pt>
                <c:pt idx="12525" formatCode="m/d/yyyy">
                  <c:v>42189.248541666653</c:v>
                </c:pt>
                <c:pt idx="12526" formatCode="m/d/yyyy">
                  <c:v>42189.249236111114</c:v>
                </c:pt>
                <c:pt idx="12527" formatCode="m/d/yyyy">
                  <c:v>42189.249930555554</c:v>
                </c:pt>
                <c:pt idx="12528" formatCode="m/d/yyyy">
                  <c:v>42189.250625000001</c:v>
                </c:pt>
                <c:pt idx="12529" formatCode="m/d/yyyy">
                  <c:v>42189.251319444469</c:v>
                </c:pt>
                <c:pt idx="12530" formatCode="m/d/yyyy">
                  <c:v>42189.252013888901</c:v>
                </c:pt>
                <c:pt idx="12531" formatCode="m/d/yyyy">
                  <c:v>42189.252708333326</c:v>
                </c:pt>
                <c:pt idx="12532" formatCode="m/d/yyyy">
                  <c:v>42189.253402777766</c:v>
                </c:pt>
                <c:pt idx="12533" formatCode="m/d/yyyy">
                  <c:v>42189.254097222234</c:v>
                </c:pt>
                <c:pt idx="12534" formatCode="m/d/yyyy">
                  <c:v>42189.254791666652</c:v>
                </c:pt>
                <c:pt idx="12535" formatCode="m/d/yyyy">
                  <c:v>42189.255486111084</c:v>
                </c:pt>
                <c:pt idx="12536" formatCode="m/d/yyyy">
                  <c:v>42189.256180555538</c:v>
                </c:pt>
                <c:pt idx="12537" formatCode="m/d/yyyy">
                  <c:v>42189.256875000014</c:v>
                </c:pt>
                <c:pt idx="12538" formatCode="m/d/yyyy">
                  <c:v>42189.25756944446</c:v>
                </c:pt>
                <c:pt idx="12539" formatCode="m/d/yyyy">
                  <c:v>42189.258263888893</c:v>
                </c:pt>
                <c:pt idx="12540" formatCode="m/d/yyyy">
                  <c:v>42189.258958333332</c:v>
                </c:pt>
                <c:pt idx="12541" formatCode="m/d/yyyy">
                  <c:v>42189.259652777779</c:v>
                </c:pt>
                <c:pt idx="12542" formatCode="m/d/yyyy">
                  <c:v>42189.260347222225</c:v>
                </c:pt>
                <c:pt idx="12543" formatCode="m/d/yyyy">
                  <c:v>42189.261041666636</c:v>
                </c:pt>
                <c:pt idx="12544" formatCode="m/d/yyyy">
                  <c:v>42189.261736111082</c:v>
                </c:pt>
                <c:pt idx="12545" formatCode="m/d/yyyy">
                  <c:v>42189.262430555544</c:v>
                </c:pt>
                <c:pt idx="12546" formatCode="m/d/yyyy">
                  <c:v>42189.263124999983</c:v>
                </c:pt>
                <c:pt idx="12547" formatCode="m/d/yyyy">
                  <c:v>42189.263819444459</c:v>
                </c:pt>
                <c:pt idx="12548" formatCode="m/d/yyyy">
                  <c:v>42189.264513888891</c:v>
                </c:pt>
                <c:pt idx="12549" formatCode="m/d/yyyy">
                  <c:v>42189.265208333316</c:v>
                </c:pt>
                <c:pt idx="12550" formatCode="m/d/yyyy">
                  <c:v>42189.265902777763</c:v>
                </c:pt>
                <c:pt idx="12551" formatCode="m/d/yyyy">
                  <c:v>42189.266597222231</c:v>
                </c:pt>
                <c:pt idx="12552" formatCode="m/d/yyyy">
                  <c:v>42189.267291666634</c:v>
                </c:pt>
                <c:pt idx="12553" formatCode="m/d/yyyy">
                  <c:v>42189.267986111081</c:v>
                </c:pt>
                <c:pt idx="12554" formatCode="m/d/yyyy">
                  <c:v>42189.268680555542</c:v>
                </c:pt>
                <c:pt idx="12555" formatCode="m/d/yyyy">
                  <c:v>42189.269374999996</c:v>
                </c:pt>
                <c:pt idx="12556" formatCode="m/d/yyyy">
                  <c:v>42189.270069444443</c:v>
                </c:pt>
                <c:pt idx="12557" formatCode="m/d/yyyy">
                  <c:v>42189.270763888875</c:v>
                </c:pt>
                <c:pt idx="12558" formatCode="m/d/yyyy">
                  <c:v>42189.271458333322</c:v>
                </c:pt>
                <c:pt idx="12559" formatCode="m/d/yyyy">
                  <c:v>42189.272152777776</c:v>
                </c:pt>
                <c:pt idx="12560" formatCode="m/d/yyyy">
                  <c:v>42189.272847222222</c:v>
                </c:pt>
                <c:pt idx="12561" formatCode="m/d/yyyy">
                  <c:v>42189.273541666647</c:v>
                </c:pt>
                <c:pt idx="12562" formatCode="m/d/yyyy">
                  <c:v>42189.274236111109</c:v>
                </c:pt>
                <c:pt idx="12563" formatCode="m/d/yyyy">
                  <c:v>42189.274930555555</c:v>
                </c:pt>
                <c:pt idx="12564" formatCode="m/d/yyyy">
                  <c:v>42189.275624999995</c:v>
                </c:pt>
                <c:pt idx="12565" formatCode="m/d/yyyy">
                  <c:v>42189.276319444456</c:v>
                </c:pt>
                <c:pt idx="12566" formatCode="m/d/yyyy">
                  <c:v>42189.277013888888</c:v>
                </c:pt>
                <c:pt idx="12567" formatCode="m/d/yyyy">
                  <c:v>42189.27770833332</c:v>
                </c:pt>
                <c:pt idx="12568" formatCode="m/d/yyyy">
                  <c:v>42189.278402777774</c:v>
                </c:pt>
                <c:pt idx="12569" formatCode="m/d/yyyy">
                  <c:v>42189.279097222221</c:v>
                </c:pt>
                <c:pt idx="12570" formatCode="m/d/yyyy">
                  <c:v>42189.279791666639</c:v>
                </c:pt>
                <c:pt idx="12571" formatCode="m/d/yyyy">
                  <c:v>42189.2804861111</c:v>
                </c:pt>
                <c:pt idx="12572" formatCode="m/d/yyyy">
                  <c:v>42189.281180555532</c:v>
                </c:pt>
                <c:pt idx="12573" formatCode="m/d/yyyy">
                  <c:v>42189.281875000001</c:v>
                </c:pt>
                <c:pt idx="12574" formatCode="m/d/yyyy">
                  <c:v>42189.282569444469</c:v>
                </c:pt>
                <c:pt idx="12575" formatCode="m/d/yyyy">
                  <c:v>42189.283263888887</c:v>
                </c:pt>
                <c:pt idx="12576" formatCode="m/d/yyyy">
                  <c:v>42189.283958333326</c:v>
                </c:pt>
                <c:pt idx="12577" formatCode="m/d/yyyy">
                  <c:v>42189.28465277778</c:v>
                </c:pt>
                <c:pt idx="12578" formatCode="m/d/yyyy">
                  <c:v>42189.28534722222</c:v>
                </c:pt>
                <c:pt idx="12579" formatCode="m/d/yyyy">
                  <c:v>42189.286041666652</c:v>
                </c:pt>
                <c:pt idx="12580" formatCode="m/d/yyyy">
                  <c:v>42189.286736111106</c:v>
                </c:pt>
                <c:pt idx="12581" formatCode="m/d/yyyy">
                  <c:v>42189.287430555538</c:v>
                </c:pt>
                <c:pt idx="12582" formatCode="m/d/yyyy">
                  <c:v>42189.288124999999</c:v>
                </c:pt>
                <c:pt idx="12583" formatCode="m/d/yyyy">
                  <c:v>42189.288819444475</c:v>
                </c:pt>
                <c:pt idx="12584" formatCode="m/d/yyyy">
                  <c:v>42189.289513888893</c:v>
                </c:pt>
                <c:pt idx="12585" formatCode="m/d/yyyy">
                  <c:v>42189.290208333325</c:v>
                </c:pt>
                <c:pt idx="12586" formatCode="m/d/yyyy">
                  <c:v>42189.290902777764</c:v>
                </c:pt>
                <c:pt idx="12587" formatCode="m/d/yyyy">
                  <c:v>42189.291597222225</c:v>
                </c:pt>
                <c:pt idx="12588" formatCode="m/d/yyyy">
                  <c:v>42189.29229166665</c:v>
                </c:pt>
                <c:pt idx="12589" formatCode="m/d/yyyy">
                  <c:v>42189.292986111082</c:v>
                </c:pt>
                <c:pt idx="12590" formatCode="m/d/yyyy">
                  <c:v>42189.293680555529</c:v>
                </c:pt>
                <c:pt idx="12591" formatCode="m/d/yyyy">
                  <c:v>42189.294374999998</c:v>
                </c:pt>
                <c:pt idx="12592" formatCode="m/d/yyyy">
                  <c:v>42189.295069444444</c:v>
                </c:pt>
                <c:pt idx="12593" formatCode="m/d/yyyy">
                  <c:v>42189.295763888869</c:v>
                </c:pt>
                <c:pt idx="12594" formatCode="m/d/yyyy">
                  <c:v>42189.296458333316</c:v>
                </c:pt>
                <c:pt idx="12595" formatCode="m/d/yyyy">
                  <c:v>42189.297152777763</c:v>
                </c:pt>
                <c:pt idx="12596" formatCode="m/d/yyyy">
                  <c:v>42189.297847222224</c:v>
                </c:pt>
                <c:pt idx="12597" formatCode="m/d/yyyy">
                  <c:v>42189.298541666634</c:v>
                </c:pt>
                <c:pt idx="12598" formatCode="m/d/yyyy">
                  <c:v>42189.299236111096</c:v>
                </c:pt>
                <c:pt idx="12599" formatCode="m/d/yyyy">
                  <c:v>42189.299930555542</c:v>
                </c:pt>
                <c:pt idx="12600" formatCode="m/d/yyyy">
                  <c:v>42189.300625000003</c:v>
                </c:pt>
                <c:pt idx="12601" formatCode="m/d/yyyy">
                  <c:v>42189.301319444465</c:v>
                </c:pt>
                <c:pt idx="12602" formatCode="m/d/yyyy">
                  <c:v>42189.302013888904</c:v>
                </c:pt>
                <c:pt idx="12603" formatCode="m/d/yyyy">
                  <c:v>42189.302708333336</c:v>
                </c:pt>
                <c:pt idx="12604" formatCode="m/d/yyyy">
                  <c:v>42189.303402777776</c:v>
                </c:pt>
                <c:pt idx="12605" formatCode="m/d/yyyy">
                  <c:v>42189.304097222237</c:v>
                </c:pt>
                <c:pt idx="12606" formatCode="m/d/yyyy">
                  <c:v>42189.304791666655</c:v>
                </c:pt>
                <c:pt idx="12607" formatCode="m/d/yyyy">
                  <c:v>42189.305486111094</c:v>
                </c:pt>
                <c:pt idx="12608" formatCode="m/d/yyyy">
                  <c:v>42189.306180555555</c:v>
                </c:pt>
                <c:pt idx="12609" formatCode="m/d/yyyy">
                  <c:v>42189.306875000017</c:v>
                </c:pt>
                <c:pt idx="12610" formatCode="m/d/yyyy">
                  <c:v>42189.307569444456</c:v>
                </c:pt>
                <c:pt idx="12611" formatCode="m/d/yyyy">
                  <c:v>42189.308263888903</c:v>
                </c:pt>
                <c:pt idx="12612" formatCode="m/d/yyyy">
                  <c:v>42189.308958333342</c:v>
                </c:pt>
                <c:pt idx="12613" formatCode="m/d/yyyy">
                  <c:v>42189.309652777782</c:v>
                </c:pt>
                <c:pt idx="12614" formatCode="m/d/yyyy">
                  <c:v>42189.310347222236</c:v>
                </c:pt>
                <c:pt idx="12615" formatCode="m/d/yyyy">
                  <c:v>42189.311041666653</c:v>
                </c:pt>
                <c:pt idx="12616" formatCode="m/d/yyyy">
                  <c:v>42189.311736111114</c:v>
                </c:pt>
                <c:pt idx="12617" formatCode="m/d/yyyy">
                  <c:v>42189.312430555561</c:v>
                </c:pt>
                <c:pt idx="12618" formatCode="m/d/yyyy">
                  <c:v>42189.313125000001</c:v>
                </c:pt>
                <c:pt idx="12619" formatCode="m/d/yyyy">
                  <c:v>42189.313819444476</c:v>
                </c:pt>
                <c:pt idx="12620" formatCode="m/d/yyyy">
                  <c:v>42189.314513888916</c:v>
                </c:pt>
                <c:pt idx="12621" formatCode="m/d/yyyy">
                  <c:v>42189.315208333333</c:v>
                </c:pt>
                <c:pt idx="12622" formatCode="m/d/yyyy">
                  <c:v>42189.31590277778</c:v>
                </c:pt>
                <c:pt idx="12623" formatCode="m/d/yyyy">
                  <c:v>42189.316597222249</c:v>
                </c:pt>
                <c:pt idx="12624" formatCode="m/d/yyyy">
                  <c:v>42189.317291666666</c:v>
                </c:pt>
                <c:pt idx="12625" formatCode="m/d/yyyy">
                  <c:v>42189.317986111106</c:v>
                </c:pt>
                <c:pt idx="12626" formatCode="m/d/yyyy">
                  <c:v>42189.318680555552</c:v>
                </c:pt>
                <c:pt idx="12627" formatCode="m/d/yyyy">
                  <c:v>42189.319375000014</c:v>
                </c:pt>
                <c:pt idx="12628" formatCode="m/d/yyyy">
                  <c:v>42189.32006944446</c:v>
                </c:pt>
                <c:pt idx="12629" formatCode="m/d/yyyy">
                  <c:v>42189.320763888885</c:v>
                </c:pt>
                <c:pt idx="12630" formatCode="m/d/yyyy">
                  <c:v>42189.321458333325</c:v>
                </c:pt>
                <c:pt idx="12631" formatCode="m/d/yyyy">
                  <c:v>42189.322152777779</c:v>
                </c:pt>
                <c:pt idx="12632" formatCode="m/d/yyyy">
                  <c:v>42189.322847222233</c:v>
                </c:pt>
                <c:pt idx="12633" formatCode="m/d/yyyy">
                  <c:v>42189.32354166665</c:v>
                </c:pt>
                <c:pt idx="12634" formatCode="m/d/yyyy">
                  <c:v>42189.324236111112</c:v>
                </c:pt>
                <c:pt idx="12635" formatCode="m/d/yyyy">
                  <c:v>42189.324930555558</c:v>
                </c:pt>
                <c:pt idx="12636" formatCode="m/d/yyyy">
                  <c:v>42189.325624999998</c:v>
                </c:pt>
                <c:pt idx="12637" formatCode="m/d/yyyy">
                  <c:v>42189.326319444473</c:v>
                </c:pt>
                <c:pt idx="12638" formatCode="m/d/yyyy">
                  <c:v>42189.327013888891</c:v>
                </c:pt>
                <c:pt idx="12639" formatCode="m/d/yyyy">
                  <c:v>42189.327708333316</c:v>
                </c:pt>
                <c:pt idx="12640" formatCode="m/d/yyyy">
                  <c:v>42189.328402777777</c:v>
                </c:pt>
                <c:pt idx="12641" formatCode="m/d/yyyy">
                  <c:v>42189.329097222231</c:v>
                </c:pt>
                <c:pt idx="12642" formatCode="m/d/yyyy">
                  <c:v>42189.329791666634</c:v>
                </c:pt>
                <c:pt idx="12643" formatCode="m/d/yyyy">
                  <c:v>42189.330486111096</c:v>
                </c:pt>
                <c:pt idx="12644" formatCode="m/d/yyyy">
                  <c:v>42189.331180555542</c:v>
                </c:pt>
                <c:pt idx="12645" formatCode="m/d/yyyy">
                  <c:v>42189.331875000003</c:v>
                </c:pt>
                <c:pt idx="12646" formatCode="m/d/yyyy">
                  <c:v>42189.332569444465</c:v>
                </c:pt>
                <c:pt idx="12647" formatCode="m/d/yyyy">
                  <c:v>42189.33326388889</c:v>
                </c:pt>
                <c:pt idx="12648" formatCode="m/d/yyyy">
                  <c:v>42189.333958333336</c:v>
                </c:pt>
                <c:pt idx="12649" formatCode="m/d/yyyy">
                  <c:v>42189.334652777783</c:v>
                </c:pt>
                <c:pt idx="12650" formatCode="m/d/yyyy">
                  <c:v>42189.335347222222</c:v>
                </c:pt>
                <c:pt idx="12651" formatCode="m/d/yyyy">
                  <c:v>42189.336041666655</c:v>
                </c:pt>
                <c:pt idx="12652" formatCode="m/d/yyyy">
                  <c:v>42189.336736111109</c:v>
                </c:pt>
                <c:pt idx="12653" formatCode="m/d/yyyy">
                  <c:v>42189.337430555555</c:v>
                </c:pt>
                <c:pt idx="12654" formatCode="m/d/yyyy">
                  <c:v>42189.338125000002</c:v>
                </c:pt>
                <c:pt idx="12655" formatCode="m/d/yyyy">
                  <c:v>42189.338819444478</c:v>
                </c:pt>
                <c:pt idx="12656" formatCode="m/d/yyyy">
                  <c:v>42189.339513888903</c:v>
                </c:pt>
                <c:pt idx="12657" formatCode="m/d/yyyy">
                  <c:v>42189.340208333342</c:v>
                </c:pt>
                <c:pt idx="12658" formatCode="m/d/yyyy">
                  <c:v>42189.340902777782</c:v>
                </c:pt>
                <c:pt idx="12659" formatCode="m/d/yyyy">
                  <c:v>42189.341597222236</c:v>
                </c:pt>
                <c:pt idx="12660" formatCode="m/d/yyyy">
                  <c:v>42189.342291666668</c:v>
                </c:pt>
                <c:pt idx="12661" formatCode="m/d/yyyy">
                  <c:v>42189.342986111114</c:v>
                </c:pt>
                <c:pt idx="12662" formatCode="m/d/yyyy">
                  <c:v>42189.343680555554</c:v>
                </c:pt>
                <c:pt idx="12663" formatCode="m/d/yyyy">
                  <c:v>42189.344375000015</c:v>
                </c:pt>
                <c:pt idx="12664" formatCode="m/d/yyyy">
                  <c:v>42189.345069444469</c:v>
                </c:pt>
                <c:pt idx="12665" formatCode="m/d/yyyy">
                  <c:v>42189.345763888887</c:v>
                </c:pt>
                <c:pt idx="12666" formatCode="m/d/yyyy">
                  <c:v>42189.346458333333</c:v>
                </c:pt>
                <c:pt idx="12667" formatCode="m/d/yyyy">
                  <c:v>42189.34715277778</c:v>
                </c:pt>
                <c:pt idx="12668" formatCode="m/d/yyyy">
                  <c:v>42189.347847222234</c:v>
                </c:pt>
                <c:pt idx="12669" formatCode="m/d/yyyy">
                  <c:v>42189.348541666666</c:v>
                </c:pt>
                <c:pt idx="12670" formatCode="m/d/yyyy">
                  <c:v>42189.349236111113</c:v>
                </c:pt>
                <c:pt idx="12671" formatCode="m/d/yyyy">
                  <c:v>42189.349930555552</c:v>
                </c:pt>
                <c:pt idx="12672" formatCode="m/d/yyyy">
                  <c:v>42189.350625000014</c:v>
                </c:pt>
                <c:pt idx="12673" formatCode="m/d/yyyy">
                  <c:v>42189.351319444475</c:v>
                </c:pt>
                <c:pt idx="12674" formatCode="m/d/yyyy">
                  <c:v>42189.352013888914</c:v>
                </c:pt>
                <c:pt idx="12675" formatCode="m/d/yyyy">
                  <c:v>42189.352708333332</c:v>
                </c:pt>
                <c:pt idx="12676" formatCode="m/d/yyyy">
                  <c:v>42189.353402777779</c:v>
                </c:pt>
                <c:pt idx="12677" formatCode="m/d/yyyy">
                  <c:v>42189.354097222247</c:v>
                </c:pt>
                <c:pt idx="12678" formatCode="m/d/yyyy">
                  <c:v>42189.354791666665</c:v>
                </c:pt>
                <c:pt idx="12679" formatCode="m/d/yyyy">
                  <c:v>42189.355486111104</c:v>
                </c:pt>
                <c:pt idx="12680" formatCode="m/d/yyyy">
                  <c:v>42189.356180555558</c:v>
                </c:pt>
                <c:pt idx="12681" formatCode="m/d/yyyy">
                  <c:v>42189.356875000019</c:v>
                </c:pt>
                <c:pt idx="12682" formatCode="m/d/yyyy">
                  <c:v>42189.357569444473</c:v>
                </c:pt>
                <c:pt idx="12683" formatCode="m/d/yyyy">
                  <c:v>42189.358263888906</c:v>
                </c:pt>
                <c:pt idx="12684" formatCode="m/d/yyyy">
                  <c:v>42189.358958333345</c:v>
                </c:pt>
                <c:pt idx="12685" formatCode="m/d/yyyy">
                  <c:v>42189.359652777792</c:v>
                </c:pt>
                <c:pt idx="12686" formatCode="m/d/yyyy">
                  <c:v>42189.360347222231</c:v>
                </c:pt>
                <c:pt idx="12687" formatCode="m/d/yyyy">
                  <c:v>42189.361041666634</c:v>
                </c:pt>
                <c:pt idx="12688" formatCode="m/d/yyyy">
                  <c:v>42189.361736111096</c:v>
                </c:pt>
                <c:pt idx="12689" formatCode="m/d/yyyy">
                  <c:v>42189.362430555557</c:v>
                </c:pt>
                <c:pt idx="12690" formatCode="m/d/yyyy">
                  <c:v>42189.363124999996</c:v>
                </c:pt>
                <c:pt idx="12691" formatCode="m/d/yyyy">
                  <c:v>42189.363819444465</c:v>
                </c:pt>
                <c:pt idx="12692" formatCode="m/d/yyyy">
                  <c:v>42189.364513888904</c:v>
                </c:pt>
                <c:pt idx="12693" formatCode="m/d/yyyy">
                  <c:v>42189.365208333336</c:v>
                </c:pt>
                <c:pt idx="12694" formatCode="m/d/yyyy">
                  <c:v>42189.365902777776</c:v>
                </c:pt>
                <c:pt idx="12695" formatCode="m/d/yyyy">
                  <c:v>42189.366597222237</c:v>
                </c:pt>
                <c:pt idx="12696" formatCode="m/d/yyyy">
                  <c:v>42189.367291666655</c:v>
                </c:pt>
                <c:pt idx="12697" formatCode="m/d/yyyy">
                  <c:v>42189.367986111094</c:v>
                </c:pt>
                <c:pt idx="12698" formatCode="m/d/yyyy">
                  <c:v>42189.368680555555</c:v>
                </c:pt>
                <c:pt idx="12699" formatCode="m/d/yyyy">
                  <c:v>42189.369375000002</c:v>
                </c:pt>
                <c:pt idx="12700" formatCode="m/d/yyyy">
                  <c:v>42189.370069444456</c:v>
                </c:pt>
                <c:pt idx="12701" formatCode="m/d/yyyy">
                  <c:v>42189.370763888888</c:v>
                </c:pt>
                <c:pt idx="12702" formatCode="m/d/yyyy">
                  <c:v>42189.371458333335</c:v>
                </c:pt>
                <c:pt idx="12703" formatCode="m/d/yyyy">
                  <c:v>42189.372152777782</c:v>
                </c:pt>
                <c:pt idx="12704" formatCode="m/d/yyyy">
                  <c:v>42189.372847222236</c:v>
                </c:pt>
                <c:pt idx="12705" formatCode="m/d/yyyy">
                  <c:v>42189.373541666653</c:v>
                </c:pt>
                <c:pt idx="12706" formatCode="m/d/yyyy">
                  <c:v>42189.374236111129</c:v>
                </c:pt>
                <c:pt idx="12707" formatCode="m/d/yyyy">
                  <c:v>42189.374930555561</c:v>
                </c:pt>
                <c:pt idx="12708" formatCode="m/d/yyyy">
                  <c:v>42189.375625000001</c:v>
                </c:pt>
                <c:pt idx="12709" formatCode="m/d/yyyy">
                  <c:v>42189.376319444476</c:v>
                </c:pt>
                <c:pt idx="12710" formatCode="m/d/yyyy">
                  <c:v>42189.377013888901</c:v>
                </c:pt>
                <c:pt idx="12711" formatCode="m/d/yyyy">
                  <c:v>42189.377708333326</c:v>
                </c:pt>
                <c:pt idx="12712" formatCode="m/d/yyyy">
                  <c:v>42189.37840277778</c:v>
                </c:pt>
                <c:pt idx="12713" formatCode="m/d/yyyy">
                  <c:v>42189.379097222234</c:v>
                </c:pt>
                <c:pt idx="12714" formatCode="m/d/yyyy">
                  <c:v>42189.379791666652</c:v>
                </c:pt>
                <c:pt idx="12715" formatCode="m/d/yyyy">
                  <c:v>42189.380486111106</c:v>
                </c:pt>
                <c:pt idx="12716" formatCode="m/d/yyyy">
                  <c:v>42189.381180555538</c:v>
                </c:pt>
                <c:pt idx="12717" formatCode="m/d/yyyy">
                  <c:v>42189.381875000014</c:v>
                </c:pt>
                <c:pt idx="12718" formatCode="m/d/yyyy">
                  <c:v>42189.382569444475</c:v>
                </c:pt>
                <c:pt idx="12719" formatCode="m/d/yyyy">
                  <c:v>42189.383263888893</c:v>
                </c:pt>
                <c:pt idx="12720" formatCode="m/d/yyyy">
                  <c:v>42189.383958333332</c:v>
                </c:pt>
                <c:pt idx="12721" formatCode="m/d/yyyy">
                  <c:v>42189.384652777793</c:v>
                </c:pt>
                <c:pt idx="12722" formatCode="m/d/yyyy">
                  <c:v>42189.385347222233</c:v>
                </c:pt>
                <c:pt idx="12723" formatCode="m/d/yyyy">
                  <c:v>42189.386041666665</c:v>
                </c:pt>
                <c:pt idx="12724" formatCode="m/d/yyyy">
                  <c:v>42189.386736111112</c:v>
                </c:pt>
                <c:pt idx="12725" formatCode="m/d/yyyy">
                  <c:v>42189.387430555558</c:v>
                </c:pt>
                <c:pt idx="12726" formatCode="m/d/yyyy">
                  <c:v>42189.388125000012</c:v>
                </c:pt>
                <c:pt idx="12727" formatCode="m/d/yyyy">
                  <c:v>42189.388819444488</c:v>
                </c:pt>
                <c:pt idx="12728" formatCode="m/d/yyyy">
                  <c:v>42189.389513888906</c:v>
                </c:pt>
                <c:pt idx="12729" formatCode="m/d/yyyy">
                  <c:v>42189.390208333331</c:v>
                </c:pt>
                <c:pt idx="12730" formatCode="m/d/yyyy">
                  <c:v>42189.390902777777</c:v>
                </c:pt>
                <c:pt idx="12731" formatCode="m/d/yyyy">
                  <c:v>42189.391597222231</c:v>
                </c:pt>
                <c:pt idx="12732" formatCode="m/d/yyyy">
                  <c:v>42189.392291666656</c:v>
                </c:pt>
                <c:pt idx="12733" formatCode="m/d/yyyy">
                  <c:v>42189.392986111096</c:v>
                </c:pt>
                <c:pt idx="12734" formatCode="m/d/yyyy">
                  <c:v>42189.393680555542</c:v>
                </c:pt>
                <c:pt idx="12735" formatCode="m/d/yyyy">
                  <c:v>42189.394375000003</c:v>
                </c:pt>
                <c:pt idx="12736" formatCode="m/d/yyyy">
                  <c:v>42189.395069444443</c:v>
                </c:pt>
                <c:pt idx="12737" formatCode="m/d/yyyy">
                  <c:v>42189.395763888875</c:v>
                </c:pt>
                <c:pt idx="12738" formatCode="m/d/yyyy">
                  <c:v>42189.396458333336</c:v>
                </c:pt>
                <c:pt idx="12739" formatCode="m/d/yyyy">
                  <c:v>42189.397152777776</c:v>
                </c:pt>
                <c:pt idx="12740" formatCode="m/d/yyyy">
                  <c:v>42189.397847222222</c:v>
                </c:pt>
                <c:pt idx="12741" formatCode="m/d/yyyy">
                  <c:v>42189.398541666655</c:v>
                </c:pt>
                <c:pt idx="12742" formatCode="m/d/yyyy">
                  <c:v>42189.399236111109</c:v>
                </c:pt>
                <c:pt idx="12743" formatCode="m/d/yyyy">
                  <c:v>42189.399930555555</c:v>
                </c:pt>
                <c:pt idx="12744" formatCode="m/d/yyyy">
                  <c:v>42189.400625000002</c:v>
                </c:pt>
                <c:pt idx="12745" formatCode="m/d/yyyy">
                  <c:v>42189.401319444456</c:v>
                </c:pt>
                <c:pt idx="12746" formatCode="m/d/yyyy">
                  <c:v>42189.402013888903</c:v>
                </c:pt>
                <c:pt idx="12747" formatCode="m/d/yyyy">
                  <c:v>42189.402708333335</c:v>
                </c:pt>
                <c:pt idx="12748" formatCode="m/d/yyyy">
                  <c:v>42189.403402777774</c:v>
                </c:pt>
                <c:pt idx="12749" formatCode="m/d/yyyy">
                  <c:v>42189.404097222236</c:v>
                </c:pt>
                <c:pt idx="12750" formatCode="m/d/yyyy">
                  <c:v>42189.404791666653</c:v>
                </c:pt>
                <c:pt idx="12751" formatCode="m/d/yyyy">
                  <c:v>42189.4054861111</c:v>
                </c:pt>
                <c:pt idx="12752" formatCode="m/d/yyyy">
                  <c:v>42189.406180555554</c:v>
                </c:pt>
                <c:pt idx="12753" formatCode="m/d/yyyy">
                  <c:v>42189.406875000015</c:v>
                </c:pt>
                <c:pt idx="12754" formatCode="m/d/yyyy">
                  <c:v>42189.407569444469</c:v>
                </c:pt>
                <c:pt idx="12755" formatCode="m/d/yyyy">
                  <c:v>42189.408263888901</c:v>
                </c:pt>
                <c:pt idx="12756" formatCode="m/d/yyyy">
                  <c:v>42189.408958333333</c:v>
                </c:pt>
                <c:pt idx="12757" formatCode="m/d/yyyy">
                  <c:v>42189.40965277778</c:v>
                </c:pt>
                <c:pt idx="12758" formatCode="m/d/yyyy">
                  <c:v>42189.410347222234</c:v>
                </c:pt>
                <c:pt idx="12759" formatCode="m/d/yyyy">
                  <c:v>42189.411041666652</c:v>
                </c:pt>
                <c:pt idx="12760" formatCode="m/d/yyyy">
                  <c:v>42189.411736111106</c:v>
                </c:pt>
                <c:pt idx="12761" formatCode="m/d/yyyy">
                  <c:v>42189.412430555552</c:v>
                </c:pt>
                <c:pt idx="12762" formatCode="m/d/yyyy">
                  <c:v>42189.413124999999</c:v>
                </c:pt>
                <c:pt idx="12763" formatCode="m/d/yyyy">
                  <c:v>42189.413819444475</c:v>
                </c:pt>
                <c:pt idx="12764" formatCode="m/d/yyyy">
                  <c:v>42189.414513888914</c:v>
                </c:pt>
                <c:pt idx="12765" formatCode="m/d/yyyy">
                  <c:v>42189.415208333332</c:v>
                </c:pt>
                <c:pt idx="12766" formatCode="m/d/yyyy">
                  <c:v>42189.415902777779</c:v>
                </c:pt>
                <c:pt idx="12767" formatCode="m/d/yyyy">
                  <c:v>42189.416597222247</c:v>
                </c:pt>
                <c:pt idx="12768" formatCode="m/d/yyyy">
                  <c:v>42189.417291666665</c:v>
                </c:pt>
                <c:pt idx="12769" formatCode="m/d/yyyy">
                  <c:v>42189.417986111104</c:v>
                </c:pt>
                <c:pt idx="12770" formatCode="m/d/yyyy">
                  <c:v>42189.418680555558</c:v>
                </c:pt>
                <c:pt idx="12771" formatCode="m/d/yyyy">
                  <c:v>42189.419375000012</c:v>
                </c:pt>
                <c:pt idx="12772" formatCode="m/d/yyyy">
                  <c:v>42189.420069444459</c:v>
                </c:pt>
                <c:pt idx="12773" formatCode="m/d/yyyy">
                  <c:v>42189.420763888884</c:v>
                </c:pt>
                <c:pt idx="12774" formatCode="m/d/yyyy">
                  <c:v>42189.421458333316</c:v>
                </c:pt>
                <c:pt idx="12775" formatCode="m/d/yyyy">
                  <c:v>42189.422152777777</c:v>
                </c:pt>
                <c:pt idx="12776" formatCode="m/d/yyyy">
                  <c:v>42189.422847222231</c:v>
                </c:pt>
                <c:pt idx="12777" formatCode="m/d/yyyy">
                  <c:v>42189.423541666634</c:v>
                </c:pt>
                <c:pt idx="12778" formatCode="m/d/yyyy">
                  <c:v>42189.42423611111</c:v>
                </c:pt>
                <c:pt idx="12779" formatCode="m/d/yyyy">
                  <c:v>42189.424930555557</c:v>
                </c:pt>
                <c:pt idx="12780" formatCode="m/d/yyyy">
                  <c:v>42189.425624999996</c:v>
                </c:pt>
                <c:pt idx="12781" formatCode="m/d/yyyy">
                  <c:v>42189.426319444465</c:v>
                </c:pt>
                <c:pt idx="12782" formatCode="m/d/yyyy">
                  <c:v>42189.42701388889</c:v>
                </c:pt>
                <c:pt idx="12783" formatCode="m/d/yyyy">
                  <c:v>42189.427708333322</c:v>
                </c:pt>
                <c:pt idx="12784" formatCode="m/d/yyyy">
                  <c:v>42189.428402777776</c:v>
                </c:pt>
                <c:pt idx="12785" formatCode="m/d/yyyy">
                  <c:v>42189.429097222222</c:v>
                </c:pt>
                <c:pt idx="12786" formatCode="m/d/yyyy">
                  <c:v>42189.429791666647</c:v>
                </c:pt>
                <c:pt idx="12787" formatCode="m/d/yyyy">
                  <c:v>42189.430486111094</c:v>
                </c:pt>
                <c:pt idx="12788" formatCode="m/d/yyyy">
                  <c:v>42189.431180555534</c:v>
                </c:pt>
                <c:pt idx="12789" formatCode="m/d/yyyy">
                  <c:v>42189.431875000002</c:v>
                </c:pt>
                <c:pt idx="12790" formatCode="m/d/yyyy">
                  <c:v>42189.432569444456</c:v>
                </c:pt>
                <c:pt idx="12791" formatCode="m/d/yyyy">
                  <c:v>42189.433263888888</c:v>
                </c:pt>
                <c:pt idx="12792" formatCode="m/d/yyyy">
                  <c:v>42189.433958333335</c:v>
                </c:pt>
                <c:pt idx="12793" formatCode="m/d/yyyy">
                  <c:v>42189.434652777782</c:v>
                </c:pt>
                <c:pt idx="12794" formatCode="m/d/yyyy">
                  <c:v>42189.435347222221</c:v>
                </c:pt>
                <c:pt idx="12795" formatCode="m/d/yyyy">
                  <c:v>42189.436041666653</c:v>
                </c:pt>
                <c:pt idx="12796" formatCode="m/d/yyyy">
                  <c:v>42189.436736111114</c:v>
                </c:pt>
                <c:pt idx="12797" formatCode="m/d/yyyy">
                  <c:v>42189.437430555554</c:v>
                </c:pt>
                <c:pt idx="12798" formatCode="m/d/yyyy">
                  <c:v>42189.438125000001</c:v>
                </c:pt>
                <c:pt idx="12799" formatCode="m/d/yyyy">
                  <c:v>42189.438819444476</c:v>
                </c:pt>
                <c:pt idx="12800" formatCode="m/d/yyyy">
                  <c:v>42189.439513888901</c:v>
                </c:pt>
                <c:pt idx="12801" formatCode="m/d/yyyy">
                  <c:v>42189.440208333333</c:v>
                </c:pt>
                <c:pt idx="12802" formatCode="m/d/yyyy">
                  <c:v>42189.44090277778</c:v>
                </c:pt>
                <c:pt idx="12803" formatCode="m/d/yyyy">
                  <c:v>42189.441597222234</c:v>
                </c:pt>
                <c:pt idx="12804" formatCode="m/d/yyyy">
                  <c:v>42189.442291666666</c:v>
                </c:pt>
                <c:pt idx="12805" formatCode="m/d/yyyy">
                  <c:v>42189.442986111106</c:v>
                </c:pt>
                <c:pt idx="12806" formatCode="m/d/yyyy">
                  <c:v>42189.443680555538</c:v>
                </c:pt>
                <c:pt idx="12807" formatCode="m/d/yyyy">
                  <c:v>42189.444375000014</c:v>
                </c:pt>
                <c:pt idx="12808" formatCode="m/d/yyyy">
                  <c:v>42189.44506944446</c:v>
                </c:pt>
                <c:pt idx="12809" formatCode="m/d/yyyy">
                  <c:v>42189.445763888885</c:v>
                </c:pt>
                <c:pt idx="12810" formatCode="m/d/yyyy">
                  <c:v>42189.446458333332</c:v>
                </c:pt>
                <c:pt idx="12811" formatCode="m/d/yyyy">
                  <c:v>42189.447152777779</c:v>
                </c:pt>
                <c:pt idx="12812" formatCode="m/d/yyyy">
                  <c:v>42189.447847222233</c:v>
                </c:pt>
                <c:pt idx="12813" formatCode="m/d/yyyy">
                  <c:v>42189.448541666665</c:v>
                </c:pt>
                <c:pt idx="12814" formatCode="m/d/yyyy">
                  <c:v>42189.449236111112</c:v>
                </c:pt>
                <c:pt idx="12815" formatCode="m/d/yyyy">
                  <c:v>42189.449930555558</c:v>
                </c:pt>
                <c:pt idx="12816" formatCode="m/d/yyyy">
                  <c:v>42189.450625000012</c:v>
                </c:pt>
                <c:pt idx="12817" formatCode="m/d/yyyy">
                  <c:v>42189.451319444473</c:v>
                </c:pt>
                <c:pt idx="12818" formatCode="m/d/yyyy">
                  <c:v>42189.452013888906</c:v>
                </c:pt>
                <c:pt idx="12819" formatCode="m/d/yyyy">
                  <c:v>42189.452708333331</c:v>
                </c:pt>
                <c:pt idx="12820" formatCode="m/d/yyyy">
                  <c:v>42189.453402777777</c:v>
                </c:pt>
                <c:pt idx="12821" formatCode="m/d/yyyy">
                  <c:v>42189.454097222246</c:v>
                </c:pt>
                <c:pt idx="12822" formatCode="m/d/yyyy">
                  <c:v>42189.454791666656</c:v>
                </c:pt>
                <c:pt idx="12823" formatCode="m/d/yyyy">
                  <c:v>42189.455486111096</c:v>
                </c:pt>
                <c:pt idx="12824" formatCode="m/d/yyyy">
                  <c:v>42189.456180555557</c:v>
                </c:pt>
                <c:pt idx="12825" formatCode="m/d/yyyy">
                  <c:v>42189.456875000018</c:v>
                </c:pt>
                <c:pt idx="12826" formatCode="m/d/yyyy">
                  <c:v>42189.457569444465</c:v>
                </c:pt>
                <c:pt idx="12827" formatCode="m/d/yyyy">
                  <c:v>42189.458263888904</c:v>
                </c:pt>
                <c:pt idx="12828" formatCode="m/d/yyyy">
                  <c:v>42189.458958333351</c:v>
                </c:pt>
                <c:pt idx="12829" formatCode="m/d/yyyy">
                  <c:v>42189.459652777783</c:v>
                </c:pt>
                <c:pt idx="12830" formatCode="m/d/yyyy">
                  <c:v>42189.460347222222</c:v>
                </c:pt>
                <c:pt idx="12831" formatCode="m/d/yyyy">
                  <c:v>42189.461041666647</c:v>
                </c:pt>
                <c:pt idx="12832" formatCode="m/d/yyyy">
                  <c:v>42189.461736111094</c:v>
                </c:pt>
                <c:pt idx="12833" formatCode="m/d/yyyy">
                  <c:v>42189.462430555555</c:v>
                </c:pt>
                <c:pt idx="12834" formatCode="m/d/yyyy">
                  <c:v>42189.463124999995</c:v>
                </c:pt>
                <c:pt idx="12835" formatCode="m/d/yyyy">
                  <c:v>42189.463819444456</c:v>
                </c:pt>
                <c:pt idx="12836" formatCode="m/d/yyyy">
                  <c:v>42189.464513888903</c:v>
                </c:pt>
                <c:pt idx="12837" formatCode="m/d/yyyy">
                  <c:v>42189.465208333335</c:v>
                </c:pt>
                <c:pt idx="12838" formatCode="m/d/yyyy">
                  <c:v>42189.465902777774</c:v>
                </c:pt>
                <c:pt idx="12839" formatCode="m/d/yyyy">
                  <c:v>42189.466597222236</c:v>
                </c:pt>
                <c:pt idx="12840" formatCode="m/d/yyyy">
                  <c:v>42189.467291666653</c:v>
                </c:pt>
                <c:pt idx="12841" formatCode="m/d/yyyy">
                  <c:v>42189.4679861111</c:v>
                </c:pt>
                <c:pt idx="12842" formatCode="m/d/yyyy">
                  <c:v>42189.468680555554</c:v>
                </c:pt>
                <c:pt idx="12843" formatCode="m/d/yyyy">
                  <c:v>42189.469375000001</c:v>
                </c:pt>
                <c:pt idx="12844" formatCode="m/d/yyyy">
                  <c:v>42189.470069444469</c:v>
                </c:pt>
                <c:pt idx="12845" formatCode="m/d/yyyy">
                  <c:v>42189.470763888887</c:v>
                </c:pt>
                <c:pt idx="12846" formatCode="m/d/yyyy">
                  <c:v>42189.471458333326</c:v>
                </c:pt>
                <c:pt idx="12847" formatCode="m/d/yyyy">
                  <c:v>42189.47215277778</c:v>
                </c:pt>
                <c:pt idx="12848" formatCode="m/d/yyyy">
                  <c:v>42189.472847222234</c:v>
                </c:pt>
                <c:pt idx="12849" formatCode="m/d/yyyy">
                  <c:v>42189.473541666652</c:v>
                </c:pt>
                <c:pt idx="12850" formatCode="m/d/yyyy">
                  <c:v>42189.474236111113</c:v>
                </c:pt>
                <c:pt idx="12851" formatCode="m/d/yyyy">
                  <c:v>42189.474930555552</c:v>
                </c:pt>
                <c:pt idx="12852" formatCode="m/d/yyyy">
                  <c:v>42189.475624999999</c:v>
                </c:pt>
                <c:pt idx="12853" formatCode="m/d/yyyy">
                  <c:v>42189.476319444475</c:v>
                </c:pt>
                <c:pt idx="12854" formatCode="m/d/yyyy">
                  <c:v>42189.477013888893</c:v>
                </c:pt>
                <c:pt idx="12855" formatCode="m/d/yyyy">
                  <c:v>42189.477708333325</c:v>
                </c:pt>
                <c:pt idx="12856" formatCode="m/d/yyyy">
                  <c:v>42189.478402777779</c:v>
                </c:pt>
                <c:pt idx="12857" formatCode="m/d/yyyy">
                  <c:v>42189.479097222233</c:v>
                </c:pt>
                <c:pt idx="12858" formatCode="m/d/yyyy">
                  <c:v>42189.47979166665</c:v>
                </c:pt>
                <c:pt idx="12859" formatCode="m/d/yyyy">
                  <c:v>42189.480486111104</c:v>
                </c:pt>
                <c:pt idx="12860" formatCode="m/d/yyyy">
                  <c:v>42189.481180555544</c:v>
                </c:pt>
                <c:pt idx="12861" formatCode="m/d/yyyy">
                  <c:v>42189.481875000012</c:v>
                </c:pt>
                <c:pt idx="12862" formatCode="m/d/yyyy">
                  <c:v>42189.482569444473</c:v>
                </c:pt>
                <c:pt idx="12863" formatCode="m/d/yyyy">
                  <c:v>42189.483263888891</c:v>
                </c:pt>
                <c:pt idx="12864" formatCode="m/d/yyyy">
                  <c:v>42189.483958333331</c:v>
                </c:pt>
                <c:pt idx="12865" formatCode="m/d/yyyy">
                  <c:v>42189.484652777792</c:v>
                </c:pt>
                <c:pt idx="12866" formatCode="m/d/yyyy">
                  <c:v>42189.485347222231</c:v>
                </c:pt>
                <c:pt idx="12867" formatCode="m/d/yyyy">
                  <c:v>42189.486041666656</c:v>
                </c:pt>
                <c:pt idx="12868" formatCode="m/d/yyyy">
                  <c:v>42189.48673611111</c:v>
                </c:pt>
                <c:pt idx="12869" formatCode="m/d/yyyy">
                  <c:v>42189.487430555557</c:v>
                </c:pt>
                <c:pt idx="12870" formatCode="m/d/yyyy">
                  <c:v>42189.488125000003</c:v>
                </c:pt>
                <c:pt idx="12871" formatCode="m/d/yyyy">
                  <c:v>42189.488819444479</c:v>
                </c:pt>
                <c:pt idx="12872" formatCode="m/d/yyyy">
                  <c:v>42189.489513888904</c:v>
                </c:pt>
                <c:pt idx="12873" formatCode="m/d/yyyy">
                  <c:v>42189.490208333336</c:v>
                </c:pt>
                <c:pt idx="12874" formatCode="m/d/yyyy">
                  <c:v>42189.490902777776</c:v>
                </c:pt>
                <c:pt idx="12875" formatCode="m/d/yyyy">
                  <c:v>42189.491597222222</c:v>
                </c:pt>
                <c:pt idx="12876" formatCode="m/d/yyyy">
                  <c:v>42189.492291666655</c:v>
                </c:pt>
                <c:pt idx="12877" formatCode="m/d/yyyy">
                  <c:v>42189.492986111094</c:v>
                </c:pt>
                <c:pt idx="12878" formatCode="m/d/yyyy">
                  <c:v>42189.493680555534</c:v>
                </c:pt>
                <c:pt idx="12879" formatCode="m/d/yyyy">
                  <c:v>42189.494375000002</c:v>
                </c:pt>
                <c:pt idx="12880" formatCode="m/d/yyyy">
                  <c:v>42189.495069444441</c:v>
                </c:pt>
                <c:pt idx="12881" formatCode="m/d/yyyy">
                  <c:v>42189.495763888874</c:v>
                </c:pt>
                <c:pt idx="12882" formatCode="m/d/yyyy">
                  <c:v>42189.496458333335</c:v>
                </c:pt>
                <c:pt idx="12883" formatCode="m/d/yyyy">
                  <c:v>42189.497152777774</c:v>
                </c:pt>
                <c:pt idx="12884" formatCode="m/d/yyyy">
                  <c:v>42189.497847222221</c:v>
                </c:pt>
                <c:pt idx="12885" formatCode="m/d/yyyy">
                  <c:v>42189.498541666653</c:v>
                </c:pt>
                <c:pt idx="12886" formatCode="m/d/yyyy">
                  <c:v>42189.499236111114</c:v>
                </c:pt>
                <c:pt idx="12887" formatCode="m/d/yyyy">
                  <c:v>42189.499930555554</c:v>
                </c:pt>
                <c:pt idx="12888" formatCode="m/d/yyyy">
                  <c:v>42189.500625000001</c:v>
                </c:pt>
                <c:pt idx="12889" formatCode="m/d/yyyy">
                  <c:v>42189.501319444469</c:v>
                </c:pt>
                <c:pt idx="12890" formatCode="m/d/yyyy">
                  <c:v>42189.502013888901</c:v>
                </c:pt>
                <c:pt idx="12891" formatCode="m/d/yyyy">
                  <c:v>42189.502708333326</c:v>
                </c:pt>
                <c:pt idx="12892" formatCode="m/d/yyyy">
                  <c:v>42189.503402777766</c:v>
                </c:pt>
                <c:pt idx="12893" formatCode="m/d/yyyy">
                  <c:v>42189.504097222234</c:v>
                </c:pt>
                <c:pt idx="12894" formatCode="m/d/yyyy">
                  <c:v>42189.504791666652</c:v>
                </c:pt>
                <c:pt idx="12895" formatCode="m/d/yyyy">
                  <c:v>42189.505486111084</c:v>
                </c:pt>
                <c:pt idx="12896" formatCode="m/d/yyyy">
                  <c:v>42189.506180555538</c:v>
                </c:pt>
                <c:pt idx="12897" formatCode="m/d/yyyy">
                  <c:v>42189.506875000014</c:v>
                </c:pt>
                <c:pt idx="12898" formatCode="m/d/yyyy">
                  <c:v>42189.50756944446</c:v>
                </c:pt>
                <c:pt idx="12899" formatCode="m/d/yyyy">
                  <c:v>42189.508263888893</c:v>
                </c:pt>
                <c:pt idx="12900" formatCode="m/d/yyyy">
                  <c:v>42189.508958333332</c:v>
                </c:pt>
                <c:pt idx="12901" formatCode="m/d/yyyy">
                  <c:v>42189.509652777779</c:v>
                </c:pt>
                <c:pt idx="12902" formatCode="m/d/yyyy">
                  <c:v>42189.510347222233</c:v>
                </c:pt>
                <c:pt idx="12903" formatCode="m/d/yyyy">
                  <c:v>42189.51104166665</c:v>
                </c:pt>
                <c:pt idx="12904" formatCode="m/d/yyyy">
                  <c:v>42189.511736111104</c:v>
                </c:pt>
                <c:pt idx="12905" formatCode="m/d/yyyy">
                  <c:v>42189.512430555558</c:v>
                </c:pt>
                <c:pt idx="12906" formatCode="m/d/yyyy">
                  <c:v>42189.513124999998</c:v>
                </c:pt>
                <c:pt idx="12907" formatCode="m/d/yyyy">
                  <c:v>42189.513819444473</c:v>
                </c:pt>
                <c:pt idx="12908" formatCode="m/d/yyyy">
                  <c:v>42189.514513888906</c:v>
                </c:pt>
                <c:pt idx="12909" formatCode="m/d/yyyy">
                  <c:v>42189.515208333331</c:v>
                </c:pt>
                <c:pt idx="12910" formatCode="m/d/yyyy">
                  <c:v>42189.515902777777</c:v>
                </c:pt>
                <c:pt idx="12911" formatCode="m/d/yyyy">
                  <c:v>42189.516597222246</c:v>
                </c:pt>
                <c:pt idx="12912" formatCode="m/d/yyyy">
                  <c:v>42189.517291666656</c:v>
                </c:pt>
                <c:pt idx="12913" formatCode="m/d/yyyy">
                  <c:v>42189.517986111096</c:v>
                </c:pt>
                <c:pt idx="12914" formatCode="m/d/yyyy">
                  <c:v>42189.518680555557</c:v>
                </c:pt>
                <c:pt idx="12915" formatCode="m/d/yyyy">
                  <c:v>42189.519375000003</c:v>
                </c:pt>
                <c:pt idx="12916" formatCode="m/d/yyyy">
                  <c:v>42189.520069444443</c:v>
                </c:pt>
                <c:pt idx="12917" formatCode="m/d/yyyy">
                  <c:v>42189.520763888875</c:v>
                </c:pt>
                <c:pt idx="12918" formatCode="m/d/yyyy">
                  <c:v>42189.521458333322</c:v>
                </c:pt>
                <c:pt idx="12919" formatCode="m/d/yyyy">
                  <c:v>42189.522152777776</c:v>
                </c:pt>
                <c:pt idx="12920" formatCode="m/d/yyyy">
                  <c:v>42189.522847222222</c:v>
                </c:pt>
                <c:pt idx="12921" formatCode="m/d/yyyy">
                  <c:v>42189.523541666647</c:v>
                </c:pt>
                <c:pt idx="12922" formatCode="m/d/yyyy">
                  <c:v>42189.524236111109</c:v>
                </c:pt>
                <c:pt idx="12923" formatCode="m/d/yyyy">
                  <c:v>42189.524930555555</c:v>
                </c:pt>
                <c:pt idx="12924" formatCode="m/d/yyyy">
                  <c:v>42189.525624999995</c:v>
                </c:pt>
                <c:pt idx="12925" formatCode="m/d/yyyy">
                  <c:v>42189.526319444456</c:v>
                </c:pt>
                <c:pt idx="12926" formatCode="m/d/yyyy">
                  <c:v>42189.527013888888</c:v>
                </c:pt>
                <c:pt idx="12927" formatCode="m/d/yyyy">
                  <c:v>42189.52770833332</c:v>
                </c:pt>
                <c:pt idx="12928" formatCode="m/d/yyyy">
                  <c:v>42189.528402777774</c:v>
                </c:pt>
                <c:pt idx="12929" formatCode="m/d/yyyy">
                  <c:v>42189.529097222221</c:v>
                </c:pt>
                <c:pt idx="12930" formatCode="m/d/yyyy">
                  <c:v>42189.529791666639</c:v>
                </c:pt>
                <c:pt idx="12931" formatCode="m/d/yyyy">
                  <c:v>42189.5304861111</c:v>
                </c:pt>
                <c:pt idx="12932" formatCode="m/d/yyyy">
                  <c:v>42189.531180555532</c:v>
                </c:pt>
                <c:pt idx="12933" formatCode="m/d/yyyy">
                  <c:v>42189.531875000001</c:v>
                </c:pt>
                <c:pt idx="12934" formatCode="m/d/yyyy">
                  <c:v>42189.532569444469</c:v>
                </c:pt>
                <c:pt idx="12935" formatCode="m/d/yyyy">
                  <c:v>42189.533263888887</c:v>
                </c:pt>
                <c:pt idx="12936" formatCode="m/d/yyyy">
                  <c:v>42189.533958333326</c:v>
                </c:pt>
                <c:pt idx="12937" formatCode="m/d/yyyy">
                  <c:v>42189.53465277778</c:v>
                </c:pt>
                <c:pt idx="12938" formatCode="m/d/yyyy">
                  <c:v>42189.53534722222</c:v>
                </c:pt>
                <c:pt idx="12939" formatCode="m/d/yyyy">
                  <c:v>42189.536041666652</c:v>
                </c:pt>
                <c:pt idx="12940" formatCode="m/d/yyyy">
                  <c:v>42189.536736111106</c:v>
                </c:pt>
                <c:pt idx="12941" formatCode="m/d/yyyy">
                  <c:v>42189.537430555538</c:v>
                </c:pt>
                <c:pt idx="12942" formatCode="m/d/yyyy">
                  <c:v>42189.538124999999</c:v>
                </c:pt>
                <c:pt idx="12943" formatCode="m/d/yyyy">
                  <c:v>42189.538819444475</c:v>
                </c:pt>
                <c:pt idx="12944" formatCode="m/d/yyyy">
                  <c:v>42189.539513888893</c:v>
                </c:pt>
                <c:pt idx="12945" formatCode="m/d/yyyy">
                  <c:v>42189.540208333332</c:v>
                </c:pt>
                <c:pt idx="12946" formatCode="m/d/yyyy">
                  <c:v>42189.540902777779</c:v>
                </c:pt>
                <c:pt idx="12947" formatCode="m/d/yyyy">
                  <c:v>42189.541597222233</c:v>
                </c:pt>
                <c:pt idx="12948" formatCode="m/d/yyyy">
                  <c:v>42189.542291666665</c:v>
                </c:pt>
                <c:pt idx="12949" formatCode="m/d/yyyy">
                  <c:v>42189.542986111104</c:v>
                </c:pt>
                <c:pt idx="12950" formatCode="m/d/yyyy">
                  <c:v>42189.543680555544</c:v>
                </c:pt>
                <c:pt idx="12951" formatCode="m/d/yyyy">
                  <c:v>42189.544375000012</c:v>
                </c:pt>
                <c:pt idx="12952" formatCode="m/d/yyyy">
                  <c:v>42189.545069444459</c:v>
                </c:pt>
                <c:pt idx="12953" formatCode="m/d/yyyy">
                  <c:v>42189.545763888884</c:v>
                </c:pt>
                <c:pt idx="12954" formatCode="m/d/yyyy">
                  <c:v>42189.546458333331</c:v>
                </c:pt>
                <c:pt idx="12955" formatCode="m/d/yyyy">
                  <c:v>42189.547152777777</c:v>
                </c:pt>
                <c:pt idx="12956" formatCode="m/d/yyyy">
                  <c:v>42189.547847222231</c:v>
                </c:pt>
                <c:pt idx="12957" formatCode="m/d/yyyy">
                  <c:v>42189.548541666656</c:v>
                </c:pt>
                <c:pt idx="12958" formatCode="m/d/yyyy">
                  <c:v>42189.54923611111</c:v>
                </c:pt>
                <c:pt idx="12959" formatCode="m/d/yyyy">
                  <c:v>42189.549930555557</c:v>
                </c:pt>
                <c:pt idx="12960" formatCode="m/d/yyyy">
                  <c:v>42189.550625000003</c:v>
                </c:pt>
                <c:pt idx="12961" formatCode="m/d/yyyy">
                  <c:v>42189.551319444465</c:v>
                </c:pt>
                <c:pt idx="12962" formatCode="m/d/yyyy">
                  <c:v>42189.552013888904</c:v>
                </c:pt>
                <c:pt idx="12963" formatCode="m/d/yyyy">
                  <c:v>42189.552708333336</c:v>
                </c:pt>
                <c:pt idx="12964" formatCode="m/d/yyyy">
                  <c:v>42189.553402777776</c:v>
                </c:pt>
                <c:pt idx="12965" formatCode="m/d/yyyy">
                  <c:v>42189.554097222237</c:v>
                </c:pt>
                <c:pt idx="12966" formatCode="m/d/yyyy">
                  <c:v>42189.554791666655</c:v>
                </c:pt>
                <c:pt idx="12967" formatCode="m/d/yyyy">
                  <c:v>42189.555486111094</c:v>
                </c:pt>
                <c:pt idx="12968" formatCode="m/d/yyyy">
                  <c:v>42189.556180555555</c:v>
                </c:pt>
                <c:pt idx="12969" formatCode="m/d/yyyy">
                  <c:v>42189.556875000017</c:v>
                </c:pt>
                <c:pt idx="12970" formatCode="m/d/yyyy">
                  <c:v>42189.557569444456</c:v>
                </c:pt>
                <c:pt idx="12971" formatCode="m/d/yyyy">
                  <c:v>42189.558263888903</c:v>
                </c:pt>
                <c:pt idx="12972" formatCode="m/d/yyyy">
                  <c:v>42189.558958333342</c:v>
                </c:pt>
                <c:pt idx="12973" formatCode="m/d/yyyy">
                  <c:v>42189.559652777782</c:v>
                </c:pt>
                <c:pt idx="12974" formatCode="m/d/yyyy">
                  <c:v>42189.560347222221</c:v>
                </c:pt>
                <c:pt idx="12975" formatCode="m/d/yyyy">
                  <c:v>42189.561041666639</c:v>
                </c:pt>
                <c:pt idx="12976" formatCode="m/d/yyyy">
                  <c:v>42189.5617361111</c:v>
                </c:pt>
                <c:pt idx="12977" formatCode="m/d/yyyy">
                  <c:v>42189.562430555554</c:v>
                </c:pt>
                <c:pt idx="12978" formatCode="m/d/yyyy">
                  <c:v>42189.563124999986</c:v>
                </c:pt>
                <c:pt idx="12979" formatCode="m/d/yyyy">
                  <c:v>42189.563819444469</c:v>
                </c:pt>
                <c:pt idx="12980" formatCode="m/d/yyyy">
                  <c:v>42189.564513888901</c:v>
                </c:pt>
                <c:pt idx="12981" formatCode="m/d/yyyy">
                  <c:v>42189.565208333326</c:v>
                </c:pt>
                <c:pt idx="12982" formatCode="m/d/yyyy">
                  <c:v>42189.565902777766</c:v>
                </c:pt>
                <c:pt idx="12983" formatCode="m/d/yyyy">
                  <c:v>42189.566597222234</c:v>
                </c:pt>
                <c:pt idx="12984" formatCode="m/d/yyyy">
                  <c:v>42189.567291666652</c:v>
                </c:pt>
                <c:pt idx="12985" formatCode="m/d/yyyy">
                  <c:v>42189.567986111084</c:v>
                </c:pt>
                <c:pt idx="12986" formatCode="m/d/yyyy">
                  <c:v>42189.568680555538</c:v>
                </c:pt>
                <c:pt idx="12987" formatCode="m/d/yyyy">
                  <c:v>42189.569374999999</c:v>
                </c:pt>
                <c:pt idx="12988" formatCode="m/d/yyyy">
                  <c:v>42189.57006944446</c:v>
                </c:pt>
                <c:pt idx="12989" formatCode="m/d/yyyy">
                  <c:v>42189.570763888885</c:v>
                </c:pt>
                <c:pt idx="12990" formatCode="m/d/yyyy">
                  <c:v>42189.571458333325</c:v>
                </c:pt>
                <c:pt idx="12991" formatCode="m/d/yyyy">
                  <c:v>42189.572152777779</c:v>
                </c:pt>
                <c:pt idx="12992" formatCode="m/d/yyyy">
                  <c:v>42189.572847222233</c:v>
                </c:pt>
                <c:pt idx="12993" formatCode="m/d/yyyy">
                  <c:v>42189.57354166665</c:v>
                </c:pt>
                <c:pt idx="12994" formatCode="m/d/yyyy">
                  <c:v>42189.574236111112</c:v>
                </c:pt>
                <c:pt idx="12995" formatCode="m/d/yyyy">
                  <c:v>42189.574930555558</c:v>
                </c:pt>
                <c:pt idx="12996" formatCode="m/d/yyyy">
                  <c:v>42189.575624999998</c:v>
                </c:pt>
                <c:pt idx="12997" formatCode="m/d/yyyy">
                  <c:v>42189.576319444473</c:v>
                </c:pt>
                <c:pt idx="12998" formatCode="m/d/yyyy">
                  <c:v>42189.577013888891</c:v>
                </c:pt>
                <c:pt idx="12999" formatCode="m/d/yyyy">
                  <c:v>42189.577708333316</c:v>
                </c:pt>
                <c:pt idx="13000" formatCode="m/d/yyyy">
                  <c:v>42189.578402777777</c:v>
                </c:pt>
                <c:pt idx="13001" formatCode="m/d/yyyy">
                  <c:v>42189.579097222231</c:v>
                </c:pt>
                <c:pt idx="13002" formatCode="m/d/yyyy">
                  <c:v>42189.579791666634</c:v>
                </c:pt>
                <c:pt idx="13003" formatCode="m/d/yyyy">
                  <c:v>42189.580486111096</c:v>
                </c:pt>
                <c:pt idx="13004" formatCode="m/d/yyyy">
                  <c:v>42189.581180555542</c:v>
                </c:pt>
                <c:pt idx="13005" formatCode="m/d/yyyy">
                  <c:v>42189.581875000003</c:v>
                </c:pt>
                <c:pt idx="13006" formatCode="m/d/yyyy">
                  <c:v>42189.582569444465</c:v>
                </c:pt>
                <c:pt idx="13007" formatCode="m/d/yyyy">
                  <c:v>42189.58326388889</c:v>
                </c:pt>
                <c:pt idx="13008" formatCode="m/d/yyyy">
                  <c:v>42189.583958333336</c:v>
                </c:pt>
                <c:pt idx="13009" formatCode="m/d/yyyy">
                  <c:v>42189.584652777783</c:v>
                </c:pt>
                <c:pt idx="13010" formatCode="m/d/yyyy">
                  <c:v>42189.585347222222</c:v>
                </c:pt>
                <c:pt idx="13011" formatCode="m/d/yyyy">
                  <c:v>42189.586041666655</c:v>
                </c:pt>
                <c:pt idx="13012" formatCode="m/d/yyyy">
                  <c:v>42189.586736111109</c:v>
                </c:pt>
                <c:pt idx="13013" formatCode="m/d/yyyy">
                  <c:v>42189.587430555555</c:v>
                </c:pt>
                <c:pt idx="13014" formatCode="m/d/yyyy">
                  <c:v>42189.588125000002</c:v>
                </c:pt>
                <c:pt idx="13015" formatCode="m/d/yyyy">
                  <c:v>42189.588819444478</c:v>
                </c:pt>
                <c:pt idx="13016" formatCode="m/d/yyyy">
                  <c:v>42189.589513888903</c:v>
                </c:pt>
                <c:pt idx="13017" formatCode="m/d/yyyy">
                  <c:v>42189.590208333335</c:v>
                </c:pt>
                <c:pt idx="13018" formatCode="m/d/yyyy">
                  <c:v>42189.590902777774</c:v>
                </c:pt>
                <c:pt idx="13019" formatCode="m/d/yyyy">
                  <c:v>42189.591597222221</c:v>
                </c:pt>
                <c:pt idx="13020" formatCode="m/d/yyyy">
                  <c:v>42189.592291666653</c:v>
                </c:pt>
                <c:pt idx="13021" formatCode="m/d/yyyy">
                  <c:v>42189.5929861111</c:v>
                </c:pt>
                <c:pt idx="13022" formatCode="m/d/yyyy">
                  <c:v>42189.593680555532</c:v>
                </c:pt>
                <c:pt idx="13023" formatCode="m/d/yyyy">
                  <c:v>42189.594375000001</c:v>
                </c:pt>
                <c:pt idx="13024" formatCode="m/d/yyyy">
                  <c:v>42189.595069444447</c:v>
                </c:pt>
                <c:pt idx="13025" formatCode="m/d/yyyy">
                  <c:v>42189.595763888872</c:v>
                </c:pt>
                <c:pt idx="13026" formatCode="m/d/yyyy">
                  <c:v>42189.596458333326</c:v>
                </c:pt>
                <c:pt idx="13027" formatCode="m/d/yyyy">
                  <c:v>42189.597152777766</c:v>
                </c:pt>
                <c:pt idx="13028" formatCode="m/d/yyyy">
                  <c:v>42189.59784722222</c:v>
                </c:pt>
                <c:pt idx="13029" formatCode="m/d/yyyy">
                  <c:v>42189.598541666652</c:v>
                </c:pt>
                <c:pt idx="13030" formatCode="m/d/yyyy">
                  <c:v>42189.599236111106</c:v>
                </c:pt>
                <c:pt idx="13031" formatCode="m/d/yyyy">
                  <c:v>42189.599930555538</c:v>
                </c:pt>
                <c:pt idx="13032" formatCode="m/d/yyyy">
                  <c:v>42189.600624999999</c:v>
                </c:pt>
                <c:pt idx="13033" formatCode="m/d/yyyy">
                  <c:v>42189.60131944446</c:v>
                </c:pt>
                <c:pt idx="13034" formatCode="m/d/yyyy">
                  <c:v>42189.602013888893</c:v>
                </c:pt>
                <c:pt idx="13035" formatCode="m/d/yyyy">
                  <c:v>42189.602708333325</c:v>
                </c:pt>
                <c:pt idx="13036" formatCode="m/d/yyyy">
                  <c:v>42189.603402777764</c:v>
                </c:pt>
                <c:pt idx="13037" formatCode="m/d/yyyy">
                  <c:v>42189.604097222233</c:v>
                </c:pt>
                <c:pt idx="13038" formatCode="m/d/yyyy">
                  <c:v>42189.60479166665</c:v>
                </c:pt>
                <c:pt idx="13039" formatCode="m/d/yyyy">
                  <c:v>42189.605486111082</c:v>
                </c:pt>
                <c:pt idx="13040" formatCode="m/d/yyyy">
                  <c:v>42189.606180555544</c:v>
                </c:pt>
                <c:pt idx="13041" formatCode="m/d/yyyy">
                  <c:v>42189.606875000012</c:v>
                </c:pt>
                <c:pt idx="13042" formatCode="m/d/yyyy">
                  <c:v>42189.607569444459</c:v>
                </c:pt>
                <c:pt idx="13043" formatCode="m/d/yyyy">
                  <c:v>42189.608263888891</c:v>
                </c:pt>
                <c:pt idx="13044" formatCode="m/d/yyyy">
                  <c:v>42189.608958333331</c:v>
                </c:pt>
                <c:pt idx="13045" formatCode="m/d/yyyy">
                  <c:v>42189.609652777777</c:v>
                </c:pt>
                <c:pt idx="13046" formatCode="m/d/yyyy">
                  <c:v>42189.610347222231</c:v>
                </c:pt>
                <c:pt idx="13047" formatCode="m/d/yyyy">
                  <c:v>42189.611041666634</c:v>
                </c:pt>
                <c:pt idx="13048" formatCode="m/d/yyyy">
                  <c:v>42189.611736111096</c:v>
                </c:pt>
                <c:pt idx="13049" formatCode="m/d/yyyy">
                  <c:v>42189.612430555557</c:v>
                </c:pt>
                <c:pt idx="13050" formatCode="m/d/yyyy">
                  <c:v>42189.613124999996</c:v>
                </c:pt>
                <c:pt idx="13051" formatCode="m/d/yyyy">
                  <c:v>42189.613819444465</c:v>
                </c:pt>
                <c:pt idx="13052" formatCode="m/d/yyyy">
                  <c:v>42189.614513888904</c:v>
                </c:pt>
                <c:pt idx="13053" formatCode="m/d/yyyy">
                  <c:v>42189.615208333336</c:v>
                </c:pt>
                <c:pt idx="13054" formatCode="m/d/yyyy">
                  <c:v>42189.615902777776</c:v>
                </c:pt>
                <c:pt idx="13055" formatCode="m/d/yyyy">
                  <c:v>42189.616597222237</c:v>
                </c:pt>
                <c:pt idx="13056" formatCode="m/d/yyyy">
                  <c:v>42189.617291666655</c:v>
                </c:pt>
                <c:pt idx="13057" formatCode="m/d/yyyy">
                  <c:v>42189.617986111094</c:v>
                </c:pt>
                <c:pt idx="13058" formatCode="m/d/yyyy">
                  <c:v>42189.618680555555</c:v>
                </c:pt>
                <c:pt idx="13059" formatCode="m/d/yyyy">
                  <c:v>42189.619375000002</c:v>
                </c:pt>
                <c:pt idx="13060" formatCode="m/d/yyyy">
                  <c:v>42189.620069444441</c:v>
                </c:pt>
                <c:pt idx="13061" formatCode="m/d/yyyy">
                  <c:v>42189.620763888874</c:v>
                </c:pt>
                <c:pt idx="13062" formatCode="m/d/yyyy">
                  <c:v>42189.62145833332</c:v>
                </c:pt>
                <c:pt idx="13063" formatCode="m/d/yyyy">
                  <c:v>42189.622152777774</c:v>
                </c:pt>
                <c:pt idx="13064" formatCode="m/d/yyyy">
                  <c:v>42189.622847222221</c:v>
                </c:pt>
                <c:pt idx="13065" formatCode="m/d/yyyy">
                  <c:v>42189.623541666639</c:v>
                </c:pt>
                <c:pt idx="13066" formatCode="m/d/yyyy">
                  <c:v>42189.624236111114</c:v>
                </c:pt>
                <c:pt idx="13067" formatCode="m/d/yyyy">
                  <c:v>42189.624930555554</c:v>
                </c:pt>
                <c:pt idx="13068" formatCode="m/d/yyyy">
                  <c:v>42189.625624999986</c:v>
                </c:pt>
                <c:pt idx="13069" formatCode="m/d/yyyy">
                  <c:v>42189.626319444469</c:v>
                </c:pt>
                <c:pt idx="13070" formatCode="m/d/yyyy">
                  <c:v>42189.627013888887</c:v>
                </c:pt>
                <c:pt idx="13071" formatCode="m/d/yyyy">
                  <c:v>42189.627708333304</c:v>
                </c:pt>
                <c:pt idx="13072" formatCode="m/d/yyyy">
                  <c:v>42189.628402777766</c:v>
                </c:pt>
                <c:pt idx="13073" formatCode="m/d/yyyy">
                  <c:v>42189.62909722222</c:v>
                </c:pt>
                <c:pt idx="13074" formatCode="m/d/yyyy">
                  <c:v>42189.629791666637</c:v>
                </c:pt>
                <c:pt idx="13075" formatCode="m/d/yyyy">
                  <c:v>42189.630486111084</c:v>
                </c:pt>
                <c:pt idx="13076" formatCode="m/d/yyyy">
                  <c:v>42189.631180555523</c:v>
                </c:pt>
                <c:pt idx="13077" formatCode="m/d/yyyy">
                  <c:v>42189.631874999999</c:v>
                </c:pt>
                <c:pt idx="13078" formatCode="m/d/yyyy">
                  <c:v>42189.63256944446</c:v>
                </c:pt>
                <c:pt idx="13079" formatCode="m/d/yyyy">
                  <c:v>42189.633263888885</c:v>
                </c:pt>
                <c:pt idx="13080" formatCode="m/d/yyyy">
                  <c:v>42189.633958333325</c:v>
                </c:pt>
                <c:pt idx="13081" formatCode="m/d/yyyy">
                  <c:v>42189.634652777779</c:v>
                </c:pt>
                <c:pt idx="13082" formatCode="m/d/yyyy">
                  <c:v>42189.635347222225</c:v>
                </c:pt>
                <c:pt idx="13083" formatCode="m/d/yyyy">
                  <c:v>42189.63604166665</c:v>
                </c:pt>
                <c:pt idx="13084" formatCode="m/d/yyyy">
                  <c:v>42189.636736111104</c:v>
                </c:pt>
                <c:pt idx="13085" formatCode="m/d/yyyy">
                  <c:v>42189.637430555544</c:v>
                </c:pt>
                <c:pt idx="13086" formatCode="m/d/yyyy">
                  <c:v>42189.638124999998</c:v>
                </c:pt>
                <c:pt idx="13087" formatCode="m/d/yyyy">
                  <c:v>42189.638819444473</c:v>
                </c:pt>
                <c:pt idx="13088" formatCode="m/d/yyyy">
                  <c:v>42189.639513888891</c:v>
                </c:pt>
                <c:pt idx="13089" formatCode="m/d/yyyy">
                  <c:v>42189.640208333331</c:v>
                </c:pt>
                <c:pt idx="13090" formatCode="m/d/yyyy">
                  <c:v>42189.640902777777</c:v>
                </c:pt>
                <c:pt idx="13091" formatCode="m/d/yyyy">
                  <c:v>42189.641597222231</c:v>
                </c:pt>
                <c:pt idx="13092" formatCode="m/d/yyyy">
                  <c:v>42189.642291666656</c:v>
                </c:pt>
                <c:pt idx="13093" formatCode="m/d/yyyy">
                  <c:v>42189.642986111096</c:v>
                </c:pt>
                <c:pt idx="13094" formatCode="m/d/yyyy">
                  <c:v>42189.643680555542</c:v>
                </c:pt>
                <c:pt idx="13095" formatCode="m/d/yyyy">
                  <c:v>42189.644375000003</c:v>
                </c:pt>
                <c:pt idx="13096" formatCode="m/d/yyyy">
                  <c:v>42189.645069444443</c:v>
                </c:pt>
                <c:pt idx="13097" formatCode="m/d/yyyy">
                  <c:v>42189.645763888875</c:v>
                </c:pt>
                <c:pt idx="13098" formatCode="m/d/yyyy">
                  <c:v>42189.646458333336</c:v>
                </c:pt>
                <c:pt idx="13099" formatCode="m/d/yyyy">
                  <c:v>42189.647152777776</c:v>
                </c:pt>
                <c:pt idx="13100" formatCode="m/d/yyyy">
                  <c:v>42189.647847222222</c:v>
                </c:pt>
                <c:pt idx="13101" formatCode="m/d/yyyy">
                  <c:v>42189.648541666655</c:v>
                </c:pt>
                <c:pt idx="13102" formatCode="m/d/yyyy">
                  <c:v>42189.649236111109</c:v>
                </c:pt>
                <c:pt idx="13103" formatCode="m/d/yyyy">
                  <c:v>42189.649930555555</c:v>
                </c:pt>
                <c:pt idx="13104" formatCode="m/d/yyyy">
                  <c:v>42189.650625000002</c:v>
                </c:pt>
                <c:pt idx="13105" formatCode="m/d/yyyy">
                  <c:v>42189.651319444456</c:v>
                </c:pt>
                <c:pt idx="13106" formatCode="m/d/yyyy">
                  <c:v>42189.652013888903</c:v>
                </c:pt>
                <c:pt idx="13107" formatCode="m/d/yyyy">
                  <c:v>42189.652708333335</c:v>
                </c:pt>
                <c:pt idx="13108" formatCode="m/d/yyyy">
                  <c:v>42189.653402777774</c:v>
                </c:pt>
                <c:pt idx="13109" formatCode="m/d/yyyy">
                  <c:v>42189.654097222236</c:v>
                </c:pt>
                <c:pt idx="13110" formatCode="m/d/yyyy">
                  <c:v>42189.654791666653</c:v>
                </c:pt>
                <c:pt idx="13111" formatCode="m/d/yyyy">
                  <c:v>42189.6554861111</c:v>
                </c:pt>
                <c:pt idx="13112" formatCode="m/d/yyyy">
                  <c:v>42189.656180555554</c:v>
                </c:pt>
                <c:pt idx="13113" formatCode="m/d/yyyy">
                  <c:v>42189.656875000015</c:v>
                </c:pt>
                <c:pt idx="13114" formatCode="m/d/yyyy">
                  <c:v>42189.657569444469</c:v>
                </c:pt>
                <c:pt idx="13115" formatCode="m/d/yyyy">
                  <c:v>42189.658263888901</c:v>
                </c:pt>
                <c:pt idx="13116" formatCode="m/d/yyyy">
                  <c:v>42189.658958333333</c:v>
                </c:pt>
                <c:pt idx="13117" formatCode="m/d/yyyy">
                  <c:v>42189.65965277778</c:v>
                </c:pt>
                <c:pt idx="13118" formatCode="m/d/yyyy">
                  <c:v>42189.66034722222</c:v>
                </c:pt>
                <c:pt idx="13119" formatCode="m/d/yyyy">
                  <c:v>42189.661041666637</c:v>
                </c:pt>
                <c:pt idx="13120" formatCode="m/d/yyyy">
                  <c:v>42189.661736111084</c:v>
                </c:pt>
                <c:pt idx="13121" formatCode="m/d/yyyy">
                  <c:v>42189.662430555538</c:v>
                </c:pt>
                <c:pt idx="13122" formatCode="m/d/yyyy">
                  <c:v>42189.663124999985</c:v>
                </c:pt>
                <c:pt idx="13123" formatCode="m/d/yyyy">
                  <c:v>42189.66381944446</c:v>
                </c:pt>
                <c:pt idx="13124" formatCode="m/d/yyyy">
                  <c:v>42189.664513888893</c:v>
                </c:pt>
                <c:pt idx="13125" formatCode="m/d/yyyy">
                  <c:v>42189.665208333325</c:v>
                </c:pt>
                <c:pt idx="13126" formatCode="m/d/yyyy">
                  <c:v>42189.665902777764</c:v>
                </c:pt>
                <c:pt idx="13127" formatCode="m/d/yyyy">
                  <c:v>42189.666597222233</c:v>
                </c:pt>
                <c:pt idx="13128" formatCode="m/d/yyyy">
                  <c:v>42189.66729166665</c:v>
                </c:pt>
                <c:pt idx="13129" formatCode="m/d/yyyy">
                  <c:v>42189.667986111082</c:v>
                </c:pt>
                <c:pt idx="13130" formatCode="m/d/yyyy">
                  <c:v>42189.668680555544</c:v>
                </c:pt>
                <c:pt idx="13131" formatCode="m/d/yyyy">
                  <c:v>42189.669374999998</c:v>
                </c:pt>
                <c:pt idx="13132" formatCode="m/d/yyyy">
                  <c:v>42189.670069444459</c:v>
                </c:pt>
                <c:pt idx="13133" formatCode="m/d/yyyy">
                  <c:v>42189.670763888884</c:v>
                </c:pt>
                <c:pt idx="13134" formatCode="m/d/yyyy">
                  <c:v>42189.671458333316</c:v>
                </c:pt>
                <c:pt idx="13135" formatCode="m/d/yyyy">
                  <c:v>42189.672152777777</c:v>
                </c:pt>
                <c:pt idx="13136" formatCode="m/d/yyyy">
                  <c:v>42189.672847222231</c:v>
                </c:pt>
                <c:pt idx="13137" formatCode="m/d/yyyy">
                  <c:v>42189.673541666634</c:v>
                </c:pt>
                <c:pt idx="13138" formatCode="m/d/yyyy">
                  <c:v>42189.67423611111</c:v>
                </c:pt>
                <c:pt idx="13139" formatCode="m/d/yyyy">
                  <c:v>42189.674930555557</c:v>
                </c:pt>
                <c:pt idx="13140" formatCode="m/d/yyyy">
                  <c:v>42189.675624999996</c:v>
                </c:pt>
                <c:pt idx="13141" formatCode="m/d/yyyy">
                  <c:v>42189.676319444465</c:v>
                </c:pt>
                <c:pt idx="13142" formatCode="m/d/yyyy">
                  <c:v>42189.67701388889</c:v>
                </c:pt>
                <c:pt idx="13143" formatCode="m/d/yyyy">
                  <c:v>42189.677708333322</c:v>
                </c:pt>
                <c:pt idx="13144" formatCode="m/d/yyyy">
                  <c:v>42189.678402777776</c:v>
                </c:pt>
                <c:pt idx="13145" formatCode="m/d/yyyy">
                  <c:v>42189.679097222222</c:v>
                </c:pt>
                <c:pt idx="13146" formatCode="m/d/yyyy">
                  <c:v>42189.679791666647</c:v>
                </c:pt>
                <c:pt idx="13147" formatCode="m/d/yyyy">
                  <c:v>42189.680486111094</c:v>
                </c:pt>
                <c:pt idx="13148" formatCode="m/d/yyyy">
                  <c:v>42189.681180555534</c:v>
                </c:pt>
                <c:pt idx="13149" formatCode="m/d/yyyy">
                  <c:v>42189.681875000002</c:v>
                </c:pt>
                <c:pt idx="13150" formatCode="m/d/yyyy">
                  <c:v>42189.682569444456</c:v>
                </c:pt>
                <c:pt idx="13151" formatCode="m/d/yyyy">
                  <c:v>42189.683263888888</c:v>
                </c:pt>
                <c:pt idx="13152" formatCode="m/d/yyyy">
                  <c:v>42189.683958333335</c:v>
                </c:pt>
                <c:pt idx="13153" formatCode="m/d/yyyy">
                  <c:v>42189.684652777782</c:v>
                </c:pt>
                <c:pt idx="13154" formatCode="m/d/yyyy">
                  <c:v>42189.685347222221</c:v>
                </c:pt>
                <c:pt idx="13155" formatCode="m/d/yyyy">
                  <c:v>42189.686041666653</c:v>
                </c:pt>
                <c:pt idx="13156" formatCode="m/d/yyyy">
                  <c:v>42189.686736111114</c:v>
                </c:pt>
                <c:pt idx="13157" formatCode="m/d/yyyy">
                  <c:v>42189.687430555554</c:v>
                </c:pt>
                <c:pt idx="13158" formatCode="m/d/yyyy">
                  <c:v>42189.688125000001</c:v>
                </c:pt>
                <c:pt idx="13159" formatCode="m/d/yyyy">
                  <c:v>42189.688819444476</c:v>
                </c:pt>
                <c:pt idx="13160" formatCode="m/d/yyyy">
                  <c:v>42189.689513888901</c:v>
                </c:pt>
                <c:pt idx="13161" formatCode="m/d/yyyy">
                  <c:v>42189.690208333326</c:v>
                </c:pt>
                <c:pt idx="13162" formatCode="m/d/yyyy">
                  <c:v>42189.690902777766</c:v>
                </c:pt>
                <c:pt idx="13163" formatCode="m/d/yyyy">
                  <c:v>42189.69159722222</c:v>
                </c:pt>
                <c:pt idx="13164" formatCode="m/d/yyyy">
                  <c:v>42189.692291666652</c:v>
                </c:pt>
                <c:pt idx="13165" formatCode="m/d/yyyy">
                  <c:v>42189.692986111084</c:v>
                </c:pt>
                <c:pt idx="13166" formatCode="m/d/yyyy">
                  <c:v>42189.693680555523</c:v>
                </c:pt>
                <c:pt idx="13167" formatCode="m/d/yyyy">
                  <c:v>42189.694374999999</c:v>
                </c:pt>
                <c:pt idx="13168" formatCode="m/d/yyyy">
                  <c:v>42189.695069444446</c:v>
                </c:pt>
                <c:pt idx="13169" formatCode="m/d/yyyy">
                  <c:v>42189.695763888871</c:v>
                </c:pt>
                <c:pt idx="13170" formatCode="m/d/yyyy">
                  <c:v>42189.696458333325</c:v>
                </c:pt>
                <c:pt idx="13171" formatCode="m/d/yyyy">
                  <c:v>42189.697152777764</c:v>
                </c:pt>
                <c:pt idx="13172" formatCode="m/d/yyyy">
                  <c:v>42189.697847222225</c:v>
                </c:pt>
                <c:pt idx="13173" formatCode="m/d/yyyy">
                  <c:v>42189.69854166665</c:v>
                </c:pt>
                <c:pt idx="13174" formatCode="m/d/yyyy">
                  <c:v>42189.699236111104</c:v>
                </c:pt>
                <c:pt idx="13175" formatCode="m/d/yyyy">
                  <c:v>42189.699930555544</c:v>
                </c:pt>
                <c:pt idx="13176" formatCode="m/d/yyyy">
                  <c:v>42189.700624999998</c:v>
                </c:pt>
                <c:pt idx="13177" formatCode="m/d/yyyy">
                  <c:v>42189.701319444459</c:v>
                </c:pt>
                <c:pt idx="13178" formatCode="m/d/yyyy">
                  <c:v>42189.702013888891</c:v>
                </c:pt>
                <c:pt idx="13179" formatCode="m/d/yyyy">
                  <c:v>42189.702708333316</c:v>
                </c:pt>
                <c:pt idx="13180" formatCode="m/d/yyyy">
                  <c:v>42189.703402777763</c:v>
                </c:pt>
                <c:pt idx="13181" formatCode="m/d/yyyy">
                  <c:v>42189.704097222231</c:v>
                </c:pt>
                <c:pt idx="13182" formatCode="m/d/yyyy">
                  <c:v>42189.704791666634</c:v>
                </c:pt>
                <c:pt idx="13183" formatCode="m/d/yyyy">
                  <c:v>42189.705486111081</c:v>
                </c:pt>
                <c:pt idx="13184" formatCode="m/d/yyyy">
                  <c:v>42189.706180555542</c:v>
                </c:pt>
                <c:pt idx="13185" formatCode="m/d/yyyy">
                  <c:v>42189.706875000003</c:v>
                </c:pt>
                <c:pt idx="13186" formatCode="m/d/yyyy">
                  <c:v>42189.707569444443</c:v>
                </c:pt>
                <c:pt idx="13187" formatCode="m/d/yyyy">
                  <c:v>42189.70826388889</c:v>
                </c:pt>
                <c:pt idx="13188" formatCode="m/d/yyyy">
                  <c:v>42189.708958333336</c:v>
                </c:pt>
                <c:pt idx="13189" formatCode="m/d/yyyy">
                  <c:v>42189.709652777776</c:v>
                </c:pt>
                <c:pt idx="13190" formatCode="m/d/yyyy">
                  <c:v>42189.710347222222</c:v>
                </c:pt>
                <c:pt idx="13191" formatCode="m/d/yyyy">
                  <c:v>42189.711041666647</c:v>
                </c:pt>
                <c:pt idx="13192" formatCode="m/d/yyyy">
                  <c:v>42189.711736111094</c:v>
                </c:pt>
                <c:pt idx="13193" formatCode="m/d/yyyy">
                  <c:v>42189.712430555555</c:v>
                </c:pt>
                <c:pt idx="13194" formatCode="m/d/yyyy">
                  <c:v>42189.713124999995</c:v>
                </c:pt>
                <c:pt idx="13195" formatCode="m/d/yyyy">
                  <c:v>42189.713819444456</c:v>
                </c:pt>
                <c:pt idx="13196" formatCode="m/d/yyyy">
                  <c:v>42189.714513888903</c:v>
                </c:pt>
                <c:pt idx="13197" formatCode="m/d/yyyy">
                  <c:v>42189.715208333335</c:v>
                </c:pt>
                <c:pt idx="13198" formatCode="m/d/yyyy">
                  <c:v>42189.715902777774</c:v>
                </c:pt>
                <c:pt idx="13199" formatCode="m/d/yyyy">
                  <c:v>42189.716597222236</c:v>
                </c:pt>
                <c:pt idx="13200" formatCode="m/d/yyyy">
                  <c:v>42189.717291666653</c:v>
                </c:pt>
                <c:pt idx="13201" formatCode="m/d/yyyy">
                  <c:v>42189.7179861111</c:v>
                </c:pt>
                <c:pt idx="13202" formatCode="m/d/yyyy">
                  <c:v>42189.718680555554</c:v>
                </c:pt>
                <c:pt idx="13203" formatCode="m/d/yyyy">
                  <c:v>42189.719375000001</c:v>
                </c:pt>
                <c:pt idx="13204" formatCode="m/d/yyyy">
                  <c:v>42189.720069444447</c:v>
                </c:pt>
                <c:pt idx="13205" formatCode="m/d/yyyy">
                  <c:v>42189.720763888872</c:v>
                </c:pt>
                <c:pt idx="13206" formatCode="m/d/yyyy">
                  <c:v>42189.721458333304</c:v>
                </c:pt>
                <c:pt idx="13207" formatCode="m/d/yyyy">
                  <c:v>42189.722152777766</c:v>
                </c:pt>
                <c:pt idx="13208" formatCode="m/d/yyyy">
                  <c:v>42189.72284722222</c:v>
                </c:pt>
                <c:pt idx="13209" formatCode="m/d/yyyy">
                  <c:v>42189.723541666637</c:v>
                </c:pt>
                <c:pt idx="13210" formatCode="m/d/yyyy">
                  <c:v>42189.724236111106</c:v>
                </c:pt>
                <c:pt idx="13211" formatCode="m/d/yyyy">
                  <c:v>42189.724930555538</c:v>
                </c:pt>
                <c:pt idx="13212" formatCode="m/d/yyyy">
                  <c:v>42189.725624999985</c:v>
                </c:pt>
                <c:pt idx="13213" formatCode="m/d/yyyy">
                  <c:v>42189.72631944446</c:v>
                </c:pt>
                <c:pt idx="13214" formatCode="m/d/yyyy">
                  <c:v>42189.727013888885</c:v>
                </c:pt>
                <c:pt idx="13215" formatCode="m/d/yyyy">
                  <c:v>42189.727708333303</c:v>
                </c:pt>
                <c:pt idx="13216" formatCode="m/d/yyyy">
                  <c:v>42189.728402777764</c:v>
                </c:pt>
                <c:pt idx="13217" formatCode="m/d/yyyy">
                  <c:v>42189.729097222225</c:v>
                </c:pt>
                <c:pt idx="13218" formatCode="m/d/yyyy">
                  <c:v>42189.729791666636</c:v>
                </c:pt>
                <c:pt idx="13219" formatCode="m/d/yyyy">
                  <c:v>42189.730486111082</c:v>
                </c:pt>
                <c:pt idx="13220" formatCode="m/d/yyyy">
                  <c:v>42189.731180555529</c:v>
                </c:pt>
                <c:pt idx="13221" formatCode="m/d/yyyy">
                  <c:v>42189.731874999998</c:v>
                </c:pt>
                <c:pt idx="13222" formatCode="m/d/yyyy">
                  <c:v>42189.732569444459</c:v>
                </c:pt>
                <c:pt idx="13223" formatCode="m/d/yyyy">
                  <c:v>42189.733263888884</c:v>
                </c:pt>
                <c:pt idx="13224" formatCode="m/d/yyyy">
                  <c:v>42189.733958333316</c:v>
                </c:pt>
                <c:pt idx="13225" formatCode="m/d/yyyy">
                  <c:v>42189.734652777777</c:v>
                </c:pt>
                <c:pt idx="13226" formatCode="m/d/yyyy">
                  <c:v>42189.735347222224</c:v>
                </c:pt>
                <c:pt idx="13227" formatCode="m/d/yyyy">
                  <c:v>42189.736041666634</c:v>
                </c:pt>
                <c:pt idx="13228" formatCode="m/d/yyyy">
                  <c:v>42189.736736111096</c:v>
                </c:pt>
                <c:pt idx="13229" formatCode="m/d/yyyy">
                  <c:v>42189.737430555542</c:v>
                </c:pt>
                <c:pt idx="13230" formatCode="m/d/yyyy">
                  <c:v>42189.738124999996</c:v>
                </c:pt>
                <c:pt idx="13231" formatCode="m/d/yyyy">
                  <c:v>42189.738819444465</c:v>
                </c:pt>
                <c:pt idx="13232" formatCode="m/d/yyyy">
                  <c:v>42189.73951388889</c:v>
                </c:pt>
                <c:pt idx="13233" formatCode="m/d/yyyy">
                  <c:v>42189.740208333336</c:v>
                </c:pt>
                <c:pt idx="13234" formatCode="m/d/yyyy">
                  <c:v>42189.740902777776</c:v>
                </c:pt>
                <c:pt idx="13235" formatCode="m/d/yyyy">
                  <c:v>42189.741597222222</c:v>
                </c:pt>
                <c:pt idx="13236" formatCode="m/d/yyyy">
                  <c:v>42189.742291666655</c:v>
                </c:pt>
                <c:pt idx="13237" formatCode="m/d/yyyy">
                  <c:v>42189.742986111094</c:v>
                </c:pt>
                <c:pt idx="13238" formatCode="m/d/yyyy">
                  <c:v>42189.743680555534</c:v>
                </c:pt>
                <c:pt idx="13239" formatCode="m/d/yyyy">
                  <c:v>42189.744375000002</c:v>
                </c:pt>
                <c:pt idx="13240" formatCode="m/d/yyyy">
                  <c:v>42189.745069444441</c:v>
                </c:pt>
                <c:pt idx="13241" formatCode="m/d/yyyy">
                  <c:v>42189.745763888874</c:v>
                </c:pt>
                <c:pt idx="13242" formatCode="m/d/yyyy">
                  <c:v>42189.746458333335</c:v>
                </c:pt>
                <c:pt idx="13243" formatCode="m/d/yyyy">
                  <c:v>42189.747152777774</c:v>
                </c:pt>
                <c:pt idx="13244" formatCode="m/d/yyyy">
                  <c:v>42189.747847222221</c:v>
                </c:pt>
                <c:pt idx="13245" formatCode="m/d/yyyy">
                  <c:v>42189.748541666653</c:v>
                </c:pt>
                <c:pt idx="13246" formatCode="m/d/yyyy">
                  <c:v>42189.749236111114</c:v>
                </c:pt>
                <c:pt idx="13247" formatCode="m/d/yyyy">
                  <c:v>42189.749930555554</c:v>
                </c:pt>
                <c:pt idx="13248" formatCode="m/d/yyyy">
                  <c:v>42189.750625000001</c:v>
                </c:pt>
                <c:pt idx="13249" formatCode="m/d/yyyy">
                  <c:v>42189.751319444469</c:v>
                </c:pt>
                <c:pt idx="13250" formatCode="m/d/yyyy">
                  <c:v>42189.752013888901</c:v>
                </c:pt>
                <c:pt idx="13251" formatCode="m/d/yyyy">
                  <c:v>42189.752708333326</c:v>
                </c:pt>
                <c:pt idx="13252" formatCode="m/d/yyyy">
                  <c:v>42189.753402777766</c:v>
                </c:pt>
                <c:pt idx="13253" formatCode="m/d/yyyy">
                  <c:v>42189.754097222234</c:v>
                </c:pt>
                <c:pt idx="13254" formatCode="m/d/yyyy">
                  <c:v>42189.754791666652</c:v>
                </c:pt>
                <c:pt idx="13255" formatCode="m/d/yyyy">
                  <c:v>42189.755486111084</c:v>
                </c:pt>
                <c:pt idx="13256" formatCode="m/d/yyyy">
                  <c:v>42189.756180555538</c:v>
                </c:pt>
                <c:pt idx="13257" formatCode="m/d/yyyy">
                  <c:v>42189.756875000014</c:v>
                </c:pt>
                <c:pt idx="13258" formatCode="m/d/yyyy">
                  <c:v>42189.75756944446</c:v>
                </c:pt>
                <c:pt idx="13259" formatCode="m/d/yyyy">
                  <c:v>42189.758263888893</c:v>
                </c:pt>
                <c:pt idx="13260" formatCode="m/d/yyyy">
                  <c:v>42189.758958333332</c:v>
                </c:pt>
                <c:pt idx="13261" formatCode="m/d/yyyy">
                  <c:v>42189.759652777779</c:v>
                </c:pt>
                <c:pt idx="13262" formatCode="m/d/yyyy">
                  <c:v>42189.760347222225</c:v>
                </c:pt>
                <c:pt idx="13263" formatCode="m/d/yyyy">
                  <c:v>42189.761041666636</c:v>
                </c:pt>
                <c:pt idx="13264" formatCode="m/d/yyyy">
                  <c:v>42189.761736111082</c:v>
                </c:pt>
                <c:pt idx="13265" formatCode="m/d/yyyy">
                  <c:v>42189.762430555544</c:v>
                </c:pt>
                <c:pt idx="13266" formatCode="m/d/yyyy">
                  <c:v>42189.763124999983</c:v>
                </c:pt>
                <c:pt idx="13267" formatCode="m/d/yyyy">
                  <c:v>42189.763819444459</c:v>
                </c:pt>
                <c:pt idx="13268" formatCode="m/d/yyyy">
                  <c:v>42189.764513888891</c:v>
                </c:pt>
                <c:pt idx="13269" formatCode="m/d/yyyy">
                  <c:v>42189.765208333316</c:v>
                </c:pt>
                <c:pt idx="13270" formatCode="m/d/yyyy">
                  <c:v>42189.765902777763</c:v>
                </c:pt>
                <c:pt idx="13271" formatCode="m/d/yyyy">
                  <c:v>42189.766597222231</c:v>
                </c:pt>
                <c:pt idx="13272" formatCode="m/d/yyyy">
                  <c:v>42189.767291666634</c:v>
                </c:pt>
                <c:pt idx="13273" formatCode="m/d/yyyy">
                  <c:v>42189.767986111081</c:v>
                </c:pt>
                <c:pt idx="13274" formatCode="m/d/yyyy">
                  <c:v>42189.768680555542</c:v>
                </c:pt>
                <c:pt idx="13275" formatCode="m/d/yyyy">
                  <c:v>42189.769374999996</c:v>
                </c:pt>
                <c:pt idx="13276" formatCode="m/d/yyyy">
                  <c:v>42189.770069444443</c:v>
                </c:pt>
                <c:pt idx="13277" formatCode="m/d/yyyy">
                  <c:v>42189.770763888875</c:v>
                </c:pt>
                <c:pt idx="13278" formatCode="m/d/yyyy">
                  <c:v>42189.771458333322</c:v>
                </c:pt>
                <c:pt idx="13279" formatCode="m/d/yyyy">
                  <c:v>42189.772152777776</c:v>
                </c:pt>
                <c:pt idx="13280" formatCode="m/d/yyyy">
                  <c:v>42189.772847222222</c:v>
                </c:pt>
                <c:pt idx="13281" formatCode="m/d/yyyy">
                  <c:v>42189.773541666647</c:v>
                </c:pt>
                <c:pt idx="13282" formatCode="m/d/yyyy">
                  <c:v>42189.774236111109</c:v>
                </c:pt>
                <c:pt idx="13283" formatCode="m/d/yyyy">
                  <c:v>42189.774930555555</c:v>
                </c:pt>
                <c:pt idx="13284" formatCode="m/d/yyyy">
                  <c:v>42189.775624999995</c:v>
                </c:pt>
                <c:pt idx="13285" formatCode="m/d/yyyy">
                  <c:v>42189.776319444456</c:v>
                </c:pt>
                <c:pt idx="13286" formatCode="m/d/yyyy">
                  <c:v>42189.777013888888</c:v>
                </c:pt>
                <c:pt idx="13287" formatCode="m/d/yyyy">
                  <c:v>42189.77770833332</c:v>
                </c:pt>
                <c:pt idx="13288" formatCode="m/d/yyyy">
                  <c:v>42189.778402777774</c:v>
                </c:pt>
                <c:pt idx="13289" formatCode="m/d/yyyy">
                  <c:v>42189.779097222221</c:v>
                </c:pt>
                <c:pt idx="13290" formatCode="m/d/yyyy">
                  <c:v>42189.779791666639</c:v>
                </c:pt>
                <c:pt idx="13291" formatCode="m/d/yyyy">
                  <c:v>42189.7804861111</c:v>
                </c:pt>
                <c:pt idx="13292" formatCode="m/d/yyyy">
                  <c:v>42189.781180555532</c:v>
                </c:pt>
                <c:pt idx="13293" formatCode="m/d/yyyy">
                  <c:v>42189.781875000001</c:v>
                </c:pt>
                <c:pt idx="13294" formatCode="m/d/yyyy">
                  <c:v>42189.782569444469</c:v>
                </c:pt>
                <c:pt idx="13295" formatCode="m/d/yyyy">
                  <c:v>42189.783263888887</c:v>
                </c:pt>
                <c:pt idx="13296" formatCode="m/d/yyyy">
                  <c:v>42189.783958333326</c:v>
                </c:pt>
                <c:pt idx="13297" formatCode="m/d/yyyy">
                  <c:v>42189.78465277778</c:v>
                </c:pt>
                <c:pt idx="13298" formatCode="m/d/yyyy">
                  <c:v>42189.78534722222</c:v>
                </c:pt>
                <c:pt idx="13299" formatCode="m/d/yyyy">
                  <c:v>42189.786041666652</c:v>
                </c:pt>
                <c:pt idx="13300" formatCode="m/d/yyyy">
                  <c:v>42189.786736111106</c:v>
                </c:pt>
                <c:pt idx="13301" formatCode="m/d/yyyy">
                  <c:v>42189.787430555538</c:v>
                </c:pt>
                <c:pt idx="13302" formatCode="m/d/yyyy">
                  <c:v>42189.788124999999</c:v>
                </c:pt>
                <c:pt idx="13303" formatCode="m/d/yyyy">
                  <c:v>42189.788819444475</c:v>
                </c:pt>
                <c:pt idx="13304" formatCode="m/d/yyyy">
                  <c:v>42189.789513888893</c:v>
                </c:pt>
                <c:pt idx="13305" formatCode="m/d/yyyy">
                  <c:v>42189.790208333325</c:v>
                </c:pt>
                <c:pt idx="13306" formatCode="m/d/yyyy">
                  <c:v>42189.790902777764</c:v>
                </c:pt>
                <c:pt idx="13307" formatCode="m/d/yyyy">
                  <c:v>42189.791597222225</c:v>
                </c:pt>
                <c:pt idx="13308" formatCode="m/d/yyyy">
                  <c:v>42189.79229166665</c:v>
                </c:pt>
                <c:pt idx="13309" formatCode="m/d/yyyy">
                  <c:v>42189.792986111082</c:v>
                </c:pt>
                <c:pt idx="13310" formatCode="m/d/yyyy">
                  <c:v>42189.793680555529</c:v>
                </c:pt>
                <c:pt idx="13311" formatCode="m/d/yyyy">
                  <c:v>42189.794374999998</c:v>
                </c:pt>
                <c:pt idx="13312" formatCode="m/d/yyyy">
                  <c:v>42189.795069444444</c:v>
                </c:pt>
                <c:pt idx="13313" formatCode="m/d/yyyy">
                  <c:v>42189.795763888869</c:v>
                </c:pt>
                <c:pt idx="13314" formatCode="m/d/yyyy">
                  <c:v>42189.796458333316</c:v>
                </c:pt>
                <c:pt idx="13315" formatCode="m/d/yyyy">
                  <c:v>42189.797152777763</c:v>
                </c:pt>
                <c:pt idx="13316" formatCode="m/d/yyyy">
                  <c:v>42189.797847222224</c:v>
                </c:pt>
                <c:pt idx="13317" formatCode="m/d/yyyy">
                  <c:v>42189.798541666634</c:v>
                </c:pt>
                <c:pt idx="13318" formatCode="m/d/yyyy">
                  <c:v>42189.799236111096</c:v>
                </c:pt>
                <c:pt idx="13319" formatCode="m/d/yyyy">
                  <c:v>42189.799930555542</c:v>
                </c:pt>
                <c:pt idx="13320" formatCode="m/d/yyyy">
                  <c:v>42189.800625000003</c:v>
                </c:pt>
                <c:pt idx="13321" formatCode="m/d/yyyy">
                  <c:v>42189.801319444465</c:v>
                </c:pt>
                <c:pt idx="13322" formatCode="m/d/yyyy">
                  <c:v>42189.802013888904</c:v>
                </c:pt>
                <c:pt idx="13323" formatCode="m/d/yyyy">
                  <c:v>42189.802708333336</c:v>
                </c:pt>
                <c:pt idx="13324" formatCode="m/d/yyyy">
                  <c:v>42189.803402777776</c:v>
                </c:pt>
                <c:pt idx="13325" formatCode="m/d/yyyy">
                  <c:v>42189.804097222237</c:v>
                </c:pt>
                <c:pt idx="13326" formatCode="m/d/yyyy">
                  <c:v>42189.804791666655</c:v>
                </c:pt>
                <c:pt idx="13327" formatCode="m/d/yyyy">
                  <c:v>42189.805486111094</c:v>
                </c:pt>
                <c:pt idx="13328" formatCode="m/d/yyyy">
                  <c:v>42189.806180555555</c:v>
                </c:pt>
                <c:pt idx="13329" formatCode="m/d/yyyy">
                  <c:v>42189.806875000017</c:v>
                </c:pt>
                <c:pt idx="13330" formatCode="m/d/yyyy">
                  <c:v>42189.807569444456</c:v>
                </c:pt>
                <c:pt idx="13331" formatCode="m/d/yyyy">
                  <c:v>42189.808263888903</c:v>
                </c:pt>
                <c:pt idx="13332" formatCode="m/d/yyyy">
                  <c:v>42189.808958333342</c:v>
                </c:pt>
                <c:pt idx="13333" formatCode="m/d/yyyy">
                  <c:v>42189.809652777782</c:v>
                </c:pt>
                <c:pt idx="13334" formatCode="m/d/yyyy">
                  <c:v>42189.810347222236</c:v>
                </c:pt>
                <c:pt idx="13335" formatCode="m/d/yyyy">
                  <c:v>42189.811041666653</c:v>
                </c:pt>
                <c:pt idx="13336" formatCode="m/d/yyyy">
                  <c:v>42189.811736111114</c:v>
                </c:pt>
                <c:pt idx="13337" formatCode="m/d/yyyy">
                  <c:v>42189.812430555561</c:v>
                </c:pt>
                <c:pt idx="13338" formatCode="m/d/yyyy">
                  <c:v>42189.813125000001</c:v>
                </c:pt>
                <c:pt idx="13339" formatCode="m/d/yyyy">
                  <c:v>42189.813819444476</c:v>
                </c:pt>
                <c:pt idx="13340" formatCode="m/d/yyyy">
                  <c:v>42189.814513888916</c:v>
                </c:pt>
                <c:pt idx="13341" formatCode="m/d/yyyy">
                  <c:v>42189.815208333333</c:v>
                </c:pt>
                <c:pt idx="13342" formatCode="m/d/yyyy">
                  <c:v>42189.81590277778</c:v>
                </c:pt>
                <c:pt idx="13343" formatCode="m/d/yyyy">
                  <c:v>42189.816597222249</c:v>
                </c:pt>
                <c:pt idx="13344" formatCode="m/d/yyyy">
                  <c:v>42189.817291666666</c:v>
                </c:pt>
                <c:pt idx="13345" formatCode="m/d/yyyy">
                  <c:v>42189.817986111106</c:v>
                </c:pt>
                <c:pt idx="13346" formatCode="m/d/yyyy">
                  <c:v>42189.818680555552</c:v>
                </c:pt>
                <c:pt idx="13347" formatCode="m/d/yyyy">
                  <c:v>42189.819375000014</c:v>
                </c:pt>
                <c:pt idx="13348" formatCode="m/d/yyyy">
                  <c:v>42189.82006944446</c:v>
                </c:pt>
                <c:pt idx="13349" formatCode="m/d/yyyy">
                  <c:v>42189.820763888885</c:v>
                </c:pt>
                <c:pt idx="13350" formatCode="m/d/yyyy">
                  <c:v>42189.821458333325</c:v>
                </c:pt>
                <c:pt idx="13351" formatCode="m/d/yyyy">
                  <c:v>42189.822152777779</c:v>
                </c:pt>
                <c:pt idx="13352" formatCode="m/d/yyyy">
                  <c:v>42189.822847222233</c:v>
                </c:pt>
                <c:pt idx="13353" formatCode="m/d/yyyy">
                  <c:v>42189.82354166665</c:v>
                </c:pt>
                <c:pt idx="13354" formatCode="m/d/yyyy">
                  <c:v>42189.824236111112</c:v>
                </c:pt>
                <c:pt idx="13355" formatCode="m/d/yyyy">
                  <c:v>42189.824930555558</c:v>
                </c:pt>
                <c:pt idx="13356" formatCode="m/d/yyyy">
                  <c:v>42189.825624999998</c:v>
                </c:pt>
                <c:pt idx="13357" formatCode="m/d/yyyy">
                  <c:v>42189.826319444473</c:v>
                </c:pt>
                <c:pt idx="13358" formatCode="m/d/yyyy">
                  <c:v>42189.827013888891</c:v>
                </c:pt>
                <c:pt idx="13359" formatCode="m/d/yyyy">
                  <c:v>42189.827708333316</c:v>
                </c:pt>
                <c:pt idx="13360" formatCode="m/d/yyyy">
                  <c:v>42189.828402777777</c:v>
                </c:pt>
                <c:pt idx="13361" formatCode="m/d/yyyy">
                  <c:v>42189.829097222231</c:v>
                </c:pt>
                <c:pt idx="13362" formatCode="m/d/yyyy">
                  <c:v>42189.829791666634</c:v>
                </c:pt>
                <c:pt idx="13363" formatCode="m/d/yyyy">
                  <c:v>42189.830486111096</c:v>
                </c:pt>
                <c:pt idx="13364" formatCode="m/d/yyyy">
                  <c:v>42189.831180555542</c:v>
                </c:pt>
                <c:pt idx="13365" formatCode="m/d/yyyy">
                  <c:v>42189.831875000003</c:v>
                </c:pt>
                <c:pt idx="13366" formatCode="m/d/yyyy">
                  <c:v>42189.832569444465</c:v>
                </c:pt>
                <c:pt idx="13367" formatCode="m/d/yyyy">
                  <c:v>42189.83326388889</c:v>
                </c:pt>
                <c:pt idx="13368" formatCode="m/d/yyyy">
                  <c:v>42189.833958333336</c:v>
                </c:pt>
                <c:pt idx="13369" formatCode="m/d/yyyy">
                  <c:v>42189.834652777783</c:v>
                </c:pt>
                <c:pt idx="13370" formatCode="m/d/yyyy">
                  <c:v>42189.835347222222</c:v>
                </c:pt>
                <c:pt idx="13371" formatCode="m/d/yyyy">
                  <c:v>42189.836041666655</c:v>
                </c:pt>
                <c:pt idx="13372" formatCode="m/d/yyyy">
                  <c:v>42189.836736111109</c:v>
                </c:pt>
                <c:pt idx="13373" formatCode="m/d/yyyy">
                  <c:v>42189.837430555555</c:v>
                </c:pt>
                <c:pt idx="13374" formatCode="m/d/yyyy">
                  <c:v>42189.838125000002</c:v>
                </c:pt>
                <c:pt idx="13375" formatCode="m/d/yyyy">
                  <c:v>42189.838819444478</c:v>
                </c:pt>
                <c:pt idx="13376" formatCode="m/d/yyyy">
                  <c:v>42189.839513888903</c:v>
                </c:pt>
                <c:pt idx="13377" formatCode="m/d/yyyy">
                  <c:v>42189.840208333342</c:v>
                </c:pt>
                <c:pt idx="13378" formatCode="m/d/yyyy">
                  <c:v>42189.840902777782</c:v>
                </c:pt>
                <c:pt idx="13379" formatCode="m/d/yyyy">
                  <c:v>42189.841597222236</c:v>
                </c:pt>
                <c:pt idx="13380" formatCode="m/d/yyyy">
                  <c:v>42189.842291666668</c:v>
                </c:pt>
                <c:pt idx="13381" formatCode="m/d/yyyy">
                  <c:v>42189.842986111114</c:v>
                </c:pt>
                <c:pt idx="13382" formatCode="m/d/yyyy">
                  <c:v>42189.843680555554</c:v>
                </c:pt>
                <c:pt idx="13383" formatCode="m/d/yyyy">
                  <c:v>42189.844375000015</c:v>
                </c:pt>
                <c:pt idx="13384" formatCode="m/d/yyyy">
                  <c:v>42189.845069444469</c:v>
                </c:pt>
                <c:pt idx="13385" formatCode="m/d/yyyy">
                  <c:v>42189.845763888887</c:v>
                </c:pt>
                <c:pt idx="13386" formatCode="m/d/yyyy">
                  <c:v>42189.846458333333</c:v>
                </c:pt>
                <c:pt idx="13387" formatCode="m/d/yyyy">
                  <c:v>42189.84715277778</c:v>
                </c:pt>
                <c:pt idx="13388" formatCode="m/d/yyyy">
                  <c:v>42189.847847222234</c:v>
                </c:pt>
                <c:pt idx="13389" formatCode="m/d/yyyy">
                  <c:v>42189.848541666666</c:v>
                </c:pt>
                <c:pt idx="13390" formatCode="m/d/yyyy">
                  <c:v>42189.849236111113</c:v>
                </c:pt>
                <c:pt idx="13391" formatCode="m/d/yyyy">
                  <c:v>42189.849930555552</c:v>
                </c:pt>
                <c:pt idx="13392" formatCode="m/d/yyyy">
                  <c:v>42189.850625000014</c:v>
                </c:pt>
                <c:pt idx="13393" formatCode="m/d/yyyy">
                  <c:v>42189.851319444475</c:v>
                </c:pt>
                <c:pt idx="13394" formatCode="m/d/yyyy">
                  <c:v>42189.852013888914</c:v>
                </c:pt>
                <c:pt idx="13395" formatCode="m/d/yyyy">
                  <c:v>42189.852708333332</c:v>
                </c:pt>
                <c:pt idx="13396" formatCode="m/d/yyyy">
                  <c:v>42189.853402777779</c:v>
                </c:pt>
                <c:pt idx="13397" formatCode="m/d/yyyy">
                  <c:v>42189.854097222247</c:v>
                </c:pt>
                <c:pt idx="13398" formatCode="m/d/yyyy">
                  <c:v>42189.854791666665</c:v>
                </c:pt>
                <c:pt idx="13399" formatCode="m/d/yyyy">
                  <c:v>42189.855486111104</c:v>
                </c:pt>
                <c:pt idx="13400" formatCode="m/d/yyyy">
                  <c:v>42189.856180555558</c:v>
                </c:pt>
                <c:pt idx="13401" formatCode="m/d/yyyy">
                  <c:v>42189.856875000019</c:v>
                </c:pt>
                <c:pt idx="13402" formatCode="m/d/yyyy">
                  <c:v>42189.857569444473</c:v>
                </c:pt>
                <c:pt idx="13403" formatCode="m/d/yyyy">
                  <c:v>42189.858263888906</c:v>
                </c:pt>
                <c:pt idx="13404" formatCode="m/d/yyyy">
                  <c:v>42189.858958333345</c:v>
                </c:pt>
                <c:pt idx="13405" formatCode="m/d/yyyy">
                  <c:v>42189.859652777792</c:v>
                </c:pt>
                <c:pt idx="13406" formatCode="m/d/yyyy">
                  <c:v>42189.860347222231</c:v>
                </c:pt>
                <c:pt idx="13407" formatCode="m/d/yyyy">
                  <c:v>42189.861041666634</c:v>
                </c:pt>
                <c:pt idx="13408" formatCode="m/d/yyyy">
                  <c:v>42189.861736111096</c:v>
                </c:pt>
                <c:pt idx="13409" formatCode="m/d/yyyy">
                  <c:v>42189.862430555557</c:v>
                </c:pt>
                <c:pt idx="13410" formatCode="m/d/yyyy">
                  <c:v>42189.863124999996</c:v>
                </c:pt>
                <c:pt idx="13411" formatCode="m/d/yyyy">
                  <c:v>42189.863819444465</c:v>
                </c:pt>
                <c:pt idx="13412" formatCode="m/d/yyyy">
                  <c:v>42189.864513888904</c:v>
                </c:pt>
                <c:pt idx="13413" formatCode="m/d/yyyy">
                  <c:v>42189.865208333336</c:v>
                </c:pt>
                <c:pt idx="13414" formatCode="m/d/yyyy">
                  <c:v>42189.865902777776</c:v>
                </c:pt>
                <c:pt idx="13415" formatCode="m/d/yyyy">
                  <c:v>42189.866597222237</c:v>
                </c:pt>
                <c:pt idx="13416" formatCode="m/d/yyyy">
                  <c:v>42189.867291666655</c:v>
                </c:pt>
                <c:pt idx="13417" formatCode="m/d/yyyy">
                  <c:v>42189.867986111094</c:v>
                </c:pt>
                <c:pt idx="13418" formatCode="m/d/yyyy">
                  <c:v>42189.868680555555</c:v>
                </c:pt>
                <c:pt idx="13419" formatCode="m/d/yyyy">
                  <c:v>42189.869375000002</c:v>
                </c:pt>
                <c:pt idx="13420" formatCode="m/d/yyyy">
                  <c:v>42189.870069444456</c:v>
                </c:pt>
                <c:pt idx="13421" formatCode="m/d/yyyy">
                  <c:v>42189.870763888888</c:v>
                </c:pt>
                <c:pt idx="13422" formatCode="m/d/yyyy">
                  <c:v>42189.871458333335</c:v>
                </c:pt>
                <c:pt idx="13423" formatCode="m/d/yyyy">
                  <c:v>42189.872152777782</c:v>
                </c:pt>
                <c:pt idx="13424" formatCode="m/d/yyyy">
                  <c:v>42189.872847222236</c:v>
                </c:pt>
                <c:pt idx="13425" formatCode="m/d/yyyy">
                  <c:v>42189.873541666653</c:v>
                </c:pt>
                <c:pt idx="13426" formatCode="m/d/yyyy">
                  <c:v>42189.874236111129</c:v>
                </c:pt>
                <c:pt idx="13427" formatCode="m/d/yyyy">
                  <c:v>42189.874930555561</c:v>
                </c:pt>
                <c:pt idx="13428" formatCode="m/d/yyyy">
                  <c:v>42189.875625000001</c:v>
                </c:pt>
                <c:pt idx="13429" formatCode="m/d/yyyy">
                  <c:v>42189.876319444476</c:v>
                </c:pt>
                <c:pt idx="13430" formatCode="m/d/yyyy">
                  <c:v>42189.877013888901</c:v>
                </c:pt>
                <c:pt idx="13431" formatCode="m/d/yyyy">
                  <c:v>42189.877708333326</c:v>
                </c:pt>
                <c:pt idx="13432" formatCode="m/d/yyyy">
                  <c:v>42189.87840277778</c:v>
                </c:pt>
                <c:pt idx="13433" formatCode="m/d/yyyy">
                  <c:v>42189.879097222234</c:v>
                </c:pt>
                <c:pt idx="13434" formatCode="m/d/yyyy">
                  <c:v>42189.879791666652</c:v>
                </c:pt>
                <c:pt idx="13435" formatCode="m/d/yyyy">
                  <c:v>42189.880486111106</c:v>
                </c:pt>
                <c:pt idx="13436" formatCode="m/d/yyyy">
                  <c:v>42189.881180555538</c:v>
                </c:pt>
                <c:pt idx="13437" formatCode="m/d/yyyy">
                  <c:v>42189.881875000014</c:v>
                </c:pt>
                <c:pt idx="13438" formatCode="m/d/yyyy">
                  <c:v>42189.882569444475</c:v>
                </c:pt>
                <c:pt idx="13439" formatCode="m/d/yyyy">
                  <c:v>42189.883263888893</c:v>
                </c:pt>
                <c:pt idx="13440" formatCode="m/d/yyyy">
                  <c:v>42189.883958333332</c:v>
                </c:pt>
                <c:pt idx="13441" formatCode="m/d/yyyy">
                  <c:v>42189.884652777793</c:v>
                </c:pt>
                <c:pt idx="13442" formatCode="m/d/yyyy">
                  <c:v>42189.885347222233</c:v>
                </c:pt>
                <c:pt idx="13443" formatCode="m/d/yyyy">
                  <c:v>42189.886041666665</c:v>
                </c:pt>
                <c:pt idx="13444" formatCode="m/d/yyyy">
                  <c:v>42189.886736111112</c:v>
                </c:pt>
                <c:pt idx="13445" formatCode="m/d/yyyy">
                  <c:v>42189.887430555558</c:v>
                </c:pt>
                <c:pt idx="13446" formatCode="m/d/yyyy">
                  <c:v>42189.888125000012</c:v>
                </c:pt>
                <c:pt idx="13447" formatCode="m/d/yyyy">
                  <c:v>42189.888819444488</c:v>
                </c:pt>
                <c:pt idx="13448" formatCode="m/d/yyyy">
                  <c:v>42189.889513888906</c:v>
                </c:pt>
                <c:pt idx="13449" formatCode="m/d/yyyy">
                  <c:v>42189.890208333331</c:v>
                </c:pt>
                <c:pt idx="13450" formatCode="m/d/yyyy">
                  <c:v>42189.890902777777</c:v>
                </c:pt>
                <c:pt idx="13451" formatCode="m/d/yyyy">
                  <c:v>42189.891597222231</c:v>
                </c:pt>
                <c:pt idx="13452" formatCode="m/d/yyyy">
                  <c:v>42189.892291666656</c:v>
                </c:pt>
                <c:pt idx="13453" formatCode="m/d/yyyy">
                  <c:v>42189.892986111096</c:v>
                </c:pt>
                <c:pt idx="13454" formatCode="m/d/yyyy">
                  <c:v>42189.893680555542</c:v>
                </c:pt>
                <c:pt idx="13455" formatCode="m/d/yyyy">
                  <c:v>42189.894375000003</c:v>
                </c:pt>
                <c:pt idx="13456" formatCode="m/d/yyyy">
                  <c:v>42189.895069444443</c:v>
                </c:pt>
                <c:pt idx="13457" formatCode="m/d/yyyy">
                  <c:v>42189.895763888875</c:v>
                </c:pt>
                <c:pt idx="13458" formatCode="m/d/yyyy">
                  <c:v>42189.896458333336</c:v>
                </c:pt>
                <c:pt idx="13459" formatCode="m/d/yyyy">
                  <c:v>42189.897152777776</c:v>
                </c:pt>
                <c:pt idx="13460" formatCode="m/d/yyyy">
                  <c:v>42189.897847222222</c:v>
                </c:pt>
                <c:pt idx="13461" formatCode="m/d/yyyy">
                  <c:v>42189.898541666655</c:v>
                </c:pt>
                <c:pt idx="13462" formatCode="m/d/yyyy">
                  <c:v>42189.899236111109</c:v>
                </c:pt>
                <c:pt idx="13463" formatCode="m/d/yyyy">
                  <c:v>42189.899930555555</c:v>
                </c:pt>
                <c:pt idx="13464" formatCode="m/d/yyyy">
                  <c:v>42189.900625000002</c:v>
                </c:pt>
                <c:pt idx="13465" formatCode="m/d/yyyy">
                  <c:v>42189.901319444456</c:v>
                </c:pt>
                <c:pt idx="13466" formatCode="m/d/yyyy">
                  <c:v>42189.902013888903</c:v>
                </c:pt>
                <c:pt idx="13467" formatCode="m/d/yyyy">
                  <c:v>42189.902708333335</c:v>
                </c:pt>
                <c:pt idx="13468" formatCode="m/d/yyyy">
                  <c:v>42189.903402777774</c:v>
                </c:pt>
                <c:pt idx="13469" formatCode="m/d/yyyy">
                  <c:v>42189.904097222236</c:v>
                </c:pt>
                <c:pt idx="13470" formatCode="m/d/yyyy">
                  <c:v>42189.904791666653</c:v>
                </c:pt>
                <c:pt idx="13471" formatCode="m/d/yyyy">
                  <c:v>42189.9054861111</c:v>
                </c:pt>
                <c:pt idx="13472" formatCode="m/d/yyyy">
                  <c:v>42189.906180555554</c:v>
                </c:pt>
                <c:pt idx="13473" formatCode="m/d/yyyy">
                  <c:v>42189.906875000015</c:v>
                </c:pt>
                <c:pt idx="13474" formatCode="m/d/yyyy">
                  <c:v>42189.907569444469</c:v>
                </c:pt>
                <c:pt idx="13475" formatCode="m/d/yyyy">
                  <c:v>42189.908263888901</c:v>
                </c:pt>
                <c:pt idx="13476" formatCode="m/d/yyyy">
                  <c:v>42189.908958333333</c:v>
                </c:pt>
                <c:pt idx="13477" formatCode="m/d/yyyy">
                  <c:v>42189.90965277778</c:v>
                </c:pt>
                <c:pt idx="13478" formatCode="m/d/yyyy">
                  <c:v>42189.910347222234</c:v>
                </c:pt>
                <c:pt idx="13479" formatCode="m/d/yyyy">
                  <c:v>42189.911041666652</c:v>
                </c:pt>
                <c:pt idx="13480" formatCode="m/d/yyyy">
                  <c:v>42189.911736111106</c:v>
                </c:pt>
                <c:pt idx="13481" formatCode="m/d/yyyy">
                  <c:v>42189.912430555552</c:v>
                </c:pt>
                <c:pt idx="13482" formatCode="m/d/yyyy">
                  <c:v>42189.913124999999</c:v>
                </c:pt>
                <c:pt idx="13483" formatCode="m/d/yyyy">
                  <c:v>42189.913819444475</c:v>
                </c:pt>
                <c:pt idx="13484" formatCode="m/d/yyyy">
                  <c:v>42189.914513888914</c:v>
                </c:pt>
                <c:pt idx="13485" formatCode="m/d/yyyy">
                  <c:v>42189.915208333332</c:v>
                </c:pt>
                <c:pt idx="13486" formatCode="m/d/yyyy">
                  <c:v>42189.915902777779</c:v>
                </c:pt>
                <c:pt idx="13487" formatCode="m/d/yyyy">
                  <c:v>42189.916597222247</c:v>
                </c:pt>
                <c:pt idx="13488" formatCode="m/d/yyyy">
                  <c:v>42189.917291666665</c:v>
                </c:pt>
                <c:pt idx="13489" formatCode="m/d/yyyy">
                  <c:v>42189.917986111104</c:v>
                </c:pt>
                <c:pt idx="13490" formatCode="m/d/yyyy">
                  <c:v>42189.918680555558</c:v>
                </c:pt>
                <c:pt idx="13491" formatCode="m/d/yyyy">
                  <c:v>42189.919375000012</c:v>
                </c:pt>
                <c:pt idx="13492" formatCode="m/d/yyyy">
                  <c:v>42189.920069444459</c:v>
                </c:pt>
                <c:pt idx="13493" formatCode="m/d/yyyy">
                  <c:v>42189.920763888884</c:v>
                </c:pt>
                <c:pt idx="13494" formatCode="m/d/yyyy">
                  <c:v>42189.921458333316</c:v>
                </c:pt>
                <c:pt idx="13495" formatCode="m/d/yyyy">
                  <c:v>42189.922152777777</c:v>
                </c:pt>
                <c:pt idx="13496" formatCode="m/d/yyyy">
                  <c:v>42189.922847222231</c:v>
                </c:pt>
                <c:pt idx="13497" formatCode="m/d/yyyy">
                  <c:v>42189.923541666634</c:v>
                </c:pt>
                <c:pt idx="13498" formatCode="m/d/yyyy">
                  <c:v>42189.92423611111</c:v>
                </c:pt>
                <c:pt idx="13499" formatCode="m/d/yyyy">
                  <c:v>42189.924930555557</c:v>
                </c:pt>
                <c:pt idx="13500" formatCode="m/d/yyyy">
                  <c:v>42189.925624999996</c:v>
                </c:pt>
                <c:pt idx="13501" formatCode="m/d/yyyy">
                  <c:v>42189.926319444465</c:v>
                </c:pt>
                <c:pt idx="13502" formatCode="m/d/yyyy">
                  <c:v>42189.92701388889</c:v>
                </c:pt>
                <c:pt idx="13503" formatCode="m/d/yyyy">
                  <c:v>42189.927708333322</c:v>
                </c:pt>
                <c:pt idx="13504" formatCode="m/d/yyyy">
                  <c:v>42189.928402777776</c:v>
                </c:pt>
                <c:pt idx="13505" formatCode="m/d/yyyy">
                  <c:v>42189.929097222222</c:v>
                </c:pt>
                <c:pt idx="13506" formatCode="m/d/yyyy">
                  <c:v>42189.929791666647</c:v>
                </c:pt>
                <c:pt idx="13507" formatCode="m/d/yyyy">
                  <c:v>42189.930486111094</c:v>
                </c:pt>
                <c:pt idx="13508" formatCode="m/d/yyyy">
                  <c:v>42189.931180555534</c:v>
                </c:pt>
                <c:pt idx="13509" formatCode="m/d/yyyy">
                  <c:v>42189.931875000002</c:v>
                </c:pt>
                <c:pt idx="13510" formatCode="m/d/yyyy">
                  <c:v>42189.932569444456</c:v>
                </c:pt>
                <c:pt idx="13511" formatCode="m/d/yyyy">
                  <c:v>42189.933263888888</c:v>
                </c:pt>
                <c:pt idx="13512" formatCode="m/d/yyyy">
                  <c:v>42189.933958333335</c:v>
                </c:pt>
                <c:pt idx="13513" formatCode="m/d/yyyy">
                  <c:v>42189.934652777782</c:v>
                </c:pt>
                <c:pt idx="13514" formatCode="m/d/yyyy">
                  <c:v>42189.935347222221</c:v>
                </c:pt>
                <c:pt idx="13515" formatCode="m/d/yyyy">
                  <c:v>42189.936041666653</c:v>
                </c:pt>
                <c:pt idx="13516" formatCode="m/d/yyyy">
                  <c:v>42189.936736111114</c:v>
                </c:pt>
                <c:pt idx="13517" formatCode="m/d/yyyy">
                  <c:v>42189.937430555554</c:v>
                </c:pt>
                <c:pt idx="13518" formatCode="m/d/yyyy">
                  <c:v>42189.938125000001</c:v>
                </c:pt>
                <c:pt idx="13519" formatCode="m/d/yyyy">
                  <c:v>42189.938819444476</c:v>
                </c:pt>
                <c:pt idx="13520" formatCode="m/d/yyyy">
                  <c:v>42189.939513888901</c:v>
                </c:pt>
                <c:pt idx="13521" formatCode="m/d/yyyy">
                  <c:v>42189.940208333333</c:v>
                </c:pt>
                <c:pt idx="13522" formatCode="m/d/yyyy">
                  <c:v>42189.94090277778</c:v>
                </c:pt>
                <c:pt idx="13523" formatCode="m/d/yyyy">
                  <c:v>42189.941597222234</c:v>
                </c:pt>
                <c:pt idx="13524" formatCode="m/d/yyyy">
                  <c:v>42189.942291666666</c:v>
                </c:pt>
                <c:pt idx="13525" formatCode="m/d/yyyy">
                  <c:v>42189.942986111106</c:v>
                </c:pt>
                <c:pt idx="13526" formatCode="m/d/yyyy">
                  <c:v>42189.943680555538</c:v>
                </c:pt>
                <c:pt idx="13527" formatCode="m/d/yyyy">
                  <c:v>42189.944375000014</c:v>
                </c:pt>
                <c:pt idx="13528" formatCode="m/d/yyyy">
                  <c:v>42189.94506944446</c:v>
                </c:pt>
                <c:pt idx="13529" formatCode="m/d/yyyy">
                  <c:v>42189.945763888885</c:v>
                </c:pt>
                <c:pt idx="13530" formatCode="m/d/yyyy">
                  <c:v>42189.946458333332</c:v>
                </c:pt>
                <c:pt idx="13531" formatCode="m/d/yyyy">
                  <c:v>42189.947152777779</c:v>
                </c:pt>
                <c:pt idx="13532" formatCode="m/d/yyyy">
                  <c:v>42189.947847222233</c:v>
                </c:pt>
                <c:pt idx="13533" formatCode="m/d/yyyy">
                  <c:v>42189.948541666665</c:v>
                </c:pt>
                <c:pt idx="13534" formatCode="m/d/yyyy">
                  <c:v>42189.949236111112</c:v>
                </c:pt>
                <c:pt idx="13535" formatCode="m/d/yyyy">
                  <c:v>42189.949930555558</c:v>
                </c:pt>
                <c:pt idx="13536" formatCode="m/d/yyyy">
                  <c:v>42189.950625000012</c:v>
                </c:pt>
                <c:pt idx="13537" formatCode="m/d/yyyy">
                  <c:v>42189.951319444473</c:v>
                </c:pt>
                <c:pt idx="13538" formatCode="m/d/yyyy">
                  <c:v>42189.952013888906</c:v>
                </c:pt>
                <c:pt idx="13539" formatCode="m/d/yyyy">
                  <c:v>42189.952708333331</c:v>
                </c:pt>
                <c:pt idx="13540" formatCode="m/d/yyyy">
                  <c:v>42189.953402777777</c:v>
                </c:pt>
                <c:pt idx="13541" formatCode="m/d/yyyy">
                  <c:v>42189.954097222246</c:v>
                </c:pt>
                <c:pt idx="13542" formatCode="m/d/yyyy">
                  <c:v>42189.954791666656</c:v>
                </c:pt>
                <c:pt idx="13543" formatCode="m/d/yyyy">
                  <c:v>42189.955486111096</c:v>
                </c:pt>
                <c:pt idx="13544" formatCode="m/d/yyyy">
                  <c:v>42189.956180555557</c:v>
                </c:pt>
                <c:pt idx="13545" formatCode="m/d/yyyy">
                  <c:v>42189.956875000018</c:v>
                </c:pt>
                <c:pt idx="13546" formatCode="m/d/yyyy">
                  <c:v>42189.957569444465</c:v>
                </c:pt>
                <c:pt idx="13547" formatCode="m/d/yyyy">
                  <c:v>42189.958263888904</c:v>
                </c:pt>
                <c:pt idx="13548" formatCode="m/d/yyyy">
                  <c:v>42189.958958333351</c:v>
                </c:pt>
                <c:pt idx="13549" formatCode="m/d/yyyy">
                  <c:v>42189.959652777783</c:v>
                </c:pt>
                <c:pt idx="13550" formatCode="m/d/yyyy">
                  <c:v>42189.960347222222</c:v>
                </c:pt>
                <c:pt idx="13551" formatCode="m/d/yyyy">
                  <c:v>42189.961041666647</c:v>
                </c:pt>
                <c:pt idx="13552" formatCode="m/d/yyyy">
                  <c:v>42189.961736111094</c:v>
                </c:pt>
                <c:pt idx="13553" formatCode="m/d/yyyy">
                  <c:v>42189.962430555555</c:v>
                </c:pt>
                <c:pt idx="13554" formatCode="m/d/yyyy">
                  <c:v>42189.963124999995</c:v>
                </c:pt>
                <c:pt idx="13555" formatCode="m/d/yyyy">
                  <c:v>42189.963819444456</c:v>
                </c:pt>
                <c:pt idx="13556" formatCode="m/d/yyyy">
                  <c:v>42189.964513888903</c:v>
                </c:pt>
                <c:pt idx="13557" formatCode="m/d/yyyy">
                  <c:v>42189.965208333335</c:v>
                </c:pt>
                <c:pt idx="13558" formatCode="m/d/yyyy">
                  <c:v>42189.965902777774</c:v>
                </c:pt>
                <c:pt idx="13559" formatCode="m/d/yyyy">
                  <c:v>42189.966597222236</c:v>
                </c:pt>
                <c:pt idx="13560" formatCode="m/d/yyyy">
                  <c:v>42189.967291666653</c:v>
                </c:pt>
                <c:pt idx="13561" formatCode="m/d/yyyy">
                  <c:v>42189.9679861111</c:v>
                </c:pt>
                <c:pt idx="13562" formatCode="m/d/yyyy">
                  <c:v>42189.968680555554</c:v>
                </c:pt>
                <c:pt idx="13563" formatCode="m/d/yyyy">
                  <c:v>42189.969375000001</c:v>
                </c:pt>
                <c:pt idx="13564" formatCode="m/d/yyyy">
                  <c:v>42189.970069444469</c:v>
                </c:pt>
                <c:pt idx="13565" formatCode="m/d/yyyy">
                  <c:v>42189.970763888887</c:v>
                </c:pt>
                <c:pt idx="13566" formatCode="m/d/yyyy">
                  <c:v>42189.971458333326</c:v>
                </c:pt>
                <c:pt idx="13567" formatCode="m/d/yyyy">
                  <c:v>42189.97215277778</c:v>
                </c:pt>
                <c:pt idx="13568" formatCode="m/d/yyyy">
                  <c:v>42189.972847222234</c:v>
                </c:pt>
                <c:pt idx="13569" formatCode="m/d/yyyy">
                  <c:v>42189.973541666652</c:v>
                </c:pt>
                <c:pt idx="13570" formatCode="m/d/yyyy">
                  <c:v>42189.974236111113</c:v>
                </c:pt>
                <c:pt idx="13571" formatCode="m/d/yyyy">
                  <c:v>42189.974930555552</c:v>
                </c:pt>
                <c:pt idx="13572" formatCode="m/d/yyyy">
                  <c:v>42189.975624999999</c:v>
                </c:pt>
                <c:pt idx="13573" formatCode="m/d/yyyy">
                  <c:v>42189.976319444475</c:v>
                </c:pt>
                <c:pt idx="13574" formatCode="m/d/yyyy">
                  <c:v>42189.977013888893</c:v>
                </c:pt>
                <c:pt idx="13575" formatCode="m/d/yyyy">
                  <c:v>42189.977708333325</c:v>
                </c:pt>
                <c:pt idx="13576" formatCode="m/d/yyyy">
                  <c:v>42189.978402777779</c:v>
                </c:pt>
                <c:pt idx="13577" formatCode="m/d/yyyy">
                  <c:v>42189.979097222233</c:v>
                </c:pt>
                <c:pt idx="13578" formatCode="m/d/yyyy">
                  <c:v>42189.97979166665</c:v>
                </c:pt>
                <c:pt idx="13579" formatCode="m/d/yyyy">
                  <c:v>42189.980486111104</c:v>
                </c:pt>
                <c:pt idx="13580" formatCode="m/d/yyyy">
                  <c:v>42189.981180555544</c:v>
                </c:pt>
                <c:pt idx="13581" formatCode="m/d/yyyy">
                  <c:v>42189.981875000012</c:v>
                </c:pt>
                <c:pt idx="13582" formatCode="m/d/yyyy">
                  <c:v>42189.982569444473</c:v>
                </c:pt>
                <c:pt idx="13583" formatCode="m/d/yyyy">
                  <c:v>42189.983263888891</c:v>
                </c:pt>
                <c:pt idx="13584" formatCode="m/d/yyyy">
                  <c:v>42189.983958333331</c:v>
                </c:pt>
                <c:pt idx="13585" formatCode="m/d/yyyy">
                  <c:v>42189.984652777792</c:v>
                </c:pt>
                <c:pt idx="13586" formatCode="m/d/yyyy">
                  <c:v>42189.985347222231</c:v>
                </c:pt>
                <c:pt idx="13587" formatCode="m/d/yyyy">
                  <c:v>42189.986041666656</c:v>
                </c:pt>
                <c:pt idx="13588" formatCode="m/d/yyyy">
                  <c:v>42189.98673611111</c:v>
                </c:pt>
                <c:pt idx="13589" formatCode="m/d/yyyy">
                  <c:v>42189.987430555557</c:v>
                </c:pt>
                <c:pt idx="13590" formatCode="m/d/yyyy">
                  <c:v>42189.988125000003</c:v>
                </c:pt>
                <c:pt idx="13591" formatCode="m/d/yyyy">
                  <c:v>42189.988819444479</c:v>
                </c:pt>
                <c:pt idx="13592" formatCode="m/d/yyyy">
                  <c:v>42189.989513888904</c:v>
                </c:pt>
                <c:pt idx="13593" formatCode="m/d/yyyy">
                  <c:v>42189.990208333336</c:v>
                </c:pt>
                <c:pt idx="13594" formatCode="m/d/yyyy">
                  <c:v>42189.990902777776</c:v>
                </c:pt>
                <c:pt idx="13595" formatCode="m/d/yyyy">
                  <c:v>42189.991597222222</c:v>
                </c:pt>
                <c:pt idx="13596" formatCode="m/d/yyyy">
                  <c:v>42189.992291666655</c:v>
                </c:pt>
                <c:pt idx="13597" formatCode="m/d/yyyy">
                  <c:v>42189.992986111094</c:v>
                </c:pt>
                <c:pt idx="13598" formatCode="m/d/yyyy">
                  <c:v>42189.993680555534</c:v>
                </c:pt>
                <c:pt idx="13599" formatCode="m/d/yyyy">
                  <c:v>42189.994375000002</c:v>
                </c:pt>
                <c:pt idx="13600" formatCode="m/d/yyyy">
                  <c:v>42189.995069444441</c:v>
                </c:pt>
                <c:pt idx="13601" formatCode="m/d/yyyy">
                  <c:v>42189.995763888874</c:v>
                </c:pt>
                <c:pt idx="13602" formatCode="m/d/yyyy">
                  <c:v>42189.996458333335</c:v>
                </c:pt>
                <c:pt idx="13603" formatCode="m/d/yyyy">
                  <c:v>42189.997152777774</c:v>
                </c:pt>
                <c:pt idx="13604" formatCode="m/d/yyyy">
                  <c:v>42189.997847222221</c:v>
                </c:pt>
                <c:pt idx="13605" formatCode="m/d/yyyy">
                  <c:v>42189.998541666653</c:v>
                </c:pt>
                <c:pt idx="13606" formatCode="m/d/yyyy">
                  <c:v>42189.999236111114</c:v>
                </c:pt>
                <c:pt idx="13607" formatCode="m/d/yyyy">
                  <c:v>42189.999930555554</c:v>
                </c:pt>
                <c:pt idx="13608" formatCode="m/d/yyyy">
                  <c:v>42190.000625000001</c:v>
                </c:pt>
                <c:pt idx="13609" formatCode="m/d/yyyy">
                  <c:v>42190.001319444469</c:v>
                </c:pt>
                <c:pt idx="13610" formatCode="m/d/yyyy">
                  <c:v>42190.002013888901</c:v>
                </c:pt>
                <c:pt idx="13611" formatCode="m/d/yyyy">
                  <c:v>42190.002708333326</c:v>
                </c:pt>
                <c:pt idx="13612" formatCode="m/d/yyyy">
                  <c:v>42190.003402777766</c:v>
                </c:pt>
                <c:pt idx="13613" formatCode="m/d/yyyy">
                  <c:v>42190.004097222234</c:v>
                </c:pt>
                <c:pt idx="13614" formatCode="m/d/yyyy">
                  <c:v>42190.004791666652</c:v>
                </c:pt>
                <c:pt idx="13615" formatCode="m/d/yyyy">
                  <c:v>42190.005486111084</c:v>
                </c:pt>
                <c:pt idx="13616" formatCode="m/d/yyyy">
                  <c:v>42190.006180555538</c:v>
                </c:pt>
                <c:pt idx="13617" formatCode="m/d/yyyy">
                  <c:v>42190.006875000014</c:v>
                </c:pt>
                <c:pt idx="13618" formatCode="m/d/yyyy">
                  <c:v>42190.00756944446</c:v>
                </c:pt>
                <c:pt idx="13619" formatCode="m/d/yyyy">
                  <c:v>42190.008263888893</c:v>
                </c:pt>
                <c:pt idx="13620" formatCode="m/d/yyyy">
                  <c:v>42190.008958333332</c:v>
                </c:pt>
                <c:pt idx="13621" formatCode="m/d/yyyy">
                  <c:v>42190.009652777779</c:v>
                </c:pt>
                <c:pt idx="13622" formatCode="m/d/yyyy">
                  <c:v>42190.010347222233</c:v>
                </c:pt>
                <c:pt idx="13623" formatCode="m/d/yyyy">
                  <c:v>42190.01104166665</c:v>
                </c:pt>
                <c:pt idx="13624" formatCode="m/d/yyyy">
                  <c:v>42190.011736111104</c:v>
                </c:pt>
                <c:pt idx="13625" formatCode="m/d/yyyy">
                  <c:v>42190.012430555558</c:v>
                </c:pt>
                <c:pt idx="13626" formatCode="m/d/yyyy">
                  <c:v>42190.013124999998</c:v>
                </c:pt>
                <c:pt idx="13627" formatCode="m/d/yyyy">
                  <c:v>42190.013819444473</c:v>
                </c:pt>
                <c:pt idx="13628" formatCode="m/d/yyyy">
                  <c:v>42190.014513888906</c:v>
                </c:pt>
                <c:pt idx="13629" formatCode="m/d/yyyy">
                  <c:v>42190.015208333331</c:v>
                </c:pt>
                <c:pt idx="13630" formatCode="m/d/yyyy">
                  <c:v>42190.015902777777</c:v>
                </c:pt>
                <c:pt idx="13631" formatCode="m/d/yyyy">
                  <c:v>42190.016597222246</c:v>
                </c:pt>
                <c:pt idx="13632" formatCode="m/d/yyyy">
                  <c:v>42190.017291666656</c:v>
                </c:pt>
                <c:pt idx="13633" formatCode="m/d/yyyy">
                  <c:v>42190.017986111096</c:v>
                </c:pt>
                <c:pt idx="13634" formatCode="m/d/yyyy">
                  <c:v>42190.018680555557</c:v>
                </c:pt>
                <c:pt idx="13635" formatCode="m/d/yyyy">
                  <c:v>42190.019375000003</c:v>
                </c:pt>
                <c:pt idx="13636" formatCode="m/d/yyyy">
                  <c:v>42190.020069444443</c:v>
                </c:pt>
                <c:pt idx="13637" formatCode="m/d/yyyy">
                  <c:v>42190.020763888875</c:v>
                </c:pt>
                <c:pt idx="13638" formatCode="m/d/yyyy">
                  <c:v>42190.021458333322</c:v>
                </c:pt>
                <c:pt idx="13639" formatCode="m/d/yyyy">
                  <c:v>42190.022152777776</c:v>
                </c:pt>
                <c:pt idx="13640" formatCode="m/d/yyyy">
                  <c:v>42190.022847222222</c:v>
                </c:pt>
                <c:pt idx="13641" formatCode="m/d/yyyy">
                  <c:v>42190.023541666647</c:v>
                </c:pt>
                <c:pt idx="13642" formatCode="m/d/yyyy">
                  <c:v>42190.024236111109</c:v>
                </c:pt>
                <c:pt idx="13643" formatCode="m/d/yyyy">
                  <c:v>42190.024930555555</c:v>
                </c:pt>
                <c:pt idx="13644" formatCode="m/d/yyyy">
                  <c:v>42190.025624999995</c:v>
                </c:pt>
                <c:pt idx="13645" formatCode="m/d/yyyy">
                  <c:v>42190.026319444456</c:v>
                </c:pt>
                <c:pt idx="13646" formatCode="m/d/yyyy">
                  <c:v>42190.027013888888</c:v>
                </c:pt>
                <c:pt idx="13647" formatCode="m/d/yyyy">
                  <c:v>42190.02770833332</c:v>
                </c:pt>
                <c:pt idx="13648" formatCode="m/d/yyyy">
                  <c:v>42190.028402777774</c:v>
                </c:pt>
                <c:pt idx="13649" formatCode="m/d/yyyy">
                  <c:v>42190.029097222221</c:v>
                </c:pt>
                <c:pt idx="13650" formatCode="m/d/yyyy">
                  <c:v>42190.029791666639</c:v>
                </c:pt>
                <c:pt idx="13651" formatCode="m/d/yyyy">
                  <c:v>42190.0304861111</c:v>
                </c:pt>
                <c:pt idx="13652" formatCode="m/d/yyyy">
                  <c:v>42190.031180555532</c:v>
                </c:pt>
                <c:pt idx="13653" formatCode="m/d/yyyy">
                  <c:v>42190.031875000001</c:v>
                </c:pt>
                <c:pt idx="13654" formatCode="m/d/yyyy">
                  <c:v>42190.032569444469</c:v>
                </c:pt>
                <c:pt idx="13655" formatCode="m/d/yyyy">
                  <c:v>42190.033263888887</c:v>
                </c:pt>
                <c:pt idx="13656" formatCode="m/d/yyyy">
                  <c:v>42190.033958333326</c:v>
                </c:pt>
                <c:pt idx="13657" formatCode="m/d/yyyy">
                  <c:v>42190.03465277778</c:v>
                </c:pt>
                <c:pt idx="13658" formatCode="m/d/yyyy">
                  <c:v>42190.03534722222</c:v>
                </c:pt>
                <c:pt idx="13659" formatCode="m/d/yyyy">
                  <c:v>42190.036041666652</c:v>
                </c:pt>
                <c:pt idx="13660" formatCode="m/d/yyyy">
                  <c:v>42190.036736111106</c:v>
                </c:pt>
                <c:pt idx="13661" formatCode="m/d/yyyy">
                  <c:v>42190.037430555538</c:v>
                </c:pt>
                <c:pt idx="13662" formatCode="m/d/yyyy">
                  <c:v>42190.038124999999</c:v>
                </c:pt>
                <c:pt idx="13663" formatCode="m/d/yyyy">
                  <c:v>42190.038819444475</c:v>
                </c:pt>
                <c:pt idx="13664" formatCode="m/d/yyyy">
                  <c:v>42190.039513888893</c:v>
                </c:pt>
                <c:pt idx="13665" formatCode="m/d/yyyy">
                  <c:v>42190.040208333332</c:v>
                </c:pt>
                <c:pt idx="13666" formatCode="m/d/yyyy">
                  <c:v>42190.040902777779</c:v>
                </c:pt>
                <c:pt idx="13667" formatCode="m/d/yyyy">
                  <c:v>42190.041597222233</c:v>
                </c:pt>
                <c:pt idx="13668" formatCode="m/d/yyyy">
                  <c:v>42190.042291666665</c:v>
                </c:pt>
                <c:pt idx="13669" formatCode="m/d/yyyy">
                  <c:v>42190.042986111104</c:v>
                </c:pt>
                <c:pt idx="13670" formatCode="m/d/yyyy">
                  <c:v>42190.043680555544</c:v>
                </c:pt>
                <c:pt idx="13671" formatCode="m/d/yyyy">
                  <c:v>42190.044375000012</c:v>
                </c:pt>
                <c:pt idx="13672" formatCode="m/d/yyyy">
                  <c:v>42190.045069444459</c:v>
                </c:pt>
                <c:pt idx="13673" formatCode="m/d/yyyy">
                  <c:v>42190.045763888884</c:v>
                </c:pt>
                <c:pt idx="13674" formatCode="m/d/yyyy">
                  <c:v>42190.046458333331</c:v>
                </c:pt>
                <c:pt idx="13675" formatCode="m/d/yyyy">
                  <c:v>42190.047152777777</c:v>
                </c:pt>
                <c:pt idx="13676" formatCode="m/d/yyyy">
                  <c:v>42190.047847222231</c:v>
                </c:pt>
                <c:pt idx="13677" formatCode="m/d/yyyy">
                  <c:v>42190.048541666656</c:v>
                </c:pt>
                <c:pt idx="13678" formatCode="m/d/yyyy">
                  <c:v>42190.04923611111</c:v>
                </c:pt>
                <c:pt idx="13679" formatCode="m/d/yyyy">
                  <c:v>42190.049930555557</c:v>
                </c:pt>
                <c:pt idx="13680" formatCode="m/d/yyyy">
                  <c:v>42190.050625000003</c:v>
                </c:pt>
                <c:pt idx="13681" formatCode="m/d/yyyy">
                  <c:v>42190.051319444465</c:v>
                </c:pt>
                <c:pt idx="13682" formatCode="m/d/yyyy">
                  <c:v>42190.052013888904</c:v>
                </c:pt>
                <c:pt idx="13683" formatCode="m/d/yyyy">
                  <c:v>42190.052708333336</c:v>
                </c:pt>
                <c:pt idx="13684" formatCode="m/d/yyyy">
                  <c:v>42190.053402777776</c:v>
                </c:pt>
                <c:pt idx="13685" formatCode="m/d/yyyy">
                  <c:v>42190.054097222237</c:v>
                </c:pt>
                <c:pt idx="13686" formatCode="m/d/yyyy">
                  <c:v>42190.054791666655</c:v>
                </c:pt>
                <c:pt idx="13687" formatCode="m/d/yyyy">
                  <c:v>42190.055486111094</c:v>
                </c:pt>
                <c:pt idx="13688" formatCode="m/d/yyyy">
                  <c:v>42190.056180555555</c:v>
                </c:pt>
                <c:pt idx="13689" formatCode="m/d/yyyy">
                  <c:v>42190.056875000017</c:v>
                </c:pt>
                <c:pt idx="13690" formatCode="m/d/yyyy">
                  <c:v>42190.057569444456</c:v>
                </c:pt>
                <c:pt idx="13691" formatCode="m/d/yyyy">
                  <c:v>42190.058263888903</c:v>
                </c:pt>
                <c:pt idx="13692" formatCode="m/d/yyyy">
                  <c:v>42190.058958333342</c:v>
                </c:pt>
                <c:pt idx="13693" formatCode="m/d/yyyy">
                  <c:v>42190.059652777782</c:v>
                </c:pt>
                <c:pt idx="13694" formatCode="m/d/yyyy">
                  <c:v>42190.060347222221</c:v>
                </c:pt>
                <c:pt idx="13695" formatCode="m/d/yyyy">
                  <c:v>42190.061041666639</c:v>
                </c:pt>
                <c:pt idx="13696" formatCode="m/d/yyyy">
                  <c:v>42190.0617361111</c:v>
                </c:pt>
                <c:pt idx="13697" formatCode="m/d/yyyy">
                  <c:v>42190.062430555554</c:v>
                </c:pt>
                <c:pt idx="13698" formatCode="m/d/yyyy">
                  <c:v>42190.063124999986</c:v>
                </c:pt>
                <c:pt idx="13699" formatCode="m/d/yyyy">
                  <c:v>42190.063819444469</c:v>
                </c:pt>
                <c:pt idx="13700" formatCode="m/d/yyyy">
                  <c:v>42190.064513888901</c:v>
                </c:pt>
                <c:pt idx="13701" formatCode="m/d/yyyy">
                  <c:v>42190.065208333326</c:v>
                </c:pt>
                <c:pt idx="13702" formatCode="m/d/yyyy">
                  <c:v>42190.065902777766</c:v>
                </c:pt>
                <c:pt idx="13703" formatCode="m/d/yyyy">
                  <c:v>42190.066597222234</c:v>
                </c:pt>
                <c:pt idx="13704" formatCode="m/d/yyyy">
                  <c:v>42190.067291666652</c:v>
                </c:pt>
                <c:pt idx="13705" formatCode="m/d/yyyy">
                  <c:v>42190.067986111084</c:v>
                </c:pt>
                <c:pt idx="13706" formatCode="m/d/yyyy">
                  <c:v>42190.068680555538</c:v>
                </c:pt>
                <c:pt idx="13707" formatCode="m/d/yyyy">
                  <c:v>42190.069374999999</c:v>
                </c:pt>
                <c:pt idx="13708" formatCode="m/d/yyyy">
                  <c:v>42190.07006944446</c:v>
                </c:pt>
                <c:pt idx="13709" formatCode="m/d/yyyy">
                  <c:v>42190.070763888885</c:v>
                </c:pt>
                <c:pt idx="13710" formatCode="m/d/yyyy">
                  <c:v>42190.071458333325</c:v>
                </c:pt>
                <c:pt idx="13711" formatCode="m/d/yyyy">
                  <c:v>42190.072152777779</c:v>
                </c:pt>
                <c:pt idx="13712" formatCode="m/d/yyyy">
                  <c:v>42190.072847222233</c:v>
                </c:pt>
                <c:pt idx="13713" formatCode="m/d/yyyy">
                  <c:v>42190.07354166665</c:v>
                </c:pt>
                <c:pt idx="13714" formatCode="m/d/yyyy">
                  <c:v>42190.074236111112</c:v>
                </c:pt>
                <c:pt idx="13715" formatCode="m/d/yyyy">
                  <c:v>42190.074930555558</c:v>
                </c:pt>
                <c:pt idx="13716" formatCode="m/d/yyyy">
                  <c:v>42190.075624999998</c:v>
                </c:pt>
                <c:pt idx="13717" formatCode="m/d/yyyy">
                  <c:v>42190.076319444473</c:v>
                </c:pt>
                <c:pt idx="13718" formatCode="m/d/yyyy">
                  <c:v>42190.077013888891</c:v>
                </c:pt>
                <c:pt idx="13719" formatCode="m/d/yyyy">
                  <c:v>42190.077708333316</c:v>
                </c:pt>
                <c:pt idx="13720" formatCode="m/d/yyyy">
                  <c:v>42190.078402777777</c:v>
                </c:pt>
                <c:pt idx="13721" formatCode="m/d/yyyy">
                  <c:v>42190.079097222231</c:v>
                </c:pt>
                <c:pt idx="13722" formatCode="m/d/yyyy">
                  <c:v>42190.079791666634</c:v>
                </c:pt>
                <c:pt idx="13723" formatCode="m/d/yyyy">
                  <c:v>42190.080486111096</c:v>
                </c:pt>
                <c:pt idx="13724" formatCode="m/d/yyyy">
                  <c:v>42190.081180555542</c:v>
                </c:pt>
                <c:pt idx="13725" formatCode="m/d/yyyy">
                  <c:v>42190.081875000003</c:v>
                </c:pt>
                <c:pt idx="13726" formatCode="m/d/yyyy">
                  <c:v>42190.082569444465</c:v>
                </c:pt>
                <c:pt idx="13727" formatCode="m/d/yyyy">
                  <c:v>42190.08326388889</c:v>
                </c:pt>
                <c:pt idx="13728" formatCode="m/d/yyyy">
                  <c:v>42190.083958333336</c:v>
                </c:pt>
                <c:pt idx="13729" formatCode="m/d/yyyy">
                  <c:v>42190.084652777783</c:v>
                </c:pt>
                <c:pt idx="13730" formatCode="m/d/yyyy">
                  <c:v>42190.085347222222</c:v>
                </c:pt>
                <c:pt idx="13731" formatCode="m/d/yyyy">
                  <c:v>42190.086041666655</c:v>
                </c:pt>
                <c:pt idx="13732" formatCode="m/d/yyyy">
                  <c:v>42190.086736111109</c:v>
                </c:pt>
                <c:pt idx="13733" formatCode="m/d/yyyy">
                  <c:v>42190.087430555555</c:v>
                </c:pt>
                <c:pt idx="13734" formatCode="m/d/yyyy">
                  <c:v>42190.088125000002</c:v>
                </c:pt>
                <c:pt idx="13735" formatCode="m/d/yyyy">
                  <c:v>42190.088819444478</c:v>
                </c:pt>
                <c:pt idx="13736" formatCode="m/d/yyyy">
                  <c:v>42190.089513888903</c:v>
                </c:pt>
                <c:pt idx="13737" formatCode="m/d/yyyy">
                  <c:v>42190.090208333335</c:v>
                </c:pt>
                <c:pt idx="13738" formatCode="m/d/yyyy">
                  <c:v>42190.090902777774</c:v>
                </c:pt>
                <c:pt idx="13739" formatCode="m/d/yyyy">
                  <c:v>42190.091597222221</c:v>
                </c:pt>
                <c:pt idx="13740" formatCode="m/d/yyyy">
                  <c:v>42190.092291666653</c:v>
                </c:pt>
                <c:pt idx="13741" formatCode="m/d/yyyy">
                  <c:v>42190.0929861111</c:v>
                </c:pt>
                <c:pt idx="13742" formatCode="m/d/yyyy">
                  <c:v>42190.093680555532</c:v>
                </c:pt>
                <c:pt idx="13743" formatCode="m/d/yyyy">
                  <c:v>42190.094375000001</c:v>
                </c:pt>
                <c:pt idx="13744" formatCode="m/d/yyyy">
                  <c:v>42190.095069444447</c:v>
                </c:pt>
                <c:pt idx="13745" formatCode="m/d/yyyy">
                  <c:v>42190.095763888872</c:v>
                </c:pt>
                <c:pt idx="13746" formatCode="m/d/yyyy">
                  <c:v>42190.096458333326</c:v>
                </c:pt>
                <c:pt idx="13747" formatCode="m/d/yyyy">
                  <c:v>42190.097152777766</c:v>
                </c:pt>
                <c:pt idx="13748" formatCode="m/d/yyyy">
                  <c:v>42190.09784722222</c:v>
                </c:pt>
                <c:pt idx="13749" formatCode="m/d/yyyy">
                  <c:v>42190.098541666652</c:v>
                </c:pt>
                <c:pt idx="13750" formatCode="m/d/yyyy">
                  <c:v>42190.099236111106</c:v>
                </c:pt>
                <c:pt idx="13751" formatCode="m/d/yyyy">
                  <c:v>42190.099930555538</c:v>
                </c:pt>
                <c:pt idx="13752" formatCode="m/d/yyyy">
                  <c:v>42190.100624999999</c:v>
                </c:pt>
                <c:pt idx="13753" formatCode="m/d/yyyy">
                  <c:v>42190.10131944446</c:v>
                </c:pt>
                <c:pt idx="13754" formatCode="m/d/yyyy">
                  <c:v>42190.102013888893</c:v>
                </c:pt>
                <c:pt idx="13755" formatCode="m/d/yyyy">
                  <c:v>42190.102708333325</c:v>
                </c:pt>
                <c:pt idx="13756" formatCode="m/d/yyyy">
                  <c:v>42190.103402777764</c:v>
                </c:pt>
                <c:pt idx="13757" formatCode="m/d/yyyy">
                  <c:v>42190.104097222233</c:v>
                </c:pt>
                <c:pt idx="13758" formatCode="m/d/yyyy">
                  <c:v>42190.10479166665</c:v>
                </c:pt>
                <c:pt idx="13759" formatCode="m/d/yyyy">
                  <c:v>42190.105486111082</c:v>
                </c:pt>
                <c:pt idx="13760" formatCode="m/d/yyyy">
                  <c:v>42190.106180555544</c:v>
                </c:pt>
                <c:pt idx="13761" formatCode="m/d/yyyy">
                  <c:v>42190.106875000012</c:v>
                </c:pt>
                <c:pt idx="13762" formatCode="m/d/yyyy">
                  <c:v>42190.107569444459</c:v>
                </c:pt>
                <c:pt idx="13763" formatCode="m/d/yyyy">
                  <c:v>42190.108263888891</c:v>
                </c:pt>
                <c:pt idx="13764" formatCode="m/d/yyyy">
                  <c:v>42190.108958333331</c:v>
                </c:pt>
                <c:pt idx="13765" formatCode="m/d/yyyy">
                  <c:v>42190.109652777777</c:v>
                </c:pt>
                <c:pt idx="13766" formatCode="m/d/yyyy">
                  <c:v>42190.110347222231</c:v>
                </c:pt>
                <c:pt idx="13767" formatCode="m/d/yyyy">
                  <c:v>42190.111041666634</c:v>
                </c:pt>
                <c:pt idx="13768" formatCode="m/d/yyyy">
                  <c:v>42190.111736111096</c:v>
                </c:pt>
                <c:pt idx="13769" formatCode="m/d/yyyy">
                  <c:v>42190.112430555557</c:v>
                </c:pt>
                <c:pt idx="13770" formatCode="m/d/yyyy">
                  <c:v>42190.113124999996</c:v>
                </c:pt>
                <c:pt idx="13771" formatCode="m/d/yyyy">
                  <c:v>42190.113819444465</c:v>
                </c:pt>
                <c:pt idx="13772" formatCode="m/d/yyyy">
                  <c:v>42190.114513888904</c:v>
                </c:pt>
                <c:pt idx="13773" formatCode="m/d/yyyy">
                  <c:v>42190.115208333336</c:v>
                </c:pt>
                <c:pt idx="13774" formatCode="m/d/yyyy">
                  <c:v>42190.115902777776</c:v>
                </c:pt>
                <c:pt idx="13775" formatCode="m/d/yyyy">
                  <c:v>42190.116597222237</c:v>
                </c:pt>
                <c:pt idx="13776" formatCode="m/d/yyyy">
                  <c:v>42190.117291666655</c:v>
                </c:pt>
                <c:pt idx="13777" formatCode="m/d/yyyy">
                  <c:v>42190.117986111094</c:v>
                </c:pt>
                <c:pt idx="13778" formatCode="m/d/yyyy">
                  <c:v>42190.118680555555</c:v>
                </c:pt>
                <c:pt idx="13779" formatCode="m/d/yyyy">
                  <c:v>42190.119375000002</c:v>
                </c:pt>
                <c:pt idx="13780" formatCode="m/d/yyyy">
                  <c:v>42190.120069444441</c:v>
                </c:pt>
                <c:pt idx="13781" formatCode="m/d/yyyy">
                  <c:v>42190.120763888874</c:v>
                </c:pt>
                <c:pt idx="13782" formatCode="m/d/yyyy">
                  <c:v>42190.12145833332</c:v>
                </c:pt>
                <c:pt idx="13783" formatCode="m/d/yyyy">
                  <c:v>42190.122152777774</c:v>
                </c:pt>
                <c:pt idx="13784" formatCode="m/d/yyyy">
                  <c:v>42190.122847222221</c:v>
                </c:pt>
                <c:pt idx="13785" formatCode="m/d/yyyy">
                  <c:v>42190.123541666639</c:v>
                </c:pt>
                <c:pt idx="13786" formatCode="m/d/yyyy">
                  <c:v>42190.124236111114</c:v>
                </c:pt>
                <c:pt idx="13787" formatCode="m/d/yyyy">
                  <c:v>42190.124930555554</c:v>
                </c:pt>
                <c:pt idx="13788" formatCode="m/d/yyyy">
                  <c:v>42190.125624999986</c:v>
                </c:pt>
                <c:pt idx="13789" formatCode="m/d/yyyy">
                  <c:v>42190.126319444469</c:v>
                </c:pt>
                <c:pt idx="13790" formatCode="m/d/yyyy">
                  <c:v>42190.127013888887</c:v>
                </c:pt>
                <c:pt idx="13791" formatCode="m/d/yyyy">
                  <c:v>42190.127708333304</c:v>
                </c:pt>
                <c:pt idx="13792" formatCode="m/d/yyyy">
                  <c:v>42190.128402777766</c:v>
                </c:pt>
                <c:pt idx="13793" formatCode="m/d/yyyy">
                  <c:v>42190.12909722222</c:v>
                </c:pt>
                <c:pt idx="13794" formatCode="m/d/yyyy">
                  <c:v>42190.129791666637</c:v>
                </c:pt>
                <c:pt idx="13795" formatCode="m/d/yyyy">
                  <c:v>42190.130486111084</c:v>
                </c:pt>
                <c:pt idx="13796" formatCode="m/d/yyyy">
                  <c:v>42190.131180555523</c:v>
                </c:pt>
                <c:pt idx="13797" formatCode="m/d/yyyy">
                  <c:v>42190.131874999999</c:v>
                </c:pt>
                <c:pt idx="13798" formatCode="m/d/yyyy">
                  <c:v>42190.13256944446</c:v>
                </c:pt>
                <c:pt idx="13799" formatCode="m/d/yyyy">
                  <c:v>42190.133263888885</c:v>
                </c:pt>
                <c:pt idx="13800" formatCode="m/d/yyyy">
                  <c:v>42190.133958333325</c:v>
                </c:pt>
                <c:pt idx="13801" formatCode="m/d/yyyy">
                  <c:v>42190.134652777779</c:v>
                </c:pt>
                <c:pt idx="13802" formatCode="m/d/yyyy">
                  <c:v>42190.135347222225</c:v>
                </c:pt>
                <c:pt idx="13803" formatCode="m/d/yyyy">
                  <c:v>42190.13604166665</c:v>
                </c:pt>
                <c:pt idx="13804" formatCode="m/d/yyyy">
                  <c:v>42190.136736111104</c:v>
                </c:pt>
                <c:pt idx="13805" formatCode="m/d/yyyy">
                  <c:v>42190.137430555544</c:v>
                </c:pt>
                <c:pt idx="13806" formatCode="m/d/yyyy">
                  <c:v>42190.138124999998</c:v>
                </c:pt>
                <c:pt idx="13807" formatCode="m/d/yyyy">
                  <c:v>42190.138819444473</c:v>
                </c:pt>
                <c:pt idx="13808" formatCode="m/d/yyyy">
                  <c:v>42190.139513888891</c:v>
                </c:pt>
                <c:pt idx="13809" formatCode="m/d/yyyy">
                  <c:v>42190.140208333331</c:v>
                </c:pt>
                <c:pt idx="13810" formatCode="m/d/yyyy">
                  <c:v>42190.140902777777</c:v>
                </c:pt>
                <c:pt idx="13811" formatCode="m/d/yyyy">
                  <c:v>42190.141597222231</c:v>
                </c:pt>
                <c:pt idx="13812" formatCode="m/d/yyyy">
                  <c:v>42190.142291666656</c:v>
                </c:pt>
                <c:pt idx="13813" formatCode="m/d/yyyy">
                  <c:v>42190.142986111096</c:v>
                </c:pt>
                <c:pt idx="13814" formatCode="m/d/yyyy">
                  <c:v>42190.143680555542</c:v>
                </c:pt>
                <c:pt idx="13815" formatCode="m/d/yyyy">
                  <c:v>42190.144375000003</c:v>
                </c:pt>
                <c:pt idx="13816" formatCode="m/d/yyyy">
                  <c:v>42190.145069444443</c:v>
                </c:pt>
                <c:pt idx="13817" formatCode="m/d/yyyy">
                  <c:v>42190.145763888875</c:v>
                </c:pt>
                <c:pt idx="13818" formatCode="m/d/yyyy">
                  <c:v>42190.146458333336</c:v>
                </c:pt>
                <c:pt idx="13819" formatCode="m/d/yyyy">
                  <c:v>42190.147152777776</c:v>
                </c:pt>
                <c:pt idx="13820" formatCode="m/d/yyyy">
                  <c:v>42190.147847222222</c:v>
                </c:pt>
                <c:pt idx="13821" formatCode="m/d/yyyy">
                  <c:v>42190.148541666655</c:v>
                </c:pt>
                <c:pt idx="13822" formatCode="m/d/yyyy">
                  <c:v>42190.149236111109</c:v>
                </c:pt>
                <c:pt idx="13823" formatCode="m/d/yyyy">
                  <c:v>42190.149930555555</c:v>
                </c:pt>
                <c:pt idx="13824" formatCode="m/d/yyyy">
                  <c:v>42190.150625000002</c:v>
                </c:pt>
                <c:pt idx="13825" formatCode="m/d/yyyy">
                  <c:v>42190.151319444456</c:v>
                </c:pt>
                <c:pt idx="13826" formatCode="m/d/yyyy">
                  <c:v>42190.152013888903</c:v>
                </c:pt>
                <c:pt idx="13827" formatCode="m/d/yyyy">
                  <c:v>42190.152708333335</c:v>
                </c:pt>
                <c:pt idx="13828" formatCode="m/d/yyyy">
                  <c:v>42190.153402777774</c:v>
                </c:pt>
                <c:pt idx="13829" formatCode="m/d/yyyy">
                  <c:v>42190.154097222236</c:v>
                </c:pt>
                <c:pt idx="13830" formatCode="m/d/yyyy">
                  <c:v>42190.154791666653</c:v>
                </c:pt>
                <c:pt idx="13831" formatCode="m/d/yyyy">
                  <c:v>42190.1554861111</c:v>
                </c:pt>
                <c:pt idx="13832" formatCode="m/d/yyyy">
                  <c:v>42190.156180555554</c:v>
                </c:pt>
                <c:pt idx="13833" formatCode="m/d/yyyy">
                  <c:v>42190.156875000015</c:v>
                </c:pt>
                <c:pt idx="13834" formatCode="m/d/yyyy">
                  <c:v>42190.157569444469</c:v>
                </c:pt>
                <c:pt idx="13835" formatCode="m/d/yyyy">
                  <c:v>42190.158263888901</c:v>
                </c:pt>
                <c:pt idx="13836" formatCode="m/d/yyyy">
                  <c:v>42190.158958333333</c:v>
                </c:pt>
                <c:pt idx="13837" formatCode="m/d/yyyy">
                  <c:v>42190.15965277778</c:v>
                </c:pt>
                <c:pt idx="13838" formatCode="m/d/yyyy">
                  <c:v>42190.16034722222</c:v>
                </c:pt>
                <c:pt idx="13839" formatCode="m/d/yyyy">
                  <c:v>42190.161041666637</c:v>
                </c:pt>
                <c:pt idx="13840" formatCode="m/d/yyyy">
                  <c:v>42190.161736111084</c:v>
                </c:pt>
                <c:pt idx="13841" formatCode="m/d/yyyy">
                  <c:v>42190.162430555538</c:v>
                </c:pt>
                <c:pt idx="13842" formatCode="m/d/yyyy">
                  <c:v>42190.163124999985</c:v>
                </c:pt>
                <c:pt idx="13843" formatCode="m/d/yyyy">
                  <c:v>42190.16381944446</c:v>
                </c:pt>
                <c:pt idx="13844" formatCode="m/d/yyyy">
                  <c:v>42190.164513888893</c:v>
                </c:pt>
                <c:pt idx="13845" formatCode="m/d/yyyy">
                  <c:v>42190.165208333325</c:v>
                </c:pt>
                <c:pt idx="13846" formatCode="m/d/yyyy">
                  <c:v>42190.165902777764</c:v>
                </c:pt>
                <c:pt idx="13847" formatCode="m/d/yyyy">
                  <c:v>42190.166597222233</c:v>
                </c:pt>
                <c:pt idx="13848" formatCode="m/d/yyyy">
                  <c:v>42190.16729166665</c:v>
                </c:pt>
                <c:pt idx="13849" formatCode="m/d/yyyy">
                  <c:v>42190.167986111082</c:v>
                </c:pt>
                <c:pt idx="13850" formatCode="m/d/yyyy">
                  <c:v>42190.168680555544</c:v>
                </c:pt>
                <c:pt idx="13851" formatCode="m/d/yyyy">
                  <c:v>42190.169374999998</c:v>
                </c:pt>
                <c:pt idx="13852" formatCode="m/d/yyyy">
                  <c:v>42190.170069444459</c:v>
                </c:pt>
                <c:pt idx="13853" formatCode="m/d/yyyy">
                  <c:v>42190.170763888884</c:v>
                </c:pt>
                <c:pt idx="13854" formatCode="m/d/yyyy">
                  <c:v>42190.171458333316</c:v>
                </c:pt>
                <c:pt idx="13855" formatCode="m/d/yyyy">
                  <c:v>42190.172152777777</c:v>
                </c:pt>
                <c:pt idx="13856" formatCode="m/d/yyyy">
                  <c:v>42190.172847222231</c:v>
                </c:pt>
                <c:pt idx="13857" formatCode="m/d/yyyy">
                  <c:v>42190.173541666634</c:v>
                </c:pt>
                <c:pt idx="13858" formatCode="m/d/yyyy">
                  <c:v>42190.17423611111</c:v>
                </c:pt>
                <c:pt idx="13859" formatCode="m/d/yyyy">
                  <c:v>42190.174930555557</c:v>
                </c:pt>
                <c:pt idx="13860" formatCode="m/d/yyyy">
                  <c:v>42190.175624999996</c:v>
                </c:pt>
                <c:pt idx="13861" formatCode="m/d/yyyy">
                  <c:v>42190.176319444465</c:v>
                </c:pt>
                <c:pt idx="13862" formatCode="m/d/yyyy">
                  <c:v>42190.17701388889</c:v>
                </c:pt>
                <c:pt idx="13863" formatCode="m/d/yyyy">
                  <c:v>42190.177708333322</c:v>
                </c:pt>
                <c:pt idx="13864" formatCode="m/d/yyyy">
                  <c:v>42190.178402777776</c:v>
                </c:pt>
                <c:pt idx="13865" formatCode="m/d/yyyy">
                  <c:v>42190.179097222222</c:v>
                </c:pt>
                <c:pt idx="13866" formatCode="m/d/yyyy">
                  <c:v>42190.179791666647</c:v>
                </c:pt>
                <c:pt idx="13867" formatCode="m/d/yyyy">
                  <c:v>42190.180486111094</c:v>
                </c:pt>
                <c:pt idx="13868" formatCode="m/d/yyyy">
                  <c:v>42190.181180555534</c:v>
                </c:pt>
                <c:pt idx="13869" formatCode="m/d/yyyy">
                  <c:v>42190.181875000002</c:v>
                </c:pt>
                <c:pt idx="13870" formatCode="m/d/yyyy">
                  <c:v>42190.182569444456</c:v>
                </c:pt>
                <c:pt idx="13871" formatCode="m/d/yyyy">
                  <c:v>42190.183263888888</c:v>
                </c:pt>
                <c:pt idx="13872" formatCode="m/d/yyyy">
                  <c:v>42190.183958333335</c:v>
                </c:pt>
                <c:pt idx="13873" formatCode="m/d/yyyy">
                  <c:v>42190.184652777782</c:v>
                </c:pt>
                <c:pt idx="13874" formatCode="m/d/yyyy">
                  <c:v>42190.185347222221</c:v>
                </c:pt>
                <c:pt idx="13875" formatCode="m/d/yyyy">
                  <c:v>42190.186041666653</c:v>
                </c:pt>
                <c:pt idx="13876" formatCode="m/d/yyyy">
                  <c:v>42190.186736111114</c:v>
                </c:pt>
                <c:pt idx="13877" formatCode="m/d/yyyy">
                  <c:v>42190.187430555554</c:v>
                </c:pt>
                <c:pt idx="13878" formatCode="m/d/yyyy">
                  <c:v>42190.188125000001</c:v>
                </c:pt>
                <c:pt idx="13879" formatCode="m/d/yyyy">
                  <c:v>42190.188819444476</c:v>
                </c:pt>
                <c:pt idx="13880" formatCode="m/d/yyyy">
                  <c:v>42190.189513888901</c:v>
                </c:pt>
                <c:pt idx="13881" formatCode="m/d/yyyy">
                  <c:v>42190.190208333326</c:v>
                </c:pt>
                <c:pt idx="13882" formatCode="m/d/yyyy">
                  <c:v>42190.190902777766</c:v>
                </c:pt>
                <c:pt idx="13883" formatCode="m/d/yyyy">
                  <c:v>42190.19159722222</c:v>
                </c:pt>
                <c:pt idx="13884" formatCode="m/d/yyyy">
                  <c:v>42190.192291666652</c:v>
                </c:pt>
                <c:pt idx="13885" formatCode="m/d/yyyy">
                  <c:v>42190.192986111084</c:v>
                </c:pt>
                <c:pt idx="13886" formatCode="m/d/yyyy">
                  <c:v>42190.193680555523</c:v>
                </c:pt>
                <c:pt idx="13887" formatCode="m/d/yyyy">
                  <c:v>42190.194374999999</c:v>
                </c:pt>
                <c:pt idx="13888" formatCode="m/d/yyyy">
                  <c:v>42190.195069444446</c:v>
                </c:pt>
                <c:pt idx="13889" formatCode="m/d/yyyy">
                  <c:v>42190.195763888871</c:v>
                </c:pt>
                <c:pt idx="13890" formatCode="m/d/yyyy">
                  <c:v>42190.196458333325</c:v>
                </c:pt>
                <c:pt idx="13891" formatCode="m/d/yyyy">
                  <c:v>42190.197152777764</c:v>
                </c:pt>
                <c:pt idx="13892" formatCode="m/d/yyyy">
                  <c:v>42190.197847222225</c:v>
                </c:pt>
                <c:pt idx="13893" formatCode="m/d/yyyy">
                  <c:v>42190.19854166665</c:v>
                </c:pt>
                <c:pt idx="13894" formatCode="m/d/yyyy">
                  <c:v>42190.199236111104</c:v>
                </c:pt>
                <c:pt idx="13895" formatCode="m/d/yyyy">
                  <c:v>42190.199930555544</c:v>
                </c:pt>
                <c:pt idx="13896" formatCode="m/d/yyyy">
                  <c:v>42190.200624999998</c:v>
                </c:pt>
                <c:pt idx="13897" formatCode="m/d/yyyy">
                  <c:v>42190.201319444459</c:v>
                </c:pt>
                <c:pt idx="13898" formatCode="m/d/yyyy">
                  <c:v>42190.202013888891</c:v>
                </c:pt>
                <c:pt idx="13899" formatCode="m/d/yyyy">
                  <c:v>42190.202708333316</c:v>
                </c:pt>
                <c:pt idx="13900" formatCode="m/d/yyyy">
                  <c:v>42190.203402777763</c:v>
                </c:pt>
                <c:pt idx="13901" formatCode="m/d/yyyy">
                  <c:v>42190.204097222231</c:v>
                </c:pt>
                <c:pt idx="13902" formatCode="m/d/yyyy">
                  <c:v>42190.204791666634</c:v>
                </c:pt>
                <c:pt idx="13903" formatCode="m/d/yyyy">
                  <c:v>42190.205486111081</c:v>
                </c:pt>
                <c:pt idx="13904" formatCode="m/d/yyyy">
                  <c:v>42190.206180555542</c:v>
                </c:pt>
                <c:pt idx="13905" formatCode="m/d/yyyy">
                  <c:v>42190.206875000003</c:v>
                </c:pt>
                <c:pt idx="13906" formatCode="m/d/yyyy">
                  <c:v>42190.207569444443</c:v>
                </c:pt>
                <c:pt idx="13907" formatCode="m/d/yyyy">
                  <c:v>42190.20826388889</c:v>
                </c:pt>
                <c:pt idx="13908" formatCode="m/d/yyyy">
                  <c:v>42190.208958333336</c:v>
                </c:pt>
                <c:pt idx="13909" formatCode="m/d/yyyy">
                  <c:v>42190.209652777776</c:v>
                </c:pt>
                <c:pt idx="13910" formatCode="m/d/yyyy">
                  <c:v>42190.210347222222</c:v>
                </c:pt>
                <c:pt idx="13911" formatCode="m/d/yyyy">
                  <c:v>42190.211041666647</c:v>
                </c:pt>
                <c:pt idx="13912" formatCode="m/d/yyyy">
                  <c:v>42190.211736111094</c:v>
                </c:pt>
                <c:pt idx="13913" formatCode="m/d/yyyy">
                  <c:v>42190.212430555555</c:v>
                </c:pt>
                <c:pt idx="13914" formatCode="m/d/yyyy">
                  <c:v>42190.213124999995</c:v>
                </c:pt>
                <c:pt idx="13915" formatCode="m/d/yyyy">
                  <c:v>42190.213819444456</c:v>
                </c:pt>
                <c:pt idx="13916" formatCode="m/d/yyyy">
                  <c:v>42190.214513888903</c:v>
                </c:pt>
                <c:pt idx="13917" formatCode="m/d/yyyy">
                  <c:v>42190.215208333335</c:v>
                </c:pt>
                <c:pt idx="13918" formatCode="m/d/yyyy">
                  <c:v>42190.215902777774</c:v>
                </c:pt>
                <c:pt idx="13919" formatCode="m/d/yyyy">
                  <c:v>42190.216597222236</c:v>
                </c:pt>
                <c:pt idx="13920" formatCode="m/d/yyyy">
                  <c:v>42190.217291666653</c:v>
                </c:pt>
                <c:pt idx="13921" formatCode="m/d/yyyy">
                  <c:v>42190.2179861111</c:v>
                </c:pt>
                <c:pt idx="13922" formatCode="m/d/yyyy">
                  <c:v>42190.218680555554</c:v>
                </c:pt>
                <c:pt idx="13923" formatCode="m/d/yyyy">
                  <c:v>42190.219375000001</c:v>
                </c:pt>
                <c:pt idx="13924" formatCode="m/d/yyyy">
                  <c:v>42190.220069444447</c:v>
                </c:pt>
                <c:pt idx="13925" formatCode="m/d/yyyy">
                  <c:v>42190.220763888872</c:v>
                </c:pt>
                <c:pt idx="13926" formatCode="m/d/yyyy">
                  <c:v>42190.221458333304</c:v>
                </c:pt>
                <c:pt idx="13927" formatCode="m/d/yyyy">
                  <c:v>42190.222152777766</c:v>
                </c:pt>
                <c:pt idx="13928" formatCode="m/d/yyyy">
                  <c:v>42190.22284722222</c:v>
                </c:pt>
                <c:pt idx="13929" formatCode="m/d/yyyy">
                  <c:v>42190.223541666637</c:v>
                </c:pt>
                <c:pt idx="13930" formatCode="m/d/yyyy">
                  <c:v>42190.224236111106</c:v>
                </c:pt>
                <c:pt idx="13931" formatCode="m/d/yyyy">
                  <c:v>42190.224930555538</c:v>
                </c:pt>
                <c:pt idx="13932" formatCode="m/d/yyyy">
                  <c:v>42190.225624999985</c:v>
                </c:pt>
                <c:pt idx="13933" formatCode="m/d/yyyy">
                  <c:v>42190.22631944446</c:v>
                </c:pt>
                <c:pt idx="13934" formatCode="m/d/yyyy">
                  <c:v>42190.227013888885</c:v>
                </c:pt>
                <c:pt idx="13935" formatCode="m/d/yyyy">
                  <c:v>42190.227708333303</c:v>
                </c:pt>
                <c:pt idx="13936" formatCode="m/d/yyyy">
                  <c:v>42190.228402777764</c:v>
                </c:pt>
                <c:pt idx="13937" formatCode="m/d/yyyy">
                  <c:v>42190.229097222225</c:v>
                </c:pt>
                <c:pt idx="13938" formatCode="m/d/yyyy">
                  <c:v>42190.229791666636</c:v>
                </c:pt>
                <c:pt idx="13939" formatCode="m/d/yyyy">
                  <c:v>42190.230486111082</c:v>
                </c:pt>
                <c:pt idx="13940" formatCode="m/d/yyyy">
                  <c:v>42190.231180555529</c:v>
                </c:pt>
                <c:pt idx="13941" formatCode="m/d/yyyy">
                  <c:v>42190.231874999998</c:v>
                </c:pt>
                <c:pt idx="13942" formatCode="m/d/yyyy">
                  <c:v>42190.232569444459</c:v>
                </c:pt>
                <c:pt idx="13943" formatCode="m/d/yyyy">
                  <c:v>42190.233263888884</c:v>
                </c:pt>
                <c:pt idx="13944" formatCode="m/d/yyyy">
                  <c:v>42190.233958333316</c:v>
                </c:pt>
                <c:pt idx="13945" formatCode="m/d/yyyy">
                  <c:v>42190.234652777777</c:v>
                </c:pt>
                <c:pt idx="13946" formatCode="m/d/yyyy">
                  <c:v>42190.235347222224</c:v>
                </c:pt>
                <c:pt idx="13947" formatCode="m/d/yyyy">
                  <c:v>42190.236041666634</c:v>
                </c:pt>
                <c:pt idx="13948" formatCode="m/d/yyyy">
                  <c:v>42190.236736111096</c:v>
                </c:pt>
                <c:pt idx="13949" formatCode="m/d/yyyy">
                  <c:v>42190.237430555542</c:v>
                </c:pt>
                <c:pt idx="13950" formatCode="m/d/yyyy">
                  <c:v>42190.238124999996</c:v>
                </c:pt>
                <c:pt idx="13951" formatCode="m/d/yyyy">
                  <c:v>42190.238819444465</c:v>
                </c:pt>
                <c:pt idx="13952" formatCode="m/d/yyyy">
                  <c:v>42190.23951388889</c:v>
                </c:pt>
                <c:pt idx="13953" formatCode="m/d/yyyy">
                  <c:v>42190.240208333336</c:v>
                </c:pt>
                <c:pt idx="13954" formatCode="m/d/yyyy">
                  <c:v>42190.240902777776</c:v>
                </c:pt>
                <c:pt idx="13955" formatCode="m/d/yyyy">
                  <c:v>42190.241597222222</c:v>
                </c:pt>
                <c:pt idx="13956" formatCode="m/d/yyyy">
                  <c:v>42190.242291666655</c:v>
                </c:pt>
                <c:pt idx="13957" formatCode="m/d/yyyy">
                  <c:v>42190.242986111094</c:v>
                </c:pt>
                <c:pt idx="13958" formatCode="m/d/yyyy">
                  <c:v>42190.243680555534</c:v>
                </c:pt>
                <c:pt idx="13959" formatCode="m/d/yyyy">
                  <c:v>42190.244375000002</c:v>
                </c:pt>
                <c:pt idx="13960" formatCode="m/d/yyyy">
                  <c:v>42190.245069444441</c:v>
                </c:pt>
                <c:pt idx="13961" formatCode="m/d/yyyy">
                  <c:v>42190.245763888874</c:v>
                </c:pt>
                <c:pt idx="13962" formatCode="m/d/yyyy">
                  <c:v>42190.246458333335</c:v>
                </c:pt>
                <c:pt idx="13963" formatCode="m/d/yyyy">
                  <c:v>42190.247152777774</c:v>
                </c:pt>
                <c:pt idx="13964" formatCode="m/d/yyyy">
                  <c:v>42190.247847222221</c:v>
                </c:pt>
                <c:pt idx="13965" formatCode="m/d/yyyy">
                  <c:v>42190.248541666653</c:v>
                </c:pt>
                <c:pt idx="13966" formatCode="m/d/yyyy">
                  <c:v>42190.249236111114</c:v>
                </c:pt>
                <c:pt idx="13967" formatCode="m/d/yyyy">
                  <c:v>42190.249930555554</c:v>
                </c:pt>
                <c:pt idx="13968" formatCode="m/d/yyyy">
                  <c:v>42190.250625000001</c:v>
                </c:pt>
                <c:pt idx="13969" formatCode="m/d/yyyy">
                  <c:v>42190.251319444469</c:v>
                </c:pt>
                <c:pt idx="13970" formatCode="m/d/yyyy">
                  <c:v>42190.252013888901</c:v>
                </c:pt>
                <c:pt idx="13971" formatCode="m/d/yyyy">
                  <c:v>42190.252708333326</c:v>
                </c:pt>
                <c:pt idx="13972" formatCode="m/d/yyyy">
                  <c:v>42190.253402777766</c:v>
                </c:pt>
                <c:pt idx="13973" formatCode="m/d/yyyy">
                  <c:v>42190.254097222234</c:v>
                </c:pt>
                <c:pt idx="13974" formatCode="m/d/yyyy">
                  <c:v>42190.254791666652</c:v>
                </c:pt>
                <c:pt idx="13975" formatCode="m/d/yyyy">
                  <c:v>42190.255486111084</c:v>
                </c:pt>
                <c:pt idx="13976" formatCode="m/d/yyyy">
                  <c:v>42190.256180555538</c:v>
                </c:pt>
                <c:pt idx="13977" formatCode="m/d/yyyy">
                  <c:v>42190.256875000014</c:v>
                </c:pt>
                <c:pt idx="13978" formatCode="m/d/yyyy">
                  <c:v>42190.25756944446</c:v>
                </c:pt>
                <c:pt idx="13979" formatCode="m/d/yyyy">
                  <c:v>42190.258263888893</c:v>
                </c:pt>
                <c:pt idx="13980" formatCode="m/d/yyyy">
                  <c:v>42190.258958333332</c:v>
                </c:pt>
                <c:pt idx="13981" formatCode="m/d/yyyy">
                  <c:v>42190.259652777779</c:v>
                </c:pt>
                <c:pt idx="13982" formatCode="m/d/yyyy">
                  <c:v>42190.260347222225</c:v>
                </c:pt>
                <c:pt idx="13983" formatCode="m/d/yyyy">
                  <c:v>42190.261041666636</c:v>
                </c:pt>
                <c:pt idx="13984" formatCode="m/d/yyyy">
                  <c:v>42190.261736111082</c:v>
                </c:pt>
                <c:pt idx="13985" formatCode="m/d/yyyy">
                  <c:v>42190.262430555544</c:v>
                </c:pt>
                <c:pt idx="13986" formatCode="m/d/yyyy">
                  <c:v>42190.263124999983</c:v>
                </c:pt>
                <c:pt idx="13987" formatCode="m/d/yyyy">
                  <c:v>42190.263819444459</c:v>
                </c:pt>
                <c:pt idx="13988" formatCode="m/d/yyyy">
                  <c:v>42190.264513888891</c:v>
                </c:pt>
                <c:pt idx="13989" formatCode="m/d/yyyy">
                  <c:v>42190.265208333316</c:v>
                </c:pt>
                <c:pt idx="13990" formatCode="m/d/yyyy">
                  <c:v>42190.265902777763</c:v>
                </c:pt>
                <c:pt idx="13991" formatCode="m/d/yyyy">
                  <c:v>42190.266597222231</c:v>
                </c:pt>
                <c:pt idx="13992" formatCode="m/d/yyyy">
                  <c:v>42190.267291666634</c:v>
                </c:pt>
                <c:pt idx="13993" formatCode="m/d/yyyy">
                  <c:v>42190.267986111081</c:v>
                </c:pt>
                <c:pt idx="13994" formatCode="m/d/yyyy">
                  <c:v>42190.268680555542</c:v>
                </c:pt>
                <c:pt idx="13995" formatCode="m/d/yyyy">
                  <c:v>42190.269374999996</c:v>
                </c:pt>
                <c:pt idx="13996" formatCode="m/d/yyyy">
                  <c:v>42190.270069444443</c:v>
                </c:pt>
                <c:pt idx="13997" formatCode="m/d/yyyy">
                  <c:v>42190.270763888875</c:v>
                </c:pt>
                <c:pt idx="13998" formatCode="m/d/yyyy">
                  <c:v>42190.271458333322</c:v>
                </c:pt>
                <c:pt idx="13999" formatCode="m/d/yyyy">
                  <c:v>42190.272152777776</c:v>
                </c:pt>
                <c:pt idx="14000" formatCode="m/d/yyyy">
                  <c:v>42190.272847222222</c:v>
                </c:pt>
                <c:pt idx="14001" formatCode="m/d/yyyy">
                  <c:v>42190.273541666647</c:v>
                </c:pt>
                <c:pt idx="14002" formatCode="m/d/yyyy">
                  <c:v>42190.274236111109</c:v>
                </c:pt>
                <c:pt idx="14003" formatCode="m/d/yyyy">
                  <c:v>42190.274930555555</c:v>
                </c:pt>
                <c:pt idx="14004" formatCode="m/d/yyyy">
                  <c:v>42190.275624999995</c:v>
                </c:pt>
                <c:pt idx="14005" formatCode="m/d/yyyy">
                  <c:v>42190.276319444456</c:v>
                </c:pt>
                <c:pt idx="14006" formatCode="m/d/yyyy">
                  <c:v>42190.277013888888</c:v>
                </c:pt>
                <c:pt idx="14007" formatCode="m/d/yyyy">
                  <c:v>42190.27770833332</c:v>
                </c:pt>
                <c:pt idx="14008" formatCode="m/d/yyyy">
                  <c:v>42190.278402777774</c:v>
                </c:pt>
                <c:pt idx="14009" formatCode="m/d/yyyy">
                  <c:v>42190.279097222221</c:v>
                </c:pt>
                <c:pt idx="14010" formatCode="m/d/yyyy">
                  <c:v>42190.279791666639</c:v>
                </c:pt>
                <c:pt idx="14011" formatCode="m/d/yyyy">
                  <c:v>42190.2804861111</c:v>
                </c:pt>
                <c:pt idx="14012" formatCode="m/d/yyyy">
                  <c:v>42190.281180555532</c:v>
                </c:pt>
                <c:pt idx="14013" formatCode="m/d/yyyy">
                  <c:v>42190.281875000001</c:v>
                </c:pt>
                <c:pt idx="14014" formatCode="m/d/yyyy">
                  <c:v>42190.282569444469</c:v>
                </c:pt>
                <c:pt idx="14015" formatCode="m/d/yyyy">
                  <c:v>42190.283263888887</c:v>
                </c:pt>
                <c:pt idx="14016" formatCode="m/d/yyyy">
                  <c:v>42190.283958333326</c:v>
                </c:pt>
                <c:pt idx="14017" formatCode="m/d/yyyy">
                  <c:v>42190.28465277778</c:v>
                </c:pt>
                <c:pt idx="14018" formatCode="m/d/yyyy">
                  <c:v>42190.28534722222</c:v>
                </c:pt>
                <c:pt idx="14019" formatCode="m/d/yyyy">
                  <c:v>42190.286041666652</c:v>
                </c:pt>
                <c:pt idx="14020" formatCode="m/d/yyyy">
                  <c:v>42190.286736111106</c:v>
                </c:pt>
                <c:pt idx="14021" formatCode="m/d/yyyy">
                  <c:v>42190.287430555538</c:v>
                </c:pt>
                <c:pt idx="14022" formatCode="m/d/yyyy">
                  <c:v>42190.288124999999</c:v>
                </c:pt>
                <c:pt idx="14023" formatCode="m/d/yyyy">
                  <c:v>42190.288819444475</c:v>
                </c:pt>
                <c:pt idx="14024" formatCode="m/d/yyyy">
                  <c:v>42190.289513888893</c:v>
                </c:pt>
                <c:pt idx="14025" formatCode="m/d/yyyy">
                  <c:v>42190.290208333325</c:v>
                </c:pt>
                <c:pt idx="14026" formatCode="m/d/yyyy">
                  <c:v>42190.290902777764</c:v>
                </c:pt>
                <c:pt idx="14027" formatCode="m/d/yyyy">
                  <c:v>42190.291597222225</c:v>
                </c:pt>
                <c:pt idx="14028" formatCode="m/d/yyyy">
                  <c:v>42190.29229166665</c:v>
                </c:pt>
                <c:pt idx="14029" formatCode="m/d/yyyy">
                  <c:v>42190.292986111082</c:v>
                </c:pt>
                <c:pt idx="14030" formatCode="m/d/yyyy">
                  <c:v>42190.293680555529</c:v>
                </c:pt>
                <c:pt idx="14031" formatCode="m/d/yyyy">
                  <c:v>42190.294374999998</c:v>
                </c:pt>
                <c:pt idx="14032" formatCode="m/d/yyyy">
                  <c:v>42190.295069444444</c:v>
                </c:pt>
                <c:pt idx="14033" formatCode="m/d/yyyy">
                  <c:v>42190.295763888869</c:v>
                </c:pt>
                <c:pt idx="14034" formatCode="m/d/yyyy">
                  <c:v>42190.296458333316</c:v>
                </c:pt>
                <c:pt idx="14035" formatCode="m/d/yyyy">
                  <c:v>42190.297152777763</c:v>
                </c:pt>
                <c:pt idx="14036" formatCode="m/d/yyyy">
                  <c:v>42190.297847222224</c:v>
                </c:pt>
                <c:pt idx="14037" formatCode="m/d/yyyy">
                  <c:v>42190.298541666634</c:v>
                </c:pt>
                <c:pt idx="14038" formatCode="m/d/yyyy">
                  <c:v>42190.299236111096</c:v>
                </c:pt>
                <c:pt idx="14039" formatCode="m/d/yyyy">
                  <c:v>42190.299930555542</c:v>
                </c:pt>
                <c:pt idx="14040" formatCode="m/d/yyyy">
                  <c:v>42190.300625000003</c:v>
                </c:pt>
                <c:pt idx="14041" formatCode="m/d/yyyy">
                  <c:v>42190.301319444465</c:v>
                </c:pt>
                <c:pt idx="14042" formatCode="m/d/yyyy">
                  <c:v>42190.302013888904</c:v>
                </c:pt>
                <c:pt idx="14043" formatCode="m/d/yyyy">
                  <c:v>42190.302708333336</c:v>
                </c:pt>
                <c:pt idx="14044" formatCode="m/d/yyyy">
                  <c:v>42190.303402777776</c:v>
                </c:pt>
                <c:pt idx="14045" formatCode="m/d/yyyy">
                  <c:v>42190.304097222237</c:v>
                </c:pt>
                <c:pt idx="14046" formatCode="m/d/yyyy">
                  <c:v>42190.304791666655</c:v>
                </c:pt>
                <c:pt idx="14047" formatCode="m/d/yyyy">
                  <c:v>42190.305486111094</c:v>
                </c:pt>
                <c:pt idx="14048" formatCode="m/d/yyyy">
                  <c:v>42190.306180555555</c:v>
                </c:pt>
                <c:pt idx="14049" formatCode="m/d/yyyy">
                  <c:v>42190.306875000017</c:v>
                </c:pt>
                <c:pt idx="14050" formatCode="m/d/yyyy">
                  <c:v>42190.307569444456</c:v>
                </c:pt>
                <c:pt idx="14051" formatCode="m/d/yyyy">
                  <c:v>42190.308263888903</c:v>
                </c:pt>
                <c:pt idx="14052" formatCode="m/d/yyyy">
                  <c:v>42190.308958333342</c:v>
                </c:pt>
                <c:pt idx="14053" formatCode="m/d/yyyy">
                  <c:v>42190.309652777782</c:v>
                </c:pt>
                <c:pt idx="14054" formatCode="m/d/yyyy">
                  <c:v>42190.310347222236</c:v>
                </c:pt>
                <c:pt idx="14055" formatCode="m/d/yyyy">
                  <c:v>42190.311041666653</c:v>
                </c:pt>
                <c:pt idx="14056" formatCode="m/d/yyyy">
                  <c:v>42190.311736111114</c:v>
                </c:pt>
                <c:pt idx="14057" formatCode="m/d/yyyy">
                  <c:v>42190.312430555561</c:v>
                </c:pt>
                <c:pt idx="14058" formatCode="m/d/yyyy">
                  <c:v>42190.313125000001</c:v>
                </c:pt>
                <c:pt idx="14059" formatCode="m/d/yyyy">
                  <c:v>42190.313819444476</c:v>
                </c:pt>
                <c:pt idx="14060" formatCode="m/d/yyyy">
                  <c:v>42190.314513888916</c:v>
                </c:pt>
                <c:pt idx="14061" formatCode="m/d/yyyy">
                  <c:v>42190.315208333333</c:v>
                </c:pt>
                <c:pt idx="14062" formatCode="m/d/yyyy">
                  <c:v>42190.31590277778</c:v>
                </c:pt>
                <c:pt idx="14063" formatCode="m/d/yyyy">
                  <c:v>42190.316597222249</c:v>
                </c:pt>
                <c:pt idx="14064" formatCode="m/d/yyyy">
                  <c:v>42190.317291666666</c:v>
                </c:pt>
                <c:pt idx="14065" formatCode="m/d/yyyy">
                  <c:v>42190.317986111106</c:v>
                </c:pt>
                <c:pt idx="14066" formatCode="m/d/yyyy">
                  <c:v>42190.318680555552</c:v>
                </c:pt>
                <c:pt idx="14067" formatCode="m/d/yyyy">
                  <c:v>42190.319375000014</c:v>
                </c:pt>
                <c:pt idx="14068" formatCode="m/d/yyyy">
                  <c:v>42190.32006944446</c:v>
                </c:pt>
                <c:pt idx="14069" formatCode="m/d/yyyy">
                  <c:v>42190.320763888885</c:v>
                </c:pt>
                <c:pt idx="14070" formatCode="m/d/yyyy">
                  <c:v>42190.321458333325</c:v>
                </c:pt>
                <c:pt idx="14071" formatCode="m/d/yyyy">
                  <c:v>42190.322152777779</c:v>
                </c:pt>
                <c:pt idx="14072" formatCode="m/d/yyyy">
                  <c:v>42190.322847222233</c:v>
                </c:pt>
                <c:pt idx="14073" formatCode="m/d/yyyy">
                  <c:v>42190.32354166665</c:v>
                </c:pt>
                <c:pt idx="14074" formatCode="m/d/yyyy">
                  <c:v>42190.324236111112</c:v>
                </c:pt>
                <c:pt idx="14075" formatCode="m/d/yyyy">
                  <c:v>42190.324930555558</c:v>
                </c:pt>
                <c:pt idx="14076" formatCode="m/d/yyyy">
                  <c:v>42190.325624999998</c:v>
                </c:pt>
                <c:pt idx="14077" formatCode="m/d/yyyy">
                  <c:v>42190.326319444473</c:v>
                </c:pt>
                <c:pt idx="14078" formatCode="m/d/yyyy">
                  <c:v>42190.327013888891</c:v>
                </c:pt>
                <c:pt idx="14079" formatCode="m/d/yyyy">
                  <c:v>42190.327708333316</c:v>
                </c:pt>
                <c:pt idx="14080" formatCode="m/d/yyyy">
                  <c:v>42190.328402777777</c:v>
                </c:pt>
                <c:pt idx="14081" formatCode="m/d/yyyy">
                  <c:v>42190.329097222231</c:v>
                </c:pt>
                <c:pt idx="14082" formatCode="m/d/yyyy">
                  <c:v>42190.329791666634</c:v>
                </c:pt>
                <c:pt idx="14083" formatCode="m/d/yyyy">
                  <c:v>42190.330486111096</c:v>
                </c:pt>
                <c:pt idx="14084" formatCode="m/d/yyyy">
                  <c:v>42190.331180555542</c:v>
                </c:pt>
                <c:pt idx="14085" formatCode="m/d/yyyy">
                  <c:v>42190.331875000003</c:v>
                </c:pt>
                <c:pt idx="14086" formatCode="m/d/yyyy">
                  <c:v>42190.332569444465</c:v>
                </c:pt>
                <c:pt idx="14087" formatCode="m/d/yyyy">
                  <c:v>42190.33326388889</c:v>
                </c:pt>
                <c:pt idx="14088" formatCode="m/d/yyyy">
                  <c:v>42190.333958333336</c:v>
                </c:pt>
                <c:pt idx="14089" formatCode="m/d/yyyy">
                  <c:v>42190.334652777783</c:v>
                </c:pt>
                <c:pt idx="14090" formatCode="m/d/yyyy">
                  <c:v>42190.335347222222</c:v>
                </c:pt>
                <c:pt idx="14091" formatCode="m/d/yyyy">
                  <c:v>42190.336041666655</c:v>
                </c:pt>
                <c:pt idx="14092" formatCode="m/d/yyyy">
                  <c:v>42190.336736111109</c:v>
                </c:pt>
                <c:pt idx="14093" formatCode="m/d/yyyy">
                  <c:v>42190.337430555555</c:v>
                </c:pt>
                <c:pt idx="14094" formatCode="m/d/yyyy">
                  <c:v>42190.338125000002</c:v>
                </c:pt>
                <c:pt idx="14095" formatCode="m/d/yyyy">
                  <c:v>42190.338819444478</c:v>
                </c:pt>
                <c:pt idx="14096" formatCode="m/d/yyyy">
                  <c:v>42190.339513888903</c:v>
                </c:pt>
                <c:pt idx="14097" formatCode="m/d/yyyy">
                  <c:v>42190.340208333342</c:v>
                </c:pt>
                <c:pt idx="14098" formatCode="m/d/yyyy">
                  <c:v>42190.340902777782</c:v>
                </c:pt>
                <c:pt idx="14099" formatCode="m/d/yyyy">
                  <c:v>42190.341597222236</c:v>
                </c:pt>
                <c:pt idx="14100" formatCode="m/d/yyyy">
                  <c:v>42190.342291666668</c:v>
                </c:pt>
                <c:pt idx="14101" formatCode="m/d/yyyy">
                  <c:v>42190.342986111114</c:v>
                </c:pt>
                <c:pt idx="14102" formatCode="m/d/yyyy">
                  <c:v>42190.343680555554</c:v>
                </c:pt>
                <c:pt idx="14103" formatCode="m/d/yyyy">
                  <c:v>42190.344375000015</c:v>
                </c:pt>
                <c:pt idx="14104" formatCode="m/d/yyyy">
                  <c:v>42190.345069444469</c:v>
                </c:pt>
                <c:pt idx="14105" formatCode="m/d/yyyy">
                  <c:v>42190.345763888887</c:v>
                </c:pt>
                <c:pt idx="14106" formatCode="m/d/yyyy">
                  <c:v>42190.346458333333</c:v>
                </c:pt>
                <c:pt idx="14107" formatCode="m/d/yyyy">
                  <c:v>42190.34715277778</c:v>
                </c:pt>
                <c:pt idx="14108" formatCode="m/d/yyyy">
                  <c:v>42190.347847222234</c:v>
                </c:pt>
                <c:pt idx="14109" formatCode="m/d/yyyy">
                  <c:v>42190.348541666666</c:v>
                </c:pt>
                <c:pt idx="14110" formatCode="m/d/yyyy">
                  <c:v>42190.349236111113</c:v>
                </c:pt>
                <c:pt idx="14111" formatCode="m/d/yyyy">
                  <c:v>42190.349930555552</c:v>
                </c:pt>
                <c:pt idx="14112" formatCode="m/d/yyyy">
                  <c:v>42190.350625000014</c:v>
                </c:pt>
                <c:pt idx="14113" formatCode="m/d/yyyy">
                  <c:v>42190.351319444475</c:v>
                </c:pt>
                <c:pt idx="14114" formatCode="m/d/yyyy">
                  <c:v>42190.352013888914</c:v>
                </c:pt>
                <c:pt idx="14115" formatCode="m/d/yyyy">
                  <c:v>42190.352708333332</c:v>
                </c:pt>
                <c:pt idx="14116" formatCode="m/d/yyyy">
                  <c:v>42190.353402777779</c:v>
                </c:pt>
                <c:pt idx="14117" formatCode="m/d/yyyy">
                  <c:v>42190.354097222247</c:v>
                </c:pt>
                <c:pt idx="14118" formatCode="m/d/yyyy">
                  <c:v>42190.354791666665</c:v>
                </c:pt>
                <c:pt idx="14119" formatCode="m/d/yyyy">
                  <c:v>42190.355486111104</c:v>
                </c:pt>
                <c:pt idx="14120" formatCode="m/d/yyyy">
                  <c:v>42190.356180555558</c:v>
                </c:pt>
                <c:pt idx="14121" formatCode="m/d/yyyy">
                  <c:v>42190.356875000019</c:v>
                </c:pt>
                <c:pt idx="14122" formatCode="m/d/yyyy">
                  <c:v>42190.357569444473</c:v>
                </c:pt>
                <c:pt idx="14123" formatCode="m/d/yyyy">
                  <c:v>42190.358263888906</c:v>
                </c:pt>
                <c:pt idx="14124" formatCode="m/d/yyyy">
                  <c:v>42190.358958333345</c:v>
                </c:pt>
                <c:pt idx="14125" formatCode="m/d/yyyy">
                  <c:v>42190.359652777792</c:v>
                </c:pt>
                <c:pt idx="14126" formatCode="m/d/yyyy">
                  <c:v>42190.360347222231</c:v>
                </c:pt>
                <c:pt idx="14127" formatCode="m/d/yyyy">
                  <c:v>42190.361041666634</c:v>
                </c:pt>
                <c:pt idx="14128" formatCode="m/d/yyyy">
                  <c:v>42190.361736111096</c:v>
                </c:pt>
                <c:pt idx="14129" formatCode="m/d/yyyy">
                  <c:v>42190.362430555557</c:v>
                </c:pt>
                <c:pt idx="14130" formatCode="m/d/yyyy">
                  <c:v>42190.363124999996</c:v>
                </c:pt>
                <c:pt idx="14131" formatCode="m/d/yyyy">
                  <c:v>42190.363819444465</c:v>
                </c:pt>
                <c:pt idx="14132" formatCode="m/d/yyyy">
                  <c:v>42190.364513888904</c:v>
                </c:pt>
                <c:pt idx="14133" formatCode="m/d/yyyy">
                  <c:v>42190.365208333336</c:v>
                </c:pt>
                <c:pt idx="14134" formatCode="m/d/yyyy">
                  <c:v>42190.365902777776</c:v>
                </c:pt>
                <c:pt idx="14135" formatCode="m/d/yyyy">
                  <c:v>42190.366597222237</c:v>
                </c:pt>
                <c:pt idx="14136" formatCode="m/d/yyyy">
                  <c:v>42190.367291666655</c:v>
                </c:pt>
                <c:pt idx="14137" formatCode="m/d/yyyy">
                  <c:v>42190.367986111094</c:v>
                </c:pt>
                <c:pt idx="14138" formatCode="m/d/yyyy">
                  <c:v>42190.368680555555</c:v>
                </c:pt>
                <c:pt idx="14139" formatCode="m/d/yyyy">
                  <c:v>42190.369375000002</c:v>
                </c:pt>
                <c:pt idx="14140" formatCode="m/d/yyyy">
                  <c:v>42190.370069444456</c:v>
                </c:pt>
                <c:pt idx="14141" formatCode="m/d/yyyy">
                  <c:v>42190.370763888888</c:v>
                </c:pt>
                <c:pt idx="14142" formatCode="m/d/yyyy">
                  <c:v>42190.371458333335</c:v>
                </c:pt>
                <c:pt idx="14143" formatCode="m/d/yyyy">
                  <c:v>42190.372152777782</c:v>
                </c:pt>
                <c:pt idx="14144" formatCode="m/d/yyyy">
                  <c:v>42190.372847222236</c:v>
                </c:pt>
                <c:pt idx="14145" formatCode="m/d/yyyy">
                  <c:v>42190.373541666653</c:v>
                </c:pt>
                <c:pt idx="14146" formatCode="m/d/yyyy">
                  <c:v>42190.374236111129</c:v>
                </c:pt>
                <c:pt idx="14147" formatCode="m/d/yyyy">
                  <c:v>42190.374930555561</c:v>
                </c:pt>
                <c:pt idx="14148" formatCode="m/d/yyyy">
                  <c:v>42190.375625000001</c:v>
                </c:pt>
                <c:pt idx="14149" formatCode="m/d/yyyy">
                  <c:v>42190.376319444476</c:v>
                </c:pt>
                <c:pt idx="14150" formatCode="m/d/yyyy">
                  <c:v>42190.377013888901</c:v>
                </c:pt>
                <c:pt idx="14151" formatCode="m/d/yyyy">
                  <c:v>42190.377708333326</c:v>
                </c:pt>
                <c:pt idx="14152" formatCode="m/d/yyyy">
                  <c:v>42190.37840277778</c:v>
                </c:pt>
                <c:pt idx="14153" formatCode="m/d/yyyy">
                  <c:v>42190.379097222234</c:v>
                </c:pt>
                <c:pt idx="14154" formatCode="m/d/yyyy">
                  <c:v>42190.379791666652</c:v>
                </c:pt>
                <c:pt idx="14155" formatCode="m/d/yyyy">
                  <c:v>42190.380486111106</c:v>
                </c:pt>
                <c:pt idx="14156" formatCode="m/d/yyyy">
                  <c:v>42190.381180555538</c:v>
                </c:pt>
                <c:pt idx="14157" formatCode="m/d/yyyy">
                  <c:v>42190.381875000014</c:v>
                </c:pt>
                <c:pt idx="14158" formatCode="m/d/yyyy">
                  <c:v>42190.382569444475</c:v>
                </c:pt>
                <c:pt idx="14159" formatCode="m/d/yyyy">
                  <c:v>42190.383263888893</c:v>
                </c:pt>
                <c:pt idx="14160" formatCode="m/d/yyyy">
                  <c:v>42190.383958333332</c:v>
                </c:pt>
                <c:pt idx="14161" formatCode="m/d/yyyy">
                  <c:v>42190.384652777793</c:v>
                </c:pt>
                <c:pt idx="14162" formatCode="m/d/yyyy">
                  <c:v>42190.385347222233</c:v>
                </c:pt>
                <c:pt idx="14163" formatCode="m/d/yyyy">
                  <c:v>42190.386041666665</c:v>
                </c:pt>
                <c:pt idx="14164" formatCode="m/d/yyyy">
                  <c:v>42190.386736111112</c:v>
                </c:pt>
                <c:pt idx="14165" formatCode="m/d/yyyy">
                  <c:v>42190.387430555558</c:v>
                </c:pt>
                <c:pt idx="14166" formatCode="m/d/yyyy">
                  <c:v>42190.388125000012</c:v>
                </c:pt>
                <c:pt idx="14167" formatCode="m/d/yyyy">
                  <c:v>42190.388819444488</c:v>
                </c:pt>
                <c:pt idx="14168" formatCode="m/d/yyyy">
                  <c:v>42190.389513888906</c:v>
                </c:pt>
                <c:pt idx="14169" formatCode="m/d/yyyy">
                  <c:v>42190.390208333331</c:v>
                </c:pt>
                <c:pt idx="14170" formatCode="m/d/yyyy">
                  <c:v>42190.390902777777</c:v>
                </c:pt>
                <c:pt idx="14171" formatCode="m/d/yyyy">
                  <c:v>42190.391597222231</c:v>
                </c:pt>
                <c:pt idx="14172" formatCode="m/d/yyyy">
                  <c:v>42190.392291666656</c:v>
                </c:pt>
                <c:pt idx="14173" formatCode="m/d/yyyy">
                  <c:v>42190.392986111096</c:v>
                </c:pt>
                <c:pt idx="14174" formatCode="m/d/yyyy">
                  <c:v>42190.393680555542</c:v>
                </c:pt>
                <c:pt idx="14175" formatCode="m/d/yyyy">
                  <c:v>42190.394375000003</c:v>
                </c:pt>
                <c:pt idx="14176" formatCode="m/d/yyyy">
                  <c:v>42190.395069444443</c:v>
                </c:pt>
                <c:pt idx="14177" formatCode="m/d/yyyy">
                  <c:v>42190.395763888875</c:v>
                </c:pt>
                <c:pt idx="14178" formatCode="m/d/yyyy">
                  <c:v>42190.396458333336</c:v>
                </c:pt>
                <c:pt idx="14179" formatCode="m/d/yyyy">
                  <c:v>42190.397152777776</c:v>
                </c:pt>
                <c:pt idx="14180" formatCode="m/d/yyyy">
                  <c:v>42190.397847222222</c:v>
                </c:pt>
                <c:pt idx="14181" formatCode="m/d/yyyy">
                  <c:v>42190.398541666655</c:v>
                </c:pt>
                <c:pt idx="14182" formatCode="m/d/yyyy">
                  <c:v>42190.399236111109</c:v>
                </c:pt>
                <c:pt idx="14183" formatCode="m/d/yyyy">
                  <c:v>42190.399930555555</c:v>
                </c:pt>
                <c:pt idx="14184" formatCode="m/d/yyyy">
                  <c:v>42190.400625000002</c:v>
                </c:pt>
                <c:pt idx="14185" formatCode="m/d/yyyy">
                  <c:v>42190.401319444456</c:v>
                </c:pt>
                <c:pt idx="14186" formatCode="m/d/yyyy">
                  <c:v>42190.402013888903</c:v>
                </c:pt>
                <c:pt idx="14187" formatCode="m/d/yyyy">
                  <c:v>42190.402708333335</c:v>
                </c:pt>
                <c:pt idx="14188" formatCode="m/d/yyyy">
                  <c:v>42190.403402777774</c:v>
                </c:pt>
                <c:pt idx="14189" formatCode="m/d/yyyy">
                  <c:v>42190.404097222236</c:v>
                </c:pt>
                <c:pt idx="14190" formatCode="m/d/yyyy">
                  <c:v>42190.404791666653</c:v>
                </c:pt>
                <c:pt idx="14191" formatCode="m/d/yyyy">
                  <c:v>42190.4054861111</c:v>
                </c:pt>
                <c:pt idx="14192" formatCode="m/d/yyyy">
                  <c:v>42190.406180555554</c:v>
                </c:pt>
                <c:pt idx="14193" formatCode="m/d/yyyy">
                  <c:v>42190.406875000015</c:v>
                </c:pt>
                <c:pt idx="14194" formatCode="m/d/yyyy">
                  <c:v>42190.407569444469</c:v>
                </c:pt>
                <c:pt idx="14195" formatCode="m/d/yyyy">
                  <c:v>42190.408263888901</c:v>
                </c:pt>
                <c:pt idx="14196" formatCode="m/d/yyyy">
                  <c:v>42190.408958333333</c:v>
                </c:pt>
                <c:pt idx="14197" formatCode="m/d/yyyy">
                  <c:v>42190.40965277778</c:v>
                </c:pt>
                <c:pt idx="14198" formatCode="m/d/yyyy">
                  <c:v>42190.410347222234</c:v>
                </c:pt>
                <c:pt idx="14199" formatCode="m/d/yyyy">
                  <c:v>42190.411041666652</c:v>
                </c:pt>
                <c:pt idx="14200" formatCode="m/d/yyyy">
                  <c:v>42190.411736111106</c:v>
                </c:pt>
                <c:pt idx="14201" formatCode="m/d/yyyy">
                  <c:v>42190.412430555552</c:v>
                </c:pt>
                <c:pt idx="14202" formatCode="m/d/yyyy">
                  <c:v>42190.413124999999</c:v>
                </c:pt>
                <c:pt idx="14203" formatCode="m/d/yyyy">
                  <c:v>42190.413819444475</c:v>
                </c:pt>
                <c:pt idx="14204" formatCode="m/d/yyyy">
                  <c:v>42190.414513888914</c:v>
                </c:pt>
                <c:pt idx="14205" formatCode="m/d/yyyy">
                  <c:v>42190.415208333332</c:v>
                </c:pt>
                <c:pt idx="14206" formatCode="m/d/yyyy">
                  <c:v>42190.415902777779</c:v>
                </c:pt>
                <c:pt idx="14207" formatCode="m/d/yyyy">
                  <c:v>42190.416597222247</c:v>
                </c:pt>
                <c:pt idx="14208" formatCode="m/d/yyyy">
                  <c:v>42190.417291666665</c:v>
                </c:pt>
                <c:pt idx="14209" formatCode="m/d/yyyy">
                  <c:v>42190.417986111104</c:v>
                </c:pt>
                <c:pt idx="14210" formatCode="m/d/yyyy">
                  <c:v>42190.418680555558</c:v>
                </c:pt>
                <c:pt idx="14211" formatCode="m/d/yyyy">
                  <c:v>42190.419375000012</c:v>
                </c:pt>
                <c:pt idx="14212" formatCode="m/d/yyyy">
                  <c:v>42190.420069444459</c:v>
                </c:pt>
                <c:pt idx="14213" formatCode="m/d/yyyy">
                  <c:v>42190.420763888884</c:v>
                </c:pt>
                <c:pt idx="14214" formatCode="m/d/yyyy">
                  <c:v>42190.421458333316</c:v>
                </c:pt>
                <c:pt idx="14215" formatCode="m/d/yyyy">
                  <c:v>42190.422152777777</c:v>
                </c:pt>
                <c:pt idx="14216" formatCode="m/d/yyyy">
                  <c:v>42190.422847222231</c:v>
                </c:pt>
                <c:pt idx="14217" formatCode="m/d/yyyy">
                  <c:v>42190.423541666634</c:v>
                </c:pt>
                <c:pt idx="14218" formatCode="m/d/yyyy">
                  <c:v>42190.42423611111</c:v>
                </c:pt>
                <c:pt idx="14219" formatCode="m/d/yyyy">
                  <c:v>42190.424930555557</c:v>
                </c:pt>
                <c:pt idx="14220" formatCode="m/d/yyyy">
                  <c:v>42190.425624999996</c:v>
                </c:pt>
                <c:pt idx="14221" formatCode="m/d/yyyy">
                  <c:v>42190.426319444465</c:v>
                </c:pt>
                <c:pt idx="14222" formatCode="m/d/yyyy">
                  <c:v>42190.42701388889</c:v>
                </c:pt>
                <c:pt idx="14223" formatCode="m/d/yyyy">
                  <c:v>42190.427708333322</c:v>
                </c:pt>
                <c:pt idx="14224" formatCode="m/d/yyyy">
                  <c:v>42190.428402777776</c:v>
                </c:pt>
                <c:pt idx="14225" formatCode="m/d/yyyy">
                  <c:v>42190.429097222222</c:v>
                </c:pt>
                <c:pt idx="14226" formatCode="m/d/yyyy">
                  <c:v>42190.429791666647</c:v>
                </c:pt>
                <c:pt idx="14227" formatCode="m/d/yyyy">
                  <c:v>42190.430486111094</c:v>
                </c:pt>
                <c:pt idx="14228" formatCode="m/d/yyyy">
                  <c:v>42190.431180555534</c:v>
                </c:pt>
                <c:pt idx="14229" formatCode="m/d/yyyy">
                  <c:v>42190.431875000002</c:v>
                </c:pt>
                <c:pt idx="14230" formatCode="m/d/yyyy">
                  <c:v>42190.432569444456</c:v>
                </c:pt>
                <c:pt idx="14231" formatCode="m/d/yyyy">
                  <c:v>42190.433263888888</c:v>
                </c:pt>
                <c:pt idx="14232" formatCode="m/d/yyyy">
                  <c:v>42190.433958333335</c:v>
                </c:pt>
                <c:pt idx="14233" formatCode="m/d/yyyy">
                  <c:v>42190.434652777782</c:v>
                </c:pt>
                <c:pt idx="14234" formatCode="m/d/yyyy">
                  <c:v>42190.435347222221</c:v>
                </c:pt>
                <c:pt idx="14235" formatCode="m/d/yyyy">
                  <c:v>42190.436041666653</c:v>
                </c:pt>
                <c:pt idx="14236" formatCode="m/d/yyyy">
                  <c:v>42190.436736111114</c:v>
                </c:pt>
                <c:pt idx="14237" formatCode="m/d/yyyy">
                  <c:v>42190.437430555554</c:v>
                </c:pt>
                <c:pt idx="14238" formatCode="m/d/yyyy">
                  <c:v>42190.438125000001</c:v>
                </c:pt>
                <c:pt idx="14239" formatCode="m/d/yyyy">
                  <c:v>42190.438819444476</c:v>
                </c:pt>
                <c:pt idx="14240" formatCode="m/d/yyyy">
                  <c:v>42190.439513888901</c:v>
                </c:pt>
                <c:pt idx="14241" formatCode="m/d/yyyy">
                  <c:v>42190.440208333333</c:v>
                </c:pt>
                <c:pt idx="14242" formatCode="m/d/yyyy">
                  <c:v>42190.44090277778</c:v>
                </c:pt>
                <c:pt idx="14243" formatCode="m/d/yyyy">
                  <c:v>42190.441597222234</c:v>
                </c:pt>
                <c:pt idx="14244" formatCode="m/d/yyyy">
                  <c:v>42190.442291666666</c:v>
                </c:pt>
                <c:pt idx="14245" formatCode="m/d/yyyy">
                  <c:v>42190.442986111106</c:v>
                </c:pt>
                <c:pt idx="14246" formatCode="m/d/yyyy">
                  <c:v>42190.443680555538</c:v>
                </c:pt>
                <c:pt idx="14247" formatCode="m/d/yyyy">
                  <c:v>42190.444375000014</c:v>
                </c:pt>
                <c:pt idx="14248" formatCode="m/d/yyyy">
                  <c:v>42190.44506944446</c:v>
                </c:pt>
                <c:pt idx="14249" formatCode="m/d/yyyy">
                  <c:v>42190.445763888885</c:v>
                </c:pt>
                <c:pt idx="14250" formatCode="m/d/yyyy">
                  <c:v>42190.446458333332</c:v>
                </c:pt>
                <c:pt idx="14251" formatCode="m/d/yyyy">
                  <c:v>42190.447152777779</c:v>
                </c:pt>
                <c:pt idx="14252" formatCode="m/d/yyyy">
                  <c:v>42190.447847222233</c:v>
                </c:pt>
                <c:pt idx="14253" formatCode="m/d/yyyy">
                  <c:v>42190.448541666665</c:v>
                </c:pt>
                <c:pt idx="14254" formatCode="m/d/yyyy">
                  <c:v>42190.449236111112</c:v>
                </c:pt>
                <c:pt idx="14255" formatCode="m/d/yyyy">
                  <c:v>42190.449930555558</c:v>
                </c:pt>
                <c:pt idx="14256" formatCode="m/d/yyyy">
                  <c:v>42190.450625000012</c:v>
                </c:pt>
                <c:pt idx="14257" formatCode="m/d/yyyy">
                  <c:v>42190.451319444473</c:v>
                </c:pt>
                <c:pt idx="14258" formatCode="m/d/yyyy">
                  <c:v>42190.452013888906</c:v>
                </c:pt>
                <c:pt idx="14259" formatCode="m/d/yyyy">
                  <c:v>42190.452708333331</c:v>
                </c:pt>
                <c:pt idx="14260" formatCode="m/d/yyyy">
                  <c:v>42190.453402777777</c:v>
                </c:pt>
                <c:pt idx="14261" formatCode="m/d/yyyy">
                  <c:v>42190.454097222246</c:v>
                </c:pt>
                <c:pt idx="14262" formatCode="m/d/yyyy">
                  <c:v>42190.454791666656</c:v>
                </c:pt>
                <c:pt idx="14263" formatCode="m/d/yyyy">
                  <c:v>42190.455486111096</c:v>
                </c:pt>
                <c:pt idx="14264" formatCode="m/d/yyyy">
                  <c:v>42190.456180555557</c:v>
                </c:pt>
                <c:pt idx="14265" formatCode="m/d/yyyy">
                  <c:v>42190.456875000018</c:v>
                </c:pt>
                <c:pt idx="14266" formatCode="m/d/yyyy">
                  <c:v>42190.457569444465</c:v>
                </c:pt>
                <c:pt idx="14267" formatCode="m/d/yyyy">
                  <c:v>42190.458263888904</c:v>
                </c:pt>
                <c:pt idx="14268" formatCode="m/d/yyyy">
                  <c:v>42190.458958333351</c:v>
                </c:pt>
                <c:pt idx="14269" formatCode="m/d/yyyy">
                  <c:v>42190.459652777783</c:v>
                </c:pt>
                <c:pt idx="14270" formatCode="m/d/yyyy">
                  <c:v>42190.460347222222</c:v>
                </c:pt>
                <c:pt idx="14271" formatCode="m/d/yyyy">
                  <c:v>42190.461041666647</c:v>
                </c:pt>
                <c:pt idx="14272" formatCode="m/d/yyyy">
                  <c:v>42190.461736111094</c:v>
                </c:pt>
                <c:pt idx="14273" formatCode="m/d/yyyy">
                  <c:v>42190.462430555555</c:v>
                </c:pt>
                <c:pt idx="14274" formatCode="m/d/yyyy">
                  <c:v>42190.463124999995</c:v>
                </c:pt>
                <c:pt idx="14275" formatCode="m/d/yyyy">
                  <c:v>42190.463819444456</c:v>
                </c:pt>
                <c:pt idx="14276" formatCode="m/d/yyyy">
                  <c:v>42190.464513888903</c:v>
                </c:pt>
                <c:pt idx="14277" formatCode="m/d/yyyy">
                  <c:v>42190.465208333335</c:v>
                </c:pt>
                <c:pt idx="14278" formatCode="m/d/yyyy">
                  <c:v>42190.465902777774</c:v>
                </c:pt>
                <c:pt idx="14279" formatCode="m/d/yyyy">
                  <c:v>42190.466597222236</c:v>
                </c:pt>
                <c:pt idx="14280" formatCode="m/d/yyyy">
                  <c:v>42190.467291666653</c:v>
                </c:pt>
                <c:pt idx="14281" formatCode="m/d/yyyy">
                  <c:v>42190.4679861111</c:v>
                </c:pt>
                <c:pt idx="14282" formatCode="m/d/yyyy">
                  <c:v>42190.468680555554</c:v>
                </c:pt>
                <c:pt idx="14283" formatCode="m/d/yyyy">
                  <c:v>42190.469375000001</c:v>
                </c:pt>
                <c:pt idx="14284" formatCode="m/d/yyyy">
                  <c:v>42190.470069444469</c:v>
                </c:pt>
                <c:pt idx="14285" formatCode="m/d/yyyy">
                  <c:v>42190.470763888887</c:v>
                </c:pt>
                <c:pt idx="14286" formatCode="m/d/yyyy">
                  <c:v>42190.471458333326</c:v>
                </c:pt>
                <c:pt idx="14287" formatCode="m/d/yyyy">
                  <c:v>42190.47215277778</c:v>
                </c:pt>
                <c:pt idx="14288" formatCode="m/d/yyyy">
                  <c:v>42190.472847222234</c:v>
                </c:pt>
                <c:pt idx="14289" formatCode="m/d/yyyy">
                  <c:v>42190.473541666652</c:v>
                </c:pt>
                <c:pt idx="14290" formatCode="m/d/yyyy">
                  <c:v>42190.474236111113</c:v>
                </c:pt>
                <c:pt idx="14291" formatCode="m/d/yyyy">
                  <c:v>42190.474930555552</c:v>
                </c:pt>
                <c:pt idx="14292" formatCode="m/d/yyyy">
                  <c:v>42190.475624999999</c:v>
                </c:pt>
                <c:pt idx="14293" formatCode="m/d/yyyy">
                  <c:v>42190.476319444475</c:v>
                </c:pt>
                <c:pt idx="14294" formatCode="m/d/yyyy">
                  <c:v>42190.477013888893</c:v>
                </c:pt>
                <c:pt idx="14295" formatCode="m/d/yyyy">
                  <c:v>42190.477708333325</c:v>
                </c:pt>
                <c:pt idx="14296" formatCode="m/d/yyyy">
                  <c:v>42190.478402777779</c:v>
                </c:pt>
                <c:pt idx="14297" formatCode="m/d/yyyy">
                  <c:v>42190.479097222233</c:v>
                </c:pt>
                <c:pt idx="14298" formatCode="m/d/yyyy">
                  <c:v>42190.47979166665</c:v>
                </c:pt>
                <c:pt idx="14299" formatCode="m/d/yyyy">
                  <c:v>42190.480486111104</c:v>
                </c:pt>
                <c:pt idx="14300" formatCode="m/d/yyyy">
                  <c:v>42190.481180555544</c:v>
                </c:pt>
                <c:pt idx="14301" formatCode="m/d/yyyy">
                  <c:v>42190.481875000012</c:v>
                </c:pt>
                <c:pt idx="14302" formatCode="m/d/yyyy">
                  <c:v>42190.482569444473</c:v>
                </c:pt>
                <c:pt idx="14303" formatCode="m/d/yyyy">
                  <c:v>42190.483263888891</c:v>
                </c:pt>
                <c:pt idx="14304" formatCode="m/d/yyyy">
                  <c:v>42190.483958333331</c:v>
                </c:pt>
                <c:pt idx="14305" formatCode="m/d/yyyy">
                  <c:v>42190.484652777792</c:v>
                </c:pt>
                <c:pt idx="14306" formatCode="m/d/yyyy">
                  <c:v>42190.485347222231</c:v>
                </c:pt>
                <c:pt idx="14307" formatCode="m/d/yyyy">
                  <c:v>42190.486041666656</c:v>
                </c:pt>
                <c:pt idx="14308" formatCode="m/d/yyyy">
                  <c:v>42190.48673611111</c:v>
                </c:pt>
                <c:pt idx="14309" formatCode="m/d/yyyy">
                  <c:v>42190.487430555557</c:v>
                </c:pt>
                <c:pt idx="14310" formatCode="m/d/yyyy">
                  <c:v>42190.488125000003</c:v>
                </c:pt>
                <c:pt idx="14311" formatCode="m/d/yyyy">
                  <c:v>42190.488819444479</c:v>
                </c:pt>
                <c:pt idx="14312" formatCode="m/d/yyyy">
                  <c:v>42190.489513888904</c:v>
                </c:pt>
                <c:pt idx="14313" formatCode="m/d/yyyy">
                  <c:v>42190.490208333336</c:v>
                </c:pt>
                <c:pt idx="14314" formatCode="m/d/yyyy">
                  <c:v>42190.490902777776</c:v>
                </c:pt>
                <c:pt idx="14315" formatCode="m/d/yyyy">
                  <c:v>42190.491597222222</c:v>
                </c:pt>
                <c:pt idx="14316" formatCode="m/d/yyyy">
                  <c:v>42190.492291666655</c:v>
                </c:pt>
                <c:pt idx="14317" formatCode="m/d/yyyy">
                  <c:v>42190.492986111094</c:v>
                </c:pt>
                <c:pt idx="14318" formatCode="m/d/yyyy">
                  <c:v>42190.493680555534</c:v>
                </c:pt>
                <c:pt idx="14319" formatCode="m/d/yyyy">
                  <c:v>42190.494375000002</c:v>
                </c:pt>
                <c:pt idx="14320" formatCode="m/d/yyyy">
                  <c:v>42190.495069444441</c:v>
                </c:pt>
                <c:pt idx="14321" formatCode="m/d/yyyy">
                  <c:v>42190.495763888874</c:v>
                </c:pt>
                <c:pt idx="14322" formatCode="m/d/yyyy">
                  <c:v>42190.496458333335</c:v>
                </c:pt>
                <c:pt idx="14323" formatCode="m/d/yyyy">
                  <c:v>42190.497152777774</c:v>
                </c:pt>
                <c:pt idx="14324" formatCode="m/d/yyyy">
                  <c:v>42190.497847222221</c:v>
                </c:pt>
                <c:pt idx="14325" formatCode="m/d/yyyy">
                  <c:v>42190.498541666653</c:v>
                </c:pt>
                <c:pt idx="14326" formatCode="m/d/yyyy">
                  <c:v>42190.499236111114</c:v>
                </c:pt>
                <c:pt idx="14327" formatCode="m/d/yyyy">
                  <c:v>42190.499930555554</c:v>
                </c:pt>
                <c:pt idx="14328" formatCode="m/d/yyyy">
                  <c:v>42190.500625000001</c:v>
                </c:pt>
                <c:pt idx="14329" formatCode="m/d/yyyy">
                  <c:v>42190.501319444469</c:v>
                </c:pt>
                <c:pt idx="14330" formatCode="m/d/yyyy">
                  <c:v>42190.502013888901</c:v>
                </c:pt>
                <c:pt idx="14331" formatCode="m/d/yyyy">
                  <c:v>42190.502708333326</c:v>
                </c:pt>
                <c:pt idx="14332" formatCode="m/d/yyyy">
                  <c:v>42190.503402777766</c:v>
                </c:pt>
                <c:pt idx="14333" formatCode="m/d/yyyy">
                  <c:v>42190.504097222234</c:v>
                </c:pt>
                <c:pt idx="14334" formatCode="m/d/yyyy">
                  <c:v>42190.504791666652</c:v>
                </c:pt>
                <c:pt idx="14335" formatCode="m/d/yyyy">
                  <c:v>42190.505486111084</c:v>
                </c:pt>
                <c:pt idx="14336" formatCode="m/d/yyyy">
                  <c:v>42190.506180555538</c:v>
                </c:pt>
                <c:pt idx="14337" formatCode="m/d/yyyy">
                  <c:v>42190.506875000014</c:v>
                </c:pt>
                <c:pt idx="14338" formatCode="m/d/yyyy">
                  <c:v>42190.50756944446</c:v>
                </c:pt>
                <c:pt idx="14339" formatCode="m/d/yyyy">
                  <c:v>42190.508263888893</c:v>
                </c:pt>
                <c:pt idx="14340" formatCode="m/d/yyyy">
                  <c:v>42190.508958333332</c:v>
                </c:pt>
                <c:pt idx="14341" formatCode="m/d/yyyy">
                  <c:v>42190.509652777779</c:v>
                </c:pt>
                <c:pt idx="14342" formatCode="m/d/yyyy">
                  <c:v>42190.510347222233</c:v>
                </c:pt>
                <c:pt idx="14343" formatCode="m/d/yyyy">
                  <c:v>42190.51104166665</c:v>
                </c:pt>
                <c:pt idx="14344" formatCode="m/d/yyyy">
                  <c:v>42190.511736111104</c:v>
                </c:pt>
                <c:pt idx="14345" formatCode="m/d/yyyy">
                  <c:v>42190.512430555558</c:v>
                </c:pt>
                <c:pt idx="14346" formatCode="m/d/yyyy">
                  <c:v>42190.513124999998</c:v>
                </c:pt>
                <c:pt idx="14347" formatCode="m/d/yyyy">
                  <c:v>42190.513819444473</c:v>
                </c:pt>
                <c:pt idx="14348" formatCode="m/d/yyyy">
                  <c:v>42190.514513888906</c:v>
                </c:pt>
                <c:pt idx="14349" formatCode="m/d/yyyy">
                  <c:v>42190.515208333331</c:v>
                </c:pt>
                <c:pt idx="14350" formatCode="m/d/yyyy">
                  <c:v>42190.515902777777</c:v>
                </c:pt>
                <c:pt idx="14351" formatCode="m/d/yyyy">
                  <c:v>42190.516597222246</c:v>
                </c:pt>
                <c:pt idx="14352" formatCode="m/d/yyyy">
                  <c:v>42190.517291666656</c:v>
                </c:pt>
                <c:pt idx="14353" formatCode="m/d/yyyy">
                  <c:v>42190.517986111096</c:v>
                </c:pt>
                <c:pt idx="14354" formatCode="m/d/yyyy">
                  <c:v>42190.518680555557</c:v>
                </c:pt>
                <c:pt idx="14355" formatCode="m/d/yyyy">
                  <c:v>42190.519375000003</c:v>
                </c:pt>
                <c:pt idx="14356" formatCode="m/d/yyyy">
                  <c:v>42190.520069444443</c:v>
                </c:pt>
                <c:pt idx="14357" formatCode="m/d/yyyy">
                  <c:v>42190.520763888875</c:v>
                </c:pt>
                <c:pt idx="14358" formatCode="m/d/yyyy">
                  <c:v>42190.521458333322</c:v>
                </c:pt>
                <c:pt idx="14359" formatCode="m/d/yyyy">
                  <c:v>42190.522152777776</c:v>
                </c:pt>
                <c:pt idx="14360" formatCode="m/d/yyyy">
                  <c:v>42190.522847222222</c:v>
                </c:pt>
                <c:pt idx="14361" formatCode="m/d/yyyy">
                  <c:v>42190.523541666647</c:v>
                </c:pt>
                <c:pt idx="14362" formatCode="m/d/yyyy">
                  <c:v>42190.524236111109</c:v>
                </c:pt>
                <c:pt idx="14363" formatCode="m/d/yyyy">
                  <c:v>42190.524930555555</c:v>
                </c:pt>
                <c:pt idx="14364" formatCode="m/d/yyyy">
                  <c:v>42190.525624999995</c:v>
                </c:pt>
                <c:pt idx="14365" formatCode="m/d/yyyy">
                  <c:v>42190.526319444456</c:v>
                </c:pt>
                <c:pt idx="14366" formatCode="m/d/yyyy">
                  <c:v>42190.527013888888</c:v>
                </c:pt>
                <c:pt idx="14367" formatCode="m/d/yyyy">
                  <c:v>42190.52770833332</c:v>
                </c:pt>
                <c:pt idx="14368" formatCode="m/d/yyyy">
                  <c:v>42190.528402777774</c:v>
                </c:pt>
                <c:pt idx="14369" formatCode="m/d/yyyy">
                  <c:v>42190.529097222221</c:v>
                </c:pt>
                <c:pt idx="14370" formatCode="m/d/yyyy">
                  <c:v>42190.529791666639</c:v>
                </c:pt>
                <c:pt idx="14371" formatCode="m/d/yyyy">
                  <c:v>42190.5304861111</c:v>
                </c:pt>
                <c:pt idx="14372" formatCode="m/d/yyyy">
                  <c:v>42190.531180555532</c:v>
                </c:pt>
                <c:pt idx="14373" formatCode="m/d/yyyy">
                  <c:v>42190.531875000001</c:v>
                </c:pt>
                <c:pt idx="14374" formatCode="m/d/yyyy">
                  <c:v>42190.532569444469</c:v>
                </c:pt>
                <c:pt idx="14375" formatCode="m/d/yyyy">
                  <c:v>42190.533263888887</c:v>
                </c:pt>
                <c:pt idx="14376" formatCode="m/d/yyyy">
                  <c:v>42190.533958333326</c:v>
                </c:pt>
                <c:pt idx="14377" formatCode="m/d/yyyy">
                  <c:v>42190.53465277778</c:v>
                </c:pt>
                <c:pt idx="14378" formatCode="m/d/yyyy">
                  <c:v>42190.53534722222</c:v>
                </c:pt>
                <c:pt idx="14379" formatCode="m/d/yyyy">
                  <c:v>42190.536041666652</c:v>
                </c:pt>
                <c:pt idx="14380" formatCode="m/d/yyyy">
                  <c:v>42190.536736111106</c:v>
                </c:pt>
                <c:pt idx="14381" formatCode="m/d/yyyy">
                  <c:v>42190.537430555538</c:v>
                </c:pt>
                <c:pt idx="14382" formatCode="m/d/yyyy">
                  <c:v>42190.538124999999</c:v>
                </c:pt>
                <c:pt idx="14383" formatCode="m/d/yyyy">
                  <c:v>42190.538819444475</c:v>
                </c:pt>
                <c:pt idx="14384" formatCode="m/d/yyyy">
                  <c:v>42190.539513888893</c:v>
                </c:pt>
                <c:pt idx="14385" formatCode="m/d/yyyy">
                  <c:v>42190.540208333332</c:v>
                </c:pt>
                <c:pt idx="14386" formatCode="m/d/yyyy">
                  <c:v>42190.540902777779</c:v>
                </c:pt>
                <c:pt idx="14387" formatCode="m/d/yyyy">
                  <c:v>42190.541597222233</c:v>
                </c:pt>
                <c:pt idx="14388" formatCode="m/d/yyyy">
                  <c:v>42190.542291666665</c:v>
                </c:pt>
                <c:pt idx="14389" formatCode="m/d/yyyy">
                  <c:v>42190.542986111104</c:v>
                </c:pt>
                <c:pt idx="14390" formatCode="m/d/yyyy">
                  <c:v>42190.543680555544</c:v>
                </c:pt>
                <c:pt idx="14391" formatCode="m/d/yyyy">
                  <c:v>42190.544375000012</c:v>
                </c:pt>
                <c:pt idx="14392" formatCode="m/d/yyyy">
                  <c:v>42190.545069444459</c:v>
                </c:pt>
                <c:pt idx="14393" formatCode="m/d/yyyy">
                  <c:v>42190.545763888884</c:v>
                </c:pt>
                <c:pt idx="14394" formatCode="m/d/yyyy">
                  <c:v>42190.546458333331</c:v>
                </c:pt>
                <c:pt idx="14395" formatCode="m/d/yyyy">
                  <c:v>42190.547152777777</c:v>
                </c:pt>
                <c:pt idx="14396" formatCode="m/d/yyyy">
                  <c:v>42190.547847222231</c:v>
                </c:pt>
                <c:pt idx="14397" formatCode="m/d/yyyy">
                  <c:v>42190.548541666656</c:v>
                </c:pt>
                <c:pt idx="14398" formatCode="m/d/yyyy">
                  <c:v>42190.54923611111</c:v>
                </c:pt>
                <c:pt idx="14399" formatCode="m/d/yyyy">
                  <c:v>42190.549930555557</c:v>
                </c:pt>
                <c:pt idx="14400" formatCode="m/d/yyyy">
                  <c:v>42190.550625000003</c:v>
                </c:pt>
                <c:pt idx="14401" formatCode="m/d/yyyy">
                  <c:v>42190.551319444465</c:v>
                </c:pt>
                <c:pt idx="14402" formatCode="m/d/yyyy">
                  <c:v>42190.552013888904</c:v>
                </c:pt>
                <c:pt idx="14403" formatCode="m/d/yyyy">
                  <c:v>42190.552708333336</c:v>
                </c:pt>
                <c:pt idx="14404" formatCode="m/d/yyyy">
                  <c:v>42190.553402777776</c:v>
                </c:pt>
                <c:pt idx="14405" formatCode="m/d/yyyy">
                  <c:v>42190.554097222237</c:v>
                </c:pt>
                <c:pt idx="14406" formatCode="m/d/yyyy">
                  <c:v>42190.554791666655</c:v>
                </c:pt>
                <c:pt idx="14407" formatCode="m/d/yyyy">
                  <c:v>42190.555486111094</c:v>
                </c:pt>
                <c:pt idx="14408" formatCode="m/d/yyyy">
                  <c:v>42190.556180555555</c:v>
                </c:pt>
                <c:pt idx="14409" formatCode="m/d/yyyy">
                  <c:v>42190.556875000017</c:v>
                </c:pt>
                <c:pt idx="14410" formatCode="m/d/yyyy">
                  <c:v>42190.557569444456</c:v>
                </c:pt>
                <c:pt idx="14411" formatCode="m/d/yyyy">
                  <c:v>42190.558263888903</c:v>
                </c:pt>
                <c:pt idx="14412" formatCode="m/d/yyyy">
                  <c:v>42190.558958333342</c:v>
                </c:pt>
                <c:pt idx="14413" formatCode="m/d/yyyy">
                  <c:v>42190.559652777782</c:v>
                </c:pt>
                <c:pt idx="14414" formatCode="m/d/yyyy">
                  <c:v>42190.560347222221</c:v>
                </c:pt>
                <c:pt idx="14415" formatCode="m/d/yyyy">
                  <c:v>42190.561041666639</c:v>
                </c:pt>
                <c:pt idx="14416" formatCode="m/d/yyyy">
                  <c:v>42190.5617361111</c:v>
                </c:pt>
                <c:pt idx="14417" formatCode="m/d/yyyy">
                  <c:v>42190.562430555554</c:v>
                </c:pt>
                <c:pt idx="14418" formatCode="m/d/yyyy">
                  <c:v>42190.563124999986</c:v>
                </c:pt>
                <c:pt idx="14419" formatCode="m/d/yyyy">
                  <c:v>42190.563819444469</c:v>
                </c:pt>
                <c:pt idx="14420" formatCode="m/d/yyyy">
                  <c:v>42190.564513888901</c:v>
                </c:pt>
                <c:pt idx="14421" formatCode="m/d/yyyy">
                  <c:v>42190.565208333326</c:v>
                </c:pt>
                <c:pt idx="14422" formatCode="m/d/yyyy">
                  <c:v>42190.565902777766</c:v>
                </c:pt>
                <c:pt idx="14423" formatCode="m/d/yyyy">
                  <c:v>42190.566597222234</c:v>
                </c:pt>
                <c:pt idx="14424" formatCode="m/d/yyyy">
                  <c:v>42190.567291666652</c:v>
                </c:pt>
                <c:pt idx="14425" formatCode="m/d/yyyy">
                  <c:v>42190.567986111084</c:v>
                </c:pt>
                <c:pt idx="14426" formatCode="m/d/yyyy">
                  <c:v>42190.568680555538</c:v>
                </c:pt>
                <c:pt idx="14427" formatCode="m/d/yyyy">
                  <c:v>42190.569374999999</c:v>
                </c:pt>
                <c:pt idx="14428" formatCode="m/d/yyyy">
                  <c:v>42190.57006944446</c:v>
                </c:pt>
                <c:pt idx="14429" formatCode="m/d/yyyy">
                  <c:v>42190.570763888885</c:v>
                </c:pt>
                <c:pt idx="14430" formatCode="m/d/yyyy">
                  <c:v>42190.571458333325</c:v>
                </c:pt>
                <c:pt idx="14431" formatCode="m/d/yyyy">
                  <c:v>42190.572152777779</c:v>
                </c:pt>
                <c:pt idx="14432" formatCode="m/d/yyyy">
                  <c:v>42190.572847222233</c:v>
                </c:pt>
                <c:pt idx="14433" formatCode="m/d/yyyy">
                  <c:v>42190.57354166665</c:v>
                </c:pt>
                <c:pt idx="14434" formatCode="m/d/yyyy">
                  <c:v>42190.574236111112</c:v>
                </c:pt>
                <c:pt idx="14435" formatCode="m/d/yyyy">
                  <c:v>42190.574930555558</c:v>
                </c:pt>
                <c:pt idx="14436" formatCode="m/d/yyyy">
                  <c:v>42190.575624999998</c:v>
                </c:pt>
                <c:pt idx="14437" formatCode="m/d/yyyy">
                  <c:v>42190.576319444473</c:v>
                </c:pt>
                <c:pt idx="14438" formatCode="m/d/yyyy">
                  <c:v>42190.577013888891</c:v>
                </c:pt>
                <c:pt idx="14439" formatCode="m/d/yyyy">
                  <c:v>42190.577708333316</c:v>
                </c:pt>
                <c:pt idx="14440" formatCode="m/d/yyyy">
                  <c:v>42190.578402777777</c:v>
                </c:pt>
                <c:pt idx="14441" formatCode="m/d/yyyy">
                  <c:v>42190.579097222231</c:v>
                </c:pt>
                <c:pt idx="14442" formatCode="m/d/yyyy">
                  <c:v>42190.579791666634</c:v>
                </c:pt>
                <c:pt idx="14443" formatCode="m/d/yyyy">
                  <c:v>42190.580486111096</c:v>
                </c:pt>
                <c:pt idx="14444" formatCode="m/d/yyyy">
                  <c:v>42190.581180555542</c:v>
                </c:pt>
                <c:pt idx="14445" formatCode="m/d/yyyy">
                  <c:v>42190.581875000003</c:v>
                </c:pt>
                <c:pt idx="14446" formatCode="m/d/yyyy">
                  <c:v>42190.582569444465</c:v>
                </c:pt>
                <c:pt idx="14447" formatCode="m/d/yyyy">
                  <c:v>42190.58326388889</c:v>
                </c:pt>
                <c:pt idx="14448" formatCode="m/d/yyyy">
                  <c:v>42190.583958333336</c:v>
                </c:pt>
                <c:pt idx="14449" formatCode="m/d/yyyy">
                  <c:v>42190.584652777783</c:v>
                </c:pt>
                <c:pt idx="14450" formatCode="m/d/yyyy">
                  <c:v>42190.585347222222</c:v>
                </c:pt>
                <c:pt idx="14451" formatCode="m/d/yyyy">
                  <c:v>42190.586041666655</c:v>
                </c:pt>
                <c:pt idx="14452" formatCode="m/d/yyyy">
                  <c:v>42190.586736111109</c:v>
                </c:pt>
                <c:pt idx="14453" formatCode="m/d/yyyy">
                  <c:v>42190.587430555555</c:v>
                </c:pt>
                <c:pt idx="14454" formatCode="m/d/yyyy">
                  <c:v>42190.588125000002</c:v>
                </c:pt>
                <c:pt idx="14455" formatCode="m/d/yyyy">
                  <c:v>42190.588819444478</c:v>
                </c:pt>
                <c:pt idx="14456" formatCode="m/d/yyyy">
                  <c:v>42190.589513888903</c:v>
                </c:pt>
                <c:pt idx="14457" formatCode="m/d/yyyy">
                  <c:v>42190.590208333335</c:v>
                </c:pt>
                <c:pt idx="14458" formatCode="m/d/yyyy">
                  <c:v>42190.590902777774</c:v>
                </c:pt>
                <c:pt idx="14459" formatCode="m/d/yyyy">
                  <c:v>42190.591597222221</c:v>
                </c:pt>
                <c:pt idx="14460" formatCode="m/d/yyyy">
                  <c:v>42190.592291666653</c:v>
                </c:pt>
                <c:pt idx="14461" formatCode="m/d/yyyy">
                  <c:v>42190.5929861111</c:v>
                </c:pt>
                <c:pt idx="14462" formatCode="m/d/yyyy">
                  <c:v>42190.593680555532</c:v>
                </c:pt>
                <c:pt idx="14463" formatCode="m/d/yyyy">
                  <c:v>42190.594375000001</c:v>
                </c:pt>
                <c:pt idx="14464" formatCode="m/d/yyyy">
                  <c:v>42190.595069444447</c:v>
                </c:pt>
                <c:pt idx="14465" formatCode="m/d/yyyy">
                  <c:v>42190.595763888872</c:v>
                </c:pt>
                <c:pt idx="14466" formatCode="m/d/yyyy">
                  <c:v>42190.596458333326</c:v>
                </c:pt>
                <c:pt idx="14467" formatCode="m/d/yyyy">
                  <c:v>42190.597152777766</c:v>
                </c:pt>
                <c:pt idx="14468" formatCode="m/d/yyyy">
                  <c:v>42190.59784722222</c:v>
                </c:pt>
                <c:pt idx="14469" formatCode="m/d/yyyy">
                  <c:v>42190.598541666652</c:v>
                </c:pt>
                <c:pt idx="14470" formatCode="m/d/yyyy">
                  <c:v>42190.599236111106</c:v>
                </c:pt>
                <c:pt idx="14471" formatCode="m/d/yyyy">
                  <c:v>42190.599930555538</c:v>
                </c:pt>
                <c:pt idx="14472" formatCode="m/d/yyyy">
                  <c:v>42190.600624999999</c:v>
                </c:pt>
                <c:pt idx="14473" formatCode="m/d/yyyy">
                  <c:v>42190.60131944446</c:v>
                </c:pt>
                <c:pt idx="14474" formatCode="m/d/yyyy">
                  <c:v>42190.602013888893</c:v>
                </c:pt>
                <c:pt idx="14475" formatCode="m/d/yyyy">
                  <c:v>42190.602708333325</c:v>
                </c:pt>
                <c:pt idx="14476" formatCode="m/d/yyyy">
                  <c:v>42190.603402777764</c:v>
                </c:pt>
                <c:pt idx="14477" formatCode="m/d/yyyy">
                  <c:v>42190.604097222233</c:v>
                </c:pt>
                <c:pt idx="14478" formatCode="m/d/yyyy">
                  <c:v>42190.60479166665</c:v>
                </c:pt>
                <c:pt idx="14479" formatCode="m/d/yyyy">
                  <c:v>42190.605486111082</c:v>
                </c:pt>
                <c:pt idx="14480" formatCode="m/d/yyyy">
                  <c:v>42190.606180555544</c:v>
                </c:pt>
                <c:pt idx="14481" formatCode="m/d/yyyy">
                  <c:v>42190.606875000012</c:v>
                </c:pt>
                <c:pt idx="14482" formatCode="m/d/yyyy">
                  <c:v>42190.607569444459</c:v>
                </c:pt>
                <c:pt idx="14483" formatCode="m/d/yyyy">
                  <c:v>42190.608263888891</c:v>
                </c:pt>
                <c:pt idx="14484" formatCode="m/d/yyyy">
                  <c:v>42190.608958333331</c:v>
                </c:pt>
                <c:pt idx="14485" formatCode="m/d/yyyy">
                  <c:v>42190.609652777777</c:v>
                </c:pt>
                <c:pt idx="14486" formatCode="m/d/yyyy">
                  <c:v>42190.610347222231</c:v>
                </c:pt>
                <c:pt idx="14487" formatCode="m/d/yyyy">
                  <c:v>42190.611041666634</c:v>
                </c:pt>
                <c:pt idx="14488" formatCode="m/d/yyyy">
                  <c:v>42190.611736111096</c:v>
                </c:pt>
                <c:pt idx="14489" formatCode="m/d/yyyy">
                  <c:v>42190.612430555557</c:v>
                </c:pt>
                <c:pt idx="14490" formatCode="m/d/yyyy">
                  <c:v>42190.613124999996</c:v>
                </c:pt>
                <c:pt idx="14491" formatCode="m/d/yyyy">
                  <c:v>42190.613819444465</c:v>
                </c:pt>
                <c:pt idx="14492" formatCode="m/d/yyyy">
                  <c:v>42190.614513888904</c:v>
                </c:pt>
                <c:pt idx="14493" formatCode="m/d/yyyy">
                  <c:v>42190.615208333336</c:v>
                </c:pt>
                <c:pt idx="14494" formatCode="m/d/yyyy">
                  <c:v>42190.615902777776</c:v>
                </c:pt>
                <c:pt idx="14495" formatCode="m/d/yyyy">
                  <c:v>42190.616597222237</c:v>
                </c:pt>
                <c:pt idx="14496" formatCode="m/d/yyyy">
                  <c:v>42190.617291666655</c:v>
                </c:pt>
                <c:pt idx="14497" formatCode="m/d/yyyy">
                  <c:v>42190.617986111094</c:v>
                </c:pt>
                <c:pt idx="14498" formatCode="m/d/yyyy">
                  <c:v>42190.618680555555</c:v>
                </c:pt>
                <c:pt idx="14499" formatCode="m/d/yyyy">
                  <c:v>42190.619375000002</c:v>
                </c:pt>
                <c:pt idx="14500" formatCode="m/d/yyyy">
                  <c:v>42190.620069444441</c:v>
                </c:pt>
                <c:pt idx="14501" formatCode="m/d/yyyy">
                  <c:v>42190.620763888874</c:v>
                </c:pt>
                <c:pt idx="14502" formatCode="m/d/yyyy">
                  <c:v>42190.62145833332</c:v>
                </c:pt>
                <c:pt idx="14503" formatCode="m/d/yyyy">
                  <c:v>42190.622152777774</c:v>
                </c:pt>
                <c:pt idx="14504" formatCode="m/d/yyyy">
                  <c:v>42190.622847222221</c:v>
                </c:pt>
                <c:pt idx="14505" formatCode="m/d/yyyy">
                  <c:v>42190.623541666639</c:v>
                </c:pt>
                <c:pt idx="14506" formatCode="m/d/yyyy">
                  <c:v>42190.624236111114</c:v>
                </c:pt>
                <c:pt idx="14507" formatCode="m/d/yyyy">
                  <c:v>42190.624930555554</c:v>
                </c:pt>
                <c:pt idx="14508" formatCode="m/d/yyyy">
                  <c:v>42190.625624999986</c:v>
                </c:pt>
                <c:pt idx="14509" formatCode="m/d/yyyy">
                  <c:v>42190.626319444469</c:v>
                </c:pt>
                <c:pt idx="14510" formatCode="m/d/yyyy">
                  <c:v>42190.627013888887</c:v>
                </c:pt>
                <c:pt idx="14511" formatCode="m/d/yyyy">
                  <c:v>42190.627708333304</c:v>
                </c:pt>
                <c:pt idx="14512" formatCode="m/d/yyyy">
                  <c:v>42190.628402777766</c:v>
                </c:pt>
                <c:pt idx="14513" formatCode="m/d/yyyy">
                  <c:v>42190.62909722222</c:v>
                </c:pt>
                <c:pt idx="14514" formatCode="m/d/yyyy">
                  <c:v>42190.629791666637</c:v>
                </c:pt>
                <c:pt idx="14515" formatCode="m/d/yyyy">
                  <c:v>42190.630486111084</c:v>
                </c:pt>
                <c:pt idx="14516" formatCode="m/d/yyyy">
                  <c:v>42190.631180555523</c:v>
                </c:pt>
                <c:pt idx="14517" formatCode="m/d/yyyy">
                  <c:v>42190.631874999999</c:v>
                </c:pt>
                <c:pt idx="14518" formatCode="m/d/yyyy">
                  <c:v>42190.63256944446</c:v>
                </c:pt>
                <c:pt idx="14519" formatCode="m/d/yyyy">
                  <c:v>42190.633263888885</c:v>
                </c:pt>
                <c:pt idx="14520" formatCode="m/d/yyyy">
                  <c:v>42190.633958333325</c:v>
                </c:pt>
                <c:pt idx="14521" formatCode="m/d/yyyy">
                  <c:v>42190.634652777779</c:v>
                </c:pt>
                <c:pt idx="14522" formatCode="m/d/yyyy">
                  <c:v>42190.635347222225</c:v>
                </c:pt>
                <c:pt idx="14523" formatCode="m/d/yyyy">
                  <c:v>42190.63604166665</c:v>
                </c:pt>
                <c:pt idx="14524" formatCode="m/d/yyyy">
                  <c:v>42190.636736111104</c:v>
                </c:pt>
                <c:pt idx="14525" formatCode="m/d/yyyy">
                  <c:v>42190.637430555544</c:v>
                </c:pt>
                <c:pt idx="14526" formatCode="m/d/yyyy">
                  <c:v>42190.638124999998</c:v>
                </c:pt>
                <c:pt idx="14527" formatCode="m/d/yyyy">
                  <c:v>42190.638819444473</c:v>
                </c:pt>
                <c:pt idx="14528" formatCode="m/d/yyyy">
                  <c:v>42190.639513888891</c:v>
                </c:pt>
                <c:pt idx="14529" formatCode="m/d/yyyy">
                  <c:v>42190.640208333331</c:v>
                </c:pt>
                <c:pt idx="14530" formatCode="m/d/yyyy">
                  <c:v>42190.640902777777</c:v>
                </c:pt>
                <c:pt idx="14531" formatCode="m/d/yyyy">
                  <c:v>42190.641597222231</c:v>
                </c:pt>
                <c:pt idx="14532" formatCode="m/d/yyyy">
                  <c:v>42190.642291666656</c:v>
                </c:pt>
                <c:pt idx="14533" formatCode="m/d/yyyy">
                  <c:v>42190.642986111096</c:v>
                </c:pt>
                <c:pt idx="14534" formatCode="m/d/yyyy">
                  <c:v>42190.643680555542</c:v>
                </c:pt>
                <c:pt idx="14535" formatCode="m/d/yyyy">
                  <c:v>42190.644375000003</c:v>
                </c:pt>
                <c:pt idx="14536" formatCode="m/d/yyyy">
                  <c:v>42190.645069444443</c:v>
                </c:pt>
                <c:pt idx="14537" formatCode="m/d/yyyy">
                  <c:v>42190.645763888875</c:v>
                </c:pt>
                <c:pt idx="14538" formatCode="m/d/yyyy">
                  <c:v>42190.646458333336</c:v>
                </c:pt>
                <c:pt idx="14539" formatCode="m/d/yyyy">
                  <c:v>42190.647152777776</c:v>
                </c:pt>
                <c:pt idx="14540" formatCode="m/d/yyyy">
                  <c:v>42190.647847222222</c:v>
                </c:pt>
                <c:pt idx="14541" formatCode="m/d/yyyy">
                  <c:v>42190.648541666655</c:v>
                </c:pt>
                <c:pt idx="14542" formatCode="m/d/yyyy">
                  <c:v>42190.649236111109</c:v>
                </c:pt>
                <c:pt idx="14543" formatCode="m/d/yyyy">
                  <c:v>42190.649930555555</c:v>
                </c:pt>
                <c:pt idx="14544" formatCode="m/d/yyyy">
                  <c:v>42190.650625000002</c:v>
                </c:pt>
                <c:pt idx="14545" formatCode="m/d/yyyy">
                  <c:v>42190.651319444456</c:v>
                </c:pt>
                <c:pt idx="14546" formatCode="m/d/yyyy">
                  <c:v>42190.652013888903</c:v>
                </c:pt>
                <c:pt idx="14547" formatCode="m/d/yyyy">
                  <c:v>42190.652708333335</c:v>
                </c:pt>
                <c:pt idx="14548" formatCode="m/d/yyyy">
                  <c:v>42190.653402777774</c:v>
                </c:pt>
                <c:pt idx="14549" formatCode="m/d/yyyy">
                  <c:v>42190.654097222236</c:v>
                </c:pt>
                <c:pt idx="14550" formatCode="m/d/yyyy">
                  <c:v>42190.654791666653</c:v>
                </c:pt>
                <c:pt idx="14551" formatCode="m/d/yyyy">
                  <c:v>42190.6554861111</c:v>
                </c:pt>
                <c:pt idx="14552" formatCode="m/d/yyyy">
                  <c:v>42190.656180555554</c:v>
                </c:pt>
                <c:pt idx="14553" formatCode="m/d/yyyy">
                  <c:v>42190.656875000015</c:v>
                </c:pt>
                <c:pt idx="14554" formatCode="m/d/yyyy">
                  <c:v>42190.657569444469</c:v>
                </c:pt>
                <c:pt idx="14555" formatCode="m/d/yyyy">
                  <c:v>42190.658263888901</c:v>
                </c:pt>
                <c:pt idx="14556" formatCode="m/d/yyyy">
                  <c:v>42190.658958333333</c:v>
                </c:pt>
                <c:pt idx="14557" formatCode="m/d/yyyy">
                  <c:v>42190.65965277778</c:v>
                </c:pt>
                <c:pt idx="14558" formatCode="m/d/yyyy">
                  <c:v>42190.66034722222</c:v>
                </c:pt>
                <c:pt idx="14559" formatCode="m/d/yyyy">
                  <c:v>42190.661041666637</c:v>
                </c:pt>
                <c:pt idx="14560" formatCode="m/d/yyyy">
                  <c:v>42190.661736111084</c:v>
                </c:pt>
                <c:pt idx="14561" formatCode="m/d/yyyy">
                  <c:v>42190.662430555538</c:v>
                </c:pt>
                <c:pt idx="14562" formatCode="m/d/yyyy">
                  <c:v>42190.663124999985</c:v>
                </c:pt>
                <c:pt idx="14563" formatCode="m/d/yyyy">
                  <c:v>42190.66381944446</c:v>
                </c:pt>
                <c:pt idx="14564" formatCode="m/d/yyyy">
                  <c:v>42190.664513888893</c:v>
                </c:pt>
                <c:pt idx="14565" formatCode="m/d/yyyy">
                  <c:v>42190.665208333325</c:v>
                </c:pt>
                <c:pt idx="14566" formatCode="m/d/yyyy">
                  <c:v>42190.665902777764</c:v>
                </c:pt>
                <c:pt idx="14567" formatCode="m/d/yyyy">
                  <c:v>42190.666597222233</c:v>
                </c:pt>
                <c:pt idx="14568" formatCode="m/d/yyyy">
                  <c:v>42190.66729166665</c:v>
                </c:pt>
                <c:pt idx="14569" formatCode="m/d/yyyy">
                  <c:v>42190.667986111082</c:v>
                </c:pt>
                <c:pt idx="14570" formatCode="m/d/yyyy">
                  <c:v>42190.668680555544</c:v>
                </c:pt>
                <c:pt idx="14571" formatCode="m/d/yyyy">
                  <c:v>42190.669374999998</c:v>
                </c:pt>
                <c:pt idx="14572" formatCode="m/d/yyyy">
                  <c:v>42190.670069444459</c:v>
                </c:pt>
                <c:pt idx="14573" formatCode="m/d/yyyy">
                  <c:v>42190.670763888884</c:v>
                </c:pt>
                <c:pt idx="14574" formatCode="m/d/yyyy">
                  <c:v>42190.671458333316</c:v>
                </c:pt>
                <c:pt idx="14575" formatCode="m/d/yyyy">
                  <c:v>42190.672152777777</c:v>
                </c:pt>
                <c:pt idx="14576" formatCode="m/d/yyyy">
                  <c:v>42190.672847222231</c:v>
                </c:pt>
                <c:pt idx="14577" formatCode="m/d/yyyy">
                  <c:v>42190.673541666634</c:v>
                </c:pt>
                <c:pt idx="14578" formatCode="m/d/yyyy">
                  <c:v>42190.67423611111</c:v>
                </c:pt>
                <c:pt idx="14579" formatCode="m/d/yyyy">
                  <c:v>42190.674930555557</c:v>
                </c:pt>
                <c:pt idx="14580" formatCode="m/d/yyyy">
                  <c:v>42190.675624999996</c:v>
                </c:pt>
                <c:pt idx="14581" formatCode="m/d/yyyy">
                  <c:v>42190.676319444465</c:v>
                </c:pt>
                <c:pt idx="14582" formatCode="m/d/yyyy">
                  <c:v>42190.67701388889</c:v>
                </c:pt>
                <c:pt idx="14583" formatCode="m/d/yyyy">
                  <c:v>42190.677708333322</c:v>
                </c:pt>
                <c:pt idx="14584" formatCode="m/d/yyyy">
                  <c:v>42190.678402777776</c:v>
                </c:pt>
                <c:pt idx="14585" formatCode="m/d/yyyy">
                  <c:v>42190.679097222222</c:v>
                </c:pt>
                <c:pt idx="14586" formatCode="m/d/yyyy">
                  <c:v>42190.679791666647</c:v>
                </c:pt>
                <c:pt idx="14587" formatCode="m/d/yyyy">
                  <c:v>42190.680486111094</c:v>
                </c:pt>
                <c:pt idx="14588" formatCode="m/d/yyyy">
                  <c:v>42190.681180555534</c:v>
                </c:pt>
                <c:pt idx="14589" formatCode="m/d/yyyy">
                  <c:v>42190.681875000002</c:v>
                </c:pt>
                <c:pt idx="14590" formatCode="m/d/yyyy">
                  <c:v>42190.682569444456</c:v>
                </c:pt>
                <c:pt idx="14591" formatCode="m/d/yyyy">
                  <c:v>42190.683263888888</c:v>
                </c:pt>
                <c:pt idx="14592" formatCode="m/d/yyyy">
                  <c:v>42190.683958333335</c:v>
                </c:pt>
                <c:pt idx="14593" formatCode="m/d/yyyy">
                  <c:v>42190.684652777782</c:v>
                </c:pt>
                <c:pt idx="14594" formatCode="m/d/yyyy">
                  <c:v>42190.685347222221</c:v>
                </c:pt>
                <c:pt idx="14595" formatCode="m/d/yyyy">
                  <c:v>42190.686041666653</c:v>
                </c:pt>
                <c:pt idx="14596" formatCode="m/d/yyyy">
                  <c:v>42190.686736111114</c:v>
                </c:pt>
                <c:pt idx="14597" formatCode="m/d/yyyy">
                  <c:v>42190.687430555554</c:v>
                </c:pt>
                <c:pt idx="14598" formatCode="m/d/yyyy">
                  <c:v>42190.688125000001</c:v>
                </c:pt>
                <c:pt idx="14599" formatCode="m/d/yyyy">
                  <c:v>42190.688819444476</c:v>
                </c:pt>
                <c:pt idx="14600" formatCode="m/d/yyyy">
                  <c:v>42190.689513888901</c:v>
                </c:pt>
                <c:pt idx="14601" formatCode="m/d/yyyy">
                  <c:v>42190.690208333326</c:v>
                </c:pt>
                <c:pt idx="14602" formatCode="m/d/yyyy">
                  <c:v>42190.690902777766</c:v>
                </c:pt>
                <c:pt idx="14603" formatCode="m/d/yyyy">
                  <c:v>42190.69159722222</c:v>
                </c:pt>
                <c:pt idx="14604" formatCode="m/d/yyyy">
                  <c:v>42190.692291666652</c:v>
                </c:pt>
                <c:pt idx="14605" formatCode="m/d/yyyy">
                  <c:v>42190.692986111084</c:v>
                </c:pt>
                <c:pt idx="14606" formatCode="m/d/yyyy">
                  <c:v>42190.693680555523</c:v>
                </c:pt>
                <c:pt idx="14607" formatCode="m/d/yyyy">
                  <c:v>42190.694374999999</c:v>
                </c:pt>
                <c:pt idx="14608" formatCode="m/d/yyyy">
                  <c:v>42190.695069444446</c:v>
                </c:pt>
                <c:pt idx="14609" formatCode="m/d/yyyy">
                  <c:v>42190.695763888871</c:v>
                </c:pt>
                <c:pt idx="14610" formatCode="m/d/yyyy">
                  <c:v>42190.696458333325</c:v>
                </c:pt>
                <c:pt idx="14611" formatCode="m/d/yyyy">
                  <c:v>42190.697152777764</c:v>
                </c:pt>
                <c:pt idx="14612" formatCode="m/d/yyyy">
                  <c:v>42190.697847222225</c:v>
                </c:pt>
                <c:pt idx="14613" formatCode="m/d/yyyy">
                  <c:v>42190.69854166665</c:v>
                </c:pt>
                <c:pt idx="14614" formatCode="m/d/yyyy">
                  <c:v>42190.699236111104</c:v>
                </c:pt>
                <c:pt idx="14615" formatCode="m/d/yyyy">
                  <c:v>42190.699930555544</c:v>
                </c:pt>
                <c:pt idx="14616" formatCode="m/d/yyyy">
                  <c:v>42190.700624999998</c:v>
                </c:pt>
                <c:pt idx="14617" formatCode="m/d/yyyy">
                  <c:v>42190.701319444459</c:v>
                </c:pt>
                <c:pt idx="14618" formatCode="m/d/yyyy">
                  <c:v>42190.702013888891</c:v>
                </c:pt>
                <c:pt idx="14619" formatCode="m/d/yyyy">
                  <c:v>42190.702708333316</c:v>
                </c:pt>
                <c:pt idx="14620" formatCode="m/d/yyyy">
                  <c:v>42190.703402777763</c:v>
                </c:pt>
                <c:pt idx="14621" formatCode="m/d/yyyy">
                  <c:v>42190.704097222231</c:v>
                </c:pt>
                <c:pt idx="14622" formatCode="m/d/yyyy">
                  <c:v>42190.704791666634</c:v>
                </c:pt>
                <c:pt idx="14623" formatCode="m/d/yyyy">
                  <c:v>42190.705486111081</c:v>
                </c:pt>
                <c:pt idx="14624" formatCode="m/d/yyyy">
                  <c:v>42190.706180555542</c:v>
                </c:pt>
                <c:pt idx="14625" formatCode="m/d/yyyy">
                  <c:v>42190.706875000003</c:v>
                </c:pt>
                <c:pt idx="14626" formatCode="m/d/yyyy">
                  <c:v>42190.707569444443</c:v>
                </c:pt>
                <c:pt idx="14627" formatCode="m/d/yyyy">
                  <c:v>42190.70826388889</c:v>
                </c:pt>
                <c:pt idx="14628" formatCode="m/d/yyyy">
                  <c:v>42190.708958333336</c:v>
                </c:pt>
                <c:pt idx="14629" formatCode="m/d/yyyy">
                  <c:v>42190.709652777776</c:v>
                </c:pt>
                <c:pt idx="14630" formatCode="m/d/yyyy">
                  <c:v>42190.710347222222</c:v>
                </c:pt>
                <c:pt idx="14631" formatCode="m/d/yyyy">
                  <c:v>42190.711041666647</c:v>
                </c:pt>
                <c:pt idx="14632" formatCode="m/d/yyyy">
                  <c:v>42190.711736111094</c:v>
                </c:pt>
                <c:pt idx="14633" formatCode="m/d/yyyy">
                  <c:v>42190.712430555555</c:v>
                </c:pt>
                <c:pt idx="14634" formatCode="m/d/yyyy">
                  <c:v>42190.713124999995</c:v>
                </c:pt>
                <c:pt idx="14635" formatCode="m/d/yyyy">
                  <c:v>42190.713819444456</c:v>
                </c:pt>
                <c:pt idx="14636" formatCode="m/d/yyyy">
                  <c:v>42190.714513888903</c:v>
                </c:pt>
                <c:pt idx="14637" formatCode="m/d/yyyy">
                  <c:v>42190.715208333335</c:v>
                </c:pt>
                <c:pt idx="14638" formatCode="m/d/yyyy">
                  <c:v>42190.715902777774</c:v>
                </c:pt>
                <c:pt idx="14639" formatCode="m/d/yyyy">
                  <c:v>42190.716597222236</c:v>
                </c:pt>
                <c:pt idx="14640" formatCode="m/d/yyyy">
                  <c:v>42190.717291666653</c:v>
                </c:pt>
                <c:pt idx="14641" formatCode="m/d/yyyy">
                  <c:v>42190.7179861111</c:v>
                </c:pt>
                <c:pt idx="14642" formatCode="m/d/yyyy">
                  <c:v>42190.718680555554</c:v>
                </c:pt>
                <c:pt idx="14643" formatCode="m/d/yyyy">
                  <c:v>42190.719375000001</c:v>
                </c:pt>
                <c:pt idx="14644" formatCode="m/d/yyyy">
                  <c:v>42190.720069444447</c:v>
                </c:pt>
                <c:pt idx="14645" formatCode="m/d/yyyy">
                  <c:v>42190.720763888872</c:v>
                </c:pt>
                <c:pt idx="14646" formatCode="m/d/yyyy">
                  <c:v>42190.721458333304</c:v>
                </c:pt>
                <c:pt idx="14647" formatCode="m/d/yyyy">
                  <c:v>42190.722152777766</c:v>
                </c:pt>
                <c:pt idx="14648" formatCode="m/d/yyyy">
                  <c:v>42190.72284722222</c:v>
                </c:pt>
                <c:pt idx="14649" formatCode="m/d/yyyy">
                  <c:v>42190.723541666637</c:v>
                </c:pt>
                <c:pt idx="14650" formatCode="m/d/yyyy">
                  <c:v>42190.724236111106</c:v>
                </c:pt>
                <c:pt idx="14651" formatCode="m/d/yyyy">
                  <c:v>42190.724930555538</c:v>
                </c:pt>
                <c:pt idx="14652" formatCode="m/d/yyyy">
                  <c:v>42190.725624999985</c:v>
                </c:pt>
                <c:pt idx="14653" formatCode="m/d/yyyy">
                  <c:v>42190.72631944446</c:v>
                </c:pt>
                <c:pt idx="14654" formatCode="m/d/yyyy">
                  <c:v>42190.727013888885</c:v>
                </c:pt>
                <c:pt idx="14655" formatCode="m/d/yyyy">
                  <c:v>42190.727708333303</c:v>
                </c:pt>
                <c:pt idx="14656" formatCode="m/d/yyyy">
                  <c:v>42190.728402777764</c:v>
                </c:pt>
                <c:pt idx="14657" formatCode="m/d/yyyy">
                  <c:v>42190.729097222225</c:v>
                </c:pt>
                <c:pt idx="14658" formatCode="m/d/yyyy">
                  <c:v>42190.729791666636</c:v>
                </c:pt>
                <c:pt idx="14659" formatCode="m/d/yyyy">
                  <c:v>42190.730486111082</c:v>
                </c:pt>
                <c:pt idx="14660" formatCode="m/d/yyyy">
                  <c:v>42190.731180555529</c:v>
                </c:pt>
                <c:pt idx="14661" formatCode="m/d/yyyy">
                  <c:v>42190.731874999998</c:v>
                </c:pt>
                <c:pt idx="14662" formatCode="m/d/yyyy">
                  <c:v>42190.732569444459</c:v>
                </c:pt>
                <c:pt idx="14663" formatCode="m/d/yyyy">
                  <c:v>42190.733263888884</c:v>
                </c:pt>
                <c:pt idx="14664" formatCode="m/d/yyyy">
                  <c:v>42190.733958333316</c:v>
                </c:pt>
                <c:pt idx="14665" formatCode="m/d/yyyy">
                  <c:v>42190.734652777777</c:v>
                </c:pt>
                <c:pt idx="14666" formatCode="m/d/yyyy">
                  <c:v>42190.735347222224</c:v>
                </c:pt>
                <c:pt idx="14667" formatCode="m/d/yyyy">
                  <c:v>42190.736041666634</c:v>
                </c:pt>
                <c:pt idx="14668" formatCode="m/d/yyyy">
                  <c:v>42190.736736111096</c:v>
                </c:pt>
                <c:pt idx="14669" formatCode="m/d/yyyy">
                  <c:v>42190.737430555542</c:v>
                </c:pt>
                <c:pt idx="14670" formatCode="m/d/yyyy">
                  <c:v>42190.738124999996</c:v>
                </c:pt>
                <c:pt idx="14671" formatCode="m/d/yyyy">
                  <c:v>42190.738819444465</c:v>
                </c:pt>
                <c:pt idx="14672" formatCode="m/d/yyyy">
                  <c:v>42190.73951388889</c:v>
                </c:pt>
                <c:pt idx="14673" formatCode="m/d/yyyy">
                  <c:v>42190.740208333336</c:v>
                </c:pt>
                <c:pt idx="14674" formatCode="m/d/yyyy">
                  <c:v>42190.740902777776</c:v>
                </c:pt>
                <c:pt idx="14675" formatCode="m/d/yyyy">
                  <c:v>42190.741597222222</c:v>
                </c:pt>
                <c:pt idx="14676" formatCode="m/d/yyyy">
                  <c:v>42190.742291666655</c:v>
                </c:pt>
                <c:pt idx="14677" formatCode="m/d/yyyy">
                  <c:v>42190.742986111094</c:v>
                </c:pt>
                <c:pt idx="14678" formatCode="m/d/yyyy">
                  <c:v>42190.743680555534</c:v>
                </c:pt>
                <c:pt idx="14679" formatCode="m/d/yyyy">
                  <c:v>42190.744375000002</c:v>
                </c:pt>
                <c:pt idx="14680" formatCode="m/d/yyyy">
                  <c:v>42190.745069444441</c:v>
                </c:pt>
                <c:pt idx="14681" formatCode="m/d/yyyy">
                  <c:v>42190.745763888874</c:v>
                </c:pt>
                <c:pt idx="14682" formatCode="m/d/yyyy">
                  <c:v>42190.746458333335</c:v>
                </c:pt>
                <c:pt idx="14683" formatCode="m/d/yyyy">
                  <c:v>42190.747152777774</c:v>
                </c:pt>
                <c:pt idx="14684" formatCode="m/d/yyyy">
                  <c:v>42190.747847222221</c:v>
                </c:pt>
                <c:pt idx="14685" formatCode="m/d/yyyy">
                  <c:v>42190.748541666653</c:v>
                </c:pt>
                <c:pt idx="14686" formatCode="m/d/yyyy">
                  <c:v>42190.749236111114</c:v>
                </c:pt>
                <c:pt idx="14687" formatCode="m/d/yyyy">
                  <c:v>42190.749930555554</c:v>
                </c:pt>
                <c:pt idx="14688" formatCode="m/d/yyyy">
                  <c:v>42190.750625000001</c:v>
                </c:pt>
                <c:pt idx="14689" formatCode="m/d/yyyy">
                  <c:v>42190.751319444469</c:v>
                </c:pt>
                <c:pt idx="14690" formatCode="m/d/yyyy">
                  <c:v>42190.752013888901</c:v>
                </c:pt>
                <c:pt idx="14691" formatCode="m/d/yyyy">
                  <c:v>42190.752708333326</c:v>
                </c:pt>
                <c:pt idx="14692" formatCode="m/d/yyyy">
                  <c:v>42190.753402777766</c:v>
                </c:pt>
                <c:pt idx="14693" formatCode="m/d/yyyy">
                  <c:v>42190.754097222234</c:v>
                </c:pt>
                <c:pt idx="14694" formatCode="m/d/yyyy">
                  <c:v>42190.754791666652</c:v>
                </c:pt>
                <c:pt idx="14695" formatCode="m/d/yyyy">
                  <c:v>42190.755486111084</c:v>
                </c:pt>
                <c:pt idx="14696" formatCode="m/d/yyyy">
                  <c:v>42190.756180555538</c:v>
                </c:pt>
                <c:pt idx="14697" formatCode="m/d/yyyy">
                  <c:v>42190.756875000014</c:v>
                </c:pt>
                <c:pt idx="14698" formatCode="m/d/yyyy">
                  <c:v>42190.75756944446</c:v>
                </c:pt>
                <c:pt idx="14699" formatCode="m/d/yyyy">
                  <c:v>42190.758263888893</c:v>
                </c:pt>
                <c:pt idx="14700" formatCode="m/d/yyyy">
                  <c:v>42190.758958333332</c:v>
                </c:pt>
                <c:pt idx="14701" formatCode="m/d/yyyy">
                  <c:v>42190.759652777779</c:v>
                </c:pt>
                <c:pt idx="14702" formatCode="m/d/yyyy">
                  <c:v>42190.760347222225</c:v>
                </c:pt>
                <c:pt idx="14703" formatCode="m/d/yyyy">
                  <c:v>42190.761041666636</c:v>
                </c:pt>
                <c:pt idx="14704" formatCode="m/d/yyyy">
                  <c:v>42190.761736111082</c:v>
                </c:pt>
                <c:pt idx="14705" formatCode="m/d/yyyy">
                  <c:v>42190.762430555544</c:v>
                </c:pt>
                <c:pt idx="14706" formatCode="m/d/yyyy">
                  <c:v>42190.763124999983</c:v>
                </c:pt>
                <c:pt idx="14707" formatCode="m/d/yyyy">
                  <c:v>42190.763819444459</c:v>
                </c:pt>
                <c:pt idx="14708" formatCode="m/d/yyyy">
                  <c:v>42190.764513888891</c:v>
                </c:pt>
                <c:pt idx="14709" formatCode="m/d/yyyy">
                  <c:v>42190.765208333316</c:v>
                </c:pt>
                <c:pt idx="14710" formatCode="m/d/yyyy">
                  <c:v>42190.765902777763</c:v>
                </c:pt>
                <c:pt idx="14711" formatCode="m/d/yyyy">
                  <c:v>42190.766597222231</c:v>
                </c:pt>
                <c:pt idx="14712" formatCode="m/d/yyyy">
                  <c:v>42190.767291666634</c:v>
                </c:pt>
                <c:pt idx="14713" formatCode="m/d/yyyy">
                  <c:v>42190.767986111081</c:v>
                </c:pt>
                <c:pt idx="14714" formatCode="m/d/yyyy">
                  <c:v>42190.768680555542</c:v>
                </c:pt>
                <c:pt idx="14715" formatCode="m/d/yyyy">
                  <c:v>42190.769374999996</c:v>
                </c:pt>
                <c:pt idx="14716" formatCode="m/d/yyyy">
                  <c:v>42190.770069444443</c:v>
                </c:pt>
                <c:pt idx="14717" formatCode="m/d/yyyy">
                  <c:v>42190.770763888875</c:v>
                </c:pt>
                <c:pt idx="14718" formatCode="m/d/yyyy">
                  <c:v>42190.771458333322</c:v>
                </c:pt>
                <c:pt idx="14719" formatCode="m/d/yyyy">
                  <c:v>42190.772152777776</c:v>
                </c:pt>
                <c:pt idx="14720" formatCode="m/d/yyyy">
                  <c:v>42190.772847222222</c:v>
                </c:pt>
                <c:pt idx="14721" formatCode="m/d/yyyy">
                  <c:v>42190.773541666647</c:v>
                </c:pt>
                <c:pt idx="14722" formatCode="m/d/yyyy">
                  <c:v>42190.774236111109</c:v>
                </c:pt>
                <c:pt idx="14723" formatCode="m/d/yyyy">
                  <c:v>42190.774930555555</c:v>
                </c:pt>
                <c:pt idx="14724" formatCode="m/d/yyyy">
                  <c:v>42190.775624999995</c:v>
                </c:pt>
                <c:pt idx="14725" formatCode="m/d/yyyy">
                  <c:v>42190.776319444456</c:v>
                </c:pt>
                <c:pt idx="14726" formatCode="m/d/yyyy">
                  <c:v>42190.777013888888</c:v>
                </c:pt>
                <c:pt idx="14727" formatCode="m/d/yyyy">
                  <c:v>42190.77770833332</c:v>
                </c:pt>
                <c:pt idx="14728" formatCode="m/d/yyyy">
                  <c:v>42190.778402777774</c:v>
                </c:pt>
                <c:pt idx="14729" formatCode="m/d/yyyy">
                  <c:v>42190.779097222221</c:v>
                </c:pt>
                <c:pt idx="14730" formatCode="m/d/yyyy">
                  <c:v>42190.779791666639</c:v>
                </c:pt>
                <c:pt idx="14731" formatCode="m/d/yyyy">
                  <c:v>42190.7804861111</c:v>
                </c:pt>
                <c:pt idx="14732" formatCode="m/d/yyyy">
                  <c:v>42190.781180555532</c:v>
                </c:pt>
                <c:pt idx="14733" formatCode="m/d/yyyy">
                  <c:v>42190.781875000001</c:v>
                </c:pt>
                <c:pt idx="14734" formatCode="m/d/yyyy">
                  <c:v>42190.782569444469</c:v>
                </c:pt>
                <c:pt idx="14735" formatCode="m/d/yyyy">
                  <c:v>42190.783263888887</c:v>
                </c:pt>
                <c:pt idx="14736" formatCode="m/d/yyyy">
                  <c:v>42190.783958333326</c:v>
                </c:pt>
                <c:pt idx="14737" formatCode="m/d/yyyy">
                  <c:v>42190.78465277778</c:v>
                </c:pt>
                <c:pt idx="14738" formatCode="m/d/yyyy">
                  <c:v>42190.78534722222</c:v>
                </c:pt>
                <c:pt idx="14739" formatCode="m/d/yyyy">
                  <c:v>42190.786041666652</c:v>
                </c:pt>
                <c:pt idx="14740" formatCode="m/d/yyyy">
                  <c:v>42190.786736111106</c:v>
                </c:pt>
                <c:pt idx="14741" formatCode="m/d/yyyy">
                  <c:v>42190.787430555538</c:v>
                </c:pt>
                <c:pt idx="14742" formatCode="m/d/yyyy">
                  <c:v>42190.788124999999</c:v>
                </c:pt>
                <c:pt idx="14743" formatCode="m/d/yyyy">
                  <c:v>42190.788819444475</c:v>
                </c:pt>
                <c:pt idx="14744" formatCode="m/d/yyyy">
                  <c:v>42190.789513888893</c:v>
                </c:pt>
                <c:pt idx="14745" formatCode="m/d/yyyy">
                  <c:v>42190.790208333325</c:v>
                </c:pt>
                <c:pt idx="14746" formatCode="m/d/yyyy">
                  <c:v>42190.790902777764</c:v>
                </c:pt>
                <c:pt idx="14747" formatCode="m/d/yyyy">
                  <c:v>42190.791597222225</c:v>
                </c:pt>
                <c:pt idx="14748" formatCode="m/d/yyyy">
                  <c:v>42190.79229166665</c:v>
                </c:pt>
                <c:pt idx="14749" formatCode="m/d/yyyy">
                  <c:v>42190.792986111082</c:v>
                </c:pt>
                <c:pt idx="14750" formatCode="m/d/yyyy">
                  <c:v>42190.793680555529</c:v>
                </c:pt>
                <c:pt idx="14751" formatCode="m/d/yyyy">
                  <c:v>42190.794374999998</c:v>
                </c:pt>
                <c:pt idx="14752" formatCode="m/d/yyyy">
                  <c:v>42190.795069444444</c:v>
                </c:pt>
                <c:pt idx="14753" formatCode="m/d/yyyy">
                  <c:v>42190.795763888869</c:v>
                </c:pt>
                <c:pt idx="14754" formatCode="m/d/yyyy">
                  <c:v>42190.796458333316</c:v>
                </c:pt>
                <c:pt idx="14755" formatCode="m/d/yyyy">
                  <c:v>42190.797152777763</c:v>
                </c:pt>
                <c:pt idx="14756" formatCode="m/d/yyyy">
                  <c:v>42190.797847222224</c:v>
                </c:pt>
                <c:pt idx="14757" formatCode="m/d/yyyy">
                  <c:v>42190.798541666634</c:v>
                </c:pt>
                <c:pt idx="14758" formatCode="m/d/yyyy">
                  <c:v>42190.799236111096</c:v>
                </c:pt>
                <c:pt idx="14759" formatCode="m/d/yyyy">
                  <c:v>42190.799930555542</c:v>
                </c:pt>
                <c:pt idx="14760" formatCode="m/d/yyyy">
                  <c:v>42190.800625000003</c:v>
                </c:pt>
                <c:pt idx="14761" formatCode="m/d/yyyy">
                  <c:v>42190.801319444465</c:v>
                </c:pt>
                <c:pt idx="14762" formatCode="m/d/yyyy">
                  <c:v>42190.802013888904</c:v>
                </c:pt>
                <c:pt idx="14763" formatCode="m/d/yyyy">
                  <c:v>42190.802708333336</c:v>
                </c:pt>
                <c:pt idx="14764" formatCode="m/d/yyyy">
                  <c:v>42190.803402777776</c:v>
                </c:pt>
                <c:pt idx="14765" formatCode="m/d/yyyy">
                  <c:v>42190.804097222237</c:v>
                </c:pt>
                <c:pt idx="14766" formatCode="m/d/yyyy">
                  <c:v>42190.804791666655</c:v>
                </c:pt>
                <c:pt idx="14767" formatCode="m/d/yyyy">
                  <c:v>42190.805486111094</c:v>
                </c:pt>
                <c:pt idx="14768" formatCode="m/d/yyyy">
                  <c:v>42190.806180555555</c:v>
                </c:pt>
                <c:pt idx="14769" formatCode="m/d/yyyy">
                  <c:v>42190.806875000017</c:v>
                </c:pt>
                <c:pt idx="14770" formatCode="m/d/yyyy">
                  <c:v>42190.807569444456</c:v>
                </c:pt>
                <c:pt idx="14771" formatCode="m/d/yyyy">
                  <c:v>42190.808263888903</c:v>
                </c:pt>
                <c:pt idx="14772" formatCode="m/d/yyyy">
                  <c:v>42190.808958333342</c:v>
                </c:pt>
                <c:pt idx="14773" formatCode="m/d/yyyy">
                  <c:v>42190.809652777782</c:v>
                </c:pt>
                <c:pt idx="14774" formatCode="m/d/yyyy">
                  <c:v>42190.810347222236</c:v>
                </c:pt>
                <c:pt idx="14775" formatCode="m/d/yyyy">
                  <c:v>42190.811041666653</c:v>
                </c:pt>
                <c:pt idx="14776" formatCode="m/d/yyyy">
                  <c:v>42190.811736111114</c:v>
                </c:pt>
                <c:pt idx="14777" formatCode="m/d/yyyy">
                  <c:v>42190.812430555561</c:v>
                </c:pt>
                <c:pt idx="14778" formatCode="m/d/yyyy">
                  <c:v>42190.813125000001</c:v>
                </c:pt>
                <c:pt idx="14779" formatCode="m/d/yyyy">
                  <c:v>42190.813819444476</c:v>
                </c:pt>
                <c:pt idx="14780" formatCode="m/d/yyyy">
                  <c:v>42190.814513888916</c:v>
                </c:pt>
                <c:pt idx="14781" formatCode="m/d/yyyy">
                  <c:v>42190.815208333333</c:v>
                </c:pt>
                <c:pt idx="14782" formatCode="m/d/yyyy">
                  <c:v>42190.81590277778</c:v>
                </c:pt>
                <c:pt idx="14783" formatCode="m/d/yyyy">
                  <c:v>42190.816597222249</c:v>
                </c:pt>
                <c:pt idx="14784" formatCode="m/d/yyyy">
                  <c:v>42190.817291666666</c:v>
                </c:pt>
                <c:pt idx="14785" formatCode="m/d/yyyy">
                  <c:v>42190.817986111106</c:v>
                </c:pt>
                <c:pt idx="14786" formatCode="m/d/yyyy">
                  <c:v>42190.818680555552</c:v>
                </c:pt>
                <c:pt idx="14787" formatCode="m/d/yyyy">
                  <c:v>42190.819375000014</c:v>
                </c:pt>
                <c:pt idx="14788" formatCode="m/d/yyyy">
                  <c:v>42190.82006944446</c:v>
                </c:pt>
                <c:pt idx="14789" formatCode="m/d/yyyy">
                  <c:v>42190.820763888885</c:v>
                </c:pt>
                <c:pt idx="14790" formatCode="m/d/yyyy">
                  <c:v>42190.821458333325</c:v>
                </c:pt>
                <c:pt idx="14791" formatCode="m/d/yyyy">
                  <c:v>42190.822152777779</c:v>
                </c:pt>
                <c:pt idx="14792" formatCode="m/d/yyyy">
                  <c:v>42190.822847222233</c:v>
                </c:pt>
                <c:pt idx="14793" formatCode="m/d/yyyy">
                  <c:v>42190.82354166665</c:v>
                </c:pt>
                <c:pt idx="14794" formatCode="m/d/yyyy">
                  <c:v>42190.824236111112</c:v>
                </c:pt>
                <c:pt idx="14795" formatCode="m/d/yyyy">
                  <c:v>42190.824930555558</c:v>
                </c:pt>
                <c:pt idx="14796" formatCode="m/d/yyyy">
                  <c:v>42190.825624999998</c:v>
                </c:pt>
                <c:pt idx="14797" formatCode="m/d/yyyy">
                  <c:v>42190.826319444473</c:v>
                </c:pt>
                <c:pt idx="14798" formatCode="m/d/yyyy">
                  <c:v>42190.827013888891</c:v>
                </c:pt>
                <c:pt idx="14799" formatCode="m/d/yyyy">
                  <c:v>42190.827708333316</c:v>
                </c:pt>
                <c:pt idx="14800" formatCode="m/d/yyyy">
                  <c:v>42190.828402777777</c:v>
                </c:pt>
                <c:pt idx="14801" formatCode="m/d/yyyy">
                  <c:v>42190.829097222231</c:v>
                </c:pt>
                <c:pt idx="14802" formatCode="m/d/yyyy">
                  <c:v>42190.829791666634</c:v>
                </c:pt>
                <c:pt idx="14803" formatCode="m/d/yyyy">
                  <c:v>42190.830486111096</c:v>
                </c:pt>
                <c:pt idx="14804" formatCode="m/d/yyyy">
                  <c:v>42190.831180555542</c:v>
                </c:pt>
                <c:pt idx="14805" formatCode="m/d/yyyy">
                  <c:v>42190.831875000003</c:v>
                </c:pt>
                <c:pt idx="14806" formatCode="m/d/yyyy">
                  <c:v>42190.832569444465</c:v>
                </c:pt>
                <c:pt idx="14807" formatCode="m/d/yyyy">
                  <c:v>42190.83326388889</c:v>
                </c:pt>
                <c:pt idx="14808" formatCode="m/d/yyyy">
                  <c:v>42190.833958333336</c:v>
                </c:pt>
                <c:pt idx="14809" formatCode="m/d/yyyy">
                  <c:v>42190.834652777783</c:v>
                </c:pt>
                <c:pt idx="14810" formatCode="m/d/yyyy">
                  <c:v>42190.835347222222</c:v>
                </c:pt>
                <c:pt idx="14811" formatCode="m/d/yyyy">
                  <c:v>42190.836041666655</c:v>
                </c:pt>
                <c:pt idx="14812" formatCode="m/d/yyyy">
                  <c:v>42190.836736111109</c:v>
                </c:pt>
                <c:pt idx="14813" formatCode="m/d/yyyy">
                  <c:v>42190.837430555555</c:v>
                </c:pt>
                <c:pt idx="14814" formatCode="m/d/yyyy">
                  <c:v>42190.838125000002</c:v>
                </c:pt>
                <c:pt idx="14815" formatCode="m/d/yyyy">
                  <c:v>42190.838819444478</c:v>
                </c:pt>
                <c:pt idx="14816" formatCode="m/d/yyyy">
                  <c:v>42190.839513888903</c:v>
                </c:pt>
                <c:pt idx="14817" formatCode="m/d/yyyy">
                  <c:v>42190.840208333342</c:v>
                </c:pt>
                <c:pt idx="14818" formatCode="m/d/yyyy">
                  <c:v>42190.840902777782</c:v>
                </c:pt>
                <c:pt idx="14819" formatCode="m/d/yyyy">
                  <c:v>42190.841597222236</c:v>
                </c:pt>
                <c:pt idx="14820" formatCode="m/d/yyyy">
                  <c:v>42190.842291666668</c:v>
                </c:pt>
                <c:pt idx="14821" formatCode="m/d/yyyy">
                  <c:v>42190.842986111114</c:v>
                </c:pt>
                <c:pt idx="14822" formatCode="m/d/yyyy">
                  <c:v>42190.843680555554</c:v>
                </c:pt>
                <c:pt idx="14823" formatCode="m/d/yyyy">
                  <c:v>42190.844375000015</c:v>
                </c:pt>
                <c:pt idx="14824" formatCode="m/d/yyyy">
                  <c:v>42190.845069444469</c:v>
                </c:pt>
                <c:pt idx="14825" formatCode="m/d/yyyy">
                  <c:v>42190.845763888887</c:v>
                </c:pt>
                <c:pt idx="14826" formatCode="m/d/yyyy">
                  <c:v>42190.846458333333</c:v>
                </c:pt>
                <c:pt idx="14827" formatCode="m/d/yyyy">
                  <c:v>42190.84715277778</c:v>
                </c:pt>
                <c:pt idx="14828" formatCode="m/d/yyyy">
                  <c:v>42190.847847222234</c:v>
                </c:pt>
                <c:pt idx="14829" formatCode="m/d/yyyy">
                  <c:v>42190.848541666666</c:v>
                </c:pt>
                <c:pt idx="14830" formatCode="m/d/yyyy">
                  <c:v>42190.849236111113</c:v>
                </c:pt>
                <c:pt idx="14831" formatCode="m/d/yyyy">
                  <c:v>42190.849930555552</c:v>
                </c:pt>
                <c:pt idx="14832" formatCode="m/d/yyyy">
                  <c:v>42190.850625000014</c:v>
                </c:pt>
                <c:pt idx="14833" formatCode="m/d/yyyy">
                  <c:v>42190.851319444475</c:v>
                </c:pt>
                <c:pt idx="14834" formatCode="m/d/yyyy">
                  <c:v>42190.852013888914</c:v>
                </c:pt>
                <c:pt idx="14835" formatCode="m/d/yyyy">
                  <c:v>42190.852708333332</c:v>
                </c:pt>
                <c:pt idx="14836" formatCode="m/d/yyyy">
                  <c:v>42190.853402777779</c:v>
                </c:pt>
                <c:pt idx="14837" formatCode="m/d/yyyy">
                  <c:v>42190.854097222247</c:v>
                </c:pt>
                <c:pt idx="14838" formatCode="m/d/yyyy">
                  <c:v>42190.854791666665</c:v>
                </c:pt>
                <c:pt idx="14839" formatCode="m/d/yyyy">
                  <c:v>42190.855486111104</c:v>
                </c:pt>
                <c:pt idx="14840" formatCode="m/d/yyyy">
                  <c:v>42190.856180555558</c:v>
                </c:pt>
                <c:pt idx="14841" formatCode="m/d/yyyy">
                  <c:v>42190.856875000019</c:v>
                </c:pt>
                <c:pt idx="14842" formatCode="m/d/yyyy">
                  <c:v>42190.857569444473</c:v>
                </c:pt>
                <c:pt idx="14843" formatCode="m/d/yyyy">
                  <c:v>42190.858263888906</c:v>
                </c:pt>
                <c:pt idx="14844" formatCode="m/d/yyyy">
                  <c:v>42190.858958333345</c:v>
                </c:pt>
                <c:pt idx="14845" formatCode="m/d/yyyy">
                  <c:v>42190.859652777792</c:v>
                </c:pt>
                <c:pt idx="14846" formatCode="m/d/yyyy">
                  <c:v>42190.860347222231</c:v>
                </c:pt>
                <c:pt idx="14847" formatCode="m/d/yyyy">
                  <c:v>42190.861041666634</c:v>
                </c:pt>
                <c:pt idx="14848" formatCode="m/d/yyyy">
                  <c:v>42190.861736111096</c:v>
                </c:pt>
                <c:pt idx="14849" formatCode="m/d/yyyy">
                  <c:v>42190.862430555557</c:v>
                </c:pt>
                <c:pt idx="14850" formatCode="m/d/yyyy">
                  <c:v>42190.863124999996</c:v>
                </c:pt>
                <c:pt idx="14851" formatCode="m/d/yyyy">
                  <c:v>42190.863819444465</c:v>
                </c:pt>
                <c:pt idx="14852" formatCode="m/d/yyyy">
                  <c:v>42190.864513888904</c:v>
                </c:pt>
                <c:pt idx="14853" formatCode="m/d/yyyy">
                  <c:v>42190.865208333336</c:v>
                </c:pt>
                <c:pt idx="14854" formatCode="m/d/yyyy">
                  <c:v>42190.865902777776</c:v>
                </c:pt>
                <c:pt idx="14855" formatCode="m/d/yyyy">
                  <c:v>42190.866597222237</c:v>
                </c:pt>
                <c:pt idx="14856" formatCode="m/d/yyyy">
                  <c:v>42190.867291666655</c:v>
                </c:pt>
                <c:pt idx="14857" formatCode="m/d/yyyy">
                  <c:v>42190.867986111094</c:v>
                </c:pt>
                <c:pt idx="14858" formatCode="m/d/yyyy">
                  <c:v>42190.868680555555</c:v>
                </c:pt>
                <c:pt idx="14859" formatCode="m/d/yyyy">
                  <c:v>42190.869375000002</c:v>
                </c:pt>
                <c:pt idx="14860" formatCode="m/d/yyyy">
                  <c:v>42190.870069444456</c:v>
                </c:pt>
                <c:pt idx="14861" formatCode="m/d/yyyy">
                  <c:v>42190.870763888888</c:v>
                </c:pt>
                <c:pt idx="14862" formatCode="m/d/yyyy">
                  <c:v>42190.871458333335</c:v>
                </c:pt>
                <c:pt idx="14863" formatCode="m/d/yyyy">
                  <c:v>42190.872152777782</c:v>
                </c:pt>
                <c:pt idx="14864" formatCode="m/d/yyyy">
                  <c:v>42190.872847222236</c:v>
                </c:pt>
                <c:pt idx="14865" formatCode="m/d/yyyy">
                  <c:v>42190.873541666653</c:v>
                </c:pt>
                <c:pt idx="14866" formatCode="m/d/yyyy">
                  <c:v>42190.874236111129</c:v>
                </c:pt>
                <c:pt idx="14867" formatCode="m/d/yyyy">
                  <c:v>42190.874930555561</c:v>
                </c:pt>
                <c:pt idx="14868" formatCode="m/d/yyyy">
                  <c:v>42190.875625000001</c:v>
                </c:pt>
                <c:pt idx="14869" formatCode="m/d/yyyy">
                  <c:v>42190.876319444476</c:v>
                </c:pt>
                <c:pt idx="14870" formatCode="m/d/yyyy">
                  <c:v>42190.877013888901</c:v>
                </c:pt>
                <c:pt idx="14871" formatCode="m/d/yyyy">
                  <c:v>42190.877708333326</c:v>
                </c:pt>
                <c:pt idx="14872" formatCode="m/d/yyyy">
                  <c:v>42190.87840277778</c:v>
                </c:pt>
                <c:pt idx="14873" formatCode="m/d/yyyy">
                  <c:v>42190.879097222234</c:v>
                </c:pt>
                <c:pt idx="14874" formatCode="m/d/yyyy">
                  <c:v>42190.879791666652</c:v>
                </c:pt>
                <c:pt idx="14875" formatCode="m/d/yyyy">
                  <c:v>42190.880486111106</c:v>
                </c:pt>
                <c:pt idx="14876" formatCode="m/d/yyyy">
                  <c:v>42190.881180555538</c:v>
                </c:pt>
                <c:pt idx="14877" formatCode="m/d/yyyy">
                  <c:v>42190.881875000014</c:v>
                </c:pt>
                <c:pt idx="14878" formatCode="m/d/yyyy">
                  <c:v>42190.882569444475</c:v>
                </c:pt>
                <c:pt idx="14879" formatCode="m/d/yyyy">
                  <c:v>42190.883263888893</c:v>
                </c:pt>
                <c:pt idx="14880" formatCode="m/d/yyyy">
                  <c:v>42190.883958333332</c:v>
                </c:pt>
                <c:pt idx="14881" formatCode="m/d/yyyy">
                  <c:v>42190.884652777793</c:v>
                </c:pt>
                <c:pt idx="14882" formatCode="m/d/yyyy">
                  <c:v>42190.885347222233</c:v>
                </c:pt>
                <c:pt idx="14883" formatCode="m/d/yyyy">
                  <c:v>42190.886041666665</c:v>
                </c:pt>
                <c:pt idx="14884" formatCode="m/d/yyyy">
                  <c:v>42190.886736111112</c:v>
                </c:pt>
                <c:pt idx="14885" formatCode="m/d/yyyy">
                  <c:v>42190.887430555558</c:v>
                </c:pt>
                <c:pt idx="14886" formatCode="m/d/yyyy">
                  <c:v>42190.888125000012</c:v>
                </c:pt>
                <c:pt idx="14887" formatCode="m/d/yyyy">
                  <c:v>42190.888819444488</c:v>
                </c:pt>
                <c:pt idx="14888" formatCode="m/d/yyyy">
                  <c:v>42190.889513888906</c:v>
                </c:pt>
                <c:pt idx="14889" formatCode="m/d/yyyy">
                  <c:v>42190.890208333331</c:v>
                </c:pt>
                <c:pt idx="14890" formatCode="m/d/yyyy">
                  <c:v>42190.890902777777</c:v>
                </c:pt>
                <c:pt idx="14891" formatCode="m/d/yyyy">
                  <c:v>42190.891597222231</c:v>
                </c:pt>
                <c:pt idx="14892" formatCode="m/d/yyyy">
                  <c:v>42190.892291666656</c:v>
                </c:pt>
                <c:pt idx="14893" formatCode="m/d/yyyy">
                  <c:v>42190.892986111096</c:v>
                </c:pt>
                <c:pt idx="14894" formatCode="m/d/yyyy">
                  <c:v>42190.893680555542</c:v>
                </c:pt>
                <c:pt idx="14895" formatCode="m/d/yyyy">
                  <c:v>42190.894375000003</c:v>
                </c:pt>
                <c:pt idx="14896" formatCode="m/d/yyyy">
                  <c:v>42190.895069444443</c:v>
                </c:pt>
                <c:pt idx="14897" formatCode="m/d/yyyy">
                  <c:v>42190.895763888875</c:v>
                </c:pt>
                <c:pt idx="14898" formatCode="m/d/yyyy">
                  <c:v>42190.896458333336</c:v>
                </c:pt>
                <c:pt idx="14899" formatCode="m/d/yyyy">
                  <c:v>42190.897152777776</c:v>
                </c:pt>
                <c:pt idx="14900" formatCode="m/d/yyyy">
                  <c:v>42190.897847222222</c:v>
                </c:pt>
                <c:pt idx="14901" formatCode="m/d/yyyy">
                  <c:v>42190.898541666655</c:v>
                </c:pt>
                <c:pt idx="14902" formatCode="m/d/yyyy">
                  <c:v>42190.899236111109</c:v>
                </c:pt>
                <c:pt idx="14903" formatCode="m/d/yyyy">
                  <c:v>42190.899930555555</c:v>
                </c:pt>
                <c:pt idx="14904" formatCode="m/d/yyyy">
                  <c:v>42190.900625000002</c:v>
                </c:pt>
                <c:pt idx="14905" formatCode="m/d/yyyy">
                  <c:v>42190.901319444456</c:v>
                </c:pt>
                <c:pt idx="14906" formatCode="m/d/yyyy">
                  <c:v>42190.902013888903</c:v>
                </c:pt>
                <c:pt idx="14907" formatCode="m/d/yyyy">
                  <c:v>42190.902708333335</c:v>
                </c:pt>
                <c:pt idx="14908" formatCode="m/d/yyyy">
                  <c:v>42190.903402777774</c:v>
                </c:pt>
                <c:pt idx="14909" formatCode="m/d/yyyy">
                  <c:v>42190.904097222236</c:v>
                </c:pt>
                <c:pt idx="14910" formatCode="m/d/yyyy">
                  <c:v>42190.904791666653</c:v>
                </c:pt>
                <c:pt idx="14911" formatCode="m/d/yyyy">
                  <c:v>42190.9054861111</c:v>
                </c:pt>
                <c:pt idx="14912" formatCode="m/d/yyyy">
                  <c:v>42190.906180555554</c:v>
                </c:pt>
                <c:pt idx="14913" formatCode="m/d/yyyy">
                  <c:v>42190.906875000015</c:v>
                </c:pt>
                <c:pt idx="14914" formatCode="m/d/yyyy">
                  <c:v>42190.907569444469</c:v>
                </c:pt>
                <c:pt idx="14915" formatCode="m/d/yyyy">
                  <c:v>42190.908263888901</c:v>
                </c:pt>
                <c:pt idx="14916" formatCode="m/d/yyyy">
                  <c:v>42190.908958333333</c:v>
                </c:pt>
                <c:pt idx="14917" formatCode="m/d/yyyy">
                  <c:v>42190.90965277778</c:v>
                </c:pt>
                <c:pt idx="14918" formatCode="m/d/yyyy">
                  <c:v>42190.910347222234</c:v>
                </c:pt>
                <c:pt idx="14919" formatCode="m/d/yyyy">
                  <c:v>42190.911041666652</c:v>
                </c:pt>
                <c:pt idx="14920" formatCode="m/d/yyyy">
                  <c:v>42190.911736111106</c:v>
                </c:pt>
                <c:pt idx="14921" formatCode="m/d/yyyy">
                  <c:v>42190.912430555552</c:v>
                </c:pt>
                <c:pt idx="14922" formatCode="m/d/yyyy">
                  <c:v>42190.913124999999</c:v>
                </c:pt>
                <c:pt idx="14923" formatCode="m/d/yyyy">
                  <c:v>42190.913819444475</c:v>
                </c:pt>
                <c:pt idx="14924" formatCode="m/d/yyyy">
                  <c:v>42190.914513888914</c:v>
                </c:pt>
                <c:pt idx="14925" formatCode="m/d/yyyy">
                  <c:v>42190.915208333332</c:v>
                </c:pt>
                <c:pt idx="14926" formatCode="m/d/yyyy">
                  <c:v>42190.915902777779</c:v>
                </c:pt>
                <c:pt idx="14927" formatCode="m/d/yyyy">
                  <c:v>42190.916597222247</c:v>
                </c:pt>
                <c:pt idx="14928" formatCode="m/d/yyyy">
                  <c:v>42190.917291666665</c:v>
                </c:pt>
                <c:pt idx="14929" formatCode="m/d/yyyy">
                  <c:v>42190.917986111104</c:v>
                </c:pt>
                <c:pt idx="14930" formatCode="m/d/yyyy">
                  <c:v>42190.918680555558</c:v>
                </c:pt>
                <c:pt idx="14931" formatCode="m/d/yyyy">
                  <c:v>42190.919375000012</c:v>
                </c:pt>
                <c:pt idx="14932" formatCode="m/d/yyyy">
                  <c:v>42190.920069444459</c:v>
                </c:pt>
                <c:pt idx="14933" formatCode="m/d/yyyy">
                  <c:v>42190.920763888884</c:v>
                </c:pt>
                <c:pt idx="14934" formatCode="m/d/yyyy">
                  <c:v>42190.921458333316</c:v>
                </c:pt>
                <c:pt idx="14935" formatCode="m/d/yyyy">
                  <c:v>42190.922152777777</c:v>
                </c:pt>
                <c:pt idx="14936" formatCode="m/d/yyyy">
                  <c:v>42190.922847222231</c:v>
                </c:pt>
                <c:pt idx="14937" formatCode="m/d/yyyy">
                  <c:v>42190.923541666634</c:v>
                </c:pt>
                <c:pt idx="14938" formatCode="m/d/yyyy">
                  <c:v>42190.92423611111</c:v>
                </c:pt>
                <c:pt idx="14939" formatCode="m/d/yyyy">
                  <c:v>42190.924930555557</c:v>
                </c:pt>
                <c:pt idx="14940" formatCode="m/d/yyyy">
                  <c:v>42190.925624999996</c:v>
                </c:pt>
                <c:pt idx="14941" formatCode="m/d/yyyy">
                  <c:v>42190.926319444465</c:v>
                </c:pt>
                <c:pt idx="14942" formatCode="m/d/yyyy">
                  <c:v>42190.92701388889</c:v>
                </c:pt>
                <c:pt idx="14943" formatCode="m/d/yyyy">
                  <c:v>42190.927708333322</c:v>
                </c:pt>
                <c:pt idx="14944" formatCode="m/d/yyyy">
                  <c:v>42190.928402777776</c:v>
                </c:pt>
                <c:pt idx="14945" formatCode="m/d/yyyy">
                  <c:v>42190.929097222222</c:v>
                </c:pt>
                <c:pt idx="14946" formatCode="m/d/yyyy">
                  <c:v>42190.929791666647</c:v>
                </c:pt>
                <c:pt idx="14947" formatCode="m/d/yyyy">
                  <c:v>42190.930486111094</c:v>
                </c:pt>
                <c:pt idx="14948" formatCode="m/d/yyyy">
                  <c:v>42190.931180555534</c:v>
                </c:pt>
                <c:pt idx="14949" formatCode="m/d/yyyy">
                  <c:v>42190.931875000002</c:v>
                </c:pt>
                <c:pt idx="14950" formatCode="m/d/yyyy">
                  <c:v>42190.932569444456</c:v>
                </c:pt>
                <c:pt idx="14951" formatCode="m/d/yyyy">
                  <c:v>42190.933263888888</c:v>
                </c:pt>
                <c:pt idx="14952" formatCode="m/d/yyyy">
                  <c:v>42190.933958333335</c:v>
                </c:pt>
                <c:pt idx="14953" formatCode="m/d/yyyy">
                  <c:v>42190.934652777782</c:v>
                </c:pt>
                <c:pt idx="14954" formatCode="m/d/yyyy">
                  <c:v>42190.935347222221</c:v>
                </c:pt>
                <c:pt idx="14955" formatCode="m/d/yyyy">
                  <c:v>42190.936041666653</c:v>
                </c:pt>
                <c:pt idx="14956" formatCode="m/d/yyyy">
                  <c:v>42190.936736111114</c:v>
                </c:pt>
                <c:pt idx="14957" formatCode="m/d/yyyy">
                  <c:v>42190.937430555554</c:v>
                </c:pt>
                <c:pt idx="14958" formatCode="m/d/yyyy">
                  <c:v>42190.938125000001</c:v>
                </c:pt>
                <c:pt idx="14959" formatCode="m/d/yyyy">
                  <c:v>42190.938819444476</c:v>
                </c:pt>
                <c:pt idx="14960" formatCode="m/d/yyyy">
                  <c:v>42190.939513888901</c:v>
                </c:pt>
                <c:pt idx="14961" formatCode="m/d/yyyy">
                  <c:v>42190.940208333333</c:v>
                </c:pt>
                <c:pt idx="14962" formatCode="m/d/yyyy">
                  <c:v>42190.94090277778</c:v>
                </c:pt>
                <c:pt idx="14963" formatCode="m/d/yyyy">
                  <c:v>42190.941597222234</c:v>
                </c:pt>
                <c:pt idx="14964" formatCode="m/d/yyyy">
                  <c:v>42190.942291666666</c:v>
                </c:pt>
                <c:pt idx="14965" formatCode="m/d/yyyy">
                  <c:v>42190.942986111106</c:v>
                </c:pt>
                <c:pt idx="14966" formatCode="m/d/yyyy">
                  <c:v>42190.943680555538</c:v>
                </c:pt>
                <c:pt idx="14967" formatCode="m/d/yyyy">
                  <c:v>42190.944375000014</c:v>
                </c:pt>
                <c:pt idx="14968" formatCode="m/d/yyyy">
                  <c:v>42190.94506944446</c:v>
                </c:pt>
                <c:pt idx="14969" formatCode="m/d/yyyy">
                  <c:v>42190.945763888885</c:v>
                </c:pt>
                <c:pt idx="14970" formatCode="m/d/yyyy">
                  <c:v>42190.946458333332</c:v>
                </c:pt>
                <c:pt idx="14971" formatCode="m/d/yyyy">
                  <c:v>42190.947152777779</c:v>
                </c:pt>
                <c:pt idx="14972" formatCode="m/d/yyyy">
                  <c:v>42190.947847222233</c:v>
                </c:pt>
                <c:pt idx="14973" formatCode="m/d/yyyy">
                  <c:v>42190.948541666665</c:v>
                </c:pt>
                <c:pt idx="14974" formatCode="m/d/yyyy">
                  <c:v>42190.949236111112</c:v>
                </c:pt>
                <c:pt idx="14975" formatCode="m/d/yyyy">
                  <c:v>42190.949930555558</c:v>
                </c:pt>
                <c:pt idx="14976" formatCode="m/d/yyyy">
                  <c:v>42190.950625000012</c:v>
                </c:pt>
                <c:pt idx="14977" formatCode="m/d/yyyy">
                  <c:v>42190.951319444473</c:v>
                </c:pt>
                <c:pt idx="14978" formatCode="m/d/yyyy">
                  <c:v>42190.952013888906</c:v>
                </c:pt>
                <c:pt idx="14979" formatCode="m/d/yyyy">
                  <c:v>42190.952708333331</c:v>
                </c:pt>
                <c:pt idx="14980" formatCode="m/d/yyyy">
                  <c:v>42190.953402777777</c:v>
                </c:pt>
                <c:pt idx="14981" formatCode="m/d/yyyy">
                  <c:v>42190.954097222246</c:v>
                </c:pt>
                <c:pt idx="14982" formatCode="m/d/yyyy">
                  <c:v>42190.954791666656</c:v>
                </c:pt>
                <c:pt idx="14983" formatCode="m/d/yyyy">
                  <c:v>42190.955486111096</c:v>
                </c:pt>
                <c:pt idx="14984" formatCode="m/d/yyyy">
                  <c:v>42190.956180555557</c:v>
                </c:pt>
                <c:pt idx="14985" formatCode="m/d/yyyy">
                  <c:v>42190.956875000018</c:v>
                </c:pt>
                <c:pt idx="14986" formatCode="m/d/yyyy">
                  <c:v>42190.957569444465</c:v>
                </c:pt>
                <c:pt idx="14987" formatCode="m/d/yyyy">
                  <c:v>42190.958263888904</c:v>
                </c:pt>
                <c:pt idx="14988" formatCode="m/d/yyyy">
                  <c:v>42190.958958333351</c:v>
                </c:pt>
                <c:pt idx="14989" formatCode="m/d/yyyy">
                  <c:v>42190.959652777783</c:v>
                </c:pt>
                <c:pt idx="14990" formatCode="m/d/yyyy">
                  <c:v>42190.960347222222</c:v>
                </c:pt>
                <c:pt idx="14991" formatCode="m/d/yyyy">
                  <c:v>42190.961041666647</c:v>
                </c:pt>
                <c:pt idx="14992" formatCode="m/d/yyyy">
                  <c:v>42190.961736111094</c:v>
                </c:pt>
                <c:pt idx="14993" formatCode="m/d/yyyy">
                  <c:v>42190.962430555555</c:v>
                </c:pt>
                <c:pt idx="14994" formatCode="m/d/yyyy">
                  <c:v>42190.963124999995</c:v>
                </c:pt>
                <c:pt idx="14995" formatCode="m/d/yyyy">
                  <c:v>42190.963819444456</c:v>
                </c:pt>
                <c:pt idx="14996" formatCode="m/d/yyyy">
                  <c:v>42190.964513888903</c:v>
                </c:pt>
                <c:pt idx="14997" formatCode="m/d/yyyy">
                  <c:v>42190.965208333335</c:v>
                </c:pt>
                <c:pt idx="14998" formatCode="m/d/yyyy">
                  <c:v>42190.965902777774</c:v>
                </c:pt>
                <c:pt idx="14999" formatCode="m/d/yyyy">
                  <c:v>42190.966597222236</c:v>
                </c:pt>
                <c:pt idx="15000" formatCode="m/d/yyyy">
                  <c:v>42190.967291666653</c:v>
                </c:pt>
                <c:pt idx="15001" formatCode="m/d/yyyy">
                  <c:v>42190.9679861111</c:v>
                </c:pt>
                <c:pt idx="15002" formatCode="m/d/yyyy">
                  <c:v>42190.968680555554</c:v>
                </c:pt>
                <c:pt idx="15003" formatCode="m/d/yyyy">
                  <c:v>42190.969375000001</c:v>
                </c:pt>
                <c:pt idx="15004" formatCode="m/d/yyyy">
                  <c:v>42190.970069444469</c:v>
                </c:pt>
                <c:pt idx="15005" formatCode="m/d/yyyy">
                  <c:v>42190.970763888887</c:v>
                </c:pt>
                <c:pt idx="15006" formatCode="m/d/yyyy">
                  <c:v>42190.971458333326</c:v>
                </c:pt>
                <c:pt idx="15007" formatCode="m/d/yyyy">
                  <c:v>42190.97215277778</c:v>
                </c:pt>
                <c:pt idx="15008" formatCode="m/d/yyyy">
                  <c:v>42190.972847222234</c:v>
                </c:pt>
                <c:pt idx="15009" formatCode="m/d/yyyy">
                  <c:v>42190.973541666652</c:v>
                </c:pt>
                <c:pt idx="15010" formatCode="m/d/yyyy">
                  <c:v>42190.974236111113</c:v>
                </c:pt>
                <c:pt idx="15011" formatCode="m/d/yyyy">
                  <c:v>42190.974930555552</c:v>
                </c:pt>
                <c:pt idx="15012" formatCode="m/d/yyyy">
                  <c:v>42190.975624999999</c:v>
                </c:pt>
                <c:pt idx="15013" formatCode="m/d/yyyy">
                  <c:v>42190.976319444475</c:v>
                </c:pt>
                <c:pt idx="15014" formatCode="m/d/yyyy">
                  <c:v>42190.977013888893</c:v>
                </c:pt>
                <c:pt idx="15015" formatCode="m/d/yyyy">
                  <c:v>42190.977708333325</c:v>
                </c:pt>
                <c:pt idx="15016" formatCode="m/d/yyyy">
                  <c:v>42190.978402777779</c:v>
                </c:pt>
                <c:pt idx="15017" formatCode="m/d/yyyy">
                  <c:v>42190.979097222233</c:v>
                </c:pt>
                <c:pt idx="15018" formatCode="m/d/yyyy">
                  <c:v>42190.97979166665</c:v>
                </c:pt>
                <c:pt idx="15019" formatCode="m/d/yyyy">
                  <c:v>42190.980486111104</c:v>
                </c:pt>
                <c:pt idx="15020" formatCode="m/d/yyyy">
                  <c:v>42190.981180555544</c:v>
                </c:pt>
                <c:pt idx="15021" formatCode="m/d/yyyy">
                  <c:v>42190.981875000012</c:v>
                </c:pt>
                <c:pt idx="15022" formatCode="m/d/yyyy">
                  <c:v>42190.982569444473</c:v>
                </c:pt>
                <c:pt idx="15023" formatCode="m/d/yyyy">
                  <c:v>42190.983263888891</c:v>
                </c:pt>
                <c:pt idx="15024" formatCode="m/d/yyyy">
                  <c:v>42190.983958333331</c:v>
                </c:pt>
                <c:pt idx="15025" formatCode="m/d/yyyy">
                  <c:v>42190.984652777792</c:v>
                </c:pt>
                <c:pt idx="15026" formatCode="m/d/yyyy">
                  <c:v>42190.985347222231</c:v>
                </c:pt>
                <c:pt idx="15027" formatCode="m/d/yyyy">
                  <c:v>42190.986041666656</c:v>
                </c:pt>
                <c:pt idx="15028" formatCode="m/d/yyyy">
                  <c:v>42190.98673611111</c:v>
                </c:pt>
                <c:pt idx="15029" formatCode="m/d/yyyy">
                  <c:v>42190.987430555557</c:v>
                </c:pt>
                <c:pt idx="15030" formatCode="m/d/yyyy">
                  <c:v>42190.988125000003</c:v>
                </c:pt>
                <c:pt idx="15031" formatCode="m/d/yyyy">
                  <c:v>42190.988819444479</c:v>
                </c:pt>
                <c:pt idx="15032" formatCode="m/d/yyyy">
                  <c:v>42190.989513888904</c:v>
                </c:pt>
                <c:pt idx="15033" formatCode="m/d/yyyy">
                  <c:v>42190.990208333336</c:v>
                </c:pt>
                <c:pt idx="15034" formatCode="m/d/yyyy">
                  <c:v>42190.990902777776</c:v>
                </c:pt>
                <c:pt idx="15035" formatCode="m/d/yyyy">
                  <c:v>42190.991597222222</c:v>
                </c:pt>
                <c:pt idx="15036" formatCode="m/d/yyyy">
                  <c:v>42190.992291666655</c:v>
                </c:pt>
                <c:pt idx="15037" formatCode="m/d/yyyy">
                  <c:v>42190.992986111094</c:v>
                </c:pt>
                <c:pt idx="15038" formatCode="m/d/yyyy">
                  <c:v>42190.993680555534</c:v>
                </c:pt>
                <c:pt idx="15039" formatCode="m/d/yyyy">
                  <c:v>42190.994375000002</c:v>
                </c:pt>
                <c:pt idx="15040" formatCode="m/d/yyyy">
                  <c:v>42190.995069444441</c:v>
                </c:pt>
                <c:pt idx="15041" formatCode="m/d/yyyy">
                  <c:v>42190.995763888874</c:v>
                </c:pt>
                <c:pt idx="15042" formatCode="m/d/yyyy">
                  <c:v>42190.996458333335</c:v>
                </c:pt>
                <c:pt idx="15043" formatCode="m/d/yyyy">
                  <c:v>42190.997152777774</c:v>
                </c:pt>
                <c:pt idx="15044" formatCode="m/d/yyyy">
                  <c:v>42190.997847222221</c:v>
                </c:pt>
                <c:pt idx="15045" formatCode="m/d/yyyy">
                  <c:v>42190.998541666653</c:v>
                </c:pt>
                <c:pt idx="15046" formatCode="m/d/yyyy">
                  <c:v>42190.999236111114</c:v>
                </c:pt>
                <c:pt idx="15047" formatCode="m/d/yyyy">
                  <c:v>42190.999930555554</c:v>
                </c:pt>
                <c:pt idx="15048" formatCode="m/d/yyyy">
                  <c:v>42191.000625000001</c:v>
                </c:pt>
                <c:pt idx="15049" formatCode="m/d/yyyy">
                  <c:v>42191.001319444469</c:v>
                </c:pt>
                <c:pt idx="15050" formatCode="m/d/yyyy">
                  <c:v>42191.002013888901</c:v>
                </c:pt>
                <c:pt idx="15051" formatCode="m/d/yyyy">
                  <c:v>42191.002708333326</c:v>
                </c:pt>
                <c:pt idx="15052" formatCode="m/d/yyyy">
                  <c:v>42191.003402777766</c:v>
                </c:pt>
                <c:pt idx="15053" formatCode="m/d/yyyy">
                  <c:v>42191.004097222234</c:v>
                </c:pt>
                <c:pt idx="15054" formatCode="m/d/yyyy">
                  <c:v>42191.004791666652</c:v>
                </c:pt>
                <c:pt idx="15055" formatCode="m/d/yyyy">
                  <c:v>42191.005486111084</c:v>
                </c:pt>
                <c:pt idx="15056" formatCode="m/d/yyyy">
                  <c:v>42191.006180555538</c:v>
                </c:pt>
                <c:pt idx="15057" formatCode="m/d/yyyy">
                  <c:v>42191.006875000014</c:v>
                </c:pt>
                <c:pt idx="15058" formatCode="m/d/yyyy">
                  <c:v>42191.00756944446</c:v>
                </c:pt>
                <c:pt idx="15059" formatCode="m/d/yyyy">
                  <c:v>42191.008263888893</c:v>
                </c:pt>
                <c:pt idx="15060" formatCode="m/d/yyyy">
                  <c:v>42191.008958333332</c:v>
                </c:pt>
                <c:pt idx="15061" formatCode="m/d/yyyy">
                  <c:v>42191.009652777779</c:v>
                </c:pt>
                <c:pt idx="15062" formatCode="m/d/yyyy">
                  <c:v>42191.010347222233</c:v>
                </c:pt>
                <c:pt idx="15063" formatCode="m/d/yyyy">
                  <c:v>42191.01104166665</c:v>
                </c:pt>
                <c:pt idx="15064" formatCode="m/d/yyyy">
                  <c:v>42191.011736111104</c:v>
                </c:pt>
                <c:pt idx="15065" formatCode="m/d/yyyy">
                  <c:v>42191.012430555558</c:v>
                </c:pt>
                <c:pt idx="15066" formatCode="m/d/yyyy">
                  <c:v>42191.013124999998</c:v>
                </c:pt>
                <c:pt idx="15067" formatCode="m/d/yyyy">
                  <c:v>42191.013819444473</c:v>
                </c:pt>
                <c:pt idx="15068" formatCode="m/d/yyyy">
                  <c:v>42191.014513888906</c:v>
                </c:pt>
                <c:pt idx="15069" formatCode="m/d/yyyy">
                  <c:v>42191.015208333331</c:v>
                </c:pt>
                <c:pt idx="15070" formatCode="m/d/yyyy">
                  <c:v>42191.015902777777</c:v>
                </c:pt>
                <c:pt idx="15071" formatCode="m/d/yyyy">
                  <c:v>42191.016597222246</c:v>
                </c:pt>
                <c:pt idx="15072" formatCode="m/d/yyyy">
                  <c:v>42191.017291666656</c:v>
                </c:pt>
                <c:pt idx="15073" formatCode="m/d/yyyy">
                  <c:v>42191.017986111096</c:v>
                </c:pt>
                <c:pt idx="15074" formatCode="m/d/yyyy">
                  <c:v>42191.018680555557</c:v>
                </c:pt>
                <c:pt idx="15075" formatCode="m/d/yyyy">
                  <c:v>42191.019375000003</c:v>
                </c:pt>
                <c:pt idx="15076" formatCode="m/d/yyyy">
                  <c:v>42191.020069444443</c:v>
                </c:pt>
                <c:pt idx="15077" formatCode="m/d/yyyy">
                  <c:v>42191.020763888875</c:v>
                </c:pt>
                <c:pt idx="15078" formatCode="m/d/yyyy">
                  <c:v>42191.021458333322</c:v>
                </c:pt>
                <c:pt idx="15079" formatCode="m/d/yyyy">
                  <c:v>42191.022152777776</c:v>
                </c:pt>
                <c:pt idx="15080" formatCode="m/d/yyyy">
                  <c:v>42191.022847222222</c:v>
                </c:pt>
                <c:pt idx="15081" formatCode="m/d/yyyy">
                  <c:v>42191.023541666647</c:v>
                </c:pt>
                <c:pt idx="15082" formatCode="m/d/yyyy">
                  <c:v>42191.024236111109</c:v>
                </c:pt>
                <c:pt idx="15083" formatCode="m/d/yyyy">
                  <c:v>42191.024930555555</c:v>
                </c:pt>
                <c:pt idx="15084" formatCode="m/d/yyyy">
                  <c:v>42191.025624999995</c:v>
                </c:pt>
                <c:pt idx="15085" formatCode="m/d/yyyy">
                  <c:v>42191.026319444456</c:v>
                </c:pt>
                <c:pt idx="15086" formatCode="m/d/yyyy">
                  <c:v>42191.027013888888</c:v>
                </c:pt>
                <c:pt idx="15087" formatCode="m/d/yyyy">
                  <c:v>42191.02770833332</c:v>
                </c:pt>
                <c:pt idx="15088" formatCode="m/d/yyyy">
                  <c:v>42191.028402777774</c:v>
                </c:pt>
                <c:pt idx="15089" formatCode="m/d/yyyy">
                  <c:v>42191.029097222221</c:v>
                </c:pt>
                <c:pt idx="15090" formatCode="m/d/yyyy">
                  <c:v>42191.029791666639</c:v>
                </c:pt>
                <c:pt idx="15091" formatCode="m/d/yyyy">
                  <c:v>42191.0304861111</c:v>
                </c:pt>
                <c:pt idx="15092" formatCode="m/d/yyyy">
                  <c:v>42191.031180555532</c:v>
                </c:pt>
                <c:pt idx="15093" formatCode="m/d/yyyy">
                  <c:v>42191.031875000001</c:v>
                </c:pt>
                <c:pt idx="15094" formatCode="m/d/yyyy">
                  <c:v>42191.032569444469</c:v>
                </c:pt>
                <c:pt idx="15095" formatCode="m/d/yyyy">
                  <c:v>42191.033263888887</c:v>
                </c:pt>
                <c:pt idx="15096" formatCode="m/d/yyyy">
                  <c:v>42191.033958333326</c:v>
                </c:pt>
                <c:pt idx="15097" formatCode="m/d/yyyy">
                  <c:v>42191.03465277778</c:v>
                </c:pt>
                <c:pt idx="15098" formatCode="m/d/yyyy">
                  <c:v>42191.03534722222</c:v>
                </c:pt>
                <c:pt idx="15099" formatCode="m/d/yyyy">
                  <c:v>42191.036041666652</c:v>
                </c:pt>
                <c:pt idx="15100" formatCode="m/d/yyyy">
                  <c:v>42191.036736111106</c:v>
                </c:pt>
                <c:pt idx="15101" formatCode="m/d/yyyy">
                  <c:v>42191.037430555538</c:v>
                </c:pt>
                <c:pt idx="15102" formatCode="m/d/yyyy">
                  <c:v>42191.038124999999</c:v>
                </c:pt>
                <c:pt idx="15103" formatCode="m/d/yyyy">
                  <c:v>42191.038819444475</c:v>
                </c:pt>
                <c:pt idx="15104" formatCode="m/d/yyyy">
                  <c:v>42191.039513888893</c:v>
                </c:pt>
                <c:pt idx="15105" formatCode="m/d/yyyy">
                  <c:v>42191.040208333332</c:v>
                </c:pt>
                <c:pt idx="15106" formatCode="m/d/yyyy">
                  <c:v>42191.040902777779</c:v>
                </c:pt>
                <c:pt idx="15107" formatCode="m/d/yyyy">
                  <c:v>42191.041597222233</c:v>
                </c:pt>
                <c:pt idx="15108" formatCode="m/d/yyyy">
                  <c:v>42191.042291666665</c:v>
                </c:pt>
                <c:pt idx="15109" formatCode="m/d/yyyy">
                  <c:v>42191.042986111104</c:v>
                </c:pt>
                <c:pt idx="15110" formatCode="m/d/yyyy">
                  <c:v>42191.043680555544</c:v>
                </c:pt>
                <c:pt idx="15111" formatCode="m/d/yyyy">
                  <c:v>42191.044375000012</c:v>
                </c:pt>
                <c:pt idx="15112" formatCode="m/d/yyyy">
                  <c:v>42191.045069444459</c:v>
                </c:pt>
                <c:pt idx="15113" formatCode="m/d/yyyy">
                  <c:v>42191.045763888884</c:v>
                </c:pt>
                <c:pt idx="15114" formatCode="m/d/yyyy">
                  <c:v>42191.046458333331</c:v>
                </c:pt>
                <c:pt idx="15115" formatCode="m/d/yyyy">
                  <c:v>42191.047152777777</c:v>
                </c:pt>
                <c:pt idx="15116" formatCode="m/d/yyyy">
                  <c:v>42191.047847222231</c:v>
                </c:pt>
                <c:pt idx="15117" formatCode="m/d/yyyy">
                  <c:v>42191.048541666656</c:v>
                </c:pt>
                <c:pt idx="15118" formatCode="m/d/yyyy">
                  <c:v>42191.04923611111</c:v>
                </c:pt>
                <c:pt idx="15119" formatCode="m/d/yyyy">
                  <c:v>42191.049930555557</c:v>
                </c:pt>
                <c:pt idx="15120" formatCode="m/d/yyyy">
                  <c:v>42191.050625000003</c:v>
                </c:pt>
                <c:pt idx="15121" formatCode="m/d/yyyy">
                  <c:v>42191.051319444465</c:v>
                </c:pt>
                <c:pt idx="15122" formatCode="m/d/yyyy">
                  <c:v>42191.052013888904</c:v>
                </c:pt>
                <c:pt idx="15123" formatCode="m/d/yyyy">
                  <c:v>42191.052708333336</c:v>
                </c:pt>
                <c:pt idx="15124" formatCode="m/d/yyyy">
                  <c:v>42191.053402777776</c:v>
                </c:pt>
                <c:pt idx="15125" formatCode="m/d/yyyy">
                  <c:v>42191.054097222237</c:v>
                </c:pt>
                <c:pt idx="15126" formatCode="m/d/yyyy">
                  <c:v>42191.054791666655</c:v>
                </c:pt>
                <c:pt idx="15127" formatCode="m/d/yyyy">
                  <c:v>42191.055486111094</c:v>
                </c:pt>
                <c:pt idx="15128" formatCode="m/d/yyyy">
                  <c:v>42191.056180555555</c:v>
                </c:pt>
                <c:pt idx="15129" formatCode="m/d/yyyy">
                  <c:v>42191.056875000017</c:v>
                </c:pt>
                <c:pt idx="15130" formatCode="m/d/yyyy">
                  <c:v>42191.057569444456</c:v>
                </c:pt>
                <c:pt idx="15131" formatCode="m/d/yyyy">
                  <c:v>42191.058263888903</c:v>
                </c:pt>
                <c:pt idx="15132" formatCode="m/d/yyyy">
                  <c:v>42191.058958333342</c:v>
                </c:pt>
                <c:pt idx="15133" formatCode="m/d/yyyy">
                  <c:v>42191.059652777782</c:v>
                </c:pt>
                <c:pt idx="15134" formatCode="m/d/yyyy">
                  <c:v>42191.060347222221</c:v>
                </c:pt>
                <c:pt idx="15135" formatCode="m/d/yyyy">
                  <c:v>42191.061041666639</c:v>
                </c:pt>
                <c:pt idx="15136" formatCode="m/d/yyyy">
                  <c:v>42191.0617361111</c:v>
                </c:pt>
                <c:pt idx="15137" formatCode="m/d/yyyy">
                  <c:v>42191.062430555554</c:v>
                </c:pt>
                <c:pt idx="15138" formatCode="m/d/yyyy">
                  <c:v>42191.063124999986</c:v>
                </c:pt>
                <c:pt idx="15139" formatCode="m/d/yyyy">
                  <c:v>42191.063819444469</c:v>
                </c:pt>
                <c:pt idx="15140" formatCode="m/d/yyyy">
                  <c:v>42191.064513888901</c:v>
                </c:pt>
                <c:pt idx="15141" formatCode="m/d/yyyy">
                  <c:v>42191.065208333326</c:v>
                </c:pt>
                <c:pt idx="15142" formatCode="m/d/yyyy">
                  <c:v>42191.065902777766</c:v>
                </c:pt>
                <c:pt idx="15143" formatCode="m/d/yyyy">
                  <c:v>42191.066597222234</c:v>
                </c:pt>
                <c:pt idx="15144" formatCode="m/d/yyyy">
                  <c:v>42191.067291666652</c:v>
                </c:pt>
                <c:pt idx="15145" formatCode="m/d/yyyy">
                  <c:v>42191.067986111084</c:v>
                </c:pt>
                <c:pt idx="15146" formatCode="m/d/yyyy">
                  <c:v>42191.068680555538</c:v>
                </c:pt>
                <c:pt idx="15147" formatCode="m/d/yyyy">
                  <c:v>42191.069374999999</c:v>
                </c:pt>
                <c:pt idx="15148" formatCode="m/d/yyyy">
                  <c:v>42191.07006944446</c:v>
                </c:pt>
                <c:pt idx="15149" formatCode="m/d/yyyy">
                  <c:v>42191.070763888885</c:v>
                </c:pt>
                <c:pt idx="15150" formatCode="m/d/yyyy">
                  <c:v>42191.071458333325</c:v>
                </c:pt>
                <c:pt idx="15151" formatCode="m/d/yyyy">
                  <c:v>42191.072152777779</c:v>
                </c:pt>
                <c:pt idx="15152" formatCode="m/d/yyyy">
                  <c:v>42191.072847222233</c:v>
                </c:pt>
                <c:pt idx="15153" formatCode="m/d/yyyy">
                  <c:v>42191.07354166665</c:v>
                </c:pt>
                <c:pt idx="15154" formatCode="m/d/yyyy">
                  <c:v>42191.074236111112</c:v>
                </c:pt>
                <c:pt idx="15155" formatCode="m/d/yyyy">
                  <c:v>42191.074930555558</c:v>
                </c:pt>
                <c:pt idx="15156" formatCode="m/d/yyyy">
                  <c:v>42191.075624999998</c:v>
                </c:pt>
                <c:pt idx="15157" formatCode="m/d/yyyy">
                  <c:v>42191.076319444473</c:v>
                </c:pt>
                <c:pt idx="15158" formatCode="m/d/yyyy">
                  <c:v>42191.077013888891</c:v>
                </c:pt>
                <c:pt idx="15159" formatCode="m/d/yyyy">
                  <c:v>42191.077708333316</c:v>
                </c:pt>
                <c:pt idx="15160" formatCode="m/d/yyyy">
                  <c:v>42191.078402777777</c:v>
                </c:pt>
                <c:pt idx="15161" formatCode="m/d/yyyy">
                  <c:v>42191.079097222231</c:v>
                </c:pt>
                <c:pt idx="15162" formatCode="m/d/yyyy">
                  <c:v>42191.079791666634</c:v>
                </c:pt>
                <c:pt idx="15163" formatCode="m/d/yyyy">
                  <c:v>42191.080486111096</c:v>
                </c:pt>
                <c:pt idx="15164" formatCode="m/d/yyyy">
                  <c:v>42191.081180555542</c:v>
                </c:pt>
                <c:pt idx="15165" formatCode="m/d/yyyy">
                  <c:v>42191.081875000003</c:v>
                </c:pt>
                <c:pt idx="15166" formatCode="m/d/yyyy">
                  <c:v>42191.082569444465</c:v>
                </c:pt>
                <c:pt idx="15167" formatCode="m/d/yyyy">
                  <c:v>42191.08326388889</c:v>
                </c:pt>
                <c:pt idx="15168" formatCode="m/d/yyyy">
                  <c:v>42191.083958333336</c:v>
                </c:pt>
                <c:pt idx="15169" formatCode="m/d/yyyy">
                  <c:v>42191.084652777783</c:v>
                </c:pt>
                <c:pt idx="15170" formatCode="m/d/yyyy">
                  <c:v>42191.085347222222</c:v>
                </c:pt>
                <c:pt idx="15171" formatCode="m/d/yyyy">
                  <c:v>42191.086041666655</c:v>
                </c:pt>
                <c:pt idx="15172" formatCode="m/d/yyyy">
                  <c:v>42191.086736111109</c:v>
                </c:pt>
                <c:pt idx="15173" formatCode="m/d/yyyy">
                  <c:v>42191.087430555555</c:v>
                </c:pt>
                <c:pt idx="15174" formatCode="m/d/yyyy">
                  <c:v>42191.088125000002</c:v>
                </c:pt>
                <c:pt idx="15175" formatCode="m/d/yyyy">
                  <c:v>42191.088819444478</c:v>
                </c:pt>
                <c:pt idx="15176" formatCode="m/d/yyyy">
                  <c:v>42191.089513888903</c:v>
                </c:pt>
                <c:pt idx="15177" formatCode="m/d/yyyy">
                  <c:v>42191.090208333335</c:v>
                </c:pt>
                <c:pt idx="15178" formatCode="m/d/yyyy">
                  <c:v>42191.090902777774</c:v>
                </c:pt>
                <c:pt idx="15179" formatCode="m/d/yyyy">
                  <c:v>42191.091597222221</c:v>
                </c:pt>
                <c:pt idx="15180" formatCode="m/d/yyyy">
                  <c:v>42191.092291666653</c:v>
                </c:pt>
                <c:pt idx="15181" formatCode="m/d/yyyy">
                  <c:v>42191.0929861111</c:v>
                </c:pt>
                <c:pt idx="15182" formatCode="m/d/yyyy">
                  <c:v>42191.093680555532</c:v>
                </c:pt>
                <c:pt idx="15183" formatCode="m/d/yyyy">
                  <c:v>42191.094375000001</c:v>
                </c:pt>
                <c:pt idx="15184" formatCode="m/d/yyyy">
                  <c:v>42191.095069444447</c:v>
                </c:pt>
                <c:pt idx="15185" formatCode="m/d/yyyy">
                  <c:v>42191.095763888872</c:v>
                </c:pt>
                <c:pt idx="15186" formatCode="m/d/yyyy">
                  <c:v>42191.096458333326</c:v>
                </c:pt>
                <c:pt idx="15187" formatCode="m/d/yyyy">
                  <c:v>42191.097152777766</c:v>
                </c:pt>
                <c:pt idx="15188" formatCode="m/d/yyyy">
                  <c:v>42191.09784722222</c:v>
                </c:pt>
                <c:pt idx="15189" formatCode="m/d/yyyy">
                  <c:v>42191.098541666652</c:v>
                </c:pt>
                <c:pt idx="15190" formatCode="m/d/yyyy">
                  <c:v>42191.099236111106</c:v>
                </c:pt>
                <c:pt idx="15191" formatCode="m/d/yyyy">
                  <c:v>42191.099930555538</c:v>
                </c:pt>
                <c:pt idx="15192" formatCode="m/d/yyyy">
                  <c:v>42191.100624999999</c:v>
                </c:pt>
                <c:pt idx="15193" formatCode="m/d/yyyy">
                  <c:v>42191.10131944446</c:v>
                </c:pt>
                <c:pt idx="15194" formatCode="m/d/yyyy">
                  <c:v>42191.102013888893</c:v>
                </c:pt>
                <c:pt idx="15195" formatCode="m/d/yyyy">
                  <c:v>42191.102708333325</c:v>
                </c:pt>
                <c:pt idx="15196" formatCode="m/d/yyyy">
                  <c:v>42191.103402777764</c:v>
                </c:pt>
                <c:pt idx="15197" formatCode="m/d/yyyy">
                  <c:v>42191.104097222233</c:v>
                </c:pt>
                <c:pt idx="15198" formatCode="m/d/yyyy">
                  <c:v>42191.10479166665</c:v>
                </c:pt>
                <c:pt idx="15199" formatCode="m/d/yyyy">
                  <c:v>42191.105486111082</c:v>
                </c:pt>
                <c:pt idx="15200" formatCode="m/d/yyyy">
                  <c:v>42191.106180555544</c:v>
                </c:pt>
                <c:pt idx="15201" formatCode="m/d/yyyy">
                  <c:v>42191.106875000012</c:v>
                </c:pt>
                <c:pt idx="15202" formatCode="m/d/yyyy">
                  <c:v>42191.107569444459</c:v>
                </c:pt>
                <c:pt idx="15203" formatCode="m/d/yyyy">
                  <c:v>42191.108263888891</c:v>
                </c:pt>
                <c:pt idx="15204" formatCode="m/d/yyyy">
                  <c:v>42191.108958333331</c:v>
                </c:pt>
                <c:pt idx="15205" formatCode="m/d/yyyy">
                  <c:v>42191.109652777777</c:v>
                </c:pt>
                <c:pt idx="15206" formatCode="m/d/yyyy">
                  <c:v>42191.110347222231</c:v>
                </c:pt>
                <c:pt idx="15207" formatCode="m/d/yyyy">
                  <c:v>42191.111041666634</c:v>
                </c:pt>
                <c:pt idx="15208" formatCode="m/d/yyyy">
                  <c:v>42191.111736111096</c:v>
                </c:pt>
                <c:pt idx="15209" formatCode="m/d/yyyy">
                  <c:v>42191.112430555557</c:v>
                </c:pt>
                <c:pt idx="15210" formatCode="m/d/yyyy">
                  <c:v>42191.113124999996</c:v>
                </c:pt>
                <c:pt idx="15211" formatCode="m/d/yyyy">
                  <c:v>42191.113819444465</c:v>
                </c:pt>
                <c:pt idx="15212" formatCode="m/d/yyyy">
                  <c:v>42191.114513888904</c:v>
                </c:pt>
                <c:pt idx="15213" formatCode="m/d/yyyy">
                  <c:v>42191.115208333336</c:v>
                </c:pt>
                <c:pt idx="15214" formatCode="m/d/yyyy">
                  <c:v>42191.115902777776</c:v>
                </c:pt>
                <c:pt idx="15215" formatCode="m/d/yyyy">
                  <c:v>42191.116597222237</c:v>
                </c:pt>
                <c:pt idx="15216" formatCode="m/d/yyyy">
                  <c:v>42191.117291666655</c:v>
                </c:pt>
                <c:pt idx="15217" formatCode="m/d/yyyy">
                  <c:v>42191.117986111094</c:v>
                </c:pt>
                <c:pt idx="15218" formatCode="m/d/yyyy">
                  <c:v>42191.118680555555</c:v>
                </c:pt>
                <c:pt idx="15219" formatCode="m/d/yyyy">
                  <c:v>42191.119375000002</c:v>
                </c:pt>
                <c:pt idx="15220" formatCode="m/d/yyyy">
                  <c:v>42191.120069444441</c:v>
                </c:pt>
                <c:pt idx="15221" formatCode="m/d/yyyy">
                  <c:v>42191.120763888874</c:v>
                </c:pt>
                <c:pt idx="15222" formatCode="m/d/yyyy">
                  <c:v>42191.12145833332</c:v>
                </c:pt>
                <c:pt idx="15223" formatCode="m/d/yyyy">
                  <c:v>42191.122152777774</c:v>
                </c:pt>
                <c:pt idx="15224" formatCode="m/d/yyyy">
                  <c:v>42191.122847222221</c:v>
                </c:pt>
                <c:pt idx="15225" formatCode="m/d/yyyy">
                  <c:v>42191.123541666639</c:v>
                </c:pt>
                <c:pt idx="15226" formatCode="m/d/yyyy">
                  <c:v>42191.124236111114</c:v>
                </c:pt>
                <c:pt idx="15227" formatCode="m/d/yyyy">
                  <c:v>42191.124930555554</c:v>
                </c:pt>
                <c:pt idx="15228" formatCode="m/d/yyyy">
                  <c:v>42191.125624999986</c:v>
                </c:pt>
                <c:pt idx="15229" formatCode="m/d/yyyy">
                  <c:v>42191.126319444469</c:v>
                </c:pt>
                <c:pt idx="15230" formatCode="m/d/yyyy">
                  <c:v>42191.127013888887</c:v>
                </c:pt>
                <c:pt idx="15231" formatCode="m/d/yyyy">
                  <c:v>42191.127708333304</c:v>
                </c:pt>
                <c:pt idx="15232" formatCode="m/d/yyyy">
                  <c:v>42191.128402777766</c:v>
                </c:pt>
                <c:pt idx="15233" formatCode="m/d/yyyy">
                  <c:v>42191.12909722222</c:v>
                </c:pt>
                <c:pt idx="15234" formatCode="m/d/yyyy">
                  <c:v>42191.129791666637</c:v>
                </c:pt>
                <c:pt idx="15235" formatCode="m/d/yyyy">
                  <c:v>42191.130486111084</c:v>
                </c:pt>
                <c:pt idx="15236" formatCode="m/d/yyyy">
                  <c:v>42191.131180555523</c:v>
                </c:pt>
                <c:pt idx="15237" formatCode="m/d/yyyy">
                  <c:v>42191.131874999999</c:v>
                </c:pt>
                <c:pt idx="15238" formatCode="m/d/yyyy">
                  <c:v>42191.13256944446</c:v>
                </c:pt>
                <c:pt idx="15239" formatCode="m/d/yyyy">
                  <c:v>42191.133263888885</c:v>
                </c:pt>
                <c:pt idx="15240" formatCode="m/d/yyyy">
                  <c:v>42191.133958333325</c:v>
                </c:pt>
                <c:pt idx="15241" formatCode="m/d/yyyy">
                  <c:v>42191.134652777779</c:v>
                </c:pt>
                <c:pt idx="15242" formatCode="m/d/yyyy">
                  <c:v>42191.135347222225</c:v>
                </c:pt>
                <c:pt idx="15243" formatCode="m/d/yyyy">
                  <c:v>42191.13604166665</c:v>
                </c:pt>
                <c:pt idx="15244" formatCode="m/d/yyyy">
                  <c:v>42191.136736111104</c:v>
                </c:pt>
                <c:pt idx="15245" formatCode="m/d/yyyy">
                  <c:v>42191.137430555544</c:v>
                </c:pt>
                <c:pt idx="15246" formatCode="m/d/yyyy">
                  <c:v>42191.138124999998</c:v>
                </c:pt>
                <c:pt idx="15247" formatCode="m/d/yyyy">
                  <c:v>42191.138819444473</c:v>
                </c:pt>
                <c:pt idx="15248" formatCode="m/d/yyyy">
                  <c:v>42191.139513888891</c:v>
                </c:pt>
                <c:pt idx="15249" formatCode="m/d/yyyy">
                  <c:v>42191.140208333331</c:v>
                </c:pt>
                <c:pt idx="15250" formatCode="m/d/yyyy">
                  <c:v>42191.140902777777</c:v>
                </c:pt>
                <c:pt idx="15251" formatCode="m/d/yyyy">
                  <c:v>42191.141597222231</c:v>
                </c:pt>
                <c:pt idx="15252" formatCode="m/d/yyyy">
                  <c:v>42191.142291666656</c:v>
                </c:pt>
                <c:pt idx="15253" formatCode="m/d/yyyy">
                  <c:v>42191.142986111096</c:v>
                </c:pt>
                <c:pt idx="15254" formatCode="m/d/yyyy">
                  <c:v>42191.143680555542</c:v>
                </c:pt>
                <c:pt idx="15255" formatCode="m/d/yyyy">
                  <c:v>42191.144375000003</c:v>
                </c:pt>
                <c:pt idx="15256" formatCode="m/d/yyyy">
                  <c:v>42191.145069444443</c:v>
                </c:pt>
                <c:pt idx="15257" formatCode="m/d/yyyy">
                  <c:v>42191.145763888875</c:v>
                </c:pt>
                <c:pt idx="15258" formatCode="m/d/yyyy">
                  <c:v>42191.146458333336</c:v>
                </c:pt>
                <c:pt idx="15259" formatCode="m/d/yyyy">
                  <c:v>42191.147152777776</c:v>
                </c:pt>
                <c:pt idx="15260" formatCode="m/d/yyyy">
                  <c:v>42191.147847222222</c:v>
                </c:pt>
                <c:pt idx="15261" formatCode="m/d/yyyy">
                  <c:v>42191.148541666655</c:v>
                </c:pt>
                <c:pt idx="15262" formatCode="m/d/yyyy">
                  <c:v>42191.149236111109</c:v>
                </c:pt>
                <c:pt idx="15263" formatCode="m/d/yyyy">
                  <c:v>42191.149930555555</c:v>
                </c:pt>
                <c:pt idx="15264" formatCode="m/d/yyyy">
                  <c:v>42191.150625000002</c:v>
                </c:pt>
                <c:pt idx="15265" formatCode="m/d/yyyy">
                  <c:v>42191.151319444456</c:v>
                </c:pt>
                <c:pt idx="15266" formatCode="m/d/yyyy">
                  <c:v>42191.152013888903</c:v>
                </c:pt>
                <c:pt idx="15267" formatCode="m/d/yyyy">
                  <c:v>42191.152708333335</c:v>
                </c:pt>
                <c:pt idx="15268" formatCode="m/d/yyyy">
                  <c:v>42191.153402777774</c:v>
                </c:pt>
                <c:pt idx="15269" formatCode="m/d/yyyy">
                  <c:v>42191.154097222236</c:v>
                </c:pt>
                <c:pt idx="15270" formatCode="m/d/yyyy">
                  <c:v>42191.154791666653</c:v>
                </c:pt>
                <c:pt idx="15271" formatCode="m/d/yyyy">
                  <c:v>42191.1554861111</c:v>
                </c:pt>
                <c:pt idx="15272" formatCode="m/d/yyyy">
                  <c:v>42191.156180555554</c:v>
                </c:pt>
                <c:pt idx="15273" formatCode="m/d/yyyy">
                  <c:v>42191.156875000015</c:v>
                </c:pt>
                <c:pt idx="15274" formatCode="m/d/yyyy">
                  <c:v>42191.157569444469</c:v>
                </c:pt>
                <c:pt idx="15275" formatCode="m/d/yyyy">
                  <c:v>42191.158263888901</c:v>
                </c:pt>
                <c:pt idx="15276" formatCode="m/d/yyyy">
                  <c:v>42191.158958333333</c:v>
                </c:pt>
                <c:pt idx="15277" formatCode="m/d/yyyy">
                  <c:v>42191.15965277778</c:v>
                </c:pt>
                <c:pt idx="15278" formatCode="m/d/yyyy">
                  <c:v>42191.16034722222</c:v>
                </c:pt>
                <c:pt idx="15279" formatCode="m/d/yyyy">
                  <c:v>42191.161041666637</c:v>
                </c:pt>
                <c:pt idx="15280" formatCode="m/d/yyyy">
                  <c:v>42191.161736111084</c:v>
                </c:pt>
                <c:pt idx="15281" formatCode="m/d/yyyy">
                  <c:v>42191.162430555538</c:v>
                </c:pt>
                <c:pt idx="15282" formatCode="m/d/yyyy">
                  <c:v>42191.163124999985</c:v>
                </c:pt>
                <c:pt idx="15283" formatCode="m/d/yyyy">
                  <c:v>42191.16381944446</c:v>
                </c:pt>
                <c:pt idx="15284" formatCode="m/d/yyyy">
                  <c:v>42191.164513888893</c:v>
                </c:pt>
                <c:pt idx="15285" formatCode="m/d/yyyy">
                  <c:v>42191.165208333325</c:v>
                </c:pt>
                <c:pt idx="15286" formatCode="m/d/yyyy">
                  <c:v>42191.165902777764</c:v>
                </c:pt>
                <c:pt idx="15287" formatCode="m/d/yyyy">
                  <c:v>42191.166597222233</c:v>
                </c:pt>
                <c:pt idx="15288" formatCode="m/d/yyyy">
                  <c:v>42191.16729166665</c:v>
                </c:pt>
                <c:pt idx="15289" formatCode="m/d/yyyy">
                  <c:v>42191.167986111082</c:v>
                </c:pt>
                <c:pt idx="15290" formatCode="m/d/yyyy">
                  <c:v>42191.168680555544</c:v>
                </c:pt>
                <c:pt idx="15291" formatCode="m/d/yyyy">
                  <c:v>42191.169374999998</c:v>
                </c:pt>
                <c:pt idx="15292" formatCode="m/d/yyyy">
                  <c:v>42191.170069444459</c:v>
                </c:pt>
                <c:pt idx="15293" formatCode="m/d/yyyy">
                  <c:v>42191.170763888884</c:v>
                </c:pt>
                <c:pt idx="15294" formatCode="m/d/yyyy">
                  <c:v>42191.171458333316</c:v>
                </c:pt>
                <c:pt idx="15295" formatCode="m/d/yyyy">
                  <c:v>42191.172152777777</c:v>
                </c:pt>
                <c:pt idx="15296" formatCode="m/d/yyyy">
                  <c:v>42191.172847222231</c:v>
                </c:pt>
                <c:pt idx="15297" formatCode="m/d/yyyy">
                  <c:v>42191.173541666634</c:v>
                </c:pt>
                <c:pt idx="15298" formatCode="m/d/yyyy">
                  <c:v>42191.17423611111</c:v>
                </c:pt>
                <c:pt idx="15299" formatCode="m/d/yyyy">
                  <c:v>42191.174930555557</c:v>
                </c:pt>
                <c:pt idx="15300" formatCode="m/d/yyyy">
                  <c:v>42191.175624999996</c:v>
                </c:pt>
                <c:pt idx="15301" formatCode="m/d/yyyy">
                  <c:v>42191.176319444465</c:v>
                </c:pt>
                <c:pt idx="15302" formatCode="m/d/yyyy">
                  <c:v>42191.17701388889</c:v>
                </c:pt>
                <c:pt idx="15303" formatCode="m/d/yyyy">
                  <c:v>42191.177708333322</c:v>
                </c:pt>
                <c:pt idx="15304" formatCode="m/d/yyyy">
                  <c:v>42191.178402777776</c:v>
                </c:pt>
                <c:pt idx="15305" formatCode="m/d/yyyy">
                  <c:v>42191.179097222222</c:v>
                </c:pt>
                <c:pt idx="15306" formatCode="m/d/yyyy">
                  <c:v>42191.179791666647</c:v>
                </c:pt>
                <c:pt idx="15307" formatCode="m/d/yyyy">
                  <c:v>42191.180486111094</c:v>
                </c:pt>
                <c:pt idx="15308" formatCode="m/d/yyyy">
                  <c:v>42191.181180555534</c:v>
                </c:pt>
                <c:pt idx="15309" formatCode="m/d/yyyy">
                  <c:v>42191.181875000002</c:v>
                </c:pt>
                <c:pt idx="15310" formatCode="m/d/yyyy">
                  <c:v>42191.182569444456</c:v>
                </c:pt>
                <c:pt idx="15311" formatCode="m/d/yyyy">
                  <c:v>42191.183263888888</c:v>
                </c:pt>
                <c:pt idx="15312" formatCode="m/d/yyyy">
                  <c:v>42191.183958333335</c:v>
                </c:pt>
                <c:pt idx="15313" formatCode="m/d/yyyy">
                  <c:v>42191.184652777782</c:v>
                </c:pt>
                <c:pt idx="15314" formatCode="m/d/yyyy">
                  <c:v>42191.185347222221</c:v>
                </c:pt>
                <c:pt idx="15315" formatCode="m/d/yyyy">
                  <c:v>42191.186041666653</c:v>
                </c:pt>
                <c:pt idx="15316" formatCode="m/d/yyyy">
                  <c:v>42191.186736111114</c:v>
                </c:pt>
                <c:pt idx="15317" formatCode="m/d/yyyy">
                  <c:v>42191.187430555554</c:v>
                </c:pt>
                <c:pt idx="15318" formatCode="m/d/yyyy">
                  <c:v>42191.188125000001</c:v>
                </c:pt>
                <c:pt idx="15319" formatCode="m/d/yyyy">
                  <c:v>42191.188819444476</c:v>
                </c:pt>
                <c:pt idx="15320" formatCode="m/d/yyyy">
                  <c:v>42191.189513888901</c:v>
                </c:pt>
                <c:pt idx="15321" formatCode="m/d/yyyy">
                  <c:v>42191.190208333326</c:v>
                </c:pt>
                <c:pt idx="15322" formatCode="m/d/yyyy">
                  <c:v>42191.190902777766</c:v>
                </c:pt>
                <c:pt idx="15323" formatCode="m/d/yyyy">
                  <c:v>42191.19159722222</c:v>
                </c:pt>
                <c:pt idx="15324" formatCode="m/d/yyyy">
                  <c:v>42191.192291666652</c:v>
                </c:pt>
                <c:pt idx="15325" formatCode="m/d/yyyy">
                  <c:v>42191.192986111084</c:v>
                </c:pt>
                <c:pt idx="15326" formatCode="m/d/yyyy">
                  <c:v>42191.193680555523</c:v>
                </c:pt>
                <c:pt idx="15327" formatCode="m/d/yyyy">
                  <c:v>42191.194374999999</c:v>
                </c:pt>
                <c:pt idx="15328" formatCode="m/d/yyyy">
                  <c:v>42191.195069444446</c:v>
                </c:pt>
                <c:pt idx="15329" formatCode="m/d/yyyy">
                  <c:v>42191.195763888871</c:v>
                </c:pt>
                <c:pt idx="15330" formatCode="m/d/yyyy">
                  <c:v>42191.196458333325</c:v>
                </c:pt>
                <c:pt idx="15331" formatCode="m/d/yyyy">
                  <c:v>42191.197152777764</c:v>
                </c:pt>
                <c:pt idx="15332" formatCode="m/d/yyyy">
                  <c:v>42191.197847222225</c:v>
                </c:pt>
                <c:pt idx="15333" formatCode="m/d/yyyy">
                  <c:v>42191.19854166665</c:v>
                </c:pt>
                <c:pt idx="15334" formatCode="m/d/yyyy">
                  <c:v>42191.199236111104</c:v>
                </c:pt>
                <c:pt idx="15335" formatCode="m/d/yyyy">
                  <c:v>42191.199930555544</c:v>
                </c:pt>
                <c:pt idx="15336" formatCode="m/d/yyyy">
                  <c:v>42191.200624999998</c:v>
                </c:pt>
                <c:pt idx="15337" formatCode="m/d/yyyy">
                  <c:v>42191.201319444459</c:v>
                </c:pt>
                <c:pt idx="15338" formatCode="m/d/yyyy">
                  <c:v>42191.202013888891</c:v>
                </c:pt>
                <c:pt idx="15339" formatCode="m/d/yyyy">
                  <c:v>42191.202708333316</c:v>
                </c:pt>
                <c:pt idx="15340" formatCode="m/d/yyyy">
                  <c:v>42191.203402777763</c:v>
                </c:pt>
                <c:pt idx="15341" formatCode="m/d/yyyy">
                  <c:v>42191.204097222231</c:v>
                </c:pt>
                <c:pt idx="15342" formatCode="m/d/yyyy">
                  <c:v>42191.204791666634</c:v>
                </c:pt>
                <c:pt idx="15343" formatCode="m/d/yyyy">
                  <c:v>42191.205486111081</c:v>
                </c:pt>
                <c:pt idx="15344" formatCode="m/d/yyyy">
                  <c:v>42191.206180555542</c:v>
                </c:pt>
                <c:pt idx="15345" formatCode="m/d/yyyy">
                  <c:v>42191.206875000003</c:v>
                </c:pt>
                <c:pt idx="15346" formatCode="m/d/yyyy">
                  <c:v>42191.207569444443</c:v>
                </c:pt>
                <c:pt idx="15347" formatCode="m/d/yyyy">
                  <c:v>42191.20826388889</c:v>
                </c:pt>
                <c:pt idx="15348" formatCode="m/d/yyyy">
                  <c:v>42191.208958333336</c:v>
                </c:pt>
                <c:pt idx="15349" formatCode="m/d/yyyy">
                  <c:v>42191.209652777776</c:v>
                </c:pt>
                <c:pt idx="15350" formatCode="m/d/yyyy">
                  <c:v>42191.210347222222</c:v>
                </c:pt>
                <c:pt idx="15351" formatCode="m/d/yyyy">
                  <c:v>42191.211041666647</c:v>
                </c:pt>
                <c:pt idx="15352" formatCode="m/d/yyyy">
                  <c:v>42191.211736111094</c:v>
                </c:pt>
                <c:pt idx="15353" formatCode="m/d/yyyy">
                  <c:v>42191.212430555555</c:v>
                </c:pt>
                <c:pt idx="15354" formatCode="m/d/yyyy">
                  <c:v>42191.213124999995</c:v>
                </c:pt>
                <c:pt idx="15355" formatCode="m/d/yyyy">
                  <c:v>42191.213819444456</c:v>
                </c:pt>
                <c:pt idx="15356" formatCode="m/d/yyyy">
                  <c:v>42191.214513888903</c:v>
                </c:pt>
                <c:pt idx="15357" formatCode="m/d/yyyy">
                  <c:v>42191.215208333335</c:v>
                </c:pt>
                <c:pt idx="15358" formatCode="m/d/yyyy">
                  <c:v>42191.215902777774</c:v>
                </c:pt>
                <c:pt idx="15359" formatCode="m/d/yyyy">
                  <c:v>42191.216597222236</c:v>
                </c:pt>
                <c:pt idx="15360" formatCode="m/d/yyyy">
                  <c:v>42191.217291666653</c:v>
                </c:pt>
                <c:pt idx="15361" formatCode="m/d/yyyy">
                  <c:v>42191.2179861111</c:v>
                </c:pt>
                <c:pt idx="15362" formatCode="m/d/yyyy">
                  <c:v>42191.218680555554</c:v>
                </c:pt>
                <c:pt idx="15363" formatCode="m/d/yyyy">
                  <c:v>42191.219375000001</c:v>
                </c:pt>
                <c:pt idx="15364" formatCode="m/d/yyyy">
                  <c:v>42191.220069444447</c:v>
                </c:pt>
                <c:pt idx="15365" formatCode="m/d/yyyy">
                  <c:v>42191.220763888872</c:v>
                </c:pt>
                <c:pt idx="15366" formatCode="m/d/yyyy">
                  <c:v>42191.221458333304</c:v>
                </c:pt>
                <c:pt idx="15367" formatCode="m/d/yyyy">
                  <c:v>42191.222152777766</c:v>
                </c:pt>
                <c:pt idx="15368" formatCode="m/d/yyyy">
                  <c:v>42191.22284722222</c:v>
                </c:pt>
                <c:pt idx="15369" formatCode="m/d/yyyy">
                  <c:v>42191.223541666637</c:v>
                </c:pt>
                <c:pt idx="15370" formatCode="m/d/yyyy">
                  <c:v>42191.224236111106</c:v>
                </c:pt>
                <c:pt idx="15371" formatCode="m/d/yyyy">
                  <c:v>42191.224930555538</c:v>
                </c:pt>
                <c:pt idx="15372" formatCode="m/d/yyyy">
                  <c:v>42191.225624999985</c:v>
                </c:pt>
                <c:pt idx="15373" formatCode="m/d/yyyy">
                  <c:v>42191.22631944446</c:v>
                </c:pt>
                <c:pt idx="15374" formatCode="m/d/yyyy">
                  <c:v>42191.227013888885</c:v>
                </c:pt>
                <c:pt idx="15375" formatCode="m/d/yyyy">
                  <c:v>42191.227708333303</c:v>
                </c:pt>
                <c:pt idx="15376" formatCode="m/d/yyyy">
                  <c:v>42191.228402777764</c:v>
                </c:pt>
                <c:pt idx="15377" formatCode="m/d/yyyy">
                  <c:v>42191.229097222225</c:v>
                </c:pt>
                <c:pt idx="15378" formatCode="m/d/yyyy">
                  <c:v>42191.229791666636</c:v>
                </c:pt>
                <c:pt idx="15379" formatCode="m/d/yyyy">
                  <c:v>42191.230486111082</c:v>
                </c:pt>
                <c:pt idx="15380" formatCode="m/d/yyyy">
                  <c:v>42191.231180555529</c:v>
                </c:pt>
                <c:pt idx="15381" formatCode="m/d/yyyy">
                  <c:v>42191.231874999998</c:v>
                </c:pt>
                <c:pt idx="15382" formatCode="m/d/yyyy">
                  <c:v>42191.232569444459</c:v>
                </c:pt>
                <c:pt idx="15383" formatCode="m/d/yyyy">
                  <c:v>42191.233263888884</c:v>
                </c:pt>
                <c:pt idx="15384" formatCode="m/d/yyyy">
                  <c:v>42191.233958333316</c:v>
                </c:pt>
                <c:pt idx="15385" formatCode="m/d/yyyy">
                  <c:v>42191.234652777777</c:v>
                </c:pt>
                <c:pt idx="15386" formatCode="m/d/yyyy">
                  <c:v>42191.235347222224</c:v>
                </c:pt>
                <c:pt idx="15387" formatCode="m/d/yyyy">
                  <c:v>42191.236041666634</c:v>
                </c:pt>
                <c:pt idx="15388" formatCode="m/d/yyyy">
                  <c:v>42191.236736111096</c:v>
                </c:pt>
                <c:pt idx="15389" formatCode="m/d/yyyy">
                  <c:v>42191.237430555542</c:v>
                </c:pt>
                <c:pt idx="15390" formatCode="m/d/yyyy">
                  <c:v>42191.238124999996</c:v>
                </c:pt>
                <c:pt idx="15391" formatCode="m/d/yyyy">
                  <c:v>42191.238819444465</c:v>
                </c:pt>
                <c:pt idx="15392" formatCode="m/d/yyyy">
                  <c:v>42191.23951388889</c:v>
                </c:pt>
                <c:pt idx="15393" formatCode="m/d/yyyy">
                  <c:v>42191.240208333336</c:v>
                </c:pt>
                <c:pt idx="15394" formatCode="m/d/yyyy">
                  <c:v>42191.240902777776</c:v>
                </c:pt>
                <c:pt idx="15395" formatCode="m/d/yyyy">
                  <c:v>42191.241597222222</c:v>
                </c:pt>
                <c:pt idx="15396" formatCode="m/d/yyyy">
                  <c:v>42191.242291666655</c:v>
                </c:pt>
                <c:pt idx="15397" formatCode="m/d/yyyy">
                  <c:v>42191.242986111094</c:v>
                </c:pt>
                <c:pt idx="15398" formatCode="m/d/yyyy">
                  <c:v>42191.243680555534</c:v>
                </c:pt>
                <c:pt idx="15399" formatCode="m/d/yyyy">
                  <c:v>42191.244375000002</c:v>
                </c:pt>
                <c:pt idx="15400" formatCode="m/d/yyyy">
                  <c:v>42191.245069444441</c:v>
                </c:pt>
                <c:pt idx="15401" formatCode="m/d/yyyy">
                  <c:v>42191.245763888874</c:v>
                </c:pt>
                <c:pt idx="15402" formatCode="m/d/yyyy">
                  <c:v>42191.246458333335</c:v>
                </c:pt>
                <c:pt idx="15403" formatCode="m/d/yyyy">
                  <c:v>42191.247152777774</c:v>
                </c:pt>
                <c:pt idx="15404" formatCode="m/d/yyyy">
                  <c:v>42191.247847222221</c:v>
                </c:pt>
                <c:pt idx="15405" formatCode="m/d/yyyy">
                  <c:v>42191.248541666653</c:v>
                </c:pt>
                <c:pt idx="15406" formatCode="m/d/yyyy">
                  <c:v>42191.249236111114</c:v>
                </c:pt>
                <c:pt idx="15407" formatCode="m/d/yyyy">
                  <c:v>42191.249930555554</c:v>
                </c:pt>
                <c:pt idx="15408" formatCode="m/d/yyyy">
                  <c:v>42191.250625000001</c:v>
                </c:pt>
                <c:pt idx="15409" formatCode="m/d/yyyy">
                  <c:v>42191.251319444469</c:v>
                </c:pt>
                <c:pt idx="15410" formatCode="m/d/yyyy">
                  <c:v>42191.252013888901</c:v>
                </c:pt>
                <c:pt idx="15411" formatCode="m/d/yyyy">
                  <c:v>42191.252708333326</c:v>
                </c:pt>
                <c:pt idx="15412" formatCode="m/d/yyyy">
                  <c:v>42191.253402777766</c:v>
                </c:pt>
                <c:pt idx="15413" formatCode="m/d/yyyy">
                  <c:v>42191.254097222234</c:v>
                </c:pt>
                <c:pt idx="15414" formatCode="m/d/yyyy">
                  <c:v>42191.254791666652</c:v>
                </c:pt>
                <c:pt idx="15415" formatCode="m/d/yyyy">
                  <c:v>42191.255486111084</c:v>
                </c:pt>
                <c:pt idx="15416" formatCode="m/d/yyyy">
                  <c:v>42191.256180555538</c:v>
                </c:pt>
                <c:pt idx="15417" formatCode="m/d/yyyy">
                  <c:v>42191.256875000014</c:v>
                </c:pt>
                <c:pt idx="15418" formatCode="m/d/yyyy">
                  <c:v>42191.25756944446</c:v>
                </c:pt>
                <c:pt idx="15419" formatCode="m/d/yyyy">
                  <c:v>42191.258263888893</c:v>
                </c:pt>
                <c:pt idx="15420" formatCode="m/d/yyyy">
                  <c:v>42191.258958333332</c:v>
                </c:pt>
                <c:pt idx="15421" formatCode="m/d/yyyy">
                  <c:v>42191.259652777779</c:v>
                </c:pt>
                <c:pt idx="15422" formatCode="m/d/yyyy">
                  <c:v>42191.260347222225</c:v>
                </c:pt>
                <c:pt idx="15423" formatCode="m/d/yyyy">
                  <c:v>42191.261041666636</c:v>
                </c:pt>
                <c:pt idx="15424" formatCode="m/d/yyyy">
                  <c:v>42191.261736111082</c:v>
                </c:pt>
                <c:pt idx="15425" formatCode="m/d/yyyy">
                  <c:v>42191.262430555544</c:v>
                </c:pt>
                <c:pt idx="15426" formatCode="m/d/yyyy">
                  <c:v>42191.263124999983</c:v>
                </c:pt>
                <c:pt idx="15427" formatCode="m/d/yyyy">
                  <c:v>42191.263819444459</c:v>
                </c:pt>
                <c:pt idx="15428" formatCode="m/d/yyyy">
                  <c:v>42191.264513888891</c:v>
                </c:pt>
                <c:pt idx="15429" formatCode="m/d/yyyy">
                  <c:v>42191.265208333316</c:v>
                </c:pt>
                <c:pt idx="15430" formatCode="m/d/yyyy">
                  <c:v>42191.265902777763</c:v>
                </c:pt>
                <c:pt idx="15431" formatCode="m/d/yyyy">
                  <c:v>42191.266597222231</c:v>
                </c:pt>
                <c:pt idx="15432" formatCode="m/d/yyyy">
                  <c:v>42191.267291666634</c:v>
                </c:pt>
                <c:pt idx="15433" formatCode="m/d/yyyy">
                  <c:v>42191.267986111081</c:v>
                </c:pt>
                <c:pt idx="15434" formatCode="m/d/yyyy">
                  <c:v>42191.268680555542</c:v>
                </c:pt>
                <c:pt idx="15435" formatCode="m/d/yyyy">
                  <c:v>42191.269374999996</c:v>
                </c:pt>
                <c:pt idx="15436" formatCode="m/d/yyyy">
                  <c:v>42191.270069444443</c:v>
                </c:pt>
                <c:pt idx="15437" formatCode="m/d/yyyy">
                  <c:v>42191.270763888875</c:v>
                </c:pt>
                <c:pt idx="15438" formatCode="m/d/yyyy">
                  <c:v>42191.271458333322</c:v>
                </c:pt>
                <c:pt idx="15439" formatCode="m/d/yyyy">
                  <c:v>42191.272152777776</c:v>
                </c:pt>
                <c:pt idx="15440" formatCode="m/d/yyyy">
                  <c:v>42191.272847222222</c:v>
                </c:pt>
                <c:pt idx="15441" formatCode="m/d/yyyy">
                  <c:v>42191.273541666647</c:v>
                </c:pt>
                <c:pt idx="15442" formatCode="m/d/yyyy">
                  <c:v>42191.274236111109</c:v>
                </c:pt>
                <c:pt idx="15443" formatCode="m/d/yyyy">
                  <c:v>42191.274930555555</c:v>
                </c:pt>
                <c:pt idx="15444" formatCode="m/d/yyyy">
                  <c:v>42191.275624999995</c:v>
                </c:pt>
                <c:pt idx="15445" formatCode="m/d/yyyy">
                  <c:v>42191.276319444456</c:v>
                </c:pt>
                <c:pt idx="15446" formatCode="m/d/yyyy">
                  <c:v>42191.277013888888</c:v>
                </c:pt>
                <c:pt idx="15447" formatCode="m/d/yyyy">
                  <c:v>42191.27770833332</c:v>
                </c:pt>
                <c:pt idx="15448" formatCode="m/d/yyyy">
                  <c:v>42191.278402777774</c:v>
                </c:pt>
                <c:pt idx="15449" formatCode="m/d/yyyy">
                  <c:v>42191.279097222221</c:v>
                </c:pt>
                <c:pt idx="15450" formatCode="m/d/yyyy">
                  <c:v>42191.279791666639</c:v>
                </c:pt>
                <c:pt idx="15451" formatCode="m/d/yyyy">
                  <c:v>42191.2804861111</c:v>
                </c:pt>
                <c:pt idx="15452" formatCode="m/d/yyyy">
                  <c:v>42191.281180555532</c:v>
                </c:pt>
                <c:pt idx="15453" formatCode="m/d/yyyy">
                  <c:v>42191.281875000001</c:v>
                </c:pt>
                <c:pt idx="15454" formatCode="m/d/yyyy">
                  <c:v>42191.282569444469</c:v>
                </c:pt>
                <c:pt idx="15455" formatCode="m/d/yyyy">
                  <c:v>42191.283263888887</c:v>
                </c:pt>
                <c:pt idx="15456" formatCode="m/d/yyyy">
                  <c:v>42191.283958333326</c:v>
                </c:pt>
                <c:pt idx="15457" formatCode="m/d/yyyy">
                  <c:v>42191.28465277778</c:v>
                </c:pt>
                <c:pt idx="15458" formatCode="m/d/yyyy">
                  <c:v>42191.28534722222</c:v>
                </c:pt>
                <c:pt idx="15459" formatCode="m/d/yyyy">
                  <c:v>42191.286041666652</c:v>
                </c:pt>
                <c:pt idx="15460" formatCode="m/d/yyyy">
                  <c:v>42191.286736111106</c:v>
                </c:pt>
                <c:pt idx="15461" formatCode="m/d/yyyy">
                  <c:v>42191.287430555538</c:v>
                </c:pt>
                <c:pt idx="15462" formatCode="m/d/yyyy">
                  <c:v>42191.288124999999</c:v>
                </c:pt>
                <c:pt idx="15463" formatCode="m/d/yyyy">
                  <c:v>42191.288819444475</c:v>
                </c:pt>
                <c:pt idx="15464" formatCode="m/d/yyyy">
                  <c:v>42191.289513888893</c:v>
                </c:pt>
                <c:pt idx="15465" formatCode="m/d/yyyy">
                  <c:v>42191.290208333325</c:v>
                </c:pt>
                <c:pt idx="15466" formatCode="m/d/yyyy">
                  <c:v>42191.290902777764</c:v>
                </c:pt>
                <c:pt idx="15467" formatCode="m/d/yyyy">
                  <c:v>42191.291597222225</c:v>
                </c:pt>
                <c:pt idx="15468" formatCode="m/d/yyyy">
                  <c:v>42191.29229166665</c:v>
                </c:pt>
                <c:pt idx="15469" formatCode="m/d/yyyy">
                  <c:v>42191.292986111082</c:v>
                </c:pt>
                <c:pt idx="15470" formatCode="m/d/yyyy">
                  <c:v>42191.293680555529</c:v>
                </c:pt>
                <c:pt idx="15471" formatCode="m/d/yyyy">
                  <c:v>42191.294374999998</c:v>
                </c:pt>
                <c:pt idx="15472" formatCode="m/d/yyyy">
                  <c:v>42191.295069444444</c:v>
                </c:pt>
                <c:pt idx="15473" formatCode="m/d/yyyy">
                  <c:v>42191.295763888869</c:v>
                </c:pt>
                <c:pt idx="15474" formatCode="m/d/yyyy">
                  <c:v>42191.296458333316</c:v>
                </c:pt>
                <c:pt idx="15475" formatCode="m/d/yyyy">
                  <c:v>42191.297152777763</c:v>
                </c:pt>
                <c:pt idx="15476" formatCode="m/d/yyyy">
                  <c:v>42191.297847222224</c:v>
                </c:pt>
                <c:pt idx="15477" formatCode="m/d/yyyy">
                  <c:v>42191.298541666634</c:v>
                </c:pt>
                <c:pt idx="15478" formatCode="m/d/yyyy">
                  <c:v>42191.299236111096</c:v>
                </c:pt>
                <c:pt idx="15479" formatCode="m/d/yyyy">
                  <c:v>42191.299930555542</c:v>
                </c:pt>
                <c:pt idx="15480" formatCode="m/d/yyyy">
                  <c:v>42191.300625000003</c:v>
                </c:pt>
                <c:pt idx="15481" formatCode="m/d/yyyy">
                  <c:v>42191.301319444465</c:v>
                </c:pt>
                <c:pt idx="15482" formatCode="m/d/yyyy">
                  <c:v>42191.302013888904</c:v>
                </c:pt>
                <c:pt idx="15483" formatCode="m/d/yyyy">
                  <c:v>42191.302708333336</c:v>
                </c:pt>
                <c:pt idx="15484" formatCode="m/d/yyyy">
                  <c:v>42191.303402777776</c:v>
                </c:pt>
                <c:pt idx="15485" formatCode="m/d/yyyy">
                  <c:v>42191.304097222237</c:v>
                </c:pt>
                <c:pt idx="15486" formatCode="m/d/yyyy">
                  <c:v>42191.304791666655</c:v>
                </c:pt>
                <c:pt idx="15487" formatCode="m/d/yyyy">
                  <c:v>42191.305486111094</c:v>
                </c:pt>
                <c:pt idx="15488" formatCode="m/d/yyyy">
                  <c:v>42191.306180555555</c:v>
                </c:pt>
                <c:pt idx="15489" formatCode="m/d/yyyy">
                  <c:v>42191.306875000017</c:v>
                </c:pt>
                <c:pt idx="15490" formatCode="m/d/yyyy">
                  <c:v>42191.307569444456</c:v>
                </c:pt>
                <c:pt idx="15491" formatCode="m/d/yyyy">
                  <c:v>42191.308263888903</c:v>
                </c:pt>
                <c:pt idx="15492" formatCode="m/d/yyyy">
                  <c:v>42191.308958333342</c:v>
                </c:pt>
                <c:pt idx="15493" formatCode="m/d/yyyy">
                  <c:v>42191.309652777782</c:v>
                </c:pt>
                <c:pt idx="15494" formatCode="m/d/yyyy">
                  <c:v>42191.310347222236</c:v>
                </c:pt>
                <c:pt idx="15495" formatCode="m/d/yyyy">
                  <c:v>42191.311041666653</c:v>
                </c:pt>
                <c:pt idx="15496" formatCode="m/d/yyyy">
                  <c:v>42191.311736111114</c:v>
                </c:pt>
                <c:pt idx="15497" formatCode="m/d/yyyy">
                  <c:v>42191.312430555561</c:v>
                </c:pt>
                <c:pt idx="15498" formatCode="m/d/yyyy">
                  <c:v>42191.313125000001</c:v>
                </c:pt>
                <c:pt idx="15499" formatCode="m/d/yyyy">
                  <c:v>42191.313819444476</c:v>
                </c:pt>
                <c:pt idx="15500" formatCode="m/d/yyyy">
                  <c:v>42191.314513888916</c:v>
                </c:pt>
                <c:pt idx="15501" formatCode="m/d/yyyy">
                  <c:v>42191.315208333333</c:v>
                </c:pt>
                <c:pt idx="15502" formatCode="m/d/yyyy">
                  <c:v>42191.31590277778</c:v>
                </c:pt>
                <c:pt idx="15503" formatCode="m/d/yyyy">
                  <c:v>42191.316597222249</c:v>
                </c:pt>
                <c:pt idx="15504" formatCode="m/d/yyyy">
                  <c:v>42191.317291666666</c:v>
                </c:pt>
                <c:pt idx="15505" formatCode="m/d/yyyy">
                  <c:v>42191.317986111106</c:v>
                </c:pt>
                <c:pt idx="15506" formatCode="m/d/yyyy">
                  <c:v>42191.318680555552</c:v>
                </c:pt>
                <c:pt idx="15507" formatCode="m/d/yyyy">
                  <c:v>42191.319375000014</c:v>
                </c:pt>
                <c:pt idx="15508" formatCode="m/d/yyyy">
                  <c:v>42191.32006944446</c:v>
                </c:pt>
                <c:pt idx="15509" formatCode="m/d/yyyy">
                  <c:v>42191.320763888885</c:v>
                </c:pt>
                <c:pt idx="15510" formatCode="m/d/yyyy">
                  <c:v>42191.321458333325</c:v>
                </c:pt>
                <c:pt idx="15511" formatCode="m/d/yyyy">
                  <c:v>42191.322152777779</c:v>
                </c:pt>
                <c:pt idx="15512" formatCode="m/d/yyyy">
                  <c:v>42191.322847222233</c:v>
                </c:pt>
                <c:pt idx="15513" formatCode="m/d/yyyy">
                  <c:v>42191.32354166665</c:v>
                </c:pt>
                <c:pt idx="15514" formatCode="m/d/yyyy">
                  <c:v>42191.324236111112</c:v>
                </c:pt>
                <c:pt idx="15515" formatCode="m/d/yyyy">
                  <c:v>42191.324930555558</c:v>
                </c:pt>
                <c:pt idx="15516" formatCode="m/d/yyyy">
                  <c:v>42191.325624999998</c:v>
                </c:pt>
                <c:pt idx="15517" formatCode="m/d/yyyy">
                  <c:v>42191.326319444473</c:v>
                </c:pt>
                <c:pt idx="15518" formatCode="m/d/yyyy">
                  <c:v>42191.327013888891</c:v>
                </c:pt>
                <c:pt idx="15519" formatCode="m/d/yyyy">
                  <c:v>42191.327708333316</c:v>
                </c:pt>
                <c:pt idx="15520" formatCode="m/d/yyyy">
                  <c:v>42191.328402777777</c:v>
                </c:pt>
                <c:pt idx="15521" formatCode="m/d/yyyy">
                  <c:v>42191.329097222231</c:v>
                </c:pt>
                <c:pt idx="15522" formatCode="m/d/yyyy">
                  <c:v>42191.329791666634</c:v>
                </c:pt>
                <c:pt idx="15523" formatCode="m/d/yyyy">
                  <c:v>42191.330486111096</c:v>
                </c:pt>
                <c:pt idx="15524" formatCode="m/d/yyyy">
                  <c:v>42191.331180555542</c:v>
                </c:pt>
                <c:pt idx="15525" formatCode="m/d/yyyy">
                  <c:v>42191.331875000003</c:v>
                </c:pt>
                <c:pt idx="15526" formatCode="m/d/yyyy">
                  <c:v>42191.332569444465</c:v>
                </c:pt>
                <c:pt idx="15527" formatCode="m/d/yyyy">
                  <c:v>42191.33326388889</c:v>
                </c:pt>
                <c:pt idx="15528" formatCode="m/d/yyyy">
                  <c:v>42191.333958333336</c:v>
                </c:pt>
                <c:pt idx="15529" formatCode="m/d/yyyy">
                  <c:v>42191.334652777783</c:v>
                </c:pt>
                <c:pt idx="15530" formatCode="m/d/yyyy">
                  <c:v>42191.335347222222</c:v>
                </c:pt>
                <c:pt idx="15531" formatCode="m/d/yyyy">
                  <c:v>42191.336041666655</c:v>
                </c:pt>
                <c:pt idx="15532" formatCode="m/d/yyyy">
                  <c:v>42191.336736111109</c:v>
                </c:pt>
                <c:pt idx="15533" formatCode="m/d/yyyy">
                  <c:v>42191.337430555555</c:v>
                </c:pt>
                <c:pt idx="15534" formatCode="m/d/yyyy">
                  <c:v>42191.338125000002</c:v>
                </c:pt>
                <c:pt idx="15535" formatCode="m/d/yyyy">
                  <c:v>42191.338819444478</c:v>
                </c:pt>
                <c:pt idx="15536" formatCode="m/d/yyyy">
                  <c:v>42191.339513888903</c:v>
                </c:pt>
                <c:pt idx="15537" formatCode="m/d/yyyy">
                  <c:v>42191.340208333342</c:v>
                </c:pt>
                <c:pt idx="15538" formatCode="m/d/yyyy">
                  <c:v>42191.340902777782</c:v>
                </c:pt>
                <c:pt idx="15539" formatCode="m/d/yyyy">
                  <c:v>42191.341597222236</c:v>
                </c:pt>
                <c:pt idx="15540" formatCode="m/d/yyyy">
                  <c:v>42191.342291666668</c:v>
                </c:pt>
                <c:pt idx="15541" formatCode="m/d/yyyy">
                  <c:v>42191.342986111114</c:v>
                </c:pt>
                <c:pt idx="15542" formatCode="m/d/yyyy">
                  <c:v>42191.343680555554</c:v>
                </c:pt>
                <c:pt idx="15543" formatCode="m/d/yyyy">
                  <c:v>42191.344375000015</c:v>
                </c:pt>
                <c:pt idx="15544" formatCode="m/d/yyyy">
                  <c:v>42191.345069444469</c:v>
                </c:pt>
                <c:pt idx="15545" formatCode="m/d/yyyy">
                  <c:v>42191.345763888887</c:v>
                </c:pt>
                <c:pt idx="15546" formatCode="m/d/yyyy">
                  <c:v>42191.346458333333</c:v>
                </c:pt>
                <c:pt idx="15547" formatCode="m/d/yyyy">
                  <c:v>42191.34715277778</c:v>
                </c:pt>
                <c:pt idx="15548" formatCode="m/d/yyyy">
                  <c:v>42191.347847222234</c:v>
                </c:pt>
                <c:pt idx="15549" formatCode="m/d/yyyy">
                  <c:v>42191.348541666666</c:v>
                </c:pt>
                <c:pt idx="15550" formatCode="m/d/yyyy">
                  <c:v>42191.349236111113</c:v>
                </c:pt>
                <c:pt idx="15551" formatCode="m/d/yyyy">
                  <c:v>42191.349930555552</c:v>
                </c:pt>
                <c:pt idx="15552" formatCode="m/d/yyyy">
                  <c:v>42191.350625000014</c:v>
                </c:pt>
                <c:pt idx="15553" formatCode="m/d/yyyy">
                  <c:v>42191.351319444475</c:v>
                </c:pt>
                <c:pt idx="15554" formatCode="m/d/yyyy">
                  <c:v>42191.352013888914</c:v>
                </c:pt>
                <c:pt idx="15555" formatCode="m/d/yyyy">
                  <c:v>42191.352708333332</c:v>
                </c:pt>
                <c:pt idx="15556" formatCode="m/d/yyyy">
                  <c:v>42191.353402777779</c:v>
                </c:pt>
                <c:pt idx="15557" formatCode="m/d/yyyy">
                  <c:v>42191.354097222247</c:v>
                </c:pt>
                <c:pt idx="15558" formatCode="m/d/yyyy">
                  <c:v>42191.354791666665</c:v>
                </c:pt>
                <c:pt idx="15559" formatCode="m/d/yyyy">
                  <c:v>42191.355486111104</c:v>
                </c:pt>
                <c:pt idx="15560" formatCode="m/d/yyyy">
                  <c:v>42191.356180555558</c:v>
                </c:pt>
                <c:pt idx="15561" formatCode="m/d/yyyy">
                  <c:v>42191.356875000019</c:v>
                </c:pt>
                <c:pt idx="15562" formatCode="m/d/yyyy">
                  <c:v>42191.357569444473</c:v>
                </c:pt>
                <c:pt idx="15563" formatCode="m/d/yyyy">
                  <c:v>42191.358263888906</c:v>
                </c:pt>
                <c:pt idx="15564" formatCode="m/d/yyyy">
                  <c:v>42191.358958333345</c:v>
                </c:pt>
                <c:pt idx="15565" formatCode="m/d/yyyy">
                  <c:v>42191.359652777792</c:v>
                </c:pt>
                <c:pt idx="15566" formatCode="m/d/yyyy">
                  <c:v>42191.360347222231</c:v>
                </c:pt>
                <c:pt idx="15567" formatCode="m/d/yyyy">
                  <c:v>42191.361041666634</c:v>
                </c:pt>
                <c:pt idx="15568" formatCode="m/d/yyyy">
                  <c:v>42191.361736111096</c:v>
                </c:pt>
                <c:pt idx="15569" formatCode="m/d/yyyy">
                  <c:v>42191.362430555557</c:v>
                </c:pt>
                <c:pt idx="15570" formatCode="m/d/yyyy">
                  <c:v>42191.363124999996</c:v>
                </c:pt>
                <c:pt idx="15571" formatCode="m/d/yyyy">
                  <c:v>42191.363819444465</c:v>
                </c:pt>
                <c:pt idx="15572" formatCode="m/d/yyyy">
                  <c:v>42191.364513888904</c:v>
                </c:pt>
                <c:pt idx="15573" formatCode="m/d/yyyy">
                  <c:v>42191.365208333336</c:v>
                </c:pt>
                <c:pt idx="15574" formatCode="m/d/yyyy">
                  <c:v>42191.365902777776</c:v>
                </c:pt>
                <c:pt idx="15575" formatCode="m/d/yyyy">
                  <c:v>42191.366597222237</c:v>
                </c:pt>
                <c:pt idx="15576" formatCode="m/d/yyyy">
                  <c:v>42191.367291666655</c:v>
                </c:pt>
                <c:pt idx="15577" formatCode="m/d/yyyy">
                  <c:v>42191.367986111094</c:v>
                </c:pt>
                <c:pt idx="15578" formatCode="m/d/yyyy">
                  <c:v>42191.368680555555</c:v>
                </c:pt>
                <c:pt idx="15579" formatCode="m/d/yyyy">
                  <c:v>42191.369375000002</c:v>
                </c:pt>
                <c:pt idx="15580" formatCode="m/d/yyyy">
                  <c:v>42191.370069444456</c:v>
                </c:pt>
                <c:pt idx="15581" formatCode="m/d/yyyy">
                  <c:v>42191.370763888888</c:v>
                </c:pt>
                <c:pt idx="15582" formatCode="m/d/yyyy">
                  <c:v>42191.371458333335</c:v>
                </c:pt>
                <c:pt idx="15583" formatCode="m/d/yyyy">
                  <c:v>42191.372152777782</c:v>
                </c:pt>
                <c:pt idx="15584" formatCode="m/d/yyyy">
                  <c:v>42191.372847222236</c:v>
                </c:pt>
                <c:pt idx="15585" formatCode="m/d/yyyy">
                  <c:v>42191.373541666653</c:v>
                </c:pt>
                <c:pt idx="15586" formatCode="m/d/yyyy">
                  <c:v>42191.374236111129</c:v>
                </c:pt>
                <c:pt idx="15587" formatCode="m/d/yyyy">
                  <c:v>42191.374930555561</c:v>
                </c:pt>
                <c:pt idx="15588" formatCode="m/d/yyyy">
                  <c:v>42191.375625000001</c:v>
                </c:pt>
                <c:pt idx="15589" formatCode="m/d/yyyy">
                  <c:v>42191.376319444476</c:v>
                </c:pt>
                <c:pt idx="15590" formatCode="m/d/yyyy">
                  <c:v>42191.377013888901</c:v>
                </c:pt>
                <c:pt idx="15591" formatCode="m/d/yyyy">
                  <c:v>42191.377708333326</c:v>
                </c:pt>
                <c:pt idx="15592" formatCode="m/d/yyyy">
                  <c:v>42191.37840277778</c:v>
                </c:pt>
                <c:pt idx="15593" formatCode="m/d/yyyy">
                  <c:v>42191.379097222234</c:v>
                </c:pt>
                <c:pt idx="15594" formatCode="m/d/yyyy">
                  <c:v>42191.379791666652</c:v>
                </c:pt>
                <c:pt idx="15595" formatCode="m/d/yyyy">
                  <c:v>42191.380486111106</c:v>
                </c:pt>
                <c:pt idx="15596" formatCode="m/d/yyyy">
                  <c:v>42191.381180555538</c:v>
                </c:pt>
                <c:pt idx="15597" formatCode="m/d/yyyy">
                  <c:v>42191.381875000014</c:v>
                </c:pt>
                <c:pt idx="15598" formatCode="m/d/yyyy">
                  <c:v>42191.382569444475</c:v>
                </c:pt>
                <c:pt idx="15599" formatCode="m/d/yyyy">
                  <c:v>42191.383263888893</c:v>
                </c:pt>
                <c:pt idx="15600" formatCode="m/d/yyyy">
                  <c:v>42191.383958333332</c:v>
                </c:pt>
                <c:pt idx="15601" formatCode="m/d/yyyy">
                  <c:v>42191.384652777793</c:v>
                </c:pt>
                <c:pt idx="15602" formatCode="m/d/yyyy">
                  <c:v>42191.385347222233</c:v>
                </c:pt>
                <c:pt idx="15603" formatCode="m/d/yyyy">
                  <c:v>42191.386041666665</c:v>
                </c:pt>
                <c:pt idx="15604" formatCode="m/d/yyyy">
                  <c:v>42191.386736111112</c:v>
                </c:pt>
                <c:pt idx="15605" formatCode="m/d/yyyy">
                  <c:v>42191.387430555558</c:v>
                </c:pt>
                <c:pt idx="15606" formatCode="m/d/yyyy">
                  <c:v>42191.388125000012</c:v>
                </c:pt>
                <c:pt idx="15607" formatCode="m/d/yyyy">
                  <c:v>42191.388819444488</c:v>
                </c:pt>
                <c:pt idx="15608" formatCode="m/d/yyyy">
                  <c:v>42191.389513888906</c:v>
                </c:pt>
                <c:pt idx="15609" formatCode="m/d/yyyy">
                  <c:v>42191.390208333331</c:v>
                </c:pt>
                <c:pt idx="15610" formatCode="m/d/yyyy">
                  <c:v>42191.390902777777</c:v>
                </c:pt>
                <c:pt idx="15611" formatCode="m/d/yyyy">
                  <c:v>42191.391597222231</c:v>
                </c:pt>
                <c:pt idx="15612" formatCode="m/d/yyyy">
                  <c:v>42191.392291666656</c:v>
                </c:pt>
                <c:pt idx="15613" formatCode="m/d/yyyy">
                  <c:v>42191.392986111096</c:v>
                </c:pt>
                <c:pt idx="15614" formatCode="m/d/yyyy">
                  <c:v>42191.393680555542</c:v>
                </c:pt>
                <c:pt idx="15615" formatCode="m/d/yyyy">
                  <c:v>42191.394375000003</c:v>
                </c:pt>
                <c:pt idx="15616" formatCode="m/d/yyyy">
                  <c:v>42191.395069444443</c:v>
                </c:pt>
                <c:pt idx="15617" formatCode="m/d/yyyy">
                  <c:v>42191.395763888875</c:v>
                </c:pt>
                <c:pt idx="15618" formatCode="m/d/yyyy">
                  <c:v>42191.396458333336</c:v>
                </c:pt>
                <c:pt idx="15619" formatCode="m/d/yyyy">
                  <c:v>42191.397152777776</c:v>
                </c:pt>
                <c:pt idx="15620" formatCode="m/d/yyyy">
                  <c:v>42191.397847222222</c:v>
                </c:pt>
                <c:pt idx="15621" formatCode="m/d/yyyy">
                  <c:v>42191.398541666655</c:v>
                </c:pt>
                <c:pt idx="15622" formatCode="m/d/yyyy">
                  <c:v>42191.399236111109</c:v>
                </c:pt>
                <c:pt idx="15623" formatCode="m/d/yyyy">
                  <c:v>42191.399930555555</c:v>
                </c:pt>
                <c:pt idx="15624" formatCode="m/d/yyyy">
                  <c:v>42191.400625000002</c:v>
                </c:pt>
                <c:pt idx="15625" formatCode="m/d/yyyy">
                  <c:v>42191.401319444456</c:v>
                </c:pt>
                <c:pt idx="15626" formatCode="m/d/yyyy">
                  <c:v>42191.402013888903</c:v>
                </c:pt>
                <c:pt idx="15627" formatCode="m/d/yyyy">
                  <c:v>42191.402708333335</c:v>
                </c:pt>
                <c:pt idx="15628" formatCode="m/d/yyyy">
                  <c:v>42191.403402777774</c:v>
                </c:pt>
                <c:pt idx="15629" formatCode="m/d/yyyy">
                  <c:v>42191.404097222236</c:v>
                </c:pt>
                <c:pt idx="15630" formatCode="m/d/yyyy">
                  <c:v>42191.404791666653</c:v>
                </c:pt>
                <c:pt idx="15631" formatCode="m/d/yyyy">
                  <c:v>42191.4054861111</c:v>
                </c:pt>
                <c:pt idx="15632" formatCode="m/d/yyyy">
                  <c:v>42191.406180555554</c:v>
                </c:pt>
                <c:pt idx="15633" formatCode="m/d/yyyy">
                  <c:v>42191.406875000015</c:v>
                </c:pt>
                <c:pt idx="15634" formatCode="m/d/yyyy">
                  <c:v>42191.407569444469</c:v>
                </c:pt>
                <c:pt idx="15635" formatCode="m/d/yyyy">
                  <c:v>42191.408263888901</c:v>
                </c:pt>
                <c:pt idx="15636" formatCode="m/d/yyyy">
                  <c:v>42191.408958333333</c:v>
                </c:pt>
                <c:pt idx="15637" formatCode="m/d/yyyy">
                  <c:v>42191.40965277778</c:v>
                </c:pt>
                <c:pt idx="15638" formatCode="m/d/yyyy">
                  <c:v>42191.410347222234</c:v>
                </c:pt>
                <c:pt idx="15639" formatCode="m/d/yyyy">
                  <c:v>42191.411041666652</c:v>
                </c:pt>
                <c:pt idx="15640" formatCode="m/d/yyyy">
                  <c:v>42191.411736111106</c:v>
                </c:pt>
                <c:pt idx="15641" formatCode="m/d/yyyy">
                  <c:v>42191.412430555552</c:v>
                </c:pt>
                <c:pt idx="15642" formatCode="m/d/yyyy">
                  <c:v>42191.413124999999</c:v>
                </c:pt>
                <c:pt idx="15643" formatCode="m/d/yyyy">
                  <c:v>42191.413819444475</c:v>
                </c:pt>
                <c:pt idx="15644" formatCode="m/d/yyyy">
                  <c:v>42191.414513888914</c:v>
                </c:pt>
                <c:pt idx="15645" formatCode="m/d/yyyy">
                  <c:v>42191.415208333332</c:v>
                </c:pt>
                <c:pt idx="15646" formatCode="m/d/yyyy">
                  <c:v>42191.415902777779</c:v>
                </c:pt>
                <c:pt idx="15647" formatCode="m/d/yyyy">
                  <c:v>42191.416597222247</c:v>
                </c:pt>
                <c:pt idx="15648" formatCode="m/d/yyyy">
                  <c:v>42191.417291666665</c:v>
                </c:pt>
                <c:pt idx="15649" formatCode="m/d/yyyy">
                  <c:v>42191.417986111104</c:v>
                </c:pt>
                <c:pt idx="15650" formatCode="m/d/yyyy">
                  <c:v>42191.418680555558</c:v>
                </c:pt>
                <c:pt idx="15651" formatCode="m/d/yyyy">
                  <c:v>42191.419375000012</c:v>
                </c:pt>
                <c:pt idx="15652" formatCode="m/d/yyyy">
                  <c:v>42191.420069444459</c:v>
                </c:pt>
                <c:pt idx="15653" formatCode="m/d/yyyy">
                  <c:v>42191.420763888884</c:v>
                </c:pt>
                <c:pt idx="15654" formatCode="m/d/yyyy">
                  <c:v>42191.421458333316</c:v>
                </c:pt>
                <c:pt idx="15655" formatCode="m/d/yyyy">
                  <c:v>42191.422152777777</c:v>
                </c:pt>
                <c:pt idx="15656" formatCode="m/d/yyyy">
                  <c:v>42191.422847222231</c:v>
                </c:pt>
                <c:pt idx="15657" formatCode="m/d/yyyy">
                  <c:v>42191.423541666634</c:v>
                </c:pt>
                <c:pt idx="15658" formatCode="m/d/yyyy">
                  <c:v>42191.42423611111</c:v>
                </c:pt>
                <c:pt idx="15659" formatCode="m/d/yyyy">
                  <c:v>42191.424930555557</c:v>
                </c:pt>
                <c:pt idx="15660" formatCode="m/d/yyyy">
                  <c:v>42191.425624999996</c:v>
                </c:pt>
                <c:pt idx="15661" formatCode="m/d/yyyy">
                  <c:v>42191.426319444465</c:v>
                </c:pt>
                <c:pt idx="15662" formatCode="m/d/yyyy">
                  <c:v>42191.42701388889</c:v>
                </c:pt>
                <c:pt idx="15663" formatCode="m/d/yyyy">
                  <c:v>42191.427708333322</c:v>
                </c:pt>
                <c:pt idx="15664" formatCode="m/d/yyyy">
                  <c:v>42191.428402777776</c:v>
                </c:pt>
                <c:pt idx="15665" formatCode="m/d/yyyy">
                  <c:v>42191.429097222222</c:v>
                </c:pt>
                <c:pt idx="15666" formatCode="m/d/yyyy">
                  <c:v>42191.429791666647</c:v>
                </c:pt>
                <c:pt idx="15667" formatCode="m/d/yyyy">
                  <c:v>42191.430486111094</c:v>
                </c:pt>
                <c:pt idx="15668" formatCode="m/d/yyyy">
                  <c:v>42191.431180555534</c:v>
                </c:pt>
                <c:pt idx="15669" formatCode="m/d/yyyy">
                  <c:v>42191.431875000002</c:v>
                </c:pt>
                <c:pt idx="15670" formatCode="m/d/yyyy">
                  <c:v>42191.432569444456</c:v>
                </c:pt>
                <c:pt idx="15671" formatCode="m/d/yyyy">
                  <c:v>42191.433263888888</c:v>
                </c:pt>
                <c:pt idx="15672" formatCode="m/d/yyyy">
                  <c:v>42191.433958333335</c:v>
                </c:pt>
                <c:pt idx="15673" formatCode="m/d/yyyy">
                  <c:v>42191.434652777782</c:v>
                </c:pt>
                <c:pt idx="15674" formatCode="m/d/yyyy">
                  <c:v>42191.435347222221</c:v>
                </c:pt>
                <c:pt idx="15675" formatCode="m/d/yyyy">
                  <c:v>42191.436041666653</c:v>
                </c:pt>
                <c:pt idx="15676" formatCode="m/d/yyyy">
                  <c:v>42191.436736111114</c:v>
                </c:pt>
                <c:pt idx="15677" formatCode="m/d/yyyy">
                  <c:v>42191.437430555554</c:v>
                </c:pt>
                <c:pt idx="15678" formatCode="m/d/yyyy">
                  <c:v>42191.438125000001</c:v>
                </c:pt>
                <c:pt idx="15679" formatCode="m/d/yyyy">
                  <c:v>42191.438819444476</c:v>
                </c:pt>
                <c:pt idx="15680" formatCode="m/d/yyyy">
                  <c:v>42191.439513888901</c:v>
                </c:pt>
                <c:pt idx="15681" formatCode="m/d/yyyy">
                  <c:v>42191.440208333333</c:v>
                </c:pt>
                <c:pt idx="15682" formatCode="m/d/yyyy">
                  <c:v>42191.44090277778</c:v>
                </c:pt>
                <c:pt idx="15683" formatCode="m/d/yyyy">
                  <c:v>42191.441597222234</c:v>
                </c:pt>
                <c:pt idx="15684" formatCode="m/d/yyyy">
                  <c:v>42191.442291666666</c:v>
                </c:pt>
                <c:pt idx="15685" formatCode="m/d/yyyy">
                  <c:v>42191.442986111106</c:v>
                </c:pt>
                <c:pt idx="15686" formatCode="m/d/yyyy">
                  <c:v>42191.443680555538</c:v>
                </c:pt>
                <c:pt idx="15687" formatCode="m/d/yyyy">
                  <c:v>42191.444375000014</c:v>
                </c:pt>
                <c:pt idx="15688" formatCode="m/d/yyyy">
                  <c:v>42191.44506944446</c:v>
                </c:pt>
                <c:pt idx="15689" formatCode="m/d/yyyy">
                  <c:v>42191.445763888885</c:v>
                </c:pt>
                <c:pt idx="15690" formatCode="m/d/yyyy">
                  <c:v>42191.446458333332</c:v>
                </c:pt>
                <c:pt idx="15691" formatCode="m/d/yyyy">
                  <c:v>42191.447152777779</c:v>
                </c:pt>
                <c:pt idx="15692" formatCode="m/d/yyyy">
                  <c:v>42191.447847222233</c:v>
                </c:pt>
                <c:pt idx="15693" formatCode="m/d/yyyy">
                  <c:v>42191.448541666665</c:v>
                </c:pt>
                <c:pt idx="15694" formatCode="m/d/yyyy">
                  <c:v>42191.449236111112</c:v>
                </c:pt>
                <c:pt idx="15695" formatCode="m/d/yyyy">
                  <c:v>42191.449930555558</c:v>
                </c:pt>
                <c:pt idx="15696" formatCode="m/d/yyyy">
                  <c:v>42191.450625000012</c:v>
                </c:pt>
                <c:pt idx="15697" formatCode="m/d/yyyy">
                  <c:v>42191.451319444473</c:v>
                </c:pt>
                <c:pt idx="15698" formatCode="m/d/yyyy">
                  <c:v>42191.452013888906</c:v>
                </c:pt>
                <c:pt idx="15699" formatCode="m/d/yyyy">
                  <c:v>42191.452708333331</c:v>
                </c:pt>
                <c:pt idx="15700" formatCode="m/d/yyyy">
                  <c:v>42191.453402777777</c:v>
                </c:pt>
                <c:pt idx="15701" formatCode="m/d/yyyy">
                  <c:v>42191.454097222246</c:v>
                </c:pt>
                <c:pt idx="15702" formatCode="m/d/yyyy">
                  <c:v>42191.454791666656</c:v>
                </c:pt>
                <c:pt idx="15703" formatCode="m/d/yyyy">
                  <c:v>42191.455486111096</c:v>
                </c:pt>
                <c:pt idx="15704" formatCode="m/d/yyyy">
                  <c:v>42191.456180555557</c:v>
                </c:pt>
                <c:pt idx="15705" formatCode="m/d/yyyy">
                  <c:v>42191.456875000018</c:v>
                </c:pt>
                <c:pt idx="15706" formatCode="m/d/yyyy">
                  <c:v>42191.457569444465</c:v>
                </c:pt>
                <c:pt idx="15707" formatCode="m/d/yyyy">
                  <c:v>42191.458263888904</c:v>
                </c:pt>
                <c:pt idx="15708" formatCode="m/d/yyyy">
                  <c:v>42191.458958333351</c:v>
                </c:pt>
                <c:pt idx="15709" formatCode="m/d/yyyy">
                  <c:v>42191.459652777783</c:v>
                </c:pt>
                <c:pt idx="15710" formatCode="m/d/yyyy">
                  <c:v>42191.460347222222</c:v>
                </c:pt>
                <c:pt idx="15711" formatCode="m/d/yyyy">
                  <c:v>42191.461041666647</c:v>
                </c:pt>
                <c:pt idx="15712" formatCode="m/d/yyyy">
                  <c:v>42191.461736111094</c:v>
                </c:pt>
                <c:pt idx="15713" formatCode="m/d/yyyy">
                  <c:v>42191.462430555555</c:v>
                </c:pt>
                <c:pt idx="15714" formatCode="m/d/yyyy">
                  <c:v>42191.463124999995</c:v>
                </c:pt>
                <c:pt idx="15715" formatCode="m/d/yyyy">
                  <c:v>42191.463819444456</c:v>
                </c:pt>
                <c:pt idx="15716" formatCode="m/d/yyyy">
                  <c:v>42191.464513888903</c:v>
                </c:pt>
                <c:pt idx="15717" formatCode="m/d/yyyy">
                  <c:v>42191.465208333335</c:v>
                </c:pt>
                <c:pt idx="15718" formatCode="m/d/yyyy">
                  <c:v>42191.465902777774</c:v>
                </c:pt>
                <c:pt idx="15719" formatCode="m/d/yyyy">
                  <c:v>42191.466597222236</c:v>
                </c:pt>
                <c:pt idx="15720" formatCode="m/d/yyyy">
                  <c:v>42191.467291666653</c:v>
                </c:pt>
                <c:pt idx="15721" formatCode="m/d/yyyy">
                  <c:v>42191.4679861111</c:v>
                </c:pt>
                <c:pt idx="15722" formatCode="m/d/yyyy">
                  <c:v>42191.468680555554</c:v>
                </c:pt>
                <c:pt idx="15723" formatCode="m/d/yyyy">
                  <c:v>42191.469375000001</c:v>
                </c:pt>
                <c:pt idx="15724" formatCode="m/d/yyyy">
                  <c:v>42191.470069444469</c:v>
                </c:pt>
                <c:pt idx="15725" formatCode="m/d/yyyy">
                  <c:v>42191.470763888887</c:v>
                </c:pt>
                <c:pt idx="15726" formatCode="m/d/yyyy">
                  <c:v>42191.471458333326</c:v>
                </c:pt>
                <c:pt idx="15727" formatCode="m/d/yyyy">
                  <c:v>42191.47215277778</c:v>
                </c:pt>
                <c:pt idx="15728" formatCode="m/d/yyyy">
                  <c:v>42191.472847222234</c:v>
                </c:pt>
                <c:pt idx="15729" formatCode="m/d/yyyy">
                  <c:v>42191.473541666652</c:v>
                </c:pt>
                <c:pt idx="15730" formatCode="m/d/yyyy">
                  <c:v>42191.474236111113</c:v>
                </c:pt>
                <c:pt idx="15731" formatCode="m/d/yyyy">
                  <c:v>42191.474930555552</c:v>
                </c:pt>
                <c:pt idx="15732" formatCode="m/d/yyyy">
                  <c:v>42191.475624999999</c:v>
                </c:pt>
                <c:pt idx="15733" formatCode="m/d/yyyy">
                  <c:v>42191.476319444475</c:v>
                </c:pt>
                <c:pt idx="15734" formatCode="m/d/yyyy">
                  <c:v>42191.477013888893</c:v>
                </c:pt>
                <c:pt idx="15735" formatCode="m/d/yyyy">
                  <c:v>42191.477708333325</c:v>
                </c:pt>
                <c:pt idx="15736" formatCode="m/d/yyyy">
                  <c:v>42191.478402777779</c:v>
                </c:pt>
                <c:pt idx="15737" formatCode="m/d/yyyy">
                  <c:v>42191.479097222233</c:v>
                </c:pt>
                <c:pt idx="15738" formatCode="m/d/yyyy">
                  <c:v>42191.47979166665</c:v>
                </c:pt>
                <c:pt idx="15739" formatCode="m/d/yyyy">
                  <c:v>42191.480486111104</c:v>
                </c:pt>
                <c:pt idx="15740" formatCode="m/d/yyyy">
                  <c:v>42191.481180555544</c:v>
                </c:pt>
                <c:pt idx="15741" formatCode="m/d/yyyy">
                  <c:v>42191.481875000012</c:v>
                </c:pt>
                <c:pt idx="15742" formatCode="m/d/yyyy">
                  <c:v>42191.482569444473</c:v>
                </c:pt>
                <c:pt idx="15743" formatCode="m/d/yyyy">
                  <c:v>42191.483263888891</c:v>
                </c:pt>
                <c:pt idx="15744" formatCode="m/d/yyyy">
                  <c:v>42191.483958333331</c:v>
                </c:pt>
                <c:pt idx="15745" formatCode="m/d/yyyy">
                  <c:v>42191.484652777792</c:v>
                </c:pt>
                <c:pt idx="15746" formatCode="m/d/yyyy">
                  <c:v>42191.485347222231</c:v>
                </c:pt>
                <c:pt idx="15747" formatCode="m/d/yyyy">
                  <c:v>42191.486041666656</c:v>
                </c:pt>
                <c:pt idx="15748" formatCode="m/d/yyyy">
                  <c:v>42191.48673611111</c:v>
                </c:pt>
                <c:pt idx="15749" formatCode="m/d/yyyy">
                  <c:v>42191.487430555557</c:v>
                </c:pt>
                <c:pt idx="15750" formatCode="m/d/yyyy">
                  <c:v>42191.488125000003</c:v>
                </c:pt>
                <c:pt idx="15751" formatCode="m/d/yyyy">
                  <c:v>42191.488819444479</c:v>
                </c:pt>
                <c:pt idx="15752" formatCode="m/d/yyyy">
                  <c:v>42191.489513888904</c:v>
                </c:pt>
                <c:pt idx="15753" formatCode="m/d/yyyy">
                  <c:v>42191.490208333336</c:v>
                </c:pt>
                <c:pt idx="15754" formatCode="m/d/yyyy">
                  <c:v>42191.490902777776</c:v>
                </c:pt>
                <c:pt idx="15755" formatCode="m/d/yyyy">
                  <c:v>42191.491597222222</c:v>
                </c:pt>
                <c:pt idx="15756" formatCode="m/d/yyyy">
                  <c:v>42191.492291666655</c:v>
                </c:pt>
                <c:pt idx="15757" formatCode="m/d/yyyy">
                  <c:v>42191.492986111094</c:v>
                </c:pt>
                <c:pt idx="15758" formatCode="m/d/yyyy">
                  <c:v>42191.493680555534</c:v>
                </c:pt>
                <c:pt idx="15759" formatCode="m/d/yyyy">
                  <c:v>42191.494375000002</c:v>
                </c:pt>
                <c:pt idx="15760" formatCode="m/d/yyyy">
                  <c:v>42191.495069444441</c:v>
                </c:pt>
                <c:pt idx="15761" formatCode="m/d/yyyy">
                  <c:v>42191.495763888874</c:v>
                </c:pt>
                <c:pt idx="15762" formatCode="m/d/yyyy">
                  <c:v>42191.496458333335</c:v>
                </c:pt>
                <c:pt idx="15763" formatCode="m/d/yyyy">
                  <c:v>42191.497152777774</c:v>
                </c:pt>
                <c:pt idx="15764" formatCode="m/d/yyyy">
                  <c:v>42191.497847222221</c:v>
                </c:pt>
                <c:pt idx="15765" formatCode="m/d/yyyy">
                  <c:v>42191.498541666653</c:v>
                </c:pt>
                <c:pt idx="15766" formatCode="m/d/yyyy">
                  <c:v>42191.499236111114</c:v>
                </c:pt>
                <c:pt idx="15767" formatCode="m/d/yyyy">
                  <c:v>42191.499930555554</c:v>
                </c:pt>
                <c:pt idx="15768" formatCode="m/d/yyyy">
                  <c:v>42191.500625000001</c:v>
                </c:pt>
                <c:pt idx="15769" formatCode="m/d/yyyy">
                  <c:v>42191.501319444469</c:v>
                </c:pt>
                <c:pt idx="15770" formatCode="m/d/yyyy">
                  <c:v>42191.502013888901</c:v>
                </c:pt>
                <c:pt idx="15771" formatCode="m/d/yyyy">
                  <c:v>42191.502708333326</c:v>
                </c:pt>
                <c:pt idx="15772" formatCode="m/d/yyyy">
                  <c:v>42191.503402777766</c:v>
                </c:pt>
                <c:pt idx="15773" formatCode="m/d/yyyy">
                  <c:v>42191.504097222234</c:v>
                </c:pt>
                <c:pt idx="15774" formatCode="m/d/yyyy">
                  <c:v>42191.504791666652</c:v>
                </c:pt>
                <c:pt idx="15775" formatCode="m/d/yyyy">
                  <c:v>42191.505486111084</c:v>
                </c:pt>
                <c:pt idx="15776" formatCode="m/d/yyyy">
                  <c:v>42191.506180555538</c:v>
                </c:pt>
                <c:pt idx="15777" formatCode="m/d/yyyy">
                  <c:v>42191.506875000014</c:v>
                </c:pt>
                <c:pt idx="15778" formatCode="m/d/yyyy">
                  <c:v>42191.50756944446</c:v>
                </c:pt>
                <c:pt idx="15779" formatCode="m/d/yyyy">
                  <c:v>42191.508263888893</c:v>
                </c:pt>
                <c:pt idx="15780" formatCode="m/d/yyyy">
                  <c:v>42191.508958333332</c:v>
                </c:pt>
                <c:pt idx="15781" formatCode="m/d/yyyy">
                  <c:v>42191.509652777779</c:v>
                </c:pt>
                <c:pt idx="15782" formatCode="m/d/yyyy">
                  <c:v>42191.510347222233</c:v>
                </c:pt>
                <c:pt idx="15783" formatCode="m/d/yyyy">
                  <c:v>42191.51104166665</c:v>
                </c:pt>
                <c:pt idx="15784" formatCode="m/d/yyyy">
                  <c:v>42191.511736111104</c:v>
                </c:pt>
                <c:pt idx="15785" formatCode="m/d/yyyy">
                  <c:v>42191.512430555558</c:v>
                </c:pt>
                <c:pt idx="15786" formatCode="m/d/yyyy">
                  <c:v>42191.513124999998</c:v>
                </c:pt>
                <c:pt idx="15787" formatCode="m/d/yyyy">
                  <c:v>42191.513819444473</c:v>
                </c:pt>
                <c:pt idx="15788" formatCode="m/d/yyyy">
                  <c:v>42191.514513888906</c:v>
                </c:pt>
                <c:pt idx="15789" formatCode="m/d/yyyy">
                  <c:v>42191.515208333331</c:v>
                </c:pt>
                <c:pt idx="15790" formatCode="m/d/yyyy">
                  <c:v>42191.515902777777</c:v>
                </c:pt>
                <c:pt idx="15791" formatCode="m/d/yyyy">
                  <c:v>42191.516597222246</c:v>
                </c:pt>
                <c:pt idx="15792" formatCode="m/d/yyyy">
                  <c:v>42191.517291666656</c:v>
                </c:pt>
                <c:pt idx="15793" formatCode="m/d/yyyy">
                  <c:v>42191.517986111096</c:v>
                </c:pt>
                <c:pt idx="15794" formatCode="m/d/yyyy">
                  <c:v>42191.518680555557</c:v>
                </c:pt>
                <c:pt idx="15795" formatCode="m/d/yyyy">
                  <c:v>42191.519375000003</c:v>
                </c:pt>
                <c:pt idx="15796" formatCode="m/d/yyyy">
                  <c:v>42191.520069444443</c:v>
                </c:pt>
                <c:pt idx="15797" formatCode="m/d/yyyy">
                  <c:v>42191.520763888875</c:v>
                </c:pt>
                <c:pt idx="15798" formatCode="m/d/yyyy">
                  <c:v>42191.521458333322</c:v>
                </c:pt>
                <c:pt idx="15799" formatCode="m/d/yyyy">
                  <c:v>42191.522152777776</c:v>
                </c:pt>
                <c:pt idx="15800" formatCode="m/d/yyyy">
                  <c:v>42191.522847222222</c:v>
                </c:pt>
                <c:pt idx="15801" formatCode="m/d/yyyy">
                  <c:v>42191.523541666647</c:v>
                </c:pt>
                <c:pt idx="15802" formatCode="m/d/yyyy">
                  <c:v>42191.524236111109</c:v>
                </c:pt>
                <c:pt idx="15803" formatCode="m/d/yyyy">
                  <c:v>42191.524930555555</c:v>
                </c:pt>
                <c:pt idx="15804" formatCode="m/d/yyyy">
                  <c:v>42191.525624999995</c:v>
                </c:pt>
                <c:pt idx="15805" formatCode="m/d/yyyy">
                  <c:v>42191.526319444456</c:v>
                </c:pt>
                <c:pt idx="15806" formatCode="m/d/yyyy">
                  <c:v>42191.527013888888</c:v>
                </c:pt>
                <c:pt idx="15807" formatCode="m/d/yyyy">
                  <c:v>42191.52770833332</c:v>
                </c:pt>
                <c:pt idx="15808" formatCode="m/d/yyyy">
                  <c:v>42191.528402777774</c:v>
                </c:pt>
                <c:pt idx="15809" formatCode="m/d/yyyy">
                  <c:v>42191.529097222221</c:v>
                </c:pt>
                <c:pt idx="15810" formatCode="m/d/yyyy">
                  <c:v>42191.529791666639</c:v>
                </c:pt>
                <c:pt idx="15811" formatCode="m/d/yyyy">
                  <c:v>42191.5304861111</c:v>
                </c:pt>
                <c:pt idx="15812" formatCode="m/d/yyyy">
                  <c:v>42191.531180555532</c:v>
                </c:pt>
                <c:pt idx="15813" formatCode="m/d/yyyy">
                  <c:v>42191.531875000001</c:v>
                </c:pt>
                <c:pt idx="15814" formatCode="m/d/yyyy">
                  <c:v>42191.532569444469</c:v>
                </c:pt>
                <c:pt idx="15815" formatCode="m/d/yyyy">
                  <c:v>42191.533263888887</c:v>
                </c:pt>
                <c:pt idx="15816" formatCode="m/d/yyyy">
                  <c:v>42191.533958333326</c:v>
                </c:pt>
                <c:pt idx="15817" formatCode="m/d/yyyy">
                  <c:v>42191.53465277778</c:v>
                </c:pt>
                <c:pt idx="15818" formatCode="m/d/yyyy">
                  <c:v>42191.53534722222</c:v>
                </c:pt>
                <c:pt idx="15819" formatCode="m/d/yyyy">
                  <c:v>42191.536041666652</c:v>
                </c:pt>
                <c:pt idx="15820" formatCode="m/d/yyyy">
                  <c:v>42191.536736111106</c:v>
                </c:pt>
                <c:pt idx="15821" formatCode="m/d/yyyy">
                  <c:v>42191.537430555538</c:v>
                </c:pt>
                <c:pt idx="15822" formatCode="m/d/yyyy">
                  <c:v>42191.538124999999</c:v>
                </c:pt>
                <c:pt idx="15823" formatCode="m/d/yyyy">
                  <c:v>42191.538819444475</c:v>
                </c:pt>
                <c:pt idx="15824" formatCode="m/d/yyyy">
                  <c:v>42191.539513888893</c:v>
                </c:pt>
                <c:pt idx="15825" formatCode="m/d/yyyy">
                  <c:v>42191.540208333332</c:v>
                </c:pt>
                <c:pt idx="15826" formatCode="m/d/yyyy">
                  <c:v>42191.540902777779</c:v>
                </c:pt>
                <c:pt idx="15827" formatCode="m/d/yyyy">
                  <c:v>42191.541597222233</c:v>
                </c:pt>
                <c:pt idx="15828" formatCode="m/d/yyyy">
                  <c:v>42191.542291666665</c:v>
                </c:pt>
                <c:pt idx="15829" formatCode="m/d/yyyy">
                  <c:v>42191.542986111104</c:v>
                </c:pt>
                <c:pt idx="15830" formatCode="m/d/yyyy">
                  <c:v>42191.543680555544</c:v>
                </c:pt>
                <c:pt idx="15831" formatCode="m/d/yyyy">
                  <c:v>42191.544375000012</c:v>
                </c:pt>
                <c:pt idx="15832" formatCode="m/d/yyyy">
                  <c:v>42191.545069444459</c:v>
                </c:pt>
                <c:pt idx="15833" formatCode="m/d/yyyy">
                  <c:v>42191.545763888884</c:v>
                </c:pt>
                <c:pt idx="15834" formatCode="m/d/yyyy">
                  <c:v>42191.546458333331</c:v>
                </c:pt>
                <c:pt idx="15835" formatCode="m/d/yyyy">
                  <c:v>42191.547152777777</c:v>
                </c:pt>
                <c:pt idx="15836" formatCode="m/d/yyyy">
                  <c:v>42191.547847222231</c:v>
                </c:pt>
                <c:pt idx="15837" formatCode="m/d/yyyy">
                  <c:v>42191.548541666656</c:v>
                </c:pt>
                <c:pt idx="15838" formatCode="m/d/yyyy">
                  <c:v>42191.54923611111</c:v>
                </c:pt>
                <c:pt idx="15839" formatCode="m/d/yyyy">
                  <c:v>42191.549930555557</c:v>
                </c:pt>
                <c:pt idx="15840" formatCode="m/d/yyyy">
                  <c:v>42191.550625000003</c:v>
                </c:pt>
                <c:pt idx="15841" formatCode="m/d/yyyy">
                  <c:v>42191.551319444465</c:v>
                </c:pt>
                <c:pt idx="15842" formatCode="m/d/yyyy">
                  <c:v>42191.552013888904</c:v>
                </c:pt>
                <c:pt idx="15843" formatCode="m/d/yyyy">
                  <c:v>42191.552708333336</c:v>
                </c:pt>
                <c:pt idx="15844" formatCode="m/d/yyyy">
                  <c:v>42191.553402777776</c:v>
                </c:pt>
                <c:pt idx="15845" formatCode="m/d/yyyy">
                  <c:v>42191.554097222237</c:v>
                </c:pt>
                <c:pt idx="15846" formatCode="m/d/yyyy">
                  <c:v>42191.554791666655</c:v>
                </c:pt>
                <c:pt idx="15847" formatCode="m/d/yyyy">
                  <c:v>42191.555486111094</c:v>
                </c:pt>
                <c:pt idx="15848" formatCode="m/d/yyyy">
                  <c:v>42191.556180555555</c:v>
                </c:pt>
                <c:pt idx="15849" formatCode="m/d/yyyy">
                  <c:v>42191.556875000017</c:v>
                </c:pt>
                <c:pt idx="15850" formatCode="m/d/yyyy">
                  <c:v>42191.557569444456</c:v>
                </c:pt>
                <c:pt idx="15851" formatCode="m/d/yyyy">
                  <c:v>42191.558263888903</c:v>
                </c:pt>
                <c:pt idx="15852" formatCode="m/d/yyyy">
                  <c:v>42191.558958333342</c:v>
                </c:pt>
                <c:pt idx="15853" formatCode="m/d/yyyy">
                  <c:v>42191.559652777782</c:v>
                </c:pt>
                <c:pt idx="15854" formatCode="m/d/yyyy">
                  <c:v>42191.560347222221</c:v>
                </c:pt>
                <c:pt idx="15855" formatCode="m/d/yyyy">
                  <c:v>42191.561041666639</c:v>
                </c:pt>
                <c:pt idx="15856" formatCode="m/d/yyyy">
                  <c:v>42191.5617361111</c:v>
                </c:pt>
                <c:pt idx="15857" formatCode="m/d/yyyy">
                  <c:v>42191.562430555554</c:v>
                </c:pt>
                <c:pt idx="15858" formatCode="m/d/yyyy">
                  <c:v>42191.563124999986</c:v>
                </c:pt>
                <c:pt idx="15859" formatCode="m/d/yyyy">
                  <c:v>42191.563819444469</c:v>
                </c:pt>
                <c:pt idx="15860" formatCode="m/d/yyyy">
                  <c:v>42191.564513888901</c:v>
                </c:pt>
                <c:pt idx="15861" formatCode="m/d/yyyy">
                  <c:v>42191.565208333326</c:v>
                </c:pt>
                <c:pt idx="15862" formatCode="m/d/yyyy">
                  <c:v>42191.565902777766</c:v>
                </c:pt>
                <c:pt idx="15863" formatCode="m/d/yyyy">
                  <c:v>42191.566597222234</c:v>
                </c:pt>
                <c:pt idx="15864" formatCode="m/d/yyyy">
                  <c:v>42191.567291666652</c:v>
                </c:pt>
                <c:pt idx="15865" formatCode="m/d/yyyy">
                  <c:v>42191.567986111084</c:v>
                </c:pt>
                <c:pt idx="15866" formatCode="m/d/yyyy">
                  <c:v>42191.568680555538</c:v>
                </c:pt>
                <c:pt idx="15867" formatCode="m/d/yyyy">
                  <c:v>42191.569374999999</c:v>
                </c:pt>
                <c:pt idx="15868" formatCode="m/d/yyyy">
                  <c:v>42191.57006944446</c:v>
                </c:pt>
                <c:pt idx="15869" formatCode="m/d/yyyy">
                  <c:v>42191.570763888885</c:v>
                </c:pt>
                <c:pt idx="15870" formatCode="m/d/yyyy">
                  <c:v>42191.571458333325</c:v>
                </c:pt>
                <c:pt idx="15871" formatCode="m/d/yyyy">
                  <c:v>42191.572152777779</c:v>
                </c:pt>
                <c:pt idx="15872" formatCode="m/d/yyyy">
                  <c:v>42191.572847222233</c:v>
                </c:pt>
                <c:pt idx="15873" formatCode="m/d/yyyy">
                  <c:v>42191.57354166665</c:v>
                </c:pt>
                <c:pt idx="15874" formatCode="m/d/yyyy">
                  <c:v>42191.574236111112</c:v>
                </c:pt>
                <c:pt idx="15875" formatCode="m/d/yyyy">
                  <c:v>42191.574930555558</c:v>
                </c:pt>
                <c:pt idx="15876" formatCode="m/d/yyyy">
                  <c:v>42191.575624999998</c:v>
                </c:pt>
                <c:pt idx="15877" formatCode="m/d/yyyy">
                  <c:v>42191.576319444473</c:v>
                </c:pt>
                <c:pt idx="15878" formatCode="m/d/yyyy">
                  <c:v>42191.577013888891</c:v>
                </c:pt>
                <c:pt idx="15879" formatCode="m/d/yyyy">
                  <c:v>42191.577708333316</c:v>
                </c:pt>
                <c:pt idx="15880" formatCode="m/d/yyyy">
                  <c:v>42191.578402777777</c:v>
                </c:pt>
                <c:pt idx="15881" formatCode="m/d/yyyy">
                  <c:v>42191.579097222231</c:v>
                </c:pt>
                <c:pt idx="15882" formatCode="m/d/yyyy">
                  <c:v>42191.579791666634</c:v>
                </c:pt>
                <c:pt idx="15883" formatCode="m/d/yyyy">
                  <c:v>42191.580486111096</c:v>
                </c:pt>
                <c:pt idx="15884" formatCode="m/d/yyyy">
                  <c:v>42191.581180555542</c:v>
                </c:pt>
                <c:pt idx="15885" formatCode="m/d/yyyy">
                  <c:v>42191.581875000003</c:v>
                </c:pt>
                <c:pt idx="15886" formatCode="m/d/yyyy">
                  <c:v>42191.582569444465</c:v>
                </c:pt>
                <c:pt idx="15887" formatCode="m/d/yyyy">
                  <c:v>42191.58326388889</c:v>
                </c:pt>
                <c:pt idx="15888" formatCode="m/d/yyyy">
                  <c:v>42191.583958333336</c:v>
                </c:pt>
                <c:pt idx="15889" formatCode="m/d/yyyy">
                  <c:v>42191.584652777783</c:v>
                </c:pt>
                <c:pt idx="15890" formatCode="m/d/yyyy">
                  <c:v>42191.585347222222</c:v>
                </c:pt>
                <c:pt idx="15891" formatCode="m/d/yyyy">
                  <c:v>42191.586041666655</c:v>
                </c:pt>
                <c:pt idx="15892" formatCode="m/d/yyyy">
                  <c:v>42191.586736111109</c:v>
                </c:pt>
                <c:pt idx="15893" formatCode="m/d/yyyy">
                  <c:v>42191.587430555555</c:v>
                </c:pt>
                <c:pt idx="15894" formatCode="m/d/yyyy">
                  <c:v>42191.588125000002</c:v>
                </c:pt>
                <c:pt idx="15895" formatCode="m/d/yyyy">
                  <c:v>42191.588819444478</c:v>
                </c:pt>
                <c:pt idx="15896" formatCode="m/d/yyyy">
                  <c:v>42191.589513888903</c:v>
                </c:pt>
                <c:pt idx="15897" formatCode="m/d/yyyy">
                  <c:v>42191.590208333335</c:v>
                </c:pt>
                <c:pt idx="15898" formatCode="m/d/yyyy">
                  <c:v>42191.590902777774</c:v>
                </c:pt>
                <c:pt idx="15899" formatCode="m/d/yyyy">
                  <c:v>42191.591597222221</c:v>
                </c:pt>
                <c:pt idx="15900" formatCode="m/d/yyyy">
                  <c:v>42191.592291666653</c:v>
                </c:pt>
                <c:pt idx="15901" formatCode="m/d/yyyy">
                  <c:v>42191.5929861111</c:v>
                </c:pt>
                <c:pt idx="15902" formatCode="m/d/yyyy">
                  <c:v>42191.593680555532</c:v>
                </c:pt>
                <c:pt idx="15903" formatCode="m/d/yyyy">
                  <c:v>42191.594375000001</c:v>
                </c:pt>
                <c:pt idx="15904" formatCode="m/d/yyyy">
                  <c:v>42191.595069444447</c:v>
                </c:pt>
                <c:pt idx="15905" formatCode="m/d/yyyy">
                  <c:v>42191.595763888872</c:v>
                </c:pt>
                <c:pt idx="15906" formatCode="m/d/yyyy">
                  <c:v>42191.596458333326</c:v>
                </c:pt>
                <c:pt idx="15907" formatCode="m/d/yyyy">
                  <c:v>42191.597152777766</c:v>
                </c:pt>
                <c:pt idx="15908" formatCode="m/d/yyyy">
                  <c:v>42191.59784722222</c:v>
                </c:pt>
                <c:pt idx="15909" formatCode="m/d/yyyy">
                  <c:v>42191.598541666652</c:v>
                </c:pt>
                <c:pt idx="15910" formatCode="m/d/yyyy">
                  <c:v>42191.599236111106</c:v>
                </c:pt>
                <c:pt idx="15911" formatCode="m/d/yyyy">
                  <c:v>42191.599930555538</c:v>
                </c:pt>
                <c:pt idx="15912" formatCode="m/d/yyyy">
                  <c:v>42191.600624999999</c:v>
                </c:pt>
                <c:pt idx="15913" formatCode="m/d/yyyy">
                  <c:v>42191.60131944446</c:v>
                </c:pt>
                <c:pt idx="15914" formatCode="m/d/yyyy">
                  <c:v>42191.602013888893</c:v>
                </c:pt>
                <c:pt idx="15915" formatCode="m/d/yyyy">
                  <c:v>42191.602708333325</c:v>
                </c:pt>
                <c:pt idx="15916" formatCode="m/d/yyyy">
                  <c:v>42191.603402777764</c:v>
                </c:pt>
                <c:pt idx="15917" formatCode="m/d/yyyy">
                  <c:v>42191.604097222233</c:v>
                </c:pt>
                <c:pt idx="15918" formatCode="m/d/yyyy">
                  <c:v>42191.60479166665</c:v>
                </c:pt>
                <c:pt idx="15919" formatCode="m/d/yyyy">
                  <c:v>42191.605486111082</c:v>
                </c:pt>
                <c:pt idx="15920" formatCode="m/d/yyyy">
                  <c:v>42191.606180555544</c:v>
                </c:pt>
                <c:pt idx="15921" formatCode="m/d/yyyy">
                  <c:v>42191.606875000012</c:v>
                </c:pt>
                <c:pt idx="15922" formatCode="m/d/yyyy">
                  <c:v>42191.607569444459</c:v>
                </c:pt>
                <c:pt idx="15923" formatCode="m/d/yyyy">
                  <c:v>42191.608263888891</c:v>
                </c:pt>
                <c:pt idx="15924" formatCode="m/d/yyyy">
                  <c:v>42191.608958333331</c:v>
                </c:pt>
                <c:pt idx="15925" formatCode="m/d/yyyy">
                  <c:v>42191.609652777777</c:v>
                </c:pt>
                <c:pt idx="15926" formatCode="m/d/yyyy">
                  <c:v>42191.610347222231</c:v>
                </c:pt>
                <c:pt idx="15927" formatCode="m/d/yyyy">
                  <c:v>42191.611041666634</c:v>
                </c:pt>
                <c:pt idx="15928" formatCode="m/d/yyyy">
                  <c:v>42191.611736111096</c:v>
                </c:pt>
                <c:pt idx="15929" formatCode="m/d/yyyy">
                  <c:v>42191.612430555557</c:v>
                </c:pt>
                <c:pt idx="15930" formatCode="m/d/yyyy">
                  <c:v>42191.613124999996</c:v>
                </c:pt>
                <c:pt idx="15931" formatCode="m/d/yyyy">
                  <c:v>42191.613819444465</c:v>
                </c:pt>
                <c:pt idx="15932" formatCode="m/d/yyyy">
                  <c:v>42191.614513888904</c:v>
                </c:pt>
                <c:pt idx="15933" formatCode="m/d/yyyy">
                  <c:v>42191.615208333336</c:v>
                </c:pt>
                <c:pt idx="15934" formatCode="m/d/yyyy">
                  <c:v>42191.615902777776</c:v>
                </c:pt>
                <c:pt idx="15935" formatCode="m/d/yyyy">
                  <c:v>42191.616597222237</c:v>
                </c:pt>
                <c:pt idx="15936" formatCode="m/d/yyyy">
                  <c:v>42191.617291666655</c:v>
                </c:pt>
                <c:pt idx="15937" formatCode="m/d/yyyy">
                  <c:v>42191.617986111094</c:v>
                </c:pt>
                <c:pt idx="15938" formatCode="m/d/yyyy">
                  <c:v>42191.618680555555</c:v>
                </c:pt>
                <c:pt idx="15939" formatCode="m/d/yyyy">
                  <c:v>42191.619375000002</c:v>
                </c:pt>
                <c:pt idx="15940" formatCode="m/d/yyyy">
                  <c:v>42191.620069444441</c:v>
                </c:pt>
                <c:pt idx="15941" formatCode="m/d/yyyy">
                  <c:v>42191.620763888874</c:v>
                </c:pt>
                <c:pt idx="15942" formatCode="m/d/yyyy">
                  <c:v>42191.62145833332</c:v>
                </c:pt>
                <c:pt idx="15943" formatCode="m/d/yyyy">
                  <c:v>42191.622152777774</c:v>
                </c:pt>
                <c:pt idx="15944" formatCode="m/d/yyyy">
                  <c:v>42191.622847222221</c:v>
                </c:pt>
                <c:pt idx="15945" formatCode="m/d/yyyy">
                  <c:v>42191.623541666639</c:v>
                </c:pt>
                <c:pt idx="15946" formatCode="m/d/yyyy">
                  <c:v>42191.624236111114</c:v>
                </c:pt>
                <c:pt idx="15947" formatCode="m/d/yyyy">
                  <c:v>42191.624930555554</c:v>
                </c:pt>
                <c:pt idx="15948" formatCode="m/d/yyyy">
                  <c:v>42191.625624999986</c:v>
                </c:pt>
                <c:pt idx="15949" formatCode="m/d/yyyy">
                  <c:v>42191.626319444469</c:v>
                </c:pt>
                <c:pt idx="15950" formatCode="m/d/yyyy">
                  <c:v>42191.627013888887</c:v>
                </c:pt>
                <c:pt idx="15951" formatCode="m/d/yyyy">
                  <c:v>42191.627708333304</c:v>
                </c:pt>
                <c:pt idx="15952" formatCode="m/d/yyyy">
                  <c:v>42191.628402777766</c:v>
                </c:pt>
                <c:pt idx="15953" formatCode="m/d/yyyy">
                  <c:v>42191.62909722222</c:v>
                </c:pt>
                <c:pt idx="15954" formatCode="m/d/yyyy">
                  <c:v>42191.629791666637</c:v>
                </c:pt>
                <c:pt idx="15955" formatCode="m/d/yyyy">
                  <c:v>42191.630486111084</c:v>
                </c:pt>
                <c:pt idx="15956" formatCode="m/d/yyyy">
                  <c:v>42191.631180555523</c:v>
                </c:pt>
                <c:pt idx="15957" formatCode="m/d/yyyy">
                  <c:v>42191.631874999999</c:v>
                </c:pt>
                <c:pt idx="15958" formatCode="m/d/yyyy">
                  <c:v>42191.63256944446</c:v>
                </c:pt>
                <c:pt idx="15959" formatCode="m/d/yyyy">
                  <c:v>42191.633263888885</c:v>
                </c:pt>
                <c:pt idx="15960" formatCode="m/d/yyyy">
                  <c:v>42191.633958333325</c:v>
                </c:pt>
                <c:pt idx="15961" formatCode="m/d/yyyy">
                  <c:v>42191.634652777779</c:v>
                </c:pt>
                <c:pt idx="15962" formatCode="m/d/yyyy">
                  <c:v>42191.635347222225</c:v>
                </c:pt>
                <c:pt idx="15963" formatCode="m/d/yyyy">
                  <c:v>42191.63604166665</c:v>
                </c:pt>
                <c:pt idx="15964" formatCode="m/d/yyyy">
                  <c:v>42191.636736111104</c:v>
                </c:pt>
                <c:pt idx="15965" formatCode="m/d/yyyy">
                  <c:v>42191.637430555544</c:v>
                </c:pt>
                <c:pt idx="15966" formatCode="m/d/yyyy">
                  <c:v>42191.638124999998</c:v>
                </c:pt>
                <c:pt idx="15967" formatCode="m/d/yyyy">
                  <c:v>42191.638819444473</c:v>
                </c:pt>
                <c:pt idx="15968" formatCode="m/d/yyyy">
                  <c:v>42191.639513888891</c:v>
                </c:pt>
                <c:pt idx="15969" formatCode="m/d/yyyy">
                  <c:v>42191.640208333331</c:v>
                </c:pt>
                <c:pt idx="15970" formatCode="m/d/yyyy">
                  <c:v>42191.640902777777</c:v>
                </c:pt>
                <c:pt idx="15971" formatCode="m/d/yyyy">
                  <c:v>42191.641597222231</c:v>
                </c:pt>
                <c:pt idx="15972" formatCode="m/d/yyyy">
                  <c:v>42191.642291666656</c:v>
                </c:pt>
                <c:pt idx="15973" formatCode="m/d/yyyy">
                  <c:v>42191.642986111096</c:v>
                </c:pt>
                <c:pt idx="15974" formatCode="m/d/yyyy">
                  <c:v>42191.643680555542</c:v>
                </c:pt>
                <c:pt idx="15975" formatCode="m/d/yyyy">
                  <c:v>42191.644375000003</c:v>
                </c:pt>
                <c:pt idx="15976" formatCode="m/d/yyyy">
                  <c:v>42191.645069444443</c:v>
                </c:pt>
                <c:pt idx="15977" formatCode="m/d/yyyy">
                  <c:v>42191.645763888875</c:v>
                </c:pt>
                <c:pt idx="15978" formatCode="m/d/yyyy">
                  <c:v>42191.646458333336</c:v>
                </c:pt>
                <c:pt idx="15979" formatCode="m/d/yyyy">
                  <c:v>42191.647152777776</c:v>
                </c:pt>
                <c:pt idx="15980" formatCode="m/d/yyyy">
                  <c:v>42191.647847222222</c:v>
                </c:pt>
                <c:pt idx="15981" formatCode="m/d/yyyy">
                  <c:v>42191.648541666655</c:v>
                </c:pt>
                <c:pt idx="15982" formatCode="m/d/yyyy">
                  <c:v>42191.649236111109</c:v>
                </c:pt>
                <c:pt idx="15983" formatCode="m/d/yyyy">
                  <c:v>42191.649930555555</c:v>
                </c:pt>
                <c:pt idx="15984" formatCode="m/d/yyyy">
                  <c:v>42191.650625000002</c:v>
                </c:pt>
                <c:pt idx="15985" formatCode="m/d/yyyy">
                  <c:v>42191.651319444456</c:v>
                </c:pt>
                <c:pt idx="15986" formatCode="m/d/yyyy">
                  <c:v>42191.652013888903</c:v>
                </c:pt>
                <c:pt idx="15987" formatCode="m/d/yyyy">
                  <c:v>42191.652708333335</c:v>
                </c:pt>
                <c:pt idx="15988" formatCode="m/d/yyyy">
                  <c:v>42191.653402777774</c:v>
                </c:pt>
                <c:pt idx="15989" formatCode="m/d/yyyy">
                  <c:v>42191.654097222236</c:v>
                </c:pt>
                <c:pt idx="15990" formatCode="m/d/yyyy">
                  <c:v>42191.654791666653</c:v>
                </c:pt>
                <c:pt idx="15991" formatCode="m/d/yyyy">
                  <c:v>42191.6554861111</c:v>
                </c:pt>
                <c:pt idx="15992" formatCode="m/d/yyyy">
                  <c:v>42191.656180555554</c:v>
                </c:pt>
                <c:pt idx="15993" formatCode="m/d/yyyy">
                  <c:v>42191.656875000015</c:v>
                </c:pt>
                <c:pt idx="15994" formatCode="m/d/yyyy">
                  <c:v>42191.657569444469</c:v>
                </c:pt>
                <c:pt idx="15995" formatCode="m/d/yyyy">
                  <c:v>42191.658263888901</c:v>
                </c:pt>
                <c:pt idx="15996" formatCode="m/d/yyyy">
                  <c:v>42191.658958333333</c:v>
                </c:pt>
                <c:pt idx="15997" formatCode="m/d/yyyy">
                  <c:v>42191.65965277778</c:v>
                </c:pt>
                <c:pt idx="15998" formatCode="m/d/yyyy">
                  <c:v>42191.66034722222</c:v>
                </c:pt>
                <c:pt idx="15999" formatCode="m/d/yyyy">
                  <c:v>42191.661041666637</c:v>
                </c:pt>
                <c:pt idx="16000" formatCode="m/d/yyyy">
                  <c:v>42191.661736111084</c:v>
                </c:pt>
                <c:pt idx="16001" formatCode="m/d/yyyy">
                  <c:v>42191.662430555538</c:v>
                </c:pt>
                <c:pt idx="16002" formatCode="m/d/yyyy">
                  <c:v>42191.663124999985</c:v>
                </c:pt>
                <c:pt idx="16003" formatCode="m/d/yyyy">
                  <c:v>42191.66381944446</c:v>
                </c:pt>
                <c:pt idx="16004" formatCode="m/d/yyyy">
                  <c:v>42191.664513888893</c:v>
                </c:pt>
                <c:pt idx="16005" formatCode="m/d/yyyy">
                  <c:v>42191.665208333325</c:v>
                </c:pt>
                <c:pt idx="16006" formatCode="m/d/yyyy">
                  <c:v>42191.665902777764</c:v>
                </c:pt>
                <c:pt idx="16007" formatCode="m/d/yyyy">
                  <c:v>42191.666597222233</c:v>
                </c:pt>
                <c:pt idx="16008" formatCode="m/d/yyyy">
                  <c:v>42191.66729166665</c:v>
                </c:pt>
                <c:pt idx="16009" formatCode="m/d/yyyy">
                  <c:v>42191.667986111082</c:v>
                </c:pt>
                <c:pt idx="16010" formatCode="m/d/yyyy">
                  <c:v>42191.668680555544</c:v>
                </c:pt>
                <c:pt idx="16011" formatCode="m/d/yyyy">
                  <c:v>42191.669374999998</c:v>
                </c:pt>
                <c:pt idx="16012" formatCode="m/d/yyyy">
                  <c:v>42191.670069444459</c:v>
                </c:pt>
                <c:pt idx="16013" formatCode="m/d/yyyy">
                  <c:v>42191.670763888884</c:v>
                </c:pt>
                <c:pt idx="16014" formatCode="m/d/yyyy">
                  <c:v>42191.671458333316</c:v>
                </c:pt>
                <c:pt idx="16015" formatCode="m/d/yyyy">
                  <c:v>42191.672152777777</c:v>
                </c:pt>
              </c:numCache>
            </c:numRef>
          </c:xVal>
          <c:yVal>
            <c:numRef>
              <c:f>'Lower Ladder Air Temp'!$C$3:$C$16018</c:f>
              <c:numCache>
                <c:formatCode>General</c:formatCode>
                <c:ptCount val="16016"/>
                <c:pt idx="0">
                  <c:v>88.305999999999983</c:v>
                </c:pt>
                <c:pt idx="1">
                  <c:v>89.04</c:v>
                </c:pt>
                <c:pt idx="2">
                  <c:v>89.637999999999991</c:v>
                </c:pt>
                <c:pt idx="3">
                  <c:v>89.915000000000006</c:v>
                </c:pt>
                <c:pt idx="4">
                  <c:v>89.730999999999995</c:v>
                </c:pt>
                <c:pt idx="5">
                  <c:v>88.992999999999995</c:v>
                </c:pt>
                <c:pt idx="6">
                  <c:v>88.443000000000026</c:v>
                </c:pt>
                <c:pt idx="7">
                  <c:v>88.03</c:v>
                </c:pt>
                <c:pt idx="8">
                  <c:v>87.61999999999999</c:v>
                </c:pt>
                <c:pt idx="9">
                  <c:v>87.162999999999982</c:v>
                </c:pt>
                <c:pt idx="10">
                  <c:v>86.936000000000007</c:v>
                </c:pt>
                <c:pt idx="11">
                  <c:v>86.754000000000005</c:v>
                </c:pt>
                <c:pt idx="12">
                  <c:v>86.617000000000004</c:v>
                </c:pt>
                <c:pt idx="13">
                  <c:v>86.437000000000026</c:v>
                </c:pt>
                <c:pt idx="14">
                  <c:v>86.164000000000001</c:v>
                </c:pt>
                <c:pt idx="15">
                  <c:v>85.849000000000004</c:v>
                </c:pt>
                <c:pt idx="16">
                  <c:v>85.667000000000002</c:v>
                </c:pt>
                <c:pt idx="17">
                  <c:v>85.576999999999998</c:v>
                </c:pt>
                <c:pt idx="18">
                  <c:v>85.397000000000006</c:v>
                </c:pt>
                <c:pt idx="19">
                  <c:v>85.171999999999983</c:v>
                </c:pt>
                <c:pt idx="20">
                  <c:v>84.9</c:v>
                </c:pt>
                <c:pt idx="21">
                  <c:v>84.721999999999994</c:v>
                </c:pt>
                <c:pt idx="22">
                  <c:v>84.497000000000028</c:v>
                </c:pt>
                <c:pt idx="23">
                  <c:v>84.271999999999991</c:v>
                </c:pt>
                <c:pt idx="24">
                  <c:v>84.004000000000005</c:v>
                </c:pt>
                <c:pt idx="25">
                  <c:v>83.959000000000003</c:v>
                </c:pt>
                <c:pt idx="26">
                  <c:v>83.959000000000003</c:v>
                </c:pt>
                <c:pt idx="27">
                  <c:v>83.91400000000003</c:v>
                </c:pt>
                <c:pt idx="28">
                  <c:v>83.91400000000003</c:v>
                </c:pt>
                <c:pt idx="29">
                  <c:v>84.137</c:v>
                </c:pt>
                <c:pt idx="30">
                  <c:v>83.91400000000003</c:v>
                </c:pt>
                <c:pt idx="31">
                  <c:v>83.510999999999996</c:v>
                </c:pt>
                <c:pt idx="32">
                  <c:v>83.376999999999981</c:v>
                </c:pt>
                <c:pt idx="33">
                  <c:v>83.331999999999994</c:v>
                </c:pt>
                <c:pt idx="34">
                  <c:v>83.376999999999981</c:v>
                </c:pt>
                <c:pt idx="35">
                  <c:v>83.869</c:v>
                </c:pt>
                <c:pt idx="36">
                  <c:v>84.721999999999994</c:v>
                </c:pt>
                <c:pt idx="37">
                  <c:v>84.812000000000012</c:v>
                </c:pt>
                <c:pt idx="38">
                  <c:v>84.766999999999996</c:v>
                </c:pt>
                <c:pt idx="39">
                  <c:v>85.712000000000003</c:v>
                </c:pt>
                <c:pt idx="40">
                  <c:v>86.980999999999995</c:v>
                </c:pt>
                <c:pt idx="41">
                  <c:v>87.985000000000014</c:v>
                </c:pt>
                <c:pt idx="42">
                  <c:v>88.81</c:v>
                </c:pt>
                <c:pt idx="43">
                  <c:v>89.498999999999995</c:v>
                </c:pt>
                <c:pt idx="44">
                  <c:v>90.1</c:v>
                </c:pt>
                <c:pt idx="45">
                  <c:v>90.518000000000001</c:v>
                </c:pt>
                <c:pt idx="46">
                  <c:v>90.843999999999994</c:v>
                </c:pt>
                <c:pt idx="47">
                  <c:v>91.075999999999979</c:v>
                </c:pt>
                <c:pt idx="48">
                  <c:v>91.588999999999999</c:v>
                </c:pt>
                <c:pt idx="49">
                  <c:v>92.385999999999981</c:v>
                </c:pt>
                <c:pt idx="50">
                  <c:v>93.281000000000006</c:v>
                </c:pt>
                <c:pt idx="51">
                  <c:v>94.275999999999982</c:v>
                </c:pt>
                <c:pt idx="52">
                  <c:v>95.278999999999982</c:v>
                </c:pt>
                <c:pt idx="53">
                  <c:v>95.711000000000027</c:v>
                </c:pt>
                <c:pt idx="54">
                  <c:v>95.566999999999993</c:v>
                </c:pt>
                <c:pt idx="55">
                  <c:v>95.278999999999982</c:v>
                </c:pt>
                <c:pt idx="56">
                  <c:v>94.896000000000001</c:v>
                </c:pt>
                <c:pt idx="57">
                  <c:v>94.657999999999987</c:v>
                </c:pt>
                <c:pt idx="58">
                  <c:v>94.60899999999998</c:v>
                </c:pt>
                <c:pt idx="59">
                  <c:v>94.371999999999986</c:v>
                </c:pt>
                <c:pt idx="60">
                  <c:v>94.085999999999999</c:v>
                </c:pt>
                <c:pt idx="61">
                  <c:v>93.848000000000013</c:v>
                </c:pt>
                <c:pt idx="62">
                  <c:v>93.611999999999995</c:v>
                </c:pt>
                <c:pt idx="63">
                  <c:v>93.516999999999996</c:v>
                </c:pt>
                <c:pt idx="64">
                  <c:v>93.563999999999993</c:v>
                </c:pt>
                <c:pt idx="65">
                  <c:v>93.801000000000002</c:v>
                </c:pt>
                <c:pt idx="66">
                  <c:v>93.943000000000026</c:v>
                </c:pt>
                <c:pt idx="67">
                  <c:v>93.943000000000026</c:v>
                </c:pt>
                <c:pt idx="68">
                  <c:v>93.943000000000026</c:v>
                </c:pt>
                <c:pt idx="69">
                  <c:v>94.085999999999999</c:v>
                </c:pt>
                <c:pt idx="70">
                  <c:v>94.180999999999983</c:v>
                </c:pt>
                <c:pt idx="71">
                  <c:v>94.180999999999983</c:v>
                </c:pt>
                <c:pt idx="72">
                  <c:v>93.801000000000002</c:v>
                </c:pt>
                <c:pt idx="73">
                  <c:v>92.667000000000002</c:v>
                </c:pt>
                <c:pt idx="74">
                  <c:v>91.635999999999981</c:v>
                </c:pt>
                <c:pt idx="75">
                  <c:v>90.936000000000007</c:v>
                </c:pt>
                <c:pt idx="76">
                  <c:v>90.286000000000001</c:v>
                </c:pt>
                <c:pt idx="77">
                  <c:v>89.775999999999982</c:v>
                </c:pt>
                <c:pt idx="78">
                  <c:v>89.406999999999996</c:v>
                </c:pt>
                <c:pt idx="79">
                  <c:v>89.131999999999991</c:v>
                </c:pt>
                <c:pt idx="80">
                  <c:v>88.763000000000005</c:v>
                </c:pt>
                <c:pt idx="81">
                  <c:v>88.534000000000006</c:v>
                </c:pt>
                <c:pt idx="82">
                  <c:v>88.396000000000001</c:v>
                </c:pt>
                <c:pt idx="83">
                  <c:v>88.578999999999979</c:v>
                </c:pt>
                <c:pt idx="84">
                  <c:v>89.04</c:v>
                </c:pt>
                <c:pt idx="85">
                  <c:v>89.498999999999995</c:v>
                </c:pt>
                <c:pt idx="86">
                  <c:v>89.775999999999982</c:v>
                </c:pt>
                <c:pt idx="87">
                  <c:v>90.009</c:v>
                </c:pt>
                <c:pt idx="88">
                  <c:v>90.332999999999998</c:v>
                </c:pt>
                <c:pt idx="89">
                  <c:v>90.796999999999997</c:v>
                </c:pt>
                <c:pt idx="90">
                  <c:v>90.656999999999982</c:v>
                </c:pt>
                <c:pt idx="91">
                  <c:v>90.147000000000006</c:v>
                </c:pt>
                <c:pt idx="92">
                  <c:v>89.593000000000004</c:v>
                </c:pt>
                <c:pt idx="93">
                  <c:v>89.04</c:v>
                </c:pt>
                <c:pt idx="94">
                  <c:v>88.81</c:v>
                </c:pt>
                <c:pt idx="95">
                  <c:v>88.718000000000004</c:v>
                </c:pt>
                <c:pt idx="96">
                  <c:v>88.718000000000004</c:v>
                </c:pt>
                <c:pt idx="97">
                  <c:v>88.670999999999978</c:v>
                </c:pt>
                <c:pt idx="98">
                  <c:v>88.578999999999979</c:v>
                </c:pt>
                <c:pt idx="99">
                  <c:v>88.305999999999983</c:v>
                </c:pt>
                <c:pt idx="100">
                  <c:v>87.985000000000014</c:v>
                </c:pt>
                <c:pt idx="101">
                  <c:v>87.710000000000022</c:v>
                </c:pt>
                <c:pt idx="102">
                  <c:v>87.436000000000007</c:v>
                </c:pt>
                <c:pt idx="103">
                  <c:v>87.346000000000004</c:v>
                </c:pt>
                <c:pt idx="104">
                  <c:v>87.391000000000005</c:v>
                </c:pt>
                <c:pt idx="105">
                  <c:v>87.391000000000005</c:v>
                </c:pt>
                <c:pt idx="106">
                  <c:v>87.346000000000004</c:v>
                </c:pt>
                <c:pt idx="107">
                  <c:v>87.436000000000007</c:v>
                </c:pt>
                <c:pt idx="108">
                  <c:v>87.664999999999992</c:v>
                </c:pt>
                <c:pt idx="109">
                  <c:v>87.846999999999994</c:v>
                </c:pt>
                <c:pt idx="110">
                  <c:v>87.801999999999992</c:v>
                </c:pt>
                <c:pt idx="111">
                  <c:v>87.3</c:v>
                </c:pt>
                <c:pt idx="112">
                  <c:v>86.891000000000005</c:v>
                </c:pt>
                <c:pt idx="113">
                  <c:v>86.572000000000003</c:v>
                </c:pt>
                <c:pt idx="114">
                  <c:v>86.211000000000027</c:v>
                </c:pt>
                <c:pt idx="115">
                  <c:v>86.073999999999998</c:v>
                </c:pt>
                <c:pt idx="116">
                  <c:v>85.938999999999993</c:v>
                </c:pt>
                <c:pt idx="117">
                  <c:v>85.983999999999995</c:v>
                </c:pt>
                <c:pt idx="118">
                  <c:v>85.983999999999995</c:v>
                </c:pt>
                <c:pt idx="119">
                  <c:v>85.849000000000004</c:v>
                </c:pt>
                <c:pt idx="120">
                  <c:v>85.849000000000004</c:v>
                </c:pt>
                <c:pt idx="121">
                  <c:v>85.712000000000003</c:v>
                </c:pt>
                <c:pt idx="122">
                  <c:v>85.486999999999995</c:v>
                </c:pt>
                <c:pt idx="123">
                  <c:v>85.397000000000006</c:v>
                </c:pt>
                <c:pt idx="124">
                  <c:v>85.397000000000006</c:v>
                </c:pt>
                <c:pt idx="125">
                  <c:v>85.307000000000002</c:v>
                </c:pt>
                <c:pt idx="126">
                  <c:v>85.307000000000002</c:v>
                </c:pt>
                <c:pt idx="127">
                  <c:v>85.217000000000027</c:v>
                </c:pt>
                <c:pt idx="128">
                  <c:v>85.126999999999981</c:v>
                </c:pt>
                <c:pt idx="129">
                  <c:v>85.034999999999997</c:v>
                </c:pt>
                <c:pt idx="130">
                  <c:v>84.945000000000007</c:v>
                </c:pt>
                <c:pt idx="131">
                  <c:v>84.990000000000023</c:v>
                </c:pt>
                <c:pt idx="132">
                  <c:v>85.126999999999981</c:v>
                </c:pt>
                <c:pt idx="133">
                  <c:v>85.217000000000027</c:v>
                </c:pt>
                <c:pt idx="134">
                  <c:v>85.35199999999999</c:v>
                </c:pt>
                <c:pt idx="135">
                  <c:v>85.397000000000006</c:v>
                </c:pt>
                <c:pt idx="136">
                  <c:v>85.397000000000006</c:v>
                </c:pt>
                <c:pt idx="137">
                  <c:v>85.397000000000006</c:v>
                </c:pt>
                <c:pt idx="138">
                  <c:v>85.442000000000007</c:v>
                </c:pt>
                <c:pt idx="139">
                  <c:v>85.486999999999995</c:v>
                </c:pt>
                <c:pt idx="140">
                  <c:v>85.621999999999986</c:v>
                </c:pt>
                <c:pt idx="141">
                  <c:v>85.576999999999998</c:v>
                </c:pt>
                <c:pt idx="142">
                  <c:v>85.576999999999998</c:v>
                </c:pt>
                <c:pt idx="143">
                  <c:v>85.576999999999998</c:v>
                </c:pt>
                <c:pt idx="144">
                  <c:v>85.621999999999986</c:v>
                </c:pt>
                <c:pt idx="145">
                  <c:v>85.531999999999996</c:v>
                </c:pt>
                <c:pt idx="146">
                  <c:v>85.034999999999997</c:v>
                </c:pt>
                <c:pt idx="147">
                  <c:v>84.631999999999991</c:v>
                </c:pt>
                <c:pt idx="148">
                  <c:v>84.406999999999996</c:v>
                </c:pt>
                <c:pt idx="149">
                  <c:v>84.316999999999993</c:v>
                </c:pt>
                <c:pt idx="150">
                  <c:v>84.452000000000012</c:v>
                </c:pt>
                <c:pt idx="151">
                  <c:v>84.631999999999991</c:v>
                </c:pt>
                <c:pt idx="152">
                  <c:v>84.721999999999994</c:v>
                </c:pt>
                <c:pt idx="153">
                  <c:v>84.812000000000012</c:v>
                </c:pt>
                <c:pt idx="154">
                  <c:v>84.676999999999978</c:v>
                </c:pt>
                <c:pt idx="155">
                  <c:v>84.631999999999991</c:v>
                </c:pt>
                <c:pt idx="156">
                  <c:v>84.676999999999978</c:v>
                </c:pt>
                <c:pt idx="157">
                  <c:v>84.721999999999994</c:v>
                </c:pt>
                <c:pt idx="158">
                  <c:v>84.721999999999994</c:v>
                </c:pt>
                <c:pt idx="159">
                  <c:v>84.766999999999996</c:v>
                </c:pt>
                <c:pt idx="160">
                  <c:v>84.945000000000007</c:v>
                </c:pt>
                <c:pt idx="161">
                  <c:v>85.307000000000002</c:v>
                </c:pt>
                <c:pt idx="162">
                  <c:v>85.667000000000002</c:v>
                </c:pt>
                <c:pt idx="163">
                  <c:v>85.849000000000004</c:v>
                </c:pt>
                <c:pt idx="164">
                  <c:v>85.983999999999995</c:v>
                </c:pt>
                <c:pt idx="165">
                  <c:v>85.894000000000005</c:v>
                </c:pt>
                <c:pt idx="166">
                  <c:v>85.801999999999992</c:v>
                </c:pt>
                <c:pt idx="167">
                  <c:v>85.712000000000003</c:v>
                </c:pt>
                <c:pt idx="168">
                  <c:v>85.712000000000003</c:v>
                </c:pt>
                <c:pt idx="169">
                  <c:v>85.442000000000007</c:v>
                </c:pt>
                <c:pt idx="170">
                  <c:v>85.217000000000027</c:v>
                </c:pt>
                <c:pt idx="171">
                  <c:v>85.126999999999981</c:v>
                </c:pt>
                <c:pt idx="172">
                  <c:v>85.081999999999994</c:v>
                </c:pt>
                <c:pt idx="173">
                  <c:v>84.945000000000007</c:v>
                </c:pt>
                <c:pt idx="174">
                  <c:v>84.9</c:v>
                </c:pt>
                <c:pt idx="175">
                  <c:v>84.990000000000023</c:v>
                </c:pt>
                <c:pt idx="176">
                  <c:v>85.262</c:v>
                </c:pt>
                <c:pt idx="177">
                  <c:v>85.531999999999996</c:v>
                </c:pt>
                <c:pt idx="178">
                  <c:v>85.757000000000005</c:v>
                </c:pt>
                <c:pt idx="179">
                  <c:v>85.801999999999992</c:v>
                </c:pt>
                <c:pt idx="180">
                  <c:v>85.757000000000005</c:v>
                </c:pt>
                <c:pt idx="181">
                  <c:v>85.667000000000002</c:v>
                </c:pt>
                <c:pt idx="182">
                  <c:v>85.397000000000006</c:v>
                </c:pt>
                <c:pt idx="183">
                  <c:v>85.171999999999983</c:v>
                </c:pt>
                <c:pt idx="184">
                  <c:v>84.856999999999999</c:v>
                </c:pt>
                <c:pt idx="185">
                  <c:v>84.676999999999978</c:v>
                </c:pt>
                <c:pt idx="186">
                  <c:v>84.631999999999991</c:v>
                </c:pt>
                <c:pt idx="187">
                  <c:v>84.766999999999996</c:v>
                </c:pt>
                <c:pt idx="188">
                  <c:v>84.721999999999994</c:v>
                </c:pt>
                <c:pt idx="189">
                  <c:v>84.227000000000004</c:v>
                </c:pt>
                <c:pt idx="190">
                  <c:v>83.823999999999998</c:v>
                </c:pt>
                <c:pt idx="191">
                  <c:v>83.467000000000027</c:v>
                </c:pt>
                <c:pt idx="192">
                  <c:v>83.287000000000006</c:v>
                </c:pt>
                <c:pt idx="193">
                  <c:v>83.198999999999998</c:v>
                </c:pt>
                <c:pt idx="194">
                  <c:v>83.153999999999982</c:v>
                </c:pt>
                <c:pt idx="195">
                  <c:v>83.376999999999981</c:v>
                </c:pt>
                <c:pt idx="196">
                  <c:v>84.004000000000005</c:v>
                </c:pt>
                <c:pt idx="197">
                  <c:v>84.542000000000002</c:v>
                </c:pt>
                <c:pt idx="198">
                  <c:v>84.406999999999996</c:v>
                </c:pt>
                <c:pt idx="199">
                  <c:v>84.049000000000007</c:v>
                </c:pt>
                <c:pt idx="200">
                  <c:v>83.823999999999998</c:v>
                </c:pt>
                <c:pt idx="201">
                  <c:v>83.600999999999999</c:v>
                </c:pt>
                <c:pt idx="202">
                  <c:v>83.376999999999981</c:v>
                </c:pt>
                <c:pt idx="203">
                  <c:v>83.021000000000001</c:v>
                </c:pt>
                <c:pt idx="204">
                  <c:v>82.664999999999992</c:v>
                </c:pt>
                <c:pt idx="205">
                  <c:v>82.61999999999999</c:v>
                </c:pt>
                <c:pt idx="206">
                  <c:v>82.885999999999981</c:v>
                </c:pt>
                <c:pt idx="207">
                  <c:v>83.242000000000004</c:v>
                </c:pt>
                <c:pt idx="208">
                  <c:v>83.376999999999981</c:v>
                </c:pt>
                <c:pt idx="209">
                  <c:v>83.555999999999983</c:v>
                </c:pt>
                <c:pt idx="210">
                  <c:v>83.91400000000003</c:v>
                </c:pt>
                <c:pt idx="211">
                  <c:v>84.271999999999991</c:v>
                </c:pt>
                <c:pt idx="212">
                  <c:v>84.227000000000004</c:v>
                </c:pt>
                <c:pt idx="213">
                  <c:v>84.049000000000007</c:v>
                </c:pt>
                <c:pt idx="214">
                  <c:v>83.959000000000003</c:v>
                </c:pt>
                <c:pt idx="215">
                  <c:v>83.778999999999982</c:v>
                </c:pt>
                <c:pt idx="216">
                  <c:v>83.736000000000004</c:v>
                </c:pt>
                <c:pt idx="217">
                  <c:v>83.91400000000003</c:v>
                </c:pt>
                <c:pt idx="218">
                  <c:v>84.049000000000007</c:v>
                </c:pt>
                <c:pt idx="219">
                  <c:v>84.227000000000004</c:v>
                </c:pt>
                <c:pt idx="220">
                  <c:v>84.497000000000028</c:v>
                </c:pt>
                <c:pt idx="221">
                  <c:v>84.631999999999991</c:v>
                </c:pt>
                <c:pt idx="222">
                  <c:v>84.587000000000003</c:v>
                </c:pt>
                <c:pt idx="223">
                  <c:v>84.361999999999995</c:v>
                </c:pt>
                <c:pt idx="224">
                  <c:v>84.004000000000005</c:v>
                </c:pt>
                <c:pt idx="225">
                  <c:v>83.555999999999983</c:v>
                </c:pt>
                <c:pt idx="226">
                  <c:v>83.063999999999993</c:v>
                </c:pt>
                <c:pt idx="227">
                  <c:v>82.664999999999992</c:v>
                </c:pt>
                <c:pt idx="228">
                  <c:v>82.441000000000031</c:v>
                </c:pt>
                <c:pt idx="229">
                  <c:v>82.53</c:v>
                </c:pt>
                <c:pt idx="230">
                  <c:v>82.798000000000002</c:v>
                </c:pt>
                <c:pt idx="231">
                  <c:v>83.10899999999998</c:v>
                </c:pt>
                <c:pt idx="232">
                  <c:v>83.376999999999981</c:v>
                </c:pt>
                <c:pt idx="233">
                  <c:v>83.600999999999999</c:v>
                </c:pt>
                <c:pt idx="234">
                  <c:v>83.736000000000004</c:v>
                </c:pt>
                <c:pt idx="235">
                  <c:v>83.869</c:v>
                </c:pt>
                <c:pt idx="236">
                  <c:v>84.049000000000007</c:v>
                </c:pt>
                <c:pt idx="237">
                  <c:v>84.361999999999995</c:v>
                </c:pt>
                <c:pt idx="238">
                  <c:v>84.721999999999994</c:v>
                </c:pt>
                <c:pt idx="239">
                  <c:v>84.945000000000007</c:v>
                </c:pt>
                <c:pt idx="240">
                  <c:v>85.126999999999981</c:v>
                </c:pt>
                <c:pt idx="241">
                  <c:v>85.171999999999983</c:v>
                </c:pt>
                <c:pt idx="242">
                  <c:v>85.217000000000027</c:v>
                </c:pt>
                <c:pt idx="243">
                  <c:v>85.081999999999994</c:v>
                </c:pt>
                <c:pt idx="244">
                  <c:v>84.990000000000023</c:v>
                </c:pt>
                <c:pt idx="245">
                  <c:v>84.990000000000023</c:v>
                </c:pt>
                <c:pt idx="246">
                  <c:v>85.034999999999997</c:v>
                </c:pt>
                <c:pt idx="247">
                  <c:v>85.034999999999997</c:v>
                </c:pt>
                <c:pt idx="248">
                  <c:v>85.034999999999997</c:v>
                </c:pt>
                <c:pt idx="249">
                  <c:v>85.171999999999983</c:v>
                </c:pt>
                <c:pt idx="250">
                  <c:v>85.307000000000002</c:v>
                </c:pt>
                <c:pt idx="251">
                  <c:v>85.35199999999999</c:v>
                </c:pt>
                <c:pt idx="252">
                  <c:v>85.35199999999999</c:v>
                </c:pt>
                <c:pt idx="253">
                  <c:v>85.35199999999999</c:v>
                </c:pt>
                <c:pt idx="254">
                  <c:v>85.35199999999999</c:v>
                </c:pt>
                <c:pt idx="255">
                  <c:v>85.35199999999999</c:v>
                </c:pt>
                <c:pt idx="256">
                  <c:v>85.35199999999999</c:v>
                </c:pt>
                <c:pt idx="257">
                  <c:v>85.126999999999981</c:v>
                </c:pt>
                <c:pt idx="258">
                  <c:v>84.631999999999991</c:v>
                </c:pt>
                <c:pt idx="259">
                  <c:v>84.004000000000005</c:v>
                </c:pt>
                <c:pt idx="260">
                  <c:v>83.467000000000027</c:v>
                </c:pt>
                <c:pt idx="261">
                  <c:v>83.10899999999998</c:v>
                </c:pt>
                <c:pt idx="262">
                  <c:v>82.840999999999994</c:v>
                </c:pt>
                <c:pt idx="263">
                  <c:v>82.61999999999999</c:v>
                </c:pt>
                <c:pt idx="264">
                  <c:v>82.35299999999998</c:v>
                </c:pt>
                <c:pt idx="265">
                  <c:v>82.174999999999983</c:v>
                </c:pt>
                <c:pt idx="266">
                  <c:v>81.909000000000006</c:v>
                </c:pt>
                <c:pt idx="267">
                  <c:v>81.641999999999996</c:v>
                </c:pt>
                <c:pt idx="268">
                  <c:v>81.509</c:v>
                </c:pt>
                <c:pt idx="269">
                  <c:v>81.375999999999976</c:v>
                </c:pt>
                <c:pt idx="270">
                  <c:v>81.421000000000006</c:v>
                </c:pt>
                <c:pt idx="271">
                  <c:v>81.641999999999996</c:v>
                </c:pt>
                <c:pt idx="272">
                  <c:v>81.997000000000028</c:v>
                </c:pt>
                <c:pt idx="273">
                  <c:v>82.35299999999998</c:v>
                </c:pt>
                <c:pt idx="274">
                  <c:v>82.53</c:v>
                </c:pt>
                <c:pt idx="275">
                  <c:v>82.61999999999999</c:v>
                </c:pt>
                <c:pt idx="276">
                  <c:v>82.486000000000004</c:v>
                </c:pt>
                <c:pt idx="277">
                  <c:v>82.174999999999983</c:v>
                </c:pt>
                <c:pt idx="278">
                  <c:v>81.73</c:v>
                </c:pt>
                <c:pt idx="279">
                  <c:v>81.244000000000028</c:v>
                </c:pt>
                <c:pt idx="280">
                  <c:v>80.89</c:v>
                </c:pt>
                <c:pt idx="281">
                  <c:v>80.712999999999994</c:v>
                </c:pt>
                <c:pt idx="282">
                  <c:v>80.58</c:v>
                </c:pt>
                <c:pt idx="283">
                  <c:v>80.361000000000004</c:v>
                </c:pt>
                <c:pt idx="284">
                  <c:v>80.316000000000003</c:v>
                </c:pt>
                <c:pt idx="285">
                  <c:v>80.537000000000006</c:v>
                </c:pt>
                <c:pt idx="286">
                  <c:v>80.845000000000013</c:v>
                </c:pt>
                <c:pt idx="287">
                  <c:v>81.111000000000004</c:v>
                </c:pt>
                <c:pt idx="288">
                  <c:v>81.198999999999998</c:v>
                </c:pt>
                <c:pt idx="289">
                  <c:v>81.111000000000004</c:v>
                </c:pt>
                <c:pt idx="290">
                  <c:v>81.153999999999982</c:v>
                </c:pt>
                <c:pt idx="291">
                  <c:v>81.332999999999998</c:v>
                </c:pt>
                <c:pt idx="292">
                  <c:v>81.596999999999994</c:v>
                </c:pt>
                <c:pt idx="293">
                  <c:v>81.864000000000004</c:v>
                </c:pt>
                <c:pt idx="294">
                  <c:v>82.042000000000002</c:v>
                </c:pt>
                <c:pt idx="295">
                  <c:v>81.819000000000003</c:v>
                </c:pt>
                <c:pt idx="296">
                  <c:v>81.509</c:v>
                </c:pt>
                <c:pt idx="297">
                  <c:v>81.375999999999976</c:v>
                </c:pt>
                <c:pt idx="298">
                  <c:v>81.509</c:v>
                </c:pt>
                <c:pt idx="299">
                  <c:v>81.774999999999991</c:v>
                </c:pt>
                <c:pt idx="300">
                  <c:v>81.997000000000028</c:v>
                </c:pt>
                <c:pt idx="301">
                  <c:v>82.084999999999994</c:v>
                </c:pt>
                <c:pt idx="302">
                  <c:v>81.909000000000006</c:v>
                </c:pt>
                <c:pt idx="303">
                  <c:v>81.596999999999994</c:v>
                </c:pt>
                <c:pt idx="304">
                  <c:v>81.287999999999997</c:v>
                </c:pt>
                <c:pt idx="305">
                  <c:v>81.111000000000004</c:v>
                </c:pt>
                <c:pt idx="306">
                  <c:v>81.198999999999998</c:v>
                </c:pt>
                <c:pt idx="307">
                  <c:v>81.332999999999998</c:v>
                </c:pt>
                <c:pt idx="308">
                  <c:v>81.421000000000006</c:v>
                </c:pt>
                <c:pt idx="309">
                  <c:v>81.596999999999994</c:v>
                </c:pt>
                <c:pt idx="310">
                  <c:v>81.73</c:v>
                </c:pt>
                <c:pt idx="311">
                  <c:v>81.819000000000003</c:v>
                </c:pt>
                <c:pt idx="312">
                  <c:v>81.641999999999996</c:v>
                </c:pt>
                <c:pt idx="313">
                  <c:v>81.287999999999997</c:v>
                </c:pt>
                <c:pt idx="314">
                  <c:v>80.935000000000002</c:v>
                </c:pt>
                <c:pt idx="315">
                  <c:v>80.624999999999986</c:v>
                </c:pt>
                <c:pt idx="316">
                  <c:v>80.403999999999996</c:v>
                </c:pt>
                <c:pt idx="317">
                  <c:v>80.316000000000003</c:v>
                </c:pt>
                <c:pt idx="318">
                  <c:v>80.316000000000003</c:v>
                </c:pt>
                <c:pt idx="319">
                  <c:v>80.271999999999991</c:v>
                </c:pt>
                <c:pt idx="320">
                  <c:v>80.051000000000002</c:v>
                </c:pt>
                <c:pt idx="321">
                  <c:v>79.787999999999997</c:v>
                </c:pt>
                <c:pt idx="322">
                  <c:v>79.7</c:v>
                </c:pt>
                <c:pt idx="323">
                  <c:v>79.831000000000003</c:v>
                </c:pt>
                <c:pt idx="324">
                  <c:v>80.138999999999982</c:v>
                </c:pt>
                <c:pt idx="325">
                  <c:v>80.403999999999996</c:v>
                </c:pt>
                <c:pt idx="326">
                  <c:v>80.58</c:v>
                </c:pt>
                <c:pt idx="327">
                  <c:v>80.624999999999986</c:v>
                </c:pt>
                <c:pt idx="328">
                  <c:v>80.449000000000026</c:v>
                </c:pt>
                <c:pt idx="329">
                  <c:v>80.227000000000004</c:v>
                </c:pt>
                <c:pt idx="330">
                  <c:v>80.271999999999991</c:v>
                </c:pt>
                <c:pt idx="331">
                  <c:v>80.227000000000004</c:v>
                </c:pt>
                <c:pt idx="332">
                  <c:v>80.051000000000002</c:v>
                </c:pt>
                <c:pt idx="333">
                  <c:v>80.051000000000002</c:v>
                </c:pt>
                <c:pt idx="334">
                  <c:v>80.227000000000004</c:v>
                </c:pt>
                <c:pt idx="335">
                  <c:v>80.361000000000004</c:v>
                </c:pt>
                <c:pt idx="336">
                  <c:v>80.138999999999982</c:v>
                </c:pt>
                <c:pt idx="337">
                  <c:v>79.875999999999976</c:v>
                </c:pt>
                <c:pt idx="338">
                  <c:v>79.611999999999995</c:v>
                </c:pt>
                <c:pt idx="339">
                  <c:v>79.435000000000002</c:v>
                </c:pt>
                <c:pt idx="340">
                  <c:v>79.391999999999996</c:v>
                </c:pt>
                <c:pt idx="341">
                  <c:v>79.435000000000002</c:v>
                </c:pt>
                <c:pt idx="342">
                  <c:v>79.524000000000001</c:v>
                </c:pt>
                <c:pt idx="343">
                  <c:v>79.787999999999997</c:v>
                </c:pt>
                <c:pt idx="344">
                  <c:v>80.051000000000002</c:v>
                </c:pt>
                <c:pt idx="345">
                  <c:v>80.227000000000004</c:v>
                </c:pt>
                <c:pt idx="346">
                  <c:v>80.316000000000003</c:v>
                </c:pt>
                <c:pt idx="347">
                  <c:v>80.449000000000026</c:v>
                </c:pt>
                <c:pt idx="348">
                  <c:v>80.624999999999986</c:v>
                </c:pt>
                <c:pt idx="349">
                  <c:v>80.667999999999992</c:v>
                </c:pt>
                <c:pt idx="350">
                  <c:v>80.492000000000004</c:v>
                </c:pt>
                <c:pt idx="351">
                  <c:v>80.316000000000003</c:v>
                </c:pt>
                <c:pt idx="352">
                  <c:v>80.051000000000002</c:v>
                </c:pt>
                <c:pt idx="353">
                  <c:v>79.742999999999995</c:v>
                </c:pt>
                <c:pt idx="354">
                  <c:v>79.742999999999995</c:v>
                </c:pt>
                <c:pt idx="355">
                  <c:v>79.875999999999976</c:v>
                </c:pt>
                <c:pt idx="356">
                  <c:v>80.096000000000004</c:v>
                </c:pt>
                <c:pt idx="357">
                  <c:v>80.403999999999996</c:v>
                </c:pt>
                <c:pt idx="358">
                  <c:v>80.624999999999986</c:v>
                </c:pt>
                <c:pt idx="359">
                  <c:v>80.89</c:v>
                </c:pt>
                <c:pt idx="360">
                  <c:v>81.287999999999997</c:v>
                </c:pt>
                <c:pt idx="361">
                  <c:v>82.307999999999993</c:v>
                </c:pt>
                <c:pt idx="362">
                  <c:v>83.421999999999997</c:v>
                </c:pt>
                <c:pt idx="363">
                  <c:v>84.316999999999993</c:v>
                </c:pt>
                <c:pt idx="364">
                  <c:v>84.9</c:v>
                </c:pt>
                <c:pt idx="365">
                  <c:v>85.171999999999983</c:v>
                </c:pt>
                <c:pt idx="366">
                  <c:v>85.442000000000007</c:v>
                </c:pt>
                <c:pt idx="367">
                  <c:v>85.667000000000002</c:v>
                </c:pt>
                <c:pt idx="368">
                  <c:v>85.801999999999992</c:v>
                </c:pt>
                <c:pt idx="369">
                  <c:v>85.894000000000005</c:v>
                </c:pt>
                <c:pt idx="370">
                  <c:v>85.938999999999993</c:v>
                </c:pt>
                <c:pt idx="371">
                  <c:v>85.894000000000005</c:v>
                </c:pt>
                <c:pt idx="372">
                  <c:v>85.849000000000004</c:v>
                </c:pt>
                <c:pt idx="373">
                  <c:v>85.757000000000005</c:v>
                </c:pt>
                <c:pt idx="374">
                  <c:v>85.531999999999996</c:v>
                </c:pt>
                <c:pt idx="375">
                  <c:v>85.262</c:v>
                </c:pt>
                <c:pt idx="376">
                  <c:v>85.034999999999997</c:v>
                </c:pt>
                <c:pt idx="377">
                  <c:v>84.766999999999996</c:v>
                </c:pt>
                <c:pt idx="378">
                  <c:v>84.631999999999991</c:v>
                </c:pt>
                <c:pt idx="379">
                  <c:v>84.452000000000012</c:v>
                </c:pt>
                <c:pt idx="380">
                  <c:v>84.137</c:v>
                </c:pt>
                <c:pt idx="381">
                  <c:v>83.959000000000003</c:v>
                </c:pt>
                <c:pt idx="382">
                  <c:v>83.91400000000003</c:v>
                </c:pt>
                <c:pt idx="383">
                  <c:v>83.736000000000004</c:v>
                </c:pt>
                <c:pt idx="384">
                  <c:v>83.736000000000004</c:v>
                </c:pt>
                <c:pt idx="385">
                  <c:v>83.691000000000003</c:v>
                </c:pt>
                <c:pt idx="386">
                  <c:v>83.646000000000001</c:v>
                </c:pt>
                <c:pt idx="387">
                  <c:v>83.510999999999996</c:v>
                </c:pt>
                <c:pt idx="388">
                  <c:v>83.421999999999997</c:v>
                </c:pt>
                <c:pt idx="389">
                  <c:v>83.421999999999997</c:v>
                </c:pt>
                <c:pt idx="390">
                  <c:v>83.600999999999999</c:v>
                </c:pt>
                <c:pt idx="391">
                  <c:v>83.959000000000003</c:v>
                </c:pt>
                <c:pt idx="392">
                  <c:v>84.227000000000004</c:v>
                </c:pt>
                <c:pt idx="393">
                  <c:v>84.542000000000002</c:v>
                </c:pt>
                <c:pt idx="394">
                  <c:v>84.812000000000012</c:v>
                </c:pt>
                <c:pt idx="395">
                  <c:v>84.9</c:v>
                </c:pt>
                <c:pt idx="396">
                  <c:v>84.9</c:v>
                </c:pt>
                <c:pt idx="397">
                  <c:v>84.856999999999999</c:v>
                </c:pt>
                <c:pt idx="398">
                  <c:v>84.452000000000012</c:v>
                </c:pt>
                <c:pt idx="399">
                  <c:v>84.004000000000005</c:v>
                </c:pt>
                <c:pt idx="400">
                  <c:v>83.869</c:v>
                </c:pt>
                <c:pt idx="401">
                  <c:v>83.823999999999998</c:v>
                </c:pt>
                <c:pt idx="402">
                  <c:v>83.736000000000004</c:v>
                </c:pt>
                <c:pt idx="403">
                  <c:v>83.823999999999998</c:v>
                </c:pt>
                <c:pt idx="404">
                  <c:v>83.91400000000003</c:v>
                </c:pt>
                <c:pt idx="405">
                  <c:v>83.869</c:v>
                </c:pt>
                <c:pt idx="406">
                  <c:v>83.823999999999998</c:v>
                </c:pt>
                <c:pt idx="407">
                  <c:v>84.004000000000005</c:v>
                </c:pt>
                <c:pt idx="408">
                  <c:v>84.271999999999991</c:v>
                </c:pt>
                <c:pt idx="409">
                  <c:v>83.91400000000003</c:v>
                </c:pt>
                <c:pt idx="410">
                  <c:v>83.778999999999982</c:v>
                </c:pt>
                <c:pt idx="411">
                  <c:v>84.049000000000007</c:v>
                </c:pt>
                <c:pt idx="412">
                  <c:v>84.676999999999978</c:v>
                </c:pt>
                <c:pt idx="413">
                  <c:v>84.9</c:v>
                </c:pt>
                <c:pt idx="414">
                  <c:v>84.990000000000023</c:v>
                </c:pt>
                <c:pt idx="415">
                  <c:v>85.262</c:v>
                </c:pt>
                <c:pt idx="416">
                  <c:v>85.621999999999986</c:v>
                </c:pt>
                <c:pt idx="417">
                  <c:v>85.712000000000003</c:v>
                </c:pt>
                <c:pt idx="418">
                  <c:v>85.712000000000003</c:v>
                </c:pt>
                <c:pt idx="419">
                  <c:v>85.397000000000006</c:v>
                </c:pt>
                <c:pt idx="420">
                  <c:v>85.262</c:v>
                </c:pt>
                <c:pt idx="421">
                  <c:v>85.217000000000027</c:v>
                </c:pt>
                <c:pt idx="422">
                  <c:v>85.307000000000002</c:v>
                </c:pt>
                <c:pt idx="423">
                  <c:v>85.35199999999999</c:v>
                </c:pt>
                <c:pt idx="424">
                  <c:v>85.307000000000002</c:v>
                </c:pt>
                <c:pt idx="425">
                  <c:v>85.35199999999999</c:v>
                </c:pt>
                <c:pt idx="426">
                  <c:v>85.442000000000007</c:v>
                </c:pt>
                <c:pt idx="427">
                  <c:v>85.262</c:v>
                </c:pt>
                <c:pt idx="428">
                  <c:v>85.126999999999981</c:v>
                </c:pt>
                <c:pt idx="429">
                  <c:v>84.766999999999996</c:v>
                </c:pt>
                <c:pt idx="430">
                  <c:v>84.497000000000028</c:v>
                </c:pt>
                <c:pt idx="431">
                  <c:v>84.316999999999993</c:v>
                </c:pt>
                <c:pt idx="432">
                  <c:v>84.049000000000007</c:v>
                </c:pt>
                <c:pt idx="433">
                  <c:v>83.869</c:v>
                </c:pt>
                <c:pt idx="434">
                  <c:v>83.736000000000004</c:v>
                </c:pt>
                <c:pt idx="435">
                  <c:v>83.736000000000004</c:v>
                </c:pt>
                <c:pt idx="436">
                  <c:v>83.869</c:v>
                </c:pt>
                <c:pt idx="437">
                  <c:v>83.869</c:v>
                </c:pt>
                <c:pt idx="438">
                  <c:v>83.869</c:v>
                </c:pt>
                <c:pt idx="439">
                  <c:v>83.646000000000001</c:v>
                </c:pt>
                <c:pt idx="440">
                  <c:v>83.510999999999996</c:v>
                </c:pt>
                <c:pt idx="441">
                  <c:v>83.421999999999997</c:v>
                </c:pt>
                <c:pt idx="442">
                  <c:v>83.510999999999996</c:v>
                </c:pt>
                <c:pt idx="443">
                  <c:v>83.287000000000006</c:v>
                </c:pt>
                <c:pt idx="444">
                  <c:v>83.021000000000001</c:v>
                </c:pt>
                <c:pt idx="445">
                  <c:v>83.021000000000001</c:v>
                </c:pt>
                <c:pt idx="446">
                  <c:v>83.376999999999981</c:v>
                </c:pt>
                <c:pt idx="447">
                  <c:v>83.600999999999999</c:v>
                </c:pt>
                <c:pt idx="448">
                  <c:v>83.869</c:v>
                </c:pt>
                <c:pt idx="449">
                  <c:v>84.137</c:v>
                </c:pt>
                <c:pt idx="450">
                  <c:v>84.271999999999991</c:v>
                </c:pt>
                <c:pt idx="451">
                  <c:v>84.227000000000004</c:v>
                </c:pt>
                <c:pt idx="452">
                  <c:v>84.182000000000002</c:v>
                </c:pt>
                <c:pt idx="453">
                  <c:v>84.093999999999994</c:v>
                </c:pt>
                <c:pt idx="454">
                  <c:v>84.093999999999994</c:v>
                </c:pt>
                <c:pt idx="455">
                  <c:v>84.137</c:v>
                </c:pt>
                <c:pt idx="456">
                  <c:v>83.91400000000003</c:v>
                </c:pt>
                <c:pt idx="457">
                  <c:v>83.555999999999983</c:v>
                </c:pt>
                <c:pt idx="458">
                  <c:v>83.421999999999997</c:v>
                </c:pt>
                <c:pt idx="459">
                  <c:v>83.331999999999994</c:v>
                </c:pt>
                <c:pt idx="460">
                  <c:v>83.063999999999993</c:v>
                </c:pt>
                <c:pt idx="461">
                  <c:v>82.930999999999997</c:v>
                </c:pt>
                <c:pt idx="462">
                  <c:v>82.798000000000002</c:v>
                </c:pt>
                <c:pt idx="463">
                  <c:v>82.798000000000002</c:v>
                </c:pt>
                <c:pt idx="464">
                  <c:v>82.753</c:v>
                </c:pt>
                <c:pt idx="465">
                  <c:v>82.35299999999998</c:v>
                </c:pt>
                <c:pt idx="466">
                  <c:v>82.084999999999994</c:v>
                </c:pt>
                <c:pt idx="467">
                  <c:v>82.084999999999994</c:v>
                </c:pt>
                <c:pt idx="468">
                  <c:v>81.952000000000012</c:v>
                </c:pt>
                <c:pt idx="469">
                  <c:v>81.819000000000003</c:v>
                </c:pt>
                <c:pt idx="470">
                  <c:v>81.819000000000003</c:v>
                </c:pt>
                <c:pt idx="471">
                  <c:v>81.819000000000003</c:v>
                </c:pt>
                <c:pt idx="472">
                  <c:v>81.686999999999998</c:v>
                </c:pt>
                <c:pt idx="473">
                  <c:v>81.596999999999994</c:v>
                </c:pt>
                <c:pt idx="474">
                  <c:v>81.465999999999994</c:v>
                </c:pt>
                <c:pt idx="475">
                  <c:v>81.198999999999998</c:v>
                </c:pt>
                <c:pt idx="476">
                  <c:v>81.022999999999982</c:v>
                </c:pt>
                <c:pt idx="477">
                  <c:v>80.757000000000005</c:v>
                </c:pt>
                <c:pt idx="478">
                  <c:v>80.316000000000003</c:v>
                </c:pt>
                <c:pt idx="479">
                  <c:v>80.051000000000002</c:v>
                </c:pt>
                <c:pt idx="480">
                  <c:v>80.007999999999996</c:v>
                </c:pt>
                <c:pt idx="481">
                  <c:v>79.92</c:v>
                </c:pt>
                <c:pt idx="482">
                  <c:v>79.875999999999976</c:v>
                </c:pt>
                <c:pt idx="483">
                  <c:v>79.787999999999997</c:v>
                </c:pt>
                <c:pt idx="484">
                  <c:v>79.7</c:v>
                </c:pt>
                <c:pt idx="485">
                  <c:v>79.787999999999997</c:v>
                </c:pt>
                <c:pt idx="486">
                  <c:v>79.962999999999994</c:v>
                </c:pt>
                <c:pt idx="487">
                  <c:v>80.007999999999996</c:v>
                </c:pt>
                <c:pt idx="488">
                  <c:v>79.962999999999994</c:v>
                </c:pt>
                <c:pt idx="489">
                  <c:v>79.92</c:v>
                </c:pt>
                <c:pt idx="490">
                  <c:v>79.92</c:v>
                </c:pt>
                <c:pt idx="491">
                  <c:v>79.92</c:v>
                </c:pt>
                <c:pt idx="492">
                  <c:v>80.007999999999996</c:v>
                </c:pt>
                <c:pt idx="493">
                  <c:v>80.007999999999996</c:v>
                </c:pt>
                <c:pt idx="494">
                  <c:v>80.051000000000002</c:v>
                </c:pt>
                <c:pt idx="495">
                  <c:v>80.227000000000004</c:v>
                </c:pt>
                <c:pt idx="496">
                  <c:v>80.316000000000003</c:v>
                </c:pt>
                <c:pt idx="497">
                  <c:v>80.183999999999983</c:v>
                </c:pt>
                <c:pt idx="498">
                  <c:v>80.138999999999982</c:v>
                </c:pt>
                <c:pt idx="499">
                  <c:v>80.183999999999983</c:v>
                </c:pt>
                <c:pt idx="500">
                  <c:v>80.316000000000003</c:v>
                </c:pt>
                <c:pt idx="501">
                  <c:v>80.361000000000004</c:v>
                </c:pt>
                <c:pt idx="502">
                  <c:v>80.096000000000004</c:v>
                </c:pt>
                <c:pt idx="503">
                  <c:v>79.962999999999994</c:v>
                </c:pt>
                <c:pt idx="504">
                  <c:v>79.831000000000003</c:v>
                </c:pt>
                <c:pt idx="505">
                  <c:v>79.742999999999995</c:v>
                </c:pt>
                <c:pt idx="506">
                  <c:v>79.611999999999995</c:v>
                </c:pt>
                <c:pt idx="507">
                  <c:v>79.435000000000002</c:v>
                </c:pt>
                <c:pt idx="508">
                  <c:v>79.346999999999994</c:v>
                </c:pt>
                <c:pt idx="509">
                  <c:v>79.084000000000003</c:v>
                </c:pt>
                <c:pt idx="510">
                  <c:v>78.910000000000025</c:v>
                </c:pt>
                <c:pt idx="511">
                  <c:v>78.995999999999995</c:v>
                </c:pt>
                <c:pt idx="512">
                  <c:v>78.995999999999995</c:v>
                </c:pt>
                <c:pt idx="513">
                  <c:v>78.777000000000001</c:v>
                </c:pt>
                <c:pt idx="514">
                  <c:v>78.733000000000004</c:v>
                </c:pt>
                <c:pt idx="515">
                  <c:v>78.733000000000004</c:v>
                </c:pt>
                <c:pt idx="516">
                  <c:v>78.60199999999999</c:v>
                </c:pt>
                <c:pt idx="517">
                  <c:v>78.60199999999999</c:v>
                </c:pt>
                <c:pt idx="518">
                  <c:v>78.644999999999996</c:v>
                </c:pt>
                <c:pt idx="519">
                  <c:v>78.60199999999999</c:v>
                </c:pt>
                <c:pt idx="520">
                  <c:v>78.427000000000007</c:v>
                </c:pt>
                <c:pt idx="521">
                  <c:v>78.381999999999991</c:v>
                </c:pt>
                <c:pt idx="522">
                  <c:v>78.513999999999996</c:v>
                </c:pt>
                <c:pt idx="523">
                  <c:v>78.381999999999991</c:v>
                </c:pt>
                <c:pt idx="524">
                  <c:v>78.296000000000006</c:v>
                </c:pt>
                <c:pt idx="525">
                  <c:v>78.381999999999991</c:v>
                </c:pt>
                <c:pt idx="526">
                  <c:v>78.208000000000013</c:v>
                </c:pt>
                <c:pt idx="527">
                  <c:v>78.075999999999979</c:v>
                </c:pt>
                <c:pt idx="528">
                  <c:v>77.85899999999998</c:v>
                </c:pt>
                <c:pt idx="529">
                  <c:v>77.77</c:v>
                </c:pt>
                <c:pt idx="530">
                  <c:v>77.552999999999983</c:v>
                </c:pt>
                <c:pt idx="531">
                  <c:v>77.421000000000006</c:v>
                </c:pt>
                <c:pt idx="532">
                  <c:v>77.421000000000006</c:v>
                </c:pt>
                <c:pt idx="533">
                  <c:v>77.377999999999986</c:v>
                </c:pt>
                <c:pt idx="534">
                  <c:v>77.16</c:v>
                </c:pt>
                <c:pt idx="535">
                  <c:v>76.942000000000007</c:v>
                </c:pt>
                <c:pt idx="536">
                  <c:v>76.986000000000004</c:v>
                </c:pt>
                <c:pt idx="537">
                  <c:v>77.16</c:v>
                </c:pt>
                <c:pt idx="538">
                  <c:v>77.072000000000003</c:v>
                </c:pt>
                <c:pt idx="539">
                  <c:v>77.203000000000003</c:v>
                </c:pt>
                <c:pt idx="540">
                  <c:v>77.203000000000003</c:v>
                </c:pt>
                <c:pt idx="541">
                  <c:v>77.292000000000002</c:v>
                </c:pt>
                <c:pt idx="542">
                  <c:v>77.377999999999986</c:v>
                </c:pt>
                <c:pt idx="543">
                  <c:v>77.509</c:v>
                </c:pt>
                <c:pt idx="544">
                  <c:v>77.596000000000004</c:v>
                </c:pt>
                <c:pt idx="545">
                  <c:v>77.509</c:v>
                </c:pt>
                <c:pt idx="546">
                  <c:v>77.552999999999983</c:v>
                </c:pt>
                <c:pt idx="547">
                  <c:v>77.596000000000004</c:v>
                </c:pt>
                <c:pt idx="548">
                  <c:v>77.596000000000004</c:v>
                </c:pt>
                <c:pt idx="549">
                  <c:v>77.421000000000006</c:v>
                </c:pt>
                <c:pt idx="550">
                  <c:v>77.203000000000003</c:v>
                </c:pt>
                <c:pt idx="551">
                  <c:v>77.072000000000003</c:v>
                </c:pt>
                <c:pt idx="552">
                  <c:v>76.986000000000004</c:v>
                </c:pt>
                <c:pt idx="553">
                  <c:v>76.986000000000004</c:v>
                </c:pt>
                <c:pt idx="554">
                  <c:v>76.942000000000007</c:v>
                </c:pt>
                <c:pt idx="555">
                  <c:v>76.811000000000007</c:v>
                </c:pt>
                <c:pt idx="556">
                  <c:v>76.680999999999983</c:v>
                </c:pt>
                <c:pt idx="557">
                  <c:v>76.418999999999997</c:v>
                </c:pt>
                <c:pt idx="558">
                  <c:v>76.289000000000001</c:v>
                </c:pt>
                <c:pt idx="559">
                  <c:v>76.289000000000001</c:v>
                </c:pt>
                <c:pt idx="560">
                  <c:v>76.245999999999995</c:v>
                </c:pt>
                <c:pt idx="561">
                  <c:v>76.245999999999995</c:v>
                </c:pt>
                <c:pt idx="562">
                  <c:v>76.245999999999995</c:v>
                </c:pt>
                <c:pt idx="563">
                  <c:v>76.289000000000001</c:v>
                </c:pt>
                <c:pt idx="564">
                  <c:v>76.289000000000001</c:v>
                </c:pt>
                <c:pt idx="565">
                  <c:v>76.289000000000001</c:v>
                </c:pt>
                <c:pt idx="566">
                  <c:v>76.245999999999995</c:v>
                </c:pt>
                <c:pt idx="567">
                  <c:v>76.203000000000003</c:v>
                </c:pt>
                <c:pt idx="568">
                  <c:v>76.114000000000004</c:v>
                </c:pt>
                <c:pt idx="569">
                  <c:v>75.985000000000014</c:v>
                </c:pt>
                <c:pt idx="570">
                  <c:v>75.942000000000007</c:v>
                </c:pt>
                <c:pt idx="571">
                  <c:v>75.897999999999996</c:v>
                </c:pt>
                <c:pt idx="572">
                  <c:v>75.766999999999996</c:v>
                </c:pt>
                <c:pt idx="573">
                  <c:v>75.724000000000004</c:v>
                </c:pt>
                <c:pt idx="574">
                  <c:v>75.680999999999983</c:v>
                </c:pt>
                <c:pt idx="575">
                  <c:v>75.680999999999983</c:v>
                </c:pt>
                <c:pt idx="576">
                  <c:v>75.637</c:v>
                </c:pt>
                <c:pt idx="577">
                  <c:v>75.462999999999994</c:v>
                </c:pt>
                <c:pt idx="578">
                  <c:v>75.42</c:v>
                </c:pt>
                <c:pt idx="579">
                  <c:v>75.375999999999976</c:v>
                </c:pt>
                <c:pt idx="580">
                  <c:v>75.247000000000028</c:v>
                </c:pt>
                <c:pt idx="581">
                  <c:v>75.073999999999998</c:v>
                </c:pt>
                <c:pt idx="582">
                  <c:v>75.073999999999998</c:v>
                </c:pt>
                <c:pt idx="583">
                  <c:v>75.073999999999998</c:v>
                </c:pt>
                <c:pt idx="584">
                  <c:v>75.16</c:v>
                </c:pt>
                <c:pt idx="585">
                  <c:v>75.073999999999998</c:v>
                </c:pt>
                <c:pt idx="586">
                  <c:v>74.986000000000004</c:v>
                </c:pt>
                <c:pt idx="587">
                  <c:v>74.899000000000001</c:v>
                </c:pt>
                <c:pt idx="588">
                  <c:v>74.77</c:v>
                </c:pt>
                <c:pt idx="589">
                  <c:v>74.554000000000002</c:v>
                </c:pt>
                <c:pt idx="590">
                  <c:v>74.337999999999994</c:v>
                </c:pt>
                <c:pt idx="591">
                  <c:v>74.295000000000002</c:v>
                </c:pt>
                <c:pt idx="592">
                  <c:v>74.381</c:v>
                </c:pt>
                <c:pt idx="593">
                  <c:v>74.467000000000027</c:v>
                </c:pt>
                <c:pt idx="594">
                  <c:v>74.510999999999996</c:v>
                </c:pt>
                <c:pt idx="595">
                  <c:v>74.554000000000002</c:v>
                </c:pt>
                <c:pt idx="596">
                  <c:v>74.596999999999994</c:v>
                </c:pt>
                <c:pt idx="597">
                  <c:v>74.596999999999994</c:v>
                </c:pt>
                <c:pt idx="598">
                  <c:v>74.596999999999994</c:v>
                </c:pt>
                <c:pt idx="599">
                  <c:v>74.554000000000002</c:v>
                </c:pt>
                <c:pt idx="600">
                  <c:v>74.424000000000007</c:v>
                </c:pt>
                <c:pt idx="601">
                  <c:v>74.25</c:v>
                </c:pt>
                <c:pt idx="602">
                  <c:v>74.076999999999998</c:v>
                </c:pt>
                <c:pt idx="603">
                  <c:v>73.947000000000031</c:v>
                </c:pt>
                <c:pt idx="604">
                  <c:v>73.861000000000004</c:v>
                </c:pt>
                <c:pt idx="605">
                  <c:v>73.861000000000004</c:v>
                </c:pt>
                <c:pt idx="606">
                  <c:v>73.861000000000004</c:v>
                </c:pt>
                <c:pt idx="607">
                  <c:v>73.861000000000004</c:v>
                </c:pt>
                <c:pt idx="608">
                  <c:v>73.774000000000001</c:v>
                </c:pt>
                <c:pt idx="609">
                  <c:v>73.644999999999996</c:v>
                </c:pt>
                <c:pt idx="610">
                  <c:v>73.557999999999993</c:v>
                </c:pt>
                <c:pt idx="611">
                  <c:v>73.515000000000001</c:v>
                </c:pt>
                <c:pt idx="612">
                  <c:v>73.429000000000002</c:v>
                </c:pt>
                <c:pt idx="613">
                  <c:v>73.385999999999981</c:v>
                </c:pt>
                <c:pt idx="614">
                  <c:v>73.385999999999981</c:v>
                </c:pt>
                <c:pt idx="615">
                  <c:v>73.342000000000013</c:v>
                </c:pt>
                <c:pt idx="616">
                  <c:v>73.256</c:v>
                </c:pt>
                <c:pt idx="617">
                  <c:v>73.299000000000007</c:v>
                </c:pt>
                <c:pt idx="618">
                  <c:v>73.385999999999981</c:v>
                </c:pt>
                <c:pt idx="619">
                  <c:v>73.385999999999981</c:v>
                </c:pt>
                <c:pt idx="620">
                  <c:v>73.385999999999981</c:v>
                </c:pt>
                <c:pt idx="621">
                  <c:v>73.385999999999981</c:v>
                </c:pt>
                <c:pt idx="622">
                  <c:v>73.385999999999981</c:v>
                </c:pt>
                <c:pt idx="623">
                  <c:v>73.385999999999981</c:v>
                </c:pt>
                <c:pt idx="624">
                  <c:v>73.429000000000002</c:v>
                </c:pt>
                <c:pt idx="625">
                  <c:v>73.342000000000013</c:v>
                </c:pt>
                <c:pt idx="626">
                  <c:v>73.256</c:v>
                </c:pt>
                <c:pt idx="627">
                  <c:v>73.212999999999994</c:v>
                </c:pt>
                <c:pt idx="628">
                  <c:v>73.212999999999994</c:v>
                </c:pt>
                <c:pt idx="629">
                  <c:v>73.212999999999994</c:v>
                </c:pt>
                <c:pt idx="630">
                  <c:v>73.169999999999987</c:v>
                </c:pt>
                <c:pt idx="631">
                  <c:v>73.082999999999998</c:v>
                </c:pt>
                <c:pt idx="632">
                  <c:v>73.082999999999998</c:v>
                </c:pt>
                <c:pt idx="633">
                  <c:v>73.169999999999987</c:v>
                </c:pt>
                <c:pt idx="634">
                  <c:v>73.256</c:v>
                </c:pt>
                <c:pt idx="635">
                  <c:v>73.342000000000013</c:v>
                </c:pt>
                <c:pt idx="636">
                  <c:v>73.299000000000007</c:v>
                </c:pt>
                <c:pt idx="637">
                  <c:v>73.212999999999994</c:v>
                </c:pt>
                <c:pt idx="638">
                  <c:v>73.169999999999987</c:v>
                </c:pt>
                <c:pt idx="639">
                  <c:v>73.169999999999987</c:v>
                </c:pt>
                <c:pt idx="640">
                  <c:v>73.169999999999987</c:v>
                </c:pt>
                <c:pt idx="641">
                  <c:v>73.082999999999998</c:v>
                </c:pt>
                <c:pt idx="642">
                  <c:v>72.997000000000028</c:v>
                </c:pt>
                <c:pt idx="643">
                  <c:v>72.997000000000028</c:v>
                </c:pt>
                <c:pt idx="644">
                  <c:v>73.040000000000006</c:v>
                </c:pt>
                <c:pt idx="645">
                  <c:v>73.040000000000006</c:v>
                </c:pt>
                <c:pt idx="646">
                  <c:v>72.955000000000013</c:v>
                </c:pt>
                <c:pt idx="647">
                  <c:v>72.869</c:v>
                </c:pt>
                <c:pt idx="648">
                  <c:v>72.825999999999979</c:v>
                </c:pt>
                <c:pt idx="649">
                  <c:v>72.783000000000001</c:v>
                </c:pt>
                <c:pt idx="650">
                  <c:v>72.739000000000004</c:v>
                </c:pt>
                <c:pt idx="651">
                  <c:v>72.695999999999998</c:v>
                </c:pt>
                <c:pt idx="652">
                  <c:v>72.739000000000004</c:v>
                </c:pt>
                <c:pt idx="653">
                  <c:v>72.783000000000001</c:v>
                </c:pt>
                <c:pt idx="654">
                  <c:v>72.825999999999979</c:v>
                </c:pt>
                <c:pt idx="655">
                  <c:v>72.783000000000001</c:v>
                </c:pt>
                <c:pt idx="656">
                  <c:v>72.739000000000004</c:v>
                </c:pt>
                <c:pt idx="657">
                  <c:v>72.695999999999998</c:v>
                </c:pt>
                <c:pt idx="658">
                  <c:v>72.652999999999977</c:v>
                </c:pt>
                <c:pt idx="659">
                  <c:v>72.61</c:v>
                </c:pt>
                <c:pt idx="660">
                  <c:v>72.652999999999977</c:v>
                </c:pt>
                <c:pt idx="661">
                  <c:v>72.652999999999977</c:v>
                </c:pt>
                <c:pt idx="662">
                  <c:v>72.652999999999977</c:v>
                </c:pt>
                <c:pt idx="663">
                  <c:v>72.566999999999993</c:v>
                </c:pt>
                <c:pt idx="664">
                  <c:v>72.48</c:v>
                </c:pt>
                <c:pt idx="665">
                  <c:v>72.437000000000026</c:v>
                </c:pt>
                <c:pt idx="666">
                  <c:v>72.437000000000026</c:v>
                </c:pt>
                <c:pt idx="667">
                  <c:v>72.437000000000026</c:v>
                </c:pt>
                <c:pt idx="668">
                  <c:v>72.48</c:v>
                </c:pt>
                <c:pt idx="669">
                  <c:v>72.394000000000005</c:v>
                </c:pt>
                <c:pt idx="670">
                  <c:v>72.350999999999999</c:v>
                </c:pt>
                <c:pt idx="671">
                  <c:v>72.350999999999999</c:v>
                </c:pt>
                <c:pt idx="672">
                  <c:v>72.394000000000005</c:v>
                </c:pt>
                <c:pt idx="673">
                  <c:v>72.437000000000026</c:v>
                </c:pt>
                <c:pt idx="674">
                  <c:v>72.437000000000026</c:v>
                </c:pt>
                <c:pt idx="675">
                  <c:v>72.350999999999999</c:v>
                </c:pt>
                <c:pt idx="676">
                  <c:v>72.307000000000002</c:v>
                </c:pt>
                <c:pt idx="677">
                  <c:v>72.307000000000002</c:v>
                </c:pt>
                <c:pt idx="678">
                  <c:v>72.307000000000002</c:v>
                </c:pt>
                <c:pt idx="679">
                  <c:v>72.263999999999996</c:v>
                </c:pt>
                <c:pt idx="680">
                  <c:v>72.263999999999996</c:v>
                </c:pt>
                <c:pt idx="681">
                  <c:v>72.221000000000004</c:v>
                </c:pt>
                <c:pt idx="682">
                  <c:v>72.177999999999983</c:v>
                </c:pt>
                <c:pt idx="683">
                  <c:v>72.135999999999981</c:v>
                </c:pt>
                <c:pt idx="684">
                  <c:v>72.093000000000004</c:v>
                </c:pt>
                <c:pt idx="685">
                  <c:v>72.093000000000004</c:v>
                </c:pt>
                <c:pt idx="686">
                  <c:v>72.135999999999981</c:v>
                </c:pt>
                <c:pt idx="687">
                  <c:v>72.135999999999981</c:v>
                </c:pt>
                <c:pt idx="688">
                  <c:v>72.135999999999981</c:v>
                </c:pt>
                <c:pt idx="689">
                  <c:v>72.093000000000004</c:v>
                </c:pt>
                <c:pt idx="690">
                  <c:v>72.05</c:v>
                </c:pt>
                <c:pt idx="691">
                  <c:v>72.007000000000005</c:v>
                </c:pt>
                <c:pt idx="692">
                  <c:v>71.92</c:v>
                </c:pt>
                <c:pt idx="693">
                  <c:v>71.964000000000027</c:v>
                </c:pt>
                <c:pt idx="694">
                  <c:v>72.007000000000005</c:v>
                </c:pt>
                <c:pt idx="695">
                  <c:v>71.964000000000027</c:v>
                </c:pt>
                <c:pt idx="696">
                  <c:v>71.964000000000027</c:v>
                </c:pt>
                <c:pt idx="697">
                  <c:v>71.964000000000027</c:v>
                </c:pt>
                <c:pt idx="698">
                  <c:v>72.05</c:v>
                </c:pt>
                <c:pt idx="699">
                  <c:v>72.05</c:v>
                </c:pt>
                <c:pt idx="700">
                  <c:v>72.05</c:v>
                </c:pt>
                <c:pt idx="701">
                  <c:v>72.007000000000005</c:v>
                </c:pt>
                <c:pt idx="702">
                  <c:v>72.007000000000005</c:v>
                </c:pt>
                <c:pt idx="703">
                  <c:v>71.964000000000027</c:v>
                </c:pt>
                <c:pt idx="704">
                  <c:v>71.92</c:v>
                </c:pt>
                <c:pt idx="705">
                  <c:v>71.876999999999981</c:v>
                </c:pt>
                <c:pt idx="706">
                  <c:v>71.964000000000027</c:v>
                </c:pt>
                <c:pt idx="707">
                  <c:v>72.093000000000004</c:v>
                </c:pt>
                <c:pt idx="708">
                  <c:v>72.135999999999981</c:v>
                </c:pt>
                <c:pt idx="709">
                  <c:v>72.135999999999981</c:v>
                </c:pt>
                <c:pt idx="710">
                  <c:v>72.135999999999981</c:v>
                </c:pt>
                <c:pt idx="711">
                  <c:v>72.135999999999981</c:v>
                </c:pt>
                <c:pt idx="712">
                  <c:v>72.135999999999981</c:v>
                </c:pt>
                <c:pt idx="713">
                  <c:v>72.135999999999981</c:v>
                </c:pt>
                <c:pt idx="714">
                  <c:v>72.177999999999983</c:v>
                </c:pt>
                <c:pt idx="715">
                  <c:v>72.221000000000004</c:v>
                </c:pt>
                <c:pt idx="716">
                  <c:v>72.350999999999999</c:v>
                </c:pt>
                <c:pt idx="717">
                  <c:v>72.350999999999999</c:v>
                </c:pt>
                <c:pt idx="718">
                  <c:v>72.437000000000026</c:v>
                </c:pt>
                <c:pt idx="719">
                  <c:v>72.566999999999993</c:v>
                </c:pt>
                <c:pt idx="720">
                  <c:v>72.783000000000001</c:v>
                </c:pt>
                <c:pt idx="721">
                  <c:v>73.125999999999976</c:v>
                </c:pt>
                <c:pt idx="722">
                  <c:v>73.557999999999993</c:v>
                </c:pt>
                <c:pt idx="723">
                  <c:v>73.818000000000012</c:v>
                </c:pt>
                <c:pt idx="724">
                  <c:v>74.206000000000003</c:v>
                </c:pt>
                <c:pt idx="725">
                  <c:v>74.64</c:v>
                </c:pt>
                <c:pt idx="726">
                  <c:v>74.986000000000004</c:v>
                </c:pt>
                <c:pt idx="727">
                  <c:v>75.16</c:v>
                </c:pt>
                <c:pt idx="728">
                  <c:v>75.16</c:v>
                </c:pt>
                <c:pt idx="729">
                  <c:v>75.203999999999994</c:v>
                </c:pt>
                <c:pt idx="730">
                  <c:v>75.16</c:v>
                </c:pt>
                <c:pt idx="731">
                  <c:v>74.85599999999998</c:v>
                </c:pt>
                <c:pt idx="732">
                  <c:v>74.554000000000002</c:v>
                </c:pt>
                <c:pt idx="733">
                  <c:v>74.25</c:v>
                </c:pt>
                <c:pt idx="734">
                  <c:v>73.989999999999995</c:v>
                </c:pt>
                <c:pt idx="735">
                  <c:v>73.818000000000012</c:v>
                </c:pt>
                <c:pt idx="736">
                  <c:v>73.644999999999996</c:v>
                </c:pt>
                <c:pt idx="737">
                  <c:v>73.471999999999994</c:v>
                </c:pt>
                <c:pt idx="738">
                  <c:v>73.342000000000013</c:v>
                </c:pt>
                <c:pt idx="739">
                  <c:v>73.212999999999994</c:v>
                </c:pt>
                <c:pt idx="740">
                  <c:v>73.040000000000006</c:v>
                </c:pt>
                <c:pt idx="741">
                  <c:v>72.955000000000013</c:v>
                </c:pt>
                <c:pt idx="742">
                  <c:v>72.825999999999979</c:v>
                </c:pt>
                <c:pt idx="743">
                  <c:v>72.739000000000004</c:v>
                </c:pt>
                <c:pt idx="744">
                  <c:v>72.652999999999977</c:v>
                </c:pt>
                <c:pt idx="745">
                  <c:v>72.566999999999993</c:v>
                </c:pt>
                <c:pt idx="746">
                  <c:v>72.522999999999982</c:v>
                </c:pt>
                <c:pt idx="747">
                  <c:v>72.437000000000026</c:v>
                </c:pt>
                <c:pt idx="748">
                  <c:v>72.307000000000002</c:v>
                </c:pt>
                <c:pt idx="749">
                  <c:v>72.177999999999983</c:v>
                </c:pt>
                <c:pt idx="750">
                  <c:v>72.05</c:v>
                </c:pt>
                <c:pt idx="751">
                  <c:v>71.92</c:v>
                </c:pt>
                <c:pt idx="752">
                  <c:v>71.790999999999997</c:v>
                </c:pt>
                <c:pt idx="753">
                  <c:v>71.661000000000001</c:v>
                </c:pt>
                <c:pt idx="754">
                  <c:v>71.61999999999999</c:v>
                </c:pt>
                <c:pt idx="755">
                  <c:v>71.576999999999998</c:v>
                </c:pt>
                <c:pt idx="756">
                  <c:v>71.533000000000001</c:v>
                </c:pt>
                <c:pt idx="757">
                  <c:v>71.533000000000001</c:v>
                </c:pt>
                <c:pt idx="758">
                  <c:v>71.489999999999995</c:v>
                </c:pt>
                <c:pt idx="759">
                  <c:v>71.489999999999995</c:v>
                </c:pt>
                <c:pt idx="760">
                  <c:v>71.489999999999995</c:v>
                </c:pt>
                <c:pt idx="761">
                  <c:v>71.447000000000031</c:v>
                </c:pt>
                <c:pt idx="762">
                  <c:v>71.361000000000004</c:v>
                </c:pt>
                <c:pt idx="763">
                  <c:v>71.316999999999993</c:v>
                </c:pt>
                <c:pt idx="764">
                  <c:v>71.274000000000001</c:v>
                </c:pt>
                <c:pt idx="765">
                  <c:v>71.230999999999995</c:v>
                </c:pt>
                <c:pt idx="766">
                  <c:v>71.19</c:v>
                </c:pt>
                <c:pt idx="767">
                  <c:v>71.146000000000001</c:v>
                </c:pt>
                <c:pt idx="768">
                  <c:v>71.146000000000001</c:v>
                </c:pt>
                <c:pt idx="769">
                  <c:v>71.10299999999998</c:v>
                </c:pt>
                <c:pt idx="770">
                  <c:v>71.06</c:v>
                </c:pt>
                <c:pt idx="771">
                  <c:v>70.974000000000004</c:v>
                </c:pt>
                <c:pt idx="772">
                  <c:v>70.887</c:v>
                </c:pt>
                <c:pt idx="773">
                  <c:v>70.846000000000004</c:v>
                </c:pt>
                <c:pt idx="774">
                  <c:v>70.802999999999983</c:v>
                </c:pt>
                <c:pt idx="775">
                  <c:v>70.759</c:v>
                </c:pt>
                <c:pt idx="776">
                  <c:v>70.759</c:v>
                </c:pt>
                <c:pt idx="777">
                  <c:v>70.759</c:v>
                </c:pt>
                <c:pt idx="778">
                  <c:v>70.759</c:v>
                </c:pt>
                <c:pt idx="779">
                  <c:v>70.759</c:v>
                </c:pt>
                <c:pt idx="780">
                  <c:v>70.759</c:v>
                </c:pt>
                <c:pt idx="781">
                  <c:v>70.802999999999983</c:v>
                </c:pt>
                <c:pt idx="782">
                  <c:v>70.802999999999983</c:v>
                </c:pt>
                <c:pt idx="783">
                  <c:v>70.802999999999983</c:v>
                </c:pt>
                <c:pt idx="784">
                  <c:v>70.846000000000004</c:v>
                </c:pt>
                <c:pt idx="785">
                  <c:v>70.846000000000004</c:v>
                </c:pt>
                <c:pt idx="786">
                  <c:v>70.846000000000004</c:v>
                </c:pt>
                <c:pt idx="787">
                  <c:v>70.846000000000004</c:v>
                </c:pt>
                <c:pt idx="788">
                  <c:v>70.887</c:v>
                </c:pt>
                <c:pt idx="789">
                  <c:v>70.974000000000004</c:v>
                </c:pt>
                <c:pt idx="790">
                  <c:v>71.19</c:v>
                </c:pt>
                <c:pt idx="791">
                  <c:v>71.61999999999999</c:v>
                </c:pt>
                <c:pt idx="792">
                  <c:v>72.093000000000004</c:v>
                </c:pt>
                <c:pt idx="793">
                  <c:v>72.437000000000026</c:v>
                </c:pt>
                <c:pt idx="794">
                  <c:v>72.652999999999977</c:v>
                </c:pt>
                <c:pt idx="795">
                  <c:v>72.825999999999979</c:v>
                </c:pt>
                <c:pt idx="796">
                  <c:v>72.912000000000006</c:v>
                </c:pt>
                <c:pt idx="797">
                  <c:v>73.082999999999998</c:v>
                </c:pt>
                <c:pt idx="798">
                  <c:v>73.342000000000013</c:v>
                </c:pt>
                <c:pt idx="799">
                  <c:v>73.429000000000002</c:v>
                </c:pt>
                <c:pt idx="800">
                  <c:v>73.644999999999996</c:v>
                </c:pt>
                <c:pt idx="801">
                  <c:v>73.861000000000004</c:v>
                </c:pt>
                <c:pt idx="802">
                  <c:v>74.034000000000006</c:v>
                </c:pt>
                <c:pt idx="803">
                  <c:v>74.034000000000006</c:v>
                </c:pt>
                <c:pt idx="804">
                  <c:v>74.034000000000006</c:v>
                </c:pt>
                <c:pt idx="805">
                  <c:v>74.034000000000006</c:v>
                </c:pt>
                <c:pt idx="806">
                  <c:v>74.11999999999999</c:v>
                </c:pt>
                <c:pt idx="807">
                  <c:v>74.206000000000003</c:v>
                </c:pt>
                <c:pt idx="808">
                  <c:v>74.206000000000003</c:v>
                </c:pt>
                <c:pt idx="809">
                  <c:v>74.25</c:v>
                </c:pt>
                <c:pt idx="810">
                  <c:v>74.25</c:v>
                </c:pt>
                <c:pt idx="811">
                  <c:v>74.076999999999998</c:v>
                </c:pt>
                <c:pt idx="812">
                  <c:v>73.947000000000031</c:v>
                </c:pt>
                <c:pt idx="813">
                  <c:v>73.861000000000004</c:v>
                </c:pt>
                <c:pt idx="814">
                  <c:v>73.730999999999995</c:v>
                </c:pt>
                <c:pt idx="815">
                  <c:v>73.688000000000002</c:v>
                </c:pt>
                <c:pt idx="816">
                  <c:v>73.644999999999996</c:v>
                </c:pt>
                <c:pt idx="817">
                  <c:v>73.557999999999993</c:v>
                </c:pt>
                <c:pt idx="818">
                  <c:v>73.471999999999994</c:v>
                </c:pt>
                <c:pt idx="819">
                  <c:v>73.256</c:v>
                </c:pt>
                <c:pt idx="820">
                  <c:v>73.125999999999976</c:v>
                </c:pt>
                <c:pt idx="821">
                  <c:v>73.256</c:v>
                </c:pt>
                <c:pt idx="822">
                  <c:v>73.557999999999993</c:v>
                </c:pt>
                <c:pt idx="823">
                  <c:v>73.861000000000004</c:v>
                </c:pt>
                <c:pt idx="824">
                  <c:v>74.076999999999998</c:v>
                </c:pt>
                <c:pt idx="825">
                  <c:v>74.25</c:v>
                </c:pt>
                <c:pt idx="826">
                  <c:v>74.381</c:v>
                </c:pt>
                <c:pt idx="827">
                  <c:v>74.467000000000027</c:v>
                </c:pt>
                <c:pt idx="828">
                  <c:v>74.510999999999996</c:v>
                </c:pt>
                <c:pt idx="829">
                  <c:v>74.510999999999996</c:v>
                </c:pt>
                <c:pt idx="830">
                  <c:v>74.510999999999996</c:v>
                </c:pt>
                <c:pt idx="831">
                  <c:v>74.510999999999996</c:v>
                </c:pt>
                <c:pt idx="832">
                  <c:v>74.467000000000027</c:v>
                </c:pt>
                <c:pt idx="833">
                  <c:v>74.337999999999994</c:v>
                </c:pt>
                <c:pt idx="834">
                  <c:v>74.206000000000003</c:v>
                </c:pt>
                <c:pt idx="835">
                  <c:v>74.076999999999998</c:v>
                </c:pt>
                <c:pt idx="836">
                  <c:v>74.034000000000006</c:v>
                </c:pt>
                <c:pt idx="837">
                  <c:v>73.903999999999996</c:v>
                </c:pt>
                <c:pt idx="838">
                  <c:v>73.818000000000012</c:v>
                </c:pt>
                <c:pt idx="839">
                  <c:v>73.774000000000001</c:v>
                </c:pt>
                <c:pt idx="840">
                  <c:v>73.903999999999996</c:v>
                </c:pt>
                <c:pt idx="841">
                  <c:v>74.076999999999998</c:v>
                </c:pt>
                <c:pt idx="842">
                  <c:v>74.206000000000003</c:v>
                </c:pt>
                <c:pt idx="843">
                  <c:v>74.295000000000002</c:v>
                </c:pt>
                <c:pt idx="844">
                  <c:v>74.381</c:v>
                </c:pt>
                <c:pt idx="845">
                  <c:v>74.467000000000027</c:v>
                </c:pt>
                <c:pt idx="846">
                  <c:v>74.554000000000002</c:v>
                </c:pt>
                <c:pt idx="847">
                  <c:v>74.554000000000002</c:v>
                </c:pt>
                <c:pt idx="848">
                  <c:v>74.554000000000002</c:v>
                </c:pt>
                <c:pt idx="849">
                  <c:v>74.554000000000002</c:v>
                </c:pt>
                <c:pt idx="850">
                  <c:v>74.510999999999996</c:v>
                </c:pt>
                <c:pt idx="851">
                  <c:v>74.467000000000027</c:v>
                </c:pt>
                <c:pt idx="852">
                  <c:v>74.467000000000027</c:v>
                </c:pt>
                <c:pt idx="853">
                  <c:v>74.424000000000007</c:v>
                </c:pt>
                <c:pt idx="854">
                  <c:v>74.337999999999994</c:v>
                </c:pt>
                <c:pt idx="855">
                  <c:v>74.337999999999994</c:v>
                </c:pt>
                <c:pt idx="856">
                  <c:v>74.337999999999994</c:v>
                </c:pt>
                <c:pt idx="857">
                  <c:v>74.295000000000002</c:v>
                </c:pt>
                <c:pt idx="858">
                  <c:v>74.295000000000002</c:v>
                </c:pt>
                <c:pt idx="859">
                  <c:v>74.25</c:v>
                </c:pt>
                <c:pt idx="860">
                  <c:v>74.162999999999982</c:v>
                </c:pt>
                <c:pt idx="861">
                  <c:v>74.11999999999999</c:v>
                </c:pt>
                <c:pt idx="862">
                  <c:v>74.034000000000006</c:v>
                </c:pt>
                <c:pt idx="863">
                  <c:v>73.989999999999995</c:v>
                </c:pt>
                <c:pt idx="864">
                  <c:v>73.947000000000031</c:v>
                </c:pt>
                <c:pt idx="865">
                  <c:v>74.034000000000006</c:v>
                </c:pt>
                <c:pt idx="866">
                  <c:v>74.034000000000006</c:v>
                </c:pt>
                <c:pt idx="867">
                  <c:v>74.034000000000006</c:v>
                </c:pt>
                <c:pt idx="868">
                  <c:v>74.034000000000006</c:v>
                </c:pt>
                <c:pt idx="869">
                  <c:v>73.989999999999995</c:v>
                </c:pt>
                <c:pt idx="870">
                  <c:v>73.903999999999996</c:v>
                </c:pt>
                <c:pt idx="871">
                  <c:v>73.688000000000002</c:v>
                </c:pt>
                <c:pt idx="872">
                  <c:v>73.557999999999993</c:v>
                </c:pt>
                <c:pt idx="873">
                  <c:v>73.60199999999999</c:v>
                </c:pt>
                <c:pt idx="874">
                  <c:v>73.644999999999996</c:v>
                </c:pt>
                <c:pt idx="875">
                  <c:v>73.644999999999996</c:v>
                </c:pt>
                <c:pt idx="876">
                  <c:v>73.557999999999993</c:v>
                </c:pt>
                <c:pt idx="877">
                  <c:v>73.515000000000001</c:v>
                </c:pt>
                <c:pt idx="878">
                  <c:v>73.515000000000001</c:v>
                </c:pt>
                <c:pt idx="879">
                  <c:v>73.515000000000001</c:v>
                </c:pt>
                <c:pt idx="880">
                  <c:v>73.557999999999993</c:v>
                </c:pt>
                <c:pt idx="881">
                  <c:v>73.60199999999999</c:v>
                </c:pt>
                <c:pt idx="882">
                  <c:v>73.60199999999999</c:v>
                </c:pt>
                <c:pt idx="883">
                  <c:v>73.60199999999999</c:v>
                </c:pt>
                <c:pt idx="884">
                  <c:v>73.60199999999999</c:v>
                </c:pt>
                <c:pt idx="885">
                  <c:v>73.644999999999996</c:v>
                </c:pt>
                <c:pt idx="886">
                  <c:v>73.644999999999996</c:v>
                </c:pt>
                <c:pt idx="887">
                  <c:v>73.644999999999996</c:v>
                </c:pt>
                <c:pt idx="888">
                  <c:v>73.688000000000002</c:v>
                </c:pt>
                <c:pt idx="889">
                  <c:v>73.730999999999995</c:v>
                </c:pt>
                <c:pt idx="890">
                  <c:v>73.688000000000002</c:v>
                </c:pt>
                <c:pt idx="891">
                  <c:v>73.60199999999999</c:v>
                </c:pt>
                <c:pt idx="892">
                  <c:v>73.515000000000001</c:v>
                </c:pt>
                <c:pt idx="893">
                  <c:v>73.471999999999994</c:v>
                </c:pt>
                <c:pt idx="894">
                  <c:v>73.429000000000002</c:v>
                </c:pt>
                <c:pt idx="895">
                  <c:v>73.342000000000013</c:v>
                </c:pt>
                <c:pt idx="896">
                  <c:v>73.299000000000007</c:v>
                </c:pt>
                <c:pt idx="897">
                  <c:v>73.342000000000013</c:v>
                </c:pt>
                <c:pt idx="898">
                  <c:v>73.342000000000013</c:v>
                </c:pt>
                <c:pt idx="899">
                  <c:v>73.342000000000013</c:v>
                </c:pt>
                <c:pt idx="900">
                  <c:v>73.342000000000013</c:v>
                </c:pt>
                <c:pt idx="901">
                  <c:v>73.385999999999981</c:v>
                </c:pt>
                <c:pt idx="902">
                  <c:v>73.385999999999981</c:v>
                </c:pt>
                <c:pt idx="903">
                  <c:v>73.299000000000007</c:v>
                </c:pt>
                <c:pt idx="904">
                  <c:v>73.299000000000007</c:v>
                </c:pt>
                <c:pt idx="905">
                  <c:v>73.342000000000013</c:v>
                </c:pt>
                <c:pt idx="906">
                  <c:v>73.429000000000002</c:v>
                </c:pt>
                <c:pt idx="907">
                  <c:v>73.471999999999994</c:v>
                </c:pt>
                <c:pt idx="908">
                  <c:v>73.515000000000001</c:v>
                </c:pt>
                <c:pt idx="909">
                  <c:v>73.557999999999993</c:v>
                </c:pt>
                <c:pt idx="910">
                  <c:v>73.557999999999993</c:v>
                </c:pt>
                <c:pt idx="911">
                  <c:v>73.557999999999993</c:v>
                </c:pt>
                <c:pt idx="912">
                  <c:v>73.471999999999994</c:v>
                </c:pt>
                <c:pt idx="913">
                  <c:v>73.471999999999994</c:v>
                </c:pt>
                <c:pt idx="914">
                  <c:v>73.471999999999994</c:v>
                </c:pt>
                <c:pt idx="915">
                  <c:v>73.429000000000002</c:v>
                </c:pt>
                <c:pt idx="916">
                  <c:v>73.385999999999981</c:v>
                </c:pt>
                <c:pt idx="917">
                  <c:v>73.515000000000001</c:v>
                </c:pt>
                <c:pt idx="918">
                  <c:v>73.557999999999993</c:v>
                </c:pt>
                <c:pt idx="919">
                  <c:v>73.515000000000001</c:v>
                </c:pt>
                <c:pt idx="920">
                  <c:v>73.429000000000002</c:v>
                </c:pt>
                <c:pt idx="921">
                  <c:v>73.429000000000002</c:v>
                </c:pt>
                <c:pt idx="922">
                  <c:v>73.471999999999994</c:v>
                </c:pt>
                <c:pt idx="923">
                  <c:v>73.515000000000001</c:v>
                </c:pt>
                <c:pt idx="924">
                  <c:v>73.471999999999994</c:v>
                </c:pt>
                <c:pt idx="925">
                  <c:v>73.429000000000002</c:v>
                </c:pt>
                <c:pt idx="926">
                  <c:v>73.385999999999981</c:v>
                </c:pt>
                <c:pt idx="927">
                  <c:v>73.342000000000013</c:v>
                </c:pt>
                <c:pt idx="928">
                  <c:v>73.299000000000007</c:v>
                </c:pt>
                <c:pt idx="929">
                  <c:v>73.256</c:v>
                </c:pt>
                <c:pt idx="930">
                  <c:v>73.212999999999994</c:v>
                </c:pt>
                <c:pt idx="931">
                  <c:v>73.082999999999998</c:v>
                </c:pt>
                <c:pt idx="932">
                  <c:v>73.040000000000006</c:v>
                </c:pt>
                <c:pt idx="933">
                  <c:v>73.040000000000006</c:v>
                </c:pt>
                <c:pt idx="934">
                  <c:v>73.082999999999998</c:v>
                </c:pt>
                <c:pt idx="935">
                  <c:v>73.125999999999976</c:v>
                </c:pt>
                <c:pt idx="936">
                  <c:v>73.169999999999987</c:v>
                </c:pt>
                <c:pt idx="937">
                  <c:v>73.169999999999987</c:v>
                </c:pt>
                <c:pt idx="938">
                  <c:v>73.169999999999987</c:v>
                </c:pt>
                <c:pt idx="939">
                  <c:v>73.169999999999987</c:v>
                </c:pt>
                <c:pt idx="940">
                  <c:v>73.125999999999976</c:v>
                </c:pt>
                <c:pt idx="941">
                  <c:v>73.082999999999998</c:v>
                </c:pt>
                <c:pt idx="942">
                  <c:v>73.082999999999998</c:v>
                </c:pt>
                <c:pt idx="943">
                  <c:v>73.082999999999998</c:v>
                </c:pt>
                <c:pt idx="944">
                  <c:v>73.082999999999998</c:v>
                </c:pt>
                <c:pt idx="945">
                  <c:v>73.169999999999987</c:v>
                </c:pt>
                <c:pt idx="946">
                  <c:v>73.256</c:v>
                </c:pt>
                <c:pt idx="947">
                  <c:v>73.342000000000013</c:v>
                </c:pt>
                <c:pt idx="948">
                  <c:v>73.385999999999981</c:v>
                </c:pt>
                <c:pt idx="949">
                  <c:v>73.385999999999981</c:v>
                </c:pt>
                <c:pt idx="950">
                  <c:v>73.385999999999981</c:v>
                </c:pt>
                <c:pt idx="951">
                  <c:v>73.385999999999981</c:v>
                </c:pt>
                <c:pt idx="952">
                  <c:v>73.342000000000013</c:v>
                </c:pt>
                <c:pt idx="953">
                  <c:v>73.299000000000007</c:v>
                </c:pt>
                <c:pt idx="954">
                  <c:v>73.212999999999994</c:v>
                </c:pt>
                <c:pt idx="955">
                  <c:v>73.212999999999994</c:v>
                </c:pt>
                <c:pt idx="956">
                  <c:v>73.299000000000007</c:v>
                </c:pt>
                <c:pt idx="957">
                  <c:v>73.385999999999981</c:v>
                </c:pt>
                <c:pt idx="958">
                  <c:v>73.429000000000002</c:v>
                </c:pt>
                <c:pt idx="959">
                  <c:v>73.385999999999981</c:v>
                </c:pt>
                <c:pt idx="960">
                  <c:v>73.342000000000013</c:v>
                </c:pt>
                <c:pt idx="961">
                  <c:v>73.342000000000013</c:v>
                </c:pt>
                <c:pt idx="962">
                  <c:v>73.256</c:v>
                </c:pt>
                <c:pt idx="963">
                  <c:v>73.212999999999994</c:v>
                </c:pt>
                <c:pt idx="964">
                  <c:v>73.212999999999994</c:v>
                </c:pt>
                <c:pt idx="965">
                  <c:v>73.169999999999987</c:v>
                </c:pt>
                <c:pt idx="966">
                  <c:v>73.125999999999976</c:v>
                </c:pt>
                <c:pt idx="967">
                  <c:v>73.040000000000006</c:v>
                </c:pt>
                <c:pt idx="968">
                  <c:v>72.997000000000028</c:v>
                </c:pt>
                <c:pt idx="969">
                  <c:v>72.912000000000006</c:v>
                </c:pt>
                <c:pt idx="970">
                  <c:v>72.912000000000006</c:v>
                </c:pt>
                <c:pt idx="971">
                  <c:v>72.912000000000006</c:v>
                </c:pt>
                <c:pt idx="972">
                  <c:v>72.912000000000006</c:v>
                </c:pt>
                <c:pt idx="973">
                  <c:v>72.912000000000006</c:v>
                </c:pt>
                <c:pt idx="974">
                  <c:v>72.912000000000006</c:v>
                </c:pt>
                <c:pt idx="975">
                  <c:v>72.912000000000006</c:v>
                </c:pt>
                <c:pt idx="976">
                  <c:v>72.912000000000006</c:v>
                </c:pt>
                <c:pt idx="977">
                  <c:v>72.869</c:v>
                </c:pt>
                <c:pt idx="978">
                  <c:v>72.825999999999979</c:v>
                </c:pt>
                <c:pt idx="979">
                  <c:v>72.825999999999979</c:v>
                </c:pt>
                <c:pt idx="980">
                  <c:v>72.825999999999979</c:v>
                </c:pt>
                <c:pt idx="981">
                  <c:v>72.783000000000001</c:v>
                </c:pt>
                <c:pt idx="982">
                  <c:v>72.783000000000001</c:v>
                </c:pt>
                <c:pt idx="983">
                  <c:v>72.783000000000001</c:v>
                </c:pt>
                <c:pt idx="984">
                  <c:v>72.783000000000001</c:v>
                </c:pt>
                <c:pt idx="985">
                  <c:v>72.783000000000001</c:v>
                </c:pt>
                <c:pt idx="986">
                  <c:v>72.739000000000004</c:v>
                </c:pt>
                <c:pt idx="987">
                  <c:v>72.695999999999998</c:v>
                </c:pt>
                <c:pt idx="988">
                  <c:v>72.695999999999998</c:v>
                </c:pt>
                <c:pt idx="989">
                  <c:v>72.695999999999998</c:v>
                </c:pt>
                <c:pt idx="990">
                  <c:v>72.695999999999998</c:v>
                </c:pt>
                <c:pt idx="991">
                  <c:v>72.739000000000004</c:v>
                </c:pt>
                <c:pt idx="992">
                  <c:v>72.783000000000001</c:v>
                </c:pt>
                <c:pt idx="993">
                  <c:v>72.783000000000001</c:v>
                </c:pt>
                <c:pt idx="994">
                  <c:v>72.783000000000001</c:v>
                </c:pt>
                <c:pt idx="995">
                  <c:v>72.739000000000004</c:v>
                </c:pt>
                <c:pt idx="996">
                  <c:v>72.739000000000004</c:v>
                </c:pt>
                <c:pt idx="997">
                  <c:v>72.739000000000004</c:v>
                </c:pt>
                <c:pt idx="998">
                  <c:v>72.739000000000004</c:v>
                </c:pt>
                <c:pt idx="999">
                  <c:v>72.739000000000004</c:v>
                </c:pt>
                <c:pt idx="1000">
                  <c:v>72.695999999999998</c:v>
                </c:pt>
                <c:pt idx="1001">
                  <c:v>72.695999999999998</c:v>
                </c:pt>
                <c:pt idx="1002">
                  <c:v>72.825999999999979</c:v>
                </c:pt>
                <c:pt idx="1003">
                  <c:v>72.955000000000013</c:v>
                </c:pt>
                <c:pt idx="1004">
                  <c:v>72.997000000000028</c:v>
                </c:pt>
                <c:pt idx="1005">
                  <c:v>72.912000000000006</c:v>
                </c:pt>
                <c:pt idx="1006">
                  <c:v>72.825999999999979</c:v>
                </c:pt>
                <c:pt idx="1007">
                  <c:v>72.825999999999979</c:v>
                </c:pt>
                <c:pt idx="1008">
                  <c:v>72.783000000000001</c:v>
                </c:pt>
                <c:pt idx="1009">
                  <c:v>72.825999999999979</c:v>
                </c:pt>
                <c:pt idx="1010">
                  <c:v>72.825999999999979</c:v>
                </c:pt>
                <c:pt idx="1011">
                  <c:v>72.825999999999979</c:v>
                </c:pt>
                <c:pt idx="1012">
                  <c:v>72.739000000000004</c:v>
                </c:pt>
                <c:pt idx="1013">
                  <c:v>72.695999999999998</c:v>
                </c:pt>
                <c:pt idx="1014">
                  <c:v>72.652999999999977</c:v>
                </c:pt>
                <c:pt idx="1015">
                  <c:v>72.61</c:v>
                </c:pt>
                <c:pt idx="1016">
                  <c:v>72.61</c:v>
                </c:pt>
                <c:pt idx="1017">
                  <c:v>72.61</c:v>
                </c:pt>
                <c:pt idx="1018">
                  <c:v>72.61</c:v>
                </c:pt>
                <c:pt idx="1019">
                  <c:v>72.652999999999977</c:v>
                </c:pt>
                <c:pt idx="1020">
                  <c:v>72.695999999999998</c:v>
                </c:pt>
                <c:pt idx="1021">
                  <c:v>72.695999999999998</c:v>
                </c:pt>
                <c:pt idx="1022">
                  <c:v>72.739000000000004</c:v>
                </c:pt>
                <c:pt idx="1023">
                  <c:v>72.783000000000001</c:v>
                </c:pt>
                <c:pt idx="1024">
                  <c:v>72.825999999999979</c:v>
                </c:pt>
                <c:pt idx="1025">
                  <c:v>72.869</c:v>
                </c:pt>
                <c:pt idx="1026">
                  <c:v>72.869</c:v>
                </c:pt>
                <c:pt idx="1027">
                  <c:v>72.912000000000006</c:v>
                </c:pt>
                <c:pt idx="1028">
                  <c:v>72.955000000000013</c:v>
                </c:pt>
                <c:pt idx="1029">
                  <c:v>72.997000000000028</c:v>
                </c:pt>
                <c:pt idx="1030">
                  <c:v>73.040000000000006</c:v>
                </c:pt>
                <c:pt idx="1031">
                  <c:v>73.082999999999998</c:v>
                </c:pt>
                <c:pt idx="1032">
                  <c:v>73.082999999999998</c:v>
                </c:pt>
                <c:pt idx="1033">
                  <c:v>73.125999999999976</c:v>
                </c:pt>
                <c:pt idx="1034">
                  <c:v>73.125999999999976</c:v>
                </c:pt>
                <c:pt idx="1035">
                  <c:v>73.125999999999976</c:v>
                </c:pt>
                <c:pt idx="1036">
                  <c:v>73.212999999999994</c:v>
                </c:pt>
                <c:pt idx="1037">
                  <c:v>73.256</c:v>
                </c:pt>
                <c:pt idx="1038">
                  <c:v>73.385999999999981</c:v>
                </c:pt>
                <c:pt idx="1039">
                  <c:v>73.557999999999993</c:v>
                </c:pt>
                <c:pt idx="1040">
                  <c:v>73.557999999999993</c:v>
                </c:pt>
                <c:pt idx="1041">
                  <c:v>73.429000000000002</c:v>
                </c:pt>
                <c:pt idx="1042">
                  <c:v>73.342000000000013</c:v>
                </c:pt>
                <c:pt idx="1043">
                  <c:v>73.299000000000007</c:v>
                </c:pt>
                <c:pt idx="1044">
                  <c:v>73.299000000000007</c:v>
                </c:pt>
                <c:pt idx="1045">
                  <c:v>73.385999999999981</c:v>
                </c:pt>
                <c:pt idx="1046">
                  <c:v>73.385999999999981</c:v>
                </c:pt>
                <c:pt idx="1047">
                  <c:v>73.342000000000013</c:v>
                </c:pt>
                <c:pt idx="1048">
                  <c:v>73.342000000000013</c:v>
                </c:pt>
                <c:pt idx="1049">
                  <c:v>73.342000000000013</c:v>
                </c:pt>
                <c:pt idx="1050">
                  <c:v>73.299000000000007</c:v>
                </c:pt>
                <c:pt idx="1051">
                  <c:v>73.342000000000013</c:v>
                </c:pt>
                <c:pt idx="1052">
                  <c:v>73.429000000000002</c:v>
                </c:pt>
                <c:pt idx="1053">
                  <c:v>73.429000000000002</c:v>
                </c:pt>
                <c:pt idx="1054">
                  <c:v>73.429000000000002</c:v>
                </c:pt>
                <c:pt idx="1055">
                  <c:v>73.385999999999981</c:v>
                </c:pt>
                <c:pt idx="1056">
                  <c:v>73.429000000000002</c:v>
                </c:pt>
                <c:pt idx="1057">
                  <c:v>73.429000000000002</c:v>
                </c:pt>
                <c:pt idx="1058">
                  <c:v>73.429000000000002</c:v>
                </c:pt>
                <c:pt idx="1059">
                  <c:v>73.429000000000002</c:v>
                </c:pt>
                <c:pt idx="1060">
                  <c:v>73.385999999999981</c:v>
                </c:pt>
                <c:pt idx="1061">
                  <c:v>73.385999999999981</c:v>
                </c:pt>
                <c:pt idx="1062">
                  <c:v>73.429000000000002</c:v>
                </c:pt>
                <c:pt idx="1063">
                  <c:v>73.515000000000001</c:v>
                </c:pt>
                <c:pt idx="1064">
                  <c:v>73.557999999999993</c:v>
                </c:pt>
                <c:pt idx="1065">
                  <c:v>73.644999999999996</c:v>
                </c:pt>
                <c:pt idx="1066">
                  <c:v>73.730999999999995</c:v>
                </c:pt>
                <c:pt idx="1067">
                  <c:v>73.818000000000012</c:v>
                </c:pt>
                <c:pt idx="1068">
                  <c:v>73.947000000000031</c:v>
                </c:pt>
                <c:pt idx="1069">
                  <c:v>74.034000000000006</c:v>
                </c:pt>
                <c:pt idx="1070">
                  <c:v>73.989999999999995</c:v>
                </c:pt>
                <c:pt idx="1071">
                  <c:v>73.989999999999995</c:v>
                </c:pt>
                <c:pt idx="1072">
                  <c:v>73.989999999999995</c:v>
                </c:pt>
                <c:pt idx="1073">
                  <c:v>74.034000000000006</c:v>
                </c:pt>
                <c:pt idx="1074">
                  <c:v>74.076999999999998</c:v>
                </c:pt>
                <c:pt idx="1075">
                  <c:v>74.034000000000006</c:v>
                </c:pt>
                <c:pt idx="1076">
                  <c:v>73.989999999999995</c:v>
                </c:pt>
                <c:pt idx="1077">
                  <c:v>73.989999999999995</c:v>
                </c:pt>
                <c:pt idx="1078">
                  <c:v>73.861000000000004</c:v>
                </c:pt>
                <c:pt idx="1079">
                  <c:v>73.730999999999995</c:v>
                </c:pt>
                <c:pt idx="1080">
                  <c:v>73.903999999999996</c:v>
                </c:pt>
                <c:pt idx="1081">
                  <c:v>74.295000000000002</c:v>
                </c:pt>
                <c:pt idx="1082">
                  <c:v>74.813000000000002</c:v>
                </c:pt>
                <c:pt idx="1083">
                  <c:v>75.117000000000004</c:v>
                </c:pt>
                <c:pt idx="1084">
                  <c:v>75.332999999999998</c:v>
                </c:pt>
                <c:pt idx="1085">
                  <c:v>75.375999999999976</c:v>
                </c:pt>
                <c:pt idx="1086">
                  <c:v>75.375999999999976</c:v>
                </c:pt>
                <c:pt idx="1087">
                  <c:v>75.332999999999998</c:v>
                </c:pt>
                <c:pt idx="1088">
                  <c:v>75.247000000000028</c:v>
                </c:pt>
                <c:pt idx="1089">
                  <c:v>75.290000000000006</c:v>
                </c:pt>
                <c:pt idx="1090">
                  <c:v>75.724000000000004</c:v>
                </c:pt>
                <c:pt idx="1091">
                  <c:v>76.114000000000004</c:v>
                </c:pt>
                <c:pt idx="1092">
                  <c:v>76.245999999999995</c:v>
                </c:pt>
                <c:pt idx="1093">
                  <c:v>76.418999999999997</c:v>
                </c:pt>
                <c:pt idx="1094">
                  <c:v>76.635999999999981</c:v>
                </c:pt>
                <c:pt idx="1095">
                  <c:v>76.680999999999983</c:v>
                </c:pt>
                <c:pt idx="1096">
                  <c:v>76.899000000000001</c:v>
                </c:pt>
                <c:pt idx="1097">
                  <c:v>77.16</c:v>
                </c:pt>
                <c:pt idx="1098">
                  <c:v>77.334999999999994</c:v>
                </c:pt>
                <c:pt idx="1099">
                  <c:v>77.509</c:v>
                </c:pt>
                <c:pt idx="1100">
                  <c:v>77.464000000000027</c:v>
                </c:pt>
                <c:pt idx="1101">
                  <c:v>77.464000000000027</c:v>
                </c:pt>
                <c:pt idx="1102">
                  <c:v>77.421000000000006</c:v>
                </c:pt>
                <c:pt idx="1103">
                  <c:v>77.464000000000027</c:v>
                </c:pt>
                <c:pt idx="1104">
                  <c:v>77.596000000000004</c:v>
                </c:pt>
                <c:pt idx="1105">
                  <c:v>77.509</c:v>
                </c:pt>
                <c:pt idx="1106">
                  <c:v>77.421000000000006</c:v>
                </c:pt>
                <c:pt idx="1107">
                  <c:v>77.552999999999983</c:v>
                </c:pt>
                <c:pt idx="1108">
                  <c:v>77.552999999999983</c:v>
                </c:pt>
                <c:pt idx="1109">
                  <c:v>77.683999999999983</c:v>
                </c:pt>
                <c:pt idx="1110">
                  <c:v>77.727000000000004</c:v>
                </c:pt>
                <c:pt idx="1111">
                  <c:v>77.683999999999983</c:v>
                </c:pt>
                <c:pt idx="1112">
                  <c:v>77.552999999999983</c:v>
                </c:pt>
                <c:pt idx="1113">
                  <c:v>77.377999999999986</c:v>
                </c:pt>
                <c:pt idx="1114">
                  <c:v>77.16</c:v>
                </c:pt>
                <c:pt idx="1115">
                  <c:v>76.899000000000001</c:v>
                </c:pt>
                <c:pt idx="1116">
                  <c:v>76.899000000000001</c:v>
                </c:pt>
                <c:pt idx="1117">
                  <c:v>76.986000000000004</c:v>
                </c:pt>
                <c:pt idx="1118">
                  <c:v>77.072000000000003</c:v>
                </c:pt>
                <c:pt idx="1119">
                  <c:v>77.16</c:v>
                </c:pt>
                <c:pt idx="1120">
                  <c:v>77.117000000000004</c:v>
                </c:pt>
                <c:pt idx="1121">
                  <c:v>77.16</c:v>
                </c:pt>
                <c:pt idx="1122">
                  <c:v>77.247000000000028</c:v>
                </c:pt>
                <c:pt idx="1123">
                  <c:v>77.203000000000003</c:v>
                </c:pt>
                <c:pt idx="1124">
                  <c:v>77.16</c:v>
                </c:pt>
                <c:pt idx="1125">
                  <c:v>76.986000000000004</c:v>
                </c:pt>
                <c:pt idx="1126">
                  <c:v>76.635999999999981</c:v>
                </c:pt>
                <c:pt idx="1127">
                  <c:v>76.55</c:v>
                </c:pt>
                <c:pt idx="1128">
                  <c:v>76.811000000000007</c:v>
                </c:pt>
                <c:pt idx="1129">
                  <c:v>77.072000000000003</c:v>
                </c:pt>
                <c:pt idx="1130">
                  <c:v>77.464000000000027</c:v>
                </c:pt>
                <c:pt idx="1131">
                  <c:v>77.596000000000004</c:v>
                </c:pt>
                <c:pt idx="1132">
                  <c:v>77.638999999999982</c:v>
                </c:pt>
                <c:pt idx="1133">
                  <c:v>77.683999999999983</c:v>
                </c:pt>
                <c:pt idx="1134">
                  <c:v>77.77</c:v>
                </c:pt>
                <c:pt idx="1135">
                  <c:v>77.77</c:v>
                </c:pt>
                <c:pt idx="1136">
                  <c:v>77.552999999999983</c:v>
                </c:pt>
                <c:pt idx="1137">
                  <c:v>77.334999999999994</c:v>
                </c:pt>
                <c:pt idx="1138">
                  <c:v>77.421000000000006</c:v>
                </c:pt>
                <c:pt idx="1139">
                  <c:v>77.464000000000027</c:v>
                </c:pt>
                <c:pt idx="1140">
                  <c:v>77.334999999999994</c:v>
                </c:pt>
                <c:pt idx="1141">
                  <c:v>77.203000000000003</c:v>
                </c:pt>
                <c:pt idx="1142">
                  <c:v>77.16</c:v>
                </c:pt>
                <c:pt idx="1143">
                  <c:v>77.16</c:v>
                </c:pt>
                <c:pt idx="1144">
                  <c:v>77.509</c:v>
                </c:pt>
                <c:pt idx="1145">
                  <c:v>77.945000000000007</c:v>
                </c:pt>
                <c:pt idx="1146">
                  <c:v>78.69</c:v>
                </c:pt>
                <c:pt idx="1147">
                  <c:v>79.215999999999994</c:v>
                </c:pt>
                <c:pt idx="1148">
                  <c:v>79.48</c:v>
                </c:pt>
                <c:pt idx="1149">
                  <c:v>79.611999999999995</c:v>
                </c:pt>
                <c:pt idx="1150">
                  <c:v>79.611999999999995</c:v>
                </c:pt>
                <c:pt idx="1151">
                  <c:v>79.48</c:v>
                </c:pt>
                <c:pt idx="1152">
                  <c:v>79.566999999999993</c:v>
                </c:pt>
                <c:pt idx="1153">
                  <c:v>79.611999999999995</c:v>
                </c:pt>
                <c:pt idx="1154">
                  <c:v>79.7</c:v>
                </c:pt>
                <c:pt idx="1155">
                  <c:v>79.7</c:v>
                </c:pt>
                <c:pt idx="1156">
                  <c:v>79.611999999999995</c:v>
                </c:pt>
                <c:pt idx="1157">
                  <c:v>79.611999999999995</c:v>
                </c:pt>
                <c:pt idx="1158">
                  <c:v>79.524000000000001</c:v>
                </c:pt>
                <c:pt idx="1159">
                  <c:v>79.48</c:v>
                </c:pt>
                <c:pt idx="1160">
                  <c:v>79.48</c:v>
                </c:pt>
                <c:pt idx="1161">
                  <c:v>79.566999999999993</c:v>
                </c:pt>
                <c:pt idx="1162">
                  <c:v>79.611999999999995</c:v>
                </c:pt>
                <c:pt idx="1163">
                  <c:v>79.7</c:v>
                </c:pt>
                <c:pt idx="1164">
                  <c:v>79.831000000000003</c:v>
                </c:pt>
                <c:pt idx="1165">
                  <c:v>79.962999999999994</c:v>
                </c:pt>
                <c:pt idx="1166">
                  <c:v>80.051000000000002</c:v>
                </c:pt>
                <c:pt idx="1167">
                  <c:v>80.138999999999982</c:v>
                </c:pt>
                <c:pt idx="1168">
                  <c:v>80.183999999999983</c:v>
                </c:pt>
                <c:pt idx="1169">
                  <c:v>80.316000000000003</c:v>
                </c:pt>
                <c:pt idx="1170">
                  <c:v>80.361000000000004</c:v>
                </c:pt>
                <c:pt idx="1171">
                  <c:v>80.449000000000026</c:v>
                </c:pt>
                <c:pt idx="1172">
                  <c:v>80.492000000000004</c:v>
                </c:pt>
                <c:pt idx="1173">
                  <c:v>80.492000000000004</c:v>
                </c:pt>
                <c:pt idx="1174">
                  <c:v>80.403999999999996</c:v>
                </c:pt>
                <c:pt idx="1175">
                  <c:v>80.403999999999996</c:v>
                </c:pt>
                <c:pt idx="1176">
                  <c:v>80.492000000000004</c:v>
                </c:pt>
                <c:pt idx="1177">
                  <c:v>80.667999999999992</c:v>
                </c:pt>
                <c:pt idx="1178">
                  <c:v>80.757000000000005</c:v>
                </c:pt>
                <c:pt idx="1179">
                  <c:v>80.935000000000002</c:v>
                </c:pt>
                <c:pt idx="1180">
                  <c:v>81.111000000000004</c:v>
                </c:pt>
                <c:pt idx="1181">
                  <c:v>81.287999999999997</c:v>
                </c:pt>
                <c:pt idx="1182">
                  <c:v>81.375999999999976</c:v>
                </c:pt>
                <c:pt idx="1183">
                  <c:v>81.375999999999976</c:v>
                </c:pt>
                <c:pt idx="1184">
                  <c:v>81.509</c:v>
                </c:pt>
                <c:pt idx="1185">
                  <c:v>81.509</c:v>
                </c:pt>
                <c:pt idx="1186">
                  <c:v>81.509</c:v>
                </c:pt>
                <c:pt idx="1187">
                  <c:v>81.554000000000002</c:v>
                </c:pt>
                <c:pt idx="1188">
                  <c:v>81.596999999999994</c:v>
                </c:pt>
                <c:pt idx="1189">
                  <c:v>81.596999999999994</c:v>
                </c:pt>
                <c:pt idx="1190">
                  <c:v>81.641999999999996</c:v>
                </c:pt>
                <c:pt idx="1191">
                  <c:v>81.73</c:v>
                </c:pt>
                <c:pt idx="1192">
                  <c:v>81.819000000000003</c:v>
                </c:pt>
                <c:pt idx="1193">
                  <c:v>81.997000000000028</c:v>
                </c:pt>
                <c:pt idx="1194">
                  <c:v>82.218000000000004</c:v>
                </c:pt>
                <c:pt idx="1195">
                  <c:v>82.307999999999993</c:v>
                </c:pt>
                <c:pt idx="1196">
                  <c:v>82.486000000000004</c:v>
                </c:pt>
                <c:pt idx="1197">
                  <c:v>82.575000000000003</c:v>
                </c:pt>
                <c:pt idx="1198">
                  <c:v>82.575000000000003</c:v>
                </c:pt>
                <c:pt idx="1199">
                  <c:v>82.753</c:v>
                </c:pt>
                <c:pt idx="1200">
                  <c:v>82.975999999999999</c:v>
                </c:pt>
                <c:pt idx="1201">
                  <c:v>83.021000000000001</c:v>
                </c:pt>
                <c:pt idx="1202">
                  <c:v>83.153999999999982</c:v>
                </c:pt>
                <c:pt idx="1203">
                  <c:v>83.242000000000004</c:v>
                </c:pt>
                <c:pt idx="1204">
                  <c:v>83.376999999999981</c:v>
                </c:pt>
                <c:pt idx="1205">
                  <c:v>83.555999999999983</c:v>
                </c:pt>
                <c:pt idx="1206">
                  <c:v>83.736000000000004</c:v>
                </c:pt>
                <c:pt idx="1207">
                  <c:v>83.823999999999998</c:v>
                </c:pt>
                <c:pt idx="1208">
                  <c:v>83.778999999999982</c:v>
                </c:pt>
                <c:pt idx="1209">
                  <c:v>83.778999999999982</c:v>
                </c:pt>
                <c:pt idx="1210">
                  <c:v>83.823999999999998</c:v>
                </c:pt>
                <c:pt idx="1211">
                  <c:v>83.959000000000003</c:v>
                </c:pt>
                <c:pt idx="1212">
                  <c:v>84.049000000000007</c:v>
                </c:pt>
                <c:pt idx="1213">
                  <c:v>84.137</c:v>
                </c:pt>
                <c:pt idx="1214">
                  <c:v>84.227000000000004</c:v>
                </c:pt>
                <c:pt idx="1215">
                  <c:v>84.182000000000002</c:v>
                </c:pt>
                <c:pt idx="1216">
                  <c:v>84.093999999999994</c:v>
                </c:pt>
                <c:pt idx="1217">
                  <c:v>84.182000000000002</c:v>
                </c:pt>
                <c:pt idx="1218">
                  <c:v>84.316999999999993</c:v>
                </c:pt>
                <c:pt idx="1219">
                  <c:v>84.271999999999991</c:v>
                </c:pt>
                <c:pt idx="1220">
                  <c:v>84.227000000000004</c:v>
                </c:pt>
                <c:pt idx="1221">
                  <c:v>84.271999999999991</c:v>
                </c:pt>
                <c:pt idx="1222">
                  <c:v>84.316999999999993</c:v>
                </c:pt>
                <c:pt idx="1223">
                  <c:v>84.316999999999993</c:v>
                </c:pt>
                <c:pt idx="1224">
                  <c:v>84.316999999999993</c:v>
                </c:pt>
                <c:pt idx="1225">
                  <c:v>84.316999999999993</c:v>
                </c:pt>
                <c:pt idx="1226">
                  <c:v>84.271999999999991</c:v>
                </c:pt>
                <c:pt idx="1227">
                  <c:v>84.406999999999996</c:v>
                </c:pt>
                <c:pt idx="1228">
                  <c:v>84.406999999999996</c:v>
                </c:pt>
                <c:pt idx="1229">
                  <c:v>84.452000000000012</c:v>
                </c:pt>
                <c:pt idx="1230">
                  <c:v>84.497000000000028</c:v>
                </c:pt>
                <c:pt idx="1231">
                  <c:v>84.497000000000028</c:v>
                </c:pt>
                <c:pt idx="1232">
                  <c:v>84.452000000000012</c:v>
                </c:pt>
                <c:pt idx="1233">
                  <c:v>84.542000000000002</c:v>
                </c:pt>
                <c:pt idx="1234">
                  <c:v>84.631999999999991</c:v>
                </c:pt>
                <c:pt idx="1235">
                  <c:v>84.812000000000012</c:v>
                </c:pt>
                <c:pt idx="1236">
                  <c:v>85.034999999999997</c:v>
                </c:pt>
                <c:pt idx="1237">
                  <c:v>85.171999999999983</c:v>
                </c:pt>
                <c:pt idx="1238">
                  <c:v>85.262</c:v>
                </c:pt>
                <c:pt idx="1239">
                  <c:v>85.217000000000027</c:v>
                </c:pt>
                <c:pt idx="1240">
                  <c:v>85.171999999999983</c:v>
                </c:pt>
                <c:pt idx="1241">
                  <c:v>85.307000000000002</c:v>
                </c:pt>
                <c:pt idx="1242">
                  <c:v>85.35199999999999</c:v>
                </c:pt>
                <c:pt idx="1243">
                  <c:v>85.397000000000006</c:v>
                </c:pt>
                <c:pt idx="1244">
                  <c:v>85.621999999999986</c:v>
                </c:pt>
                <c:pt idx="1245">
                  <c:v>85.894000000000005</c:v>
                </c:pt>
                <c:pt idx="1246">
                  <c:v>85.894000000000005</c:v>
                </c:pt>
                <c:pt idx="1247">
                  <c:v>85.849000000000004</c:v>
                </c:pt>
                <c:pt idx="1248">
                  <c:v>85.849000000000004</c:v>
                </c:pt>
                <c:pt idx="1249">
                  <c:v>85.849000000000004</c:v>
                </c:pt>
                <c:pt idx="1250">
                  <c:v>85.983999999999995</c:v>
                </c:pt>
                <c:pt idx="1251">
                  <c:v>85.938999999999993</c:v>
                </c:pt>
                <c:pt idx="1252">
                  <c:v>85.801999999999992</c:v>
                </c:pt>
                <c:pt idx="1253">
                  <c:v>85.712000000000003</c:v>
                </c:pt>
                <c:pt idx="1254">
                  <c:v>85.712000000000003</c:v>
                </c:pt>
                <c:pt idx="1255">
                  <c:v>85.621999999999986</c:v>
                </c:pt>
                <c:pt idx="1256">
                  <c:v>85.576999999999998</c:v>
                </c:pt>
                <c:pt idx="1257">
                  <c:v>85.486999999999995</c:v>
                </c:pt>
                <c:pt idx="1258">
                  <c:v>85.576999999999998</c:v>
                </c:pt>
                <c:pt idx="1259">
                  <c:v>85.712000000000003</c:v>
                </c:pt>
                <c:pt idx="1260">
                  <c:v>85.894000000000005</c:v>
                </c:pt>
                <c:pt idx="1261">
                  <c:v>86.164000000000001</c:v>
                </c:pt>
                <c:pt idx="1262">
                  <c:v>86.527000000000001</c:v>
                </c:pt>
                <c:pt idx="1263">
                  <c:v>86.799000000000007</c:v>
                </c:pt>
                <c:pt idx="1264">
                  <c:v>86.891000000000005</c:v>
                </c:pt>
                <c:pt idx="1265">
                  <c:v>86.936000000000007</c:v>
                </c:pt>
                <c:pt idx="1266">
                  <c:v>87.117999999999995</c:v>
                </c:pt>
                <c:pt idx="1267">
                  <c:v>87.3</c:v>
                </c:pt>
                <c:pt idx="1268">
                  <c:v>87.391000000000005</c:v>
                </c:pt>
                <c:pt idx="1269">
                  <c:v>86.891000000000005</c:v>
                </c:pt>
                <c:pt idx="1270">
                  <c:v>86.301000000000002</c:v>
                </c:pt>
                <c:pt idx="1271">
                  <c:v>85.894000000000005</c:v>
                </c:pt>
                <c:pt idx="1272">
                  <c:v>86.164000000000001</c:v>
                </c:pt>
                <c:pt idx="1273">
                  <c:v>86.572000000000003</c:v>
                </c:pt>
                <c:pt idx="1274">
                  <c:v>86.891000000000005</c:v>
                </c:pt>
                <c:pt idx="1275">
                  <c:v>87.254999999999995</c:v>
                </c:pt>
                <c:pt idx="1276">
                  <c:v>87.483000000000004</c:v>
                </c:pt>
                <c:pt idx="1277">
                  <c:v>87.710000000000022</c:v>
                </c:pt>
                <c:pt idx="1278">
                  <c:v>87.894000000000005</c:v>
                </c:pt>
                <c:pt idx="1279">
                  <c:v>87.938999999999993</c:v>
                </c:pt>
                <c:pt idx="1280">
                  <c:v>88.075000000000003</c:v>
                </c:pt>
                <c:pt idx="1281">
                  <c:v>88.259</c:v>
                </c:pt>
                <c:pt idx="1282">
                  <c:v>88.488</c:v>
                </c:pt>
                <c:pt idx="1283">
                  <c:v>88.578999999999979</c:v>
                </c:pt>
                <c:pt idx="1284">
                  <c:v>88.625999999999976</c:v>
                </c:pt>
                <c:pt idx="1285">
                  <c:v>88.718000000000004</c:v>
                </c:pt>
                <c:pt idx="1286">
                  <c:v>88.902000000000001</c:v>
                </c:pt>
                <c:pt idx="1287">
                  <c:v>89.084999999999994</c:v>
                </c:pt>
                <c:pt idx="1288">
                  <c:v>89.269000000000005</c:v>
                </c:pt>
                <c:pt idx="1289">
                  <c:v>89.316000000000003</c:v>
                </c:pt>
                <c:pt idx="1290">
                  <c:v>89.406999999999996</c:v>
                </c:pt>
                <c:pt idx="1291">
                  <c:v>89.453999999999994</c:v>
                </c:pt>
                <c:pt idx="1292">
                  <c:v>89.406999999999996</c:v>
                </c:pt>
                <c:pt idx="1293">
                  <c:v>89.084999999999994</c:v>
                </c:pt>
                <c:pt idx="1294">
                  <c:v>88.625999999999976</c:v>
                </c:pt>
                <c:pt idx="1295">
                  <c:v>88.259</c:v>
                </c:pt>
                <c:pt idx="1296">
                  <c:v>88.075000000000003</c:v>
                </c:pt>
                <c:pt idx="1297">
                  <c:v>87.894000000000005</c:v>
                </c:pt>
                <c:pt idx="1298">
                  <c:v>87.61999999999999</c:v>
                </c:pt>
                <c:pt idx="1299">
                  <c:v>87.210000000000022</c:v>
                </c:pt>
                <c:pt idx="1300">
                  <c:v>87.027999999999992</c:v>
                </c:pt>
                <c:pt idx="1301">
                  <c:v>86.980999999999995</c:v>
                </c:pt>
                <c:pt idx="1302">
                  <c:v>86.843999999999994</c:v>
                </c:pt>
                <c:pt idx="1303">
                  <c:v>87.117999999999995</c:v>
                </c:pt>
                <c:pt idx="1304">
                  <c:v>87.664999999999992</c:v>
                </c:pt>
                <c:pt idx="1305">
                  <c:v>87.801999999999992</c:v>
                </c:pt>
                <c:pt idx="1306">
                  <c:v>87.483000000000004</c:v>
                </c:pt>
                <c:pt idx="1307">
                  <c:v>86.754000000000005</c:v>
                </c:pt>
                <c:pt idx="1308">
                  <c:v>86.211000000000027</c:v>
                </c:pt>
                <c:pt idx="1309">
                  <c:v>85.712000000000003</c:v>
                </c:pt>
                <c:pt idx="1310">
                  <c:v>85.262</c:v>
                </c:pt>
                <c:pt idx="1311">
                  <c:v>84.945000000000007</c:v>
                </c:pt>
                <c:pt idx="1312">
                  <c:v>84.766999999999996</c:v>
                </c:pt>
                <c:pt idx="1313">
                  <c:v>85.034999999999997</c:v>
                </c:pt>
                <c:pt idx="1314">
                  <c:v>85.35199999999999</c:v>
                </c:pt>
                <c:pt idx="1315">
                  <c:v>85.442000000000007</c:v>
                </c:pt>
                <c:pt idx="1316">
                  <c:v>85.35199999999999</c:v>
                </c:pt>
                <c:pt idx="1317">
                  <c:v>85.126999999999981</c:v>
                </c:pt>
                <c:pt idx="1318">
                  <c:v>84.9</c:v>
                </c:pt>
                <c:pt idx="1319">
                  <c:v>84.676999999999978</c:v>
                </c:pt>
                <c:pt idx="1320">
                  <c:v>84.721999999999994</c:v>
                </c:pt>
                <c:pt idx="1321">
                  <c:v>85.262</c:v>
                </c:pt>
                <c:pt idx="1322">
                  <c:v>85.397000000000006</c:v>
                </c:pt>
                <c:pt idx="1323">
                  <c:v>85.307000000000002</c:v>
                </c:pt>
                <c:pt idx="1324">
                  <c:v>85.849000000000004</c:v>
                </c:pt>
                <c:pt idx="1325">
                  <c:v>86.211000000000027</c:v>
                </c:pt>
                <c:pt idx="1326">
                  <c:v>85.938999999999993</c:v>
                </c:pt>
                <c:pt idx="1327">
                  <c:v>85.667000000000002</c:v>
                </c:pt>
                <c:pt idx="1328">
                  <c:v>85.757000000000005</c:v>
                </c:pt>
                <c:pt idx="1329">
                  <c:v>86.301000000000002</c:v>
                </c:pt>
                <c:pt idx="1330">
                  <c:v>86.437000000000026</c:v>
                </c:pt>
                <c:pt idx="1331">
                  <c:v>86.482000000000014</c:v>
                </c:pt>
                <c:pt idx="1332">
                  <c:v>86.211000000000027</c:v>
                </c:pt>
                <c:pt idx="1333">
                  <c:v>86.391000000000005</c:v>
                </c:pt>
                <c:pt idx="1334">
                  <c:v>87.027999999999992</c:v>
                </c:pt>
                <c:pt idx="1335">
                  <c:v>87.346000000000004</c:v>
                </c:pt>
                <c:pt idx="1336">
                  <c:v>87.710000000000022</c:v>
                </c:pt>
                <c:pt idx="1337">
                  <c:v>88.350999999999999</c:v>
                </c:pt>
                <c:pt idx="1338">
                  <c:v>89.084999999999994</c:v>
                </c:pt>
                <c:pt idx="1339">
                  <c:v>89.685000000000002</c:v>
                </c:pt>
                <c:pt idx="1340">
                  <c:v>90.147000000000006</c:v>
                </c:pt>
                <c:pt idx="1341">
                  <c:v>90.656999999999982</c:v>
                </c:pt>
                <c:pt idx="1342">
                  <c:v>91.075999999999979</c:v>
                </c:pt>
                <c:pt idx="1343">
                  <c:v>91.402000000000001</c:v>
                </c:pt>
                <c:pt idx="1344">
                  <c:v>91.588999999999999</c:v>
                </c:pt>
                <c:pt idx="1345">
                  <c:v>91.962999999999994</c:v>
                </c:pt>
                <c:pt idx="1346">
                  <c:v>92.244000000000028</c:v>
                </c:pt>
                <c:pt idx="1347">
                  <c:v>92.385999999999981</c:v>
                </c:pt>
                <c:pt idx="1348">
                  <c:v>92.433000000000007</c:v>
                </c:pt>
                <c:pt idx="1349">
                  <c:v>92.385999999999981</c:v>
                </c:pt>
                <c:pt idx="1350">
                  <c:v>92.527000000000001</c:v>
                </c:pt>
                <c:pt idx="1351">
                  <c:v>92.85599999999998</c:v>
                </c:pt>
                <c:pt idx="1352">
                  <c:v>92.903000000000006</c:v>
                </c:pt>
                <c:pt idx="1353">
                  <c:v>92.057000000000002</c:v>
                </c:pt>
                <c:pt idx="1354">
                  <c:v>90.982000000000014</c:v>
                </c:pt>
                <c:pt idx="1355">
                  <c:v>90.424000000000007</c:v>
                </c:pt>
                <c:pt idx="1356">
                  <c:v>90.147000000000006</c:v>
                </c:pt>
                <c:pt idx="1357">
                  <c:v>90.565000000000012</c:v>
                </c:pt>
                <c:pt idx="1358">
                  <c:v>91.122999999999976</c:v>
                </c:pt>
                <c:pt idx="1359">
                  <c:v>91.215999999999994</c:v>
                </c:pt>
                <c:pt idx="1360">
                  <c:v>91.35499999999999</c:v>
                </c:pt>
                <c:pt idx="1361">
                  <c:v>91.402000000000001</c:v>
                </c:pt>
                <c:pt idx="1362">
                  <c:v>91.635999999999981</c:v>
                </c:pt>
                <c:pt idx="1363">
                  <c:v>91.86999999999999</c:v>
                </c:pt>
                <c:pt idx="1364">
                  <c:v>91.542000000000002</c:v>
                </c:pt>
                <c:pt idx="1365">
                  <c:v>90.891000000000005</c:v>
                </c:pt>
                <c:pt idx="1366">
                  <c:v>90.239000000000004</c:v>
                </c:pt>
                <c:pt idx="1367">
                  <c:v>89.546000000000006</c:v>
                </c:pt>
                <c:pt idx="1368">
                  <c:v>89.176999999999978</c:v>
                </c:pt>
                <c:pt idx="1369">
                  <c:v>89.04</c:v>
                </c:pt>
                <c:pt idx="1370">
                  <c:v>88.947000000000031</c:v>
                </c:pt>
                <c:pt idx="1371">
                  <c:v>88.902000000000001</c:v>
                </c:pt>
                <c:pt idx="1372">
                  <c:v>89.131999999999991</c:v>
                </c:pt>
                <c:pt idx="1373">
                  <c:v>89.637999999999991</c:v>
                </c:pt>
                <c:pt idx="1374">
                  <c:v>89.822999999999979</c:v>
                </c:pt>
                <c:pt idx="1375">
                  <c:v>89.637999999999991</c:v>
                </c:pt>
                <c:pt idx="1376">
                  <c:v>89.498999999999995</c:v>
                </c:pt>
                <c:pt idx="1377">
                  <c:v>89.361999999999995</c:v>
                </c:pt>
                <c:pt idx="1378">
                  <c:v>89.730999999999995</c:v>
                </c:pt>
                <c:pt idx="1379">
                  <c:v>90.796999999999997</c:v>
                </c:pt>
                <c:pt idx="1380">
                  <c:v>91.635999999999981</c:v>
                </c:pt>
                <c:pt idx="1381">
                  <c:v>92.197000000000003</c:v>
                </c:pt>
                <c:pt idx="1382">
                  <c:v>92.527000000000001</c:v>
                </c:pt>
                <c:pt idx="1383">
                  <c:v>92.61999999999999</c:v>
                </c:pt>
                <c:pt idx="1384">
                  <c:v>92.290999999999997</c:v>
                </c:pt>
                <c:pt idx="1385">
                  <c:v>91.495000000000005</c:v>
                </c:pt>
                <c:pt idx="1386">
                  <c:v>90.796999999999997</c:v>
                </c:pt>
                <c:pt idx="1387">
                  <c:v>90.424000000000007</c:v>
                </c:pt>
                <c:pt idx="1388">
                  <c:v>90.054999999999993</c:v>
                </c:pt>
                <c:pt idx="1389">
                  <c:v>89.730999999999995</c:v>
                </c:pt>
                <c:pt idx="1390">
                  <c:v>89.593000000000004</c:v>
                </c:pt>
                <c:pt idx="1391">
                  <c:v>89.637999999999991</c:v>
                </c:pt>
                <c:pt idx="1392">
                  <c:v>89.593000000000004</c:v>
                </c:pt>
                <c:pt idx="1393">
                  <c:v>89.406999999999996</c:v>
                </c:pt>
                <c:pt idx="1394">
                  <c:v>89.176999999999978</c:v>
                </c:pt>
                <c:pt idx="1395">
                  <c:v>89.04</c:v>
                </c:pt>
                <c:pt idx="1396">
                  <c:v>88.947000000000031</c:v>
                </c:pt>
                <c:pt idx="1397">
                  <c:v>88.947000000000031</c:v>
                </c:pt>
                <c:pt idx="1398">
                  <c:v>88.947000000000031</c:v>
                </c:pt>
                <c:pt idx="1399">
                  <c:v>88.947000000000031</c:v>
                </c:pt>
                <c:pt idx="1400">
                  <c:v>88.992999999999995</c:v>
                </c:pt>
                <c:pt idx="1401">
                  <c:v>89.084999999999994</c:v>
                </c:pt>
                <c:pt idx="1402">
                  <c:v>88.81</c:v>
                </c:pt>
                <c:pt idx="1403">
                  <c:v>88.03</c:v>
                </c:pt>
                <c:pt idx="1404">
                  <c:v>87.572999999999979</c:v>
                </c:pt>
                <c:pt idx="1405">
                  <c:v>87.436000000000007</c:v>
                </c:pt>
                <c:pt idx="1406">
                  <c:v>87.436000000000007</c:v>
                </c:pt>
                <c:pt idx="1407">
                  <c:v>87.436000000000007</c:v>
                </c:pt>
                <c:pt idx="1408">
                  <c:v>87.527999999999992</c:v>
                </c:pt>
                <c:pt idx="1409">
                  <c:v>87.572999999999979</c:v>
                </c:pt>
                <c:pt idx="1410">
                  <c:v>87.664999999999992</c:v>
                </c:pt>
                <c:pt idx="1411">
                  <c:v>87.757000000000005</c:v>
                </c:pt>
                <c:pt idx="1412">
                  <c:v>87.846999999999994</c:v>
                </c:pt>
                <c:pt idx="1413">
                  <c:v>87.894000000000005</c:v>
                </c:pt>
                <c:pt idx="1414">
                  <c:v>87.757000000000005</c:v>
                </c:pt>
                <c:pt idx="1415">
                  <c:v>87.572999999999979</c:v>
                </c:pt>
                <c:pt idx="1416">
                  <c:v>87.483000000000004</c:v>
                </c:pt>
                <c:pt idx="1417">
                  <c:v>87.527999999999992</c:v>
                </c:pt>
                <c:pt idx="1418">
                  <c:v>87.664999999999992</c:v>
                </c:pt>
                <c:pt idx="1419">
                  <c:v>88.121999999999986</c:v>
                </c:pt>
                <c:pt idx="1420">
                  <c:v>88.305999999999983</c:v>
                </c:pt>
                <c:pt idx="1421">
                  <c:v>88.396000000000001</c:v>
                </c:pt>
                <c:pt idx="1422">
                  <c:v>88.534000000000006</c:v>
                </c:pt>
                <c:pt idx="1423">
                  <c:v>88.902000000000001</c:v>
                </c:pt>
                <c:pt idx="1424">
                  <c:v>89.084999999999994</c:v>
                </c:pt>
                <c:pt idx="1425">
                  <c:v>89.131999999999991</c:v>
                </c:pt>
                <c:pt idx="1426">
                  <c:v>89.176999999999978</c:v>
                </c:pt>
                <c:pt idx="1427">
                  <c:v>89.730999999999995</c:v>
                </c:pt>
                <c:pt idx="1428">
                  <c:v>90.611999999999995</c:v>
                </c:pt>
                <c:pt idx="1429">
                  <c:v>91.263000000000005</c:v>
                </c:pt>
                <c:pt idx="1430">
                  <c:v>91.962999999999994</c:v>
                </c:pt>
                <c:pt idx="1431">
                  <c:v>92.95</c:v>
                </c:pt>
                <c:pt idx="1432">
                  <c:v>93.516999999999996</c:v>
                </c:pt>
                <c:pt idx="1433">
                  <c:v>93.943000000000026</c:v>
                </c:pt>
                <c:pt idx="1434">
                  <c:v>94.418999999999997</c:v>
                </c:pt>
                <c:pt idx="1435">
                  <c:v>94.705000000000013</c:v>
                </c:pt>
                <c:pt idx="1436">
                  <c:v>94.944000000000031</c:v>
                </c:pt>
                <c:pt idx="1437">
                  <c:v>94.944000000000031</c:v>
                </c:pt>
                <c:pt idx="1438">
                  <c:v>94.8</c:v>
                </c:pt>
                <c:pt idx="1439">
                  <c:v>94.60899999999998</c:v>
                </c:pt>
                <c:pt idx="1440">
                  <c:v>94.513999999999996</c:v>
                </c:pt>
                <c:pt idx="1441">
                  <c:v>94.991000000000028</c:v>
                </c:pt>
                <c:pt idx="1442">
                  <c:v>95.566999999999993</c:v>
                </c:pt>
                <c:pt idx="1443">
                  <c:v>96.048000000000002</c:v>
                </c:pt>
                <c:pt idx="1444">
                  <c:v>96.385999999999981</c:v>
                </c:pt>
                <c:pt idx="1445">
                  <c:v>96.435000000000002</c:v>
                </c:pt>
                <c:pt idx="1446">
                  <c:v>96.096000000000004</c:v>
                </c:pt>
                <c:pt idx="1447">
                  <c:v>95.998999999999995</c:v>
                </c:pt>
                <c:pt idx="1448">
                  <c:v>96.337000000000003</c:v>
                </c:pt>
                <c:pt idx="1449">
                  <c:v>96.675999999999988</c:v>
                </c:pt>
                <c:pt idx="1450">
                  <c:v>97.013999999999996</c:v>
                </c:pt>
                <c:pt idx="1451">
                  <c:v>97.111000000000004</c:v>
                </c:pt>
                <c:pt idx="1452">
                  <c:v>96.626999999999981</c:v>
                </c:pt>
                <c:pt idx="1453">
                  <c:v>96.144999999999996</c:v>
                </c:pt>
                <c:pt idx="1454">
                  <c:v>95.711000000000027</c:v>
                </c:pt>
                <c:pt idx="1455">
                  <c:v>95.23</c:v>
                </c:pt>
                <c:pt idx="1456">
                  <c:v>94.8</c:v>
                </c:pt>
                <c:pt idx="1457">
                  <c:v>94.418999999999997</c:v>
                </c:pt>
                <c:pt idx="1458">
                  <c:v>93.801000000000002</c:v>
                </c:pt>
                <c:pt idx="1459">
                  <c:v>93.233999999999995</c:v>
                </c:pt>
                <c:pt idx="1460">
                  <c:v>92.997000000000028</c:v>
                </c:pt>
                <c:pt idx="1461">
                  <c:v>93.092000000000013</c:v>
                </c:pt>
                <c:pt idx="1462">
                  <c:v>93.848000000000013</c:v>
                </c:pt>
                <c:pt idx="1463">
                  <c:v>95.087999999999994</c:v>
                </c:pt>
                <c:pt idx="1464">
                  <c:v>96.144999999999996</c:v>
                </c:pt>
                <c:pt idx="1465">
                  <c:v>96.675999999999988</c:v>
                </c:pt>
                <c:pt idx="1466">
                  <c:v>96.53</c:v>
                </c:pt>
                <c:pt idx="1467">
                  <c:v>96.86999999999999</c:v>
                </c:pt>
                <c:pt idx="1468">
                  <c:v>97.452000000000012</c:v>
                </c:pt>
                <c:pt idx="1469">
                  <c:v>98.037999999999997</c:v>
                </c:pt>
                <c:pt idx="1470">
                  <c:v>98.527999999999992</c:v>
                </c:pt>
                <c:pt idx="1471">
                  <c:v>98.772999999999982</c:v>
                </c:pt>
                <c:pt idx="1472">
                  <c:v>98.527999999999992</c:v>
                </c:pt>
                <c:pt idx="1473">
                  <c:v>98.135999999999981</c:v>
                </c:pt>
                <c:pt idx="1474">
                  <c:v>97.745000000000005</c:v>
                </c:pt>
                <c:pt idx="1475">
                  <c:v>97.353999999999999</c:v>
                </c:pt>
                <c:pt idx="1476">
                  <c:v>96.91700000000003</c:v>
                </c:pt>
                <c:pt idx="1477">
                  <c:v>96.480999999999995</c:v>
                </c:pt>
                <c:pt idx="1478">
                  <c:v>95.85499999999999</c:v>
                </c:pt>
                <c:pt idx="1479">
                  <c:v>95.04</c:v>
                </c:pt>
                <c:pt idx="1480">
                  <c:v>94.513999999999996</c:v>
                </c:pt>
                <c:pt idx="1481">
                  <c:v>94.180999999999983</c:v>
                </c:pt>
                <c:pt idx="1482">
                  <c:v>94.418999999999997</c:v>
                </c:pt>
                <c:pt idx="1483">
                  <c:v>95.183999999999983</c:v>
                </c:pt>
                <c:pt idx="1484">
                  <c:v>95.518000000000001</c:v>
                </c:pt>
                <c:pt idx="1485">
                  <c:v>95.711000000000027</c:v>
                </c:pt>
                <c:pt idx="1486">
                  <c:v>95.76</c:v>
                </c:pt>
                <c:pt idx="1487">
                  <c:v>95.518000000000001</c:v>
                </c:pt>
                <c:pt idx="1488">
                  <c:v>95.471999999999994</c:v>
                </c:pt>
                <c:pt idx="1489">
                  <c:v>95.711000000000027</c:v>
                </c:pt>
                <c:pt idx="1490">
                  <c:v>95.952000000000012</c:v>
                </c:pt>
                <c:pt idx="1491">
                  <c:v>96.096000000000004</c:v>
                </c:pt>
                <c:pt idx="1492">
                  <c:v>96.096000000000004</c:v>
                </c:pt>
                <c:pt idx="1493">
                  <c:v>95.903999999999996</c:v>
                </c:pt>
                <c:pt idx="1494">
                  <c:v>95.183999999999983</c:v>
                </c:pt>
                <c:pt idx="1495">
                  <c:v>94.371999999999986</c:v>
                </c:pt>
                <c:pt idx="1496">
                  <c:v>93.706000000000003</c:v>
                </c:pt>
                <c:pt idx="1497">
                  <c:v>93.281000000000006</c:v>
                </c:pt>
                <c:pt idx="1498">
                  <c:v>92.997000000000028</c:v>
                </c:pt>
                <c:pt idx="1499">
                  <c:v>93.423000000000002</c:v>
                </c:pt>
                <c:pt idx="1500">
                  <c:v>94.180999999999983</c:v>
                </c:pt>
                <c:pt idx="1501">
                  <c:v>94.944000000000031</c:v>
                </c:pt>
                <c:pt idx="1502">
                  <c:v>95.616</c:v>
                </c:pt>
                <c:pt idx="1503">
                  <c:v>96.048000000000002</c:v>
                </c:pt>
                <c:pt idx="1504">
                  <c:v>96.626999999999981</c:v>
                </c:pt>
                <c:pt idx="1505">
                  <c:v>97.305999999999983</c:v>
                </c:pt>
                <c:pt idx="1506">
                  <c:v>97.16</c:v>
                </c:pt>
                <c:pt idx="1507">
                  <c:v>96.578999999999979</c:v>
                </c:pt>
                <c:pt idx="1508">
                  <c:v>96.53</c:v>
                </c:pt>
                <c:pt idx="1509">
                  <c:v>96.91700000000003</c:v>
                </c:pt>
                <c:pt idx="1510">
                  <c:v>97.452000000000012</c:v>
                </c:pt>
                <c:pt idx="1511">
                  <c:v>97.938999999999993</c:v>
                </c:pt>
                <c:pt idx="1512">
                  <c:v>98.283000000000001</c:v>
                </c:pt>
                <c:pt idx="1513">
                  <c:v>98.429000000000002</c:v>
                </c:pt>
                <c:pt idx="1514">
                  <c:v>98.233000000000004</c:v>
                </c:pt>
                <c:pt idx="1515">
                  <c:v>97.990000000000023</c:v>
                </c:pt>
                <c:pt idx="1516">
                  <c:v>97.745000000000005</c:v>
                </c:pt>
                <c:pt idx="1517">
                  <c:v>97.403000000000006</c:v>
                </c:pt>
                <c:pt idx="1518">
                  <c:v>97.063000000000002</c:v>
                </c:pt>
                <c:pt idx="1519">
                  <c:v>96.86999999999999</c:v>
                </c:pt>
                <c:pt idx="1520">
                  <c:v>97.5</c:v>
                </c:pt>
                <c:pt idx="1521">
                  <c:v>98.283000000000001</c:v>
                </c:pt>
                <c:pt idx="1522">
                  <c:v>98.871999999999986</c:v>
                </c:pt>
                <c:pt idx="1523">
                  <c:v>99.316000000000003</c:v>
                </c:pt>
                <c:pt idx="1524">
                  <c:v>99.464000000000027</c:v>
                </c:pt>
                <c:pt idx="1525">
                  <c:v>99.364999999999995</c:v>
                </c:pt>
                <c:pt idx="1526">
                  <c:v>99.712000000000003</c:v>
                </c:pt>
                <c:pt idx="1527">
                  <c:v>99.910000000000025</c:v>
                </c:pt>
                <c:pt idx="1528">
                  <c:v>99.613</c:v>
                </c:pt>
                <c:pt idx="1529">
                  <c:v>99.019000000000005</c:v>
                </c:pt>
                <c:pt idx="1530">
                  <c:v>98.331999999999994</c:v>
                </c:pt>
                <c:pt idx="1531">
                  <c:v>97.599000000000004</c:v>
                </c:pt>
                <c:pt idx="1532">
                  <c:v>96.772999999999982</c:v>
                </c:pt>
                <c:pt idx="1533">
                  <c:v>96.144999999999996</c:v>
                </c:pt>
                <c:pt idx="1534">
                  <c:v>95.661999999999992</c:v>
                </c:pt>
                <c:pt idx="1535">
                  <c:v>95.518000000000001</c:v>
                </c:pt>
                <c:pt idx="1536">
                  <c:v>95.423000000000002</c:v>
                </c:pt>
                <c:pt idx="1537">
                  <c:v>95.183999999999983</c:v>
                </c:pt>
                <c:pt idx="1538">
                  <c:v>94.896000000000001</c:v>
                </c:pt>
                <c:pt idx="1539">
                  <c:v>94.8</c:v>
                </c:pt>
                <c:pt idx="1540">
                  <c:v>95.373999999999981</c:v>
                </c:pt>
                <c:pt idx="1541">
                  <c:v>96.435000000000002</c:v>
                </c:pt>
                <c:pt idx="1542">
                  <c:v>97.599000000000004</c:v>
                </c:pt>
                <c:pt idx="1543">
                  <c:v>98.429000000000002</c:v>
                </c:pt>
                <c:pt idx="1544">
                  <c:v>99.167000000000002</c:v>
                </c:pt>
                <c:pt idx="1545">
                  <c:v>99.86</c:v>
                </c:pt>
                <c:pt idx="1546">
                  <c:v>100.30800000000001</c:v>
                </c:pt>
                <c:pt idx="1547">
                  <c:v>100.258</c:v>
                </c:pt>
                <c:pt idx="1548">
                  <c:v>99.959000000000003</c:v>
                </c:pt>
                <c:pt idx="1549">
                  <c:v>99.910000000000025</c:v>
                </c:pt>
                <c:pt idx="1550">
                  <c:v>100.458</c:v>
                </c:pt>
                <c:pt idx="1551">
                  <c:v>101.057</c:v>
                </c:pt>
                <c:pt idx="1552">
                  <c:v>101.509</c:v>
                </c:pt>
                <c:pt idx="1553">
                  <c:v>101.86199999999999</c:v>
                </c:pt>
                <c:pt idx="1554">
                  <c:v>102.01300000000002</c:v>
                </c:pt>
                <c:pt idx="1555">
                  <c:v>101.458</c:v>
                </c:pt>
                <c:pt idx="1556">
                  <c:v>100.908</c:v>
                </c:pt>
                <c:pt idx="1557">
                  <c:v>100.258</c:v>
                </c:pt>
                <c:pt idx="1558">
                  <c:v>99.513999999999996</c:v>
                </c:pt>
                <c:pt idx="1559">
                  <c:v>98.822999999999979</c:v>
                </c:pt>
                <c:pt idx="1560">
                  <c:v>98.135999999999981</c:v>
                </c:pt>
                <c:pt idx="1561">
                  <c:v>97.599000000000004</c:v>
                </c:pt>
                <c:pt idx="1562">
                  <c:v>96.965999999999994</c:v>
                </c:pt>
                <c:pt idx="1563">
                  <c:v>96.675999999999988</c:v>
                </c:pt>
                <c:pt idx="1564">
                  <c:v>96.385999999999981</c:v>
                </c:pt>
                <c:pt idx="1565">
                  <c:v>95.903999999999996</c:v>
                </c:pt>
                <c:pt idx="1566">
                  <c:v>95.711000000000027</c:v>
                </c:pt>
                <c:pt idx="1567">
                  <c:v>96.289000000000001</c:v>
                </c:pt>
                <c:pt idx="1568">
                  <c:v>97.403000000000006</c:v>
                </c:pt>
                <c:pt idx="1569">
                  <c:v>98.183999999999983</c:v>
                </c:pt>
                <c:pt idx="1570">
                  <c:v>98.233000000000004</c:v>
                </c:pt>
                <c:pt idx="1571">
                  <c:v>98.087000000000003</c:v>
                </c:pt>
                <c:pt idx="1572">
                  <c:v>98.38</c:v>
                </c:pt>
                <c:pt idx="1573">
                  <c:v>98.871999999999986</c:v>
                </c:pt>
                <c:pt idx="1574">
                  <c:v>99.167000000000002</c:v>
                </c:pt>
                <c:pt idx="1575">
                  <c:v>99.712000000000003</c:v>
                </c:pt>
                <c:pt idx="1576">
                  <c:v>100.357</c:v>
                </c:pt>
                <c:pt idx="1577">
                  <c:v>100.706</c:v>
                </c:pt>
                <c:pt idx="1578">
                  <c:v>100.908</c:v>
                </c:pt>
                <c:pt idx="1579">
                  <c:v>101.25700000000002</c:v>
                </c:pt>
                <c:pt idx="1580">
                  <c:v>101.559</c:v>
                </c:pt>
                <c:pt idx="1581">
                  <c:v>101.86199999999999</c:v>
                </c:pt>
                <c:pt idx="1582">
                  <c:v>102.01300000000002</c:v>
                </c:pt>
                <c:pt idx="1583">
                  <c:v>102.063</c:v>
                </c:pt>
                <c:pt idx="1584">
                  <c:v>101.86199999999999</c:v>
                </c:pt>
                <c:pt idx="1585">
                  <c:v>101.61</c:v>
                </c:pt>
                <c:pt idx="1586">
                  <c:v>101.86199999999999</c:v>
                </c:pt>
                <c:pt idx="1587">
                  <c:v>102.164</c:v>
                </c:pt>
                <c:pt idx="1588">
                  <c:v>102.063</c:v>
                </c:pt>
                <c:pt idx="1589">
                  <c:v>101.458</c:v>
                </c:pt>
                <c:pt idx="1590">
                  <c:v>100.706</c:v>
                </c:pt>
                <c:pt idx="1591">
                  <c:v>100.756</c:v>
                </c:pt>
                <c:pt idx="1592">
                  <c:v>101.00700000000002</c:v>
                </c:pt>
                <c:pt idx="1593">
                  <c:v>101.509</c:v>
                </c:pt>
                <c:pt idx="1594">
                  <c:v>101.91200000000002</c:v>
                </c:pt>
                <c:pt idx="1595">
                  <c:v>102.114</c:v>
                </c:pt>
                <c:pt idx="1596">
                  <c:v>102.164</c:v>
                </c:pt>
                <c:pt idx="1597">
                  <c:v>102.41800000000002</c:v>
                </c:pt>
                <c:pt idx="1598">
                  <c:v>102.621</c:v>
                </c:pt>
                <c:pt idx="1599">
                  <c:v>102.51900000000002</c:v>
                </c:pt>
                <c:pt idx="1600">
                  <c:v>102.468</c:v>
                </c:pt>
                <c:pt idx="1601">
                  <c:v>102.621</c:v>
                </c:pt>
                <c:pt idx="1602">
                  <c:v>102.468</c:v>
                </c:pt>
                <c:pt idx="1603">
                  <c:v>102.21400000000003</c:v>
                </c:pt>
                <c:pt idx="1604">
                  <c:v>101.86199999999999</c:v>
                </c:pt>
                <c:pt idx="1605">
                  <c:v>101.509</c:v>
                </c:pt>
                <c:pt idx="1606">
                  <c:v>100.956</c:v>
                </c:pt>
                <c:pt idx="1607">
                  <c:v>100.458</c:v>
                </c:pt>
                <c:pt idx="1608">
                  <c:v>99.86</c:v>
                </c:pt>
                <c:pt idx="1609">
                  <c:v>99.464000000000027</c:v>
                </c:pt>
                <c:pt idx="1610">
                  <c:v>98.971000000000004</c:v>
                </c:pt>
                <c:pt idx="1611">
                  <c:v>98.183999999999983</c:v>
                </c:pt>
                <c:pt idx="1612">
                  <c:v>97.305999999999983</c:v>
                </c:pt>
                <c:pt idx="1613">
                  <c:v>96.480999999999995</c:v>
                </c:pt>
                <c:pt idx="1614">
                  <c:v>95.903999999999996</c:v>
                </c:pt>
                <c:pt idx="1615">
                  <c:v>95.423000000000002</c:v>
                </c:pt>
                <c:pt idx="1616">
                  <c:v>94.991000000000028</c:v>
                </c:pt>
                <c:pt idx="1617">
                  <c:v>94.513999999999996</c:v>
                </c:pt>
                <c:pt idx="1618">
                  <c:v>94.085999999999999</c:v>
                </c:pt>
                <c:pt idx="1619">
                  <c:v>93.754000000000005</c:v>
                </c:pt>
                <c:pt idx="1620">
                  <c:v>93.47</c:v>
                </c:pt>
                <c:pt idx="1621">
                  <c:v>93.281000000000006</c:v>
                </c:pt>
                <c:pt idx="1622">
                  <c:v>93.045000000000002</c:v>
                </c:pt>
                <c:pt idx="1623">
                  <c:v>92.714000000000027</c:v>
                </c:pt>
                <c:pt idx="1624">
                  <c:v>92.290999999999997</c:v>
                </c:pt>
                <c:pt idx="1625">
                  <c:v>91.822999999999979</c:v>
                </c:pt>
                <c:pt idx="1626">
                  <c:v>91.449000000000026</c:v>
                </c:pt>
                <c:pt idx="1627">
                  <c:v>91.215999999999994</c:v>
                </c:pt>
                <c:pt idx="1628">
                  <c:v>91.075999999999979</c:v>
                </c:pt>
                <c:pt idx="1629">
                  <c:v>90.703000000000003</c:v>
                </c:pt>
                <c:pt idx="1630">
                  <c:v>90.424000000000007</c:v>
                </c:pt>
                <c:pt idx="1631">
                  <c:v>90.147000000000006</c:v>
                </c:pt>
                <c:pt idx="1632">
                  <c:v>89.86999999999999</c:v>
                </c:pt>
                <c:pt idx="1633">
                  <c:v>89.637999999999991</c:v>
                </c:pt>
                <c:pt idx="1634">
                  <c:v>89.316000000000003</c:v>
                </c:pt>
                <c:pt idx="1635">
                  <c:v>89.04</c:v>
                </c:pt>
                <c:pt idx="1636">
                  <c:v>88.902000000000001</c:v>
                </c:pt>
                <c:pt idx="1637">
                  <c:v>88.763000000000005</c:v>
                </c:pt>
                <c:pt idx="1638">
                  <c:v>88.396000000000001</c:v>
                </c:pt>
                <c:pt idx="1639">
                  <c:v>88.03</c:v>
                </c:pt>
                <c:pt idx="1640">
                  <c:v>87.710000000000022</c:v>
                </c:pt>
                <c:pt idx="1641">
                  <c:v>87.572999999999979</c:v>
                </c:pt>
                <c:pt idx="1642">
                  <c:v>87.436000000000007</c:v>
                </c:pt>
                <c:pt idx="1643">
                  <c:v>87.254999999999995</c:v>
                </c:pt>
                <c:pt idx="1644">
                  <c:v>87.072999999999979</c:v>
                </c:pt>
                <c:pt idx="1645">
                  <c:v>86.891000000000005</c:v>
                </c:pt>
                <c:pt idx="1646">
                  <c:v>86.709000000000003</c:v>
                </c:pt>
                <c:pt idx="1647">
                  <c:v>86.527000000000001</c:v>
                </c:pt>
                <c:pt idx="1648">
                  <c:v>86.346000000000004</c:v>
                </c:pt>
                <c:pt idx="1649">
                  <c:v>86.211000000000027</c:v>
                </c:pt>
                <c:pt idx="1650">
                  <c:v>86.119</c:v>
                </c:pt>
                <c:pt idx="1651">
                  <c:v>86.028999999999982</c:v>
                </c:pt>
                <c:pt idx="1652">
                  <c:v>85.894000000000005</c:v>
                </c:pt>
                <c:pt idx="1653">
                  <c:v>85.757000000000005</c:v>
                </c:pt>
                <c:pt idx="1654">
                  <c:v>85.621999999999986</c:v>
                </c:pt>
                <c:pt idx="1655">
                  <c:v>85.486999999999995</c:v>
                </c:pt>
                <c:pt idx="1656">
                  <c:v>85.307000000000002</c:v>
                </c:pt>
                <c:pt idx="1657">
                  <c:v>85.217000000000027</c:v>
                </c:pt>
                <c:pt idx="1658">
                  <c:v>85.126999999999981</c:v>
                </c:pt>
                <c:pt idx="1659">
                  <c:v>85.081999999999994</c:v>
                </c:pt>
                <c:pt idx="1660">
                  <c:v>84.990000000000023</c:v>
                </c:pt>
                <c:pt idx="1661">
                  <c:v>84.945000000000007</c:v>
                </c:pt>
                <c:pt idx="1662">
                  <c:v>84.766999999999996</c:v>
                </c:pt>
                <c:pt idx="1663">
                  <c:v>84.631999999999991</c:v>
                </c:pt>
                <c:pt idx="1664">
                  <c:v>84.631999999999991</c:v>
                </c:pt>
                <c:pt idx="1665">
                  <c:v>84.631999999999991</c:v>
                </c:pt>
                <c:pt idx="1666">
                  <c:v>84.497000000000028</c:v>
                </c:pt>
                <c:pt idx="1667">
                  <c:v>84.316999999999993</c:v>
                </c:pt>
                <c:pt idx="1668">
                  <c:v>84.093999999999994</c:v>
                </c:pt>
                <c:pt idx="1669">
                  <c:v>83.959000000000003</c:v>
                </c:pt>
                <c:pt idx="1670">
                  <c:v>83.959000000000003</c:v>
                </c:pt>
                <c:pt idx="1671">
                  <c:v>84.049000000000007</c:v>
                </c:pt>
                <c:pt idx="1672">
                  <c:v>83.959000000000003</c:v>
                </c:pt>
                <c:pt idx="1673">
                  <c:v>83.823999999999998</c:v>
                </c:pt>
                <c:pt idx="1674">
                  <c:v>83.736000000000004</c:v>
                </c:pt>
                <c:pt idx="1675">
                  <c:v>83.691000000000003</c:v>
                </c:pt>
                <c:pt idx="1676">
                  <c:v>83.691000000000003</c:v>
                </c:pt>
                <c:pt idx="1677">
                  <c:v>83.869</c:v>
                </c:pt>
                <c:pt idx="1678">
                  <c:v>84.182000000000002</c:v>
                </c:pt>
                <c:pt idx="1679">
                  <c:v>84.631999999999991</c:v>
                </c:pt>
                <c:pt idx="1680">
                  <c:v>85.081999999999994</c:v>
                </c:pt>
                <c:pt idx="1681">
                  <c:v>85.35199999999999</c:v>
                </c:pt>
                <c:pt idx="1682">
                  <c:v>85.442000000000007</c:v>
                </c:pt>
                <c:pt idx="1683">
                  <c:v>85.307000000000002</c:v>
                </c:pt>
                <c:pt idx="1684">
                  <c:v>85.081999999999994</c:v>
                </c:pt>
                <c:pt idx="1685">
                  <c:v>85.034999999999997</c:v>
                </c:pt>
                <c:pt idx="1686">
                  <c:v>85.171999999999983</c:v>
                </c:pt>
                <c:pt idx="1687">
                  <c:v>85.217000000000027</c:v>
                </c:pt>
                <c:pt idx="1688">
                  <c:v>84.990000000000023</c:v>
                </c:pt>
                <c:pt idx="1689">
                  <c:v>84.766999999999996</c:v>
                </c:pt>
                <c:pt idx="1690">
                  <c:v>84.721999999999994</c:v>
                </c:pt>
                <c:pt idx="1691">
                  <c:v>85.034999999999997</c:v>
                </c:pt>
                <c:pt idx="1692">
                  <c:v>85.531999999999996</c:v>
                </c:pt>
                <c:pt idx="1693">
                  <c:v>85.938999999999993</c:v>
                </c:pt>
                <c:pt idx="1694">
                  <c:v>86.572000000000003</c:v>
                </c:pt>
                <c:pt idx="1695">
                  <c:v>87.254999999999995</c:v>
                </c:pt>
                <c:pt idx="1696">
                  <c:v>87.664999999999992</c:v>
                </c:pt>
                <c:pt idx="1697">
                  <c:v>87.483000000000004</c:v>
                </c:pt>
                <c:pt idx="1698">
                  <c:v>87.072999999999979</c:v>
                </c:pt>
                <c:pt idx="1699">
                  <c:v>86.936000000000007</c:v>
                </c:pt>
                <c:pt idx="1700">
                  <c:v>87.483000000000004</c:v>
                </c:pt>
                <c:pt idx="1701">
                  <c:v>87.483000000000004</c:v>
                </c:pt>
                <c:pt idx="1702">
                  <c:v>87.391000000000005</c:v>
                </c:pt>
                <c:pt idx="1703">
                  <c:v>87.572999999999979</c:v>
                </c:pt>
                <c:pt idx="1704">
                  <c:v>87.894000000000005</c:v>
                </c:pt>
                <c:pt idx="1705">
                  <c:v>88.03</c:v>
                </c:pt>
                <c:pt idx="1706">
                  <c:v>87.938999999999993</c:v>
                </c:pt>
                <c:pt idx="1707">
                  <c:v>88.03</c:v>
                </c:pt>
                <c:pt idx="1708">
                  <c:v>88.625999999999976</c:v>
                </c:pt>
                <c:pt idx="1709">
                  <c:v>88.578999999999979</c:v>
                </c:pt>
                <c:pt idx="1710">
                  <c:v>88.625999999999976</c:v>
                </c:pt>
                <c:pt idx="1711">
                  <c:v>88.625999999999976</c:v>
                </c:pt>
                <c:pt idx="1712">
                  <c:v>88.350999999999999</c:v>
                </c:pt>
                <c:pt idx="1713">
                  <c:v>88.121999999999986</c:v>
                </c:pt>
                <c:pt idx="1714">
                  <c:v>87.938999999999993</c:v>
                </c:pt>
                <c:pt idx="1715">
                  <c:v>88.03</c:v>
                </c:pt>
                <c:pt idx="1716">
                  <c:v>88.214000000000027</c:v>
                </c:pt>
                <c:pt idx="1717">
                  <c:v>88.350999999999999</c:v>
                </c:pt>
                <c:pt idx="1718">
                  <c:v>88.670999999999978</c:v>
                </c:pt>
                <c:pt idx="1719">
                  <c:v>88.763000000000005</c:v>
                </c:pt>
                <c:pt idx="1720">
                  <c:v>88.85499999999999</c:v>
                </c:pt>
                <c:pt idx="1721">
                  <c:v>88.81</c:v>
                </c:pt>
                <c:pt idx="1722">
                  <c:v>88.670999999999978</c:v>
                </c:pt>
                <c:pt idx="1723">
                  <c:v>88.443000000000026</c:v>
                </c:pt>
                <c:pt idx="1724">
                  <c:v>88.03</c:v>
                </c:pt>
                <c:pt idx="1725">
                  <c:v>87.710000000000022</c:v>
                </c:pt>
                <c:pt idx="1726">
                  <c:v>87.527999999999992</c:v>
                </c:pt>
                <c:pt idx="1727">
                  <c:v>87.3</c:v>
                </c:pt>
                <c:pt idx="1728">
                  <c:v>87.254999999999995</c:v>
                </c:pt>
                <c:pt idx="1729">
                  <c:v>87.985000000000014</c:v>
                </c:pt>
                <c:pt idx="1730">
                  <c:v>89.131999999999991</c:v>
                </c:pt>
                <c:pt idx="1731">
                  <c:v>90.1</c:v>
                </c:pt>
                <c:pt idx="1732">
                  <c:v>90.611999999999995</c:v>
                </c:pt>
                <c:pt idx="1733">
                  <c:v>90.518000000000001</c:v>
                </c:pt>
                <c:pt idx="1734">
                  <c:v>90.471000000000004</c:v>
                </c:pt>
                <c:pt idx="1735">
                  <c:v>90.75</c:v>
                </c:pt>
                <c:pt idx="1736">
                  <c:v>91.169999999999987</c:v>
                </c:pt>
                <c:pt idx="1737">
                  <c:v>91.588999999999999</c:v>
                </c:pt>
                <c:pt idx="1738">
                  <c:v>92.01</c:v>
                </c:pt>
                <c:pt idx="1739">
                  <c:v>92.337999999999994</c:v>
                </c:pt>
                <c:pt idx="1740">
                  <c:v>92.667000000000002</c:v>
                </c:pt>
                <c:pt idx="1741">
                  <c:v>92.95</c:v>
                </c:pt>
                <c:pt idx="1742">
                  <c:v>93.138999999999982</c:v>
                </c:pt>
                <c:pt idx="1743">
                  <c:v>93.328000000000003</c:v>
                </c:pt>
                <c:pt idx="1744">
                  <c:v>93.233999999999995</c:v>
                </c:pt>
                <c:pt idx="1745">
                  <c:v>93.045000000000002</c:v>
                </c:pt>
                <c:pt idx="1746">
                  <c:v>93.423000000000002</c:v>
                </c:pt>
                <c:pt idx="1747">
                  <c:v>93.47</c:v>
                </c:pt>
                <c:pt idx="1748">
                  <c:v>92.85599999999998</c:v>
                </c:pt>
                <c:pt idx="1749">
                  <c:v>92.057000000000002</c:v>
                </c:pt>
                <c:pt idx="1750">
                  <c:v>91.449000000000026</c:v>
                </c:pt>
                <c:pt idx="1751">
                  <c:v>90.982000000000014</c:v>
                </c:pt>
                <c:pt idx="1752">
                  <c:v>90.611999999999995</c:v>
                </c:pt>
                <c:pt idx="1753">
                  <c:v>90.332999999999998</c:v>
                </c:pt>
                <c:pt idx="1754">
                  <c:v>90.194000000000003</c:v>
                </c:pt>
                <c:pt idx="1755">
                  <c:v>89.962000000000003</c:v>
                </c:pt>
                <c:pt idx="1756">
                  <c:v>89.453999999999994</c:v>
                </c:pt>
                <c:pt idx="1757">
                  <c:v>88.947000000000031</c:v>
                </c:pt>
                <c:pt idx="1758">
                  <c:v>89.316000000000003</c:v>
                </c:pt>
                <c:pt idx="1759">
                  <c:v>90.1</c:v>
                </c:pt>
                <c:pt idx="1760">
                  <c:v>91.028999999999982</c:v>
                </c:pt>
                <c:pt idx="1761">
                  <c:v>91.588999999999999</c:v>
                </c:pt>
                <c:pt idx="1762">
                  <c:v>91.635999999999981</c:v>
                </c:pt>
                <c:pt idx="1763">
                  <c:v>91.169999999999987</c:v>
                </c:pt>
                <c:pt idx="1764">
                  <c:v>90.565000000000012</c:v>
                </c:pt>
                <c:pt idx="1765">
                  <c:v>90.009</c:v>
                </c:pt>
                <c:pt idx="1766">
                  <c:v>89.775999999999982</c:v>
                </c:pt>
                <c:pt idx="1767">
                  <c:v>89.637999999999991</c:v>
                </c:pt>
                <c:pt idx="1768">
                  <c:v>89.084999999999994</c:v>
                </c:pt>
                <c:pt idx="1769">
                  <c:v>88.625999999999976</c:v>
                </c:pt>
                <c:pt idx="1770">
                  <c:v>88.718000000000004</c:v>
                </c:pt>
                <c:pt idx="1771">
                  <c:v>88.992999999999995</c:v>
                </c:pt>
                <c:pt idx="1772">
                  <c:v>89.176999999999978</c:v>
                </c:pt>
                <c:pt idx="1773">
                  <c:v>89.04</c:v>
                </c:pt>
                <c:pt idx="1774">
                  <c:v>88.81</c:v>
                </c:pt>
                <c:pt idx="1775">
                  <c:v>89.04</c:v>
                </c:pt>
                <c:pt idx="1776">
                  <c:v>89.361999999999995</c:v>
                </c:pt>
                <c:pt idx="1777">
                  <c:v>89.685000000000002</c:v>
                </c:pt>
                <c:pt idx="1778">
                  <c:v>89.915000000000006</c:v>
                </c:pt>
                <c:pt idx="1779">
                  <c:v>90.147000000000006</c:v>
                </c:pt>
                <c:pt idx="1780">
                  <c:v>90.424000000000007</c:v>
                </c:pt>
                <c:pt idx="1781">
                  <c:v>90.378999999999976</c:v>
                </c:pt>
                <c:pt idx="1782">
                  <c:v>90.147000000000006</c:v>
                </c:pt>
                <c:pt idx="1783">
                  <c:v>90.471000000000004</c:v>
                </c:pt>
                <c:pt idx="1784">
                  <c:v>90.843999999999994</c:v>
                </c:pt>
                <c:pt idx="1785">
                  <c:v>91.35499999999999</c:v>
                </c:pt>
                <c:pt idx="1786">
                  <c:v>91.86999999999999</c:v>
                </c:pt>
                <c:pt idx="1787">
                  <c:v>92.385999999999981</c:v>
                </c:pt>
                <c:pt idx="1788">
                  <c:v>92.714000000000027</c:v>
                </c:pt>
                <c:pt idx="1789">
                  <c:v>92.763000000000005</c:v>
                </c:pt>
                <c:pt idx="1790">
                  <c:v>92.337999999999994</c:v>
                </c:pt>
                <c:pt idx="1791">
                  <c:v>91.775999999999982</c:v>
                </c:pt>
                <c:pt idx="1792">
                  <c:v>91.263000000000005</c:v>
                </c:pt>
                <c:pt idx="1793">
                  <c:v>90.703000000000003</c:v>
                </c:pt>
                <c:pt idx="1794">
                  <c:v>90.286000000000001</c:v>
                </c:pt>
                <c:pt idx="1795">
                  <c:v>89.637999999999991</c:v>
                </c:pt>
                <c:pt idx="1796">
                  <c:v>89.176999999999978</c:v>
                </c:pt>
                <c:pt idx="1797">
                  <c:v>89.453999999999994</c:v>
                </c:pt>
                <c:pt idx="1798">
                  <c:v>89.775999999999982</c:v>
                </c:pt>
                <c:pt idx="1799">
                  <c:v>89.915000000000006</c:v>
                </c:pt>
                <c:pt idx="1800">
                  <c:v>89.822999999999979</c:v>
                </c:pt>
                <c:pt idx="1801">
                  <c:v>89.86999999999999</c:v>
                </c:pt>
                <c:pt idx="1802">
                  <c:v>89.86999999999999</c:v>
                </c:pt>
                <c:pt idx="1803">
                  <c:v>89.730999999999995</c:v>
                </c:pt>
                <c:pt idx="1804">
                  <c:v>89.498999999999995</c:v>
                </c:pt>
                <c:pt idx="1805">
                  <c:v>89.176999999999978</c:v>
                </c:pt>
                <c:pt idx="1806">
                  <c:v>88.85499999999999</c:v>
                </c:pt>
                <c:pt idx="1807">
                  <c:v>88.578999999999979</c:v>
                </c:pt>
                <c:pt idx="1808">
                  <c:v>88.259</c:v>
                </c:pt>
                <c:pt idx="1809">
                  <c:v>87.985000000000014</c:v>
                </c:pt>
                <c:pt idx="1810">
                  <c:v>87.894000000000005</c:v>
                </c:pt>
                <c:pt idx="1811">
                  <c:v>87.757000000000005</c:v>
                </c:pt>
                <c:pt idx="1812">
                  <c:v>87.572999999999979</c:v>
                </c:pt>
                <c:pt idx="1813">
                  <c:v>87.757000000000005</c:v>
                </c:pt>
                <c:pt idx="1814">
                  <c:v>87.894000000000005</c:v>
                </c:pt>
                <c:pt idx="1815">
                  <c:v>87.938999999999993</c:v>
                </c:pt>
                <c:pt idx="1816">
                  <c:v>88.075000000000003</c:v>
                </c:pt>
                <c:pt idx="1817">
                  <c:v>88.305999999999983</c:v>
                </c:pt>
                <c:pt idx="1818">
                  <c:v>88.488</c:v>
                </c:pt>
                <c:pt idx="1819">
                  <c:v>88.305999999999983</c:v>
                </c:pt>
                <c:pt idx="1820">
                  <c:v>88.259</c:v>
                </c:pt>
                <c:pt idx="1821">
                  <c:v>88.396000000000001</c:v>
                </c:pt>
                <c:pt idx="1822">
                  <c:v>88.443000000000026</c:v>
                </c:pt>
                <c:pt idx="1823">
                  <c:v>88.305999999999983</c:v>
                </c:pt>
                <c:pt idx="1824">
                  <c:v>88.305999999999983</c:v>
                </c:pt>
                <c:pt idx="1825">
                  <c:v>88.396000000000001</c:v>
                </c:pt>
                <c:pt idx="1826">
                  <c:v>88.534000000000006</c:v>
                </c:pt>
                <c:pt idx="1827">
                  <c:v>88.670999999999978</c:v>
                </c:pt>
                <c:pt idx="1828">
                  <c:v>88.718000000000004</c:v>
                </c:pt>
                <c:pt idx="1829">
                  <c:v>88.488</c:v>
                </c:pt>
                <c:pt idx="1830">
                  <c:v>88.075000000000003</c:v>
                </c:pt>
                <c:pt idx="1831">
                  <c:v>87.846999999999994</c:v>
                </c:pt>
                <c:pt idx="1832">
                  <c:v>87.894000000000005</c:v>
                </c:pt>
                <c:pt idx="1833">
                  <c:v>87.757000000000005</c:v>
                </c:pt>
                <c:pt idx="1834">
                  <c:v>87.527999999999992</c:v>
                </c:pt>
                <c:pt idx="1835">
                  <c:v>87.436000000000007</c:v>
                </c:pt>
                <c:pt idx="1836">
                  <c:v>87.346000000000004</c:v>
                </c:pt>
                <c:pt idx="1837">
                  <c:v>87.436000000000007</c:v>
                </c:pt>
                <c:pt idx="1838">
                  <c:v>87.436000000000007</c:v>
                </c:pt>
                <c:pt idx="1839">
                  <c:v>87.391000000000005</c:v>
                </c:pt>
                <c:pt idx="1840">
                  <c:v>87.346000000000004</c:v>
                </c:pt>
                <c:pt idx="1841">
                  <c:v>87.346000000000004</c:v>
                </c:pt>
                <c:pt idx="1842">
                  <c:v>87.391000000000005</c:v>
                </c:pt>
                <c:pt idx="1843">
                  <c:v>87.483000000000004</c:v>
                </c:pt>
                <c:pt idx="1844">
                  <c:v>87.436000000000007</c:v>
                </c:pt>
                <c:pt idx="1845">
                  <c:v>87.527999999999992</c:v>
                </c:pt>
                <c:pt idx="1846">
                  <c:v>87.710000000000022</c:v>
                </c:pt>
                <c:pt idx="1847">
                  <c:v>87.483000000000004</c:v>
                </c:pt>
                <c:pt idx="1848">
                  <c:v>87.483000000000004</c:v>
                </c:pt>
                <c:pt idx="1849">
                  <c:v>87.527999999999992</c:v>
                </c:pt>
                <c:pt idx="1850">
                  <c:v>88.03</c:v>
                </c:pt>
                <c:pt idx="1851">
                  <c:v>88.625999999999976</c:v>
                </c:pt>
                <c:pt idx="1852">
                  <c:v>89.224000000000004</c:v>
                </c:pt>
                <c:pt idx="1853">
                  <c:v>89.822999999999979</c:v>
                </c:pt>
                <c:pt idx="1854">
                  <c:v>90.1</c:v>
                </c:pt>
                <c:pt idx="1855">
                  <c:v>89.86999999999999</c:v>
                </c:pt>
                <c:pt idx="1856">
                  <c:v>89.637999999999991</c:v>
                </c:pt>
                <c:pt idx="1857">
                  <c:v>90.009</c:v>
                </c:pt>
                <c:pt idx="1858">
                  <c:v>90.378999999999976</c:v>
                </c:pt>
                <c:pt idx="1859">
                  <c:v>90.611999999999995</c:v>
                </c:pt>
                <c:pt idx="1860">
                  <c:v>90.656999999999982</c:v>
                </c:pt>
                <c:pt idx="1861">
                  <c:v>90.424000000000007</c:v>
                </c:pt>
                <c:pt idx="1862">
                  <c:v>90.1</c:v>
                </c:pt>
                <c:pt idx="1863">
                  <c:v>89.775999999999982</c:v>
                </c:pt>
                <c:pt idx="1864">
                  <c:v>89.406999999999996</c:v>
                </c:pt>
                <c:pt idx="1865">
                  <c:v>88.992999999999995</c:v>
                </c:pt>
                <c:pt idx="1866">
                  <c:v>88.718000000000004</c:v>
                </c:pt>
                <c:pt idx="1867">
                  <c:v>88.578999999999979</c:v>
                </c:pt>
                <c:pt idx="1868">
                  <c:v>88.488</c:v>
                </c:pt>
                <c:pt idx="1869">
                  <c:v>88.488</c:v>
                </c:pt>
                <c:pt idx="1870">
                  <c:v>88.488</c:v>
                </c:pt>
                <c:pt idx="1871">
                  <c:v>88.534000000000006</c:v>
                </c:pt>
                <c:pt idx="1872">
                  <c:v>88.488</c:v>
                </c:pt>
                <c:pt idx="1873">
                  <c:v>88.214000000000027</c:v>
                </c:pt>
                <c:pt idx="1874">
                  <c:v>88.075000000000003</c:v>
                </c:pt>
                <c:pt idx="1875">
                  <c:v>87.846999999999994</c:v>
                </c:pt>
                <c:pt idx="1876">
                  <c:v>87.391000000000005</c:v>
                </c:pt>
                <c:pt idx="1877">
                  <c:v>87.072999999999979</c:v>
                </c:pt>
                <c:pt idx="1878">
                  <c:v>86.936000000000007</c:v>
                </c:pt>
                <c:pt idx="1879">
                  <c:v>87.027999999999992</c:v>
                </c:pt>
                <c:pt idx="1880">
                  <c:v>87.162999999999982</c:v>
                </c:pt>
                <c:pt idx="1881">
                  <c:v>87.162999999999982</c:v>
                </c:pt>
                <c:pt idx="1882">
                  <c:v>87.254999999999995</c:v>
                </c:pt>
                <c:pt idx="1883">
                  <c:v>87.210000000000022</c:v>
                </c:pt>
                <c:pt idx="1884">
                  <c:v>87.072999999999979</c:v>
                </c:pt>
                <c:pt idx="1885">
                  <c:v>86.936000000000007</c:v>
                </c:pt>
                <c:pt idx="1886">
                  <c:v>86.843999999999994</c:v>
                </c:pt>
                <c:pt idx="1887">
                  <c:v>86.709000000000003</c:v>
                </c:pt>
                <c:pt idx="1888">
                  <c:v>86.617000000000004</c:v>
                </c:pt>
                <c:pt idx="1889">
                  <c:v>86.301000000000002</c:v>
                </c:pt>
                <c:pt idx="1890">
                  <c:v>85.938999999999993</c:v>
                </c:pt>
                <c:pt idx="1891">
                  <c:v>85.801999999999992</c:v>
                </c:pt>
                <c:pt idx="1892">
                  <c:v>85.849000000000004</c:v>
                </c:pt>
                <c:pt idx="1893">
                  <c:v>85.757000000000005</c:v>
                </c:pt>
                <c:pt idx="1894">
                  <c:v>85.576999999999998</c:v>
                </c:pt>
                <c:pt idx="1895">
                  <c:v>85.35199999999999</c:v>
                </c:pt>
                <c:pt idx="1896">
                  <c:v>85.171999999999983</c:v>
                </c:pt>
                <c:pt idx="1897">
                  <c:v>84.9</c:v>
                </c:pt>
                <c:pt idx="1898">
                  <c:v>84.676999999999978</c:v>
                </c:pt>
                <c:pt idx="1899">
                  <c:v>84.631999999999991</c:v>
                </c:pt>
                <c:pt idx="1900">
                  <c:v>85.034999999999997</c:v>
                </c:pt>
                <c:pt idx="1901">
                  <c:v>85.262</c:v>
                </c:pt>
                <c:pt idx="1902">
                  <c:v>84.9</c:v>
                </c:pt>
                <c:pt idx="1903">
                  <c:v>84.406999999999996</c:v>
                </c:pt>
                <c:pt idx="1904">
                  <c:v>83.959000000000003</c:v>
                </c:pt>
                <c:pt idx="1905">
                  <c:v>83.555999999999983</c:v>
                </c:pt>
                <c:pt idx="1906">
                  <c:v>83.287000000000006</c:v>
                </c:pt>
                <c:pt idx="1907">
                  <c:v>83.198999999999998</c:v>
                </c:pt>
                <c:pt idx="1908">
                  <c:v>83.198999999999998</c:v>
                </c:pt>
                <c:pt idx="1909">
                  <c:v>83.198999999999998</c:v>
                </c:pt>
                <c:pt idx="1910">
                  <c:v>83.198999999999998</c:v>
                </c:pt>
                <c:pt idx="1911">
                  <c:v>83.198999999999998</c:v>
                </c:pt>
                <c:pt idx="1912">
                  <c:v>83.242000000000004</c:v>
                </c:pt>
                <c:pt idx="1913">
                  <c:v>83.198999999999998</c:v>
                </c:pt>
                <c:pt idx="1914">
                  <c:v>82.975999999999999</c:v>
                </c:pt>
                <c:pt idx="1915">
                  <c:v>82.708000000000013</c:v>
                </c:pt>
                <c:pt idx="1916">
                  <c:v>82.441000000000031</c:v>
                </c:pt>
                <c:pt idx="1917">
                  <c:v>82.263000000000005</c:v>
                </c:pt>
                <c:pt idx="1918">
                  <c:v>82.13</c:v>
                </c:pt>
                <c:pt idx="1919">
                  <c:v>82.042000000000002</c:v>
                </c:pt>
                <c:pt idx="1920">
                  <c:v>81.997000000000028</c:v>
                </c:pt>
                <c:pt idx="1921">
                  <c:v>81.686999999999998</c:v>
                </c:pt>
                <c:pt idx="1922">
                  <c:v>81.375999999999976</c:v>
                </c:pt>
                <c:pt idx="1923">
                  <c:v>81.244000000000028</c:v>
                </c:pt>
                <c:pt idx="1924">
                  <c:v>81.111000000000004</c:v>
                </c:pt>
                <c:pt idx="1925">
                  <c:v>81.022999999999982</c:v>
                </c:pt>
                <c:pt idx="1926">
                  <c:v>81.421000000000006</c:v>
                </c:pt>
                <c:pt idx="1927">
                  <c:v>81.73</c:v>
                </c:pt>
                <c:pt idx="1928">
                  <c:v>81.864000000000004</c:v>
                </c:pt>
                <c:pt idx="1929">
                  <c:v>82.084999999999994</c:v>
                </c:pt>
                <c:pt idx="1930">
                  <c:v>82.396000000000001</c:v>
                </c:pt>
                <c:pt idx="1931">
                  <c:v>82.798000000000002</c:v>
                </c:pt>
                <c:pt idx="1932">
                  <c:v>82.930999999999997</c:v>
                </c:pt>
                <c:pt idx="1933">
                  <c:v>82.975999999999999</c:v>
                </c:pt>
                <c:pt idx="1934">
                  <c:v>83.287000000000006</c:v>
                </c:pt>
                <c:pt idx="1935">
                  <c:v>83.467000000000027</c:v>
                </c:pt>
                <c:pt idx="1936">
                  <c:v>83.10899999999998</c:v>
                </c:pt>
                <c:pt idx="1937">
                  <c:v>82.708000000000013</c:v>
                </c:pt>
                <c:pt idx="1938">
                  <c:v>82.307999999999993</c:v>
                </c:pt>
                <c:pt idx="1939">
                  <c:v>82.084999999999994</c:v>
                </c:pt>
                <c:pt idx="1940">
                  <c:v>82.218000000000004</c:v>
                </c:pt>
                <c:pt idx="1941">
                  <c:v>82.263000000000005</c:v>
                </c:pt>
                <c:pt idx="1942">
                  <c:v>82.13</c:v>
                </c:pt>
                <c:pt idx="1943">
                  <c:v>82.084999999999994</c:v>
                </c:pt>
                <c:pt idx="1944">
                  <c:v>82.174999999999983</c:v>
                </c:pt>
                <c:pt idx="1945">
                  <c:v>82.263000000000005</c:v>
                </c:pt>
                <c:pt idx="1946">
                  <c:v>82.174999999999983</c:v>
                </c:pt>
                <c:pt idx="1947">
                  <c:v>82.174999999999983</c:v>
                </c:pt>
                <c:pt idx="1948">
                  <c:v>82.263000000000005</c:v>
                </c:pt>
                <c:pt idx="1949">
                  <c:v>82.307999999999993</c:v>
                </c:pt>
                <c:pt idx="1950">
                  <c:v>82.307999999999993</c:v>
                </c:pt>
                <c:pt idx="1951">
                  <c:v>82.263000000000005</c:v>
                </c:pt>
                <c:pt idx="1952">
                  <c:v>82.218000000000004</c:v>
                </c:pt>
                <c:pt idx="1953">
                  <c:v>82.174999999999983</c:v>
                </c:pt>
                <c:pt idx="1954">
                  <c:v>82.13</c:v>
                </c:pt>
                <c:pt idx="1955">
                  <c:v>81.997000000000028</c:v>
                </c:pt>
                <c:pt idx="1956">
                  <c:v>81.596999999999994</c:v>
                </c:pt>
                <c:pt idx="1957">
                  <c:v>81.153999999999982</c:v>
                </c:pt>
                <c:pt idx="1958">
                  <c:v>80.845000000000013</c:v>
                </c:pt>
                <c:pt idx="1959">
                  <c:v>80.667999999999992</c:v>
                </c:pt>
                <c:pt idx="1960">
                  <c:v>80.667999999999992</c:v>
                </c:pt>
                <c:pt idx="1961">
                  <c:v>80.757000000000005</c:v>
                </c:pt>
                <c:pt idx="1962">
                  <c:v>80.89</c:v>
                </c:pt>
                <c:pt idx="1963">
                  <c:v>80.935000000000002</c:v>
                </c:pt>
                <c:pt idx="1964">
                  <c:v>80.845000000000013</c:v>
                </c:pt>
                <c:pt idx="1965">
                  <c:v>80.712999999999994</c:v>
                </c:pt>
                <c:pt idx="1966">
                  <c:v>80.712999999999994</c:v>
                </c:pt>
                <c:pt idx="1967">
                  <c:v>80.712999999999994</c:v>
                </c:pt>
                <c:pt idx="1968">
                  <c:v>80.667999999999992</c:v>
                </c:pt>
                <c:pt idx="1969">
                  <c:v>80.403999999999996</c:v>
                </c:pt>
                <c:pt idx="1970">
                  <c:v>80.183999999999983</c:v>
                </c:pt>
                <c:pt idx="1971">
                  <c:v>80.007999999999996</c:v>
                </c:pt>
                <c:pt idx="1972">
                  <c:v>79.92</c:v>
                </c:pt>
                <c:pt idx="1973">
                  <c:v>79.875999999999976</c:v>
                </c:pt>
                <c:pt idx="1974">
                  <c:v>79.742999999999995</c:v>
                </c:pt>
                <c:pt idx="1975">
                  <c:v>79.435000000000002</c:v>
                </c:pt>
                <c:pt idx="1976">
                  <c:v>79.346999999999994</c:v>
                </c:pt>
                <c:pt idx="1977">
                  <c:v>79.48</c:v>
                </c:pt>
                <c:pt idx="1978">
                  <c:v>79.611999999999995</c:v>
                </c:pt>
                <c:pt idx="1979">
                  <c:v>79.654999999999987</c:v>
                </c:pt>
                <c:pt idx="1980">
                  <c:v>79.654999999999987</c:v>
                </c:pt>
                <c:pt idx="1981">
                  <c:v>79.611999999999995</c:v>
                </c:pt>
                <c:pt idx="1982">
                  <c:v>79.48</c:v>
                </c:pt>
                <c:pt idx="1983">
                  <c:v>79.304000000000002</c:v>
                </c:pt>
                <c:pt idx="1984">
                  <c:v>79.127999999999986</c:v>
                </c:pt>
                <c:pt idx="1985">
                  <c:v>78.995999999999995</c:v>
                </c:pt>
                <c:pt idx="1986">
                  <c:v>78.864999999999995</c:v>
                </c:pt>
                <c:pt idx="1987">
                  <c:v>78.733000000000004</c:v>
                </c:pt>
                <c:pt idx="1988">
                  <c:v>78.60199999999999</c:v>
                </c:pt>
                <c:pt idx="1989">
                  <c:v>78.558999999999983</c:v>
                </c:pt>
                <c:pt idx="1990">
                  <c:v>78.60199999999999</c:v>
                </c:pt>
                <c:pt idx="1991">
                  <c:v>78.644999999999996</c:v>
                </c:pt>
                <c:pt idx="1992">
                  <c:v>78.69</c:v>
                </c:pt>
                <c:pt idx="1993">
                  <c:v>78.777000000000001</c:v>
                </c:pt>
                <c:pt idx="1994">
                  <c:v>78.864999999999995</c:v>
                </c:pt>
                <c:pt idx="1995">
                  <c:v>78.995999999999995</c:v>
                </c:pt>
                <c:pt idx="1996">
                  <c:v>79.127999999999986</c:v>
                </c:pt>
                <c:pt idx="1997">
                  <c:v>79.215999999999994</c:v>
                </c:pt>
                <c:pt idx="1998">
                  <c:v>79.215999999999994</c:v>
                </c:pt>
                <c:pt idx="1999">
                  <c:v>79.215999999999994</c:v>
                </c:pt>
                <c:pt idx="2000">
                  <c:v>79.172999999999988</c:v>
                </c:pt>
                <c:pt idx="2001">
                  <c:v>79.084000000000003</c:v>
                </c:pt>
                <c:pt idx="2002">
                  <c:v>78.822000000000003</c:v>
                </c:pt>
                <c:pt idx="2003">
                  <c:v>78.558999999999983</c:v>
                </c:pt>
                <c:pt idx="2004">
                  <c:v>78.427000000000007</c:v>
                </c:pt>
                <c:pt idx="2005">
                  <c:v>78.381999999999991</c:v>
                </c:pt>
                <c:pt idx="2006">
                  <c:v>78.251000000000005</c:v>
                </c:pt>
                <c:pt idx="2007">
                  <c:v>78.164999999999992</c:v>
                </c:pt>
                <c:pt idx="2008">
                  <c:v>78.251000000000005</c:v>
                </c:pt>
                <c:pt idx="2009">
                  <c:v>78.427000000000007</c:v>
                </c:pt>
                <c:pt idx="2010">
                  <c:v>78.60199999999999</c:v>
                </c:pt>
                <c:pt idx="2011">
                  <c:v>78.733000000000004</c:v>
                </c:pt>
                <c:pt idx="2012">
                  <c:v>78.733000000000004</c:v>
                </c:pt>
                <c:pt idx="2013">
                  <c:v>78.733000000000004</c:v>
                </c:pt>
                <c:pt idx="2014">
                  <c:v>78.644999999999996</c:v>
                </c:pt>
                <c:pt idx="2015">
                  <c:v>78.644999999999996</c:v>
                </c:pt>
                <c:pt idx="2016">
                  <c:v>78.513999999999996</c:v>
                </c:pt>
                <c:pt idx="2017">
                  <c:v>78.471000000000004</c:v>
                </c:pt>
                <c:pt idx="2018">
                  <c:v>78.427000000000007</c:v>
                </c:pt>
                <c:pt idx="2019">
                  <c:v>78.471000000000004</c:v>
                </c:pt>
                <c:pt idx="2020">
                  <c:v>78.471000000000004</c:v>
                </c:pt>
                <c:pt idx="2021">
                  <c:v>78.338999999999999</c:v>
                </c:pt>
                <c:pt idx="2022">
                  <c:v>78.208000000000013</c:v>
                </c:pt>
                <c:pt idx="2023">
                  <c:v>78.033000000000001</c:v>
                </c:pt>
                <c:pt idx="2024">
                  <c:v>77.902000000000001</c:v>
                </c:pt>
                <c:pt idx="2025">
                  <c:v>77.77</c:v>
                </c:pt>
                <c:pt idx="2026">
                  <c:v>77.596000000000004</c:v>
                </c:pt>
                <c:pt idx="2027">
                  <c:v>77.509</c:v>
                </c:pt>
                <c:pt idx="2028">
                  <c:v>77.596000000000004</c:v>
                </c:pt>
                <c:pt idx="2029">
                  <c:v>77.77</c:v>
                </c:pt>
                <c:pt idx="2030">
                  <c:v>77.945000000000007</c:v>
                </c:pt>
                <c:pt idx="2031">
                  <c:v>78.075999999999979</c:v>
                </c:pt>
                <c:pt idx="2032">
                  <c:v>78.120999999999981</c:v>
                </c:pt>
                <c:pt idx="2033">
                  <c:v>78.164999999999992</c:v>
                </c:pt>
                <c:pt idx="2034">
                  <c:v>78.296000000000006</c:v>
                </c:pt>
                <c:pt idx="2035">
                  <c:v>78.381999999999991</c:v>
                </c:pt>
                <c:pt idx="2036">
                  <c:v>78.338999999999999</c:v>
                </c:pt>
                <c:pt idx="2037">
                  <c:v>78.120999999999981</c:v>
                </c:pt>
                <c:pt idx="2038">
                  <c:v>77.945000000000007</c:v>
                </c:pt>
                <c:pt idx="2039">
                  <c:v>77.85899999999998</c:v>
                </c:pt>
                <c:pt idx="2040">
                  <c:v>77.85899999999998</c:v>
                </c:pt>
                <c:pt idx="2041">
                  <c:v>77.77</c:v>
                </c:pt>
                <c:pt idx="2042">
                  <c:v>77.638999999999982</c:v>
                </c:pt>
                <c:pt idx="2043">
                  <c:v>77.464000000000027</c:v>
                </c:pt>
                <c:pt idx="2044">
                  <c:v>77.464000000000027</c:v>
                </c:pt>
                <c:pt idx="2045">
                  <c:v>77.509</c:v>
                </c:pt>
                <c:pt idx="2046">
                  <c:v>77.552999999999983</c:v>
                </c:pt>
                <c:pt idx="2047">
                  <c:v>77.596000000000004</c:v>
                </c:pt>
                <c:pt idx="2048">
                  <c:v>77.596000000000004</c:v>
                </c:pt>
                <c:pt idx="2049">
                  <c:v>77.638999999999982</c:v>
                </c:pt>
                <c:pt idx="2050">
                  <c:v>77.596000000000004</c:v>
                </c:pt>
                <c:pt idx="2051">
                  <c:v>77.638999999999982</c:v>
                </c:pt>
                <c:pt idx="2052">
                  <c:v>77.683999999999983</c:v>
                </c:pt>
                <c:pt idx="2053">
                  <c:v>77.902000000000001</c:v>
                </c:pt>
                <c:pt idx="2054">
                  <c:v>78.033000000000001</c:v>
                </c:pt>
                <c:pt idx="2055">
                  <c:v>78.033000000000001</c:v>
                </c:pt>
                <c:pt idx="2056">
                  <c:v>77.989999999999995</c:v>
                </c:pt>
                <c:pt idx="2057">
                  <c:v>77.85899999999998</c:v>
                </c:pt>
                <c:pt idx="2058">
                  <c:v>77.77</c:v>
                </c:pt>
                <c:pt idx="2059">
                  <c:v>77.683999999999983</c:v>
                </c:pt>
                <c:pt idx="2060">
                  <c:v>77.638999999999982</c:v>
                </c:pt>
                <c:pt idx="2061">
                  <c:v>77.683999999999983</c:v>
                </c:pt>
                <c:pt idx="2062">
                  <c:v>77.727000000000004</c:v>
                </c:pt>
                <c:pt idx="2063">
                  <c:v>77.85899999999998</c:v>
                </c:pt>
                <c:pt idx="2064">
                  <c:v>77.989999999999995</c:v>
                </c:pt>
                <c:pt idx="2065">
                  <c:v>78.075999999999979</c:v>
                </c:pt>
                <c:pt idx="2066">
                  <c:v>78.033000000000001</c:v>
                </c:pt>
                <c:pt idx="2067">
                  <c:v>77.727000000000004</c:v>
                </c:pt>
                <c:pt idx="2068">
                  <c:v>77.421000000000006</c:v>
                </c:pt>
                <c:pt idx="2069">
                  <c:v>77.247000000000028</c:v>
                </c:pt>
                <c:pt idx="2070">
                  <c:v>77.247000000000028</c:v>
                </c:pt>
                <c:pt idx="2071">
                  <c:v>77.292000000000002</c:v>
                </c:pt>
                <c:pt idx="2072">
                  <c:v>77.377999999999986</c:v>
                </c:pt>
                <c:pt idx="2073">
                  <c:v>77.421000000000006</c:v>
                </c:pt>
                <c:pt idx="2074">
                  <c:v>77.464000000000027</c:v>
                </c:pt>
                <c:pt idx="2075">
                  <c:v>77.596000000000004</c:v>
                </c:pt>
                <c:pt idx="2076">
                  <c:v>77.683999999999983</c:v>
                </c:pt>
                <c:pt idx="2077">
                  <c:v>77.683999999999983</c:v>
                </c:pt>
                <c:pt idx="2078">
                  <c:v>77.638999999999982</c:v>
                </c:pt>
                <c:pt idx="2079">
                  <c:v>77.638999999999982</c:v>
                </c:pt>
                <c:pt idx="2080">
                  <c:v>77.596000000000004</c:v>
                </c:pt>
                <c:pt idx="2081">
                  <c:v>77.509</c:v>
                </c:pt>
                <c:pt idx="2082">
                  <c:v>77.552999999999983</c:v>
                </c:pt>
                <c:pt idx="2083">
                  <c:v>77.596000000000004</c:v>
                </c:pt>
                <c:pt idx="2084">
                  <c:v>77.638999999999982</c:v>
                </c:pt>
                <c:pt idx="2085">
                  <c:v>77.638999999999982</c:v>
                </c:pt>
                <c:pt idx="2086">
                  <c:v>77.596000000000004</c:v>
                </c:pt>
                <c:pt idx="2087">
                  <c:v>77.421000000000006</c:v>
                </c:pt>
                <c:pt idx="2088">
                  <c:v>77.247000000000028</c:v>
                </c:pt>
                <c:pt idx="2089">
                  <c:v>77.117000000000004</c:v>
                </c:pt>
                <c:pt idx="2090">
                  <c:v>77.028999999999982</c:v>
                </c:pt>
                <c:pt idx="2091">
                  <c:v>77.028999999999982</c:v>
                </c:pt>
                <c:pt idx="2092">
                  <c:v>76.986000000000004</c:v>
                </c:pt>
                <c:pt idx="2093">
                  <c:v>77.028999999999982</c:v>
                </c:pt>
                <c:pt idx="2094">
                  <c:v>77.16</c:v>
                </c:pt>
                <c:pt idx="2095">
                  <c:v>77.247000000000028</c:v>
                </c:pt>
                <c:pt idx="2096">
                  <c:v>77.334999999999994</c:v>
                </c:pt>
                <c:pt idx="2097">
                  <c:v>77.292000000000002</c:v>
                </c:pt>
                <c:pt idx="2098">
                  <c:v>77.203000000000003</c:v>
                </c:pt>
                <c:pt idx="2099">
                  <c:v>77.203000000000003</c:v>
                </c:pt>
                <c:pt idx="2100">
                  <c:v>77.16</c:v>
                </c:pt>
                <c:pt idx="2101">
                  <c:v>77.028999999999982</c:v>
                </c:pt>
                <c:pt idx="2102">
                  <c:v>76.986000000000004</c:v>
                </c:pt>
                <c:pt idx="2103">
                  <c:v>76.899000000000001</c:v>
                </c:pt>
                <c:pt idx="2104">
                  <c:v>76.811000000000007</c:v>
                </c:pt>
                <c:pt idx="2105">
                  <c:v>76.680999999999983</c:v>
                </c:pt>
                <c:pt idx="2106">
                  <c:v>76.507000000000005</c:v>
                </c:pt>
                <c:pt idx="2107">
                  <c:v>76.374999999999986</c:v>
                </c:pt>
                <c:pt idx="2108">
                  <c:v>76.331999999999994</c:v>
                </c:pt>
                <c:pt idx="2109">
                  <c:v>76.245999999999995</c:v>
                </c:pt>
                <c:pt idx="2110">
                  <c:v>76.157999999999987</c:v>
                </c:pt>
                <c:pt idx="2111">
                  <c:v>76.114000000000004</c:v>
                </c:pt>
                <c:pt idx="2112">
                  <c:v>76.114000000000004</c:v>
                </c:pt>
                <c:pt idx="2113">
                  <c:v>76.027999999999992</c:v>
                </c:pt>
                <c:pt idx="2114">
                  <c:v>75.942000000000007</c:v>
                </c:pt>
                <c:pt idx="2115">
                  <c:v>75.81</c:v>
                </c:pt>
                <c:pt idx="2116">
                  <c:v>75.766999999999996</c:v>
                </c:pt>
                <c:pt idx="2117">
                  <c:v>75.724000000000004</c:v>
                </c:pt>
                <c:pt idx="2118">
                  <c:v>75.680999999999983</c:v>
                </c:pt>
                <c:pt idx="2119">
                  <c:v>75.637</c:v>
                </c:pt>
                <c:pt idx="2120">
                  <c:v>75.593999999999994</c:v>
                </c:pt>
                <c:pt idx="2121">
                  <c:v>75.551000000000002</c:v>
                </c:pt>
                <c:pt idx="2122">
                  <c:v>75.507999999999996</c:v>
                </c:pt>
                <c:pt idx="2123">
                  <c:v>75.507999999999996</c:v>
                </c:pt>
                <c:pt idx="2124">
                  <c:v>75.551000000000002</c:v>
                </c:pt>
                <c:pt idx="2125">
                  <c:v>75.551000000000002</c:v>
                </c:pt>
                <c:pt idx="2126">
                  <c:v>75.507999999999996</c:v>
                </c:pt>
                <c:pt idx="2127">
                  <c:v>75.375999999999976</c:v>
                </c:pt>
                <c:pt idx="2128">
                  <c:v>75.290000000000006</c:v>
                </c:pt>
                <c:pt idx="2129">
                  <c:v>75.247000000000028</c:v>
                </c:pt>
                <c:pt idx="2130">
                  <c:v>75.247000000000028</c:v>
                </c:pt>
                <c:pt idx="2131">
                  <c:v>75.247000000000028</c:v>
                </c:pt>
                <c:pt idx="2132">
                  <c:v>75.16</c:v>
                </c:pt>
                <c:pt idx="2133">
                  <c:v>75.117000000000004</c:v>
                </c:pt>
                <c:pt idx="2134">
                  <c:v>75.203999999999994</c:v>
                </c:pt>
                <c:pt idx="2135">
                  <c:v>75.247000000000028</c:v>
                </c:pt>
                <c:pt idx="2136">
                  <c:v>75.247000000000028</c:v>
                </c:pt>
                <c:pt idx="2137">
                  <c:v>75.117000000000004</c:v>
                </c:pt>
                <c:pt idx="2138">
                  <c:v>75.028999999999982</c:v>
                </c:pt>
                <c:pt idx="2139">
                  <c:v>74.943000000000026</c:v>
                </c:pt>
                <c:pt idx="2140">
                  <c:v>74.899000000000001</c:v>
                </c:pt>
                <c:pt idx="2141">
                  <c:v>74.899000000000001</c:v>
                </c:pt>
                <c:pt idx="2142">
                  <c:v>74.899000000000001</c:v>
                </c:pt>
                <c:pt idx="2143">
                  <c:v>74.813000000000002</c:v>
                </c:pt>
                <c:pt idx="2144">
                  <c:v>74.77</c:v>
                </c:pt>
                <c:pt idx="2145">
                  <c:v>74.727000000000004</c:v>
                </c:pt>
                <c:pt idx="2146">
                  <c:v>74.682999999999979</c:v>
                </c:pt>
                <c:pt idx="2147">
                  <c:v>74.682999999999979</c:v>
                </c:pt>
                <c:pt idx="2148">
                  <c:v>74.64</c:v>
                </c:pt>
                <c:pt idx="2149">
                  <c:v>74.596999999999994</c:v>
                </c:pt>
                <c:pt idx="2150">
                  <c:v>74.554000000000002</c:v>
                </c:pt>
                <c:pt idx="2151">
                  <c:v>74.510999999999996</c:v>
                </c:pt>
                <c:pt idx="2152">
                  <c:v>74.510999999999996</c:v>
                </c:pt>
                <c:pt idx="2153">
                  <c:v>74.510999999999996</c:v>
                </c:pt>
                <c:pt idx="2154">
                  <c:v>74.554000000000002</c:v>
                </c:pt>
                <c:pt idx="2155">
                  <c:v>74.64</c:v>
                </c:pt>
                <c:pt idx="2156">
                  <c:v>74.727000000000004</c:v>
                </c:pt>
                <c:pt idx="2157">
                  <c:v>74.727000000000004</c:v>
                </c:pt>
                <c:pt idx="2158">
                  <c:v>74.64</c:v>
                </c:pt>
                <c:pt idx="2159">
                  <c:v>74.596999999999994</c:v>
                </c:pt>
                <c:pt idx="2160">
                  <c:v>74.554000000000002</c:v>
                </c:pt>
                <c:pt idx="2161">
                  <c:v>74.554000000000002</c:v>
                </c:pt>
                <c:pt idx="2162">
                  <c:v>74.510999999999996</c:v>
                </c:pt>
                <c:pt idx="2163">
                  <c:v>74.510999999999996</c:v>
                </c:pt>
                <c:pt idx="2164">
                  <c:v>74.510999999999996</c:v>
                </c:pt>
                <c:pt idx="2165">
                  <c:v>74.510999999999996</c:v>
                </c:pt>
                <c:pt idx="2166">
                  <c:v>74.510999999999996</c:v>
                </c:pt>
                <c:pt idx="2167">
                  <c:v>74.554000000000002</c:v>
                </c:pt>
                <c:pt idx="2168">
                  <c:v>74.424000000000007</c:v>
                </c:pt>
                <c:pt idx="2169">
                  <c:v>74.25</c:v>
                </c:pt>
                <c:pt idx="2170">
                  <c:v>74.206000000000003</c:v>
                </c:pt>
                <c:pt idx="2171">
                  <c:v>74.25</c:v>
                </c:pt>
                <c:pt idx="2172">
                  <c:v>74.295000000000002</c:v>
                </c:pt>
                <c:pt idx="2173">
                  <c:v>74.337999999999994</c:v>
                </c:pt>
                <c:pt idx="2174">
                  <c:v>74.295000000000002</c:v>
                </c:pt>
                <c:pt idx="2175">
                  <c:v>74.25</c:v>
                </c:pt>
                <c:pt idx="2176">
                  <c:v>74.25</c:v>
                </c:pt>
                <c:pt idx="2177">
                  <c:v>74.337999999999994</c:v>
                </c:pt>
                <c:pt idx="2178">
                  <c:v>74.424000000000007</c:v>
                </c:pt>
                <c:pt idx="2179">
                  <c:v>74.510999999999996</c:v>
                </c:pt>
                <c:pt idx="2180">
                  <c:v>74.554000000000002</c:v>
                </c:pt>
                <c:pt idx="2181">
                  <c:v>74.467000000000027</c:v>
                </c:pt>
                <c:pt idx="2182">
                  <c:v>74.381</c:v>
                </c:pt>
                <c:pt idx="2183">
                  <c:v>74.337999999999994</c:v>
                </c:pt>
                <c:pt idx="2184">
                  <c:v>74.295000000000002</c:v>
                </c:pt>
                <c:pt idx="2185">
                  <c:v>74.337999999999994</c:v>
                </c:pt>
                <c:pt idx="2186">
                  <c:v>74.381</c:v>
                </c:pt>
                <c:pt idx="2187">
                  <c:v>74.337999999999994</c:v>
                </c:pt>
                <c:pt idx="2188">
                  <c:v>74.25</c:v>
                </c:pt>
                <c:pt idx="2189">
                  <c:v>74.11999999999999</c:v>
                </c:pt>
                <c:pt idx="2190">
                  <c:v>74.034000000000006</c:v>
                </c:pt>
                <c:pt idx="2191">
                  <c:v>73.989999999999995</c:v>
                </c:pt>
                <c:pt idx="2192">
                  <c:v>73.989999999999995</c:v>
                </c:pt>
                <c:pt idx="2193">
                  <c:v>73.947000000000031</c:v>
                </c:pt>
                <c:pt idx="2194">
                  <c:v>73.947000000000031</c:v>
                </c:pt>
                <c:pt idx="2195">
                  <c:v>73.947000000000031</c:v>
                </c:pt>
                <c:pt idx="2196">
                  <c:v>73.989999999999995</c:v>
                </c:pt>
                <c:pt idx="2197">
                  <c:v>73.989999999999995</c:v>
                </c:pt>
                <c:pt idx="2198">
                  <c:v>73.989999999999995</c:v>
                </c:pt>
                <c:pt idx="2199">
                  <c:v>74.034000000000006</c:v>
                </c:pt>
                <c:pt idx="2200">
                  <c:v>74.076999999999998</c:v>
                </c:pt>
                <c:pt idx="2201">
                  <c:v>74.11999999999999</c:v>
                </c:pt>
                <c:pt idx="2202">
                  <c:v>74.11999999999999</c:v>
                </c:pt>
                <c:pt idx="2203">
                  <c:v>74.162999999999982</c:v>
                </c:pt>
                <c:pt idx="2204">
                  <c:v>74.206000000000003</c:v>
                </c:pt>
                <c:pt idx="2205">
                  <c:v>74.25</c:v>
                </c:pt>
                <c:pt idx="2206">
                  <c:v>74.295000000000002</c:v>
                </c:pt>
                <c:pt idx="2207">
                  <c:v>74.337999999999994</c:v>
                </c:pt>
                <c:pt idx="2208">
                  <c:v>74.295000000000002</c:v>
                </c:pt>
                <c:pt idx="2209">
                  <c:v>74.206000000000003</c:v>
                </c:pt>
                <c:pt idx="2210">
                  <c:v>74.11999999999999</c:v>
                </c:pt>
                <c:pt idx="2211">
                  <c:v>74.034000000000006</c:v>
                </c:pt>
                <c:pt idx="2212">
                  <c:v>74.034000000000006</c:v>
                </c:pt>
                <c:pt idx="2213">
                  <c:v>73.989999999999995</c:v>
                </c:pt>
                <c:pt idx="2214">
                  <c:v>73.989999999999995</c:v>
                </c:pt>
                <c:pt idx="2215">
                  <c:v>73.989999999999995</c:v>
                </c:pt>
                <c:pt idx="2216">
                  <c:v>73.947000000000031</c:v>
                </c:pt>
                <c:pt idx="2217">
                  <c:v>73.947000000000031</c:v>
                </c:pt>
                <c:pt idx="2218">
                  <c:v>73.947000000000031</c:v>
                </c:pt>
                <c:pt idx="2219">
                  <c:v>73.947000000000031</c:v>
                </c:pt>
                <c:pt idx="2220">
                  <c:v>73.947000000000031</c:v>
                </c:pt>
                <c:pt idx="2221">
                  <c:v>73.947000000000031</c:v>
                </c:pt>
                <c:pt idx="2222">
                  <c:v>73.947000000000031</c:v>
                </c:pt>
                <c:pt idx="2223">
                  <c:v>73.947000000000031</c:v>
                </c:pt>
                <c:pt idx="2224">
                  <c:v>73.861000000000004</c:v>
                </c:pt>
                <c:pt idx="2225">
                  <c:v>73.818000000000012</c:v>
                </c:pt>
                <c:pt idx="2226">
                  <c:v>73.774000000000001</c:v>
                </c:pt>
                <c:pt idx="2227">
                  <c:v>73.818000000000012</c:v>
                </c:pt>
                <c:pt idx="2228">
                  <c:v>73.861000000000004</c:v>
                </c:pt>
                <c:pt idx="2229">
                  <c:v>73.861000000000004</c:v>
                </c:pt>
                <c:pt idx="2230">
                  <c:v>73.861000000000004</c:v>
                </c:pt>
                <c:pt idx="2231">
                  <c:v>73.861000000000004</c:v>
                </c:pt>
                <c:pt idx="2232">
                  <c:v>73.903999999999996</c:v>
                </c:pt>
                <c:pt idx="2233">
                  <c:v>73.903999999999996</c:v>
                </c:pt>
                <c:pt idx="2234">
                  <c:v>73.861000000000004</c:v>
                </c:pt>
                <c:pt idx="2235">
                  <c:v>73.730999999999995</c:v>
                </c:pt>
                <c:pt idx="2236">
                  <c:v>73.644999999999996</c:v>
                </c:pt>
                <c:pt idx="2237">
                  <c:v>73.644999999999996</c:v>
                </c:pt>
                <c:pt idx="2238">
                  <c:v>73.644999999999996</c:v>
                </c:pt>
                <c:pt idx="2239">
                  <c:v>73.688000000000002</c:v>
                </c:pt>
                <c:pt idx="2240">
                  <c:v>73.688000000000002</c:v>
                </c:pt>
                <c:pt idx="2241">
                  <c:v>73.688000000000002</c:v>
                </c:pt>
                <c:pt idx="2242">
                  <c:v>73.688000000000002</c:v>
                </c:pt>
                <c:pt idx="2243">
                  <c:v>73.60199999999999</c:v>
                </c:pt>
                <c:pt idx="2244">
                  <c:v>73.515000000000001</c:v>
                </c:pt>
                <c:pt idx="2245">
                  <c:v>73.429000000000002</c:v>
                </c:pt>
                <c:pt idx="2246">
                  <c:v>73.471999999999994</c:v>
                </c:pt>
                <c:pt idx="2247">
                  <c:v>73.515000000000001</c:v>
                </c:pt>
                <c:pt idx="2248">
                  <c:v>73.515000000000001</c:v>
                </c:pt>
                <c:pt idx="2249">
                  <c:v>73.429000000000002</c:v>
                </c:pt>
                <c:pt idx="2250">
                  <c:v>73.342000000000013</c:v>
                </c:pt>
                <c:pt idx="2251">
                  <c:v>73.299000000000007</c:v>
                </c:pt>
                <c:pt idx="2252">
                  <c:v>73.299000000000007</c:v>
                </c:pt>
                <c:pt idx="2253">
                  <c:v>73.342000000000013</c:v>
                </c:pt>
                <c:pt idx="2254">
                  <c:v>73.342000000000013</c:v>
                </c:pt>
                <c:pt idx="2255">
                  <c:v>73.299000000000007</c:v>
                </c:pt>
                <c:pt idx="2256">
                  <c:v>73.169999999999987</c:v>
                </c:pt>
                <c:pt idx="2257">
                  <c:v>73.125999999999976</c:v>
                </c:pt>
                <c:pt idx="2258">
                  <c:v>73.082999999999998</c:v>
                </c:pt>
                <c:pt idx="2259">
                  <c:v>73.082999999999998</c:v>
                </c:pt>
                <c:pt idx="2260">
                  <c:v>73.125999999999976</c:v>
                </c:pt>
                <c:pt idx="2261">
                  <c:v>73.125999999999976</c:v>
                </c:pt>
                <c:pt idx="2262">
                  <c:v>73.125999999999976</c:v>
                </c:pt>
                <c:pt idx="2263">
                  <c:v>73.125999999999976</c:v>
                </c:pt>
                <c:pt idx="2264">
                  <c:v>73.082999999999998</c:v>
                </c:pt>
                <c:pt idx="2265">
                  <c:v>73.040000000000006</c:v>
                </c:pt>
                <c:pt idx="2266">
                  <c:v>73.040000000000006</c:v>
                </c:pt>
                <c:pt idx="2267">
                  <c:v>72.997000000000028</c:v>
                </c:pt>
                <c:pt idx="2268">
                  <c:v>72.955000000000013</c:v>
                </c:pt>
                <c:pt idx="2269">
                  <c:v>72.869</c:v>
                </c:pt>
                <c:pt idx="2270">
                  <c:v>72.825999999999979</c:v>
                </c:pt>
                <c:pt idx="2271">
                  <c:v>72.869</c:v>
                </c:pt>
                <c:pt idx="2272">
                  <c:v>72.955000000000013</c:v>
                </c:pt>
                <c:pt idx="2273">
                  <c:v>72.997000000000028</c:v>
                </c:pt>
                <c:pt idx="2274">
                  <c:v>73.040000000000006</c:v>
                </c:pt>
                <c:pt idx="2275">
                  <c:v>73.040000000000006</c:v>
                </c:pt>
                <c:pt idx="2276">
                  <c:v>73.082999999999998</c:v>
                </c:pt>
                <c:pt idx="2277">
                  <c:v>73.040000000000006</c:v>
                </c:pt>
                <c:pt idx="2278">
                  <c:v>72.997000000000028</c:v>
                </c:pt>
                <c:pt idx="2279">
                  <c:v>72.997000000000028</c:v>
                </c:pt>
                <c:pt idx="2280">
                  <c:v>72.997000000000028</c:v>
                </c:pt>
                <c:pt idx="2281">
                  <c:v>72.955000000000013</c:v>
                </c:pt>
                <c:pt idx="2282">
                  <c:v>72.912000000000006</c:v>
                </c:pt>
                <c:pt idx="2283">
                  <c:v>72.912000000000006</c:v>
                </c:pt>
                <c:pt idx="2284">
                  <c:v>72.869</c:v>
                </c:pt>
                <c:pt idx="2285">
                  <c:v>72.869</c:v>
                </c:pt>
                <c:pt idx="2286">
                  <c:v>72.869</c:v>
                </c:pt>
                <c:pt idx="2287">
                  <c:v>72.869</c:v>
                </c:pt>
                <c:pt idx="2288">
                  <c:v>72.825999999999979</c:v>
                </c:pt>
                <c:pt idx="2289">
                  <c:v>72.825999999999979</c:v>
                </c:pt>
                <c:pt idx="2290">
                  <c:v>72.783000000000001</c:v>
                </c:pt>
                <c:pt idx="2291">
                  <c:v>72.739000000000004</c:v>
                </c:pt>
                <c:pt idx="2292">
                  <c:v>72.652999999999977</c:v>
                </c:pt>
                <c:pt idx="2293">
                  <c:v>72.61</c:v>
                </c:pt>
                <c:pt idx="2294">
                  <c:v>72.61</c:v>
                </c:pt>
                <c:pt idx="2295">
                  <c:v>72.61</c:v>
                </c:pt>
                <c:pt idx="2296">
                  <c:v>72.566999999999993</c:v>
                </c:pt>
                <c:pt idx="2297">
                  <c:v>72.566999999999993</c:v>
                </c:pt>
                <c:pt idx="2298">
                  <c:v>72.522999999999982</c:v>
                </c:pt>
                <c:pt idx="2299">
                  <c:v>72.437000000000026</c:v>
                </c:pt>
                <c:pt idx="2300">
                  <c:v>72.307000000000002</c:v>
                </c:pt>
                <c:pt idx="2301">
                  <c:v>72.221000000000004</c:v>
                </c:pt>
                <c:pt idx="2302">
                  <c:v>72.135999999999981</c:v>
                </c:pt>
                <c:pt idx="2303">
                  <c:v>72.135999999999981</c:v>
                </c:pt>
                <c:pt idx="2304">
                  <c:v>72.135999999999981</c:v>
                </c:pt>
                <c:pt idx="2305">
                  <c:v>72.135999999999981</c:v>
                </c:pt>
                <c:pt idx="2306">
                  <c:v>72.093000000000004</c:v>
                </c:pt>
                <c:pt idx="2307">
                  <c:v>72.135999999999981</c:v>
                </c:pt>
                <c:pt idx="2308">
                  <c:v>72.135999999999981</c:v>
                </c:pt>
                <c:pt idx="2309">
                  <c:v>72.135999999999981</c:v>
                </c:pt>
                <c:pt idx="2310">
                  <c:v>72.135999999999981</c:v>
                </c:pt>
                <c:pt idx="2311">
                  <c:v>72.135999999999981</c:v>
                </c:pt>
                <c:pt idx="2312">
                  <c:v>72.135999999999981</c:v>
                </c:pt>
                <c:pt idx="2313">
                  <c:v>72.177999999999983</c:v>
                </c:pt>
                <c:pt idx="2314">
                  <c:v>72.177999999999983</c:v>
                </c:pt>
                <c:pt idx="2315">
                  <c:v>72.177999999999983</c:v>
                </c:pt>
                <c:pt idx="2316">
                  <c:v>72.221000000000004</c:v>
                </c:pt>
                <c:pt idx="2317">
                  <c:v>72.263999999999996</c:v>
                </c:pt>
                <c:pt idx="2318">
                  <c:v>72.263999999999996</c:v>
                </c:pt>
                <c:pt idx="2319">
                  <c:v>72.307000000000002</c:v>
                </c:pt>
                <c:pt idx="2320">
                  <c:v>72.307000000000002</c:v>
                </c:pt>
                <c:pt idx="2321">
                  <c:v>72.350999999999999</c:v>
                </c:pt>
                <c:pt idx="2322">
                  <c:v>72.350999999999999</c:v>
                </c:pt>
                <c:pt idx="2323">
                  <c:v>72.350999999999999</c:v>
                </c:pt>
                <c:pt idx="2324">
                  <c:v>72.350999999999999</c:v>
                </c:pt>
                <c:pt idx="2325">
                  <c:v>72.350999999999999</c:v>
                </c:pt>
                <c:pt idx="2326">
                  <c:v>72.307000000000002</c:v>
                </c:pt>
                <c:pt idx="2327">
                  <c:v>72.307000000000002</c:v>
                </c:pt>
                <c:pt idx="2328">
                  <c:v>72.307000000000002</c:v>
                </c:pt>
                <c:pt idx="2329">
                  <c:v>72.263999999999996</c:v>
                </c:pt>
                <c:pt idx="2330">
                  <c:v>72.263999999999996</c:v>
                </c:pt>
                <c:pt idx="2331">
                  <c:v>72.221000000000004</c:v>
                </c:pt>
                <c:pt idx="2332">
                  <c:v>72.221000000000004</c:v>
                </c:pt>
                <c:pt idx="2333">
                  <c:v>72.177999999999983</c:v>
                </c:pt>
                <c:pt idx="2334">
                  <c:v>72.221000000000004</c:v>
                </c:pt>
                <c:pt idx="2335">
                  <c:v>72.221000000000004</c:v>
                </c:pt>
                <c:pt idx="2336">
                  <c:v>72.177999999999983</c:v>
                </c:pt>
                <c:pt idx="2337">
                  <c:v>72.093000000000004</c:v>
                </c:pt>
                <c:pt idx="2338">
                  <c:v>72.007000000000005</c:v>
                </c:pt>
                <c:pt idx="2339">
                  <c:v>71.964000000000027</c:v>
                </c:pt>
                <c:pt idx="2340">
                  <c:v>71.92</c:v>
                </c:pt>
                <c:pt idx="2341">
                  <c:v>71.92</c:v>
                </c:pt>
                <c:pt idx="2342">
                  <c:v>71.92</c:v>
                </c:pt>
                <c:pt idx="2343">
                  <c:v>71.92</c:v>
                </c:pt>
                <c:pt idx="2344">
                  <c:v>71.92</c:v>
                </c:pt>
                <c:pt idx="2345">
                  <c:v>71.876999999999981</c:v>
                </c:pt>
                <c:pt idx="2346">
                  <c:v>71.790999999999997</c:v>
                </c:pt>
                <c:pt idx="2347">
                  <c:v>71.703999999999994</c:v>
                </c:pt>
                <c:pt idx="2348">
                  <c:v>71.661000000000001</c:v>
                </c:pt>
                <c:pt idx="2349">
                  <c:v>71.61999999999999</c:v>
                </c:pt>
                <c:pt idx="2350">
                  <c:v>71.61999999999999</c:v>
                </c:pt>
                <c:pt idx="2351">
                  <c:v>71.61999999999999</c:v>
                </c:pt>
                <c:pt idx="2352">
                  <c:v>71.61999999999999</c:v>
                </c:pt>
                <c:pt idx="2353">
                  <c:v>71.61999999999999</c:v>
                </c:pt>
                <c:pt idx="2354">
                  <c:v>71.661000000000001</c:v>
                </c:pt>
                <c:pt idx="2355">
                  <c:v>71.661000000000001</c:v>
                </c:pt>
                <c:pt idx="2356">
                  <c:v>71.661000000000001</c:v>
                </c:pt>
                <c:pt idx="2357">
                  <c:v>71.703999999999994</c:v>
                </c:pt>
                <c:pt idx="2358">
                  <c:v>71.748000000000005</c:v>
                </c:pt>
                <c:pt idx="2359">
                  <c:v>71.790999999999997</c:v>
                </c:pt>
                <c:pt idx="2360">
                  <c:v>71.834000000000003</c:v>
                </c:pt>
                <c:pt idx="2361">
                  <c:v>71.876999999999981</c:v>
                </c:pt>
                <c:pt idx="2362">
                  <c:v>71.876999999999981</c:v>
                </c:pt>
                <c:pt idx="2363">
                  <c:v>71.876999999999981</c:v>
                </c:pt>
                <c:pt idx="2364">
                  <c:v>71.834000000000003</c:v>
                </c:pt>
                <c:pt idx="2365">
                  <c:v>71.790999999999997</c:v>
                </c:pt>
                <c:pt idx="2366">
                  <c:v>71.748000000000005</c:v>
                </c:pt>
                <c:pt idx="2367">
                  <c:v>71.703999999999994</c:v>
                </c:pt>
                <c:pt idx="2368">
                  <c:v>71.661000000000001</c:v>
                </c:pt>
                <c:pt idx="2369">
                  <c:v>71.61999999999999</c:v>
                </c:pt>
                <c:pt idx="2370">
                  <c:v>71.576999999999998</c:v>
                </c:pt>
                <c:pt idx="2371">
                  <c:v>71.576999999999998</c:v>
                </c:pt>
                <c:pt idx="2372">
                  <c:v>71.576999999999998</c:v>
                </c:pt>
                <c:pt idx="2373">
                  <c:v>71.61999999999999</c:v>
                </c:pt>
                <c:pt idx="2374">
                  <c:v>71.576999999999998</c:v>
                </c:pt>
                <c:pt idx="2375">
                  <c:v>71.533000000000001</c:v>
                </c:pt>
                <c:pt idx="2376">
                  <c:v>71.447000000000031</c:v>
                </c:pt>
                <c:pt idx="2377">
                  <c:v>71.403999999999996</c:v>
                </c:pt>
                <c:pt idx="2378">
                  <c:v>71.361000000000004</c:v>
                </c:pt>
                <c:pt idx="2379">
                  <c:v>71.361000000000004</c:v>
                </c:pt>
                <c:pt idx="2380">
                  <c:v>71.403999999999996</c:v>
                </c:pt>
                <c:pt idx="2381">
                  <c:v>71.403999999999996</c:v>
                </c:pt>
                <c:pt idx="2382">
                  <c:v>71.403999999999996</c:v>
                </c:pt>
                <c:pt idx="2383">
                  <c:v>71.403999999999996</c:v>
                </c:pt>
                <c:pt idx="2384">
                  <c:v>71.316999999999993</c:v>
                </c:pt>
                <c:pt idx="2385">
                  <c:v>71.274000000000001</c:v>
                </c:pt>
                <c:pt idx="2386">
                  <c:v>71.230999999999995</c:v>
                </c:pt>
                <c:pt idx="2387">
                  <c:v>71.230999999999995</c:v>
                </c:pt>
                <c:pt idx="2388">
                  <c:v>71.230999999999995</c:v>
                </c:pt>
                <c:pt idx="2389">
                  <c:v>71.230999999999995</c:v>
                </c:pt>
                <c:pt idx="2390">
                  <c:v>71.274000000000001</c:v>
                </c:pt>
                <c:pt idx="2391">
                  <c:v>71.274000000000001</c:v>
                </c:pt>
                <c:pt idx="2392">
                  <c:v>71.274000000000001</c:v>
                </c:pt>
                <c:pt idx="2393">
                  <c:v>71.316999999999993</c:v>
                </c:pt>
                <c:pt idx="2394">
                  <c:v>71.316999999999993</c:v>
                </c:pt>
                <c:pt idx="2395">
                  <c:v>71.316999999999993</c:v>
                </c:pt>
                <c:pt idx="2396">
                  <c:v>71.316999999999993</c:v>
                </c:pt>
                <c:pt idx="2397">
                  <c:v>71.274000000000001</c:v>
                </c:pt>
                <c:pt idx="2398">
                  <c:v>71.316999999999993</c:v>
                </c:pt>
                <c:pt idx="2399">
                  <c:v>71.316999999999993</c:v>
                </c:pt>
                <c:pt idx="2400">
                  <c:v>71.361000000000004</c:v>
                </c:pt>
                <c:pt idx="2401">
                  <c:v>71.361000000000004</c:v>
                </c:pt>
                <c:pt idx="2402">
                  <c:v>71.403999999999996</c:v>
                </c:pt>
                <c:pt idx="2403">
                  <c:v>71.447000000000031</c:v>
                </c:pt>
                <c:pt idx="2404">
                  <c:v>71.447000000000031</c:v>
                </c:pt>
                <c:pt idx="2405">
                  <c:v>71.489999999999995</c:v>
                </c:pt>
                <c:pt idx="2406">
                  <c:v>71.489999999999995</c:v>
                </c:pt>
                <c:pt idx="2407">
                  <c:v>71.489999999999995</c:v>
                </c:pt>
                <c:pt idx="2408">
                  <c:v>71.533000000000001</c:v>
                </c:pt>
                <c:pt idx="2409">
                  <c:v>71.576999999999998</c:v>
                </c:pt>
                <c:pt idx="2410">
                  <c:v>71.61999999999999</c:v>
                </c:pt>
                <c:pt idx="2411">
                  <c:v>71.61999999999999</c:v>
                </c:pt>
                <c:pt idx="2412">
                  <c:v>71.661000000000001</c:v>
                </c:pt>
                <c:pt idx="2413">
                  <c:v>71.661000000000001</c:v>
                </c:pt>
                <c:pt idx="2414">
                  <c:v>71.61999999999999</c:v>
                </c:pt>
                <c:pt idx="2415">
                  <c:v>71.61999999999999</c:v>
                </c:pt>
                <c:pt idx="2416">
                  <c:v>71.61999999999999</c:v>
                </c:pt>
                <c:pt idx="2417">
                  <c:v>71.576999999999998</c:v>
                </c:pt>
                <c:pt idx="2418">
                  <c:v>71.576999999999998</c:v>
                </c:pt>
                <c:pt idx="2419">
                  <c:v>71.533000000000001</c:v>
                </c:pt>
                <c:pt idx="2420">
                  <c:v>71.533000000000001</c:v>
                </c:pt>
                <c:pt idx="2421">
                  <c:v>71.533000000000001</c:v>
                </c:pt>
                <c:pt idx="2422">
                  <c:v>71.533000000000001</c:v>
                </c:pt>
                <c:pt idx="2423">
                  <c:v>71.533000000000001</c:v>
                </c:pt>
                <c:pt idx="2424">
                  <c:v>71.576999999999998</c:v>
                </c:pt>
                <c:pt idx="2425">
                  <c:v>71.576999999999998</c:v>
                </c:pt>
                <c:pt idx="2426">
                  <c:v>71.576999999999998</c:v>
                </c:pt>
                <c:pt idx="2427">
                  <c:v>71.576999999999998</c:v>
                </c:pt>
                <c:pt idx="2428">
                  <c:v>71.576999999999998</c:v>
                </c:pt>
                <c:pt idx="2429">
                  <c:v>71.61999999999999</c:v>
                </c:pt>
                <c:pt idx="2430">
                  <c:v>71.61999999999999</c:v>
                </c:pt>
                <c:pt idx="2431">
                  <c:v>71.61999999999999</c:v>
                </c:pt>
                <c:pt idx="2432">
                  <c:v>71.61999999999999</c:v>
                </c:pt>
                <c:pt idx="2433">
                  <c:v>71.61999999999999</c:v>
                </c:pt>
                <c:pt idx="2434">
                  <c:v>71.61999999999999</c:v>
                </c:pt>
                <c:pt idx="2435">
                  <c:v>71.703999999999994</c:v>
                </c:pt>
                <c:pt idx="2436">
                  <c:v>72.007000000000005</c:v>
                </c:pt>
                <c:pt idx="2437">
                  <c:v>72.652999999999977</c:v>
                </c:pt>
                <c:pt idx="2438">
                  <c:v>73.125999999999976</c:v>
                </c:pt>
                <c:pt idx="2439">
                  <c:v>73.515000000000001</c:v>
                </c:pt>
                <c:pt idx="2440">
                  <c:v>73.774000000000001</c:v>
                </c:pt>
                <c:pt idx="2441">
                  <c:v>73.947000000000031</c:v>
                </c:pt>
                <c:pt idx="2442">
                  <c:v>74.11999999999999</c:v>
                </c:pt>
                <c:pt idx="2443">
                  <c:v>74.295000000000002</c:v>
                </c:pt>
                <c:pt idx="2444">
                  <c:v>74.424000000000007</c:v>
                </c:pt>
                <c:pt idx="2445">
                  <c:v>74.554000000000002</c:v>
                </c:pt>
                <c:pt idx="2446">
                  <c:v>74.682999999999979</c:v>
                </c:pt>
                <c:pt idx="2447">
                  <c:v>74.813000000000002</c:v>
                </c:pt>
                <c:pt idx="2448">
                  <c:v>74.943000000000026</c:v>
                </c:pt>
                <c:pt idx="2449">
                  <c:v>75.073999999999998</c:v>
                </c:pt>
                <c:pt idx="2450">
                  <c:v>75.16</c:v>
                </c:pt>
                <c:pt idx="2451">
                  <c:v>75.290000000000006</c:v>
                </c:pt>
                <c:pt idx="2452">
                  <c:v>75.332999999999998</c:v>
                </c:pt>
                <c:pt idx="2453">
                  <c:v>75.42</c:v>
                </c:pt>
                <c:pt idx="2454">
                  <c:v>75.507999999999996</c:v>
                </c:pt>
                <c:pt idx="2455">
                  <c:v>75.593999999999994</c:v>
                </c:pt>
                <c:pt idx="2456">
                  <c:v>75.680999999999983</c:v>
                </c:pt>
                <c:pt idx="2457">
                  <c:v>75.766999999999996</c:v>
                </c:pt>
                <c:pt idx="2458">
                  <c:v>75.81</c:v>
                </c:pt>
                <c:pt idx="2459">
                  <c:v>75.897999999999996</c:v>
                </c:pt>
                <c:pt idx="2460">
                  <c:v>75.942000000000007</c:v>
                </c:pt>
                <c:pt idx="2461">
                  <c:v>75.897999999999996</c:v>
                </c:pt>
                <c:pt idx="2462">
                  <c:v>75.897999999999996</c:v>
                </c:pt>
                <c:pt idx="2463">
                  <c:v>75.942000000000007</c:v>
                </c:pt>
                <c:pt idx="2464">
                  <c:v>75.942000000000007</c:v>
                </c:pt>
                <c:pt idx="2465">
                  <c:v>75.942000000000007</c:v>
                </c:pt>
                <c:pt idx="2466">
                  <c:v>75.942000000000007</c:v>
                </c:pt>
                <c:pt idx="2467">
                  <c:v>75.942000000000007</c:v>
                </c:pt>
                <c:pt idx="2468">
                  <c:v>75.985000000000014</c:v>
                </c:pt>
                <c:pt idx="2469">
                  <c:v>75.985000000000014</c:v>
                </c:pt>
                <c:pt idx="2470">
                  <c:v>75.942000000000007</c:v>
                </c:pt>
                <c:pt idx="2471">
                  <c:v>75.942000000000007</c:v>
                </c:pt>
                <c:pt idx="2472">
                  <c:v>75.942000000000007</c:v>
                </c:pt>
                <c:pt idx="2473">
                  <c:v>75.942000000000007</c:v>
                </c:pt>
                <c:pt idx="2474">
                  <c:v>75.985000000000014</c:v>
                </c:pt>
                <c:pt idx="2475">
                  <c:v>76.027999999999992</c:v>
                </c:pt>
                <c:pt idx="2476">
                  <c:v>76.114000000000004</c:v>
                </c:pt>
                <c:pt idx="2477">
                  <c:v>76.157999999999987</c:v>
                </c:pt>
                <c:pt idx="2478">
                  <c:v>76.245999999999995</c:v>
                </c:pt>
                <c:pt idx="2479">
                  <c:v>76.203000000000003</c:v>
                </c:pt>
                <c:pt idx="2480">
                  <c:v>76.203000000000003</c:v>
                </c:pt>
                <c:pt idx="2481">
                  <c:v>76.245999999999995</c:v>
                </c:pt>
                <c:pt idx="2482">
                  <c:v>76.331999999999994</c:v>
                </c:pt>
                <c:pt idx="2483">
                  <c:v>76.418999999999997</c:v>
                </c:pt>
                <c:pt idx="2484">
                  <c:v>76.464000000000027</c:v>
                </c:pt>
                <c:pt idx="2485">
                  <c:v>76.418999999999997</c:v>
                </c:pt>
                <c:pt idx="2486">
                  <c:v>76.418999999999997</c:v>
                </c:pt>
                <c:pt idx="2487">
                  <c:v>76.464000000000027</c:v>
                </c:pt>
                <c:pt idx="2488">
                  <c:v>76.507000000000005</c:v>
                </c:pt>
                <c:pt idx="2489">
                  <c:v>76.464000000000027</c:v>
                </c:pt>
                <c:pt idx="2490">
                  <c:v>76.418999999999997</c:v>
                </c:pt>
                <c:pt idx="2491">
                  <c:v>76.374999999999986</c:v>
                </c:pt>
                <c:pt idx="2492">
                  <c:v>76.464000000000027</c:v>
                </c:pt>
                <c:pt idx="2493">
                  <c:v>76.464000000000027</c:v>
                </c:pt>
                <c:pt idx="2494">
                  <c:v>76.507000000000005</c:v>
                </c:pt>
                <c:pt idx="2495">
                  <c:v>76.55</c:v>
                </c:pt>
                <c:pt idx="2496">
                  <c:v>76.635999999999981</c:v>
                </c:pt>
                <c:pt idx="2497">
                  <c:v>76.724999999999994</c:v>
                </c:pt>
                <c:pt idx="2498">
                  <c:v>76.811000000000007</c:v>
                </c:pt>
                <c:pt idx="2499">
                  <c:v>76.986000000000004</c:v>
                </c:pt>
                <c:pt idx="2500">
                  <c:v>77.117000000000004</c:v>
                </c:pt>
                <c:pt idx="2501">
                  <c:v>77.247000000000028</c:v>
                </c:pt>
                <c:pt idx="2502">
                  <c:v>77.334999999999994</c:v>
                </c:pt>
                <c:pt idx="2503">
                  <c:v>77.334999999999994</c:v>
                </c:pt>
                <c:pt idx="2504">
                  <c:v>77.334999999999994</c:v>
                </c:pt>
                <c:pt idx="2505">
                  <c:v>77.292000000000002</c:v>
                </c:pt>
                <c:pt idx="2506">
                  <c:v>77.247000000000028</c:v>
                </c:pt>
                <c:pt idx="2507">
                  <c:v>77.247000000000028</c:v>
                </c:pt>
                <c:pt idx="2508">
                  <c:v>77.247000000000028</c:v>
                </c:pt>
                <c:pt idx="2509">
                  <c:v>77.247000000000028</c:v>
                </c:pt>
                <c:pt idx="2510">
                  <c:v>77.247000000000028</c:v>
                </c:pt>
                <c:pt idx="2511">
                  <c:v>77.292000000000002</c:v>
                </c:pt>
                <c:pt idx="2512">
                  <c:v>77.292000000000002</c:v>
                </c:pt>
                <c:pt idx="2513">
                  <c:v>77.203000000000003</c:v>
                </c:pt>
                <c:pt idx="2514">
                  <c:v>77.203000000000003</c:v>
                </c:pt>
                <c:pt idx="2515">
                  <c:v>77.247000000000028</c:v>
                </c:pt>
                <c:pt idx="2516">
                  <c:v>77.292000000000002</c:v>
                </c:pt>
                <c:pt idx="2517">
                  <c:v>77.203000000000003</c:v>
                </c:pt>
                <c:pt idx="2518">
                  <c:v>77.247000000000028</c:v>
                </c:pt>
                <c:pt idx="2519">
                  <c:v>77.247000000000028</c:v>
                </c:pt>
                <c:pt idx="2520">
                  <c:v>77.247000000000028</c:v>
                </c:pt>
                <c:pt idx="2521">
                  <c:v>77.292000000000002</c:v>
                </c:pt>
                <c:pt idx="2522">
                  <c:v>77.377999999999986</c:v>
                </c:pt>
                <c:pt idx="2523">
                  <c:v>77.464000000000027</c:v>
                </c:pt>
                <c:pt idx="2524">
                  <c:v>77.596000000000004</c:v>
                </c:pt>
                <c:pt idx="2525">
                  <c:v>77.638999999999982</c:v>
                </c:pt>
                <c:pt idx="2526">
                  <c:v>77.596000000000004</c:v>
                </c:pt>
                <c:pt idx="2527">
                  <c:v>77.509</c:v>
                </c:pt>
                <c:pt idx="2528">
                  <c:v>77.509</c:v>
                </c:pt>
                <c:pt idx="2529">
                  <c:v>77.552999999999983</c:v>
                </c:pt>
                <c:pt idx="2530">
                  <c:v>77.552999999999983</c:v>
                </c:pt>
                <c:pt idx="2531">
                  <c:v>77.638999999999982</c:v>
                </c:pt>
                <c:pt idx="2532">
                  <c:v>77.638999999999982</c:v>
                </c:pt>
                <c:pt idx="2533">
                  <c:v>77.77</c:v>
                </c:pt>
                <c:pt idx="2534">
                  <c:v>77.989999999999995</c:v>
                </c:pt>
                <c:pt idx="2535">
                  <c:v>78.033000000000001</c:v>
                </c:pt>
                <c:pt idx="2536">
                  <c:v>78.164999999999992</c:v>
                </c:pt>
                <c:pt idx="2537">
                  <c:v>78.164999999999992</c:v>
                </c:pt>
                <c:pt idx="2538">
                  <c:v>78.208000000000013</c:v>
                </c:pt>
                <c:pt idx="2539">
                  <c:v>78.164999999999992</c:v>
                </c:pt>
                <c:pt idx="2540">
                  <c:v>78.296000000000006</c:v>
                </c:pt>
                <c:pt idx="2541">
                  <c:v>78.471000000000004</c:v>
                </c:pt>
                <c:pt idx="2542">
                  <c:v>78.644999999999996</c:v>
                </c:pt>
                <c:pt idx="2543">
                  <c:v>78.644999999999996</c:v>
                </c:pt>
                <c:pt idx="2544">
                  <c:v>78.513999999999996</c:v>
                </c:pt>
                <c:pt idx="2545">
                  <c:v>78.471000000000004</c:v>
                </c:pt>
                <c:pt idx="2546">
                  <c:v>78.427000000000007</c:v>
                </c:pt>
                <c:pt idx="2547">
                  <c:v>78.471000000000004</c:v>
                </c:pt>
                <c:pt idx="2548">
                  <c:v>78.558999999999983</c:v>
                </c:pt>
                <c:pt idx="2549">
                  <c:v>78.69</c:v>
                </c:pt>
                <c:pt idx="2550">
                  <c:v>78.777000000000001</c:v>
                </c:pt>
                <c:pt idx="2551">
                  <c:v>78.910000000000025</c:v>
                </c:pt>
                <c:pt idx="2552">
                  <c:v>79.040999999999997</c:v>
                </c:pt>
                <c:pt idx="2553">
                  <c:v>79.127999999999986</c:v>
                </c:pt>
                <c:pt idx="2554">
                  <c:v>79.172999999999988</c:v>
                </c:pt>
                <c:pt idx="2555">
                  <c:v>79.260999999999996</c:v>
                </c:pt>
                <c:pt idx="2556">
                  <c:v>79.304000000000002</c:v>
                </c:pt>
                <c:pt idx="2557">
                  <c:v>79.260999999999996</c:v>
                </c:pt>
                <c:pt idx="2558">
                  <c:v>79.304000000000002</c:v>
                </c:pt>
                <c:pt idx="2559">
                  <c:v>79.391999999999996</c:v>
                </c:pt>
                <c:pt idx="2560">
                  <c:v>79.524000000000001</c:v>
                </c:pt>
                <c:pt idx="2561">
                  <c:v>79.566999999999993</c:v>
                </c:pt>
                <c:pt idx="2562">
                  <c:v>79.566999999999993</c:v>
                </c:pt>
                <c:pt idx="2563">
                  <c:v>79.524000000000001</c:v>
                </c:pt>
                <c:pt idx="2564">
                  <c:v>79.435000000000002</c:v>
                </c:pt>
                <c:pt idx="2565">
                  <c:v>79.260999999999996</c:v>
                </c:pt>
                <c:pt idx="2566">
                  <c:v>79.040999999999997</c:v>
                </c:pt>
                <c:pt idx="2567">
                  <c:v>79.260999999999996</c:v>
                </c:pt>
                <c:pt idx="2568">
                  <c:v>79.787999999999997</c:v>
                </c:pt>
                <c:pt idx="2569">
                  <c:v>79.962999999999994</c:v>
                </c:pt>
                <c:pt idx="2570">
                  <c:v>80.007999999999996</c:v>
                </c:pt>
                <c:pt idx="2571">
                  <c:v>80.051000000000002</c:v>
                </c:pt>
                <c:pt idx="2572">
                  <c:v>79.962999999999994</c:v>
                </c:pt>
                <c:pt idx="2573">
                  <c:v>79.787999999999997</c:v>
                </c:pt>
                <c:pt idx="2574">
                  <c:v>79.742999999999995</c:v>
                </c:pt>
                <c:pt idx="2575">
                  <c:v>79.611999999999995</c:v>
                </c:pt>
                <c:pt idx="2576">
                  <c:v>79.346999999999994</c:v>
                </c:pt>
                <c:pt idx="2577">
                  <c:v>79.127999999999986</c:v>
                </c:pt>
                <c:pt idx="2578">
                  <c:v>78.995999999999995</c:v>
                </c:pt>
                <c:pt idx="2579">
                  <c:v>78.822000000000003</c:v>
                </c:pt>
                <c:pt idx="2580">
                  <c:v>78.822000000000003</c:v>
                </c:pt>
                <c:pt idx="2581">
                  <c:v>79.435000000000002</c:v>
                </c:pt>
                <c:pt idx="2582">
                  <c:v>80.007999999999996</c:v>
                </c:pt>
                <c:pt idx="2583">
                  <c:v>80.449000000000026</c:v>
                </c:pt>
                <c:pt idx="2584">
                  <c:v>80.801999999999992</c:v>
                </c:pt>
                <c:pt idx="2585">
                  <c:v>81.244000000000028</c:v>
                </c:pt>
                <c:pt idx="2586">
                  <c:v>81.73</c:v>
                </c:pt>
                <c:pt idx="2587">
                  <c:v>82.042000000000002</c:v>
                </c:pt>
                <c:pt idx="2588">
                  <c:v>82.307999999999993</c:v>
                </c:pt>
                <c:pt idx="2589">
                  <c:v>82.35299999999998</c:v>
                </c:pt>
                <c:pt idx="2590">
                  <c:v>82.174999999999983</c:v>
                </c:pt>
                <c:pt idx="2591">
                  <c:v>81.774999999999991</c:v>
                </c:pt>
                <c:pt idx="2592">
                  <c:v>81.287999999999997</c:v>
                </c:pt>
                <c:pt idx="2593">
                  <c:v>81.153999999999982</c:v>
                </c:pt>
                <c:pt idx="2594">
                  <c:v>81.952000000000012</c:v>
                </c:pt>
                <c:pt idx="2595">
                  <c:v>82.840999999999994</c:v>
                </c:pt>
                <c:pt idx="2596">
                  <c:v>83.242000000000004</c:v>
                </c:pt>
                <c:pt idx="2597">
                  <c:v>83.021000000000001</c:v>
                </c:pt>
                <c:pt idx="2598">
                  <c:v>82.708000000000013</c:v>
                </c:pt>
                <c:pt idx="2599">
                  <c:v>82.263000000000005</c:v>
                </c:pt>
                <c:pt idx="2600">
                  <c:v>81.909000000000006</c:v>
                </c:pt>
                <c:pt idx="2601">
                  <c:v>81.73</c:v>
                </c:pt>
                <c:pt idx="2602">
                  <c:v>82.042000000000002</c:v>
                </c:pt>
                <c:pt idx="2603">
                  <c:v>82.263000000000005</c:v>
                </c:pt>
                <c:pt idx="2604">
                  <c:v>82.13</c:v>
                </c:pt>
                <c:pt idx="2605">
                  <c:v>81.997000000000028</c:v>
                </c:pt>
                <c:pt idx="2606">
                  <c:v>81.864000000000004</c:v>
                </c:pt>
                <c:pt idx="2607">
                  <c:v>81.686999999999998</c:v>
                </c:pt>
                <c:pt idx="2608">
                  <c:v>81.596999999999994</c:v>
                </c:pt>
                <c:pt idx="2609">
                  <c:v>81.596999999999994</c:v>
                </c:pt>
                <c:pt idx="2610">
                  <c:v>81.73</c:v>
                </c:pt>
                <c:pt idx="2611">
                  <c:v>81.819000000000003</c:v>
                </c:pt>
                <c:pt idx="2612">
                  <c:v>81.73</c:v>
                </c:pt>
                <c:pt idx="2613">
                  <c:v>81.73</c:v>
                </c:pt>
                <c:pt idx="2614">
                  <c:v>81.864000000000004</c:v>
                </c:pt>
                <c:pt idx="2615">
                  <c:v>81.819000000000003</c:v>
                </c:pt>
                <c:pt idx="2616">
                  <c:v>81.686999999999998</c:v>
                </c:pt>
                <c:pt idx="2617">
                  <c:v>81.509</c:v>
                </c:pt>
                <c:pt idx="2618">
                  <c:v>81.332999999999998</c:v>
                </c:pt>
                <c:pt idx="2619">
                  <c:v>81.244000000000028</c:v>
                </c:pt>
                <c:pt idx="2620">
                  <c:v>81.287999999999997</c:v>
                </c:pt>
                <c:pt idx="2621">
                  <c:v>81.375999999999976</c:v>
                </c:pt>
                <c:pt idx="2622">
                  <c:v>81.421000000000006</c:v>
                </c:pt>
                <c:pt idx="2623">
                  <c:v>81.554000000000002</c:v>
                </c:pt>
                <c:pt idx="2624">
                  <c:v>81.73</c:v>
                </c:pt>
                <c:pt idx="2625">
                  <c:v>81.686999999999998</c:v>
                </c:pt>
                <c:pt idx="2626">
                  <c:v>81.375999999999976</c:v>
                </c:pt>
                <c:pt idx="2627">
                  <c:v>80.977999999999994</c:v>
                </c:pt>
                <c:pt idx="2628">
                  <c:v>80.624999999999986</c:v>
                </c:pt>
                <c:pt idx="2629">
                  <c:v>80.449000000000026</c:v>
                </c:pt>
                <c:pt idx="2630">
                  <c:v>80.183999999999983</c:v>
                </c:pt>
                <c:pt idx="2631">
                  <c:v>80.227000000000004</c:v>
                </c:pt>
                <c:pt idx="2632">
                  <c:v>80.624999999999986</c:v>
                </c:pt>
                <c:pt idx="2633">
                  <c:v>81.022999999999982</c:v>
                </c:pt>
                <c:pt idx="2634">
                  <c:v>81.153999999999982</c:v>
                </c:pt>
                <c:pt idx="2635">
                  <c:v>81.244000000000028</c:v>
                </c:pt>
                <c:pt idx="2636">
                  <c:v>81.332999999999998</c:v>
                </c:pt>
                <c:pt idx="2637">
                  <c:v>81.332999999999998</c:v>
                </c:pt>
                <c:pt idx="2638">
                  <c:v>81.421000000000006</c:v>
                </c:pt>
                <c:pt idx="2639">
                  <c:v>81.375999999999976</c:v>
                </c:pt>
                <c:pt idx="2640">
                  <c:v>81.066000000000003</c:v>
                </c:pt>
                <c:pt idx="2641">
                  <c:v>80.845000000000013</c:v>
                </c:pt>
                <c:pt idx="2642">
                  <c:v>80.58</c:v>
                </c:pt>
                <c:pt idx="2643">
                  <c:v>80.361000000000004</c:v>
                </c:pt>
                <c:pt idx="2644">
                  <c:v>80.138999999999982</c:v>
                </c:pt>
                <c:pt idx="2645">
                  <c:v>80.051000000000002</c:v>
                </c:pt>
                <c:pt idx="2646">
                  <c:v>80.096000000000004</c:v>
                </c:pt>
                <c:pt idx="2647">
                  <c:v>80.138999999999982</c:v>
                </c:pt>
                <c:pt idx="2648">
                  <c:v>80.845000000000013</c:v>
                </c:pt>
                <c:pt idx="2649">
                  <c:v>81.244000000000028</c:v>
                </c:pt>
                <c:pt idx="2650">
                  <c:v>81.066000000000003</c:v>
                </c:pt>
                <c:pt idx="2651">
                  <c:v>80.935000000000002</c:v>
                </c:pt>
                <c:pt idx="2652">
                  <c:v>80.801999999999992</c:v>
                </c:pt>
                <c:pt idx="2653">
                  <c:v>80.757000000000005</c:v>
                </c:pt>
                <c:pt idx="2654">
                  <c:v>80.757000000000005</c:v>
                </c:pt>
                <c:pt idx="2655">
                  <c:v>80.977999999999994</c:v>
                </c:pt>
                <c:pt idx="2656">
                  <c:v>81.421000000000006</c:v>
                </c:pt>
                <c:pt idx="2657">
                  <c:v>81.997000000000028</c:v>
                </c:pt>
                <c:pt idx="2658">
                  <c:v>82.575000000000003</c:v>
                </c:pt>
                <c:pt idx="2659">
                  <c:v>83.10899999999998</c:v>
                </c:pt>
                <c:pt idx="2660">
                  <c:v>83.600999999999999</c:v>
                </c:pt>
                <c:pt idx="2661">
                  <c:v>83.823999999999998</c:v>
                </c:pt>
                <c:pt idx="2662">
                  <c:v>83.959000000000003</c:v>
                </c:pt>
                <c:pt idx="2663">
                  <c:v>83.959000000000003</c:v>
                </c:pt>
                <c:pt idx="2664">
                  <c:v>84.137</c:v>
                </c:pt>
                <c:pt idx="2665">
                  <c:v>84.406999999999996</c:v>
                </c:pt>
                <c:pt idx="2666">
                  <c:v>84.676999999999978</c:v>
                </c:pt>
                <c:pt idx="2667">
                  <c:v>84.945000000000007</c:v>
                </c:pt>
                <c:pt idx="2668">
                  <c:v>84.990000000000023</c:v>
                </c:pt>
                <c:pt idx="2669">
                  <c:v>85.217000000000027</c:v>
                </c:pt>
                <c:pt idx="2670">
                  <c:v>85.171999999999983</c:v>
                </c:pt>
                <c:pt idx="2671">
                  <c:v>85.217000000000027</c:v>
                </c:pt>
                <c:pt idx="2672">
                  <c:v>85.442000000000007</c:v>
                </c:pt>
                <c:pt idx="2673">
                  <c:v>85.531999999999996</c:v>
                </c:pt>
                <c:pt idx="2674">
                  <c:v>85.894000000000005</c:v>
                </c:pt>
                <c:pt idx="2675">
                  <c:v>86.073999999999998</c:v>
                </c:pt>
                <c:pt idx="2676">
                  <c:v>86.119</c:v>
                </c:pt>
                <c:pt idx="2677">
                  <c:v>86.119</c:v>
                </c:pt>
                <c:pt idx="2678">
                  <c:v>86.164000000000001</c:v>
                </c:pt>
                <c:pt idx="2679">
                  <c:v>86.164000000000001</c:v>
                </c:pt>
                <c:pt idx="2680">
                  <c:v>86.211000000000027</c:v>
                </c:pt>
                <c:pt idx="2681">
                  <c:v>86.346000000000004</c:v>
                </c:pt>
                <c:pt idx="2682">
                  <c:v>86.482000000000014</c:v>
                </c:pt>
                <c:pt idx="2683">
                  <c:v>86.843999999999994</c:v>
                </c:pt>
                <c:pt idx="2684">
                  <c:v>87.254999999999995</c:v>
                </c:pt>
                <c:pt idx="2685">
                  <c:v>87.572999999999979</c:v>
                </c:pt>
                <c:pt idx="2686">
                  <c:v>87.894000000000005</c:v>
                </c:pt>
                <c:pt idx="2687">
                  <c:v>88.214000000000027</c:v>
                </c:pt>
                <c:pt idx="2688">
                  <c:v>88.350999999999999</c:v>
                </c:pt>
                <c:pt idx="2689">
                  <c:v>88.396000000000001</c:v>
                </c:pt>
                <c:pt idx="2690">
                  <c:v>88.350999999999999</c:v>
                </c:pt>
                <c:pt idx="2691">
                  <c:v>88.305999999999983</c:v>
                </c:pt>
                <c:pt idx="2692">
                  <c:v>88.259</c:v>
                </c:pt>
                <c:pt idx="2693">
                  <c:v>88.396000000000001</c:v>
                </c:pt>
                <c:pt idx="2694">
                  <c:v>88.578999999999979</c:v>
                </c:pt>
                <c:pt idx="2695">
                  <c:v>88.625999999999976</c:v>
                </c:pt>
                <c:pt idx="2696">
                  <c:v>88.670999999999978</c:v>
                </c:pt>
                <c:pt idx="2697">
                  <c:v>88.718000000000004</c:v>
                </c:pt>
                <c:pt idx="2698">
                  <c:v>88.81</c:v>
                </c:pt>
                <c:pt idx="2699">
                  <c:v>88.947000000000031</c:v>
                </c:pt>
                <c:pt idx="2700">
                  <c:v>89.04</c:v>
                </c:pt>
                <c:pt idx="2701">
                  <c:v>88.947000000000031</c:v>
                </c:pt>
                <c:pt idx="2702">
                  <c:v>88.763000000000005</c:v>
                </c:pt>
                <c:pt idx="2703">
                  <c:v>88.625999999999976</c:v>
                </c:pt>
                <c:pt idx="2704">
                  <c:v>88.718000000000004</c:v>
                </c:pt>
                <c:pt idx="2705">
                  <c:v>88.81</c:v>
                </c:pt>
                <c:pt idx="2706">
                  <c:v>89.084999999999994</c:v>
                </c:pt>
                <c:pt idx="2707">
                  <c:v>89.361999999999995</c:v>
                </c:pt>
                <c:pt idx="2708">
                  <c:v>89.593000000000004</c:v>
                </c:pt>
                <c:pt idx="2709">
                  <c:v>89.685000000000002</c:v>
                </c:pt>
                <c:pt idx="2710">
                  <c:v>89.775999999999982</c:v>
                </c:pt>
                <c:pt idx="2711">
                  <c:v>89.730999999999995</c:v>
                </c:pt>
                <c:pt idx="2712">
                  <c:v>89.730999999999995</c:v>
                </c:pt>
                <c:pt idx="2713">
                  <c:v>89.685000000000002</c:v>
                </c:pt>
                <c:pt idx="2714">
                  <c:v>89.775999999999982</c:v>
                </c:pt>
                <c:pt idx="2715">
                  <c:v>89.915000000000006</c:v>
                </c:pt>
                <c:pt idx="2716">
                  <c:v>90.194000000000003</c:v>
                </c:pt>
                <c:pt idx="2717">
                  <c:v>90.471000000000004</c:v>
                </c:pt>
                <c:pt idx="2718">
                  <c:v>90.518000000000001</c:v>
                </c:pt>
                <c:pt idx="2719">
                  <c:v>90.565000000000012</c:v>
                </c:pt>
                <c:pt idx="2720">
                  <c:v>90.75</c:v>
                </c:pt>
                <c:pt idx="2721">
                  <c:v>90.936000000000007</c:v>
                </c:pt>
                <c:pt idx="2722">
                  <c:v>91.122999999999976</c:v>
                </c:pt>
                <c:pt idx="2723">
                  <c:v>91.263000000000005</c:v>
                </c:pt>
                <c:pt idx="2724">
                  <c:v>91.35499999999999</c:v>
                </c:pt>
                <c:pt idx="2725">
                  <c:v>91.35499999999999</c:v>
                </c:pt>
                <c:pt idx="2726">
                  <c:v>91.402000000000001</c:v>
                </c:pt>
                <c:pt idx="2727">
                  <c:v>91.449000000000026</c:v>
                </c:pt>
                <c:pt idx="2728">
                  <c:v>91.449000000000026</c:v>
                </c:pt>
                <c:pt idx="2729">
                  <c:v>91.635999999999981</c:v>
                </c:pt>
                <c:pt idx="2730">
                  <c:v>91.728999999999999</c:v>
                </c:pt>
                <c:pt idx="2731">
                  <c:v>91.822999999999979</c:v>
                </c:pt>
                <c:pt idx="2732">
                  <c:v>91.91700000000003</c:v>
                </c:pt>
                <c:pt idx="2733">
                  <c:v>92.01</c:v>
                </c:pt>
                <c:pt idx="2734">
                  <c:v>92.103999999999999</c:v>
                </c:pt>
                <c:pt idx="2735">
                  <c:v>92.197000000000003</c:v>
                </c:pt>
                <c:pt idx="2736">
                  <c:v>92.290999999999997</c:v>
                </c:pt>
                <c:pt idx="2737">
                  <c:v>92.433000000000007</c:v>
                </c:pt>
                <c:pt idx="2738">
                  <c:v>92.527000000000001</c:v>
                </c:pt>
                <c:pt idx="2739">
                  <c:v>92.61999999999999</c:v>
                </c:pt>
                <c:pt idx="2740">
                  <c:v>92.763000000000005</c:v>
                </c:pt>
                <c:pt idx="2741">
                  <c:v>92.903000000000006</c:v>
                </c:pt>
                <c:pt idx="2742">
                  <c:v>93.092000000000013</c:v>
                </c:pt>
                <c:pt idx="2743">
                  <c:v>93.138999999999982</c:v>
                </c:pt>
                <c:pt idx="2744">
                  <c:v>93.185999999999979</c:v>
                </c:pt>
                <c:pt idx="2745">
                  <c:v>93.233999999999995</c:v>
                </c:pt>
                <c:pt idx="2746">
                  <c:v>93.045000000000002</c:v>
                </c:pt>
                <c:pt idx="2747">
                  <c:v>92.61999999999999</c:v>
                </c:pt>
                <c:pt idx="2748">
                  <c:v>92.197000000000003</c:v>
                </c:pt>
                <c:pt idx="2749">
                  <c:v>92.103999999999999</c:v>
                </c:pt>
                <c:pt idx="2750">
                  <c:v>92.244000000000028</c:v>
                </c:pt>
                <c:pt idx="2751">
                  <c:v>92.48</c:v>
                </c:pt>
                <c:pt idx="2752">
                  <c:v>92.573999999999998</c:v>
                </c:pt>
                <c:pt idx="2753">
                  <c:v>92.763000000000005</c:v>
                </c:pt>
                <c:pt idx="2754">
                  <c:v>92.997000000000028</c:v>
                </c:pt>
                <c:pt idx="2755">
                  <c:v>93.185999999999979</c:v>
                </c:pt>
                <c:pt idx="2756">
                  <c:v>93.233999999999995</c:v>
                </c:pt>
                <c:pt idx="2757">
                  <c:v>93.47</c:v>
                </c:pt>
                <c:pt idx="2758">
                  <c:v>93.706000000000003</c:v>
                </c:pt>
                <c:pt idx="2759">
                  <c:v>93.897000000000006</c:v>
                </c:pt>
                <c:pt idx="2760">
                  <c:v>94.134</c:v>
                </c:pt>
                <c:pt idx="2761">
                  <c:v>94.275999999999982</c:v>
                </c:pt>
                <c:pt idx="2762">
                  <c:v>94.322999999999979</c:v>
                </c:pt>
                <c:pt idx="2763">
                  <c:v>94.371999999999986</c:v>
                </c:pt>
                <c:pt idx="2764">
                  <c:v>94.513999999999996</c:v>
                </c:pt>
                <c:pt idx="2765">
                  <c:v>94.753</c:v>
                </c:pt>
                <c:pt idx="2766">
                  <c:v>95.134999999999991</c:v>
                </c:pt>
                <c:pt idx="2767">
                  <c:v>95.471999999999994</c:v>
                </c:pt>
                <c:pt idx="2768">
                  <c:v>95.661999999999992</c:v>
                </c:pt>
                <c:pt idx="2769">
                  <c:v>95.805999999999983</c:v>
                </c:pt>
                <c:pt idx="2770">
                  <c:v>95.76</c:v>
                </c:pt>
                <c:pt idx="2771">
                  <c:v>95.566999999999993</c:v>
                </c:pt>
                <c:pt idx="2772">
                  <c:v>95.328000000000003</c:v>
                </c:pt>
                <c:pt idx="2773">
                  <c:v>94.944000000000031</c:v>
                </c:pt>
                <c:pt idx="2774">
                  <c:v>94.753</c:v>
                </c:pt>
                <c:pt idx="2775">
                  <c:v>94.657999999999987</c:v>
                </c:pt>
                <c:pt idx="2776">
                  <c:v>94.705000000000013</c:v>
                </c:pt>
                <c:pt idx="2777">
                  <c:v>94.563000000000002</c:v>
                </c:pt>
                <c:pt idx="2778">
                  <c:v>94.467000000000027</c:v>
                </c:pt>
                <c:pt idx="2779">
                  <c:v>94.513999999999996</c:v>
                </c:pt>
                <c:pt idx="2780">
                  <c:v>94.275999999999982</c:v>
                </c:pt>
                <c:pt idx="2781">
                  <c:v>93.848000000000013</c:v>
                </c:pt>
                <c:pt idx="2782">
                  <c:v>93.47</c:v>
                </c:pt>
                <c:pt idx="2783">
                  <c:v>92.997000000000028</c:v>
                </c:pt>
                <c:pt idx="2784">
                  <c:v>92.573999999999998</c:v>
                </c:pt>
                <c:pt idx="2785">
                  <c:v>92.150999999999982</c:v>
                </c:pt>
                <c:pt idx="2786">
                  <c:v>91.728999999999999</c:v>
                </c:pt>
                <c:pt idx="2787">
                  <c:v>91.402000000000001</c:v>
                </c:pt>
                <c:pt idx="2788">
                  <c:v>91.169999999999987</c:v>
                </c:pt>
                <c:pt idx="2789">
                  <c:v>91.028999999999982</c:v>
                </c:pt>
                <c:pt idx="2790">
                  <c:v>91.635999999999981</c:v>
                </c:pt>
                <c:pt idx="2791">
                  <c:v>92.527000000000001</c:v>
                </c:pt>
                <c:pt idx="2792">
                  <c:v>93.374999999999986</c:v>
                </c:pt>
                <c:pt idx="2793">
                  <c:v>94.085999999999999</c:v>
                </c:pt>
                <c:pt idx="2794">
                  <c:v>94.705000000000013</c:v>
                </c:pt>
                <c:pt idx="2795">
                  <c:v>95.23</c:v>
                </c:pt>
                <c:pt idx="2796">
                  <c:v>95.661999999999992</c:v>
                </c:pt>
                <c:pt idx="2797">
                  <c:v>95.998999999999995</c:v>
                </c:pt>
                <c:pt idx="2798">
                  <c:v>95.998999999999995</c:v>
                </c:pt>
                <c:pt idx="2799">
                  <c:v>96.191999999999993</c:v>
                </c:pt>
                <c:pt idx="2800">
                  <c:v>96.578999999999979</c:v>
                </c:pt>
                <c:pt idx="2801">
                  <c:v>97.013999999999996</c:v>
                </c:pt>
                <c:pt idx="2802">
                  <c:v>97.305999999999983</c:v>
                </c:pt>
                <c:pt idx="2803">
                  <c:v>97.353999999999999</c:v>
                </c:pt>
                <c:pt idx="2804">
                  <c:v>97.403000000000006</c:v>
                </c:pt>
                <c:pt idx="2805">
                  <c:v>97.599000000000004</c:v>
                </c:pt>
                <c:pt idx="2806">
                  <c:v>97.745000000000005</c:v>
                </c:pt>
                <c:pt idx="2807">
                  <c:v>97.938999999999993</c:v>
                </c:pt>
                <c:pt idx="2808">
                  <c:v>98.087000000000003</c:v>
                </c:pt>
                <c:pt idx="2809">
                  <c:v>98.233000000000004</c:v>
                </c:pt>
                <c:pt idx="2810">
                  <c:v>98.331999999999994</c:v>
                </c:pt>
                <c:pt idx="2811">
                  <c:v>98.38</c:v>
                </c:pt>
                <c:pt idx="2812">
                  <c:v>98.478999999999999</c:v>
                </c:pt>
                <c:pt idx="2813">
                  <c:v>98.527999999999992</c:v>
                </c:pt>
                <c:pt idx="2814">
                  <c:v>98.576999999999998</c:v>
                </c:pt>
                <c:pt idx="2815">
                  <c:v>98.183999999999983</c:v>
                </c:pt>
                <c:pt idx="2816">
                  <c:v>97.452000000000012</c:v>
                </c:pt>
                <c:pt idx="2817">
                  <c:v>96.53</c:v>
                </c:pt>
                <c:pt idx="2818">
                  <c:v>95.85499999999999</c:v>
                </c:pt>
                <c:pt idx="2819">
                  <c:v>95.76</c:v>
                </c:pt>
                <c:pt idx="2820">
                  <c:v>96.191999999999993</c:v>
                </c:pt>
                <c:pt idx="2821">
                  <c:v>96.772999999999982</c:v>
                </c:pt>
                <c:pt idx="2822">
                  <c:v>96.822000000000003</c:v>
                </c:pt>
                <c:pt idx="2823">
                  <c:v>96.480999999999995</c:v>
                </c:pt>
                <c:pt idx="2824">
                  <c:v>96.191999999999993</c:v>
                </c:pt>
                <c:pt idx="2825">
                  <c:v>96.048000000000002</c:v>
                </c:pt>
                <c:pt idx="2826">
                  <c:v>95.805999999999983</c:v>
                </c:pt>
                <c:pt idx="2827">
                  <c:v>95.328000000000003</c:v>
                </c:pt>
                <c:pt idx="2828">
                  <c:v>94.896000000000001</c:v>
                </c:pt>
                <c:pt idx="2829">
                  <c:v>94.467000000000027</c:v>
                </c:pt>
                <c:pt idx="2830">
                  <c:v>94.180999999999983</c:v>
                </c:pt>
                <c:pt idx="2831">
                  <c:v>93.992000000000004</c:v>
                </c:pt>
                <c:pt idx="2832">
                  <c:v>94.039000000000001</c:v>
                </c:pt>
                <c:pt idx="2833">
                  <c:v>94.513999999999996</c:v>
                </c:pt>
                <c:pt idx="2834">
                  <c:v>95.134999999999991</c:v>
                </c:pt>
                <c:pt idx="2835">
                  <c:v>95.616</c:v>
                </c:pt>
                <c:pt idx="2836">
                  <c:v>96.096000000000004</c:v>
                </c:pt>
                <c:pt idx="2837">
                  <c:v>96.772999999999982</c:v>
                </c:pt>
                <c:pt idx="2838">
                  <c:v>97.209000000000003</c:v>
                </c:pt>
                <c:pt idx="2839">
                  <c:v>97.647999999999996</c:v>
                </c:pt>
                <c:pt idx="2840">
                  <c:v>98.037999999999997</c:v>
                </c:pt>
                <c:pt idx="2841">
                  <c:v>98.233000000000004</c:v>
                </c:pt>
                <c:pt idx="2842">
                  <c:v>98.331999999999994</c:v>
                </c:pt>
                <c:pt idx="2843">
                  <c:v>97.551000000000002</c:v>
                </c:pt>
                <c:pt idx="2844">
                  <c:v>96.626999999999981</c:v>
                </c:pt>
                <c:pt idx="2845">
                  <c:v>95.903999999999996</c:v>
                </c:pt>
                <c:pt idx="2846">
                  <c:v>95.373999999999981</c:v>
                </c:pt>
                <c:pt idx="2847">
                  <c:v>94.991000000000028</c:v>
                </c:pt>
                <c:pt idx="2848">
                  <c:v>94.563000000000002</c:v>
                </c:pt>
                <c:pt idx="2849">
                  <c:v>94.134</c:v>
                </c:pt>
                <c:pt idx="2850">
                  <c:v>93.943000000000026</c:v>
                </c:pt>
                <c:pt idx="2851">
                  <c:v>93.801000000000002</c:v>
                </c:pt>
                <c:pt idx="2852">
                  <c:v>93.563999999999993</c:v>
                </c:pt>
                <c:pt idx="2853">
                  <c:v>93.47</c:v>
                </c:pt>
                <c:pt idx="2854">
                  <c:v>93.658999999999978</c:v>
                </c:pt>
                <c:pt idx="2855">
                  <c:v>94.180999999999983</c:v>
                </c:pt>
                <c:pt idx="2856">
                  <c:v>94.322999999999979</c:v>
                </c:pt>
                <c:pt idx="2857">
                  <c:v>94.275999999999982</c:v>
                </c:pt>
                <c:pt idx="2858">
                  <c:v>94.275999999999982</c:v>
                </c:pt>
                <c:pt idx="2859">
                  <c:v>94.657999999999987</c:v>
                </c:pt>
                <c:pt idx="2860">
                  <c:v>95.328000000000003</c:v>
                </c:pt>
                <c:pt idx="2861">
                  <c:v>95.998999999999995</c:v>
                </c:pt>
                <c:pt idx="2862">
                  <c:v>96.480999999999995</c:v>
                </c:pt>
                <c:pt idx="2863">
                  <c:v>96.965999999999994</c:v>
                </c:pt>
                <c:pt idx="2864">
                  <c:v>97.16</c:v>
                </c:pt>
                <c:pt idx="2865">
                  <c:v>97.063000000000002</c:v>
                </c:pt>
                <c:pt idx="2866">
                  <c:v>96.965999999999994</c:v>
                </c:pt>
                <c:pt idx="2867">
                  <c:v>96.626999999999981</c:v>
                </c:pt>
                <c:pt idx="2868">
                  <c:v>96.191999999999993</c:v>
                </c:pt>
                <c:pt idx="2869">
                  <c:v>95.805999999999983</c:v>
                </c:pt>
                <c:pt idx="2870">
                  <c:v>95.518000000000001</c:v>
                </c:pt>
                <c:pt idx="2871">
                  <c:v>95.76</c:v>
                </c:pt>
                <c:pt idx="2872">
                  <c:v>95.711000000000027</c:v>
                </c:pt>
                <c:pt idx="2873">
                  <c:v>95.471999999999994</c:v>
                </c:pt>
                <c:pt idx="2874">
                  <c:v>95.278999999999982</c:v>
                </c:pt>
                <c:pt idx="2875">
                  <c:v>95.278999999999982</c:v>
                </c:pt>
                <c:pt idx="2876">
                  <c:v>95.373999999999981</c:v>
                </c:pt>
                <c:pt idx="2877">
                  <c:v>95.423000000000002</c:v>
                </c:pt>
                <c:pt idx="2878">
                  <c:v>95.518000000000001</c:v>
                </c:pt>
                <c:pt idx="2879">
                  <c:v>95.471999999999994</c:v>
                </c:pt>
                <c:pt idx="2880">
                  <c:v>95.328000000000003</c:v>
                </c:pt>
                <c:pt idx="2881">
                  <c:v>95.23</c:v>
                </c:pt>
                <c:pt idx="2882">
                  <c:v>95.23</c:v>
                </c:pt>
                <c:pt idx="2883">
                  <c:v>95.518000000000001</c:v>
                </c:pt>
                <c:pt idx="2884">
                  <c:v>95.566999999999993</c:v>
                </c:pt>
                <c:pt idx="2885">
                  <c:v>95.566999999999993</c:v>
                </c:pt>
                <c:pt idx="2886">
                  <c:v>95.661999999999992</c:v>
                </c:pt>
                <c:pt idx="2887">
                  <c:v>95.711000000000027</c:v>
                </c:pt>
                <c:pt idx="2888">
                  <c:v>95.23</c:v>
                </c:pt>
                <c:pt idx="2889">
                  <c:v>94.418999999999997</c:v>
                </c:pt>
                <c:pt idx="2890">
                  <c:v>93.897000000000006</c:v>
                </c:pt>
                <c:pt idx="2891">
                  <c:v>93.281000000000006</c:v>
                </c:pt>
                <c:pt idx="2892">
                  <c:v>93.092000000000013</c:v>
                </c:pt>
                <c:pt idx="2893">
                  <c:v>93.328000000000003</c:v>
                </c:pt>
                <c:pt idx="2894">
                  <c:v>93.992000000000004</c:v>
                </c:pt>
                <c:pt idx="2895">
                  <c:v>94.513999999999996</c:v>
                </c:pt>
                <c:pt idx="2896">
                  <c:v>94.896000000000001</c:v>
                </c:pt>
                <c:pt idx="2897">
                  <c:v>95.134999999999991</c:v>
                </c:pt>
                <c:pt idx="2898">
                  <c:v>95.373999999999981</c:v>
                </c:pt>
                <c:pt idx="2899">
                  <c:v>95.566999999999993</c:v>
                </c:pt>
                <c:pt idx="2900">
                  <c:v>95.616</c:v>
                </c:pt>
                <c:pt idx="2901">
                  <c:v>95.76</c:v>
                </c:pt>
                <c:pt idx="2902">
                  <c:v>96.289000000000001</c:v>
                </c:pt>
                <c:pt idx="2903">
                  <c:v>97.111000000000004</c:v>
                </c:pt>
                <c:pt idx="2904">
                  <c:v>98.087000000000003</c:v>
                </c:pt>
                <c:pt idx="2905">
                  <c:v>98.822999999999979</c:v>
                </c:pt>
                <c:pt idx="2906">
                  <c:v>98.971000000000004</c:v>
                </c:pt>
                <c:pt idx="2907">
                  <c:v>98.772999999999982</c:v>
                </c:pt>
                <c:pt idx="2908">
                  <c:v>98.626999999999981</c:v>
                </c:pt>
                <c:pt idx="2909">
                  <c:v>98.527999999999992</c:v>
                </c:pt>
                <c:pt idx="2910">
                  <c:v>98.38</c:v>
                </c:pt>
                <c:pt idx="2911">
                  <c:v>98.233000000000004</c:v>
                </c:pt>
                <c:pt idx="2912">
                  <c:v>97.938999999999993</c:v>
                </c:pt>
                <c:pt idx="2913">
                  <c:v>97.745000000000005</c:v>
                </c:pt>
                <c:pt idx="2914">
                  <c:v>97.5</c:v>
                </c:pt>
                <c:pt idx="2915">
                  <c:v>97.209000000000003</c:v>
                </c:pt>
                <c:pt idx="2916">
                  <c:v>96.91700000000003</c:v>
                </c:pt>
                <c:pt idx="2917">
                  <c:v>96.675999999999988</c:v>
                </c:pt>
                <c:pt idx="2918">
                  <c:v>96.772999999999982</c:v>
                </c:pt>
                <c:pt idx="2919">
                  <c:v>97.452000000000012</c:v>
                </c:pt>
                <c:pt idx="2920">
                  <c:v>98.576999999999998</c:v>
                </c:pt>
                <c:pt idx="2921">
                  <c:v>99.464000000000027</c:v>
                </c:pt>
                <c:pt idx="2922">
                  <c:v>99.760999999999996</c:v>
                </c:pt>
                <c:pt idx="2923">
                  <c:v>99.712000000000003</c:v>
                </c:pt>
                <c:pt idx="2924">
                  <c:v>99.613</c:v>
                </c:pt>
                <c:pt idx="2925">
                  <c:v>99.364999999999995</c:v>
                </c:pt>
                <c:pt idx="2926">
                  <c:v>99.167000000000002</c:v>
                </c:pt>
                <c:pt idx="2927">
                  <c:v>98.971000000000004</c:v>
                </c:pt>
                <c:pt idx="2928">
                  <c:v>98.478999999999999</c:v>
                </c:pt>
                <c:pt idx="2929">
                  <c:v>98.38</c:v>
                </c:pt>
                <c:pt idx="2930">
                  <c:v>98.772999999999982</c:v>
                </c:pt>
                <c:pt idx="2931">
                  <c:v>99.316000000000003</c:v>
                </c:pt>
                <c:pt idx="2932">
                  <c:v>99.760999999999996</c:v>
                </c:pt>
                <c:pt idx="2933">
                  <c:v>100.009</c:v>
                </c:pt>
                <c:pt idx="2934">
                  <c:v>99.86</c:v>
                </c:pt>
                <c:pt idx="2935">
                  <c:v>99.513999999999996</c:v>
                </c:pt>
                <c:pt idx="2936">
                  <c:v>99.07</c:v>
                </c:pt>
                <c:pt idx="2937">
                  <c:v>98.331999999999994</c:v>
                </c:pt>
                <c:pt idx="2938">
                  <c:v>97.647999999999996</c:v>
                </c:pt>
                <c:pt idx="2939">
                  <c:v>97.063000000000002</c:v>
                </c:pt>
                <c:pt idx="2940">
                  <c:v>96.435000000000002</c:v>
                </c:pt>
                <c:pt idx="2941">
                  <c:v>95.903999999999996</c:v>
                </c:pt>
                <c:pt idx="2942">
                  <c:v>95.278999999999982</c:v>
                </c:pt>
                <c:pt idx="2943">
                  <c:v>94.705000000000013</c:v>
                </c:pt>
                <c:pt idx="2944">
                  <c:v>94.180999999999983</c:v>
                </c:pt>
                <c:pt idx="2945">
                  <c:v>93.848000000000013</c:v>
                </c:pt>
                <c:pt idx="2946">
                  <c:v>93.516999999999996</c:v>
                </c:pt>
                <c:pt idx="2947">
                  <c:v>93.185999999999979</c:v>
                </c:pt>
                <c:pt idx="2948">
                  <c:v>92.808999999999983</c:v>
                </c:pt>
                <c:pt idx="2949">
                  <c:v>92.433000000000007</c:v>
                </c:pt>
                <c:pt idx="2950">
                  <c:v>92.057000000000002</c:v>
                </c:pt>
                <c:pt idx="2951">
                  <c:v>91.728999999999999</c:v>
                </c:pt>
                <c:pt idx="2952">
                  <c:v>91.588999999999999</c:v>
                </c:pt>
                <c:pt idx="2953">
                  <c:v>91.542000000000002</c:v>
                </c:pt>
                <c:pt idx="2954">
                  <c:v>91.542000000000002</c:v>
                </c:pt>
                <c:pt idx="2955">
                  <c:v>91.495000000000005</c:v>
                </c:pt>
                <c:pt idx="2956">
                  <c:v>91.35499999999999</c:v>
                </c:pt>
                <c:pt idx="2957">
                  <c:v>91.215999999999994</c:v>
                </c:pt>
                <c:pt idx="2958">
                  <c:v>91.169999999999987</c:v>
                </c:pt>
                <c:pt idx="2959">
                  <c:v>91.122999999999976</c:v>
                </c:pt>
                <c:pt idx="2960">
                  <c:v>91.028999999999982</c:v>
                </c:pt>
                <c:pt idx="2961">
                  <c:v>91.075999999999979</c:v>
                </c:pt>
                <c:pt idx="2962">
                  <c:v>91.169999999999987</c:v>
                </c:pt>
                <c:pt idx="2963">
                  <c:v>91.542000000000002</c:v>
                </c:pt>
                <c:pt idx="2964">
                  <c:v>91.822999999999979</c:v>
                </c:pt>
                <c:pt idx="2965">
                  <c:v>91.86999999999999</c:v>
                </c:pt>
                <c:pt idx="2966">
                  <c:v>91.86999999999999</c:v>
                </c:pt>
                <c:pt idx="2967">
                  <c:v>92.01</c:v>
                </c:pt>
                <c:pt idx="2968">
                  <c:v>92.290999999999997</c:v>
                </c:pt>
                <c:pt idx="2969">
                  <c:v>92.903000000000006</c:v>
                </c:pt>
                <c:pt idx="2970">
                  <c:v>93.281000000000006</c:v>
                </c:pt>
                <c:pt idx="2971">
                  <c:v>93.423000000000002</c:v>
                </c:pt>
                <c:pt idx="2972">
                  <c:v>93.374999999999986</c:v>
                </c:pt>
                <c:pt idx="2973">
                  <c:v>93.185999999999979</c:v>
                </c:pt>
                <c:pt idx="2974">
                  <c:v>92.808999999999983</c:v>
                </c:pt>
                <c:pt idx="2975">
                  <c:v>92.337999999999994</c:v>
                </c:pt>
                <c:pt idx="2976">
                  <c:v>91.822999999999979</c:v>
                </c:pt>
                <c:pt idx="2977">
                  <c:v>91.307999999999993</c:v>
                </c:pt>
                <c:pt idx="2978">
                  <c:v>90.936000000000007</c:v>
                </c:pt>
                <c:pt idx="2979">
                  <c:v>90.796999999999997</c:v>
                </c:pt>
                <c:pt idx="2980">
                  <c:v>91.169999999999987</c:v>
                </c:pt>
                <c:pt idx="2981">
                  <c:v>92.01</c:v>
                </c:pt>
                <c:pt idx="2982">
                  <c:v>92.95</c:v>
                </c:pt>
                <c:pt idx="2983">
                  <c:v>93.516999999999996</c:v>
                </c:pt>
                <c:pt idx="2984">
                  <c:v>93.516999999999996</c:v>
                </c:pt>
                <c:pt idx="2985">
                  <c:v>93.233999999999995</c:v>
                </c:pt>
                <c:pt idx="2986">
                  <c:v>92.85599999999998</c:v>
                </c:pt>
                <c:pt idx="2987">
                  <c:v>92.48</c:v>
                </c:pt>
                <c:pt idx="2988">
                  <c:v>92.01</c:v>
                </c:pt>
                <c:pt idx="2989">
                  <c:v>91.588999999999999</c:v>
                </c:pt>
                <c:pt idx="2990">
                  <c:v>91.307999999999993</c:v>
                </c:pt>
                <c:pt idx="2991">
                  <c:v>91.215999999999994</c:v>
                </c:pt>
                <c:pt idx="2992">
                  <c:v>91.495000000000005</c:v>
                </c:pt>
                <c:pt idx="2993">
                  <c:v>92.150999999999982</c:v>
                </c:pt>
                <c:pt idx="2994">
                  <c:v>92.903000000000006</c:v>
                </c:pt>
                <c:pt idx="2995">
                  <c:v>93.47</c:v>
                </c:pt>
                <c:pt idx="2996">
                  <c:v>93.943000000000026</c:v>
                </c:pt>
                <c:pt idx="2997">
                  <c:v>94.371999999999986</c:v>
                </c:pt>
                <c:pt idx="2998">
                  <c:v>94.657999999999987</c:v>
                </c:pt>
                <c:pt idx="2999">
                  <c:v>94.896000000000001</c:v>
                </c:pt>
                <c:pt idx="3000">
                  <c:v>95.087999999999994</c:v>
                </c:pt>
                <c:pt idx="3001">
                  <c:v>95.087999999999994</c:v>
                </c:pt>
                <c:pt idx="3002">
                  <c:v>95.087999999999994</c:v>
                </c:pt>
                <c:pt idx="3003">
                  <c:v>95.04</c:v>
                </c:pt>
                <c:pt idx="3004">
                  <c:v>95.04</c:v>
                </c:pt>
                <c:pt idx="3005">
                  <c:v>95.087999999999994</c:v>
                </c:pt>
                <c:pt idx="3006">
                  <c:v>94.896000000000001</c:v>
                </c:pt>
                <c:pt idx="3007">
                  <c:v>94.657999999999987</c:v>
                </c:pt>
                <c:pt idx="3008">
                  <c:v>94.371999999999986</c:v>
                </c:pt>
                <c:pt idx="3009">
                  <c:v>94.085999999999999</c:v>
                </c:pt>
                <c:pt idx="3010">
                  <c:v>93.754000000000005</c:v>
                </c:pt>
                <c:pt idx="3011">
                  <c:v>93.374999999999986</c:v>
                </c:pt>
                <c:pt idx="3012">
                  <c:v>92.85599999999998</c:v>
                </c:pt>
                <c:pt idx="3013">
                  <c:v>92.433000000000007</c:v>
                </c:pt>
                <c:pt idx="3014">
                  <c:v>92.290999999999997</c:v>
                </c:pt>
                <c:pt idx="3015">
                  <c:v>92.197000000000003</c:v>
                </c:pt>
                <c:pt idx="3016">
                  <c:v>92.150999999999982</c:v>
                </c:pt>
                <c:pt idx="3017">
                  <c:v>92.244000000000028</c:v>
                </c:pt>
                <c:pt idx="3018">
                  <c:v>92.290999999999997</c:v>
                </c:pt>
                <c:pt idx="3019">
                  <c:v>92.385999999999981</c:v>
                </c:pt>
                <c:pt idx="3020">
                  <c:v>93.328000000000003</c:v>
                </c:pt>
                <c:pt idx="3021">
                  <c:v>94.8</c:v>
                </c:pt>
                <c:pt idx="3022">
                  <c:v>96.385999999999981</c:v>
                </c:pt>
                <c:pt idx="3023">
                  <c:v>97.551000000000002</c:v>
                </c:pt>
                <c:pt idx="3024">
                  <c:v>98.233000000000004</c:v>
                </c:pt>
                <c:pt idx="3025">
                  <c:v>98.429000000000002</c:v>
                </c:pt>
                <c:pt idx="3026">
                  <c:v>98.478999999999999</c:v>
                </c:pt>
                <c:pt idx="3027">
                  <c:v>98.527999999999992</c:v>
                </c:pt>
                <c:pt idx="3028">
                  <c:v>98.478999999999999</c:v>
                </c:pt>
                <c:pt idx="3029">
                  <c:v>98.037999999999997</c:v>
                </c:pt>
                <c:pt idx="3030">
                  <c:v>97.842000000000013</c:v>
                </c:pt>
                <c:pt idx="3031">
                  <c:v>97.938999999999993</c:v>
                </c:pt>
                <c:pt idx="3032">
                  <c:v>98.233000000000004</c:v>
                </c:pt>
                <c:pt idx="3033">
                  <c:v>98.772999999999982</c:v>
                </c:pt>
                <c:pt idx="3034">
                  <c:v>99.117999999999995</c:v>
                </c:pt>
                <c:pt idx="3035">
                  <c:v>99.316000000000003</c:v>
                </c:pt>
                <c:pt idx="3036">
                  <c:v>99.613</c:v>
                </c:pt>
                <c:pt idx="3037">
                  <c:v>99.760999999999996</c:v>
                </c:pt>
                <c:pt idx="3038">
                  <c:v>99.86</c:v>
                </c:pt>
                <c:pt idx="3039">
                  <c:v>99.86</c:v>
                </c:pt>
                <c:pt idx="3040">
                  <c:v>99.86</c:v>
                </c:pt>
                <c:pt idx="3041">
                  <c:v>99.661999999999992</c:v>
                </c:pt>
                <c:pt idx="3042">
                  <c:v>99.712000000000003</c:v>
                </c:pt>
                <c:pt idx="3043">
                  <c:v>100.06</c:v>
                </c:pt>
                <c:pt idx="3044">
                  <c:v>99.86</c:v>
                </c:pt>
                <c:pt idx="3045">
                  <c:v>99.712000000000003</c:v>
                </c:pt>
                <c:pt idx="3046">
                  <c:v>100.40700000000002</c:v>
                </c:pt>
                <c:pt idx="3047">
                  <c:v>101.307</c:v>
                </c:pt>
                <c:pt idx="3048">
                  <c:v>102.01300000000002</c:v>
                </c:pt>
                <c:pt idx="3049">
                  <c:v>102.72199999999999</c:v>
                </c:pt>
                <c:pt idx="3050">
                  <c:v>103.23099999999999</c:v>
                </c:pt>
                <c:pt idx="3051">
                  <c:v>103.23099999999999</c:v>
                </c:pt>
                <c:pt idx="3052">
                  <c:v>103.23099999999999</c:v>
                </c:pt>
                <c:pt idx="3053">
                  <c:v>103.282</c:v>
                </c:pt>
                <c:pt idx="3054">
                  <c:v>103.334</c:v>
                </c:pt>
                <c:pt idx="3055">
                  <c:v>103.334</c:v>
                </c:pt>
                <c:pt idx="3056">
                  <c:v>103.334</c:v>
                </c:pt>
                <c:pt idx="3057">
                  <c:v>103.384</c:v>
                </c:pt>
                <c:pt idx="3058">
                  <c:v>103.53700000000002</c:v>
                </c:pt>
                <c:pt idx="3059">
                  <c:v>103.89700000000002</c:v>
                </c:pt>
                <c:pt idx="3060">
                  <c:v>103.64</c:v>
                </c:pt>
                <c:pt idx="3061">
                  <c:v>103.69199999999999</c:v>
                </c:pt>
                <c:pt idx="3062">
                  <c:v>103.94800000000002</c:v>
                </c:pt>
                <c:pt idx="3063">
                  <c:v>104.10299999999998</c:v>
                </c:pt>
                <c:pt idx="3064">
                  <c:v>103.94800000000002</c:v>
                </c:pt>
                <c:pt idx="3065">
                  <c:v>103.181</c:v>
                </c:pt>
                <c:pt idx="3066">
                  <c:v>102.31699999999999</c:v>
                </c:pt>
                <c:pt idx="3067">
                  <c:v>101.559</c:v>
                </c:pt>
                <c:pt idx="3068">
                  <c:v>101.458</c:v>
                </c:pt>
                <c:pt idx="3069">
                  <c:v>101.509</c:v>
                </c:pt>
                <c:pt idx="3070">
                  <c:v>101.208</c:v>
                </c:pt>
                <c:pt idx="3071">
                  <c:v>101.35799999999999</c:v>
                </c:pt>
                <c:pt idx="3072">
                  <c:v>101.00700000000002</c:v>
                </c:pt>
                <c:pt idx="3073">
                  <c:v>100.06</c:v>
                </c:pt>
                <c:pt idx="3074">
                  <c:v>99.563000000000002</c:v>
                </c:pt>
                <c:pt idx="3075">
                  <c:v>98.822999999999979</c:v>
                </c:pt>
                <c:pt idx="3076">
                  <c:v>98.037999999999997</c:v>
                </c:pt>
                <c:pt idx="3077">
                  <c:v>97.209000000000003</c:v>
                </c:pt>
                <c:pt idx="3078">
                  <c:v>96.578999999999979</c:v>
                </c:pt>
                <c:pt idx="3079">
                  <c:v>96.144999999999996</c:v>
                </c:pt>
                <c:pt idx="3080">
                  <c:v>95.711000000000027</c:v>
                </c:pt>
                <c:pt idx="3081">
                  <c:v>95.423000000000002</c:v>
                </c:pt>
                <c:pt idx="3082">
                  <c:v>95.23</c:v>
                </c:pt>
                <c:pt idx="3083">
                  <c:v>94.60899999999998</c:v>
                </c:pt>
                <c:pt idx="3084">
                  <c:v>93.992000000000004</c:v>
                </c:pt>
                <c:pt idx="3085">
                  <c:v>93.516999999999996</c:v>
                </c:pt>
                <c:pt idx="3086">
                  <c:v>93.706000000000003</c:v>
                </c:pt>
                <c:pt idx="3087">
                  <c:v>93.897000000000006</c:v>
                </c:pt>
                <c:pt idx="3088">
                  <c:v>93.897000000000006</c:v>
                </c:pt>
                <c:pt idx="3089">
                  <c:v>93.611999999999995</c:v>
                </c:pt>
                <c:pt idx="3090">
                  <c:v>93.281000000000006</c:v>
                </c:pt>
                <c:pt idx="3091">
                  <c:v>92.808999999999983</c:v>
                </c:pt>
                <c:pt idx="3092">
                  <c:v>92.244000000000028</c:v>
                </c:pt>
                <c:pt idx="3093">
                  <c:v>91.86999999999999</c:v>
                </c:pt>
                <c:pt idx="3094">
                  <c:v>91.86999999999999</c:v>
                </c:pt>
                <c:pt idx="3095">
                  <c:v>92.997000000000028</c:v>
                </c:pt>
                <c:pt idx="3096">
                  <c:v>93.611999999999995</c:v>
                </c:pt>
                <c:pt idx="3097">
                  <c:v>93.423000000000002</c:v>
                </c:pt>
                <c:pt idx="3098">
                  <c:v>93.045000000000002</c:v>
                </c:pt>
                <c:pt idx="3099">
                  <c:v>92.573999999999998</c:v>
                </c:pt>
                <c:pt idx="3100">
                  <c:v>92.197000000000003</c:v>
                </c:pt>
                <c:pt idx="3101">
                  <c:v>91.775999999999982</c:v>
                </c:pt>
                <c:pt idx="3102">
                  <c:v>91.307999999999993</c:v>
                </c:pt>
                <c:pt idx="3103">
                  <c:v>91.075999999999979</c:v>
                </c:pt>
                <c:pt idx="3104">
                  <c:v>90.843999999999994</c:v>
                </c:pt>
                <c:pt idx="3105">
                  <c:v>90.703000000000003</c:v>
                </c:pt>
                <c:pt idx="3106">
                  <c:v>90.75</c:v>
                </c:pt>
                <c:pt idx="3107">
                  <c:v>91.075999999999979</c:v>
                </c:pt>
                <c:pt idx="3108">
                  <c:v>91.635999999999981</c:v>
                </c:pt>
                <c:pt idx="3109">
                  <c:v>92.103999999999999</c:v>
                </c:pt>
                <c:pt idx="3110">
                  <c:v>92.290999999999997</c:v>
                </c:pt>
                <c:pt idx="3111">
                  <c:v>91.822999999999979</c:v>
                </c:pt>
                <c:pt idx="3112">
                  <c:v>91.91700000000003</c:v>
                </c:pt>
                <c:pt idx="3113">
                  <c:v>92.61999999999999</c:v>
                </c:pt>
                <c:pt idx="3114">
                  <c:v>93.611999999999995</c:v>
                </c:pt>
                <c:pt idx="3115">
                  <c:v>94.513999999999996</c:v>
                </c:pt>
                <c:pt idx="3116">
                  <c:v>95.183999999999983</c:v>
                </c:pt>
                <c:pt idx="3117">
                  <c:v>95.661999999999992</c:v>
                </c:pt>
                <c:pt idx="3118">
                  <c:v>95.952000000000012</c:v>
                </c:pt>
                <c:pt idx="3119">
                  <c:v>96.096000000000004</c:v>
                </c:pt>
                <c:pt idx="3120">
                  <c:v>96.53</c:v>
                </c:pt>
                <c:pt idx="3121">
                  <c:v>97.063000000000002</c:v>
                </c:pt>
                <c:pt idx="3122">
                  <c:v>97.599000000000004</c:v>
                </c:pt>
                <c:pt idx="3123">
                  <c:v>97.938999999999993</c:v>
                </c:pt>
                <c:pt idx="3124">
                  <c:v>98.087000000000003</c:v>
                </c:pt>
                <c:pt idx="3125">
                  <c:v>97.891000000000005</c:v>
                </c:pt>
                <c:pt idx="3126">
                  <c:v>97.695999999999998</c:v>
                </c:pt>
                <c:pt idx="3127">
                  <c:v>97.5</c:v>
                </c:pt>
                <c:pt idx="3128">
                  <c:v>97.551000000000002</c:v>
                </c:pt>
                <c:pt idx="3129">
                  <c:v>97.695999999999998</c:v>
                </c:pt>
                <c:pt idx="3130">
                  <c:v>97.990000000000023</c:v>
                </c:pt>
                <c:pt idx="3131">
                  <c:v>98.087000000000003</c:v>
                </c:pt>
                <c:pt idx="3132">
                  <c:v>98.087000000000003</c:v>
                </c:pt>
                <c:pt idx="3133">
                  <c:v>97.793999999999997</c:v>
                </c:pt>
                <c:pt idx="3134">
                  <c:v>97.111000000000004</c:v>
                </c:pt>
                <c:pt idx="3135">
                  <c:v>96.626999999999981</c:v>
                </c:pt>
                <c:pt idx="3136">
                  <c:v>96.385999999999981</c:v>
                </c:pt>
                <c:pt idx="3137">
                  <c:v>96.048000000000002</c:v>
                </c:pt>
                <c:pt idx="3138">
                  <c:v>95.566999999999993</c:v>
                </c:pt>
                <c:pt idx="3139">
                  <c:v>95.183999999999983</c:v>
                </c:pt>
                <c:pt idx="3140">
                  <c:v>94.8</c:v>
                </c:pt>
                <c:pt idx="3141">
                  <c:v>94.418999999999997</c:v>
                </c:pt>
                <c:pt idx="3142">
                  <c:v>94.180999999999983</c:v>
                </c:pt>
                <c:pt idx="3143">
                  <c:v>94.563000000000002</c:v>
                </c:pt>
                <c:pt idx="3144">
                  <c:v>95.328000000000003</c:v>
                </c:pt>
                <c:pt idx="3145">
                  <c:v>96.289000000000001</c:v>
                </c:pt>
                <c:pt idx="3146">
                  <c:v>96.724000000000004</c:v>
                </c:pt>
                <c:pt idx="3147">
                  <c:v>96.626999999999981</c:v>
                </c:pt>
                <c:pt idx="3148">
                  <c:v>96.480999999999995</c:v>
                </c:pt>
                <c:pt idx="3149">
                  <c:v>96.435000000000002</c:v>
                </c:pt>
                <c:pt idx="3150">
                  <c:v>96.289000000000001</c:v>
                </c:pt>
                <c:pt idx="3151">
                  <c:v>96.144999999999996</c:v>
                </c:pt>
                <c:pt idx="3152">
                  <c:v>96.096000000000004</c:v>
                </c:pt>
                <c:pt idx="3153">
                  <c:v>95.711000000000027</c:v>
                </c:pt>
                <c:pt idx="3154">
                  <c:v>95.183999999999983</c:v>
                </c:pt>
                <c:pt idx="3155">
                  <c:v>94.896000000000001</c:v>
                </c:pt>
                <c:pt idx="3156">
                  <c:v>94.513999999999996</c:v>
                </c:pt>
                <c:pt idx="3157">
                  <c:v>94.180999999999983</c:v>
                </c:pt>
                <c:pt idx="3158">
                  <c:v>93.801000000000002</c:v>
                </c:pt>
                <c:pt idx="3159">
                  <c:v>93.563999999999993</c:v>
                </c:pt>
                <c:pt idx="3160">
                  <c:v>93.563999999999993</c:v>
                </c:pt>
                <c:pt idx="3161">
                  <c:v>94.180999999999983</c:v>
                </c:pt>
                <c:pt idx="3162">
                  <c:v>94.896000000000001</c:v>
                </c:pt>
                <c:pt idx="3163">
                  <c:v>95.711000000000027</c:v>
                </c:pt>
                <c:pt idx="3164">
                  <c:v>96.240000000000023</c:v>
                </c:pt>
                <c:pt idx="3165">
                  <c:v>96.675999999999988</c:v>
                </c:pt>
                <c:pt idx="3166">
                  <c:v>97.16</c:v>
                </c:pt>
                <c:pt idx="3167">
                  <c:v>97.305999999999983</c:v>
                </c:pt>
                <c:pt idx="3168">
                  <c:v>96.965999999999994</c:v>
                </c:pt>
                <c:pt idx="3169">
                  <c:v>96.675999999999988</c:v>
                </c:pt>
                <c:pt idx="3170">
                  <c:v>96.822000000000003</c:v>
                </c:pt>
                <c:pt idx="3171">
                  <c:v>97.16</c:v>
                </c:pt>
                <c:pt idx="3172">
                  <c:v>97.599000000000004</c:v>
                </c:pt>
                <c:pt idx="3173">
                  <c:v>98.037999999999997</c:v>
                </c:pt>
                <c:pt idx="3174">
                  <c:v>98.38</c:v>
                </c:pt>
                <c:pt idx="3175">
                  <c:v>98.38</c:v>
                </c:pt>
                <c:pt idx="3176">
                  <c:v>98.527999999999992</c:v>
                </c:pt>
                <c:pt idx="3177">
                  <c:v>98.724000000000004</c:v>
                </c:pt>
                <c:pt idx="3178">
                  <c:v>98.822999999999979</c:v>
                </c:pt>
                <c:pt idx="3179">
                  <c:v>98.871999999999986</c:v>
                </c:pt>
                <c:pt idx="3180">
                  <c:v>98.724000000000004</c:v>
                </c:pt>
                <c:pt idx="3181">
                  <c:v>98.283000000000001</c:v>
                </c:pt>
                <c:pt idx="3182">
                  <c:v>97.745000000000005</c:v>
                </c:pt>
                <c:pt idx="3183">
                  <c:v>97.257000000000005</c:v>
                </c:pt>
                <c:pt idx="3184">
                  <c:v>96.724000000000004</c:v>
                </c:pt>
                <c:pt idx="3185">
                  <c:v>96.337000000000003</c:v>
                </c:pt>
                <c:pt idx="3186">
                  <c:v>96.289000000000001</c:v>
                </c:pt>
                <c:pt idx="3187">
                  <c:v>96.724000000000004</c:v>
                </c:pt>
                <c:pt idx="3188">
                  <c:v>97.013999999999996</c:v>
                </c:pt>
                <c:pt idx="3189">
                  <c:v>97.257000000000005</c:v>
                </c:pt>
                <c:pt idx="3190">
                  <c:v>97.209000000000003</c:v>
                </c:pt>
                <c:pt idx="3191">
                  <c:v>96.822000000000003</c:v>
                </c:pt>
                <c:pt idx="3192">
                  <c:v>96.480999999999995</c:v>
                </c:pt>
                <c:pt idx="3193">
                  <c:v>96.289000000000001</c:v>
                </c:pt>
                <c:pt idx="3194">
                  <c:v>96.096000000000004</c:v>
                </c:pt>
                <c:pt idx="3195">
                  <c:v>95.805999999999983</c:v>
                </c:pt>
                <c:pt idx="3196">
                  <c:v>95.711000000000027</c:v>
                </c:pt>
                <c:pt idx="3197">
                  <c:v>95.76</c:v>
                </c:pt>
                <c:pt idx="3198">
                  <c:v>95.952000000000012</c:v>
                </c:pt>
                <c:pt idx="3199">
                  <c:v>96.480999999999995</c:v>
                </c:pt>
                <c:pt idx="3200">
                  <c:v>97.063000000000002</c:v>
                </c:pt>
                <c:pt idx="3201">
                  <c:v>97.599000000000004</c:v>
                </c:pt>
                <c:pt idx="3202">
                  <c:v>98.087000000000003</c:v>
                </c:pt>
                <c:pt idx="3203">
                  <c:v>98.527999999999992</c:v>
                </c:pt>
                <c:pt idx="3204">
                  <c:v>98.871999999999986</c:v>
                </c:pt>
                <c:pt idx="3205">
                  <c:v>99.117999999999995</c:v>
                </c:pt>
                <c:pt idx="3206">
                  <c:v>99.167000000000002</c:v>
                </c:pt>
                <c:pt idx="3207">
                  <c:v>98.772999999999982</c:v>
                </c:pt>
                <c:pt idx="3208">
                  <c:v>97.938999999999993</c:v>
                </c:pt>
                <c:pt idx="3209">
                  <c:v>97.063000000000002</c:v>
                </c:pt>
                <c:pt idx="3210">
                  <c:v>96.385999999999981</c:v>
                </c:pt>
                <c:pt idx="3211">
                  <c:v>96.096000000000004</c:v>
                </c:pt>
                <c:pt idx="3212">
                  <c:v>95.998999999999995</c:v>
                </c:pt>
                <c:pt idx="3213">
                  <c:v>95.952000000000012</c:v>
                </c:pt>
                <c:pt idx="3214">
                  <c:v>95.998999999999995</c:v>
                </c:pt>
                <c:pt idx="3215">
                  <c:v>95.952000000000012</c:v>
                </c:pt>
                <c:pt idx="3216">
                  <c:v>95.711000000000027</c:v>
                </c:pt>
                <c:pt idx="3217">
                  <c:v>95.471999999999994</c:v>
                </c:pt>
                <c:pt idx="3218">
                  <c:v>95.23</c:v>
                </c:pt>
                <c:pt idx="3219">
                  <c:v>94.657999999999987</c:v>
                </c:pt>
                <c:pt idx="3220">
                  <c:v>94.371999999999986</c:v>
                </c:pt>
                <c:pt idx="3221">
                  <c:v>94.275999999999982</c:v>
                </c:pt>
                <c:pt idx="3222">
                  <c:v>93.801000000000002</c:v>
                </c:pt>
                <c:pt idx="3223">
                  <c:v>93.328000000000003</c:v>
                </c:pt>
                <c:pt idx="3224">
                  <c:v>93.516999999999996</c:v>
                </c:pt>
                <c:pt idx="3225">
                  <c:v>94.180999999999983</c:v>
                </c:pt>
                <c:pt idx="3226">
                  <c:v>94.849000000000004</c:v>
                </c:pt>
                <c:pt idx="3227">
                  <c:v>94.849000000000004</c:v>
                </c:pt>
                <c:pt idx="3228">
                  <c:v>94.513999999999996</c:v>
                </c:pt>
                <c:pt idx="3229">
                  <c:v>94.467000000000027</c:v>
                </c:pt>
                <c:pt idx="3230">
                  <c:v>95.183999999999983</c:v>
                </c:pt>
                <c:pt idx="3231">
                  <c:v>95.616</c:v>
                </c:pt>
                <c:pt idx="3232">
                  <c:v>95.85499999999999</c:v>
                </c:pt>
                <c:pt idx="3233">
                  <c:v>96.191999999999993</c:v>
                </c:pt>
                <c:pt idx="3234">
                  <c:v>96.480999999999995</c:v>
                </c:pt>
                <c:pt idx="3235">
                  <c:v>96.822000000000003</c:v>
                </c:pt>
                <c:pt idx="3236">
                  <c:v>97.305999999999983</c:v>
                </c:pt>
                <c:pt idx="3237">
                  <c:v>97.745000000000005</c:v>
                </c:pt>
                <c:pt idx="3238">
                  <c:v>98.087000000000003</c:v>
                </c:pt>
                <c:pt idx="3239">
                  <c:v>98.38</c:v>
                </c:pt>
                <c:pt idx="3240">
                  <c:v>98.576999999999998</c:v>
                </c:pt>
                <c:pt idx="3241">
                  <c:v>98.822999999999979</c:v>
                </c:pt>
                <c:pt idx="3242">
                  <c:v>98.92</c:v>
                </c:pt>
                <c:pt idx="3243">
                  <c:v>98.92</c:v>
                </c:pt>
                <c:pt idx="3244">
                  <c:v>98.724000000000004</c:v>
                </c:pt>
                <c:pt idx="3245">
                  <c:v>98.38</c:v>
                </c:pt>
                <c:pt idx="3246">
                  <c:v>97.647999999999996</c:v>
                </c:pt>
                <c:pt idx="3247">
                  <c:v>96.822000000000003</c:v>
                </c:pt>
                <c:pt idx="3248">
                  <c:v>96.144999999999996</c:v>
                </c:pt>
                <c:pt idx="3249">
                  <c:v>95.711000000000027</c:v>
                </c:pt>
                <c:pt idx="3250">
                  <c:v>95.423000000000002</c:v>
                </c:pt>
                <c:pt idx="3251">
                  <c:v>95.134999999999991</c:v>
                </c:pt>
                <c:pt idx="3252">
                  <c:v>94.896000000000001</c:v>
                </c:pt>
                <c:pt idx="3253">
                  <c:v>94.657999999999987</c:v>
                </c:pt>
                <c:pt idx="3254">
                  <c:v>94.60899999999998</c:v>
                </c:pt>
                <c:pt idx="3255">
                  <c:v>94.8</c:v>
                </c:pt>
                <c:pt idx="3256">
                  <c:v>94.991000000000028</c:v>
                </c:pt>
                <c:pt idx="3257">
                  <c:v>94.896000000000001</c:v>
                </c:pt>
                <c:pt idx="3258">
                  <c:v>94.657999999999987</c:v>
                </c:pt>
                <c:pt idx="3259">
                  <c:v>94.705000000000013</c:v>
                </c:pt>
                <c:pt idx="3260">
                  <c:v>94.513999999999996</c:v>
                </c:pt>
                <c:pt idx="3261">
                  <c:v>94.467000000000027</c:v>
                </c:pt>
                <c:pt idx="3262">
                  <c:v>94.134</c:v>
                </c:pt>
                <c:pt idx="3263">
                  <c:v>94.039000000000001</c:v>
                </c:pt>
                <c:pt idx="3264">
                  <c:v>94.275999999999982</c:v>
                </c:pt>
                <c:pt idx="3265">
                  <c:v>94.23</c:v>
                </c:pt>
                <c:pt idx="3266">
                  <c:v>94.180999999999983</c:v>
                </c:pt>
                <c:pt idx="3267">
                  <c:v>94.418999999999997</c:v>
                </c:pt>
                <c:pt idx="3268">
                  <c:v>94.657999999999987</c:v>
                </c:pt>
                <c:pt idx="3269">
                  <c:v>94.563000000000002</c:v>
                </c:pt>
                <c:pt idx="3270">
                  <c:v>94.513999999999996</c:v>
                </c:pt>
                <c:pt idx="3271">
                  <c:v>94.322999999999979</c:v>
                </c:pt>
                <c:pt idx="3272">
                  <c:v>94.085999999999999</c:v>
                </c:pt>
                <c:pt idx="3273">
                  <c:v>94.039000000000001</c:v>
                </c:pt>
                <c:pt idx="3274">
                  <c:v>93.992000000000004</c:v>
                </c:pt>
                <c:pt idx="3275">
                  <c:v>93.897000000000006</c:v>
                </c:pt>
                <c:pt idx="3276">
                  <c:v>93.754000000000005</c:v>
                </c:pt>
                <c:pt idx="3277">
                  <c:v>93.848000000000013</c:v>
                </c:pt>
                <c:pt idx="3278">
                  <c:v>93.848000000000013</c:v>
                </c:pt>
                <c:pt idx="3279">
                  <c:v>93.848000000000013</c:v>
                </c:pt>
                <c:pt idx="3280">
                  <c:v>93.992000000000004</c:v>
                </c:pt>
                <c:pt idx="3281">
                  <c:v>94.085999999999999</c:v>
                </c:pt>
                <c:pt idx="3282">
                  <c:v>94.275999999999982</c:v>
                </c:pt>
                <c:pt idx="3283">
                  <c:v>94.60899999999998</c:v>
                </c:pt>
                <c:pt idx="3284">
                  <c:v>94.896000000000001</c:v>
                </c:pt>
                <c:pt idx="3285">
                  <c:v>94.8</c:v>
                </c:pt>
                <c:pt idx="3286">
                  <c:v>94.657999999999987</c:v>
                </c:pt>
                <c:pt idx="3287">
                  <c:v>94.563000000000002</c:v>
                </c:pt>
                <c:pt idx="3288">
                  <c:v>94.563000000000002</c:v>
                </c:pt>
                <c:pt idx="3289">
                  <c:v>94.944000000000031</c:v>
                </c:pt>
                <c:pt idx="3290">
                  <c:v>95.23</c:v>
                </c:pt>
                <c:pt idx="3291">
                  <c:v>95.423000000000002</c:v>
                </c:pt>
                <c:pt idx="3292">
                  <c:v>95.566999999999993</c:v>
                </c:pt>
                <c:pt idx="3293">
                  <c:v>95.616</c:v>
                </c:pt>
                <c:pt idx="3294">
                  <c:v>95.616</c:v>
                </c:pt>
                <c:pt idx="3295">
                  <c:v>95.423000000000002</c:v>
                </c:pt>
                <c:pt idx="3296">
                  <c:v>95.087999999999994</c:v>
                </c:pt>
                <c:pt idx="3297">
                  <c:v>94.705000000000013</c:v>
                </c:pt>
                <c:pt idx="3298">
                  <c:v>94.418999999999997</c:v>
                </c:pt>
                <c:pt idx="3299">
                  <c:v>94.134</c:v>
                </c:pt>
                <c:pt idx="3300">
                  <c:v>93.611999999999995</c:v>
                </c:pt>
                <c:pt idx="3301">
                  <c:v>92.903000000000006</c:v>
                </c:pt>
                <c:pt idx="3302">
                  <c:v>92.197000000000003</c:v>
                </c:pt>
                <c:pt idx="3303">
                  <c:v>91.495000000000005</c:v>
                </c:pt>
                <c:pt idx="3304">
                  <c:v>90.936000000000007</c:v>
                </c:pt>
                <c:pt idx="3305">
                  <c:v>90.424000000000007</c:v>
                </c:pt>
                <c:pt idx="3306">
                  <c:v>90.009</c:v>
                </c:pt>
                <c:pt idx="3307">
                  <c:v>89.593000000000004</c:v>
                </c:pt>
                <c:pt idx="3308">
                  <c:v>89.269000000000005</c:v>
                </c:pt>
                <c:pt idx="3309">
                  <c:v>88.947000000000031</c:v>
                </c:pt>
                <c:pt idx="3310">
                  <c:v>88.81</c:v>
                </c:pt>
                <c:pt idx="3311">
                  <c:v>88.578999999999979</c:v>
                </c:pt>
                <c:pt idx="3312">
                  <c:v>88.396000000000001</c:v>
                </c:pt>
                <c:pt idx="3313">
                  <c:v>88.214000000000027</c:v>
                </c:pt>
                <c:pt idx="3314">
                  <c:v>87.894000000000005</c:v>
                </c:pt>
                <c:pt idx="3315">
                  <c:v>87.572999999999979</c:v>
                </c:pt>
                <c:pt idx="3316">
                  <c:v>87.346000000000004</c:v>
                </c:pt>
                <c:pt idx="3317">
                  <c:v>87.162999999999982</c:v>
                </c:pt>
                <c:pt idx="3318">
                  <c:v>87.3</c:v>
                </c:pt>
                <c:pt idx="3319">
                  <c:v>87.436000000000007</c:v>
                </c:pt>
                <c:pt idx="3320">
                  <c:v>87.710000000000022</c:v>
                </c:pt>
                <c:pt idx="3321">
                  <c:v>87.846999999999994</c:v>
                </c:pt>
                <c:pt idx="3322">
                  <c:v>87.664999999999992</c:v>
                </c:pt>
                <c:pt idx="3323">
                  <c:v>87.117999999999995</c:v>
                </c:pt>
                <c:pt idx="3324">
                  <c:v>86.664000000000001</c:v>
                </c:pt>
                <c:pt idx="3325">
                  <c:v>86.391000000000005</c:v>
                </c:pt>
                <c:pt idx="3326">
                  <c:v>86.164000000000001</c:v>
                </c:pt>
                <c:pt idx="3327">
                  <c:v>85.938999999999993</c:v>
                </c:pt>
                <c:pt idx="3328">
                  <c:v>85.757000000000005</c:v>
                </c:pt>
                <c:pt idx="3329">
                  <c:v>85.576999999999998</c:v>
                </c:pt>
                <c:pt idx="3330">
                  <c:v>85.486999999999995</c:v>
                </c:pt>
                <c:pt idx="3331">
                  <c:v>85.397000000000006</c:v>
                </c:pt>
                <c:pt idx="3332">
                  <c:v>85.35199999999999</c:v>
                </c:pt>
                <c:pt idx="3333">
                  <c:v>85.397000000000006</c:v>
                </c:pt>
                <c:pt idx="3334">
                  <c:v>85.397000000000006</c:v>
                </c:pt>
                <c:pt idx="3335">
                  <c:v>85.531999999999996</c:v>
                </c:pt>
                <c:pt idx="3336">
                  <c:v>85.757000000000005</c:v>
                </c:pt>
                <c:pt idx="3337">
                  <c:v>85.894000000000005</c:v>
                </c:pt>
                <c:pt idx="3338">
                  <c:v>85.621999999999986</c:v>
                </c:pt>
                <c:pt idx="3339">
                  <c:v>85.262</c:v>
                </c:pt>
                <c:pt idx="3340">
                  <c:v>85.217000000000027</c:v>
                </c:pt>
                <c:pt idx="3341">
                  <c:v>85.307000000000002</c:v>
                </c:pt>
                <c:pt idx="3342">
                  <c:v>85.397000000000006</c:v>
                </c:pt>
                <c:pt idx="3343">
                  <c:v>85.397000000000006</c:v>
                </c:pt>
                <c:pt idx="3344">
                  <c:v>85.397000000000006</c:v>
                </c:pt>
                <c:pt idx="3345">
                  <c:v>85.171999999999983</c:v>
                </c:pt>
                <c:pt idx="3346">
                  <c:v>84.990000000000023</c:v>
                </c:pt>
                <c:pt idx="3347">
                  <c:v>84.766999999999996</c:v>
                </c:pt>
                <c:pt idx="3348">
                  <c:v>84.587000000000003</c:v>
                </c:pt>
                <c:pt idx="3349">
                  <c:v>84.452000000000012</c:v>
                </c:pt>
                <c:pt idx="3350">
                  <c:v>84.452000000000012</c:v>
                </c:pt>
                <c:pt idx="3351">
                  <c:v>84.587000000000003</c:v>
                </c:pt>
                <c:pt idx="3352">
                  <c:v>84.856999999999999</c:v>
                </c:pt>
                <c:pt idx="3353">
                  <c:v>85.171999999999983</c:v>
                </c:pt>
                <c:pt idx="3354">
                  <c:v>85.442000000000007</c:v>
                </c:pt>
                <c:pt idx="3355">
                  <c:v>85.712000000000003</c:v>
                </c:pt>
                <c:pt idx="3356">
                  <c:v>86.211000000000027</c:v>
                </c:pt>
                <c:pt idx="3357">
                  <c:v>86.709000000000003</c:v>
                </c:pt>
                <c:pt idx="3358">
                  <c:v>87.117999999999995</c:v>
                </c:pt>
                <c:pt idx="3359">
                  <c:v>87.483000000000004</c:v>
                </c:pt>
                <c:pt idx="3360">
                  <c:v>87.985000000000014</c:v>
                </c:pt>
                <c:pt idx="3361">
                  <c:v>88.167000000000002</c:v>
                </c:pt>
                <c:pt idx="3362">
                  <c:v>88.03</c:v>
                </c:pt>
                <c:pt idx="3363">
                  <c:v>87.436000000000007</c:v>
                </c:pt>
                <c:pt idx="3364">
                  <c:v>86.843999999999994</c:v>
                </c:pt>
                <c:pt idx="3365">
                  <c:v>86.437000000000026</c:v>
                </c:pt>
                <c:pt idx="3366">
                  <c:v>86.211000000000027</c:v>
                </c:pt>
                <c:pt idx="3367">
                  <c:v>86.119</c:v>
                </c:pt>
                <c:pt idx="3368">
                  <c:v>86.164000000000001</c:v>
                </c:pt>
                <c:pt idx="3369">
                  <c:v>86.391000000000005</c:v>
                </c:pt>
                <c:pt idx="3370">
                  <c:v>86.527000000000001</c:v>
                </c:pt>
                <c:pt idx="3371">
                  <c:v>86.617000000000004</c:v>
                </c:pt>
                <c:pt idx="3372">
                  <c:v>86.709000000000003</c:v>
                </c:pt>
                <c:pt idx="3373">
                  <c:v>86.709000000000003</c:v>
                </c:pt>
                <c:pt idx="3374">
                  <c:v>86.256</c:v>
                </c:pt>
                <c:pt idx="3375">
                  <c:v>85.757000000000005</c:v>
                </c:pt>
                <c:pt idx="3376">
                  <c:v>85.486999999999995</c:v>
                </c:pt>
                <c:pt idx="3377">
                  <c:v>85.397000000000006</c:v>
                </c:pt>
                <c:pt idx="3378">
                  <c:v>85.397000000000006</c:v>
                </c:pt>
                <c:pt idx="3379">
                  <c:v>85.397000000000006</c:v>
                </c:pt>
                <c:pt idx="3380">
                  <c:v>85.442000000000007</c:v>
                </c:pt>
                <c:pt idx="3381">
                  <c:v>85.667000000000002</c:v>
                </c:pt>
                <c:pt idx="3382">
                  <c:v>85.938999999999993</c:v>
                </c:pt>
                <c:pt idx="3383">
                  <c:v>85.576999999999998</c:v>
                </c:pt>
                <c:pt idx="3384">
                  <c:v>85.081999999999994</c:v>
                </c:pt>
                <c:pt idx="3385">
                  <c:v>84.766999999999996</c:v>
                </c:pt>
                <c:pt idx="3386">
                  <c:v>84.631999999999991</c:v>
                </c:pt>
                <c:pt idx="3387">
                  <c:v>84.542000000000002</c:v>
                </c:pt>
                <c:pt idx="3388">
                  <c:v>84.497000000000028</c:v>
                </c:pt>
                <c:pt idx="3389">
                  <c:v>84.452000000000012</c:v>
                </c:pt>
                <c:pt idx="3390">
                  <c:v>84.361999999999995</c:v>
                </c:pt>
                <c:pt idx="3391">
                  <c:v>84.227000000000004</c:v>
                </c:pt>
                <c:pt idx="3392">
                  <c:v>84.004000000000005</c:v>
                </c:pt>
                <c:pt idx="3393">
                  <c:v>84.004000000000005</c:v>
                </c:pt>
                <c:pt idx="3394">
                  <c:v>84.137</c:v>
                </c:pt>
                <c:pt idx="3395">
                  <c:v>84.316999999999993</c:v>
                </c:pt>
                <c:pt idx="3396">
                  <c:v>84.587000000000003</c:v>
                </c:pt>
                <c:pt idx="3397">
                  <c:v>84.721999999999994</c:v>
                </c:pt>
                <c:pt idx="3398">
                  <c:v>84.721999999999994</c:v>
                </c:pt>
                <c:pt idx="3399">
                  <c:v>84.452000000000012</c:v>
                </c:pt>
                <c:pt idx="3400">
                  <c:v>84.406999999999996</c:v>
                </c:pt>
                <c:pt idx="3401">
                  <c:v>84.182000000000002</c:v>
                </c:pt>
                <c:pt idx="3402">
                  <c:v>83.691000000000003</c:v>
                </c:pt>
                <c:pt idx="3403">
                  <c:v>83.376999999999981</c:v>
                </c:pt>
                <c:pt idx="3404">
                  <c:v>83.242000000000004</c:v>
                </c:pt>
                <c:pt idx="3405">
                  <c:v>83.287000000000006</c:v>
                </c:pt>
                <c:pt idx="3406">
                  <c:v>83.467000000000027</c:v>
                </c:pt>
                <c:pt idx="3407">
                  <c:v>83.646000000000001</c:v>
                </c:pt>
                <c:pt idx="3408">
                  <c:v>83.91400000000003</c:v>
                </c:pt>
                <c:pt idx="3409">
                  <c:v>84.406999999999996</c:v>
                </c:pt>
                <c:pt idx="3410">
                  <c:v>85.126999999999981</c:v>
                </c:pt>
                <c:pt idx="3411">
                  <c:v>85.801999999999992</c:v>
                </c:pt>
                <c:pt idx="3412">
                  <c:v>86.346000000000004</c:v>
                </c:pt>
                <c:pt idx="3413">
                  <c:v>86.980999999999995</c:v>
                </c:pt>
                <c:pt idx="3414">
                  <c:v>87.391000000000005</c:v>
                </c:pt>
                <c:pt idx="3415">
                  <c:v>87.483000000000004</c:v>
                </c:pt>
                <c:pt idx="3416">
                  <c:v>87.391000000000005</c:v>
                </c:pt>
                <c:pt idx="3417">
                  <c:v>87.162999999999982</c:v>
                </c:pt>
                <c:pt idx="3418">
                  <c:v>86.843999999999994</c:v>
                </c:pt>
                <c:pt idx="3419">
                  <c:v>86.617000000000004</c:v>
                </c:pt>
                <c:pt idx="3420">
                  <c:v>86.527000000000001</c:v>
                </c:pt>
                <c:pt idx="3421">
                  <c:v>86.572000000000003</c:v>
                </c:pt>
                <c:pt idx="3422">
                  <c:v>86.936000000000007</c:v>
                </c:pt>
                <c:pt idx="3423">
                  <c:v>87.846999999999994</c:v>
                </c:pt>
                <c:pt idx="3424">
                  <c:v>88.534000000000006</c:v>
                </c:pt>
                <c:pt idx="3425">
                  <c:v>88.947000000000031</c:v>
                </c:pt>
                <c:pt idx="3426">
                  <c:v>89.361999999999995</c:v>
                </c:pt>
                <c:pt idx="3427">
                  <c:v>89.775999999999982</c:v>
                </c:pt>
                <c:pt idx="3428">
                  <c:v>89.915000000000006</c:v>
                </c:pt>
                <c:pt idx="3429">
                  <c:v>89.730999999999995</c:v>
                </c:pt>
                <c:pt idx="3430">
                  <c:v>89.406999999999996</c:v>
                </c:pt>
                <c:pt idx="3431">
                  <c:v>89.04</c:v>
                </c:pt>
                <c:pt idx="3432">
                  <c:v>88.81</c:v>
                </c:pt>
                <c:pt idx="3433">
                  <c:v>88.718000000000004</c:v>
                </c:pt>
                <c:pt idx="3434">
                  <c:v>88.534000000000006</c:v>
                </c:pt>
                <c:pt idx="3435">
                  <c:v>88.350999999999999</c:v>
                </c:pt>
                <c:pt idx="3436">
                  <c:v>88.167000000000002</c:v>
                </c:pt>
                <c:pt idx="3437">
                  <c:v>87.938999999999993</c:v>
                </c:pt>
                <c:pt idx="3438">
                  <c:v>87.61999999999999</c:v>
                </c:pt>
                <c:pt idx="3439">
                  <c:v>87.391000000000005</c:v>
                </c:pt>
                <c:pt idx="3440">
                  <c:v>86.936000000000007</c:v>
                </c:pt>
                <c:pt idx="3441">
                  <c:v>86.391000000000005</c:v>
                </c:pt>
                <c:pt idx="3442">
                  <c:v>85.801999999999992</c:v>
                </c:pt>
                <c:pt idx="3443">
                  <c:v>85.397000000000006</c:v>
                </c:pt>
                <c:pt idx="3444">
                  <c:v>85.126999999999981</c:v>
                </c:pt>
                <c:pt idx="3445">
                  <c:v>84.990000000000023</c:v>
                </c:pt>
                <c:pt idx="3446">
                  <c:v>84.856999999999999</c:v>
                </c:pt>
                <c:pt idx="3447">
                  <c:v>84.766999999999996</c:v>
                </c:pt>
                <c:pt idx="3448">
                  <c:v>84.721999999999994</c:v>
                </c:pt>
                <c:pt idx="3449">
                  <c:v>84.676999999999978</c:v>
                </c:pt>
                <c:pt idx="3450">
                  <c:v>84.676999999999978</c:v>
                </c:pt>
                <c:pt idx="3451">
                  <c:v>84.542000000000002</c:v>
                </c:pt>
                <c:pt idx="3452">
                  <c:v>84.316999999999993</c:v>
                </c:pt>
                <c:pt idx="3453">
                  <c:v>83.959000000000003</c:v>
                </c:pt>
                <c:pt idx="3454">
                  <c:v>83.555999999999983</c:v>
                </c:pt>
                <c:pt idx="3455">
                  <c:v>83.242000000000004</c:v>
                </c:pt>
                <c:pt idx="3456">
                  <c:v>83.242000000000004</c:v>
                </c:pt>
                <c:pt idx="3457">
                  <c:v>83.555999999999983</c:v>
                </c:pt>
                <c:pt idx="3458">
                  <c:v>83.778999999999982</c:v>
                </c:pt>
                <c:pt idx="3459">
                  <c:v>84.004000000000005</c:v>
                </c:pt>
                <c:pt idx="3460">
                  <c:v>84.227000000000004</c:v>
                </c:pt>
                <c:pt idx="3461">
                  <c:v>84.406999999999996</c:v>
                </c:pt>
                <c:pt idx="3462">
                  <c:v>84.406999999999996</c:v>
                </c:pt>
                <c:pt idx="3463">
                  <c:v>84.497000000000028</c:v>
                </c:pt>
                <c:pt idx="3464">
                  <c:v>84.587000000000003</c:v>
                </c:pt>
                <c:pt idx="3465">
                  <c:v>84.452000000000012</c:v>
                </c:pt>
                <c:pt idx="3466">
                  <c:v>84.093999999999994</c:v>
                </c:pt>
                <c:pt idx="3467">
                  <c:v>83.691000000000003</c:v>
                </c:pt>
                <c:pt idx="3468">
                  <c:v>83.331999999999994</c:v>
                </c:pt>
                <c:pt idx="3469">
                  <c:v>83.10899999999998</c:v>
                </c:pt>
                <c:pt idx="3470">
                  <c:v>82.975999999999999</c:v>
                </c:pt>
                <c:pt idx="3471">
                  <c:v>82.840999999999994</c:v>
                </c:pt>
                <c:pt idx="3472">
                  <c:v>82.798000000000002</c:v>
                </c:pt>
                <c:pt idx="3473">
                  <c:v>82.975999999999999</c:v>
                </c:pt>
                <c:pt idx="3474">
                  <c:v>83.10899999999998</c:v>
                </c:pt>
                <c:pt idx="3475">
                  <c:v>83.331999999999994</c:v>
                </c:pt>
                <c:pt idx="3476">
                  <c:v>83.600999999999999</c:v>
                </c:pt>
                <c:pt idx="3477">
                  <c:v>84.004000000000005</c:v>
                </c:pt>
                <c:pt idx="3478">
                  <c:v>84.542000000000002</c:v>
                </c:pt>
                <c:pt idx="3479">
                  <c:v>85.442000000000007</c:v>
                </c:pt>
                <c:pt idx="3480">
                  <c:v>86.754000000000005</c:v>
                </c:pt>
                <c:pt idx="3481">
                  <c:v>87.894000000000005</c:v>
                </c:pt>
                <c:pt idx="3482">
                  <c:v>88.718000000000004</c:v>
                </c:pt>
                <c:pt idx="3483">
                  <c:v>89.453999999999994</c:v>
                </c:pt>
                <c:pt idx="3484">
                  <c:v>90.009</c:v>
                </c:pt>
                <c:pt idx="3485">
                  <c:v>90.471000000000004</c:v>
                </c:pt>
                <c:pt idx="3486">
                  <c:v>90.518000000000001</c:v>
                </c:pt>
                <c:pt idx="3487">
                  <c:v>90.286000000000001</c:v>
                </c:pt>
                <c:pt idx="3488">
                  <c:v>90.009</c:v>
                </c:pt>
                <c:pt idx="3489">
                  <c:v>89.546000000000006</c:v>
                </c:pt>
                <c:pt idx="3490">
                  <c:v>88.947000000000031</c:v>
                </c:pt>
                <c:pt idx="3491">
                  <c:v>88.305999999999983</c:v>
                </c:pt>
                <c:pt idx="3492">
                  <c:v>88.075000000000003</c:v>
                </c:pt>
                <c:pt idx="3493">
                  <c:v>88.488</c:v>
                </c:pt>
                <c:pt idx="3494">
                  <c:v>89.084999999999994</c:v>
                </c:pt>
                <c:pt idx="3495">
                  <c:v>89.406999999999996</c:v>
                </c:pt>
                <c:pt idx="3496">
                  <c:v>89.498999999999995</c:v>
                </c:pt>
                <c:pt idx="3497">
                  <c:v>89.637999999999991</c:v>
                </c:pt>
                <c:pt idx="3498">
                  <c:v>89.822999999999979</c:v>
                </c:pt>
                <c:pt idx="3499">
                  <c:v>89.593000000000004</c:v>
                </c:pt>
                <c:pt idx="3500">
                  <c:v>89.453999999999994</c:v>
                </c:pt>
                <c:pt idx="3501">
                  <c:v>89.498999999999995</c:v>
                </c:pt>
                <c:pt idx="3502">
                  <c:v>89.775999999999982</c:v>
                </c:pt>
                <c:pt idx="3503">
                  <c:v>89.775999999999982</c:v>
                </c:pt>
                <c:pt idx="3504">
                  <c:v>89.406999999999996</c:v>
                </c:pt>
                <c:pt idx="3505">
                  <c:v>89.316000000000003</c:v>
                </c:pt>
                <c:pt idx="3506">
                  <c:v>89.269000000000005</c:v>
                </c:pt>
                <c:pt idx="3507">
                  <c:v>89.176999999999978</c:v>
                </c:pt>
                <c:pt idx="3508">
                  <c:v>88.947000000000031</c:v>
                </c:pt>
                <c:pt idx="3509">
                  <c:v>88.85499999999999</c:v>
                </c:pt>
                <c:pt idx="3510">
                  <c:v>88.670999999999978</c:v>
                </c:pt>
                <c:pt idx="3511">
                  <c:v>88.396000000000001</c:v>
                </c:pt>
                <c:pt idx="3512">
                  <c:v>87.985000000000014</c:v>
                </c:pt>
                <c:pt idx="3513">
                  <c:v>87.572999999999979</c:v>
                </c:pt>
                <c:pt idx="3514">
                  <c:v>87.162999999999982</c:v>
                </c:pt>
                <c:pt idx="3515">
                  <c:v>86.843999999999994</c:v>
                </c:pt>
                <c:pt idx="3516">
                  <c:v>86.482000000000014</c:v>
                </c:pt>
                <c:pt idx="3517">
                  <c:v>86.164000000000001</c:v>
                </c:pt>
                <c:pt idx="3518">
                  <c:v>85.894000000000005</c:v>
                </c:pt>
                <c:pt idx="3519">
                  <c:v>85.667000000000002</c:v>
                </c:pt>
                <c:pt idx="3520">
                  <c:v>85.486999999999995</c:v>
                </c:pt>
                <c:pt idx="3521">
                  <c:v>85.397000000000006</c:v>
                </c:pt>
                <c:pt idx="3522">
                  <c:v>85.35199999999999</c:v>
                </c:pt>
                <c:pt idx="3523">
                  <c:v>85.126999999999981</c:v>
                </c:pt>
                <c:pt idx="3524">
                  <c:v>84.856999999999999</c:v>
                </c:pt>
                <c:pt idx="3525">
                  <c:v>84.721999999999994</c:v>
                </c:pt>
                <c:pt idx="3526">
                  <c:v>84.587000000000003</c:v>
                </c:pt>
                <c:pt idx="3527">
                  <c:v>84.361999999999995</c:v>
                </c:pt>
                <c:pt idx="3528">
                  <c:v>84.093999999999994</c:v>
                </c:pt>
                <c:pt idx="3529">
                  <c:v>83.778999999999982</c:v>
                </c:pt>
                <c:pt idx="3530">
                  <c:v>83.421999999999997</c:v>
                </c:pt>
                <c:pt idx="3531">
                  <c:v>83.153999999999982</c:v>
                </c:pt>
                <c:pt idx="3532">
                  <c:v>82.930999999999997</c:v>
                </c:pt>
                <c:pt idx="3533">
                  <c:v>82.61999999999999</c:v>
                </c:pt>
                <c:pt idx="3534">
                  <c:v>82.441000000000031</c:v>
                </c:pt>
                <c:pt idx="3535">
                  <c:v>82.396000000000001</c:v>
                </c:pt>
                <c:pt idx="3536">
                  <c:v>82.396000000000001</c:v>
                </c:pt>
                <c:pt idx="3537">
                  <c:v>82.441000000000031</c:v>
                </c:pt>
                <c:pt idx="3538">
                  <c:v>82.486000000000004</c:v>
                </c:pt>
                <c:pt idx="3539">
                  <c:v>82.307999999999993</c:v>
                </c:pt>
                <c:pt idx="3540">
                  <c:v>82.042000000000002</c:v>
                </c:pt>
                <c:pt idx="3541">
                  <c:v>81.73</c:v>
                </c:pt>
                <c:pt idx="3542">
                  <c:v>81.596999999999994</c:v>
                </c:pt>
                <c:pt idx="3543">
                  <c:v>81.465999999999994</c:v>
                </c:pt>
                <c:pt idx="3544">
                  <c:v>81.332999999999998</c:v>
                </c:pt>
                <c:pt idx="3545">
                  <c:v>81.332999999999998</c:v>
                </c:pt>
                <c:pt idx="3546">
                  <c:v>81.198999999999998</c:v>
                </c:pt>
                <c:pt idx="3547">
                  <c:v>80.977999999999994</c:v>
                </c:pt>
                <c:pt idx="3548">
                  <c:v>80.845000000000013</c:v>
                </c:pt>
                <c:pt idx="3549">
                  <c:v>80.801999999999992</c:v>
                </c:pt>
                <c:pt idx="3550">
                  <c:v>80.801999999999992</c:v>
                </c:pt>
                <c:pt idx="3551">
                  <c:v>80.977999999999994</c:v>
                </c:pt>
                <c:pt idx="3552">
                  <c:v>81.198999999999998</c:v>
                </c:pt>
                <c:pt idx="3553">
                  <c:v>81.198999999999998</c:v>
                </c:pt>
                <c:pt idx="3554">
                  <c:v>81.022999999999982</c:v>
                </c:pt>
                <c:pt idx="3555">
                  <c:v>80.757000000000005</c:v>
                </c:pt>
                <c:pt idx="3556">
                  <c:v>80.624999999999986</c:v>
                </c:pt>
                <c:pt idx="3557">
                  <c:v>81.111000000000004</c:v>
                </c:pt>
                <c:pt idx="3558">
                  <c:v>81.332999999999998</c:v>
                </c:pt>
                <c:pt idx="3559">
                  <c:v>81.066000000000003</c:v>
                </c:pt>
                <c:pt idx="3560">
                  <c:v>80.801999999999992</c:v>
                </c:pt>
                <c:pt idx="3561">
                  <c:v>80.624999999999986</c:v>
                </c:pt>
                <c:pt idx="3562">
                  <c:v>80.492000000000004</c:v>
                </c:pt>
                <c:pt idx="3563">
                  <c:v>80.449000000000026</c:v>
                </c:pt>
                <c:pt idx="3564">
                  <c:v>80.449000000000026</c:v>
                </c:pt>
                <c:pt idx="3565">
                  <c:v>80.624999999999986</c:v>
                </c:pt>
                <c:pt idx="3566">
                  <c:v>80.845000000000013</c:v>
                </c:pt>
                <c:pt idx="3567">
                  <c:v>81.111000000000004</c:v>
                </c:pt>
                <c:pt idx="3568">
                  <c:v>81.332999999999998</c:v>
                </c:pt>
                <c:pt idx="3569">
                  <c:v>81.596999999999994</c:v>
                </c:pt>
                <c:pt idx="3570">
                  <c:v>81.819000000000003</c:v>
                </c:pt>
                <c:pt idx="3571">
                  <c:v>81.819000000000003</c:v>
                </c:pt>
                <c:pt idx="3572">
                  <c:v>81.909000000000006</c:v>
                </c:pt>
                <c:pt idx="3573">
                  <c:v>82.084999999999994</c:v>
                </c:pt>
                <c:pt idx="3574">
                  <c:v>82.218000000000004</c:v>
                </c:pt>
                <c:pt idx="3575">
                  <c:v>82.35299999999998</c:v>
                </c:pt>
                <c:pt idx="3576">
                  <c:v>82.53</c:v>
                </c:pt>
                <c:pt idx="3577">
                  <c:v>82.664999999999992</c:v>
                </c:pt>
                <c:pt idx="3578">
                  <c:v>82.798000000000002</c:v>
                </c:pt>
                <c:pt idx="3579">
                  <c:v>82.885999999999981</c:v>
                </c:pt>
                <c:pt idx="3580">
                  <c:v>82.885999999999981</c:v>
                </c:pt>
                <c:pt idx="3581">
                  <c:v>82.840999999999994</c:v>
                </c:pt>
                <c:pt idx="3582">
                  <c:v>82.930999999999997</c:v>
                </c:pt>
                <c:pt idx="3583">
                  <c:v>83.331999999999994</c:v>
                </c:pt>
                <c:pt idx="3584">
                  <c:v>83.91400000000003</c:v>
                </c:pt>
                <c:pt idx="3585">
                  <c:v>84.721999999999994</c:v>
                </c:pt>
                <c:pt idx="3586">
                  <c:v>85.576999999999998</c:v>
                </c:pt>
                <c:pt idx="3587">
                  <c:v>86.346000000000004</c:v>
                </c:pt>
                <c:pt idx="3588">
                  <c:v>86.936000000000007</c:v>
                </c:pt>
                <c:pt idx="3589">
                  <c:v>87.210000000000022</c:v>
                </c:pt>
                <c:pt idx="3590">
                  <c:v>87.210000000000022</c:v>
                </c:pt>
                <c:pt idx="3591">
                  <c:v>86.891000000000005</c:v>
                </c:pt>
                <c:pt idx="3592">
                  <c:v>86.482000000000014</c:v>
                </c:pt>
                <c:pt idx="3593">
                  <c:v>85.712000000000003</c:v>
                </c:pt>
                <c:pt idx="3594">
                  <c:v>84.945000000000007</c:v>
                </c:pt>
                <c:pt idx="3595">
                  <c:v>84.361999999999995</c:v>
                </c:pt>
                <c:pt idx="3596">
                  <c:v>84.049000000000007</c:v>
                </c:pt>
                <c:pt idx="3597">
                  <c:v>83.778999999999982</c:v>
                </c:pt>
                <c:pt idx="3598">
                  <c:v>83.691000000000003</c:v>
                </c:pt>
                <c:pt idx="3599">
                  <c:v>83.555999999999983</c:v>
                </c:pt>
                <c:pt idx="3600">
                  <c:v>83.421999999999997</c:v>
                </c:pt>
                <c:pt idx="3601">
                  <c:v>83.198999999999998</c:v>
                </c:pt>
                <c:pt idx="3602">
                  <c:v>82.975999999999999</c:v>
                </c:pt>
                <c:pt idx="3603">
                  <c:v>82.798000000000002</c:v>
                </c:pt>
                <c:pt idx="3604">
                  <c:v>82.798000000000002</c:v>
                </c:pt>
                <c:pt idx="3605">
                  <c:v>82.930999999999997</c:v>
                </c:pt>
                <c:pt idx="3606">
                  <c:v>82.975999999999999</c:v>
                </c:pt>
                <c:pt idx="3607">
                  <c:v>82.885999999999981</c:v>
                </c:pt>
                <c:pt idx="3608">
                  <c:v>82.664999999999992</c:v>
                </c:pt>
                <c:pt idx="3609">
                  <c:v>82.441000000000031</c:v>
                </c:pt>
                <c:pt idx="3610">
                  <c:v>82.263000000000005</c:v>
                </c:pt>
                <c:pt idx="3611">
                  <c:v>82.13</c:v>
                </c:pt>
                <c:pt idx="3612">
                  <c:v>82.174999999999983</c:v>
                </c:pt>
                <c:pt idx="3613">
                  <c:v>82.441000000000031</c:v>
                </c:pt>
                <c:pt idx="3614">
                  <c:v>82.61999999999999</c:v>
                </c:pt>
                <c:pt idx="3615">
                  <c:v>82.708000000000013</c:v>
                </c:pt>
                <c:pt idx="3616">
                  <c:v>82.840999999999994</c:v>
                </c:pt>
                <c:pt idx="3617">
                  <c:v>82.885999999999981</c:v>
                </c:pt>
                <c:pt idx="3618">
                  <c:v>82.753</c:v>
                </c:pt>
                <c:pt idx="3619">
                  <c:v>82.61999999999999</c:v>
                </c:pt>
                <c:pt idx="3620">
                  <c:v>82.486000000000004</c:v>
                </c:pt>
                <c:pt idx="3621">
                  <c:v>82.307999999999993</c:v>
                </c:pt>
                <c:pt idx="3622">
                  <c:v>82.13</c:v>
                </c:pt>
                <c:pt idx="3623">
                  <c:v>82.084999999999994</c:v>
                </c:pt>
                <c:pt idx="3624">
                  <c:v>82.042000000000002</c:v>
                </c:pt>
                <c:pt idx="3625">
                  <c:v>81.997000000000028</c:v>
                </c:pt>
                <c:pt idx="3626">
                  <c:v>81.952000000000012</c:v>
                </c:pt>
                <c:pt idx="3627">
                  <c:v>81.819000000000003</c:v>
                </c:pt>
                <c:pt idx="3628">
                  <c:v>81.554000000000002</c:v>
                </c:pt>
                <c:pt idx="3629">
                  <c:v>81.198999999999998</c:v>
                </c:pt>
                <c:pt idx="3630">
                  <c:v>80.89</c:v>
                </c:pt>
                <c:pt idx="3631">
                  <c:v>80.537000000000006</c:v>
                </c:pt>
                <c:pt idx="3632">
                  <c:v>80.492000000000004</c:v>
                </c:pt>
                <c:pt idx="3633">
                  <c:v>80.492000000000004</c:v>
                </c:pt>
                <c:pt idx="3634">
                  <c:v>80.537000000000006</c:v>
                </c:pt>
                <c:pt idx="3635">
                  <c:v>80.624999999999986</c:v>
                </c:pt>
                <c:pt idx="3636">
                  <c:v>80.58</c:v>
                </c:pt>
                <c:pt idx="3637">
                  <c:v>80.492000000000004</c:v>
                </c:pt>
                <c:pt idx="3638">
                  <c:v>80.316000000000003</c:v>
                </c:pt>
                <c:pt idx="3639">
                  <c:v>80.096000000000004</c:v>
                </c:pt>
                <c:pt idx="3640">
                  <c:v>79.92</c:v>
                </c:pt>
                <c:pt idx="3641">
                  <c:v>79.742999999999995</c:v>
                </c:pt>
                <c:pt idx="3642">
                  <c:v>79.566999999999993</c:v>
                </c:pt>
                <c:pt idx="3643">
                  <c:v>79.391999999999996</c:v>
                </c:pt>
                <c:pt idx="3644">
                  <c:v>79.084000000000003</c:v>
                </c:pt>
                <c:pt idx="3645">
                  <c:v>78.995999999999995</c:v>
                </c:pt>
                <c:pt idx="3646">
                  <c:v>78.953000000000003</c:v>
                </c:pt>
                <c:pt idx="3647">
                  <c:v>78.953000000000003</c:v>
                </c:pt>
                <c:pt idx="3648">
                  <c:v>79.040999999999997</c:v>
                </c:pt>
                <c:pt idx="3649">
                  <c:v>79.172999999999988</c:v>
                </c:pt>
                <c:pt idx="3650">
                  <c:v>79.172999999999988</c:v>
                </c:pt>
                <c:pt idx="3651">
                  <c:v>79.172999999999988</c:v>
                </c:pt>
                <c:pt idx="3652">
                  <c:v>79.040999999999997</c:v>
                </c:pt>
                <c:pt idx="3653">
                  <c:v>78.864999999999995</c:v>
                </c:pt>
                <c:pt idx="3654">
                  <c:v>78.644999999999996</c:v>
                </c:pt>
                <c:pt idx="3655">
                  <c:v>78.471000000000004</c:v>
                </c:pt>
                <c:pt idx="3656">
                  <c:v>78.471000000000004</c:v>
                </c:pt>
                <c:pt idx="3657">
                  <c:v>78.558999999999983</c:v>
                </c:pt>
                <c:pt idx="3658">
                  <c:v>78.60199999999999</c:v>
                </c:pt>
                <c:pt idx="3659">
                  <c:v>78.558999999999983</c:v>
                </c:pt>
                <c:pt idx="3660">
                  <c:v>78.427000000000007</c:v>
                </c:pt>
                <c:pt idx="3661">
                  <c:v>78.296000000000006</c:v>
                </c:pt>
                <c:pt idx="3662">
                  <c:v>78.208000000000013</c:v>
                </c:pt>
                <c:pt idx="3663">
                  <c:v>78.164999999999992</c:v>
                </c:pt>
                <c:pt idx="3664">
                  <c:v>78.251000000000005</c:v>
                </c:pt>
                <c:pt idx="3665">
                  <c:v>78.381999999999991</c:v>
                </c:pt>
                <c:pt idx="3666">
                  <c:v>78.513999999999996</c:v>
                </c:pt>
                <c:pt idx="3667">
                  <c:v>78.558999999999983</c:v>
                </c:pt>
                <c:pt idx="3668">
                  <c:v>78.513999999999996</c:v>
                </c:pt>
                <c:pt idx="3669">
                  <c:v>78.427000000000007</c:v>
                </c:pt>
                <c:pt idx="3670">
                  <c:v>78.338999999999999</c:v>
                </c:pt>
                <c:pt idx="3671">
                  <c:v>78.251000000000005</c:v>
                </c:pt>
                <c:pt idx="3672">
                  <c:v>78.251000000000005</c:v>
                </c:pt>
                <c:pt idx="3673">
                  <c:v>78.338999999999999</c:v>
                </c:pt>
                <c:pt idx="3674">
                  <c:v>78.427000000000007</c:v>
                </c:pt>
                <c:pt idx="3675">
                  <c:v>78.558999999999983</c:v>
                </c:pt>
                <c:pt idx="3676">
                  <c:v>78.733000000000004</c:v>
                </c:pt>
                <c:pt idx="3677">
                  <c:v>78.910000000000025</c:v>
                </c:pt>
                <c:pt idx="3678">
                  <c:v>79.084000000000003</c:v>
                </c:pt>
                <c:pt idx="3679">
                  <c:v>79.127999999999986</c:v>
                </c:pt>
                <c:pt idx="3680">
                  <c:v>79.084000000000003</c:v>
                </c:pt>
                <c:pt idx="3681">
                  <c:v>79.040999999999997</c:v>
                </c:pt>
                <c:pt idx="3682">
                  <c:v>79.084000000000003</c:v>
                </c:pt>
                <c:pt idx="3683">
                  <c:v>79.127999999999986</c:v>
                </c:pt>
                <c:pt idx="3684">
                  <c:v>79.172999999999988</c:v>
                </c:pt>
                <c:pt idx="3685">
                  <c:v>79.172999999999988</c:v>
                </c:pt>
                <c:pt idx="3686">
                  <c:v>79.172999999999988</c:v>
                </c:pt>
                <c:pt idx="3687">
                  <c:v>79.084000000000003</c:v>
                </c:pt>
                <c:pt idx="3688">
                  <c:v>78.953000000000003</c:v>
                </c:pt>
                <c:pt idx="3689">
                  <c:v>78.822000000000003</c:v>
                </c:pt>
                <c:pt idx="3690">
                  <c:v>78.733000000000004</c:v>
                </c:pt>
                <c:pt idx="3691">
                  <c:v>78.60199999999999</c:v>
                </c:pt>
                <c:pt idx="3692">
                  <c:v>78.471000000000004</c:v>
                </c:pt>
                <c:pt idx="3693">
                  <c:v>78.427000000000007</c:v>
                </c:pt>
                <c:pt idx="3694">
                  <c:v>78.427000000000007</c:v>
                </c:pt>
                <c:pt idx="3695">
                  <c:v>78.427000000000007</c:v>
                </c:pt>
                <c:pt idx="3696">
                  <c:v>78.427000000000007</c:v>
                </c:pt>
                <c:pt idx="3697">
                  <c:v>78.513999999999996</c:v>
                </c:pt>
                <c:pt idx="3698">
                  <c:v>78.69</c:v>
                </c:pt>
                <c:pt idx="3699">
                  <c:v>78.953000000000003</c:v>
                </c:pt>
                <c:pt idx="3700">
                  <c:v>79.260999999999996</c:v>
                </c:pt>
                <c:pt idx="3701">
                  <c:v>79.346999999999994</c:v>
                </c:pt>
                <c:pt idx="3702">
                  <c:v>79.260999999999996</c:v>
                </c:pt>
                <c:pt idx="3703">
                  <c:v>79.127999999999986</c:v>
                </c:pt>
                <c:pt idx="3704">
                  <c:v>78.953000000000003</c:v>
                </c:pt>
                <c:pt idx="3705">
                  <c:v>78.733000000000004</c:v>
                </c:pt>
                <c:pt idx="3706">
                  <c:v>78.513999999999996</c:v>
                </c:pt>
                <c:pt idx="3707">
                  <c:v>78.296000000000006</c:v>
                </c:pt>
                <c:pt idx="3708">
                  <c:v>78.164999999999992</c:v>
                </c:pt>
                <c:pt idx="3709">
                  <c:v>78.033000000000001</c:v>
                </c:pt>
                <c:pt idx="3710">
                  <c:v>78.033000000000001</c:v>
                </c:pt>
                <c:pt idx="3711">
                  <c:v>78.033000000000001</c:v>
                </c:pt>
                <c:pt idx="3712">
                  <c:v>78.075999999999979</c:v>
                </c:pt>
                <c:pt idx="3713">
                  <c:v>78.208000000000013</c:v>
                </c:pt>
                <c:pt idx="3714">
                  <c:v>78.338999999999999</c:v>
                </c:pt>
                <c:pt idx="3715">
                  <c:v>78.471000000000004</c:v>
                </c:pt>
                <c:pt idx="3716">
                  <c:v>78.69</c:v>
                </c:pt>
                <c:pt idx="3717">
                  <c:v>78.822000000000003</c:v>
                </c:pt>
                <c:pt idx="3718">
                  <c:v>78.777000000000001</c:v>
                </c:pt>
                <c:pt idx="3719">
                  <c:v>78.60199999999999</c:v>
                </c:pt>
                <c:pt idx="3720">
                  <c:v>78.558999999999983</c:v>
                </c:pt>
                <c:pt idx="3721">
                  <c:v>78.864999999999995</c:v>
                </c:pt>
                <c:pt idx="3722">
                  <c:v>79.391999999999996</c:v>
                </c:pt>
                <c:pt idx="3723">
                  <c:v>79.92</c:v>
                </c:pt>
                <c:pt idx="3724">
                  <c:v>80.449000000000026</c:v>
                </c:pt>
                <c:pt idx="3725">
                  <c:v>80.845000000000013</c:v>
                </c:pt>
                <c:pt idx="3726">
                  <c:v>81.066000000000003</c:v>
                </c:pt>
                <c:pt idx="3727">
                  <c:v>81.287999999999997</c:v>
                </c:pt>
                <c:pt idx="3728">
                  <c:v>81.509</c:v>
                </c:pt>
                <c:pt idx="3729">
                  <c:v>81.596999999999994</c:v>
                </c:pt>
                <c:pt idx="3730">
                  <c:v>81.465999999999994</c:v>
                </c:pt>
                <c:pt idx="3731">
                  <c:v>81.287999999999997</c:v>
                </c:pt>
                <c:pt idx="3732">
                  <c:v>81.066000000000003</c:v>
                </c:pt>
                <c:pt idx="3733">
                  <c:v>81.066000000000003</c:v>
                </c:pt>
                <c:pt idx="3734">
                  <c:v>81.332999999999998</c:v>
                </c:pt>
                <c:pt idx="3735">
                  <c:v>81.952000000000012</c:v>
                </c:pt>
                <c:pt idx="3736">
                  <c:v>82.53</c:v>
                </c:pt>
                <c:pt idx="3737">
                  <c:v>83.063999999999993</c:v>
                </c:pt>
                <c:pt idx="3738">
                  <c:v>83.376999999999981</c:v>
                </c:pt>
                <c:pt idx="3739">
                  <c:v>83.555999999999983</c:v>
                </c:pt>
                <c:pt idx="3740">
                  <c:v>83.691000000000003</c:v>
                </c:pt>
                <c:pt idx="3741">
                  <c:v>83.555999999999983</c:v>
                </c:pt>
                <c:pt idx="3742">
                  <c:v>83.510999999999996</c:v>
                </c:pt>
                <c:pt idx="3743">
                  <c:v>83.421999999999997</c:v>
                </c:pt>
                <c:pt idx="3744">
                  <c:v>83.331999999999994</c:v>
                </c:pt>
                <c:pt idx="3745">
                  <c:v>83.021000000000001</c:v>
                </c:pt>
                <c:pt idx="3746">
                  <c:v>82.708000000000013</c:v>
                </c:pt>
                <c:pt idx="3747">
                  <c:v>82.664999999999992</c:v>
                </c:pt>
                <c:pt idx="3748">
                  <c:v>82.708000000000013</c:v>
                </c:pt>
                <c:pt idx="3749">
                  <c:v>82.840999999999994</c:v>
                </c:pt>
                <c:pt idx="3750">
                  <c:v>82.930999999999997</c:v>
                </c:pt>
                <c:pt idx="3751">
                  <c:v>83.153999999999982</c:v>
                </c:pt>
                <c:pt idx="3752">
                  <c:v>83.376999999999981</c:v>
                </c:pt>
                <c:pt idx="3753">
                  <c:v>83.467000000000027</c:v>
                </c:pt>
                <c:pt idx="3754">
                  <c:v>83.510999999999996</c:v>
                </c:pt>
                <c:pt idx="3755">
                  <c:v>83.467000000000027</c:v>
                </c:pt>
                <c:pt idx="3756">
                  <c:v>83.600999999999999</c:v>
                </c:pt>
                <c:pt idx="3757">
                  <c:v>83.823999999999998</c:v>
                </c:pt>
                <c:pt idx="3758">
                  <c:v>84.049000000000007</c:v>
                </c:pt>
                <c:pt idx="3759">
                  <c:v>84.093999999999994</c:v>
                </c:pt>
                <c:pt idx="3760">
                  <c:v>84.182000000000002</c:v>
                </c:pt>
                <c:pt idx="3761">
                  <c:v>84.361999999999995</c:v>
                </c:pt>
                <c:pt idx="3762">
                  <c:v>84.542000000000002</c:v>
                </c:pt>
                <c:pt idx="3763">
                  <c:v>84.587000000000003</c:v>
                </c:pt>
                <c:pt idx="3764">
                  <c:v>84.452000000000012</c:v>
                </c:pt>
                <c:pt idx="3765">
                  <c:v>84.452000000000012</c:v>
                </c:pt>
                <c:pt idx="3766">
                  <c:v>84.497000000000028</c:v>
                </c:pt>
                <c:pt idx="3767">
                  <c:v>84.766999999999996</c:v>
                </c:pt>
                <c:pt idx="3768">
                  <c:v>85.034999999999997</c:v>
                </c:pt>
                <c:pt idx="3769">
                  <c:v>85.217000000000027</c:v>
                </c:pt>
                <c:pt idx="3770">
                  <c:v>85.307000000000002</c:v>
                </c:pt>
                <c:pt idx="3771">
                  <c:v>85.307000000000002</c:v>
                </c:pt>
                <c:pt idx="3772">
                  <c:v>85.171999999999983</c:v>
                </c:pt>
                <c:pt idx="3773">
                  <c:v>85.034999999999997</c:v>
                </c:pt>
                <c:pt idx="3774">
                  <c:v>84.9</c:v>
                </c:pt>
                <c:pt idx="3775">
                  <c:v>84.676999999999978</c:v>
                </c:pt>
                <c:pt idx="3776">
                  <c:v>84.542000000000002</c:v>
                </c:pt>
                <c:pt idx="3777">
                  <c:v>84.406999999999996</c:v>
                </c:pt>
                <c:pt idx="3778">
                  <c:v>83.91400000000003</c:v>
                </c:pt>
                <c:pt idx="3779">
                  <c:v>83.331999999999994</c:v>
                </c:pt>
                <c:pt idx="3780">
                  <c:v>82.708000000000013</c:v>
                </c:pt>
                <c:pt idx="3781">
                  <c:v>82.174999999999983</c:v>
                </c:pt>
                <c:pt idx="3782">
                  <c:v>81.819000000000003</c:v>
                </c:pt>
                <c:pt idx="3783">
                  <c:v>81.421000000000006</c:v>
                </c:pt>
                <c:pt idx="3784">
                  <c:v>81.066000000000003</c:v>
                </c:pt>
                <c:pt idx="3785">
                  <c:v>80.89</c:v>
                </c:pt>
                <c:pt idx="3786">
                  <c:v>80.801999999999992</c:v>
                </c:pt>
                <c:pt idx="3787">
                  <c:v>80.667999999999992</c:v>
                </c:pt>
                <c:pt idx="3788">
                  <c:v>80.58</c:v>
                </c:pt>
                <c:pt idx="3789">
                  <c:v>80.449000000000026</c:v>
                </c:pt>
                <c:pt idx="3790">
                  <c:v>80.316000000000003</c:v>
                </c:pt>
                <c:pt idx="3791">
                  <c:v>80.183999999999983</c:v>
                </c:pt>
                <c:pt idx="3792">
                  <c:v>79.962999999999994</c:v>
                </c:pt>
                <c:pt idx="3793">
                  <c:v>79.787999999999997</c:v>
                </c:pt>
                <c:pt idx="3794">
                  <c:v>79.566999999999993</c:v>
                </c:pt>
                <c:pt idx="3795">
                  <c:v>79.391999999999996</c:v>
                </c:pt>
                <c:pt idx="3796">
                  <c:v>79.172999999999988</c:v>
                </c:pt>
                <c:pt idx="3797">
                  <c:v>78.864999999999995</c:v>
                </c:pt>
                <c:pt idx="3798">
                  <c:v>78.644999999999996</c:v>
                </c:pt>
                <c:pt idx="3799">
                  <c:v>78.513999999999996</c:v>
                </c:pt>
                <c:pt idx="3800">
                  <c:v>78.471000000000004</c:v>
                </c:pt>
                <c:pt idx="3801">
                  <c:v>78.513999999999996</c:v>
                </c:pt>
                <c:pt idx="3802">
                  <c:v>78.558999999999983</c:v>
                </c:pt>
                <c:pt idx="3803">
                  <c:v>78.558999999999983</c:v>
                </c:pt>
                <c:pt idx="3804">
                  <c:v>78.513999999999996</c:v>
                </c:pt>
                <c:pt idx="3805">
                  <c:v>78.471000000000004</c:v>
                </c:pt>
                <c:pt idx="3806">
                  <c:v>78.471000000000004</c:v>
                </c:pt>
                <c:pt idx="3807">
                  <c:v>78.471000000000004</c:v>
                </c:pt>
                <c:pt idx="3808">
                  <c:v>78.513999999999996</c:v>
                </c:pt>
                <c:pt idx="3809">
                  <c:v>78.513999999999996</c:v>
                </c:pt>
                <c:pt idx="3810">
                  <c:v>78.471000000000004</c:v>
                </c:pt>
                <c:pt idx="3811">
                  <c:v>78.296000000000006</c:v>
                </c:pt>
                <c:pt idx="3812">
                  <c:v>78.164999999999992</c:v>
                </c:pt>
                <c:pt idx="3813">
                  <c:v>77.989999999999995</c:v>
                </c:pt>
                <c:pt idx="3814">
                  <c:v>77.77</c:v>
                </c:pt>
                <c:pt idx="3815">
                  <c:v>77.596000000000004</c:v>
                </c:pt>
                <c:pt idx="3816">
                  <c:v>77.421000000000006</c:v>
                </c:pt>
                <c:pt idx="3817">
                  <c:v>77.292000000000002</c:v>
                </c:pt>
                <c:pt idx="3818">
                  <c:v>77.16</c:v>
                </c:pt>
                <c:pt idx="3819">
                  <c:v>76.986000000000004</c:v>
                </c:pt>
                <c:pt idx="3820">
                  <c:v>76.899000000000001</c:v>
                </c:pt>
                <c:pt idx="3821">
                  <c:v>76.811000000000007</c:v>
                </c:pt>
                <c:pt idx="3822">
                  <c:v>76.680999999999983</c:v>
                </c:pt>
                <c:pt idx="3823">
                  <c:v>76.635999999999981</c:v>
                </c:pt>
                <c:pt idx="3824">
                  <c:v>76.635999999999981</c:v>
                </c:pt>
                <c:pt idx="3825">
                  <c:v>76.593000000000004</c:v>
                </c:pt>
                <c:pt idx="3826">
                  <c:v>76.507000000000005</c:v>
                </c:pt>
                <c:pt idx="3827">
                  <c:v>76.55</c:v>
                </c:pt>
                <c:pt idx="3828">
                  <c:v>76.635999999999981</c:v>
                </c:pt>
                <c:pt idx="3829">
                  <c:v>76.635999999999981</c:v>
                </c:pt>
                <c:pt idx="3830">
                  <c:v>76.593000000000004</c:v>
                </c:pt>
                <c:pt idx="3831">
                  <c:v>76.507000000000005</c:v>
                </c:pt>
                <c:pt idx="3832">
                  <c:v>76.464000000000027</c:v>
                </c:pt>
                <c:pt idx="3833">
                  <c:v>76.418999999999997</c:v>
                </c:pt>
                <c:pt idx="3834">
                  <c:v>76.374999999999986</c:v>
                </c:pt>
                <c:pt idx="3835">
                  <c:v>76.289000000000001</c:v>
                </c:pt>
                <c:pt idx="3836">
                  <c:v>76.203000000000003</c:v>
                </c:pt>
                <c:pt idx="3837">
                  <c:v>76.070999999999998</c:v>
                </c:pt>
                <c:pt idx="3838">
                  <c:v>76.027999999999992</c:v>
                </c:pt>
                <c:pt idx="3839">
                  <c:v>75.985000000000014</c:v>
                </c:pt>
                <c:pt idx="3840">
                  <c:v>75.985000000000014</c:v>
                </c:pt>
                <c:pt idx="3841">
                  <c:v>76.070999999999998</c:v>
                </c:pt>
                <c:pt idx="3842">
                  <c:v>76.289000000000001</c:v>
                </c:pt>
                <c:pt idx="3843">
                  <c:v>76.289000000000001</c:v>
                </c:pt>
                <c:pt idx="3844">
                  <c:v>76.374999999999986</c:v>
                </c:pt>
                <c:pt idx="3845">
                  <c:v>76.55</c:v>
                </c:pt>
                <c:pt idx="3846">
                  <c:v>76.899000000000001</c:v>
                </c:pt>
                <c:pt idx="3847">
                  <c:v>76.986000000000004</c:v>
                </c:pt>
                <c:pt idx="3848">
                  <c:v>76.986000000000004</c:v>
                </c:pt>
                <c:pt idx="3849">
                  <c:v>76.986000000000004</c:v>
                </c:pt>
                <c:pt idx="3850">
                  <c:v>76.986000000000004</c:v>
                </c:pt>
                <c:pt idx="3851">
                  <c:v>76.899000000000001</c:v>
                </c:pt>
                <c:pt idx="3852">
                  <c:v>76.724999999999994</c:v>
                </c:pt>
                <c:pt idx="3853">
                  <c:v>76.680999999999983</c:v>
                </c:pt>
                <c:pt idx="3854">
                  <c:v>76.680999999999983</c:v>
                </c:pt>
                <c:pt idx="3855">
                  <c:v>76.680999999999983</c:v>
                </c:pt>
                <c:pt idx="3856">
                  <c:v>76.680999999999983</c:v>
                </c:pt>
                <c:pt idx="3857">
                  <c:v>76.635999999999981</c:v>
                </c:pt>
                <c:pt idx="3858">
                  <c:v>76.55</c:v>
                </c:pt>
                <c:pt idx="3859">
                  <c:v>76.507000000000005</c:v>
                </c:pt>
                <c:pt idx="3860">
                  <c:v>76.418999999999997</c:v>
                </c:pt>
                <c:pt idx="3861">
                  <c:v>76.331999999999994</c:v>
                </c:pt>
                <c:pt idx="3862">
                  <c:v>76.070999999999998</c:v>
                </c:pt>
                <c:pt idx="3863">
                  <c:v>75.942000000000007</c:v>
                </c:pt>
                <c:pt idx="3864">
                  <c:v>75.85299999999998</c:v>
                </c:pt>
                <c:pt idx="3865">
                  <c:v>75.897999999999996</c:v>
                </c:pt>
                <c:pt idx="3866">
                  <c:v>75.897999999999996</c:v>
                </c:pt>
                <c:pt idx="3867">
                  <c:v>75.942000000000007</c:v>
                </c:pt>
                <c:pt idx="3868">
                  <c:v>75.897999999999996</c:v>
                </c:pt>
                <c:pt idx="3869">
                  <c:v>75.766999999999996</c:v>
                </c:pt>
                <c:pt idx="3870">
                  <c:v>75.637</c:v>
                </c:pt>
                <c:pt idx="3871">
                  <c:v>75.42</c:v>
                </c:pt>
                <c:pt idx="3872">
                  <c:v>75.16</c:v>
                </c:pt>
                <c:pt idx="3873">
                  <c:v>75.073999999999998</c:v>
                </c:pt>
                <c:pt idx="3874">
                  <c:v>75.073999999999998</c:v>
                </c:pt>
                <c:pt idx="3875">
                  <c:v>75.073999999999998</c:v>
                </c:pt>
                <c:pt idx="3876">
                  <c:v>75.073999999999998</c:v>
                </c:pt>
                <c:pt idx="3877">
                  <c:v>75.073999999999998</c:v>
                </c:pt>
                <c:pt idx="3878">
                  <c:v>75.117000000000004</c:v>
                </c:pt>
                <c:pt idx="3879">
                  <c:v>75.117000000000004</c:v>
                </c:pt>
                <c:pt idx="3880">
                  <c:v>75.117000000000004</c:v>
                </c:pt>
                <c:pt idx="3881">
                  <c:v>75.203999999999994</c:v>
                </c:pt>
                <c:pt idx="3882">
                  <c:v>75.203999999999994</c:v>
                </c:pt>
                <c:pt idx="3883">
                  <c:v>75.16</c:v>
                </c:pt>
                <c:pt idx="3884">
                  <c:v>75.16</c:v>
                </c:pt>
                <c:pt idx="3885">
                  <c:v>75.117000000000004</c:v>
                </c:pt>
                <c:pt idx="3886">
                  <c:v>75.117000000000004</c:v>
                </c:pt>
                <c:pt idx="3887">
                  <c:v>75.028999999999982</c:v>
                </c:pt>
                <c:pt idx="3888">
                  <c:v>74.85599999999998</c:v>
                </c:pt>
                <c:pt idx="3889">
                  <c:v>74.77</c:v>
                </c:pt>
                <c:pt idx="3890">
                  <c:v>74.77</c:v>
                </c:pt>
                <c:pt idx="3891">
                  <c:v>74.77</c:v>
                </c:pt>
                <c:pt idx="3892">
                  <c:v>74.813000000000002</c:v>
                </c:pt>
                <c:pt idx="3893">
                  <c:v>74.813000000000002</c:v>
                </c:pt>
                <c:pt idx="3894">
                  <c:v>74.727000000000004</c:v>
                </c:pt>
                <c:pt idx="3895">
                  <c:v>74.596999999999994</c:v>
                </c:pt>
                <c:pt idx="3896">
                  <c:v>74.510999999999996</c:v>
                </c:pt>
                <c:pt idx="3897">
                  <c:v>74.510999999999996</c:v>
                </c:pt>
                <c:pt idx="3898">
                  <c:v>74.510999999999996</c:v>
                </c:pt>
                <c:pt idx="3899">
                  <c:v>74.554000000000002</c:v>
                </c:pt>
                <c:pt idx="3900">
                  <c:v>74.596999999999994</c:v>
                </c:pt>
                <c:pt idx="3901">
                  <c:v>74.682999999999979</c:v>
                </c:pt>
                <c:pt idx="3902">
                  <c:v>74.727000000000004</c:v>
                </c:pt>
                <c:pt idx="3903">
                  <c:v>74.813000000000002</c:v>
                </c:pt>
                <c:pt idx="3904">
                  <c:v>74.85599999999998</c:v>
                </c:pt>
                <c:pt idx="3905">
                  <c:v>74.85599999999998</c:v>
                </c:pt>
                <c:pt idx="3906">
                  <c:v>74.813000000000002</c:v>
                </c:pt>
                <c:pt idx="3907">
                  <c:v>74.813000000000002</c:v>
                </c:pt>
                <c:pt idx="3908">
                  <c:v>74.813000000000002</c:v>
                </c:pt>
                <c:pt idx="3909">
                  <c:v>74.813000000000002</c:v>
                </c:pt>
                <c:pt idx="3910">
                  <c:v>74.899000000000001</c:v>
                </c:pt>
                <c:pt idx="3911">
                  <c:v>75.073999999999998</c:v>
                </c:pt>
                <c:pt idx="3912">
                  <c:v>75.117000000000004</c:v>
                </c:pt>
                <c:pt idx="3913">
                  <c:v>75.028999999999982</c:v>
                </c:pt>
                <c:pt idx="3914">
                  <c:v>74.899000000000001</c:v>
                </c:pt>
                <c:pt idx="3915">
                  <c:v>74.77</c:v>
                </c:pt>
                <c:pt idx="3916">
                  <c:v>74.727000000000004</c:v>
                </c:pt>
                <c:pt idx="3917">
                  <c:v>74.77</c:v>
                </c:pt>
                <c:pt idx="3918">
                  <c:v>74.77</c:v>
                </c:pt>
                <c:pt idx="3919">
                  <c:v>74.943000000000026</c:v>
                </c:pt>
                <c:pt idx="3920">
                  <c:v>75.247000000000028</c:v>
                </c:pt>
                <c:pt idx="3921">
                  <c:v>75.593999999999994</c:v>
                </c:pt>
                <c:pt idx="3922">
                  <c:v>75.81</c:v>
                </c:pt>
                <c:pt idx="3923">
                  <c:v>75.942000000000007</c:v>
                </c:pt>
                <c:pt idx="3924">
                  <c:v>76.027999999999992</c:v>
                </c:pt>
                <c:pt idx="3925">
                  <c:v>76.203000000000003</c:v>
                </c:pt>
                <c:pt idx="3926">
                  <c:v>76.418999999999997</c:v>
                </c:pt>
                <c:pt idx="3927">
                  <c:v>76.464000000000027</c:v>
                </c:pt>
                <c:pt idx="3928">
                  <c:v>76.635999999999981</c:v>
                </c:pt>
                <c:pt idx="3929">
                  <c:v>76.724999999999994</c:v>
                </c:pt>
                <c:pt idx="3930">
                  <c:v>76.811000000000007</c:v>
                </c:pt>
                <c:pt idx="3931">
                  <c:v>76.811000000000007</c:v>
                </c:pt>
                <c:pt idx="3932">
                  <c:v>76.853999999999999</c:v>
                </c:pt>
                <c:pt idx="3933">
                  <c:v>77.16</c:v>
                </c:pt>
                <c:pt idx="3934">
                  <c:v>77.85899999999998</c:v>
                </c:pt>
                <c:pt idx="3935">
                  <c:v>78.69</c:v>
                </c:pt>
                <c:pt idx="3936">
                  <c:v>79.346999999999994</c:v>
                </c:pt>
                <c:pt idx="3937">
                  <c:v>79.92</c:v>
                </c:pt>
                <c:pt idx="3938">
                  <c:v>80.316000000000003</c:v>
                </c:pt>
                <c:pt idx="3939">
                  <c:v>80.757000000000005</c:v>
                </c:pt>
                <c:pt idx="3940">
                  <c:v>81.111000000000004</c:v>
                </c:pt>
                <c:pt idx="3941">
                  <c:v>81.375999999999976</c:v>
                </c:pt>
                <c:pt idx="3942">
                  <c:v>81.641999999999996</c:v>
                </c:pt>
                <c:pt idx="3943">
                  <c:v>81.819000000000003</c:v>
                </c:pt>
                <c:pt idx="3944">
                  <c:v>81.997000000000028</c:v>
                </c:pt>
                <c:pt idx="3945">
                  <c:v>82.174999999999983</c:v>
                </c:pt>
                <c:pt idx="3946">
                  <c:v>82.35299999999998</c:v>
                </c:pt>
                <c:pt idx="3947">
                  <c:v>82.575000000000003</c:v>
                </c:pt>
                <c:pt idx="3948">
                  <c:v>82.753</c:v>
                </c:pt>
                <c:pt idx="3949">
                  <c:v>82.798000000000002</c:v>
                </c:pt>
                <c:pt idx="3950">
                  <c:v>82.885999999999981</c:v>
                </c:pt>
                <c:pt idx="3951">
                  <c:v>82.885999999999981</c:v>
                </c:pt>
                <c:pt idx="3952">
                  <c:v>83.063999999999993</c:v>
                </c:pt>
                <c:pt idx="3953">
                  <c:v>83.198999999999998</c:v>
                </c:pt>
                <c:pt idx="3954">
                  <c:v>83.198999999999998</c:v>
                </c:pt>
                <c:pt idx="3955">
                  <c:v>83.242000000000004</c:v>
                </c:pt>
                <c:pt idx="3956">
                  <c:v>83.331999999999994</c:v>
                </c:pt>
                <c:pt idx="3957">
                  <c:v>83.510999999999996</c:v>
                </c:pt>
                <c:pt idx="3958">
                  <c:v>83.646000000000001</c:v>
                </c:pt>
                <c:pt idx="3959">
                  <c:v>83.778999999999982</c:v>
                </c:pt>
                <c:pt idx="3960">
                  <c:v>83.91400000000003</c:v>
                </c:pt>
                <c:pt idx="3961">
                  <c:v>84.049000000000007</c:v>
                </c:pt>
                <c:pt idx="3962">
                  <c:v>84.182000000000002</c:v>
                </c:pt>
                <c:pt idx="3963">
                  <c:v>84.271999999999991</c:v>
                </c:pt>
                <c:pt idx="3964">
                  <c:v>84.361999999999995</c:v>
                </c:pt>
                <c:pt idx="3965">
                  <c:v>84.497000000000028</c:v>
                </c:pt>
                <c:pt idx="3966">
                  <c:v>84.676999999999978</c:v>
                </c:pt>
                <c:pt idx="3967">
                  <c:v>84.812000000000012</c:v>
                </c:pt>
                <c:pt idx="3968">
                  <c:v>84.945000000000007</c:v>
                </c:pt>
                <c:pt idx="3969">
                  <c:v>85.081999999999994</c:v>
                </c:pt>
                <c:pt idx="3970">
                  <c:v>85.217000000000027</c:v>
                </c:pt>
                <c:pt idx="3971">
                  <c:v>85.35199999999999</c:v>
                </c:pt>
                <c:pt idx="3972">
                  <c:v>85.442000000000007</c:v>
                </c:pt>
                <c:pt idx="3973">
                  <c:v>85.576999999999998</c:v>
                </c:pt>
                <c:pt idx="3974">
                  <c:v>85.712000000000003</c:v>
                </c:pt>
                <c:pt idx="3975">
                  <c:v>85.801999999999992</c:v>
                </c:pt>
                <c:pt idx="3976">
                  <c:v>85.801999999999992</c:v>
                </c:pt>
                <c:pt idx="3977">
                  <c:v>85.757000000000005</c:v>
                </c:pt>
                <c:pt idx="3978">
                  <c:v>85.757000000000005</c:v>
                </c:pt>
                <c:pt idx="3979">
                  <c:v>85.757000000000005</c:v>
                </c:pt>
                <c:pt idx="3980">
                  <c:v>85.894000000000005</c:v>
                </c:pt>
                <c:pt idx="3981">
                  <c:v>85.983999999999995</c:v>
                </c:pt>
                <c:pt idx="3982">
                  <c:v>85.938999999999993</c:v>
                </c:pt>
                <c:pt idx="3983">
                  <c:v>85.938999999999993</c:v>
                </c:pt>
                <c:pt idx="3984">
                  <c:v>85.894000000000005</c:v>
                </c:pt>
                <c:pt idx="3985">
                  <c:v>85.757000000000005</c:v>
                </c:pt>
                <c:pt idx="3986">
                  <c:v>85.712000000000003</c:v>
                </c:pt>
                <c:pt idx="3987">
                  <c:v>85.712000000000003</c:v>
                </c:pt>
                <c:pt idx="3988">
                  <c:v>85.712000000000003</c:v>
                </c:pt>
                <c:pt idx="3989">
                  <c:v>85.712000000000003</c:v>
                </c:pt>
                <c:pt idx="3990">
                  <c:v>85.712000000000003</c:v>
                </c:pt>
                <c:pt idx="3991">
                  <c:v>85.757000000000005</c:v>
                </c:pt>
                <c:pt idx="3992">
                  <c:v>85.801999999999992</c:v>
                </c:pt>
                <c:pt idx="3993">
                  <c:v>85.894000000000005</c:v>
                </c:pt>
                <c:pt idx="3994">
                  <c:v>85.983999999999995</c:v>
                </c:pt>
                <c:pt idx="3995">
                  <c:v>86.028999999999982</c:v>
                </c:pt>
                <c:pt idx="3996">
                  <c:v>86.119</c:v>
                </c:pt>
                <c:pt idx="3997">
                  <c:v>86.119</c:v>
                </c:pt>
                <c:pt idx="3998">
                  <c:v>86.164000000000001</c:v>
                </c:pt>
                <c:pt idx="3999">
                  <c:v>86.073999999999998</c:v>
                </c:pt>
                <c:pt idx="4000">
                  <c:v>86.119</c:v>
                </c:pt>
                <c:pt idx="4001">
                  <c:v>86.164000000000001</c:v>
                </c:pt>
                <c:pt idx="4002">
                  <c:v>86.301000000000002</c:v>
                </c:pt>
                <c:pt idx="4003">
                  <c:v>86.437000000000026</c:v>
                </c:pt>
                <c:pt idx="4004">
                  <c:v>86.527000000000001</c:v>
                </c:pt>
                <c:pt idx="4005">
                  <c:v>86.572000000000003</c:v>
                </c:pt>
                <c:pt idx="4006">
                  <c:v>86.664000000000001</c:v>
                </c:pt>
                <c:pt idx="4007">
                  <c:v>86.572000000000003</c:v>
                </c:pt>
                <c:pt idx="4008">
                  <c:v>86.437000000000026</c:v>
                </c:pt>
                <c:pt idx="4009">
                  <c:v>86.256</c:v>
                </c:pt>
                <c:pt idx="4010">
                  <c:v>86.164000000000001</c:v>
                </c:pt>
                <c:pt idx="4011">
                  <c:v>86.073999999999998</c:v>
                </c:pt>
                <c:pt idx="4012">
                  <c:v>86.028999999999982</c:v>
                </c:pt>
                <c:pt idx="4013">
                  <c:v>86.073999999999998</c:v>
                </c:pt>
                <c:pt idx="4014">
                  <c:v>86.119</c:v>
                </c:pt>
                <c:pt idx="4015">
                  <c:v>86.119</c:v>
                </c:pt>
                <c:pt idx="4016">
                  <c:v>86.028999999999982</c:v>
                </c:pt>
                <c:pt idx="4017">
                  <c:v>85.894000000000005</c:v>
                </c:pt>
                <c:pt idx="4018">
                  <c:v>86.028999999999982</c:v>
                </c:pt>
                <c:pt idx="4019">
                  <c:v>86.119</c:v>
                </c:pt>
                <c:pt idx="4020">
                  <c:v>86.211000000000027</c:v>
                </c:pt>
                <c:pt idx="4021">
                  <c:v>86.437000000000026</c:v>
                </c:pt>
                <c:pt idx="4022">
                  <c:v>86.572000000000003</c:v>
                </c:pt>
                <c:pt idx="4023">
                  <c:v>86.572000000000003</c:v>
                </c:pt>
                <c:pt idx="4024">
                  <c:v>86.527000000000001</c:v>
                </c:pt>
                <c:pt idx="4025">
                  <c:v>86.664000000000001</c:v>
                </c:pt>
                <c:pt idx="4026">
                  <c:v>86.843999999999994</c:v>
                </c:pt>
                <c:pt idx="4027">
                  <c:v>87.117999999999995</c:v>
                </c:pt>
                <c:pt idx="4028">
                  <c:v>87.436000000000007</c:v>
                </c:pt>
                <c:pt idx="4029">
                  <c:v>87.710000000000022</c:v>
                </c:pt>
                <c:pt idx="4030">
                  <c:v>87.938999999999993</c:v>
                </c:pt>
                <c:pt idx="4031">
                  <c:v>87.985000000000014</c:v>
                </c:pt>
                <c:pt idx="4032">
                  <c:v>87.985000000000014</c:v>
                </c:pt>
                <c:pt idx="4033">
                  <c:v>88.075000000000003</c:v>
                </c:pt>
                <c:pt idx="4034">
                  <c:v>88.075000000000003</c:v>
                </c:pt>
                <c:pt idx="4035">
                  <c:v>88.075000000000003</c:v>
                </c:pt>
                <c:pt idx="4036">
                  <c:v>88.167000000000002</c:v>
                </c:pt>
                <c:pt idx="4037">
                  <c:v>88.259</c:v>
                </c:pt>
                <c:pt idx="4038">
                  <c:v>88.259</c:v>
                </c:pt>
                <c:pt idx="4039">
                  <c:v>88.214000000000027</c:v>
                </c:pt>
                <c:pt idx="4040">
                  <c:v>88.259</c:v>
                </c:pt>
                <c:pt idx="4041">
                  <c:v>88.214000000000027</c:v>
                </c:pt>
                <c:pt idx="4042">
                  <c:v>88.075000000000003</c:v>
                </c:pt>
                <c:pt idx="4043">
                  <c:v>87.985000000000014</c:v>
                </c:pt>
                <c:pt idx="4044">
                  <c:v>88.167000000000002</c:v>
                </c:pt>
                <c:pt idx="4045">
                  <c:v>88.214000000000027</c:v>
                </c:pt>
                <c:pt idx="4046">
                  <c:v>88.214000000000027</c:v>
                </c:pt>
                <c:pt idx="4047">
                  <c:v>88.121999999999986</c:v>
                </c:pt>
                <c:pt idx="4048">
                  <c:v>88.075000000000003</c:v>
                </c:pt>
                <c:pt idx="4049">
                  <c:v>87.985000000000014</c:v>
                </c:pt>
                <c:pt idx="4050">
                  <c:v>87.938999999999993</c:v>
                </c:pt>
                <c:pt idx="4051">
                  <c:v>88.121999999999986</c:v>
                </c:pt>
                <c:pt idx="4052">
                  <c:v>88.305999999999983</c:v>
                </c:pt>
                <c:pt idx="4053">
                  <c:v>88.488</c:v>
                </c:pt>
                <c:pt idx="4054">
                  <c:v>88.85499999999999</c:v>
                </c:pt>
                <c:pt idx="4055">
                  <c:v>89.176999999999978</c:v>
                </c:pt>
                <c:pt idx="4056">
                  <c:v>89.361999999999995</c:v>
                </c:pt>
                <c:pt idx="4057">
                  <c:v>89.406999999999996</c:v>
                </c:pt>
                <c:pt idx="4058">
                  <c:v>89.546000000000006</c:v>
                </c:pt>
                <c:pt idx="4059">
                  <c:v>89.685000000000002</c:v>
                </c:pt>
                <c:pt idx="4060">
                  <c:v>89.822999999999979</c:v>
                </c:pt>
                <c:pt idx="4061">
                  <c:v>89.915000000000006</c:v>
                </c:pt>
                <c:pt idx="4062">
                  <c:v>89.822999999999979</c:v>
                </c:pt>
                <c:pt idx="4063">
                  <c:v>89.822999999999979</c:v>
                </c:pt>
                <c:pt idx="4064">
                  <c:v>90.054999999999993</c:v>
                </c:pt>
                <c:pt idx="4065">
                  <c:v>90.286000000000001</c:v>
                </c:pt>
                <c:pt idx="4066">
                  <c:v>90.424000000000007</c:v>
                </c:pt>
                <c:pt idx="4067">
                  <c:v>90.703000000000003</c:v>
                </c:pt>
                <c:pt idx="4068">
                  <c:v>90.891000000000005</c:v>
                </c:pt>
                <c:pt idx="4069">
                  <c:v>90.936000000000007</c:v>
                </c:pt>
                <c:pt idx="4070">
                  <c:v>91.075999999999979</c:v>
                </c:pt>
                <c:pt idx="4071">
                  <c:v>90.982000000000014</c:v>
                </c:pt>
                <c:pt idx="4072">
                  <c:v>90.936000000000007</c:v>
                </c:pt>
                <c:pt idx="4073">
                  <c:v>90.982000000000014</c:v>
                </c:pt>
                <c:pt idx="4074">
                  <c:v>91.263000000000005</c:v>
                </c:pt>
                <c:pt idx="4075">
                  <c:v>91.449000000000026</c:v>
                </c:pt>
                <c:pt idx="4076">
                  <c:v>91.449000000000026</c:v>
                </c:pt>
                <c:pt idx="4077">
                  <c:v>91.35499999999999</c:v>
                </c:pt>
                <c:pt idx="4078">
                  <c:v>91.35499999999999</c:v>
                </c:pt>
                <c:pt idx="4079">
                  <c:v>91.402000000000001</c:v>
                </c:pt>
                <c:pt idx="4080">
                  <c:v>91.542000000000002</c:v>
                </c:pt>
                <c:pt idx="4081">
                  <c:v>91.635999999999981</c:v>
                </c:pt>
                <c:pt idx="4082">
                  <c:v>91.728999999999999</c:v>
                </c:pt>
                <c:pt idx="4083">
                  <c:v>91.728999999999999</c:v>
                </c:pt>
                <c:pt idx="4084">
                  <c:v>91.775999999999982</c:v>
                </c:pt>
                <c:pt idx="4085">
                  <c:v>91.91700000000003</c:v>
                </c:pt>
                <c:pt idx="4086">
                  <c:v>92.01</c:v>
                </c:pt>
                <c:pt idx="4087">
                  <c:v>92.103999999999999</c:v>
                </c:pt>
                <c:pt idx="4088">
                  <c:v>92.150999999999982</c:v>
                </c:pt>
                <c:pt idx="4089">
                  <c:v>92.197000000000003</c:v>
                </c:pt>
                <c:pt idx="4090">
                  <c:v>92.290999999999997</c:v>
                </c:pt>
                <c:pt idx="4091">
                  <c:v>92.48</c:v>
                </c:pt>
                <c:pt idx="4092">
                  <c:v>92.61999999999999</c:v>
                </c:pt>
                <c:pt idx="4093">
                  <c:v>92.763000000000005</c:v>
                </c:pt>
                <c:pt idx="4094">
                  <c:v>92.808999999999983</c:v>
                </c:pt>
                <c:pt idx="4095">
                  <c:v>92.85599999999998</c:v>
                </c:pt>
                <c:pt idx="4096">
                  <c:v>92.95</c:v>
                </c:pt>
                <c:pt idx="4097">
                  <c:v>93.138999999999982</c:v>
                </c:pt>
                <c:pt idx="4098">
                  <c:v>93.374999999999986</c:v>
                </c:pt>
                <c:pt idx="4099">
                  <c:v>93.423000000000002</c:v>
                </c:pt>
                <c:pt idx="4100">
                  <c:v>93.563999999999993</c:v>
                </c:pt>
                <c:pt idx="4101">
                  <c:v>93.658999999999978</c:v>
                </c:pt>
                <c:pt idx="4102">
                  <c:v>93.801000000000002</c:v>
                </c:pt>
                <c:pt idx="4103">
                  <c:v>93.801000000000002</c:v>
                </c:pt>
                <c:pt idx="4104">
                  <c:v>93.992000000000004</c:v>
                </c:pt>
                <c:pt idx="4105">
                  <c:v>94.039000000000001</c:v>
                </c:pt>
                <c:pt idx="4106">
                  <c:v>93.897000000000006</c:v>
                </c:pt>
                <c:pt idx="4107">
                  <c:v>93.992000000000004</c:v>
                </c:pt>
                <c:pt idx="4108">
                  <c:v>94.23</c:v>
                </c:pt>
                <c:pt idx="4109">
                  <c:v>94.371999999999986</c:v>
                </c:pt>
                <c:pt idx="4110">
                  <c:v>94.60899999999998</c:v>
                </c:pt>
                <c:pt idx="4111">
                  <c:v>94.705000000000013</c:v>
                </c:pt>
                <c:pt idx="4112">
                  <c:v>94.753</c:v>
                </c:pt>
                <c:pt idx="4113">
                  <c:v>94.8</c:v>
                </c:pt>
                <c:pt idx="4114">
                  <c:v>94.705000000000013</c:v>
                </c:pt>
                <c:pt idx="4115">
                  <c:v>94.657999999999987</c:v>
                </c:pt>
                <c:pt idx="4116">
                  <c:v>94.705000000000013</c:v>
                </c:pt>
                <c:pt idx="4117">
                  <c:v>94.705000000000013</c:v>
                </c:pt>
                <c:pt idx="4118">
                  <c:v>94.657999999999987</c:v>
                </c:pt>
                <c:pt idx="4119">
                  <c:v>94.657999999999987</c:v>
                </c:pt>
                <c:pt idx="4120">
                  <c:v>94.753</c:v>
                </c:pt>
                <c:pt idx="4121">
                  <c:v>94.944000000000031</c:v>
                </c:pt>
                <c:pt idx="4122">
                  <c:v>95.134999999999991</c:v>
                </c:pt>
                <c:pt idx="4123">
                  <c:v>95.183999999999983</c:v>
                </c:pt>
                <c:pt idx="4124">
                  <c:v>95.134999999999991</c:v>
                </c:pt>
                <c:pt idx="4125">
                  <c:v>94.991000000000028</c:v>
                </c:pt>
                <c:pt idx="4126">
                  <c:v>95.04</c:v>
                </c:pt>
                <c:pt idx="4127">
                  <c:v>95.23</c:v>
                </c:pt>
                <c:pt idx="4128">
                  <c:v>95.373999999999981</c:v>
                </c:pt>
                <c:pt idx="4129">
                  <c:v>95.518000000000001</c:v>
                </c:pt>
                <c:pt idx="4130">
                  <c:v>95.471999999999994</c:v>
                </c:pt>
                <c:pt idx="4131">
                  <c:v>95.278999999999982</c:v>
                </c:pt>
                <c:pt idx="4132">
                  <c:v>95.328000000000003</c:v>
                </c:pt>
                <c:pt idx="4133">
                  <c:v>95.373999999999981</c:v>
                </c:pt>
                <c:pt idx="4134">
                  <c:v>95.328000000000003</c:v>
                </c:pt>
                <c:pt idx="4135">
                  <c:v>95.373999999999981</c:v>
                </c:pt>
                <c:pt idx="4136">
                  <c:v>95.423000000000002</c:v>
                </c:pt>
                <c:pt idx="4137">
                  <c:v>95.278999999999982</c:v>
                </c:pt>
                <c:pt idx="4138">
                  <c:v>95.134999999999991</c:v>
                </c:pt>
                <c:pt idx="4139">
                  <c:v>94.896000000000001</c:v>
                </c:pt>
                <c:pt idx="4140">
                  <c:v>94.563000000000002</c:v>
                </c:pt>
                <c:pt idx="4141">
                  <c:v>94.180999999999983</c:v>
                </c:pt>
                <c:pt idx="4142">
                  <c:v>93.848000000000013</c:v>
                </c:pt>
                <c:pt idx="4143">
                  <c:v>93.563999999999993</c:v>
                </c:pt>
                <c:pt idx="4144">
                  <c:v>93.281000000000006</c:v>
                </c:pt>
                <c:pt idx="4145">
                  <c:v>93.045000000000002</c:v>
                </c:pt>
                <c:pt idx="4146">
                  <c:v>92.903000000000006</c:v>
                </c:pt>
                <c:pt idx="4147">
                  <c:v>92.573999999999998</c:v>
                </c:pt>
                <c:pt idx="4148">
                  <c:v>92.290999999999997</c:v>
                </c:pt>
                <c:pt idx="4149">
                  <c:v>92.103999999999999</c:v>
                </c:pt>
                <c:pt idx="4150">
                  <c:v>92.197000000000003</c:v>
                </c:pt>
                <c:pt idx="4151">
                  <c:v>92.433000000000007</c:v>
                </c:pt>
                <c:pt idx="4152">
                  <c:v>92.61999999999999</c:v>
                </c:pt>
                <c:pt idx="4153">
                  <c:v>92.85599999999998</c:v>
                </c:pt>
                <c:pt idx="4154">
                  <c:v>93.185999999999979</c:v>
                </c:pt>
                <c:pt idx="4155">
                  <c:v>93.563999999999993</c:v>
                </c:pt>
                <c:pt idx="4156">
                  <c:v>94.085999999999999</c:v>
                </c:pt>
                <c:pt idx="4157">
                  <c:v>94.513999999999996</c:v>
                </c:pt>
                <c:pt idx="4158">
                  <c:v>94.705000000000013</c:v>
                </c:pt>
                <c:pt idx="4159">
                  <c:v>94.657999999999987</c:v>
                </c:pt>
                <c:pt idx="4160">
                  <c:v>94.60899999999998</c:v>
                </c:pt>
                <c:pt idx="4161">
                  <c:v>94.23</c:v>
                </c:pt>
                <c:pt idx="4162">
                  <c:v>93.423000000000002</c:v>
                </c:pt>
                <c:pt idx="4163">
                  <c:v>92.95</c:v>
                </c:pt>
                <c:pt idx="4164">
                  <c:v>92.61999999999999</c:v>
                </c:pt>
                <c:pt idx="4165">
                  <c:v>92.197000000000003</c:v>
                </c:pt>
                <c:pt idx="4166">
                  <c:v>91.91700000000003</c:v>
                </c:pt>
                <c:pt idx="4167">
                  <c:v>91.728999999999999</c:v>
                </c:pt>
                <c:pt idx="4168">
                  <c:v>91.962999999999994</c:v>
                </c:pt>
                <c:pt idx="4169">
                  <c:v>92.573999999999998</c:v>
                </c:pt>
                <c:pt idx="4170">
                  <c:v>93.092000000000013</c:v>
                </c:pt>
                <c:pt idx="4171">
                  <c:v>93.658999999999978</c:v>
                </c:pt>
                <c:pt idx="4172">
                  <c:v>94.085999999999999</c:v>
                </c:pt>
                <c:pt idx="4173">
                  <c:v>94.467000000000027</c:v>
                </c:pt>
                <c:pt idx="4174">
                  <c:v>94.849000000000004</c:v>
                </c:pt>
                <c:pt idx="4175">
                  <c:v>95.278999999999982</c:v>
                </c:pt>
                <c:pt idx="4176">
                  <c:v>95.661999999999992</c:v>
                </c:pt>
                <c:pt idx="4177">
                  <c:v>95.952000000000012</c:v>
                </c:pt>
                <c:pt idx="4178">
                  <c:v>96.289000000000001</c:v>
                </c:pt>
                <c:pt idx="4179">
                  <c:v>96.480999999999995</c:v>
                </c:pt>
                <c:pt idx="4180">
                  <c:v>96.675999999999988</c:v>
                </c:pt>
                <c:pt idx="4181">
                  <c:v>96.724000000000004</c:v>
                </c:pt>
                <c:pt idx="4182">
                  <c:v>96.337000000000003</c:v>
                </c:pt>
                <c:pt idx="4183">
                  <c:v>95.903999999999996</c:v>
                </c:pt>
                <c:pt idx="4184">
                  <c:v>95.134999999999991</c:v>
                </c:pt>
                <c:pt idx="4185">
                  <c:v>94.322999999999979</c:v>
                </c:pt>
                <c:pt idx="4186">
                  <c:v>94.039000000000001</c:v>
                </c:pt>
                <c:pt idx="4187">
                  <c:v>93.848000000000013</c:v>
                </c:pt>
                <c:pt idx="4188">
                  <c:v>93.848000000000013</c:v>
                </c:pt>
                <c:pt idx="4189">
                  <c:v>93.658999999999978</c:v>
                </c:pt>
                <c:pt idx="4190">
                  <c:v>93.658999999999978</c:v>
                </c:pt>
                <c:pt idx="4191">
                  <c:v>93.563999999999993</c:v>
                </c:pt>
                <c:pt idx="4192">
                  <c:v>93.47</c:v>
                </c:pt>
                <c:pt idx="4193">
                  <c:v>93.423000000000002</c:v>
                </c:pt>
                <c:pt idx="4194">
                  <c:v>93.328000000000003</c:v>
                </c:pt>
                <c:pt idx="4195">
                  <c:v>93.563999999999993</c:v>
                </c:pt>
                <c:pt idx="4196">
                  <c:v>93.754000000000005</c:v>
                </c:pt>
                <c:pt idx="4197">
                  <c:v>94.371999999999986</c:v>
                </c:pt>
                <c:pt idx="4198">
                  <c:v>94.705000000000013</c:v>
                </c:pt>
                <c:pt idx="4199">
                  <c:v>94.896000000000001</c:v>
                </c:pt>
                <c:pt idx="4200">
                  <c:v>95.183999999999983</c:v>
                </c:pt>
                <c:pt idx="4201">
                  <c:v>95.85499999999999</c:v>
                </c:pt>
                <c:pt idx="4202">
                  <c:v>96.191999999999993</c:v>
                </c:pt>
                <c:pt idx="4203">
                  <c:v>95.998999999999995</c:v>
                </c:pt>
                <c:pt idx="4204">
                  <c:v>95.661999999999992</c:v>
                </c:pt>
                <c:pt idx="4205">
                  <c:v>95.805999999999983</c:v>
                </c:pt>
                <c:pt idx="4206">
                  <c:v>96.337000000000003</c:v>
                </c:pt>
                <c:pt idx="4207">
                  <c:v>96.724000000000004</c:v>
                </c:pt>
                <c:pt idx="4208">
                  <c:v>96.675999999999988</c:v>
                </c:pt>
                <c:pt idx="4209">
                  <c:v>96.578999999999979</c:v>
                </c:pt>
                <c:pt idx="4210">
                  <c:v>96.86999999999999</c:v>
                </c:pt>
                <c:pt idx="4211">
                  <c:v>97.305999999999983</c:v>
                </c:pt>
                <c:pt idx="4212">
                  <c:v>97.695999999999998</c:v>
                </c:pt>
                <c:pt idx="4213">
                  <c:v>98.037999999999997</c:v>
                </c:pt>
                <c:pt idx="4214">
                  <c:v>98.233000000000004</c:v>
                </c:pt>
                <c:pt idx="4215">
                  <c:v>98.429000000000002</c:v>
                </c:pt>
                <c:pt idx="4216">
                  <c:v>98.429000000000002</c:v>
                </c:pt>
                <c:pt idx="4217">
                  <c:v>98.675999999999988</c:v>
                </c:pt>
                <c:pt idx="4218">
                  <c:v>98.971000000000004</c:v>
                </c:pt>
                <c:pt idx="4219">
                  <c:v>99.217000000000027</c:v>
                </c:pt>
                <c:pt idx="4220">
                  <c:v>99.415000000000006</c:v>
                </c:pt>
                <c:pt idx="4221">
                  <c:v>99.712000000000003</c:v>
                </c:pt>
                <c:pt idx="4222">
                  <c:v>99.86</c:v>
                </c:pt>
                <c:pt idx="4223">
                  <c:v>99.563000000000002</c:v>
                </c:pt>
                <c:pt idx="4224">
                  <c:v>99.117999999999995</c:v>
                </c:pt>
                <c:pt idx="4225">
                  <c:v>98.576999999999998</c:v>
                </c:pt>
                <c:pt idx="4226">
                  <c:v>98.037999999999997</c:v>
                </c:pt>
                <c:pt idx="4227">
                  <c:v>98.087000000000003</c:v>
                </c:pt>
                <c:pt idx="4228">
                  <c:v>98.283000000000001</c:v>
                </c:pt>
                <c:pt idx="4229">
                  <c:v>98.772999999999982</c:v>
                </c:pt>
                <c:pt idx="4230">
                  <c:v>99.217000000000027</c:v>
                </c:pt>
                <c:pt idx="4231">
                  <c:v>99.266000000000005</c:v>
                </c:pt>
                <c:pt idx="4232">
                  <c:v>98.331999999999994</c:v>
                </c:pt>
                <c:pt idx="4233">
                  <c:v>97.111000000000004</c:v>
                </c:pt>
                <c:pt idx="4234">
                  <c:v>96.385999999999981</c:v>
                </c:pt>
                <c:pt idx="4235">
                  <c:v>95.903999999999996</c:v>
                </c:pt>
                <c:pt idx="4236">
                  <c:v>95.471999999999994</c:v>
                </c:pt>
                <c:pt idx="4237">
                  <c:v>95.278999999999982</c:v>
                </c:pt>
                <c:pt idx="4238">
                  <c:v>95.23</c:v>
                </c:pt>
                <c:pt idx="4239">
                  <c:v>95.566999999999993</c:v>
                </c:pt>
                <c:pt idx="4240">
                  <c:v>96.435000000000002</c:v>
                </c:pt>
                <c:pt idx="4241">
                  <c:v>97.257000000000005</c:v>
                </c:pt>
                <c:pt idx="4242">
                  <c:v>97.990000000000023</c:v>
                </c:pt>
                <c:pt idx="4243">
                  <c:v>98.675999999999988</c:v>
                </c:pt>
                <c:pt idx="4244">
                  <c:v>99.217000000000027</c:v>
                </c:pt>
                <c:pt idx="4245">
                  <c:v>98.92</c:v>
                </c:pt>
                <c:pt idx="4246">
                  <c:v>98.135999999999981</c:v>
                </c:pt>
                <c:pt idx="4247">
                  <c:v>97.452000000000012</c:v>
                </c:pt>
                <c:pt idx="4248">
                  <c:v>96.86999999999999</c:v>
                </c:pt>
                <c:pt idx="4249">
                  <c:v>96.480999999999995</c:v>
                </c:pt>
                <c:pt idx="4250">
                  <c:v>96.626999999999981</c:v>
                </c:pt>
                <c:pt idx="4251">
                  <c:v>97.452000000000012</c:v>
                </c:pt>
                <c:pt idx="4252">
                  <c:v>98.183999999999983</c:v>
                </c:pt>
                <c:pt idx="4253">
                  <c:v>98.576999999999998</c:v>
                </c:pt>
                <c:pt idx="4254">
                  <c:v>99.07</c:v>
                </c:pt>
                <c:pt idx="4255">
                  <c:v>99.563000000000002</c:v>
                </c:pt>
                <c:pt idx="4256">
                  <c:v>99.910000000000025</c:v>
                </c:pt>
                <c:pt idx="4257">
                  <c:v>100.20699999999999</c:v>
                </c:pt>
                <c:pt idx="4258">
                  <c:v>100.30800000000001</c:v>
                </c:pt>
                <c:pt idx="4259">
                  <c:v>100.06</c:v>
                </c:pt>
                <c:pt idx="4260">
                  <c:v>99.266000000000005</c:v>
                </c:pt>
                <c:pt idx="4261">
                  <c:v>98.626999999999981</c:v>
                </c:pt>
                <c:pt idx="4262">
                  <c:v>98.135999999999981</c:v>
                </c:pt>
                <c:pt idx="4263">
                  <c:v>97.353999999999999</c:v>
                </c:pt>
                <c:pt idx="4264">
                  <c:v>97.551000000000002</c:v>
                </c:pt>
                <c:pt idx="4265">
                  <c:v>98.38</c:v>
                </c:pt>
                <c:pt idx="4266">
                  <c:v>99.217000000000027</c:v>
                </c:pt>
                <c:pt idx="4267">
                  <c:v>99.613</c:v>
                </c:pt>
                <c:pt idx="4268">
                  <c:v>99.07</c:v>
                </c:pt>
                <c:pt idx="4269">
                  <c:v>98.576999999999998</c:v>
                </c:pt>
                <c:pt idx="4270">
                  <c:v>98.527999999999992</c:v>
                </c:pt>
                <c:pt idx="4271">
                  <c:v>98.92</c:v>
                </c:pt>
                <c:pt idx="4272">
                  <c:v>99.217000000000027</c:v>
                </c:pt>
                <c:pt idx="4273">
                  <c:v>99.117999999999995</c:v>
                </c:pt>
                <c:pt idx="4274">
                  <c:v>99.217000000000027</c:v>
                </c:pt>
                <c:pt idx="4275">
                  <c:v>99.464000000000027</c:v>
                </c:pt>
                <c:pt idx="4276">
                  <c:v>100.06</c:v>
                </c:pt>
                <c:pt idx="4277">
                  <c:v>100.756</c:v>
                </c:pt>
                <c:pt idx="4278">
                  <c:v>101.25700000000002</c:v>
                </c:pt>
                <c:pt idx="4279">
                  <c:v>101.61</c:v>
                </c:pt>
                <c:pt idx="4280">
                  <c:v>101.91200000000002</c:v>
                </c:pt>
                <c:pt idx="4281">
                  <c:v>102.41800000000002</c:v>
                </c:pt>
                <c:pt idx="4282">
                  <c:v>102.621</c:v>
                </c:pt>
                <c:pt idx="4283">
                  <c:v>102.164</c:v>
                </c:pt>
                <c:pt idx="4284">
                  <c:v>101.458</c:v>
                </c:pt>
                <c:pt idx="4285">
                  <c:v>100.956</c:v>
                </c:pt>
                <c:pt idx="4286">
                  <c:v>100.807</c:v>
                </c:pt>
                <c:pt idx="4287">
                  <c:v>101.458</c:v>
                </c:pt>
                <c:pt idx="4288">
                  <c:v>101.86199999999999</c:v>
                </c:pt>
                <c:pt idx="4289">
                  <c:v>100.908</c:v>
                </c:pt>
                <c:pt idx="4290">
                  <c:v>100.20699999999999</c:v>
                </c:pt>
                <c:pt idx="4291">
                  <c:v>100.30800000000001</c:v>
                </c:pt>
                <c:pt idx="4292">
                  <c:v>100.908</c:v>
                </c:pt>
                <c:pt idx="4293">
                  <c:v>101.71000000000002</c:v>
                </c:pt>
                <c:pt idx="4294">
                  <c:v>102.621</c:v>
                </c:pt>
                <c:pt idx="4295">
                  <c:v>103.23099999999999</c:v>
                </c:pt>
                <c:pt idx="4296">
                  <c:v>103.69199999999999</c:v>
                </c:pt>
                <c:pt idx="4297">
                  <c:v>103.74299999999999</c:v>
                </c:pt>
                <c:pt idx="4298">
                  <c:v>103.384</c:v>
                </c:pt>
                <c:pt idx="4299">
                  <c:v>103.07799999999999</c:v>
                </c:pt>
                <c:pt idx="4300">
                  <c:v>102.77200000000001</c:v>
                </c:pt>
                <c:pt idx="4301">
                  <c:v>102.21400000000003</c:v>
                </c:pt>
                <c:pt idx="4302">
                  <c:v>101.91200000000002</c:v>
                </c:pt>
                <c:pt idx="4303">
                  <c:v>102.468</c:v>
                </c:pt>
                <c:pt idx="4304">
                  <c:v>103.12899999999998</c:v>
                </c:pt>
                <c:pt idx="4305">
                  <c:v>103.845</c:v>
                </c:pt>
                <c:pt idx="4306">
                  <c:v>104.515</c:v>
                </c:pt>
                <c:pt idx="4307">
                  <c:v>104.66999999999999</c:v>
                </c:pt>
                <c:pt idx="4308">
                  <c:v>104.72</c:v>
                </c:pt>
                <c:pt idx="4309">
                  <c:v>104.72</c:v>
                </c:pt>
                <c:pt idx="4310">
                  <c:v>104.617</c:v>
                </c:pt>
                <c:pt idx="4311">
                  <c:v>104.565</c:v>
                </c:pt>
                <c:pt idx="4312">
                  <c:v>104.77200000000001</c:v>
                </c:pt>
                <c:pt idx="4313">
                  <c:v>105.03100000000002</c:v>
                </c:pt>
                <c:pt idx="4314">
                  <c:v>105.44700000000003</c:v>
                </c:pt>
                <c:pt idx="4315">
                  <c:v>105.96899999999999</c:v>
                </c:pt>
                <c:pt idx="4316">
                  <c:v>106.23</c:v>
                </c:pt>
                <c:pt idx="4317">
                  <c:v>106.389</c:v>
                </c:pt>
                <c:pt idx="4318">
                  <c:v>106.80800000000001</c:v>
                </c:pt>
                <c:pt idx="4319">
                  <c:v>106.96599999999999</c:v>
                </c:pt>
                <c:pt idx="4320">
                  <c:v>106.86199999999999</c:v>
                </c:pt>
                <c:pt idx="4321">
                  <c:v>106.80800000000001</c:v>
                </c:pt>
                <c:pt idx="4322">
                  <c:v>106.80800000000001</c:v>
                </c:pt>
                <c:pt idx="4323">
                  <c:v>106.545</c:v>
                </c:pt>
                <c:pt idx="4324">
                  <c:v>106.336</c:v>
                </c:pt>
                <c:pt idx="4325">
                  <c:v>106.282</c:v>
                </c:pt>
                <c:pt idx="4326">
                  <c:v>106.44100000000003</c:v>
                </c:pt>
                <c:pt idx="4327">
                  <c:v>106.59699999999999</c:v>
                </c:pt>
                <c:pt idx="4328">
                  <c:v>106.756</c:v>
                </c:pt>
                <c:pt idx="4329">
                  <c:v>106.545</c:v>
                </c:pt>
                <c:pt idx="4330">
                  <c:v>106.389</c:v>
                </c:pt>
                <c:pt idx="4331">
                  <c:v>106.59699999999999</c:v>
                </c:pt>
                <c:pt idx="4332">
                  <c:v>106.70399999999999</c:v>
                </c:pt>
                <c:pt idx="4333">
                  <c:v>106.59699999999999</c:v>
                </c:pt>
                <c:pt idx="4334">
                  <c:v>106.44100000000003</c:v>
                </c:pt>
                <c:pt idx="4335">
                  <c:v>106.23</c:v>
                </c:pt>
                <c:pt idx="4336">
                  <c:v>105.96899999999999</c:v>
                </c:pt>
                <c:pt idx="4337">
                  <c:v>106.12599999999998</c:v>
                </c:pt>
                <c:pt idx="4338">
                  <c:v>106.336</c:v>
                </c:pt>
                <c:pt idx="4339">
                  <c:v>106.545</c:v>
                </c:pt>
                <c:pt idx="4340">
                  <c:v>106.756</c:v>
                </c:pt>
                <c:pt idx="4341">
                  <c:v>106.651</c:v>
                </c:pt>
                <c:pt idx="4342">
                  <c:v>106.756</c:v>
                </c:pt>
                <c:pt idx="4343">
                  <c:v>107.02</c:v>
                </c:pt>
                <c:pt idx="4344">
                  <c:v>107.389</c:v>
                </c:pt>
                <c:pt idx="4345">
                  <c:v>107.60199999999999</c:v>
                </c:pt>
                <c:pt idx="4346">
                  <c:v>107.337</c:v>
                </c:pt>
                <c:pt idx="4347">
                  <c:v>107.389</c:v>
                </c:pt>
                <c:pt idx="4348">
                  <c:v>107.55</c:v>
                </c:pt>
                <c:pt idx="4349">
                  <c:v>107.762</c:v>
                </c:pt>
                <c:pt idx="4350">
                  <c:v>107.86799999999999</c:v>
                </c:pt>
                <c:pt idx="4351">
                  <c:v>108.02800000000001</c:v>
                </c:pt>
                <c:pt idx="4352">
                  <c:v>108.295</c:v>
                </c:pt>
                <c:pt idx="4353">
                  <c:v>108.509</c:v>
                </c:pt>
                <c:pt idx="4354">
                  <c:v>108.563</c:v>
                </c:pt>
                <c:pt idx="4355">
                  <c:v>108.295</c:v>
                </c:pt>
                <c:pt idx="4356">
                  <c:v>107.81399999999999</c:v>
                </c:pt>
                <c:pt idx="4357">
                  <c:v>107.389</c:v>
                </c:pt>
                <c:pt idx="4358">
                  <c:v>107.44300000000003</c:v>
                </c:pt>
                <c:pt idx="4359">
                  <c:v>107.65600000000001</c:v>
                </c:pt>
                <c:pt idx="4360">
                  <c:v>107.708</c:v>
                </c:pt>
                <c:pt idx="4361">
                  <c:v>107.65600000000001</c:v>
                </c:pt>
                <c:pt idx="4362">
                  <c:v>107.23099999999999</c:v>
                </c:pt>
                <c:pt idx="4363">
                  <c:v>106.96599999999999</c:v>
                </c:pt>
                <c:pt idx="4364">
                  <c:v>106.91400000000003</c:v>
                </c:pt>
                <c:pt idx="4365">
                  <c:v>107.17899999999997</c:v>
                </c:pt>
                <c:pt idx="4366">
                  <c:v>107.23099999999999</c:v>
                </c:pt>
                <c:pt idx="4367">
                  <c:v>107.337</c:v>
                </c:pt>
                <c:pt idx="4368">
                  <c:v>107.708</c:v>
                </c:pt>
                <c:pt idx="4369">
                  <c:v>108.02800000000001</c:v>
                </c:pt>
                <c:pt idx="4370">
                  <c:v>108.61499999999999</c:v>
                </c:pt>
                <c:pt idx="4371">
                  <c:v>109.20699999999999</c:v>
                </c:pt>
                <c:pt idx="4372">
                  <c:v>109.477</c:v>
                </c:pt>
                <c:pt idx="4373">
                  <c:v>109.423</c:v>
                </c:pt>
                <c:pt idx="4374">
                  <c:v>109.26100000000002</c:v>
                </c:pt>
                <c:pt idx="4375">
                  <c:v>108.669</c:v>
                </c:pt>
                <c:pt idx="4376">
                  <c:v>107.708</c:v>
                </c:pt>
                <c:pt idx="4377">
                  <c:v>106.651</c:v>
                </c:pt>
                <c:pt idx="4378">
                  <c:v>105.76</c:v>
                </c:pt>
                <c:pt idx="4379">
                  <c:v>104.824</c:v>
                </c:pt>
                <c:pt idx="4380">
                  <c:v>104.10299999999998</c:v>
                </c:pt>
                <c:pt idx="4381">
                  <c:v>103.282</c:v>
                </c:pt>
                <c:pt idx="4382">
                  <c:v>102.976</c:v>
                </c:pt>
                <c:pt idx="4383">
                  <c:v>103.795</c:v>
                </c:pt>
                <c:pt idx="4384">
                  <c:v>104.979</c:v>
                </c:pt>
                <c:pt idx="4385">
                  <c:v>105.86499999999999</c:v>
                </c:pt>
                <c:pt idx="4386">
                  <c:v>106.49299999999999</c:v>
                </c:pt>
                <c:pt idx="4387">
                  <c:v>106.44100000000003</c:v>
                </c:pt>
                <c:pt idx="4388">
                  <c:v>106.80800000000001</c:v>
                </c:pt>
                <c:pt idx="4389">
                  <c:v>107.23099999999999</c:v>
                </c:pt>
                <c:pt idx="4390">
                  <c:v>107.389</c:v>
                </c:pt>
                <c:pt idx="4391">
                  <c:v>107.23099999999999</c:v>
                </c:pt>
                <c:pt idx="4392">
                  <c:v>107.285</c:v>
                </c:pt>
                <c:pt idx="4393">
                  <c:v>107.23099999999999</c:v>
                </c:pt>
                <c:pt idx="4394">
                  <c:v>107.23099999999999</c:v>
                </c:pt>
                <c:pt idx="4395">
                  <c:v>107.12499999999999</c:v>
                </c:pt>
                <c:pt idx="4396">
                  <c:v>106.86199999999999</c:v>
                </c:pt>
                <c:pt idx="4397">
                  <c:v>106.389</c:v>
                </c:pt>
                <c:pt idx="4398">
                  <c:v>106.12599999999998</c:v>
                </c:pt>
                <c:pt idx="4399">
                  <c:v>106.17799999999998</c:v>
                </c:pt>
                <c:pt idx="4400">
                  <c:v>106.282</c:v>
                </c:pt>
                <c:pt idx="4401">
                  <c:v>106.80800000000001</c:v>
                </c:pt>
                <c:pt idx="4402">
                  <c:v>107.23099999999999</c:v>
                </c:pt>
                <c:pt idx="4403">
                  <c:v>107.285</c:v>
                </c:pt>
                <c:pt idx="4404">
                  <c:v>107.12499999999999</c:v>
                </c:pt>
                <c:pt idx="4405">
                  <c:v>106.59699999999999</c:v>
                </c:pt>
                <c:pt idx="4406">
                  <c:v>105.708</c:v>
                </c:pt>
                <c:pt idx="4407">
                  <c:v>105.084</c:v>
                </c:pt>
                <c:pt idx="4408">
                  <c:v>105.29100000000003</c:v>
                </c:pt>
                <c:pt idx="4409">
                  <c:v>105.708</c:v>
                </c:pt>
                <c:pt idx="4410">
                  <c:v>105.91700000000003</c:v>
                </c:pt>
                <c:pt idx="4411">
                  <c:v>105.55200000000001</c:v>
                </c:pt>
                <c:pt idx="4412">
                  <c:v>105.343</c:v>
                </c:pt>
                <c:pt idx="4413">
                  <c:v>105.238</c:v>
                </c:pt>
                <c:pt idx="4414">
                  <c:v>105.44700000000003</c:v>
                </c:pt>
                <c:pt idx="4415">
                  <c:v>105.708</c:v>
                </c:pt>
                <c:pt idx="4416">
                  <c:v>105.708</c:v>
                </c:pt>
                <c:pt idx="4417">
                  <c:v>105.91700000000003</c:v>
                </c:pt>
                <c:pt idx="4418">
                  <c:v>106.389</c:v>
                </c:pt>
                <c:pt idx="4419">
                  <c:v>107.12499999999999</c:v>
                </c:pt>
                <c:pt idx="4420">
                  <c:v>107.86799999999999</c:v>
                </c:pt>
                <c:pt idx="4421">
                  <c:v>108.18899999999998</c:v>
                </c:pt>
                <c:pt idx="4422">
                  <c:v>108.349</c:v>
                </c:pt>
                <c:pt idx="4423">
                  <c:v>108.509</c:v>
                </c:pt>
                <c:pt idx="4424">
                  <c:v>108.88500000000001</c:v>
                </c:pt>
                <c:pt idx="4425">
                  <c:v>108.777</c:v>
                </c:pt>
                <c:pt idx="4426">
                  <c:v>108.295</c:v>
                </c:pt>
                <c:pt idx="4427">
                  <c:v>107.974</c:v>
                </c:pt>
                <c:pt idx="4428">
                  <c:v>107.86799999999999</c:v>
                </c:pt>
                <c:pt idx="4429">
                  <c:v>108.18899999999998</c:v>
                </c:pt>
                <c:pt idx="4430">
                  <c:v>108.61499999999999</c:v>
                </c:pt>
                <c:pt idx="4431">
                  <c:v>108.723</c:v>
                </c:pt>
                <c:pt idx="4432">
                  <c:v>108.349</c:v>
                </c:pt>
                <c:pt idx="4433">
                  <c:v>107.285</c:v>
                </c:pt>
                <c:pt idx="4434">
                  <c:v>106.44100000000003</c:v>
                </c:pt>
                <c:pt idx="4435">
                  <c:v>105.76</c:v>
                </c:pt>
                <c:pt idx="4436">
                  <c:v>105.29100000000003</c:v>
                </c:pt>
                <c:pt idx="4437">
                  <c:v>105.76</c:v>
                </c:pt>
                <c:pt idx="4438">
                  <c:v>106.44100000000003</c:v>
                </c:pt>
                <c:pt idx="4439">
                  <c:v>106.70399999999999</c:v>
                </c:pt>
                <c:pt idx="4440">
                  <c:v>106.756</c:v>
                </c:pt>
                <c:pt idx="4441">
                  <c:v>107.12499999999999</c:v>
                </c:pt>
                <c:pt idx="4442">
                  <c:v>107.55</c:v>
                </c:pt>
                <c:pt idx="4443">
                  <c:v>108.02800000000001</c:v>
                </c:pt>
                <c:pt idx="4444">
                  <c:v>108.40100000000002</c:v>
                </c:pt>
                <c:pt idx="4445">
                  <c:v>108.455</c:v>
                </c:pt>
                <c:pt idx="4446">
                  <c:v>108.509</c:v>
                </c:pt>
                <c:pt idx="4447">
                  <c:v>108.455</c:v>
                </c:pt>
                <c:pt idx="4448">
                  <c:v>108.563</c:v>
                </c:pt>
                <c:pt idx="4449">
                  <c:v>108.831</c:v>
                </c:pt>
                <c:pt idx="4450">
                  <c:v>108.99100000000003</c:v>
                </c:pt>
                <c:pt idx="4451">
                  <c:v>109.15300000000001</c:v>
                </c:pt>
                <c:pt idx="4452">
                  <c:v>108.93700000000003</c:v>
                </c:pt>
                <c:pt idx="4453">
                  <c:v>108.61499999999999</c:v>
                </c:pt>
                <c:pt idx="4454">
                  <c:v>108.669</c:v>
                </c:pt>
                <c:pt idx="4455">
                  <c:v>108.88500000000001</c:v>
                </c:pt>
                <c:pt idx="4456">
                  <c:v>109.099</c:v>
                </c:pt>
                <c:pt idx="4457">
                  <c:v>109.315</c:v>
                </c:pt>
                <c:pt idx="4458">
                  <c:v>109.58499999999999</c:v>
                </c:pt>
                <c:pt idx="4459">
                  <c:v>109.53100000000002</c:v>
                </c:pt>
                <c:pt idx="4460">
                  <c:v>109.099</c:v>
                </c:pt>
                <c:pt idx="4461">
                  <c:v>108.723</c:v>
                </c:pt>
                <c:pt idx="4462">
                  <c:v>108.669</c:v>
                </c:pt>
                <c:pt idx="4463">
                  <c:v>108.88500000000001</c:v>
                </c:pt>
                <c:pt idx="4464">
                  <c:v>109.20699999999999</c:v>
                </c:pt>
                <c:pt idx="4465">
                  <c:v>109.53100000000002</c:v>
                </c:pt>
                <c:pt idx="4466">
                  <c:v>109.639</c:v>
                </c:pt>
                <c:pt idx="4467">
                  <c:v>109.857</c:v>
                </c:pt>
                <c:pt idx="4468">
                  <c:v>110.01900000000002</c:v>
                </c:pt>
                <c:pt idx="4469">
                  <c:v>109.965</c:v>
                </c:pt>
                <c:pt idx="4470">
                  <c:v>109.857</c:v>
                </c:pt>
                <c:pt idx="4471">
                  <c:v>109.58499999999999</c:v>
                </c:pt>
                <c:pt idx="4472">
                  <c:v>109.477</c:v>
                </c:pt>
                <c:pt idx="4473">
                  <c:v>109.15300000000001</c:v>
                </c:pt>
                <c:pt idx="4474">
                  <c:v>109.099</c:v>
                </c:pt>
                <c:pt idx="4475">
                  <c:v>109.045</c:v>
                </c:pt>
                <c:pt idx="4476">
                  <c:v>108.831</c:v>
                </c:pt>
                <c:pt idx="4477">
                  <c:v>108.563</c:v>
                </c:pt>
                <c:pt idx="4478">
                  <c:v>108.777</c:v>
                </c:pt>
                <c:pt idx="4479">
                  <c:v>108.88500000000001</c:v>
                </c:pt>
                <c:pt idx="4480">
                  <c:v>108.24100000000003</c:v>
                </c:pt>
                <c:pt idx="4481">
                  <c:v>107.49600000000002</c:v>
                </c:pt>
                <c:pt idx="4482">
                  <c:v>106.86199999999999</c:v>
                </c:pt>
                <c:pt idx="4483">
                  <c:v>106.336</c:v>
                </c:pt>
                <c:pt idx="4484">
                  <c:v>105.813</c:v>
                </c:pt>
                <c:pt idx="4485">
                  <c:v>105.18799999999999</c:v>
                </c:pt>
                <c:pt idx="4486">
                  <c:v>104.72</c:v>
                </c:pt>
                <c:pt idx="4487">
                  <c:v>104.256</c:v>
                </c:pt>
                <c:pt idx="4488">
                  <c:v>103.74299999999999</c:v>
                </c:pt>
                <c:pt idx="4489">
                  <c:v>103.181</c:v>
                </c:pt>
                <c:pt idx="4490">
                  <c:v>103.181</c:v>
                </c:pt>
                <c:pt idx="4491">
                  <c:v>103.69199999999999</c:v>
                </c:pt>
                <c:pt idx="4492">
                  <c:v>104.30800000000001</c:v>
                </c:pt>
                <c:pt idx="4493">
                  <c:v>105.03100000000002</c:v>
                </c:pt>
                <c:pt idx="4494">
                  <c:v>105.29100000000003</c:v>
                </c:pt>
                <c:pt idx="4495">
                  <c:v>105.084</c:v>
                </c:pt>
                <c:pt idx="4496">
                  <c:v>104.77200000000001</c:v>
                </c:pt>
                <c:pt idx="4497">
                  <c:v>104.46299999999999</c:v>
                </c:pt>
                <c:pt idx="4498">
                  <c:v>103.845</c:v>
                </c:pt>
                <c:pt idx="4499">
                  <c:v>103.435</c:v>
                </c:pt>
                <c:pt idx="4500">
                  <c:v>102.77200000000001</c:v>
                </c:pt>
                <c:pt idx="4501">
                  <c:v>101.91200000000002</c:v>
                </c:pt>
                <c:pt idx="4502">
                  <c:v>101.458</c:v>
                </c:pt>
                <c:pt idx="4503">
                  <c:v>101.458</c:v>
                </c:pt>
                <c:pt idx="4504">
                  <c:v>101.91200000000002</c:v>
                </c:pt>
                <c:pt idx="4505">
                  <c:v>102.569</c:v>
                </c:pt>
                <c:pt idx="4506">
                  <c:v>103.334</c:v>
                </c:pt>
                <c:pt idx="4507">
                  <c:v>104</c:v>
                </c:pt>
                <c:pt idx="4508">
                  <c:v>104.617</c:v>
                </c:pt>
                <c:pt idx="4509">
                  <c:v>104.877</c:v>
                </c:pt>
                <c:pt idx="4510">
                  <c:v>104.77200000000001</c:v>
                </c:pt>
                <c:pt idx="4511">
                  <c:v>104.929</c:v>
                </c:pt>
                <c:pt idx="4512">
                  <c:v>105.238</c:v>
                </c:pt>
                <c:pt idx="4513">
                  <c:v>105.49900000000002</c:v>
                </c:pt>
                <c:pt idx="4514">
                  <c:v>105.49900000000002</c:v>
                </c:pt>
                <c:pt idx="4515">
                  <c:v>105.084</c:v>
                </c:pt>
                <c:pt idx="4516">
                  <c:v>104.205</c:v>
                </c:pt>
                <c:pt idx="4517">
                  <c:v>103.334</c:v>
                </c:pt>
                <c:pt idx="4518">
                  <c:v>102.621</c:v>
                </c:pt>
                <c:pt idx="4519">
                  <c:v>102.265</c:v>
                </c:pt>
                <c:pt idx="4520">
                  <c:v>102.51900000000002</c:v>
                </c:pt>
                <c:pt idx="4521">
                  <c:v>102.67199999999998</c:v>
                </c:pt>
                <c:pt idx="4522">
                  <c:v>102.72199999999999</c:v>
                </c:pt>
                <c:pt idx="4523">
                  <c:v>103.02800000000001</c:v>
                </c:pt>
                <c:pt idx="4524">
                  <c:v>103.334</c:v>
                </c:pt>
                <c:pt idx="4525">
                  <c:v>103.59</c:v>
                </c:pt>
                <c:pt idx="4526">
                  <c:v>103.74299999999999</c:v>
                </c:pt>
                <c:pt idx="4527">
                  <c:v>104.05</c:v>
                </c:pt>
                <c:pt idx="4528">
                  <c:v>104.41000000000003</c:v>
                </c:pt>
                <c:pt idx="4529">
                  <c:v>104.515</c:v>
                </c:pt>
                <c:pt idx="4530">
                  <c:v>104.36</c:v>
                </c:pt>
                <c:pt idx="4531">
                  <c:v>104.15300000000001</c:v>
                </c:pt>
                <c:pt idx="4532">
                  <c:v>103.59</c:v>
                </c:pt>
                <c:pt idx="4533">
                  <c:v>102.925</c:v>
                </c:pt>
                <c:pt idx="4534">
                  <c:v>102.468</c:v>
                </c:pt>
                <c:pt idx="4535">
                  <c:v>101.81100000000002</c:v>
                </c:pt>
                <c:pt idx="4536">
                  <c:v>101.962</c:v>
                </c:pt>
                <c:pt idx="4537">
                  <c:v>102.31699999999999</c:v>
                </c:pt>
                <c:pt idx="4538">
                  <c:v>102.621</c:v>
                </c:pt>
                <c:pt idx="4539">
                  <c:v>102.77200000000001</c:v>
                </c:pt>
                <c:pt idx="4540">
                  <c:v>102.82299999999998</c:v>
                </c:pt>
                <c:pt idx="4541">
                  <c:v>102.569</c:v>
                </c:pt>
                <c:pt idx="4542">
                  <c:v>102.31699999999999</c:v>
                </c:pt>
                <c:pt idx="4543">
                  <c:v>102.01300000000002</c:v>
                </c:pt>
                <c:pt idx="4544">
                  <c:v>101.76100000000002</c:v>
                </c:pt>
                <c:pt idx="4545">
                  <c:v>101.35799999999999</c:v>
                </c:pt>
                <c:pt idx="4546">
                  <c:v>101.509</c:v>
                </c:pt>
                <c:pt idx="4547">
                  <c:v>101.61</c:v>
                </c:pt>
                <c:pt idx="4548">
                  <c:v>101.208</c:v>
                </c:pt>
                <c:pt idx="4549">
                  <c:v>100.807</c:v>
                </c:pt>
                <c:pt idx="4550">
                  <c:v>100.557</c:v>
                </c:pt>
                <c:pt idx="4551">
                  <c:v>100.956</c:v>
                </c:pt>
                <c:pt idx="4552">
                  <c:v>101.76100000000002</c:v>
                </c:pt>
                <c:pt idx="4553">
                  <c:v>102.31699999999999</c:v>
                </c:pt>
                <c:pt idx="4554">
                  <c:v>102.82299999999998</c:v>
                </c:pt>
                <c:pt idx="4555">
                  <c:v>103.181</c:v>
                </c:pt>
                <c:pt idx="4556">
                  <c:v>103.48699999999999</c:v>
                </c:pt>
                <c:pt idx="4557">
                  <c:v>103.89700000000002</c:v>
                </c:pt>
                <c:pt idx="4558">
                  <c:v>104.10299999999998</c:v>
                </c:pt>
                <c:pt idx="4559">
                  <c:v>104.256</c:v>
                </c:pt>
                <c:pt idx="4560">
                  <c:v>104.36</c:v>
                </c:pt>
                <c:pt idx="4561">
                  <c:v>104.565</c:v>
                </c:pt>
                <c:pt idx="4562">
                  <c:v>104.77200000000001</c:v>
                </c:pt>
                <c:pt idx="4563">
                  <c:v>104.979</c:v>
                </c:pt>
                <c:pt idx="4564">
                  <c:v>105.343</c:v>
                </c:pt>
                <c:pt idx="4565">
                  <c:v>105.604</c:v>
                </c:pt>
                <c:pt idx="4566">
                  <c:v>105.708</c:v>
                </c:pt>
                <c:pt idx="4567">
                  <c:v>105.76</c:v>
                </c:pt>
                <c:pt idx="4568">
                  <c:v>105.708</c:v>
                </c:pt>
                <c:pt idx="4569">
                  <c:v>105.65600000000001</c:v>
                </c:pt>
                <c:pt idx="4570">
                  <c:v>105.49900000000002</c:v>
                </c:pt>
                <c:pt idx="4571">
                  <c:v>105.55200000000001</c:v>
                </c:pt>
                <c:pt idx="4572">
                  <c:v>105.708</c:v>
                </c:pt>
                <c:pt idx="4573">
                  <c:v>105.86499999999999</c:v>
                </c:pt>
                <c:pt idx="4574">
                  <c:v>105.86499999999999</c:v>
                </c:pt>
                <c:pt idx="4575">
                  <c:v>105.708</c:v>
                </c:pt>
                <c:pt idx="4576">
                  <c:v>105.708</c:v>
                </c:pt>
                <c:pt idx="4577">
                  <c:v>105.65600000000001</c:v>
                </c:pt>
                <c:pt idx="4578">
                  <c:v>105.395</c:v>
                </c:pt>
                <c:pt idx="4579">
                  <c:v>105.03100000000002</c:v>
                </c:pt>
                <c:pt idx="4580">
                  <c:v>105.03100000000002</c:v>
                </c:pt>
                <c:pt idx="4581">
                  <c:v>105.18799999999999</c:v>
                </c:pt>
                <c:pt idx="4582">
                  <c:v>105.18799999999999</c:v>
                </c:pt>
                <c:pt idx="4583">
                  <c:v>105.136</c:v>
                </c:pt>
                <c:pt idx="4584">
                  <c:v>105.136</c:v>
                </c:pt>
                <c:pt idx="4585">
                  <c:v>104.77200000000001</c:v>
                </c:pt>
                <c:pt idx="4586">
                  <c:v>104.515</c:v>
                </c:pt>
                <c:pt idx="4587">
                  <c:v>104.205</c:v>
                </c:pt>
                <c:pt idx="4588">
                  <c:v>104.05</c:v>
                </c:pt>
                <c:pt idx="4589">
                  <c:v>103.795</c:v>
                </c:pt>
                <c:pt idx="4590">
                  <c:v>103.64</c:v>
                </c:pt>
                <c:pt idx="4591">
                  <c:v>103.181</c:v>
                </c:pt>
                <c:pt idx="4592">
                  <c:v>102.77200000000001</c:v>
                </c:pt>
                <c:pt idx="4593">
                  <c:v>102.67199999999998</c:v>
                </c:pt>
                <c:pt idx="4594">
                  <c:v>102.468</c:v>
                </c:pt>
                <c:pt idx="4595">
                  <c:v>101.962</c:v>
                </c:pt>
                <c:pt idx="4596">
                  <c:v>101.559</c:v>
                </c:pt>
                <c:pt idx="4597">
                  <c:v>101.76100000000002</c:v>
                </c:pt>
                <c:pt idx="4598">
                  <c:v>102.164</c:v>
                </c:pt>
                <c:pt idx="4599">
                  <c:v>102.21400000000003</c:v>
                </c:pt>
                <c:pt idx="4600">
                  <c:v>101.76100000000002</c:v>
                </c:pt>
                <c:pt idx="4601">
                  <c:v>101.00700000000002</c:v>
                </c:pt>
                <c:pt idx="4602">
                  <c:v>100.458</c:v>
                </c:pt>
                <c:pt idx="4603">
                  <c:v>99.910000000000025</c:v>
                </c:pt>
                <c:pt idx="4604">
                  <c:v>99.364999999999995</c:v>
                </c:pt>
                <c:pt idx="4605">
                  <c:v>98.92</c:v>
                </c:pt>
                <c:pt idx="4606">
                  <c:v>98.478999999999999</c:v>
                </c:pt>
                <c:pt idx="4607">
                  <c:v>98.135999999999981</c:v>
                </c:pt>
                <c:pt idx="4608">
                  <c:v>97.842000000000013</c:v>
                </c:pt>
                <c:pt idx="4609">
                  <c:v>97.551000000000002</c:v>
                </c:pt>
                <c:pt idx="4610">
                  <c:v>97.305999999999983</c:v>
                </c:pt>
                <c:pt idx="4611">
                  <c:v>97.305999999999983</c:v>
                </c:pt>
                <c:pt idx="4612">
                  <c:v>97.403000000000006</c:v>
                </c:pt>
                <c:pt idx="4613">
                  <c:v>97.599000000000004</c:v>
                </c:pt>
                <c:pt idx="4614">
                  <c:v>97.793999999999997</c:v>
                </c:pt>
                <c:pt idx="4615">
                  <c:v>97.745000000000005</c:v>
                </c:pt>
                <c:pt idx="4616">
                  <c:v>97.403000000000006</c:v>
                </c:pt>
                <c:pt idx="4617">
                  <c:v>97.063000000000002</c:v>
                </c:pt>
                <c:pt idx="4618">
                  <c:v>96.675999999999988</c:v>
                </c:pt>
                <c:pt idx="4619">
                  <c:v>96.675999999999988</c:v>
                </c:pt>
                <c:pt idx="4620">
                  <c:v>96.86999999999999</c:v>
                </c:pt>
                <c:pt idx="4621">
                  <c:v>97.209000000000003</c:v>
                </c:pt>
                <c:pt idx="4622">
                  <c:v>97.599000000000004</c:v>
                </c:pt>
                <c:pt idx="4623">
                  <c:v>97.842000000000013</c:v>
                </c:pt>
                <c:pt idx="4624">
                  <c:v>97.938999999999993</c:v>
                </c:pt>
                <c:pt idx="4625">
                  <c:v>97.990000000000023</c:v>
                </c:pt>
                <c:pt idx="4626">
                  <c:v>98.283000000000001</c:v>
                </c:pt>
                <c:pt idx="4627">
                  <c:v>98.626999999999981</c:v>
                </c:pt>
                <c:pt idx="4628">
                  <c:v>98.971000000000004</c:v>
                </c:pt>
                <c:pt idx="4629">
                  <c:v>99.167000000000002</c:v>
                </c:pt>
                <c:pt idx="4630">
                  <c:v>99.266000000000005</c:v>
                </c:pt>
                <c:pt idx="4631">
                  <c:v>99.266000000000005</c:v>
                </c:pt>
                <c:pt idx="4632">
                  <c:v>99.217000000000027</c:v>
                </c:pt>
                <c:pt idx="4633">
                  <c:v>99.117999999999995</c:v>
                </c:pt>
                <c:pt idx="4634">
                  <c:v>98.971000000000004</c:v>
                </c:pt>
                <c:pt idx="4635">
                  <c:v>98.822999999999979</c:v>
                </c:pt>
                <c:pt idx="4636">
                  <c:v>98.576999999999998</c:v>
                </c:pt>
                <c:pt idx="4637">
                  <c:v>98.233000000000004</c:v>
                </c:pt>
                <c:pt idx="4638">
                  <c:v>97.551000000000002</c:v>
                </c:pt>
                <c:pt idx="4639">
                  <c:v>96.91700000000003</c:v>
                </c:pt>
                <c:pt idx="4640">
                  <c:v>96.289000000000001</c:v>
                </c:pt>
                <c:pt idx="4641">
                  <c:v>95.616</c:v>
                </c:pt>
                <c:pt idx="4642">
                  <c:v>94.944000000000031</c:v>
                </c:pt>
                <c:pt idx="4643">
                  <c:v>94.322999999999979</c:v>
                </c:pt>
                <c:pt idx="4644">
                  <c:v>93.801000000000002</c:v>
                </c:pt>
                <c:pt idx="4645">
                  <c:v>93.516999999999996</c:v>
                </c:pt>
                <c:pt idx="4646">
                  <c:v>93.328000000000003</c:v>
                </c:pt>
                <c:pt idx="4647">
                  <c:v>93.185999999999979</c:v>
                </c:pt>
                <c:pt idx="4648">
                  <c:v>93.138999999999982</c:v>
                </c:pt>
                <c:pt idx="4649">
                  <c:v>93.423000000000002</c:v>
                </c:pt>
                <c:pt idx="4650">
                  <c:v>93.47</c:v>
                </c:pt>
                <c:pt idx="4651">
                  <c:v>93.138999999999982</c:v>
                </c:pt>
                <c:pt idx="4652">
                  <c:v>92.573999999999998</c:v>
                </c:pt>
                <c:pt idx="4653">
                  <c:v>92.150999999999982</c:v>
                </c:pt>
                <c:pt idx="4654">
                  <c:v>91.822999999999979</c:v>
                </c:pt>
                <c:pt idx="4655">
                  <c:v>91.542000000000002</c:v>
                </c:pt>
                <c:pt idx="4656">
                  <c:v>91.169999999999987</c:v>
                </c:pt>
                <c:pt idx="4657">
                  <c:v>90.891000000000005</c:v>
                </c:pt>
                <c:pt idx="4658">
                  <c:v>90.75</c:v>
                </c:pt>
                <c:pt idx="4659">
                  <c:v>90.656999999999982</c:v>
                </c:pt>
                <c:pt idx="4660">
                  <c:v>90.424000000000007</c:v>
                </c:pt>
                <c:pt idx="4661">
                  <c:v>90.239000000000004</c:v>
                </c:pt>
                <c:pt idx="4662">
                  <c:v>90.054999999999993</c:v>
                </c:pt>
                <c:pt idx="4663">
                  <c:v>89.962000000000003</c:v>
                </c:pt>
                <c:pt idx="4664">
                  <c:v>90.054999999999993</c:v>
                </c:pt>
                <c:pt idx="4665">
                  <c:v>90.424000000000007</c:v>
                </c:pt>
                <c:pt idx="4666">
                  <c:v>90.565000000000012</c:v>
                </c:pt>
                <c:pt idx="4667">
                  <c:v>90.286000000000001</c:v>
                </c:pt>
                <c:pt idx="4668">
                  <c:v>90.009</c:v>
                </c:pt>
                <c:pt idx="4669">
                  <c:v>89.685000000000002</c:v>
                </c:pt>
                <c:pt idx="4670">
                  <c:v>89.453999999999994</c:v>
                </c:pt>
                <c:pt idx="4671">
                  <c:v>89.453999999999994</c:v>
                </c:pt>
                <c:pt idx="4672">
                  <c:v>89.593000000000004</c:v>
                </c:pt>
                <c:pt idx="4673">
                  <c:v>89.822999999999979</c:v>
                </c:pt>
                <c:pt idx="4674">
                  <c:v>90.009</c:v>
                </c:pt>
                <c:pt idx="4675">
                  <c:v>90.378999999999976</c:v>
                </c:pt>
                <c:pt idx="4676">
                  <c:v>90.796999999999997</c:v>
                </c:pt>
                <c:pt idx="4677">
                  <c:v>91.169999999999987</c:v>
                </c:pt>
                <c:pt idx="4678">
                  <c:v>91.402000000000001</c:v>
                </c:pt>
                <c:pt idx="4679">
                  <c:v>91.028999999999982</c:v>
                </c:pt>
                <c:pt idx="4680">
                  <c:v>90.518000000000001</c:v>
                </c:pt>
                <c:pt idx="4681">
                  <c:v>90.1</c:v>
                </c:pt>
                <c:pt idx="4682">
                  <c:v>89.730999999999995</c:v>
                </c:pt>
                <c:pt idx="4683">
                  <c:v>89.685000000000002</c:v>
                </c:pt>
                <c:pt idx="4684">
                  <c:v>89.775999999999982</c:v>
                </c:pt>
                <c:pt idx="4685">
                  <c:v>89.915000000000006</c:v>
                </c:pt>
                <c:pt idx="4686">
                  <c:v>89.962000000000003</c:v>
                </c:pt>
                <c:pt idx="4687">
                  <c:v>90.378999999999976</c:v>
                </c:pt>
                <c:pt idx="4688">
                  <c:v>90.75</c:v>
                </c:pt>
                <c:pt idx="4689">
                  <c:v>90.611999999999995</c:v>
                </c:pt>
                <c:pt idx="4690">
                  <c:v>90.378999999999976</c:v>
                </c:pt>
                <c:pt idx="4691">
                  <c:v>90.009</c:v>
                </c:pt>
                <c:pt idx="4692">
                  <c:v>89.453999999999994</c:v>
                </c:pt>
                <c:pt idx="4693">
                  <c:v>89.131999999999991</c:v>
                </c:pt>
                <c:pt idx="4694">
                  <c:v>89.131999999999991</c:v>
                </c:pt>
                <c:pt idx="4695">
                  <c:v>89.176999999999978</c:v>
                </c:pt>
                <c:pt idx="4696">
                  <c:v>88.85499999999999</c:v>
                </c:pt>
                <c:pt idx="4697">
                  <c:v>88.670999999999978</c:v>
                </c:pt>
                <c:pt idx="4698">
                  <c:v>88.488</c:v>
                </c:pt>
                <c:pt idx="4699">
                  <c:v>88.670999999999978</c:v>
                </c:pt>
                <c:pt idx="4700">
                  <c:v>88.85499999999999</c:v>
                </c:pt>
                <c:pt idx="4701">
                  <c:v>88.763000000000005</c:v>
                </c:pt>
                <c:pt idx="4702">
                  <c:v>88.396000000000001</c:v>
                </c:pt>
                <c:pt idx="4703">
                  <c:v>88.259</c:v>
                </c:pt>
                <c:pt idx="4704">
                  <c:v>88.350999999999999</c:v>
                </c:pt>
                <c:pt idx="4705">
                  <c:v>88.214000000000027</c:v>
                </c:pt>
                <c:pt idx="4706">
                  <c:v>88.167000000000002</c:v>
                </c:pt>
                <c:pt idx="4707">
                  <c:v>88.443000000000026</c:v>
                </c:pt>
                <c:pt idx="4708">
                  <c:v>88.670999999999978</c:v>
                </c:pt>
                <c:pt idx="4709">
                  <c:v>88.578999999999979</c:v>
                </c:pt>
                <c:pt idx="4710">
                  <c:v>88.396000000000001</c:v>
                </c:pt>
                <c:pt idx="4711">
                  <c:v>88.259</c:v>
                </c:pt>
                <c:pt idx="4712">
                  <c:v>88.214000000000027</c:v>
                </c:pt>
                <c:pt idx="4713">
                  <c:v>88.534000000000006</c:v>
                </c:pt>
                <c:pt idx="4714">
                  <c:v>88.85499999999999</c:v>
                </c:pt>
                <c:pt idx="4715">
                  <c:v>88.85499999999999</c:v>
                </c:pt>
                <c:pt idx="4716">
                  <c:v>88.763000000000005</c:v>
                </c:pt>
                <c:pt idx="4717">
                  <c:v>88.947000000000031</c:v>
                </c:pt>
                <c:pt idx="4718">
                  <c:v>89.269000000000005</c:v>
                </c:pt>
                <c:pt idx="4719">
                  <c:v>89.361999999999995</c:v>
                </c:pt>
                <c:pt idx="4720">
                  <c:v>89.131999999999991</c:v>
                </c:pt>
                <c:pt idx="4721">
                  <c:v>88.763000000000005</c:v>
                </c:pt>
                <c:pt idx="4722">
                  <c:v>88.443000000000026</c:v>
                </c:pt>
                <c:pt idx="4723">
                  <c:v>88.259</c:v>
                </c:pt>
                <c:pt idx="4724">
                  <c:v>88.167000000000002</c:v>
                </c:pt>
                <c:pt idx="4725">
                  <c:v>88.259</c:v>
                </c:pt>
                <c:pt idx="4726">
                  <c:v>88.534000000000006</c:v>
                </c:pt>
                <c:pt idx="4727">
                  <c:v>88.763000000000005</c:v>
                </c:pt>
                <c:pt idx="4728">
                  <c:v>88.670999999999978</c:v>
                </c:pt>
                <c:pt idx="4729">
                  <c:v>88.350999999999999</c:v>
                </c:pt>
                <c:pt idx="4730">
                  <c:v>88.259</c:v>
                </c:pt>
                <c:pt idx="4731">
                  <c:v>88.578999999999979</c:v>
                </c:pt>
                <c:pt idx="4732">
                  <c:v>88.81</c:v>
                </c:pt>
                <c:pt idx="4733">
                  <c:v>88.947000000000031</c:v>
                </c:pt>
                <c:pt idx="4734">
                  <c:v>88.670999999999978</c:v>
                </c:pt>
                <c:pt idx="4735">
                  <c:v>88.214000000000027</c:v>
                </c:pt>
                <c:pt idx="4736">
                  <c:v>87.985000000000014</c:v>
                </c:pt>
                <c:pt idx="4737">
                  <c:v>88.121999999999986</c:v>
                </c:pt>
                <c:pt idx="4738">
                  <c:v>88.443000000000026</c:v>
                </c:pt>
                <c:pt idx="4739">
                  <c:v>88.763000000000005</c:v>
                </c:pt>
                <c:pt idx="4740">
                  <c:v>88.902000000000001</c:v>
                </c:pt>
                <c:pt idx="4741">
                  <c:v>88.625999999999976</c:v>
                </c:pt>
                <c:pt idx="4742">
                  <c:v>88.718000000000004</c:v>
                </c:pt>
                <c:pt idx="4743">
                  <c:v>88.902000000000001</c:v>
                </c:pt>
                <c:pt idx="4744">
                  <c:v>88.718000000000004</c:v>
                </c:pt>
                <c:pt idx="4745">
                  <c:v>88.443000000000026</c:v>
                </c:pt>
                <c:pt idx="4746">
                  <c:v>88.03</c:v>
                </c:pt>
                <c:pt idx="4747">
                  <c:v>87.757000000000005</c:v>
                </c:pt>
                <c:pt idx="4748">
                  <c:v>87.664999999999992</c:v>
                </c:pt>
                <c:pt idx="4749">
                  <c:v>87.894000000000005</c:v>
                </c:pt>
                <c:pt idx="4750">
                  <c:v>88.259</c:v>
                </c:pt>
                <c:pt idx="4751">
                  <c:v>88.670999999999978</c:v>
                </c:pt>
                <c:pt idx="4752">
                  <c:v>88.992999999999995</c:v>
                </c:pt>
                <c:pt idx="4753">
                  <c:v>88.625999999999976</c:v>
                </c:pt>
                <c:pt idx="4754">
                  <c:v>88.534000000000006</c:v>
                </c:pt>
                <c:pt idx="4755">
                  <c:v>88.443000000000026</c:v>
                </c:pt>
                <c:pt idx="4756">
                  <c:v>88.396000000000001</c:v>
                </c:pt>
                <c:pt idx="4757">
                  <c:v>88.488</c:v>
                </c:pt>
                <c:pt idx="4758">
                  <c:v>88.670999999999978</c:v>
                </c:pt>
                <c:pt idx="4759">
                  <c:v>88.625999999999976</c:v>
                </c:pt>
                <c:pt idx="4760">
                  <c:v>88.259</c:v>
                </c:pt>
                <c:pt idx="4761">
                  <c:v>88.03</c:v>
                </c:pt>
                <c:pt idx="4762">
                  <c:v>88.03</c:v>
                </c:pt>
                <c:pt idx="4763">
                  <c:v>88.075000000000003</c:v>
                </c:pt>
                <c:pt idx="4764">
                  <c:v>87.61999999999999</c:v>
                </c:pt>
                <c:pt idx="4765">
                  <c:v>87.210000000000022</c:v>
                </c:pt>
                <c:pt idx="4766">
                  <c:v>86.980999999999995</c:v>
                </c:pt>
                <c:pt idx="4767">
                  <c:v>87.072999999999979</c:v>
                </c:pt>
                <c:pt idx="4768">
                  <c:v>87.664999999999992</c:v>
                </c:pt>
                <c:pt idx="4769">
                  <c:v>88.992999999999995</c:v>
                </c:pt>
                <c:pt idx="4770">
                  <c:v>90.239000000000004</c:v>
                </c:pt>
                <c:pt idx="4771">
                  <c:v>91.028999999999982</c:v>
                </c:pt>
                <c:pt idx="4772">
                  <c:v>91.91700000000003</c:v>
                </c:pt>
                <c:pt idx="4773">
                  <c:v>92.61999999999999</c:v>
                </c:pt>
                <c:pt idx="4774">
                  <c:v>92.763000000000005</c:v>
                </c:pt>
                <c:pt idx="4775">
                  <c:v>92.61999999999999</c:v>
                </c:pt>
                <c:pt idx="4776">
                  <c:v>92.573999999999998</c:v>
                </c:pt>
                <c:pt idx="4777">
                  <c:v>92.997000000000028</c:v>
                </c:pt>
                <c:pt idx="4778">
                  <c:v>93.423000000000002</c:v>
                </c:pt>
                <c:pt idx="4779">
                  <c:v>93.897000000000006</c:v>
                </c:pt>
                <c:pt idx="4780">
                  <c:v>94.418999999999997</c:v>
                </c:pt>
                <c:pt idx="4781">
                  <c:v>94.849000000000004</c:v>
                </c:pt>
                <c:pt idx="4782">
                  <c:v>95.183999999999983</c:v>
                </c:pt>
                <c:pt idx="4783">
                  <c:v>95.471999999999994</c:v>
                </c:pt>
                <c:pt idx="4784">
                  <c:v>95.616</c:v>
                </c:pt>
                <c:pt idx="4785">
                  <c:v>95.903999999999996</c:v>
                </c:pt>
                <c:pt idx="4786">
                  <c:v>96.048000000000002</c:v>
                </c:pt>
                <c:pt idx="4787">
                  <c:v>96.096000000000004</c:v>
                </c:pt>
                <c:pt idx="4788">
                  <c:v>95.952000000000012</c:v>
                </c:pt>
                <c:pt idx="4789">
                  <c:v>95.711000000000027</c:v>
                </c:pt>
                <c:pt idx="4790">
                  <c:v>95.183999999999983</c:v>
                </c:pt>
                <c:pt idx="4791">
                  <c:v>94.513999999999996</c:v>
                </c:pt>
                <c:pt idx="4792">
                  <c:v>93.658999999999978</c:v>
                </c:pt>
                <c:pt idx="4793">
                  <c:v>93.233999999999995</c:v>
                </c:pt>
                <c:pt idx="4794">
                  <c:v>93.516999999999996</c:v>
                </c:pt>
                <c:pt idx="4795">
                  <c:v>94.134</c:v>
                </c:pt>
                <c:pt idx="4796">
                  <c:v>94.705000000000013</c:v>
                </c:pt>
                <c:pt idx="4797">
                  <c:v>94.991000000000028</c:v>
                </c:pt>
                <c:pt idx="4798">
                  <c:v>95.087999999999994</c:v>
                </c:pt>
                <c:pt idx="4799">
                  <c:v>95.183999999999983</c:v>
                </c:pt>
                <c:pt idx="4800">
                  <c:v>94.991000000000028</c:v>
                </c:pt>
                <c:pt idx="4801">
                  <c:v>94.8</c:v>
                </c:pt>
                <c:pt idx="4802">
                  <c:v>94.991000000000028</c:v>
                </c:pt>
                <c:pt idx="4803">
                  <c:v>95.183999999999983</c:v>
                </c:pt>
                <c:pt idx="4804">
                  <c:v>94.896000000000001</c:v>
                </c:pt>
                <c:pt idx="4805">
                  <c:v>94.418999999999997</c:v>
                </c:pt>
                <c:pt idx="4806">
                  <c:v>94.085999999999999</c:v>
                </c:pt>
                <c:pt idx="4807">
                  <c:v>93.897000000000006</c:v>
                </c:pt>
                <c:pt idx="4808">
                  <c:v>93.706000000000003</c:v>
                </c:pt>
                <c:pt idx="4809">
                  <c:v>93.563999999999993</c:v>
                </c:pt>
                <c:pt idx="4810">
                  <c:v>93.233999999999995</c:v>
                </c:pt>
                <c:pt idx="4811">
                  <c:v>92.763000000000005</c:v>
                </c:pt>
                <c:pt idx="4812">
                  <c:v>92.150999999999982</c:v>
                </c:pt>
                <c:pt idx="4813">
                  <c:v>91.542000000000002</c:v>
                </c:pt>
                <c:pt idx="4814">
                  <c:v>91.075999999999979</c:v>
                </c:pt>
                <c:pt idx="4815">
                  <c:v>90.891000000000005</c:v>
                </c:pt>
                <c:pt idx="4816">
                  <c:v>90.891000000000005</c:v>
                </c:pt>
                <c:pt idx="4817">
                  <c:v>90.611999999999995</c:v>
                </c:pt>
                <c:pt idx="4818">
                  <c:v>90.378999999999976</c:v>
                </c:pt>
                <c:pt idx="4819">
                  <c:v>90.147000000000006</c:v>
                </c:pt>
                <c:pt idx="4820">
                  <c:v>89.962000000000003</c:v>
                </c:pt>
                <c:pt idx="4821">
                  <c:v>89.685000000000002</c:v>
                </c:pt>
                <c:pt idx="4822">
                  <c:v>89.406999999999996</c:v>
                </c:pt>
                <c:pt idx="4823">
                  <c:v>89.04</c:v>
                </c:pt>
                <c:pt idx="4824">
                  <c:v>88.534000000000006</c:v>
                </c:pt>
                <c:pt idx="4825">
                  <c:v>88.075000000000003</c:v>
                </c:pt>
                <c:pt idx="4826">
                  <c:v>87.938999999999993</c:v>
                </c:pt>
                <c:pt idx="4827">
                  <c:v>87.938999999999993</c:v>
                </c:pt>
                <c:pt idx="4828">
                  <c:v>87.894000000000005</c:v>
                </c:pt>
                <c:pt idx="4829">
                  <c:v>87.664999999999992</c:v>
                </c:pt>
                <c:pt idx="4830">
                  <c:v>87.483000000000004</c:v>
                </c:pt>
                <c:pt idx="4831">
                  <c:v>87.572999999999979</c:v>
                </c:pt>
                <c:pt idx="4832">
                  <c:v>88.259</c:v>
                </c:pt>
                <c:pt idx="4833">
                  <c:v>89.316000000000003</c:v>
                </c:pt>
                <c:pt idx="4834">
                  <c:v>90.332999999999998</c:v>
                </c:pt>
                <c:pt idx="4835">
                  <c:v>91.122999999999976</c:v>
                </c:pt>
                <c:pt idx="4836">
                  <c:v>91.588999999999999</c:v>
                </c:pt>
                <c:pt idx="4837">
                  <c:v>91.728999999999999</c:v>
                </c:pt>
                <c:pt idx="4838">
                  <c:v>91.588999999999999</c:v>
                </c:pt>
                <c:pt idx="4839">
                  <c:v>91.775999999999982</c:v>
                </c:pt>
                <c:pt idx="4840">
                  <c:v>91.91700000000003</c:v>
                </c:pt>
                <c:pt idx="4841">
                  <c:v>91.962999999999994</c:v>
                </c:pt>
                <c:pt idx="4842">
                  <c:v>91.91700000000003</c:v>
                </c:pt>
                <c:pt idx="4843">
                  <c:v>91.542000000000002</c:v>
                </c:pt>
                <c:pt idx="4844">
                  <c:v>91.542000000000002</c:v>
                </c:pt>
                <c:pt idx="4845">
                  <c:v>91.215999999999994</c:v>
                </c:pt>
                <c:pt idx="4846">
                  <c:v>90.796999999999997</c:v>
                </c:pt>
                <c:pt idx="4847">
                  <c:v>90.424000000000007</c:v>
                </c:pt>
                <c:pt idx="4848">
                  <c:v>90.332999999999998</c:v>
                </c:pt>
                <c:pt idx="4849">
                  <c:v>90.009</c:v>
                </c:pt>
                <c:pt idx="4850">
                  <c:v>89.546000000000006</c:v>
                </c:pt>
                <c:pt idx="4851">
                  <c:v>89.176999999999978</c:v>
                </c:pt>
                <c:pt idx="4852">
                  <c:v>88.85499999999999</c:v>
                </c:pt>
                <c:pt idx="4853">
                  <c:v>88.578999999999979</c:v>
                </c:pt>
                <c:pt idx="4854">
                  <c:v>88.396000000000001</c:v>
                </c:pt>
                <c:pt idx="4855">
                  <c:v>88.214000000000027</c:v>
                </c:pt>
                <c:pt idx="4856">
                  <c:v>87.985000000000014</c:v>
                </c:pt>
                <c:pt idx="4857">
                  <c:v>87.846999999999994</c:v>
                </c:pt>
                <c:pt idx="4858">
                  <c:v>87.61999999999999</c:v>
                </c:pt>
                <c:pt idx="4859">
                  <c:v>87.572999999999979</c:v>
                </c:pt>
                <c:pt idx="4860">
                  <c:v>87.664999999999992</c:v>
                </c:pt>
                <c:pt idx="4861">
                  <c:v>87.61999999999999</c:v>
                </c:pt>
                <c:pt idx="4862">
                  <c:v>87.61999999999999</c:v>
                </c:pt>
                <c:pt idx="4863">
                  <c:v>87.664999999999992</c:v>
                </c:pt>
                <c:pt idx="4864">
                  <c:v>87.938999999999993</c:v>
                </c:pt>
                <c:pt idx="4865">
                  <c:v>88.534000000000006</c:v>
                </c:pt>
                <c:pt idx="4866">
                  <c:v>88.947000000000031</c:v>
                </c:pt>
                <c:pt idx="4867">
                  <c:v>89.224000000000004</c:v>
                </c:pt>
                <c:pt idx="4868">
                  <c:v>89.361999999999995</c:v>
                </c:pt>
                <c:pt idx="4869">
                  <c:v>89.637999999999991</c:v>
                </c:pt>
                <c:pt idx="4870">
                  <c:v>89.775999999999982</c:v>
                </c:pt>
                <c:pt idx="4871">
                  <c:v>89.685000000000002</c:v>
                </c:pt>
                <c:pt idx="4872">
                  <c:v>89.593000000000004</c:v>
                </c:pt>
                <c:pt idx="4873">
                  <c:v>89.685000000000002</c:v>
                </c:pt>
                <c:pt idx="4874">
                  <c:v>89.822999999999979</c:v>
                </c:pt>
                <c:pt idx="4875">
                  <c:v>89.637999999999991</c:v>
                </c:pt>
                <c:pt idx="4876">
                  <c:v>89.084999999999994</c:v>
                </c:pt>
                <c:pt idx="4877">
                  <c:v>88.625999999999976</c:v>
                </c:pt>
                <c:pt idx="4878">
                  <c:v>88.534000000000006</c:v>
                </c:pt>
                <c:pt idx="4879">
                  <c:v>88.443000000000026</c:v>
                </c:pt>
                <c:pt idx="4880">
                  <c:v>88.167000000000002</c:v>
                </c:pt>
                <c:pt idx="4881">
                  <c:v>88.121999999999986</c:v>
                </c:pt>
                <c:pt idx="4882">
                  <c:v>88.167000000000002</c:v>
                </c:pt>
                <c:pt idx="4883">
                  <c:v>88.121999999999986</c:v>
                </c:pt>
                <c:pt idx="4884">
                  <c:v>87.985000000000014</c:v>
                </c:pt>
                <c:pt idx="4885">
                  <c:v>87.894000000000005</c:v>
                </c:pt>
                <c:pt idx="4886">
                  <c:v>87.846999999999994</c:v>
                </c:pt>
                <c:pt idx="4887">
                  <c:v>87.894000000000005</c:v>
                </c:pt>
                <c:pt idx="4888">
                  <c:v>87.801999999999992</c:v>
                </c:pt>
                <c:pt idx="4889">
                  <c:v>87.527999999999992</c:v>
                </c:pt>
                <c:pt idx="4890">
                  <c:v>87.027999999999992</c:v>
                </c:pt>
                <c:pt idx="4891">
                  <c:v>86.572000000000003</c:v>
                </c:pt>
                <c:pt idx="4892">
                  <c:v>86.256</c:v>
                </c:pt>
                <c:pt idx="4893">
                  <c:v>86.028999999999982</c:v>
                </c:pt>
                <c:pt idx="4894">
                  <c:v>85.849000000000004</c:v>
                </c:pt>
                <c:pt idx="4895">
                  <c:v>85.667000000000002</c:v>
                </c:pt>
                <c:pt idx="4896">
                  <c:v>85.486999999999995</c:v>
                </c:pt>
                <c:pt idx="4897">
                  <c:v>85.486999999999995</c:v>
                </c:pt>
                <c:pt idx="4898">
                  <c:v>85.576999999999998</c:v>
                </c:pt>
                <c:pt idx="4899">
                  <c:v>85.667000000000002</c:v>
                </c:pt>
                <c:pt idx="4900">
                  <c:v>85.712000000000003</c:v>
                </c:pt>
                <c:pt idx="4901">
                  <c:v>85.801999999999992</c:v>
                </c:pt>
                <c:pt idx="4902">
                  <c:v>85.801999999999992</c:v>
                </c:pt>
                <c:pt idx="4903">
                  <c:v>85.801999999999992</c:v>
                </c:pt>
                <c:pt idx="4904">
                  <c:v>85.667000000000002</c:v>
                </c:pt>
                <c:pt idx="4905">
                  <c:v>85.35199999999999</c:v>
                </c:pt>
                <c:pt idx="4906">
                  <c:v>85.034999999999997</c:v>
                </c:pt>
                <c:pt idx="4907">
                  <c:v>84.766999999999996</c:v>
                </c:pt>
                <c:pt idx="4908">
                  <c:v>84.587000000000003</c:v>
                </c:pt>
                <c:pt idx="4909">
                  <c:v>84.587000000000003</c:v>
                </c:pt>
                <c:pt idx="4910">
                  <c:v>84.587000000000003</c:v>
                </c:pt>
                <c:pt idx="4911">
                  <c:v>84.497000000000028</c:v>
                </c:pt>
                <c:pt idx="4912">
                  <c:v>84.406999999999996</c:v>
                </c:pt>
                <c:pt idx="4913">
                  <c:v>84.271999999999991</c:v>
                </c:pt>
                <c:pt idx="4914">
                  <c:v>84.137</c:v>
                </c:pt>
                <c:pt idx="4915">
                  <c:v>84.093999999999994</c:v>
                </c:pt>
                <c:pt idx="4916">
                  <c:v>83.959000000000003</c:v>
                </c:pt>
                <c:pt idx="4917">
                  <c:v>83.778999999999982</c:v>
                </c:pt>
                <c:pt idx="4918">
                  <c:v>83.646000000000001</c:v>
                </c:pt>
                <c:pt idx="4919">
                  <c:v>83.691000000000003</c:v>
                </c:pt>
                <c:pt idx="4920">
                  <c:v>83.691000000000003</c:v>
                </c:pt>
                <c:pt idx="4921">
                  <c:v>83.421999999999997</c:v>
                </c:pt>
                <c:pt idx="4922">
                  <c:v>83.242000000000004</c:v>
                </c:pt>
                <c:pt idx="4923">
                  <c:v>83.287000000000006</c:v>
                </c:pt>
                <c:pt idx="4924">
                  <c:v>83.691000000000003</c:v>
                </c:pt>
                <c:pt idx="4925">
                  <c:v>84.316999999999993</c:v>
                </c:pt>
                <c:pt idx="4926">
                  <c:v>84.9</c:v>
                </c:pt>
                <c:pt idx="4927">
                  <c:v>85.307000000000002</c:v>
                </c:pt>
                <c:pt idx="4928">
                  <c:v>85.531999999999996</c:v>
                </c:pt>
                <c:pt idx="4929">
                  <c:v>85.621999999999986</c:v>
                </c:pt>
                <c:pt idx="4930">
                  <c:v>85.801999999999992</c:v>
                </c:pt>
                <c:pt idx="4931">
                  <c:v>86.437000000000026</c:v>
                </c:pt>
                <c:pt idx="4932">
                  <c:v>87.027999999999992</c:v>
                </c:pt>
                <c:pt idx="4933">
                  <c:v>87.483000000000004</c:v>
                </c:pt>
                <c:pt idx="4934">
                  <c:v>87.527999999999992</c:v>
                </c:pt>
                <c:pt idx="4935">
                  <c:v>87.3</c:v>
                </c:pt>
                <c:pt idx="4936">
                  <c:v>86.936000000000007</c:v>
                </c:pt>
                <c:pt idx="4937">
                  <c:v>86.437000000000026</c:v>
                </c:pt>
                <c:pt idx="4938">
                  <c:v>86.437000000000026</c:v>
                </c:pt>
                <c:pt idx="4939">
                  <c:v>86.346000000000004</c:v>
                </c:pt>
                <c:pt idx="4940">
                  <c:v>86.664000000000001</c:v>
                </c:pt>
                <c:pt idx="4941">
                  <c:v>86.843999999999994</c:v>
                </c:pt>
                <c:pt idx="4942">
                  <c:v>87.346000000000004</c:v>
                </c:pt>
                <c:pt idx="4943">
                  <c:v>88.214000000000027</c:v>
                </c:pt>
                <c:pt idx="4944">
                  <c:v>88.396000000000001</c:v>
                </c:pt>
                <c:pt idx="4945">
                  <c:v>88.350999999999999</c:v>
                </c:pt>
                <c:pt idx="4946">
                  <c:v>88.396000000000001</c:v>
                </c:pt>
                <c:pt idx="4947">
                  <c:v>88.350999999999999</c:v>
                </c:pt>
                <c:pt idx="4948">
                  <c:v>88.075000000000003</c:v>
                </c:pt>
                <c:pt idx="4949">
                  <c:v>87.846999999999994</c:v>
                </c:pt>
                <c:pt idx="4950">
                  <c:v>87.61999999999999</c:v>
                </c:pt>
                <c:pt idx="4951">
                  <c:v>87.346000000000004</c:v>
                </c:pt>
                <c:pt idx="4952">
                  <c:v>87.3</c:v>
                </c:pt>
                <c:pt idx="4953">
                  <c:v>87.210000000000022</c:v>
                </c:pt>
                <c:pt idx="4954">
                  <c:v>87.117999999999995</c:v>
                </c:pt>
                <c:pt idx="4955">
                  <c:v>87.027999999999992</c:v>
                </c:pt>
                <c:pt idx="4956">
                  <c:v>87.162999999999982</c:v>
                </c:pt>
                <c:pt idx="4957">
                  <c:v>87.254999999999995</c:v>
                </c:pt>
                <c:pt idx="4958">
                  <c:v>87.027999999999992</c:v>
                </c:pt>
                <c:pt idx="4959">
                  <c:v>86.936000000000007</c:v>
                </c:pt>
                <c:pt idx="4960">
                  <c:v>87.027999999999992</c:v>
                </c:pt>
                <c:pt idx="4961">
                  <c:v>87.027999999999992</c:v>
                </c:pt>
                <c:pt idx="4962">
                  <c:v>86.980999999999995</c:v>
                </c:pt>
                <c:pt idx="4963">
                  <c:v>87.072999999999979</c:v>
                </c:pt>
                <c:pt idx="4964">
                  <c:v>87.254999999999995</c:v>
                </c:pt>
                <c:pt idx="4965">
                  <c:v>87.3</c:v>
                </c:pt>
                <c:pt idx="4966">
                  <c:v>87.346000000000004</c:v>
                </c:pt>
                <c:pt idx="4967">
                  <c:v>87.61999999999999</c:v>
                </c:pt>
                <c:pt idx="4968">
                  <c:v>87.483000000000004</c:v>
                </c:pt>
                <c:pt idx="4969">
                  <c:v>87.3</c:v>
                </c:pt>
                <c:pt idx="4970">
                  <c:v>86.980999999999995</c:v>
                </c:pt>
                <c:pt idx="4971">
                  <c:v>86.664000000000001</c:v>
                </c:pt>
                <c:pt idx="4972">
                  <c:v>86.437000000000026</c:v>
                </c:pt>
                <c:pt idx="4973">
                  <c:v>86.256</c:v>
                </c:pt>
                <c:pt idx="4974">
                  <c:v>85.983999999999995</c:v>
                </c:pt>
                <c:pt idx="4975">
                  <c:v>86.301000000000002</c:v>
                </c:pt>
                <c:pt idx="4976">
                  <c:v>86.482000000000014</c:v>
                </c:pt>
                <c:pt idx="4977">
                  <c:v>86.664000000000001</c:v>
                </c:pt>
                <c:pt idx="4978">
                  <c:v>86.936000000000007</c:v>
                </c:pt>
                <c:pt idx="4979">
                  <c:v>87.162999999999982</c:v>
                </c:pt>
                <c:pt idx="4980">
                  <c:v>87.072999999999979</c:v>
                </c:pt>
                <c:pt idx="4981">
                  <c:v>86.754000000000005</c:v>
                </c:pt>
                <c:pt idx="4982">
                  <c:v>86.572000000000003</c:v>
                </c:pt>
                <c:pt idx="4983">
                  <c:v>86.437000000000026</c:v>
                </c:pt>
                <c:pt idx="4984">
                  <c:v>86.119</c:v>
                </c:pt>
                <c:pt idx="4985">
                  <c:v>85.801999999999992</c:v>
                </c:pt>
                <c:pt idx="4986">
                  <c:v>85.757000000000005</c:v>
                </c:pt>
                <c:pt idx="4987">
                  <c:v>85.849000000000004</c:v>
                </c:pt>
                <c:pt idx="4988">
                  <c:v>85.849000000000004</c:v>
                </c:pt>
                <c:pt idx="4989">
                  <c:v>85.894000000000005</c:v>
                </c:pt>
                <c:pt idx="4990">
                  <c:v>85.757000000000005</c:v>
                </c:pt>
                <c:pt idx="4991">
                  <c:v>85.849000000000004</c:v>
                </c:pt>
                <c:pt idx="4992">
                  <c:v>85.667000000000002</c:v>
                </c:pt>
                <c:pt idx="4993">
                  <c:v>85.486999999999995</c:v>
                </c:pt>
                <c:pt idx="4994">
                  <c:v>85.486999999999995</c:v>
                </c:pt>
                <c:pt idx="4995">
                  <c:v>85.486999999999995</c:v>
                </c:pt>
                <c:pt idx="4996">
                  <c:v>85.442000000000007</c:v>
                </c:pt>
                <c:pt idx="4997">
                  <c:v>85.397000000000006</c:v>
                </c:pt>
                <c:pt idx="4998">
                  <c:v>85.35199999999999</c:v>
                </c:pt>
                <c:pt idx="4999">
                  <c:v>85.397000000000006</c:v>
                </c:pt>
                <c:pt idx="5000">
                  <c:v>85.531999999999996</c:v>
                </c:pt>
                <c:pt idx="5001">
                  <c:v>85.397000000000006</c:v>
                </c:pt>
                <c:pt idx="5002">
                  <c:v>85.262</c:v>
                </c:pt>
                <c:pt idx="5003">
                  <c:v>85.217000000000027</c:v>
                </c:pt>
                <c:pt idx="5004">
                  <c:v>85.217000000000027</c:v>
                </c:pt>
                <c:pt idx="5005">
                  <c:v>85.442000000000007</c:v>
                </c:pt>
                <c:pt idx="5006">
                  <c:v>85.531999999999996</c:v>
                </c:pt>
                <c:pt idx="5007">
                  <c:v>85.531999999999996</c:v>
                </c:pt>
                <c:pt idx="5008">
                  <c:v>85.397000000000006</c:v>
                </c:pt>
                <c:pt idx="5009">
                  <c:v>85.171999999999983</c:v>
                </c:pt>
                <c:pt idx="5010">
                  <c:v>85.034999999999997</c:v>
                </c:pt>
                <c:pt idx="5011">
                  <c:v>84.945000000000007</c:v>
                </c:pt>
                <c:pt idx="5012">
                  <c:v>84.812000000000012</c:v>
                </c:pt>
                <c:pt idx="5013">
                  <c:v>84.812000000000012</c:v>
                </c:pt>
                <c:pt idx="5014">
                  <c:v>84.812000000000012</c:v>
                </c:pt>
                <c:pt idx="5015">
                  <c:v>84.766999999999996</c:v>
                </c:pt>
                <c:pt idx="5016">
                  <c:v>84.631999999999991</c:v>
                </c:pt>
                <c:pt idx="5017">
                  <c:v>84.856999999999999</c:v>
                </c:pt>
                <c:pt idx="5018">
                  <c:v>84.945000000000007</c:v>
                </c:pt>
                <c:pt idx="5019">
                  <c:v>84.812000000000012</c:v>
                </c:pt>
                <c:pt idx="5020">
                  <c:v>84.676999999999978</c:v>
                </c:pt>
                <c:pt idx="5021">
                  <c:v>84.497000000000028</c:v>
                </c:pt>
                <c:pt idx="5022">
                  <c:v>84.406999999999996</c:v>
                </c:pt>
                <c:pt idx="5023">
                  <c:v>84.271999999999991</c:v>
                </c:pt>
                <c:pt idx="5024">
                  <c:v>84.137</c:v>
                </c:pt>
                <c:pt idx="5025">
                  <c:v>84.137</c:v>
                </c:pt>
                <c:pt idx="5026">
                  <c:v>84.049000000000007</c:v>
                </c:pt>
                <c:pt idx="5027">
                  <c:v>83.778999999999982</c:v>
                </c:pt>
                <c:pt idx="5028">
                  <c:v>83.646000000000001</c:v>
                </c:pt>
                <c:pt idx="5029">
                  <c:v>83.600999999999999</c:v>
                </c:pt>
                <c:pt idx="5030">
                  <c:v>83.869</c:v>
                </c:pt>
                <c:pt idx="5031">
                  <c:v>84.049000000000007</c:v>
                </c:pt>
                <c:pt idx="5032">
                  <c:v>83.736000000000004</c:v>
                </c:pt>
                <c:pt idx="5033">
                  <c:v>83.691000000000003</c:v>
                </c:pt>
                <c:pt idx="5034">
                  <c:v>83.823999999999998</c:v>
                </c:pt>
                <c:pt idx="5035">
                  <c:v>83.91400000000003</c:v>
                </c:pt>
                <c:pt idx="5036">
                  <c:v>83.959000000000003</c:v>
                </c:pt>
                <c:pt idx="5037">
                  <c:v>83.869</c:v>
                </c:pt>
                <c:pt idx="5038">
                  <c:v>83.736000000000004</c:v>
                </c:pt>
                <c:pt idx="5039">
                  <c:v>83.600999999999999</c:v>
                </c:pt>
                <c:pt idx="5040">
                  <c:v>83.555999999999983</c:v>
                </c:pt>
                <c:pt idx="5041">
                  <c:v>83.555999999999983</c:v>
                </c:pt>
                <c:pt idx="5042">
                  <c:v>84.004000000000005</c:v>
                </c:pt>
                <c:pt idx="5043">
                  <c:v>84.766999999999996</c:v>
                </c:pt>
                <c:pt idx="5044">
                  <c:v>85.262</c:v>
                </c:pt>
                <c:pt idx="5045">
                  <c:v>85.576999999999998</c:v>
                </c:pt>
                <c:pt idx="5046">
                  <c:v>85.801999999999992</c:v>
                </c:pt>
                <c:pt idx="5047">
                  <c:v>86.301000000000002</c:v>
                </c:pt>
                <c:pt idx="5048">
                  <c:v>86.664000000000001</c:v>
                </c:pt>
                <c:pt idx="5049">
                  <c:v>86.664000000000001</c:v>
                </c:pt>
                <c:pt idx="5050">
                  <c:v>86.437000000000026</c:v>
                </c:pt>
                <c:pt idx="5051">
                  <c:v>86.211000000000027</c:v>
                </c:pt>
                <c:pt idx="5052">
                  <c:v>85.983999999999995</c:v>
                </c:pt>
                <c:pt idx="5053">
                  <c:v>85.757000000000005</c:v>
                </c:pt>
                <c:pt idx="5054">
                  <c:v>85.397000000000006</c:v>
                </c:pt>
                <c:pt idx="5055">
                  <c:v>85.307000000000002</c:v>
                </c:pt>
                <c:pt idx="5056">
                  <c:v>85.35199999999999</c:v>
                </c:pt>
                <c:pt idx="5057">
                  <c:v>85.35199999999999</c:v>
                </c:pt>
                <c:pt idx="5058">
                  <c:v>85.262</c:v>
                </c:pt>
                <c:pt idx="5059">
                  <c:v>85.217000000000027</c:v>
                </c:pt>
                <c:pt idx="5060">
                  <c:v>85.307000000000002</c:v>
                </c:pt>
                <c:pt idx="5061">
                  <c:v>85.486999999999995</c:v>
                </c:pt>
                <c:pt idx="5062">
                  <c:v>85.576999999999998</c:v>
                </c:pt>
                <c:pt idx="5063">
                  <c:v>85.621999999999986</c:v>
                </c:pt>
                <c:pt idx="5064">
                  <c:v>85.621999999999986</c:v>
                </c:pt>
                <c:pt idx="5065">
                  <c:v>85.712000000000003</c:v>
                </c:pt>
                <c:pt idx="5066">
                  <c:v>85.894000000000005</c:v>
                </c:pt>
                <c:pt idx="5067">
                  <c:v>86.028999999999982</c:v>
                </c:pt>
                <c:pt idx="5068">
                  <c:v>86.119</c:v>
                </c:pt>
                <c:pt idx="5069">
                  <c:v>86.164000000000001</c:v>
                </c:pt>
                <c:pt idx="5070">
                  <c:v>86.073999999999998</c:v>
                </c:pt>
                <c:pt idx="5071">
                  <c:v>85.894000000000005</c:v>
                </c:pt>
                <c:pt idx="5072">
                  <c:v>85.712000000000003</c:v>
                </c:pt>
                <c:pt idx="5073">
                  <c:v>85.531999999999996</c:v>
                </c:pt>
                <c:pt idx="5074">
                  <c:v>85.217000000000027</c:v>
                </c:pt>
                <c:pt idx="5075">
                  <c:v>85.171999999999983</c:v>
                </c:pt>
                <c:pt idx="5076">
                  <c:v>85.262</c:v>
                </c:pt>
                <c:pt idx="5077">
                  <c:v>85.442000000000007</c:v>
                </c:pt>
                <c:pt idx="5078">
                  <c:v>85.576999999999998</c:v>
                </c:pt>
                <c:pt idx="5079">
                  <c:v>85.667000000000002</c:v>
                </c:pt>
                <c:pt idx="5080">
                  <c:v>85.849000000000004</c:v>
                </c:pt>
                <c:pt idx="5081">
                  <c:v>85.849000000000004</c:v>
                </c:pt>
                <c:pt idx="5082">
                  <c:v>85.667000000000002</c:v>
                </c:pt>
                <c:pt idx="5083">
                  <c:v>85.397000000000006</c:v>
                </c:pt>
                <c:pt idx="5084">
                  <c:v>85.486999999999995</c:v>
                </c:pt>
                <c:pt idx="5085">
                  <c:v>85.667000000000002</c:v>
                </c:pt>
                <c:pt idx="5086">
                  <c:v>85.894000000000005</c:v>
                </c:pt>
                <c:pt idx="5087">
                  <c:v>86.119</c:v>
                </c:pt>
                <c:pt idx="5088">
                  <c:v>86.482000000000014</c:v>
                </c:pt>
                <c:pt idx="5089">
                  <c:v>86.799000000000007</c:v>
                </c:pt>
                <c:pt idx="5090">
                  <c:v>87.117999999999995</c:v>
                </c:pt>
                <c:pt idx="5091">
                  <c:v>87.483000000000004</c:v>
                </c:pt>
                <c:pt idx="5092">
                  <c:v>87.710000000000022</c:v>
                </c:pt>
                <c:pt idx="5093">
                  <c:v>87.985000000000014</c:v>
                </c:pt>
                <c:pt idx="5094">
                  <c:v>88.214000000000027</c:v>
                </c:pt>
                <c:pt idx="5095">
                  <c:v>88.396000000000001</c:v>
                </c:pt>
                <c:pt idx="5096">
                  <c:v>88.443000000000026</c:v>
                </c:pt>
                <c:pt idx="5097">
                  <c:v>88.534000000000006</c:v>
                </c:pt>
                <c:pt idx="5098">
                  <c:v>88.625999999999976</c:v>
                </c:pt>
                <c:pt idx="5099">
                  <c:v>88.718000000000004</c:v>
                </c:pt>
                <c:pt idx="5100">
                  <c:v>88.670999999999978</c:v>
                </c:pt>
                <c:pt idx="5101">
                  <c:v>88.578999999999979</c:v>
                </c:pt>
                <c:pt idx="5102">
                  <c:v>88.443000000000026</c:v>
                </c:pt>
                <c:pt idx="5103">
                  <c:v>88.305999999999983</c:v>
                </c:pt>
                <c:pt idx="5104">
                  <c:v>88.121999999999986</c:v>
                </c:pt>
                <c:pt idx="5105">
                  <c:v>88.03</c:v>
                </c:pt>
                <c:pt idx="5106">
                  <c:v>88.03</c:v>
                </c:pt>
                <c:pt idx="5107">
                  <c:v>88.03</c:v>
                </c:pt>
                <c:pt idx="5108">
                  <c:v>87.985000000000014</c:v>
                </c:pt>
                <c:pt idx="5109">
                  <c:v>87.985000000000014</c:v>
                </c:pt>
                <c:pt idx="5110">
                  <c:v>87.894000000000005</c:v>
                </c:pt>
                <c:pt idx="5111">
                  <c:v>87.527999999999992</c:v>
                </c:pt>
                <c:pt idx="5112">
                  <c:v>86.980999999999995</c:v>
                </c:pt>
                <c:pt idx="5113">
                  <c:v>86.891000000000005</c:v>
                </c:pt>
                <c:pt idx="5114">
                  <c:v>86.709000000000003</c:v>
                </c:pt>
                <c:pt idx="5115">
                  <c:v>86.437000000000026</c:v>
                </c:pt>
                <c:pt idx="5116">
                  <c:v>86.256</c:v>
                </c:pt>
                <c:pt idx="5117">
                  <c:v>86.211000000000027</c:v>
                </c:pt>
                <c:pt idx="5118">
                  <c:v>86.211000000000027</c:v>
                </c:pt>
                <c:pt idx="5119">
                  <c:v>85.938999999999993</c:v>
                </c:pt>
                <c:pt idx="5120">
                  <c:v>85.667000000000002</c:v>
                </c:pt>
                <c:pt idx="5121">
                  <c:v>85.397000000000006</c:v>
                </c:pt>
                <c:pt idx="5122">
                  <c:v>85.171999999999983</c:v>
                </c:pt>
                <c:pt idx="5123">
                  <c:v>84.990000000000023</c:v>
                </c:pt>
                <c:pt idx="5124">
                  <c:v>84.856999999999999</c:v>
                </c:pt>
                <c:pt idx="5125">
                  <c:v>84.812000000000012</c:v>
                </c:pt>
                <c:pt idx="5126">
                  <c:v>84.676999999999978</c:v>
                </c:pt>
                <c:pt idx="5127">
                  <c:v>84.452000000000012</c:v>
                </c:pt>
                <c:pt idx="5128">
                  <c:v>84.137</c:v>
                </c:pt>
                <c:pt idx="5129">
                  <c:v>83.869</c:v>
                </c:pt>
                <c:pt idx="5130">
                  <c:v>83.646000000000001</c:v>
                </c:pt>
                <c:pt idx="5131">
                  <c:v>83.600999999999999</c:v>
                </c:pt>
                <c:pt idx="5132">
                  <c:v>83.736000000000004</c:v>
                </c:pt>
                <c:pt idx="5133">
                  <c:v>83.869</c:v>
                </c:pt>
                <c:pt idx="5134">
                  <c:v>84.093999999999994</c:v>
                </c:pt>
                <c:pt idx="5135">
                  <c:v>84.227000000000004</c:v>
                </c:pt>
                <c:pt idx="5136">
                  <c:v>84.361999999999995</c:v>
                </c:pt>
                <c:pt idx="5137">
                  <c:v>84.452000000000012</c:v>
                </c:pt>
                <c:pt idx="5138">
                  <c:v>84.631999999999991</c:v>
                </c:pt>
                <c:pt idx="5139">
                  <c:v>84.812000000000012</c:v>
                </c:pt>
                <c:pt idx="5140">
                  <c:v>85.034999999999997</c:v>
                </c:pt>
                <c:pt idx="5141">
                  <c:v>85.307000000000002</c:v>
                </c:pt>
                <c:pt idx="5142">
                  <c:v>85.486999999999995</c:v>
                </c:pt>
                <c:pt idx="5143">
                  <c:v>85.757000000000005</c:v>
                </c:pt>
                <c:pt idx="5144">
                  <c:v>85.983999999999995</c:v>
                </c:pt>
                <c:pt idx="5145">
                  <c:v>86.211000000000027</c:v>
                </c:pt>
                <c:pt idx="5146">
                  <c:v>86.346000000000004</c:v>
                </c:pt>
                <c:pt idx="5147">
                  <c:v>86.527000000000001</c:v>
                </c:pt>
                <c:pt idx="5148">
                  <c:v>86.664000000000001</c:v>
                </c:pt>
                <c:pt idx="5149">
                  <c:v>86.754000000000005</c:v>
                </c:pt>
                <c:pt idx="5150">
                  <c:v>86.891000000000005</c:v>
                </c:pt>
                <c:pt idx="5151">
                  <c:v>86.843999999999994</c:v>
                </c:pt>
                <c:pt idx="5152">
                  <c:v>86.437000000000026</c:v>
                </c:pt>
                <c:pt idx="5153">
                  <c:v>85.983999999999995</c:v>
                </c:pt>
                <c:pt idx="5154">
                  <c:v>85.576999999999998</c:v>
                </c:pt>
                <c:pt idx="5155">
                  <c:v>85.171999999999983</c:v>
                </c:pt>
                <c:pt idx="5156">
                  <c:v>84.9</c:v>
                </c:pt>
                <c:pt idx="5157">
                  <c:v>84.676999999999978</c:v>
                </c:pt>
                <c:pt idx="5158">
                  <c:v>84.631999999999991</c:v>
                </c:pt>
                <c:pt idx="5159">
                  <c:v>84.587000000000003</c:v>
                </c:pt>
                <c:pt idx="5160">
                  <c:v>84.452000000000012</c:v>
                </c:pt>
                <c:pt idx="5161">
                  <c:v>84.316999999999993</c:v>
                </c:pt>
                <c:pt idx="5162">
                  <c:v>84.137</c:v>
                </c:pt>
                <c:pt idx="5163">
                  <c:v>84.227000000000004</c:v>
                </c:pt>
                <c:pt idx="5164">
                  <c:v>84.631999999999991</c:v>
                </c:pt>
                <c:pt idx="5165">
                  <c:v>85.081999999999994</c:v>
                </c:pt>
                <c:pt idx="5166">
                  <c:v>85.486999999999995</c:v>
                </c:pt>
                <c:pt idx="5167">
                  <c:v>85.983999999999995</c:v>
                </c:pt>
                <c:pt idx="5168">
                  <c:v>86.391000000000005</c:v>
                </c:pt>
                <c:pt idx="5169">
                  <c:v>86.936000000000007</c:v>
                </c:pt>
                <c:pt idx="5170">
                  <c:v>87.391000000000005</c:v>
                </c:pt>
                <c:pt idx="5171">
                  <c:v>87.527999999999992</c:v>
                </c:pt>
                <c:pt idx="5172">
                  <c:v>87.527999999999992</c:v>
                </c:pt>
                <c:pt idx="5173">
                  <c:v>87.391000000000005</c:v>
                </c:pt>
                <c:pt idx="5174">
                  <c:v>87.117999999999995</c:v>
                </c:pt>
                <c:pt idx="5175">
                  <c:v>86.843999999999994</c:v>
                </c:pt>
                <c:pt idx="5176">
                  <c:v>86.617000000000004</c:v>
                </c:pt>
                <c:pt idx="5177">
                  <c:v>86.482000000000014</c:v>
                </c:pt>
                <c:pt idx="5178">
                  <c:v>86.391000000000005</c:v>
                </c:pt>
                <c:pt idx="5179">
                  <c:v>86.301000000000002</c:v>
                </c:pt>
                <c:pt idx="5180">
                  <c:v>86.256</c:v>
                </c:pt>
                <c:pt idx="5181">
                  <c:v>86.211000000000027</c:v>
                </c:pt>
                <c:pt idx="5182">
                  <c:v>86.073999999999998</c:v>
                </c:pt>
                <c:pt idx="5183">
                  <c:v>85.849000000000004</c:v>
                </c:pt>
                <c:pt idx="5184">
                  <c:v>85.576999999999998</c:v>
                </c:pt>
                <c:pt idx="5185">
                  <c:v>85.307000000000002</c:v>
                </c:pt>
                <c:pt idx="5186">
                  <c:v>85.217000000000027</c:v>
                </c:pt>
                <c:pt idx="5187">
                  <c:v>85.397000000000006</c:v>
                </c:pt>
                <c:pt idx="5188">
                  <c:v>85.531999999999996</c:v>
                </c:pt>
                <c:pt idx="5189">
                  <c:v>85.667000000000002</c:v>
                </c:pt>
                <c:pt idx="5190">
                  <c:v>85.621999999999986</c:v>
                </c:pt>
                <c:pt idx="5191">
                  <c:v>85.576999999999998</c:v>
                </c:pt>
                <c:pt idx="5192">
                  <c:v>85.712000000000003</c:v>
                </c:pt>
                <c:pt idx="5193">
                  <c:v>85.849000000000004</c:v>
                </c:pt>
                <c:pt idx="5194">
                  <c:v>85.983999999999995</c:v>
                </c:pt>
                <c:pt idx="5195">
                  <c:v>85.983999999999995</c:v>
                </c:pt>
                <c:pt idx="5196">
                  <c:v>85.712000000000003</c:v>
                </c:pt>
                <c:pt idx="5197">
                  <c:v>85.217000000000027</c:v>
                </c:pt>
                <c:pt idx="5198">
                  <c:v>84.812000000000012</c:v>
                </c:pt>
                <c:pt idx="5199">
                  <c:v>84.542000000000002</c:v>
                </c:pt>
                <c:pt idx="5200">
                  <c:v>84.271999999999991</c:v>
                </c:pt>
                <c:pt idx="5201">
                  <c:v>84.004000000000005</c:v>
                </c:pt>
                <c:pt idx="5202">
                  <c:v>83.778999999999982</c:v>
                </c:pt>
                <c:pt idx="5203">
                  <c:v>83.555999999999983</c:v>
                </c:pt>
                <c:pt idx="5204">
                  <c:v>83.510999999999996</c:v>
                </c:pt>
                <c:pt idx="5205">
                  <c:v>83.646000000000001</c:v>
                </c:pt>
                <c:pt idx="5206">
                  <c:v>83.823999999999998</c:v>
                </c:pt>
                <c:pt idx="5207">
                  <c:v>83.959000000000003</c:v>
                </c:pt>
                <c:pt idx="5208">
                  <c:v>84.137</c:v>
                </c:pt>
                <c:pt idx="5209">
                  <c:v>84.093999999999994</c:v>
                </c:pt>
                <c:pt idx="5210">
                  <c:v>83.959000000000003</c:v>
                </c:pt>
                <c:pt idx="5211">
                  <c:v>83.823999999999998</c:v>
                </c:pt>
                <c:pt idx="5212">
                  <c:v>84.316999999999993</c:v>
                </c:pt>
                <c:pt idx="5213">
                  <c:v>84.945000000000007</c:v>
                </c:pt>
                <c:pt idx="5214">
                  <c:v>85.442000000000007</c:v>
                </c:pt>
                <c:pt idx="5215">
                  <c:v>85.712000000000003</c:v>
                </c:pt>
                <c:pt idx="5216">
                  <c:v>85.849000000000004</c:v>
                </c:pt>
                <c:pt idx="5217">
                  <c:v>86.028999999999982</c:v>
                </c:pt>
                <c:pt idx="5218">
                  <c:v>86.211000000000027</c:v>
                </c:pt>
                <c:pt idx="5219">
                  <c:v>86.391000000000005</c:v>
                </c:pt>
                <c:pt idx="5220">
                  <c:v>86.437000000000026</c:v>
                </c:pt>
                <c:pt idx="5221">
                  <c:v>86.346000000000004</c:v>
                </c:pt>
                <c:pt idx="5222">
                  <c:v>86.164000000000001</c:v>
                </c:pt>
                <c:pt idx="5223">
                  <c:v>85.757000000000005</c:v>
                </c:pt>
                <c:pt idx="5224">
                  <c:v>85.262</c:v>
                </c:pt>
                <c:pt idx="5225">
                  <c:v>84.9</c:v>
                </c:pt>
                <c:pt idx="5226">
                  <c:v>84.587000000000003</c:v>
                </c:pt>
                <c:pt idx="5227">
                  <c:v>84.137</c:v>
                </c:pt>
                <c:pt idx="5228">
                  <c:v>83.778999999999982</c:v>
                </c:pt>
                <c:pt idx="5229">
                  <c:v>83.555999999999983</c:v>
                </c:pt>
                <c:pt idx="5230">
                  <c:v>83.510999999999996</c:v>
                </c:pt>
                <c:pt idx="5231">
                  <c:v>83.421999999999997</c:v>
                </c:pt>
                <c:pt idx="5232">
                  <c:v>83.242000000000004</c:v>
                </c:pt>
                <c:pt idx="5233">
                  <c:v>83.198999999999998</c:v>
                </c:pt>
                <c:pt idx="5234">
                  <c:v>83.063999999999993</c:v>
                </c:pt>
                <c:pt idx="5235">
                  <c:v>82.885999999999981</c:v>
                </c:pt>
                <c:pt idx="5236">
                  <c:v>82.840999999999994</c:v>
                </c:pt>
                <c:pt idx="5237">
                  <c:v>82.753</c:v>
                </c:pt>
                <c:pt idx="5238">
                  <c:v>82.575000000000003</c:v>
                </c:pt>
                <c:pt idx="5239">
                  <c:v>82.35299999999998</c:v>
                </c:pt>
                <c:pt idx="5240">
                  <c:v>82.263000000000005</c:v>
                </c:pt>
                <c:pt idx="5241">
                  <c:v>82.174999999999983</c:v>
                </c:pt>
                <c:pt idx="5242">
                  <c:v>82.218000000000004</c:v>
                </c:pt>
                <c:pt idx="5243">
                  <c:v>82.218000000000004</c:v>
                </c:pt>
                <c:pt idx="5244">
                  <c:v>82.084999999999994</c:v>
                </c:pt>
                <c:pt idx="5245">
                  <c:v>81.909000000000006</c:v>
                </c:pt>
                <c:pt idx="5246">
                  <c:v>81.774999999999991</c:v>
                </c:pt>
                <c:pt idx="5247">
                  <c:v>81.774999999999991</c:v>
                </c:pt>
                <c:pt idx="5248">
                  <c:v>81.73</c:v>
                </c:pt>
                <c:pt idx="5249">
                  <c:v>81.686999999999998</c:v>
                </c:pt>
                <c:pt idx="5250">
                  <c:v>81.554000000000002</c:v>
                </c:pt>
                <c:pt idx="5251">
                  <c:v>81.421000000000006</c:v>
                </c:pt>
                <c:pt idx="5252">
                  <c:v>81.287999999999997</c:v>
                </c:pt>
                <c:pt idx="5253">
                  <c:v>81.244000000000028</c:v>
                </c:pt>
                <c:pt idx="5254">
                  <c:v>81.244000000000028</c:v>
                </c:pt>
                <c:pt idx="5255">
                  <c:v>81.332999999999998</c:v>
                </c:pt>
                <c:pt idx="5256">
                  <c:v>81.421000000000006</c:v>
                </c:pt>
                <c:pt idx="5257">
                  <c:v>81.554000000000002</c:v>
                </c:pt>
                <c:pt idx="5258">
                  <c:v>81.596999999999994</c:v>
                </c:pt>
                <c:pt idx="5259">
                  <c:v>81.554000000000002</c:v>
                </c:pt>
                <c:pt idx="5260">
                  <c:v>81.332999999999998</c:v>
                </c:pt>
                <c:pt idx="5261">
                  <c:v>81.111000000000004</c:v>
                </c:pt>
                <c:pt idx="5262">
                  <c:v>80.845000000000013</c:v>
                </c:pt>
                <c:pt idx="5263">
                  <c:v>80.712999999999994</c:v>
                </c:pt>
                <c:pt idx="5264">
                  <c:v>80.624999999999986</c:v>
                </c:pt>
                <c:pt idx="5265">
                  <c:v>80.537000000000006</c:v>
                </c:pt>
                <c:pt idx="5266">
                  <c:v>80.449000000000026</c:v>
                </c:pt>
                <c:pt idx="5267">
                  <c:v>80.316000000000003</c:v>
                </c:pt>
                <c:pt idx="5268">
                  <c:v>80.316000000000003</c:v>
                </c:pt>
                <c:pt idx="5269">
                  <c:v>80.271999999999991</c:v>
                </c:pt>
                <c:pt idx="5270">
                  <c:v>80.316000000000003</c:v>
                </c:pt>
                <c:pt idx="5271">
                  <c:v>80.492000000000004</c:v>
                </c:pt>
                <c:pt idx="5272">
                  <c:v>80.58</c:v>
                </c:pt>
                <c:pt idx="5273">
                  <c:v>80.712999999999994</c:v>
                </c:pt>
                <c:pt idx="5274">
                  <c:v>80.845000000000013</c:v>
                </c:pt>
                <c:pt idx="5275">
                  <c:v>80.977999999999994</c:v>
                </c:pt>
                <c:pt idx="5276">
                  <c:v>81.198999999999998</c:v>
                </c:pt>
                <c:pt idx="5277">
                  <c:v>81.287999999999997</c:v>
                </c:pt>
                <c:pt idx="5278">
                  <c:v>81.244000000000028</c:v>
                </c:pt>
                <c:pt idx="5279">
                  <c:v>81.022999999999982</c:v>
                </c:pt>
                <c:pt idx="5280">
                  <c:v>80.845000000000013</c:v>
                </c:pt>
                <c:pt idx="5281">
                  <c:v>80.58</c:v>
                </c:pt>
                <c:pt idx="5282">
                  <c:v>80.361000000000004</c:v>
                </c:pt>
                <c:pt idx="5283">
                  <c:v>80.096000000000004</c:v>
                </c:pt>
                <c:pt idx="5284">
                  <c:v>79.875999999999976</c:v>
                </c:pt>
                <c:pt idx="5285">
                  <c:v>79.787999999999997</c:v>
                </c:pt>
                <c:pt idx="5286">
                  <c:v>79.742999999999995</c:v>
                </c:pt>
                <c:pt idx="5287">
                  <c:v>79.7</c:v>
                </c:pt>
                <c:pt idx="5288">
                  <c:v>79.7</c:v>
                </c:pt>
                <c:pt idx="5289">
                  <c:v>79.875999999999976</c:v>
                </c:pt>
                <c:pt idx="5290">
                  <c:v>80.096000000000004</c:v>
                </c:pt>
                <c:pt idx="5291">
                  <c:v>80.316000000000003</c:v>
                </c:pt>
                <c:pt idx="5292">
                  <c:v>80.492000000000004</c:v>
                </c:pt>
                <c:pt idx="5293">
                  <c:v>80.667999999999992</c:v>
                </c:pt>
                <c:pt idx="5294">
                  <c:v>80.757000000000005</c:v>
                </c:pt>
                <c:pt idx="5295">
                  <c:v>80.757000000000005</c:v>
                </c:pt>
                <c:pt idx="5296">
                  <c:v>80.712999999999994</c:v>
                </c:pt>
                <c:pt idx="5297">
                  <c:v>80.667999999999992</c:v>
                </c:pt>
                <c:pt idx="5298">
                  <c:v>80.712999999999994</c:v>
                </c:pt>
                <c:pt idx="5299">
                  <c:v>80.801999999999992</c:v>
                </c:pt>
                <c:pt idx="5300">
                  <c:v>81.111000000000004</c:v>
                </c:pt>
                <c:pt idx="5301">
                  <c:v>81.287999999999997</c:v>
                </c:pt>
                <c:pt idx="5302">
                  <c:v>81.066000000000003</c:v>
                </c:pt>
                <c:pt idx="5303">
                  <c:v>80.89</c:v>
                </c:pt>
                <c:pt idx="5304">
                  <c:v>80.757000000000005</c:v>
                </c:pt>
                <c:pt idx="5305">
                  <c:v>80.58</c:v>
                </c:pt>
                <c:pt idx="5306">
                  <c:v>80.449000000000026</c:v>
                </c:pt>
                <c:pt idx="5307">
                  <c:v>80.403999999999996</c:v>
                </c:pt>
                <c:pt idx="5308">
                  <c:v>80.271999999999991</c:v>
                </c:pt>
                <c:pt idx="5309">
                  <c:v>80.138999999999982</c:v>
                </c:pt>
                <c:pt idx="5310">
                  <c:v>80.227000000000004</c:v>
                </c:pt>
                <c:pt idx="5311">
                  <c:v>80.449000000000026</c:v>
                </c:pt>
                <c:pt idx="5312">
                  <c:v>80.58</c:v>
                </c:pt>
                <c:pt idx="5313">
                  <c:v>80.58</c:v>
                </c:pt>
                <c:pt idx="5314">
                  <c:v>80.449000000000026</c:v>
                </c:pt>
                <c:pt idx="5315">
                  <c:v>80.271999999999991</c:v>
                </c:pt>
                <c:pt idx="5316">
                  <c:v>79.962999999999994</c:v>
                </c:pt>
                <c:pt idx="5317">
                  <c:v>79.875999999999976</c:v>
                </c:pt>
                <c:pt idx="5318">
                  <c:v>79.962999999999994</c:v>
                </c:pt>
                <c:pt idx="5319">
                  <c:v>80.051000000000002</c:v>
                </c:pt>
                <c:pt idx="5320">
                  <c:v>80.138999999999982</c:v>
                </c:pt>
                <c:pt idx="5321">
                  <c:v>80.183999999999983</c:v>
                </c:pt>
                <c:pt idx="5322">
                  <c:v>80.138999999999982</c:v>
                </c:pt>
                <c:pt idx="5323">
                  <c:v>80.138999999999982</c:v>
                </c:pt>
                <c:pt idx="5324">
                  <c:v>80.227000000000004</c:v>
                </c:pt>
                <c:pt idx="5325">
                  <c:v>80.361000000000004</c:v>
                </c:pt>
                <c:pt idx="5326">
                  <c:v>80.537000000000006</c:v>
                </c:pt>
                <c:pt idx="5327">
                  <c:v>80.667999999999992</c:v>
                </c:pt>
                <c:pt idx="5328">
                  <c:v>80.757000000000005</c:v>
                </c:pt>
                <c:pt idx="5329">
                  <c:v>80.801999999999992</c:v>
                </c:pt>
                <c:pt idx="5330">
                  <c:v>80.89</c:v>
                </c:pt>
                <c:pt idx="5331">
                  <c:v>81.022999999999982</c:v>
                </c:pt>
                <c:pt idx="5332">
                  <c:v>81.198999999999998</c:v>
                </c:pt>
                <c:pt idx="5333">
                  <c:v>81.375999999999976</c:v>
                </c:pt>
                <c:pt idx="5334">
                  <c:v>81.641999999999996</c:v>
                </c:pt>
                <c:pt idx="5335">
                  <c:v>81.774999999999991</c:v>
                </c:pt>
                <c:pt idx="5336">
                  <c:v>81.909000000000006</c:v>
                </c:pt>
                <c:pt idx="5337">
                  <c:v>82.13</c:v>
                </c:pt>
                <c:pt idx="5338">
                  <c:v>82.307999999999993</c:v>
                </c:pt>
                <c:pt idx="5339">
                  <c:v>82.441000000000031</c:v>
                </c:pt>
                <c:pt idx="5340">
                  <c:v>82.53</c:v>
                </c:pt>
                <c:pt idx="5341">
                  <c:v>82.61999999999999</c:v>
                </c:pt>
                <c:pt idx="5342">
                  <c:v>82.708000000000013</c:v>
                </c:pt>
                <c:pt idx="5343">
                  <c:v>82.840999999999994</c:v>
                </c:pt>
                <c:pt idx="5344">
                  <c:v>82.930999999999997</c:v>
                </c:pt>
                <c:pt idx="5345">
                  <c:v>82.885999999999981</c:v>
                </c:pt>
                <c:pt idx="5346">
                  <c:v>82.708000000000013</c:v>
                </c:pt>
                <c:pt idx="5347">
                  <c:v>82.441000000000031</c:v>
                </c:pt>
                <c:pt idx="5348">
                  <c:v>81.997000000000028</c:v>
                </c:pt>
                <c:pt idx="5349">
                  <c:v>81.73</c:v>
                </c:pt>
                <c:pt idx="5350">
                  <c:v>81.509</c:v>
                </c:pt>
                <c:pt idx="5351">
                  <c:v>81.375999999999976</c:v>
                </c:pt>
                <c:pt idx="5352">
                  <c:v>81.287999999999997</c:v>
                </c:pt>
                <c:pt idx="5353">
                  <c:v>81.421000000000006</c:v>
                </c:pt>
                <c:pt idx="5354">
                  <c:v>81.554000000000002</c:v>
                </c:pt>
                <c:pt idx="5355">
                  <c:v>81.73</c:v>
                </c:pt>
                <c:pt idx="5356">
                  <c:v>81.864000000000004</c:v>
                </c:pt>
                <c:pt idx="5357">
                  <c:v>81.952000000000012</c:v>
                </c:pt>
                <c:pt idx="5358">
                  <c:v>81.997000000000028</c:v>
                </c:pt>
                <c:pt idx="5359">
                  <c:v>82.042000000000002</c:v>
                </c:pt>
                <c:pt idx="5360">
                  <c:v>81.952000000000012</c:v>
                </c:pt>
                <c:pt idx="5361">
                  <c:v>81.819000000000003</c:v>
                </c:pt>
                <c:pt idx="5362">
                  <c:v>81.596999999999994</c:v>
                </c:pt>
                <c:pt idx="5363">
                  <c:v>81.244000000000028</c:v>
                </c:pt>
                <c:pt idx="5364">
                  <c:v>80.935000000000002</c:v>
                </c:pt>
                <c:pt idx="5365">
                  <c:v>80.757000000000005</c:v>
                </c:pt>
                <c:pt idx="5366">
                  <c:v>80.624999999999986</c:v>
                </c:pt>
                <c:pt idx="5367">
                  <c:v>80.537000000000006</c:v>
                </c:pt>
                <c:pt idx="5368">
                  <c:v>80.624999999999986</c:v>
                </c:pt>
                <c:pt idx="5369">
                  <c:v>80.712999999999994</c:v>
                </c:pt>
                <c:pt idx="5370">
                  <c:v>80.757000000000005</c:v>
                </c:pt>
                <c:pt idx="5371">
                  <c:v>80.757000000000005</c:v>
                </c:pt>
                <c:pt idx="5372">
                  <c:v>80.667999999999992</c:v>
                </c:pt>
                <c:pt idx="5373">
                  <c:v>80.492000000000004</c:v>
                </c:pt>
                <c:pt idx="5374">
                  <c:v>80.361000000000004</c:v>
                </c:pt>
                <c:pt idx="5375">
                  <c:v>80.316000000000003</c:v>
                </c:pt>
                <c:pt idx="5376">
                  <c:v>80.271999999999991</c:v>
                </c:pt>
                <c:pt idx="5377">
                  <c:v>80.316000000000003</c:v>
                </c:pt>
                <c:pt idx="5378">
                  <c:v>80.492000000000004</c:v>
                </c:pt>
                <c:pt idx="5379">
                  <c:v>80.757000000000005</c:v>
                </c:pt>
                <c:pt idx="5380">
                  <c:v>80.977999999999994</c:v>
                </c:pt>
                <c:pt idx="5381">
                  <c:v>81.198999999999998</c:v>
                </c:pt>
                <c:pt idx="5382">
                  <c:v>81.375999999999976</c:v>
                </c:pt>
                <c:pt idx="5383">
                  <c:v>81.421000000000006</c:v>
                </c:pt>
                <c:pt idx="5384">
                  <c:v>81.421000000000006</c:v>
                </c:pt>
                <c:pt idx="5385">
                  <c:v>81.244000000000028</c:v>
                </c:pt>
                <c:pt idx="5386">
                  <c:v>80.977999999999994</c:v>
                </c:pt>
                <c:pt idx="5387">
                  <c:v>80.757000000000005</c:v>
                </c:pt>
                <c:pt idx="5388">
                  <c:v>80.492000000000004</c:v>
                </c:pt>
                <c:pt idx="5389">
                  <c:v>80.757000000000005</c:v>
                </c:pt>
                <c:pt idx="5390">
                  <c:v>81.332999999999998</c:v>
                </c:pt>
                <c:pt idx="5391">
                  <c:v>81.686999999999998</c:v>
                </c:pt>
                <c:pt idx="5392">
                  <c:v>81.952000000000012</c:v>
                </c:pt>
                <c:pt idx="5393">
                  <c:v>82.174999999999983</c:v>
                </c:pt>
                <c:pt idx="5394">
                  <c:v>82.174999999999983</c:v>
                </c:pt>
                <c:pt idx="5395">
                  <c:v>82.13</c:v>
                </c:pt>
                <c:pt idx="5396">
                  <c:v>81.952000000000012</c:v>
                </c:pt>
                <c:pt idx="5397">
                  <c:v>81.774999999999991</c:v>
                </c:pt>
                <c:pt idx="5398">
                  <c:v>81.686999999999998</c:v>
                </c:pt>
                <c:pt idx="5399">
                  <c:v>81.909000000000006</c:v>
                </c:pt>
                <c:pt idx="5400">
                  <c:v>81.997000000000028</c:v>
                </c:pt>
                <c:pt idx="5401">
                  <c:v>81.909000000000006</c:v>
                </c:pt>
                <c:pt idx="5402">
                  <c:v>81.819000000000003</c:v>
                </c:pt>
                <c:pt idx="5403">
                  <c:v>81.686999999999998</c:v>
                </c:pt>
                <c:pt idx="5404">
                  <c:v>81.641999999999996</c:v>
                </c:pt>
                <c:pt idx="5405">
                  <c:v>82.084999999999994</c:v>
                </c:pt>
                <c:pt idx="5406">
                  <c:v>82.61999999999999</c:v>
                </c:pt>
                <c:pt idx="5407">
                  <c:v>83.063999999999993</c:v>
                </c:pt>
                <c:pt idx="5408">
                  <c:v>83.421999999999997</c:v>
                </c:pt>
                <c:pt idx="5409">
                  <c:v>83.646000000000001</c:v>
                </c:pt>
                <c:pt idx="5410">
                  <c:v>83.600999999999999</c:v>
                </c:pt>
                <c:pt idx="5411">
                  <c:v>83.510999999999996</c:v>
                </c:pt>
                <c:pt idx="5412">
                  <c:v>83.823999999999998</c:v>
                </c:pt>
                <c:pt idx="5413">
                  <c:v>84.271999999999991</c:v>
                </c:pt>
                <c:pt idx="5414">
                  <c:v>84.631999999999991</c:v>
                </c:pt>
                <c:pt idx="5415">
                  <c:v>84.856999999999999</c:v>
                </c:pt>
                <c:pt idx="5416">
                  <c:v>84.990000000000023</c:v>
                </c:pt>
                <c:pt idx="5417">
                  <c:v>85.171999999999983</c:v>
                </c:pt>
                <c:pt idx="5418">
                  <c:v>85.397000000000006</c:v>
                </c:pt>
                <c:pt idx="5419">
                  <c:v>85.667000000000002</c:v>
                </c:pt>
                <c:pt idx="5420">
                  <c:v>85.712000000000003</c:v>
                </c:pt>
                <c:pt idx="5421">
                  <c:v>85.667000000000002</c:v>
                </c:pt>
                <c:pt idx="5422">
                  <c:v>85.621999999999986</c:v>
                </c:pt>
                <c:pt idx="5423">
                  <c:v>85.621999999999986</c:v>
                </c:pt>
                <c:pt idx="5424">
                  <c:v>85.757000000000005</c:v>
                </c:pt>
                <c:pt idx="5425">
                  <c:v>85.849000000000004</c:v>
                </c:pt>
                <c:pt idx="5426">
                  <c:v>85.938999999999993</c:v>
                </c:pt>
                <c:pt idx="5427">
                  <c:v>85.938999999999993</c:v>
                </c:pt>
                <c:pt idx="5428">
                  <c:v>85.983999999999995</c:v>
                </c:pt>
                <c:pt idx="5429">
                  <c:v>86.164000000000001</c:v>
                </c:pt>
                <c:pt idx="5430">
                  <c:v>86.256</c:v>
                </c:pt>
                <c:pt idx="5431">
                  <c:v>86.301000000000002</c:v>
                </c:pt>
                <c:pt idx="5432">
                  <c:v>86.301000000000002</c:v>
                </c:pt>
                <c:pt idx="5433">
                  <c:v>86.437000000000026</c:v>
                </c:pt>
                <c:pt idx="5434">
                  <c:v>86.617000000000004</c:v>
                </c:pt>
                <c:pt idx="5435">
                  <c:v>86.664000000000001</c:v>
                </c:pt>
                <c:pt idx="5436">
                  <c:v>86.664000000000001</c:v>
                </c:pt>
                <c:pt idx="5437">
                  <c:v>86.527000000000001</c:v>
                </c:pt>
                <c:pt idx="5438">
                  <c:v>86.437000000000026</c:v>
                </c:pt>
                <c:pt idx="5439">
                  <c:v>86.437000000000026</c:v>
                </c:pt>
                <c:pt idx="5440">
                  <c:v>86.572000000000003</c:v>
                </c:pt>
                <c:pt idx="5441">
                  <c:v>86.664000000000001</c:v>
                </c:pt>
                <c:pt idx="5442">
                  <c:v>86.754000000000005</c:v>
                </c:pt>
                <c:pt idx="5443">
                  <c:v>86.843999999999994</c:v>
                </c:pt>
                <c:pt idx="5444">
                  <c:v>86.936000000000007</c:v>
                </c:pt>
                <c:pt idx="5445">
                  <c:v>87.072999999999979</c:v>
                </c:pt>
                <c:pt idx="5446">
                  <c:v>87.210000000000022</c:v>
                </c:pt>
                <c:pt idx="5447">
                  <c:v>87.3</c:v>
                </c:pt>
                <c:pt idx="5448">
                  <c:v>87.391000000000005</c:v>
                </c:pt>
                <c:pt idx="5449">
                  <c:v>87.527999999999992</c:v>
                </c:pt>
                <c:pt idx="5450">
                  <c:v>87.483000000000004</c:v>
                </c:pt>
                <c:pt idx="5451">
                  <c:v>87.572999999999979</c:v>
                </c:pt>
                <c:pt idx="5452">
                  <c:v>87.664999999999992</c:v>
                </c:pt>
                <c:pt idx="5453">
                  <c:v>87.664999999999992</c:v>
                </c:pt>
                <c:pt idx="5454">
                  <c:v>87.61999999999999</c:v>
                </c:pt>
                <c:pt idx="5455">
                  <c:v>87.527999999999992</c:v>
                </c:pt>
                <c:pt idx="5456">
                  <c:v>87.346000000000004</c:v>
                </c:pt>
                <c:pt idx="5457">
                  <c:v>87.210000000000022</c:v>
                </c:pt>
                <c:pt idx="5458">
                  <c:v>87.162999999999982</c:v>
                </c:pt>
                <c:pt idx="5459">
                  <c:v>87.117999999999995</c:v>
                </c:pt>
                <c:pt idx="5460">
                  <c:v>87.072999999999979</c:v>
                </c:pt>
                <c:pt idx="5461">
                  <c:v>86.936000000000007</c:v>
                </c:pt>
                <c:pt idx="5462">
                  <c:v>86.936000000000007</c:v>
                </c:pt>
                <c:pt idx="5463">
                  <c:v>86.936000000000007</c:v>
                </c:pt>
                <c:pt idx="5464">
                  <c:v>87.072999999999979</c:v>
                </c:pt>
                <c:pt idx="5465">
                  <c:v>87.210000000000022</c:v>
                </c:pt>
                <c:pt idx="5466">
                  <c:v>87.346000000000004</c:v>
                </c:pt>
                <c:pt idx="5467">
                  <c:v>87.483000000000004</c:v>
                </c:pt>
                <c:pt idx="5468">
                  <c:v>87.61999999999999</c:v>
                </c:pt>
                <c:pt idx="5469">
                  <c:v>87.664999999999992</c:v>
                </c:pt>
                <c:pt idx="5470">
                  <c:v>87.664999999999992</c:v>
                </c:pt>
                <c:pt idx="5471">
                  <c:v>87.527999999999992</c:v>
                </c:pt>
                <c:pt idx="5472">
                  <c:v>87.3</c:v>
                </c:pt>
                <c:pt idx="5473">
                  <c:v>87.162999999999982</c:v>
                </c:pt>
                <c:pt idx="5474">
                  <c:v>87.027999999999992</c:v>
                </c:pt>
                <c:pt idx="5475">
                  <c:v>86.799000000000007</c:v>
                </c:pt>
                <c:pt idx="5476">
                  <c:v>86.709000000000003</c:v>
                </c:pt>
                <c:pt idx="5477">
                  <c:v>86.754000000000005</c:v>
                </c:pt>
                <c:pt idx="5478">
                  <c:v>86.936000000000007</c:v>
                </c:pt>
                <c:pt idx="5479">
                  <c:v>87.072999999999979</c:v>
                </c:pt>
                <c:pt idx="5480">
                  <c:v>87.162999999999982</c:v>
                </c:pt>
                <c:pt idx="5481">
                  <c:v>87.254999999999995</c:v>
                </c:pt>
                <c:pt idx="5482">
                  <c:v>87.346000000000004</c:v>
                </c:pt>
                <c:pt idx="5483">
                  <c:v>87.391000000000005</c:v>
                </c:pt>
                <c:pt idx="5484">
                  <c:v>87.210000000000022</c:v>
                </c:pt>
                <c:pt idx="5485">
                  <c:v>86.936000000000007</c:v>
                </c:pt>
                <c:pt idx="5486">
                  <c:v>86.617000000000004</c:v>
                </c:pt>
                <c:pt idx="5487">
                  <c:v>86.301000000000002</c:v>
                </c:pt>
                <c:pt idx="5488">
                  <c:v>85.983999999999995</c:v>
                </c:pt>
                <c:pt idx="5489">
                  <c:v>85.667000000000002</c:v>
                </c:pt>
                <c:pt idx="5490">
                  <c:v>85.262</c:v>
                </c:pt>
                <c:pt idx="5491">
                  <c:v>84.945000000000007</c:v>
                </c:pt>
                <c:pt idx="5492">
                  <c:v>84.721999999999994</c:v>
                </c:pt>
                <c:pt idx="5493">
                  <c:v>84.542000000000002</c:v>
                </c:pt>
                <c:pt idx="5494">
                  <c:v>84.406999999999996</c:v>
                </c:pt>
                <c:pt idx="5495">
                  <c:v>84.316999999999993</c:v>
                </c:pt>
                <c:pt idx="5496">
                  <c:v>84.227000000000004</c:v>
                </c:pt>
                <c:pt idx="5497">
                  <c:v>84.182000000000002</c:v>
                </c:pt>
                <c:pt idx="5498">
                  <c:v>84.093999999999994</c:v>
                </c:pt>
                <c:pt idx="5499">
                  <c:v>83.91400000000003</c:v>
                </c:pt>
                <c:pt idx="5500">
                  <c:v>83.823999999999998</c:v>
                </c:pt>
                <c:pt idx="5501">
                  <c:v>83.736000000000004</c:v>
                </c:pt>
                <c:pt idx="5502">
                  <c:v>83.555999999999983</c:v>
                </c:pt>
                <c:pt idx="5503">
                  <c:v>83.331999999999994</c:v>
                </c:pt>
                <c:pt idx="5504">
                  <c:v>82.930999999999997</c:v>
                </c:pt>
                <c:pt idx="5505">
                  <c:v>82.53</c:v>
                </c:pt>
                <c:pt idx="5506">
                  <c:v>82.35299999999998</c:v>
                </c:pt>
                <c:pt idx="5507">
                  <c:v>82.307999999999993</c:v>
                </c:pt>
                <c:pt idx="5508">
                  <c:v>82.441000000000031</c:v>
                </c:pt>
                <c:pt idx="5509">
                  <c:v>82.61999999999999</c:v>
                </c:pt>
                <c:pt idx="5510">
                  <c:v>82.753</c:v>
                </c:pt>
                <c:pt idx="5511">
                  <c:v>82.798000000000002</c:v>
                </c:pt>
                <c:pt idx="5512">
                  <c:v>82.753</c:v>
                </c:pt>
                <c:pt idx="5513">
                  <c:v>82.664999999999992</c:v>
                </c:pt>
                <c:pt idx="5514">
                  <c:v>82.61999999999999</c:v>
                </c:pt>
                <c:pt idx="5515">
                  <c:v>82.61999999999999</c:v>
                </c:pt>
                <c:pt idx="5516">
                  <c:v>82.53</c:v>
                </c:pt>
                <c:pt idx="5517">
                  <c:v>82.575000000000003</c:v>
                </c:pt>
                <c:pt idx="5518">
                  <c:v>82.575000000000003</c:v>
                </c:pt>
                <c:pt idx="5519">
                  <c:v>82.53</c:v>
                </c:pt>
                <c:pt idx="5520">
                  <c:v>82.575000000000003</c:v>
                </c:pt>
                <c:pt idx="5521">
                  <c:v>82.61999999999999</c:v>
                </c:pt>
                <c:pt idx="5522">
                  <c:v>82.61999999999999</c:v>
                </c:pt>
                <c:pt idx="5523">
                  <c:v>82.61999999999999</c:v>
                </c:pt>
                <c:pt idx="5524">
                  <c:v>82.61999999999999</c:v>
                </c:pt>
                <c:pt idx="5525">
                  <c:v>82.708000000000013</c:v>
                </c:pt>
                <c:pt idx="5526">
                  <c:v>82.840999999999994</c:v>
                </c:pt>
                <c:pt idx="5527">
                  <c:v>82.753</c:v>
                </c:pt>
                <c:pt idx="5528">
                  <c:v>82.664999999999992</c:v>
                </c:pt>
                <c:pt idx="5529">
                  <c:v>82.61999999999999</c:v>
                </c:pt>
                <c:pt idx="5530">
                  <c:v>82.708000000000013</c:v>
                </c:pt>
                <c:pt idx="5531">
                  <c:v>82.708000000000013</c:v>
                </c:pt>
                <c:pt idx="5532">
                  <c:v>82.664999999999992</c:v>
                </c:pt>
                <c:pt idx="5533">
                  <c:v>82.486000000000004</c:v>
                </c:pt>
                <c:pt idx="5534">
                  <c:v>82.441000000000031</c:v>
                </c:pt>
                <c:pt idx="5535">
                  <c:v>82.396000000000001</c:v>
                </c:pt>
                <c:pt idx="5536">
                  <c:v>82.396000000000001</c:v>
                </c:pt>
                <c:pt idx="5537">
                  <c:v>82.486000000000004</c:v>
                </c:pt>
                <c:pt idx="5538">
                  <c:v>82.396000000000001</c:v>
                </c:pt>
                <c:pt idx="5539">
                  <c:v>82.396000000000001</c:v>
                </c:pt>
                <c:pt idx="5540">
                  <c:v>82.441000000000031</c:v>
                </c:pt>
                <c:pt idx="5541">
                  <c:v>82.441000000000031</c:v>
                </c:pt>
                <c:pt idx="5542">
                  <c:v>82.53</c:v>
                </c:pt>
                <c:pt idx="5543">
                  <c:v>82.61999999999999</c:v>
                </c:pt>
                <c:pt idx="5544">
                  <c:v>82.575000000000003</c:v>
                </c:pt>
                <c:pt idx="5545">
                  <c:v>82.575000000000003</c:v>
                </c:pt>
                <c:pt idx="5546">
                  <c:v>82.575000000000003</c:v>
                </c:pt>
                <c:pt idx="5547">
                  <c:v>82.664999999999992</c:v>
                </c:pt>
                <c:pt idx="5548">
                  <c:v>82.753</c:v>
                </c:pt>
                <c:pt idx="5549">
                  <c:v>82.664999999999992</c:v>
                </c:pt>
                <c:pt idx="5550">
                  <c:v>82.61999999999999</c:v>
                </c:pt>
                <c:pt idx="5551">
                  <c:v>82.61999999999999</c:v>
                </c:pt>
                <c:pt idx="5552">
                  <c:v>82.664999999999992</c:v>
                </c:pt>
                <c:pt idx="5553">
                  <c:v>82.708000000000013</c:v>
                </c:pt>
                <c:pt idx="5554">
                  <c:v>82.840999999999994</c:v>
                </c:pt>
                <c:pt idx="5555">
                  <c:v>82.840999999999994</c:v>
                </c:pt>
                <c:pt idx="5556">
                  <c:v>82.753</c:v>
                </c:pt>
                <c:pt idx="5557">
                  <c:v>82.708000000000013</c:v>
                </c:pt>
                <c:pt idx="5558">
                  <c:v>82.798000000000002</c:v>
                </c:pt>
                <c:pt idx="5559">
                  <c:v>82.840999999999994</c:v>
                </c:pt>
                <c:pt idx="5560">
                  <c:v>82.753</c:v>
                </c:pt>
                <c:pt idx="5561">
                  <c:v>82.664999999999992</c:v>
                </c:pt>
                <c:pt idx="5562">
                  <c:v>82.61999999999999</c:v>
                </c:pt>
                <c:pt idx="5563">
                  <c:v>82.575000000000003</c:v>
                </c:pt>
                <c:pt idx="5564">
                  <c:v>82.61999999999999</c:v>
                </c:pt>
                <c:pt idx="5565">
                  <c:v>82.575000000000003</c:v>
                </c:pt>
                <c:pt idx="5566">
                  <c:v>82.575000000000003</c:v>
                </c:pt>
                <c:pt idx="5567">
                  <c:v>82.61999999999999</c:v>
                </c:pt>
                <c:pt idx="5568">
                  <c:v>82.753</c:v>
                </c:pt>
                <c:pt idx="5569">
                  <c:v>82.753</c:v>
                </c:pt>
                <c:pt idx="5570">
                  <c:v>82.798000000000002</c:v>
                </c:pt>
                <c:pt idx="5571">
                  <c:v>82.885999999999981</c:v>
                </c:pt>
                <c:pt idx="5572">
                  <c:v>82.885999999999981</c:v>
                </c:pt>
                <c:pt idx="5573">
                  <c:v>82.930999999999997</c:v>
                </c:pt>
                <c:pt idx="5574">
                  <c:v>82.885999999999981</c:v>
                </c:pt>
                <c:pt idx="5575">
                  <c:v>82.975999999999999</c:v>
                </c:pt>
                <c:pt idx="5576">
                  <c:v>83.021000000000001</c:v>
                </c:pt>
                <c:pt idx="5577">
                  <c:v>83.242000000000004</c:v>
                </c:pt>
                <c:pt idx="5578">
                  <c:v>83.331999999999994</c:v>
                </c:pt>
                <c:pt idx="5579">
                  <c:v>83.331999999999994</c:v>
                </c:pt>
                <c:pt idx="5580">
                  <c:v>83.421999999999997</c:v>
                </c:pt>
                <c:pt idx="5581">
                  <c:v>83.510999999999996</c:v>
                </c:pt>
                <c:pt idx="5582">
                  <c:v>83.510999999999996</c:v>
                </c:pt>
                <c:pt idx="5583">
                  <c:v>83.555999999999983</c:v>
                </c:pt>
                <c:pt idx="5584">
                  <c:v>83.555999999999983</c:v>
                </c:pt>
                <c:pt idx="5585">
                  <c:v>83.421999999999997</c:v>
                </c:pt>
                <c:pt idx="5586">
                  <c:v>83.331999999999994</c:v>
                </c:pt>
                <c:pt idx="5587">
                  <c:v>83.421999999999997</c:v>
                </c:pt>
                <c:pt idx="5588">
                  <c:v>83.421999999999997</c:v>
                </c:pt>
                <c:pt idx="5589">
                  <c:v>83.376999999999981</c:v>
                </c:pt>
                <c:pt idx="5590">
                  <c:v>83.376999999999981</c:v>
                </c:pt>
                <c:pt idx="5591">
                  <c:v>83.467000000000027</c:v>
                </c:pt>
                <c:pt idx="5592">
                  <c:v>83.421999999999997</c:v>
                </c:pt>
                <c:pt idx="5593">
                  <c:v>83.242000000000004</c:v>
                </c:pt>
                <c:pt idx="5594">
                  <c:v>83.063999999999993</c:v>
                </c:pt>
                <c:pt idx="5595">
                  <c:v>82.975999999999999</c:v>
                </c:pt>
                <c:pt idx="5596">
                  <c:v>82.885999999999981</c:v>
                </c:pt>
                <c:pt idx="5597">
                  <c:v>82.798000000000002</c:v>
                </c:pt>
                <c:pt idx="5598">
                  <c:v>82.708000000000013</c:v>
                </c:pt>
                <c:pt idx="5599">
                  <c:v>82.753</c:v>
                </c:pt>
                <c:pt idx="5600">
                  <c:v>82.798000000000002</c:v>
                </c:pt>
                <c:pt idx="5601">
                  <c:v>82.840999999999994</c:v>
                </c:pt>
                <c:pt idx="5602">
                  <c:v>82.840999999999994</c:v>
                </c:pt>
                <c:pt idx="5603">
                  <c:v>82.975999999999999</c:v>
                </c:pt>
                <c:pt idx="5604">
                  <c:v>83.021000000000001</c:v>
                </c:pt>
                <c:pt idx="5605">
                  <c:v>82.975999999999999</c:v>
                </c:pt>
                <c:pt idx="5606">
                  <c:v>82.840999999999994</c:v>
                </c:pt>
                <c:pt idx="5607">
                  <c:v>82.885999999999981</c:v>
                </c:pt>
                <c:pt idx="5608">
                  <c:v>82.930999999999997</c:v>
                </c:pt>
                <c:pt idx="5609">
                  <c:v>82.885999999999981</c:v>
                </c:pt>
                <c:pt idx="5610">
                  <c:v>82.840999999999994</c:v>
                </c:pt>
                <c:pt idx="5611">
                  <c:v>82.885999999999981</c:v>
                </c:pt>
                <c:pt idx="5612">
                  <c:v>82.930999999999997</c:v>
                </c:pt>
                <c:pt idx="5613">
                  <c:v>82.975999999999999</c:v>
                </c:pt>
                <c:pt idx="5614">
                  <c:v>82.930999999999997</c:v>
                </c:pt>
                <c:pt idx="5615">
                  <c:v>82.975999999999999</c:v>
                </c:pt>
                <c:pt idx="5616">
                  <c:v>83.021000000000001</c:v>
                </c:pt>
                <c:pt idx="5617">
                  <c:v>83.063999999999993</c:v>
                </c:pt>
                <c:pt idx="5618">
                  <c:v>83.063999999999993</c:v>
                </c:pt>
                <c:pt idx="5619">
                  <c:v>82.975999999999999</c:v>
                </c:pt>
                <c:pt idx="5620">
                  <c:v>82.930999999999997</c:v>
                </c:pt>
                <c:pt idx="5621">
                  <c:v>82.885999999999981</c:v>
                </c:pt>
                <c:pt idx="5622">
                  <c:v>82.885999999999981</c:v>
                </c:pt>
                <c:pt idx="5623">
                  <c:v>82.885999999999981</c:v>
                </c:pt>
                <c:pt idx="5624">
                  <c:v>82.840999999999994</c:v>
                </c:pt>
                <c:pt idx="5625">
                  <c:v>82.664999999999992</c:v>
                </c:pt>
                <c:pt idx="5626">
                  <c:v>82.486000000000004</c:v>
                </c:pt>
                <c:pt idx="5627">
                  <c:v>82.441000000000031</c:v>
                </c:pt>
                <c:pt idx="5628">
                  <c:v>82.486000000000004</c:v>
                </c:pt>
                <c:pt idx="5629">
                  <c:v>82.61999999999999</c:v>
                </c:pt>
                <c:pt idx="5630">
                  <c:v>82.708000000000013</c:v>
                </c:pt>
                <c:pt idx="5631">
                  <c:v>82.753</c:v>
                </c:pt>
                <c:pt idx="5632">
                  <c:v>82.798000000000002</c:v>
                </c:pt>
                <c:pt idx="5633">
                  <c:v>82.753</c:v>
                </c:pt>
                <c:pt idx="5634">
                  <c:v>82.753</c:v>
                </c:pt>
                <c:pt idx="5635">
                  <c:v>82.575000000000003</c:v>
                </c:pt>
                <c:pt idx="5636">
                  <c:v>82.441000000000031</c:v>
                </c:pt>
                <c:pt idx="5637">
                  <c:v>82.35299999999998</c:v>
                </c:pt>
                <c:pt idx="5638">
                  <c:v>82.174999999999983</c:v>
                </c:pt>
                <c:pt idx="5639">
                  <c:v>82.218000000000004</c:v>
                </c:pt>
                <c:pt idx="5640">
                  <c:v>82.218000000000004</c:v>
                </c:pt>
                <c:pt idx="5641">
                  <c:v>82.218000000000004</c:v>
                </c:pt>
                <c:pt idx="5642">
                  <c:v>82.174999999999983</c:v>
                </c:pt>
                <c:pt idx="5643">
                  <c:v>82.174999999999983</c:v>
                </c:pt>
                <c:pt idx="5644">
                  <c:v>82.174999999999983</c:v>
                </c:pt>
                <c:pt idx="5645">
                  <c:v>82.174999999999983</c:v>
                </c:pt>
                <c:pt idx="5646">
                  <c:v>82.218000000000004</c:v>
                </c:pt>
                <c:pt idx="5647">
                  <c:v>82.263000000000005</c:v>
                </c:pt>
                <c:pt idx="5648">
                  <c:v>82.263000000000005</c:v>
                </c:pt>
                <c:pt idx="5649">
                  <c:v>82.307999999999993</c:v>
                </c:pt>
                <c:pt idx="5650">
                  <c:v>82.307999999999993</c:v>
                </c:pt>
                <c:pt idx="5651">
                  <c:v>82.35299999999998</c:v>
                </c:pt>
                <c:pt idx="5652">
                  <c:v>82.307999999999993</c:v>
                </c:pt>
                <c:pt idx="5653">
                  <c:v>82.35299999999998</c:v>
                </c:pt>
                <c:pt idx="5654">
                  <c:v>82.486000000000004</c:v>
                </c:pt>
                <c:pt idx="5655">
                  <c:v>82.53</c:v>
                </c:pt>
                <c:pt idx="5656">
                  <c:v>82.53</c:v>
                </c:pt>
                <c:pt idx="5657">
                  <c:v>82.486000000000004</c:v>
                </c:pt>
                <c:pt idx="5658">
                  <c:v>82.441000000000031</c:v>
                </c:pt>
                <c:pt idx="5659">
                  <c:v>82.396000000000001</c:v>
                </c:pt>
                <c:pt idx="5660">
                  <c:v>82.441000000000031</c:v>
                </c:pt>
                <c:pt idx="5661">
                  <c:v>82.441000000000031</c:v>
                </c:pt>
                <c:pt idx="5662">
                  <c:v>82.441000000000031</c:v>
                </c:pt>
                <c:pt idx="5663">
                  <c:v>82.263000000000005</c:v>
                </c:pt>
                <c:pt idx="5664">
                  <c:v>82.13</c:v>
                </c:pt>
                <c:pt idx="5665">
                  <c:v>82.174999999999983</c:v>
                </c:pt>
                <c:pt idx="5666">
                  <c:v>82.084999999999994</c:v>
                </c:pt>
                <c:pt idx="5667">
                  <c:v>81.952000000000012</c:v>
                </c:pt>
                <c:pt idx="5668">
                  <c:v>81.997000000000028</c:v>
                </c:pt>
                <c:pt idx="5669">
                  <c:v>82.13</c:v>
                </c:pt>
                <c:pt idx="5670">
                  <c:v>82.263000000000005</c:v>
                </c:pt>
                <c:pt idx="5671">
                  <c:v>82.263000000000005</c:v>
                </c:pt>
                <c:pt idx="5672">
                  <c:v>82.307999999999993</c:v>
                </c:pt>
                <c:pt idx="5673">
                  <c:v>82.35299999999998</c:v>
                </c:pt>
                <c:pt idx="5674">
                  <c:v>82.263000000000005</c:v>
                </c:pt>
                <c:pt idx="5675">
                  <c:v>82.218000000000004</c:v>
                </c:pt>
                <c:pt idx="5676">
                  <c:v>82.174999999999983</c:v>
                </c:pt>
                <c:pt idx="5677">
                  <c:v>82.174999999999983</c:v>
                </c:pt>
                <c:pt idx="5678">
                  <c:v>82.084999999999994</c:v>
                </c:pt>
                <c:pt idx="5679">
                  <c:v>82.042000000000002</c:v>
                </c:pt>
                <c:pt idx="5680">
                  <c:v>81.997000000000028</c:v>
                </c:pt>
                <c:pt idx="5681">
                  <c:v>81.952000000000012</c:v>
                </c:pt>
                <c:pt idx="5682">
                  <c:v>81.909000000000006</c:v>
                </c:pt>
                <c:pt idx="5683">
                  <c:v>81.819000000000003</c:v>
                </c:pt>
                <c:pt idx="5684">
                  <c:v>81.73</c:v>
                </c:pt>
                <c:pt idx="5685">
                  <c:v>81.596999999999994</c:v>
                </c:pt>
                <c:pt idx="5686">
                  <c:v>81.596999999999994</c:v>
                </c:pt>
                <c:pt idx="5687">
                  <c:v>81.509</c:v>
                </c:pt>
                <c:pt idx="5688">
                  <c:v>81.509</c:v>
                </c:pt>
                <c:pt idx="5689">
                  <c:v>81.554000000000002</c:v>
                </c:pt>
                <c:pt idx="5690">
                  <c:v>81.509</c:v>
                </c:pt>
                <c:pt idx="5691">
                  <c:v>81.421000000000006</c:v>
                </c:pt>
                <c:pt idx="5692">
                  <c:v>81.287999999999997</c:v>
                </c:pt>
                <c:pt idx="5693">
                  <c:v>81.198999999999998</c:v>
                </c:pt>
                <c:pt idx="5694">
                  <c:v>81.153999999999982</c:v>
                </c:pt>
                <c:pt idx="5695">
                  <c:v>81.153999999999982</c:v>
                </c:pt>
                <c:pt idx="5696">
                  <c:v>81.153999999999982</c:v>
                </c:pt>
                <c:pt idx="5697">
                  <c:v>81.198999999999998</c:v>
                </c:pt>
                <c:pt idx="5698">
                  <c:v>81.111000000000004</c:v>
                </c:pt>
                <c:pt idx="5699">
                  <c:v>81.111000000000004</c:v>
                </c:pt>
                <c:pt idx="5700">
                  <c:v>81.153999999999982</c:v>
                </c:pt>
                <c:pt idx="5701">
                  <c:v>81.244000000000028</c:v>
                </c:pt>
                <c:pt idx="5702">
                  <c:v>81.287999999999997</c:v>
                </c:pt>
                <c:pt idx="5703">
                  <c:v>81.332999999999998</c:v>
                </c:pt>
                <c:pt idx="5704">
                  <c:v>81.287999999999997</c:v>
                </c:pt>
                <c:pt idx="5705">
                  <c:v>81.244000000000028</c:v>
                </c:pt>
                <c:pt idx="5706">
                  <c:v>81.198999999999998</c:v>
                </c:pt>
                <c:pt idx="5707">
                  <c:v>81.153999999999982</c:v>
                </c:pt>
                <c:pt idx="5708">
                  <c:v>81.153999999999982</c:v>
                </c:pt>
                <c:pt idx="5709">
                  <c:v>81.198999999999998</c:v>
                </c:pt>
                <c:pt idx="5710">
                  <c:v>81.332999999999998</c:v>
                </c:pt>
                <c:pt idx="5711">
                  <c:v>81.421000000000006</c:v>
                </c:pt>
                <c:pt idx="5712">
                  <c:v>81.465999999999994</c:v>
                </c:pt>
                <c:pt idx="5713">
                  <c:v>81.509</c:v>
                </c:pt>
                <c:pt idx="5714">
                  <c:v>81.554000000000002</c:v>
                </c:pt>
                <c:pt idx="5715">
                  <c:v>81.554000000000002</c:v>
                </c:pt>
                <c:pt idx="5716">
                  <c:v>81.554000000000002</c:v>
                </c:pt>
                <c:pt idx="5717">
                  <c:v>81.641999999999996</c:v>
                </c:pt>
                <c:pt idx="5718">
                  <c:v>81.596999999999994</c:v>
                </c:pt>
                <c:pt idx="5719">
                  <c:v>81.641999999999996</c:v>
                </c:pt>
                <c:pt idx="5720">
                  <c:v>81.641999999999996</c:v>
                </c:pt>
                <c:pt idx="5721">
                  <c:v>81.465999999999994</c:v>
                </c:pt>
                <c:pt idx="5722">
                  <c:v>81.332999999999998</c:v>
                </c:pt>
                <c:pt idx="5723">
                  <c:v>81.244000000000028</c:v>
                </c:pt>
                <c:pt idx="5724">
                  <c:v>81.287999999999997</c:v>
                </c:pt>
                <c:pt idx="5725">
                  <c:v>81.421000000000006</c:v>
                </c:pt>
                <c:pt idx="5726">
                  <c:v>81.641999999999996</c:v>
                </c:pt>
                <c:pt idx="5727">
                  <c:v>81.909000000000006</c:v>
                </c:pt>
                <c:pt idx="5728">
                  <c:v>82.13</c:v>
                </c:pt>
                <c:pt idx="5729">
                  <c:v>82.307999999999993</c:v>
                </c:pt>
                <c:pt idx="5730">
                  <c:v>82.396000000000001</c:v>
                </c:pt>
                <c:pt idx="5731">
                  <c:v>82.307999999999993</c:v>
                </c:pt>
                <c:pt idx="5732">
                  <c:v>82.307999999999993</c:v>
                </c:pt>
                <c:pt idx="5733">
                  <c:v>82.263000000000005</c:v>
                </c:pt>
                <c:pt idx="5734">
                  <c:v>82.263000000000005</c:v>
                </c:pt>
                <c:pt idx="5735">
                  <c:v>82.042000000000002</c:v>
                </c:pt>
                <c:pt idx="5736">
                  <c:v>81.686999999999998</c:v>
                </c:pt>
                <c:pt idx="5737">
                  <c:v>81.596999999999994</c:v>
                </c:pt>
                <c:pt idx="5738">
                  <c:v>81.73</c:v>
                </c:pt>
                <c:pt idx="5739">
                  <c:v>81.864000000000004</c:v>
                </c:pt>
                <c:pt idx="5740">
                  <c:v>81.952000000000012</c:v>
                </c:pt>
                <c:pt idx="5741">
                  <c:v>82.084999999999994</c:v>
                </c:pt>
                <c:pt idx="5742">
                  <c:v>82.13</c:v>
                </c:pt>
                <c:pt idx="5743">
                  <c:v>82.174999999999983</c:v>
                </c:pt>
                <c:pt idx="5744">
                  <c:v>82.174999999999983</c:v>
                </c:pt>
                <c:pt idx="5745">
                  <c:v>82.13</c:v>
                </c:pt>
                <c:pt idx="5746">
                  <c:v>82.084999999999994</c:v>
                </c:pt>
                <c:pt idx="5747">
                  <c:v>82.042000000000002</c:v>
                </c:pt>
                <c:pt idx="5748">
                  <c:v>81.997000000000028</c:v>
                </c:pt>
                <c:pt idx="5749">
                  <c:v>81.909000000000006</c:v>
                </c:pt>
                <c:pt idx="5750">
                  <c:v>81.686999999999998</c:v>
                </c:pt>
                <c:pt idx="5751">
                  <c:v>81.465999999999994</c:v>
                </c:pt>
                <c:pt idx="5752">
                  <c:v>81.421000000000006</c:v>
                </c:pt>
                <c:pt idx="5753">
                  <c:v>81.375999999999976</c:v>
                </c:pt>
                <c:pt idx="5754">
                  <c:v>81.375999999999976</c:v>
                </c:pt>
                <c:pt idx="5755">
                  <c:v>81.332999999999998</c:v>
                </c:pt>
                <c:pt idx="5756">
                  <c:v>81.375999999999976</c:v>
                </c:pt>
                <c:pt idx="5757">
                  <c:v>81.375999999999976</c:v>
                </c:pt>
                <c:pt idx="5758">
                  <c:v>81.375999999999976</c:v>
                </c:pt>
                <c:pt idx="5759">
                  <c:v>81.332999999999998</c:v>
                </c:pt>
                <c:pt idx="5760">
                  <c:v>81.332999999999998</c:v>
                </c:pt>
                <c:pt idx="5761">
                  <c:v>81.375999999999976</c:v>
                </c:pt>
                <c:pt idx="5762">
                  <c:v>81.332999999999998</c:v>
                </c:pt>
                <c:pt idx="5763">
                  <c:v>81.287999999999997</c:v>
                </c:pt>
                <c:pt idx="5764">
                  <c:v>81.198999999999998</c:v>
                </c:pt>
                <c:pt idx="5765">
                  <c:v>81.153999999999982</c:v>
                </c:pt>
                <c:pt idx="5766">
                  <c:v>81.287999999999997</c:v>
                </c:pt>
                <c:pt idx="5767">
                  <c:v>81.375999999999976</c:v>
                </c:pt>
                <c:pt idx="5768">
                  <c:v>81.554000000000002</c:v>
                </c:pt>
                <c:pt idx="5769">
                  <c:v>81.819000000000003</c:v>
                </c:pt>
                <c:pt idx="5770">
                  <c:v>81.997000000000028</c:v>
                </c:pt>
                <c:pt idx="5771">
                  <c:v>81.997000000000028</c:v>
                </c:pt>
                <c:pt idx="5772">
                  <c:v>81.952000000000012</c:v>
                </c:pt>
                <c:pt idx="5773">
                  <c:v>81.909000000000006</c:v>
                </c:pt>
                <c:pt idx="5774">
                  <c:v>81.909000000000006</c:v>
                </c:pt>
                <c:pt idx="5775">
                  <c:v>81.909000000000006</c:v>
                </c:pt>
                <c:pt idx="5776">
                  <c:v>81.997000000000028</c:v>
                </c:pt>
                <c:pt idx="5777">
                  <c:v>82.174999999999983</c:v>
                </c:pt>
                <c:pt idx="5778">
                  <c:v>82.218000000000004</c:v>
                </c:pt>
                <c:pt idx="5779">
                  <c:v>82.263000000000005</c:v>
                </c:pt>
                <c:pt idx="5780">
                  <c:v>82.307999999999993</c:v>
                </c:pt>
                <c:pt idx="5781">
                  <c:v>82.218000000000004</c:v>
                </c:pt>
                <c:pt idx="5782">
                  <c:v>81.952000000000012</c:v>
                </c:pt>
                <c:pt idx="5783">
                  <c:v>81.774999999999991</c:v>
                </c:pt>
                <c:pt idx="5784">
                  <c:v>81.774999999999991</c:v>
                </c:pt>
                <c:pt idx="5785">
                  <c:v>82.13</c:v>
                </c:pt>
                <c:pt idx="5786">
                  <c:v>82.840999999999994</c:v>
                </c:pt>
                <c:pt idx="5787">
                  <c:v>83.198999999999998</c:v>
                </c:pt>
                <c:pt idx="5788">
                  <c:v>83.287000000000006</c:v>
                </c:pt>
                <c:pt idx="5789">
                  <c:v>83.242000000000004</c:v>
                </c:pt>
                <c:pt idx="5790">
                  <c:v>83.198999999999998</c:v>
                </c:pt>
                <c:pt idx="5791">
                  <c:v>83.198999999999998</c:v>
                </c:pt>
                <c:pt idx="5792">
                  <c:v>83.242000000000004</c:v>
                </c:pt>
                <c:pt idx="5793">
                  <c:v>83.467000000000027</c:v>
                </c:pt>
                <c:pt idx="5794">
                  <c:v>83.691000000000003</c:v>
                </c:pt>
                <c:pt idx="5795">
                  <c:v>83.823999999999998</c:v>
                </c:pt>
                <c:pt idx="5796">
                  <c:v>84.093999999999994</c:v>
                </c:pt>
                <c:pt idx="5797">
                  <c:v>84.361999999999995</c:v>
                </c:pt>
                <c:pt idx="5798">
                  <c:v>84.945000000000007</c:v>
                </c:pt>
                <c:pt idx="5799">
                  <c:v>85.307000000000002</c:v>
                </c:pt>
                <c:pt idx="5800">
                  <c:v>85.397000000000006</c:v>
                </c:pt>
                <c:pt idx="5801">
                  <c:v>85.442000000000007</c:v>
                </c:pt>
                <c:pt idx="5802">
                  <c:v>85.442000000000007</c:v>
                </c:pt>
                <c:pt idx="5803">
                  <c:v>85.35199999999999</c:v>
                </c:pt>
                <c:pt idx="5804">
                  <c:v>85.081999999999994</c:v>
                </c:pt>
                <c:pt idx="5805">
                  <c:v>84.9</c:v>
                </c:pt>
                <c:pt idx="5806">
                  <c:v>84.721999999999994</c:v>
                </c:pt>
                <c:pt idx="5807">
                  <c:v>84.542000000000002</c:v>
                </c:pt>
                <c:pt idx="5808">
                  <c:v>84.452000000000012</c:v>
                </c:pt>
                <c:pt idx="5809">
                  <c:v>84.497000000000028</c:v>
                </c:pt>
                <c:pt idx="5810">
                  <c:v>84.631999999999991</c:v>
                </c:pt>
                <c:pt idx="5811">
                  <c:v>84.497000000000028</c:v>
                </c:pt>
                <c:pt idx="5812">
                  <c:v>84.271999999999991</c:v>
                </c:pt>
                <c:pt idx="5813">
                  <c:v>84.137</c:v>
                </c:pt>
                <c:pt idx="5814">
                  <c:v>84.227000000000004</c:v>
                </c:pt>
                <c:pt idx="5815">
                  <c:v>84.316999999999993</c:v>
                </c:pt>
                <c:pt idx="5816">
                  <c:v>84.316999999999993</c:v>
                </c:pt>
                <c:pt idx="5817">
                  <c:v>84.406999999999996</c:v>
                </c:pt>
                <c:pt idx="5818">
                  <c:v>84.406999999999996</c:v>
                </c:pt>
                <c:pt idx="5819">
                  <c:v>84.406999999999996</c:v>
                </c:pt>
                <c:pt idx="5820">
                  <c:v>84.316999999999993</c:v>
                </c:pt>
                <c:pt idx="5821">
                  <c:v>84.137</c:v>
                </c:pt>
                <c:pt idx="5822">
                  <c:v>84.093999999999994</c:v>
                </c:pt>
                <c:pt idx="5823">
                  <c:v>84.182000000000002</c:v>
                </c:pt>
                <c:pt idx="5824">
                  <c:v>84.316999999999993</c:v>
                </c:pt>
                <c:pt idx="5825">
                  <c:v>84.361999999999995</c:v>
                </c:pt>
                <c:pt idx="5826">
                  <c:v>84.271999999999991</c:v>
                </c:pt>
                <c:pt idx="5827">
                  <c:v>83.959000000000003</c:v>
                </c:pt>
                <c:pt idx="5828">
                  <c:v>83.823999999999998</c:v>
                </c:pt>
                <c:pt idx="5829">
                  <c:v>84.093999999999994</c:v>
                </c:pt>
                <c:pt idx="5830">
                  <c:v>84.227000000000004</c:v>
                </c:pt>
                <c:pt idx="5831">
                  <c:v>84.316999999999993</c:v>
                </c:pt>
                <c:pt idx="5832">
                  <c:v>84.227000000000004</c:v>
                </c:pt>
                <c:pt idx="5833">
                  <c:v>84.049000000000007</c:v>
                </c:pt>
                <c:pt idx="5834">
                  <c:v>83.959000000000003</c:v>
                </c:pt>
                <c:pt idx="5835">
                  <c:v>84.137</c:v>
                </c:pt>
                <c:pt idx="5836">
                  <c:v>83.959000000000003</c:v>
                </c:pt>
                <c:pt idx="5837">
                  <c:v>83.467000000000027</c:v>
                </c:pt>
                <c:pt idx="5838">
                  <c:v>83.287000000000006</c:v>
                </c:pt>
                <c:pt idx="5839">
                  <c:v>83.287000000000006</c:v>
                </c:pt>
                <c:pt idx="5840">
                  <c:v>83.331999999999994</c:v>
                </c:pt>
                <c:pt idx="5841">
                  <c:v>83.376999999999981</c:v>
                </c:pt>
                <c:pt idx="5842">
                  <c:v>83.555999999999983</c:v>
                </c:pt>
                <c:pt idx="5843">
                  <c:v>83.823999999999998</c:v>
                </c:pt>
                <c:pt idx="5844">
                  <c:v>84.093999999999994</c:v>
                </c:pt>
                <c:pt idx="5845">
                  <c:v>84.182000000000002</c:v>
                </c:pt>
                <c:pt idx="5846">
                  <c:v>84.137</c:v>
                </c:pt>
                <c:pt idx="5847">
                  <c:v>84.137</c:v>
                </c:pt>
                <c:pt idx="5848">
                  <c:v>84.049000000000007</c:v>
                </c:pt>
                <c:pt idx="5849">
                  <c:v>83.736000000000004</c:v>
                </c:pt>
                <c:pt idx="5850">
                  <c:v>83.421999999999997</c:v>
                </c:pt>
                <c:pt idx="5851">
                  <c:v>83.331999999999994</c:v>
                </c:pt>
                <c:pt idx="5852">
                  <c:v>83.331999999999994</c:v>
                </c:pt>
                <c:pt idx="5853">
                  <c:v>83.421999999999997</c:v>
                </c:pt>
                <c:pt idx="5854">
                  <c:v>83.421999999999997</c:v>
                </c:pt>
                <c:pt idx="5855">
                  <c:v>83.421999999999997</c:v>
                </c:pt>
                <c:pt idx="5856">
                  <c:v>83.376999999999981</c:v>
                </c:pt>
                <c:pt idx="5857">
                  <c:v>83.331999999999994</c:v>
                </c:pt>
                <c:pt idx="5858">
                  <c:v>83.287000000000006</c:v>
                </c:pt>
                <c:pt idx="5859">
                  <c:v>83.021000000000001</c:v>
                </c:pt>
                <c:pt idx="5860">
                  <c:v>82.708000000000013</c:v>
                </c:pt>
                <c:pt idx="5861">
                  <c:v>82.441000000000031</c:v>
                </c:pt>
                <c:pt idx="5862">
                  <c:v>82.396000000000001</c:v>
                </c:pt>
                <c:pt idx="5863">
                  <c:v>82.35299999999998</c:v>
                </c:pt>
                <c:pt idx="5864">
                  <c:v>82.35299999999998</c:v>
                </c:pt>
                <c:pt idx="5865">
                  <c:v>82.575000000000003</c:v>
                </c:pt>
                <c:pt idx="5866">
                  <c:v>83.10899999999998</c:v>
                </c:pt>
                <c:pt idx="5867">
                  <c:v>83.869</c:v>
                </c:pt>
                <c:pt idx="5868">
                  <c:v>84.137</c:v>
                </c:pt>
                <c:pt idx="5869">
                  <c:v>84.093999999999994</c:v>
                </c:pt>
                <c:pt idx="5870">
                  <c:v>83.959000000000003</c:v>
                </c:pt>
                <c:pt idx="5871">
                  <c:v>83.91400000000003</c:v>
                </c:pt>
                <c:pt idx="5872">
                  <c:v>83.91400000000003</c:v>
                </c:pt>
                <c:pt idx="5873">
                  <c:v>83.736000000000004</c:v>
                </c:pt>
                <c:pt idx="5874">
                  <c:v>83.959000000000003</c:v>
                </c:pt>
                <c:pt idx="5875">
                  <c:v>84.587000000000003</c:v>
                </c:pt>
                <c:pt idx="5876">
                  <c:v>84.990000000000023</c:v>
                </c:pt>
                <c:pt idx="5877">
                  <c:v>85.35199999999999</c:v>
                </c:pt>
                <c:pt idx="5878">
                  <c:v>85.667000000000002</c:v>
                </c:pt>
                <c:pt idx="5879">
                  <c:v>85.849000000000004</c:v>
                </c:pt>
                <c:pt idx="5880">
                  <c:v>86.119</c:v>
                </c:pt>
                <c:pt idx="5881">
                  <c:v>86.211000000000027</c:v>
                </c:pt>
                <c:pt idx="5882">
                  <c:v>86.164000000000001</c:v>
                </c:pt>
                <c:pt idx="5883">
                  <c:v>86.073999999999998</c:v>
                </c:pt>
                <c:pt idx="5884">
                  <c:v>85.849000000000004</c:v>
                </c:pt>
                <c:pt idx="5885">
                  <c:v>85.621999999999986</c:v>
                </c:pt>
                <c:pt idx="5886">
                  <c:v>85.531999999999996</c:v>
                </c:pt>
                <c:pt idx="5887">
                  <c:v>85.576999999999998</c:v>
                </c:pt>
                <c:pt idx="5888">
                  <c:v>85.486999999999995</c:v>
                </c:pt>
                <c:pt idx="5889">
                  <c:v>85.486999999999995</c:v>
                </c:pt>
                <c:pt idx="5890">
                  <c:v>85.442000000000007</c:v>
                </c:pt>
                <c:pt idx="5891">
                  <c:v>85.171999999999983</c:v>
                </c:pt>
                <c:pt idx="5892">
                  <c:v>84.812000000000012</c:v>
                </c:pt>
                <c:pt idx="5893">
                  <c:v>84.721999999999994</c:v>
                </c:pt>
                <c:pt idx="5894">
                  <c:v>84.721999999999994</c:v>
                </c:pt>
                <c:pt idx="5895">
                  <c:v>84.812000000000012</c:v>
                </c:pt>
                <c:pt idx="5896">
                  <c:v>84.990000000000023</c:v>
                </c:pt>
                <c:pt idx="5897">
                  <c:v>85.307000000000002</c:v>
                </c:pt>
                <c:pt idx="5898">
                  <c:v>85.442000000000007</c:v>
                </c:pt>
                <c:pt idx="5899">
                  <c:v>85.442000000000007</c:v>
                </c:pt>
                <c:pt idx="5900">
                  <c:v>85.35199999999999</c:v>
                </c:pt>
                <c:pt idx="5901">
                  <c:v>84.990000000000023</c:v>
                </c:pt>
                <c:pt idx="5902">
                  <c:v>84.766999999999996</c:v>
                </c:pt>
                <c:pt idx="5903">
                  <c:v>84.542000000000002</c:v>
                </c:pt>
                <c:pt idx="5904">
                  <c:v>84.452000000000012</c:v>
                </c:pt>
                <c:pt idx="5905">
                  <c:v>84.406999999999996</c:v>
                </c:pt>
                <c:pt idx="5906">
                  <c:v>84.406999999999996</c:v>
                </c:pt>
                <c:pt idx="5907">
                  <c:v>84.542000000000002</c:v>
                </c:pt>
                <c:pt idx="5908">
                  <c:v>84.945000000000007</c:v>
                </c:pt>
                <c:pt idx="5909">
                  <c:v>85.667000000000002</c:v>
                </c:pt>
                <c:pt idx="5910">
                  <c:v>86.256</c:v>
                </c:pt>
                <c:pt idx="5911">
                  <c:v>86.709000000000003</c:v>
                </c:pt>
                <c:pt idx="5912">
                  <c:v>86.843999999999994</c:v>
                </c:pt>
                <c:pt idx="5913">
                  <c:v>86.572000000000003</c:v>
                </c:pt>
                <c:pt idx="5914">
                  <c:v>86.437000000000026</c:v>
                </c:pt>
                <c:pt idx="5915">
                  <c:v>86.437000000000026</c:v>
                </c:pt>
                <c:pt idx="5916">
                  <c:v>86.346000000000004</c:v>
                </c:pt>
                <c:pt idx="5917">
                  <c:v>86.164000000000001</c:v>
                </c:pt>
                <c:pt idx="5918">
                  <c:v>85.983999999999995</c:v>
                </c:pt>
                <c:pt idx="5919">
                  <c:v>86.028999999999982</c:v>
                </c:pt>
                <c:pt idx="5920">
                  <c:v>86.119</c:v>
                </c:pt>
                <c:pt idx="5921">
                  <c:v>86.256</c:v>
                </c:pt>
                <c:pt idx="5922">
                  <c:v>86.301000000000002</c:v>
                </c:pt>
                <c:pt idx="5923">
                  <c:v>86.256</c:v>
                </c:pt>
                <c:pt idx="5924">
                  <c:v>86.073999999999998</c:v>
                </c:pt>
                <c:pt idx="5925">
                  <c:v>85.712000000000003</c:v>
                </c:pt>
                <c:pt idx="5926">
                  <c:v>85.621999999999986</c:v>
                </c:pt>
                <c:pt idx="5927">
                  <c:v>85.442000000000007</c:v>
                </c:pt>
                <c:pt idx="5928">
                  <c:v>85.397000000000006</c:v>
                </c:pt>
                <c:pt idx="5929">
                  <c:v>85.171999999999983</c:v>
                </c:pt>
                <c:pt idx="5930">
                  <c:v>84.945000000000007</c:v>
                </c:pt>
                <c:pt idx="5931">
                  <c:v>84.631999999999991</c:v>
                </c:pt>
                <c:pt idx="5932">
                  <c:v>84.587000000000003</c:v>
                </c:pt>
                <c:pt idx="5933">
                  <c:v>84.766999999999996</c:v>
                </c:pt>
                <c:pt idx="5934">
                  <c:v>84.9</c:v>
                </c:pt>
                <c:pt idx="5935">
                  <c:v>84.587000000000003</c:v>
                </c:pt>
                <c:pt idx="5936">
                  <c:v>84.316999999999993</c:v>
                </c:pt>
                <c:pt idx="5937">
                  <c:v>84.227000000000004</c:v>
                </c:pt>
                <c:pt idx="5938">
                  <c:v>84.137</c:v>
                </c:pt>
                <c:pt idx="5939">
                  <c:v>84.182000000000002</c:v>
                </c:pt>
                <c:pt idx="5940">
                  <c:v>84.406999999999996</c:v>
                </c:pt>
                <c:pt idx="5941">
                  <c:v>84.766999999999996</c:v>
                </c:pt>
                <c:pt idx="5942">
                  <c:v>85.081999999999994</c:v>
                </c:pt>
                <c:pt idx="5943">
                  <c:v>85.35199999999999</c:v>
                </c:pt>
                <c:pt idx="5944">
                  <c:v>85.442000000000007</c:v>
                </c:pt>
                <c:pt idx="5945">
                  <c:v>85.486999999999995</c:v>
                </c:pt>
                <c:pt idx="5946">
                  <c:v>85.442000000000007</c:v>
                </c:pt>
                <c:pt idx="5947">
                  <c:v>85.307000000000002</c:v>
                </c:pt>
                <c:pt idx="5948">
                  <c:v>85.171999999999983</c:v>
                </c:pt>
                <c:pt idx="5949">
                  <c:v>85.034999999999997</c:v>
                </c:pt>
                <c:pt idx="5950">
                  <c:v>84.990000000000023</c:v>
                </c:pt>
                <c:pt idx="5951">
                  <c:v>84.990000000000023</c:v>
                </c:pt>
                <c:pt idx="5952">
                  <c:v>85.034999999999997</c:v>
                </c:pt>
                <c:pt idx="5953">
                  <c:v>85.126999999999981</c:v>
                </c:pt>
                <c:pt idx="5954">
                  <c:v>85.217000000000027</c:v>
                </c:pt>
                <c:pt idx="5955">
                  <c:v>85.081999999999994</c:v>
                </c:pt>
                <c:pt idx="5956">
                  <c:v>84.945000000000007</c:v>
                </c:pt>
                <c:pt idx="5957">
                  <c:v>84.812000000000012</c:v>
                </c:pt>
                <c:pt idx="5958">
                  <c:v>84.631999999999991</c:v>
                </c:pt>
                <c:pt idx="5959">
                  <c:v>84.631999999999991</c:v>
                </c:pt>
                <c:pt idx="5960">
                  <c:v>84.9</c:v>
                </c:pt>
                <c:pt idx="5961">
                  <c:v>85.531999999999996</c:v>
                </c:pt>
                <c:pt idx="5962">
                  <c:v>85.849000000000004</c:v>
                </c:pt>
                <c:pt idx="5963">
                  <c:v>85.712000000000003</c:v>
                </c:pt>
                <c:pt idx="5964">
                  <c:v>85.442000000000007</c:v>
                </c:pt>
                <c:pt idx="5965">
                  <c:v>85.171999999999983</c:v>
                </c:pt>
                <c:pt idx="5966">
                  <c:v>85.034999999999997</c:v>
                </c:pt>
                <c:pt idx="5967">
                  <c:v>84.856999999999999</c:v>
                </c:pt>
                <c:pt idx="5968">
                  <c:v>84.452000000000012</c:v>
                </c:pt>
                <c:pt idx="5969">
                  <c:v>84.137</c:v>
                </c:pt>
                <c:pt idx="5970">
                  <c:v>84.049000000000007</c:v>
                </c:pt>
                <c:pt idx="5971">
                  <c:v>84.049000000000007</c:v>
                </c:pt>
                <c:pt idx="5972">
                  <c:v>83.959000000000003</c:v>
                </c:pt>
                <c:pt idx="5973">
                  <c:v>83.869</c:v>
                </c:pt>
                <c:pt idx="5974">
                  <c:v>83.823999999999998</c:v>
                </c:pt>
                <c:pt idx="5975">
                  <c:v>83.691000000000003</c:v>
                </c:pt>
                <c:pt idx="5976">
                  <c:v>83.600999999999999</c:v>
                </c:pt>
                <c:pt idx="5977">
                  <c:v>83.331999999999994</c:v>
                </c:pt>
                <c:pt idx="5978">
                  <c:v>83.063999999999993</c:v>
                </c:pt>
                <c:pt idx="5979">
                  <c:v>82.885999999999981</c:v>
                </c:pt>
                <c:pt idx="5980">
                  <c:v>82.840999999999994</c:v>
                </c:pt>
                <c:pt idx="5981">
                  <c:v>82.798000000000002</c:v>
                </c:pt>
                <c:pt idx="5982">
                  <c:v>82.708000000000013</c:v>
                </c:pt>
                <c:pt idx="5983">
                  <c:v>82.840999999999994</c:v>
                </c:pt>
                <c:pt idx="5984">
                  <c:v>82.885999999999981</c:v>
                </c:pt>
                <c:pt idx="5985">
                  <c:v>82.840999999999994</c:v>
                </c:pt>
                <c:pt idx="5986">
                  <c:v>82.708000000000013</c:v>
                </c:pt>
                <c:pt idx="5987">
                  <c:v>82.575000000000003</c:v>
                </c:pt>
                <c:pt idx="5988">
                  <c:v>82.441000000000031</c:v>
                </c:pt>
                <c:pt idx="5989">
                  <c:v>82.263000000000005</c:v>
                </c:pt>
                <c:pt idx="5990">
                  <c:v>82.13</c:v>
                </c:pt>
                <c:pt idx="5991">
                  <c:v>82.13</c:v>
                </c:pt>
                <c:pt idx="5992">
                  <c:v>82.263000000000005</c:v>
                </c:pt>
                <c:pt idx="5993">
                  <c:v>82.307999999999993</c:v>
                </c:pt>
                <c:pt idx="5994">
                  <c:v>82.35299999999998</c:v>
                </c:pt>
                <c:pt idx="5995">
                  <c:v>82.708000000000013</c:v>
                </c:pt>
                <c:pt idx="5996">
                  <c:v>83.287000000000006</c:v>
                </c:pt>
                <c:pt idx="5997">
                  <c:v>83.600999999999999</c:v>
                </c:pt>
                <c:pt idx="5998">
                  <c:v>83.421999999999997</c:v>
                </c:pt>
                <c:pt idx="5999">
                  <c:v>83.331999999999994</c:v>
                </c:pt>
                <c:pt idx="6000">
                  <c:v>83.242000000000004</c:v>
                </c:pt>
                <c:pt idx="6001">
                  <c:v>83.376999999999981</c:v>
                </c:pt>
                <c:pt idx="6002">
                  <c:v>83.555999999999983</c:v>
                </c:pt>
                <c:pt idx="6003">
                  <c:v>83.555999999999983</c:v>
                </c:pt>
                <c:pt idx="6004">
                  <c:v>83.421999999999997</c:v>
                </c:pt>
                <c:pt idx="6005">
                  <c:v>83.376999999999981</c:v>
                </c:pt>
                <c:pt idx="6006">
                  <c:v>83.421999999999997</c:v>
                </c:pt>
                <c:pt idx="6007">
                  <c:v>83.376999999999981</c:v>
                </c:pt>
                <c:pt idx="6008">
                  <c:v>83.331999999999994</c:v>
                </c:pt>
                <c:pt idx="6009">
                  <c:v>83.242000000000004</c:v>
                </c:pt>
                <c:pt idx="6010">
                  <c:v>83.153999999999982</c:v>
                </c:pt>
                <c:pt idx="6011">
                  <c:v>82.975999999999999</c:v>
                </c:pt>
                <c:pt idx="6012">
                  <c:v>82.798000000000002</c:v>
                </c:pt>
                <c:pt idx="6013">
                  <c:v>82.708000000000013</c:v>
                </c:pt>
                <c:pt idx="6014">
                  <c:v>82.575000000000003</c:v>
                </c:pt>
                <c:pt idx="6015">
                  <c:v>82.441000000000031</c:v>
                </c:pt>
                <c:pt idx="6016">
                  <c:v>82.35299999999998</c:v>
                </c:pt>
                <c:pt idx="6017">
                  <c:v>82.263000000000005</c:v>
                </c:pt>
                <c:pt idx="6018">
                  <c:v>82.263000000000005</c:v>
                </c:pt>
                <c:pt idx="6019">
                  <c:v>82.307999999999993</c:v>
                </c:pt>
                <c:pt idx="6020">
                  <c:v>82.441000000000031</c:v>
                </c:pt>
                <c:pt idx="6021">
                  <c:v>82.575000000000003</c:v>
                </c:pt>
                <c:pt idx="6022">
                  <c:v>82.441000000000031</c:v>
                </c:pt>
                <c:pt idx="6023">
                  <c:v>82.263000000000005</c:v>
                </c:pt>
                <c:pt idx="6024">
                  <c:v>82.396000000000001</c:v>
                </c:pt>
                <c:pt idx="6025">
                  <c:v>82.708000000000013</c:v>
                </c:pt>
                <c:pt idx="6026">
                  <c:v>82.708000000000013</c:v>
                </c:pt>
                <c:pt idx="6027">
                  <c:v>82.61999999999999</c:v>
                </c:pt>
                <c:pt idx="6028">
                  <c:v>82.708000000000013</c:v>
                </c:pt>
                <c:pt idx="6029">
                  <c:v>82.885999999999981</c:v>
                </c:pt>
                <c:pt idx="6030">
                  <c:v>82.975999999999999</c:v>
                </c:pt>
                <c:pt idx="6031">
                  <c:v>82.885999999999981</c:v>
                </c:pt>
                <c:pt idx="6032">
                  <c:v>82.575000000000003</c:v>
                </c:pt>
                <c:pt idx="6033">
                  <c:v>82.307999999999993</c:v>
                </c:pt>
                <c:pt idx="6034">
                  <c:v>82.174999999999983</c:v>
                </c:pt>
                <c:pt idx="6035">
                  <c:v>81.952000000000012</c:v>
                </c:pt>
                <c:pt idx="6036">
                  <c:v>81.819000000000003</c:v>
                </c:pt>
                <c:pt idx="6037">
                  <c:v>81.73</c:v>
                </c:pt>
                <c:pt idx="6038">
                  <c:v>81.73</c:v>
                </c:pt>
                <c:pt idx="6039">
                  <c:v>81.73</c:v>
                </c:pt>
                <c:pt idx="6040">
                  <c:v>81.686999999999998</c:v>
                </c:pt>
                <c:pt idx="6041">
                  <c:v>81.774999999999991</c:v>
                </c:pt>
                <c:pt idx="6042">
                  <c:v>81.864000000000004</c:v>
                </c:pt>
                <c:pt idx="6043">
                  <c:v>81.909000000000006</c:v>
                </c:pt>
                <c:pt idx="6044">
                  <c:v>81.864000000000004</c:v>
                </c:pt>
                <c:pt idx="6045">
                  <c:v>81.641999999999996</c:v>
                </c:pt>
                <c:pt idx="6046">
                  <c:v>81.596999999999994</c:v>
                </c:pt>
                <c:pt idx="6047">
                  <c:v>81.774999999999991</c:v>
                </c:pt>
                <c:pt idx="6048">
                  <c:v>81.819000000000003</c:v>
                </c:pt>
                <c:pt idx="6049">
                  <c:v>81.73</c:v>
                </c:pt>
                <c:pt idx="6050">
                  <c:v>81.73</c:v>
                </c:pt>
                <c:pt idx="6051">
                  <c:v>81.73</c:v>
                </c:pt>
                <c:pt idx="6052">
                  <c:v>81.73</c:v>
                </c:pt>
                <c:pt idx="6053">
                  <c:v>81.73</c:v>
                </c:pt>
                <c:pt idx="6054">
                  <c:v>81.774999999999991</c:v>
                </c:pt>
                <c:pt idx="6055">
                  <c:v>81.864000000000004</c:v>
                </c:pt>
                <c:pt idx="6056">
                  <c:v>81.909000000000006</c:v>
                </c:pt>
                <c:pt idx="6057">
                  <c:v>81.864000000000004</c:v>
                </c:pt>
                <c:pt idx="6058">
                  <c:v>81.819000000000003</c:v>
                </c:pt>
                <c:pt idx="6059">
                  <c:v>81.819000000000003</c:v>
                </c:pt>
                <c:pt idx="6060">
                  <c:v>81.774999999999991</c:v>
                </c:pt>
                <c:pt idx="6061">
                  <c:v>81.774999999999991</c:v>
                </c:pt>
                <c:pt idx="6062">
                  <c:v>82.084999999999994</c:v>
                </c:pt>
                <c:pt idx="6063">
                  <c:v>82.53</c:v>
                </c:pt>
                <c:pt idx="6064">
                  <c:v>82.885999999999981</c:v>
                </c:pt>
                <c:pt idx="6065">
                  <c:v>82.975999999999999</c:v>
                </c:pt>
                <c:pt idx="6066">
                  <c:v>82.708000000000013</c:v>
                </c:pt>
                <c:pt idx="6067">
                  <c:v>82.441000000000031</c:v>
                </c:pt>
                <c:pt idx="6068">
                  <c:v>82.35299999999998</c:v>
                </c:pt>
                <c:pt idx="6069">
                  <c:v>82.35299999999998</c:v>
                </c:pt>
                <c:pt idx="6070">
                  <c:v>82.263000000000005</c:v>
                </c:pt>
                <c:pt idx="6071">
                  <c:v>82.35299999999998</c:v>
                </c:pt>
                <c:pt idx="6072">
                  <c:v>82.664999999999992</c:v>
                </c:pt>
                <c:pt idx="6073">
                  <c:v>82.798000000000002</c:v>
                </c:pt>
                <c:pt idx="6074">
                  <c:v>82.664999999999992</c:v>
                </c:pt>
                <c:pt idx="6075">
                  <c:v>82.486000000000004</c:v>
                </c:pt>
                <c:pt idx="6076">
                  <c:v>82.307999999999993</c:v>
                </c:pt>
                <c:pt idx="6077">
                  <c:v>82.263000000000005</c:v>
                </c:pt>
                <c:pt idx="6078">
                  <c:v>82.307999999999993</c:v>
                </c:pt>
                <c:pt idx="6079">
                  <c:v>82.708000000000013</c:v>
                </c:pt>
                <c:pt idx="6080">
                  <c:v>83.10899999999998</c:v>
                </c:pt>
                <c:pt idx="6081">
                  <c:v>83.600999999999999</c:v>
                </c:pt>
                <c:pt idx="6082">
                  <c:v>84.093999999999994</c:v>
                </c:pt>
                <c:pt idx="6083">
                  <c:v>84.542000000000002</c:v>
                </c:pt>
                <c:pt idx="6084">
                  <c:v>84.9</c:v>
                </c:pt>
                <c:pt idx="6085">
                  <c:v>85.262</c:v>
                </c:pt>
                <c:pt idx="6086">
                  <c:v>85.576999999999998</c:v>
                </c:pt>
                <c:pt idx="6087">
                  <c:v>85.849000000000004</c:v>
                </c:pt>
                <c:pt idx="6088">
                  <c:v>86.073999999999998</c:v>
                </c:pt>
                <c:pt idx="6089">
                  <c:v>86.256</c:v>
                </c:pt>
                <c:pt idx="6090">
                  <c:v>86.482000000000014</c:v>
                </c:pt>
                <c:pt idx="6091">
                  <c:v>86.617000000000004</c:v>
                </c:pt>
                <c:pt idx="6092">
                  <c:v>86.709000000000003</c:v>
                </c:pt>
                <c:pt idx="6093">
                  <c:v>86.843999999999994</c:v>
                </c:pt>
                <c:pt idx="6094">
                  <c:v>86.936000000000007</c:v>
                </c:pt>
                <c:pt idx="6095">
                  <c:v>87.117999999999995</c:v>
                </c:pt>
                <c:pt idx="6096">
                  <c:v>87.3</c:v>
                </c:pt>
                <c:pt idx="6097">
                  <c:v>87.436000000000007</c:v>
                </c:pt>
                <c:pt idx="6098">
                  <c:v>87.61999999999999</c:v>
                </c:pt>
                <c:pt idx="6099">
                  <c:v>87.757000000000005</c:v>
                </c:pt>
                <c:pt idx="6100">
                  <c:v>87.846999999999994</c:v>
                </c:pt>
                <c:pt idx="6101">
                  <c:v>87.938999999999993</c:v>
                </c:pt>
                <c:pt idx="6102">
                  <c:v>87.938999999999993</c:v>
                </c:pt>
                <c:pt idx="6103">
                  <c:v>87.846999999999994</c:v>
                </c:pt>
                <c:pt idx="6104">
                  <c:v>87.664999999999992</c:v>
                </c:pt>
                <c:pt idx="6105">
                  <c:v>87.436000000000007</c:v>
                </c:pt>
                <c:pt idx="6106">
                  <c:v>87.117999999999995</c:v>
                </c:pt>
                <c:pt idx="6107">
                  <c:v>86.799000000000007</c:v>
                </c:pt>
                <c:pt idx="6108">
                  <c:v>86.391000000000005</c:v>
                </c:pt>
                <c:pt idx="6109">
                  <c:v>85.983999999999995</c:v>
                </c:pt>
                <c:pt idx="6110">
                  <c:v>85.531999999999996</c:v>
                </c:pt>
                <c:pt idx="6111">
                  <c:v>85.171999999999983</c:v>
                </c:pt>
                <c:pt idx="6112">
                  <c:v>84.945000000000007</c:v>
                </c:pt>
                <c:pt idx="6113">
                  <c:v>84.990000000000023</c:v>
                </c:pt>
                <c:pt idx="6114">
                  <c:v>85.081999999999994</c:v>
                </c:pt>
                <c:pt idx="6115">
                  <c:v>85.217000000000027</c:v>
                </c:pt>
                <c:pt idx="6116">
                  <c:v>85.397000000000006</c:v>
                </c:pt>
                <c:pt idx="6117">
                  <c:v>85.486999999999995</c:v>
                </c:pt>
                <c:pt idx="6118">
                  <c:v>85.486999999999995</c:v>
                </c:pt>
                <c:pt idx="6119">
                  <c:v>85.35199999999999</c:v>
                </c:pt>
                <c:pt idx="6120">
                  <c:v>85.034999999999997</c:v>
                </c:pt>
                <c:pt idx="6121">
                  <c:v>84.587000000000003</c:v>
                </c:pt>
                <c:pt idx="6122">
                  <c:v>84.271999999999991</c:v>
                </c:pt>
                <c:pt idx="6123">
                  <c:v>84.004000000000005</c:v>
                </c:pt>
                <c:pt idx="6124">
                  <c:v>84.004000000000005</c:v>
                </c:pt>
                <c:pt idx="6125">
                  <c:v>84.137</c:v>
                </c:pt>
                <c:pt idx="6126">
                  <c:v>84.361999999999995</c:v>
                </c:pt>
                <c:pt idx="6127">
                  <c:v>84.542000000000002</c:v>
                </c:pt>
                <c:pt idx="6128">
                  <c:v>84.631999999999991</c:v>
                </c:pt>
                <c:pt idx="6129">
                  <c:v>84.406999999999996</c:v>
                </c:pt>
                <c:pt idx="6130">
                  <c:v>84.049000000000007</c:v>
                </c:pt>
                <c:pt idx="6131">
                  <c:v>83.736000000000004</c:v>
                </c:pt>
                <c:pt idx="6132">
                  <c:v>83.600999999999999</c:v>
                </c:pt>
                <c:pt idx="6133">
                  <c:v>83.510999999999996</c:v>
                </c:pt>
                <c:pt idx="6134">
                  <c:v>83.467000000000027</c:v>
                </c:pt>
                <c:pt idx="6135">
                  <c:v>83.376999999999981</c:v>
                </c:pt>
                <c:pt idx="6136">
                  <c:v>83.331999999999994</c:v>
                </c:pt>
                <c:pt idx="6137">
                  <c:v>83.467000000000027</c:v>
                </c:pt>
                <c:pt idx="6138">
                  <c:v>83.421999999999997</c:v>
                </c:pt>
                <c:pt idx="6139">
                  <c:v>83.153999999999982</c:v>
                </c:pt>
                <c:pt idx="6140">
                  <c:v>82.885999999999981</c:v>
                </c:pt>
                <c:pt idx="6141">
                  <c:v>82.708000000000013</c:v>
                </c:pt>
                <c:pt idx="6142">
                  <c:v>82.664999999999992</c:v>
                </c:pt>
                <c:pt idx="6143">
                  <c:v>82.53</c:v>
                </c:pt>
                <c:pt idx="6144">
                  <c:v>82.307999999999993</c:v>
                </c:pt>
                <c:pt idx="6145">
                  <c:v>82.13</c:v>
                </c:pt>
                <c:pt idx="6146">
                  <c:v>81.997000000000028</c:v>
                </c:pt>
                <c:pt idx="6147">
                  <c:v>81.952000000000012</c:v>
                </c:pt>
                <c:pt idx="6148">
                  <c:v>81.909000000000006</c:v>
                </c:pt>
                <c:pt idx="6149">
                  <c:v>81.997000000000028</c:v>
                </c:pt>
                <c:pt idx="6150">
                  <c:v>82.174999999999983</c:v>
                </c:pt>
                <c:pt idx="6151">
                  <c:v>82.042000000000002</c:v>
                </c:pt>
                <c:pt idx="6152">
                  <c:v>81.864000000000004</c:v>
                </c:pt>
                <c:pt idx="6153">
                  <c:v>81.997000000000028</c:v>
                </c:pt>
                <c:pt idx="6154">
                  <c:v>81.909000000000006</c:v>
                </c:pt>
                <c:pt idx="6155">
                  <c:v>81.509</c:v>
                </c:pt>
                <c:pt idx="6156">
                  <c:v>81.287999999999997</c:v>
                </c:pt>
                <c:pt idx="6157">
                  <c:v>81.332999999999998</c:v>
                </c:pt>
                <c:pt idx="6158">
                  <c:v>81.554000000000002</c:v>
                </c:pt>
                <c:pt idx="6159">
                  <c:v>81.819000000000003</c:v>
                </c:pt>
                <c:pt idx="6160">
                  <c:v>82.042000000000002</c:v>
                </c:pt>
                <c:pt idx="6161">
                  <c:v>82.307999999999993</c:v>
                </c:pt>
                <c:pt idx="6162">
                  <c:v>82.575000000000003</c:v>
                </c:pt>
                <c:pt idx="6163">
                  <c:v>82.53</c:v>
                </c:pt>
                <c:pt idx="6164">
                  <c:v>82.174999999999983</c:v>
                </c:pt>
                <c:pt idx="6165">
                  <c:v>81.909000000000006</c:v>
                </c:pt>
                <c:pt idx="6166">
                  <c:v>81.73</c:v>
                </c:pt>
                <c:pt idx="6167">
                  <c:v>81.686999999999998</c:v>
                </c:pt>
                <c:pt idx="6168">
                  <c:v>81.641999999999996</c:v>
                </c:pt>
                <c:pt idx="6169">
                  <c:v>81.375999999999976</c:v>
                </c:pt>
                <c:pt idx="6170">
                  <c:v>81.287999999999997</c:v>
                </c:pt>
                <c:pt idx="6171">
                  <c:v>81.554000000000002</c:v>
                </c:pt>
                <c:pt idx="6172">
                  <c:v>81.952000000000012</c:v>
                </c:pt>
                <c:pt idx="6173">
                  <c:v>82.13</c:v>
                </c:pt>
                <c:pt idx="6174">
                  <c:v>81.73</c:v>
                </c:pt>
                <c:pt idx="6175">
                  <c:v>81.375999999999976</c:v>
                </c:pt>
                <c:pt idx="6176">
                  <c:v>81.509</c:v>
                </c:pt>
                <c:pt idx="6177">
                  <c:v>81.774999999999991</c:v>
                </c:pt>
                <c:pt idx="6178">
                  <c:v>81.509</c:v>
                </c:pt>
                <c:pt idx="6179">
                  <c:v>81.287999999999997</c:v>
                </c:pt>
                <c:pt idx="6180">
                  <c:v>81.509</c:v>
                </c:pt>
                <c:pt idx="6181">
                  <c:v>81.952000000000012</c:v>
                </c:pt>
                <c:pt idx="6182">
                  <c:v>82.263000000000005</c:v>
                </c:pt>
                <c:pt idx="6183">
                  <c:v>82.042000000000002</c:v>
                </c:pt>
                <c:pt idx="6184">
                  <c:v>81.909000000000006</c:v>
                </c:pt>
                <c:pt idx="6185">
                  <c:v>81.997000000000028</c:v>
                </c:pt>
                <c:pt idx="6186">
                  <c:v>82.13</c:v>
                </c:pt>
                <c:pt idx="6187">
                  <c:v>82.084999999999994</c:v>
                </c:pt>
                <c:pt idx="6188">
                  <c:v>82.084999999999994</c:v>
                </c:pt>
                <c:pt idx="6189">
                  <c:v>81.997000000000028</c:v>
                </c:pt>
                <c:pt idx="6190">
                  <c:v>81.909000000000006</c:v>
                </c:pt>
                <c:pt idx="6191">
                  <c:v>81.819000000000003</c:v>
                </c:pt>
                <c:pt idx="6192">
                  <c:v>81.73</c:v>
                </c:pt>
                <c:pt idx="6193">
                  <c:v>81.686999999999998</c:v>
                </c:pt>
                <c:pt idx="6194">
                  <c:v>81.774999999999991</c:v>
                </c:pt>
                <c:pt idx="6195">
                  <c:v>81.909000000000006</c:v>
                </c:pt>
                <c:pt idx="6196">
                  <c:v>81.909000000000006</c:v>
                </c:pt>
                <c:pt idx="6197">
                  <c:v>81.997000000000028</c:v>
                </c:pt>
                <c:pt idx="6198">
                  <c:v>82.307999999999993</c:v>
                </c:pt>
                <c:pt idx="6199">
                  <c:v>82.575000000000003</c:v>
                </c:pt>
                <c:pt idx="6200">
                  <c:v>82.664999999999992</c:v>
                </c:pt>
                <c:pt idx="6201">
                  <c:v>82.396000000000001</c:v>
                </c:pt>
                <c:pt idx="6202">
                  <c:v>81.997000000000028</c:v>
                </c:pt>
                <c:pt idx="6203">
                  <c:v>81.73</c:v>
                </c:pt>
                <c:pt idx="6204">
                  <c:v>81.641999999999996</c:v>
                </c:pt>
                <c:pt idx="6205">
                  <c:v>81.641999999999996</c:v>
                </c:pt>
                <c:pt idx="6206">
                  <c:v>81.554000000000002</c:v>
                </c:pt>
                <c:pt idx="6207">
                  <c:v>81.465999999999994</c:v>
                </c:pt>
                <c:pt idx="6208">
                  <c:v>81.332999999999998</c:v>
                </c:pt>
                <c:pt idx="6209">
                  <c:v>81.287999999999997</c:v>
                </c:pt>
                <c:pt idx="6210">
                  <c:v>81.244000000000028</c:v>
                </c:pt>
                <c:pt idx="6211">
                  <c:v>81.244000000000028</c:v>
                </c:pt>
                <c:pt idx="6212">
                  <c:v>81.287999999999997</c:v>
                </c:pt>
                <c:pt idx="6213">
                  <c:v>81.332999999999998</c:v>
                </c:pt>
                <c:pt idx="6214">
                  <c:v>81.244000000000028</c:v>
                </c:pt>
                <c:pt idx="6215">
                  <c:v>81.066000000000003</c:v>
                </c:pt>
                <c:pt idx="6216">
                  <c:v>80.935000000000002</c:v>
                </c:pt>
                <c:pt idx="6217">
                  <c:v>80.935000000000002</c:v>
                </c:pt>
                <c:pt idx="6218">
                  <c:v>80.845000000000013</c:v>
                </c:pt>
                <c:pt idx="6219">
                  <c:v>80.757000000000005</c:v>
                </c:pt>
                <c:pt idx="6220">
                  <c:v>80.624999999999986</c:v>
                </c:pt>
                <c:pt idx="6221">
                  <c:v>80.667999999999992</c:v>
                </c:pt>
                <c:pt idx="6222">
                  <c:v>80.845000000000013</c:v>
                </c:pt>
                <c:pt idx="6223">
                  <c:v>81.198999999999998</c:v>
                </c:pt>
                <c:pt idx="6224">
                  <c:v>81.421000000000006</c:v>
                </c:pt>
                <c:pt idx="6225">
                  <c:v>81.244000000000028</c:v>
                </c:pt>
                <c:pt idx="6226">
                  <c:v>80.977999999999994</c:v>
                </c:pt>
                <c:pt idx="6227">
                  <c:v>80.667999999999992</c:v>
                </c:pt>
                <c:pt idx="6228">
                  <c:v>80.537000000000006</c:v>
                </c:pt>
                <c:pt idx="6229">
                  <c:v>80.449000000000026</c:v>
                </c:pt>
                <c:pt idx="6230">
                  <c:v>80.361000000000004</c:v>
                </c:pt>
                <c:pt idx="6231">
                  <c:v>80.227000000000004</c:v>
                </c:pt>
                <c:pt idx="6232">
                  <c:v>80.007999999999996</c:v>
                </c:pt>
                <c:pt idx="6233">
                  <c:v>79.875999999999976</c:v>
                </c:pt>
                <c:pt idx="6234">
                  <c:v>79.875999999999976</c:v>
                </c:pt>
                <c:pt idx="6235">
                  <c:v>79.875999999999976</c:v>
                </c:pt>
                <c:pt idx="6236">
                  <c:v>79.787999999999997</c:v>
                </c:pt>
                <c:pt idx="6237">
                  <c:v>79.831000000000003</c:v>
                </c:pt>
                <c:pt idx="6238">
                  <c:v>80.007999999999996</c:v>
                </c:pt>
                <c:pt idx="6239">
                  <c:v>80.051000000000002</c:v>
                </c:pt>
                <c:pt idx="6240">
                  <c:v>79.962999999999994</c:v>
                </c:pt>
                <c:pt idx="6241">
                  <c:v>79.831000000000003</c:v>
                </c:pt>
                <c:pt idx="6242">
                  <c:v>79.831000000000003</c:v>
                </c:pt>
                <c:pt idx="6243">
                  <c:v>79.831000000000003</c:v>
                </c:pt>
                <c:pt idx="6244">
                  <c:v>79.787999999999997</c:v>
                </c:pt>
                <c:pt idx="6245">
                  <c:v>79.742999999999995</c:v>
                </c:pt>
                <c:pt idx="6246">
                  <c:v>79.654999999999987</c:v>
                </c:pt>
                <c:pt idx="6247">
                  <c:v>79.566999999999993</c:v>
                </c:pt>
                <c:pt idx="6248">
                  <c:v>79.611999999999995</c:v>
                </c:pt>
                <c:pt idx="6249">
                  <c:v>79.654999999999987</c:v>
                </c:pt>
                <c:pt idx="6250">
                  <c:v>79.611999999999995</c:v>
                </c:pt>
                <c:pt idx="6251">
                  <c:v>79.391999999999996</c:v>
                </c:pt>
                <c:pt idx="6252">
                  <c:v>79.215999999999994</c:v>
                </c:pt>
                <c:pt idx="6253">
                  <c:v>79.172999999999988</c:v>
                </c:pt>
                <c:pt idx="6254">
                  <c:v>79.304000000000002</c:v>
                </c:pt>
                <c:pt idx="6255">
                  <c:v>79.346999999999994</c:v>
                </c:pt>
                <c:pt idx="6256">
                  <c:v>79.215999999999994</c:v>
                </c:pt>
                <c:pt idx="6257">
                  <c:v>79.040999999999997</c:v>
                </c:pt>
                <c:pt idx="6258">
                  <c:v>78.910000000000025</c:v>
                </c:pt>
                <c:pt idx="6259">
                  <c:v>78.822000000000003</c:v>
                </c:pt>
                <c:pt idx="6260">
                  <c:v>78.822000000000003</c:v>
                </c:pt>
                <c:pt idx="6261">
                  <c:v>78.864999999999995</c:v>
                </c:pt>
                <c:pt idx="6262">
                  <c:v>78.910000000000025</c:v>
                </c:pt>
                <c:pt idx="6263">
                  <c:v>78.864999999999995</c:v>
                </c:pt>
                <c:pt idx="6264">
                  <c:v>78.822000000000003</c:v>
                </c:pt>
                <c:pt idx="6265">
                  <c:v>78.777000000000001</c:v>
                </c:pt>
                <c:pt idx="6266">
                  <c:v>78.69</c:v>
                </c:pt>
                <c:pt idx="6267">
                  <c:v>78.69</c:v>
                </c:pt>
                <c:pt idx="6268">
                  <c:v>78.733000000000004</c:v>
                </c:pt>
                <c:pt idx="6269">
                  <c:v>78.777000000000001</c:v>
                </c:pt>
                <c:pt idx="6270">
                  <c:v>78.864999999999995</c:v>
                </c:pt>
                <c:pt idx="6271">
                  <c:v>78.953000000000003</c:v>
                </c:pt>
                <c:pt idx="6272">
                  <c:v>78.864999999999995</c:v>
                </c:pt>
                <c:pt idx="6273">
                  <c:v>78.733000000000004</c:v>
                </c:pt>
                <c:pt idx="6274">
                  <c:v>78.733000000000004</c:v>
                </c:pt>
                <c:pt idx="6275">
                  <c:v>78.777000000000001</c:v>
                </c:pt>
                <c:pt idx="6276">
                  <c:v>78.822000000000003</c:v>
                </c:pt>
                <c:pt idx="6277">
                  <c:v>78.864999999999995</c:v>
                </c:pt>
                <c:pt idx="6278">
                  <c:v>78.910000000000025</c:v>
                </c:pt>
                <c:pt idx="6279">
                  <c:v>78.910000000000025</c:v>
                </c:pt>
                <c:pt idx="6280">
                  <c:v>78.864999999999995</c:v>
                </c:pt>
                <c:pt idx="6281">
                  <c:v>78.822000000000003</c:v>
                </c:pt>
                <c:pt idx="6282">
                  <c:v>78.864999999999995</c:v>
                </c:pt>
                <c:pt idx="6283">
                  <c:v>78.910000000000025</c:v>
                </c:pt>
                <c:pt idx="6284">
                  <c:v>78.953000000000003</c:v>
                </c:pt>
                <c:pt idx="6285">
                  <c:v>79.215999999999994</c:v>
                </c:pt>
                <c:pt idx="6286">
                  <c:v>79.346999999999994</c:v>
                </c:pt>
                <c:pt idx="6287">
                  <c:v>79.260999999999996</c:v>
                </c:pt>
                <c:pt idx="6288">
                  <c:v>79.215999999999994</c:v>
                </c:pt>
                <c:pt idx="6289">
                  <c:v>79.127999999999986</c:v>
                </c:pt>
                <c:pt idx="6290">
                  <c:v>78.953000000000003</c:v>
                </c:pt>
                <c:pt idx="6291">
                  <c:v>78.777000000000001</c:v>
                </c:pt>
                <c:pt idx="6292">
                  <c:v>78.644999999999996</c:v>
                </c:pt>
                <c:pt idx="6293">
                  <c:v>78.69</c:v>
                </c:pt>
                <c:pt idx="6294">
                  <c:v>78.69</c:v>
                </c:pt>
                <c:pt idx="6295">
                  <c:v>78.60199999999999</c:v>
                </c:pt>
                <c:pt idx="6296">
                  <c:v>78.60199999999999</c:v>
                </c:pt>
                <c:pt idx="6297">
                  <c:v>78.60199999999999</c:v>
                </c:pt>
                <c:pt idx="6298">
                  <c:v>78.644999999999996</c:v>
                </c:pt>
                <c:pt idx="6299">
                  <c:v>78.69</c:v>
                </c:pt>
                <c:pt idx="6300">
                  <c:v>78.60199999999999</c:v>
                </c:pt>
                <c:pt idx="6301">
                  <c:v>78.558999999999983</c:v>
                </c:pt>
                <c:pt idx="6302">
                  <c:v>78.558999999999983</c:v>
                </c:pt>
                <c:pt idx="6303">
                  <c:v>78.644999999999996</c:v>
                </c:pt>
                <c:pt idx="6304">
                  <c:v>78.777000000000001</c:v>
                </c:pt>
                <c:pt idx="6305">
                  <c:v>78.777000000000001</c:v>
                </c:pt>
                <c:pt idx="6306">
                  <c:v>78.777000000000001</c:v>
                </c:pt>
                <c:pt idx="6307">
                  <c:v>78.777000000000001</c:v>
                </c:pt>
                <c:pt idx="6308">
                  <c:v>78.864999999999995</c:v>
                </c:pt>
                <c:pt idx="6309">
                  <c:v>78.910000000000025</c:v>
                </c:pt>
                <c:pt idx="6310">
                  <c:v>78.733000000000004</c:v>
                </c:pt>
                <c:pt idx="6311">
                  <c:v>78.471000000000004</c:v>
                </c:pt>
                <c:pt idx="6312">
                  <c:v>78.381999999999991</c:v>
                </c:pt>
                <c:pt idx="6313">
                  <c:v>78.381999999999991</c:v>
                </c:pt>
                <c:pt idx="6314">
                  <c:v>78.381999999999991</c:v>
                </c:pt>
                <c:pt idx="6315">
                  <c:v>78.296000000000006</c:v>
                </c:pt>
                <c:pt idx="6316">
                  <c:v>78.164999999999992</c:v>
                </c:pt>
                <c:pt idx="6317">
                  <c:v>77.945000000000007</c:v>
                </c:pt>
                <c:pt idx="6318">
                  <c:v>77.85899999999998</c:v>
                </c:pt>
                <c:pt idx="6319">
                  <c:v>77.77</c:v>
                </c:pt>
                <c:pt idx="6320">
                  <c:v>77.727000000000004</c:v>
                </c:pt>
                <c:pt idx="6321">
                  <c:v>77.727000000000004</c:v>
                </c:pt>
                <c:pt idx="6322">
                  <c:v>77.727000000000004</c:v>
                </c:pt>
                <c:pt idx="6323">
                  <c:v>77.683999999999983</c:v>
                </c:pt>
                <c:pt idx="6324">
                  <c:v>77.727000000000004</c:v>
                </c:pt>
                <c:pt idx="6325">
                  <c:v>77.77</c:v>
                </c:pt>
                <c:pt idx="6326">
                  <c:v>77.85899999999998</c:v>
                </c:pt>
                <c:pt idx="6327">
                  <c:v>77.945000000000007</c:v>
                </c:pt>
                <c:pt idx="6328">
                  <c:v>77.85899999999998</c:v>
                </c:pt>
                <c:pt idx="6329">
                  <c:v>77.727000000000004</c:v>
                </c:pt>
                <c:pt idx="6330">
                  <c:v>77.596000000000004</c:v>
                </c:pt>
                <c:pt idx="6331">
                  <c:v>77.552999999999983</c:v>
                </c:pt>
                <c:pt idx="6332">
                  <c:v>77.596000000000004</c:v>
                </c:pt>
                <c:pt idx="6333">
                  <c:v>77.509</c:v>
                </c:pt>
                <c:pt idx="6334">
                  <c:v>77.334999999999994</c:v>
                </c:pt>
                <c:pt idx="6335">
                  <c:v>77.16</c:v>
                </c:pt>
                <c:pt idx="6336">
                  <c:v>77.028999999999982</c:v>
                </c:pt>
                <c:pt idx="6337">
                  <c:v>76.942000000000007</c:v>
                </c:pt>
                <c:pt idx="6338">
                  <c:v>76.811000000000007</c:v>
                </c:pt>
                <c:pt idx="6339">
                  <c:v>76.724999999999994</c:v>
                </c:pt>
                <c:pt idx="6340">
                  <c:v>76.593000000000004</c:v>
                </c:pt>
                <c:pt idx="6341">
                  <c:v>76.507000000000005</c:v>
                </c:pt>
                <c:pt idx="6342">
                  <c:v>76.635999999999981</c:v>
                </c:pt>
                <c:pt idx="6343">
                  <c:v>76.724999999999994</c:v>
                </c:pt>
                <c:pt idx="6344">
                  <c:v>76.811000000000007</c:v>
                </c:pt>
                <c:pt idx="6345">
                  <c:v>76.811000000000007</c:v>
                </c:pt>
                <c:pt idx="6346">
                  <c:v>76.811000000000007</c:v>
                </c:pt>
                <c:pt idx="6347">
                  <c:v>76.811000000000007</c:v>
                </c:pt>
                <c:pt idx="6348">
                  <c:v>76.768000000000001</c:v>
                </c:pt>
                <c:pt idx="6349">
                  <c:v>76.635999999999981</c:v>
                </c:pt>
                <c:pt idx="6350">
                  <c:v>76.593000000000004</c:v>
                </c:pt>
                <c:pt idx="6351">
                  <c:v>76.635999999999981</c:v>
                </c:pt>
                <c:pt idx="6352">
                  <c:v>76.635999999999981</c:v>
                </c:pt>
                <c:pt idx="6353">
                  <c:v>76.724999999999994</c:v>
                </c:pt>
                <c:pt idx="6354">
                  <c:v>76.724999999999994</c:v>
                </c:pt>
                <c:pt idx="6355">
                  <c:v>76.724999999999994</c:v>
                </c:pt>
                <c:pt idx="6356">
                  <c:v>76.811000000000007</c:v>
                </c:pt>
                <c:pt idx="6357">
                  <c:v>76.986000000000004</c:v>
                </c:pt>
                <c:pt idx="6358">
                  <c:v>77.16</c:v>
                </c:pt>
                <c:pt idx="6359">
                  <c:v>77.247000000000028</c:v>
                </c:pt>
                <c:pt idx="6360">
                  <c:v>77.334999999999994</c:v>
                </c:pt>
                <c:pt idx="6361">
                  <c:v>77.377999999999986</c:v>
                </c:pt>
                <c:pt idx="6362">
                  <c:v>77.247000000000028</c:v>
                </c:pt>
                <c:pt idx="6363">
                  <c:v>77.117000000000004</c:v>
                </c:pt>
                <c:pt idx="6364">
                  <c:v>76.986000000000004</c:v>
                </c:pt>
                <c:pt idx="6365">
                  <c:v>76.899000000000001</c:v>
                </c:pt>
                <c:pt idx="6366">
                  <c:v>76.853999999999999</c:v>
                </c:pt>
                <c:pt idx="6367">
                  <c:v>76.811000000000007</c:v>
                </c:pt>
                <c:pt idx="6368">
                  <c:v>76.768000000000001</c:v>
                </c:pt>
                <c:pt idx="6369">
                  <c:v>76.680999999999983</c:v>
                </c:pt>
                <c:pt idx="6370">
                  <c:v>76.593000000000004</c:v>
                </c:pt>
                <c:pt idx="6371">
                  <c:v>76.55</c:v>
                </c:pt>
                <c:pt idx="6372">
                  <c:v>76.464000000000027</c:v>
                </c:pt>
                <c:pt idx="6373">
                  <c:v>76.374999999999986</c:v>
                </c:pt>
                <c:pt idx="6374">
                  <c:v>76.374999999999986</c:v>
                </c:pt>
                <c:pt idx="6375">
                  <c:v>76.464000000000027</c:v>
                </c:pt>
                <c:pt idx="6376">
                  <c:v>76.593000000000004</c:v>
                </c:pt>
                <c:pt idx="6377">
                  <c:v>76.55</c:v>
                </c:pt>
                <c:pt idx="6378">
                  <c:v>76.418999999999997</c:v>
                </c:pt>
                <c:pt idx="6379">
                  <c:v>76.245999999999995</c:v>
                </c:pt>
                <c:pt idx="6380">
                  <c:v>76.070999999999998</c:v>
                </c:pt>
                <c:pt idx="6381">
                  <c:v>75.985000000000014</c:v>
                </c:pt>
                <c:pt idx="6382">
                  <c:v>75.942000000000007</c:v>
                </c:pt>
                <c:pt idx="6383">
                  <c:v>75.897999999999996</c:v>
                </c:pt>
                <c:pt idx="6384">
                  <c:v>75.724000000000004</c:v>
                </c:pt>
                <c:pt idx="6385">
                  <c:v>75.551000000000002</c:v>
                </c:pt>
                <c:pt idx="6386">
                  <c:v>75.551000000000002</c:v>
                </c:pt>
                <c:pt idx="6387">
                  <c:v>75.637</c:v>
                </c:pt>
                <c:pt idx="6388">
                  <c:v>75.724000000000004</c:v>
                </c:pt>
                <c:pt idx="6389">
                  <c:v>75.766999999999996</c:v>
                </c:pt>
                <c:pt idx="6390">
                  <c:v>75.81</c:v>
                </c:pt>
                <c:pt idx="6391">
                  <c:v>75.766999999999996</c:v>
                </c:pt>
                <c:pt idx="6392">
                  <c:v>75.637</c:v>
                </c:pt>
                <c:pt idx="6393">
                  <c:v>75.551000000000002</c:v>
                </c:pt>
                <c:pt idx="6394">
                  <c:v>75.462999999999994</c:v>
                </c:pt>
                <c:pt idx="6395">
                  <c:v>75.462999999999994</c:v>
                </c:pt>
                <c:pt idx="6396">
                  <c:v>75.42</c:v>
                </c:pt>
                <c:pt idx="6397">
                  <c:v>75.42</c:v>
                </c:pt>
                <c:pt idx="6398">
                  <c:v>75.637</c:v>
                </c:pt>
                <c:pt idx="6399">
                  <c:v>75.766999999999996</c:v>
                </c:pt>
                <c:pt idx="6400">
                  <c:v>75.942000000000007</c:v>
                </c:pt>
                <c:pt idx="6401">
                  <c:v>76.027999999999992</c:v>
                </c:pt>
                <c:pt idx="6402">
                  <c:v>76.027999999999992</c:v>
                </c:pt>
                <c:pt idx="6403">
                  <c:v>75.985000000000014</c:v>
                </c:pt>
                <c:pt idx="6404">
                  <c:v>75.985000000000014</c:v>
                </c:pt>
                <c:pt idx="6405">
                  <c:v>75.942000000000007</c:v>
                </c:pt>
                <c:pt idx="6406">
                  <c:v>75.897999999999996</c:v>
                </c:pt>
                <c:pt idx="6407">
                  <c:v>75.766999999999996</c:v>
                </c:pt>
                <c:pt idx="6408">
                  <c:v>75.680999999999983</c:v>
                </c:pt>
                <c:pt idx="6409">
                  <c:v>75.593999999999994</c:v>
                </c:pt>
                <c:pt idx="6410">
                  <c:v>75.637</c:v>
                </c:pt>
                <c:pt idx="6411">
                  <c:v>75.724000000000004</c:v>
                </c:pt>
                <c:pt idx="6412">
                  <c:v>75.81</c:v>
                </c:pt>
                <c:pt idx="6413">
                  <c:v>75.942000000000007</c:v>
                </c:pt>
                <c:pt idx="6414">
                  <c:v>76.027999999999992</c:v>
                </c:pt>
                <c:pt idx="6415">
                  <c:v>76.070999999999998</c:v>
                </c:pt>
                <c:pt idx="6416">
                  <c:v>75.985000000000014</c:v>
                </c:pt>
                <c:pt idx="6417">
                  <c:v>75.766999999999996</c:v>
                </c:pt>
                <c:pt idx="6418">
                  <c:v>75.593999999999994</c:v>
                </c:pt>
                <c:pt idx="6419">
                  <c:v>75.42</c:v>
                </c:pt>
                <c:pt idx="6420">
                  <c:v>75.332999999999998</c:v>
                </c:pt>
                <c:pt idx="6421">
                  <c:v>75.247000000000028</c:v>
                </c:pt>
                <c:pt idx="6422">
                  <c:v>75.16</c:v>
                </c:pt>
                <c:pt idx="6423">
                  <c:v>75.16</c:v>
                </c:pt>
                <c:pt idx="6424">
                  <c:v>75.203999999999994</c:v>
                </c:pt>
                <c:pt idx="6425">
                  <c:v>75.247000000000028</c:v>
                </c:pt>
                <c:pt idx="6426">
                  <c:v>75.247000000000028</c:v>
                </c:pt>
                <c:pt idx="6427">
                  <c:v>75.247000000000028</c:v>
                </c:pt>
                <c:pt idx="6428">
                  <c:v>75.290000000000006</c:v>
                </c:pt>
                <c:pt idx="6429">
                  <c:v>75.290000000000006</c:v>
                </c:pt>
                <c:pt idx="6430">
                  <c:v>75.290000000000006</c:v>
                </c:pt>
                <c:pt idx="6431">
                  <c:v>75.332999999999998</c:v>
                </c:pt>
                <c:pt idx="6432">
                  <c:v>75.332999999999998</c:v>
                </c:pt>
                <c:pt idx="6433">
                  <c:v>75.290000000000006</c:v>
                </c:pt>
                <c:pt idx="6434">
                  <c:v>75.203999999999994</c:v>
                </c:pt>
                <c:pt idx="6435">
                  <c:v>75.16</c:v>
                </c:pt>
                <c:pt idx="6436">
                  <c:v>75.203999999999994</c:v>
                </c:pt>
                <c:pt idx="6437">
                  <c:v>75.247000000000028</c:v>
                </c:pt>
                <c:pt idx="6438">
                  <c:v>75.332999999999998</c:v>
                </c:pt>
                <c:pt idx="6439">
                  <c:v>75.332999999999998</c:v>
                </c:pt>
                <c:pt idx="6440">
                  <c:v>75.247000000000028</c:v>
                </c:pt>
                <c:pt idx="6441">
                  <c:v>75.073999999999998</c:v>
                </c:pt>
                <c:pt idx="6442">
                  <c:v>74.899000000000001</c:v>
                </c:pt>
                <c:pt idx="6443">
                  <c:v>74.727000000000004</c:v>
                </c:pt>
                <c:pt idx="6444">
                  <c:v>74.64</c:v>
                </c:pt>
                <c:pt idx="6445">
                  <c:v>74.596999999999994</c:v>
                </c:pt>
                <c:pt idx="6446">
                  <c:v>74.64</c:v>
                </c:pt>
                <c:pt idx="6447">
                  <c:v>74.64</c:v>
                </c:pt>
                <c:pt idx="6448">
                  <c:v>74.64</c:v>
                </c:pt>
                <c:pt idx="6449">
                  <c:v>74.554000000000002</c:v>
                </c:pt>
                <c:pt idx="6450">
                  <c:v>74.467000000000027</c:v>
                </c:pt>
                <c:pt idx="6451">
                  <c:v>74.424000000000007</c:v>
                </c:pt>
                <c:pt idx="6452">
                  <c:v>74.424000000000007</c:v>
                </c:pt>
                <c:pt idx="6453">
                  <c:v>74.424000000000007</c:v>
                </c:pt>
                <c:pt idx="6454">
                  <c:v>74.381</c:v>
                </c:pt>
                <c:pt idx="6455">
                  <c:v>74.206000000000003</c:v>
                </c:pt>
                <c:pt idx="6456">
                  <c:v>74.076999999999998</c:v>
                </c:pt>
                <c:pt idx="6457">
                  <c:v>74.076999999999998</c:v>
                </c:pt>
                <c:pt idx="6458">
                  <c:v>74.206000000000003</c:v>
                </c:pt>
                <c:pt idx="6459">
                  <c:v>74.295000000000002</c:v>
                </c:pt>
                <c:pt idx="6460">
                  <c:v>74.424000000000007</c:v>
                </c:pt>
                <c:pt idx="6461">
                  <c:v>74.510999999999996</c:v>
                </c:pt>
                <c:pt idx="6462">
                  <c:v>74.554000000000002</c:v>
                </c:pt>
                <c:pt idx="6463">
                  <c:v>74.554000000000002</c:v>
                </c:pt>
                <c:pt idx="6464">
                  <c:v>74.554000000000002</c:v>
                </c:pt>
                <c:pt idx="6465">
                  <c:v>74.64</c:v>
                </c:pt>
                <c:pt idx="6466">
                  <c:v>74.727000000000004</c:v>
                </c:pt>
                <c:pt idx="6467">
                  <c:v>74.813000000000002</c:v>
                </c:pt>
                <c:pt idx="6468">
                  <c:v>74.899000000000001</c:v>
                </c:pt>
                <c:pt idx="6469">
                  <c:v>74.813000000000002</c:v>
                </c:pt>
                <c:pt idx="6470">
                  <c:v>74.64</c:v>
                </c:pt>
                <c:pt idx="6471">
                  <c:v>74.467000000000027</c:v>
                </c:pt>
                <c:pt idx="6472">
                  <c:v>74.206000000000003</c:v>
                </c:pt>
                <c:pt idx="6473">
                  <c:v>74.076999999999998</c:v>
                </c:pt>
                <c:pt idx="6474">
                  <c:v>73.989999999999995</c:v>
                </c:pt>
                <c:pt idx="6475">
                  <c:v>73.989999999999995</c:v>
                </c:pt>
                <c:pt idx="6476">
                  <c:v>74.034000000000006</c:v>
                </c:pt>
                <c:pt idx="6477">
                  <c:v>74.076999999999998</c:v>
                </c:pt>
                <c:pt idx="6478">
                  <c:v>74.11999999999999</c:v>
                </c:pt>
                <c:pt idx="6479">
                  <c:v>74.206000000000003</c:v>
                </c:pt>
                <c:pt idx="6480">
                  <c:v>74.295000000000002</c:v>
                </c:pt>
                <c:pt idx="6481">
                  <c:v>74.381</c:v>
                </c:pt>
                <c:pt idx="6482">
                  <c:v>74.424000000000007</c:v>
                </c:pt>
                <c:pt idx="6483">
                  <c:v>74.510999999999996</c:v>
                </c:pt>
                <c:pt idx="6484">
                  <c:v>74.554000000000002</c:v>
                </c:pt>
                <c:pt idx="6485">
                  <c:v>74.596999999999994</c:v>
                </c:pt>
                <c:pt idx="6486">
                  <c:v>74.596999999999994</c:v>
                </c:pt>
                <c:pt idx="6487">
                  <c:v>74.510999999999996</c:v>
                </c:pt>
                <c:pt idx="6488">
                  <c:v>74.467000000000027</c:v>
                </c:pt>
                <c:pt idx="6489">
                  <c:v>74.467000000000027</c:v>
                </c:pt>
                <c:pt idx="6490">
                  <c:v>74.467000000000027</c:v>
                </c:pt>
                <c:pt idx="6491">
                  <c:v>74.424000000000007</c:v>
                </c:pt>
                <c:pt idx="6492">
                  <c:v>74.424000000000007</c:v>
                </c:pt>
                <c:pt idx="6493">
                  <c:v>74.381</c:v>
                </c:pt>
                <c:pt idx="6494">
                  <c:v>74.295000000000002</c:v>
                </c:pt>
                <c:pt idx="6495">
                  <c:v>74.162999999999982</c:v>
                </c:pt>
                <c:pt idx="6496">
                  <c:v>74.076999999999998</c:v>
                </c:pt>
                <c:pt idx="6497">
                  <c:v>74.034000000000006</c:v>
                </c:pt>
                <c:pt idx="6498">
                  <c:v>74.034000000000006</c:v>
                </c:pt>
                <c:pt idx="6499">
                  <c:v>74.034000000000006</c:v>
                </c:pt>
                <c:pt idx="6500">
                  <c:v>74.034000000000006</c:v>
                </c:pt>
                <c:pt idx="6501">
                  <c:v>73.989999999999995</c:v>
                </c:pt>
                <c:pt idx="6502">
                  <c:v>73.903999999999996</c:v>
                </c:pt>
                <c:pt idx="6503">
                  <c:v>73.818000000000012</c:v>
                </c:pt>
                <c:pt idx="6504">
                  <c:v>73.730999999999995</c:v>
                </c:pt>
                <c:pt idx="6505">
                  <c:v>73.730999999999995</c:v>
                </c:pt>
                <c:pt idx="6506">
                  <c:v>73.730999999999995</c:v>
                </c:pt>
                <c:pt idx="6507">
                  <c:v>73.774000000000001</c:v>
                </c:pt>
                <c:pt idx="6508">
                  <c:v>73.730999999999995</c:v>
                </c:pt>
                <c:pt idx="6509">
                  <c:v>73.730999999999995</c:v>
                </c:pt>
                <c:pt idx="6510">
                  <c:v>73.730999999999995</c:v>
                </c:pt>
                <c:pt idx="6511">
                  <c:v>73.644999999999996</c:v>
                </c:pt>
                <c:pt idx="6512">
                  <c:v>73.557999999999993</c:v>
                </c:pt>
                <c:pt idx="6513">
                  <c:v>73.515000000000001</c:v>
                </c:pt>
                <c:pt idx="6514">
                  <c:v>73.385999999999981</c:v>
                </c:pt>
                <c:pt idx="6515">
                  <c:v>73.342000000000013</c:v>
                </c:pt>
                <c:pt idx="6516">
                  <c:v>73.299000000000007</c:v>
                </c:pt>
                <c:pt idx="6517">
                  <c:v>73.342000000000013</c:v>
                </c:pt>
                <c:pt idx="6518">
                  <c:v>73.429000000000002</c:v>
                </c:pt>
                <c:pt idx="6519">
                  <c:v>73.515000000000001</c:v>
                </c:pt>
                <c:pt idx="6520">
                  <c:v>73.557999999999993</c:v>
                </c:pt>
                <c:pt idx="6521">
                  <c:v>73.557999999999993</c:v>
                </c:pt>
                <c:pt idx="6522">
                  <c:v>73.515000000000001</c:v>
                </c:pt>
                <c:pt idx="6523">
                  <c:v>73.515000000000001</c:v>
                </c:pt>
                <c:pt idx="6524">
                  <c:v>73.429000000000002</c:v>
                </c:pt>
                <c:pt idx="6525">
                  <c:v>73.385999999999981</c:v>
                </c:pt>
                <c:pt idx="6526">
                  <c:v>73.342000000000013</c:v>
                </c:pt>
                <c:pt idx="6527">
                  <c:v>73.385999999999981</c:v>
                </c:pt>
                <c:pt idx="6528">
                  <c:v>73.385999999999981</c:v>
                </c:pt>
                <c:pt idx="6529">
                  <c:v>73.342000000000013</c:v>
                </c:pt>
                <c:pt idx="6530">
                  <c:v>73.212999999999994</c:v>
                </c:pt>
                <c:pt idx="6531">
                  <c:v>73.125999999999976</c:v>
                </c:pt>
                <c:pt idx="6532">
                  <c:v>73.082999999999998</c:v>
                </c:pt>
                <c:pt idx="6533">
                  <c:v>73.082999999999998</c:v>
                </c:pt>
                <c:pt idx="6534">
                  <c:v>73.169999999999987</c:v>
                </c:pt>
                <c:pt idx="6535">
                  <c:v>73.212999999999994</c:v>
                </c:pt>
                <c:pt idx="6536">
                  <c:v>73.256</c:v>
                </c:pt>
                <c:pt idx="6537">
                  <c:v>73.342000000000013</c:v>
                </c:pt>
                <c:pt idx="6538">
                  <c:v>73.385999999999981</c:v>
                </c:pt>
                <c:pt idx="6539">
                  <c:v>73.429000000000002</c:v>
                </c:pt>
                <c:pt idx="6540">
                  <c:v>73.471999999999994</c:v>
                </c:pt>
                <c:pt idx="6541">
                  <c:v>73.515000000000001</c:v>
                </c:pt>
                <c:pt idx="6542">
                  <c:v>73.429000000000002</c:v>
                </c:pt>
                <c:pt idx="6543">
                  <c:v>73.299000000000007</c:v>
                </c:pt>
                <c:pt idx="6544">
                  <c:v>73.212999999999994</c:v>
                </c:pt>
                <c:pt idx="6545">
                  <c:v>73.169999999999987</c:v>
                </c:pt>
                <c:pt idx="6546">
                  <c:v>73.082999999999998</c:v>
                </c:pt>
                <c:pt idx="6547">
                  <c:v>72.997000000000028</c:v>
                </c:pt>
                <c:pt idx="6548">
                  <c:v>72.955000000000013</c:v>
                </c:pt>
                <c:pt idx="6549">
                  <c:v>72.997000000000028</c:v>
                </c:pt>
                <c:pt idx="6550">
                  <c:v>73.040000000000006</c:v>
                </c:pt>
                <c:pt idx="6551">
                  <c:v>73.082999999999998</c:v>
                </c:pt>
                <c:pt idx="6552">
                  <c:v>73.082999999999998</c:v>
                </c:pt>
                <c:pt idx="6553">
                  <c:v>73.125999999999976</c:v>
                </c:pt>
                <c:pt idx="6554">
                  <c:v>73.125999999999976</c:v>
                </c:pt>
                <c:pt idx="6555">
                  <c:v>73.082999999999998</c:v>
                </c:pt>
                <c:pt idx="6556">
                  <c:v>73.040000000000006</c:v>
                </c:pt>
                <c:pt idx="6557">
                  <c:v>73.040000000000006</c:v>
                </c:pt>
                <c:pt idx="6558">
                  <c:v>73.040000000000006</c:v>
                </c:pt>
                <c:pt idx="6559">
                  <c:v>73.040000000000006</c:v>
                </c:pt>
                <c:pt idx="6560">
                  <c:v>72.997000000000028</c:v>
                </c:pt>
                <c:pt idx="6561">
                  <c:v>72.912000000000006</c:v>
                </c:pt>
                <c:pt idx="6562">
                  <c:v>72.955000000000013</c:v>
                </c:pt>
                <c:pt idx="6563">
                  <c:v>72.955000000000013</c:v>
                </c:pt>
                <c:pt idx="6564">
                  <c:v>72.997000000000028</c:v>
                </c:pt>
                <c:pt idx="6565">
                  <c:v>72.997000000000028</c:v>
                </c:pt>
                <c:pt idx="6566">
                  <c:v>72.997000000000028</c:v>
                </c:pt>
                <c:pt idx="6567">
                  <c:v>72.997000000000028</c:v>
                </c:pt>
                <c:pt idx="6568">
                  <c:v>73.082999999999998</c:v>
                </c:pt>
                <c:pt idx="6569">
                  <c:v>73.125999999999976</c:v>
                </c:pt>
                <c:pt idx="6570">
                  <c:v>73.169999999999987</c:v>
                </c:pt>
                <c:pt idx="6571">
                  <c:v>73.256</c:v>
                </c:pt>
                <c:pt idx="6572">
                  <c:v>73.256</c:v>
                </c:pt>
                <c:pt idx="6573">
                  <c:v>73.212999999999994</c:v>
                </c:pt>
                <c:pt idx="6574">
                  <c:v>73.169999999999987</c:v>
                </c:pt>
                <c:pt idx="6575">
                  <c:v>73.169999999999987</c:v>
                </c:pt>
                <c:pt idx="6576">
                  <c:v>73.125999999999976</c:v>
                </c:pt>
                <c:pt idx="6577">
                  <c:v>73.082999999999998</c:v>
                </c:pt>
                <c:pt idx="6578">
                  <c:v>73.125999999999976</c:v>
                </c:pt>
                <c:pt idx="6579">
                  <c:v>73.082999999999998</c:v>
                </c:pt>
                <c:pt idx="6580">
                  <c:v>73.125999999999976</c:v>
                </c:pt>
                <c:pt idx="6581">
                  <c:v>73.169999999999987</c:v>
                </c:pt>
                <c:pt idx="6582">
                  <c:v>73.212999999999994</c:v>
                </c:pt>
                <c:pt idx="6583">
                  <c:v>73.299000000000007</c:v>
                </c:pt>
                <c:pt idx="6584">
                  <c:v>73.342000000000013</c:v>
                </c:pt>
                <c:pt idx="6585">
                  <c:v>73.429000000000002</c:v>
                </c:pt>
                <c:pt idx="6586">
                  <c:v>73.471999999999994</c:v>
                </c:pt>
                <c:pt idx="6587">
                  <c:v>73.515000000000001</c:v>
                </c:pt>
                <c:pt idx="6588">
                  <c:v>73.515000000000001</c:v>
                </c:pt>
                <c:pt idx="6589">
                  <c:v>73.385999999999981</c:v>
                </c:pt>
                <c:pt idx="6590">
                  <c:v>73.256</c:v>
                </c:pt>
                <c:pt idx="6591">
                  <c:v>73.125999999999976</c:v>
                </c:pt>
                <c:pt idx="6592">
                  <c:v>73.082999999999998</c:v>
                </c:pt>
                <c:pt idx="6593">
                  <c:v>72.997000000000028</c:v>
                </c:pt>
                <c:pt idx="6594">
                  <c:v>72.997000000000028</c:v>
                </c:pt>
                <c:pt idx="6595">
                  <c:v>72.955000000000013</c:v>
                </c:pt>
                <c:pt idx="6596">
                  <c:v>72.997000000000028</c:v>
                </c:pt>
                <c:pt idx="6597">
                  <c:v>72.997000000000028</c:v>
                </c:pt>
                <c:pt idx="6598">
                  <c:v>73.040000000000006</c:v>
                </c:pt>
                <c:pt idx="6599">
                  <c:v>73.082999999999998</c:v>
                </c:pt>
                <c:pt idx="6600">
                  <c:v>73.082999999999998</c:v>
                </c:pt>
                <c:pt idx="6601">
                  <c:v>72.997000000000028</c:v>
                </c:pt>
                <c:pt idx="6602">
                  <c:v>72.912000000000006</c:v>
                </c:pt>
                <c:pt idx="6603">
                  <c:v>72.869</c:v>
                </c:pt>
                <c:pt idx="6604">
                  <c:v>72.912000000000006</c:v>
                </c:pt>
                <c:pt idx="6605">
                  <c:v>72.997000000000028</c:v>
                </c:pt>
                <c:pt idx="6606">
                  <c:v>73.040000000000006</c:v>
                </c:pt>
                <c:pt idx="6607">
                  <c:v>73.082999999999998</c:v>
                </c:pt>
                <c:pt idx="6608">
                  <c:v>73.125999999999976</c:v>
                </c:pt>
                <c:pt idx="6609">
                  <c:v>73.169999999999987</c:v>
                </c:pt>
                <c:pt idx="6610">
                  <c:v>73.125999999999976</c:v>
                </c:pt>
                <c:pt idx="6611">
                  <c:v>72.997000000000028</c:v>
                </c:pt>
                <c:pt idx="6612">
                  <c:v>72.912000000000006</c:v>
                </c:pt>
                <c:pt idx="6613">
                  <c:v>72.912000000000006</c:v>
                </c:pt>
                <c:pt idx="6614">
                  <c:v>72.955000000000013</c:v>
                </c:pt>
                <c:pt idx="6615">
                  <c:v>72.997000000000028</c:v>
                </c:pt>
                <c:pt idx="6616">
                  <c:v>73.040000000000006</c:v>
                </c:pt>
                <c:pt idx="6617">
                  <c:v>73.082999999999998</c:v>
                </c:pt>
                <c:pt idx="6618">
                  <c:v>73.082999999999998</c:v>
                </c:pt>
                <c:pt idx="6619">
                  <c:v>73.082999999999998</c:v>
                </c:pt>
                <c:pt idx="6620">
                  <c:v>73.125999999999976</c:v>
                </c:pt>
                <c:pt idx="6621">
                  <c:v>73.169999999999987</c:v>
                </c:pt>
                <c:pt idx="6622">
                  <c:v>73.169999999999987</c:v>
                </c:pt>
                <c:pt idx="6623">
                  <c:v>73.169999999999987</c:v>
                </c:pt>
                <c:pt idx="6624">
                  <c:v>73.169999999999987</c:v>
                </c:pt>
                <c:pt idx="6625">
                  <c:v>73.212999999999994</c:v>
                </c:pt>
                <c:pt idx="6626">
                  <c:v>73.212999999999994</c:v>
                </c:pt>
                <c:pt idx="6627">
                  <c:v>73.212999999999994</c:v>
                </c:pt>
                <c:pt idx="6628">
                  <c:v>73.212999999999994</c:v>
                </c:pt>
                <c:pt idx="6629">
                  <c:v>73.169999999999987</c:v>
                </c:pt>
                <c:pt idx="6630">
                  <c:v>72.997000000000028</c:v>
                </c:pt>
                <c:pt idx="6631">
                  <c:v>72.912000000000006</c:v>
                </c:pt>
                <c:pt idx="6632">
                  <c:v>72.869</c:v>
                </c:pt>
                <c:pt idx="6633">
                  <c:v>72.825999999999979</c:v>
                </c:pt>
                <c:pt idx="6634">
                  <c:v>72.825999999999979</c:v>
                </c:pt>
                <c:pt idx="6635">
                  <c:v>72.825999999999979</c:v>
                </c:pt>
                <c:pt idx="6636">
                  <c:v>72.825999999999979</c:v>
                </c:pt>
                <c:pt idx="6637">
                  <c:v>72.783000000000001</c:v>
                </c:pt>
                <c:pt idx="6638">
                  <c:v>72.825999999999979</c:v>
                </c:pt>
                <c:pt idx="6639">
                  <c:v>72.825999999999979</c:v>
                </c:pt>
                <c:pt idx="6640">
                  <c:v>72.869</c:v>
                </c:pt>
                <c:pt idx="6641">
                  <c:v>72.869</c:v>
                </c:pt>
                <c:pt idx="6642">
                  <c:v>72.912000000000006</c:v>
                </c:pt>
                <c:pt idx="6643">
                  <c:v>72.912000000000006</c:v>
                </c:pt>
                <c:pt idx="6644">
                  <c:v>72.912000000000006</c:v>
                </c:pt>
                <c:pt idx="6645">
                  <c:v>72.869</c:v>
                </c:pt>
                <c:pt idx="6646">
                  <c:v>72.825999999999979</c:v>
                </c:pt>
                <c:pt idx="6647">
                  <c:v>72.825999999999979</c:v>
                </c:pt>
                <c:pt idx="6648">
                  <c:v>72.739000000000004</c:v>
                </c:pt>
                <c:pt idx="6649">
                  <c:v>72.652999999999977</c:v>
                </c:pt>
                <c:pt idx="6650">
                  <c:v>72.61</c:v>
                </c:pt>
                <c:pt idx="6651">
                  <c:v>72.61</c:v>
                </c:pt>
                <c:pt idx="6652">
                  <c:v>72.566999999999993</c:v>
                </c:pt>
                <c:pt idx="6653">
                  <c:v>72.522999999999982</c:v>
                </c:pt>
                <c:pt idx="6654">
                  <c:v>72.566999999999993</c:v>
                </c:pt>
                <c:pt idx="6655">
                  <c:v>72.652999999999977</c:v>
                </c:pt>
                <c:pt idx="6656">
                  <c:v>72.652999999999977</c:v>
                </c:pt>
                <c:pt idx="6657">
                  <c:v>72.566999999999993</c:v>
                </c:pt>
                <c:pt idx="6658">
                  <c:v>72.522999999999982</c:v>
                </c:pt>
                <c:pt idx="6659">
                  <c:v>72.522999999999982</c:v>
                </c:pt>
                <c:pt idx="6660">
                  <c:v>72.48</c:v>
                </c:pt>
                <c:pt idx="6661">
                  <c:v>72.48</c:v>
                </c:pt>
                <c:pt idx="6662">
                  <c:v>72.437000000000026</c:v>
                </c:pt>
                <c:pt idx="6663">
                  <c:v>72.394000000000005</c:v>
                </c:pt>
                <c:pt idx="6664">
                  <c:v>72.394000000000005</c:v>
                </c:pt>
                <c:pt idx="6665">
                  <c:v>72.307000000000002</c:v>
                </c:pt>
                <c:pt idx="6666">
                  <c:v>72.221000000000004</c:v>
                </c:pt>
                <c:pt idx="6667">
                  <c:v>72.221000000000004</c:v>
                </c:pt>
                <c:pt idx="6668">
                  <c:v>72.177999999999983</c:v>
                </c:pt>
                <c:pt idx="6669">
                  <c:v>72.221000000000004</c:v>
                </c:pt>
                <c:pt idx="6670">
                  <c:v>72.221000000000004</c:v>
                </c:pt>
                <c:pt idx="6671">
                  <c:v>72.221000000000004</c:v>
                </c:pt>
                <c:pt idx="6672">
                  <c:v>72.263999999999996</c:v>
                </c:pt>
                <c:pt idx="6673">
                  <c:v>72.307000000000002</c:v>
                </c:pt>
                <c:pt idx="6674">
                  <c:v>72.350999999999999</c:v>
                </c:pt>
                <c:pt idx="6675">
                  <c:v>72.350999999999999</c:v>
                </c:pt>
                <c:pt idx="6676">
                  <c:v>72.394000000000005</c:v>
                </c:pt>
                <c:pt idx="6677">
                  <c:v>72.437000000000026</c:v>
                </c:pt>
                <c:pt idx="6678">
                  <c:v>72.48</c:v>
                </c:pt>
                <c:pt idx="6679">
                  <c:v>72.394000000000005</c:v>
                </c:pt>
                <c:pt idx="6680">
                  <c:v>72.307000000000002</c:v>
                </c:pt>
                <c:pt idx="6681">
                  <c:v>72.263999999999996</c:v>
                </c:pt>
                <c:pt idx="6682">
                  <c:v>72.263999999999996</c:v>
                </c:pt>
                <c:pt idx="6683">
                  <c:v>72.307000000000002</c:v>
                </c:pt>
                <c:pt idx="6684">
                  <c:v>72.350999999999999</c:v>
                </c:pt>
                <c:pt idx="6685">
                  <c:v>72.394000000000005</c:v>
                </c:pt>
                <c:pt idx="6686">
                  <c:v>72.437000000000026</c:v>
                </c:pt>
                <c:pt idx="6687">
                  <c:v>72.48</c:v>
                </c:pt>
                <c:pt idx="6688">
                  <c:v>72.48</c:v>
                </c:pt>
                <c:pt idx="6689">
                  <c:v>72.522999999999982</c:v>
                </c:pt>
                <c:pt idx="6690">
                  <c:v>72.522999999999982</c:v>
                </c:pt>
                <c:pt idx="6691">
                  <c:v>72.522999999999982</c:v>
                </c:pt>
                <c:pt idx="6692">
                  <c:v>72.566999999999993</c:v>
                </c:pt>
                <c:pt idx="6693">
                  <c:v>72.566999999999993</c:v>
                </c:pt>
                <c:pt idx="6694">
                  <c:v>72.522999999999982</c:v>
                </c:pt>
                <c:pt idx="6695">
                  <c:v>72.437000000000026</c:v>
                </c:pt>
                <c:pt idx="6696">
                  <c:v>72.394000000000005</c:v>
                </c:pt>
                <c:pt idx="6697">
                  <c:v>72.394000000000005</c:v>
                </c:pt>
                <c:pt idx="6698">
                  <c:v>72.437000000000026</c:v>
                </c:pt>
                <c:pt idx="6699">
                  <c:v>72.394000000000005</c:v>
                </c:pt>
                <c:pt idx="6700">
                  <c:v>72.394000000000005</c:v>
                </c:pt>
                <c:pt idx="6701">
                  <c:v>72.350999999999999</c:v>
                </c:pt>
                <c:pt idx="6702">
                  <c:v>72.394000000000005</c:v>
                </c:pt>
                <c:pt idx="6703">
                  <c:v>72.394000000000005</c:v>
                </c:pt>
                <c:pt idx="6704">
                  <c:v>72.437000000000026</c:v>
                </c:pt>
                <c:pt idx="6705">
                  <c:v>72.394000000000005</c:v>
                </c:pt>
                <c:pt idx="6706">
                  <c:v>72.350999999999999</c:v>
                </c:pt>
                <c:pt idx="6707">
                  <c:v>72.350999999999999</c:v>
                </c:pt>
                <c:pt idx="6708">
                  <c:v>72.350999999999999</c:v>
                </c:pt>
                <c:pt idx="6709">
                  <c:v>72.350999999999999</c:v>
                </c:pt>
                <c:pt idx="6710">
                  <c:v>72.307000000000002</c:v>
                </c:pt>
                <c:pt idx="6711">
                  <c:v>72.307000000000002</c:v>
                </c:pt>
                <c:pt idx="6712">
                  <c:v>72.350999999999999</c:v>
                </c:pt>
                <c:pt idx="6713">
                  <c:v>72.394000000000005</c:v>
                </c:pt>
                <c:pt idx="6714">
                  <c:v>72.394000000000005</c:v>
                </c:pt>
                <c:pt idx="6715">
                  <c:v>72.48</c:v>
                </c:pt>
                <c:pt idx="6716">
                  <c:v>72.522999999999982</c:v>
                </c:pt>
                <c:pt idx="6717">
                  <c:v>72.48</c:v>
                </c:pt>
                <c:pt idx="6718">
                  <c:v>72.48</c:v>
                </c:pt>
                <c:pt idx="6719">
                  <c:v>72.522999999999982</c:v>
                </c:pt>
                <c:pt idx="6720">
                  <c:v>72.566999999999993</c:v>
                </c:pt>
                <c:pt idx="6721">
                  <c:v>72.61</c:v>
                </c:pt>
                <c:pt idx="6722">
                  <c:v>72.695999999999998</c:v>
                </c:pt>
                <c:pt idx="6723">
                  <c:v>72.783000000000001</c:v>
                </c:pt>
                <c:pt idx="6724">
                  <c:v>72.825999999999979</c:v>
                </c:pt>
                <c:pt idx="6725">
                  <c:v>72.869</c:v>
                </c:pt>
                <c:pt idx="6726">
                  <c:v>72.825999999999979</c:v>
                </c:pt>
                <c:pt idx="6727">
                  <c:v>72.783000000000001</c:v>
                </c:pt>
                <c:pt idx="6728">
                  <c:v>72.825999999999979</c:v>
                </c:pt>
                <c:pt idx="6729">
                  <c:v>72.869</c:v>
                </c:pt>
                <c:pt idx="6730">
                  <c:v>72.912000000000006</c:v>
                </c:pt>
                <c:pt idx="6731">
                  <c:v>72.912000000000006</c:v>
                </c:pt>
                <c:pt idx="6732">
                  <c:v>72.997000000000028</c:v>
                </c:pt>
                <c:pt idx="6733">
                  <c:v>73.040000000000006</c:v>
                </c:pt>
                <c:pt idx="6734">
                  <c:v>72.997000000000028</c:v>
                </c:pt>
                <c:pt idx="6735">
                  <c:v>72.997000000000028</c:v>
                </c:pt>
                <c:pt idx="6736">
                  <c:v>73.040000000000006</c:v>
                </c:pt>
                <c:pt idx="6737">
                  <c:v>73.125999999999976</c:v>
                </c:pt>
                <c:pt idx="6738">
                  <c:v>73.125999999999976</c:v>
                </c:pt>
                <c:pt idx="6739">
                  <c:v>73.125999999999976</c:v>
                </c:pt>
                <c:pt idx="6740">
                  <c:v>73.125999999999976</c:v>
                </c:pt>
                <c:pt idx="6741">
                  <c:v>73.169999999999987</c:v>
                </c:pt>
                <c:pt idx="6742">
                  <c:v>73.212999999999994</c:v>
                </c:pt>
                <c:pt idx="6743">
                  <c:v>73.256</c:v>
                </c:pt>
                <c:pt idx="6744">
                  <c:v>73.256</c:v>
                </c:pt>
                <c:pt idx="6745">
                  <c:v>73.256</c:v>
                </c:pt>
                <c:pt idx="6746">
                  <c:v>73.256</c:v>
                </c:pt>
                <c:pt idx="6747">
                  <c:v>73.169999999999987</c:v>
                </c:pt>
                <c:pt idx="6748">
                  <c:v>73.169999999999987</c:v>
                </c:pt>
                <c:pt idx="6749">
                  <c:v>73.169999999999987</c:v>
                </c:pt>
                <c:pt idx="6750">
                  <c:v>73.169999999999987</c:v>
                </c:pt>
                <c:pt idx="6751">
                  <c:v>73.169999999999987</c:v>
                </c:pt>
                <c:pt idx="6752">
                  <c:v>73.169999999999987</c:v>
                </c:pt>
                <c:pt idx="6753">
                  <c:v>73.212999999999994</c:v>
                </c:pt>
                <c:pt idx="6754">
                  <c:v>73.212999999999994</c:v>
                </c:pt>
                <c:pt idx="6755">
                  <c:v>73.256</c:v>
                </c:pt>
                <c:pt idx="6756">
                  <c:v>73.299000000000007</c:v>
                </c:pt>
                <c:pt idx="6757">
                  <c:v>73.256</c:v>
                </c:pt>
                <c:pt idx="6758">
                  <c:v>73.256</c:v>
                </c:pt>
                <c:pt idx="6759">
                  <c:v>73.256</c:v>
                </c:pt>
                <c:pt idx="6760">
                  <c:v>73.256</c:v>
                </c:pt>
                <c:pt idx="6761">
                  <c:v>73.299000000000007</c:v>
                </c:pt>
                <c:pt idx="6762">
                  <c:v>73.299000000000007</c:v>
                </c:pt>
                <c:pt idx="6763">
                  <c:v>73.342000000000013</c:v>
                </c:pt>
                <c:pt idx="6764">
                  <c:v>73.385999999999981</c:v>
                </c:pt>
                <c:pt idx="6765">
                  <c:v>73.429000000000002</c:v>
                </c:pt>
                <c:pt idx="6766">
                  <c:v>73.515000000000001</c:v>
                </c:pt>
                <c:pt idx="6767">
                  <c:v>73.515000000000001</c:v>
                </c:pt>
                <c:pt idx="6768">
                  <c:v>73.515000000000001</c:v>
                </c:pt>
                <c:pt idx="6769">
                  <c:v>73.557999999999993</c:v>
                </c:pt>
                <c:pt idx="6770">
                  <c:v>73.557999999999993</c:v>
                </c:pt>
                <c:pt idx="6771">
                  <c:v>73.515000000000001</c:v>
                </c:pt>
                <c:pt idx="6772">
                  <c:v>73.471999999999994</c:v>
                </c:pt>
                <c:pt idx="6773">
                  <c:v>73.471999999999994</c:v>
                </c:pt>
                <c:pt idx="6774">
                  <c:v>73.471999999999994</c:v>
                </c:pt>
                <c:pt idx="6775">
                  <c:v>73.471999999999994</c:v>
                </c:pt>
                <c:pt idx="6776">
                  <c:v>73.471999999999994</c:v>
                </c:pt>
                <c:pt idx="6777">
                  <c:v>73.471999999999994</c:v>
                </c:pt>
                <c:pt idx="6778">
                  <c:v>73.515000000000001</c:v>
                </c:pt>
                <c:pt idx="6779">
                  <c:v>73.515000000000001</c:v>
                </c:pt>
                <c:pt idx="6780">
                  <c:v>73.515000000000001</c:v>
                </c:pt>
                <c:pt idx="6781">
                  <c:v>73.557999999999993</c:v>
                </c:pt>
                <c:pt idx="6782">
                  <c:v>73.644999999999996</c:v>
                </c:pt>
                <c:pt idx="6783">
                  <c:v>73.730999999999995</c:v>
                </c:pt>
                <c:pt idx="6784">
                  <c:v>73.730999999999995</c:v>
                </c:pt>
                <c:pt idx="6785">
                  <c:v>73.730999999999995</c:v>
                </c:pt>
                <c:pt idx="6786">
                  <c:v>73.861000000000004</c:v>
                </c:pt>
                <c:pt idx="6787">
                  <c:v>74.034000000000006</c:v>
                </c:pt>
                <c:pt idx="6788">
                  <c:v>74.206000000000003</c:v>
                </c:pt>
                <c:pt idx="6789">
                  <c:v>74.337999999999994</c:v>
                </c:pt>
                <c:pt idx="6790">
                  <c:v>74.337999999999994</c:v>
                </c:pt>
                <c:pt idx="6791">
                  <c:v>74.295000000000002</c:v>
                </c:pt>
                <c:pt idx="6792">
                  <c:v>74.337999999999994</c:v>
                </c:pt>
                <c:pt idx="6793">
                  <c:v>74.295000000000002</c:v>
                </c:pt>
                <c:pt idx="6794">
                  <c:v>74.11999999999999</c:v>
                </c:pt>
                <c:pt idx="6795">
                  <c:v>73.989999999999995</c:v>
                </c:pt>
                <c:pt idx="6796">
                  <c:v>73.947000000000031</c:v>
                </c:pt>
                <c:pt idx="6797">
                  <c:v>73.947000000000031</c:v>
                </c:pt>
                <c:pt idx="6798">
                  <c:v>73.947000000000031</c:v>
                </c:pt>
                <c:pt idx="6799">
                  <c:v>73.947000000000031</c:v>
                </c:pt>
                <c:pt idx="6800">
                  <c:v>73.989999999999995</c:v>
                </c:pt>
                <c:pt idx="6801">
                  <c:v>74.076999999999998</c:v>
                </c:pt>
                <c:pt idx="6802">
                  <c:v>74.206000000000003</c:v>
                </c:pt>
                <c:pt idx="6803">
                  <c:v>74.337999999999994</c:v>
                </c:pt>
                <c:pt idx="6804">
                  <c:v>74.381</c:v>
                </c:pt>
                <c:pt idx="6805">
                  <c:v>74.467000000000027</c:v>
                </c:pt>
                <c:pt idx="6806">
                  <c:v>74.554000000000002</c:v>
                </c:pt>
                <c:pt idx="6807">
                  <c:v>74.467000000000027</c:v>
                </c:pt>
                <c:pt idx="6808">
                  <c:v>74.381</c:v>
                </c:pt>
                <c:pt idx="6809">
                  <c:v>74.381</c:v>
                </c:pt>
                <c:pt idx="6810">
                  <c:v>74.467000000000027</c:v>
                </c:pt>
                <c:pt idx="6811">
                  <c:v>74.596999999999994</c:v>
                </c:pt>
                <c:pt idx="6812">
                  <c:v>74.682999999999979</c:v>
                </c:pt>
                <c:pt idx="6813">
                  <c:v>74.727000000000004</c:v>
                </c:pt>
                <c:pt idx="6814">
                  <c:v>74.77</c:v>
                </c:pt>
                <c:pt idx="6815">
                  <c:v>74.85599999999998</c:v>
                </c:pt>
                <c:pt idx="6816">
                  <c:v>74.943000000000026</c:v>
                </c:pt>
                <c:pt idx="6817">
                  <c:v>74.986000000000004</c:v>
                </c:pt>
                <c:pt idx="6818">
                  <c:v>75.073999999999998</c:v>
                </c:pt>
                <c:pt idx="6819">
                  <c:v>75.073999999999998</c:v>
                </c:pt>
                <c:pt idx="6820">
                  <c:v>75.073999999999998</c:v>
                </c:pt>
                <c:pt idx="6821">
                  <c:v>74.899000000000001</c:v>
                </c:pt>
                <c:pt idx="6822">
                  <c:v>74.727000000000004</c:v>
                </c:pt>
                <c:pt idx="6823">
                  <c:v>74.554000000000002</c:v>
                </c:pt>
                <c:pt idx="6824">
                  <c:v>74.510999999999996</c:v>
                </c:pt>
                <c:pt idx="6825">
                  <c:v>74.467000000000027</c:v>
                </c:pt>
                <c:pt idx="6826">
                  <c:v>74.467000000000027</c:v>
                </c:pt>
                <c:pt idx="6827">
                  <c:v>74.424000000000007</c:v>
                </c:pt>
                <c:pt idx="6828">
                  <c:v>74.424000000000007</c:v>
                </c:pt>
                <c:pt idx="6829">
                  <c:v>74.510999999999996</c:v>
                </c:pt>
                <c:pt idx="6830">
                  <c:v>74.727000000000004</c:v>
                </c:pt>
                <c:pt idx="6831">
                  <c:v>74.77</c:v>
                </c:pt>
                <c:pt idx="6832">
                  <c:v>74.727000000000004</c:v>
                </c:pt>
                <c:pt idx="6833">
                  <c:v>74.596999999999994</c:v>
                </c:pt>
                <c:pt idx="6834">
                  <c:v>74.467000000000027</c:v>
                </c:pt>
                <c:pt idx="6835">
                  <c:v>74.467000000000027</c:v>
                </c:pt>
                <c:pt idx="6836">
                  <c:v>74.554000000000002</c:v>
                </c:pt>
                <c:pt idx="6837">
                  <c:v>74.64</c:v>
                </c:pt>
                <c:pt idx="6838">
                  <c:v>74.682999999999979</c:v>
                </c:pt>
                <c:pt idx="6839">
                  <c:v>74.596999999999994</c:v>
                </c:pt>
                <c:pt idx="6840">
                  <c:v>74.554000000000002</c:v>
                </c:pt>
                <c:pt idx="6841">
                  <c:v>74.596999999999994</c:v>
                </c:pt>
                <c:pt idx="6842">
                  <c:v>74.77</c:v>
                </c:pt>
                <c:pt idx="6843">
                  <c:v>74.986000000000004</c:v>
                </c:pt>
                <c:pt idx="6844">
                  <c:v>75.073999999999998</c:v>
                </c:pt>
                <c:pt idx="6845">
                  <c:v>75.16</c:v>
                </c:pt>
                <c:pt idx="6846">
                  <c:v>75.203999999999994</c:v>
                </c:pt>
                <c:pt idx="6847">
                  <c:v>75.203999999999994</c:v>
                </c:pt>
                <c:pt idx="6848">
                  <c:v>75.117000000000004</c:v>
                </c:pt>
                <c:pt idx="6849">
                  <c:v>75.117000000000004</c:v>
                </c:pt>
                <c:pt idx="6850">
                  <c:v>75.117000000000004</c:v>
                </c:pt>
                <c:pt idx="6851">
                  <c:v>75.117000000000004</c:v>
                </c:pt>
                <c:pt idx="6852">
                  <c:v>75.117000000000004</c:v>
                </c:pt>
                <c:pt idx="6853">
                  <c:v>75.117000000000004</c:v>
                </c:pt>
                <c:pt idx="6854">
                  <c:v>75.16</c:v>
                </c:pt>
                <c:pt idx="6855">
                  <c:v>75.203999999999994</c:v>
                </c:pt>
                <c:pt idx="6856">
                  <c:v>75.247000000000028</c:v>
                </c:pt>
                <c:pt idx="6857">
                  <c:v>75.375999999999976</c:v>
                </c:pt>
                <c:pt idx="6858">
                  <c:v>75.507999999999996</c:v>
                </c:pt>
                <c:pt idx="6859">
                  <c:v>75.637</c:v>
                </c:pt>
                <c:pt idx="6860">
                  <c:v>75.766999999999996</c:v>
                </c:pt>
                <c:pt idx="6861">
                  <c:v>75.85299999999998</c:v>
                </c:pt>
                <c:pt idx="6862">
                  <c:v>75.81</c:v>
                </c:pt>
                <c:pt idx="6863">
                  <c:v>75.85299999999998</c:v>
                </c:pt>
                <c:pt idx="6864">
                  <c:v>75.942000000000007</c:v>
                </c:pt>
                <c:pt idx="6865">
                  <c:v>76.114000000000004</c:v>
                </c:pt>
                <c:pt idx="6866">
                  <c:v>76.418999999999997</c:v>
                </c:pt>
                <c:pt idx="6867">
                  <c:v>76.680999999999983</c:v>
                </c:pt>
                <c:pt idx="6868">
                  <c:v>76.768000000000001</c:v>
                </c:pt>
                <c:pt idx="6869">
                  <c:v>76.853999999999999</c:v>
                </c:pt>
                <c:pt idx="6870">
                  <c:v>76.986000000000004</c:v>
                </c:pt>
                <c:pt idx="6871">
                  <c:v>77.072000000000003</c:v>
                </c:pt>
                <c:pt idx="6872">
                  <c:v>77.203000000000003</c:v>
                </c:pt>
                <c:pt idx="6873">
                  <c:v>77.334999999999994</c:v>
                </c:pt>
                <c:pt idx="6874">
                  <c:v>77.464000000000027</c:v>
                </c:pt>
                <c:pt idx="6875">
                  <c:v>77.377999999999986</c:v>
                </c:pt>
                <c:pt idx="6876">
                  <c:v>77.247000000000028</c:v>
                </c:pt>
                <c:pt idx="6877">
                  <c:v>77.117000000000004</c:v>
                </c:pt>
                <c:pt idx="6878">
                  <c:v>77.203000000000003</c:v>
                </c:pt>
                <c:pt idx="6879">
                  <c:v>77.117000000000004</c:v>
                </c:pt>
                <c:pt idx="6880">
                  <c:v>77.247000000000028</c:v>
                </c:pt>
                <c:pt idx="6881">
                  <c:v>77.552999999999983</c:v>
                </c:pt>
                <c:pt idx="6882">
                  <c:v>77.815000000000012</c:v>
                </c:pt>
                <c:pt idx="6883">
                  <c:v>77.989999999999995</c:v>
                </c:pt>
                <c:pt idx="6884">
                  <c:v>78.120999999999981</c:v>
                </c:pt>
                <c:pt idx="6885">
                  <c:v>78.251000000000005</c:v>
                </c:pt>
                <c:pt idx="6886">
                  <c:v>78.251000000000005</c:v>
                </c:pt>
                <c:pt idx="6887">
                  <c:v>78.164999999999992</c:v>
                </c:pt>
                <c:pt idx="6888">
                  <c:v>77.945000000000007</c:v>
                </c:pt>
                <c:pt idx="6889">
                  <c:v>77.85899999999998</c:v>
                </c:pt>
                <c:pt idx="6890">
                  <c:v>77.85899999999998</c:v>
                </c:pt>
                <c:pt idx="6891">
                  <c:v>77.945000000000007</c:v>
                </c:pt>
                <c:pt idx="6892">
                  <c:v>78.033000000000001</c:v>
                </c:pt>
                <c:pt idx="6893">
                  <c:v>78.120999999999981</c:v>
                </c:pt>
                <c:pt idx="6894">
                  <c:v>78.296000000000006</c:v>
                </c:pt>
                <c:pt idx="6895">
                  <c:v>78.427000000000007</c:v>
                </c:pt>
                <c:pt idx="6896">
                  <c:v>78.381999999999991</c:v>
                </c:pt>
                <c:pt idx="6897">
                  <c:v>78.381999999999991</c:v>
                </c:pt>
                <c:pt idx="6898">
                  <c:v>78.427000000000007</c:v>
                </c:pt>
                <c:pt idx="6899">
                  <c:v>78.513999999999996</c:v>
                </c:pt>
                <c:pt idx="6900">
                  <c:v>78.558999999999983</c:v>
                </c:pt>
                <c:pt idx="6901">
                  <c:v>78.60199999999999</c:v>
                </c:pt>
                <c:pt idx="6902">
                  <c:v>78.777000000000001</c:v>
                </c:pt>
                <c:pt idx="6903">
                  <c:v>78.822000000000003</c:v>
                </c:pt>
                <c:pt idx="6904">
                  <c:v>78.822000000000003</c:v>
                </c:pt>
                <c:pt idx="6905">
                  <c:v>78.995999999999995</c:v>
                </c:pt>
                <c:pt idx="6906">
                  <c:v>79.260999999999996</c:v>
                </c:pt>
                <c:pt idx="6907">
                  <c:v>79.611999999999995</c:v>
                </c:pt>
                <c:pt idx="6908">
                  <c:v>79.92</c:v>
                </c:pt>
                <c:pt idx="6909">
                  <c:v>80.007999999999996</c:v>
                </c:pt>
                <c:pt idx="6910">
                  <c:v>80.096000000000004</c:v>
                </c:pt>
                <c:pt idx="6911">
                  <c:v>80.183999999999983</c:v>
                </c:pt>
                <c:pt idx="6912">
                  <c:v>80.361000000000004</c:v>
                </c:pt>
                <c:pt idx="6913">
                  <c:v>80.492000000000004</c:v>
                </c:pt>
                <c:pt idx="6914">
                  <c:v>80.757000000000005</c:v>
                </c:pt>
                <c:pt idx="6915">
                  <c:v>80.935000000000002</c:v>
                </c:pt>
                <c:pt idx="6916">
                  <c:v>80.89</c:v>
                </c:pt>
                <c:pt idx="6917">
                  <c:v>80.667999999999992</c:v>
                </c:pt>
                <c:pt idx="6918">
                  <c:v>80.316000000000003</c:v>
                </c:pt>
                <c:pt idx="6919">
                  <c:v>80.096000000000004</c:v>
                </c:pt>
                <c:pt idx="6920">
                  <c:v>79.875999999999976</c:v>
                </c:pt>
                <c:pt idx="6921">
                  <c:v>79.787999999999997</c:v>
                </c:pt>
                <c:pt idx="6922">
                  <c:v>79.654999999999987</c:v>
                </c:pt>
                <c:pt idx="6923">
                  <c:v>79.524000000000001</c:v>
                </c:pt>
                <c:pt idx="6924">
                  <c:v>79.391999999999996</c:v>
                </c:pt>
                <c:pt idx="6925">
                  <c:v>79.435000000000002</c:v>
                </c:pt>
                <c:pt idx="6926">
                  <c:v>79.524000000000001</c:v>
                </c:pt>
                <c:pt idx="6927">
                  <c:v>79.742999999999995</c:v>
                </c:pt>
                <c:pt idx="6928">
                  <c:v>79.875999999999976</c:v>
                </c:pt>
                <c:pt idx="6929">
                  <c:v>79.92</c:v>
                </c:pt>
                <c:pt idx="6930">
                  <c:v>79.875999999999976</c:v>
                </c:pt>
                <c:pt idx="6931">
                  <c:v>79.7</c:v>
                </c:pt>
                <c:pt idx="6932">
                  <c:v>79.566999999999993</c:v>
                </c:pt>
                <c:pt idx="6933">
                  <c:v>79.566999999999993</c:v>
                </c:pt>
                <c:pt idx="6934">
                  <c:v>79.654999999999987</c:v>
                </c:pt>
                <c:pt idx="6935">
                  <c:v>80.138999999999982</c:v>
                </c:pt>
                <c:pt idx="6936">
                  <c:v>80.403999999999996</c:v>
                </c:pt>
                <c:pt idx="6937">
                  <c:v>80.403999999999996</c:v>
                </c:pt>
                <c:pt idx="6938">
                  <c:v>80.361000000000004</c:v>
                </c:pt>
                <c:pt idx="6939">
                  <c:v>80.316000000000003</c:v>
                </c:pt>
                <c:pt idx="6940">
                  <c:v>80.227000000000004</c:v>
                </c:pt>
                <c:pt idx="6941">
                  <c:v>80.183999999999983</c:v>
                </c:pt>
                <c:pt idx="6942">
                  <c:v>80.007999999999996</c:v>
                </c:pt>
                <c:pt idx="6943">
                  <c:v>79.875999999999976</c:v>
                </c:pt>
                <c:pt idx="6944">
                  <c:v>79.7</c:v>
                </c:pt>
                <c:pt idx="6945">
                  <c:v>79.566999999999993</c:v>
                </c:pt>
                <c:pt idx="6946">
                  <c:v>79.435000000000002</c:v>
                </c:pt>
                <c:pt idx="6947">
                  <c:v>79.391999999999996</c:v>
                </c:pt>
                <c:pt idx="6948">
                  <c:v>79.524000000000001</c:v>
                </c:pt>
                <c:pt idx="6949">
                  <c:v>79.7</c:v>
                </c:pt>
                <c:pt idx="6950">
                  <c:v>79.787999999999997</c:v>
                </c:pt>
                <c:pt idx="6951">
                  <c:v>79.962999999999994</c:v>
                </c:pt>
                <c:pt idx="6952">
                  <c:v>80.316000000000003</c:v>
                </c:pt>
                <c:pt idx="6953">
                  <c:v>80.537000000000006</c:v>
                </c:pt>
                <c:pt idx="6954">
                  <c:v>80.667999999999992</c:v>
                </c:pt>
                <c:pt idx="6955">
                  <c:v>80.667999999999992</c:v>
                </c:pt>
                <c:pt idx="6956">
                  <c:v>80.537000000000006</c:v>
                </c:pt>
                <c:pt idx="6957">
                  <c:v>80.537000000000006</c:v>
                </c:pt>
                <c:pt idx="6958">
                  <c:v>80.449000000000026</c:v>
                </c:pt>
                <c:pt idx="6959">
                  <c:v>80.403999999999996</c:v>
                </c:pt>
                <c:pt idx="6960">
                  <c:v>80.403999999999996</c:v>
                </c:pt>
                <c:pt idx="6961">
                  <c:v>80.449000000000026</c:v>
                </c:pt>
                <c:pt idx="6962">
                  <c:v>80.361000000000004</c:v>
                </c:pt>
                <c:pt idx="6963">
                  <c:v>80.58</c:v>
                </c:pt>
                <c:pt idx="6964">
                  <c:v>81.244000000000028</c:v>
                </c:pt>
                <c:pt idx="6965">
                  <c:v>81.509</c:v>
                </c:pt>
                <c:pt idx="6966">
                  <c:v>81.864000000000004</c:v>
                </c:pt>
                <c:pt idx="6967">
                  <c:v>82.084999999999994</c:v>
                </c:pt>
                <c:pt idx="6968">
                  <c:v>82.042000000000002</c:v>
                </c:pt>
                <c:pt idx="6969">
                  <c:v>81.864000000000004</c:v>
                </c:pt>
                <c:pt idx="6970">
                  <c:v>81.774999999999991</c:v>
                </c:pt>
                <c:pt idx="6971">
                  <c:v>81.909000000000006</c:v>
                </c:pt>
                <c:pt idx="6972">
                  <c:v>82.042000000000002</c:v>
                </c:pt>
                <c:pt idx="6973">
                  <c:v>81.952000000000012</c:v>
                </c:pt>
                <c:pt idx="6974">
                  <c:v>81.909000000000006</c:v>
                </c:pt>
                <c:pt idx="6975">
                  <c:v>81.686999999999998</c:v>
                </c:pt>
                <c:pt idx="6976">
                  <c:v>81.465999999999994</c:v>
                </c:pt>
                <c:pt idx="6977">
                  <c:v>81.287999999999997</c:v>
                </c:pt>
                <c:pt idx="6978">
                  <c:v>81.287999999999997</c:v>
                </c:pt>
                <c:pt idx="6979">
                  <c:v>81.332999999999998</c:v>
                </c:pt>
                <c:pt idx="6980">
                  <c:v>81.465999999999994</c:v>
                </c:pt>
                <c:pt idx="6981">
                  <c:v>81.375999999999976</c:v>
                </c:pt>
                <c:pt idx="6982">
                  <c:v>81.153999999999982</c:v>
                </c:pt>
                <c:pt idx="6983">
                  <c:v>81.244000000000028</c:v>
                </c:pt>
                <c:pt idx="6984">
                  <c:v>81.198999999999998</c:v>
                </c:pt>
                <c:pt idx="6985">
                  <c:v>81.111000000000004</c:v>
                </c:pt>
                <c:pt idx="6986">
                  <c:v>80.89</c:v>
                </c:pt>
                <c:pt idx="6987">
                  <c:v>80.712999999999994</c:v>
                </c:pt>
                <c:pt idx="6988">
                  <c:v>80.58</c:v>
                </c:pt>
                <c:pt idx="6989">
                  <c:v>80.58</c:v>
                </c:pt>
                <c:pt idx="6990">
                  <c:v>80.58</c:v>
                </c:pt>
                <c:pt idx="6991">
                  <c:v>80.449000000000026</c:v>
                </c:pt>
                <c:pt idx="6992">
                  <c:v>80.403999999999996</c:v>
                </c:pt>
                <c:pt idx="6993">
                  <c:v>80.361000000000004</c:v>
                </c:pt>
                <c:pt idx="6994">
                  <c:v>80.361000000000004</c:v>
                </c:pt>
                <c:pt idx="6995">
                  <c:v>80.361000000000004</c:v>
                </c:pt>
                <c:pt idx="6996">
                  <c:v>80.403999999999996</c:v>
                </c:pt>
                <c:pt idx="6997">
                  <c:v>80.935000000000002</c:v>
                </c:pt>
                <c:pt idx="6998">
                  <c:v>81.287999999999997</c:v>
                </c:pt>
                <c:pt idx="6999">
                  <c:v>81.375999999999976</c:v>
                </c:pt>
                <c:pt idx="7000">
                  <c:v>81.375999999999976</c:v>
                </c:pt>
                <c:pt idx="7001">
                  <c:v>81.332999999999998</c:v>
                </c:pt>
                <c:pt idx="7002">
                  <c:v>81.244000000000028</c:v>
                </c:pt>
                <c:pt idx="7003">
                  <c:v>81.375999999999976</c:v>
                </c:pt>
                <c:pt idx="7004">
                  <c:v>81.375999999999976</c:v>
                </c:pt>
                <c:pt idx="7005">
                  <c:v>81.421000000000006</c:v>
                </c:pt>
                <c:pt idx="7006">
                  <c:v>81.421000000000006</c:v>
                </c:pt>
                <c:pt idx="7007">
                  <c:v>81.332999999999998</c:v>
                </c:pt>
                <c:pt idx="7008">
                  <c:v>81.509</c:v>
                </c:pt>
                <c:pt idx="7009">
                  <c:v>81.73</c:v>
                </c:pt>
                <c:pt idx="7010">
                  <c:v>81.774999999999991</c:v>
                </c:pt>
                <c:pt idx="7011">
                  <c:v>81.864000000000004</c:v>
                </c:pt>
                <c:pt idx="7012">
                  <c:v>82.263000000000005</c:v>
                </c:pt>
                <c:pt idx="7013">
                  <c:v>82.53</c:v>
                </c:pt>
                <c:pt idx="7014">
                  <c:v>82.753</c:v>
                </c:pt>
                <c:pt idx="7015">
                  <c:v>82.486000000000004</c:v>
                </c:pt>
                <c:pt idx="7016">
                  <c:v>82.174999999999983</c:v>
                </c:pt>
                <c:pt idx="7017">
                  <c:v>81.952000000000012</c:v>
                </c:pt>
                <c:pt idx="7018">
                  <c:v>81.819000000000003</c:v>
                </c:pt>
                <c:pt idx="7019">
                  <c:v>81.774999999999991</c:v>
                </c:pt>
                <c:pt idx="7020">
                  <c:v>81.819000000000003</c:v>
                </c:pt>
                <c:pt idx="7021">
                  <c:v>81.864000000000004</c:v>
                </c:pt>
                <c:pt idx="7022">
                  <c:v>81.909000000000006</c:v>
                </c:pt>
                <c:pt idx="7023">
                  <c:v>82.042000000000002</c:v>
                </c:pt>
                <c:pt idx="7024">
                  <c:v>82.218000000000004</c:v>
                </c:pt>
                <c:pt idx="7025">
                  <c:v>81.997000000000028</c:v>
                </c:pt>
                <c:pt idx="7026">
                  <c:v>81.819000000000003</c:v>
                </c:pt>
                <c:pt idx="7027">
                  <c:v>81.686999999999998</c:v>
                </c:pt>
                <c:pt idx="7028">
                  <c:v>81.686999999999998</c:v>
                </c:pt>
                <c:pt idx="7029">
                  <c:v>81.909000000000006</c:v>
                </c:pt>
                <c:pt idx="7030">
                  <c:v>81.909000000000006</c:v>
                </c:pt>
                <c:pt idx="7031">
                  <c:v>81.774999999999991</c:v>
                </c:pt>
                <c:pt idx="7032">
                  <c:v>81.686999999999998</c:v>
                </c:pt>
                <c:pt idx="7033">
                  <c:v>81.686999999999998</c:v>
                </c:pt>
                <c:pt idx="7034">
                  <c:v>82.084999999999994</c:v>
                </c:pt>
                <c:pt idx="7035">
                  <c:v>82.61999999999999</c:v>
                </c:pt>
                <c:pt idx="7036">
                  <c:v>82.664999999999992</c:v>
                </c:pt>
                <c:pt idx="7037">
                  <c:v>82.708000000000013</c:v>
                </c:pt>
                <c:pt idx="7038">
                  <c:v>82.708000000000013</c:v>
                </c:pt>
                <c:pt idx="7039">
                  <c:v>82.708000000000013</c:v>
                </c:pt>
                <c:pt idx="7040">
                  <c:v>82.575000000000003</c:v>
                </c:pt>
                <c:pt idx="7041">
                  <c:v>82.263000000000005</c:v>
                </c:pt>
                <c:pt idx="7042">
                  <c:v>82.174999999999983</c:v>
                </c:pt>
                <c:pt idx="7043">
                  <c:v>82.218000000000004</c:v>
                </c:pt>
                <c:pt idx="7044">
                  <c:v>82.307999999999993</c:v>
                </c:pt>
                <c:pt idx="7045">
                  <c:v>82.307999999999993</c:v>
                </c:pt>
                <c:pt idx="7046">
                  <c:v>82.35299999999998</c:v>
                </c:pt>
                <c:pt idx="7047">
                  <c:v>82.396000000000001</c:v>
                </c:pt>
                <c:pt idx="7048">
                  <c:v>82.396000000000001</c:v>
                </c:pt>
                <c:pt idx="7049">
                  <c:v>82.441000000000031</c:v>
                </c:pt>
                <c:pt idx="7050">
                  <c:v>82.53</c:v>
                </c:pt>
                <c:pt idx="7051">
                  <c:v>82.53</c:v>
                </c:pt>
                <c:pt idx="7052">
                  <c:v>82.486000000000004</c:v>
                </c:pt>
                <c:pt idx="7053">
                  <c:v>82.441000000000031</c:v>
                </c:pt>
                <c:pt idx="7054">
                  <c:v>82.307999999999993</c:v>
                </c:pt>
                <c:pt idx="7055">
                  <c:v>81.952000000000012</c:v>
                </c:pt>
                <c:pt idx="7056">
                  <c:v>81.864000000000004</c:v>
                </c:pt>
                <c:pt idx="7057">
                  <c:v>81.909000000000006</c:v>
                </c:pt>
                <c:pt idx="7058">
                  <c:v>81.952000000000012</c:v>
                </c:pt>
                <c:pt idx="7059">
                  <c:v>81.997000000000028</c:v>
                </c:pt>
                <c:pt idx="7060">
                  <c:v>81.909000000000006</c:v>
                </c:pt>
                <c:pt idx="7061">
                  <c:v>81.774999999999991</c:v>
                </c:pt>
                <c:pt idx="7062">
                  <c:v>81.73</c:v>
                </c:pt>
                <c:pt idx="7063">
                  <c:v>81.686999999999998</c:v>
                </c:pt>
                <c:pt idx="7064">
                  <c:v>81.73</c:v>
                </c:pt>
                <c:pt idx="7065">
                  <c:v>81.686999999999998</c:v>
                </c:pt>
                <c:pt idx="7066">
                  <c:v>81.686999999999998</c:v>
                </c:pt>
                <c:pt idx="7067">
                  <c:v>81.641999999999996</c:v>
                </c:pt>
                <c:pt idx="7068">
                  <c:v>81.686999999999998</c:v>
                </c:pt>
                <c:pt idx="7069">
                  <c:v>81.774999999999991</c:v>
                </c:pt>
                <c:pt idx="7070">
                  <c:v>81.909000000000006</c:v>
                </c:pt>
                <c:pt idx="7071">
                  <c:v>82.084999999999994</c:v>
                </c:pt>
                <c:pt idx="7072">
                  <c:v>82.174999999999983</c:v>
                </c:pt>
                <c:pt idx="7073">
                  <c:v>82.174999999999983</c:v>
                </c:pt>
                <c:pt idx="7074">
                  <c:v>82.263000000000005</c:v>
                </c:pt>
                <c:pt idx="7075">
                  <c:v>82.174999999999983</c:v>
                </c:pt>
                <c:pt idx="7076">
                  <c:v>82.084999999999994</c:v>
                </c:pt>
                <c:pt idx="7077">
                  <c:v>81.952000000000012</c:v>
                </c:pt>
                <c:pt idx="7078">
                  <c:v>81.909000000000006</c:v>
                </c:pt>
                <c:pt idx="7079">
                  <c:v>82.042000000000002</c:v>
                </c:pt>
                <c:pt idx="7080">
                  <c:v>82.174999999999983</c:v>
                </c:pt>
                <c:pt idx="7081">
                  <c:v>82.307999999999993</c:v>
                </c:pt>
                <c:pt idx="7082">
                  <c:v>82.441000000000031</c:v>
                </c:pt>
                <c:pt idx="7083">
                  <c:v>82.53</c:v>
                </c:pt>
                <c:pt idx="7084">
                  <c:v>82.53</c:v>
                </c:pt>
                <c:pt idx="7085">
                  <c:v>82.441000000000031</c:v>
                </c:pt>
                <c:pt idx="7086">
                  <c:v>82.396000000000001</c:v>
                </c:pt>
                <c:pt idx="7087">
                  <c:v>82.35299999999998</c:v>
                </c:pt>
                <c:pt idx="7088">
                  <c:v>82.35299999999998</c:v>
                </c:pt>
                <c:pt idx="7089">
                  <c:v>82.396000000000001</c:v>
                </c:pt>
                <c:pt idx="7090">
                  <c:v>82.53</c:v>
                </c:pt>
                <c:pt idx="7091">
                  <c:v>82.708000000000013</c:v>
                </c:pt>
                <c:pt idx="7092">
                  <c:v>82.798000000000002</c:v>
                </c:pt>
                <c:pt idx="7093">
                  <c:v>82.885999999999981</c:v>
                </c:pt>
                <c:pt idx="7094">
                  <c:v>82.975999999999999</c:v>
                </c:pt>
                <c:pt idx="7095">
                  <c:v>82.708000000000013</c:v>
                </c:pt>
                <c:pt idx="7096">
                  <c:v>82.486000000000004</c:v>
                </c:pt>
                <c:pt idx="7097">
                  <c:v>82.396000000000001</c:v>
                </c:pt>
                <c:pt idx="7098">
                  <c:v>82.441000000000031</c:v>
                </c:pt>
                <c:pt idx="7099">
                  <c:v>82.61999999999999</c:v>
                </c:pt>
                <c:pt idx="7100">
                  <c:v>82.798000000000002</c:v>
                </c:pt>
                <c:pt idx="7101">
                  <c:v>83.021000000000001</c:v>
                </c:pt>
                <c:pt idx="7102">
                  <c:v>83.10899999999998</c:v>
                </c:pt>
                <c:pt idx="7103">
                  <c:v>82.975999999999999</c:v>
                </c:pt>
                <c:pt idx="7104">
                  <c:v>82.753</c:v>
                </c:pt>
                <c:pt idx="7105">
                  <c:v>82.708000000000013</c:v>
                </c:pt>
                <c:pt idx="7106">
                  <c:v>82.708000000000013</c:v>
                </c:pt>
                <c:pt idx="7107">
                  <c:v>82.798000000000002</c:v>
                </c:pt>
                <c:pt idx="7108">
                  <c:v>83.021000000000001</c:v>
                </c:pt>
                <c:pt idx="7109">
                  <c:v>83.10899999999998</c:v>
                </c:pt>
                <c:pt idx="7110">
                  <c:v>83.153999999999982</c:v>
                </c:pt>
                <c:pt idx="7111">
                  <c:v>83.153999999999982</c:v>
                </c:pt>
                <c:pt idx="7112">
                  <c:v>83.10899999999998</c:v>
                </c:pt>
                <c:pt idx="7113">
                  <c:v>83.153999999999982</c:v>
                </c:pt>
                <c:pt idx="7114">
                  <c:v>83.242000000000004</c:v>
                </c:pt>
                <c:pt idx="7115">
                  <c:v>83.198999999999998</c:v>
                </c:pt>
                <c:pt idx="7116">
                  <c:v>83.153999999999982</c:v>
                </c:pt>
                <c:pt idx="7117">
                  <c:v>83.063999999999993</c:v>
                </c:pt>
                <c:pt idx="7118">
                  <c:v>83.021000000000001</c:v>
                </c:pt>
                <c:pt idx="7119">
                  <c:v>83.063999999999993</c:v>
                </c:pt>
                <c:pt idx="7120">
                  <c:v>83.10899999999998</c:v>
                </c:pt>
                <c:pt idx="7121">
                  <c:v>83.198999999999998</c:v>
                </c:pt>
                <c:pt idx="7122">
                  <c:v>83.376999999999981</c:v>
                </c:pt>
                <c:pt idx="7123">
                  <c:v>83.600999999999999</c:v>
                </c:pt>
                <c:pt idx="7124">
                  <c:v>84.049000000000007</c:v>
                </c:pt>
                <c:pt idx="7125">
                  <c:v>83.959000000000003</c:v>
                </c:pt>
                <c:pt idx="7126">
                  <c:v>83.869</c:v>
                </c:pt>
                <c:pt idx="7127">
                  <c:v>83.778999999999982</c:v>
                </c:pt>
                <c:pt idx="7128">
                  <c:v>83.691000000000003</c:v>
                </c:pt>
                <c:pt idx="7129">
                  <c:v>83.421999999999997</c:v>
                </c:pt>
                <c:pt idx="7130">
                  <c:v>83.421999999999997</c:v>
                </c:pt>
                <c:pt idx="7131">
                  <c:v>83.555999999999983</c:v>
                </c:pt>
                <c:pt idx="7132">
                  <c:v>83.691000000000003</c:v>
                </c:pt>
                <c:pt idx="7133">
                  <c:v>83.91400000000003</c:v>
                </c:pt>
                <c:pt idx="7134">
                  <c:v>84.227000000000004</c:v>
                </c:pt>
                <c:pt idx="7135">
                  <c:v>84.316999999999993</c:v>
                </c:pt>
                <c:pt idx="7136">
                  <c:v>84.182000000000002</c:v>
                </c:pt>
                <c:pt idx="7137">
                  <c:v>84.093999999999994</c:v>
                </c:pt>
                <c:pt idx="7138">
                  <c:v>83.869</c:v>
                </c:pt>
                <c:pt idx="7139">
                  <c:v>84.004000000000005</c:v>
                </c:pt>
                <c:pt idx="7140">
                  <c:v>84.316999999999993</c:v>
                </c:pt>
                <c:pt idx="7141">
                  <c:v>84.497000000000028</c:v>
                </c:pt>
                <c:pt idx="7142">
                  <c:v>84.676999999999978</c:v>
                </c:pt>
                <c:pt idx="7143">
                  <c:v>85.217000000000027</c:v>
                </c:pt>
                <c:pt idx="7144">
                  <c:v>86.028999999999982</c:v>
                </c:pt>
                <c:pt idx="7145">
                  <c:v>86.482000000000014</c:v>
                </c:pt>
                <c:pt idx="7146">
                  <c:v>86.391000000000005</c:v>
                </c:pt>
                <c:pt idx="7147">
                  <c:v>86.211000000000027</c:v>
                </c:pt>
                <c:pt idx="7148">
                  <c:v>85.849000000000004</c:v>
                </c:pt>
                <c:pt idx="7149">
                  <c:v>85.667000000000002</c:v>
                </c:pt>
                <c:pt idx="7150">
                  <c:v>85.576999999999998</c:v>
                </c:pt>
                <c:pt idx="7151">
                  <c:v>85.712000000000003</c:v>
                </c:pt>
                <c:pt idx="7152">
                  <c:v>85.849000000000004</c:v>
                </c:pt>
                <c:pt idx="7153">
                  <c:v>85.757000000000005</c:v>
                </c:pt>
                <c:pt idx="7154">
                  <c:v>85.397000000000006</c:v>
                </c:pt>
                <c:pt idx="7155">
                  <c:v>85.081999999999994</c:v>
                </c:pt>
                <c:pt idx="7156">
                  <c:v>84.856999999999999</c:v>
                </c:pt>
                <c:pt idx="7157">
                  <c:v>84.856999999999999</c:v>
                </c:pt>
                <c:pt idx="7158">
                  <c:v>84.856999999999999</c:v>
                </c:pt>
                <c:pt idx="7159">
                  <c:v>84.812000000000012</c:v>
                </c:pt>
                <c:pt idx="7160">
                  <c:v>84.766999999999996</c:v>
                </c:pt>
                <c:pt idx="7161">
                  <c:v>84.9</c:v>
                </c:pt>
                <c:pt idx="7162">
                  <c:v>85.034999999999997</c:v>
                </c:pt>
                <c:pt idx="7163">
                  <c:v>84.856999999999999</c:v>
                </c:pt>
                <c:pt idx="7164">
                  <c:v>84.497000000000028</c:v>
                </c:pt>
                <c:pt idx="7165">
                  <c:v>84.406999999999996</c:v>
                </c:pt>
                <c:pt idx="7166">
                  <c:v>84.452000000000012</c:v>
                </c:pt>
                <c:pt idx="7167">
                  <c:v>84.452000000000012</c:v>
                </c:pt>
                <c:pt idx="7168">
                  <c:v>84.497000000000028</c:v>
                </c:pt>
                <c:pt idx="7169">
                  <c:v>84.406999999999996</c:v>
                </c:pt>
                <c:pt idx="7170">
                  <c:v>84.406999999999996</c:v>
                </c:pt>
                <c:pt idx="7171">
                  <c:v>84.406999999999996</c:v>
                </c:pt>
                <c:pt idx="7172">
                  <c:v>84.316999999999993</c:v>
                </c:pt>
                <c:pt idx="7173">
                  <c:v>84.227000000000004</c:v>
                </c:pt>
                <c:pt idx="7174">
                  <c:v>84.361999999999995</c:v>
                </c:pt>
                <c:pt idx="7175">
                  <c:v>84.316999999999993</c:v>
                </c:pt>
                <c:pt idx="7176">
                  <c:v>84.093999999999994</c:v>
                </c:pt>
                <c:pt idx="7177">
                  <c:v>84.049000000000007</c:v>
                </c:pt>
                <c:pt idx="7178">
                  <c:v>84.227000000000004</c:v>
                </c:pt>
                <c:pt idx="7179">
                  <c:v>84.406999999999996</c:v>
                </c:pt>
                <c:pt idx="7180">
                  <c:v>84.542000000000002</c:v>
                </c:pt>
                <c:pt idx="7181">
                  <c:v>84.542000000000002</c:v>
                </c:pt>
                <c:pt idx="7182">
                  <c:v>84.587000000000003</c:v>
                </c:pt>
                <c:pt idx="7183">
                  <c:v>84.721999999999994</c:v>
                </c:pt>
                <c:pt idx="7184">
                  <c:v>84.766999999999996</c:v>
                </c:pt>
                <c:pt idx="7185">
                  <c:v>84.9</c:v>
                </c:pt>
                <c:pt idx="7186">
                  <c:v>84.945000000000007</c:v>
                </c:pt>
                <c:pt idx="7187">
                  <c:v>84.721999999999994</c:v>
                </c:pt>
                <c:pt idx="7188">
                  <c:v>84.676999999999978</c:v>
                </c:pt>
                <c:pt idx="7189">
                  <c:v>84.587000000000003</c:v>
                </c:pt>
                <c:pt idx="7190">
                  <c:v>84.497000000000028</c:v>
                </c:pt>
                <c:pt idx="7191">
                  <c:v>84.497000000000028</c:v>
                </c:pt>
                <c:pt idx="7192">
                  <c:v>84.676999999999978</c:v>
                </c:pt>
                <c:pt idx="7193">
                  <c:v>84.766999999999996</c:v>
                </c:pt>
                <c:pt idx="7194">
                  <c:v>84.676999999999978</c:v>
                </c:pt>
                <c:pt idx="7195">
                  <c:v>84.766999999999996</c:v>
                </c:pt>
                <c:pt idx="7196">
                  <c:v>84.856999999999999</c:v>
                </c:pt>
                <c:pt idx="7197">
                  <c:v>84.766999999999996</c:v>
                </c:pt>
                <c:pt idx="7198">
                  <c:v>84.631999999999991</c:v>
                </c:pt>
                <c:pt idx="7199">
                  <c:v>84.406999999999996</c:v>
                </c:pt>
                <c:pt idx="7200">
                  <c:v>84.227000000000004</c:v>
                </c:pt>
                <c:pt idx="7201">
                  <c:v>84.227000000000004</c:v>
                </c:pt>
                <c:pt idx="7202">
                  <c:v>84.406999999999996</c:v>
                </c:pt>
                <c:pt idx="7203">
                  <c:v>84.631999999999991</c:v>
                </c:pt>
                <c:pt idx="7204">
                  <c:v>84.945000000000007</c:v>
                </c:pt>
                <c:pt idx="7205">
                  <c:v>85.262</c:v>
                </c:pt>
                <c:pt idx="7206">
                  <c:v>85.397000000000006</c:v>
                </c:pt>
                <c:pt idx="7207">
                  <c:v>85.531999999999996</c:v>
                </c:pt>
                <c:pt idx="7208">
                  <c:v>85.667000000000002</c:v>
                </c:pt>
                <c:pt idx="7209">
                  <c:v>85.712000000000003</c:v>
                </c:pt>
                <c:pt idx="7210">
                  <c:v>85.667000000000002</c:v>
                </c:pt>
                <c:pt idx="7211">
                  <c:v>85.576999999999998</c:v>
                </c:pt>
                <c:pt idx="7212">
                  <c:v>85.486999999999995</c:v>
                </c:pt>
                <c:pt idx="7213">
                  <c:v>85.35199999999999</c:v>
                </c:pt>
                <c:pt idx="7214">
                  <c:v>85.217000000000027</c:v>
                </c:pt>
                <c:pt idx="7215">
                  <c:v>84.990000000000023</c:v>
                </c:pt>
                <c:pt idx="7216">
                  <c:v>84.9</c:v>
                </c:pt>
                <c:pt idx="7217">
                  <c:v>84.721999999999994</c:v>
                </c:pt>
                <c:pt idx="7218">
                  <c:v>84.631999999999991</c:v>
                </c:pt>
                <c:pt idx="7219">
                  <c:v>84.766999999999996</c:v>
                </c:pt>
                <c:pt idx="7220">
                  <c:v>85.081999999999994</c:v>
                </c:pt>
                <c:pt idx="7221">
                  <c:v>85.35199999999999</c:v>
                </c:pt>
                <c:pt idx="7222">
                  <c:v>85.576999999999998</c:v>
                </c:pt>
                <c:pt idx="7223">
                  <c:v>85.712000000000003</c:v>
                </c:pt>
                <c:pt idx="7224">
                  <c:v>85.531999999999996</c:v>
                </c:pt>
                <c:pt idx="7225">
                  <c:v>85.307000000000002</c:v>
                </c:pt>
                <c:pt idx="7226">
                  <c:v>85.217000000000027</c:v>
                </c:pt>
                <c:pt idx="7227">
                  <c:v>85.081999999999994</c:v>
                </c:pt>
                <c:pt idx="7228">
                  <c:v>85.034999999999997</c:v>
                </c:pt>
                <c:pt idx="7229">
                  <c:v>85.217000000000027</c:v>
                </c:pt>
                <c:pt idx="7230">
                  <c:v>85.486999999999995</c:v>
                </c:pt>
                <c:pt idx="7231">
                  <c:v>85.938999999999993</c:v>
                </c:pt>
                <c:pt idx="7232">
                  <c:v>86.482000000000014</c:v>
                </c:pt>
                <c:pt idx="7233">
                  <c:v>86.527000000000001</c:v>
                </c:pt>
                <c:pt idx="7234">
                  <c:v>86.119</c:v>
                </c:pt>
                <c:pt idx="7235">
                  <c:v>86.028999999999982</c:v>
                </c:pt>
                <c:pt idx="7236">
                  <c:v>85.849000000000004</c:v>
                </c:pt>
                <c:pt idx="7237">
                  <c:v>85.757000000000005</c:v>
                </c:pt>
                <c:pt idx="7238">
                  <c:v>86.028999999999982</c:v>
                </c:pt>
                <c:pt idx="7239">
                  <c:v>86.073999999999998</c:v>
                </c:pt>
                <c:pt idx="7240">
                  <c:v>86.119</c:v>
                </c:pt>
                <c:pt idx="7241">
                  <c:v>86.211000000000027</c:v>
                </c:pt>
                <c:pt idx="7242">
                  <c:v>86.211000000000027</c:v>
                </c:pt>
                <c:pt idx="7243">
                  <c:v>86.256</c:v>
                </c:pt>
                <c:pt idx="7244">
                  <c:v>86.211000000000027</c:v>
                </c:pt>
                <c:pt idx="7245">
                  <c:v>86.211000000000027</c:v>
                </c:pt>
                <c:pt idx="7246">
                  <c:v>86.301000000000002</c:v>
                </c:pt>
                <c:pt idx="7247">
                  <c:v>86.437000000000026</c:v>
                </c:pt>
                <c:pt idx="7248">
                  <c:v>86.346000000000004</c:v>
                </c:pt>
                <c:pt idx="7249">
                  <c:v>86.527000000000001</c:v>
                </c:pt>
                <c:pt idx="7250">
                  <c:v>87.027999999999992</c:v>
                </c:pt>
                <c:pt idx="7251">
                  <c:v>87.710000000000022</c:v>
                </c:pt>
                <c:pt idx="7252">
                  <c:v>88.350999999999999</c:v>
                </c:pt>
                <c:pt idx="7253">
                  <c:v>88.763000000000005</c:v>
                </c:pt>
                <c:pt idx="7254">
                  <c:v>88.488</c:v>
                </c:pt>
                <c:pt idx="7255">
                  <c:v>87.710000000000022</c:v>
                </c:pt>
                <c:pt idx="7256">
                  <c:v>87.391000000000005</c:v>
                </c:pt>
                <c:pt idx="7257">
                  <c:v>87.846999999999994</c:v>
                </c:pt>
                <c:pt idx="7258">
                  <c:v>87.938999999999993</c:v>
                </c:pt>
                <c:pt idx="7259">
                  <c:v>87.664999999999992</c:v>
                </c:pt>
                <c:pt idx="7260">
                  <c:v>87.254999999999995</c:v>
                </c:pt>
                <c:pt idx="7261">
                  <c:v>87.3</c:v>
                </c:pt>
                <c:pt idx="7262">
                  <c:v>87.346000000000004</c:v>
                </c:pt>
                <c:pt idx="7263">
                  <c:v>87.3</c:v>
                </c:pt>
                <c:pt idx="7264">
                  <c:v>87.210000000000022</c:v>
                </c:pt>
                <c:pt idx="7265">
                  <c:v>87.027999999999992</c:v>
                </c:pt>
                <c:pt idx="7266">
                  <c:v>86.799000000000007</c:v>
                </c:pt>
                <c:pt idx="7267">
                  <c:v>86.617000000000004</c:v>
                </c:pt>
                <c:pt idx="7268">
                  <c:v>86.572000000000003</c:v>
                </c:pt>
                <c:pt idx="7269">
                  <c:v>86.346000000000004</c:v>
                </c:pt>
                <c:pt idx="7270">
                  <c:v>86.211000000000027</c:v>
                </c:pt>
                <c:pt idx="7271">
                  <c:v>86.073999999999998</c:v>
                </c:pt>
                <c:pt idx="7272">
                  <c:v>85.894000000000005</c:v>
                </c:pt>
                <c:pt idx="7273">
                  <c:v>85.712000000000003</c:v>
                </c:pt>
                <c:pt idx="7274">
                  <c:v>85.621999999999986</c:v>
                </c:pt>
                <c:pt idx="7275">
                  <c:v>85.849000000000004</c:v>
                </c:pt>
                <c:pt idx="7276">
                  <c:v>86.073999999999998</c:v>
                </c:pt>
                <c:pt idx="7277">
                  <c:v>86.211000000000027</c:v>
                </c:pt>
                <c:pt idx="7278">
                  <c:v>86.301000000000002</c:v>
                </c:pt>
                <c:pt idx="7279">
                  <c:v>86.346000000000004</c:v>
                </c:pt>
                <c:pt idx="7280">
                  <c:v>86.391000000000005</c:v>
                </c:pt>
                <c:pt idx="7281">
                  <c:v>86.391000000000005</c:v>
                </c:pt>
                <c:pt idx="7282">
                  <c:v>86.527000000000001</c:v>
                </c:pt>
                <c:pt idx="7283">
                  <c:v>86.482000000000014</c:v>
                </c:pt>
                <c:pt idx="7284">
                  <c:v>86.391000000000005</c:v>
                </c:pt>
                <c:pt idx="7285">
                  <c:v>86.211000000000027</c:v>
                </c:pt>
                <c:pt idx="7286">
                  <c:v>86.211000000000027</c:v>
                </c:pt>
                <c:pt idx="7287">
                  <c:v>86.211000000000027</c:v>
                </c:pt>
                <c:pt idx="7288">
                  <c:v>85.938999999999993</c:v>
                </c:pt>
                <c:pt idx="7289">
                  <c:v>85.757000000000005</c:v>
                </c:pt>
                <c:pt idx="7290">
                  <c:v>85.442000000000007</c:v>
                </c:pt>
                <c:pt idx="7291">
                  <c:v>85.849000000000004</c:v>
                </c:pt>
                <c:pt idx="7292">
                  <c:v>86.754000000000005</c:v>
                </c:pt>
                <c:pt idx="7293">
                  <c:v>87.3</c:v>
                </c:pt>
                <c:pt idx="7294">
                  <c:v>87.710000000000022</c:v>
                </c:pt>
                <c:pt idx="7295">
                  <c:v>87.938999999999993</c:v>
                </c:pt>
                <c:pt idx="7296">
                  <c:v>87.894000000000005</c:v>
                </c:pt>
                <c:pt idx="7297">
                  <c:v>87.710000000000022</c:v>
                </c:pt>
                <c:pt idx="7298">
                  <c:v>87.572999999999979</c:v>
                </c:pt>
                <c:pt idx="7299">
                  <c:v>87.483000000000004</c:v>
                </c:pt>
                <c:pt idx="7300">
                  <c:v>87.391000000000005</c:v>
                </c:pt>
                <c:pt idx="7301">
                  <c:v>87.346000000000004</c:v>
                </c:pt>
                <c:pt idx="7302">
                  <c:v>87.391000000000005</c:v>
                </c:pt>
                <c:pt idx="7303">
                  <c:v>87.483000000000004</c:v>
                </c:pt>
                <c:pt idx="7304">
                  <c:v>87.527999999999992</c:v>
                </c:pt>
                <c:pt idx="7305">
                  <c:v>87.436000000000007</c:v>
                </c:pt>
                <c:pt idx="7306">
                  <c:v>87.254999999999995</c:v>
                </c:pt>
                <c:pt idx="7307">
                  <c:v>86.709000000000003</c:v>
                </c:pt>
                <c:pt idx="7308">
                  <c:v>87.072999999999979</c:v>
                </c:pt>
                <c:pt idx="7309">
                  <c:v>88.03</c:v>
                </c:pt>
                <c:pt idx="7310">
                  <c:v>88.488</c:v>
                </c:pt>
                <c:pt idx="7311">
                  <c:v>88.625999999999976</c:v>
                </c:pt>
                <c:pt idx="7312">
                  <c:v>88.85499999999999</c:v>
                </c:pt>
                <c:pt idx="7313">
                  <c:v>89.04</c:v>
                </c:pt>
                <c:pt idx="7314">
                  <c:v>89.361999999999995</c:v>
                </c:pt>
                <c:pt idx="7315">
                  <c:v>89.915000000000006</c:v>
                </c:pt>
                <c:pt idx="7316">
                  <c:v>89.962000000000003</c:v>
                </c:pt>
                <c:pt idx="7317">
                  <c:v>89.915000000000006</c:v>
                </c:pt>
                <c:pt idx="7318">
                  <c:v>90.054999999999993</c:v>
                </c:pt>
                <c:pt idx="7319">
                  <c:v>90.147000000000006</c:v>
                </c:pt>
                <c:pt idx="7320">
                  <c:v>89.962000000000003</c:v>
                </c:pt>
                <c:pt idx="7321">
                  <c:v>89.962000000000003</c:v>
                </c:pt>
                <c:pt idx="7322">
                  <c:v>90.009</c:v>
                </c:pt>
                <c:pt idx="7323">
                  <c:v>89.915000000000006</c:v>
                </c:pt>
                <c:pt idx="7324">
                  <c:v>89.269000000000005</c:v>
                </c:pt>
                <c:pt idx="7325">
                  <c:v>88.85499999999999</c:v>
                </c:pt>
                <c:pt idx="7326">
                  <c:v>88.625999999999976</c:v>
                </c:pt>
                <c:pt idx="7327">
                  <c:v>88.305999999999983</c:v>
                </c:pt>
                <c:pt idx="7328">
                  <c:v>87.985000000000014</c:v>
                </c:pt>
                <c:pt idx="7329">
                  <c:v>87.254999999999995</c:v>
                </c:pt>
                <c:pt idx="7330">
                  <c:v>87.072999999999979</c:v>
                </c:pt>
                <c:pt idx="7331">
                  <c:v>87.3</c:v>
                </c:pt>
                <c:pt idx="7332">
                  <c:v>87.527999999999992</c:v>
                </c:pt>
                <c:pt idx="7333">
                  <c:v>87.527999999999992</c:v>
                </c:pt>
                <c:pt idx="7334">
                  <c:v>87.572999999999979</c:v>
                </c:pt>
                <c:pt idx="7335">
                  <c:v>87.483000000000004</c:v>
                </c:pt>
                <c:pt idx="7336">
                  <c:v>87.664999999999992</c:v>
                </c:pt>
                <c:pt idx="7337">
                  <c:v>88.167000000000002</c:v>
                </c:pt>
                <c:pt idx="7338">
                  <c:v>88.578999999999979</c:v>
                </c:pt>
                <c:pt idx="7339">
                  <c:v>88.670999999999978</c:v>
                </c:pt>
                <c:pt idx="7340">
                  <c:v>88.534000000000006</c:v>
                </c:pt>
                <c:pt idx="7341">
                  <c:v>88.443000000000026</c:v>
                </c:pt>
                <c:pt idx="7342">
                  <c:v>88.350999999999999</c:v>
                </c:pt>
                <c:pt idx="7343">
                  <c:v>88.075000000000003</c:v>
                </c:pt>
                <c:pt idx="7344">
                  <c:v>87.985000000000014</c:v>
                </c:pt>
                <c:pt idx="7345">
                  <c:v>87.846999999999994</c:v>
                </c:pt>
                <c:pt idx="7346">
                  <c:v>87.846999999999994</c:v>
                </c:pt>
                <c:pt idx="7347">
                  <c:v>87.801999999999992</c:v>
                </c:pt>
                <c:pt idx="7348">
                  <c:v>88.03</c:v>
                </c:pt>
                <c:pt idx="7349">
                  <c:v>88.488</c:v>
                </c:pt>
                <c:pt idx="7350">
                  <c:v>88.902000000000001</c:v>
                </c:pt>
                <c:pt idx="7351">
                  <c:v>89.637999999999991</c:v>
                </c:pt>
                <c:pt idx="7352">
                  <c:v>89.822999999999979</c:v>
                </c:pt>
                <c:pt idx="7353">
                  <c:v>89.546000000000006</c:v>
                </c:pt>
                <c:pt idx="7354">
                  <c:v>89.453999999999994</c:v>
                </c:pt>
                <c:pt idx="7355">
                  <c:v>89.453999999999994</c:v>
                </c:pt>
                <c:pt idx="7356">
                  <c:v>89.406999999999996</c:v>
                </c:pt>
                <c:pt idx="7357">
                  <c:v>89.361999999999995</c:v>
                </c:pt>
                <c:pt idx="7358">
                  <c:v>89.224000000000004</c:v>
                </c:pt>
                <c:pt idx="7359">
                  <c:v>88.534000000000006</c:v>
                </c:pt>
                <c:pt idx="7360">
                  <c:v>88.121999999999986</c:v>
                </c:pt>
                <c:pt idx="7361">
                  <c:v>88.305999999999983</c:v>
                </c:pt>
                <c:pt idx="7362">
                  <c:v>88.305999999999983</c:v>
                </c:pt>
                <c:pt idx="7363">
                  <c:v>88.350999999999999</c:v>
                </c:pt>
                <c:pt idx="7364">
                  <c:v>88.214000000000027</c:v>
                </c:pt>
                <c:pt idx="7365">
                  <c:v>87.938999999999993</c:v>
                </c:pt>
                <c:pt idx="7366">
                  <c:v>87.894000000000005</c:v>
                </c:pt>
                <c:pt idx="7367">
                  <c:v>87.938999999999993</c:v>
                </c:pt>
                <c:pt idx="7368">
                  <c:v>87.985000000000014</c:v>
                </c:pt>
                <c:pt idx="7369">
                  <c:v>87.938999999999993</c:v>
                </c:pt>
                <c:pt idx="7370">
                  <c:v>87.985000000000014</c:v>
                </c:pt>
                <c:pt idx="7371">
                  <c:v>88.305999999999983</c:v>
                </c:pt>
                <c:pt idx="7372">
                  <c:v>88.167000000000002</c:v>
                </c:pt>
                <c:pt idx="7373">
                  <c:v>87.483000000000004</c:v>
                </c:pt>
                <c:pt idx="7374">
                  <c:v>86.617000000000004</c:v>
                </c:pt>
                <c:pt idx="7375">
                  <c:v>86.164000000000001</c:v>
                </c:pt>
                <c:pt idx="7376">
                  <c:v>86.028999999999982</c:v>
                </c:pt>
                <c:pt idx="7377">
                  <c:v>86.073999999999998</c:v>
                </c:pt>
                <c:pt idx="7378">
                  <c:v>86.211000000000027</c:v>
                </c:pt>
                <c:pt idx="7379">
                  <c:v>86.482000000000014</c:v>
                </c:pt>
                <c:pt idx="7380">
                  <c:v>86.617000000000004</c:v>
                </c:pt>
                <c:pt idx="7381">
                  <c:v>86.709000000000003</c:v>
                </c:pt>
                <c:pt idx="7382">
                  <c:v>86.664000000000001</c:v>
                </c:pt>
                <c:pt idx="7383">
                  <c:v>86.572000000000003</c:v>
                </c:pt>
                <c:pt idx="7384">
                  <c:v>86.754000000000005</c:v>
                </c:pt>
                <c:pt idx="7385">
                  <c:v>86.936000000000007</c:v>
                </c:pt>
                <c:pt idx="7386">
                  <c:v>86.843999999999994</c:v>
                </c:pt>
                <c:pt idx="7387">
                  <c:v>86.754000000000005</c:v>
                </c:pt>
                <c:pt idx="7388">
                  <c:v>86.527000000000001</c:v>
                </c:pt>
                <c:pt idx="7389">
                  <c:v>86.391000000000005</c:v>
                </c:pt>
                <c:pt idx="7390">
                  <c:v>86.346000000000004</c:v>
                </c:pt>
                <c:pt idx="7391">
                  <c:v>86.617000000000004</c:v>
                </c:pt>
                <c:pt idx="7392">
                  <c:v>86.754000000000005</c:v>
                </c:pt>
                <c:pt idx="7393">
                  <c:v>86.664000000000001</c:v>
                </c:pt>
                <c:pt idx="7394">
                  <c:v>86.256</c:v>
                </c:pt>
                <c:pt idx="7395">
                  <c:v>86.256</c:v>
                </c:pt>
                <c:pt idx="7396">
                  <c:v>86.301000000000002</c:v>
                </c:pt>
                <c:pt idx="7397">
                  <c:v>86.164000000000001</c:v>
                </c:pt>
                <c:pt idx="7398">
                  <c:v>86.211000000000027</c:v>
                </c:pt>
                <c:pt idx="7399">
                  <c:v>86.391000000000005</c:v>
                </c:pt>
                <c:pt idx="7400">
                  <c:v>86.572000000000003</c:v>
                </c:pt>
                <c:pt idx="7401">
                  <c:v>86.936000000000007</c:v>
                </c:pt>
                <c:pt idx="7402">
                  <c:v>87.117999999999995</c:v>
                </c:pt>
                <c:pt idx="7403">
                  <c:v>87.117999999999995</c:v>
                </c:pt>
                <c:pt idx="7404">
                  <c:v>86.843999999999994</c:v>
                </c:pt>
                <c:pt idx="7405">
                  <c:v>86.799000000000007</c:v>
                </c:pt>
                <c:pt idx="7406">
                  <c:v>86.709000000000003</c:v>
                </c:pt>
                <c:pt idx="7407">
                  <c:v>86.709000000000003</c:v>
                </c:pt>
                <c:pt idx="7408">
                  <c:v>86.754000000000005</c:v>
                </c:pt>
                <c:pt idx="7409">
                  <c:v>86.980999999999995</c:v>
                </c:pt>
                <c:pt idx="7410">
                  <c:v>87.572999999999979</c:v>
                </c:pt>
                <c:pt idx="7411">
                  <c:v>87.527999999999992</c:v>
                </c:pt>
                <c:pt idx="7412">
                  <c:v>87.117999999999995</c:v>
                </c:pt>
                <c:pt idx="7413">
                  <c:v>86.664000000000001</c:v>
                </c:pt>
                <c:pt idx="7414">
                  <c:v>86.437000000000026</c:v>
                </c:pt>
                <c:pt idx="7415">
                  <c:v>86.256</c:v>
                </c:pt>
                <c:pt idx="7416">
                  <c:v>86.028999999999982</c:v>
                </c:pt>
                <c:pt idx="7417">
                  <c:v>85.621999999999986</c:v>
                </c:pt>
                <c:pt idx="7418">
                  <c:v>85.531999999999996</c:v>
                </c:pt>
                <c:pt idx="7419">
                  <c:v>85.667000000000002</c:v>
                </c:pt>
                <c:pt idx="7420">
                  <c:v>85.442000000000007</c:v>
                </c:pt>
                <c:pt idx="7421">
                  <c:v>85.307000000000002</c:v>
                </c:pt>
                <c:pt idx="7422">
                  <c:v>85.307000000000002</c:v>
                </c:pt>
                <c:pt idx="7423">
                  <c:v>85.307000000000002</c:v>
                </c:pt>
                <c:pt idx="7424">
                  <c:v>85.307000000000002</c:v>
                </c:pt>
                <c:pt idx="7425">
                  <c:v>85.486999999999995</c:v>
                </c:pt>
                <c:pt idx="7426">
                  <c:v>85.442000000000007</c:v>
                </c:pt>
                <c:pt idx="7427">
                  <c:v>85.397000000000006</c:v>
                </c:pt>
                <c:pt idx="7428">
                  <c:v>85.531999999999996</c:v>
                </c:pt>
                <c:pt idx="7429">
                  <c:v>85.486999999999995</c:v>
                </c:pt>
                <c:pt idx="7430">
                  <c:v>85.486999999999995</c:v>
                </c:pt>
                <c:pt idx="7431">
                  <c:v>85.849000000000004</c:v>
                </c:pt>
                <c:pt idx="7432">
                  <c:v>86.256</c:v>
                </c:pt>
                <c:pt idx="7433">
                  <c:v>86.527000000000001</c:v>
                </c:pt>
                <c:pt idx="7434">
                  <c:v>86.754000000000005</c:v>
                </c:pt>
                <c:pt idx="7435">
                  <c:v>87.117999999999995</c:v>
                </c:pt>
                <c:pt idx="7436">
                  <c:v>87.391000000000005</c:v>
                </c:pt>
                <c:pt idx="7437">
                  <c:v>87.346000000000004</c:v>
                </c:pt>
                <c:pt idx="7438">
                  <c:v>86.936000000000007</c:v>
                </c:pt>
                <c:pt idx="7439">
                  <c:v>86.346000000000004</c:v>
                </c:pt>
                <c:pt idx="7440">
                  <c:v>85.667000000000002</c:v>
                </c:pt>
                <c:pt idx="7441">
                  <c:v>85.081999999999994</c:v>
                </c:pt>
                <c:pt idx="7442">
                  <c:v>84.766999999999996</c:v>
                </c:pt>
                <c:pt idx="7443">
                  <c:v>84.945000000000007</c:v>
                </c:pt>
                <c:pt idx="7444">
                  <c:v>85.262</c:v>
                </c:pt>
                <c:pt idx="7445">
                  <c:v>85.442000000000007</c:v>
                </c:pt>
                <c:pt idx="7446">
                  <c:v>85.667000000000002</c:v>
                </c:pt>
                <c:pt idx="7447">
                  <c:v>85.938999999999993</c:v>
                </c:pt>
                <c:pt idx="7448">
                  <c:v>86.073999999999998</c:v>
                </c:pt>
                <c:pt idx="7449">
                  <c:v>86.437000000000026</c:v>
                </c:pt>
                <c:pt idx="7450">
                  <c:v>86.572000000000003</c:v>
                </c:pt>
                <c:pt idx="7451">
                  <c:v>86.664000000000001</c:v>
                </c:pt>
                <c:pt idx="7452">
                  <c:v>86.936000000000007</c:v>
                </c:pt>
                <c:pt idx="7453">
                  <c:v>87.527999999999992</c:v>
                </c:pt>
                <c:pt idx="7454">
                  <c:v>87.664999999999992</c:v>
                </c:pt>
                <c:pt idx="7455">
                  <c:v>86.980999999999995</c:v>
                </c:pt>
                <c:pt idx="7456">
                  <c:v>86.709000000000003</c:v>
                </c:pt>
                <c:pt idx="7457">
                  <c:v>86.617000000000004</c:v>
                </c:pt>
                <c:pt idx="7458">
                  <c:v>86.482000000000014</c:v>
                </c:pt>
                <c:pt idx="7459">
                  <c:v>86.256</c:v>
                </c:pt>
                <c:pt idx="7460">
                  <c:v>86.119</c:v>
                </c:pt>
                <c:pt idx="7461">
                  <c:v>86.346000000000004</c:v>
                </c:pt>
                <c:pt idx="7462">
                  <c:v>86.482000000000014</c:v>
                </c:pt>
                <c:pt idx="7463">
                  <c:v>86.164000000000001</c:v>
                </c:pt>
                <c:pt idx="7464">
                  <c:v>85.712000000000003</c:v>
                </c:pt>
                <c:pt idx="7465">
                  <c:v>85.307000000000002</c:v>
                </c:pt>
                <c:pt idx="7466">
                  <c:v>85.126999999999981</c:v>
                </c:pt>
                <c:pt idx="7467">
                  <c:v>85.217000000000027</c:v>
                </c:pt>
                <c:pt idx="7468">
                  <c:v>85.621999999999986</c:v>
                </c:pt>
                <c:pt idx="7469">
                  <c:v>85.894000000000005</c:v>
                </c:pt>
                <c:pt idx="7470">
                  <c:v>85.938999999999993</c:v>
                </c:pt>
                <c:pt idx="7471">
                  <c:v>86.073999999999998</c:v>
                </c:pt>
                <c:pt idx="7472">
                  <c:v>86.391000000000005</c:v>
                </c:pt>
                <c:pt idx="7473">
                  <c:v>86.482000000000014</c:v>
                </c:pt>
                <c:pt idx="7474">
                  <c:v>86.617000000000004</c:v>
                </c:pt>
                <c:pt idx="7475">
                  <c:v>86.482000000000014</c:v>
                </c:pt>
                <c:pt idx="7476">
                  <c:v>86.482000000000014</c:v>
                </c:pt>
                <c:pt idx="7477">
                  <c:v>86.256</c:v>
                </c:pt>
                <c:pt idx="7478">
                  <c:v>86.028999999999982</c:v>
                </c:pt>
                <c:pt idx="7479">
                  <c:v>86.119</c:v>
                </c:pt>
                <c:pt idx="7480">
                  <c:v>86.028999999999982</c:v>
                </c:pt>
                <c:pt idx="7481">
                  <c:v>85.621999999999986</c:v>
                </c:pt>
                <c:pt idx="7482">
                  <c:v>85.397000000000006</c:v>
                </c:pt>
                <c:pt idx="7483">
                  <c:v>85.262</c:v>
                </c:pt>
                <c:pt idx="7484">
                  <c:v>85.081999999999994</c:v>
                </c:pt>
                <c:pt idx="7485">
                  <c:v>84.766999999999996</c:v>
                </c:pt>
                <c:pt idx="7486">
                  <c:v>84.587000000000003</c:v>
                </c:pt>
                <c:pt idx="7487">
                  <c:v>84.676999999999978</c:v>
                </c:pt>
                <c:pt idx="7488">
                  <c:v>84.721999999999994</c:v>
                </c:pt>
                <c:pt idx="7489">
                  <c:v>84.9</c:v>
                </c:pt>
                <c:pt idx="7490">
                  <c:v>84.766999999999996</c:v>
                </c:pt>
                <c:pt idx="7491">
                  <c:v>84.631999999999991</c:v>
                </c:pt>
                <c:pt idx="7492">
                  <c:v>84.452000000000012</c:v>
                </c:pt>
                <c:pt idx="7493">
                  <c:v>84.093999999999994</c:v>
                </c:pt>
                <c:pt idx="7494">
                  <c:v>83.510999999999996</c:v>
                </c:pt>
                <c:pt idx="7495">
                  <c:v>83.198999999999998</c:v>
                </c:pt>
                <c:pt idx="7496">
                  <c:v>83.021000000000001</c:v>
                </c:pt>
                <c:pt idx="7497">
                  <c:v>83.421999999999997</c:v>
                </c:pt>
                <c:pt idx="7498">
                  <c:v>84.497000000000028</c:v>
                </c:pt>
                <c:pt idx="7499">
                  <c:v>85.35199999999999</c:v>
                </c:pt>
                <c:pt idx="7500">
                  <c:v>85.531999999999996</c:v>
                </c:pt>
                <c:pt idx="7501">
                  <c:v>86.346000000000004</c:v>
                </c:pt>
                <c:pt idx="7502">
                  <c:v>86.617000000000004</c:v>
                </c:pt>
                <c:pt idx="7503">
                  <c:v>86.527000000000001</c:v>
                </c:pt>
                <c:pt idx="7504">
                  <c:v>86.211000000000027</c:v>
                </c:pt>
                <c:pt idx="7505">
                  <c:v>85.983999999999995</c:v>
                </c:pt>
                <c:pt idx="7506">
                  <c:v>85.531999999999996</c:v>
                </c:pt>
                <c:pt idx="7507">
                  <c:v>85.397000000000006</c:v>
                </c:pt>
                <c:pt idx="7508">
                  <c:v>85.486999999999995</c:v>
                </c:pt>
                <c:pt idx="7509">
                  <c:v>85.576999999999998</c:v>
                </c:pt>
                <c:pt idx="7510">
                  <c:v>85.667000000000002</c:v>
                </c:pt>
                <c:pt idx="7511">
                  <c:v>85.801999999999992</c:v>
                </c:pt>
                <c:pt idx="7512">
                  <c:v>85.983999999999995</c:v>
                </c:pt>
                <c:pt idx="7513">
                  <c:v>85.531999999999996</c:v>
                </c:pt>
                <c:pt idx="7514">
                  <c:v>84.945000000000007</c:v>
                </c:pt>
                <c:pt idx="7515">
                  <c:v>84.812000000000012</c:v>
                </c:pt>
                <c:pt idx="7516">
                  <c:v>85.171999999999983</c:v>
                </c:pt>
                <c:pt idx="7517">
                  <c:v>85.442000000000007</c:v>
                </c:pt>
                <c:pt idx="7518">
                  <c:v>85.576999999999998</c:v>
                </c:pt>
                <c:pt idx="7519">
                  <c:v>85.894000000000005</c:v>
                </c:pt>
                <c:pt idx="7520">
                  <c:v>85.894000000000005</c:v>
                </c:pt>
                <c:pt idx="7521">
                  <c:v>85.712000000000003</c:v>
                </c:pt>
                <c:pt idx="7522">
                  <c:v>85.712000000000003</c:v>
                </c:pt>
                <c:pt idx="7523">
                  <c:v>85.442000000000007</c:v>
                </c:pt>
                <c:pt idx="7524">
                  <c:v>85.171999999999983</c:v>
                </c:pt>
                <c:pt idx="7525">
                  <c:v>85.217000000000027</c:v>
                </c:pt>
                <c:pt idx="7526">
                  <c:v>85.486999999999995</c:v>
                </c:pt>
                <c:pt idx="7527">
                  <c:v>85.667000000000002</c:v>
                </c:pt>
                <c:pt idx="7528">
                  <c:v>86.301000000000002</c:v>
                </c:pt>
                <c:pt idx="7529">
                  <c:v>86.164000000000001</c:v>
                </c:pt>
                <c:pt idx="7530">
                  <c:v>85.938999999999993</c:v>
                </c:pt>
                <c:pt idx="7531">
                  <c:v>85.621999999999986</c:v>
                </c:pt>
                <c:pt idx="7532">
                  <c:v>85.35199999999999</c:v>
                </c:pt>
                <c:pt idx="7533">
                  <c:v>84.945000000000007</c:v>
                </c:pt>
                <c:pt idx="7534">
                  <c:v>84.721999999999994</c:v>
                </c:pt>
                <c:pt idx="7535">
                  <c:v>84.587000000000003</c:v>
                </c:pt>
                <c:pt idx="7536">
                  <c:v>84.676999999999978</c:v>
                </c:pt>
                <c:pt idx="7537">
                  <c:v>85.081999999999994</c:v>
                </c:pt>
                <c:pt idx="7538">
                  <c:v>85.307000000000002</c:v>
                </c:pt>
                <c:pt idx="7539">
                  <c:v>85.126999999999981</c:v>
                </c:pt>
                <c:pt idx="7540">
                  <c:v>84.945000000000007</c:v>
                </c:pt>
                <c:pt idx="7541">
                  <c:v>85.126999999999981</c:v>
                </c:pt>
                <c:pt idx="7542">
                  <c:v>85.307000000000002</c:v>
                </c:pt>
                <c:pt idx="7543">
                  <c:v>85.35199999999999</c:v>
                </c:pt>
                <c:pt idx="7544">
                  <c:v>85.171999999999983</c:v>
                </c:pt>
                <c:pt idx="7545">
                  <c:v>84.945000000000007</c:v>
                </c:pt>
                <c:pt idx="7546">
                  <c:v>84.766999999999996</c:v>
                </c:pt>
                <c:pt idx="7547">
                  <c:v>84.542000000000002</c:v>
                </c:pt>
                <c:pt idx="7548">
                  <c:v>84.227000000000004</c:v>
                </c:pt>
                <c:pt idx="7549">
                  <c:v>83.778999999999982</c:v>
                </c:pt>
                <c:pt idx="7550">
                  <c:v>83.600999999999999</c:v>
                </c:pt>
                <c:pt idx="7551">
                  <c:v>83.646000000000001</c:v>
                </c:pt>
                <c:pt idx="7552">
                  <c:v>83.959000000000003</c:v>
                </c:pt>
                <c:pt idx="7553">
                  <c:v>84.004000000000005</c:v>
                </c:pt>
                <c:pt idx="7554">
                  <c:v>83.778999999999982</c:v>
                </c:pt>
                <c:pt idx="7555">
                  <c:v>83.510999999999996</c:v>
                </c:pt>
                <c:pt idx="7556">
                  <c:v>83.287000000000006</c:v>
                </c:pt>
                <c:pt idx="7557">
                  <c:v>83.10899999999998</c:v>
                </c:pt>
                <c:pt idx="7558">
                  <c:v>82.975999999999999</c:v>
                </c:pt>
                <c:pt idx="7559">
                  <c:v>82.930999999999997</c:v>
                </c:pt>
                <c:pt idx="7560">
                  <c:v>83.10899999999998</c:v>
                </c:pt>
                <c:pt idx="7561">
                  <c:v>83.198999999999998</c:v>
                </c:pt>
                <c:pt idx="7562">
                  <c:v>83.242000000000004</c:v>
                </c:pt>
                <c:pt idx="7563">
                  <c:v>83.331999999999994</c:v>
                </c:pt>
                <c:pt idx="7564">
                  <c:v>83.10899999999998</c:v>
                </c:pt>
                <c:pt idx="7565">
                  <c:v>83.021000000000001</c:v>
                </c:pt>
                <c:pt idx="7566">
                  <c:v>83.153999999999982</c:v>
                </c:pt>
                <c:pt idx="7567">
                  <c:v>83.467000000000027</c:v>
                </c:pt>
                <c:pt idx="7568">
                  <c:v>83.600999999999999</c:v>
                </c:pt>
                <c:pt idx="7569">
                  <c:v>83.510999999999996</c:v>
                </c:pt>
                <c:pt idx="7570">
                  <c:v>83.287000000000006</c:v>
                </c:pt>
                <c:pt idx="7571">
                  <c:v>83.242000000000004</c:v>
                </c:pt>
                <c:pt idx="7572">
                  <c:v>83.421999999999997</c:v>
                </c:pt>
                <c:pt idx="7573">
                  <c:v>83.376999999999981</c:v>
                </c:pt>
                <c:pt idx="7574">
                  <c:v>83.287000000000006</c:v>
                </c:pt>
                <c:pt idx="7575">
                  <c:v>83.153999999999982</c:v>
                </c:pt>
                <c:pt idx="7576">
                  <c:v>83.778999999999982</c:v>
                </c:pt>
                <c:pt idx="7577">
                  <c:v>83.959000000000003</c:v>
                </c:pt>
                <c:pt idx="7578">
                  <c:v>83.691000000000003</c:v>
                </c:pt>
                <c:pt idx="7579">
                  <c:v>83.555999999999983</c:v>
                </c:pt>
                <c:pt idx="7580">
                  <c:v>83.646000000000001</c:v>
                </c:pt>
                <c:pt idx="7581">
                  <c:v>83.510999999999996</c:v>
                </c:pt>
                <c:pt idx="7582">
                  <c:v>83.376999999999981</c:v>
                </c:pt>
                <c:pt idx="7583">
                  <c:v>83.242000000000004</c:v>
                </c:pt>
                <c:pt idx="7584">
                  <c:v>82.753</c:v>
                </c:pt>
                <c:pt idx="7585">
                  <c:v>82.307999999999993</c:v>
                </c:pt>
                <c:pt idx="7586">
                  <c:v>81.997000000000028</c:v>
                </c:pt>
                <c:pt idx="7587">
                  <c:v>82.174999999999983</c:v>
                </c:pt>
                <c:pt idx="7588">
                  <c:v>82.174999999999983</c:v>
                </c:pt>
                <c:pt idx="7589">
                  <c:v>82.218000000000004</c:v>
                </c:pt>
                <c:pt idx="7590">
                  <c:v>82.263000000000005</c:v>
                </c:pt>
                <c:pt idx="7591">
                  <c:v>82.084999999999994</c:v>
                </c:pt>
                <c:pt idx="7592">
                  <c:v>82.084999999999994</c:v>
                </c:pt>
                <c:pt idx="7593">
                  <c:v>82.174999999999983</c:v>
                </c:pt>
                <c:pt idx="7594">
                  <c:v>82.174999999999983</c:v>
                </c:pt>
                <c:pt idx="7595">
                  <c:v>81.997000000000028</c:v>
                </c:pt>
                <c:pt idx="7596">
                  <c:v>81.864000000000004</c:v>
                </c:pt>
                <c:pt idx="7597">
                  <c:v>81.641999999999996</c:v>
                </c:pt>
                <c:pt idx="7598">
                  <c:v>81.465999999999994</c:v>
                </c:pt>
                <c:pt idx="7599">
                  <c:v>81.375999999999976</c:v>
                </c:pt>
                <c:pt idx="7600">
                  <c:v>81.421000000000006</c:v>
                </c:pt>
                <c:pt idx="7601">
                  <c:v>81.686999999999998</c:v>
                </c:pt>
                <c:pt idx="7602">
                  <c:v>81.909000000000006</c:v>
                </c:pt>
                <c:pt idx="7603">
                  <c:v>81.819000000000003</c:v>
                </c:pt>
                <c:pt idx="7604">
                  <c:v>81.596999999999994</c:v>
                </c:pt>
                <c:pt idx="7605">
                  <c:v>81.596999999999994</c:v>
                </c:pt>
                <c:pt idx="7606">
                  <c:v>81.774999999999991</c:v>
                </c:pt>
                <c:pt idx="7607">
                  <c:v>81.819000000000003</c:v>
                </c:pt>
                <c:pt idx="7608">
                  <c:v>81.774999999999991</c:v>
                </c:pt>
                <c:pt idx="7609">
                  <c:v>81.596999999999994</c:v>
                </c:pt>
                <c:pt idx="7610">
                  <c:v>81.465999999999994</c:v>
                </c:pt>
                <c:pt idx="7611">
                  <c:v>81.641999999999996</c:v>
                </c:pt>
                <c:pt idx="7612">
                  <c:v>82.084999999999994</c:v>
                </c:pt>
                <c:pt idx="7613">
                  <c:v>82.396000000000001</c:v>
                </c:pt>
                <c:pt idx="7614">
                  <c:v>82.53</c:v>
                </c:pt>
                <c:pt idx="7615">
                  <c:v>82.396000000000001</c:v>
                </c:pt>
                <c:pt idx="7616">
                  <c:v>82.084999999999994</c:v>
                </c:pt>
                <c:pt idx="7617">
                  <c:v>82.084999999999994</c:v>
                </c:pt>
                <c:pt idx="7618">
                  <c:v>82.930999999999997</c:v>
                </c:pt>
                <c:pt idx="7619">
                  <c:v>83.91400000000003</c:v>
                </c:pt>
                <c:pt idx="7620">
                  <c:v>84.049000000000007</c:v>
                </c:pt>
                <c:pt idx="7621">
                  <c:v>84.093999999999994</c:v>
                </c:pt>
                <c:pt idx="7622">
                  <c:v>83.91400000000003</c:v>
                </c:pt>
                <c:pt idx="7623">
                  <c:v>83.555999999999983</c:v>
                </c:pt>
                <c:pt idx="7624">
                  <c:v>83.467000000000027</c:v>
                </c:pt>
                <c:pt idx="7625">
                  <c:v>83.778999999999982</c:v>
                </c:pt>
                <c:pt idx="7626">
                  <c:v>84.227000000000004</c:v>
                </c:pt>
                <c:pt idx="7627">
                  <c:v>84.766999999999996</c:v>
                </c:pt>
                <c:pt idx="7628">
                  <c:v>85.307000000000002</c:v>
                </c:pt>
                <c:pt idx="7629">
                  <c:v>85.849000000000004</c:v>
                </c:pt>
                <c:pt idx="7630">
                  <c:v>86.301000000000002</c:v>
                </c:pt>
                <c:pt idx="7631">
                  <c:v>86.664000000000001</c:v>
                </c:pt>
                <c:pt idx="7632">
                  <c:v>87.162999999999982</c:v>
                </c:pt>
                <c:pt idx="7633">
                  <c:v>87.757000000000005</c:v>
                </c:pt>
                <c:pt idx="7634">
                  <c:v>87.985000000000014</c:v>
                </c:pt>
                <c:pt idx="7635">
                  <c:v>88.167000000000002</c:v>
                </c:pt>
                <c:pt idx="7636">
                  <c:v>88.443000000000026</c:v>
                </c:pt>
                <c:pt idx="7637">
                  <c:v>88.718000000000004</c:v>
                </c:pt>
                <c:pt idx="7638">
                  <c:v>88.902000000000001</c:v>
                </c:pt>
                <c:pt idx="7639">
                  <c:v>89.04</c:v>
                </c:pt>
                <c:pt idx="7640">
                  <c:v>89.176999999999978</c:v>
                </c:pt>
                <c:pt idx="7641">
                  <c:v>89.316000000000003</c:v>
                </c:pt>
                <c:pt idx="7642">
                  <c:v>89.269000000000005</c:v>
                </c:pt>
                <c:pt idx="7643">
                  <c:v>89.361999999999995</c:v>
                </c:pt>
                <c:pt idx="7644">
                  <c:v>89.453999999999994</c:v>
                </c:pt>
                <c:pt idx="7645">
                  <c:v>89.730999999999995</c:v>
                </c:pt>
                <c:pt idx="7646">
                  <c:v>89.775999999999982</c:v>
                </c:pt>
                <c:pt idx="7647">
                  <c:v>89.822999999999979</c:v>
                </c:pt>
                <c:pt idx="7648">
                  <c:v>89.962000000000003</c:v>
                </c:pt>
                <c:pt idx="7649">
                  <c:v>90.147000000000006</c:v>
                </c:pt>
                <c:pt idx="7650">
                  <c:v>90.286000000000001</c:v>
                </c:pt>
                <c:pt idx="7651">
                  <c:v>90.378999999999976</c:v>
                </c:pt>
                <c:pt idx="7652">
                  <c:v>90.565000000000012</c:v>
                </c:pt>
                <c:pt idx="7653">
                  <c:v>90.703000000000003</c:v>
                </c:pt>
                <c:pt idx="7654">
                  <c:v>90.796999999999997</c:v>
                </c:pt>
                <c:pt idx="7655">
                  <c:v>90.796999999999997</c:v>
                </c:pt>
                <c:pt idx="7656">
                  <c:v>90.611999999999995</c:v>
                </c:pt>
                <c:pt idx="7657">
                  <c:v>90.471000000000004</c:v>
                </c:pt>
                <c:pt idx="7658">
                  <c:v>90.471000000000004</c:v>
                </c:pt>
                <c:pt idx="7659">
                  <c:v>90.611999999999995</c:v>
                </c:pt>
                <c:pt idx="7660">
                  <c:v>90.75</c:v>
                </c:pt>
                <c:pt idx="7661">
                  <c:v>90.703000000000003</c:v>
                </c:pt>
                <c:pt idx="7662">
                  <c:v>90.703000000000003</c:v>
                </c:pt>
                <c:pt idx="7663">
                  <c:v>90.518000000000001</c:v>
                </c:pt>
                <c:pt idx="7664">
                  <c:v>90.656999999999982</c:v>
                </c:pt>
                <c:pt idx="7665">
                  <c:v>90.891000000000005</c:v>
                </c:pt>
                <c:pt idx="7666">
                  <c:v>90.982000000000014</c:v>
                </c:pt>
                <c:pt idx="7667">
                  <c:v>90.891000000000005</c:v>
                </c:pt>
                <c:pt idx="7668">
                  <c:v>90.843999999999994</c:v>
                </c:pt>
                <c:pt idx="7669">
                  <c:v>90.843999999999994</c:v>
                </c:pt>
                <c:pt idx="7670">
                  <c:v>90.936000000000007</c:v>
                </c:pt>
                <c:pt idx="7671">
                  <c:v>90.891000000000005</c:v>
                </c:pt>
                <c:pt idx="7672">
                  <c:v>91.028999999999982</c:v>
                </c:pt>
                <c:pt idx="7673">
                  <c:v>91.075999999999979</c:v>
                </c:pt>
                <c:pt idx="7674">
                  <c:v>91.028999999999982</c:v>
                </c:pt>
                <c:pt idx="7675">
                  <c:v>90.843999999999994</c:v>
                </c:pt>
                <c:pt idx="7676">
                  <c:v>90.843999999999994</c:v>
                </c:pt>
                <c:pt idx="7677">
                  <c:v>90.891000000000005</c:v>
                </c:pt>
                <c:pt idx="7678">
                  <c:v>90.891000000000005</c:v>
                </c:pt>
                <c:pt idx="7679">
                  <c:v>90.936000000000007</c:v>
                </c:pt>
                <c:pt idx="7680">
                  <c:v>91.028999999999982</c:v>
                </c:pt>
                <c:pt idx="7681">
                  <c:v>90.982000000000014</c:v>
                </c:pt>
                <c:pt idx="7682">
                  <c:v>91.075999999999979</c:v>
                </c:pt>
                <c:pt idx="7683">
                  <c:v>91.215999999999994</c:v>
                </c:pt>
                <c:pt idx="7684">
                  <c:v>91.215999999999994</c:v>
                </c:pt>
                <c:pt idx="7685">
                  <c:v>90.936000000000007</c:v>
                </c:pt>
                <c:pt idx="7686">
                  <c:v>90.796999999999997</c:v>
                </c:pt>
                <c:pt idx="7687">
                  <c:v>90.703000000000003</c:v>
                </c:pt>
                <c:pt idx="7688">
                  <c:v>90.518000000000001</c:v>
                </c:pt>
                <c:pt idx="7689">
                  <c:v>90.378999999999976</c:v>
                </c:pt>
                <c:pt idx="7690">
                  <c:v>90.332999999999998</c:v>
                </c:pt>
                <c:pt idx="7691">
                  <c:v>90.332999999999998</c:v>
                </c:pt>
                <c:pt idx="7692">
                  <c:v>90.378999999999976</c:v>
                </c:pt>
                <c:pt idx="7693">
                  <c:v>90.194000000000003</c:v>
                </c:pt>
                <c:pt idx="7694">
                  <c:v>90.009</c:v>
                </c:pt>
                <c:pt idx="7695">
                  <c:v>89.962000000000003</c:v>
                </c:pt>
                <c:pt idx="7696">
                  <c:v>89.962000000000003</c:v>
                </c:pt>
                <c:pt idx="7697">
                  <c:v>90.009</c:v>
                </c:pt>
                <c:pt idx="7698">
                  <c:v>90.147000000000006</c:v>
                </c:pt>
                <c:pt idx="7699">
                  <c:v>90.147000000000006</c:v>
                </c:pt>
                <c:pt idx="7700">
                  <c:v>90.239000000000004</c:v>
                </c:pt>
                <c:pt idx="7701">
                  <c:v>90.194000000000003</c:v>
                </c:pt>
                <c:pt idx="7702">
                  <c:v>89.546000000000006</c:v>
                </c:pt>
                <c:pt idx="7703">
                  <c:v>88.85499999999999</c:v>
                </c:pt>
                <c:pt idx="7704">
                  <c:v>88.670999999999978</c:v>
                </c:pt>
                <c:pt idx="7705">
                  <c:v>88.625999999999976</c:v>
                </c:pt>
                <c:pt idx="7706">
                  <c:v>88.534000000000006</c:v>
                </c:pt>
                <c:pt idx="7707">
                  <c:v>88.488</c:v>
                </c:pt>
                <c:pt idx="7708">
                  <c:v>88.305999999999983</c:v>
                </c:pt>
                <c:pt idx="7709">
                  <c:v>88.167000000000002</c:v>
                </c:pt>
                <c:pt idx="7710">
                  <c:v>87.985000000000014</c:v>
                </c:pt>
                <c:pt idx="7711">
                  <c:v>87.664999999999992</c:v>
                </c:pt>
                <c:pt idx="7712">
                  <c:v>87.346000000000004</c:v>
                </c:pt>
                <c:pt idx="7713">
                  <c:v>86.980999999999995</c:v>
                </c:pt>
                <c:pt idx="7714">
                  <c:v>86.572000000000003</c:v>
                </c:pt>
                <c:pt idx="7715">
                  <c:v>86.391000000000005</c:v>
                </c:pt>
                <c:pt idx="7716">
                  <c:v>86.346000000000004</c:v>
                </c:pt>
                <c:pt idx="7717">
                  <c:v>86.256</c:v>
                </c:pt>
                <c:pt idx="7718">
                  <c:v>85.983999999999995</c:v>
                </c:pt>
                <c:pt idx="7719">
                  <c:v>85.757000000000005</c:v>
                </c:pt>
                <c:pt idx="7720">
                  <c:v>85.621999999999986</c:v>
                </c:pt>
                <c:pt idx="7721">
                  <c:v>85.621999999999986</c:v>
                </c:pt>
                <c:pt idx="7722">
                  <c:v>85.576999999999998</c:v>
                </c:pt>
                <c:pt idx="7723">
                  <c:v>85.262</c:v>
                </c:pt>
                <c:pt idx="7724">
                  <c:v>84.676999999999978</c:v>
                </c:pt>
                <c:pt idx="7725">
                  <c:v>84.182000000000002</c:v>
                </c:pt>
                <c:pt idx="7726">
                  <c:v>83.869</c:v>
                </c:pt>
                <c:pt idx="7727">
                  <c:v>83.467000000000027</c:v>
                </c:pt>
                <c:pt idx="7728">
                  <c:v>83.10899999999998</c:v>
                </c:pt>
                <c:pt idx="7729">
                  <c:v>82.753</c:v>
                </c:pt>
                <c:pt idx="7730">
                  <c:v>82.13</c:v>
                </c:pt>
                <c:pt idx="7731">
                  <c:v>81.596999999999994</c:v>
                </c:pt>
                <c:pt idx="7732">
                  <c:v>81.287999999999997</c:v>
                </c:pt>
                <c:pt idx="7733">
                  <c:v>81.066000000000003</c:v>
                </c:pt>
                <c:pt idx="7734">
                  <c:v>81.022999999999982</c:v>
                </c:pt>
                <c:pt idx="7735">
                  <c:v>81.022999999999982</c:v>
                </c:pt>
                <c:pt idx="7736">
                  <c:v>81.066000000000003</c:v>
                </c:pt>
                <c:pt idx="7737">
                  <c:v>81.066000000000003</c:v>
                </c:pt>
                <c:pt idx="7738">
                  <c:v>80.935000000000002</c:v>
                </c:pt>
                <c:pt idx="7739">
                  <c:v>80.757000000000005</c:v>
                </c:pt>
                <c:pt idx="7740">
                  <c:v>80.757000000000005</c:v>
                </c:pt>
                <c:pt idx="7741">
                  <c:v>80.89</c:v>
                </c:pt>
                <c:pt idx="7742">
                  <c:v>81.111000000000004</c:v>
                </c:pt>
                <c:pt idx="7743">
                  <c:v>81.375999999999976</c:v>
                </c:pt>
                <c:pt idx="7744">
                  <c:v>81.465999999999994</c:v>
                </c:pt>
                <c:pt idx="7745">
                  <c:v>81.111000000000004</c:v>
                </c:pt>
                <c:pt idx="7746">
                  <c:v>80.801999999999992</c:v>
                </c:pt>
                <c:pt idx="7747">
                  <c:v>80.449000000000026</c:v>
                </c:pt>
                <c:pt idx="7748">
                  <c:v>80.361000000000004</c:v>
                </c:pt>
                <c:pt idx="7749">
                  <c:v>80.361000000000004</c:v>
                </c:pt>
                <c:pt idx="7750">
                  <c:v>80.271999999999991</c:v>
                </c:pt>
                <c:pt idx="7751">
                  <c:v>80.051000000000002</c:v>
                </c:pt>
                <c:pt idx="7752">
                  <c:v>80.007999999999996</c:v>
                </c:pt>
                <c:pt idx="7753">
                  <c:v>80.007999999999996</c:v>
                </c:pt>
                <c:pt idx="7754">
                  <c:v>80.271999999999991</c:v>
                </c:pt>
                <c:pt idx="7755">
                  <c:v>80.667999999999992</c:v>
                </c:pt>
                <c:pt idx="7756">
                  <c:v>81.022999999999982</c:v>
                </c:pt>
                <c:pt idx="7757">
                  <c:v>81.244000000000028</c:v>
                </c:pt>
                <c:pt idx="7758">
                  <c:v>81.287999999999997</c:v>
                </c:pt>
                <c:pt idx="7759">
                  <c:v>81.066000000000003</c:v>
                </c:pt>
                <c:pt idx="7760">
                  <c:v>80.712999999999994</c:v>
                </c:pt>
                <c:pt idx="7761">
                  <c:v>80.361000000000004</c:v>
                </c:pt>
                <c:pt idx="7762">
                  <c:v>80.096000000000004</c:v>
                </c:pt>
                <c:pt idx="7763">
                  <c:v>79.875999999999976</c:v>
                </c:pt>
                <c:pt idx="7764">
                  <c:v>79.7</c:v>
                </c:pt>
                <c:pt idx="7765">
                  <c:v>79.524000000000001</c:v>
                </c:pt>
                <c:pt idx="7766">
                  <c:v>79.304000000000002</c:v>
                </c:pt>
                <c:pt idx="7767">
                  <c:v>79.084000000000003</c:v>
                </c:pt>
                <c:pt idx="7768">
                  <c:v>78.864999999999995</c:v>
                </c:pt>
                <c:pt idx="7769">
                  <c:v>78.733000000000004</c:v>
                </c:pt>
                <c:pt idx="7770">
                  <c:v>78.471000000000004</c:v>
                </c:pt>
                <c:pt idx="7771">
                  <c:v>78.296000000000006</c:v>
                </c:pt>
                <c:pt idx="7772">
                  <c:v>78.033000000000001</c:v>
                </c:pt>
                <c:pt idx="7773">
                  <c:v>77.85899999999998</c:v>
                </c:pt>
                <c:pt idx="7774">
                  <c:v>77.727000000000004</c:v>
                </c:pt>
                <c:pt idx="7775">
                  <c:v>77.596000000000004</c:v>
                </c:pt>
                <c:pt idx="7776">
                  <c:v>77.509</c:v>
                </c:pt>
                <c:pt idx="7777">
                  <c:v>77.509</c:v>
                </c:pt>
                <c:pt idx="7778">
                  <c:v>77.552999999999983</c:v>
                </c:pt>
                <c:pt idx="7779">
                  <c:v>77.596000000000004</c:v>
                </c:pt>
                <c:pt idx="7780">
                  <c:v>77.596000000000004</c:v>
                </c:pt>
                <c:pt idx="7781">
                  <c:v>77.509</c:v>
                </c:pt>
                <c:pt idx="7782">
                  <c:v>77.334999999999994</c:v>
                </c:pt>
                <c:pt idx="7783">
                  <c:v>77.203000000000003</c:v>
                </c:pt>
                <c:pt idx="7784">
                  <c:v>77.247000000000028</c:v>
                </c:pt>
                <c:pt idx="7785">
                  <c:v>77.292000000000002</c:v>
                </c:pt>
                <c:pt idx="7786">
                  <c:v>77.203000000000003</c:v>
                </c:pt>
                <c:pt idx="7787">
                  <c:v>76.986000000000004</c:v>
                </c:pt>
                <c:pt idx="7788">
                  <c:v>76.768000000000001</c:v>
                </c:pt>
                <c:pt idx="7789">
                  <c:v>76.593000000000004</c:v>
                </c:pt>
                <c:pt idx="7790">
                  <c:v>76.418999999999997</c:v>
                </c:pt>
                <c:pt idx="7791">
                  <c:v>76.331999999999994</c:v>
                </c:pt>
                <c:pt idx="7792">
                  <c:v>76.245999999999995</c:v>
                </c:pt>
                <c:pt idx="7793">
                  <c:v>76.203000000000003</c:v>
                </c:pt>
                <c:pt idx="7794">
                  <c:v>76.203000000000003</c:v>
                </c:pt>
                <c:pt idx="7795">
                  <c:v>76.203000000000003</c:v>
                </c:pt>
                <c:pt idx="7796">
                  <c:v>76.114000000000004</c:v>
                </c:pt>
                <c:pt idx="7797">
                  <c:v>76.027999999999992</c:v>
                </c:pt>
                <c:pt idx="7798">
                  <c:v>75.897999999999996</c:v>
                </c:pt>
                <c:pt idx="7799">
                  <c:v>75.85299999999998</c:v>
                </c:pt>
                <c:pt idx="7800">
                  <c:v>75.81</c:v>
                </c:pt>
                <c:pt idx="7801">
                  <c:v>75.85299999999998</c:v>
                </c:pt>
                <c:pt idx="7802">
                  <c:v>75.81</c:v>
                </c:pt>
                <c:pt idx="7803">
                  <c:v>75.766999999999996</c:v>
                </c:pt>
                <c:pt idx="7804">
                  <c:v>75.766999999999996</c:v>
                </c:pt>
                <c:pt idx="7805">
                  <c:v>75.81</c:v>
                </c:pt>
                <c:pt idx="7806">
                  <c:v>75.942000000000007</c:v>
                </c:pt>
                <c:pt idx="7807">
                  <c:v>76.070999999999998</c:v>
                </c:pt>
                <c:pt idx="7808">
                  <c:v>76.114000000000004</c:v>
                </c:pt>
                <c:pt idx="7809">
                  <c:v>75.985000000000014</c:v>
                </c:pt>
                <c:pt idx="7810">
                  <c:v>75.897999999999996</c:v>
                </c:pt>
                <c:pt idx="7811">
                  <c:v>75.81</c:v>
                </c:pt>
                <c:pt idx="7812">
                  <c:v>75.637</c:v>
                </c:pt>
                <c:pt idx="7813">
                  <c:v>75.507999999999996</c:v>
                </c:pt>
                <c:pt idx="7814">
                  <c:v>75.507999999999996</c:v>
                </c:pt>
                <c:pt idx="7815">
                  <c:v>75.551000000000002</c:v>
                </c:pt>
                <c:pt idx="7816">
                  <c:v>75.551000000000002</c:v>
                </c:pt>
                <c:pt idx="7817">
                  <c:v>75.551000000000002</c:v>
                </c:pt>
                <c:pt idx="7818">
                  <c:v>75.507999999999996</c:v>
                </c:pt>
                <c:pt idx="7819">
                  <c:v>75.462999999999994</c:v>
                </c:pt>
                <c:pt idx="7820">
                  <c:v>75.462999999999994</c:v>
                </c:pt>
                <c:pt idx="7821">
                  <c:v>75.462999999999994</c:v>
                </c:pt>
                <c:pt idx="7822">
                  <c:v>75.462999999999994</c:v>
                </c:pt>
                <c:pt idx="7823">
                  <c:v>75.42</c:v>
                </c:pt>
                <c:pt idx="7824">
                  <c:v>75.375999999999976</c:v>
                </c:pt>
                <c:pt idx="7825">
                  <c:v>75.247000000000028</c:v>
                </c:pt>
                <c:pt idx="7826">
                  <c:v>75.117000000000004</c:v>
                </c:pt>
                <c:pt idx="7827">
                  <c:v>75.028999999999982</c:v>
                </c:pt>
                <c:pt idx="7828">
                  <c:v>75.073999999999998</c:v>
                </c:pt>
                <c:pt idx="7829">
                  <c:v>75.203999999999994</c:v>
                </c:pt>
                <c:pt idx="7830">
                  <c:v>75.332999999999998</c:v>
                </c:pt>
                <c:pt idx="7831">
                  <c:v>75.332999999999998</c:v>
                </c:pt>
                <c:pt idx="7832">
                  <c:v>75.247000000000028</c:v>
                </c:pt>
                <c:pt idx="7833">
                  <c:v>75.247000000000028</c:v>
                </c:pt>
                <c:pt idx="7834">
                  <c:v>75.290000000000006</c:v>
                </c:pt>
                <c:pt idx="7835">
                  <c:v>75.507999999999996</c:v>
                </c:pt>
                <c:pt idx="7836">
                  <c:v>75.85299999999998</c:v>
                </c:pt>
                <c:pt idx="7837">
                  <c:v>76.114000000000004</c:v>
                </c:pt>
                <c:pt idx="7838">
                  <c:v>76.331999999999994</c:v>
                </c:pt>
                <c:pt idx="7839">
                  <c:v>76.374999999999986</c:v>
                </c:pt>
                <c:pt idx="7840">
                  <c:v>76.203000000000003</c:v>
                </c:pt>
                <c:pt idx="7841">
                  <c:v>75.942000000000007</c:v>
                </c:pt>
                <c:pt idx="7842">
                  <c:v>75.81</c:v>
                </c:pt>
                <c:pt idx="7843">
                  <c:v>75.766999999999996</c:v>
                </c:pt>
                <c:pt idx="7844">
                  <c:v>75.680999999999983</c:v>
                </c:pt>
                <c:pt idx="7845">
                  <c:v>75.462999999999994</c:v>
                </c:pt>
                <c:pt idx="7846">
                  <c:v>75.247000000000028</c:v>
                </c:pt>
                <c:pt idx="7847">
                  <c:v>75.073999999999998</c:v>
                </c:pt>
                <c:pt idx="7848">
                  <c:v>75.028999999999982</c:v>
                </c:pt>
                <c:pt idx="7849">
                  <c:v>75.073999999999998</c:v>
                </c:pt>
                <c:pt idx="7850">
                  <c:v>75.117000000000004</c:v>
                </c:pt>
                <c:pt idx="7851">
                  <c:v>75.028999999999982</c:v>
                </c:pt>
                <c:pt idx="7852">
                  <c:v>74.85599999999998</c:v>
                </c:pt>
                <c:pt idx="7853">
                  <c:v>74.727000000000004</c:v>
                </c:pt>
                <c:pt idx="7854">
                  <c:v>74.682999999999979</c:v>
                </c:pt>
                <c:pt idx="7855">
                  <c:v>74.682999999999979</c:v>
                </c:pt>
                <c:pt idx="7856">
                  <c:v>74.77</c:v>
                </c:pt>
                <c:pt idx="7857">
                  <c:v>74.85599999999998</c:v>
                </c:pt>
                <c:pt idx="7858">
                  <c:v>74.899000000000001</c:v>
                </c:pt>
                <c:pt idx="7859">
                  <c:v>74.813000000000002</c:v>
                </c:pt>
                <c:pt idx="7860">
                  <c:v>74.554000000000002</c:v>
                </c:pt>
                <c:pt idx="7861">
                  <c:v>74.424000000000007</c:v>
                </c:pt>
                <c:pt idx="7862">
                  <c:v>74.337999999999994</c:v>
                </c:pt>
                <c:pt idx="7863">
                  <c:v>74.381</c:v>
                </c:pt>
                <c:pt idx="7864">
                  <c:v>74.424000000000007</c:v>
                </c:pt>
                <c:pt idx="7865">
                  <c:v>74.424000000000007</c:v>
                </c:pt>
                <c:pt idx="7866">
                  <c:v>74.25</c:v>
                </c:pt>
                <c:pt idx="7867">
                  <c:v>74.11999999999999</c:v>
                </c:pt>
                <c:pt idx="7868">
                  <c:v>74.034000000000006</c:v>
                </c:pt>
                <c:pt idx="7869">
                  <c:v>74.034000000000006</c:v>
                </c:pt>
                <c:pt idx="7870">
                  <c:v>74.034000000000006</c:v>
                </c:pt>
                <c:pt idx="7871">
                  <c:v>74.034000000000006</c:v>
                </c:pt>
                <c:pt idx="7872">
                  <c:v>74.034000000000006</c:v>
                </c:pt>
                <c:pt idx="7873">
                  <c:v>74.034000000000006</c:v>
                </c:pt>
                <c:pt idx="7874">
                  <c:v>73.989999999999995</c:v>
                </c:pt>
                <c:pt idx="7875">
                  <c:v>73.947000000000031</c:v>
                </c:pt>
                <c:pt idx="7876">
                  <c:v>73.947000000000031</c:v>
                </c:pt>
                <c:pt idx="7877">
                  <c:v>73.861000000000004</c:v>
                </c:pt>
                <c:pt idx="7878">
                  <c:v>73.730999999999995</c:v>
                </c:pt>
                <c:pt idx="7879">
                  <c:v>73.774000000000001</c:v>
                </c:pt>
                <c:pt idx="7880">
                  <c:v>73.818000000000012</c:v>
                </c:pt>
                <c:pt idx="7881">
                  <c:v>73.861000000000004</c:v>
                </c:pt>
                <c:pt idx="7882">
                  <c:v>73.861000000000004</c:v>
                </c:pt>
                <c:pt idx="7883">
                  <c:v>73.903999999999996</c:v>
                </c:pt>
                <c:pt idx="7884">
                  <c:v>73.903999999999996</c:v>
                </c:pt>
                <c:pt idx="7885">
                  <c:v>73.861000000000004</c:v>
                </c:pt>
                <c:pt idx="7886">
                  <c:v>73.774000000000001</c:v>
                </c:pt>
                <c:pt idx="7887">
                  <c:v>73.688000000000002</c:v>
                </c:pt>
                <c:pt idx="7888">
                  <c:v>73.644999999999996</c:v>
                </c:pt>
                <c:pt idx="7889">
                  <c:v>73.644999999999996</c:v>
                </c:pt>
                <c:pt idx="7890">
                  <c:v>73.688000000000002</c:v>
                </c:pt>
                <c:pt idx="7891">
                  <c:v>73.644999999999996</c:v>
                </c:pt>
                <c:pt idx="7892">
                  <c:v>73.557999999999993</c:v>
                </c:pt>
                <c:pt idx="7893">
                  <c:v>73.515000000000001</c:v>
                </c:pt>
                <c:pt idx="7894">
                  <c:v>73.515000000000001</c:v>
                </c:pt>
                <c:pt idx="7895">
                  <c:v>73.515000000000001</c:v>
                </c:pt>
                <c:pt idx="7896">
                  <c:v>73.60199999999999</c:v>
                </c:pt>
                <c:pt idx="7897">
                  <c:v>73.688000000000002</c:v>
                </c:pt>
                <c:pt idx="7898">
                  <c:v>73.688000000000002</c:v>
                </c:pt>
                <c:pt idx="7899">
                  <c:v>73.60199999999999</c:v>
                </c:pt>
                <c:pt idx="7900">
                  <c:v>73.644999999999996</c:v>
                </c:pt>
                <c:pt idx="7901">
                  <c:v>73.730999999999995</c:v>
                </c:pt>
                <c:pt idx="7902">
                  <c:v>73.774000000000001</c:v>
                </c:pt>
                <c:pt idx="7903">
                  <c:v>73.861000000000004</c:v>
                </c:pt>
                <c:pt idx="7904">
                  <c:v>73.861000000000004</c:v>
                </c:pt>
                <c:pt idx="7905">
                  <c:v>73.818000000000012</c:v>
                </c:pt>
                <c:pt idx="7906">
                  <c:v>73.774000000000001</c:v>
                </c:pt>
                <c:pt idx="7907">
                  <c:v>73.730999999999995</c:v>
                </c:pt>
                <c:pt idx="7908">
                  <c:v>73.688000000000002</c:v>
                </c:pt>
                <c:pt idx="7909">
                  <c:v>73.644999999999996</c:v>
                </c:pt>
                <c:pt idx="7910">
                  <c:v>73.60199999999999</c:v>
                </c:pt>
                <c:pt idx="7911">
                  <c:v>73.644999999999996</c:v>
                </c:pt>
                <c:pt idx="7912">
                  <c:v>73.644999999999996</c:v>
                </c:pt>
                <c:pt idx="7913">
                  <c:v>73.557999999999993</c:v>
                </c:pt>
                <c:pt idx="7914">
                  <c:v>73.429000000000002</c:v>
                </c:pt>
                <c:pt idx="7915">
                  <c:v>73.385999999999981</c:v>
                </c:pt>
                <c:pt idx="7916">
                  <c:v>73.385999999999981</c:v>
                </c:pt>
                <c:pt idx="7917">
                  <c:v>73.342000000000013</c:v>
                </c:pt>
                <c:pt idx="7918">
                  <c:v>73.299000000000007</c:v>
                </c:pt>
                <c:pt idx="7919">
                  <c:v>73.256</c:v>
                </c:pt>
                <c:pt idx="7920">
                  <c:v>73.256</c:v>
                </c:pt>
                <c:pt idx="7921">
                  <c:v>73.299000000000007</c:v>
                </c:pt>
                <c:pt idx="7922">
                  <c:v>73.342000000000013</c:v>
                </c:pt>
                <c:pt idx="7923">
                  <c:v>73.385999999999981</c:v>
                </c:pt>
                <c:pt idx="7924">
                  <c:v>73.385999999999981</c:v>
                </c:pt>
                <c:pt idx="7925">
                  <c:v>73.256</c:v>
                </c:pt>
                <c:pt idx="7926">
                  <c:v>73.125999999999976</c:v>
                </c:pt>
                <c:pt idx="7927">
                  <c:v>72.997000000000028</c:v>
                </c:pt>
                <c:pt idx="7928">
                  <c:v>72.912000000000006</c:v>
                </c:pt>
                <c:pt idx="7929">
                  <c:v>72.912000000000006</c:v>
                </c:pt>
                <c:pt idx="7930">
                  <c:v>72.912000000000006</c:v>
                </c:pt>
                <c:pt idx="7931">
                  <c:v>72.912000000000006</c:v>
                </c:pt>
                <c:pt idx="7932">
                  <c:v>72.912000000000006</c:v>
                </c:pt>
                <c:pt idx="7933">
                  <c:v>72.912000000000006</c:v>
                </c:pt>
                <c:pt idx="7934">
                  <c:v>72.869</c:v>
                </c:pt>
                <c:pt idx="7935">
                  <c:v>72.783000000000001</c:v>
                </c:pt>
                <c:pt idx="7936">
                  <c:v>72.695999999999998</c:v>
                </c:pt>
                <c:pt idx="7937">
                  <c:v>72.695999999999998</c:v>
                </c:pt>
                <c:pt idx="7938">
                  <c:v>72.695999999999998</c:v>
                </c:pt>
                <c:pt idx="7939">
                  <c:v>72.652999999999977</c:v>
                </c:pt>
                <c:pt idx="7940">
                  <c:v>72.566999999999993</c:v>
                </c:pt>
                <c:pt idx="7941">
                  <c:v>72.566999999999993</c:v>
                </c:pt>
                <c:pt idx="7942">
                  <c:v>72.566999999999993</c:v>
                </c:pt>
                <c:pt idx="7943">
                  <c:v>72.566999999999993</c:v>
                </c:pt>
                <c:pt idx="7944">
                  <c:v>72.522999999999982</c:v>
                </c:pt>
                <c:pt idx="7945">
                  <c:v>72.48</c:v>
                </c:pt>
                <c:pt idx="7946">
                  <c:v>72.437000000000026</c:v>
                </c:pt>
                <c:pt idx="7947">
                  <c:v>72.437000000000026</c:v>
                </c:pt>
                <c:pt idx="7948">
                  <c:v>72.48</c:v>
                </c:pt>
                <c:pt idx="7949">
                  <c:v>72.48</c:v>
                </c:pt>
                <c:pt idx="7950">
                  <c:v>72.394000000000005</c:v>
                </c:pt>
                <c:pt idx="7951">
                  <c:v>72.350999999999999</c:v>
                </c:pt>
                <c:pt idx="7952">
                  <c:v>72.307000000000002</c:v>
                </c:pt>
                <c:pt idx="7953">
                  <c:v>72.307000000000002</c:v>
                </c:pt>
                <c:pt idx="7954">
                  <c:v>72.350999999999999</c:v>
                </c:pt>
                <c:pt idx="7955">
                  <c:v>72.307000000000002</c:v>
                </c:pt>
                <c:pt idx="7956">
                  <c:v>72.263999999999996</c:v>
                </c:pt>
                <c:pt idx="7957">
                  <c:v>72.221000000000004</c:v>
                </c:pt>
                <c:pt idx="7958">
                  <c:v>72.221000000000004</c:v>
                </c:pt>
                <c:pt idx="7959">
                  <c:v>72.263999999999996</c:v>
                </c:pt>
                <c:pt idx="7960">
                  <c:v>72.307000000000002</c:v>
                </c:pt>
                <c:pt idx="7961">
                  <c:v>72.350999999999999</c:v>
                </c:pt>
                <c:pt idx="7962">
                  <c:v>72.437000000000026</c:v>
                </c:pt>
                <c:pt idx="7963">
                  <c:v>72.48</c:v>
                </c:pt>
                <c:pt idx="7964">
                  <c:v>72.522999999999982</c:v>
                </c:pt>
                <c:pt idx="7965">
                  <c:v>72.48</c:v>
                </c:pt>
                <c:pt idx="7966">
                  <c:v>72.394000000000005</c:v>
                </c:pt>
                <c:pt idx="7967">
                  <c:v>72.263999999999996</c:v>
                </c:pt>
                <c:pt idx="7968">
                  <c:v>72.221000000000004</c:v>
                </c:pt>
                <c:pt idx="7969">
                  <c:v>72.177999999999983</c:v>
                </c:pt>
                <c:pt idx="7970">
                  <c:v>72.177999999999983</c:v>
                </c:pt>
                <c:pt idx="7971">
                  <c:v>72.177999999999983</c:v>
                </c:pt>
                <c:pt idx="7972">
                  <c:v>72.135999999999981</c:v>
                </c:pt>
                <c:pt idx="7973">
                  <c:v>72.093000000000004</c:v>
                </c:pt>
                <c:pt idx="7974">
                  <c:v>72.093000000000004</c:v>
                </c:pt>
                <c:pt idx="7975">
                  <c:v>72.093000000000004</c:v>
                </c:pt>
                <c:pt idx="7976">
                  <c:v>72.05</c:v>
                </c:pt>
                <c:pt idx="7977">
                  <c:v>72.007000000000005</c:v>
                </c:pt>
                <c:pt idx="7978">
                  <c:v>71.964000000000027</c:v>
                </c:pt>
                <c:pt idx="7979">
                  <c:v>71.876999999999981</c:v>
                </c:pt>
                <c:pt idx="7980">
                  <c:v>71.876999999999981</c:v>
                </c:pt>
                <c:pt idx="7981">
                  <c:v>71.876999999999981</c:v>
                </c:pt>
                <c:pt idx="7982">
                  <c:v>71.964000000000027</c:v>
                </c:pt>
                <c:pt idx="7983">
                  <c:v>72.007000000000005</c:v>
                </c:pt>
                <c:pt idx="7984">
                  <c:v>72.05</c:v>
                </c:pt>
                <c:pt idx="7985">
                  <c:v>72.093000000000004</c:v>
                </c:pt>
                <c:pt idx="7986">
                  <c:v>72.135999999999981</c:v>
                </c:pt>
                <c:pt idx="7987">
                  <c:v>72.135999999999981</c:v>
                </c:pt>
                <c:pt idx="7988">
                  <c:v>72.093000000000004</c:v>
                </c:pt>
                <c:pt idx="7989">
                  <c:v>72.05</c:v>
                </c:pt>
                <c:pt idx="7990">
                  <c:v>71.964000000000027</c:v>
                </c:pt>
                <c:pt idx="7991">
                  <c:v>71.92</c:v>
                </c:pt>
                <c:pt idx="7992">
                  <c:v>71.876999999999981</c:v>
                </c:pt>
                <c:pt idx="7993">
                  <c:v>71.876999999999981</c:v>
                </c:pt>
                <c:pt idx="7994">
                  <c:v>71.876999999999981</c:v>
                </c:pt>
                <c:pt idx="7995">
                  <c:v>71.876999999999981</c:v>
                </c:pt>
                <c:pt idx="7996">
                  <c:v>71.834000000000003</c:v>
                </c:pt>
                <c:pt idx="7997">
                  <c:v>71.834000000000003</c:v>
                </c:pt>
                <c:pt idx="7998">
                  <c:v>71.876999999999981</c:v>
                </c:pt>
                <c:pt idx="7999">
                  <c:v>71.92</c:v>
                </c:pt>
                <c:pt idx="8000">
                  <c:v>71.964000000000027</c:v>
                </c:pt>
                <c:pt idx="8001">
                  <c:v>71.876999999999981</c:v>
                </c:pt>
                <c:pt idx="8002">
                  <c:v>71.834000000000003</c:v>
                </c:pt>
                <c:pt idx="8003">
                  <c:v>71.790999999999997</c:v>
                </c:pt>
                <c:pt idx="8004">
                  <c:v>71.703999999999994</c:v>
                </c:pt>
                <c:pt idx="8005">
                  <c:v>71.661000000000001</c:v>
                </c:pt>
                <c:pt idx="8006">
                  <c:v>71.576999999999998</c:v>
                </c:pt>
                <c:pt idx="8007">
                  <c:v>71.576999999999998</c:v>
                </c:pt>
                <c:pt idx="8008">
                  <c:v>71.576999999999998</c:v>
                </c:pt>
                <c:pt idx="8009">
                  <c:v>71.576999999999998</c:v>
                </c:pt>
                <c:pt idx="8010">
                  <c:v>71.61999999999999</c:v>
                </c:pt>
                <c:pt idx="8011">
                  <c:v>71.61999999999999</c:v>
                </c:pt>
                <c:pt idx="8012">
                  <c:v>71.61999999999999</c:v>
                </c:pt>
                <c:pt idx="8013">
                  <c:v>71.61999999999999</c:v>
                </c:pt>
                <c:pt idx="8014">
                  <c:v>71.661000000000001</c:v>
                </c:pt>
                <c:pt idx="8015">
                  <c:v>71.703999999999994</c:v>
                </c:pt>
                <c:pt idx="8016">
                  <c:v>71.748000000000005</c:v>
                </c:pt>
                <c:pt idx="8017">
                  <c:v>71.790999999999997</c:v>
                </c:pt>
                <c:pt idx="8018">
                  <c:v>71.834000000000003</c:v>
                </c:pt>
                <c:pt idx="8019">
                  <c:v>71.834000000000003</c:v>
                </c:pt>
                <c:pt idx="8020">
                  <c:v>71.790999999999997</c:v>
                </c:pt>
                <c:pt idx="8021">
                  <c:v>71.748000000000005</c:v>
                </c:pt>
                <c:pt idx="8022">
                  <c:v>71.748000000000005</c:v>
                </c:pt>
                <c:pt idx="8023">
                  <c:v>71.790999999999997</c:v>
                </c:pt>
                <c:pt idx="8024">
                  <c:v>71.834000000000003</c:v>
                </c:pt>
                <c:pt idx="8025">
                  <c:v>71.876999999999981</c:v>
                </c:pt>
                <c:pt idx="8026">
                  <c:v>71.834000000000003</c:v>
                </c:pt>
                <c:pt idx="8027">
                  <c:v>71.790999999999997</c:v>
                </c:pt>
                <c:pt idx="8028">
                  <c:v>71.790999999999997</c:v>
                </c:pt>
                <c:pt idx="8029">
                  <c:v>71.748000000000005</c:v>
                </c:pt>
                <c:pt idx="8030">
                  <c:v>71.748000000000005</c:v>
                </c:pt>
                <c:pt idx="8031">
                  <c:v>71.703999999999994</c:v>
                </c:pt>
                <c:pt idx="8032">
                  <c:v>71.661000000000001</c:v>
                </c:pt>
                <c:pt idx="8033">
                  <c:v>71.61999999999999</c:v>
                </c:pt>
                <c:pt idx="8034">
                  <c:v>71.61999999999999</c:v>
                </c:pt>
                <c:pt idx="8035">
                  <c:v>71.61999999999999</c:v>
                </c:pt>
                <c:pt idx="8036">
                  <c:v>71.61999999999999</c:v>
                </c:pt>
                <c:pt idx="8037">
                  <c:v>71.661000000000001</c:v>
                </c:pt>
                <c:pt idx="8038">
                  <c:v>71.661000000000001</c:v>
                </c:pt>
                <c:pt idx="8039">
                  <c:v>71.661000000000001</c:v>
                </c:pt>
                <c:pt idx="8040">
                  <c:v>71.703999999999994</c:v>
                </c:pt>
                <c:pt idx="8041">
                  <c:v>71.661000000000001</c:v>
                </c:pt>
                <c:pt idx="8042">
                  <c:v>71.61999999999999</c:v>
                </c:pt>
                <c:pt idx="8043">
                  <c:v>71.533000000000001</c:v>
                </c:pt>
                <c:pt idx="8044">
                  <c:v>71.489999999999995</c:v>
                </c:pt>
                <c:pt idx="8045">
                  <c:v>71.447000000000031</c:v>
                </c:pt>
                <c:pt idx="8046">
                  <c:v>71.447000000000031</c:v>
                </c:pt>
                <c:pt idx="8047">
                  <c:v>71.403999999999996</c:v>
                </c:pt>
                <c:pt idx="8048">
                  <c:v>71.403999999999996</c:v>
                </c:pt>
                <c:pt idx="8049">
                  <c:v>71.447000000000031</c:v>
                </c:pt>
                <c:pt idx="8050">
                  <c:v>71.447000000000031</c:v>
                </c:pt>
                <c:pt idx="8051">
                  <c:v>71.447000000000031</c:v>
                </c:pt>
                <c:pt idx="8052">
                  <c:v>71.447000000000031</c:v>
                </c:pt>
                <c:pt idx="8053">
                  <c:v>71.447000000000031</c:v>
                </c:pt>
                <c:pt idx="8054">
                  <c:v>71.447000000000031</c:v>
                </c:pt>
                <c:pt idx="8055">
                  <c:v>71.489999999999995</c:v>
                </c:pt>
                <c:pt idx="8056">
                  <c:v>71.447000000000031</c:v>
                </c:pt>
                <c:pt idx="8057">
                  <c:v>71.447000000000031</c:v>
                </c:pt>
                <c:pt idx="8058">
                  <c:v>71.447000000000031</c:v>
                </c:pt>
                <c:pt idx="8059">
                  <c:v>71.403999999999996</c:v>
                </c:pt>
                <c:pt idx="8060">
                  <c:v>71.403999999999996</c:v>
                </c:pt>
                <c:pt idx="8061">
                  <c:v>71.403999999999996</c:v>
                </c:pt>
                <c:pt idx="8062">
                  <c:v>71.447000000000031</c:v>
                </c:pt>
                <c:pt idx="8063">
                  <c:v>71.447000000000031</c:v>
                </c:pt>
                <c:pt idx="8064">
                  <c:v>71.447000000000031</c:v>
                </c:pt>
                <c:pt idx="8065">
                  <c:v>71.403999999999996</c:v>
                </c:pt>
                <c:pt idx="8066">
                  <c:v>71.316999999999993</c:v>
                </c:pt>
                <c:pt idx="8067">
                  <c:v>71.274000000000001</c:v>
                </c:pt>
                <c:pt idx="8068">
                  <c:v>71.19</c:v>
                </c:pt>
                <c:pt idx="8069">
                  <c:v>71.10299999999998</c:v>
                </c:pt>
                <c:pt idx="8070">
                  <c:v>71.06</c:v>
                </c:pt>
                <c:pt idx="8071">
                  <c:v>71.016999999999996</c:v>
                </c:pt>
                <c:pt idx="8072">
                  <c:v>70.974000000000004</c:v>
                </c:pt>
                <c:pt idx="8073">
                  <c:v>70.930000000000007</c:v>
                </c:pt>
                <c:pt idx="8074">
                  <c:v>70.930000000000007</c:v>
                </c:pt>
                <c:pt idx="8075">
                  <c:v>70.930000000000007</c:v>
                </c:pt>
                <c:pt idx="8076">
                  <c:v>70.974000000000004</c:v>
                </c:pt>
                <c:pt idx="8077">
                  <c:v>70.974000000000004</c:v>
                </c:pt>
                <c:pt idx="8078">
                  <c:v>70.974000000000004</c:v>
                </c:pt>
                <c:pt idx="8079">
                  <c:v>70.930000000000007</c:v>
                </c:pt>
                <c:pt idx="8080">
                  <c:v>70.846000000000004</c:v>
                </c:pt>
                <c:pt idx="8081">
                  <c:v>70.759</c:v>
                </c:pt>
                <c:pt idx="8082">
                  <c:v>70.672999999999988</c:v>
                </c:pt>
                <c:pt idx="8083">
                  <c:v>70.63</c:v>
                </c:pt>
                <c:pt idx="8084">
                  <c:v>70.63</c:v>
                </c:pt>
                <c:pt idx="8085">
                  <c:v>70.587000000000003</c:v>
                </c:pt>
                <c:pt idx="8086">
                  <c:v>70.587000000000003</c:v>
                </c:pt>
                <c:pt idx="8087">
                  <c:v>70.587000000000003</c:v>
                </c:pt>
                <c:pt idx="8088">
                  <c:v>70.587000000000003</c:v>
                </c:pt>
                <c:pt idx="8089">
                  <c:v>70.587000000000003</c:v>
                </c:pt>
                <c:pt idx="8090">
                  <c:v>70.63</c:v>
                </c:pt>
                <c:pt idx="8091">
                  <c:v>70.672999999999988</c:v>
                </c:pt>
                <c:pt idx="8092">
                  <c:v>70.672999999999988</c:v>
                </c:pt>
                <c:pt idx="8093">
                  <c:v>70.672999999999988</c:v>
                </c:pt>
                <c:pt idx="8094">
                  <c:v>70.715999999999994</c:v>
                </c:pt>
                <c:pt idx="8095">
                  <c:v>70.759</c:v>
                </c:pt>
                <c:pt idx="8096">
                  <c:v>70.759</c:v>
                </c:pt>
                <c:pt idx="8097">
                  <c:v>70.759</c:v>
                </c:pt>
                <c:pt idx="8098">
                  <c:v>70.715999999999994</c:v>
                </c:pt>
                <c:pt idx="8099">
                  <c:v>70.63</c:v>
                </c:pt>
                <c:pt idx="8100">
                  <c:v>70.543000000000006</c:v>
                </c:pt>
                <c:pt idx="8101">
                  <c:v>70.501999999999995</c:v>
                </c:pt>
                <c:pt idx="8102">
                  <c:v>70.501999999999995</c:v>
                </c:pt>
                <c:pt idx="8103">
                  <c:v>70.501999999999995</c:v>
                </c:pt>
                <c:pt idx="8104">
                  <c:v>70.543000000000006</c:v>
                </c:pt>
                <c:pt idx="8105">
                  <c:v>70.501999999999995</c:v>
                </c:pt>
                <c:pt idx="8106">
                  <c:v>70.501999999999995</c:v>
                </c:pt>
                <c:pt idx="8107">
                  <c:v>70.459000000000003</c:v>
                </c:pt>
                <c:pt idx="8108">
                  <c:v>70.459000000000003</c:v>
                </c:pt>
                <c:pt idx="8109">
                  <c:v>70.415999999999997</c:v>
                </c:pt>
                <c:pt idx="8110">
                  <c:v>70.459000000000003</c:v>
                </c:pt>
                <c:pt idx="8111">
                  <c:v>70.459000000000003</c:v>
                </c:pt>
                <c:pt idx="8112">
                  <c:v>70.459000000000003</c:v>
                </c:pt>
                <c:pt idx="8113">
                  <c:v>70.415999999999997</c:v>
                </c:pt>
                <c:pt idx="8114">
                  <c:v>70.415999999999997</c:v>
                </c:pt>
                <c:pt idx="8115">
                  <c:v>70.415999999999997</c:v>
                </c:pt>
                <c:pt idx="8116">
                  <c:v>70.415999999999997</c:v>
                </c:pt>
                <c:pt idx="8117">
                  <c:v>70.415999999999997</c:v>
                </c:pt>
                <c:pt idx="8118">
                  <c:v>70.415999999999997</c:v>
                </c:pt>
                <c:pt idx="8119">
                  <c:v>70.415999999999997</c:v>
                </c:pt>
                <c:pt idx="8120">
                  <c:v>70.459000000000003</c:v>
                </c:pt>
                <c:pt idx="8121">
                  <c:v>70.459000000000003</c:v>
                </c:pt>
                <c:pt idx="8122">
                  <c:v>70.415999999999997</c:v>
                </c:pt>
                <c:pt idx="8123">
                  <c:v>70.415999999999997</c:v>
                </c:pt>
                <c:pt idx="8124">
                  <c:v>70.415999999999997</c:v>
                </c:pt>
                <c:pt idx="8125">
                  <c:v>70.415999999999997</c:v>
                </c:pt>
                <c:pt idx="8126">
                  <c:v>70.459000000000003</c:v>
                </c:pt>
                <c:pt idx="8127">
                  <c:v>70.459000000000003</c:v>
                </c:pt>
                <c:pt idx="8128">
                  <c:v>70.459000000000003</c:v>
                </c:pt>
                <c:pt idx="8129">
                  <c:v>70.501999999999995</c:v>
                </c:pt>
                <c:pt idx="8130">
                  <c:v>70.501999999999995</c:v>
                </c:pt>
                <c:pt idx="8131">
                  <c:v>70.543000000000006</c:v>
                </c:pt>
                <c:pt idx="8132">
                  <c:v>70.501999999999995</c:v>
                </c:pt>
                <c:pt idx="8133">
                  <c:v>70.415999999999997</c:v>
                </c:pt>
                <c:pt idx="8134">
                  <c:v>70.328999999999979</c:v>
                </c:pt>
                <c:pt idx="8135">
                  <c:v>70.286000000000001</c:v>
                </c:pt>
                <c:pt idx="8136">
                  <c:v>70.286000000000001</c:v>
                </c:pt>
                <c:pt idx="8137">
                  <c:v>70.286000000000001</c:v>
                </c:pt>
                <c:pt idx="8138">
                  <c:v>70.328999999999979</c:v>
                </c:pt>
                <c:pt idx="8139">
                  <c:v>70.371999999999986</c:v>
                </c:pt>
                <c:pt idx="8140">
                  <c:v>70.415999999999997</c:v>
                </c:pt>
                <c:pt idx="8141">
                  <c:v>70.415999999999997</c:v>
                </c:pt>
                <c:pt idx="8142">
                  <c:v>70.459000000000003</c:v>
                </c:pt>
                <c:pt idx="8143">
                  <c:v>70.501999999999995</c:v>
                </c:pt>
                <c:pt idx="8144">
                  <c:v>70.501999999999995</c:v>
                </c:pt>
                <c:pt idx="8145">
                  <c:v>70.459000000000003</c:v>
                </c:pt>
                <c:pt idx="8146">
                  <c:v>70.459000000000003</c:v>
                </c:pt>
                <c:pt idx="8147">
                  <c:v>70.501999999999995</c:v>
                </c:pt>
                <c:pt idx="8148">
                  <c:v>70.501999999999995</c:v>
                </c:pt>
                <c:pt idx="8149">
                  <c:v>70.501999999999995</c:v>
                </c:pt>
                <c:pt idx="8150">
                  <c:v>70.501999999999995</c:v>
                </c:pt>
                <c:pt idx="8151">
                  <c:v>70.459000000000003</c:v>
                </c:pt>
                <c:pt idx="8152">
                  <c:v>70.459000000000003</c:v>
                </c:pt>
                <c:pt idx="8153">
                  <c:v>70.415999999999997</c:v>
                </c:pt>
                <c:pt idx="8154">
                  <c:v>70.371999999999986</c:v>
                </c:pt>
                <c:pt idx="8155">
                  <c:v>70.242999999999995</c:v>
                </c:pt>
                <c:pt idx="8156">
                  <c:v>70.157999999999987</c:v>
                </c:pt>
                <c:pt idx="8157">
                  <c:v>70.072000000000003</c:v>
                </c:pt>
                <c:pt idx="8158">
                  <c:v>70.072000000000003</c:v>
                </c:pt>
                <c:pt idx="8159">
                  <c:v>70.072000000000003</c:v>
                </c:pt>
                <c:pt idx="8160">
                  <c:v>70.028999999999982</c:v>
                </c:pt>
                <c:pt idx="8161">
                  <c:v>70.028999999999982</c:v>
                </c:pt>
                <c:pt idx="8162">
                  <c:v>70.028999999999982</c:v>
                </c:pt>
                <c:pt idx="8163">
                  <c:v>70.072000000000003</c:v>
                </c:pt>
                <c:pt idx="8164">
                  <c:v>70.072000000000003</c:v>
                </c:pt>
                <c:pt idx="8165">
                  <c:v>70.072000000000003</c:v>
                </c:pt>
                <c:pt idx="8166">
                  <c:v>70.072000000000003</c:v>
                </c:pt>
                <c:pt idx="8167">
                  <c:v>70.072000000000003</c:v>
                </c:pt>
                <c:pt idx="8168">
                  <c:v>70.072000000000003</c:v>
                </c:pt>
                <c:pt idx="8169">
                  <c:v>70.072000000000003</c:v>
                </c:pt>
                <c:pt idx="8170">
                  <c:v>70.028999999999982</c:v>
                </c:pt>
                <c:pt idx="8171">
                  <c:v>70.028999999999982</c:v>
                </c:pt>
                <c:pt idx="8172">
                  <c:v>69.985000000000014</c:v>
                </c:pt>
                <c:pt idx="8173">
                  <c:v>69.985000000000014</c:v>
                </c:pt>
                <c:pt idx="8174">
                  <c:v>69.985000000000014</c:v>
                </c:pt>
                <c:pt idx="8175">
                  <c:v>69.985000000000014</c:v>
                </c:pt>
                <c:pt idx="8176">
                  <c:v>70.028999999999982</c:v>
                </c:pt>
                <c:pt idx="8177">
                  <c:v>70.072000000000003</c:v>
                </c:pt>
                <c:pt idx="8178">
                  <c:v>70.114999999999995</c:v>
                </c:pt>
                <c:pt idx="8179">
                  <c:v>70.114999999999995</c:v>
                </c:pt>
                <c:pt idx="8180">
                  <c:v>70.114999999999995</c:v>
                </c:pt>
                <c:pt idx="8181">
                  <c:v>70.114999999999995</c:v>
                </c:pt>
                <c:pt idx="8182">
                  <c:v>70.157999999999987</c:v>
                </c:pt>
                <c:pt idx="8183">
                  <c:v>70.157999999999987</c:v>
                </c:pt>
                <c:pt idx="8184">
                  <c:v>70.200999999999993</c:v>
                </c:pt>
                <c:pt idx="8185">
                  <c:v>70.242999999999995</c:v>
                </c:pt>
                <c:pt idx="8186">
                  <c:v>70.286000000000001</c:v>
                </c:pt>
                <c:pt idx="8187">
                  <c:v>70.286000000000001</c:v>
                </c:pt>
                <c:pt idx="8188">
                  <c:v>70.328999999999979</c:v>
                </c:pt>
                <c:pt idx="8189">
                  <c:v>70.328999999999979</c:v>
                </c:pt>
                <c:pt idx="8190">
                  <c:v>70.328999999999979</c:v>
                </c:pt>
                <c:pt idx="8191">
                  <c:v>70.286000000000001</c:v>
                </c:pt>
                <c:pt idx="8192">
                  <c:v>70.242999999999995</c:v>
                </c:pt>
                <c:pt idx="8193">
                  <c:v>70.242999999999995</c:v>
                </c:pt>
                <c:pt idx="8194">
                  <c:v>70.157999999999987</c:v>
                </c:pt>
                <c:pt idx="8195">
                  <c:v>70.072000000000003</c:v>
                </c:pt>
                <c:pt idx="8196">
                  <c:v>70.072000000000003</c:v>
                </c:pt>
                <c:pt idx="8197">
                  <c:v>70.072000000000003</c:v>
                </c:pt>
                <c:pt idx="8198">
                  <c:v>70.072000000000003</c:v>
                </c:pt>
                <c:pt idx="8199">
                  <c:v>70.072000000000003</c:v>
                </c:pt>
                <c:pt idx="8200">
                  <c:v>70.072000000000003</c:v>
                </c:pt>
                <c:pt idx="8201">
                  <c:v>70.028999999999982</c:v>
                </c:pt>
                <c:pt idx="8202">
                  <c:v>70.028999999999982</c:v>
                </c:pt>
                <c:pt idx="8203">
                  <c:v>70.072000000000003</c:v>
                </c:pt>
                <c:pt idx="8204">
                  <c:v>70.072000000000003</c:v>
                </c:pt>
                <c:pt idx="8205">
                  <c:v>70.114999999999995</c:v>
                </c:pt>
                <c:pt idx="8206">
                  <c:v>70.157999999999987</c:v>
                </c:pt>
                <c:pt idx="8207">
                  <c:v>70.200999999999993</c:v>
                </c:pt>
                <c:pt idx="8208">
                  <c:v>70.200999999999993</c:v>
                </c:pt>
                <c:pt idx="8209">
                  <c:v>70.200999999999993</c:v>
                </c:pt>
                <c:pt idx="8210">
                  <c:v>70.200999999999993</c:v>
                </c:pt>
                <c:pt idx="8211">
                  <c:v>70.200999999999993</c:v>
                </c:pt>
                <c:pt idx="8212">
                  <c:v>70.242999999999995</c:v>
                </c:pt>
                <c:pt idx="8213">
                  <c:v>70.242999999999995</c:v>
                </c:pt>
                <c:pt idx="8214">
                  <c:v>70.242999999999995</c:v>
                </c:pt>
                <c:pt idx="8215">
                  <c:v>70.242999999999995</c:v>
                </c:pt>
                <c:pt idx="8216">
                  <c:v>70.200999999999993</c:v>
                </c:pt>
                <c:pt idx="8217">
                  <c:v>70.200999999999993</c:v>
                </c:pt>
                <c:pt idx="8218">
                  <c:v>70.157999999999987</c:v>
                </c:pt>
                <c:pt idx="8219">
                  <c:v>70.072000000000003</c:v>
                </c:pt>
                <c:pt idx="8220">
                  <c:v>70.072000000000003</c:v>
                </c:pt>
                <c:pt idx="8221">
                  <c:v>69.985000000000014</c:v>
                </c:pt>
                <c:pt idx="8222">
                  <c:v>69.985000000000014</c:v>
                </c:pt>
                <c:pt idx="8223">
                  <c:v>69.985000000000014</c:v>
                </c:pt>
                <c:pt idx="8224">
                  <c:v>69.900999999999996</c:v>
                </c:pt>
                <c:pt idx="8225">
                  <c:v>69.900999999999996</c:v>
                </c:pt>
                <c:pt idx="8226">
                  <c:v>69.85799999999999</c:v>
                </c:pt>
                <c:pt idx="8227">
                  <c:v>69.85799999999999</c:v>
                </c:pt>
                <c:pt idx="8228">
                  <c:v>69.85799999999999</c:v>
                </c:pt>
                <c:pt idx="8229">
                  <c:v>69.85799999999999</c:v>
                </c:pt>
                <c:pt idx="8230">
                  <c:v>69.813999999999993</c:v>
                </c:pt>
                <c:pt idx="8231">
                  <c:v>69.85799999999999</c:v>
                </c:pt>
                <c:pt idx="8232">
                  <c:v>69.85799999999999</c:v>
                </c:pt>
                <c:pt idx="8233">
                  <c:v>69.85799999999999</c:v>
                </c:pt>
                <c:pt idx="8234">
                  <c:v>69.85799999999999</c:v>
                </c:pt>
                <c:pt idx="8235">
                  <c:v>69.85799999999999</c:v>
                </c:pt>
                <c:pt idx="8236">
                  <c:v>69.900999999999996</c:v>
                </c:pt>
                <c:pt idx="8237">
                  <c:v>69.900999999999996</c:v>
                </c:pt>
                <c:pt idx="8238">
                  <c:v>69.900999999999996</c:v>
                </c:pt>
                <c:pt idx="8239">
                  <c:v>69.900999999999996</c:v>
                </c:pt>
                <c:pt idx="8240">
                  <c:v>69.900999999999996</c:v>
                </c:pt>
                <c:pt idx="8241">
                  <c:v>69.900999999999996</c:v>
                </c:pt>
                <c:pt idx="8242">
                  <c:v>69.900999999999996</c:v>
                </c:pt>
                <c:pt idx="8243">
                  <c:v>69.900999999999996</c:v>
                </c:pt>
                <c:pt idx="8244">
                  <c:v>69.900999999999996</c:v>
                </c:pt>
                <c:pt idx="8245">
                  <c:v>69.900999999999996</c:v>
                </c:pt>
                <c:pt idx="8246">
                  <c:v>69.942000000000007</c:v>
                </c:pt>
                <c:pt idx="8247">
                  <c:v>69.942000000000007</c:v>
                </c:pt>
                <c:pt idx="8248">
                  <c:v>69.942000000000007</c:v>
                </c:pt>
                <c:pt idx="8249">
                  <c:v>69.900999999999996</c:v>
                </c:pt>
                <c:pt idx="8250">
                  <c:v>69.900999999999996</c:v>
                </c:pt>
                <c:pt idx="8251">
                  <c:v>69.85799999999999</c:v>
                </c:pt>
                <c:pt idx="8252">
                  <c:v>69.85799999999999</c:v>
                </c:pt>
                <c:pt idx="8253">
                  <c:v>69.85799999999999</c:v>
                </c:pt>
                <c:pt idx="8254">
                  <c:v>69.85799999999999</c:v>
                </c:pt>
                <c:pt idx="8255">
                  <c:v>69.85799999999999</c:v>
                </c:pt>
                <c:pt idx="8256">
                  <c:v>69.85799999999999</c:v>
                </c:pt>
                <c:pt idx="8257">
                  <c:v>69.85799999999999</c:v>
                </c:pt>
                <c:pt idx="8258">
                  <c:v>69.85799999999999</c:v>
                </c:pt>
                <c:pt idx="8259">
                  <c:v>69.85799999999999</c:v>
                </c:pt>
                <c:pt idx="8260">
                  <c:v>69.85799999999999</c:v>
                </c:pt>
                <c:pt idx="8261">
                  <c:v>69.85799999999999</c:v>
                </c:pt>
                <c:pt idx="8262">
                  <c:v>69.813999999999993</c:v>
                </c:pt>
                <c:pt idx="8263">
                  <c:v>69.813999999999993</c:v>
                </c:pt>
                <c:pt idx="8264">
                  <c:v>69.813999999999993</c:v>
                </c:pt>
                <c:pt idx="8265">
                  <c:v>69.813999999999993</c:v>
                </c:pt>
                <c:pt idx="8266">
                  <c:v>69.813999999999993</c:v>
                </c:pt>
                <c:pt idx="8267">
                  <c:v>69.813999999999993</c:v>
                </c:pt>
                <c:pt idx="8268">
                  <c:v>69.771000000000001</c:v>
                </c:pt>
                <c:pt idx="8269">
                  <c:v>69.771000000000001</c:v>
                </c:pt>
                <c:pt idx="8270">
                  <c:v>69.771000000000001</c:v>
                </c:pt>
                <c:pt idx="8271">
                  <c:v>69.771000000000001</c:v>
                </c:pt>
                <c:pt idx="8272">
                  <c:v>69.771000000000001</c:v>
                </c:pt>
                <c:pt idx="8273">
                  <c:v>69.771000000000001</c:v>
                </c:pt>
                <c:pt idx="8274">
                  <c:v>69.771000000000001</c:v>
                </c:pt>
                <c:pt idx="8275">
                  <c:v>69.771000000000001</c:v>
                </c:pt>
                <c:pt idx="8276">
                  <c:v>69.813999999999993</c:v>
                </c:pt>
                <c:pt idx="8277">
                  <c:v>69.813999999999993</c:v>
                </c:pt>
                <c:pt idx="8278">
                  <c:v>69.85799999999999</c:v>
                </c:pt>
                <c:pt idx="8279">
                  <c:v>69.900999999999996</c:v>
                </c:pt>
                <c:pt idx="8280">
                  <c:v>69.900999999999996</c:v>
                </c:pt>
                <c:pt idx="8281">
                  <c:v>69.942000000000007</c:v>
                </c:pt>
                <c:pt idx="8282">
                  <c:v>69.985000000000014</c:v>
                </c:pt>
                <c:pt idx="8283">
                  <c:v>69.985000000000014</c:v>
                </c:pt>
                <c:pt idx="8284">
                  <c:v>69.985000000000014</c:v>
                </c:pt>
                <c:pt idx="8285">
                  <c:v>70.028999999999982</c:v>
                </c:pt>
                <c:pt idx="8286">
                  <c:v>70.072000000000003</c:v>
                </c:pt>
                <c:pt idx="8287">
                  <c:v>70.114999999999995</c:v>
                </c:pt>
                <c:pt idx="8288">
                  <c:v>70.157999999999987</c:v>
                </c:pt>
                <c:pt idx="8289">
                  <c:v>70.157999999999987</c:v>
                </c:pt>
                <c:pt idx="8290">
                  <c:v>70.200999999999993</c:v>
                </c:pt>
                <c:pt idx="8291">
                  <c:v>70.200999999999993</c:v>
                </c:pt>
                <c:pt idx="8292">
                  <c:v>70.242999999999995</c:v>
                </c:pt>
                <c:pt idx="8293">
                  <c:v>70.286000000000001</c:v>
                </c:pt>
                <c:pt idx="8294">
                  <c:v>70.328999999999979</c:v>
                </c:pt>
                <c:pt idx="8295">
                  <c:v>70.415999999999997</c:v>
                </c:pt>
                <c:pt idx="8296">
                  <c:v>70.459000000000003</c:v>
                </c:pt>
                <c:pt idx="8297">
                  <c:v>70.543000000000006</c:v>
                </c:pt>
                <c:pt idx="8298">
                  <c:v>70.543000000000006</c:v>
                </c:pt>
                <c:pt idx="8299">
                  <c:v>70.587000000000003</c:v>
                </c:pt>
                <c:pt idx="8300">
                  <c:v>70.63</c:v>
                </c:pt>
                <c:pt idx="8301">
                  <c:v>70.672999999999988</c:v>
                </c:pt>
                <c:pt idx="8302">
                  <c:v>70.715999999999994</c:v>
                </c:pt>
                <c:pt idx="8303">
                  <c:v>70.802999999999983</c:v>
                </c:pt>
                <c:pt idx="8304">
                  <c:v>70.930000000000007</c:v>
                </c:pt>
                <c:pt idx="8305">
                  <c:v>70.930000000000007</c:v>
                </c:pt>
                <c:pt idx="8306">
                  <c:v>70.974000000000004</c:v>
                </c:pt>
                <c:pt idx="8307">
                  <c:v>71.06</c:v>
                </c:pt>
                <c:pt idx="8308">
                  <c:v>71.10299999999998</c:v>
                </c:pt>
                <c:pt idx="8309">
                  <c:v>71.19</c:v>
                </c:pt>
                <c:pt idx="8310">
                  <c:v>71.230999999999995</c:v>
                </c:pt>
                <c:pt idx="8311">
                  <c:v>71.274000000000001</c:v>
                </c:pt>
                <c:pt idx="8312">
                  <c:v>71.403999999999996</c:v>
                </c:pt>
                <c:pt idx="8313">
                  <c:v>71.533000000000001</c:v>
                </c:pt>
                <c:pt idx="8314">
                  <c:v>71.703999999999994</c:v>
                </c:pt>
                <c:pt idx="8315">
                  <c:v>71.876999999999981</c:v>
                </c:pt>
                <c:pt idx="8316">
                  <c:v>72.007000000000005</c:v>
                </c:pt>
                <c:pt idx="8317">
                  <c:v>72.221000000000004</c:v>
                </c:pt>
                <c:pt idx="8318">
                  <c:v>72.350999999999999</c:v>
                </c:pt>
                <c:pt idx="8319">
                  <c:v>72.48</c:v>
                </c:pt>
                <c:pt idx="8320">
                  <c:v>72.566999999999993</c:v>
                </c:pt>
                <c:pt idx="8321">
                  <c:v>72.61</c:v>
                </c:pt>
                <c:pt idx="8322">
                  <c:v>72.652999999999977</c:v>
                </c:pt>
                <c:pt idx="8323">
                  <c:v>72.652999999999977</c:v>
                </c:pt>
                <c:pt idx="8324">
                  <c:v>72.566999999999993</c:v>
                </c:pt>
                <c:pt idx="8325">
                  <c:v>72.437000000000026</c:v>
                </c:pt>
                <c:pt idx="8326">
                  <c:v>72.307000000000002</c:v>
                </c:pt>
                <c:pt idx="8327">
                  <c:v>72.221000000000004</c:v>
                </c:pt>
                <c:pt idx="8328">
                  <c:v>72.135999999999981</c:v>
                </c:pt>
                <c:pt idx="8329">
                  <c:v>72.093000000000004</c:v>
                </c:pt>
                <c:pt idx="8330">
                  <c:v>72.263999999999996</c:v>
                </c:pt>
                <c:pt idx="8331">
                  <c:v>72.566999999999993</c:v>
                </c:pt>
                <c:pt idx="8332">
                  <c:v>72.997000000000028</c:v>
                </c:pt>
                <c:pt idx="8333">
                  <c:v>73.515000000000001</c:v>
                </c:pt>
                <c:pt idx="8334">
                  <c:v>73.903999999999996</c:v>
                </c:pt>
                <c:pt idx="8335">
                  <c:v>74.206000000000003</c:v>
                </c:pt>
                <c:pt idx="8336">
                  <c:v>74.424000000000007</c:v>
                </c:pt>
                <c:pt idx="8337">
                  <c:v>74.554000000000002</c:v>
                </c:pt>
                <c:pt idx="8338">
                  <c:v>74.682999999999979</c:v>
                </c:pt>
                <c:pt idx="8339">
                  <c:v>74.813000000000002</c:v>
                </c:pt>
                <c:pt idx="8340">
                  <c:v>74.899000000000001</c:v>
                </c:pt>
                <c:pt idx="8341">
                  <c:v>74.899000000000001</c:v>
                </c:pt>
                <c:pt idx="8342">
                  <c:v>74.943000000000026</c:v>
                </c:pt>
                <c:pt idx="8343">
                  <c:v>75.203999999999994</c:v>
                </c:pt>
                <c:pt idx="8344">
                  <c:v>75.462999999999994</c:v>
                </c:pt>
                <c:pt idx="8345">
                  <c:v>75.593999999999994</c:v>
                </c:pt>
                <c:pt idx="8346">
                  <c:v>75.81</c:v>
                </c:pt>
                <c:pt idx="8347">
                  <c:v>76.245999999999995</c:v>
                </c:pt>
                <c:pt idx="8348">
                  <c:v>76.986000000000004</c:v>
                </c:pt>
                <c:pt idx="8349">
                  <c:v>77.683999999999983</c:v>
                </c:pt>
                <c:pt idx="8350">
                  <c:v>78.120999999999981</c:v>
                </c:pt>
                <c:pt idx="8351">
                  <c:v>78.208000000000013</c:v>
                </c:pt>
                <c:pt idx="8352">
                  <c:v>78.251000000000005</c:v>
                </c:pt>
                <c:pt idx="8353">
                  <c:v>78.251000000000005</c:v>
                </c:pt>
                <c:pt idx="8354">
                  <c:v>78.296000000000006</c:v>
                </c:pt>
                <c:pt idx="8355">
                  <c:v>78.381999999999991</c:v>
                </c:pt>
                <c:pt idx="8356">
                  <c:v>78.427000000000007</c:v>
                </c:pt>
                <c:pt idx="8357">
                  <c:v>78.558999999999983</c:v>
                </c:pt>
                <c:pt idx="8358">
                  <c:v>78.644999999999996</c:v>
                </c:pt>
                <c:pt idx="8359">
                  <c:v>78.69</c:v>
                </c:pt>
                <c:pt idx="8360">
                  <c:v>78.69</c:v>
                </c:pt>
                <c:pt idx="8361">
                  <c:v>78.733000000000004</c:v>
                </c:pt>
                <c:pt idx="8362">
                  <c:v>78.733000000000004</c:v>
                </c:pt>
                <c:pt idx="8363">
                  <c:v>78.644999999999996</c:v>
                </c:pt>
                <c:pt idx="8364">
                  <c:v>78.558999999999983</c:v>
                </c:pt>
                <c:pt idx="8365">
                  <c:v>78.471000000000004</c:v>
                </c:pt>
                <c:pt idx="8366">
                  <c:v>78.471000000000004</c:v>
                </c:pt>
                <c:pt idx="8367">
                  <c:v>78.558999999999983</c:v>
                </c:pt>
                <c:pt idx="8368">
                  <c:v>78.822000000000003</c:v>
                </c:pt>
                <c:pt idx="8369">
                  <c:v>78.995999999999995</c:v>
                </c:pt>
                <c:pt idx="8370">
                  <c:v>79.084000000000003</c:v>
                </c:pt>
                <c:pt idx="8371">
                  <c:v>79.127999999999986</c:v>
                </c:pt>
                <c:pt idx="8372">
                  <c:v>79.215999999999994</c:v>
                </c:pt>
                <c:pt idx="8373">
                  <c:v>79.346999999999994</c:v>
                </c:pt>
                <c:pt idx="8374">
                  <c:v>79.435000000000002</c:v>
                </c:pt>
                <c:pt idx="8375">
                  <c:v>79.391999999999996</c:v>
                </c:pt>
                <c:pt idx="8376">
                  <c:v>79.215999999999994</c:v>
                </c:pt>
                <c:pt idx="8377">
                  <c:v>79.040999999999997</c:v>
                </c:pt>
                <c:pt idx="8378">
                  <c:v>78.864999999999995</c:v>
                </c:pt>
                <c:pt idx="8379">
                  <c:v>78.733000000000004</c:v>
                </c:pt>
                <c:pt idx="8380">
                  <c:v>78.60199999999999</c:v>
                </c:pt>
                <c:pt idx="8381">
                  <c:v>78.558999999999983</c:v>
                </c:pt>
                <c:pt idx="8382">
                  <c:v>78.471000000000004</c:v>
                </c:pt>
                <c:pt idx="8383">
                  <c:v>78.427000000000007</c:v>
                </c:pt>
                <c:pt idx="8384">
                  <c:v>78.296000000000006</c:v>
                </c:pt>
                <c:pt idx="8385">
                  <c:v>78.120999999999981</c:v>
                </c:pt>
                <c:pt idx="8386">
                  <c:v>77.945000000000007</c:v>
                </c:pt>
                <c:pt idx="8387">
                  <c:v>77.77</c:v>
                </c:pt>
                <c:pt idx="8388">
                  <c:v>77.727000000000004</c:v>
                </c:pt>
                <c:pt idx="8389">
                  <c:v>77.727000000000004</c:v>
                </c:pt>
                <c:pt idx="8390">
                  <c:v>77.509</c:v>
                </c:pt>
                <c:pt idx="8391">
                  <c:v>77.16</c:v>
                </c:pt>
                <c:pt idx="8392">
                  <c:v>76.986000000000004</c:v>
                </c:pt>
                <c:pt idx="8393">
                  <c:v>76.853999999999999</c:v>
                </c:pt>
                <c:pt idx="8394">
                  <c:v>76.853999999999999</c:v>
                </c:pt>
                <c:pt idx="8395">
                  <c:v>77.072000000000003</c:v>
                </c:pt>
                <c:pt idx="8396">
                  <c:v>77.247000000000028</c:v>
                </c:pt>
                <c:pt idx="8397">
                  <c:v>77.421000000000006</c:v>
                </c:pt>
                <c:pt idx="8398">
                  <c:v>77.509</c:v>
                </c:pt>
                <c:pt idx="8399">
                  <c:v>77.464000000000027</c:v>
                </c:pt>
                <c:pt idx="8400">
                  <c:v>77.292000000000002</c:v>
                </c:pt>
                <c:pt idx="8401">
                  <c:v>77.117000000000004</c:v>
                </c:pt>
                <c:pt idx="8402">
                  <c:v>77.16</c:v>
                </c:pt>
                <c:pt idx="8403">
                  <c:v>77.247000000000028</c:v>
                </c:pt>
                <c:pt idx="8404">
                  <c:v>77.334999999999994</c:v>
                </c:pt>
                <c:pt idx="8405">
                  <c:v>77.377999999999986</c:v>
                </c:pt>
                <c:pt idx="8406">
                  <c:v>77.377999999999986</c:v>
                </c:pt>
                <c:pt idx="8407">
                  <c:v>77.334999999999994</c:v>
                </c:pt>
                <c:pt idx="8408">
                  <c:v>77.377999999999986</c:v>
                </c:pt>
                <c:pt idx="8409">
                  <c:v>77.334999999999994</c:v>
                </c:pt>
                <c:pt idx="8410">
                  <c:v>77.292000000000002</c:v>
                </c:pt>
                <c:pt idx="8411">
                  <c:v>77.203000000000003</c:v>
                </c:pt>
                <c:pt idx="8412">
                  <c:v>77.028999999999982</c:v>
                </c:pt>
                <c:pt idx="8413">
                  <c:v>76.942000000000007</c:v>
                </c:pt>
                <c:pt idx="8414">
                  <c:v>76.986000000000004</c:v>
                </c:pt>
                <c:pt idx="8415">
                  <c:v>77.028999999999982</c:v>
                </c:pt>
                <c:pt idx="8416">
                  <c:v>77.072000000000003</c:v>
                </c:pt>
                <c:pt idx="8417">
                  <c:v>77.072000000000003</c:v>
                </c:pt>
                <c:pt idx="8418">
                  <c:v>76.986000000000004</c:v>
                </c:pt>
                <c:pt idx="8419">
                  <c:v>76.680999999999983</c:v>
                </c:pt>
                <c:pt idx="8420">
                  <c:v>76.593000000000004</c:v>
                </c:pt>
                <c:pt idx="8421">
                  <c:v>76.593000000000004</c:v>
                </c:pt>
                <c:pt idx="8422">
                  <c:v>76.635999999999981</c:v>
                </c:pt>
                <c:pt idx="8423">
                  <c:v>76.635999999999981</c:v>
                </c:pt>
                <c:pt idx="8424">
                  <c:v>76.724999999999994</c:v>
                </c:pt>
                <c:pt idx="8425">
                  <c:v>76.724999999999994</c:v>
                </c:pt>
                <c:pt idx="8426">
                  <c:v>76.768000000000001</c:v>
                </c:pt>
                <c:pt idx="8427">
                  <c:v>76.811000000000007</c:v>
                </c:pt>
                <c:pt idx="8428">
                  <c:v>76.899000000000001</c:v>
                </c:pt>
                <c:pt idx="8429">
                  <c:v>76.986000000000004</c:v>
                </c:pt>
                <c:pt idx="8430">
                  <c:v>77.028999999999982</c:v>
                </c:pt>
                <c:pt idx="8431">
                  <c:v>77.16</c:v>
                </c:pt>
                <c:pt idx="8432">
                  <c:v>77.509</c:v>
                </c:pt>
                <c:pt idx="8433">
                  <c:v>77.815000000000012</c:v>
                </c:pt>
                <c:pt idx="8434">
                  <c:v>77.85899999999998</c:v>
                </c:pt>
                <c:pt idx="8435">
                  <c:v>77.945000000000007</c:v>
                </c:pt>
                <c:pt idx="8436">
                  <c:v>77.945000000000007</c:v>
                </c:pt>
                <c:pt idx="8437">
                  <c:v>77.989999999999995</c:v>
                </c:pt>
                <c:pt idx="8438">
                  <c:v>78.120999999999981</c:v>
                </c:pt>
                <c:pt idx="8439">
                  <c:v>78.296000000000006</c:v>
                </c:pt>
                <c:pt idx="8440">
                  <c:v>78.381999999999991</c:v>
                </c:pt>
                <c:pt idx="8441">
                  <c:v>78.471000000000004</c:v>
                </c:pt>
                <c:pt idx="8442">
                  <c:v>78.513999999999996</c:v>
                </c:pt>
                <c:pt idx="8443">
                  <c:v>78.513999999999996</c:v>
                </c:pt>
                <c:pt idx="8444">
                  <c:v>78.558999999999983</c:v>
                </c:pt>
                <c:pt idx="8445">
                  <c:v>78.822000000000003</c:v>
                </c:pt>
                <c:pt idx="8446">
                  <c:v>78.995999999999995</c:v>
                </c:pt>
                <c:pt idx="8447">
                  <c:v>79.084000000000003</c:v>
                </c:pt>
                <c:pt idx="8448">
                  <c:v>79.040999999999997</c:v>
                </c:pt>
                <c:pt idx="8449">
                  <c:v>78.864999999999995</c:v>
                </c:pt>
                <c:pt idx="8450">
                  <c:v>78.864999999999995</c:v>
                </c:pt>
                <c:pt idx="8451">
                  <c:v>78.953000000000003</c:v>
                </c:pt>
                <c:pt idx="8452">
                  <c:v>79.127999999999986</c:v>
                </c:pt>
                <c:pt idx="8453">
                  <c:v>79.215999999999994</c:v>
                </c:pt>
                <c:pt idx="8454">
                  <c:v>79.435000000000002</c:v>
                </c:pt>
                <c:pt idx="8455">
                  <c:v>79.611999999999995</c:v>
                </c:pt>
                <c:pt idx="8456">
                  <c:v>79.875999999999976</c:v>
                </c:pt>
                <c:pt idx="8457">
                  <c:v>80.051000000000002</c:v>
                </c:pt>
                <c:pt idx="8458">
                  <c:v>80.271999999999991</c:v>
                </c:pt>
                <c:pt idx="8459">
                  <c:v>80.361000000000004</c:v>
                </c:pt>
                <c:pt idx="8460">
                  <c:v>80.316000000000003</c:v>
                </c:pt>
                <c:pt idx="8461">
                  <c:v>80.096000000000004</c:v>
                </c:pt>
                <c:pt idx="8462">
                  <c:v>79.92</c:v>
                </c:pt>
                <c:pt idx="8463">
                  <c:v>80.007999999999996</c:v>
                </c:pt>
                <c:pt idx="8464">
                  <c:v>80.096000000000004</c:v>
                </c:pt>
                <c:pt idx="8465">
                  <c:v>80.096000000000004</c:v>
                </c:pt>
                <c:pt idx="8466">
                  <c:v>80.007999999999996</c:v>
                </c:pt>
                <c:pt idx="8467">
                  <c:v>79.92</c:v>
                </c:pt>
                <c:pt idx="8468">
                  <c:v>79.787999999999997</c:v>
                </c:pt>
                <c:pt idx="8469">
                  <c:v>79.787999999999997</c:v>
                </c:pt>
                <c:pt idx="8470">
                  <c:v>79.787999999999997</c:v>
                </c:pt>
                <c:pt idx="8471">
                  <c:v>79.787999999999997</c:v>
                </c:pt>
                <c:pt idx="8472">
                  <c:v>79.787999999999997</c:v>
                </c:pt>
                <c:pt idx="8473">
                  <c:v>79.787999999999997</c:v>
                </c:pt>
                <c:pt idx="8474">
                  <c:v>79.875999999999976</c:v>
                </c:pt>
                <c:pt idx="8475">
                  <c:v>80.007999999999996</c:v>
                </c:pt>
                <c:pt idx="8476">
                  <c:v>80.051000000000002</c:v>
                </c:pt>
                <c:pt idx="8477">
                  <c:v>79.875999999999976</c:v>
                </c:pt>
                <c:pt idx="8478">
                  <c:v>79.787999999999997</c:v>
                </c:pt>
                <c:pt idx="8479">
                  <c:v>79.7</c:v>
                </c:pt>
                <c:pt idx="8480">
                  <c:v>79.566999999999993</c:v>
                </c:pt>
                <c:pt idx="8481">
                  <c:v>79.48</c:v>
                </c:pt>
                <c:pt idx="8482">
                  <c:v>79.524000000000001</c:v>
                </c:pt>
                <c:pt idx="8483">
                  <c:v>79.611999999999995</c:v>
                </c:pt>
                <c:pt idx="8484">
                  <c:v>79.787999999999997</c:v>
                </c:pt>
                <c:pt idx="8485">
                  <c:v>79.962999999999994</c:v>
                </c:pt>
                <c:pt idx="8486">
                  <c:v>79.962999999999994</c:v>
                </c:pt>
                <c:pt idx="8487">
                  <c:v>79.742999999999995</c:v>
                </c:pt>
                <c:pt idx="8488">
                  <c:v>79.7</c:v>
                </c:pt>
                <c:pt idx="8489">
                  <c:v>79.7</c:v>
                </c:pt>
                <c:pt idx="8490">
                  <c:v>79.7</c:v>
                </c:pt>
                <c:pt idx="8491">
                  <c:v>79.742999999999995</c:v>
                </c:pt>
                <c:pt idx="8492">
                  <c:v>79.875999999999976</c:v>
                </c:pt>
                <c:pt idx="8493">
                  <c:v>79.962999999999994</c:v>
                </c:pt>
                <c:pt idx="8494">
                  <c:v>80.051000000000002</c:v>
                </c:pt>
                <c:pt idx="8495">
                  <c:v>80.271999999999991</c:v>
                </c:pt>
                <c:pt idx="8496">
                  <c:v>80.58</c:v>
                </c:pt>
                <c:pt idx="8497">
                  <c:v>80.757000000000005</c:v>
                </c:pt>
                <c:pt idx="8498">
                  <c:v>80.935000000000002</c:v>
                </c:pt>
                <c:pt idx="8499">
                  <c:v>81.022999999999982</c:v>
                </c:pt>
                <c:pt idx="8500">
                  <c:v>81.066000000000003</c:v>
                </c:pt>
                <c:pt idx="8501">
                  <c:v>81.022999999999982</c:v>
                </c:pt>
                <c:pt idx="8502">
                  <c:v>80.801999999999992</c:v>
                </c:pt>
                <c:pt idx="8503">
                  <c:v>80.624999999999986</c:v>
                </c:pt>
                <c:pt idx="8504">
                  <c:v>80.757000000000005</c:v>
                </c:pt>
                <c:pt idx="8505">
                  <c:v>80.89</c:v>
                </c:pt>
                <c:pt idx="8506">
                  <c:v>80.977999999999994</c:v>
                </c:pt>
                <c:pt idx="8507">
                  <c:v>81.022999999999982</c:v>
                </c:pt>
                <c:pt idx="8508">
                  <c:v>80.977999999999994</c:v>
                </c:pt>
                <c:pt idx="8509">
                  <c:v>80.977999999999994</c:v>
                </c:pt>
                <c:pt idx="8510">
                  <c:v>80.845000000000013</c:v>
                </c:pt>
                <c:pt idx="8511">
                  <c:v>80.757000000000005</c:v>
                </c:pt>
                <c:pt idx="8512">
                  <c:v>80.667999999999992</c:v>
                </c:pt>
                <c:pt idx="8513">
                  <c:v>80.757000000000005</c:v>
                </c:pt>
                <c:pt idx="8514">
                  <c:v>81.022999999999982</c:v>
                </c:pt>
                <c:pt idx="8515">
                  <c:v>81.287999999999997</c:v>
                </c:pt>
                <c:pt idx="8516">
                  <c:v>81.509</c:v>
                </c:pt>
                <c:pt idx="8517">
                  <c:v>81.465999999999994</c:v>
                </c:pt>
                <c:pt idx="8518">
                  <c:v>81.421000000000006</c:v>
                </c:pt>
                <c:pt idx="8519">
                  <c:v>81.332999999999998</c:v>
                </c:pt>
                <c:pt idx="8520">
                  <c:v>81.287999999999997</c:v>
                </c:pt>
                <c:pt idx="8521">
                  <c:v>81.244000000000028</c:v>
                </c:pt>
                <c:pt idx="8522">
                  <c:v>81.066000000000003</c:v>
                </c:pt>
                <c:pt idx="8523">
                  <c:v>81.022999999999982</c:v>
                </c:pt>
                <c:pt idx="8524">
                  <c:v>81.244000000000028</c:v>
                </c:pt>
                <c:pt idx="8525">
                  <c:v>81.465999999999994</c:v>
                </c:pt>
                <c:pt idx="8526">
                  <c:v>81.596999999999994</c:v>
                </c:pt>
                <c:pt idx="8527">
                  <c:v>81.641999999999996</c:v>
                </c:pt>
                <c:pt idx="8528">
                  <c:v>81.73</c:v>
                </c:pt>
                <c:pt idx="8529">
                  <c:v>81.73</c:v>
                </c:pt>
                <c:pt idx="8530">
                  <c:v>81.774999999999991</c:v>
                </c:pt>
                <c:pt idx="8531">
                  <c:v>81.73</c:v>
                </c:pt>
                <c:pt idx="8532">
                  <c:v>81.641999999999996</c:v>
                </c:pt>
                <c:pt idx="8533">
                  <c:v>81.686999999999998</c:v>
                </c:pt>
                <c:pt idx="8534">
                  <c:v>81.819000000000003</c:v>
                </c:pt>
                <c:pt idx="8535">
                  <c:v>81.952000000000012</c:v>
                </c:pt>
                <c:pt idx="8536">
                  <c:v>81.909000000000006</c:v>
                </c:pt>
                <c:pt idx="8537">
                  <c:v>81.909000000000006</c:v>
                </c:pt>
                <c:pt idx="8538">
                  <c:v>82.042000000000002</c:v>
                </c:pt>
                <c:pt idx="8539">
                  <c:v>82.174999999999983</c:v>
                </c:pt>
                <c:pt idx="8540">
                  <c:v>82.263000000000005</c:v>
                </c:pt>
                <c:pt idx="8541">
                  <c:v>82.35299999999998</c:v>
                </c:pt>
                <c:pt idx="8542">
                  <c:v>82.396000000000001</c:v>
                </c:pt>
                <c:pt idx="8543">
                  <c:v>82.441000000000031</c:v>
                </c:pt>
                <c:pt idx="8544">
                  <c:v>82.441000000000031</c:v>
                </c:pt>
                <c:pt idx="8545">
                  <c:v>82.396000000000001</c:v>
                </c:pt>
                <c:pt idx="8546">
                  <c:v>82.396000000000001</c:v>
                </c:pt>
                <c:pt idx="8547">
                  <c:v>82.441000000000031</c:v>
                </c:pt>
                <c:pt idx="8548">
                  <c:v>82.35299999999998</c:v>
                </c:pt>
                <c:pt idx="8549">
                  <c:v>82.174999999999983</c:v>
                </c:pt>
                <c:pt idx="8550">
                  <c:v>82.218000000000004</c:v>
                </c:pt>
                <c:pt idx="8551">
                  <c:v>82.486000000000004</c:v>
                </c:pt>
                <c:pt idx="8552">
                  <c:v>82.753</c:v>
                </c:pt>
                <c:pt idx="8553">
                  <c:v>82.975999999999999</c:v>
                </c:pt>
                <c:pt idx="8554">
                  <c:v>82.975999999999999</c:v>
                </c:pt>
                <c:pt idx="8555">
                  <c:v>83.063999999999993</c:v>
                </c:pt>
                <c:pt idx="8556">
                  <c:v>83.153999999999982</c:v>
                </c:pt>
                <c:pt idx="8557">
                  <c:v>83.10899999999998</c:v>
                </c:pt>
                <c:pt idx="8558">
                  <c:v>82.975999999999999</c:v>
                </c:pt>
                <c:pt idx="8559">
                  <c:v>82.798000000000002</c:v>
                </c:pt>
                <c:pt idx="8560">
                  <c:v>82.708000000000013</c:v>
                </c:pt>
                <c:pt idx="8561">
                  <c:v>82.664999999999992</c:v>
                </c:pt>
                <c:pt idx="8562">
                  <c:v>82.664999999999992</c:v>
                </c:pt>
                <c:pt idx="8563">
                  <c:v>82.708000000000013</c:v>
                </c:pt>
                <c:pt idx="8564">
                  <c:v>82.753</c:v>
                </c:pt>
                <c:pt idx="8565">
                  <c:v>82.798000000000002</c:v>
                </c:pt>
                <c:pt idx="8566">
                  <c:v>82.840999999999994</c:v>
                </c:pt>
                <c:pt idx="8567">
                  <c:v>82.975999999999999</c:v>
                </c:pt>
                <c:pt idx="8568">
                  <c:v>83.021000000000001</c:v>
                </c:pt>
                <c:pt idx="8569">
                  <c:v>83.198999999999998</c:v>
                </c:pt>
                <c:pt idx="8570">
                  <c:v>83.287000000000006</c:v>
                </c:pt>
                <c:pt idx="8571">
                  <c:v>83.153999999999982</c:v>
                </c:pt>
                <c:pt idx="8572">
                  <c:v>83.153999999999982</c:v>
                </c:pt>
                <c:pt idx="8573">
                  <c:v>83.198999999999998</c:v>
                </c:pt>
                <c:pt idx="8574">
                  <c:v>83.10899999999998</c:v>
                </c:pt>
                <c:pt idx="8575">
                  <c:v>83.153999999999982</c:v>
                </c:pt>
                <c:pt idx="8576">
                  <c:v>83.242000000000004</c:v>
                </c:pt>
                <c:pt idx="8577">
                  <c:v>83.331999999999994</c:v>
                </c:pt>
                <c:pt idx="8578">
                  <c:v>83.331999999999994</c:v>
                </c:pt>
                <c:pt idx="8579">
                  <c:v>83.287000000000006</c:v>
                </c:pt>
                <c:pt idx="8580">
                  <c:v>83.331999999999994</c:v>
                </c:pt>
                <c:pt idx="8581">
                  <c:v>83.467000000000027</c:v>
                </c:pt>
                <c:pt idx="8582">
                  <c:v>83.600999999999999</c:v>
                </c:pt>
                <c:pt idx="8583">
                  <c:v>83.555999999999983</c:v>
                </c:pt>
                <c:pt idx="8584">
                  <c:v>83.600999999999999</c:v>
                </c:pt>
                <c:pt idx="8585">
                  <c:v>83.600999999999999</c:v>
                </c:pt>
                <c:pt idx="8586">
                  <c:v>83.691000000000003</c:v>
                </c:pt>
                <c:pt idx="8587">
                  <c:v>83.600999999999999</c:v>
                </c:pt>
                <c:pt idx="8588">
                  <c:v>83.421999999999997</c:v>
                </c:pt>
                <c:pt idx="8589">
                  <c:v>83.331999999999994</c:v>
                </c:pt>
                <c:pt idx="8590">
                  <c:v>83.242000000000004</c:v>
                </c:pt>
                <c:pt idx="8591">
                  <c:v>83.376999999999981</c:v>
                </c:pt>
                <c:pt idx="8592">
                  <c:v>83.467000000000027</c:v>
                </c:pt>
                <c:pt idx="8593">
                  <c:v>83.555999999999983</c:v>
                </c:pt>
                <c:pt idx="8594">
                  <c:v>83.510999999999996</c:v>
                </c:pt>
                <c:pt idx="8595">
                  <c:v>83.555999999999983</c:v>
                </c:pt>
                <c:pt idx="8596">
                  <c:v>83.778999999999982</c:v>
                </c:pt>
                <c:pt idx="8597">
                  <c:v>83.959000000000003</c:v>
                </c:pt>
                <c:pt idx="8598">
                  <c:v>84.049000000000007</c:v>
                </c:pt>
                <c:pt idx="8599">
                  <c:v>84.182000000000002</c:v>
                </c:pt>
                <c:pt idx="8600">
                  <c:v>84.093999999999994</c:v>
                </c:pt>
                <c:pt idx="8601">
                  <c:v>83.959000000000003</c:v>
                </c:pt>
                <c:pt idx="8602">
                  <c:v>83.736000000000004</c:v>
                </c:pt>
                <c:pt idx="8603">
                  <c:v>83.600999999999999</c:v>
                </c:pt>
                <c:pt idx="8604">
                  <c:v>83.600999999999999</c:v>
                </c:pt>
                <c:pt idx="8605">
                  <c:v>83.600999999999999</c:v>
                </c:pt>
                <c:pt idx="8606">
                  <c:v>83.646000000000001</c:v>
                </c:pt>
                <c:pt idx="8607">
                  <c:v>83.691000000000003</c:v>
                </c:pt>
                <c:pt idx="8608">
                  <c:v>83.778999999999982</c:v>
                </c:pt>
                <c:pt idx="8609">
                  <c:v>84.004000000000005</c:v>
                </c:pt>
                <c:pt idx="8610">
                  <c:v>84.316999999999993</c:v>
                </c:pt>
                <c:pt idx="8611">
                  <c:v>84.676999999999978</c:v>
                </c:pt>
                <c:pt idx="8612">
                  <c:v>84.766999999999996</c:v>
                </c:pt>
                <c:pt idx="8613">
                  <c:v>84.137</c:v>
                </c:pt>
                <c:pt idx="8614">
                  <c:v>83.691000000000003</c:v>
                </c:pt>
                <c:pt idx="8615">
                  <c:v>83.600999999999999</c:v>
                </c:pt>
                <c:pt idx="8616">
                  <c:v>83.823999999999998</c:v>
                </c:pt>
                <c:pt idx="8617">
                  <c:v>84.049000000000007</c:v>
                </c:pt>
                <c:pt idx="8618">
                  <c:v>83.959000000000003</c:v>
                </c:pt>
                <c:pt idx="8619">
                  <c:v>83.691000000000003</c:v>
                </c:pt>
                <c:pt idx="8620">
                  <c:v>83.823999999999998</c:v>
                </c:pt>
                <c:pt idx="8621">
                  <c:v>84.049000000000007</c:v>
                </c:pt>
                <c:pt idx="8622">
                  <c:v>83.959000000000003</c:v>
                </c:pt>
                <c:pt idx="8623">
                  <c:v>83.869</c:v>
                </c:pt>
                <c:pt idx="8624">
                  <c:v>84.004000000000005</c:v>
                </c:pt>
                <c:pt idx="8625">
                  <c:v>84.093999999999994</c:v>
                </c:pt>
                <c:pt idx="8626">
                  <c:v>84.137</c:v>
                </c:pt>
                <c:pt idx="8627">
                  <c:v>84.271999999999991</c:v>
                </c:pt>
                <c:pt idx="8628">
                  <c:v>84.587000000000003</c:v>
                </c:pt>
                <c:pt idx="8629">
                  <c:v>85.126999999999981</c:v>
                </c:pt>
                <c:pt idx="8630">
                  <c:v>85.531999999999996</c:v>
                </c:pt>
                <c:pt idx="8631">
                  <c:v>85.621999999999986</c:v>
                </c:pt>
                <c:pt idx="8632">
                  <c:v>85.081999999999994</c:v>
                </c:pt>
                <c:pt idx="8633">
                  <c:v>84.497000000000028</c:v>
                </c:pt>
                <c:pt idx="8634">
                  <c:v>84.271999999999991</c:v>
                </c:pt>
                <c:pt idx="8635">
                  <c:v>84.406999999999996</c:v>
                </c:pt>
                <c:pt idx="8636">
                  <c:v>84.676999999999978</c:v>
                </c:pt>
                <c:pt idx="8637">
                  <c:v>84.721999999999994</c:v>
                </c:pt>
                <c:pt idx="8638">
                  <c:v>84.587000000000003</c:v>
                </c:pt>
                <c:pt idx="8639">
                  <c:v>84.452000000000012</c:v>
                </c:pt>
                <c:pt idx="8640">
                  <c:v>84.452000000000012</c:v>
                </c:pt>
                <c:pt idx="8641">
                  <c:v>84.497000000000028</c:v>
                </c:pt>
                <c:pt idx="8642">
                  <c:v>84.587000000000003</c:v>
                </c:pt>
                <c:pt idx="8643">
                  <c:v>84.766999999999996</c:v>
                </c:pt>
                <c:pt idx="8644">
                  <c:v>85.849000000000004</c:v>
                </c:pt>
                <c:pt idx="8645">
                  <c:v>86.119</c:v>
                </c:pt>
                <c:pt idx="8646">
                  <c:v>86.346000000000004</c:v>
                </c:pt>
                <c:pt idx="8647">
                  <c:v>86.572000000000003</c:v>
                </c:pt>
                <c:pt idx="8648">
                  <c:v>86.572000000000003</c:v>
                </c:pt>
                <c:pt idx="8649">
                  <c:v>86.346000000000004</c:v>
                </c:pt>
                <c:pt idx="8650">
                  <c:v>86.211000000000027</c:v>
                </c:pt>
                <c:pt idx="8651">
                  <c:v>86.164000000000001</c:v>
                </c:pt>
                <c:pt idx="8652">
                  <c:v>86.073999999999998</c:v>
                </c:pt>
                <c:pt idx="8653">
                  <c:v>86.028999999999982</c:v>
                </c:pt>
                <c:pt idx="8654">
                  <c:v>85.938999999999993</c:v>
                </c:pt>
                <c:pt idx="8655">
                  <c:v>85.894000000000005</c:v>
                </c:pt>
                <c:pt idx="8656">
                  <c:v>85.849000000000004</c:v>
                </c:pt>
                <c:pt idx="8657">
                  <c:v>85.938999999999993</c:v>
                </c:pt>
                <c:pt idx="8658">
                  <c:v>85.938999999999993</c:v>
                </c:pt>
                <c:pt idx="8659">
                  <c:v>85.801999999999992</c:v>
                </c:pt>
                <c:pt idx="8660">
                  <c:v>85.894000000000005</c:v>
                </c:pt>
                <c:pt idx="8661">
                  <c:v>85.983999999999995</c:v>
                </c:pt>
                <c:pt idx="8662">
                  <c:v>85.757000000000005</c:v>
                </c:pt>
                <c:pt idx="8663">
                  <c:v>85.621999999999986</c:v>
                </c:pt>
                <c:pt idx="8664">
                  <c:v>85.712000000000003</c:v>
                </c:pt>
                <c:pt idx="8665">
                  <c:v>85.621999999999986</c:v>
                </c:pt>
                <c:pt idx="8666">
                  <c:v>85.35199999999999</c:v>
                </c:pt>
                <c:pt idx="8667">
                  <c:v>85.171999999999983</c:v>
                </c:pt>
                <c:pt idx="8668">
                  <c:v>85.397000000000006</c:v>
                </c:pt>
                <c:pt idx="8669">
                  <c:v>85.621999999999986</c:v>
                </c:pt>
                <c:pt idx="8670">
                  <c:v>85.801999999999992</c:v>
                </c:pt>
                <c:pt idx="8671">
                  <c:v>86.028999999999982</c:v>
                </c:pt>
                <c:pt idx="8672">
                  <c:v>86.028999999999982</c:v>
                </c:pt>
                <c:pt idx="8673">
                  <c:v>86.119</c:v>
                </c:pt>
                <c:pt idx="8674">
                  <c:v>86.073999999999998</c:v>
                </c:pt>
                <c:pt idx="8675">
                  <c:v>86.073999999999998</c:v>
                </c:pt>
                <c:pt idx="8676">
                  <c:v>86.119</c:v>
                </c:pt>
                <c:pt idx="8677">
                  <c:v>86.211000000000027</c:v>
                </c:pt>
                <c:pt idx="8678">
                  <c:v>86.211000000000027</c:v>
                </c:pt>
                <c:pt idx="8679">
                  <c:v>86.256</c:v>
                </c:pt>
                <c:pt idx="8680">
                  <c:v>86.391000000000005</c:v>
                </c:pt>
                <c:pt idx="8681">
                  <c:v>86.346000000000004</c:v>
                </c:pt>
                <c:pt idx="8682">
                  <c:v>86.301000000000002</c:v>
                </c:pt>
                <c:pt idx="8683">
                  <c:v>86.073999999999998</c:v>
                </c:pt>
                <c:pt idx="8684">
                  <c:v>86.119</c:v>
                </c:pt>
                <c:pt idx="8685">
                  <c:v>85.938999999999993</c:v>
                </c:pt>
                <c:pt idx="8686">
                  <c:v>85.621999999999986</c:v>
                </c:pt>
                <c:pt idx="8687">
                  <c:v>85.397000000000006</c:v>
                </c:pt>
                <c:pt idx="8688">
                  <c:v>85.621999999999986</c:v>
                </c:pt>
                <c:pt idx="8689">
                  <c:v>86.664000000000001</c:v>
                </c:pt>
                <c:pt idx="8690">
                  <c:v>87.846999999999994</c:v>
                </c:pt>
                <c:pt idx="8691">
                  <c:v>89.04</c:v>
                </c:pt>
                <c:pt idx="8692">
                  <c:v>90.286000000000001</c:v>
                </c:pt>
                <c:pt idx="8693">
                  <c:v>90.194000000000003</c:v>
                </c:pt>
                <c:pt idx="8694">
                  <c:v>89.224000000000004</c:v>
                </c:pt>
                <c:pt idx="8695">
                  <c:v>88.488</c:v>
                </c:pt>
                <c:pt idx="8696">
                  <c:v>87.938999999999993</c:v>
                </c:pt>
                <c:pt idx="8697">
                  <c:v>87.664999999999992</c:v>
                </c:pt>
                <c:pt idx="8698">
                  <c:v>87.436000000000007</c:v>
                </c:pt>
                <c:pt idx="8699">
                  <c:v>87.210000000000022</c:v>
                </c:pt>
                <c:pt idx="8700">
                  <c:v>87.027999999999992</c:v>
                </c:pt>
                <c:pt idx="8701">
                  <c:v>86.980999999999995</c:v>
                </c:pt>
                <c:pt idx="8702">
                  <c:v>87.072999999999979</c:v>
                </c:pt>
                <c:pt idx="8703">
                  <c:v>87.117999999999995</c:v>
                </c:pt>
                <c:pt idx="8704">
                  <c:v>87.117999999999995</c:v>
                </c:pt>
                <c:pt idx="8705">
                  <c:v>87.210000000000022</c:v>
                </c:pt>
                <c:pt idx="8706">
                  <c:v>87.162999999999982</c:v>
                </c:pt>
                <c:pt idx="8707">
                  <c:v>86.843999999999994</c:v>
                </c:pt>
                <c:pt idx="8708">
                  <c:v>86.617000000000004</c:v>
                </c:pt>
                <c:pt idx="8709">
                  <c:v>86.301000000000002</c:v>
                </c:pt>
                <c:pt idx="8710">
                  <c:v>85.938999999999993</c:v>
                </c:pt>
                <c:pt idx="8711">
                  <c:v>85.849000000000004</c:v>
                </c:pt>
                <c:pt idx="8712">
                  <c:v>85.938999999999993</c:v>
                </c:pt>
                <c:pt idx="8713">
                  <c:v>86.301000000000002</c:v>
                </c:pt>
                <c:pt idx="8714">
                  <c:v>86.527000000000001</c:v>
                </c:pt>
                <c:pt idx="8715">
                  <c:v>86.437000000000026</c:v>
                </c:pt>
                <c:pt idx="8716">
                  <c:v>86.301000000000002</c:v>
                </c:pt>
                <c:pt idx="8717">
                  <c:v>86.256</c:v>
                </c:pt>
                <c:pt idx="8718">
                  <c:v>86.211000000000027</c:v>
                </c:pt>
                <c:pt idx="8719">
                  <c:v>86.164000000000001</c:v>
                </c:pt>
                <c:pt idx="8720">
                  <c:v>86.211000000000027</c:v>
                </c:pt>
                <c:pt idx="8721">
                  <c:v>86.211000000000027</c:v>
                </c:pt>
                <c:pt idx="8722">
                  <c:v>86.119</c:v>
                </c:pt>
                <c:pt idx="8723">
                  <c:v>86.119</c:v>
                </c:pt>
                <c:pt idx="8724">
                  <c:v>86.211000000000027</c:v>
                </c:pt>
                <c:pt idx="8725">
                  <c:v>86.301000000000002</c:v>
                </c:pt>
                <c:pt idx="8726">
                  <c:v>86.391000000000005</c:v>
                </c:pt>
                <c:pt idx="8727">
                  <c:v>86.211000000000027</c:v>
                </c:pt>
                <c:pt idx="8728">
                  <c:v>86.028999999999982</c:v>
                </c:pt>
                <c:pt idx="8729">
                  <c:v>85.938999999999993</c:v>
                </c:pt>
                <c:pt idx="8730">
                  <c:v>85.894000000000005</c:v>
                </c:pt>
                <c:pt idx="8731">
                  <c:v>86.028999999999982</c:v>
                </c:pt>
                <c:pt idx="8732">
                  <c:v>86.211000000000027</c:v>
                </c:pt>
                <c:pt idx="8733">
                  <c:v>86.391000000000005</c:v>
                </c:pt>
                <c:pt idx="8734">
                  <c:v>86.709000000000003</c:v>
                </c:pt>
                <c:pt idx="8735">
                  <c:v>87.072999999999979</c:v>
                </c:pt>
                <c:pt idx="8736">
                  <c:v>87.210000000000022</c:v>
                </c:pt>
                <c:pt idx="8737">
                  <c:v>87.210000000000022</c:v>
                </c:pt>
                <c:pt idx="8738">
                  <c:v>87.346000000000004</c:v>
                </c:pt>
                <c:pt idx="8739">
                  <c:v>87.483000000000004</c:v>
                </c:pt>
                <c:pt idx="8740">
                  <c:v>87.664999999999992</c:v>
                </c:pt>
                <c:pt idx="8741">
                  <c:v>87.846999999999994</c:v>
                </c:pt>
                <c:pt idx="8742">
                  <c:v>87.938999999999993</c:v>
                </c:pt>
                <c:pt idx="8743">
                  <c:v>87.846999999999994</c:v>
                </c:pt>
                <c:pt idx="8744">
                  <c:v>87.894000000000005</c:v>
                </c:pt>
                <c:pt idx="8745">
                  <c:v>87.894000000000005</c:v>
                </c:pt>
                <c:pt idx="8746">
                  <c:v>87.436000000000007</c:v>
                </c:pt>
                <c:pt idx="8747">
                  <c:v>87.254999999999995</c:v>
                </c:pt>
                <c:pt idx="8748">
                  <c:v>87.210000000000022</c:v>
                </c:pt>
                <c:pt idx="8749">
                  <c:v>87.3</c:v>
                </c:pt>
                <c:pt idx="8750">
                  <c:v>87.346000000000004</c:v>
                </c:pt>
                <c:pt idx="8751">
                  <c:v>87.483000000000004</c:v>
                </c:pt>
                <c:pt idx="8752">
                  <c:v>87.846999999999994</c:v>
                </c:pt>
                <c:pt idx="8753">
                  <c:v>88.214000000000027</c:v>
                </c:pt>
                <c:pt idx="8754">
                  <c:v>88.443000000000026</c:v>
                </c:pt>
                <c:pt idx="8755">
                  <c:v>88.625999999999976</c:v>
                </c:pt>
                <c:pt idx="8756">
                  <c:v>88.81</c:v>
                </c:pt>
                <c:pt idx="8757">
                  <c:v>89.084999999999994</c:v>
                </c:pt>
                <c:pt idx="8758">
                  <c:v>89.316000000000003</c:v>
                </c:pt>
                <c:pt idx="8759">
                  <c:v>89.453999999999994</c:v>
                </c:pt>
                <c:pt idx="8760">
                  <c:v>89.775999999999982</c:v>
                </c:pt>
                <c:pt idx="8761">
                  <c:v>89.730999999999995</c:v>
                </c:pt>
                <c:pt idx="8762">
                  <c:v>89.593000000000004</c:v>
                </c:pt>
                <c:pt idx="8763">
                  <c:v>89.316000000000003</c:v>
                </c:pt>
                <c:pt idx="8764">
                  <c:v>89.176999999999978</c:v>
                </c:pt>
                <c:pt idx="8765">
                  <c:v>89.04</c:v>
                </c:pt>
                <c:pt idx="8766">
                  <c:v>88.85499999999999</c:v>
                </c:pt>
                <c:pt idx="8767">
                  <c:v>88.992999999999995</c:v>
                </c:pt>
                <c:pt idx="8768">
                  <c:v>89.498999999999995</c:v>
                </c:pt>
                <c:pt idx="8769">
                  <c:v>89.637999999999991</c:v>
                </c:pt>
                <c:pt idx="8770">
                  <c:v>89.822999999999979</c:v>
                </c:pt>
                <c:pt idx="8771">
                  <c:v>89.822999999999979</c:v>
                </c:pt>
                <c:pt idx="8772">
                  <c:v>89.775999999999982</c:v>
                </c:pt>
                <c:pt idx="8773">
                  <c:v>89.775999999999982</c:v>
                </c:pt>
                <c:pt idx="8774">
                  <c:v>89.775999999999982</c:v>
                </c:pt>
                <c:pt idx="8775">
                  <c:v>89.775999999999982</c:v>
                </c:pt>
                <c:pt idx="8776">
                  <c:v>89.86999999999999</c:v>
                </c:pt>
                <c:pt idx="8777">
                  <c:v>90.147000000000006</c:v>
                </c:pt>
                <c:pt idx="8778">
                  <c:v>90.286000000000001</c:v>
                </c:pt>
                <c:pt idx="8779">
                  <c:v>90.424000000000007</c:v>
                </c:pt>
                <c:pt idx="8780">
                  <c:v>90.424000000000007</c:v>
                </c:pt>
                <c:pt idx="8781">
                  <c:v>90.332999999999998</c:v>
                </c:pt>
                <c:pt idx="8782">
                  <c:v>90.286000000000001</c:v>
                </c:pt>
                <c:pt idx="8783">
                  <c:v>90.239000000000004</c:v>
                </c:pt>
                <c:pt idx="8784">
                  <c:v>90.147000000000006</c:v>
                </c:pt>
                <c:pt idx="8785">
                  <c:v>90.009</c:v>
                </c:pt>
                <c:pt idx="8786">
                  <c:v>89.775999999999982</c:v>
                </c:pt>
                <c:pt idx="8787">
                  <c:v>89.730999999999995</c:v>
                </c:pt>
                <c:pt idx="8788">
                  <c:v>89.637999999999991</c:v>
                </c:pt>
                <c:pt idx="8789">
                  <c:v>89.593000000000004</c:v>
                </c:pt>
                <c:pt idx="8790">
                  <c:v>89.775999999999982</c:v>
                </c:pt>
                <c:pt idx="8791">
                  <c:v>90.286000000000001</c:v>
                </c:pt>
                <c:pt idx="8792">
                  <c:v>90.796999999999997</c:v>
                </c:pt>
                <c:pt idx="8793">
                  <c:v>91.263000000000005</c:v>
                </c:pt>
                <c:pt idx="8794">
                  <c:v>91.635999999999981</c:v>
                </c:pt>
                <c:pt idx="8795">
                  <c:v>91.822999999999979</c:v>
                </c:pt>
                <c:pt idx="8796">
                  <c:v>91.728999999999999</c:v>
                </c:pt>
                <c:pt idx="8797">
                  <c:v>91.263000000000005</c:v>
                </c:pt>
                <c:pt idx="8798">
                  <c:v>91.307999999999993</c:v>
                </c:pt>
                <c:pt idx="8799">
                  <c:v>91.122999999999976</c:v>
                </c:pt>
                <c:pt idx="8800">
                  <c:v>90.891000000000005</c:v>
                </c:pt>
                <c:pt idx="8801">
                  <c:v>90.703000000000003</c:v>
                </c:pt>
                <c:pt idx="8802">
                  <c:v>90.703000000000003</c:v>
                </c:pt>
                <c:pt idx="8803">
                  <c:v>90.703000000000003</c:v>
                </c:pt>
                <c:pt idx="8804">
                  <c:v>90.565000000000012</c:v>
                </c:pt>
                <c:pt idx="8805">
                  <c:v>90.239000000000004</c:v>
                </c:pt>
                <c:pt idx="8806">
                  <c:v>90.1</c:v>
                </c:pt>
                <c:pt idx="8807">
                  <c:v>90.147000000000006</c:v>
                </c:pt>
                <c:pt idx="8808">
                  <c:v>90.1</c:v>
                </c:pt>
                <c:pt idx="8809">
                  <c:v>90.054999999999993</c:v>
                </c:pt>
                <c:pt idx="8810">
                  <c:v>90.009</c:v>
                </c:pt>
                <c:pt idx="8811">
                  <c:v>89.915000000000006</c:v>
                </c:pt>
                <c:pt idx="8812">
                  <c:v>90.1</c:v>
                </c:pt>
                <c:pt idx="8813">
                  <c:v>89.962000000000003</c:v>
                </c:pt>
                <c:pt idx="8814">
                  <c:v>89.593000000000004</c:v>
                </c:pt>
                <c:pt idx="8815">
                  <c:v>89.224000000000004</c:v>
                </c:pt>
                <c:pt idx="8816">
                  <c:v>89.084999999999994</c:v>
                </c:pt>
                <c:pt idx="8817">
                  <c:v>89.084999999999994</c:v>
                </c:pt>
                <c:pt idx="8818">
                  <c:v>89.131999999999991</c:v>
                </c:pt>
                <c:pt idx="8819">
                  <c:v>89.637999999999991</c:v>
                </c:pt>
                <c:pt idx="8820">
                  <c:v>90.332999999999998</c:v>
                </c:pt>
                <c:pt idx="8821">
                  <c:v>90.611999999999995</c:v>
                </c:pt>
                <c:pt idx="8822">
                  <c:v>90.424000000000007</c:v>
                </c:pt>
                <c:pt idx="8823">
                  <c:v>89.86999999999999</c:v>
                </c:pt>
                <c:pt idx="8824">
                  <c:v>89.224000000000004</c:v>
                </c:pt>
                <c:pt idx="8825">
                  <c:v>88.85499999999999</c:v>
                </c:pt>
                <c:pt idx="8826">
                  <c:v>89.269000000000005</c:v>
                </c:pt>
                <c:pt idx="8827">
                  <c:v>88.992999999999995</c:v>
                </c:pt>
                <c:pt idx="8828">
                  <c:v>88.488</c:v>
                </c:pt>
                <c:pt idx="8829">
                  <c:v>88.03</c:v>
                </c:pt>
                <c:pt idx="8830">
                  <c:v>88.350999999999999</c:v>
                </c:pt>
                <c:pt idx="8831">
                  <c:v>88.396000000000001</c:v>
                </c:pt>
                <c:pt idx="8832">
                  <c:v>88.075000000000003</c:v>
                </c:pt>
                <c:pt idx="8833">
                  <c:v>87.801999999999992</c:v>
                </c:pt>
                <c:pt idx="8834">
                  <c:v>87.346000000000004</c:v>
                </c:pt>
                <c:pt idx="8835">
                  <c:v>86.980999999999995</c:v>
                </c:pt>
                <c:pt idx="8836">
                  <c:v>86.482000000000014</c:v>
                </c:pt>
                <c:pt idx="8837">
                  <c:v>86.211000000000027</c:v>
                </c:pt>
                <c:pt idx="8838">
                  <c:v>85.938999999999993</c:v>
                </c:pt>
                <c:pt idx="8839">
                  <c:v>85.667000000000002</c:v>
                </c:pt>
                <c:pt idx="8840">
                  <c:v>85.442000000000007</c:v>
                </c:pt>
                <c:pt idx="8841">
                  <c:v>85.126999999999981</c:v>
                </c:pt>
                <c:pt idx="8842">
                  <c:v>84.945000000000007</c:v>
                </c:pt>
                <c:pt idx="8843">
                  <c:v>84.766999999999996</c:v>
                </c:pt>
                <c:pt idx="8844">
                  <c:v>84.587000000000003</c:v>
                </c:pt>
                <c:pt idx="8845">
                  <c:v>84.406999999999996</c:v>
                </c:pt>
                <c:pt idx="8846">
                  <c:v>84.271999999999991</c:v>
                </c:pt>
                <c:pt idx="8847">
                  <c:v>84.182000000000002</c:v>
                </c:pt>
                <c:pt idx="8848">
                  <c:v>84.271999999999991</c:v>
                </c:pt>
                <c:pt idx="8849">
                  <c:v>84.542000000000002</c:v>
                </c:pt>
                <c:pt idx="8850">
                  <c:v>84.452000000000012</c:v>
                </c:pt>
                <c:pt idx="8851">
                  <c:v>84.271999999999991</c:v>
                </c:pt>
                <c:pt idx="8852">
                  <c:v>84.361999999999995</c:v>
                </c:pt>
                <c:pt idx="8853">
                  <c:v>84.631999999999991</c:v>
                </c:pt>
                <c:pt idx="8854">
                  <c:v>84.631999999999991</c:v>
                </c:pt>
                <c:pt idx="8855">
                  <c:v>84.587000000000003</c:v>
                </c:pt>
                <c:pt idx="8856">
                  <c:v>84.9</c:v>
                </c:pt>
                <c:pt idx="8857">
                  <c:v>84.812000000000012</c:v>
                </c:pt>
                <c:pt idx="8858">
                  <c:v>84.542000000000002</c:v>
                </c:pt>
                <c:pt idx="8859">
                  <c:v>84.452000000000012</c:v>
                </c:pt>
                <c:pt idx="8860">
                  <c:v>84.316999999999993</c:v>
                </c:pt>
                <c:pt idx="8861">
                  <c:v>84.227000000000004</c:v>
                </c:pt>
                <c:pt idx="8862">
                  <c:v>84.406999999999996</c:v>
                </c:pt>
                <c:pt idx="8863">
                  <c:v>85.034999999999997</c:v>
                </c:pt>
                <c:pt idx="8864">
                  <c:v>85.486999999999995</c:v>
                </c:pt>
                <c:pt idx="8865">
                  <c:v>85.307000000000002</c:v>
                </c:pt>
                <c:pt idx="8866">
                  <c:v>84.945000000000007</c:v>
                </c:pt>
                <c:pt idx="8867">
                  <c:v>84.497000000000028</c:v>
                </c:pt>
                <c:pt idx="8868">
                  <c:v>84.631999999999991</c:v>
                </c:pt>
                <c:pt idx="8869">
                  <c:v>84.945000000000007</c:v>
                </c:pt>
                <c:pt idx="8870">
                  <c:v>85.126999999999981</c:v>
                </c:pt>
                <c:pt idx="8871">
                  <c:v>85.217000000000027</c:v>
                </c:pt>
                <c:pt idx="8872">
                  <c:v>85.126999999999981</c:v>
                </c:pt>
                <c:pt idx="8873">
                  <c:v>84.766999999999996</c:v>
                </c:pt>
                <c:pt idx="8874">
                  <c:v>84.361999999999995</c:v>
                </c:pt>
                <c:pt idx="8875">
                  <c:v>84.093999999999994</c:v>
                </c:pt>
                <c:pt idx="8876">
                  <c:v>83.91400000000003</c:v>
                </c:pt>
                <c:pt idx="8877">
                  <c:v>83.869</c:v>
                </c:pt>
                <c:pt idx="8878">
                  <c:v>83.823999999999998</c:v>
                </c:pt>
                <c:pt idx="8879">
                  <c:v>83.959000000000003</c:v>
                </c:pt>
                <c:pt idx="8880">
                  <c:v>84.049000000000007</c:v>
                </c:pt>
                <c:pt idx="8881">
                  <c:v>83.959000000000003</c:v>
                </c:pt>
                <c:pt idx="8882">
                  <c:v>83.91400000000003</c:v>
                </c:pt>
                <c:pt idx="8883">
                  <c:v>83.778999999999982</c:v>
                </c:pt>
                <c:pt idx="8884">
                  <c:v>83.287000000000006</c:v>
                </c:pt>
                <c:pt idx="8885">
                  <c:v>82.975999999999999</c:v>
                </c:pt>
                <c:pt idx="8886">
                  <c:v>82.885999999999981</c:v>
                </c:pt>
                <c:pt idx="8887">
                  <c:v>83.021000000000001</c:v>
                </c:pt>
                <c:pt idx="8888">
                  <c:v>82.753</c:v>
                </c:pt>
                <c:pt idx="8889">
                  <c:v>82.53</c:v>
                </c:pt>
                <c:pt idx="8890">
                  <c:v>82.840999999999994</c:v>
                </c:pt>
                <c:pt idx="8891">
                  <c:v>83.242000000000004</c:v>
                </c:pt>
                <c:pt idx="8892">
                  <c:v>83.691000000000003</c:v>
                </c:pt>
                <c:pt idx="8893">
                  <c:v>83.778999999999982</c:v>
                </c:pt>
                <c:pt idx="8894">
                  <c:v>84.093999999999994</c:v>
                </c:pt>
                <c:pt idx="8895">
                  <c:v>84.497000000000028</c:v>
                </c:pt>
                <c:pt idx="8896">
                  <c:v>84.856999999999999</c:v>
                </c:pt>
                <c:pt idx="8897">
                  <c:v>84.990000000000023</c:v>
                </c:pt>
                <c:pt idx="8898">
                  <c:v>84.766999999999996</c:v>
                </c:pt>
                <c:pt idx="8899">
                  <c:v>84.587000000000003</c:v>
                </c:pt>
                <c:pt idx="8900">
                  <c:v>84.452000000000012</c:v>
                </c:pt>
                <c:pt idx="8901">
                  <c:v>84.227000000000004</c:v>
                </c:pt>
                <c:pt idx="8902">
                  <c:v>83.959000000000003</c:v>
                </c:pt>
                <c:pt idx="8903">
                  <c:v>84.093999999999994</c:v>
                </c:pt>
                <c:pt idx="8904">
                  <c:v>84.271999999999991</c:v>
                </c:pt>
                <c:pt idx="8905">
                  <c:v>84.137</c:v>
                </c:pt>
                <c:pt idx="8906">
                  <c:v>83.959000000000003</c:v>
                </c:pt>
                <c:pt idx="8907">
                  <c:v>83.691000000000003</c:v>
                </c:pt>
                <c:pt idx="8908">
                  <c:v>83.646000000000001</c:v>
                </c:pt>
                <c:pt idx="8909">
                  <c:v>83.646000000000001</c:v>
                </c:pt>
                <c:pt idx="8910">
                  <c:v>83.555999999999983</c:v>
                </c:pt>
                <c:pt idx="8911">
                  <c:v>83.555999999999983</c:v>
                </c:pt>
                <c:pt idx="8912">
                  <c:v>83.600999999999999</c:v>
                </c:pt>
                <c:pt idx="8913">
                  <c:v>83.421999999999997</c:v>
                </c:pt>
                <c:pt idx="8914">
                  <c:v>83.153999999999982</c:v>
                </c:pt>
                <c:pt idx="8915">
                  <c:v>82.975999999999999</c:v>
                </c:pt>
                <c:pt idx="8916">
                  <c:v>82.930999999999997</c:v>
                </c:pt>
                <c:pt idx="8917">
                  <c:v>83.153999999999982</c:v>
                </c:pt>
                <c:pt idx="8918">
                  <c:v>83.376999999999981</c:v>
                </c:pt>
                <c:pt idx="8919">
                  <c:v>83.467000000000027</c:v>
                </c:pt>
                <c:pt idx="8920">
                  <c:v>83.331999999999994</c:v>
                </c:pt>
                <c:pt idx="8921">
                  <c:v>83.198999999999998</c:v>
                </c:pt>
                <c:pt idx="8922">
                  <c:v>83.287000000000006</c:v>
                </c:pt>
                <c:pt idx="8923">
                  <c:v>83.600999999999999</c:v>
                </c:pt>
                <c:pt idx="8924">
                  <c:v>84.049000000000007</c:v>
                </c:pt>
                <c:pt idx="8925">
                  <c:v>84.406999999999996</c:v>
                </c:pt>
                <c:pt idx="8926">
                  <c:v>84.631999999999991</c:v>
                </c:pt>
                <c:pt idx="8927">
                  <c:v>84.631999999999991</c:v>
                </c:pt>
                <c:pt idx="8928">
                  <c:v>84.452000000000012</c:v>
                </c:pt>
                <c:pt idx="8929">
                  <c:v>84.227000000000004</c:v>
                </c:pt>
                <c:pt idx="8930">
                  <c:v>83.959000000000003</c:v>
                </c:pt>
                <c:pt idx="8931">
                  <c:v>83.646000000000001</c:v>
                </c:pt>
                <c:pt idx="8932">
                  <c:v>83.555999999999983</c:v>
                </c:pt>
                <c:pt idx="8933">
                  <c:v>83.467000000000027</c:v>
                </c:pt>
                <c:pt idx="8934">
                  <c:v>83.555999999999983</c:v>
                </c:pt>
                <c:pt idx="8935">
                  <c:v>83.778999999999982</c:v>
                </c:pt>
                <c:pt idx="8936">
                  <c:v>84.137</c:v>
                </c:pt>
                <c:pt idx="8937">
                  <c:v>84.182000000000002</c:v>
                </c:pt>
                <c:pt idx="8938">
                  <c:v>83.778999999999982</c:v>
                </c:pt>
                <c:pt idx="8939">
                  <c:v>83.331999999999994</c:v>
                </c:pt>
                <c:pt idx="8940">
                  <c:v>82.930999999999997</c:v>
                </c:pt>
                <c:pt idx="8941">
                  <c:v>82.753</c:v>
                </c:pt>
                <c:pt idx="8942">
                  <c:v>83.467000000000027</c:v>
                </c:pt>
                <c:pt idx="8943">
                  <c:v>83.421999999999997</c:v>
                </c:pt>
                <c:pt idx="8944">
                  <c:v>82.885999999999981</c:v>
                </c:pt>
                <c:pt idx="8945">
                  <c:v>82.930999999999997</c:v>
                </c:pt>
                <c:pt idx="8946">
                  <c:v>83.421999999999997</c:v>
                </c:pt>
                <c:pt idx="8947">
                  <c:v>83.736000000000004</c:v>
                </c:pt>
                <c:pt idx="8948">
                  <c:v>84.004000000000005</c:v>
                </c:pt>
                <c:pt idx="8949">
                  <c:v>83.823999999999998</c:v>
                </c:pt>
                <c:pt idx="8950">
                  <c:v>83.646000000000001</c:v>
                </c:pt>
                <c:pt idx="8951">
                  <c:v>83.869</c:v>
                </c:pt>
                <c:pt idx="8952">
                  <c:v>84.452000000000012</c:v>
                </c:pt>
                <c:pt idx="8953">
                  <c:v>84.856999999999999</c:v>
                </c:pt>
                <c:pt idx="8954">
                  <c:v>85.262</c:v>
                </c:pt>
                <c:pt idx="8955">
                  <c:v>86.073999999999998</c:v>
                </c:pt>
                <c:pt idx="8956">
                  <c:v>86.980999999999995</c:v>
                </c:pt>
                <c:pt idx="8957">
                  <c:v>87.710000000000022</c:v>
                </c:pt>
                <c:pt idx="8958">
                  <c:v>87.938999999999993</c:v>
                </c:pt>
                <c:pt idx="8959">
                  <c:v>87.664999999999992</c:v>
                </c:pt>
                <c:pt idx="8960">
                  <c:v>87.3</c:v>
                </c:pt>
                <c:pt idx="8961">
                  <c:v>86.891000000000005</c:v>
                </c:pt>
                <c:pt idx="8962">
                  <c:v>86.346000000000004</c:v>
                </c:pt>
                <c:pt idx="8963">
                  <c:v>86.391000000000005</c:v>
                </c:pt>
                <c:pt idx="8964">
                  <c:v>86.437000000000026</c:v>
                </c:pt>
                <c:pt idx="8965">
                  <c:v>85.983999999999995</c:v>
                </c:pt>
                <c:pt idx="8966">
                  <c:v>85.712000000000003</c:v>
                </c:pt>
                <c:pt idx="8967">
                  <c:v>85.35199999999999</c:v>
                </c:pt>
                <c:pt idx="8968">
                  <c:v>84.990000000000023</c:v>
                </c:pt>
                <c:pt idx="8969">
                  <c:v>84.676999999999978</c:v>
                </c:pt>
                <c:pt idx="8970">
                  <c:v>84.587000000000003</c:v>
                </c:pt>
                <c:pt idx="8971">
                  <c:v>84.766999999999996</c:v>
                </c:pt>
                <c:pt idx="8972">
                  <c:v>85.081999999999994</c:v>
                </c:pt>
                <c:pt idx="8973">
                  <c:v>84.9</c:v>
                </c:pt>
                <c:pt idx="8974">
                  <c:v>84.721999999999994</c:v>
                </c:pt>
                <c:pt idx="8975">
                  <c:v>84.631999999999991</c:v>
                </c:pt>
                <c:pt idx="8976">
                  <c:v>84.316999999999993</c:v>
                </c:pt>
                <c:pt idx="8977">
                  <c:v>83.91400000000003</c:v>
                </c:pt>
                <c:pt idx="8978">
                  <c:v>83.959000000000003</c:v>
                </c:pt>
                <c:pt idx="8979">
                  <c:v>84.049000000000007</c:v>
                </c:pt>
                <c:pt idx="8980">
                  <c:v>84.137</c:v>
                </c:pt>
                <c:pt idx="8981">
                  <c:v>84.227000000000004</c:v>
                </c:pt>
                <c:pt idx="8982">
                  <c:v>84.406999999999996</c:v>
                </c:pt>
                <c:pt idx="8983">
                  <c:v>84.182000000000002</c:v>
                </c:pt>
                <c:pt idx="8984">
                  <c:v>83.555999999999983</c:v>
                </c:pt>
                <c:pt idx="8985">
                  <c:v>83.331999999999994</c:v>
                </c:pt>
                <c:pt idx="8986">
                  <c:v>83.331999999999994</c:v>
                </c:pt>
                <c:pt idx="8987">
                  <c:v>83.467000000000027</c:v>
                </c:pt>
                <c:pt idx="8988">
                  <c:v>83.778999999999982</c:v>
                </c:pt>
                <c:pt idx="8989">
                  <c:v>83.869</c:v>
                </c:pt>
                <c:pt idx="8990">
                  <c:v>83.646000000000001</c:v>
                </c:pt>
                <c:pt idx="8991">
                  <c:v>83.331999999999994</c:v>
                </c:pt>
                <c:pt idx="8992">
                  <c:v>83.198999999999998</c:v>
                </c:pt>
                <c:pt idx="8993">
                  <c:v>83.242000000000004</c:v>
                </c:pt>
                <c:pt idx="8994">
                  <c:v>83.376999999999981</c:v>
                </c:pt>
                <c:pt idx="8995">
                  <c:v>83.421999999999997</c:v>
                </c:pt>
                <c:pt idx="8996">
                  <c:v>83.198999999999998</c:v>
                </c:pt>
                <c:pt idx="8997">
                  <c:v>82.885999999999981</c:v>
                </c:pt>
                <c:pt idx="8998">
                  <c:v>82.708000000000013</c:v>
                </c:pt>
                <c:pt idx="8999">
                  <c:v>82.708000000000013</c:v>
                </c:pt>
                <c:pt idx="9000">
                  <c:v>82.486000000000004</c:v>
                </c:pt>
                <c:pt idx="9001">
                  <c:v>82.307999999999993</c:v>
                </c:pt>
                <c:pt idx="9002">
                  <c:v>82.307999999999993</c:v>
                </c:pt>
                <c:pt idx="9003">
                  <c:v>82.263000000000005</c:v>
                </c:pt>
                <c:pt idx="9004">
                  <c:v>82.35299999999998</c:v>
                </c:pt>
                <c:pt idx="9005">
                  <c:v>82.441000000000031</c:v>
                </c:pt>
                <c:pt idx="9006">
                  <c:v>82.840999999999994</c:v>
                </c:pt>
                <c:pt idx="9007">
                  <c:v>83.198999999999998</c:v>
                </c:pt>
                <c:pt idx="9008">
                  <c:v>83.287000000000006</c:v>
                </c:pt>
                <c:pt idx="9009">
                  <c:v>83.021000000000001</c:v>
                </c:pt>
                <c:pt idx="9010">
                  <c:v>82.753</c:v>
                </c:pt>
                <c:pt idx="9011">
                  <c:v>82.53</c:v>
                </c:pt>
                <c:pt idx="9012">
                  <c:v>82.441000000000031</c:v>
                </c:pt>
                <c:pt idx="9013">
                  <c:v>82.396000000000001</c:v>
                </c:pt>
                <c:pt idx="9014">
                  <c:v>82.53</c:v>
                </c:pt>
                <c:pt idx="9015">
                  <c:v>82.798000000000002</c:v>
                </c:pt>
                <c:pt idx="9016">
                  <c:v>82.798000000000002</c:v>
                </c:pt>
                <c:pt idx="9017">
                  <c:v>82.798000000000002</c:v>
                </c:pt>
                <c:pt idx="9018">
                  <c:v>82.840999999999994</c:v>
                </c:pt>
                <c:pt idx="9019">
                  <c:v>82.975999999999999</c:v>
                </c:pt>
                <c:pt idx="9020">
                  <c:v>82.930999999999997</c:v>
                </c:pt>
                <c:pt idx="9021">
                  <c:v>83.063999999999993</c:v>
                </c:pt>
                <c:pt idx="9022">
                  <c:v>83.510999999999996</c:v>
                </c:pt>
                <c:pt idx="9023">
                  <c:v>84.227000000000004</c:v>
                </c:pt>
                <c:pt idx="9024">
                  <c:v>85.35199999999999</c:v>
                </c:pt>
                <c:pt idx="9025">
                  <c:v>85.849000000000004</c:v>
                </c:pt>
                <c:pt idx="9026">
                  <c:v>85.531999999999996</c:v>
                </c:pt>
                <c:pt idx="9027">
                  <c:v>84.990000000000023</c:v>
                </c:pt>
                <c:pt idx="9028">
                  <c:v>84.406999999999996</c:v>
                </c:pt>
                <c:pt idx="9029">
                  <c:v>83.959000000000003</c:v>
                </c:pt>
                <c:pt idx="9030">
                  <c:v>83.959000000000003</c:v>
                </c:pt>
                <c:pt idx="9031">
                  <c:v>84.406999999999996</c:v>
                </c:pt>
                <c:pt idx="9032">
                  <c:v>84.316999999999993</c:v>
                </c:pt>
                <c:pt idx="9033">
                  <c:v>83.869</c:v>
                </c:pt>
                <c:pt idx="9034">
                  <c:v>83.376999999999981</c:v>
                </c:pt>
                <c:pt idx="9035">
                  <c:v>82.975999999999999</c:v>
                </c:pt>
                <c:pt idx="9036">
                  <c:v>82.753</c:v>
                </c:pt>
                <c:pt idx="9037">
                  <c:v>82.664999999999992</c:v>
                </c:pt>
                <c:pt idx="9038">
                  <c:v>82.61999999999999</c:v>
                </c:pt>
                <c:pt idx="9039">
                  <c:v>82.840999999999994</c:v>
                </c:pt>
                <c:pt idx="9040">
                  <c:v>83.10899999999998</c:v>
                </c:pt>
                <c:pt idx="9041">
                  <c:v>83.691000000000003</c:v>
                </c:pt>
                <c:pt idx="9042">
                  <c:v>84.316999999999993</c:v>
                </c:pt>
                <c:pt idx="9043">
                  <c:v>84.9</c:v>
                </c:pt>
                <c:pt idx="9044">
                  <c:v>85.397000000000006</c:v>
                </c:pt>
                <c:pt idx="9045">
                  <c:v>86.211000000000027</c:v>
                </c:pt>
                <c:pt idx="9046">
                  <c:v>86.891000000000005</c:v>
                </c:pt>
                <c:pt idx="9047">
                  <c:v>87.210000000000022</c:v>
                </c:pt>
                <c:pt idx="9048">
                  <c:v>87.61999999999999</c:v>
                </c:pt>
                <c:pt idx="9049">
                  <c:v>87.894000000000005</c:v>
                </c:pt>
                <c:pt idx="9050">
                  <c:v>88.305999999999983</c:v>
                </c:pt>
                <c:pt idx="9051">
                  <c:v>88.763000000000005</c:v>
                </c:pt>
                <c:pt idx="9052">
                  <c:v>89.316000000000003</c:v>
                </c:pt>
                <c:pt idx="9053">
                  <c:v>89.593000000000004</c:v>
                </c:pt>
                <c:pt idx="9054">
                  <c:v>89.775999999999982</c:v>
                </c:pt>
                <c:pt idx="9055">
                  <c:v>89.546000000000006</c:v>
                </c:pt>
                <c:pt idx="9056">
                  <c:v>89.546000000000006</c:v>
                </c:pt>
                <c:pt idx="9057">
                  <c:v>89.593000000000004</c:v>
                </c:pt>
                <c:pt idx="9058">
                  <c:v>89.685000000000002</c:v>
                </c:pt>
                <c:pt idx="9059">
                  <c:v>89.86999999999999</c:v>
                </c:pt>
                <c:pt idx="9060">
                  <c:v>90.194000000000003</c:v>
                </c:pt>
                <c:pt idx="9061">
                  <c:v>90.471000000000004</c:v>
                </c:pt>
                <c:pt idx="9062">
                  <c:v>90.656999999999982</c:v>
                </c:pt>
                <c:pt idx="9063">
                  <c:v>90.75</c:v>
                </c:pt>
                <c:pt idx="9064">
                  <c:v>90.936000000000007</c:v>
                </c:pt>
                <c:pt idx="9065">
                  <c:v>91.122999999999976</c:v>
                </c:pt>
                <c:pt idx="9066">
                  <c:v>91.169999999999987</c:v>
                </c:pt>
                <c:pt idx="9067">
                  <c:v>91.075999999999979</c:v>
                </c:pt>
                <c:pt idx="9068">
                  <c:v>91.169999999999987</c:v>
                </c:pt>
                <c:pt idx="9069">
                  <c:v>91.075999999999979</c:v>
                </c:pt>
                <c:pt idx="9070">
                  <c:v>90.147000000000006</c:v>
                </c:pt>
                <c:pt idx="9071">
                  <c:v>89.131999999999991</c:v>
                </c:pt>
                <c:pt idx="9072">
                  <c:v>88.350999999999999</c:v>
                </c:pt>
                <c:pt idx="9073">
                  <c:v>87.757000000000005</c:v>
                </c:pt>
                <c:pt idx="9074">
                  <c:v>87.072999999999979</c:v>
                </c:pt>
                <c:pt idx="9075">
                  <c:v>86.391000000000005</c:v>
                </c:pt>
                <c:pt idx="9076">
                  <c:v>85.801999999999992</c:v>
                </c:pt>
                <c:pt idx="9077">
                  <c:v>85.531999999999996</c:v>
                </c:pt>
                <c:pt idx="9078">
                  <c:v>85.034999999999997</c:v>
                </c:pt>
                <c:pt idx="9079">
                  <c:v>84.676999999999978</c:v>
                </c:pt>
                <c:pt idx="9080">
                  <c:v>84.093999999999994</c:v>
                </c:pt>
                <c:pt idx="9081">
                  <c:v>83.467000000000027</c:v>
                </c:pt>
                <c:pt idx="9082">
                  <c:v>83.021000000000001</c:v>
                </c:pt>
                <c:pt idx="9083">
                  <c:v>82.840999999999994</c:v>
                </c:pt>
                <c:pt idx="9084">
                  <c:v>82.396000000000001</c:v>
                </c:pt>
                <c:pt idx="9085">
                  <c:v>82.084999999999994</c:v>
                </c:pt>
                <c:pt idx="9086">
                  <c:v>81.997000000000028</c:v>
                </c:pt>
                <c:pt idx="9087">
                  <c:v>81.73</c:v>
                </c:pt>
                <c:pt idx="9088">
                  <c:v>81.509</c:v>
                </c:pt>
                <c:pt idx="9089">
                  <c:v>81.465999999999994</c:v>
                </c:pt>
                <c:pt idx="9090">
                  <c:v>81.375999999999976</c:v>
                </c:pt>
                <c:pt idx="9091">
                  <c:v>81.332999999999998</c:v>
                </c:pt>
                <c:pt idx="9092">
                  <c:v>81.111000000000004</c:v>
                </c:pt>
                <c:pt idx="9093">
                  <c:v>80.801999999999992</c:v>
                </c:pt>
                <c:pt idx="9094">
                  <c:v>80.58</c:v>
                </c:pt>
                <c:pt idx="9095">
                  <c:v>80.58</c:v>
                </c:pt>
                <c:pt idx="9096">
                  <c:v>80.667999999999992</c:v>
                </c:pt>
                <c:pt idx="9097">
                  <c:v>80.492000000000004</c:v>
                </c:pt>
                <c:pt idx="9098">
                  <c:v>80.227000000000004</c:v>
                </c:pt>
                <c:pt idx="9099">
                  <c:v>80.096000000000004</c:v>
                </c:pt>
                <c:pt idx="9100">
                  <c:v>79.787999999999997</c:v>
                </c:pt>
                <c:pt idx="9101">
                  <c:v>79.611999999999995</c:v>
                </c:pt>
                <c:pt idx="9102">
                  <c:v>79.524000000000001</c:v>
                </c:pt>
                <c:pt idx="9103">
                  <c:v>79.435000000000002</c:v>
                </c:pt>
                <c:pt idx="9104">
                  <c:v>79.260999999999996</c:v>
                </c:pt>
                <c:pt idx="9105">
                  <c:v>79.040999999999997</c:v>
                </c:pt>
                <c:pt idx="9106">
                  <c:v>79.084000000000003</c:v>
                </c:pt>
                <c:pt idx="9107">
                  <c:v>79.127999999999986</c:v>
                </c:pt>
                <c:pt idx="9108">
                  <c:v>79.127999999999986</c:v>
                </c:pt>
                <c:pt idx="9109">
                  <c:v>78.995999999999995</c:v>
                </c:pt>
                <c:pt idx="9110">
                  <c:v>78.953000000000003</c:v>
                </c:pt>
                <c:pt idx="9111">
                  <c:v>79.084000000000003</c:v>
                </c:pt>
                <c:pt idx="9112">
                  <c:v>78.995999999999995</c:v>
                </c:pt>
                <c:pt idx="9113">
                  <c:v>78.777000000000001</c:v>
                </c:pt>
                <c:pt idx="9114">
                  <c:v>78.733000000000004</c:v>
                </c:pt>
                <c:pt idx="9115">
                  <c:v>78.910000000000025</c:v>
                </c:pt>
                <c:pt idx="9116">
                  <c:v>78.995999999999995</c:v>
                </c:pt>
                <c:pt idx="9117">
                  <c:v>78.822000000000003</c:v>
                </c:pt>
                <c:pt idx="9118">
                  <c:v>78.777000000000001</c:v>
                </c:pt>
                <c:pt idx="9119">
                  <c:v>78.910000000000025</c:v>
                </c:pt>
                <c:pt idx="9120">
                  <c:v>78.777000000000001</c:v>
                </c:pt>
                <c:pt idx="9121">
                  <c:v>78.558999999999983</c:v>
                </c:pt>
                <c:pt idx="9122">
                  <c:v>78.338999999999999</c:v>
                </c:pt>
                <c:pt idx="9123">
                  <c:v>78.251000000000005</c:v>
                </c:pt>
                <c:pt idx="9124">
                  <c:v>78.208000000000013</c:v>
                </c:pt>
                <c:pt idx="9125">
                  <c:v>78.164999999999992</c:v>
                </c:pt>
                <c:pt idx="9126">
                  <c:v>78.251000000000005</c:v>
                </c:pt>
                <c:pt idx="9127">
                  <c:v>78.427000000000007</c:v>
                </c:pt>
                <c:pt idx="9128">
                  <c:v>78.164999999999992</c:v>
                </c:pt>
                <c:pt idx="9129">
                  <c:v>77.945000000000007</c:v>
                </c:pt>
                <c:pt idx="9130">
                  <c:v>77.989999999999995</c:v>
                </c:pt>
                <c:pt idx="9131">
                  <c:v>78.075999999999979</c:v>
                </c:pt>
                <c:pt idx="9132">
                  <c:v>78.120999999999981</c:v>
                </c:pt>
                <c:pt idx="9133">
                  <c:v>78.120999999999981</c:v>
                </c:pt>
                <c:pt idx="9134">
                  <c:v>77.945000000000007</c:v>
                </c:pt>
                <c:pt idx="9135">
                  <c:v>77.727000000000004</c:v>
                </c:pt>
                <c:pt idx="9136">
                  <c:v>77.638999999999982</c:v>
                </c:pt>
                <c:pt idx="9137">
                  <c:v>77.727000000000004</c:v>
                </c:pt>
                <c:pt idx="9138">
                  <c:v>77.815000000000012</c:v>
                </c:pt>
                <c:pt idx="9139">
                  <c:v>77.77</c:v>
                </c:pt>
                <c:pt idx="9140">
                  <c:v>77.727000000000004</c:v>
                </c:pt>
                <c:pt idx="9141">
                  <c:v>77.77</c:v>
                </c:pt>
                <c:pt idx="9142">
                  <c:v>77.77</c:v>
                </c:pt>
                <c:pt idx="9143">
                  <c:v>77.77</c:v>
                </c:pt>
                <c:pt idx="9144">
                  <c:v>77.596000000000004</c:v>
                </c:pt>
                <c:pt idx="9145">
                  <c:v>77.638999999999982</c:v>
                </c:pt>
                <c:pt idx="9146">
                  <c:v>77.815000000000012</c:v>
                </c:pt>
                <c:pt idx="9147">
                  <c:v>77.989999999999995</c:v>
                </c:pt>
                <c:pt idx="9148">
                  <c:v>78.075999999999979</c:v>
                </c:pt>
                <c:pt idx="9149">
                  <c:v>77.85899999999998</c:v>
                </c:pt>
                <c:pt idx="9150">
                  <c:v>77.727000000000004</c:v>
                </c:pt>
                <c:pt idx="9151">
                  <c:v>77.683999999999983</c:v>
                </c:pt>
                <c:pt idx="9152">
                  <c:v>77.815000000000012</c:v>
                </c:pt>
                <c:pt idx="9153">
                  <c:v>78.033000000000001</c:v>
                </c:pt>
                <c:pt idx="9154">
                  <c:v>78.208000000000013</c:v>
                </c:pt>
                <c:pt idx="9155">
                  <c:v>78.338999999999999</c:v>
                </c:pt>
                <c:pt idx="9156">
                  <c:v>78.338999999999999</c:v>
                </c:pt>
                <c:pt idx="9157">
                  <c:v>78.251000000000005</c:v>
                </c:pt>
                <c:pt idx="9158">
                  <c:v>78.164999999999992</c:v>
                </c:pt>
                <c:pt idx="9159">
                  <c:v>78.164999999999992</c:v>
                </c:pt>
                <c:pt idx="9160">
                  <c:v>78.164999999999992</c:v>
                </c:pt>
                <c:pt idx="9161">
                  <c:v>77.989999999999995</c:v>
                </c:pt>
                <c:pt idx="9162">
                  <c:v>77.815000000000012</c:v>
                </c:pt>
                <c:pt idx="9163">
                  <c:v>77.683999999999983</c:v>
                </c:pt>
                <c:pt idx="9164">
                  <c:v>77.727000000000004</c:v>
                </c:pt>
                <c:pt idx="9165">
                  <c:v>77.945000000000007</c:v>
                </c:pt>
                <c:pt idx="9166">
                  <c:v>78.120999999999981</c:v>
                </c:pt>
                <c:pt idx="9167">
                  <c:v>78.120999999999981</c:v>
                </c:pt>
                <c:pt idx="9168">
                  <c:v>77.77</c:v>
                </c:pt>
                <c:pt idx="9169">
                  <c:v>77.552999999999983</c:v>
                </c:pt>
                <c:pt idx="9170">
                  <c:v>77.464000000000027</c:v>
                </c:pt>
                <c:pt idx="9171">
                  <c:v>77.509</c:v>
                </c:pt>
                <c:pt idx="9172">
                  <c:v>77.638999999999982</c:v>
                </c:pt>
                <c:pt idx="9173">
                  <c:v>77.815000000000012</c:v>
                </c:pt>
                <c:pt idx="9174">
                  <c:v>77.815000000000012</c:v>
                </c:pt>
                <c:pt idx="9175">
                  <c:v>77.727000000000004</c:v>
                </c:pt>
                <c:pt idx="9176">
                  <c:v>77.509</c:v>
                </c:pt>
                <c:pt idx="9177">
                  <c:v>77.552999999999983</c:v>
                </c:pt>
                <c:pt idx="9178">
                  <c:v>77.727000000000004</c:v>
                </c:pt>
                <c:pt idx="9179">
                  <c:v>77.902000000000001</c:v>
                </c:pt>
                <c:pt idx="9180">
                  <c:v>77.85899999999998</c:v>
                </c:pt>
                <c:pt idx="9181">
                  <c:v>77.596000000000004</c:v>
                </c:pt>
                <c:pt idx="9182">
                  <c:v>77.334999999999994</c:v>
                </c:pt>
                <c:pt idx="9183">
                  <c:v>77.203000000000003</c:v>
                </c:pt>
                <c:pt idx="9184">
                  <c:v>77.117000000000004</c:v>
                </c:pt>
                <c:pt idx="9185">
                  <c:v>77.072000000000003</c:v>
                </c:pt>
                <c:pt idx="9186">
                  <c:v>77.117000000000004</c:v>
                </c:pt>
                <c:pt idx="9187">
                  <c:v>77.028999999999982</c:v>
                </c:pt>
                <c:pt idx="9188">
                  <c:v>76.853999999999999</c:v>
                </c:pt>
                <c:pt idx="9189">
                  <c:v>76.724999999999994</c:v>
                </c:pt>
                <c:pt idx="9190">
                  <c:v>76.593000000000004</c:v>
                </c:pt>
                <c:pt idx="9191">
                  <c:v>76.635999999999981</c:v>
                </c:pt>
                <c:pt idx="9192">
                  <c:v>76.680999999999983</c:v>
                </c:pt>
                <c:pt idx="9193">
                  <c:v>76.593000000000004</c:v>
                </c:pt>
                <c:pt idx="9194">
                  <c:v>76.464000000000027</c:v>
                </c:pt>
                <c:pt idx="9195">
                  <c:v>76.418999999999997</c:v>
                </c:pt>
                <c:pt idx="9196">
                  <c:v>76.464000000000027</c:v>
                </c:pt>
                <c:pt idx="9197">
                  <c:v>76.635999999999981</c:v>
                </c:pt>
                <c:pt idx="9198">
                  <c:v>76.768000000000001</c:v>
                </c:pt>
                <c:pt idx="9199">
                  <c:v>76.635999999999981</c:v>
                </c:pt>
                <c:pt idx="9200">
                  <c:v>76.507000000000005</c:v>
                </c:pt>
                <c:pt idx="9201">
                  <c:v>76.464000000000027</c:v>
                </c:pt>
                <c:pt idx="9202">
                  <c:v>76.464000000000027</c:v>
                </c:pt>
                <c:pt idx="9203">
                  <c:v>76.55</c:v>
                </c:pt>
                <c:pt idx="9204">
                  <c:v>76.507000000000005</c:v>
                </c:pt>
                <c:pt idx="9205">
                  <c:v>76.418999999999997</c:v>
                </c:pt>
                <c:pt idx="9206">
                  <c:v>76.245999999999995</c:v>
                </c:pt>
                <c:pt idx="9207">
                  <c:v>76.157999999999987</c:v>
                </c:pt>
                <c:pt idx="9208">
                  <c:v>76.114000000000004</c:v>
                </c:pt>
                <c:pt idx="9209">
                  <c:v>76.157999999999987</c:v>
                </c:pt>
                <c:pt idx="9210">
                  <c:v>76.203000000000003</c:v>
                </c:pt>
                <c:pt idx="9211">
                  <c:v>76.114000000000004</c:v>
                </c:pt>
                <c:pt idx="9212">
                  <c:v>75.942000000000007</c:v>
                </c:pt>
                <c:pt idx="9213">
                  <c:v>75.85299999999998</c:v>
                </c:pt>
                <c:pt idx="9214">
                  <c:v>75.766999999999996</c:v>
                </c:pt>
                <c:pt idx="9215">
                  <c:v>75.680999999999983</c:v>
                </c:pt>
                <c:pt idx="9216">
                  <c:v>75.680999999999983</c:v>
                </c:pt>
                <c:pt idx="9217">
                  <c:v>75.724000000000004</c:v>
                </c:pt>
                <c:pt idx="9218">
                  <c:v>75.637</c:v>
                </c:pt>
                <c:pt idx="9219">
                  <c:v>75.462999999999994</c:v>
                </c:pt>
                <c:pt idx="9220">
                  <c:v>75.290000000000006</c:v>
                </c:pt>
                <c:pt idx="9221">
                  <c:v>75.247000000000028</c:v>
                </c:pt>
                <c:pt idx="9222">
                  <c:v>75.332999999999998</c:v>
                </c:pt>
                <c:pt idx="9223">
                  <c:v>75.42</c:v>
                </c:pt>
                <c:pt idx="9224">
                  <c:v>75.551000000000002</c:v>
                </c:pt>
                <c:pt idx="9225">
                  <c:v>75.462999999999994</c:v>
                </c:pt>
                <c:pt idx="9226">
                  <c:v>75.247000000000028</c:v>
                </c:pt>
                <c:pt idx="9227">
                  <c:v>75.117000000000004</c:v>
                </c:pt>
                <c:pt idx="9228">
                  <c:v>75.117000000000004</c:v>
                </c:pt>
                <c:pt idx="9229">
                  <c:v>75.247000000000028</c:v>
                </c:pt>
                <c:pt idx="9230">
                  <c:v>75.332999999999998</c:v>
                </c:pt>
                <c:pt idx="9231">
                  <c:v>75.203999999999994</c:v>
                </c:pt>
                <c:pt idx="9232">
                  <c:v>75.073999999999998</c:v>
                </c:pt>
                <c:pt idx="9233">
                  <c:v>74.899000000000001</c:v>
                </c:pt>
                <c:pt idx="9234">
                  <c:v>74.85599999999998</c:v>
                </c:pt>
                <c:pt idx="9235">
                  <c:v>74.986000000000004</c:v>
                </c:pt>
                <c:pt idx="9236">
                  <c:v>75.117000000000004</c:v>
                </c:pt>
                <c:pt idx="9237">
                  <c:v>75.117000000000004</c:v>
                </c:pt>
                <c:pt idx="9238">
                  <c:v>74.986000000000004</c:v>
                </c:pt>
                <c:pt idx="9239">
                  <c:v>74.943000000000026</c:v>
                </c:pt>
                <c:pt idx="9240">
                  <c:v>74.986000000000004</c:v>
                </c:pt>
                <c:pt idx="9241">
                  <c:v>75.073999999999998</c:v>
                </c:pt>
                <c:pt idx="9242">
                  <c:v>75.16</c:v>
                </c:pt>
                <c:pt idx="9243">
                  <c:v>75.16</c:v>
                </c:pt>
                <c:pt idx="9244">
                  <c:v>75.203999999999994</c:v>
                </c:pt>
                <c:pt idx="9245">
                  <c:v>75.290000000000006</c:v>
                </c:pt>
                <c:pt idx="9246">
                  <c:v>75.42</c:v>
                </c:pt>
                <c:pt idx="9247">
                  <c:v>75.507999999999996</c:v>
                </c:pt>
                <c:pt idx="9248">
                  <c:v>75.42</c:v>
                </c:pt>
                <c:pt idx="9249">
                  <c:v>75.16</c:v>
                </c:pt>
                <c:pt idx="9250">
                  <c:v>74.943000000000026</c:v>
                </c:pt>
                <c:pt idx="9251">
                  <c:v>74.899000000000001</c:v>
                </c:pt>
                <c:pt idx="9252">
                  <c:v>74.85599999999998</c:v>
                </c:pt>
                <c:pt idx="9253">
                  <c:v>74.813000000000002</c:v>
                </c:pt>
                <c:pt idx="9254">
                  <c:v>74.727000000000004</c:v>
                </c:pt>
                <c:pt idx="9255">
                  <c:v>74.727000000000004</c:v>
                </c:pt>
                <c:pt idx="9256">
                  <c:v>74.77</c:v>
                </c:pt>
                <c:pt idx="9257">
                  <c:v>74.727000000000004</c:v>
                </c:pt>
                <c:pt idx="9258">
                  <c:v>74.554000000000002</c:v>
                </c:pt>
                <c:pt idx="9259">
                  <c:v>74.467000000000027</c:v>
                </c:pt>
                <c:pt idx="9260">
                  <c:v>74.424000000000007</c:v>
                </c:pt>
                <c:pt idx="9261">
                  <c:v>74.424000000000007</c:v>
                </c:pt>
                <c:pt idx="9262">
                  <c:v>74.467000000000027</c:v>
                </c:pt>
                <c:pt idx="9263">
                  <c:v>74.467000000000027</c:v>
                </c:pt>
                <c:pt idx="9264">
                  <c:v>74.467000000000027</c:v>
                </c:pt>
                <c:pt idx="9265">
                  <c:v>74.510999999999996</c:v>
                </c:pt>
                <c:pt idx="9266">
                  <c:v>74.554000000000002</c:v>
                </c:pt>
                <c:pt idx="9267">
                  <c:v>74.596999999999994</c:v>
                </c:pt>
                <c:pt idx="9268">
                  <c:v>74.682999999999979</c:v>
                </c:pt>
                <c:pt idx="9269">
                  <c:v>74.727000000000004</c:v>
                </c:pt>
                <c:pt idx="9270">
                  <c:v>74.682999999999979</c:v>
                </c:pt>
                <c:pt idx="9271">
                  <c:v>74.554000000000002</c:v>
                </c:pt>
                <c:pt idx="9272">
                  <c:v>74.467000000000027</c:v>
                </c:pt>
                <c:pt idx="9273">
                  <c:v>74.381</c:v>
                </c:pt>
                <c:pt idx="9274">
                  <c:v>74.381</c:v>
                </c:pt>
                <c:pt idx="9275">
                  <c:v>74.25</c:v>
                </c:pt>
                <c:pt idx="9276">
                  <c:v>74.11999999999999</c:v>
                </c:pt>
                <c:pt idx="9277">
                  <c:v>74.076999999999998</c:v>
                </c:pt>
                <c:pt idx="9278">
                  <c:v>74.076999999999998</c:v>
                </c:pt>
                <c:pt idx="9279">
                  <c:v>74.034000000000006</c:v>
                </c:pt>
                <c:pt idx="9280">
                  <c:v>73.903999999999996</c:v>
                </c:pt>
                <c:pt idx="9281">
                  <c:v>73.861000000000004</c:v>
                </c:pt>
                <c:pt idx="9282">
                  <c:v>73.903999999999996</c:v>
                </c:pt>
                <c:pt idx="9283">
                  <c:v>73.989999999999995</c:v>
                </c:pt>
                <c:pt idx="9284">
                  <c:v>74.076999999999998</c:v>
                </c:pt>
                <c:pt idx="9285">
                  <c:v>74.076999999999998</c:v>
                </c:pt>
                <c:pt idx="9286">
                  <c:v>73.989999999999995</c:v>
                </c:pt>
                <c:pt idx="9287">
                  <c:v>73.947000000000031</c:v>
                </c:pt>
                <c:pt idx="9288">
                  <c:v>73.903999999999996</c:v>
                </c:pt>
                <c:pt idx="9289">
                  <c:v>73.947000000000031</c:v>
                </c:pt>
                <c:pt idx="9290">
                  <c:v>73.989999999999995</c:v>
                </c:pt>
                <c:pt idx="9291">
                  <c:v>74.034000000000006</c:v>
                </c:pt>
                <c:pt idx="9292">
                  <c:v>74.034000000000006</c:v>
                </c:pt>
                <c:pt idx="9293">
                  <c:v>73.947000000000031</c:v>
                </c:pt>
                <c:pt idx="9294">
                  <c:v>73.818000000000012</c:v>
                </c:pt>
                <c:pt idx="9295">
                  <c:v>73.774000000000001</c:v>
                </c:pt>
                <c:pt idx="9296">
                  <c:v>73.688000000000002</c:v>
                </c:pt>
                <c:pt idx="9297">
                  <c:v>73.515000000000001</c:v>
                </c:pt>
                <c:pt idx="9298">
                  <c:v>73.429000000000002</c:v>
                </c:pt>
                <c:pt idx="9299">
                  <c:v>73.385999999999981</c:v>
                </c:pt>
                <c:pt idx="9300">
                  <c:v>73.385999999999981</c:v>
                </c:pt>
                <c:pt idx="9301">
                  <c:v>73.471999999999994</c:v>
                </c:pt>
                <c:pt idx="9302">
                  <c:v>73.557999999999993</c:v>
                </c:pt>
                <c:pt idx="9303">
                  <c:v>73.60199999999999</c:v>
                </c:pt>
                <c:pt idx="9304">
                  <c:v>73.644999999999996</c:v>
                </c:pt>
                <c:pt idx="9305">
                  <c:v>73.60199999999999</c:v>
                </c:pt>
                <c:pt idx="9306">
                  <c:v>73.557999999999993</c:v>
                </c:pt>
                <c:pt idx="9307">
                  <c:v>73.60199999999999</c:v>
                </c:pt>
                <c:pt idx="9308">
                  <c:v>73.644999999999996</c:v>
                </c:pt>
                <c:pt idx="9309">
                  <c:v>73.688000000000002</c:v>
                </c:pt>
                <c:pt idx="9310">
                  <c:v>73.730999999999995</c:v>
                </c:pt>
                <c:pt idx="9311">
                  <c:v>73.730999999999995</c:v>
                </c:pt>
                <c:pt idx="9312">
                  <c:v>73.688000000000002</c:v>
                </c:pt>
                <c:pt idx="9313">
                  <c:v>73.60199999999999</c:v>
                </c:pt>
                <c:pt idx="9314">
                  <c:v>73.515000000000001</c:v>
                </c:pt>
                <c:pt idx="9315">
                  <c:v>73.515000000000001</c:v>
                </c:pt>
                <c:pt idx="9316">
                  <c:v>73.515000000000001</c:v>
                </c:pt>
                <c:pt idx="9317">
                  <c:v>73.515000000000001</c:v>
                </c:pt>
                <c:pt idx="9318">
                  <c:v>73.515000000000001</c:v>
                </c:pt>
                <c:pt idx="9319">
                  <c:v>73.429000000000002</c:v>
                </c:pt>
                <c:pt idx="9320">
                  <c:v>73.342000000000013</c:v>
                </c:pt>
                <c:pt idx="9321">
                  <c:v>73.256</c:v>
                </c:pt>
                <c:pt idx="9322">
                  <c:v>73.256</c:v>
                </c:pt>
                <c:pt idx="9323">
                  <c:v>73.256</c:v>
                </c:pt>
                <c:pt idx="9324">
                  <c:v>73.256</c:v>
                </c:pt>
                <c:pt idx="9325">
                  <c:v>73.256</c:v>
                </c:pt>
                <c:pt idx="9326">
                  <c:v>73.256</c:v>
                </c:pt>
                <c:pt idx="9327">
                  <c:v>73.212999999999994</c:v>
                </c:pt>
                <c:pt idx="9328">
                  <c:v>73.125999999999976</c:v>
                </c:pt>
                <c:pt idx="9329">
                  <c:v>73.169999999999987</c:v>
                </c:pt>
                <c:pt idx="9330">
                  <c:v>73.212999999999994</c:v>
                </c:pt>
                <c:pt idx="9331">
                  <c:v>73.299000000000007</c:v>
                </c:pt>
                <c:pt idx="9332">
                  <c:v>73.342000000000013</c:v>
                </c:pt>
                <c:pt idx="9333">
                  <c:v>73.342000000000013</c:v>
                </c:pt>
                <c:pt idx="9334">
                  <c:v>73.342000000000013</c:v>
                </c:pt>
                <c:pt idx="9335">
                  <c:v>73.256</c:v>
                </c:pt>
                <c:pt idx="9336">
                  <c:v>73.125999999999976</c:v>
                </c:pt>
                <c:pt idx="9337">
                  <c:v>73.040000000000006</c:v>
                </c:pt>
                <c:pt idx="9338">
                  <c:v>72.997000000000028</c:v>
                </c:pt>
                <c:pt idx="9339">
                  <c:v>73.040000000000006</c:v>
                </c:pt>
                <c:pt idx="9340">
                  <c:v>73.040000000000006</c:v>
                </c:pt>
                <c:pt idx="9341">
                  <c:v>72.997000000000028</c:v>
                </c:pt>
                <c:pt idx="9342">
                  <c:v>72.997000000000028</c:v>
                </c:pt>
                <c:pt idx="9343">
                  <c:v>73.082999999999998</c:v>
                </c:pt>
                <c:pt idx="9344">
                  <c:v>73.125999999999976</c:v>
                </c:pt>
                <c:pt idx="9345">
                  <c:v>73.169999999999987</c:v>
                </c:pt>
                <c:pt idx="9346">
                  <c:v>73.212999999999994</c:v>
                </c:pt>
                <c:pt idx="9347">
                  <c:v>73.212999999999994</c:v>
                </c:pt>
                <c:pt idx="9348">
                  <c:v>73.125999999999976</c:v>
                </c:pt>
                <c:pt idx="9349">
                  <c:v>73.040000000000006</c:v>
                </c:pt>
                <c:pt idx="9350">
                  <c:v>72.997000000000028</c:v>
                </c:pt>
                <c:pt idx="9351">
                  <c:v>72.912000000000006</c:v>
                </c:pt>
                <c:pt idx="9352">
                  <c:v>72.825999999999979</c:v>
                </c:pt>
                <c:pt idx="9353">
                  <c:v>72.783000000000001</c:v>
                </c:pt>
                <c:pt idx="9354">
                  <c:v>72.652999999999977</c:v>
                </c:pt>
                <c:pt idx="9355">
                  <c:v>72.566999999999993</c:v>
                </c:pt>
                <c:pt idx="9356">
                  <c:v>72.566999999999993</c:v>
                </c:pt>
                <c:pt idx="9357">
                  <c:v>72.522999999999982</c:v>
                </c:pt>
                <c:pt idx="9358">
                  <c:v>72.566999999999993</c:v>
                </c:pt>
                <c:pt idx="9359">
                  <c:v>72.566999999999993</c:v>
                </c:pt>
                <c:pt idx="9360">
                  <c:v>72.522999999999982</c:v>
                </c:pt>
                <c:pt idx="9361">
                  <c:v>72.48</c:v>
                </c:pt>
                <c:pt idx="9362">
                  <c:v>72.48</c:v>
                </c:pt>
                <c:pt idx="9363">
                  <c:v>72.437000000000026</c:v>
                </c:pt>
                <c:pt idx="9364">
                  <c:v>72.350999999999999</c:v>
                </c:pt>
                <c:pt idx="9365">
                  <c:v>72.307000000000002</c:v>
                </c:pt>
                <c:pt idx="9366">
                  <c:v>72.221000000000004</c:v>
                </c:pt>
                <c:pt idx="9367">
                  <c:v>72.221000000000004</c:v>
                </c:pt>
                <c:pt idx="9368">
                  <c:v>72.221000000000004</c:v>
                </c:pt>
                <c:pt idx="9369">
                  <c:v>72.135999999999981</c:v>
                </c:pt>
                <c:pt idx="9370">
                  <c:v>72.05</c:v>
                </c:pt>
                <c:pt idx="9371">
                  <c:v>71.964000000000027</c:v>
                </c:pt>
                <c:pt idx="9372">
                  <c:v>71.964000000000027</c:v>
                </c:pt>
                <c:pt idx="9373">
                  <c:v>71.964000000000027</c:v>
                </c:pt>
                <c:pt idx="9374">
                  <c:v>72.007000000000005</c:v>
                </c:pt>
                <c:pt idx="9375">
                  <c:v>72.007000000000005</c:v>
                </c:pt>
                <c:pt idx="9376">
                  <c:v>71.964000000000027</c:v>
                </c:pt>
                <c:pt idx="9377">
                  <c:v>71.876999999999981</c:v>
                </c:pt>
                <c:pt idx="9378">
                  <c:v>71.790999999999997</c:v>
                </c:pt>
                <c:pt idx="9379">
                  <c:v>71.703999999999994</c:v>
                </c:pt>
                <c:pt idx="9380">
                  <c:v>71.661000000000001</c:v>
                </c:pt>
                <c:pt idx="9381">
                  <c:v>71.61999999999999</c:v>
                </c:pt>
                <c:pt idx="9382">
                  <c:v>71.661000000000001</c:v>
                </c:pt>
                <c:pt idx="9383">
                  <c:v>71.661000000000001</c:v>
                </c:pt>
                <c:pt idx="9384">
                  <c:v>71.703999999999994</c:v>
                </c:pt>
                <c:pt idx="9385">
                  <c:v>71.703999999999994</c:v>
                </c:pt>
                <c:pt idx="9386">
                  <c:v>71.661000000000001</c:v>
                </c:pt>
                <c:pt idx="9387">
                  <c:v>71.661000000000001</c:v>
                </c:pt>
                <c:pt idx="9388">
                  <c:v>71.703999999999994</c:v>
                </c:pt>
                <c:pt idx="9389">
                  <c:v>71.661000000000001</c:v>
                </c:pt>
                <c:pt idx="9390">
                  <c:v>71.61999999999999</c:v>
                </c:pt>
                <c:pt idx="9391">
                  <c:v>71.576999999999998</c:v>
                </c:pt>
                <c:pt idx="9392">
                  <c:v>71.533000000000001</c:v>
                </c:pt>
                <c:pt idx="9393">
                  <c:v>71.533000000000001</c:v>
                </c:pt>
                <c:pt idx="9394">
                  <c:v>71.533000000000001</c:v>
                </c:pt>
                <c:pt idx="9395">
                  <c:v>71.489999999999995</c:v>
                </c:pt>
                <c:pt idx="9396">
                  <c:v>71.489999999999995</c:v>
                </c:pt>
                <c:pt idx="9397">
                  <c:v>71.489999999999995</c:v>
                </c:pt>
                <c:pt idx="9398">
                  <c:v>71.447000000000031</c:v>
                </c:pt>
                <c:pt idx="9399">
                  <c:v>71.447000000000031</c:v>
                </c:pt>
                <c:pt idx="9400">
                  <c:v>71.403999999999996</c:v>
                </c:pt>
                <c:pt idx="9401">
                  <c:v>71.403999999999996</c:v>
                </c:pt>
                <c:pt idx="9402">
                  <c:v>71.403999999999996</c:v>
                </c:pt>
                <c:pt idx="9403">
                  <c:v>71.361000000000004</c:v>
                </c:pt>
                <c:pt idx="9404">
                  <c:v>71.316999999999993</c:v>
                </c:pt>
                <c:pt idx="9405">
                  <c:v>71.274000000000001</c:v>
                </c:pt>
                <c:pt idx="9406">
                  <c:v>71.230999999999995</c:v>
                </c:pt>
                <c:pt idx="9407">
                  <c:v>71.19</c:v>
                </c:pt>
                <c:pt idx="9408">
                  <c:v>71.146000000000001</c:v>
                </c:pt>
                <c:pt idx="9409">
                  <c:v>71.10299999999998</c:v>
                </c:pt>
                <c:pt idx="9410">
                  <c:v>71.10299999999998</c:v>
                </c:pt>
                <c:pt idx="9411">
                  <c:v>71.10299999999998</c:v>
                </c:pt>
                <c:pt idx="9412">
                  <c:v>71.146000000000001</c:v>
                </c:pt>
                <c:pt idx="9413">
                  <c:v>71.19</c:v>
                </c:pt>
                <c:pt idx="9414">
                  <c:v>71.19</c:v>
                </c:pt>
                <c:pt idx="9415">
                  <c:v>71.19</c:v>
                </c:pt>
                <c:pt idx="9416">
                  <c:v>71.19</c:v>
                </c:pt>
                <c:pt idx="9417">
                  <c:v>71.146000000000001</c:v>
                </c:pt>
                <c:pt idx="9418">
                  <c:v>71.06</c:v>
                </c:pt>
                <c:pt idx="9419">
                  <c:v>70.974000000000004</c:v>
                </c:pt>
                <c:pt idx="9420">
                  <c:v>70.974000000000004</c:v>
                </c:pt>
                <c:pt idx="9421">
                  <c:v>71.016999999999996</c:v>
                </c:pt>
                <c:pt idx="9422">
                  <c:v>71.016999999999996</c:v>
                </c:pt>
                <c:pt idx="9423">
                  <c:v>71.06</c:v>
                </c:pt>
                <c:pt idx="9424">
                  <c:v>71.06</c:v>
                </c:pt>
                <c:pt idx="9425">
                  <c:v>71.06</c:v>
                </c:pt>
                <c:pt idx="9426">
                  <c:v>71.06</c:v>
                </c:pt>
                <c:pt idx="9427">
                  <c:v>71.06</c:v>
                </c:pt>
                <c:pt idx="9428">
                  <c:v>71.016999999999996</c:v>
                </c:pt>
                <c:pt idx="9429">
                  <c:v>71.016999999999996</c:v>
                </c:pt>
                <c:pt idx="9430">
                  <c:v>71.016999999999996</c:v>
                </c:pt>
                <c:pt idx="9431">
                  <c:v>70.974000000000004</c:v>
                </c:pt>
                <c:pt idx="9432">
                  <c:v>70.930000000000007</c:v>
                </c:pt>
                <c:pt idx="9433">
                  <c:v>70.846000000000004</c:v>
                </c:pt>
                <c:pt idx="9434">
                  <c:v>70.802999999999983</c:v>
                </c:pt>
                <c:pt idx="9435">
                  <c:v>70.802999999999983</c:v>
                </c:pt>
                <c:pt idx="9436">
                  <c:v>70.846000000000004</c:v>
                </c:pt>
                <c:pt idx="9437">
                  <c:v>70.846000000000004</c:v>
                </c:pt>
                <c:pt idx="9438">
                  <c:v>70.887</c:v>
                </c:pt>
                <c:pt idx="9439">
                  <c:v>70.846000000000004</c:v>
                </c:pt>
                <c:pt idx="9440">
                  <c:v>70.802999999999983</c:v>
                </c:pt>
                <c:pt idx="9441">
                  <c:v>70.759</c:v>
                </c:pt>
                <c:pt idx="9442">
                  <c:v>70.715999999999994</c:v>
                </c:pt>
                <c:pt idx="9443">
                  <c:v>70.715999999999994</c:v>
                </c:pt>
                <c:pt idx="9444">
                  <c:v>70.759</c:v>
                </c:pt>
                <c:pt idx="9445">
                  <c:v>70.759</c:v>
                </c:pt>
                <c:pt idx="9446">
                  <c:v>70.802999999999983</c:v>
                </c:pt>
                <c:pt idx="9447">
                  <c:v>70.802999999999983</c:v>
                </c:pt>
                <c:pt idx="9448">
                  <c:v>70.846000000000004</c:v>
                </c:pt>
                <c:pt idx="9449">
                  <c:v>70.846000000000004</c:v>
                </c:pt>
                <c:pt idx="9450">
                  <c:v>70.846000000000004</c:v>
                </c:pt>
                <c:pt idx="9451">
                  <c:v>70.887</c:v>
                </c:pt>
                <c:pt idx="9452">
                  <c:v>70.887</c:v>
                </c:pt>
                <c:pt idx="9453">
                  <c:v>70.887</c:v>
                </c:pt>
                <c:pt idx="9454">
                  <c:v>70.887</c:v>
                </c:pt>
                <c:pt idx="9455">
                  <c:v>70.887</c:v>
                </c:pt>
                <c:pt idx="9456">
                  <c:v>70.846000000000004</c:v>
                </c:pt>
                <c:pt idx="9457">
                  <c:v>70.846000000000004</c:v>
                </c:pt>
                <c:pt idx="9458">
                  <c:v>70.802999999999983</c:v>
                </c:pt>
                <c:pt idx="9459">
                  <c:v>70.759</c:v>
                </c:pt>
                <c:pt idx="9460">
                  <c:v>70.715999999999994</c:v>
                </c:pt>
                <c:pt idx="9461">
                  <c:v>70.715999999999994</c:v>
                </c:pt>
                <c:pt idx="9462">
                  <c:v>70.759</c:v>
                </c:pt>
                <c:pt idx="9463">
                  <c:v>70.759</c:v>
                </c:pt>
                <c:pt idx="9464">
                  <c:v>70.759</c:v>
                </c:pt>
                <c:pt idx="9465">
                  <c:v>70.759</c:v>
                </c:pt>
                <c:pt idx="9466">
                  <c:v>70.759</c:v>
                </c:pt>
                <c:pt idx="9467">
                  <c:v>70.759</c:v>
                </c:pt>
                <c:pt idx="9468">
                  <c:v>70.759</c:v>
                </c:pt>
                <c:pt idx="9469">
                  <c:v>70.759</c:v>
                </c:pt>
                <c:pt idx="9470">
                  <c:v>70.715999999999994</c:v>
                </c:pt>
                <c:pt idx="9471">
                  <c:v>70.715999999999994</c:v>
                </c:pt>
                <c:pt idx="9472">
                  <c:v>70.715999999999994</c:v>
                </c:pt>
                <c:pt idx="9473">
                  <c:v>70.715999999999994</c:v>
                </c:pt>
                <c:pt idx="9474">
                  <c:v>70.715999999999994</c:v>
                </c:pt>
                <c:pt idx="9475">
                  <c:v>70.672999999999988</c:v>
                </c:pt>
                <c:pt idx="9476">
                  <c:v>70.63</c:v>
                </c:pt>
                <c:pt idx="9477">
                  <c:v>70.587000000000003</c:v>
                </c:pt>
                <c:pt idx="9478">
                  <c:v>70.587000000000003</c:v>
                </c:pt>
                <c:pt idx="9479">
                  <c:v>70.543000000000006</c:v>
                </c:pt>
                <c:pt idx="9480">
                  <c:v>70.501999999999995</c:v>
                </c:pt>
                <c:pt idx="9481">
                  <c:v>70.501999999999995</c:v>
                </c:pt>
                <c:pt idx="9482">
                  <c:v>70.501999999999995</c:v>
                </c:pt>
                <c:pt idx="9483">
                  <c:v>70.543000000000006</c:v>
                </c:pt>
                <c:pt idx="9484">
                  <c:v>70.501999999999995</c:v>
                </c:pt>
                <c:pt idx="9485">
                  <c:v>70.501999999999995</c:v>
                </c:pt>
                <c:pt idx="9486">
                  <c:v>70.501999999999995</c:v>
                </c:pt>
                <c:pt idx="9487">
                  <c:v>70.501999999999995</c:v>
                </c:pt>
                <c:pt idx="9488">
                  <c:v>70.501999999999995</c:v>
                </c:pt>
                <c:pt idx="9489">
                  <c:v>70.501999999999995</c:v>
                </c:pt>
                <c:pt idx="9490">
                  <c:v>70.501999999999995</c:v>
                </c:pt>
                <c:pt idx="9491">
                  <c:v>70.501999999999995</c:v>
                </c:pt>
                <c:pt idx="9492">
                  <c:v>70.501999999999995</c:v>
                </c:pt>
                <c:pt idx="9493">
                  <c:v>70.501999999999995</c:v>
                </c:pt>
                <c:pt idx="9494">
                  <c:v>70.501999999999995</c:v>
                </c:pt>
                <c:pt idx="9495">
                  <c:v>70.459000000000003</c:v>
                </c:pt>
                <c:pt idx="9496">
                  <c:v>70.459000000000003</c:v>
                </c:pt>
                <c:pt idx="9497">
                  <c:v>70.459000000000003</c:v>
                </c:pt>
                <c:pt idx="9498">
                  <c:v>70.459000000000003</c:v>
                </c:pt>
                <c:pt idx="9499">
                  <c:v>70.415999999999997</c:v>
                </c:pt>
                <c:pt idx="9500">
                  <c:v>70.415999999999997</c:v>
                </c:pt>
                <c:pt idx="9501">
                  <c:v>70.415999999999997</c:v>
                </c:pt>
                <c:pt idx="9502">
                  <c:v>70.415999999999997</c:v>
                </c:pt>
                <c:pt idx="9503">
                  <c:v>70.415999999999997</c:v>
                </c:pt>
                <c:pt idx="9504">
                  <c:v>70.415999999999997</c:v>
                </c:pt>
                <c:pt idx="9505">
                  <c:v>70.415999999999997</c:v>
                </c:pt>
                <c:pt idx="9506">
                  <c:v>70.371999999999986</c:v>
                </c:pt>
                <c:pt idx="9507">
                  <c:v>70.371999999999986</c:v>
                </c:pt>
                <c:pt idx="9508">
                  <c:v>70.371999999999986</c:v>
                </c:pt>
                <c:pt idx="9509">
                  <c:v>70.371999999999986</c:v>
                </c:pt>
                <c:pt idx="9510">
                  <c:v>70.415999999999997</c:v>
                </c:pt>
                <c:pt idx="9511">
                  <c:v>70.415999999999997</c:v>
                </c:pt>
                <c:pt idx="9512">
                  <c:v>70.371999999999986</c:v>
                </c:pt>
                <c:pt idx="9513">
                  <c:v>70.371999999999986</c:v>
                </c:pt>
                <c:pt idx="9514">
                  <c:v>70.371999999999986</c:v>
                </c:pt>
                <c:pt idx="9515">
                  <c:v>70.415999999999997</c:v>
                </c:pt>
                <c:pt idx="9516">
                  <c:v>70.415999999999997</c:v>
                </c:pt>
                <c:pt idx="9517">
                  <c:v>70.459000000000003</c:v>
                </c:pt>
                <c:pt idx="9518">
                  <c:v>70.459000000000003</c:v>
                </c:pt>
                <c:pt idx="9519">
                  <c:v>70.459000000000003</c:v>
                </c:pt>
                <c:pt idx="9520">
                  <c:v>70.501999999999995</c:v>
                </c:pt>
                <c:pt idx="9521">
                  <c:v>70.459000000000003</c:v>
                </c:pt>
                <c:pt idx="9522">
                  <c:v>70.459000000000003</c:v>
                </c:pt>
                <c:pt idx="9523">
                  <c:v>70.459000000000003</c:v>
                </c:pt>
                <c:pt idx="9524">
                  <c:v>70.415999999999997</c:v>
                </c:pt>
                <c:pt idx="9525">
                  <c:v>70.415999999999997</c:v>
                </c:pt>
                <c:pt idx="9526">
                  <c:v>70.459000000000003</c:v>
                </c:pt>
                <c:pt idx="9527">
                  <c:v>70.459000000000003</c:v>
                </c:pt>
                <c:pt idx="9528">
                  <c:v>70.459000000000003</c:v>
                </c:pt>
                <c:pt idx="9529">
                  <c:v>70.459000000000003</c:v>
                </c:pt>
                <c:pt idx="9530">
                  <c:v>70.459000000000003</c:v>
                </c:pt>
                <c:pt idx="9531">
                  <c:v>70.459000000000003</c:v>
                </c:pt>
                <c:pt idx="9532">
                  <c:v>70.415999999999997</c:v>
                </c:pt>
                <c:pt idx="9533">
                  <c:v>70.371999999999986</c:v>
                </c:pt>
                <c:pt idx="9534">
                  <c:v>70.371999999999986</c:v>
                </c:pt>
                <c:pt idx="9535">
                  <c:v>70.328999999999979</c:v>
                </c:pt>
                <c:pt idx="9536">
                  <c:v>70.328999999999979</c:v>
                </c:pt>
                <c:pt idx="9537">
                  <c:v>70.328999999999979</c:v>
                </c:pt>
                <c:pt idx="9538">
                  <c:v>70.328999999999979</c:v>
                </c:pt>
                <c:pt idx="9539">
                  <c:v>70.371999999999986</c:v>
                </c:pt>
                <c:pt idx="9540">
                  <c:v>70.328999999999979</c:v>
                </c:pt>
                <c:pt idx="9541">
                  <c:v>70.328999999999979</c:v>
                </c:pt>
                <c:pt idx="9542">
                  <c:v>70.328999999999979</c:v>
                </c:pt>
                <c:pt idx="9543">
                  <c:v>70.286000000000001</c:v>
                </c:pt>
                <c:pt idx="9544">
                  <c:v>70.286000000000001</c:v>
                </c:pt>
                <c:pt idx="9545">
                  <c:v>70.286000000000001</c:v>
                </c:pt>
                <c:pt idx="9546">
                  <c:v>70.242999999999995</c:v>
                </c:pt>
                <c:pt idx="9547">
                  <c:v>70.157999999999987</c:v>
                </c:pt>
                <c:pt idx="9548">
                  <c:v>70.114999999999995</c:v>
                </c:pt>
                <c:pt idx="9549">
                  <c:v>70.114999999999995</c:v>
                </c:pt>
                <c:pt idx="9550">
                  <c:v>70.114999999999995</c:v>
                </c:pt>
                <c:pt idx="9551">
                  <c:v>70.114999999999995</c:v>
                </c:pt>
                <c:pt idx="9552">
                  <c:v>70.157999999999987</c:v>
                </c:pt>
                <c:pt idx="9553">
                  <c:v>70.157999999999987</c:v>
                </c:pt>
                <c:pt idx="9554">
                  <c:v>70.157999999999987</c:v>
                </c:pt>
                <c:pt idx="9555">
                  <c:v>70.200999999999993</c:v>
                </c:pt>
                <c:pt idx="9556">
                  <c:v>70.200999999999993</c:v>
                </c:pt>
                <c:pt idx="9557">
                  <c:v>70.200999999999993</c:v>
                </c:pt>
                <c:pt idx="9558">
                  <c:v>70.157999999999987</c:v>
                </c:pt>
                <c:pt idx="9559">
                  <c:v>70.157999999999987</c:v>
                </c:pt>
                <c:pt idx="9560">
                  <c:v>70.157999999999987</c:v>
                </c:pt>
                <c:pt idx="9561">
                  <c:v>70.200999999999993</c:v>
                </c:pt>
                <c:pt idx="9562">
                  <c:v>70.200999999999993</c:v>
                </c:pt>
                <c:pt idx="9563">
                  <c:v>70.157999999999987</c:v>
                </c:pt>
                <c:pt idx="9564">
                  <c:v>70.157999999999987</c:v>
                </c:pt>
                <c:pt idx="9565">
                  <c:v>70.157999999999987</c:v>
                </c:pt>
                <c:pt idx="9566">
                  <c:v>70.200999999999993</c:v>
                </c:pt>
                <c:pt idx="9567">
                  <c:v>70.200999999999993</c:v>
                </c:pt>
                <c:pt idx="9568">
                  <c:v>70.242999999999995</c:v>
                </c:pt>
                <c:pt idx="9569">
                  <c:v>70.242999999999995</c:v>
                </c:pt>
                <c:pt idx="9570">
                  <c:v>70.242999999999995</c:v>
                </c:pt>
                <c:pt idx="9571">
                  <c:v>70.242999999999995</c:v>
                </c:pt>
                <c:pt idx="9572">
                  <c:v>70.242999999999995</c:v>
                </c:pt>
                <c:pt idx="9573">
                  <c:v>70.242999999999995</c:v>
                </c:pt>
                <c:pt idx="9574">
                  <c:v>70.242999999999995</c:v>
                </c:pt>
                <c:pt idx="9575">
                  <c:v>70.242999999999995</c:v>
                </c:pt>
                <c:pt idx="9576">
                  <c:v>70.242999999999995</c:v>
                </c:pt>
                <c:pt idx="9577">
                  <c:v>70.242999999999995</c:v>
                </c:pt>
                <c:pt idx="9578">
                  <c:v>70.242999999999995</c:v>
                </c:pt>
                <c:pt idx="9579">
                  <c:v>70.242999999999995</c:v>
                </c:pt>
                <c:pt idx="9580">
                  <c:v>70.242999999999995</c:v>
                </c:pt>
                <c:pt idx="9581">
                  <c:v>70.286000000000001</c:v>
                </c:pt>
                <c:pt idx="9582">
                  <c:v>70.286000000000001</c:v>
                </c:pt>
                <c:pt idx="9583">
                  <c:v>70.286000000000001</c:v>
                </c:pt>
                <c:pt idx="9584">
                  <c:v>70.242999999999995</c:v>
                </c:pt>
                <c:pt idx="9585">
                  <c:v>70.242999999999995</c:v>
                </c:pt>
                <c:pt idx="9586">
                  <c:v>70.200999999999993</c:v>
                </c:pt>
                <c:pt idx="9587">
                  <c:v>70.157999999999987</c:v>
                </c:pt>
                <c:pt idx="9588">
                  <c:v>70.157999999999987</c:v>
                </c:pt>
                <c:pt idx="9589">
                  <c:v>70.114999999999995</c:v>
                </c:pt>
                <c:pt idx="9590">
                  <c:v>70.114999999999995</c:v>
                </c:pt>
                <c:pt idx="9591">
                  <c:v>70.114999999999995</c:v>
                </c:pt>
                <c:pt idx="9592">
                  <c:v>70.072000000000003</c:v>
                </c:pt>
                <c:pt idx="9593">
                  <c:v>70.072000000000003</c:v>
                </c:pt>
                <c:pt idx="9594">
                  <c:v>70.072000000000003</c:v>
                </c:pt>
                <c:pt idx="9595">
                  <c:v>70.072000000000003</c:v>
                </c:pt>
                <c:pt idx="9596">
                  <c:v>70.072000000000003</c:v>
                </c:pt>
                <c:pt idx="9597">
                  <c:v>70.028999999999982</c:v>
                </c:pt>
                <c:pt idx="9598">
                  <c:v>70.028999999999982</c:v>
                </c:pt>
                <c:pt idx="9599">
                  <c:v>69.985000000000014</c:v>
                </c:pt>
                <c:pt idx="9600">
                  <c:v>69.985000000000014</c:v>
                </c:pt>
                <c:pt idx="9601">
                  <c:v>69.942000000000007</c:v>
                </c:pt>
                <c:pt idx="9602">
                  <c:v>69.900999999999996</c:v>
                </c:pt>
                <c:pt idx="9603">
                  <c:v>69.85799999999999</c:v>
                </c:pt>
                <c:pt idx="9604">
                  <c:v>69.85799999999999</c:v>
                </c:pt>
                <c:pt idx="9605">
                  <c:v>69.813999999999993</c:v>
                </c:pt>
                <c:pt idx="9606">
                  <c:v>69.813999999999993</c:v>
                </c:pt>
                <c:pt idx="9607">
                  <c:v>69.813999999999993</c:v>
                </c:pt>
                <c:pt idx="9608">
                  <c:v>69.813999999999993</c:v>
                </c:pt>
                <c:pt idx="9609">
                  <c:v>69.813999999999993</c:v>
                </c:pt>
                <c:pt idx="9610">
                  <c:v>69.813999999999993</c:v>
                </c:pt>
                <c:pt idx="9611">
                  <c:v>69.813999999999993</c:v>
                </c:pt>
                <c:pt idx="9612">
                  <c:v>69.813999999999993</c:v>
                </c:pt>
                <c:pt idx="9613">
                  <c:v>69.813999999999993</c:v>
                </c:pt>
                <c:pt idx="9614">
                  <c:v>69.813999999999993</c:v>
                </c:pt>
                <c:pt idx="9615">
                  <c:v>69.813999999999993</c:v>
                </c:pt>
                <c:pt idx="9616">
                  <c:v>69.813999999999993</c:v>
                </c:pt>
                <c:pt idx="9617">
                  <c:v>69.771000000000001</c:v>
                </c:pt>
                <c:pt idx="9618">
                  <c:v>69.771000000000001</c:v>
                </c:pt>
                <c:pt idx="9619">
                  <c:v>69.727999999999994</c:v>
                </c:pt>
                <c:pt idx="9620">
                  <c:v>69.727999999999994</c:v>
                </c:pt>
                <c:pt idx="9621">
                  <c:v>69.685000000000002</c:v>
                </c:pt>
                <c:pt idx="9622">
                  <c:v>69.643000000000001</c:v>
                </c:pt>
                <c:pt idx="9623">
                  <c:v>69.643000000000001</c:v>
                </c:pt>
                <c:pt idx="9624">
                  <c:v>69.643000000000001</c:v>
                </c:pt>
                <c:pt idx="9625">
                  <c:v>69.599999999999994</c:v>
                </c:pt>
                <c:pt idx="9626">
                  <c:v>69.599999999999994</c:v>
                </c:pt>
                <c:pt idx="9627">
                  <c:v>69.599999999999994</c:v>
                </c:pt>
                <c:pt idx="9628">
                  <c:v>69.557000000000002</c:v>
                </c:pt>
                <c:pt idx="9629">
                  <c:v>69.557000000000002</c:v>
                </c:pt>
                <c:pt idx="9630">
                  <c:v>69.513999999999996</c:v>
                </c:pt>
                <c:pt idx="9631">
                  <c:v>69.513999999999996</c:v>
                </c:pt>
                <c:pt idx="9632">
                  <c:v>69.471000000000004</c:v>
                </c:pt>
                <c:pt idx="9633">
                  <c:v>69.427000000000007</c:v>
                </c:pt>
                <c:pt idx="9634">
                  <c:v>69.385999999999981</c:v>
                </c:pt>
                <c:pt idx="9635">
                  <c:v>69.3</c:v>
                </c:pt>
                <c:pt idx="9636">
                  <c:v>69.256</c:v>
                </c:pt>
                <c:pt idx="9637">
                  <c:v>69.256</c:v>
                </c:pt>
                <c:pt idx="9638">
                  <c:v>69.212999999999994</c:v>
                </c:pt>
                <c:pt idx="9639">
                  <c:v>69.256</c:v>
                </c:pt>
                <c:pt idx="9640">
                  <c:v>69.212999999999994</c:v>
                </c:pt>
                <c:pt idx="9641">
                  <c:v>69.212999999999994</c:v>
                </c:pt>
                <c:pt idx="9642">
                  <c:v>69.212999999999994</c:v>
                </c:pt>
                <c:pt idx="9643">
                  <c:v>69.212999999999994</c:v>
                </c:pt>
                <c:pt idx="9644">
                  <c:v>69.212999999999994</c:v>
                </c:pt>
                <c:pt idx="9645">
                  <c:v>69.169999999999987</c:v>
                </c:pt>
                <c:pt idx="9646">
                  <c:v>69.128999999999976</c:v>
                </c:pt>
                <c:pt idx="9647">
                  <c:v>69.084999999999994</c:v>
                </c:pt>
                <c:pt idx="9648">
                  <c:v>69.042000000000002</c:v>
                </c:pt>
                <c:pt idx="9649">
                  <c:v>69.042000000000002</c:v>
                </c:pt>
                <c:pt idx="9650">
                  <c:v>68.998999999999995</c:v>
                </c:pt>
                <c:pt idx="9651">
                  <c:v>68.956000000000003</c:v>
                </c:pt>
                <c:pt idx="9652">
                  <c:v>68.912999999999997</c:v>
                </c:pt>
                <c:pt idx="9653">
                  <c:v>68.870999999999981</c:v>
                </c:pt>
                <c:pt idx="9654">
                  <c:v>68.870999999999981</c:v>
                </c:pt>
                <c:pt idx="9655">
                  <c:v>68.828000000000003</c:v>
                </c:pt>
                <c:pt idx="9656">
                  <c:v>68.784999999999997</c:v>
                </c:pt>
                <c:pt idx="9657">
                  <c:v>68.784999999999997</c:v>
                </c:pt>
                <c:pt idx="9658">
                  <c:v>68.742000000000004</c:v>
                </c:pt>
                <c:pt idx="9659">
                  <c:v>68.742000000000004</c:v>
                </c:pt>
                <c:pt idx="9660">
                  <c:v>68.697999999999993</c:v>
                </c:pt>
                <c:pt idx="9661">
                  <c:v>68.697999999999993</c:v>
                </c:pt>
                <c:pt idx="9662">
                  <c:v>68.697999999999993</c:v>
                </c:pt>
                <c:pt idx="9663">
                  <c:v>68.656999999999982</c:v>
                </c:pt>
                <c:pt idx="9664">
                  <c:v>68.656999999999982</c:v>
                </c:pt>
                <c:pt idx="9665">
                  <c:v>68.614000000000004</c:v>
                </c:pt>
                <c:pt idx="9666">
                  <c:v>68.614000000000004</c:v>
                </c:pt>
                <c:pt idx="9667">
                  <c:v>68.570999999999998</c:v>
                </c:pt>
                <c:pt idx="9668">
                  <c:v>68.527000000000001</c:v>
                </c:pt>
                <c:pt idx="9669">
                  <c:v>68.570999999999998</c:v>
                </c:pt>
                <c:pt idx="9670">
                  <c:v>68.570999999999998</c:v>
                </c:pt>
                <c:pt idx="9671">
                  <c:v>68.570999999999998</c:v>
                </c:pt>
                <c:pt idx="9672">
                  <c:v>68.614000000000004</c:v>
                </c:pt>
                <c:pt idx="9673">
                  <c:v>68.614000000000004</c:v>
                </c:pt>
                <c:pt idx="9674">
                  <c:v>68.656999999999982</c:v>
                </c:pt>
                <c:pt idx="9675">
                  <c:v>68.697999999999993</c:v>
                </c:pt>
                <c:pt idx="9676">
                  <c:v>68.742000000000004</c:v>
                </c:pt>
                <c:pt idx="9677">
                  <c:v>68.742000000000004</c:v>
                </c:pt>
                <c:pt idx="9678">
                  <c:v>68.742000000000004</c:v>
                </c:pt>
                <c:pt idx="9679">
                  <c:v>68.742000000000004</c:v>
                </c:pt>
                <c:pt idx="9680">
                  <c:v>68.742000000000004</c:v>
                </c:pt>
                <c:pt idx="9681">
                  <c:v>68.828000000000003</c:v>
                </c:pt>
                <c:pt idx="9682">
                  <c:v>68.870999999999981</c:v>
                </c:pt>
                <c:pt idx="9683">
                  <c:v>68.956000000000003</c:v>
                </c:pt>
                <c:pt idx="9684">
                  <c:v>69.042000000000002</c:v>
                </c:pt>
                <c:pt idx="9685">
                  <c:v>69.084999999999994</c:v>
                </c:pt>
                <c:pt idx="9686">
                  <c:v>69.169999999999987</c:v>
                </c:pt>
                <c:pt idx="9687">
                  <c:v>69.212999999999994</c:v>
                </c:pt>
                <c:pt idx="9688">
                  <c:v>69.212999999999994</c:v>
                </c:pt>
                <c:pt idx="9689">
                  <c:v>69.212999999999994</c:v>
                </c:pt>
                <c:pt idx="9690">
                  <c:v>69.212999999999994</c:v>
                </c:pt>
                <c:pt idx="9691">
                  <c:v>69.212999999999994</c:v>
                </c:pt>
                <c:pt idx="9692">
                  <c:v>69.212999999999994</c:v>
                </c:pt>
                <c:pt idx="9693">
                  <c:v>69.212999999999994</c:v>
                </c:pt>
                <c:pt idx="9694">
                  <c:v>69.256</c:v>
                </c:pt>
                <c:pt idx="9695">
                  <c:v>69.3</c:v>
                </c:pt>
                <c:pt idx="9696">
                  <c:v>69.385999999999981</c:v>
                </c:pt>
                <c:pt idx="9697">
                  <c:v>69.385999999999981</c:v>
                </c:pt>
                <c:pt idx="9698">
                  <c:v>69.471000000000004</c:v>
                </c:pt>
                <c:pt idx="9699">
                  <c:v>69.599999999999994</c:v>
                </c:pt>
                <c:pt idx="9700">
                  <c:v>69.685000000000002</c:v>
                </c:pt>
                <c:pt idx="9701">
                  <c:v>69.813999999999993</c:v>
                </c:pt>
                <c:pt idx="9702">
                  <c:v>69.900999999999996</c:v>
                </c:pt>
                <c:pt idx="9703">
                  <c:v>69.985000000000014</c:v>
                </c:pt>
                <c:pt idx="9704">
                  <c:v>70.114999999999995</c:v>
                </c:pt>
                <c:pt idx="9705">
                  <c:v>70.200999999999993</c:v>
                </c:pt>
                <c:pt idx="9706">
                  <c:v>70.242999999999995</c:v>
                </c:pt>
                <c:pt idx="9707">
                  <c:v>70.328999999999979</c:v>
                </c:pt>
                <c:pt idx="9708">
                  <c:v>70.415999999999997</c:v>
                </c:pt>
                <c:pt idx="9709">
                  <c:v>70.543000000000006</c:v>
                </c:pt>
                <c:pt idx="9710">
                  <c:v>70.759</c:v>
                </c:pt>
                <c:pt idx="9711">
                  <c:v>71.230999999999995</c:v>
                </c:pt>
                <c:pt idx="9712">
                  <c:v>71.703999999999994</c:v>
                </c:pt>
                <c:pt idx="9713">
                  <c:v>72.177999999999983</c:v>
                </c:pt>
                <c:pt idx="9714">
                  <c:v>72.522999999999982</c:v>
                </c:pt>
                <c:pt idx="9715">
                  <c:v>72.869</c:v>
                </c:pt>
                <c:pt idx="9716">
                  <c:v>73.212999999999994</c:v>
                </c:pt>
                <c:pt idx="9717">
                  <c:v>73.471999999999994</c:v>
                </c:pt>
                <c:pt idx="9718">
                  <c:v>73.644999999999996</c:v>
                </c:pt>
                <c:pt idx="9719">
                  <c:v>73.730999999999995</c:v>
                </c:pt>
                <c:pt idx="9720">
                  <c:v>73.688000000000002</c:v>
                </c:pt>
                <c:pt idx="9721">
                  <c:v>73.515000000000001</c:v>
                </c:pt>
                <c:pt idx="9722">
                  <c:v>73.299000000000007</c:v>
                </c:pt>
                <c:pt idx="9723">
                  <c:v>73.082999999999998</c:v>
                </c:pt>
                <c:pt idx="9724">
                  <c:v>72.997000000000028</c:v>
                </c:pt>
                <c:pt idx="9725">
                  <c:v>72.997000000000028</c:v>
                </c:pt>
                <c:pt idx="9726">
                  <c:v>72.997000000000028</c:v>
                </c:pt>
                <c:pt idx="9727">
                  <c:v>72.955000000000013</c:v>
                </c:pt>
                <c:pt idx="9728">
                  <c:v>72.955000000000013</c:v>
                </c:pt>
                <c:pt idx="9729">
                  <c:v>72.912000000000006</c:v>
                </c:pt>
                <c:pt idx="9730">
                  <c:v>72.825999999999979</c:v>
                </c:pt>
                <c:pt idx="9731">
                  <c:v>72.825999999999979</c:v>
                </c:pt>
                <c:pt idx="9732">
                  <c:v>72.825999999999979</c:v>
                </c:pt>
                <c:pt idx="9733">
                  <c:v>72.739000000000004</c:v>
                </c:pt>
                <c:pt idx="9734">
                  <c:v>72.652999999999977</c:v>
                </c:pt>
                <c:pt idx="9735">
                  <c:v>72.522999999999982</c:v>
                </c:pt>
                <c:pt idx="9736">
                  <c:v>72.394000000000005</c:v>
                </c:pt>
                <c:pt idx="9737">
                  <c:v>72.307000000000002</c:v>
                </c:pt>
                <c:pt idx="9738">
                  <c:v>72.221000000000004</c:v>
                </c:pt>
                <c:pt idx="9739">
                  <c:v>72.135999999999981</c:v>
                </c:pt>
                <c:pt idx="9740">
                  <c:v>72.135999999999981</c:v>
                </c:pt>
                <c:pt idx="9741">
                  <c:v>72.007000000000005</c:v>
                </c:pt>
                <c:pt idx="9742">
                  <c:v>71.964000000000027</c:v>
                </c:pt>
                <c:pt idx="9743">
                  <c:v>71.92</c:v>
                </c:pt>
                <c:pt idx="9744">
                  <c:v>71.876999999999981</c:v>
                </c:pt>
                <c:pt idx="9745">
                  <c:v>71.834000000000003</c:v>
                </c:pt>
                <c:pt idx="9746">
                  <c:v>71.790999999999997</c:v>
                </c:pt>
                <c:pt idx="9747">
                  <c:v>71.748000000000005</c:v>
                </c:pt>
                <c:pt idx="9748">
                  <c:v>71.703999999999994</c:v>
                </c:pt>
                <c:pt idx="9749">
                  <c:v>71.703999999999994</c:v>
                </c:pt>
                <c:pt idx="9750">
                  <c:v>71.661000000000001</c:v>
                </c:pt>
                <c:pt idx="9751">
                  <c:v>71.61999999999999</c:v>
                </c:pt>
                <c:pt idx="9752">
                  <c:v>71.61999999999999</c:v>
                </c:pt>
                <c:pt idx="9753">
                  <c:v>71.61999999999999</c:v>
                </c:pt>
                <c:pt idx="9754">
                  <c:v>71.61999999999999</c:v>
                </c:pt>
                <c:pt idx="9755">
                  <c:v>71.61999999999999</c:v>
                </c:pt>
                <c:pt idx="9756">
                  <c:v>71.661000000000001</c:v>
                </c:pt>
                <c:pt idx="9757">
                  <c:v>71.703999999999994</c:v>
                </c:pt>
                <c:pt idx="9758">
                  <c:v>71.834000000000003</c:v>
                </c:pt>
                <c:pt idx="9759">
                  <c:v>72.177999999999983</c:v>
                </c:pt>
                <c:pt idx="9760">
                  <c:v>73.040000000000006</c:v>
                </c:pt>
                <c:pt idx="9761">
                  <c:v>73.947000000000031</c:v>
                </c:pt>
                <c:pt idx="9762">
                  <c:v>74.727000000000004</c:v>
                </c:pt>
                <c:pt idx="9763">
                  <c:v>75.290000000000006</c:v>
                </c:pt>
                <c:pt idx="9764">
                  <c:v>75.680999999999983</c:v>
                </c:pt>
                <c:pt idx="9765">
                  <c:v>76.114000000000004</c:v>
                </c:pt>
                <c:pt idx="9766">
                  <c:v>76.55</c:v>
                </c:pt>
                <c:pt idx="9767">
                  <c:v>76.986000000000004</c:v>
                </c:pt>
                <c:pt idx="9768">
                  <c:v>77.334999999999994</c:v>
                </c:pt>
                <c:pt idx="9769">
                  <c:v>77.638999999999982</c:v>
                </c:pt>
                <c:pt idx="9770">
                  <c:v>78.033000000000001</c:v>
                </c:pt>
                <c:pt idx="9771">
                  <c:v>78.338999999999999</c:v>
                </c:pt>
                <c:pt idx="9772">
                  <c:v>78.513999999999996</c:v>
                </c:pt>
                <c:pt idx="9773">
                  <c:v>78.69</c:v>
                </c:pt>
                <c:pt idx="9774">
                  <c:v>78.822000000000003</c:v>
                </c:pt>
                <c:pt idx="9775">
                  <c:v>79.084000000000003</c:v>
                </c:pt>
                <c:pt idx="9776">
                  <c:v>79.215999999999994</c:v>
                </c:pt>
                <c:pt idx="9777">
                  <c:v>79.435000000000002</c:v>
                </c:pt>
                <c:pt idx="9778">
                  <c:v>79.611999999999995</c:v>
                </c:pt>
                <c:pt idx="9779">
                  <c:v>79.787999999999997</c:v>
                </c:pt>
                <c:pt idx="9780">
                  <c:v>80.007999999999996</c:v>
                </c:pt>
                <c:pt idx="9781">
                  <c:v>80.227000000000004</c:v>
                </c:pt>
                <c:pt idx="9782">
                  <c:v>80.316000000000003</c:v>
                </c:pt>
                <c:pt idx="9783">
                  <c:v>80.449000000000026</c:v>
                </c:pt>
                <c:pt idx="9784">
                  <c:v>80.624999999999986</c:v>
                </c:pt>
                <c:pt idx="9785">
                  <c:v>80.935000000000002</c:v>
                </c:pt>
                <c:pt idx="9786">
                  <c:v>81.375999999999976</c:v>
                </c:pt>
                <c:pt idx="9787">
                  <c:v>81.819000000000003</c:v>
                </c:pt>
                <c:pt idx="9788">
                  <c:v>82.174999999999983</c:v>
                </c:pt>
                <c:pt idx="9789">
                  <c:v>82.441000000000031</c:v>
                </c:pt>
                <c:pt idx="9790">
                  <c:v>82.575000000000003</c:v>
                </c:pt>
                <c:pt idx="9791">
                  <c:v>82.664999999999992</c:v>
                </c:pt>
                <c:pt idx="9792">
                  <c:v>82.708000000000013</c:v>
                </c:pt>
                <c:pt idx="9793">
                  <c:v>82.798000000000002</c:v>
                </c:pt>
                <c:pt idx="9794">
                  <c:v>82.753</c:v>
                </c:pt>
                <c:pt idx="9795">
                  <c:v>82.708000000000013</c:v>
                </c:pt>
                <c:pt idx="9796">
                  <c:v>82.798000000000002</c:v>
                </c:pt>
                <c:pt idx="9797">
                  <c:v>82.708000000000013</c:v>
                </c:pt>
                <c:pt idx="9798">
                  <c:v>82.61999999999999</c:v>
                </c:pt>
                <c:pt idx="9799">
                  <c:v>82.575000000000003</c:v>
                </c:pt>
                <c:pt idx="9800">
                  <c:v>82.486000000000004</c:v>
                </c:pt>
                <c:pt idx="9801">
                  <c:v>82.35299999999998</c:v>
                </c:pt>
                <c:pt idx="9802">
                  <c:v>82.263000000000005</c:v>
                </c:pt>
                <c:pt idx="9803">
                  <c:v>82.13</c:v>
                </c:pt>
                <c:pt idx="9804">
                  <c:v>82.084999999999994</c:v>
                </c:pt>
                <c:pt idx="9805">
                  <c:v>81.997000000000028</c:v>
                </c:pt>
                <c:pt idx="9806">
                  <c:v>81.909000000000006</c:v>
                </c:pt>
                <c:pt idx="9807">
                  <c:v>81.997000000000028</c:v>
                </c:pt>
                <c:pt idx="9808">
                  <c:v>81.952000000000012</c:v>
                </c:pt>
                <c:pt idx="9809">
                  <c:v>81.864000000000004</c:v>
                </c:pt>
                <c:pt idx="9810">
                  <c:v>81.596999999999994</c:v>
                </c:pt>
                <c:pt idx="9811">
                  <c:v>81.554000000000002</c:v>
                </c:pt>
                <c:pt idx="9812">
                  <c:v>81.819000000000003</c:v>
                </c:pt>
                <c:pt idx="9813">
                  <c:v>82.13</c:v>
                </c:pt>
                <c:pt idx="9814">
                  <c:v>82.35299999999998</c:v>
                </c:pt>
                <c:pt idx="9815">
                  <c:v>82.53</c:v>
                </c:pt>
                <c:pt idx="9816">
                  <c:v>82.61999999999999</c:v>
                </c:pt>
                <c:pt idx="9817">
                  <c:v>82.708000000000013</c:v>
                </c:pt>
                <c:pt idx="9818">
                  <c:v>82.753</c:v>
                </c:pt>
                <c:pt idx="9819">
                  <c:v>82.53</c:v>
                </c:pt>
                <c:pt idx="9820">
                  <c:v>82.13</c:v>
                </c:pt>
                <c:pt idx="9821">
                  <c:v>81.774999999999991</c:v>
                </c:pt>
                <c:pt idx="9822">
                  <c:v>81.509</c:v>
                </c:pt>
                <c:pt idx="9823">
                  <c:v>81.73</c:v>
                </c:pt>
                <c:pt idx="9824">
                  <c:v>82.13</c:v>
                </c:pt>
                <c:pt idx="9825">
                  <c:v>82.53</c:v>
                </c:pt>
                <c:pt idx="9826">
                  <c:v>82.885999999999981</c:v>
                </c:pt>
                <c:pt idx="9827">
                  <c:v>83.063999999999993</c:v>
                </c:pt>
                <c:pt idx="9828">
                  <c:v>83.153999999999982</c:v>
                </c:pt>
                <c:pt idx="9829">
                  <c:v>83.242000000000004</c:v>
                </c:pt>
                <c:pt idx="9830">
                  <c:v>83.376999999999981</c:v>
                </c:pt>
                <c:pt idx="9831">
                  <c:v>83.510999999999996</c:v>
                </c:pt>
                <c:pt idx="9832">
                  <c:v>83.646000000000001</c:v>
                </c:pt>
                <c:pt idx="9833">
                  <c:v>83.600999999999999</c:v>
                </c:pt>
                <c:pt idx="9834">
                  <c:v>83.600999999999999</c:v>
                </c:pt>
                <c:pt idx="9835">
                  <c:v>83.736000000000004</c:v>
                </c:pt>
                <c:pt idx="9836">
                  <c:v>83.869</c:v>
                </c:pt>
                <c:pt idx="9837">
                  <c:v>83.959000000000003</c:v>
                </c:pt>
                <c:pt idx="9838">
                  <c:v>84.093999999999994</c:v>
                </c:pt>
                <c:pt idx="9839">
                  <c:v>84.182000000000002</c:v>
                </c:pt>
                <c:pt idx="9840">
                  <c:v>84.271999999999991</c:v>
                </c:pt>
                <c:pt idx="9841">
                  <c:v>84.271999999999991</c:v>
                </c:pt>
                <c:pt idx="9842">
                  <c:v>84.271999999999991</c:v>
                </c:pt>
                <c:pt idx="9843">
                  <c:v>84.361999999999995</c:v>
                </c:pt>
                <c:pt idx="9844">
                  <c:v>84.452000000000012</c:v>
                </c:pt>
                <c:pt idx="9845">
                  <c:v>84.587000000000003</c:v>
                </c:pt>
                <c:pt idx="9846">
                  <c:v>84.766999999999996</c:v>
                </c:pt>
                <c:pt idx="9847">
                  <c:v>84.812000000000012</c:v>
                </c:pt>
                <c:pt idx="9848">
                  <c:v>84.856999999999999</c:v>
                </c:pt>
                <c:pt idx="9849">
                  <c:v>85.081999999999994</c:v>
                </c:pt>
                <c:pt idx="9850">
                  <c:v>85.217000000000027</c:v>
                </c:pt>
                <c:pt idx="9851">
                  <c:v>85.262</c:v>
                </c:pt>
                <c:pt idx="9852">
                  <c:v>85.397000000000006</c:v>
                </c:pt>
                <c:pt idx="9853">
                  <c:v>85.486999999999995</c:v>
                </c:pt>
                <c:pt idx="9854">
                  <c:v>85.486999999999995</c:v>
                </c:pt>
                <c:pt idx="9855">
                  <c:v>85.442000000000007</c:v>
                </c:pt>
                <c:pt idx="9856">
                  <c:v>85.442000000000007</c:v>
                </c:pt>
                <c:pt idx="9857">
                  <c:v>85.35199999999999</c:v>
                </c:pt>
                <c:pt idx="9858">
                  <c:v>85.262</c:v>
                </c:pt>
                <c:pt idx="9859">
                  <c:v>85.262</c:v>
                </c:pt>
                <c:pt idx="9860">
                  <c:v>85.442000000000007</c:v>
                </c:pt>
                <c:pt idx="9861">
                  <c:v>85.667000000000002</c:v>
                </c:pt>
                <c:pt idx="9862">
                  <c:v>85.801999999999992</c:v>
                </c:pt>
                <c:pt idx="9863">
                  <c:v>85.801999999999992</c:v>
                </c:pt>
                <c:pt idx="9864">
                  <c:v>85.712000000000003</c:v>
                </c:pt>
                <c:pt idx="9865">
                  <c:v>85.397000000000006</c:v>
                </c:pt>
                <c:pt idx="9866">
                  <c:v>84.9</c:v>
                </c:pt>
                <c:pt idx="9867">
                  <c:v>84.271999999999991</c:v>
                </c:pt>
                <c:pt idx="9868">
                  <c:v>83.778999999999982</c:v>
                </c:pt>
                <c:pt idx="9869">
                  <c:v>83.510999999999996</c:v>
                </c:pt>
                <c:pt idx="9870">
                  <c:v>83.421999999999997</c:v>
                </c:pt>
                <c:pt idx="9871">
                  <c:v>83.467000000000027</c:v>
                </c:pt>
                <c:pt idx="9872">
                  <c:v>83.421999999999997</c:v>
                </c:pt>
                <c:pt idx="9873">
                  <c:v>83.10899999999998</c:v>
                </c:pt>
                <c:pt idx="9874">
                  <c:v>82.840999999999994</c:v>
                </c:pt>
                <c:pt idx="9875">
                  <c:v>82.61999999999999</c:v>
                </c:pt>
                <c:pt idx="9876">
                  <c:v>82.61999999999999</c:v>
                </c:pt>
                <c:pt idx="9877">
                  <c:v>82.840999999999994</c:v>
                </c:pt>
                <c:pt idx="9878">
                  <c:v>82.975999999999999</c:v>
                </c:pt>
                <c:pt idx="9879">
                  <c:v>82.975999999999999</c:v>
                </c:pt>
                <c:pt idx="9880">
                  <c:v>82.840999999999994</c:v>
                </c:pt>
                <c:pt idx="9881">
                  <c:v>82.61999999999999</c:v>
                </c:pt>
                <c:pt idx="9882">
                  <c:v>82.307999999999993</c:v>
                </c:pt>
                <c:pt idx="9883">
                  <c:v>82.13</c:v>
                </c:pt>
                <c:pt idx="9884">
                  <c:v>82.084999999999994</c:v>
                </c:pt>
                <c:pt idx="9885">
                  <c:v>82.042000000000002</c:v>
                </c:pt>
                <c:pt idx="9886">
                  <c:v>81.997000000000028</c:v>
                </c:pt>
                <c:pt idx="9887">
                  <c:v>81.952000000000012</c:v>
                </c:pt>
                <c:pt idx="9888">
                  <c:v>81.909000000000006</c:v>
                </c:pt>
                <c:pt idx="9889">
                  <c:v>81.774999999999991</c:v>
                </c:pt>
                <c:pt idx="9890">
                  <c:v>81.73</c:v>
                </c:pt>
                <c:pt idx="9891">
                  <c:v>81.686999999999998</c:v>
                </c:pt>
                <c:pt idx="9892">
                  <c:v>81.641999999999996</c:v>
                </c:pt>
                <c:pt idx="9893">
                  <c:v>81.641999999999996</c:v>
                </c:pt>
                <c:pt idx="9894">
                  <c:v>81.554000000000002</c:v>
                </c:pt>
                <c:pt idx="9895">
                  <c:v>81.465999999999994</c:v>
                </c:pt>
                <c:pt idx="9896">
                  <c:v>81.375999999999976</c:v>
                </c:pt>
                <c:pt idx="9897">
                  <c:v>81.375999999999976</c:v>
                </c:pt>
                <c:pt idx="9898">
                  <c:v>81.375999999999976</c:v>
                </c:pt>
                <c:pt idx="9899">
                  <c:v>81.421000000000006</c:v>
                </c:pt>
                <c:pt idx="9900">
                  <c:v>81.421000000000006</c:v>
                </c:pt>
                <c:pt idx="9901">
                  <c:v>81.554000000000002</c:v>
                </c:pt>
                <c:pt idx="9902">
                  <c:v>81.641999999999996</c:v>
                </c:pt>
                <c:pt idx="9903">
                  <c:v>81.686999999999998</c:v>
                </c:pt>
                <c:pt idx="9904">
                  <c:v>81.641999999999996</c:v>
                </c:pt>
                <c:pt idx="9905">
                  <c:v>81.509</c:v>
                </c:pt>
                <c:pt idx="9906">
                  <c:v>81.421000000000006</c:v>
                </c:pt>
                <c:pt idx="9907">
                  <c:v>81.375999999999976</c:v>
                </c:pt>
                <c:pt idx="9908">
                  <c:v>81.332999999999998</c:v>
                </c:pt>
                <c:pt idx="9909">
                  <c:v>81.332999999999998</c:v>
                </c:pt>
                <c:pt idx="9910">
                  <c:v>81.332999999999998</c:v>
                </c:pt>
                <c:pt idx="9911">
                  <c:v>81.509</c:v>
                </c:pt>
                <c:pt idx="9912">
                  <c:v>81.73</c:v>
                </c:pt>
                <c:pt idx="9913">
                  <c:v>81.774999999999991</c:v>
                </c:pt>
                <c:pt idx="9914">
                  <c:v>81.73</c:v>
                </c:pt>
                <c:pt idx="9915">
                  <c:v>81.686999999999998</c:v>
                </c:pt>
                <c:pt idx="9916">
                  <c:v>81.73</c:v>
                </c:pt>
                <c:pt idx="9917">
                  <c:v>81.73</c:v>
                </c:pt>
                <c:pt idx="9918">
                  <c:v>81.774999999999991</c:v>
                </c:pt>
                <c:pt idx="9919">
                  <c:v>81.73</c:v>
                </c:pt>
                <c:pt idx="9920">
                  <c:v>81.641999999999996</c:v>
                </c:pt>
                <c:pt idx="9921">
                  <c:v>81.554000000000002</c:v>
                </c:pt>
                <c:pt idx="9922">
                  <c:v>81.554000000000002</c:v>
                </c:pt>
                <c:pt idx="9923">
                  <c:v>81.554000000000002</c:v>
                </c:pt>
                <c:pt idx="9924">
                  <c:v>81.596999999999994</c:v>
                </c:pt>
                <c:pt idx="9925">
                  <c:v>82.042000000000002</c:v>
                </c:pt>
                <c:pt idx="9926">
                  <c:v>83.153999999999982</c:v>
                </c:pt>
                <c:pt idx="9927">
                  <c:v>83.91400000000003</c:v>
                </c:pt>
                <c:pt idx="9928">
                  <c:v>84.227000000000004</c:v>
                </c:pt>
                <c:pt idx="9929">
                  <c:v>84.049000000000007</c:v>
                </c:pt>
                <c:pt idx="9930">
                  <c:v>83.823999999999998</c:v>
                </c:pt>
                <c:pt idx="9931">
                  <c:v>83.646000000000001</c:v>
                </c:pt>
                <c:pt idx="9932">
                  <c:v>83.421999999999997</c:v>
                </c:pt>
                <c:pt idx="9933">
                  <c:v>83.242000000000004</c:v>
                </c:pt>
                <c:pt idx="9934">
                  <c:v>83.198999999999998</c:v>
                </c:pt>
                <c:pt idx="9935">
                  <c:v>83.287000000000006</c:v>
                </c:pt>
                <c:pt idx="9936">
                  <c:v>83.510999999999996</c:v>
                </c:pt>
                <c:pt idx="9937">
                  <c:v>84.049000000000007</c:v>
                </c:pt>
                <c:pt idx="9938">
                  <c:v>84.497000000000028</c:v>
                </c:pt>
                <c:pt idx="9939">
                  <c:v>84.631999999999991</c:v>
                </c:pt>
                <c:pt idx="9940">
                  <c:v>84.631999999999991</c:v>
                </c:pt>
                <c:pt idx="9941">
                  <c:v>84.856999999999999</c:v>
                </c:pt>
                <c:pt idx="9942">
                  <c:v>85.442000000000007</c:v>
                </c:pt>
                <c:pt idx="9943">
                  <c:v>85.894000000000005</c:v>
                </c:pt>
                <c:pt idx="9944">
                  <c:v>85.757000000000005</c:v>
                </c:pt>
                <c:pt idx="9945">
                  <c:v>85.486999999999995</c:v>
                </c:pt>
                <c:pt idx="9946">
                  <c:v>85.171999999999983</c:v>
                </c:pt>
                <c:pt idx="9947">
                  <c:v>85.034999999999997</c:v>
                </c:pt>
                <c:pt idx="9948">
                  <c:v>85.126999999999981</c:v>
                </c:pt>
                <c:pt idx="9949">
                  <c:v>85.621999999999986</c:v>
                </c:pt>
                <c:pt idx="9950">
                  <c:v>86.301000000000002</c:v>
                </c:pt>
                <c:pt idx="9951">
                  <c:v>86.482000000000014</c:v>
                </c:pt>
                <c:pt idx="9952">
                  <c:v>86.346000000000004</c:v>
                </c:pt>
                <c:pt idx="9953">
                  <c:v>85.938999999999993</c:v>
                </c:pt>
                <c:pt idx="9954">
                  <c:v>85.712000000000003</c:v>
                </c:pt>
                <c:pt idx="9955">
                  <c:v>85.849000000000004</c:v>
                </c:pt>
                <c:pt idx="9956">
                  <c:v>86.527000000000001</c:v>
                </c:pt>
                <c:pt idx="9957">
                  <c:v>87.162999999999982</c:v>
                </c:pt>
                <c:pt idx="9958">
                  <c:v>87.664999999999992</c:v>
                </c:pt>
                <c:pt idx="9959">
                  <c:v>88.03</c:v>
                </c:pt>
                <c:pt idx="9960">
                  <c:v>88.305999999999983</c:v>
                </c:pt>
                <c:pt idx="9961">
                  <c:v>88.534000000000006</c:v>
                </c:pt>
                <c:pt idx="9962">
                  <c:v>88.81</c:v>
                </c:pt>
                <c:pt idx="9963">
                  <c:v>89.084999999999994</c:v>
                </c:pt>
                <c:pt idx="9964">
                  <c:v>89.316000000000003</c:v>
                </c:pt>
                <c:pt idx="9965">
                  <c:v>89.498999999999995</c:v>
                </c:pt>
                <c:pt idx="9966">
                  <c:v>89.685000000000002</c:v>
                </c:pt>
                <c:pt idx="9967">
                  <c:v>89.685000000000002</c:v>
                </c:pt>
                <c:pt idx="9968">
                  <c:v>89.406999999999996</c:v>
                </c:pt>
                <c:pt idx="9969">
                  <c:v>89.04</c:v>
                </c:pt>
                <c:pt idx="9970">
                  <c:v>88.670999999999978</c:v>
                </c:pt>
                <c:pt idx="9971">
                  <c:v>88.625999999999976</c:v>
                </c:pt>
                <c:pt idx="9972">
                  <c:v>88.763000000000005</c:v>
                </c:pt>
                <c:pt idx="9973">
                  <c:v>88.488</c:v>
                </c:pt>
                <c:pt idx="9974">
                  <c:v>88.167000000000002</c:v>
                </c:pt>
                <c:pt idx="9975">
                  <c:v>87.846999999999994</c:v>
                </c:pt>
                <c:pt idx="9976">
                  <c:v>87.572999999999979</c:v>
                </c:pt>
                <c:pt idx="9977">
                  <c:v>87.436000000000007</c:v>
                </c:pt>
                <c:pt idx="9978">
                  <c:v>87.436000000000007</c:v>
                </c:pt>
                <c:pt idx="9979">
                  <c:v>87.483000000000004</c:v>
                </c:pt>
                <c:pt idx="9980">
                  <c:v>87.483000000000004</c:v>
                </c:pt>
                <c:pt idx="9981">
                  <c:v>87.3</c:v>
                </c:pt>
                <c:pt idx="9982">
                  <c:v>87.3</c:v>
                </c:pt>
                <c:pt idx="9983">
                  <c:v>87.072999999999979</c:v>
                </c:pt>
                <c:pt idx="9984">
                  <c:v>86.799000000000007</c:v>
                </c:pt>
                <c:pt idx="9985">
                  <c:v>86.572000000000003</c:v>
                </c:pt>
                <c:pt idx="9986">
                  <c:v>86.028999999999982</c:v>
                </c:pt>
                <c:pt idx="9987">
                  <c:v>85.983999999999995</c:v>
                </c:pt>
                <c:pt idx="9988">
                  <c:v>86.437000000000026</c:v>
                </c:pt>
                <c:pt idx="9989">
                  <c:v>87.210000000000022</c:v>
                </c:pt>
                <c:pt idx="9990">
                  <c:v>87.757000000000005</c:v>
                </c:pt>
                <c:pt idx="9991">
                  <c:v>87.985000000000014</c:v>
                </c:pt>
                <c:pt idx="9992">
                  <c:v>88.121999999999986</c:v>
                </c:pt>
                <c:pt idx="9993">
                  <c:v>88.305999999999983</c:v>
                </c:pt>
                <c:pt idx="9994">
                  <c:v>88.214000000000027</c:v>
                </c:pt>
                <c:pt idx="9995">
                  <c:v>88.075000000000003</c:v>
                </c:pt>
                <c:pt idx="9996">
                  <c:v>87.938999999999993</c:v>
                </c:pt>
                <c:pt idx="9997">
                  <c:v>87.938999999999993</c:v>
                </c:pt>
                <c:pt idx="9998">
                  <c:v>88.03</c:v>
                </c:pt>
                <c:pt idx="9999">
                  <c:v>88.214000000000027</c:v>
                </c:pt>
                <c:pt idx="10000">
                  <c:v>88.534000000000006</c:v>
                </c:pt>
                <c:pt idx="10001">
                  <c:v>88.85499999999999</c:v>
                </c:pt>
                <c:pt idx="10002">
                  <c:v>89.04</c:v>
                </c:pt>
                <c:pt idx="10003">
                  <c:v>88.992999999999995</c:v>
                </c:pt>
                <c:pt idx="10004">
                  <c:v>88.992999999999995</c:v>
                </c:pt>
                <c:pt idx="10005">
                  <c:v>89.04</c:v>
                </c:pt>
                <c:pt idx="10006">
                  <c:v>88.992999999999995</c:v>
                </c:pt>
                <c:pt idx="10007">
                  <c:v>88.947000000000031</c:v>
                </c:pt>
                <c:pt idx="10008">
                  <c:v>88.947000000000031</c:v>
                </c:pt>
                <c:pt idx="10009">
                  <c:v>88.947000000000031</c:v>
                </c:pt>
                <c:pt idx="10010">
                  <c:v>88.81</c:v>
                </c:pt>
                <c:pt idx="10011">
                  <c:v>88.443000000000026</c:v>
                </c:pt>
                <c:pt idx="10012">
                  <c:v>88.167000000000002</c:v>
                </c:pt>
                <c:pt idx="10013">
                  <c:v>88.075000000000003</c:v>
                </c:pt>
                <c:pt idx="10014">
                  <c:v>87.985000000000014</c:v>
                </c:pt>
                <c:pt idx="10015">
                  <c:v>88.03</c:v>
                </c:pt>
                <c:pt idx="10016">
                  <c:v>88.075000000000003</c:v>
                </c:pt>
                <c:pt idx="10017">
                  <c:v>87.894000000000005</c:v>
                </c:pt>
                <c:pt idx="10018">
                  <c:v>87.61999999999999</c:v>
                </c:pt>
                <c:pt idx="10019">
                  <c:v>87.3</c:v>
                </c:pt>
                <c:pt idx="10020">
                  <c:v>87.027999999999992</c:v>
                </c:pt>
                <c:pt idx="10021">
                  <c:v>86.799000000000007</c:v>
                </c:pt>
                <c:pt idx="10022">
                  <c:v>86.617000000000004</c:v>
                </c:pt>
                <c:pt idx="10023">
                  <c:v>86.437000000000026</c:v>
                </c:pt>
                <c:pt idx="10024">
                  <c:v>86.301000000000002</c:v>
                </c:pt>
                <c:pt idx="10025">
                  <c:v>86.301000000000002</c:v>
                </c:pt>
                <c:pt idx="10026">
                  <c:v>86.256</c:v>
                </c:pt>
                <c:pt idx="10027">
                  <c:v>86.119</c:v>
                </c:pt>
                <c:pt idx="10028">
                  <c:v>86.028999999999982</c:v>
                </c:pt>
                <c:pt idx="10029">
                  <c:v>85.938999999999993</c:v>
                </c:pt>
                <c:pt idx="10030">
                  <c:v>85.621999999999986</c:v>
                </c:pt>
                <c:pt idx="10031">
                  <c:v>85.034999999999997</c:v>
                </c:pt>
                <c:pt idx="10032">
                  <c:v>84.766999999999996</c:v>
                </c:pt>
                <c:pt idx="10033">
                  <c:v>84.721999999999994</c:v>
                </c:pt>
                <c:pt idx="10034">
                  <c:v>84.766999999999996</c:v>
                </c:pt>
                <c:pt idx="10035">
                  <c:v>84.856999999999999</c:v>
                </c:pt>
                <c:pt idx="10036">
                  <c:v>85.034999999999997</c:v>
                </c:pt>
                <c:pt idx="10037">
                  <c:v>85.171999999999983</c:v>
                </c:pt>
                <c:pt idx="10038">
                  <c:v>85.35199999999999</c:v>
                </c:pt>
                <c:pt idx="10039">
                  <c:v>85.531999999999996</c:v>
                </c:pt>
                <c:pt idx="10040">
                  <c:v>85.667000000000002</c:v>
                </c:pt>
                <c:pt idx="10041">
                  <c:v>85.621999999999986</c:v>
                </c:pt>
                <c:pt idx="10042">
                  <c:v>85.486999999999995</c:v>
                </c:pt>
                <c:pt idx="10043">
                  <c:v>85.397000000000006</c:v>
                </c:pt>
                <c:pt idx="10044">
                  <c:v>85.397000000000006</c:v>
                </c:pt>
                <c:pt idx="10045">
                  <c:v>85.442000000000007</c:v>
                </c:pt>
                <c:pt idx="10046">
                  <c:v>85.486999999999995</c:v>
                </c:pt>
                <c:pt idx="10047">
                  <c:v>85.35199999999999</c:v>
                </c:pt>
                <c:pt idx="10048">
                  <c:v>84.676999999999978</c:v>
                </c:pt>
                <c:pt idx="10049">
                  <c:v>84.049000000000007</c:v>
                </c:pt>
                <c:pt idx="10050">
                  <c:v>83.778999999999982</c:v>
                </c:pt>
                <c:pt idx="10051">
                  <c:v>83.778999999999982</c:v>
                </c:pt>
                <c:pt idx="10052">
                  <c:v>84.004000000000005</c:v>
                </c:pt>
                <c:pt idx="10053">
                  <c:v>84.316999999999993</c:v>
                </c:pt>
                <c:pt idx="10054">
                  <c:v>84.587000000000003</c:v>
                </c:pt>
                <c:pt idx="10055">
                  <c:v>84.766999999999996</c:v>
                </c:pt>
                <c:pt idx="10056">
                  <c:v>84.990000000000023</c:v>
                </c:pt>
                <c:pt idx="10057">
                  <c:v>85.442000000000007</c:v>
                </c:pt>
                <c:pt idx="10058">
                  <c:v>85.667000000000002</c:v>
                </c:pt>
                <c:pt idx="10059">
                  <c:v>85.576999999999998</c:v>
                </c:pt>
                <c:pt idx="10060">
                  <c:v>85.531999999999996</c:v>
                </c:pt>
                <c:pt idx="10061">
                  <c:v>85.531999999999996</c:v>
                </c:pt>
                <c:pt idx="10062">
                  <c:v>85.621999999999986</c:v>
                </c:pt>
                <c:pt idx="10063">
                  <c:v>85.894000000000005</c:v>
                </c:pt>
                <c:pt idx="10064">
                  <c:v>85.938999999999993</c:v>
                </c:pt>
                <c:pt idx="10065">
                  <c:v>85.938999999999993</c:v>
                </c:pt>
                <c:pt idx="10066">
                  <c:v>86.119</c:v>
                </c:pt>
                <c:pt idx="10067">
                  <c:v>86.437000000000026</c:v>
                </c:pt>
                <c:pt idx="10068">
                  <c:v>86.799000000000007</c:v>
                </c:pt>
                <c:pt idx="10069">
                  <c:v>86.799000000000007</c:v>
                </c:pt>
                <c:pt idx="10070">
                  <c:v>86.572000000000003</c:v>
                </c:pt>
                <c:pt idx="10071">
                  <c:v>86.301000000000002</c:v>
                </c:pt>
                <c:pt idx="10072">
                  <c:v>86.301000000000002</c:v>
                </c:pt>
                <c:pt idx="10073">
                  <c:v>86.437000000000026</c:v>
                </c:pt>
                <c:pt idx="10074">
                  <c:v>86.572000000000003</c:v>
                </c:pt>
                <c:pt idx="10075">
                  <c:v>86.709000000000003</c:v>
                </c:pt>
                <c:pt idx="10076">
                  <c:v>86.709000000000003</c:v>
                </c:pt>
                <c:pt idx="10077">
                  <c:v>86.709000000000003</c:v>
                </c:pt>
                <c:pt idx="10078">
                  <c:v>86.709000000000003</c:v>
                </c:pt>
                <c:pt idx="10079">
                  <c:v>86.527000000000001</c:v>
                </c:pt>
                <c:pt idx="10080">
                  <c:v>86.482000000000014</c:v>
                </c:pt>
                <c:pt idx="10081">
                  <c:v>86.437000000000026</c:v>
                </c:pt>
                <c:pt idx="10082">
                  <c:v>86.346000000000004</c:v>
                </c:pt>
                <c:pt idx="10083">
                  <c:v>86.391000000000005</c:v>
                </c:pt>
                <c:pt idx="10084">
                  <c:v>86.891000000000005</c:v>
                </c:pt>
                <c:pt idx="10085">
                  <c:v>87.254999999999995</c:v>
                </c:pt>
                <c:pt idx="10086">
                  <c:v>87.846999999999994</c:v>
                </c:pt>
                <c:pt idx="10087">
                  <c:v>87.483000000000004</c:v>
                </c:pt>
                <c:pt idx="10088">
                  <c:v>86.843999999999994</c:v>
                </c:pt>
                <c:pt idx="10089">
                  <c:v>86.572000000000003</c:v>
                </c:pt>
                <c:pt idx="10090">
                  <c:v>86.572000000000003</c:v>
                </c:pt>
                <c:pt idx="10091">
                  <c:v>86.617000000000004</c:v>
                </c:pt>
                <c:pt idx="10092">
                  <c:v>86.709000000000003</c:v>
                </c:pt>
                <c:pt idx="10093">
                  <c:v>86.843999999999994</c:v>
                </c:pt>
                <c:pt idx="10094">
                  <c:v>87.027999999999992</c:v>
                </c:pt>
                <c:pt idx="10095">
                  <c:v>87.072999999999979</c:v>
                </c:pt>
                <c:pt idx="10096">
                  <c:v>87.210000000000022</c:v>
                </c:pt>
                <c:pt idx="10097">
                  <c:v>87.346000000000004</c:v>
                </c:pt>
                <c:pt idx="10098">
                  <c:v>87.254999999999995</c:v>
                </c:pt>
                <c:pt idx="10099">
                  <c:v>87.027999999999992</c:v>
                </c:pt>
                <c:pt idx="10100">
                  <c:v>86.936000000000007</c:v>
                </c:pt>
                <c:pt idx="10101">
                  <c:v>86.936000000000007</c:v>
                </c:pt>
                <c:pt idx="10102">
                  <c:v>87.027999999999992</c:v>
                </c:pt>
                <c:pt idx="10103">
                  <c:v>87.346000000000004</c:v>
                </c:pt>
                <c:pt idx="10104">
                  <c:v>87.846999999999994</c:v>
                </c:pt>
                <c:pt idx="10105">
                  <c:v>88.259</c:v>
                </c:pt>
                <c:pt idx="10106">
                  <c:v>88.625999999999976</c:v>
                </c:pt>
                <c:pt idx="10107">
                  <c:v>88.947000000000031</c:v>
                </c:pt>
                <c:pt idx="10108">
                  <c:v>89.084999999999994</c:v>
                </c:pt>
                <c:pt idx="10109">
                  <c:v>89.131999999999991</c:v>
                </c:pt>
                <c:pt idx="10110">
                  <c:v>89.176999999999978</c:v>
                </c:pt>
                <c:pt idx="10111">
                  <c:v>89.224000000000004</c:v>
                </c:pt>
                <c:pt idx="10112">
                  <c:v>89.316000000000003</c:v>
                </c:pt>
                <c:pt idx="10113">
                  <c:v>89.406999999999996</c:v>
                </c:pt>
                <c:pt idx="10114">
                  <c:v>89.453999999999994</c:v>
                </c:pt>
                <c:pt idx="10115">
                  <c:v>89.453999999999994</c:v>
                </c:pt>
                <c:pt idx="10116">
                  <c:v>89.406999999999996</c:v>
                </c:pt>
                <c:pt idx="10117">
                  <c:v>89.498999999999995</c:v>
                </c:pt>
                <c:pt idx="10118">
                  <c:v>90.194000000000003</c:v>
                </c:pt>
                <c:pt idx="10119">
                  <c:v>90.565000000000012</c:v>
                </c:pt>
                <c:pt idx="10120">
                  <c:v>90.471000000000004</c:v>
                </c:pt>
                <c:pt idx="10121">
                  <c:v>90.239000000000004</c:v>
                </c:pt>
                <c:pt idx="10122">
                  <c:v>90.147000000000006</c:v>
                </c:pt>
                <c:pt idx="10123">
                  <c:v>90.147000000000006</c:v>
                </c:pt>
                <c:pt idx="10124">
                  <c:v>90.194000000000003</c:v>
                </c:pt>
                <c:pt idx="10125">
                  <c:v>90.147000000000006</c:v>
                </c:pt>
                <c:pt idx="10126">
                  <c:v>89.962000000000003</c:v>
                </c:pt>
                <c:pt idx="10127">
                  <c:v>89.86999999999999</c:v>
                </c:pt>
                <c:pt idx="10128">
                  <c:v>90.054999999999993</c:v>
                </c:pt>
                <c:pt idx="10129">
                  <c:v>90.891000000000005</c:v>
                </c:pt>
                <c:pt idx="10130">
                  <c:v>91.775999999999982</c:v>
                </c:pt>
                <c:pt idx="10131">
                  <c:v>92.763000000000005</c:v>
                </c:pt>
                <c:pt idx="10132">
                  <c:v>93.943000000000026</c:v>
                </c:pt>
                <c:pt idx="10133">
                  <c:v>93.754000000000005</c:v>
                </c:pt>
                <c:pt idx="10134">
                  <c:v>92.667000000000002</c:v>
                </c:pt>
                <c:pt idx="10135">
                  <c:v>91.307999999999993</c:v>
                </c:pt>
                <c:pt idx="10136">
                  <c:v>90.565000000000012</c:v>
                </c:pt>
                <c:pt idx="10137">
                  <c:v>90.194000000000003</c:v>
                </c:pt>
                <c:pt idx="10138">
                  <c:v>90.009</c:v>
                </c:pt>
                <c:pt idx="10139">
                  <c:v>89.962000000000003</c:v>
                </c:pt>
                <c:pt idx="10140">
                  <c:v>89.962000000000003</c:v>
                </c:pt>
                <c:pt idx="10141">
                  <c:v>90.009</c:v>
                </c:pt>
                <c:pt idx="10142">
                  <c:v>90.147000000000006</c:v>
                </c:pt>
                <c:pt idx="10143">
                  <c:v>90.378999999999976</c:v>
                </c:pt>
                <c:pt idx="10144">
                  <c:v>90.518000000000001</c:v>
                </c:pt>
                <c:pt idx="10145">
                  <c:v>90.424000000000007</c:v>
                </c:pt>
                <c:pt idx="10146">
                  <c:v>90.239000000000004</c:v>
                </c:pt>
                <c:pt idx="10147">
                  <c:v>90.1</c:v>
                </c:pt>
                <c:pt idx="10148">
                  <c:v>89.915000000000006</c:v>
                </c:pt>
                <c:pt idx="10149">
                  <c:v>89.546000000000006</c:v>
                </c:pt>
                <c:pt idx="10150">
                  <c:v>89.04</c:v>
                </c:pt>
                <c:pt idx="10151">
                  <c:v>88.718000000000004</c:v>
                </c:pt>
                <c:pt idx="10152">
                  <c:v>88.488</c:v>
                </c:pt>
                <c:pt idx="10153">
                  <c:v>88.443000000000026</c:v>
                </c:pt>
                <c:pt idx="10154">
                  <c:v>88.488</c:v>
                </c:pt>
                <c:pt idx="10155">
                  <c:v>88.396000000000001</c:v>
                </c:pt>
                <c:pt idx="10156">
                  <c:v>88.121999999999986</c:v>
                </c:pt>
                <c:pt idx="10157">
                  <c:v>88.075000000000003</c:v>
                </c:pt>
                <c:pt idx="10158">
                  <c:v>87.846999999999994</c:v>
                </c:pt>
                <c:pt idx="10159">
                  <c:v>87.757000000000005</c:v>
                </c:pt>
                <c:pt idx="10160">
                  <c:v>87.846999999999994</c:v>
                </c:pt>
                <c:pt idx="10161">
                  <c:v>87.894000000000005</c:v>
                </c:pt>
                <c:pt idx="10162">
                  <c:v>88.121999999999986</c:v>
                </c:pt>
                <c:pt idx="10163">
                  <c:v>88.167000000000002</c:v>
                </c:pt>
                <c:pt idx="10164">
                  <c:v>88.03</c:v>
                </c:pt>
                <c:pt idx="10165">
                  <c:v>87.985000000000014</c:v>
                </c:pt>
                <c:pt idx="10166">
                  <c:v>87.985000000000014</c:v>
                </c:pt>
                <c:pt idx="10167">
                  <c:v>87.846999999999994</c:v>
                </c:pt>
                <c:pt idx="10168">
                  <c:v>87.664999999999992</c:v>
                </c:pt>
                <c:pt idx="10169">
                  <c:v>87.61999999999999</c:v>
                </c:pt>
                <c:pt idx="10170">
                  <c:v>87.664999999999992</c:v>
                </c:pt>
                <c:pt idx="10171">
                  <c:v>87.710000000000022</c:v>
                </c:pt>
                <c:pt idx="10172">
                  <c:v>87.801999999999992</c:v>
                </c:pt>
                <c:pt idx="10173">
                  <c:v>88.03</c:v>
                </c:pt>
                <c:pt idx="10174">
                  <c:v>88.350999999999999</c:v>
                </c:pt>
                <c:pt idx="10175">
                  <c:v>88.763000000000005</c:v>
                </c:pt>
                <c:pt idx="10176">
                  <c:v>89.131999999999991</c:v>
                </c:pt>
                <c:pt idx="10177">
                  <c:v>89.453999999999994</c:v>
                </c:pt>
                <c:pt idx="10178">
                  <c:v>89.86999999999999</c:v>
                </c:pt>
                <c:pt idx="10179">
                  <c:v>90.286000000000001</c:v>
                </c:pt>
                <c:pt idx="10180">
                  <c:v>90.611999999999995</c:v>
                </c:pt>
                <c:pt idx="10181">
                  <c:v>90.891000000000005</c:v>
                </c:pt>
                <c:pt idx="10182">
                  <c:v>91.122999999999976</c:v>
                </c:pt>
                <c:pt idx="10183">
                  <c:v>91.35499999999999</c:v>
                </c:pt>
                <c:pt idx="10184">
                  <c:v>91.542000000000002</c:v>
                </c:pt>
                <c:pt idx="10185">
                  <c:v>91.588999999999999</c:v>
                </c:pt>
                <c:pt idx="10186">
                  <c:v>91.35499999999999</c:v>
                </c:pt>
                <c:pt idx="10187">
                  <c:v>91.263000000000005</c:v>
                </c:pt>
                <c:pt idx="10188">
                  <c:v>91.122999999999976</c:v>
                </c:pt>
                <c:pt idx="10189">
                  <c:v>91.122999999999976</c:v>
                </c:pt>
                <c:pt idx="10190">
                  <c:v>91.169999999999987</c:v>
                </c:pt>
                <c:pt idx="10191">
                  <c:v>91.169999999999987</c:v>
                </c:pt>
                <c:pt idx="10192">
                  <c:v>90.982000000000014</c:v>
                </c:pt>
                <c:pt idx="10193">
                  <c:v>90.703000000000003</c:v>
                </c:pt>
                <c:pt idx="10194">
                  <c:v>90.611999999999995</c:v>
                </c:pt>
                <c:pt idx="10195">
                  <c:v>90.703000000000003</c:v>
                </c:pt>
                <c:pt idx="10196">
                  <c:v>90.75</c:v>
                </c:pt>
                <c:pt idx="10197">
                  <c:v>90.843999999999994</c:v>
                </c:pt>
                <c:pt idx="10198">
                  <c:v>90.982000000000014</c:v>
                </c:pt>
                <c:pt idx="10199">
                  <c:v>90.936000000000007</c:v>
                </c:pt>
                <c:pt idx="10200">
                  <c:v>90.796999999999997</c:v>
                </c:pt>
                <c:pt idx="10201">
                  <c:v>90.703000000000003</c:v>
                </c:pt>
                <c:pt idx="10202">
                  <c:v>90.796999999999997</c:v>
                </c:pt>
                <c:pt idx="10203">
                  <c:v>90.982000000000014</c:v>
                </c:pt>
                <c:pt idx="10204">
                  <c:v>90.891000000000005</c:v>
                </c:pt>
                <c:pt idx="10205">
                  <c:v>90.518000000000001</c:v>
                </c:pt>
                <c:pt idx="10206">
                  <c:v>90.054999999999993</c:v>
                </c:pt>
                <c:pt idx="10207">
                  <c:v>89.962000000000003</c:v>
                </c:pt>
                <c:pt idx="10208">
                  <c:v>89.915000000000006</c:v>
                </c:pt>
                <c:pt idx="10209">
                  <c:v>89.86999999999999</c:v>
                </c:pt>
                <c:pt idx="10210">
                  <c:v>89.915000000000006</c:v>
                </c:pt>
                <c:pt idx="10211">
                  <c:v>90.009</c:v>
                </c:pt>
                <c:pt idx="10212">
                  <c:v>90.194000000000003</c:v>
                </c:pt>
                <c:pt idx="10213">
                  <c:v>90.378999999999976</c:v>
                </c:pt>
                <c:pt idx="10214">
                  <c:v>90.424000000000007</c:v>
                </c:pt>
                <c:pt idx="10215">
                  <c:v>90.471000000000004</c:v>
                </c:pt>
                <c:pt idx="10216">
                  <c:v>90.424000000000007</c:v>
                </c:pt>
                <c:pt idx="10217">
                  <c:v>90.518000000000001</c:v>
                </c:pt>
                <c:pt idx="10218">
                  <c:v>90.703000000000003</c:v>
                </c:pt>
                <c:pt idx="10219">
                  <c:v>90.891000000000005</c:v>
                </c:pt>
                <c:pt idx="10220">
                  <c:v>91.122999999999976</c:v>
                </c:pt>
                <c:pt idx="10221">
                  <c:v>91.307999999999993</c:v>
                </c:pt>
                <c:pt idx="10222">
                  <c:v>91.35499999999999</c:v>
                </c:pt>
                <c:pt idx="10223">
                  <c:v>91.307999999999993</c:v>
                </c:pt>
                <c:pt idx="10224">
                  <c:v>91.215999999999994</c:v>
                </c:pt>
                <c:pt idx="10225">
                  <c:v>91.075999999999979</c:v>
                </c:pt>
                <c:pt idx="10226">
                  <c:v>90.936000000000007</c:v>
                </c:pt>
                <c:pt idx="10227">
                  <c:v>90.75</c:v>
                </c:pt>
                <c:pt idx="10228">
                  <c:v>90.656999999999982</c:v>
                </c:pt>
                <c:pt idx="10229">
                  <c:v>90.703000000000003</c:v>
                </c:pt>
                <c:pt idx="10230">
                  <c:v>91.122999999999976</c:v>
                </c:pt>
                <c:pt idx="10231">
                  <c:v>91.307999999999993</c:v>
                </c:pt>
                <c:pt idx="10232">
                  <c:v>91.169999999999987</c:v>
                </c:pt>
                <c:pt idx="10233">
                  <c:v>91.075999999999979</c:v>
                </c:pt>
                <c:pt idx="10234">
                  <c:v>91.028999999999982</c:v>
                </c:pt>
                <c:pt idx="10235">
                  <c:v>91.075999999999979</c:v>
                </c:pt>
                <c:pt idx="10236">
                  <c:v>91.122999999999976</c:v>
                </c:pt>
                <c:pt idx="10237">
                  <c:v>91.122999999999976</c:v>
                </c:pt>
                <c:pt idx="10238">
                  <c:v>90.982000000000014</c:v>
                </c:pt>
                <c:pt idx="10239">
                  <c:v>90.796999999999997</c:v>
                </c:pt>
                <c:pt idx="10240">
                  <c:v>90.518000000000001</c:v>
                </c:pt>
                <c:pt idx="10241">
                  <c:v>90.332999999999998</c:v>
                </c:pt>
                <c:pt idx="10242">
                  <c:v>90.332999999999998</c:v>
                </c:pt>
                <c:pt idx="10243">
                  <c:v>90.378999999999976</c:v>
                </c:pt>
                <c:pt idx="10244">
                  <c:v>90.424000000000007</c:v>
                </c:pt>
                <c:pt idx="10245">
                  <c:v>90.518000000000001</c:v>
                </c:pt>
                <c:pt idx="10246">
                  <c:v>90.656999999999982</c:v>
                </c:pt>
                <c:pt idx="10247">
                  <c:v>90.703000000000003</c:v>
                </c:pt>
                <c:pt idx="10248">
                  <c:v>90.703000000000003</c:v>
                </c:pt>
                <c:pt idx="10249">
                  <c:v>90.611999999999995</c:v>
                </c:pt>
                <c:pt idx="10250">
                  <c:v>90.471000000000004</c:v>
                </c:pt>
                <c:pt idx="10251">
                  <c:v>90.286000000000001</c:v>
                </c:pt>
                <c:pt idx="10252">
                  <c:v>90.147000000000006</c:v>
                </c:pt>
                <c:pt idx="10253">
                  <c:v>90.009</c:v>
                </c:pt>
                <c:pt idx="10254">
                  <c:v>89.637999999999991</c:v>
                </c:pt>
                <c:pt idx="10255">
                  <c:v>89.361999999999995</c:v>
                </c:pt>
                <c:pt idx="10256">
                  <c:v>89.498999999999995</c:v>
                </c:pt>
                <c:pt idx="10257">
                  <c:v>90.378999999999976</c:v>
                </c:pt>
                <c:pt idx="10258">
                  <c:v>91.635999999999981</c:v>
                </c:pt>
                <c:pt idx="10259">
                  <c:v>92.527000000000001</c:v>
                </c:pt>
                <c:pt idx="10260">
                  <c:v>92.573999999999998</c:v>
                </c:pt>
                <c:pt idx="10261">
                  <c:v>91.962999999999994</c:v>
                </c:pt>
                <c:pt idx="10262">
                  <c:v>91.635999999999981</c:v>
                </c:pt>
                <c:pt idx="10263">
                  <c:v>91.35499999999999</c:v>
                </c:pt>
                <c:pt idx="10264">
                  <c:v>90.796999999999997</c:v>
                </c:pt>
                <c:pt idx="10265">
                  <c:v>90.378999999999976</c:v>
                </c:pt>
                <c:pt idx="10266">
                  <c:v>90.378999999999976</c:v>
                </c:pt>
                <c:pt idx="10267">
                  <c:v>90.843999999999994</c:v>
                </c:pt>
                <c:pt idx="10268">
                  <c:v>91.402000000000001</c:v>
                </c:pt>
                <c:pt idx="10269">
                  <c:v>91.728999999999999</c:v>
                </c:pt>
                <c:pt idx="10270">
                  <c:v>91.682999999999979</c:v>
                </c:pt>
                <c:pt idx="10271">
                  <c:v>91.402000000000001</c:v>
                </c:pt>
                <c:pt idx="10272">
                  <c:v>91.307999999999993</c:v>
                </c:pt>
                <c:pt idx="10273">
                  <c:v>91.449000000000026</c:v>
                </c:pt>
                <c:pt idx="10274">
                  <c:v>91.495000000000005</c:v>
                </c:pt>
                <c:pt idx="10275">
                  <c:v>91.122999999999976</c:v>
                </c:pt>
                <c:pt idx="10276">
                  <c:v>90.611999999999995</c:v>
                </c:pt>
                <c:pt idx="10277">
                  <c:v>90.1</c:v>
                </c:pt>
                <c:pt idx="10278">
                  <c:v>89.685000000000002</c:v>
                </c:pt>
                <c:pt idx="10279">
                  <c:v>89.498999999999995</c:v>
                </c:pt>
                <c:pt idx="10280">
                  <c:v>89.962000000000003</c:v>
                </c:pt>
                <c:pt idx="10281">
                  <c:v>90.194000000000003</c:v>
                </c:pt>
                <c:pt idx="10282">
                  <c:v>89.775999999999982</c:v>
                </c:pt>
                <c:pt idx="10283">
                  <c:v>89.269000000000005</c:v>
                </c:pt>
                <c:pt idx="10284">
                  <c:v>89.084999999999994</c:v>
                </c:pt>
                <c:pt idx="10285">
                  <c:v>89.269000000000005</c:v>
                </c:pt>
                <c:pt idx="10286">
                  <c:v>89.316000000000003</c:v>
                </c:pt>
                <c:pt idx="10287">
                  <c:v>89.084999999999994</c:v>
                </c:pt>
                <c:pt idx="10288">
                  <c:v>88.763000000000005</c:v>
                </c:pt>
                <c:pt idx="10289">
                  <c:v>88.443000000000026</c:v>
                </c:pt>
                <c:pt idx="10290">
                  <c:v>88.03</c:v>
                </c:pt>
                <c:pt idx="10291">
                  <c:v>87.801999999999992</c:v>
                </c:pt>
                <c:pt idx="10292">
                  <c:v>87.757000000000005</c:v>
                </c:pt>
                <c:pt idx="10293">
                  <c:v>87.985000000000014</c:v>
                </c:pt>
                <c:pt idx="10294">
                  <c:v>88.443000000000026</c:v>
                </c:pt>
                <c:pt idx="10295">
                  <c:v>88.947000000000031</c:v>
                </c:pt>
                <c:pt idx="10296">
                  <c:v>89.453999999999994</c:v>
                </c:pt>
                <c:pt idx="10297">
                  <c:v>89.637999999999991</c:v>
                </c:pt>
                <c:pt idx="10298">
                  <c:v>89.316000000000003</c:v>
                </c:pt>
                <c:pt idx="10299">
                  <c:v>88.763000000000005</c:v>
                </c:pt>
                <c:pt idx="10300">
                  <c:v>88.305999999999983</c:v>
                </c:pt>
                <c:pt idx="10301">
                  <c:v>87.894000000000005</c:v>
                </c:pt>
                <c:pt idx="10302">
                  <c:v>87.527999999999992</c:v>
                </c:pt>
                <c:pt idx="10303">
                  <c:v>87.210000000000022</c:v>
                </c:pt>
                <c:pt idx="10304">
                  <c:v>87.162999999999982</c:v>
                </c:pt>
                <c:pt idx="10305">
                  <c:v>87.027999999999992</c:v>
                </c:pt>
                <c:pt idx="10306">
                  <c:v>86.709000000000003</c:v>
                </c:pt>
                <c:pt idx="10307">
                  <c:v>86.709000000000003</c:v>
                </c:pt>
                <c:pt idx="10308">
                  <c:v>87.117999999999995</c:v>
                </c:pt>
                <c:pt idx="10309">
                  <c:v>87.61999999999999</c:v>
                </c:pt>
                <c:pt idx="10310">
                  <c:v>88.03</c:v>
                </c:pt>
                <c:pt idx="10311">
                  <c:v>88.350999999999999</c:v>
                </c:pt>
                <c:pt idx="10312">
                  <c:v>88.488</c:v>
                </c:pt>
                <c:pt idx="10313">
                  <c:v>88.121999999999986</c:v>
                </c:pt>
                <c:pt idx="10314">
                  <c:v>87.985000000000014</c:v>
                </c:pt>
                <c:pt idx="10315">
                  <c:v>88.214000000000027</c:v>
                </c:pt>
                <c:pt idx="10316">
                  <c:v>88.534000000000006</c:v>
                </c:pt>
                <c:pt idx="10317">
                  <c:v>88.902000000000001</c:v>
                </c:pt>
                <c:pt idx="10318">
                  <c:v>88.947000000000031</c:v>
                </c:pt>
                <c:pt idx="10319">
                  <c:v>88.81</c:v>
                </c:pt>
                <c:pt idx="10320">
                  <c:v>88.947000000000031</c:v>
                </c:pt>
                <c:pt idx="10321">
                  <c:v>89.04</c:v>
                </c:pt>
                <c:pt idx="10322">
                  <c:v>88.85499999999999</c:v>
                </c:pt>
                <c:pt idx="10323">
                  <c:v>88.488</c:v>
                </c:pt>
                <c:pt idx="10324">
                  <c:v>88.214000000000027</c:v>
                </c:pt>
                <c:pt idx="10325">
                  <c:v>88.305999999999983</c:v>
                </c:pt>
                <c:pt idx="10326">
                  <c:v>88.534000000000006</c:v>
                </c:pt>
                <c:pt idx="10327">
                  <c:v>88.85499999999999</c:v>
                </c:pt>
                <c:pt idx="10328">
                  <c:v>89.176999999999978</c:v>
                </c:pt>
                <c:pt idx="10329">
                  <c:v>89.453999999999994</c:v>
                </c:pt>
                <c:pt idx="10330">
                  <c:v>89.730999999999995</c:v>
                </c:pt>
                <c:pt idx="10331">
                  <c:v>90.054999999999993</c:v>
                </c:pt>
                <c:pt idx="10332">
                  <c:v>90.332999999999998</c:v>
                </c:pt>
                <c:pt idx="10333">
                  <c:v>90.611999999999995</c:v>
                </c:pt>
                <c:pt idx="10334">
                  <c:v>90.796999999999997</c:v>
                </c:pt>
                <c:pt idx="10335">
                  <c:v>90.891000000000005</c:v>
                </c:pt>
                <c:pt idx="10336">
                  <c:v>90.843999999999994</c:v>
                </c:pt>
                <c:pt idx="10337">
                  <c:v>90.424000000000007</c:v>
                </c:pt>
                <c:pt idx="10338">
                  <c:v>89.822999999999979</c:v>
                </c:pt>
                <c:pt idx="10339">
                  <c:v>89.316000000000003</c:v>
                </c:pt>
                <c:pt idx="10340">
                  <c:v>88.81</c:v>
                </c:pt>
                <c:pt idx="10341">
                  <c:v>88.214000000000027</c:v>
                </c:pt>
                <c:pt idx="10342">
                  <c:v>87.61999999999999</c:v>
                </c:pt>
                <c:pt idx="10343">
                  <c:v>87.117999999999995</c:v>
                </c:pt>
                <c:pt idx="10344">
                  <c:v>86.754000000000005</c:v>
                </c:pt>
                <c:pt idx="10345">
                  <c:v>86.843999999999994</c:v>
                </c:pt>
                <c:pt idx="10346">
                  <c:v>86.936000000000007</c:v>
                </c:pt>
                <c:pt idx="10347">
                  <c:v>86.843999999999994</c:v>
                </c:pt>
                <c:pt idx="10348">
                  <c:v>86.799000000000007</c:v>
                </c:pt>
                <c:pt idx="10349">
                  <c:v>86.754000000000005</c:v>
                </c:pt>
                <c:pt idx="10350">
                  <c:v>86.799000000000007</c:v>
                </c:pt>
                <c:pt idx="10351">
                  <c:v>86.843999999999994</c:v>
                </c:pt>
                <c:pt idx="10352">
                  <c:v>86.754000000000005</c:v>
                </c:pt>
                <c:pt idx="10353">
                  <c:v>86.664000000000001</c:v>
                </c:pt>
                <c:pt idx="10354">
                  <c:v>86.799000000000007</c:v>
                </c:pt>
                <c:pt idx="10355">
                  <c:v>87.117999999999995</c:v>
                </c:pt>
                <c:pt idx="10356">
                  <c:v>87.254999999999995</c:v>
                </c:pt>
                <c:pt idx="10357">
                  <c:v>86.799000000000007</c:v>
                </c:pt>
                <c:pt idx="10358">
                  <c:v>86.437000000000026</c:v>
                </c:pt>
                <c:pt idx="10359">
                  <c:v>86.617000000000004</c:v>
                </c:pt>
                <c:pt idx="10360">
                  <c:v>86.936000000000007</c:v>
                </c:pt>
                <c:pt idx="10361">
                  <c:v>87.346000000000004</c:v>
                </c:pt>
                <c:pt idx="10362">
                  <c:v>87.072999999999979</c:v>
                </c:pt>
                <c:pt idx="10363">
                  <c:v>86.617000000000004</c:v>
                </c:pt>
                <c:pt idx="10364">
                  <c:v>86.437000000000026</c:v>
                </c:pt>
                <c:pt idx="10365">
                  <c:v>86.617000000000004</c:v>
                </c:pt>
                <c:pt idx="10366">
                  <c:v>86.754000000000005</c:v>
                </c:pt>
                <c:pt idx="10367">
                  <c:v>87.027999999999992</c:v>
                </c:pt>
                <c:pt idx="10368">
                  <c:v>87.436000000000007</c:v>
                </c:pt>
                <c:pt idx="10369">
                  <c:v>87.710000000000022</c:v>
                </c:pt>
                <c:pt idx="10370">
                  <c:v>87.572999999999979</c:v>
                </c:pt>
                <c:pt idx="10371">
                  <c:v>87.391000000000005</c:v>
                </c:pt>
                <c:pt idx="10372">
                  <c:v>87.436000000000007</c:v>
                </c:pt>
                <c:pt idx="10373">
                  <c:v>87.664999999999992</c:v>
                </c:pt>
                <c:pt idx="10374">
                  <c:v>87.938999999999993</c:v>
                </c:pt>
                <c:pt idx="10375">
                  <c:v>88.167000000000002</c:v>
                </c:pt>
                <c:pt idx="10376">
                  <c:v>88.305999999999983</c:v>
                </c:pt>
                <c:pt idx="10377">
                  <c:v>88.305999999999983</c:v>
                </c:pt>
                <c:pt idx="10378">
                  <c:v>87.985000000000014</c:v>
                </c:pt>
                <c:pt idx="10379">
                  <c:v>87.572999999999979</c:v>
                </c:pt>
                <c:pt idx="10380">
                  <c:v>87.162999999999982</c:v>
                </c:pt>
                <c:pt idx="10381">
                  <c:v>86.799000000000007</c:v>
                </c:pt>
                <c:pt idx="10382">
                  <c:v>86.664000000000001</c:v>
                </c:pt>
                <c:pt idx="10383">
                  <c:v>86.799000000000007</c:v>
                </c:pt>
                <c:pt idx="10384">
                  <c:v>86.572000000000003</c:v>
                </c:pt>
                <c:pt idx="10385">
                  <c:v>86.256</c:v>
                </c:pt>
                <c:pt idx="10386">
                  <c:v>85.983999999999995</c:v>
                </c:pt>
                <c:pt idx="10387">
                  <c:v>85.757000000000005</c:v>
                </c:pt>
                <c:pt idx="10388">
                  <c:v>85.667000000000002</c:v>
                </c:pt>
                <c:pt idx="10389">
                  <c:v>85.801999999999992</c:v>
                </c:pt>
                <c:pt idx="10390">
                  <c:v>86.164000000000001</c:v>
                </c:pt>
                <c:pt idx="10391">
                  <c:v>86.482000000000014</c:v>
                </c:pt>
                <c:pt idx="10392">
                  <c:v>86.799000000000007</c:v>
                </c:pt>
                <c:pt idx="10393">
                  <c:v>86.709000000000003</c:v>
                </c:pt>
                <c:pt idx="10394">
                  <c:v>86.346000000000004</c:v>
                </c:pt>
                <c:pt idx="10395">
                  <c:v>86.028999999999982</c:v>
                </c:pt>
                <c:pt idx="10396">
                  <c:v>85.938999999999993</c:v>
                </c:pt>
                <c:pt idx="10397">
                  <c:v>86.119</c:v>
                </c:pt>
                <c:pt idx="10398">
                  <c:v>86.164000000000001</c:v>
                </c:pt>
                <c:pt idx="10399">
                  <c:v>85.849000000000004</c:v>
                </c:pt>
                <c:pt idx="10400">
                  <c:v>85.486999999999995</c:v>
                </c:pt>
                <c:pt idx="10401">
                  <c:v>85.307000000000002</c:v>
                </c:pt>
                <c:pt idx="10402">
                  <c:v>85.442000000000007</c:v>
                </c:pt>
                <c:pt idx="10403">
                  <c:v>85.801999999999992</c:v>
                </c:pt>
                <c:pt idx="10404">
                  <c:v>85.938999999999993</c:v>
                </c:pt>
                <c:pt idx="10405">
                  <c:v>85.983999999999995</c:v>
                </c:pt>
                <c:pt idx="10406">
                  <c:v>86.073999999999998</c:v>
                </c:pt>
                <c:pt idx="10407">
                  <c:v>86.256</c:v>
                </c:pt>
                <c:pt idx="10408">
                  <c:v>86.391000000000005</c:v>
                </c:pt>
                <c:pt idx="10409">
                  <c:v>86.391000000000005</c:v>
                </c:pt>
                <c:pt idx="10410">
                  <c:v>86.437000000000026</c:v>
                </c:pt>
                <c:pt idx="10411">
                  <c:v>86.664000000000001</c:v>
                </c:pt>
                <c:pt idx="10412">
                  <c:v>86.843999999999994</c:v>
                </c:pt>
                <c:pt idx="10413">
                  <c:v>86.936000000000007</c:v>
                </c:pt>
                <c:pt idx="10414">
                  <c:v>86.980999999999995</c:v>
                </c:pt>
                <c:pt idx="10415">
                  <c:v>87.072999999999979</c:v>
                </c:pt>
                <c:pt idx="10416">
                  <c:v>87.210000000000022</c:v>
                </c:pt>
                <c:pt idx="10417">
                  <c:v>87.210000000000022</c:v>
                </c:pt>
                <c:pt idx="10418">
                  <c:v>87.162999999999982</c:v>
                </c:pt>
                <c:pt idx="10419">
                  <c:v>87.162999999999982</c:v>
                </c:pt>
                <c:pt idx="10420">
                  <c:v>87.210000000000022</c:v>
                </c:pt>
                <c:pt idx="10421">
                  <c:v>86.891000000000005</c:v>
                </c:pt>
                <c:pt idx="10422">
                  <c:v>86.799000000000007</c:v>
                </c:pt>
                <c:pt idx="10423">
                  <c:v>86.843999999999994</c:v>
                </c:pt>
                <c:pt idx="10424">
                  <c:v>86.709000000000003</c:v>
                </c:pt>
                <c:pt idx="10425">
                  <c:v>86.527000000000001</c:v>
                </c:pt>
                <c:pt idx="10426">
                  <c:v>86.527000000000001</c:v>
                </c:pt>
                <c:pt idx="10427">
                  <c:v>86.664000000000001</c:v>
                </c:pt>
                <c:pt idx="10428">
                  <c:v>86.936000000000007</c:v>
                </c:pt>
                <c:pt idx="10429">
                  <c:v>87.027999999999992</c:v>
                </c:pt>
                <c:pt idx="10430">
                  <c:v>86.843999999999994</c:v>
                </c:pt>
                <c:pt idx="10431">
                  <c:v>86.391000000000005</c:v>
                </c:pt>
                <c:pt idx="10432">
                  <c:v>86.028999999999982</c:v>
                </c:pt>
                <c:pt idx="10433">
                  <c:v>85.894000000000005</c:v>
                </c:pt>
                <c:pt idx="10434">
                  <c:v>85.938999999999993</c:v>
                </c:pt>
                <c:pt idx="10435">
                  <c:v>86.164000000000001</c:v>
                </c:pt>
                <c:pt idx="10436">
                  <c:v>85.983999999999995</c:v>
                </c:pt>
                <c:pt idx="10437">
                  <c:v>85.621999999999986</c:v>
                </c:pt>
                <c:pt idx="10438">
                  <c:v>85.397000000000006</c:v>
                </c:pt>
                <c:pt idx="10439">
                  <c:v>85.442000000000007</c:v>
                </c:pt>
                <c:pt idx="10440">
                  <c:v>85.667000000000002</c:v>
                </c:pt>
                <c:pt idx="10441">
                  <c:v>85.576999999999998</c:v>
                </c:pt>
                <c:pt idx="10442">
                  <c:v>85.217000000000027</c:v>
                </c:pt>
                <c:pt idx="10443">
                  <c:v>85.126999999999981</c:v>
                </c:pt>
                <c:pt idx="10444">
                  <c:v>85.126999999999981</c:v>
                </c:pt>
                <c:pt idx="10445">
                  <c:v>85.217000000000027</c:v>
                </c:pt>
                <c:pt idx="10446">
                  <c:v>85.667000000000002</c:v>
                </c:pt>
                <c:pt idx="10447">
                  <c:v>86.346000000000004</c:v>
                </c:pt>
                <c:pt idx="10448">
                  <c:v>86.936000000000007</c:v>
                </c:pt>
                <c:pt idx="10449">
                  <c:v>87.3</c:v>
                </c:pt>
                <c:pt idx="10450">
                  <c:v>87.757000000000005</c:v>
                </c:pt>
                <c:pt idx="10451">
                  <c:v>88.121999999999986</c:v>
                </c:pt>
                <c:pt idx="10452">
                  <c:v>88.350999999999999</c:v>
                </c:pt>
                <c:pt idx="10453">
                  <c:v>88.625999999999976</c:v>
                </c:pt>
                <c:pt idx="10454">
                  <c:v>88.718000000000004</c:v>
                </c:pt>
                <c:pt idx="10455">
                  <c:v>88.763000000000005</c:v>
                </c:pt>
                <c:pt idx="10456">
                  <c:v>88.85499999999999</c:v>
                </c:pt>
                <c:pt idx="10457">
                  <c:v>88.902000000000001</c:v>
                </c:pt>
                <c:pt idx="10458">
                  <c:v>89.084999999999994</c:v>
                </c:pt>
                <c:pt idx="10459">
                  <c:v>89.822999999999979</c:v>
                </c:pt>
                <c:pt idx="10460">
                  <c:v>90.565000000000012</c:v>
                </c:pt>
                <c:pt idx="10461">
                  <c:v>90.611999999999995</c:v>
                </c:pt>
                <c:pt idx="10462">
                  <c:v>90.471000000000004</c:v>
                </c:pt>
                <c:pt idx="10463">
                  <c:v>90.471000000000004</c:v>
                </c:pt>
                <c:pt idx="10464">
                  <c:v>90.378999999999976</c:v>
                </c:pt>
                <c:pt idx="10465">
                  <c:v>89.915000000000006</c:v>
                </c:pt>
                <c:pt idx="10466">
                  <c:v>89.453999999999994</c:v>
                </c:pt>
                <c:pt idx="10467">
                  <c:v>89.361999999999995</c:v>
                </c:pt>
                <c:pt idx="10468">
                  <c:v>88.992999999999995</c:v>
                </c:pt>
                <c:pt idx="10469">
                  <c:v>88.85499999999999</c:v>
                </c:pt>
                <c:pt idx="10470">
                  <c:v>88.947000000000031</c:v>
                </c:pt>
                <c:pt idx="10471">
                  <c:v>88.992999999999995</c:v>
                </c:pt>
                <c:pt idx="10472">
                  <c:v>89.04</c:v>
                </c:pt>
                <c:pt idx="10473">
                  <c:v>89.04</c:v>
                </c:pt>
                <c:pt idx="10474">
                  <c:v>89.04</c:v>
                </c:pt>
                <c:pt idx="10475">
                  <c:v>89.084999999999994</c:v>
                </c:pt>
                <c:pt idx="10476">
                  <c:v>89.131999999999991</c:v>
                </c:pt>
                <c:pt idx="10477">
                  <c:v>89.224000000000004</c:v>
                </c:pt>
                <c:pt idx="10478">
                  <c:v>89.224000000000004</c:v>
                </c:pt>
                <c:pt idx="10479">
                  <c:v>89.224000000000004</c:v>
                </c:pt>
                <c:pt idx="10480">
                  <c:v>89.269000000000005</c:v>
                </c:pt>
                <c:pt idx="10481">
                  <c:v>89.269000000000005</c:v>
                </c:pt>
                <c:pt idx="10482">
                  <c:v>89.269000000000005</c:v>
                </c:pt>
                <c:pt idx="10483">
                  <c:v>89.176999999999978</c:v>
                </c:pt>
                <c:pt idx="10484">
                  <c:v>89.176999999999978</c:v>
                </c:pt>
                <c:pt idx="10485">
                  <c:v>89.361999999999995</c:v>
                </c:pt>
                <c:pt idx="10486">
                  <c:v>89.498999999999995</c:v>
                </c:pt>
                <c:pt idx="10487">
                  <c:v>89.637999999999991</c:v>
                </c:pt>
                <c:pt idx="10488">
                  <c:v>89.593000000000004</c:v>
                </c:pt>
                <c:pt idx="10489">
                  <c:v>89.685000000000002</c:v>
                </c:pt>
                <c:pt idx="10490">
                  <c:v>90.147000000000006</c:v>
                </c:pt>
                <c:pt idx="10491">
                  <c:v>90.565000000000012</c:v>
                </c:pt>
                <c:pt idx="10492">
                  <c:v>91.307999999999993</c:v>
                </c:pt>
                <c:pt idx="10493">
                  <c:v>91.962999999999994</c:v>
                </c:pt>
                <c:pt idx="10494">
                  <c:v>92.61999999999999</c:v>
                </c:pt>
                <c:pt idx="10495">
                  <c:v>92.903000000000006</c:v>
                </c:pt>
                <c:pt idx="10496">
                  <c:v>93.281000000000006</c:v>
                </c:pt>
                <c:pt idx="10497">
                  <c:v>93.611999999999995</c:v>
                </c:pt>
                <c:pt idx="10498">
                  <c:v>93.611999999999995</c:v>
                </c:pt>
                <c:pt idx="10499">
                  <c:v>93.138999999999982</c:v>
                </c:pt>
                <c:pt idx="10500">
                  <c:v>92.667000000000002</c:v>
                </c:pt>
                <c:pt idx="10501">
                  <c:v>92.573999999999998</c:v>
                </c:pt>
                <c:pt idx="10502">
                  <c:v>92.48</c:v>
                </c:pt>
                <c:pt idx="10503">
                  <c:v>92.244000000000028</c:v>
                </c:pt>
                <c:pt idx="10504">
                  <c:v>92.150999999999982</c:v>
                </c:pt>
                <c:pt idx="10505">
                  <c:v>91.962999999999994</c:v>
                </c:pt>
                <c:pt idx="10506">
                  <c:v>91.91700000000003</c:v>
                </c:pt>
                <c:pt idx="10507">
                  <c:v>91.822999999999979</c:v>
                </c:pt>
                <c:pt idx="10508">
                  <c:v>91.542000000000002</c:v>
                </c:pt>
                <c:pt idx="10509">
                  <c:v>91.307999999999993</c:v>
                </c:pt>
                <c:pt idx="10510">
                  <c:v>91.075999999999979</c:v>
                </c:pt>
                <c:pt idx="10511">
                  <c:v>90.611999999999995</c:v>
                </c:pt>
                <c:pt idx="10512">
                  <c:v>90.378999999999976</c:v>
                </c:pt>
                <c:pt idx="10513">
                  <c:v>90.286000000000001</c:v>
                </c:pt>
                <c:pt idx="10514">
                  <c:v>90.286000000000001</c:v>
                </c:pt>
                <c:pt idx="10515">
                  <c:v>90.239000000000004</c:v>
                </c:pt>
                <c:pt idx="10516">
                  <c:v>90.194000000000003</c:v>
                </c:pt>
                <c:pt idx="10517">
                  <c:v>90.054999999999993</c:v>
                </c:pt>
                <c:pt idx="10518">
                  <c:v>89.915000000000006</c:v>
                </c:pt>
                <c:pt idx="10519">
                  <c:v>89.637999999999991</c:v>
                </c:pt>
                <c:pt idx="10520">
                  <c:v>89.176999999999978</c:v>
                </c:pt>
                <c:pt idx="10521">
                  <c:v>88.670999999999978</c:v>
                </c:pt>
                <c:pt idx="10522">
                  <c:v>88.350999999999999</c:v>
                </c:pt>
                <c:pt idx="10523">
                  <c:v>88.214000000000027</c:v>
                </c:pt>
                <c:pt idx="10524">
                  <c:v>88.075000000000003</c:v>
                </c:pt>
                <c:pt idx="10525">
                  <c:v>87.61999999999999</c:v>
                </c:pt>
                <c:pt idx="10526">
                  <c:v>87.117999999999995</c:v>
                </c:pt>
                <c:pt idx="10527">
                  <c:v>86.843999999999994</c:v>
                </c:pt>
                <c:pt idx="10528">
                  <c:v>86.709000000000003</c:v>
                </c:pt>
                <c:pt idx="10529">
                  <c:v>86.754000000000005</c:v>
                </c:pt>
                <c:pt idx="10530">
                  <c:v>86.709000000000003</c:v>
                </c:pt>
                <c:pt idx="10531">
                  <c:v>86.572000000000003</c:v>
                </c:pt>
                <c:pt idx="10532">
                  <c:v>86.482000000000014</c:v>
                </c:pt>
                <c:pt idx="10533">
                  <c:v>86.391000000000005</c:v>
                </c:pt>
                <c:pt idx="10534">
                  <c:v>86.301000000000002</c:v>
                </c:pt>
                <c:pt idx="10535">
                  <c:v>86.164000000000001</c:v>
                </c:pt>
                <c:pt idx="10536">
                  <c:v>85.983999999999995</c:v>
                </c:pt>
                <c:pt idx="10537">
                  <c:v>85.801999999999992</c:v>
                </c:pt>
                <c:pt idx="10538">
                  <c:v>85.307000000000002</c:v>
                </c:pt>
                <c:pt idx="10539">
                  <c:v>84.9</c:v>
                </c:pt>
                <c:pt idx="10540">
                  <c:v>84.452000000000012</c:v>
                </c:pt>
                <c:pt idx="10541">
                  <c:v>84.137</c:v>
                </c:pt>
                <c:pt idx="10542">
                  <c:v>84.049000000000007</c:v>
                </c:pt>
                <c:pt idx="10543">
                  <c:v>84.093999999999994</c:v>
                </c:pt>
                <c:pt idx="10544">
                  <c:v>84.227000000000004</c:v>
                </c:pt>
                <c:pt idx="10545">
                  <c:v>84.406999999999996</c:v>
                </c:pt>
                <c:pt idx="10546">
                  <c:v>84.542000000000002</c:v>
                </c:pt>
                <c:pt idx="10547">
                  <c:v>84.676999999999978</c:v>
                </c:pt>
                <c:pt idx="10548">
                  <c:v>84.766999999999996</c:v>
                </c:pt>
                <c:pt idx="10549">
                  <c:v>84.721999999999994</c:v>
                </c:pt>
                <c:pt idx="10550">
                  <c:v>84.497000000000028</c:v>
                </c:pt>
                <c:pt idx="10551">
                  <c:v>84.271999999999991</c:v>
                </c:pt>
                <c:pt idx="10552">
                  <c:v>83.959000000000003</c:v>
                </c:pt>
                <c:pt idx="10553">
                  <c:v>83.691000000000003</c:v>
                </c:pt>
                <c:pt idx="10554">
                  <c:v>83.555999999999983</c:v>
                </c:pt>
                <c:pt idx="10555">
                  <c:v>83.555999999999983</c:v>
                </c:pt>
                <c:pt idx="10556">
                  <c:v>83.600999999999999</c:v>
                </c:pt>
                <c:pt idx="10557">
                  <c:v>83.691000000000003</c:v>
                </c:pt>
                <c:pt idx="10558">
                  <c:v>83.736000000000004</c:v>
                </c:pt>
                <c:pt idx="10559">
                  <c:v>83.91400000000003</c:v>
                </c:pt>
                <c:pt idx="10560">
                  <c:v>84.137</c:v>
                </c:pt>
                <c:pt idx="10561">
                  <c:v>84.361999999999995</c:v>
                </c:pt>
                <c:pt idx="10562">
                  <c:v>84.497000000000028</c:v>
                </c:pt>
                <c:pt idx="10563">
                  <c:v>84.361999999999995</c:v>
                </c:pt>
                <c:pt idx="10564">
                  <c:v>84.093999999999994</c:v>
                </c:pt>
                <c:pt idx="10565">
                  <c:v>83.691000000000003</c:v>
                </c:pt>
                <c:pt idx="10566">
                  <c:v>83.331999999999994</c:v>
                </c:pt>
                <c:pt idx="10567">
                  <c:v>83.153999999999982</c:v>
                </c:pt>
                <c:pt idx="10568">
                  <c:v>83.10899999999998</c:v>
                </c:pt>
                <c:pt idx="10569">
                  <c:v>83.153999999999982</c:v>
                </c:pt>
                <c:pt idx="10570">
                  <c:v>83.021000000000001</c:v>
                </c:pt>
                <c:pt idx="10571">
                  <c:v>82.840999999999994</c:v>
                </c:pt>
                <c:pt idx="10572">
                  <c:v>82.798000000000002</c:v>
                </c:pt>
                <c:pt idx="10573">
                  <c:v>82.840999999999994</c:v>
                </c:pt>
                <c:pt idx="10574">
                  <c:v>82.798000000000002</c:v>
                </c:pt>
                <c:pt idx="10575">
                  <c:v>82.708000000000013</c:v>
                </c:pt>
                <c:pt idx="10576">
                  <c:v>82.61999999999999</c:v>
                </c:pt>
                <c:pt idx="10577">
                  <c:v>82.396000000000001</c:v>
                </c:pt>
                <c:pt idx="10578">
                  <c:v>82.174999999999983</c:v>
                </c:pt>
                <c:pt idx="10579">
                  <c:v>82.042000000000002</c:v>
                </c:pt>
                <c:pt idx="10580">
                  <c:v>81.819000000000003</c:v>
                </c:pt>
                <c:pt idx="10581">
                  <c:v>81.596999999999994</c:v>
                </c:pt>
                <c:pt idx="10582">
                  <c:v>81.421000000000006</c:v>
                </c:pt>
                <c:pt idx="10583">
                  <c:v>81.198999999999998</c:v>
                </c:pt>
                <c:pt idx="10584">
                  <c:v>81.066000000000003</c:v>
                </c:pt>
                <c:pt idx="10585">
                  <c:v>81.375999999999976</c:v>
                </c:pt>
                <c:pt idx="10586">
                  <c:v>81.909000000000006</c:v>
                </c:pt>
                <c:pt idx="10587">
                  <c:v>82.396000000000001</c:v>
                </c:pt>
                <c:pt idx="10588">
                  <c:v>82.798000000000002</c:v>
                </c:pt>
                <c:pt idx="10589">
                  <c:v>83.063999999999993</c:v>
                </c:pt>
                <c:pt idx="10590">
                  <c:v>83.021000000000001</c:v>
                </c:pt>
                <c:pt idx="10591">
                  <c:v>82.708000000000013</c:v>
                </c:pt>
                <c:pt idx="10592">
                  <c:v>82.35299999999998</c:v>
                </c:pt>
                <c:pt idx="10593">
                  <c:v>82.042000000000002</c:v>
                </c:pt>
                <c:pt idx="10594">
                  <c:v>81.864000000000004</c:v>
                </c:pt>
                <c:pt idx="10595">
                  <c:v>81.686999999999998</c:v>
                </c:pt>
                <c:pt idx="10596">
                  <c:v>81.554000000000002</c:v>
                </c:pt>
                <c:pt idx="10597">
                  <c:v>81.287999999999997</c:v>
                </c:pt>
                <c:pt idx="10598">
                  <c:v>81.153999999999982</c:v>
                </c:pt>
                <c:pt idx="10599">
                  <c:v>81.111000000000004</c:v>
                </c:pt>
                <c:pt idx="10600">
                  <c:v>81.022999999999982</c:v>
                </c:pt>
                <c:pt idx="10601">
                  <c:v>80.977999999999994</c:v>
                </c:pt>
                <c:pt idx="10602">
                  <c:v>81.022999999999982</c:v>
                </c:pt>
                <c:pt idx="10603">
                  <c:v>81.022999999999982</c:v>
                </c:pt>
                <c:pt idx="10604">
                  <c:v>81.198999999999998</c:v>
                </c:pt>
                <c:pt idx="10605">
                  <c:v>81.332999999999998</c:v>
                </c:pt>
                <c:pt idx="10606">
                  <c:v>81.465999999999994</c:v>
                </c:pt>
                <c:pt idx="10607">
                  <c:v>81.465999999999994</c:v>
                </c:pt>
                <c:pt idx="10608">
                  <c:v>81.421000000000006</c:v>
                </c:pt>
                <c:pt idx="10609">
                  <c:v>81.375999999999976</c:v>
                </c:pt>
                <c:pt idx="10610">
                  <c:v>81.198999999999998</c:v>
                </c:pt>
                <c:pt idx="10611">
                  <c:v>81.198999999999998</c:v>
                </c:pt>
                <c:pt idx="10612">
                  <c:v>81.198999999999998</c:v>
                </c:pt>
                <c:pt idx="10613">
                  <c:v>80.935000000000002</c:v>
                </c:pt>
                <c:pt idx="10614">
                  <c:v>80.801999999999992</c:v>
                </c:pt>
                <c:pt idx="10615">
                  <c:v>80.624999999999986</c:v>
                </c:pt>
                <c:pt idx="10616">
                  <c:v>80.316000000000003</c:v>
                </c:pt>
                <c:pt idx="10617">
                  <c:v>80.183999999999983</c:v>
                </c:pt>
                <c:pt idx="10618">
                  <c:v>80.138999999999982</c:v>
                </c:pt>
                <c:pt idx="10619">
                  <c:v>80.183999999999983</c:v>
                </c:pt>
                <c:pt idx="10620">
                  <c:v>80.271999999999991</c:v>
                </c:pt>
                <c:pt idx="10621">
                  <c:v>80.449000000000026</c:v>
                </c:pt>
                <c:pt idx="10622">
                  <c:v>80.624999999999986</c:v>
                </c:pt>
                <c:pt idx="10623">
                  <c:v>80.537000000000006</c:v>
                </c:pt>
                <c:pt idx="10624">
                  <c:v>80.227000000000004</c:v>
                </c:pt>
                <c:pt idx="10625">
                  <c:v>80.007999999999996</c:v>
                </c:pt>
                <c:pt idx="10626">
                  <c:v>79.875999999999976</c:v>
                </c:pt>
                <c:pt idx="10627">
                  <c:v>79.875999999999976</c:v>
                </c:pt>
                <c:pt idx="10628">
                  <c:v>79.92</c:v>
                </c:pt>
                <c:pt idx="10629">
                  <c:v>79.962999999999994</c:v>
                </c:pt>
                <c:pt idx="10630">
                  <c:v>79.962999999999994</c:v>
                </c:pt>
                <c:pt idx="10631">
                  <c:v>79.831000000000003</c:v>
                </c:pt>
                <c:pt idx="10632">
                  <c:v>79.654999999999987</c:v>
                </c:pt>
                <c:pt idx="10633">
                  <c:v>79.435000000000002</c:v>
                </c:pt>
                <c:pt idx="10634">
                  <c:v>79.215999999999994</c:v>
                </c:pt>
                <c:pt idx="10635">
                  <c:v>79.040999999999997</c:v>
                </c:pt>
                <c:pt idx="10636">
                  <c:v>78.953000000000003</c:v>
                </c:pt>
                <c:pt idx="10637">
                  <c:v>78.822000000000003</c:v>
                </c:pt>
                <c:pt idx="10638">
                  <c:v>78.69</c:v>
                </c:pt>
                <c:pt idx="10639">
                  <c:v>78.644999999999996</c:v>
                </c:pt>
                <c:pt idx="10640">
                  <c:v>78.733000000000004</c:v>
                </c:pt>
                <c:pt idx="10641">
                  <c:v>78.822000000000003</c:v>
                </c:pt>
                <c:pt idx="10642">
                  <c:v>78.733000000000004</c:v>
                </c:pt>
                <c:pt idx="10643">
                  <c:v>78.513999999999996</c:v>
                </c:pt>
                <c:pt idx="10644">
                  <c:v>78.338999999999999</c:v>
                </c:pt>
                <c:pt idx="10645">
                  <c:v>78.208000000000013</c:v>
                </c:pt>
                <c:pt idx="10646">
                  <c:v>78.120999999999981</c:v>
                </c:pt>
                <c:pt idx="10647">
                  <c:v>78.033000000000001</c:v>
                </c:pt>
                <c:pt idx="10648">
                  <c:v>77.902000000000001</c:v>
                </c:pt>
                <c:pt idx="10649">
                  <c:v>77.77</c:v>
                </c:pt>
                <c:pt idx="10650">
                  <c:v>77.683999999999983</c:v>
                </c:pt>
                <c:pt idx="10651">
                  <c:v>77.596000000000004</c:v>
                </c:pt>
                <c:pt idx="10652">
                  <c:v>77.552999999999983</c:v>
                </c:pt>
                <c:pt idx="10653">
                  <c:v>77.552999999999983</c:v>
                </c:pt>
                <c:pt idx="10654">
                  <c:v>77.552999999999983</c:v>
                </c:pt>
                <c:pt idx="10655">
                  <c:v>77.596000000000004</c:v>
                </c:pt>
                <c:pt idx="10656">
                  <c:v>77.638999999999982</c:v>
                </c:pt>
                <c:pt idx="10657">
                  <c:v>77.596000000000004</c:v>
                </c:pt>
                <c:pt idx="10658">
                  <c:v>77.509</c:v>
                </c:pt>
                <c:pt idx="10659">
                  <c:v>77.334999999999994</c:v>
                </c:pt>
                <c:pt idx="10660">
                  <c:v>77.16</c:v>
                </c:pt>
                <c:pt idx="10661">
                  <c:v>77.16</c:v>
                </c:pt>
                <c:pt idx="10662">
                  <c:v>77.203000000000003</c:v>
                </c:pt>
                <c:pt idx="10663">
                  <c:v>77.247000000000028</c:v>
                </c:pt>
                <c:pt idx="10664">
                  <c:v>77.292000000000002</c:v>
                </c:pt>
                <c:pt idx="10665">
                  <c:v>77.292000000000002</c:v>
                </c:pt>
                <c:pt idx="10666">
                  <c:v>77.247000000000028</c:v>
                </c:pt>
                <c:pt idx="10667">
                  <c:v>77.247000000000028</c:v>
                </c:pt>
                <c:pt idx="10668">
                  <c:v>77.203000000000003</c:v>
                </c:pt>
                <c:pt idx="10669">
                  <c:v>77.203000000000003</c:v>
                </c:pt>
                <c:pt idx="10670">
                  <c:v>77.292000000000002</c:v>
                </c:pt>
                <c:pt idx="10671">
                  <c:v>77.292000000000002</c:v>
                </c:pt>
                <c:pt idx="10672">
                  <c:v>77.117000000000004</c:v>
                </c:pt>
                <c:pt idx="10673">
                  <c:v>76.986000000000004</c:v>
                </c:pt>
                <c:pt idx="10674">
                  <c:v>76.942000000000007</c:v>
                </c:pt>
                <c:pt idx="10675">
                  <c:v>76.853999999999999</c:v>
                </c:pt>
                <c:pt idx="10676">
                  <c:v>76.768000000000001</c:v>
                </c:pt>
                <c:pt idx="10677">
                  <c:v>76.680999999999983</c:v>
                </c:pt>
                <c:pt idx="10678">
                  <c:v>76.635999999999981</c:v>
                </c:pt>
                <c:pt idx="10679">
                  <c:v>76.593000000000004</c:v>
                </c:pt>
                <c:pt idx="10680">
                  <c:v>76.55</c:v>
                </c:pt>
                <c:pt idx="10681">
                  <c:v>76.507000000000005</c:v>
                </c:pt>
                <c:pt idx="10682">
                  <c:v>76.55</c:v>
                </c:pt>
                <c:pt idx="10683">
                  <c:v>76.635999999999981</c:v>
                </c:pt>
                <c:pt idx="10684">
                  <c:v>76.853999999999999</c:v>
                </c:pt>
                <c:pt idx="10685">
                  <c:v>77.16</c:v>
                </c:pt>
                <c:pt idx="10686">
                  <c:v>77.464000000000027</c:v>
                </c:pt>
                <c:pt idx="10687">
                  <c:v>77.596000000000004</c:v>
                </c:pt>
                <c:pt idx="10688">
                  <c:v>77.727000000000004</c:v>
                </c:pt>
                <c:pt idx="10689">
                  <c:v>77.77</c:v>
                </c:pt>
                <c:pt idx="10690">
                  <c:v>77.85899999999998</c:v>
                </c:pt>
                <c:pt idx="10691">
                  <c:v>77.945000000000007</c:v>
                </c:pt>
                <c:pt idx="10692">
                  <c:v>77.989999999999995</c:v>
                </c:pt>
                <c:pt idx="10693">
                  <c:v>78.075999999999979</c:v>
                </c:pt>
                <c:pt idx="10694">
                  <c:v>78.075999999999979</c:v>
                </c:pt>
                <c:pt idx="10695">
                  <c:v>77.945000000000007</c:v>
                </c:pt>
                <c:pt idx="10696">
                  <c:v>77.815000000000012</c:v>
                </c:pt>
                <c:pt idx="10697">
                  <c:v>77.727000000000004</c:v>
                </c:pt>
                <c:pt idx="10698">
                  <c:v>77.596000000000004</c:v>
                </c:pt>
                <c:pt idx="10699">
                  <c:v>77.464000000000027</c:v>
                </c:pt>
                <c:pt idx="10700">
                  <c:v>77.377999999999986</c:v>
                </c:pt>
                <c:pt idx="10701">
                  <c:v>77.421000000000006</c:v>
                </c:pt>
                <c:pt idx="10702">
                  <c:v>77.509</c:v>
                </c:pt>
                <c:pt idx="10703">
                  <c:v>77.727000000000004</c:v>
                </c:pt>
                <c:pt idx="10704">
                  <c:v>77.902000000000001</c:v>
                </c:pt>
                <c:pt idx="10705">
                  <c:v>77.902000000000001</c:v>
                </c:pt>
                <c:pt idx="10706">
                  <c:v>77.902000000000001</c:v>
                </c:pt>
                <c:pt idx="10707">
                  <c:v>77.902000000000001</c:v>
                </c:pt>
                <c:pt idx="10708">
                  <c:v>77.945000000000007</c:v>
                </c:pt>
                <c:pt idx="10709">
                  <c:v>77.989999999999995</c:v>
                </c:pt>
                <c:pt idx="10710">
                  <c:v>78.033000000000001</c:v>
                </c:pt>
                <c:pt idx="10711">
                  <c:v>78.033000000000001</c:v>
                </c:pt>
                <c:pt idx="10712">
                  <c:v>78.033000000000001</c:v>
                </c:pt>
                <c:pt idx="10713">
                  <c:v>77.902000000000001</c:v>
                </c:pt>
                <c:pt idx="10714">
                  <c:v>77.727000000000004</c:v>
                </c:pt>
                <c:pt idx="10715">
                  <c:v>77.509</c:v>
                </c:pt>
                <c:pt idx="10716">
                  <c:v>77.292000000000002</c:v>
                </c:pt>
                <c:pt idx="10717">
                  <c:v>77.16</c:v>
                </c:pt>
                <c:pt idx="10718">
                  <c:v>77.117000000000004</c:v>
                </c:pt>
                <c:pt idx="10719">
                  <c:v>77.117000000000004</c:v>
                </c:pt>
                <c:pt idx="10720">
                  <c:v>77.16</c:v>
                </c:pt>
                <c:pt idx="10721">
                  <c:v>77.16</c:v>
                </c:pt>
                <c:pt idx="10722">
                  <c:v>77.028999999999982</c:v>
                </c:pt>
                <c:pt idx="10723">
                  <c:v>76.942000000000007</c:v>
                </c:pt>
                <c:pt idx="10724">
                  <c:v>76.811000000000007</c:v>
                </c:pt>
                <c:pt idx="10725">
                  <c:v>76.635999999999981</c:v>
                </c:pt>
                <c:pt idx="10726">
                  <c:v>76.55</c:v>
                </c:pt>
                <c:pt idx="10727">
                  <c:v>76.55</c:v>
                </c:pt>
                <c:pt idx="10728">
                  <c:v>76.635999999999981</c:v>
                </c:pt>
                <c:pt idx="10729">
                  <c:v>76.768000000000001</c:v>
                </c:pt>
                <c:pt idx="10730">
                  <c:v>76.899000000000001</c:v>
                </c:pt>
                <c:pt idx="10731">
                  <c:v>76.986000000000004</c:v>
                </c:pt>
                <c:pt idx="10732">
                  <c:v>77.072000000000003</c:v>
                </c:pt>
                <c:pt idx="10733">
                  <c:v>77.028999999999982</c:v>
                </c:pt>
                <c:pt idx="10734">
                  <c:v>76.942000000000007</c:v>
                </c:pt>
                <c:pt idx="10735">
                  <c:v>76.853999999999999</c:v>
                </c:pt>
                <c:pt idx="10736">
                  <c:v>76.768000000000001</c:v>
                </c:pt>
                <c:pt idx="10737">
                  <c:v>76.680999999999983</c:v>
                </c:pt>
                <c:pt idx="10738">
                  <c:v>76.635999999999981</c:v>
                </c:pt>
                <c:pt idx="10739">
                  <c:v>76.55</c:v>
                </c:pt>
                <c:pt idx="10740">
                  <c:v>76.507000000000005</c:v>
                </c:pt>
                <c:pt idx="10741">
                  <c:v>76.418999999999997</c:v>
                </c:pt>
                <c:pt idx="10742">
                  <c:v>76.331999999999994</c:v>
                </c:pt>
                <c:pt idx="10743">
                  <c:v>76.245999999999995</c:v>
                </c:pt>
                <c:pt idx="10744">
                  <c:v>76.157999999999987</c:v>
                </c:pt>
                <c:pt idx="10745">
                  <c:v>75.985000000000014</c:v>
                </c:pt>
                <c:pt idx="10746">
                  <c:v>75.897999999999996</c:v>
                </c:pt>
                <c:pt idx="10747">
                  <c:v>75.897999999999996</c:v>
                </c:pt>
                <c:pt idx="10748">
                  <c:v>75.897999999999996</c:v>
                </c:pt>
                <c:pt idx="10749">
                  <c:v>75.85299999999998</c:v>
                </c:pt>
                <c:pt idx="10750">
                  <c:v>75.680999999999983</c:v>
                </c:pt>
                <c:pt idx="10751">
                  <c:v>75.593999999999994</c:v>
                </c:pt>
                <c:pt idx="10752">
                  <c:v>75.551000000000002</c:v>
                </c:pt>
                <c:pt idx="10753">
                  <c:v>75.551000000000002</c:v>
                </c:pt>
                <c:pt idx="10754">
                  <c:v>75.551000000000002</c:v>
                </c:pt>
                <c:pt idx="10755">
                  <c:v>75.507999999999996</c:v>
                </c:pt>
                <c:pt idx="10756">
                  <c:v>75.462999999999994</c:v>
                </c:pt>
                <c:pt idx="10757">
                  <c:v>75.42</c:v>
                </c:pt>
                <c:pt idx="10758">
                  <c:v>75.375999999999976</c:v>
                </c:pt>
                <c:pt idx="10759">
                  <c:v>75.332999999999998</c:v>
                </c:pt>
                <c:pt idx="10760">
                  <c:v>75.247000000000028</c:v>
                </c:pt>
                <c:pt idx="10761">
                  <c:v>75.16</c:v>
                </c:pt>
                <c:pt idx="10762">
                  <c:v>75.117000000000004</c:v>
                </c:pt>
                <c:pt idx="10763">
                  <c:v>75.028999999999982</c:v>
                </c:pt>
                <c:pt idx="10764">
                  <c:v>74.986000000000004</c:v>
                </c:pt>
                <c:pt idx="10765">
                  <c:v>74.899000000000001</c:v>
                </c:pt>
                <c:pt idx="10766">
                  <c:v>74.85599999999998</c:v>
                </c:pt>
                <c:pt idx="10767">
                  <c:v>74.85599999999998</c:v>
                </c:pt>
                <c:pt idx="10768">
                  <c:v>74.85599999999998</c:v>
                </c:pt>
                <c:pt idx="10769">
                  <c:v>74.85599999999998</c:v>
                </c:pt>
                <c:pt idx="10770">
                  <c:v>74.85599999999998</c:v>
                </c:pt>
                <c:pt idx="10771">
                  <c:v>74.85599999999998</c:v>
                </c:pt>
                <c:pt idx="10772">
                  <c:v>74.813000000000002</c:v>
                </c:pt>
                <c:pt idx="10773">
                  <c:v>74.727000000000004</c:v>
                </c:pt>
                <c:pt idx="10774">
                  <c:v>74.596999999999994</c:v>
                </c:pt>
                <c:pt idx="10775">
                  <c:v>74.467000000000027</c:v>
                </c:pt>
                <c:pt idx="10776">
                  <c:v>74.295000000000002</c:v>
                </c:pt>
                <c:pt idx="10777">
                  <c:v>74.25</c:v>
                </c:pt>
                <c:pt idx="10778">
                  <c:v>74.206000000000003</c:v>
                </c:pt>
                <c:pt idx="10779">
                  <c:v>74.25</c:v>
                </c:pt>
                <c:pt idx="10780">
                  <c:v>74.25</c:v>
                </c:pt>
                <c:pt idx="10781">
                  <c:v>74.295000000000002</c:v>
                </c:pt>
                <c:pt idx="10782">
                  <c:v>74.295000000000002</c:v>
                </c:pt>
                <c:pt idx="10783">
                  <c:v>74.295000000000002</c:v>
                </c:pt>
                <c:pt idx="10784">
                  <c:v>74.337999999999994</c:v>
                </c:pt>
                <c:pt idx="10785">
                  <c:v>74.381</c:v>
                </c:pt>
                <c:pt idx="10786">
                  <c:v>74.424000000000007</c:v>
                </c:pt>
                <c:pt idx="10787">
                  <c:v>74.467000000000027</c:v>
                </c:pt>
                <c:pt idx="10788">
                  <c:v>74.554000000000002</c:v>
                </c:pt>
                <c:pt idx="10789">
                  <c:v>74.596999999999994</c:v>
                </c:pt>
                <c:pt idx="10790">
                  <c:v>74.64</c:v>
                </c:pt>
                <c:pt idx="10791">
                  <c:v>74.554000000000002</c:v>
                </c:pt>
                <c:pt idx="10792">
                  <c:v>74.467000000000027</c:v>
                </c:pt>
                <c:pt idx="10793">
                  <c:v>74.424000000000007</c:v>
                </c:pt>
                <c:pt idx="10794">
                  <c:v>74.25</c:v>
                </c:pt>
                <c:pt idx="10795">
                  <c:v>74.11999999999999</c:v>
                </c:pt>
                <c:pt idx="10796">
                  <c:v>73.947000000000031</c:v>
                </c:pt>
                <c:pt idx="10797">
                  <c:v>73.861000000000004</c:v>
                </c:pt>
                <c:pt idx="10798">
                  <c:v>73.774000000000001</c:v>
                </c:pt>
                <c:pt idx="10799">
                  <c:v>73.774000000000001</c:v>
                </c:pt>
                <c:pt idx="10800">
                  <c:v>73.818000000000012</c:v>
                </c:pt>
                <c:pt idx="10801">
                  <c:v>73.861000000000004</c:v>
                </c:pt>
                <c:pt idx="10802">
                  <c:v>73.947000000000031</c:v>
                </c:pt>
                <c:pt idx="10803">
                  <c:v>73.947000000000031</c:v>
                </c:pt>
                <c:pt idx="10804">
                  <c:v>73.947000000000031</c:v>
                </c:pt>
                <c:pt idx="10805">
                  <c:v>73.947000000000031</c:v>
                </c:pt>
                <c:pt idx="10806">
                  <c:v>73.947000000000031</c:v>
                </c:pt>
                <c:pt idx="10807">
                  <c:v>73.947000000000031</c:v>
                </c:pt>
                <c:pt idx="10808">
                  <c:v>73.989999999999995</c:v>
                </c:pt>
                <c:pt idx="10809">
                  <c:v>74.076999999999998</c:v>
                </c:pt>
                <c:pt idx="10810">
                  <c:v>74.11999999999999</c:v>
                </c:pt>
                <c:pt idx="10811">
                  <c:v>74.206000000000003</c:v>
                </c:pt>
                <c:pt idx="10812">
                  <c:v>74.206000000000003</c:v>
                </c:pt>
                <c:pt idx="10813">
                  <c:v>74.162999999999982</c:v>
                </c:pt>
                <c:pt idx="10814">
                  <c:v>74.11999999999999</c:v>
                </c:pt>
                <c:pt idx="10815">
                  <c:v>74.11999999999999</c:v>
                </c:pt>
                <c:pt idx="10816">
                  <c:v>74.206000000000003</c:v>
                </c:pt>
                <c:pt idx="10817">
                  <c:v>74.295000000000002</c:v>
                </c:pt>
                <c:pt idx="10818">
                  <c:v>74.381</c:v>
                </c:pt>
                <c:pt idx="10819">
                  <c:v>74.381</c:v>
                </c:pt>
                <c:pt idx="10820">
                  <c:v>74.337999999999994</c:v>
                </c:pt>
                <c:pt idx="10821">
                  <c:v>74.25</c:v>
                </c:pt>
                <c:pt idx="10822">
                  <c:v>74.206000000000003</c:v>
                </c:pt>
                <c:pt idx="10823">
                  <c:v>74.206000000000003</c:v>
                </c:pt>
                <c:pt idx="10824">
                  <c:v>74.25</c:v>
                </c:pt>
                <c:pt idx="10825">
                  <c:v>74.295000000000002</c:v>
                </c:pt>
                <c:pt idx="10826">
                  <c:v>74.337999999999994</c:v>
                </c:pt>
                <c:pt idx="10827">
                  <c:v>74.25</c:v>
                </c:pt>
                <c:pt idx="10828">
                  <c:v>74.206000000000003</c:v>
                </c:pt>
                <c:pt idx="10829">
                  <c:v>74.206000000000003</c:v>
                </c:pt>
                <c:pt idx="10830">
                  <c:v>74.206000000000003</c:v>
                </c:pt>
                <c:pt idx="10831">
                  <c:v>74.206000000000003</c:v>
                </c:pt>
                <c:pt idx="10832">
                  <c:v>74.206000000000003</c:v>
                </c:pt>
                <c:pt idx="10833">
                  <c:v>74.206000000000003</c:v>
                </c:pt>
                <c:pt idx="10834">
                  <c:v>74.206000000000003</c:v>
                </c:pt>
                <c:pt idx="10835">
                  <c:v>74.25</c:v>
                </c:pt>
                <c:pt idx="10836">
                  <c:v>74.295000000000002</c:v>
                </c:pt>
                <c:pt idx="10837">
                  <c:v>74.295000000000002</c:v>
                </c:pt>
                <c:pt idx="10838">
                  <c:v>74.295000000000002</c:v>
                </c:pt>
                <c:pt idx="10839">
                  <c:v>74.25</c:v>
                </c:pt>
                <c:pt idx="10840">
                  <c:v>74.206000000000003</c:v>
                </c:pt>
                <c:pt idx="10841">
                  <c:v>74.11999999999999</c:v>
                </c:pt>
                <c:pt idx="10842">
                  <c:v>74.076999999999998</c:v>
                </c:pt>
                <c:pt idx="10843">
                  <c:v>74.034000000000006</c:v>
                </c:pt>
                <c:pt idx="10844">
                  <c:v>74.034000000000006</c:v>
                </c:pt>
                <c:pt idx="10845">
                  <c:v>74.034000000000006</c:v>
                </c:pt>
                <c:pt idx="10846">
                  <c:v>73.989999999999995</c:v>
                </c:pt>
                <c:pt idx="10847">
                  <c:v>73.903999999999996</c:v>
                </c:pt>
                <c:pt idx="10848">
                  <c:v>73.861000000000004</c:v>
                </c:pt>
                <c:pt idx="10849">
                  <c:v>73.774000000000001</c:v>
                </c:pt>
                <c:pt idx="10850">
                  <c:v>73.730999999999995</c:v>
                </c:pt>
                <c:pt idx="10851">
                  <c:v>73.688000000000002</c:v>
                </c:pt>
                <c:pt idx="10852">
                  <c:v>73.60199999999999</c:v>
                </c:pt>
                <c:pt idx="10853">
                  <c:v>73.557999999999993</c:v>
                </c:pt>
                <c:pt idx="10854">
                  <c:v>73.515000000000001</c:v>
                </c:pt>
                <c:pt idx="10855">
                  <c:v>73.515000000000001</c:v>
                </c:pt>
                <c:pt idx="10856">
                  <c:v>73.515000000000001</c:v>
                </c:pt>
                <c:pt idx="10857">
                  <c:v>73.515000000000001</c:v>
                </c:pt>
                <c:pt idx="10858">
                  <c:v>73.515000000000001</c:v>
                </c:pt>
                <c:pt idx="10859">
                  <c:v>73.515000000000001</c:v>
                </c:pt>
                <c:pt idx="10860">
                  <c:v>73.515000000000001</c:v>
                </c:pt>
                <c:pt idx="10861">
                  <c:v>73.471999999999994</c:v>
                </c:pt>
                <c:pt idx="10862">
                  <c:v>73.385999999999981</c:v>
                </c:pt>
                <c:pt idx="10863">
                  <c:v>73.342000000000013</c:v>
                </c:pt>
                <c:pt idx="10864">
                  <c:v>73.256</c:v>
                </c:pt>
                <c:pt idx="10865">
                  <c:v>73.169999999999987</c:v>
                </c:pt>
                <c:pt idx="10866">
                  <c:v>73.125999999999976</c:v>
                </c:pt>
                <c:pt idx="10867">
                  <c:v>73.125999999999976</c:v>
                </c:pt>
                <c:pt idx="10868">
                  <c:v>73.169999999999987</c:v>
                </c:pt>
                <c:pt idx="10869">
                  <c:v>73.169999999999987</c:v>
                </c:pt>
                <c:pt idx="10870">
                  <c:v>73.169999999999987</c:v>
                </c:pt>
                <c:pt idx="10871">
                  <c:v>73.212999999999994</c:v>
                </c:pt>
                <c:pt idx="10872">
                  <c:v>73.169999999999987</c:v>
                </c:pt>
                <c:pt idx="10873">
                  <c:v>73.169999999999987</c:v>
                </c:pt>
                <c:pt idx="10874">
                  <c:v>73.169999999999987</c:v>
                </c:pt>
                <c:pt idx="10875">
                  <c:v>73.169999999999987</c:v>
                </c:pt>
                <c:pt idx="10876">
                  <c:v>73.212999999999994</c:v>
                </c:pt>
                <c:pt idx="10877">
                  <c:v>73.212999999999994</c:v>
                </c:pt>
                <c:pt idx="10878">
                  <c:v>73.256</c:v>
                </c:pt>
                <c:pt idx="10879">
                  <c:v>73.256</c:v>
                </c:pt>
                <c:pt idx="10880">
                  <c:v>73.256</c:v>
                </c:pt>
                <c:pt idx="10881">
                  <c:v>73.256</c:v>
                </c:pt>
                <c:pt idx="10882">
                  <c:v>73.212999999999994</c:v>
                </c:pt>
                <c:pt idx="10883">
                  <c:v>73.212999999999994</c:v>
                </c:pt>
                <c:pt idx="10884">
                  <c:v>73.212999999999994</c:v>
                </c:pt>
                <c:pt idx="10885">
                  <c:v>73.256</c:v>
                </c:pt>
                <c:pt idx="10886">
                  <c:v>73.256</c:v>
                </c:pt>
                <c:pt idx="10887">
                  <c:v>73.212999999999994</c:v>
                </c:pt>
                <c:pt idx="10888">
                  <c:v>73.169999999999987</c:v>
                </c:pt>
                <c:pt idx="10889">
                  <c:v>73.169999999999987</c:v>
                </c:pt>
                <c:pt idx="10890">
                  <c:v>73.125999999999976</c:v>
                </c:pt>
                <c:pt idx="10891">
                  <c:v>73.040000000000006</c:v>
                </c:pt>
                <c:pt idx="10892">
                  <c:v>72.997000000000028</c:v>
                </c:pt>
                <c:pt idx="10893">
                  <c:v>72.955000000000013</c:v>
                </c:pt>
                <c:pt idx="10894">
                  <c:v>72.912000000000006</c:v>
                </c:pt>
                <c:pt idx="10895">
                  <c:v>72.955000000000013</c:v>
                </c:pt>
                <c:pt idx="10896">
                  <c:v>72.997000000000028</c:v>
                </c:pt>
                <c:pt idx="10897">
                  <c:v>73.040000000000006</c:v>
                </c:pt>
                <c:pt idx="10898">
                  <c:v>73.040000000000006</c:v>
                </c:pt>
                <c:pt idx="10899">
                  <c:v>73.082999999999998</c:v>
                </c:pt>
                <c:pt idx="10900">
                  <c:v>73.125999999999976</c:v>
                </c:pt>
                <c:pt idx="10901">
                  <c:v>73.125999999999976</c:v>
                </c:pt>
                <c:pt idx="10902">
                  <c:v>73.169999999999987</c:v>
                </c:pt>
                <c:pt idx="10903">
                  <c:v>73.212999999999994</c:v>
                </c:pt>
                <c:pt idx="10904">
                  <c:v>73.212999999999994</c:v>
                </c:pt>
                <c:pt idx="10905">
                  <c:v>73.256</c:v>
                </c:pt>
                <c:pt idx="10906">
                  <c:v>73.212999999999994</c:v>
                </c:pt>
                <c:pt idx="10907">
                  <c:v>73.212999999999994</c:v>
                </c:pt>
                <c:pt idx="10908">
                  <c:v>73.256</c:v>
                </c:pt>
                <c:pt idx="10909">
                  <c:v>73.212999999999994</c:v>
                </c:pt>
                <c:pt idx="10910">
                  <c:v>73.212999999999994</c:v>
                </c:pt>
                <c:pt idx="10911">
                  <c:v>73.169999999999987</c:v>
                </c:pt>
                <c:pt idx="10912">
                  <c:v>73.125999999999976</c:v>
                </c:pt>
                <c:pt idx="10913">
                  <c:v>73.082999999999998</c:v>
                </c:pt>
                <c:pt idx="10914">
                  <c:v>73.040000000000006</c:v>
                </c:pt>
                <c:pt idx="10915">
                  <c:v>73.040000000000006</c:v>
                </c:pt>
                <c:pt idx="10916">
                  <c:v>73.040000000000006</c:v>
                </c:pt>
                <c:pt idx="10917">
                  <c:v>73.040000000000006</c:v>
                </c:pt>
                <c:pt idx="10918">
                  <c:v>72.997000000000028</c:v>
                </c:pt>
                <c:pt idx="10919">
                  <c:v>72.997000000000028</c:v>
                </c:pt>
                <c:pt idx="10920">
                  <c:v>72.955000000000013</c:v>
                </c:pt>
                <c:pt idx="10921">
                  <c:v>72.912000000000006</c:v>
                </c:pt>
                <c:pt idx="10922">
                  <c:v>72.912000000000006</c:v>
                </c:pt>
                <c:pt idx="10923">
                  <c:v>72.912000000000006</c:v>
                </c:pt>
                <c:pt idx="10924">
                  <c:v>72.869</c:v>
                </c:pt>
                <c:pt idx="10925">
                  <c:v>72.869</c:v>
                </c:pt>
                <c:pt idx="10926">
                  <c:v>72.869</c:v>
                </c:pt>
                <c:pt idx="10927">
                  <c:v>72.869</c:v>
                </c:pt>
                <c:pt idx="10928">
                  <c:v>72.912000000000006</c:v>
                </c:pt>
                <c:pt idx="10929">
                  <c:v>72.912000000000006</c:v>
                </c:pt>
                <c:pt idx="10930">
                  <c:v>72.912000000000006</c:v>
                </c:pt>
                <c:pt idx="10931">
                  <c:v>72.912000000000006</c:v>
                </c:pt>
                <c:pt idx="10932">
                  <c:v>72.912000000000006</c:v>
                </c:pt>
                <c:pt idx="10933">
                  <c:v>72.912000000000006</c:v>
                </c:pt>
                <c:pt idx="10934">
                  <c:v>72.912000000000006</c:v>
                </c:pt>
                <c:pt idx="10935">
                  <c:v>72.869</c:v>
                </c:pt>
                <c:pt idx="10936">
                  <c:v>72.783000000000001</c:v>
                </c:pt>
                <c:pt idx="10937">
                  <c:v>72.695999999999998</c:v>
                </c:pt>
                <c:pt idx="10938">
                  <c:v>72.61</c:v>
                </c:pt>
                <c:pt idx="10939">
                  <c:v>72.61</c:v>
                </c:pt>
                <c:pt idx="10940">
                  <c:v>72.61</c:v>
                </c:pt>
                <c:pt idx="10941">
                  <c:v>72.61</c:v>
                </c:pt>
                <c:pt idx="10942">
                  <c:v>72.61</c:v>
                </c:pt>
                <c:pt idx="10943">
                  <c:v>72.652999999999977</c:v>
                </c:pt>
                <c:pt idx="10944">
                  <c:v>72.652999999999977</c:v>
                </c:pt>
                <c:pt idx="10945">
                  <c:v>72.652999999999977</c:v>
                </c:pt>
                <c:pt idx="10946">
                  <c:v>72.652999999999977</c:v>
                </c:pt>
                <c:pt idx="10947">
                  <c:v>72.652999999999977</c:v>
                </c:pt>
                <c:pt idx="10948">
                  <c:v>72.652999999999977</c:v>
                </c:pt>
                <c:pt idx="10949">
                  <c:v>72.652999999999977</c:v>
                </c:pt>
                <c:pt idx="10950">
                  <c:v>72.652999999999977</c:v>
                </c:pt>
                <c:pt idx="10951">
                  <c:v>72.695999999999998</c:v>
                </c:pt>
                <c:pt idx="10952">
                  <c:v>72.695999999999998</c:v>
                </c:pt>
                <c:pt idx="10953">
                  <c:v>72.652999999999977</c:v>
                </c:pt>
                <c:pt idx="10954">
                  <c:v>72.652999999999977</c:v>
                </c:pt>
                <c:pt idx="10955">
                  <c:v>72.566999999999993</c:v>
                </c:pt>
                <c:pt idx="10956">
                  <c:v>72.566999999999993</c:v>
                </c:pt>
                <c:pt idx="10957">
                  <c:v>72.522999999999982</c:v>
                </c:pt>
                <c:pt idx="10958">
                  <c:v>72.522999999999982</c:v>
                </c:pt>
                <c:pt idx="10959">
                  <c:v>72.522999999999982</c:v>
                </c:pt>
                <c:pt idx="10960">
                  <c:v>72.48</c:v>
                </c:pt>
                <c:pt idx="10961">
                  <c:v>72.48</c:v>
                </c:pt>
                <c:pt idx="10962">
                  <c:v>72.48</c:v>
                </c:pt>
                <c:pt idx="10963">
                  <c:v>72.48</c:v>
                </c:pt>
                <c:pt idx="10964">
                  <c:v>72.48</c:v>
                </c:pt>
                <c:pt idx="10965">
                  <c:v>72.522999999999982</c:v>
                </c:pt>
                <c:pt idx="10966">
                  <c:v>72.522999999999982</c:v>
                </c:pt>
                <c:pt idx="10967">
                  <c:v>72.522999999999982</c:v>
                </c:pt>
                <c:pt idx="10968">
                  <c:v>72.48</c:v>
                </c:pt>
                <c:pt idx="10969">
                  <c:v>72.437000000000026</c:v>
                </c:pt>
                <c:pt idx="10970">
                  <c:v>72.394000000000005</c:v>
                </c:pt>
                <c:pt idx="10971">
                  <c:v>72.394000000000005</c:v>
                </c:pt>
                <c:pt idx="10972">
                  <c:v>72.350999999999999</c:v>
                </c:pt>
                <c:pt idx="10973">
                  <c:v>72.307000000000002</c:v>
                </c:pt>
                <c:pt idx="10974">
                  <c:v>72.307000000000002</c:v>
                </c:pt>
                <c:pt idx="10975">
                  <c:v>72.350999999999999</c:v>
                </c:pt>
                <c:pt idx="10976">
                  <c:v>72.350999999999999</c:v>
                </c:pt>
                <c:pt idx="10977">
                  <c:v>72.350999999999999</c:v>
                </c:pt>
                <c:pt idx="10978">
                  <c:v>72.350999999999999</c:v>
                </c:pt>
                <c:pt idx="10979">
                  <c:v>72.350999999999999</c:v>
                </c:pt>
                <c:pt idx="10980">
                  <c:v>72.350999999999999</c:v>
                </c:pt>
                <c:pt idx="10981">
                  <c:v>72.350999999999999</c:v>
                </c:pt>
                <c:pt idx="10982">
                  <c:v>72.307000000000002</c:v>
                </c:pt>
                <c:pt idx="10983">
                  <c:v>72.263999999999996</c:v>
                </c:pt>
                <c:pt idx="10984">
                  <c:v>72.221000000000004</c:v>
                </c:pt>
                <c:pt idx="10985">
                  <c:v>72.221000000000004</c:v>
                </c:pt>
                <c:pt idx="10986">
                  <c:v>72.221000000000004</c:v>
                </c:pt>
                <c:pt idx="10987">
                  <c:v>72.221000000000004</c:v>
                </c:pt>
                <c:pt idx="10988">
                  <c:v>72.177999999999983</c:v>
                </c:pt>
                <c:pt idx="10989">
                  <c:v>72.135999999999981</c:v>
                </c:pt>
                <c:pt idx="10990">
                  <c:v>72.135999999999981</c:v>
                </c:pt>
                <c:pt idx="10991">
                  <c:v>72.093000000000004</c:v>
                </c:pt>
                <c:pt idx="10992">
                  <c:v>72.093000000000004</c:v>
                </c:pt>
                <c:pt idx="10993">
                  <c:v>72.093000000000004</c:v>
                </c:pt>
                <c:pt idx="10994">
                  <c:v>72.093000000000004</c:v>
                </c:pt>
                <c:pt idx="10995">
                  <c:v>72.093000000000004</c:v>
                </c:pt>
                <c:pt idx="10996">
                  <c:v>72.135999999999981</c:v>
                </c:pt>
                <c:pt idx="10997">
                  <c:v>72.093000000000004</c:v>
                </c:pt>
                <c:pt idx="10998">
                  <c:v>72.007000000000005</c:v>
                </c:pt>
                <c:pt idx="10999">
                  <c:v>71.92</c:v>
                </c:pt>
                <c:pt idx="11000">
                  <c:v>71.876999999999981</c:v>
                </c:pt>
                <c:pt idx="11001">
                  <c:v>71.876999999999981</c:v>
                </c:pt>
                <c:pt idx="11002">
                  <c:v>71.876999999999981</c:v>
                </c:pt>
                <c:pt idx="11003">
                  <c:v>71.876999999999981</c:v>
                </c:pt>
                <c:pt idx="11004">
                  <c:v>71.876999999999981</c:v>
                </c:pt>
                <c:pt idx="11005">
                  <c:v>71.876999999999981</c:v>
                </c:pt>
                <c:pt idx="11006">
                  <c:v>71.92</c:v>
                </c:pt>
                <c:pt idx="11007">
                  <c:v>71.964000000000027</c:v>
                </c:pt>
                <c:pt idx="11008">
                  <c:v>72.007000000000005</c:v>
                </c:pt>
                <c:pt idx="11009">
                  <c:v>72.007000000000005</c:v>
                </c:pt>
                <c:pt idx="11010">
                  <c:v>72.05</c:v>
                </c:pt>
                <c:pt idx="11011">
                  <c:v>72.05</c:v>
                </c:pt>
                <c:pt idx="11012">
                  <c:v>72.093000000000004</c:v>
                </c:pt>
                <c:pt idx="11013">
                  <c:v>72.05</c:v>
                </c:pt>
                <c:pt idx="11014">
                  <c:v>72.05</c:v>
                </c:pt>
                <c:pt idx="11015">
                  <c:v>72.007000000000005</c:v>
                </c:pt>
                <c:pt idx="11016">
                  <c:v>72.007000000000005</c:v>
                </c:pt>
                <c:pt idx="11017">
                  <c:v>71.964000000000027</c:v>
                </c:pt>
                <c:pt idx="11018">
                  <c:v>71.964000000000027</c:v>
                </c:pt>
                <c:pt idx="11019">
                  <c:v>72.007000000000005</c:v>
                </c:pt>
                <c:pt idx="11020">
                  <c:v>71.964000000000027</c:v>
                </c:pt>
                <c:pt idx="11021">
                  <c:v>71.964000000000027</c:v>
                </c:pt>
                <c:pt idx="11022">
                  <c:v>71.92</c:v>
                </c:pt>
                <c:pt idx="11023">
                  <c:v>71.964000000000027</c:v>
                </c:pt>
                <c:pt idx="11024">
                  <c:v>71.964000000000027</c:v>
                </c:pt>
                <c:pt idx="11025">
                  <c:v>71.964000000000027</c:v>
                </c:pt>
                <c:pt idx="11026">
                  <c:v>71.964000000000027</c:v>
                </c:pt>
                <c:pt idx="11027">
                  <c:v>71.92</c:v>
                </c:pt>
                <c:pt idx="11028">
                  <c:v>71.92</c:v>
                </c:pt>
                <c:pt idx="11029">
                  <c:v>71.964000000000027</c:v>
                </c:pt>
                <c:pt idx="11030">
                  <c:v>71.964000000000027</c:v>
                </c:pt>
                <c:pt idx="11031">
                  <c:v>71.92</c:v>
                </c:pt>
                <c:pt idx="11032">
                  <c:v>71.876999999999981</c:v>
                </c:pt>
                <c:pt idx="11033">
                  <c:v>71.834000000000003</c:v>
                </c:pt>
                <c:pt idx="11034">
                  <c:v>71.834000000000003</c:v>
                </c:pt>
                <c:pt idx="11035">
                  <c:v>71.876999999999981</c:v>
                </c:pt>
                <c:pt idx="11036">
                  <c:v>71.92</c:v>
                </c:pt>
                <c:pt idx="11037">
                  <c:v>71.964000000000027</c:v>
                </c:pt>
                <c:pt idx="11038">
                  <c:v>71.964000000000027</c:v>
                </c:pt>
                <c:pt idx="11039">
                  <c:v>71.964000000000027</c:v>
                </c:pt>
                <c:pt idx="11040">
                  <c:v>71.964000000000027</c:v>
                </c:pt>
                <c:pt idx="11041">
                  <c:v>72.007000000000005</c:v>
                </c:pt>
                <c:pt idx="11042">
                  <c:v>72.007000000000005</c:v>
                </c:pt>
                <c:pt idx="11043">
                  <c:v>72.007000000000005</c:v>
                </c:pt>
                <c:pt idx="11044">
                  <c:v>72.007000000000005</c:v>
                </c:pt>
                <c:pt idx="11045">
                  <c:v>71.964000000000027</c:v>
                </c:pt>
                <c:pt idx="11046">
                  <c:v>71.92</c:v>
                </c:pt>
                <c:pt idx="11047">
                  <c:v>71.876999999999981</c:v>
                </c:pt>
                <c:pt idx="11048">
                  <c:v>71.834000000000003</c:v>
                </c:pt>
                <c:pt idx="11049">
                  <c:v>71.790999999999997</c:v>
                </c:pt>
                <c:pt idx="11050">
                  <c:v>71.703999999999994</c:v>
                </c:pt>
                <c:pt idx="11051">
                  <c:v>71.61999999999999</c:v>
                </c:pt>
                <c:pt idx="11052">
                  <c:v>71.576999999999998</c:v>
                </c:pt>
                <c:pt idx="11053">
                  <c:v>71.533000000000001</c:v>
                </c:pt>
                <c:pt idx="11054">
                  <c:v>71.533000000000001</c:v>
                </c:pt>
                <c:pt idx="11055">
                  <c:v>71.489999999999995</c:v>
                </c:pt>
                <c:pt idx="11056">
                  <c:v>71.489999999999995</c:v>
                </c:pt>
                <c:pt idx="11057">
                  <c:v>71.489999999999995</c:v>
                </c:pt>
                <c:pt idx="11058">
                  <c:v>71.447000000000031</c:v>
                </c:pt>
                <c:pt idx="11059">
                  <c:v>71.403999999999996</c:v>
                </c:pt>
                <c:pt idx="11060">
                  <c:v>71.403999999999996</c:v>
                </c:pt>
                <c:pt idx="11061">
                  <c:v>71.447000000000031</c:v>
                </c:pt>
                <c:pt idx="11062">
                  <c:v>71.447000000000031</c:v>
                </c:pt>
                <c:pt idx="11063">
                  <c:v>71.489999999999995</c:v>
                </c:pt>
                <c:pt idx="11064">
                  <c:v>71.489999999999995</c:v>
                </c:pt>
                <c:pt idx="11065">
                  <c:v>71.489999999999995</c:v>
                </c:pt>
                <c:pt idx="11066">
                  <c:v>71.489999999999995</c:v>
                </c:pt>
                <c:pt idx="11067">
                  <c:v>71.489999999999995</c:v>
                </c:pt>
                <c:pt idx="11068">
                  <c:v>71.447000000000031</c:v>
                </c:pt>
                <c:pt idx="11069">
                  <c:v>71.447000000000031</c:v>
                </c:pt>
                <c:pt idx="11070">
                  <c:v>71.361000000000004</c:v>
                </c:pt>
                <c:pt idx="11071">
                  <c:v>71.316999999999993</c:v>
                </c:pt>
                <c:pt idx="11072">
                  <c:v>71.274000000000001</c:v>
                </c:pt>
                <c:pt idx="11073">
                  <c:v>71.230999999999995</c:v>
                </c:pt>
                <c:pt idx="11074">
                  <c:v>71.19</c:v>
                </c:pt>
                <c:pt idx="11075">
                  <c:v>71.146000000000001</c:v>
                </c:pt>
                <c:pt idx="11076">
                  <c:v>71.10299999999998</c:v>
                </c:pt>
                <c:pt idx="11077">
                  <c:v>71.10299999999998</c:v>
                </c:pt>
                <c:pt idx="11078">
                  <c:v>71.10299999999998</c:v>
                </c:pt>
                <c:pt idx="11079">
                  <c:v>71.146000000000001</c:v>
                </c:pt>
                <c:pt idx="11080">
                  <c:v>71.19</c:v>
                </c:pt>
                <c:pt idx="11081">
                  <c:v>71.230999999999995</c:v>
                </c:pt>
                <c:pt idx="11082">
                  <c:v>71.230999999999995</c:v>
                </c:pt>
                <c:pt idx="11083">
                  <c:v>71.274000000000001</c:v>
                </c:pt>
                <c:pt idx="11084">
                  <c:v>71.316999999999993</c:v>
                </c:pt>
                <c:pt idx="11085">
                  <c:v>71.361000000000004</c:v>
                </c:pt>
                <c:pt idx="11086">
                  <c:v>71.316999999999993</c:v>
                </c:pt>
                <c:pt idx="11087">
                  <c:v>71.230999999999995</c:v>
                </c:pt>
                <c:pt idx="11088">
                  <c:v>71.230999999999995</c:v>
                </c:pt>
                <c:pt idx="11089">
                  <c:v>71.19</c:v>
                </c:pt>
                <c:pt idx="11090">
                  <c:v>71.19</c:v>
                </c:pt>
                <c:pt idx="11091">
                  <c:v>71.19</c:v>
                </c:pt>
                <c:pt idx="11092">
                  <c:v>71.19</c:v>
                </c:pt>
                <c:pt idx="11093">
                  <c:v>71.19</c:v>
                </c:pt>
                <c:pt idx="11094">
                  <c:v>71.146000000000001</c:v>
                </c:pt>
                <c:pt idx="11095">
                  <c:v>71.146000000000001</c:v>
                </c:pt>
                <c:pt idx="11096">
                  <c:v>71.10299999999998</c:v>
                </c:pt>
                <c:pt idx="11097">
                  <c:v>71.10299999999998</c:v>
                </c:pt>
                <c:pt idx="11098">
                  <c:v>71.10299999999998</c:v>
                </c:pt>
                <c:pt idx="11099">
                  <c:v>71.10299999999998</c:v>
                </c:pt>
                <c:pt idx="11100">
                  <c:v>71.10299999999998</c:v>
                </c:pt>
                <c:pt idx="11101">
                  <c:v>71.06</c:v>
                </c:pt>
                <c:pt idx="11102">
                  <c:v>71.10299999999998</c:v>
                </c:pt>
                <c:pt idx="11103">
                  <c:v>71.10299999999998</c:v>
                </c:pt>
                <c:pt idx="11104">
                  <c:v>71.10299999999998</c:v>
                </c:pt>
                <c:pt idx="11105">
                  <c:v>71.10299999999998</c:v>
                </c:pt>
                <c:pt idx="11106">
                  <c:v>71.10299999999998</c:v>
                </c:pt>
                <c:pt idx="11107">
                  <c:v>71.10299999999998</c:v>
                </c:pt>
                <c:pt idx="11108">
                  <c:v>71.10299999999998</c:v>
                </c:pt>
                <c:pt idx="11109">
                  <c:v>71.06</c:v>
                </c:pt>
                <c:pt idx="11110">
                  <c:v>70.974000000000004</c:v>
                </c:pt>
                <c:pt idx="11111">
                  <c:v>70.974000000000004</c:v>
                </c:pt>
                <c:pt idx="11112">
                  <c:v>70.930000000000007</c:v>
                </c:pt>
                <c:pt idx="11113">
                  <c:v>70.887</c:v>
                </c:pt>
                <c:pt idx="11114">
                  <c:v>70.887</c:v>
                </c:pt>
                <c:pt idx="11115">
                  <c:v>70.887</c:v>
                </c:pt>
                <c:pt idx="11116">
                  <c:v>70.846000000000004</c:v>
                </c:pt>
                <c:pt idx="11117">
                  <c:v>70.846000000000004</c:v>
                </c:pt>
                <c:pt idx="11118">
                  <c:v>70.846000000000004</c:v>
                </c:pt>
                <c:pt idx="11119">
                  <c:v>70.887</c:v>
                </c:pt>
                <c:pt idx="11120">
                  <c:v>70.887</c:v>
                </c:pt>
                <c:pt idx="11121">
                  <c:v>70.930000000000007</c:v>
                </c:pt>
                <c:pt idx="11122">
                  <c:v>70.930000000000007</c:v>
                </c:pt>
                <c:pt idx="11123">
                  <c:v>70.930000000000007</c:v>
                </c:pt>
                <c:pt idx="11124">
                  <c:v>70.930000000000007</c:v>
                </c:pt>
                <c:pt idx="11125">
                  <c:v>70.930000000000007</c:v>
                </c:pt>
                <c:pt idx="11126">
                  <c:v>70.974000000000004</c:v>
                </c:pt>
                <c:pt idx="11127">
                  <c:v>70.974000000000004</c:v>
                </c:pt>
                <c:pt idx="11128">
                  <c:v>70.974000000000004</c:v>
                </c:pt>
                <c:pt idx="11129">
                  <c:v>71.016999999999996</c:v>
                </c:pt>
                <c:pt idx="11130">
                  <c:v>71.016999999999996</c:v>
                </c:pt>
                <c:pt idx="11131">
                  <c:v>71.016999999999996</c:v>
                </c:pt>
                <c:pt idx="11132">
                  <c:v>71.016999999999996</c:v>
                </c:pt>
                <c:pt idx="11133">
                  <c:v>71.016999999999996</c:v>
                </c:pt>
                <c:pt idx="11134">
                  <c:v>71.06</c:v>
                </c:pt>
                <c:pt idx="11135">
                  <c:v>71.10299999999998</c:v>
                </c:pt>
                <c:pt idx="11136">
                  <c:v>71.146000000000001</c:v>
                </c:pt>
                <c:pt idx="11137">
                  <c:v>71.19</c:v>
                </c:pt>
                <c:pt idx="11138">
                  <c:v>71.230999999999995</c:v>
                </c:pt>
                <c:pt idx="11139">
                  <c:v>71.230999999999995</c:v>
                </c:pt>
                <c:pt idx="11140">
                  <c:v>71.274000000000001</c:v>
                </c:pt>
                <c:pt idx="11141">
                  <c:v>71.361000000000004</c:v>
                </c:pt>
                <c:pt idx="11142">
                  <c:v>71.447000000000031</c:v>
                </c:pt>
                <c:pt idx="11143">
                  <c:v>71.489999999999995</c:v>
                </c:pt>
                <c:pt idx="11144">
                  <c:v>71.533000000000001</c:v>
                </c:pt>
                <c:pt idx="11145">
                  <c:v>71.576999999999998</c:v>
                </c:pt>
                <c:pt idx="11146">
                  <c:v>71.61999999999999</c:v>
                </c:pt>
                <c:pt idx="11147">
                  <c:v>71.61999999999999</c:v>
                </c:pt>
                <c:pt idx="11148">
                  <c:v>71.576999999999998</c:v>
                </c:pt>
                <c:pt idx="11149">
                  <c:v>71.576999999999998</c:v>
                </c:pt>
                <c:pt idx="11150">
                  <c:v>71.576999999999998</c:v>
                </c:pt>
                <c:pt idx="11151">
                  <c:v>71.61999999999999</c:v>
                </c:pt>
                <c:pt idx="11152">
                  <c:v>71.61999999999999</c:v>
                </c:pt>
                <c:pt idx="11153">
                  <c:v>71.661000000000001</c:v>
                </c:pt>
                <c:pt idx="11154">
                  <c:v>71.703999999999994</c:v>
                </c:pt>
                <c:pt idx="11155">
                  <c:v>71.703999999999994</c:v>
                </c:pt>
                <c:pt idx="11156">
                  <c:v>71.703999999999994</c:v>
                </c:pt>
                <c:pt idx="11157">
                  <c:v>71.748000000000005</c:v>
                </c:pt>
                <c:pt idx="11158">
                  <c:v>71.748000000000005</c:v>
                </c:pt>
                <c:pt idx="11159">
                  <c:v>71.790999999999997</c:v>
                </c:pt>
                <c:pt idx="11160">
                  <c:v>71.834000000000003</c:v>
                </c:pt>
                <c:pt idx="11161">
                  <c:v>71.834000000000003</c:v>
                </c:pt>
                <c:pt idx="11162">
                  <c:v>71.876999999999981</c:v>
                </c:pt>
                <c:pt idx="11163">
                  <c:v>71.92</c:v>
                </c:pt>
                <c:pt idx="11164">
                  <c:v>71.964000000000027</c:v>
                </c:pt>
                <c:pt idx="11165">
                  <c:v>71.964000000000027</c:v>
                </c:pt>
                <c:pt idx="11166">
                  <c:v>71.92</c:v>
                </c:pt>
                <c:pt idx="11167">
                  <c:v>71.92</c:v>
                </c:pt>
                <c:pt idx="11168">
                  <c:v>71.92</c:v>
                </c:pt>
                <c:pt idx="11169">
                  <c:v>71.964000000000027</c:v>
                </c:pt>
                <c:pt idx="11170">
                  <c:v>72.007000000000005</c:v>
                </c:pt>
                <c:pt idx="11171">
                  <c:v>72.05</c:v>
                </c:pt>
                <c:pt idx="11172">
                  <c:v>72.093000000000004</c:v>
                </c:pt>
                <c:pt idx="11173">
                  <c:v>72.177999999999983</c:v>
                </c:pt>
                <c:pt idx="11174">
                  <c:v>72.307000000000002</c:v>
                </c:pt>
                <c:pt idx="11175">
                  <c:v>72.437000000000026</c:v>
                </c:pt>
                <c:pt idx="11176">
                  <c:v>72.522999999999982</c:v>
                </c:pt>
                <c:pt idx="11177">
                  <c:v>72.48</c:v>
                </c:pt>
                <c:pt idx="11178">
                  <c:v>72.394000000000005</c:v>
                </c:pt>
                <c:pt idx="11179">
                  <c:v>72.350999999999999</c:v>
                </c:pt>
                <c:pt idx="11180">
                  <c:v>72.307000000000002</c:v>
                </c:pt>
                <c:pt idx="11181">
                  <c:v>72.221000000000004</c:v>
                </c:pt>
                <c:pt idx="11182">
                  <c:v>72.135999999999981</c:v>
                </c:pt>
                <c:pt idx="11183">
                  <c:v>72.221000000000004</c:v>
                </c:pt>
                <c:pt idx="11184">
                  <c:v>72.350999999999999</c:v>
                </c:pt>
                <c:pt idx="11185">
                  <c:v>72.48</c:v>
                </c:pt>
                <c:pt idx="11186">
                  <c:v>72.652999999999977</c:v>
                </c:pt>
                <c:pt idx="11187">
                  <c:v>72.783000000000001</c:v>
                </c:pt>
                <c:pt idx="11188">
                  <c:v>72.825999999999979</c:v>
                </c:pt>
                <c:pt idx="11189">
                  <c:v>72.869</c:v>
                </c:pt>
                <c:pt idx="11190">
                  <c:v>72.912000000000006</c:v>
                </c:pt>
                <c:pt idx="11191">
                  <c:v>72.912000000000006</c:v>
                </c:pt>
                <c:pt idx="11192">
                  <c:v>72.955000000000013</c:v>
                </c:pt>
                <c:pt idx="11193">
                  <c:v>72.997000000000028</c:v>
                </c:pt>
                <c:pt idx="11194">
                  <c:v>73.082999999999998</c:v>
                </c:pt>
                <c:pt idx="11195">
                  <c:v>73.169999999999987</c:v>
                </c:pt>
                <c:pt idx="11196">
                  <c:v>73.212999999999994</c:v>
                </c:pt>
                <c:pt idx="11197">
                  <c:v>73.299000000000007</c:v>
                </c:pt>
                <c:pt idx="11198">
                  <c:v>73.385999999999981</c:v>
                </c:pt>
                <c:pt idx="11199">
                  <c:v>73.385999999999981</c:v>
                </c:pt>
                <c:pt idx="11200">
                  <c:v>73.385999999999981</c:v>
                </c:pt>
                <c:pt idx="11201">
                  <c:v>73.471999999999994</c:v>
                </c:pt>
                <c:pt idx="11202">
                  <c:v>73.471999999999994</c:v>
                </c:pt>
                <c:pt idx="11203">
                  <c:v>73.429000000000002</c:v>
                </c:pt>
                <c:pt idx="11204">
                  <c:v>73.471999999999994</c:v>
                </c:pt>
                <c:pt idx="11205">
                  <c:v>73.515000000000001</c:v>
                </c:pt>
                <c:pt idx="11206">
                  <c:v>73.515000000000001</c:v>
                </c:pt>
                <c:pt idx="11207">
                  <c:v>73.515000000000001</c:v>
                </c:pt>
                <c:pt idx="11208">
                  <c:v>73.515000000000001</c:v>
                </c:pt>
                <c:pt idx="11209">
                  <c:v>73.471999999999994</c:v>
                </c:pt>
                <c:pt idx="11210">
                  <c:v>73.429000000000002</c:v>
                </c:pt>
                <c:pt idx="11211">
                  <c:v>73.429000000000002</c:v>
                </c:pt>
                <c:pt idx="11212">
                  <c:v>73.515000000000001</c:v>
                </c:pt>
                <c:pt idx="11213">
                  <c:v>73.60199999999999</c:v>
                </c:pt>
                <c:pt idx="11214">
                  <c:v>73.644999999999996</c:v>
                </c:pt>
                <c:pt idx="11215">
                  <c:v>73.774000000000001</c:v>
                </c:pt>
                <c:pt idx="11216">
                  <c:v>73.903999999999996</c:v>
                </c:pt>
                <c:pt idx="11217">
                  <c:v>74.034000000000006</c:v>
                </c:pt>
                <c:pt idx="11218">
                  <c:v>74.034000000000006</c:v>
                </c:pt>
                <c:pt idx="11219">
                  <c:v>74.034000000000006</c:v>
                </c:pt>
                <c:pt idx="11220">
                  <c:v>73.989999999999995</c:v>
                </c:pt>
                <c:pt idx="11221">
                  <c:v>73.989999999999995</c:v>
                </c:pt>
                <c:pt idx="11222">
                  <c:v>73.989999999999995</c:v>
                </c:pt>
                <c:pt idx="11223">
                  <c:v>74.034000000000006</c:v>
                </c:pt>
                <c:pt idx="11224">
                  <c:v>74.25</c:v>
                </c:pt>
                <c:pt idx="11225">
                  <c:v>74.943000000000026</c:v>
                </c:pt>
                <c:pt idx="11226">
                  <c:v>75.551000000000002</c:v>
                </c:pt>
                <c:pt idx="11227">
                  <c:v>75.942000000000007</c:v>
                </c:pt>
                <c:pt idx="11228">
                  <c:v>76.245999999999995</c:v>
                </c:pt>
                <c:pt idx="11229">
                  <c:v>76.464000000000027</c:v>
                </c:pt>
                <c:pt idx="11230">
                  <c:v>76.507000000000005</c:v>
                </c:pt>
                <c:pt idx="11231">
                  <c:v>76.593000000000004</c:v>
                </c:pt>
                <c:pt idx="11232">
                  <c:v>76.724999999999994</c:v>
                </c:pt>
                <c:pt idx="11233">
                  <c:v>76.768000000000001</c:v>
                </c:pt>
                <c:pt idx="11234">
                  <c:v>76.724999999999994</c:v>
                </c:pt>
                <c:pt idx="11235">
                  <c:v>76.635999999999981</c:v>
                </c:pt>
                <c:pt idx="11236">
                  <c:v>76.55</c:v>
                </c:pt>
                <c:pt idx="11237">
                  <c:v>76.464000000000027</c:v>
                </c:pt>
                <c:pt idx="11238">
                  <c:v>76.464000000000027</c:v>
                </c:pt>
                <c:pt idx="11239">
                  <c:v>76.464000000000027</c:v>
                </c:pt>
                <c:pt idx="11240">
                  <c:v>76.374999999999986</c:v>
                </c:pt>
                <c:pt idx="11241">
                  <c:v>76.374999999999986</c:v>
                </c:pt>
                <c:pt idx="11242">
                  <c:v>76.464000000000027</c:v>
                </c:pt>
                <c:pt idx="11243">
                  <c:v>76.55</c:v>
                </c:pt>
                <c:pt idx="11244">
                  <c:v>76.680999999999983</c:v>
                </c:pt>
                <c:pt idx="11245">
                  <c:v>76.724999999999994</c:v>
                </c:pt>
                <c:pt idx="11246">
                  <c:v>76.724999999999994</c:v>
                </c:pt>
                <c:pt idx="11247">
                  <c:v>76.724999999999994</c:v>
                </c:pt>
                <c:pt idx="11248">
                  <c:v>76.811000000000007</c:v>
                </c:pt>
                <c:pt idx="11249">
                  <c:v>76.811000000000007</c:v>
                </c:pt>
                <c:pt idx="11250">
                  <c:v>76.853999999999999</c:v>
                </c:pt>
                <c:pt idx="11251">
                  <c:v>77.072000000000003</c:v>
                </c:pt>
                <c:pt idx="11252">
                  <c:v>77.247000000000028</c:v>
                </c:pt>
                <c:pt idx="11253">
                  <c:v>77.247000000000028</c:v>
                </c:pt>
                <c:pt idx="11254">
                  <c:v>77.203000000000003</c:v>
                </c:pt>
                <c:pt idx="11255">
                  <c:v>77.247000000000028</c:v>
                </c:pt>
                <c:pt idx="11256">
                  <c:v>77.377999999999986</c:v>
                </c:pt>
                <c:pt idx="11257">
                  <c:v>77.377999999999986</c:v>
                </c:pt>
                <c:pt idx="11258">
                  <c:v>77.377999999999986</c:v>
                </c:pt>
                <c:pt idx="11259">
                  <c:v>77.377999999999986</c:v>
                </c:pt>
                <c:pt idx="11260">
                  <c:v>77.638999999999982</c:v>
                </c:pt>
                <c:pt idx="11261">
                  <c:v>78.381999999999991</c:v>
                </c:pt>
                <c:pt idx="11262">
                  <c:v>78.995999999999995</c:v>
                </c:pt>
                <c:pt idx="11263">
                  <c:v>79.304000000000002</c:v>
                </c:pt>
                <c:pt idx="11264">
                  <c:v>79.48</c:v>
                </c:pt>
                <c:pt idx="11265">
                  <c:v>79.524000000000001</c:v>
                </c:pt>
                <c:pt idx="11266">
                  <c:v>79.435000000000002</c:v>
                </c:pt>
                <c:pt idx="11267">
                  <c:v>79.48</c:v>
                </c:pt>
                <c:pt idx="11268">
                  <c:v>79.742999999999995</c:v>
                </c:pt>
                <c:pt idx="11269">
                  <c:v>79.962999999999994</c:v>
                </c:pt>
                <c:pt idx="11270">
                  <c:v>79.962999999999994</c:v>
                </c:pt>
                <c:pt idx="11271">
                  <c:v>79.787999999999997</c:v>
                </c:pt>
                <c:pt idx="11272">
                  <c:v>79.611999999999995</c:v>
                </c:pt>
                <c:pt idx="11273">
                  <c:v>79.391999999999996</c:v>
                </c:pt>
                <c:pt idx="11274">
                  <c:v>79.215999999999994</c:v>
                </c:pt>
                <c:pt idx="11275">
                  <c:v>79.084000000000003</c:v>
                </c:pt>
                <c:pt idx="11276">
                  <c:v>78.995999999999995</c:v>
                </c:pt>
                <c:pt idx="11277">
                  <c:v>79.260999999999996</c:v>
                </c:pt>
                <c:pt idx="11278">
                  <c:v>79.962999999999994</c:v>
                </c:pt>
                <c:pt idx="11279">
                  <c:v>80.712999999999994</c:v>
                </c:pt>
                <c:pt idx="11280">
                  <c:v>81.066000000000003</c:v>
                </c:pt>
                <c:pt idx="11281">
                  <c:v>81.111000000000004</c:v>
                </c:pt>
                <c:pt idx="11282">
                  <c:v>80.89</c:v>
                </c:pt>
                <c:pt idx="11283">
                  <c:v>80.801999999999992</c:v>
                </c:pt>
                <c:pt idx="11284">
                  <c:v>81.022999999999982</c:v>
                </c:pt>
                <c:pt idx="11285">
                  <c:v>81.332999999999998</c:v>
                </c:pt>
                <c:pt idx="11286">
                  <c:v>81.375999999999976</c:v>
                </c:pt>
                <c:pt idx="11287">
                  <c:v>81.111000000000004</c:v>
                </c:pt>
                <c:pt idx="11288">
                  <c:v>80.89</c:v>
                </c:pt>
                <c:pt idx="11289">
                  <c:v>80.801999999999992</c:v>
                </c:pt>
                <c:pt idx="11290">
                  <c:v>81.066000000000003</c:v>
                </c:pt>
                <c:pt idx="11291">
                  <c:v>81.244000000000028</c:v>
                </c:pt>
                <c:pt idx="11292">
                  <c:v>81.111000000000004</c:v>
                </c:pt>
                <c:pt idx="11293">
                  <c:v>80.845000000000013</c:v>
                </c:pt>
                <c:pt idx="11294">
                  <c:v>80.624999999999986</c:v>
                </c:pt>
                <c:pt idx="11295">
                  <c:v>80.449000000000026</c:v>
                </c:pt>
                <c:pt idx="11296">
                  <c:v>80.316000000000003</c:v>
                </c:pt>
                <c:pt idx="11297">
                  <c:v>80.227000000000004</c:v>
                </c:pt>
                <c:pt idx="11298">
                  <c:v>80.096000000000004</c:v>
                </c:pt>
                <c:pt idx="11299">
                  <c:v>80.007999999999996</c:v>
                </c:pt>
                <c:pt idx="11300">
                  <c:v>79.92</c:v>
                </c:pt>
                <c:pt idx="11301">
                  <c:v>79.92</c:v>
                </c:pt>
                <c:pt idx="11302">
                  <c:v>79.92</c:v>
                </c:pt>
                <c:pt idx="11303">
                  <c:v>79.92</c:v>
                </c:pt>
                <c:pt idx="11304">
                  <c:v>79.962999999999994</c:v>
                </c:pt>
                <c:pt idx="11305">
                  <c:v>80.138999999999982</c:v>
                </c:pt>
                <c:pt idx="11306">
                  <c:v>80.667999999999992</c:v>
                </c:pt>
                <c:pt idx="11307">
                  <c:v>81.641999999999996</c:v>
                </c:pt>
                <c:pt idx="11308">
                  <c:v>82.486000000000004</c:v>
                </c:pt>
                <c:pt idx="11309">
                  <c:v>83.10899999999998</c:v>
                </c:pt>
                <c:pt idx="11310">
                  <c:v>83.376999999999981</c:v>
                </c:pt>
                <c:pt idx="11311">
                  <c:v>83.376999999999981</c:v>
                </c:pt>
                <c:pt idx="11312">
                  <c:v>83.10899999999998</c:v>
                </c:pt>
                <c:pt idx="11313">
                  <c:v>82.840999999999994</c:v>
                </c:pt>
                <c:pt idx="11314">
                  <c:v>82.885999999999981</c:v>
                </c:pt>
                <c:pt idx="11315">
                  <c:v>82.708000000000013</c:v>
                </c:pt>
                <c:pt idx="11316">
                  <c:v>82.441000000000031</c:v>
                </c:pt>
                <c:pt idx="11317">
                  <c:v>82.13</c:v>
                </c:pt>
                <c:pt idx="11318">
                  <c:v>81.909000000000006</c:v>
                </c:pt>
                <c:pt idx="11319">
                  <c:v>81.997000000000028</c:v>
                </c:pt>
                <c:pt idx="11320">
                  <c:v>82.263000000000005</c:v>
                </c:pt>
                <c:pt idx="11321">
                  <c:v>82.53</c:v>
                </c:pt>
                <c:pt idx="11322">
                  <c:v>82.61999999999999</c:v>
                </c:pt>
                <c:pt idx="11323">
                  <c:v>82.396000000000001</c:v>
                </c:pt>
                <c:pt idx="11324">
                  <c:v>82.218000000000004</c:v>
                </c:pt>
                <c:pt idx="11325">
                  <c:v>82.042000000000002</c:v>
                </c:pt>
                <c:pt idx="11326">
                  <c:v>81.864000000000004</c:v>
                </c:pt>
                <c:pt idx="11327">
                  <c:v>81.73</c:v>
                </c:pt>
                <c:pt idx="11328">
                  <c:v>81.641999999999996</c:v>
                </c:pt>
                <c:pt idx="11329">
                  <c:v>81.73</c:v>
                </c:pt>
                <c:pt idx="11330">
                  <c:v>81.819000000000003</c:v>
                </c:pt>
                <c:pt idx="11331">
                  <c:v>82.263000000000005</c:v>
                </c:pt>
                <c:pt idx="11332">
                  <c:v>82.61999999999999</c:v>
                </c:pt>
                <c:pt idx="11333">
                  <c:v>82.53</c:v>
                </c:pt>
                <c:pt idx="11334">
                  <c:v>82.307999999999993</c:v>
                </c:pt>
                <c:pt idx="11335">
                  <c:v>82.084999999999994</c:v>
                </c:pt>
                <c:pt idx="11336">
                  <c:v>81.952000000000012</c:v>
                </c:pt>
                <c:pt idx="11337">
                  <c:v>81.819000000000003</c:v>
                </c:pt>
                <c:pt idx="11338">
                  <c:v>81.774999999999991</c:v>
                </c:pt>
                <c:pt idx="11339">
                  <c:v>81.864000000000004</c:v>
                </c:pt>
                <c:pt idx="11340">
                  <c:v>82.35299999999998</c:v>
                </c:pt>
                <c:pt idx="11341">
                  <c:v>83.242000000000004</c:v>
                </c:pt>
                <c:pt idx="11342">
                  <c:v>83.691000000000003</c:v>
                </c:pt>
                <c:pt idx="11343">
                  <c:v>83.467000000000027</c:v>
                </c:pt>
                <c:pt idx="11344">
                  <c:v>83.10899999999998</c:v>
                </c:pt>
                <c:pt idx="11345">
                  <c:v>82.798000000000002</c:v>
                </c:pt>
                <c:pt idx="11346">
                  <c:v>82.575000000000003</c:v>
                </c:pt>
                <c:pt idx="11347">
                  <c:v>82.486000000000004</c:v>
                </c:pt>
                <c:pt idx="11348">
                  <c:v>82.486000000000004</c:v>
                </c:pt>
                <c:pt idx="11349">
                  <c:v>82.486000000000004</c:v>
                </c:pt>
                <c:pt idx="11350">
                  <c:v>82.664999999999992</c:v>
                </c:pt>
                <c:pt idx="11351">
                  <c:v>82.798000000000002</c:v>
                </c:pt>
                <c:pt idx="11352">
                  <c:v>82.930999999999997</c:v>
                </c:pt>
                <c:pt idx="11353">
                  <c:v>83.153999999999982</c:v>
                </c:pt>
                <c:pt idx="11354">
                  <c:v>83.10899999999998</c:v>
                </c:pt>
                <c:pt idx="11355">
                  <c:v>82.975999999999999</c:v>
                </c:pt>
                <c:pt idx="11356">
                  <c:v>82.840999999999994</c:v>
                </c:pt>
                <c:pt idx="11357">
                  <c:v>82.708000000000013</c:v>
                </c:pt>
                <c:pt idx="11358">
                  <c:v>82.664999999999992</c:v>
                </c:pt>
                <c:pt idx="11359">
                  <c:v>82.708000000000013</c:v>
                </c:pt>
                <c:pt idx="11360">
                  <c:v>82.664999999999992</c:v>
                </c:pt>
                <c:pt idx="11361">
                  <c:v>82.61999999999999</c:v>
                </c:pt>
                <c:pt idx="11362">
                  <c:v>82.61999999999999</c:v>
                </c:pt>
                <c:pt idx="11363">
                  <c:v>82.885999999999981</c:v>
                </c:pt>
                <c:pt idx="11364">
                  <c:v>83.823999999999998</c:v>
                </c:pt>
                <c:pt idx="11365">
                  <c:v>84.676999999999978</c:v>
                </c:pt>
                <c:pt idx="11366">
                  <c:v>85.262</c:v>
                </c:pt>
                <c:pt idx="11367">
                  <c:v>85.801999999999992</c:v>
                </c:pt>
                <c:pt idx="11368">
                  <c:v>85.801999999999992</c:v>
                </c:pt>
                <c:pt idx="11369">
                  <c:v>85.397000000000006</c:v>
                </c:pt>
                <c:pt idx="11370">
                  <c:v>85.034999999999997</c:v>
                </c:pt>
                <c:pt idx="11371">
                  <c:v>84.812000000000012</c:v>
                </c:pt>
                <c:pt idx="11372">
                  <c:v>84.676999999999978</c:v>
                </c:pt>
                <c:pt idx="11373">
                  <c:v>84.990000000000023</c:v>
                </c:pt>
                <c:pt idx="11374">
                  <c:v>85.621999999999986</c:v>
                </c:pt>
                <c:pt idx="11375">
                  <c:v>86.211000000000027</c:v>
                </c:pt>
                <c:pt idx="11376">
                  <c:v>86.709000000000003</c:v>
                </c:pt>
                <c:pt idx="11377">
                  <c:v>86.980999999999995</c:v>
                </c:pt>
                <c:pt idx="11378">
                  <c:v>87.117999999999995</c:v>
                </c:pt>
                <c:pt idx="11379">
                  <c:v>87.3</c:v>
                </c:pt>
                <c:pt idx="11380">
                  <c:v>87.572999999999979</c:v>
                </c:pt>
                <c:pt idx="11381">
                  <c:v>87.757000000000005</c:v>
                </c:pt>
                <c:pt idx="11382">
                  <c:v>87.985000000000014</c:v>
                </c:pt>
                <c:pt idx="11383">
                  <c:v>88.214000000000027</c:v>
                </c:pt>
                <c:pt idx="11384">
                  <c:v>88.259</c:v>
                </c:pt>
                <c:pt idx="11385">
                  <c:v>87.801999999999992</c:v>
                </c:pt>
                <c:pt idx="11386">
                  <c:v>87.346000000000004</c:v>
                </c:pt>
                <c:pt idx="11387">
                  <c:v>86.980999999999995</c:v>
                </c:pt>
                <c:pt idx="11388">
                  <c:v>86.617000000000004</c:v>
                </c:pt>
                <c:pt idx="11389">
                  <c:v>86.391000000000005</c:v>
                </c:pt>
                <c:pt idx="11390">
                  <c:v>86.164000000000001</c:v>
                </c:pt>
                <c:pt idx="11391">
                  <c:v>85.894000000000005</c:v>
                </c:pt>
                <c:pt idx="11392">
                  <c:v>85.849000000000004</c:v>
                </c:pt>
                <c:pt idx="11393">
                  <c:v>85.894000000000005</c:v>
                </c:pt>
                <c:pt idx="11394">
                  <c:v>85.938999999999993</c:v>
                </c:pt>
                <c:pt idx="11395">
                  <c:v>85.894000000000005</c:v>
                </c:pt>
                <c:pt idx="11396">
                  <c:v>85.757000000000005</c:v>
                </c:pt>
                <c:pt idx="11397">
                  <c:v>85.712000000000003</c:v>
                </c:pt>
                <c:pt idx="11398">
                  <c:v>85.712000000000003</c:v>
                </c:pt>
                <c:pt idx="11399">
                  <c:v>85.801999999999992</c:v>
                </c:pt>
                <c:pt idx="11400">
                  <c:v>85.894000000000005</c:v>
                </c:pt>
                <c:pt idx="11401">
                  <c:v>85.849000000000004</c:v>
                </c:pt>
                <c:pt idx="11402">
                  <c:v>85.712000000000003</c:v>
                </c:pt>
                <c:pt idx="11403">
                  <c:v>85.486999999999995</c:v>
                </c:pt>
                <c:pt idx="11404">
                  <c:v>85.217000000000027</c:v>
                </c:pt>
                <c:pt idx="11405">
                  <c:v>85.081999999999994</c:v>
                </c:pt>
                <c:pt idx="11406">
                  <c:v>85.081999999999994</c:v>
                </c:pt>
                <c:pt idx="11407">
                  <c:v>85.081999999999994</c:v>
                </c:pt>
                <c:pt idx="11408">
                  <c:v>85.171999999999983</c:v>
                </c:pt>
                <c:pt idx="11409">
                  <c:v>85.262</c:v>
                </c:pt>
                <c:pt idx="11410">
                  <c:v>85.262</c:v>
                </c:pt>
                <c:pt idx="11411">
                  <c:v>85.171999999999983</c:v>
                </c:pt>
                <c:pt idx="11412">
                  <c:v>85.081999999999994</c:v>
                </c:pt>
                <c:pt idx="11413">
                  <c:v>84.9</c:v>
                </c:pt>
                <c:pt idx="11414">
                  <c:v>84.766999999999996</c:v>
                </c:pt>
                <c:pt idx="11415">
                  <c:v>84.542000000000002</c:v>
                </c:pt>
                <c:pt idx="11416">
                  <c:v>84.361999999999995</c:v>
                </c:pt>
                <c:pt idx="11417">
                  <c:v>84.227000000000004</c:v>
                </c:pt>
                <c:pt idx="11418">
                  <c:v>84.182000000000002</c:v>
                </c:pt>
                <c:pt idx="11419">
                  <c:v>84.093999999999994</c:v>
                </c:pt>
                <c:pt idx="11420">
                  <c:v>84.004000000000005</c:v>
                </c:pt>
                <c:pt idx="11421">
                  <c:v>84.049000000000007</c:v>
                </c:pt>
                <c:pt idx="11422">
                  <c:v>84.049000000000007</c:v>
                </c:pt>
                <c:pt idx="11423">
                  <c:v>84.137</c:v>
                </c:pt>
                <c:pt idx="11424">
                  <c:v>84.182000000000002</c:v>
                </c:pt>
                <c:pt idx="11425">
                  <c:v>84.271999999999991</c:v>
                </c:pt>
                <c:pt idx="11426">
                  <c:v>84.316999999999993</c:v>
                </c:pt>
                <c:pt idx="11427">
                  <c:v>84.316999999999993</c:v>
                </c:pt>
                <c:pt idx="11428">
                  <c:v>84.271999999999991</c:v>
                </c:pt>
                <c:pt idx="11429">
                  <c:v>84.093999999999994</c:v>
                </c:pt>
                <c:pt idx="11430">
                  <c:v>83.959000000000003</c:v>
                </c:pt>
                <c:pt idx="11431">
                  <c:v>83.869</c:v>
                </c:pt>
                <c:pt idx="11432">
                  <c:v>84.004000000000005</c:v>
                </c:pt>
                <c:pt idx="11433">
                  <c:v>83.959000000000003</c:v>
                </c:pt>
                <c:pt idx="11434">
                  <c:v>83.736000000000004</c:v>
                </c:pt>
                <c:pt idx="11435">
                  <c:v>83.823999999999998</c:v>
                </c:pt>
                <c:pt idx="11436">
                  <c:v>84.049000000000007</c:v>
                </c:pt>
                <c:pt idx="11437">
                  <c:v>84.361999999999995</c:v>
                </c:pt>
                <c:pt idx="11438">
                  <c:v>84.587000000000003</c:v>
                </c:pt>
                <c:pt idx="11439">
                  <c:v>84.766999999999996</c:v>
                </c:pt>
                <c:pt idx="11440">
                  <c:v>84.945000000000007</c:v>
                </c:pt>
                <c:pt idx="11441">
                  <c:v>85.171999999999983</c:v>
                </c:pt>
                <c:pt idx="11442">
                  <c:v>85.486999999999995</c:v>
                </c:pt>
                <c:pt idx="11443">
                  <c:v>85.576999999999998</c:v>
                </c:pt>
                <c:pt idx="11444">
                  <c:v>85.397000000000006</c:v>
                </c:pt>
                <c:pt idx="11445">
                  <c:v>85.307000000000002</c:v>
                </c:pt>
                <c:pt idx="11446">
                  <c:v>85.531999999999996</c:v>
                </c:pt>
                <c:pt idx="11447">
                  <c:v>85.849000000000004</c:v>
                </c:pt>
                <c:pt idx="11448">
                  <c:v>86.073999999999998</c:v>
                </c:pt>
                <c:pt idx="11449">
                  <c:v>86.211000000000027</c:v>
                </c:pt>
                <c:pt idx="11450">
                  <c:v>86.211000000000027</c:v>
                </c:pt>
                <c:pt idx="11451">
                  <c:v>85.983999999999995</c:v>
                </c:pt>
                <c:pt idx="11452">
                  <c:v>85.983999999999995</c:v>
                </c:pt>
                <c:pt idx="11453">
                  <c:v>86.211000000000027</c:v>
                </c:pt>
                <c:pt idx="11454">
                  <c:v>86.572000000000003</c:v>
                </c:pt>
                <c:pt idx="11455">
                  <c:v>86.891000000000005</c:v>
                </c:pt>
                <c:pt idx="11456">
                  <c:v>87.210000000000022</c:v>
                </c:pt>
                <c:pt idx="11457">
                  <c:v>87.391000000000005</c:v>
                </c:pt>
                <c:pt idx="11458">
                  <c:v>87.436000000000007</c:v>
                </c:pt>
                <c:pt idx="11459">
                  <c:v>87.61999999999999</c:v>
                </c:pt>
                <c:pt idx="11460">
                  <c:v>87.572999999999979</c:v>
                </c:pt>
                <c:pt idx="11461">
                  <c:v>86.799000000000007</c:v>
                </c:pt>
                <c:pt idx="11462">
                  <c:v>86.256</c:v>
                </c:pt>
                <c:pt idx="11463">
                  <c:v>86.073999999999998</c:v>
                </c:pt>
                <c:pt idx="11464">
                  <c:v>86.164000000000001</c:v>
                </c:pt>
                <c:pt idx="11465">
                  <c:v>86.391000000000005</c:v>
                </c:pt>
                <c:pt idx="11466">
                  <c:v>86.799000000000007</c:v>
                </c:pt>
                <c:pt idx="11467">
                  <c:v>87.027999999999992</c:v>
                </c:pt>
                <c:pt idx="11468">
                  <c:v>87.072999999999979</c:v>
                </c:pt>
                <c:pt idx="11469">
                  <c:v>87.117999999999995</c:v>
                </c:pt>
                <c:pt idx="11470">
                  <c:v>86.891000000000005</c:v>
                </c:pt>
                <c:pt idx="11471">
                  <c:v>86.709000000000003</c:v>
                </c:pt>
                <c:pt idx="11472">
                  <c:v>86.709000000000003</c:v>
                </c:pt>
                <c:pt idx="11473">
                  <c:v>86.709000000000003</c:v>
                </c:pt>
                <c:pt idx="11474">
                  <c:v>86.843999999999994</c:v>
                </c:pt>
                <c:pt idx="11475">
                  <c:v>87.072999999999979</c:v>
                </c:pt>
                <c:pt idx="11476">
                  <c:v>87.072999999999979</c:v>
                </c:pt>
                <c:pt idx="11477">
                  <c:v>86.980999999999995</c:v>
                </c:pt>
                <c:pt idx="11478">
                  <c:v>86.936000000000007</c:v>
                </c:pt>
                <c:pt idx="11479">
                  <c:v>86.891000000000005</c:v>
                </c:pt>
                <c:pt idx="11480">
                  <c:v>86.891000000000005</c:v>
                </c:pt>
                <c:pt idx="11481">
                  <c:v>86.799000000000007</c:v>
                </c:pt>
                <c:pt idx="11482">
                  <c:v>86.709000000000003</c:v>
                </c:pt>
                <c:pt idx="11483">
                  <c:v>86.799000000000007</c:v>
                </c:pt>
                <c:pt idx="11484">
                  <c:v>86.980999999999995</c:v>
                </c:pt>
                <c:pt idx="11485">
                  <c:v>87.117999999999995</c:v>
                </c:pt>
                <c:pt idx="11486">
                  <c:v>87.254999999999995</c:v>
                </c:pt>
                <c:pt idx="11487">
                  <c:v>87.3</c:v>
                </c:pt>
                <c:pt idx="11488">
                  <c:v>87.162999999999982</c:v>
                </c:pt>
                <c:pt idx="11489">
                  <c:v>87.027999999999992</c:v>
                </c:pt>
                <c:pt idx="11490">
                  <c:v>86.980999999999995</c:v>
                </c:pt>
                <c:pt idx="11491">
                  <c:v>86.891000000000005</c:v>
                </c:pt>
                <c:pt idx="11492">
                  <c:v>86.891000000000005</c:v>
                </c:pt>
                <c:pt idx="11493">
                  <c:v>86.891000000000005</c:v>
                </c:pt>
                <c:pt idx="11494">
                  <c:v>86.936000000000007</c:v>
                </c:pt>
                <c:pt idx="11495">
                  <c:v>87.072999999999979</c:v>
                </c:pt>
                <c:pt idx="11496">
                  <c:v>87.162999999999982</c:v>
                </c:pt>
                <c:pt idx="11497">
                  <c:v>87.072999999999979</c:v>
                </c:pt>
                <c:pt idx="11498">
                  <c:v>86.980999999999995</c:v>
                </c:pt>
                <c:pt idx="11499">
                  <c:v>86.936000000000007</c:v>
                </c:pt>
                <c:pt idx="11500">
                  <c:v>86.843999999999994</c:v>
                </c:pt>
                <c:pt idx="11501">
                  <c:v>86.799000000000007</c:v>
                </c:pt>
                <c:pt idx="11502">
                  <c:v>86.891000000000005</c:v>
                </c:pt>
                <c:pt idx="11503">
                  <c:v>87.3</c:v>
                </c:pt>
                <c:pt idx="11504">
                  <c:v>87.483000000000004</c:v>
                </c:pt>
                <c:pt idx="11505">
                  <c:v>87.391000000000005</c:v>
                </c:pt>
                <c:pt idx="11506">
                  <c:v>87.346000000000004</c:v>
                </c:pt>
                <c:pt idx="11507">
                  <c:v>87.391000000000005</c:v>
                </c:pt>
                <c:pt idx="11508">
                  <c:v>87.483000000000004</c:v>
                </c:pt>
                <c:pt idx="11509">
                  <c:v>87.664999999999992</c:v>
                </c:pt>
                <c:pt idx="11510">
                  <c:v>87.757000000000005</c:v>
                </c:pt>
                <c:pt idx="11511">
                  <c:v>87.710000000000022</c:v>
                </c:pt>
                <c:pt idx="11512">
                  <c:v>87.436000000000007</c:v>
                </c:pt>
                <c:pt idx="11513">
                  <c:v>87.3</c:v>
                </c:pt>
                <c:pt idx="11514">
                  <c:v>87.346000000000004</c:v>
                </c:pt>
                <c:pt idx="11515">
                  <c:v>87.483000000000004</c:v>
                </c:pt>
                <c:pt idx="11516">
                  <c:v>87.572999999999979</c:v>
                </c:pt>
                <c:pt idx="11517">
                  <c:v>87.757000000000005</c:v>
                </c:pt>
                <c:pt idx="11518">
                  <c:v>87.938999999999993</c:v>
                </c:pt>
                <c:pt idx="11519">
                  <c:v>88.03</c:v>
                </c:pt>
                <c:pt idx="11520">
                  <c:v>88.167000000000002</c:v>
                </c:pt>
                <c:pt idx="11521">
                  <c:v>88.03</c:v>
                </c:pt>
                <c:pt idx="11522">
                  <c:v>87.938999999999993</c:v>
                </c:pt>
                <c:pt idx="11523">
                  <c:v>88.03</c:v>
                </c:pt>
                <c:pt idx="11524">
                  <c:v>88.167000000000002</c:v>
                </c:pt>
                <c:pt idx="11525">
                  <c:v>88.396000000000001</c:v>
                </c:pt>
                <c:pt idx="11526">
                  <c:v>88.396000000000001</c:v>
                </c:pt>
                <c:pt idx="11527">
                  <c:v>88.350999999999999</c:v>
                </c:pt>
                <c:pt idx="11528">
                  <c:v>88.305999999999983</c:v>
                </c:pt>
                <c:pt idx="11529">
                  <c:v>88.350999999999999</c:v>
                </c:pt>
                <c:pt idx="11530">
                  <c:v>88.488</c:v>
                </c:pt>
                <c:pt idx="11531">
                  <c:v>88.443000000000026</c:v>
                </c:pt>
                <c:pt idx="11532">
                  <c:v>87.846999999999994</c:v>
                </c:pt>
                <c:pt idx="11533">
                  <c:v>88.03</c:v>
                </c:pt>
                <c:pt idx="11534">
                  <c:v>88.81</c:v>
                </c:pt>
                <c:pt idx="11535">
                  <c:v>88.947000000000031</c:v>
                </c:pt>
                <c:pt idx="11536">
                  <c:v>88.305999999999983</c:v>
                </c:pt>
                <c:pt idx="11537">
                  <c:v>87.757000000000005</c:v>
                </c:pt>
                <c:pt idx="11538">
                  <c:v>87.757000000000005</c:v>
                </c:pt>
                <c:pt idx="11539">
                  <c:v>88.03</c:v>
                </c:pt>
                <c:pt idx="11540">
                  <c:v>88.443000000000026</c:v>
                </c:pt>
                <c:pt idx="11541">
                  <c:v>88.625999999999976</c:v>
                </c:pt>
                <c:pt idx="11542">
                  <c:v>88.763000000000005</c:v>
                </c:pt>
                <c:pt idx="11543">
                  <c:v>88.85499999999999</c:v>
                </c:pt>
                <c:pt idx="11544">
                  <c:v>88.947000000000031</c:v>
                </c:pt>
                <c:pt idx="11545">
                  <c:v>89.224000000000004</c:v>
                </c:pt>
                <c:pt idx="11546">
                  <c:v>89.361999999999995</c:v>
                </c:pt>
                <c:pt idx="11547">
                  <c:v>89.498999999999995</c:v>
                </c:pt>
                <c:pt idx="11548">
                  <c:v>89.637999999999991</c:v>
                </c:pt>
                <c:pt idx="11549">
                  <c:v>89.637999999999991</c:v>
                </c:pt>
                <c:pt idx="11550">
                  <c:v>89.593000000000004</c:v>
                </c:pt>
                <c:pt idx="11551">
                  <c:v>89.637999999999991</c:v>
                </c:pt>
                <c:pt idx="11552">
                  <c:v>89.685000000000002</c:v>
                </c:pt>
                <c:pt idx="11553">
                  <c:v>89.775999999999982</c:v>
                </c:pt>
                <c:pt idx="11554">
                  <c:v>89.962000000000003</c:v>
                </c:pt>
                <c:pt idx="11555">
                  <c:v>90.239000000000004</c:v>
                </c:pt>
                <c:pt idx="11556">
                  <c:v>90.424000000000007</c:v>
                </c:pt>
                <c:pt idx="11557">
                  <c:v>90.518000000000001</c:v>
                </c:pt>
                <c:pt idx="11558">
                  <c:v>90.703000000000003</c:v>
                </c:pt>
                <c:pt idx="11559">
                  <c:v>90.891000000000005</c:v>
                </c:pt>
                <c:pt idx="11560">
                  <c:v>90.75</c:v>
                </c:pt>
                <c:pt idx="11561">
                  <c:v>90.611999999999995</c:v>
                </c:pt>
                <c:pt idx="11562">
                  <c:v>90.565000000000012</c:v>
                </c:pt>
                <c:pt idx="11563">
                  <c:v>90.703000000000003</c:v>
                </c:pt>
                <c:pt idx="11564">
                  <c:v>90.796999999999997</c:v>
                </c:pt>
                <c:pt idx="11565">
                  <c:v>90.796999999999997</c:v>
                </c:pt>
                <c:pt idx="11566">
                  <c:v>90.75</c:v>
                </c:pt>
                <c:pt idx="11567">
                  <c:v>90.332999999999998</c:v>
                </c:pt>
                <c:pt idx="11568">
                  <c:v>89.915000000000006</c:v>
                </c:pt>
                <c:pt idx="11569">
                  <c:v>90.518000000000001</c:v>
                </c:pt>
                <c:pt idx="11570">
                  <c:v>91.728999999999999</c:v>
                </c:pt>
                <c:pt idx="11571">
                  <c:v>92.61999999999999</c:v>
                </c:pt>
                <c:pt idx="11572">
                  <c:v>93.563999999999993</c:v>
                </c:pt>
                <c:pt idx="11573">
                  <c:v>93.897000000000006</c:v>
                </c:pt>
                <c:pt idx="11574">
                  <c:v>93.138999999999982</c:v>
                </c:pt>
                <c:pt idx="11575">
                  <c:v>92.290999999999997</c:v>
                </c:pt>
                <c:pt idx="11576">
                  <c:v>91.728999999999999</c:v>
                </c:pt>
                <c:pt idx="11577">
                  <c:v>91.682999999999979</c:v>
                </c:pt>
                <c:pt idx="11578">
                  <c:v>91.588999999999999</c:v>
                </c:pt>
                <c:pt idx="11579">
                  <c:v>91.495000000000005</c:v>
                </c:pt>
                <c:pt idx="11580">
                  <c:v>90.891000000000005</c:v>
                </c:pt>
                <c:pt idx="11581">
                  <c:v>90.424000000000007</c:v>
                </c:pt>
                <c:pt idx="11582">
                  <c:v>90.286000000000001</c:v>
                </c:pt>
                <c:pt idx="11583">
                  <c:v>90.703000000000003</c:v>
                </c:pt>
                <c:pt idx="11584">
                  <c:v>90.891000000000005</c:v>
                </c:pt>
                <c:pt idx="11585">
                  <c:v>90.936000000000007</c:v>
                </c:pt>
                <c:pt idx="11586">
                  <c:v>91.307999999999993</c:v>
                </c:pt>
                <c:pt idx="11587">
                  <c:v>92.290999999999997</c:v>
                </c:pt>
                <c:pt idx="11588">
                  <c:v>92.244000000000028</c:v>
                </c:pt>
                <c:pt idx="11589">
                  <c:v>91.682999999999979</c:v>
                </c:pt>
                <c:pt idx="11590">
                  <c:v>91.449000000000026</c:v>
                </c:pt>
                <c:pt idx="11591">
                  <c:v>91.449000000000026</c:v>
                </c:pt>
                <c:pt idx="11592">
                  <c:v>91.35499999999999</c:v>
                </c:pt>
                <c:pt idx="11593">
                  <c:v>91.215999999999994</c:v>
                </c:pt>
                <c:pt idx="11594">
                  <c:v>91.028999999999982</c:v>
                </c:pt>
                <c:pt idx="11595">
                  <c:v>90.891000000000005</c:v>
                </c:pt>
                <c:pt idx="11596">
                  <c:v>90.891000000000005</c:v>
                </c:pt>
                <c:pt idx="11597">
                  <c:v>90.796999999999997</c:v>
                </c:pt>
                <c:pt idx="11598">
                  <c:v>90.565000000000012</c:v>
                </c:pt>
                <c:pt idx="11599">
                  <c:v>89.915000000000006</c:v>
                </c:pt>
                <c:pt idx="11600">
                  <c:v>89.637999999999991</c:v>
                </c:pt>
                <c:pt idx="11601">
                  <c:v>89.546000000000006</c:v>
                </c:pt>
                <c:pt idx="11602">
                  <c:v>89.498999999999995</c:v>
                </c:pt>
                <c:pt idx="11603">
                  <c:v>89.453999999999994</c:v>
                </c:pt>
                <c:pt idx="11604">
                  <c:v>89.637999999999991</c:v>
                </c:pt>
                <c:pt idx="11605">
                  <c:v>89.775999999999982</c:v>
                </c:pt>
                <c:pt idx="11606">
                  <c:v>89.86999999999999</c:v>
                </c:pt>
                <c:pt idx="11607">
                  <c:v>90.009</c:v>
                </c:pt>
                <c:pt idx="11608">
                  <c:v>90.147000000000006</c:v>
                </c:pt>
                <c:pt idx="11609">
                  <c:v>90.009</c:v>
                </c:pt>
                <c:pt idx="11610">
                  <c:v>89.775999999999982</c:v>
                </c:pt>
                <c:pt idx="11611">
                  <c:v>89.685000000000002</c:v>
                </c:pt>
                <c:pt idx="11612">
                  <c:v>89.685000000000002</c:v>
                </c:pt>
                <c:pt idx="11613">
                  <c:v>89.86999999999999</c:v>
                </c:pt>
                <c:pt idx="11614">
                  <c:v>90.194000000000003</c:v>
                </c:pt>
                <c:pt idx="11615">
                  <c:v>90.611999999999995</c:v>
                </c:pt>
                <c:pt idx="11616">
                  <c:v>90.891000000000005</c:v>
                </c:pt>
                <c:pt idx="11617">
                  <c:v>92.103999999999999</c:v>
                </c:pt>
                <c:pt idx="11618">
                  <c:v>92.337999999999994</c:v>
                </c:pt>
                <c:pt idx="11619">
                  <c:v>92.290999999999997</c:v>
                </c:pt>
                <c:pt idx="11620">
                  <c:v>92.290999999999997</c:v>
                </c:pt>
                <c:pt idx="11621">
                  <c:v>92.385999999999981</c:v>
                </c:pt>
                <c:pt idx="11622">
                  <c:v>92.337999999999994</c:v>
                </c:pt>
                <c:pt idx="11623">
                  <c:v>92.385999999999981</c:v>
                </c:pt>
                <c:pt idx="11624">
                  <c:v>92.433000000000007</c:v>
                </c:pt>
                <c:pt idx="11625">
                  <c:v>92.057000000000002</c:v>
                </c:pt>
                <c:pt idx="11626">
                  <c:v>91.91700000000003</c:v>
                </c:pt>
                <c:pt idx="11627">
                  <c:v>92.01</c:v>
                </c:pt>
                <c:pt idx="11628">
                  <c:v>92.057000000000002</c:v>
                </c:pt>
                <c:pt idx="11629">
                  <c:v>92.103999999999999</c:v>
                </c:pt>
                <c:pt idx="11630">
                  <c:v>92.527000000000001</c:v>
                </c:pt>
                <c:pt idx="11631">
                  <c:v>92.808999999999983</c:v>
                </c:pt>
                <c:pt idx="11632">
                  <c:v>92.903000000000006</c:v>
                </c:pt>
                <c:pt idx="11633">
                  <c:v>92.763000000000005</c:v>
                </c:pt>
                <c:pt idx="11634">
                  <c:v>92.763000000000005</c:v>
                </c:pt>
                <c:pt idx="11635">
                  <c:v>92.763000000000005</c:v>
                </c:pt>
                <c:pt idx="11636">
                  <c:v>92.244000000000028</c:v>
                </c:pt>
                <c:pt idx="11637">
                  <c:v>91.86999999999999</c:v>
                </c:pt>
                <c:pt idx="11638">
                  <c:v>91.86999999999999</c:v>
                </c:pt>
                <c:pt idx="11639">
                  <c:v>91.91700000000003</c:v>
                </c:pt>
                <c:pt idx="11640">
                  <c:v>91.86999999999999</c:v>
                </c:pt>
                <c:pt idx="11641">
                  <c:v>91.86999999999999</c:v>
                </c:pt>
                <c:pt idx="11642">
                  <c:v>91.86999999999999</c:v>
                </c:pt>
                <c:pt idx="11643">
                  <c:v>91.728999999999999</c:v>
                </c:pt>
                <c:pt idx="11644">
                  <c:v>91.682999999999979</c:v>
                </c:pt>
                <c:pt idx="11645">
                  <c:v>91.728999999999999</c:v>
                </c:pt>
                <c:pt idx="11646">
                  <c:v>91.822999999999979</c:v>
                </c:pt>
                <c:pt idx="11647">
                  <c:v>91.86999999999999</c:v>
                </c:pt>
                <c:pt idx="11648">
                  <c:v>91.91700000000003</c:v>
                </c:pt>
                <c:pt idx="11649">
                  <c:v>91.91700000000003</c:v>
                </c:pt>
                <c:pt idx="11650">
                  <c:v>91.86999999999999</c:v>
                </c:pt>
                <c:pt idx="11651">
                  <c:v>91.775999999999982</c:v>
                </c:pt>
                <c:pt idx="11652">
                  <c:v>91.682999999999979</c:v>
                </c:pt>
                <c:pt idx="11653">
                  <c:v>91.588999999999999</c:v>
                </c:pt>
                <c:pt idx="11654">
                  <c:v>91.495000000000005</c:v>
                </c:pt>
                <c:pt idx="11655">
                  <c:v>91.588999999999999</c:v>
                </c:pt>
                <c:pt idx="11656">
                  <c:v>91.962999999999994</c:v>
                </c:pt>
                <c:pt idx="11657">
                  <c:v>92.103999999999999</c:v>
                </c:pt>
                <c:pt idx="11658">
                  <c:v>92.290999999999997</c:v>
                </c:pt>
                <c:pt idx="11659">
                  <c:v>92.48</c:v>
                </c:pt>
                <c:pt idx="11660">
                  <c:v>92.290999999999997</c:v>
                </c:pt>
                <c:pt idx="11661">
                  <c:v>92.103999999999999</c:v>
                </c:pt>
                <c:pt idx="11662">
                  <c:v>91.962999999999994</c:v>
                </c:pt>
                <c:pt idx="11663">
                  <c:v>91.822999999999979</c:v>
                </c:pt>
                <c:pt idx="11664">
                  <c:v>91.775999999999982</c:v>
                </c:pt>
                <c:pt idx="11665">
                  <c:v>91.728999999999999</c:v>
                </c:pt>
                <c:pt idx="11666">
                  <c:v>91.728999999999999</c:v>
                </c:pt>
                <c:pt idx="11667">
                  <c:v>91.775999999999982</c:v>
                </c:pt>
                <c:pt idx="11668">
                  <c:v>91.775999999999982</c:v>
                </c:pt>
                <c:pt idx="11669">
                  <c:v>91.822999999999979</c:v>
                </c:pt>
                <c:pt idx="11670">
                  <c:v>91.775999999999982</c:v>
                </c:pt>
                <c:pt idx="11671">
                  <c:v>91.728999999999999</c:v>
                </c:pt>
                <c:pt idx="11672">
                  <c:v>91.635999999999981</c:v>
                </c:pt>
                <c:pt idx="11673">
                  <c:v>91.35499999999999</c:v>
                </c:pt>
                <c:pt idx="11674">
                  <c:v>91.169999999999987</c:v>
                </c:pt>
                <c:pt idx="11675">
                  <c:v>91.263000000000005</c:v>
                </c:pt>
                <c:pt idx="11676">
                  <c:v>91.402000000000001</c:v>
                </c:pt>
                <c:pt idx="11677">
                  <c:v>91.495000000000005</c:v>
                </c:pt>
                <c:pt idx="11678">
                  <c:v>91.495000000000005</c:v>
                </c:pt>
                <c:pt idx="11679">
                  <c:v>91.542000000000002</c:v>
                </c:pt>
                <c:pt idx="11680">
                  <c:v>91.542000000000002</c:v>
                </c:pt>
                <c:pt idx="11681">
                  <c:v>91.495000000000005</c:v>
                </c:pt>
                <c:pt idx="11682">
                  <c:v>91.495000000000005</c:v>
                </c:pt>
                <c:pt idx="11683">
                  <c:v>91.495000000000005</c:v>
                </c:pt>
                <c:pt idx="11684">
                  <c:v>91.542000000000002</c:v>
                </c:pt>
                <c:pt idx="11685">
                  <c:v>91.635999999999981</c:v>
                </c:pt>
                <c:pt idx="11686">
                  <c:v>91.728999999999999</c:v>
                </c:pt>
                <c:pt idx="11687">
                  <c:v>92.01</c:v>
                </c:pt>
                <c:pt idx="11688">
                  <c:v>92.433000000000007</c:v>
                </c:pt>
                <c:pt idx="11689">
                  <c:v>92.573999999999998</c:v>
                </c:pt>
                <c:pt idx="11690">
                  <c:v>92.527000000000001</c:v>
                </c:pt>
                <c:pt idx="11691">
                  <c:v>92.48</c:v>
                </c:pt>
                <c:pt idx="11692">
                  <c:v>92.385999999999981</c:v>
                </c:pt>
                <c:pt idx="11693">
                  <c:v>92.01</c:v>
                </c:pt>
                <c:pt idx="11694">
                  <c:v>91.495000000000005</c:v>
                </c:pt>
                <c:pt idx="11695">
                  <c:v>90.75</c:v>
                </c:pt>
                <c:pt idx="11696">
                  <c:v>90.009</c:v>
                </c:pt>
                <c:pt idx="11697">
                  <c:v>89.730999999999995</c:v>
                </c:pt>
                <c:pt idx="11698">
                  <c:v>89.730999999999995</c:v>
                </c:pt>
                <c:pt idx="11699">
                  <c:v>89.822999999999979</c:v>
                </c:pt>
                <c:pt idx="11700">
                  <c:v>90.1</c:v>
                </c:pt>
                <c:pt idx="11701">
                  <c:v>90.286000000000001</c:v>
                </c:pt>
                <c:pt idx="11702">
                  <c:v>90.332999999999998</c:v>
                </c:pt>
                <c:pt idx="11703">
                  <c:v>90.286000000000001</c:v>
                </c:pt>
                <c:pt idx="11704">
                  <c:v>90.054999999999993</c:v>
                </c:pt>
                <c:pt idx="11705">
                  <c:v>89.730999999999995</c:v>
                </c:pt>
                <c:pt idx="11706">
                  <c:v>89.593000000000004</c:v>
                </c:pt>
                <c:pt idx="11707">
                  <c:v>89.498999999999995</c:v>
                </c:pt>
                <c:pt idx="11708">
                  <c:v>89.637999999999991</c:v>
                </c:pt>
                <c:pt idx="11709">
                  <c:v>90.1</c:v>
                </c:pt>
                <c:pt idx="11710">
                  <c:v>90.75</c:v>
                </c:pt>
                <c:pt idx="11711">
                  <c:v>91.263000000000005</c:v>
                </c:pt>
                <c:pt idx="11712">
                  <c:v>91.682999999999979</c:v>
                </c:pt>
                <c:pt idx="11713">
                  <c:v>91.728999999999999</c:v>
                </c:pt>
                <c:pt idx="11714">
                  <c:v>91.495000000000005</c:v>
                </c:pt>
                <c:pt idx="11715">
                  <c:v>90.891000000000005</c:v>
                </c:pt>
                <c:pt idx="11716">
                  <c:v>90.471000000000004</c:v>
                </c:pt>
                <c:pt idx="11717">
                  <c:v>90.054999999999993</c:v>
                </c:pt>
                <c:pt idx="11718">
                  <c:v>90.009</c:v>
                </c:pt>
                <c:pt idx="11719">
                  <c:v>89.915000000000006</c:v>
                </c:pt>
                <c:pt idx="11720">
                  <c:v>89.546000000000006</c:v>
                </c:pt>
                <c:pt idx="11721">
                  <c:v>89.131999999999991</c:v>
                </c:pt>
                <c:pt idx="11722">
                  <c:v>88.670999999999978</c:v>
                </c:pt>
                <c:pt idx="11723">
                  <c:v>88.443000000000026</c:v>
                </c:pt>
                <c:pt idx="11724">
                  <c:v>88.488</c:v>
                </c:pt>
                <c:pt idx="11725">
                  <c:v>88.534000000000006</c:v>
                </c:pt>
                <c:pt idx="11726">
                  <c:v>88.625999999999976</c:v>
                </c:pt>
                <c:pt idx="11727">
                  <c:v>88.488</c:v>
                </c:pt>
                <c:pt idx="11728">
                  <c:v>88.488</c:v>
                </c:pt>
                <c:pt idx="11729">
                  <c:v>88.902000000000001</c:v>
                </c:pt>
                <c:pt idx="11730">
                  <c:v>89.915000000000006</c:v>
                </c:pt>
                <c:pt idx="11731">
                  <c:v>90.471000000000004</c:v>
                </c:pt>
                <c:pt idx="11732">
                  <c:v>90.147000000000006</c:v>
                </c:pt>
                <c:pt idx="11733">
                  <c:v>89.822999999999979</c:v>
                </c:pt>
                <c:pt idx="11734">
                  <c:v>90.009</c:v>
                </c:pt>
                <c:pt idx="11735">
                  <c:v>89.962000000000003</c:v>
                </c:pt>
                <c:pt idx="11736">
                  <c:v>89.593000000000004</c:v>
                </c:pt>
                <c:pt idx="11737">
                  <c:v>89.269000000000005</c:v>
                </c:pt>
                <c:pt idx="11738">
                  <c:v>89.269000000000005</c:v>
                </c:pt>
                <c:pt idx="11739">
                  <c:v>89.269000000000005</c:v>
                </c:pt>
                <c:pt idx="11740">
                  <c:v>89.224000000000004</c:v>
                </c:pt>
                <c:pt idx="11741">
                  <c:v>89.084999999999994</c:v>
                </c:pt>
                <c:pt idx="11742">
                  <c:v>88.992999999999995</c:v>
                </c:pt>
                <c:pt idx="11743">
                  <c:v>89.131999999999991</c:v>
                </c:pt>
                <c:pt idx="11744">
                  <c:v>89.316000000000003</c:v>
                </c:pt>
                <c:pt idx="11745">
                  <c:v>89.406999999999996</c:v>
                </c:pt>
                <c:pt idx="11746">
                  <c:v>89.361999999999995</c:v>
                </c:pt>
                <c:pt idx="11747">
                  <c:v>89.316000000000003</c:v>
                </c:pt>
                <c:pt idx="11748">
                  <c:v>89.915000000000006</c:v>
                </c:pt>
                <c:pt idx="11749">
                  <c:v>90.611999999999995</c:v>
                </c:pt>
                <c:pt idx="11750">
                  <c:v>91.028999999999982</c:v>
                </c:pt>
                <c:pt idx="11751">
                  <c:v>91.402000000000001</c:v>
                </c:pt>
                <c:pt idx="11752">
                  <c:v>91.215999999999994</c:v>
                </c:pt>
                <c:pt idx="11753">
                  <c:v>90.982000000000014</c:v>
                </c:pt>
                <c:pt idx="11754">
                  <c:v>91.122999999999976</c:v>
                </c:pt>
                <c:pt idx="11755">
                  <c:v>91.169999999999987</c:v>
                </c:pt>
                <c:pt idx="11756">
                  <c:v>90.796999999999997</c:v>
                </c:pt>
                <c:pt idx="11757">
                  <c:v>90.286000000000001</c:v>
                </c:pt>
                <c:pt idx="11758">
                  <c:v>89.962000000000003</c:v>
                </c:pt>
                <c:pt idx="11759">
                  <c:v>89.822999999999979</c:v>
                </c:pt>
                <c:pt idx="11760">
                  <c:v>89.498999999999995</c:v>
                </c:pt>
                <c:pt idx="11761">
                  <c:v>89.04</c:v>
                </c:pt>
                <c:pt idx="11762">
                  <c:v>88.718000000000004</c:v>
                </c:pt>
                <c:pt idx="11763">
                  <c:v>88.578999999999979</c:v>
                </c:pt>
                <c:pt idx="11764">
                  <c:v>88.578999999999979</c:v>
                </c:pt>
                <c:pt idx="11765">
                  <c:v>88.578999999999979</c:v>
                </c:pt>
                <c:pt idx="11766">
                  <c:v>88.396000000000001</c:v>
                </c:pt>
                <c:pt idx="11767">
                  <c:v>88.03</c:v>
                </c:pt>
                <c:pt idx="11768">
                  <c:v>87.664999999999992</c:v>
                </c:pt>
                <c:pt idx="11769">
                  <c:v>87.391000000000005</c:v>
                </c:pt>
                <c:pt idx="11770">
                  <c:v>87.254999999999995</c:v>
                </c:pt>
                <c:pt idx="11771">
                  <c:v>87.254999999999995</c:v>
                </c:pt>
                <c:pt idx="11772">
                  <c:v>87.3</c:v>
                </c:pt>
                <c:pt idx="11773">
                  <c:v>87.664999999999992</c:v>
                </c:pt>
                <c:pt idx="11774">
                  <c:v>88.075000000000003</c:v>
                </c:pt>
                <c:pt idx="11775">
                  <c:v>88.259</c:v>
                </c:pt>
                <c:pt idx="11776">
                  <c:v>88.443000000000026</c:v>
                </c:pt>
                <c:pt idx="11777">
                  <c:v>88.85499999999999</c:v>
                </c:pt>
                <c:pt idx="11778">
                  <c:v>89.084999999999994</c:v>
                </c:pt>
                <c:pt idx="11779">
                  <c:v>89.131999999999991</c:v>
                </c:pt>
                <c:pt idx="11780">
                  <c:v>89.269000000000005</c:v>
                </c:pt>
                <c:pt idx="11781">
                  <c:v>89.406999999999996</c:v>
                </c:pt>
                <c:pt idx="11782">
                  <c:v>89.730999999999995</c:v>
                </c:pt>
                <c:pt idx="11783">
                  <c:v>89.498999999999995</c:v>
                </c:pt>
                <c:pt idx="11784">
                  <c:v>88.992999999999995</c:v>
                </c:pt>
                <c:pt idx="11785">
                  <c:v>89.04</c:v>
                </c:pt>
                <c:pt idx="11786">
                  <c:v>88.763000000000005</c:v>
                </c:pt>
                <c:pt idx="11787">
                  <c:v>88.718000000000004</c:v>
                </c:pt>
                <c:pt idx="11788">
                  <c:v>88.488</c:v>
                </c:pt>
                <c:pt idx="11789">
                  <c:v>88.167000000000002</c:v>
                </c:pt>
                <c:pt idx="11790">
                  <c:v>87.894000000000005</c:v>
                </c:pt>
                <c:pt idx="11791">
                  <c:v>87.346000000000004</c:v>
                </c:pt>
                <c:pt idx="11792">
                  <c:v>86.936000000000007</c:v>
                </c:pt>
                <c:pt idx="11793">
                  <c:v>87.117999999999995</c:v>
                </c:pt>
                <c:pt idx="11794">
                  <c:v>87.391000000000005</c:v>
                </c:pt>
                <c:pt idx="11795">
                  <c:v>87.938999999999993</c:v>
                </c:pt>
                <c:pt idx="11796">
                  <c:v>88.396000000000001</c:v>
                </c:pt>
                <c:pt idx="11797">
                  <c:v>88.670999999999978</c:v>
                </c:pt>
                <c:pt idx="11798">
                  <c:v>88.718000000000004</c:v>
                </c:pt>
                <c:pt idx="11799">
                  <c:v>88.488</c:v>
                </c:pt>
                <c:pt idx="11800">
                  <c:v>88.121999999999986</c:v>
                </c:pt>
                <c:pt idx="11801">
                  <c:v>87.801999999999992</c:v>
                </c:pt>
                <c:pt idx="11802">
                  <c:v>87.664999999999992</c:v>
                </c:pt>
                <c:pt idx="11803">
                  <c:v>87.61999999999999</c:v>
                </c:pt>
                <c:pt idx="11804">
                  <c:v>87.664999999999992</c:v>
                </c:pt>
                <c:pt idx="11805">
                  <c:v>87.985000000000014</c:v>
                </c:pt>
                <c:pt idx="11806">
                  <c:v>88.214000000000027</c:v>
                </c:pt>
                <c:pt idx="11807">
                  <c:v>88.121999999999986</c:v>
                </c:pt>
                <c:pt idx="11808">
                  <c:v>87.710000000000022</c:v>
                </c:pt>
                <c:pt idx="11809">
                  <c:v>87.210000000000022</c:v>
                </c:pt>
                <c:pt idx="11810">
                  <c:v>86.754000000000005</c:v>
                </c:pt>
                <c:pt idx="11811">
                  <c:v>86.437000000000026</c:v>
                </c:pt>
                <c:pt idx="11812">
                  <c:v>86.164000000000001</c:v>
                </c:pt>
                <c:pt idx="11813">
                  <c:v>85.983999999999995</c:v>
                </c:pt>
                <c:pt idx="11814">
                  <c:v>86.119</c:v>
                </c:pt>
                <c:pt idx="11815">
                  <c:v>86.482000000000014</c:v>
                </c:pt>
                <c:pt idx="11816">
                  <c:v>86.799000000000007</c:v>
                </c:pt>
                <c:pt idx="11817">
                  <c:v>86.799000000000007</c:v>
                </c:pt>
                <c:pt idx="11818">
                  <c:v>86.843999999999994</c:v>
                </c:pt>
                <c:pt idx="11819">
                  <c:v>86.799000000000007</c:v>
                </c:pt>
                <c:pt idx="11820">
                  <c:v>86.572000000000003</c:v>
                </c:pt>
                <c:pt idx="11821">
                  <c:v>86.572000000000003</c:v>
                </c:pt>
                <c:pt idx="11822">
                  <c:v>86.754000000000005</c:v>
                </c:pt>
                <c:pt idx="11823">
                  <c:v>87.027999999999992</c:v>
                </c:pt>
                <c:pt idx="11824">
                  <c:v>86.980999999999995</c:v>
                </c:pt>
                <c:pt idx="11825">
                  <c:v>86.617000000000004</c:v>
                </c:pt>
                <c:pt idx="11826">
                  <c:v>86.211000000000027</c:v>
                </c:pt>
                <c:pt idx="11827">
                  <c:v>85.801999999999992</c:v>
                </c:pt>
                <c:pt idx="11828">
                  <c:v>85.576999999999998</c:v>
                </c:pt>
                <c:pt idx="11829">
                  <c:v>85.712000000000003</c:v>
                </c:pt>
                <c:pt idx="11830">
                  <c:v>86.028999999999982</c:v>
                </c:pt>
                <c:pt idx="11831">
                  <c:v>85.712000000000003</c:v>
                </c:pt>
                <c:pt idx="11832">
                  <c:v>85.217000000000027</c:v>
                </c:pt>
                <c:pt idx="11833">
                  <c:v>84.9</c:v>
                </c:pt>
                <c:pt idx="11834">
                  <c:v>84.945000000000007</c:v>
                </c:pt>
                <c:pt idx="11835">
                  <c:v>85.217000000000027</c:v>
                </c:pt>
                <c:pt idx="11836">
                  <c:v>85.621999999999986</c:v>
                </c:pt>
                <c:pt idx="11837">
                  <c:v>85.667000000000002</c:v>
                </c:pt>
                <c:pt idx="11838">
                  <c:v>85.486999999999995</c:v>
                </c:pt>
                <c:pt idx="11839">
                  <c:v>85.397000000000006</c:v>
                </c:pt>
                <c:pt idx="11840">
                  <c:v>85.35199999999999</c:v>
                </c:pt>
                <c:pt idx="11841">
                  <c:v>84.990000000000023</c:v>
                </c:pt>
                <c:pt idx="11842">
                  <c:v>84.766999999999996</c:v>
                </c:pt>
                <c:pt idx="11843">
                  <c:v>84.676999999999978</c:v>
                </c:pt>
                <c:pt idx="11844">
                  <c:v>84.452000000000012</c:v>
                </c:pt>
                <c:pt idx="11845">
                  <c:v>84.182000000000002</c:v>
                </c:pt>
                <c:pt idx="11846">
                  <c:v>84.182000000000002</c:v>
                </c:pt>
                <c:pt idx="11847">
                  <c:v>84.361999999999995</c:v>
                </c:pt>
                <c:pt idx="11848">
                  <c:v>84.227000000000004</c:v>
                </c:pt>
                <c:pt idx="11849">
                  <c:v>84.182000000000002</c:v>
                </c:pt>
                <c:pt idx="11850">
                  <c:v>84.271999999999991</c:v>
                </c:pt>
                <c:pt idx="11851">
                  <c:v>84.452000000000012</c:v>
                </c:pt>
                <c:pt idx="11852">
                  <c:v>84.227000000000004</c:v>
                </c:pt>
                <c:pt idx="11853">
                  <c:v>84.182000000000002</c:v>
                </c:pt>
                <c:pt idx="11854">
                  <c:v>84.452000000000012</c:v>
                </c:pt>
                <c:pt idx="11855">
                  <c:v>84.587000000000003</c:v>
                </c:pt>
                <c:pt idx="11856">
                  <c:v>84.9</c:v>
                </c:pt>
                <c:pt idx="11857">
                  <c:v>85.034999999999997</c:v>
                </c:pt>
                <c:pt idx="11858">
                  <c:v>84.766999999999996</c:v>
                </c:pt>
                <c:pt idx="11859">
                  <c:v>84.497000000000028</c:v>
                </c:pt>
                <c:pt idx="11860">
                  <c:v>84.361999999999995</c:v>
                </c:pt>
                <c:pt idx="11861">
                  <c:v>84.182000000000002</c:v>
                </c:pt>
                <c:pt idx="11862">
                  <c:v>84.049000000000007</c:v>
                </c:pt>
                <c:pt idx="11863">
                  <c:v>83.91400000000003</c:v>
                </c:pt>
                <c:pt idx="11864">
                  <c:v>83.646000000000001</c:v>
                </c:pt>
                <c:pt idx="11865">
                  <c:v>83.467000000000027</c:v>
                </c:pt>
                <c:pt idx="11866">
                  <c:v>83.510999999999996</c:v>
                </c:pt>
                <c:pt idx="11867">
                  <c:v>83.331999999999994</c:v>
                </c:pt>
                <c:pt idx="11868">
                  <c:v>83.242000000000004</c:v>
                </c:pt>
                <c:pt idx="11869">
                  <c:v>83.376999999999981</c:v>
                </c:pt>
                <c:pt idx="11870">
                  <c:v>83.869</c:v>
                </c:pt>
                <c:pt idx="11871">
                  <c:v>84.361999999999995</c:v>
                </c:pt>
                <c:pt idx="11872">
                  <c:v>84.542000000000002</c:v>
                </c:pt>
                <c:pt idx="11873">
                  <c:v>84.361999999999995</c:v>
                </c:pt>
                <c:pt idx="11874">
                  <c:v>84.227000000000004</c:v>
                </c:pt>
                <c:pt idx="11875">
                  <c:v>84.271999999999991</c:v>
                </c:pt>
                <c:pt idx="11876">
                  <c:v>84.316999999999993</c:v>
                </c:pt>
                <c:pt idx="11877">
                  <c:v>84.093999999999994</c:v>
                </c:pt>
                <c:pt idx="11878">
                  <c:v>83.869</c:v>
                </c:pt>
                <c:pt idx="11879">
                  <c:v>83.736000000000004</c:v>
                </c:pt>
                <c:pt idx="11880">
                  <c:v>83.510999999999996</c:v>
                </c:pt>
                <c:pt idx="11881">
                  <c:v>83.510999999999996</c:v>
                </c:pt>
                <c:pt idx="11882">
                  <c:v>83.869</c:v>
                </c:pt>
                <c:pt idx="11883">
                  <c:v>84.137</c:v>
                </c:pt>
                <c:pt idx="11884">
                  <c:v>84.271999999999991</c:v>
                </c:pt>
                <c:pt idx="11885">
                  <c:v>84.316999999999993</c:v>
                </c:pt>
                <c:pt idx="11886">
                  <c:v>84.182000000000002</c:v>
                </c:pt>
                <c:pt idx="11887">
                  <c:v>84.004000000000005</c:v>
                </c:pt>
                <c:pt idx="11888">
                  <c:v>83.91400000000003</c:v>
                </c:pt>
                <c:pt idx="11889">
                  <c:v>84.049000000000007</c:v>
                </c:pt>
                <c:pt idx="11890">
                  <c:v>84.316999999999993</c:v>
                </c:pt>
                <c:pt idx="11891">
                  <c:v>84.587000000000003</c:v>
                </c:pt>
                <c:pt idx="11892">
                  <c:v>84.812000000000012</c:v>
                </c:pt>
                <c:pt idx="11893">
                  <c:v>84.721999999999994</c:v>
                </c:pt>
                <c:pt idx="11894">
                  <c:v>84.497000000000028</c:v>
                </c:pt>
                <c:pt idx="11895">
                  <c:v>84.316999999999993</c:v>
                </c:pt>
                <c:pt idx="11896">
                  <c:v>84.227000000000004</c:v>
                </c:pt>
                <c:pt idx="11897">
                  <c:v>84.316999999999993</c:v>
                </c:pt>
                <c:pt idx="11898">
                  <c:v>84.137</c:v>
                </c:pt>
                <c:pt idx="11899">
                  <c:v>83.91400000000003</c:v>
                </c:pt>
                <c:pt idx="11900">
                  <c:v>83.869</c:v>
                </c:pt>
                <c:pt idx="11901">
                  <c:v>84.049000000000007</c:v>
                </c:pt>
                <c:pt idx="11902">
                  <c:v>84.049000000000007</c:v>
                </c:pt>
                <c:pt idx="11903">
                  <c:v>83.959000000000003</c:v>
                </c:pt>
                <c:pt idx="11904">
                  <c:v>83.778999999999982</c:v>
                </c:pt>
                <c:pt idx="11905">
                  <c:v>83.555999999999983</c:v>
                </c:pt>
                <c:pt idx="11906">
                  <c:v>83.555999999999983</c:v>
                </c:pt>
                <c:pt idx="11907">
                  <c:v>83.646000000000001</c:v>
                </c:pt>
                <c:pt idx="11908">
                  <c:v>83.869</c:v>
                </c:pt>
                <c:pt idx="11909">
                  <c:v>84.271999999999991</c:v>
                </c:pt>
                <c:pt idx="11910">
                  <c:v>84.452000000000012</c:v>
                </c:pt>
                <c:pt idx="11911">
                  <c:v>84.182000000000002</c:v>
                </c:pt>
                <c:pt idx="11912">
                  <c:v>83.91400000000003</c:v>
                </c:pt>
                <c:pt idx="11913">
                  <c:v>83.778999999999982</c:v>
                </c:pt>
                <c:pt idx="11914">
                  <c:v>83.778999999999982</c:v>
                </c:pt>
                <c:pt idx="11915">
                  <c:v>83.869</c:v>
                </c:pt>
                <c:pt idx="11916">
                  <c:v>83.778999999999982</c:v>
                </c:pt>
                <c:pt idx="11917">
                  <c:v>83.467000000000027</c:v>
                </c:pt>
                <c:pt idx="11918">
                  <c:v>83.242000000000004</c:v>
                </c:pt>
                <c:pt idx="11919">
                  <c:v>83.063999999999993</c:v>
                </c:pt>
                <c:pt idx="11920">
                  <c:v>83.153999999999982</c:v>
                </c:pt>
                <c:pt idx="11921">
                  <c:v>83.421999999999997</c:v>
                </c:pt>
                <c:pt idx="11922">
                  <c:v>83.331999999999994</c:v>
                </c:pt>
                <c:pt idx="11923">
                  <c:v>83.331999999999994</c:v>
                </c:pt>
                <c:pt idx="11924">
                  <c:v>83.823999999999998</c:v>
                </c:pt>
                <c:pt idx="11925">
                  <c:v>84.812000000000012</c:v>
                </c:pt>
                <c:pt idx="11926">
                  <c:v>86.028999999999982</c:v>
                </c:pt>
                <c:pt idx="11927">
                  <c:v>87.3</c:v>
                </c:pt>
                <c:pt idx="11928">
                  <c:v>88.121999999999986</c:v>
                </c:pt>
                <c:pt idx="11929">
                  <c:v>88.81</c:v>
                </c:pt>
                <c:pt idx="11930">
                  <c:v>89.406999999999996</c:v>
                </c:pt>
                <c:pt idx="11931">
                  <c:v>89.86999999999999</c:v>
                </c:pt>
                <c:pt idx="11932">
                  <c:v>90.286000000000001</c:v>
                </c:pt>
                <c:pt idx="11933">
                  <c:v>90.796999999999997</c:v>
                </c:pt>
                <c:pt idx="11934">
                  <c:v>91.075999999999979</c:v>
                </c:pt>
                <c:pt idx="11935">
                  <c:v>91.122999999999976</c:v>
                </c:pt>
                <c:pt idx="11936">
                  <c:v>91.35499999999999</c:v>
                </c:pt>
                <c:pt idx="11937">
                  <c:v>91.542000000000002</c:v>
                </c:pt>
                <c:pt idx="11938">
                  <c:v>91.822999999999979</c:v>
                </c:pt>
                <c:pt idx="11939">
                  <c:v>91.91700000000003</c:v>
                </c:pt>
                <c:pt idx="11940">
                  <c:v>92.103999999999999</c:v>
                </c:pt>
                <c:pt idx="11941">
                  <c:v>92.573999999999998</c:v>
                </c:pt>
                <c:pt idx="11942">
                  <c:v>92.808999999999983</c:v>
                </c:pt>
                <c:pt idx="11943">
                  <c:v>92.903000000000006</c:v>
                </c:pt>
                <c:pt idx="11944">
                  <c:v>92.997000000000028</c:v>
                </c:pt>
                <c:pt idx="11945">
                  <c:v>93.138999999999982</c:v>
                </c:pt>
                <c:pt idx="11946">
                  <c:v>93.233999999999995</c:v>
                </c:pt>
                <c:pt idx="11947">
                  <c:v>93.328000000000003</c:v>
                </c:pt>
                <c:pt idx="11948">
                  <c:v>93.423000000000002</c:v>
                </c:pt>
                <c:pt idx="11949">
                  <c:v>93.423000000000002</c:v>
                </c:pt>
                <c:pt idx="11950">
                  <c:v>93.516999999999996</c:v>
                </c:pt>
                <c:pt idx="11951">
                  <c:v>93.563999999999993</c:v>
                </c:pt>
                <c:pt idx="11952">
                  <c:v>93.47</c:v>
                </c:pt>
                <c:pt idx="11953">
                  <c:v>93.706000000000003</c:v>
                </c:pt>
                <c:pt idx="11954">
                  <c:v>93.943000000000026</c:v>
                </c:pt>
                <c:pt idx="11955">
                  <c:v>94.23</c:v>
                </c:pt>
                <c:pt idx="11956">
                  <c:v>94.467000000000027</c:v>
                </c:pt>
                <c:pt idx="11957">
                  <c:v>94.563000000000002</c:v>
                </c:pt>
                <c:pt idx="11958">
                  <c:v>94.60899999999998</c:v>
                </c:pt>
                <c:pt idx="11959">
                  <c:v>94.657999999999987</c:v>
                </c:pt>
                <c:pt idx="11960">
                  <c:v>94.513999999999996</c:v>
                </c:pt>
                <c:pt idx="11961">
                  <c:v>94.563000000000002</c:v>
                </c:pt>
                <c:pt idx="11962">
                  <c:v>94.705000000000013</c:v>
                </c:pt>
                <c:pt idx="11963">
                  <c:v>94.657999999999987</c:v>
                </c:pt>
                <c:pt idx="11964">
                  <c:v>94.705000000000013</c:v>
                </c:pt>
                <c:pt idx="11965">
                  <c:v>94.705000000000013</c:v>
                </c:pt>
                <c:pt idx="11966">
                  <c:v>94.705000000000013</c:v>
                </c:pt>
                <c:pt idx="11967">
                  <c:v>94.657999999999987</c:v>
                </c:pt>
                <c:pt idx="11968">
                  <c:v>94.705000000000013</c:v>
                </c:pt>
                <c:pt idx="11969">
                  <c:v>94.896000000000001</c:v>
                </c:pt>
                <c:pt idx="11970">
                  <c:v>94.944000000000031</c:v>
                </c:pt>
                <c:pt idx="11971">
                  <c:v>94.8</c:v>
                </c:pt>
                <c:pt idx="11972">
                  <c:v>94.60899999999998</c:v>
                </c:pt>
                <c:pt idx="11973">
                  <c:v>94.467000000000027</c:v>
                </c:pt>
                <c:pt idx="11974">
                  <c:v>94.467000000000027</c:v>
                </c:pt>
                <c:pt idx="11975">
                  <c:v>94.563000000000002</c:v>
                </c:pt>
                <c:pt idx="11976">
                  <c:v>94.657999999999987</c:v>
                </c:pt>
                <c:pt idx="11977">
                  <c:v>94.371999999999986</c:v>
                </c:pt>
                <c:pt idx="11978">
                  <c:v>94.039000000000001</c:v>
                </c:pt>
                <c:pt idx="11979">
                  <c:v>93.943000000000026</c:v>
                </c:pt>
                <c:pt idx="11980">
                  <c:v>93.848000000000013</c:v>
                </c:pt>
                <c:pt idx="11981">
                  <c:v>93.897000000000006</c:v>
                </c:pt>
                <c:pt idx="11982">
                  <c:v>94.039000000000001</c:v>
                </c:pt>
                <c:pt idx="11983">
                  <c:v>94.085999999999999</c:v>
                </c:pt>
                <c:pt idx="11984">
                  <c:v>94.134</c:v>
                </c:pt>
                <c:pt idx="11985">
                  <c:v>94.23</c:v>
                </c:pt>
                <c:pt idx="11986">
                  <c:v>94.23</c:v>
                </c:pt>
                <c:pt idx="11987">
                  <c:v>94.275999999999982</c:v>
                </c:pt>
                <c:pt idx="11988">
                  <c:v>94.322999999999979</c:v>
                </c:pt>
                <c:pt idx="11989">
                  <c:v>94.418999999999997</c:v>
                </c:pt>
                <c:pt idx="11990">
                  <c:v>94.60899999999998</c:v>
                </c:pt>
                <c:pt idx="11991">
                  <c:v>94.60899999999998</c:v>
                </c:pt>
                <c:pt idx="11992">
                  <c:v>94.657999999999987</c:v>
                </c:pt>
                <c:pt idx="11993">
                  <c:v>94.60899999999998</c:v>
                </c:pt>
                <c:pt idx="11994">
                  <c:v>94.513999999999996</c:v>
                </c:pt>
                <c:pt idx="11995">
                  <c:v>94.563000000000002</c:v>
                </c:pt>
                <c:pt idx="11996">
                  <c:v>94.705000000000013</c:v>
                </c:pt>
                <c:pt idx="11997">
                  <c:v>94.849000000000004</c:v>
                </c:pt>
                <c:pt idx="11998">
                  <c:v>94.849000000000004</c:v>
                </c:pt>
                <c:pt idx="11999">
                  <c:v>94.753</c:v>
                </c:pt>
                <c:pt idx="12000">
                  <c:v>94.657999999999987</c:v>
                </c:pt>
                <c:pt idx="12001">
                  <c:v>94.467000000000027</c:v>
                </c:pt>
                <c:pt idx="12002">
                  <c:v>94.322999999999979</c:v>
                </c:pt>
                <c:pt idx="12003">
                  <c:v>94.23</c:v>
                </c:pt>
                <c:pt idx="12004">
                  <c:v>94.275999999999982</c:v>
                </c:pt>
                <c:pt idx="12005">
                  <c:v>94.418999999999997</c:v>
                </c:pt>
                <c:pt idx="12006">
                  <c:v>94.467000000000027</c:v>
                </c:pt>
                <c:pt idx="12007">
                  <c:v>94.418999999999997</c:v>
                </c:pt>
                <c:pt idx="12008">
                  <c:v>94.418999999999997</c:v>
                </c:pt>
                <c:pt idx="12009">
                  <c:v>94.322999999999979</c:v>
                </c:pt>
                <c:pt idx="12010">
                  <c:v>94.371999999999986</c:v>
                </c:pt>
                <c:pt idx="12011">
                  <c:v>94.513999999999996</c:v>
                </c:pt>
                <c:pt idx="12012">
                  <c:v>94.563000000000002</c:v>
                </c:pt>
                <c:pt idx="12013">
                  <c:v>94.60899999999998</c:v>
                </c:pt>
                <c:pt idx="12014">
                  <c:v>94.322999999999979</c:v>
                </c:pt>
                <c:pt idx="12015">
                  <c:v>93.516999999999996</c:v>
                </c:pt>
                <c:pt idx="12016">
                  <c:v>92.527000000000001</c:v>
                </c:pt>
                <c:pt idx="12017">
                  <c:v>92.197000000000003</c:v>
                </c:pt>
                <c:pt idx="12018">
                  <c:v>92.244000000000028</c:v>
                </c:pt>
                <c:pt idx="12019">
                  <c:v>92.337999999999994</c:v>
                </c:pt>
                <c:pt idx="12020">
                  <c:v>92.385999999999981</c:v>
                </c:pt>
                <c:pt idx="12021">
                  <c:v>92.244000000000028</c:v>
                </c:pt>
                <c:pt idx="12022">
                  <c:v>92.01</c:v>
                </c:pt>
                <c:pt idx="12023">
                  <c:v>92.103999999999999</c:v>
                </c:pt>
                <c:pt idx="12024">
                  <c:v>92.150999999999982</c:v>
                </c:pt>
                <c:pt idx="12025">
                  <c:v>91.728999999999999</c:v>
                </c:pt>
                <c:pt idx="12026">
                  <c:v>90.982000000000014</c:v>
                </c:pt>
                <c:pt idx="12027">
                  <c:v>90.009</c:v>
                </c:pt>
                <c:pt idx="12028">
                  <c:v>89.131999999999991</c:v>
                </c:pt>
                <c:pt idx="12029">
                  <c:v>88.350999999999999</c:v>
                </c:pt>
                <c:pt idx="12030">
                  <c:v>87.527999999999992</c:v>
                </c:pt>
                <c:pt idx="12031">
                  <c:v>87.027999999999992</c:v>
                </c:pt>
                <c:pt idx="12032">
                  <c:v>86.754000000000005</c:v>
                </c:pt>
                <c:pt idx="12033">
                  <c:v>86.572000000000003</c:v>
                </c:pt>
                <c:pt idx="12034">
                  <c:v>86.301000000000002</c:v>
                </c:pt>
                <c:pt idx="12035">
                  <c:v>85.801999999999992</c:v>
                </c:pt>
                <c:pt idx="12036">
                  <c:v>85.486999999999995</c:v>
                </c:pt>
                <c:pt idx="12037">
                  <c:v>85.307000000000002</c:v>
                </c:pt>
                <c:pt idx="12038">
                  <c:v>85.034999999999997</c:v>
                </c:pt>
                <c:pt idx="12039">
                  <c:v>84.676999999999978</c:v>
                </c:pt>
                <c:pt idx="12040">
                  <c:v>84.406999999999996</c:v>
                </c:pt>
                <c:pt idx="12041">
                  <c:v>84.271999999999991</c:v>
                </c:pt>
                <c:pt idx="12042">
                  <c:v>83.959000000000003</c:v>
                </c:pt>
                <c:pt idx="12043">
                  <c:v>83.646000000000001</c:v>
                </c:pt>
                <c:pt idx="12044">
                  <c:v>83.376999999999981</c:v>
                </c:pt>
                <c:pt idx="12045">
                  <c:v>83.153999999999982</c:v>
                </c:pt>
                <c:pt idx="12046">
                  <c:v>82.930999999999997</c:v>
                </c:pt>
                <c:pt idx="12047">
                  <c:v>82.753</c:v>
                </c:pt>
                <c:pt idx="12048">
                  <c:v>82.61999999999999</c:v>
                </c:pt>
                <c:pt idx="12049">
                  <c:v>82.53</c:v>
                </c:pt>
                <c:pt idx="12050">
                  <c:v>82.486000000000004</c:v>
                </c:pt>
                <c:pt idx="12051">
                  <c:v>82.396000000000001</c:v>
                </c:pt>
                <c:pt idx="12052">
                  <c:v>82.263000000000005</c:v>
                </c:pt>
                <c:pt idx="12053">
                  <c:v>82.042000000000002</c:v>
                </c:pt>
                <c:pt idx="12054">
                  <c:v>81.997000000000028</c:v>
                </c:pt>
                <c:pt idx="12055">
                  <c:v>82.042000000000002</c:v>
                </c:pt>
                <c:pt idx="12056">
                  <c:v>81.864000000000004</c:v>
                </c:pt>
                <c:pt idx="12057">
                  <c:v>81.819000000000003</c:v>
                </c:pt>
                <c:pt idx="12058">
                  <c:v>81.819000000000003</c:v>
                </c:pt>
                <c:pt idx="12059">
                  <c:v>81.909000000000006</c:v>
                </c:pt>
                <c:pt idx="12060">
                  <c:v>81.952000000000012</c:v>
                </c:pt>
                <c:pt idx="12061">
                  <c:v>81.952000000000012</c:v>
                </c:pt>
                <c:pt idx="12062">
                  <c:v>81.952000000000012</c:v>
                </c:pt>
                <c:pt idx="12063">
                  <c:v>81.864000000000004</c:v>
                </c:pt>
                <c:pt idx="12064">
                  <c:v>81.641999999999996</c:v>
                </c:pt>
                <c:pt idx="12065">
                  <c:v>81.375999999999976</c:v>
                </c:pt>
                <c:pt idx="12066">
                  <c:v>81.198999999999998</c:v>
                </c:pt>
                <c:pt idx="12067">
                  <c:v>81.022999999999982</c:v>
                </c:pt>
                <c:pt idx="12068">
                  <c:v>81.022999999999982</c:v>
                </c:pt>
                <c:pt idx="12069">
                  <c:v>81.111000000000004</c:v>
                </c:pt>
                <c:pt idx="12070">
                  <c:v>81.022999999999982</c:v>
                </c:pt>
                <c:pt idx="12071">
                  <c:v>80.935000000000002</c:v>
                </c:pt>
                <c:pt idx="12072">
                  <c:v>81.022999999999982</c:v>
                </c:pt>
                <c:pt idx="12073">
                  <c:v>81.153999999999982</c:v>
                </c:pt>
                <c:pt idx="12074">
                  <c:v>81.287999999999997</c:v>
                </c:pt>
                <c:pt idx="12075">
                  <c:v>81.465999999999994</c:v>
                </c:pt>
                <c:pt idx="12076">
                  <c:v>81.554000000000002</c:v>
                </c:pt>
                <c:pt idx="12077">
                  <c:v>81.641999999999996</c:v>
                </c:pt>
                <c:pt idx="12078">
                  <c:v>81.421000000000006</c:v>
                </c:pt>
                <c:pt idx="12079">
                  <c:v>81.198999999999998</c:v>
                </c:pt>
                <c:pt idx="12080">
                  <c:v>81.111000000000004</c:v>
                </c:pt>
                <c:pt idx="12081">
                  <c:v>81.022999999999982</c:v>
                </c:pt>
                <c:pt idx="12082">
                  <c:v>80.935000000000002</c:v>
                </c:pt>
                <c:pt idx="12083">
                  <c:v>80.845000000000013</c:v>
                </c:pt>
                <c:pt idx="12084">
                  <c:v>80.845000000000013</c:v>
                </c:pt>
                <c:pt idx="12085">
                  <c:v>80.757000000000005</c:v>
                </c:pt>
                <c:pt idx="12086">
                  <c:v>80.58</c:v>
                </c:pt>
                <c:pt idx="12087">
                  <c:v>80.449000000000026</c:v>
                </c:pt>
                <c:pt idx="12088">
                  <c:v>80.361000000000004</c:v>
                </c:pt>
                <c:pt idx="12089">
                  <c:v>80.271999999999991</c:v>
                </c:pt>
                <c:pt idx="12090">
                  <c:v>80.271999999999991</c:v>
                </c:pt>
                <c:pt idx="12091">
                  <c:v>80.361000000000004</c:v>
                </c:pt>
                <c:pt idx="12092">
                  <c:v>80.403999999999996</c:v>
                </c:pt>
                <c:pt idx="12093">
                  <c:v>80.403999999999996</c:v>
                </c:pt>
                <c:pt idx="12094">
                  <c:v>80.316000000000003</c:v>
                </c:pt>
                <c:pt idx="12095">
                  <c:v>80.138999999999982</c:v>
                </c:pt>
                <c:pt idx="12096">
                  <c:v>79.92</c:v>
                </c:pt>
                <c:pt idx="12097">
                  <c:v>79.787999999999997</c:v>
                </c:pt>
                <c:pt idx="12098">
                  <c:v>79.7</c:v>
                </c:pt>
                <c:pt idx="12099">
                  <c:v>79.7</c:v>
                </c:pt>
                <c:pt idx="12100">
                  <c:v>79.654999999999987</c:v>
                </c:pt>
                <c:pt idx="12101">
                  <c:v>79.566999999999993</c:v>
                </c:pt>
                <c:pt idx="12102">
                  <c:v>79.48</c:v>
                </c:pt>
                <c:pt idx="12103">
                  <c:v>79.391999999999996</c:v>
                </c:pt>
                <c:pt idx="12104">
                  <c:v>79.260999999999996</c:v>
                </c:pt>
                <c:pt idx="12105">
                  <c:v>79.084000000000003</c:v>
                </c:pt>
                <c:pt idx="12106">
                  <c:v>78.953000000000003</c:v>
                </c:pt>
                <c:pt idx="12107">
                  <c:v>78.995999999999995</c:v>
                </c:pt>
                <c:pt idx="12108">
                  <c:v>79.040999999999997</c:v>
                </c:pt>
                <c:pt idx="12109">
                  <c:v>78.953000000000003</c:v>
                </c:pt>
                <c:pt idx="12110">
                  <c:v>78.733000000000004</c:v>
                </c:pt>
                <c:pt idx="12111">
                  <c:v>78.513999999999996</c:v>
                </c:pt>
                <c:pt idx="12112">
                  <c:v>78.381999999999991</c:v>
                </c:pt>
                <c:pt idx="12113">
                  <c:v>78.338999999999999</c:v>
                </c:pt>
                <c:pt idx="12114">
                  <c:v>78.296000000000006</c:v>
                </c:pt>
                <c:pt idx="12115">
                  <c:v>78.251000000000005</c:v>
                </c:pt>
                <c:pt idx="12116">
                  <c:v>78.251000000000005</c:v>
                </c:pt>
                <c:pt idx="12117">
                  <c:v>78.164999999999992</c:v>
                </c:pt>
                <c:pt idx="12118">
                  <c:v>77.989999999999995</c:v>
                </c:pt>
                <c:pt idx="12119">
                  <c:v>77.85899999999998</c:v>
                </c:pt>
                <c:pt idx="12120">
                  <c:v>77.727000000000004</c:v>
                </c:pt>
                <c:pt idx="12121">
                  <c:v>77.638999999999982</c:v>
                </c:pt>
                <c:pt idx="12122">
                  <c:v>77.77</c:v>
                </c:pt>
                <c:pt idx="12123">
                  <c:v>77.989999999999995</c:v>
                </c:pt>
                <c:pt idx="12124">
                  <c:v>78.120999999999981</c:v>
                </c:pt>
                <c:pt idx="12125">
                  <c:v>78.075999999999979</c:v>
                </c:pt>
                <c:pt idx="12126">
                  <c:v>77.945000000000007</c:v>
                </c:pt>
                <c:pt idx="12127">
                  <c:v>77.945000000000007</c:v>
                </c:pt>
                <c:pt idx="12128">
                  <c:v>77.989999999999995</c:v>
                </c:pt>
                <c:pt idx="12129">
                  <c:v>78.033000000000001</c:v>
                </c:pt>
                <c:pt idx="12130">
                  <c:v>77.945000000000007</c:v>
                </c:pt>
                <c:pt idx="12131">
                  <c:v>77.77</c:v>
                </c:pt>
                <c:pt idx="12132">
                  <c:v>77.638999999999982</c:v>
                </c:pt>
                <c:pt idx="12133">
                  <c:v>77.509</c:v>
                </c:pt>
                <c:pt idx="12134">
                  <c:v>77.421000000000006</c:v>
                </c:pt>
                <c:pt idx="12135">
                  <c:v>77.334999999999994</c:v>
                </c:pt>
                <c:pt idx="12136">
                  <c:v>77.377999999999986</c:v>
                </c:pt>
                <c:pt idx="12137">
                  <c:v>77.421000000000006</c:v>
                </c:pt>
                <c:pt idx="12138">
                  <c:v>77.552999999999983</c:v>
                </c:pt>
                <c:pt idx="12139">
                  <c:v>77.552999999999983</c:v>
                </c:pt>
                <c:pt idx="12140">
                  <c:v>77.464000000000027</c:v>
                </c:pt>
                <c:pt idx="12141">
                  <c:v>77.509</c:v>
                </c:pt>
                <c:pt idx="12142">
                  <c:v>77.596000000000004</c:v>
                </c:pt>
                <c:pt idx="12143">
                  <c:v>77.683999999999983</c:v>
                </c:pt>
                <c:pt idx="12144">
                  <c:v>77.77</c:v>
                </c:pt>
                <c:pt idx="12145">
                  <c:v>77.727000000000004</c:v>
                </c:pt>
                <c:pt idx="12146">
                  <c:v>77.638999999999982</c:v>
                </c:pt>
                <c:pt idx="12147">
                  <c:v>77.596000000000004</c:v>
                </c:pt>
                <c:pt idx="12148">
                  <c:v>77.509</c:v>
                </c:pt>
                <c:pt idx="12149">
                  <c:v>77.421000000000006</c:v>
                </c:pt>
                <c:pt idx="12150">
                  <c:v>77.247000000000028</c:v>
                </c:pt>
                <c:pt idx="12151">
                  <c:v>77.117000000000004</c:v>
                </c:pt>
                <c:pt idx="12152">
                  <c:v>77.117000000000004</c:v>
                </c:pt>
                <c:pt idx="12153">
                  <c:v>77.203000000000003</c:v>
                </c:pt>
                <c:pt idx="12154">
                  <c:v>77.247000000000028</c:v>
                </c:pt>
                <c:pt idx="12155">
                  <c:v>77.247000000000028</c:v>
                </c:pt>
                <c:pt idx="12156">
                  <c:v>77.247000000000028</c:v>
                </c:pt>
                <c:pt idx="12157">
                  <c:v>77.247000000000028</c:v>
                </c:pt>
                <c:pt idx="12158">
                  <c:v>77.203000000000003</c:v>
                </c:pt>
                <c:pt idx="12159">
                  <c:v>77.16</c:v>
                </c:pt>
                <c:pt idx="12160">
                  <c:v>77.117000000000004</c:v>
                </c:pt>
                <c:pt idx="12161">
                  <c:v>77.028999999999982</c:v>
                </c:pt>
                <c:pt idx="12162">
                  <c:v>76.986000000000004</c:v>
                </c:pt>
                <c:pt idx="12163">
                  <c:v>76.986000000000004</c:v>
                </c:pt>
                <c:pt idx="12164">
                  <c:v>76.986000000000004</c:v>
                </c:pt>
                <c:pt idx="12165">
                  <c:v>76.899000000000001</c:v>
                </c:pt>
                <c:pt idx="12166">
                  <c:v>76.768000000000001</c:v>
                </c:pt>
                <c:pt idx="12167">
                  <c:v>76.635999999999981</c:v>
                </c:pt>
                <c:pt idx="12168">
                  <c:v>76.55</c:v>
                </c:pt>
                <c:pt idx="12169">
                  <c:v>76.507000000000005</c:v>
                </c:pt>
                <c:pt idx="12170">
                  <c:v>76.507000000000005</c:v>
                </c:pt>
                <c:pt idx="12171">
                  <c:v>76.464000000000027</c:v>
                </c:pt>
                <c:pt idx="12172">
                  <c:v>76.374999999999986</c:v>
                </c:pt>
                <c:pt idx="12173">
                  <c:v>76.331999999999994</c:v>
                </c:pt>
                <c:pt idx="12174">
                  <c:v>76.289000000000001</c:v>
                </c:pt>
                <c:pt idx="12175">
                  <c:v>76.245999999999995</c:v>
                </c:pt>
                <c:pt idx="12176">
                  <c:v>76.245999999999995</c:v>
                </c:pt>
                <c:pt idx="12177">
                  <c:v>76.245999999999995</c:v>
                </c:pt>
                <c:pt idx="12178">
                  <c:v>76.289000000000001</c:v>
                </c:pt>
                <c:pt idx="12179">
                  <c:v>76.331999999999994</c:v>
                </c:pt>
                <c:pt idx="12180">
                  <c:v>76.289000000000001</c:v>
                </c:pt>
                <c:pt idx="12181">
                  <c:v>76.245999999999995</c:v>
                </c:pt>
                <c:pt idx="12182">
                  <c:v>76.203000000000003</c:v>
                </c:pt>
                <c:pt idx="12183">
                  <c:v>76.114000000000004</c:v>
                </c:pt>
                <c:pt idx="12184">
                  <c:v>75.942000000000007</c:v>
                </c:pt>
                <c:pt idx="12185">
                  <c:v>75.85299999999998</c:v>
                </c:pt>
                <c:pt idx="12186">
                  <c:v>75.85299999999998</c:v>
                </c:pt>
                <c:pt idx="12187">
                  <c:v>75.85299999999998</c:v>
                </c:pt>
                <c:pt idx="12188">
                  <c:v>75.766999999999996</c:v>
                </c:pt>
                <c:pt idx="12189">
                  <c:v>75.680999999999983</c:v>
                </c:pt>
                <c:pt idx="12190">
                  <c:v>75.637</c:v>
                </c:pt>
                <c:pt idx="12191">
                  <c:v>75.593999999999994</c:v>
                </c:pt>
                <c:pt idx="12192">
                  <c:v>75.593999999999994</c:v>
                </c:pt>
                <c:pt idx="12193">
                  <c:v>75.593999999999994</c:v>
                </c:pt>
                <c:pt idx="12194">
                  <c:v>75.593999999999994</c:v>
                </c:pt>
                <c:pt idx="12195">
                  <c:v>75.593999999999994</c:v>
                </c:pt>
                <c:pt idx="12196">
                  <c:v>75.593999999999994</c:v>
                </c:pt>
                <c:pt idx="12197">
                  <c:v>75.462999999999994</c:v>
                </c:pt>
                <c:pt idx="12198">
                  <c:v>75.332999999999998</c:v>
                </c:pt>
                <c:pt idx="12199">
                  <c:v>75.247000000000028</c:v>
                </c:pt>
                <c:pt idx="12200">
                  <c:v>75.247000000000028</c:v>
                </c:pt>
                <c:pt idx="12201">
                  <c:v>75.290000000000006</c:v>
                </c:pt>
                <c:pt idx="12202">
                  <c:v>75.290000000000006</c:v>
                </c:pt>
                <c:pt idx="12203">
                  <c:v>75.290000000000006</c:v>
                </c:pt>
                <c:pt idx="12204">
                  <c:v>75.16</c:v>
                </c:pt>
                <c:pt idx="12205">
                  <c:v>75.073999999999998</c:v>
                </c:pt>
                <c:pt idx="12206">
                  <c:v>74.943000000000026</c:v>
                </c:pt>
                <c:pt idx="12207">
                  <c:v>74.85599999999998</c:v>
                </c:pt>
                <c:pt idx="12208">
                  <c:v>74.77</c:v>
                </c:pt>
                <c:pt idx="12209">
                  <c:v>74.682999999999979</c:v>
                </c:pt>
                <c:pt idx="12210">
                  <c:v>74.727000000000004</c:v>
                </c:pt>
                <c:pt idx="12211">
                  <c:v>74.813000000000002</c:v>
                </c:pt>
                <c:pt idx="12212">
                  <c:v>74.943000000000026</c:v>
                </c:pt>
                <c:pt idx="12213">
                  <c:v>75.028999999999982</c:v>
                </c:pt>
                <c:pt idx="12214">
                  <c:v>75.028999999999982</c:v>
                </c:pt>
                <c:pt idx="12215">
                  <c:v>74.986000000000004</c:v>
                </c:pt>
                <c:pt idx="12216">
                  <c:v>74.899000000000001</c:v>
                </c:pt>
                <c:pt idx="12217">
                  <c:v>74.85599999999998</c:v>
                </c:pt>
                <c:pt idx="12218">
                  <c:v>74.813000000000002</c:v>
                </c:pt>
                <c:pt idx="12219">
                  <c:v>74.77</c:v>
                </c:pt>
                <c:pt idx="12220">
                  <c:v>74.727000000000004</c:v>
                </c:pt>
                <c:pt idx="12221">
                  <c:v>74.64</c:v>
                </c:pt>
                <c:pt idx="12222">
                  <c:v>74.596999999999994</c:v>
                </c:pt>
                <c:pt idx="12223">
                  <c:v>74.554000000000002</c:v>
                </c:pt>
                <c:pt idx="12224">
                  <c:v>74.554000000000002</c:v>
                </c:pt>
                <c:pt idx="12225">
                  <c:v>74.554000000000002</c:v>
                </c:pt>
                <c:pt idx="12226">
                  <c:v>74.554000000000002</c:v>
                </c:pt>
                <c:pt idx="12227">
                  <c:v>74.554000000000002</c:v>
                </c:pt>
                <c:pt idx="12228">
                  <c:v>74.510999999999996</c:v>
                </c:pt>
                <c:pt idx="12229">
                  <c:v>74.510999999999996</c:v>
                </c:pt>
                <c:pt idx="12230">
                  <c:v>74.554000000000002</c:v>
                </c:pt>
                <c:pt idx="12231">
                  <c:v>74.554000000000002</c:v>
                </c:pt>
                <c:pt idx="12232">
                  <c:v>74.554000000000002</c:v>
                </c:pt>
                <c:pt idx="12233">
                  <c:v>74.554000000000002</c:v>
                </c:pt>
                <c:pt idx="12234">
                  <c:v>74.467000000000027</c:v>
                </c:pt>
                <c:pt idx="12235">
                  <c:v>74.381</c:v>
                </c:pt>
                <c:pt idx="12236">
                  <c:v>74.25</c:v>
                </c:pt>
                <c:pt idx="12237">
                  <c:v>74.162999999999982</c:v>
                </c:pt>
                <c:pt idx="12238">
                  <c:v>74.076999999999998</c:v>
                </c:pt>
                <c:pt idx="12239">
                  <c:v>74.034000000000006</c:v>
                </c:pt>
                <c:pt idx="12240">
                  <c:v>74.034000000000006</c:v>
                </c:pt>
                <c:pt idx="12241">
                  <c:v>74.034000000000006</c:v>
                </c:pt>
                <c:pt idx="12242">
                  <c:v>74.076999999999998</c:v>
                </c:pt>
                <c:pt idx="12243">
                  <c:v>74.11999999999999</c:v>
                </c:pt>
                <c:pt idx="12244">
                  <c:v>74.162999999999982</c:v>
                </c:pt>
                <c:pt idx="12245">
                  <c:v>74.206000000000003</c:v>
                </c:pt>
                <c:pt idx="12246">
                  <c:v>74.206000000000003</c:v>
                </c:pt>
                <c:pt idx="12247">
                  <c:v>74.25</c:v>
                </c:pt>
                <c:pt idx="12248">
                  <c:v>74.206000000000003</c:v>
                </c:pt>
                <c:pt idx="12249">
                  <c:v>74.206000000000003</c:v>
                </c:pt>
                <c:pt idx="12250">
                  <c:v>74.25</c:v>
                </c:pt>
                <c:pt idx="12251">
                  <c:v>74.25</c:v>
                </c:pt>
                <c:pt idx="12252">
                  <c:v>74.206000000000003</c:v>
                </c:pt>
                <c:pt idx="12253">
                  <c:v>74.076999999999998</c:v>
                </c:pt>
                <c:pt idx="12254">
                  <c:v>74.034000000000006</c:v>
                </c:pt>
                <c:pt idx="12255">
                  <c:v>73.989999999999995</c:v>
                </c:pt>
                <c:pt idx="12256">
                  <c:v>74.034000000000006</c:v>
                </c:pt>
                <c:pt idx="12257">
                  <c:v>74.034000000000006</c:v>
                </c:pt>
                <c:pt idx="12258">
                  <c:v>74.076999999999998</c:v>
                </c:pt>
                <c:pt idx="12259">
                  <c:v>74.034000000000006</c:v>
                </c:pt>
                <c:pt idx="12260">
                  <c:v>74.034000000000006</c:v>
                </c:pt>
                <c:pt idx="12261">
                  <c:v>74.034000000000006</c:v>
                </c:pt>
                <c:pt idx="12262">
                  <c:v>74.11999999999999</c:v>
                </c:pt>
                <c:pt idx="12263">
                  <c:v>74.162999999999982</c:v>
                </c:pt>
                <c:pt idx="12264">
                  <c:v>74.11999999999999</c:v>
                </c:pt>
                <c:pt idx="12265">
                  <c:v>74.11999999999999</c:v>
                </c:pt>
                <c:pt idx="12266">
                  <c:v>74.076999999999998</c:v>
                </c:pt>
                <c:pt idx="12267">
                  <c:v>74.076999999999998</c:v>
                </c:pt>
                <c:pt idx="12268">
                  <c:v>74.034000000000006</c:v>
                </c:pt>
                <c:pt idx="12269">
                  <c:v>73.947000000000031</c:v>
                </c:pt>
                <c:pt idx="12270">
                  <c:v>73.947000000000031</c:v>
                </c:pt>
                <c:pt idx="12271">
                  <c:v>73.947000000000031</c:v>
                </c:pt>
                <c:pt idx="12272">
                  <c:v>73.947000000000031</c:v>
                </c:pt>
                <c:pt idx="12273">
                  <c:v>73.989999999999995</c:v>
                </c:pt>
                <c:pt idx="12274">
                  <c:v>73.989999999999995</c:v>
                </c:pt>
                <c:pt idx="12275">
                  <c:v>73.989999999999995</c:v>
                </c:pt>
                <c:pt idx="12276">
                  <c:v>73.989999999999995</c:v>
                </c:pt>
                <c:pt idx="12277">
                  <c:v>73.989999999999995</c:v>
                </c:pt>
                <c:pt idx="12278">
                  <c:v>73.989999999999995</c:v>
                </c:pt>
                <c:pt idx="12279">
                  <c:v>74.034000000000006</c:v>
                </c:pt>
                <c:pt idx="12280">
                  <c:v>73.989999999999995</c:v>
                </c:pt>
                <c:pt idx="12281">
                  <c:v>73.947000000000031</c:v>
                </c:pt>
                <c:pt idx="12282">
                  <c:v>73.947000000000031</c:v>
                </c:pt>
                <c:pt idx="12283">
                  <c:v>73.947000000000031</c:v>
                </c:pt>
                <c:pt idx="12284">
                  <c:v>73.947000000000031</c:v>
                </c:pt>
                <c:pt idx="12285">
                  <c:v>73.947000000000031</c:v>
                </c:pt>
                <c:pt idx="12286">
                  <c:v>73.989999999999995</c:v>
                </c:pt>
                <c:pt idx="12287">
                  <c:v>73.989999999999995</c:v>
                </c:pt>
                <c:pt idx="12288">
                  <c:v>73.989999999999995</c:v>
                </c:pt>
                <c:pt idx="12289">
                  <c:v>73.989999999999995</c:v>
                </c:pt>
                <c:pt idx="12290">
                  <c:v>73.989999999999995</c:v>
                </c:pt>
                <c:pt idx="12291">
                  <c:v>73.989999999999995</c:v>
                </c:pt>
                <c:pt idx="12292">
                  <c:v>73.947000000000031</c:v>
                </c:pt>
                <c:pt idx="12293">
                  <c:v>73.903999999999996</c:v>
                </c:pt>
                <c:pt idx="12294">
                  <c:v>73.903999999999996</c:v>
                </c:pt>
                <c:pt idx="12295">
                  <c:v>73.903999999999996</c:v>
                </c:pt>
                <c:pt idx="12296">
                  <c:v>73.903999999999996</c:v>
                </c:pt>
                <c:pt idx="12297">
                  <c:v>73.861000000000004</c:v>
                </c:pt>
                <c:pt idx="12298">
                  <c:v>73.861000000000004</c:v>
                </c:pt>
                <c:pt idx="12299">
                  <c:v>73.861000000000004</c:v>
                </c:pt>
                <c:pt idx="12300">
                  <c:v>73.861000000000004</c:v>
                </c:pt>
                <c:pt idx="12301">
                  <c:v>73.861000000000004</c:v>
                </c:pt>
                <c:pt idx="12302">
                  <c:v>73.818000000000012</c:v>
                </c:pt>
                <c:pt idx="12303">
                  <c:v>73.818000000000012</c:v>
                </c:pt>
                <c:pt idx="12304">
                  <c:v>73.774000000000001</c:v>
                </c:pt>
                <c:pt idx="12305">
                  <c:v>73.730999999999995</c:v>
                </c:pt>
                <c:pt idx="12306">
                  <c:v>73.730999999999995</c:v>
                </c:pt>
                <c:pt idx="12307">
                  <c:v>73.688000000000002</c:v>
                </c:pt>
                <c:pt idx="12308">
                  <c:v>73.688000000000002</c:v>
                </c:pt>
                <c:pt idx="12309">
                  <c:v>73.688000000000002</c:v>
                </c:pt>
                <c:pt idx="12310">
                  <c:v>73.730999999999995</c:v>
                </c:pt>
                <c:pt idx="12311">
                  <c:v>73.774000000000001</c:v>
                </c:pt>
                <c:pt idx="12312">
                  <c:v>73.818000000000012</c:v>
                </c:pt>
                <c:pt idx="12313">
                  <c:v>73.861000000000004</c:v>
                </c:pt>
                <c:pt idx="12314">
                  <c:v>73.861000000000004</c:v>
                </c:pt>
                <c:pt idx="12315">
                  <c:v>73.861000000000004</c:v>
                </c:pt>
                <c:pt idx="12316">
                  <c:v>73.730999999999995</c:v>
                </c:pt>
                <c:pt idx="12317">
                  <c:v>73.688000000000002</c:v>
                </c:pt>
                <c:pt idx="12318">
                  <c:v>73.688000000000002</c:v>
                </c:pt>
                <c:pt idx="12319">
                  <c:v>73.688000000000002</c:v>
                </c:pt>
                <c:pt idx="12320">
                  <c:v>73.688000000000002</c:v>
                </c:pt>
                <c:pt idx="12321">
                  <c:v>73.688000000000002</c:v>
                </c:pt>
                <c:pt idx="12322">
                  <c:v>73.688000000000002</c:v>
                </c:pt>
                <c:pt idx="12323">
                  <c:v>73.644999999999996</c:v>
                </c:pt>
                <c:pt idx="12324">
                  <c:v>73.644999999999996</c:v>
                </c:pt>
                <c:pt idx="12325">
                  <c:v>73.60199999999999</c:v>
                </c:pt>
                <c:pt idx="12326">
                  <c:v>73.644999999999996</c:v>
                </c:pt>
                <c:pt idx="12327">
                  <c:v>73.60199999999999</c:v>
                </c:pt>
                <c:pt idx="12328">
                  <c:v>73.60199999999999</c:v>
                </c:pt>
                <c:pt idx="12329">
                  <c:v>73.557999999999993</c:v>
                </c:pt>
                <c:pt idx="12330">
                  <c:v>73.557999999999993</c:v>
                </c:pt>
                <c:pt idx="12331">
                  <c:v>73.60199999999999</c:v>
                </c:pt>
                <c:pt idx="12332">
                  <c:v>73.60199999999999</c:v>
                </c:pt>
                <c:pt idx="12333">
                  <c:v>73.60199999999999</c:v>
                </c:pt>
                <c:pt idx="12334">
                  <c:v>73.557999999999993</c:v>
                </c:pt>
                <c:pt idx="12335">
                  <c:v>73.515000000000001</c:v>
                </c:pt>
                <c:pt idx="12336">
                  <c:v>73.471999999999994</c:v>
                </c:pt>
                <c:pt idx="12337">
                  <c:v>73.385999999999981</c:v>
                </c:pt>
                <c:pt idx="12338">
                  <c:v>73.299000000000007</c:v>
                </c:pt>
                <c:pt idx="12339">
                  <c:v>73.212999999999994</c:v>
                </c:pt>
                <c:pt idx="12340">
                  <c:v>73.125999999999976</c:v>
                </c:pt>
                <c:pt idx="12341">
                  <c:v>73.125999999999976</c:v>
                </c:pt>
                <c:pt idx="12342">
                  <c:v>73.125999999999976</c:v>
                </c:pt>
                <c:pt idx="12343">
                  <c:v>73.125999999999976</c:v>
                </c:pt>
                <c:pt idx="12344">
                  <c:v>73.125999999999976</c:v>
                </c:pt>
                <c:pt idx="12345">
                  <c:v>73.082999999999998</c:v>
                </c:pt>
                <c:pt idx="12346">
                  <c:v>73.040000000000006</c:v>
                </c:pt>
                <c:pt idx="12347">
                  <c:v>73.082999999999998</c:v>
                </c:pt>
                <c:pt idx="12348">
                  <c:v>73.082999999999998</c:v>
                </c:pt>
                <c:pt idx="12349">
                  <c:v>73.125999999999976</c:v>
                </c:pt>
                <c:pt idx="12350">
                  <c:v>73.125999999999976</c:v>
                </c:pt>
                <c:pt idx="12351">
                  <c:v>73.082999999999998</c:v>
                </c:pt>
                <c:pt idx="12352">
                  <c:v>73.125999999999976</c:v>
                </c:pt>
                <c:pt idx="12353">
                  <c:v>73.169999999999987</c:v>
                </c:pt>
                <c:pt idx="12354">
                  <c:v>73.212999999999994</c:v>
                </c:pt>
                <c:pt idx="12355">
                  <c:v>73.256</c:v>
                </c:pt>
                <c:pt idx="12356">
                  <c:v>73.256</c:v>
                </c:pt>
                <c:pt idx="12357">
                  <c:v>73.299000000000007</c:v>
                </c:pt>
                <c:pt idx="12358">
                  <c:v>73.299000000000007</c:v>
                </c:pt>
                <c:pt idx="12359">
                  <c:v>73.256</c:v>
                </c:pt>
                <c:pt idx="12360">
                  <c:v>73.256</c:v>
                </c:pt>
                <c:pt idx="12361">
                  <c:v>73.256</c:v>
                </c:pt>
                <c:pt idx="12362">
                  <c:v>73.299000000000007</c:v>
                </c:pt>
                <c:pt idx="12363">
                  <c:v>73.342000000000013</c:v>
                </c:pt>
                <c:pt idx="12364">
                  <c:v>73.342000000000013</c:v>
                </c:pt>
                <c:pt idx="12365">
                  <c:v>73.299000000000007</c:v>
                </c:pt>
                <c:pt idx="12366">
                  <c:v>73.256</c:v>
                </c:pt>
                <c:pt idx="12367">
                  <c:v>73.212999999999994</c:v>
                </c:pt>
                <c:pt idx="12368">
                  <c:v>73.212999999999994</c:v>
                </c:pt>
                <c:pt idx="12369">
                  <c:v>73.169999999999987</c:v>
                </c:pt>
                <c:pt idx="12370">
                  <c:v>73.082999999999998</c:v>
                </c:pt>
                <c:pt idx="12371">
                  <c:v>73.040000000000006</c:v>
                </c:pt>
                <c:pt idx="12372">
                  <c:v>73.040000000000006</c:v>
                </c:pt>
                <c:pt idx="12373">
                  <c:v>72.997000000000028</c:v>
                </c:pt>
                <c:pt idx="12374">
                  <c:v>72.955000000000013</c:v>
                </c:pt>
                <c:pt idx="12375">
                  <c:v>72.997000000000028</c:v>
                </c:pt>
                <c:pt idx="12376">
                  <c:v>72.997000000000028</c:v>
                </c:pt>
                <c:pt idx="12377">
                  <c:v>73.040000000000006</c:v>
                </c:pt>
                <c:pt idx="12378">
                  <c:v>73.040000000000006</c:v>
                </c:pt>
                <c:pt idx="12379">
                  <c:v>73.040000000000006</c:v>
                </c:pt>
                <c:pt idx="12380">
                  <c:v>72.997000000000028</c:v>
                </c:pt>
                <c:pt idx="12381">
                  <c:v>72.997000000000028</c:v>
                </c:pt>
                <c:pt idx="12382">
                  <c:v>72.997000000000028</c:v>
                </c:pt>
                <c:pt idx="12383">
                  <c:v>72.997000000000028</c:v>
                </c:pt>
                <c:pt idx="12384">
                  <c:v>73.082999999999998</c:v>
                </c:pt>
                <c:pt idx="12385">
                  <c:v>73.125999999999976</c:v>
                </c:pt>
                <c:pt idx="12386">
                  <c:v>73.169999999999987</c:v>
                </c:pt>
                <c:pt idx="12387">
                  <c:v>73.169999999999987</c:v>
                </c:pt>
                <c:pt idx="12388">
                  <c:v>73.125999999999976</c:v>
                </c:pt>
                <c:pt idx="12389">
                  <c:v>73.082999999999998</c:v>
                </c:pt>
                <c:pt idx="12390">
                  <c:v>72.997000000000028</c:v>
                </c:pt>
                <c:pt idx="12391">
                  <c:v>72.869</c:v>
                </c:pt>
                <c:pt idx="12392">
                  <c:v>72.783000000000001</c:v>
                </c:pt>
                <c:pt idx="12393">
                  <c:v>72.695999999999998</c:v>
                </c:pt>
                <c:pt idx="12394">
                  <c:v>72.652999999999977</c:v>
                </c:pt>
                <c:pt idx="12395">
                  <c:v>72.652999999999977</c:v>
                </c:pt>
                <c:pt idx="12396">
                  <c:v>72.652999999999977</c:v>
                </c:pt>
                <c:pt idx="12397">
                  <c:v>72.652999999999977</c:v>
                </c:pt>
                <c:pt idx="12398">
                  <c:v>72.652999999999977</c:v>
                </c:pt>
                <c:pt idx="12399">
                  <c:v>72.652999999999977</c:v>
                </c:pt>
                <c:pt idx="12400">
                  <c:v>72.652999999999977</c:v>
                </c:pt>
                <c:pt idx="12401">
                  <c:v>72.61</c:v>
                </c:pt>
                <c:pt idx="12402">
                  <c:v>72.61</c:v>
                </c:pt>
                <c:pt idx="12403">
                  <c:v>72.652999999999977</c:v>
                </c:pt>
                <c:pt idx="12404">
                  <c:v>72.652999999999977</c:v>
                </c:pt>
                <c:pt idx="12405">
                  <c:v>72.695999999999998</c:v>
                </c:pt>
                <c:pt idx="12406">
                  <c:v>72.652999999999977</c:v>
                </c:pt>
                <c:pt idx="12407">
                  <c:v>72.61</c:v>
                </c:pt>
                <c:pt idx="12408">
                  <c:v>72.566999999999993</c:v>
                </c:pt>
                <c:pt idx="12409">
                  <c:v>72.522999999999982</c:v>
                </c:pt>
                <c:pt idx="12410">
                  <c:v>72.522999999999982</c:v>
                </c:pt>
                <c:pt idx="12411">
                  <c:v>72.48</c:v>
                </c:pt>
                <c:pt idx="12412">
                  <c:v>72.394000000000005</c:v>
                </c:pt>
                <c:pt idx="12413">
                  <c:v>72.350999999999999</c:v>
                </c:pt>
                <c:pt idx="12414">
                  <c:v>72.221000000000004</c:v>
                </c:pt>
                <c:pt idx="12415">
                  <c:v>72.177999999999983</c:v>
                </c:pt>
                <c:pt idx="12416">
                  <c:v>72.093000000000004</c:v>
                </c:pt>
                <c:pt idx="12417">
                  <c:v>72.05</c:v>
                </c:pt>
                <c:pt idx="12418">
                  <c:v>72.05</c:v>
                </c:pt>
                <c:pt idx="12419">
                  <c:v>72.05</c:v>
                </c:pt>
                <c:pt idx="12420">
                  <c:v>72.093000000000004</c:v>
                </c:pt>
                <c:pt idx="12421">
                  <c:v>72.135999999999981</c:v>
                </c:pt>
                <c:pt idx="12422">
                  <c:v>72.135999999999981</c:v>
                </c:pt>
                <c:pt idx="12423">
                  <c:v>72.177999999999983</c:v>
                </c:pt>
                <c:pt idx="12424">
                  <c:v>72.177999999999983</c:v>
                </c:pt>
                <c:pt idx="12425">
                  <c:v>72.177999999999983</c:v>
                </c:pt>
                <c:pt idx="12426">
                  <c:v>72.221000000000004</c:v>
                </c:pt>
                <c:pt idx="12427">
                  <c:v>72.221000000000004</c:v>
                </c:pt>
                <c:pt idx="12428">
                  <c:v>72.263999999999996</c:v>
                </c:pt>
                <c:pt idx="12429">
                  <c:v>72.221000000000004</c:v>
                </c:pt>
                <c:pt idx="12430">
                  <c:v>72.221000000000004</c:v>
                </c:pt>
                <c:pt idx="12431">
                  <c:v>72.221000000000004</c:v>
                </c:pt>
                <c:pt idx="12432">
                  <c:v>72.221000000000004</c:v>
                </c:pt>
                <c:pt idx="12433">
                  <c:v>72.263999999999996</c:v>
                </c:pt>
                <c:pt idx="12434">
                  <c:v>72.221000000000004</c:v>
                </c:pt>
                <c:pt idx="12435">
                  <c:v>72.177999999999983</c:v>
                </c:pt>
                <c:pt idx="12436">
                  <c:v>72.135999999999981</c:v>
                </c:pt>
                <c:pt idx="12437">
                  <c:v>72.093000000000004</c:v>
                </c:pt>
                <c:pt idx="12438">
                  <c:v>72.093000000000004</c:v>
                </c:pt>
                <c:pt idx="12439">
                  <c:v>72.135999999999981</c:v>
                </c:pt>
                <c:pt idx="12440">
                  <c:v>72.135999999999981</c:v>
                </c:pt>
                <c:pt idx="12441">
                  <c:v>72.135999999999981</c:v>
                </c:pt>
                <c:pt idx="12442">
                  <c:v>72.177999999999983</c:v>
                </c:pt>
                <c:pt idx="12443">
                  <c:v>72.177999999999983</c:v>
                </c:pt>
                <c:pt idx="12444">
                  <c:v>72.135999999999981</c:v>
                </c:pt>
                <c:pt idx="12445">
                  <c:v>72.135999999999981</c:v>
                </c:pt>
                <c:pt idx="12446">
                  <c:v>72.177999999999983</c:v>
                </c:pt>
                <c:pt idx="12447">
                  <c:v>72.135999999999981</c:v>
                </c:pt>
                <c:pt idx="12448">
                  <c:v>72.093000000000004</c:v>
                </c:pt>
                <c:pt idx="12449">
                  <c:v>72.093000000000004</c:v>
                </c:pt>
                <c:pt idx="12450">
                  <c:v>72.135999999999981</c:v>
                </c:pt>
                <c:pt idx="12451">
                  <c:v>72.135999999999981</c:v>
                </c:pt>
                <c:pt idx="12452">
                  <c:v>72.177999999999983</c:v>
                </c:pt>
                <c:pt idx="12453">
                  <c:v>72.221000000000004</c:v>
                </c:pt>
                <c:pt idx="12454">
                  <c:v>72.177999999999983</c:v>
                </c:pt>
                <c:pt idx="12455">
                  <c:v>72.135999999999981</c:v>
                </c:pt>
                <c:pt idx="12456">
                  <c:v>72.135999999999981</c:v>
                </c:pt>
                <c:pt idx="12457">
                  <c:v>72.135999999999981</c:v>
                </c:pt>
                <c:pt idx="12458">
                  <c:v>72.135999999999981</c:v>
                </c:pt>
                <c:pt idx="12459">
                  <c:v>72.135999999999981</c:v>
                </c:pt>
                <c:pt idx="12460">
                  <c:v>72.135999999999981</c:v>
                </c:pt>
                <c:pt idx="12461">
                  <c:v>72.135999999999981</c:v>
                </c:pt>
                <c:pt idx="12462">
                  <c:v>72.177999999999983</c:v>
                </c:pt>
                <c:pt idx="12463">
                  <c:v>72.221000000000004</c:v>
                </c:pt>
                <c:pt idx="12464">
                  <c:v>72.263999999999996</c:v>
                </c:pt>
                <c:pt idx="12465">
                  <c:v>72.307000000000002</c:v>
                </c:pt>
                <c:pt idx="12466">
                  <c:v>72.263999999999996</c:v>
                </c:pt>
                <c:pt idx="12467">
                  <c:v>72.221000000000004</c:v>
                </c:pt>
                <c:pt idx="12468">
                  <c:v>72.221000000000004</c:v>
                </c:pt>
                <c:pt idx="12469">
                  <c:v>72.221000000000004</c:v>
                </c:pt>
                <c:pt idx="12470">
                  <c:v>72.263999999999996</c:v>
                </c:pt>
                <c:pt idx="12471">
                  <c:v>72.263999999999996</c:v>
                </c:pt>
                <c:pt idx="12472">
                  <c:v>72.307000000000002</c:v>
                </c:pt>
                <c:pt idx="12473">
                  <c:v>72.263999999999996</c:v>
                </c:pt>
                <c:pt idx="12474">
                  <c:v>72.263999999999996</c:v>
                </c:pt>
                <c:pt idx="12475">
                  <c:v>72.307000000000002</c:v>
                </c:pt>
                <c:pt idx="12476">
                  <c:v>72.307000000000002</c:v>
                </c:pt>
                <c:pt idx="12477">
                  <c:v>72.307000000000002</c:v>
                </c:pt>
                <c:pt idx="12478">
                  <c:v>72.307000000000002</c:v>
                </c:pt>
                <c:pt idx="12479">
                  <c:v>72.307000000000002</c:v>
                </c:pt>
                <c:pt idx="12480">
                  <c:v>72.307000000000002</c:v>
                </c:pt>
                <c:pt idx="12481">
                  <c:v>72.307000000000002</c:v>
                </c:pt>
                <c:pt idx="12482">
                  <c:v>72.350999999999999</c:v>
                </c:pt>
                <c:pt idx="12483">
                  <c:v>72.350999999999999</c:v>
                </c:pt>
                <c:pt idx="12484">
                  <c:v>72.350999999999999</c:v>
                </c:pt>
                <c:pt idx="12485">
                  <c:v>72.307000000000002</c:v>
                </c:pt>
                <c:pt idx="12486">
                  <c:v>72.307000000000002</c:v>
                </c:pt>
                <c:pt idx="12487">
                  <c:v>72.307000000000002</c:v>
                </c:pt>
                <c:pt idx="12488">
                  <c:v>72.307000000000002</c:v>
                </c:pt>
                <c:pt idx="12489">
                  <c:v>72.307000000000002</c:v>
                </c:pt>
                <c:pt idx="12490">
                  <c:v>72.307000000000002</c:v>
                </c:pt>
                <c:pt idx="12491">
                  <c:v>72.307000000000002</c:v>
                </c:pt>
                <c:pt idx="12492">
                  <c:v>72.307000000000002</c:v>
                </c:pt>
                <c:pt idx="12493">
                  <c:v>72.221000000000004</c:v>
                </c:pt>
                <c:pt idx="12494">
                  <c:v>72.177999999999983</c:v>
                </c:pt>
                <c:pt idx="12495">
                  <c:v>72.135999999999981</c:v>
                </c:pt>
                <c:pt idx="12496">
                  <c:v>72.093000000000004</c:v>
                </c:pt>
                <c:pt idx="12497">
                  <c:v>72.093000000000004</c:v>
                </c:pt>
                <c:pt idx="12498">
                  <c:v>72.093000000000004</c:v>
                </c:pt>
                <c:pt idx="12499">
                  <c:v>72.135999999999981</c:v>
                </c:pt>
                <c:pt idx="12500">
                  <c:v>72.135999999999981</c:v>
                </c:pt>
                <c:pt idx="12501">
                  <c:v>72.135999999999981</c:v>
                </c:pt>
                <c:pt idx="12502">
                  <c:v>72.177999999999983</c:v>
                </c:pt>
                <c:pt idx="12503">
                  <c:v>72.221000000000004</c:v>
                </c:pt>
                <c:pt idx="12504">
                  <c:v>72.221000000000004</c:v>
                </c:pt>
                <c:pt idx="12505">
                  <c:v>72.221000000000004</c:v>
                </c:pt>
                <c:pt idx="12506">
                  <c:v>72.221000000000004</c:v>
                </c:pt>
                <c:pt idx="12507">
                  <c:v>72.221000000000004</c:v>
                </c:pt>
                <c:pt idx="12508">
                  <c:v>72.221000000000004</c:v>
                </c:pt>
                <c:pt idx="12509">
                  <c:v>72.263999999999996</c:v>
                </c:pt>
                <c:pt idx="12510">
                  <c:v>72.307000000000002</c:v>
                </c:pt>
                <c:pt idx="12511">
                  <c:v>72.307000000000002</c:v>
                </c:pt>
                <c:pt idx="12512">
                  <c:v>72.307000000000002</c:v>
                </c:pt>
                <c:pt idx="12513">
                  <c:v>72.307000000000002</c:v>
                </c:pt>
                <c:pt idx="12514">
                  <c:v>72.307000000000002</c:v>
                </c:pt>
                <c:pt idx="12515">
                  <c:v>72.307000000000002</c:v>
                </c:pt>
                <c:pt idx="12516">
                  <c:v>72.350999999999999</c:v>
                </c:pt>
                <c:pt idx="12517">
                  <c:v>72.394000000000005</c:v>
                </c:pt>
                <c:pt idx="12518">
                  <c:v>72.437000000000026</c:v>
                </c:pt>
                <c:pt idx="12519">
                  <c:v>72.61</c:v>
                </c:pt>
                <c:pt idx="12520">
                  <c:v>72.739000000000004</c:v>
                </c:pt>
                <c:pt idx="12521">
                  <c:v>72.825999999999979</c:v>
                </c:pt>
                <c:pt idx="12522">
                  <c:v>72.912000000000006</c:v>
                </c:pt>
                <c:pt idx="12523">
                  <c:v>73.040000000000006</c:v>
                </c:pt>
                <c:pt idx="12524">
                  <c:v>73.040000000000006</c:v>
                </c:pt>
                <c:pt idx="12525">
                  <c:v>73.082999999999998</c:v>
                </c:pt>
                <c:pt idx="12526">
                  <c:v>72.997000000000028</c:v>
                </c:pt>
                <c:pt idx="12527">
                  <c:v>72.869</c:v>
                </c:pt>
                <c:pt idx="12528">
                  <c:v>72.739000000000004</c:v>
                </c:pt>
                <c:pt idx="12529">
                  <c:v>72.695999999999998</c:v>
                </c:pt>
                <c:pt idx="12530">
                  <c:v>72.652999999999977</c:v>
                </c:pt>
                <c:pt idx="12531">
                  <c:v>72.652999999999977</c:v>
                </c:pt>
                <c:pt idx="12532">
                  <c:v>72.652999999999977</c:v>
                </c:pt>
                <c:pt idx="12533">
                  <c:v>72.61</c:v>
                </c:pt>
                <c:pt idx="12534">
                  <c:v>72.566999999999993</c:v>
                </c:pt>
                <c:pt idx="12535">
                  <c:v>72.522999999999982</c:v>
                </c:pt>
                <c:pt idx="12536">
                  <c:v>72.48</c:v>
                </c:pt>
                <c:pt idx="12537">
                  <c:v>72.48</c:v>
                </c:pt>
                <c:pt idx="12538">
                  <c:v>72.437000000000026</c:v>
                </c:pt>
                <c:pt idx="12539">
                  <c:v>72.437000000000026</c:v>
                </c:pt>
                <c:pt idx="12540">
                  <c:v>72.437000000000026</c:v>
                </c:pt>
                <c:pt idx="12541">
                  <c:v>72.48</c:v>
                </c:pt>
                <c:pt idx="12542">
                  <c:v>72.522999999999982</c:v>
                </c:pt>
                <c:pt idx="12543">
                  <c:v>72.566999999999993</c:v>
                </c:pt>
                <c:pt idx="12544">
                  <c:v>72.61</c:v>
                </c:pt>
                <c:pt idx="12545">
                  <c:v>72.652999999999977</c:v>
                </c:pt>
                <c:pt idx="12546">
                  <c:v>72.695999999999998</c:v>
                </c:pt>
                <c:pt idx="12547">
                  <c:v>72.739000000000004</c:v>
                </c:pt>
                <c:pt idx="12548">
                  <c:v>72.912000000000006</c:v>
                </c:pt>
                <c:pt idx="12549">
                  <c:v>73.082999999999998</c:v>
                </c:pt>
                <c:pt idx="12550">
                  <c:v>73.212999999999994</c:v>
                </c:pt>
                <c:pt idx="12551">
                  <c:v>73.256</c:v>
                </c:pt>
                <c:pt idx="12552">
                  <c:v>73.212999999999994</c:v>
                </c:pt>
                <c:pt idx="12553">
                  <c:v>73.212999999999994</c:v>
                </c:pt>
                <c:pt idx="12554">
                  <c:v>73.299000000000007</c:v>
                </c:pt>
                <c:pt idx="12555">
                  <c:v>73.342000000000013</c:v>
                </c:pt>
                <c:pt idx="12556">
                  <c:v>73.342000000000013</c:v>
                </c:pt>
                <c:pt idx="12557">
                  <c:v>73.385999999999981</c:v>
                </c:pt>
                <c:pt idx="12558">
                  <c:v>73.385999999999981</c:v>
                </c:pt>
                <c:pt idx="12559">
                  <c:v>73.429000000000002</c:v>
                </c:pt>
                <c:pt idx="12560">
                  <c:v>73.644999999999996</c:v>
                </c:pt>
                <c:pt idx="12561">
                  <c:v>73.861000000000004</c:v>
                </c:pt>
                <c:pt idx="12562">
                  <c:v>74.076999999999998</c:v>
                </c:pt>
                <c:pt idx="12563">
                  <c:v>74.25</c:v>
                </c:pt>
                <c:pt idx="12564">
                  <c:v>74.424000000000007</c:v>
                </c:pt>
                <c:pt idx="12565">
                  <c:v>74.554000000000002</c:v>
                </c:pt>
                <c:pt idx="12566">
                  <c:v>74.682999999999979</c:v>
                </c:pt>
                <c:pt idx="12567">
                  <c:v>74.727000000000004</c:v>
                </c:pt>
                <c:pt idx="12568">
                  <c:v>74.727000000000004</c:v>
                </c:pt>
                <c:pt idx="12569">
                  <c:v>74.85599999999998</c:v>
                </c:pt>
                <c:pt idx="12570">
                  <c:v>75.028999999999982</c:v>
                </c:pt>
                <c:pt idx="12571">
                  <c:v>75.203999999999994</c:v>
                </c:pt>
                <c:pt idx="12572">
                  <c:v>75.290000000000006</c:v>
                </c:pt>
                <c:pt idx="12573">
                  <c:v>75.42</c:v>
                </c:pt>
                <c:pt idx="12574">
                  <c:v>75.593999999999994</c:v>
                </c:pt>
                <c:pt idx="12575">
                  <c:v>75.637</c:v>
                </c:pt>
                <c:pt idx="12576">
                  <c:v>75.680999999999983</c:v>
                </c:pt>
                <c:pt idx="12577">
                  <c:v>75.766999999999996</c:v>
                </c:pt>
                <c:pt idx="12578">
                  <c:v>75.81</c:v>
                </c:pt>
                <c:pt idx="12579">
                  <c:v>75.897999999999996</c:v>
                </c:pt>
                <c:pt idx="12580">
                  <c:v>75.942000000000007</c:v>
                </c:pt>
                <c:pt idx="12581">
                  <c:v>75.985000000000014</c:v>
                </c:pt>
                <c:pt idx="12582">
                  <c:v>75.942000000000007</c:v>
                </c:pt>
                <c:pt idx="12583">
                  <c:v>75.897999999999996</c:v>
                </c:pt>
                <c:pt idx="12584">
                  <c:v>75.942000000000007</c:v>
                </c:pt>
                <c:pt idx="12585">
                  <c:v>76.070999999999998</c:v>
                </c:pt>
                <c:pt idx="12586">
                  <c:v>76.157999999999987</c:v>
                </c:pt>
                <c:pt idx="12587">
                  <c:v>76.245999999999995</c:v>
                </c:pt>
                <c:pt idx="12588">
                  <c:v>76.331999999999994</c:v>
                </c:pt>
                <c:pt idx="12589">
                  <c:v>76.374999999999986</c:v>
                </c:pt>
                <c:pt idx="12590">
                  <c:v>76.464000000000027</c:v>
                </c:pt>
                <c:pt idx="12591">
                  <c:v>76.507000000000005</c:v>
                </c:pt>
                <c:pt idx="12592">
                  <c:v>76.464000000000027</c:v>
                </c:pt>
                <c:pt idx="12593">
                  <c:v>76.418999999999997</c:v>
                </c:pt>
                <c:pt idx="12594">
                  <c:v>76.464000000000027</c:v>
                </c:pt>
                <c:pt idx="12595">
                  <c:v>76.593000000000004</c:v>
                </c:pt>
                <c:pt idx="12596">
                  <c:v>76.635999999999981</c:v>
                </c:pt>
                <c:pt idx="12597">
                  <c:v>76.724999999999994</c:v>
                </c:pt>
                <c:pt idx="12598">
                  <c:v>76.811000000000007</c:v>
                </c:pt>
                <c:pt idx="12599">
                  <c:v>76.853999999999999</c:v>
                </c:pt>
                <c:pt idx="12600">
                  <c:v>76.899000000000001</c:v>
                </c:pt>
                <c:pt idx="12601">
                  <c:v>77.028999999999982</c:v>
                </c:pt>
                <c:pt idx="12602">
                  <c:v>77.072000000000003</c:v>
                </c:pt>
                <c:pt idx="12603">
                  <c:v>77.117000000000004</c:v>
                </c:pt>
                <c:pt idx="12604">
                  <c:v>77.072000000000003</c:v>
                </c:pt>
                <c:pt idx="12605">
                  <c:v>77.117000000000004</c:v>
                </c:pt>
                <c:pt idx="12606">
                  <c:v>77.16</c:v>
                </c:pt>
                <c:pt idx="12607">
                  <c:v>77.117000000000004</c:v>
                </c:pt>
                <c:pt idx="12608">
                  <c:v>77.072000000000003</c:v>
                </c:pt>
                <c:pt idx="12609">
                  <c:v>76.986000000000004</c:v>
                </c:pt>
                <c:pt idx="12610">
                  <c:v>76.986000000000004</c:v>
                </c:pt>
                <c:pt idx="12611">
                  <c:v>77.072000000000003</c:v>
                </c:pt>
                <c:pt idx="12612">
                  <c:v>77.16</c:v>
                </c:pt>
                <c:pt idx="12613">
                  <c:v>77.16</c:v>
                </c:pt>
                <c:pt idx="12614">
                  <c:v>77.16</c:v>
                </c:pt>
                <c:pt idx="12615">
                  <c:v>77.203000000000003</c:v>
                </c:pt>
                <c:pt idx="12616">
                  <c:v>77.247000000000028</c:v>
                </c:pt>
                <c:pt idx="12617">
                  <c:v>77.377999999999986</c:v>
                </c:pt>
                <c:pt idx="12618">
                  <c:v>77.509</c:v>
                </c:pt>
                <c:pt idx="12619">
                  <c:v>77.638999999999982</c:v>
                </c:pt>
                <c:pt idx="12620">
                  <c:v>77.815000000000012</c:v>
                </c:pt>
                <c:pt idx="12621">
                  <c:v>77.85899999999998</c:v>
                </c:pt>
                <c:pt idx="12622">
                  <c:v>77.945000000000007</c:v>
                </c:pt>
                <c:pt idx="12623">
                  <c:v>77.902000000000001</c:v>
                </c:pt>
                <c:pt idx="12624">
                  <c:v>77.902000000000001</c:v>
                </c:pt>
                <c:pt idx="12625">
                  <c:v>77.989999999999995</c:v>
                </c:pt>
                <c:pt idx="12626">
                  <c:v>78.033000000000001</c:v>
                </c:pt>
                <c:pt idx="12627">
                  <c:v>78.164999999999992</c:v>
                </c:pt>
                <c:pt idx="12628">
                  <c:v>78.251000000000005</c:v>
                </c:pt>
                <c:pt idx="12629">
                  <c:v>78.338999999999999</c:v>
                </c:pt>
                <c:pt idx="12630">
                  <c:v>78.471000000000004</c:v>
                </c:pt>
                <c:pt idx="12631">
                  <c:v>78.558999999999983</c:v>
                </c:pt>
                <c:pt idx="12632">
                  <c:v>78.644999999999996</c:v>
                </c:pt>
                <c:pt idx="12633">
                  <c:v>78.69</c:v>
                </c:pt>
                <c:pt idx="12634">
                  <c:v>78.733000000000004</c:v>
                </c:pt>
                <c:pt idx="12635">
                  <c:v>78.777000000000001</c:v>
                </c:pt>
                <c:pt idx="12636">
                  <c:v>78.822000000000003</c:v>
                </c:pt>
                <c:pt idx="12637">
                  <c:v>78.910000000000025</c:v>
                </c:pt>
                <c:pt idx="12638">
                  <c:v>78.953000000000003</c:v>
                </c:pt>
                <c:pt idx="12639">
                  <c:v>78.864999999999995</c:v>
                </c:pt>
                <c:pt idx="12640">
                  <c:v>78.777000000000001</c:v>
                </c:pt>
                <c:pt idx="12641">
                  <c:v>78.953000000000003</c:v>
                </c:pt>
                <c:pt idx="12642">
                  <c:v>79.127999999999986</c:v>
                </c:pt>
                <c:pt idx="12643">
                  <c:v>79.260999999999996</c:v>
                </c:pt>
                <c:pt idx="12644">
                  <c:v>79.391999999999996</c:v>
                </c:pt>
                <c:pt idx="12645">
                  <c:v>79.48</c:v>
                </c:pt>
                <c:pt idx="12646">
                  <c:v>79.524000000000001</c:v>
                </c:pt>
                <c:pt idx="12647">
                  <c:v>79.611999999999995</c:v>
                </c:pt>
                <c:pt idx="12648">
                  <c:v>79.654999999999987</c:v>
                </c:pt>
                <c:pt idx="12649">
                  <c:v>79.742999999999995</c:v>
                </c:pt>
                <c:pt idx="12650">
                  <c:v>79.787999999999997</c:v>
                </c:pt>
                <c:pt idx="12651">
                  <c:v>79.92</c:v>
                </c:pt>
                <c:pt idx="12652">
                  <c:v>80.227000000000004</c:v>
                </c:pt>
                <c:pt idx="12653">
                  <c:v>80.361000000000004</c:v>
                </c:pt>
                <c:pt idx="12654">
                  <c:v>80.361000000000004</c:v>
                </c:pt>
                <c:pt idx="12655">
                  <c:v>80.361000000000004</c:v>
                </c:pt>
                <c:pt idx="12656">
                  <c:v>80.403999999999996</c:v>
                </c:pt>
                <c:pt idx="12657">
                  <c:v>80.492000000000004</c:v>
                </c:pt>
                <c:pt idx="12658">
                  <c:v>80.58</c:v>
                </c:pt>
                <c:pt idx="12659">
                  <c:v>80.624999999999986</c:v>
                </c:pt>
                <c:pt idx="12660">
                  <c:v>80.712999999999994</c:v>
                </c:pt>
                <c:pt idx="12661">
                  <c:v>80.757000000000005</c:v>
                </c:pt>
                <c:pt idx="12662">
                  <c:v>80.801999999999992</c:v>
                </c:pt>
                <c:pt idx="12663">
                  <c:v>80.89</c:v>
                </c:pt>
                <c:pt idx="12664">
                  <c:v>81.066000000000003</c:v>
                </c:pt>
                <c:pt idx="12665">
                  <c:v>81.244000000000028</c:v>
                </c:pt>
                <c:pt idx="12666">
                  <c:v>81.421000000000006</c:v>
                </c:pt>
                <c:pt idx="12667">
                  <c:v>81.686999999999998</c:v>
                </c:pt>
                <c:pt idx="12668">
                  <c:v>81.952000000000012</c:v>
                </c:pt>
                <c:pt idx="12669">
                  <c:v>82.263000000000005</c:v>
                </c:pt>
                <c:pt idx="12670">
                  <c:v>82.486000000000004</c:v>
                </c:pt>
                <c:pt idx="12671">
                  <c:v>82.53</c:v>
                </c:pt>
                <c:pt idx="12672">
                  <c:v>82.61999999999999</c:v>
                </c:pt>
                <c:pt idx="12673">
                  <c:v>82.708000000000013</c:v>
                </c:pt>
                <c:pt idx="12674">
                  <c:v>82.664999999999992</c:v>
                </c:pt>
                <c:pt idx="12675">
                  <c:v>82.575000000000003</c:v>
                </c:pt>
                <c:pt idx="12676">
                  <c:v>82.575000000000003</c:v>
                </c:pt>
                <c:pt idx="12677">
                  <c:v>82.664999999999992</c:v>
                </c:pt>
                <c:pt idx="12678">
                  <c:v>82.708000000000013</c:v>
                </c:pt>
                <c:pt idx="12679">
                  <c:v>82.708000000000013</c:v>
                </c:pt>
                <c:pt idx="12680">
                  <c:v>82.708000000000013</c:v>
                </c:pt>
                <c:pt idx="12681">
                  <c:v>82.708000000000013</c:v>
                </c:pt>
                <c:pt idx="12682">
                  <c:v>82.708000000000013</c:v>
                </c:pt>
                <c:pt idx="12683">
                  <c:v>82.708000000000013</c:v>
                </c:pt>
                <c:pt idx="12684">
                  <c:v>82.708000000000013</c:v>
                </c:pt>
                <c:pt idx="12685">
                  <c:v>82.753</c:v>
                </c:pt>
                <c:pt idx="12686">
                  <c:v>82.708000000000013</c:v>
                </c:pt>
                <c:pt idx="12687">
                  <c:v>82.708000000000013</c:v>
                </c:pt>
                <c:pt idx="12688">
                  <c:v>82.61999999999999</c:v>
                </c:pt>
                <c:pt idx="12689">
                  <c:v>82.61999999999999</c:v>
                </c:pt>
                <c:pt idx="12690">
                  <c:v>82.61999999999999</c:v>
                </c:pt>
                <c:pt idx="12691">
                  <c:v>82.664999999999992</c:v>
                </c:pt>
                <c:pt idx="12692">
                  <c:v>82.708000000000013</c:v>
                </c:pt>
                <c:pt idx="12693">
                  <c:v>82.885999999999981</c:v>
                </c:pt>
                <c:pt idx="12694">
                  <c:v>82.930999999999997</c:v>
                </c:pt>
                <c:pt idx="12695">
                  <c:v>82.975999999999999</c:v>
                </c:pt>
                <c:pt idx="12696">
                  <c:v>82.975999999999999</c:v>
                </c:pt>
                <c:pt idx="12697">
                  <c:v>83.021000000000001</c:v>
                </c:pt>
                <c:pt idx="12698">
                  <c:v>83.063999999999993</c:v>
                </c:pt>
                <c:pt idx="12699">
                  <c:v>83.153999999999982</c:v>
                </c:pt>
                <c:pt idx="12700">
                  <c:v>83.242000000000004</c:v>
                </c:pt>
                <c:pt idx="12701">
                  <c:v>83.376999999999981</c:v>
                </c:pt>
                <c:pt idx="12702">
                  <c:v>83.510999999999996</c:v>
                </c:pt>
                <c:pt idx="12703">
                  <c:v>83.510999999999996</c:v>
                </c:pt>
                <c:pt idx="12704">
                  <c:v>83.510999999999996</c:v>
                </c:pt>
                <c:pt idx="12705">
                  <c:v>83.691000000000003</c:v>
                </c:pt>
                <c:pt idx="12706">
                  <c:v>83.869</c:v>
                </c:pt>
                <c:pt idx="12707">
                  <c:v>84.004000000000005</c:v>
                </c:pt>
                <c:pt idx="12708">
                  <c:v>84.093999999999994</c:v>
                </c:pt>
                <c:pt idx="12709">
                  <c:v>84.182000000000002</c:v>
                </c:pt>
                <c:pt idx="12710">
                  <c:v>84.361999999999995</c:v>
                </c:pt>
                <c:pt idx="12711">
                  <c:v>84.587000000000003</c:v>
                </c:pt>
                <c:pt idx="12712">
                  <c:v>84.766999999999996</c:v>
                </c:pt>
                <c:pt idx="12713">
                  <c:v>84.945000000000007</c:v>
                </c:pt>
                <c:pt idx="12714">
                  <c:v>84.856999999999999</c:v>
                </c:pt>
                <c:pt idx="12715">
                  <c:v>84.766999999999996</c:v>
                </c:pt>
                <c:pt idx="12716">
                  <c:v>84.676999999999978</c:v>
                </c:pt>
                <c:pt idx="12717">
                  <c:v>84.587000000000003</c:v>
                </c:pt>
                <c:pt idx="12718">
                  <c:v>84.587000000000003</c:v>
                </c:pt>
                <c:pt idx="12719">
                  <c:v>84.631999999999991</c:v>
                </c:pt>
                <c:pt idx="12720">
                  <c:v>84.676999999999978</c:v>
                </c:pt>
                <c:pt idx="12721">
                  <c:v>84.721999999999994</c:v>
                </c:pt>
                <c:pt idx="12722">
                  <c:v>84.856999999999999</c:v>
                </c:pt>
                <c:pt idx="12723">
                  <c:v>85.034999999999997</c:v>
                </c:pt>
                <c:pt idx="12724">
                  <c:v>85.171999999999983</c:v>
                </c:pt>
                <c:pt idx="12725">
                  <c:v>85.307000000000002</c:v>
                </c:pt>
                <c:pt idx="12726">
                  <c:v>85.442000000000007</c:v>
                </c:pt>
                <c:pt idx="12727">
                  <c:v>85.621999999999986</c:v>
                </c:pt>
                <c:pt idx="12728">
                  <c:v>85.712000000000003</c:v>
                </c:pt>
                <c:pt idx="12729">
                  <c:v>85.938999999999993</c:v>
                </c:pt>
                <c:pt idx="12730">
                  <c:v>85.983999999999995</c:v>
                </c:pt>
                <c:pt idx="12731">
                  <c:v>86.028999999999982</c:v>
                </c:pt>
                <c:pt idx="12732">
                  <c:v>86.211000000000027</c:v>
                </c:pt>
                <c:pt idx="12733">
                  <c:v>86.482000000000014</c:v>
                </c:pt>
                <c:pt idx="12734">
                  <c:v>86.617000000000004</c:v>
                </c:pt>
                <c:pt idx="12735">
                  <c:v>86.709000000000003</c:v>
                </c:pt>
                <c:pt idx="12736">
                  <c:v>86.754000000000005</c:v>
                </c:pt>
                <c:pt idx="12737">
                  <c:v>86.799000000000007</c:v>
                </c:pt>
                <c:pt idx="12738">
                  <c:v>86.799000000000007</c:v>
                </c:pt>
                <c:pt idx="12739">
                  <c:v>86.799000000000007</c:v>
                </c:pt>
                <c:pt idx="12740">
                  <c:v>86.754000000000005</c:v>
                </c:pt>
                <c:pt idx="12741">
                  <c:v>86.891000000000005</c:v>
                </c:pt>
                <c:pt idx="12742">
                  <c:v>86.980999999999995</c:v>
                </c:pt>
                <c:pt idx="12743">
                  <c:v>87.072999999999979</c:v>
                </c:pt>
                <c:pt idx="12744">
                  <c:v>87.117999999999995</c:v>
                </c:pt>
                <c:pt idx="12745">
                  <c:v>87.117999999999995</c:v>
                </c:pt>
                <c:pt idx="12746">
                  <c:v>87.072999999999979</c:v>
                </c:pt>
                <c:pt idx="12747">
                  <c:v>86.936000000000007</c:v>
                </c:pt>
                <c:pt idx="12748">
                  <c:v>86.936000000000007</c:v>
                </c:pt>
                <c:pt idx="12749">
                  <c:v>87.072999999999979</c:v>
                </c:pt>
                <c:pt idx="12750">
                  <c:v>87.254999999999995</c:v>
                </c:pt>
                <c:pt idx="12751">
                  <c:v>87.346000000000004</c:v>
                </c:pt>
                <c:pt idx="12752">
                  <c:v>87.254999999999995</c:v>
                </c:pt>
                <c:pt idx="12753">
                  <c:v>86.936000000000007</c:v>
                </c:pt>
                <c:pt idx="12754">
                  <c:v>86.527000000000001</c:v>
                </c:pt>
                <c:pt idx="12755">
                  <c:v>86.256</c:v>
                </c:pt>
                <c:pt idx="12756">
                  <c:v>86.346000000000004</c:v>
                </c:pt>
                <c:pt idx="12757">
                  <c:v>86.709000000000003</c:v>
                </c:pt>
                <c:pt idx="12758">
                  <c:v>86.980999999999995</c:v>
                </c:pt>
                <c:pt idx="12759">
                  <c:v>87.162999999999982</c:v>
                </c:pt>
                <c:pt idx="12760">
                  <c:v>87.346000000000004</c:v>
                </c:pt>
                <c:pt idx="12761">
                  <c:v>87.346000000000004</c:v>
                </c:pt>
                <c:pt idx="12762">
                  <c:v>87.346000000000004</c:v>
                </c:pt>
                <c:pt idx="12763">
                  <c:v>87.210000000000022</c:v>
                </c:pt>
                <c:pt idx="12764">
                  <c:v>87.210000000000022</c:v>
                </c:pt>
                <c:pt idx="12765">
                  <c:v>87.527999999999992</c:v>
                </c:pt>
                <c:pt idx="12766">
                  <c:v>87.801999999999992</c:v>
                </c:pt>
                <c:pt idx="12767">
                  <c:v>87.985000000000014</c:v>
                </c:pt>
                <c:pt idx="12768">
                  <c:v>88.121999999999986</c:v>
                </c:pt>
                <c:pt idx="12769">
                  <c:v>88.350999999999999</c:v>
                </c:pt>
                <c:pt idx="12770">
                  <c:v>88.488</c:v>
                </c:pt>
                <c:pt idx="12771">
                  <c:v>88.488</c:v>
                </c:pt>
                <c:pt idx="12772">
                  <c:v>88.534000000000006</c:v>
                </c:pt>
                <c:pt idx="12773">
                  <c:v>88.763000000000005</c:v>
                </c:pt>
                <c:pt idx="12774">
                  <c:v>88.902000000000001</c:v>
                </c:pt>
                <c:pt idx="12775">
                  <c:v>88.902000000000001</c:v>
                </c:pt>
                <c:pt idx="12776">
                  <c:v>88.625999999999976</c:v>
                </c:pt>
                <c:pt idx="12777">
                  <c:v>88.214000000000027</c:v>
                </c:pt>
                <c:pt idx="12778">
                  <c:v>87.664999999999992</c:v>
                </c:pt>
                <c:pt idx="12779">
                  <c:v>87.210000000000022</c:v>
                </c:pt>
                <c:pt idx="12780">
                  <c:v>86.754000000000005</c:v>
                </c:pt>
                <c:pt idx="12781">
                  <c:v>86.256</c:v>
                </c:pt>
                <c:pt idx="12782">
                  <c:v>85.849000000000004</c:v>
                </c:pt>
                <c:pt idx="12783">
                  <c:v>85.712000000000003</c:v>
                </c:pt>
                <c:pt idx="12784">
                  <c:v>85.801999999999992</c:v>
                </c:pt>
                <c:pt idx="12785">
                  <c:v>86.164000000000001</c:v>
                </c:pt>
                <c:pt idx="12786">
                  <c:v>86.572000000000003</c:v>
                </c:pt>
                <c:pt idx="12787">
                  <c:v>86.980999999999995</c:v>
                </c:pt>
                <c:pt idx="12788">
                  <c:v>87.436000000000007</c:v>
                </c:pt>
                <c:pt idx="12789">
                  <c:v>87.846999999999994</c:v>
                </c:pt>
                <c:pt idx="12790">
                  <c:v>87.938999999999993</c:v>
                </c:pt>
                <c:pt idx="12791">
                  <c:v>87.572999999999979</c:v>
                </c:pt>
                <c:pt idx="12792">
                  <c:v>86.980999999999995</c:v>
                </c:pt>
                <c:pt idx="12793">
                  <c:v>86.346000000000004</c:v>
                </c:pt>
                <c:pt idx="12794">
                  <c:v>85.938999999999993</c:v>
                </c:pt>
                <c:pt idx="12795">
                  <c:v>85.757000000000005</c:v>
                </c:pt>
                <c:pt idx="12796">
                  <c:v>85.531999999999996</c:v>
                </c:pt>
                <c:pt idx="12797">
                  <c:v>85.307000000000002</c:v>
                </c:pt>
                <c:pt idx="12798">
                  <c:v>85.034999999999997</c:v>
                </c:pt>
                <c:pt idx="12799">
                  <c:v>84.945000000000007</c:v>
                </c:pt>
                <c:pt idx="12800">
                  <c:v>84.945000000000007</c:v>
                </c:pt>
                <c:pt idx="12801">
                  <c:v>84.990000000000023</c:v>
                </c:pt>
                <c:pt idx="12802">
                  <c:v>84.945000000000007</c:v>
                </c:pt>
                <c:pt idx="12803">
                  <c:v>84.812000000000012</c:v>
                </c:pt>
                <c:pt idx="12804">
                  <c:v>84.676999999999978</c:v>
                </c:pt>
                <c:pt idx="12805">
                  <c:v>84.676999999999978</c:v>
                </c:pt>
                <c:pt idx="12806">
                  <c:v>85.034999999999997</c:v>
                </c:pt>
                <c:pt idx="12807">
                  <c:v>85.849000000000004</c:v>
                </c:pt>
                <c:pt idx="12808">
                  <c:v>86.709000000000003</c:v>
                </c:pt>
                <c:pt idx="12809">
                  <c:v>87.3</c:v>
                </c:pt>
                <c:pt idx="12810">
                  <c:v>87.710000000000022</c:v>
                </c:pt>
                <c:pt idx="12811">
                  <c:v>88.03</c:v>
                </c:pt>
                <c:pt idx="12812">
                  <c:v>88.121999999999986</c:v>
                </c:pt>
                <c:pt idx="12813">
                  <c:v>87.664999999999992</c:v>
                </c:pt>
                <c:pt idx="12814">
                  <c:v>87.210000000000022</c:v>
                </c:pt>
                <c:pt idx="12815">
                  <c:v>86.936000000000007</c:v>
                </c:pt>
                <c:pt idx="12816">
                  <c:v>86.799000000000007</c:v>
                </c:pt>
                <c:pt idx="12817">
                  <c:v>86.709000000000003</c:v>
                </c:pt>
                <c:pt idx="12818">
                  <c:v>86.572000000000003</c:v>
                </c:pt>
                <c:pt idx="12819">
                  <c:v>86.527000000000001</c:v>
                </c:pt>
                <c:pt idx="12820">
                  <c:v>86.482000000000014</c:v>
                </c:pt>
                <c:pt idx="12821">
                  <c:v>86.482000000000014</c:v>
                </c:pt>
                <c:pt idx="12822">
                  <c:v>86.527000000000001</c:v>
                </c:pt>
                <c:pt idx="12823">
                  <c:v>86.572000000000003</c:v>
                </c:pt>
                <c:pt idx="12824">
                  <c:v>86.482000000000014</c:v>
                </c:pt>
                <c:pt idx="12825">
                  <c:v>85.938999999999993</c:v>
                </c:pt>
                <c:pt idx="12826">
                  <c:v>85.621999999999986</c:v>
                </c:pt>
                <c:pt idx="12827">
                  <c:v>85.486999999999995</c:v>
                </c:pt>
                <c:pt idx="12828">
                  <c:v>85.576999999999998</c:v>
                </c:pt>
                <c:pt idx="12829">
                  <c:v>85.576999999999998</c:v>
                </c:pt>
                <c:pt idx="12830">
                  <c:v>85.397000000000006</c:v>
                </c:pt>
                <c:pt idx="12831">
                  <c:v>85.126999999999981</c:v>
                </c:pt>
                <c:pt idx="12832">
                  <c:v>85.171999999999983</c:v>
                </c:pt>
                <c:pt idx="12833">
                  <c:v>85.262</c:v>
                </c:pt>
                <c:pt idx="12834">
                  <c:v>85.397000000000006</c:v>
                </c:pt>
                <c:pt idx="12835">
                  <c:v>85.442000000000007</c:v>
                </c:pt>
                <c:pt idx="12836">
                  <c:v>85.35199999999999</c:v>
                </c:pt>
                <c:pt idx="12837">
                  <c:v>85.307000000000002</c:v>
                </c:pt>
                <c:pt idx="12838">
                  <c:v>85.262</c:v>
                </c:pt>
                <c:pt idx="12839">
                  <c:v>85.217000000000027</c:v>
                </c:pt>
                <c:pt idx="12840">
                  <c:v>85.081999999999994</c:v>
                </c:pt>
                <c:pt idx="12841">
                  <c:v>84.945000000000007</c:v>
                </c:pt>
                <c:pt idx="12842">
                  <c:v>84.856999999999999</c:v>
                </c:pt>
                <c:pt idx="12843">
                  <c:v>84.812000000000012</c:v>
                </c:pt>
                <c:pt idx="12844">
                  <c:v>84.721999999999994</c:v>
                </c:pt>
                <c:pt idx="12845">
                  <c:v>84.676999999999978</c:v>
                </c:pt>
                <c:pt idx="12846">
                  <c:v>84.766999999999996</c:v>
                </c:pt>
                <c:pt idx="12847">
                  <c:v>84.856999999999999</c:v>
                </c:pt>
                <c:pt idx="12848">
                  <c:v>84.9</c:v>
                </c:pt>
                <c:pt idx="12849">
                  <c:v>85.081999999999994</c:v>
                </c:pt>
                <c:pt idx="12850">
                  <c:v>85.126999999999981</c:v>
                </c:pt>
                <c:pt idx="12851">
                  <c:v>85.171999999999983</c:v>
                </c:pt>
                <c:pt idx="12852">
                  <c:v>85.217000000000027</c:v>
                </c:pt>
                <c:pt idx="12853">
                  <c:v>85.217000000000027</c:v>
                </c:pt>
                <c:pt idx="12854">
                  <c:v>85.171999999999983</c:v>
                </c:pt>
                <c:pt idx="12855">
                  <c:v>85.217000000000027</c:v>
                </c:pt>
                <c:pt idx="12856">
                  <c:v>85.171999999999983</c:v>
                </c:pt>
                <c:pt idx="12857">
                  <c:v>85.217000000000027</c:v>
                </c:pt>
                <c:pt idx="12858">
                  <c:v>85.307000000000002</c:v>
                </c:pt>
                <c:pt idx="12859">
                  <c:v>85.667000000000002</c:v>
                </c:pt>
                <c:pt idx="12860">
                  <c:v>85.938999999999993</c:v>
                </c:pt>
                <c:pt idx="12861">
                  <c:v>85.938999999999993</c:v>
                </c:pt>
                <c:pt idx="12862">
                  <c:v>86.028999999999982</c:v>
                </c:pt>
                <c:pt idx="12863">
                  <c:v>86.073999999999998</c:v>
                </c:pt>
                <c:pt idx="12864">
                  <c:v>86.164000000000001</c:v>
                </c:pt>
                <c:pt idx="12865">
                  <c:v>86.164000000000001</c:v>
                </c:pt>
                <c:pt idx="12866">
                  <c:v>86.119</c:v>
                </c:pt>
                <c:pt idx="12867">
                  <c:v>85.983999999999995</c:v>
                </c:pt>
                <c:pt idx="12868">
                  <c:v>85.849000000000004</c:v>
                </c:pt>
                <c:pt idx="12869">
                  <c:v>85.849000000000004</c:v>
                </c:pt>
                <c:pt idx="12870">
                  <c:v>85.938999999999993</c:v>
                </c:pt>
                <c:pt idx="12871">
                  <c:v>85.894000000000005</c:v>
                </c:pt>
                <c:pt idx="12872">
                  <c:v>85.849000000000004</c:v>
                </c:pt>
                <c:pt idx="12873">
                  <c:v>85.894000000000005</c:v>
                </c:pt>
                <c:pt idx="12874">
                  <c:v>85.938999999999993</c:v>
                </c:pt>
                <c:pt idx="12875">
                  <c:v>85.894000000000005</c:v>
                </c:pt>
                <c:pt idx="12876">
                  <c:v>85.712000000000003</c:v>
                </c:pt>
                <c:pt idx="12877">
                  <c:v>85.667000000000002</c:v>
                </c:pt>
                <c:pt idx="12878">
                  <c:v>85.757000000000005</c:v>
                </c:pt>
                <c:pt idx="12879">
                  <c:v>85.894000000000005</c:v>
                </c:pt>
                <c:pt idx="12880">
                  <c:v>85.894000000000005</c:v>
                </c:pt>
                <c:pt idx="12881">
                  <c:v>86.073999999999998</c:v>
                </c:pt>
                <c:pt idx="12882">
                  <c:v>86.437000000000026</c:v>
                </c:pt>
                <c:pt idx="12883">
                  <c:v>86.709000000000003</c:v>
                </c:pt>
                <c:pt idx="12884">
                  <c:v>86.891000000000005</c:v>
                </c:pt>
                <c:pt idx="12885">
                  <c:v>86.980999999999995</c:v>
                </c:pt>
                <c:pt idx="12886">
                  <c:v>87.162999999999982</c:v>
                </c:pt>
                <c:pt idx="12887">
                  <c:v>87.346000000000004</c:v>
                </c:pt>
                <c:pt idx="12888">
                  <c:v>87.527999999999992</c:v>
                </c:pt>
                <c:pt idx="12889">
                  <c:v>87.664999999999992</c:v>
                </c:pt>
                <c:pt idx="12890">
                  <c:v>87.801999999999992</c:v>
                </c:pt>
                <c:pt idx="12891">
                  <c:v>88.03</c:v>
                </c:pt>
                <c:pt idx="12892">
                  <c:v>88.396000000000001</c:v>
                </c:pt>
                <c:pt idx="12893">
                  <c:v>88.578999999999979</c:v>
                </c:pt>
                <c:pt idx="12894">
                  <c:v>88.578999999999979</c:v>
                </c:pt>
                <c:pt idx="12895">
                  <c:v>88.578999999999979</c:v>
                </c:pt>
                <c:pt idx="12896">
                  <c:v>88.121999999999986</c:v>
                </c:pt>
                <c:pt idx="12897">
                  <c:v>87.938999999999993</c:v>
                </c:pt>
                <c:pt idx="12898">
                  <c:v>87.894000000000005</c:v>
                </c:pt>
                <c:pt idx="12899">
                  <c:v>87.710000000000022</c:v>
                </c:pt>
                <c:pt idx="12900">
                  <c:v>87.483000000000004</c:v>
                </c:pt>
                <c:pt idx="12901">
                  <c:v>87.346000000000004</c:v>
                </c:pt>
                <c:pt idx="12902">
                  <c:v>87.210000000000022</c:v>
                </c:pt>
                <c:pt idx="12903">
                  <c:v>87.072999999999979</c:v>
                </c:pt>
                <c:pt idx="12904">
                  <c:v>87.027999999999992</c:v>
                </c:pt>
                <c:pt idx="12905">
                  <c:v>86.936000000000007</c:v>
                </c:pt>
                <c:pt idx="12906">
                  <c:v>87.117999999999995</c:v>
                </c:pt>
                <c:pt idx="12907">
                  <c:v>87.254999999999995</c:v>
                </c:pt>
                <c:pt idx="12908">
                  <c:v>87.346000000000004</c:v>
                </c:pt>
                <c:pt idx="12909">
                  <c:v>87.3</c:v>
                </c:pt>
                <c:pt idx="12910">
                  <c:v>87.254999999999995</c:v>
                </c:pt>
                <c:pt idx="12911">
                  <c:v>87.162999999999982</c:v>
                </c:pt>
                <c:pt idx="12912">
                  <c:v>87.072999999999979</c:v>
                </c:pt>
                <c:pt idx="12913">
                  <c:v>87.027999999999992</c:v>
                </c:pt>
                <c:pt idx="12914">
                  <c:v>87.117999999999995</c:v>
                </c:pt>
                <c:pt idx="12915">
                  <c:v>87.162999999999982</c:v>
                </c:pt>
                <c:pt idx="12916">
                  <c:v>87.162999999999982</c:v>
                </c:pt>
                <c:pt idx="12917">
                  <c:v>87.210000000000022</c:v>
                </c:pt>
                <c:pt idx="12918">
                  <c:v>87.072999999999979</c:v>
                </c:pt>
                <c:pt idx="12919">
                  <c:v>86.980999999999995</c:v>
                </c:pt>
                <c:pt idx="12920">
                  <c:v>87.072999999999979</c:v>
                </c:pt>
                <c:pt idx="12921">
                  <c:v>87.117999999999995</c:v>
                </c:pt>
                <c:pt idx="12922">
                  <c:v>87.162999999999982</c:v>
                </c:pt>
                <c:pt idx="12923">
                  <c:v>87.210000000000022</c:v>
                </c:pt>
                <c:pt idx="12924">
                  <c:v>87.210000000000022</c:v>
                </c:pt>
                <c:pt idx="12925">
                  <c:v>87.162999999999982</c:v>
                </c:pt>
                <c:pt idx="12926">
                  <c:v>87.117999999999995</c:v>
                </c:pt>
                <c:pt idx="12927">
                  <c:v>87.072999999999979</c:v>
                </c:pt>
                <c:pt idx="12928">
                  <c:v>86.980999999999995</c:v>
                </c:pt>
                <c:pt idx="12929">
                  <c:v>86.936000000000007</c:v>
                </c:pt>
                <c:pt idx="12930">
                  <c:v>86.936000000000007</c:v>
                </c:pt>
                <c:pt idx="12931">
                  <c:v>86.936000000000007</c:v>
                </c:pt>
                <c:pt idx="12932">
                  <c:v>86.936000000000007</c:v>
                </c:pt>
                <c:pt idx="12933">
                  <c:v>87.027999999999992</c:v>
                </c:pt>
                <c:pt idx="12934">
                  <c:v>87.117999999999995</c:v>
                </c:pt>
                <c:pt idx="12935">
                  <c:v>87.072999999999979</c:v>
                </c:pt>
                <c:pt idx="12936">
                  <c:v>86.980999999999995</c:v>
                </c:pt>
                <c:pt idx="12937">
                  <c:v>86.891000000000005</c:v>
                </c:pt>
                <c:pt idx="12938">
                  <c:v>86.936000000000007</c:v>
                </c:pt>
                <c:pt idx="12939">
                  <c:v>87.027999999999992</c:v>
                </c:pt>
                <c:pt idx="12940">
                  <c:v>87.027999999999992</c:v>
                </c:pt>
                <c:pt idx="12941">
                  <c:v>87.117999999999995</c:v>
                </c:pt>
                <c:pt idx="12942">
                  <c:v>87.3</c:v>
                </c:pt>
                <c:pt idx="12943">
                  <c:v>87.391000000000005</c:v>
                </c:pt>
                <c:pt idx="12944">
                  <c:v>87.254999999999995</c:v>
                </c:pt>
                <c:pt idx="12945">
                  <c:v>87.346000000000004</c:v>
                </c:pt>
                <c:pt idx="12946">
                  <c:v>87.572999999999979</c:v>
                </c:pt>
                <c:pt idx="12947">
                  <c:v>87.757000000000005</c:v>
                </c:pt>
                <c:pt idx="12948">
                  <c:v>88.03</c:v>
                </c:pt>
                <c:pt idx="12949">
                  <c:v>88.350999999999999</c:v>
                </c:pt>
                <c:pt idx="12950">
                  <c:v>88.625999999999976</c:v>
                </c:pt>
                <c:pt idx="12951">
                  <c:v>88.718000000000004</c:v>
                </c:pt>
                <c:pt idx="12952">
                  <c:v>88.718000000000004</c:v>
                </c:pt>
                <c:pt idx="12953">
                  <c:v>88.578999999999979</c:v>
                </c:pt>
                <c:pt idx="12954">
                  <c:v>88.396000000000001</c:v>
                </c:pt>
                <c:pt idx="12955">
                  <c:v>88.350999999999999</c:v>
                </c:pt>
                <c:pt idx="12956">
                  <c:v>88.305999999999983</c:v>
                </c:pt>
                <c:pt idx="12957">
                  <c:v>88.350999999999999</c:v>
                </c:pt>
                <c:pt idx="12958">
                  <c:v>88.396000000000001</c:v>
                </c:pt>
                <c:pt idx="12959">
                  <c:v>88.259</c:v>
                </c:pt>
                <c:pt idx="12960">
                  <c:v>88.259</c:v>
                </c:pt>
                <c:pt idx="12961">
                  <c:v>88.305999999999983</c:v>
                </c:pt>
                <c:pt idx="12962">
                  <c:v>88.214000000000027</c:v>
                </c:pt>
                <c:pt idx="12963">
                  <c:v>88.214000000000027</c:v>
                </c:pt>
                <c:pt idx="12964">
                  <c:v>88.350999999999999</c:v>
                </c:pt>
                <c:pt idx="12965">
                  <c:v>88.578999999999979</c:v>
                </c:pt>
                <c:pt idx="12966">
                  <c:v>88.670999999999978</c:v>
                </c:pt>
                <c:pt idx="12967">
                  <c:v>88.578999999999979</c:v>
                </c:pt>
                <c:pt idx="12968">
                  <c:v>88.578999999999979</c:v>
                </c:pt>
                <c:pt idx="12969">
                  <c:v>88.625999999999976</c:v>
                </c:pt>
                <c:pt idx="12970">
                  <c:v>88.718000000000004</c:v>
                </c:pt>
                <c:pt idx="12971">
                  <c:v>88.718000000000004</c:v>
                </c:pt>
                <c:pt idx="12972">
                  <c:v>88.670999999999978</c:v>
                </c:pt>
                <c:pt idx="12973">
                  <c:v>88.718000000000004</c:v>
                </c:pt>
                <c:pt idx="12974">
                  <c:v>88.763000000000005</c:v>
                </c:pt>
                <c:pt idx="12975">
                  <c:v>88.625999999999976</c:v>
                </c:pt>
                <c:pt idx="12976">
                  <c:v>88.305999999999983</c:v>
                </c:pt>
                <c:pt idx="12977">
                  <c:v>88.259</c:v>
                </c:pt>
                <c:pt idx="12978">
                  <c:v>88.396000000000001</c:v>
                </c:pt>
                <c:pt idx="12979">
                  <c:v>88.578999999999979</c:v>
                </c:pt>
                <c:pt idx="12980">
                  <c:v>88.718000000000004</c:v>
                </c:pt>
                <c:pt idx="12981">
                  <c:v>88.992999999999995</c:v>
                </c:pt>
                <c:pt idx="12982">
                  <c:v>89.316000000000003</c:v>
                </c:pt>
                <c:pt idx="12983">
                  <c:v>89.498999999999995</c:v>
                </c:pt>
                <c:pt idx="12984">
                  <c:v>89.593000000000004</c:v>
                </c:pt>
                <c:pt idx="12985">
                  <c:v>89.453999999999994</c:v>
                </c:pt>
                <c:pt idx="12986">
                  <c:v>89.084999999999994</c:v>
                </c:pt>
                <c:pt idx="12987">
                  <c:v>88.902000000000001</c:v>
                </c:pt>
                <c:pt idx="12988">
                  <c:v>88.85499999999999</c:v>
                </c:pt>
                <c:pt idx="12989">
                  <c:v>88.902000000000001</c:v>
                </c:pt>
                <c:pt idx="12990">
                  <c:v>89.131999999999991</c:v>
                </c:pt>
                <c:pt idx="12991">
                  <c:v>89.316000000000003</c:v>
                </c:pt>
                <c:pt idx="12992">
                  <c:v>89.316000000000003</c:v>
                </c:pt>
                <c:pt idx="12993">
                  <c:v>89.269000000000005</c:v>
                </c:pt>
                <c:pt idx="12994">
                  <c:v>89.084999999999994</c:v>
                </c:pt>
                <c:pt idx="12995">
                  <c:v>89.084999999999994</c:v>
                </c:pt>
                <c:pt idx="12996">
                  <c:v>88.992999999999995</c:v>
                </c:pt>
                <c:pt idx="12997">
                  <c:v>88.992999999999995</c:v>
                </c:pt>
                <c:pt idx="12998">
                  <c:v>88.992999999999995</c:v>
                </c:pt>
                <c:pt idx="12999">
                  <c:v>88.85499999999999</c:v>
                </c:pt>
                <c:pt idx="13000">
                  <c:v>88.902000000000001</c:v>
                </c:pt>
                <c:pt idx="13001">
                  <c:v>88.902000000000001</c:v>
                </c:pt>
                <c:pt idx="13002">
                  <c:v>88.670999999999978</c:v>
                </c:pt>
                <c:pt idx="13003">
                  <c:v>88.350999999999999</c:v>
                </c:pt>
                <c:pt idx="13004">
                  <c:v>88.305999999999983</c:v>
                </c:pt>
                <c:pt idx="13005">
                  <c:v>88.443000000000026</c:v>
                </c:pt>
                <c:pt idx="13006">
                  <c:v>88.488</c:v>
                </c:pt>
                <c:pt idx="13007">
                  <c:v>88.625999999999976</c:v>
                </c:pt>
                <c:pt idx="13008">
                  <c:v>89.131999999999991</c:v>
                </c:pt>
                <c:pt idx="13009">
                  <c:v>90.194000000000003</c:v>
                </c:pt>
                <c:pt idx="13010">
                  <c:v>91.542000000000002</c:v>
                </c:pt>
                <c:pt idx="13011">
                  <c:v>92.057000000000002</c:v>
                </c:pt>
                <c:pt idx="13012">
                  <c:v>92.385999999999981</c:v>
                </c:pt>
                <c:pt idx="13013">
                  <c:v>92.573999999999998</c:v>
                </c:pt>
                <c:pt idx="13014">
                  <c:v>92.197000000000003</c:v>
                </c:pt>
                <c:pt idx="13015">
                  <c:v>91.495000000000005</c:v>
                </c:pt>
                <c:pt idx="13016">
                  <c:v>90.936000000000007</c:v>
                </c:pt>
                <c:pt idx="13017">
                  <c:v>90.656999999999982</c:v>
                </c:pt>
                <c:pt idx="13018">
                  <c:v>90.471000000000004</c:v>
                </c:pt>
                <c:pt idx="13019">
                  <c:v>90.378999999999976</c:v>
                </c:pt>
                <c:pt idx="13020">
                  <c:v>90.147000000000006</c:v>
                </c:pt>
                <c:pt idx="13021">
                  <c:v>89.915000000000006</c:v>
                </c:pt>
                <c:pt idx="13022">
                  <c:v>89.453999999999994</c:v>
                </c:pt>
                <c:pt idx="13023">
                  <c:v>89.316000000000003</c:v>
                </c:pt>
                <c:pt idx="13024">
                  <c:v>89.361999999999995</c:v>
                </c:pt>
                <c:pt idx="13025">
                  <c:v>89.406999999999996</c:v>
                </c:pt>
                <c:pt idx="13026">
                  <c:v>89.361999999999995</c:v>
                </c:pt>
                <c:pt idx="13027">
                  <c:v>89.316000000000003</c:v>
                </c:pt>
                <c:pt idx="13028">
                  <c:v>89.176999999999978</c:v>
                </c:pt>
                <c:pt idx="13029">
                  <c:v>89.04</c:v>
                </c:pt>
                <c:pt idx="13030">
                  <c:v>88.902000000000001</c:v>
                </c:pt>
                <c:pt idx="13031">
                  <c:v>88.718000000000004</c:v>
                </c:pt>
                <c:pt idx="13032">
                  <c:v>88.350999999999999</c:v>
                </c:pt>
                <c:pt idx="13033">
                  <c:v>88.121999999999986</c:v>
                </c:pt>
                <c:pt idx="13034">
                  <c:v>87.985000000000014</c:v>
                </c:pt>
                <c:pt idx="13035">
                  <c:v>87.985000000000014</c:v>
                </c:pt>
                <c:pt idx="13036">
                  <c:v>88.03</c:v>
                </c:pt>
                <c:pt idx="13037">
                  <c:v>88.167000000000002</c:v>
                </c:pt>
                <c:pt idx="13038">
                  <c:v>88.214000000000027</c:v>
                </c:pt>
                <c:pt idx="13039">
                  <c:v>88.305999999999983</c:v>
                </c:pt>
                <c:pt idx="13040">
                  <c:v>88.305999999999983</c:v>
                </c:pt>
                <c:pt idx="13041">
                  <c:v>88.396000000000001</c:v>
                </c:pt>
                <c:pt idx="13042">
                  <c:v>88.534000000000006</c:v>
                </c:pt>
                <c:pt idx="13043">
                  <c:v>88.947000000000031</c:v>
                </c:pt>
                <c:pt idx="13044">
                  <c:v>89.224000000000004</c:v>
                </c:pt>
                <c:pt idx="13045">
                  <c:v>89.316000000000003</c:v>
                </c:pt>
                <c:pt idx="13046">
                  <c:v>89.224000000000004</c:v>
                </c:pt>
                <c:pt idx="13047">
                  <c:v>89.131999999999991</c:v>
                </c:pt>
                <c:pt idx="13048">
                  <c:v>89.084999999999994</c:v>
                </c:pt>
                <c:pt idx="13049">
                  <c:v>89.131999999999991</c:v>
                </c:pt>
                <c:pt idx="13050">
                  <c:v>89.084999999999994</c:v>
                </c:pt>
                <c:pt idx="13051">
                  <c:v>89.316000000000003</c:v>
                </c:pt>
                <c:pt idx="13052">
                  <c:v>89.775999999999982</c:v>
                </c:pt>
                <c:pt idx="13053">
                  <c:v>89.86999999999999</c:v>
                </c:pt>
                <c:pt idx="13054">
                  <c:v>90.1</c:v>
                </c:pt>
                <c:pt idx="13055">
                  <c:v>90.239000000000004</c:v>
                </c:pt>
                <c:pt idx="13056">
                  <c:v>90.286000000000001</c:v>
                </c:pt>
                <c:pt idx="13057">
                  <c:v>90.286000000000001</c:v>
                </c:pt>
                <c:pt idx="13058">
                  <c:v>90.286000000000001</c:v>
                </c:pt>
                <c:pt idx="13059">
                  <c:v>90.239000000000004</c:v>
                </c:pt>
                <c:pt idx="13060">
                  <c:v>90.332999999999998</c:v>
                </c:pt>
                <c:pt idx="13061">
                  <c:v>90.611999999999995</c:v>
                </c:pt>
                <c:pt idx="13062">
                  <c:v>90.796999999999997</c:v>
                </c:pt>
                <c:pt idx="13063">
                  <c:v>90.982000000000014</c:v>
                </c:pt>
                <c:pt idx="13064">
                  <c:v>90.936000000000007</c:v>
                </c:pt>
                <c:pt idx="13065">
                  <c:v>90.936000000000007</c:v>
                </c:pt>
                <c:pt idx="13066">
                  <c:v>90.936000000000007</c:v>
                </c:pt>
                <c:pt idx="13067">
                  <c:v>90.982000000000014</c:v>
                </c:pt>
                <c:pt idx="13068">
                  <c:v>90.936000000000007</c:v>
                </c:pt>
                <c:pt idx="13069">
                  <c:v>91.075999999999979</c:v>
                </c:pt>
                <c:pt idx="13070">
                  <c:v>91.495000000000005</c:v>
                </c:pt>
                <c:pt idx="13071">
                  <c:v>91.962999999999994</c:v>
                </c:pt>
                <c:pt idx="13072">
                  <c:v>91.822999999999979</c:v>
                </c:pt>
                <c:pt idx="13073">
                  <c:v>91.728999999999999</c:v>
                </c:pt>
                <c:pt idx="13074">
                  <c:v>91.962999999999994</c:v>
                </c:pt>
                <c:pt idx="13075">
                  <c:v>92.527000000000001</c:v>
                </c:pt>
                <c:pt idx="13076">
                  <c:v>92.61999999999999</c:v>
                </c:pt>
                <c:pt idx="13077">
                  <c:v>92.61999999999999</c:v>
                </c:pt>
                <c:pt idx="13078">
                  <c:v>92.903000000000006</c:v>
                </c:pt>
                <c:pt idx="13079">
                  <c:v>93.281000000000006</c:v>
                </c:pt>
                <c:pt idx="13080">
                  <c:v>93.423000000000002</c:v>
                </c:pt>
                <c:pt idx="13081">
                  <c:v>93.516999999999996</c:v>
                </c:pt>
                <c:pt idx="13082">
                  <c:v>93.47</c:v>
                </c:pt>
                <c:pt idx="13083">
                  <c:v>93.374999999999986</c:v>
                </c:pt>
                <c:pt idx="13084">
                  <c:v>93.233999999999995</c:v>
                </c:pt>
                <c:pt idx="13085">
                  <c:v>93.045000000000002</c:v>
                </c:pt>
                <c:pt idx="13086">
                  <c:v>92.903000000000006</c:v>
                </c:pt>
                <c:pt idx="13087">
                  <c:v>92.95</c:v>
                </c:pt>
                <c:pt idx="13088">
                  <c:v>92.808999999999983</c:v>
                </c:pt>
                <c:pt idx="13089">
                  <c:v>92.290999999999997</c:v>
                </c:pt>
                <c:pt idx="13090">
                  <c:v>91.86999999999999</c:v>
                </c:pt>
                <c:pt idx="13091">
                  <c:v>91.588999999999999</c:v>
                </c:pt>
                <c:pt idx="13092">
                  <c:v>91.35499999999999</c:v>
                </c:pt>
                <c:pt idx="13093">
                  <c:v>91.402000000000001</c:v>
                </c:pt>
                <c:pt idx="13094">
                  <c:v>91.635999999999981</c:v>
                </c:pt>
                <c:pt idx="13095">
                  <c:v>91.822999999999979</c:v>
                </c:pt>
                <c:pt idx="13096">
                  <c:v>91.728999999999999</c:v>
                </c:pt>
                <c:pt idx="13097">
                  <c:v>91.775999999999982</c:v>
                </c:pt>
                <c:pt idx="13098">
                  <c:v>91.775999999999982</c:v>
                </c:pt>
                <c:pt idx="13099">
                  <c:v>91.91700000000003</c:v>
                </c:pt>
                <c:pt idx="13100">
                  <c:v>92.057000000000002</c:v>
                </c:pt>
                <c:pt idx="13101">
                  <c:v>92.337999999999994</c:v>
                </c:pt>
                <c:pt idx="13102">
                  <c:v>92.385999999999981</c:v>
                </c:pt>
                <c:pt idx="13103">
                  <c:v>92.290999999999997</c:v>
                </c:pt>
                <c:pt idx="13104">
                  <c:v>92.01</c:v>
                </c:pt>
                <c:pt idx="13105">
                  <c:v>91.682999999999979</c:v>
                </c:pt>
                <c:pt idx="13106">
                  <c:v>91.542000000000002</c:v>
                </c:pt>
                <c:pt idx="13107">
                  <c:v>91.402000000000001</c:v>
                </c:pt>
                <c:pt idx="13108">
                  <c:v>91.263000000000005</c:v>
                </c:pt>
                <c:pt idx="13109">
                  <c:v>91.263000000000005</c:v>
                </c:pt>
                <c:pt idx="13110">
                  <c:v>91.263000000000005</c:v>
                </c:pt>
                <c:pt idx="13111">
                  <c:v>91.307999999999993</c:v>
                </c:pt>
                <c:pt idx="13112">
                  <c:v>91.263000000000005</c:v>
                </c:pt>
                <c:pt idx="13113">
                  <c:v>91.307999999999993</c:v>
                </c:pt>
                <c:pt idx="13114">
                  <c:v>91.215999999999994</c:v>
                </c:pt>
                <c:pt idx="13115">
                  <c:v>91.075999999999979</c:v>
                </c:pt>
                <c:pt idx="13116">
                  <c:v>90.936000000000007</c:v>
                </c:pt>
                <c:pt idx="13117">
                  <c:v>90.891000000000005</c:v>
                </c:pt>
                <c:pt idx="13118">
                  <c:v>90.936000000000007</c:v>
                </c:pt>
                <c:pt idx="13119">
                  <c:v>90.891000000000005</c:v>
                </c:pt>
                <c:pt idx="13120">
                  <c:v>90.843999999999994</c:v>
                </c:pt>
                <c:pt idx="13121">
                  <c:v>90.982000000000014</c:v>
                </c:pt>
                <c:pt idx="13122">
                  <c:v>91.075999999999979</c:v>
                </c:pt>
                <c:pt idx="13123">
                  <c:v>90.982000000000014</c:v>
                </c:pt>
                <c:pt idx="13124">
                  <c:v>90.656999999999982</c:v>
                </c:pt>
                <c:pt idx="13125">
                  <c:v>90.239000000000004</c:v>
                </c:pt>
                <c:pt idx="13126">
                  <c:v>90.054999999999993</c:v>
                </c:pt>
                <c:pt idx="13127">
                  <c:v>90.194000000000003</c:v>
                </c:pt>
                <c:pt idx="13128">
                  <c:v>90.286000000000001</c:v>
                </c:pt>
                <c:pt idx="13129">
                  <c:v>90.424000000000007</c:v>
                </c:pt>
                <c:pt idx="13130">
                  <c:v>90.656999999999982</c:v>
                </c:pt>
                <c:pt idx="13131">
                  <c:v>90.518000000000001</c:v>
                </c:pt>
                <c:pt idx="13132">
                  <c:v>90.194000000000003</c:v>
                </c:pt>
                <c:pt idx="13133">
                  <c:v>89.915000000000006</c:v>
                </c:pt>
                <c:pt idx="13134">
                  <c:v>89.962000000000003</c:v>
                </c:pt>
                <c:pt idx="13135">
                  <c:v>90.009</c:v>
                </c:pt>
                <c:pt idx="13136">
                  <c:v>89.962000000000003</c:v>
                </c:pt>
                <c:pt idx="13137">
                  <c:v>90.009</c:v>
                </c:pt>
                <c:pt idx="13138">
                  <c:v>90.1</c:v>
                </c:pt>
                <c:pt idx="13139">
                  <c:v>89.915000000000006</c:v>
                </c:pt>
                <c:pt idx="13140">
                  <c:v>89.822999999999979</c:v>
                </c:pt>
                <c:pt idx="13141">
                  <c:v>89.86999999999999</c:v>
                </c:pt>
                <c:pt idx="13142">
                  <c:v>89.962000000000003</c:v>
                </c:pt>
                <c:pt idx="13143">
                  <c:v>90.194000000000003</c:v>
                </c:pt>
                <c:pt idx="13144">
                  <c:v>90.286000000000001</c:v>
                </c:pt>
                <c:pt idx="13145">
                  <c:v>90.239000000000004</c:v>
                </c:pt>
                <c:pt idx="13146">
                  <c:v>90.286000000000001</c:v>
                </c:pt>
                <c:pt idx="13147">
                  <c:v>90.378999999999976</c:v>
                </c:pt>
                <c:pt idx="13148">
                  <c:v>90.471000000000004</c:v>
                </c:pt>
                <c:pt idx="13149">
                  <c:v>90.194000000000003</c:v>
                </c:pt>
                <c:pt idx="13150">
                  <c:v>90.054999999999993</c:v>
                </c:pt>
                <c:pt idx="13151">
                  <c:v>90.1</c:v>
                </c:pt>
                <c:pt idx="13152">
                  <c:v>89.915000000000006</c:v>
                </c:pt>
                <c:pt idx="13153">
                  <c:v>89.637999999999991</c:v>
                </c:pt>
                <c:pt idx="13154">
                  <c:v>89.361999999999995</c:v>
                </c:pt>
                <c:pt idx="13155">
                  <c:v>89.131999999999991</c:v>
                </c:pt>
                <c:pt idx="13156">
                  <c:v>89.224000000000004</c:v>
                </c:pt>
                <c:pt idx="13157">
                  <c:v>89.131999999999991</c:v>
                </c:pt>
                <c:pt idx="13158">
                  <c:v>88.992999999999995</c:v>
                </c:pt>
                <c:pt idx="13159">
                  <c:v>88.763000000000005</c:v>
                </c:pt>
                <c:pt idx="13160">
                  <c:v>88.625999999999976</c:v>
                </c:pt>
                <c:pt idx="13161">
                  <c:v>88.488</c:v>
                </c:pt>
                <c:pt idx="13162">
                  <c:v>88.625999999999976</c:v>
                </c:pt>
                <c:pt idx="13163">
                  <c:v>89.131999999999991</c:v>
                </c:pt>
                <c:pt idx="13164">
                  <c:v>89.406999999999996</c:v>
                </c:pt>
                <c:pt idx="13165">
                  <c:v>89.269000000000005</c:v>
                </c:pt>
                <c:pt idx="13166">
                  <c:v>89.269000000000005</c:v>
                </c:pt>
                <c:pt idx="13167">
                  <c:v>89.084999999999994</c:v>
                </c:pt>
                <c:pt idx="13168">
                  <c:v>88.718000000000004</c:v>
                </c:pt>
                <c:pt idx="13169">
                  <c:v>88.305999999999983</c:v>
                </c:pt>
                <c:pt idx="13170">
                  <c:v>88.03</c:v>
                </c:pt>
                <c:pt idx="13171">
                  <c:v>87.801999999999992</c:v>
                </c:pt>
                <c:pt idx="13172">
                  <c:v>87.710000000000022</c:v>
                </c:pt>
                <c:pt idx="13173">
                  <c:v>87.894000000000005</c:v>
                </c:pt>
                <c:pt idx="13174">
                  <c:v>88.075000000000003</c:v>
                </c:pt>
                <c:pt idx="13175">
                  <c:v>88.03</c:v>
                </c:pt>
                <c:pt idx="13176">
                  <c:v>87.985000000000014</c:v>
                </c:pt>
                <c:pt idx="13177">
                  <c:v>87.985000000000014</c:v>
                </c:pt>
                <c:pt idx="13178">
                  <c:v>87.985000000000014</c:v>
                </c:pt>
                <c:pt idx="13179">
                  <c:v>87.846999999999994</c:v>
                </c:pt>
                <c:pt idx="13180">
                  <c:v>87.710000000000022</c:v>
                </c:pt>
                <c:pt idx="13181">
                  <c:v>87.61999999999999</c:v>
                </c:pt>
                <c:pt idx="13182">
                  <c:v>87.664999999999992</c:v>
                </c:pt>
                <c:pt idx="13183">
                  <c:v>87.846999999999994</c:v>
                </c:pt>
                <c:pt idx="13184">
                  <c:v>88.03</c:v>
                </c:pt>
                <c:pt idx="13185">
                  <c:v>87.894000000000005</c:v>
                </c:pt>
                <c:pt idx="13186">
                  <c:v>87.710000000000022</c:v>
                </c:pt>
                <c:pt idx="13187">
                  <c:v>87.483000000000004</c:v>
                </c:pt>
                <c:pt idx="13188">
                  <c:v>87.346000000000004</c:v>
                </c:pt>
                <c:pt idx="13189">
                  <c:v>87.117999999999995</c:v>
                </c:pt>
                <c:pt idx="13190">
                  <c:v>87.117999999999995</c:v>
                </c:pt>
                <c:pt idx="13191">
                  <c:v>87.117999999999995</c:v>
                </c:pt>
                <c:pt idx="13192">
                  <c:v>87.210000000000022</c:v>
                </c:pt>
                <c:pt idx="13193">
                  <c:v>87.210000000000022</c:v>
                </c:pt>
                <c:pt idx="13194">
                  <c:v>87.162999999999982</c:v>
                </c:pt>
                <c:pt idx="13195">
                  <c:v>87.027999999999992</c:v>
                </c:pt>
                <c:pt idx="13196">
                  <c:v>86.799000000000007</c:v>
                </c:pt>
                <c:pt idx="13197">
                  <c:v>86.617000000000004</c:v>
                </c:pt>
                <c:pt idx="13198">
                  <c:v>86.664000000000001</c:v>
                </c:pt>
                <c:pt idx="13199">
                  <c:v>86.709000000000003</c:v>
                </c:pt>
                <c:pt idx="13200">
                  <c:v>86.664000000000001</c:v>
                </c:pt>
                <c:pt idx="13201">
                  <c:v>86.617000000000004</c:v>
                </c:pt>
                <c:pt idx="13202">
                  <c:v>86.572000000000003</c:v>
                </c:pt>
                <c:pt idx="13203">
                  <c:v>86.527000000000001</c:v>
                </c:pt>
                <c:pt idx="13204">
                  <c:v>86.346000000000004</c:v>
                </c:pt>
                <c:pt idx="13205">
                  <c:v>86.301000000000002</c:v>
                </c:pt>
                <c:pt idx="13206">
                  <c:v>86.572000000000003</c:v>
                </c:pt>
                <c:pt idx="13207">
                  <c:v>86.709000000000003</c:v>
                </c:pt>
                <c:pt idx="13208">
                  <c:v>86.709000000000003</c:v>
                </c:pt>
                <c:pt idx="13209">
                  <c:v>86.709000000000003</c:v>
                </c:pt>
                <c:pt idx="13210">
                  <c:v>86.664000000000001</c:v>
                </c:pt>
                <c:pt idx="13211">
                  <c:v>86.572000000000003</c:v>
                </c:pt>
                <c:pt idx="13212">
                  <c:v>86.482000000000014</c:v>
                </c:pt>
                <c:pt idx="13213">
                  <c:v>86.572000000000003</c:v>
                </c:pt>
                <c:pt idx="13214">
                  <c:v>86.891000000000005</c:v>
                </c:pt>
                <c:pt idx="13215">
                  <c:v>86.980999999999995</c:v>
                </c:pt>
                <c:pt idx="13216">
                  <c:v>86.980999999999995</c:v>
                </c:pt>
                <c:pt idx="13217">
                  <c:v>87.117999999999995</c:v>
                </c:pt>
                <c:pt idx="13218">
                  <c:v>87.027999999999992</c:v>
                </c:pt>
                <c:pt idx="13219">
                  <c:v>86.843999999999994</c:v>
                </c:pt>
                <c:pt idx="13220">
                  <c:v>87.027999999999992</c:v>
                </c:pt>
                <c:pt idx="13221">
                  <c:v>87.527999999999992</c:v>
                </c:pt>
                <c:pt idx="13222">
                  <c:v>87.483000000000004</c:v>
                </c:pt>
                <c:pt idx="13223">
                  <c:v>87.162999999999982</c:v>
                </c:pt>
                <c:pt idx="13224">
                  <c:v>87.210000000000022</c:v>
                </c:pt>
                <c:pt idx="13225">
                  <c:v>87.527999999999992</c:v>
                </c:pt>
                <c:pt idx="13226">
                  <c:v>88.03</c:v>
                </c:pt>
                <c:pt idx="13227">
                  <c:v>87.985000000000014</c:v>
                </c:pt>
                <c:pt idx="13228">
                  <c:v>87.938999999999993</c:v>
                </c:pt>
                <c:pt idx="13229">
                  <c:v>88.121999999999986</c:v>
                </c:pt>
                <c:pt idx="13230">
                  <c:v>88.305999999999983</c:v>
                </c:pt>
                <c:pt idx="13231">
                  <c:v>88.167000000000002</c:v>
                </c:pt>
                <c:pt idx="13232">
                  <c:v>87.846999999999994</c:v>
                </c:pt>
                <c:pt idx="13233">
                  <c:v>88.350999999999999</c:v>
                </c:pt>
                <c:pt idx="13234">
                  <c:v>88.670999999999978</c:v>
                </c:pt>
                <c:pt idx="13235">
                  <c:v>88.578999999999979</c:v>
                </c:pt>
                <c:pt idx="13236">
                  <c:v>88.305999999999983</c:v>
                </c:pt>
                <c:pt idx="13237">
                  <c:v>87.985000000000014</c:v>
                </c:pt>
                <c:pt idx="13238">
                  <c:v>87.846999999999994</c:v>
                </c:pt>
                <c:pt idx="13239">
                  <c:v>88.075000000000003</c:v>
                </c:pt>
                <c:pt idx="13240">
                  <c:v>88.167000000000002</c:v>
                </c:pt>
                <c:pt idx="13241">
                  <c:v>87.894000000000005</c:v>
                </c:pt>
                <c:pt idx="13242">
                  <c:v>87.572999999999979</c:v>
                </c:pt>
                <c:pt idx="13243">
                  <c:v>87.391000000000005</c:v>
                </c:pt>
                <c:pt idx="13244">
                  <c:v>87.117999999999995</c:v>
                </c:pt>
                <c:pt idx="13245">
                  <c:v>86.936000000000007</c:v>
                </c:pt>
                <c:pt idx="13246">
                  <c:v>86.843999999999994</c:v>
                </c:pt>
                <c:pt idx="13247">
                  <c:v>86.709000000000003</c:v>
                </c:pt>
                <c:pt idx="13248">
                  <c:v>86.709000000000003</c:v>
                </c:pt>
                <c:pt idx="13249">
                  <c:v>86.617000000000004</c:v>
                </c:pt>
                <c:pt idx="13250">
                  <c:v>86.437000000000026</c:v>
                </c:pt>
                <c:pt idx="13251">
                  <c:v>86.437000000000026</c:v>
                </c:pt>
                <c:pt idx="13252">
                  <c:v>86.527000000000001</c:v>
                </c:pt>
                <c:pt idx="13253">
                  <c:v>86.617000000000004</c:v>
                </c:pt>
                <c:pt idx="13254">
                  <c:v>86.437000000000026</c:v>
                </c:pt>
                <c:pt idx="13255">
                  <c:v>86.391000000000005</c:v>
                </c:pt>
                <c:pt idx="13256">
                  <c:v>86.482000000000014</c:v>
                </c:pt>
                <c:pt idx="13257">
                  <c:v>86.527000000000001</c:v>
                </c:pt>
                <c:pt idx="13258">
                  <c:v>86.572000000000003</c:v>
                </c:pt>
                <c:pt idx="13259">
                  <c:v>86.437000000000026</c:v>
                </c:pt>
                <c:pt idx="13260">
                  <c:v>86.482000000000014</c:v>
                </c:pt>
                <c:pt idx="13261">
                  <c:v>86.843999999999994</c:v>
                </c:pt>
                <c:pt idx="13262">
                  <c:v>86.936000000000007</c:v>
                </c:pt>
                <c:pt idx="13263">
                  <c:v>86.799000000000007</c:v>
                </c:pt>
                <c:pt idx="13264">
                  <c:v>86.437000000000026</c:v>
                </c:pt>
                <c:pt idx="13265">
                  <c:v>86.164000000000001</c:v>
                </c:pt>
                <c:pt idx="13266">
                  <c:v>86.073999999999998</c:v>
                </c:pt>
                <c:pt idx="13267">
                  <c:v>85.938999999999993</c:v>
                </c:pt>
                <c:pt idx="13268">
                  <c:v>86.256</c:v>
                </c:pt>
                <c:pt idx="13269">
                  <c:v>86.301000000000002</c:v>
                </c:pt>
                <c:pt idx="13270">
                  <c:v>86.164000000000001</c:v>
                </c:pt>
                <c:pt idx="13271">
                  <c:v>86.211000000000027</c:v>
                </c:pt>
                <c:pt idx="13272">
                  <c:v>86.211000000000027</c:v>
                </c:pt>
                <c:pt idx="13273">
                  <c:v>86.164000000000001</c:v>
                </c:pt>
                <c:pt idx="13274">
                  <c:v>86.256</c:v>
                </c:pt>
                <c:pt idx="13275">
                  <c:v>86.301000000000002</c:v>
                </c:pt>
                <c:pt idx="13276">
                  <c:v>86.346000000000004</c:v>
                </c:pt>
                <c:pt idx="13277">
                  <c:v>86.482000000000014</c:v>
                </c:pt>
                <c:pt idx="13278">
                  <c:v>86.664000000000001</c:v>
                </c:pt>
                <c:pt idx="13279">
                  <c:v>86.664000000000001</c:v>
                </c:pt>
                <c:pt idx="13280">
                  <c:v>86.572000000000003</c:v>
                </c:pt>
                <c:pt idx="13281">
                  <c:v>86.482000000000014</c:v>
                </c:pt>
                <c:pt idx="13282">
                  <c:v>86.437000000000026</c:v>
                </c:pt>
                <c:pt idx="13283">
                  <c:v>86.346000000000004</c:v>
                </c:pt>
                <c:pt idx="13284">
                  <c:v>86.301000000000002</c:v>
                </c:pt>
                <c:pt idx="13285">
                  <c:v>86.256</c:v>
                </c:pt>
                <c:pt idx="13286">
                  <c:v>86.211000000000027</c:v>
                </c:pt>
                <c:pt idx="13287">
                  <c:v>86.164000000000001</c:v>
                </c:pt>
                <c:pt idx="13288">
                  <c:v>86.028999999999982</c:v>
                </c:pt>
                <c:pt idx="13289">
                  <c:v>86.073999999999998</c:v>
                </c:pt>
                <c:pt idx="13290">
                  <c:v>86.256</c:v>
                </c:pt>
                <c:pt idx="13291">
                  <c:v>86.482000000000014</c:v>
                </c:pt>
                <c:pt idx="13292">
                  <c:v>86.664000000000001</c:v>
                </c:pt>
                <c:pt idx="13293">
                  <c:v>86.754000000000005</c:v>
                </c:pt>
                <c:pt idx="13294">
                  <c:v>86.709000000000003</c:v>
                </c:pt>
                <c:pt idx="13295">
                  <c:v>86.709000000000003</c:v>
                </c:pt>
                <c:pt idx="13296">
                  <c:v>86.891000000000005</c:v>
                </c:pt>
                <c:pt idx="13297">
                  <c:v>86.843999999999994</c:v>
                </c:pt>
                <c:pt idx="13298">
                  <c:v>86.799000000000007</c:v>
                </c:pt>
                <c:pt idx="13299">
                  <c:v>86.843999999999994</c:v>
                </c:pt>
                <c:pt idx="13300">
                  <c:v>86.891000000000005</c:v>
                </c:pt>
                <c:pt idx="13301">
                  <c:v>86.709000000000003</c:v>
                </c:pt>
                <c:pt idx="13302">
                  <c:v>86.709000000000003</c:v>
                </c:pt>
                <c:pt idx="13303">
                  <c:v>87.117999999999995</c:v>
                </c:pt>
                <c:pt idx="13304">
                  <c:v>87.162999999999982</c:v>
                </c:pt>
                <c:pt idx="13305">
                  <c:v>87.210000000000022</c:v>
                </c:pt>
                <c:pt idx="13306">
                  <c:v>87.846999999999994</c:v>
                </c:pt>
                <c:pt idx="13307">
                  <c:v>88.396000000000001</c:v>
                </c:pt>
                <c:pt idx="13308">
                  <c:v>88.85499999999999</c:v>
                </c:pt>
                <c:pt idx="13309">
                  <c:v>88.85499999999999</c:v>
                </c:pt>
                <c:pt idx="13310">
                  <c:v>88.488</c:v>
                </c:pt>
                <c:pt idx="13311">
                  <c:v>88.396000000000001</c:v>
                </c:pt>
                <c:pt idx="13312">
                  <c:v>88.443000000000026</c:v>
                </c:pt>
                <c:pt idx="13313">
                  <c:v>88.121999999999986</c:v>
                </c:pt>
                <c:pt idx="13314">
                  <c:v>87.846999999999994</c:v>
                </c:pt>
                <c:pt idx="13315">
                  <c:v>87.894000000000005</c:v>
                </c:pt>
                <c:pt idx="13316">
                  <c:v>87.846999999999994</c:v>
                </c:pt>
                <c:pt idx="13317">
                  <c:v>87.664999999999992</c:v>
                </c:pt>
                <c:pt idx="13318">
                  <c:v>87.346000000000004</c:v>
                </c:pt>
                <c:pt idx="13319">
                  <c:v>87.436000000000007</c:v>
                </c:pt>
                <c:pt idx="13320">
                  <c:v>87.527999999999992</c:v>
                </c:pt>
                <c:pt idx="13321">
                  <c:v>87.162999999999982</c:v>
                </c:pt>
                <c:pt idx="13322">
                  <c:v>86.664000000000001</c:v>
                </c:pt>
                <c:pt idx="13323">
                  <c:v>86.256</c:v>
                </c:pt>
                <c:pt idx="13324">
                  <c:v>85.849000000000004</c:v>
                </c:pt>
                <c:pt idx="13325">
                  <c:v>85.442000000000007</c:v>
                </c:pt>
                <c:pt idx="13326">
                  <c:v>85.486999999999995</c:v>
                </c:pt>
                <c:pt idx="13327">
                  <c:v>85.621999999999986</c:v>
                </c:pt>
                <c:pt idx="13328">
                  <c:v>85.849000000000004</c:v>
                </c:pt>
                <c:pt idx="13329">
                  <c:v>85.894000000000005</c:v>
                </c:pt>
                <c:pt idx="13330">
                  <c:v>85.849000000000004</c:v>
                </c:pt>
                <c:pt idx="13331">
                  <c:v>85.757000000000005</c:v>
                </c:pt>
                <c:pt idx="13332">
                  <c:v>85.894000000000005</c:v>
                </c:pt>
                <c:pt idx="13333">
                  <c:v>86.256</c:v>
                </c:pt>
                <c:pt idx="13334">
                  <c:v>86.527000000000001</c:v>
                </c:pt>
                <c:pt idx="13335">
                  <c:v>86.754000000000005</c:v>
                </c:pt>
                <c:pt idx="13336">
                  <c:v>86.709000000000003</c:v>
                </c:pt>
                <c:pt idx="13337">
                  <c:v>86.709000000000003</c:v>
                </c:pt>
                <c:pt idx="13338">
                  <c:v>86.754000000000005</c:v>
                </c:pt>
                <c:pt idx="13339">
                  <c:v>86.664000000000001</c:v>
                </c:pt>
                <c:pt idx="13340">
                  <c:v>86.256</c:v>
                </c:pt>
                <c:pt idx="13341">
                  <c:v>85.712000000000003</c:v>
                </c:pt>
                <c:pt idx="13342">
                  <c:v>85.262</c:v>
                </c:pt>
                <c:pt idx="13343">
                  <c:v>85.126999999999981</c:v>
                </c:pt>
                <c:pt idx="13344">
                  <c:v>85.034999999999997</c:v>
                </c:pt>
                <c:pt idx="13345">
                  <c:v>84.856999999999999</c:v>
                </c:pt>
                <c:pt idx="13346">
                  <c:v>84.856999999999999</c:v>
                </c:pt>
                <c:pt idx="13347">
                  <c:v>84.945000000000007</c:v>
                </c:pt>
                <c:pt idx="13348">
                  <c:v>84.990000000000023</c:v>
                </c:pt>
                <c:pt idx="13349">
                  <c:v>85.034999999999997</c:v>
                </c:pt>
                <c:pt idx="13350">
                  <c:v>84.856999999999999</c:v>
                </c:pt>
                <c:pt idx="13351">
                  <c:v>84.766999999999996</c:v>
                </c:pt>
                <c:pt idx="13352">
                  <c:v>84.766999999999996</c:v>
                </c:pt>
                <c:pt idx="13353">
                  <c:v>85.081999999999994</c:v>
                </c:pt>
                <c:pt idx="13354">
                  <c:v>85.034999999999997</c:v>
                </c:pt>
                <c:pt idx="13355">
                  <c:v>84.945000000000007</c:v>
                </c:pt>
                <c:pt idx="13356">
                  <c:v>84.676999999999978</c:v>
                </c:pt>
                <c:pt idx="13357">
                  <c:v>84.497000000000028</c:v>
                </c:pt>
                <c:pt idx="13358">
                  <c:v>84.361999999999995</c:v>
                </c:pt>
                <c:pt idx="13359">
                  <c:v>84.406999999999996</c:v>
                </c:pt>
                <c:pt idx="13360">
                  <c:v>84.631999999999991</c:v>
                </c:pt>
                <c:pt idx="13361">
                  <c:v>84.9</c:v>
                </c:pt>
                <c:pt idx="13362">
                  <c:v>85.081999999999994</c:v>
                </c:pt>
                <c:pt idx="13363">
                  <c:v>85.126999999999981</c:v>
                </c:pt>
                <c:pt idx="13364">
                  <c:v>85.034999999999997</c:v>
                </c:pt>
                <c:pt idx="13365">
                  <c:v>84.721999999999994</c:v>
                </c:pt>
                <c:pt idx="13366">
                  <c:v>84.812000000000012</c:v>
                </c:pt>
                <c:pt idx="13367">
                  <c:v>85.171999999999983</c:v>
                </c:pt>
                <c:pt idx="13368">
                  <c:v>85.171999999999983</c:v>
                </c:pt>
                <c:pt idx="13369">
                  <c:v>84.945000000000007</c:v>
                </c:pt>
                <c:pt idx="13370">
                  <c:v>84.676999999999978</c:v>
                </c:pt>
                <c:pt idx="13371">
                  <c:v>84.452000000000012</c:v>
                </c:pt>
                <c:pt idx="13372">
                  <c:v>84.227000000000004</c:v>
                </c:pt>
                <c:pt idx="13373">
                  <c:v>84.093999999999994</c:v>
                </c:pt>
                <c:pt idx="13374">
                  <c:v>84.227000000000004</c:v>
                </c:pt>
                <c:pt idx="13375">
                  <c:v>84.497000000000028</c:v>
                </c:pt>
                <c:pt idx="13376">
                  <c:v>84.721999999999994</c:v>
                </c:pt>
                <c:pt idx="13377">
                  <c:v>84.856999999999999</c:v>
                </c:pt>
                <c:pt idx="13378">
                  <c:v>84.945000000000007</c:v>
                </c:pt>
                <c:pt idx="13379">
                  <c:v>84.990000000000023</c:v>
                </c:pt>
                <c:pt idx="13380">
                  <c:v>85.081999999999994</c:v>
                </c:pt>
                <c:pt idx="13381">
                  <c:v>85.034999999999997</c:v>
                </c:pt>
                <c:pt idx="13382">
                  <c:v>85.171999999999983</c:v>
                </c:pt>
                <c:pt idx="13383">
                  <c:v>84.945000000000007</c:v>
                </c:pt>
                <c:pt idx="13384">
                  <c:v>84.587000000000003</c:v>
                </c:pt>
                <c:pt idx="13385">
                  <c:v>84.182000000000002</c:v>
                </c:pt>
                <c:pt idx="13386">
                  <c:v>84.049000000000007</c:v>
                </c:pt>
                <c:pt idx="13387">
                  <c:v>84.137</c:v>
                </c:pt>
                <c:pt idx="13388">
                  <c:v>84.227000000000004</c:v>
                </c:pt>
                <c:pt idx="13389">
                  <c:v>84.361999999999995</c:v>
                </c:pt>
                <c:pt idx="13390">
                  <c:v>84.406999999999996</c:v>
                </c:pt>
                <c:pt idx="13391">
                  <c:v>84.316999999999993</c:v>
                </c:pt>
                <c:pt idx="13392">
                  <c:v>84.316999999999993</c:v>
                </c:pt>
                <c:pt idx="13393">
                  <c:v>84.406999999999996</c:v>
                </c:pt>
                <c:pt idx="13394">
                  <c:v>84.497000000000028</c:v>
                </c:pt>
                <c:pt idx="13395">
                  <c:v>84.542000000000002</c:v>
                </c:pt>
                <c:pt idx="13396">
                  <c:v>84.452000000000012</c:v>
                </c:pt>
                <c:pt idx="13397">
                  <c:v>84.271999999999991</c:v>
                </c:pt>
                <c:pt idx="13398">
                  <c:v>84.093999999999994</c:v>
                </c:pt>
                <c:pt idx="13399">
                  <c:v>83.869</c:v>
                </c:pt>
                <c:pt idx="13400">
                  <c:v>83.823999999999998</c:v>
                </c:pt>
                <c:pt idx="13401">
                  <c:v>83.823999999999998</c:v>
                </c:pt>
                <c:pt idx="13402">
                  <c:v>83.869</c:v>
                </c:pt>
                <c:pt idx="13403">
                  <c:v>83.823999999999998</c:v>
                </c:pt>
                <c:pt idx="13404">
                  <c:v>83.778999999999982</c:v>
                </c:pt>
                <c:pt idx="13405">
                  <c:v>83.869</c:v>
                </c:pt>
                <c:pt idx="13406">
                  <c:v>83.91400000000003</c:v>
                </c:pt>
                <c:pt idx="13407">
                  <c:v>83.959000000000003</c:v>
                </c:pt>
                <c:pt idx="13408">
                  <c:v>83.823999999999998</c:v>
                </c:pt>
                <c:pt idx="13409">
                  <c:v>83.691000000000003</c:v>
                </c:pt>
                <c:pt idx="13410">
                  <c:v>83.600999999999999</c:v>
                </c:pt>
                <c:pt idx="13411">
                  <c:v>83.600999999999999</c:v>
                </c:pt>
                <c:pt idx="13412">
                  <c:v>83.510999999999996</c:v>
                </c:pt>
                <c:pt idx="13413">
                  <c:v>83.421999999999997</c:v>
                </c:pt>
                <c:pt idx="13414">
                  <c:v>83.421999999999997</c:v>
                </c:pt>
                <c:pt idx="13415">
                  <c:v>83.421999999999997</c:v>
                </c:pt>
                <c:pt idx="13416">
                  <c:v>83.467000000000027</c:v>
                </c:pt>
                <c:pt idx="13417">
                  <c:v>83.600999999999999</c:v>
                </c:pt>
                <c:pt idx="13418">
                  <c:v>83.736000000000004</c:v>
                </c:pt>
                <c:pt idx="13419">
                  <c:v>83.778999999999982</c:v>
                </c:pt>
                <c:pt idx="13420">
                  <c:v>83.600999999999999</c:v>
                </c:pt>
                <c:pt idx="13421">
                  <c:v>83.467000000000027</c:v>
                </c:pt>
                <c:pt idx="13422">
                  <c:v>83.467000000000027</c:v>
                </c:pt>
                <c:pt idx="13423">
                  <c:v>83.421999999999997</c:v>
                </c:pt>
                <c:pt idx="13424">
                  <c:v>83.467000000000027</c:v>
                </c:pt>
                <c:pt idx="13425">
                  <c:v>83.421999999999997</c:v>
                </c:pt>
                <c:pt idx="13426">
                  <c:v>83.287000000000006</c:v>
                </c:pt>
                <c:pt idx="13427">
                  <c:v>83.198999999999998</c:v>
                </c:pt>
                <c:pt idx="13428">
                  <c:v>83.10899999999998</c:v>
                </c:pt>
                <c:pt idx="13429">
                  <c:v>83.10899999999998</c:v>
                </c:pt>
                <c:pt idx="13430">
                  <c:v>83.198999999999998</c:v>
                </c:pt>
                <c:pt idx="13431">
                  <c:v>83.198999999999998</c:v>
                </c:pt>
                <c:pt idx="13432">
                  <c:v>83.10899999999998</c:v>
                </c:pt>
                <c:pt idx="13433">
                  <c:v>83.021000000000001</c:v>
                </c:pt>
                <c:pt idx="13434">
                  <c:v>83.021000000000001</c:v>
                </c:pt>
                <c:pt idx="13435">
                  <c:v>83.063999999999993</c:v>
                </c:pt>
                <c:pt idx="13436">
                  <c:v>83.063999999999993</c:v>
                </c:pt>
                <c:pt idx="13437">
                  <c:v>82.975999999999999</c:v>
                </c:pt>
                <c:pt idx="13438">
                  <c:v>82.798000000000002</c:v>
                </c:pt>
                <c:pt idx="13439">
                  <c:v>82.664999999999992</c:v>
                </c:pt>
                <c:pt idx="13440">
                  <c:v>82.486000000000004</c:v>
                </c:pt>
                <c:pt idx="13441">
                  <c:v>82.35299999999998</c:v>
                </c:pt>
                <c:pt idx="13442">
                  <c:v>82.35299999999998</c:v>
                </c:pt>
                <c:pt idx="13443">
                  <c:v>82.441000000000031</c:v>
                </c:pt>
                <c:pt idx="13444">
                  <c:v>82.53</c:v>
                </c:pt>
                <c:pt idx="13445">
                  <c:v>82.61999999999999</c:v>
                </c:pt>
                <c:pt idx="13446">
                  <c:v>82.753</c:v>
                </c:pt>
                <c:pt idx="13447">
                  <c:v>83.021000000000001</c:v>
                </c:pt>
                <c:pt idx="13448">
                  <c:v>83.376999999999981</c:v>
                </c:pt>
                <c:pt idx="13449">
                  <c:v>83.555999999999983</c:v>
                </c:pt>
                <c:pt idx="13450">
                  <c:v>83.467000000000027</c:v>
                </c:pt>
                <c:pt idx="13451">
                  <c:v>83.331999999999994</c:v>
                </c:pt>
                <c:pt idx="13452">
                  <c:v>83.153999999999982</c:v>
                </c:pt>
                <c:pt idx="13453">
                  <c:v>82.840999999999994</c:v>
                </c:pt>
                <c:pt idx="13454">
                  <c:v>82.53</c:v>
                </c:pt>
                <c:pt idx="13455">
                  <c:v>82.441000000000031</c:v>
                </c:pt>
                <c:pt idx="13456">
                  <c:v>82.396000000000001</c:v>
                </c:pt>
                <c:pt idx="13457">
                  <c:v>82.13</c:v>
                </c:pt>
                <c:pt idx="13458">
                  <c:v>81.909000000000006</c:v>
                </c:pt>
                <c:pt idx="13459">
                  <c:v>81.73</c:v>
                </c:pt>
                <c:pt idx="13460">
                  <c:v>81.596999999999994</c:v>
                </c:pt>
                <c:pt idx="13461">
                  <c:v>81.596999999999994</c:v>
                </c:pt>
                <c:pt idx="13462">
                  <c:v>81.554000000000002</c:v>
                </c:pt>
                <c:pt idx="13463">
                  <c:v>81.421000000000006</c:v>
                </c:pt>
                <c:pt idx="13464">
                  <c:v>81.332999999999998</c:v>
                </c:pt>
                <c:pt idx="13465">
                  <c:v>81.332999999999998</c:v>
                </c:pt>
                <c:pt idx="13466">
                  <c:v>81.287999999999997</c:v>
                </c:pt>
                <c:pt idx="13467">
                  <c:v>81.287999999999997</c:v>
                </c:pt>
                <c:pt idx="13468">
                  <c:v>81.332999999999998</c:v>
                </c:pt>
                <c:pt idx="13469">
                  <c:v>81.375999999999976</c:v>
                </c:pt>
                <c:pt idx="13470">
                  <c:v>81.421000000000006</c:v>
                </c:pt>
                <c:pt idx="13471">
                  <c:v>81.554000000000002</c:v>
                </c:pt>
                <c:pt idx="13472">
                  <c:v>81.596999999999994</c:v>
                </c:pt>
                <c:pt idx="13473">
                  <c:v>81.421000000000006</c:v>
                </c:pt>
                <c:pt idx="13474">
                  <c:v>81.332999999999998</c:v>
                </c:pt>
                <c:pt idx="13475">
                  <c:v>81.153999999999982</c:v>
                </c:pt>
                <c:pt idx="13476">
                  <c:v>81.066000000000003</c:v>
                </c:pt>
                <c:pt idx="13477">
                  <c:v>80.89</c:v>
                </c:pt>
                <c:pt idx="13478">
                  <c:v>80.845000000000013</c:v>
                </c:pt>
                <c:pt idx="13479">
                  <c:v>80.801999999999992</c:v>
                </c:pt>
                <c:pt idx="13480">
                  <c:v>80.757000000000005</c:v>
                </c:pt>
                <c:pt idx="13481">
                  <c:v>80.845000000000013</c:v>
                </c:pt>
                <c:pt idx="13482">
                  <c:v>80.89</c:v>
                </c:pt>
                <c:pt idx="13483">
                  <c:v>80.935000000000002</c:v>
                </c:pt>
                <c:pt idx="13484">
                  <c:v>81.022999999999982</c:v>
                </c:pt>
                <c:pt idx="13485">
                  <c:v>81.198999999999998</c:v>
                </c:pt>
                <c:pt idx="13486">
                  <c:v>81.153999999999982</c:v>
                </c:pt>
                <c:pt idx="13487">
                  <c:v>81.153999999999982</c:v>
                </c:pt>
                <c:pt idx="13488">
                  <c:v>81.153999999999982</c:v>
                </c:pt>
                <c:pt idx="13489">
                  <c:v>81.198999999999998</c:v>
                </c:pt>
                <c:pt idx="13490">
                  <c:v>81.244000000000028</c:v>
                </c:pt>
                <c:pt idx="13491">
                  <c:v>81.287999999999997</c:v>
                </c:pt>
                <c:pt idx="13492">
                  <c:v>81.111000000000004</c:v>
                </c:pt>
                <c:pt idx="13493">
                  <c:v>80.977999999999994</c:v>
                </c:pt>
                <c:pt idx="13494">
                  <c:v>80.935000000000002</c:v>
                </c:pt>
                <c:pt idx="13495">
                  <c:v>80.757000000000005</c:v>
                </c:pt>
                <c:pt idx="13496">
                  <c:v>80.624999999999986</c:v>
                </c:pt>
                <c:pt idx="13497">
                  <c:v>80.624999999999986</c:v>
                </c:pt>
                <c:pt idx="13498">
                  <c:v>80.667999999999992</c:v>
                </c:pt>
                <c:pt idx="13499">
                  <c:v>80.712999999999994</c:v>
                </c:pt>
                <c:pt idx="13500">
                  <c:v>80.757000000000005</c:v>
                </c:pt>
                <c:pt idx="13501">
                  <c:v>80.757000000000005</c:v>
                </c:pt>
                <c:pt idx="13502">
                  <c:v>80.757000000000005</c:v>
                </c:pt>
                <c:pt idx="13503">
                  <c:v>80.801999999999992</c:v>
                </c:pt>
                <c:pt idx="13504">
                  <c:v>80.89</c:v>
                </c:pt>
                <c:pt idx="13505">
                  <c:v>80.935000000000002</c:v>
                </c:pt>
                <c:pt idx="13506">
                  <c:v>80.977999999999994</c:v>
                </c:pt>
                <c:pt idx="13507">
                  <c:v>81.066000000000003</c:v>
                </c:pt>
                <c:pt idx="13508">
                  <c:v>81.244000000000028</c:v>
                </c:pt>
                <c:pt idx="13509">
                  <c:v>81.421000000000006</c:v>
                </c:pt>
                <c:pt idx="13510">
                  <c:v>81.686999999999998</c:v>
                </c:pt>
                <c:pt idx="13511">
                  <c:v>81.864000000000004</c:v>
                </c:pt>
                <c:pt idx="13512">
                  <c:v>81.952000000000012</c:v>
                </c:pt>
                <c:pt idx="13513">
                  <c:v>82.042000000000002</c:v>
                </c:pt>
                <c:pt idx="13514">
                  <c:v>82.042000000000002</c:v>
                </c:pt>
                <c:pt idx="13515">
                  <c:v>81.997000000000028</c:v>
                </c:pt>
                <c:pt idx="13516">
                  <c:v>81.952000000000012</c:v>
                </c:pt>
                <c:pt idx="13517">
                  <c:v>81.909000000000006</c:v>
                </c:pt>
                <c:pt idx="13518">
                  <c:v>81.73</c:v>
                </c:pt>
                <c:pt idx="13519">
                  <c:v>81.596999999999994</c:v>
                </c:pt>
                <c:pt idx="13520">
                  <c:v>81.287999999999997</c:v>
                </c:pt>
                <c:pt idx="13521">
                  <c:v>81.022999999999982</c:v>
                </c:pt>
                <c:pt idx="13522">
                  <c:v>80.845000000000013</c:v>
                </c:pt>
                <c:pt idx="13523">
                  <c:v>80.757000000000005</c:v>
                </c:pt>
                <c:pt idx="13524">
                  <c:v>80.712999999999994</c:v>
                </c:pt>
                <c:pt idx="13525">
                  <c:v>80.537000000000006</c:v>
                </c:pt>
                <c:pt idx="13526">
                  <c:v>80.403999999999996</c:v>
                </c:pt>
                <c:pt idx="13527">
                  <c:v>80.271999999999991</c:v>
                </c:pt>
                <c:pt idx="13528">
                  <c:v>80.227000000000004</c:v>
                </c:pt>
                <c:pt idx="13529">
                  <c:v>80.138999999999982</c:v>
                </c:pt>
                <c:pt idx="13530">
                  <c:v>80.007999999999996</c:v>
                </c:pt>
                <c:pt idx="13531">
                  <c:v>79.962999999999994</c:v>
                </c:pt>
                <c:pt idx="13532">
                  <c:v>80.007999999999996</c:v>
                </c:pt>
                <c:pt idx="13533">
                  <c:v>79.92</c:v>
                </c:pt>
                <c:pt idx="13534">
                  <c:v>79.92</c:v>
                </c:pt>
                <c:pt idx="13535">
                  <c:v>80.051000000000002</c:v>
                </c:pt>
                <c:pt idx="13536">
                  <c:v>80.183999999999983</c:v>
                </c:pt>
                <c:pt idx="13537">
                  <c:v>80.316000000000003</c:v>
                </c:pt>
                <c:pt idx="13538">
                  <c:v>80.227000000000004</c:v>
                </c:pt>
                <c:pt idx="13539">
                  <c:v>80.007999999999996</c:v>
                </c:pt>
                <c:pt idx="13540">
                  <c:v>79.831000000000003</c:v>
                </c:pt>
                <c:pt idx="13541">
                  <c:v>79.611999999999995</c:v>
                </c:pt>
                <c:pt idx="13542">
                  <c:v>79.435000000000002</c:v>
                </c:pt>
                <c:pt idx="13543">
                  <c:v>79.260999999999996</c:v>
                </c:pt>
                <c:pt idx="13544">
                  <c:v>79.127999999999986</c:v>
                </c:pt>
                <c:pt idx="13545">
                  <c:v>79.040999999999997</c:v>
                </c:pt>
                <c:pt idx="13546">
                  <c:v>78.953000000000003</c:v>
                </c:pt>
                <c:pt idx="13547">
                  <c:v>78.953000000000003</c:v>
                </c:pt>
                <c:pt idx="13548">
                  <c:v>78.864999999999995</c:v>
                </c:pt>
                <c:pt idx="13549">
                  <c:v>78.777000000000001</c:v>
                </c:pt>
                <c:pt idx="13550">
                  <c:v>78.822000000000003</c:v>
                </c:pt>
                <c:pt idx="13551">
                  <c:v>78.822000000000003</c:v>
                </c:pt>
                <c:pt idx="13552">
                  <c:v>78.910000000000025</c:v>
                </c:pt>
                <c:pt idx="13553">
                  <c:v>78.910000000000025</c:v>
                </c:pt>
                <c:pt idx="13554">
                  <c:v>78.822000000000003</c:v>
                </c:pt>
                <c:pt idx="13555">
                  <c:v>78.822000000000003</c:v>
                </c:pt>
                <c:pt idx="13556">
                  <c:v>78.864999999999995</c:v>
                </c:pt>
                <c:pt idx="13557">
                  <c:v>78.864999999999995</c:v>
                </c:pt>
                <c:pt idx="13558">
                  <c:v>78.822000000000003</c:v>
                </c:pt>
                <c:pt idx="13559">
                  <c:v>78.822000000000003</c:v>
                </c:pt>
                <c:pt idx="13560">
                  <c:v>78.733000000000004</c:v>
                </c:pt>
                <c:pt idx="13561">
                  <c:v>78.644999999999996</c:v>
                </c:pt>
                <c:pt idx="13562">
                  <c:v>78.427000000000007</c:v>
                </c:pt>
                <c:pt idx="13563">
                  <c:v>78.296000000000006</c:v>
                </c:pt>
                <c:pt idx="13564">
                  <c:v>78.296000000000006</c:v>
                </c:pt>
                <c:pt idx="13565">
                  <c:v>78.381999999999991</c:v>
                </c:pt>
                <c:pt idx="13566">
                  <c:v>78.558999999999983</c:v>
                </c:pt>
                <c:pt idx="13567">
                  <c:v>78.644999999999996</c:v>
                </c:pt>
                <c:pt idx="13568">
                  <c:v>78.558999999999983</c:v>
                </c:pt>
                <c:pt idx="13569">
                  <c:v>78.296000000000006</c:v>
                </c:pt>
                <c:pt idx="13570">
                  <c:v>78.120999999999981</c:v>
                </c:pt>
                <c:pt idx="13571">
                  <c:v>78.033000000000001</c:v>
                </c:pt>
                <c:pt idx="13572">
                  <c:v>78.075999999999979</c:v>
                </c:pt>
                <c:pt idx="13573">
                  <c:v>78.075999999999979</c:v>
                </c:pt>
                <c:pt idx="13574">
                  <c:v>77.989999999999995</c:v>
                </c:pt>
                <c:pt idx="13575">
                  <c:v>77.945000000000007</c:v>
                </c:pt>
                <c:pt idx="13576">
                  <c:v>78.033000000000001</c:v>
                </c:pt>
                <c:pt idx="13577">
                  <c:v>78.120999999999981</c:v>
                </c:pt>
                <c:pt idx="13578">
                  <c:v>78.120999999999981</c:v>
                </c:pt>
                <c:pt idx="13579">
                  <c:v>78.120999999999981</c:v>
                </c:pt>
                <c:pt idx="13580">
                  <c:v>77.989999999999995</c:v>
                </c:pt>
                <c:pt idx="13581">
                  <c:v>77.85899999999998</c:v>
                </c:pt>
                <c:pt idx="13582">
                  <c:v>77.727000000000004</c:v>
                </c:pt>
                <c:pt idx="13583">
                  <c:v>77.552999999999983</c:v>
                </c:pt>
                <c:pt idx="13584">
                  <c:v>77.464000000000027</c:v>
                </c:pt>
                <c:pt idx="13585">
                  <c:v>77.377999999999986</c:v>
                </c:pt>
                <c:pt idx="13586">
                  <c:v>77.247000000000028</c:v>
                </c:pt>
                <c:pt idx="13587">
                  <c:v>77.247000000000028</c:v>
                </c:pt>
                <c:pt idx="13588">
                  <c:v>77.16</c:v>
                </c:pt>
                <c:pt idx="13589">
                  <c:v>77.072000000000003</c:v>
                </c:pt>
                <c:pt idx="13590">
                  <c:v>77.072000000000003</c:v>
                </c:pt>
                <c:pt idx="13591">
                  <c:v>77.072000000000003</c:v>
                </c:pt>
                <c:pt idx="13592">
                  <c:v>77.117000000000004</c:v>
                </c:pt>
                <c:pt idx="13593">
                  <c:v>77.16</c:v>
                </c:pt>
                <c:pt idx="13594">
                  <c:v>77.292000000000002</c:v>
                </c:pt>
                <c:pt idx="13595">
                  <c:v>77.421000000000006</c:v>
                </c:pt>
                <c:pt idx="13596">
                  <c:v>77.596000000000004</c:v>
                </c:pt>
                <c:pt idx="13597">
                  <c:v>77.815000000000012</c:v>
                </c:pt>
                <c:pt idx="13598">
                  <c:v>77.902000000000001</c:v>
                </c:pt>
                <c:pt idx="13599">
                  <c:v>77.989999999999995</c:v>
                </c:pt>
                <c:pt idx="13600">
                  <c:v>77.85899999999998</c:v>
                </c:pt>
                <c:pt idx="13601">
                  <c:v>77.596000000000004</c:v>
                </c:pt>
                <c:pt idx="13602">
                  <c:v>77.334999999999994</c:v>
                </c:pt>
                <c:pt idx="13603">
                  <c:v>77.247000000000028</c:v>
                </c:pt>
                <c:pt idx="13604">
                  <c:v>77.203000000000003</c:v>
                </c:pt>
                <c:pt idx="13605">
                  <c:v>77.16</c:v>
                </c:pt>
                <c:pt idx="13606">
                  <c:v>77.117000000000004</c:v>
                </c:pt>
                <c:pt idx="13607">
                  <c:v>77.117000000000004</c:v>
                </c:pt>
                <c:pt idx="13608">
                  <c:v>77.16</c:v>
                </c:pt>
                <c:pt idx="13609">
                  <c:v>77.16</c:v>
                </c:pt>
                <c:pt idx="13610">
                  <c:v>77.117000000000004</c:v>
                </c:pt>
                <c:pt idx="13611">
                  <c:v>76.986000000000004</c:v>
                </c:pt>
                <c:pt idx="13612">
                  <c:v>76.899000000000001</c:v>
                </c:pt>
                <c:pt idx="13613">
                  <c:v>76.899000000000001</c:v>
                </c:pt>
                <c:pt idx="13614">
                  <c:v>76.986000000000004</c:v>
                </c:pt>
                <c:pt idx="13615">
                  <c:v>76.986000000000004</c:v>
                </c:pt>
                <c:pt idx="13616">
                  <c:v>76.899000000000001</c:v>
                </c:pt>
                <c:pt idx="13617">
                  <c:v>76.899000000000001</c:v>
                </c:pt>
                <c:pt idx="13618">
                  <c:v>76.986000000000004</c:v>
                </c:pt>
                <c:pt idx="13619">
                  <c:v>76.986000000000004</c:v>
                </c:pt>
                <c:pt idx="13620">
                  <c:v>76.986000000000004</c:v>
                </c:pt>
                <c:pt idx="13621">
                  <c:v>76.986000000000004</c:v>
                </c:pt>
                <c:pt idx="13622">
                  <c:v>76.899000000000001</c:v>
                </c:pt>
                <c:pt idx="13623">
                  <c:v>76.899000000000001</c:v>
                </c:pt>
                <c:pt idx="13624">
                  <c:v>76.853999999999999</c:v>
                </c:pt>
                <c:pt idx="13625">
                  <c:v>76.899000000000001</c:v>
                </c:pt>
                <c:pt idx="13626">
                  <c:v>76.986000000000004</c:v>
                </c:pt>
                <c:pt idx="13627">
                  <c:v>76.986000000000004</c:v>
                </c:pt>
                <c:pt idx="13628">
                  <c:v>76.811000000000007</c:v>
                </c:pt>
                <c:pt idx="13629">
                  <c:v>76.635999999999981</c:v>
                </c:pt>
                <c:pt idx="13630">
                  <c:v>76.55</c:v>
                </c:pt>
                <c:pt idx="13631">
                  <c:v>76.593000000000004</c:v>
                </c:pt>
                <c:pt idx="13632">
                  <c:v>76.55</c:v>
                </c:pt>
                <c:pt idx="13633">
                  <c:v>76.418999999999997</c:v>
                </c:pt>
                <c:pt idx="13634">
                  <c:v>76.203000000000003</c:v>
                </c:pt>
                <c:pt idx="13635">
                  <c:v>76.114000000000004</c:v>
                </c:pt>
                <c:pt idx="13636">
                  <c:v>76.114000000000004</c:v>
                </c:pt>
                <c:pt idx="13637">
                  <c:v>76.157999999999987</c:v>
                </c:pt>
                <c:pt idx="13638">
                  <c:v>76.157999999999987</c:v>
                </c:pt>
                <c:pt idx="13639">
                  <c:v>76.114000000000004</c:v>
                </c:pt>
                <c:pt idx="13640">
                  <c:v>76.070999999999998</c:v>
                </c:pt>
                <c:pt idx="13641">
                  <c:v>76.157999999999987</c:v>
                </c:pt>
                <c:pt idx="13642">
                  <c:v>76.331999999999994</c:v>
                </c:pt>
                <c:pt idx="13643">
                  <c:v>76.593000000000004</c:v>
                </c:pt>
                <c:pt idx="13644">
                  <c:v>76.986000000000004</c:v>
                </c:pt>
                <c:pt idx="13645">
                  <c:v>77.072000000000003</c:v>
                </c:pt>
                <c:pt idx="13646">
                  <c:v>77.16</c:v>
                </c:pt>
                <c:pt idx="13647">
                  <c:v>77.16</c:v>
                </c:pt>
                <c:pt idx="13648">
                  <c:v>77.203000000000003</c:v>
                </c:pt>
                <c:pt idx="13649">
                  <c:v>77.292000000000002</c:v>
                </c:pt>
                <c:pt idx="13650">
                  <c:v>77.509</c:v>
                </c:pt>
                <c:pt idx="13651">
                  <c:v>77.683999999999983</c:v>
                </c:pt>
                <c:pt idx="13652">
                  <c:v>77.683999999999983</c:v>
                </c:pt>
                <c:pt idx="13653">
                  <c:v>77.552999999999983</c:v>
                </c:pt>
                <c:pt idx="13654">
                  <c:v>77.334999999999994</c:v>
                </c:pt>
                <c:pt idx="13655">
                  <c:v>77.247000000000028</c:v>
                </c:pt>
                <c:pt idx="13656">
                  <c:v>77.334999999999994</c:v>
                </c:pt>
                <c:pt idx="13657">
                  <c:v>77.509</c:v>
                </c:pt>
                <c:pt idx="13658">
                  <c:v>77.596000000000004</c:v>
                </c:pt>
                <c:pt idx="13659">
                  <c:v>77.77</c:v>
                </c:pt>
                <c:pt idx="13660">
                  <c:v>78.075999999999979</c:v>
                </c:pt>
                <c:pt idx="13661">
                  <c:v>78.427000000000007</c:v>
                </c:pt>
                <c:pt idx="13662">
                  <c:v>78.644999999999996</c:v>
                </c:pt>
                <c:pt idx="13663">
                  <c:v>78.69</c:v>
                </c:pt>
                <c:pt idx="13664">
                  <c:v>78.733000000000004</c:v>
                </c:pt>
                <c:pt idx="13665">
                  <c:v>78.644999999999996</c:v>
                </c:pt>
                <c:pt idx="13666">
                  <c:v>78.471000000000004</c:v>
                </c:pt>
                <c:pt idx="13667">
                  <c:v>78.338999999999999</c:v>
                </c:pt>
                <c:pt idx="13668">
                  <c:v>78.208000000000013</c:v>
                </c:pt>
                <c:pt idx="13669">
                  <c:v>77.989999999999995</c:v>
                </c:pt>
                <c:pt idx="13670">
                  <c:v>77.77</c:v>
                </c:pt>
                <c:pt idx="13671">
                  <c:v>77.727000000000004</c:v>
                </c:pt>
                <c:pt idx="13672">
                  <c:v>77.727000000000004</c:v>
                </c:pt>
                <c:pt idx="13673">
                  <c:v>77.77</c:v>
                </c:pt>
                <c:pt idx="13674">
                  <c:v>77.85899999999998</c:v>
                </c:pt>
                <c:pt idx="13675">
                  <c:v>77.902000000000001</c:v>
                </c:pt>
                <c:pt idx="13676">
                  <c:v>77.902000000000001</c:v>
                </c:pt>
                <c:pt idx="13677">
                  <c:v>77.85899999999998</c:v>
                </c:pt>
                <c:pt idx="13678">
                  <c:v>77.77</c:v>
                </c:pt>
                <c:pt idx="13679">
                  <c:v>77.683999999999983</c:v>
                </c:pt>
                <c:pt idx="13680">
                  <c:v>77.638999999999982</c:v>
                </c:pt>
                <c:pt idx="13681">
                  <c:v>77.464000000000027</c:v>
                </c:pt>
                <c:pt idx="13682">
                  <c:v>77.334999999999994</c:v>
                </c:pt>
                <c:pt idx="13683">
                  <c:v>77.292000000000002</c:v>
                </c:pt>
                <c:pt idx="13684">
                  <c:v>77.292000000000002</c:v>
                </c:pt>
                <c:pt idx="13685">
                  <c:v>77.334999999999994</c:v>
                </c:pt>
                <c:pt idx="13686">
                  <c:v>77.377999999999986</c:v>
                </c:pt>
                <c:pt idx="13687">
                  <c:v>77.203000000000003</c:v>
                </c:pt>
                <c:pt idx="13688">
                  <c:v>77.203000000000003</c:v>
                </c:pt>
                <c:pt idx="13689">
                  <c:v>77.292000000000002</c:v>
                </c:pt>
                <c:pt idx="13690">
                  <c:v>77.377999999999986</c:v>
                </c:pt>
                <c:pt idx="13691">
                  <c:v>77.421000000000006</c:v>
                </c:pt>
                <c:pt idx="13692">
                  <c:v>77.421000000000006</c:v>
                </c:pt>
                <c:pt idx="13693">
                  <c:v>77.334999999999994</c:v>
                </c:pt>
                <c:pt idx="13694">
                  <c:v>77.16</c:v>
                </c:pt>
                <c:pt idx="13695">
                  <c:v>77.072000000000003</c:v>
                </c:pt>
                <c:pt idx="13696">
                  <c:v>76.986000000000004</c:v>
                </c:pt>
                <c:pt idx="13697">
                  <c:v>76.811000000000007</c:v>
                </c:pt>
                <c:pt idx="13698">
                  <c:v>76.635999999999981</c:v>
                </c:pt>
                <c:pt idx="13699">
                  <c:v>76.507000000000005</c:v>
                </c:pt>
                <c:pt idx="13700">
                  <c:v>76.464000000000027</c:v>
                </c:pt>
                <c:pt idx="13701">
                  <c:v>76.55</c:v>
                </c:pt>
                <c:pt idx="13702">
                  <c:v>76.593000000000004</c:v>
                </c:pt>
                <c:pt idx="13703">
                  <c:v>76.680999999999983</c:v>
                </c:pt>
                <c:pt idx="13704">
                  <c:v>76.724999999999994</c:v>
                </c:pt>
                <c:pt idx="13705">
                  <c:v>76.768000000000001</c:v>
                </c:pt>
                <c:pt idx="13706">
                  <c:v>76.811000000000007</c:v>
                </c:pt>
                <c:pt idx="13707">
                  <c:v>76.768000000000001</c:v>
                </c:pt>
                <c:pt idx="13708">
                  <c:v>76.811000000000007</c:v>
                </c:pt>
                <c:pt idx="13709">
                  <c:v>76.942000000000007</c:v>
                </c:pt>
                <c:pt idx="13710">
                  <c:v>77.072000000000003</c:v>
                </c:pt>
                <c:pt idx="13711">
                  <c:v>77.247000000000028</c:v>
                </c:pt>
                <c:pt idx="13712">
                  <c:v>77.552999999999983</c:v>
                </c:pt>
                <c:pt idx="13713">
                  <c:v>77.902000000000001</c:v>
                </c:pt>
                <c:pt idx="13714">
                  <c:v>78.296000000000006</c:v>
                </c:pt>
                <c:pt idx="13715">
                  <c:v>78.471000000000004</c:v>
                </c:pt>
                <c:pt idx="13716">
                  <c:v>78.822000000000003</c:v>
                </c:pt>
                <c:pt idx="13717">
                  <c:v>79.084000000000003</c:v>
                </c:pt>
                <c:pt idx="13718">
                  <c:v>79.304000000000002</c:v>
                </c:pt>
                <c:pt idx="13719">
                  <c:v>79.48</c:v>
                </c:pt>
                <c:pt idx="13720">
                  <c:v>79.346999999999994</c:v>
                </c:pt>
                <c:pt idx="13721">
                  <c:v>79.040999999999997</c:v>
                </c:pt>
                <c:pt idx="13722">
                  <c:v>78.733000000000004</c:v>
                </c:pt>
                <c:pt idx="13723">
                  <c:v>78.558999999999983</c:v>
                </c:pt>
                <c:pt idx="13724">
                  <c:v>78.471000000000004</c:v>
                </c:pt>
                <c:pt idx="13725">
                  <c:v>78.427000000000007</c:v>
                </c:pt>
                <c:pt idx="13726">
                  <c:v>78.381999999999991</c:v>
                </c:pt>
                <c:pt idx="13727">
                  <c:v>78.296000000000006</c:v>
                </c:pt>
                <c:pt idx="13728">
                  <c:v>78.164999999999992</c:v>
                </c:pt>
                <c:pt idx="13729">
                  <c:v>78.033000000000001</c:v>
                </c:pt>
                <c:pt idx="13730">
                  <c:v>78.033000000000001</c:v>
                </c:pt>
                <c:pt idx="13731">
                  <c:v>78.075999999999979</c:v>
                </c:pt>
                <c:pt idx="13732">
                  <c:v>78.120999999999981</c:v>
                </c:pt>
                <c:pt idx="13733">
                  <c:v>78.208000000000013</c:v>
                </c:pt>
                <c:pt idx="13734">
                  <c:v>78.296000000000006</c:v>
                </c:pt>
                <c:pt idx="13735">
                  <c:v>78.338999999999999</c:v>
                </c:pt>
                <c:pt idx="13736">
                  <c:v>78.251000000000005</c:v>
                </c:pt>
                <c:pt idx="13737">
                  <c:v>78.120999999999981</c:v>
                </c:pt>
                <c:pt idx="13738">
                  <c:v>78.033000000000001</c:v>
                </c:pt>
                <c:pt idx="13739">
                  <c:v>77.902000000000001</c:v>
                </c:pt>
                <c:pt idx="13740">
                  <c:v>77.77</c:v>
                </c:pt>
                <c:pt idx="13741">
                  <c:v>77.596000000000004</c:v>
                </c:pt>
                <c:pt idx="13742">
                  <c:v>77.464000000000027</c:v>
                </c:pt>
                <c:pt idx="13743">
                  <c:v>77.421000000000006</c:v>
                </c:pt>
                <c:pt idx="13744">
                  <c:v>77.377999999999986</c:v>
                </c:pt>
                <c:pt idx="13745">
                  <c:v>77.334999999999994</c:v>
                </c:pt>
                <c:pt idx="13746">
                  <c:v>77.16</c:v>
                </c:pt>
                <c:pt idx="13747">
                  <c:v>77.072000000000003</c:v>
                </c:pt>
                <c:pt idx="13748">
                  <c:v>77.028999999999982</c:v>
                </c:pt>
                <c:pt idx="13749">
                  <c:v>77.117000000000004</c:v>
                </c:pt>
                <c:pt idx="13750">
                  <c:v>77.203000000000003</c:v>
                </c:pt>
                <c:pt idx="13751">
                  <c:v>77.247000000000028</c:v>
                </c:pt>
                <c:pt idx="13752">
                  <c:v>77.292000000000002</c:v>
                </c:pt>
                <c:pt idx="13753">
                  <c:v>77.334999999999994</c:v>
                </c:pt>
                <c:pt idx="13754">
                  <c:v>77.247000000000028</c:v>
                </c:pt>
                <c:pt idx="13755">
                  <c:v>77.203000000000003</c:v>
                </c:pt>
                <c:pt idx="13756">
                  <c:v>77.16</c:v>
                </c:pt>
                <c:pt idx="13757">
                  <c:v>77.16</c:v>
                </c:pt>
                <c:pt idx="13758">
                  <c:v>77.16</c:v>
                </c:pt>
                <c:pt idx="13759">
                  <c:v>77.072000000000003</c:v>
                </c:pt>
                <c:pt idx="13760">
                  <c:v>77.072000000000003</c:v>
                </c:pt>
                <c:pt idx="13761">
                  <c:v>77.028999999999982</c:v>
                </c:pt>
                <c:pt idx="13762">
                  <c:v>76.986000000000004</c:v>
                </c:pt>
                <c:pt idx="13763">
                  <c:v>76.899000000000001</c:v>
                </c:pt>
                <c:pt idx="13764">
                  <c:v>76.811000000000007</c:v>
                </c:pt>
                <c:pt idx="13765">
                  <c:v>76.635999999999981</c:v>
                </c:pt>
                <c:pt idx="13766">
                  <c:v>76.464000000000027</c:v>
                </c:pt>
                <c:pt idx="13767">
                  <c:v>76.289000000000001</c:v>
                </c:pt>
                <c:pt idx="13768">
                  <c:v>76.114000000000004</c:v>
                </c:pt>
                <c:pt idx="13769">
                  <c:v>75.942000000000007</c:v>
                </c:pt>
                <c:pt idx="13770">
                  <c:v>75.81</c:v>
                </c:pt>
                <c:pt idx="13771">
                  <c:v>75.81</c:v>
                </c:pt>
                <c:pt idx="13772">
                  <c:v>75.81</c:v>
                </c:pt>
                <c:pt idx="13773">
                  <c:v>75.85299999999998</c:v>
                </c:pt>
                <c:pt idx="13774">
                  <c:v>75.942000000000007</c:v>
                </c:pt>
                <c:pt idx="13775">
                  <c:v>75.942000000000007</c:v>
                </c:pt>
                <c:pt idx="13776">
                  <c:v>75.81</c:v>
                </c:pt>
                <c:pt idx="13777">
                  <c:v>75.724000000000004</c:v>
                </c:pt>
                <c:pt idx="13778">
                  <c:v>75.680999999999983</c:v>
                </c:pt>
                <c:pt idx="13779">
                  <c:v>75.593999999999994</c:v>
                </c:pt>
                <c:pt idx="13780">
                  <c:v>75.593999999999994</c:v>
                </c:pt>
                <c:pt idx="13781">
                  <c:v>75.551000000000002</c:v>
                </c:pt>
                <c:pt idx="13782">
                  <c:v>75.593999999999994</c:v>
                </c:pt>
                <c:pt idx="13783">
                  <c:v>75.593999999999994</c:v>
                </c:pt>
                <c:pt idx="13784">
                  <c:v>75.637</c:v>
                </c:pt>
                <c:pt idx="13785">
                  <c:v>75.593999999999994</c:v>
                </c:pt>
                <c:pt idx="13786">
                  <c:v>75.42</c:v>
                </c:pt>
                <c:pt idx="13787">
                  <c:v>75.332999999999998</c:v>
                </c:pt>
                <c:pt idx="13788">
                  <c:v>75.290000000000006</c:v>
                </c:pt>
                <c:pt idx="13789">
                  <c:v>75.290000000000006</c:v>
                </c:pt>
                <c:pt idx="13790">
                  <c:v>75.290000000000006</c:v>
                </c:pt>
                <c:pt idx="13791">
                  <c:v>75.290000000000006</c:v>
                </c:pt>
                <c:pt idx="13792">
                  <c:v>75.332999999999998</c:v>
                </c:pt>
                <c:pt idx="13793">
                  <c:v>75.332999999999998</c:v>
                </c:pt>
                <c:pt idx="13794">
                  <c:v>75.42</c:v>
                </c:pt>
                <c:pt idx="13795">
                  <c:v>75.507999999999996</c:v>
                </c:pt>
                <c:pt idx="13796">
                  <c:v>75.593999999999994</c:v>
                </c:pt>
                <c:pt idx="13797">
                  <c:v>75.551000000000002</c:v>
                </c:pt>
                <c:pt idx="13798">
                  <c:v>75.42</c:v>
                </c:pt>
                <c:pt idx="13799">
                  <c:v>75.290000000000006</c:v>
                </c:pt>
                <c:pt idx="13800">
                  <c:v>75.117000000000004</c:v>
                </c:pt>
                <c:pt idx="13801">
                  <c:v>74.943000000000026</c:v>
                </c:pt>
                <c:pt idx="13802">
                  <c:v>74.85599999999998</c:v>
                </c:pt>
                <c:pt idx="13803">
                  <c:v>74.85599999999998</c:v>
                </c:pt>
                <c:pt idx="13804">
                  <c:v>74.85599999999998</c:v>
                </c:pt>
                <c:pt idx="13805">
                  <c:v>74.813000000000002</c:v>
                </c:pt>
                <c:pt idx="13806">
                  <c:v>74.813000000000002</c:v>
                </c:pt>
                <c:pt idx="13807">
                  <c:v>74.85599999999998</c:v>
                </c:pt>
                <c:pt idx="13808">
                  <c:v>74.813000000000002</c:v>
                </c:pt>
                <c:pt idx="13809">
                  <c:v>74.813000000000002</c:v>
                </c:pt>
                <c:pt idx="13810">
                  <c:v>74.85599999999998</c:v>
                </c:pt>
                <c:pt idx="13811">
                  <c:v>74.899000000000001</c:v>
                </c:pt>
                <c:pt idx="13812">
                  <c:v>74.899000000000001</c:v>
                </c:pt>
                <c:pt idx="13813">
                  <c:v>74.899000000000001</c:v>
                </c:pt>
                <c:pt idx="13814">
                  <c:v>74.899000000000001</c:v>
                </c:pt>
                <c:pt idx="13815">
                  <c:v>74.943000000000026</c:v>
                </c:pt>
                <c:pt idx="13816">
                  <c:v>74.943000000000026</c:v>
                </c:pt>
                <c:pt idx="13817">
                  <c:v>74.943000000000026</c:v>
                </c:pt>
                <c:pt idx="13818">
                  <c:v>74.943000000000026</c:v>
                </c:pt>
                <c:pt idx="13819">
                  <c:v>74.899000000000001</c:v>
                </c:pt>
                <c:pt idx="13820">
                  <c:v>74.85599999999998</c:v>
                </c:pt>
                <c:pt idx="13821">
                  <c:v>74.77</c:v>
                </c:pt>
                <c:pt idx="13822">
                  <c:v>74.727000000000004</c:v>
                </c:pt>
                <c:pt idx="13823">
                  <c:v>74.682999999999979</c:v>
                </c:pt>
                <c:pt idx="13824">
                  <c:v>74.64</c:v>
                </c:pt>
                <c:pt idx="13825">
                  <c:v>74.682999999999979</c:v>
                </c:pt>
                <c:pt idx="13826">
                  <c:v>74.727000000000004</c:v>
                </c:pt>
                <c:pt idx="13827">
                  <c:v>74.899000000000001</c:v>
                </c:pt>
                <c:pt idx="13828">
                  <c:v>75.073999999999998</c:v>
                </c:pt>
                <c:pt idx="13829">
                  <c:v>75.117000000000004</c:v>
                </c:pt>
                <c:pt idx="13830">
                  <c:v>75.117000000000004</c:v>
                </c:pt>
                <c:pt idx="13831">
                  <c:v>75.073999999999998</c:v>
                </c:pt>
                <c:pt idx="13832">
                  <c:v>75.028999999999982</c:v>
                </c:pt>
                <c:pt idx="13833">
                  <c:v>74.899000000000001</c:v>
                </c:pt>
                <c:pt idx="13834">
                  <c:v>74.85599999999998</c:v>
                </c:pt>
                <c:pt idx="13835">
                  <c:v>74.813000000000002</c:v>
                </c:pt>
                <c:pt idx="13836">
                  <c:v>74.727000000000004</c:v>
                </c:pt>
                <c:pt idx="13837">
                  <c:v>74.682999999999979</c:v>
                </c:pt>
                <c:pt idx="13838">
                  <c:v>74.682999999999979</c:v>
                </c:pt>
                <c:pt idx="13839">
                  <c:v>74.682999999999979</c:v>
                </c:pt>
                <c:pt idx="13840">
                  <c:v>74.727000000000004</c:v>
                </c:pt>
                <c:pt idx="13841">
                  <c:v>74.77</c:v>
                </c:pt>
                <c:pt idx="13842">
                  <c:v>74.813000000000002</c:v>
                </c:pt>
                <c:pt idx="13843">
                  <c:v>74.813000000000002</c:v>
                </c:pt>
                <c:pt idx="13844">
                  <c:v>74.77</c:v>
                </c:pt>
                <c:pt idx="13845">
                  <c:v>74.77</c:v>
                </c:pt>
                <c:pt idx="13846">
                  <c:v>74.77</c:v>
                </c:pt>
                <c:pt idx="13847">
                  <c:v>74.727000000000004</c:v>
                </c:pt>
                <c:pt idx="13848">
                  <c:v>74.727000000000004</c:v>
                </c:pt>
                <c:pt idx="13849">
                  <c:v>74.682999999999979</c:v>
                </c:pt>
                <c:pt idx="13850">
                  <c:v>74.596999999999994</c:v>
                </c:pt>
                <c:pt idx="13851">
                  <c:v>74.554000000000002</c:v>
                </c:pt>
                <c:pt idx="13852">
                  <c:v>74.554000000000002</c:v>
                </c:pt>
                <c:pt idx="13853">
                  <c:v>74.554000000000002</c:v>
                </c:pt>
                <c:pt idx="13854">
                  <c:v>74.554000000000002</c:v>
                </c:pt>
                <c:pt idx="13855">
                  <c:v>74.554000000000002</c:v>
                </c:pt>
                <c:pt idx="13856">
                  <c:v>74.554000000000002</c:v>
                </c:pt>
                <c:pt idx="13857">
                  <c:v>74.510999999999996</c:v>
                </c:pt>
                <c:pt idx="13858">
                  <c:v>74.510999999999996</c:v>
                </c:pt>
                <c:pt idx="13859">
                  <c:v>74.510999999999996</c:v>
                </c:pt>
                <c:pt idx="13860">
                  <c:v>74.424000000000007</c:v>
                </c:pt>
                <c:pt idx="13861">
                  <c:v>74.381</c:v>
                </c:pt>
                <c:pt idx="13862">
                  <c:v>74.337999999999994</c:v>
                </c:pt>
                <c:pt idx="13863">
                  <c:v>74.337999999999994</c:v>
                </c:pt>
                <c:pt idx="13864">
                  <c:v>74.295000000000002</c:v>
                </c:pt>
                <c:pt idx="13865">
                  <c:v>74.25</c:v>
                </c:pt>
                <c:pt idx="13866">
                  <c:v>74.25</c:v>
                </c:pt>
                <c:pt idx="13867">
                  <c:v>74.206000000000003</c:v>
                </c:pt>
                <c:pt idx="13868">
                  <c:v>74.206000000000003</c:v>
                </c:pt>
                <c:pt idx="13869">
                  <c:v>74.206000000000003</c:v>
                </c:pt>
                <c:pt idx="13870">
                  <c:v>74.162999999999982</c:v>
                </c:pt>
                <c:pt idx="13871">
                  <c:v>74.162999999999982</c:v>
                </c:pt>
                <c:pt idx="13872">
                  <c:v>74.11999999999999</c:v>
                </c:pt>
                <c:pt idx="13873">
                  <c:v>74.076999999999998</c:v>
                </c:pt>
                <c:pt idx="13874">
                  <c:v>74.034000000000006</c:v>
                </c:pt>
                <c:pt idx="13875">
                  <c:v>73.947000000000031</c:v>
                </c:pt>
                <c:pt idx="13876">
                  <c:v>73.947000000000031</c:v>
                </c:pt>
                <c:pt idx="13877">
                  <c:v>73.903999999999996</c:v>
                </c:pt>
                <c:pt idx="13878">
                  <c:v>73.947000000000031</c:v>
                </c:pt>
                <c:pt idx="13879">
                  <c:v>73.989999999999995</c:v>
                </c:pt>
                <c:pt idx="13880">
                  <c:v>74.034000000000006</c:v>
                </c:pt>
                <c:pt idx="13881">
                  <c:v>74.034000000000006</c:v>
                </c:pt>
                <c:pt idx="13882">
                  <c:v>74.076999999999998</c:v>
                </c:pt>
                <c:pt idx="13883">
                  <c:v>74.162999999999982</c:v>
                </c:pt>
                <c:pt idx="13884">
                  <c:v>74.162999999999982</c:v>
                </c:pt>
                <c:pt idx="13885">
                  <c:v>74.162999999999982</c:v>
                </c:pt>
                <c:pt idx="13886">
                  <c:v>74.206000000000003</c:v>
                </c:pt>
                <c:pt idx="13887">
                  <c:v>74.206000000000003</c:v>
                </c:pt>
                <c:pt idx="13888">
                  <c:v>74.206000000000003</c:v>
                </c:pt>
                <c:pt idx="13889">
                  <c:v>74.206000000000003</c:v>
                </c:pt>
                <c:pt idx="13890">
                  <c:v>74.206000000000003</c:v>
                </c:pt>
                <c:pt idx="13891">
                  <c:v>74.11999999999999</c:v>
                </c:pt>
                <c:pt idx="13892">
                  <c:v>74.076999999999998</c:v>
                </c:pt>
                <c:pt idx="13893">
                  <c:v>74.034000000000006</c:v>
                </c:pt>
                <c:pt idx="13894">
                  <c:v>73.989999999999995</c:v>
                </c:pt>
                <c:pt idx="13895">
                  <c:v>73.947000000000031</c:v>
                </c:pt>
                <c:pt idx="13896">
                  <c:v>73.947000000000031</c:v>
                </c:pt>
                <c:pt idx="13897">
                  <c:v>73.903999999999996</c:v>
                </c:pt>
                <c:pt idx="13898">
                  <c:v>73.903999999999996</c:v>
                </c:pt>
                <c:pt idx="13899">
                  <c:v>73.947000000000031</c:v>
                </c:pt>
                <c:pt idx="13900">
                  <c:v>73.947000000000031</c:v>
                </c:pt>
                <c:pt idx="13901">
                  <c:v>73.989999999999995</c:v>
                </c:pt>
                <c:pt idx="13902">
                  <c:v>73.989999999999995</c:v>
                </c:pt>
                <c:pt idx="13903">
                  <c:v>73.989999999999995</c:v>
                </c:pt>
                <c:pt idx="13904">
                  <c:v>73.947000000000031</c:v>
                </c:pt>
                <c:pt idx="13905">
                  <c:v>73.861000000000004</c:v>
                </c:pt>
                <c:pt idx="13906">
                  <c:v>73.861000000000004</c:v>
                </c:pt>
                <c:pt idx="13907">
                  <c:v>73.818000000000012</c:v>
                </c:pt>
                <c:pt idx="13908">
                  <c:v>73.774000000000001</c:v>
                </c:pt>
                <c:pt idx="13909">
                  <c:v>73.774000000000001</c:v>
                </c:pt>
                <c:pt idx="13910">
                  <c:v>73.774000000000001</c:v>
                </c:pt>
                <c:pt idx="13911">
                  <c:v>73.774000000000001</c:v>
                </c:pt>
                <c:pt idx="13912">
                  <c:v>73.774000000000001</c:v>
                </c:pt>
                <c:pt idx="13913">
                  <c:v>73.730999999999995</c:v>
                </c:pt>
                <c:pt idx="13914">
                  <c:v>73.688000000000002</c:v>
                </c:pt>
                <c:pt idx="13915">
                  <c:v>73.688000000000002</c:v>
                </c:pt>
                <c:pt idx="13916">
                  <c:v>73.688000000000002</c:v>
                </c:pt>
                <c:pt idx="13917">
                  <c:v>73.730999999999995</c:v>
                </c:pt>
                <c:pt idx="13918">
                  <c:v>73.730999999999995</c:v>
                </c:pt>
                <c:pt idx="13919">
                  <c:v>73.730999999999995</c:v>
                </c:pt>
                <c:pt idx="13920">
                  <c:v>73.688000000000002</c:v>
                </c:pt>
                <c:pt idx="13921">
                  <c:v>73.730999999999995</c:v>
                </c:pt>
                <c:pt idx="13922">
                  <c:v>73.774000000000001</c:v>
                </c:pt>
                <c:pt idx="13923">
                  <c:v>73.774000000000001</c:v>
                </c:pt>
                <c:pt idx="13924">
                  <c:v>73.774000000000001</c:v>
                </c:pt>
                <c:pt idx="13925">
                  <c:v>73.774000000000001</c:v>
                </c:pt>
                <c:pt idx="13926">
                  <c:v>73.774000000000001</c:v>
                </c:pt>
                <c:pt idx="13927">
                  <c:v>73.861000000000004</c:v>
                </c:pt>
                <c:pt idx="13928">
                  <c:v>74.034000000000006</c:v>
                </c:pt>
                <c:pt idx="13929">
                  <c:v>74.162999999999982</c:v>
                </c:pt>
                <c:pt idx="13930">
                  <c:v>74.295000000000002</c:v>
                </c:pt>
                <c:pt idx="13931">
                  <c:v>74.381</c:v>
                </c:pt>
                <c:pt idx="13932">
                  <c:v>74.467000000000027</c:v>
                </c:pt>
                <c:pt idx="13933">
                  <c:v>74.510999999999996</c:v>
                </c:pt>
                <c:pt idx="13934">
                  <c:v>74.510999999999996</c:v>
                </c:pt>
                <c:pt idx="13935">
                  <c:v>74.554000000000002</c:v>
                </c:pt>
                <c:pt idx="13936">
                  <c:v>74.596999999999994</c:v>
                </c:pt>
                <c:pt idx="13937">
                  <c:v>74.64</c:v>
                </c:pt>
                <c:pt idx="13938">
                  <c:v>74.64</c:v>
                </c:pt>
                <c:pt idx="13939">
                  <c:v>74.64</c:v>
                </c:pt>
                <c:pt idx="13940">
                  <c:v>74.64</c:v>
                </c:pt>
                <c:pt idx="13941">
                  <c:v>74.64</c:v>
                </c:pt>
                <c:pt idx="13942">
                  <c:v>74.682999999999979</c:v>
                </c:pt>
                <c:pt idx="13943">
                  <c:v>74.727000000000004</c:v>
                </c:pt>
                <c:pt idx="13944">
                  <c:v>74.727000000000004</c:v>
                </c:pt>
                <c:pt idx="13945">
                  <c:v>74.77</c:v>
                </c:pt>
                <c:pt idx="13946">
                  <c:v>74.727000000000004</c:v>
                </c:pt>
                <c:pt idx="13947">
                  <c:v>74.727000000000004</c:v>
                </c:pt>
                <c:pt idx="13948">
                  <c:v>74.64</c:v>
                </c:pt>
                <c:pt idx="13949">
                  <c:v>74.64</c:v>
                </c:pt>
                <c:pt idx="13950">
                  <c:v>74.554000000000002</c:v>
                </c:pt>
                <c:pt idx="13951">
                  <c:v>74.554000000000002</c:v>
                </c:pt>
                <c:pt idx="13952">
                  <c:v>74.554000000000002</c:v>
                </c:pt>
                <c:pt idx="13953">
                  <c:v>74.554000000000002</c:v>
                </c:pt>
                <c:pt idx="13954">
                  <c:v>74.554000000000002</c:v>
                </c:pt>
                <c:pt idx="13955">
                  <c:v>74.554000000000002</c:v>
                </c:pt>
                <c:pt idx="13956">
                  <c:v>74.510999999999996</c:v>
                </c:pt>
                <c:pt idx="13957">
                  <c:v>74.467000000000027</c:v>
                </c:pt>
                <c:pt idx="13958">
                  <c:v>74.381</c:v>
                </c:pt>
                <c:pt idx="13959">
                  <c:v>74.337999999999994</c:v>
                </c:pt>
                <c:pt idx="13960">
                  <c:v>74.381</c:v>
                </c:pt>
                <c:pt idx="13961">
                  <c:v>74.424000000000007</c:v>
                </c:pt>
                <c:pt idx="13962">
                  <c:v>74.467000000000027</c:v>
                </c:pt>
                <c:pt idx="13963">
                  <c:v>74.554000000000002</c:v>
                </c:pt>
                <c:pt idx="13964">
                  <c:v>74.596999999999994</c:v>
                </c:pt>
                <c:pt idx="13965">
                  <c:v>74.596999999999994</c:v>
                </c:pt>
                <c:pt idx="13966">
                  <c:v>74.596999999999994</c:v>
                </c:pt>
                <c:pt idx="13967">
                  <c:v>74.554000000000002</c:v>
                </c:pt>
                <c:pt idx="13968">
                  <c:v>74.596999999999994</c:v>
                </c:pt>
                <c:pt idx="13969">
                  <c:v>74.682999999999979</c:v>
                </c:pt>
                <c:pt idx="13970">
                  <c:v>74.813000000000002</c:v>
                </c:pt>
                <c:pt idx="13971">
                  <c:v>74.85599999999998</c:v>
                </c:pt>
                <c:pt idx="13972">
                  <c:v>74.813000000000002</c:v>
                </c:pt>
                <c:pt idx="13973">
                  <c:v>74.85599999999998</c:v>
                </c:pt>
                <c:pt idx="13974">
                  <c:v>74.85599999999998</c:v>
                </c:pt>
                <c:pt idx="13975">
                  <c:v>74.85599999999998</c:v>
                </c:pt>
                <c:pt idx="13976">
                  <c:v>74.85599999999998</c:v>
                </c:pt>
                <c:pt idx="13977">
                  <c:v>74.899000000000001</c:v>
                </c:pt>
                <c:pt idx="13978">
                  <c:v>74.986000000000004</c:v>
                </c:pt>
                <c:pt idx="13979">
                  <c:v>74.943000000000026</c:v>
                </c:pt>
                <c:pt idx="13980">
                  <c:v>74.943000000000026</c:v>
                </c:pt>
                <c:pt idx="13981">
                  <c:v>74.986000000000004</c:v>
                </c:pt>
                <c:pt idx="13982">
                  <c:v>75.028999999999982</c:v>
                </c:pt>
                <c:pt idx="13983">
                  <c:v>74.986000000000004</c:v>
                </c:pt>
                <c:pt idx="13984">
                  <c:v>74.986000000000004</c:v>
                </c:pt>
                <c:pt idx="13985">
                  <c:v>75.028999999999982</c:v>
                </c:pt>
                <c:pt idx="13986">
                  <c:v>75.117000000000004</c:v>
                </c:pt>
                <c:pt idx="13987">
                  <c:v>75.16</c:v>
                </c:pt>
                <c:pt idx="13988">
                  <c:v>75.16</c:v>
                </c:pt>
                <c:pt idx="13989">
                  <c:v>75.203999999999994</c:v>
                </c:pt>
                <c:pt idx="13990">
                  <c:v>75.203999999999994</c:v>
                </c:pt>
                <c:pt idx="13991">
                  <c:v>75.247000000000028</c:v>
                </c:pt>
                <c:pt idx="13992">
                  <c:v>75.375999999999976</c:v>
                </c:pt>
                <c:pt idx="13993">
                  <c:v>75.42</c:v>
                </c:pt>
                <c:pt idx="13994">
                  <c:v>75.42</c:v>
                </c:pt>
                <c:pt idx="13995">
                  <c:v>75.375999999999976</c:v>
                </c:pt>
                <c:pt idx="13996">
                  <c:v>75.290000000000006</c:v>
                </c:pt>
                <c:pt idx="13997">
                  <c:v>75.290000000000006</c:v>
                </c:pt>
                <c:pt idx="13998">
                  <c:v>75.290000000000006</c:v>
                </c:pt>
                <c:pt idx="13999">
                  <c:v>75.375999999999976</c:v>
                </c:pt>
                <c:pt idx="14000">
                  <c:v>75.42</c:v>
                </c:pt>
                <c:pt idx="14001">
                  <c:v>75.332999999999998</c:v>
                </c:pt>
                <c:pt idx="14002">
                  <c:v>75.247000000000028</c:v>
                </c:pt>
                <c:pt idx="14003">
                  <c:v>75.247000000000028</c:v>
                </c:pt>
                <c:pt idx="14004">
                  <c:v>75.247000000000028</c:v>
                </c:pt>
                <c:pt idx="14005">
                  <c:v>75.247000000000028</c:v>
                </c:pt>
                <c:pt idx="14006">
                  <c:v>75.247000000000028</c:v>
                </c:pt>
                <c:pt idx="14007">
                  <c:v>75.290000000000006</c:v>
                </c:pt>
                <c:pt idx="14008">
                  <c:v>75.332999999999998</c:v>
                </c:pt>
                <c:pt idx="14009">
                  <c:v>75.332999999999998</c:v>
                </c:pt>
                <c:pt idx="14010">
                  <c:v>75.332999999999998</c:v>
                </c:pt>
                <c:pt idx="14011">
                  <c:v>75.290000000000006</c:v>
                </c:pt>
                <c:pt idx="14012">
                  <c:v>75.375999999999976</c:v>
                </c:pt>
                <c:pt idx="14013">
                  <c:v>75.332999999999998</c:v>
                </c:pt>
                <c:pt idx="14014">
                  <c:v>75.247000000000028</c:v>
                </c:pt>
                <c:pt idx="14015">
                  <c:v>75.203999999999994</c:v>
                </c:pt>
                <c:pt idx="14016">
                  <c:v>75.203999999999994</c:v>
                </c:pt>
                <c:pt idx="14017">
                  <c:v>75.16</c:v>
                </c:pt>
                <c:pt idx="14018">
                  <c:v>75.16</c:v>
                </c:pt>
                <c:pt idx="14019">
                  <c:v>75.16</c:v>
                </c:pt>
                <c:pt idx="14020">
                  <c:v>75.247000000000028</c:v>
                </c:pt>
                <c:pt idx="14021">
                  <c:v>75.375999999999976</c:v>
                </c:pt>
                <c:pt idx="14022">
                  <c:v>75.507999999999996</c:v>
                </c:pt>
                <c:pt idx="14023">
                  <c:v>75.551000000000002</c:v>
                </c:pt>
                <c:pt idx="14024">
                  <c:v>75.637</c:v>
                </c:pt>
                <c:pt idx="14025">
                  <c:v>75.680999999999983</c:v>
                </c:pt>
                <c:pt idx="14026">
                  <c:v>75.724000000000004</c:v>
                </c:pt>
                <c:pt idx="14027">
                  <c:v>75.766999999999996</c:v>
                </c:pt>
                <c:pt idx="14028">
                  <c:v>75.766999999999996</c:v>
                </c:pt>
                <c:pt idx="14029">
                  <c:v>75.81</c:v>
                </c:pt>
                <c:pt idx="14030">
                  <c:v>75.897999999999996</c:v>
                </c:pt>
                <c:pt idx="14031">
                  <c:v>75.942000000000007</c:v>
                </c:pt>
                <c:pt idx="14032">
                  <c:v>75.942000000000007</c:v>
                </c:pt>
                <c:pt idx="14033">
                  <c:v>75.942000000000007</c:v>
                </c:pt>
                <c:pt idx="14034">
                  <c:v>75.85299999999998</c:v>
                </c:pt>
                <c:pt idx="14035">
                  <c:v>75.81</c:v>
                </c:pt>
                <c:pt idx="14036">
                  <c:v>75.85299999999998</c:v>
                </c:pt>
                <c:pt idx="14037">
                  <c:v>75.766999999999996</c:v>
                </c:pt>
                <c:pt idx="14038">
                  <c:v>75.637</c:v>
                </c:pt>
                <c:pt idx="14039">
                  <c:v>75.680999999999983</c:v>
                </c:pt>
                <c:pt idx="14040">
                  <c:v>75.81</c:v>
                </c:pt>
                <c:pt idx="14041">
                  <c:v>75.942000000000007</c:v>
                </c:pt>
                <c:pt idx="14042">
                  <c:v>76.027999999999992</c:v>
                </c:pt>
                <c:pt idx="14043">
                  <c:v>76.203000000000003</c:v>
                </c:pt>
                <c:pt idx="14044">
                  <c:v>76.289000000000001</c:v>
                </c:pt>
                <c:pt idx="14045">
                  <c:v>76.374999999999986</c:v>
                </c:pt>
                <c:pt idx="14046">
                  <c:v>76.507000000000005</c:v>
                </c:pt>
                <c:pt idx="14047">
                  <c:v>76.55</c:v>
                </c:pt>
                <c:pt idx="14048">
                  <c:v>76.593000000000004</c:v>
                </c:pt>
                <c:pt idx="14049">
                  <c:v>76.593000000000004</c:v>
                </c:pt>
                <c:pt idx="14050">
                  <c:v>76.635999999999981</c:v>
                </c:pt>
                <c:pt idx="14051">
                  <c:v>76.635999999999981</c:v>
                </c:pt>
                <c:pt idx="14052">
                  <c:v>76.635999999999981</c:v>
                </c:pt>
                <c:pt idx="14053">
                  <c:v>76.768000000000001</c:v>
                </c:pt>
                <c:pt idx="14054">
                  <c:v>77.072000000000003</c:v>
                </c:pt>
                <c:pt idx="14055">
                  <c:v>77.203000000000003</c:v>
                </c:pt>
                <c:pt idx="14056">
                  <c:v>77.247000000000028</c:v>
                </c:pt>
                <c:pt idx="14057">
                  <c:v>77.203000000000003</c:v>
                </c:pt>
                <c:pt idx="14058">
                  <c:v>77.072000000000003</c:v>
                </c:pt>
                <c:pt idx="14059">
                  <c:v>76.986000000000004</c:v>
                </c:pt>
                <c:pt idx="14060">
                  <c:v>77.028999999999982</c:v>
                </c:pt>
                <c:pt idx="14061">
                  <c:v>76.986000000000004</c:v>
                </c:pt>
                <c:pt idx="14062">
                  <c:v>76.899000000000001</c:v>
                </c:pt>
                <c:pt idx="14063">
                  <c:v>76.853999999999999</c:v>
                </c:pt>
                <c:pt idx="14064">
                  <c:v>76.899000000000001</c:v>
                </c:pt>
                <c:pt idx="14065">
                  <c:v>76.986000000000004</c:v>
                </c:pt>
                <c:pt idx="14066">
                  <c:v>76.986000000000004</c:v>
                </c:pt>
                <c:pt idx="14067">
                  <c:v>76.986000000000004</c:v>
                </c:pt>
                <c:pt idx="14068">
                  <c:v>76.986000000000004</c:v>
                </c:pt>
                <c:pt idx="14069">
                  <c:v>77.028999999999982</c:v>
                </c:pt>
                <c:pt idx="14070">
                  <c:v>76.986000000000004</c:v>
                </c:pt>
                <c:pt idx="14071">
                  <c:v>76.899000000000001</c:v>
                </c:pt>
                <c:pt idx="14072">
                  <c:v>76.899000000000001</c:v>
                </c:pt>
                <c:pt idx="14073">
                  <c:v>76.899000000000001</c:v>
                </c:pt>
                <c:pt idx="14074">
                  <c:v>76.942000000000007</c:v>
                </c:pt>
                <c:pt idx="14075">
                  <c:v>76.986000000000004</c:v>
                </c:pt>
                <c:pt idx="14076">
                  <c:v>76.986000000000004</c:v>
                </c:pt>
                <c:pt idx="14077">
                  <c:v>76.986000000000004</c:v>
                </c:pt>
                <c:pt idx="14078">
                  <c:v>77.028999999999982</c:v>
                </c:pt>
                <c:pt idx="14079">
                  <c:v>77.117000000000004</c:v>
                </c:pt>
                <c:pt idx="14080">
                  <c:v>77.16</c:v>
                </c:pt>
                <c:pt idx="14081">
                  <c:v>77.16</c:v>
                </c:pt>
                <c:pt idx="14082">
                  <c:v>77.072000000000003</c:v>
                </c:pt>
                <c:pt idx="14083">
                  <c:v>76.986000000000004</c:v>
                </c:pt>
                <c:pt idx="14084">
                  <c:v>76.986000000000004</c:v>
                </c:pt>
                <c:pt idx="14085">
                  <c:v>76.942000000000007</c:v>
                </c:pt>
                <c:pt idx="14086">
                  <c:v>76.986000000000004</c:v>
                </c:pt>
                <c:pt idx="14087">
                  <c:v>76.986000000000004</c:v>
                </c:pt>
                <c:pt idx="14088">
                  <c:v>76.986000000000004</c:v>
                </c:pt>
                <c:pt idx="14089">
                  <c:v>76.986000000000004</c:v>
                </c:pt>
                <c:pt idx="14090">
                  <c:v>76.986000000000004</c:v>
                </c:pt>
                <c:pt idx="14091">
                  <c:v>77.028999999999982</c:v>
                </c:pt>
                <c:pt idx="14092">
                  <c:v>77.117000000000004</c:v>
                </c:pt>
                <c:pt idx="14093">
                  <c:v>77.16</c:v>
                </c:pt>
                <c:pt idx="14094">
                  <c:v>77.16</c:v>
                </c:pt>
                <c:pt idx="14095">
                  <c:v>77.247000000000028</c:v>
                </c:pt>
                <c:pt idx="14096">
                  <c:v>77.377999999999986</c:v>
                </c:pt>
                <c:pt idx="14097">
                  <c:v>77.421000000000006</c:v>
                </c:pt>
                <c:pt idx="14098">
                  <c:v>77.552999999999983</c:v>
                </c:pt>
                <c:pt idx="14099">
                  <c:v>77.683999999999983</c:v>
                </c:pt>
                <c:pt idx="14100">
                  <c:v>77.77</c:v>
                </c:pt>
                <c:pt idx="14101">
                  <c:v>77.945000000000007</c:v>
                </c:pt>
                <c:pt idx="14102">
                  <c:v>78.164999999999992</c:v>
                </c:pt>
                <c:pt idx="14103">
                  <c:v>78.427000000000007</c:v>
                </c:pt>
                <c:pt idx="14104">
                  <c:v>78.733000000000004</c:v>
                </c:pt>
                <c:pt idx="14105">
                  <c:v>79.040999999999997</c:v>
                </c:pt>
                <c:pt idx="14106">
                  <c:v>79.084000000000003</c:v>
                </c:pt>
                <c:pt idx="14107">
                  <c:v>79.084000000000003</c:v>
                </c:pt>
                <c:pt idx="14108">
                  <c:v>79.304000000000002</c:v>
                </c:pt>
                <c:pt idx="14109">
                  <c:v>79.435000000000002</c:v>
                </c:pt>
                <c:pt idx="14110">
                  <c:v>79.566999999999993</c:v>
                </c:pt>
                <c:pt idx="14111">
                  <c:v>79.787999999999997</c:v>
                </c:pt>
                <c:pt idx="14112">
                  <c:v>79.962999999999994</c:v>
                </c:pt>
                <c:pt idx="14113">
                  <c:v>80.138999999999982</c:v>
                </c:pt>
                <c:pt idx="14114">
                  <c:v>80.051000000000002</c:v>
                </c:pt>
                <c:pt idx="14115">
                  <c:v>80.051000000000002</c:v>
                </c:pt>
                <c:pt idx="14116">
                  <c:v>79.962999999999994</c:v>
                </c:pt>
                <c:pt idx="14117">
                  <c:v>79.787999999999997</c:v>
                </c:pt>
                <c:pt idx="14118">
                  <c:v>79.7</c:v>
                </c:pt>
                <c:pt idx="14119">
                  <c:v>79.611999999999995</c:v>
                </c:pt>
                <c:pt idx="14120">
                  <c:v>79.566999999999993</c:v>
                </c:pt>
                <c:pt idx="14121">
                  <c:v>79.611999999999995</c:v>
                </c:pt>
                <c:pt idx="14122">
                  <c:v>79.831000000000003</c:v>
                </c:pt>
                <c:pt idx="14123">
                  <c:v>79.92</c:v>
                </c:pt>
                <c:pt idx="14124">
                  <c:v>79.831000000000003</c:v>
                </c:pt>
                <c:pt idx="14125">
                  <c:v>79.831000000000003</c:v>
                </c:pt>
                <c:pt idx="14126">
                  <c:v>79.962999999999994</c:v>
                </c:pt>
                <c:pt idx="14127">
                  <c:v>80.007999999999996</c:v>
                </c:pt>
                <c:pt idx="14128">
                  <c:v>80.007999999999996</c:v>
                </c:pt>
                <c:pt idx="14129">
                  <c:v>79.875999999999976</c:v>
                </c:pt>
                <c:pt idx="14130">
                  <c:v>79.787999999999997</c:v>
                </c:pt>
                <c:pt idx="14131">
                  <c:v>79.92</c:v>
                </c:pt>
                <c:pt idx="14132">
                  <c:v>80.138999999999982</c:v>
                </c:pt>
                <c:pt idx="14133">
                  <c:v>80.227000000000004</c:v>
                </c:pt>
                <c:pt idx="14134">
                  <c:v>80.271999999999991</c:v>
                </c:pt>
                <c:pt idx="14135">
                  <c:v>80.316000000000003</c:v>
                </c:pt>
                <c:pt idx="14136">
                  <c:v>80.227000000000004</c:v>
                </c:pt>
                <c:pt idx="14137">
                  <c:v>80.138999999999982</c:v>
                </c:pt>
                <c:pt idx="14138">
                  <c:v>80.183999999999983</c:v>
                </c:pt>
                <c:pt idx="14139">
                  <c:v>80.271999999999991</c:v>
                </c:pt>
                <c:pt idx="14140">
                  <c:v>80.403999999999996</c:v>
                </c:pt>
                <c:pt idx="14141">
                  <c:v>80.271999999999991</c:v>
                </c:pt>
                <c:pt idx="14142">
                  <c:v>80.183999999999983</c:v>
                </c:pt>
                <c:pt idx="14143">
                  <c:v>80.138999999999982</c:v>
                </c:pt>
                <c:pt idx="14144">
                  <c:v>80.096000000000004</c:v>
                </c:pt>
                <c:pt idx="14145">
                  <c:v>80.051000000000002</c:v>
                </c:pt>
                <c:pt idx="14146">
                  <c:v>79.962999999999994</c:v>
                </c:pt>
                <c:pt idx="14147">
                  <c:v>79.875999999999976</c:v>
                </c:pt>
                <c:pt idx="14148">
                  <c:v>79.787999999999997</c:v>
                </c:pt>
                <c:pt idx="14149">
                  <c:v>79.742999999999995</c:v>
                </c:pt>
                <c:pt idx="14150">
                  <c:v>79.654999999999987</c:v>
                </c:pt>
                <c:pt idx="14151">
                  <c:v>79.611999999999995</c:v>
                </c:pt>
                <c:pt idx="14152">
                  <c:v>79.611999999999995</c:v>
                </c:pt>
                <c:pt idx="14153">
                  <c:v>79.566999999999993</c:v>
                </c:pt>
                <c:pt idx="14154">
                  <c:v>79.611999999999995</c:v>
                </c:pt>
                <c:pt idx="14155">
                  <c:v>79.566999999999993</c:v>
                </c:pt>
                <c:pt idx="14156">
                  <c:v>79.48</c:v>
                </c:pt>
                <c:pt idx="14157">
                  <c:v>79.435000000000002</c:v>
                </c:pt>
                <c:pt idx="14158">
                  <c:v>79.435000000000002</c:v>
                </c:pt>
                <c:pt idx="14159">
                  <c:v>79.435000000000002</c:v>
                </c:pt>
                <c:pt idx="14160">
                  <c:v>79.391999999999996</c:v>
                </c:pt>
                <c:pt idx="14161">
                  <c:v>79.304000000000002</c:v>
                </c:pt>
                <c:pt idx="14162">
                  <c:v>79.215999999999994</c:v>
                </c:pt>
                <c:pt idx="14163">
                  <c:v>79.084000000000003</c:v>
                </c:pt>
                <c:pt idx="14164">
                  <c:v>79.084000000000003</c:v>
                </c:pt>
                <c:pt idx="14165">
                  <c:v>79.172999999999988</c:v>
                </c:pt>
                <c:pt idx="14166">
                  <c:v>79.127999999999986</c:v>
                </c:pt>
                <c:pt idx="14167">
                  <c:v>79.127999999999986</c:v>
                </c:pt>
                <c:pt idx="14168">
                  <c:v>79.172999999999988</c:v>
                </c:pt>
                <c:pt idx="14169">
                  <c:v>79.215999999999994</c:v>
                </c:pt>
                <c:pt idx="14170">
                  <c:v>79.260999999999996</c:v>
                </c:pt>
                <c:pt idx="14171">
                  <c:v>79.260999999999996</c:v>
                </c:pt>
                <c:pt idx="14172">
                  <c:v>79.260999999999996</c:v>
                </c:pt>
                <c:pt idx="14173">
                  <c:v>79.260999999999996</c:v>
                </c:pt>
                <c:pt idx="14174">
                  <c:v>79.260999999999996</c:v>
                </c:pt>
                <c:pt idx="14175">
                  <c:v>79.304000000000002</c:v>
                </c:pt>
                <c:pt idx="14176">
                  <c:v>79.391999999999996</c:v>
                </c:pt>
                <c:pt idx="14177">
                  <c:v>79.48</c:v>
                </c:pt>
                <c:pt idx="14178">
                  <c:v>79.524000000000001</c:v>
                </c:pt>
                <c:pt idx="14179">
                  <c:v>79.524000000000001</c:v>
                </c:pt>
                <c:pt idx="14180">
                  <c:v>79.524000000000001</c:v>
                </c:pt>
                <c:pt idx="14181">
                  <c:v>79.48</c:v>
                </c:pt>
                <c:pt idx="14182">
                  <c:v>79.391999999999996</c:v>
                </c:pt>
                <c:pt idx="14183">
                  <c:v>79.346999999999994</c:v>
                </c:pt>
                <c:pt idx="14184">
                  <c:v>79.346999999999994</c:v>
                </c:pt>
                <c:pt idx="14185">
                  <c:v>79.346999999999994</c:v>
                </c:pt>
                <c:pt idx="14186">
                  <c:v>79.304000000000002</c:v>
                </c:pt>
                <c:pt idx="14187">
                  <c:v>79.391999999999996</c:v>
                </c:pt>
                <c:pt idx="14188">
                  <c:v>79.48</c:v>
                </c:pt>
                <c:pt idx="14189">
                  <c:v>79.7</c:v>
                </c:pt>
                <c:pt idx="14190">
                  <c:v>79.787999999999997</c:v>
                </c:pt>
                <c:pt idx="14191">
                  <c:v>79.831000000000003</c:v>
                </c:pt>
                <c:pt idx="14192">
                  <c:v>79.875999999999976</c:v>
                </c:pt>
                <c:pt idx="14193">
                  <c:v>79.962999999999994</c:v>
                </c:pt>
                <c:pt idx="14194">
                  <c:v>80.096000000000004</c:v>
                </c:pt>
                <c:pt idx="14195">
                  <c:v>80.138999999999982</c:v>
                </c:pt>
                <c:pt idx="14196">
                  <c:v>80.138999999999982</c:v>
                </c:pt>
                <c:pt idx="14197">
                  <c:v>80.096000000000004</c:v>
                </c:pt>
                <c:pt idx="14198">
                  <c:v>80.051000000000002</c:v>
                </c:pt>
                <c:pt idx="14199">
                  <c:v>80.096000000000004</c:v>
                </c:pt>
                <c:pt idx="14200">
                  <c:v>80.096000000000004</c:v>
                </c:pt>
                <c:pt idx="14201">
                  <c:v>80.183999999999983</c:v>
                </c:pt>
                <c:pt idx="14202">
                  <c:v>80.492000000000004</c:v>
                </c:pt>
                <c:pt idx="14203">
                  <c:v>80.801999999999992</c:v>
                </c:pt>
                <c:pt idx="14204">
                  <c:v>80.757000000000005</c:v>
                </c:pt>
                <c:pt idx="14205">
                  <c:v>80.624999999999986</c:v>
                </c:pt>
                <c:pt idx="14206">
                  <c:v>80.58</c:v>
                </c:pt>
                <c:pt idx="14207">
                  <c:v>80.537000000000006</c:v>
                </c:pt>
                <c:pt idx="14208">
                  <c:v>80.492000000000004</c:v>
                </c:pt>
                <c:pt idx="14209">
                  <c:v>80.403999999999996</c:v>
                </c:pt>
                <c:pt idx="14210">
                  <c:v>80.316000000000003</c:v>
                </c:pt>
                <c:pt idx="14211">
                  <c:v>80.361000000000004</c:v>
                </c:pt>
                <c:pt idx="14212">
                  <c:v>80.403999999999996</c:v>
                </c:pt>
                <c:pt idx="14213">
                  <c:v>80.361000000000004</c:v>
                </c:pt>
                <c:pt idx="14214">
                  <c:v>80.316000000000003</c:v>
                </c:pt>
                <c:pt idx="14215">
                  <c:v>80.227000000000004</c:v>
                </c:pt>
                <c:pt idx="14216">
                  <c:v>80.227000000000004</c:v>
                </c:pt>
                <c:pt idx="14217">
                  <c:v>80.316000000000003</c:v>
                </c:pt>
                <c:pt idx="14218">
                  <c:v>80.361000000000004</c:v>
                </c:pt>
                <c:pt idx="14219">
                  <c:v>80.361000000000004</c:v>
                </c:pt>
                <c:pt idx="14220">
                  <c:v>80.403999999999996</c:v>
                </c:pt>
                <c:pt idx="14221">
                  <c:v>80.449000000000026</c:v>
                </c:pt>
                <c:pt idx="14222">
                  <c:v>80.449000000000026</c:v>
                </c:pt>
                <c:pt idx="14223">
                  <c:v>80.492000000000004</c:v>
                </c:pt>
                <c:pt idx="14224">
                  <c:v>80.492000000000004</c:v>
                </c:pt>
                <c:pt idx="14225">
                  <c:v>80.449000000000026</c:v>
                </c:pt>
                <c:pt idx="14226">
                  <c:v>80.403999999999996</c:v>
                </c:pt>
                <c:pt idx="14227">
                  <c:v>80.492000000000004</c:v>
                </c:pt>
                <c:pt idx="14228">
                  <c:v>80.667999999999992</c:v>
                </c:pt>
                <c:pt idx="14229">
                  <c:v>81.153999999999982</c:v>
                </c:pt>
                <c:pt idx="14230">
                  <c:v>81.244000000000028</c:v>
                </c:pt>
                <c:pt idx="14231">
                  <c:v>81.287999999999997</c:v>
                </c:pt>
                <c:pt idx="14232">
                  <c:v>81.111000000000004</c:v>
                </c:pt>
                <c:pt idx="14233">
                  <c:v>80.977999999999994</c:v>
                </c:pt>
                <c:pt idx="14234">
                  <c:v>80.89</c:v>
                </c:pt>
                <c:pt idx="14235">
                  <c:v>80.845000000000013</c:v>
                </c:pt>
                <c:pt idx="14236">
                  <c:v>80.845000000000013</c:v>
                </c:pt>
                <c:pt idx="14237">
                  <c:v>80.89</c:v>
                </c:pt>
                <c:pt idx="14238">
                  <c:v>80.935000000000002</c:v>
                </c:pt>
                <c:pt idx="14239">
                  <c:v>80.977999999999994</c:v>
                </c:pt>
                <c:pt idx="14240">
                  <c:v>81.022999999999982</c:v>
                </c:pt>
                <c:pt idx="14241">
                  <c:v>81.022999999999982</c:v>
                </c:pt>
                <c:pt idx="14242">
                  <c:v>81.022999999999982</c:v>
                </c:pt>
                <c:pt idx="14243">
                  <c:v>80.977999999999994</c:v>
                </c:pt>
                <c:pt idx="14244">
                  <c:v>80.935000000000002</c:v>
                </c:pt>
                <c:pt idx="14245">
                  <c:v>80.977999999999994</c:v>
                </c:pt>
                <c:pt idx="14246">
                  <c:v>80.977999999999994</c:v>
                </c:pt>
                <c:pt idx="14247">
                  <c:v>80.977999999999994</c:v>
                </c:pt>
                <c:pt idx="14248">
                  <c:v>81.022999999999982</c:v>
                </c:pt>
                <c:pt idx="14249">
                  <c:v>81.022999999999982</c:v>
                </c:pt>
                <c:pt idx="14250">
                  <c:v>81.421000000000006</c:v>
                </c:pt>
                <c:pt idx="14251">
                  <c:v>81.641999999999996</c:v>
                </c:pt>
                <c:pt idx="14252">
                  <c:v>81.73</c:v>
                </c:pt>
                <c:pt idx="14253">
                  <c:v>81.774999999999991</c:v>
                </c:pt>
                <c:pt idx="14254">
                  <c:v>81.819000000000003</c:v>
                </c:pt>
                <c:pt idx="14255">
                  <c:v>81.997000000000028</c:v>
                </c:pt>
                <c:pt idx="14256">
                  <c:v>82.042000000000002</c:v>
                </c:pt>
                <c:pt idx="14257">
                  <c:v>81.952000000000012</c:v>
                </c:pt>
                <c:pt idx="14258">
                  <c:v>81.909000000000006</c:v>
                </c:pt>
                <c:pt idx="14259">
                  <c:v>81.819000000000003</c:v>
                </c:pt>
                <c:pt idx="14260">
                  <c:v>81.73</c:v>
                </c:pt>
                <c:pt idx="14261">
                  <c:v>81.686999999999998</c:v>
                </c:pt>
                <c:pt idx="14262">
                  <c:v>81.73</c:v>
                </c:pt>
                <c:pt idx="14263">
                  <c:v>81.774999999999991</c:v>
                </c:pt>
                <c:pt idx="14264">
                  <c:v>81.819000000000003</c:v>
                </c:pt>
                <c:pt idx="14265">
                  <c:v>81.819000000000003</c:v>
                </c:pt>
                <c:pt idx="14266">
                  <c:v>81.864000000000004</c:v>
                </c:pt>
                <c:pt idx="14267">
                  <c:v>81.909000000000006</c:v>
                </c:pt>
                <c:pt idx="14268">
                  <c:v>82.084999999999994</c:v>
                </c:pt>
                <c:pt idx="14269">
                  <c:v>82.13</c:v>
                </c:pt>
                <c:pt idx="14270">
                  <c:v>82.084999999999994</c:v>
                </c:pt>
                <c:pt idx="14271">
                  <c:v>81.997000000000028</c:v>
                </c:pt>
                <c:pt idx="14272">
                  <c:v>82.042000000000002</c:v>
                </c:pt>
                <c:pt idx="14273">
                  <c:v>82.042000000000002</c:v>
                </c:pt>
                <c:pt idx="14274">
                  <c:v>81.997000000000028</c:v>
                </c:pt>
                <c:pt idx="14275">
                  <c:v>81.952000000000012</c:v>
                </c:pt>
                <c:pt idx="14276">
                  <c:v>81.909000000000006</c:v>
                </c:pt>
                <c:pt idx="14277">
                  <c:v>81.952000000000012</c:v>
                </c:pt>
                <c:pt idx="14278">
                  <c:v>82.084999999999994</c:v>
                </c:pt>
                <c:pt idx="14279">
                  <c:v>82.174999999999983</c:v>
                </c:pt>
                <c:pt idx="14280">
                  <c:v>82.218000000000004</c:v>
                </c:pt>
                <c:pt idx="14281">
                  <c:v>82.218000000000004</c:v>
                </c:pt>
                <c:pt idx="14282">
                  <c:v>82.084999999999994</c:v>
                </c:pt>
                <c:pt idx="14283">
                  <c:v>82.084999999999994</c:v>
                </c:pt>
                <c:pt idx="14284">
                  <c:v>82.084999999999994</c:v>
                </c:pt>
                <c:pt idx="14285">
                  <c:v>82.084999999999994</c:v>
                </c:pt>
                <c:pt idx="14286">
                  <c:v>82.218000000000004</c:v>
                </c:pt>
                <c:pt idx="14287">
                  <c:v>82.218000000000004</c:v>
                </c:pt>
                <c:pt idx="14288">
                  <c:v>82.174999999999983</c:v>
                </c:pt>
                <c:pt idx="14289">
                  <c:v>82.13</c:v>
                </c:pt>
                <c:pt idx="14290">
                  <c:v>82.174999999999983</c:v>
                </c:pt>
                <c:pt idx="14291">
                  <c:v>82.218000000000004</c:v>
                </c:pt>
                <c:pt idx="14292">
                  <c:v>82.263000000000005</c:v>
                </c:pt>
                <c:pt idx="14293">
                  <c:v>82.35299999999998</c:v>
                </c:pt>
                <c:pt idx="14294">
                  <c:v>82.307999999999993</c:v>
                </c:pt>
                <c:pt idx="14295">
                  <c:v>82.307999999999993</c:v>
                </c:pt>
                <c:pt idx="14296">
                  <c:v>82.35299999999998</c:v>
                </c:pt>
                <c:pt idx="14297">
                  <c:v>82.61999999999999</c:v>
                </c:pt>
                <c:pt idx="14298">
                  <c:v>82.708000000000013</c:v>
                </c:pt>
                <c:pt idx="14299">
                  <c:v>82.61999999999999</c:v>
                </c:pt>
                <c:pt idx="14300">
                  <c:v>82.486000000000004</c:v>
                </c:pt>
                <c:pt idx="14301">
                  <c:v>82.486000000000004</c:v>
                </c:pt>
                <c:pt idx="14302">
                  <c:v>82.53</c:v>
                </c:pt>
                <c:pt idx="14303">
                  <c:v>82.575000000000003</c:v>
                </c:pt>
                <c:pt idx="14304">
                  <c:v>82.575000000000003</c:v>
                </c:pt>
                <c:pt idx="14305">
                  <c:v>82.61999999999999</c:v>
                </c:pt>
                <c:pt idx="14306">
                  <c:v>82.575000000000003</c:v>
                </c:pt>
                <c:pt idx="14307">
                  <c:v>82.61999999999999</c:v>
                </c:pt>
                <c:pt idx="14308">
                  <c:v>82.61999999999999</c:v>
                </c:pt>
                <c:pt idx="14309">
                  <c:v>82.575000000000003</c:v>
                </c:pt>
                <c:pt idx="14310">
                  <c:v>82.61999999999999</c:v>
                </c:pt>
                <c:pt idx="14311">
                  <c:v>82.798000000000002</c:v>
                </c:pt>
                <c:pt idx="14312">
                  <c:v>82.975999999999999</c:v>
                </c:pt>
                <c:pt idx="14313">
                  <c:v>83.063999999999993</c:v>
                </c:pt>
                <c:pt idx="14314">
                  <c:v>83.153999999999982</c:v>
                </c:pt>
                <c:pt idx="14315">
                  <c:v>83.198999999999998</c:v>
                </c:pt>
                <c:pt idx="14316">
                  <c:v>83.10899999999998</c:v>
                </c:pt>
                <c:pt idx="14317">
                  <c:v>83.021000000000001</c:v>
                </c:pt>
                <c:pt idx="14318">
                  <c:v>83.063999999999993</c:v>
                </c:pt>
                <c:pt idx="14319">
                  <c:v>83.242000000000004</c:v>
                </c:pt>
                <c:pt idx="14320">
                  <c:v>83.421999999999997</c:v>
                </c:pt>
                <c:pt idx="14321">
                  <c:v>83.555999999999983</c:v>
                </c:pt>
                <c:pt idx="14322">
                  <c:v>83.691000000000003</c:v>
                </c:pt>
                <c:pt idx="14323">
                  <c:v>83.869</c:v>
                </c:pt>
                <c:pt idx="14324">
                  <c:v>84.049000000000007</c:v>
                </c:pt>
                <c:pt idx="14325">
                  <c:v>84.182000000000002</c:v>
                </c:pt>
                <c:pt idx="14326">
                  <c:v>84.316999999999993</c:v>
                </c:pt>
                <c:pt idx="14327">
                  <c:v>84.497000000000028</c:v>
                </c:pt>
                <c:pt idx="14328">
                  <c:v>84.676999999999978</c:v>
                </c:pt>
                <c:pt idx="14329">
                  <c:v>84.856999999999999</c:v>
                </c:pt>
                <c:pt idx="14330">
                  <c:v>85.081999999999994</c:v>
                </c:pt>
                <c:pt idx="14331">
                  <c:v>85.081999999999994</c:v>
                </c:pt>
                <c:pt idx="14332">
                  <c:v>85.126999999999981</c:v>
                </c:pt>
                <c:pt idx="14333">
                  <c:v>85.262</c:v>
                </c:pt>
                <c:pt idx="14334">
                  <c:v>85.442000000000007</c:v>
                </c:pt>
                <c:pt idx="14335">
                  <c:v>85.621999999999986</c:v>
                </c:pt>
                <c:pt idx="14336">
                  <c:v>85.712000000000003</c:v>
                </c:pt>
                <c:pt idx="14337">
                  <c:v>85.486999999999995</c:v>
                </c:pt>
                <c:pt idx="14338">
                  <c:v>85.262</c:v>
                </c:pt>
                <c:pt idx="14339">
                  <c:v>85.217000000000027</c:v>
                </c:pt>
                <c:pt idx="14340">
                  <c:v>85.217000000000027</c:v>
                </c:pt>
                <c:pt idx="14341">
                  <c:v>85.217000000000027</c:v>
                </c:pt>
                <c:pt idx="14342">
                  <c:v>85.217000000000027</c:v>
                </c:pt>
                <c:pt idx="14343">
                  <c:v>85.171999999999983</c:v>
                </c:pt>
                <c:pt idx="14344">
                  <c:v>85.034999999999997</c:v>
                </c:pt>
                <c:pt idx="14345">
                  <c:v>84.856999999999999</c:v>
                </c:pt>
                <c:pt idx="14346">
                  <c:v>84.766999999999996</c:v>
                </c:pt>
                <c:pt idx="14347">
                  <c:v>84.812000000000012</c:v>
                </c:pt>
                <c:pt idx="14348">
                  <c:v>85.034999999999997</c:v>
                </c:pt>
                <c:pt idx="14349">
                  <c:v>85.034999999999997</c:v>
                </c:pt>
                <c:pt idx="14350">
                  <c:v>84.856999999999999</c:v>
                </c:pt>
                <c:pt idx="14351">
                  <c:v>84.542000000000002</c:v>
                </c:pt>
                <c:pt idx="14352">
                  <c:v>84.361999999999995</c:v>
                </c:pt>
                <c:pt idx="14353">
                  <c:v>84.271999999999991</c:v>
                </c:pt>
                <c:pt idx="14354">
                  <c:v>84.316999999999993</c:v>
                </c:pt>
                <c:pt idx="14355">
                  <c:v>84.406999999999996</c:v>
                </c:pt>
                <c:pt idx="14356">
                  <c:v>84.497000000000028</c:v>
                </c:pt>
                <c:pt idx="14357">
                  <c:v>84.631999999999991</c:v>
                </c:pt>
                <c:pt idx="14358">
                  <c:v>84.766999999999996</c:v>
                </c:pt>
                <c:pt idx="14359">
                  <c:v>84.945000000000007</c:v>
                </c:pt>
                <c:pt idx="14360">
                  <c:v>85.126999999999981</c:v>
                </c:pt>
                <c:pt idx="14361">
                  <c:v>85.217000000000027</c:v>
                </c:pt>
                <c:pt idx="14362">
                  <c:v>85.35199999999999</c:v>
                </c:pt>
                <c:pt idx="14363">
                  <c:v>85.442000000000007</c:v>
                </c:pt>
                <c:pt idx="14364">
                  <c:v>85.442000000000007</c:v>
                </c:pt>
                <c:pt idx="14365">
                  <c:v>85.307000000000002</c:v>
                </c:pt>
                <c:pt idx="14366">
                  <c:v>84.990000000000023</c:v>
                </c:pt>
                <c:pt idx="14367">
                  <c:v>84.676999999999978</c:v>
                </c:pt>
                <c:pt idx="14368">
                  <c:v>85.034999999999997</c:v>
                </c:pt>
                <c:pt idx="14369">
                  <c:v>85.442000000000007</c:v>
                </c:pt>
                <c:pt idx="14370">
                  <c:v>85.757000000000005</c:v>
                </c:pt>
                <c:pt idx="14371">
                  <c:v>85.894000000000005</c:v>
                </c:pt>
                <c:pt idx="14372">
                  <c:v>85.849000000000004</c:v>
                </c:pt>
                <c:pt idx="14373">
                  <c:v>85.801999999999992</c:v>
                </c:pt>
                <c:pt idx="14374">
                  <c:v>85.621999999999986</c:v>
                </c:pt>
                <c:pt idx="14375">
                  <c:v>85.486999999999995</c:v>
                </c:pt>
                <c:pt idx="14376">
                  <c:v>85.35199999999999</c:v>
                </c:pt>
                <c:pt idx="14377">
                  <c:v>85.35199999999999</c:v>
                </c:pt>
                <c:pt idx="14378">
                  <c:v>85.35199999999999</c:v>
                </c:pt>
                <c:pt idx="14379">
                  <c:v>85.442000000000007</c:v>
                </c:pt>
                <c:pt idx="14380">
                  <c:v>85.531999999999996</c:v>
                </c:pt>
                <c:pt idx="14381">
                  <c:v>85.576999999999998</c:v>
                </c:pt>
                <c:pt idx="14382">
                  <c:v>85.667000000000002</c:v>
                </c:pt>
                <c:pt idx="14383">
                  <c:v>85.712000000000003</c:v>
                </c:pt>
                <c:pt idx="14384">
                  <c:v>85.894000000000005</c:v>
                </c:pt>
                <c:pt idx="14385">
                  <c:v>86.073999999999998</c:v>
                </c:pt>
                <c:pt idx="14386">
                  <c:v>86.346000000000004</c:v>
                </c:pt>
                <c:pt idx="14387">
                  <c:v>86.664000000000001</c:v>
                </c:pt>
                <c:pt idx="14388">
                  <c:v>86.891000000000005</c:v>
                </c:pt>
                <c:pt idx="14389">
                  <c:v>87.117999999999995</c:v>
                </c:pt>
                <c:pt idx="14390">
                  <c:v>87.210000000000022</c:v>
                </c:pt>
                <c:pt idx="14391">
                  <c:v>87.3</c:v>
                </c:pt>
                <c:pt idx="14392">
                  <c:v>87.210000000000022</c:v>
                </c:pt>
                <c:pt idx="14393">
                  <c:v>87.162999999999982</c:v>
                </c:pt>
                <c:pt idx="14394">
                  <c:v>87.117999999999995</c:v>
                </c:pt>
                <c:pt idx="14395">
                  <c:v>86.709000000000003</c:v>
                </c:pt>
                <c:pt idx="14396">
                  <c:v>86.301000000000002</c:v>
                </c:pt>
                <c:pt idx="14397">
                  <c:v>86.391000000000005</c:v>
                </c:pt>
                <c:pt idx="14398">
                  <c:v>86.527000000000001</c:v>
                </c:pt>
                <c:pt idx="14399">
                  <c:v>86.527000000000001</c:v>
                </c:pt>
                <c:pt idx="14400">
                  <c:v>86.391000000000005</c:v>
                </c:pt>
                <c:pt idx="14401">
                  <c:v>86.211000000000027</c:v>
                </c:pt>
                <c:pt idx="14402">
                  <c:v>86.119</c:v>
                </c:pt>
                <c:pt idx="14403">
                  <c:v>86.119</c:v>
                </c:pt>
                <c:pt idx="14404">
                  <c:v>86.211000000000027</c:v>
                </c:pt>
                <c:pt idx="14405">
                  <c:v>86.301000000000002</c:v>
                </c:pt>
                <c:pt idx="14406">
                  <c:v>86.482000000000014</c:v>
                </c:pt>
                <c:pt idx="14407">
                  <c:v>86.664000000000001</c:v>
                </c:pt>
                <c:pt idx="14408">
                  <c:v>86.709000000000003</c:v>
                </c:pt>
                <c:pt idx="14409">
                  <c:v>86.617000000000004</c:v>
                </c:pt>
                <c:pt idx="14410">
                  <c:v>86.664000000000001</c:v>
                </c:pt>
                <c:pt idx="14411">
                  <c:v>86.891000000000005</c:v>
                </c:pt>
                <c:pt idx="14412">
                  <c:v>87.117999999999995</c:v>
                </c:pt>
                <c:pt idx="14413">
                  <c:v>87.254999999999995</c:v>
                </c:pt>
                <c:pt idx="14414">
                  <c:v>87.210000000000022</c:v>
                </c:pt>
                <c:pt idx="14415">
                  <c:v>86.936000000000007</c:v>
                </c:pt>
                <c:pt idx="14416">
                  <c:v>86.664000000000001</c:v>
                </c:pt>
                <c:pt idx="14417">
                  <c:v>86.527000000000001</c:v>
                </c:pt>
                <c:pt idx="14418">
                  <c:v>86.482000000000014</c:v>
                </c:pt>
                <c:pt idx="14419">
                  <c:v>86.527000000000001</c:v>
                </c:pt>
                <c:pt idx="14420">
                  <c:v>86.617000000000004</c:v>
                </c:pt>
                <c:pt idx="14421">
                  <c:v>86.936000000000007</c:v>
                </c:pt>
                <c:pt idx="14422">
                  <c:v>87.3</c:v>
                </c:pt>
                <c:pt idx="14423">
                  <c:v>87.985000000000014</c:v>
                </c:pt>
                <c:pt idx="14424">
                  <c:v>88.443000000000026</c:v>
                </c:pt>
                <c:pt idx="14425">
                  <c:v>88.534000000000006</c:v>
                </c:pt>
                <c:pt idx="14426">
                  <c:v>88.214000000000027</c:v>
                </c:pt>
                <c:pt idx="14427">
                  <c:v>87.985000000000014</c:v>
                </c:pt>
                <c:pt idx="14428">
                  <c:v>87.664999999999992</c:v>
                </c:pt>
                <c:pt idx="14429">
                  <c:v>87.436000000000007</c:v>
                </c:pt>
                <c:pt idx="14430">
                  <c:v>87.436000000000007</c:v>
                </c:pt>
                <c:pt idx="14431">
                  <c:v>87.527999999999992</c:v>
                </c:pt>
                <c:pt idx="14432">
                  <c:v>87.664999999999992</c:v>
                </c:pt>
                <c:pt idx="14433">
                  <c:v>88.625999999999976</c:v>
                </c:pt>
                <c:pt idx="14434">
                  <c:v>89.730999999999995</c:v>
                </c:pt>
                <c:pt idx="14435">
                  <c:v>90.843999999999994</c:v>
                </c:pt>
                <c:pt idx="14436">
                  <c:v>90.982000000000014</c:v>
                </c:pt>
                <c:pt idx="14437">
                  <c:v>91.122999999999976</c:v>
                </c:pt>
                <c:pt idx="14438">
                  <c:v>91.775999999999982</c:v>
                </c:pt>
                <c:pt idx="14439">
                  <c:v>92.057000000000002</c:v>
                </c:pt>
                <c:pt idx="14440">
                  <c:v>91.635999999999981</c:v>
                </c:pt>
                <c:pt idx="14441">
                  <c:v>91.028999999999982</c:v>
                </c:pt>
                <c:pt idx="14442">
                  <c:v>90.611999999999995</c:v>
                </c:pt>
                <c:pt idx="14443">
                  <c:v>90.332999999999998</c:v>
                </c:pt>
                <c:pt idx="14444">
                  <c:v>90.147000000000006</c:v>
                </c:pt>
                <c:pt idx="14445">
                  <c:v>89.86999999999999</c:v>
                </c:pt>
                <c:pt idx="14446">
                  <c:v>89.730999999999995</c:v>
                </c:pt>
                <c:pt idx="14447">
                  <c:v>89.546000000000006</c:v>
                </c:pt>
                <c:pt idx="14448">
                  <c:v>89.224000000000004</c:v>
                </c:pt>
                <c:pt idx="14449">
                  <c:v>89.546000000000006</c:v>
                </c:pt>
                <c:pt idx="14450">
                  <c:v>90.332999999999998</c:v>
                </c:pt>
                <c:pt idx="14451">
                  <c:v>90.611999999999995</c:v>
                </c:pt>
                <c:pt idx="14452">
                  <c:v>90.75</c:v>
                </c:pt>
                <c:pt idx="14453">
                  <c:v>90.936000000000007</c:v>
                </c:pt>
                <c:pt idx="14454">
                  <c:v>90.936000000000007</c:v>
                </c:pt>
                <c:pt idx="14455">
                  <c:v>90.565000000000012</c:v>
                </c:pt>
                <c:pt idx="14456">
                  <c:v>90.054999999999993</c:v>
                </c:pt>
                <c:pt idx="14457">
                  <c:v>89.822999999999979</c:v>
                </c:pt>
                <c:pt idx="14458">
                  <c:v>89.685000000000002</c:v>
                </c:pt>
                <c:pt idx="14459">
                  <c:v>89.593000000000004</c:v>
                </c:pt>
                <c:pt idx="14460">
                  <c:v>89.269000000000005</c:v>
                </c:pt>
                <c:pt idx="14461">
                  <c:v>89.04</c:v>
                </c:pt>
                <c:pt idx="14462">
                  <c:v>88.992999999999995</c:v>
                </c:pt>
                <c:pt idx="14463">
                  <c:v>88.992999999999995</c:v>
                </c:pt>
                <c:pt idx="14464">
                  <c:v>88.947000000000031</c:v>
                </c:pt>
                <c:pt idx="14465">
                  <c:v>88.947000000000031</c:v>
                </c:pt>
                <c:pt idx="14466">
                  <c:v>88.763000000000005</c:v>
                </c:pt>
                <c:pt idx="14467">
                  <c:v>88.488</c:v>
                </c:pt>
                <c:pt idx="14468">
                  <c:v>88.305999999999983</c:v>
                </c:pt>
                <c:pt idx="14469">
                  <c:v>88.259</c:v>
                </c:pt>
                <c:pt idx="14470">
                  <c:v>88.214000000000027</c:v>
                </c:pt>
                <c:pt idx="14471">
                  <c:v>88.03</c:v>
                </c:pt>
                <c:pt idx="14472">
                  <c:v>87.710000000000022</c:v>
                </c:pt>
                <c:pt idx="14473">
                  <c:v>87.527999999999992</c:v>
                </c:pt>
                <c:pt idx="14474">
                  <c:v>87.346000000000004</c:v>
                </c:pt>
                <c:pt idx="14475">
                  <c:v>87.254999999999995</c:v>
                </c:pt>
                <c:pt idx="14476">
                  <c:v>87.254999999999995</c:v>
                </c:pt>
                <c:pt idx="14477">
                  <c:v>87.3</c:v>
                </c:pt>
                <c:pt idx="14478">
                  <c:v>87.436000000000007</c:v>
                </c:pt>
                <c:pt idx="14479">
                  <c:v>87.572999999999979</c:v>
                </c:pt>
                <c:pt idx="14480">
                  <c:v>87.710000000000022</c:v>
                </c:pt>
                <c:pt idx="14481">
                  <c:v>87.710000000000022</c:v>
                </c:pt>
                <c:pt idx="14482">
                  <c:v>87.664999999999992</c:v>
                </c:pt>
                <c:pt idx="14483">
                  <c:v>87.527999999999992</c:v>
                </c:pt>
                <c:pt idx="14484">
                  <c:v>87.3</c:v>
                </c:pt>
                <c:pt idx="14485">
                  <c:v>87.117999999999995</c:v>
                </c:pt>
                <c:pt idx="14486">
                  <c:v>87.117999999999995</c:v>
                </c:pt>
                <c:pt idx="14487">
                  <c:v>87.117999999999995</c:v>
                </c:pt>
                <c:pt idx="14488">
                  <c:v>87.210000000000022</c:v>
                </c:pt>
                <c:pt idx="14489">
                  <c:v>87.391000000000005</c:v>
                </c:pt>
                <c:pt idx="14490">
                  <c:v>87.572999999999979</c:v>
                </c:pt>
                <c:pt idx="14491">
                  <c:v>87.3</c:v>
                </c:pt>
                <c:pt idx="14492">
                  <c:v>87.162999999999982</c:v>
                </c:pt>
                <c:pt idx="14493">
                  <c:v>87.210000000000022</c:v>
                </c:pt>
                <c:pt idx="14494">
                  <c:v>87.527999999999992</c:v>
                </c:pt>
                <c:pt idx="14495">
                  <c:v>87.801999999999992</c:v>
                </c:pt>
                <c:pt idx="14496">
                  <c:v>88.075000000000003</c:v>
                </c:pt>
                <c:pt idx="14497">
                  <c:v>88.214000000000027</c:v>
                </c:pt>
                <c:pt idx="14498">
                  <c:v>88.305999999999983</c:v>
                </c:pt>
                <c:pt idx="14499">
                  <c:v>88.396000000000001</c:v>
                </c:pt>
                <c:pt idx="14500">
                  <c:v>87.801999999999992</c:v>
                </c:pt>
                <c:pt idx="14501">
                  <c:v>87.710000000000022</c:v>
                </c:pt>
                <c:pt idx="14502">
                  <c:v>87.61999999999999</c:v>
                </c:pt>
                <c:pt idx="14503">
                  <c:v>87.801999999999992</c:v>
                </c:pt>
                <c:pt idx="14504">
                  <c:v>87.894000000000005</c:v>
                </c:pt>
                <c:pt idx="14505">
                  <c:v>88.03</c:v>
                </c:pt>
                <c:pt idx="14506">
                  <c:v>88.03</c:v>
                </c:pt>
                <c:pt idx="14507">
                  <c:v>87.894000000000005</c:v>
                </c:pt>
                <c:pt idx="14508">
                  <c:v>87.985000000000014</c:v>
                </c:pt>
                <c:pt idx="14509">
                  <c:v>87.894000000000005</c:v>
                </c:pt>
                <c:pt idx="14510">
                  <c:v>87.757000000000005</c:v>
                </c:pt>
                <c:pt idx="14511">
                  <c:v>87.757000000000005</c:v>
                </c:pt>
                <c:pt idx="14512">
                  <c:v>87.894000000000005</c:v>
                </c:pt>
                <c:pt idx="14513">
                  <c:v>88.03</c:v>
                </c:pt>
                <c:pt idx="14514">
                  <c:v>88.075000000000003</c:v>
                </c:pt>
                <c:pt idx="14515">
                  <c:v>88.259</c:v>
                </c:pt>
                <c:pt idx="14516">
                  <c:v>88.03</c:v>
                </c:pt>
                <c:pt idx="14517">
                  <c:v>87.985000000000014</c:v>
                </c:pt>
                <c:pt idx="14518">
                  <c:v>87.938999999999993</c:v>
                </c:pt>
                <c:pt idx="14519">
                  <c:v>87.894000000000005</c:v>
                </c:pt>
                <c:pt idx="14520">
                  <c:v>88.03</c:v>
                </c:pt>
                <c:pt idx="14521">
                  <c:v>88.03</c:v>
                </c:pt>
                <c:pt idx="14522">
                  <c:v>87.572999999999979</c:v>
                </c:pt>
                <c:pt idx="14523">
                  <c:v>87.483000000000004</c:v>
                </c:pt>
                <c:pt idx="14524">
                  <c:v>87.483000000000004</c:v>
                </c:pt>
                <c:pt idx="14525">
                  <c:v>87.254999999999995</c:v>
                </c:pt>
                <c:pt idx="14526">
                  <c:v>87.346000000000004</c:v>
                </c:pt>
                <c:pt idx="14527">
                  <c:v>87.346000000000004</c:v>
                </c:pt>
                <c:pt idx="14528">
                  <c:v>87.391000000000005</c:v>
                </c:pt>
                <c:pt idx="14529">
                  <c:v>87.527999999999992</c:v>
                </c:pt>
                <c:pt idx="14530">
                  <c:v>87.436000000000007</c:v>
                </c:pt>
                <c:pt idx="14531">
                  <c:v>87.3</c:v>
                </c:pt>
                <c:pt idx="14532">
                  <c:v>87.254999999999995</c:v>
                </c:pt>
                <c:pt idx="14533">
                  <c:v>87.391000000000005</c:v>
                </c:pt>
                <c:pt idx="14534">
                  <c:v>87.664999999999992</c:v>
                </c:pt>
                <c:pt idx="14535">
                  <c:v>87.391000000000005</c:v>
                </c:pt>
                <c:pt idx="14536">
                  <c:v>87.210000000000022</c:v>
                </c:pt>
                <c:pt idx="14537">
                  <c:v>87.391000000000005</c:v>
                </c:pt>
                <c:pt idx="14538">
                  <c:v>87.572999999999979</c:v>
                </c:pt>
                <c:pt idx="14539">
                  <c:v>87.664999999999992</c:v>
                </c:pt>
                <c:pt idx="14540">
                  <c:v>87.757000000000005</c:v>
                </c:pt>
                <c:pt idx="14541">
                  <c:v>88.03</c:v>
                </c:pt>
                <c:pt idx="14542">
                  <c:v>88.214000000000027</c:v>
                </c:pt>
                <c:pt idx="14543">
                  <c:v>88.075000000000003</c:v>
                </c:pt>
                <c:pt idx="14544">
                  <c:v>87.801999999999992</c:v>
                </c:pt>
                <c:pt idx="14545">
                  <c:v>87.483000000000004</c:v>
                </c:pt>
                <c:pt idx="14546">
                  <c:v>87.254999999999995</c:v>
                </c:pt>
                <c:pt idx="14547">
                  <c:v>87.254999999999995</c:v>
                </c:pt>
                <c:pt idx="14548">
                  <c:v>87.162999999999982</c:v>
                </c:pt>
                <c:pt idx="14549">
                  <c:v>86.936000000000007</c:v>
                </c:pt>
                <c:pt idx="14550">
                  <c:v>87.117999999999995</c:v>
                </c:pt>
                <c:pt idx="14551">
                  <c:v>87.346000000000004</c:v>
                </c:pt>
                <c:pt idx="14552">
                  <c:v>87.436000000000007</c:v>
                </c:pt>
                <c:pt idx="14553">
                  <c:v>87.436000000000007</c:v>
                </c:pt>
                <c:pt idx="14554">
                  <c:v>87.483000000000004</c:v>
                </c:pt>
                <c:pt idx="14555">
                  <c:v>87.3</c:v>
                </c:pt>
                <c:pt idx="14556">
                  <c:v>87.3</c:v>
                </c:pt>
                <c:pt idx="14557">
                  <c:v>87.572999999999979</c:v>
                </c:pt>
                <c:pt idx="14558">
                  <c:v>87.710000000000022</c:v>
                </c:pt>
                <c:pt idx="14559">
                  <c:v>87.801999999999992</c:v>
                </c:pt>
                <c:pt idx="14560">
                  <c:v>87.757000000000005</c:v>
                </c:pt>
                <c:pt idx="14561">
                  <c:v>87.483000000000004</c:v>
                </c:pt>
                <c:pt idx="14562">
                  <c:v>87.210000000000022</c:v>
                </c:pt>
                <c:pt idx="14563">
                  <c:v>87.162999999999982</c:v>
                </c:pt>
                <c:pt idx="14564">
                  <c:v>87.210000000000022</c:v>
                </c:pt>
                <c:pt idx="14565">
                  <c:v>87.072999999999979</c:v>
                </c:pt>
                <c:pt idx="14566">
                  <c:v>87.117999999999995</c:v>
                </c:pt>
                <c:pt idx="14567">
                  <c:v>87.436000000000007</c:v>
                </c:pt>
                <c:pt idx="14568">
                  <c:v>87.572999999999979</c:v>
                </c:pt>
                <c:pt idx="14569">
                  <c:v>87.664999999999992</c:v>
                </c:pt>
                <c:pt idx="14570">
                  <c:v>87.757000000000005</c:v>
                </c:pt>
                <c:pt idx="14571">
                  <c:v>87.664999999999992</c:v>
                </c:pt>
                <c:pt idx="14572">
                  <c:v>87.346000000000004</c:v>
                </c:pt>
                <c:pt idx="14573">
                  <c:v>87.210000000000022</c:v>
                </c:pt>
                <c:pt idx="14574">
                  <c:v>87.254999999999995</c:v>
                </c:pt>
                <c:pt idx="14575">
                  <c:v>87.210000000000022</c:v>
                </c:pt>
                <c:pt idx="14576">
                  <c:v>87.072999999999979</c:v>
                </c:pt>
                <c:pt idx="14577">
                  <c:v>86.980999999999995</c:v>
                </c:pt>
                <c:pt idx="14578">
                  <c:v>87.072999999999979</c:v>
                </c:pt>
                <c:pt idx="14579">
                  <c:v>87.346000000000004</c:v>
                </c:pt>
                <c:pt idx="14580">
                  <c:v>87.527999999999992</c:v>
                </c:pt>
                <c:pt idx="14581">
                  <c:v>87.483000000000004</c:v>
                </c:pt>
                <c:pt idx="14582">
                  <c:v>87.483000000000004</c:v>
                </c:pt>
                <c:pt idx="14583">
                  <c:v>87.254999999999995</c:v>
                </c:pt>
                <c:pt idx="14584">
                  <c:v>87.117999999999995</c:v>
                </c:pt>
                <c:pt idx="14585">
                  <c:v>87.027999999999992</c:v>
                </c:pt>
                <c:pt idx="14586">
                  <c:v>87.027999999999992</c:v>
                </c:pt>
                <c:pt idx="14587">
                  <c:v>87.210000000000022</c:v>
                </c:pt>
                <c:pt idx="14588">
                  <c:v>87.346000000000004</c:v>
                </c:pt>
                <c:pt idx="14589">
                  <c:v>87.483000000000004</c:v>
                </c:pt>
                <c:pt idx="14590">
                  <c:v>88.03</c:v>
                </c:pt>
                <c:pt idx="14591">
                  <c:v>87.938999999999993</c:v>
                </c:pt>
                <c:pt idx="14592">
                  <c:v>87.664999999999992</c:v>
                </c:pt>
                <c:pt idx="14593">
                  <c:v>87.346000000000004</c:v>
                </c:pt>
                <c:pt idx="14594">
                  <c:v>86.799000000000007</c:v>
                </c:pt>
                <c:pt idx="14595">
                  <c:v>86.617000000000004</c:v>
                </c:pt>
                <c:pt idx="14596">
                  <c:v>86.346000000000004</c:v>
                </c:pt>
                <c:pt idx="14597">
                  <c:v>86.119</c:v>
                </c:pt>
                <c:pt idx="14598">
                  <c:v>85.849000000000004</c:v>
                </c:pt>
                <c:pt idx="14599">
                  <c:v>85.621999999999986</c:v>
                </c:pt>
                <c:pt idx="14600">
                  <c:v>85.397000000000006</c:v>
                </c:pt>
                <c:pt idx="14601">
                  <c:v>85.262</c:v>
                </c:pt>
                <c:pt idx="14602">
                  <c:v>85.126999999999981</c:v>
                </c:pt>
                <c:pt idx="14603">
                  <c:v>84.945000000000007</c:v>
                </c:pt>
                <c:pt idx="14604">
                  <c:v>84.812000000000012</c:v>
                </c:pt>
                <c:pt idx="14605">
                  <c:v>84.812000000000012</c:v>
                </c:pt>
                <c:pt idx="14606">
                  <c:v>84.766999999999996</c:v>
                </c:pt>
                <c:pt idx="14607">
                  <c:v>84.676999999999978</c:v>
                </c:pt>
                <c:pt idx="14608">
                  <c:v>84.452000000000012</c:v>
                </c:pt>
                <c:pt idx="14609">
                  <c:v>84.452000000000012</c:v>
                </c:pt>
                <c:pt idx="14610">
                  <c:v>84.361999999999995</c:v>
                </c:pt>
                <c:pt idx="14611">
                  <c:v>84.406999999999996</c:v>
                </c:pt>
                <c:pt idx="14612">
                  <c:v>84.631999999999991</c:v>
                </c:pt>
                <c:pt idx="14613">
                  <c:v>84.676999999999978</c:v>
                </c:pt>
                <c:pt idx="14614">
                  <c:v>84.676999999999978</c:v>
                </c:pt>
                <c:pt idx="14615">
                  <c:v>84.587000000000003</c:v>
                </c:pt>
                <c:pt idx="14616">
                  <c:v>84.497000000000028</c:v>
                </c:pt>
                <c:pt idx="14617">
                  <c:v>84.631999999999991</c:v>
                </c:pt>
                <c:pt idx="14618">
                  <c:v>84.766999999999996</c:v>
                </c:pt>
                <c:pt idx="14619">
                  <c:v>84.945000000000007</c:v>
                </c:pt>
                <c:pt idx="14620">
                  <c:v>85.262</c:v>
                </c:pt>
                <c:pt idx="14621">
                  <c:v>85.442000000000007</c:v>
                </c:pt>
                <c:pt idx="14622">
                  <c:v>85.397000000000006</c:v>
                </c:pt>
                <c:pt idx="14623">
                  <c:v>85.217000000000027</c:v>
                </c:pt>
                <c:pt idx="14624">
                  <c:v>85.307000000000002</c:v>
                </c:pt>
                <c:pt idx="14625">
                  <c:v>85.35199999999999</c:v>
                </c:pt>
                <c:pt idx="14626">
                  <c:v>85.171999999999983</c:v>
                </c:pt>
                <c:pt idx="14627">
                  <c:v>84.9</c:v>
                </c:pt>
                <c:pt idx="14628">
                  <c:v>84.631999999999991</c:v>
                </c:pt>
                <c:pt idx="14629">
                  <c:v>84.542000000000002</c:v>
                </c:pt>
                <c:pt idx="14630">
                  <c:v>84.631999999999991</c:v>
                </c:pt>
                <c:pt idx="14631">
                  <c:v>84.766999999999996</c:v>
                </c:pt>
                <c:pt idx="14632">
                  <c:v>84.721999999999994</c:v>
                </c:pt>
                <c:pt idx="14633">
                  <c:v>84.587000000000003</c:v>
                </c:pt>
                <c:pt idx="14634">
                  <c:v>84.542000000000002</c:v>
                </c:pt>
                <c:pt idx="14635">
                  <c:v>84.271999999999991</c:v>
                </c:pt>
                <c:pt idx="14636">
                  <c:v>84.137</c:v>
                </c:pt>
                <c:pt idx="14637">
                  <c:v>84.227000000000004</c:v>
                </c:pt>
                <c:pt idx="14638">
                  <c:v>84.316999999999993</c:v>
                </c:pt>
                <c:pt idx="14639">
                  <c:v>84.497000000000028</c:v>
                </c:pt>
                <c:pt idx="14640">
                  <c:v>84.542000000000002</c:v>
                </c:pt>
                <c:pt idx="14641">
                  <c:v>84.497000000000028</c:v>
                </c:pt>
                <c:pt idx="14642">
                  <c:v>84.587000000000003</c:v>
                </c:pt>
                <c:pt idx="14643">
                  <c:v>84.676999999999978</c:v>
                </c:pt>
                <c:pt idx="14644">
                  <c:v>84.631999999999991</c:v>
                </c:pt>
                <c:pt idx="14645">
                  <c:v>84.812000000000012</c:v>
                </c:pt>
                <c:pt idx="14646">
                  <c:v>84.587000000000003</c:v>
                </c:pt>
                <c:pt idx="14647">
                  <c:v>84.271999999999991</c:v>
                </c:pt>
                <c:pt idx="14648">
                  <c:v>84.049000000000007</c:v>
                </c:pt>
                <c:pt idx="14649">
                  <c:v>84.004000000000005</c:v>
                </c:pt>
                <c:pt idx="14650">
                  <c:v>84.004000000000005</c:v>
                </c:pt>
                <c:pt idx="14651">
                  <c:v>83.869</c:v>
                </c:pt>
                <c:pt idx="14652">
                  <c:v>83.823999999999998</c:v>
                </c:pt>
                <c:pt idx="14653">
                  <c:v>83.869</c:v>
                </c:pt>
                <c:pt idx="14654">
                  <c:v>84.049000000000007</c:v>
                </c:pt>
                <c:pt idx="14655">
                  <c:v>84.137</c:v>
                </c:pt>
                <c:pt idx="14656">
                  <c:v>84.227000000000004</c:v>
                </c:pt>
                <c:pt idx="14657">
                  <c:v>84.271999999999991</c:v>
                </c:pt>
                <c:pt idx="14658">
                  <c:v>84.316999999999993</c:v>
                </c:pt>
                <c:pt idx="14659">
                  <c:v>84.316999999999993</c:v>
                </c:pt>
                <c:pt idx="14660">
                  <c:v>84.227000000000004</c:v>
                </c:pt>
                <c:pt idx="14661">
                  <c:v>84.049000000000007</c:v>
                </c:pt>
                <c:pt idx="14662">
                  <c:v>83.869</c:v>
                </c:pt>
                <c:pt idx="14663">
                  <c:v>83.736000000000004</c:v>
                </c:pt>
                <c:pt idx="14664">
                  <c:v>83.736000000000004</c:v>
                </c:pt>
                <c:pt idx="14665">
                  <c:v>83.778999999999982</c:v>
                </c:pt>
                <c:pt idx="14666">
                  <c:v>83.736000000000004</c:v>
                </c:pt>
                <c:pt idx="14667">
                  <c:v>83.691000000000003</c:v>
                </c:pt>
                <c:pt idx="14668">
                  <c:v>83.691000000000003</c:v>
                </c:pt>
                <c:pt idx="14669">
                  <c:v>83.510999999999996</c:v>
                </c:pt>
                <c:pt idx="14670">
                  <c:v>83.646000000000001</c:v>
                </c:pt>
                <c:pt idx="14671">
                  <c:v>83.869</c:v>
                </c:pt>
                <c:pt idx="14672">
                  <c:v>84.049000000000007</c:v>
                </c:pt>
                <c:pt idx="14673">
                  <c:v>84.227000000000004</c:v>
                </c:pt>
                <c:pt idx="14674">
                  <c:v>84.137</c:v>
                </c:pt>
                <c:pt idx="14675">
                  <c:v>84.049000000000007</c:v>
                </c:pt>
                <c:pt idx="14676">
                  <c:v>84.004000000000005</c:v>
                </c:pt>
                <c:pt idx="14677">
                  <c:v>83.778999999999982</c:v>
                </c:pt>
                <c:pt idx="14678">
                  <c:v>83.736000000000004</c:v>
                </c:pt>
                <c:pt idx="14679">
                  <c:v>83.778999999999982</c:v>
                </c:pt>
                <c:pt idx="14680">
                  <c:v>83.691000000000003</c:v>
                </c:pt>
                <c:pt idx="14681">
                  <c:v>83.510999999999996</c:v>
                </c:pt>
                <c:pt idx="14682">
                  <c:v>83.331999999999994</c:v>
                </c:pt>
                <c:pt idx="14683">
                  <c:v>83.376999999999981</c:v>
                </c:pt>
                <c:pt idx="14684">
                  <c:v>83.510999999999996</c:v>
                </c:pt>
                <c:pt idx="14685">
                  <c:v>83.646000000000001</c:v>
                </c:pt>
                <c:pt idx="14686">
                  <c:v>83.778999999999982</c:v>
                </c:pt>
                <c:pt idx="14687">
                  <c:v>83.869</c:v>
                </c:pt>
                <c:pt idx="14688">
                  <c:v>83.869</c:v>
                </c:pt>
                <c:pt idx="14689">
                  <c:v>83.823999999999998</c:v>
                </c:pt>
                <c:pt idx="14690">
                  <c:v>84.049000000000007</c:v>
                </c:pt>
                <c:pt idx="14691">
                  <c:v>84.676999999999978</c:v>
                </c:pt>
                <c:pt idx="14692">
                  <c:v>85.081999999999994</c:v>
                </c:pt>
                <c:pt idx="14693">
                  <c:v>85.217000000000027</c:v>
                </c:pt>
                <c:pt idx="14694">
                  <c:v>85.262</c:v>
                </c:pt>
                <c:pt idx="14695">
                  <c:v>85.217000000000027</c:v>
                </c:pt>
                <c:pt idx="14696">
                  <c:v>85.034999999999997</c:v>
                </c:pt>
                <c:pt idx="14697">
                  <c:v>84.856999999999999</c:v>
                </c:pt>
                <c:pt idx="14698">
                  <c:v>84.631999999999991</c:v>
                </c:pt>
                <c:pt idx="14699">
                  <c:v>84.452000000000012</c:v>
                </c:pt>
                <c:pt idx="14700">
                  <c:v>84.271999999999991</c:v>
                </c:pt>
                <c:pt idx="14701">
                  <c:v>84.137</c:v>
                </c:pt>
                <c:pt idx="14702">
                  <c:v>84.137</c:v>
                </c:pt>
                <c:pt idx="14703">
                  <c:v>84.093999999999994</c:v>
                </c:pt>
                <c:pt idx="14704">
                  <c:v>84.004000000000005</c:v>
                </c:pt>
                <c:pt idx="14705">
                  <c:v>84.182000000000002</c:v>
                </c:pt>
                <c:pt idx="14706">
                  <c:v>84.182000000000002</c:v>
                </c:pt>
                <c:pt idx="14707">
                  <c:v>84.093999999999994</c:v>
                </c:pt>
                <c:pt idx="14708">
                  <c:v>84.049000000000007</c:v>
                </c:pt>
                <c:pt idx="14709">
                  <c:v>84.227000000000004</c:v>
                </c:pt>
                <c:pt idx="14710">
                  <c:v>84.452000000000012</c:v>
                </c:pt>
                <c:pt idx="14711">
                  <c:v>84.676999999999978</c:v>
                </c:pt>
                <c:pt idx="14712">
                  <c:v>84.766999999999996</c:v>
                </c:pt>
                <c:pt idx="14713">
                  <c:v>84.766999999999996</c:v>
                </c:pt>
                <c:pt idx="14714">
                  <c:v>84.587000000000003</c:v>
                </c:pt>
                <c:pt idx="14715">
                  <c:v>84.406999999999996</c:v>
                </c:pt>
                <c:pt idx="14716">
                  <c:v>84.182000000000002</c:v>
                </c:pt>
                <c:pt idx="14717">
                  <c:v>84.093999999999994</c:v>
                </c:pt>
                <c:pt idx="14718">
                  <c:v>84.137</c:v>
                </c:pt>
                <c:pt idx="14719">
                  <c:v>84.227000000000004</c:v>
                </c:pt>
                <c:pt idx="14720">
                  <c:v>84.631999999999991</c:v>
                </c:pt>
                <c:pt idx="14721">
                  <c:v>85.034999999999997</c:v>
                </c:pt>
                <c:pt idx="14722">
                  <c:v>84.9</c:v>
                </c:pt>
                <c:pt idx="14723">
                  <c:v>84.676999999999978</c:v>
                </c:pt>
                <c:pt idx="14724">
                  <c:v>84.542000000000002</c:v>
                </c:pt>
                <c:pt idx="14725">
                  <c:v>84.587000000000003</c:v>
                </c:pt>
                <c:pt idx="14726">
                  <c:v>84.631999999999991</c:v>
                </c:pt>
                <c:pt idx="14727">
                  <c:v>84.812000000000012</c:v>
                </c:pt>
                <c:pt idx="14728">
                  <c:v>84.990000000000023</c:v>
                </c:pt>
                <c:pt idx="14729">
                  <c:v>85.081999999999994</c:v>
                </c:pt>
                <c:pt idx="14730">
                  <c:v>84.945000000000007</c:v>
                </c:pt>
                <c:pt idx="14731">
                  <c:v>84.9</c:v>
                </c:pt>
                <c:pt idx="14732">
                  <c:v>85.034999999999997</c:v>
                </c:pt>
                <c:pt idx="14733">
                  <c:v>85.397000000000006</c:v>
                </c:pt>
                <c:pt idx="14734">
                  <c:v>85.712000000000003</c:v>
                </c:pt>
                <c:pt idx="14735">
                  <c:v>85.983999999999995</c:v>
                </c:pt>
                <c:pt idx="14736">
                  <c:v>86.119</c:v>
                </c:pt>
                <c:pt idx="14737">
                  <c:v>86.256</c:v>
                </c:pt>
                <c:pt idx="14738">
                  <c:v>86.346000000000004</c:v>
                </c:pt>
                <c:pt idx="14739">
                  <c:v>86.211000000000027</c:v>
                </c:pt>
                <c:pt idx="14740">
                  <c:v>85.849000000000004</c:v>
                </c:pt>
                <c:pt idx="14741">
                  <c:v>85.486999999999995</c:v>
                </c:pt>
                <c:pt idx="14742">
                  <c:v>85.217000000000027</c:v>
                </c:pt>
                <c:pt idx="14743">
                  <c:v>84.856999999999999</c:v>
                </c:pt>
                <c:pt idx="14744">
                  <c:v>84.587000000000003</c:v>
                </c:pt>
                <c:pt idx="14745">
                  <c:v>84.676999999999978</c:v>
                </c:pt>
                <c:pt idx="14746">
                  <c:v>84.990000000000023</c:v>
                </c:pt>
                <c:pt idx="14747">
                  <c:v>85.397000000000006</c:v>
                </c:pt>
                <c:pt idx="14748">
                  <c:v>85.757000000000005</c:v>
                </c:pt>
                <c:pt idx="14749">
                  <c:v>85.938999999999993</c:v>
                </c:pt>
                <c:pt idx="14750">
                  <c:v>86.119</c:v>
                </c:pt>
                <c:pt idx="14751">
                  <c:v>86.256</c:v>
                </c:pt>
                <c:pt idx="14752">
                  <c:v>86.119</c:v>
                </c:pt>
                <c:pt idx="14753">
                  <c:v>85.983999999999995</c:v>
                </c:pt>
                <c:pt idx="14754">
                  <c:v>86.346000000000004</c:v>
                </c:pt>
                <c:pt idx="14755">
                  <c:v>86.709000000000003</c:v>
                </c:pt>
                <c:pt idx="14756">
                  <c:v>86.664000000000001</c:v>
                </c:pt>
                <c:pt idx="14757">
                  <c:v>86.482000000000014</c:v>
                </c:pt>
                <c:pt idx="14758">
                  <c:v>86.437000000000026</c:v>
                </c:pt>
                <c:pt idx="14759">
                  <c:v>86.391000000000005</c:v>
                </c:pt>
                <c:pt idx="14760">
                  <c:v>86.301000000000002</c:v>
                </c:pt>
                <c:pt idx="14761">
                  <c:v>86.164000000000001</c:v>
                </c:pt>
                <c:pt idx="14762">
                  <c:v>85.894000000000005</c:v>
                </c:pt>
                <c:pt idx="14763">
                  <c:v>85.757000000000005</c:v>
                </c:pt>
                <c:pt idx="14764">
                  <c:v>85.531999999999996</c:v>
                </c:pt>
                <c:pt idx="14765">
                  <c:v>85.217000000000027</c:v>
                </c:pt>
                <c:pt idx="14766">
                  <c:v>84.945000000000007</c:v>
                </c:pt>
                <c:pt idx="14767">
                  <c:v>84.497000000000028</c:v>
                </c:pt>
                <c:pt idx="14768">
                  <c:v>84.227000000000004</c:v>
                </c:pt>
                <c:pt idx="14769">
                  <c:v>84.004000000000005</c:v>
                </c:pt>
                <c:pt idx="14770">
                  <c:v>83.959000000000003</c:v>
                </c:pt>
                <c:pt idx="14771">
                  <c:v>83.959000000000003</c:v>
                </c:pt>
                <c:pt idx="14772">
                  <c:v>84.049000000000007</c:v>
                </c:pt>
                <c:pt idx="14773">
                  <c:v>84.227000000000004</c:v>
                </c:pt>
                <c:pt idx="14774">
                  <c:v>84.361999999999995</c:v>
                </c:pt>
                <c:pt idx="14775">
                  <c:v>84.227000000000004</c:v>
                </c:pt>
                <c:pt idx="14776">
                  <c:v>83.91400000000003</c:v>
                </c:pt>
                <c:pt idx="14777">
                  <c:v>83.823999999999998</c:v>
                </c:pt>
                <c:pt idx="14778">
                  <c:v>83.646000000000001</c:v>
                </c:pt>
                <c:pt idx="14779">
                  <c:v>83.691000000000003</c:v>
                </c:pt>
                <c:pt idx="14780">
                  <c:v>83.736000000000004</c:v>
                </c:pt>
                <c:pt idx="14781">
                  <c:v>83.691000000000003</c:v>
                </c:pt>
                <c:pt idx="14782">
                  <c:v>83.691000000000003</c:v>
                </c:pt>
                <c:pt idx="14783">
                  <c:v>83.691000000000003</c:v>
                </c:pt>
                <c:pt idx="14784">
                  <c:v>83.555999999999983</c:v>
                </c:pt>
                <c:pt idx="14785">
                  <c:v>83.376999999999981</c:v>
                </c:pt>
                <c:pt idx="14786">
                  <c:v>83.421999999999997</c:v>
                </c:pt>
                <c:pt idx="14787">
                  <c:v>83.555999999999983</c:v>
                </c:pt>
                <c:pt idx="14788">
                  <c:v>83.778999999999982</c:v>
                </c:pt>
                <c:pt idx="14789">
                  <c:v>84.004000000000005</c:v>
                </c:pt>
                <c:pt idx="14790">
                  <c:v>83.959000000000003</c:v>
                </c:pt>
                <c:pt idx="14791">
                  <c:v>83.691000000000003</c:v>
                </c:pt>
                <c:pt idx="14792">
                  <c:v>83.421999999999997</c:v>
                </c:pt>
                <c:pt idx="14793">
                  <c:v>83.198999999999998</c:v>
                </c:pt>
                <c:pt idx="14794">
                  <c:v>83.063999999999993</c:v>
                </c:pt>
                <c:pt idx="14795">
                  <c:v>83.10899999999998</c:v>
                </c:pt>
                <c:pt idx="14796">
                  <c:v>83.198999999999998</c:v>
                </c:pt>
                <c:pt idx="14797">
                  <c:v>83.10899999999998</c:v>
                </c:pt>
                <c:pt idx="14798">
                  <c:v>83.10899999999998</c:v>
                </c:pt>
                <c:pt idx="14799">
                  <c:v>83.153999999999982</c:v>
                </c:pt>
                <c:pt idx="14800">
                  <c:v>83.331999999999994</c:v>
                </c:pt>
                <c:pt idx="14801">
                  <c:v>83.376999999999981</c:v>
                </c:pt>
                <c:pt idx="14802">
                  <c:v>83.376999999999981</c:v>
                </c:pt>
                <c:pt idx="14803">
                  <c:v>83.510999999999996</c:v>
                </c:pt>
                <c:pt idx="14804">
                  <c:v>83.555999999999983</c:v>
                </c:pt>
                <c:pt idx="14805">
                  <c:v>83.510999999999996</c:v>
                </c:pt>
                <c:pt idx="14806">
                  <c:v>83.510999999999996</c:v>
                </c:pt>
                <c:pt idx="14807">
                  <c:v>83.421999999999997</c:v>
                </c:pt>
                <c:pt idx="14808">
                  <c:v>83.331999999999994</c:v>
                </c:pt>
                <c:pt idx="14809">
                  <c:v>83.287000000000006</c:v>
                </c:pt>
                <c:pt idx="14810">
                  <c:v>83.376999999999981</c:v>
                </c:pt>
                <c:pt idx="14811">
                  <c:v>83.555999999999983</c:v>
                </c:pt>
                <c:pt idx="14812">
                  <c:v>83.467000000000027</c:v>
                </c:pt>
                <c:pt idx="14813">
                  <c:v>83.10899999999998</c:v>
                </c:pt>
                <c:pt idx="14814">
                  <c:v>82.930999999999997</c:v>
                </c:pt>
                <c:pt idx="14815">
                  <c:v>83.10899999999998</c:v>
                </c:pt>
                <c:pt idx="14816">
                  <c:v>83.467000000000027</c:v>
                </c:pt>
                <c:pt idx="14817">
                  <c:v>83.555999999999983</c:v>
                </c:pt>
                <c:pt idx="14818">
                  <c:v>83.376999999999981</c:v>
                </c:pt>
                <c:pt idx="14819">
                  <c:v>83.376999999999981</c:v>
                </c:pt>
                <c:pt idx="14820">
                  <c:v>83.959000000000003</c:v>
                </c:pt>
                <c:pt idx="14821">
                  <c:v>84.271999999999991</c:v>
                </c:pt>
                <c:pt idx="14822">
                  <c:v>84.227000000000004</c:v>
                </c:pt>
                <c:pt idx="14823">
                  <c:v>84.093999999999994</c:v>
                </c:pt>
                <c:pt idx="14824">
                  <c:v>84.093999999999994</c:v>
                </c:pt>
                <c:pt idx="14825">
                  <c:v>84.004000000000005</c:v>
                </c:pt>
                <c:pt idx="14826">
                  <c:v>84.049000000000007</c:v>
                </c:pt>
                <c:pt idx="14827">
                  <c:v>83.959000000000003</c:v>
                </c:pt>
                <c:pt idx="14828">
                  <c:v>83.823999999999998</c:v>
                </c:pt>
                <c:pt idx="14829">
                  <c:v>83.959000000000003</c:v>
                </c:pt>
                <c:pt idx="14830">
                  <c:v>84.049000000000007</c:v>
                </c:pt>
                <c:pt idx="14831">
                  <c:v>84.049000000000007</c:v>
                </c:pt>
                <c:pt idx="14832">
                  <c:v>84.182000000000002</c:v>
                </c:pt>
                <c:pt idx="14833">
                  <c:v>84.182000000000002</c:v>
                </c:pt>
                <c:pt idx="14834">
                  <c:v>84.182000000000002</c:v>
                </c:pt>
                <c:pt idx="14835">
                  <c:v>84.316999999999993</c:v>
                </c:pt>
                <c:pt idx="14836">
                  <c:v>84.137</c:v>
                </c:pt>
                <c:pt idx="14837">
                  <c:v>83.778999999999982</c:v>
                </c:pt>
                <c:pt idx="14838">
                  <c:v>83.600999999999999</c:v>
                </c:pt>
                <c:pt idx="14839">
                  <c:v>83.736000000000004</c:v>
                </c:pt>
                <c:pt idx="14840">
                  <c:v>84.004000000000005</c:v>
                </c:pt>
                <c:pt idx="14841">
                  <c:v>84.049000000000007</c:v>
                </c:pt>
                <c:pt idx="14842">
                  <c:v>83.959000000000003</c:v>
                </c:pt>
                <c:pt idx="14843">
                  <c:v>84.004000000000005</c:v>
                </c:pt>
                <c:pt idx="14844">
                  <c:v>83.823999999999998</c:v>
                </c:pt>
                <c:pt idx="14845">
                  <c:v>83.600999999999999</c:v>
                </c:pt>
                <c:pt idx="14846">
                  <c:v>83.421999999999997</c:v>
                </c:pt>
                <c:pt idx="14847">
                  <c:v>83.376999999999981</c:v>
                </c:pt>
                <c:pt idx="14848">
                  <c:v>83.510999999999996</c:v>
                </c:pt>
                <c:pt idx="14849">
                  <c:v>83.510999999999996</c:v>
                </c:pt>
                <c:pt idx="14850">
                  <c:v>83.555999999999983</c:v>
                </c:pt>
                <c:pt idx="14851">
                  <c:v>83.600999999999999</c:v>
                </c:pt>
                <c:pt idx="14852">
                  <c:v>83.376999999999981</c:v>
                </c:pt>
                <c:pt idx="14853">
                  <c:v>83.331999999999994</c:v>
                </c:pt>
                <c:pt idx="14854">
                  <c:v>83.555999999999983</c:v>
                </c:pt>
                <c:pt idx="14855">
                  <c:v>83.600999999999999</c:v>
                </c:pt>
                <c:pt idx="14856">
                  <c:v>83.242000000000004</c:v>
                </c:pt>
                <c:pt idx="14857">
                  <c:v>82.930999999999997</c:v>
                </c:pt>
                <c:pt idx="14858">
                  <c:v>82.840999999999994</c:v>
                </c:pt>
                <c:pt idx="14859">
                  <c:v>82.930999999999997</c:v>
                </c:pt>
                <c:pt idx="14860">
                  <c:v>83.153999999999982</c:v>
                </c:pt>
                <c:pt idx="14861">
                  <c:v>83.331999999999994</c:v>
                </c:pt>
                <c:pt idx="14862">
                  <c:v>83.467000000000027</c:v>
                </c:pt>
                <c:pt idx="14863">
                  <c:v>83.467000000000027</c:v>
                </c:pt>
                <c:pt idx="14864">
                  <c:v>83.691000000000003</c:v>
                </c:pt>
                <c:pt idx="14865">
                  <c:v>83.91400000000003</c:v>
                </c:pt>
                <c:pt idx="14866">
                  <c:v>84.049000000000007</c:v>
                </c:pt>
                <c:pt idx="14867">
                  <c:v>84.227000000000004</c:v>
                </c:pt>
                <c:pt idx="14868">
                  <c:v>84.316999999999993</c:v>
                </c:pt>
                <c:pt idx="14869">
                  <c:v>84.227000000000004</c:v>
                </c:pt>
                <c:pt idx="14870">
                  <c:v>84.004000000000005</c:v>
                </c:pt>
                <c:pt idx="14871">
                  <c:v>83.823999999999998</c:v>
                </c:pt>
                <c:pt idx="14872">
                  <c:v>83.869</c:v>
                </c:pt>
                <c:pt idx="14873">
                  <c:v>83.91400000000003</c:v>
                </c:pt>
                <c:pt idx="14874">
                  <c:v>84.004000000000005</c:v>
                </c:pt>
                <c:pt idx="14875">
                  <c:v>84.093999999999994</c:v>
                </c:pt>
                <c:pt idx="14876">
                  <c:v>83.823999999999998</c:v>
                </c:pt>
                <c:pt idx="14877">
                  <c:v>83.467000000000027</c:v>
                </c:pt>
                <c:pt idx="14878">
                  <c:v>83.376999999999981</c:v>
                </c:pt>
                <c:pt idx="14879">
                  <c:v>83.467000000000027</c:v>
                </c:pt>
                <c:pt idx="14880">
                  <c:v>83.646000000000001</c:v>
                </c:pt>
                <c:pt idx="14881">
                  <c:v>83.691000000000003</c:v>
                </c:pt>
                <c:pt idx="14882">
                  <c:v>83.778999999999982</c:v>
                </c:pt>
                <c:pt idx="14883">
                  <c:v>83.869</c:v>
                </c:pt>
                <c:pt idx="14884">
                  <c:v>83.959000000000003</c:v>
                </c:pt>
                <c:pt idx="14885">
                  <c:v>84.004000000000005</c:v>
                </c:pt>
                <c:pt idx="14886">
                  <c:v>84.049000000000007</c:v>
                </c:pt>
                <c:pt idx="14887">
                  <c:v>84.049000000000007</c:v>
                </c:pt>
                <c:pt idx="14888">
                  <c:v>84.093999999999994</c:v>
                </c:pt>
                <c:pt idx="14889">
                  <c:v>84.093999999999994</c:v>
                </c:pt>
                <c:pt idx="14890">
                  <c:v>84.004000000000005</c:v>
                </c:pt>
                <c:pt idx="14891">
                  <c:v>83.778999999999982</c:v>
                </c:pt>
                <c:pt idx="14892">
                  <c:v>83.376999999999981</c:v>
                </c:pt>
                <c:pt idx="14893">
                  <c:v>83.198999999999998</c:v>
                </c:pt>
                <c:pt idx="14894">
                  <c:v>83.063999999999993</c:v>
                </c:pt>
                <c:pt idx="14895">
                  <c:v>83.10899999999998</c:v>
                </c:pt>
                <c:pt idx="14896">
                  <c:v>83.198999999999998</c:v>
                </c:pt>
                <c:pt idx="14897">
                  <c:v>83.287000000000006</c:v>
                </c:pt>
                <c:pt idx="14898">
                  <c:v>83.467000000000027</c:v>
                </c:pt>
                <c:pt idx="14899">
                  <c:v>83.555999999999983</c:v>
                </c:pt>
                <c:pt idx="14900">
                  <c:v>83.736000000000004</c:v>
                </c:pt>
                <c:pt idx="14901">
                  <c:v>83.778999999999982</c:v>
                </c:pt>
                <c:pt idx="14902">
                  <c:v>83.778999999999982</c:v>
                </c:pt>
                <c:pt idx="14903">
                  <c:v>83.823999999999998</c:v>
                </c:pt>
                <c:pt idx="14904">
                  <c:v>83.869</c:v>
                </c:pt>
                <c:pt idx="14905">
                  <c:v>83.823999999999998</c:v>
                </c:pt>
                <c:pt idx="14906">
                  <c:v>83.869</c:v>
                </c:pt>
                <c:pt idx="14907">
                  <c:v>83.91400000000003</c:v>
                </c:pt>
                <c:pt idx="14908">
                  <c:v>83.959000000000003</c:v>
                </c:pt>
                <c:pt idx="14909">
                  <c:v>84.004000000000005</c:v>
                </c:pt>
                <c:pt idx="14910">
                  <c:v>83.959000000000003</c:v>
                </c:pt>
                <c:pt idx="14911">
                  <c:v>83.959000000000003</c:v>
                </c:pt>
                <c:pt idx="14912">
                  <c:v>84.004000000000005</c:v>
                </c:pt>
                <c:pt idx="14913">
                  <c:v>84.004000000000005</c:v>
                </c:pt>
                <c:pt idx="14914">
                  <c:v>83.959000000000003</c:v>
                </c:pt>
                <c:pt idx="14915">
                  <c:v>83.959000000000003</c:v>
                </c:pt>
                <c:pt idx="14916">
                  <c:v>83.959000000000003</c:v>
                </c:pt>
                <c:pt idx="14917">
                  <c:v>83.91400000000003</c:v>
                </c:pt>
                <c:pt idx="14918">
                  <c:v>83.869</c:v>
                </c:pt>
                <c:pt idx="14919">
                  <c:v>83.823999999999998</c:v>
                </c:pt>
                <c:pt idx="14920">
                  <c:v>83.778999999999982</c:v>
                </c:pt>
                <c:pt idx="14921">
                  <c:v>83.869</c:v>
                </c:pt>
                <c:pt idx="14922">
                  <c:v>83.91400000000003</c:v>
                </c:pt>
                <c:pt idx="14923">
                  <c:v>83.869</c:v>
                </c:pt>
                <c:pt idx="14924">
                  <c:v>83.869</c:v>
                </c:pt>
                <c:pt idx="14925">
                  <c:v>83.869</c:v>
                </c:pt>
                <c:pt idx="14926">
                  <c:v>83.823999999999998</c:v>
                </c:pt>
                <c:pt idx="14927">
                  <c:v>83.823999999999998</c:v>
                </c:pt>
                <c:pt idx="14928">
                  <c:v>83.778999999999982</c:v>
                </c:pt>
                <c:pt idx="14929">
                  <c:v>83.691000000000003</c:v>
                </c:pt>
                <c:pt idx="14930">
                  <c:v>83.646000000000001</c:v>
                </c:pt>
                <c:pt idx="14931">
                  <c:v>83.646000000000001</c:v>
                </c:pt>
                <c:pt idx="14932">
                  <c:v>83.646000000000001</c:v>
                </c:pt>
                <c:pt idx="14933">
                  <c:v>83.646000000000001</c:v>
                </c:pt>
                <c:pt idx="14934">
                  <c:v>83.600999999999999</c:v>
                </c:pt>
                <c:pt idx="14935">
                  <c:v>83.555999999999983</c:v>
                </c:pt>
                <c:pt idx="14936">
                  <c:v>83.510999999999996</c:v>
                </c:pt>
                <c:pt idx="14937">
                  <c:v>83.510999999999996</c:v>
                </c:pt>
                <c:pt idx="14938">
                  <c:v>83.421999999999997</c:v>
                </c:pt>
                <c:pt idx="14939">
                  <c:v>83.331999999999994</c:v>
                </c:pt>
                <c:pt idx="14940">
                  <c:v>83.287000000000006</c:v>
                </c:pt>
                <c:pt idx="14941">
                  <c:v>83.242000000000004</c:v>
                </c:pt>
                <c:pt idx="14942">
                  <c:v>83.198999999999998</c:v>
                </c:pt>
                <c:pt idx="14943">
                  <c:v>83.10899999999998</c:v>
                </c:pt>
                <c:pt idx="14944">
                  <c:v>83.021000000000001</c:v>
                </c:pt>
                <c:pt idx="14945">
                  <c:v>82.930999999999997</c:v>
                </c:pt>
                <c:pt idx="14946">
                  <c:v>82.840999999999994</c:v>
                </c:pt>
                <c:pt idx="14947">
                  <c:v>82.798000000000002</c:v>
                </c:pt>
                <c:pt idx="14948">
                  <c:v>82.53</c:v>
                </c:pt>
                <c:pt idx="14949">
                  <c:v>82.218000000000004</c:v>
                </c:pt>
                <c:pt idx="14950">
                  <c:v>81.997000000000028</c:v>
                </c:pt>
                <c:pt idx="14951">
                  <c:v>81.997000000000028</c:v>
                </c:pt>
                <c:pt idx="14952">
                  <c:v>82.084999999999994</c:v>
                </c:pt>
                <c:pt idx="14953">
                  <c:v>82.263000000000005</c:v>
                </c:pt>
                <c:pt idx="14954">
                  <c:v>82.35299999999998</c:v>
                </c:pt>
                <c:pt idx="14955">
                  <c:v>82.396000000000001</c:v>
                </c:pt>
                <c:pt idx="14956">
                  <c:v>82.35299999999998</c:v>
                </c:pt>
                <c:pt idx="14957">
                  <c:v>82.218000000000004</c:v>
                </c:pt>
                <c:pt idx="14958">
                  <c:v>82.174999999999983</c:v>
                </c:pt>
                <c:pt idx="14959">
                  <c:v>82.13</c:v>
                </c:pt>
                <c:pt idx="14960">
                  <c:v>82.13</c:v>
                </c:pt>
                <c:pt idx="14961">
                  <c:v>82.13</c:v>
                </c:pt>
                <c:pt idx="14962">
                  <c:v>82.174999999999983</c:v>
                </c:pt>
                <c:pt idx="14963">
                  <c:v>82.218000000000004</c:v>
                </c:pt>
                <c:pt idx="14964">
                  <c:v>82.263000000000005</c:v>
                </c:pt>
                <c:pt idx="14965">
                  <c:v>82.263000000000005</c:v>
                </c:pt>
                <c:pt idx="14966">
                  <c:v>82.174999999999983</c:v>
                </c:pt>
                <c:pt idx="14967">
                  <c:v>82.174999999999983</c:v>
                </c:pt>
                <c:pt idx="14968">
                  <c:v>82.174999999999983</c:v>
                </c:pt>
                <c:pt idx="14969">
                  <c:v>82.174999999999983</c:v>
                </c:pt>
                <c:pt idx="14970">
                  <c:v>82.218000000000004</c:v>
                </c:pt>
                <c:pt idx="14971">
                  <c:v>82.307999999999993</c:v>
                </c:pt>
                <c:pt idx="14972">
                  <c:v>82.35299999999998</c:v>
                </c:pt>
                <c:pt idx="14973">
                  <c:v>82.307999999999993</c:v>
                </c:pt>
                <c:pt idx="14974">
                  <c:v>82.307999999999993</c:v>
                </c:pt>
                <c:pt idx="14975">
                  <c:v>82.307999999999993</c:v>
                </c:pt>
                <c:pt idx="14976">
                  <c:v>82.307999999999993</c:v>
                </c:pt>
                <c:pt idx="14977">
                  <c:v>82.396000000000001</c:v>
                </c:pt>
                <c:pt idx="14978">
                  <c:v>82.441000000000031</c:v>
                </c:pt>
                <c:pt idx="14979">
                  <c:v>82.53</c:v>
                </c:pt>
                <c:pt idx="14980">
                  <c:v>82.53</c:v>
                </c:pt>
                <c:pt idx="14981">
                  <c:v>82.53</c:v>
                </c:pt>
                <c:pt idx="14982">
                  <c:v>82.575000000000003</c:v>
                </c:pt>
                <c:pt idx="14983">
                  <c:v>82.53</c:v>
                </c:pt>
                <c:pt idx="14984">
                  <c:v>82.486000000000004</c:v>
                </c:pt>
                <c:pt idx="14985">
                  <c:v>82.35299999999998</c:v>
                </c:pt>
                <c:pt idx="14986">
                  <c:v>82.263000000000005</c:v>
                </c:pt>
                <c:pt idx="14987">
                  <c:v>82.218000000000004</c:v>
                </c:pt>
                <c:pt idx="14988">
                  <c:v>82.174999999999983</c:v>
                </c:pt>
                <c:pt idx="14989">
                  <c:v>82.13</c:v>
                </c:pt>
                <c:pt idx="14990">
                  <c:v>82.13</c:v>
                </c:pt>
                <c:pt idx="14991">
                  <c:v>82.13</c:v>
                </c:pt>
                <c:pt idx="14992">
                  <c:v>82.084999999999994</c:v>
                </c:pt>
                <c:pt idx="14993">
                  <c:v>82.042000000000002</c:v>
                </c:pt>
                <c:pt idx="14994">
                  <c:v>81.952000000000012</c:v>
                </c:pt>
                <c:pt idx="14995">
                  <c:v>81.819000000000003</c:v>
                </c:pt>
                <c:pt idx="14996">
                  <c:v>81.73</c:v>
                </c:pt>
                <c:pt idx="14997">
                  <c:v>81.641999999999996</c:v>
                </c:pt>
                <c:pt idx="14998">
                  <c:v>81.554000000000002</c:v>
                </c:pt>
                <c:pt idx="14999">
                  <c:v>81.509</c:v>
                </c:pt>
                <c:pt idx="15000">
                  <c:v>81.465999999999994</c:v>
                </c:pt>
                <c:pt idx="15001">
                  <c:v>81.421000000000006</c:v>
                </c:pt>
                <c:pt idx="15002">
                  <c:v>81.287999999999997</c:v>
                </c:pt>
                <c:pt idx="15003">
                  <c:v>81.287999999999997</c:v>
                </c:pt>
                <c:pt idx="15004">
                  <c:v>81.421000000000006</c:v>
                </c:pt>
                <c:pt idx="15005">
                  <c:v>81.509</c:v>
                </c:pt>
                <c:pt idx="15006">
                  <c:v>81.509</c:v>
                </c:pt>
                <c:pt idx="15007">
                  <c:v>81.421000000000006</c:v>
                </c:pt>
                <c:pt idx="15008">
                  <c:v>81.287999999999997</c:v>
                </c:pt>
                <c:pt idx="15009">
                  <c:v>81.066000000000003</c:v>
                </c:pt>
                <c:pt idx="15010">
                  <c:v>80.845000000000013</c:v>
                </c:pt>
                <c:pt idx="15011">
                  <c:v>80.667999999999992</c:v>
                </c:pt>
                <c:pt idx="15012">
                  <c:v>80.537000000000006</c:v>
                </c:pt>
                <c:pt idx="15013">
                  <c:v>80.492000000000004</c:v>
                </c:pt>
                <c:pt idx="15014">
                  <c:v>80.492000000000004</c:v>
                </c:pt>
                <c:pt idx="15015">
                  <c:v>80.449000000000026</c:v>
                </c:pt>
                <c:pt idx="15016">
                  <c:v>80.403999999999996</c:v>
                </c:pt>
                <c:pt idx="15017">
                  <c:v>80.316000000000003</c:v>
                </c:pt>
                <c:pt idx="15018">
                  <c:v>80.227000000000004</c:v>
                </c:pt>
                <c:pt idx="15019">
                  <c:v>80.183999999999983</c:v>
                </c:pt>
                <c:pt idx="15020">
                  <c:v>80.138999999999982</c:v>
                </c:pt>
                <c:pt idx="15021">
                  <c:v>80.138999999999982</c:v>
                </c:pt>
                <c:pt idx="15022">
                  <c:v>79.962999999999994</c:v>
                </c:pt>
                <c:pt idx="15023">
                  <c:v>79.7</c:v>
                </c:pt>
                <c:pt idx="15024">
                  <c:v>79.566999999999993</c:v>
                </c:pt>
                <c:pt idx="15025">
                  <c:v>79.524000000000001</c:v>
                </c:pt>
                <c:pt idx="15026">
                  <c:v>79.611999999999995</c:v>
                </c:pt>
                <c:pt idx="15027">
                  <c:v>79.742999999999995</c:v>
                </c:pt>
                <c:pt idx="15028">
                  <c:v>79.787999999999997</c:v>
                </c:pt>
                <c:pt idx="15029">
                  <c:v>79.831000000000003</c:v>
                </c:pt>
                <c:pt idx="15030">
                  <c:v>79.787999999999997</c:v>
                </c:pt>
                <c:pt idx="15031">
                  <c:v>79.831000000000003</c:v>
                </c:pt>
                <c:pt idx="15032">
                  <c:v>79.875999999999976</c:v>
                </c:pt>
                <c:pt idx="15033">
                  <c:v>79.875999999999976</c:v>
                </c:pt>
                <c:pt idx="15034">
                  <c:v>79.831000000000003</c:v>
                </c:pt>
                <c:pt idx="15035">
                  <c:v>79.787999999999997</c:v>
                </c:pt>
                <c:pt idx="15036">
                  <c:v>79.787999999999997</c:v>
                </c:pt>
                <c:pt idx="15037">
                  <c:v>79.742999999999995</c:v>
                </c:pt>
                <c:pt idx="15038">
                  <c:v>79.7</c:v>
                </c:pt>
                <c:pt idx="15039">
                  <c:v>79.7</c:v>
                </c:pt>
                <c:pt idx="15040">
                  <c:v>79.7</c:v>
                </c:pt>
                <c:pt idx="15041">
                  <c:v>79.611999999999995</c:v>
                </c:pt>
                <c:pt idx="15042">
                  <c:v>79.524000000000001</c:v>
                </c:pt>
                <c:pt idx="15043">
                  <c:v>79.48</c:v>
                </c:pt>
                <c:pt idx="15044">
                  <c:v>79.435000000000002</c:v>
                </c:pt>
                <c:pt idx="15045">
                  <c:v>79.391999999999996</c:v>
                </c:pt>
                <c:pt idx="15046">
                  <c:v>79.260999999999996</c:v>
                </c:pt>
                <c:pt idx="15047">
                  <c:v>79.127999999999986</c:v>
                </c:pt>
                <c:pt idx="15048">
                  <c:v>79.127999999999986</c:v>
                </c:pt>
                <c:pt idx="15049">
                  <c:v>79.084000000000003</c:v>
                </c:pt>
                <c:pt idx="15050">
                  <c:v>79.172999999999988</c:v>
                </c:pt>
                <c:pt idx="15051">
                  <c:v>79.215999999999994</c:v>
                </c:pt>
                <c:pt idx="15052">
                  <c:v>79.172999999999988</c:v>
                </c:pt>
                <c:pt idx="15053">
                  <c:v>79.172999999999988</c:v>
                </c:pt>
                <c:pt idx="15054">
                  <c:v>79.127999999999986</c:v>
                </c:pt>
                <c:pt idx="15055">
                  <c:v>79.127999999999986</c:v>
                </c:pt>
                <c:pt idx="15056">
                  <c:v>79.172999999999988</c:v>
                </c:pt>
                <c:pt idx="15057">
                  <c:v>79.127999999999986</c:v>
                </c:pt>
                <c:pt idx="15058">
                  <c:v>79.084000000000003</c:v>
                </c:pt>
                <c:pt idx="15059">
                  <c:v>79.084000000000003</c:v>
                </c:pt>
                <c:pt idx="15060">
                  <c:v>79.040999999999997</c:v>
                </c:pt>
                <c:pt idx="15061">
                  <c:v>79.040999999999997</c:v>
                </c:pt>
                <c:pt idx="15062">
                  <c:v>78.953000000000003</c:v>
                </c:pt>
                <c:pt idx="15063">
                  <c:v>78.777000000000001</c:v>
                </c:pt>
                <c:pt idx="15064">
                  <c:v>78.60199999999999</c:v>
                </c:pt>
                <c:pt idx="15065">
                  <c:v>78.513999999999996</c:v>
                </c:pt>
                <c:pt idx="15066">
                  <c:v>78.558999999999983</c:v>
                </c:pt>
                <c:pt idx="15067">
                  <c:v>78.69</c:v>
                </c:pt>
                <c:pt idx="15068">
                  <c:v>78.733000000000004</c:v>
                </c:pt>
                <c:pt idx="15069">
                  <c:v>78.822000000000003</c:v>
                </c:pt>
                <c:pt idx="15070">
                  <c:v>78.822000000000003</c:v>
                </c:pt>
                <c:pt idx="15071">
                  <c:v>78.822000000000003</c:v>
                </c:pt>
                <c:pt idx="15072">
                  <c:v>78.822000000000003</c:v>
                </c:pt>
                <c:pt idx="15073">
                  <c:v>78.777000000000001</c:v>
                </c:pt>
                <c:pt idx="15074">
                  <c:v>78.733000000000004</c:v>
                </c:pt>
                <c:pt idx="15075">
                  <c:v>78.733000000000004</c:v>
                </c:pt>
                <c:pt idx="15076">
                  <c:v>78.733000000000004</c:v>
                </c:pt>
                <c:pt idx="15077">
                  <c:v>78.733000000000004</c:v>
                </c:pt>
                <c:pt idx="15078">
                  <c:v>78.733000000000004</c:v>
                </c:pt>
                <c:pt idx="15079">
                  <c:v>78.733000000000004</c:v>
                </c:pt>
                <c:pt idx="15080">
                  <c:v>78.69</c:v>
                </c:pt>
                <c:pt idx="15081">
                  <c:v>78.644999999999996</c:v>
                </c:pt>
                <c:pt idx="15082">
                  <c:v>78.60199999999999</c:v>
                </c:pt>
                <c:pt idx="15083">
                  <c:v>78.558999999999983</c:v>
                </c:pt>
                <c:pt idx="15084">
                  <c:v>78.644999999999996</c:v>
                </c:pt>
                <c:pt idx="15085">
                  <c:v>78.777000000000001</c:v>
                </c:pt>
                <c:pt idx="15086">
                  <c:v>78.864999999999995</c:v>
                </c:pt>
                <c:pt idx="15087">
                  <c:v>78.864999999999995</c:v>
                </c:pt>
                <c:pt idx="15088">
                  <c:v>78.864999999999995</c:v>
                </c:pt>
                <c:pt idx="15089">
                  <c:v>78.864999999999995</c:v>
                </c:pt>
                <c:pt idx="15090">
                  <c:v>78.822000000000003</c:v>
                </c:pt>
                <c:pt idx="15091">
                  <c:v>78.822000000000003</c:v>
                </c:pt>
                <c:pt idx="15092">
                  <c:v>78.864999999999995</c:v>
                </c:pt>
                <c:pt idx="15093">
                  <c:v>78.822000000000003</c:v>
                </c:pt>
                <c:pt idx="15094">
                  <c:v>78.777000000000001</c:v>
                </c:pt>
                <c:pt idx="15095">
                  <c:v>78.777000000000001</c:v>
                </c:pt>
                <c:pt idx="15096">
                  <c:v>78.733000000000004</c:v>
                </c:pt>
                <c:pt idx="15097">
                  <c:v>78.733000000000004</c:v>
                </c:pt>
                <c:pt idx="15098">
                  <c:v>78.733000000000004</c:v>
                </c:pt>
                <c:pt idx="15099">
                  <c:v>78.69</c:v>
                </c:pt>
                <c:pt idx="15100">
                  <c:v>78.644999999999996</c:v>
                </c:pt>
                <c:pt idx="15101">
                  <c:v>78.644999999999996</c:v>
                </c:pt>
                <c:pt idx="15102">
                  <c:v>78.60199999999999</c:v>
                </c:pt>
                <c:pt idx="15103">
                  <c:v>78.558999999999983</c:v>
                </c:pt>
                <c:pt idx="15104">
                  <c:v>78.513999999999996</c:v>
                </c:pt>
                <c:pt idx="15105">
                  <c:v>78.471000000000004</c:v>
                </c:pt>
                <c:pt idx="15106">
                  <c:v>78.427000000000007</c:v>
                </c:pt>
                <c:pt idx="15107">
                  <c:v>78.381999999999991</c:v>
                </c:pt>
                <c:pt idx="15108">
                  <c:v>78.338999999999999</c:v>
                </c:pt>
                <c:pt idx="15109">
                  <c:v>78.296000000000006</c:v>
                </c:pt>
                <c:pt idx="15110">
                  <c:v>78.251000000000005</c:v>
                </c:pt>
                <c:pt idx="15111">
                  <c:v>78.164999999999992</c:v>
                </c:pt>
                <c:pt idx="15112">
                  <c:v>78.075999999999979</c:v>
                </c:pt>
                <c:pt idx="15113">
                  <c:v>77.989999999999995</c:v>
                </c:pt>
                <c:pt idx="15114">
                  <c:v>77.945000000000007</c:v>
                </c:pt>
                <c:pt idx="15115">
                  <c:v>77.945000000000007</c:v>
                </c:pt>
                <c:pt idx="15116">
                  <c:v>77.945000000000007</c:v>
                </c:pt>
                <c:pt idx="15117">
                  <c:v>77.945000000000007</c:v>
                </c:pt>
                <c:pt idx="15118">
                  <c:v>77.902000000000001</c:v>
                </c:pt>
                <c:pt idx="15119">
                  <c:v>77.85899999999998</c:v>
                </c:pt>
                <c:pt idx="15120">
                  <c:v>77.727000000000004</c:v>
                </c:pt>
                <c:pt idx="15121">
                  <c:v>77.77</c:v>
                </c:pt>
                <c:pt idx="15122">
                  <c:v>77.85899999999998</c:v>
                </c:pt>
                <c:pt idx="15123">
                  <c:v>77.85899999999998</c:v>
                </c:pt>
                <c:pt idx="15124">
                  <c:v>77.727000000000004</c:v>
                </c:pt>
                <c:pt idx="15125">
                  <c:v>77.683999999999983</c:v>
                </c:pt>
                <c:pt idx="15126">
                  <c:v>77.683999999999983</c:v>
                </c:pt>
                <c:pt idx="15127">
                  <c:v>77.727000000000004</c:v>
                </c:pt>
                <c:pt idx="15128">
                  <c:v>77.77</c:v>
                </c:pt>
                <c:pt idx="15129">
                  <c:v>77.815000000000012</c:v>
                </c:pt>
                <c:pt idx="15130">
                  <c:v>77.815000000000012</c:v>
                </c:pt>
                <c:pt idx="15131">
                  <c:v>77.77</c:v>
                </c:pt>
                <c:pt idx="15132">
                  <c:v>77.727000000000004</c:v>
                </c:pt>
                <c:pt idx="15133">
                  <c:v>77.596000000000004</c:v>
                </c:pt>
                <c:pt idx="15134">
                  <c:v>77.509</c:v>
                </c:pt>
                <c:pt idx="15135">
                  <c:v>77.464000000000027</c:v>
                </c:pt>
                <c:pt idx="15136">
                  <c:v>77.421000000000006</c:v>
                </c:pt>
                <c:pt idx="15137">
                  <c:v>77.292000000000002</c:v>
                </c:pt>
                <c:pt idx="15138">
                  <c:v>77.072000000000003</c:v>
                </c:pt>
                <c:pt idx="15139">
                  <c:v>76.853999999999999</c:v>
                </c:pt>
                <c:pt idx="15140">
                  <c:v>76.635999999999981</c:v>
                </c:pt>
                <c:pt idx="15141">
                  <c:v>76.464000000000027</c:v>
                </c:pt>
                <c:pt idx="15142">
                  <c:v>76.418999999999997</c:v>
                </c:pt>
                <c:pt idx="15143">
                  <c:v>76.374999999999986</c:v>
                </c:pt>
                <c:pt idx="15144">
                  <c:v>76.331999999999994</c:v>
                </c:pt>
                <c:pt idx="15145">
                  <c:v>76.245999999999995</c:v>
                </c:pt>
                <c:pt idx="15146">
                  <c:v>76.203000000000003</c:v>
                </c:pt>
                <c:pt idx="15147">
                  <c:v>76.203000000000003</c:v>
                </c:pt>
                <c:pt idx="15148">
                  <c:v>76.157999999999987</c:v>
                </c:pt>
                <c:pt idx="15149">
                  <c:v>76.114000000000004</c:v>
                </c:pt>
                <c:pt idx="15150">
                  <c:v>76.070999999999998</c:v>
                </c:pt>
                <c:pt idx="15151">
                  <c:v>76.070999999999998</c:v>
                </c:pt>
                <c:pt idx="15152">
                  <c:v>76.114000000000004</c:v>
                </c:pt>
                <c:pt idx="15153">
                  <c:v>76.245999999999995</c:v>
                </c:pt>
                <c:pt idx="15154">
                  <c:v>76.289000000000001</c:v>
                </c:pt>
                <c:pt idx="15155">
                  <c:v>76.331999999999994</c:v>
                </c:pt>
                <c:pt idx="15156">
                  <c:v>76.245999999999995</c:v>
                </c:pt>
                <c:pt idx="15157">
                  <c:v>76.157999999999987</c:v>
                </c:pt>
                <c:pt idx="15158">
                  <c:v>76.027999999999992</c:v>
                </c:pt>
                <c:pt idx="15159">
                  <c:v>75.985000000000014</c:v>
                </c:pt>
                <c:pt idx="15160">
                  <c:v>76.027999999999992</c:v>
                </c:pt>
                <c:pt idx="15161">
                  <c:v>76.114000000000004</c:v>
                </c:pt>
                <c:pt idx="15162">
                  <c:v>76.157999999999987</c:v>
                </c:pt>
                <c:pt idx="15163">
                  <c:v>76.245999999999995</c:v>
                </c:pt>
                <c:pt idx="15164">
                  <c:v>76.331999999999994</c:v>
                </c:pt>
                <c:pt idx="15165">
                  <c:v>76.374999999999986</c:v>
                </c:pt>
                <c:pt idx="15166">
                  <c:v>76.289000000000001</c:v>
                </c:pt>
                <c:pt idx="15167">
                  <c:v>76.245999999999995</c:v>
                </c:pt>
                <c:pt idx="15168">
                  <c:v>76.331999999999994</c:v>
                </c:pt>
                <c:pt idx="15169">
                  <c:v>76.507000000000005</c:v>
                </c:pt>
                <c:pt idx="15170">
                  <c:v>76.635999999999981</c:v>
                </c:pt>
                <c:pt idx="15171">
                  <c:v>76.724999999999994</c:v>
                </c:pt>
                <c:pt idx="15172">
                  <c:v>76.853999999999999</c:v>
                </c:pt>
                <c:pt idx="15173">
                  <c:v>76.986000000000004</c:v>
                </c:pt>
                <c:pt idx="15174">
                  <c:v>77.028999999999982</c:v>
                </c:pt>
                <c:pt idx="15175">
                  <c:v>77.028999999999982</c:v>
                </c:pt>
                <c:pt idx="15176">
                  <c:v>77.072000000000003</c:v>
                </c:pt>
                <c:pt idx="15177">
                  <c:v>77.117000000000004</c:v>
                </c:pt>
                <c:pt idx="15178">
                  <c:v>77.117000000000004</c:v>
                </c:pt>
                <c:pt idx="15179">
                  <c:v>77.117000000000004</c:v>
                </c:pt>
                <c:pt idx="15180">
                  <c:v>77.16</c:v>
                </c:pt>
                <c:pt idx="15181">
                  <c:v>77.247000000000028</c:v>
                </c:pt>
                <c:pt idx="15182">
                  <c:v>77.292000000000002</c:v>
                </c:pt>
                <c:pt idx="15183">
                  <c:v>77.334999999999994</c:v>
                </c:pt>
                <c:pt idx="15184">
                  <c:v>77.377999999999986</c:v>
                </c:pt>
                <c:pt idx="15185">
                  <c:v>77.421000000000006</c:v>
                </c:pt>
                <c:pt idx="15186">
                  <c:v>77.377999999999986</c:v>
                </c:pt>
                <c:pt idx="15187">
                  <c:v>77.377999999999986</c:v>
                </c:pt>
                <c:pt idx="15188">
                  <c:v>77.334999999999994</c:v>
                </c:pt>
                <c:pt idx="15189">
                  <c:v>77.334999999999994</c:v>
                </c:pt>
                <c:pt idx="15190">
                  <c:v>77.377999999999986</c:v>
                </c:pt>
                <c:pt idx="15191">
                  <c:v>77.464000000000027</c:v>
                </c:pt>
                <c:pt idx="15192">
                  <c:v>77.552999999999983</c:v>
                </c:pt>
                <c:pt idx="15193">
                  <c:v>77.552999999999983</c:v>
                </c:pt>
                <c:pt idx="15194">
                  <c:v>77.596000000000004</c:v>
                </c:pt>
                <c:pt idx="15195">
                  <c:v>77.638999999999982</c:v>
                </c:pt>
                <c:pt idx="15196">
                  <c:v>77.683999999999983</c:v>
                </c:pt>
                <c:pt idx="15197">
                  <c:v>77.683999999999983</c:v>
                </c:pt>
                <c:pt idx="15198">
                  <c:v>77.638999999999982</c:v>
                </c:pt>
                <c:pt idx="15199">
                  <c:v>77.596000000000004</c:v>
                </c:pt>
                <c:pt idx="15200">
                  <c:v>77.596000000000004</c:v>
                </c:pt>
                <c:pt idx="15201">
                  <c:v>77.552999999999983</c:v>
                </c:pt>
                <c:pt idx="15202">
                  <c:v>77.552999999999983</c:v>
                </c:pt>
                <c:pt idx="15203">
                  <c:v>77.552999999999983</c:v>
                </c:pt>
                <c:pt idx="15204">
                  <c:v>77.552999999999983</c:v>
                </c:pt>
                <c:pt idx="15205">
                  <c:v>77.552999999999983</c:v>
                </c:pt>
                <c:pt idx="15206">
                  <c:v>77.509</c:v>
                </c:pt>
                <c:pt idx="15207">
                  <c:v>77.464000000000027</c:v>
                </c:pt>
                <c:pt idx="15208">
                  <c:v>77.334999999999994</c:v>
                </c:pt>
                <c:pt idx="15209">
                  <c:v>77.16</c:v>
                </c:pt>
                <c:pt idx="15210">
                  <c:v>77.117000000000004</c:v>
                </c:pt>
                <c:pt idx="15211">
                  <c:v>77.072000000000003</c:v>
                </c:pt>
                <c:pt idx="15212">
                  <c:v>77.072000000000003</c:v>
                </c:pt>
                <c:pt idx="15213">
                  <c:v>77.028999999999982</c:v>
                </c:pt>
                <c:pt idx="15214">
                  <c:v>77.028999999999982</c:v>
                </c:pt>
                <c:pt idx="15215">
                  <c:v>77.028999999999982</c:v>
                </c:pt>
                <c:pt idx="15216">
                  <c:v>77.028999999999982</c:v>
                </c:pt>
                <c:pt idx="15217">
                  <c:v>76.986000000000004</c:v>
                </c:pt>
                <c:pt idx="15218">
                  <c:v>76.986000000000004</c:v>
                </c:pt>
                <c:pt idx="15219">
                  <c:v>76.986000000000004</c:v>
                </c:pt>
                <c:pt idx="15220">
                  <c:v>76.942000000000007</c:v>
                </c:pt>
                <c:pt idx="15221">
                  <c:v>76.899000000000001</c:v>
                </c:pt>
                <c:pt idx="15222">
                  <c:v>76.899000000000001</c:v>
                </c:pt>
                <c:pt idx="15223">
                  <c:v>76.899000000000001</c:v>
                </c:pt>
                <c:pt idx="15224">
                  <c:v>76.899000000000001</c:v>
                </c:pt>
                <c:pt idx="15225">
                  <c:v>76.899000000000001</c:v>
                </c:pt>
                <c:pt idx="15226">
                  <c:v>76.942000000000007</c:v>
                </c:pt>
                <c:pt idx="15227">
                  <c:v>76.986000000000004</c:v>
                </c:pt>
                <c:pt idx="15228">
                  <c:v>76.986000000000004</c:v>
                </c:pt>
                <c:pt idx="15229">
                  <c:v>76.986000000000004</c:v>
                </c:pt>
                <c:pt idx="15230">
                  <c:v>76.986000000000004</c:v>
                </c:pt>
                <c:pt idx="15231">
                  <c:v>76.942000000000007</c:v>
                </c:pt>
                <c:pt idx="15232">
                  <c:v>76.986000000000004</c:v>
                </c:pt>
                <c:pt idx="15233">
                  <c:v>77.028999999999982</c:v>
                </c:pt>
                <c:pt idx="15234">
                  <c:v>77.072000000000003</c:v>
                </c:pt>
                <c:pt idx="15235">
                  <c:v>77.028999999999982</c:v>
                </c:pt>
                <c:pt idx="15236">
                  <c:v>77.028999999999982</c:v>
                </c:pt>
                <c:pt idx="15237">
                  <c:v>76.986000000000004</c:v>
                </c:pt>
                <c:pt idx="15238">
                  <c:v>76.942000000000007</c:v>
                </c:pt>
                <c:pt idx="15239">
                  <c:v>76.899000000000001</c:v>
                </c:pt>
                <c:pt idx="15240">
                  <c:v>76.811000000000007</c:v>
                </c:pt>
                <c:pt idx="15241">
                  <c:v>76.811000000000007</c:v>
                </c:pt>
                <c:pt idx="15242">
                  <c:v>76.768000000000001</c:v>
                </c:pt>
                <c:pt idx="15243">
                  <c:v>76.724999999999994</c:v>
                </c:pt>
                <c:pt idx="15244">
                  <c:v>76.635999999999981</c:v>
                </c:pt>
                <c:pt idx="15245">
                  <c:v>76.593000000000004</c:v>
                </c:pt>
                <c:pt idx="15246">
                  <c:v>76.55</c:v>
                </c:pt>
                <c:pt idx="15247">
                  <c:v>76.464000000000027</c:v>
                </c:pt>
                <c:pt idx="15248">
                  <c:v>76.418999999999997</c:v>
                </c:pt>
                <c:pt idx="15249">
                  <c:v>76.374999999999986</c:v>
                </c:pt>
                <c:pt idx="15250">
                  <c:v>76.331999999999994</c:v>
                </c:pt>
                <c:pt idx="15251">
                  <c:v>76.289000000000001</c:v>
                </c:pt>
                <c:pt idx="15252">
                  <c:v>76.203000000000003</c:v>
                </c:pt>
                <c:pt idx="15253">
                  <c:v>76.157999999999987</c:v>
                </c:pt>
                <c:pt idx="15254">
                  <c:v>76.114000000000004</c:v>
                </c:pt>
                <c:pt idx="15255">
                  <c:v>76.027999999999992</c:v>
                </c:pt>
                <c:pt idx="15256">
                  <c:v>75.985000000000014</c:v>
                </c:pt>
                <c:pt idx="15257">
                  <c:v>75.942000000000007</c:v>
                </c:pt>
                <c:pt idx="15258">
                  <c:v>75.897999999999996</c:v>
                </c:pt>
                <c:pt idx="15259">
                  <c:v>75.85299999999998</c:v>
                </c:pt>
                <c:pt idx="15260">
                  <c:v>75.85299999999998</c:v>
                </c:pt>
                <c:pt idx="15261">
                  <c:v>75.81</c:v>
                </c:pt>
                <c:pt idx="15262">
                  <c:v>75.766999999999996</c:v>
                </c:pt>
                <c:pt idx="15263">
                  <c:v>75.766999999999996</c:v>
                </c:pt>
                <c:pt idx="15264">
                  <c:v>75.766999999999996</c:v>
                </c:pt>
                <c:pt idx="15265">
                  <c:v>75.85299999999998</c:v>
                </c:pt>
                <c:pt idx="15266">
                  <c:v>75.897999999999996</c:v>
                </c:pt>
                <c:pt idx="15267">
                  <c:v>75.897999999999996</c:v>
                </c:pt>
                <c:pt idx="15268">
                  <c:v>75.897999999999996</c:v>
                </c:pt>
                <c:pt idx="15269">
                  <c:v>75.897999999999996</c:v>
                </c:pt>
                <c:pt idx="15270">
                  <c:v>75.85299999999998</c:v>
                </c:pt>
                <c:pt idx="15271">
                  <c:v>75.81</c:v>
                </c:pt>
                <c:pt idx="15272">
                  <c:v>75.766999999999996</c:v>
                </c:pt>
                <c:pt idx="15273">
                  <c:v>75.724000000000004</c:v>
                </c:pt>
                <c:pt idx="15274">
                  <c:v>75.680999999999983</c:v>
                </c:pt>
                <c:pt idx="15275">
                  <c:v>75.637</c:v>
                </c:pt>
                <c:pt idx="15276">
                  <c:v>75.637</c:v>
                </c:pt>
                <c:pt idx="15277">
                  <c:v>75.637</c:v>
                </c:pt>
                <c:pt idx="15278">
                  <c:v>75.593999999999994</c:v>
                </c:pt>
                <c:pt idx="15279">
                  <c:v>75.593999999999994</c:v>
                </c:pt>
                <c:pt idx="15280">
                  <c:v>75.593999999999994</c:v>
                </c:pt>
                <c:pt idx="15281">
                  <c:v>75.507999999999996</c:v>
                </c:pt>
                <c:pt idx="15282">
                  <c:v>75.462999999999994</c:v>
                </c:pt>
                <c:pt idx="15283">
                  <c:v>75.375999999999976</c:v>
                </c:pt>
                <c:pt idx="15284">
                  <c:v>75.332999999999998</c:v>
                </c:pt>
                <c:pt idx="15285">
                  <c:v>75.332999999999998</c:v>
                </c:pt>
                <c:pt idx="15286">
                  <c:v>75.375999999999976</c:v>
                </c:pt>
                <c:pt idx="15287">
                  <c:v>75.42</c:v>
                </c:pt>
                <c:pt idx="15288">
                  <c:v>75.375999999999976</c:v>
                </c:pt>
                <c:pt idx="15289">
                  <c:v>75.332999999999998</c:v>
                </c:pt>
                <c:pt idx="15290">
                  <c:v>75.290000000000006</c:v>
                </c:pt>
                <c:pt idx="15291">
                  <c:v>75.247000000000028</c:v>
                </c:pt>
                <c:pt idx="15292">
                  <c:v>75.247000000000028</c:v>
                </c:pt>
                <c:pt idx="15293">
                  <c:v>75.203999999999994</c:v>
                </c:pt>
                <c:pt idx="15294">
                  <c:v>75.203999999999994</c:v>
                </c:pt>
                <c:pt idx="15295">
                  <c:v>75.16</c:v>
                </c:pt>
                <c:pt idx="15296">
                  <c:v>75.16</c:v>
                </c:pt>
                <c:pt idx="15297">
                  <c:v>75.16</c:v>
                </c:pt>
                <c:pt idx="15298">
                  <c:v>75.117000000000004</c:v>
                </c:pt>
                <c:pt idx="15299">
                  <c:v>75.073999999999998</c:v>
                </c:pt>
                <c:pt idx="15300">
                  <c:v>75.073999999999998</c:v>
                </c:pt>
                <c:pt idx="15301">
                  <c:v>75.073999999999998</c:v>
                </c:pt>
                <c:pt idx="15302">
                  <c:v>75.028999999999982</c:v>
                </c:pt>
                <c:pt idx="15303">
                  <c:v>75.028999999999982</c:v>
                </c:pt>
                <c:pt idx="15304">
                  <c:v>75.028999999999982</c:v>
                </c:pt>
                <c:pt idx="15305">
                  <c:v>75.028999999999982</c:v>
                </c:pt>
                <c:pt idx="15306">
                  <c:v>75.028999999999982</c:v>
                </c:pt>
                <c:pt idx="15307">
                  <c:v>75.028999999999982</c:v>
                </c:pt>
                <c:pt idx="15308">
                  <c:v>75.073999999999998</c:v>
                </c:pt>
                <c:pt idx="15309">
                  <c:v>75.073999999999998</c:v>
                </c:pt>
                <c:pt idx="15310">
                  <c:v>75.073999999999998</c:v>
                </c:pt>
                <c:pt idx="15311">
                  <c:v>75.073999999999998</c:v>
                </c:pt>
                <c:pt idx="15312">
                  <c:v>75.117000000000004</c:v>
                </c:pt>
                <c:pt idx="15313">
                  <c:v>75.073999999999998</c:v>
                </c:pt>
                <c:pt idx="15314">
                  <c:v>75.028999999999982</c:v>
                </c:pt>
                <c:pt idx="15315">
                  <c:v>75.028999999999982</c:v>
                </c:pt>
                <c:pt idx="15316">
                  <c:v>75.073999999999998</c:v>
                </c:pt>
                <c:pt idx="15317">
                  <c:v>74.986000000000004</c:v>
                </c:pt>
                <c:pt idx="15318">
                  <c:v>74.986000000000004</c:v>
                </c:pt>
                <c:pt idx="15319">
                  <c:v>75.028999999999982</c:v>
                </c:pt>
                <c:pt idx="15320">
                  <c:v>75.028999999999982</c:v>
                </c:pt>
                <c:pt idx="15321">
                  <c:v>74.986000000000004</c:v>
                </c:pt>
                <c:pt idx="15322">
                  <c:v>75.028999999999982</c:v>
                </c:pt>
                <c:pt idx="15323">
                  <c:v>75.028999999999982</c:v>
                </c:pt>
                <c:pt idx="15324">
                  <c:v>74.986000000000004</c:v>
                </c:pt>
                <c:pt idx="15325">
                  <c:v>74.943000000000026</c:v>
                </c:pt>
                <c:pt idx="15326">
                  <c:v>74.943000000000026</c:v>
                </c:pt>
                <c:pt idx="15327">
                  <c:v>74.943000000000026</c:v>
                </c:pt>
                <c:pt idx="15328">
                  <c:v>74.943000000000026</c:v>
                </c:pt>
                <c:pt idx="15329">
                  <c:v>74.943000000000026</c:v>
                </c:pt>
                <c:pt idx="15330">
                  <c:v>74.943000000000026</c:v>
                </c:pt>
                <c:pt idx="15331">
                  <c:v>74.943000000000026</c:v>
                </c:pt>
                <c:pt idx="15332">
                  <c:v>74.986000000000004</c:v>
                </c:pt>
                <c:pt idx="15333">
                  <c:v>74.986000000000004</c:v>
                </c:pt>
                <c:pt idx="15334">
                  <c:v>74.986000000000004</c:v>
                </c:pt>
                <c:pt idx="15335">
                  <c:v>74.986000000000004</c:v>
                </c:pt>
                <c:pt idx="15336">
                  <c:v>74.986000000000004</c:v>
                </c:pt>
                <c:pt idx="15337">
                  <c:v>74.943000000000026</c:v>
                </c:pt>
                <c:pt idx="15338">
                  <c:v>74.943000000000026</c:v>
                </c:pt>
                <c:pt idx="15339">
                  <c:v>74.986000000000004</c:v>
                </c:pt>
                <c:pt idx="15340">
                  <c:v>75.028999999999982</c:v>
                </c:pt>
                <c:pt idx="15341">
                  <c:v>75.028999999999982</c:v>
                </c:pt>
                <c:pt idx="15342">
                  <c:v>74.986000000000004</c:v>
                </c:pt>
                <c:pt idx="15343">
                  <c:v>74.943000000000026</c:v>
                </c:pt>
                <c:pt idx="15344">
                  <c:v>74.943000000000026</c:v>
                </c:pt>
                <c:pt idx="15345">
                  <c:v>74.899000000000001</c:v>
                </c:pt>
                <c:pt idx="15346">
                  <c:v>74.85599999999998</c:v>
                </c:pt>
                <c:pt idx="15347">
                  <c:v>74.813000000000002</c:v>
                </c:pt>
                <c:pt idx="15348">
                  <c:v>74.77</c:v>
                </c:pt>
                <c:pt idx="15349">
                  <c:v>74.727000000000004</c:v>
                </c:pt>
                <c:pt idx="15350">
                  <c:v>74.727000000000004</c:v>
                </c:pt>
                <c:pt idx="15351">
                  <c:v>74.727000000000004</c:v>
                </c:pt>
                <c:pt idx="15352">
                  <c:v>74.813000000000002</c:v>
                </c:pt>
                <c:pt idx="15353">
                  <c:v>74.899000000000001</c:v>
                </c:pt>
                <c:pt idx="15354">
                  <c:v>74.899000000000001</c:v>
                </c:pt>
                <c:pt idx="15355">
                  <c:v>74.943000000000026</c:v>
                </c:pt>
                <c:pt idx="15356">
                  <c:v>74.943000000000026</c:v>
                </c:pt>
                <c:pt idx="15357">
                  <c:v>74.943000000000026</c:v>
                </c:pt>
                <c:pt idx="15358">
                  <c:v>74.943000000000026</c:v>
                </c:pt>
                <c:pt idx="15359">
                  <c:v>74.943000000000026</c:v>
                </c:pt>
                <c:pt idx="15360">
                  <c:v>74.943000000000026</c:v>
                </c:pt>
                <c:pt idx="15361">
                  <c:v>74.899000000000001</c:v>
                </c:pt>
                <c:pt idx="15362">
                  <c:v>74.85599999999998</c:v>
                </c:pt>
                <c:pt idx="15363">
                  <c:v>74.85599999999998</c:v>
                </c:pt>
                <c:pt idx="15364">
                  <c:v>74.813000000000002</c:v>
                </c:pt>
                <c:pt idx="15365">
                  <c:v>74.813000000000002</c:v>
                </c:pt>
                <c:pt idx="15366">
                  <c:v>74.85599999999998</c:v>
                </c:pt>
                <c:pt idx="15367">
                  <c:v>74.899000000000001</c:v>
                </c:pt>
                <c:pt idx="15368">
                  <c:v>74.943000000000026</c:v>
                </c:pt>
                <c:pt idx="15369">
                  <c:v>74.943000000000026</c:v>
                </c:pt>
                <c:pt idx="15370">
                  <c:v>74.943000000000026</c:v>
                </c:pt>
                <c:pt idx="15371">
                  <c:v>74.899000000000001</c:v>
                </c:pt>
                <c:pt idx="15372">
                  <c:v>74.899000000000001</c:v>
                </c:pt>
                <c:pt idx="15373">
                  <c:v>74.899000000000001</c:v>
                </c:pt>
                <c:pt idx="15374">
                  <c:v>74.899000000000001</c:v>
                </c:pt>
                <c:pt idx="15375">
                  <c:v>74.85599999999998</c:v>
                </c:pt>
                <c:pt idx="15376">
                  <c:v>74.85599999999998</c:v>
                </c:pt>
                <c:pt idx="15377">
                  <c:v>74.85599999999998</c:v>
                </c:pt>
                <c:pt idx="15378">
                  <c:v>74.85599999999998</c:v>
                </c:pt>
                <c:pt idx="15379">
                  <c:v>74.899000000000001</c:v>
                </c:pt>
                <c:pt idx="15380">
                  <c:v>74.899000000000001</c:v>
                </c:pt>
                <c:pt idx="15381">
                  <c:v>74.899000000000001</c:v>
                </c:pt>
                <c:pt idx="15382">
                  <c:v>74.85599999999998</c:v>
                </c:pt>
                <c:pt idx="15383">
                  <c:v>74.813000000000002</c:v>
                </c:pt>
                <c:pt idx="15384">
                  <c:v>74.77</c:v>
                </c:pt>
                <c:pt idx="15385">
                  <c:v>74.727000000000004</c:v>
                </c:pt>
                <c:pt idx="15386">
                  <c:v>74.727000000000004</c:v>
                </c:pt>
                <c:pt idx="15387">
                  <c:v>74.727000000000004</c:v>
                </c:pt>
                <c:pt idx="15388">
                  <c:v>74.727000000000004</c:v>
                </c:pt>
                <c:pt idx="15389">
                  <c:v>74.77</c:v>
                </c:pt>
                <c:pt idx="15390">
                  <c:v>74.727000000000004</c:v>
                </c:pt>
                <c:pt idx="15391">
                  <c:v>74.77</c:v>
                </c:pt>
                <c:pt idx="15392">
                  <c:v>74.77</c:v>
                </c:pt>
                <c:pt idx="15393">
                  <c:v>74.77</c:v>
                </c:pt>
                <c:pt idx="15394">
                  <c:v>74.77</c:v>
                </c:pt>
                <c:pt idx="15395">
                  <c:v>74.77</c:v>
                </c:pt>
                <c:pt idx="15396">
                  <c:v>74.77</c:v>
                </c:pt>
                <c:pt idx="15397">
                  <c:v>74.77</c:v>
                </c:pt>
                <c:pt idx="15398">
                  <c:v>74.77</c:v>
                </c:pt>
                <c:pt idx="15399">
                  <c:v>74.77</c:v>
                </c:pt>
                <c:pt idx="15400">
                  <c:v>74.77</c:v>
                </c:pt>
                <c:pt idx="15401">
                  <c:v>74.77</c:v>
                </c:pt>
                <c:pt idx="15402">
                  <c:v>74.77</c:v>
                </c:pt>
                <c:pt idx="15403">
                  <c:v>74.813000000000002</c:v>
                </c:pt>
                <c:pt idx="15404">
                  <c:v>74.85599999999998</c:v>
                </c:pt>
                <c:pt idx="15405">
                  <c:v>74.899000000000001</c:v>
                </c:pt>
                <c:pt idx="15406">
                  <c:v>74.899000000000001</c:v>
                </c:pt>
                <c:pt idx="15407">
                  <c:v>74.943000000000026</c:v>
                </c:pt>
                <c:pt idx="15408">
                  <c:v>75.028999999999982</c:v>
                </c:pt>
                <c:pt idx="15409">
                  <c:v>75.073999999999998</c:v>
                </c:pt>
                <c:pt idx="15410">
                  <c:v>75.16</c:v>
                </c:pt>
                <c:pt idx="15411">
                  <c:v>75.247000000000028</c:v>
                </c:pt>
                <c:pt idx="15412">
                  <c:v>75.290000000000006</c:v>
                </c:pt>
                <c:pt idx="15413">
                  <c:v>75.375999999999976</c:v>
                </c:pt>
                <c:pt idx="15414">
                  <c:v>75.42</c:v>
                </c:pt>
                <c:pt idx="15415">
                  <c:v>75.462999999999994</c:v>
                </c:pt>
                <c:pt idx="15416">
                  <c:v>75.551000000000002</c:v>
                </c:pt>
                <c:pt idx="15417">
                  <c:v>75.593999999999994</c:v>
                </c:pt>
                <c:pt idx="15418">
                  <c:v>75.637</c:v>
                </c:pt>
                <c:pt idx="15419">
                  <c:v>75.637</c:v>
                </c:pt>
                <c:pt idx="15420">
                  <c:v>75.593999999999994</c:v>
                </c:pt>
                <c:pt idx="15421">
                  <c:v>75.507999999999996</c:v>
                </c:pt>
                <c:pt idx="15422">
                  <c:v>75.507999999999996</c:v>
                </c:pt>
                <c:pt idx="15423">
                  <c:v>75.462999999999994</c:v>
                </c:pt>
                <c:pt idx="15424">
                  <c:v>75.462999999999994</c:v>
                </c:pt>
                <c:pt idx="15425">
                  <c:v>75.462999999999994</c:v>
                </c:pt>
                <c:pt idx="15426">
                  <c:v>75.551000000000002</c:v>
                </c:pt>
                <c:pt idx="15427">
                  <c:v>75.593999999999994</c:v>
                </c:pt>
                <c:pt idx="15428">
                  <c:v>75.637</c:v>
                </c:pt>
                <c:pt idx="15429">
                  <c:v>75.680999999999983</c:v>
                </c:pt>
                <c:pt idx="15430">
                  <c:v>75.724000000000004</c:v>
                </c:pt>
                <c:pt idx="15431">
                  <c:v>75.81</c:v>
                </c:pt>
                <c:pt idx="15432">
                  <c:v>75.897999999999996</c:v>
                </c:pt>
                <c:pt idx="15433">
                  <c:v>75.985000000000014</c:v>
                </c:pt>
                <c:pt idx="15434">
                  <c:v>76.070999999999998</c:v>
                </c:pt>
                <c:pt idx="15435">
                  <c:v>76.157999999999987</c:v>
                </c:pt>
                <c:pt idx="15436">
                  <c:v>76.245999999999995</c:v>
                </c:pt>
                <c:pt idx="15437">
                  <c:v>76.374999999999986</c:v>
                </c:pt>
                <c:pt idx="15438">
                  <c:v>76.464000000000027</c:v>
                </c:pt>
                <c:pt idx="15439">
                  <c:v>76.55</c:v>
                </c:pt>
                <c:pt idx="15440">
                  <c:v>76.593000000000004</c:v>
                </c:pt>
                <c:pt idx="15441">
                  <c:v>76.635999999999981</c:v>
                </c:pt>
                <c:pt idx="15442">
                  <c:v>76.680999999999983</c:v>
                </c:pt>
                <c:pt idx="15443">
                  <c:v>76.724999999999994</c:v>
                </c:pt>
                <c:pt idx="15444">
                  <c:v>76.768000000000001</c:v>
                </c:pt>
                <c:pt idx="15445">
                  <c:v>76.811000000000007</c:v>
                </c:pt>
                <c:pt idx="15446">
                  <c:v>76.853999999999999</c:v>
                </c:pt>
                <c:pt idx="15447">
                  <c:v>76.811000000000007</c:v>
                </c:pt>
                <c:pt idx="15448">
                  <c:v>76.853999999999999</c:v>
                </c:pt>
                <c:pt idx="15449">
                  <c:v>76.899000000000001</c:v>
                </c:pt>
                <c:pt idx="15450">
                  <c:v>76.899000000000001</c:v>
                </c:pt>
                <c:pt idx="15451">
                  <c:v>76.942000000000007</c:v>
                </c:pt>
                <c:pt idx="15452">
                  <c:v>76.986000000000004</c:v>
                </c:pt>
                <c:pt idx="15453">
                  <c:v>77.028999999999982</c:v>
                </c:pt>
                <c:pt idx="15454">
                  <c:v>77.028999999999982</c:v>
                </c:pt>
                <c:pt idx="15455">
                  <c:v>77.072000000000003</c:v>
                </c:pt>
                <c:pt idx="15456">
                  <c:v>77.117000000000004</c:v>
                </c:pt>
                <c:pt idx="15457">
                  <c:v>77.16</c:v>
                </c:pt>
                <c:pt idx="15458">
                  <c:v>77.16</c:v>
                </c:pt>
                <c:pt idx="15459">
                  <c:v>77.203000000000003</c:v>
                </c:pt>
                <c:pt idx="15460">
                  <c:v>77.247000000000028</c:v>
                </c:pt>
                <c:pt idx="15461">
                  <c:v>77.247000000000028</c:v>
                </c:pt>
                <c:pt idx="15462">
                  <c:v>77.203000000000003</c:v>
                </c:pt>
                <c:pt idx="15463">
                  <c:v>77.203000000000003</c:v>
                </c:pt>
                <c:pt idx="15464">
                  <c:v>77.203000000000003</c:v>
                </c:pt>
                <c:pt idx="15465">
                  <c:v>77.247000000000028</c:v>
                </c:pt>
                <c:pt idx="15466">
                  <c:v>77.334999999999994</c:v>
                </c:pt>
                <c:pt idx="15467">
                  <c:v>77.334999999999994</c:v>
                </c:pt>
                <c:pt idx="15468">
                  <c:v>77.377999999999986</c:v>
                </c:pt>
                <c:pt idx="15469">
                  <c:v>77.421000000000006</c:v>
                </c:pt>
                <c:pt idx="15470">
                  <c:v>77.464000000000027</c:v>
                </c:pt>
                <c:pt idx="15471">
                  <c:v>77.509</c:v>
                </c:pt>
                <c:pt idx="15472">
                  <c:v>77.509</c:v>
                </c:pt>
                <c:pt idx="15473">
                  <c:v>77.509</c:v>
                </c:pt>
                <c:pt idx="15474">
                  <c:v>77.552999999999983</c:v>
                </c:pt>
                <c:pt idx="15475">
                  <c:v>77.683999999999983</c:v>
                </c:pt>
                <c:pt idx="15476">
                  <c:v>77.727000000000004</c:v>
                </c:pt>
                <c:pt idx="15477">
                  <c:v>77.77</c:v>
                </c:pt>
                <c:pt idx="15478">
                  <c:v>77.77</c:v>
                </c:pt>
                <c:pt idx="15479">
                  <c:v>77.77</c:v>
                </c:pt>
                <c:pt idx="15480">
                  <c:v>77.85899999999998</c:v>
                </c:pt>
                <c:pt idx="15481">
                  <c:v>77.902000000000001</c:v>
                </c:pt>
                <c:pt idx="15482">
                  <c:v>77.945000000000007</c:v>
                </c:pt>
                <c:pt idx="15483">
                  <c:v>77.945000000000007</c:v>
                </c:pt>
                <c:pt idx="15484">
                  <c:v>77.945000000000007</c:v>
                </c:pt>
                <c:pt idx="15485">
                  <c:v>77.85899999999998</c:v>
                </c:pt>
                <c:pt idx="15486">
                  <c:v>77.85899999999998</c:v>
                </c:pt>
                <c:pt idx="15487">
                  <c:v>77.85899999999998</c:v>
                </c:pt>
                <c:pt idx="15488">
                  <c:v>77.902000000000001</c:v>
                </c:pt>
                <c:pt idx="15489">
                  <c:v>77.902000000000001</c:v>
                </c:pt>
                <c:pt idx="15490">
                  <c:v>77.902000000000001</c:v>
                </c:pt>
                <c:pt idx="15491">
                  <c:v>77.85899999999998</c:v>
                </c:pt>
                <c:pt idx="15492">
                  <c:v>77.85899999999998</c:v>
                </c:pt>
                <c:pt idx="15493">
                  <c:v>77.945000000000007</c:v>
                </c:pt>
                <c:pt idx="15494">
                  <c:v>78.033000000000001</c:v>
                </c:pt>
                <c:pt idx="15495">
                  <c:v>78.075999999999979</c:v>
                </c:pt>
                <c:pt idx="15496">
                  <c:v>78.120999999999981</c:v>
                </c:pt>
                <c:pt idx="15497">
                  <c:v>78.164999999999992</c:v>
                </c:pt>
                <c:pt idx="15498">
                  <c:v>78.208000000000013</c:v>
                </c:pt>
                <c:pt idx="15499">
                  <c:v>78.251000000000005</c:v>
                </c:pt>
                <c:pt idx="15500">
                  <c:v>78.251000000000005</c:v>
                </c:pt>
                <c:pt idx="15501">
                  <c:v>78.296000000000006</c:v>
                </c:pt>
                <c:pt idx="15502">
                  <c:v>78.296000000000006</c:v>
                </c:pt>
                <c:pt idx="15503">
                  <c:v>78.296000000000006</c:v>
                </c:pt>
                <c:pt idx="15504">
                  <c:v>78.381999999999991</c:v>
                </c:pt>
                <c:pt idx="15505">
                  <c:v>78.381999999999991</c:v>
                </c:pt>
                <c:pt idx="15506">
                  <c:v>78.381999999999991</c:v>
                </c:pt>
                <c:pt idx="15507">
                  <c:v>78.427000000000007</c:v>
                </c:pt>
                <c:pt idx="15508">
                  <c:v>78.427000000000007</c:v>
                </c:pt>
                <c:pt idx="15509">
                  <c:v>78.381999999999991</c:v>
                </c:pt>
                <c:pt idx="15510">
                  <c:v>78.427000000000007</c:v>
                </c:pt>
                <c:pt idx="15511">
                  <c:v>78.513999999999996</c:v>
                </c:pt>
                <c:pt idx="15512">
                  <c:v>78.513999999999996</c:v>
                </c:pt>
                <c:pt idx="15513">
                  <c:v>78.513999999999996</c:v>
                </c:pt>
                <c:pt idx="15514">
                  <c:v>78.558999999999983</c:v>
                </c:pt>
                <c:pt idx="15515">
                  <c:v>78.558999999999983</c:v>
                </c:pt>
                <c:pt idx="15516">
                  <c:v>78.558999999999983</c:v>
                </c:pt>
                <c:pt idx="15517">
                  <c:v>78.558999999999983</c:v>
                </c:pt>
                <c:pt idx="15518">
                  <c:v>78.558999999999983</c:v>
                </c:pt>
                <c:pt idx="15519">
                  <c:v>78.60199999999999</c:v>
                </c:pt>
                <c:pt idx="15520">
                  <c:v>78.69</c:v>
                </c:pt>
                <c:pt idx="15521">
                  <c:v>78.733000000000004</c:v>
                </c:pt>
                <c:pt idx="15522">
                  <c:v>78.777000000000001</c:v>
                </c:pt>
                <c:pt idx="15523">
                  <c:v>78.864999999999995</c:v>
                </c:pt>
                <c:pt idx="15524">
                  <c:v>78.995999999999995</c:v>
                </c:pt>
                <c:pt idx="15525">
                  <c:v>79.172999999999988</c:v>
                </c:pt>
                <c:pt idx="15526">
                  <c:v>79.215999999999994</c:v>
                </c:pt>
                <c:pt idx="15527">
                  <c:v>79.215999999999994</c:v>
                </c:pt>
                <c:pt idx="15528">
                  <c:v>79.084000000000003</c:v>
                </c:pt>
                <c:pt idx="15529">
                  <c:v>79.040999999999997</c:v>
                </c:pt>
                <c:pt idx="15530">
                  <c:v>79.084000000000003</c:v>
                </c:pt>
                <c:pt idx="15531">
                  <c:v>79.172999999999988</c:v>
                </c:pt>
                <c:pt idx="15532">
                  <c:v>79.260999999999996</c:v>
                </c:pt>
                <c:pt idx="15533">
                  <c:v>79.304000000000002</c:v>
                </c:pt>
                <c:pt idx="15534">
                  <c:v>79.346999999999994</c:v>
                </c:pt>
                <c:pt idx="15535">
                  <c:v>79.48</c:v>
                </c:pt>
                <c:pt idx="15536">
                  <c:v>79.611999999999995</c:v>
                </c:pt>
                <c:pt idx="15537">
                  <c:v>79.831000000000003</c:v>
                </c:pt>
                <c:pt idx="15538">
                  <c:v>79.92</c:v>
                </c:pt>
                <c:pt idx="15539">
                  <c:v>80.096000000000004</c:v>
                </c:pt>
                <c:pt idx="15540">
                  <c:v>80.271999999999991</c:v>
                </c:pt>
                <c:pt idx="15541">
                  <c:v>80.316000000000003</c:v>
                </c:pt>
                <c:pt idx="15542">
                  <c:v>80.361000000000004</c:v>
                </c:pt>
                <c:pt idx="15543">
                  <c:v>80.403999999999996</c:v>
                </c:pt>
                <c:pt idx="15544">
                  <c:v>80.449000000000026</c:v>
                </c:pt>
                <c:pt idx="15545">
                  <c:v>80.449000000000026</c:v>
                </c:pt>
                <c:pt idx="15546">
                  <c:v>80.492000000000004</c:v>
                </c:pt>
                <c:pt idx="15547">
                  <c:v>80.712999999999994</c:v>
                </c:pt>
                <c:pt idx="15548">
                  <c:v>81.022999999999982</c:v>
                </c:pt>
                <c:pt idx="15549">
                  <c:v>81.287999999999997</c:v>
                </c:pt>
                <c:pt idx="15550">
                  <c:v>81.465999999999994</c:v>
                </c:pt>
                <c:pt idx="15551">
                  <c:v>81.641999999999996</c:v>
                </c:pt>
                <c:pt idx="15552">
                  <c:v>81.819000000000003</c:v>
                </c:pt>
                <c:pt idx="15553">
                  <c:v>81.997000000000028</c:v>
                </c:pt>
                <c:pt idx="15554">
                  <c:v>82.174999999999983</c:v>
                </c:pt>
                <c:pt idx="15555">
                  <c:v>82.263000000000005</c:v>
                </c:pt>
                <c:pt idx="15556">
                  <c:v>82.218000000000004</c:v>
                </c:pt>
                <c:pt idx="15557">
                  <c:v>82.174999999999983</c:v>
                </c:pt>
                <c:pt idx="15558">
                  <c:v>82.042000000000002</c:v>
                </c:pt>
                <c:pt idx="15559">
                  <c:v>81.864000000000004</c:v>
                </c:pt>
                <c:pt idx="15560">
                  <c:v>81.864000000000004</c:v>
                </c:pt>
                <c:pt idx="15561">
                  <c:v>81.819000000000003</c:v>
                </c:pt>
                <c:pt idx="15562">
                  <c:v>81.73</c:v>
                </c:pt>
                <c:pt idx="15563">
                  <c:v>81.819000000000003</c:v>
                </c:pt>
                <c:pt idx="15564">
                  <c:v>81.952000000000012</c:v>
                </c:pt>
                <c:pt idx="15565">
                  <c:v>82.084999999999994</c:v>
                </c:pt>
                <c:pt idx="15566">
                  <c:v>82.13</c:v>
                </c:pt>
                <c:pt idx="15567">
                  <c:v>82.218000000000004</c:v>
                </c:pt>
                <c:pt idx="15568">
                  <c:v>82.218000000000004</c:v>
                </c:pt>
                <c:pt idx="15569">
                  <c:v>82.174999999999983</c:v>
                </c:pt>
                <c:pt idx="15570">
                  <c:v>82.174999999999983</c:v>
                </c:pt>
                <c:pt idx="15571">
                  <c:v>82.263000000000005</c:v>
                </c:pt>
                <c:pt idx="15572">
                  <c:v>82.396000000000001</c:v>
                </c:pt>
                <c:pt idx="15573">
                  <c:v>82.53</c:v>
                </c:pt>
                <c:pt idx="15574">
                  <c:v>82.61999999999999</c:v>
                </c:pt>
                <c:pt idx="15575">
                  <c:v>82.798000000000002</c:v>
                </c:pt>
                <c:pt idx="15576">
                  <c:v>82.708000000000013</c:v>
                </c:pt>
                <c:pt idx="15577">
                  <c:v>82.575000000000003</c:v>
                </c:pt>
                <c:pt idx="15578">
                  <c:v>82.441000000000031</c:v>
                </c:pt>
                <c:pt idx="15579">
                  <c:v>82.441000000000031</c:v>
                </c:pt>
                <c:pt idx="15580">
                  <c:v>82.441000000000031</c:v>
                </c:pt>
                <c:pt idx="15581">
                  <c:v>82.441000000000031</c:v>
                </c:pt>
                <c:pt idx="15582">
                  <c:v>82.53</c:v>
                </c:pt>
                <c:pt idx="15583">
                  <c:v>82.798000000000002</c:v>
                </c:pt>
                <c:pt idx="15584">
                  <c:v>82.930999999999997</c:v>
                </c:pt>
                <c:pt idx="15585">
                  <c:v>83.10899999999998</c:v>
                </c:pt>
                <c:pt idx="15586">
                  <c:v>83.242000000000004</c:v>
                </c:pt>
                <c:pt idx="15587">
                  <c:v>83.376999999999981</c:v>
                </c:pt>
                <c:pt idx="15588">
                  <c:v>83.331999999999994</c:v>
                </c:pt>
                <c:pt idx="15589">
                  <c:v>83.153999999999982</c:v>
                </c:pt>
                <c:pt idx="15590">
                  <c:v>83.10899999999998</c:v>
                </c:pt>
                <c:pt idx="15591">
                  <c:v>83.10899999999998</c:v>
                </c:pt>
                <c:pt idx="15592">
                  <c:v>83.198999999999998</c:v>
                </c:pt>
                <c:pt idx="15593">
                  <c:v>83.376999999999981</c:v>
                </c:pt>
                <c:pt idx="15594">
                  <c:v>83.600999999999999</c:v>
                </c:pt>
                <c:pt idx="15595">
                  <c:v>83.600999999999999</c:v>
                </c:pt>
                <c:pt idx="15596">
                  <c:v>83.510999999999996</c:v>
                </c:pt>
                <c:pt idx="15597">
                  <c:v>83.421999999999997</c:v>
                </c:pt>
                <c:pt idx="15598">
                  <c:v>83.287000000000006</c:v>
                </c:pt>
                <c:pt idx="15599">
                  <c:v>83.198999999999998</c:v>
                </c:pt>
                <c:pt idx="15600">
                  <c:v>83.467000000000027</c:v>
                </c:pt>
                <c:pt idx="15601">
                  <c:v>83.646000000000001</c:v>
                </c:pt>
                <c:pt idx="15602">
                  <c:v>83.555999999999983</c:v>
                </c:pt>
                <c:pt idx="15603">
                  <c:v>83.153999999999982</c:v>
                </c:pt>
                <c:pt idx="15604">
                  <c:v>82.840999999999994</c:v>
                </c:pt>
                <c:pt idx="15605">
                  <c:v>82.885999999999981</c:v>
                </c:pt>
                <c:pt idx="15606">
                  <c:v>82.840999999999994</c:v>
                </c:pt>
                <c:pt idx="15607">
                  <c:v>82.441000000000031</c:v>
                </c:pt>
                <c:pt idx="15608">
                  <c:v>82.13</c:v>
                </c:pt>
                <c:pt idx="15609">
                  <c:v>81.997000000000028</c:v>
                </c:pt>
                <c:pt idx="15610">
                  <c:v>81.909000000000006</c:v>
                </c:pt>
                <c:pt idx="15611">
                  <c:v>81.864000000000004</c:v>
                </c:pt>
                <c:pt idx="15612">
                  <c:v>81.73</c:v>
                </c:pt>
                <c:pt idx="15613">
                  <c:v>81.641999999999996</c:v>
                </c:pt>
                <c:pt idx="15614">
                  <c:v>81.774999999999991</c:v>
                </c:pt>
                <c:pt idx="15615">
                  <c:v>82.13</c:v>
                </c:pt>
                <c:pt idx="15616">
                  <c:v>82.396000000000001</c:v>
                </c:pt>
                <c:pt idx="15617">
                  <c:v>82.486000000000004</c:v>
                </c:pt>
                <c:pt idx="15618">
                  <c:v>82.486000000000004</c:v>
                </c:pt>
                <c:pt idx="15619">
                  <c:v>82.575000000000003</c:v>
                </c:pt>
                <c:pt idx="15620">
                  <c:v>82.61999999999999</c:v>
                </c:pt>
                <c:pt idx="15621">
                  <c:v>82.664999999999992</c:v>
                </c:pt>
                <c:pt idx="15622">
                  <c:v>82.753</c:v>
                </c:pt>
                <c:pt idx="15623">
                  <c:v>82.885999999999981</c:v>
                </c:pt>
                <c:pt idx="15624">
                  <c:v>83.063999999999993</c:v>
                </c:pt>
                <c:pt idx="15625">
                  <c:v>83.287000000000006</c:v>
                </c:pt>
                <c:pt idx="15626">
                  <c:v>83.331999999999994</c:v>
                </c:pt>
                <c:pt idx="15627">
                  <c:v>83.421999999999997</c:v>
                </c:pt>
                <c:pt idx="15628">
                  <c:v>83.600999999999999</c:v>
                </c:pt>
                <c:pt idx="15629">
                  <c:v>83.646000000000001</c:v>
                </c:pt>
                <c:pt idx="15630">
                  <c:v>83.691000000000003</c:v>
                </c:pt>
                <c:pt idx="15631">
                  <c:v>83.778999999999982</c:v>
                </c:pt>
                <c:pt idx="15632">
                  <c:v>83.823999999999998</c:v>
                </c:pt>
                <c:pt idx="15633">
                  <c:v>83.91400000000003</c:v>
                </c:pt>
                <c:pt idx="15634">
                  <c:v>84.182000000000002</c:v>
                </c:pt>
                <c:pt idx="15635">
                  <c:v>84.316999999999993</c:v>
                </c:pt>
                <c:pt idx="15636">
                  <c:v>84.316999999999993</c:v>
                </c:pt>
                <c:pt idx="15637">
                  <c:v>84.361999999999995</c:v>
                </c:pt>
                <c:pt idx="15638">
                  <c:v>84.361999999999995</c:v>
                </c:pt>
                <c:pt idx="15639">
                  <c:v>84.271999999999991</c:v>
                </c:pt>
                <c:pt idx="15640">
                  <c:v>84.137</c:v>
                </c:pt>
                <c:pt idx="15641">
                  <c:v>84.093999999999994</c:v>
                </c:pt>
                <c:pt idx="15642">
                  <c:v>84.182000000000002</c:v>
                </c:pt>
                <c:pt idx="15643">
                  <c:v>84.316999999999993</c:v>
                </c:pt>
                <c:pt idx="15644">
                  <c:v>84.406999999999996</c:v>
                </c:pt>
                <c:pt idx="15645">
                  <c:v>84.452000000000012</c:v>
                </c:pt>
                <c:pt idx="15646">
                  <c:v>84.542000000000002</c:v>
                </c:pt>
                <c:pt idx="15647">
                  <c:v>84.542000000000002</c:v>
                </c:pt>
                <c:pt idx="15648">
                  <c:v>84.316999999999993</c:v>
                </c:pt>
                <c:pt idx="15649">
                  <c:v>84.004000000000005</c:v>
                </c:pt>
                <c:pt idx="15650">
                  <c:v>83.869</c:v>
                </c:pt>
                <c:pt idx="15651">
                  <c:v>83.959000000000003</c:v>
                </c:pt>
                <c:pt idx="15652">
                  <c:v>84.361999999999995</c:v>
                </c:pt>
                <c:pt idx="15653">
                  <c:v>84.721999999999994</c:v>
                </c:pt>
                <c:pt idx="15654">
                  <c:v>85.034999999999997</c:v>
                </c:pt>
                <c:pt idx="15655">
                  <c:v>85.171999999999983</c:v>
                </c:pt>
                <c:pt idx="15656">
                  <c:v>85.171999999999983</c:v>
                </c:pt>
                <c:pt idx="15657">
                  <c:v>85.262</c:v>
                </c:pt>
                <c:pt idx="15658">
                  <c:v>85.576999999999998</c:v>
                </c:pt>
                <c:pt idx="15659">
                  <c:v>85.757000000000005</c:v>
                </c:pt>
                <c:pt idx="15660">
                  <c:v>85.894000000000005</c:v>
                </c:pt>
                <c:pt idx="15661">
                  <c:v>85.983999999999995</c:v>
                </c:pt>
                <c:pt idx="15662">
                  <c:v>85.938999999999993</c:v>
                </c:pt>
                <c:pt idx="15663">
                  <c:v>85.938999999999993</c:v>
                </c:pt>
                <c:pt idx="15664">
                  <c:v>85.983999999999995</c:v>
                </c:pt>
                <c:pt idx="15665">
                  <c:v>85.983999999999995</c:v>
                </c:pt>
                <c:pt idx="15666">
                  <c:v>85.983999999999995</c:v>
                </c:pt>
                <c:pt idx="15667">
                  <c:v>85.938999999999993</c:v>
                </c:pt>
                <c:pt idx="15668">
                  <c:v>86.028999999999982</c:v>
                </c:pt>
                <c:pt idx="15669">
                  <c:v>86.164000000000001</c:v>
                </c:pt>
                <c:pt idx="15670">
                  <c:v>86.391000000000005</c:v>
                </c:pt>
                <c:pt idx="15671">
                  <c:v>86.617000000000004</c:v>
                </c:pt>
                <c:pt idx="15672">
                  <c:v>86.799000000000007</c:v>
                </c:pt>
                <c:pt idx="15673">
                  <c:v>86.891000000000005</c:v>
                </c:pt>
                <c:pt idx="15674">
                  <c:v>86.980999999999995</c:v>
                </c:pt>
                <c:pt idx="15675">
                  <c:v>87.117999999999995</c:v>
                </c:pt>
                <c:pt idx="15676">
                  <c:v>87.254999999999995</c:v>
                </c:pt>
                <c:pt idx="15677">
                  <c:v>87.483000000000004</c:v>
                </c:pt>
                <c:pt idx="15678">
                  <c:v>87.664999999999992</c:v>
                </c:pt>
                <c:pt idx="15679">
                  <c:v>87.894000000000005</c:v>
                </c:pt>
                <c:pt idx="15680">
                  <c:v>88.075000000000003</c:v>
                </c:pt>
                <c:pt idx="15681">
                  <c:v>88.121999999999986</c:v>
                </c:pt>
                <c:pt idx="15682">
                  <c:v>88.075000000000003</c:v>
                </c:pt>
                <c:pt idx="15683">
                  <c:v>87.846999999999994</c:v>
                </c:pt>
                <c:pt idx="15684">
                  <c:v>87.572999999999979</c:v>
                </c:pt>
                <c:pt idx="15685">
                  <c:v>87.254999999999995</c:v>
                </c:pt>
                <c:pt idx="15686">
                  <c:v>86.891000000000005</c:v>
                </c:pt>
                <c:pt idx="15687">
                  <c:v>86.527000000000001</c:v>
                </c:pt>
                <c:pt idx="15688">
                  <c:v>86.256</c:v>
                </c:pt>
                <c:pt idx="15689">
                  <c:v>86.073999999999998</c:v>
                </c:pt>
                <c:pt idx="15690">
                  <c:v>86.301000000000002</c:v>
                </c:pt>
                <c:pt idx="15691">
                  <c:v>86.527000000000001</c:v>
                </c:pt>
                <c:pt idx="15692">
                  <c:v>86.754000000000005</c:v>
                </c:pt>
                <c:pt idx="15693">
                  <c:v>87.027999999999992</c:v>
                </c:pt>
                <c:pt idx="15694">
                  <c:v>87.3</c:v>
                </c:pt>
                <c:pt idx="15695">
                  <c:v>87.436000000000007</c:v>
                </c:pt>
                <c:pt idx="15696">
                  <c:v>87.391000000000005</c:v>
                </c:pt>
                <c:pt idx="15697">
                  <c:v>87.210000000000022</c:v>
                </c:pt>
                <c:pt idx="15698">
                  <c:v>86.936000000000007</c:v>
                </c:pt>
                <c:pt idx="15699">
                  <c:v>86.754000000000005</c:v>
                </c:pt>
                <c:pt idx="15700">
                  <c:v>86.572000000000003</c:v>
                </c:pt>
                <c:pt idx="15701">
                  <c:v>86.437000000000026</c:v>
                </c:pt>
                <c:pt idx="15702">
                  <c:v>86.346000000000004</c:v>
                </c:pt>
                <c:pt idx="15703">
                  <c:v>86.119</c:v>
                </c:pt>
                <c:pt idx="15704">
                  <c:v>85.849000000000004</c:v>
                </c:pt>
                <c:pt idx="15705">
                  <c:v>85.531999999999996</c:v>
                </c:pt>
                <c:pt idx="15706">
                  <c:v>85.307000000000002</c:v>
                </c:pt>
                <c:pt idx="15707">
                  <c:v>85.171999999999983</c:v>
                </c:pt>
                <c:pt idx="15708">
                  <c:v>85.034999999999997</c:v>
                </c:pt>
                <c:pt idx="15709">
                  <c:v>84.945000000000007</c:v>
                </c:pt>
                <c:pt idx="15710">
                  <c:v>84.990000000000023</c:v>
                </c:pt>
                <c:pt idx="15711">
                  <c:v>84.856999999999999</c:v>
                </c:pt>
                <c:pt idx="15712">
                  <c:v>84.766999999999996</c:v>
                </c:pt>
                <c:pt idx="15713">
                  <c:v>84.676999999999978</c:v>
                </c:pt>
                <c:pt idx="15714">
                  <c:v>84.587000000000003</c:v>
                </c:pt>
                <c:pt idx="15715">
                  <c:v>84.452000000000012</c:v>
                </c:pt>
                <c:pt idx="15716">
                  <c:v>84.361999999999995</c:v>
                </c:pt>
                <c:pt idx="15717">
                  <c:v>84.361999999999995</c:v>
                </c:pt>
                <c:pt idx="15718">
                  <c:v>84.271999999999991</c:v>
                </c:pt>
                <c:pt idx="15719">
                  <c:v>84.137</c:v>
                </c:pt>
                <c:pt idx="15720">
                  <c:v>84.049000000000007</c:v>
                </c:pt>
                <c:pt idx="15721">
                  <c:v>83.959000000000003</c:v>
                </c:pt>
                <c:pt idx="15722">
                  <c:v>83.91400000000003</c:v>
                </c:pt>
                <c:pt idx="15723">
                  <c:v>83.91400000000003</c:v>
                </c:pt>
                <c:pt idx="15724">
                  <c:v>83.959000000000003</c:v>
                </c:pt>
                <c:pt idx="15725">
                  <c:v>84.004000000000005</c:v>
                </c:pt>
                <c:pt idx="15726">
                  <c:v>84.093999999999994</c:v>
                </c:pt>
                <c:pt idx="15727">
                  <c:v>84.137</c:v>
                </c:pt>
                <c:pt idx="15728">
                  <c:v>84.137</c:v>
                </c:pt>
                <c:pt idx="15729">
                  <c:v>84.182000000000002</c:v>
                </c:pt>
                <c:pt idx="15730">
                  <c:v>84.182000000000002</c:v>
                </c:pt>
                <c:pt idx="15731">
                  <c:v>84.497000000000028</c:v>
                </c:pt>
                <c:pt idx="15732">
                  <c:v>85.307000000000002</c:v>
                </c:pt>
                <c:pt idx="15733">
                  <c:v>85.983999999999995</c:v>
                </c:pt>
                <c:pt idx="15734">
                  <c:v>86.709000000000003</c:v>
                </c:pt>
                <c:pt idx="15735">
                  <c:v>87.117999999999995</c:v>
                </c:pt>
                <c:pt idx="15736">
                  <c:v>87.391000000000005</c:v>
                </c:pt>
                <c:pt idx="15737">
                  <c:v>87.527999999999992</c:v>
                </c:pt>
                <c:pt idx="15738">
                  <c:v>87.664999999999992</c:v>
                </c:pt>
                <c:pt idx="15739">
                  <c:v>87.710000000000022</c:v>
                </c:pt>
                <c:pt idx="15740">
                  <c:v>87.572999999999979</c:v>
                </c:pt>
                <c:pt idx="15741">
                  <c:v>87.436000000000007</c:v>
                </c:pt>
                <c:pt idx="15742">
                  <c:v>87.3</c:v>
                </c:pt>
                <c:pt idx="15743">
                  <c:v>87.027999999999992</c:v>
                </c:pt>
                <c:pt idx="15744">
                  <c:v>86.843999999999994</c:v>
                </c:pt>
                <c:pt idx="15745">
                  <c:v>86.754000000000005</c:v>
                </c:pt>
                <c:pt idx="15746">
                  <c:v>87.210000000000022</c:v>
                </c:pt>
                <c:pt idx="15747">
                  <c:v>87.664999999999992</c:v>
                </c:pt>
                <c:pt idx="15748">
                  <c:v>88.167000000000002</c:v>
                </c:pt>
                <c:pt idx="15749">
                  <c:v>88.488</c:v>
                </c:pt>
                <c:pt idx="15750">
                  <c:v>88.443000000000026</c:v>
                </c:pt>
                <c:pt idx="15751">
                  <c:v>88.121999999999986</c:v>
                </c:pt>
                <c:pt idx="15752">
                  <c:v>87.846999999999994</c:v>
                </c:pt>
                <c:pt idx="15753">
                  <c:v>87.846999999999994</c:v>
                </c:pt>
                <c:pt idx="15754">
                  <c:v>88.259</c:v>
                </c:pt>
                <c:pt idx="15755">
                  <c:v>88.85499999999999</c:v>
                </c:pt>
                <c:pt idx="15756">
                  <c:v>89.361999999999995</c:v>
                </c:pt>
                <c:pt idx="15757">
                  <c:v>89.730999999999995</c:v>
                </c:pt>
                <c:pt idx="15758">
                  <c:v>90.009</c:v>
                </c:pt>
                <c:pt idx="15759">
                  <c:v>90.147000000000006</c:v>
                </c:pt>
                <c:pt idx="15760">
                  <c:v>90.471000000000004</c:v>
                </c:pt>
                <c:pt idx="15761">
                  <c:v>90.891000000000005</c:v>
                </c:pt>
                <c:pt idx="15762">
                  <c:v>91.215999999999994</c:v>
                </c:pt>
                <c:pt idx="15763">
                  <c:v>91.495000000000005</c:v>
                </c:pt>
                <c:pt idx="15764">
                  <c:v>91.86999999999999</c:v>
                </c:pt>
                <c:pt idx="15765">
                  <c:v>92.244000000000028</c:v>
                </c:pt>
                <c:pt idx="15766">
                  <c:v>92.48</c:v>
                </c:pt>
                <c:pt idx="15767">
                  <c:v>92.61999999999999</c:v>
                </c:pt>
                <c:pt idx="15768">
                  <c:v>92.103999999999999</c:v>
                </c:pt>
                <c:pt idx="15769">
                  <c:v>91.588999999999999</c:v>
                </c:pt>
                <c:pt idx="15770">
                  <c:v>91.263000000000005</c:v>
                </c:pt>
                <c:pt idx="15771">
                  <c:v>91.075999999999979</c:v>
                </c:pt>
                <c:pt idx="15772">
                  <c:v>90.936000000000007</c:v>
                </c:pt>
                <c:pt idx="15773">
                  <c:v>90.936000000000007</c:v>
                </c:pt>
                <c:pt idx="15774">
                  <c:v>91.028999999999982</c:v>
                </c:pt>
                <c:pt idx="15775">
                  <c:v>91.122999999999976</c:v>
                </c:pt>
                <c:pt idx="15776">
                  <c:v>91.307999999999993</c:v>
                </c:pt>
                <c:pt idx="15777">
                  <c:v>91.542000000000002</c:v>
                </c:pt>
                <c:pt idx="15778">
                  <c:v>91.86999999999999</c:v>
                </c:pt>
                <c:pt idx="15779">
                  <c:v>92.244000000000028</c:v>
                </c:pt>
                <c:pt idx="15780">
                  <c:v>92.61999999999999</c:v>
                </c:pt>
                <c:pt idx="15781">
                  <c:v>92.85599999999998</c:v>
                </c:pt>
                <c:pt idx="15782">
                  <c:v>92.95</c:v>
                </c:pt>
                <c:pt idx="15783">
                  <c:v>92.85599999999998</c:v>
                </c:pt>
                <c:pt idx="15784">
                  <c:v>92.573999999999998</c:v>
                </c:pt>
                <c:pt idx="15785">
                  <c:v>92.290999999999997</c:v>
                </c:pt>
                <c:pt idx="15786">
                  <c:v>91.962999999999994</c:v>
                </c:pt>
                <c:pt idx="15787">
                  <c:v>91.495000000000005</c:v>
                </c:pt>
                <c:pt idx="15788">
                  <c:v>91.169999999999987</c:v>
                </c:pt>
                <c:pt idx="15789">
                  <c:v>91.263000000000005</c:v>
                </c:pt>
                <c:pt idx="15790">
                  <c:v>91.775999999999982</c:v>
                </c:pt>
                <c:pt idx="15791">
                  <c:v>92.244000000000028</c:v>
                </c:pt>
                <c:pt idx="15792">
                  <c:v>92.808999999999983</c:v>
                </c:pt>
                <c:pt idx="15793">
                  <c:v>93.233999999999995</c:v>
                </c:pt>
                <c:pt idx="15794">
                  <c:v>93.328000000000003</c:v>
                </c:pt>
                <c:pt idx="15795">
                  <c:v>92.95</c:v>
                </c:pt>
                <c:pt idx="15796">
                  <c:v>92.385999999999981</c:v>
                </c:pt>
                <c:pt idx="15797">
                  <c:v>91.86999999999999</c:v>
                </c:pt>
                <c:pt idx="15798">
                  <c:v>91.449000000000026</c:v>
                </c:pt>
                <c:pt idx="15799">
                  <c:v>91.215999999999994</c:v>
                </c:pt>
                <c:pt idx="15800">
                  <c:v>91.169999999999987</c:v>
                </c:pt>
                <c:pt idx="15801">
                  <c:v>91.35499999999999</c:v>
                </c:pt>
                <c:pt idx="15802">
                  <c:v>91.682999999999979</c:v>
                </c:pt>
                <c:pt idx="15803">
                  <c:v>91.822999999999979</c:v>
                </c:pt>
                <c:pt idx="15804">
                  <c:v>92.103999999999999</c:v>
                </c:pt>
                <c:pt idx="15805">
                  <c:v>92.433000000000007</c:v>
                </c:pt>
                <c:pt idx="15806">
                  <c:v>92.714000000000027</c:v>
                </c:pt>
                <c:pt idx="15807">
                  <c:v>93.045000000000002</c:v>
                </c:pt>
                <c:pt idx="15808">
                  <c:v>93.281000000000006</c:v>
                </c:pt>
                <c:pt idx="15809">
                  <c:v>93.423000000000002</c:v>
                </c:pt>
                <c:pt idx="15810">
                  <c:v>93.423000000000002</c:v>
                </c:pt>
                <c:pt idx="15811">
                  <c:v>93.233999999999995</c:v>
                </c:pt>
                <c:pt idx="15812">
                  <c:v>93.092000000000013</c:v>
                </c:pt>
                <c:pt idx="15813">
                  <c:v>92.95</c:v>
                </c:pt>
                <c:pt idx="15814">
                  <c:v>92.95</c:v>
                </c:pt>
                <c:pt idx="15815">
                  <c:v>93.045000000000002</c:v>
                </c:pt>
                <c:pt idx="15816">
                  <c:v>93.328000000000003</c:v>
                </c:pt>
                <c:pt idx="15817">
                  <c:v>93.516999999999996</c:v>
                </c:pt>
                <c:pt idx="15818">
                  <c:v>93.47</c:v>
                </c:pt>
                <c:pt idx="15819">
                  <c:v>93.47</c:v>
                </c:pt>
                <c:pt idx="15820">
                  <c:v>93.516999999999996</c:v>
                </c:pt>
                <c:pt idx="15821">
                  <c:v>93.611999999999995</c:v>
                </c:pt>
                <c:pt idx="15822">
                  <c:v>93.516999999999996</c:v>
                </c:pt>
                <c:pt idx="15823">
                  <c:v>93.423000000000002</c:v>
                </c:pt>
                <c:pt idx="15824">
                  <c:v>93.281000000000006</c:v>
                </c:pt>
                <c:pt idx="15825">
                  <c:v>92.997000000000028</c:v>
                </c:pt>
                <c:pt idx="15826">
                  <c:v>92.763000000000005</c:v>
                </c:pt>
                <c:pt idx="15827">
                  <c:v>92.61999999999999</c:v>
                </c:pt>
                <c:pt idx="15828">
                  <c:v>92.337999999999994</c:v>
                </c:pt>
                <c:pt idx="15829">
                  <c:v>92.150999999999982</c:v>
                </c:pt>
                <c:pt idx="15830">
                  <c:v>91.91700000000003</c:v>
                </c:pt>
                <c:pt idx="15831">
                  <c:v>91.728999999999999</c:v>
                </c:pt>
                <c:pt idx="15832">
                  <c:v>91.449000000000026</c:v>
                </c:pt>
                <c:pt idx="15833">
                  <c:v>91.075999999999979</c:v>
                </c:pt>
                <c:pt idx="15834">
                  <c:v>90.75</c:v>
                </c:pt>
                <c:pt idx="15835">
                  <c:v>90.471000000000004</c:v>
                </c:pt>
                <c:pt idx="15836">
                  <c:v>90.378999999999976</c:v>
                </c:pt>
                <c:pt idx="15837">
                  <c:v>90.332999999999998</c:v>
                </c:pt>
                <c:pt idx="15838">
                  <c:v>90.332999999999998</c:v>
                </c:pt>
                <c:pt idx="15839">
                  <c:v>90.424000000000007</c:v>
                </c:pt>
                <c:pt idx="15840">
                  <c:v>90.796999999999997</c:v>
                </c:pt>
                <c:pt idx="15841">
                  <c:v>91.215999999999994</c:v>
                </c:pt>
                <c:pt idx="15842">
                  <c:v>91.449000000000026</c:v>
                </c:pt>
                <c:pt idx="15843">
                  <c:v>91.588999999999999</c:v>
                </c:pt>
                <c:pt idx="15844">
                  <c:v>91.682999999999979</c:v>
                </c:pt>
                <c:pt idx="15845">
                  <c:v>91.728999999999999</c:v>
                </c:pt>
                <c:pt idx="15846">
                  <c:v>91.775999999999982</c:v>
                </c:pt>
                <c:pt idx="15847">
                  <c:v>91.822999999999979</c:v>
                </c:pt>
                <c:pt idx="15848">
                  <c:v>91.822999999999979</c:v>
                </c:pt>
                <c:pt idx="15849">
                  <c:v>91.86999999999999</c:v>
                </c:pt>
                <c:pt idx="15850">
                  <c:v>91.91700000000003</c:v>
                </c:pt>
                <c:pt idx="15851">
                  <c:v>92.057000000000002</c:v>
                </c:pt>
                <c:pt idx="15852">
                  <c:v>92.197000000000003</c:v>
                </c:pt>
                <c:pt idx="15853">
                  <c:v>92.244000000000028</c:v>
                </c:pt>
                <c:pt idx="15854">
                  <c:v>92.337999999999994</c:v>
                </c:pt>
                <c:pt idx="15855">
                  <c:v>92.337999999999994</c:v>
                </c:pt>
                <c:pt idx="15856">
                  <c:v>92.057000000000002</c:v>
                </c:pt>
                <c:pt idx="15857">
                  <c:v>91.542000000000002</c:v>
                </c:pt>
                <c:pt idx="15858">
                  <c:v>91.028999999999982</c:v>
                </c:pt>
                <c:pt idx="15859">
                  <c:v>90.703000000000003</c:v>
                </c:pt>
                <c:pt idx="15860">
                  <c:v>90.471000000000004</c:v>
                </c:pt>
                <c:pt idx="15861">
                  <c:v>90.1</c:v>
                </c:pt>
                <c:pt idx="15862">
                  <c:v>89.775999999999982</c:v>
                </c:pt>
                <c:pt idx="15863">
                  <c:v>89.498999999999995</c:v>
                </c:pt>
                <c:pt idx="15864">
                  <c:v>89.084999999999994</c:v>
                </c:pt>
                <c:pt idx="15865">
                  <c:v>88.85499999999999</c:v>
                </c:pt>
                <c:pt idx="15866">
                  <c:v>88.81</c:v>
                </c:pt>
                <c:pt idx="15867">
                  <c:v>88.85499999999999</c:v>
                </c:pt>
                <c:pt idx="15868">
                  <c:v>88.81</c:v>
                </c:pt>
                <c:pt idx="15869">
                  <c:v>88.763000000000005</c:v>
                </c:pt>
                <c:pt idx="15870">
                  <c:v>88.763000000000005</c:v>
                </c:pt>
                <c:pt idx="15871">
                  <c:v>88.578999999999979</c:v>
                </c:pt>
                <c:pt idx="15872">
                  <c:v>88.259</c:v>
                </c:pt>
                <c:pt idx="15873">
                  <c:v>88.075000000000003</c:v>
                </c:pt>
                <c:pt idx="15874">
                  <c:v>87.985000000000014</c:v>
                </c:pt>
                <c:pt idx="15875">
                  <c:v>87.894000000000005</c:v>
                </c:pt>
                <c:pt idx="15876">
                  <c:v>87.846999999999994</c:v>
                </c:pt>
                <c:pt idx="15877">
                  <c:v>87.846999999999994</c:v>
                </c:pt>
                <c:pt idx="15878">
                  <c:v>87.938999999999993</c:v>
                </c:pt>
                <c:pt idx="15879">
                  <c:v>87.894000000000005</c:v>
                </c:pt>
                <c:pt idx="15880">
                  <c:v>87.801999999999992</c:v>
                </c:pt>
                <c:pt idx="15881">
                  <c:v>87.757000000000005</c:v>
                </c:pt>
                <c:pt idx="15882">
                  <c:v>87.664999999999992</c:v>
                </c:pt>
                <c:pt idx="15883">
                  <c:v>87.436000000000007</c:v>
                </c:pt>
                <c:pt idx="15884">
                  <c:v>87.346000000000004</c:v>
                </c:pt>
                <c:pt idx="15885">
                  <c:v>87.210000000000022</c:v>
                </c:pt>
                <c:pt idx="15886">
                  <c:v>87.117999999999995</c:v>
                </c:pt>
                <c:pt idx="15887">
                  <c:v>87.027999999999992</c:v>
                </c:pt>
                <c:pt idx="15888">
                  <c:v>86.799000000000007</c:v>
                </c:pt>
                <c:pt idx="15889">
                  <c:v>86.754000000000005</c:v>
                </c:pt>
                <c:pt idx="15890">
                  <c:v>87.210000000000022</c:v>
                </c:pt>
                <c:pt idx="15891">
                  <c:v>87.483000000000004</c:v>
                </c:pt>
                <c:pt idx="15892">
                  <c:v>87.710000000000022</c:v>
                </c:pt>
                <c:pt idx="15893">
                  <c:v>88.075000000000003</c:v>
                </c:pt>
                <c:pt idx="15894">
                  <c:v>88.396000000000001</c:v>
                </c:pt>
                <c:pt idx="15895">
                  <c:v>88.214000000000027</c:v>
                </c:pt>
                <c:pt idx="15896">
                  <c:v>87.894000000000005</c:v>
                </c:pt>
                <c:pt idx="15897">
                  <c:v>87.664999999999992</c:v>
                </c:pt>
                <c:pt idx="15898">
                  <c:v>87.483000000000004</c:v>
                </c:pt>
                <c:pt idx="15899">
                  <c:v>87.391000000000005</c:v>
                </c:pt>
                <c:pt idx="15900">
                  <c:v>87.391000000000005</c:v>
                </c:pt>
                <c:pt idx="15901">
                  <c:v>87.210000000000022</c:v>
                </c:pt>
                <c:pt idx="15902">
                  <c:v>87.027999999999992</c:v>
                </c:pt>
                <c:pt idx="15903">
                  <c:v>86.754000000000005</c:v>
                </c:pt>
                <c:pt idx="15904">
                  <c:v>86.482000000000014</c:v>
                </c:pt>
                <c:pt idx="15905">
                  <c:v>86.437000000000026</c:v>
                </c:pt>
                <c:pt idx="15906">
                  <c:v>86.391000000000005</c:v>
                </c:pt>
                <c:pt idx="15907">
                  <c:v>86.346000000000004</c:v>
                </c:pt>
                <c:pt idx="15908">
                  <c:v>86.346000000000004</c:v>
                </c:pt>
                <c:pt idx="15909">
                  <c:v>86.391000000000005</c:v>
                </c:pt>
                <c:pt idx="15910">
                  <c:v>86.437000000000026</c:v>
                </c:pt>
                <c:pt idx="15911">
                  <c:v>86.391000000000005</c:v>
                </c:pt>
                <c:pt idx="15912">
                  <c:v>86.119</c:v>
                </c:pt>
                <c:pt idx="15913">
                  <c:v>85.801999999999992</c:v>
                </c:pt>
                <c:pt idx="15914">
                  <c:v>85.486999999999995</c:v>
                </c:pt>
                <c:pt idx="15915">
                  <c:v>85.217000000000027</c:v>
                </c:pt>
                <c:pt idx="15916">
                  <c:v>85.034999999999997</c:v>
                </c:pt>
                <c:pt idx="15917">
                  <c:v>84.9</c:v>
                </c:pt>
                <c:pt idx="15918">
                  <c:v>85.262</c:v>
                </c:pt>
                <c:pt idx="15919">
                  <c:v>85.397000000000006</c:v>
                </c:pt>
                <c:pt idx="15920">
                  <c:v>85.126999999999981</c:v>
                </c:pt>
                <c:pt idx="15921">
                  <c:v>84.945000000000007</c:v>
                </c:pt>
                <c:pt idx="15922">
                  <c:v>85.034999999999997</c:v>
                </c:pt>
                <c:pt idx="15923">
                  <c:v>85.171999999999983</c:v>
                </c:pt>
                <c:pt idx="15924">
                  <c:v>85.442000000000007</c:v>
                </c:pt>
                <c:pt idx="15925">
                  <c:v>85.983999999999995</c:v>
                </c:pt>
                <c:pt idx="15926">
                  <c:v>86.482000000000014</c:v>
                </c:pt>
                <c:pt idx="15927">
                  <c:v>87.483000000000004</c:v>
                </c:pt>
                <c:pt idx="15928">
                  <c:v>88.350999999999999</c:v>
                </c:pt>
                <c:pt idx="15929">
                  <c:v>88.121999999999986</c:v>
                </c:pt>
                <c:pt idx="15930">
                  <c:v>87.757000000000005</c:v>
                </c:pt>
                <c:pt idx="15931">
                  <c:v>87.436000000000007</c:v>
                </c:pt>
                <c:pt idx="15932">
                  <c:v>87.3</c:v>
                </c:pt>
                <c:pt idx="15933">
                  <c:v>87.391000000000005</c:v>
                </c:pt>
                <c:pt idx="15934">
                  <c:v>87.572999999999979</c:v>
                </c:pt>
                <c:pt idx="15935">
                  <c:v>87.846999999999994</c:v>
                </c:pt>
                <c:pt idx="15936">
                  <c:v>88.03</c:v>
                </c:pt>
                <c:pt idx="15937">
                  <c:v>88.167000000000002</c:v>
                </c:pt>
                <c:pt idx="15938">
                  <c:v>88.214000000000027</c:v>
                </c:pt>
                <c:pt idx="15939">
                  <c:v>88.305999999999983</c:v>
                </c:pt>
                <c:pt idx="15940">
                  <c:v>88.534000000000006</c:v>
                </c:pt>
                <c:pt idx="15941">
                  <c:v>88.902000000000001</c:v>
                </c:pt>
                <c:pt idx="15942">
                  <c:v>89.316000000000003</c:v>
                </c:pt>
                <c:pt idx="15943">
                  <c:v>89.730999999999995</c:v>
                </c:pt>
                <c:pt idx="15944">
                  <c:v>90.147000000000006</c:v>
                </c:pt>
                <c:pt idx="15945">
                  <c:v>90.424000000000007</c:v>
                </c:pt>
                <c:pt idx="15946">
                  <c:v>90.656999999999982</c:v>
                </c:pt>
                <c:pt idx="15947">
                  <c:v>90.796999999999997</c:v>
                </c:pt>
                <c:pt idx="15948">
                  <c:v>90.936000000000007</c:v>
                </c:pt>
                <c:pt idx="15949">
                  <c:v>91.075999999999979</c:v>
                </c:pt>
                <c:pt idx="15950">
                  <c:v>91.075999999999979</c:v>
                </c:pt>
                <c:pt idx="15951">
                  <c:v>90.982000000000014</c:v>
                </c:pt>
                <c:pt idx="15952">
                  <c:v>90.891000000000005</c:v>
                </c:pt>
                <c:pt idx="15953">
                  <c:v>90.656999999999982</c:v>
                </c:pt>
                <c:pt idx="15954">
                  <c:v>90.424000000000007</c:v>
                </c:pt>
                <c:pt idx="15955">
                  <c:v>90.332999999999998</c:v>
                </c:pt>
                <c:pt idx="15956">
                  <c:v>90.147000000000006</c:v>
                </c:pt>
                <c:pt idx="15957">
                  <c:v>89.637999999999991</c:v>
                </c:pt>
                <c:pt idx="15958">
                  <c:v>88.947000000000031</c:v>
                </c:pt>
                <c:pt idx="15959">
                  <c:v>88.305999999999983</c:v>
                </c:pt>
                <c:pt idx="15960">
                  <c:v>87.894000000000005</c:v>
                </c:pt>
                <c:pt idx="15961">
                  <c:v>87.572999999999979</c:v>
                </c:pt>
                <c:pt idx="15962">
                  <c:v>87.527999999999992</c:v>
                </c:pt>
                <c:pt idx="15963">
                  <c:v>87.527999999999992</c:v>
                </c:pt>
                <c:pt idx="15964">
                  <c:v>87.436000000000007</c:v>
                </c:pt>
                <c:pt idx="15965">
                  <c:v>87.61999999999999</c:v>
                </c:pt>
                <c:pt idx="15966">
                  <c:v>87.846999999999994</c:v>
                </c:pt>
                <c:pt idx="15967">
                  <c:v>88.167000000000002</c:v>
                </c:pt>
                <c:pt idx="15968">
                  <c:v>88.534000000000006</c:v>
                </c:pt>
                <c:pt idx="15969">
                  <c:v>89.316000000000003</c:v>
                </c:pt>
                <c:pt idx="15970">
                  <c:v>90.009</c:v>
                </c:pt>
                <c:pt idx="15971">
                  <c:v>90.424000000000007</c:v>
                </c:pt>
                <c:pt idx="15972">
                  <c:v>90.009</c:v>
                </c:pt>
                <c:pt idx="15973">
                  <c:v>89.131999999999991</c:v>
                </c:pt>
                <c:pt idx="15974">
                  <c:v>88.534000000000006</c:v>
                </c:pt>
                <c:pt idx="15975">
                  <c:v>88.121999999999986</c:v>
                </c:pt>
                <c:pt idx="15976">
                  <c:v>87.846999999999994</c:v>
                </c:pt>
                <c:pt idx="15977">
                  <c:v>87.527999999999992</c:v>
                </c:pt>
                <c:pt idx="15978">
                  <c:v>87.391000000000005</c:v>
                </c:pt>
                <c:pt idx="15979">
                  <c:v>87.483000000000004</c:v>
                </c:pt>
                <c:pt idx="15980">
                  <c:v>87.710000000000022</c:v>
                </c:pt>
                <c:pt idx="15981">
                  <c:v>87.894000000000005</c:v>
                </c:pt>
                <c:pt idx="15982">
                  <c:v>88.075000000000003</c:v>
                </c:pt>
                <c:pt idx="15983">
                  <c:v>88.350999999999999</c:v>
                </c:pt>
                <c:pt idx="15984">
                  <c:v>88.578999999999979</c:v>
                </c:pt>
                <c:pt idx="15985">
                  <c:v>88.763000000000005</c:v>
                </c:pt>
                <c:pt idx="15986">
                  <c:v>88.992999999999995</c:v>
                </c:pt>
                <c:pt idx="15987">
                  <c:v>89.269000000000005</c:v>
                </c:pt>
                <c:pt idx="15988">
                  <c:v>89.546000000000006</c:v>
                </c:pt>
                <c:pt idx="15989">
                  <c:v>89.685000000000002</c:v>
                </c:pt>
                <c:pt idx="15990">
                  <c:v>89.775999999999982</c:v>
                </c:pt>
                <c:pt idx="15991">
                  <c:v>89.822999999999979</c:v>
                </c:pt>
                <c:pt idx="15992">
                  <c:v>89.86999999999999</c:v>
                </c:pt>
                <c:pt idx="15993">
                  <c:v>89.86999999999999</c:v>
                </c:pt>
                <c:pt idx="15994">
                  <c:v>89.86999999999999</c:v>
                </c:pt>
                <c:pt idx="15995">
                  <c:v>89.822999999999979</c:v>
                </c:pt>
                <c:pt idx="15996">
                  <c:v>89.775999999999982</c:v>
                </c:pt>
                <c:pt idx="15997">
                  <c:v>89.730999999999995</c:v>
                </c:pt>
                <c:pt idx="15998">
                  <c:v>89.86999999999999</c:v>
                </c:pt>
                <c:pt idx="15999">
                  <c:v>90.424000000000007</c:v>
                </c:pt>
                <c:pt idx="16000">
                  <c:v>91.263000000000005</c:v>
                </c:pt>
                <c:pt idx="16001">
                  <c:v>92.337999999999994</c:v>
                </c:pt>
                <c:pt idx="16002">
                  <c:v>93.374999999999986</c:v>
                </c:pt>
                <c:pt idx="16003">
                  <c:v>94.134</c:v>
                </c:pt>
                <c:pt idx="16004">
                  <c:v>94.753</c:v>
                </c:pt>
                <c:pt idx="16005">
                  <c:v>95.278999999999982</c:v>
                </c:pt>
                <c:pt idx="16006">
                  <c:v>95.805999999999983</c:v>
                </c:pt>
                <c:pt idx="16007">
                  <c:v>96.144999999999996</c:v>
                </c:pt>
                <c:pt idx="16008">
                  <c:v>96.480999999999995</c:v>
                </c:pt>
                <c:pt idx="16009">
                  <c:v>96.91700000000003</c:v>
                </c:pt>
                <c:pt idx="16010">
                  <c:v>97.305999999999983</c:v>
                </c:pt>
                <c:pt idx="16011">
                  <c:v>97.647999999999996</c:v>
                </c:pt>
                <c:pt idx="16012">
                  <c:v>97.990000000000023</c:v>
                </c:pt>
                <c:pt idx="16013">
                  <c:v>98.331999999999994</c:v>
                </c:pt>
                <c:pt idx="16014">
                  <c:v>98.429000000000002</c:v>
                </c:pt>
                <c:pt idx="16015">
                  <c:v>98.331999999999994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'Lower Ladder Water Temp'!$F$1</c:f>
              <c:strCache>
                <c:ptCount val="1"/>
                <c:pt idx="0">
                  <c:v>Lower Ladder Water Temp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'Lower Ladder Water Temp'!$B$3:$B$15998</c:f>
              <c:numCache>
                <c:formatCode>m/d/yyyy\ h:mm</c:formatCode>
                <c:ptCount val="15996"/>
                <c:pt idx="0">
                  <c:v>42180.553888888891</c:v>
                </c:pt>
                <c:pt idx="1">
                  <c:v>42180.554583333331</c:v>
                </c:pt>
                <c:pt idx="2">
                  <c:v>42180.555277777792</c:v>
                </c:pt>
                <c:pt idx="3">
                  <c:v>42180.555972222232</c:v>
                </c:pt>
                <c:pt idx="4">
                  <c:v>42180.556666666664</c:v>
                </c:pt>
                <c:pt idx="5">
                  <c:v>42180.557361111096</c:v>
                </c:pt>
                <c:pt idx="6">
                  <c:v>42180.558055555572</c:v>
                </c:pt>
                <c:pt idx="7">
                  <c:v>42180.558750000011</c:v>
                </c:pt>
                <c:pt idx="8">
                  <c:v>42180.559444444443</c:v>
                </c:pt>
                <c:pt idx="9">
                  <c:v>42180.56013888889</c:v>
                </c:pt>
                <c:pt idx="10">
                  <c:v>42180.560833333337</c:v>
                </c:pt>
                <c:pt idx="11">
                  <c:v>42180.561527777776</c:v>
                </c:pt>
                <c:pt idx="12">
                  <c:v>42180.562222222223</c:v>
                </c:pt>
                <c:pt idx="13">
                  <c:v>42180.562916666655</c:v>
                </c:pt>
                <c:pt idx="14">
                  <c:v>42180.563611111094</c:v>
                </c:pt>
                <c:pt idx="15">
                  <c:v>42180.564305555556</c:v>
                </c:pt>
                <c:pt idx="16">
                  <c:v>42180.565000000002</c:v>
                </c:pt>
                <c:pt idx="17">
                  <c:v>42180.565694444442</c:v>
                </c:pt>
                <c:pt idx="18">
                  <c:v>42180.566388888888</c:v>
                </c:pt>
                <c:pt idx="19">
                  <c:v>42180.567083333321</c:v>
                </c:pt>
                <c:pt idx="20">
                  <c:v>42180.567777777775</c:v>
                </c:pt>
                <c:pt idx="21">
                  <c:v>42180.568472222221</c:v>
                </c:pt>
                <c:pt idx="22">
                  <c:v>42180.569166666639</c:v>
                </c:pt>
                <c:pt idx="23">
                  <c:v>42180.5698611111</c:v>
                </c:pt>
                <c:pt idx="24">
                  <c:v>42180.570555555561</c:v>
                </c:pt>
                <c:pt idx="25">
                  <c:v>42180.571250000001</c:v>
                </c:pt>
                <c:pt idx="26">
                  <c:v>42180.571944444448</c:v>
                </c:pt>
                <c:pt idx="27">
                  <c:v>42180.572638888902</c:v>
                </c:pt>
                <c:pt idx="28">
                  <c:v>42180.573333333334</c:v>
                </c:pt>
                <c:pt idx="29">
                  <c:v>42180.57402777778</c:v>
                </c:pt>
                <c:pt idx="30">
                  <c:v>42180.57472222222</c:v>
                </c:pt>
                <c:pt idx="31">
                  <c:v>42180.575416666652</c:v>
                </c:pt>
                <c:pt idx="32">
                  <c:v>42180.576111111106</c:v>
                </c:pt>
                <c:pt idx="33">
                  <c:v>42180.576805555553</c:v>
                </c:pt>
                <c:pt idx="34">
                  <c:v>42180.577499999999</c:v>
                </c:pt>
                <c:pt idx="35">
                  <c:v>42180.578194444461</c:v>
                </c:pt>
                <c:pt idx="36">
                  <c:v>42180.578888888893</c:v>
                </c:pt>
                <c:pt idx="37">
                  <c:v>42180.579583333325</c:v>
                </c:pt>
                <c:pt idx="38">
                  <c:v>42180.580277777794</c:v>
                </c:pt>
                <c:pt idx="39">
                  <c:v>42180.580972222233</c:v>
                </c:pt>
                <c:pt idx="40">
                  <c:v>42180.581666666651</c:v>
                </c:pt>
                <c:pt idx="41">
                  <c:v>42180.582361111105</c:v>
                </c:pt>
                <c:pt idx="42">
                  <c:v>42180.583055555559</c:v>
                </c:pt>
                <c:pt idx="43">
                  <c:v>42180.583749999998</c:v>
                </c:pt>
                <c:pt idx="44">
                  <c:v>42180.584444444459</c:v>
                </c:pt>
                <c:pt idx="45">
                  <c:v>42180.585138888891</c:v>
                </c:pt>
                <c:pt idx="46">
                  <c:v>42180.585833333331</c:v>
                </c:pt>
                <c:pt idx="47">
                  <c:v>42180.586527777792</c:v>
                </c:pt>
                <c:pt idx="48">
                  <c:v>42180.587222222232</c:v>
                </c:pt>
                <c:pt idx="49">
                  <c:v>42180.587916666664</c:v>
                </c:pt>
                <c:pt idx="50">
                  <c:v>42180.58861111111</c:v>
                </c:pt>
                <c:pt idx="51">
                  <c:v>42180.589305555557</c:v>
                </c:pt>
                <c:pt idx="52">
                  <c:v>42180.59</c:v>
                </c:pt>
                <c:pt idx="53">
                  <c:v>42180.590694444443</c:v>
                </c:pt>
                <c:pt idx="54">
                  <c:v>42180.591388888875</c:v>
                </c:pt>
                <c:pt idx="55">
                  <c:v>42180.592083333322</c:v>
                </c:pt>
                <c:pt idx="56">
                  <c:v>42180.592777777776</c:v>
                </c:pt>
                <c:pt idx="57">
                  <c:v>42180.593472222208</c:v>
                </c:pt>
                <c:pt idx="58">
                  <c:v>42180.594166666648</c:v>
                </c:pt>
                <c:pt idx="59">
                  <c:v>42180.594861111094</c:v>
                </c:pt>
                <c:pt idx="60">
                  <c:v>42180.595555555556</c:v>
                </c:pt>
                <c:pt idx="61">
                  <c:v>42180.596250000002</c:v>
                </c:pt>
                <c:pt idx="62">
                  <c:v>42180.596944444442</c:v>
                </c:pt>
                <c:pt idx="63">
                  <c:v>42180.597638888888</c:v>
                </c:pt>
                <c:pt idx="64">
                  <c:v>42180.598333333335</c:v>
                </c:pt>
                <c:pt idx="65">
                  <c:v>42180.599027777775</c:v>
                </c:pt>
                <c:pt idx="66">
                  <c:v>42180.599722222207</c:v>
                </c:pt>
                <c:pt idx="67">
                  <c:v>42180.600416666653</c:v>
                </c:pt>
                <c:pt idx="68">
                  <c:v>42180.6011111111</c:v>
                </c:pt>
                <c:pt idx="69">
                  <c:v>42180.601805555554</c:v>
                </c:pt>
                <c:pt idx="70">
                  <c:v>42180.602500000001</c:v>
                </c:pt>
                <c:pt idx="71">
                  <c:v>42180.603194444448</c:v>
                </c:pt>
                <c:pt idx="72">
                  <c:v>42180.603888888887</c:v>
                </c:pt>
                <c:pt idx="73">
                  <c:v>42180.604583333334</c:v>
                </c:pt>
                <c:pt idx="74">
                  <c:v>42180.60527777778</c:v>
                </c:pt>
                <c:pt idx="75">
                  <c:v>42180.60597222222</c:v>
                </c:pt>
                <c:pt idx="76">
                  <c:v>42180.606666666652</c:v>
                </c:pt>
                <c:pt idx="77">
                  <c:v>42180.607361111084</c:v>
                </c:pt>
                <c:pt idx="78">
                  <c:v>42180.608055555553</c:v>
                </c:pt>
                <c:pt idx="79">
                  <c:v>42180.608749999999</c:v>
                </c:pt>
                <c:pt idx="80">
                  <c:v>42180.609444444446</c:v>
                </c:pt>
                <c:pt idx="81">
                  <c:v>42180.610138888893</c:v>
                </c:pt>
                <c:pt idx="82">
                  <c:v>42180.610833333332</c:v>
                </c:pt>
                <c:pt idx="83">
                  <c:v>42180.611527777779</c:v>
                </c:pt>
                <c:pt idx="84">
                  <c:v>42180.612222222233</c:v>
                </c:pt>
                <c:pt idx="85">
                  <c:v>42180.612916666665</c:v>
                </c:pt>
                <c:pt idx="86">
                  <c:v>42180.613611111105</c:v>
                </c:pt>
                <c:pt idx="87">
                  <c:v>42180.614305555559</c:v>
                </c:pt>
                <c:pt idx="88">
                  <c:v>42180.615000000005</c:v>
                </c:pt>
                <c:pt idx="89">
                  <c:v>42180.615694444459</c:v>
                </c:pt>
                <c:pt idx="90">
                  <c:v>42180.616388888891</c:v>
                </c:pt>
                <c:pt idx="91">
                  <c:v>42180.617083333324</c:v>
                </c:pt>
                <c:pt idx="92">
                  <c:v>42180.617777777778</c:v>
                </c:pt>
                <c:pt idx="93">
                  <c:v>42180.618472222232</c:v>
                </c:pt>
                <c:pt idx="94">
                  <c:v>42180.619166666649</c:v>
                </c:pt>
                <c:pt idx="95">
                  <c:v>42180.619861111096</c:v>
                </c:pt>
                <c:pt idx="96">
                  <c:v>42180.620555555557</c:v>
                </c:pt>
                <c:pt idx="97">
                  <c:v>42180.621249999997</c:v>
                </c:pt>
                <c:pt idx="98">
                  <c:v>42180.621944444436</c:v>
                </c:pt>
                <c:pt idx="99">
                  <c:v>42180.62263888889</c:v>
                </c:pt>
                <c:pt idx="100">
                  <c:v>42180.623333333322</c:v>
                </c:pt>
                <c:pt idx="101">
                  <c:v>42180.624027777776</c:v>
                </c:pt>
                <c:pt idx="102">
                  <c:v>42180.624722222208</c:v>
                </c:pt>
                <c:pt idx="103">
                  <c:v>42180.625416666648</c:v>
                </c:pt>
                <c:pt idx="104">
                  <c:v>42180.626111111094</c:v>
                </c:pt>
                <c:pt idx="105">
                  <c:v>42180.626805555556</c:v>
                </c:pt>
                <c:pt idx="106">
                  <c:v>42180.627499999995</c:v>
                </c:pt>
                <c:pt idx="107">
                  <c:v>42180.628194444442</c:v>
                </c:pt>
                <c:pt idx="108">
                  <c:v>42180.628888888888</c:v>
                </c:pt>
                <c:pt idx="109">
                  <c:v>42180.629583333321</c:v>
                </c:pt>
                <c:pt idx="110">
                  <c:v>42180.630277777782</c:v>
                </c:pt>
                <c:pt idx="111">
                  <c:v>42180.630972222221</c:v>
                </c:pt>
                <c:pt idx="112">
                  <c:v>42180.631666666639</c:v>
                </c:pt>
                <c:pt idx="113">
                  <c:v>42180.6323611111</c:v>
                </c:pt>
                <c:pt idx="114">
                  <c:v>42180.633055555554</c:v>
                </c:pt>
                <c:pt idx="115">
                  <c:v>42180.633749999994</c:v>
                </c:pt>
                <c:pt idx="116">
                  <c:v>42180.634444444448</c:v>
                </c:pt>
                <c:pt idx="117">
                  <c:v>42180.635138888887</c:v>
                </c:pt>
                <c:pt idx="118">
                  <c:v>42180.635833333334</c:v>
                </c:pt>
                <c:pt idx="119">
                  <c:v>42180.63652777778</c:v>
                </c:pt>
                <c:pt idx="120">
                  <c:v>42180.63722222222</c:v>
                </c:pt>
                <c:pt idx="121">
                  <c:v>42180.637916666652</c:v>
                </c:pt>
                <c:pt idx="122">
                  <c:v>42180.638611111106</c:v>
                </c:pt>
                <c:pt idx="123">
                  <c:v>42180.639305555538</c:v>
                </c:pt>
                <c:pt idx="124">
                  <c:v>42180.639999999999</c:v>
                </c:pt>
                <c:pt idx="125">
                  <c:v>42180.640694444461</c:v>
                </c:pt>
                <c:pt idx="126">
                  <c:v>42180.641388888886</c:v>
                </c:pt>
                <c:pt idx="127">
                  <c:v>42180.642083333325</c:v>
                </c:pt>
                <c:pt idx="128">
                  <c:v>42180.642777777779</c:v>
                </c:pt>
                <c:pt idx="129">
                  <c:v>42180.643472222226</c:v>
                </c:pt>
                <c:pt idx="130">
                  <c:v>42180.644166666651</c:v>
                </c:pt>
                <c:pt idx="131">
                  <c:v>42180.644861111105</c:v>
                </c:pt>
                <c:pt idx="132">
                  <c:v>42180.645555555559</c:v>
                </c:pt>
                <c:pt idx="133">
                  <c:v>42180.646250000013</c:v>
                </c:pt>
                <c:pt idx="134">
                  <c:v>42180.646944444459</c:v>
                </c:pt>
                <c:pt idx="135">
                  <c:v>42180.647638888891</c:v>
                </c:pt>
                <c:pt idx="136">
                  <c:v>42180.648333333331</c:v>
                </c:pt>
                <c:pt idx="137">
                  <c:v>42180.649027777778</c:v>
                </c:pt>
                <c:pt idx="138">
                  <c:v>42180.649722222224</c:v>
                </c:pt>
                <c:pt idx="139">
                  <c:v>42180.650416666664</c:v>
                </c:pt>
                <c:pt idx="140">
                  <c:v>42180.651111111096</c:v>
                </c:pt>
                <c:pt idx="141">
                  <c:v>42180.651805555557</c:v>
                </c:pt>
                <c:pt idx="142">
                  <c:v>42180.652500000011</c:v>
                </c:pt>
                <c:pt idx="143">
                  <c:v>42180.653194444443</c:v>
                </c:pt>
                <c:pt idx="144">
                  <c:v>42180.65388888889</c:v>
                </c:pt>
                <c:pt idx="145">
                  <c:v>42180.654583333337</c:v>
                </c:pt>
                <c:pt idx="146">
                  <c:v>42180.655277777783</c:v>
                </c:pt>
                <c:pt idx="147">
                  <c:v>42180.655972222223</c:v>
                </c:pt>
                <c:pt idx="148">
                  <c:v>42180.656666666655</c:v>
                </c:pt>
                <c:pt idx="149">
                  <c:v>42180.657361111094</c:v>
                </c:pt>
                <c:pt idx="150">
                  <c:v>42180.658055555563</c:v>
                </c:pt>
                <c:pt idx="151">
                  <c:v>42180.658750000002</c:v>
                </c:pt>
                <c:pt idx="152">
                  <c:v>42180.659444444442</c:v>
                </c:pt>
                <c:pt idx="153">
                  <c:v>42180.660138888888</c:v>
                </c:pt>
                <c:pt idx="154">
                  <c:v>42180.660833333335</c:v>
                </c:pt>
                <c:pt idx="155">
                  <c:v>42180.661527777775</c:v>
                </c:pt>
                <c:pt idx="156">
                  <c:v>42180.662222222221</c:v>
                </c:pt>
                <c:pt idx="157">
                  <c:v>42180.662916666653</c:v>
                </c:pt>
                <c:pt idx="158">
                  <c:v>42180.6636111111</c:v>
                </c:pt>
                <c:pt idx="159">
                  <c:v>42180.664305555554</c:v>
                </c:pt>
                <c:pt idx="160">
                  <c:v>42180.665000000001</c:v>
                </c:pt>
                <c:pt idx="161">
                  <c:v>42180.665694444448</c:v>
                </c:pt>
                <c:pt idx="162">
                  <c:v>42180.666388888887</c:v>
                </c:pt>
                <c:pt idx="163">
                  <c:v>42180.667083333319</c:v>
                </c:pt>
                <c:pt idx="164">
                  <c:v>42180.667777777766</c:v>
                </c:pt>
                <c:pt idx="165">
                  <c:v>42180.66847222222</c:v>
                </c:pt>
                <c:pt idx="166">
                  <c:v>42180.669166666637</c:v>
                </c:pt>
                <c:pt idx="167">
                  <c:v>42180.669861111084</c:v>
                </c:pt>
                <c:pt idx="168">
                  <c:v>42180.670555555553</c:v>
                </c:pt>
                <c:pt idx="169">
                  <c:v>42180.671249999999</c:v>
                </c:pt>
                <c:pt idx="170">
                  <c:v>42180.671944444446</c:v>
                </c:pt>
                <c:pt idx="171">
                  <c:v>42180.672638888893</c:v>
                </c:pt>
                <c:pt idx="172">
                  <c:v>42180.673333333325</c:v>
                </c:pt>
                <c:pt idx="173">
                  <c:v>42180.674027777779</c:v>
                </c:pt>
                <c:pt idx="174">
                  <c:v>42180.674722222226</c:v>
                </c:pt>
                <c:pt idx="175">
                  <c:v>42180.675416666651</c:v>
                </c:pt>
                <c:pt idx="176">
                  <c:v>42180.676111111105</c:v>
                </c:pt>
                <c:pt idx="177">
                  <c:v>42180.676805555559</c:v>
                </c:pt>
                <c:pt idx="178">
                  <c:v>42180.677499999998</c:v>
                </c:pt>
                <c:pt idx="179">
                  <c:v>42180.678194444459</c:v>
                </c:pt>
                <c:pt idx="180">
                  <c:v>42180.678888888891</c:v>
                </c:pt>
                <c:pt idx="181">
                  <c:v>42180.679583333324</c:v>
                </c:pt>
                <c:pt idx="182">
                  <c:v>42180.680277777792</c:v>
                </c:pt>
                <c:pt idx="183">
                  <c:v>42180.680972222232</c:v>
                </c:pt>
                <c:pt idx="184">
                  <c:v>42180.681666666649</c:v>
                </c:pt>
                <c:pt idx="185">
                  <c:v>42180.682361111096</c:v>
                </c:pt>
                <c:pt idx="186">
                  <c:v>42180.683055555557</c:v>
                </c:pt>
                <c:pt idx="187">
                  <c:v>42180.683749999997</c:v>
                </c:pt>
                <c:pt idx="188">
                  <c:v>42180.684444444443</c:v>
                </c:pt>
                <c:pt idx="189">
                  <c:v>42180.68513888889</c:v>
                </c:pt>
                <c:pt idx="190">
                  <c:v>42180.685833333337</c:v>
                </c:pt>
                <c:pt idx="191">
                  <c:v>42180.686527777783</c:v>
                </c:pt>
                <c:pt idx="192">
                  <c:v>42180.687222222223</c:v>
                </c:pt>
                <c:pt idx="193">
                  <c:v>42180.687916666655</c:v>
                </c:pt>
                <c:pt idx="194">
                  <c:v>42180.688611111109</c:v>
                </c:pt>
                <c:pt idx="195">
                  <c:v>42180.689305555556</c:v>
                </c:pt>
                <c:pt idx="196">
                  <c:v>42180.69</c:v>
                </c:pt>
                <c:pt idx="197">
                  <c:v>42180.690694444442</c:v>
                </c:pt>
                <c:pt idx="198">
                  <c:v>42180.691388888874</c:v>
                </c:pt>
                <c:pt idx="199">
                  <c:v>42180.692083333321</c:v>
                </c:pt>
                <c:pt idx="200">
                  <c:v>42180.692777777775</c:v>
                </c:pt>
                <c:pt idx="201">
                  <c:v>42180.693472222207</c:v>
                </c:pt>
                <c:pt idx="202">
                  <c:v>42180.694166666639</c:v>
                </c:pt>
                <c:pt idx="203">
                  <c:v>42180.6948611111</c:v>
                </c:pt>
                <c:pt idx="204">
                  <c:v>42180.695555555554</c:v>
                </c:pt>
                <c:pt idx="205">
                  <c:v>42180.696250000001</c:v>
                </c:pt>
                <c:pt idx="206">
                  <c:v>42180.696944444448</c:v>
                </c:pt>
                <c:pt idx="207">
                  <c:v>42180.697638888887</c:v>
                </c:pt>
                <c:pt idx="208">
                  <c:v>42180.698333333334</c:v>
                </c:pt>
                <c:pt idx="209">
                  <c:v>42180.699027777766</c:v>
                </c:pt>
                <c:pt idx="210">
                  <c:v>42180.699722222198</c:v>
                </c:pt>
                <c:pt idx="211">
                  <c:v>42180.700416666652</c:v>
                </c:pt>
                <c:pt idx="212">
                  <c:v>42180.701111111084</c:v>
                </c:pt>
                <c:pt idx="213">
                  <c:v>42180.701805555538</c:v>
                </c:pt>
                <c:pt idx="214">
                  <c:v>42180.702499999999</c:v>
                </c:pt>
                <c:pt idx="215">
                  <c:v>42180.703194444446</c:v>
                </c:pt>
                <c:pt idx="216">
                  <c:v>42180.703888888886</c:v>
                </c:pt>
                <c:pt idx="217">
                  <c:v>42180.704583333325</c:v>
                </c:pt>
                <c:pt idx="218">
                  <c:v>42180.705277777779</c:v>
                </c:pt>
                <c:pt idx="219">
                  <c:v>42180.705972222226</c:v>
                </c:pt>
                <c:pt idx="220">
                  <c:v>42180.706666666651</c:v>
                </c:pt>
                <c:pt idx="221">
                  <c:v>42180.707361111083</c:v>
                </c:pt>
                <c:pt idx="222">
                  <c:v>42180.708055555559</c:v>
                </c:pt>
                <c:pt idx="223">
                  <c:v>42180.708749999998</c:v>
                </c:pt>
                <c:pt idx="224">
                  <c:v>42180.709444444445</c:v>
                </c:pt>
                <c:pt idx="225">
                  <c:v>42180.710138888891</c:v>
                </c:pt>
                <c:pt idx="226">
                  <c:v>42180.710833333331</c:v>
                </c:pt>
                <c:pt idx="227">
                  <c:v>42180.711527777778</c:v>
                </c:pt>
                <c:pt idx="228">
                  <c:v>42180.712222222232</c:v>
                </c:pt>
                <c:pt idx="229">
                  <c:v>42180.712916666664</c:v>
                </c:pt>
                <c:pt idx="230">
                  <c:v>42180.713611111096</c:v>
                </c:pt>
                <c:pt idx="231">
                  <c:v>42180.714305555557</c:v>
                </c:pt>
                <c:pt idx="232">
                  <c:v>42180.715000000004</c:v>
                </c:pt>
                <c:pt idx="233">
                  <c:v>42180.715694444443</c:v>
                </c:pt>
                <c:pt idx="234">
                  <c:v>42180.71638888889</c:v>
                </c:pt>
                <c:pt idx="235">
                  <c:v>42180.717083333322</c:v>
                </c:pt>
                <c:pt idx="236">
                  <c:v>42180.717777777776</c:v>
                </c:pt>
                <c:pt idx="237">
                  <c:v>42180.718472222223</c:v>
                </c:pt>
                <c:pt idx="238">
                  <c:v>42180.719166666648</c:v>
                </c:pt>
                <c:pt idx="239">
                  <c:v>42180.719861111094</c:v>
                </c:pt>
                <c:pt idx="240">
                  <c:v>42180.720555555556</c:v>
                </c:pt>
                <c:pt idx="241">
                  <c:v>42180.721249999995</c:v>
                </c:pt>
                <c:pt idx="242">
                  <c:v>42180.721944444434</c:v>
                </c:pt>
                <c:pt idx="243">
                  <c:v>42180.722638888888</c:v>
                </c:pt>
                <c:pt idx="244">
                  <c:v>42180.723333333321</c:v>
                </c:pt>
                <c:pt idx="245">
                  <c:v>42180.724027777775</c:v>
                </c:pt>
                <c:pt idx="246">
                  <c:v>42180.724722222207</c:v>
                </c:pt>
                <c:pt idx="247">
                  <c:v>42180.725416666639</c:v>
                </c:pt>
                <c:pt idx="248">
                  <c:v>42180.7261111111</c:v>
                </c:pt>
                <c:pt idx="249">
                  <c:v>42180.726805555554</c:v>
                </c:pt>
                <c:pt idx="250">
                  <c:v>42180.727499999994</c:v>
                </c:pt>
                <c:pt idx="251">
                  <c:v>42180.728194444448</c:v>
                </c:pt>
                <c:pt idx="252">
                  <c:v>42180.728888888887</c:v>
                </c:pt>
                <c:pt idx="253">
                  <c:v>42180.729583333319</c:v>
                </c:pt>
                <c:pt idx="254">
                  <c:v>42180.73027777778</c:v>
                </c:pt>
                <c:pt idx="255">
                  <c:v>42180.73097222222</c:v>
                </c:pt>
                <c:pt idx="256">
                  <c:v>42180.731666666637</c:v>
                </c:pt>
                <c:pt idx="257">
                  <c:v>42180.732361111084</c:v>
                </c:pt>
                <c:pt idx="258">
                  <c:v>42180.733055555538</c:v>
                </c:pt>
                <c:pt idx="259">
                  <c:v>42180.733749999985</c:v>
                </c:pt>
                <c:pt idx="260">
                  <c:v>42180.734444444446</c:v>
                </c:pt>
                <c:pt idx="261">
                  <c:v>42180.735138888886</c:v>
                </c:pt>
                <c:pt idx="262">
                  <c:v>42180.735833333325</c:v>
                </c:pt>
                <c:pt idx="263">
                  <c:v>42180.736527777779</c:v>
                </c:pt>
                <c:pt idx="264">
                  <c:v>42180.737222222226</c:v>
                </c:pt>
                <c:pt idx="265">
                  <c:v>42180.737916666651</c:v>
                </c:pt>
                <c:pt idx="266">
                  <c:v>42180.738611111105</c:v>
                </c:pt>
                <c:pt idx="267">
                  <c:v>42180.739305555544</c:v>
                </c:pt>
                <c:pt idx="268">
                  <c:v>42180.74</c:v>
                </c:pt>
                <c:pt idx="269">
                  <c:v>42180.740694444459</c:v>
                </c:pt>
                <c:pt idx="270">
                  <c:v>42180.741388888884</c:v>
                </c:pt>
                <c:pt idx="271">
                  <c:v>42180.742083333324</c:v>
                </c:pt>
                <c:pt idx="272">
                  <c:v>42180.742777777778</c:v>
                </c:pt>
                <c:pt idx="273">
                  <c:v>42180.743472222224</c:v>
                </c:pt>
                <c:pt idx="274">
                  <c:v>42180.744166666649</c:v>
                </c:pt>
                <c:pt idx="275">
                  <c:v>42180.744861111096</c:v>
                </c:pt>
                <c:pt idx="276">
                  <c:v>42180.745555555557</c:v>
                </c:pt>
                <c:pt idx="277">
                  <c:v>42180.746250000011</c:v>
                </c:pt>
                <c:pt idx="278">
                  <c:v>42180.746944444443</c:v>
                </c:pt>
                <c:pt idx="279">
                  <c:v>42180.74763888889</c:v>
                </c:pt>
                <c:pt idx="280">
                  <c:v>42180.748333333337</c:v>
                </c:pt>
                <c:pt idx="281">
                  <c:v>42180.749027777776</c:v>
                </c:pt>
                <c:pt idx="282">
                  <c:v>42180.749722222208</c:v>
                </c:pt>
                <c:pt idx="283">
                  <c:v>42180.750416666655</c:v>
                </c:pt>
                <c:pt idx="284">
                  <c:v>42180.751111111094</c:v>
                </c:pt>
                <c:pt idx="285">
                  <c:v>42180.751805555556</c:v>
                </c:pt>
                <c:pt idx="286">
                  <c:v>42180.752500000002</c:v>
                </c:pt>
                <c:pt idx="287">
                  <c:v>42180.753194444442</c:v>
                </c:pt>
                <c:pt idx="288">
                  <c:v>42180.753888888888</c:v>
                </c:pt>
                <c:pt idx="289">
                  <c:v>42180.754583333335</c:v>
                </c:pt>
                <c:pt idx="290">
                  <c:v>42180.755277777782</c:v>
                </c:pt>
                <c:pt idx="291">
                  <c:v>42180.755972222221</c:v>
                </c:pt>
                <c:pt idx="292">
                  <c:v>42180.756666666653</c:v>
                </c:pt>
                <c:pt idx="293">
                  <c:v>42180.7573611111</c:v>
                </c:pt>
                <c:pt idx="294">
                  <c:v>42180.758055555561</c:v>
                </c:pt>
                <c:pt idx="295">
                  <c:v>42180.758750000001</c:v>
                </c:pt>
                <c:pt idx="296">
                  <c:v>42180.759444444448</c:v>
                </c:pt>
                <c:pt idx="297">
                  <c:v>42180.760138888887</c:v>
                </c:pt>
                <c:pt idx="298">
                  <c:v>42180.760833333334</c:v>
                </c:pt>
                <c:pt idx="299">
                  <c:v>42180.761527777766</c:v>
                </c:pt>
                <c:pt idx="300">
                  <c:v>42180.76222222222</c:v>
                </c:pt>
                <c:pt idx="301">
                  <c:v>42180.762916666652</c:v>
                </c:pt>
                <c:pt idx="302">
                  <c:v>42180.763611111084</c:v>
                </c:pt>
                <c:pt idx="303">
                  <c:v>42180.764305555538</c:v>
                </c:pt>
                <c:pt idx="304">
                  <c:v>42180.764999999999</c:v>
                </c:pt>
                <c:pt idx="305">
                  <c:v>42180.765694444446</c:v>
                </c:pt>
                <c:pt idx="306">
                  <c:v>42180.766388888886</c:v>
                </c:pt>
                <c:pt idx="307">
                  <c:v>42180.767083333303</c:v>
                </c:pt>
                <c:pt idx="308">
                  <c:v>42180.767777777764</c:v>
                </c:pt>
                <c:pt idx="309">
                  <c:v>42180.768472222226</c:v>
                </c:pt>
                <c:pt idx="310">
                  <c:v>42180.769166666636</c:v>
                </c:pt>
                <c:pt idx="311">
                  <c:v>42180.769861111083</c:v>
                </c:pt>
                <c:pt idx="312">
                  <c:v>42180.770555555559</c:v>
                </c:pt>
                <c:pt idx="313">
                  <c:v>42180.771249999998</c:v>
                </c:pt>
                <c:pt idx="314">
                  <c:v>42180.771944444445</c:v>
                </c:pt>
                <c:pt idx="315">
                  <c:v>42180.772638888891</c:v>
                </c:pt>
                <c:pt idx="316">
                  <c:v>42180.773333333324</c:v>
                </c:pt>
                <c:pt idx="317">
                  <c:v>42180.774027777778</c:v>
                </c:pt>
                <c:pt idx="318">
                  <c:v>42180.774722222224</c:v>
                </c:pt>
                <c:pt idx="319">
                  <c:v>42180.775416666649</c:v>
                </c:pt>
                <c:pt idx="320">
                  <c:v>42180.776111111096</c:v>
                </c:pt>
                <c:pt idx="321">
                  <c:v>42180.776805555557</c:v>
                </c:pt>
                <c:pt idx="322">
                  <c:v>42180.777499999997</c:v>
                </c:pt>
                <c:pt idx="323">
                  <c:v>42180.778194444443</c:v>
                </c:pt>
                <c:pt idx="324">
                  <c:v>42180.77888888889</c:v>
                </c:pt>
                <c:pt idx="325">
                  <c:v>42180.779583333322</c:v>
                </c:pt>
                <c:pt idx="326">
                  <c:v>42180.780277777783</c:v>
                </c:pt>
                <c:pt idx="327">
                  <c:v>42180.780972222223</c:v>
                </c:pt>
                <c:pt idx="328">
                  <c:v>42180.781666666648</c:v>
                </c:pt>
                <c:pt idx="329">
                  <c:v>42180.782361111094</c:v>
                </c:pt>
                <c:pt idx="330">
                  <c:v>42180.783055555556</c:v>
                </c:pt>
                <c:pt idx="331">
                  <c:v>42180.783749999995</c:v>
                </c:pt>
                <c:pt idx="332">
                  <c:v>42180.784444444442</c:v>
                </c:pt>
                <c:pt idx="333">
                  <c:v>42180.785138888888</c:v>
                </c:pt>
                <c:pt idx="334">
                  <c:v>42180.785833333335</c:v>
                </c:pt>
                <c:pt idx="335">
                  <c:v>42180.786527777782</c:v>
                </c:pt>
                <c:pt idx="336">
                  <c:v>42180.787222222221</c:v>
                </c:pt>
                <c:pt idx="337">
                  <c:v>42180.787916666653</c:v>
                </c:pt>
                <c:pt idx="338">
                  <c:v>42180.788611111115</c:v>
                </c:pt>
                <c:pt idx="339">
                  <c:v>42180.789305555554</c:v>
                </c:pt>
                <c:pt idx="340">
                  <c:v>42180.79</c:v>
                </c:pt>
                <c:pt idx="341">
                  <c:v>42180.790694444448</c:v>
                </c:pt>
                <c:pt idx="342">
                  <c:v>42180.791388888872</c:v>
                </c:pt>
                <c:pt idx="343">
                  <c:v>42180.792083333319</c:v>
                </c:pt>
                <c:pt idx="344">
                  <c:v>42180.792777777766</c:v>
                </c:pt>
                <c:pt idx="345">
                  <c:v>42180.793472222198</c:v>
                </c:pt>
                <c:pt idx="346">
                  <c:v>42180.794166666637</c:v>
                </c:pt>
                <c:pt idx="347">
                  <c:v>42180.794861111084</c:v>
                </c:pt>
                <c:pt idx="348">
                  <c:v>42180.795555555538</c:v>
                </c:pt>
                <c:pt idx="349">
                  <c:v>42180.796249999999</c:v>
                </c:pt>
                <c:pt idx="350">
                  <c:v>42180.796944444446</c:v>
                </c:pt>
                <c:pt idx="351">
                  <c:v>42180.797638888886</c:v>
                </c:pt>
                <c:pt idx="352">
                  <c:v>42180.798333333325</c:v>
                </c:pt>
                <c:pt idx="353">
                  <c:v>42180.799027777764</c:v>
                </c:pt>
                <c:pt idx="354">
                  <c:v>42180.799722222204</c:v>
                </c:pt>
                <c:pt idx="355">
                  <c:v>42180.800416666665</c:v>
                </c:pt>
                <c:pt idx="356">
                  <c:v>42180.801111111105</c:v>
                </c:pt>
                <c:pt idx="357">
                  <c:v>42180.801805555559</c:v>
                </c:pt>
                <c:pt idx="358">
                  <c:v>42180.802500000013</c:v>
                </c:pt>
                <c:pt idx="359">
                  <c:v>42180.803194444459</c:v>
                </c:pt>
                <c:pt idx="360">
                  <c:v>42180.803888888891</c:v>
                </c:pt>
                <c:pt idx="361">
                  <c:v>42180.804583333331</c:v>
                </c:pt>
                <c:pt idx="362">
                  <c:v>42180.805277777792</c:v>
                </c:pt>
                <c:pt idx="363">
                  <c:v>42180.805972222232</c:v>
                </c:pt>
                <c:pt idx="364">
                  <c:v>42180.806666666664</c:v>
                </c:pt>
                <c:pt idx="365">
                  <c:v>42180.807361111096</c:v>
                </c:pt>
                <c:pt idx="366">
                  <c:v>42180.808055555572</c:v>
                </c:pt>
                <c:pt idx="367">
                  <c:v>42180.808750000011</c:v>
                </c:pt>
                <c:pt idx="368">
                  <c:v>42180.809444444443</c:v>
                </c:pt>
                <c:pt idx="369">
                  <c:v>42180.810138888904</c:v>
                </c:pt>
                <c:pt idx="370">
                  <c:v>42180.810833333351</c:v>
                </c:pt>
                <c:pt idx="371">
                  <c:v>42180.811527777783</c:v>
                </c:pt>
                <c:pt idx="372">
                  <c:v>42180.812222222237</c:v>
                </c:pt>
                <c:pt idx="373">
                  <c:v>42180.812916666669</c:v>
                </c:pt>
                <c:pt idx="374">
                  <c:v>42180.813611111109</c:v>
                </c:pt>
                <c:pt idx="375">
                  <c:v>42180.814305555563</c:v>
                </c:pt>
                <c:pt idx="376">
                  <c:v>42180.815000000002</c:v>
                </c:pt>
                <c:pt idx="377">
                  <c:v>42180.815694444456</c:v>
                </c:pt>
                <c:pt idx="378">
                  <c:v>42180.816388888903</c:v>
                </c:pt>
                <c:pt idx="379">
                  <c:v>42180.817083333335</c:v>
                </c:pt>
                <c:pt idx="380">
                  <c:v>42180.817777777782</c:v>
                </c:pt>
                <c:pt idx="381">
                  <c:v>42180.818472222236</c:v>
                </c:pt>
                <c:pt idx="382">
                  <c:v>42180.819166666653</c:v>
                </c:pt>
                <c:pt idx="383">
                  <c:v>42180.819861111115</c:v>
                </c:pt>
                <c:pt idx="384">
                  <c:v>42180.820555555561</c:v>
                </c:pt>
                <c:pt idx="385">
                  <c:v>42180.821250000001</c:v>
                </c:pt>
                <c:pt idx="386">
                  <c:v>42180.821944444448</c:v>
                </c:pt>
                <c:pt idx="387">
                  <c:v>42180.822638888902</c:v>
                </c:pt>
                <c:pt idx="388">
                  <c:v>42180.823333333334</c:v>
                </c:pt>
                <c:pt idx="389">
                  <c:v>42180.82402777778</c:v>
                </c:pt>
                <c:pt idx="390">
                  <c:v>42180.82472222222</c:v>
                </c:pt>
                <c:pt idx="391">
                  <c:v>42180.825416666652</c:v>
                </c:pt>
                <c:pt idx="392">
                  <c:v>42180.826111111106</c:v>
                </c:pt>
                <c:pt idx="393">
                  <c:v>42180.826805555553</c:v>
                </c:pt>
                <c:pt idx="394">
                  <c:v>42180.827499999999</c:v>
                </c:pt>
                <c:pt idx="395">
                  <c:v>42180.828194444461</c:v>
                </c:pt>
                <c:pt idx="396">
                  <c:v>42180.828888888893</c:v>
                </c:pt>
                <c:pt idx="397">
                  <c:v>42180.829583333325</c:v>
                </c:pt>
                <c:pt idx="398">
                  <c:v>42180.830277777794</c:v>
                </c:pt>
                <c:pt idx="399">
                  <c:v>42180.830972222233</c:v>
                </c:pt>
                <c:pt idx="400">
                  <c:v>42180.831666666651</c:v>
                </c:pt>
                <c:pt idx="401">
                  <c:v>42180.832361111105</c:v>
                </c:pt>
                <c:pt idx="402">
                  <c:v>42180.833055555559</c:v>
                </c:pt>
                <c:pt idx="403">
                  <c:v>42180.833749999998</c:v>
                </c:pt>
                <c:pt idx="404">
                  <c:v>42180.834444444459</c:v>
                </c:pt>
                <c:pt idx="405">
                  <c:v>42180.835138888891</c:v>
                </c:pt>
                <c:pt idx="406">
                  <c:v>42180.835833333331</c:v>
                </c:pt>
                <c:pt idx="407">
                  <c:v>42180.836527777792</c:v>
                </c:pt>
                <c:pt idx="408">
                  <c:v>42180.837222222232</c:v>
                </c:pt>
                <c:pt idx="409">
                  <c:v>42180.837916666664</c:v>
                </c:pt>
                <c:pt idx="410">
                  <c:v>42180.83861111111</c:v>
                </c:pt>
                <c:pt idx="411">
                  <c:v>42180.839305555557</c:v>
                </c:pt>
                <c:pt idx="412">
                  <c:v>42180.840000000011</c:v>
                </c:pt>
                <c:pt idx="413">
                  <c:v>42180.840694444465</c:v>
                </c:pt>
                <c:pt idx="414">
                  <c:v>42180.84138888889</c:v>
                </c:pt>
                <c:pt idx="415">
                  <c:v>42180.842083333337</c:v>
                </c:pt>
                <c:pt idx="416">
                  <c:v>42180.842777777783</c:v>
                </c:pt>
                <c:pt idx="417">
                  <c:v>42180.843472222223</c:v>
                </c:pt>
                <c:pt idx="418">
                  <c:v>42180.844166666655</c:v>
                </c:pt>
                <c:pt idx="419">
                  <c:v>42180.844861111109</c:v>
                </c:pt>
                <c:pt idx="420">
                  <c:v>42180.845555555563</c:v>
                </c:pt>
                <c:pt idx="421">
                  <c:v>42180.846250000017</c:v>
                </c:pt>
                <c:pt idx="422">
                  <c:v>42180.846944444456</c:v>
                </c:pt>
                <c:pt idx="423">
                  <c:v>42180.847638888903</c:v>
                </c:pt>
                <c:pt idx="424">
                  <c:v>42180.848333333342</c:v>
                </c:pt>
                <c:pt idx="425">
                  <c:v>42180.849027777782</c:v>
                </c:pt>
                <c:pt idx="426">
                  <c:v>42180.849722222221</c:v>
                </c:pt>
                <c:pt idx="427">
                  <c:v>42180.850416666668</c:v>
                </c:pt>
                <c:pt idx="428">
                  <c:v>42180.851111111115</c:v>
                </c:pt>
                <c:pt idx="429">
                  <c:v>42180.851805555561</c:v>
                </c:pt>
                <c:pt idx="430">
                  <c:v>42180.852500000015</c:v>
                </c:pt>
                <c:pt idx="431">
                  <c:v>42180.853194444469</c:v>
                </c:pt>
                <c:pt idx="432">
                  <c:v>42180.853888888902</c:v>
                </c:pt>
                <c:pt idx="433">
                  <c:v>42180.854583333341</c:v>
                </c:pt>
                <c:pt idx="434">
                  <c:v>42180.855277777795</c:v>
                </c:pt>
                <c:pt idx="435">
                  <c:v>42180.855972222234</c:v>
                </c:pt>
                <c:pt idx="436">
                  <c:v>42180.856666666667</c:v>
                </c:pt>
                <c:pt idx="437">
                  <c:v>42180.857361111106</c:v>
                </c:pt>
                <c:pt idx="438">
                  <c:v>42180.858055555567</c:v>
                </c:pt>
                <c:pt idx="439">
                  <c:v>42180.858750000014</c:v>
                </c:pt>
                <c:pt idx="440">
                  <c:v>42180.859444444461</c:v>
                </c:pt>
                <c:pt idx="441">
                  <c:v>42180.860138888893</c:v>
                </c:pt>
                <c:pt idx="442">
                  <c:v>42180.860833333332</c:v>
                </c:pt>
                <c:pt idx="443">
                  <c:v>42180.861527777779</c:v>
                </c:pt>
                <c:pt idx="444">
                  <c:v>42180.862222222233</c:v>
                </c:pt>
                <c:pt idx="445">
                  <c:v>42180.862916666665</c:v>
                </c:pt>
                <c:pt idx="446">
                  <c:v>42180.863611111105</c:v>
                </c:pt>
                <c:pt idx="447">
                  <c:v>42180.864305555559</c:v>
                </c:pt>
                <c:pt idx="448">
                  <c:v>42180.865000000005</c:v>
                </c:pt>
                <c:pt idx="449">
                  <c:v>42180.865694444459</c:v>
                </c:pt>
                <c:pt idx="450">
                  <c:v>42180.866388888891</c:v>
                </c:pt>
                <c:pt idx="451">
                  <c:v>42180.867083333324</c:v>
                </c:pt>
                <c:pt idx="452">
                  <c:v>42180.867777777778</c:v>
                </c:pt>
                <c:pt idx="453">
                  <c:v>42180.868472222232</c:v>
                </c:pt>
                <c:pt idx="454">
                  <c:v>42180.869166666649</c:v>
                </c:pt>
                <c:pt idx="455">
                  <c:v>42180.869861111096</c:v>
                </c:pt>
                <c:pt idx="456">
                  <c:v>42180.870555555572</c:v>
                </c:pt>
                <c:pt idx="457">
                  <c:v>42180.871250000011</c:v>
                </c:pt>
                <c:pt idx="458">
                  <c:v>42180.871944444443</c:v>
                </c:pt>
                <c:pt idx="459">
                  <c:v>42180.872638888904</c:v>
                </c:pt>
                <c:pt idx="460">
                  <c:v>42180.873333333337</c:v>
                </c:pt>
                <c:pt idx="461">
                  <c:v>42180.874027777783</c:v>
                </c:pt>
                <c:pt idx="462">
                  <c:v>42180.874722222223</c:v>
                </c:pt>
                <c:pt idx="463">
                  <c:v>42180.875416666655</c:v>
                </c:pt>
                <c:pt idx="464">
                  <c:v>42180.876111111109</c:v>
                </c:pt>
                <c:pt idx="465">
                  <c:v>42180.876805555563</c:v>
                </c:pt>
                <c:pt idx="466">
                  <c:v>42180.877500000002</c:v>
                </c:pt>
                <c:pt idx="467">
                  <c:v>42180.878194444456</c:v>
                </c:pt>
                <c:pt idx="468">
                  <c:v>42180.878888888903</c:v>
                </c:pt>
                <c:pt idx="469">
                  <c:v>42180.879583333335</c:v>
                </c:pt>
                <c:pt idx="470">
                  <c:v>42180.880277777796</c:v>
                </c:pt>
                <c:pt idx="471">
                  <c:v>42180.880972222236</c:v>
                </c:pt>
                <c:pt idx="472">
                  <c:v>42180.881666666653</c:v>
                </c:pt>
                <c:pt idx="473">
                  <c:v>42180.882361111115</c:v>
                </c:pt>
                <c:pt idx="474">
                  <c:v>42180.883055555561</c:v>
                </c:pt>
                <c:pt idx="475">
                  <c:v>42180.883750000001</c:v>
                </c:pt>
                <c:pt idx="476">
                  <c:v>42180.884444444469</c:v>
                </c:pt>
                <c:pt idx="477">
                  <c:v>42180.885138888902</c:v>
                </c:pt>
                <c:pt idx="478">
                  <c:v>42180.885833333341</c:v>
                </c:pt>
                <c:pt idx="479">
                  <c:v>42180.886527777795</c:v>
                </c:pt>
                <c:pt idx="480">
                  <c:v>42180.887222222234</c:v>
                </c:pt>
                <c:pt idx="481">
                  <c:v>42180.887916666667</c:v>
                </c:pt>
                <c:pt idx="482">
                  <c:v>42180.888611111113</c:v>
                </c:pt>
                <c:pt idx="483">
                  <c:v>42180.889305555553</c:v>
                </c:pt>
                <c:pt idx="484">
                  <c:v>42180.89</c:v>
                </c:pt>
                <c:pt idx="485">
                  <c:v>42180.890694444461</c:v>
                </c:pt>
                <c:pt idx="486">
                  <c:v>42180.891388888886</c:v>
                </c:pt>
                <c:pt idx="487">
                  <c:v>42180.892083333325</c:v>
                </c:pt>
                <c:pt idx="488">
                  <c:v>42180.892777777779</c:v>
                </c:pt>
                <c:pt idx="489">
                  <c:v>42180.893472222226</c:v>
                </c:pt>
                <c:pt idx="490">
                  <c:v>42180.894166666651</c:v>
                </c:pt>
                <c:pt idx="491">
                  <c:v>42180.894861111105</c:v>
                </c:pt>
                <c:pt idx="492">
                  <c:v>42180.895555555559</c:v>
                </c:pt>
                <c:pt idx="493">
                  <c:v>42180.896250000013</c:v>
                </c:pt>
                <c:pt idx="494">
                  <c:v>42180.896944444459</c:v>
                </c:pt>
                <c:pt idx="495">
                  <c:v>42180.897638888891</c:v>
                </c:pt>
                <c:pt idx="496">
                  <c:v>42180.898333333331</c:v>
                </c:pt>
                <c:pt idx="497">
                  <c:v>42180.899027777778</c:v>
                </c:pt>
                <c:pt idx="498">
                  <c:v>42180.899722222224</c:v>
                </c:pt>
                <c:pt idx="499">
                  <c:v>42180.900416666664</c:v>
                </c:pt>
                <c:pt idx="500">
                  <c:v>42180.901111111096</c:v>
                </c:pt>
                <c:pt idx="501">
                  <c:v>42180.901805555557</c:v>
                </c:pt>
                <c:pt idx="502">
                  <c:v>42180.902500000011</c:v>
                </c:pt>
                <c:pt idx="503">
                  <c:v>42180.903194444443</c:v>
                </c:pt>
                <c:pt idx="504">
                  <c:v>42180.90388888889</c:v>
                </c:pt>
                <c:pt idx="505">
                  <c:v>42180.904583333337</c:v>
                </c:pt>
                <c:pt idx="506">
                  <c:v>42180.905277777783</c:v>
                </c:pt>
                <c:pt idx="507">
                  <c:v>42180.905972222223</c:v>
                </c:pt>
                <c:pt idx="508">
                  <c:v>42180.906666666655</c:v>
                </c:pt>
                <c:pt idx="509">
                  <c:v>42180.907361111094</c:v>
                </c:pt>
                <c:pt idx="510">
                  <c:v>42180.908055555563</c:v>
                </c:pt>
                <c:pt idx="511">
                  <c:v>42180.908750000002</c:v>
                </c:pt>
                <c:pt idx="512">
                  <c:v>42180.909444444442</c:v>
                </c:pt>
                <c:pt idx="513">
                  <c:v>42180.910138888903</c:v>
                </c:pt>
                <c:pt idx="514">
                  <c:v>42180.910833333342</c:v>
                </c:pt>
                <c:pt idx="515">
                  <c:v>42180.911527777782</c:v>
                </c:pt>
                <c:pt idx="516">
                  <c:v>42180.912222222236</c:v>
                </c:pt>
                <c:pt idx="517">
                  <c:v>42180.912916666668</c:v>
                </c:pt>
                <c:pt idx="518">
                  <c:v>42180.913611111115</c:v>
                </c:pt>
                <c:pt idx="519">
                  <c:v>42180.914305555561</c:v>
                </c:pt>
                <c:pt idx="520">
                  <c:v>42180.915000000001</c:v>
                </c:pt>
                <c:pt idx="521">
                  <c:v>42180.915694444469</c:v>
                </c:pt>
                <c:pt idx="522">
                  <c:v>42180.916388888902</c:v>
                </c:pt>
                <c:pt idx="523">
                  <c:v>42180.917083333334</c:v>
                </c:pt>
                <c:pt idx="524">
                  <c:v>42180.91777777778</c:v>
                </c:pt>
                <c:pt idx="525">
                  <c:v>42180.918472222234</c:v>
                </c:pt>
                <c:pt idx="526">
                  <c:v>42180.919166666652</c:v>
                </c:pt>
                <c:pt idx="527">
                  <c:v>42180.919861111106</c:v>
                </c:pt>
                <c:pt idx="528">
                  <c:v>42180.920555555553</c:v>
                </c:pt>
                <c:pt idx="529">
                  <c:v>42180.921249999999</c:v>
                </c:pt>
                <c:pt idx="530">
                  <c:v>42180.921944444446</c:v>
                </c:pt>
                <c:pt idx="531">
                  <c:v>42180.922638888893</c:v>
                </c:pt>
                <c:pt idx="532">
                  <c:v>42180.923333333325</c:v>
                </c:pt>
                <c:pt idx="533">
                  <c:v>42180.924027777779</c:v>
                </c:pt>
                <c:pt idx="534">
                  <c:v>42180.924722222226</c:v>
                </c:pt>
                <c:pt idx="535">
                  <c:v>42180.925416666651</c:v>
                </c:pt>
                <c:pt idx="536">
                  <c:v>42180.926111111105</c:v>
                </c:pt>
                <c:pt idx="537">
                  <c:v>42180.926805555559</c:v>
                </c:pt>
                <c:pt idx="538">
                  <c:v>42180.927499999998</c:v>
                </c:pt>
                <c:pt idx="539">
                  <c:v>42180.928194444459</c:v>
                </c:pt>
                <c:pt idx="540">
                  <c:v>42180.928888888891</c:v>
                </c:pt>
                <c:pt idx="541">
                  <c:v>42180.929583333324</c:v>
                </c:pt>
                <c:pt idx="542">
                  <c:v>42180.930277777792</c:v>
                </c:pt>
                <c:pt idx="543">
                  <c:v>42180.930972222232</c:v>
                </c:pt>
                <c:pt idx="544">
                  <c:v>42180.931666666649</c:v>
                </c:pt>
                <c:pt idx="545">
                  <c:v>42180.932361111096</c:v>
                </c:pt>
                <c:pt idx="546">
                  <c:v>42180.933055555557</c:v>
                </c:pt>
                <c:pt idx="547">
                  <c:v>42180.933749999997</c:v>
                </c:pt>
                <c:pt idx="548">
                  <c:v>42180.934444444443</c:v>
                </c:pt>
                <c:pt idx="549">
                  <c:v>42180.93513888889</c:v>
                </c:pt>
                <c:pt idx="550">
                  <c:v>42180.935833333337</c:v>
                </c:pt>
                <c:pt idx="551">
                  <c:v>42180.936527777783</c:v>
                </c:pt>
                <c:pt idx="552">
                  <c:v>42180.937222222223</c:v>
                </c:pt>
                <c:pt idx="553">
                  <c:v>42180.937916666655</c:v>
                </c:pt>
                <c:pt idx="554">
                  <c:v>42180.938611111109</c:v>
                </c:pt>
                <c:pt idx="555">
                  <c:v>42180.939305555556</c:v>
                </c:pt>
                <c:pt idx="556">
                  <c:v>42180.94</c:v>
                </c:pt>
                <c:pt idx="557">
                  <c:v>42180.940694444456</c:v>
                </c:pt>
                <c:pt idx="558">
                  <c:v>42180.941388888888</c:v>
                </c:pt>
                <c:pt idx="559">
                  <c:v>42180.942083333335</c:v>
                </c:pt>
                <c:pt idx="560">
                  <c:v>42180.942777777782</c:v>
                </c:pt>
                <c:pt idx="561">
                  <c:v>42180.943472222221</c:v>
                </c:pt>
                <c:pt idx="562">
                  <c:v>42180.944166666653</c:v>
                </c:pt>
                <c:pt idx="563">
                  <c:v>42180.944861111115</c:v>
                </c:pt>
                <c:pt idx="564">
                  <c:v>42180.945555555561</c:v>
                </c:pt>
                <c:pt idx="565">
                  <c:v>42180.946250000015</c:v>
                </c:pt>
                <c:pt idx="566">
                  <c:v>42180.946944444469</c:v>
                </c:pt>
                <c:pt idx="567">
                  <c:v>42180.947638888902</c:v>
                </c:pt>
                <c:pt idx="568">
                  <c:v>42180.948333333341</c:v>
                </c:pt>
                <c:pt idx="569">
                  <c:v>42180.94902777778</c:v>
                </c:pt>
                <c:pt idx="570">
                  <c:v>42180.94972222222</c:v>
                </c:pt>
                <c:pt idx="571">
                  <c:v>42180.950416666667</c:v>
                </c:pt>
                <c:pt idx="572">
                  <c:v>42180.951111111106</c:v>
                </c:pt>
                <c:pt idx="573">
                  <c:v>42180.951805555553</c:v>
                </c:pt>
                <c:pt idx="574">
                  <c:v>42180.952500000014</c:v>
                </c:pt>
                <c:pt idx="575">
                  <c:v>42180.953194444461</c:v>
                </c:pt>
                <c:pt idx="576">
                  <c:v>42180.953888888893</c:v>
                </c:pt>
                <c:pt idx="577">
                  <c:v>42180.954583333332</c:v>
                </c:pt>
                <c:pt idx="578">
                  <c:v>42180.955277777794</c:v>
                </c:pt>
                <c:pt idx="579">
                  <c:v>42180.955972222233</c:v>
                </c:pt>
                <c:pt idx="580">
                  <c:v>42180.956666666665</c:v>
                </c:pt>
                <c:pt idx="581">
                  <c:v>42180.957361111105</c:v>
                </c:pt>
                <c:pt idx="582">
                  <c:v>42180.958055555573</c:v>
                </c:pt>
                <c:pt idx="583">
                  <c:v>42180.958750000013</c:v>
                </c:pt>
                <c:pt idx="584">
                  <c:v>42180.959444444459</c:v>
                </c:pt>
                <c:pt idx="585">
                  <c:v>42180.960138888891</c:v>
                </c:pt>
                <c:pt idx="586">
                  <c:v>42180.960833333331</c:v>
                </c:pt>
                <c:pt idx="587">
                  <c:v>42180.961527777778</c:v>
                </c:pt>
                <c:pt idx="588">
                  <c:v>42180.962222222232</c:v>
                </c:pt>
                <c:pt idx="589">
                  <c:v>42180.962916666664</c:v>
                </c:pt>
                <c:pt idx="590">
                  <c:v>42180.963611111096</c:v>
                </c:pt>
                <c:pt idx="591">
                  <c:v>42180.964305555557</c:v>
                </c:pt>
                <c:pt idx="592">
                  <c:v>42180.965000000004</c:v>
                </c:pt>
                <c:pt idx="593">
                  <c:v>42180.965694444443</c:v>
                </c:pt>
                <c:pt idx="594">
                  <c:v>42180.96638888889</c:v>
                </c:pt>
                <c:pt idx="595">
                  <c:v>42180.967083333322</c:v>
                </c:pt>
                <c:pt idx="596">
                  <c:v>42180.967777777776</c:v>
                </c:pt>
                <c:pt idx="597">
                  <c:v>42180.968472222223</c:v>
                </c:pt>
                <c:pt idx="598">
                  <c:v>42180.969166666648</c:v>
                </c:pt>
                <c:pt idx="599">
                  <c:v>42180.969861111094</c:v>
                </c:pt>
                <c:pt idx="600">
                  <c:v>42180.970555555563</c:v>
                </c:pt>
                <c:pt idx="601">
                  <c:v>42180.971250000002</c:v>
                </c:pt>
                <c:pt idx="602">
                  <c:v>42180.971944444442</c:v>
                </c:pt>
                <c:pt idx="603">
                  <c:v>42180.972638888903</c:v>
                </c:pt>
                <c:pt idx="604">
                  <c:v>42180.973333333335</c:v>
                </c:pt>
                <c:pt idx="605">
                  <c:v>42180.974027777782</c:v>
                </c:pt>
                <c:pt idx="606">
                  <c:v>42180.974722222221</c:v>
                </c:pt>
                <c:pt idx="607">
                  <c:v>42180.975416666653</c:v>
                </c:pt>
                <c:pt idx="608">
                  <c:v>42180.976111111115</c:v>
                </c:pt>
                <c:pt idx="609">
                  <c:v>42180.976805555561</c:v>
                </c:pt>
                <c:pt idx="610">
                  <c:v>42180.977500000001</c:v>
                </c:pt>
                <c:pt idx="611">
                  <c:v>42180.978194444469</c:v>
                </c:pt>
                <c:pt idx="612">
                  <c:v>42180.978888888902</c:v>
                </c:pt>
                <c:pt idx="613">
                  <c:v>42180.979583333334</c:v>
                </c:pt>
                <c:pt idx="614">
                  <c:v>42180.980277777795</c:v>
                </c:pt>
                <c:pt idx="615">
                  <c:v>42180.980972222234</c:v>
                </c:pt>
                <c:pt idx="616">
                  <c:v>42180.981666666652</c:v>
                </c:pt>
                <c:pt idx="617">
                  <c:v>42180.982361111106</c:v>
                </c:pt>
                <c:pt idx="618">
                  <c:v>42180.983055555553</c:v>
                </c:pt>
                <c:pt idx="619">
                  <c:v>42180.983749999999</c:v>
                </c:pt>
                <c:pt idx="620">
                  <c:v>42180.984444444461</c:v>
                </c:pt>
                <c:pt idx="621">
                  <c:v>42180.985138888893</c:v>
                </c:pt>
                <c:pt idx="622">
                  <c:v>42180.985833333332</c:v>
                </c:pt>
                <c:pt idx="623">
                  <c:v>42180.986527777794</c:v>
                </c:pt>
                <c:pt idx="624">
                  <c:v>42180.987222222233</c:v>
                </c:pt>
                <c:pt idx="625">
                  <c:v>42180.987916666665</c:v>
                </c:pt>
                <c:pt idx="626">
                  <c:v>42180.988611111112</c:v>
                </c:pt>
                <c:pt idx="627">
                  <c:v>42180.989305555559</c:v>
                </c:pt>
                <c:pt idx="628">
                  <c:v>42180.99</c:v>
                </c:pt>
                <c:pt idx="629">
                  <c:v>42180.990694444459</c:v>
                </c:pt>
                <c:pt idx="630">
                  <c:v>42180.991388888884</c:v>
                </c:pt>
                <c:pt idx="631">
                  <c:v>42180.992083333324</c:v>
                </c:pt>
                <c:pt idx="632">
                  <c:v>42180.992777777778</c:v>
                </c:pt>
                <c:pt idx="633">
                  <c:v>42180.993472222224</c:v>
                </c:pt>
                <c:pt idx="634">
                  <c:v>42180.994166666649</c:v>
                </c:pt>
                <c:pt idx="635">
                  <c:v>42180.994861111096</c:v>
                </c:pt>
                <c:pt idx="636">
                  <c:v>42180.995555555557</c:v>
                </c:pt>
                <c:pt idx="637">
                  <c:v>42180.996250000011</c:v>
                </c:pt>
                <c:pt idx="638">
                  <c:v>42180.996944444443</c:v>
                </c:pt>
                <c:pt idx="639">
                  <c:v>42180.99763888889</c:v>
                </c:pt>
                <c:pt idx="640">
                  <c:v>42180.998333333337</c:v>
                </c:pt>
                <c:pt idx="641">
                  <c:v>42180.999027777776</c:v>
                </c:pt>
                <c:pt idx="642">
                  <c:v>42180.999722222208</c:v>
                </c:pt>
                <c:pt idx="643">
                  <c:v>42181.000416666655</c:v>
                </c:pt>
                <c:pt idx="644">
                  <c:v>42181.001111111094</c:v>
                </c:pt>
                <c:pt idx="645">
                  <c:v>42181.001805555556</c:v>
                </c:pt>
                <c:pt idx="646">
                  <c:v>42181.002500000002</c:v>
                </c:pt>
                <c:pt idx="647">
                  <c:v>42181.003194444442</c:v>
                </c:pt>
                <c:pt idx="648">
                  <c:v>42181.003888888888</c:v>
                </c:pt>
                <c:pt idx="649">
                  <c:v>42181.004583333335</c:v>
                </c:pt>
                <c:pt idx="650">
                  <c:v>42181.005277777782</c:v>
                </c:pt>
                <c:pt idx="651">
                  <c:v>42181.005972222221</c:v>
                </c:pt>
                <c:pt idx="652">
                  <c:v>42181.006666666653</c:v>
                </c:pt>
                <c:pt idx="653">
                  <c:v>42181.0073611111</c:v>
                </c:pt>
                <c:pt idx="654">
                  <c:v>42181.008055555561</c:v>
                </c:pt>
                <c:pt idx="655">
                  <c:v>42181.008750000001</c:v>
                </c:pt>
                <c:pt idx="656">
                  <c:v>42181.009444444448</c:v>
                </c:pt>
                <c:pt idx="657">
                  <c:v>42181.010138888902</c:v>
                </c:pt>
                <c:pt idx="658">
                  <c:v>42181.010833333341</c:v>
                </c:pt>
                <c:pt idx="659">
                  <c:v>42181.01152777778</c:v>
                </c:pt>
                <c:pt idx="660">
                  <c:v>42181.012222222234</c:v>
                </c:pt>
                <c:pt idx="661">
                  <c:v>42181.012916666667</c:v>
                </c:pt>
                <c:pt idx="662">
                  <c:v>42181.013611111106</c:v>
                </c:pt>
                <c:pt idx="663">
                  <c:v>42181.014305555553</c:v>
                </c:pt>
                <c:pt idx="664">
                  <c:v>42181.015000000007</c:v>
                </c:pt>
                <c:pt idx="665">
                  <c:v>42181.015694444461</c:v>
                </c:pt>
                <c:pt idx="666">
                  <c:v>42181.016388888893</c:v>
                </c:pt>
                <c:pt idx="667">
                  <c:v>42181.017083333325</c:v>
                </c:pt>
                <c:pt idx="668">
                  <c:v>42181.017777777779</c:v>
                </c:pt>
                <c:pt idx="669">
                  <c:v>42181.018472222233</c:v>
                </c:pt>
                <c:pt idx="670">
                  <c:v>42181.019166666651</c:v>
                </c:pt>
                <c:pt idx="671">
                  <c:v>42181.019861111105</c:v>
                </c:pt>
                <c:pt idx="672">
                  <c:v>42181.020555555559</c:v>
                </c:pt>
                <c:pt idx="673">
                  <c:v>42181.021249999998</c:v>
                </c:pt>
                <c:pt idx="674">
                  <c:v>42181.021944444445</c:v>
                </c:pt>
                <c:pt idx="675">
                  <c:v>42181.022638888891</c:v>
                </c:pt>
                <c:pt idx="676">
                  <c:v>42181.023333333324</c:v>
                </c:pt>
                <c:pt idx="677">
                  <c:v>42181.024027777778</c:v>
                </c:pt>
                <c:pt idx="678">
                  <c:v>42181.024722222224</c:v>
                </c:pt>
                <c:pt idx="679">
                  <c:v>42181.025416666649</c:v>
                </c:pt>
                <c:pt idx="680">
                  <c:v>42181.026111111096</c:v>
                </c:pt>
                <c:pt idx="681">
                  <c:v>42181.026805555557</c:v>
                </c:pt>
                <c:pt idx="682">
                  <c:v>42181.027499999997</c:v>
                </c:pt>
                <c:pt idx="683">
                  <c:v>42181.028194444443</c:v>
                </c:pt>
                <c:pt idx="684">
                  <c:v>42181.02888888889</c:v>
                </c:pt>
                <c:pt idx="685">
                  <c:v>42181.029583333322</c:v>
                </c:pt>
                <c:pt idx="686">
                  <c:v>42181.030277777783</c:v>
                </c:pt>
                <c:pt idx="687">
                  <c:v>42181.030972222223</c:v>
                </c:pt>
                <c:pt idx="688">
                  <c:v>42181.031666666648</c:v>
                </c:pt>
                <c:pt idx="689">
                  <c:v>42181.032361111094</c:v>
                </c:pt>
                <c:pt idx="690">
                  <c:v>42181.033055555556</c:v>
                </c:pt>
                <c:pt idx="691">
                  <c:v>42181.033749999995</c:v>
                </c:pt>
                <c:pt idx="692">
                  <c:v>42181.034444444442</c:v>
                </c:pt>
                <c:pt idx="693">
                  <c:v>42181.035138888888</c:v>
                </c:pt>
                <c:pt idx="694">
                  <c:v>42181.035833333335</c:v>
                </c:pt>
                <c:pt idx="695">
                  <c:v>42181.036527777782</c:v>
                </c:pt>
                <c:pt idx="696">
                  <c:v>42181.037222222221</c:v>
                </c:pt>
                <c:pt idx="697">
                  <c:v>42181.037916666653</c:v>
                </c:pt>
                <c:pt idx="698">
                  <c:v>42181.038611111115</c:v>
                </c:pt>
                <c:pt idx="699">
                  <c:v>42181.039305555554</c:v>
                </c:pt>
                <c:pt idx="700">
                  <c:v>42181.04</c:v>
                </c:pt>
                <c:pt idx="701">
                  <c:v>42181.040694444469</c:v>
                </c:pt>
                <c:pt idx="702">
                  <c:v>42181.041388888887</c:v>
                </c:pt>
                <c:pt idx="703">
                  <c:v>42181.042083333334</c:v>
                </c:pt>
                <c:pt idx="704">
                  <c:v>42181.04277777778</c:v>
                </c:pt>
                <c:pt idx="705">
                  <c:v>42181.04347222222</c:v>
                </c:pt>
                <c:pt idx="706">
                  <c:v>42181.044166666652</c:v>
                </c:pt>
                <c:pt idx="707">
                  <c:v>42181.044861111106</c:v>
                </c:pt>
                <c:pt idx="708">
                  <c:v>42181.045555555553</c:v>
                </c:pt>
                <c:pt idx="709">
                  <c:v>42181.046250000014</c:v>
                </c:pt>
                <c:pt idx="710">
                  <c:v>42181.046944444461</c:v>
                </c:pt>
                <c:pt idx="711">
                  <c:v>42181.047638888893</c:v>
                </c:pt>
                <c:pt idx="712">
                  <c:v>42181.048333333332</c:v>
                </c:pt>
                <c:pt idx="713">
                  <c:v>42181.049027777779</c:v>
                </c:pt>
                <c:pt idx="714">
                  <c:v>42181.049722222226</c:v>
                </c:pt>
                <c:pt idx="715">
                  <c:v>42181.050416666665</c:v>
                </c:pt>
                <c:pt idx="716">
                  <c:v>42181.051111111105</c:v>
                </c:pt>
                <c:pt idx="717">
                  <c:v>42181.051805555559</c:v>
                </c:pt>
                <c:pt idx="718">
                  <c:v>42181.052500000013</c:v>
                </c:pt>
                <c:pt idx="719">
                  <c:v>42181.053194444459</c:v>
                </c:pt>
                <c:pt idx="720">
                  <c:v>42181.053888888891</c:v>
                </c:pt>
                <c:pt idx="721">
                  <c:v>42181.054583333331</c:v>
                </c:pt>
                <c:pt idx="722">
                  <c:v>42181.055277777792</c:v>
                </c:pt>
                <c:pt idx="723">
                  <c:v>42181.055972222232</c:v>
                </c:pt>
                <c:pt idx="724">
                  <c:v>42181.056666666664</c:v>
                </c:pt>
                <c:pt idx="725">
                  <c:v>42181.057361111096</c:v>
                </c:pt>
                <c:pt idx="726">
                  <c:v>42181.058055555572</c:v>
                </c:pt>
                <c:pt idx="727">
                  <c:v>42181.058750000011</c:v>
                </c:pt>
                <c:pt idx="728">
                  <c:v>42181.059444444443</c:v>
                </c:pt>
                <c:pt idx="729">
                  <c:v>42181.06013888889</c:v>
                </c:pt>
                <c:pt idx="730">
                  <c:v>42181.060833333337</c:v>
                </c:pt>
                <c:pt idx="731">
                  <c:v>42181.061527777776</c:v>
                </c:pt>
                <c:pt idx="732">
                  <c:v>42181.062222222223</c:v>
                </c:pt>
                <c:pt idx="733">
                  <c:v>42181.062916666655</c:v>
                </c:pt>
                <c:pt idx="734">
                  <c:v>42181.063611111094</c:v>
                </c:pt>
                <c:pt idx="735">
                  <c:v>42181.064305555556</c:v>
                </c:pt>
                <c:pt idx="736">
                  <c:v>42181.065000000002</c:v>
                </c:pt>
                <c:pt idx="737">
                  <c:v>42181.065694444442</c:v>
                </c:pt>
                <c:pt idx="738">
                  <c:v>42181.066388888888</c:v>
                </c:pt>
                <c:pt idx="739">
                  <c:v>42181.067083333321</c:v>
                </c:pt>
                <c:pt idx="740">
                  <c:v>42181.067777777775</c:v>
                </c:pt>
                <c:pt idx="741">
                  <c:v>42181.068472222221</c:v>
                </c:pt>
                <c:pt idx="742">
                  <c:v>42181.069166666639</c:v>
                </c:pt>
                <c:pt idx="743">
                  <c:v>42181.0698611111</c:v>
                </c:pt>
                <c:pt idx="744">
                  <c:v>42181.070555555561</c:v>
                </c:pt>
                <c:pt idx="745">
                  <c:v>42181.071250000001</c:v>
                </c:pt>
                <c:pt idx="746">
                  <c:v>42181.071944444448</c:v>
                </c:pt>
                <c:pt idx="747">
                  <c:v>42181.072638888902</c:v>
                </c:pt>
                <c:pt idx="748">
                  <c:v>42181.073333333334</c:v>
                </c:pt>
                <c:pt idx="749">
                  <c:v>42181.07402777778</c:v>
                </c:pt>
                <c:pt idx="750">
                  <c:v>42181.07472222222</c:v>
                </c:pt>
                <c:pt idx="751">
                  <c:v>42181.075416666652</c:v>
                </c:pt>
                <c:pt idx="752">
                  <c:v>42181.076111111106</c:v>
                </c:pt>
                <c:pt idx="753">
                  <c:v>42181.076805555553</c:v>
                </c:pt>
                <c:pt idx="754">
                  <c:v>42181.077499999999</c:v>
                </c:pt>
                <c:pt idx="755">
                  <c:v>42181.078194444461</c:v>
                </c:pt>
                <c:pt idx="756">
                  <c:v>42181.078888888893</c:v>
                </c:pt>
                <c:pt idx="757">
                  <c:v>42181.079583333325</c:v>
                </c:pt>
                <c:pt idx="758">
                  <c:v>42181.080277777794</c:v>
                </c:pt>
                <c:pt idx="759">
                  <c:v>42181.080972222233</c:v>
                </c:pt>
                <c:pt idx="760">
                  <c:v>42181.081666666651</c:v>
                </c:pt>
                <c:pt idx="761">
                  <c:v>42181.082361111105</c:v>
                </c:pt>
                <c:pt idx="762">
                  <c:v>42181.083055555559</c:v>
                </c:pt>
                <c:pt idx="763">
                  <c:v>42181.083749999998</c:v>
                </c:pt>
                <c:pt idx="764">
                  <c:v>42181.084444444459</c:v>
                </c:pt>
                <c:pt idx="765">
                  <c:v>42181.085138888891</c:v>
                </c:pt>
                <c:pt idx="766">
                  <c:v>42181.085833333331</c:v>
                </c:pt>
                <c:pt idx="767">
                  <c:v>42181.086527777792</c:v>
                </c:pt>
                <c:pt idx="768">
                  <c:v>42181.087222222232</c:v>
                </c:pt>
                <c:pt idx="769">
                  <c:v>42181.087916666664</c:v>
                </c:pt>
                <c:pt idx="770">
                  <c:v>42181.08861111111</c:v>
                </c:pt>
                <c:pt idx="771">
                  <c:v>42181.089305555557</c:v>
                </c:pt>
                <c:pt idx="772">
                  <c:v>42181.09</c:v>
                </c:pt>
                <c:pt idx="773">
                  <c:v>42181.090694444443</c:v>
                </c:pt>
                <c:pt idx="774">
                  <c:v>42181.091388888875</c:v>
                </c:pt>
                <c:pt idx="775">
                  <c:v>42181.092083333322</c:v>
                </c:pt>
                <c:pt idx="776">
                  <c:v>42181.092777777776</c:v>
                </c:pt>
                <c:pt idx="777">
                  <c:v>42181.093472222208</c:v>
                </c:pt>
                <c:pt idx="778">
                  <c:v>42181.094166666648</c:v>
                </c:pt>
                <c:pt idx="779">
                  <c:v>42181.094861111094</c:v>
                </c:pt>
                <c:pt idx="780">
                  <c:v>42181.095555555556</c:v>
                </c:pt>
                <c:pt idx="781">
                  <c:v>42181.096250000002</c:v>
                </c:pt>
                <c:pt idx="782">
                  <c:v>42181.096944444442</c:v>
                </c:pt>
                <c:pt idx="783">
                  <c:v>42181.097638888888</c:v>
                </c:pt>
                <c:pt idx="784">
                  <c:v>42181.098333333335</c:v>
                </c:pt>
                <c:pt idx="785">
                  <c:v>42181.099027777775</c:v>
                </c:pt>
                <c:pt idx="786">
                  <c:v>42181.099722222207</c:v>
                </c:pt>
                <c:pt idx="787">
                  <c:v>42181.100416666653</c:v>
                </c:pt>
                <c:pt idx="788">
                  <c:v>42181.1011111111</c:v>
                </c:pt>
                <c:pt idx="789">
                  <c:v>42181.101805555554</c:v>
                </c:pt>
                <c:pt idx="790">
                  <c:v>42181.102500000001</c:v>
                </c:pt>
                <c:pt idx="791">
                  <c:v>42181.103194444448</c:v>
                </c:pt>
                <c:pt idx="792">
                  <c:v>42181.103888888887</c:v>
                </c:pt>
                <c:pt idx="793">
                  <c:v>42181.104583333334</c:v>
                </c:pt>
                <c:pt idx="794">
                  <c:v>42181.10527777778</c:v>
                </c:pt>
                <c:pt idx="795">
                  <c:v>42181.10597222222</c:v>
                </c:pt>
                <c:pt idx="796">
                  <c:v>42181.106666666652</c:v>
                </c:pt>
                <c:pt idx="797">
                  <c:v>42181.107361111084</c:v>
                </c:pt>
                <c:pt idx="798">
                  <c:v>42181.108055555553</c:v>
                </c:pt>
                <c:pt idx="799">
                  <c:v>42181.108749999999</c:v>
                </c:pt>
                <c:pt idx="800">
                  <c:v>42181.109444444446</c:v>
                </c:pt>
                <c:pt idx="801">
                  <c:v>42181.110138888893</c:v>
                </c:pt>
                <c:pt idx="802">
                  <c:v>42181.110833333332</c:v>
                </c:pt>
                <c:pt idx="803">
                  <c:v>42181.111527777779</c:v>
                </c:pt>
                <c:pt idx="804">
                  <c:v>42181.112222222233</c:v>
                </c:pt>
                <c:pt idx="805">
                  <c:v>42181.112916666665</c:v>
                </c:pt>
                <c:pt idx="806">
                  <c:v>42181.113611111105</c:v>
                </c:pt>
                <c:pt idx="807">
                  <c:v>42181.114305555559</c:v>
                </c:pt>
                <c:pt idx="808">
                  <c:v>42181.115000000005</c:v>
                </c:pt>
                <c:pt idx="809">
                  <c:v>42181.115694444459</c:v>
                </c:pt>
                <c:pt idx="810">
                  <c:v>42181.116388888891</c:v>
                </c:pt>
                <c:pt idx="811">
                  <c:v>42181.117083333324</c:v>
                </c:pt>
                <c:pt idx="812">
                  <c:v>42181.117777777778</c:v>
                </c:pt>
                <c:pt idx="813">
                  <c:v>42181.118472222232</c:v>
                </c:pt>
                <c:pt idx="814">
                  <c:v>42181.119166666649</c:v>
                </c:pt>
                <c:pt idx="815">
                  <c:v>42181.119861111096</c:v>
                </c:pt>
                <c:pt idx="816">
                  <c:v>42181.120555555557</c:v>
                </c:pt>
                <c:pt idx="817">
                  <c:v>42181.121249999997</c:v>
                </c:pt>
                <c:pt idx="818">
                  <c:v>42181.121944444436</c:v>
                </c:pt>
                <c:pt idx="819">
                  <c:v>42181.12263888889</c:v>
                </c:pt>
                <c:pt idx="820">
                  <c:v>42181.123333333322</c:v>
                </c:pt>
                <c:pt idx="821">
                  <c:v>42181.124027777776</c:v>
                </c:pt>
                <c:pt idx="822">
                  <c:v>42181.124722222208</c:v>
                </c:pt>
                <c:pt idx="823">
                  <c:v>42181.125416666648</c:v>
                </c:pt>
                <c:pt idx="824">
                  <c:v>42181.126111111094</c:v>
                </c:pt>
                <c:pt idx="825">
                  <c:v>42181.126805555556</c:v>
                </c:pt>
                <c:pt idx="826">
                  <c:v>42181.127499999995</c:v>
                </c:pt>
                <c:pt idx="827">
                  <c:v>42181.128194444442</c:v>
                </c:pt>
                <c:pt idx="828">
                  <c:v>42181.128888888888</c:v>
                </c:pt>
                <c:pt idx="829">
                  <c:v>42181.129583333321</c:v>
                </c:pt>
                <c:pt idx="830">
                  <c:v>42181.130277777782</c:v>
                </c:pt>
                <c:pt idx="831">
                  <c:v>42181.130972222221</c:v>
                </c:pt>
                <c:pt idx="832">
                  <c:v>42181.131666666639</c:v>
                </c:pt>
                <c:pt idx="833">
                  <c:v>42181.1323611111</c:v>
                </c:pt>
                <c:pt idx="834">
                  <c:v>42181.133055555554</c:v>
                </c:pt>
                <c:pt idx="835">
                  <c:v>42181.133749999994</c:v>
                </c:pt>
                <c:pt idx="836">
                  <c:v>42181.134444444448</c:v>
                </c:pt>
                <c:pt idx="837">
                  <c:v>42181.135138888887</c:v>
                </c:pt>
                <c:pt idx="838">
                  <c:v>42181.135833333334</c:v>
                </c:pt>
                <c:pt idx="839">
                  <c:v>42181.13652777778</c:v>
                </c:pt>
                <c:pt idx="840">
                  <c:v>42181.13722222222</c:v>
                </c:pt>
                <c:pt idx="841">
                  <c:v>42181.137916666652</c:v>
                </c:pt>
                <c:pt idx="842">
                  <c:v>42181.138611111106</c:v>
                </c:pt>
                <c:pt idx="843">
                  <c:v>42181.139305555538</c:v>
                </c:pt>
                <c:pt idx="844">
                  <c:v>42181.14</c:v>
                </c:pt>
                <c:pt idx="845">
                  <c:v>42181.140694444461</c:v>
                </c:pt>
                <c:pt idx="846">
                  <c:v>42181.141388888886</c:v>
                </c:pt>
                <c:pt idx="847">
                  <c:v>42181.142083333325</c:v>
                </c:pt>
                <c:pt idx="848">
                  <c:v>42181.142777777779</c:v>
                </c:pt>
                <c:pt idx="849">
                  <c:v>42181.143472222226</c:v>
                </c:pt>
                <c:pt idx="850">
                  <c:v>42181.144166666651</c:v>
                </c:pt>
                <c:pt idx="851">
                  <c:v>42181.144861111105</c:v>
                </c:pt>
                <c:pt idx="852">
                  <c:v>42181.145555555559</c:v>
                </c:pt>
                <c:pt idx="853">
                  <c:v>42181.146250000013</c:v>
                </c:pt>
                <c:pt idx="854">
                  <c:v>42181.146944444459</c:v>
                </c:pt>
                <c:pt idx="855">
                  <c:v>42181.147638888891</c:v>
                </c:pt>
                <c:pt idx="856">
                  <c:v>42181.148333333331</c:v>
                </c:pt>
                <c:pt idx="857">
                  <c:v>42181.149027777778</c:v>
                </c:pt>
                <c:pt idx="858">
                  <c:v>42181.149722222224</c:v>
                </c:pt>
                <c:pt idx="859">
                  <c:v>42181.150416666664</c:v>
                </c:pt>
                <c:pt idx="860">
                  <c:v>42181.151111111096</c:v>
                </c:pt>
                <c:pt idx="861">
                  <c:v>42181.151805555557</c:v>
                </c:pt>
                <c:pt idx="862">
                  <c:v>42181.152500000011</c:v>
                </c:pt>
                <c:pt idx="863">
                  <c:v>42181.153194444443</c:v>
                </c:pt>
                <c:pt idx="864">
                  <c:v>42181.15388888889</c:v>
                </c:pt>
                <c:pt idx="865">
                  <c:v>42181.154583333337</c:v>
                </c:pt>
                <c:pt idx="866">
                  <c:v>42181.155277777783</c:v>
                </c:pt>
                <c:pt idx="867">
                  <c:v>42181.155972222223</c:v>
                </c:pt>
                <c:pt idx="868">
                  <c:v>42181.156666666655</c:v>
                </c:pt>
                <c:pt idx="869">
                  <c:v>42181.157361111094</c:v>
                </c:pt>
                <c:pt idx="870">
                  <c:v>42181.158055555563</c:v>
                </c:pt>
                <c:pt idx="871">
                  <c:v>42181.158750000002</c:v>
                </c:pt>
                <c:pt idx="872">
                  <c:v>42181.159444444442</c:v>
                </c:pt>
                <c:pt idx="873">
                  <c:v>42181.160138888888</c:v>
                </c:pt>
                <c:pt idx="874">
                  <c:v>42181.160833333335</c:v>
                </c:pt>
                <c:pt idx="875">
                  <c:v>42181.161527777775</c:v>
                </c:pt>
                <c:pt idx="876">
                  <c:v>42181.162222222221</c:v>
                </c:pt>
                <c:pt idx="877">
                  <c:v>42181.162916666653</c:v>
                </c:pt>
                <c:pt idx="878">
                  <c:v>42181.1636111111</c:v>
                </c:pt>
                <c:pt idx="879">
                  <c:v>42181.164305555554</c:v>
                </c:pt>
                <c:pt idx="880">
                  <c:v>42181.165000000001</c:v>
                </c:pt>
                <c:pt idx="881">
                  <c:v>42181.165694444448</c:v>
                </c:pt>
                <c:pt idx="882">
                  <c:v>42181.166388888887</c:v>
                </c:pt>
                <c:pt idx="883">
                  <c:v>42181.167083333319</c:v>
                </c:pt>
                <c:pt idx="884">
                  <c:v>42181.167777777766</c:v>
                </c:pt>
                <c:pt idx="885">
                  <c:v>42181.16847222222</c:v>
                </c:pt>
                <c:pt idx="886">
                  <c:v>42181.169166666637</c:v>
                </c:pt>
                <c:pt idx="887">
                  <c:v>42181.169861111084</c:v>
                </c:pt>
                <c:pt idx="888">
                  <c:v>42181.170555555553</c:v>
                </c:pt>
                <c:pt idx="889">
                  <c:v>42181.171249999999</c:v>
                </c:pt>
                <c:pt idx="890">
                  <c:v>42181.171944444446</c:v>
                </c:pt>
                <c:pt idx="891">
                  <c:v>42181.172638888893</c:v>
                </c:pt>
                <c:pt idx="892">
                  <c:v>42181.173333333325</c:v>
                </c:pt>
                <c:pt idx="893">
                  <c:v>42181.174027777779</c:v>
                </c:pt>
                <c:pt idx="894">
                  <c:v>42181.174722222226</c:v>
                </c:pt>
                <c:pt idx="895">
                  <c:v>42181.175416666651</c:v>
                </c:pt>
                <c:pt idx="896">
                  <c:v>42181.176111111105</c:v>
                </c:pt>
                <c:pt idx="897">
                  <c:v>42181.176805555559</c:v>
                </c:pt>
                <c:pt idx="898">
                  <c:v>42181.177499999998</c:v>
                </c:pt>
                <c:pt idx="899">
                  <c:v>42181.178194444459</c:v>
                </c:pt>
                <c:pt idx="900">
                  <c:v>42181.178888888891</c:v>
                </c:pt>
                <c:pt idx="901">
                  <c:v>42181.179583333324</c:v>
                </c:pt>
                <c:pt idx="902">
                  <c:v>42181.180277777792</c:v>
                </c:pt>
                <c:pt idx="903">
                  <c:v>42181.180972222232</c:v>
                </c:pt>
                <c:pt idx="904">
                  <c:v>42181.181666666649</c:v>
                </c:pt>
                <c:pt idx="905">
                  <c:v>42181.182361111096</c:v>
                </c:pt>
                <c:pt idx="906">
                  <c:v>42181.183055555557</c:v>
                </c:pt>
                <c:pt idx="907">
                  <c:v>42181.183749999997</c:v>
                </c:pt>
                <c:pt idx="908">
                  <c:v>42181.184444444443</c:v>
                </c:pt>
                <c:pt idx="909">
                  <c:v>42181.18513888889</c:v>
                </c:pt>
                <c:pt idx="910">
                  <c:v>42181.185833333337</c:v>
                </c:pt>
                <c:pt idx="911">
                  <c:v>42181.186527777783</c:v>
                </c:pt>
                <c:pt idx="912">
                  <c:v>42181.187222222223</c:v>
                </c:pt>
                <c:pt idx="913">
                  <c:v>42181.187916666655</c:v>
                </c:pt>
                <c:pt idx="914">
                  <c:v>42181.188611111109</c:v>
                </c:pt>
                <c:pt idx="915">
                  <c:v>42181.189305555556</c:v>
                </c:pt>
                <c:pt idx="916">
                  <c:v>42181.19</c:v>
                </c:pt>
                <c:pt idx="917">
                  <c:v>42181.190694444442</c:v>
                </c:pt>
                <c:pt idx="918">
                  <c:v>42181.191388888874</c:v>
                </c:pt>
                <c:pt idx="919">
                  <c:v>42181.192083333321</c:v>
                </c:pt>
                <c:pt idx="920">
                  <c:v>42181.192777777775</c:v>
                </c:pt>
                <c:pt idx="921">
                  <c:v>42181.193472222207</c:v>
                </c:pt>
                <c:pt idx="922">
                  <c:v>42181.194166666639</c:v>
                </c:pt>
                <c:pt idx="923">
                  <c:v>42181.1948611111</c:v>
                </c:pt>
                <c:pt idx="924">
                  <c:v>42181.195555555554</c:v>
                </c:pt>
                <c:pt idx="925">
                  <c:v>42181.196250000001</c:v>
                </c:pt>
                <c:pt idx="926">
                  <c:v>42181.196944444448</c:v>
                </c:pt>
                <c:pt idx="927">
                  <c:v>42181.197638888887</c:v>
                </c:pt>
                <c:pt idx="928">
                  <c:v>42181.198333333334</c:v>
                </c:pt>
                <c:pt idx="929">
                  <c:v>42181.199027777766</c:v>
                </c:pt>
                <c:pt idx="930">
                  <c:v>42181.199722222198</c:v>
                </c:pt>
                <c:pt idx="931">
                  <c:v>42181.200416666652</c:v>
                </c:pt>
                <c:pt idx="932">
                  <c:v>42181.201111111084</c:v>
                </c:pt>
                <c:pt idx="933">
                  <c:v>42181.201805555538</c:v>
                </c:pt>
                <c:pt idx="934">
                  <c:v>42181.202499999999</c:v>
                </c:pt>
                <c:pt idx="935">
                  <c:v>42181.203194444446</c:v>
                </c:pt>
                <c:pt idx="936">
                  <c:v>42181.203888888886</c:v>
                </c:pt>
                <c:pt idx="937">
                  <c:v>42181.204583333325</c:v>
                </c:pt>
                <c:pt idx="938">
                  <c:v>42181.205277777779</c:v>
                </c:pt>
                <c:pt idx="939">
                  <c:v>42181.205972222226</c:v>
                </c:pt>
                <c:pt idx="940">
                  <c:v>42181.206666666651</c:v>
                </c:pt>
                <c:pt idx="941">
                  <c:v>42181.207361111083</c:v>
                </c:pt>
                <c:pt idx="942">
                  <c:v>42181.208055555559</c:v>
                </c:pt>
                <c:pt idx="943">
                  <c:v>42181.208749999998</c:v>
                </c:pt>
                <c:pt idx="944">
                  <c:v>42181.209444444445</c:v>
                </c:pt>
                <c:pt idx="945">
                  <c:v>42181.210138888891</c:v>
                </c:pt>
                <c:pt idx="946">
                  <c:v>42181.210833333331</c:v>
                </c:pt>
                <c:pt idx="947">
                  <c:v>42181.211527777778</c:v>
                </c:pt>
                <c:pt idx="948">
                  <c:v>42181.212222222232</c:v>
                </c:pt>
                <c:pt idx="949">
                  <c:v>42181.212916666664</c:v>
                </c:pt>
                <c:pt idx="950">
                  <c:v>42181.213611111096</c:v>
                </c:pt>
                <c:pt idx="951">
                  <c:v>42181.214305555557</c:v>
                </c:pt>
                <c:pt idx="952">
                  <c:v>42181.215000000004</c:v>
                </c:pt>
                <c:pt idx="953">
                  <c:v>42181.215694444443</c:v>
                </c:pt>
                <c:pt idx="954">
                  <c:v>42181.21638888889</c:v>
                </c:pt>
                <c:pt idx="955">
                  <c:v>42181.217083333322</c:v>
                </c:pt>
                <c:pt idx="956">
                  <c:v>42181.217777777776</c:v>
                </c:pt>
                <c:pt idx="957">
                  <c:v>42181.218472222223</c:v>
                </c:pt>
                <c:pt idx="958">
                  <c:v>42181.219166666648</c:v>
                </c:pt>
                <c:pt idx="959">
                  <c:v>42181.219861111094</c:v>
                </c:pt>
                <c:pt idx="960">
                  <c:v>42181.220555555556</c:v>
                </c:pt>
                <c:pt idx="961">
                  <c:v>42181.221249999995</c:v>
                </c:pt>
                <c:pt idx="962">
                  <c:v>42181.221944444434</c:v>
                </c:pt>
                <c:pt idx="963">
                  <c:v>42181.222638888888</c:v>
                </c:pt>
                <c:pt idx="964">
                  <c:v>42181.223333333321</c:v>
                </c:pt>
                <c:pt idx="965">
                  <c:v>42181.224027777775</c:v>
                </c:pt>
                <c:pt idx="966">
                  <c:v>42181.224722222207</c:v>
                </c:pt>
                <c:pt idx="967">
                  <c:v>42181.225416666639</c:v>
                </c:pt>
                <c:pt idx="968">
                  <c:v>42181.2261111111</c:v>
                </c:pt>
                <c:pt idx="969">
                  <c:v>42181.226805555554</c:v>
                </c:pt>
                <c:pt idx="970">
                  <c:v>42181.227499999994</c:v>
                </c:pt>
                <c:pt idx="971">
                  <c:v>42181.228194444448</c:v>
                </c:pt>
                <c:pt idx="972">
                  <c:v>42181.228888888887</c:v>
                </c:pt>
                <c:pt idx="973">
                  <c:v>42181.229583333319</c:v>
                </c:pt>
                <c:pt idx="974">
                  <c:v>42181.23027777778</c:v>
                </c:pt>
                <c:pt idx="975">
                  <c:v>42181.23097222222</c:v>
                </c:pt>
                <c:pt idx="976">
                  <c:v>42181.231666666637</c:v>
                </c:pt>
                <c:pt idx="977">
                  <c:v>42181.232361111084</c:v>
                </c:pt>
                <c:pt idx="978">
                  <c:v>42181.233055555538</c:v>
                </c:pt>
                <c:pt idx="979">
                  <c:v>42181.233749999985</c:v>
                </c:pt>
                <c:pt idx="980">
                  <c:v>42181.234444444446</c:v>
                </c:pt>
                <c:pt idx="981">
                  <c:v>42181.235138888886</c:v>
                </c:pt>
                <c:pt idx="982">
                  <c:v>42181.235833333325</c:v>
                </c:pt>
                <c:pt idx="983">
                  <c:v>42181.236527777779</c:v>
                </c:pt>
                <c:pt idx="984">
                  <c:v>42181.237222222226</c:v>
                </c:pt>
                <c:pt idx="985">
                  <c:v>42181.237916666651</c:v>
                </c:pt>
                <c:pt idx="986">
                  <c:v>42181.238611111105</c:v>
                </c:pt>
                <c:pt idx="987">
                  <c:v>42181.239305555544</c:v>
                </c:pt>
                <c:pt idx="988">
                  <c:v>42181.24</c:v>
                </c:pt>
                <c:pt idx="989">
                  <c:v>42181.240694444459</c:v>
                </c:pt>
                <c:pt idx="990">
                  <c:v>42181.241388888884</c:v>
                </c:pt>
                <c:pt idx="991">
                  <c:v>42181.242083333324</c:v>
                </c:pt>
                <c:pt idx="992">
                  <c:v>42181.242777777778</c:v>
                </c:pt>
                <c:pt idx="993">
                  <c:v>42181.243472222224</c:v>
                </c:pt>
                <c:pt idx="994">
                  <c:v>42181.244166666649</c:v>
                </c:pt>
                <c:pt idx="995">
                  <c:v>42181.244861111096</c:v>
                </c:pt>
                <c:pt idx="996">
                  <c:v>42181.245555555557</c:v>
                </c:pt>
                <c:pt idx="997">
                  <c:v>42181.246250000011</c:v>
                </c:pt>
                <c:pt idx="998">
                  <c:v>42181.246944444443</c:v>
                </c:pt>
                <c:pt idx="999">
                  <c:v>42181.24763888889</c:v>
                </c:pt>
                <c:pt idx="1000">
                  <c:v>42181.248333333337</c:v>
                </c:pt>
                <c:pt idx="1001">
                  <c:v>42181.249027777776</c:v>
                </c:pt>
                <c:pt idx="1002">
                  <c:v>42181.249722222208</c:v>
                </c:pt>
                <c:pt idx="1003">
                  <c:v>42181.250416666655</c:v>
                </c:pt>
                <c:pt idx="1004">
                  <c:v>42181.251111111094</c:v>
                </c:pt>
                <c:pt idx="1005">
                  <c:v>42181.251805555556</c:v>
                </c:pt>
                <c:pt idx="1006">
                  <c:v>42181.252500000002</c:v>
                </c:pt>
                <c:pt idx="1007">
                  <c:v>42181.253194444442</c:v>
                </c:pt>
                <c:pt idx="1008">
                  <c:v>42181.253888888888</c:v>
                </c:pt>
                <c:pt idx="1009">
                  <c:v>42181.254583333335</c:v>
                </c:pt>
                <c:pt idx="1010">
                  <c:v>42181.255277777782</c:v>
                </c:pt>
                <c:pt idx="1011">
                  <c:v>42181.255972222221</c:v>
                </c:pt>
                <c:pt idx="1012">
                  <c:v>42181.256666666653</c:v>
                </c:pt>
                <c:pt idx="1013">
                  <c:v>42181.2573611111</c:v>
                </c:pt>
                <c:pt idx="1014">
                  <c:v>42181.258055555561</c:v>
                </c:pt>
                <c:pt idx="1015">
                  <c:v>42181.258750000001</c:v>
                </c:pt>
                <c:pt idx="1016">
                  <c:v>42181.259444444448</c:v>
                </c:pt>
                <c:pt idx="1017">
                  <c:v>42181.260138888887</c:v>
                </c:pt>
                <c:pt idx="1018">
                  <c:v>42181.260833333334</c:v>
                </c:pt>
                <c:pt idx="1019">
                  <c:v>42181.261527777766</c:v>
                </c:pt>
                <c:pt idx="1020">
                  <c:v>42181.26222222222</c:v>
                </c:pt>
                <c:pt idx="1021">
                  <c:v>42181.262916666652</c:v>
                </c:pt>
                <c:pt idx="1022">
                  <c:v>42181.263611111084</c:v>
                </c:pt>
                <c:pt idx="1023">
                  <c:v>42181.264305555538</c:v>
                </c:pt>
                <c:pt idx="1024">
                  <c:v>42181.264999999999</c:v>
                </c:pt>
                <c:pt idx="1025">
                  <c:v>42181.265694444446</c:v>
                </c:pt>
                <c:pt idx="1026">
                  <c:v>42181.266388888886</c:v>
                </c:pt>
                <c:pt idx="1027">
                  <c:v>42181.267083333303</c:v>
                </c:pt>
                <c:pt idx="1028">
                  <c:v>42181.267777777764</c:v>
                </c:pt>
                <c:pt idx="1029">
                  <c:v>42181.268472222226</c:v>
                </c:pt>
                <c:pt idx="1030">
                  <c:v>42181.269166666636</c:v>
                </c:pt>
                <c:pt idx="1031">
                  <c:v>42181.269861111083</c:v>
                </c:pt>
                <c:pt idx="1032">
                  <c:v>42181.270555555559</c:v>
                </c:pt>
                <c:pt idx="1033">
                  <c:v>42181.271249999998</c:v>
                </c:pt>
                <c:pt idx="1034">
                  <c:v>42181.271944444445</c:v>
                </c:pt>
                <c:pt idx="1035">
                  <c:v>42181.272638888891</c:v>
                </c:pt>
                <c:pt idx="1036">
                  <c:v>42181.273333333324</c:v>
                </c:pt>
                <c:pt idx="1037">
                  <c:v>42181.274027777778</c:v>
                </c:pt>
                <c:pt idx="1038">
                  <c:v>42181.274722222224</c:v>
                </c:pt>
                <c:pt idx="1039">
                  <c:v>42181.275416666649</c:v>
                </c:pt>
                <c:pt idx="1040">
                  <c:v>42181.276111111096</c:v>
                </c:pt>
                <c:pt idx="1041">
                  <c:v>42181.276805555557</c:v>
                </c:pt>
                <c:pt idx="1042">
                  <c:v>42181.277499999997</c:v>
                </c:pt>
                <c:pt idx="1043">
                  <c:v>42181.278194444443</c:v>
                </c:pt>
                <c:pt idx="1044">
                  <c:v>42181.27888888889</c:v>
                </c:pt>
                <c:pt idx="1045">
                  <c:v>42181.279583333322</c:v>
                </c:pt>
                <c:pt idx="1046">
                  <c:v>42181.280277777783</c:v>
                </c:pt>
                <c:pt idx="1047">
                  <c:v>42181.280972222223</c:v>
                </c:pt>
                <c:pt idx="1048">
                  <c:v>42181.281666666648</c:v>
                </c:pt>
                <c:pt idx="1049">
                  <c:v>42181.282361111094</c:v>
                </c:pt>
                <c:pt idx="1050">
                  <c:v>42181.283055555556</c:v>
                </c:pt>
                <c:pt idx="1051">
                  <c:v>42181.283749999995</c:v>
                </c:pt>
                <c:pt idx="1052">
                  <c:v>42181.284444444442</c:v>
                </c:pt>
                <c:pt idx="1053">
                  <c:v>42181.285138888888</c:v>
                </c:pt>
                <c:pt idx="1054">
                  <c:v>42181.285833333335</c:v>
                </c:pt>
                <c:pt idx="1055">
                  <c:v>42181.286527777782</c:v>
                </c:pt>
                <c:pt idx="1056">
                  <c:v>42181.287222222221</c:v>
                </c:pt>
                <c:pt idx="1057">
                  <c:v>42181.287916666653</c:v>
                </c:pt>
                <c:pt idx="1058">
                  <c:v>42181.288611111115</c:v>
                </c:pt>
                <c:pt idx="1059">
                  <c:v>42181.289305555554</c:v>
                </c:pt>
                <c:pt idx="1060">
                  <c:v>42181.29</c:v>
                </c:pt>
                <c:pt idx="1061">
                  <c:v>42181.290694444448</c:v>
                </c:pt>
                <c:pt idx="1062">
                  <c:v>42181.291388888872</c:v>
                </c:pt>
                <c:pt idx="1063">
                  <c:v>42181.292083333319</c:v>
                </c:pt>
                <c:pt idx="1064">
                  <c:v>42181.292777777766</c:v>
                </c:pt>
                <c:pt idx="1065">
                  <c:v>42181.293472222198</c:v>
                </c:pt>
                <c:pt idx="1066">
                  <c:v>42181.294166666637</c:v>
                </c:pt>
                <c:pt idx="1067">
                  <c:v>42181.294861111084</c:v>
                </c:pt>
                <c:pt idx="1068">
                  <c:v>42181.295555555538</c:v>
                </c:pt>
                <c:pt idx="1069">
                  <c:v>42181.296249999999</c:v>
                </c:pt>
                <c:pt idx="1070">
                  <c:v>42181.296944444446</c:v>
                </c:pt>
                <c:pt idx="1071">
                  <c:v>42181.297638888886</c:v>
                </c:pt>
                <c:pt idx="1072">
                  <c:v>42181.298333333325</c:v>
                </c:pt>
                <c:pt idx="1073">
                  <c:v>42181.299027777764</c:v>
                </c:pt>
                <c:pt idx="1074">
                  <c:v>42181.299722222204</c:v>
                </c:pt>
                <c:pt idx="1075">
                  <c:v>42181.300416666665</c:v>
                </c:pt>
                <c:pt idx="1076">
                  <c:v>42181.301111111105</c:v>
                </c:pt>
                <c:pt idx="1077">
                  <c:v>42181.301805555559</c:v>
                </c:pt>
                <c:pt idx="1078">
                  <c:v>42181.302500000013</c:v>
                </c:pt>
                <c:pt idx="1079">
                  <c:v>42181.303194444459</c:v>
                </c:pt>
                <c:pt idx="1080">
                  <c:v>42181.303888888891</c:v>
                </c:pt>
                <c:pt idx="1081">
                  <c:v>42181.304583333331</c:v>
                </c:pt>
                <c:pt idx="1082">
                  <c:v>42181.305277777792</c:v>
                </c:pt>
                <c:pt idx="1083">
                  <c:v>42181.305972222232</c:v>
                </c:pt>
                <c:pt idx="1084">
                  <c:v>42181.306666666664</c:v>
                </c:pt>
                <c:pt idx="1085">
                  <c:v>42181.307361111096</c:v>
                </c:pt>
                <c:pt idx="1086">
                  <c:v>42181.308055555572</c:v>
                </c:pt>
                <c:pt idx="1087">
                  <c:v>42181.308750000011</c:v>
                </c:pt>
                <c:pt idx="1088">
                  <c:v>42181.309444444443</c:v>
                </c:pt>
                <c:pt idx="1089">
                  <c:v>42181.310138888904</c:v>
                </c:pt>
                <c:pt idx="1090">
                  <c:v>42181.310833333351</c:v>
                </c:pt>
                <c:pt idx="1091">
                  <c:v>42181.311527777783</c:v>
                </c:pt>
                <c:pt idx="1092">
                  <c:v>42181.312222222237</c:v>
                </c:pt>
                <c:pt idx="1093">
                  <c:v>42181.312916666669</c:v>
                </c:pt>
                <c:pt idx="1094">
                  <c:v>42181.313611111109</c:v>
                </c:pt>
                <c:pt idx="1095">
                  <c:v>42181.314305555563</c:v>
                </c:pt>
                <c:pt idx="1096">
                  <c:v>42181.315000000002</c:v>
                </c:pt>
                <c:pt idx="1097">
                  <c:v>42181.315694444456</c:v>
                </c:pt>
                <c:pt idx="1098">
                  <c:v>42181.316388888903</c:v>
                </c:pt>
                <c:pt idx="1099">
                  <c:v>42181.317083333335</c:v>
                </c:pt>
                <c:pt idx="1100">
                  <c:v>42181.317777777782</c:v>
                </c:pt>
                <c:pt idx="1101">
                  <c:v>42181.318472222236</c:v>
                </c:pt>
                <c:pt idx="1102">
                  <c:v>42181.319166666653</c:v>
                </c:pt>
                <c:pt idx="1103">
                  <c:v>42181.319861111115</c:v>
                </c:pt>
                <c:pt idx="1104">
                  <c:v>42181.320555555561</c:v>
                </c:pt>
                <c:pt idx="1105">
                  <c:v>42181.321250000001</c:v>
                </c:pt>
                <c:pt idx="1106">
                  <c:v>42181.321944444448</c:v>
                </c:pt>
                <c:pt idx="1107">
                  <c:v>42181.322638888902</c:v>
                </c:pt>
                <c:pt idx="1108">
                  <c:v>42181.323333333334</c:v>
                </c:pt>
                <c:pt idx="1109">
                  <c:v>42181.32402777778</c:v>
                </c:pt>
                <c:pt idx="1110">
                  <c:v>42181.32472222222</c:v>
                </c:pt>
                <c:pt idx="1111">
                  <c:v>42181.325416666652</c:v>
                </c:pt>
                <c:pt idx="1112">
                  <c:v>42181.326111111106</c:v>
                </c:pt>
                <c:pt idx="1113">
                  <c:v>42181.326805555553</c:v>
                </c:pt>
                <c:pt idx="1114">
                  <c:v>42181.327499999999</c:v>
                </c:pt>
                <c:pt idx="1115">
                  <c:v>42181.328194444461</c:v>
                </c:pt>
                <c:pt idx="1116">
                  <c:v>42181.328888888893</c:v>
                </c:pt>
                <c:pt idx="1117">
                  <c:v>42181.329583333325</c:v>
                </c:pt>
                <c:pt idx="1118">
                  <c:v>42181.330277777794</c:v>
                </c:pt>
                <c:pt idx="1119">
                  <c:v>42181.330972222233</c:v>
                </c:pt>
                <c:pt idx="1120">
                  <c:v>42181.331666666651</c:v>
                </c:pt>
                <c:pt idx="1121">
                  <c:v>42181.332361111105</c:v>
                </c:pt>
                <c:pt idx="1122">
                  <c:v>42181.333055555559</c:v>
                </c:pt>
                <c:pt idx="1123">
                  <c:v>42181.333749999998</c:v>
                </c:pt>
                <c:pt idx="1124">
                  <c:v>42181.334444444459</c:v>
                </c:pt>
                <c:pt idx="1125">
                  <c:v>42181.335138888891</c:v>
                </c:pt>
                <c:pt idx="1126">
                  <c:v>42181.335833333331</c:v>
                </c:pt>
                <c:pt idx="1127">
                  <c:v>42181.336527777792</c:v>
                </c:pt>
                <c:pt idx="1128">
                  <c:v>42181.337222222232</c:v>
                </c:pt>
                <c:pt idx="1129">
                  <c:v>42181.337916666664</c:v>
                </c:pt>
                <c:pt idx="1130">
                  <c:v>42181.33861111111</c:v>
                </c:pt>
                <c:pt idx="1131">
                  <c:v>42181.339305555557</c:v>
                </c:pt>
                <c:pt idx="1132">
                  <c:v>42181.340000000011</c:v>
                </c:pt>
                <c:pt idx="1133">
                  <c:v>42181.340694444465</c:v>
                </c:pt>
                <c:pt idx="1134">
                  <c:v>42181.34138888889</c:v>
                </c:pt>
                <c:pt idx="1135">
                  <c:v>42181.342083333337</c:v>
                </c:pt>
                <c:pt idx="1136">
                  <c:v>42181.342777777783</c:v>
                </c:pt>
                <c:pt idx="1137">
                  <c:v>42181.343472222223</c:v>
                </c:pt>
                <c:pt idx="1138">
                  <c:v>42181.344166666655</c:v>
                </c:pt>
                <c:pt idx="1139">
                  <c:v>42181.344861111109</c:v>
                </c:pt>
                <c:pt idx="1140">
                  <c:v>42181.345555555563</c:v>
                </c:pt>
                <c:pt idx="1141">
                  <c:v>42181.346250000017</c:v>
                </c:pt>
                <c:pt idx="1142">
                  <c:v>42181.346944444456</c:v>
                </c:pt>
                <c:pt idx="1143">
                  <c:v>42181.347638888903</c:v>
                </c:pt>
                <c:pt idx="1144">
                  <c:v>42181.348333333342</c:v>
                </c:pt>
                <c:pt idx="1145">
                  <c:v>42181.349027777782</c:v>
                </c:pt>
                <c:pt idx="1146">
                  <c:v>42181.349722222221</c:v>
                </c:pt>
                <c:pt idx="1147">
                  <c:v>42181.350416666668</c:v>
                </c:pt>
                <c:pt idx="1148">
                  <c:v>42181.351111111115</c:v>
                </c:pt>
                <c:pt idx="1149">
                  <c:v>42181.351805555561</c:v>
                </c:pt>
                <c:pt idx="1150">
                  <c:v>42181.352500000015</c:v>
                </c:pt>
                <c:pt idx="1151">
                  <c:v>42181.353194444469</c:v>
                </c:pt>
                <c:pt idx="1152">
                  <c:v>42181.353888888902</c:v>
                </c:pt>
                <c:pt idx="1153">
                  <c:v>42181.354583333341</c:v>
                </c:pt>
                <c:pt idx="1154">
                  <c:v>42181.355277777795</c:v>
                </c:pt>
                <c:pt idx="1155">
                  <c:v>42181.355972222234</c:v>
                </c:pt>
                <c:pt idx="1156">
                  <c:v>42181.356666666667</c:v>
                </c:pt>
                <c:pt idx="1157">
                  <c:v>42181.357361111106</c:v>
                </c:pt>
                <c:pt idx="1158">
                  <c:v>42181.358055555567</c:v>
                </c:pt>
                <c:pt idx="1159">
                  <c:v>42181.358750000014</c:v>
                </c:pt>
                <c:pt idx="1160">
                  <c:v>42181.359444444461</c:v>
                </c:pt>
                <c:pt idx="1161">
                  <c:v>42181.360138888893</c:v>
                </c:pt>
                <c:pt idx="1162">
                  <c:v>42181.360833333332</c:v>
                </c:pt>
                <c:pt idx="1163">
                  <c:v>42181.361527777779</c:v>
                </c:pt>
                <c:pt idx="1164">
                  <c:v>42181.362222222233</c:v>
                </c:pt>
                <c:pt idx="1165">
                  <c:v>42181.362916666665</c:v>
                </c:pt>
                <c:pt idx="1166">
                  <c:v>42181.363611111105</c:v>
                </c:pt>
                <c:pt idx="1167">
                  <c:v>42181.364305555559</c:v>
                </c:pt>
                <c:pt idx="1168">
                  <c:v>42181.365000000005</c:v>
                </c:pt>
                <c:pt idx="1169">
                  <c:v>42181.365694444459</c:v>
                </c:pt>
                <c:pt idx="1170">
                  <c:v>42181.366388888891</c:v>
                </c:pt>
                <c:pt idx="1171">
                  <c:v>42181.367083333324</c:v>
                </c:pt>
                <c:pt idx="1172">
                  <c:v>42181.367777777778</c:v>
                </c:pt>
                <c:pt idx="1173">
                  <c:v>42181.368472222232</c:v>
                </c:pt>
                <c:pt idx="1174">
                  <c:v>42181.369166666649</c:v>
                </c:pt>
                <c:pt idx="1175">
                  <c:v>42181.369861111096</c:v>
                </c:pt>
                <c:pt idx="1176">
                  <c:v>42181.370555555572</c:v>
                </c:pt>
                <c:pt idx="1177">
                  <c:v>42181.371250000011</c:v>
                </c:pt>
                <c:pt idx="1178">
                  <c:v>42181.371944444443</c:v>
                </c:pt>
                <c:pt idx="1179">
                  <c:v>42181.372638888904</c:v>
                </c:pt>
                <c:pt idx="1180">
                  <c:v>42181.373333333337</c:v>
                </c:pt>
                <c:pt idx="1181">
                  <c:v>42181.374027777783</c:v>
                </c:pt>
                <c:pt idx="1182">
                  <c:v>42181.374722222223</c:v>
                </c:pt>
                <c:pt idx="1183">
                  <c:v>42181.375416666655</c:v>
                </c:pt>
                <c:pt idx="1184">
                  <c:v>42181.376111111109</c:v>
                </c:pt>
                <c:pt idx="1185">
                  <c:v>42181.376805555563</c:v>
                </c:pt>
                <c:pt idx="1186">
                  <c:v>42181.377500000002</c:v>
                </c:pt>
                <c:pt idx="1187">
                  <c:v>42181.378194444456</c:v>
                </c:pt>
                <c:pt idx="1188">
                  <c:v>42181.378888888903</c:v>
                </c:pt>
                <c:pt idx="1189">
                  <c:v>42181.379583333335</c:v>
                </c:pt>
                <c:pt idx="1190">
                  <c:v>42181.380277777796</c:v>
                </c:pt>
                <c:pt idx="1191">
                  <c:v>42181.380972222236</c:v>
                </c:pt>
                <c:pt idx="1192">
                  <c:v>42181.381666666653</c:v>
                </c:pt>
                <c:pt idx="1193">
                  <c:v>42181.382361111115</c:v>
                </c:pt>
                <c:pt idx="1194">
                  <c:v>42181.383055555561</c:v>
                </c:pt>
                <c:pt idx="1195">
                  <c:v>42181.383750000001</c:v>
                </c:pt>
                <c:pt idx="1196">
                  <c:v>42181.384444444469</c:v>
                </c:pt>
                <c:pt idx="1197">
                  <c:v>42181.385138888902</c:v>
                </c:pt>
                <c:pt idx="1198">
                  <c:v>42181.385833333341</c:v>
                </c:pt>
                <c:pt idx="1199">
                  <c:v>42181.386527777795</c:v>
                </c:pt>
                <c:pt idx="1200">
                  <c:v>42181.387222222234</c:v>
                </c:pt>
                <c:pt idx="1201">
                  <c:v>42181.387916666667</c:v>
                </c:pt>
                <c:pt idx="1202">
                  <c:v>42181.388611111113</c:v>
                </c:pt>
                <c:pt idx="1203">
                  <c:v>42181.389305555553</c:v>
                </c:pt>
                <c:pt idx="1204">
                  <c:v>42181.39</c:v>
                </c:pt>
                <c:pt idx="1205">
                  <c:v>42181.390694444461</c:v>
                </c:pt>
                <c:pt idx="1206">
                  <c:v>42181.391388888886</c:v>
                </c:pt>
                <c:pt idx="1207">
                  <c:v>42181.392083333325</c:v>
                </c:pt>
                <c:pt idx="1208">
                  <c:v>42181.392777777779</c:v>
                </c:pt>
                <c:pt idx="1209">
                  <c:v>42181.393472222226</c:v>
                </c:pt>
                <c:pt idx="1210">
                  <c:v>42181.394166666651</c:v>
                </c:pt>
                <c:pt idx="1211">
                  <c:v>42181.394861111105</c:v>
                </c:pt>
                <c:pt idx="1212">
                  <c:v>42181.395555555559</c:v>
                </c:pt>
                <c:pt idx="1213">
                  <c:v>42181.396250000013</c:v>
                </c:pt>
                <c:pt idx="1214">
                  <c:v>42181.396944444459</c:v>
                </c:pt>
                <c:pt idx="1215">
                  <c:v>42181.397638888891</c:v>
                </c:pt>
                <c:pt idx="1216">
                  <c:v>42181.398333333331</c:v>
                </c:pt>
                <c:pt idx="1217">
                  <c:v>42181.399027777778</c:v>
                </c:pt>
                <c:pt idx="1218">
                  <c:v>42181.399722222224</c:v>
                </c:pt>
                <c:pt idx="1219">
                  <c:v>42181.400416666664</c:v>
                </c:pt>
                <c:pt idx="1220">
                  <c:v>42181.401111111096</c:v>
                </c:pt>
                <c:pt idx="1221">
                  <c:v>42181.401805555557</c:v>
                </c:pt>
                <c:pt idx="1222">
                  <c:v>42181.402500000011</c:v>
                </c:pt>
                <c:pt idx="1223">
                  <c:v>42181.403194444443</c:v>
                </c:pt>
                <c:pt idx="1224">
                  <c:v>42181.40388888889</c:v>
                </c:pt>
                <c:pt idx="1225">
                  <c:v>42181.404583333337</c:v>
                </c:pt>
                <c:pt idx="1226">
                  <c:v>42181.405277777783</c:v>
                </c:pt>
                <c:pt idx="1227">
                  <c:v>42181.405972222223</c:v>
                </c:pt>
                <c:pt idx="1228">
                  <c:v>42181.406666666655</c:v>
                </c:pt>
                <c:pt idx="1229">
                  <c:v>42181.407361111094</c:v>
                </c:pt>
                <c:pt idx="1230">
                  <c:v>42181.408055555563</c:v>
                </c:pt>
                <c:pt idx="1231">
                  <c:v>42181.408750000002</c:v>
                </c:pt>
                <c:pt idx="1232">
                  <c:v>42181.409444444442</c:v>
                </c:pt>
                <c:pt idx="1233">
                  <c:v>42181.410138888903</c:v>
                </c:pt>
                <c:pt idx="1234">
                  <c:v>42181.410833333342</c:v>
                </c:pt>
                <c:pt idx="1235">
                  <c:v>42181.411527777782</c:v>
                </c:pt>
                <c:pt idx="1236">
                  <c:v>42181.412222222236</c:v>
                </c:pt>
                <c:pt idx="1237">
                  <c:v>42181.412916666668</c:v>
                </c:pt>
                <c:pt idx="1238">
                  <c:v>42181.413611111115</c:v>
                </c:pt>
                <c:pt idx="1239">
                  <c:v>42181.414305555561</c:v>
                </c:pt>
                <c:pt idx="1240">
                  <c:v>42181.415000000001</c:v>
                </c:pt>
                <c:pt idx="1241">
                  <c:v>42181.415694444469</c:v>
                </c:pt>
                <c:pt idx="1242">
                  <c:v>42181.416388888902</c:v>
                </c:pt>
                <c:pt idx="1243">
                  <c:v>42181.417083333334</c:v>
                </c:pt>
                <c:pt idx="1244">
                  <c:v>42181.41777777778</c:v>
                </c:pt>
                <c:pt idx="1245">
                  <c:v>42181.418472222234</c:v>
                </c:pt>
                <c:pt idx="1246">
                  <c:v>42181.419166666652</c:v>
                </c:pt>
                <c:pt idx="1247">
                  <c:v>42181.419861111106</c:v>
                </c:pt>
                <c:pt idx="1248">
                  <c:v>42181.420555555553</c:v>
                </c:pt>
                <c:pt idx="1249">
                  <c:v>42181.421249999999</c:v>
                </c:pt>
                <c:pt idx="1250">
                  <c:v>42181.421944444446</c:v>
                </c:pt>
                <c:pt idx="1251">
                  <c:v>42181.422638888893</c:v>
                </c:pt>
                <c:pt idx="1252">
                  <c:v>42181.423333333325</c:v>
                </c:pt>
                <c:pt idx="1253">
                  <c:v>42181.424027777779</c:v>
                </c:pt>
                <c:pt idx="1254">
                  <c:v>42181.424722222226</c:v>
                </c:pt>
                <c:pt idx="1255">
                  <c:v>42181.425416666651</c:v>
                </c:pt>
                <c:pt idx="1256">
                  <c:v>42181.426111111105</c:v>
                </c:pt>
                <c:pt idx="1257">
                  <c:v>42181.426805555559</c:v>
                </c:pt>
                <c:pt idx="1258">
                  <c:v>42181.427499999998</c:v>
                </c:pt>
                <c:pt idx="1259">
                  <c:v>42181.428194444459</c:v>
                </c:pt>
                <c:pt idx="1260">
                  <c:v>42181.428888888891</c:v>
                </c:pt>
                <c:pt idx="1261">
                  <c:v>42181.429583333324</c:v>
                </c:pt>
                <c:pt idx="1262">
                  <c:v>42181.430277777792</c:v>
                </c:pt>
                <c:pt idx="1263">
                  <c:v>42181.430972222232</c:v>
                </c:pt>
                <c:pt idx="1264">
                  <c:v>42181.431666666649</c:v>
                </c:pt>
                <c:pt idx="1265">
                  <c:v>42181.432361111096</c:v>
                </c:pt>
                <c:pt idx="1266">
                  <c:v>42181.433055555557</c:v>
                </c:pt>
                <c:pt idx="1267">
                  <c:v>42181.433749999997</c:v>
                </c:pt>
                <c:pt idx="1268">
                  <c:v>42181.434444444443</c:v>
                </c:pt>
                <c:pt idx="1269">
                  <c:v>42181.43513888889</c:v>
                </c:pt>
                <c:pt idx="1270">
                  <c:v>42181.435833333337</c:v>
                </c:pt>
                <c:pt idx="1271">
                  <c:v>42181.436527777783</c:v>
                </c:pt>
                <c:pt idx="1272">
                  <c:v>42181.437222222223</c:v>
                </c:pt>
                <c:pt idx="1273">
                  <c:v>42181.437916666655</c:v>
                </c:pt>
                <c:pt idx="1274">
                  <c:v>42181.438611111109</c:v>
                </c:pt>
                <c:pt idx="1275">
                  <c:v>42181.439305555556</c:v>
                </c:pt>
                <c:pt idx="1276">
                  <c:v>42181.440000000002</c:v>
                </c:pt>
                <c:pt idx="1277">
                  <c:v>42181.440694444456</c:v>
                </c:pt>
                <c:pt idx="1278">
                  <c:v>42181.441388888888</c:v>
                </c:pt>
                <c:pt idx="1279">
                  <c:v>42181.442083333335</c:v>
                </c:pt>
                <c:pt idx="1280">
                  <c:v>42181.442777777782</c:v>
                </c:pt>
                <c:pt idx="1281">
                  <c:v>42181.443472222221</c:v>
                </c:pt>
                <c:pt idx="1282">
                  <c:v>42181.444166666653</c:v>
                </c:pt>
                <c:pt idx="1283">
                  <c:v>42181.444861111115</c:v>
                </c:pt>
                <c:pt idx="1284">
                  <c:v>42181.445555555561</c:v>
                </c:pt>
                <c:pt idx="1285">
                  <c:v>42181.446250000015</c:v>
                </c:pt>
                <c:pt idx="1286">
                  <c:v>42181.446944444469</c:v>
                </c:pt>
                <c:pt idx="1287">
                  <c:v>42181.447638888902</c:v>
                </c:pt>
                <c:pt idx="1288">
                  <c:v>42181.448333333341</c:v>
                </c:pt>
                <c:pt idx="1289">
                  <c:v>42181.44902777778</c:v>
                </c:pt>
                <c:pt idx="1290">
                  <c:v>42181.44972222222</c:v>
                </c:pt>
                <c:pt idx="1291">
                  <c:v>42181.450416666667</c:v>
                </c:pt>
                <c:pt idx="1292">
                  <c:v>42181.451111111106</c:v>
                </c:pt>
                <c:pt idx="1293">
                  <c:v>42181.451805555553</c:v>
                </c:pt>
                <c:pt idx="1294">
                  <c:v>42181.452500000014</c:v>
                </c:pt>
                <c:pt idx="1295">
                  <c:v>42181.453194444461</c:v>
                </c:pt>
                <c:pt idx="1296">
                  <c:v>42181.453888888893</c:v>
                </c:pt>
                <c:pt idx="1297">
                  <c:v>42181.454583333332</c:v>
                </c:pt>
                <c:pt idx="1298">
                  <c:v>42181.455277777794</c:v>
                </c:pt>
                <c:pt idx="1299">
                  <c:v>42181.455972222233</c:v>
                </c:pt>
                <c:pt idx="1300">
                  <c:v>42181.456666666665</c:v>
                </c:pt>
                <c:pt idx="1301">
                  <c:v>42181.457361111105</c:v>
                </c:pt>
                <c:pt idx="1302">
                  <c:v>42181.458055555573</c:v>
                </c:pt>
                <c:pt idx="1303">
                  <c:v>42181.458750000013</c:v>
                </c:pt>
                <c:pt idx="1304">
                  <c:v>42181.459444444459</c:v>
                </c:pt>
                <c:pt idx="1305">
                  <c:v>42181.460138888891</c:v>
                </c:pt>
                <c:pt idx="1306">
                  <c:v>42181.460833333331</c:v>
                </c:pt>
                <c:pt idx="1307">
                  <c:v>42181.461527777778</c:v>
                </c:pt>
                <c:pt idx="1308">
                  <c:v>42181.462222222232</c:v>
                </c:pt>
                <c:pt idx="1309">
                  <c:v>42181.462916666664</c:v>
                </c:pt>
                <c:pt idx="1310">
                  <c:v>42181.463611111096</c:v>
                </c:pt>
                <c:pt idx="1311">
                  <c:v>42181.464305555557</c:v>
                </c:pt>
                <c:pt idx="1312">
                  <c:v>42181.465000000004</c:v>
                </c:pt>
                <c:pt idx="1313">
                  <c:v>42181.465694444443</c:v>
                </c:pt>
                <c:pt idx="1314">
                  <c:v>42181.46638888889</c:v>
                </c:pt>
                <c:pt idx="1315">
                  <c:v>42181.467083333322</c:v>
                </c:pt>
                <c:pt idx="1316">
                  <c:v>42181.467777777776</c:v>
                </c:pt>
                <c:pt idx="1317">
                  <c:v>42181.468472222223</c:v>
                </c:pt>
                <c:pt idx="1318">
                  <c:v>42181.469166666648</c:v>
                </c:pt>
                <c:pt idx="1319">
                  <c:v>42181.469861111094</c:v>
                </c:pt>
                <c:pt idx="1320">
                  <c:v>42181.470555555563</c:v>
                </c:pt>
                <c:pt idx="1321">
                  <c:v>42181.471250000002</c:v>
                </c:pt>
                <c:pt idx="1322">
                  <c:v>42181.471944444442</c:v>
                </c:pt>
                <c:pt idx="1323">
                  <c:v>42181.472638888903</c:v>
                </c:pt>
                <c:pt idx="1324">
                  <c:v>42181.473333333335</c:v>
                </c:pt>
                <c:pt idx="1325">
                  <c:v>42181.474027777782</c:v>
                </c:pt>
                <c:pt idx="1326">
                  <c:v>42181.474722222221</c:v>
                </c:pt>
                <c:pt idx="1327">
                  <c:v>42181.475416666653</c:v>
                </c:pt>
                <c:pt idx="1328">
                  <c:v>42181.476111111115</c:v>
                </c:pt>
                <c:pt idx="1329">
                  <c:v>42181.476805555561</c:v>
                </c:pt>
                <c:pt idx="1330">
                  <c:v>42181.477500000001</c:v>
                </c:pt>
                <c:pt idx="1331">
                  <c:v>42181.478194444469</c:v>
                </c:pt>
                <c:pt idx="1332">
                  <c:v>42181.478888888902</c:v>
                </c:pt>
                <c:pt idx="1333">
                  <c:v>42181.479583333334</c:v>
                </c:pt>
                <c:pt idx="1334">
                  <c:v>42181.480277777795</c:v>
                </c:pt>
                <c:pt idx="1335">
                  <c:v>42181.480972222234</c:v>
                </c:pt>
                <c:pt idx="1336">
                  <c:v>42181.481666666652</c:v>
                </c:pt>
                <c:pt idx="1337">
                  <c:v>42181.482361111106</c:v>
                </c:pt>
                <c:pt idx="1338">
                  <c:v>42181.483055555553</c:v>
                </c:pt>
                <c:pt idx="1339">
                  <c:v>42181.483749999999</c:v>
                </c:pt>
                <c:pt idx="1340">
                  <c:v>42181.484444444461</c:v>
                </c:pt>
                <c:pt idx="1341">
                  <c:v>42181.485138888893</c:v>
                </c:pt>
                <c:pt idx="1342">
                  <c:v>42181.485833333332</c:v>
                </c:pt>
                <c:pt idx="1343">
                  <c:v>42181.486527777794</c:v>
                </c:pt>
                <c:pt idx="1344">
                  <c:v>42181.487222222233</c:v>
                </c:pt>
                <c:pt idx="1345">
                  <c:v>42181.487916666665</c:v>
                </c:pt>
                <c:pt idx="1346">
                  <c:v>42181.488611111112</c:v>
                </c:pt>
                <c:pt idx="1347">
                  <c:v>42181.489305555559</c:v>
                </c:pt>
                <c:pt idx="1348">
                  <c:v>42181.49</c:v>
                </c:pt>
                <c:pt idx="1349">
                  <c:v>42181.490694444459</c:v>
                </c:pt>
                <c:pt idx="1350">
                  <c:v>42181.491388888884</c:v>
                </c:pt>
                <c:pt idx="1351">
                  <c:v>42181.492083333324</c:v>
                </c:pt>
                <c:pt idx="1352">
                  <c:v>42181.492777777778</c:v>
                </c:pt>
                <c:pt idx="1353">
                  <c:v>42181.493472222224</c:v>
                </c:pt>
                <c:pt idx="1354">
                  <c:v>42181.494166666649</c:v>
                </c:pt>
                <c:pt idx="1355">
                  <c:v>42181.494861111096</c:v>
                </c:pt>
                <c:pt idx="1356">
                  <c:v>42181.495555555557</c:v>
                </c:pt>
                <c:pt idx="1357">
                  <c:v>42181.496250000011</c:v>
                </c:pt>
                <c:pt idx="1358">
                  <c:v>42181.496944444443</c:v>
                </c:pt>
                <c:pt idx="1359">
                  <c:v>42181.49763888889</c:v>
                </c:pt>
                <c:pt idx="1360">
                  <c:v>42181.498333333337</c:v>
                </c:pt>
                <c:pt idx="1361">
                  <c:v>42181.499027777776</c:v>
                </c:pt>
                <c:pt idx="1362">
                  <c:v>42181.499722222208</c:v>
                </c:pt>
                <c:pt idx="1363">
                  <c:v>42181.500416666655</c:v>
                </c:pt>
                <c:pt idx="1364">
                  <c:v>42181.501111111094</c:v>
                </c:pt>
                <c:pt idx="1365">
                  <c:v>42181.501805555556</c:v>
                </c:pt>
                <c:pt idx="1366">
                  <c:v>42181.502500000002</c:v>
                </c:pt>
                <c:pt idx="1367">
                  <c:v>42181.503194444442</c:v>
                </c:pt>
                <c:pt idx="1368">
                  <c:v>42181.503888888888</c:v>
                </c:pt>
                <c:pt idx="1369">
                  <c:v>42181.504583333335</c:v>
                </c:pt>
                <c:pt idx="1370">
                  <c:v>42181.505277777782</c:v>
                </c:pt>
                <c:pt idx="1371">
                  <c:v>42181.505972222221</c:v>
                </c:pt>
                <c:pt idx="1372">
                  <c:v>42181.506666666653</c:v>
                </c:pt>
                <c:pt idx="1373">
                  <c:v>42181.5073611111</c:v>
                </c:pt>
                <c:pt idx="1374">
                  <c:v>42181.508055555561</c:v>
                </c:pt>
                <c:pt idx="1375">
                  <c:v>42181.508750000001</c:v>
                </c:pt>
                <c:pt idx="1376">
                  <c:v>42181.509444444448</c:v>
                </c:pt>
                <c:pt idx="1377">
                  <c:v>42181.510138888902</c:v>
                </c:pt>
                <c:pt idx="1378">
                  <c:v>42181.510833333341</c:v>
                </c:pt>
                <c:pt idx="1379">
                  <c:v>42181.51152777778</c:v>
                </c:pt>
                <c:pt idx="1380">
                  <c:v>42181.512222222234</c:v>
                </c:pt>
                <c:pt idx="1381">
                  <c:v>42181.512916666667</c:v>
                </c:pt>
                <c:pt idx="1382">
                  <c:v>42181.513611111106</c:v>
                </c:pt>
                <c:pt idx="1383">
                  <c:v>42181.514305555553</c:v>
                </c:pt>
                <c:pt idx="1384">
                  <c:v>42181.515000000007</c:v>
                </c:pt>
                <c:pt idx="1385">
                  <c:v>42181.515694444461</c:v>
                </c:pt>
                <c:pt idx="1386">
                  <c:v>42181.516388888893</c:v>
                </c:pt>
                <c:pt idx="1387">
                  <c:v>42181.517083333325</c:v>
                </c:pt>
                <c:pt idx="1388">
                  <c:v>42181.517777777779</c:v>
                </c:pt>
                <c:pt idx="1389">
                  <c:v>42181.518472222233</c:v>
                </c:pt>
                <c:pt idx="1390">
                  <c:v>42181.519166666651</c:v>
                </c:pt>
                <c:pt idx="1391">
                  <c:v>42181.519861111105</c:v>
                </c:pt>
                <c:pt idx="1392">
                  <c:v>42181.520555555559</c:v>
                </c:pt>
                <c:pt idx="1393">
                  <c:v>42181.521249999998</c:v>
                </c:pt>
                <c:pt idx="1394">
                  <c:v>42181.521944444445</c:v>
                </c:pt>
                <c:pt idx="1395">
                  <c:v>42181.522638888891</c:v>
                </c:pt>
                <c:pt idx="1396">
                  <c:v>42181.523333333324</c:v>
                </c:pt>
                <c:pt idx="1397">
                  <c:v>42181.524027777778</c:v>
                </c:pt>
                <c:pt idx="1398">
                  <c:v>42181.524722222224</c:v>
                </c:pt>
                <c:pt idx="1399">
                  <c:v>42181.525416666649</c:v>
                </c:pt>
                <c:pt idx="1400">
                  <c:v>42181.526111111096</c:v>
                </c:pt>
                <c:pt idx="1401">
                  <c:v>42181.526805555557</c:v>
                </c:pt>
                <c:pt idx="1402">
                  <c:v>42181.527499999997</c:v>
                </c:pt>
                <c:pt idx="1403">
                  <c:v>42181.528194444443</c:v>
                </c:pt>
                <c:pt idx="1404">
                  <c:v>42181.52888888889</c:v>
                </c:pt>
                <c:pt idx="1405">
                  <c:v>42181.529583333322</c:v>
                </c:pt>
                <c:pt idx="1406">
                  <c:v>42181.530277777783</c:v>
                </c:pt>
                <c:pt idx="1407">
                  <c:v>42181.530972222223</c:v>
                </c:pt>
                <c:pt idx="1408">
                  <c:v>42181.531666666648</c:v>
                </c:pt>
                <c:pt idx="1409">
                  <c:v>42181.532361111094</c:v>
                </c:pt>
                <c:pt idx="1410">
                  <c:v>42181.533055555556</c:v>
                </c:pt>
                <c:pt idx="1411">
                  <c:v>42181.533749999995</c:v>
                </c:pt>
                <c:pt idx="1412">
                  <c:v>42181.534444444442</c:v>
                </c:pt>
                <c:pt idx="1413">
                  <c:v>42181.535138888888</c:v>
                </c:pt>
                <c:pt idx="1414">
                  <c:v>42181.535833333335</c:v>
                </c:pt>
                <c:pt idx="1415">
                  <c:v>42181.536527777782</c:v>
                </c:pt>
                <c:pt idx="1416">
                  <c:v>42181.537222222221</c:v>
                </c:pt>
                <c:pt idx="1417">
                  <c:v>42181.537916666653</c:v>
                </c:pt>
                <c:pt idx="1418">
                  <c:v>42181.538611111115</c:v>
                </c:pt>
                <c:pt idx="1419">
                  <c:v>42181.539305555554</c:v>
                </c:pt>
                <c:pt idx="1420">
                  <c:v>42181.54</c:v>
                </c:pt>
                <c:pt idx="1421">
                  <c:v>42181.540694444469</c:v>
                </c:pt>
                <c:pt idx="1422">
                  <c:v>42181.541388888887</c:v>
                </c:pt>
                <c:pt idx="1423">
                  <c:v>42181.542083333334</c:v>
                </c:pt>
                <c:pt idx="1424">
                  <c:v>42181.54277777778</c:v>
                </c:pt>
                <c:pt idx="1425">
                  <c:v>42181.54347222222</c:v>
                </c:pt>
                <c:pt idx="1426">
                  <c:v>42181.544166666652</c:v>
                </c:pt>
                <c:pt idx="1427">
                  <c:v>42181.544861111106</c:v>
                </c:pt>
                <c:pt idx="1428">
                  <c:v>42181.545555555553</c:v>
                </c:pt>
                <c:pt idx="1429">
                  <c:v>42181.546250000014</c:v>
                </c:pt>
                <c:pt idx="1430">
                  <c:v>42181.546944444461</c:v>
                </c:pt>
                <c:pt idx="1431">
                  <c:v>42181.547638888893</c:v>
                </c:pt>
                <c:pt idx="1432">
                  <c:v>42181.548333333332</c:v>
                </c:pt>
                <c:pt idx="1433">
                  <c:v>42181.549027777779</c:v>
                </c:pt>
                <c:pt idx="1434">
                  <c:v>42181.549722222226</c:v>
                </c:pt>
                <c:pt idx="1435">
                  <c:v>42181.550416666665</c:v>
                </c:pt>
                <c:pt idx="1436">
                  <c:v>42181.551111111105</c:v>
                </c:pt>
                <c:pt idx="1437">
                  <c:v>42181.551805555559</c:v>
                </c:pt>
                <c:pt idx="1438">
                  <c:v>42181.552500000013</c:v>
                </c:pt>
                <c:pt idx="1439">
                  <c:v>42181.553194444459</c:v>
                </c:pt>
                <c:pt idx="1440">
                  <c:v>42181.553888888891</c:v>
                </c:pt>
                <c:pt idx="1441">
                  <c:v>42181.554583333331</c:v>
                </c:pt>
                <c:pt idx="1442">
                  <c:v>42181.555277777792</c:v>
                </c:pt>
                <c:pt idx="1443">
                  <c:v>42181.555972222232</c:v>
                </c:pt>
                <c:pt idx="1444">
                  <c:v>42181.556666666664</c:v>
                </c:pt>
                <c:pt idx="1445">
                  <c:v>42181.557361111096</c:v>
                </c:pt>
                <c:pt idx="1446">
                  <c:v>42181.558055555572</c:v>
                </c:pt>
                <c:pt idx="1447">
                  <c:v>42181.558750000011</c:v>
                </c:pt>
                <c:pt idx="1448">
                  <c:v>42181.559444444443</c:v>
                </c:pt>
                <c:pt idx="1449">
                  <c:v>42181.56013888889</c:v>
                </c:pt>
                <c:pt idx="1450">
                  <c:v>42181.560833333337</c:v>
                </c:pt>
                <c:pt idx="1451">
                  <c:v>42181.561527777776</c:v>
                </c:pt>
                <c:pt idx="1452">
                  <c:v>42181.562222222223</c:v>
                </c:pt>
                <c:pt idx="1453">
                  <c:v>42181.562916666655</c:v>
                </c:pt>
                <c:pt idx="1454">
                  <c:v>42181.563611111094</c:v>
                </c:pt>
                <c:pt idx="1455">
                  <c:v>42181.564305555556</c:v>
                </c:pt>
                <c:pt idx="1456">
                  <c:v>42181.565000000002</c:v>
                </c:pt>
                <c:pt idx="1457">
                  <c:v>42181.565694444442</c:v>
                </c:pt>
                <c:pt idx="1458">
                  <c:v>42181.566388888888</c:v>
                </c:pt>
                <c:pt idx="1459">
                  <c:v>42181.567083333321</c:v>
                </c:pt>
                <c:pt idx="1460">
                  <c:v>42181.567777777775</c:v>
                </c:pt>
                <c:pt idx="1461">
                  <c:v>42181.568472222221</c:v>
                </c:pt>
                <c:pt idx="1462">
                  <c:v>42181.569166666639</c:v>
                </c:pt>
                <c:pt idx="1463">
                  <c:v>42181.5698611111</c:v>
                </c:pt>
                <c:pt idx="1464">
                  <c:v>42181.570555555561</c:v>
                </c:pt>
                <c:pt idx="1465">
                  <c:v>42181.571250000001</c:v>
                </c:pt>
                <c:pt idx="1466">
                  <c:v>42181.571944444448</c:v>
                </c:pt>
                <c:pt idx="1467">
                  <c:v>42181.572638888902</c:v>
                </c:pt>
                <c:pt idx="1468">
                  <c:v>42181.573333333334</c:v>
                </c:pt>
                <c:pt idx="1469">
                  <c:v>42181.57402777778</c:v>
                </c:pt>
                <c:pt idx="1470">
                  <c:v>42181.57472222222</c:v>
                </c:pt>
                <c:pt idx="1471">
                  <c:v>42181.575416666652</c:v>
                </c:pt>
                <c:pt idx="1472">
                  <c:v>42181.576111111106</c:v>
                </c:pt>
                <c:pt idx="1473">
                  <c:v>42181.576805555553</c:v>
                </c:pt>
                <c:pt idx="1474">
                  <c:v>42181.577499999999</c:v>
                </c:pt>
                <c:pt idx="1475">
                  <c:v>42181.578194444461</c:v>
                </c:pt>
                <c:pt idx="1476">
                  <c:v>42181.578888888893</c:v>
                </c:pt>
                <c:pt idx="1477">
                  <c:v>42181.579583333325</c:v>
                </c:pt>
                <c:pt idx="1478">
                  <c:v>42181.580277777794</c:v>
                </c:pt>
                <c:pt idx="1479">
                  <c:v>42181.580972222233</c:v>
                </c:pt>
                <c:pt idx="1480">
                  <c:v>42181.581666666651</c:v>
                </c:pt>
                <c:pt idx="1481">
                  <c:v>42181.582361111105</c:v>
                </c:pt>
                <c:pt idx="1482">
                  <c:v>42181.583055555559</c:v>
                </c:pt>
                <c:pt idx="1483">
                  <c:v>42181.583749999998</c:v>
                </c:pt>
                <c:pt idx="1484">
                  <c:v>42181.584444444459</c:v>
                </c:pt>
                <c:pt idx="1485">
                  <c:v>42181.585138888891</c:v>
                </c:pt>
                <c:pt idx="1486">
                  <c:v>42181.585833333331</c:v>
                </c:pt>
                <c:pt idx="1487">
                  <c:v>42181.586527777792</c:v>
                </c:pt>
                <c:pt idx="1488">
                  <c:v>42181.587222222232</c:v>
                </c:pt>
                <c:pt idx="1489">
                  <c:v>42181.587916666664</c:v>
                </c:pt>
                <c:pt idx="1490">
                  <c:v>42181.58861111111</c:v>
                </c:pt>
                <c:pt idx="1491">
                  <c:v>42181.589305555557</c:v>
                </c:pt>
                <c:pt idx="1492">
                  <c:v>42181.59</c:v>
                </c:pt>
                <c:pt idx="1493">
                  <c:v>42181.590694444443</c:v>
                </c:pt>
                <c:pt idx="1494">
                  <c:v>42181.591388888875</c:v>
                </c:pt>
                <c:pt idx="1495">
                  <c:v>42181.592083333322</c:v>
                </c:pt>
                <c:pt idx="1496">
                  <c:v>42181.592777777776</c:v>
                </c:pt>
                <c:pt idx="1497">
                  <c:v>42181.593472222208</c:v>
                </c:pt>
                <c:pt idx="1498">
                  <c:v>42181.594166666648</c:v>
                </c:pt>
                <c:pt idx="1499">
                  <c:v>42181.594861111094</c:v>
                </c:pt>
                <c:pt idx="1500">
                  <c:v>42181.595555555556</c:v>
                </c:pt>
                <c:pt idx="1501">
                  <c:v>42181.596250000002</c:v>
                </c:pt>
                <c:pt idx="1502">
                  <c:v>42181.596944444442</c:v>
                </c:pt>
                <c:pt idx="1503">
                  <c:v>42181.597638888888</c:v>
                </c:pt>
                <c:pt idx="1504">
                  <c:v>42181.598333333335</c:v>
                </c:pt>
                <c:pt idx="1505">
                  <c:v>42181.599027777775</c:v>
                </c:pt>
                <c:pt idx="1506">
                  <c:v>42181.599722222207</c:v>
                </c:pt>
                <c:pt idx="1507">
                  <c:v>42181.600416666653</c:v>
                </c:pt>
                <c:pt idx="1508">
                  <c:v>42181.6011111111</c:v>
                </c:pt>
                <c:pt idx="1509">
                  <c:v>42181.601805555554</c:v>
                </c:pt>
                <c:pt idx="1510">
                  <c:v>42181.602500000001</c:v>
                </c:pt>
                <c:pt idx="1511">
                  <c:v>42181.603194444448</c:v>
                </c:pt>
                <c:pt idx="1512">
                  <c:v>42181.603888888887</c:v>
                </c:pt>
                <c:pt idx="1513">
                  <c:v>42181.604583333334</c:v>
                </c:pt>
                <c:pt idx="1514">
                  <c:v>42181.60527777778</c:v>
                </c:pt>
                <c:pt idx="1515">
                  <c:v>42181.60597222222</c:v>
                </c:pt>
                <c:pt idx="1516">
                  <c:v>42181.606666666652</c:v>
                </c:pt>
                <c:pt idx="1517">
                  <c:v>42181.607361111084</c:v>
                </c:pt>
                <c:pt idx="1518">
                  <c:v>42181.608055555553</c:v>
                </c:pt>
                <c:pt idx="1519">
                  <c:v>42181.608749999999</c:v>
                </c:pt>
                <c:pt idx="1520">
                  <c:v>42181.609444444446</c:v>
                </c:pt>
                <c:pt idx="1521">
                  <c:v>42181.610138888893</c:v>
                </c:pt>
                <c:pt idx="1522">
                  <c:v>42181.610833333332</c:v>
                </c:pt>
                <c:pt idx="1523">
                  <c:v>42181.611527777779</c:v>
                </c:pt>
                <c:pt idx="1524">
                  <c:v>42181.612222222233</c:v>
                </c:pt>
                <c:pt idx="1525">
                  <c:v>42181.612916666665</c:v>
                </c:pt>
                <c:pt idx="1526">
                  <c:v>42181.613611111105</c:v>
                </c:pt>
                <c:pt idx="1527">
                  <c:v>42181.614305555559</c:v>
                </c:pt>
                <c:pt idx="1528">
                  <c:v>42181.615000000005</c:v>
                </c:pt>
                <c:pt idx="1529">
                  <c:v>42181.615694444459</c:v>
                </c:pt>
                <c:pt idx="1530">
                  <c:v>42181.616388888891</c:v>
                </c:pt>
                <c:pt idx="1531">
                  <c:v>42181.617083333324</c:v>
                </c:pt>
                <c:pt idx="1532">
                  <c:v>42181.617777777778</c:v>
                </c:pt>
                <c:pt idx="1533">
                  <c:v>42181.618472222232</c:v>
                </c:pt>
                <c:pt idx="1534">
                  <c:v>42181.619166666649</c:v>
                </c:pt>
                <c:pt idx="1535">
                  <c:v>42181.619861111096</c:v>
                </c:pt>
                <c:pt idx="1536">
                  <c:v>42181.620555555557</c:v>
                </c:pt>
                <c:pt idx="1537">
                  <c:v>42181.621249999997</c:v>
                </c:pt>
                <c:pt idx="1538">
                  <c:v>42181.621944444436</c:v>
                </c:pt>
                <c:pt idx="1539">
                  <c:v>42181.62263888889</c:v>
                </c:pt>
                <c:pt idx="1540">
                  <c:v>42181.623333333322</c:v>
                </c:pt>
                <c:pt idx="1541">
                  <c:v>42181.624027777776</c:v>
                </c:pt>
                <c:pt idx="1542">
                  <c:v>42181.624722222208</c:v>
                </c:pt>
                <c:pt idx="1543">
                  <c:v>42181.625416666648</c:v>
                </c:pt>
                <c:pt idx="1544">
                  <c:v>42181.626111111094</c:v>
                </c:pt>
                <c:pt idx="1545">
                  <c:v>42181.626805555556</c:v>
                </c:pt>
                <c:pt idx="1546">
                  <c:v>42181.627499999995</c:v>
                </c:pt>
                <c:pt idx="1547">
                  <c:v>42181.628194444442</c:v>
                </c:pt>
                <c:pt idx="1548">
                  <c:v>42181.628888888888</c:v>
                </c:pt>
                <c:pt idx="1549">
                  <c:v>42181.629583333321</c:v>
                </c:pt>
                <c:pt idx="1550">
                  <c:v>42181.630277777782</c:v>
                </c:pt>
                <c:pt idx="1551">
                  <c:v>42181.630972222221</c:v>
                </c:pt>
                <c:pt idx="1552">
                  <c:v>42181.631666666639</c:v>
                </c:pt>
                <c:pt idx="1553">
                  <c:v>42181.6323611111</c:v>
                </c:pt>
                <c:pt idx="1554">
                  <c:v>42181.633055555554</c:v>
                </c:pt>
                <c:pt idx="1555">
                  <c:v>42181.633749999994</c:v>
                </c:pt>
                <c:pt idx="1556">
                  <c:v>42181.634444444448</c:v>
                </c:pt>
                <c:pt idx="1557">
                  <c:v>42181.635138888887</c:v>
                </c:pt>
                <c:pt idx="1558">
                  <c:v>42181.635833333334</c:v>
                </c:pt>
                <c:pt idx="1559">
                  <c:v>42181.63652777778</c:v>
                </c:pt>
                <c:pt idx="1560">
                  <c:v>42181.63722222222</c:v>
                </c:pt>
                <c:pt idx="1561">
                  <c:v>42181.637916666652</c:v>
                </c:pt>
                <c:pt idx="1562">
                  <c:v>42181.638611111106</c:v>
                </c:pt>
                <c:pt idx="1563">
                  <c:v>42181.639305555538</c:v>
                </c:pt>
                <c:pt idx="1564">
                  <c:v>42181.64</c:v>
                </c:pt>
                <c:pt idx="1565">
                  <c:v>42181.640694444461</c:v>
                </c:pt>
                <c:pt idx="1566">
                  <c:v>42181.641388888886</c:v>
                </c:pt>
                <c:pt idx="1567">
                  <c:v>42181.642083333325</c:v>
                </c:pt>
                <c:pt idx="1568">
                  <c:v>42181.642777777779</c:v>
                </c:pt>
                <c:pt idx="1569">
                  <c:v>42181.643472222226</c:v>
                </c:pt>
                <c:pt idx="1570">
                  <c:v>42181.644166666651</c:v>
                </c:pt>
                <c:pt idx="1571">
                  <c:v>42181.644861111105</c:v>
                </c:pt>
                <c:pt idx="1572">
                  <c:v>42181.645555555559</c:v>
                </c:pt>
                <c:pt idx="1573">
                  <c:v>42181.646250000013</c:v>
                </c:pt>
                <c:pt idx="1574">
                  <c:v>42181.646944444459</c:v>
                </c:pt>
                <c:pt idx="1575">
                  <c:v>42181.647638888891</c:v>
                </c:pt>
                <c:pt idx="1576">
                  <c:v>42181.648333333331</c:v>
                </c:pt>
                <c:pt idx="1577">
                  <c:v>42181.649027777778</c:v>
                </c:pt>
                <c:pt idx="1578">
                  <c:v>42181.649722222224</c:v>
                </c:pt>
                <c:pt idx="1579">
                  <c:v>42181.650416666664</c:v>
                </c:pt>
                <c:pt idx="1580">
                  <c:v>42181.651111111096</c:v>
                </c:pt>
                <c:pt idx="1581">
                  <c:v>42181.651805555557</c:v>
                </c:pt>
                <c:pt idx="1582">
                  <c:v>42181.652500000011</c:v>
                </c:pt>
                <c:pt idx="1583">
                  <c:v>42181.653194444443</c:v>
                </c:pt>
                <c:pt idx="1584">
                  <c:v>42181.65388888889</c:v>
                </c:pt>
                <c:pt idx="1585">
                  <c:v>42181.654583333337</c:v>
                </c:pt>
                <c:pt idx="1586">
                  <c:v>42181.655277777783</c:v>
                </c:pt>
                <c:pt idx="1587">
                  <c:v>42181.655972222223</c:v>
                </c:pt>
                <c:pt idx="1588">
                  <c:v>42181.656666666655</c:v>
                </c:pt>
                <c:pt idx="1589">
                  <c:v>42181.657361111094</c:v>
                </c:pt>
                <c:pt idx="1590">
                  <c:v>42181.658055555563</c:v>
                </c:pt>
                <c:pt idx="1591">
                  <c:v>42181.658750000002</c:v>
                </c:pt>
                <c:pt idx="1592">
                  <c:v>42181.659444444442</c:v>
                </c:pt>
                <c:pt idx="1593">
                  <c:v>42181.660138888888</c:v>
                </c:pt>
                <c:pt idx="1594">
                  <c:v>42181.660833333335</c:v>
                </c:pt>
                <c:pt idx="1595">
                  <c:v>42181.661527777775</c:v>
                </c:pt>
                <c:pt idx="1596">
                  <c:v>42181.662222222221</c:v>
                </c:pt>
                <c:pt idx="1597">
                  <c:v>42181.662916666653</c:v>
                </c:pt>
                <c:pt idx="1598">
                  <c:v>42181.6636111111</c:v>
                </c:pt>
                <c:pt idx="1599">
                  <c:v>42181.664305555554</c:v>
                </c:pt>
                <c:pt idx="1600">
                  <c:v>42181.665000000001</c:v>
                </c:pt>
                <c:pt idx="1601">
                  <c:v>42181.665694444448</c:v>
                </c:pt>
                <c:pt idx="1602">
                  <c:v>42181.666388888887</c:v>
                </c:pt>
                <c:pt idx="1603">
                  <c:v>42181.667083333319</c:v>
                </c:pt>
                <c:pt idx="1604">
                  <c:v>42181.667777777766</c:v>
                </c:pt>
                <c:pt idx="1605">
                  <c:v>42181.66847222222</c:v>
                </c:pt>
                <c:pt idx="1606">
                  <c:v>42181.669166666637</c:v>
                </c:pt>
                <c:pt idx="1607">
                  <c:v>42181.669861111084</c:v>
                </c:pt>
                <c:pt idx="1608">
                  <c:v>42181.670555555553</c:v>
                </c:pt>
                <c:pt idx="1609">
                  <c:v>42181.671249999999</c:v>
                </c:pt>
                <c:pt idx="1610">
                  <c:v>42181.671944444446</c:v>
                </c:pt>
                <c:pt idx="1611">
                  <c:v>42181.672638888893</c:v>
                </c:pt>
                <c:pt idx="1612">
                  <c:v>42181.673333333325</c:v>
                </c:pt>
                <c:pt idx="1613">
                  <c:v>42181.674027777779</c:v>
                </c:pt>
                <c:pt idx="1614">
                  <c:v>42181.674722222226</c:v>
                </c:pt>
                <c:pt idx="1615">
                  <c:v>42181.675416666651</c:v>
                </c:pt>
                <c:pt idx="1616">
                  <c:v>42181.676111111105</c:v>
                </c:pt>
                <c:pt idx="1617">
                  <c:v>42181.676805555559</c:v>
                </c:pt>
                <c:pt idx="1618">
                  <c:v>42181.677499999998</c:v>
                </c:pt>
                <c:pt idx="1619">
                  <c:v>42181.678194444459</c:v>
                </c:pt>
                <c:pt idx="1620">
                  <c:v>42181.678888888891</c:v>
                </c:pt>
                <c:pt idx="1621">
                  <c:v>42181.679583333324</c:v>
                </c:pt>
                <c:pt idx="1622">
                  <c:v>42181.680277777792</c:v>
                </c:pt>
                <c:pt idx="1623">
                  <c:v>42181.680972222232</c:v>
                </c:pt>
                <c:pt idx="1624">
                  <c:v>42181.681666666649</c:v>
                </c:pt>
                <c:pt idx="1625">
                  <c:v>42181.682361111096</c:v>
                </c:pt>
                <c:pt idx="1626">
                  <c:v>42181.683055555557</c:v>
                </c:pt>
                <c:pt idx="1627">
                  <c:v>42181.683749999997</c:v>
                </c:pt>
                <c:pt idx="1628">
                  <c:v>42181.684444444443</c:v>
                </c:pt>
                <c:pt idx="1629">
                  <c:v>42181.68513888889</c:v>
                </c:pt>
                <c:pt idx="1630">
                  <c:v>42181.685833333337</c:v>
                </c:pt>
                <c:pt idx="1631">
                  <c:v>42181.686527777783</c:v>
                </c:pt>
                <c:pt idx="1632">
                  <c:v>42181.687222222223</c:v>
                </c:pt>
                <c:pt idx="1633">
                  <c:v>42181.687916666655</c:v>
                </c:pt>
                <c:pt idx="1634">
                  <c:v>42181.688611111109</c:v>
                </c:pt>
                <c:pt idx="1635">
                  <c:v>42181.689305555556</c:v>
                </c:pt>
                <c:pt idx="1636">
                  <c:v>42181.69</c:v>
                </c:pt>
                <c:pt idx="1637">
                  <c:v>42181.690694444442</c:v>
                </c:pt>
                <c:pt idx="1638">
                  <c:v>42181.691388888874</c:v>
                </c:pt>
                <c:pt idx="1639">
                  <c:v>42181.692083333321</c:v>
                </c:pt>
                <c:pt idx="1640">
                  <c:v>42181.692777777775</c:v>
                </c:pt>
                <c:pt idx="1641">
                  <c:v>42181.693472222207</c:v>
                </c:pt>
                <c:pt idx="1642">
                  <c:v>42181.694166666639</c:v>
                </c:pt>
                <c:pt idx="1643">
                  <c:v>42181.6948611111</c:v>
                </c:pt>
                <c:pt idx="1644">
                  <c:v>42181.695555555554</c:v>
                </c:pt>
                <c:pt idx="1645">
                  <c:v>42181.696250000001</c:v>
                </c:pt>
                <c:pt idx="1646">
                  <c:v>42181.696944444448</c:v>
                </c:pt>
                <c:pt idx="1647">
                  <c:v>42181.697638888887</c:v>
                </c:pt>
                <c:pt idx="1648">
                  <c:v>42181.698333333334</c:v>
                </c:pt>
                <c:pt idx="1649">
                  <c:v>42181.699027777766</c:v>
                </c:pt>
                <c:pt idx="1650">
                  <c:v>42181.699722222198</c:v>
                </c:pt>
                <c:pt idx="1651">
                  <c:v>42181.700416666652</c:v>
                </c:pt>
                <c:pt idx="1652">
                  <c:v>42181.701111111084</c:v>
                </c:pt>
                <c:pt idx="1653">
                  <c:v>42181.701805555538</c:v>
                </c:pt>
                <c:pt idx="1654">
                  <c:v>42181.702499999999</c:v>
                </c:pt>
                <c:pt idx="1655">
                  <c:v>42181.703194444446</c:v>
                </c:pt>
                <c:pt idx="1656">
                  <c:v>42181.703888888886</c:v>
                </c:pt>
                <c:pt idx="1657">
                  <c:v>42181.704583333325</c:v>
                </c:pt>
                <c:pt idx="1658">
                  <c:v>42181.705277777779</c:v>
                </c:pt>
                <c:pt idx="1659">
                  <c:v>42181.705972222226</c:v>
                </c:pt>
                <c:pt idx="1660">
                  <c:v>42181.706666666651</c:v>
                </c:pt>
                <c:pt idx="1661">
                  <c:v>42181.707361111083</c:v>
                </c:pt>
                <c:pt idx="1662">
                  <c:v>42181.708055555559</c:v>
                </c:pt>
                <c:pt idx="1663">
                  <c:v>42181.708749999998</c:v>
                </c:pt>
                <c:pt idx="1664">
                  <c:v>42181.709444444445</c:v>
                </c:pt>
                <c:pt idx="1665">
                  <c:v>42181.710138888891</c:v>
                </c:pt>
                <c:pt idx="1666">
                  <c:v>42181.710833333331</c:v>
                </c:pt>
                <c:pt idx="1667">
                  <c:v>42181.711527777778</c:v>
                </c:pt>
                <c:pt idx="1668">
                  <c:v>42181.712222222232</c:v>
                </c:pt>
                <c:pt idx="1669">
                  <c:v>42181.712916666664</c:v>
                </c:pt>
                <c:pt idx="1670">
                  <c:v>42181.713611111096</c:v>
                </c:pt>
                <c:pt idx="1671">
                  <c:v>42181.714305555557</c:v>
                </c:pt>
                <c:pt idx="1672">
                  <c:v>42181.715000000004</c:v>
                </c:pt>
                <c:pt idx="1673">
                  <c:v>42181.715694444443</c:v>
                </c:pt>
                <c:pt idx="1674">
                  <c:v>42181.71638888889</c:v>
                </c:pt>
                <c:pt idx="1675">
                  <c:v>42181.717083333322</c:v>
                </c:pt>
                <c:pt idx="1676">
                  <c:v>42181.717777777776</c:v>
                </c:pt>
                <c:pt idx="1677">
                  <c:v>42181.718472222223</c:v>
                </c:pt>
                <c:pt idx="1678">
                  <c:v>42181.719166666648</c:v>
                </c:pt>
                <c:pt idx="1679">
                  <c:v>42181.719861111094</c:v>
                </c:pt>
                <c:pt idx="1680">
                  <c:v>42181.720555555556</c:v>
                </c:pt>
                <c:pt idx="1681">
                  <c:v>42181.721249999995</c:v>
                </c:pt>
                <c:pt idx="1682">
                  <c:v>42181.721944444434</c:v>
                </c:pt>
                <c:pt idx="1683">
                  <c:v>42181.722638888888</c:v>
                </c:pt>
                <c:pt idx="1684">
                  <c:v>42181.723333333321</c:v>
                </c:pt>
                <c:pt idx="1685">
                  <c:v>42181.724027777775</c:v>
                </c:pt>
                <c:pt idx="1686">
                  <c:v>42181.724722222207</c:v>
                </c:pt>
                <c:pt idx="1687">
                  <c:v>42181.725416666639</c:v>
                </c:pt>
                <c:pt idx="1688">
                  <c:v>42181.7261111111</c:v>
                </c:pt>
                <c:pt idx="1689">
                  <c:v>42181.726805555554</c:v>
                </c:pt>
                <c:pt idx="1690">
                  <c:v>42181.727499999994</c:v>
                </c:pt>
                <c:pt idx="1691">
                  <c:v>42181.728194444448</c:v>
                </c:pt>
                <c:pt idx="1692">
                  <c:v>42181.728888888887</c:v>
                </c:pt>
                <c:pt idx="1693">
                  <c:v>42181.729583333319</c:v>
                </c:pt>
                <c:pt idx="1694">
                  <c:v>42181.73027777778</c:v>
                </c:pt>
                <c:pt idx="1695">
                  <c:v>42181.73097222222</c:v>
                </c:pt>
                <c:pt idx="1696">
                  <c:v>42181.731666666637</c:v>
                </c:pt>
                <c:pt idx="1697">
                  <c:v>42181.732361111084</c:v>
                </c:pt>
                <c:pt idx="1698">
                  <c:v>42181.733055555538</c:v>
                </c:pt>
                <c:pt idx="1699">
                  <c:v>42181.733749999985</c:v>
                </c:pt>
                <c:pt idx="1700">
                  <c:v>42181.734444444446</c:v>
                </c:pt>
                <c:pt idx="1701">
                  <c:v>42181.735138888886</c:v>
                </c:pt>
                <c:pt idx="1702">
                  <c:v>42181.735833333325</c:v>
                </c:pt>
                <c:pt idx="1703">
                  <c:v>42181.736527777779</c:v>
                </c:pt>
                <c:pt idx="1704">
                  <c:v>42181.737222222226</c:v>
                </c:pt>
                <c:pt idx="1705">
                  <c:v>42181.737916666651</c:v>
                </c:pt>
                <c:pt idx="1706">
                  <c:v>42181.738611111105</c:v>
                </c:pt>
                <c:pt idx="1707">
                  <c:v>42181.739305555544</c:v>
                </c:pt>
                <c:pt idx="1708">
                  <c:v>42181.74</c:v>
                </c:pt>
                <c:pt idx="1709">
                  <c:v>42181.740694444459</c:v>
                </c:pt>
                <c:pt idx="1710">
                  <c:v>42181.741388888884</c:v>
                </c:pt>
                <c:pt idx="1711">
                  <c:v>42181.742083333324</c:v>
                </c:pt>
                <c:pt idx="1712">
                  <c:v>42181.742777777778</c:v>
                </c:pt>
                <c:pt idx="1713">
                  <c:v>42181.743472222224</c:v>
                </c:pt>
                <c:pt idx="1714">
                  <c:v>42181.744166666649</c:v>
                </c:pt>
                <c:pt idx="1715">
                  <c:v>42181.744861111096</c:v>
                </c:pt>
                <c:pt idx="1716">
                  <c:v>42181.745555555557</c:v>
                </c:pt>
                <c:pt idx="1717">
                  <c:v>42181.746250000011</c:v>
                </c:pt>
                <c:pt idx="1718">
                  <c:v>42181.746944444443</c:v>
                </c:pt>
                <c:pt idx="1719">
                  <c:v>42181.74763888889</c:v>
                </c:pt>
                <c:pt idx="1720">
                  <c:v>42181.748333333337</c:v>
                </c:pt>
                <c:pt idx="1721">
                  <c:v>42181.749027777776</c:v>
                </c:pt>
                <c:pt idx="1722">
                  <c:v>42181.749722222208</c:v>
                </c:pt>
                <c:pt idx="1723">
                  <c:v>42181.750416666655</c:v>
                </c:pt>
                <c:pt idx="1724">
                  <c:v>42181.751111111094</c:v>
                </c:pt>
                <c:pt idx="1725">
                  <c:v>42181.751805555556</c:v>
                </c:pt>
                <c:pt idx="1726">
                  <c:v>42181.752500000002</c:v>
                </c:pt>
                <c:pt idx="1727">
                  <c:v>42181.753194444442</c:v>
                </c:pt>
                <c:pt idx="1728">
                  <c:v>42181.753888888888</c:v>
                </c:pt>
                <c:pt idx="1729">
                  <c:v>42181.754583333335</c:v>
                </c:pt>
                <c:pt idx="1730">
                  <c:v>42181.755277777782</c:v>
                </c:pt>
                <c:pt idx="1731">
                  <c:v>42181.755972222221</c:v>
                </c:pt>
                <c:pt idx="1732">
                  <c:v>42181.756666666653</c:v>
                </c:pt>
                <c:pt idx="1733">
                  <c:v>42181.7573611111</c:v>
                </c:pt>
                <c:pt idx="1734">
                  <c:v>42181.758055555561</c:v>
                </c:pt>
                <c:pt idx="1735">
                  <c:v>42181.758750000001</c:v>
                </c:pt>
                <c:pt idx="1736">
                  <c:v>42181.759444444448</c:v>
                </c:pt>
                <c:pt idx="1737">
                  <c:v>42181.760138888887</c:v>
                </c:pt>
                <c:pt idx="1738">
                  <c:v>42181.760833333334</c:v>
                </c:pt>
                <c:pt idx="1739">
                  <c:v>42181.761527777766</c:v>
                </c:pt>
                <c:pt idx="1740">
                  <c:v>42181.76222222222</c:v>
                </c:pt>
                <c:pt idx="1741">
                  <c:v>42181.762916666652</c:v>
                </c:pt>
                <c:pt idx="1742">
                  <c:v>42181.763611111084</c:v>
                </c:pt>
                <c:pt idx="1743">
                  <c:v>42181.764305555538</c:v>
                </c:pt>
                <c:pt idx="1744">
                  <c:v>42181.764999999999</c:v>
                </c:pt>
                <c:pt idx="1745">
                  <c:v>42181.765694444446</c:v>
                </c:pt>
                <c:pt idx="1746">
                  <c:v>42181.766388888886</c:v>
                </c:pt>
                <c:pt idx="1747">
                  <c:v>42181.767083333303</c:v>
                </c:pt>
                <c:pt idx="1748">
                  <c:v>42181.767777777764</c:v>
                </c:pt>
                <c:pt idx="1749">
                  <c:v>42181.768472222226</c:v>
                </c:pt>
                <c:pt idx="1750">
                  <c:v>42181.769166666636</c:v>
                </c:pt>
                <c:pt idx="1751">
                  <c:v>42181.769861111083</c:v>
                </c:pt>
                <c:pt idx="1752">
                  <c:v>42181.770555555559</c:v>
                </c:pt>
                <c:pt idx="1753">
                  <c:v>42181.771249999998</c:v>
                </c:pt>
                <c:pt idx="1754">
                  <c:v>42181.771944444445</c:v>
                </c:pt>
                <c:pt idx="1755">
                  <c:v>42181.772638888891</c:v>
                </c:pt>
                <c:pt idx="1756">
                  <c:v>42181.773333333324</c:v>
                </c:pt>
                <c:pt idx="1757">
                  <c:v>42181.774027777778</c:v>
                </c:pt>
                <c:pt idx="1758">
                  <c:v>42181.774722222224</c:v>
                </c:pt>
                <c:pt idx="1759">
                  <c:v>42181.775416666649</c:v>
                </c:pt>
                <c:pt idx="1760">
                  <c:v>42181.776111111096</c:v>
                </c:pt>
                <c:pt idx="1761">
                  <c:v>42181.776805555557</c:v>
                </c:pt>
                <c:pt idx="1762">
                  <c:v>42181.777499999997</c:v>
                </c:pt>
                <c:pt idx="1763">
                  <c:v>42181.778194444443</c:v>
                </c:pt>
                <c:pt idx="1764">
                  <c:v>42181.77888888889</c:v>
                </c:pt>
                <c:pt idx="1765">
                  <c:v>42181.779583333322</c:v>
                </c:pt>
                <c:pt idx="1766">
                  <c:v>42181.780277777783</c:v>
                </c:pt>
                <c:pt idx="1767">
                  <c:v>42181.780972222223</c:v>
                </c:pt>
                <c:pt idx="1768">
                  <c:v>42181.781666666648</c:v>
                </c:pt>
                <c:pt idx="1769">
                  <c:v>42181.782361111094</c:v>
                </c:pt>
                <c:pt idx="1770">
                  <c:v>42181.783055555556</c:v>
                </c:pt>
                <c:pt idx="1771">
                  <c:v>42181.783749999995</c:v>
                </c:pt>
                <c:pt idx="1772">
                  <c:v>42181.784444444442</c:v>
                </c:pt>
                <c:pt idx="1773">
                  <c:v>42181.785138888888</c:v>
                </c:pt>
                <c:pt idx="1774">
                  <c:v>42181.785833333335</c:v>
                </c:pt>
                <c:pt idx="1775">
                  <c:v>42181.786527777782</c:v>
                </c:pt>
                <c:pt idx="1776">
                  <c:v>42181.787222222221</c:v>
                </c:pt>
                <c:pt idx="1777">
                  <c:v>42181.787916666653</c:v>
                </c:pt>
                <c:pt idx="1778">
                  <c:v>42181.788611111115</c:v>
                </c:pt>
                <c:pt idx="1779">
                  <c:v>42181.789305555554</c:v>
                </c:pt>
                <c:pt idx="1780">
                  <c:v>42181.79</c:v>
                </c:pt>
                <c:pt idx="1781">
                  <c:v>42181.790694444448</c:v>
                </c:pt>
                <c:pt idx="1782">
                  <c:v>42181.791388888872</c:v>
                </c:pt>
                <c:pt idx="1783">
                  <c:v>42181.792083333319</c:v>
                </c:pt>
                <c:pt idx="1784">
                  <c:v>42181.792777777766</c:v>
                </c:pt>
                <c:pt idx="1785">
                  <c:v>42181.793472222198</c:v>
                </c:pt>
                <c:pt idx="1786">
                  <c:v>42181.794166666637</c:v>
                </c:pt>
                <c:pt idx="1787">
                  <c:v>42181.794861111084</c:v>
                </c:pt>
                <c:pt idx="1788">
                  <c:v>42181.795555555538</c:v>
                </c:pt>
                <c:pt idx="1789">
                  <c:v>42181.796249999999</c:v>
                </c:pt>
                <c:pt idx="1790">
                  <c:v>42181.796944444446</c:v>
                </c:pt>
                <c:pt idx="1791">
                  <c:v>42181.797638888886</c:v>
                </c:pt>
                <c:pt idx="1792">
                  <c:v>42181.798333333325</c:v>
                </c:pt>
                <c:pt idx="1793">
                  <c:v>42181.799027777764</c:v>
                </c:pt>
                <c:pt idx="1794">
                  <c:v>42181.799722222204</c:v>
                </c:pt>
                <c:pt idx="1795">
                  <c:v>42181.800416666665</c:v>
                </c:pt>
                <c:pt idx="1796">
                  <c:v>42181.801111111105</c:v>
                </c:pt>
                <c:pt idx="1797">
                  <c:v>42181.801805555559</c:v>
                </c:pt>
                <c:pt idx="1798">
                  <c:v>42181.802500000013</c:v>
                </c:pt>
                <c:pt idx="1799">
                  <c:v>42181.803194444459</c:v>
                </c:pt>
                <c:pt idx="1800">
                  <c:v>42181.803888888891</c:v>
                </c:pt>
                <c:pt idx="1801">
                  <c:v>42181.804583333331</c:v>
                </c:pt>
                <c:pt idx="1802">
                  <c:v>42181.805277777792</c:v>
                </c:pt>
                <c:pt idx="1803">
                  <c:v>42181.805972222232</c:v>
                </c:pt>
                <c:pt idx="1804">
                  <c:v>42181.806666666664</c:v>
                </c:pt>
                <c:pt idx="1805">
                  <c:v>42181.807361111096</c:v>
                </c:pt>
                <c:pt idx="1806">
                  <c:v>42181.808055555572</c:v>
                </c:pt>
                <c:pt idx="1807">
                  <c:v>42181.808750000011</c:v>
                </c:pt>
                <c:pt idx="1808">
                  <c:v>42181.809444444443</c:v>
                </c:pt>
                <c:pt idx="1809">
                  <c:v>42181.810138888904</c:v>
                </c:pt>
                <c:pt idx="1810">
                  <c:v>42181.810833333351</c:v>
                </c:pt>
                <c:pt idx="1811">
                  <c:v>42181.811527777783</c:v>
                </c:pt>
                <c:pt idx="1812">
                  <c:v>42181.812222222237</c:v>
                </c:pt>
                <c:pt idx="1813">
                  <c:v>42181.812916666669</c:v>
                </c:pt>
                <c:pt idx="1814">
                  <c:v>42181.813611111109</c:v>
                </c:pt>
                <c:pt idx="1815">
                  <c:v>42181.814305555563</c:v>
                </c:pt>
                <c:pt idx="1816">
                  <c:v>42181.815000000002</c:v>
                </c:pt>
                <c:pt idx="1817">
                  <c:v>42181.815694444456</c:v>
                </c:pt>
                <c:pt idx="1818">
                  <c:v>42181.816388888903</c:v>
                </c:pt>
                <c:pt idx="1819">
                  <c:v>42181.817083333335</c:v>
                </c:pt>
                <c:pt idx="1820">
                  <c:v>42181.817777777782</c:v>
                </c:pt>
                <c:pt idx="1821">
                  <c:v>42181.818472222236</c:v>
                </c:pt>
                <c:pt idx="1822">
                  <c:v>42181.819166666653</c:v>
                </c:pt>
                <c:pt idx="1823">
                  <c:v>42181.819861111115</c:v>
                </c:pt>
                <c:pt idx="1824">
                  <c:v>42181.820555555561</c:v>
                </c:pt>
                <c:pt idx="1825">
                  <c:v>42181.821250000001</c:v>
                </c:pt>
                <c:pt idx="1826">
                  <c:v>42181.821944444448</c:v>
                </c:pt>
                <c:pt idx="1827">
                  <c:v>42181.822638888902</c:v>
                </c:pt>
                <c:pt idx="1828">
                  <c:v>42181.823333333334</c:v>
                </c:pt>
                <c:pt idx="1829">
                  <c:v>42181.82402777778</c:v>
                </c:pt>
                <c:pt idx="1830">
                  <c:v>42181.82472222222</c:v>
                </c:pt>
                <c:pt idx="1831">
                  <c:v>42181.825416666652</c:v>
                </c:pt>
                <c:pt idx="1832">
                  <c:v>42181.826111111106</c:v>
                </c:pt>
                <c:pt idx="1833">
                  <c:v>42181.826805555553</c:v>
                </c:pt>
                <c:pt idx="1834">
                  <c:v>42181.827499999999</c:v>
                </c:pt>
                <c:pt idx="1835">
                  <c:v>42181.828194444461</c:v>
                </c:pt>
                <c:pt idx="1836">
                  <c:v>42181.828888888893</c:v>
                </c:pt>
                <c:pt idx="1837">
                  <c:v>42181.829583333325</c:v>
                </c:pt>
                <c:pt idx="1838">
                  <c:v>42181.830277777794</c:v>
                </c:pt>
                <c:pt idx="1839">
                  <c:v>42181.830972222233</c:v>
                </c:pt>
                <c:pt idx="1840">
                  <c:v>42181.831666666651</c:v>
                </c:pt>
                <c:pt idx="1841">
                  <c:v>42181.832361111105</c:v>
                </c:pt>
                <c:pt idx="1842">
                  <c:v>42181.833055555559</c:v>
                </c:pt>
                <c:pt idx="1843">
                  <c:v>42181.833749999998</c:v>
                </c:pt>
                <c:pt idx="1844">
                  <c:v>42181.834444444459</c:v>
                </c:pt>
                <c:pt idx="1845">
                  <c:v>42181.835138888891</c:v>
                </c:pt>
                <c:pt idx="1846">
                  <c:v>42181.835833333331</c:v>
                </c:pt>
                <c:pt idx="1847">
                  <c:v>42181.836527777792</c:v>
                </c:pt>
                <c:pt idx="1848">
                  <c:v>42181.837222222232</c:v>
                </c:pt>
                <c:pt idx="1849">
                  <c:v>42181.837916666664</c:v>
                </c:pt>
                <c:pt idx="1850">
                  <c:v>42181.83861111111</c:v>
                </c:pt>
                <c:pt idx="1851">
                  <c:v>42181.839305555557</c:v>
                </c:pt>
                <c:pt idx="1852">
                  <c:v>42181.840000000011</c:v>
                </c:pt>
                <c:pt idx="1853">
                  <c:v>42181.840694444465</c:v>
                </c:pt>
                <c:pt idx="1854">
                  <c:v>42181.84138888889</c:v>
                </c:pt>
                <c:pt idx="1855">
                  <c:v>42181.842083333337</c:v>
                </c:pt>
                <c:pt idx="1856">
                  <c:v>42181.842777777783</c:v>
                </c:pt>
                <c:pt idx="1857">
                  <c:v>42181.843472222223</c:v>
                </c:pt>
                <c:pt idx="1858">
                  <c:v>42181.844166666655</c:v>
                </c:pt>
                <c:pt idx="1859">
                  <c:v>42181.844861111109</c:v>
                </c:pt>
                <c:pt idx="1860">
                  <c:v>42181.845555555563</c:v>
                </c:pt>
                <c:pt idx="1861">
                  <c:v>42181.846250000017</c:v>
                </c:pt>
                <c:pt idx="1862">
                  <c:v>42181.846944444456</c:v>
                </c:pt>
                <c:pt idx="1863">
                  <c:v>42181.847638888903</c:v>
                </c:pt>
                <c:pt idx="1864">
                  <c:v>42181.848333333342</c:v>
                </c:pt>
                <c:pt idx="1865">
                  <c:v>42181.849027777782</c:v>
                </c:pt>
                <c:pt idx="1866">
                  <c:v>42181.849722222221</c:v>
                </c:pt>
                <c:pt idx="1867">
                  <c:v>42181.850416666668</c:v>
                </c:pt>
                <c:pt idx="1868">
                  <c:v>42181.851111111115</c:v>
                </c:pt>
                <c:pt idx="1869">
                  <c:v>42181.851805555561</c:v>
                </c:pt>
                <c:pt idx="1870">
                  <c:v>42181.852500000015</c:v>
                </c:pt>
                <c:pt idx="1871">
                  <c:v>42181.853194444469</c:v>
                </c:pt>
                <c:pt idx="1872">
                  <c:v>42181.853888888902</c:v>
                </c:pt>
                <c:pt idx="1873">
                  <c:v>42181.854583333341</c:v>
                </c:pt>
                <c:pt idx="1874">
                  <c:v>42181.855277777795</c:v>
                </c:pt>
                <c:pt idx="1875">
                  <c:v>42181.855972222234</c:v>
                </c:pt>
                <c:pt idx="1876">
                  <c:v>42181.856666666667</c:v>
                </c:pt>
                <c:pt idx="1877">
                  <c:v>42181.857361111106</c:v>
                </c:pt>
                <c:pt idx="1878">
                  <c:v>42181.858055555567</c:v>
                </c:pt>
                <c:pt idx="1879">
                  <c:v>42181.858750000014</c:v>
                </c:pt>
                <c:pt idx="1880">
                  <c:v>42181.859444444461</c:v>
                </c:pt>
                <c:pt idx="1881">
                  <c:v>42181.860138888893</c:v>
                </c:pt>
                <c:pt idx="1882">
                  <c:v>42181.860833333332</c:v>
                </c:pt>
                <c:pt idx="1883">
                  <c:v>42181.861527777779</c:v>
                </c:pt>
                <c:pt idx="1884">
                  <c:v>42181.862222222233</c:v>
                </c:pt>
                <c:pt idx="1885">
                  <c:v>42181.862916666665</c:v>
                </c:pt>
                <c:pt idx="1886">
                  <c:v>42181.863611111105</c:v>
                </c:pt>
                <c:pt idx="1887">
                  <c:v>42181.864305555559</c:v>
                </c:pt>
                <c:pt idx="1888">
                  <c:v>42181.865000000005</c:v>
                </c:pt>
                <c:pt idx="1889">
                  <c:v>42181.865694444459</c:v>
                </c:pt>
                <c:pt idx="1890">
                  <c:v>42181.866388888891</c:v>
                </c:pt>
                <c:pt idx="1891">
                  <c:v>42181.867083333324</c:v>
                </c:pt>
                <c:pt idx="1892">
                  <c:v>42181.867777777778</c:v>
                </c:pt>
                <c:pt idx="1893">
                  <c:v>42181.868472222232</c:v>
                </c:pt>
                <c:pt idx="1894">
                  <c:v>42181.869166666649</c:v>
                </c:pt>
                <c:pt idx="1895">
                  <c:v>42181.869861111096</c:v>
                </c:pt>
                <c:pt idx="1896">
                  <c:v>42181.870555555572</c:v>
                </c:pt>
                <c:pt idx="1897">
                  <c:v>42181.871250000011</c:v>
                </c:pt>
                <c:pt idx="1898">
                  <c:v>42181.871944444443</c:v>
                </c:pt>
                <c:pt idx="1899">
                  <c:v>42181.872638888904</c:v>
                </c:pt>
                <c:pt idx="1900">
                  <c:v>42181.873333333337</c:v>
                </c:pt>
                <c:pt idx="1901">
                  <c:v>42181.874027777783</c:v>
                </c:pt>
                <c:pt idx="1902">
                  <c:v>42181.874722222223</c:v>
                </c:pt>
                <c:pt idx="1903">
                  <c:v>42181.875416666655</c:v>
                </c:pt>
                <c:pt idx="1904">
                  <c:v>42181.876111111109</c:v>
                </c:pt>
                <c:pt idx="1905">
                  <c:v>42181.876805555563</c:v>
                </c:pt>
                <c:pt idx="1906">
                  <c:v>42181.877500000002</c:v>
                </c:pt>
                <c:pt idx="1907">
                  <c:v>42181.878194444456</c:v>
                </c:pt>
                <c:pt idx="1908">
                  <c:v>42181.878888888903</c:v>
                </c:pt>
                <c:pt idx="1909">
                  <c:v>42181.879583333335</c:v>
                </c:pt>
                <c:pt idx="1910">
                  <c:v>42181.880277777796</c:v>
                </c:pt>
                <c:pt idx="1911">
                  <c:v>42181.880972222236</c:v>
                </c:pt>
                <c:pt idx="1912">
                  <c:v>42181.881666666653</c:v>
                </c:pt>
                <c:pt idx="1913">
                  <c:v>42181.882361111115</c:v>
                </c:pt>
                <c:pt idx="1914">
                  <c:v>42181.883055555561</c:v>
                </c:pt>
                <c:pt idx="1915">
                  <c:v>42181.883750000001</c:v>
                </c:pt>
                <c:pt idx="1916">
                  <c:v>42181.884444444469</c:v>
                </c:pt>
                <c:pt idx="1917">
                  <c:v>42181.885138888902</c:v>
                </c:pt>
                <c:pt idx="1918">
                  <c:v>42181.885833333341</c:v>
                </c:pt>
                <c:pt idx="1919">
                  <c:v>42181.886527777795</c:v>
                </c:pt>
                <c:pt idx="1920">
                  <c:v>42181.887222222234</c:v>
                </c:pt>
                <c:pt idx="1921">
                  <c:v>42181.887916666667</c:v>
                </c:pt>
                <c:pt idx="1922">
                  <c:v>42181.888611111113</c:v>
                </c:pt>
                <c:pt idx="1923">
                  <c:v>42181.889305555553</c:v>
                </c:pt>
                <c:pt idx="1924">
                  <c:v>42181.89</c:v>
                </c:pt>
                <c:pt idx="1925">
                  <c:v>42181.890694444461</c:v>
                </c:pt>
                <c:pt idx="1926">
                  <c:v>42181.891388888886</c:v>
                </c:pt>
                <c:pt idx="1927">
                  <c:v>42181.892083333325</c:v>
                </c:pt>
                <c:pt idx="1928">
                  <c:v>42181.892777777779</c:v>
                </c:pt>
                <c:pt idx="1929">
                  <c:v>42181.893472222226</c:v>
                </c:pt>
                <c:pt idx="1930">
                  <c:v>42181.894166666651</c:v>
                </c:pt>
                <c:pt idx="1931">
                  <c:v>42181.894861111105</c:v>
                </c:pt>
                <c:pt idx="1932">
                  <c:v>42181.895555555559</c:v>
                </c:pt>
                <c:pt idx="1933">
                  <c:v>42181.896250000013</c:v>
                </c:pt>
                <c:pt idx="1934">
                  <c:v>42181.896944444459</c:v>
                </c:pt>
                <c:pt idx="1935">
                  <c:v>42181.897638888891</c:v>
                </c:pt>
                <c:pt idx="1936">
                  <c:v>42181.898333333331</c:v>
                </c:pt>
                <c:pt idx="1937">
                  <c:v>42181.899027777778</c:v>
                </c:pt>
                <c:pt idx="1938">
                  <c:v>42181.899722222224</c:v>
                </c:pt>
                <c:pt idx="1939">
                  <c:v>42181.900416666664</c:v>
                </c:pt>
                <c:pt idx="1940">
                  <c:v>42181.901111111096</c:v>
                </c:pt>
                <c:pt idx="1941">
                  <c:v>42181.901805555557</c:v>
                </c:pt>
                <c:pt idx="1942">
                  <c:v>42181.902500000011</c:v>
                </c:pt>
                <c:pt idx="1943">
                  <c:v>42181.903194444443</c:v>
                </c:pt>
                <c:pt idx="1944">
                  <c:v>42181.90388888889</c:v>
                </c:pt>
                <c:pt idx="1945">
                  <c:v>42181.904583333337</c:v>
                </c:pt>
                <c:pt idx="1946">
                  <c:v>42181.905277777783</c:v>
                </c:pt>
                <c:pt idx="1947">
                  <c:v>42181.905972222223</c:v>
                </c:pt>
                <c:pt idx="1948">
                  <c:v>42181.906666666655</c:v>
                </c:pt>
                <c:pt idx="1949">
                  <c:v>42181.907361111094</c:v>
                </c:pt>
                <c:pt idx="1950">
                  <c:v>42181.908055555563</c:v>
                </c:pt>
                <c:pt idx="1951">
                  <c:v>42181.908750000002</c:v>
                </c:pt>
                <c:pt idx="1952">
                  <c:v>42181.909444444442</c:v>
                </c:pt>
                <c:pt idx="1953">
                  <c:v>42181.910138888903</c:v>
                </c:pt>
                <c:pt idx="1954">
                  <c:v>42181.910833333342</c:v>
                </c:pt>
                <c:pt idx="1955">
                  <c:v>42181.911527777782</c:v>
                </c:pt>
                <c:pt idx="1956">
                  <c:v>42181.912222222236</c:v>
                </c:pt>
                <c:pt idx="1957">
                  <c:v>42181.912916666668</c:v>
                </c:pt>
                <c:pt idx="1958">
                  <c:v>42181.913611111115</c:v>
                </c:pt>
                <c:pt idx="1959">
                  <c:v>42181.914305555561</c:v>
                </c:pt>
                <c:pt idx="1960">
                  <c:v>42181.915000000001</c:v>
                </c:pt>
                <c:pt idx="1961">
                  <c:v>42181.915694444469</c:v>
                </c:pt>
                <c:pt idx="1962">
                  <c:v>42181.916388888902</c:v>
                </c:pt>
                <c:pt idx="1963">
                  <c:v>42181.917083333334</c:v>
                </c:pt>
                <c:pt idx="1964">
                  <c:v>42181.91777777778</c:v>
                </c:pt>
                <c:pt idx="1965">
                  <c:v>42181.918472222234</c:v>
                </c:pt>
                <c:pt idx="1966">
                  <c:v>42181.919166666652</c:v>
                </c:pt>
                <c:pt idx="1967">
                  <c:v>42181.919861111106</c:v>
                </c:pt>
                <c:pt idx="1968">
                  <c:v>42181.920555555553</c:v>
                </c:pt>
                <c:pt idx="1969">
                  <c:v>42181.921249999999</c:v>
                </c:pt>
                <c:pt idx="1970">
                  <c:v>42181.921944444446</c:v>
                </c:pt>
                <c:pt idx="1971">
                  <c:v>42181.922638888893</c:v>
                </c:pt>
                <c:pt idx="1972">
                  <c:v>42181.923333333325</c:v>
                </c:pt>
                <c:pt idx="1973">
                  <c:v>42181.924027777779</c:v>
                </c:pt>
                <c:pt idx="1974">
                  <c:v>42181.924722222226</c:v>
                </c:pt>
                <c:pt idx="1975">
                  <c:v>42181.925416666651</c:v>
                </c:pt>
                <c:pt idx="1976">
                  <c:v>42181.926111111105</c:v>
                </c:pt>
                <c:pt idx="1977">
                  <c:v>42181.926805555559</c:v>
                </c:pt>
                <c:pt idx="1978">
                  <c:v>42181.927499999998</c:v>
                </c:pt>
                <c:pt idx="1979">
                  <c:v>42181.928194444459</c:v>
                </c:pt>
                <c:pt idx="1980">
                  <c:v>42181.928888888891</c:v>
                </c:pt>
                <c:pt idx="1981">
                  <c:v>42181.929583333324</c:v>
                </c:pt>
                <c:pt idx="1982">
                  <c:v>42181.930277777792</c:v>
                </c:pt>
                <c:pt idx="1983">
                  <c:v>42181.930972222232</c:v>
                </c:pt>
                <c:pt idx="1984">
                  <c:v>42181.931666666649</c:v>
                </c:pt>
                <c:pt idx="1985">
                  <c:v>42181.932361111096</c:v>
                </c:pt>
                <c:pt idx="1986">
                  <c:v>42181.933055555557</c:v>
                </c:pt>
                <c:pt idx="1987">
                  <c:v>42181.933749999997</c:v>
                </c:pt>
                <c:pt idx="1988">
                  <c:v>42181.934444444443</c:v>
                </c:pt>
                <c:pt idx="1989">
                  <c:v>42181.93513888889</c:v>
                </c:pt>
                <c:pt idx="1990">
                  <c:v>42181.935833333337</c:v>
                </c:pt>
                <c:pt idx="1991">
                  <c:v>42181.936527777783</c:v>
                </c:pt>
                <c:pt idx="1992">
                  <c:v>42181.937222222223</c:v>
                </c:pt>
                <c:pt idx="1993">
                  <c:v>42181.937916666655</c:v>
                </c:pt>
                <c:pt idx="1994">
                  <c:v>42181.938611111109</c:v>
                </c:pt>
                <c:pt idx="1995">
                  <c:v>42181.939305555556</c:v>
                </c:pt>
                <c:pt idx="1996">
                  <c:v>42181.94</c:v>
                </c:pt>
                <c:pt idx="1997">
                  <c:v>42181.940694444456</c:v>
                </c:pt>
                <c:pt idx="1998">
                  <c:v>42181.941388888888</c:v>
                </c:pt>
                <c:pt idx="1999">
                  <c:v>42181.942083333335</c:v>
                </c:pt>
                <c:pt idx="2000">
                  <c:v>42181.942777777782</c:v>
                </c:pt>
                <c:pt idx="2001">
                  <c:v>42181.943472222221</c:v>
                </c:pt>
                <c:pt idx="2002">
                  <c:v>42181.944166666653</c:v>
                </c:pt>
                <c:pt idx="2003">
                  <c:v>42181.944861111115</c:v>
                </c:pt>
                <c:pt idx="2004">
                  <c:v>42181.945555555561</c:v>
                </c:pt>
                <c:pt idx="2005">
                  <c:v>42181.946250000015</c:v>
                </c:pt>
                <c:pt idx="2006">
                  <c:v>42181.946944444469</c:v>
                </c:pt>
                <c:pt idx="2007">
                  <c:v>42181.947638888902</c:v>
                </c:pt>
                <c:pt idx="2008">
                  <c:v>42181.948333333341</c:v>
                </c:pt>
                <c:pt idx="2009">
                  <c:v>42181.94902777778</c:v>
                </c:pt>
                <c:pt idx="2010">
                  <c:v>42181.94972222222</c:v>
                </c:pt>
                <c:pt idx="2011">
                  <c:v>42181.950416666667</c:v>
                </c:pt>
                <c:pt idx="2012">
                  <c:v>42181.951111111106</c:v>
                </c:pt>
                <c:pt idx="2013">
                  <c:v>42181.951805555553</c:v>
                </c:pt>
                <c:pt idx="2014">
                  <c:v>42181.952500000014</c:v>
                </c:pt>
                <c:pt idx="2015">
                  <c:v>42181.953194444461</c:v>
                </c:pt>
                <c:pt idx="2016">
                  <c:v>42181.953888888893</c:v>
                </c:pt>
                <c:pt idx="2017">
                  <c:v>42181.954583333332</c:v>
                </c:pt>
                <c:pt idx="2018">
                  <c:v>42181.955277777794</c:v>
                </c:pt>
                <c:pt idx="2019">
                  <c:v>42181.955972222233</c:v>
                </c:pt>
                <c:pt idx="2020">
                  <c:v>42181.956666666665</c:v>
                </c:pt>
                <c:pt idx="2021">
                  <c:v>42181.957361111105</c:v>
                </c:pt>
                <c:pt idx="2022">
                  <c:v>42181.958055555573</c:v>
                </c:pt>
                <c:pt idx="2023">
                  <c:v>42181.958750000013</c:v>
                </c:pt>
                <c:pt idx="2024">
                  <c:v>42181.959444444459</c:v>
                </c:pt>
                <c:pt idx="2025">
                  <c:v>42181.960138888891</c:v>
                </c:pt>
                <c:pt idx="2026">
                  <c:v>42181.960833333331</c:v>
                </c:pt>
                <c:pt idx="2027">
                  <c:v>42181.961527777778</c:v>
                </c:pt>
                <c:pt idx="2028">
                  <c:v>42181.962222222232</c:v>
                </c:pt>
                <c:pt idx="2029">
                  <c:v>42181.962916666664</c:v>
                </c:pt>
                <c:pt idx="2030">
                  <c:v>42181.963611111096</c:v>
                </c:pt>
                <c:pt idx="2031">
                  <c:v>42181.964305555557</c:v>
                </c:pt>
                <c:pt idx="2032">
                  <c:v>42181.965000000004</c:v>
                </c:pt>
                <c:pt idx="2033">
                  <c:v>42181.965694444443</c:v>
                </c:pt>
                <c:pt idx="2034">
                  <c:v>42181.96638888889</c:v>
                </c:pt>
                <c:pt idx="2035">
                  <c:v>42181.967083333322</c:v>
                </c:pt>
                <c:pt idx="2036">
                  <c:v>42181.967777777776</c:v>
                </c:pt>
                <c:pt idx="2037">
                  <c:v>42181.968472222223</c:v>
                </c:pt>
                <c:pt idx="2038">
                  <c:v>42181.969166666648</c:v>
                </c:pt>
                <c:pt idx="2039">
                  <c:v>42181.969861111094</c:v>
                </c:pt>
                <c:pt idx="2040">
                  <c:v>42181.970555555563</c:v>
                </c:pt>
                <c:pt idx="2041">
                  <c:v>42181.971250000002</c:v>
                </c:pt>
                <c:pt idx="2042">
                  <c:v>42181.971944444442</c:v>
                </c:pt>
                <c:pt idx="2043">
                  <c:v>42181.972638888903</c:v>
                </c:pt>
                <c:pt idx="2044">
                  <c:v>42181.973333333335</c:v>
                </c:pt>
                <c:pt idx="2045">
                  <c:v>42181.974027777782</c:v>
                </c:pt>
                <c:pt idx="2046">
                  <c:v>42181.974722222221</c:v>
                </c:pt>
                <c:pt idx="2047">
                  <c:v>42181.975416666653</c:v>
                </c:pt>
                <c:pt idx="2048">
                  <c:v>42181.976111111115</c:v>
                </c:pt>
                <c:pt idx="2049">
                  <c:v>42181.976805555561</c:v>
                </c:pt>
                <c:pt idx="2050">
                  <c:v>42181.977500000001</c:v>
                </c:pt>
                <c:pt idx="2051">
                  <c:v>42181.978194444469</c:v>
                </c:pt>
                <c:pt idx="2052">
                  <c:v>42181.978888888902</c:v>
                </c:pt>
                <c:pt idx="2053">
                  <c:v>42181.979583333334</c:v>
                </c:pt>
                <c:pt idx="2054">
                  <c:v>42181.980277777795</c:v>
                </c:pt>
                <c:pt idx="2055">
                  <c:v>42181.980972222234</c:v>
                </c:pt>
                <c:pt idx="2056">
                  <c:v>42181.981666666652</c:v>
                </c:pt>
                <c:pt idx="2057">
                  <c:v>42181.982361111106</c:v>
                </c:pt>
                <c:pt idx="2058">
                  <c:v>42181.983055555553</c:v>
                </c:pt>
                <c:pt idx="2059">
                  <c:v>42181.983749999999</c:v>
                </c:pt>
                <c:pt idx="2060">
                  <c:v>42181.984444444461</c:v>
                </c:pt>
                <c:pt idx="2061">
                  <c:v>42181.985138888893</c:v>
                </c:pt>
                <c:pt idx="2062">
                  <c:v>42181.985833333332</c:v>
                </c:pt>
                <c:pt idx="2063">
                  <c:v>42181.986527777794</c:v>
                </c:pt>
                <c:pt idx="2064">
                  <c:v>42181.987222222233</c:v>
                </c:pt>
                <c:pt idx="2065">
                  <c:v>42181.987916666665</c:v>
                </c:pt>
                <c:pt idx="2066">
                  <c:v>42181.988611111112</c:v>
                </c:pt>
                <c:pt idx="2067">
                  <c:v>42181.989305555559</c:v>
                </c:pt>
                <c:pt idx="2068">
                  <c:v>42181.99</c:v>
                </c:pt>
                <c:pt idx="2069">
                  <c:v>42181.990694444459</c:v>
                </c:pt>
                <c:pt idx="2070">
                  <c:v>42181.991388888884</c:v>
                </c:pt>
                <c:pt idx="2071">
                  <c:v>42181.992083333324</c:v>
                </c:pt>
                <c:pt idx="2072">
                  <c:v>42181.992777777778</c:v>
                </c:pt>
                <c:pt idx="2073">
                  <c:v>42181.993472222224</c:v>
                </c:pt>
                <c:pt idx="2074">
                  <c:v>42181.994166666649</c:v>
                </c:pt>
                <c:pt idx="2075">
                  <c:v>42181.994861111096</c:v>
                </c:pt>
                <c:pt idx="2076">
                  <c:v>42181.995555555557</c:v>
                </c:pt>
                <c:pt idx="2077">
                  <c:v>42181.996250000011</c:v>
                </c:pt>
                <c:pt idx="2078">
                  <c:v>42181.996944444443</c:v>
                </c:pt>
                <c:pt idx="2079">
                  <c:v>42181.99763888889</c:v>
                </c:pt>
                <c:pt idx="2080">
                  <c:v>42181.998333333337</c:v>
                </c:pt>
                <c:pt idx="2081">
                  <c:v>42181.999027777776</c:v>
                </c:pt>
                <c:pt idx="2082">
                  <c:v>42181.999722222208</c:v>
                </c:pt>
                <c:pt idx="2083">
                  <c:v>42182.000416666655</c:v>
                </c:pt>
                <c:pt idx="2084">
                  <c:v>42182.001111111094</c:v>
                </c:pt>
                <c:pt idx="2085">
                  <c:v>42182.001805555556</c:v>
                </c:pt>
                <c:pt idx="2086">
                  <c:v>42182.002500000002</c:v>
                </c:pt>
                <c:pt idx="2087">
                  <c:v>42182.003194444442</c:v>
                </c:pt>
                <c:pt idx="2088">
                  <c:v>42182.003888888888</c:v>
                </c:pt>
                <c:pt idx="2089">
                  <c:v>42182.004583333335</c:v>
                </c:pt>
                <c:pt idx="2090">
                  <c:v>42182.005277777782</c:v>
                </c:pt>
                <c:pt idx="2091">
                  <c:v>42182.005972222221</c:v>
                </c:pt>
                <c:pt idx="2092">
                  <c:v>42182.006666666653</c:v>
                </c:pt>
                <c:pt idx="2093">
                  <c:v>42182.0073611111</c:v>
                </c:pt>
                <c:pt idx="2094">
                  <c:v>42182.008055555561</c:v>
                </c:pt>
                <c:pt idx="2095">
                  <c:v>42182.008750000001</c:v>
                </c:pt>
                <c:pt idx="2096">
                  <c:v>42182.009444444448</c:v>
                </c:pt>
                <c:pt idx="2097">
                  <c:v>42182.010138888902</c:v>
                </c:pt>
                <c:pt idx="2098">
                  <c:v>42182.010833333341</c:v>
                </c:pt>
                <c:pt idx="2099">
                  <c:v>42182.01152777778</c:v>
                </c:pt>
                <c:pt idx="2100">
                  <c:v>42182.012222222234</c:v>
                </c:pt>
                <c:pt idx="2101">
                  <c:v>42182.012916666667</c:v>
                </c:pt>
                <c:pt idx="2102">
                  <c:v>42182.013611111106</c:v>
                </c:pt>
                <c:pt idx="2103">
                  <c:v>42182.014305555553</c:v>
                </c:pt>
                <c:pt idx="2104">
                  <c:v>42182.015000000007</c:v>
                </c:pt>
                <c:pt idx="2105">
                  <c:v>42182.015694444461</c:v>
                </c:pt>
                <c:pt idx="2106">
                  <c:v>42182.016388888893</c:v>
                </c:pt>
                <c:pt idx="2107">
                  <c:v>42182.017083333325</c:v>
                </c:pt>
                <c:pt idx="2108">
                  <c:v>42182.017777777779</c:v>
                </c:pt>
                <c:pt idx="2109">
                  <c:v>42182.018472222233</c:v>
                </c:pt>
                <c:pt idx="2110">
                  <c:v>42182.019166666651</c:v>
                </c:pt>
                <c:pt idx="2111">
                  <c:v>42182.019861111105</c:v>
                </c:pt>
                <c:pt idx="2112">
                  <c:v>42182.020555555559</c:v>
                </c:pt>
                <c:pt idx="2113">
                  <c:v>42182.021249999998</c:v>
                </c:pt>
                <c:pt idx="2114">
                  <c:v>42182.021944444445</c:v>
                </c:pt>
                <c:pt idx="2115">
                  <c:v>42182.022638888891</c:v>
                </c:pt>
                <c:pt idx="2116">
                  <c:v>42182.023333333324</c:v>
                </c:pt>
                <c:pt idx="2117">
                  <c:v>42182.024027777778</c:v>
                </c:pt>
                <c:pt idx="2118">
                  <c:v>42182.024722222224</c:v>
                </c:pt>
                <c:pt idx="2119">
                  <c:v>42182.025416666649</c:v>
                </c:pt>
                <c:pt idx="2120">
                  <c:v>42182.026111111096</c:v>
                </c:pt>
                <c:pt idx="2121">
                  <c:v>42182.026805555557</c:v>
                </c:pt>
                <c:pt idx="2122">
                  <c:v>42182.027499999997</c:v>
                </c:pt>
                <c:pt idx="2123">
                  <c:v>42182.028194444443</c:v>
                </c:pt>
                <c:pt idx="2124">
                  <c:v>42182.02888888889</c:v>
                </c:pt>
                <c:pt idx="2125">
                  <c:v>42182.029583333322</c:v>
                </c:pt>
                <c:pt idx="2126">
                  <c:v>42182.030277777783</c:v>
                </c:pt>
                <c:pt idx="2127">
                  <c:v>42182.030972222223</c:v>
                </c:pt>
                <c:pt idx="2128">
                  <c:v>42182.031666666648</c:v>
                </c:pt>
                <c:pt idx="2129">
                  <c:v>42182.032361111094</c:v>
                </c:pt>
                <c:pt idx="2130">
                  <c:v>42182.033055555556</c:v>
                </c:pt>
                <c:pt idx="2131">
                  <c:v>42182.033749999995</c:v>
                </c:pt>
                <c:pt idx="2132">
                  <c:v>42182.034444444442</c:v>
                </c:pt>
                <c:pt idx="2133">
                  <c:v>42182.035138888888</c:v>
                </c:pt>
                <c:pt idx="2134">
                  <c:v>42182.035833333335</c:v>
                </c:pt>
                <c:pt idx="2135">
                  <c:v>42182.036527777782</c:v>
                </c:pt>
                <c:pt idx="2136">
                  <c:v>42182.037222222221</c:v>
                </c:pt>
                <c:pt idx="2137">
                  <c:v>42182.037916666653</c:v>
                </c:pt>
                <c:pt idx="2138">
                  <c:v>42182.038611111115</c:v>
                </c:pt>
                <c:pt idx="2139">
                  <c:v>42182.039305555554</c:v>
                </c:pt>
                <c:pt idx="2140">
                  <c:v>42182.04</c:v>
                </c:pt>
                <c:pt idx="2141">
                  <c:v>42182.040694444469</c:v>
                </c:pt>
                <c:pt idx="2142">
                  <c:v>42182.041388888887</c:v>
                </c:pt>
                <c:pt idx="2143">
                  <c:v>42182.042083333334</c:v>
                </c:pt>
                <c:pt idx="2144">
                  <c:v>42182.04277777778</c:v>
                </c:pt>
                <c:pt idx="2145">
                  <c:v>42182.04347222222</c:v>
                </c:pt>
                <c:pt idx="2146">
                  <c:v>42182.044166666652</c:v>
                </c:pt>
                <c:pt idx="2147">
                  <c:v>42182.044861111106</c:v>
                </c:pt>
                <c:pt idx="2148">
                  <c:v>42182.045555555553</c:v>
                </c:pt>
                <c:pt idx="2149">
                  <c:v>42182.046250000014</c:v>
                </c:pt>
                <c:pt idx="2150">
                  <c:v>42182.046944444461</c:v>
                </c:pt>
                <c:pt idx="2151">
                  <c:v>42182.047638888893</c:v>
                </c:pt>
                <c:pt idx="2152">
                  <c:v>42182.048333333332</c:v>
                </c:pt>
                <c:pt idx="2153">
                  <c:v>42182.049027777779</c:v>
                </c:pt>
                <c:pt idx="2154">
                  <c:v>42182.049722222226</c:v>
                </c:pt>
                <c:pt idx="2155">
                  <c:v>42182.050416666665</c:v>
                </c:pt>
                <c:pt idx="2156">
                  <c:v>42182.051111111105</c:v>
                </c:pt>
                <c:pt idx="2157">
                  <c:v>42182.051805555559</c:v>
                </c:pt>
                <c:pt idx="2158">
                  <c:v>42182.052500000013</c:v>
                </c:pt>
                <c:pt idx="2159">
                  <c:v>42182.053194444459</c:v>
                </c:pt>
                <c:pt idx="2160">
                  <c:v>42182.053888888891</c:v>
                </c:pt>
                <c:pt idx="2161">
                  <c:v>42182.054583333331</c:v>
                </c:pt>
                <c:pt idx="2162">
                  <c:v>42182.055277777792</c:v>
                </c:pt>
                <c:pt idx="2163">
                  <c:v>42182.055972222232</c:v>
                </c:pt>
                <c:pt idx="2164">
                  <c:v>42182.056666666664</c:v>
                </c:pt>
                <c:pt idx="2165">
                  <c:v>42182.057361111096</c:v>
                </c:pt>
                <c:pt idx="2166">
                  <c:v>42182.058055555572</c:v>
                </c:pt>
                <c:pt idx="2167">
                  <c:v>42182.058750000011</c:v>
                </c:pt>
                <c:pt idx="2168">
                  <c:v>42182.059444444443</c:v>
                </c:pt>
                <c:pt idx="2169">
                  <c:v>42182.06013888889</c:v>
                </c:pt>
                <c:pt idx="2170">
                  <c:v>42182.060833333337</c:v>
                </c:pt>
                <c:pt idx="2171">
                  <c:v>42182.061527777776</c:v>
                </c:pt>
                <c:pt idx="2172">
                  <c:v>42182.062222222223</c:v>
                </c:pt>
                <c:pt idx="2173">
                  <c:v>42182.062916666655</c:v>
                </c:pt>
                <c:pt idx="2174">
                  <c:v>42182.063611111094</c:v>
                </c:pt>
                <c:pt idx="2175">
                  <c:v>42182.064305555556</c:v>
                </c:pt>
                <c:pt idx="2176">
                  <c:v>42182.065000000002</c:v>
                </c:pt>
                <c:pt idx="2177">
                  <c:v>42182.065694444442</c:v>
                </c:pt>
                <c:pt idx="2178">
                  <c:v>42182.066388888888</c:v>
                </c:pt>
                <c:pt idx="2179">
                  <c:v>42182.067083333321</c:v>
                </c:pt>
                <c:pt idx="2180">
                  <c:v>42182.067777777775</c:v>
                </c:pt>
                <c:pt idx="2181">
                  <c:v>42182.068472222221</c:v>
                </c:pt>
                <c:pt idx="2182">
                  <c:v>42182.069166666639</c:v>
                </c:pt>
                <c:pt idx="2183">
                  <c:v>42182.0698611111</c:v>
                </c:pt>
                <c:pt idx="2184">
                  <c:v>42182.070555555561</c:v>
                </c:pt>
                <c:pt idx="2185">
                  <c:v>42182.071250000001</c:v>
                </c:pt>
                <c:pt idx="2186">
                  <c:v>42182.071944444448</c:v>
                </c:pt>
                <c:pt idx="2187">
                  <c:v>42182.072638888902</c:v>
                </c:pt>
                <c:pt idx="2188">
                  <c:v>42182.073333333334</c:v>
                </c:pt>
                <c:pt idx="2189">
                  <c:v>42182.07402777778</c:v>
                </c:pt>
                <c:pt idx="2190">
                  <c:v>42182.07472222222</c:v>
                </c:pt>
                <c:pt idx="2191">
                  <c:v>42182.075416666652</c:v>
                </c:pt>
                <c:pt idx="2192">
                  <c:v>42182.076111111106</c:v>
                </c:pt>
                <c:pt idx="2193">
                  <c:v>42182.076805555553</c:v>
                </c:pt>
                <c:pt idx="2194">
                  <c:v>42182.077499999999</c:v>
                </c:pt>
                <c:pt idx="2195">
                  <c:v>42182.078194444461</c:v>
                </c:pt>
                <c:pt idx="2196">
                  <c:v>42182.078888888893</c:v>
                </c:pt>
                <c:pt idx="2197">
                  <c:v>42182.079583333325</c:v>
                </c:pt>
                <c:pt idx="2198">
                  <c:v>42182.080277777794</c:v>
                </c:pt>
                <c:pt idx="2199">
                  <c:v>42182.080972222233</c:v>
                </c:pt>
                <c:pt idx="2200">
                  <c:v>42182.081666666651</c:v>
                </c:pt>
                <c:pt idx="2201">
                  <c:v>42182.082361111105</c:v>
                </c:pt>
                <c:pt idx="2202">
                  <c:v>42182.083055555559</c:v>
                </c:pt>
                <c:pt idx="2203">
                  <c:v>42182.083749999998</c:v>
                </c:pt>
                <c:pt idx="2204">
                  <c:v>42182.084444444459</c:v>
                </c:pt>
                <c:pt idx="2205">
                  <c:v>42182.085138888891</c:v>
                </c:pt>
                <c:pt idx="2206">
                  <c:v>42182.085833333331</c:v>
                </c:pt>
                <c:pt idx="2207">
                  <c:v>42182.086527777792</c:v>
                </c:pt>
                <c:pt idx="2208">
                  <c:v>42182.087222222232</c:v>
                </c:pt>
                <c:pt idx="2209">
                  <c:v>42182.087916666664</c:v>
                </c:pt>
                <c:pt idx="2210">
                  <c:v>42182.08861111111</c:v>
                </c:pt>
                <c:pt idx="2211">
                  <c:v>42182.089305555557</c:v>
                </c:pt>
                <c:pt idx="2212">
                  <c:v>42182.09</c:v>
                </c:pt>
                <c:pt idx="2213">
                  <c:v>42182.090694444443</c:v>
                </c:pt>
                <c:pt idx="2214">
                  <c:v>42182.091388888875</c:v>
                </c:pt>
                <c:pt idx="2215">
                  <c:v>42182.092083333322</c:v>
                </c:pt>
                <c:pt idx="2216">
                  <c:v>42182.092777777776</c:v>
                </c:pt>
                <c:pt idx="2217">
                  <c:v>42182.093472222208</c:v>
                </c:pt>
                <c:pt idx="2218">
                  <c:v>42182.094166666648</c:v>
                </c:pt>
                <c:pt idx="2219">
                  <c:v>42182.094861111094</c:v>
                </c:pt>
                <c:pt idx="2220">
                  <c:v>42182.095555555556</c:v>
                </c:pt>
                <c:pt idx="2221">
                  <c:v>42182.096250000002</c:v>
                </c:pt>
                <c:pt idx="2222">
                  <c:v>42182.096944444442</c:v>
                </c:pt>
                <c:pt idx="2223">
                  <c:v>42182.097638888888</c:v>
                </c:pt>
                <c:pt idx="2224">
                  <c:v>42182.098333333335</c:v>
                </c:pt>
                <c:pt idx="2225">
                  <c:v>42182.099027777775</c:v>
                </c:pt>
                <c:pt idx="2226">
                  <c:v>42182.099722222207</c:v>
                </c:pt>
                <c:pt idx="2227">
                  <c:v>42182.100416666653</c:v>
                </c:pt>
                <c:pt idx="2228">
                  <c:v>42182.1011111111</c:v>
                </c:pt>
                <c:pt idx="2229">
                  <c:v>42182.101805555554</c:v>
                </c:pt>
                <c:pt idx="2230">
                  <c:v>42182.102500000001</c:v>
                </c:pt>
                <c:pt idx="2231">
                  <c:v>42182.103194444448</c:v>
                </c:pt>
                <c:pt idx="2232">
                  <c:v>42182.103888888887</c:v>
                </c:pt>
                <c:pt idx="2233">
                  <c:v>42182.104583333334</c:v>
                </c:pt>
                <c:pt idx="2234">
                  <c:v>42182.10527777778</c:v>
                </c:pt>
                <c:pt idx="2235">
                  <c:v>42182.10597222222</c:v>
                </c:pt>
                <c:pt idx="2236">
                  <c:v>42182.106666666652</c:v>
                </c:pt>
                <c:pt idx="2237">
                  <c:v>42182.107361111084</c:v>
                </c:pt>
                <c:pt idx="2238">
                  <c:v>42182.108055555553</c:v>
                </c:pt>
                <c:pt idx="2239">
                  <c:v>42182.108749999999</c:v>
                </c:pt>
                <c:pt idx="2240">
                  <c:v>42182.109444444446</c:v>
                </c:pt>
                <c:pt idx="2241">
                  <c:v>42182.110138888893</c:v>
                </c:pt>
                <c:pt idx="2242">
                  <c:v>42182.110833333332</c:v>
                </c:pt>
                <c:pt idx="2243">
                  <c:v>42182.111527777779</c:v>
                </c:pt>
                <c:pt idx="2244">
                  <c:v>42182.112222222233</c:v>
                </c:pt>
                <c:pt idx="2245">
                  <c:v>42182.112916666665</c:v>
                </c:pt>
                <c:pt idx="2246">
                  <c:v>42182.113611111105</c:v>
                </c:pt>
                <c:pt idx="2247">
                  <c:v>42182.114305555559</c:v>
                </c:pt>
                <c:pt idx="2248">
                  <c:v>42182.115000000005</c:v>
                </c:pt>
                <c:pt idx="2249">
                  <c:v>42182.115694444459</c:v>
                </c:pt>
                <c:pt idx="2250">
                  <c:v>42182.116388888891</c:v>
                </c:pt>
                <c:pt idx="2251">
                  <c:v>42182.117083333324</c:v>
                </c:pt>
                <c:pt idx="2252">
                  <c:v>42182.117777777778</c:v>
                </c:pt>
                <c:pt idx="2253">
                  <c:v>42182.118472222232</c:v>
                </c:pt>
                <c:pt idx="2254">
                  <c:v>42182.119166666649</c:v>
                </c:pt>
                <c:pt idx="2255">
                  <c:v>42182.119861111096</c:v>
                </c:pt>
                <c:pt idx="2256">
                  <c:v>42182.120555555557</c:v>
                </c:pt>
                <c:pt idx="2257">
                  <c:v>42182.121249999997</c:v>
                </c:pt>
                <c:pt idx="2258">
                  <c:v>42182.121944444436</c:v>
                </c:pt>
                <c:pt idx="2259">
                  <c:v>42182.12263888889</c:v>
                </c:pt>
                <c:pt idx="2260">
                  <c:v>42182.123333333322</c:v>
                </c:pt>
                <c:pt idx="2261">
                  <c:v>42182.124027777776</c:v>
                </c:pt>
                <c:pt idx="2262">
                  <c:v>42182.124722222208</c:v>
                </c:pt>
                <c:pt idx="2263">
                  <c:v>42182.125416666648</c:v>
                </c:pt>
                <c:pt idx="2264">
                  <c:v>42182.126111111094</c:v>
                </c:pt>
                <c:pt idx="2265">
                  <c:v>42182.126805555556</c:v>
                </c:pt>
                <c:pt idx="2266">
                  <c:v>42182.127499999995</c:v>
                </c:pt>
                <c:pt idx="2267">
                  <c:v>42182.128194444442</c:v>
                </c:pt>
                <c:pt idx="2268">
                  <c:v>42182.128888888888</c:v>
                </c:pt>
                <c:pt idx="2269">
                  <c:v>42182.129583333321</c:v>
                </c:pt>
                <c:pt idx="2270">
                  <c:v>42182.130277777782</c:v>
                </c:pt>
                <c:pt idx="2271">
                  <c:v>42182.130972222221</c:v>
                </c:pt>
                <c:pt idx="2272">
                  <c:v>42182.131666666639</c:v>
                </c:pt>
                <c:pt idx="2273">
                  <c:v>42182.1323611111</c:v>
                </c:pt>
                <c:pt idx="2274">
                  <c:v>42182.133055555554</c:v>
                </c:pt>
                <c:pt idx="2275">
                  <c:v>42182.133749999994</c:v>
                </c:pt>
                <c:pt idx="2276">
                  <c:v>42182.134444444448</c:v>
                </c:pt>
                <c:pt idx="2277">
                  <c:v>42182.135138888887</c:v>
                </c:pt>
                <c:pt idx="2278">
                  <c:v>42182.135833333334</c:v>
                </c:pt>
                <c:pt idx="2279">
                  <c:v>42182.13652777778</c:v>
                </c:pt>
                <c:pt idx="2280">
                  <c:v>42182.13722222222</c:v>
                </c:pt>
                <c:pt idx="2281">
                  <c:v>42182.137916666652</c:v>
                </c:pt>
                <c:pt idx="2282">
                  <c:v>42182.138611111106</c:v>
                </c:pt>
                <c:pt idx="2283">
                  <c:v>42182.139305555538</c:v>
                </c:pt>
                <c:pt idx="2284">
                  <c:v>42182.14</c:v>
                </c:pt>
                <c:pt idx="2285">
                  <c:v>42182.140694444461</c:v>
                </c:pt>
                <c:pt idx="2286">
                  <c:v>42182.141388888886</c:v>
                </c:pt>
                <c:pt idx="2287">
                  <c:v>42182.142083333325</c:v>
                </c:pt>
                <c:pt idx="2288">
                  <c:v>42182.142777777779</c:v>
                </c:pt>
                <c:pt idx="2289">
                  <c:v>42182.143472222226</c:v>
                </c:pt>
                <c:pt idx="2290">
                  <c:v>42182.144166666651</c:v>
                </c:pt>
                <c:pt idx="2291">
                  <c:v>42182.144861111105</c:v>
                </c:pt>
                <c:pt idx="2292">
                  <c:v>42182.145555555559</c:v>
                </c:pt>
                <c:pt idx="2293">
                  <c:v>42182.146250000013</c:v>
                </c:pt>
                <c:pt idx="2294">
                  <c:v>42182.146944444459</c:v>
                </c:pt>
                <c:pt idx="2295">
                  <c:v>42182.147638888891</c:v>
                </c:pt>
                <c:pt idx="2296">
                  <c:v>42182.148333333331</c:v>
                </c:pt>
                <c:pt idx="2297">
                  <c:v>42182.149027777778</c:v>
                </c:pt>
                <c:pt idx="2298">
                  <c:v>42182.149722222224</c:v>
                </c:pt>
                <c:pt idx="2299">
                  <c:v>42182.150416666664</c:v>
                </c:pt>
                <c:pt idx="2300">
                  <c:v>42182.151111111096</c:v>
                </c:pt>
                <c:pt idx="2301">
                  <c:v>42182.151805555557</c:v>
                </c:pt>
                <c:pt idx="2302">
                  <c:v>42182.152500000011</c:v>
                </c:pt>
                <c:pt idx="2303">
                  <c:v>42182.153194444443</c:v>
                </c:pt>
                <c:pt idx="2304">
                  <c:v>42182.15388888889</c:v>
                </c:pt>
                <c:pt idx="2305">
                  <c:v>42182.154583333337</c:v>
                </c:pt>
                <c:pt idx="2306">
                  <c:v>42182.155277777783</c:v>
                </c:pt>
                <c:pt idx="2307">
                  <c:v>42182.155972222223</c:v>
                </c:pt>
                <c:pt idx="2308">
                  <c:v>42182.156666666655</c:v>
                </c:pt>
                <c:pt idx="2309">
                  <c:v>42182.157361111094</c:v>
                </c:pt>
                <c:pt idx="2310">
                  <c:v>42182.158055555563</c:v>
                </c:pt>
                <c:pt idx="2311">
                  <c:v>42182.158750000002</c:v>
                </c:pt>
                <c:pt idx="2312">
                  <c:v>42182.159444444442</c:v>
                </c:pt>
                <c:pt idx="2313">
                  <c:v>42182.160138888888</c:v>
                </c:pt>
                <c:pt idx="2314">
                  <c:v>42182.160833333335</c:v>
                </c:pt>
                <c:pt idx="2315">
                  <c:v>42182.161527777775</c:v>
                </c:pt>
                <c:pt idx="2316">
                  <c:v>42182.162222222221</c:v>
                </c:pt>
                <c:pt idx="2317">
                  <c:v>42182.162916666653</c:v>
                </c:pt>
                <c:pt idx="2318">
                  <c:v>42182.1636111111</c:v>
                </c:pt>
                <c:pt idx="2319">
                  <c:v>42182.164305555554</c:v>
                </c:pt>
                <c:pt idx="2320">
                  <c:v>42182.165000000001</c:v>
                </c:pt>
                <c:pt idx="2321">
                  <c:v>42182.165694444448</c:v>
                </c:pt>
                <c:pt idx="2322">
                  <c:v>42182.166388888887</c:v>
                </c:pt>
                <c:pt idx="2323">
                  <c:v>42182.167083333319</c:v>
                </c:pt>
                <c:pt idx="2324">
                  <c:v>42182.167777777766</c:v>
                </c:pt>
                <c:pt idx="2325">
                  <c:v>42182.16847222222</c:v>
                </c:pt>
                <c:pt idx="2326">
                  <c:v>42182.169166666637</c:v>
                </c:pt>
                <c:pt idx="2327">
                  <c:v>42182.169861111084</c:v>
                </c:pt>
                <c:pt idx="2328">
                  <c:v>42182.170555555553</c:v>
                </c:pt>
                <c:pt idx="2329">
                  <c:v>42182.171249999999</c:v>
                </c:pt>
                <c:pt idx="2330">
                  <c:v>42182.171944444446</c:v>
                </c:pt>
                <c:pt idx="2331">
                  <c:v>42182.172638888893</c:v>
                </c:pt>
                <c:pt idx="2332">
                  <c:v>42182.173333333325</c:v>
                </c:pt>
                <c:pt idx="2333">
                  <c:v>42182.174027777779</c:v>
                </c:pt>
                <c:pt idx="2334">
                  <c:v>42182.174722222226</c:v>
                </c:pt>
                <c:pt idx="2335">
                  <c:v>42182.175416666651</c:v>
                </c:pt>
                <c:pt idx="2336">
                  <c:v>42182.176111111105</c:v>
                </c:pt>
                <c:pt idx="2337">
                  <c:v>42182.176805555559</c:v>
                </c:pt>
                <c:pt idx="2338">
                  <c:v>42182.177499999998</c:v>
                </c:pt>
                <c:pt idx="2339">
                  <c:v>42182.178194444459</c:v>
                </c:pt>
                <c:pt idx="2340">
                  <c:v>42182.178888888891</c:v>
                </c:pt>
                <c:pt idx="2341">
                  <c:v>42182.179583333324</c:v>
                </c:pt>
                <c:pt idx="2342">
                  <c:v>42182.180277777792</c:v>
                </c:pt>
                <c:pt idx="2343">
                  <c:v>42182.180972222232</c:v>
                </c:pt>
                <c:pt idx="2344">
                  <c:v>42182.181666666649</c:v>
                </c:pt>
                <c:pt idx="2345">
                  <c:v>42182.182361111096</c:v>
                </c:pt>
                <c:pt idx="2346">
                  <c:v>42182.183055555557</c:v>
                </c:pt>
                <c:pt idx="2347">
                  <c:v>42182.183749999997</c:v>
                </c:pt>
                <c:pt idx="2348">
                  <c:v>42182.184444444443</c:v>
                </c:pt>
                <c:pt idx="2349">
                  <c:v>42182.18513888889</c:v>
                </c:pt>
                <c:pt idx="2350">
                  <c:v>42182.185833333337</c:v>
                </c:pt>
                <c:pt idx="2351">
                  <c:v>42182.186527777783</c:v>
                </c:pt>
                <c:pt idx="2352">
                  <c:v>42182.187222222223</c:v>
                </c:pt>
                <c:pt idx="2353">
                  <c:v>42182.187916666655</c:v>
                </c:pt>
                <c:pt idx="2354">
                  <c:v>42182.188611111109</c:v>
                </c:pt>
                <c:pt idx="2355">
                  <c:v>42182.189305555556</c:v>
                </c:pt>
                <c:pt idx="2356">
                  <c:v>42182.19</c:v>
                </c:pt>
                <c:pt idx="2357">
                  <c:v>42182.190694444442</c:v>
                </c:pt>
                <c:pt idx="2358">
                  <c:v>42182.191388888874</c:v>
                </c:pt>
                <c:pt idx="2359">
                  <c:v>42182.192083333321</c:v>
                </c:pt>
                <c:pt idx="2360">
                  <c:v>42182.192777777775</c:v>
                </c:pt>
                <c:pt idx="2361">
                  <c:v>42182.193472222207</c:v>
                </c:pt>
                <c:pt idx="2362">
                  <c:v>42182.194166666639</c:v>
                </c:pt>
                <c:pt idx="2363">
                  <c:v>42182.1948611111</c:v>
                </c:pt>
                <c:pt idx="2364">
                  <c:v>42182.195555555554</c:v>
                </c:pt>
                <c:pt idx="2365">
                  <c:v>42182.196250000001</c:v>
                </c:pt>
                <c:pt idx="2366">
                  <c:v>42182.196944444448</c:v>
                </c:pt>
                <c:pt idx="2367">
                  <c:v>42182.197638888887</c:v>
                </c:pt>
                <c:pt idx="2368">
                  <c:v>42182.198333333334</c:v>
                </c:pt>
                <c:pt idx="2369">
                  <c:v>42182.199027777766</c:v>
                </c:pt>
                <c:pt idx="2370">
                  <c:v>42182.199722222198</c:v>
                </c:pt>
                <c:pt idx="2371">
                  <c:v>42182.200416666652</c:v>
                </c:pt>
                <c:pt idx="2372">
                  <c:v>42182.201111111084</c:v>
                </c:pt>
                <c:pt idx="2373">
                  <c:v>42182.201805555538</c:v>
                </c:pt>
                <c:pt idx="2374">
                  <c:v>42182.202499999999</c:v>
                </c:pt>
                <c:pt idx="2375">
                  <c:v>42182.203194444446</c:v>
                </c:pt>
                <c:pt idx="2376">
                  <c:v>42182.203888888886</c:v>
                </c:pt>
                <c:pt idx="2377">
                  <c:v>42182.204583333325</c:v>
                </c:pt>
                <c:pt idx="2378">
                  <c:v>42182.205277777779</c:v>
                </c:pt>
                <c:pt idx="2379">
                  <c:v>42182.205972222226</c:v>
                </c:pt>
                <c:pt idx="2380">
                  <c:v>42182.206666666651</c:v>
                </c:pt>
                <c:pt idx="2381">
                  <c:v>42182.207361111083</c:v>
                </c:pt>
                <c:pt idx="2382">
                  <c:v>42182.208055555559</c:v>
                </c:pt>
                <c:pt idx="2383">
                  <c:v>42182.208749999998</c:v>
                </c:pt>
                <c:pt idx="2384">
                  <c:v>42182.209444444445</c:v>
                </c:pt>
                <c:pt idx="2385">
                  <c:v>42182.210138888891</c:v>
                </c:pt>
                <c:pt idx="2386">
                  <c:v>42182.210833333331</c:v>
                </c:pt>
                <c:pt idx="2387">
                  <c:v>42182.211527777778</c:v>
                </c:pt>
                <c:pt idx="2388">
                  <c:v>42182.212222222232</c:v>
                </c:pt>
                <c:pt idx="2389">
                  <c:v>42182.212916666664</c:v>
                </c:pt>
                <c:pt idx="2390">
                  <c:v>42182.213611111096</c:v>
                </c:pt>
                <c:pt idx="2391">
                  <c:v>42182.214305555557</c:v>
                </c:pt>
                <c:pt idx="2392">
                  <c:v>42182.215000000004</c:v>
                </c:pt>
                <c:pt idx="2393">
                  <c:v>42182.215694444443</c:v>
                </c:pt>
                <c:pt idx="2394">
                  <c:v>42182.21638888889</c:v>
                </c:pt>
                <c:pt idx="2395">
                  <c:v>42182.217083333322</c:v>
                </c:pt>
                <c:pt idx="2396">
                  <c:v>42182.217777777776</c:v>
                </c:pt>
                <c:pt idx="2397">
                  <c:v>42182.218472222223</c:v>
                </c:pt>
                <c:pt idx="2398">
                  <c:v>42182.219166666648</c:v>
                </c:pt>
                <c:pt idx="2399">
                  <c:v>42182.219861111094</c:v>
                </c:pt>
                <c:pt idx="2400">
                  <c:v>42182.220555555556</c:v>
                </c:pt>
                <c:pt idx="2401">
                  <c:v>42182.221249999995</c:v>
                </c:pt>
                <c:pt idx="2402">
                  <c:v>42182.221944444434</c:v>
                </c:pt>
                <c:pt idx="2403">
                  <c:v>42182.222638888888</c:v>
                </c:pt>
                <c:pt idx="2404">
                  <c:v>42182.223333333321</c:v>
                </c:pt>
                <c:pt idx="2405">
                  <c:v>42182.224027777775</c:v>
                </c:pt>
                <c:pt idx="2406">
                  <c:v>42182.224722222207</c:v>
                </c:pt>
                <c:pt idx="2407">
                  <c:v>42182.225416666639</c:v>
                </c:pt>
                <c:pt idx="2408">
                  <c:v>42182.2261111111</c:v>
                </c:pt>
                <c:pt idx="2409">
                  <c:v>42182.226805555554</c:v>
                </c:pt>
                <c:pt idx="2410">
                  <c:v>42182.227499999994</c:v>
                </c:pt>
                <c:pt idx="2411">
                  <c:v>42182.228194444448</c:v>
                </c:pt>
                <c:pt idx="2412">
                  <c:v>42182.228888888887</c:v>
                </c:pt>
                <c:pt idx="2413">
                  <c:v>42182.229583333319</c:v>
                </c:pt>
                <c:pt idx="2414">
                  <c:v>42182.23027777778</c:v>
                </c:pt>
                <c:pt idx="2415">
                  <c:v>42182.23097222222</c:v>
                </c:pt>
                <c:pt idx="2416">
                  <c:v>42182.231666666637</c:v>
                </c:pt>
                <c:pt idx="2417">
                  <c:v>42182.232361111084</c:v>
                </c:pt>
                <c:pt idx="2418">
                  <c:v>42182.233055555538</c:v>
                </c:pt>
                <c:pt idx="2419">
                  <c:v>42182.233749999985</c:v>
                </c:pt>
                <c:pt idx="2420">
                  <c:v>42182.234444444446</c:v>
                </c:pt>
                <c:pt idx="2421">
                  <c:v>42182.235138888886</c:v>
                </c:pt>
                <c:pt idx="2422">
                  <c:v>42182.235833333325</c:v>
                </c:pt>
                <c:pt idx="2423">
                  <c:v>42182.236527777779</c:v>
                </c:pt>
                <c:pt idx="2424">
                  <c:v>42182.237222222226</c:v>
                </c:pt>
                <c:pt idx="2425">
                  <c:v>42182.237916666651</c:v>
                </c:pt>
                <c:pt idx="2426">
                  <c:v>42182.238611111105</c:v>
                </c:pt>
                <c:pt idx="2427">
                  <c:v>42182.239305555544</c:v>
                </c:pt>
                <c:pt idx="2428">
                  <c:v>42182.239999999998</c:v>
                </c:pt>
                <c:pt idx="2429">
                  <c:v>42182.240694444459</c:v>
                </c:pt>
                <c:pt idx="2430">
                  <c:v>42182.241388888884</c:v>
                </c:pt>
                <c:pt idx="2431">
                  <c:v>42182.242083333324</c:v>
                </c:pt>
                <c:pt idx="2432">
                  <c:v>42182.242777777778</c:v>
                </c:pt>
                <c:pt idx="2433">
                  <c:v>42182.243472222224</c:v>
                </c:pt>
                <c:pt idx="2434">
                  <c:v>42182.244166666649</c:v>
                </c:pt>
                <c:pt idx="2435">
                  <c:v>42182.244861111096</c:v>
                </c:pt>
                <c:pt idx="2436">
                  <c:v>42182.245555555557</c:v>
                </c:pt>
                <c:pt idx="2437">
                  <c:v>42182.246250000011</c:v>
                </c:pt>
                <c:pt idx="2438">
                  <c:v>42182.246944444443</c:v>
                </c:pt>
                <c:pt idx="2439">
                  <c:v>42182.24763888889</c:v>
                </c:pt>
                <c:pt idx="2440">
                  <c:v>42182.248333333337</c:v>
                </c:pt>
                <c:pt idx="2441">
                  <c:v>42182.249027777776</c:v>
                </c:pt>
                <c:pt idx="2442">
                  <c:v>42182.249722222208</c:v>
                </c:pt>
                <c:pt idx="2443">
                  <c:v>42182.250416666655</c:v>
                </c:pt>
                <c:pt idx="2444">
                  <c:v>42182.251111111094</c:v>
                </c:pt>
                <c:pt idx="2445">
                  <c:v>42182.251805555556</c:v>
                </c:pt>
                <c:pt idx="2446">
                  <c:v>42182.252500000002</c:v>
                </c:pt>
                <c:pt idx="2447">
                  <c:v>42182.253194444442</c:v>
                </c:pt>
                <c:pt idx="2448">
                  <c:v>42182.253888888888</c:v>
                </c:pt>
                <c:pt idx="2449">
                  <c:v>42182.254583333335</c:v>
                </c:pt>
                <c:pt idx="2450">
                  <c:v>42182.255277777782</c:v>
                </c:pt>
                <c:pt idx="2451">
                  <c:v>42182.255972222221</c:v>
                </c:pt>
                <c:pt idx="2452">
                  <c:v>42182.256666666653</c:v>
                </c:pt>
                <c:pt idx="2453">
                  <c:v>42182.2573611111</c:v>
                </c:pt>
                <c:pt idx="2454">
                  <c:v>42182.258055555561</c:v>
                </c:pt>
                <c:pt idx="2455">
                  <c:v>42182.258750000001</c:v>
                </c:pt>
                <c:pt idx="2456">
                  <c:v>42182.259444444448</c:v>
                </c:pt>
                <c:pt idx="2457">
                  <c:v>42182.260138888887</c:v>
                </c:pt>
                <c:pt idx="2458">
                  <c:v>42182.260833333334</c:v>
                </c:pt>
                <c:pt idx="2459">
                  <c:v>42182.261527777766</c:v>
                </c:pt>
                <c:pt idx="2460">
                  <c:v>42182.26222222222</c:v>
                </c:pt>
                <c:pt idx="2461">
                  <c:v>42182.262916666652</c:v>
                </c:pt>
                <c:pt idx="2462">
                  <c:v>42182.263611111084</c:v>
                </c:pt>
                <c:pt idx="2463">
                  <c:v>42182.264305555538</c:v>
                </c:pt>
                <c:pt idx="2464">
                  <c:v>42182.264999999999</c:v>
                </c:pt>
                <c:pt idx="2465">
                  <c:v>42182.265694444446</c:v>
                </c:pt>
                <c:pt idx="2466">
                  <c:v>42182.266388888886</c:v>
                </c:pt>
                <c:pt idx="2467">
                  <c:v>42182.267083333303</c:v>
                </c:pt>
                <c:pt idx="2468">
                  <c:v>42182.267777777764</c:v>
                </c:pt>
                <c:pt idx="2469">
                  <c:v>42182.268472222226</c:v>
                </c:pt>
                <c:pt idx="2470">
                  <c:v>42182.269166666636</c:v>
                </c:pt>
                <c:pt idx="2471">
                  <c:v>42182.269861111083</c:v>
                </c:pt>
                <c:pt idx="2472">
                  <c:v>42182.270555555559</c:v>
                </c:pt>
                <c:pt idx="2473">
                  <c:v>42182.271249999998</c:v>
                </c:pt>
                <c:pt idx="2474">
                  <c:v>42182.271944444445</c:v>
                </c:pt>
                <c:pt idx="2475">
                  <c:v>42182.272638888891</c:v>
                </c:pt>
                <c:pt idx="2476">
                  <c:v>42182.273333333324</c:v>
                </c:pt>
                <c:pt idx="2477">
                  <c:v>42182.274027777778</c:v>
                </c:pt>
                <c:pt idx="2478">
                  <c:v>42182.274722222224</c:v>
                </c:pt>
                <c:pt idx="2479">
                  <c:v>42182.275416666649</c:v>
                </c:pt>
                <c:pt idx="2480">
                  <c:v>42182.276111111096</c:v>
                </c:pt>
                <c:pt idx="2481">
                  <c:v>42182.276805555557</c:v>
                </c:pt>
                <c:pt idx="2482">
                  <c:v>42182.277499999997</c:v>
                </c:pt>
                <c:pt idx="2483">
                  <c:v>42182.278194444443</c:v>
                </c:pt>
                <c:pt idx="2484">
                  <c:v>42182.27888888889</c:v>
                </c:pt>
                <c:pt idx="2485">
                  <c:v>42182.279583333322</c:v>
                </c:pt>
                <c:pt idx="2486">
                  <c:v>42182.280277777783</c:v>
                </c:pt>
                <c:pt idx="2487">
                  <c:v>42182.280972222223</c:v>
                </c:pt>
                <c:pt idx="2488">
                  <c:v>42182.281666666648</c:v>
                </c:pt>
                <c:pt idx="2489">
                  <c:v>42182.282361111094</c:v>
                </c:pt>
                <c:pt idx="2490">
                  <c:v>42182.283055555556</c:v>
                </c:pt>
                <c:pt idx="2491">
                  <c:v>42182.283749999995</c:v>
                </c:pt>
                <c:pt idx="2492">
                  <c:v>42182.284444444442</c:v>
                </c:pt>
                <c:pt idx="2493">
                  <c:v>42182.285138888888</c:v>
                </c:pt>
                <c:pt idx="2494">
                  <c:v>42182.285833333335</c:v>
                </c:pt>
                <c:pt idx="2495">
                  <c:v>42182.286527777782</c:v>
                </c:pt>
                <c:pt idx="2496">
                  <c:v>42182.287222222221</c:v>
                </c:pt>
                <c:pt idx="2497">
                  <c:v>42182.287916666653</c:v>
                </c:pt>
                <c:pt idx="2498">
                  <c:v>42182.288611111115</c:v>
                </c:pt>
                <c:pt idx="2499">
                  <c:v>42182.289305555554</c:v>
                </c:pt>
                <c:pt idx="2500">
                  <c:v>42182.29</c:v>
                </c:pt>
                <c:pt idx="2501">
                  <c:v>42182.290694444448</c:v>
                </c:pt>
                <c:pt idx="2502">
                  <c:v>42182.291388888872</c:v>
                </c:pt>
                <c:pt idx="2503">
                  <c:v>42182.292083333319</c:v>
                </c:pt>
                <c:pt idx="2504">
                  <c:v>42182.292777777766</c:v>
                </c:pt>
                <c:pt idx="2505">
                  <c:v>42182.293472222198</c:v>
                </c:pt>
                <c:pt idx="2506">
                  <c:v>42182.294166666637</c:v>
                </c:pt>
                <c:pt idx="2507">
                  <c:v>42182.294861111084</c:v>
                </c:pt>
                <c:pt idx="2508">
                  <c:v>42182.295555555538</c:v>
                </c:pt>
                <c:pt idx="2509">
                  <c:v>42182.296249999999</c:v>
                </c:pt>
                <c:pt idx="2510">
                  <c:v>42182.296944444446</c:v>
                </c:pt>
                <c:pt idx="2511">
                  <c:v>42182.297638888886</c:v>
                </c:pt>
                <c:pt idx="2512">
                  <c:v>42182.298333333325</c:v>
                </c:pt>
                <c:pt idx="2513">
                  <c:v>42182.299027777764</c:v>
                </c:pt>
                <c:pt idx="2514">
                  <c:v>42182.299722222204</c:v>
                </c:pt>
                <c:pt idx="2515">
                  <c:v>42182.300416666665</c:v>
                </c:pt>
                <c:pt idx="2516">
                  <c:v>42182.301111111105</c:v>
                </c:pt>
                <c:pt idx="2517">
                  <c:v>42182.301805555559</c:v>
                </c:pt>
                <c:pt idx="2518">
                  <c:v>42182.302500000013</c:v>
                </c:pt>
                <c:pt idx="2519">
                  <c:v>42182.303194444459</c:v>
                </c:pt>
                <c:pt idx="2520">
                  <c:v>42182.303888888891</c:v>
                </c:pt>
                <c:pt idx="2521">
                  <c:v>42182.304583333331</c:v>
                </c:pt>
                <c:pt idx="2522">
                  <c:v>42182.305277777792</c:v>
                </c:pt>
                <c:pt idx="2523">
                  <c:v>42182.305972222232</c:v>
                </c:pt>
                <c:pt idx="2524">
                  <c:v>42182.306666666664</c:v>
                </c:pt>
                <c:pt idx="2525">
                  <c:v>42182.307361111096</c:v>
                </c:pt>
                <c:pt idx="2526">
                  <c:v>42182.308055555572</c:v>
                </c:pt>
                <c:pt idx="2527">
                  <c:v>42182.308750000011</c:v>
                </c:pt>
                <c:pt idx="2528">
                  <c:v>42182.309444444443</c:v>
                </c:pt>
                <c:pt idx="2529">
                  <c:v>42182.310138888904</c:v>
                </c:pt>
                <c:pt idx="2530">
                  <c:v>42182.310833333351</c:v>
                </c:pt>
                <c:pt idx="2531">
                  <c:v>42182.311527777783</c:v>
                </c:pt>
                <c:pt idx="2532">
                  <c:v>42182.312222222237</c:v>
                </c:pt>
                <c:pt idx="2533">
                  <c:v>42182.312916666669</c:v>
                </c:pt>
                <c:pt idx="2534">
                  <c:v>42182.313611111109</c:v>
                </c:pt>
                <c:pt idx="2535">
                  <c:v>42182.314305555563</c:v>
                </c:pt>
                <c:pt idx="2536">
                  <c:v>42182.315000000002</c:v>
                </c:pt>
                <c:pt idx="2537">
                  <c:v>42182.315694444456</c:v>
                </c:pt>
                <c:pt idx="2538">
                  <c:v>42182.316388888903</c:v>
                </c:pt>
                <c:pt idx="2539">
                  <c:v>42182.317083333335</c:v>
                </c:pt>
                <c:pt idx="2540">
                  <c:v>42182.317777777782</c:v>
                </c:pt>
                <c:pt idx="2541">
                  <c:v>42182.318472222236</c:v>
                </c:pt>
                <c:pt idx="2542">
                  <c:v>42182.319166666653</c:v>
                </c:pt>
                <c:pt idx="2543">
                  <c:v>42182.319861111115</c:v>
                </c:pt>
                <c:pt idx="2544">
                  <c:v>42182.320555555561</c:v>
                </c:pt>
                <c:pt idx="2545">
                  <c:v>42182.321250000001</c:v>
                </c:pt>
                <c:pt idx="2546">
                  <c:v>42182.321944444448</c:v>
                </c:pt>
                <c:pt idx="2547">
                  <c:v>42182.322638888902</c:v>
                </c:pt>
                <c:pt idx="2548">
                  <c:v>42182.323333333334</c:v>
                </c:pt>
                <c:pt idx="2549">
                  <c:v>42182.32402777778</c:v>
                </c:pt>
                <c:pt idx="2550">
                  <c:v>42182.32472222222</c:v>
                </c:pt>
                <c:pt idx="2551">
                  <c:v>42182.325416666652</c:v>
                </c:pt>
                <c:pt idx="2552">
                  <c:v>42182.326111111106</c:v>
                </c:pt>
                <c:pt idx="2553">
                  <c:v>42182.326805555553</c:v>
                </c:pt>
                <c:pt idx="2554">
                  <c:v>42182.327499999999</c:v>
                </c:pt>
                <c:pt idx="2555">
                  <c:v>42182.328194444461</c:v>
                </c:pt>
                <c:pt idx="2556">
                  <c:v>42182.328888888893</c:v>
                </c:pt>
                <c:pt idx="2557">
                  <c:v>42182.329583333325</c:v>
                </c:pt>
                <c:pt idx="2558">
                  <c:v>42182.330277777794</c:v>
                </c:pt>
                <c:pt idx="2559">
                  <c:v>42182.330972222233</c:v>
                </c:pt>
                <c:pt idx="2560">
                  <c:v>42182.331666666651</c:v>
                </c:pt>
                <c:pt idx="2561">
                  <c:v>42182.332361111105</c:v>
                </c:pt>
                <c:pt idx="2562">
                  <c:v>42182.333055555559</c:v>
                </c:pt>
                <c:pt idx="2563">
                  <c:v>42182.333749999998</c:v>
                </c:pt>
                <c:pt idx="2564">
                  <c:v>42182.334444444459</c:v>
                </c:pt>
                <c:pt idx="2565">
                  <c:v>42182.335138888891</c:v>
                </c:pt>
                <c:pt idx="2566">
                  <c:v>42182.335833333331</c:v>
                </c:pt>
                <c:pt idx="2567">
                  <c:v>42182.336527777792</c:v>
                </c:pt>
                <c:pt idx="2568">
                  <c:v>42182.337222222232</c:v>
                </c:pt>
                <c:pt idx="2569">
                  <c:v>42182.337916666664</c:v>
                </c:pt>
                <c:pt idx="2570">
                  <c:v>42182.33861111111</c:v>
                </c:pt>
                <c:pt idx="2571">
                  <c:v>42182.339305555557</c:v>
                </c:pt>
                <c:pt idx="2572">
                  <c:v>42182.340000000011</c:v>
                </c:pt>
                <c:pt idx="2573">
                  <c:v>42182.340694444465</c:v>
                </c:pt>
                <c:pt idx="2574">
                  <c:v>42182.34138888889</c:v>
                </c:pt>
                <c:pt idx="2575">
                  <c:v>42182.342083333337</c:v>
                </c:pt>
                <c:pt idx="2576">
                  <c:v>42182.342777777783</c:v>
                </c:pt>
                <c:pt idx="2577">
                  <c:v>42182.343472222223</c:v>
                </c:pt>
                <c:pt idx="2578">
                  <c:v>42182.344166666655</c:v>
                </c:pt>
                <c:pt idx="2579">
                  <c:v>42182.344861111109</c:v>
                </c:pt>
                <c:pt idx="2580">
                  <c:v>42182.345555555563</c:v>
                </c:pt>
                <c:pt idx="2581">
                  <c:v>42182.346250000017</c:v>
                </c:pt>
                <c:pt idx="2582">
                  <c:v>42182.346944444456</c:v>
                </c:pt>
                <c:pt idx="2583">
                  <c:v>42182.347638888903</c:v>
                </c:pt>
                <c:pt idx="2584">
                  <c:v>42182.348333333342</c:v>
                </c:pt>
                <c:pt idx="2585">
                  <c:v>42182.349027777782</c:v>
                </c:pt>
                <c:pt idx="2586">
                  <c:v>42182.349722222221</c:v>
                </c:pt>
                <c:pt idx="2587">
                  <c:v>42182.350416666668</c:v>
                </c:pt>
                <c:pt idx="2588">
                  <c:v>42182.351111111115</c:v>
                </c:pt>
                <c:pt idx="2589">
                  <c:v>42182.351805555561</c:v>
                </c:pt>
                <c:pt idx="2590">
                  <c:v>42182.352500000015</c:v>
                </c:pt>
                <c:pt idx="2591">
                  <c:v>42182.353194444469</c:v>
                </c:pt>
                <c:pt idx="2592">
                  <c:v>42182.353888888902</c:v>
                </c:pt>
                <c:pt idx="2593">
                  <c:v>42182.354583333341</c:v>
                </c:pt>
                <c:pt idx="2594">
                  <c:v>42182.355277777795</c:v>
                </c:pt>
                <c:pt idx="2595">
                  <c:v>42182.355972222234</c:v>
                </c:pt>
                <c:pt idx="2596">
                  <c:v>42182.356666666667</c:v>
                </c:pt>
                <c:pt idx="2597">
                  <c:v>42182.357361111106</c:v>
                </c:pt>
                <c:pt idx="2598">
                  <c:v>42182.358055555567</c:v>
                </c:pt>
                <c:pt idx="2599">
                  <c:v>42182.358750000014</c:v>
                </c:pt>
                <c:pt idx="2600">
                  <c:v>42182.359444444461</c:v>
                </c:pt>
                <c:pt idx="2601">
                  <c:v>42182.360138888893</c:v>
                </c:pt>
                <c:pt idx="2602">
                  <c:v>42182.360833333332</c:v>
                </c:pt>
                <c:pt idx="2603">
                  <c:v>42182.361527777779</c:v>
                </c:pt>
                <c:pt idx="2604">
                  <c:v>42182.362222222233</c:v>
                </c:pt>
                <c:pt idx="2605">
                  <c:v>42182.362916666665</c:v>
                </c:pt>
                <c:pt idx="2606">
                  <c:v>42182.363611111105</c:v>
                </c:pt>
                <c:pt idx="2607">
                  <c:v>42182.364305555559</c:v>
                </c:pt>
                <c:pt idx="2608">
                  <c:v>42182.365000000005</c:v>
                </c:pt>
                <c:pt idx="2609">
                  <c:v>42182.365694444459</c:v>
                </c:pt>
                <c:pt idx="2610">
                  <c:v>42182.366388888891</c:v>
                </c:pt>
                <c:pt idx="2611">
                  <c:v>42182.367083333324</c:v>
                </c:pt>
                <c:pt idx="2612">
                  <c:v>42182.367777777778</c:v>
                </c:pt>
                <c:pt idx="2613">
                  <c:v>42182.368472222232</c:v>
                </c:pt>
                <c:pt idx="2614">
                  <c:v>42182.369166666649</c:v>
                </c:pt>
                <c:pt idx="2615">
                  <c:v>42182.369861111096</c:v>
                </c:pt>
                <c:pt idx="2616">
                  <c:v>42182.370555555572</c:v>
                </c:pt>
                <c:pt idx="2617">
                  <c:v>42182.371250000011</c:v>
                </c:pt>
                <c:pt idx="2618">
                  <c:v>42182.371944444443</c:v>
                </c:pt>
                <c:pt idx="2619">
                  <c:v>42182.372638888904</c:v>
                </c:pt>
                <c:pt idx="2620">
                  <c:v>42182.373333333337</c:v>
                </c:pt>
                <c:pt idx="2621">
                  <c:v>42182.374027777783</c:v>
                </c:pt>
                <c:pt idx="2622">
                  <c:v>42182.374722222223</c:v>
                </c:pt>
                <c:pt idx="2623">
                  <c:v>42182.375416666655</c:v>
                </c:pt>
                <c:pt idx="2624">
                  <c:v>42182.376111111109</c:v>
                </c:pt>
                <c:pt idx="2625">
                  <c:v>42182.376805555563</c:v>
                </c:pt>
                <c:pt idx="2626">
                  <c:v>42182.377500000002</c:v>
                </c:pt>
                <c:pt idx="2627">
                  <c:v>42182.378194444456</c:v>
                </c:pt>
                <c:pt idx="2628">
                  <c:v>42182.378888888903</c:v>
                </c:pt>
                <c:pt idx="2629">
                  <c:v>42182.379583333335</c:v>
                </c:pt>
                <c:pt idx="2630">
                  <c:v>42182.380277777796</c:v>
                </c:pt>
                <c:pt idx="2631">
                  <c:v>42182.380972222236</c:v>
                </c:pt>
                <c:pt idx="2632">
                  <c:v>42182.381666666653</c:v>
                </c:pt>
                <c:pt idx="2633">
                  <c:v>42182.382361111115</c:v>
                </c:pt>
                <c:pt idx="2634">
                  <c:v>42182.383055555561</c:v>
                </c:pt>
                <c:pt idx="2635">
                  <c:v>42182.383750000001</c:v>
                </c:pt>
                <c:pt idx="2636">
                  <c:v>42182.384444444469</c:v>
                </c:pt>
                <c:pt idx="2637">
                  <c:v>42182.385138888902</c:v>
                </c:pt>
                <c:pt idx="2638">
                  <c:v>42182.385833333341</c:v>
                </c:pt>
                <c:pt idx="2639">
                  <c:v>42182.386527777795</c:v>
                </c:pt>
                <c:pt idx="2640">
                  <c:v>42182.387222222234</c:v>
                </c:pt>
                <c:pt idx="2641">
                  <c:v>42182.387916666667</c:v>
                </c:pt>
                <c:pt idx="2642">
                  <c:v>42182.388611111113</c:v>
                </c:pt>
                <c:pt idx="2643">
                  <c:v>42182.389305555553</c:v>
                </c:pt>
                <c:pt idx="2644">
                  <c:v>42182.39</c:v>
                </c:pt>
                <c:pt idx="2645">
                  <c:v>42182.390694444461</c:v>
                </c:pt>
                <c:pt idx="2646">
                  <c:v>42182.391388888886</c:v>
                </c:pt>
                <c:pt idx="2647">
                  <c:v>42182.392083333325</c:v>
                </c:pt>
                <c:pt idx="2648">
                  <c:v>42182.392777777779</c:v>
                </c:pt>
                <c:pt idx="2649">
                  <c:v>42182.393472222226</c:v>
                </c:pt>
                <c:pt idx="2650">
                  <c:v>42182.394166666651</c:v>
                </c:pt>
                <c:pt idx="2651">
                  <c:v>42182.394861111105</c:v>
                </c:pt>
                <c:pt idx="2652">
                  <c:v>42182.395555555559</c:v>
                </c:pt>
                <c:pt idx="2653">
                  <c:v>42182.396250000013</c:v>
                </c:pt>
                <c:pt idx="2654">
                  <c:v>42182.396944444459</c:v>
                </c:pt>
                <c:pt idx="2655">
                  <c:v>42182.397638888891</c:v>
                </c:pt>
                <c:pt idx="2656">
                  <c:v>42182.398333333331</c:v>
                </c:pt>
                <c:pt idx="2657">
                  <c:v>42182.399027777778</c:v>
                </c:pt>
                <c:pt idx="2658">
                  <c:v>42182.399722222224</c:v>
                </c:pt>
                <c:pt idx="2659">
                  <c:v>42182.400416666664</c:v>
                </c:pt>
                <c:pt idx="2660">
                  <c:v>42182.401111111096</c:v>
                </c:pt>
                <c:pt idx="2661">
                  <c:v>42182.401805555557</c:v>
                </c:pt>
                <c:pt idx="2662">
                  <c:v>42182.402500000011</c:v>
                </c:pt>
                <c:pt idx="2663">
                  <c:v>42182.403194444443</c:v>
                </c:pt>
                <c:pt idx="2664">
                  <c:v>42182.40388888889</c:v>
                </c:pt>
                <c:pt idx="2665">
                  <c:v>42182.404583333337</c:v>
                </c:pt>
                <c:pt idx="2666">
                  <c:v>42182.405277777783</c:v>
                </c:pt>
                <c:pt idx="2667">
                  <c:v>42182.405972222223</c:v>
                </c:pt>
                <c:pt idx="2668">
                  <c:v>42182.406666666655</c:v>
                </c:pt>
                <c:pt idx="2669">
                  <c:v>42182.407361111094</c:v>
                </c:pt>
                <c:pt idx="2670">
                  <c:v>42182.408055555563</c:v>
                </c:pt>
                <c:pt idx="2671">
                  <c:v>42182.408750000002</c:v>
                </c:pt>
                <c:pt idx="2672">
                  <c:v>42182.409444444442</c:v>
                </c:pt>
                <c:pt idx="2673">
                  <c:v>42182.410138888903</c:v>
                </c:pt>
                <c:pt idx="2674">
                  <c:v>42182.410833333342</c:v>
                </c:pt>
                <c:pt idx="2675">
                  <c:v>42182.411527777782</c:v>
                </c:pt>
                <c:pt idx="2676">
                  <c:v>42182.412222222236</c:v>
                </c:pt>
                <c:pt idx="2677">
                  <c:v>42182.412916666668</c:v>
                </c:pt>
                <c:pt idx="2678">
                  <c:v>42182.413611111115</c:v>
                </c:pt>
                <c:pt idx="2679">
                  <c:v>42182.414305555561</c:v>
                </c:pt>
                <c:pt idx="2680">
                  <c:v>42182.415000000001</c:v>
                </c:pt>
                <c:pt idx="2681">
                  <c:v>42182.415694444469</c:v>
                </c:pt>
                <c:pt idx="2682">
                  <c:v>42182.416388888902</c:v>
                </c:pt>
                <c:pt idx="2683">
                  <c:v>42182.417083333334</c:v>
                </c:pt>
                <c:pt idx="2684">
                  <c:v>42182.41777777778</c:v>
                </c:pt>
                <c:pt idx="2685">
                  <c:v>42182.418472222234</c:v>
                </c:pt>
                <c:pt idx="2686">
                  <c:v>42182.419166666652</c:v>
                </c:pt>
                <c:pt idx="2687">
                  <c:v>42182.419861111106</c:v>
                </c:pt>
                <c:pt idx="2688">
                  <c:v>42182.420555555553</c:v>
                </c:pt>
                <c:pt idx="2689">
                  <c:v>42182.421249999999</c:v>
                </c:pt>
                <c:pt idx="2690">
                  <c:v>42182.421944444446</c:v>
                </c:pt>
                <c:pt idx="2691">
                  <c:v>42182.422638888893</c:v>
                </c:pt>
                <c:pt idx="2692">
                  <c:v>42182.423333333325</c:v>
                </c:pt>
                <c:pt idx="2693">
                  <c:v>42182.424027777779</c:v>
                </c:pt>
                <c:pt idx="2694">
                  <c:v>42182.424722222226</c:v>
                </c:pt>
                <c:pt idx="2695">
                  <c:v>42182.425416666651</c:v>
                </c:pt>
                <c:pt idx="2696">
                  <c:v>42182.426111111105</c:v>
                </c:pt>
                <c:pt idx="2697">
                  <c:v>42182.426805555559</c:v>
                </c:pt>
                <c:pt idx="2698">
                  <c:v>42182.427499999998</c:v>
                </c:pt>
                <c:pt idx="2699">
                  <c:v>42182.428194444459</c:v>
                </c:pt>
                <c:pt idx="2700">
                  <c:v>42182.428888888891</c:v>
                </c:pt>
                <c:pt idx="2701">
                  <c:v>42182.429583333324</c:v>
                </c:pt>
                <c:pt idx="2702">
                  <c:v>42182.430277777792</c:v>
                </c:pt>
                <c:pt idx="2703">
                  <c:v>42182.430972222232</c:v>
                </c:pt>
                <c:pt idx="2704">
                  <c:v>42182.431666666649</c:v>
                </c:pt>
                <c:pt idx="2705">
                  <c:v>42182.432361111096</c:v>
                </c:pt>
                <c:pt idx="2706">
                  <c:v>42182.433055555557</c:v>
                </c:pt>
                <c:pt idx="2707">
                  <c:v>42182.433749999997</c:v>
                </c:pt>
                <c:pt idx="2708">
                  <c:v>42182.434444444443</c:v>
                </c:pt>
                <c:pt idx="2709">
                  <c:v>42182.43513888889</c:v>
                </c:pt>
                <c:pt idx="2710">
                  <c:v>42182.435833333337</c:v>
                </c:pt>
                <c:pt idx="2711">
                  <c:v>42182.436527777783</c:v>
                </c:pt>
                <c:pt idx="2712">
                  <c:v>42182.437222222223</c:v>
                </c:pt>
                <c:pt idx="2713">
                  <c:v>42182.437916666655</c:v>
                </c:pt>
                <c:pt idx="2714">
                  <c:v>42182.438611111109</c:v>
                </c:pt>
                <c:pt idx="2715">
                  <c:v>42182.439305555556</c:v>
                </c:pt>
                <c:pt idx="2716">
                  <c:v>42182.44</c:v>
                </c:pt>
                <c:pt idx="2717">
                  <c:v>42182.440694444456</c:v>
                </c:pt>
                <c:pt idx="2718">
                  <c:v>42182.441388888888</c:v>
                </c:pt>
                <c:pt idx="2719">
                  <c:v>42182.442083333335</c:v>
                </c:pt>
                <c:pt idx="2720">
                  <c:v>42182.442777777782</c:v>
                </c:pt>
                <c:pt idx="2721">
                  <c:v>42182.443472222221</c:v>
                </c:pt>
                <c:pt idx="2722">
                  <c:v>42182.444166666653</c:v>
                </c:pt>
                <c:pt idx="2723">
                  <c:v>42182.444861111115</c:v>
                </c:pt>
                <c:pt idx="2724">
                  <c:v>42182.445555555561</c:v>
                </c:pt>
                <c:pt idx="2725">
                  <c:v>42182.446250000015</c:v>
                </c:pt>
                <c:pt idx="2726">
                  <c:v>42182.446944444469</c:v>
                </c:pt>
                <c:pt idx="2727">
                  <c:v>42182.447638888902</c:v>
                </c:pt>
                <c:pt idx="2728">
                  <c:v>42182.448333333341</c:v>
                </c:pt>
                <c:pt idx="2729">
                  <c:v>42182.44902777778</c:v>
                </c:pt>
                <c:pt idx="2730">
                  <c:v>42182.44972222222</c:v>
                </c:pt>
                <c:pt idx="2731">
                  <c:v>42182.450416666667</c:v>
                </c:pt>
                <c:pt idx="2732">
                  <c:v>42182.451111111106</c:v>
                </c:pt>
                <c:pt idx="2733">
                  <c:v>42182.451805555553</c:v>
                </c:pt>
                <c:pt idx="2734">
                  <c:v>42182.452500000014</c:v>
                </c:pt>
                <c:pt idx="2735">
                  <c:v>42182.453194444461</c:v>
                </c:pt>
                <c:pt idx="2736">
                  <c:v>42182.453888888893</c:v>
                </c:pt>
                <c:pt idx="2737">
                  <c:v>42182.454583333332</c:v>
                </c:pt>
                <c:pt idx="2738">
                  <c:v>42182.455277777794</c:v>
                </c:pt>
                <c:pt idx="2739">
                  <c:v>42182.455972222233</c:v>
                </c:pt>
                <c:pt idx="2740">
                  <c:v>42182.456666666665</c:v>
                </c:pt>
                <c:pt idx="2741">
                  <c:v>42182.457361111105</c:v>
                </c:pt>
                <c:pt idx="2742">
                  <c:v>42182.458055555573</c:v>
                </c:pt>
                <c:pt idx="2743">
                  <c:v>42182.458750000013</c:v>
                </c:pt>
                <c:pt idx="2744">
                  <c:v>42182.459444444459</c:v>
                </c:pt>
                <c:pt idx="2745">
                  <c:v>42182.460138888891</c:v>
                </c:pt>
                <c:pt idx="2746">
                  <c:v>42182.460833333331</c:v>
                </c:pt>
                <c:pt idx="2747">
                  <c:v>42182.461527777778</c:v>
                </c:pt>
                <c:pt idx="2748">
                  <c:v>42182.462222222232</c:v>
                </c:pt>
                <c:pt idx="2749">
                  <c:v>42182.462916666664</c:v>
                </c:pt>
                <c:pt idx="2750">
                  <c:v>42182.463611111096</c:v>
                </c:pt>
                <c:pt idx="2751">
                  <c:v>42182.464305555557</c:v>
                </c:pt>
                <c:pt idx="2752">
                  <c:v>42182.465000000004</c:v>
                </c:pt>
                <c:pt idx="2753">
                  <c:v>42182.465694444443</c:v>
                </c:pt>
                <c:pt idx="2754">
                  <c:v>42182.46638888889</c:v>
                </c:pt>
                <c:pt idx="2755">
                  <c:v>42182.467083333322</c:v>
                </c:pt>
                <c:pt idx="2756">
                  <c:v>42182.467777777776</c:v>
                </c:pt>
                <c:pt idx="2757">
                  <c:v>42182.468472222223</c:v>
                </c:pt>
                <c:pt idx="2758">
                  <c:v>42182.469166666648</c:v>
                </c:pt>
                <c:pt idx="2759">
                  <c:v>42182.469861111094</c:v>
                </c:pt>
                <c:pt idx="2760">
                  <c:v>42182.470555555563</c:v>
                </c:pt>
                <c:pt idx="2761">
                  <c:v>42182.471250000002</c:v>
                </c:pt>
                <c:pt idx="2762">
                  <c:v>42182.471944444442</c:v>
                </c:pt>
                <c:pt idx="2763">
                  <c:v>42182.472638888903</c:v>
                </c:pt>
                <c:pt idx="2764">
                  <c:v>42182.473333333335</c:v>
                </c:pt>
                <c:pt idx="2765">
                  <c:v>42182.474027777782</c:v>
                </c:pt>
                <c:pt idx="2766">
                  <c:v>42182.474722222221</c:v>
                </c:pt>
                <c:pt idx="2767">
                  <c:v>42182.475416666653</c:v>
                </c:pt>
                <c:pt idx="2768">
                  <c:v>42182.476111111115</c:v>
                </c:pt>
                <c:pt idx="2769">
                  <c:v>42182.476805555561</c:v>
                </c:pt>
                <c:pt idx="2770">
                  <c:v>42182.477500000001</c:v>
                </c:pt>
                <c:pt idx="2771">
                  <c:v>42182.478194444469</c:v>
                </c:pt>
                <c:pt idx="2772">
                  <c:v>42182.478888888902</c:v>
                </c:pt>
                <c:pt idx="2773">
                  <c:v>42182.479583333334</c:v>
                </c:pt>
                <c:pt idx="2774">
                  <c:v>42182.480277777795</c:v>
                </c:pt>
                <c:pt idx="2775">
                  <c:v>42182.480972222234</c:v>
                </c:pt>
                <c:pt idx="2776">
                  <c:v>42182.481666666652</c:v>
                </c:pt>
                <c:pt idx="2777">
                  <c:v>42182.482361111106</c:v>
                </c:pt>
                <c:pt idx="2778">
                  <c:v>42182.483055555553</c:v>
                </c:pt>
                <c:pt idx="2779">
                  <c:v>42182.483749999999</c:v>
                </c:pt>
                <c:pt idx="2780">
                  <c:v>42182.484444444461</c:v>
                </c:pt>
                <c:pt idx="2781">
                  <c:v>42182.485138888893</c:v>
                </c:pt>
                <c:pt idx="2782">
                  <c:v>42182.485833333332</c:v>
                </c:pt>
                <c:pt idx="2783">
                  <c:v>42182.486527777794</c:v>
                </c:pt>
                <c:pt idx="2784">
                  <c:v>42182.487222222233</c:v>
                </c:pt>
                <c:pt idx="2785">
                  <c:v>42182.487916666665</c:v>
                </c:pt>
                <c:pt idx="2786">
                  <c:v>42182.488611111112</c:v>
                </c:pt>
                <c:pt idx="2787">
                  <c:v>42182.489305555559</c:v>
                </c:pt>
                <c:pt idx="2788">
                  <c:v>42182.49</c:v>
                </c:pt>
                <c:pt idx="2789">
                  <c:v>42182.490694444459</c:v>
                </c:pt>
                <c:pt idx="2790">
                  <c:v>42182.491388888884</c:v>
                </c:pt>
                <c:pt idx="2791">
                  <c:v>42182.492083333324</c:v>
                </c:pt>
                <c:pt idx="2792">
                  <c:v>42182.492777777778</c:v>
                </c:pt>
                <c:pt idx="2793">
                  <c:v>42182.493472222224</c:v>
                </c:pt>
                <c:pt idx="2794">
                  <c:v>42182.494166666649</c:v>
                </c:pt>
                <c:pt idx="2795">
                  <c:v>42182.494861111096</c:v>
                </c:pt>
                <c:pt idx="2796">
                  <c:v>42182.495555555557</c:v>
                </c:pt>
                <c:pt idx="2797">
                  <c:v>42182.496250000011</c:v>
                </c:pt>
                <c:pt idx="2798">
                  <c:v>42182.496944444443</c:v>
                </c:pt>
                <c:pt idx="2799">
                  <c:v>42182.49763888889</c:v>
                </c:pt>
                <c:pt idx="2800">
                  <c:v>42182.498333333337</c:v>
                </c:pt>
                <c:pt idx="2801">
                  <c:v>42182.499027777776</c:v>
                </c:pt>
                <c:pt idx="2802">
                  <c:v>42182.499722222208</c:v>
                </c:pt>
                <c:pt idx="2803">
                  <c:v>42182.500416666655</c:v>
                </c:pt>
                <c:pt idx="2804">
                  <c:v>42182.501111111094</c:v>
                </c:pt>
                <c:pt idx="2805">
                  <c:v>42182.501805555556</c:v>
                </c:pt>
                <c:pt idx="2806">
                  <c:v>42182.502500000002</c:v>
                </c:pt>
                <c:pt idx="2807">
                  <c:v>42182.503194444442</c:v>
                </c:pt>
                <c:pt idx="2808">
                  <c:v>42182.503888888888</c:v>
                </c:pt>
                <c:pt idx="2809">
                  <c:v>42182.504583333335</c:v>
                </c:pt>
                <c:pt idx="2810">
                  <c:v>42182.505277777782</c:v>
                </c:pt>
                <c:pt idx="2811">
                  <c:v>42182.505972222221</c:v>
                </c:pt>
                <c:pt idx="2812">
                  <c:v>42182.506666666653</c:v>
                </c:pt>
                <c:pt idx="2813">
                  <c:v>42182.5073611111</c:v>
                </c:pt>
                <c:pt idx="2814">
                  <c:v>42182.508055555561</c:v>
                </c:pt>
                <c:pt idx="2815">
                  <c:v>42182.508750000001</c:v>
                </c:pt>
                <c:pt idx="2816">
                  <c:v>42182.509444444448</c:v>
                </c:pt>
                <c:pt idx="2817">
                  <c:v>42182.510138888902</c:v>
                </c:pt>
                <c:pt idx="2818">
                  <c:v>42182.510833333341</c:v>
                </c:pt>
                <c:pt idx="2819">
                  <c:v>42182.51152777778</c:v>
                </c:pt>
                <c:pt idx="2820">
                  <c:v>42182.512222222234</c:v>
                </c:pt>
                <c:pt idx="2821">
                  <c:v>42182.512916666667</c:v>
                </c:pt>
                <c:pt idx="2822">
                  <c:v>42182.513611111106</c:v>
                </c:pt>
                <c:pt idx="2823">
                  <c:v>42182.514305555553</c:v>
                </c:pt>
                <c:pt idx="2824">
                  <c:v>42182.515000000007</c:v>
                </c:pt>
                <c:pt idx="2825">
                  <c:v>42182.515694444461</c:v>
                </c:pt>
                <c:pt idx="2826">
                  <c:v>42182.516388888893</c:v>
                </c:pt>
                <c:pt idx="2827">
                  <c:v>42182.517083333325</c:v>
                </c:pt>
                <c:pt idx="2828">
                  <c:v>42182.517777777779</c:v>
                </c:pt>
                <c:pt idx="2829">
                  <c:v>42182.518472222233</c:v>
                </c:pt>
                <c:pt idx="2830">
                  <c:v>42182.519166666651</c:v>
                </c:pt>
                <c:pt idx="2831">
                  <c:v>42182.519861111105</c:v>
                </c:pt>
                <c:pt idx="2832">
                  <c:v>42182.520555555559</c:v>
                </c:pt>
                <c:pt idx="2833">
                  <c:v>42182.521249999998</c:v>
                </c:pt>
                <c:pt idx="2834">
                  <c:v>42182.521944444445</c:v>
                </c:pt>
                <c:pt idx="2835">
                  <c:v>42182.522638888891</c:v>
                </c:pt>
                <c:pt idx="2836">
                  <c:v>42182.523333333324</c:v>
                </c:pt>
                <c:pt idx="2837">
                  <c:v>42182.524027777778</c:v>
                </c:pt>
                <c:pt idx="2838">
                  <c:v>42182.524722222224</c:v>
                </c:pt>
                <c:pt idx="2839">
                  <c:v>42182.525416666649</c:v>
                </c:pt>
                <c:pt idx="2840">
                  <c:v>42182.526111111096</c:v>
                </c:pt>
                <c:pt idx="2841">
                  <c:v>42182.526805555557</c:v>
                </c:pt>
                <c:pt idx="2842">
                  <c:v>42182.527499999997</c:v>
                </c:pt>
                <c:pt idx="2843">
                  <c:v>42182.528194444443</c:v>
                </c:pt>
                <c:pt idx="2844">
                  <c:v>42182.52888888889</c:v>
                </c:pt>
                <c:pt idx="2845">
                  <c:v>42182.529583333322</c:v>
                </c:pt>
                <c:pt idx="2846">
                  <c:v>42182.530277777783</c:v>
                </c:pt>
                <c:pt idx="2847">
                  <c:v>42182.530972222223</c:v>
                </c:pt>
                <c:pt idx="2848">
                  <c:v>42182.531666666648</c:v>
                </c:pt>
                <c:pt idx="2849">
                  <c:v>42182.532361111094</c:v>
                </c:pt>
                <c:pt idx="2850">
                  <c:v>42182.533055555556</c:v>
                </c:pt>
                <c:pt idx="2851">
                  <c:v>42182.533749999995</c:v>
                </c:pt>
                <c:pt idx="2852">
                  <c:v>42182.534444444442</c:v>
                </c:pt>
                <c:pt idx="2853">
                  <c:v>42182.535138888888</c:v>
                </c:pt>
                <c:pt idx="2854">
                  <c:v>42182.535833333335</c:v>
                </c:pt>
                <c:pt idx="2855">
                  <c:v>42182.536527777782</c:v>
                </c:pt>
                <c:pt idx="2856">
                  <c:v>42182.537222222221</c:v>
                </c:pt>
                <c:pt idx="2857">
                  <c:v>42182.537916666653</c:v>
                </c:pt>
                <c:pt idx="2858">
                  <c:v>42182.538611111115</c:v>
                </c:pt>
                <c:pt idx="2859">
                  <c:v>42182.539305555554</c:v>
                </c:pt>
                <c:pt idx="2860">
                  <c:v>42182.54</c:v>
                </c:pt>
                <c:pt idx="2861">
                  <c:v>42182.540694444469</c:v>
                </c:pt>
                <c:pt idx="2862">
                  <c:v>42182.541388888887</c:v>
                </c:pt>
                <c:pt idx="2863">
                  <c:v>42182.542083333334</c:v>
                </c:pt>
                <c:pt idx="2864">
                  <c:v>42182.54277777778</c:v>
                </c:pt>
                <c:pt idx="2865">
                  <c:v>42182.54347222222</c:v>
                </c:pt>
                <c:pt idx="2866">
                  <c:v>42182.544166666652</c:v>
                </c:pt>
                <c:pt idx="2867">
                  <c:v>42182.544861111106</c:v>
                </c:pt>
                <c:pt idx="2868">
                  <c:v>42182.545555555553</c:v>
                </c:pt>
                <c:pt idx="2869">
                  <c:v>42182.546250000014</c:v>
                </c:pt>
                <c:pt idx="2870">
                  <c:v>42182.546944444461</c:v>
                </c:pt>
                <c:pt idx="2871">
                  <c:v>42182.547638888893</c:v>
                </c:pt>
                <c:pt idx="2872">
                  <c:v>42182.548333333332</c:v>
                </c:pt>
                <c:pt idx="2873">
                  <c:v>42182.549027777779</c:v>
                </c:pt>
                <c:pt idx="2874">
                  <c:v>42182.549722222226</c:v>
                </c:pt>
                <c:pt idx="2875">
                  <c:v>42182.550416666665</c:v>
                </c:pt>
                <c:pt idx="2876">
                  <c:v>42182.551111111105</c:v>
                </c:pt>
                <c:pt idx="2877">
                  <c:v>42182.551805555559</c:v>
                </c:pt>
                <c:pt idx="2878">
                  <c:v>42182.552500000013</c:v>
                </c:pt>
                <c:pt idx="2879">
                  <c:v>42182.553194444459</c:v>
                </c:pt>
                <c:pt idx="2880">
                  <c:v>42182.553888888891</c:v>
                </c:pt>
                <c:pt idx="2881">
                  <c:v>42182.554583333331</c:v>
                </c:pt>
                <c:pt idx="2882">
                  <c:v>42182.555277777792</c:v>
                </c:pt>
                <c:pt idx="2883">
                  <c:v>42182.555972222232</c:v>
                </c:pt>
                <c:pt idx="2884">
                  <c:v>42182.556666666664</c:v>
                </c:pt>
                <c:pt idx="2885">
                  <c:v>42182.557361111096</c:v>
                </c:pt>
                <c:pt idx="2886">
                  <c:v>42182.558055555572</c:v>
                </c:pt>
                <c:pt idx="2887">
                  <c:v>42182.558750000011</c:v>
                </c:pt>
                <c:pt idx="2888">
                  <c:v>42182.559444444443</c:v>
                </c:pt>
                <c:pt idx="2889">
                  <c:v>42182.56013888889</c:v>
                </c:pt>
                <c:pt idx="2890">
                  <c:v>42182.560833333337</c:v>
                </c:pt>
                <c:pt idx="2891">
                  <c:v>42182.561527777776</c:v>
                </c:pt>
                <c:pt idx="2892">
                  <c:v>42182.562222222223</c:v>
                </c:pt>
                <c:pt idx="2893">
                  <c:v>42182.562916666655</c:v>
                </c:pt>
                <c:pt idx="2894">
                  <c:v>42182.563611111094</c:v>
                </c:pt>
                <c:pt idx="2895">
                  <c:v>42182.564305555556</c:v>
                </c:pt>
                <c:pt idx="2896">
                  <c:v>42182.565000000002</c:v>
                </c:pt>
                <c:pt idx="2897">
                  <c:v>42182.565694444442</c:v>
                </c:pt>
                <c:pt idx="2898">
                  <c:v>42182.566388888888</c:v>
                </c:pt>
                <c:pt idx="2899">
                  <c:v>42182.567083333321</c:v>
                </c:pt>
                <c:pt idx="2900">
                  <c:v>42182.567777777775</c:v>
                </c:pt>
                <c:pt idx="2901">
                  <c:v>42182.568472222221</c:v>
                </c:pt>
                <c:pt idx="2902">
                  <c:v>42182.569166666639</c:v>
                </c:pt>
                <c:pt idx="2903">
                  <c:v>42182.5698611111</c:v>
                </c:pt>
                <c:pt idx="2904">
                  <c:v>42182.570555555561</c:v>
                </c:pt>
                <c:pt idx="2905">
                  <c:v>42182.571250000001</c:v>
                </c:pt>
                <c:pt idx="2906">
                  <c:v>42182.571944444448</c:v>
                </c:pt>
                <c:pt idx="2907">
                  <c:v>42182.572638888902</c:v>
                </c:pt>
                <c:pt idx="2908">
                  <c:v>42182.573333333334</c:v>
                </c:pt>
                <c:pt idx="2909">
                  <c:v>42182.57402777778</c:v>
                </c:pt>
                <c:pt idx="2910">
                  <c:v>42182.57472222222</c:v>
                </c:pt>
                <c:pt idx="2911">
                  <c:v>42182.575416666652</c:v>
                </c:pt>
                <c:pt idx="2912">
                  <c:v>42182.576111111106</c:v>
                </c:pt>
                <c:pt idx="2913">
                  <c:v>42182.576805555553</c:v>
                </c:pt>
                <c:pt idx="2914">
                  <c:v>42182.577499999999</c:v>
                </c:pt>
                <c:pt idx="2915">
                  <c:v>42182.578194444461</c:v>
                </c:pt>
                <c:pt idx="2916">
                  <c:v>42182.578888888893</c:v>
                </c:pt>
                <c:pt idx="2917">
                  <c:v>42182.579583333325</c:v>
                </c:pt>
                <c:pt idx="2918">
                  <c:v>42182.580277777794</c:v>
                </c:pt>
                <c:pt idx="2919">
                  <c:v>42182.580972222233</c:v>
                </c:pt>
                <c:pt idx="2920">
                  <c:v>42182.581666666651</c:v>
                </c:pt>
                <c:pt idx="2921">
                  <c:v>42182.582361111105</c:v>
                </c:pt>
                <c:pt idx="2922">
                  <c:v>42182.583055555559</c:v>
                </c:pt>
                <c:pt idx="2923">
                  <c:v>42182.583749999998</c:v>
                </c:pt>
                <c:pt idx="2924">
                  <c:v>42182.584444444459</c:v>
                </c:pt>
                <c:pt idx="2925">
                  <c:v>42182.585138888891</c:v>
                </c:pt>
                <c:pt idx="2926">
                  <c:v>42182.585833333331</c:v>
                </c:pt>
                <c:pt idx="2927">
                  <c:v>42182.586527777792</c:v>
                </c:pt>
                <c:pt idx="2928">
                  <c:v>42182.587222222232</c:v>
                </c:pt>
                <c:pt idx="2929">
                  <c:v>42182.587916666664</c:v>
                </c:pt>
                <c:pt idx="2930">
                  <c:v>42182.58861111111</c:v>
                </c:pt>
                <c:pt idx="2931">
                  <c:v>42182.589305555557</c:v>
                </c:pt>
                <c:pt idx="2932">
                  <c:v>42182.59</c:v>
                </c:pt>
                <c:pt idx="2933">
                  <c:v>42182.590694444443</c:v>
                </c:pt>
                <c:pt idx="2934">
                  <c:v>42182.591388888875</c:v>
                </c:pt>
                <c:pt idx="2935">
                  <c:v>42182.592083333322</c:v>
                </c:pt>
                <c:pt idx="2936">
                  <c:v>42182.592777777776</c:v>
                </c:pt>
                <c:pt idx="2937">
                  <c:v>42182.593472222208</c:v>
                </c:pt>
                <c:pt idx="2938">
                  <c:v>42182.594166666648</c:v>
                </c:pt>
                <c:pt idx="2939">
                  <c:v>42182.594861111094</c:v>
                </c:pt>
                <c:pt idx="2940">
                  <c:v>42182.595555555556</c:v>
                </c:pt>
                <c:pt idx="2941">
                  <c:v>42182.596250000002</c:v>
                </c:pt>
                <c:pt idx="2942">
                  <c:v>42182.596944444442</c:v>
                </c:pt>
                <c:pt idx="2943">
                  <c:v>42182.597638888888</c:v>
                </c:pt>
                <c:pt idx="2944">
                  <c:v>42182.598333333335</c:v>
                </c:pt>
                <c:pt idx="2945">
                  <c:v>42182.599027777775</c:v>
                </c:pt>
                <c:pt idx="2946">
                  <c:v>42182.599722222207</c:v>
                </c:pt>
                <c:pt idx="2947">
                  <c:v>42182.600416666653</c:v>
                </c:pt>
                <c:pt idx="2948">
                  <c:v>42182.6011111111</c:v>
                </c:pt>
                <c:pt idx="2949">
                  <c:v>42182.601805555554</c:v>
                </c:pt>
                <c:pt idx="2950">
                  <c:v>42182.602500000001</c:v>
                </c:pt>
                <c:pt idx="2951">
                  <c:v>42182.603194444448</c:v>
                </c:pt>
                <c:pt idx="2952">
                  <c:v>42182.603888888887</c:v>
                </c:pt>
                <c:pt idx="2953">
                  <c:v>42182.604583333334</c:v>
                </c:pt>
                <c:pt idx="2954">
                  <c:v>42182.60527777778</c:v>
                </c:pt>
                <c:pt idx="2955">
                  <c:v>42182.60597222222</c:v>
                </c:pt>
                <c:pt idx="2956">
                  <c:v>42182.606666666652</c:v>
                </c:pt>
                <c:pt idx="2957">
                  <c:v>42182.607361111084</c:v>
                </c:pt>
                <c:pt idx="2958">
                  <c:v>42182.608055555553</c:v>
                </c:pt>
                <c:pt idx="2959">
                  <c:v>42182.608749999999</c:v>
                </c:pt>
                <c:pt idx="2960">
                  <c:v>42182.609444444446</c:v>
                </c:pt>
                <c:pt idx="2961">
                  <c:v>42182.610138888893</c:v>
                </c:pt>
                <c:pt idx="2962">
                  <c:v>42182.610833333332</c:v>
                </c:pt>
                <c:pt idx="2963">
                  <c:v>42182.611527777779</c:v>
                </c:pt>
                <c:pt idx="2964">
                  <c:v>42182.612222222233</c:v>
                </c:pt>
                <c:pt idx="2965">
                  <c:v>42182.612916666665</c:v>
                </c:pt>
                <c:pt idx="2966">
                  <c:v>42182.613611111105</c:v>
                </c:pt>
                <c:pt idx="2967">
                  <c:v>42182.614305555559</c:v>
                </c:pt>
                <c:pt idx="2968">
                  <c:v>42182.615000000005</c:v>
                </c:pt>
                <c:pt idx="2969">
                  <c:v>42182.615694444459</c:v>
                </c:pt>
                <c:pt idx="2970">
                  <c:v>42182.616388888891</c:v>
                </c:pt>
                <c:pt idx="2971">
                  <c:v>42182.617083333324</c:v>
                </c:pt>
                <c:pt idx="2972">
                  <c:v>42182.617777777778</c:v>
                </c:pt>
                <c:pt idx="2973">
                  <c:v>42182.618472222232</c:v>
                </c:pt>
                <c:pt idx="2974">
                  <c:v>42182.619166666649</c:v>
                </c:pt>
                <c:pt idx="2975">
                  <c:v>42182.619861111096</c:v>
                </c:pt>
                <c:pt idx="2976">
                  <c:v>42182.620555555557</c:v>
                </c:pt>
                <c:pt idx="2977">
                  <c:v>42182.621249999997</c:v>
                </c:pt>
                <c:pt idx="2978">
                  <c:v>42182.621944444436</c:v>
                </c:pt>
                <c:pt idx="2979">
                  <c:v>42182.62263888889</c:v>
                </c:pt>
                <c:pt idx="2980">
                  <c:v>42182.623333333322</c:v>
                </c:pt>
                <c:pt idx="2981">
                  <c:v>42182.624027777776</c:v>
                </c:pt>
                <c:pt idx="2982">
                  <c:v>42182.624722222208</c:v>
                </c:pt>
                <c:pt idx="2983">
                  <c:v>42182.625416666648</c:v>
                </c:pt>
                <c:pt idx="2984">
                  <c:v>42182.626111111094</c:v>
                </c:pt>
                <c:pt idx="2985">
                  <c:v>42182.626805555556</c:v>
                </c:pt>
                <c:pt idx="2986">
                  <c:v>42182.627499999995</c:v>
                </c:pt>
                <c:pt idx="2987">
                  <c:v>42182.628194444442</c:v>
                </c:pt>
                <c:pt idx="2988">
                  <c:v>42182.628888888888</c:v>
                </c:pt>
                <c:pt idx="2989">
                  <c:v>42182.629583333321</c:v>
                </c:pt>
                <c:pt idx="2990">
                  <c:v>42182.630277777782</c:v>
                </c:pt>
                <c:pt idx="2991">
                  <c:v>42182.630972222221</c:v>
                </c:pt>
                <c:pt idx="2992">
                  <c:v>42182.631666666639</c:v>
                </c:pt>
                <c:pt idx="2993">
                  <c:v>42182.6323611111</c:v>
                </c:pt>
                <c:pt idx="2994">
                  <c:v>42182.633055555554</c:v>
                </c:pt>
                <c:pt idx="2995">
                  <c:v>42182.633749999994</c:v>
                </c:pt>
                <c:pt idx="2996">
                  <c:v>42182.634444444448</c:v>
                </c:pt>
                <c:pt idx="2997">
                  <c:v>42182.635138888887</c:v>
                </c:pt>
                <c:pt idx="2998">
                  <c:v>42182.635833333334</c:v>
                </c:pt>
                <c:pt idx="2999">
                  <c:v>42182.63652777778</c:v>
                </c:pt>
                <c:pt idx="3000">
                  <c:v>42182.63722222222</c:v>
                </c:pt>
                <c:pt idx="3001">
                  <c:v>42182.637916666652</c:v>
                </c:pt>
                <c:pt idx="3002">
                  <c:v>42182.638611111106</c:v>
                </c:pt>
                <c:pt idx="3003">
                  <c:v>42182.639305555538</c:v>
                </c:pt>
                <c:pt idx="3004">
                  <c:v>42182.64</c:v>
                </c:pt>
                <c:pt idx="3005">
                  <c:v>42182.640694444461</c:v>
                </c:pt>
                <c:pt idx="3006">
                  <c:v>42182.641388888886</c:v>
                </c:pt>
                <c:pt idx="3007">
                  <c:v>42182.642083333325</c:v>
                </c:pt>
                <c:pt idx="3008">
                  <c:v>42182.642777777779</c:v>
                </c:pt>
                <c:pt idx="3009">
                  <c:v>42182.643472222226</c:v>
                </c:pt>
                <c:pt idx="3010">
                  <c:v>42182.644166666651</c:v>
                </c:pt>
                <c:pt idx="3011">
                  <c:v>42182.644861111105</c:v>
                </c:pt>
                <c:pt idx="3012">
                  <c:v>42182.645555555559</c:v>
                </c:pt>
                <c:pt idx="3013">
                  <c:v>42182.646250000013</c:v>
                </c:pt>
                <c:pt idx="3014">
                  <c:v>42182.646944444459</c:v>
                </c:pt>
                <c:pt idx="3015">
                  <c:v>42182.647638888891</c:v>
                </c:pt>
                <c:pt idx="3016">
                  <c:v>42182.648333333331</c:v>
                </c:pt>
                <c:pt idx="3017">
                  <c:v>42182.649027777778</c:v>
                </c:pt>
                <c:pt idx="3018">
                  <c:v>42182.649722222224</c:v>
                </c:pt>
                <c:pt idx="3019">
                  <c:v>42182.650416666664</c:v>
                </c:pt>
                <c:pt idx="3020">
                  <c:v>42182.651111111096</c:v>
                </c:pt>
                <c:pt idx="3021">
                  <c:v>42182.651805555557</c:v>
                </c:pt>
                <c:pt idx="3022">
                  <c:v>42182.652500000011</c:v>
                </c:pt>
                <c:pt idx="3023">
                  <c:v>42182.653194444443</c:v>
                </c:pt>
                <c:pt idx="3024">
                  <c:v>42182.65388888889</c:v>
                </c:pt>
                <c:pt idx="3025">
                  <c:v>42182.654583333337</c:v>
                </c:pt>
                <c:pt idx="3026">
                  <c:v>42182.655277777783</c:v>
                </c:pt>
                <c:pt idx="3027">
                  <c:v>42182.655972222223</c:v>
                </c:pt>
                <c:pt idx="3028">
                  <c:v>42182.656666666655</c:v>
                </c:pt>
                <c:pt idx="3029">
                  <c:v>42182.657361111094</c:v>
                </c:pt>
                <c:pt idx="3030">
                  <c:v>42182.658055555563</c:v>
                </c:pt>
                <c:pt idx="3031">
                  <c:v>42182.658750000002</c:v>
                </c:pt>
                <c:pt idx="3032">
                  <c:v>42182.659444444442</c:v>
                </c:pt>
                <c:pt idx="3033">
                  <c:v>42182.660138888888</c:v>
                </c:pt>
                <c:pt idx="3034">
                  <c:v>42182.660833333335</c:v>
                </c:pt>
                <c:pt idx="3035">
                  <c:v>42182.661527777775</c:v>
                </c:pt>
                <c:pt idx="3036">
                  <c:v>42182.662222222221</c:v>
                </c:pt>
                <c:pt idx="3037">
                  <c:v>42182.662916666653</c:v>
                </c:pt>
                <c:pt idx="3038">
                  <c:v>42182.6636111111</c:v>
                </c:pt>
                <c:pt idx="3039">
                  <c:v>42182.664305555554</c:v>
                </c:pt>
                <c:pt idx="3040">
                  <c:v>42182.665000000001</c:v>
                </c:pt>
                <c:pt idx="3041">
                  <c:v>42182.665694444448</c:v>
                </c:pt>
                <c:pt idx="3042">
                  <c:v>42182.666388888887</c:v>
                </c:pt>
                <c:pt idx="3043">
                  <c:v>42182.667083333319</c:v>
                </c:pt>
                <c:pt idx="3044">
                  <c:v>42182.667777777766</c:v>
                </c:pt>
                <c:pt idx="3045">
                  <c:v>42182.66847222222</c:v>
                </c:pt>
                <c:pt idx="3046">
                  <c:v>42182.669166666637</c:v>
                </c:pt>
                <c:pt idx="3047">
                  <c:v>42182.669861111084</c:v>
                </c:pt>
                <c:pt idx="3048">
                  <c:v>42182.670555555553</c:v>
                </c:pt>
                <c:pt idx="3049">
                  <c:v>42182.671249999999</c:v>
                </c:pt>
                <c:pt idx="3050">
                  <c:v>42182.671944444446</c:v>
                </c:pt>
                <c:pt idx="3051">
                  <c:v>42182.672638888893</c:v>
                </c:pt>
                <c:pt idx="3052">
                  <c:v>42182.673333333325</c:v>
                </c:pt>
                <c:pt idx="3053">
                  <c:v>42182.674027777779</c:v>
                </c:pt>
                <c:pt idx="3054">
                  <c:v>42182.674722222226</c:v>
                </c:pt>
                <c:pt idx="3055">
                  <c:v>42182.675416666651</c:v>
                </c:pt>
                <c:pt idx="3056">
                  <c:v>42182.676111111105</c:v>
                </c:pt>
                <c:pt idx="3057">
                  <c:v>42182.676805555559</c:v>
                </c:pt>
                <c:pt idx="3058">
                  <c:v>42182.677499999998</c:v>
                </c:pt>
                <c:pt idx="3059">
                  <c:v>42182.678194444459</c:v>
                </c:pt>
                <c:pt idx="3060">
                  <c:v>42182.678888888891</c:v>
                </c:pt>
                <c:pt idx="3061">
                  <c:v>42182.679583333324</c:v>
                </c:pt>
                <c:pt idx="3062">
                  <c:v>42182.680277777792</c:v>
                </c:pt>
                <c:pt idx="3063">
                  <c:v>42182.680972222232</c:v>
                </c:pt>
                <c:pt idx="3064">
                  <c:v>42182.681666666649</c:v>
                </c:pt>
                <c:pt idx="3065">
                  <c:v>42182.682361111096</c:v>
                </c:pt>
                <c:pt idx="3066">
                  <c:v>42182.683055555557</c:v>
                </c:pt>
                <c:pt idx="3067">
                  <c:v>42182.683749999997</c:v>
                </c:pt>
                <c:pt idx="3068">
                  <c:v>42182.684444444443</c:v>
                </c:pt>
                <c:pt idx="3069">
                  <c:v>42182.68513888889</c:v>
                </c:pt>
                <c:pt idx="3070">
                  <c:v>42182.685833333337</c:v>
                </c:pt>
                <c:pt idx="3071">
                  <c:v>42182.686527777783</c:v>
                </c:pt>
                <c:pt idx="3072">
                  <c:v>42182.687222222223</c:v>
                </c:pt>
                <c:pt idx="3073">
                  <c:v>42182.687916666655</c:v>
                </c:pt>
                <c:pt idx="3074">
                  <c:v>42182.688611111109</c:v>
                </c:pt>
                <c:pt idx="3075">
                  <c:v>42182.689305555556</c:v>
                </c:pt>
                <c:pt idx="3076">
                  <c:v>42182.69</c:v>
                </c:pt>
                <c:pt idx="3077">
                  <c:v>42182.690694444442</c:v>
                </c:pt>
                <c:pt idx="3078">
                  <c:v>42182.691388888874</c:v>
                </c:pt>
                <c:pt idx="3079">
                  <c:v>42182.692083333321</c:v>
                </c:pt>
                <c:pt idx="3080">
                  <c:v>42182.692777777775</c:v>
                </c:pt>
                <c:pt idx="3081">
                  <c:v>42182.693472222207</c:v>
                </c:pt>
                <c:pt idx="3082">
                  <c:v>42182.694166666639</c:v>
                </c:pt>
                <c:pt idx="3083">
                  <c:v>42182.6948611111</c:v>
                </c:pt>
                <c:pt idx="3084">
                  <c:v>42182.695555555554</c:v>
                </c:pt>
                <c:pt idx="3085">
                  <c:v>42182.696250000001</c:v>
                </c:pt>
                <c:pt idx="3086">
                  <c:v>42182.696944444448</c:v>
                </c:pt>
                <c:pt idx="3087">
                  <c:v>42182.697638888887</c:v>
                </c:pt>
                <c:pt idx="3088">
                  <c:v>42182.698333333334</c:v>
                </c:pt>
                <c:pt idx="3089">
                  <c:v>42182.699027777766</c:v>
                </c:pt>
                <c:pt idx="3090">
                  <c:v>42182.699722222198</c:v>
                </c:pt>
                <c:pt idx="3091">
                  <c:v>42182.700416666652</c:v>
                </c:pt>
                <c:pt idx="3092">
                  <c:v>42182.701111111084</c:v>
                </c:pt>
                <c:pt idx="3093">
                  <c:v>42182.701805555538</c:v>
                </c:pt>
                <c:pt idx="3094">
                  <c:v>42182.702499999999</c:v>
                </c:pt>
                <c:pt idx="3095">
                  <c:v>42182.703194444446</c:v>
                </c:pt>
                <c:pt idx="3096">
                  <c:v>42182.703888888886</c:v>
                </c:pt>
                <c:pt idx="3097">
                  <c:v>42182.704583333325</c:v>
                </c:pt>
                <c:pt idx="3098">
                  <c:v>42182.705277777779</c:v>
                </c:pt>
                <c:pt idx="3099">
                  <c:v>42182.705972222226</c:v>
                </c:pt>
                <c:pt idx="3100">
                  <c:v>42182.706666666651</c:v>
                </c:pt>
                <c:pt idx="3101">
                  <c:v>42182.707361111083</c:v>
                </c:pt>
                <c:pt idx="3102">
                  <c:v>42182.708055555559</c:v>
                </c:pt>
                <c:pt idx="3103">
                  <c:v>42182.708749999998</c:v>
                </c:pt>
                <c:pt idx="3104">
                  <c:v>42182.709444444445</c:v>
                </c:pt>
                <c:pt idx="3105">
                  <c:v>42182.710138888891</c:v>
                </c:pt>
                <c:pt idx="3106">
                  <c:v>42182.710833333331</c:v>
                </c:pt>
                <c:pt idx="3107">
                  <c:v>42182.711527777778</c:v>
                </c:pt>
                <c:pt idx="3108">
                  <c:v>42182.712222222232</c:v>
                </c:pt>
                <c:pt idx="3109">
                  <c:v>42182.712916666664</c:v>
                </c:pt>
                <c:pt idx="3110">
                  <c:v>42182.713611111096</c:v>
                </c:pt>
                <c:pt idx="3111">
                  <c:v>42182.714305555557</c:v>
                </c:pt>
                <c:pt idx="3112">
                  <c:v>42182.715000000004</c:v>
                </c:pt>
                <c:pt idx="3113">
                  <c:v>42182.715694444443</c:v>
                </c:pt>
                <c:pt idx="3114">
                  <c:v>42182.71638888889</c:v>
                </c:pt>
                <c:pt idx="3115">
                  <c:v>42182.717083333322</c:v>
                </c:pt>
                <c:pt idx="3116">
                  <c:v>42182.717777777776</c:v>
                </c:pt>
                <c:pt idx="3117">
                  <c:v>42182.718472222223</c:v>
                </c:pt>
                <c:pt idx="3118">
                  <c:v>42182.719166666648</c:v>
                </c:pt>
                <c:pt idx="3119">
                  <c:v>42182.719861111094</c:v>
                </c:pt>
                <c:pt idx="3120">
                  <c:v>42182.720555555556</c:v>
                </c:pt>
                <c:pt idx="3121">
                  <c:v>42182.721249999995</c:v>
                </c:pt>
                <c:pt idx="3122">
                  <c:v>42182.721944444434</c:v>
                </c:pt>
                <c:pt idx="3123">
                  <c:v>42182.722638888888</c:v>
                </c:pt>
                <c:pt idx="3124">
                  <c:v>42182.723333333321</c:v>
                </c:pt>
                <c:pt idx="3125">
                  <c:v>42182.724027777775</c:v>
                </c:pt>
                <c:pt idx="3126">
                  <c:v>42182.724722222207</c:v>
                </c:pt>
                <c:pt idx="3127">
                  <c:v>42182.725416666639</c:v>
                </c:pt>
                <c:pt idx="3128">
                  <c:v>42182.7261111111</c:v>
                </c:pt>
                <c:pt idx="3129">
                  <c:v>42182.726805555554</c:v>
                </c:pt>
                <c:pt idx="3130">
                  <c:v>42182.727499999994</c:v>
                </c:pt>
                <c:pt idx="3131">
                  <c:v>42182.728194444448</c:v>
                </c:pt>
                <c:pt idx="3132">
                  <c:v>42182.728888888887</c:v>
                </c:pt>
                <c:pt idx="3133">
                  <c:v>42182.729583333319</c:v>
                </c:pt>
                <c:pt idx="3134">
                  <c:v>42182.73027777778</c:v>
                </c:pt>
                <c:pt idx="3135">
                  <c:v>42182.73097222222</c:v>
                </c:pt>
                <c:pt idx="3136">
                  <c:v>42182.731666666637</c:v>
                </c:pt>
                <c:pt idx="3137">
                  <c:v>42182.732361111084</c:v>
                </c:pt>
                <c:pt idx="3138">
                  <c:v>42182.733055555538</c:v>
                </c:pt>
                <c:pt idx="3139">
                  <c:v>42182.733749999985</c:v>
                </c:pt>
                <c:pt idx="3140">
                  <c:v>42182.734444444446</c:v>
                </c:pt>
                <c:pt idx="3141">
                  <c:v>42182.735138888886</c:v>
                </c:pt>
                <c:pt idx="3142">
                  <c:v>42182.735833333325</c:v>
                </c:pt>
                <c:pt idx="3143">
                  <c:v>42182.736527777779</c:v>
                </c:pt>
                <c:pt idx="3144">
                  <c:v>42182.737222222226</c:v>
                </c:pt>
                <c:pt idx="3145">
                  <c:v>42182.737916666651</c:v>
                </c:pt>
                <c:pt idx="3146">
                  <c:v>42182.738611111105</c:v>
                </c:pt>
                <c:pt idx="3147">
                  <c:v>42182.739305555544</c:v>
                </c:pt>
                <c:pt idx="3148">
                  <c:v>42182.74</c:v>
                </c:pt>
                <c:pt idx="3149">
                  <c:v>42182.740694444459</c:v>
                </c:pt>
                <c:pt idx="3150">
                  <c:v>42182.741388888884</c:v>
                </c:pt>
                <c:pt idx="3151">
                  <c:v>42182.742083333324</c:v>
                </c:pt>
                <c:pt idx="3152">
                  <c:v>42182.742777777778</c:v>
                </c:pt>
                <c:pt idx="3153">
                  <c:v>42182.743472222224</c:v>
                </c:pt>
                <c:pt idx="3154">
                  <c:v>42182.744166666649</c:v>
                </c:pt>
                <c:pt idx="3155">
                  <c:v>42182.744861111096</c:v>
                </c:pt>
                <c:pt idx="3156">
                  <c:v>42182.745555555557</c:v>
                </c:pt>
                <c:pt idx="3157">
                  <c:v>42182.746250000011</c:v>
                </c:pt>
                <c:pt idx="3158">
                  <c:v>42182.746944444443</c:v>
                </c:pt>
                <c:pt idx="3159">
                  <c:v>42182.74763888889</c:v>
                </c:pt>
                <c:pt idx="3160">
                  <c:v>42182.748333333337</c:v>
                </c:pt>
                <c:pt idx="3161">
                  <c:v>42182.749027777776</c:v>
                </c:pt>
                <c:pt idx="3162">
                  <c:v>42182.749722222208</c:v>
                </c:pt>
                <c:pt idx="3163">
                  <c:v>42182.750416666655</c:v>
                </c:pt>
                <c:pt idx="3164">
                  <c:v>42182.751111111094</c:v>
                </c:pt>
                <c:pt idx="3165">
                  <c:v>42182.751805555556</c:v>
                </c:pt>
                <c:pt idx="3166">
                  <c:v>42182.752500000002</c:v>
                </c:pt>
                <c:pt idx="3167">
                  <c:v>42182.753194444442</c:v>
                </c:pt>
                <c:pt idx="3168">
                  <c:v>42182.753888888888</c:v>
                </c:pt>
                <c:pt idx="3169">
                  <c:v>42182.754583333335</c:v>
                </c:pt>
                <c:pt idx="3170">
                  <c:v>42182.755277777782</c:v>
                </c:pt>
                <c:pt idx="3171">
                  <c:v>42182.755972222221</c:v>
                </c:pt>
                <c:pt idx="3172">
                  <c:v>42182.756666666653</c:v>
                </c:pt>
                <c:pt idx="3173">
                  <c:v>42182.7573611111</c:v>
                </c:pt>
                <c:pt idx="3174">
                  <c:v>42182.758055555561</c:v>
                </c:pt>
                <c:pt idx="3175">
                  <c:v>42182.758750000001</c:v>
                </c:pt>
                <c:pt idx="3176">
                  <c:v>42182.759444444448</c:v>
                </c:pt>
                <c:pt idx="3177">
                  <c:v>42182.760138888887</c:v>
                </c:pt>
                <c:pt idx="3178">
                  <c:v>42182.760833333334</c:v>
                </c:pt>
                <c:pt idx="3179">
                  <c:v>42182.761527777766</c:v>
                </c:pt>
                <c:pt idx="3180">
                  <c:v>42182.76222222222</c:v>
                </c:pt>
                <c:pt idx="3181">
                  <c:v>42182.762916666652</c:v>
                </c:pt>
                <c:pt idx="3182">
                  <c:v>42182.763611111084</c:v>
                </c:pt>
                <c:pt idx="3183">
                  <c:v>42182.764305555538</c:v>
                </c:pt>
                <c:pt idx="3184">
                  <c:v>42182.764999999999</c:v>
                </c:pt>
                <c:pt idx="3185">
                  <c:v>42182.765694444446</c:v>
                </c:pt>
                <c:pt idx="3186">
                  <c:v>42182.766388888886</c:v>
                </c:pt>
                <c:pt idx="3187">
                  <c:v>42182.767083333303</c:v>
                </c:pt>
                <c:pt idx="3188">
                  <c:v>42182.767777777764</c:v>
                </c:pt>
                <c:pt idx="3189">
                  <c:v>42182.768472222226</c:v>
                </c:pt>
                <c:pt idx="3190">
                  <c:v>42182.769166666636</c:v>
                </c:pt>
                <c:pt idx="3191">
                  <c:v>42182.769861111083</c:v>
                </c:pt>
                <c:pt idx="3192">
                  <c:v>42182.770555555559</c:v>
                </c:pt>
                <c:pt idx="3193">
                  <c:v>42182.771249999998</c:v>
                </c:pt>
                <c:pt idx="3194">
                  <c:v>42182.771944444445</c:v>
                </c:pt>
                <c:pt idx="3195">
                  <c:v>42182.772638888891</c:v>
                </c:pt>
                <c:pt idx="3196">
                  <c:v>42182.773333333324</c:v>
                </c:pt>
                <c:pt idx="3197">
                  <c:v>42182.774027777778</c:v>
                </c:pt>
                <c:pt idx="3198">
                  <c:v>42182.774722222224</c:v>
                </c:pt>
                <c:pt idx="3199">
                  <c:v>42182.775416666649</c:v>
                </c:pt>
                <c:pt idx="3200">
                  <c:v>42182.776111111096</c:v>
                </c:pt>
                <c:pt idx="3201">
                  <c:v>42182.776805555557</c:v>
                </c:pt>
                <c:pt idx="3202">
                  <c:v>42182.777499999997</c:v>
                </c:pt>
                <c:pt idx="3203">
                  <c:v>42182.778194444443</c:v>
                </c:pt>
                <c:pt idx="3204">
                  <c:v>42182.77888888889</c:v>
                </c:pt>
                <c:pt idx="3205">
                  <c:v>42182.779583333322</c:v>
                </c:pt>
                <c:pt idx="3206">
                  <c:v>42182.780277777783</c:v>
                </c:pt>
                <c:pt idx="3207">
                  <c:v>42182.780972222223</c:v>
                </c:pt>
                <c:pt idx="3208">
                  <c:v>42182.781666666648</c:v>
                </c:pt>
                <c:pt idx="3209">
                  <c:v>42182.782361111094</c:v>
                </c:pt>
                <c:pt idx="3210">
                  <c:v>42182.783055555556</c:v>
                </c:pt>
                <c:pt idx="3211">
                  <c:v>42182.783749999995</c:v>
                </c:pt>
                <c:pt idx="3212">
                  <c:v>42182.784444444442</c:v>
                </c:pt>
                <c:pt idx="3213">
                  <c:v>42182.785138888888</c:v>
                </c:pt>
                <c:pt idx="3214">
                  <c:v>42182.785833333335</c:v>
                </c:pt>
                <c:pt idx="3215">
                  <c:v>42182.786527777782</c:v>
                </c:pt>
                <c:pt idx="3216">
                  <c:v>42182.787222222221</c:v>
                </c:pt>
                <c:pt idx="3217">
                  <c:v>42182.787916666653</c:v>
                </c:pt>
                <c:pt idx="3218">
                  <c:v>42182.788611111115</c:v>
                </c:pt>
                <c:pt idx="3219">
                  <c:v>42182.789305555554</c:v>
                </c:pt>
                <c:pt idx="3220">
                  <c:v>42182.79</c:v>
                </c:pt>
                <c:pt idx="3221">
                  <c:v>42182.790694444448</c:v>
                </c:pt>
                <c:pt idx="3222">
                  <c:v>42182.791388888872</c:v>
                </c:pt>
                <c:pt idx="3223">
                  <c:v>42182.792083333319</c:v>
                </c:pt>
                <c:pt idx="3224">
                  <c:v>42182.792777777766</c:v>
                </c:pt>
                <c:pt idx="3225">
                  <c:v>42182.793472222198</c:v>
                </c:pt>
                <c:pt idx="3226">
                  <c:v>42182.794166666637</c:v>
                </c:pt>
                <c:pt idx="3227">
                  <c:v>42182.794861111084</c:v>
                </c:pt>
                <c:pt idx="3228">
                  <c:v>42182.795555555538</c:v>
                </c:pt>
                <c:pt idx="3229">
                  <c:v>42182.796249999999</c:v>
                </c:pt>
                <c:pt idx="3230">
                  <c:v>42182.796944444446</c:v>
                </c:pt>
                <c:pt idx="3231">
                  <c:v>42182.797638888886</c:v>
                </c:pt>
                <c:pt idx="3232">
                  <c:v>42182.798333333325</c:v>
                </c:pt>
                <c:pt idx="3233">
                  <c:v>42182.799027777764</c:v>
                </c:pt>
                <c:pt idx="3234">
                  <c:v>42182.799722222204</c:v>
                </c:pt>
                <c:pt idx="3235">
                  <c:v>42182.800416666665</c:v>
                </c:pt>
                <c:pt idx="3236">
                  <c:v>42182.801111111105</c:v>
                </c:pt>
                <c:pt idx="3237">
                  <c:v>42182.801805555559</c:v>
                </c:pt>
                <c:pt idx="3238">
                  <c:v>42182.802500000013</c:v>
                </c:pt>
                <c:pt idx="3239">
                  <c:v>42182.803194444459</c:v>
                </c:pt>
                <c:pt idx="3240">
                  <c:v>42182.803888888891</c:v>
                </c:pt>
                <c:pt idx="3241">
                  <c:v>42182.804583333331</c:v>
                </c:pt>
                <c:pt idx="3242">
                  <c:v>42182.805277777792</c:v>
                </c:pt>
                <c:pt idx="3243">
                  <c:v>42182.805972222232</c:v>
                </c:pt>
                <c:pt idx="3244">
                  <c:v>42182.806666666664</c:v>
                </c:pt>
                <c:pt idx="3245">
                  <c:v>42182.807361111096</c:v>
                </c:pt>
                <c:pt idx="3246">
                  <c:v>42182.808055555572</c:v>
                </c:pt>
                <c:pt idx="3247">
                  <c:v>42182.808750000011</c:v>
                </c:pt>
                <c:pt idx="3248">
                  <c:v>42182.809444444443</c:v>
                </c:pt>
                <c:pt idx="3249">
                  <c:v>42182.810138888904</c:v>
                </c:pt>
                <c:pt idx="3250">
                  <c:v>42182.810833333351</c:v>
                </c:pt>
                <c:pt idx="3251">
                  <c:v>42182.811527777783</c:v>
                </c:pt>
                <c:pt idx="3252">
                  <c:v>42182.812222222237</c:v>
                </c:pt>
                <c:pt idx="3253">
                  <c:v>42182.812916666669</c:v>
                </c:pt>
                <c:pt idx="3254">
                  <c:v>42182.813611111109</c:v>
                </c:pt>
                <c:pt idx="3255">
                  <c:v>42182.814305555563</c:v>
                </c:pt>
                <c:pt idx="3256">
                  <c:v>42182.815000000002</c:v>
                </c:pt>
                <c:pt idx="3257">
                  <c:v>42182.815694444456</c:v>
                </c:pt>
                <c:pt idx="3258">
                  <c:v>42182.816388888903</c:v>
                </c:pt>
                <c:pt idx="3259">
                  <c:v>42182.817083333335</c:v>
                </c:pt>
                <c:pt idx="3260">
                  <c:v>42182.817777777782</c:v>
                </c:pt>
                <c:pt idx="3261">
                  <c:v>42182.818472222236</c:v>
                </c:pt>
                <c:pt idx="3262">
                  <c:v>42182.819166666653</c:v>
                </c:pt>
                <c:pt idx="3263">
                  <c:v>42182.819861111115</c:v>
                </c:pt>
                <c:pt idx="3264">
                  <c:v>42182.820555555561</c:v>
                </c:pt>
                <c:pt idx="3265">
                  <c:v>42182.821250000001</c:v>
                </c:pt>
                <c:pt idx="3266">
                  <c:v>42182.821944444448</c:v>
                </c:pt>
                <c:pt idx="3267">
                  <c:v>42182.822638888902</c:v>
                </c:pt>
                <c:pt idx="3268">
                  <c:v>42182.823333333334</c:v>
                </c:pt>
                <c:pt idx="3269">
                  <c:v>42182.82402777778</c:v>
                </c:pt>
                <c:pt idx="3270">
                  <c:v>42182.82472222222</c:v>
                </c:pt>
                <c:pt idx="3271">
                  <c:v>42182.825416666652</c:v>
                </c:pt>
                <c:pt idx="3272">
                  <c:v>42182.826111111106</c:v>
                </c:pt>
                <c:pt idx="3273">
                  <c:v>42182.826805555553</c:v>
                </c:pt>
                <c:pt idx="3274">
                  <c:v>42182.827499999999</c:v>
                </c:pt>
                <c:pt idx="3275">
                  <c:v>42182.828194444461</c:v>
                </c:pt>
                <c:pt idx="3276">
                  <c:v>42182.828888888893</c:v>
                </c:pt>
                <c:pt idx="3277">
                  <c:v>42182.829583333325</c:v>
                </c:pt>
                <c:pt idx="3278">
                  <c:v>42182.830277777794</c:v>
                </c:pt>
                <c:pt idx="3279">
                  <c:v>42182.830972222233</c:v>
                </c:pt>
                <c:pt idx="3280">
                  <c:v>42182.831666666651</c:v>
                </c:pt>
                <c:pt idx="3281">
                  <c:v>42182.832361111105</c:v>
                </c:pt>
                <c:pt idx="3282">
                  <c:v>42182.833055555559</c:v>
                </c:pt>
                <c:pt idx="3283">
                  <c:v>42182.833749999998</c:v>
                </c:pt>
                <c:pt idx="3284">
                  <c:v>42182.834444444459</c:v>
                </c:pt>
                <c:pt idx="3285">
                  <c:v>42182.835138888891</c:v>
                </c:pt>
                <c:pt idx="3286">
                  <c:v>42182.835833333331</c:v>
                </c:pt>
                <c:pt idx="3287">
                  <c:v>42182.836527777792</c:v>
                </c:pt>
                <c:pt idx="3288">
                  <c:v>42182.837222222232</c:v>
                </c:pt>
                <c:pt idx="3289">
                  <c:v>42182.837916666664</c:v>
                </c:pt>
                <c:pt idx="3290">
                  <c:v>42182.83861111111</c:v>
                </c:pt>
                <c:pt idx="3291">
                  <c:v>42182.839305555557</c:v>
                </c:pt>
                <c:pt idx="3292">
                  <c:v>42182.840000000011</c:v>
                </c:pt>
                <c:pt idx="3293">
                  <c:v>42182.840694444465</c:v>
                </c:pt>
                <c:pt idx="3294">
                  <c:v>42182.84138888889</c:v>
                </c:pt>
                <c:pt idx="3295">
                  <c:v>42182.842083333337</c:v>
                </c:pt>
                <c:pt idx="3296">
                  <c:v>42182.842777777783</c:v>
                </c:pt>
                <c:pt idx="3297">
                  <c:v>42182.843472222223</c:v>
                </c:pt>
                <c:pt idx="3298">
                  <c:v>42182.844166666655</c:v>
                </c:pt>
                <c:pt idx="3299">
                  <c:v>42182.844861111109</c:v>
                </c:pt>
                <c:pt idx="3300">
                  <c:v>42182.845555555563</c:v>
                </c:pt>
                <c:pt idx="3301">
                  <c:v>42182.846250000017</c:v>
                </c:pt>
                <c:pt idx="3302">
                  <c:v>42182.846944444456</c:v>
                </c:pt>
                <c:pt idx="3303">
                  <c:v>42182.847638888903</c:v>
                </c:pt>
                <c:pt idx="3304">
                  <c:v>42182.848333333342</c:v>
                </c:pt>
                <c:pt idx="3305">
                  <c:v>42182.849027777782</c:v>
                </c:pt>
                <c:pt idx="3306">
                  <c:v>42182.849722222221</c:v>
                </c:pt>
                <c:pt idx="3307">
                  <c:v>42182.850416666668</c:v>
                </c:pt>
                <c:pt idx="3308">
                  <c:v>42182.851111111115</c:v>
                </c:pt>
                <c:pt idx="3309">
                  <c:v>42182.851805555561</c:v>
                </c:pt>
                <c:pt idx="3310">
                  <c:v>42182.852500000015</c:v>
                </c:pt>
                <c:pt idx="3311">
                  <c:v>42182.853194444469</c:v>
                </c:pt>
                <c:pt idx="3312">
                  <c:v>42182.853888888902</c:v>
                </c:pt>
                <c:pt idx="3313">
                  <c:v>42182.854583333341</c:v>
                </c:pt>
                <c:pt idx="3314">
                  <c:v>42182.855277777795</c:v>
                </c:pt>
                <c:pt idx="3315">
                  <c:v>42182.855972222234</c:v>
                </c:pt>
                <c:pt idx="3316">
                  <c:v>42182.856666666667</c:v>
                </c:pt>
                <c:pt idx="3317">
                  <c:v>42182.857361111106</c:v>
                </c:pt>
                <c:pt idx="3318">
                  <c:v>42182.858055555567</c:v>
                </c:pt>
                <c:pt idx="3319">
                  <c:v>42182.858750000014</c:v>
                </c:pt>
                <c:pt idx="3320">
                  <c:v>42182.859444444461</c:v>
                </c:pt>
                <c:pt idx="3321">
                  <c:v>42182.860138888893</c:v>
                </c:pt>
                <c:pt idx="3322">
                  <c:v>42182.860833333332</c:v>
                </c:pt>
                <c:pt idx="3323">
                  <c:v>42182.861527777779</c:v>
                </c:pt>
                <c:pt idx="3324">
                  <c:v>42182.862222222233</c:v>
                </c:pt>
                <c:pt idx="3325">
                  <c:v>42182.862916666665</c:v>
                </c:pt>
                <c:pt idx="3326">
                  <c:v>42182.863611111105</c:v>
                </c:pt>
                <c:pt idx="3327">
                  <c:v>42182.864305555559</c:v>
                </c:pt>
                <c:pt idx="3328">
                  <c:v>42182.865000000005</c:v>
                </c:pt>
                <c:pt idx="3329">
                  <c:v>42182.865694444459</c:v>
                </c:pt>
                <c:pt idx="3330">
                  <c:v>42182.866388888891</c:v>
                </c:pt>
                <c:pt idx="3331">
                  <c:v>42182.867083333324</c:v>
                </c:pt>
                <c:pt idx="3332">
                  <c:v>42182.867777777778</c:v>
                </c:pt>
                <c:pt idx="3333">
                  <c:v>42182.868472222232</c:v>
                </c:pt>
                <c:pt idx="3334">
                  <c:v>42182.869166666649</c:v>
                </c:pt>
                <c:pt idx="3335">
                  <c:v>42182.869861111096</c:v>
                </c:pt>
                <c:pt idx="3336">
                  <c:v>42182.870555555572</c:v>
                </c:pt>
                <c:pt idx="3337">
                  <c:v>42182.871250000011</c:v>
                </c:pt>
                <c:pt idx="3338">
                  <c:v>42182.871944444443</c:v>
                </c:pt>
                <c:pt idx="3339">
                  <c:v>42182.872638888904</c:v>
                </c:pt>
                <c:pt idx="3340">
                  <c:v>42182.873333333337</c:v>
                </c:pt>
                <c:pt idx="3341">
                  <c:v>42182.874027777783</c:v>
                </c:pt>
                <c:pt idx="3342">
                  <c:v>42182.874722222223</c:v>
                </c:pt>
                <c:pt idx="3343">
                  <c:v>42182.875416666655</c:v>
                </c:pt>
                <c:pt idx="3344">
                  <c:v>42182.876111111109</c:v>
                </c:pt>
                <c:pt idx="3345">
                  <c:v>42182.876805555563</c:v>
                </c:pt>
                <c:pt idx="3346">
                  <c:v>42182.877500000002</c:v>
                </c:pt>
                <c:pt idx="3347">
                  <c:v>42182.878194444456</c:v>
                </c:pt>
                <c:pt idx="3348">
                  <c:v>42182.878888888903</c:v>
                </c:pt>
                <c:pt idx="3349">
                  <c:v>42182.879583333335</c:v>
                </c:pt>
                <c:pt idx="3350">
                  <c:v>42182.880277777796</c:v>
                </c:pt>
                <c:pt idx="3351">
                  <c:v>42182.880972222236</c:v>
                </c:pt>
                <c:pt idx="3352">
                  <c:v>42182.881666666653</c:v>
                </c:pt>
                <c:pt idx="3353">
                  <c:v>42182.882361111115</c:v>
                </c:pt>
                <c:pt idx="3354">
                  <c:v>42182.883055555561</c:v>
                </c:pt>
                <c:pt idx="3355">
                  <c:v>42182.883750000001</c:v>
                </c:pt>
                <c:pt idx="3356">
                  <c:v>42182.884444444469</c:v>
                </c:pt>
                <c:pt idx="3357">
                  <c:v>42182.885138888902</c:v>
                </c:pt>
                <c:pt idx="3358">
                  <c:v>42182.885833333341</c:v>
                </c:pt>
                <c:pt idx="3359">
                  <c:v>42182.886527777795</c:v>
                </c:pt>
                <c:pt idx="3360">
                  <c:v>42182.887222222234</c:v>
                </c:pt>
                <c:pt idx="3361">
                  <c:v>42182.887916666667</c:v>
                </c:pt>
                <c:pt idx="3362">
                  <c:v>42182.888611111113</c:v>
                </c:pt>
                <c:pt idx="3363">
                  <c:v>42182.889305555553</c:v>
                </c:pt>
                <c:pt idx="3364">
                  <c:v>42182.89</c:v>
                </c:pt>
                <c:pt idx="3365">
                  <c:v>42182.890694444461</c:v>
                </c:pt>
                <c:pt idx="3366">
                  <c:v>42182.891388888886</c:v>
                </c:pt>
                <c:pt idx="3367">
                  <c:v>42182.892083333325</c:v>
                </c:pt>
                <c:pt idx="3368">
                  <c:v>42182.892777777779</c:v>
                </c:pt>
                <c:pt idx="3369">
                  <c:v>42182.893472222226</c:v>
                </c:pt>
                <c:pt idx="3370">
                  <c:v>42182.894166666651</c:v>
                </c:pt>
                <c:pt idx="3371">
                  <c:v>42182.894861111105</c:v>
                </c:pt>
                <c:pt idx="3372">
                  <c:v>42182.895555555559</c:v>
                </c:pt>
                <c:pt idx="3373">
                  <c:v>42182.896250000013</c:v>
                </c:pt>
                <c:pt idx="3374">
                  <c:v>42182.896944444459</c:v>
                </c:pt>
                <c:pt idx="3375">
                  <c:v>42182.897638888891</c:v>
                </c:pt>
                <c:pt idx="3376">
                  <c:v>42182.898333333331</c:v>
                </c:pt>
                <c:pt idx="3377">
                  <c:v>42182.899027777778</c:v>
                </c:pt>
                <c:pt idx="3378">
                  <c:v>42182.899722222224</c:v>
                </c:pt>
                <c:pt idx="3379">
                  <c:v>42182.900416666664</c:v>
                </c:pt>
                <c:pt idx="3380">
                  <c:v>42182.901111111096</c:v>
                </c:pt>
                <c:pt idx="3381">
                  <c:v>42182.901805555557</c:v>
                </c:pt>
                <c:pt idx="3382">
                  <c:v>42182.902500000011</c:v>
                </c:pt>
                <c:pt idx="3383">
                  <c:v>42182.903194444443</c:v>
                </c:pt>
                <c:pt idx="3384">
                  <c:v>42182.90388888889</c:v>
                </c:pt>
                <c:pt idx="3385">
                  <c:v>42182.904583333337</c:v>
                </c:pt>
                <c:pt idx="3386">
                  <c:v>42182.905277777783</c:v>
                </c:pt>
                <c:pt idx="3387">
                  <c:v>42182.905972222223</c:v>
                </c:pt>
                <c:pt idx="3388">
                  <c:v>42182.906666666655</c:v>
                </c:pt>
                <c:pt idx="3389">
                  <c:v>42182.907361111094</c:v>
                </c:pt>
                <c:pt idx="3390">
                  <c:v>42182.908055555563</c:v>
                </c:pt>
                <c:pt idx="3391">
                  <c:v>42182.908750000002</c:v>
                </c:pt>
                <c:pt idx="3392">
                  <c:v>42182.909444444442</c:v>
                </c:pt>
                <c:pt idx="3393">
                  <c:v>42182.910138888903</c:v>
                </c:pt>
                <c:pt idx="3394">
                  <c:v>42182.910833333342</c:v>
                </c:pt>
                <c:pt idx="3395">
                  <c:v>42182.911527777782</c:v>
                </c:pt>
                <c:pt idx="3396">
                  <c:v>42182.912222222236</c:v>
                </c:pt>
                <c:pt idx="3397">
                  <c:v>42182.912916666668</c:v>
                </c:pt>
                <c:pt idx="3398">
                  <c:v>42182.913611111115</c:v>
                </c:pt>
                <c:pt idx="3399">
                  <c:v>42182.914305555561</c:v>
                </c:pt>
                <c:pt idx="3400">
                  <c:v>42182.915000000001</c:v>
                </c:pt>
                <c:pt idx="3401">
                  <c:v>42182.915694444469</c:v>
                </c:pt>
                <c:pt idx="3402">
                  <c:v>42182.916388888902</c:v>
                </c:pt>
                <c:pt idx="3403">
                  <c:v>42182.917083333334</c:v>
                </c:pt>
                <c:pt idx="3404">
                  <c:v>42182.91777777778</c:v>
                </c:pt>
                <c:pt idx="3405">
                  <c:v>42182.918472222234</c:v>
                </c:pt>
                <c:pt idx="3406">
                  <c:v>42182.919166666652</c:v>
                </c:pt>
                <c:pt idx="3407">
                  <c:v>42182.919861111106</c:v>
                </c:pt>
                <c:pt idx="3408">
                  <c:v>42182.920555555553</c:v>
                </c:pt>
                <c:pt idx="3409">
                  <c:v>42182.921249999999</c:v>
                </c:pt>
                <c:pt idx="3410">
                  <c:v>42182.921944444446</c:v>
                </c:pt>
                <c:pt idx="3411">
                  <c:v>42182.922638888893</c:v>
                </c:pt>
                <c:pt idx="3412">
                  <c:v>42182.923333333325</c:v>
                </c:pt>
                <c:pt idx="3413">
                  <c:v>42182.924027777779</c:v>
                </c:pt>
                <c:pt idx="3414">
                  <c:v>42182.924722222226</c:v>
                </c:pt>
                <c:pt idx="3415">
                  <c:v>42182.925416666651</c:v>
                </c:pt>
                <c:pt idx="3416">
                  <c:v>42182.926111111105</c:v>
                </c:pt>
                <c:pt idx="3417">
                  <c:v>42182.926805555559</c:v>
                </c:pt>
                <c:pt idx="3418">
                  <c:v>42182.927499999998</c:v>
                </c:pt>
                <c:pt idx="3419">
                  <c:v>42182.928194444459</c:v>
                </c:pt>
                <c:pt idx="3420">
                  <c:v>42182.928888888891</c:v>
                </c:pt>
                <c:pt idx="3421">
                  <c:v>42182.929583333324</c:v>
                </c:pt>
                <c:pt idx="3422">
                  <c:v>42182.930277777792</c:v>
                </c:pt>
                <c:pt idx="3423">
                  <c:v>42182.930972222232</c:v>
                </c:pt>
                <c:pt idx="3424">
                  <c:v>42182.931666666649</c:v>
                </c:pt>
                <c:pt idx="3425">
                  <c:v>42182.932361111096</c:v>
                </c:pt>
                <c:pt idx="3426">
                  <c:v>42182.933055555557</c:v>
                </c:pt>
                <c:pt idx="3427">
                  <c:v>42182.933749999997</c:v>
                </c:pt>
                <c:pt idx="3428">
                  <c:v>42182.934444444443</c:v>
                </c:pt>
                <c:pt idx="3429">
                  <c:v>42182.93513888889</c:v>
                </c:pt>
                <c:pt idx="3430">
                  <c:v>42182.935833333337</c:v>
                </c:pt>
                <c:pt idx="3431">
                  <c:v>42182.936527777783</c:v>
                </c:pt>
                <c:pt idx="3432">
                  <c:v>42182.937222222223</c:v>
                </c:pt>
                <c:pt idx="3433">
                  <c:v>42182.937916666655</c:v>
                </c:pt>
                <c:pt idx="3434">
                  <c:v>42182.938611111109</c:v>
                </c:pt>
                <c:pt idx="3435">
                  <c:v>42182.939305555556</c:v>
                </c:pt>
                <c:pt idx="3436">
                  <c:v>42182.94</c:v>
                </c:pt>
                <c:pt idx="3437">
                  <c:v>42182.940694444456</c:v>
                </c:pt>
                <c:pt idx="3438">
                  <c:v>42182.941388888888</c:v>
                </c:pt>
                <c:pt idx="3439">
                  <c:v>42182.942083333335</c:v>
                </c:pt>
                <c:pt idx="3440">
                  <c:v>42182.942777777782</c:v>
                </c:pt>
                <c:pt idx="3441">
                  <c:v>42182.943472222221</c:v>
                </c:pt>
                <c:pt idx="3442">
                  <c:v>42182.944166666653</c:v>
                </c:pt>
                <c:pt idx="3443">
                  <c:v>42182.944861111115</c:v>
                </c:pt>
                <c:pt idx="3444">
                  <c:v>42182.945555555561</c:v>
                </c:pt>
                <c:pt idx="3445">
                  <c:v>42182.946250000015</c:v>
                </c:pt>
                <c:pt idx="3446">
                  <c:v>42182.946944444469</c:v>
                </c:pt>
                <c:pt idx="3447">
                  <c:v>42182.947638888902</c:v>
                </c:pt>
                <c:pt idx="3448">
                  <c:v>42182.948333333341</c:v>
                </c:pt>
                <c:pt idx="3449">
                  <c:v>42182.94902777778</c:v>
                </c:pt>
                <c:pt idx="3450">
                  <c:v>42182.94972222222</c:v>
                </c:pt>
                <c:pt idx="3451">
                  <c:v>42182.950416666667</c:v>
                </c:pt>
                <c:pt idx="3452">
                  <c:v>42182.951111111106</c:v>
                </c:pt>
                <c:pt idx="3453">
                  <c:v>42182.951805555553</c:v>
                </c:pt>
                <c:pt idx="3454">
                  <c:v>42182.952500000014</c:v>
                </c:pt>
                <c:pt idx="3455">
                  <c:v>42182.953194444461</c:v>
                </c:pt>
                <c:pt idx="3456">
                  <c:v>42182.953888888893</c:v>
                </c:pt>
                <c:pt idx="3457">
                  <c:v>42182.954583333332</c:v>
                </c:pt>
                <c:pt idx="3458">
                  <c:v>42182.955277777794</c:v>
                </c:pt>
                <c:pt idx="3459">
                  <c:v>42182.955972222233</c:v>
                </c:pt>
                <c:pt idx="3460">
                  <c:v>42182.956666666665</c:v>
                </c:pt>
                <c:pt idx="3461">
                  <c:v>42182.957361111105</c:v>
                </c:pt>
                <c:pt idx="3462">
                  <c:v>42182.958055555573</c:v>
                </c:pt>
                <c:pt idx="3463">
                  <c:v>42182.958750000013</c:v>
                </c:pt>
                <c:pt idx="3464">
                  <c:v>42182.959444444459</c:v>
                </c:pt>
                <c:pt idx="3465">
                  <c:v>42182.960138888891</c:v>
                </c:pt>
                <c:pt idx="3466">
                  <c:v>42182.960833333331</c:v>
                </c:pt>
                <c:pt idx="3467">
                  <c:v>42182.961527777778</c:v>
                </c:pt>
                <c:pt idx="3468">
                  <c:v>42182.962222222232</c:v>
                </c:pt>
                <c:pt idx="3469">
                  <c:v>42182.962916666664</c:v>
                </c:pt>
                <c:pt idx="3470">
                  <c:v>42182.963611111096</c:v>
                </c:pt>
                <c:pt idx="3471">
                  <c:v>42182.964305555557</c:v>
                </c:pt>
                <c:pt idx="3472">
                  <c:v>42182.965000000004</c:v>
                </c:pt>
                <c:pt idx="3473">
                  <c:v>42182.965694444443</c:v>
                </c:pt>
                <c:pt idx="3474">
                  <c:v>42182.96638888889</c:v>
                </c:pt>
                <c:pt idx="3475">
                  <c:v>42182.967083333322</c:v>
                </c:pt>
                <c:pt idx="3476">
                  <c:v>42182.967777777776</c:v>
                </c:pt>
                <c:pt idx="3477">
                  <c:v>42182.968472222223</c:v>
                </c:pt>
                <c:pt idx="3478">
                  <c:v>42182.969166666648</c:v>
                </c:pt>
                <c:pt idx="3479">
                  <c:v>42182.969861111094</c:v>
                </c:pt>
                <c:pt idx="3480">
                  <c:v>42182.970555555563</c:v>
                </c:pt>
                <c:pt idx="3481">
                  <c:v>42182.971250000002</c:v>
                </c:pt>
                <c:pt idx="3482">
                  <c:v>42182.971944444442</c:v>
                </c:pt>
                <c:pt idx="3483">
                  <c:v>42182.972638888903</c:v>
                </c:pt>
                <c:pt idx="3484">
                  <c:v>42182.973333333335</c:v>
                </c:pt>
                <c:pt idx="3485">
                  <c:v>42182.974027777782</c:v>
                </c:pt>
                <c:pt idx="3486">
                  <c:v>42182.974722222221</c:v>
                </c:pt>
                <c:pt idx="3487">
                  <c:v>42182.975416666653</c:v>
                </c:pt>
                <c:pt idx="3488">
                  <c:v>42182.976111111115</c:v>
                </c:pt>
                <c:pt idx="3489">
                  <c:v>42182.976805555561</c:v>
                </c:pt>
                <c:pt idx="3490">
                  <c:v>42182.977500000001</c:v>
                </c:pt>
                <c:pt idx="3491">
                  <c:v>42182.978194444469</c:v>
                </c:pt>
                <c:pt idx="3492">
                  <c:v>42182.978888888902</c:v>
                </c:pt>
                <c:pt idx="3493">
                  <c:v>42182.979583333334</c:v>
                </c:pt>
                <c:pt idx="3494">
                  <c:v>42182.980277777795</c:v>
                </c:pt>
                <c:pt idx="3495">
                  <c:v>42182.980972222234</c:v>
                </c:pt>
                <c:pt idx="3496">
                  <c:v>42182.981666666652</c:v>
                </c:pt>
                <c:pt idx="3497">
                  <c:v>42182.982361111106</c:v>
                </c:pt>
                <c:pt idx="3498">
                  <c:v>42182.983055555553</c:v>
                </c:pt>
                <c:pt idx="3499">
                  <c:v>42182.983749999999</c:v>
                </c:pt>
                <c:pt idx="3500">
                  <c:v>42182.984444444461</c:v>
                </c:pt>
                <c:pt idx="3501">
                  <c:v>42182.985138888893</c:v>
                </c:pt>
                <c:pt idx="3502">
                  <c:v>42182.985833333332</c:v>
                </c:pt>
                <c:pt idx="3503">
                  <c:v>42182.986527777794</c:v>
                </c:pt>
                <c:pt idx="3504">
                  <c:v>42182.987222222233</c:v>
                </c:pt>
                <c:pt idx="3505">
                  <c:v>42182.987916666665</c:v>
                </c:pt>
                <c:pt idx="3506">
                  <c:v>42182.988611111112</c:v>
                </c:pt>
                <c:pt idx="3507">
                  <c:v>42182.989305555559</c:v>
                </c:pt>
                <c:pt idx="3508">
                  <c:v>42182.99</c:v>
                </c:pt>
                <c:pt idx="3509">
                  <c:v>42182.990694444459</c:v>
                </c:pt>
                <c:pt idx="3510">
                  <c:v>42182.991388888884</c:v>
                </c:pt>
                <c:pt idx="3511">
                  <c:v>42182.992083333324</c:v>
                </c:pt>
                <c:pt idx="3512">
                  <c:v>42182.992777777778</c:v>
                </c:pt>
                <c:pt idx="3513">
                  <c:v>42182.993472222224</c:v>
                </c:pt>
                <c:pt idx="3514">
                  <c:v>42182.994166666649</c:v>
                </c:pt>
                <c:pt idx="3515">
                  <c:v>42182.994861111096</c:v>
                </c:pt>
                <c:pt idx="3516">
                  <c:v>42182.995555555557</c:v>
                </c:pt>
                <c:pt idx="3517">
                  <c:v>42182.996250000011</c:v>
                </c:pt>
                <c:pt idx="3518">
                  <c:v>42182.996944444443</c:v>
                </c:pt>
                <c:pt idx="3519">
                  <c:v>42182.99763888889</c:v>
                </c:pt>
                <c:pt idx="3520">
                  <c:v>42182.998333333337</c:v>
                </c:pt>
                <c:pt idx="3521">
                  <c:v>42182.999027777776</c:v>
                </c:pt>
                <c:pt idx="3522">
                  <c:v>42182.999722222208</c:v>
                </c:pt>
                <c:pt idx="3523">
                  <c:v>42183.000416666655</c:v>
                </c:pt>
                <c:pt idx="3524">
                  <c:v>42183.001111111094</c:v>
                </c:pt>
                <c:pt idx="3525">
                  <c:v>42183.001805555556</c:v>
                </c:pt>
                <c:pt idx="3526">
                  <c:v>42183.002500000002</c:v>
                </c:pt>
                <c:pt idx="3527">
                  <c:v>42183.003194444442</c:v>
                </c:pt>
                <c:pt idx="3528">
                  <c:v>42183.003888888888</c:v>
                </c:pt>
                <c:pt idx="3529">
                  <c:v>42183.004583333335</c:v>
                </c:pt>
                <c:pt idx="3530">
                  <c:v>42183.005277777782</c:v>
                </c:pt>
                <c:pt idx="3531">
                  <c:v>42183.005972222221</c:v>
                </c:pt>
                <c:pt idx="3532">
                  <c:v>42183.006666666653</c:v>
                </c:pt>
                <c:pt idx="3533">
                  <c:v>42183.0073611111</c:v>
                </c:pt>
                <c:pt idx="3534">
                  <c:v>42183.008055555561</c:v>
                </c:pt>
                <c:pt idx="3535">
                  <c:v>42183.008750000001</c:v>
                </c:pt>
                <c:pt idx="3536">
                  <c:v>42183.009444444448</c:v>
                </c:pt>
                <c:pt idx="3537">
                  <c:v>42183.010138888902</c:v>
                </c:pt>
                <c:pt idx="3538">
                  <c:v>42183.010833333341</c:v>
                </c:pt>
                <c:pt idx="3539">
                  <c:v>42183.01152777778</c:v>
                </c:pt>
                <c:pt idx="3540">
                  <c:v>42183.012222222234</c:v>
                </c:pt>
                <c:pt idx="3541">
                  <c:v>42183.012916666667</c:v>
                </c:pt>
                <c:pt idx="3542">
                  <c:v>42183.013611111106</c:v>
                </c:pt>
                <c:pt idx="3543">
                  <c:v>42183.014305555553</c:v>
                </c:pt>
                <c:pt idx="3544">
                  <c:v>42183.015000000007</c:v>
                </c:pt>
                <c:pt idx="3545">
                  <c:v>42183.015694444461</c:v>
                </c:pt>
                <c:pt idx="3546">
                  <c:v>42183.016388888893</c:v>
                </c:pt>
                <c:pt idx="3547">
                  <c:v>42183.017083333325</c:v>
                </c:pt>
                <c:pt idx="3548">
                  <c:v>42183.017777777779</c:v>
                </c:pt>
                <c:pt idx="3549">
                  <c:v>42183.018472222233</c:v>
                </c:pt>
                <c:pt idx="3550">
                  <c:v>42183.019166666651</c:v>
                </c:pt>
                <c:pt idx="3551">
                  <c:v>42183.019861111105</c:v>
                </c:pt>
                <c:pt idx="3552">
                  <c:v>42183.020555555559</c:v>
                </c:pt>
                <c:pt idx="3553">
                  <c:v>42183.021249999998</c:v>
                </c:pt>
                <c:pt idx="3554">
                  <c:v>42183.021944444445</c:v>
                </c:pt>
                <c:pt idx="3555">
                  <c:v>42183.022638888891</c:v>
                </c:pt>
                <c:pt idx="3556">
                  <c:v>42183.023333333324</c:v>
                </c:pt>
                <c:pt idx="3557">
                  <c:v>42183.024027777778</c:v>
                </c:pt>
                <c:pt idx="3558">
                  <c:v>42183.024722222224</c:v>
                </c:pt>
                <c:pt idx="3559">
                  <c:v>42183.025416666649</c:v>
                </c:pt>
                <c:pt idx="3560">
                  <c:v>42183.026111111096</c:v>
                </c:pt>
                <c:pt idx="3561">
                  <c:v>42183.026805555557</c:v>
                </c:pt>
                <c:pt idx="3562">
                  <c:v>42183.027499999997</c:v>
                </c:pt>
                <c:pt idx="3563">
                  <c:v>42183.028194444443</c:v>
                </c:pt>
                <c:pt idx="3564">
                  <c:v>42183.02888888889</c:v>
                </c:pt>
                <c:pt idx="3565">
                  <c:v>42183.029583333322</c:v>
                </c:pt>
                <c:pt idx="3566">
                  <c:v>42183.030277777783</c:v>
                </c:pt>
                <c:pt idx="3567">
                  <c:v>42183.030972222223</c:v>
                </c:pt>
                <c:pt idx="3568">
                  <c:v>42183.031666666648</c:v>
                </c:pt>
                <c:pt idx="3569">
                  <c:v>42183.032361111094</c:v>
                </c:pt>
                <c:pt idx="3570">
                  <c:v>42183.033055555556</c:v>
                </c:pt>
                <c:pt idx="3571">
                  <c:v>42183.033749999995</c:v>
                </c:pt>
                <c:pt idx="3572">
                  <c:v>42183.034444444442</c:v>
                </c:pt>
                <c:pt idx="3573">
                  <c:v>42183.035138888888</c:v>
                </c:pt>
                <c:pt idx="3574">
                  <c:v>42183.035833333335</c:v>
                </c:pt>
                <c:pt idx="3575">
                  <c:v>42183.036527777782</c:v>
                </c:pt>
                <c:pt idx="3576">
                  <c:v>42183.037222222221</c:v>
                </c:pt>
                <c:pt idx="3577">
                  <c:v>42183.037916666653</c:v>
                </c:pt>
                <c:pt idx="3578">
                  <c:v>42183.038611111115</c:v>
                </c:pt>
                <c:pt idx="3579">
                  <c:v>42183.039305555554</c:v>
                </c:pt>
                <c:pt idx="3580">
                  <c:v>42183.040000000001</c:v>
                </c:pt>
                <c:pt idx="3581">
                  <c:v>42183.040694444469</c:v>
                </c:pt>
                <c:pt idx="3582">
                  <c:v>42183.041388888887</c:v>
                </c:pt>
                <c:pt idx="3583">
                  <c:v>42183.042083333334</c:v>
                </c:pt>
                <c:pt idx="3584">
                  <c:v>42183.04277777778</c:v>
                </c:pt>
                <c:pt idx="3585">
                  <c:v>42183.04347222222</c:v>
                </c:pt>
                <c:pt idx="3586">
                  <c:v>42183.044166666652</c:v>
                </c:pt>
                <c:pt idx="3587">
                  <c:v>42183.044861111106</c:v>
                </c:pt>
                <c:pt idx="3588">
                  <c:v>42183.045555555553</c:v>
                </c:pt>
                <c:pt idx="3589">
                  <c:v>42183.046250000014</c:v>
                </c:pt>
                <c:pt idx="3590">
                  <c:v>42183.046944444461</c:v>
                </c:pt>
                <c:pt idx="3591">
                  <c:v>42183.047638888893</c:v>
                </c:pt>
                <c:pt idx="3592">
                  <c:v>42183.048333333332</c:v>
                </c:pt>
                <c:pt idx="3593">
                  <c:v>42183.049027777779</c:v>
                </c:pt>
                <c:pt idx="3594">
                  <c:v>42183.049722222226</c:v>
                </c:pt>
                <c:pt idx="3595">
                  <c:v>42183.050416666665</c:v>
                </c:pt>
                <c:pt idx="3596">
                  <c:v>42183.051111111105</c:v>
                </c:pt>
                <c:pt idx="3597">
                  <c:v>42183.051805555559</c:v>
                </c:pt>
                <c:pt idx="3598">
                  <c:v>42183.052500000013</c:v>
                </c:pt>
                <c:pt idx="3599">
                  <c:v>42183.053194444459</c:v>
                </c:pt>
                <c:pt idx="3600">
                  <c:v>42183.053888888891</c:v>
                </c:pt>
                <c:pt idx="3601">
                  <c:v>42183.054583333331</c:v>
                </c:pt>
                <c:pt idx="3602">
                  <c:v>42183.055277777792</c:v>
                </c:pt>
                <c:pt idx="3603">
                  <c:v>42183.055972222232</c:v>
                </c:pt>
                <c:pt idx="3604">
                  <c:v>42183.056666666664</c:v>
                </c:pt>
                <c:pt idx="3605">
                  <c:v>42183.057361111096</c:v>
                </c:pt>
                <c:pt idx="3606">
                  <c:v>42183.058055555572</c:v>
                </c:pt>
                <c:pt idx="3607">
                  <c:v>42183.058750000011</c:v>
                </c:pt>
                <c:pt idx="3608">
                  <c:v>42183.059444444443</c:v>
                </c:pt>
                <c:pt idx="3609">
                  <c:v>42183.06013888889</c:v>
                </c:pt>
                <c:pt idx="3610">
                  <c:v>42183.060833333337</c:v>
                </c:pt>
                <c:pt idx="3611">
                  <c:v>42183.061527777776</c:v>
                </c:pt>
                <c:pt idx="3612">
                  <c:v>42183.062222222223</c:v>
                </c:pt>
                <c:pt idx="3613">
                  <c:v>42183.062916666655</c:v>
                </c:pt>
                <c:pt idx="3614">
                  <c:v>42183.063611111094</c:v>
                </c:pt>
                <c:pt idx="3615">
                  <c:v>42183.064305555556</c:v>
                </c:pt>
                <c:pt idx="3616">
                  <c:v>42183.065000000002</c:v>
                </c:pt>
                <c:pt idx="3617">
                  <c:v>42183.065694444442</c:v>
                </c:pt>
                <c:pt idx="3618">
                  <c:v>42183.066388888888</c:v>
                </c:pt>
                <c:pt idx="3619">
                  <c:v>42183.067083333321</c:v>
                </c:pt>
                <c:pt idx="3620">
                  <c:v>42183.067777777775</c:v>
                </c:pt>
                <c:pt idx="3621">
                  <c:v>42183.068472222221</c:v>
                </c:pt>
                <c:pt idx="3622">
                  <c:v>42183.069166666639</c:v>
                </c:pt>
                <c:pt idx="3623">
                  <c:v>42183.0698611111</c:v>
                </c:pt>
                <c:pt idx="3624">
                  <c:v>42183.070555555561</c:v>
                </c:pt>
                <c:pt idx="3625">
                  <c:v>42183.071250000001</c:v>
                </c:pt>
                <c:pt idx="3626">
                  <c:v>42183.071944444448</c:v>
                </c:pt>
                <c:pt idx="3627">
                  <c:v>42183.072638888902</c:v>
                </c:pt>
                <c:pt idx="3628">
                  <c:v>42183.073333333334</c:v>
                </c:pt>
                <c:pt idx="3629">
                  <c:v>42183.07402777778</c:v>
                </c:pt>
                <c:pt idx="3630">
                  <c:v>42183.07472222222</c:v>
                </c:pt>
                <c:pt idx="3631">
                  <c:v>42183.075416666652</c:v>
                </c:pt>
                <c:pt idx="3632">
                  <c:v>42183.076111111106</c:v>
                </c:pt>
                <c:pt idx="3633">
                  <c:v>42183.076805555553</c:v>
                </c:pt>
                <c:pt idx="3634">
                  <c:v>42183.077499999999</c:v>
                </c:pt>
                <c:pt idx="3635">
                  <c:v>42183.078194444461</c:v>
                </c:pt>
                <c:pt idx="3636">
                  <c:v>42183.078888888893</c:v>
                </c:pt>
                <c:pt idx="3637">
                  <c:v>42183.079583333325</c:v>
                </c:pt>
                <c:pt idx="3638">
                  <c:v>42183.080277777794</c:v>
                </c:pt>
                <c:pt idx="3639">
                  <c:v>42183.080972222233</c:v>
                </c:pt>
                <c:pt idx="3640">
                  <c:v>42183.081666666651</c:v>
                </c:pt>
                <c:pt idx="3641">
                  <c:v>42183.082361111105</c:v>
                </c:pt>
                <c:pt idx="3642">
                  <c:v>42183.083055555559</c:v>
                </c:pt>
                <c:pt idx="3643">
                  <c:v>42183.083749999998</c:v>
                </c:pt>
                <c:pt idx="3644">
                  <c:v>42183.084444444459</c:v>
                </c:pt>
                <c:pt idx="3645">
                  <c:v>42183.085138888891</c:v>
                </c:pt>
                <c:pt idx="3646">
                  <c:v>42183.085833333331</c:v>
                </c:pt>
                <c:pt idx="3647">
                  <c:v>42183.086527777792</c:v>
                </c:pt>
                <c:pt idx="3648">
                  <c:v>42183.087222222232</c:v>
                </c:pt>
                <c:pt idx="3649">
                  <c:v>42183.087916666664</c:v>
                </c:pt>
                <c:pt idx="3650">
                  <c:v>42183.08861111111</c:v>
                </c:pt>
                <c:pt idx="3651">
                  <c:v>42183.089305555557</c:v>
                </c:pt>
                <c:pt idx="3652">
                  <c:v>42183.09</c:v>
                </c:pt>
                <c:pt idx="3653">
                  <c:v>42183.090694444443</c:v>
                </c:pt>
                <c:pt idx="3654">
                  <c:v>42183.091388888875</c:v>
                </c:pt>
                <c:pt idx="3655">
                  <c:v>42183.092083333322</c:v>
                </c:pt>
                <c:pt idx="3656">
                  <c:v>42183.092777777776</c:v>
                </c:pt>
                <c:pt idx="3657">
                  <c:v>42183.093472222208</c:v>
                </c:pt>
                <c:pt idx="3658">
                  <c:v>42183.094166666648</c:v>
                </c:pt>
                <c:pt idx="3659">
                  <c:v>42183.094861111094</c:v>
                </c:pt>
                <c:pt idx="3660">
                  <c:v>42183.095555555556</c:v>
                </c:pt>
                <c:pt idx="3661">
                  <c:v>42183.096250000002</c:v>
                </c:pt>
                <c:pt idx="3662">
                  <c:v>42183.096944444442</c:v>
                </c:pt>
                <c:pt idx="3663">
                  <c:v>42183.097638888888</c:v>
                </c:pt>
                <c:pt idx="3664">
                  <c:v>42183.098333333335</c:v>
                </c:pt>
                <c:pt idx="3665">
                  <c:v>42183.099027777775</c:v>
                </c:pt>
                <c:pt idx="3666">
                  <c:v>42183.099722222207</c:v>
                </c:pt>
                <c:pt idx="3667">
                  <c:v>42183.100416666653</c:v>
                </c:pt>
                <c:pt idx="3668">
                  <c:v>42183.1011111111</c:v>
                </c:pt>
                <c:pt idx="3669">
                  <c:v>42183.101805555554</c:v>
                </c:pt>
                <c:pt idx="3670">
                  <c:v>42183.102500000001</c:v>
                </c:pt>
                <c:pt idx="3671">
                  <c:v>42183.103194444448</c:v>
                </c:pt>
                <c:pt idx="3672">
                  <c:v>42183.103888888887</c:v>
                </c:pt>
                <c:pt idx="3673">
                  <c:v>42183.104583333334</c:v>
                </c:pt>
                <c:pt idx="3674">
                  <c:v>42183.10527777778</c:v>
                </c:pt>
                <c:pt idx="3675">
                  <c:v>42183.10597222222</c:v>
                </c:pt>
                <c:pt idx="3676">
                  <c:v>42183.106666666652</c:v>
                </c:pt>
                <c:pt idx="3677">
                  <c:v>42183.107361111084</c:v>
                </c:pt>
                <c:pt idx="3678">
                  <c:v>42183.108055555553</c:v>
                </c:pt>
                <c:pt idx="3679">
                  <c:v>42183.108749999999</c:v>
                </c:pt>
                <c:pt idx="3680">
                  <c:v>42183.109444444446</c:v>
                </c:pt>
                <c:pt idx="3681">
                  <c:v>42183.110138888893</c:v>
                </c:pt>
                <c:pt idx="3682">
                  <c:v>42183.110833333332</c:v>
                </c:pt>
                <c:pt idx="3683">
                  <c:v>42183.111527777779</c:v>
                </c:pt>
                <c:pt idx="3684">
                  <c:v>42183.112222222233</c:v>
                </c:pt>
                <c:pt idx="3685">
                  <c:v>42183.112916666665</c:v>
                </c:pt>
                <c:pt idx="3686">
                  <c:v>42183.113611111105</c:v>
                </c:pt>
                <c:pt idx="3687">
                  <c:v>42183.114305555559</c:v>
                </c:pt>
                <c:pt idx="3688">
                  <c:v>42183.115000000005</c:v>
                </c:pt>
                <c:pt idx="3689">
                  <c:v>42183.115694444459</c:v>
                </c:pt>
                <c:pt idx="3690">
                  <c:v>42183.116388888891</c:v>
                </c:pt>
                <c:pt idx="3691">
                  <c:v>42183.117083333324</c:v>
                </c:pt>
                <c:pt idx="3692">
                  <c:v>42183.117777777778</c:v>
                </c:pt>
                <c:pt idx="3693">
                  <c:v>42183.118472222232</c:v>
                </c:pt>
                <c:pt idx="3694">
                  <c:v>42183.119166666649</c:v>
                </c:pt>
                <c:pt idx="3695">
                  <c:v>42183.119861111096</c:v>
                </c:pt>
                <c:pt idx="3696">
                  <c:v>42183.120555555557</c:v>
                </c:pt>
                <c:pt idx="3697">
                  <c:v>42183.121249999997</c:v>
                </c:pt>
                <c:pt idx="3698">
                  <c:v>42183.121944444436</c:v>
                </c:pt>
                <c:pt idx="3699">
                  <c:v>42183.12263888889</c:v>
                </c:pt>
                <c:pt idx="3700">
                  <c:v>42183.123333333322</c:v>
                </c:pt>
                <c:pt idx="3701">
                  <c:v>42183.124027777776</c:v>
                </c:pt>
                <c:pt idx="3702">
                  <c:v>42183.124722222208</c:v>
                </c:pt>
                <c:pt idx="3703">
                  <c:v>42183.125416666648</c:v>
                </c:pt>
                <c:pt idx="3704">
                  <c:v>42183.126111111094</c:v>
                </c:pt>
                <c:pt idx="3705">
                  <c:v>42183.126805555556</c:v>
                </c:pt>
                <c:pt idx="3706">
                  <c:v>42183.127499999995</c:v>
                </c:pt>
                <c:pt idx="3707">
                  <c:v>42183.128194444442</c:v>
                </c:pt>
                <c:pt idx="3708">
                  <c:v>42183.128888888888</c:v>
                </c:pt>
                <c:pt idx="3709">
                  <c:v>42183.129583333321</c:v>
                </c:pt>
                <c:pt idx="3710">
                  <c:v>42183.130277777782</c:v>
                </c:pt>
                <c:pt idx="3711">
                  <c:v>42183.130972222221</c:v>
                </c:pt>
                <c:pt idx="3712">
                  <c:v>42183.131666666639</c:v>
                </c:pt>
                <c:pt idx="3713">
                  <c:v>42183.1323611111</c:v>
                </c:pt>
                <c:pt idx="3714">
                  <c:v>42183.133055555554</c:v>
                </c:pt>
                <c:pt idx="3715">
                  <c:v>42183.133749999994</c:v>
                </c:pt>
                <c:pt idx="3716">
                  <c:v>42183.134444444448</c:v>
                </c:pt>
                <c:pt idx="3717">
                  <c:v>42183.135138888887</c:v>
                </c:pt>
                <c:pt idx="3718">
                  <c:v>42183.135833333334</c:v>
                </c:pt>
                <c:pt idx="3719">
                  <c:v>42183.13652777778</c:v>
                </c:pt>
                <c:pt idx="3720">
                  <c:v>42183.13722222222</c:v>
                </c:pt>
                <c:pt idx="3721">
                  <c:v>42183.137916666652</c:v>
                </c:pt>
                <c:pt idx="3722">
                  <c:v>42183.138611111106</c:v>
                </c:pt>
                <c:pt idx="3723">
                  <c:v>42183.139305555538</c:v>
                </c:pt>
                <c:pt idx="3724">
                  <c:v>42183.14</c:v>
                </c:pt>
                <c:pt idx="3725">
                  <c:v>42183.140694444461</c:v>
                </c:pt>
                <c:pt idx="3726">
                  <c:v>42183.141388888886</c:v>
                </c:pt>
                <c:pt idx="3727">
                  <c:v>42183.142083333325</c:v>
                </c:pt>
                <c:pt idx="3728">
                  <c:v>42183.142777777779</c:v>
                </c:pt>
                <c:pt idx="3729">
                  <c:v>42183.143472222226</c:v>
                </c:pt>
                <c:pt idx="3730">
                  <c:v>42183.144166666651</c:v>
                </c:pt>
                <c:pt idx="3731">
                  <c:v>42183.144861111105</c:v>
                </c:pt>
                <c:pt idx="3732">
                  <c:v>42183.145555555559</c:v>
                </c:pt>
                <c:pt idx="3733">
                  <c:v>42183.146250000013</c:v>
                </c:pt>
                <c:pt idx="3734">
                  <c:v>42183.146944444459</c:v>
                </c:pt>
                <c:pt idx="3735">
                  <c:v>42183.147638888891</c:v>
                </c:pt>
                <c:pt idx="3736">
                  <c:v>42183.148333333331</c:v>
                </c:pt>
                <c:pt idx="3737">
                  <c:v>42183.149027777778</c:v>
                </c:pt>
                <c:pt idx="3738">
                  <c:v>42183.149722222224</c:v>
                </c:pt>
                <c:pt idx="3739">
                  <c:v>42183.150416666664</c:v>
                </c:pt>
                <c:pt idx="3740">
                  <c:v>42183.151111111096</c:v>
                </c:pt>
                <c:pt idx="3741">
                  <c:v>42183.151805555557</c:v>
                </c:pt>
                <c:pt idx="3742">
                  <c:v>42183.152500000011</c:v>
                </c:pt>
                <c:pt idx="3743">
                  <c:v>42183.153194444443</c:v>
                </c:pt>
                <c:pt idx="3744">
                  <c:v>42183.15388888889</c:v>
                </c:pt>
                <c:pt idx="3745">
                  <c:v>42183.154583333337</c:v>
                </c:pt>
                <c:pt idx="3746">
                  <c:v>42183.155277777783</c:v>
                </c:pt>
                <c:pt idx="3747">
                  <c:v>42183.155972222223</c:v>
                </c:pt>
                <c:pt idx="3748">
                  <c:v>42183.156666666655</c:v>
                </c:pt>
                <c:pt idx="3749">
                  <c:v>42183.157361111094</c:v>
                </c:pt>
                <c:pt idx="3750">
                  <c:v>42183.158055555563</c:v>
                </c:pt>
                <c:pt idx="3751">
                  <c:v>42183.158750000002</c:v>
                </c:pt>
                <c:pt idx="3752">
                  <c:v>42183.159444444442</c:v>
                </c:pt>
                <c:pt idx="3753">
                  <c:v>42183.160138888888</c:v>
                </c:pt>
                <c:pt idx="3754">
                  <c:v>42183.160833333335</c:v>
                </c:pt>
                <c:pt idx="3755">
                  <c:v>42183.161527777775</c:v>
                </c:pt>
                <c:pt idx="3756">
                  <c:v>42183.162222222221</c:v>
                </c:pt>
                <c:pt idx="3757">
                  <c:v>42183.162916666653</c:v>
                </c:pt>
                <c:pt idx="3758">
                  <c:v>42183.1636111111</c:v>
                </c:pt>
                <c:pt idx="3759">
                  <c:v>42183.164305555554</c:v>
                </c:pt>
                <c:pt idx="3760">
                  <c:v>42183.165000000001</c:v>
                </c:pt>
                <c:pt idx="3761">
                  <c:v>42183.165694444448</c:v>
                </c:pt>
                <c:pt idx="3762">
                  <c:v>42183.166388888887</c:v>
                </c:pt>
                <c:pt idx="3763">
                  <c:v>42183.167083333319</c:v>
                </c:pt>
                <c:pt idx="3764">
                  <c:v>42183.167777777766</c:v>
                </c:pt>
                <c:pt idx="3765">
                  <c:v>42183.16847222222</c:v>
                </c:pt>
                <c:pt idx="3766">
                  <c:v>42183.169166666637</c:v>
                </c:pt>
                <c:pt idx="3767">
                  <c:v>42183.169861111084</c:v>
                </c:pt>
                <c:pt idx="3768">
                  <c:v>42183.170555555553</c:v>
                </c:pt>
                <c:pt idx="3769">
                  <c:v>42183.171249999999</c:v>
                </c:pt>
                <c:pt idx="3770">
                  <c:v>42183.171944444446</c:v>
                </c:pt>
                <c:pt idx="3771">
                  <c:v>42183.172638888893</c:v>
                </c:pt>
                <c:pt idx="3772">
                  <c:v>42183.173333333325</c:v>
                </c:pt>
                <c:pt idx="3773">
                  <c:v>42183.174027777779</c:v>
                </c:pt>
                <c:pt idx="3774">
                  <c:v>42183.174722222226</c:v>
                </c:pt>
                <c:pt idx="3775">
                  <c:v>42183.175416666651</c:v>
                </c:pt>
                <c:pt idx="3776">
                  <c:v>42183.176111111105</c:v>
                </c:pt>
                <c:pt idx="3777">
                  <c:v>42183.176805555559</c:v>
                </c:pt>
                <c:pt idx="3778">
                  <c:v>42183.177499999998</c:v>
                </c:pt>
                <c:pt idx="3779">
                  <c:v>42183.178194444459</c:v>
                </c:pt>
                <c:pt idx="3780">
                  <c:v>42183.178888888891</c:v>
                </c:pt>
                <c:pt idx="3781">
                  <c:v>42183.179583333324</c:v>
                </c:pt>
                <c:pt idx="3782">
                  <c:v>42183.180277777792</c:v>
                </c:pt>
                <c:pt idx="3783">
                  <c:v>42183.180972222232</c:v>
                </c:pt>
                <c:pt idx="3784">
                  <c:v>42183.181666666649</c:v>
                </c:pt>
                <c:pt idx="3785">
                  <c:v>42183.182361111096</c:v>
                </c:pt>
                <c:pt idx="3786">
                  <c:v>42183.183055555557</c:v>
                </c:pt>
                <c:pt idx="3787">
                  <c:v>42183.183749999997</c:v>
                </c:pt>
                <c:pt idx="3788">
                  <c:v>42183.184444444443</c:v>
                </c:pt>
                <c:pt idx="3789">
                  <c:v>42183.18513888889</c:v>
                </c:pt>
                <c:pt idx="3790">
                  <c:v>42183.185833333337</c:v>
                </c:pt>
                <c:pt idx="3791">
                  <c:v>42183.186527777783</c:v>
                </c:pt>
                <c:pt idx="3792">
                  <c:v>42183.187222222223</c:v>
                </c:pt>
                <c:pt idx="3793">
                  <c:v>42183.187916666655</c:v>
                </c:pt>
                <c:pt idx="3794">
                  <c:v>42183.188611111109</c:v>
                </c:pt>
                <c:pt idx="3795">
                  <c:v>42183.189305555556</c:v>
                </c:pt>
                <c:pt idx="3796">
                  <c:v>42183.19</c:v>
                </c:pt>
                <c:pt idx="3797">
                  <c:v>42183.190694444442</c:v>
                </c:pt>
                <c:pt idx="3798">
                  <c:v>42183.191388888874</c:v>
                </c:pt>
                <c:pt idx="3799">
                  <c:v>42183.192083333321</c:v>
                </c:pt>
                <c:pt idx="3800">
                  <c:v>42183.192777777775</c:v>
                </c:pt>
                <c:pt idx="3801">
                  <c:v>42183.193472222207</c:v>
                </c:pt>
                <c:pt idx="3802">
                  <c:v>42183.194166666639</c:v>
                </c:pt>
                <c:pt idx="3803">
                  <c:v>42183.1948611111</c:v>
                </c:pt>
                <c:pt idx="3804">
                  <c:v>42183.195555555554</c:v>
                </c:pt>
                <c:pt idx="3805">
                  <c:v>42183.196250000001</c:v>
                </c:pt>
                <c:pt idx="3806">
                  <c:v>42183.196944444448</c:v>
                </c:pt>
                <c:pt idx="3807">
                  <c:v>42183.197638888887</c:v>
                </c:pt>
                <c:pt idx="3808">
                  <c:v>42183.198333333334</c:v>
                </c:pt>
                <c:pt idx="3809">
                  <c:v>42183.199027777766</c:v>
                </c:pt>
                <c:pt idx="3810">
                  <c:v>42183.199722222198</c:v>
                </c:pt>
                <c:pt idx="3811">
                  <c:v>42183.200416666652</c:v>
                </c:pt>
                <c:pt idx="3812">
                  <c:v>42183.201111111084</c:v>
                </c:pt>
                <c:pt idx="3813">
                  <c:v>42183.201805555538</c:v>
                </c:pt>
                <c:pt idx="3814">
                  <c:v>42183.202499999999</c:v>
                </c:pt>
                <c:pt idx="3815">
                  <c:v>42183.203194444446</c:v>
                </c:pt>
                <c:pt idx="3816">
                  <c:v>42183.203888888886</c:v>
                </c:pt>
                <c:pt idx="3817">
                  <c:v>42183.204583333325</c:v>
                </c:pt>
                <c:pt idx="3818">
                  <c:v>42183.205277777779</c:v>
                </c:pt>
                <c:pt idx="3819">
                  <c:v>42183.205972222226</c:v>
                </c:pt>
                <c:pt idx="3820">
                  <c:v>42183.206666666651</c:v>
                </c:pt>
                <c:pt idx="3821">
                  <c:v>42183.207361111083</c:v>
                </c:pt>
                <c:pt idx="3822">
                  <c:v>42183.208055555559</c:v>
                </c:pt>
                <c:pt idx="3823">
                  <c:v>42183.208749999998</c:v>
                </c:pt>
                <c:pt idx="3824">
                  <c:v>42183.209444444445</c:v>
                </c:pt>
                <c:pt idx="3825">
                  <c:v>42183.210138888891</c:v>
                </c:pt>
                <c:pt idx="3826">
                  <c:v>42183.210833333331</c:v>
                </c:pt>
                <c:pt idx="3827">
                  <c:v>42183.211527777778</c:v>
                </c:pt>
                <c:pt idx="3828">
                  <c:v>42183.212222222232</c:v>
                </c:pt>
                <c:pt idx="3829">
                  <c:v>42183.212916666664</c:v>
                </c:pt>
                <c:pt idx="3830">
                  <c:v>42183.213611111096</c:v>
                </c:pt>
                <c:pt idx="3831">
                  <c:v>42183.214305555557</c:v>
                </c:pt>
                <c:pt idx="3832">
                  <c:v>42183.215000000004</c:v>
                </c:pt>
                <c:pt idx="3833">
                  <c:v>42183.215694444443</c:v>
                </c:pt>
                <c:pt idx="3834">
                  <c:v>42183.21638888889</c:v>
                </c:pt>
                <c:pt idx="3835">
                  <c:v>42183.217083333322</c:v>
                </c:pt>
                <c:pt idx="3836">
                  <c:v>42183.217777777776</c:v>
                </c:pt>
                <c:pt idx="3837">
                  <c:v>42183.218472222223</c:v>
                </c:pt>
                <c:pt idx="3838">
                  <c:v>42183.219166666648</c:v>
                </c:pt>
                <c:pt idx="3839">
                  <c:v>42183.219861111094</c:v>
                </c:pt>
                <c:pt idx="3840">
                  <c:v>42183.220555555556</c:v>
                </c:pt>
                <c:pt idx="3841">
                  <c:v>42183.221249999995</c:v>
                </c:pt>
                <c:pt idx="3842">
                  <c:v>42183.221944444434</c:v>
                </c:pt>
                <c:pt idx="3843">
                  <c:v>42183.222638888888</c:v>
                </c:pt>
                <c:pt idx="3844">
                  <c:v>42183.223333333321</c:v>
                </c:pt>
                <c:pt idx="3845">
                  <c:v>42183.224027777775</c:v>
                </c:pt>
                <c:pt idx="3846">
                  <c:v>42183.224722222207</c:v>
                </c:pt>
                <c:pt idx="3847">
                  <c:v>42183.225416666639</c:v>
                </c:pt>
                <c:pt idx="3848">
                  <c:v>42183.2261111111</c:v>
                </c:pt>
                <c:pt idx="3849">
                  <c:v>42183.226805555554</c:v>
                </c:pt>
                <c:pt idx="3850">
                  <c:v>42183.227499999994</c:v>
                </c:pt>
                <c:pt idx="3851">
                  <c:v>42183.228194444448</c:v>
                </c:pt>
                <c:pt idx="3852">
                  <c:v>42183.228888888887</c:v>
                </c:pt>
                <c:pt idx="3853">
                  <c:v>42183.229583333319</c:v>
                </c:pt>
                <c:pt idx="3854">
                  <c:v>42183.23027777778</c:v>
                </c:pt>
                <c:pt idx="3855">
                  <c:v>42183.23097222222</c:v>
                </c:pt>
                <c:pt idx="3856">
                  <c:v>42183.231666666637</c:v>
                </c:pt>
                <c:pt idx="3857">
                  <c:v>42183.232361111084</c:v>
                </c:pt>
                <c:pt idx="3858">
                  <c:v>42183.233055555538</c:v>
                </c:pt>
                <c:pt idx="3859">
                  <c:v>42183.233749999985</c:v>
                </c:pt>
                <c:pt idx="3860">
                  <c:v>42183.234444444446</c:v>
                </c:pt>
                <c:pt idx="3861">
                  <c:v>42183.235138888886</c:v>
                </c:pt>
                <c:pt idx="3862">
                  <c:v>42183.235833333325</c:v>
                </c:pt>
                <c:pt idx="3863">
                  <c:v>42183.236527777779</c:v>
                </c:pt>
                <c:pt idx="3864">
                  <c:v>42183.237222222226</c:v>
                </c:pt>
                <c:pt idx="3865">
                  <c:v>42183.237916666651</c:v>
                </c:pt>
                <c:pt idx="3866">
                  <c:v>42183.238611111105</c:v>
                </c:pt>
                <c:pt idx="3867">
                  <c:v>42183.239305555544</c:v>
                </c:pt>
                <c:pt idx="3868">
                  <c:v>42183.24</c:v>
                </c:pt>
                <c:pt idx="3869">
                  <c:v>42183.240694444459</c:v>
                </c:pt>
                <c:pt idx="3870">
                  <c:v>42183.241388888884</c:v>
                </c:pt>
                <c:pt idx="3871">
                  <c:v>42183.242083333324</c:v>
                </c:pt>
                <c:pt idx="3872">
                  <c:v>42183.242777777778</c:v>
                </c:pt>
                <c:pt idx="3873">
                  <c:v>42183.243472222224</c:v>
                </c:pt>
                <c:pt idx="3874">
                  <c:v>42183.244166666649</c:v>
                </c:pt>
                <c:pt idx="3875">
                  <c:v>42183.244861111096</c:v>
                </c:pt>
                <c:pt idx="3876">
                  <c:v>42183.245555555557</c:v>
                </c:pt>
                <c:pt idx="3877">
                  <c:v>42183.246250000011</c:v>
                </c:pt>
                <c:pt idx="3878">
                  <c:v>42183.246944444443</c:v>
                </c:pt>
                <c:pt idx="3879">
                  <c:v>42183.24763888889</c:v>
                </c:pt>
                <c:pt idx="3880">
                  <c:v>42183.248333333337</c:v>
                </c:pt>
                <c:pt idx="3881">
                  <c:v>42183.249027777776</c:v>
                </c:pt>
                <c:pt idx="3882">
                  <c:v>42183.249722222208</c:v>
                </c:pt>
                <c:pt idx="3883">
                  <c:v>42183.250416666655</c:v>
                </c:pt>
                <c:pt idx="3884">
                  <c:v>42183.251111111094</c:v>
                </c:pt>
                <c:pt idx="3885">
                  <c:v>42183.251805555556</c:v>
                </c:pt>
                <c:pt idx="3886">
                  <c:v>42183.252500000002</c:v>
                </c:pt>
                <c:pt idx="3887">
                  <c:v>42183.253194444442</c:v>
                </c:pt>
                <c:pt idx="3888">
                  <c:v>42183.253888888888</c:v>
                </c:pt>
                <c:pt idx="3889">
                  <c:v>42183.254583333335</c:v>
                </c:pt>
                <c:pt idx="3890">
                  <c:v>42183.255277777782</c:v>
                </c:pt>
                <c:pt idx="3891">
                  <c:v>42183.255972222221</c:v>
                </c:pt>
                <c:pt idx="3892">
                  <c:v>42183.256666666653</c:v>
                </c:pt>
                <c:pt idx="3893">
                  <c:v>42183.2573611111</c:v>
                </c:pt>
                <c:pt idx="3894">
                  <c:v>42183.258055555561</c:v>
                </c:pt>
                <c:pt idx="3895">
                  <c:v>42183.258750000001</c:v>
                </c:pt>
                <c:pt idx="3896">
                  <c:v>42183.259444444448</c:v>
                </c:pt>
                <c:pt idx="3897">
                  <c:v>42183.260138888887</c:v>
                </c:pt>
                <c:pt idx="3898">
                  <c:v>42183.260833333334</c:v>
                </c:pt>
                <c:pt idx="3899">
                  <c:v>42183.261527777766</c:v>
                </c:pt>
                <c:pt idx="3900">
                  <c:v>42183.26222222222</c:v>
                </c:pt>
                <c:pt idx="3901">
                  <c:v>42183.262916666652</c:v>
                </c:pt>
                <c:pt idx="3902">
                  <c:v>42183.263611111084</c:v>
                </c:pt>
                <c:pt idx="3903">
                  <c:v>42183.264305555538</c:v>
                </c:pt>
                <c:pt idx="3904">
                  <c:v>42183.264999999999</c:v>
                </c:pt>
                <c:pt idx="3905">
                  <c:v>42183.265694444446</c:v>
                </c:pt>
                <c:pt idx="3906">
                  <c:v>42183.266388888886</c:v>
                </c:pt>
                <c:pt idx="3907">
                  <c:v>42183.267083333303</c:v>
                </c:pt>
                <c:pt idx="3908">
                  <c:v>42183.267777777764</c:v>
                </c:pt>
                <c:pt idx="3909">
                  <c:v>42183.268472222226</c:v>
                </c:pt>
                <c:pt idx="3910">
                  <c:v>42183.269166666636</c:v>
                </c:pt>
                <c:pt idx="3911">
                  <c:v>42183.269861111083</c:v>
                </c:pt>
                <c:pt idx="3912">
                  <c:v>42183.270555555559</c:v>
                </c:pt>
                <c:pt idx="3913">
                  <c:v>42183.271249999998</c:v>
                </c:pt>
                <c:pt idx="3914">
                  <c:v>42183.271944444445</c:v>
                </c:pt>
                <c:pt idx="3915">
                  <c:v>42183.272638888891</c:v>
                </c:pt>
                <c:pt idx="3916">
                  <c:v>42183.273333333324</c:v>
                </c:pt>
                <c:pt idx="3917">
                  <c:v>42183.274027777778</c:v>
                </c:pt>
                <c:pt idx="3918">
                  <c:v>42183.274722222224</c:v>
                </c:pt>
                <c:pt idx="3919">
                  <c:v>42183.275416666649</c:v>
                </c:pt>
                <c:pt idx="3920">
                  <c:v>42183.276111111096</c:v>
                </c:pt>
                <c:pt idx="3921">
                  <c:v>42183.276805555557</c:v>
                </c:pt>
                <c:pt idx="3922">
                  <c:v>42183.277499999997</c:v>
                </c:pt>
                <c:pt idx="3923">
                  <c:v>42183.278194444443</c:v>
                </c:pt>
                <c:pt idx="3924">
                  <c:v>42183.27888888889</c:v>
                </c:pt>
                <c:pt idx="3925">
                  <c:v>42183.279583333322</c:v>
                </c:pt>
                <c:pt idx="3926">
                  <c:v>42183.280277777783</c:v>
                </c:pt>
                <c:pt idx="3927">
                  <c:v>42183.280972222223</c:v>
                </c:pt>
                <c:pt idx="3928">
                  <c:v>42183.281666666648</c:v>
                </c:pt>
                <c:pt idx="3929">
                  <c:v>42183.282361111094</c:v>
                </c:pt>
                <c:pt idx="3930">
                  <c:v>42183.283055555556</c:v>
                </c:pt>
                <c:pt idx="3931">
                  <c:v>42183.283749999995</c:v>
                </c:pt>
                <c:pt idx="3932">
                  <c:v>42183.284444444442</c:v>
                </c:pt>
                <c:pt idx="3933">
                  <c:v>42183.285138888888</c:v>
                </c:pt>
                <c:pt idx="3934">
                  <c:v>42183.285833333335</c:v>
                </c:pt>
                <c:pt idx="3935">
                  <c:v>42183.286527777782</c:v>
                </c:pt>
                <c:pt idx="3936">
                  <c:v>42183.287222222221</c:v>
                </c:pt>
                <c:pt idx="3937">
                  <c:v>42183.287916666653</c:v>
                </c:pt>
                <c:pt idx="3938">
                  <c:v>42183.288611111115</c:v>
                </c:pt>
                <c:pt idx="3939">
                  <c:v>42183.289305555554</c:v>
                </c:pt>
                <c:pt idx="3940">
                  <c:v>42183.29</c:v>
                </c:pt>
                <c:pt idx="3941">
                  <c:v>42183.290694444448</c:v>
                </c:pt>
                <c:pt idx="3942">
                  <c:v>42183.291388888872</c:v>
                </c:pt>
                <c:pt idx="3943">
                  <c:v>42183.292083333319</c:v>
                </c:pt>
                <c:pt idx="3944">
                  <c:v>42183.292777777766</c:v>
                </c:pt>
                <c:pt idx="3945">
                  <c:v>42183.293472222198</c:v>
                </c:pt>
                <c:pt idx="3946">
                  <c:v>42183.294166666637</c:v>
                </c:pt>
                <c:pt idx="3947">
                  <c:v>42183.294861111084</c:v>
                </c:pt>
                <c:pt idx="3948">
                  <c:v>42183.295555555538</c:v>
                </c:pt>
                <c:pt idx="3949">
                  <c:v>42183.296249999999</c:v>
                </c:pt>
                <c:pt idx="3950">
                  <c:v>42183.296944444446</c:v>
                </c:pt>
                <c:pt idx="3951">
                  <c:v>42183.297638888886</c:v>
                </c:pt>
                <c:pt idx="3952">
                  <c:v>42183.298333333325</c:v>
                </c:pt>
                <c:pt idx="3953">
                  <c:v>42183.299027777764</c:v>
                </c:pt>
                <c:pt idx="3954">
                  <c:v>42183.299722222204</c:v>
                </c:pt>
                <c:pt idx="3955">
                  <c:v>42183.300416666665</c:v>
                </c:pt>
                <c:pt idx="3956">
                  <c:v>42183.301111111105</c:v>
                </c:pt>
                <c:pt idx="3957">
                  <c:v>42183.301805555559</c:v>
                </c:pt>
                <c:pt idx="3958">
                  <c:v>42183.302500000013</c:v>
                </c:pt>
                <c:pt idx="3959">
                  <c:v>42183.303194444459</c:v>
                </c:pt>
                <c:pt idx="3960">
                  <c:v>42183.303888888891</c:v>
                </c:pt>
                <c:pt idx="3961">
                  <c:v>42183.304583333331</c:v>
                </c:pt>
                <c:pt idx="3962">
                  <c:v>42183.305277777792</c:v>
                </c:pt>
                <c:pt idx="3963">
                  <c:v>42183.305972222232</c:v>
                </c:pt>
                <c:pt idx="3964">
                  <c:v>42183.306666666664</c:v>
                </c:pt>
                <c:pt idx="3965">
                  <c:v>42183.307361111096</c:v>
                </c:pt>
                <c:pt idx="3966">
                  <c:v>42183.308055555572</c:v>
                </c:pt>
                <c:pt idx="3967">
                  <c:v>42183.308750000011</c:v>
                </c:pt>
                <c:pt idx="3968">
                  <c:v>42183.309444444443</c:v>
                </c:pt>
                <c:pt idx="3969">
                  <c:v>42183.310138888904</c:v>
                </c:pt>
                <c:pt idx="3970">
                  <c:v>42183.310833333351</c:v>
                </c:pt>
                <c:pt idx="3971">
                  <c:v>42183.311527777783</c:v>
                </c:pt>
                <c:pt idx="3972">
                  <c:v>42183.312222222237</c:v>
                </c:pt>
                <c:pt idx="3973">
                  <c:v>42183.312916666669</c:v>
                </c:pt>
                <c:pt idx="3974">
                  <c:v>42183.313611111109</c:v>
                </c:pt>
                <c:pt idx="3975">
                  <c:v>42183.314305555563</c:v>
                </c:pt>
                <c:pt idx="3976">
                  <c:v>42183.315000000002</c:v>
                </c:pt>
                <c:pt idx="3977">
                  <c:v>42183.315694444456</c:v>
                </c:pt>
                <c:pt idx="3978">
                  <c:v>42183.316388888903</c:v>
                </c:pt>
                <c:pt idx="3979">
                  <c:v>42183.317083333335</c:v>
                </c:pt>
                <c:pt idx="3980">
                  <c:v>42183.317777777782</c:v>
                </c:pt>
                <c:pt idx="3981">
                  <c:v>42183.318472222236</c:v>
                </c:pt>
                <c:pt idx="3982">
                  <c:v>42183.319166666653</c:v>
                </c:pt>
                <c:pt idx="3983">
                  <c:v>42183.319861111115</c:v>
                </c:pt>
                <c:pt idx="3984">
                  <c:v>42183.320555555561</c:v>
                </c:pt>
                <c:pt idx="3985">
                  <c:v>42183.321250000001</c:v>
                </c:pt>
                <c:pt idx="3986">
                  <c:v>42183.321944444448</c:v>
                </c:pt>
                <c:pt idx="3987">
                  <c:v>42183.322638888902</c:v>
                </c:pt>
                <c:pt idx="3988">
                  <c:v>42183.323333333334</c:v>
                </c:pt>
                <c:pt idx="3989">
                  <c:v>42183.32402777778</c:v>
                </c:pt>
                <c:pt idx="3990">
                  <c:v>42183.32472222222</c:v>
                </c:pt>
                <c:pt idx="3991">
                  <c:v>42183.325416666652</c:v>
                </c:pt>
                <c:pt idx="3992">
                  <c:v>42183.326111111106</c:v>
                </c:pt>
                <c:pt idx="3993">
                  <c:v>42183.326805555553</c:v>
                </c:pt>
                <c:pt idx="3994">
                  <c:v>42183.327499999999</c:v>
                </c:pt>
                <c:pt idx="3995">
                  <c:v>42183.328194444461</c:v>
                </c:pt>
                <c:pt idx="3996">
                  <c:v>42183.328888888893</c:v>
                </c:pt>
                <c:pt idx="3997">
                  <c:v>42183.329583333325</c:v>
                </c:pt>
                <c:pt idx="3998">
                  <c:v>42183.330277777794</c:v>
                </c:pt>
                <c:pt idx="3999">
                  <c:v>42183.330972222233</c:v>
                </c:pt>
                <c:pt idx="4000">
                  <c:v>42183.331666666651</c:v>
                </c:pt>
                <c:pt idx="4001">
                  <c:v>42183.332361111105</c:v>
                </c:pt>
                <c:pt idx="4002">
                  <c:v>42183.333055555559</c:v>
                </c:pt>
                <c:pt idx="4003">
                  <c:v>42183.333749999998</c:v>
                </c:pt>
                <c:pt idx="4004">
                  <c:v>42183.334444444459</c:v>
                </c:pt>
                <c:pt idx="4005">
                  <c:v>42183.335138888891</c:v>
                </c:pt>
                <c:pt idx="4006">
                  <c:v>42183.335833333331</c:v>
                </c:pt>
                <c:pt idx="4007">
                  <c:v>42183.336527777792</c:v>
                </c:pt>
                <c:pt idx="4008">
                  <c:v>42183.337222222232</c:v>
                </c:pt>
                <c:pt idx="4009">
                  <c:v>42183.337916666664</c:v>
                </c:pt>
                <c:pt idx="4010">
                  <c:v>42183.33861111111</c:v>
                </c:pt>
                <c:pt idx="4011">
                  <c:v>42183.339305555557</c:v>
                </c:pt>
                <c:pt idx="4012">
                  <c:v>42183.340000000011</c:v>
                </c:pt>
                <c:pt idx="4013">
                  <c:v>42183.340694444465</c:v>
                </c:pt>
                <c:pt idx="4014">
                  <c:v>42183.34138888889</c:v>
                </c:pt>
                <c:pt idx="4015">
                  <c:v>42183.342083333337</c:v>
                </c:pt>
                <c:pt idx="4016">
                  <c:v>42183.342777777783</c:v>
                </c:pt>
                <c:pt idx="4017">
                  <c:v>42183.343472222223</c:v>
                </c:pt>
                <c:pt idx="4018">
                  <c:v>42183.344166666655</c:v>
                </c:pt>
                <c:pt idx="4019">
                  <c:v>42183.344861111109</c:v>
                </c:pt>
                <c:pt idx="4020">
                  <c:v>42183.345555555563</c:v>
                </c:pt>
                <c:pt idx="4021">
                  <c:v>42183.346250000017</c:v>
                </c:pt>
                <c:pt idx="4022">
                  <c:v>42183.346944444456</c:v>
                </c:pt>
                <c:pt idx="4023">
                  <c:v>42183.347638888903</c:v>
                </c:pt>
                <c:pt idx="4024">
                  <c:v>42183.348333333342</c:v>
                </c:pt>
                <c:pt idx="4025">
                  <c:v>42183.349027777782</c:v>
                </c:pt>
                <c:pt idx="4026">
                  <c:v>42183.349722222221</c:v>
                </c:pt>
                <c:pt idx="4027">
                  <c:v>42183.350416666668</c:v>
                </c:pt>
                <c:pt idx="4028">
                  <c:v>42183.351111111115</c:v>
                </c:pt>
                <c:pt idx="4029">
                  <c:v>42183.351805555561</c:v>
                </c:pt>
                <c:pt idx="4030">
                  <c:v>42183.352500000015</c:v>
                </c:pt>
                <c:pt idx="4031">
                  <c:v>42183.353194444469</c:v>
                </c:pt>
                <c:pt idx="4032">
                  <c:v>42183.353888888902</c:v>
                </c:pt>
                <c:pt idx="4033">
                  <c:v>42183.354583333341</c:v>
                </c:pt>
                <c:pt idx="4034">
                  <c:v>42183.355277777795</c:v>
                </c:pt>
                <c:pt idx="4035">
                  <c:v>42183.355972222234</c:v>
                </c:pt>
                <c:pt idx="4036">
                  <c:v>42183.356666666667</c:v>
                </c:pt>
                <c:pt idx="4037">
                  <c:v>42183.357361111106</c:v>
                </c:pt>
                <c:pt idx="4038">
                  <c:v>42183.358055555567</c:v>
                </c:pt>
                <c:pt idx="4039">
                  <c:v>42183.358750000014</c:v>
                </c:pt>
                <c:pt idx="4040">
                  <c:v>42183.359444444461</c:v>
                </c:pt>
                <c:pt idx="4041">
                  <c:v>42183.360138888893</c:v>
                </c:pt>
                <c:pt idx="4042">
                  <c:v>42183.360833333332</c:v>
                </c:pt>
                <c:pt idx="4043">
                  <c:v>42183.361527777779</c:v>
                </c:pt>
                <c:pt idx="4044">
                  <c:v>42183.362222222233</c:v>
                </c:pt>
                <c:pt idx="4045">
                  <c:v>42183.362916666665</c:v>
                </c:pt>
                <c:pt idx="4046">
                  <c:v>42183.363611111105</c:v>
                </c:pt>
                <c:pt idx="4047">
                  <c:v>42183.364305555559</c:v>
                </c:pt>
                <c:pt idx="4048">
                  <c:v>42183.365000000005</c:v>
                </c:pt>
                <c:pt idx="4049">
                  <c:v>42183.365694444459</c:v>
                </c:pt>
                <c:pt idx="4050">
                  <c:v>42183.366388888891</c:v>
                </c:pt>
                <c:pt idx="4051">
                  <c:v>42183.367083333324</c:v>
                </c:pt>
                <c:pt idx="4052">
                  <c:v>42183.367777777778</c:v>
                </c:pt>
                <c:pt idx="4053">
                  <c:v>42183.368472222232</c:v>
                </c:pt>
                <c:pt idx="4054">
                  <c:v>42183.369166666649</c:v>
                </c:pt>
                <c:pt idx="4055">
                  <c:v>42183.369861111096</c:v>
                </c:pt>
                <c:pt idx="4056">
                  <c:v>42183.370555555572</c:v>
                </c:pt>
                <c:pt idx="4057">
                  <c:v>42183.371250000011</c:v>
                </c:pt>
                <c:pt idx="4058">
                  <c:v>42183.371944444443</c:v>
                </c:pt>
                <c:pt idx="4059">
                  <c:v>42183.372638888904</c:v>
                </c:pt>
                <c:pt idx="4060">
                  <c:v>42183.373333333337</c:v>
                </c:pt>
                <c:pt idx="4061">
                  <c:v>42183.374027777783</c:v>
                </c:pt>
                <c:pt idx="4062">
                  <c:v>42183.374722222223</c:v>
                </c:pt>
                <c:pt idx="4063">
                  <c:v>42183.375416666655</c:v>
                </c:pt>
                <c:pt idx="4064">
                  <c:v>42183.376111111109</c:v>
                </c:pt>
                <c:pt idx="4065">
                  <c:v>42183.376805555563</c:v>
                </c:pt>
                <c:pt idx="4066">
                  <c:v>42183.377500000002</c:v>
                </c:pt>
                <c:pt idx="4067">
                  <c:v>42183.378194444456</c:v>
                </c:pt>
                <c:pt idx="4068">
                  <c:v>42183.378888888903</c:v>
                </c:pt>
                <c:pt idx="4069">
                  <c:v>42183.379583333335</c:v>
                </c:pt>
                <c:pt idx="4070">
                  <c:v>42183.380277777796</c:v>
                </c:pt>
                <c:pt idx="4071">
                  <c:v>42183.380972222236</c:v>
                </c:pt>
                <c:pt idx="4072">
                  <c:v>42183.381666666653</c:v>
                </c:pt>
                <c:pt idx="4073">
                  <c:v>42183.382361111115</c:v>
                </c:pt>
                <c:pt idx="4074">
                  <c:v>42183.383055555561</c:v>
                </c:pt>
                <c:pt idx="4075">
                  <c:v>42183.383750000001</c:v>
                </c:pt>
                <c:pt idx="4076">
                  <c:v>42183.384444444469</c:v>
                </c:pt>
                <c:pt idx="4077">
                  <c:v>42183.385138888902</c:v>
                </c:pt>
                <c:pt idx="4078">
                  <c:v>42183.385833333341</c:v>
                </c:pt>
                <c:pt idx="4079">
                  <c:v>42183.386527777795</c:v>
                </c:pt>
                <c:pt idx="4080">
                  <c:v>42183.387222222234</c:v>
                </c:pt>
                <c:pt idx="4081">
                  <c:v>42183.387916666667</c:v>
                </c:pt>
                <c:pt idx="4082">
                  <c:v>42183.388611111113</c:v>
                </c:pt>
                <c:pt idx="4083">
                  <c:v>42183.389305555553</c:v>
                </c:pt>
                <c:pt idx="4084">
                  <c:v>42183.39</c:v>
                </c:pt>
                <c:pt idx="4085">
                  <c:v>42183.390694444461</c:v>
                </c:pt>
                <c:pt idx="4086">
                  <c:v>42183.391388888886</c:v>
                </c:pt>
                <c:pt idx="4087">
                  <c:v>42183.392083333325</c:v>
                </c:pt>
                <c:pt idx="4088">
                  <c:v>42183.392777777779</c:v>
                </c:pt>
                <c:pt idx="4089">
                  <c:v>42183.393472222226</c:v>
                </c:pt>
                <c:pt idx="4090">
                  <c:v>42183.394166666651</c:v>
                </c:pt>
                <c:pt idx="4091">
                  <c:v>42183.394861111105</c:v>
                </c:pt>
                <c:pt idx="4092">
                  <c:v>42183.395555555559</c:v>
                </c:pt>
                <c:pt idx="4093">
                  <c:v>42183.396250000013</c:v>
                </c:pt>
                <c:pt idx="4094">
                  <c:v>42183.396944444459</c:v>
                </c:pt>
                <c:pt idx="4095">
                  <c:v>42183.397638888891</c:v>
                </c:pt>
                <c:pt idx="4096">
                  <c:v>42183.398333333331</c:v>
                </c:pt>
                <c:pt idx="4097">
                  <c:v>42183.399027777778</c:v>
                </c:pt>
                <c:pt idx="4098">
                  <c:v>42183.399722222224</c:v>
                </c:pt>
                <c:pt idx="4099">
                  <c:v>42183.400416666664</c:v>
                </c:pt>
                <c:pt idx="4100">
                  <c:v>42183.401111111096</c:v>
                </c:pt>
                <c:pt idx="4101">
                  <c:v>42183.401805555557</c:v>
                </c:pt>
                <c:pt idx="4102">
                  <c:v>42183.402500000011</c:v>
                </c:pt>
                <c:pt idx="4103">
                  <c:v>42183.403194444443</c:v>
                </c:pt>
                <c:pt idx="4104">
                  <c:v>42183.40388888889</c:v>
                </c:pt>
                <c:pt idx="4105">
                  <c:v>42183.404583333337</c:v>
                </c:pt>
                <c:pt idx="4106">
                  <c:v>42183.405277777783</c:v>
                </c:pt>
                <c:pt idx="4107">
                  <c:v>42183.405972222223</c:v>
                </c:pt>
                <c:pt idx="4108">
                  <c:v>42183.406666666655</c:v>
                </c:pt>
                <c:pt idx="4109">
                  <c:v>42183.407361111094</c:v>
                </c:pt>
                <c:pt idx="4110">
                  <c:v>42183.408055555563</c:v>
                </c:pt>
                <c:pt idx="4111">
                  <c:v>42183.408750000002</c:v>
                </c:pt>
                <c:pt idx="4112">
                  <c:v>42183.409444444442</c:v>
                </c:pt>
                <c:pt idx="4113">
                  <c:v>42183.410138888903</c:v>
                </c:pt>
                <c:pt idx="4114">
                  <c:v>42183.410833333342</c:v>
                </c:pt>
                <c:pt idx="4115">
                  <c:v>42183.411527777782</c:v>
                </c:pt>
                <c:pt idx="4116">
                  <c:v>42183.412222222236</c:v>
                </c:pt>
                <c:pt idx="4117">
                  <c:v>42183.412916666668</c:v>
                </c:pt>
                <c:pt idx="4118">
                  <c:v>42183.413611111115</c:v>
                </c:pt>
                <c:pt idx="4119">
                  <c:v>42183.414305555561</c:v>
                </c:pt>
                <c:pt idx="4120">
                  <c:v>42183.415000000001</c:v>
                </c:pt>
                <c:pt idx="4121">
                  <c:v>42183.415694444469</c:v>
                </c:pt>
                <c:pt idx="4122">
                  <c:v>42183.416388888902</c:v>
                </c:pt>
                <c:pt idx="4123">
                  <c:v>42183.417083333334</c:v>
                </c:pt>
                <c:pt idx="4124">
                  <c:v>42183.41777777778</c:v>
                </c:pt>
                <c:pt idx="4125">
                  <c:v>42183.418472222234</c:v>
                </c:pt>
                <c:pt idx="4126">
                  <c:v>42183.419166666652</c:v>
                </c:pt>
                <c:pt idx="4127">
                  <c:v>42183.419861111106</c:v>
                </c:pt>
                <c:pt idx="4128">
                  <c:v>42183.420555555553</c:v>
                </c:pt>
                <c:pt idx="4129">
                  <c:v>42183.421249999999</c:v>
                </c:pt>
                <c:pt idx="4130">
                  <c:v>42183.421944444446</c:v>
                </c:pt>
                <c:pt idx="4131">
                  <c:v>42183.422638888893</c:v>
                </c:pt>
                <c:pt idx="4132">
                  <c:v>42183.423333333325</c:v>
                </c:pt>
                <c:pt idx="4133">
                  <c:v>42183.424027777779</c:v>
                </c:pt>
                <c:pt idx="4134">
                  <c:v>42183.424722222226</c:v>
                </c:pt>
                <c:pt idx="4135">
                  <c:v>42183.425416666651</c:v>
                </c:pt>
                <c:pt idx="4136">
                  <c:v>42183.426111111105</c:v>
                </c:pt>
                <c:pt idx="4137">
                  <c:v>42183.426805555559</c:v>
                </c:pt>
                <c:pt idx="4138">
                  <c:v>42183.427499999998</c:v>
                </c:pt>
                <c:pt idx="4139">
                  <c:v>42183.428194444459</c:v>
                </c:pt>
                <c:pt idx="4140">
                  <c:v>42183.428888888891</c:v>
                </c:pt>
                <c:pt idx="4141">
                  <c:v>42183.429583333324</c:v>
                </c:pt>
                <c:pt idx="4142">
                  <c:v>42183.430277777792</c:v>
                </c:pt>
                <c:pt idx="4143">
                  <c:v>42183.430972222232</c:v>
                </c:pt>
                <c:pt idx="4144">
                  <c:v>42183.431666666649</c:v>
                </c:pt>
                <c:pt idx="4145">
                  <c:v>42183.432361111096</c:v>
                </c:pt>
                <c:pt idx="4146">
                  <c:v>42183.433055555557</c:v>
                </c:pt>
                <c:pt idx="4147">
                  <c:v>42183.433749999997</c:v>
                </c:pt>
                <c:pt idx="4148">
                  <c:v>42183.434444444443</c:v>
                </c:pt>
                <c:pt idx="4149">
                  <c:v>42183.43513888889</c:v>
                </c:pt>
                <c:pt idx="4150">
                  <c:v>42183.435833333337</c:v>
                </c:pt>
                <c:pt idx="4151">
                  <c:v>42183.436527777783</c:v>
                </c:pt>
                <c:pt idx="4152">
                  <c:v>42183.437222222223</c:v>
                </c:pt>
                <c:pt idx="4153">
                  <c:v>42183.437916666655</c:v>
                </c:pt>
                <c:pt idx="4154">
                  <c:v>42183.438611111109</c:v>
                </c:pt>
                <c:pt idx="4155">
                  <c:v>42183.439305555556</c:v>
                </c:pt>
                <c:pt idx="4156">
                  <c:v>42183.44</c:v>
                </c:pt>
                <c:pt idx="4157">
                  <c:v>42183.440694444456</c:v>
                </c:pt>
                <c:pt idx="4158">
                  <c:v>42183.441388888888</c:v>
                </c:pt>
                <c:pt idx="4159">
                  <c:v>42183.442083333335</c:v>
                </c:pt>
                <c:pt idx="4160">
                  <c:v>42183.442777777782</c:v>
                </c:pt>
                <c:pt idx="4161">
                  <c:v>42183.443472222221</c:v>
                </c:pt>
                <c:pt idx="4162">
                  <c:v>42183.444166666653</c:v>
                </c:pt>
                <c:pt idx="4163">
                  <c:v>42183.444861111115</c:v>
                </c:pt>
                <c:pt idx="4164">
                  <c:v>42183.445555555561</c:v>
                </c:pt>
                <c:pt idx="4165">
                  <c:v>42183.446250000015</c:v>
                </c:pt>
                <c:pt idx="4166">
                  <c:v>42183.446944444469</c:v>
                </c:pt>
                <c:pt idx="4167">
                  <c:v>42183.447638888902</c:v>
                </c:pt>
                <c:pt idx="4168">
                  <c:v>42183.448333333341</c:v>
                </c:pt>
                <c:pt idx="4169">
                  <c:v>42183.44902777778</c:v>
                </c:pt>
                <c:pt idx="4170">
                  <c:v>42183.44972222222</c:v>
                </c:pt>
                <c:pt idx="4171">
                  <c:v>42183.450416666667</c:v>
                </c:pt>
                <c:pt idx="4172">
                  <c:v>42183.451111111106</c:v>
                </c:pt>
                <c:pt idx="4173">
                  <c:v>42183.451805555553</c:v>
                </c:pt>
                <c:pt idx="4174">
                  <c:v>42183.452500000014</c:v>
                </c:pt>
                <c:pt idx="4175">
                  <c:v>42183.453194444461</c:v>
                </c:pt>
                <c:pt idx="4176">
                  <c:v>42183.453888888893</c:v>
                </c:pt>
                <c:pt idx="4177">
                  <c:v>42183.454583333332</c:v>
                </c:pt>
                <c:pt idx="4178">
                  <c:v>42183.455277777794</c:v>
                </c:pt>
                <c:pt idx="4179">
                  <c:v>42183.455972222233</c:v>
                </c:pt>
                <c:pt idx="4180">
                  <c:v>42183.456666666665</c:v>
                </c:pt>
                <c:pt idx="4181">
                  <c:v>42183.457361111105</c:v>
                </c:pt>
                <c:pt idx="4182">
                  <c:v>42183.458055555573</c:v>
                </c:pt>
                <c:pt idx="4183">
                  <c:v>42183.458750000013</c:v>
                </c:pt>
                <c:pt idx="4184">
                  <c:v>42183.459444444459</c:v>
                </c:pt>
                <c:pt idx="4185">
                  <c:v>42183.460138888891</c:v>
                </c:pt>
                <c:pt idx="4186">
                  <c:v>42183.460833333331</c:v>
                </c:pt>
                <c:pt idx="4187">
                  <c:v>42183.461527777778</c:v>
                </c:pt>
                <c:pt idx="4188">
                  <c:v>42183.462222222232</c:v>
                </c:pt>
                <c:pt idx="4189">
                  <c:v>42183.462916666664</c:v>
                </c:pt>
                <c:pt idx="4190">
                  <c:v>42183.463611111096</c:v>
                </c:pt>
                <c:pt idx="4191">
                  <c:v>42183.464305555557</c:v>
                </c:pt>
                <c:pt idx="4192">
                  <c:v>42183.465000000004</c:v>
                </c:pt>
                <c:pt idx="4193">
                  <c:v>42183.465694444443</c:v>
                </c:pt>
                <c:pt idx="4194">
                  <c:v>42183.46638888889</c:v>
                </c:pt>
                <c:pt idx="4195">
                  <c:v>42183.467083333322</c:v>
                </c:pt>
                <c:pt idx="4196">
                  <c:v>42183.467777777776</c:v>
                </c:pt>
                <c:pt idx="4197">
                  <c:v>42183.468472222223</c:v>
                </c:pt>
                <c:pt idx="4198">
                  <c:v>42183.469166666648</c:v>
                </c:pt>
                <c:pt idx="4199">
                  <c:v>42183.469861111094</c:v>
                </c:pt>
                <c:pt idx="4200">
                  <c:v>42183.470555555563</c:v>
                </c:pt>
                <c:pt idx="4201">
                  <c:v>42183.471250000002</c:v>
                </c:pt>
                <c:pt idx="4202">
                  <c:v>42183.471944444442</c:v>
                </c:pt>
                <c:pt idx="4203">
                  <c:v>42183.472638888903</c:v>
                </c:pt>
                <c:pt idx="4204">
                  <c:v>42183.473333333335</c:v>
                </c:pt>
                <c:pt idx="4205">
                  <c:v>42183.474027777782</c:v>
                </c:pt>
                <c:pt idx="4206">
                  <c:v>42183.474722222221</c:v>
                </c:pt>
                <c:pt idx="4207">
                  <c:v>42183.475416666653</c:v>
                </c:pt>
                <c:pt idx="4208">
                  <c:v>42183.476111111115</c:v>
                </c:pt>
                <c:pt idx="4209">
                  <c:v>42183.476805555561</c:v>
                </c:pt>
                <c:pt idx="4210">
                  <c:v>42183.477500000001</c:v>
                </c:pt>
                <c:pt idx="4211">
                  <c:v>42183.478194444469</c:v>
                </c:pt>
                <c:pt idx="4212">
                  <c:v>42183.478888888902</c:v>
                </c:pt>
                <c:pt idx="4213">
                  <c:v>42183.479583333334</c:v>
                </c:pt>
                <c:pt idx="4214">
                  <c:v>42183.480277777795</c:v>
                </c:pt>
                <c:pt idx="4215">
                  <c:v>42183.480972222234</c:v>
                </c:pt>
                <c:pt idx="4216">
                  <c:v>42183.481666666652</c:v>
                </c:pt>
                <c:pt idx="4217">
                  <c:v>42183.482361111106</c:v>
                </c:pt>
                <c:pt idx="4218">
                  <c:v>42183.483055555553</c:v>
                </c:pt>
                <c:pt idx="4219">
                  <c:v>42183.483749999999</c:v>
                </c:pt>
                <c:pt idx="4220">
                  <c:v>42183.484444444461</c:v>
                </c:pt>
                <c:pt idx="4221">
                  <c:v>42183.485138888893</c:v>
                </c:pt>
                <c:pt idx="4222">
                  <c:v>42183.485833333332</c:v>
                </c:pt>
                <c:pt idx="4223">
                  <c:v>42183.486527777794</c:v>
                </c:pt>
                <c:pt idx="4224">
                  <c:v>42183.487222222233</c:v>
                </c:pt>
                <c:pt idx="4225">
                  <c:v>42183.487916666665</c:v>
                </c:pt>
                <c:pt idx="4226">
                  <c:v>42183.488611111112</c:v>
                </c:pt>
                <c:pt idx="4227">
                  <c:v>42183.489305555559</c:v>
                </c:pt>
                <c:pt idx="4228">
                  <c:v>42183.49</c:v>
                </c:pt>
                <c:pt idx="4229">
                  <c:v>42183.490694444459</c:v>
                </c:pt>
                <c:pt idx="4230">
                  <c:v>42183.491388888884</c:v>
                </c:pt>
                <c:pt idx="4231">
                  <c:v>42183.492083333324</c:v>
                </c:pt>
                <c:pt idx="4232">
                  <c:v>42183.492777777778</c:v>
                </c:pt>
                <c:pt idx="4233">
                  <c:v>42183.493472222224</c:v>
                </c:pt>
                <c:pt idx="4234">
                  <c:v>42183.494166666649</c:v>
                </c:pt>
                <c:pt idx="4235">
                  <c:v>42183.494861111096</c:v>
                </c:pt>
                <c:pt idx="4236">
                  <c:v>42183.495555555557</c:v>
                </c:pt>
                <c:pt idx="4237">
                  <c:v>42183.496250000011</c:v>
                </c:pt>
                <c:pt idx="4238">
                  <c:v>42183.496944444443</c:v>
                </c:pt>
                <c:pt idx="4239">
                  <c:v>42183.49763888889</c:v>
                </c:pt>
                <c:pt idx="4240">
                  <c:v>42183.498333333337</c:v>
                </c:pt>
                <c:pt idx="4241">
                  <c:v>42183.499027777776</c:v>
                </c:pt>
                <c:pt idx="4242">
                  <c:v>42183.499722222208</c:v>
                </c:pt>
                <c:pt idx="4243">
                  <c:v>42183.500416666655</c:v>
                </c:pt>
                <c:pt idx="4244">
                  <c:v>42183.501111111094</c:v>
                </c:pt>
                <c:pt idx="4245">
                  <c:v>42183.501805555556</c:v>
                </c:pt>
                <c:pt idx="4246">
                  <c:v>42183.502500000002</c:v>
                </c:pt>
                <c:pt idx="4247">
                  <c:v>42183.503194444442</c:v>
                </c:pt>
                <c:pt idx="4248">
                  <c:v>42183.503888888888</c:v>
                </c:pt>
                <c:pt idx="4249">
                  <c:v>42183.504583333335</c:v>
                </c:pt>
                <c:pt idx="4250">
                  <c:v>42183.505277777782</c:v>
                </c:pt>
                <c:pt idx="4251">
                  <c:v>42183.505972222221</c:v>
                </c:pt>
                <c:pt idx="4252">
                  <c:v>42183.506666666653</c:v>
                </c:pt>
                <c:pt idx="4253">
                  <c:v>42183.5073611111</c:v>
                </c:pt>
                <c:pt idx="4254">
                  <c:v>42183.508055555561</c:v>
                </c:pt>
                <c:pt idx="4255">
                  <c:v>42183.508750000001</c:v>
                </c:pt>
                <c:pt idx="4256">
                  <c:v>42183.509444444448</c:v>
                </c:pt>
                <c:pt idx="4257">
                  <c:v>42183.510138888902</c:v>
                </c:pt>
                <c:pt idx="4258">
                  <c:v>42183.510833333341</c:v>
                </c:pt>
                <c:pt idx="4259">
                  <c:v>42183.51152777778</c:v>
                </c:pt>
                <c:pt idx="4260">
                  <c:v>42183.512222222234</c:v>
                </c:pt>
                <c:pt idx="4261">
                  <c:v>42183.512916666667</c:v>
                </c:pt>
                <c:pt idx="4262">
                  <c:v>42183.513611111106</c:v>
                </c:pt>
                <c:pt idx="4263">
                  <c:v>42183.514305555553</c:v>
                </c:pt>
                <c:pt idx="4264">
                  <c:v>42183.515000000007</c:v>
                </c:pt>
                <c:pt idx="4265">
                  <c:v>42183.515694444461</c:v>
                </c:pt>
                <c:pt idx="4266">
                  <c:v>42183.516388888893</c:v>
                </c:pt>
                <c:pt idx="4267">
                  <c:v>42183.517083333325</c:v>
                </c:pt>
                <c:pt idx="4268">
                  <c:v>42183.517777777779</c:v>
                </c:pt>
                <c:pt idx="4269">
                  <c:v>42183.518472222233</c:v>
                </c:pt>
                <c:pt idx="4270">
                  <c:v>42183.519166666651</c:v>
                </c:pt>
                <c:pt idx="4271">
                  <c:v>42183.519861111105</c:v>
                </c:pt>
                <c:pt idx="4272">
                  <c:v>42183.520555555559</c:v>
                </c:pt>
                <c:pt idx="4273">
                  <c:v>42183.521249999998</c:v>
                </c:pt>
                <c:pt idx="4274">
                  <c:v>42183.521944444445</c:v>
                </c:pt>
                <c:pt idx="4275">
                  <c:v>42183.522638888891</c:v>
                </c:pt>
                <c:pt idx="4276">
                  <c:v>42183.523333333324</c:v>
                </c:pt>
                <c:pt idx="4277">
                  <c:v>42183.524027777778</c:v>
                </c:pt>
                <c:pt idx="4278">
                  <c:v>42183.524722222224</c:v>
                </c:pt>
                <c:pt idx="4279">
                  <c:v>42183.525416666649</c:v>
                </c:pt>
                <c:pt idx="4280">
                  <c:v>42183.526111111096</c:v>
                </c:pt>
                <c:pt idx="4281">
                  <c:v>42183.526805555557</c:v>
                </c:pt>
                <c:pt idx="4282">
                  <c:v>42183.527499999997</c:v>
                </c:pt>
                <c:pt idx="4283">
                  <c:v>42183.528194444443</c:v>
                </c:pt>
                <c:pt idx="4284">
                  <c:v>42183.52888888889</c:v>
                </c:pt>
                <c:pt idx="4285">
                  <c:v>42183.529583333322</c:v>
                </c:pt>
                <c:pt idx="4286">
                  <c:v>42183.530277777783</c:v>
                </c:pt>
                <c:pt idx="4287">
                  <c:v>42183.530972222223</c:v>
                </c:pt>
                <c:pt idx="4288">
                  <c:v>42183.531666666648</c:v>
                </c:pt>
                <c:pt idx="4289">
                  <c:v>42183.532361111094</c:v>
                </c:pt>
                <c:pt idx="4290">
                  <c:v>42183.533055555556</c:v>
                </c:pt>
                <c:pt idx="4291">
                  <c:v>42183.533749999995</c:v>
                </c:pt>
                <c:pt idx="4292">
                  <c:v>42183.534444444442</c:v>
                </c:pt>
                <c:pt idx="4293">
                  <c:v>42183.535138888888</c:v>
                </c:pt>
                <c:pt idx="4294">
                  <c:v>42183.535833333335</c:v>
                </c:pt>
                <c:pt idx="4295">
                  <c:v>42183.536527777782</c:v>
                </c:pt>
                <c:pt idx="4296">
                  <c:v>42183.537222222221</c:v>
                </c:pt>
                <c:pt idx="4297">
                  <c:v>42183.537916666653</c:v>
                </c:pt>
                <c:pt idx="4298">
                  <c:v>42183.538611111115</c:v>
                </c:pt>
                <c:pt idx="4299">
                  <c:v>42183.539305555554</c:v>
                </c:pt>
                <c:pt idx="4300">
                  <c:v>42183.54</c:v>
                </c:pt>
                <c:pt idx="4301">
                  <c:v>42183.540694444469</c:v>
                </c:pt>
                <c:pt idx="4302">
                  <c:v>42183.541388888887</c:v>
                </c:pt>
                <c:pt idx="4303">
                  <c:v>42183.542083333334</c:v>
                </c:pt>
                <c:pt idx="4304">
                  <c:v>42183.54277777778</c:v>
                </c:pt>
                <c:pt idx="4305">
                  <c:v>42183.54347222222</c:v>
                </c:pt>
                <c:pt idx="4306">
                  <c:v>42183.544166666652</c:v>
                </c:pt>
                <c:pt idx="4307">
                  <c:v>42183.544861111106</c:v>
                </c:pt>
                <c:pt idx="4308">
                  <c:v>42183.545555555553</c:v>
                </c:pt>
                <c:pt idx="4309">
                  <c:v>42183.546250000014</c:v>
                </c:pt>
                <c:pt idx="4310">
                  <c:v>42183.546944444461</c:v>
                </c:pt>
                <c:pt idx="4311">
                  <c:v>42183.547638888893</c:v>
                </c:pt>
                <c:pt idx="4312">
                  <c:v>42183.548333333332</c:v>
                </c:pt>
                <c:pt idx="4313">
                  <c:v>42183.549027777779</c:v>
                </c:pt>
                <c:pt idx="4314">
                  <c:v>42183.549722222226</c:v>
                </c:pt>
                <c:pt idx="4315">
                  <c:v>42183.550416666665</c:v>
                </c:pt>
                <c:pt idx="4316">
                  <c:v>42183.551111111105</c:v>
                </c:pt>
                <c:pt idx="4317">
                  <c:v>42183.551805555559</c:v>
                </c:pt>
                <c:pt idx="4318">
                  <c:v>42183.552500000013</c:v>
                </c:pt>
                <c:pt idx="4319">
                  <c:v>42183.553194444459</c:v>
                </c:pt>
                <c:pt idx="4320">
                  <c:v>42183.553888888891</c:v>
                </c:pt>
                <c:pt idx="4321">
                  <c:v>42183.554583333331</c:v>
                </c:pt>
                <c:pt idx="4322">
                  <c:v>42183.555277777792</c:v>
                </c:pt>
                <c:pt idx="4323">
                  <c:v>42183.555972222232</c:v>
                </c:pt>
                <c:pt idx="4324">
                  <c:v>42183.556666666664</c:v>
                </c:pt>
                <c:pt idx="4325">
                  <c:v>42183.557361111096</c:v>
                </c:pt>
                <c:pt idx="4326">
                  <c:v>42183.558055555572</c:v>
                </c:pt>
                <c:pt idx="4327">
                  <c:v>42183.558750000011</c:v>
                </c:pt>
                <c:pt idx="4328">
                  <c:v>42183.559444444443</c:v>
                </c:pt>
                <c:pt idx="4329">
                  <c:v>42183.56013888889</c:v>
                </c:pt>
                <c:pt idx="4330">
                  <c:v>42183.560833333337</c:v>
                </c:pt>
                <c:pt idx="4331">
                  <c:v>42183.561527777776</c:v>
                </c:pt>
                <c:pt idx="4332">
                  <c:v>42183.562222222223</c:v>
                </c:pt>
                <c:pt idx="4333">
                  <c:v>42183.562916666655</c:v>
                </c:pt>
                <c:pt idx="4334">
                  <c:v>42183.563611111094</c:v>
                </c:pt>
                <c:pt idx="4335">
                  <c:v>42183.564305555556</c:v>
                </c:pt>
                <c:pt idx="4336">
                  <c:v>42183.565000000002</c:v>
                </c:pt>
                <c:pt idx="4337">
                  <c:v>42183.565694444442</c:v>
                </c:pt>
                <c:pt idx="4338">
                  <c:v>42183.566388888888</c:v>
                </c:pt>
                <c:pt idx="4339">
                  <c:v>42183.567083333321</c:v>
                </c:pt>
                <c:pt idx="4340">
                  <c:v>42183.567777777775</c:v>
                </c:pt>
                <c:pt idx="4341">
                  <c:v>42183.568472222221</c:v>
                </c:pt>
                <c:pt idx="4342">
                  <c:v>42183.569166666639</c:v>
                </c:pt>
                <c:pt idx="4343">
                  <c:v>42183.5698611111</c:v>
                </c:pt>
                <c:pt idx="4344">
                  <c:v>42183.570555555561</c:v>
                </c:pt>
                <c:pt idx="4345">
                  <c:v>42183.571250000001</c:v>
                </c:pt>
                <c:pt idx="4346">
                  <c:v>42183.571944444448</c:v>
                </c:pt>
                <c:pt idx="4347">
                  <c:v>42183.572638888902</c:v>
                </c:pt>
                <c:pt idx="4348">
                  <c:v>42183.573333333334</c:v>
                </c:pt>
                <c:pt idx="4349">
                  <c:v>42183.57402777778</c:v>
                </c:pt>
                <c:pt idx="4350">
                  <c:v>42183.57472222222</c:v>
                </c:pt>
                <c:pt idx="4351">
                  <c:v>42183.575416666652</c:v>
                </c:pt>
                <c:pt idx="4352">
                  <c:v>42183.576111111106</c:v>
                </c:pt>
                <c:pt idx="4353">
                  <c:v>42183.576805555553</c:v>
                </c:pt>
                <c:pt idx="4354">
                  <c:v>42183.577499999999</c:v>
                </c:pt>
                <c:pt idx="4355">
                  <c:v>42183.578194444461</c:v>
                </c:pt>
                <c:pt idx="4356">
                  <c:v>42183.578888888893</c:v>
                </c:pt>
                <c:pt idx="4357">
                  <c:v>42183.579583333325</c:v>
                </c:pt>
                <c:pt idx="4358">
                  <c:v>42183.580277777794</c:v>
                </c:pt>
                <c:pt idx="4359">
                  <c:v>42183.580972222233</c:v>
                </c:pt>
                <c:pt idx="4360">
                  <c:v>42183.581666666651</c:v>
                </c:pt>
                <c:pt idx="4361">
                  <c:v>42183.582361111105</c:v>
                </c:pt>
                <c:pt idx="4362">
                  <c:v>42183.583055555559</c:v>
                </c:pt>
                <c:pt idx="4363">
                  <c:v>42183.583749999998</c:v>
                </c:pt>
                <c:pt idx="4364">
                  <c:v>42183.584444444459</c:v>
                </c:pt>
                <c:pt idx="4365">
                  <c:v>42183.585138888891</c:v>
                </c:pt>
                <c:pt idx="4366">
                  <c:v>42183.585833333331</c:v>
                </c:pt>
                <c:pt idx="4367">
                  <c:v>42183.586527777792</c:v>
                </c:pt>
                <c:pt idx="4368">
                  <c:v>42183.587222222232</c:v>
                </c:pt>
                <c:pt idx="4369">
                  <c:v>42183.587916666664</c:v>
                </c:pt>
                <c:pt idx="4370">
                  <c:v>42183.58861111111</c:v>
                </c:pt>
                <c:pt idx="4371">
                  <c:v>42183.589305555557</c:v>
                </c:pt>
                <c:pt idx="4372">
                  <c:v>42183.59</c:v>
                </c:pt>
                <c:pt idx="4373">
                  <c:v>42183.590694444443</c:v>
                </c:pt>
                <c:pt idx="4374">
                  <c:v>42183.591388888875</c:v>
                </c:pt>
                <c:pt idx="4375">
                  <c:v>42183.592083333322</c:v>
                </c:pt>
                <c:pt idx="4376">
                  <c:v>42183.592777777776</c:v>
                </c:pt>
                <c:pt idx="4377">
                  <c:v>42183.593472222208</c:v>
                </c:pt>
                <c:pt idx="4378">
                  <c:v>42183.594166666648</c:v>
                </c:pt>
                <c:pt idx="4379">
                  <c:v>42183.594861111094</c:v>
                </c:pt>
                <c:pt idx="4380">
                  <c:v>42183.595555555556</c:v>
                </c:pt>
                <c:pt idx="4381">
                  <c:v>42183.596250000002</c:v>
                </c:pt>
                <c:pt idx="4382">
                  <c:v>42183.596944444442</c:v>
                </c:pt>
                <c:pt idx="4383">
                  <c:v>42183.597638888888</c:v>
                </c:pt>
                <c:pt idx="4384">
                  <c:v>42183.598333333335</c:v>
                </c:pt>
                <c:pt idx="4385">
                  <c:v>42183.599027777775</c:v>
                </c:pt>
                <c:pt idx="4386">
                  <c:v>42183.599722222207</c:v>
                </c:pt>
                <c:pt idx="4387">
                  <c:v>42183.600416666653</c:v>
                </c:pt>
                <c:pt idx="4388">
                  <c:v>42183.6011111111</c:v>
                </c:pt>
                <c:pt idx="4389">
                  <c:v>42183.601805555554</c:v>
                </c:pt>
                <c:pt idx="4390">
                  <c:v>42183.602500000001</c:v>
                </c:pt>
                <c:pt idx="4391">
                  <c:v>42183.603194444448</c:v>
                </c:pt>
                <c:pt idx="4392">
                  <c:v>42183.603888888887</c:v>
                </c:pt>
                <c:pt idx="4393">
                  <c:v>42183.604583333334</c:v>
                </c:pt>
                <c:pt idx="4394">
                  <c:v>42183.60527777778</c:v>
                </c:pt>
                <c:pt idx="4395">
                  <c:v>42183.60597222222</c:v>
                </c:pt>
                <c:pt idx="4396">
                  <c:v>42183.606666666652</c:v>
                </c:pt>
                <c:pt idx="4397">
                  <c:v>42183.607361111084</c:v>
                </c:pt>
                <c:pt idx="4398">
                  <c:v>42183.608055555553</c:v>
                </c:pt>
                <c:pt idx="4399">
                  <c:v>42183.608749999999</c:v>
                </c:pt>
                <c:pt idx="4400">
                  <c:v>42183.609444444446</c:v>
                </c:pt>
                <c:pt idx="4401">
                  <c:v>42183.610138888893</c:v>
                </c:pt>
                <c:pt idx="4402">
                  <c:v>42183.610833333332</c:v>
                </c:pt>
                <c:pt idx="4403">
                  <c:v>42183.611527777779</c:v>
                </c:pt>
                <c:pt idx="4404">
                  <c:v>42183.612222222233</c:v>
                </c:pt>
                <c:pt idx="4405">
                  <c:v>42183.612916666665</c:v>
                </c:pt>
                <c:pt idx="4406">
                  <c:v>42183.613611111105</c:v>
                </c:pt>
                <c:pt idx="4407">
                  <c:v>42183.614305555559</c:v>
                </c:pt>
                <c:pt idx="4408">
                  <c:v>42183.615000000005</c:v>
                </c:pt>
                <c:pt idx="4409">
                  <c:v>42183.615694444459</c:v>
                </c:pt>
                <c:pt idx="4410">
                  <c:v>42183.616388888891</c:v>
                </c:pt>
                <c:pt idx="4411">
                  <c:v>42183.617083333324</c:v>
                </c:pt>
                <c:pt idx="4412">
                  <c:v>42183.617777777778</c:v>
                </c:pt>
                <c:pt idx="4413">
                  <c:v>42183.618472222232</c:v>
                </c:pt>
                <c:pt idx="4414">
                  <c:v>42183.619166666649</c:v>
                </c:pt>
                <c:pt idx="4415">
                  <c:v>42183.619861111096</c:v>
                </c:pt>
                <c:pt idx="4416">
                  <c:v>42183.620555555557</c:v>
                </c:pt>
                <c:pt idx="4417">
                  <c:v>42183.621249999997</c:v>
                </c:pt>
                <c:pt idx="4418">
                  <c:v>42183.621944444436</c:v>
                </c:pt>
                <c:pt idx="4419">
                  <c:v>42183.62263888889</c:v>
                </c:pt>
                <c:pt idx="4420">
                  <c:v>42183.623333333322</c:v>
                </c:pt>
                <c:pt idx="4421">
                  <c:v>42183.624027777776</c:v>
                </c:pt>
                <c:pt idx="4422">
                  <c:v>42183.624722222208</c:v>
                </c:pt>
                <c:pt idx="4423">
                  <c:v>42183.625416666648</c:v>
                </c:pt>
                <c:pt idx="4424">
                  <c:v>42183.626111111094</c:v>
                </c:pt>
                <c:pt idx="4425">
                  <c:v>42183.626805555556</c:v>
                </c:pt>
                <c:pt idx="4426">
                  <c:v>42183.627499999995</c:v>
                </c:pt>
                <c:pt idx="4427">
                  <c:v>42183.628194444442</c:v>
                </c:pt>
                <c:pt idx="4428">
                  <c:v>42183.628888888888</c:v>
                </c:pt>
                <c:pt idx="4429">
                  <c:v>42183.629583333321</c:v>
                </c:pt>
                <c:pt idx="4430">
                  <c:v>42183.630277777782</c:v>
                </c:pt>
                <c:pt idx="4431">
                  <c:v>42183.630972222221</c:v>
                </c:pt>
                <c:pt idx="4432">
                  <c:v>42183.631666666639</c:v>
                </c:pt>
                <c:pt idx="4433">
                  <c:v>42183.6323611111</c:v>
                </c:pt>
                <c:pt idx="4434">
                  <c:v>42183.633055555554</c:v>
                </c:pt>
                <c:pt idx="4435">
                  <c:v>42183.633749999994</c:v>
                </c:pt>
                <c:pt idx="4436">
                  <c:v>42183.634444444448</c:v>
                </c:pt>
                <c:pt idx="4437">
                  <c:v>42183.635138888887</c:v>
                </c:pt>
                <c:pt idx="4438">
                  <c:v>42183.635833333334</c:v>
                </c:pt>
                <c:pt idx="4439">
                  <c:v>42183.63652777778</c:v>
                </c:pt>
                <c:pt idx="4440">
                  <c:v>42183.63722222222</c:v>
                </c:pt>
                <c:pt idx="4441">
                  <c:v>42183.637916666652</c:v>
                </c:pt>
                <c:pt idx="4442">
                  <c:v>42183.638611111106</c:v>
                </c:pt>
                <c:pt idx="4443">
                  <c:v>42183.639305555538</c:v>
                </c:pt>
                <c:pt idx="4444">
                  <c:v>42183.64</c:v>
                </c:pt>
                <c:pt idx="4445">
                  <c:v>42183.640694444461</c:v>
                </c:pt>
                <c:pt idx="4446">
                  <c:v>42183.641388888886</c:v>
                </c:pt>
                <c:pt idx="4447">
                  <c:v>42183.642083333325</c:v>
                </c:pt>
                <c:pt idx="4448">
                  <c:v>42183.642777777779</c:v>
                </c:pt>
                <c:pt idx="4449">
                  <c:v>42183.643472222226</c:v>
                </c:pt>
                <c:pt idx="4450">
                  <c:v>42183.644166666651</c:v>
                </c:pt>
                <c:pt idx="4451">
                  <c:v>42183.644861111105</c:v>
                </c:pt>
                <c:pt idx="4452">
                  <c:v>42183.645555555559</c:v>
                </c:pt>
                <c:pt idx="4453">
                  <c:v>42183.646250000013</c:v>
                </c:pt>
                <c:pt idx="4454">
                  <c:v>42183.646944444459</c:v>
                </c:pt>
                <c:pt idx="4455">
                  <c:v>42183.647638888891</c:v>
                </c:pt>
                <c:pt idx="4456">
                  <c:v>42183.648333333331</c:v>
                </c:pt>
                <c:pt idx="4457">
                  <c:v>42183.649027777778</c:v>
                </c:pt>
                <c:pt idx="4458">
                  <c:v>42183.649722222224</c:v>
                </c:pt>
                <c:pt idx="4459">
                  <c:v>42183.650416666664</c:v>
                </c:pt>
                <c:pt idx="4460">
                  <c:v>42183.651111111096</c:v>
                </c:pt>
                <c:pt idx="4461">
                  <c:v>42183.651805555557</c:v>
                </c:pt>
                <c:pt idx="4462">
                  <c:v>42183.652500000011</c:v>
                </c:pt>
                <c:pt idx="4463">
                  <c:v>42183.653194444443</c:v>
                </c:pt>
                <c:pt idx="4464">
                  <c:v>42183.65388888889</c:v>
                </c:pt>
                <c:pt idx="4465">
                  <c:v>42183.654583333337</c:v>
                </c:pt>
                <c:pt idx="4466">
                  <c:v>42183.655277777783</c:v>
                </c:pt>
                <c:pt idx="4467">
                  <c:v>42183.655972222223</c:v>
                </c:pt>
                <c:pt idx="4468">
                  <c:v>42183.656666666655</c:v>
                </c:pt>
                <c:pt idx="4469">
                  <c:v>42183.657361111094</c:v>
                </c:pt>
                <c:pt idx="4470">
                  <c:v>42183.658055555563</c:v>
                </c:pt>
                <c:pt idx="4471">
                  <c:v>42183.658750000002</c:v>
                </c:pt>
                <c:pt idx="4472">
                  <c:v>42183.659444444442</c:v>
                </c:pt>
                <c:pt idx="4473">
                  <c:v>42183.660138888888</c:v>
                </c:pt>
                <c:pt idx="4474">
                  <c:v>42183.660833333335</c:v>
                </c:pt>
                <c:pt idx="4475">
                  <c:v>42183.661527777775</c:v>
                </c:pt>
                <c:pt idx="4476">
                  <c:v>42183.662222222221</c:v>
                </c:pt>
                <c:pt idx="4477">
                  <c:v>42183.662916666653</c:v>
                </c:pt>
                <c:pt idx="4478">
                  <c:v>42183.6636111111</c:v>
                </c:pt>
                <c:pt idx="4479">
                  <c:v>42183.664305555554</c:v>
                </c:pt>
                <c:pt idx="4480">
                  <c:v>42183.665000000001</c:v>
                </c:pt>
                <c:pt idx="4481">
                  <c:v>42183.665694444448</c:v>
                </c:pt>
                <c:pt idx="4482">
                  <c:v>42183.666388888887</c:v>
                </c:pt>
                <c:pt idx="4483">
                  <c:v>42183.667083333319</c:v>
                </c:pt>
                <c:pt idx="4484">
                  <c:v>42183.667777777766</c:v>
                </c:pt>
                <c:pt idx="4485">
                  <c:v>42183.66847222222</c:v>
                </c:pt>
                <c:pt idx="4486">
                  <c:v>42183.669166666637</c:v>
                </c:pt>
                <c:pt idx="4487">
                  <c:v>42183.669861111084</c:v>
                </c:pt>
                <c:pt idx="4488">
                  <c:v>42183.670555555553</c:v>
                </c:pt>
                <c:pt idx="4489">
                  <c:v>42183.671249999999</c:v>
                </c:pt>
                <c:pt idx="4490">
                  <c:v>42183.671944444446</c:v>
                </c:pt>
                <c:pt idx="4491">
                  <c:v>42183.672638888893</c:v>
                </c:pt>
                <c:pt idx="4492">
                  <c:v>42183.673333333325</c:v>
                </c:pt>
                <c:pt idx="4493">
                  <c:v>42183.674027777779</c:v>
                </c:pt>
                <c:pt idx="4494">
                  <c:v>42183.674722222226</c:v>
                </c:pt>
                <c:pt idx="4495">
                  <c:v>42183.675416666651</c:v>
                </c:pt>
                <c:pt idx="4496">
                  <c:v>42183.676111111105</c:v>
                </c:pt>
                <c:pt idx="4497">
                  <c:v>42183.676805555559</c:v>
                </c:pt>
                <c:pt idx="4498">
                  <c:v>42183.677499999998</c:v>
                </c:pt>
                <c:pt idx="4499">
                  <c:v>42183.678194444459</c:v>
                </c:pt>
                <c:pt idx="4500">
                  <c:v>42183.678888888891</c:v>
                </c:pt>
                <c:pt idx="4501">
                  <c:v>42183.679583333324</c:v>
                </c:pt>
                <c:pt idx="4502">
                  <c:v>42183.680277777792</c:v>
                </c:pt>
                <c:pt idx="4503">
                  <c:v>42183.680972222232</c:v>
                </c:pt>
                <c:pt idx="4504">
                  <c:v>42183.681666666649</c:v>
                </c:pt>
                <c:pt idx="4505">
                  <c:v>42183.682361111096</c:v>
                </c:pt>
                <c:pt idx="4506">
                  <c:v>42183.683055555557</c:v>
                </c:pt>
                <c:pt idx="4507">
                  <c:v>42183.683749999997</c:v>
                </c:pt>
                <c:pt idx="4508">
                  <c:v>42183.684444444443</c:v>
                </c:pt>
                <c:pt idx="4509">
                  <c:v>42183.68513888889</c:v>
                </c:pt>
                <c:pt idx="4510">
                  <c:v>42183.685833333337</c:v>
                </c:pt>
                <c:pt idx="4511">
                  <c:v>42183.686527777783</c:v>
                </c:pt>
                <c:pt idx="4512">
                  <c:v>42183.687222222223</c:v>
                </c:pt>
                <c:pt idx="4513">
                  <c:v>42183.687916666655</c:v>
                </c:pt>
                <c:pt idx="4514">
                  <c:v>42183.688611111109</c:v>
                </c:pt>
                <c:pt idx="4515">
                  <c:v>42183.689305555556</c:v>
                </c:pt>
                <c:pt idx="4516">
                  <c:v>42183.69</c:v>
                </c:pt>
                <c:pt idx="4517">
                  <c:v>42183.690694444442</c:v>
                </c:pt>
                <c:pt idx="4518">
                  <c:v>42183.691388888874</c:v>
                </c:pt>
                <c:pt idx="4519">
                  <c:v>42183.692083333321</c:v>
                </c:pt>
                <c:pt idx="4520">
                  <c:v>42183.692777777775</c:v>
                </c:pt>
                <c:pt idx="4521">
                  <c:v>42183.693472222207</c:v>
                </c:pt>
                <c:pt idx="4522">
                  <c:v>42183.694166666639</c:v>
                </c:pt>
                <c:pt idx="4523">
                  <c:v>42183.6948611111</c:v>
                </c:pt>
                <c:pt idx="4524">
                  <c:v>42183.695555555554</c:v>
                </c:pt>
                <c:pt idx="4525">
                  <c:v>42183.696250000001</c:v>
                </c:pt>
                <c:pt idx="4526">
                  <c:v>42183.696944444448</c:v>
                </c:pt>
                <c:pt idx="4527">
                  <c:v>42183.697638888887</c:v>
                </c:pt>
                <c:pt idx="4528">
                  <c:v>42183.698333333334</c:v>
                </c:pt>
                <c:pt idx="4529">
                  <c:v>42183.699027777766</c:v>
                </c:pt>
                <c:pt idx="4530">
                  <c:v>42183.699722222198</c:v>
                </c:pt>
                <c:pt idx="4531">
                  <c:v>42183.700416666652</c:v>
                </c:pt>
                <c:pt idx="4532">
                  <c:v>42183.701111111084</c:v>
                </c:pt>
                <c:pt idx="4533">
                  <c:v>42183.701805555538</c:v>
                </c:pt>
                <c:pt idx="4534">
                  <c:v>42183.702499999999</c:v>
                </c:pt>
                <c:pt idx="4535">
                  <c:v>42183.703194444446</c:v>
                </c:pt>
                <c:pt idx="4536">
                  <c:v>42183.703888888886</c:v>
                </c:pt>
                <c:pt idx="4537">
                  <c:v>42183.704583333325</c:v>
                </c:pt>
                <c:pt idx="4538">
                  <c:v>42183.705277777779</c:v>
                </c:pt>
                <c:pt idx="4539">
                  <c:v>42183.705972222226</c:v>
                </c:pt>
                <c:pt idx="4540">
                  <c:v>42183.706666666651</c:v>
                </c:pt>
                <c:pt idx="4541">
                  <c:v>42183.707361111083</c:v>
                </c:pt>
                <c:pt idx="4542">
                  <c:v>42183.708055555559</c:v>
                </c:pt>
                <c:pt idx="4543">
                  <c:v>42183.708749999998</c:v>
                </c:pt>
                <c:pt idx="4544">
                  <c:v>42183.709444444445</c:v>
                </c:pt>
                <c:pt idx="4545">
                  <c:v>42183.710138888891</c:v>
                </c:pt>
                <c:pt idx="4546">
                  <c:v>42183.710833333331</c:v>
                </c:pt>
                <c:pt idx="4547">
                  <c:v>42183.711527777778</c:v>
                </c:pt>
                <c:pt idx="4548">
                  <c:v>42183.712222222232</c:v>
                </c:pt>
                <c:pt idx="4549">
                  <c:v>42183.712916666664</c:v>
                </c:pt>
                <c:pt idx="4550">
                  <c:v>42183.713611111096</c:v>
                </c:pt>
                <c:pt idx="4551">
                  <c:v>42183.714305555557</c:v>
                </c:pt>
                <c:pt idx="4552">
                  <c:v>42183.715000000004</c:v>
                </c:pt>
                <c:pt idx="4553">
                  <c:v>42183.715694444443</c:v>
                </c:pt>
                <c:pt idx="4554">
                  <c:v>42183.71638888889</c:v>
                </c:pt>
                <c:pt idx="4555">
                  <c:v>42183.717083333322</c:v>
                </c:pt>
                <c:pt idx="4556">
                  <c:v>42183.717777777776</c:v>
                </c:pt>
                <c:pt idx="4557">
                  <c:v>42183.718472222223</c:v>
                </c:pt>
                <c:pt idx="4558">
                  <c:v>42183.719166666648</c:v>
                </c:pt>
                <c:pt idx="4559">
                  <c:v>42183.719861111094</c:v>
                </c:pt>
                <c:pt idx="4560">
                  <c:v>42183.720555555556</c:v>
                </c:pt>
                <c:pt idx="4561">
                  <c:v>42183.721249999995</c:v>
                </c:pt>
                <c:pt idx="4562">
                  <c:v>42183.721944444434</c:v>
                </c:pt>
                <c:pt idx="4563">
                  <c:v>42183.722638888888</c:v>
                </c:pt>
                <c:pt idx="4564">
                  <c:v>42183.723333333321</c:v>
                </c:pt>
                <c:pt idx="4565">
                  <c:v>42183.724027777775</c:v>
                </c:pt>
                <c:pt idx="4566">
                  <c:v>42183.724722222207</c:v>
                </c:pt>
                <c:pt idx="4567">
                  <c:v>42183.725416666639</c:v>
                </c:pt>
                <c:pt idx="4568">
                  <c:v>42183.7261111111</c:v>
                </c:pt>
                <c:pt idx="4569">
                  <c:v>42183.726805555554</c:v>
                </c:pt>
                <c:pt idx="4570">
                  <c:v>42183.727499999994</c:v>
                </c:pt>
                <c:pt idx="4571">
                  <c:v>42183.728194444448</c:v>
                </c:pt>
                <c:pt idx="4572">
                  <c:v>42183.728888888887</c:v>
                </c:pt>
                <c:pt idx="4573">
                  <c:v>42183.729583333319</c:v>
                </c:pt>
                <c:pt idx="4574">
                  <c:v>42183.73027777778</c:v>
                </c:pt>
                <c:pt idx="4575">
                  <c:v>42183.73097222222</c:v>
                </c:pt>
                <c:pt idx="4576">
                  <c:v>42183.731666666637</c:v>
                </c:pt>
                <c:pt idx="4577">
                  <c:v>42183.732361111084</c:v>
                </c:pt>
                <c:pt idx="4578">
                  <c:v>42183.733055555538</c:v>
                </c:pt>
                <c:pt idx="4579">
                  <c:v>42183.733749999985</c:v>
                </c:pt>
                <c:pt idx="4580">
                  <c:v>42183.734444444446</c:v>
                </c:pt>
                <c:pt idx="4581">
                  <c:v>42183.735138888886</c:v>
                </c:pt>
                <c:pt idx="4582">
                  <c:v>42183.735833333325</c:v>
                </c:pt>
                <c:pt idx="4583">
                  <c:v>42183.736527777779</c:v>
                </c:pt>
                <c:pt idx="4584">
                  <c:v>42183.737222222226</c:v>
                </c:pt>
                <c:pt idx="4585">
                  <c:v>42183.737916666651</c:v>
                </c:pt>
                <c:pt idx="4586">
                  <c:v>42183.738611111105</c:v>
                </c:pt>
                <c:pt idx="4587">
                  <c:v>42183.739305555544</c:v>
                </c:pt>
                <c:pt idx="4588">
                  <c:v>42183.74</c:v>
                </c:pt>
                <c:pt idx="4589">
                  <c:v>42183.740694444459</c:v>
                </c:pt>
                <c:pt idx="4590">
                  <c:v>42183.741388888884</c:v>
                </c:pt>
                <c:pt idx="4591">
                  <c:v>42183.742083333324</c:v>
                </c:pt>
                <c:pt idx="4592">
                  <c:v>42183.742777777778</c:v>
                </c:pt>
                <c:pt idx="4593">
                  <c:v>42183.743472222224</c:v>
                </c:pt>
                <c:pt idx="4594">
                  <c:v>42183.744166666649</c:v>
                </c:pt>
                <c:pt idx="4595">
                  <c:v>42183.744861111096</c:v>
                </c:pt>
                <c:pt idx="4596">
                  <c:v>42183.745555555557</c:v>
                </c:pt>
                <c:pt idx="4597">
                  <c:v>42183.746250000011</c:v>
                </c:pt>
                <c:pt idx="4598">
                  <c:v>42183.746944444443</c:v>
                </c:pt>
                <c:pt idx="4599">
                  <c:v>42183.74763888889</c:v>
                </c:pt>
                <c:pt idx="4600">
                  <c:v>42183.748333333337</c:v>
                </c:pt>
                <c:pt idx="4601">
                  <c:v>42183.749027777776</c:v>
                </c:pt>
                <c:pt idx="4602">
                  <c:v>42183.749722222208</c:v>
                </c:pt>
                <c:pt idx="4603">
                  <c:v>42183.750416666655</c:v>
                </c:pt>
                <c:pt idx="4604">
                  <c:v>42183.751111111094</c:v>
                </c:pt>
                <c:pt idx="4605">
                  <c:v>42183.751805555556</c:v>
                </c:pt>
                <c:pt idx="4606">
                  <c:v>42183.752500000002</c:v>
                </c:pt>
                <c:pt idx="4607">
                  <c:v>42183.753194444442</c:v>
                </c:pt>
                <c:pt idx="4608">
                  <c:v>42183.753888888888</c:v>
                </c:pt>
                <c:pt idx="4609">
                  <c:v>42183.754583333335</c:v>
                </c:pt>
                <c:pt idx="4610">
                  <c:v>42183.755277777782</c:v>
                </c:pt>
                <c:pt idx="4611">
                  <c:v>42183.755972222221</c:v>
                </c:pt>
                <c:pt idx="4612">
                  <c:v>42183.756666666653</c:v>
                </c:pt>
                <c:pt idx="4613">
                  <c:v>42183.7573611111</c:v>
                </c:pt>
                <c:pt idx="4614">
                  <c:v>42183.758055555561</c:v>
                </c:pt>
                <c:pt idx="4615">
                  <c:v>42183.758750000001</c:v>
                </c:pt>
                <c:pt idx="4616">
                  <c:v>42183.759444444448</c:v>
                </c:pt>
                <c:pt idx="4617">
                  <c:v>42183.760138888887</c:v>
                </c:pt>
                <c:pt idx="4618">
                  <c:v>42183.760833333334</c:v>
                </c:pt>
                <c:pt idx="4619">
                  <c:v>42183.761527777766</c:v>
                </c:pt>
                <c:pt idx="4620">
                  <c:v>42183.76222222222</c:v>
                </c:pt>
                <c:pt idx="4621">
                  <c:v>42183.762916666652</c:v>
                </c:pt>
                <c:pt idx="4622">
                  <c:v>42183.763611111084</c:v>
                </c:pt>
                <c:pt idx="4623">
                  <c:v>42183.764305555538</c:v>
                </c:pt>
                <c:pt idx="4624">
                  <c:v>42183.764999999999</c:v>
                </c:pt>
                <c:pt idx="4625">
                  <c:v>42183.765694444446</c:v>
                </c:pt>
                <c:pt idx="4626">
                  <c:v>42183.766388888886</c:v>
                </c:pt>
                <c:pt idx="4627">
                  <c:v>42183.767083333303</c:v>
                </c:pt>
                <c:pt idx="4628">
                  <c:v>42183.767777777764</c:v>
                </c:pt>
                <c:pt idx="4629">
                  <c:v>42183.768472222226</c:v>
                </c:pt>
                <c:pt idx="4630">
                  <c:v>42183.769166666636</c:v>
                </c:pt>
                <c:pt idx="4631">
                  <c:v>42183.769861111083</c:v>
                </c:pt>
                <c:pt idx="4632">
                  <c:v>42183.770555555559</c:v>
                </c:pt>
                <c:pt idx="4633">
                  <c:v>42183.771249999998</c:v>
                </c:pt>
                <c:pt idx="4634">
                  <c:v>42183.771944444445</c:v>
                </c:pt>
                <c:pt idx="4635">
                  <c:v>42183.772638888891</c:v>
                </c:pt>
                <c:pt idx="4636">
                  <c:v>42183.773333333324</c:v>
                </c:pt>
                <c:pt idx="4637">
                  <c:v>42183.774027777778</c:v>
                </c:pt>
                <c:pt idx="4638">
                  <c:v>42183.774722222224</c:v>
                </c:pt>
                <c:pt idx="4639">
                  <c:v>42183.775416666649</c:v>
                </c:pt>
                <c:pt idx="4640">
                  <c:v>42183.776111111096</c:v>
                </c:pt>
                <c:pt idx="4641">
                  <c:v>42183.776805555557</c:v>
                </c:pt>
                <c:pt idx="4642">
                  <c:v>42183.777499999997</c:v>
                </c:pt>
                <c:pt idx="4643">
                  <c:v>42183.778194444443</c:v>
                </c:pt>
                <c:pt idx="4644">
                  <c:v>42183.77888888889</c:v>
                </c:pt>
                <c:pt idx="4645">
                  <c:v>42183.779583333322</c:v>
                </c:pt>
                <c:pt idx="4646">
                  <c:v>42183.780277777783</c:v>
                </c:pt>
                <c:pt idx="4647">
                  <c:v>42183.780972222223</c:v>
                </c:pt>
                <c:pt idx="4648">
                  <c:v>42183.781666666648</c:v>
                </c:pt>
                <c:pt idx="4649">
                  <c:v>42183.782361111094</c:v>
                </c:pt>
                <c:pt idx="4650">
                  <c:v>42183.783055555556</c:v>
                </c:pt>
                <c:pt idx="4651">
                  <c:v>42183.783749999995</c:v>
                </c:pt>
                <c:pt idx="4652">
                  <c:v>42183.784444444442</c:v>
                </c:pt>
                <c:pt idx="4653">
                  <c:v>42183.785138888888</c:v>
                </c:pt>
                <c:pt idx="4654">
                  <c:v>42183.785833333335</c:v>
                </c:pt>
                <c:pt idx="4655">
                  <c:v>42183.786527777782</c:v>
                </c:pt>
                <c:pt idx="4656">
                  <c:v>42183.787222222221</c:v>
                </c:pt>
                <c:pt idx="4657">
                  <c:v>42183.787916666653</c:v>
                </c:pt>
                <c:pt idx="4658">
                  <c:v>42183.788611111115</c:v>
                </c:pt>
                <c:pt idx="4659">
                  <c:v>42183.789305555554</c:v>
                </c:pt>
                <c:pt idx="4660">
                  <c:v>42183.79</c:v>
                </c:pt>
                <c:pt idx="4661">
                  <c:v>42183.790694444448</c:v>
                </c:pt>
                <c:pt idx="4662">
                  <c:v>42183.791388888872</c:v>
                </c:pt>
                <c:pt idx="4663">
                  <c:v>42183.792083333319</c:v>
                </c:pt>
                <c:pt idx="4664">
                  <c:v>42183.792777777766</c:v>
                </c:pt>
                <c:pt idx="4665">
                  <c:v>42183.793472222198</c:v>
                </c:pt>
                <c:pt idx="4666">
                  <c:v>42183.794166666637</c:v>
                </c:pt>
                <c:pt idx="4667">
                  <c:v>42183.794861111084</c:v>
                </c:pt>
                <c:pt idx="4668">
                  <c:v>42183.795555555538</c:v>
                </c:pt>
                <c:pt idx="4669">
                  <c:v>42183.796249999999</c:v>
                </c:pt>
                <c:pt idx="4670">
                  <c:v>42183.796944444446</c:v>
                </c:pt>
                <c:pt idx="4671">
                  <c:v>42183.797638888886</c:v>
                </c:pt>
                <c:pt idx="4672">
                  <c:v>42183.798333333325</c:v>
                </c:pt>
                <c:pt idx="4673">
                  <c:v>42183.799027777764</c:v>
                </c:pt>
                <c:pt idx="4674">
                  <c:v>42183.799722222204</c:v>
                </c:pt>
                <c:pt idx="4675">
                  <c:v>42183.800416666665</c:v>
                </c:pt>
                <c:pt idx="4676">
                  <c:v>42183.801111111105</c:v>
                </c:pt>
                <c:pt idx="4677">
                  <c:v>42183.801805555559</c:v>
                </c:pt>
                <c:pt idx="4678">
                  <c:v>42183.802500000013</c:v>
                </c:pt>
                <c:pt idx="4679">
                  <c:v>42183.803194444459</c:v>
                </c:pt>
                <c:pt idx="4680">
                  <c:v>42183.803888888891</c:v>
                </c:pt>
                <c:pt idx="4681">
                  <c:v>42183.804583333331</c:v>
                </c:pt>
                <c:pt idx="4682">
                  <c:v>42183.805277777792</c:v>
                </c:pt>
                <c:pt idx="4683">
                  <c:v>42183.805972222232</c:v>
                </c:pt>
                <c:pt idx="4684">
                  <c:v>42183.806666666664</c:v>
                </c:pt>
                <c:pt idx="4685">
                  <c:v>42183.807361111096</c:v>
                </c:pt>
                <c:pt idx="4686">
                  <c:v>42183.808055555572</c:v>
                </c:pt>
                <c:pt idx="4687">
                  <c:v>42183.808750000011</c:v>
                </c:pt>
                <c:pt idx="4688">
                  <c:v>42183.809444444443</c:v>
                </c:pt>
                <c:pt idx="4689">
                  <c:v>42183.810138888904</c:v>
                </c:pt>
                <c:pt idx="4690">
                  <c:v>42183.810833333351</c:v>
                </c:pt>
                <c:pt idx="4691">
                  <c:v>42183.811527777783</c:v>
                </c:pt>
                <c:pt idx="4692">
                  <c:v>42183.812222222237</c:v>
                </c:pt>
                <c:pt idx="4693">
                  <c:v>42183.812916666669</c:v>
                </c:pt>
                <c:pt idx="4694">
                  <c:v>42183.813611111109</c:v>
                </c:pt>
                <c:pt idx="4695">
                  <c:v>42183.814305555563</c:v>
                </c:pt>
                <c:pt idx="4696">
                  <c:v>42183.815000000002</c:v>
                </c:pt>
                <c:pt idx="4697">
                  <c:v>42183.815694444456</c:v>
                </c:pt>
                <c:pt idx="4698">
                  <c:v>42183.816388888903</c:v>
                </c:pt>
                <c:pt idx="4699">
                  <c:v>42183.817083333335</c:v>
                </c:pt>
                <c:pt idx="4700">
                  <c:v>42183.817777777782</c:v>
                </c:pt>
                <c:pt idx="4701">
                  <c:v>42183.818472222236</c:v>
                </c:pt>
                <c:pt idx="4702">
                  <c:v>42183.819166666653</c:v>
                </c:pt>
                <c:pt idx="4703">
                  <c:v>42183.819861111115</c:v>
                </c:pt>
                <c:pt idx="4704">
                  <c:v>42183.820555555561</c:v>
                </c:pt>
                <c:pt idx="4705">
                  <c:v>42183.821250000001</c:v>
                </c:pt>
                <c:pt idx="4706">
                  <c:v>42183.821944444448</c:v>
                </c:pt>
                <c:pt idx="4707">
                  <c:v>42183.822638888902</c:v>
                </c:pt>
                <c:pt idx="4708">
                  <c:v>42183.823333333334</c:v>
                </c:pt>
                <c:pt idx="4709">
                  <c:v>42183.82402777778</c:v>
                </c:pt>
                <c:pt idx="4710">
                  <c:v>42183.82472222222</c:v>
                </c:pt>
                <c:pt idx="4711">
                  <c:v>42183.825416666652</c:v>
                </c:pt>
                <c:pt idx="4712">
                  <c:v>42183.826111111106</c:v>
                </c:pt>
                <c:pt idx="4713">
                  <c:v>42183.826805555553</c:v>
                </c:pt>
                <c:pt idx="4714">
                  <c:v>42183.827499999999</c:v>
                </c:pt>
                <c:pt idx="4715">
                  <c:v>42183.828194444461</c:v>
                </c:pt>
                <c:pt idx="4716">
                  <c:v>42183.828888888893</c:v>
                </c:pt>
                <c:pt idx="4717">
                  <c:v>42183.829583333325</c:v>
                </c:pt>
                <c:pt idx="4718">
                  <c:v>42183.830277777794</c:v>
                </c:pt>
                <c:pt idx="4719">
                  <c:v>42183.830972222233</c:v>
                </c:pt>
                <c:pt idx="4720">
                  <c:v>42183.831666666651</c:v>
                </c:pt>
                <c:pt idx="4721">
                  <c:v>42183.832361111105</c:v>
                </c:pt>
                <c:pt idx="4722">
                  <c:v>42183.833055555559</c:v>
                </c:pt>
                <c:pt idx="4723">
                  <c:v>42183.833749999998</c:v>
                </c:pt>
                <c:pt idx="4724">
                  <c:v>42183.834444444459</c:v>
                </c:pt>
                <c:pt idx="4725">
                  <c:v>42183.835138888891</c:v>
                </c:pt>
                <c:pt idx="4726">
                  <c:v>42183.835833333331</c:v>
                </c:pt>
                <c:pt idx="4727">
                  <c:v>42183.836527777792</c:v>
                </c:pt>
                <c:pt idx="4728">
                  <c:v>42183.837222222232</c:v>
                </c:pt>
                <c:pt idx="4729">
                  <c:v>42183.837916666664</c:v>
                </c:pt>
                <c:pt idx="4730">
                  <c:v>42183.83861111111</c:v>
                </c:pt>
                <c:pt idx="4731">
                  <c:v>42183.839305555557</c:v>
                </c:pt>
                <c:pt idx="4732">
                  <c:v>42183.840000000011</c:v>
                </c:pt>
                <c:pt idx="4733">
                  <c:v>42183.840694444465</c:v>
                </c:pt>
                <c:pt idx="4734">
                  <c:v>42183.84138888889</c:v>
                </c:pt>
                <c:pt idx="4735">
                  <c:v>42183.842083333337</c:v>
                </c:pt>
                <c:pt idx="4736">
                  <c:v>42183.842777777783</c:v>
                </c:pt>
                <c:pt idx="4737">
                  <c:v>42183.843472222223</c:v>
                </c:pt>
                <c:pt idx="4738">
                  <c:v>42183.844166666655</c:v>
                </c:pt>
                <c:pt idx="4739">
                  <c:v>42183.844861111109</c:v>
                </c:pt>
                <c:pt idx="4740">
                  <c:v>42183.845555555563</c:v>
                </c:pt>
                <c:pt idx="4741">
                  <c:v>42183.846250000017</c:v>
                </c:pt>
                <c:pt idx="4742">
                  <c:v>42183.846944444456</c:v>
                </c:pt>
                <c:pt idx="4743">
                  <c:v>42183.847638888903</c:v>
                </c:pt>
                <c:pt idx="4744">
                  <c:v>42183.848333333342</c:v>
                </c:pt>
                <c:pt idx="4745">
                  <c:v>42183.849027777782</c:v>
                </c:pt>
                <c:pt idx="4746">
                  <c:v>42183.849722222221</c:v>
                </c:pt>
                <c:pt idx="4747">
                  <c:v>42183.850416666668</c:v>
                </c:pt>
                <c:pt idx="4748">
                  <c:v>42183.851111111115</c:v>
                </c:pt>
                <c:pt idx="4749">
                  <c:v>42183.851805555561</c:v>
                </c:pt>
                <c:pt idx="4750">
                  <c:v>42183.852500000015</c:v>
                </c:pt>
                <c:pt idx="4751">
                  <c:v>42183.853194444469</c:v>
                </c:pt>
                <c:pt idx="4752">
                  <c:v>42183.853888888902</c:v>
                </c:pt>
                <c:pt idx="4753">
                  <c:v>42183.854583333341</c:v>
                </c:pt>
                <c:pt idx="4754">
                  <c:v>42183.855277777795</c:v>
                </c:pt>
                <c:pt idx="4755">
                  <c:v>42183.855972222234</c:v>
                </c:pt>
                <c:pt idx="4756">
                  <c:v>42183.856666666667</c:v>
                </c:pt>
                <c:pt idx="4757">
                  <c:v>42183.857361111106</c:v>
                </c:pt>
                <c:pt idx="4758">
                  <c:v>42183.858055555567</c:v>
                </c:pt>
                <c:pt idx="4759">
                  <c:v>42183.858750000014</c:v>
                </c:pt>
                <c:pt idx="4760">
                  <c:v>42183.859444444461</c:v>
                </c:pt>
                <c:pt idx="4761">
                  <c:v>42183.860138888893</c:v>
                </c:pt>
                <c:pt idx="4762">
                  <c:v>42183.860833333332</c:v>
                </c:pt>
                <c:pt idx="4763">
                  <c:v>42183.861527777779</c:v>
                </c:pt>
                <c:pt idx="4764">
                  <c:v>42183.862222222233</c:v>
                </c:pt>
                <c:pt idx="4765">
                  <c:v>42183.862916666665</c:v>
                </c:pt>
                <c:pt idx="4766">
                  <c:v>42183.863611111105</c:v>
                </c:pt>
                <c:pt idx="4767">
                  <c:v>42183.864305555559</c:v>
                </c:pt>
                <c:pt idx="4768">
                  <c:v>42183.865000000005</c:v>
                </c:pt>
                <c:pt idx="4769">
                  <c:v>42183.865694444459</c:v>
                </c:pt>
                <c:pt idx="4770">
                  <c:v>42183.866388888891</c:v>
                </c:pt>
                <c:pt idx="4771">
                  <c:v>42183.867083333324</c:v>
                </c:pt>
                <c:pt idx="4772">
                  <c:v>42183.867777777778</c:v>
                </c:pt>
                <c:pt idx="4773">
                  <c:v>42183.868472222232</c:v>
                </c:pt>
                <c:pt idx="4774">
                  <c:v>42183.869166666649</c:v>
                </c:pt>
                <c:pt idx="4775">
                  <c:v>42183.869861111096</c:v>
                </c:pt>
                <c:pt idx="4776">
                  <c:v>42183.870555555572</c:v>
                </c:pt>
                <c:pt idx="4777">
                  <c:v>42183.871250000011</c:v>
                </c:pt>
                <c:pt idx="4778">
                  <c:v>42183.871944444443</c:v>
                </c:pt>
                <c:pt idx="4779">
                  <c:v>42183.872638888904</c:v>
                </c:pt>
                <c:pt idx="4780">
                  <c:v>42183.873333333337</c:v>
                </c:pt>
                <c:pt idx="4781">
                  <c:v>42183.874027777783</c:v>
                </c:pt>
                <c:pt idx="4782">
                  <c:v>42183.874722222223</c:v>
                </c:pt>
                <c:pt idx="4783">
                  <c:v>42183.875416666655</c:v>
                </c:pt>
                <c:pt idx="4784">
                  <c:v>42183.876111111109</c:v>
                </c:pt>
                <c:pt idx="4785">
                  <c:v>42183.876805555563</c:v>
                </c:pt>
                <c:pt idx="4786">
                  <c:v>42183.877500000002</c:v>
                </c:pt>
                <c:pt idx="4787">
                  <c:v>42183.878194444456</c:v>
                </c:pt>
                <c:pt idx="4788">
                  <c:v>42183.878888888903</c:v>
                </c:pt>
                <c:pt idx="4789">
                  <c:v>42183.879583333335</c:v>
                </c:pt>
                <c:pt idx="4790">
                  <c:v>42183.880277777796</c:v>
                </c:pt>
                <c:pt idx="4791">
                  <c:v>42183.880972222236</c:v>
                </c:pt>
                <c:pt idx="4792">
                  <c:v>42183.881666666653</c:v>
                </c:pt>
                <c:pt idx="4793">
                  <c:v>42183.882361111115</c:v>
                </c:pt>
                <c:pt idx="4794">
                  <c:v>42183.883055555561</c:v>
                </c:pt>
                <c:pt idx="4795">
                  <c:v>42183.883750000001</c:v>
                </c:pt>
                <c:pt idx="4796">
                  <c:v>42183.884444444469</c:v>
                </c:pt>
                <c:pt idx="4797">
                  <c:v>42183.885138888902</c:v>
                </c:pt>
                <c:pt idx="4798">
                  <c:v>42183.885833333341</c:v>
                </c:pt>
                <c:pt idx="4799">
                  <c:v>42183.886527777795</c:v>
                </c:pt>
                <c:pt idx="4800">
                  <c:v>42183.887222222234</c:v>
                </c:pt>
                <c:pt idx="4801">
                  <c:v>42183.887916666667</c:v>
                </c:pt>
                <c:pt idx="4802">
                  <c:v>42183.888611111113</c:v>
                </c:pt>
                <c:pt idx="4803">
                  <c:v>42183.889305555553</c:v>
                </c:pt>
                <c:pt idx="4804">
                  <c:v>42183.89</c:v>
                </c:pt>
                <c:pt idx="4805">
                  <c:v>42183.890694444461</c:v>
                </c:pt>
                <c:pt idx="4806">
                  <c:v>42183.891388888886</c:v>
                </c:pt>
                <c:pt idx="4807">
                  <c:v>42183.892083333325</c:v>
                </c:pt>
                <c:pt idx="4808">
                  <c:v>42183.892777777779</c:v>
                </c:pt>
                <c:pt idx="4809">
                  <c:v>42183.893472222226</c:v>
                </c:pt>
                <c:pt idx="4810">
                  <c:v>42183.894166666651</c:v>
                </c:pt>
                <c:pt idx="4811">
                  <c:v>42183.894861111105</c:v>
                </c:pt>
                <c:pt idx="4812">
                  <c:v>42183.895555555559</c:v>
                </c:pt>
                <c:pt idx="4813">
                  <c:v>42183.896250000013</c:v>
                </c:pt>
                <c:pt idx="4814">
                  <c:v>42183.896944444459</c:v>
                </c:pt>
                <c:pt idx="4815">
                  <c:v>42183.897638888891</c:v>
                </c:pt>
                <c:pt idx="4816">
                  <c:v>42183.898333333331</c:v>
                </c:pt>
                <c:pt idx="4817">
                  <c:v>42183.899027777778</c:v>
                </c:pt>
                <c:pt idx="4818">
                  <c:v>42183.899722222224</c:v>
                </c:pt>
                <c:pt idx="4819">
                  <c:v>42183.900416666664</c:v>
                </c:pt>
                <c:pt idx="4820">
                  <c:v>42183.901111111096</c:v>
                </c:pt>
                <c:pt idx="4821">
                  <c:v>42183.901805555557</c:v>
                </c:pt>
                <c:pt idx="4822">
                  <c:v>42183.902500000011</c:v>
                </c:pt>
                <c:pt idx="4823">
                  <c:v>42183.903194444443</c:v>
                </c:pt>
                <c:pt idx="4824">
                  <c:v>42183.90388888889</c:v>
                </c:pt>
                <c:pt idx="4825">
                  <c:v>42183.904583333337</c:v>
                </c:pt>
                <c:pt idx="4826">
                  <c:v>42183.905277777783</c:v>
                </c:pt>
                <c:pt idx="4827">
                  <c:v>42183.905972222223</c:v>
                </c:pt>
                <c:pt idx="4828">
                  <c:v>42183.906666666655</c:v>
                </c:pt>
                <c:pt idx="4829">
                  <c:v>42183.907361111094</c:v>
                </c:pt>
                <c:pt idx="4830">
                  <c:v>42183.908055555563</c:v>
                </c:pt>
                <c:pt idx="4831">
                  <c:v>42183.908750000002</c:v>
                </c:pt>
                <c:pt idx="4832">
                  <c:v>42183.909444444442</c:v>
                </c:pt>
                <c:pt idx="4833">
                  <c:v>42183.910138888903</c:v>
                </c:pt>
                <c:pt idx="4834">
                  <c:v>42183.910833333342</c:v>
                </c:pt>
                <c:pt idx="4835">
                  <c:v>42183.911527777782</c:v>
                </c:pt>
                <c:pt idx="4836">
                  <c:v>42183.912222222236</c:v>
                </c:pt>
                <c:pt idx="4837">
                  <c:v>42183.912916666668</c:v>
                </c:pt>
                <c:pt idx="4838">
                  <c:v>42183.913611111115</c:v>
                </c:pt>
                <c:pt idx="4839">
                  <c:v>42183.914305555561</c:v>
                </c:pt>
                <c:pt idx="4840">
                  <c:v>42183.915000000001</c:v>
                </c:pt>
                <c:pt idx="4841">
                  <c:v>42183.915694444469</c:v>
                </c:pt>
                <c:pt idx="4842">
                  <c:v>42183.916388888902</c:v>
                </c:pt>
                <c:pt idx="4843">
                  <c:v>42183.917083333334</c:v>
                </c:pt>
                <c:pt idx="4844">
                  <c:v>42183.91777777778</c:v>
                </c:pt>
                <c:pt idx="4845">
                  <c:v>42183.918472222234</c:v>
                </c:pt>
                <c:pt idx="4846">
                  <c:v>42183.919166666652</c:v>
                </c:pt>
                <c:pt idx="4847">
                  <c:v>42183.919861111106</c:v>
                </c:pt>
                <c:pt idx="4848">
                  <c:v>42183.920555555553</c:v>
                </c:pt>
                <c:pt idx="4849">
                  <c:v>42183.921249999999</c:v>
                </c:pt>
                <c:pt idx="4850">
                  <c:v>42183.921944444446</c:v>
                </c:pt>
                <c:pt idx="4851">
                  <c:v>42183.922638888893</c:v>
                </c:pt>
                <c:pt idx="4852">
                  <c:v>42183.923333333325</c:v>
                </c:pt>
                <c:pt idx="4853">
                  <c:v>42183.924027777779</c:v>
                </c:pt>
                <c:pt idx="4854">
                  <c:v>42183.924722222226</c:v>
                </c:pt>
                <c:pt idx="4855">
                  <c:v>42183.925416666651</c:v>
                </c:pt>
                <c:pt idx="4856">
                  <c:v>42183.926111111105</c:v>
                </c:pt>
                <c:pt idx="4857">
                  <c:v>42183.926805555559</c:v>
                </c:pt>
                <c:pt idx="4858">
                  <c:v>42183.927499999998</c:v>
                </c:pt>
                <c:pt idx="4859">
                  <c:v>42183.928194444459</c:v>
                </c:pt>
                <c:pt idx="4860">
                  <c:v>42183.928888888891</c:v>
                </c:pt>
                <c:pt idx="4861">
                  <c:v>42183.929583333324</c:v>
                </c:pt>
                <c:pt idx="4862">
                  <c:v>42183.930277777792</c:v>
                </c:pt>
                <c:pt idx="4863">
                  <c:v>42183.930972222232</c:v>
                </c:pt>
                <c:pt idx="4864">
                  <c:v>42183.931666666649</c:v>
                </c:pt>
                <c:pt idx="4865">
                  <c:v>42183.932361111096</c:v>
                </c:pt>
                <c:pt idx="4866">
                  <c:v>42183.933055555557</c:v>
                </c:pt>
                <c:pt idx="4867">
                  <c:v>42183.933749999997</c:v>
                </c:pt>
                <c:pt idx="4868">
                  <c:v>42183.934444444443</c:v>
                </c:pt>
                <c:pt idx="4869">
                  <c:v>42183.93513888889</c:v>
                </c:pt>
                <c:pt idx="4870">
                  <c:v>42183.935833333337</c:v>
                </c:pt>
                <c:pt idx="4871">
                  <c:v>42183.936527777783</c:v>
                </c:pt>
                <c:pt idx="4872">
                  <c:v>42183.937222222223</c:v>
                </c:pt>
                <c:pt idx="4873">
                  <c:v>42183.937916666655</c:v>
                </c:pt>
                <c:pt idx="4874">
                  <c:v>42183.938611111109</c:v>
                </c:pt>
                <c:pt idx="4875">
                  <c:v>42183.939305555556</c:v>
                </c:pt>
                <c:pt idx="4876">
                  <c:v>42183.94</c:v>
                </c:pt>
                <c:pt idx="4877">
                  <c:v>42183.940694444456</c:v>
                </c:pt>
                <c:pt idx="4878">
                  <c:v>42183.941388888888</c:v>
                </c:pt>
                <c:pt idx="4879">
                  <c:v>42183.942083333335</c:v>
                </c:pt>
                <c:pt idx="4880">
                  <c:v>42183.942777777782</c:v>
                </c:pt>
                <c:pt idx="4881">
                  <c:v>42183.943472222221</c:v>
                </c:pt>
                <c:pt idx="4882">
                  <c:v>42183.944166666653</c:v>
                </c:pt>
                <c:pt idx="4883">
                  <c:v>42183.944861111115</c:v>
                </c:pt>
                <c:pt idx="4884">
                  <c:v>42183.945555555561</c:v>
                </c:pt>
                <c:pt idx="4885">
                  <c:v>42183.946250000015</c:v>
                </c:pt>
                <c:pt idx="4886">
                  <c:v>42183.946944444469</c:v>
                </c:pt>
                <c:pt idx="4887">
                  <c:v>42183.947638888902</c:v>
                </c:pt>
                <c:pt idx="4888">
                  <c:v>42183.948333333341</c:v>
                </c:pt>
                <c:pt idx="4889">
                  <c:v>42183.94902777778</c:v>
                </c:pt>
                <c:pt idx="4890">
                  <c:v>42183.94972222222</c:v>
                </c:pt>
                <c:pt idx="4891">
                  <c:v>42183.950416666667</c:v>
                </c:pt>
                <c:pt idx="4892">
                  <c:v>42183.951111111106</c:v>
                </c:pt>
                <c:pt idx="4893">
                  <c:v>42183.951805555553</c:v>
                </c:pt>
                <c:pt idx="4894">
                  <c:v>42183.952500000014</c:v>
                </c:pt>
                <c:pt idx="4895">
                  <c:v>42183.953194444461</c:v>
                </c:pt>
                <c:pt idx="4896">
                  <c:v>42183.953888888893</c:v>
                </c:pt>
                <c:pt idx="4897">
                  <c:v>42183.954583333332</c:v>
                </c:pt>
                <c:pt idx="4898">
                  <c:v>42183.955277777794</c:v>
                </c:pt>
                <c:pt idx="4899">
                  <c:v>42183.955972222233</c:v>
                </c:pt>
                <c:pt idx="4900">
                  <c:v>42183.956666666665</c:v>
                </c:pt>
                <c:pt idx="4901">
                  <c:v>42183.957361111105</c:v>
                </c:pt>
                <c:pt idx="4902">
                  <c:v>42183.958055555573</c:v>
                </c:pt>
                <c:pt idx="4903">
                  <c:v>42183.958750000013</c:v>
                </c:pt>
                <c:pt idx="4904">
                  <c:v>42183.959444444459</c:v>
                </c:pt>
                <c:pt idx="4905">
                  <c:v>42183.960138888891</c:v>
                </c:pt>
                <c:pt idx="4906">
                  <c:v>42183.960833333331</c:v>
                </c:pt>
                <c:pt idx="4907">
                  <c:v>42183.961527777778</c:v>
                </c:pt>
                <c:pt idx="4908">
                  <c:v>42183.962222222232</c:v>
                </c:pt>
                <c:pt idx="4909">
                  <c:v>42183.962916666664</c:v>
                </c:pt>
                <c:pt idx="4910">
                  <c:v>42183.963611111096</c:v>
                </c:pt>
                <c:pt idx="4911">
                  <c:v>42183.964305555557</c:v>
                </c:pt>
                <c:pt idx="4912">
                  <c:v>42183.965000000004</c:v>
                </c:pt>
                <c:pt idx="4913">
                  <c:v>42183.965694444443</c:v>
                </c:pt>
                <c:pt idx="4914">
                  <c:v>42183.96638888889</c:v>
                </c:pt>
                <c:pt idx="4915">
                  <c:v>42183.967083333322</c:v>
                </c:pt>
                <c:pt idx="4916">
                  <c:v>42183.967777777776</c:v>
                </c:pt>
                <c:pt idx="4917">
                  <c:v>42183.968472222223</c:v>
                </c:pt>
                <c:pt idx="4918">
                  <c:v>42183.969166666648</c:v>
                </c:pt>
                <c:pt idx="4919">
                  <c:v>42183.969861111094</c:v>
                </c:pt>
                <c:pt idx="4920">
                  <c:v>42183.970555555563</c:v>
                </c:pt>
                <c:pt idx="4921">
                  <c:v>42183.971250000002</c:v>
                </c:pt>
                <c:pt idx="4922">
                  <c:v>42183.971944444442</c:v>
                </c:pt>
                <c:pt idx="4923">
                  <c:v>42183.972638888903</c:v>
                </c:pt>
                <c:pt idx="4924">
                  <c:v>42183.973333333335</c:v>
                </c:pt>
                <c:pt idx="4925">
                  <c:v>42183.974027777782</c:v>
                </c:pt>
                <c:pt idx="4926">
                  <c:v>42183.974722222221</c:v>
                </c:pt>
                <c:pt idx="4927">
                  <c:v>42183.975416666653</c:v>
                </c:pt>
                <c:pt idx="4928">
                  <c:v>42183.976111111115</c:v>
                </c:pt>
                <c:pt idx="4929">
                  <c:v>42183.976805555561</c:v>
                </c:pt>
                <c:pt idx="4930">
                  <c:v>42183.977500000001</c:v>
                </c:pt>
                <c:pt idx="4931">
                  <c:v>42183.978194444469</c:v>
                </c:pt>
                <c:pt idx="4932">
                  <c:v>42183.978888888902</c:v>
                </c:pt>
                <c:pt idx="4933">
                  <c:v>42183.979583333334</c:v>
                </c:pt>
                <c:pt idx="4934">
                  <c:v>42183.980277777795</c:v>
                </c:pt>
                <c:pt idx="4935">
                  <c:v>42183.980972222234</c:v>
                </c:pt>
                <c:pt idx="4936">
                  <c:v>42183.981666666652</c:v>
                </c:pt>
                <c:pt idx="4937">
                  <c:v>42183.982361111106</c:v>
                </c:pt>
                <c:pt idx="4938">
                  <c:v>42183.983055555553</c:v>
                </c:pt>
                <c:pt idx="4939">
                  <c:v>42183.983749999999</c:v>
                </c:pt>
                <c:pt idx="4940">
                  <c:v>42183.984444444461</c:v>
                </c:pt>
                <c:pt idx="4941">
                  <c:v>42183.985138888893</c:v>
                </c:pt>
                <c:pt idx="4942">
                  <c:v>42183.985833333332</c:v>
                </c:pt>
                <c:pt idx="4943">
                  <c:v>42183.986527777794</c:v>
                </c:pt>
                <c:pt idx="4944">
                  <c:v>42183.987222222233</c:v>
                </c:pt>
                <c:pt idx="4945">
                  <c:v>42183.987916666665</c:v>
                </c:pt>
                <c:pt idx="4946">
                  <c:v>42183.988611111112</c:v>
                </c:pt>
                <c:pt idx="4947">
                  <c:v>42183.989305555559</c:v>
                </c:pt>
                <c:pt idx="4948">
                  <c:v>42183.99</c:v>
                </c:pt>
                <c:pt idx="4949">
                  <c:v>42183.990694444459</c:v>
                </c:pt>
                <c:pt idx="4950">
                  <c:v>42183.991388888884</c:v>
                </c:pt>
                <c:pt idx="4951">
                  <c:v>42183.992083333324</c:v>
                </c:pt>
                <c:pt idx="4952">
                  <c:v>42183.992777777778</c:v>
                </c:pt>
                <c:pt idx="4953">
                  <c:v>42183.993472222224</c:v>
                </c:pt>
                <c:pt idx="4954">
                  <c:v>42183.994166666649</c:v>
                </c:pt>
                <c:pt idx="4955">
                  <c:v>42183.994861111096</c:v>
                </c:pt>
                <c:pt idx="4956">
                  <c:v>42183.995555555557</c:v>
                </c:pt>
                <c:pt idx="4957">
                  <c:v>42183.996250000011</c:v>
                </c:pt>
                <c:pt idx="4958">
                  <c:v>42183.996944444443</c:v>
                </c:pt>
                <c:pt idx="4959">
                  <c:v>42183.99763888889</c:v>
                </c:pt>
                <c:pt idx="4960">
                  <c:v>42183.998333333337</c:v>
                </c:pt>
                <c:pt idx="4961">
                  <c:v>42183.999027777776</c:v>
                </c:pt>
                <c:pt idx="4962">
                  <c:v>42183.999722222208</c:v>
                </c:pt>
                <c:pt idx="4963">
                  <c:v>42184.000416666655</c:v>
                </c:pt>
                <c:pt idx="4964">
                  <c:v>42184.001111111094</c:v>
                </c:pt>
                <c:pt idx="4965">
                  <c:v>42184.001805555556</c:v>
                </c:pt>
                <c:pt idx="4966">
                  <c:v>42184.002500000002</c:v>
                </c:pt>
                <c:pt idx="4967">
                  <c:v>42184.003194444442</c:v>
                </c:pt>
                <c:pt idx="4968">
                  <c:v>42184.003888888888</c:v>
                </c:pt>
                <c:pt idx="4969">
                  <c:v>42184.004583333335</c:v>
                </c:pt>
                <c:pt idx="4970">
                  <c:v>42184.005277777782</c:v>
                </c:pt>
                <c:pt idx="4971">
                  <c:v>42184.005972222221</c:v>
                </c:pt>
                <c:pt idx="4972">
                  <c:v>42184.006666666653</c:v>
                </c:pt>
                <c:pt idx="4973">
                  <c:v>42184.0073611111</c:v>
                </c:pt>
                <c:pt idx="4974">
                  <c:v>42184.008055555561</c:v>
                </c:pt>
                <c:pt idx="4975">
                  <c:v>42184.008750000001</c:v>
                </c:pt>
                <c:pt idx="4976">
                  <c:v>42184.009444444448</c:v>
                </c:pt>
                <c:pt idx="4977">
                  <c:v>42184.010138888902</c:v>
                </c:pt>
                <c:pt idx="4978">
                  <c:v>42184.010833333341</c:v>
                </c:pt>
                <c:pt idx="4979">
                  <c:v>42184.01152777778</c:v>
                </c:pt>
                <c:pt idx="4980">
                  <c:v>42184.012222222234</c:v>
                </c:pt>
                <c:pt idx="4981">
                  <c:v>42184.012916666667</c:v>
                </c:pt>
                <c:pt idx="4982">
                  <c:v>42184.013611111106</c:v>
                </c:pt>
                <c:pt idx="4983">
                  <c:v>42184.014305555553</c:v>
                </c:pt>
                <c:pt idx="4984">
                  <c:v>42184.015000000007</c:v>
                </c:pt>
                <c:pt idx="4985">
                  <c:v>42184.015694444461</c:v>
                </c:pt>
                <c:pt idx="4986">
                  <c:v>42184.016388888893</c:v>
                </c:pt>
                <c:pt idx="4987">
                  <c:v>42184.017083333325</c:v>
                </c:pt>
                <c:pt idx="4988">
                  <c:v>42184.017777777779</c:v>
                </c:pt>
                <c:pt idx="4989">
                  <c:v>42184.018472222233</c:v>
                </c:pt>
                <c:pt idx="4990">
                  <c:v>42184.019166666651</c:v>
                </c:pt>
                <c:pt idx="4991">
                  <c:v>42184.019861111105</c:v>
                </c:pt>
                <c:pt idx="4992">
                  <c:v>42184.020555555559</c:v>
                </c:pt>
                <c:pt idx="4993">
                  <c:v>42184.021249999998</c:v>
                </c:pt>
                <c:pt idx="4994">
                  <c:v>42184.021944444445</c:v>
                </c:pt>
                <c:pt idx="4995">
                  <c:v>42184.022638888891</c:v>
                </c:pt>
                <c:pt idx="4996">
                  <c:v>42184.023333333324</c:v>
                </c:pt>
                <c:pt idx="4997">
                  <c:v>42184.024027777778</c:v>
                </c:pt>
                <c:pt idx="4998">
                  <c:v>42184.024722222224</c:v>
                </c:pt>
                <c:pt idx="4999">
                  <c:v>42184.025416666649</c:v>
                </c:pt>
                <c:pt idx="5000">
                  <c:v>42184.026111111096</c:v>
                </c:pt>
                <c:pt idx="5001">
                  <c:v>42184.026805555557</c:v>
                </c:pt>
                <c:pt idx="5002">
                  <c:v>42184.027499999997</c:v>
                </c:pt>
                <c:pt idx="5003">
                  <c:v>42184.028194444443</c:v>
                </c:pt>
                <c:pt idx="5004">
                  <c:v>42184.02888888889</c:v>
                </c:pt>
                <c:pt idx="5005">
                  <c:v>42184.029583333322</c:v>
                </c:pt>
                <c:pt idx="5006">
                  <c:v>42184.030277777783</c:v>
                </c:pt>
                <c:pt idx="5007">
                  <c:v>42184.030972222223</c:v>
                </c:pt>
                <c:pt idx="5008">
                  <c:v>42184.031666666648</c:v>
                </c:pt>
                <c:pt idx="5009">
                  <c:v>42184.032361111094</c:v>
                </c:pt>
                <c:pt idx="5010">
                  <c:v>42184.033055555556</c:v>
                </c:pt>
                <c:pt idx="5011">
                  <c:v>42184.033749999995</c:v>
                </c:pt>
                <c:pt idx="5012">
                  <c:v>42184.034444444442</c:v>
                </c:pt>
                <c:pt idx="5013">
                  <c:v>42184.035138888888</c:v>
                </c:pt>
                <c:pt idx="5014">
                  <c:v>42184.035833333335</c:v>
                </c:pt>
                <c:pt idx="5015">
                  <c:v>42184.036527777782</c:v>
                </c:pt>
                <c:pt idx="5016">
                  <c:v>42184.037222222221</c:v>
                </c:pt>
                <c:pt idx="5017">
                  <c:v>42184.037916666653</c:v>
                </c:pt>
                <c:pt idx="5018">
                  <c:v>42184.038611111115</c:v>
                </c:pt>
                <c:pt idx="5019">
                  <c:v>42184.039305555554</c:v>
                </c:pt>
                <c:pt idx="5020">
                  <c:v>42184.04</c:v>
                </c:pt>
                <c:pt idx="5021">
                  <c:v>42184.040694444469</c:v>
                </c:pt>
                <c:pt idx="5022">
                  <c:v>42184.041388888887</c:v>
                </c:pt>
                <c:pt idx="5023">
                  <c:v>42184.042083333334</c:v>
                </c:pt>
                <c:pt idx="5024">
                  <c:v>42184.04277777778</c:v>
                </c:pt>
                <c:pt idx="5025">
                  <c:v>42184.04347222222</c:v>
                </c:pt>
                <c:pt idx="5026">
                  <c:v>42184.044166666652</c:v>
                </c:pt>
                <c:pt idx="5027">
                  <c:v>42184.044861111106</c:v>
                </c:pt>
                <c:pt idx="5028">
                  <c:v>42184.045555555553</c:v>
                </c:pt>
                <c:pt idx="5029">
                  <c:v>42184.046250000014</c:v>
                </c:pt>
                <c:pt idx="5030">
                  <c:v>42184.046944444461</c:v>
                </c:pt>
                <c:pt idx="5031">
                  <c:v>42184.047638888893</c:v>
                </c:pt>
                <c:pt idx="5032">
                  <c:v>42184.048333333332</c:v>
                </c:pt>
                <c:pt idx="5033">
                  <c:v>42184.049027777779</c:v>
                </c:pt>
                <c:pt idx="5034">
                  <c:v>42184.049722222226</c:v>
                </c:pt>
                <c:pt idx="5035">
                  <c:v>42184.050416666665</c:v>
                </c:pt>
                <c:pt idx="5036">
                  <c:v>42184.051111111105</c:v>
                </c:pt>
                <c:pt idx="5037">
                  <c:v>42184.051805555559</c:v>
                </c:pt>
                <c:pt idx="5038">
                  <c:v>42184.052500000013</c:v>
                </c:pt>
                <c:pt idx="5039">
                  <c:v>42184.053194444459</c:v>
                </c:pt>
                <c:pt idx="5040">
                  <c:v>42184.053888888891</c:v>
                </c:pt>
                <c:pt idx="5041">
                  <c:v>42184.054583333331</c:v>
                </c:pt>
                <c:pt idx="5042">
                  <c:v>42184.055277777792</c:v>
                </c:pt>
                <c:pt idx="5043">
                  <c:v>42184.055972222232</c:v>
                </c:pt>
                <c:pt idx="5044">
                  <c:v>42184.056666666664</c:v>
                </c:pt>
                <c:pt idx="5045">
                  <c:v>42184.057361111096</c:v>
                </c:pt>
                <c:pt idx="5046">
                  <c:v>42184.058055555572</c:v>
                </c:pt>
                <c:pt idx="5047">
                  <c:v>42184.058750000011</c:v>
                </c:pt>
                <c:pt idx="5048">
                  <c:v>42184.059444444443</c:v>
                </c:pt>
                <c:pt idx="5049">
                  <c:v>42184.06013888889</c:v>
                </c:pt>
                <c:pt idx="5050">
                  <c:v>42184.060833333337</c:v>
                </c:pt>
                <c:pt idx="5051">
                  <c:v>42184.061527777776</c:v>
                </c:pt>
                <c:pt idx="5052">
                  <c:v>42184.062222222223</c:v>
                </c:pt>
                <c:pt idx="5053">
                  <c:v>42184.062916666655</c:v>
                </c:pt>
                <c:pt idx="5054">
                  <c:v>42184.063611111094</c:v>
                </c:pt>
                <c:pt idx="5055">
                  <c:v>42184.064305555556</c:v>
                </c:pt>
                <c:pt idx="5056">
                  <c:v>42184.065000000002</c:v>
                </c:pt>
                <c:pt idx="5057">
                  <c:v>42184.065694444442</c:v>
                </c:pt>
                <c:pt idx="5058">
                  <c:v>42184.066388888888</c:v>
                </c:pt>
                <c:pt idx="5059">
                  <c:v>42184.067083333321</c:v>
                </c:pt>
                <c:pt idx="5060">
                  <c:v>42184.067777777775</c:v>
                </c:pt>
                <c:pt idx="5061">
                  <c:v>42184.068472222221</c:v>
                </c:pt>
                <c:pt idx="5062">
                  <c:v>42184.069166666639</c:v>
                </c:pt>
                <c:pt idx="5063">
                  <c:v>42184.0698611111</c:v>
                </c:pt>
                <c:pt idx="5064">
                  <c:v>42184.070555555561</c:v>
                </c:pt>
                <c:pt idx="5065">
                  <c:v>42184.071250000001</c:v>
                </c:pt>
                <c:pt idx="5066">
                  <c:v>42184.071944444448</c:v>
                </c:pt>
                <c:pt idx="5067">
                  <c:v>42184.072638888902</c:v>
                </c:pt>
                <c:pt idx="5068">
                  <c:v>42184.073333333334</c:v>
                </c:pt>
                <c:pt idx="5069">
                  <c:v>42184.07402777778</c:v>
                </c:pt>
                <c:pt idx="5070">
                  <c:v>42184.07472222222</c:v>
                </c:pt>
                <c:pt idx="5071">
                  <c:v>42184.075416666652</c:v>
                </c:pt>
                <c:pt idx="5072">
                  <c:v>42184.076111111106</c:v>
                </c:pt>
                <c:pt idx="5073">
                  <c:v>42184.076805555553</c:v>
                </c:pt>
                <c:pt idx="5074">
                  <c:v>42184.077499999999</c:v>
                </c:pt>
                <c:pt idx="5075">
                  <c:v>42184.078194444461</c:v>
                </c:pt>
                <c:pt idx="5076">
                  <c:v>42184.078888888893</c:v>
                </c:pt>
                <c:pt idx="5077">
                  <c:v>42184.079583333325</c:v>
                </c:pt>
                <c:pt idx="5078">
                  <c:v>42184.080277777794</c:v>
                </c:pt>
                <c:pt idx="5079">
                  <c:v>42184.080972222233</c:v>
                </c:pt>
                <c:pt idx="5080">
                  <c:v>42184.081666666651</c:v>
                </c:pt>
                <c:pt idx="5081">
                  <c:v>42184.082361111105</c:v>
                </c:pt>
                <c:pt idx="5082">
                  <c:v>42184.083055555559</c:v>
                </c:pt>
                <c:pt idx="5083">
                  <c:v>42184.083749999998</c:v>
                </c:pt>
                <c:pt idx="5084">
                  <c:v>42184.084444444459</c:v>
                </c:pt>
                <c:pt idx="5085">
                  <c:v>42184.085138888891</c:v>
                </c:pt>
                <c:pt idx="5086">
                  <c:v>42184.085833333331</c:v>
                </c:pt>
                <c:pt idx="5087">
                  <c:v>42184.086527777792</c:v>
                </c:pt>
                <c:pt idx="5088">
                  <c:v>42184.087222222232</c:v>
                </c:pt>
                <c:pt idx="5089">
                  <c:v>42184.087916666664</c:v>
                </c:pt>
                <c:pt idx="5090">
                  <c:v>42184.08861111111</c:v>
                </c:pt>
                <c:pt idx="5091">
                  <c:v>42184.089305555557</c:v>
                </c:pt>
                <c:pt idx="5092">
                  <c:v>42184.09</c:v>
                </c:pt>
                <c:pt idx="5093">
                  <c:v>42184.090694444443</c:v>
                </c:pt>
                <c:pt idx="5094">
                  <c:v>42184.091388888875</c:v>
                </c:pt>
                <c:pt idx="5095">
                  <c:v>42184.092083333322</c:v>
                </c:pt>
                <c:pt idx="5096">
                  <c:v>42184.092777777776</c:v>
                </c:pt>
                <c:pt idx="5097">
                  <c:v>42184.093472222208</c:v>
                </c:pt>
                <c:pt idx="5098">
                  <c:v>42184.094166666648</c:v>
                </c:pt>
                <c:pt idx="5099">
                  <c:v>42184.094861111094</c:v>
                </c:pt>
                <c:pt idx="5100">
                  <c:v>42184.095555555556</c:v>
                </c:pt>
                <c:pt idx="5101">
                  <c:v>42184.096250000002</c:v>
                </c:pt>
                <c:pt idx="5102">
                  <c:v>42184.096944444442</c:v>
                </c:pt>
                <c:pt idx="5103">
                  <c:v>42184.097638888888</c:v>
                </c:pt>
                <c:pt idx="5104">
                  <c:v>42184.098333333335</c:v>
                </c:pt>
                <c:pt idx="5105">
                  <c:v>42184.099027777775</c:v>
                </c:pt>
                <c:pt idx="5106">
                  <c:v>42184.099722222207</c:v>
                </c:pt>
                <c:pt idx="5107">
                  <c:v>42184.100416666653</c:v>
                </c:pt>
                <c:pt idx="5108">
                  <c:v>42184.1011111111</c:v>
                </c:pt>
                <c:pt idx="5109">
                  <c:v>42184.101805555554</c:v>
                </c:pt>
                <c:pt idx="5110">
                  <c:v>42184.102500000001</c:v>
                </c:pt>
                <c:pt idx="5111">
                  <c:v>42184.103194444448</c:v>
                </c:pt>
                <c:pt idx="5112">
                  <c:v>42184.103888888887</c:v>
                </c:pt>
                <c:pt idx="5113">
                  <c:v>42184.104583333334</c:v>
                </c:pt>
                <c:pt idx="5114">
                  <c:v>42184.10527777778</c:v>
                </c:pt>
                <c:pt idx="5115">
                  <c:v>42184.10597222222</c:v>
                </c:pt>
                <c:pt idx="5116">
                  <c:v>42184.106666666652</c:v>
                </c:pt>
                <c:pt idx="5117">
                  <c:v>42184.107361111084</c:v>
                </c:pt>
                <c:pt idx="5118">
                  <c:v>42184.108055555553</c:v>
                </c:pt>
                <c:pt idx="5119">
                  <c:v>42184.108749999999</c:v>
                </c:pt>
                <c:pt idx="5120">
                  <c:v>42184.109444444446</c:v>
                </c:pt>
                <c:pt idx="5121">
                  <c:v>42184.110138888893</c:v>
                </c:pt>
                <c:pt idx="5122">
                  <c:v>42184.110833333332</c:v>
                </c:pt>
                <c:pt idx="5123">
                  <c:v>42184.111527777779</c:v>
                </c:pt>
                <c:pt idx="5124">
                  <c:v>42184.112222222233</c:v>
                </c:pt>
                <c:pt idx="5125">
                  <c:v>42184.112916666665</c:v>
                </c:pt>
                <c:pt idx="5126">
                  <c:v>42184.113611111105</c:v>
                </c:pt>
                <c:pt idx="5127">
                  <c:v>42184.114305555559</c:v>
                </c:pt>
                <c:pt idx="5128">
                  <c:v>42184.115000000005</c:v>
                </c:pt>
                <c:pt idx="5129">
                  <c:v>42184.115694444459</c:v>
                </c:pt>
                <c:pt idx="5130">
                  <c:v>42184.116388888891</c:v>
                </c:pt>
                <c:pt idx="5131">
                  <c:v>42184.117083333324</c:v>
                </c:pt>
                <c:pt idx="5132">
                  <c:v>42184.117777777778</c:v>
                </c:pt>
                <c:pt idx="5133">
                  <c:v>42184.118472222232</c:v>
                </c:pt>
                <c:pt idx="5134">
                  <c:v>42184.119166666649</c:v>
                </c:pt>
                <c:pt idx="5135">
                  <c:v>42184.119861111096</c:v>
                </c:pt>
                <c:pt idx="5136">
                  <c:v>42184.120555555557</c:v>
                </c:pt>
                <c:pt idx="5137">
                  <c:v>42184.121249999997</c:v>
                </c:pt>
                <c:pt idx="5138">
                  <c:v>42184.121944444436</c:v>
                </c:pt>
                <c:pt idx="5139">
                  <c:v>42184.12263888889</c:v>
                </c:pt>
                <c:pt idx="5140">
                  <c:v>42184.123333333322</c:v>
                </c:pt>
                <c:pt idx="5141">
                  <c:v>42184.124027777776</c:v>
                </c:pt>
                <c:pt idx="5142">
                  <c:v>42184.124722222208</c:v>
                </c:pt>
                <c:pt idx="5143">
                  <c:v>42184.125416666648</c:v>
                </c:pt>
                <c:pt idx="5144">
                  <c:v>42184.126111111094</c:v>
                </c:pt>
                <c:pt idx="5145">
                  <c:v>42184.126805555556</c:v>
                </c:pt>
                <c:pt idx="5146">
                  <c:v>42184.127499999995</c:v>
                </c:pt>
                <c:pt idx="5147">
                  <c:v>42184.128194444442</c:v>
                </c:pt>
                <c:pt idx="5148">
                  <c:v>42184.128888888888</c:v>
                </c:pt>
                <c:pt idx="5149">
                  <c:v>42184.129583333321</c:v>
                </c:pt>
                <c:pt idx="5150">
                  <c:v>42184.130277777782</c:v>
                </c:pt>
                <c:pt idx="5151">
                  <c:v>42184.130972222221</c:v>
                </c:pt>
                <c:pt idx="5152">
                  <c:v>42184.131666666639</c:v>
                </c:pt>
                <c:pt idx="5153">
                  <c:v>42184.1323611111</c:v>
                </c:pt>
                <c:pt idx="5154">
                  <c:v>42184.133055555554</c:v>
                </c:pt>
                <c:pt idx="5155">
                  <c:v>42184.133749999994</c:v>
                </c:pt>
                <c:pt idx="5156">
                  <c:v>42184.134444444448</c:v>
                </c:pt>
                <c:pt idx="5157">
                  <c:v>42184.135138888887</c:v>
                </c:pt>
                <c:pt idx="5158">
                  <c:v>42184.135833333334</c:v>
                </c:pt>
                <c:pt idx="5159">
                  <c:v>42184.13652777778</c:v>
                </c:pt>
                <c:pt idx="5160">
                  <c:v>42184.13722222222</c:v>
                </c:pt>
                <c:pt idx="5161">
                  <c:v>42184.137916666652</c:v>
                </c:pt>
                <c:pt idx="5162">
                  <c:v>42184.138611111106</c:v>
                </c:pt>
                <c:pt idx="5163">
                  <c:v>42184.139305555538</c:v>
                </c:pt>
                <c:pt idx="5164">
                  <c:v>42184.14</c:v>
                </c:pt>
                <c:pt idx="5165">
                  <c:v>42184.140694444461</c:v>
                </c:pt>
                <c:pt idx="5166">
                  <c:v>42184.141388888886</c:v>
                </c:pt>
                <c:pt idx="5167">
                  <c:v>42184.142083333325</c:v>
                </c:pt>
                <c:pt idx="5168">
                  <c:v>42184.142777777779</c:v>
                </c:pt>
                <c:pt idx="5169">
                  <c:v>42184.143472222226</c:v>
                </c:pt>
                <c:pt idx="5170">
                  <c:v>42184.144166666651</c:v>
                </c:pt>
                <c:pt idx="5171">
                  <c:v>42184.144861111105</c:v>
                </c:pt>
                <c:pt idx="5172">
                  <c:v>42184.145555555559</c:v>
                </c:pt>
                <c:pt idx="5173">
                  <c:v>42184.146250000013</c:v>
                </c:pt>
                <c:pt idx="5174">
                  <c:v>42184.146944444459</c:v>
                </c:pt>
                <c:pt idx="5175">
                  <c:v>42184.147638888891</c:v>
                </c:pt>
                <c:pt idx="5176">
                  <c:v>42184.148333333331</c:v>
                </c:pt>
                <c:pt idx="5177">
                  <c:v>42184.149027777778</c:v>
                </c:pt>
                <c:pt idx="5178">
                  <c:v>42184.149722222224</c:v>
                </c:pt>
                <c:pt idx="5179">
                  <c:v>42184.150416666664</c:v>
                </c:pt>
                <c:pt idx="5180">
                  <c:v>42184.151111111096</c:v>
                </c:pt>
                <c:pt idx="5181">
                  <c:v>42184.151805555557</c:v>
                </c:pt>
                <c:pt idx="5182">
                  <c:v>42184.152500000011</c:v>
                </c:pt>
                <c:pt idx="5183">
                  <c:v>42184.153194444443</c:v>
                </c:pt>
                <c:pt idx="5184">
                  <c:v>42184.15388888889</c:v>
                </c:pt>
                <c:pt idx="5185">
                  <c:v>42184.154583333337</c:v>
                </c:pt>
                <c:pt idx="5186">
                  <c:v>42184.155277777783</c:v>
                </c:pt>
                <c:pt idx="5187">
                  <c:v>42184.155972222223</c:v>
                </c:pt>
                <c:pt idx="5188">
                  <c:v>42184.156666666655</c:v>
                </c:pt>
                <c:pt idx="5189">
                  <c:v>42184.157361111094</c:v>
                </c:pt>
                <c:pt idx="5190">
                  <c:v>42184.158055555563</c:v>
                </c:pt>
                <c:pt idx="5191">
                  <c:v>42184.158750000002</c:v>
                </c:pt>
                <c:pt idx="5192">
                  <c:v>42184.159444444442</c:v>
                </c:pt>
                <c:pt idx="5193">
                  <c:v>42184.160138888888</c:v>
                </c:pt>
                <c:pt idx="5194">
                  <c:v>42184.160833333335</c:v>
                </c:pt>
                <c:pt idx="5195">
                  <c:v>42184.161527777775</c:v>
                </c:pt>
                <c:pt idx="5196">
                  <c:v>42184.162222222221</c:v>
                </c:pt>
                <c:pt idx="5197">
                  <c:v>42184.162916666653</c:v>
                </c:pt>
                <c:pt idx="5198">
                  <c:v>42184.1636111111</c:v>
                </c:pt>
                <c:pt idx="5199">
                  <c:v>42184.164305555554</c:v>
                </c:pt>
                <c:pt idx="5200">
                  <c:v>42184.165000000001</c:v>
                </c:pt>
                <c:pt idx="5201">
                  <c:v>42184.165694444448</c:v>
                </c:pt>
                <c:pt idx="5202">
                  <c:v>42184.166388888887</c:v>
                </c:pt>
                <c:pt idx="5203">
                  <c:v>42184.167083333319</c:v>
                </c:pt>
                <c:pt idx="5204">
                  <c:v>42184.167777777766</c:v>
                </c:pt>
                <c:pt idx="5205">
                  <c:v>42184.16847222222</c:v>
                </c:pt>
                <c:pt idx="5206">
                  <c:v>42184.169166666637</c:v>
                </c:pt>
                <c:pt idx="5207">
                  <c:v>42184.169861111084</c:v>
                </c:pt>
                <c:pt idx="5208">
                  <c:v>42184.170555555553</c:v>
                </c:pt>
                <c:pt idx="5209">
                  <c:v>42184.171249999999</c:v>
                </c:pt>
                <c:pt idx="5210">
                  <c:v>42184.171944444446</c:v>
                </c:pt>
                <c:pt idx="5211">
                  <c:v>42184.172638888893</c:v>
                </c:pt>
                <c:pt idx="5212">
                  <c:v>42184.173333333325</c:v>
                </c:pt>
                <c:pt idx="5213">
                  <c:v>42184.174027777779</c:v>
                </c:pt>
                <c:pt idx="5214">
                  <c:v>42184.174722222226</c:v>
                </c:pt>
                <c:pt idx="5215">
                  <c:v>42184.175416666651</c:v>
                </c:pt>
                <c:pt idx="5216">
                  <c:v>42184.176111111105</c:v>
                </c:pt>
                <c:pt idx="5217">
                  <c:v>42184.176805555559</c:v>
                </c:pt>
                <c:pt idx="5218">
                  <c:v>42184.177499999998</c:v>
                </c:pt>
                <c:pt idx="5219">
                  <c:v>42184.178194444459</c:v>
                </c:pt>
                <c:pt idx="5220">
                  <c:v>42184.178888888891</c:v>
                </c:pt>
                <c:pt idx="5221">
                  <c:v>42184.179583333324</c:v>
                </c:pt>
                <c:pt idx="5222">
                  <c:v>42184.180277777792</c:v>
                </c:pt>
                <c:pt idx="5223">
                  <c:v>42184.180972222232</c:v>
                </c:pt>
                <c:pt idx="5224">
                  <c:v>42184.181666666649</c:v>
                </c:pt>
                <c:pt idx="5225">
                  <c:v>42184.182361111096</c:v>
                </c:pt>
                <c:pt idx="5226">
                  <c:v>42184.183055555557</c:v>
                </c:pt>
                <c:pt idx="5227">
                  <c:v>42184.183749999997</c:v>
                </c:pt>
                <c:pt idx="5228">
                  <c:v>42184.184444444443</c:v>
                </c:pt>
                <c:pt idx="5229">
                  <c:v>42184.18513888889</c:v>
                </c:pt>
                <c:pt idx="5230">
                  <c:v>42184.185833333337</c:v>
                </c:pt>
                <c:pt idx="5231">
                  <c:v>42184.186527777783</c:v>
                </c:pt>
                <c:pt idx="5232">
                  <c:v>42184.187222222223</c:v>
                </c:pt>
                <c:pt idx="5233">
                  <c:v>42184.187916666655</c:v>
                </c:pt>
                <c:pt idx="5234">
                  <c:v>42184.188611111109</c:v>
                </c:pt>
                <c:pt idx="5235">
                  <c:v>42184.189305555556</c:v>
                </c:pt>
                <c:pt idx="5236">
                  <c:v>42184.19</c:v>
                </c:pt>
                <c:pt idx="5237">
                  <c:v>42184.190694444442</c:v>
                </c:pt>
                <c:pt idx="5238">
                  <c:v>42184.191388888874</c:v>
                </c:pt>
                <c:pt idx="5239">
                  <c:v>42184.192083333321</c:v>
                </c:pt>
                <c:pt idx="5240">
                  <c:v>42184.192777777775</c:v>
                </c:pt>
                <c:pt idx="5241">
                  <c:v>42184.193472222207</c:v>
                </c:pt>
                <c:pt idx="5242">
                  <c:v>42184.194166666639</c:v>
                </c:pt>
                <c:pt idx="5243">
                  <c:v>42184.1948611111</c:v>
                </c:pt>
                <c:pt idx="5244">
                  <c:v>42184.195555555554</c:v>
                </c:pt>
                <c:pt idx="5245">
                  <c:v>42184.196250000001</c:v>
                </c:pt>
                <c:pt idx="5246">
                  <c:v>42184.196944444448</c:v>
                </c:pt>
                <c:pt idx="5247">
                  <c:v>42184.197638888887</c:v>
                </c:pt>
                <c:pt idx="5248">
                  <c:v>42184.198333333334</c:v>
                </c:pt>
                <c:pt idx="5249">
                  <c:v>42184.199027777766</c:v>
                </c:pt>
                <c:pt idx="5250">
                  <c:v>42184.199722222198</c:v>
                </c:pt>
                <c:pt idx="5251">
                  <c:v>42184.200416666652</c:v>
                </c:pt>
                <c:pt idx="5252">
                  <c:v>42184.201111111084</c:v>
                </c:pt>
                <c:pt idx="5253">
                  <c:v>42184.201805555538</c:v>
                </c:pt>
                <c:pt idx="5254">
                  <c:v>42184.202499999999</c:v>
                </c:pt>
                <c:pt idx="5255">
                  <c:v>42184.203194444446</c:v>
                </c:pt>
                <c:pt idx="5256">
                  <c:v>42184.203888888886</c:v>
                </c:pt>
                <c:pt idx="5257">
                  <c:v>42184.204583333325</c:v>
                </c:pt>
                <c:pt idx="5258">
                  <c:v>42184.205277777779</c:v>
                </c:pt>
                <c:pt idx="5259">
                  <c:v>42184.205972222226</c:v>
                </c:pt>
                <c:pt idx="5260">
                  <c:v>42184.206666666651</c:v>
                </c:pt>
                <c:pt idx="5261">
                  <c:v>42184.207361111083</c:v>
                </c:pt>
                <c:pt idx="5262">
                  <c:v>42184.208055555559</c:v>
                </c:pt>
                <c:pt idx="5263">
                  <c:v>42184.208749999998</c:v>
                </c:pt>
                <c:pt idx="5264">
                  <c:v>42184.209444444445</c:v>
                </c:pt>
                <c:pt idx="5265">
                  <c:v>42184.210138888891</c:v>
                </c:pt>
                <c:pt idx="5266">
                  <c:v>42184.210833333331</c:v>
                </c:pt>
                <c:pt idx="5267">
                  <c:v>42184.211527777778</c:v>
                </c:pt>
                <c:pt idx="5268">
                  <c:v>42184.212222222232</c:v>
                </c:pt>
                <c:pt idx="5269">
                  <c:v>42184.212916666664</c:v>
                </c:pt>
                <c:pt idx="5270">
                  <c:v>42184.213611111096</c:v>
                </c:pt>
                <c:pt idx="5271">
                  <c:v>42184.214305555557</c:v>
                </c:pt>
                <c:pt idx="5272">
                  <c:v>42184.215000000004</c:v>
                </c:pt>
                <c:pt idx="5273">
                  <c:v>42184.215694444443</c:v>
                </c:pt>
                <c:pt idx="5274">
                  <c:v>42184.21638888889</c:v>
                </c:pt>
                <c:pt idx="5275">
                  <c:v>42184.217083333322</c:v>
                </c:pt>
                <c:pt idx="5276">
                  <c:v>42184.217777777776</c:v>
                </c:pt>
                <c:pt idx="5277">
                  <c:v>42184.218472222223</c:v>
                </c:pt>
                <c:pt idx="5278">
                  <c:v>42184.219166666648</c:v>
                </c:pt>
                <c:pt idx="5279">
                  <c:v>42184.219861111094</c:v>
                </c:pt>
                <c:pt idx="5280">
                  <c:v>42184.220555555556</c:v>
                </c:pt>
                <c:pt idx="5281">
                  <c:v>42184.221249999995</c:v>
                </c:pt>
                <c:pt idx="5282">
                  <c:v>42184.221944444434</c:v>
                </c:pt>
                <c:pt idx="5283">
                  <c:v>42184.222638888888</c:v>
                </c:pt>
                <c:pt idx="5284">
                  <c:v>42184.223333333321</c:v>
                </c:pt>
                <c:pt idx="5285">
                  <c:v>42184.224027777775</c:v>
                </c:pt>
                <c:pt idx="5286">
                  <c:v>42184.224722222207</c:v>
                </c:pt>
                <c:pt idx="5287">
                  <c:v>42184.225416666639</c:v>
                </c:pt>
                <c:pt idx="5288">
                  <c:v>42184.2261111111</c:v>
                </c:pt>
                <c:pt idx="5289">
                  <c:v>42184.226805555554</c:v>
                </c:pt>
                <c:pt idx="5290">
                  <c:v>42184.227499999994</c:v>
                </c:pt>
                <c:pt idx="5291">
                  <c:v>42184.228194444448</c:v>
                </c:pt>
                <c:pt idx="5292">
                  <c:v>42184.228888888887</c:v>
                </c:pt>
                <c:pt idx="5293">
                  <c:v>42184.229583333319</c:v>
                </c:pt>
                <c:pt idx="5294">
                  <c:v>42184.23027777778</c:v>
                </c:pt>
                <c:pt idx="5295">
                  <c:v>42184.23097222222</c:v>
                </c:pt>
                <c:pt idx="5296">
                  <c:v>42184.231666666637</c:v>
                </c:pt>
                <c:pt idx="5297">
                  <c:v>42184.232361111084</c:v>
                </c:pt>
                <c:pt idx="5298">
                  <c:v>42184.233055555538</c:v>
                </c:pt>
                <c:pt idx="5299">
                  <c:v>42184.233749999985</c:v>
                </c:pt>
                <c:pt idx="5300">
                  <c:v>42184.234444444446</c:v>
                </c:pt>
                <c:pt idx="5301">
                  <c:v>42184.235138888886</c:v>
                </c:pt>
                <c:pt idx="5302">
                  <c:v>42184.235833333325</c:v>
                </c:pt>
                <c:pt idx="5303">
                  <c:v>42184.236527777779</c:v>
                </c:pt>
                <c:pt idx="5304">
                  <c:v>42184.237222222226</c:v>
                </c:pt>
                <c:pt idx="5305">
                  <c:v>42184.237916666651</c:v>
                </c:pt>
                <c:pt idx="5306">
                  <c:v>42184.238611111105</c:v>
                </c:pt>
                <c:pt idx="5307">
                  <c:v>42184.239305555544</c:v>
                </c:pt>
                <c:pt idx="5308">
                  <c:v>42184.24</c:v>
                </c:pt>
                <c:pt idx="5309">
                  <c:v>42184.240694444459</c:v>
                </c:pt>
                <c:pt idx="5310">
                  <c:v>42184.241388888884</c:v>
                </c:pt>
                <c:pt idx="5311">
                  <c:v>42184.242083333324</c:v>
                </c:pt>
                <c:pt idx="5312">
                  <c:v>42184.242777777778</c:v>
                </c:pt>
                <c:pt idx="5313">
                  <c:v>42184.243472222224</c:v>
                </c:pt>
                <c:pt idx="5314">
                  <c:v>42184.244166666649</c:v>
                </c:pt>
                <c:pt idx="5315">
                  <c:v>42184.244861111096</c:v>
                </c:pt>
                <c:pt idx="5316">
                  <c:v>42184.245555555557</c:v>
                </c:pt>
                <c:pt idx="5317">
                  <c:v>42184.246250000011</c:v>
                </c:pt>
                <c:pt idx="5318">
                  <c:v>42184.246944444443</c:v>
                </c:pt>
                <c:pt idx="5319">
                  <c:v>42184.24763888889</c:v>
                </c:pt>
                <c:pt idx="5320">
                  <c:v>42184.248333333337</c:v>
                </c:pt>
                <c:pt idx="5321">
                  <c:v>42184.249027777776</c:v>
                </c:pt>
                <c:pt idx="5322">
                  <c:v>42184.249722222208</c:v>
                </c:pt>
                <c:pt idx="5323">
                  <c:v>42184.250416666655</c:v>
                </c:pt>
                <c:pt idx="5324">
                  <c:v>42184.251111111094</c:v>
                </c:pt>
                <c:pt idx="5325">
                  <c:v>42184.251805555556</c:v>
                </c:pt>
                <c:pt idx="5326">
                  <c:v>42184.252500000002</c:v>
                </c:pt>
                <c:pt idx="5327">
                  <c:v>42184.253194444442</c:v>
                </c:pt>
                <c:pt idx="5328">
                  <c:v>42184.253888888888</c:v>
                </c:pt>
                <c:pt idx="5329">
                  <c:v>42184.254583333335</c:v>
                </c:pt>
                <c:pt idx="5330">
                  <c:v>42184.255277777782</c:v>
                </c:pt>
                <c:pt idx="5331">
                  <c:v>42184.255972222221</c:v>
                </c:pt>
                <c:pt idx="5332">
                  <c:v>42184.256666666653</c:v>
                </c:pt>
                <c:pt idx="5333">
                  <c:v>42184.2573611111</c:v>
                </c:pt>
                <c:pt idx="5334">
                  <c:v>42184.258055555561</c:v>
                </c:pt>
                <c:pt idx="5335">
                  <c:v>42184.258750000001</c:v>
                </c:pt>
                <c:pt idx="5336">
                  <c:v>42184.259444444448</c:v>
                </c:pt>
                <c:pt idx="5337">
                  <c:v>42184.260138888887</c:v>
                </c:pt>
                <c:pt idx="5338">
                  <c:v>42184.260833333334</c:v>
                </c:pt>
                <c:pt idx="5339">
                  <c:v>42184.261527777766</c:v>
                </c:pt>
                <c:pt idx="5340">
                  <c:v>42184.26222222222</c:v>
                </c:pt>
                <c:pt idx="5341">
                  <c:v>42184.262916666652</c:v>
                </c:pt>
                <c:pt idx="5342">
                  <c:v>42184.263611111084</c:v>
                </c:pt>
                <c:pt idx="5343">
                  <c:v>42184.264305555538</c:v>
                </c:pt>
                <c:pt idx="5344">
                  <c:v>42184.264999999999</c:v>
                </c:pt>
                <c:pt idx="5345">
                  <c:v>42184.265694444446</c:v>
                </c:pt>
                <c:pt idx="5346">
                  <c:v>42184.266388888886</c:v>
                </c:pt>
                <c:pt idx="5347">
                  <c:v>42184.267083333303</c:v>
                </c:pt>
                <c:pt idx="5348">
                  <c:v>42184.267777777764</c:v>
                </c:pt>
                <c:pt idx="5349">
                  <c:v>42184.268472222226</c:v>
                </c:pt>
                <c:pt idx="5350">
                  <c:v>42184.269166666636</c:v>
                </c:pt>
                <c:pt idx="5351">
                  <c:v>42184.269861111083</c:v>
                </c:pt>
                <c:pt idx="5352">
                  <c:v>42184.270555555559</c:v>
                </c:pt>
                <c:pt idx="5353">
                  <c:v>42184.271249999998</c:v>
                </c:pt>
                <c:pt idx="5354">
                  <c:v>42184.271944444445</c:v>
                </c:pt>
                <c:pt idx="5355">
                  <c:v>42184.272638888891</c:v>
                </c:pt>
                <c:pt idx="5356">
                  <c:v>42184.273333333324</c:v>
                </c:pt>
                <c:pt idx="5357">
                  <c:v>42184.274027777778</c:v>
                </c:pt>
                <c:pt idx="5358">
                  <c:v>42184.274722222224</c:v>
                </c:pt>
                <c:pt idx="5359">
                  <c:v>42184.275416666649</c:v>
                </c:pt>
                <c:pt idx="5360">
                  <c:v>42184.276111111096</c:v>
                </c:pt>
                <c:pt idx="5361">
                  <c:v>42184.276805555557</c:v>
                </c:pt>
                <c:pt idx="5362">
                  <c:v>42184.277499999997</c:v>
                </c:pt>
                <c:pt idx="5363">
                  <c:v>42184.278194444443</c:v>
                </c:pt>
                <c:pt idx="5364">
                  <c:v>42184.27888888889</c:v>
                </c:pt>
                <c:pt idx="5365">
                  <c:v>42184.279583333322</c:v>
                </c:pt>
                <c:pt idx="5366">
                  <c:v>42184.280277777783</c:v>
                </c:pt>
                <c:pt idx="5367">
                  <c:v>42184.280972222223</c:v>
                </c:pt>
                <c:pt idx="5368">
                  <c:v>42184.281666666648</c:v>
                </c:pt>
                <c:pt idx="5369">
                  <c:v>42184.282361111094</c:v>
                </c:pt>
                <c:pt idx="5370">
                  <c:v>42184.283055555556</c:v>
                </c:pt>
                <c:pt idx="5371">
                  <c:v>42184.283749999995</c:v>
                </c:pt>
                <c:pt idx="5372">
                  <c:v>42184.284444444442</c:v>
                </c:pt>
                <c:pt idx="5373">
                  <c:v>42184.285138888888</c:v>
                </c:pt>
                <c:pt idx="5374">
                  <c:v>42184.285833333335</c:v>
                </c:pt>
                <c:pt idx="5375">
                  <c:v>42184.286527777782</c:v>
                </c:pt>
                <c:pt idx="5376">
                  <c:v>42184.287222222221</c:v>
                </c:pt>
                <c:pt idx="5377">
                  <c:v>42184.287916666653</c:v>
                </c:pt>
                <c:pt idx="5378">
                  <c:v>42184.288611111115</c:v>
                </c:pt>
                <c:pt idx="5379">
                  <c:v>42184.289305555554</c:v>
                </c:pt>
                <c:pt idx="5380">
                  <c:v>42184.29</c:v>
                </c:pt>
                <c:pt idx="5381">
                  <c:v>42184.290694444448</c:v>
                </c:pt>
                <c:pt idx="5382">
                  <c:v>42184.291388888872</c:v>
                </c:pt>
                <c:pt idx="5383">
                  <c:v>42184.292083333319</c:v>
                </c:pt>
                <c:pt idx="5384">
                  <c:v>42184.292777777766</c:v>
                </c:pt>
                <c:pt idx="5385">
                  <c:v>42184.293472222198</c:v>
                </c:pt>
                <c:pt idx="5386">
                  <c:v>42184.294166666637</c:v>
                </c:pt>
                <c:pt idx="5387">
                  <c:v>42184.294861111084</c:v>
                </c:pt>
                <c:pt idx="5388">
                  <c:v>42184.295555555538</c:v>
                </c:pt>
                <c:pt idx="5389">
                  <c:v>42184.296249999999</c:v>
                </c:pt>
                <c:pt idx="5390">
                  <c:v>42184.296944444446</c:v>
                </c:pt>
                <c:pt idx="5391">
                  <c:v>42184.297638888886</c:v>
                </c:pt>
                <c:pt idx="5392">
                  <c:v>42184.298333333325</c:v>
                </c:pt>
                <c:pt idx="5393">
                  <c:v>42184.299027777764</c:v>
                </c:pt>
                <c:pt idx="5394">
                  <c:v>42184.299722222204</c:v>
                </c:pt>
                <c:pt idx="5395">
                  <c:v>42184.300416666665</c:v>
                </c:pt>
                <c:pt idx="5396">
                  <c:v>42184.301111111105</c:v>
                </c:pt>
                <c:pt idx="5397">
                  <c:v>42184.301805555559</c:v>
                </c:pt>
                <c:pt idx="5398">
                  <c:v>42184.302500000013</c:v>
                </c:pt>
                <c:pt idx="5399">
                  <c:v>42184.303194444459</c:v>
                </c:pt>
                <c:pt idx="5400">
                  <c:v>42184.303888888891</c:v>
                </c:pt>
                <c:pt idx="5401">
                  <c:v>42184.304583333331</c:v>
                </c:pt>
                <c:pt idx="5402">
                  <c:v>42184.305277777792</c:v>
                </c:pt>
                <c:pt idx="5403">
                  <c:v>42184.305972222232</c:v>
                </c:pt>
                <c:pt idx="5404">
                  <c:v>42184.306666666664</c:v>
                </c:pt>
                <c:pt idx="5405">
                  <c:v>42184.307361111096</c:v>
                </c:pt>
                <c:pt idx="5406">
                  <c:v>42184.308055555572</c:v>
                </c:pt>
                <c:pt idx="5407">
                  <c:v>42184.308750000011</c:v>
                </c:pt>
                <c:pt idx="5408">
                  <c:v>42184.309444444443</c:v>
                </c:pt>
                <c:pt idx="5409">
                  <c:v>42184.310138888904</c:v>
                </c:pt>
                <c:pt idx="5410">
                  <c:v>42184.310833333351</c:v>
                </c:pt>
                <c:pt idx="5411">
                  <c:v>42184.311527777783</c:v>
                </c:pt>
                <c:pt idx="5412">
                  <c:v>42184.312222222237</c:v>
                </c:pt>
                <c:pt idx="5413">
                  <c:v>42184.312916666669</c:v>
                </c:pt>
                <c:pt idx="5414">
                  <c:v>42184.313611111109</c:v>
                </c:pt>
                <c:pt idx="5415">
                  <c:v>42184.314305555563</c:v>
                </c:pt>
                <c:pt idx="5416">
                  <c:v>42184.315000000002</c:v>
                </c:pt>
                <c:pt idx="5417">
                  <c:v>42184.315694444456</c:v>
                </c:pt>
                <c:pt idx="5418">
                  <c:v>42184.316388888903</c:v>
                </c:pt>
                <c:pt idx="5419">
                  <c:v>42184.317083333335</c:v>
                </c:pt>
                <c:pt idx="5420">
                  <c:v>42184.317777777782</c:v>
                </c:pt>
                <c:pt idx="5421">
                  <c:v>42184.318472222236</c:v>
                </c:pt>
                <c:pt idx="5422">
                  <c:v>42184.319166666653</c:v>
                </c:pt>
                <c:pt idx="5423">
                  <c:v>42184.319861111115</c:v>
                </c:pt>
                <c:pt idx="5424">
                  <c:v>42184.320555555561</c:v>
                </c:pt>
                <c:pt idx="5425">
                  <c:v>42184.321250000001</c:v>
                </c:pt>
                <c:pt idx="5426">
                  <c:v>42184.321944444448</c:v>
                </c:pt>
                <c:pt idx="5427">
                  <c:v>42184.322638888902</c:v>
                </c:pt>
                <c:pt idx="5428">
                  <c:v>42184.323333333334</c:v>
                </c:pt>
                <c:pt idx="5429">
                  <c:v>42184.32402777778</c:v>
                </c:pt>
                <c:pt idx="5430">
                  <c:v>42184.32472222222</c:v>
                </c:pt>
                <c:pt idx="5431">
                  <c:v>42184.325416666652</c:v>
                </c:pt>
                <c:pt idx="5432">
                  <c:v>42184.326111111106</c:v>
                </c:pt>
                <c:pt idx="5433">
                  <c:v>42184.326805555553</c:v>
                </c:pt>
                <c:pt idx="5434">
                  <c:v>42184.327499999999</c:v>
                </c:pt>
                <c:pt idx="5435">
                  <c:v>42184.328194444461</c:v>
                </c:pt>
                <c:pt idx="5436">
                  <c:v>42184.328888888893</c:v>
                </c:pt>
                <c:pt idx="5437">
                  <c:v>42184.329583333325</c:v>
                </c:pt>
                <c:pt idx="5438">
                  <c:v>42184.330277777794</c:v>
                </c:pt>
                <c:pt idx="5439">
                  <c:v>42184.330972222233</c:v>
                </c:pt>
                <c:pt idx="5440">
                  <c:v>42184.331666666651</c:v>
                </c:pt>
                <c:pt idx="5441">
                  <c:v>42184.332361111105</c:v>
                </c:pt>
                <c:pt idx="5442">
                  <c:v>42184.333055555559</c:v>
                </c:pt>
                <c:pt idx="5443">
                  <c:v>42184.333749999998</c:v>
                </c:pt>
                <c:pt idx="5444">
                  <c:v>42184.334444444459</c:v>
                </c:pt>
                <c:pt idx="5445">
                  <c:v>42184.335138888891</c:v>
                </c:pt>
                <c:pt idx="5446">
                  <c:v>42184.335833333331</c:v>
                </c:pt>
                <c:pt idx="5447">
                  <c:v>42184.336527777792</c:v>
                </c:pt>
                <c:pt idx="5448">
                  <c:v>42184.337222222232</c:v>
                </c:pt>
                <c:pt idx="5449">
                  <c:v>42184.337916666664</c:v>
                </c:pt>
                <c:pt idx="5450">
                  <c:v>42184.33861111111</c:v>
                </c:pt>
                <c:pt idx="5451">
                  <c:v>42184.339305555557</c:v>
                </c:pt>
                <c:pt idx="5452">
                  <c:v>42184.340000000011</c:v>
                </c:pt>
                <c:pt idx="5453">
                  <c:v>42184.340694444465</c:v>
                </c:pt>
                <c:pt idx="5454">
                  <c:v>42184.34138888889</c:v>
                </c:pt>
                <c:pt idx="5455">
                  <c:v>42184.342083333337</c:v>
                </c:pt>
                <c:pt idx="5456">
                  <c:v>42184.342777777783</c:v>
                </c:pt>
                <c:pt idx="5457">
                  <c:v>42184.343472222223</c:v>
                </c:pt>
                <c:pt idx="5458">
                  <c:v>42184.344166666655</c:v>
                </c:pt>
                <c:pt idx="5459">
                  <c:v>42184.344861111109</c:v>
                </c:pt>
                <c:pt idx="5460">
                  <c:v>42184.345555555563</c:v>
                </c:pt>
                <c:pt idx="5461">
                  <c:v>42184.346250000017</c:v>
                </c:pt>
                <c:pt idx="5462">
                  <c:v>42184.346944444456</c:v>
                </c:pt>
                <c:pt idx="5463">
                  <c:v>42184.347638888903</c:v>
                </c:pt>
                <c:pt idx="5464">
                  <c:v>42184.348333333342</c:v>
                </c:pt>
                <c:pt idx="5465">
                  <c:v>42184.349027777782</c:v>
                </c:pt>
                <c:pt idx="5466">
                  <c:v>42184.349722222221</c:v>
                </c:pt>
                <c:pt idx="5467">
                  <c:v>42184.350416666668</c:v>
                </c:pt>
                <c:pt idx="5468">
                  <c:v>42184.351111111115</c:v>
                </c:pt>
                <c:pt idx="5469">
                  <c:v>42184.351805555561</c:v>
                </c:pt>
                <c:pt idx="5470">
                  <c:v>42184.352500000015</c:v>
                </c:pt>
                <c:pt idx="5471">
                  <c:v>42184.353194444469</c:v>
                </c:pt>
                <c:pt idx="5472">
                  <c:v>42184.353888888902</c:v>
                </c:pt>
                <c:pt idx="5473">
                  <c:v>42184.354583333341</c:v>
                </c:pt>
                <c:pt idx="5474">
                  <c:v>42184.355277777795</c:v>
                </c:pt>
                <c:pt idx="5475">
                  <c:v>42184.355972222234</c:v>
                </c:pt>
                <c:pt idx="5476">
                  <c:v>42184.356666666667</c:v>
                </c:pt>
                <c:pt idx="5477">
                  <c:v>42184.357361111106</c:v>
                </c:pt>
                <c:pt idx="5478">
                  <c:v>42184.358055555567</c:v>
                </c:pt>
                <c:pt idx="5479">
                  <c:v>42184.358750000014</c:v>
                </c:pt>
                <c:pt idx="5480">
                  <c:v>42184.359444444461</c:v>
                </c:pt>
                <c:pt idx="5481">
                  <c:v>42184.360138888893</c:v>
                </c:pt>
                <c:pt idx="5482">
                  <c:v>42184.360833333332</c:v>
                </c:pt>
                <c:pt idx="5483">
                  <c:v>42184.361527777779</c:v>
                </c:pt>
                <c:pt idx="5484">
                  <c:v>42184.362222222233</c:v>
                </c:pt>
                <c:pt idx="5485">
                  <c:v>42184.362916666665</c:v>
                </c:pt>
                <c:pt idx="5486">
                  <c:v>42184.363611111105</c:v>
                </c:pt>
                <c:pt idx="5487">
                  <c:v>42184.364305555559</c:v>
                </c:pt>
                <c:pt idx="5488">
                  <c:v>42184.365000000005</c:v>
                </c:pt>
                <c:pt idx="5489">
                  <c:v>42184.365694444459</c:v>
                </c:pt>
                <c:pt idx="5490">
                  <c:v>42184.366388888891</c:v>
                </c:pt>
                <c:pt idx="5491">
                  <c:v>42184.367083333324</c:v>
                </c:pt>
                <c:pt idx="5492">
                  <c:v>42184.367777777778</c:v>
                </c:pt>
                <c:pt idx="5493">
                  <c:v>42184.368472222232</c:v>
                </c:pt>
                <c:pt idx="5494">
                  <c:v>42184.369166666649</c:v>
                </c:pt>
                <c:pt idx="5495">
                  <c:v>42184.369861111096</c:v>
                </c:pt>
                <c:pt idx="5496">
                  <c:v>42184.370555555572</c:v>
                </c:pt>
                <c:pt idx="5497">
                  <c:v>42184.371250000011</c:v>
                </c:pt>
                <c:pt idx="5498">
                  <c:v>42184.371944444443</c:v>
                </c:pt>
                <c:pt idx="5499">
                  <c:v>42184.372638888904</c:v>
                </c:pt>
                <c:pt idx="5500">
                  <c:v>42184.373333333337</c:v>
                </c:pt>
                <c:pt idx="5501">
                  <c:v>42184.374027777783</c:v>
                </c:pt>
                <c:pt idx="5502">
                  <c:v>42184.374722222223</c:v>
                </c:pt>
                <c:pt idx="5503">
                  <c:v>42184.375416666655</c:v>
                </c:pt>
                <c:pt idx="5504">
                  <c:v>42184.376111111109</c:v>
                </c:pt>
                <c:pt idx="5505">
                  <c:v>42184.376805555563</c:v>
                </c:pt>
                <c:pt idx="5506">
                  <c:v>42184.377500000002</c:v>
                </c:pt>
                <c:pt idx="5507">
                  <c:v>42184.378194444456</c:v>
                </c:pt>
                <c:pt idx="5508">
                  <c:v>42184.378888888903</c:v>
                </c:pt>
                <c:pt idx="5509">
                  <c:v>42184.379583333335</c:v>
                </c:pt>
                <c:pt idx="5510">
                  <c:v>42184.380277777796</c:v>
                </c:pt>
                <c:pt idx="5511">
                  <c:v>42184.380972222236</c:v>
                </c:pt>
                <c:pt idx="5512">
                  <c:v>42184.381666666653</c:v>
                </c:pt>
                <c:pt idx="5513">
                  <c:v>42184.382361111115</c:v>
                </c:pt>
                <c:pt idx="5514">
                  <c:v>42184.383055555561</c:v>
                </c:pt>
                <c:pt idx="5515">
                  <c:v>42184.383750000001</c:v>
                </c:pt>
                <c:pt idx="5516">
                  <c:v>42184.384444444469</c:v>
                </c:pt>
                <c:pt idx="5517">
                  <c:v>42184.385138888902</c:v>
                </c:pt>
                <c:pt idx="5518">
                  <c:v>42184.385833333341</c:v>
                </c:pt>
                <c:pt idx="5519">
                  <c:v>42184.386527777795</c:v>
                </c:pt>
                <c:pt idx="5520">
                  <c:v>42184.387222222234</c:v>
                </c:pt>
                <c:pt idx="5521">
                  <c:v>42184.387916666667</c:v>
                </c:pt>
                <c:pt idx="5522">
                  <c:v>42184.388611111113</c:v>
                </c:pt>
                <c:pt idx="5523">
                  <c:v>42184.389305555553</c:v>
                </c:pt>
                <c:pt idx="5524">
                  <c:v>42184.39</c:v>
                </c:pt>
                <c:pt idx="5525">
                  <c:v>42184.390694444461</c:v>
                </c:pt>
                <c:pt idx="5526">
                  <c:v>42184.391388888886</c:v>
                </c:pt>
                <c:pt idx="5527">
                  <c:v>42184.392083333325</c:v>
                </c:pt>
                <c:pt idx="5528">
                  <c:v>42184.392777777779</c:v>
                </c:pt>
                <c:pt idx="5529">
                  <c:v>42184.393472222226</c:v>
                </c:pt>
                <c:pt idx="5530">
                  <c:v>42184.394166666651</c:v>
                </c:pt>
                <c:pt idx="5531">
                  <c:v>42184.394861111105</c:v>
                </c:pt>
                <c:pt idx="5532">
                  <c:v>42184.395555555559</c:v>
                </c:pt>
                <c:pt idx="5533">
                  <c:v>42184.396250000013</c:v>
                </c:pt>
                <c:pt idx="5534">
                  <c:v>42184.396944444459</c:v>
                </c:pt>
                <c:pt idx="5535">
                  <c:v>42184.397638888891</c:v>
                </c:pt>
                <c:pt idx="5536">
                  <c:v>42184.398333333331</c:v>
                </c:pt>
                <c:pt idx="5537">
                  <c:v>42184.399027777778</c:v>
                </c:pt>
                <c:pt idx="5538">
                  <c:v>42184.399722222224</c:v>
                </c:pt>
                <c:pt idx="5539">
                  <c:v>42184.400416666664</c:v>
                </c:pt>
                <c:pt idx="5540">
                  <c:v>42184.401111111096</c:v>
                </c:pt>
                <c:pt idx="5541">
                  <c:v>42184.401805555557</c:v>
                </c:pt>
                <c:pt idx="5542">
                  <c:v>42184.402500000011</c:v>
                </c:pt>
                <c:pt idx="5543">
                  <c:v>42184.403194444443</c:v>
                </c:pt>
                <c:pt idx="5544">
                  <c:v>42184.40388888889</c:v>
                </c:pt>
                <c:pt idx="5545">
                  <c:v>42184.404583333337</c:v>
                </c:pt>
                <c:pt idx="5546">
                  <c:v>42184.405277777783</c:v>
                </c:pt>
                <c:pt idx="5547">
                  <c:v>42184.405972222223</c:v>
                </c:pt>
                <c:pt idx="5548">
                  <c:v>42184.406666666655</c:v>
                </c:pt>
                <c:pt idx="5549">
                  <c:v>42184.407361111094</c:v>
                </c:pt>
                <c:pt idx="5550">
                  <c:v>42184.408055555563</c:v>
                </c:pt>
                <c:pt idx="5551">
                  <c:v>42184.408750000002</c:v>
                </c:pt>
                <c:pt idx="5552">
                  <c:v>42184.409444444442</c:v>
                </c:pt>
                <c:pt idx="5553">
                  <c:v>42184.410138888903</c:v>
                </c:pt>
                <c:pt idx="5554">
                  <c:v>42184.410833333342</c:v>
                </c:pt>
                <c:pt idx="5555">
                  <c:v>42184.411527777782</c:v>
                </c:pt>
                <c:pt idx="5556">
                  <c:v>42184.412222222236</c:v>
                </c:pt>
                <c:pt idx="5557">
                  <c:v>42184.412916666668</c:v>
                </c:pt>
                <c:pt idx="5558">
                  <c:v>42184.413611111115</c:v>
                </c:pt>
                <c:pt idx="5559">
                  <c:v>42184.414305555561</c:v>
                </c:pt>
                <c:pt idx="5560">
                  <c:v>42184.415000000001</c:v>
                </c:pt>
                <c:pt idx="5561">
                  <c:v>42184.415694444469</c:v>
                </c:pt>
                <c:pt idx="5562">
                  <c:v>42184.416388888902</c:v>
                </c:pt>
                <c:pt idx="5563">
                  <c:v>42184.417083333334</c:v>
                </c:pt>
                <c:pt idx="5564">
                  <c:v>42184.41777777778</c:v>
                </c:pt>
                <c:pt idx="5565">
                  <c:v>42184.418472222234</c:v>
                </c:pt>
                <c:pt idx="5566">
                  <c:v>42184.419166666652</c:v>
                </c:pt>
                <c:pt idx="5567">
                  <c:v>42184.419861111106</c:v>
                </c:pt>
                <c:pt idx="5568">
                  <c:v>42184.420555555553</c:v>
                </c:pt>
                <c:pt idx="5569">
                  <c:v>42184.421249999999</c:v>
                </c:pt>
                <c:pt idx="5570">
                  <c:v>42184.421944444446</c:v>
                </c:pt>
                <c:pt idx="5571">
                  <c:v>42184.422638888893</c:v>
                </c:pt>
                <c:pt idx="5572">
                  <c:v>42184.423333333325</c:v>
                </c:pt>
                <c:pt idx="5573">
                  <c:v>42184.424027777779</c:v>
                </c:pt>
                <c:pt idx="5574">
                  <c:v>42184.424722222226</c:v>
                </c:pt>
                <c:pt idx="5575">
                  <c:v>42184.425416666651</c:v>
                </c:pt>
                <c:pt idx="5576">
                  <c:v>42184.426111111105</c:v>
                </c:pt>
                <c:pt idx="5577">
                  <c:v>42184.426805555559</c:v>
                </c:pt>
                <c:pt idx="5578">
                  <c:v>42184.427499999998</c:v>
                </c:pt>
                <c:pt idx="5579">
                  <c:v>42184.428194444459</c:v>
                </c:pt>
                <c:pt idx="5580">
                  <c:v>42184.428888888891</c:v>
                </c:pt>
                <c:pt idx="5581">
                  <c:v>42184.429583333324</c:v>
                </c:pt>
                <c:pt idx="5582">
                  <c:v>42184.430277777792</c:v>
                </c:pt>
                <c:pt idx="5583">
                  <c:v>42184.430972222232</c:v>
                </c:pt>
                <c:pt idx="5584">
                  <c:v>42184.431666666649</c:v>
                </c:pt>
                <c:pt idx="5585">
                  <c:v>42184.432361111096</c:v>
                </c:pt>
                <c:pt idx="5586">
                  <c:v>42184.433055555557</c:v>
                </c:pt>
                <c:pt idx="5587">
                  <c:v>42184.433749999997</c:v>
                </c:pt>
                <c:pt idx="5588">
                  <c:v>42184.434444444443</c:v>
                </c:pt>
                <c:pt idx="5589">
                  <c:v>42184.43513888889</c:v>
                </c:pt>
                <c:pt idx="5590">
                  <c:v>42184.435833333337</c:v>
                </c:pt>
                <c:pt idx="5591">
                  <c:v>42184.436527777783</c:v>
                </c:pt>
                <c:pt idx="5592">
                  <c:v>42184.437222222223</c:v>
                </c:pt>
                <c:pt idx="5593">
                  <c:v>42184.437916666655</c:v>
                </c:pt>
                <c:pt idx="5594">
                  <c:v>42184.438611111109</c:v>
                </c:pt>
                <c:pt idx="5595">
                  <c:v>42184.439305555556</c:v>
                </c:pt>
                <c:pt idx="5596">
                  <c:v>42184.44</c:v>
                </c:pt>
                <c:pt idx="5597">
                  <c:v>42184.440694444456</c:v>
                </c:pt>
                <c:pt idx="5598">
                  <c:v>42184.441388888888</c:v>
                </c:pt>
                <c:pt idx="5599">
                  <c:v>42184.442083333335</c:v>
                </c:pt>
                <c:pt idx="5600">
                  <c:v>42184.442777777782</c:v>
                </c:pt>
                <c:pt idx="5601">
                  <c:v>42184.443472222221</c:v>
                </c:pt>
                <c:pt idx="5602">
                  <c:v>42184.444166666653</c:v>
                </c:pt>
                <c:pt idx="5603">
                  <c:v>42184.444861111115</c:v>
                </c:pt>
                <c:pt idx="5604">
                  <c:v>42184.445555555561</c:v>
                </c:pt>
                <c:pt idx="5605">
                  <c:v>42184.446250000015</c:v>
                </c:pt>
                <c:pt idx="5606">
                  <c:v>42184.446944444469</c:v>
                </c:pt>
                <c:pt idx="5607">
                  <c:v>42184.447638888902</c:v>
                </c:pt>
                <c:pt idx="5608">
                  <c:v>42184.448333333341</c:v>
                </c:pt>
                <c:pt idx="5609">
                  <c:v>42184.44902777778</c:v>
                </c:pt>
                <c:pt idx="5610">
                  <c:v>42184.44972222222</c:v>
                </c:pt>
                <c:pt idx="5611">
                  <c:v>42184.450416666667</c:v>
                </c:pt>
                <c:pt idx="5612">
                  <c:v>42184.451111111106</c:v>
                </c:pt>
                <c:pt idx="5613">
                  <c:v>42184.451805555553</c:v>
                </c:pt>
                <c:pt idx="5614">
                  <c:v>42184.452500000014</c:v>
                </c:pt>
                <c:pt idx="5615">
                  <c:v>42184.453194444461</c:v>
                </c:pt>
                <c:pt idx="5616">
                  <c:v>42184.453888888893</c:v>
                </c:pt>
                <c:pt idx="5617">
                  <c:v>42184.454583333332</c:v>
                </c:pt>
                <c:pt idx="5618">
                  <c:v>42184.455277777794</c:v>
                </c:pt>
                <c:pt idx="5619">
                  <c:v>42184.455972222233</c:v>
                </c:pt>
                <c:pt idx="5620">
                  <c:v>42184.456666666665</c:v>
                </c:pt>
                <c:pt idx="5621">
                  <c:v>42184.457361111105</c:v>
                </c:pt>
                <c:pt idx="5622">
                  <c:v>42184.458055555573</c:v>
                </c:pt>
                <c:pt idx="5623">
                  <c:v>42184.458750000013</c:v>
                </c:pt>
                <c:pt idx="5624">
                  <c:v>42184.459444444459</c:v>
                </c:pt>
                <c:pt idx="5625">
                  <c:v>42184.460138888891</c:v>
                </c:pt>
                <c:pt idx="5626">
                  <c:v>42184.460833333331</c:v>
                </c:pt>
                <c:pt idx="5627">
                  <c:v>42184.461527777778</c:v>
                </c:pt>
                <c:pt idx="5628">
                  <c:v>42184.462222222232</c:v>
                </c:pt>
                <c:pt idx="5629">
                  <c:v>42184.462916666664</c:v>
                </c:pt>
                <c:pt idx="5630">
                  <c:v>42184.463611111096</c:v>
                </c:pt>
                <c:pt idx="5631">
                  <c:v>42184.464305555557</c:v>
                </c:pt>
                <c:pt idx="5632">
                  <c:v>42184.465000000004</c:v>
                </c:pt>
                <c:pt idx="5633">
                  <c:v>42184.465694444443</c:v>
                </c:pt>
                <c:pt idx="5634">
                  <c:v>42184.46638888889</c:v>
                </c:pt>
                <c:pt idx="5635">
                  <c:v>42184.467083333322</c:v>
                </c:pt>
                <c:pt idx="5636">
                  <c:v>42184.467777777776</c:v>
                </c:pt>
                <c:pt idx="5637">
                  <c:v>42184.468472222223</c:v>
                </c:pt>
                <c:pt idx="5638">
                  <c:v>42184.469166666648</c:v>
                </c:pt>
                <c:pt idx="5639">
                  <c:v>42184.469861111094</c:v>
                </c:pt>
                <c:pt idx="5640">
                  <c:v>42184.470555555563</c:v>
                </c:pt>
                <c:pt idx="5641">
                  <c:v>42184.471250000002</c:v>
                </c:pt>
                <c:pt idx="5642">
                  <c:v>42184.471944444442</c:v>
                </c:pt>
                <c:pt idx="5643">
                  <c:v>42184.472638888903</c:v>
                </c:pt>
                <c:pt idx="5644">
                  <c:v>42184.473333333335</c:v>
                </c:pt>
                <c:pt idx="5645">
                  <c:v>42184.474027777782</c:v>
                </c:pt>
                <c:pt idx="5646">
                  <c:v>42184.474722222221</c:v>
                </c:pt>
                <c:pt idx="5647">
                  <c:v>42184.475416666653</c:v>
                </c:pt>
                <c:pt idx="5648">
                  <c:v>42184.476111111115</c:v>
                </c:pt>
                <c:pt idx="5649">
                  <c:v>42184.476805555561</c:v>
                </c:pt>
                <c:pt idx="5650">
                  <c:v>42184.477500000001</c:v>
                </c:pt>
                <c:pt idx="5651">
                  <c:v>42184.478194444469</c:v>
                </c:pt>
                <c:pt idx="5652">
                  <c:v>42184.478888888902</c:v>
                </c:pt>
                <c:pt idx="5653">
                  <c:v>42184.479583333334</c:v>
                </c:pt>
                <c:pt idx="5654">
                  <c:v>42184.480277777795</c:v>
                </c:pt>
                <c:pt idx="5655">
                  <c:v>42184.480972222234</c:v>
                </c:pt>
                <c:pt idx="5656">
                  <c:v>42184.481666666652</c:v>
                </c:pt>
                <c:pt idx="5657">
                  <c:v>42184.482361111106</c:v>
                </c:pt>
                <c:pt idx="5658">
                  <c:v>42184.483055555553</c:v>
                </c:pt>
                <c:pt idx="5659">
                  <c:v>42184.483749999999</c:v>
                </c:pt>
                <c:pt idx="5660">
                  <c:v>42184.484444444461</c:v>
                </c:pt>
                <c:pt idx="5661">
                  <c:v>42184.485138888893</c:v>
                </c:pt>
                <c:pt idx="5662">
                  <c:v>42184.485833333332</c:v>
                </c:pt>
                <c:pt idx="5663">
                  <c:v>42184.486527777794</c:v>
                </c:pt>
                <c:pt idx="5664">
                  <c:v>42184.487222222233</c:v>
                </c:pt>
                <c:pt idx="5665">
                  <c:v>42184.487916666665</c:v>
                </c:pt>
                <c:pt idx="5666">
                  <c:v>42184.488611111112</c:v>
                </c:pt>
                <c:pt idx="5667">
                  <c:v>42184.489305555559</c:v>
                </c:pt>
                <c:pt idx="5668">
                  <c:v>42184.49</c:v>
                </c:pt>
                <c:pt idx="5669">
                  <c:v>42184.490694444459</c:v>
                </c:pt>
                <c:pt idx="5670">
                  <c:v>42184.491388888884</c:v>
                </c:pt>
                <c:pt idx="5671">
                  <c:v>42184.492083333324</c:v>
                </c:pt>
                <c:pt idx="5672">
                  <c:v>42184.492777777778</c:v>
                </c:pt>
                <c:pt idx="5673">
                  <c:v>42184.493472222224</c:v>
                </c:pt>
                <c:pt idx="5674">
                  <c:v>42184.494166666649</c:v>
                </c:pt>
                <c:pt idx="5675">
                  <c:v>42184.494861111096</c:v>
                </c:pt>
                <c:pt idx="5676">
                  <c:v>42184.495555555557</c:v>
                </c:pt>
                <c:pt idx="5677">
                  <c:v>42184.496250000011</c:v>
                </c:pt>
                <c:pt idx="5678">
                  <c:v>42184.496944444443</c:v>
                </c:pt>
                <c:pt idx="5679">
                  <c:v>42184.49763888889</c:v>
                </c:pt>
                <c:pt idx="5680">
                  <c:v>42184.498333333337</c:v>
                </c:pt>
                <c:pt idx="5681">
                  <c:v>42184.499027777776</c:v>
                </c:pt>
                <c:pt idx="5682">
                  <c:v>42184.499722222208</c:v>
                </c:pt>
                <c:pt idx="5683">
                  <c:v>42184.500416666655</c:v>
                </c:pt>
                <c:pt idx="5684">
                  <c:v>42184.501111111094</c:v>
                </c:pt>
                <c:pt idx="5685">
                  <c:v>42184.501805555556</c:v>
                </c:pt>
                <c:pt idx="5686">
                  <c:v>42184.502500000002</c:v>
                </c:pt>
                <c:pt idx="5687">
                  <c:v>42184.503194444442</c:v>
                </c:pt>
                <c:pt idx="5688">
                  <c:v>42184.503888888888</c:v>
                </c:pt>
                <c:pt idx="5689">
                  <c:v>42184.504583333335</c:v>
                </c:pt>
                <c:pt idx="5690">
                  <c:v>42184.505277777782</c:v>
                </c:pt>
                <c:pt idx="5691">
                  <c:v>42184.505972222221</c:v>
                </c:pt>
                <c:pt idx="5692">
                  <c:v>42184.506666666653</c:v>
                </c:pt>
                <c:pt idx="5693">
                  <c:v>42184.5073611111</c:v>
                </c:pt>
                <c:pt idx="5694">
                  <c:v>42184.508055555561</c:v>
                </c:pt>
                <c:pt idx="5695">
                  <c:v>42184.508750000001</c:v>
                </c:pt>
                <c:pt idx="5696">
                  <c:v>42184.509444444448</c:v>
                </c:pt>
                <c:pt idx="5697">
                  <c:v>42184.510138888902</c:v>
                </c:pt>
                <c:pt idx="5698">
                  <c:v>42184.510833333341</c:v>
                </c:pt>
                <c:pt idx="5699">
                  <c:v>42184.51152777778</c:v>
                </c:pt>
                <c:pt idx="5700">
                  <c:v>42184.512222222234</c:v>
                </c:pt>
                <c:pt idx="5701">
                  <c:v>42184.512916666667</c:v>
                </c:pt>
                <c:pt idx="5702">
                  <c:v>42184.513611111106</c:v>
                </c:pt>
                <c:pt idx="5703">
                  <c:v>42184.514305555553</c:v>
                </c:pt>
                <c:pt idx="5704">
                  <c:v>42184.515000000007</c:v>
                </c:pt>
                <c:pt idx="5705">
                  <c:v>42184.515694444461</c:v>
                </c:pt>
                <c:pt idx="5706">
                  <c:v>42184.516388888893</c:v>
                </c:pt>
                <c:pt idx="5707">
                  <c:v>42184.517083333325</c:v>
                </c:pt>
                <c:pt idx="5708">
                  <c:v>42184.517777777779</c:v>
                </c:pt>
                <c:pt idx="5709">
                  <c:v>42184.518472222233</c:v>
                </c:pt>
                <c:pt idx="5710">
                  <c:v>42184.519166666651</c:v>
                </c:pt>
                <c:pt idx="5711">
                  <c:v>42184.519861111105</c:v>
                </c:pt>
                <c:pt idx="5712">
                  <c:v>42184.520555555559</c:v>
                </c:pt>
                <c:pt idx="5713">
                  <c:v>42184.521249999998</c:v>
                </c:pt>
                <c:pt idx="5714">
                  <c:v>42184.521944444445</c:v>
                </c:pt>
                <c:pt idx="5715">
                  <c:v>42184.522638888891</c:v>
                </c:pt>
                <c:pt idx="5716">
                  <c:v>42184.523333333324</c:v>
                </c:pt>
                <c:pt idx="5717">
                  <c:v>42184.524027777778</c:v>
                </c:pt>
                <c:pt idx="5718">
                  <c:v>42184.524722222224</c:v>
                </c:pt>
                <c:pt idx="5719">
                  <c:v>42184.525416666649</c:v>
                </c:pt>
                <c:pt idx="5720">
                  <c:v>42184.526111111096</c:v>
                </c:pt>
                <c:pt idx="5721">
                  <c:v>42184.526805555557</c:v>
                </c:pt>
                <c:pt idx="5722">
                  <c:v>42184.527499999997</c:v>
                </c:pt>
                <c:pt idx="5723">
                  <c:v>42184.528194444443</c:v>
                </c:pt>
                <c:pt idx="5724">
                  <c:v>42184.52888888889</c:v>
                </c:pt>
                <c:pt idx="5725">
                  <c:v>42184.529583333322</c:v>
                </c:pt>
                <c:pt idx="5726">
                  <c:v>42184.530277777783</c:v>
                </c:pt>
                <c:pt idx="5727">
                  <c:v>42184.530972222223</c:v>
                </c:pt>
                <c:pt idx="5728">
                  <c:v>42184.531666666648</c:v>
                </c:pt>
                <c:pt idx="5729">
                  <c:v>42184.532361111094</c:v>
                </c:pt>
                <c:pt idx="5730">
                  <c:v>42184.533055555556</c:v>
                </c:pt>
                <c:pt idx="5731">
                  <c:v>42184.533749999995</c:v>
                </c:pt>
                <c:pt idx="5732">
                  <c:v>42184.534444444442</c:v>
                </c:pt>
                <c:pt idx="5733">
                  <c:v>42184.535138888888</c:v>
                </c:pt>
                <c:pt idx="5734">
                  <c:v>42184.535833333335</c:v>
                </c:pt>
                <c:pt idx="5735">
                  <c:v>42184.536527777782</c:v>
                </c:pt>
                <c:pt idx="5736">
                  <c:v>42184.537222222221</c:v>
                </c:pt>
                <c:pt idx="5737">
                  <c:v>42184.537916666653</c:v>
                </c:pt>
                <c:pt idx="5738">
                  <c:v>42184.538611111115</c:v>
                </c:pt>
                <c:pt idx="5739">
                  <c:v>42184.539305555554</c:v>
                </c:pt>
                <c:pt idx="5740">
                  <c:v>42184.54</c:v>
                </c:pt>
                <c:pt idx="5741">
                  <c:v>42184.540694444469</c:v>
                </c:pt>
                <c:pt idx="5742">
                  <c:v>42184.541388888887</c:v>
                </c:pt>
                <c:pt idx="5743">
                  <c:v>42184.542083333334</c:v>
                </c:pt>
                <c:pt idx="5744">
                  <c:v>42184.54277777778</c:v>
                </c:pt>
                <c:pt idx="5745">
                  <c:v>42184.54347222222</c:v>
                </c:pt>
                <c:pt idx="5746">
                  <c:v>42184.544166666652</c:v>
                </c:pt>
                <c:pt idx="5747">
                  <c:v>42184.544861111106</c:v>
                </c:pt>
                <c:pt idx="5748">
                  <c:v>42184.545555555553</c:v>
                </c:pt>
                <c:pt idx="5749">
                  <c:v>42184.546250000014</c:v>
                </c:pt>
                <c:pt idx="5750">
                  <c:v>42184.546944444461</c:v>
                </c:pt>
                <c:pt idx="5751">
                  <c:v>42184.547638888893</c:v>
                </c:pt>
                <c:pt idx="5752">
                  <c:v>42184.548333333332</c:v>
                </c:pt>
                <c:pt idx="5753">
                  <c:v>42184.549027777779</c:v>
                </c:pt>
                <c:pt idx="5754">
                  <c:v>42184.549722222226</c:v>
                </c:pt>
                <c:pt idx="5755">
                  <c:v>42184.550416666665</c:v>
                </c:pt>
                <c:pt idx="5756">
                  <c:v>42184.551111111105</c:v>
                </c:pt>
                <c:pt idx="5757">
                  <c:v>42184.551805555559</c:v>
                </c:pt>
                <c:pt idx="5758">
                  <c:v>42184.552500000013</c:v>
                </c:pt>
                <c:pt idx="5759">
                  <c:v>42184.553194444459</c:v>
                </c:pt>
                <c:pt idx="5760">
                  <c:v>42184.553888888891</c:v>
                </c:pt>
                <c:pt idx="5761">
                  <c:v>42184.554583333331</c:v>
                </c:pt>
                <c:pt idx="5762">
                  <c:v>42184.555277777792</c:v>
                </c:pt>
                <c:pt idx="5763">
                  <c:v>42184.555972222232</c:v>
                </c:pt>
                <c:pt idx="5764">
                  <c:v>42184.556666666664</c:v>
                </c:pt>
                <c:pt idx="5765">
                  <c:v>42184.557361111096</c:v>
                </c:pt>
                <c:pt idx="5766">
                  <c:v>42184.558055555572</c:v>
                </c:pt>
                <c:pt idx="5767">
                  <c:v>42184.558750000011</c:v>
                </c:pt>
                <c:pt idx="5768">
                  <c:v>42184.559444444443</c:v>
                </c:pt>
                <c:pt idx="5769">
                  <c:v>42184.56013888889</c:v>
                </c:pt>
                <c:pt idx="5770">
                  <c:v>42184.560833333337</c:v>
                </c:pt>
                <c:pt idx="5771">
                  <c:v>42184.561527777776</c:v>
                </c:pt>
                <c:pt idx="5772">
                  <c:v>42184.562222222223</c:v>
                </c:pt>
                <c:pt idx="5773">
                  <c:v>42184.562916666655</c:v>
                </c:pt>
                <c:pt idx="5774">
                  <c:v>42184.563611111094</c:v>
                </c:pt>
                <c:pt idx="5775">
                  <c:v>42184.564305555556</c:v>
                </c:pt>
                <c:pt idx="5776">
                  <c:v>42184.565000000002</c:v>
                </c:pt>
                <c:pt idx="5777">
                  <c:v>42184.565694444442</c:v>
                </c:pt>
                <c:pt idx="5778">
                  <c:v>42184.566388888888</c:v>
                </c:pt>
                <c:pt idx="5779">
                  <c:v>42184.567083333321</c:v>
                </c:pt>
                <c:pt idx="5780">
                  <c:v>42184.567777777775</c:v>
                </c:pt>
                <c:pt idx="5781">
                  <c:v>42184.568472222221</c:v>
                </c:pt>
                <c:pt idx="5782">
                  <c:v>42184.569166666639</c:v>
                </c:pt>
                <c:pt idx="5783">
                  <c:v>42184.5698611111</c:v>
                </c:pt>
                <c:pt idx="5784">
                  <c:v>42184.570555555561</c:v>
                </c:pt>
                <c:pt idx="5785">
                  <c:v>42184.571250000001</c:v>
                </c:pt>
                <c:pt idx="5786">
                  <c:v>42184.571944444448</c:v>
                </c:pt>
                <c:pt idx="5787">
                  <c:v>42184.572638888902</c:v>
                </c:pt>
                <c:pt idx="5788">
                  <c:v>42184.573333333334</c:v>
                </c:pt>
                <c:pt idx="5789">
                  <c:v>42184.57402777778</c:v>
                </c:pt>
                <c:pt idx="5790">
                  <c:v>42184.57472222222</c:v>
                </c:pt>
                <c:pt idx="5791">
                  <c:v>42184.575416666652</c:v>
                </c:pt>
                <c:pt idx="5792">
                  <c:v>42184.576111111106</c:v>
                </c:pt>
                <c:pt idx="5793">
                  <c:v>42184.576805555553</c:v>
                </c:pt>
                <c:pt idx="5794">
                  <c:v>42184.577499999999</c:v>
                </c:pt>
                <c:pt idx="5795">
                  <c:v>42184.578194444461</c:v>
                </c:pt>
                <c:pt idx="5796">
                  <c:v>42184.578888888893</c:v>
                </c:pt>
                <c:pt idx="5797">
                  <c:v>42184.579583333325</c:v>
                </c:pt>
                <c:pt idx="5798">
                  <c:v>42184.580277777794</c:v>
                </c:pt>
                <c:pt idx="5799">
                  <c:v>42184.580972222233</c:v>
                </c:pt>
                <c:pt idx="5800">
                  <c:v>42184.581666666651</c:v>
                </c:pt>
                <c:pt idx="5801">
                  <c:v>42184.582361111105</c:v>
                </c:pt>
                <c:pt idx="5802">
                  <c:v>42184.583055555559</c:v>
                </c:pt>
                <c:pt idx="5803">
                  <c:v>42184.583749999998</c:v>
                </c:pt>
                <c:pt idx="5804">
                  <c:v>42184.584444444459</c:v>
                </c:pt>
                <c:pt idx="5805">
                  <c:v>42184.585138888891</c:v>
                </c:pt>
                <c:pt idx="5806">
                  <c:v>42184.585833333331</c:v>
                </c:pt>
                <c:pt idx="5807">
                  <c:v>42184.586527777792</c:v>
                </c:pt>
                <c:pt idx="5808">
                  <c:v>42184.587222222232</c:v>
                </c:pt>
                <c:pt idx="5809">
                  <c:v>42184.587916666664</c:v>
                </c:pt>
                <c:pt idx="5810">
                  <c:v>42184.58861111111</c:v>
                </c:pt>
                <c:pt idx="5811">
                  <c:v>42184.589305555557</c:v>
                </c:pt>
                <c:pt idx="5812">
                  <c:v>42184.59</c:v>
                </c:pt>
                <c:pt idx="5813">
                  <c:v>42184.590694444443</c:v>
                </c:pt>
                <c:pt idx="5814">
                  <c:v>42184.591388888875</c:v>
                </c:pt>
                <c:pt idx="5815">
                  <c:v>42184.592083333322</c:v>
                </c:pt>
                <c:pt idx="5816">
                  <c:v>42184.592777777776</c:v>
                </c:pt>
                <c:pt idx="5817">
                  <c:v>42184.593472222208</c:v>
                </c:pt>
                <c:pt idx="5818">
                  <c:v>42184.594166666648</c:v>
                </c:pt>
                <c:pt idx="5819">
                  <c:v>42184.594861111094</c:v>
                </c:pt>
                <c:pt idx="5820">
                  <c:v>42184.595555555556</c:v>
                </c:pt>
                <c:pt idx="5821">
                  <c:v>42184.596250000002</c:v>
                </c:pt>
                <c:pt idx="5822">
                  <c:v>42184.596944444442</c:v>
                </c:pt>
                <c:pt idx="5823">
                  <c:v>42184.597638888888</c:v>
                </c:pt>
                <c:pt idx="5824">
                  <c:v>42184.598333333335</c:v>
                </c:pt>
                <c:pt idx="5825">
                  <c:v>42184.599027777775</c:v>
                </c:pt>
                <c:pt idx="5826">
                  <c:v>42184.599722222207</c:v>
                </c:pt>
                <c:pt idx="5827">
                  <c:v>42184.600416666653</c:v>
                </c:pt>
                <c:pt idx="5828">
                  <c:v>42184.6011111111</c:v>
                </c:pt>
                <c:pt idx="5829">
                  <c:v>42184.601805555554</c:v>
                </c:pt>
                <c:pt idx="5830">
                  <c:v>42184.602500000001</c:v>
                </c:pt>
                <c:pt idx="5831">
                  <c:v>42184.603194444448</c:v>
                </c:pt>
                <c:pt idx="5832">
                  <c:v>42184.603888888887</c:v>
                </c:pt>
                <c:pt idx="5833">
                  <c:v>42184.604583333334</c:v>
                </c:pt>
                <c:pt idx="5834">
                  <c:v>42184.60527777778</c:v>
                </c:pt>
                <c:pt idx="5835">
                  <c:v>42184.60597222222</c:v>
                </c:pt>
                <c:pt idx="5836">
                  <c:v>42184.606666666652</c:v>
                </c:pt>
                <c:pt idx="5837">
                  <c:v>42184.607361111084</c:v>
                </c:pt>
                <c:pt idx="5838">
                  <c:v>42184.608055555553</c:v>
                </c:pt>
                <c:pt idx="5839">
                  <c:v>42184.608749999999</c:v>
                </c:pt>
                <c:pt idx="5840">
                  <c:v>42184.609444444446</c:v>
                </c:pt>
                <c:pt idx="5841">
                  <c:v>42184.610138888893</c:v>
                </c:pt>
                <c:pt idx="5842">
                  <c:v>42184.610833333332</c:v>
                </c:pt>
                <c:pt idx="5843">
                  <c:v>42184.611527777779</c:v>
                </c:pt>
                <c:pt idx="5844">
                  <c:v>42184.612222222233</c:v>
                </c:pt>
                <c:pt idx="5845">
                  <c:v>42184.612916666665</c:v>
                </c:pt>
                <c:pt idx="5846">
                  <c:v>42184.613611111105</c:v>
                </c:pt>
                <c:pt idx="5847">
                  <c:v>42184.614305555559</c:v>
                </c:pt>
                <c:pt idx="5848">
                  <c:v>42184.615000000005</c:v>
                </c:pt>
                <c:pt idx="5849">
                  <c:v>42184.615694444459</c:v>
                </c:pt>
                <c:pt idx="5850">
                  <c:v>42184.616388888891</c:v>
                </c:pt>
                <c:pt idx="5851">
                  <c:v>42184.617083333324</c:v>
                </c:pt>
                <c:pt idx="5852">
                  <c:v>42184.617777777778</c:v>
                </c:pt>
                <c:pt idx="5853">
                  <c:v>42184.618472222232</c:v>
                </c:pt>
                <c:pt idx="5854">
                  <c:v>42184.619166666649</c:v>
                </c:pt>
                <c:pt idx="5855">
                  <c:v>42184.619861111096</c:v>
                </c:pt>
                <c:pt idx="5856">
                  <c:v>42184.620555555557</c:v>
                </c:pt>
                <c:pt idx="5857">
                  <c:v>42184.621249999997</c:v>
                </c:pt>
                <c:pt idx="5858">
                  <c:v>42184.621944444436</c:v>
                </c:pt>
                <c:pt idx="5859">
                  <c:v>42184.62263888889</c:v>
                </c:pt>
                <c:pt idx="5860">
                  <c:v>42184.623333333322</c:v>
                </c:pt>
                <c:pt idx="5861">
                  <c:v>42184.624027777776</c:v>
                </c:pt>
                <c:pt idx="5862">
                  <c:v>42184.624722222208</c:v>
                </c:pt>
                <c:pt idx="5863">
                  <c:v>42184.625416666648</c:v>
                </c:pt>
                <c:pt idx="5864">
                  <c:v>42184.626111111094</c:v>
                </c:pt>
                <c:pt idx="5865">
                  <c:v>42184.626805555556</c:v>
                </c:pt>
                <c:pt idx="5866">
                  <c:v>42184.627499999995</c:v>
                </c:pt>
                <c:pt idx="5867">
                  <c:v>42184.628194444442</c:v>
                </c:pt>
                <c:pt idx="5868">
                  <c:v>42184.628888888888</c:v>
                </c:pt>
                <c:pt idx="5869">
                  <c:v>42184.629583333321</c:v>
                </c:pt>
                <c:pt idx="5870">
                  <c:v>42184.630277777782</c:v>
                </c:pt>
                <c:pt idx="5871">
                  <c:v>42184.630972222221</c:v>
                </c:pt>
                <c:pt idx="5872">
                  <c:v>42184.631666666639</c:v>
                </c:pt>
                <c:pt idx="5873">
                  <c:v>42184.6323611111</c:v>
                </c:pt>
                <c:pt idx="5874">
                  <c:v>42184.633055555554</c:v>
                </c:pt>
                <c:pt idx="5875">
                  <c:v>42184.633749999994</c:v>
                </c:pt>
                <c:pt idx="5876">
                  <c:v>42184.634444444448</c:v>
                </c:pt>
                <c:pt idx="5877">
                  <c:v>42184.635138888887</c:v>
                </c:pt>
                <c:pt idx="5878">
                  <c:v>42184.635833333334</c:v>
                </c:pt>
                <c:pt idx="5879">
                  <c:v>42184.63652777778</c:v>
                </c:pt>
                <c:pt idx="5880">
                  <c:v>42184.63722222222</c:v>
                </c:pt>
                <c:pt idx="5881">
                  <c:v>42184.637916666652</c:v>
                </c:pt>
                <c:pt idx="5882">
                  <c:v>42184.638611111106</c:v>
                </c:pt>
                <c:pt idx="5883">
                  <c:v>42184.639305555538</c:v>
                </c:pt>
                <c:pt idx="5884">
                  <c:v>42184.639999999999</c:v>
                </c:pt>
                <c:pt idx="5885">
                  <c:v>42184.640694444461</c:v>
                </c:pt>
                <c:pt idx="5886">
                  <c:v>42184.641388888886</c:v>
                </c:pt>
                <c:pt idx="5887">
                  <c:v>42184.642083333325</c:v>
                </c:pt>
                <c:pt idx="5888">
                  <c:v>42184.642777777779</c:v>
                </c:pt>
                <c:pt idx="5889">
                  <c:v>42184.643472222226</c:v>
                </c:pt>
                <c:pt idx="5890">
                  <c:v>42184.644166666651</c:v>
                </c:pt>
                <c:pt idx="5891">
                  <c:v>42184.644861111105</c:v>
                </c:pt>
                <c:pt idx="5892">
                  <c:v>42184.645555555559</c:v>
                </c:pt>
                <c:pt idx="5893">
                  <c:v>42184.646250000013</c:v>
                </c:pt>
                <c:pt idx="5894">
                  <c:v>42184.646944444459</c:v>
                </c:pt>
                <c:pt idx="5895">
                  <c:v>42184.647638888891</c:v>
                </c:pt>
                <c:pt idx="5896">
                  <c:v>42184.648333333331</c:v>
                </c:pt>
                <c:pt idx="5897">
                  <c:v>42184.649027777778</c:v>
                </c:pt>
                <c:pt idx="5898">
                  <c:v>42184.649722222224</c:v>
                </c:pt>
                <c:pt idx="5899">
                  <c:v>42184.650416666664</c:v>
                </c:pt>
                <c:pt idx="5900">
                  <c:v>42184.651111111096</c:v>
                </c:pt>
                <c:pt idx="5901">
                  <c:v>42184.651805555557</c:v>
                </c:pt>
                <c:pt idx="5902">
                  <c:v>42184.652500000011</c:v>
                </c:pt>
                <c:pt idx="5903">
                  <c:v>42184.653194444443</c:v>
                </c:pt>
                <c:pt idx="5904">
                  <c:v>42184.65388888889</c:v>
                </c:pt>
                <c:pt idx="5905">
                  <c:v>42184.654583333337</c:v>
                </c:pt>
                <c:pt idx="5906">
                  <c:v>42184.655277777783</c:v>
                </c:pt>
                <c:pt idx="5907">
                  <c:v>42184.655972222223</c:v>
                </c:pt>
                <c:pt idx="5908">
                  <c:v>42184.656666666655</c:v>
                </c:pt>
                <c:pt idx="5909">
                  <c:v>42184.657361111094</c:v>
                </c:pt>
                <c:pt idx="5910">
                  <c:v>42184.658055555563</c:v>
                </c:pt>
                <c:pt idx="5911">
                  <c:v>42184.658750000002</c:v>
                </c:pt>
                <c:pt idx="5912">
                  <c:v>42184.659444444442</c:v>
                </c:pt>
                <c:pt idx="5913">
                  <c:v>42184.660138888888</c:v>
                </c:pt>
                <c:pt idx="5914">
                  <c:v>42184.660833333335</c:v>
                </c:pt>
                <c:pt idx="5915">
                  <c:v>42184.661527777775</c:v>
                </c:pt>
                <c:pt idx="5916">
                  <c:v>42184.662222222221</c:v>
                </c:pt>
                <c:pt idx="5917">
                  <c:v>42184.662916666653</c:v>
                </c:pt>
                <c:pt idx="5918">
                  <c:v>42184.6636111111</c:v>
                </c:pt>
                <c:pt idx="5919">
                  <c:v>42184.664305555554</c:v>
                </c:pt>
                <c:pt idx="5920">
                  <c:v>42184.665000000001</c:v>
                </c:pt>
                <c:pt idx="5921">
                  <c:v>42184.665694444448</c:v>
                </c:pt>
                <c:pt idx="5922">
                  <c:v>42184.666388888887</c:v>
                </c:pt>
                <c:pt idx="5923">
                  <c:v>42184.667083333319</c:v>
                </c:pt>
                <c:pt idx="5924">
                  <c:v>42184.667777777766</c:v>
                </c:pt>
                <c:pt idx="5925">
                  <c:v>42184.66847222222</c:v>
                </c:pt>
                <c:pt idx="5926">
                  <c:v>42184.669166666637</c:v>
                </c:pt>
                <c:pt idx="5927">
                  <c:v>42184.669861111084</c:v>
                </c:pt>
                <c:pt idx="5928">
                  <c:v>42184.670555555553</c:v>
                </c:pt>
                <c:pt idx="5929">
                  <c:v>42184.671249999999</c:v>
                </c:pt>
                <c:pt idx="5930">
                  <c:v>42184.671944444446</c:v>
                </c:pt>
                <c:pt idx="5931">
                  <c:v>42184.672638888893</c:v>
                </c:pt>
                <c:pt idx="5932">
                  <c:v>42184.673333333325</c:v>
                </c:pt>
                <c:pt idx="5933">
                  <c:v>42184.674027777779</c:v>
                </c:pt>
                <c:pt idx="5934">
                  <c:v>42184.674722222226</c:v>
                </c:pt>
                <c:pt idx="5935">
                  <c:v>42184.675416666651</c:v>
                </c:pt>
                <c:pt idx="5936">
                  <c:v>42184.676111111105</c:v>
                </c:pt>
                <c:pt idx="5937">
                  <c:v>42184.676805555559</c:v>
                </c:pt>
                <c:pt idx="5938">
                  <c:v>42184.677499999998</c:v>
                </c:pt>
                <c:pt idx="5939">
                  <c:v>42184.678194444459</c:v>
                </c:pt>
                <c:pt idx="5940">
                  <c:v>42184.678888888891</c:v>
                </c:pt>
                <c:pt idx="5941">
                  <c:v>42184.679583333324</c:v>
                </c:pt>
                <c:pt idx="5942">
                  <c:v>42184.680277777792</c:v>
                </c:pt>
                <c:pt idx="5943">
                  <c:v>42184.680972222232</c:v>
                </c:pt>
                <c:pt idx="5944">
                  <c:v>42184.681666666649</c:v>
                </c:pt>
                <c:pt idx="5945">
                  <c:v>42184.682361111096</c:v>
                </c:pt>
                <c:pt idx="5946">
                  <c:v>42184.683055555557</c:v>
                </c:pt>
                <c:pt idx="5947">
                  <c:v>42184.683749999997</c:v>
                </c:pt>
                <c:pt idx="5948">
                  <c:v>42184.684444444443</c:v>
                </c:pt>
                <c:pt idx="5949">
                  <c:v>42184.68513888889</c:v>
                </c:pt>
                <c:pt idx="5950">
                  <c:v>42184.685833333337</c:v>
                </c:pt>
                <c:pt idx="5951">
                  <c:v>42184.686527777783</c:v>
                </c:pt>
                <c:pt idx="5952">
                  <c:v>42184.687222222223</c:v>
                </c:pt>
                <c:pt idx="5953">
                  <c:v>42184.687916666655</c:v>
                </c:pt>
                <c:pt idx="5954">
                  <c:v>42184.688611111109</c:v>
                </c:pt>
                <c:pt idx="5955">
                  <c:v>42184.689305555556</c:v>
                </c:pt>
                <c:pt idx="5956">
                  <c:v>42184.69</c:v>
                </c:pt>
                <c:pt idx="5957">
                  <c:v>42184.690694444442</c:v>
                </c:pt>
                <c:pt idx="5958">
                  <c:v>42184.691388888874</c:v>
                </c:pt>
                <c:pt idx="5959">
                  <c:v>42184.692083333321</c:v>
                </c:pt>
                <c:pt idx="5960">
                  <c:v>42184.692777777775</c:v>
                </c:pt>
                <c:pt idx="5961">
                  <c:v>42184.693472222207</c:v>
                </c:pt>
                <c:pt idx="5962">
                  <c:v>42184.694166666639</c:v>
                </c:pt>
                <c:pt idx="5963">
                  <c:v>42184.6948611111</c:v>
                </c:pt>
                <c:pt idx="5964">
                  <c:v>42184.695555555554</c:v>
                </c:pt>
                <c:pt idx="5965">
                  <c:v>42184.696250000001</c:v>
                </c:pt>
                <c:pt idx="5966">
                  <c:v>42184.696944444448</c:v>
                </c:pt>
                <c:pt idx="5967">
                  <c:v>42184.697638888887</c:v>
                </c:pt>
                <c:pt idx="5968">
                  <c:v>42184.698333333334</c:v>
                </c:pt>
                <c:pt idx="5969">
                  <c:v>42184.699027777766</c:v>
                </c:pt>
                <c:pt idx="5970">
                  <c:v>42184.699722222198</c:v>
                </c:pt>
                <c:pt idx="5971">
                  <c:v>42184.700416666652</c:v>
                </c:pt>
                <c:pt idx="5972">
                  <c:v>42184.701111111084</c:v>
                </c:pt>
                <c:pt idx="5973">
                  <c:v>42184.701805555538</c:v>
                </c:pt>
                <c:pt idx="5974">
                  <c:v>42184.702499999999</c:v>
                </c:pt>
                <c:pt idx="5975">
                  <c:v>42184.703194444446</c:v>
                </c:pt>
                <c:pt idx="5976">
                  <c:v>42184.703888888886</c:v>
                </c:pt>
                <c:pt idx="5977">
                  <c:v>42184.704583333325</c:v>
                </c:pt>
                <c:pt idx="5978">
                  <c:v>42184.705277777779</c:v>
                </c:pt>
                <c:pt idx="5979">
                  <c:v>42184.705972222226</c:v>
                </c:pt>
                <c:pt idx="5980">
                  <c:v>42184.706666666651</c:v>
                </c:pt>
                <c:pt idx="5981">
                  <c:v>42184.707361111083</c:v>
                </c:pt>
                <c:pt idx="5982">
                  <c:v>42184.708055555559</c:v>
                </c:pt>
                <c:pt idx="5983">
                  <c:v>42184.708749999998</c:v>
                </c:pt>
                <c:pt idx="5984">
                  <c:v>42184.709444444445</c:v>
                </c:pt>
                <c:pt idx="5985">
                  <c:v>42184.710138888891</c:v>
                </c:pt>
                <c:pt idx="5986">
                  <c:v>42184.710833333331</c:v>
                </c:pt>
                <c:pt idx="5987">
                  <c:v>42184.711527777778</c:v>
                </c:pt>
                <c:pt idx="5988">
                  <c:v>42184.712222222232</c:v>
                </c:pt>
                <c:pt idx="5989">
                  <c:v>42184.712916666664</c:v>
                </c:pt>
                <c:pt idx="5990">
                  <c:v>42184.713611111096</c:v>
                </c:pt>
                <c:pt idx="5991">
                  <c:v>42184.714305555557</c:v>
                </c:pt>
                <c:pt idx="5992">
                  <c:v>42184.715000000004</c:v>
                </c:pt>
                <c:pt idx="5993">
                  <c:v>42184.715694444443</c:v>
                </c:pt>
                <c:pt idx="5994">
                  <c:v>42184.71638888889</c:v>
                </c:pt>
                <c:pt idx="5995">
                  <c:v>42184.717083333322</c:v>
                </c:pt>
                <c:pt idx="5996">
                  <c:v>42184.717777777776</c:v>
                </c:pt>
                <c:pt idx="5997">
                  <c:v>42184.718472222223</c:v>
                </c:pt>
                <c:pt idx="5998">
                  <c:v>42184.719166666648</c:v>
                </c:pt>
                <c:pt idx="5999">
                  <c:v>42184.719861111094</c:v>
                </c:pt>
                <c:pt idx="6000">
                  <c:v>42184.720555555556</c:v>
                </c:pt>
                <c:pt idx="6001">
                  <c:v>42184.721249999995</c:v>
                </c:pt>
                <c:pt idx="6002">
                  <c:v>42184.721944444434</c:v>
                </c:pt>
                <c:pt idx="6003">
                  <c:v>42184.722638888888</c:v>
                </c:pt>
                <c:pt idx="6004">
                  <c:v>42184.723333333321</c:v>
                </c:pt>
                <c:pt idx="6005">
                  <c:v>42184.724027777775</c:v>
                </c:pt>
                <c:pt idx="6006">
                  <c:v>42184.724722222207</c:v>
                </c:pt>
                <c:pt idx="6007">
                  <c:v>42184.725416666639</c:v>
                </c:pt>
                <c:pt idx="6008">
                  <c:v>42184.7261111111</c:v>
                </c:pt>
                <c:pt idx="6009">
                  <c:v>42184.726805555554</c:v>
                </c:pt>
                <c:pt idx="6010">
                  <c:v>42184.727499999994</c:v>
                </c:pt>
                <c:pt idx="6011">
                  <c:v>42184.728194444448</c:v>
                </c:pt>
                <c:pt idx="6012">
                  <c:v>42184.728888888887</c:v>
                </c:pt>
                <c:pt idx="6013">
                  <c:v>42184.729583333319</c:v>
                </c:pt>
                <c:pt idx="6014">
                  <c:v>42184.73027777778</c:v>
                </c:pt>
                <c:pt idx="6015">
                  <c:v>42184.73097222222</c:v>
                </c:pt>
                <c:pt idx="6016">
                  <c:v>42184.731666666637</c:v>
                </c:pt>
                <c:pt idx="6017">
                  <c:v>42184.732361111084</c:v>
                </c:pt>
                <c:pt idx="6018">
                  <c:v>42184.733055555538</c:v>
                </c:pt>
                <c:pt idx="6019">
                  <c:v>42184.733749999985</c:v>
                </c:pt>
                <c:pt idx="6020">
                  <c:v>42184.734444444446</c:v>
                </c:pt>
                <c:pt idx="6021">
                  <c:v>42184.735138888886</c:v>
                </c:pt>
                <c:pt idx="6022">
                  <c:v>42184.735833333325</c:v>
                </c:pt>
                <c:pt idx="6023">
                  <c:v>42184.736527777779</c:v>
                </c:pt>
                <c:pt idx="6024">
                  <c:v>42184.737222222226</c:v>
                </c:pt>
                <c:pt idx="6025">
                  <c:v>42184.737916666651</c:v>
                </c:pt>
                <c:pt idx="6026">
                  <c:v>42184.738611111105</c:v>
                </c:pt>
                <c:pt idx="6027">
                  <c:v>42184.739305555544</c:v>
                </c:pt>
                <c:pt idx="6028">
                  <c:v>42184.74</c:v>
                </c:pt>
                <c:pt idx="6029">
                  <c:v>42184.740694444459</c:v>
                </c:pt>
                <c:pt idx="6030">
                  <c:v>42184.741388888884</c:v>
                </c:pt>
                <c:pt idx="6031">
                  <c:v>42184.742083333324</c:v>
                </c:pt>
                <c:pt idx="6032">
                  <c:v>42184.742777777778</c:v>
                </c:pt>
                <c:pt idx="6033">
                  <c:v>42184.743472222224</c:v>
                </c:pt>
                <c:pt idx="6034">
                  <c:v>42184.744166666649</c:v>
                </c:pt>
                <c:pt idx="6035">
                  <c:v>42184.744861111096</c:v>
                </c:pt>
                <c:pt idx="6036">
                  <c:v>42184.745555555557</c:v>
                </c:pt>
                <c:pt idx="6037">
                  <c:v>42184.746250000011</c:v>
                </c:pt>
                <c:pt idx="6038">
                  <c:v>42184.746944444443</c:v>
                </c:pt>
                <c:pt idx="6039">
                  <c:v>42184.74763888889</c:v>
                </c:pt>
                <c:pt idx="6040">
                  <c:v>42184.748333333337</c:v>
                </c:pt>
                <c:pt idx="6041">
                  <c:v>42184.749027777776</c:v>
                </c:pt>
                <c:pt idx="6042">
                  <c:v>42184.749722222208</c:v>
                </c:pt>
                <c:pt idx="6043">
                  <c:v>42184.750416666655</c:v>
                </c:pt>
                <c:pt idx="6044">
                  <c:v>42184.751111111094</c:v>
                </c:pt>
                <c:pt idx="6045">
                  <c:v>42184.751805555556</c:v>
                </c:pt>
                <c:pt idx="6046">
                  <c:v>42184.752500000002</c:v>
                </c:pt>
                <c:pt idx="6047">
                  <c:v>42184.753194444442</c:v>
                </c:pt>
                <c:pt idx="6048">
                  <c:v>42184.753888888888</c:v>
                </c:pt>
                <c:pt idx="6049">
                  <c:v>42184.754583333335</c:v>
                </c:pt>
                <c:pt idx="6050">
                  <c:v>42184.755277777782</c:v>
                </c:pt>
                <c:pt idx="6051">
                  <c:v>42184.755972222221</c:v>
                </c:pt>
                <c:pt idx="6052">
                  <c:v>42184.756666666653</c:v>
                </c:pt>
                <c:pt idx="6053">
                  <c:v>42184.7573611111</c:v>
                </c:pt>
                <c:pt idx="6054">
                  <c:v>42184.758055555561</c:v>
                </c:pt>
                <c:pt idx="6055">
                  <c:v>42184.758750000001</c:v>
                </c:pt>
                <c:pt idx="6056">
                  <c:v>42184.759444444448</c:v>
                </c:pt>
                <c:pt idx="6057">
                  <c:v>42184.760138888887</c:v>
                </c:pt>
                <c:pt idx="6058">
                  <c:v>42184.760833333334</c:v>
                </c:pt>
                <c:pt idx="6059">
                  <c:v>42184.761527777766</c:v>
                </c:pt>
                <c:pt idx="6060">
                  <c:v>42184.76222222222</c:v>
                </c:pt>
                <c:pt idx="6061">
                  <c:v>42184.762916666652</c:v>
                </c:pt>
                <c:pt idx="6062">
                  <c:v>42184.763611111084</c:v>
                </c:pt>
                <c:pt idx="6063">
                  <c:v>42184.764305555538</c:v>
                </c:pt>
                <c:pt idx="6064">
                  <c:v>42184.764999999999</c:v>
                </c:pt>
                <c:pt idx="6065">
                  <c:v>42184.765694444446</c:v>
                </c:pt>
                <c:pt idx="6066">
                  <c:v>42184.766388888886</c:v>
                </c:pt>
                <c:pt idx="6067">
                  <c:v>42184.767083333303</c:v>
                </c:pt>
                <c:pt idx="6068">
                  <c:v>42184.767777777764</c:v>
                </c:pt>
                <c:pt idx="6069">
                  <c:v>42184.768472222226</c:v>
                </c:pt>
                <c:pt idx="6070">
                  <c:v>42184.769166666636</c:v>
                </c:pt>
                <c:pt idx="6071">
                  <c:v>42184.769861111083</c:v>
                </c:pt>
                <c:pt idx="6072">
                  <c:v>42184.770555555559</c:v>
                </c:pt>
                <c:pt idx="6073">
                  <c:v>42184.771249999998</c:v>
                </c:pt>
                <c:pt idx="6074">
                  <c:v>42184.771944444445</c:v>
                </c:pt>
                <c:pt idx="6075">
                  <c:v>42184.772638888891</c:v>
                </c:pt>
                <c:pt idx="6076">
                  <c:v>42184.773333333324</c:v>
                </c:pt>
                <c:pt idx="6077">
                  <c:v>42184.774027777778</c:v>
                </c:pt>
                <c:pt idx="6078">
                  <c:v>42184.774722222224</c:v>
                </c:pt>
                <c:pt idx="6079">
                  <c:v>42184.775416666649</c:v>
                </c:pt>
                <c:pt idx="6080">
                  <c:v>42184.776111111096</c:v>
                </c:pt>
                <c:pt idx="6081">
                  <c:v>42184.776805555557</c:v>
                </c:pt>
                <c:pt idx="6082">
                  <c:v>42184.777499999997</c:v>
                </c:pt>
                <c:pt idx="6083">
                  <c:v>42184.778194444443</c:v>
                </c:pt>
                <c:pt idx="6084">
                  <c:v>42184.77888888889</c:v>
                </c:pt>
                <c:pt idx="6085">
                  <c:v>42184.779583333322</c:v>
                </c:pt>
                <c:pt idx="6086">
                  <c:v>42184.780277777783</c:v>
                </c:pt>
                <c:pt idx="6087">
                  <c:v>42184.780972222223</c:v>
                </c:pt>
                <c:pt idx="6088">
                  <c:v>42184.781666666648</c:v>
                </c:pt>
                <c:pt idx="6089">
                  <c:v>42184.782361111094</c:v>
                </c:pt>
                <c:pt idx="6090">
                  <c:v>42184.783055555556</c:v>
                </c:pt>
                <c:pt idx="6091">
                  <c:v>42184.783749999995</c:v>
                </c:pt>
                <c:pt idx="6092">
                  <c:v>42184.784444444442</c:v>
                </c:pt>
                <c:pt idx="6093">
                  <c:v>42184.785138888888</c:v>
                </c:pt>
                <c:pt idx="6094">
                  <c:v>42184.785833333335</c:v>
                </c:pt>
                <c:pt idx="6095">
                  <c:v>42184.786527777782</c:v>
                </c:pt>
                <c:pt idx="6096">
                  <c:v>42184.787222222221</c:v>
                </c:pt>
                <c:pt idx="6097">
                  <c:v>42184.787916666653</c:v>
                </c:pt>
                <c:pt idx="6098">
                  <c:v>42184.788611111115</c:v>
                </c:pt>
                <c:pt idx="6099">
                  <c:v>42184.789305555554</c:v>
                </c:pt>
                <c:pt idx="6100">
                  <c:v>42184.79</c:v>
                </c:pt>
                <c:pt idx="6101">
                  <c:v>42184.790694444448</c:v>
                </c:pt>
                <c:pt idx="6102">
                  <c:v>42184.791388888872</c:v>
                </c:pt>
                <c:pt idx="6103">
                  <c:v>42184.792083333319</c:v>
                </c:pt>
                <c:pt idx="6104">
                  <c:v>42184.792777777766</c:v>
                </c:pt>
                <c:pt idx="6105">
                  <c:v>42184.793472222198</c:v>
                </c:pt>
                <c:pt idx="6106">
                  <c:v>42184.794166666637</c:v>
                </c:pt>
                <c:pt idx="6107">
                  <c:v>42184.794861111084</c:v>
                </c:pt>
                <c:pt idx="6108">
                  <c:v>42184.795555555538</c:v>
                </c:pt>
                <c:pt idx="6109">
                  <c:v>42184.796249999999</c:v>
                </c:pt>
                <c:pt idx="6110">
                  <c:v>42184.796944444446</c:v>
                </c:pt>
                <c:pt idx="6111">
                  <c:v>42184.797638888886</c:v>
                </c:pt>
                <c:pt idx="6112">
                  <c:v>42184.798333333325</c:v>
                </c:pt>
                <c:pt idx="6113">
                  <c:v>42184.799027777764</c:v>
                </c:pt>
                <c:pt idx="6114">
                  <c:v>42184.799722222204</c:v>
                </c:pt>
                <c:pt idx="6115">
                  <c:v>42184.800416666665</c:v>
                </c:pt>
                <c:pt idx="6116">
                  <c:v>42184.801111111105</c:v>
                </c:pt>
                <c:pt idx="6117">
                  <c:v>42184.801805555559</c:v>
                </c:pt>
                <c:pt idx="6118">
                  <c:v>42184.802500000013</c:v>
                </c:pt>
                <c:pt idx="6119">
                  <c:v>42184.803194444459</c:v>
                </c:pt>
                <c:pt idx="6120">
                  <c:v>42184.803888888891</c:v>
                </c:pt>
                <c:pt idx="6121">
                  <c:v>42184.804583333331</c:v>
                </c:pt>
                <c:pt idx="6122">
                  <c:v>42184.805277777792</c:v>
                </c:pt>
                <c:pt idx="6123">
                  <c:v>42184.805972222232</c:v>
                </c:pt>
                <c:pt idx="6124">
                  <c:v>42184.806666666664</c:v>
                </c:pt>
                <c:pt idx="6125">
                  <c:v>42184.807361111096</c:v>
                </c:pt>
                <c:pt idx="6126">
                  <c:v>42184.808055555572</c:v>
                </c:pt>
                <c:pt idx="6127">
                  <c:v>42184.808750000011</c:v>
                </c:pt>
                <c:pt idx="6128">
                  <c:v>42184.809444444443</c:v>
                </c:pt>
                <c:pt idx="6129">
                  <c:v>42184.810138888904</c:v>
                </c:pt>
                <c:pt idx="6130">
                  <c:v>42184.810833333351</c:v>
                </c:pt>
                <c:pt idx="6131">
                  <c:v>42184.811527777783</c:v>
                </c:pt>
                <c:pt idx="6132">
                  <c:v>42184.812222222237</c:v>
                </c:pt>
                <c:pt idx="6133">
                  <c:v>42184.812916666669</c:v>
                </c:pt>
                <c:pt idx="6134">
                  <c:v>42184.813611111109</c:v>
                </c:pt>
                <c:pt idx="6135">
                  <c:v>42184.814305555563</c:v>
                </c:pt>
                <c:pt idx="6136">
                  <c:v>42184.815000000002</c:v>
                </c:pt>
                <c:pt idx="6137">
                  <c:v>42184.815694444456</c:v>
                </c:pt>
                <c:pt idx="6138">
                  <c:v>42184.816388888903</c:v>
                </c:pt>
                <c:pt idx="6139">
                  <c:v>42184.817083333335</c:v>
                </c:pt>
                <c:pt idx="6140">
                  <c:v>42184.817777777782</c:v>
                </c:pt>
                <c:pt idx="6141">
                  <c:v>42184.818472222236</c:v>
                </c:pt>
                <c:pt idx="6142">
                  <c:v>42184.819166666653</c:v>
                </c:pt>
                <c:pt idx="6143">
                  <c:v>42184.819861111115</c:v>
                </c:pt>
                <c:pt idx="6144">
                  <c:v>42184.820555555561</c:v>
                </c:pt>
                <c:pt idx="6145">
                  <c:v>42184.821250000001</c:v>
                </c:pt>
                <c:pt idx="6146">
                  <c:v>42184.821944444448</c:v>
                </c:pt>
                <c:pt idx="6147">
                  <c:v>42184.822638888902</c:v>
                </c:pt>
                <c:pt idx="6148">
                  <c:v>42184.823333333334</c:v>
                </c:pt>
                <c:pt idx="6149">
                  <c:v>42184.82402777778</c:v>
                </c:pt>
                <c:pt idx="6150">
                  <c:v>42184.82472222222</c:v>
                </c:pt>
                <c:pt idx="6151">
                  <c:v>42184.825416666652</c:v>
                </c:pt>
                <c:pt idx="6152">
                  <c:v>42184.826111111106</c:v>
                </c:pt>
                <c:pt idx="6153">
                  <c:v>42184.826805555553</c:v>
                </c:pt>
                <c:pt idx="6154">
                  <c:v>42184.827499999999</c:v>
                </c:pt>
                <c:pt idx="6155">
                  <c:v>42184.828194444461</c:v>
                </c:pt>
                <c:pt idx="6156">
                  <c:v>42184.828888888893</c:v>
                </c:pt>
                <c:pt idx="6157">
                  <c:v>42184.829583333325</c:v>
                </c:pt>
                <c:pt idx="6158">
                  <c:v>42184.830277777794</c:v>
                </c:pt>
                <c:pt idx="6159">
                  <c:v>42184.830972222233</c:v>
                </c:pt>
                <c:pt idx="6160">
                  <c:v>42184.831666666651</c:v>
                </c:pt>
                <c:pt idx="6161">
                  <c:v>42184.832361111105</c:v>
                </c:pt>
                <c:pt idx="6162">
                  <c:v>42184.833055555559</c:v>
                </c:pt>
                <c:pt idx="6163">
                  <c:v>42184.833749999998</c:v>
                </c:pt>
                <c:pt idx="6164">
                  <c:v>42184.834444444459</c:v>
                </c:pt>
                <c:pt idx="6165">
                  <c:v>42184.835138888891</c:v>
                </c:pt>
                <c:pt idx="6166">
                  <c:v>42184.835833333331</c:v>
                </c:pt>
                <c:pt idx="6167">
                  <c:v>42184.836527777792</c:v>
                </c:pt>
                <c:pt idx="6168">
                  <c:v>42184.837222222232</c:v>
                </c:pt>
                <c:pt idx="6169">
                  <c:v>42184.837916666664</c:v>
                </c:pt>
                <c:pt idx="6170">
                  <c:v>42184.83861111111</c:v>
                </c:pt>
                <c:pt idx="6171">
                  <c:v>42184.839305555557</c:v>
                </c:pt>
                <c:pt idx="6172">
                  <c:v>42184.840000000011</c:v>
                </c:pt>
                <c:pt idx="6173">
                  <c:v>42184.840694444465</c:v>
                </c:pt>
                <c:pt idx="6174">
                  <c:v>42184.84138888889</c:v>
                </c:pt>
                <c:pt idx="6175">
                  <c:v>42184.842083333337</c:v>
                </c:pt>
                <c:pt idx="6176">
                  <c:v>42184.842777777783</c:v>
                </c:pt>
                <c:pt idx="6177">
                  <c:v>42184.843472222223</c:v>
                </c:pt>
                <c:pt idx="6178">
                  <c:v>42184.844166666655</c:v>
                </c:pt>
                <c:pt idx="6179">
                  <c:v>42184.844861111109</c:v>
                </c:pt>
                <c:pt idx="6180">
                  <c:v>42184.845555555563</c:v>
                </c:pt>
                <c:pt idx="6181">
                  <c:v>42184.846250000017</c:v>
                </c:pt>
                <c:pt idx="6182">
                  <c:v>42184.846944444456</c:v>
                </c:pt>
                <c:pt idx="6183">
                  <c:v>42184.847638888903</c:v>
                </c:pt>
                <c:pt idx="6184">
                  <c:v>42184.848333333342</c:v>
                </c:pt>
                <c:pt idx="6185">
                  <c:v>42184.849027777782</c:v>
                </c:pt>
                <c:pt idx="6186">
                  <c:v>42184.849722222221</c:v>
                </c:pt>
                <c:pt idx="6187">
                  <c:v>42184.850416666668</c:v>
                </c:pt>
                <c:pt idx="6188">
                  <c:v>42184.851111111115</c:v>
                </c:pt>
                <c:pt idx="6189">
                  <c:v>42184.851805555561</c:v>
                </c:pt>
                <c:pt idx="6190">
                  <c:v>42184.852500000015</c:v>
                </c:pt>
                <c:pt idx="6191">
                  <c:v>42184.853194444469</c:v>
                </c:pt>
                <c:pt idx="6192">
                  <c:v>42184.853888888902</c:v>
                </c:pt>
                <c:pt idx="6193">
                  <c:v>42184.854583333341</c:v>
                </c:pt>
                <c:pt idx="6194">
                  <c:v>42184.855277777795</c:v>
                </c:pt>
                <c:pt idx="6195">
                  <c:v>42184.855972222234</c:v>
                </c:pt>
                <c:pt idx="6196">
                  <c:v>42184.856666666667</c:v>
                </c:pt>
                <c:pt idx="6197">
                  <c:v>42184.857361111106</c:v>
                </c:pt>
                <c:pt idx="6198">
                  <c:v>42184.858055555567</c:v>
                </c:pt>
                <c:pt idx="6199">
                  <c:v>42184.858750000014</c:v>
                </c:pt>
                <c:pt idx="6200">
                  <c:v>42184.859444444461</c:v>
                </c:pt>
                <c:pt idx="6201">
                  <c:v>42184.860138888893</c:v>
                </c:pt>
                <c:pt idx="6202">
                  <c:v>42184.860833333332</c:v>
                </c:pt>
                <c:pt idx="6203">
                  <c:v>42184.861527777779</c:v>
                </c:pt>
                <c:pt idx="6204">
                  <c:v>42184.862222222233</c:v>
                </c:pt>
                <c:pt idx="6205">
                  <c:v>42184.862916666665</c:v>
                </c:pt>
                <c:pt idx="6206">
                  <c:v>42184.863611111105</c:v>
                </c:pt>
                <c:pt idx="6207">
                  <c:v>42184.864305555559</c:v>
                </c:pt>
                <c:pt idx="6208">
                  <c:v>42184.865000000005</c:v>
                </c:pt>
                <c:pt idx="6209">
                  <c:v>42184.865694444459</c:v>
                </c:pt>
                <c:pt idx="6210">
                  <c:v>42184.866388888891</c:v>
                </c:pt>
                <c:pt idx="6211">
                  <c:v>42184.867083333324</c:v>
                </c:pt>
                <c:pt idx="6212">
                  <c:v>42184.867777777778</c:v>
                </c:pt>
                <c:pt idx="6213">
                  <c:v>42184.868472222232</c:v>
                </c:pt>
                <c:pt idx="6214">
                  <c:v>42184.869166666649</c:v>
                </c:pt>
                <c:pt idx="6215">
                  <c:v>42184.869861111096</c:v>
                </c:pt>
                <c:pt idx="6216">
                  <c:v>42184.870555555572</c:v>
                </c:pt>
                <c:pt idx="6217">
                  <c:v>42184.871250000011</c:v>
                </c:pt>
                <c:pt idx="6218">
                  <c:v>42184.871944444443</c:v>
                </c:pt>
                <c:pt idx="6219">
                  <c:v>42184.872638888904</c:v>
                </c:pt>
                <c:pt idx="6220">
                  <c:v>42184.873333333337</c:v>
                </c:pt>
                <c:pt idx="6221">
                  <c:v>42184.874027777783</c:v>
                </c:pt>
                <c:pt idx="6222">
                  <c:v>42184.874722222223</c:v>
                </c:pt>
                <c:pt idx="6223">
                  <c:v>42184.875416666655</c:v>
                </c:pt>
                <c:pt idx="6224">
                  <c:v>42184.876111111109</c:v>
                </c:pt>
                <c:pt idx="6225">
                  <c:v>42184.876805555563</c:v>
                </c:pt>
                <c:pt idx="6226">
                  <c:v>42184.877500000002</c:v>
                </c:pt>
                <c:pt idx="6227">
                  <c:v>42184.878194444456</c:v>
                </c:pt>
                <c:pt idx="6228">
                  <c:v>42184.878888888903</c:v>
                </c:pt>
                <c:pt idx="6229">
                  <c:v>42184.879583333335</c:v>
                </c:pt>
                <c:pt idx="6230">
                  <c:v>42184.880277777796</c:v>
                </c:pt>
                <c:pt idx="6231">
                  <c:v>42184.880972222236</c:v>
                </c:pt>
                <c:pt idx="6232">
                  <c:v>42184.881666666653</c:v>
                </c:pt>
                <c:pt idx="6233">
                  <c:v>42184.882361111115</c:v>
                </c:pt>
                <c:pt idx="6234">
                  <c:v>42184.883055555561</c:v>
                </c:pt>
                <c:pt idx="6235">
                  <c:v>42184.883750000001</c:v>
                </c:pt>
                <c:pt idx="6236">
                  <c:v>42184.884444444469</c:v>
                </c:pt>
                <c:pt idx="6237">
                  <c:v>42184.885138888902</c:v>
                </c:pt>
                <c:pt idx="6238">
                  <c:v>42184.885833333341</c:v>
                </c:pt>
                <c:pt idx="6239">
                  <c:v>42184.886527777795</c:v>
                </c:pt>
                <c:pt idx="6240">
                  <c:v>42184.887222222234</c:v>
                </c:pt>
                <c:pt idx="6241">
                  <c:v>42184.887916666667</c:v>
                </c:pt>
                <c:pt idx="6242">
                  <c:v>42184.888611111113</c:v>
                </c:pt>
                <c:pt idx="6243">
                  <c:v>42184.889305555553</c:v>
                </c:pt>
                <c:pt idx="6244">
                  <c:v>42184.89</c:v>
                </c:pt>
                <c:pt idx="6245">
                  <c:v>42184.890694444461</c:v>
                </c:pt>
                <c:pt idx="6246">
                  <c:v>42184.891388888886</c:v>
                </c:pt>
                <c:pt idx="6247">
                  <c:v>42184.892083333325</c:v>
                </c:pt>
                <c:pt idx="6248">
                  <c:v>42184.892777777779</c:v>
                </c:pt>
                <c:pt idx="6249">
                  <c:v>42184.893472222226</c:v>
                </c:pt>
                <c:pt idx="6250">
                  <c:v>42184.894166666651</c:v>
                </c:pt>
                <c:pt idx="6251">
                  <c:v>42184.894861111105</c:v>
                </c:pt>
                <c:pt idx="6252">
                  <c:v>42184.895555555559</c:v>
                </c:pt>
                <c:pt idx="6253">
                  <c:v>42184.896250000013</c:v>
                </c:pt>
                <c:pt idx="6254">
                  <c:v>42184.896944444459</c:v>
                </c:pt>
                <c:pt idx="6255">
                  <c:v>42184.897638888891</c:v>
                </c:pt>
                <c:pt idx="6256">
                  <c:v>42184.898333333331</c:v>
                </c:pt>
                <c:pt idx="6257">
                  <c:v>42184.899027777778</c:v>
                </c:pt>
                <c:pt idx="6258">
                  <c:v>42184.899722222224</c:v>
                </c:pt>
                <c:pt idx="6259">
                  <c:v>42184.900416666664</c:v>
                </c:pt>
                <c:pt idx="6260">
                  <c:v>42184.901111111096</c:v>
                </c:pt>
                <c:pt idx="6261">
                  <c:v>42184.901805555557</c:v>
                </c:pt>
                <c:pt idx="6262">
                  <c:v>42184.902500000011</c:v>
                </c:pt>
                <c:pt idx="6263">
                  <c:v>42184.903194444443</c:v>
                </c:pt>
                <c:pt idx="6264">
                  <c:v>42184.90388888889</c:v>
                </c:pt>
                <c:pt idx="6265">
                  <c:v>42184.904583333337</c:v>
                </c:pt>
                <c:pt idx="6266">
                  <c:v>42184.905277777783</c:v>
                </c:pt>
                <c:pt idx="6267">
                  <c:v>42184.905972222223</c:v>
                </c:pt>
                <c:pt idx="6268">
                  <c:v>42184.906666666655</c:v>
                </c:pt>
                <c:pt idx="6269">
                  <c:v>42184.907361111094</c:v>
                </c:pt>
                <c:pt idx="6270">
                  <c:v>42184.908055555563</c:v>
                </c:pt>
                <c:pt idx="6271">
                  <c:v>42184.908750000002</c:v>
                </c:pt>
                <c:pt idx="6272">
                  <c:v>42184.909444444442</c:v>
                </c:pt>
                <c:pt idx="6273">
                  <c:v>42184.910138888903</c:v>
                </c:pt>
                <c:pt idx="6274">
                  <c:v>42184.910833333342</c:v>
                </c:pt>
                <c:pt idx="6275">
                  <c:v>42184.911527777782</c:v>
                </c:pt>
                <c:pt idx="6276">
                  <c:v>42184.912222222236</c:v>
                </c:pt>
                <c:pt idx="6277">
                  <c:v>42184.912916666668</c:v>
                </c:pt>
                <c:pt idx="6278">
                  <c:v>42184.913611111115</c:v>
                </c:pt>
                <c:pt idx="6279">
                  <c:v>42184.914305555561</c:v>
                </c:pt>
                <c:pt idx="6280">
                  <c:v>42184.915000000001</c:v>
                </c:pt>
                <c:pt idx="6281">
                  <c:v>42184.915694444469</c:v>
                </c:pt>
                <c:pt idx="6282">
                  <c:v>42184.916388888902</c:v>
                </c:pt>
                <c:pt idx="6283">
                  <c:v>42184.917083333334</c:v>
                </c:pt>
                <c:pt idx="6284">
                  <c:v>42184.91777777778</c:v>
                </c:pt>
                <c:pt idx="6285">
                  <c:v>42184.918472222234</c:v>
                </c:pt>
                <c:pt idx="6286">
                  <c:v>42184.919166666652</c:v>
                </c:pt>
                <c:pt idx="6287">
                  <c:v>42184.919861111106</c:v>
                </c:pt>
                <c:pt idx="6288">
                  <c:v>42184.920555555553</c:v>
                </c:pt>
                <c:pt idx="6289">
                  <c:v>42184.921249999999</c:v>
                </c:pt>
                <c:pt idx="6290">
                  <c:v>42184.921944444446</c:v>
                </c:pt>
                <c:pt idx="6291">
                  <c:v>42184.922638888893</c:v>
                </c:pt>
                <c:pt idx="6292">
                  <c:v>42184.923333333325</c:v>
                </c:pt>
                <c:pt idx="6293">
                  <c:v>42184.924027777779</c:v>
                </c:pt>
                <c:pt idx="6294">
                  <c:v>42184.924722222226</c:v>
                </c:pt>
                <c:pt idx="6295">
                  <c:v>42184.925416666651</c:v>
                </c:pt>
                <c:pt idx="6296">
                  <c:v>42184.926111111105</c:v>
                </c:pt>
                <c:pt idx="6297">
                  <c:v>42184.926805555559</c:v>
                </c:pt>
                <c:pt idx="6298">
                  <c:v>42184.927499999998</c:v>
                </c:pt>
                <c:pt idx="6299">
                  <c:v>42184.928194444459</c:v>
                </c:pt>
                <c:pt idx="6300">
                  <c:v>42184.928888888891</c:v>
                </c:pt>
                <c:pt idx="6301">
                  <c:v>42184.929583333324</c:v>
                </c:pt>
                <c:pt idx="6302">
                  <c:v>42184.930277777792</c:v>
                </c:pt>
                <c:pt idx="6303">
                  <c:v>42184.930972222232</c:v>
                </c:pt>
                <c:pt idx="6304">
                  <c:v>42184.931666666649</c:v>
                </c:pt>
                <c:pt idx="6305">
                  <c:v>42184.932361111096</c:v>
                </c:pt>
                <c:pt idx="6306">
                  <c:v>42184.933055555557</c:v>
                </c:pt>
                <c:pt idx="6307">
                  <c:v>42184.933749999997</c:v>
                </c:pt>
                <c:pt idx="6308">
                  <c:v>42184.934444444443</c:v>
                </c:pt>
                <c:pt idx="6309">
                  <c:v>42184.93513888889</c:v>
                </c:pt>
                <c:pt idx="6310">
                  <c:v>42184.935833333337</c:v>
                </c:pt>
                <c:pt idx="6311">
                  <c:v>42184.936527777783</c:v>
                </c:pt>
                <c:pt idx="6312">
                  <c:v>42184.937222222223</c:v>
                </c:pt>
                <c:pt idx="6313">
                  <c:v>42184.937916666655</c:v>
                </c:pt>
                <c:pt idx="6314">
                  <c:v>42184.938611111109</c:v>
                </c:pt>
                <c:pt idx="6315">
                  <c:v>42184.939305555556</c:v>
                </c:pt>
                <c:pt idx="6316">
                  <c:v>42184.94</c:v>
                </c:pt>
                <c:pt idx="6317">
                  <c:v>42184.940694444456</c:v>
                </c:pt>
                <c:pt idx="6318">
                  <c:v>42184.941388888888</c:v>
                </c:pt>
                <c:pt idx="6319">
                  <c:v>42184.942083333335</c:v>
                </c:pt>
                <c:pt idx="6320">
                  <c:v>42184.942777777782</c:v>
                </c:pt>
                <c:pt idx="6321">
                  <c:v>42184.943472222221</c:v>
                </c:pt>
                <c:pt idx="6322">
                  <c:v>42184.944166666653</c:v>
                </c:pt>
                <c:pt idx="6323">
                  <c:v>42184.944861111115</c:v>
                </c:pt>
                <c:pt idx="6324">
                  <c:v>42184.945555555561</c:v>
                </c:pt>
                <c:pt idx="6325">
                  <c:v>42184.946250000015</c:v>
                </c:pt>
                <c:pt idx="6326">
                  <c:v>42184.946944444469</c:v>
                </c:pt>
                <c:pt idx="6327">
                  <c:v>42184.947638888902</c:v>
                </c:pt>
                <c:pt idx="6328">
                  <c:v>42184.948333333341</c:v>
                </c:pt>
                <c:pt idx="6329">
                  <c:v>42184.94902777778</c:v>
                </c:pt>
                <c:pt idx="6330">
                  <c:v>42184.94972222222</c:v>
                </c:pt>
                <c:pt idx="6331">
                  <c:v>42184.950416666667</c:v>
                </c:pt>
                <c:pt idx="6332">
                  <c:v>42184.951111111106</c:v>
                </c:pt>
                <c:pt idx="6333">
                  <c:v>42184.951805555553</c:v>
                </c:pt>
                <c:pt idx="6334">
                  <c:v>42184.952500000014</c:v>
                </c:pt>
                <c:pt idx="6335">
                  <c:v>42184.953194444461</c:v>
                </c:pt>
                <c:pt idx="6336">
                  <c:v>42184.953888888893</c:v>
                </c:pt>
                <c:pt idx="6337">
                  <c:v>42184.954583333332</c:v>
                </c:pt>
                <c:pt idx="6338">
                  <c:v>42184.955277777794</c:v>
                </c:pt>
                <c:pt idx="6339">
                  <c:v>42184.955972222233</c:v>
                </c:pt>
                <c:pt idx="6340">
                  <c:v>42184.956666666665</c:v>
                </c:pt>
                <c:pt idx="6341">
                  <c:v>42184.957361111105</c:v>
                </c:pt>
                <c:pt idx="6342">
                  <c:v>42184.958055555573</c:v>
                </c:pt>
                <c:pt idx="6343">
                  <c:v>42184.958750000013</c:v>
                </c:pt>
                <c:pt idx="6344">
                  <c:v>42184.959444444459</c:v>
                </c:pt>
                <c:pt idx="6345">
                  <c:v>42184.960138888891</c:v>
                </c:pt>
                <c:pt idx="6346">
                  <c:v>42184.960833333331</c:v>
                </c:pt>
                <c:pt idx="6347">
                  <c:v>42184.961527777778</c:v>
                </c:pt>
                <c:pt idx="6348">
                  <c:v>42184.962222222232</c:v>
                </c:pt>
                <c:pt idx="6349">
                  <c:v>42184.962916666664</c:v>
                </c:pt>
                <c:pt idx="6350">
                  <c:v>42184.963611111096</c:v>
                </c:pt>
                <c:pt idx="6351">
                  <c:v>42184.964305555557</c:v>
                </c:pt>
                <c:pt idx="6352">
                  <c:v>42184.965000000004</c:v>
                </c:pt>
                <c:pt idx="6353">
                  <c:v>42184.965694444443</c:v>
                </c:pt>
                <c:pt idx="6354">
                  <c:v>42184.96638888889</c:v>
                </c:pt>
                <c:pt idx="6355">
                  <c:v>42184.967083333322</c:v>
                </c:pt>
                <c:pt idx="6356">
                  <c:v>42184.967777777776</c:v>
                </c:pt>
                <c:pt idx="6357">
                  <c:v>42184.968472222223</c:v>
                </c:pt>
                <c:pt idx="6358">
                  <c:v>42184.969166666648</c:v>
                </c:pt>
                <c:pt idx="6359">
                  <c:v>42184.969861111094</c:v>
                </c:pt>
                <c:pt idx="6360">
                  <c:v>42184.970555555563</c:v>
                </c:pt>
                <c:pt idx="6361">
                  <c:v>42184.971250000002</c:v>
                </c:pt>
                <c:pt idx="6362">
                  <c:v>42184.971944444442</c:v>
                </c:pt>
                <c:pt idx="6363">
                  <c:v>42184.972638888903</c:v>
                </c:pt>
                <c:pt idx="6364">
                  <c:v>42184.973333333335</c:v>
                </c:pt>
                <c:pt idx="6365">
                  <c:v>42184.974027777782</c:v>
                </c:pt>
                <c:pt idx="6366">
                  <c:v>42184.974722222221</c:v>
                </c:pt>
                <c:pt idx="6367">
                  <c:v>42184.975416666653</c:v>
                </c:pt>
                <c:pt idx="6368">
                  <c:v>42184.976111111115</c:v>
                </c:pt>
                <c:pt idx="6369">
                  <c:v>42184.976805555561</c:v>
                </c:pt>
                <c:pt idx="6370">
                  <c:v>42184.977500000001</c:v>
                </c:pt>
                <c:pt idx="6371">
                  <c:v>42184.978194444469</c:v>
                </c:pt>
                <c:pt idx="6372">
                  <c:v>42184.978888888902</c:v>
                </c:pt>
                <c:pt idx="6373">
                  <c:v>42184.979583333334</c:v>
                </c:pt>
                <c:pt idx="6374">
                  <c:v>42184.980277777795</c:v>
                </c:pt>
                <c:pt idx="6375">
                  <c:v>42184.980972222234</c:v>
                </c:pt>
                <c:pt idx="6376">
                  <c:v>42184.981666666652</c:v>
                </c:pt>
                <c:pt idx="6377">
                  <c:v>42184.982361111106</c:v>
                </c:pt>
                <c:pt idx="6378">
                  <c:v>42184.983055555553</c:v>
                </c:pt>
                <c:pt idx="6379">
                  <c:v>42184.983749999999</c:v>
                </c:pt>
                <c:pt idx="6380">
                  <c:v>42184.984444444461</c:v>
                </c:pt>
                <c:pt idx="6381">
                  <c:v>42184.985138888893</c:v>
                </c:pt>
                <c:pt idx="6382">
                  <c:v>42184.985833333332</c:v>
                </c:pt>
                <c:pt idx="6383">
                  <c:v>42184.986527777794</c:v>
                </c:pt>
                <c:pt idx="6384">
                  <c:v>42184.987222222233</c:v>
                </c:pt>
                <c:pt idx="6385">
                  <c:v>42184.987916666665</c:v>
                </c:pt>
                <c:pt idx="6386">
                  <c:v>42184.988611111112</c:v>
                </c:pt>
                <c:pt idx="6387">
                  <c:v>42184.989305555559</c:v>
                </c:pt>
                <c:pt idx="6388">
                  <c:v>42184.99</c:v>
                </c:pt>
                <c:pt idx="6389">
                  <c:v>42184.990694444459</c:v>
                </c:pt>
                <c:pt idx="6390">
                  <c:v>42184.991388888884</c:v>
                </c:pt>
                <c:pt idx="6391">
                  <c:v>42184.992083333324</c:v>
                </c:pt>
                <c:pt idx="6392">
                  <c:v>42184.992777777778</c:v>
                </c:pt>
                <c:pt idx="6393">
                  <c:v>42184.993472222224</c:v>
                </c:pt>
                <c:pt idx="6394">
                  <c:v>42184.994166666649</c:v>
                </c:pt>
                <c:pt idx="6395">
                  <c:v>42184.994861111096</c:v>
                </c:pt>
                <c:pt idx="6396">
                  <c:v>42184.995555555557</c:v>
                </c:pt>
                <c:pt idx="6397">
                  <c:v>42184.996250000011</c:v>
                </c:pt>
                <c:pt idx="6398">
                  <c:v>42184.996944444443</c:v>
                </c:pt>
                <c:pt idx="6399">
                  <c:v>42184.99763888889</c:v>
                </c:pt>
                <c:pt idx="6400">
                  <c:v>42184.998333333337</c:v>
                </c:pt>
                <c:pt idx="6401">
                  <c:v>42184.999027777776</c:v>
                </c:pt>
                <c:pt idx="6402">
                  <c:v>42184.999722222208</c:v>
                </c:pt>
                <c:pt idx="6403">
                  <c:v>42185.000416666655</c:v>
                </c:pt>
                <c:pt idx="6404">
                  <c:v>42185.001111111094</c:v>
                </c:pt>
                <c:pt idx="6405">
                  <c:v>42185.001805555556</c:v>
                </c:pt>
                <c:pt idx="6406">
                  <c:v>42185.002500000002</c:v>
                </c:pt>
                <c:pt idx="6407">
                  <c:v>42185.003194444442</c:v>
                </c:pt>
                <c:pt idx="6408">
                  <c:v>42185.003888888888</c:v>
                </c:pt>
                <c:pt idx="6409">
                  <c:v>42185.004583333335</c:v>
                </c:pt>
                <c:pt idx="6410">
                  <c:v>42185.005277777782</c:v>
                </c:pt>
                <c:pt idx="6411">
                  <c:v>42185.005972222221</c:v>
                </c:pt>
                <c:pt idx="6412">
                  <c:v>42185.006666666653</c:v>
                </c:pt>
                <c:pt idx="6413">
                  <c:v>42185.0073611111</c:v>
                </c:pt>
                <c:pt idx="6414">
                  <c:v>42185.008055555561</c:v>
                </c:pt>
                <c:pt idx="6415">
                  <c:v>42185.008750000001</c:v>
                </c:pt>
                <c:pt idx="6416">
                  <c:v>42185.009444444448</c:v>
                </c:pt>
                <c:pt idx="6417">
                  <c:v>42185.010138888902</c:v>
                </c:pt>
                <c:pt idx="6418">
                  <c:v>42185.010833333341</c:v>
                </c:pt>
                <c:pt idx="6419">
                  <c:v>42185.01152777778</c:v>
                </c:pt>
                <c:pt idx="6420">
                  <c:v>42185.012222222234</c:v>
                </c:pt>
                <c:pt idx="6421">
                  <c:v>42185.012916666667</c:v>
                </c:pt>
                <c:pt idx="6422">
                  <c:v>42185.013611111106</c:v>
                </c:pt>
                <c:pt idx="6423">
                  <c:v>42185.014305555553</c:v>
                </c:pt>
                <c:pt idx="6424">
                  <c:v>42185.015000000007</c:v>
                </c:pt>
                <c:pt idx="6425">
                  <c:v>42185.015694444461</c:v>
                </c:pt>
                <c:pt idx="6426">
                  <c:v>42185.016388888893</c:v>
                </c:pt>
                <c:pt idx="6427">
                  <c:v>42185.017083333325</c:v>
                </c:pt>
                <c:pt idx="6428">
                  <c:v>42185.017777777779</c:v>
                </c:pt>
                <c:pt idx="6429">
                  <c:v>42185.018472222233</c:v>
                </c:pt>
                <c:pt idx="6430">
                  <c:v>42185.019166666651</c:v>
                </c:pt>
                <c:pt idx="6431">
                  <c:v>42185.019861111105</c:v>
                </c:pt>
                <c:pt idx="6432">
                  <c:v>42185.020555555559</c:v>
                </c:pt>
                <c:pt idx="6433">
                  <c:v>42185.021249999998</c:v>
                </c:pt>
                <c:pt idx="6434">
                  <c:v>42185.021944444445</c:v>
                </c:pt>
                <c:pt idx="6435">
                  <c:v>42185.022638888891</c:v>
                </c:pt>
                <c:pt idx="6436">
                  <c:v>42185.023333333324</c:v>
                </c:pt>
                <c:pt idx="6437">
                  <c:v>42185.024027777778</c:v>
                </c:pt>
                <c:pt idx="6438">
                  <c:v>42185.024722222224</c:v>
                </c:pt>
                <c:pt idx="6439">
                  <c:v>42185.025416666649</c:v>
                </c:pt>
                <c:pt idx="6440">
                  <c:v>42185.026111111096</c:v>
                </c:pt>
                <c:pt idx="6441">
                  <c:v>42185.026805555557</c:v>
                </c:pt>
                <c:pt idx="6442">
                  <c:v>42185.027499999997</c:v>
                </c:pt>
                <c:pt idx="6443">
                  <c:v>42185.028194444443</c:v>
                </c:pt>
                <c:pt idx="6444">
                  <c:v>42185.02888888889</c:v>
                </c:pt>
                <c:pt idx="6445">
                  <c:v>42185.029583333322</c:v>
                </c:pt>
                <c:pt idx="6446">
                  <c:v>42185.030277777783</c:v>
                </c:pt>
                <c:pt idx="6447">
                  <c:v>42185.030972222223</c:v>
                </c:pt>
                <c:pt idx="6448">
                  <c:v>42185.031666666648</c:v>
                </c:pt>
                <c:pt idx="6449">
                  <c:v>42185.032361111094</c:v>
                </c:pt>
                <c:pt idx="6450">
                  <c:v>42185.033055555556</c:v>
                </c:pt>
                <c:pt idx="6451">
                  <c:v>42185.033749999995</c:v>
                </c:pt>
                <c:pt idx="6452">
                  <c:v>42185.034444444442</c:v>
                </c:pt>
                <c:pt idx="6453">
                  <c:v>42185.035138888888</c:v>
                </c:pt>
                <c:pt idx="6454">
                  <c:v>42185.035833333335</c:v>
                </c:pt>
                <c:pt idx="6455">
                  <c:v>42185.036527777782</c:v>
                </c:pt>
                <c:pt idx="6456">
                  <c:v>42185.037222222221</c:v>
                </c:pt>
                <c:pt idx="6457">
                  <c:v>42185.037916666653</c:v>
                </c:pt>
                <c:pt idx="6458">
                  <c:v>42185.038611111115</c:v>
                </c:pt>
                <c:pt idx="6459">
                  <c:v>42185.039305555554</c:v>
                </c:pt>
                <c:pt idx="6460">
                  <c:v>42185.04</c:v>
                </c:pt>
                <c:pt idx="6461">
                  <c:v>42185.040694444469</c:v>
                </c:pt>
                <c:pt idx="6462">
                  <c:v>42185.041388888887</c:v>
                </c:pt>
                <c:pt idx="6463">
                  <c:v>42185.042083333334</c:v>
                </c:pt>
                <c:pt idx="6464">
                  <c:v>42185.04277777778</c:v>
                </c:pt>
                <c:pt idx="6465">
                  <c:v>42185.04347222222</c:v>
                </c:pt>
                <c:pt idx="6466">
                  <c:v>42185.044166666652</c:v>
                </c:pt>
                <c:pt idx="6467">
                  <c:v>42185.044861111106</c:v>
                </c:pt>
                <c:pt idx="6468">
                  <c:v>42185.045555555553</c:v>
                </c:pt>
                <c:pt idx="6469">
                  <c:v>42185.046250000014</c:v>
                </c:pt>
                <c:pt idx="6470">
                  <c:v>42185.046944444461</c:v>
                </c:pt>
                <c:pt idx="6471">
                  <c:v>42185.047638888893</c:v>
                </c:pt>
                <c:pt idx="6472">
                  <c:v>42185.048333333332</c:v>
                </c:pt>
                <c:pt idx="6473">
                  <c:v>42185.049027777779</c:v>
                </c:pt>
                <c:pt idx="6474">
                  <c:v>42185.049722222226</c:v>
                </c:pt>
                <c:pt idx="6475">
                  <c:v>42185.050416666665</c:v>
                </c:pt>
                <c:pt idx="6476">
                  <c:v>42185.051111111105</c:v>
                </c:pt>
                <c:pt idx="6477">
                  <c:v>42185.051805555559</c:v>
                </c:pt>
                <c:pt idx="6478">
                  <c:v>42185.052500000013</c:v>
                </c:pt>
                <c:pt idx="6479">
                  <c:v>42185.053194444459</c:v>
                </c:pt>
                <c:pt idx="6480">
                  <c:v>42185.053888888891</c:v>
                </c:pt>
                <c:pt idx="6481">
                  <c:v>42185.054583333331</c:v>
                </c:pt>
                <c:pt idx="6482">
                  <c:v>42185.055277777792</c:v>
                </c:pt>
                <c:pt idx="6483">
                  <c:v>42185.055972222232</c:v>
                </c:pt>
                <c:pt idx="6484">
                  <c:v>42185.056666666664</c:v>
                </c:pt>
                <c:pt idx="6485">
                  <c:v>42185.057361111096</c:v>
                </c:pt>
                <c:pt idx="6486">
                  <c:v>42185.058055555572</c:v>
                </c:pt>
                <c:pt idx="6487">
                  <c:v>42185.058750000011</c:v>
                </c:pt>
                <c:pt idx="6488">
                  <c:v>42185.059444444443</c:v>
                </c:pt>
                <c:pt idx="6489">
                  <c:v>42185.06013888889</c:v>
                </c:pt>
                <c:pt idx="6490">
                  <c:v>42185.060833333337</c:v>
                </c:pt>
                <c:pt idx="6491">
                  <c:v>42185.061527777776</c:v>
                </c:pt>
                <c:pt idx="6492">
                  <c:v>42185.062222222223</c:v>
                </c:pt>
                <c:pt idx="6493">
                  <c:v>42185.062916666655</c:v>
                </c:pt>
                <c:pt idx="6494">
                  <c:v>42185.063611111094</c:v>
                </c:pt>
                <c:pt idx="6495">
                  <c:v>42185.064305555556</c:v>
                </c:pt>
                <c:pt idx="6496">
                  <c:v>42185.065000000002</c:v>
                </c:pt>
                <c:pt idx="6497">
                  <c:v>42185.065694444442</c:v>
                </c:pt>
                <c:pt idx="6498">
                  <c:v>42185.066388888888</c:v>
                </c:pt>
                <c:pt idx="6499">
                  <c:v>42185.067083333321</c:v>
                </c:pt>
                <c:pt idx="6500">
                  <c:v>42185.067777777775</c:v>
                </c:pt>
                <c:pt idx="6501">
                  <c:v>42185.068472222221</c:v>
                </c:pt>
                <c:pt idx="6502">
                  <c:v>42185.069166666639</c:v>
                </c:pt>
                <c:pt idx="6503">
                  <c:v>42185.0698611111</c:v>
                </c:pt>
                <c:pt idx="6504">
                  <c:v>42185.070555555561</c:v>
                </c:pt>
                <c:pt idx="6505">
                  <c:v>42185.071250000001</c:v>
                </c:pt>
                <c:pt idx="6506">
                  <c:v>42185.071944444448</c:v>
                </c:pt>
                <c:pt idx="6507">
                  <c:v>42185.072638888902</c:v>
                </c:pt>
                <c:pt idx="6508">
                  <c:v>42185.073333333334</c:v>
                </c:pt>
                <c:pt idx="6509">
                  <c:v>42185.07402777778</c:v>
                </c:pt>
                <c:pt idx="6510">
                  <c:v>42185.07472222222</c:v>
                </c:pt>
                <c:pt idx="6511">
                  <c:v>42185.075416666652</c:v>
                </c:pt>
                <c:pt idx="6512">
                  <c:v>42185.076111111106</c:v>
                </c:pt>
                <c:pt idx="6513">
                  <c:v>42185.076805555553</c:v>
                </c:pt>
                <c:pt idx="6514">
                  <c:v>42185.077499999999</c:v>
                </c:pt>
                <c:pt idx="6515">
                  <c:v>42185.078194444461</c:v>
                </c:pt>
                <c:pt idx="6516">
                  <c:v>42185.078888888893</c:v>
                </c:pt>
                <c:pt idx="6517">
                  <c:v>42185.079583333325</c:v>
                </c:pt>
                <c:pt idx="6518">
                  <c:v>42185.080277777794</c:v>
                </c:pt>
                <c:pt idx="6519">
                  <c:v>42185.080972222233</c:v>
                </c:pt>
                <c:pt idx="6520">
                  <c:v>42185.081666666651</c:v>
                </c:pt>
                <c:pt idx="6521">
                  <c:v>42185.082361111105</c:v>
                </c:pt>
                <c:pt idx="6522">
                  <c:v>42185.083055555559</c:v>
                </c:pt>
                <c:pt idx="6523">
                  <c:v>42185.083749999998</c:v>
                </c:pt>
                <c:pt idx="6524">
                  <c:v>42185.084444444459</c:v>
                </c:pt>
                <c:pt idx="6525">
                  <c:v>42185.085138888891</c:v>
                </c:pt>
                <c:pt idx="6526">
                  <c:v>42185.085833333331</c:v>
                </c:pt>
                <c:pt idx="6527">
                  <c:v>42185.086527777792</c:v>
                </c:pt>
                <c:pt idx="6528">
                  <c:v>42185.087222222232</c:v>
                </c:pt>
                <c:pt idx="6529">
                  <c:v>42185.087916666664</c:v>
                </c:pt>
                <c:pt idx="6530">
                  <c:v>42185.08861111111</c:v>
                </c:pt>
                <c:pt idx="6531">
                  <c:v>42185.089305555557</c:v>
                </c:pt>
                <c:pt idx="6532">
                  <c:v>42185.09</c:v>
                </c:pt>
                <c:pt idx="6533">
                  <c:v>42185.090694444443</c:v>
                </c:pt>
                <c:pt idx="6534">
                  <c:v>42185.091388888875</c:v>
                </c:pt>
                <c:pt idx="6535">
                  <c:v>42185.092083333322</c:v>
                </c:pt>
                <c:pt idx="6536">
                  <c:v>42185.092777777776</c:v>
                </c:pt>
                <c:pt idx="6537">
                  <c:v>42185.093472222208</c:v>
                </c:pt>
                <c:pt idx="6538">
                  <c:v>42185.094166666648</c:v>
                </c:pt>
                <c:pt idx="6539">
                  <c:v>42185.094861111094</c:v>
                </c:pt>
                <c:pt idx="6540">
                  <c:v>42185.095555555556</c:v>
                </c:pt>
                <c:pt idx="6541">
                  <c:v>42185.096250000002</c:v>
                </c:pt>
                <c:pt idx="6542">
                  <c:v>42185.096944444442</c:v>
                </c:pt>
                <c:pt idx="6543">
                  <c:v>42185.097638888888</c:v>
                </c:pt>
                <c:pt idx="6544">
                  <c:v>42185.098333333335</c:v>
                </c:pt>
                <c:pt idx="6545">
                  <c:v>42185.099027777775</c:v>
                </c:pt>
                <c:pt idx="6546">
                  <c:v>42185.099722222207</c:v>
                </c:pt>
                <c:pt idx="6547">
                  <c:v>42185.100416666653</c:v>
                </c:pt>
                <c:pt idx="6548">
                  <c:v>42185.1011111111</c:v>
                </c:pt>
                <c:pt idx="6549">
                  <c:v>42185.101805555554</c:v>
                </c:pt>
                <c:pt idx="6550">
                  <c:v>42185.102500000001</c:v>
                </c:pt>
                <c:pt idx="6551">
                  <c:v>42185.103194444448</c:v>
                </c:pt>
                <c:pt idx="6552">
                  <c:v>42185.103888888887</c:v>
                </c:pt>
                <c:pt idx="6553">
                  <c:v>42185.104583333334</c:v>
                </c:pt>
                <c:pt idx="6554">
                  <c:v>42185.10527777778</c:v>
                </c:pt>
                <c:pt idx="6555">
                  <c:v>42185.10597222222</c:v>
                </c:pt>
                <c:pt idx="6556">
                  <c:v>42185.106666666652</c:v>
                </c:pt>
                <c:pt idx="6557">
                  <c:v>42185.107361111084</c:v>
                </c:pt>
                <c:pt idx="6558">
                  <c:v>42185.108055555553</c:v>
                </c:pt>
                <c:pt idx="6559">
                  <c:v>42185.108749999999</c:v>
                </c:pt>
                <c:pt idx="6560">
                  <c:v>42185.109444444446</c:v>
                </c:pt>
                <c:pt idx="6561">
                  <c:v>42185.110138888893</c:v>
                </c:pt>
                <c:pt idx="6562">
                  <c:v>42185.110833333332</c:v>
                </c:pt>
                <c:pt idx="6563">
                  <c:v>42185.111527777779</c:v>
                </c:pt>
                <c:pt idx="6564">
                  <c:v>42185.112222222233</c:v>
                </c:pt>
                <c:pt idx="6565">
                  <c:v>42185.112916666665</c:v>
                </c:pt>
                <c:pt idx="6566">
                  <c:v>42185.113611111105</c:v>
                </c:pt>
                <c:pt idx="6567">
                  <c:v>42185.114305555559</c:v>
                </c:pt>
                <c:pt idx="6568">
                  <c:v>42185.115000000005</c:v>
                </c:pt>
                <c:pt idx="6569">
                  <c:v>42185.115694444459</c:v>
                </c:pt>
                <c:pt idx="6570">
                  <c:v>42185.116388888891</c:v>
                </c:pt>
                <c:pt idx="6571">
                  <c:v>42185.117083333324</c:v>
                </c:pt>
                <c:pt idx="6572">
                  <c:v>42185.117777777778</c:v>
                </c:pt>
                <c:pt idx="6573">
                  <c:v>42185.118472222232</c:v>
                </c:pt>
                <c:pt idx="6574">
                  <c:v>42185.119166666649</c:v>
                </c:pt>
                <c:pt idx="6575">
                  <c:v>42185.119861111096</c:v>
                </c:pt>
                <c:pt idx="6576">
                  <c:v>42185.120555555557</c:v>
                </c:pt>
                <c:pt idx="6577">
                  <c:v>42185.121249999997</c:v>
                </c:pt>
                <c:pt idx="6578">
                  <c:v>42185.121944444436</c:v>
                </c:pt>
                <c:pt idx="6579">
                  <c:v>42185.12263888889</c:v>
                </c:pt>
                <c:pt idx="6580">
                  <c:v>42185.123333333322</c:v>
                </c:pt>
                <c:pt idx="6581">
                  <c:v>42185.124027777776</c:v>
                </c:pt>
                <c:pt idx="6582">
                  <c:v>42185.124722222208</c:v>
                </c:pt>
                <c:pt idx="6583">
                  <c:v>42185.125416666648</c:v>
                </c:pt>
                <c:pt idx="6584">
                  <c:v>42185.126111111094</c:v>
                </c:pt>
                <c:pt idx="6585">
                  <c:v>42185.126805555556</c:v>
                </c:pt>
                <c:pt idx="6586">
                  <c:v>42185.127499999995</c:v>
                </c:pt>
                <c:pt idx="6587">
                  <c:v>42185.128194444442</c:v>
                </c:pt>
                <c:pt idx="6588">
                  <c:v>42185.128888888888</c:v>
                </c:pt>
                <c:pt idx="6589">
                  <c:v>42185.129583333321</c:v>
                </c:pt>
                <c:pt idx="6590">
                  <c:v>42185.130277777782</c:v>
                </c:pt>
                <c:pt idx="6591">
                  <c:v>42185.130972222221</c:v>
                </c:pt>
                <c:pt idx="6592">
                  <c:v>42185.131666666639</c:v>
                </c:pt>
                <c:pt idx="6593">
                  <c:v>42185.1323611111</c:v>
                </c:pt>
                <c:pt idx="6594">
                  <c:v>42185.133055555554</c:v>
                </c:pt>
                <c:pt idx="6595">
                  <c:v>42185.133749999994</c:v>
                </c:pt>
                <c:pt idx="6596">
                  <c:v>42185.134444444448</c:v>
                </c:pt>
                <c:pt idx="6597">
                  <c:v>42185.135138888887</c:v>
                </c:pt>
                <c:pt idx="6598">
                  <c:v>42185.135833333334</c:v>
                </c:pt>
                <c:pt idx="6599">
                  <c:v>42185.13652777778</c:v>
                </c:pt>
                <c:pt idx="6600">
                  <c:v>42185.13722222222</c:v>
                </c:pt>
                <c:pt idx="6601">
                  <c:v>42185.137916666652</c:v>
                </c:pt>
                <c:pt idx="6602">
                  <c:v>42185.138611111106</c:v>
                </c:pt>
                <c:pt idx="6603">
                  <c:v>42185.139305555538</c:v>
                </c:pt>
                <c:pt idx="6604">
                  <c:v>42185.14</c:v>
                </c:pt>
                <c:pt idx="6605">
                  <c:v>42185.140694444461</c:v>
                </c:pt>
                <c:pt idx="6606">
                  <c:v>42185.141388888886</c:v>
                </c:pt>
                <c:pt idx="6607">
                  <c:v>42185.142083333325</c:v>
                </c:pt>
                <c:pt idx="6608">
                  <c:v>42185.142777777779</c:v>
                </c:pt>
                <c:pt idx="6609">
                  <c:v>42185.143472222226</c:v>
                </c:pt>
                <c:pt idx="6610">
                  <c:v>42185.144166666651</c:v>
                </c:pt>
                <c:pt idx="6611">
                  <c:v>42185.144861111105</c:v>
                </c:pt>
                <c:pt idx="6612">
                  <c:v>42185.145555555559</c:v>
                </c:pt>
                <c:pt idx="6613">
                  <c:v>42185.146250000013</c:v>
                </c:pt>
                <c:pt idx="6614">
                  <c:v>42185.146944444459</c:v>
                </c:pt>
                <c:pt idx="6615">
                  <c:v>42185.147638888891</c:v>
                </c:pt>
                <c:pt idx="6616">
                  <c:v>42185.148333333331</c:v>
                </c:pt>
                <c:pt idx="6617">
                  <c:v>42185.149027777778</c:v>
                </c:pt>
                <c:pt idx="6618">
                  <c:v>42185.149722222224</c:v>
                </c:pt>
                <c:pt idx="6619">
                  <c:v>42185.150416666664</c:v>
                </c:pt>
                <c:pt idx="6620">
                  <c:v>42185.151111111096</c:v>
                </c:pt>
                <c:pt idx="6621">
                  <c:v>42185.151805555557</c:v>
                </c:pt>
                <c:pt idx="6622">
                  <c:v>42185.152500000011</c:v>
                </c:pt>
                <c:pt idx="6623">
                  <c:v>42185.153194444443</c:v>
                </c:pt>
                <c:pt idx="6624">
                  <c:v>42185.15388888889</c:v>
                </c:pt>
                <c:pt idx="6625">
                  <c:v>42185.154583333337</c:v>
                </c:pt>
                <c:pt idx="6626">
                  <c:v>42185.155277777783</c:v>
                </c:pt>
                <c:pt idx="6627">
                  <c:v>42185.155972222223</c:v>
                </c:pt>
                <c:pt idx="6628">
                  <c:v>42185.156666666655</c:v>
                </c:pt>
                <c:pt idx="6629">
                  <c:v>42185.157361111094</c:v>
                </c:pt>
                <c:pt idx="6630">
                  <c:v>42185.158055555563</c:v>
                </c:pt>
                <c:pt idx="6631">
                  <c:v>42185.158750000002</c:v>
                </c:pt>
                <c:pt idx="6632">
                  <c:v>42185.159444444442</c:v>
                </c:pt>
                <c:pt idx="6633">
                  <c:v>42185.160138888888</c:v>
                </c:pt>
                <c:pt idx="6634">
                  <c:v>42185.160833333335</c:v>
                </c:pt>
                <c:pt idx="6635">
                  <c:v>42185.161527777775</c:v>
                </c:pt>
                <c:pt idx="6636">
                  <c:v>42185.162222222221</c:v>
                </c:pt>
                <c:pt idx="6637">
                  <c:v>42185.162916666653</c:v>
                </c:pt>
                <c:pt idx="6638">
                  <c:v>42185.1636111111</c:v>
                </c:pt>
                <c:pt idx="6639">
                  <c:v>42185.164305555554</c:v>
                </c:pt>
                <c:pt idx="6640">
                  <c:v>42185.165000000001</c:v>
                </c:pt>
                <c:pt idx="6641">
                  <c:v>42185.165694444448</c:v>
                </c:pt>
                <c:pt idx="6642">
                  <c:v>42185.166388888887</c:v>
                </c:pt>
                <c:pt idx="6643">
                  <c:v>42185.167083333319</c:v>
                </c:pt>
                <c:pt idx="6644">
                  <c:v>42185.167777777766</c:v>
                </c:pt>
                <c:pt idx="6645">
                  <c:v>42185.16847222222</c:v>
                </c:pt>
                <c:pt idx="6646">
                  <c:v>42185.169166666637</c:v>
                </c:pt>
                <c:pt idx="6647">
                  <c:v>42185.169861111084</c:v>
                </c:pt>
                <c:pt idx="6648">
                  <c:v>42185.170555555553</c:v>
                </c:pt>
                <c:pt idx="6649">
                  <c:v>42185.171249999999</c:v>
                </c:pt>
                <c:pt idx="6650">
                  <c:v>42185.171944444446</c:v>
                </c:pt>
                <c:pt idx="6651">
                  <c:v>42185.172638888893</c:v>
                </c:pt>
                <c:pt idx="6652">
                  <c:v>42185.173333333325</c:v>
                </c:pt>
                <c:pt idx="6653">
                  <c:v>42185.174027777779</c:v>
                </c:pt>
                <c:pt idx="6654">
                  <c:v>42185.174722222226</c:v>
                </c:pt>
                <c:pt idx="6655">
                  <c:v>42185.175416666651</c:v>
                </c:pt>
                <c:pt idx="6656">
                  <c:v>42185.176111111105</c:v>
                </c:pt>
                <c:pt idx="6657">
                  <c:v>42185.176805555559</c:v>
                </c:pt>
                <c:pt idx="6658">
                  <c:v>42185.177499999998</c:v>
                </c:pt>
                <c:pt idx="6659">
                  <c:v>42185.178194444459</c:v>
                </c:pt>
                <c:pt idx="6660">
                  <c:v>42185.178888888891</c:v>
                </c:pt>
                <c:pt idx="6661">
                  <c:v>42185.179583333324</c:v>
                </c:pt>
                <c:pt idx="6662">
                  <c:v>42185.180277777792</c:v>
                </c:pt>
                <c:pt idx="6663">
                  <c:v>42185.180972222232</c:v>
                </c:pt>
                <c:pt idx="6664">
                  <c:v>42185.181666666649</c:v>
                </c:pt>
                <c:pt idx="6665">
                  <c:v>42185.182361111096</c:v>
                </c:pt>
                <c:pt idx="6666">
                  <c:v>42185.183055555557</c:v>
                </c:pt>
                <c:pt idx="6667">
                  <c:v>42185.183749999997</c:v>
                </c:pt>
                <c:pt idx="6668">
                  <c:v>42185.184444444443</c:v>
                </c:pt>
                <c:pt idx="6669">
                  <c:v>42185.18513888889</c:v>
                </c:pt>
                <c:pt idx="6670">
                  <c:v>42185.185833333337</c:v>
                </c:pt>
                <c:pt idx="6671">
                  <c:v>42185.186527777783</c:v>
                </c:pt>
                <c:pt idx="6672">
                  <c:v>42185.187222222223</c:v>
                </c:pt>
                <c:pt idx="6673">
                  <c:v>42185.187916666655</c:v>
                </c:pt>
                <c:pt idx="6674">
                  <c:v>42185.188611111109</c:v>
                </c:pt>
                <c:pt idx="6675">
                  <c:v>42185.189305555556</c:v>
                </c:pt>
                <c:pt idx="6676">
                  <c:v>42185.19</c:v>
                </c:pt>
                <c:pt idx="6677">
                  <c:v>42185.190694444442</c:v>
                </c:pt>
                <c:pt idx="6678">
                  <c:v>42185.191388888874</c:v>
                </c:pt>
                <c:pt idx="6679">
                  <c:v>42185.192083333321</c:v>
                </c:pt>
                <c:pt idx="6680">
                  <c:v>42185.192777777775</c:v>
                </c:pt>
                <c:pt idx="6681">
                  <c:v>42185.193472222207</c:v>
                </c:pt>
                <c:pt idx="6682">
                  <c:v>42185.194166666639</c:v>
                </c:pt>
                <c:pt idx="6683">
                  <c:v>42185.1948611111</c:v>
                </c:pt>
                <c:pt idx="6684">
                  <c:v>42185.195555555554</c:v>
                </c:pt>
                <c:pt idx="6685">
                  <c:v>42185.196250000001</c:v>
                </c:pt>
                <c:pt idx="6686">
                  <c:v>42185.196944444448</c:v>
                </c:pt>
                <c:pt idx="6687">
                  <c:v>42185.197638888887</c:v>
                </c:pt>
                <c:pt idx="6688">
                  <c:v>42185.198333333334</c:v>
                </c:pt>
                <c:pt idx="6689">
                  <c:v>42185.199027777766</c:v>
                </c:pt>
                <c:pt idx="6690">
                  <c:v>42185.199722222198</c:v>
                </c:pt>
                <c:pt idx="6691">
                  <c:v>42185.200416666652</c:v>
                </c:pt>
                <c:pt idx="6692">
                  <c:v>42185.201111111084</c:v>
                </c:pt>
                <c:pt idx="6693">
                  <c:v>42185.201805555538</c:v>
                </c:pt>
                <c:pt idx="6694">
                  <c:v>42185.202499999999</c:v>
                </c:pt>
                <c:pt idx="6695">
                  <c:v>42185.203194444446</c:v>
                </c:pt>
                <c:pt idx="6696">
                  <c:v>42185.203888888886</c:v>
                </c:pt>
                <c:pt idx="6697">
                  <c:v>42185.204583333325</c:v>
                </c:pt>
                <c:pt idx="6698">
                  <c:v>42185.205277777779</c:v>
                </c:pt>
                <c:pt idx="6699">
                  <c:v>42185.205972222226</c:v>
                </c:pt>
                <c:pt idx="6700">
                  <c:v>42185.206666666651</c:v>
                </c:pt>
                <c:pt idx="6701">
                  <c:v>42185.207361111083</c:v>
                </c:pt>
                <c:pt idx="6702">
                  <c:v>42185.208055555559</c:v>
                </c:pt>
                <c:pt idx="6703">
                  <c:v>42185.208749999998</c:v>
                </c:pt>
                <c:pt idx="6704">
                  <c:v>42185.209444444445</c:v>
                </c:pt>
                <c:pt idx="6705">
                  <c:v>42185.210138888891</c:v>
                </c:pt>
                <c:pt idx="6706">
                  <c:v>42185.210833333331</c:v>
                </c:pt>
                <c:pt idx="6707">
                  <c:v>42185.211527777778</c:v>
                </c:pt>
                <c:pt idx="6708">
                  <c:v>42185.212222222232</c:v>
                </c:pt>
                <c:pt idx="6709">
                  <c:v>42185.212916666664</c:v>
                </c:pt>
                <c:pt idx="6710">
                  <c:v>42185.213611111096</c:v>
                </c:pt>
                <c:pt idx="6711">
                  <c:v>42185.214305555557</c:v>
                </c:pt>
                <c:pt idx="6712">
                  <c:v>42185.215000000004</c:v>
                </c:pt>
                <c:pt idx="6713">
                  <c:v>42185.215694444443</c:v>
                </c:pt>
                <c:pt idx="6714">
                  <c:v>42185.21638888889</c:v>
                </c:pt>
                <c:pt idx="6715">
                  <c:v>42185.217083333322</c:v>
                </c:pt>
                <c:pt idx="6716">
                  <c:v>42185.217777777776</c:v>
                </c:pt>
                <c:pt idx="6717">
                  <c:v>42185.218472222223</c:v>
                </c:pt>
                <c:pt idx="6718">
                  <c:v>42185.219166666648</c:v>
                </c:pt>
                <c:pt idx="6719">
                  <c:v>42185.219861111094</c:v>
                </c:pt>
                <c:pt idx="6720">
                  <c:v>42185.220555555556</c:v>
                </c:pt>
                <c:pt idx="6721">
                  <c:v>42185.221249999995</c:v>
                </c:pt>
                <c:pt idx="6722">
                  <c:v>42185.221944444434</c:v>
                </c:pt>
                <c:pt idx="6723">
                  <c:v>42185.222638888888</c:v>
                </c:pt>
                <c:pt idx="6724">
                  <c:v>42185.223333333321</c:v>
                </c:pt>
                <c:pt idx="6725">
                  <c:v>42185.224027777775</c:v>
                </c:pt>
                <c:pt idx="6726">
                  <c:v>42185.224722222207</c:v>
                </c:pt>
                <c:pt idx="6727">
                  <c:v>42185.225416666639</c:v>
                </c:pt>
                <c:pt idx="6728">
                  <c:v>42185.2261111111</c:v>
                </c:pt>
                <c:pt idx="6729">
                  <c:v>42185.226805555554</c:v>
                </c:pt>
                <c:pt idx="6730">
                  <c:v>42185.227499999994</c:v>
                </c:pt>
                <c:pt idx="6731">
                  <c:v>42185.228194444448</c:v>
                </c:pt>
                <c:pt idx="6732">
                  <c:v>42185.228888888887</c:v>
                </c:pt>
                <c:pt idx="6733">
                  <c:v>42185.229583333319</c:v>
                </c:pt>
                <c:pt idx="6734">
                  <c:v>42185.23027777778</c:v>
                </c:pt>
                <c:pt idx="6735">
                  <c:v>42185.23097222222</c:v>
                </c:pt>
                <c:pt idx="6736">
                  <c:v>42185.231666666637</c:v>
                </c:pt>
                <c:pt idx="6737">
                  <c:v>42185.232361111084</c:v>
                </c:pt>
                <c:pt idx="6738">
                  <c:v>42185.233055555538</c:v>
                </c:pt>
                <c:pt idx="6739">
                  <c:v>42185.233749999985</c:v>
                </c:pt>
                <c:pt idx="6740">
                  <c:v>42185.234444444446</c:v>
                </c:pt>
                <c:pt idx="6741">
                  <c:v>42185.235138888886</c:v>
                </c:pt>
                <c:pt idx="6742">
                  <c:v>42185.235833333325</c:v>
                </c:pt>
                <c:pt idx="6743">
                  <c:v>42185.236527777779</c:v>
                </c:pt>
                <c:pt idx="6744">
                  <c:v>42185.237222222226</c:v>
                </c:pt>
                <c:pt idx="6745">
                  <c:v>42185.237916666651</c:v>
                </c:pt>
                <c:pt idx="6746">
                  <c:v>42185.238611111105</c:v>
                </c:pt>
                <c:pt idx="6747">
                  <c:v>42185.239305555544</c:v>
                </c:pt>
                <c:pt idx="6748">
                  <c:v>42185.24</c:v>
                </c:pt>
                <c:pt idx="6749">
                  <c:v>42185.240694444459</c:v>
                </c:pt>
                <c:pt idx="6750">
                  <c:v>42185.241388888884</c:v>
                </c:pt>
                <c:pt idx="6751">
                  <c:v>42185.242083333324</c:v>
                </c:pt>
                <c:pt idx="6752">
                  <c:v>42185.242777777778</c:v>
                </c:pt>
                <c:pt idx="6753">
                  <c:v>42185.243472222224</c:v>
                </c:pt>
                <c:pt idx="6754">
                  <c:v>42185.244166666649</c:v>
                </c:pt>
                <c:pt idx="6755">
                  <c:v>42185.244861111096</c:v>
                </c:pt>
                <c:pt idx="6756">
                  <c:v>42185.245555555557</c:v>
                </c:pt>
                <c:pt idx="6757">
                  <c:v>42185.246250000011</c:v>
                </c:pt>
                <c:pt idx="6758">
                  <c:v>42185.246944444443</c:v>
                </c:pt>
                <c:pt idx="6759">
                  <c:v>42185.24763888889</c:v>
                </c:pt>
                <c:pt idx="6760">
                  <c:v>42185.248333333337</c:v>
                </c:pt>
                <c:pt idx="6761">
                  <c:v>42185.249027777776</c:v>
                </c:pt>
                <c:pt idx="6762">
                  <c:v>42185.249722222208</c:v>
                </c:pt>
                <c:pt idx="6763">
                  <c:v>42185.250416666655</c:v>
                </c:pt>
                <c:pt idx="6764">
                  <c:v>42185.251111111094</c:v>
                </c:pt>
                <c:pt idx="6765">
                  <c:v>42185.251805555556</c:v>
                </c:pt>
                <c:pt idx="6766">
                  <c:v>42185.252500000002</c:v>
                </c:pt>
                <c:pt idx="6767">
                  <c:v>42185.253194444442</c:v>
                </c:pt>
                <c:pt idx="6768">
                  <c:v>42185.253888888888</c:v>
                </c:pt>
                <c:pt idx="6769">
                  <c:v>42185.254583333335</c:v>
                </c:pt>
                <c:pt idx="6770">
                  <c:v>42185.255277777782</c:v>
                </c:pt>
                <c:pt idx="6771">
                  <c:v>42185.255972222221</c:v>
                </c:pt>
                <c:pt idx="6772">
                  <c:v>42185.256666666653</c:v>
                </c:pt>
                <c:pt idx="6773">
                  <c:v>42185.2573611111</c:v>
                </c:pt>
                <c:pt idx="6774">
                  <c:v>42185.258055555561</c:v>
                </c:pt>
                <c:pt idx="6775">
                  <c:v>42185.258750000001</c:v>
                </c:pt>
                <c:pt idx="6776">
                  <c:v>42185.259444444448</c:v>
                </c:pt>
                <c:pt idx="6777">
                  <c:v>42185.260138888887</c:v>
                </c:pt>
                <c:pt idx="6778">
                  <c:v>42185.260833333334</c:v>
                </c:pt>
                <c:pt idx="6779">
                  <c:v>42185.261527777766</c:v>
                </c:pt>
                <c:pt idx="6780">
                  <c:v>42185.26222222222</c:v>
                </c:pt>
                <c:pt idx="6781">
                  <c:v>42185.262916666652</c:v>
                </c:pt>
                <c:pt idx="6782">
                  <c:v>42185.263611111084</c:v>
                </c:pt>
                <c:pt idx="6783">
                  <c:v>42185.264305555538</c:v>
                </c:pt>
                <c:pt idx="6784">
                  <c:v>42185.264999999999</c:v>
                </c:pt>
                <c:pt idx="6785">
                  <c:v>42185.265694444446</c:v>
                </c:pt>
                <c:pt idx="6786">
                  <c:v>42185.266388888886</c:v>
                </c:pt>
                <c:pt idx="6787">
                  <c:v>42185.267083333303</c:v>
                </c:pt>
                <c:pt idx="6788">
                  <c:v>42185.267777777764</c:v>
                </c:pt>
                <c:pt idx="6789">
                  <c:v>42185.268472222226</c:v>
                </c:pt>
                <c:pt idx="6790">
                  <c:v>42185.269166666636</c:v>
                </c:pt>
                <c:pt idx="6791">
                  <c:v>42185.269861111083</c:v>
                </c:pt>
                <c:pt idx="6792">
                  <c:v>42185.270555555559</c:v>
                </c:pt>
                <c:pt idx="6793">
                  <c:v>42185.271249999998</c:v>
                </c:pt>
                <c:pt idx="6794">
                  <c:v>42185.271944444445</c:v>
                </c:pt>
                <c:pt idx="6795">
                  <c:v>42185.272638888891</c:v>
                </c:pt>
                <c:pt idx="6796">
                  <c:v>42185.273333333324</c:v>
                </c:pt>
                <c:pt idx="6797">
                  <c:v>42185.274027777778</c:v>
                </c:pt>
                <c:pt idx="6798">
                  <c:v>42185.274722222224</c:v>
                </c:pt>
                <c:pt idx="6799">
                  <c:v>42185.275416666649</c:v>
                </c:pt>
                <c:pt idx="6800">
                  <c:v>42185.276111111096</c:v>
                </c:pt>
                <c:pt idx="6801">
                  <c:v>42185.276805555557</c:v>
                </c:pt>
                <c:pt idx="6802">
                  <c:v>42185.277499999997</c:v>
                </c:pt>
                <c:pt idx="6803">
                  <c:v>42185.278194444443</c:v>
                </c:pt>
                <c:pt idx="6804">
                  <c:v>42185.27888888889</c:v>
                </c:pt>
                <c:pt idx="6805">
                  <c:v>42185.279583333322</c:v>
                </c:pt>
                <c:pt idx="6806">
                  <c:v>42185.280277777783</c:v>
                </c:pt>
                <c:pt idx="6807">
                  <c:v>42185.280972222223</c:v>
                </c:pt>
                <c:pt idx="6808">
                  <c:v>42185.281666666648</c:v>
                </c:pt>
                <c:pt idx="6809">
                  <c:v>42185.282361111094</c:v>
                </c:pt>
                <c:pt idx="6810">
                  <c:v>42185.283055555556</c:v>
                </c:pt>
                <c:pt idx="6811">
                  <c:v>42185.283749999995</c:v>
                </c:pt>
                <c:pt idx="6812">
                  <c:v>42185.284444444442</c:v>
                </c:pt>
                <c:pt idx="6813">
                  <c:v>42185.285138888888</c:v>
                </c:pt>
                <c:pt idx="6814">
                  <c:v>42185.285833333335</c:v>
                </c:pt>
                <c:pt idx="6815">
                  <c:v>42185.286527777782</c:v>
                </c:pt>
                <c:pt idx="6816">
                  <c:v>42185.287222222221</c:v>
                </c:pt>
                <c:pt idx="6817">
                  <c:v>42185.287916666653</c:v>
                </c:pt>
                <c:pt idx="6818">
                  <c:v>42185.288611111115</c:v>
                </c:pt>
                <c:pt idx="6819">
                  <c:v>42185.289305555554</c:v>
                </c:pt>
                <c:pt idx="6820">
                  <c:v>42185.29</c:v>
                </c:pt>
                <c:pt idx="6821">
                  <c:v>42185.290694444448</c:v>
                </c:pt>
                <c:pt idx="6822">
                  <c:v>42185.291388888872</c:v>
                </c:pt>
                <c:pt idx="6823">
                  <c:v>42185.292083333319</c:v>
                </c:pt>
                <c:pt idx="6824">
                  <c:v>42185.292777777766</c:v>
                </c:pt>
                <c:pt idx="6825">
                  <c:v>42185.293472222198</c:v>
                </c:pt>
                <c:pt idx="6826">
                  <c:v>42185.294166666637</c:v>
                </c:pt>
                <c:pt idx="6827">
                  <c:v>42185.294861111084</c:v>
                </c:pt>
                <c:pt idx="6828">
                  <c:v>42185.295555555538</c:v>
                </c:pt>
                <c:pt idx="6829">
                  <c:v>42185.296249999999</c:v>
                </c:pt>
                <c:pt idx="6830">
                  <c:v>42185.296944444446</c:v>
                </c:pt>
                <c:pt idx="6831">
                  <c:v>42185.297638888886</c:v>
                </c:pt>
                <c:pt idx="6832">
                  <c:v>42185.298333333325</c:v>
                </c:pt>
                <c:pt idx="6833">
                  <c:v>42185.299027777764</c:v>
                </c:pt>
                <c:pt idx="6834">
                  <c:v>42185.299722222204</c:v>
                </c:pt>
                <c:pt idx="6835">
                  <c:v>42185.300416666665</c:v>
                </c:pt>
                <c:pt idx="6836">
                  <c:v>42185.301111111105</c:v>
                </c:pt>
                <c:pt idx="6837">
                  <c:v>42185.301805555559</c:v>
                </c:pt>
                <c:pt idx="6838">
                  <c:v>42185.302500000013</c:v>
                </c:pt>
                <c:pt idx="6839">
                  <c:v>42185.303194444459</c:v>
                </c:pt>
                <c:pt idx="6840">
                  <c:v>42185.303888888891</c:v>
                </c:pt>
                <c:pt idx="6841">
                  <c:v>42185.304583333331</c:v>
                </c:pt>
                <c:pt idx="6842">
                  <c:v>42185.305277777792</c:v>
                </c:pt>
                <c:pt idx="6843">
                  <c:v>42185.305972222232</c:v>
                </c:pt>
                <c:pt idx="6844">
                  <c:v>42185.306666666664</c:v>
                </c:pt>
                <c:pt idx="6845">
                  <c:v>42185.307361111096</c:v>
                </c:pt>
                <c:pt idx="6846">
                  <c:v>42185.308055555572</c:v>
                </c:pt>
                <c:pt idx="6847">
                  <c:v>42185.308750000011</c:v>
                </c:pt>
                <c:pt idx="6848">
                  <c:v>42185.309444444443</c:v>
                </c:pt>
                <c:pt idx="6849">
                  <c:v>42185.310138888904</c:v>
                </c:pt>
                <c:pt idx="6850">
                  <c:v>42185.310833333351</c:v>
                </c:pt>
                <c:pt idx="6851">
                  <c:v>42185.311527777783</c:v>
                </c:pt>
                <c:pt idx="6852">
                  <c:v>42185.312222222237</c:v>
                </c:pt>
                <c:pt idx="6853">
                  <c:v>42185.312916666669</c:v>
                </c:pt>
                <c:pt idx="6854">
                  <c:v>42185.313611111109</c:v>
                </c:pt>
                <c:pt idx="6855">
                  <c:v>42185.314305555563</c:v>
                </c:pt>
                <c:pt idx="6856">
                  <c:v>42185.315000000002</c:v>
                </c:pt>
                <c:pt idx="6857">
                  <c:v>42185.315694444456</c:v>
                </c:pt>
                <c:pt idx="6858">
                  <c:v>42185.316388888903</c:v>
                </c:pt>
                <c:pt idx="6859">
                  <c:v>42185.317083333335</c:v>
                </c:pt>
                <c:pt idx="6860">
                  <c:v>42185.317777777782</c:v>
                </c:pt>
                <c:pt idx="6861">
                  <c:v>42185.318472222236</c:v>
                </c:pt>
                <c:pt idx="6862">
                  <c:v>42185.319166666653</c:v>
                </c:pt>
                <c:pt idx="6863">
                  <c:v>42185.319861111115</c:v>
                </c:pt>
                <c:pt idx="6864">
                  <c:v>42185.320555555561</c:v>
                </c:pt>
                <c:pt idx="6865">
                  <c:v>42185.321250000001</c:v>
                </c:pt>
                <c:pt idx="6866">
                  <c:v>42185.321944444448</c:v>
                </c:pt>
                <c:pt idx="6867">
                  <c:v>42185.322638888902</c:v>
                </c:pt>
                <c:pt idx="6868">
                  <c:v>42185.323333333334</c:v>
                </c:pt>
                <c:pt idx="6869">
                  <c:v>42185.32402777778</c:v>
                </c:pt>
                <c:pt idx="6870">
                  <c:v>42185.32472222222</c:v>
                </c:pt>
                <c:pt idx="6871">
                  <c:v>42185.325416666652</c:v>
                </c:pt>
                <c:pt idx="6872">
                  <c:v>42185.326111111106</c:v>
                </c:pt>
                <c:pt idx="6873">
                  <c:v>42185.326805555553</c:v>
                </c:pt>
                <c:pt idx="6874">
                  <c:v>42185.327499999999</c:v>
                </c:pt>
                <c:pt idx="6875">
                  <c:v>42185.328194444461</c:v>
                </c:pt>
                <c:pt idx="6876">
                  <c:v>42185.328888888893</c:v>
                </c:pt>
                <c:pt idx="6877">
                  <c:v>42185.329583333325</c:v>
                </c:pt>
                <c:pt idx="6878">
                  <c:v>42185.330277777794</c:v>
                </c:pt>
                <c:pt idx="6879">
                  <c:v>42185.330972222233</c:v>
                </c:pt>
                <c:pt idx="6880">
                  <c:v>42185.331666666651</c:v>
                </c:pt>
                <c:pt idx="6881">
                  <c:v>42185.332361111105</c:v>
                </c:pt>
                <c:pt idx="6882">
                  <c:v>42185.333055555559</c:v>
                </c:pt>
                <c:pt idx="6883">
                  <c:v>42185.333749999998</c:v>
                </c:pt>
                <c:pt idx="6884">
                  <c:v>42185.334444444459</c:v>
                </c:pt>
                <c:pt idx="6885">
                  <c:v>42185.335138888891</c:v>
                </c:pt>
                <c:pt idx="6886">
                  <c:v>42185.335833333331</c:v>
                </c:pt>
                <c:pt idx="6887">
                  <c:v>42185.336527777792</c:v>
                </c:pt>
                <c:pt idx="6888">
                  <c:v>42185.337222222232</c:v>
                </c:pt>
                <c:pt idx="6889">
                  <c:v>42185.337916666664</c:v>
                </c:pt>
                <c:pt idx="6890">
                  <c:v>42185.33861111111</c:v>
                </c:pt>
                <c:pt idx="6891">
                  <c:v>42185.339305555557</c:v>
                </c:pt>
                <c:pt idx="6892">
                  <c:v>42185.340000000011</c:v>
                </c:pt>
                <c:pt idx="6893">
                  <c:v>42185.340694444465</c:v>
                </c:pt>
                <c:pt idx="6894">
                  <c:v>42185.34138888889</c:v>
                </c:pt>
                <c:pt idx="6895">
                  <c:v>42185.342083333337</c:v>
                </c:pt>
                <c:pt idx="6896">
                  <c:v>42185.342777777783</c:v>
                </c:pt>
                <c:pt idx="6897">
                  <c:v>42185.343472222223</c:v>
                </c:pt>
                <c:pt idx="6898">
                  <c:v>42185.344166666655</c:v>
                </c:pt>
                <c:pt idx="6899">
                  <c:v>42185.344861111109</c:v>
                </c:pt>
                <c:pt idx="6900">
                  <c:v>42185.345555555563</c:v>
                </c:pt>
                <c:pt idx="6901">
                  <c:v>42185.346250000017</c:v>
                </c:pt>
                <c:pt idx="6902">
                  <c:v>42185.346944444456</c:v>
                </c:pt>
                <c:pt idx="6903">
                  <c:v>42185.347638888903</c:v>
                </c:pt>
                <c:pt idx="6904">
                  <c:v>42185.348333333342</c:v>
                </c:pt>
                <c:pt idx="6905">
                  <c:v>42185.349027777782</c:v>
                </c:pt>
                <c:pt idx="6906">
                  <c:v>42185.349722222221</c:v>
                </c:pt>
                <c:pt idx="6907">
                  <c:v>42185.350416666668</c:v>
                </c:pt>
                <c:pt idx="6908">
                  <c:v>42185.351111111115</c:v>
                </c:pt>
                <c:pt idx="6909">
                  <c:v>42185.351805555561</c:v>
                </c:pt>
                <c:pt idx="6910">
                  <c:v>42185.352500000015</c:v>
                </c:pt>
                <c:pt idx="6911">
                  <c:v>42185.353194444469</c:v>
                </c:pt>
                <c:pt idx="6912">
                  <c:v>42185.353888888902</c:v>
                </c:pt>
                <c:pt idx="6913">
                  <c:v>42185.354583333341</c:v>
                </c:pt>
                <c:pt idx="6914">
                  <c:v>42185.355277777795</c:v>
                </c:pt>
                <c:pt idx="6915">
                  <c:v>42185.355972222234</c:v>
                </c:pt>
                <c:pt idx="6916">
                  <c:v>42185.356666666667</c:v>
                </c:pt>
                <c:pt idx="6917">
                  <c:v>42185.357361111106</c:v>
                </c:pt>
                <c:pt idx="6918">
                  <c:v>42185.358055555567</c:v>
                </c:pt>
                <c:pt idx="6919">
                  <c:v>42185.358750000014</c:v>
                </c:pt>
                <c:pt idx="6920">
                  <c:v>42185.359444444461</c:v>
                </c:pt>
                <c:pt idx="6921">
                  <c:v>42185.360138888893</c:v>
                </c:pt>
                <c:pt idx="6922">
                  <c:v>42185.360833333332</c:v>
                </c:pt>
                <c:pt idx="6923">
                  <c:v>42185.361527777779</c:v>
                </c:pt>
                <c:pt idx="6924">
                  <c:v>42185.362222222233</c:v>
                </c:pt>
                <c:pt idx="6925">
                  <c:v>42185.362916666665</c:v>
                </c:pt>
                <c:pt idx="6926">
                  <c:v>42185.363611111105</c:v>
                </c:pt>
                <c:pt idx="6927">
                  <c:v>42185.364305555559</c:v>
                </c:pt>
                <c:pt idx="6928">
                  <c:v>42185.365000000005</c:v>
                </c:pt>
                <c:pt idx="6929">
                  <c:v>42185.365694444459</c:v>
                </c:pt>
                <c:pt idx="6930">
                  <c:v>42185.366388888891</c:v>
                </c:pt>
                <c:pt idx="6931">
                  <c:v>42185.367083333324</c:v>
                </c:pt>
                <c:pt idx="6932">
                  <c:v>42185.367777777778</c:v>
                </c:pt>
                <c:pt idx="6933">
                  <c:v>42185.368472222232</c:v>
                </c:pt>
                <c:pt idx="6934">
                  <c:v>42185.369166666649</c:v>
                </c:pt>
                <c:pt idx="6935">
                  <c:v>42185.369861111096</c:v>
                </c:pt>
                <c:pt idx="6936">
                  <c:v>42185.370555555572</c:v>
                </c:pt>
                <c:pt idx="6937">
                  <c:v>42185.371250000011</c:v>
                </c:pt>
                <c:pt idx="6938">
                  <c:v>42185.371944444443</c:v>
                </c:pt>
                <c:pt idx="6939">
                  <c:v>42185.372638888904</c:v>
                </c:pt>
                <c:pt idx="6940">
                  <c:v>42185.373333333337</c:v>
                </c:pt>
                <c:pt idx="6941">
                  <c:v>42185.374027777783</c:v>
                </c:pt>
                <c:pt idx="6942">
                  <c:v>42185.374722222223</c:v>
                </c:pt>
                <c:pt idx="6943">
                  <c:v>42185.375416666655</c:v>
                </c:pt>
                <c:pt idx="6944">
                  <c:v>42185.376111111109</c:v>
                </c:pt>
                <c:pt idx="6945">
                  <c:v>42185.376805555563</c:v>
                </c:pt>
                <c:pt idx="6946">
                  <c:v>42185.377500000002</c:v>
                </c:pt>
                <c:pt idx="6947">
                  <c:v>42185.378194444456</c:v>
                </c:pt>
                <c:pt idx="6948">
                  <c:v>42185.378888888903</c:v>
                </c:pt>
                <c:pt idx="6949">
                  <c:v>42185.379583333335</c:v>
                </c:pt>
                <c:pt idx="6950">
                  <c:v>42185.380277777796</c:v>
                </c:pt>
                <c:pt idx="6951">
                  <c:v>42185.380972222236</c:v>
                </c:pt>
                <c:pt idx="6952">
                  <c:v>42185.381666666653</c:v>
                </c:pt>
                <c:pt idx="6953">
                  <c:v>42185.382361111115</c:v>
                </c:pt>
                <c:pt idx="6954">
                  <c:v>42185.383055555561</c:v>
                </c:pt>
                <c:pt idx="6955">
                  <c:v>42185.383750000001</c:v>
                </c:pt>
                <c:pt idx="6956">
                  <c:v>42185.384444444469</c:v>
                </c:pt>
                <c:pt idx="6957">
                  <c:v>42185.385138888902</c:v>
                </c:pt>
                <c:pt idx="6958">
                  <c:v>42185.385833333341</c:v>
                </c:pt>
                <c:pt idx="6959">
                  <c:v>42185.386527777795</c:v>
                </c:pt>
                <c:pt idx="6960">
                  <c:v>42185.387222222234</c:v>
                </c:pt>
                <c:pt idx="6961">
                  <c:v>42185.387916666667</c:v>
                </c:pt>
                <c:pt idx="6962">
                  <c:v>42185.388611111113</c:v>
                </c:pt>
                <c:pt idx="6963">
                  <c:v>42185.389305555553</c:v>
                </c:pt>
                <c:pt idx="6964">
                  <c:v>42185.39</c:v>
                </c:pt>
                <c:pt idx="6965">
                  <c:v>42185.390694444461</c:v>
                </c:pt>
                <c:pt idx="6966">
                  <c:v>42185.391388888886</c:v>
                </c:pt>
                <c:pt idx="6967">
                  <c:v>42185.392083333325</c:v>
                </c:pt>
                <c:pt idx="6968">
                  <c:v>42185.392777777779</c:v>
                </c:pt>
                <c:pt idx="6969">
                  <c:v>42185.393472222226</c:v>
                </c:pt>
                <c:pt idx="6970">
                  <c:v>42185.394166666651</c:v>
                </c:pt>
                <c:pt idx="6971">
                  <c:v>42185.394861111105</c:v>
                </c:pt>
                <c:pt idx="6972">
                  <c:v>42185.395555555559</c:v>
                </c:pt>
                <c:pt idx="6973">
                  <c:v>42185.396250000013</c:v>
                </c:pt>
                <c:pt idx="6974">
                  <c:v>42185.396944444459</c:v>
                </c:pt>
                <c:pt idx="6975">
                  <c:v>42185.397638888891</c:v>
                </c:pt>
                <c:pt idx="6976">
                  <c:v>42185.398333333331</c:v>
                </c:pt>
                <c:pt idx="6977">
                  <c:v>42185.399027777778</c:v>
                </c:pt>
                <c:pt idx="6978">
                  <c:v>42185.399722222224</c:v>
                </c:pt>
                <c:pt idx="6979">
                  <c:v>42185.400416666664</c:v>
                </c:pt>
                <c:pt idx="6980">
                  <c:v>42185.401111111096</c:v>
                </c:pt>
                <c:pt idx="6981">
                  <c:v>42185.401805555557</c:v>
                </c:pt>
                <c:pt idx="6982">
                  <c:v>42185.402500000011</c:v>
                </c:pt>
                <c:pt idx="6983">
                  <c:v>42185.403194444443</c:v>
                </c:pt>
                <c:pt idx="6984">
                  <c:v>42185.40388888889</c:v>
                </c:pt>
                <c:pt idx="6985">
                  <c:v>42185.404583333337</c:v>
                </c:pt>
                <c:pt idx="6986">
                  <c:v>42185.405277777783</c:v>
                </c:pt>
                <c:pt idx="6987">
                  <c:v>42185.405972222223</c:v>
                </c:pt>
                <c:pt idx="6988">
                  <c:v>42185.406666666655</c:v>
                </c:pt>
                <c:pt idx="6989">
                  <c:v>42185.407361111094</c:v>
                </c:pt>
                <c:pt idx="6990">
                  <c:v>42185.408055555563</c:v>
                </c:pt>
                <c:pt idx="6991">
                  <c:v>42185.408750000002</c:v>
                </c:pt>
                <c:pt idx="6992">
                  <c:v>42185.409444444442</c:v>
                </c:pt>
                <c:pt idx="6993">
                  <c:v>42185.410138888903</c:v>
                </c:pt>
                <c:pt idx="6994">
                  <c:v>42185.410833333342</c:v>
                </c:pt>
                <c:pt idx="6995">
                  <c:v>42185.411527777782</c:v>
                </c:pt>
                <c:pt idx="6996">
                  <c:v>42185.412222222236</c:v>
                </c:pt>
                <c:pt idx="6997">
                  <c:v>42185.412916666668</c:v>
                </c:pt>
                <c:pt idx="6998">
                  <c:v>42185.413611111115</c:v>
                </c:pt>
                <c:pt idx="6999">
                  <c:v>42185.414305555561</c:v>
                </c:pt>
                <c:pt idx="7000">
                  <c:v>42185.415000000001</c:v>
                </c:pt>
                <c:pt idx="7001">
                  <c:v>42185.415694444469</c:v>
                </c:pt>
                <c:pt idx="7002">
                  <c:v>42185.416388888902</c:v>
                </c:pt>
                <c:pt idx="7003">
                  <c:v>42185.417083333334</c:v>
                </c:pt>
                <c:pt idx="7004">
                  <c:v>42185.41777777778</c:v>
                </c:pt>
                <c:pt idx="7005">
                  <c:v>42185.418472222234</c:v>
                </c:pt>
                <c:pt idx="7006">
                  <c:v>42185.419166666652</c:v>
                </c:pt>
                <c:pt idx="7007">
                  <c:v>42185.419861111106</c:v>
                </c:pt>
                <c:pt idx="7008">
                  <c:v>42185.420555555553</c:v>
                </c:pt>
                <c:pt idx="7009">
                  <c:v>42185.421249999999</c:v>
                </c:pt>
                <c:pt idx="7010">
                  <c:v>42185.421944444446</c:v>
                </c:pt>
                <c:pt idx="7011">
                  <c:v>42185.422638888893</c:v>
                </c:pt>
                <c:pt idx="7012">
                  <c:v>42185.423333333325</c:v>
                </c:pt>
                <c:pt idx="7013">
                  <c:v>42185.424027777779</c:v>
                </c:pt>
                <c:pt idx="7014">
                  <c:v>42185.424722222226</c:v>
                </c:pt>
                <c:pt idx="7015">
                  <c:v>42185.425416666651</c:v>
                </c:pt>
                <c:pt idx="7016">
                  <c:v>42185.426111111105</c:v>
                </c:pt>
                <c:pt idx="7017">
                  <c:v>42185.426805555559</c:v>
                </c:pt>
                <c:pt idx="7018">
                  <c:v>42185.427499999998</c:v>
                </c:pt>
                <c:pt idx="7019">
                  <c:v>42185.428194444459</c:v>
                </c:pt>
                <c:pt idx="7020">
                  <c:v>42185.428888888891</c:v>
                </c:pt>
                <c:pt idx="7021">
                  <c:v>42185.429583333324</c:v>
                </c:pt>
                <c:pt idx="7022">
                  <c:v>42185.430277777792</c:v>
                </c:pt>
                <c:pt idx="7023">
                  <c:v>42185.430972222232</c:v>
                </c:pt>
                <c:pt idx="7024">
                  <c:v>42185.431666666649</c:v>
                </c:pt>
                <c:pt idx="7025">
                  <c:v>42185.432361111096</c:v>
                </c:pt>
                <c:pt idx="7026">
                  <c:v>42185.433055555557</c:v>
                </c:pt>
                <c:pt idx="7027">
                  <c:v>42185.433749999997</c:v>
                </c:pt>
                <c:pt idx="7028">
                  <c:v>42185.434444444443</c:v>
                </c:pt>
                <c:pt idx="7029">
                  <c:v>42185.43513888889</c:v>
                </c:pt>
                <c:pt idx="7030">
                  <c:v>42185.435833333337</c:v>
                </c:pt>
                <c:pt idx="7031">
                  <c:v>42185.436527777783</c:v>
                </c:pt>
                <c:pt idx="7032">
                  <c:v>42185.437222222223</c:v>
                </c:pt>
                <c:pt idx="7033">
                  <c:v>42185.437916666655</c:v>
                </c:pt>
                <c:pt idx="7034">
                  <c:v>42185.438611111109</c:v>
                </c:pt>
                <c:pt idx="7035">
                  <c:v>42185.439305555556</c:v>
                </c:pt>
                <c:pt idx="7036">
                  <c:v>42185.440000000002</c:v>
                </c:pt>
                <c:pt idx="7037">
                  <c:v>42185.440694444456</c:v>
                </c:pt>
                <c:pt idx="7038">
                  <c:v>42185.441388888888</c:v>
                </c:pt>
                <c:pt idx="7039">
                  <c:v>42185.442083333335</c:v>
                </c:pt>
                <c:pt idx="7040">
                  <c:v>42185.442777777782</c:v>
                </c:pt>
                <c:pt idx="7041">
                  <c:v>42185.443472222221</c:v>
                </c:pt>
                <c:pt idx="7042">
                  <c:v>42185.444166666653</c:v>
                </c:pt>
                <c:pt idx="7043">
                  <c:v>42185.444861111115</c:v>
                </c:pt>
                <c:pt idx="7044">
                  <c:v>42185.445555555561</c:v>
                </c:pt>
                <c:pt idx="7045">
                  <c:v>42185.446250000015</c:v>
                </c:pt>
                <c:pt idx="7046">
                  <c:v>42185.446944444469</c:v>
                </c:pt>
                <c:pt idx="7047">
                  <c:v>42185.447638888902</c:v>
                </c:pt>
                <c:pt idx="7048">
                  <c:v>42185.448333333341</c:v>
                </c:pt>
                <c:pt idx="7049">
                  <c:v>42185.44902777778</c:v>
                </c:pt>
                <c:pt idx="7050">
                  <c:v>42185.44972222222</c:v>
                </c:pt>
                <c:pt idx="7051">
                  <c:v>42185.450416666667</c:v>
                </c:pt>
                <c:pt idx="7052">
                  <c:v>42185.451111111106</c:v>
                </c:pt>
                <c:pt idx="7053">
                  <c:v>42185.451805555553</c:v>
                </c:pt>
                <c:pt idx="7054">
                  <c:v>42185.452500000014</c:v>
                </c:pt>
                <c:pt idx="7055">
                  <c:v>42185.453194444461</c:v>
                </c:pt>
                <c:pt idx="7056">
                  <c:v>42185.453888888893</c:v>
                </c:pt>
                <c:pt idx="7057">
                  <c:v>42185.454583333332</c:v>
                </c:pt>
                <c:pt idx="7058">
                  <c:v>42185.455277777794</c:v>
                </c:pt>
                <c:pt idx="7059">
                  <c:v>42185.455972222233</c:v>
                </c:pt>
                <c:pt idx="7060">
                  <c:v>42185.456666666665</c:v>
                </c:pt>
                <c:pt idx="7061">
                  <c:v>42185.457361111105</c:v>
                </c:pt>
                <c:pt idx="7062">
                  <c:v>42185.458055555573</c:v>
                </c:pt>
                <c:pt idx="7063">
                  <c:v>42185.458750000013</c:v>
                </c:pt>
                <c:pt idx="7064">
                  <c:v>42185.459444444459</c:v>
                </c:pt>
                <c:pt idx="7065">
                  <c:v>42185.460138888891</c:v>
                </c:pt>
                <c:pt idx="7066">
                  <c:v>42185.460833333331</c:v>
                </c:pt>
                <c:pt idx="7067">
                  <c:v>42185.461527777778</c:v>
                </c:pt>
                <c:pt idx="7068">
                  <c:v>42185.462222222232</c:v>
                </c:pt>
                <c:pt idx="7069">
                  <c:v>42185.462916666664</c:v>
                </c:pt>
                <c:pt idx="7070">
                  <c:v>42185.463611111096</c:v>
                </c:pt>
                <c:pt idx="7071">
                  <c:v>42185.464305555557</c:v>
                </c:pt>
                <c:pt idx="7072">
                  <c:v>42185.465000000004</c:v>
                </c:pt>
                <c:pt idx="7073">
                  <c:v>42185.465694444443</c:v>
                </c:pt>
                <c:pt idx="7074">
                  <c:v>42185.46638888889</c:v>
                </c:pt>
                <c:pt idx="7075">
                  <c:v>42185.467083333322</c:v>
                </c:pt>
                <c:pt idx="7076">
                  <c:v>42185.467777777776</c:v>
                </c:pt>
                <c:pt idx="7077">
                  <c:v>42185.468472222223</c:v>
                </c:pt>
                <c:pt idx="7078">
                  <c:v>42185.469166666648</c:v>
                </c:pt>
                <c:pt idx="7079">
                  <c:v>42185.469861111094</c:v>
                </c:pt>
                <c:pt idx="7080">
                  <c:v>42185.470555555563</c:v>
                </c:pt>
                <c:pt idx="7081">
                  <c:v>42185.471250000002</c:v>
                </c:pt>
                <c:pt idx="7082">
                  <c:v>42185.471944444442</c:v>
                </c:pt>
                <c:pt idx="7083">
                  <c:v>42185.472638888903</c:v>
                </c:pt>
                <c:pt idx="7084">
                  <c:v>42185.473333333335</c:v>
                </c:pt>
                <c:pt idx="7085">
                  <c:v>42185.474027777782</c:v>
                </c:pt>
                <c:pt idx="7086">
                  <c:v>42185.474722222221</c:v>
                </c:pt>
                <c:pt idx="7087">
                  <c:v>42185.475416666653</c:v>
                </c:pt>
                <c:pt idx="7088">
                  <c:v>42185.476111111115</c:v>
                </c:pt>
                <c:pt idx="7089">
                  <c:v>42185.476805555561</c:v>
                </c:pt>
                <c:pt idx="7090">
                  <c:v>42185.477500000001</c:v>
                </c:pt>
                <c:pt idx="7091">
                  <c:v>42185.478194444469</c:v>
                </c:pt>
                <c:pt idx="7092">
                  <c:v>42185.478888888902</c:v>
                </c:pt>
                <c:pt idx="7093">
                  <c:v>42185.479583333334</c:v>
                </c:pt>
                <c:pt idx="7094">
                  <c:v>42185.480277777795</c:v>
                </c:pt>
                <c:pt idx="7095">
                  <c:v>42185.480972222234</c:v>
                </c:pt>
                <c:pt idx="7096">
                  <c:v>42185.481666666652</c:v>
                </c:pt>
                <c:pt idx="7097">
                  <c:v>42185.482361111106</c:v>
                </c:pt>
                <c:pt idx="7098">
                  <c:v>42185.483055555553</c:v>
                </c:pt>
                <c:pt idx="7099">
                  <c:v>42185.483749999999</c:v>
                </c:pt>
                <c:pt idx="7100">
                  <c:v>42185.484444444461</c:v>
                </c:pt>
                <c:pt idx="7101">
                  <c:v>42185.485138888893</c:v>
                </c:pt>
                <c:pt idx="7102">
                  <c:v>42185.485833333332</c:v>
                </c:pt>
                <c:pt idx="7103">
                  <c:v>42185.486527777794</c:v>
                </c:pt>
                <c:pt idx="7104">
                  <c:v>42185.487222222233</c:v>
                </c:pt>
                <c:pt idx="7105">
                  <c:v>42185.487916666665</c:v>
                </c:pt>
                <c:pt idx="7106">
                  <c:v>42185.488611111112</c:v>
                </c:pt>
                <c:pt idx="7107">
                  <c:v>42185.489305555559</c:v>
                </c:pt>
                <c:pt idx="7108">
                  <c:v>42185.49</c:v>
                </c:pt>
                <c:pt idx="7109">
                  <c:v>42185.490694444459</c:v>
                </c:pt>
                <c:pt idx="7110">
                  <c:v>42185.491388888884</c:v>
                </c:pt>
                <c:pt idx="7111">
                  <c:v>42185.492083333324</c:v>
                </c:pt>
                <c:pt idx="7112">
                  <c:v>42185.492777777778</c:v>
                </c:pt>
                <c:pt idx="7113">
                  <c:v>42185.493472222224</c:v>
                </c:pt>
                <c:pt idx="7114">
                  <c:v>42185.494166666649</c:v>
                </c:pt>
                <c:pt idx="7115">
                  <c:v>42185.494861111096</c:v>
                </c:pt>
                <c:pt idx="7116">
                  <c:v>42185.495555555557</c:v>
                </c:pt>
                <c:pt idx="7117">
                  <c:v>42185.496250000011</c:v>
                </c:pt>
                <c:pt idx="7118">
                  <c:v>42185.496944444443</c:v>
                </c:pt>
                <c:pt idx="7119">
                  <c:v>42185.49763888889</c:v>
                </c:pt>
                <c:pt idx="7120">
                  <c:v>42185.498333333337</c:v>
                </c:pt>
                <c:pt idx="7121">
                  <c:v>42185.499027777776</c:v>
                </c:pt>
                <c:pt idx="7122">
                  <c:v>42185.499722222208</c:v>
                </c:pt>
                <c:pt idx="7123">
                  <c:v>42185.500416666655</c:v>
                </c:pt>
                <c:pt idx="7124">
                  <c:v>42185.501111111094</c:v>
                </c:pt>
                <c:pt idx="7125">
                  <c:v>42185.501805555556</c:v>
                </c:pt>
                <c:pt idx="7126">
                  <c:v>42185.502500000002</c:v>
                </c:pt>
                <c:pt idx="7127">
                  <c:v>42185.503194444442</c:v>
                </c:pt>
                <c:pt idx="7128">
                  <c:v>42185.503888888888</c:v>
                </c:pt>
                <c:pt idx="7129">
                  <c:v>42185.504583333335</c:v>
                </c:pt>
                <c:pt idx="7130">
                  <c:v>42185.505277777782</c:v>
                </c:pt>
                <c:pt idx="7131">
                  <c:v>42185.505972222221</c:v>
                </c:pt>
                <c:pt idx="7132">
                  <c:v>42185.506666666653</c:v>
                </c:pt>
                <c:pt idx="7133">
                  <c:v>42185.5073611111</c:v>
                </c:pt>
                <c:pt idx="7134">
                  <c:v>42185.508055555561</c:v>
                </c:pt>
                <c:pt idx="7135">
                  <c:v>42185.508750000001</c:v>
                </c:pt>
                <c:pt idx="7136">
                  <c:v>42185.509444444448</c:v>
                </c:pt>
                <c:pt idx="7137">
                  <c:v>42185.510138888902</c:v>
                </c:pt>
                <c:pt idx="7138">
                  <c:v>42185.510833333341</c:v>
                </c:pt>
                <c:pt idx="7139">
                  <c:v>42185.51152777778</c:v>
                </c:pt>
                <c:pt idx="7140">
                  <c:v>42185.512222222234</c:v>
                </c:pt>
                <c:pt idx="7141">
                  <c:v>42185.512916666667</c:v>
                </c:pt>
                <c:pt idx="7142">
                  <c:v>42185.513611111106</c:v>
                </c:pt>
                <c:pt idx="7143">
                  <c:v>42185.514305555553</c:v>
                </c:pt>
                <c:pt idx="7144">
                  <c:v>42185.515000000007</c:v>
                </c:pt>
                <c:pt idx="7145">
                  <c:v>42185.515694444461</c:v>
                </c:pt>
                <c:pt idx="7146">
                  <c:v>42185.516388888893</c:v>
                </c:pt>
                <c:pt idx="7147">
                  <c:v>42185.517083333325</c:v>
                </c:pt>
                <c:pt idx="7148">
                  <c:v>42185.517777777779</c:v>
                </c:pt>
                <c:pt idx="7149">
                  <c:v>42185.518472222233</c:v>
                </c:pt>
                <c:pt idx="7150">
                  <c:v>42185.519166666651</c:v>
                </c:pt>
                <c:pt idx="7151">
                  <c:v>42185.519861111105</c:v>
                </c:pt>
                <c:pt idx="7152">
                  <c:v>42185.520555555559</c:v>
                </c:pt>
                <c:pt idx="7153">
                  <c:v>42185.521249999998</c:v>
                </c:pt>
                <c:pt idx="7154">
                  <c:v>42185.521944444445</c:v>
                </c:pt>
                <c:pt idx="7155">
                  <c:v>42185.522638888891</c:v>
                </c:pt>
                <c:pt idx="7156">
                  <c:v>42185.523333333324</c:v>
                </c:pt>
                <c:pt idx="7157">
                  <c:v>42185.524027777778</c:v>
                </c:pt>
                <c:pt idx="7158">
                  <c:v>42185.524722222224</c:v>
                </c:pt>
                <c:pt idx="7159">
                  <c:v>42185.525416666649</c:v>
                </c:pt>
                <c:pt idx="7160">
                  <c:v>42185.526111111096</c:v>
                </c:pt>
                <c:pt idx="7161">
                  <c:v>42185.526805555557</c:v>
                </c:pt>
                <c:pt idx="7162">
                  <c:v>42185.527499999997</c:v>
                </c:pt>
                <c:pt idx="7163">
                  <c:v>42185.528194444443</c:v>
                </c:pt>
                <c:pt idx="7164">
                  <c:v>42185.52888888889</c:v>
                </c:pt>
                <c:pt idx="7165">
                  <c:v>42185.529583333322</c:v>
                </c:pt>
                <c:pt idx="7166">
                  <c:v>42185.530277777783</c:v>
                </c:pt>
                <c:pt idx="7167">
                  <c:v>42185.530972222223</c:v>
                </c:pt>
                <c:pt idx="7168">
                  <c:v>42185.531666666648</c:v>
                </c:pt>
                <c:pt idx="7169">
                  <c:v>42185.532361111094</c:v>
                </c:pt>
                <c:pt idx="7170">
                  <c:v>42185.533055555556</c:v>
                </c:pt>
                <c:pt idx="7171">
                  <c:v>42185.533749999995</c:v>
                </c:pt>
                <c:pt idx="7172">
                  <c:v>42185.534444444442</c:v>
                </c:pt>
                <c:pt idx="7173">
                  <c:v>42185.535138888888</c:v>
                </c:pt>
                <c:pt idx="7174">
                  <c:v>42185.535833333335</c:v>
                </c:pt>
                <c:pt idx="7175">
                  <c:v>42185.536527777782</c:v>
                </c:pt>
                <c:pt idx="7176">
                  <c:v>42185.537222222221</c:v>
                </c:pt>
                <c:pt idx="7177">
                  <c:v>42185.537916666653</c:v>
                </c:pt>
                <c:pt idx="7178">
                  <c:v>42185.538611111115</c:v>
                </c:pt>
                <c:pt idx="7179">
                  <c:v>42185.539305555554</c:v>
                </c:pt>
                <c:pt idx="7180">
                  <c:v>42185.54</c:v>
                </c:pt>
                <c:pt idx="7181">
                  <c:v>42185.540694444469</c:v>
                </c:pt>
                <c:pt idx="7182">
                  <c:v>42185.541388888887</c:v>
                </c:pt>
                <c:pt idx="7183">
                  <c:v>42185.542083333334</c:v>
                </c:pt>
                <c:pt idx="7184">
                  <c:v>42185.54277777778</c:v>
                </c:pt>
                <c:pt idx="7185">
                  <c:v>42185.54347222222</c:v>
                </c:pt>
                <c:pt idx="7186">
                  <c:v>42185.544166666652</c:v>
                </c:pt>
                <c:pt idx="7187">
                  <c:v>42185.544861111106</c:v>
                </c:pt>
                <c:pt idx="7188">
                  <c:v>42185.545555555553</c:v>
                </c:pt>
                <c:pt idx="7189">
                  <c:v>42185.546250000014</c:v>
                </c:pt>
                <c:pt idx="7190">
                  <c:v>42185.546944444461</c:v>
                </c:pt>
                <c:pt idx="7191">
                  <c:v>42185.547638888893</c:v>
                </c:pt>
                <c:pt idx="7192">
                  <c:v>42185.548333333332</c:v>
                </c:pt>
                <c:pt idx="7193">
                  <c:v>42185.549027777779</c:v>
                </c:pt>
                <c:pt idx="7194">
                  <c:v>42185.549722222226</c:v>
                </c:pt>
                <c:pt idx="7195">
                  <c:v>42185.550416666665</c:v>
                </c:pt>
                <c:pt idx="7196">
                  <c:v>42185.551111111105</c:v>
                </c:pt>
                <c:pt idx="7197">
                  <c:v>42185.551805555559</c:v>
                </c:pt>
                <c:pt idx="7198">
                  <c:v>42185.552500000013</c:v>
                </c:pt>
                <c:pt idx="7199">
                  <c:v>42185.553194444459</c:v>
                </c:pt>
                <c:pt idx="7200">
                  <c:v>42185.553888888891</c:v>
                </c:pt>
                <c:pt idx="7201">
                  <c:v>42185.554583333331</c:v>
                </c:pt>
                <c:pt idx="7202">
                  <c:v>42185.555277777792</c:v>
                </c:pt>
                <c:pt idx="7203">
                  <c:v>42185.555972222232</c:v>
                </c:pt>
                <c:pt idx="7204">
                  <c:v>42185.556666666664</c:v>
                </c:pt>
                <c:pt idx="7205">
                  <c:v>42185.557361111096</c:v>
                </c:pt>
                <c:pt idx="7206">
                  <c:v>42185.558055555572</c:v>
                </c:pt>
                <c:pt idx="7207">
                  <c:v>42185.558750000011</c:v>
                </c:pt>
                <c:pt idx="7208">
                  <c:v>42185.559444444443</c:v>
                </c:pt>
                <c:pt idx="7209">
                  <c:v>42185.56013888889</c:v>
                </c:pt>
                <c:pt idx="7210">
                  <c:v>42185.560833333337</c:v>
                </c:pt>
                <c:pt idx="7211">
                  <c:v>42185.561527777776</c:v>
                </c:pt>
                <c:pt idx="7212">
                  <c:v>42185.562222222223</c:v>
                </c:pt>
                <c:pt idx="7213">
                  <c:v>42185.562916666655</c:v>
                </c:pt>
                <c:pt idx="7214">
                  <c:v>42185.563611111094</c:v>
                </c:pt>
                <c:pt idx="7215">
                  <c:v>42185.564305555556</c:v>
                </c:pt>
                <c:pt idx="7216">
                  <c:v>42185.565000000002</c:v>
                </c:pt>
                <c:pt idx="7217">
                  <c:v>42185.565694444442</c:v>
                </c:pt>
                <c:pt idx="7218">
                  <c:v>42185.566388888888</c:v>
                </c:pt>
                <c:pt idx="7219">
                  <c:v>42185.567083333321</c:v>
                </c:pt>
                <c:pt idx="7220">
                  <c:v>42185.567777777775</c:v>
                </c:pt>
                <c:pt idx="7221">
                  <c:v>42185.568472222221</c:v>
                </c:pt>
                <c:pt idx="7222">
                  <c:v>42185.569166666639</c:v>
                </c:pt>
                <c:pt idx="7223">
                  <c:v>42185.5698611111</c:v>
                </c:pt>
                <c:pt idx="7224">
                  <c:v>42185.570555555561</c:v>
                </c:pt>
                <c:pt idx="7225">
                  <c:v>42185.571250000001</c:v>
                </c:pt>
                <c:pt idx="7226">
                  <c:v>42185.571944444448</c:v>
                </c:pt>
                <c:pt idx="7227">
                  <c:v>42185.572638888902</c:v>
                </c:pt>
                <c:pt idx="7228">
                  <c:v>42185.573333333334</c:v>
                </c:pt>
                <c:pt idx="7229">
                  <c:v>42185.57402777778</c:v>
                </c:pt>
                <c:pt idx="7230">
                  <c:v>42185.57472222222</c:v>
                </c:pt>
                <c:pt idx="7231">
                  <c:v>42185.575416666652</c:v>
                </c:pt>
                <c:pt idx="7232">
                  <c:v>42185.576111111106</c:v>
                </c:pt>
                <c:pt idx="7233">
                  <c:v>42185.576805555553</c:v>
                </c:pt>
                <c:pt idx="7234">
                  <c:v>42185.577499999999</c:v>
                </c:pt>
                <c:pt idx="7235">
                  <c:v>42185.578194444461</c:v>
                </c:pt>
                <c:pt idx="7236">
                  <c:v>42185.578888888893</c:v>
                </c:pt>
                <c:pt idx="7237">
                  <c:v>42185.579583333325</c:v>
                </c:pt>
                <c:pt idx="7238">
                  <c:v>42185.580277777794</c:v>
                </c:pt>
                <c:pt idx="7239">
                  <c:v>42185.580972222233</c:v>
                </c:pt>
                <c:pt idx="7240">
                  <c:v>42185.581666666651</c:v>
                </c:pt>
                <c:pt idx="7241">
                  <c:v>42185.582361111105</c:v>
                </c:pt>
                <c:pt idx="7242">
                  <c:v>42185.583055555559</c:v>
                </c:pt>
                <c:pt idx="7243">
                  <c:v>42185.583749999998</c:v>
                </c:pt>
                <c:pt idx="7244">
                  <c:v>42185.584444444459</c:v>
                </c:pt>
                <c:pt idx="7245">
                  <c:v>42185.585138888891</c:v>
                </c:pt>
                <c:pt idx="7246">
                  <c:v>42185.585833333331</c:v>
                </c:pt>
                <c:pt idx="7247">
                  <c:v>42185.586527777792</c:v>
                </c:pt>
                <c:pt idx="7248">
                  <c:v>42185.587222222232</c:v>
                </c:pt>
                <c:pt idx="7249">
                  <c:v>42185.587916666664</c:v>
                </c:pt>
                <c:pt idx="7250">
                  <c:v>42185.58861111111</c:v>
                </c:pt>
                <c:pt idx="7251">
                  <c:v>42185.589305555557</c:v>
                </c:pt>
                <c:pt idx="7252">
                  <c:v>42185.59</c:v>
                </c:pt>
                <c:pt idx="7253">
                  <c:v>42185.590694444443</c:v>
                </c:pt>
                <c:pt idx="7254">
                  <c:v>42185.591388888875</c:v>
                </c:pt>
                <c:pt idx="7255">
                  <c:v>42185.592083333322</c:v>
                </c:pt>
                <c:pt idx="7256">
                  <c:v>42185.592777777776</c:v>
                </c:pt>
                <c:pt idx="7257">
                  <c:v>42185.593472222208</c:v>
                </c:pt>
                <c:pt idx="7258">
                  <c:v>42185.594166666648</c:v>
                </c:pt>
                <c:pt idx="7259">
                  <c:v>42185.594861111094</c:v>
                </c:pt>
                <c:pt idx="7260">
                  <c:v>42185.595555555556</c:v>
                </c:pt>
                <c:pt idx="7261">
                  <c:v>42185.596250000002</c:v>
                </c:pt>
                <c:pt idx="7262">
                  <c:v>42185.596944444442</c:v>
                </c:pt>
                <c:pt idx="7263">
                  <c:v>42185.597638888888</c:v>
                </c:pt>
                <c:pt idx="7264">
                  <c:v>42185.598333333335</c:v>
                </c:pt>
                <c:pt idx="7265">
                  <c:v>42185.599027777775</c:v>
                </c:pt>
                <c:pt idx="7266">
                  <c:v>42185.599722222207</c:v>
                </c:pt>
                <c:pt idx="7267">
                  <c:v>42185.600416666653</c:v>
                </c:pt>
                <c:pt idx="7268">
                  <c:v>42185.6011111111</c:v>
                </c:pt>
                <c:pt idx="7269">
                  <c:v>42185.601805555554</c:v>
                </c:pt>
                <c:pt idx="7270">
                  <c:v>42185.602500000001</c:v>
                </c:pt>
                <c:pt idx="7271">
                  <c:v>42185.603194444448</c:v>
                </c:pt>
                <c:pt idx="7272">
                  <c:v>42185.603888888887</c:v>
                </c:pt>
                <c:pt idx="7273">
                  <c:v>42185.604583333334</c:v>
                </c:pt>
                <c:pt idx="7274">
                  <c:v>42185.60527777778</c:v>
                </c:pt>
                <c:pt idx="7275">
                  <c:v>42185.60597222222</c:v>
                </c:pt>
                <c:pt idx="7276">
                  <c:v>42185.606666666652</c:v>
                </c:pt>
                <c:pt idx="7277">
                  <c:v>42185.607361111084</c:v>
                </c:pt>
                <c:pt idx="7278">
                  <c:v>42185.608055555553</c:v>
                </c:pt>
                <c:pt idx="7279">
                  <c:v>42185.608749999999</c:v>
                </c:pt>
                <c:pt idx="7280">
                  <c:v>42185.609444444446</c:v>
                </c:pt>
                <c:pt idx="7281">
                  <c:v>42185.610138888893</c:v>
                </c:pt>
                <c:pt idx="7282">
                  <c:v>42185.610833333332</c:v>
                </c:pt>
                <c:pt idx="7283">
                  <c:v>42185.611527777779</c:v>
                </c:pt>
                <c:pt idx="7284">
                  <c:v>42185.612222222233</c:v>
                </c:pt>
                <c:pt idx="7285">
                  <c:v>42185.612916666665</c:v>
                </c:pt>
                <c:pt idx="7286">
                  <c:v>42185.613611111105</c:v>
                </c:pt>
                <c:pt idx="7287">
                  <c:v>42185.614305555559</c:v>
                </c:pt>
                <c:pt idx="7288">
                  <c:v>42185.615000000005</c:v>
                </c:pt>
                <c:pt idx="7289">
                  <c:v>42185.615694444459</c:v>
                </c:pt>
                <c:pt idx="7290">
                  <c:v>42185.616388888891</c:v>
                </c:pt>
                <c:pt idx="7291">
                  <c:v>42185.617083333324</c:v>
                </c:pt>
                <c:pt idx="7292">
                  <c:v>42185.617777777778</c:v>
                </c:pt>
                <c:pt idx="7293">
                  <c:v>42185.618472222232</c:v>
                </c:pt>
                <c:pt idx="7294">
                  <c:v>42185.619166666649</c:v>
                </c:pt>
                <c:pt idx="7295">
                  <c:v>42185.619861111096</c:v>
                </c:pt>
                <c:pt idx="7296">
                  <c:v>42185.620555555557</c:v>
                </c:pt>
                <c:pt idx="7297">
                  <c:v>42185.621249999997</c:v>
                </c:pt>
                <c:pt idx="7298">
                  <c:v>42185.621944444436</c:v>
                </c:pt>
                <c:pt idx="7299">
                  <c:v>42185.62263888889</c:v>
                </c:pt>
                <c:pt idx="7300">
                  <c:v>42185.623333333322</c:v>
                </c:pt>
                <c:pt idx="7301">
                  <c:v>42185.624027777776</c:v>
                </c:pt>
                <c:pt idx="7302">
                  <c:v>42185.624722222208</c:v>
                </c:pt>
                <c:pt idx="7303">
                  <c:v>42185.625416666648</c:v>
                </c:pt>
                <c:pt idx="7304">
                  <c:v>42185.626111111094</c:v>
                </c:pt>
                <c:pt idx="7305">
                  <c:v>42185.626805555556</c:v>
                </c:pt>
                <c:pt idx="7306">
                  <c:v>42185.627499999995</c:v>
                </c:pt>
                <c:pt idx="7307">
                  <c:v>42185.628194444442</c:v>
                </c:pt>
                <c:pt idx="7308">
                  <c:v>42185.628888888888</c:v>
                </c:pt>
                <c:pt idx="7309">
                  <c:v>42185.629583333321</c:v>
                </c:pt>
                <c:pt idx="7310">
                  <c:v>42185.630277777782</c:v>
                </c:pt>
                <c:pt idx="7311">
                  <c:v>42185.630972222221</c:v>
                </c:pt>
                <c:pt idx="7312">
                  <c:v>42185.631666666639</c:v>
                </c:pt>
                <c:pt idx="7313">
                  <c:v>42185.6323611111</c:v>
                </c:pt>
                <c:pt idx="7314">
                  <c:v>42185.633055555554</c:v>
                </c:pt>
                <c:pt idx="7315">
                  <c:v>42185.633749999994</c:v>
                </c:pt>
                <c:pt idx="7316">
                  <c:v>42185.634444444448</c:v>
                </c:pt>
                <c:pt idx="7317">
                  <c:v>42185.635138888887</c:v>
                </c:pt>
                <c:pt idx="7318">
                  <c:v>42185.635833333334</c:v>
                </c:pt>
                <c:pt idx="7319">
                  <c:v>42185.63652777778</c:v>
                </c:pt>
                <c:pt idx="7320">
                  <c:v>42185.63722222222</c:v>
                </c:pt>
                <c:pt idx="7321">
                  <c:v>42185.637916666652</c:v>
                </c:pt>
                <c:pt idx="7322">
                  <c:v>42185.638611111106</c:v>
                </c:pt>
                <c:pt idx="7323">
                  <c:v>42185.639305555538</c:v>
                </c:pt>
                <c:pt idx="7324">
                  <c:v>42185.64</c:v>
                </c:pt>
                <c:pt idx="7325">
                  <c:v>42185.640694444461</c:v>
                </c:pt>
                <c:pt idx="7326">
                  <c:v>42185.641388888886</c:v>
                </c:pt>
                <c:pt idx="7327">
                  <c:v>42185.642083333325</c:v>
                </c:pt>
                <c:pt idx="7328">
                  <c:v>42185.642777777779</c:v>
                </c:pt>
                <c:pt idx="7329">
                  <c:v>42185.643472222226</c:v>
                </c:pt>
                <c:pt idx="7330">
                  <c:v>42185.644166666651</c:v>
                </c:pt>
                <c:pt idx="7331">
                  <c:v>42185.644861111105</c:v>
                </c:pt>
                <c:pt idx="7332">
                  <c:v>42185.645555555559</c:v>
                </c:pt>
                <c:pt idx="7333">
                  <c:v>42185.646250000013</c:v>
                </c:pt>
                <c:pt idx="7334">
                  <c:v>42185.646944444459</c:v>
                </c:pt>
                <c:pt idx="7335">
                  <c:v>42185.647638888891</c:v>
                </c:pt>
                <c:pt idx="7336">
                  <c:v>42185.648333333331</c:v>
                </c:pt>
                <c:pt idx="7337">
                  <c:v>42185.649027777778</c:v>
                </c:pt>
                <c:pt idx="7338">
                  <c:v>42185.649722222224</c:v>
                </c:pt>
                <c:pt idx="7339">
                  <c:v>42185.650416666664</c:v>
                </c:pt>
                <c:pt idx="7340">
                  <c:v>42185.651111111096</c:v>
                </c:pt>
                <c:pt idx="7341">
                  <c:v>42185.651805555557</c:v>
                </c:pt>
                <c:pt idx="7342">
                  <c:v>42185.652500000011</c:v>
                </c:pt>
                <c:pt idx="7343">
                  <c:v>42185.653194444443</c:v>
                </c:pt>
                <c:pt idx="7344">
                  <c:v>42185.65388888889</c:v>
                </c:pt>
                <c:pt idx="7345">
                  <c:v>42185.654583333337</c:v>
                </c:pt>
                <c:pt idx="7346">
                  <c:v>42185.655277777783</c:v>
                </c:pt>
                <c:pt idx="7347">
                  <c:v>42185.655972222223</c:v>
                </c:pt>
                <c:pt idx="7348">
                  <c:v>42185.656666666655</c:v>
                </c:pt>
                <c:pt idx="7349">
                  <c:v>42185.657361111094</c:v>
                </c:pt>
                <c:pt idx="7350">
                  <c:v>42185.658055555563</c:v>
                </c:pt>
                <c:pt idx="7351">
                  <c:v>42185.658750000002</c:v>
                </c:pt>
                <c:pt idx="7352">
                  <c:v>42185.659444444442</c:v>
                </c:pt>
                <c:pt idx="7353">
                  <c:v>42185.660138888888</c:v>
                </c:pt>
                <c:pt idx="7354">
                  <c:v>42185.660833333335</c:v>
                </c:pt>
                <c:pt idx="7355">
                  <c:v>42185.661527777775</c:v>
                </c:pt>
                <c:pt idx="7356">
                  <c:v>42185.662222222221</c:v>
                </c:pt>
                <c:pt idx="7357">
                  <c:v>42185.662916666653</c:v>
                </c:pt>
                <c:pt idx="7358">
                  <c:v>42185.6636111111</c:v>
                </c:pt>
                <c:pt idx="7359">
                  <c:v>42185.664305555554</c:v>
                </c:pt>
                <c:pt idx="7360">
                  <c:v>42185.665000000001</c:v>
                </c:pt>
                <c:pt idx="7361">
                  <c:v>42185.665694444448</c:v>
                </c:pt>
                <c:pt idx="7362">
                  <c:v>42185.666388888887</c:v>
                </c:pt>
                <c:pt idx="7363">
                  <c:v>42185.667083333319</c:v>
                </c:pt>
                <c:pt idx="7364">
                  <c:v>42185.667777777766</c:v>
                </c:pt>
                <c:pt idx="7365">
                  <c:v>42185.66847222222</c:v>
                </c:pt>
                <c:pt idx="7366">
                  <c:v>42185.669166666637</c:v>
                </c:pt>
                <c:pt idx="7367">
                  <c:v>42185.669861111084</c:v>
                </c:pt>
                <c:pt idx="7368">
                  <c:v>42185.670555555553</c:v>
                </c:pt>
                <c:pt idx="7369">
                  <c:v>42185.671249999999</c:v>
                </c:pt>
                <c:pt idx="7370">
                  <c:v>42185.671944444446</c:v>
                </c:pt>
                <c:pt idx="7371">
                  <c:v>42185.672638888893</c:v>
                </c:pt>
                <c:pt idx="7372">
                  <c:v>42185.673333333325</c:v>
                </c:pt>
                <c:pt idx="7373">
                  <c:v>42185.674027777779</c:v>
                </c:pt>
                <c:pt idx="7374">
                  <c:v>42185.674722222226</c:v>
                </c:pt>
                <c:pt idx="7375">
                  <c:v>42185.675416666651</c:v>
                </c:pt>
                <c:pt idx="7376">
                  <c:v>42185.676111111105</c:v>
                </c:pt>
                <c:pt idx="7377">
                  <c:v>42185.676805555559</c:v>
                </c:pt>
                <c:pt idx="7378">
                  <c:v>42185.677499999998</c:v>
                </c:pt>
                <c:pt idx="7379">
                  <c:v>42185.678194444459</c:v>
                </c:pt>
                <c:pt idx="7380">
                  <c:v>42185.678888888891</c:v>
                </c:pt>
                <c:pt idx="7381">
                  <c:v>42185.679583333324</c:v>
                </c:pt>
                <c:pt idx="7382">
                  <c:v>42185.680277777792</c:v>
                </c:pt>
                <c:pt idx="7383">
                  <c:v>42185.680972222232</c:v>
                </c:pt>
                <c:pt idx="7384">
                  <c:v>42185.681666666649</c:v>
                </c:pt>
                <c:pt idx="7385">
                  <c:v>42185.682361111096</c:v>
                </c:pt>
                <c:pt idx="7386">
                  <c:v>42185.683055555557</c:v>
                </c:pt>
                <c:pt idx="7387">
                  <c:v>42185.683749999997</c:v>
                </c:pt>
                <c:pt idx="7388">
                  <c:v>42185.684444444443</c:v>
                </c:pt>
                <c:pt idx="7389">
                  <c:v>42185.68513888889</c:v>
                </c:pt>
                <c:pt idx="7390">
                  <c:v>42185.685833333337</c:v>
                </c:pt>
                <c:pt idx="7391">
                  <c:v>42185.686527777783</c:v>
                </c:pt>
                <c:pt idx="7392">
                  <c:v>42185.687222222223</c:v>
                </c:pt>
                <c:pt idx="7393">
                  <c:v>42185.687916666655</c:v>
                </c:pt>
                <c:pt idx="7394">
                  <c:v>42185.688611111109</c:v>
                </c:pt>
                <c:pt idx="7395">
                  <c:v>42185.689305555556</c:v>
                </c:pt>
                <c:pt idx="7396">
                  <c:v>42185.69</c:v>
                </c:pt>
                <c:pt idx="7397">
                  <c:v>42185.690694444442</c:v>
                </c:pt>
                <c:pt idx="7398">
                  <c:v>42185.691388888874</c:v>
                </c:pt>
                <c:pt idx="7399">
                  <c:v>42185.692083333321</c:v>
                </c:pt>
                <c:pt idx="7400">
                  <c:v>42185.692777777775</c:v>
                </c:pt>
                <c:pt idx="7401">
                  <c:v>42185.693472222207</c:v>
                </c:pt>
                <c:pt idx="7402">
                  <c:v>42185.694166666639</c:v>
                </c:pt>
                <c:pt idx="7403">
                  <c:v>42185.6948611111</c:v>
                </c:pt>
                <c:pt idx="7404">
                  <c:v>42185.695555555554</c:v>
                </c:pt>
                <c:pt idx="7405">
                  <c:v>42185.696250000001</c:v>
                </c:pt>
                <c:pt idx="7406">
                  <c:v>42185.696944444448</c:v>
                </c:pt>
                <c:pt idx="7407">
                  <c:v>42185.697638888887</c:v>
                </c:pt>
                <c:pt idx="7408">
                  <c:v>42185.698333333334</c:v>
                </c:pt>
                <c:pt idx="7409">
                  <c:v>42185.699027777766</c:v>
                </c:pt>
                <c:pt idx="7410">
                  <c:v>42185.699722222198</c:v>
                </c:pt>
                <c:pt idx="7411">
                  <c:v>42185.700416666652</c:v>
                </c:pt>
                <c:pt idx="7412">
                  <c:v>42185.701111111084</c:v>
                </c:pt>
                <c:pt idx="7413">
                  <c:v>42185.701805555538</c:v>
                </c:pt>
                <c:pt idx="7414">
                  <c:v>42185.702499999999</c:v>
                </c:pt>
                <c:pt idx="7415">
                  <c:v>42185.703194444446</c:v>
                </c:pt>
                <c:pt idx="7416">
                  <c:v>42185.703888888886</c:v>
                </c:pt>
                <c:pt idx="7417">
                  <c:v>42185.704583333325</c:v>
                </c:pt>
                <c:pt idx="7418">
                  <c:v>42185.705277777779</c:v>
                </c:pt>
                <c:pt idx="7419">
                  <c:v>42185.705972222226</c:v>
                </c:pt>
                <c:pt idx="7420">
                  <c:v>42185.706666666651</c:v>
                </c:pt>
                <c:pt idx="7421">
                  <c:v>42185.707361111083</c:v>
                </c:pt>
                <c:pt idx="7422">
                  <c:v>42185.708055555559</c:v>
                </c:pt>
                <c:pt idx="7423">
                  <c:v>42185.708749999998</c:v>
                </c:pt>
                <c:pt idx="7424">
                  <c:v>42185.709444444445</c:v>
                </c:pt>
                <c:pt idx="7425">
                  <c:v>42185.710138888891</c:v>
                </c:pt>
                <c:pt idx="7426">
                  <c:v>42185.710833333331</c:v>
                </c:pt>
                <c:pt idx="7427">
                  <c:v>42185.711527777778</c:v>
                </c:pt>
                <c:pt idx="7428">
                  <c:v>42185.712222222232</c:v>
                </c:pt>
                <c:pt idx="7429">
                  <c:v>42185.712916666664</c:v>
                </c:pt>
                <c:pt idx="7430">
                  <c:v>42185.713611111096</c:v>
                </c:pt>
                <c:pt idx="7431">
                  <c:v>42185.714305555557</c:v>
                </c:pt>
                <c:pt idx="7432">
                  <c:v>42185.715000000004</c:v>
                </c:pt>
                <c:pt idx="7433">
                  <c:v>42185.715694444443</c:v>
                </c:pt>
                <c:pt idx="7434">
                  <c:v>42185.71638888889</c:v>
                </c:pt>
                <c:pt idx="7435">
                  <c:v>42185.717083333322</c:v>
                </c:pt>
                <c:pt idx="7436">
                  <c:v>42185.717777777776</c:v>
                </c:pt>
                <c:pt idx="7437">
                  <c:v>42185.718472222223</c:v>
                </c:pt>
                <c:pt idx="7438">
                  <c:v>42185.719166666648</c:v>
                </c:pt>
                <c:pt idx="7439">
                  <c:v>42185.719861111094</c:v>
                </c:pt>
                <c:pt idx="7440">
                  <c:v>42185.720555555556</c:v>
                </c:pt>
                <c:pt idx="7441">
                  <c:v>42185.721249999995</c:v>
                </c:pt>
                <c:pt idx="7442">
                  <c:v>42185.721944444434</c:v>
                </c:pt>
                <c:pt idx="7443">
                  <c:v>42185.722638888888</c:v>
                </c:pt>
                <c:pt idx="7444">
                  <c:v>42185.723333333321</c:v>
                </c:pt>
                <c:pt idx="7445">
                  <c:v>42185.724027777775</c:v>
                </c:pt>
                <c:pt idx="7446">
                  <c:v>42185.724722222207</c:v>
                </c:pt>
                <c:pt idx="7447">
                  <c:v>42185.725416666639</c:v>
                </c:pt>
                <c:pt idx="7448">
                  <c:v>42185.7261111111</c:v>
                </c:pt>
                <c:pt idx="7449">
                  <c:v>42185.726805555554</c:v>
                </c:pt>
                <c:pt idx="7450">
                  <c:v>42185.727499999994</c:v>
                </c:pt>
                <c:pt idx="7451">
                  <c:v>42185.728194444448</c:v>
                </c:pt>
                <c:pt idx="7452">
                  <c:v>42185.728888888887</c:v>
                </c:pt>
                <c:pt idx="7453">
                  <c:v>42185.729583333319</c:v>
                </c:pt>
                <c:pt idx="7454">
                  <c:v>42185.73027777778</c:v>
                </c:pt>
                <c:pt idx="7455">
                  <c:v>42185.73097222222</c:v>
                </c:pt>
                <c:pt idx="7456">
                  <c:v>42185.731666666637</c:v>
                </c:pt>
                <c:pt idx="7457">
                  <c:v>42185.732361111084</c:v>
                </c:pt>
                <c:pt idx="7458">
                  <c:v>42185.733055555538</c:v>
                </c:pt>
                <c:pt idx="7459">
                  <c:v>42185.733749999985</c:v>
                </c:pt>
                <c:pt idx="7460">
                  <c:v>42185.734444444446</c:v>
                </c:pt>
                <c:pt idx="7461">
                  <c:v>42185.735138888886</c:v>
                </c:pt>
                <c:pt idx="7462">
                  <c:v>42185.735833333325</c:v>
                </c:pt>
                <c:pt idx="7463">
                  <c:v>42185.736527777779</c:v>
                </c:pt>
                <c:pt idx="7464">
                  <c:v>42185.737222222226</c:v>
                </c:pt>
                <c:pt idx="7465">
                  <c:v>42185.737916666651</c:v>
                </c:pt>
                <c:pt idx="7466">
                  <c:v>42185.738611111105</c:v>
                </c:pt>
                <c:pt idx="7467">
                  <c:v>42185.739305555544</c:v>
                </c:pt>
                <c:pt idx="7468">
                  <c:v>42185.74</c:v>
                </c:pt>
                <c:pt idx="7469">
                  <c:v>42185.740694444459</c:v>
                </c:pt>
                <c:pt idx="7470">
                  <c:v>42185.741388888884</c:v>
                </c:pt>
                <c:pt idx="7471">
                  <c:v>42185.742083333324</c:v>
                </c:pt>
                <c:pt idx="7472">
                  <c:v>42185.742777777778</c:v>
                </c:pt>
                <c:pt idx="7473">
                  <c:v>42185.743472222224</c:v>
                </c:pt>
                <c:pt idx="7474">
                  <c:v>42185.744166666649</c:v>
                </c:pt>
                <c:pt idx="7475">
                  <c:v>42185.744861111096</c:v>
                </c:pt>
                <c:pt idx="7476">
                  <c:v>42185.745555555557</c:v>
                </c:pt>
                <c:pt idx="7477">
                  <c:v>42185.746250000011</c:v>
                </c:pt>
                <c:pt idx="7478">
                  <c:v>42185.746944444443</c:v>
                </c:pt>
                <c:pt idx="7479">
                  <c:v>42185.74763888889</c:v>
                </c:pt>
                <c:pt idx="7480">
                  <c:v>42185.748333333337</c:v>
                </c:pt>
                <c:pt idx="7481">
                  <c:v>42185.749027777776</c:v>
                </c:pt>
                <c:pt idx="7482">
                  <c:v>42185.749722222208</c:v>
                </c:pt>
                <c:pt idx="7483">
                  <c:v>42185.750416666655</c:v>
                </c:pt>
                <c:pt idx="7484">
                  <c:v>42185.751111111094</c:v>
                </c:pt>
                <c:pt idx="7485">
                  <c:v>42185.751805555556</c:v>
                </c:pt>
                <c:pt idx="7486">
                  <c:v>42185.752500000002</c:v>
                </c:pt>
                <c:pt idx="7487">
                  <c:v>42185.753194444442</c:v>
                </c:pt>
                <c:pt idx="7488">
                  <c:v>42185.753888888888</c:v>
                </c:pt>
                <c:pt idx="7489">
                  <c:v>42185.754583333335</c:v>
                </c:pt>
                <c:pt idx="7490">
                  <c:v>42185.755277777782</c:v>
                </c:pt>
                <c:pt idx="7491">
                  <c:v>42185.755972222221</c:v>
                </c:pt>
                <c:pt idx="7492">
                  <c:v>42185.756666666653</c:v>
                </c:pt>
                <c:pt idx="7493">
                  <c:v>42185.7573611111</c:v>
                </c:pt>
                <c:pt idx="7494">
                  <c:v>42185.758055555561</c:v>
                </c:pt>
                <c:pt idx="7495">
                  <c:v>42185.758750000001</c:v>
                </c:pt>
                <c:pt idx="7496">
                  <c:v>42185.759444444448</c:v>
                </c:pt>
                <c:pt idx="7497">
                  <c:v>42185.760138888887</c:v>
                </c:pt>
                <c:pt idx="7498">
                  <c:v>42185.760833333334</c:v>
                </c:pt>
                <c:pt idx="7499">
                  <c:v>42185.761527777766</c:v>
                </c:pt>
                <c:pt idx="7500">
                  <c:v>42185.76222222222</c:v>
                </c:pt>
                <c:pt idx="7501">
                  <c:v>42185.762916666652</c:v>
                </c:pt>
                <c:pt idx="7502">
                  <c:v>42185.763611111084</c:v>
                </c:pt>
                <c:pt idx="7503">
                  <c:v>42185.764305555538</c:v>
                </c:pt>
                <c:pt idx="7504">
                  <c:v>42185.764999999999</c:v>
                </c:pt>
                <c:pt idx="7505">
                  <c:v>42185.765694444446</c:v>
                </c:pt>
                <c:pt idx="7506">
                  <c:v>42185.766388888886</c:v>
                </c:pt>
                <c:pt idx="7507">
                  <c:v>42185.767083333303</c:v>
                </c:pt>
                <c:pt idx="7508">
                  <c:v>42185.767777777764</c:v>
                </c:pt>
                <c:pt idx="7509">
                  <c:v>42185.768472222226</c:v>
                </c:pt>
                <c:pt idx="7510">
                  <c:v>42185.769166666636</c:v>
                </c:pt>
                <c:pt idx="7511">
                  <c:v>42185.769861111083</c:v>
                </c:pt>
                <c:pt idx="7512">
                  <c:v>42185.770555555559</c:v>
                </c:pt>
                <c:pt idx="7513">
                  <c:v>42185.771249999998</c:v>
                </c:pt>
                <c:pt idx="7514">
                  <c:v>42185.771944444445</c:v>
                </c:pt>
                <c:pt idx="7515">
                  <c:v>42185.772638888891</c:v>
                </c:pt>
                <c:pt idx="7516">
                  <c:v>42185.773333333324</c:v>
                </c:pt>
                <c:pt idx="7517">
                  <c:v>42185.774027777778</c:v>
                </c:pt>
                <c:pt idx="7518">
                  <c:v>42185.774722222224</c:v>
                </c:pt>
                <c:pt idx="7519">
                  <c:v>42185.775416666649</c:v>
                </c:pt>
                <c:pt idx="7520">
                  <c:v>42185.776111111096</c:v>
                </c:pt>
                <c:pt idx="7521">
                  <c:v>42185.776805555557</c:v>
                </c:pt>
                <c:pt idx="7522">
                  <c:v>42185.777499999997</c:v>
                </c:pt>
                <c:pt idx="7523">
                  <c:v>42185.778194444443</c:v>
                </c:pt>
                <c:pt idx="7524">
                  <c:v>42185.77888888889</c:v>
                </c:pt>
                <c:pt idx="7525">
                  <c:v>42185.779583333322</c:v>
                </c:pt>
                <c:pt idx="7526">
                  <c:v>42185.780277777783</c:v>
                </c:pt>
                <c:pt idx="7527">
                  <c:v>42185.780972222223</c:v>
                </c:pt>
                <c:pt idx="7528">
                  <c:v>42185.781666666648</c:v>
                </c:pt>
                <c:pt idx="7529">
                  <c:v>42185.782361111094</c:v>
                </c:pt>
                <c:pt idx="7530">
                  <c:v>42185.783055555556</c:v>
                </c:pt>
                <c:pt idx="7531">
                  <c:v>42185.783749999995</c:v>
                </c:pt>
                <c:pt idx="7532">
                  <c:v>42185.784444444442</c:v>
                </c:pt>
                <c:pt idx="7533">
                  <c:v>42185.785138888888</c:v>
                </c:pt>
                <c:pt idx="7534">
                  <c:v>42185.785833333335</c:v>
                </c:pt>
                <c:pt idx="7535">
                  <c:v>42185.786527777782</c:v>
                </c:pt>
                <c:pt idx="7536">
                  <c:v>42185.787222222221</c:v>
                </c:pt>
                <c:pt idx="7537">
                  <c:v>42185.787916666653</c:v>
                </c:pt>
                <c:pt idx="7538">
                  <c:v>42185.788611111115</c:v>
                </c:pt>
                <c:pt idx="7539">
                  <c:v>42185.789305555554</c:v>
                </c:pt>
                <c:pt idx="7540">
                  <c:v>42185.79</c:v>
                </c:pt>
                <c:pt idx="7541">
                  <c:v>42185.790694444448</c:v>
                </c:pt>
                <c:pt idx="7542">
                  <c:v>42185.791388888872</c:v>
                </c:pt>
                <c:pt idx="7543">
                  <c:v>42185.792083333319</c:v>
                </c:pt>
                <c:pt idx="7544">
                  <c:v>42185.792777777766</c:v>
                </c:pt>
                <c:pt idx="7545">
                  <c:v>42185.793472222198</c:v>
                </c:pt>
                <c:pt idx="7546">
                  <c:v>42185.794166666637</c:v>
                </c:pt>
                <c:pt idx="7547">
                  <c:v>42185.794861111084</c:v>
                </c:pt>
                <c:pt idx="7548">
                  <c:v>42185.795555555538</c:v>
                </c:pt>
                <c:pt idx="7549">
                  <c:v>42185.796249999999</c:v>
                </c:pt>
                <c:pt idx="7550">
                  <c:v>42185.796944444446</c:v>
                </c:pt>
                <c:pt idx="7551">
                  <c:v>42185.797638888886</c:v>
                </c:pt>
                <c:pt idx="7552">
                  <c:v>42185.798333333325</c:v>
                </c:pt>
                <c:pt idx="7553">
                  <c:v>42185.799027777764</c:v>
                </c:pt>
                <c:pt idx="7554">
                  <c:v>42185.799722222204</c:v>
                </c:pt>
                <c:pt idx="7555">
                  <c:v>42185.800416666665</c:v>
                </c:pt>
                <c:pt idx="7556">
                  <c:v>42185.801111111105</c:v>
                </c:pt>
                <c:pt idx="7557">
                  <c:v>42185.801805555559</c:v>
                </c:pt>
                <c:pt idx="7558">
                  <c:v>42185.802500000013</c:v>
                </c:pt>
                <c:pt idx="7559">
                  <c:v>42185.803194444459</c:v>
                </c:pt>
                <c:pt idx="7560">
                  <c:v>42185.803888888891</c:v>
                </c:pt>
                <c:pt idx="7561">
                  <c:v>42185.804583333331</c:v>
                </c:pt>
                <c:pt idx="7562">
                  <c:v>42185.805277777792</c:v>
                </c:pt>
                <c:pt idx="7563">
                  <c:v>42185.805972222232</c:v>
                </c:pt>
                <c:pt idx="7564">
                  <c:v>42185.806666666664</c:v>
                </c:pt>
                <c:pt idx="7565">
                  <c:v>42185.807361111096</c:v>
                </c:pt>
                <c:pt idx="7566">
                  <c:v>42185.808055555572</c:v>
                </c:pt>
                <c:pt idx="7567">
                  <c:v>42185.808750000011</c:v>
                </c:pt>
                <c:pt idx="7568">
                  <c:v>42185.809444444443</c:v>
                </c:pt>
                <c:pt idx="7569">
                  <c:v>42185.810138888904</c:v>
                </c:pt>
                <c:pt idx="7570">
                  <c:v>42185.810833333351</c:v>
                </c:pt>
                <c:pt idx="7571">
                  <c:v>42185.811527777783</c:v>
                </c:pt>
                <c:pt idx="7572">
                  <c:v>42185.812222222237</c:v>
                </c:pt>
                <c:pt idx="7573">
                  <c:v>42185.812916666669</c:v>
                </c:pt>
                <c:pt idx="7574">
                  <c:v>42185.813611111109</c:v>
                </c:pt>
                <c:pt idx="7575">
                  <c:v>42185.814305555563</c:v>
                </c:pt>
                <c:pt idx="7576">
                  <c:v>42185.815000000002</c:v>
                </c:pt>
                <c:pt idx="7577">
                  <c:v>42185.815694444456</c:v>
                </c:pt>
                <c:pt idx="7578">
                  <c:v>42185.816388888903</c:v>
                </c:pt>
                <c:pt idx="7579">
                  <c:v>42185.817083333335</c:v>
                </c:pt>
                <c:pt idx="7580">
                  <c:v>42185.817777777782</c:v>
                </c:pt>
                <c:pt idx="7581">
                  <c:v>42185.818472222236</c:v>
                </c:pt>
                <c:pt idx="7582">
                  <c:v>42185.819166666653</c:v>
                </c:pt>
                <c:pt idx="7583">
                  <c:v>42185.819861111115</c:v>
                </c:pt>
                <c:pt idx="7584">
                  <c:v>42185.820555555561</c:v>
                </c:pt>
                <c:pt idx="7585">
                  <c:v>42185.821250000001</c:v>
                </c:pt>
                <c:pt idx="7586">
                  <c:v>42185.821944444448</c:v>
                </c:pt>
                <c:pt idx="7587">
                  <c:v>42185.822638888902</c:v>
                </c:pt>
                <c:pt idx="7588">
                  <c:v>42185.823333333334</c:v>
                </c:pt>
                <c:pt idx="7589">
                  <c:v>42185.82402777778</c:v>
                </c:pt>
                <c:pt idx="7590">
                  <c:v>42185.82472222222</c:v>
                </c:pt>
                <c:pt idx="7591">
                  <c:v>42185.825416666652</c:v>
                </c:pt>
                <c:pt idx="7592">
                  <c:v>42185.826111111106</c:v>
                </c:pt>
                <c:pt idx="7593">
                  <c:v>42185.826805555553</c:v>
                </c:pt>
                <c:pt idx="7594">
                  <c:v>42185.827499999999</c:v>
                </c:pt>
                <c:pt idx="7595">
                  <c:v>42185.828194444461</c:v>
                </c:pt>
                <c:pt idx="7596">
                  <c:v>42185.828888888893</c:v>
                </c:pt>
                <c:pt idx="7597">
                  <c:v>42185.829583333325</c:v>
                </c:pt>
                <c:pt idx="7598">
                  <c:v>42185.830277777794</c:v>
                </c:pt>
                <c:pt idx="7599">
                  <c:v>42185.830972222233</c:v>
                </c:pt>
                <c:pt idx="7600">
                  <c:v>42185.831666666651</c:v>
                </c:pt>
                <c:pt idx="7601">
                  <c:v>42185.832361111105</c:v>
                </c:pt>
                <c:pt idx="7602">
                  <c:v>42185.833055555559</c:v>
                </c:pt>
                <c:pt idx="7603">
                  <c:v>42185.833749999998</c:v>
                </c:pt>
                <c:pt idx="7604">
                  <c:v>42185.834444444459</c:v>
                </c:pt>
                <c:pt idx="7605">
                  <c:v>42185.835138888891</c:v>
                </c:pt>
                <c:pt idx="7606">
                  <c:v>42185.835833333331</c:v>
                </c:pt>
                <c:pt idx="7607">
                  <c:v>42185.836527777792</c:v>
                </c:pt>
                <c:pt idx="7608">
                  <c:v>42185.837222222232</c:v>
                </c:pt>
                <c:pt idx="7609">
                  <c:v>42185.837916666664</c:v>
                </c:pt>
                <c:pt idx="7610">
                  <c:v>42185.83861111111</c:v>
                </c:pt>
                <c:pt idx="7611">
                  <c:v>42185.839305555557</c:v>
                </c:pt>
                <c:pt idx="7612">
                  <c:v>42185.840000000011</c:v>
                </c:pt>
                <c:pt idx="7613">
                  <c:v>42185.840694444465</c:v>
                </c:pt>
                <c:pt idx="7614">
                  <c:v>42185.84138888889</c:v>
                </c:pt>
                <c:pt idx="7615">
                  <c:v>42185.842083333337</c:v>
                </c:pt>
                <c:pt idx="7616">
                  <c:v>42185.842777777783</c:v>
                </c:pt>
                <c:pt idx="7617">
                  <c:v>42185.843472222223</c:v>
                </c:pt>
                <c:pt idx="7618">
                  <c:v>42185.844166666655</c:v>
                </c:pt>
                <c:pt idx="7619">
                  <c:v>42185.844861111109</c:v>
                </c:pt>
                <c:pt idx="7620">
                  <c:v>42185.845555555563</c:v>
                </c:pt>
                <c:pt idx="7621">
                  <c:v>42185.846250000017</c:v>
                </c:pt>
                <c:pt idx="7622">
                  <c:v>42185.846944444456</c:v>
                </c:pt>
                <c:pt idx="7623">
                  <c:v>42185.847638888903</c:v>
                </c:pt>
                <c:pt idx="7624">
                  <c:v>42185.848333333342</c:v>
                </c:pt>
                <c:pt idx="7625">
                  <c:v>42185.849027777782</c:v>
                </c:pt>
                <c:pt idx="7626">
                  <c:v>42185.849722222221</c:v>
                </c:pt>
                <c:pt idx="7627">
                  <c:v>42185.850416666668</c:v>
                </c:pt>
                <c:pt idx="7628">
                  <c:v>42185.851111111115</c:v>
                </c:pt>
                <c:pt idx="7629">
                  <c:v>42185.851805555561</c:v>
                </c:pt>
                <c:pt idx="7630">
                  <c:v>42185.852500000015</c:v>
                </c:pt>
                <c:pt idx="7631">
                  <c:v>42185.853194444469</c:v>
                </c:pt>
                <c:pt idx="7632">
                  <c:v>42185.853888888902</c:v>
                </c:pt>
                <c:pt idx="7633">
                  <c:v>42185.854583333341</c:v>
                </c:pt>
                <c:pt idx="7634">
                  <c:v>42185.855277777795</c:v>
                </c:pt>
                <c:pt idx="7635">
                  <c:v>42185.855972222234</c:v>
                </c:pt>
                <c:pt idx="7636">
                  <c:v>42185.856666666667</c:v>
                </c:pt>
                <c:pt idx="7637">
                  <c:v>42185.857361111106</c:v>
                </c:pt>
                <c:pt idx="7638">
                  <c:v>42185.858055555567</c:v>
                </c:pt>
                <c:pt idx="7639">
                  <c:v>42185.858750000014</c:v>
                </c:pt>
                <c:pt idx="7640">
                  <c:v>42185.859444444461</c:v>
                </c:pt>
                <c:pt idx="7641">
                  <c:v>42185.860138888893</c:v>
                </c:pt>
                <c:pt idx="7642">
                  <c:v>42185.860833333332</c:v>
                </c:pt>
                <c:pt idx="7643">
                  <c:v>42185.861527777779</c:v>
                </c:pt>
                <c:pt idx="7644">
                  <c:v>42185.862222222233</c:v>
                </c:pt>
                <c:pt idx="7645">
                  <c:v>42185.862916666665</c:v>
                </c:pt>
                <c:pt idx="7646">
                  <c:v>42185.863611111105</c:v>
                </c:pt>
                <c:pt idx="7647">
                  <c:v>42185.864305555559</c:v>
                </c:pt>
                <c:pt idx="7648">
                  <c:v>42185.865000000005</c:v>
                </c:pt>
                <c:pt idx="7649">
                  <c:v>42185.865694444459</c:v>
                </c:pt>
                <c:pt idx="7650">
                  <c:v>42185.866388888891</c:v>
                </c:pt>
                <c:pt idx="7651">
                  <c:v>42185.867083333324</c:v>
                </c:pt>
                <c:pt idx="7652">
                  <c:v>42185.867777777778</c:v>
                </c:pt>
                <c:pt idx="7653">
                  <c:v>42185.868472222232</c:v>
                </c:pt>
                <c:pt idx="7654">
                  <c:v>42185.869166666649</c:v>
                </c:pt>
                <c:pt idx="7655">
                  <c:v>42185.869861111096</c:v>
                </c:pt>
                <c:pt idx="7656">
                  <c:v>42185.870555555572</c:v>
                </c:pt>
                <c:pt idx="7657">
                  <c:v>42185.871250000011</c:v>
                </c:pt>
                <c:pt idx="7658">
                  <c:v>42185.871944444443</c:v>
                </c:pt>
                <c:pt idx="7659">
                  <c:v>42185.872638888904</c:v>
                </c:pt>
                <c:pt idx="7660">
                  <c:v>42185.873333333337</c:v>
                </c:pt>
                <c:pt idx="7661">
                  <c:v>42185.874027777783</c:v>
                </c:pt>
                <c:pt idx="7662">
                  <c:v>42185.874722222223</c:v>
                </c:pt>
                <c:pt idx="7663">
                  <c:v>42185.875416666655</c:v>
                </c:pt>
                <c:pt idx="7664">
                  <c:v>42185.876111111109</c:v>
                </c:pt>
                <c:pt idx="7665">
                  <c:v>42185.876805555563</c:v>
                </c:pt>
                <c:pt idx="7666">
                  <c:v>42185.877500000002</c:v>
                </c:pt>
                <c:pt idx="7667">
                  <c:v>42185.878194444456</c:v>
                </c:pt>
                <c:pt idx="7668">
                  <c:v>42185.878888888903</c:v>
                </c:pt>
                <c:pt idx="7669">
                  <c:v>42185.879583333335</c:v>
                </c:pt>
                <c:pt idx="7670">
                  <c:v>42185.880277777796</c:v>
                </c:pt>
                <c:pt idx="7671">
                  <c:v>42185.880972222236</c:v>
                </c:pt>
                <c:pt idx="7672">
                  <c:v>42185.881666666653</c:v>
                </c:pt>
                <c:pt idx="7673">
                  <c:v>42185.882361111115</c:v>
                </c:pt>
                <c:pt idx="7674">
                  <c:v>42185.883055555561</c:v>
                </c:pt>
                <c:pt idx="7675">
                  <c:v>42185.883750000001</c:v>
                </c:pt>
                <c:pt idx="7676">
                  <c:v>42185.884444444469</c:v>
                </c:pt>
                <c:pt idx="7677">
                  <c:v>42185.885138888902</c:v>
                </c:pt>
                <c:pt idx="7678">
                  <c:v>42185.885833333341</c:v>
                </c:pt>
                <c:pt idx="7679">
                  <c:v>42185.886527777795</c:v>
                </c:pt>
                <c:pt idx="7680">
                  <c:v>42185.887222222234</c:v>
                </c:pt>
                <c:pt idx="7681">
                  <c:v>42185.887916666667</c:v>
                </c:pt>
                <c:pt idx="7682">
                  <c:v>42185.888611111113</c:v>
                </c:pt>
                <c:pt idx="7683">
                  <c:v>42185.889305555553</c:v>
                </c:pt>
                <c:pt idx="7684">
                  <c:v>42185.89</c:v>
                </c:pt>
                <c:pt idx="7685">
                  <c:v>42185.890694444461</c:v>
                </c:pt>
                <c:pt idx="7686">
                  <c:v>42185.891388888886</c:v>
                </c:pt>
                <c:pt idx="7687">
                  <c:v>42185.892083333325</c:v>
                </c:pt>
                <c:pt idx="7688">
                  <c:v>42185.892777777779</c:v>
                </c:pt>
                <c:pt idx="7689">
                  <c:v>42185.893472222226</c:v>
                </c:pt>
                <c:pt idx="7690">
                  <c:v>42185.894166666651</c:v>
                </c:pt>
                <c:pt idx="7691">
                  <c:v>42185.894861111105</c:v>
                </c:pt>
                <c:pt idx="7692">
                  <c:v>42185.895555555559</c:v>
                </c:pt>
                <c:pt idx="7693">
                  <c:v>42185.896250000013</c:v>
                </c:pt>
                <c:pt idx="7694">
                  <c:v>42185.896944444459</c:v>
                </c:pt>
                <c:pt idx="7695">
                  <c:v>42185.897638888891</c:v>
                </c:pt>
                <c:pt idx="7696">
                  <c:v>42185.898333333331</c:v>
                </c:pt>
                <c:pt idx="7697">
                  <c:v>42185.899027777778</c:v>
                </c:pt>
                <c:pt idx="7698">
                  <c:v>42185.899722222224</c:v>
                </c:pt>
                <c:pt idx="7699">
                  <c:v>42185.900416666664</c:v>
                </c:pt>
                <c:pt idx="7700">
                  <c:v>42185.901111111096</c:v>
                </c:pt>
                <c:pt idx="7701">
                  <c:v>42185.901805555557</c:v>
                </c:pt>
                <c:pt idx="7702">
                  <c:v>42185.902500000011</c:v>
                </c:pt>
                <c:pt idx="7703">
                  <c:v>42185.903194444443</c:v>
                </c:pt>
                <c:pt idx="7704">
                  <c:v>42185.90388888889</c:v>
                </c:pt>
                <c:pt idx="7705">
                  <c:v>42185.904583333337</c:v>
                </c:pt>
                <c:pt idx="7706">
                  <c:v>42185.905277777783</c:v>
                </c:pt>
                <c:pt idx="7707">
                  <c:v>42185.905972222223</c:v>
                </c:pt>
                <c:pt idx="7708">
                  <c:v>42185.906666666655</c:v>
                </c:pt>
                <c:pt idx="7709">
                  <c:v>42185.907361111094</c:v>
                </c:pt>
                <c:pt idx="7710">
                  <c:v>42185.908055555563</c:v>
                </c:pt>
                <c:pt idx="7711">
                  <c:v>42185.908750000002</c:v>
                </c:pt>
                <c:pt idx="7712">
                  <c:v>42185.909444444442</c:v>
                </c:pt>
                <c:pt idx="7713">
                  <c:v>42185.910138888903</c:v>
                </c:pt>
                <c:pt idx="7714">
                  <c:v>42185.910833333342</c:v>
                </c:pt>
                <c:pt idx="7715">
                  <c:v>42185.911527777782</c:v>
                </c:pt>
                <c:pt idx="7716">
                  <c:v>42185.912222222236</c:v>
                </c:pt>
                <c:pt idx="7717">
                  <c:v>42185.912916666668</c:v>
                </c:pt>
                <c:pt idx="7718">
                  <c:v>42185.913611111115</c:v>
                </c:pt>
                <c:pt idx="7719">
                  <c:v>42185.914305555561</c:v>
                </c:pt>
                <c:pt idx="7720">
                  <c:v>42185.915000000001</c:v>
                </c:pt>
                <c:pt idx="7721">
                  <c:v>42185.915694444469</c:v>
                </c:pt>
                <c:pt idx="7722">
                  <c:v>42185.916388888902</c:v>
                </c:pt>
                <c:pt idx="7723">
                  <c:v>42185.917083333334</c:v>
                </c:pt>
                <c:pt idx="7724">
                  <c:v>42185.91777777778</c:v>
                </c:pt>
                <c:pt idx="7725">
                  <c:v>42185.918472222234</c:v>
                </c:pt>
                <c:pt idx="7726">
                  <c:v>42185.919166666652</c:v>
                </c:pt>
                <c:pt idx="7727">
                  <c:v>42185.919861111106</c:v>
                </c:pt>
                <c:pt idx="7728">
                  <c:v>42185.920555555553</c:v>
                </c:pt>
                <c:pt idx="7729">
                  <c:v>42185.921249999999</c:v>
                </c:pt>
                <c:pt idx="7730">
                  <c:v>42185.921944444446</c:v>
                </c:pt>
                <c:pt idx="7731">
                  <c:v>42185.922638888893</c:v>
                </c:pt>
                <c:pt idx="7732">
                  <c:v>42185.923333333325</c:v>
                </c:pt>
                <c:pt idx="7733">
                  <c:v>42185.924027777779</c:v>
                </c:pt>
                <c:pt idx="7734">
                  <c:v>42185.924722222226</c:v>
                </c:pt>
                <c:pt idx="7735">
                  <c:v>42185.925416666651</c:v>
                </c:pt>
                <c:pt idx="7736">
                  <c:v>42185.926111111105</c:v>
                </c:pt>
                <c:pt idx="7737">
                  <c:v>42185.926805555559</c:v>
                </c:pt>
                <c:pt idx="7738">
                  <c:v>42185.927499999998</c:v>
                </c:pt>
                <c:pt idx="7739">
                  <c:v>42185.928194444459</c:v>
                </c:pt>
                <c:pt idx="7740">
                  <c:v>42185.928888888891</c:v>
                </c:pt>
                <c:pt idx="7741">
                  <c:v>42185.929583333324</c:v>
                </c:pt>
                <c:pt idx="7742">
                  <c:v>42185.930277777792</c:v>
                </c:pt>
                <c:pt idx="7743">
                  <c:v>42185.930972222232</c:v>
                </c:pt>
                <c:pt idx="7744">
                  <c:v>42185.931666666649</c:v>
                </c:pt>
                <c:pt idx="7745">
                  <c:v>42185.932361111096</c:v>
                </c:pt>
                <c:pt idx="7746">
                  <c:v>42185.933055555557</c:v>
                </c:pt>
                <c:pt idx="7747">
                  <c:v>42185.933749999997</c:v>
                </c:pt>
                <c:pt idx="7748">
                  <c:v>42185.934444444443</c:v>
                </c:pt>
                <c:pt idx="7749">
                  <c:v>42185.93513888889</c:v>
                </c:pt>
                <c:pt idx="7750">
                  <c:v>42185.935833333337</c:v>
                </c:pt>
                <c:pt idx="7751">
                  <c:v>42185.936527777783</c:v>
                </c:pt>
                <c:pt idx="7752">
                  <c:v>42185.937222222223</c:v>
                </c:pt>
                <c:pt idx="7753">
                  <c:v>42185.937916666655</c:v>
                </c:pt>
                <c:pt idx="7754">
                  <c:v>42185.938611111109</c:v>
                </c:pt>
                <c:pt idx="7755">
                  <c:v>42185.939305555556</c:v>
                </c:pt>
                <c:pt idx="7756">
                  <c:v>42185.94</c:v>
                </c:pt>
                <c:pt idx="7757">
                  <c:v>42185.940694444456</c:v>
                </c:pt>
                <c:pt idx="7758">
                  <c:v>42185.941388888888</c:v>
                </c:pt>
                <c:pt idx="7759">
                  <c:v>42185.942083333335</c:v>
                </c:pt>
                <c:pt idx="7760">
                  <c:v>42185.942777777782</c:v>
                </c:pt>
                <c:pt idx="7761">
                  <c:v>42185.943472222221</c:v>
                </c:pt>
                <c:pt idx="7762">
                  <c:v>42185.944166666653</c:v>
                </c:pt>
                <c:pt idx="7763">
                  <c:v>42185.944861111115</c:v>
                </c:pt>
                <c:pt idx="7764">
                  <c:v>42185.945555555561</c:v>
                </c:pt>
                <c:pt idx="7765">
                  <c:v>42185.946250000015</c:v>
                </c:pt>
                <c:pt idx="7766">
                  <c:v>42185.946944444469</c:v>
                </c:pt>
                <c:pt idx="7767">
                  <c:v>42185.947638888902</c:v>
                </c:pt>
                <c:pt idx="7768">
                  <c:v>42185.948333333341</c:v>
                </c:pt>
                <c:pt idx="7769">
                  <c:v>42185.94902777778</c:v>
                </c:pt>
                <c:pt idx="7770">
                  <c:v>42185.94972222222</c:v>
                </c:pt>
                <c:pt idx="7771">
                  <c:v>42185.950416666667</c:v>
                </c:pt>
                <c:pt idx="7772">
                  <c:v>42185.951111111106</c:v>
                </c:pt>
                <c:pt idx="7773">
                  <c:v>42185.951805555553</c:v>
                </c:pt>
                <c:pt idx="7774">
                  <c:v>42185.952500000014</c:v>
                </c:pt>
                <c:pt idx="7775">
                  <c:v>42185.953194444461</c:v>
                </c:pt>
                <c:pt idx="7776">
                  <c:v>42185.953888888893</c:v>
                </c:pt>
                <c:pt idx="7777">
                  <c:v>42185.954583333332</c:v>
                </c:pt>
                <c:pt idx="7778">
                  <c:v>42185.955277777794</c:v>
                </c:pt>
                <c:pt idx="7779">
                  <c:v>42185.955972222233</c:v>
                </c:pt>
                <c:pt idx="7780">
                  <c:v>42185.956666666665</c:v>
                </c:pt>
                <c:pt idx="7781">
                  <c:v>42185.957361111105</c:v>
                </c:pt>
                <c:pt idx="7782">
                  <c:v>42185.958055555573</c:v>
                </c:pt>
                <c:pt idx="7783">
                  <c:v>42185.958750000013</c:v>
                </c:pt>
                <c:pt idx="7784">
                  <c:v>42185.959444444459</c:v>
                </c:pt>
                <c:pt idx="7785">
                  <c:v>42185.960138888891</c:v>
                </c:pt>
                <c:pt idx="7786">
                  <c:v>42185.960833333331</c:v>
                </c:pt>
                <c:pt idx="7787">
                  <c:v>42185.961527777778</c:v>
                </c:pt>
                <c:pt idx="7788">
                  <c:v>42185.962222222232</c:v>
                </c:pt>
                <c:pt idx="7789">
                  <c:v>42185.962916666664</c:v>
                </c:pt>
                <c:pt idx="7790">
                  <c:v>42185.963611111096</c:v>
                </c:pt>
                <c:pt idx="7791">
                  <c:v>42185.964305555557</c:v>
                </c:pt>
                <c:pt idx="7792">
                  <c:v>42185.965000000004</c:v>
                </c:pt>
                <c:pt idx="7793">
                  <c:v>42185.965694444443</c:v>
                </c:pt>
                <c:pt idx="7794">
                  <c:v>42185.96638888889</c:v>
                </c:pt>
                <c:pt idx="7795">
                  <c:v>42185.967083333322</c:v>
                </c:pt>
                <c:pt idx="7796">
                  <c:v>42185.967777777776</c:v>
                </c:pt>
                <c:pt idx="7797">
                  <c:v>42185.968472222223</c:v>
                </c:pt>
                <c:pt idx="7798">
                  <c:v>42185.969166666648</c:v>
                </c:pt>
                <c:pt idx="7799">
                  <c:v>42185.969861111094</c:v>
                </c:pt>
                <c:pt idx="7800">
                  <c:v>42185.970555555563</c:v>
                </c:pt>
                <c:pt idx="7801">
                  <c:v>42185.971250000002</c:v>
                </c:pt>
                <c:pt idx="7802">
                  <c:v>42185.971944444442</c:v>
                </c:pt>
                <c:pt idx="7803">
                  <c:v>42185.972638888903</c:v>
                </c:pt>
                <c:pt idx="7804">
                  <c:v>42185.973333333335</c:v>
                </c:pt>
                <c:pt idx="7805">
                  <c:v>42185.974027777782</c:v>
                </c:pt>
                <c:pt idx="7806">
                  <c:v>42185.974722222221</c:v>
                </c:pt>
                <c:pt idx="7807">
                  <c:v>42185.975416666653</c:v>
                </c:pt>
                <c:pt idx="7808">
                  <c:v>42185.976111111115</c:v>
                </c:pt>
                <c:pt idx="7809">
                  <c:v>42185.976805555561</c:v>
                </c:pt>
                <c:pt idx="7810">
                  <c:v>42185.977500000001</c:v>
                </c:pt>
                <c:pt idx="7811">
                  <c:v>42185.978194444469</c:v>
                </c:pt>
                <c:pt idx="7812">
                  <c:v>42185.978888888902</c:v>
                </c:pt>
                <c:pt idx="7813">
                  <c:v>42185.979583333334</c:v>
                </c:pt>
                <c:pt idx="7814">
                  <c:v>42185.980277777795</c:v>
                </c:pt>
                <c:pt idx="7815">
                  <c:v>42185.980972222234</c:v>
                </c:pt>
                <c:pt idx="7816">
                  <c:v>42185.981666666652</c:v>
                </c:pt>
                <c:pt idx="7817">
                  <c:v>42185.982361111106</c:v>
                </c:pt>
                <c:pt idx="7818">
                  <c:v>42185.983055555553</c:v>
                </c:pt>
                <c:pt idx="7819">
                  <c:v>42185.983749999999</c:v>
                </c:pt>
                <c:pt idx="7820">
                  <c:v>42185.984444444461</c:v>
                </c:pt>
                <c:pt idx="7821">
                  <c:v>42185.985138888893</c:v>
                </c:pt>
                <c:pt idx="7822">
                  <c:v>42185.985833333332</c:v>
                </c:pt>
                <c:pt idx="7823">
                  <c:v>42185.986527777794</c:v>
                </c:pt>
                <c:pt idx="7824">
                  <c:v>42185.987222222233</c:v>
                </c:pt>
                <c:pt idx="7825">
                  <c:v>42185.987916666665</c:v>
                </c:pt>
                <c:pt idx="7826">
                  <c:v>42185.988611111112</c:v>
                </c:pt>
                <c:pt idx="7827">
                  <c:v>42185.989305555559</c:v>
                </c:pt>
                <c:pt idx="7828">
                  <c:v>42185.99</c:v>
                </c:pt>
                <c:pt idx="7829">
                  <c:v>42185.990694444459</c:v>
                </c:pt>
                <c:pt idx="7830">
                  <c:v>42185.991388888884</c:v>
                </c:pt>
                <c:pt idx="7831">
                  <c:v>42185.992083333324</c:v>
                </c:pt>
                <c:pt idx="7832">
                  <c:v>42185.992777777778</c:v>
                </c:pt>
                <c:pt idx="7833">
                  <c:v>42185.993472222224</c:v>
                </c:pt>
                <c:pt idx="7834">
                  <c:v>42185.994166666649</c:v>
                </c:pt>
                <c:pt idx="7835">
                  <c:v>42185.994861111096</c:v>
                </c:pt>
                <c:pt idx="7836">
                  <c:v>42185.995555555557</c:v>
                </c:pt>
                <c:pt idx="7837">
                  <c:v>42185.996250000011</c:v>
                </c:pt>
                <c:pt idx="7838">
                  <c:v>42185.996944444443</c:v>
                </c:pt>
                <c:pt idx="7839">
                  <c:v>42185.99763888889</c:v>
                </c:pt>
                <c:pt idx="7840">
                  <c:v>42185.998333333337</c:v>
                </c:pt>
                <c:pt idx="7841">
                  <c:v>42185.999027777776</c:v>
                </c:pt>
                <c:pt idx="7842">
                  <c:v>42185.999722222208</c:v>
                </c:pt>
                <c:pt idx="7843">
                  <c:v>42186.000416666655</c:v>
                </c:pt>
                <c:pt idx="7844">
                  <c:v>42186.001111111094</c:v>
                </c:pt>
                <c:pt idx="7845">
                  <c:v>42186.001805555556</c:v>
                </c:pt>
                <c:pt idx="7846">
                  <c:v>42186.002500000002</c:v>
                </c:pt>
                <c:pt idx="7847">
                  <c:v>42186.003194444442</c:v>
                </c:pt>
                <c:pt idx="7848">
                  <c:v>42186.003888888888</c:v>
                </c:pt>
                <c:pt idx="7849">
                  <c:v>42186.004583333335</c:v>
                </c:pt>
                <c:pt idx="7850">
                  <c:v>42186.005277777782</c:v>
                </c:pt>
                <c:pt idx="7851">
                  <c:v>42186.005972222221</c:v>
                </c:pt>
                <c:pt idx="7852">
                  <c:v>42186.006666666653</c:v>
                </c:pt>
                <c:pt idx="7853">
                  <c:v>42186.0073611111</c:v>
                </c:pt>
                <c:pt idx="7854">
                  <c:v>42186.008055555561</c:v>
                </c:pt>
                <c:pt idx="7855">
                  <c:v>42186.008750000001</c:v>
                </c:pt>
                <c:pt idx="7856">
                  <c:v>42186.009444444448</c:v>
                </c:pt>
                <c:pt idx="7857">
                  <c:v>42186.010138888902</c:v>
                </c:pt>
                <c:pt idx="7858">
                  <c:v>42186.010833333341</c:v>
                </c:pt>
                <c:pt idx="7859">
                  <c:v>42186.01152777778</c:v>
                </c:pt>
                <c:pt idx="7860">
                  <c:v>42186.012222222234</c:v>
                </c:pt>
                <c:pt idx="7861">
                  <c:v>42186.012916666667</c:v>
                </c:pt>
                <c:pt idx="7862">
                  <c:v>42186.013611111106</c:v>
                </c:pt>
                <c:pt idx="7863">
                  <c:v>42186.014305555553</c:v>
                </c:pt>
                <c:pt idx="7864">
                  <c:v>42186.015000000007</c:v>
                </c:pt>
                <c:pt idx="7865">
                  <c:v>42186.015694444461</c:v>
                </c:pt>
                <c:pt idx="7866">
                  <c:v>42186.016388888893</c:v>
                </c:pt>
                <c:pt idx="7867">
                  <c:v>42186.017083333325</c:v>
                </c:pt>
                <c:pt idx="7868">
                  <c:v>42186.017777777779</c:v>
                </c:pt>
                <c:pt idx="7869">
                  <c:v>42186.018472222233</c:v>
                </c:pt>
                <c:pt idx="7870">
                  <c:v>42186.019166666651</c:v>
                </c:pt>
                <c:pt idx="7871">
                  <c:v>42186.019861111105</c:v>
                </c:pt>
                <c:pt idx="7872">
                  <c:v>42186.020555555559</c:v>
                </c:pt>
                <c:pt idx="7873">
                  <c:v>42186.021249999998</c:v>
                </c:pt>
                <c:pt idx="7874">
                  <c:v>42186.021944444445</c:v>
                </c:pt>
                <c:pt idx="7875">
                  <c:v>42186.022638888891</c:v>
                </c:pt>
                <c:pt idx="7876">
                  <c:v>42186.023333333324</c:v>
                </c:pt>
                <c:pt idx="7877">
                  <c:v>42186.024027777778</c:v>
                </c:pt>
                <c:pt idx="7878">
                  <c:v>42186.024722222224</c:v>
                </c:pt>
                <c:pt idx="7879">
                  <c:v>42186.025416666649</c:v>
                </c:pt>
                <c:pt idx="7880">
                  <c:v>42186.026111111096</c:v>
                </c:pt>
                <c:pt idx="7881">
                  <c:v>42186.026805555557</c:v>
                </c:pt>
                <c:pt idx="7882">
                  <c:v>42186.027499999997</c:v>
                </c:pt>
                <c:pt idx="7883">
                  <c:v>42186.028194444443</c:v>
                </c:pt>
                <c:pt idx="7884">
                  <c:v>42186.02888888889</c:v>
                </c:pt>
                <c:pt idx="7885">
                  <c:v>42186.029583333322</c:v>
                </c:pt>
                <c:pt idx="7886">
                  <c:v>42186.030277777783</c:v>
                </c:pt>
                <c:pt idx="7887">
                  <c:v>42186.030972222223</c:v>
                </c:pt>
                <c:pt idx="7888">
                  <c:v>42186.031666666648</c:v>
                </c:pt>
                <c:pt idx="7889">
                  <c:v>42186.032361111094</c:v>
                </c:pt>
                <c:pt idx="7890">
                  <c:v>42186.033055555556</c:v>
                </c:pt>
                <c:pt idx="7891">
                  <c:v>42186.033749999995</c:v>
                </c:pt>
                <c:pt idx="7892">
                  <c:v>42186.034444444442</c:v>
                </c:pt>
                <c:pt idx="7893">
                  <c:v>42186.035138888888</c:v>
                </c:pt>
                <c:pt idx="7894">
                  <c:v>42186.035833333335</c:v>
                </c:pt>
                <c:pt idx="7895">
                  <c:v>42186.036527777782</c:v>
                </c:pt>
                <c:pt idx="7896">
                  <c:v>42186.037222222221</c:v>
                </c:pt>
                <c:pt idx="7897">
                  <c:v>42186.037916666653</c:v>
                </c:pt>
                <c:pt idx="7898">
                  <c:v>42186.038611111115</c:v>
                </c:pt>
                <c:pt idx="7899">
                  <c:v>42186.039305555554</c:v>
                </c:pt>
                <c:pt idx="7900">
                  <c:v>42186.04</c:v>
                </c:pt>
                <c:pt idx="7901">
                  <c:v>42186.040694444469</c:v>
                </c:pt>
                <c:pt idx="7902">
                  <c:v>42186.041388888887</c:v>
                </c:pt>
                <c:pt idx="7903">
                  <c:v>42186.042083333334</c:v>
                </c:pt>
                <c:pt idx="7904">
                  <c:v>42186.04277777778</c:v>
                </c:pt>
                <c:pt idx="7905">
                  <c:v>42186.04347222222</c:v>
                </c:pt>
                <c:pt idx="7906">
                  <c:v>42186.044166666652</c:v>
                </c:pt>
                <c:pt idx="7907">
                  <c:v>42186.044861111106</c:v>
                </c:pt>
                <c:pt idx="7908">
                  <c:v>42186.045555555553</c:v>
                </c:pt>
                <c:pt idx="7909">
                  <c:v>42186.046250000014</c:v>
                </c:pt>
                <c:pt idx="7910">
                  <c:v>42186.046944444461</c:v>
                </c:pt>
                <c:pt idx="7911">
                  <c:v>42186.047638888893</c:v>
                </c:pt>
                <c:pt idx="7912">
                  <c:v>42186.048333333332</c:v>
                </c:pt>
                <c:pt idx="7913">
                  <c:v>42186.049027777779</c:v>
                </c:pt>
                <c:pt idx="7914">
                  <c:v>42186.049722222226</c:v>
                </c:pt>
                <c:pt idx="7915">
                  <c:v>42186.050416666665</c:v>
                </c:pt>
                <c:pt idx="7916">
                  <c:v>42186.051111111105</c:v>
                </c:pt>
                <c:pt idx="7917">
                  <c:v>42186.051805555559</c:v>
                </c:pt>
                <c:pt idx="7918">
                  <c:v>42186.052500000013</c:v>
                </c:pt>
                <c:pt idx="7919">
                  <c:v>42186.053194444459</c:v>
                </c:pt>
                <c:pt idx="7920">
                  <c:v>42186.053888888891</c:v>
                </c:pt>
                <c:pt idx="7921">
                  <c:v>42186.054583333331</c:v>
                </c:pt>
                <c:pt idx="7922">
                  <c:v>42186.055277777792</c:v>
                </c:pt>
                <c:pt idx="7923">
                  <c:v>42186.055972222232</c:v>
                </c:pt>
                <c:pt idx="7924">
                  <c:v>42186.056666666664</c:v>
                </c:pt>
                <c:pt idx="7925">
                  <c:v>42186.057361111096</c:v>
                </c:pt>
                <c:pt idx="7926">
                  <c:v>42186.058055555572</c:v>
                </c:pt>
                <c:pt idx="7927">
                  <c:v>42186.058750000011</c:v>
                </c:pt>
                <c:pt idx="7928">
                  <c:v>42186.059444444443</c:v>
                </c:pt>
                <c:pt idx="7929">
                  <c:v>42186.06013888889</c:v>
                </c:pt>
                <c:pt idx="7930">
                  <c:v>42186.060833333337</c:v>
                </c:pt>
                <c:pt idx="7931">
                  <c:v>42186.061527777776</c:v>
                </c:pt>
                <c:pt idx="7932">
                  <c:v>42186.062222222223</c:v>
                </c:pt>
                <c:pt idx="7933">
                  <c:v>42186.062916666655</c:v>
                </c:pt>
                <c:pt idx="7934">
                  <c:v>42186.063611111094</c:v>
                </c:pt>
                <c:pt idx="7935">
                  <c:v>42186.064305555556</c:v>
                </c:pt>
                <c:pt idx="7936">
                  <c:v>42186.065000000002</c:v>
                </c:pt>
                <c:pt idx="7937">
                  <c:v>42186.065694444442</c:v>
                </c:pt>
                <c:pt idx="7938">
                  <c:v>42186.066388888888</c:v>
                </c:pt>
                <c:pt idx="7939">
                  <c:v>42186.067083333321</c:v>
                </c:pt>
                <c:pt idx="7940">
                  <c:v>42186.067777777775</c:v>
                </c:pt>
                <c:pt idx="7941">
                  <c:v>42186.068472222221</c:v>
                </c:pt>
                <c:pt idx="7942">
                  <c:v>42186.069166666639</c:v>
                </c:pt>
                <c:pt idx="7943">
                  <c:v>42186.0698611111</c:v>
                </c:pt>
                <c:pt idx="7944">
                  <c:v>42186.070555555561</c:v>
                </c:pt>
                <c:pt idx="7945">
                  <c:v>42186.071250000001</c:v>
                </c:pt>
                <c:pt idx="7946">
                  <c:v>42186.071944444448</c:v>
                </c:pt>
                <c:pt idx="7947">
                  <c:v>42186.072638888902</c:v>
                </c:pt>
                <c:pt idx="7948">
                  <c:v>42186.073333333334</c:v>
                </c:pt>
                <c:pt idx="7949">
                  <c:v>42186.07402777778</c:v>
                </c:pt>
                <c:pt idx="7950">
                  <c:v>42186.07472222222</c:v>
                </c:pt>
                <c:pt idx="7951">
                  <c:v>42186.075416666652</c:v>
                </c:pt>
                <c:pt idx="7952">
                  <c:v>42186.076111111106</c:v>
                </c:pt>
                <c:pt idx="7953">
                  <c:v>42186.076805555553</c:v>
                </c:pt>
                <c:pt idx="7954">
                  <c:v>42186.077499999999</c:v>
                </c:pt>
                <c:pt idx="7955">
                  <c:v>42186.078194444461</c:v>
                </c:pt>
                <c:pt idx="7956">
                  <c:v>42186.078888888893</c:v>
                </c:pt>
                <c:pt idx="7957">
                  <c:v>42186.079583333325</c:v>
                </c:pt>
                <c:pt idx="7958">
                  <c:v>42186.080277777794</c:v>
                </c:pt>
                <c:pt idx="7959">
                  <c:v>42186.080972222233</c:v>
                </c:pt>
                <c:pt idx="7960">
                  <c:v>42186.081666666651</c:v>
                </c:pt>
                <c:pt idx="7961">
                  <c:v>42186.082361111105</c:v>
                </c:pt>
                <c:pt idx="7962">
                  <c:v>42186.083055555559</c:v>
                </c:pt>
                <c:pt idx="7963">
                  <c:v>42186.083749999998</c:v>
                </c:pt>
                <c:pt idx="7964">
                  <c:v>42186.084444444459</c:v>
                </c:pt>
                <c:pt idx="7965">
                  <c:v>42186.085138888891</c:v>
                </c:pt>
                <c:pt idx="7966">
                  <c:v>42186.085833333331</c:v>
                </c:pt>
                <c:pt idx="7967">
                  <c:v>42186.086527777792</c:v>
                </c:pt>
                <c:pt idx="7968">
                  <c:v>42186.087222222232</c:v>
                </c:pt>
                <c:pt idx="7969">
                  <c:v>42186.087916666664</c:v>
                </c:pt>
                <c:pt idx="7970">
                  <c:v>42186.08861111111</c:v>
                </c:pt>
                <c:pt idx="7971">
                  <c:v>42186.089305555557</c:v>
                </c:pt>
                <c:pt idx="7972">
                  <c:v>42186.09</c:v>
                </c:pt>
                <c:pt idx="7973">
                  <c:v>42186.090694444443</c:v>
                </c:pt>
                <c:pt idx="7974">
                  <c:v>42186.091388888875</c:v>
                </c:pt>
                <c:pt idx="7975">
                  <c:v>42186.092083333322</c:v>
                </c:pt>
                <c:pt idx="7976">
                  <c:v>42186.092777777776</c:v>
                </c:pt>
                <c:pt idx="7977">
                  <c:v>42186.093472222208</c:v>
                </c:pt>
                <c:pt idx="7978">
                  <c:v>42186.094166666648</c:v>
                </c:pt>
                <c:pt idx="7979">
                  <c:v>42186.094861111094</c:v>
                </c:pt>
                <c:pt idx="7980">
                  <c:v>42186.095555555556</c:v>
                </c:pt>
                <c:pt idx="7981">
                  <c:v>42186.096250000002</c:v>
                </c:pt>
                <c:pt idx="7982">
                  <c:v>42186.096944444442</c:v>
                </c:pt>
                <c:pt idx="7983">
                  <c:v>42186.097638888888</c:v>
                </c:pt>
                <c:pt idx="7984">
                  <c:v>42186.098333333335</c:v>
                </c:pt>
                <c:pt idx="7985">
                  <c:v>42186.099027777775</c:v>
                </c:pt>
                <c:pt idx="7986">
                  <c:v>42186.099722222207</c:v>
                </c:pt>
                <c:pt idx="7987">
                  <c:v>42186.100416666653</c:v>
                </c:pt>
                <c:pt idx="7988">
                  <c:v>42186.1011111111</c:v>
                </c:pt>
                <c:pt idx="7989">
                  <c:v>42186.101805555554</c:v>
                </c:pt>
                <c:pt idx="7990">
                  <c:v>42186.102500000001</c:v>
                </c:pt>
                <c:pt idx="7991">
                  <c:v>42186.103194444448</c:v>
                </c:pt>
                <c:pt idx="7992">
                  <c:v>42186.103888888887</c:v>
                </c:pt>
                <c:pt idx="7993">
                  <c:v>42186.104583333334</c:v>
                </c:pt>
                <c:pt idx="7994">
                  <c:v>42186.10527777778</c:v>
                </c:pt>
                <c:pt idx="7995">
                  <c:v>42186.10597222222</c:v>
                </c:pt>
                <c:pt idx="7996">
                  <c:v>42186.106666666652</c:v>
                </c:pt>
                <c:pt idx="7997">
                  <c:v>42186.107361111084</c:v>
                </c:pt>
                <c:pt idx="7998">
                  <c:v>42186.108055555553</c:v>
                </c:pt>
                <c:pt idx="7999">
                  <c:v>42186.108749999999</c:v>
                </c:pt>
                <c:pt idx="8000">
                  <c:v>42186.109444444446</c:v>
                </c:pt>
                <c:pt idx="8001">
                  <c:v>42186.110138888893</c:v>
                </c:pt>
                <c:pt idx="8002">
                  <c:v>42186.110833333332</c:v>
                </c:pt>
                <c:pt idx="8003">
                  <c:v>42186.111527777779</c:v>
                </c:pt>
                <c:pt idx="8004">
                  <c:v>42186.112222222233</c:v>
                </c:pt>
                <c:pt idx="8005">
                  <c:v>42186.112916666665</c:v>
                </c:pt>
                <c:pt idx="8006">
                  <c:v>42186.113611111105</c:v>
                </c:pt>
                <c:pt idx="8007">
                  <c:v>42186.114305555559</c:v>
                </c:pt>
                <c:pt idx="8008">
                  <c:v>42186.115000000005</c:v>
                </c:pt>
                <c:pt idx="8009">
                  <c:v>42186.115694444459</c:v>
                </c:pt>
                <c:pt idx="8010">
                  <c:v>42186.116388888891</c:v>
                </c:pt>
                <c:pt idx="8011">
                  <c:v>42186.117083333324</c:v>
                </c:pt>
                <c:pt idx="8012">
                  <c:v>42186.117777777778</c:v>
                </c:pt>
                <c:pt idx="8013">
                  <c:v>42186.118472222232</c:v>
                </c:pt>
                <c:pt idx="8014">
                  <c:v>42186.119166666649</c:v>
                </c:pt>
                <c:pt idx="8015">
                  <c:v>42186.119861111096</c:v>
                </c:pt>
                <c:pt idx="8016">
                  <c:v>42186.120555555557</c:v>
                </c:pt>
                <c:pt idx="8017">
                  <c:v>42186.121249999997</c:v>
                </c:pt>
                <c:pt idx="8018">
                  <c:v>42186.121944444436</c:v>
                </c:pt>
                <c:pt idx="8019">
                  <c:v>42186.12263888889</c:v>
                </c:pt>
                <c:pt idx="8020">
                  <c:v>42186.123333333322</c:v>
                </c:pt>
                <c:pt idx="8021">
                  <c:v>42186.124027777776</c:v>
                </c:pt>
                <c:pt idx="8022">
                  <c:v>42186.124722222208</c:v>
                </c:pt>
                <c:pt idx="8023">
                  <c:v>42186.125416666648</c:v>
                </c:pt>
                <c:pt idx="8024">
                  <c:v>42186.126111111094</c:v>
                </c:pt>
                <c:pt idx="8025">
                  <c:v>42186.126805555556</c:v>
                </c:pt>
                <c:pt idx="8026">
                  <c:v>42186.127499999995</c:v>
                </c:pt>
                <c:pt idx="8027">
                  <c:v>42186.128194444442</c:v>
                </c:pt>
                <c:pt idx="8028">
                  <c:v>42186.128888888888</c:v>
                </c:pt>
                <c:pt idx="8029">
                  <c:v>42186.129583333321</c:v>
                </c:pt>
                <c:pt idx="8030">
                  <c:v>42186.130277777782</c:v>
                </c:pt>
                <c:pt idx="8031">
                  <c:v>42186.130972222221</c:v>
                </c:pt>
                <c:pt idx="8032">
                  <c:v>42186.131666666639</c:v>
                </c:pt>
                <c:pt idx="8033">
                  <c:v>42186.1323611111</c:v>
                </c:pt>
                <c:pt idx="8034">
                  <c:v>42186.133055555554</c:v>
                </c:pt>
                <c:pt idx="8035">
                  <c:v>42186.133749999994</c:v>
                </c:pt>
                <c:pt idx="8036">
                  <c:v>42186.134444444448</c:v>
                </c:pt>
                <c:pt idx="8037">
                  <c:v>42186.135138888887</c:v>
                </c:pt>
                <c:pt idx="8038">
                  <c:v>42186.135833333334</c:v>
                </c:pt>
                <c:pt idx="8039">
                  <c:v>42186.13652777778</c:v>
                </c:pt>
                <c:pt idx="8040">
                  <c:v>42186.13722222222</c:v>
                </c:pt>
                <c:pt idx="8041">
                  <c:v>42186.137916666652</c:v>
                </c:pt>
                <c:pt idx="8042">
                  <c:v>42186.138611111106</c:v>
                </c:pt>
                <c:pt idx="8043">
                  <c:v>42186.139305555538</c:v>
                </c:pt>
                <c:pt idx="8044">
                  <c:v>42186.14</c:v>
                </c:pt>
                <c:pt idx="8045">
                  <c:v>42186.140694444461</c:v>
                </c:pt>
                <c:pt idx="8046">
                  <c:v>42186.141388888886</c:v>
                </c:pt>
                <c:pt idx="8047">
                  <c:v>42186.142083333325</c:v>
                </c:pt>
                <c:pt idx="8048">
                  <c:v>42186.142777777779</c:v>
                </c:pt>
                <c:pt idx="8049">
                  <c:v>42186.143472222226</c:v>
                </c:pt>
                <c:pt idx="8050">
                  <c:v>42186.144166666651</c:v>
                </c:pt>
                <c:pt idx="8051">
                  <c:v>42186.144861111105</c:v>
                </c:pt>
                <c:pt idx="8052">
                  <c:v>42186.145555555559</c:v>
                </c:pt>
                <c:pt idx="8053">
                  <c:v>42186.146250000013</c:v>
                </c:pt>
                <c:pt idx="8054">
                  <c:v>42186.146944444459</c:v>
                </c:pt>
                <c:pt idx="8055">
                  <c:v>42186.147638888891</c:v>
                </c:pt>
                <c:pt idx="8056">
                  <c:v>42186.148333333331</c:v>
                </c:pt>
                <c:pt idx="8057">
                  <c:v>42186.149027777778</c:v>
                </c:pt>
                <c:pt idx="8058">
                  <c:v>42186.149722222224</c:v>
                </c:pt>
                <c:pt idx="8059">
                  <c:v>42186.150416666664</c:v>
                </c:pt>
                <c:pt idx="8060">
                  <c:v>42186.151111111096</c:v>
                </c:pt>
                <c:pt idx="8061">
                  <c:v>42186.151805555557</c:v>
                </c:pt>
                <c:pt idx="8062">
                  <c:v>42186.152500000011</c:v>
                </c:pt>
                <c:pt idx="8063">
                  <c:v>42186.153194444443</c:v>
                </c:pt>
                <c:pt idx="8064">
                  <c:v>42186.15388888889</c:v>
                </c:pt>
                <c:pt idx="8065">
                  <c:v>42186.154583333337</c:v>
                </c:pt>
                <c:pt idx="8066">
                  <c:v>42186.155277777783</c:v>
                </c:pt>
                <c:pt idx="8067">
                  <c:v>42186.155972222223</c:v>
                </c:pt>
                <c:pt idx="8068">
                  <c:v>42186.156666666655</c:v>
                </c:pt>
                <c:pt idx="8069">
                  <c:v>42186.157361111094</c:v>
                </c:pt>
                <c:pt idx="8070">
                  <c:v>42186.158055555563</c:v>
                </c:pt>
                <c:pt idx="8071">
                  <c:v>42186.158750000002</c:v>
                </c:pt>
                <c:pt idx="8072">
                  <c:v>42186.159444444442</c:v>
                </c:pt>
                <c:pt idx="8073">
                  <c:v>42186.160138888888</c:v>
                </c:pt>
                <c:pt idx="8074">
                  <c:v>42186.160833333335</c:v>
                </c:pt>
                <c:pt idx="8075">
                  <c:v>42186.161527777775</c:v>
                </c:pt>
                <c:pt idx="8076">
                  <c:v>42186.162222222221</c:v>
                </c:pt>
                <c:pt idx="8077">
                  <c:v>42186.162916666653</c:v>
                </c:pt>
                <c:pt idx="8078">
                  <c:v>42186.1636111111</c:v>
                </c:pt>
                <c:pt idx="8079">
                  <c:v>42186.164305555554</c:v>
                </c:pt>
                <c:pt idx="8080">
                  <c:v>42186.165000000001</c:v>
                </c:pt>
                <c:pt idx="8081">
                  <c:v>42186.165694444448</c:v>
                </c:pt>
                <c:pt idx="8082">
                  <c:v>42186.166388888887</c:v>
                </c:pt>
                <c:pt idx="8083">
                  <c:v>42186.167083333319</c:v>
                </c:pt>
                <c:pt idx="8084">
                  <c:v>42186.167777777766</c:v>
                </c:pt>
                <c:pt idx="8085">
                  <c:v>42186.16847222222</c:v>
                </c:pt>
                <c:pt idx="8086">
                  <c:v>42186.169166666637</c:v>
                </c:pt>
                <c:pt idx="8087">
                  <c:v>42186.169861111084</c:v>
                </c:pt>
                <c:pt idx="8088">
                  <c:v>42186.170555555553</c:v>
                </c:pt>
                <c:pt idx="8089">
                  <c:v>42186.171249999999</c:v>
                </c:pt>
                <c:pt idx="8090">
                  <c:v>42186.171944444446</c:v>
                </c:pt>
                <c:pt idx="8091">
                  <c:v>42186.172638888893</c:v>
                </c:pt>
                <c:pt idx="8092">
                  <c:v>42186.173333333325</c:v>
                </c:pt>
                <c:pt idx="8093">
                  <c:v>42186.174027777779</c:v>
                </c:pt>
                <c:pt idx="8094">
                  <c:v>42186.174722222226</c:v>
                </c:pt>
                <c:pt idx="8095">
                  <c:v>42186.175416666651</c:v>
                </c:pt>
                <c:pt idx="8096">
                  <c:v>42186.176111111105</c:v>
                </c:pt>
                <c:pt idx="8097">
                  <c:v>42186.176805555559</c:v>
                </c:pt>
                <c:pt idx="8098">
                  <c:v>42186.177499999998</c:v>
                </c:pt>
                <c:pt idx="8099">
                  <c:v>42186.178194444459</c:v>
                </c:pt>
                <c:pt idx="8100">
                  <c:v>42186.178888888891</c:v>
                </c:pt>
                <c:pt idx="8101">
                  <c:v>42186.179583333324</c:v>
                </c:pt>
                <c:pt idx="8102">
                  <c:v>42186.180277777792</c:v>
                </c:pt>
                <c:pt idx="8103">
                  <c:v>42186.180972222232</c:v>
                </c:pt>
                <c:pt idx="8104">
                  <c:v>42186.181666666649</c:v>
                </c:pt>
                <c:pt idx="8105">
                  <c:v>42186.182361111096</c:v>
                </c:pt>
                <c:pt idx="8106">
                  <c:v>42186.183055555557</c:v>
                </c:pt>
                <c:pt idx="8107">
                  <c:v>42186.183749999997</c:v>
                </c:pt>
                <c:pt idx="8108">
                  <c:v>42186.184444444443</c:v>
                </c:pt>
                <c:pt idx="8109">
                  <c:v>42186.18513888889</c:v>
                </c:pt>
                <c:pt idx="8110">
                  <c:v>42186.185833333337</c:v>
                </c:pt>
                <c:pt idx="8111">
                  <c:v>42186.186527777783</c:v>
                </c:pt>
                <c:pt idx="8112">
                  <c:v>42186.187222222223</c:v>
                </c:pt>
                <c:pt idx="8113">
                  <c:v>42186.187916666655</c:v>
                </c:pt>
                <c:pt idx="8114">
                  <c:v>42186.188611111109</c:v>
                </c:pt>
                <c:pt idx="8115">
                  <c:v>42186.189305555556</c:v>
                </c:pt>
                <c:pt idx="8116">
                  <c:v>42186.19</c:v>
                </c:pt>
                <c:pt idx="8117">
                  <c:v>42186.190694444442</c:v>
                </c:pt>
                <c:pt idx="8118">
                  <c:v>42186.191388888874</c:v>
                </c:pt>
                <c:pt idx="8119">
                  <c:v>42186.192083333321</c:v>
                </c:pt>
                <c:pt idx="8120">
                  <c:v>42186.192777777775</c:v>
                </c:pt>
                <c:pt idx="8121">
                  <c:v>42186.193472222207</c:v>
                </c:pt>
                <c:pt idx="8122">
                  <c:v>42186.194166666639</c:v>
                </c:pt>
                <c:pt idx="8123">
                  <c:v>42186.1948611111</c:v>
                </c:pt>
                <c:pt idx="8124">
                  <c:v>42186.195555555554</c:v>
                </c:pt>
                <c:pt idx="8125">
                  <c:v>42186.196250000001</c:v>
                </c:pt>
                <c:pt idx="8126">
                  <c:v>42186.196944444448</c:v>
                </c:pt>
                <c:pt idx="8127">
                  <c:v>42186.197638888887</c:v>
                </c:pt>
                <c:pt idx="8128">
                  <c:v>42186.198333333334</c:v>
                </c:pt>
                <c:pt idx="8129">
                  <c:v>42186.199027777766</c:v>
                </c:pt>
                <c:pt idx="8130">
                  <c:v>42186.199722222198</c:v>
                </c:pt>
                <c:pt idx="8131">
                  <c:v>42186.200416666652</c:v>
                </c:pt>
                <c:pt idx="8132">
                  <c:v>42186.201111111084</c:v>
                </c:pt>
                <c:pt idx="8133">
                  <c:v>42186.201805555538</c:v>
                </c:pt>
                <c:pt idx="8134">
                  <c:v>42186.202499999999</c:v>
                </c:pt>
                <c:pt idx="8135">
                  <c:v>42186.203194444446</c:v>
                </c:pt>
                <c:pt idx="8136">
                  <c:v>42186.203888888886</c:v>
                </c:pt>
                <c:pt idx="8137">
                  <c:v>42186.204583333325</c:v>
                </c:pt>
                <c:pt idx="8138">
                  <c:v>42186.205277777779</c:v>
                </c:pt>
                <c:pt idx="8139">
                  <c:v>42186.205972222226</c:v>
                </c:pt>
                <c:pt idx="8140">
                  <c:v>42186.206666666651</c:v>
                </c:pt>
                <c:pt idx="8141">
                  <c:v>42186.207361111083</c:v>
                </c:pt>
                <c:pt idx="8142">
                  <c:v>42186.208055555559</c:v>
                </c:pt>
                <c:pt idx="8143">
                  <c:v>42186.208749999998</c:v>
                </c:pt>
                <c:pt idx="8144">
                  <c:v>42186.209444444445</c:v>
                </c:pt>
                <c:pt idx="8145">
                  <c:v>42186.210138888891</c:v>
                </c:pt>
                <c:pt idx="8146">
                  <c:v>42186.210833333331</c:v>
                </c:pt>
                <c:pt idx="8147">
                  <c:v>42186.211527777778</c:v>
                </c:pt>
                <c:pt idx="8148">
                  <c:v>42186.212222222232</c:v>
                </c:pt>
                <c:pt idx="8149">
                  <c:v>42186.212916666664</c:v>
                </c:pt>
                <c:pt idx="8150">
                  <c:v>42186.213611111096</c:v>
                </c:pt>
                <c:pt idx="8151">
                  <c:v>42186.214305555557</c:v>
                </c:pt>
                <c:pt idx="8152">
                  <c:v>42186.215000000004</c:v>
                </c:pt>
                <c:pt idx="8153">
                  <c:v>42186.215694444443</c:v>
                </c:pt>
                <c:pt idx="8154">
                  <c:v>42186.21638888889</c:v>
                </c:pt>
                <c:pt idx="8155">
                  <c:v>42186.217083333322</c:v>
                </c:pt>
                <c:pt idx="8156">
                  <c:v>42186.217777777776</c:v>
                </c:pt>
                <c:pt idx="8157">
                  <c:v>42186.218472222223</c:v>
                </c:pt>
                <c:pt idx="8158">
                  <c:v>42186.219166666648</c:v>
                </c:pt>
                <c:pt idx="8159">
                  <c:v>42186.219861111094</c:v>
                </c:pt>
                <c:pt idx="8160">
                  <c:v>42186.220555555556</c:v>
                </c:pt>
                <c:pt idx="8161">
                  <c:v>42186.221249999995</c:v>
                </c:pt>
                <c:pt idx="8162">
                  <c:v>42186.221944444434</c:v>
                </c:pt>
                <c:pt idx="8163">
                  <c:v>42186.222638888888</c:v>
                </c:pt>
                <c:pt idx="8164">
                  <c:v>42186.223333333321</c:v>
                </c:pt>
                <c:pt idx="8165">
                  <c:v>42186.224027777775</c:v>
                </c:pt>
                <c:pt idx="8166">
                  <c:v>42186.224722222207</c:v>
                </c:pt>
                <c:pt idx="8167">
                  <c:v>42186.225416666639</c:v>
                </c:pt>
                <c:pt idx="8168">
                  <c:v>42186.2261111111</c:v>
                </c:pt>
                <c:pt idx="8169">
                  <c:v>42186.226805555554</c:v>
                </c:pt>
                <c:pt idx="8170">
                  <c:v>42186.227499999994</c:v>
                </c:pt>
                <c:pt idx="8171">
                  <c:v>42186.228194444448</c:v>
                </c:pt>
                <c:pt idx="8172">
                  <c:v>42186.228888888887</c:v>
                </c:pt>
                <c:pt idx="8173">
                  <c:v>42186.229583333319</c:v>
                </c:pt>
                <c:pt idx="8174">
                  <c:v>42186.23027777778</c:v>
                </c:pt>
                <c:pt idx="8175">
                  <c:v>42186.23097222222</c:v>
                </c:pt>
                <c:pt idx="8176">
                  <c:v>42186.231666666637</c:v>
                </c:pt>
                <c:pt idx="8177">
                  <c:v>42186.232361111084</c:v>
                </c:pt>
                <c:pt idx="8178">
                  <c:v>42186.233055555538</c:v>
                </c:pt>
                <c:pt idx="8179">
                  <c:v>42186.233749999985</c:v>
                </c:pt>
                <c:pt idx="8180">
                  <c:v>42186.234444444446</c:v>
                </c:pt>
                <c:pt idx="8181">
                  <c:v>42186.235138888886</c:v>
                </c:pt>
                <c:pt idx="8182">
                  <c:v>42186.235833333325</c:v>
                </c:pt>
                <c:pt idx="8183">
                  <c:v>42186.236527777779</c:v>
                </c:pt>
                <c:pt idx="8184">
                  <c:v>42186.237222222226</c:v>
                </c:pt>
                <c:pt idx="8185">
                  <c:v>42186.237916666651</c:v>
                </c:pt>
                <c:pt idx="8186">
                  <c:v>42186.238611111105</c:v>
                </c:pt>
                <c:pt idx="8187">
                  <c:v>42186.239305555544</c:v>
                </c:pt>
                <c:pt idx="8188">
                  <c:v>42186.239999999998</c:v>
                </c:pt>
                <c:pt idx="8189">
                  <c:v>42186.240694444459</c:v>
                </c:pt>
                <c:pt idx="8190">
                  <c:v>42186.241388888884</c:v>
                </c:pt>
                <c:pt idx="8191">
                  <c:v>42186.242083333324</c:v>
                </c:pt>
                <c:pt idx="8192">
                  <c:v>42186.242777777778</c:v>
                </c:pt>
                <c:pt idx="8193">
                  <c:v>42186.243472222224</c:v>
                </c:pt>
                <c:pt idx="8194">
                  <c:v>42186.244166666649</c:v>
                </c:pt>
                <c:pt idx="8195">
                  <c:v>42186.244861111096</c:v>
                </c:pt>
                <c:pt idx="8196">
                  <c:v>42186.245555555557</c:v>
                </c:pt>
                <c:pt idx="8197">
                  <c:v>42186.246250000011</c:v>
                </c:pt>
                <c:pt idx="8198">
                  <c:v>42186.246944444443</c:v>
                </c:pt>
                <c:pt idx="8199">
                  <c:v>42186.24763888889</c:v>
                </c:pt>
                <c:pt idx="8200">
                  <c:v>42186.248333333337</c:v>
                </c:pt>
                <c:pt idx="8201">
                  <c:v>42186.249027777776</c:v>
                </c:pt>
                <c:pt idx="8202">
                  <c:v>42186.249722222208</c:v>
                </c:pt>
                <c:pt idx="8203">
                  <c:v>42186.250416666655</c:v>
                </c:pt>
                <c:pt idx="8204">
                  <c:v>42186.251111111094</c:v>
                </c:pt>
                <c:pt idx="8205">
                  <c:v>42186.251805555556</c:v>
                </c:pt>
                <c:pt idx="8206">
                  <c:v>42186.252500000002</c:v>
                </c:pt>
                <c:pt idx="8207">
                  <c:v>42186.253194444442</c:v>
                </c:pt>
                <c:pt idx="8208">
                  <c:v>42186.253888888888</c:v>
                </c:pt>
                <c:pt idx="8209">
                  <c:v>42186.254583333335</c:v>
                </c:pt>
                <c:pt idx="8210">
                  <c:v>42186.255277777782</c:v>
                </c:pt>
                <c:pt idx="8211">
                  <c:v>42186.255972222221</c:v>
                </c:pt>
                <c:pt idx="8212">
                  <c:v>42186.256666666653</c:v>
                </c:pt>
                <c:pt idx="8213">
                  <c:v>42186.2573611111</c:v>
                </c:pt>
                <c:pt idx="8214">
                  <c:v>42186.258055555561</c:v>
                </c:pt>
                <c:pt idx="8215">
                  <c:v>42186.258750000001</c:v>
                </c:pt>
                <c:pt idx="8216">
                  <c:v>42186.259444444448</c:v>
                </c:pt>
                <c:pt idx="8217">
                  <c:v>42186.260138888887</c:v>
                </c:pt>
                <c:pt idx="8218">
                  <c:v>42186.260833333334</c:v>
                </c:pt>
                <c:pt idx="8219">
                  <c:v>42186.261527777766</c:v>
                </c:pt>
                <c:pt idx="8220">
                  <c:v>42186.26222222222</c:v>
                </c:pt>
                <c:pt idx="8221">
                  <c:v>42186.262916666652</c:v>
                </c:pt>
                <c:pt idx="8222">
                  <c:v>42186.263611111084</c:v>
                </c:pt>
                <c:pt idx="8223">
                  <c:v>42186.264305555538</c:v>
                </c:pt>
                <c:pt idx="8224">
                  <c:v>42186.264999999999</c:v>
                </c:pt>
                <c:pt idx="8225">
                  <c:v>42186.265694444446</c:v>
                </c:pt>
                <c:pt idx="8226">
                  <c:v>42186.266388888886</c:v>
                </c:pt>
                <c:pt idx="8227">
                  <c:v>42186.267083333303</c:v>
                </c:pt>
                <c:pt idx="8228">
                  <c:v>42186.267777777764</c:v>
                </c:pt>
                <c:pt idx="8229">
                  <c:v>42186.268472222226</c:v>
                </c:pt>
                <c:pt idx="8230">
                  <c:v>42186.269166666636</c:v>
                </c:pt>
                <c:pt idx="8231">
                  <c:v>42186.269861111083</c:v>
                </c:pt>
                <c:pt idx="8232">
                  <c:v>42186.270555555559</c:v>
                </c:pt>
                <c:pt idx="8233">
                  <c:v>42186.271249999998</c:v>
                </c:pt>
                <c:pt idx="8234">
                  <c:v>42186.271944444445</c:v>
                </c:pt>
                <c:pt idx="8235">
                  <c:v>42186.272638888891</c:v>
                </c:pt>
                <c:pt idx="8236">
                  <c:v>42186.273333333324</c:v>
                </c:pt>
                <c:pt idx="8237">
                  <c:v>42186.274027777778</c:v>
                </c:pt>
                <c:pt idx="8238">
                  <c:v>42186.274722222224</c:v>
                </c:pt>
                <c:pt idx="8239">
                  <c:v>42186.275416666649</c:v>
                </c:pt>
                <c:pt idx="8240">
                  <c:v>42186.276111111096</c:v>
                </c:pt>
                <c:pt idx="8241">
                  <c:v>42186.276805555557</c:v>
                </c:pt>
                <c:pt idx="8242">
                  <c:v>42186.277499999997</c:v>
                </c:pt>
                <c:pt idx="8243">
                  <c:v>42186.278194444443</c:v>
                </c:pt>
                <c:pt idx="8244">
                  <c:v>42186.27888888889</c:v>
                </c:pt>
                <c:pt idx="8245">
                  <c:v>42186.279583333322</c:v>
                </c:pt>
                <c:pt idx="8246">
                  <c:v>42186.280277777783</c:v>
                </c:pt>
                <c:pt idx="8247">
                  <c:v>42186.280972222223</c:v>
                </c:pt>
                <c:pt idx="8248">
                  <c:v>42186.281666666648</c:v>
                </c:pt>
                <c:pt idx="8249">
                  <c:v>42186.282361111094</c:v>
                </c:pt>
                <c:pt idx="8250">
                  <c:v>42186.283055555556</c:v>
                </c:pt>
                <c:pt idx="8251">
                  <c:v>42186.283749999995</c:v>
                </c:pt>
                <c:pt idx="8252">
                  <c:v>42186.284444444442</c:v>
                </c:pt>
                <c:pt idx="8253">
                  <c:v>42186.285138888888</c:v>
                </c:pt>
                <c:pt idx="8254">
                  <c:v>42186.285833333335</c:v>
                </c:pt>
                <c:pt idx="8255">
                  <c:v>42186.286527777782</c:v>
                </c:pt>
                <c:pt idx="8256">
                  <c:v>42186.287222222221</c:v>
                </c:pt>
                <c:pt idx="8257">
                  <c:v>42186.287916666653</c:v>
                </c:pt>
                <c:pt idx="8258">
                  <c:v>42186.288611111115</c:v>
                </c:pt>
                <c:pt idx="8259">
                  <c:v>42186.289305555554</c:v>
                </c:pt>
                <c:pt idx="8260">
                  <c:v>42186.29</c:v>
                </c:pt>
                <c:pt idx="8261">
                  <c:v>42186.290694444448</c:v>
                </c:pt>
                <c:pt idx="8262">
                  <c:v>42186.291388888872</c:v>
                </c:pt>
                <c:pt idx="8263">
                  <c:v>42186.292083333319</c:v>
                </c:pt>
                <c:pt idx="8264">
                  <c:v>42186.292777777766</c:v>
                </c:pt>
                <c:pt idx="8265">
                  <c:v>42186.293472222198</c:v>
                </c:pt>
                <c:pt idx="8266">
                  <c:v>42186.294166666637</c:v>
                </c:pt>
                <c:pt idx="8267">
                  <c:v>42186.294861111084</c:v>
                </c:pt>
                <c:pt idx="8268">
                  <c:v>42186.295555555538</c:v>
                </c:pt>
                <c:pt idx="8269">
                  <c:v>42186.296249999999</c:v>
                </c:pt>
                <c:pt idx="8270">
                  <c:v>42186.296944444446</c:v>
                </c:pt>
                <c:pt idx="8271">
                  <c:v>42186.297638888886</c:v>
                </c:pt>
                <c:pt idx="8272">
                  <c:v>42186.298333333325</c:v>
                </c:pt>
                <c:pt idx="8273">
                  <c:v>42186.299027777764</c:v>
                </c:pt>
                <c:pt idx="8274">
                  <c:v>42186.299722222204</c:v>
                </c:pt>
                <c:pt idx="8275">
                  <c:v>42186.300416666665</c:v>
                </c:pt>
                <c:pt idx="8276">
                  <c:v>42186.301111111105</c:v>
                </c:pt>
                <c:pt idx="8277">
                  <c:v>42186.301805555559</c:v>
                </c:pt>
                <c:pt idx="8278">
                  <c:v>42186.302500000013</c:v>
                </c:pt>
                <c:pt idx="8279">
                  <c:v>42186.303194444459</c:v>
                </c:pt>
                <c:pt idx="8280">
                  <c:v>42186.303888888891</c:v>
                </c:pt>
                <c:pt idx="8281">
                  <c:v>42186.304583333331</c:v>
                </c:pt>
                <c:pt idx="8282">
                  <c:v>42186.305277777792</c:v>
                </c:pt>
                <c:pt idx="8283">
                  <c:v>42186.305972222232</c:v>
                </c:pt>
                <c:pt idx="8284">
                  <c:v>42186.306666666664</c:v>
                </c:pt>
                <c:pt idx="8285">
                  <c:v>42186.307361111096</c:v>
                </c:pt>
                <c:pt idx="8286">
                  <c:v>42186.308055555572</c:v>
                </c:pt>
                <c:pt idx="8287">
                  <c:v>42186.308750000011</c:v>
                </c:pt>
                <c:pt idx="8288">
                  <c:v>42186.309444444443</c:v>
                </c:pt>
                <c:pt idx="8289">
                  <c:v>42186.310138888904</c:v>
                </c:pt>
                <c:pt idx="8290">
                  <c:v>42186.310833333351</c:v>
                </c:pt>
                <c:pt idx="8291">
                  <c:v>42186.311527777783</c:v>
                </c:pt>
                <c:pt idx="8292">
                  <c:v>42186.312222222237</c:v>
                </c:pt>
                <c:pt idx="8293">
                  <c:v>42186.312916666669</c:v>
                </c:pt>
                <c:pt idx="8294">
                  <c:v>42186.313611111109</c:v>
                </c:pt>
                <c:pt idx="8295">
                  <c:v>42186.314305555563</c:v>
                </c:pt>
                <c:pt idx="8296">
                  <c:v>42186.315000000002</c:v>
                </c:pt>
                <c:pt idx="8297">
                  <c:v>42186.315694444456</c:v>
                </c:pt>
                <c:pt idx="8298">
                  <c:v>42186.316388888903</c:v>
                </c:pt>
                <c:pt idx="8299">
                  <c:v>42186.317083333335</c:v>
                </c:pt>
                <c:pt idx="8300">
                  <c:v>42186.317777777782</c:v>
                </c:pt>
                <c:pt idx="8301">
                  <c:v>42186.318472222236</c:v>
                </c:pt>
                <c:pt idx="8302">
                  <c:v>42186.319166666653</c:v>
                </c:pt>
                <c:pt idx="8303">
                  <c:v>42186.319861111115</c:v>
                </c:pt>
                <c:pt idx="8304">
                  <c:v>42186.320555555561</c:v>
                </c:pt>
                <c:pt idx="8305">
                  <c:v>42186.321250000001</c:v>
                </c:pt>
                <c:pt idx="8306">
                  <c:v>42186.321944444448</c:v>
                </c:pt>
                <c:pt idx="8307">
                  <c:v>42186.322638888902</c:v>
                </c:pt>
                <c:pt idx="8308">
                  <c:v>42186.323333333334</c:v>
                </c:pt>
                <c:pt idx="8309">
                  <c:v>42186.32402777778</c:v>
                </c:pt>
                <c:pt idx="8310">
                  <c:v>42186.32472222222</c:v>
                </c:pt>
                <c:pt idx="8311">
                  <c:v>42186.325416666652</c:v>
                </c:pt>
                <c:pt idx="8312">
                  <c:v>42186.326111111106</c:v>
                </c:pt>
                <c:pt idx="8313">
                  <c:v>42186.326805555553</c:v>
                </c:pt>
                <c:pt idx="8314">
                  <c:v>42186.327499999999</c:v>
                </c:pt>
                <c:pt idx="8315">
                  <c:v>42186.328194444461</c:v>
                </c:pt>
                <c:pt idx="8316">
                  <c:v>42186.328888888893</c:v>
                </c:pt>
                <c:pt idx="8317">
                  <c:v>42186.329583333325</c:v>
                </c:pt>
                <c:pt idx="8318">
                  <c:v>42186.330277777794</c:v>
                </c:pt>
                <c:pt idx="8319">
                  <c:v>42186.330972222233</c:v>
                </c:pt>
                <c:pt idx="8320">
                  <c:v>42186.331666666651</c:v>
                </c:pt>
                <c:pt idx="8321">
                  <c:v>42186.332361111105</c:v>
                </c:pt>
                <c:pt idx="8322">
                  <c:v>42186.333055555559</c:v>
                </c:pt>
                <c:pt idx="8323">
                  <c:v>42186.333749999998</c:v>
                </c:pt>
                <c:pt idx="8324">
                  <c:v>42186.334444444459</c:v>
                </c:pt>
                <c:pt idx="8325">
                  <c:v>42186.335138888891</c:v>
                </c:pt>
                <c:pt idx="8326">
                  <c:v>42186.335833333331</c:v>
                </c:pt>
                <c:pt idx="8327">
                  <c:v>42186.336527777792</c:v>
                </c:pt>
                <c:pt idx="8328">
                  <c:v>42186.337222222232</c:v>
                </c:pt>
                <c:pt idx="8329">
                  <c:v>42186.337916666664</c:v>
                </c:pt>
                <c:pt idx="8330">
                  <c:v>42186.33861111111</c:v>
                </c:pt>
                <c:pt idx="8331">
                  <c:v>42186.339305555557</c:v>
                </c:pt>
                <c:pt idx="8332">
                  <c:v>42186.340000000011</c:v>
                </c:pt>
                <c:pt idx="8333">
                  <c:v>42186.340694444465</c:v>
                </c:pt>
                <c:pt idx="8334">
                  <c:v>42186.34138888889</c:v>
                </c:pt>
                <c:pt idx="8335">
                  <c:v>42186.342083333337</c:v>
                </c:pt>
                <c:pt idx="8336">
                  <c:v>42186.342777777783</c:v>
                </c:pt>
                <c:pt idx="8337">
                  <c:v>42186.343472222223</c:v>
                </c:pt>
                <c:pt idx="8338">
                  <c:v>42186.344166666655</c:v>
                </c:pt>
                <c:pt idx="8339">
                  <c:v>42186.344861111109</c:v>
                </c:pt>
                <c:pt idx="8340">
                  <c:v>42186.345555555563</c:v>
                </c:pt>
                <c:pt idx="8341">
                  <c:v>42186.346250000017</c:v>
                </c:pt>
                <c:pt idx="8342">
                  <c:v>42186.346944444456</c:v>
                </c:pt>
                <c:pt idx="8343">
                  <c:v>42186.347638888903</c:v>
                </c:pt>
                <c:pt idx="8344">
                  <c:v>42186.348333333342</c:v>
                </c:pt>
                <c:pt idx="8345">
                  <c:v>42186.349027777782</c:v>
                </c:pt>
                <c:pt idx="8346">
                  <c:v>42186.349722222221</c:v>
                </c:pt>
                <c:pt idx="8347">
                  <c:v>42186.350416666668</c:v>
                </c:pt>
                <c:pt idx="8348">
                  <c:v>42186.351111111115</c:v>
                </c:pt>
                <c:pt idx="8349">
                  <c:v>42186.351805555561</c:v>
                </c:pt>
                <c:pt idx="8350">
                  <c:v>42186.352500000015</c:v>
                </c:pt>
                <c:pt idx="8351">
                  <c:v>42186.353194444469</c:v>
                </c:pt>
                <c:pt idx="8352">
                  <c:v>42186.353888888902</c:v>
                </c:pt>
                <c:pt idx="8353">
                  <c:v>42186.354583333341</c:v>
                </c:pt>
                <c:pt idx="8354">
                  <c:v>42186.355277777795</c:v>
                </c:pt>
                <c:pt idx="8355">
                  <c:v>42186.355972222234</c:v>
                </c:pt>
                <c:pt idx="8356">
                  <c:v>42186.356666666667</c:v>
                </c:pt>
                <c:pt idx="8357">
                  <c:v>42186.357361111106</c:v>
                </c:pt>
                <c:pt idx="8358">
                  <c:v>42186.358055555567</c:v>
                </c:pt>
                <c:pt idx="8359">
                  <c:v>42186.358750000014</c:v>
                </c:pt>
                <c:pt idx="8360">
                  <c:v>42186.359444444461</c:v>
                </c:pt>
                <c:pt idx="8361">
                  <c:v>42186.360138888893</c:v>
                </c:pt>
                <c:pt idx="8362">
                  <c:v>42186.360833333332</c:v>
                </c:pt>
                <c:pt idx="8363">
                  <c:v>42186.361527777779</c:v>
                </c:pt>
                <c:pt idx="8364">
                  <c:v>42186.362222222233</c:v>
                </c:pt>
                <c:pt idx="8365">
                  <c:v>42186.362916666665</c:v>
                </c:pt>
                <c:pt idx="8366">
                  <c:v>42186.363611111105</c:v>
                </c:pt>
                <c:pt idx="8367">
                  <c:v>42186.364305555559</c:v>
                </c:pt>
                <c:pt idx="8368">
                  <c:v>42186.365000000005</c:v>
                </c:pt>
                <c:pt idx="8369">
                  <c:v>42186.365694444459</c:v>
                </c:pt>
                <c:pt idx="8370">
                  <c:v>42186.366388888891</c:v>
                </c:pt>
                <c:pt idx="8371">
                  <c:v>42186.367083333324</c:v>
                </c:pt>
                <c:pt idx="8372">
                  <c:v>42186.367777777778</c:v>
                </c:pt>
                <c:pt idx="8373">
                  <c:v>42186.368472222232</c:v>
                </c:pt>
                <c:pt idx="8374">
                  <c:v>42186.369166666649</c:v>
                </c:pt>
                <c:pt idx="8375">
                  <c:v>42186.369861111096</c:v>
                </c:pt>
                <c:pt idx="8376">
                  <c:v>42186.370555555572</c:v>
                </c:pt>
                <c:pt idx="8377">
                  <c:v>42186.371250000011</c:v>
                </c:pt>
                <c:pt idx="8378">
                  <c:v>42186.371944444443</c:v>
                </c:pt>
                <c:pt idx="8379">
                  <c:v>42186.372638888904</c:v>
                </c:pt>
                <c:pt idx="8380">
                  <c:v>42186.373333333337</c:v>
                </c:pt>
                <c:pt idx="8381">
                  <c:v>42186.374027777783</c:v>
                </c:pt>
                <c:pt idx="8382">
                  <c:v>42186.374722222223</c:v>
                </c:pt>
                <c:pt idx="8383">
                  <c:v>42186.375416666655</c:v>
                </c:pt>
                <c:pt idx="8384">
                  <c:v>42186.376111111109</c:v>
                </c:pt>
                <c:pt idx="8385">
                  <c:v>42186.376805555563</c:v>
                </c:pt>
                <c:pt idx="8386">
                  <c:v>42186.377500000002</c:v>
                </c:pt>
                <c:pt idx="8387">
                  <c:v>42186.378194444456</c:v>
                </c:pt>
                <c:pt idx="8388">
                  <c:v>42186.378888888903</c:v>
                </c:pt>
                <c:pt idx="8389">
                  <c:v>42186.379583333335</c:v>
                </c:pt>
                <c:pt idx="8390">
                  <c:v>42186.380277777796</c:v>
                </c:pt>
                <c:pt idx="8391">
                  <c:v>42186.380972222236</c:v>
                </c:pt>
                <c:pt idx="8392">
                  <c:v>42186.381666666653</c:v>
                </c:pt>
                <c:pt idx="8393">
                  <c:v>42186.382361111115</c:v>
                </c:pt>
                <c:pt idx="8394">
                  <c:v>42186.383055555561</c:v>
                </c:pt>
                <c:pt idx="8395">
                  <c:v>42186.383750000001</c:v>
                </c:pt>
                <c:pt idx="8396">
                  <c:v>42186.384444444469</c:v>
                </c:pt>
                <c:pt idx="8397">
                  <c:v>42186.385138888902</c:v>
                </c:pt>
                <c:pt idx="8398">
                  <c:v>42186.385833333341</c:v>
                </c:pt>
                <c:pt idx="8399">
                  <c:v>42186.386527777795</c:v>
                </c:pt>
                <c:pt idx="8400">
                  <c:v>42186.387222222234</c:v>
                </c:pt>
                <c:pt idx="8401">
                  <c:v>42186.387916666667</c:v>
                </c:pt>
                <c:pt idx="8402">
                  <c:v>42186.388611111113</c:v>
                </c:pt>
                <c:pt idx="8403">
                  <c:v>42186.389305555553</c:v>
                </c:pt>
                <c:pt idx="8404">
                  <c:v>42186.39</c:v>
                </c:pt>
                <c:pt idx="8405">
                  <c:v>42186.390694444461</c:v>
                </c:pt>
                <c:pt idx="8406">
                  <c:v>42186.391388888886</c:v>
                </c:pt>
                <c:pt idx="8407">
                  <c:v>42186.392083333325</c:v>
                </c:pt>
                <c:pt idx="8408">
                  <c:v>42186.392777777779</c:v>
                </c:pt>
                <c:pt idx="8409">
                  <c:v>42186.393472222226</c:v>
                </c:pt>
                <c:pt idx="8410">
                  <c:v>42186.394166666651</c:v>
                </c:pt>
                <c:pt idx="8411">
                  <c:v>42186.394861111105</c:v>
                </c:pt>
                <c:pt idx="8412">
                  <c:v>42186.395555555559</c:v>
                </c:pt>
                <c:pt idx="8413">
                  <c:v>42186.396250000013</c:v>
                </c:pt>
                <c:pt idx="8414">
                  <c:v>42186.396944444459</c:v>
                </c:pt>
                <c:pt idx="8415">
                  <c:v>42186.397638888891</c:v>
                </c:pt>
                <c:pt idx="8416">
                  <c:v>42186.398333333331</c:v>
                </c:pt>
                <c:pt idx="8417">
                  <c:v>42186.399027777778</c:v>
                </c:pt>
                <c:pt idx="8418">
                  <c:v>42186.399722222224</c:v>
                </c:pt>
                <c:pt idx="8419">
                  <c:v>42186.400416666664</c:v>
                </c:pt>
                <c:pt idx="8420">
                  <c:v>42186.401111111096</c:v>
                </c:pt>
                <c:pt idx="8421">
                  <c:v>42186.401805555557</c:v>
                </c:pt>
                <c:pt idx="8422">
                  <c:v>42186.402500000011</c:v>
                </c:pt>
                <c:pt idx="8423">
                  <c:v>42186.403194444443</c:v>
                </c:pt>
                <c:pt idx="8424">
                  <c:v>42186.40388888889</c:v>
                </c:pt>
                <c:pt idx="8425">
                  <c:v>42186.404583333337</c:v>
                </c:pt>
                <c:pt idx="8426">
                  <c:v>42186.405277777783</c:v>
                </c:pt>
                <c:pt idx="8427">
                  <c:v>42186.405972222223</c:v>
                </c:pt>
                <c:pt idx="8428">
                  <c:v>42186.406666666655</c:v>
                </c:pt>
                <c:pt idx="8429">
                  <c:v>42186.407361111094</c:v>
                </c:pt>
                <c:pt idx="8430">
                  <c:v>42186.408055555563</c:v>
                </c:pt>
                <c:pt idx="8431">
                  <c:v>42186.408750000002</c:v>
                </c:pt>
                <c:pt idx="8432">
                  <c:v>42186.409444444442</c:v>
                </c:pt>
                <c:pt idx="8433">
                  <c:v>42186.410138888903</c:v>
                </c:pt>
                <c:pt idx="8434">
                  <c:v>42186.410833333342</c:v>
                </c:pt>
                <c:pt idx="8435">
                  <c:v>42186.411527777782</c:v>
                </c:pt>
                <c:pt idx="8436">
                  <c:v>42186.412222222236</c:v>
                </c:pt>
                <c:pt idx="8437">
                  <c:v>42186.412916666668</c:v>
                </c:pt>
                <c:pt idx="8438">
                  <c:v>42186.413611111115</c:v>
                </c:pt>
                <c:pt idx="8439">
                  <c:v>42186.414305555561</c:v>
                </c:pt>
                <c:pt idx="8440">
                  <c:v>42186.415000000001</c:v>
                </c:pt>
                <c:pt idx="8441">
                  <c:v>42186.415694444469</c:v>
                </c:pt>
                <c:pt idx="8442">
                  <c:v>42186.416388888902</c:v>
                </c:pt>
                <c:pt idx="8443">
                  <c:v>42186.417083333334</c:v>
                </c:pt>
                <c:pt idx="8444">
                  <c:v>42186.41777777778</c:v>
                </c:pt>
                <c:pt idx="8445">
                  <c:v>42186.418472222234</c:v>
                </c:pt>
                <c:pt idx="8446">
                  <c:v>42186.419166666652</c:v>
                </c:pt>
                <c:pt idx="8447">
                  <c:v>42186.419861111106</c:v>
                </c:pt>
                <c:pt idx="8448">
                  <c:v>42186.420555555553</c:v>
                </c:pt>
                <c:pt idx="8449">
                  <c:v>42186.421249999999</c:v>
                </c:pt>
                <c:pt idx="8450">
                  <c:v>42186.421944444446</c:v>
                </c:pt>
                <c:pt idx="8451">
                  <c:v>42186.422638888893</c:v>
                </c:pt>
                <c:pt idx="8452">
                  <c:v>42186.423333333325</c:v>
                </c:pt>
                <c:pt idx="8453">
                  <c:v>42186.424027777779</c:v>
                </c:pt>
                <c:pt idx="8454">
                  <c:v>42186.424722222226</c:v>
                </c:pt>
                <c:pt idx="8455">
                  <c:v>42186.425416666651</c:v>
                </c:pt>
                <c:pt idx="8456">
                  <c:v>42186.426111111105</c:v>
                </c:pt>
                <c:pt idx="8457">
                  <c:v>42186.426805555559</c:v>
                </c:pt>
                <c:pt idx="8458">
                  <c:v>42186.427499999998</c:v>
                </c:pt>
                <c:pt idx="8459">
                  <c:v>42186.428194444459</c:v>
                </c:pt>
                <c:pt idx="8460">
                  <c:v>42186.428888888891</c:v>
                </c:pt>
                <c:pt idx="8461">
                  <c:v>42186.429583333324</c:v>
                </c:pt>
                <c:pt idx="8462">
                  <c:v>42186.430277777792</c:v>
                </c:pt>
                <c:pt idx="8463">
                  <c:v>42186.430972222232</c:v>
                </c:pt>
                <c:pt idx="8464">
                  <c:v>42186.431666666649</c:v>
                </c:pt>
                <c:pt idx="8465">
                  <c:v>42186.432361111096</c:v>
                </c:pt>
                <c:pt idx="8466">
                  <c:v>42186.433055555557</c:v>
                </c:pt>
                <c:pt idx="8467">
                  <c:v>42186.433749999997</c:v>
                </c:pt>
                <c:pt idx="8468">
                  <c:v>42186.434444444443</c:v>
                </c:pt>
                <c:pt idx="8469">
                  <c:v>42186.43513888889</c:v>
                </c:pt>
                <c:pt idx="8470">
                  <c:v>42186.435833333337</c:v>
                </c:pt>
                <c:pt idx="8471">
                  <c:v>42186.436527777783</c:v>
                </c:pt>
                <c:pt idx="8472">
                  <c:v>42186.437222222223</c:v>
                </c:pt>
                <c:pt idx="8473">
                  <c:v>42186.437916666655</c:v>
                </c:pt>
                <c:pt idx="8474">
                  <c:v>42186.438611111109</c:v>
                </c:pt>
                <c:pt idx="8475">
                  <c:v>42186.439305555556</c:v>
                </c:pt>
                <c:pt idx="8476">
                  <c:v>42186.44</c:v>
                </c:pt>
                <c:pt idx="8477">
                  <c:v>42186.440694444456</c:v>
                </c:pt>
                <c:pt idx="8478">
                  <c:v>42186.441388888888</c:v>
                </c:pt>
                <c:pt idx="8479">
                  <c:v>42186.442083333335</c:v>
                </c:pt>
                <c:pt idx="8480">
                  <c:v>42186.442777777782</c:v>
                </c:pt>
                <c:pt idx="8481">
                  <c:v>42186.443472222221</c:v>
                </c:pt>
                <c:pt idx="8482">
                  <c:v>42186.444166666653</c:v>
                </c:pt>
                <c:pt idx="8483">
                  <c:v>42186.444861111115</c:v>
                </c:pt>
                <c:pt idx="8484">
                  <c:v>42186.445555555561</c:v>
                </c:pt>
                <c:pt idx="8485">
                  <c:v>42186.446250000015</c:v>
                </c:pt>
                <c:pt idx="8486">
                  <c:v>42186.446944444469</c:v>
                </c:pt>
                <c:pt idx="8487">
                  <c:v>42186.447638888902</c:v>
                </c:pt>
                <c:pt idx="8488">
                  <c:v>42186.448333333341</c:v>
                </c:pt>
                <c:pt idx="8489">
                  <c:v>42186.44902777778</c:v>
                </c:pt>
                <c:pt idx="8490">
                  <c:v>42186.44972222222</c:v>
                </c:pt>
                <c:pt idx="8491">
                  <c:v>42186.450416666667</c:v>
                </c:pt>
                <c:pt idx="8492">
                  <c:v>42186.451111111106</c:v>
                </c:pt>
                <c:pt idx="8493">
                  <c:v>42186.451805555553</c:v>
                </c:pt>
                <c:pt idx="8494">
                  <c:v>42186.452500000014</c:v>
                </c:pt>
                <c:pt idx="8495">
                  <c:v>42186.453194444461</c:v>
                </c:pt>
                <c:pt idx="8496">
                  <c:v>42186.453888888893</c:v>
                </c:pt>
                <c:pt idx="8497">
                  <c:v>42186.454583333332</c:v>
                </c:pt>
                <c:pt idx="8498">
                  <c:v>42186.455277777794</c:v>
                </c:pt>
                <c:pt idx="8499">
                  <c:v>42186.455972222233</c:v>
                </c:pt>
                <c:pt idx="8500">
                  <c:v>42186.456666666665</c:v>
                </c:pt>
                <c:pt idx="8501">
                  <c:v>42186.457361111105</c:v>
                </c:pt>
                <c:pt idx="8502">
                  <c:v>42186.458055555573</c:v>
                </c:pt>
                <c:pt idx="8503">
                  <c:v>42186.458750000013</c:v>
                </c:pt>
                <c:pt idx="8504">
                  <c:v>42186.459444444459</c:v>
                </c:pt>
                <c:pt idx="8505">
                  <c:v>42186.460138888891</c:v>
                </c:pt>
                <c:pt idx="8506">
                  <c:v>42186.460833333331</c:v>
                </c:pt>
                <c:pt idx="8507">
                  <c:v>42186.461527777778</c:v>
                </c:pt>
                <c:pt idx="8508">
                  <c:v>42186.462222222232</c:v>
                </c:pt>
                <c:pt idx="8509">
                  <c:v>42186.462916666664</c:v>
                </c:pt>
                <c:pt idx="8510">
                  <c:v>42186.463611111096</c:v>
                </c:pt>
                <c:pt idx="8511">
                  <c:v>42186.464305555557</c:v>
                </c:pt>
                <c:pt idx="8512">
                  <c:v>42186.465000000004</c:v>
                </c:pt>
                <c:pt idx="8513">
                  <c:v>42186.465694444443</c:v>
                </c:pt>
                <c:pt idx="8514">
                  <c:v>42186.46638888889</c:v>
                </c:pt>
                <c:pt idx="8515">
                  <c:v>42186.467083333322</c:v>
                </c:pt>
                <c:pt idx="8516">
                  <c:v>42186.467777777776</c:v>
                </c:pt>
                <c:pt idx="8517">
                  <c:v>42186.468472222223</c:v>
                </c:pt>
                <c:pt idx="8518">
                  <c:v>42186.469166666648</c:v>
                </c:pt>
                <c:pt idx="8519">
                  <c:v>42186.469861111094</c:v>
                </c:pt>
                <c:pt idx="8520">
                  <c:v>42186.470555555563</c:v>
                </c:pt>
                <c:pt idx="8521">
                  <c:v>42186.471250000002</c:v>
                </c:pt>
                <c:pt idx="8522">
                  <c:v>42186.471944444442</c:v>
                </c:pt>
                <c:pt idx="8523">
                  <c:v>42186.472638888903</c:v>
                </c:pt>
                <c:pt idx="8524">
                  <c:v>42186.473333333335</c:v>
                </c:pt>
                <c:pt idx="8525">
                  <c:v>42186.474027777782</c:v>
                </c:pt>
                <c:pt idx="8526">
                  <c:v>42186.474722222221</c:v>
                </c:pt>
                <c:pt idx="8527">
                  <c:v>42186.475416666653</c:v>
                </c:pt>
                <c:pt idx="8528">
                  <c:v>42186.476111111115</c:v>
                </c:pt>
                <c:pt idx="8529">
                  <c:v>42186.476805555561</c:v>
                </c:pt>
                <c:pt idx="8530">
                  <c:v>42186.477500000001</c:v>
                </c:pt>
                <c:pt idx="8531">
                  <c:v>42186.478194444469</c:v>
                </c:pt>
                <c:pt idx="8532">
                  <c:v>42186.478888888902</c:v>
                </c:pt>
                <c:pt idx="8533">
                  <c:v>42186.479583333334</c:v>
                </c:pt>
                <c:pt idx="8534">
                  <c:v>42186.480277777795</c:v>
                </c:pt>
                <c:pt idx="8535">
                  <c:v>42186.480972222234</c:v>
                </c:pt>
                <c:pt idx="8536">
                  <c:v>42186.481666666652</c:v>
                </c:pt>
                <c:pt idx="8537">
                  <c:v>42186.482361111106</c:v>
                </c:pt>
                <c:pt idx="8538">
                  <c:v>42186.483055555553</c:v>
                </c:pt>
                <c:pt idx="8539">
                  <c:v>42186.483749999999</c:v>
                </c:pt>
                <c:pt idx="8540">
                  <c:v>42186.484444444461</c:v>
                </c:pt>
                <c:pt idx="8541">
                  <c:v>42186.485138888893</c:v>
                </c:pt>
                <c:pt idx="8542">
                  <c:v>42186.485833333332</c:v>
                </c:pt>
                <c:pt idx="8543">
                  <c:v>42186.486527777794</c:v>
                </c:pt>
                <c:pt idx="8544">
                  <c:v>42186.487222222233</c:v>
                </c:pt>
                <c:pt idx="8545">
                  <c:v>42186.487916666665</c:v>
                </c:pt>
                <c:pt idx="8546">
                  <c:v>42186.488611111112</c:v>
                </c:pt>
                <c:pt idx="8547">
                  <c:v>42186.489305555559</c:v>
                </c:pt>
                <c:pt idx="8548">
                  <c:v>42186.49</c:v>
                </c:pt>
                <c:pt idx="8549">
                  <c:v>42186.490694444459</c:v>
                </c:pt>
                <c:pt idx="8550">
                  <c:v>42186.491388888884</c:v>
                </c:pt>
                <c:pt idx="8551">
                  <c:v>42186.492083333324</c:v>
                </c:pt>
                <c:pt idx="8552">
                  <c:v>42186.492777777778</c:v>
                </c:pt>
                <c:pt idx="8553">
                  <c:v>42186.493472222224</c:v>
                </c:pt>
                <c:pt idx="8554">
                  <c:v>42186.494166666649</c:v>
                </c:pt>
                <c:pt idx="8555">
                  <c:v>42186.494861111096</c:v>
                </c:pt>
                <c:pt idx="8556">
                  <c:v>42186.495555555557</c:v>
                </c:pt>
                <c:pt idx="8557">
                  <c:v>42186.496250000011</c:v>
                </c:pt>
                <c:pt idx="8558">
                  <c:v>42186.496944444443</c:v>
                </c:pt>
                <c:pt idx="8559">
                  <c:v>42186.49763888889</c:v>
                </c:pt>
                <c:pt idx="8560">
                  <c:v>42186.498333333337</c:v>
                </c:pt>
                <c:pt idx="8561">
                  <c:v>42186.499027777776</c:v>
                </c:pt>
                <c:pt idx="8562">
                  <c:v>42186.499722222208</c:v>
                </c:pt>
                <c:pt idx="8563">
                  <c:v>42186.500416666655</c:v>
                </c:pt>
                <c:pt idx="8564">
                  <c:v>42186.501111111094</c:v>
                </c:pt>
                <c:pt idx="8565">
                  <c:v>42186.501805555556</c:v>
                </c:pt>
                <c:pt idx="8566">
                  <c:v>42186.502500000002</c:v>
                </c:pt>
                <c:pt idx="8567">
                  <c:v>42186.503194444442</c:v>
                </c:pt>
                <c:pt idx="8568">
                  <c:v>42186.503888888888</c:v>
                </c:pt>
                <c:pt idx="8569">
                  <c:v>42186.504583333335</c:v>
                </c:pt>
                <c:pt idx="8570">
                  <c:v>42186.505277777782</c:v>
                </c:pt>
                <c:pt idx="8571">
                  <c:v>42186.505972222221</c:v>
                </c:pt>
                <c:pt idx="8572">
                  <c:v>42186.506666666653</c:v>
                </c:pt>
                <c:pt idx="8573">
                  <c:v>42186.5073611111</c:v>
                </c:pt>
                <c:pt idx="8574">
                  <c:v>42186.508055555561</c:v>
                </c:pt>
                <c:pt idx="8575">
                  <c:v>42186.508750000001</c:v>
                </c:pt>
                <c:pt idx="8576">
                  <c:v>42186.509444444448</c:v>
                </c:pt>
                <c:pt idx="8577">
                  <c:v>42186.510138888902</c:v>
                </c:pt>
                <c:pt idx="8578">
                  <c:v>42186.510833333341</c:v>
                </c:pt>
                <c:pt idx="8579">
                  <c:v>42186.51152777778</c:v>
                </c:pt>
                <c:pt idx="8580">
                  <c:v>42186.512222222234</c:v>
                </c:pt>
                <c:pt idx="8581">
                  <c:v>42186.512916666667</c:v>
                </c:pt>
                <c:pt idx="8582">
                  <c:v>42186.513611111106</c:v>
                </c:pt>
                <c:pt idx="8583">
                  <c:v>42186.514305555553</c:v>
                </c:pt>
                <c:pt idx="8584">
                  <c:v>42186.515000000007</c:v>
                </c:pt>
                <c:pt idx="8585">
                  <c:v>42186.515694444461</c:v>
                </c:pt>
                <c:pt idx="8586">
                  <c:v>42186.516388888893</c:v>
                </c:pt>
                <c:pt idx="8587">
                  <c:v>42186.517083333325</c:v>
                </c:pt>
                <c:pt idx="8588">
                  <c:v>42186.517777777779</c:v>
                </c:pt>
                <c:pt idx="8589">
                  <c:v>42186.518472222233</c:v>
                </c:pt>
                <c:pt idx="8590">
                  <c:v>42186.519166666651</c:v>
                </c:pt>
                <c:pt idx="8591">
                  <c:v>42186.519861111105</c:v>
                </c:pt>
                <c:pt idx="8592">
                  <c:v>42186.520555555559</c:v>
                </c:pt>
                <c:pt idx="8593">
                  <c:v>42186.521249999998</c:v>
                </c:pt>
                <c:pt idx="8594">
                  <c:v>42186.521944444445</c:v>
                </c:pt>
                <c:pt idx="8595">
                  <c:v>42186.522638888891</c:v>
                </c:pt>
                <c:pt idx="8596">
                  <c:v>42186.523333333324</c:v>
                </c:pt>
                <c:pt idx="8597">
                  <c:v>42186.524027777778</c:v>
                </c:pt>
                <c:pt idx="8598">
                  <c:v>42186.524722222224</c:v>
                </c:pt>
                <c:pt idx="8599">
                  <c:v>42186.525416666649</c:v>
                </c:pt>
                <c:pt idx="8600">
                  <c:v>42186.526111111096</c:v>
                </c:pt>
                <c:pt idx="8601">
                  <c:v>42186.526805555557</c:v>
                </c:pt>
                <c:pt idx="8602">
                  <c:v>42186.527499999997</c:v>
                </c:pt>
                <c:pt idx="8603">
                  <c:v>42186.528194444443</c:v>
                </c:pt>
                <c:pt idx="8604">
                  <c:v>42186.52888888889</c:v>
                </c:pt>
                <c:pt idx="8605">
                  <c:v>42186.529583333322</c:v>
                </c:pt>
                <c:pt idx="8606">
                  <c:v>42186.530277777783</c:v>
                </c:pt>
                <c:pt idx="8607">
                  <c:v>42186.530972222223</c:v>
                </c:pt>
                <c:pt idx="8608">
                  <c:v>42186.531666666648</c:v>
                </c:pt>
                <c:pt idx="8609">
                  <c:v>42186.532361111094</c:v>
                </c:pt>
                <c:pt idx="8610">
                  <c:v>42186.533055555556</c:v>
                </c:pt>
                <c:pt idx="8611">
                  <c:v>42186.533749999995</c:v>
                </c:pt>
                <c:pt idx="8612">
                  <c:v>42186.534444444442</c:v>
                </c:pt>
                <c:pt idx="8613">
                  <c:v>42186.535138888888</c:v>
                </c:pt>
                <c:pt idx="8614">
                  <c:v>42186.535833333335</c:v>
                </c:pt>
                <c:pt idx="8615">
                  <c:v>42186.536527777782</c:v>
                </c:pt>
                <c:pt idx="8616">
                  <c:v>42186.537222222221</c:v>
                </c:pt>
                <c:pt idx="8617">
                  <c:v>42186.537916666653</c:v>
                </c:pt>
                <c:pt idx="8618">
                  <c:v>42186.538611111115</c:v>
                </c:pt>
                <c:pt idx="8619">
                  <c:v>42186.539305555554</c:v>
                </c:pt>
                <c:pt idx="8620">
                  <c:v>42186.54</c:v>
                </c:pt>
                <c:pt idx="8621">
                  <c:v>42186.540694444469</c:v>
                </c:pt>
                <c:pt idx="8622">
                  <c:v>42186.541388888887</c:v>
                </c:pt>
                <c:pt idx="8623">
                  <c:v>42186.542083333334</c:v>
                </c:pt>
                <c:pt idx="8624">
                  <c:v>42186.54277777778</c:v>
                </c:pt>
                <c:pt idx="8625">
                  <c:v>42186.54347222222</c:v>
                </c:pt>
                <c:pt idx="8626">
                  <c:v>42186.544166666652</c:v>
                </c:pt>
                <c:pt idx="8627">
                  <c:v>42186.544861111106</c:v>
                </c:pt>
                <c:pt idx="8628">
                  <c:v>42186.545555555553</c:v>
                </c:pt>
                <c:pt idx="8629">
                  <c:v>42186.546250000014</c:v>
                </c:pt>
                <c:pt idx="8630">
                  <c:v>42186.546944444461</c:v>
                </c:pt>
                <c:pt idx="8631">
                  <c:v>42186.547638888893</c:v>
                </c:pt>
                <c:pt idx="8632">
                  <c:v>42186.548333333332</c:v>
                </c:pt>
                <c:pt idx="8633">
                  <c:v>42186.549027777779</c:v>
                </c:pt>
                <c:pt idx="8634">
                  <c:v>42186.549722222226</c:v>
                </c:pt>
                <c:pt idx="8635">
                  <c:v>42186.550416666665</c:v>
                </c:pt>
                <c:pt idx="8636">
                  <c:v>42186.551111111105</c:v>
                </c:pt>
                <c:pt idx="8637">
                  <c:v>42186.551805555559</c:v>
                </c:pt>
                <c:pt idx="8638">
                  <c:v>42186.552500000013</c:v>
                </c:pt>
                <c:pt idx="8639">
                  <c:v>42186.553194444459</c:v>
                </c:pt>
                <c:pt idx="8640">
                  <c:v>42186.553888888891</c:v>
                </c:pt>
                <c:pt idx="8641">
                  <c:v>42186.554583333331</c:v>
                </c:pt>
                <c:pt idx="8642">
                  <c:v>42186.555277777792</c:v>
                </c:pt>
                <c:pt idx="8643">
                  <c:v>42186.555972222232</c:v>
                </c:pt>
                <c:pt idx="8644">
                  <c:v>42186.556666666664</c:v>
                </c:pt>
                <c:pt idx="8645">
                  <c:v>42186.557361111096</c:v>
                </c:pt>
                <c:pt idx="8646">
                  <c:v>42186.558055555572</c:v>
                </c:pt>
                <c:pt idx="8647">
                  <c:v>42186.558750000011</c:v>
                </c:pt>
                <c:pt idx="8648">
                  <c:v>42186.559444444443</c:v>
                </c:pt>
                <c:pt idx="8649">
                  <c:v>42186.56013888889</c:v>
                </c:pt>
                <c:pt idx="8650">
                  <c:v>42186.560833333337</c:v>
                </c:pt>
                <c:pt idx="8651">
                  <c:v>42186.561527777776</c:v>
                </c:pt>
                <c:pt idx="8652">
                  <c:v>42186.562222222223</c:v>
                </c:pt>
                <c:pt idx="8653">
                  <c:v>42186.562916666655</c:v>
                </c:pt>
                <c:pt idx="8654">
                  <c:v>42186.563611111094</c:v>
                </c:pt>
                <c:pt idx="8655">
                  <c:v>42186.564305555556</c:v>
                </c:pt>
                <c:pt idx="8656">
                  <c:v>42186.565000000002</c:v>
                </c:pt>
                <c:pt idx="8657">
                  <c:v>42186.565694444442</c:v>
                </c:pt>
                <c:pt idx="8658">
                  <c:v>42186.587916666664</c:v>
                </c:pt>
                <c:pt idx="8659">
                  <c:v>42186.58861111111</c:v>
                </c:pt>
                <c:pt idx="8660">
                  <c:v>42186.589305555557</c:v>
                </c:pt>
                <c:pt idx="8661">
                  <c:v>42186.59</c:v>
                </c:pt>
                <c:pt idx="8662">
                  <c:v>42186.590694444443</c:v>
                </c:pt>
                <c:pt idx="8663">
                  <c:v>42186.591388888875</c:v>
                </c:pt>
                <c:pt idx="8664">
                  <c:v>42186.592083333322</c:v>
                </c:pt>
                <c:pt idx="8665">
                  <c:v>42186.592777777776</c:v>
                </c:pt>
                <c:pt idx="8666">
                  <c:v>42186.593472222208</c:v>
                </c:pt>
                <c:pt idx="8667">
                  <c:v>42186.594166666648</c:v>
                </c:pt>
                <c:pt idx="8668">
                  <c:v>42186.594861111094</c:v>
                </c:pt>
                <c:pt idx="8669">
                  <c:v>42186.595555555556</c:v>
                </c:pt>
                <c:pt idx="8670">
                  <c:v>42186.596250000002</c:v>
                </c:pt>
                <c:pt idx="8671">
                  <c:v>42186.596944444442</c:v>
                </c:pt>
                <c:pt idx="8672">
                  <c:v>42186.597638888888</c:v>
                </c:pt>
                <c:pt idx="8673">
                  <c:v>42186.598333333335</c:v>
                </c:pt>
                <c:pt idx="8674">
                  <c:v>42186.599027777775</c:v>
                </c:pt>
                <c:pt idx="8675">
                  <c:v>42186.599722222207</c:v>
                </c:pt>
                <c:pt idx="8676">
                  <c:v>42186.600416666653</c:v>
                </c:pt>
                <c:pt idx="8677">
                  <c:v>42186.6011111111</c:v>
                </c:pt>
                <c:pt idx="8678">
                  <c:v>42186.601805555554</c:v>
                </c:pt>
                <c:pt idx="8679">
                  <c:v>42186.602500000001</c:v>
                </c:pt>
                <c:pt idx="8680">
                  <c:v>42186.603194444448</c:v>
                </c:pt>
                <c:pt idx="8681">
                  <c:v>42186.603888888887</c:v>
                </c:pt>
                <c:pt idx="8682">
                  <c:v>42186.604583333334</c:v>
                </c:pt>
                <c:pt idx="8683">
                  <c:v>42186.60527777778</c:v>
                </c:pt>
                <c:pt idx="8684">
                  <c:v>42186.60597222222</c:v>
                </c:pt>
                <c:pt idx="8685">
                  <c:v>42186.606666666652</c:v>
                </c:pt>
                <c:pt idx="8686">
                  <c:v>42186.607361111084</c:v>
                </c:pt>
                <c:pt idx="8687">
                  <c:v>42186.608055555553</c:v>
                </c:pt>
                <c:pt idx="8688">
                  <c:v>42186.608749999999</c:v>
                </c:pt>
                <c:pt idx="8689">
                  <c:v>42186.609444444446</c:v>
                </c:pt>
                <c:pt idx="8690">
                  <c:v>42186.610138888893</c:v>
                </c:pt>
                <c:pt idx="8691">
                  <c:v>42186.610833333332</c:v>
                </c:pt>
                <c:pt idx="8692">
                  <c:v>42186.611527777779</c:v>
                </c:pt>
                <c:pt idx="8693">
                  <c:v>42186.612222222233</c:v>
                </c:pt>
                <c:pt idx="8694">
                  <c:v>42186.612916666665</c:v>
                </c:pt>
                <c:pt idx="8695">
                  <c:v>42186.613611111105</c:v>
                </c:pt>
                <c:pt idx="8696">
                  <c:v>42186.614305555559</c:v>
                </c:pt>
                <c:pt idx="8697">
                  <c:v>42186.615000000005</c:v>
                </c:pt>
                <c:pt idx="8698">
                  <c:v>42186.615694444459</c:v>
                </c:pt>
                <c:pt idx="8699">
                  <c:v>42186.616388888891</c:v>
                </c:pt>
                <c:pt idx="8700">
                  <c:v>42186.617083333324</c:v>
                </c:pt>
                <c:pt idx="8701">
                  <c:v>42186.617777777778</c:v>
                </c:pt>
                <c:pt idx="8702">
                  <c:v>42186.618472222232</c:v>
                </c:pt>
                <c:pt idx="8703">
                  <c:v>42186.619166666649</c:v>
                </c:pt>
                <c:pt idx="8704">
                  <c:v>42186.619861111096</c:v>
                </c:pt>
                <c:pt idx="8705">
                  <c:v>42186.620555555557</c:v>
                </c:pt>
                <c:pt idx="8706">
                  <c:v>42186.621249999997</c:v>
                </c:pt>
                <c:pt idx="8707">
                  <c:v>42186.621944444436</c:v>
                </c:pt>
                <c:pt idx="8708">
                  <c:v>42186.62263888889</c:v>
                </c:pt>
                <c:pt idx="8709">
                  <c:v>42186.623333333322</c:v>
                </c:pt>
                <c:pt idx="8710">
                  <c:v>42186.624027777776</c:v>
                </c:pt>
                <c:pt idx="8711">
                  <c:v>42186.624722222208</c:v>
                </c:pt>
                <c:pt idx="8712">
                  <c:v>42186.625416666648</c:v>
                </c:pt>
                <c:pt idx="8713">
                  <c:v>42186.626111111094</c:v>
                </c:pt>
                <c:pt idx="8714">
                  <c:v>42186.626805555556</c:v>
                </c:pt>
                <c:pt idx="8715">
                  <c:v>42186.627499999995</c:v>
                </c:pt>
                <c:pt idx="8716">
                  <c:v>42186.628194444442</c:v>
                </c:pt>
                <c:pt idx="8717">
                  <c:v>42186.628888888888</c:v>
                </c:pt>
                <c:pt idx="8718">
                  <c:v>42186.629583333321</c:v>
                </c:pt>
                <c:pt idx="8719">
                  <c:v>42186.630277777782</c:v>
                </c:pt>
                <c:pt idx="8720">
                  <c:v>42186.630972222221</c:v>
                </c:pt>
                <c:pt idx="8721">
                  <c:v>42186.631666666639</c:v>
                </c:pt>
                <c:pt idx="8722">
                  <c:v>42186.6323611111</c:v>
                </c:pt>
                <c:pt idx="8723">
                  <c:v>42186.633055555554</c:v>
                </c:pt>
                <c:pt idx="8724">
                  <c:v>42186.633749999994</c:v>
                </c:pt>
                <c:pt idx="8725">
                  <c:v>42186.634444444448</c:v>
                </c:pt>
                <c:pt idx="8726">
                  <c:v>42186.635138888887</c:v>
                </c:pt>
                <c:pt idx="8727">
                  <c:v>42186.635833333334</c:v>
                </c:pt>
                <c:pt idx="8728">
                  <c:v>42186.63652777778</c:v>
                </c:pt>
                <c:pt idx="8729">
                  <c:v>42186.63722222222</c:v>
                </c:pt>
                <c:pt idx="8730">
                  <c:v>42186.637916666652</c:v>
                </c:pt>
                <c:pt idx="8731">
                  <c:v>42186.638611111106</c:v>
                </c:pt>
                <c:pt idx="8732">
                  <c:v>42186.639305555538</c:v>
                </c:pt>
                <c:pt idx="8733">
                  <c:v>42186.64</c:v>
                </c:pt>
                <c:pt idx="8734">
                  <c:v>42186.640694444461</c:v>
                </c:pt>
                <c:pt idx="8735">
                  <c:v>42186.641388888886</c:v>
                </c:pt>
                <c:pt idx="8736">
                  <c:v>42186.642083333325</c:v>
                </c:pt>
                <c:pt idx="8737">
                  <c:v>42186.642777777779</c:v>
                </c:pt>
                <c:pt idx="8738">
                  <c:v>42186.643472222226</c:v>
                </c:pt>
                <c:pt idx="8739">
                  <c:v>42186.644166666651</c:v>
                </c:pt>
                <c:pt idx="8740">
                  <c:v>42186.644861111105</c:v>
                </c:pt>
                <c:pt idx="8741">
                  <c:v>42186.645555555559</c:v>
                </c:pt>
                <c:pt idx="8742">
                  <c:v>42186.646250000013</c:v>
                </c:pt>
                <c:pt idx="8743">
                  <c:v>42186.646944444459</c:v>
                </c:pt>
                <c:pt idx="8744">
                  <c:v>42186.647638888891</c:v>
                </c:pt>
                <c:pt idx="8745">
                  <c:v>42186.648333333331</c:v>
                </c:pt>
                <c:pt idx="8746">
                  <c:v>42186.649027777778</c:v>
                </c:pt>
                <c:pt idx="8747">
                  <c:v>42186.649722222224</c:v>
                </c:pt>
                <c:pt idx="8748">
                  <c:v>42186.650416666664</c:v>
                </c:pt>
                <c:pt idx="8749">
                  <c:v>42186.651111111096</c:v>
                </c:pt>
                <c:pt idx="8750">
                  <c:v>42186.651805555557</c:v>
                </c:pt>
                <c:pt idx="8751">
                  <c:v>42186.652500000011</c:v>
                </c:pt>
                <c:pt idx="8752">
                  <c:v>42186.653194444443</c:v>
                </c:pt>
                <c:pt idx="8753">
                  <c:v>42186.65388888889</c:v>
                </c:pt>
                <c:pt idx="8754">
                  <c:v>42186.654583333337</c:v>
                </c:pt>
                <c:pt idx="8755">
                  <c:v>42186.655277777783</c:v>
                </c:pt>
                <c:pt idx="8756">
                  <c:v>42186.655972222223</c:v>
                </c:pt>
                <c:pt idx="8757">
                  <c:v>42186.656666666655</c:v>
                </c:pt>
                <c:pt idx="8758">
                  <c:v>42186.657361111094</c:v>
                </c:pt>
                <c:pt idx="8759">
                  <c:v>42186.658055555563</c:v>
                </c:pt>
                <c:pt idx="8760">
                  <c:v>42186.658750000002</c:v>
                </c:pt>
                <c:pt idx="8761">
                  <c:v>42186.659444444442</c:v>
                </c:pt>
                <c:pt idx="8762">
                  <c:v>42186.660138888888</c:v>
                </c:pt>
                <c:pt idx="8763">
                  <c:v>42186.660833333335</c:v>
                </c:pt>
                <c:pt idx="8764">
                  <c:v>42186.661527777775</c:v>
                </c:pt>
                <c:pt idx="8765">
                  <c:v>42186.662222222221</c:v>
                </c:pt>
                <c:pt idx="8766">
                  <c:v>42186.662916666653</c:v>
                </c:pt>
                <c:pt idx="8767">
                  <c:v>42186.6636111111</c:v>
                </c:pt>
                <c:pt idx="8768">
                  <c:v>42186.664305555554</c:v>
                </c:pt>
                <c:pt idx="8769">
                  <c:v>42186.665000000001</c:v>
                </c:pt>
                <c:pt idx="8770">
                  <c:v>42186.665694444448</c:v>
                </c:pt>
                <c:pt idx="8771">
                  <c:v>42186.666388888887</c:v>
                </c:pt>
                <c:pt idx="8772">
                  <c:v>42186.667083333319</c:v>
                </c:pt>
                <c:pt idx="8773">
                  <c:v>42186.667777777766</c:v>
                </c:pt>
                <c:pt idx="8774">
                  <c:v>42186.66847222222</c:v>
                </c:pt>
                <c:pt idx="8775">
                  <c:v>42186.669166666637</c:v>
                </c:pt>
                <c:pt idx="8776">
                  <c:v>42186.669861111084</c:v>
                </c:pt>
                <c:pt idx="8777">
                  <c:v>42186.670555555553</c:v>
                </c:pt>
                <c:pt idx="8778">
                  <c:v>42186.671249999999</c:v>
                </c:pt>
                <c:pt idx="8779">
                  <c:v>42186.671944444446</c:v>
                </c:pt>
                <c:pt idx="8780">
                  <c:v>42186.672638888893</c:v>
                </c:pt>
                <c:pt idx="8781">
                  <c:v>42186.673333333325</c:v>
                </c:pt>
                <c:pt idx="8782">
                  <c:v>42186.674027777779</c:v>
                </c:pt>
                <c:pt idx="8783">
                  <c:v>42186.674722222226</c:v>
                </c:pt>
                <c:pt idx="8784">
                  <c:v>42186.675416666651</c:v>
                </c:pt>
                <c:pt idx="8785">
                  <c:v>42186.676111111105</c:v>
                </c:pt>
                <c:pt idx="8786">
                  <c:v>42186.676805555559</c:v>
                </c:pt>
                <c:pt idx="8787">
                  <c:v>42186.677499999998</c:v>
                </c:pt>
                <c:pt idx="8788">
                  <c:v>42186.678194444459</c:v>
                </c:pt>
                <c:pt idx="8789">
                  <c:v>42186.678888888891</c:v>
                </c:pt>
                <c:pt idx="8790">
                  <c:v>42186.679583333324</c:v>
                </c:pt>
                <c:pt idx="8791">
                  <c:v>42186.680277777792</c:v>
                </c:pt>
                <c:pt idx="8792">
                  <c:v>42186.680972222232</c:v>
                </c:pt>
                <c:pt idx="8793">
                  <c:v>42186.681666666649</c:v>
                </c:pt>
                <c:pt idx="8794">
                  <c:v>42186.682361111096</c:v>
                </c:pt>
                <c:pt idx="8795">
                  <c:v>42186.683055555557</c:v>
                </c:pt>
                <c:pt idx="8796">
                  <c:v>42186.683749999997</c:v>
                </c:pt>
                <c:pt idx="8797">
                  <c:v>42186.684444444443</c:v>
                </c:pt>
                <c:pt idx="8798">
                  <c:v>42186.68513888889</c:v>
                </c:pt>
                <c:pt idx="8799">
                  <c:v>42186.685833333337</c:v>
                </c:pt>
                <c:pt idx="8800">
                  <c:v>42186.686527777783</c:v>
                </c:pt>
                <c:pt idx="8801">
                  <c:v>42186.687222222223</c:v>
                </c:pt>
                <c:pt idx="8802">
                  <c:v>42186.687916666655</c:v>
                </c:pt>
                <c:pt idx="8803">
                  <c:v>42186.688611111109</c:v>
                </c:pt>
                <c:pt idx="8804">
                  <c:v>42186.689305555556</c:v>
                </c:pt>
                <c:pt idx="8805">
                  <c:v>42186.69</c:v>
                </c:pt>
                <c:pt idx="8806">
                  <c:v>42186.690694444442</c:v>
                </c:pt>
                <c:pt idx="8807">
                  <c:v>42186.691388888874</c:v>
                </c:pt>
                <c:pt idx="8808">
                  <c:v>42186.692083333321</c:v>
                </c:pt>
                <c:pt idx="8809">
                  <c:v>42186.692777777775</c:v>
                </c:pt>
                <c:pt idx="8810">
                  <c:v>42186.693472222207</c:v>
                </c:pt>
                <c:pt idx="8811">
                  <c:v>42186.694166666639</c:v>
                </c:pt>
                <c:pt idx="8812">
                  <c:v>42186.6948611111</c:v>
                </c:pt>
                <c:pt idx="8813">
                  <c:v>42186.695555555554</c:v>
                </c:pt>
                <c:pt idx="8814">
                  <c:v>42186.696250000001</c:v>
                </c:pt>
                <c:pt idx="8815">
                  <c:v>42186.696944444448</c:v>
                </c:pt>
                <c:pt idx="8816">
                  <c:v>42186.697638888887</c:v>
                </c:pt>
                <c:pt idx="8817">
                  <c:v>42186.698333333334</c:v>
                </c:pt>
                <c:pt idx="8818">
                  <c:v>42186.699027777766</c:v>
                </c:pt>
                <c:pt idx="8819">
                  <c:v>42186.699722222198</c:v>
                </c:pt>
                <c:pt idx="8820">
                  <c:v>42186.700416666652</c:v>
                </c:pt>
                <c:pt idx="8821">
                  <c:v>42186.701111111084</c:v>
                </c:pt>
                <c:pt idx="8822">
                  <c:v>42186.701805555538</c:v>
                </c:pt>
                <c:pt idx="8823">
                  <c:v>42186.702499999999</c:v>
                </c:pt>
                <c:pt idx="8824">
                  <c:v>42186.703194444446</c:v>
                </c:pt>
                <c:pt idx="8825">
                  <c:v>42186.703888888886</c:v>
                </c:pt>
                <c:pt idx="8826">
                  <c:v>42186.704583333325</c:v>
                </c:pt>
                <c:pt idx="8827">
                  <c:v>42186.705277777779</c:v>
                </c:pt>
                <c:pt idx="8828">
                  <c:v>42186.705972222226</c:v>
                </c:pt>
                <c:pt idx="8829">
                  <c:v>42186.706666666651</c:v>
                </c:pt>
                <c:pt idx="8830">
                  <c:v>42186.707361111083</c:v>
                </c:pt>
                <c:pt idx="8831">
                  <c:v>42186.708055555559</c:v>
                </c:pt>
                <c:pt idx="8832">
                  <c:v>42186.708749999998</c:v>
                </c:pt>
                <c:pt idx="8833">
                  <c:v>42186.709444444445</c:v>
                </c:pt>
                <c:pt idx="8834">
                  <c:v>42186.710138888891</c:v>
                </c:pt>
                <c:pt idx="8835">
                  <c:v>42186.710833333331</c:v>
                </c:pt>
                <c:pt idx="8836">
                  <c:v>42186.711527777778</c:v>
                </c:pt>
                <c:pt idx="8837">
                  <c:v>42186.712222222232</c:v>
                </c:pt>
                <c:pt idx="8838">
                  <c:v>42186.712916666664</c:v>
                </c:pt>
                <c:pt idx="8839">
                  <c:v>42186.713611111096</c:v>
                </c:pt>
                <c:pt idx="8840">
                  <c:v>42186.714305555557</c:v>
                </c:pt>
                <c:pt idx="8841">
                  <c:v>42186.715000000004</c:v>
                </c:pt>
                <c:pt idx="8842">
                  <c:v>42186.715694444443</c:v>
                </c:pt>
                <c:pt idx="8843">
                  <c:v>42186.71638888889</c:v>
                </c:pt>
                <c:pt idx="8844">
                  <c:v>42186.717083333322</c:v>
                </c:pt>
                <c:pt idx="8845">
                  <c:v>42186.717777777776</c:v>
                </c:pt>
                <c:pt idx="8846">
                  <c:v>42186.718472222223</c:v>
                </c:pt>
                <c:pt idx="8847">
                  <c:v>42186.719166666648</c:v>
                </c:pt>
                <c:pt idx="8848">
                  <c:v>42186.719861111094</c:v>
                </c:pt>
                <c:pt idx="8849">
                  <c:v>42186.720555555556</c:v>
                </c:pt>
                <c:pt idx="8850">
                  <c:v>42186.721249999995</c:v>
                </c:pt>
                <c:pt idx="8851">
                  <c:v>42186.721944444434</c:v>
                </c:pt>
                <c:pt idx="8852">
                  <c:v>42186.722638888888</c:v>
                </c:pt>
                <c:pt idx="8853">
                  <c:v>42186.723333333321</c:v>
                </c:pt>
                <c:pt idx="8854">
                  <c:v>42186.724027777775</c:v>
                </c:pt>
                <c:pt idx="8855">
                  <c:v>42186.724722222207</c:v>
                </c:pt>
                <c:pt idx="8856">
                  <c:v>42186.725416666639</c:v>
                </c:pt>
                <c:pt idx="8857">
                  <c:v>42186.7261111111</c:v>
                </c:pt>
                <c:pt idx="8858">
                  <c:v>42186.726805555554</c:v>
                </c:pt>
                <c:pt idx="8859">
                  <c:v>42186.727499999994</c:v>
                </c:pt>
                <c:pt idx="8860">
                  <c:v>42186.728194444448</c:v>
                </c:pt>
                <c:pt idx="8861">
                  <c:v>42186.728888888887</c:v>
                </c:pt>
                <c:pt idx="8862">
                  <c:v>42186.729583333319</c:v>
                </c:pt>
                <c:pt idx="8863">
                  <c:v>42186.73027777778</c:v>
                </c:pt>
                <c:pt idx="8864">
                  <c:v>42186.73097222222</c:v>
                </c:pt>
                <c:pt idx="8865">
                  <c:v>42186.731666666637</c:v>
                </c:pt>
                <c:pt idx="8866">
                  <c:v>42186.732361111084</c:v>
                </c:pt>
                <c:pt idx="8867">
                  <c:v>42186.733055555538</c:v>
                </c:pt>
                <c:pt idx="8868">
                  <c:v>42186.733749999985</c:v>
                </c:pt>
                <c:pt idx="8869">
                  <c:v>42186.734444444446</c:v>
                </c:pt>
                <c:pt idx="8870">
                  <c:v>42186.735138888886</c:v>
                </c:pt>
                <c:pt idx="8871">
                  <c:v>42186.735833333325</c:v>
                </c:pt>
                <c:pt idx="8872">
                  <c:v>42186.736527777779</c:v>
                </c:pt>
                <c:pt idx="8873">
                  <c:v>42186.737222222226</c:v>
                </c:pt>
                <c:pt idx="8874">
                  <c:v>42186.737916666651</c:v>
                </c:pt>
                <c:pt idx="8875">
                  <c:v>42186.738611111105</c:v>
                </c:pt>
                <c:pt idx="8876">
                  <c:v>42186.739305555544</c:v>
                </c:pt>
                <c:pt idx="8877">
                  <c:v>42186.74</c:v>
                </c:pt>
                <c:pt idx="8878">
                  <c:v>42186.740694444459</c:v>
                </c:pt>
                <c:pt idx="8879">
                  <c:v>42186.741388888884</c:v>
                </c:pt>
                <c:pt idx="8880">
                  <c:v>42186.742083333324</c:v>
                </c:pt>
                <c:pt idx="8881">
                  <c:v>42186.742777777778</c:v>
                </c:pt>
                <c:pt idx="8882">
                  <c:v>42186.743472222224</c:v>
                </c:pt>
                <c:pt idx="8883">
                  <c:v>42186.744166666649</c:v>
                </c:pt>
                <c:pt idx="8884">
                  <c:v>42186.744861111096</c:v>
                </c:pt>
                <c:pt idx="8885">
                  <c:v>42186.745555555557</c:v>
                </c:pt>
                <c:pt idx="8886">
                  <c:v>42186.746250000011</c:v>
                </c:pt>
                <c:pt idx="8887">
                  <c:v>42186.746944444443</c:v>
                </c:pt>
                <c:pt idx="8888">
                  <c:v>42186.74763888889</c:v>
                </c:pt>
                <c:pt idx="8889">
                  <c:v>42186.748333333337</c:v>
                </c:pt>
                <c:pt idx="8890">
                  <c:v>42186.749027777776</c:v>
                </c:pt>
                <c:pt idx="8891">
                  <c:v>42186.749722222208</c:v>
                </c:pt>
                <c:pt idx="8892">
                  <c:v>42186.750416666655</c:v>
                </c:pt>
                <c:pt idx="8893">
                  <c:v>42186.751111111094</c:v>
                </c:pt>
                <c:pt idx="8894">
                  <c:v>42186.751805555556</c:v>
                </c:pt>
                <c:pt idx="8895">
                  <c:v>42186.752500000002</c:v>
                </c:pt>
                <c:pt idx="8896">
                  <c:v>42186.753194444442</c:v>
                </c:pt>
                <c:pt idx="8897">
                  <c:v>42186.753888888888</c:v>
                </c:pt>
                <c:pt idx="8898">
                  <c:v>42186.754583333335</c:v>
                </c:pt>
                <c:pt idx="8899">
                  <c:v>42186.755277777782</c:v>
                </c:pt>
                <c:pt idx="8900">
                  <c:v>42186.755972222221</c:v>
                </c:pt>
                <c:pt idx="8901">
                  <c:v>42186.756666666653</c:v>
                </c:pt>
                <c:pt idx="8902">
                  <c:v>42186.7573611111</c:v>
                </c:pt>
                <c:pt idx="8903">
                  <c:v>42186.758055555561</c:v>
                </c:pt>
                <c:pt idx="8904">
                  <c:v>42186.758750000001</c:v>
                </c:pt>
                <c:pt idx="8905">
                  <c:v>42186.759444444448</c:v>
                </c:pt>
                <c:pt idx="8906">
                  <c:v>42186.760138888887</c:v>
                </c:pt>
                <c:pt idx="8907">
                  <c:v>42186.760833333334</c:v>
                </c:pt>
                <c:pt idx="8908">
                  <c:v>42186.761527777766</c:v>
                </c:pt>
                <c:pt idx="8909">
                  <c:v>42186.76222222222</c:v>
                </c:pt>
                <c:pt idx="8910">
                  <c:v>42186.762916666652</c:v>
                </c:pt>
                <c:pt idx="8911">
                  <c:v>42186.763611111084</c:v>
                </c:pt>
                <c:pt idx="8912">
                  <c:v>42186.764305555538</c:v>
                </c:pt>
                <c:pt idx="8913">
                  <c:v>42186.764999999999</c:v>
                </c:pt>
                <c:pt idx="8914">
                  <c:v>42186.765694444446</c:v>
                </c:pt>
                <c:pt idx="8915">
                  <c:v>42186.766388888886</c:v>
                </c:pt>
                <c:pt idx="8916">
                  <c:v>42186.767083333303</c:v>
                </c:pt>
                <c:pt idx="8917">
                  <c:v>42186.767777777764</c:v>
                </c:pt>
                <c:pt idx="8918">
                  <c:v>42186.768472222226</c:v>
                </c:pt>
                <c:pt idx="8919">
                  <c:v>42186.769166666636</c:v>
                </c:pt>
                <c:pt idx="8920">
                  <c:v>42186.769861111083</c:v>
                </c:pt>
                <c:pt idx="8921">
                  <c:v>42186.770555555559</c:v>
                </c:pt>
                <c:pt idx="8922">
                  <c:v>42186.771249999998</c:v>
                </c:pt>
                <c:pt idx="8923">
                  <c:v>42186.771944444445</c:v>
                </c:pt>
                <c:pt idx="8924">
                  <c:v>42186.772638888891</c:v>
                </c:pt>
                <c:pt idx="8925">
                  <c:v>42186.773333333324</c:v>
                </c:pt>
                <c:pt idx="8926">
                  <c:v>42186.774027777778</c:v>
                </c:pt>
                <c:pt idx="8927">
                  <c:v>42186.774722222224</c:v>
                </c:pt>
                <c:pt idx="8928">
                  <c:v>42186.775416666649</c:v>
                </c:pt>
                <c:pt idx="8929">
                  <c:v>42186.776111111096</c:v>
                </c:pt>
                <c:pt idx="8930">
                  <c:v>42186.776805555557</c:v>
                </c:pt>
                <c:pt idx="8931">
                  <c:v>42186.777499999997</c:v>
                </c:pt>
                <c:pt idx="8932">
                  <c:v>42186.778194444443</c:v>
                </c:pt>
                <c:pt idx="8933">
                  <c:v>42186.77888888889</c:v>
                </c:pt>
                <c:pt idx="8934">
                  <c:v>42186.779583333322</c:v>
                </c:pt>
                <c:pt idx="8935">
                  <c:v>42186.780277777783</c:v>
                </c:pt>
                <c:pt idx="8936">
                  <c:v>42186.780972222223</c:v>
                </c:pt>
                <c:pt idx="8937">
                  <c:v>42186.781666666648</c:v>
                </c:pt>
                <c:pt idx="8938">
                  <c:v>42186.782361111094</c:v>
                </c:pt>
                <c:pt idx="8939">
                  <c:v>42186.783055555556</c:v>
                </c:pt>
                <c:pt idx="8940">
                  <c:v>42186.783749999995</c:v>
                </c:pt>
                <c:pt idx="8941">
                  <c:v>42186.784444444442</c:v>
                </c:pt>
                <c:pt idx="8942">
                  <c:v>42186.785138888888</c:v>
                </c:pt>
                <c:pt idx="8943">
                  <c:v>42186.785833333335</c:v>
                </c:pt>
                <c:pt idx="8944">
                  <c:v>42186.786527777782</c:v>
                </c:pt>
                <c:pt idx="8945">
                  <c:v>42186.787222222221</c:v>
                </c:pt>
                <c:pt idx="8946">
                  <c:v>42186.787916666653</c:v>
                </c:pt>
                <c:pt idx="8947">
                  <c:v>42186.788611111115</c:v>
                </c:pt>
                <c:pt idx="8948">
                  <c:v>42186.789305555554</c:v>
                </c:pt>
                <c:pt idx="8949">
                  <c:v>42186.79</c:v>
                </c:pt>
                <c:pt idx="8950">
                  <c:v>42186.790694444448</c:v>
                </c:pt>
                <c:pt idx="8951">
                  <c:v>42186.791388888872</c:v>
                </c:pt>
                <c:pt idx="8952">
                  <c:v>42186.792083333319</c:v>
                </c:pt>
                <c:pt idx="8953">
                  <c:v>42186.792777777766</c:v>
                </c:pt>
                <c:pt idx="8954">
                  <c:v>42186.793472222198</c:v>
                </c:pt>
                <c:pt idx="8955">
                  <c:v>42186.794166666637</c:v>
                </c:pt>
                <c:pt idx="8956">
                  <c:v>42186.794861111084</c:v>
                </c:pt>
                <c:pt idx="8957">
                  <c:v>42186.795555555538</c:v>
                </c:pt>
                <c:pt idx="8958">
                  <c:v>42186.796249999999</c:v>
                </c:pt>
                <c:pt idx="8959">
                  <c:v>42186.796944444446</c:v>
                </c:pt>
                <c:pt idx="8960">
                  <c:v>42186.797638888886</c:v>
                </c:pt>
                <c:pt idx="8961">
                  <c:v>42186.798333333325</c:v>
                </c:pt>
                <c:pt idx="8962">
                  <c:v>42186.799027777764</c:v>
                </c:pt>
                <c:pt idx="8963">
                  <c:v>42186.799722222204</c:v>
                </c:pt>
                <c:pt idx="8964">
                  <c:v>42186.800416666665</c:v>
                </c:pt>
                <c:pt idx="8965">
                  <c:v>42186.801111111105</c:v>
                </c:pt>
                <c:pt idx="8966">
                  <c:v>42186.801805555559</c:v>
                </c:pt>
                <c:pt idx="8967">
                  <c:v>42186.802500000013</c:v>
                </c:pt>
                <c:pt idx="8968">
                  <c:v>42186.803194444459</c:v>
                </c:pt>
                <c:pt idx="8969">
                  <c:v>42186.803888888891</c:v>
                </c:pt>
                <c:pt idx="8970">
                  <c:v>42186.804583333331</c:v>
                </c:pt>
                <c:pt idx="8971">
                  <c:v>42186.805277777792</c:v>
                </c:pt>
                <c:pt idx="8972">
                  <c:v>42186.805972222232</c:v>
                </c:pt>
                <c:pt idx="8973">
                  <c:v>42186.806666666664</c:v>
                </c:pt>
                <c:pt idx="8974">
                  <c:v>42186.807361111096</c:v>
                </c:pt>
                <c:pt idx="8975">
                  <c:v>42186.808055555572</c:v>
                </c:pt>
                <c:pt idx="8976">
                  <c:v>42186.808750000011</c:v>
                </c:pt>
                <c:pt idx="8977">
                  <c:v>42186.809444444443</c:v>
                </c:pt>
                <c:pt idx="8978">
                  <c:v>42186.810138888904</c:v>
                </c:pt>
                <c:pt idx="8979">
                  <c:v>42186.810833333351</c:v>
                </c:pt>
                <c:pt idx="8980">
                  <c:v>42186.811527777783</c:v>
                </c:pt>
                <c:pt idx="8981">
                  <c:v>42186.812222222237</c:v>
                </c:pt>
                <c:pt idx="8982">
                  <c:v>42186.812916666669</c:v>
                </c:pt>
                <c:pt idx="8983">
                  <c:v>42186.813611111109</c:v>
                </c:pt>
                <c:pt idx="8984">
                  <c:v>42186.814305555563</c:v>
                </c:pt>
                <c:pt idx="8985">
                  <c:v>42186.815000000002</c:v>
                </c:pt>
                <c:pt idx="8986">
                  <c:v>42186.815694444456</c:v>
                </c:pt>
                <c:pt idx="8987">
                  <c:v>42186.816388888903</c:v>
                </c:pt>
                <c:pt idx="8988">
                  <c:v>42186.817083333335</c:v>
                </c:pt>
                <c:pt idx="8989">
                  <c:v>42186.817777777782</c:v>
                </c:pt>
                <c:pt idx="8990">
                  <c:v>42186.818472222236</c:v>
                </c:pt>
                <c:pt idx="8991">
                  <c:v>42186.819166666653</c:v>
                </c:pt>
                <c:pt idx="8992">
                  <c:v>42186.819861111115</c:v>
                </c:pt>
                <c:pt idx="8993">
                  <c:v>42186.820555555561</c:v>
                </c:pt>
                <c:pt idx="8994">
                  <c:v>42186.821250000001</c:v>
                </c:pt>
                <c:pt idx="8995">
                  <c:v>42186.821944444448</c:v>
                </c:pt>
                <c:pt idx="8996">
                  <c:v>42186.822638888902</c:v>
                </c:pt>
                <c:pt idx="8997">
                  <c:v>42186.823333333334</c:v>
                </c:pt>
                <c:pt idx="8998">
                  <c:v>42186.82402777778</c:v>
                </c:pt>
                <c:pt idx="8999">
                  <c:v>42186.82472222222</c:v>
                </c:pt>
                <c:pt idx="9000">
                  <c:v>42186.825416666652</c:v>
                </c:pt>
                <c:pt idx="9001">
                  <c:v>42186.826111111106</c:v>
                </c:pt>
                <c:pt idx="9002">
                  <c:v>42186.826805555553</c:v>
                </c:pt>
                <c:pt idx="9003">
                  <c:v>42186.827499999999</c:v>
                </c:pt>
                <c:pt idx="9004">
                  <c:v>42186.828194444461</c:v>
                </c:pt>
                <c:pt idx="9005">
                  <c:v>42186.828888888893</c:v>
                </c:pt>
                <c:pt idx="9006">
                  <c:v>42186.829583333325</c:v>
                </c:pt>
                <c:pt idx="9007">
                  <c:v>42186.830277777794</c:v>
                </c:pt>
                <c:pt idx="9008">
                  <c:v>42186.830972222233</c:v>
                </c:pt>
                <c:pt idx="9009">
                  <c:v>42186.831666666651</c:v>
                </c:pt>
                <c:pt idx="9010">
                  <c:v>42186.832361111105</c:v>
                </c:pt>
                <c:pt idx="9011">
                  <c:v>42186.833055555559</c:v>
                </c:pt>
                <c:pt idx="9012">
                  <c:v>42186.833749999998</c:v>
                </c:pt>
                <c:pt idx="9013">
                  <c:v>42186.834444444459</c:v>
                </c:pt>
                <c:pt idx="9014">
                  <c:v>42186.835138888891</c:v>
                </c:pt>
                <c:pt idx="9015">
                  <c:v>42186.835833333331</c:v>
                </c:pt>
                <c:pt idx="9016">
                  <c:v>42186.836527777792</c:v>
                </c:pt>
                <c:pt idx="9017">
                  <c:v>42186.837222222232</c:v>
                </c:pt>
                <c:pt idx="9018">
                  <c:v>42186.837916666664</c:v>
                </c:pt>
                <c:pt idx="9019">
                  <c:v>42186.83861111111</c:v>
                </c:pt>
                <c:pt idx="9020">
                  <c:v>42186.839305555557</c:v>
                </c:pt>
                <c:pt idx="9021">
                  <c:v>42186.840000000011</c:v>
                </c:pt>
                <c:pt idx="9022">
                  <c:v>42186.840694444465</c:v>
                </c:pt>
                <c:pt idx="9023">
                  <c:v>42186.84138888889</c:v>
                </c:pt>
                <c:pt idx="9024">
                  <c:v>42186.842083333337</c:v>
                </c:pt>
                <c:pt idx="9025">
                  <c:v>42186.842777777783</c:v>
                </c:pt>
                <c:pt idx="9026">
                  <c:v>42186.843472222223</c:v>
                </c:pt>
                <c:pt idx="9027">
                  <c:v>42186.844166666655</c:v>
                </c:pt>
                <c:pt idx="9028">
                  <c:v>42186.844861111109</c:v>
                </c:pt>
                <c:pt idx="9029">
                  <c:v>42186.845555555563</c:v>
                </c:pt>
                <c:pt idx="9030">
                  <c:v>42186.846250000017</c:v>
                </c:pt>
                <c:pt idx="9031">
                  <c:v>42186.846944444456</c:v>
                </c:pt>
                <c:pt idx="9032">
                  <c:v>42186.847638888903</c:v>
                </c:pt>
                <c:pt idx="9033">
                  <c:v>42186.848333333342</c:v>
                </c:pt>
                <c:pt idx="9034">
                  <c:v>42186.849027777782</c:v>
                </c:pt>
                <c:pt idx="9035">
                  <c:v>42186.849722222221</c:v>
                </c:pt>
                <c:pt idx="9036">
                  <c:v>42186.850416666668</c:v>
                </c:pt>
                <c:pt idx="9037">
                  <c:v>42186.851111111115</c:v>
                </c:pt>
                <c:pt idx="9038">
                  <c:v>42186.851805555561</c:v>
                </c:pt>
                <c:pt idx="9039">
                  <c:v>42186.852500000015</c:v>
                </c:pt>
                <c:pt idx="9040">
                  <c:v>42186.853194444469</c:v>
                </c:pt>
                <c:pt idx="9041">
                  <c:v>42186.853888888902</c:v>
                </c:pt>
                <c:pt idx="9042">
                  <c:v>42186.854583333341</c:v>
                </c:pt>
                <c:pt idx="9043">
                  <c:v>42186.855277777795</c:v>
                </c:pt>
                <c:pt idx="9044">
                  <c:v>42186.855972222234</c:v>
                </c:pt>
                <c:pt idx="9045">
                  <c:v>42186.856666666667</c:v>
                </c:pt>
                <c:pt idx="9046">
                  <c:v>42186.857361111106</c:v>
                </c:pt>
                <c:pt idx="9047">
                  <c:v>42186.858055555567</c:v>
                </c:pt>
                <c:pt idx="9048">
                  <c:v>42186.858750000014</c:v>
                </c:pt>
                <c:pt idx="9049">
                  <c:v>42186.859444444461</c:v>
                </c:pt>
                <c:pt idx="9050">
                  <c:v>42186.860138888893</c:v>
                </c:pt>
                <c:pt idx="9051">
                  <c:v>42186.860833333332</c:v>
                </c:pt>
                <c:pt idx="9052">
                  <c:v>42186.861527777779</c:v>
                </c:pt>
                <c:pt idx="9053">
                  <c:v>42186.862222222233</c:v>
                </c:pt>
                <c:pt idx="9054">
                  <c:v>42186.862916666665</c:v>
                </c:pt>
                <c:pt idx="9055">
                  <c:v>42186.863611111105</c:v>
                </c:pt>
                <c:pt idx="9056">
                  <c:v>42186.864305555559</c:v>
                </c:pt>
                <c:pt idx="9057">
                  <c:v>42186.865000000005</c:v>
                </c:pt>
                <c:pt idx="9058">
                  <c:v>42186.865694444459</c:v>
                </c:pt>
                <c:pt idx="9059">
                  <c:v>42186.866388888891</c:v>
                </c:pt>
                <c:pt idx="9060">
                  <c:v>42186.867083333324</c:v>
                </c:pt>
                <c:pt idx="9061">
                  <c:v>42186.867777777778</c:v>
                </c:pt>
                <c:pt idx="9062">
                  <c:v>42186.868472222232</c:v>
                </c:pt>
                <c:pt idx="9063">
                  <c:v>42186.869166666649</c:v>
                </c:pt>
                <c:pt idx="9064">
                  <c:v>42186.869861111096</c:v>
                </c:pt>
                <c:pt idx="9065">
                  <c:v>42186.870555555572</c:v>
                </c:pt>
                <c:pt idx="9066">
                  <c:v>42186.871250000011</c:v>
                </c:pt>
                <c:pt idx="9067">
                  <c:v>42186.871944444443</c:v>
                </c:pt>
                <c:pt idx="9068">
                  <c:v>42186.872638888904</c:v>
                </c:pt>
                <c:pt idx="9069">
                  <c:v>42186.873333333337</c:v>
                </c:pt>
                <c:pt idx="9070">
                  <c:v>42186.874027777783</c:v>
                </c:pt>
                <c:pt idx="9071">
                  <c:v>42186.874722222223</c:v>
                </c:pt>
                <c:pt idx="9072">
                  <c:v>42186.875416666655</c:v>
                </c:pt>
                <c:pt idx="9073">
                  <c:v>42186.876111111109</c:v>
                </c:pt>
                <c:pt idx="9074">
                  <c:v>42186.876805555563</c:v>
                </c:pt>
                <c:pt idx="9075">
                  <c:v>42186.877500000002</c:v>
                </c:pt>
                <c:pt idx="9076">
                  <c:v>42186.878194444456</c:v>
                </c:pt>
                <c:pt idx="9077">
                  <c:v>42186.878888888903</c:v>
                </c:pt>
                <c:pt idx="9078">
                  <c:v>42186.879583333335</c:v>
                </c:pt>
                <c:pt idx="9079">
                  <c:v>42186.880277777796</c:v>
                </c:pt>
                <c:pt idx="9080">
                  <c:v>42186.880972222236</c:v>
                </c:pt>
                <c:pt idx="9081">
                  <c:v>42186.881666666653</c:v>
                </c:pt>
                <c:pt idx="9082">
                  <c:v>42186.882361111115</c:v>
                </c:pt>
                <c:pt idx="9083">
                  <c:v>42186.883055555561</c:v>
                </c:pt>
                <c:pt idx="9084">
                  <c:v>42186.883750000001</c:v>
                </c:pt>
                <c:pt idx="9085">
                  <c:v>42186.884444444469</c:v>
                </c:pt>
                <c:pt idx="9086">
                  <c:v>42186.885138888902</c:v>
                </c:pt>
                <c:pt idx="9087">
                  <c:v>42186.885833333341</c:v>
                </c:pt>
                <c:pt idx="9088">
                  <c:v>42186.886527777795</c:v>
                </c:pt>
                <c:pt idx="9089">
                  <c:v>42186.887222222234</c:v>
                </c:pt>
                <c:pt idx="9090">
                  <c:v>42186.887916666667</c:v>
                </c:pt>
                <c:pt idx="9091">
                  <c:v>42186.888611111113</c:v>
                </c:pt>
                <c:pt idx="9092">
                  <c:v>42186.889305555553</c:v>
                </c:pt>
                <c:pt idx="9093">
                  <c:v>42186.89</c:v>
                </c:pt>
                <c:pt idx="9094">
                  <c:v>42186.890694444461</c:v>
                </c:pt>
                <c:pt idx="9095">
                  <c:v>42186.891388888886</c:v>
                </c:pt>
                <c:pt idx="9096">
                  <c:v>42186.892083333325</c:v>
                </c:pt>
                <c:pt idx="9097">
                  <c:v>42186.892777777779</c:v>
                </c:pt>
                <c:pt idx="9098">
                  <c:v>42186.893472222226</c:v>
                </c:pt>
                <c:pt idx="9099">
                  <c:v>42186.894166666651</c:v>
                </c:pt>
                <c:pt idx="9100">
                  <c:v>42186.894861111105</c:v>
                </c:pt>
                <c:pt idx="9101">
                  <c:v>42186.895555555559</c:v>
                </c:pt>
                <c:pt idx="9102">
                  <c:v>42186.896250000013</c:v>
                </c:pt>
                <c:pt idx="9103">
                  <c:v>42186.896944444459</c:v>
                </c:pt>
                <c:pt idx="9104">
                  <c:v>42186.897638888891</c:v>
                </c:pt>
                <c:pt idx="9105">
                  <c:v>42186.898333333331</c:v>
                </c:pt>
                <c:pt idx="9106">
                  <c:v>42186.899027777778</c:v>
                </c:pt>
                <c:pt idx="9107">
                  <c:v>42186.899722222224</c:v>
                </c:pt>
                <c:pt idx="9108">
                  <c:v>42186.900416666664</c:v>
                </c:pt>
                <c:pt idx="9109">
                  <c:v>42186.901111111096</c:v>
                </c:pt>
                <c:pt idx="9110">
                  <c:v>42186.901805555557</c:v>
                </c:pt>
                <c:pt idx="9111">
                  <c:v>42186.902500000011</c:v>
                </c:pt>
                <c:pt idx="9112">
                  <c:v>42186.903194444443</c:v>
                </c:pt>
                <c:pt idx="9113">
                  <c:v>42186.90388888889</c:v>
                </c:pt>
                <c:pt idx="9114">
                  <c:v>42186.904583333337</c:v>
                </c:pt>
                <c:pt idx="9115">
                  <c:v>42186.905277777783</c:v>
                </c:pt>
                <c:pt idx="9116">
                  <c:v>42186.905972222223</c:v>
                </c:pt>
                <c:pt idx="9117">
                  <c:v>42186.906666666655</c:v>
                </c:pt>
                <c:pt idx="9118">
                  <c:v>42186.907361111094</c:v>
                </c:pt>
                <c:pt idx="9119">
                  <c:v>42186.908055555563</c:v>
                </c:pt>
                <c:pt idx="9120">
                  <c:v>42186.908750000002</c:v>
                </c:pt>
                <c:pt idx="9121">
                  <c:v>42186.909444444442</c:v>
                </c:pt>
                <c:pt idx="9122">
                  <c:v>42186.910138888903</c:v>
                </c:pt>
                <c:pt idx="9123">
                  <c:v>42186.910833333342</c:v>
                </c:pt>
                <c:pt idx="9124">
                  <c:v>42186.911527777782</c:v>
                </c:pt>
                <c:pt idx="9125">
                  <c:v>42186.912222222236</c:v>
                </c:pt>
                <c:pt idx="9126">
                  <c:v>42186.912916666668</c:v>
                </c:pt>
                <c:pt idx="9127">
                  <c:v>42186.913611111115</c:v>
                </c:pt>
                <c:pt idx="9128">
                  <c:v>42186.914305555561</c:v>
                </c:pt>
                <c:pt idx="9129">
                  <c:v>42186.915000000001</c:v>
                </c:pt>
                <c:pt idx="9130">
                  <c:v>42186.915694444469</c:v>
                </c:pt>
                <c:pt idx="9131">
                  <c:v>42186.916388888902</c:v>
                </c:pt>
                <c:pt idx="9132">
                  <c:v>42186.917083333334</c:v>
                </c:pt>
                <c:pt idx="9133">
                  <c:v>42186.91777777778</c:v>
                </c:pt>
                <c:pt idx="9134">
                  <c:v>42186.918472222234</c:v>
                </c:pt>
                <c:pt idx="9135">
                  <c:v>42186.919166666652</c:v>
                </c:pt>
                <c:pt idx="9136">
                  <c:v>42186.919861111106</c:v>
                </c:pt>
                <c:pt idx="9137">
                  <c:v>42186.920555555553</c:v>
                </c:pt>
                <c:pt idx="9138">
                  <c:v>42186.921249999999</c:v>
                </c:pt>
                <c:pt idx="9139">
                  <c:v>42186.921944444446</c:v>
                </c:pt>
                <c:pt idx="9140">
                  <c:v>42186.922638888893</c:v>
                </c:pt>
                <c:pt idx="9141">
                  <c:v>42186.923333333325</c:v>
                </c:pt>
                <c:pt idx="9142">
                  <c:v>42186.924027777779</c:v>
                </c:pt>
                <c:pt idx="9143">
                  <c:v>42186.924722222226</c:v>
                </c:pt>
                <c:pt idx="9144">
                  <c:v>42186.925416666651</c:v>
                </c:pt>
                <c:pt idx="9145">
                  <c:v>42186.926111111105</c:v>
                </c:pt>
                <c:pt idx="9146">
                  <c:v>42186.926805555559</c:v>
                </c:pt>
                <c:pt idx="9147">
                  <c:v>42186.927499999998</c:v>
                </c:pt>
                <c:pt idx="9148">
                  <c:v>42186.928194444459</c:v>
                </c:pt>
                <c:pt idx="9149">
                  <c:v>42186.928888888891</c:v>
                </c:pt>
                <c:pt idx="9150">
                  <c:v>42186.929583333324</c:v>
                </c:pt>
                <c:pt idx="9151">
                  <c:v>42186.930277777792</c:v>
                </c:pt>
                <c:pt idx="9152">
                  <c:v>42186.930972222232</c:v>
                </c:pt>
                <c:pt idx="9153">
                  <c:v>42186.931666666649</c:v>
                </c:pt>
                <c:pt idx="9154">
                  <c:v>42186.932361111096</c:v>
                </c:pt>
                <c:pt idx="9155">
                  <c:v>42186.933055555557</c:v>
                </c:pt>
                <c:pt idx="9156">
                  <c:v>42186.933749999997</c:v>
                </c:pt>
                <c:pt idx="9157">
                  <c:v>42186.934444444443</c:v>
                </c:pt>
                <c:pt idx="9158">
                  <c:v>42186.93513888889</c:v>
                </c:pt>
                <c:pt idx="9159">
                  <c:v>42186.935833333337</c:v>
                </c:pt>
                <c:pt idx="9160">
                  <c:v>42186.936527777783</c:v>
                </c:pt>
                <c:pt idx="9161">
                  <c:v>42186.937222222223</c:v>
                </c:pt>
                <c:pt idx="9162">
                  <c:v>42186.937916666655</c:v>
                </c:pt>
                <c:pt idx="9163">
                  <c:v>42186.938611111109</c:v>
                </c:pt>
                <c:pt idx="9164">
                  <c:v>42186.939305555556</c:v>
                </c:pt>
                <c:pt idx="9165">
                  <c:v>42186.94</c:v>
                </c:pt>
                <c:pt idx="9166">
                  <c:v>42186.940694444456</c:v>
                </c:pt>
                <c:pt idx="9167">
                  <c:v>42186.941388888888</c:v>
                </c:pt>
                <c:pt idx="9168">
                  <c:v>42186.942083333335</c:v>
                </c:pt>
                <c:pt idx="9169">
                  <c:v>42186.942777777782</c:v>
                </c:pt>
                <c:pt idx="9170">
                  <c:v>42186.943472222221</c:v>
                </c:pt>
                <c:pt idx="9171">
                  <c:v>42186.944166666653</c:v>
                </c:pt>
                <c:pt idx="9172">
                  <c:v>42186.944861111115</c:v>
                </c:pt>
                <c:pt idx="9173">
                  <c:v>42186.945555555561</c:v>
                </c:pt>
                <c:pt idx="9174">
                  <c:v>42186.946250000015</c:v>
                </c:pt>
                <c:pt idx="9175">
                  <c:v>42186.946944444469</c:v>
                </c:pt>
                <c:pt idx="9176">
                  <c:v>42186.947638888902</c:v>
                </c:pt>
                <c:pt idx="9177">
                  <c:v>42186.948333333341</c:v>
                </c:pt>
                <c:pt idx="9178">
                  <c:v>42186.94902777778</c:v>
                </c:pt>
                <c:pt idx="9179">
                  <c:v>42186.94972222222</c:v>
                </c:pt>
                <c:pt idx="9180">
                  <c:v>42186.950416666667</c:v>
                </c:pt>
                <c:pt idx="9181">
                  <c:v>42186.951111111106</c:v>
                </c:pt>
                <c:pt idx="9182">
                  <c:v>42186.951805555553</c:v>
                </c:pt>
                <c:pt idx="9183">
                  <c:v>42186.952500000014</c:v>
                </c:pt>
                <c:pt idx="9184">
                  <c:v>42186.953194444461</c:v>
                </c:pt>
                <c:pt idx="9185">
                  <c:v>42186.953888888893</c:v>
                </c:pt>
                <c:pt idx="9186">
                  <c:v>42186.954583333332</c:v>
                </c:pt>
                <c:pt idx="9187">
                  <c:v>42186.955277777794</c:v>
                </c:pt>
                <c:pt idx="9188">
                  <c:v>42186.955972222233</c:v>
                </c:pt>
                <c:pt idx="9189">
                  <c:v>42186.956666666665</c:v>
                </c:pt>
                <c:pt idx="9190">
                  <c:v>42186.957361111105</c:v>
                </c:pt>
                <c:pt idx="9191">
                  <c:v>42186.958055555573</c:v>
                </c:pt>
                <c:pt idx="9192">
                  <c:v>42186.958750000013</c:v>
                </c:pt>
                <c:pt idx="9193">
                  <c:v>42186.959444444459</c:v>
                </c:pt>
                <c:pt idx="9194">
                  <c:v>42186.960138888891</c:v>
                </c:pt>
                <c:pt idx="9195">
                  <c:v>42186.960833333331</c:v>
                </c:pt>
                <c:pt idx="9196">
                  <c:v>42186.961527777778</c:v>
                </c:pt>
                <c:pt idx="9197">
                  <c:v>42186.962222222232</c:v>
                </c:pt>
                <c:pt idx="9198">
                  <c:v>42186.962916666664</c:v>
                </c:pt>
                <c:pt idx="9199">
                  <c:v>42186.963611111096</c:v>
                </c:pt>
                <c:pt idx="9200">
                  <c:v>42186.964305555557</c:v>
                </c:pt>
                <c:pt idx="9201">
                  <c:v>42186.965000000004</c:v>
                </c:pt>
                <c:pt idx="9202">
                  <c:v>42186.965694444443</c:v>
                </c:pt>
                <c:pt idx="9203">
                  <c:v>42186.96638888889</c:v>
                </c:pt>
                <c:pt idx="9204">
                  <c:v>42186.967083333322</c:v>
                </c:pt>
                <c:pt idx="9205">
                  <c:v>42186.967777777776</c:v>
                </c:pt>
                <c:pt idx="9206">
                  <c:v>42186.968472222223</c:v>
                </c:pt>
                <c:pt idx="9207">
                  <c:v>42186.969166666648</c:v>
                </c:pt>
                <c:pt idx="9208">
                  <c:v>42186.969861111094</c:v>
                </c:pt>
                <c:pt idx="9209">
                  <c:v>42186.970555555563</c:v>
                </c:pt>
                <c:pt idx="9210">
                  <c:v>42186.971250000002</c:v>
                </c:pt>
                <c:pt idx="9211">
                  <c:v>42186.971944444442</c:v>
                </c:pt>
                <c:pt idx="9212">
                  <c:v>42186.972638888903</c:v>
                </c:pt>
                <c:pt idx="9213">
                  <c:v>42186.973333333335</c:v>
                </c:pt>
                <c:pt idx="9214">
                  <c:v>42186.974027777782</c:v>
                </c:pt>
                <c:pt idx="9215">
                  <c:v>42186.974722222221</c:v>
                </c:pt>
                <c:pt idx="9216">
                  <c:v>42186.975416666653</c:v>
                </c:pt>
                <c:pt idx="9217">
                  <c:v>42186.976111111115</c:v>
                </c:pt>
                <c:pt idx="9218">
                  <c:v>42186.976805555561</c:v>
                </c:pt>
                <c:pt idx="9219">
                  <c:v>42186.977500000001</c:v>
                </c:pt>
                <c:pt idx="9220">
                  <c:v>42186.978194444469</c:v>
                </c:pt>
                <c:pt idx="9221">
                  <c:v>42186.978888888902</c:v>
                </c:pt>
                <c:pt idx="9222">
                  <c:v>42186.979583333334</c:v>
                </c:pt>
                <c:pt idx="9223">
                  <c:v>42186.980277777795</c:v>
                </c:pt>
                <c:pt idx="9224">
                  <c:v>42186.980972222234</c:v>
                </c:pt>
                <c:pt idx="9225">
                  <c:v>42186.981666666652</c:v>
                </c:pt>
                <c:pt idx="9226">
                  <c:v>42186.982361111106</c:v>
                </c:pt>
                <c:pt idx="9227">
                  <c:v>42186.983055555553</c:v>
                </c:pt>
                <c:pt idx="9228">
                  <c:v>42186.983749999999</c:v>
                </c:pt>
                <c:pt idx="9229">
                  <c:v>42186.984444444461</c:v>
                </c:pt>
                <c:pt idx="9230">
                  <c:v>42186.985138888893</c:v>
                </c:pt>
                <c:pt idx="9231">
                  <c:v>42186.985833333332</c:v>
                </c:pt>
                <c:pt idx="9232">
                  <c:v>42186.986527777794</c:v>
                </c:pt>
                <c:pt idx="9233">
                  <c:v>42186.987222222233</c:v>
                </c:pt>
                <c:pt idx="9234">
                  <c:v>42186.987916666665</c:v>
                </c:pt>
                <c:pt idx="9235">
                  <c:v>42186.988611111112</c:v>
                </c:pt>
                <c:pt idx="9236">
                  <c:v>42186.989305555559</c:v>
                </c:pt>
                <c:pt idx="9237">
                  <c:v>42186.99</c:v>
                </c:pt>
                <c:pt idx="9238">
                  <c:v>42186.990694444459</c:v>
                </c:pt>
                <c:pt idx="9239">
                  <c:v>42186.991388888884</c:v>
                </c:pt>
                <c:pt idx="9240">
                  <c:v>42186.992083333324</c:v>
                </c:pt>
                <c:pt idx="9241">
                  <c:v>42186.992777777778</c:v>
                </c:pt>
                <c:pt idx="9242">
                  <c:v>42186.993472222224</c:v>
                </c:pt>
                <c:pt idx="9243">
                  <c:v>42186.994166666649</c:v>
                </c:pt>
                <c:pt idx="9244">
                  <c:v>42186.994861111096</c:v>
                </c:pt>
                <c:pt idx="9245">
                  <c:v>42186.995555555557</c:v>
                </c:pt>
                <c:pt idx="9246">
                  <c:v>42186.996250000011</c:v>
                </c:pt>
                <c:pt idx="9247">
                  <c:v>42186.996944444443</c:v>
                </c:pt>
                <c:pt idx="9248">
                  <c:v>42186.99763888889</c:v>
                </c:pt>
                <c:pt idx="9249">
                  <c:v>42186.998333333337</c:v>
                </c:pt>
                <c:pt idx="9250">
                  <c:v>42186.999027777776</c:v>
                </c:pt>
                <c:pt idx="9251">
                  <c:v>42186.999722222208</c:v>
                </c:pt>
                <c:pt idx="9252">
                  <c:v>42187.000416666655</c:v>
                </c:pt>
                <c:pt idx="9253">
                  <c:v>42187.001111111094</c:v>
                </c:pt>
                <c:pt idx="9254">
                  <c:v>42187.001805555556</c:v>
                </c:pt>
                <c:pt idx="9255">
                  <c:v>42187.002500000002</c:v>
                </c:pt>
                <c:pt idx="9256">
                  <c:v>42187.003194444442</c:v>
                </c:pt>
                <c:pt idx="9257">
                  <c:v>42187.003888888888</c:v>
                </c:pt>
                <c:pt idx="9258">
                  <c:v>42187.004583333335</c:v>
                </c:pt>
                <c:pt idx="9259">
                  <c:v>42187.005277777782</c:v>
                </c:pt>
                <c:pt idx="9260">
                  <c:v>42187.005972222221</c:v>
                </c:pt>
                <c:pt idx="9261">
                  <c:v>42187.006666666653</c:v>
                </c:pt>
                <c:pt idx="9262">
                  <c:v>42187.0073611111</c:v>
                </c:pt>
                <c:pt idx="9263">
                  <c:v>42187.008055555561</c:v>
                </c:pt>
                <c:pt idx="9264">
                  <c:v>42187.008750000001</c:v>
                </c:pt>
                <c:pt idx="9265">
                  <c:v>42187.009444444448</c:v>
                </c:pt>
                <c:pt idx="9266">
                  <c:v>42187.010138888902</c:v>
                </c:pt>
                <c:pt idx="9267">
                  <c:v>42187.010833333341</c:v>
                </c:pt>
                <c:pt idx="9268">
                  <c:v>42187.01152777778</c:v>
                </c:pt>
                <c:pt idx="9269">
                  <c:v>42187.012222222234</c:v>
                </c:pt>
                <c:pt idx="9270">
                  <c:v>42187.012916666667</c:v>
                </c:pt>
                <c:pt idx="9271">
                  <c:v>42187.013611111106</c:v>
                </c:pt>
                <c:pt idx="9272">
                  <c:v>42187.014305555553</c:v>
                </c:pt>
                <c:pt idx="9273">
                  <c:v>42187.015000000007</c:v>
                </c:pt>
                <c:pt idx="9274">
                  <c:v>42187.015694444461</c:v>
                </c:pt>
                <c:pt idx="9275">
                  <c:v>42187.016388888893</c:v>
                </c:pt>
                <c:pt idx="9276">
                  <c:v>42187.017083333325</c:v>
                </c:pt>
                <c:pt idx="9277">
                  <c:v>42187.017777777779</c:v>
                </c:pt>
                <c:pt idx="9278">
                  <c:v>42187.018472222233</c:v>
                </c:pt>
                <c:pt idx="9279">
                  <c:v>42187.019166666651</c:v>
                </c:pt>
                <c:pt idx="9280">
                  <c:v>42187.019861111105</c:v>
                </c:pt>
                <c:pt idx="9281">
                  <c:v>42187.020555555559</c:v>
                </c:pt>
                <c:pt idx="9282">
                  <c:v>42187.021249999998</c:v>
                </c:pt>
                <c:pt idx="9283">
                  <c:v>42187.021944444445</c:v>
                </c:pt>
                <c:pt idx="9284">
                  <c:v>42187.022638888891</c:v>
                </c:pt>
                <c:pt idx="9285">
                  <c:v>42187.023333333324</c:v>
                </c:pt>
                <c:pt idx="9286">
                  <c:v>42187.024027777778</c:v>
                </c:pt>
                <c:pt idx="9287">
                  <c:v>42187.024722222224</c:v>
                </c:pt>
                <c:pt idx="9288">
                  <c:v>42187.025416666649</c:v>
                </c:pt>
                <c:pt idx="9289">
                  <c:v>42187.026111111096</c:v>
                </c:pt>
                <c:pt idx="9290">
                  <c:v>42187.026805555557</c:v>
                </c:pt>
                <c:pt idx="9291">
                  <c:v>42187.027499999997</c:v>
                </c:pt>
                <c:pt idx="9292">
                  <c:v>42187.028194444443</c:v>
                </c:pt>
                <c:pt idx="9293">
                  <c:v>42187.02888888889</c:v>
                </c:pt>
                <c:pt idx="9294">
                  <c:v>42187.029583333322</c:v>
                </c:pt>
                <c:pt idx="9295">
                  <c:v>42187.030277777783</c:v>
                </c:pt>
                <c:pt idx="9296">
                  <c:v>42187.030972222223</c:v>
                </c:pt>
                <c:pt idx="9297">
                  <c:v>42187.031666666648</c:v>
                </c:pt>
                <c:pt idx="9298">
                  <c:v>42187.032361111094</c:v>
                </c:pt>
                <c:pt idx="9299">
                  <c:v>42187.033055555556</c:v>
                </c:pt>
                <c:pt idx="9300">
                  <c:v>42187.033749999995</c:v>
                </c:pt>
                <c:pt idx="9301">
                  <c:v>42187.034444444442</c:v>
                </c:pt>
                <c:pt idx="9302">
                  <c:v>42187.035138888888</c:v>
                </c:pt>
                <c:pt idx="9303">
                  <c:v>42187.035833333335</c:v>
                </c:pt>
                <c:pt idx="9304">
                  <c:v>42187.036527777782</c:v>
                </c:pt>
                <c:pt idx="9305">
                  <c:v>42187.037222222221</c:v>
                </c:pt>
                <c:pt idx="9306">
                  <c:v>42187.037916666653</c:v>
                </c:pt>
                <c:pt idx="9307">
                  <c:v>42187.038611111115</c:v>
                </c:pt>
                <c:pt idx="9308">
                  <c:v>42187.039305555554</c:v>
                </c:pt>
                <c:pt idx="9309">
                  <c:v>42187.040000000001</c:v>
                </c:pt>
                <c:pt idx="9310">
                  <c:v>42187.040694444469</c:v>
                </c:pt>
                <c:pt idx="9311">
                  <c:v>42187.041388888887</c:v>
                </c:pt>
                <c:pt idx="9312">
                  <c:v>42187.042083333334</c:v>
                </c:pt>
                <c:pt idx="9313">
                  <c:v>42187.04277777778</c:v>
                </c:pt>
                <c:pt idx="9314">
                  <c:v>42187.04347222222</c:v>
                </c:pt>
                <c:pt idx="9315">
                  <c:v>42187.044166666652</c:v>
                </c:pt>
                <c:pt idx="9316">
                  <c:v>42187.044861111106</c:v>
                </c:pt>
                <c:pt idx="9317">
                  <c:v>42187.045555555553</c:v>
                </c:pt>
                <c:pt idx="9318">
                  <c:v>42187.046250000014</c:v>
                </c:pt>
                <c:pt idx="9319">
                  <c:v>42187.046944444461</c:v>
                </c:pt>
                <c:pt idx="9320">
                  <c:v>42187.047638888893</c:v>
                </c:pt>
                <c:pt idx="9321">
                  <c:v>42187.048333333332</c:v>
                </c:pt>
                <c:pt idx="9322">
                  <c:v>42187.049027777779</c:v>
                </c:pt>
                <c:pt idx="9323">
                  <c:v>42187.049722222226</c:v>
                </c:pt>
                <c:pt idx="9324">
                  <c:v>42187.050416666665</c:v>
                </c:pt>
                <c:pt idx="9325">
                  <c:v>42187.051111111105</c:v>
                </c:pt>
                <c:pt idx="9326">
                  <c:v>42187.051805555559</c:v>
                </c:pt>
                <c:pt idx="9327">
                  <c:v>42187.052500000013</c:v>
                </c:pt>
                <c:pt idx="9328">
                  <c:v>42187.053194444459</c:v>
                </c:pt>
                <c:pt idx="9329">
                  <c:v>42187.053888888891</c:v>
                </c:pt>
                <c:pt idx="9330">
                  <c:v>42187.054583333331</c:v>
                </c:pt>
                <c:pt idx="9331">
                  <c:v>42187.055277777792</c:v>
                </c:pt>
                <c:pt idx="9332">
                  <c:v>42187.055972222232</c:v>
                </c:pt>
                <c:pt idx="9333">
                  <c:v>42187.056666666664</c:v>
                </c:pt>
                <c:pt idx="9334">
                  <c:v>42187.057361111096</c:v>
                </c:pt>
                <c:pt idx="9335">
                  <c:v>42187.058055555572</c:v>
                </c:pt>
                <c:pt idx="9336">
                  <c:v>42187.058750000011</c:v>
                </c:pt>
                <c:pt idx="9337">
                  <c:v>42187.059444444443</c:v>
                </c:pt>
                <c:pt idx="9338">
                  <c:v>42187.06013888889</c:v>
                </c:pt>
                <c:pt idx="9339">
                  <c:v>42187.060833333337</c:v>
                </c:pt>
                <c:pt idx="9340">
                  <c:v>42187.061527777776</c:v>
                </c:pt>
                <c:pt idx="9341">
                  <c:v>42187.062222222223</c:v>
                </c:pt>
                <c:pt idx="9342">
                  <c:v>42187.062916666655</c:v>
                </c:pt>
                <c:pt idx="9343">
                  <c:v>42187.063611111094</c:v>
                </c:pt>
                <c:pt idx="9344">
                  <c:v>42187.064305555556</c:v>
                </c:pt>
                <c:pt idx="9345">
                  <c:v>42187.065000000002</c:v>
                </c:pt>
                <c:pt idx="9346">
                  <c:v>42187.065694444442</c:v>
                </c:pt>
                <c:pt idx="9347">
                  <c:v>42187.066388888888</c:v>
                </c:pt>
                <c:pt idx="9348">
                  <c:v>42187.067083333321</c:v>
                </c:pt>
                <c:pt idx="9349">
                  <c:v>42187.067777777775</c:v>
                </c:pt>
                <c:pt idx="9350">
                  <c:v>42187.068472222221</c:v>
                </c:pt>
                <c:pt idx="9351">
                  <c:v>42187.069166666639</c:v>
                </c:pt>
                <c:pt idx="9352">
                  <c:v>42187.0698611111</c:v>
                </c:pt>
                <c:pt idx="9353">
                  <c:v>42187.070555555561</c:v>
                </c:pt>
                <c:pt idx="9354">
                  <c:v>42187.071250000001</c:v>
                </c:pt>
                <c:pt idx="9355">
                  <c:v>42187.071944444448</c:v>
                </c:pt>
                <c:pt idx="9356">
                  <c:v>42187.072638888902</c:v>
                </c:pt>
                <c:pt idx="9357">
                  <c:v>42187.073333333334</c:v>
                </c:pt>
                <c:pt idx="9358">
                  <c:v>42187.07402777778</c:v>
                </c:pt>
                <c:pt idx="9359">
                  <c:v>42187.07472222222</c:v>
                </c:pt>
                <c:pt idx="9360">
                  <c:v>42187.075416666652</c:v>
                </c:pt>
                <c:pt idx="9361">
                  <c:v>42187.076111111106</c:v>
                </c:pt>
                <c:pt idx="9362">
                  <c:v>42187.076805555553</c:v>
                </c:pt>
                <c:pt idx="9363">
                  <c:v>42187.077499999999</c:v>
                </c:pt>
                <c:pt idx="9364">
                  <c:v>42187.078194444461</c:v>
                </c:pt>
                <c:pt idx="9365">
                  <c:v>42187.078888888893</c:v>
                </c:pt>
                <c:pt idx="9366">
                  <c:v>42187.079583333325</c:v>
                </c:pt>
                <c:pt idx="9367">
                  <c:v>42187.080277777794</c:v>
                </c:pt>
                <c:pt idx="9368">
                  <c:v>42187.080972222233</c:v>
                </c:pt>
                <c:pt idx="9369">
                  <c:v>42187.081666666651</c:v>
                </c:pt>
                <c:pt idx="9370">
                  <c:v>42187.082361111105</c:v>
                </c:pt>
                <c:pt idx="9371">
                  <c:v>42187.083055555559</c:v>
                </c:pt>
                <c:pt idx="9372">
                  <c:v>42187.083749999998</c:v>
                </c:pt>
                <c:pt idx="9373">
                  <c:v>42187.084444444459</c:v>
                </c:pt>
                <c:pt idx="9374">
                  <c:v>42187.085138888891</c:v>
                </c:pt>
                <c:pt idx="9375">
                  <c:v>42187.085833333331</c:v>
                </c:pt>
                <c:pt idx="9376">
                  <c:v>42187.086527777792</c:v>
                </c:pt>
                <c:pt idx="9377">
                  <c:v>42187.087222222232</c:v>
                </c:pt>
                <c:pt idx="9378">
                  <c:v>42187.087916666664</c:v>
                </c:pt>
                <c:pt idx="9379">
                  <c:v>42187.08861111111</c:v>
                </c:pt>
                <c:pt idx="9380">
                  <c:v>42187.089305555557</c:v>
                </c:pt>
                <c:pt idx="9381">
                  <c:v>42187.09</c:v>
                </c:pt>
                <c:pt idx="9382">
                  <c:v>42187.090694444443</c:v>
                </c:pt>
                <c:pt idx="9383">
                  <c:v>42187.091388888875</c:v>
                </c:pt>
                <c:pt idx="9384">
                  <c:v>42187.092083333322</c:v>
                </c:pt>
                <c:pt idx="9385">
                  <c:v>42187.092777777776</c:v>
                </c:pt>
                <c:pt idx="9386">
                  <c:v>42187.093472222208</c:v>
                </c:pt>
                <c:pt idx="9387">
                  <c:v>42187.094166666648</c:v>
                </c:pt>
                <c:pt idx="9388">
                  <c:v>42187.094861111094</c:v>
                </c:pt>
                <c:pt idx="9389">
                  <c:v>42187.095555555556</c:v>
                </c:pt>
                <c:pt idx="9390">
                  <c:v>42187.096250000002</c:v>
                </c:pt>
                <c:pt idx="9391">
                  <c:v>42187.096944444442</c:v>
                </c:pt>
                <c:pt idx="9392">
                  <c:v>42187.097638888888</c:v>
                </c:pt>
                <c:pt idx="9393">
                  <c:v>42187.098333333335</c:v>
                </c:pt>
                <c:pt idx="9394">
                  <c:v>42187.099027777775</c:v>
                </c:pt>
                <c:pt idx="9395">
                  <c:v>42187.099722222207</c:v>
                </c:pt>
                <c:pt idx="9396">
                  <c:v>42187.100416666653</c:v>
                </c:pt>
                <c:pt idx="9397">
                  <c:v>42187.1011111111</c:v>
                </c:pt>
                <c:pt idx="9398">
                  <c:v>42187.101805555554</c:v>
                </c:pt>
                <c:pt idx="9399">
                  <c:v>42187.102500000001</c:v>
                </c:pt>
                <c:pt idx="9400">
                  <c:v>42187.103194444448</c:v>
                </c:pt>
                <c:pt idx="9401">
                  <c:v>42187.103888888887</c:v>
                </c:pt>
                <c:pt idx="9402">
                  <c:v>42187.104583333334</c:v>
                </c:pt>
                <c:pt idx="9403">
                  <c:v>42187.10527777778</c:v>
                </c:pt>
                <c:pt idx="9404">
                  <c:v>42187.10597222222</c:v>
                </c:pt>
                <c:pt idx="9405">
                  <c:v>42187.106666666652</c:v>
                </c:pt>
                <c:pt idx="9406">
                  <c:v>42187.107361111084</c:v>
                </c:pt>
                <c:pt idx="9407">
                  <c:v>42187.108055555553</c:v>
                </c:pt>
                <c:pt idx="9408">
                  <c:v>42187.108749999999</c:v>
                </c:pt>
                <c:pt idx="9409">
                  <c:v>42187.109444444446</c:v>
                </c:pt>
                <c:pt idx="9410">
                  <c:v>42187.110138888893</c:v>
                </c:pt>
                <c:pt idx="9411">
                  <c:v>42187.110833333332</c:v>
                </c:pt>
                <c:pt idx="9412">
                  <c:v>42187.111527777779</c:v>
                </c:pt>
                <c:pt idx="9413">
                  <c:v>42187.112222222233</c:v>
                </c:pt>
                <c:pt idx="9414">
                  <c:v>42187.112916666665</c:v>
                </c:pt>
                <c:pt idx="9415">
                  <c:v>42187.113611111105</c:v>
                </c:pt>
                <c:pt idx="9416">
                  <c:v>42187.114305555559</c:v>
                </c:pt>
                <c:pt idx="9417">
                  <c:v>42187.115000000005</c:v>
                </c:pt>
                <c:pt idx="9418">
                  <c:v>42187.115694444459</c:v>
                </c:pt>
                <c:pt idx="9419">
                  <c:v>42187.116388888891</c:v>
                </c:pt>
                <c:pt idx="9420">
                  <c:v>42187.117083333324</c:v>
                </c:pt>
                <c:pt idx="9421">
                  <c:v>42187.117777777778</c:v>
                </c:pt>
                <c:pt idx="9422">
                  <c:v>42187.118472222232</c:v>
                </c:pt>
                <c:pt idx="9423">
                  <c:v>42187.119166666649</c:v>
                </c:pt>
                <c:pt idx="9424">
                  <c:v>42187.119861111096</c:v>
                </c:pt>
                <c:pt idx="9425">
                  <c:v>42187.120555555557</c:v>
                </c:pt>
                <c:pt idx="9426">
                  <c:v>42187.121249999997</c:v>
                </c:pt>
                <c:pt idx="9427">
                  <c:v>42187.121944444436</c:v>
                </c:pt>
                <c:pt idx="9428">
                  <c:v>42187.12263888889</c:v>
                </c:pt>
                <c:pt idx="9429">
                  <c:v>42187.123333333322</c:v>
                </c:pt>
                <c:pt idx="9430">
                  <c:v>42187.124027777776</c:v>
                </c:pt>
                <c:pt idx="9431">
                  <c:v>42187.124722222208</c:v>
                </c:pt>
                <c:pt idx="9432">
                  <c:v>42187.125416666648</c:v>
                </c:pt>
                <c:pt idx="9433">
                  <c:v>42187.126111111094</c:v>
                </c:pt>
                <c:pt idx="9434">
                  <c:v>42187.126805555556</c:v>
                </c:pt>
                <c:pt idx="9435">
                  <c:v>42187.127499999995</c:v>
                </c:pt>
                <c:pt idx="9436">
                  <c:v>42187.128194444442</c:v>
                </c:pt>
                <c:pt idx="9437">
                  <c:v>42187.128888888888</c:v>
                </c:pt>
                <c:pt idx="9438">
                  <c:v>42187.129583333321</c:v>
                </c:pt>
                <c:pt idx="9439">
                  <c:v>42187.130277777782</c:v>
                </c:pt>
                <c:pt idx="9440">
                  <c:v>42187.130972222221</c:v>
                </c:pt>
                <c:pt idx="9441">
                  <c:v>42187.131666666639</c:v>
                </c:pt>
                <c:pt idx="9442">
                  <c:v>42187.1323611111</c:v>
                </c:pt>
                <c:pt idx="9443">
                  <c:v>42187.133055555554</c:v>
                </c:pt>
                <c:pt idx="9444">
                  <c:v>42187.133749999994</c:v>
                </c:pt>
                <c:pt idx="9445">
                  <c:v>42187.134444444448</c:v>
                </c:pt>
                <c:pt idx="9446">
                  <c:v>42187.135138888887</c:v>
                </c:pt>
                <c:pt idx="9447">
                  <c:v>42187.135833333334</c:v>
                </c:pt>
                <c:pt idx="9448">
                  <c:v>42187.13652777778</c:v>
                </c:pt>
                <c:pt idx="9449">
                  <c:v>42187.13722222222</c:v>
                </c:pt>
                <c:pt idx="9450">
                  <c:v>42187.137916666652</c:v>
                </c:pt>
                <c:pt idx="9451">
                  <c:v>42187.138611111106</c:v>
                </c:pt>
                <c:pt idx="9452">
                  <c:v>42187.139305555538</c:v>
                </c:pt>
                <c:pt idx="9453">
                  <c:v>42187.14</c:v>
                </c:pt>
                <c:pt idx="9454">
                  <c:v>42187.140694444461</c:v>
                </c:pt>
                <c:pt idx="9455">
                  <c:v>42187.141388888886</c:v>
                </c:pt>
                <c:pt idx="9456">
                  <c:v>42187.142083333325</c:v>
                </c:pt>
                <c:pt idx="9457">
                  <c:v>42187.142777777779</c:v>
                </c:pt>
                <c:pt idx="9458">
                  <c:v>42187.143472222226</c:v>
                </c:pt>
                <c:pt idx="9459">
                  <c:v>42187.144166666651</c:v>
                </c:pt>
                <c:pt idx="9460">
                  <c:v>42187.144861111105</c:v>
                </c:pt>
                <c:pt idx="9461">
                  <c:v>42187.145555555559</c:v>
                </c:pt>
                <c:pt idx="9462">
                  <c:v>42187.146250000013</c:v>
                </c:pt>
                <c:pt idx="9463">
                  <c:v>42187.146944444459</c:v>
                </c:pt>
                <c:pt idx="9464">
                  <c:v>42187.147638888891</c:v>
                </c:pt>
                <c:pt idx="9465">
                  <c:v>42187.148333333331</c:v>
                </c:pt>
                <c:pt idx="9466">
                  <c:v>42187.149027777778</c:v>
                </c:pt>
                <c:pt idx="9467">
                  <c:v>42187.149722222224</c:v>
                </c:pt>
                <c:pt idx="9468">
                  <c:v>42187.150416666664</c:v>
                </c:pt>
                <c:pt idx="9469">
                  <c:v>42187.151111111096</c:v>
                </c:pt>
                <c:pt idx="9470">
                  <c:v>42187.151805555557</c:v>
                </c:pt>
                <c:pt idx="9471">
                  <c:v>42187.152500000011</c:v>
                </c:pt>
                <c:pt idx="9472">
                  <c:v>42187.153194444443</c:v>
                </c:pt>
                <c:pt idx="9473">
                  <c:v>42187.15388888889</c:v>
                </c:pt>
                <c:pt idx="9474">
                  <c:v>42187.154583333337</c:v>
                </c:pt>
                <c:pt idx="9475">
                  <c:v>42187.155277777783</c:v>
                </c:pt>
                <c:pt idx="9476">
                  <c:v>42187.155972222223</c:v>
                </c:pt>
                <c:pt idx="9477">
                  <c:v>42187.156666666655</c:v>
                </c:pt>
                <c:pt idx="9478">
                  <c:v>42187.157361111094</c:v>
                </c:pt>
                <c:pt idx="9479">
                  <c:v>42187.158055555563</c:v>
                </c:pt>
                <c:pt idx="9480">
                  <c:v>42187.158750000002</c:v>
                </c:pt>
                <c:pt idx="9481">
                  <c:v>42187.159444444442</c:v>
                </c:pt>
                <c:pt idx="9482">
                  <c:v>42187.160138888888</c:v>
                </c:pt>
                <c:pt idx="9483">
                  <c:v>42187.160833333335</c:v>
                </c:pt>
                <c:pt idx="9484">
                  <c:v>42187.161527777775</c:v>
                </c:pt>
                <c:pt idx="9485">
                  <c:v>42187.162222222221</c:v>
                </c:pt>
                <c:pt idx="9486">
                  <c:v>42187.162916666653</c:v>
                </c:pt>
                <c:pt idx="9487">
                  <c:v>42187.1636111111</c:v>
                </c:pt>
                <c:pt idx="9488">
                  <c:v>42187.164305555554</c:v>
                </c:pt>
                <c:pt idx="9489">
                  <c:v>42187.165000000001</c:v>
                </c:pt>
                <c:pt idx="9490">
                  <c:v>42187.165694444448</c:v>
                </c:pt>
                <c:pt idx="9491">
                  <c:v>42187.166388888887</c:v>
                </c:pt>
                <c:pt idx="9492">
                  <c:v>42187.167083333319</c:v>
                </c:pt>
                <c:pt idx="9493">
                  <c:v>42187.167777777766</c:v>
                </c:pt>
                <c:pt idx="9494">
                  <c:v>42187.16847222222</c:v>
                </c:pt>
                <c:pt idx="9495">
                  <c:v>42187.169166666637</c:v>
                </c:pt>
                <c:pt idx="9496">
                  <c:v>42187.169861111084</c:v>
                </c:pt>
                <c:pt idx="9497">
                  <c:v>42187.170555555553</c:v>
                </c:pt>
                <c:pt idx="9498">
                  <c:v>42187.171249999999</c:v>
                </c:pt>
                <c:pt idx="9499">
                  <c:v>42187.171944444446</c:v>
                </c:pt>
                <c:pt idx="9500">
                  <c:v>42187.172638888893</c:v>
                </c:pt>
                <c:pt idx="9501">
                  <c:v>42187.173333333325</c:v>
                </c:pt>
                <c:pt idx="9502">
                  <c:v>42187.174027777779</c:v>
                </c:pt>
                <c:pt idx="9503">
                  <c:v>42187.174722222226</c:v>
                </c:pt>
                <c:pt idx="9504">
                  <c:v>42187.175416666651</c:v>
                </c:pt>
                <c:pt idx="9505">
                  <c:v>42187.176111111105</c:v>
                </c:pt>
                <c:pt idx="9506">
                  <c:v>42187.176805555559</c:v>
                </c:pt>
                <c:pt idx="9507">
                  <c:v>42187.177499999998</c:v>
                </c:pt>
                <c:pt idx="9508">
                  <c:v>42187.178194444459</c:v>
                </c:pt>
                <c:pt idx="9509">
                  <c:v>42187.178888888891</c:v>
                </c:pt>
                <c:pt idx="9510">
                  <c:v>42187.179583333324</c:v>
                </c:pt>
                <c:pt idx="9511">
                  <c:v>42187.180277777792</c:v>
                </c:pt>
                <c:pt idx="9512">
                  <c:v>42187.180972222232</c:v>
                </c:pt>
                <c:pt idx="9513">
                  <c:v>42187.181666666649</c:v>
                </c:pt>
                <c:pt idx="9514">
                  <c:v>42187.182361111096</c:v>
                </c:pt>
                <c:pt idx="9515">
                  <c:v>42187.183055555557</c:v>
                </c:pt>
                <c:pt idx="9516">
                  <c:v>42187.183749999997</c:v>
                </c:pt>
                <c:pt idx="9517">
                  <c:v>42187.184444444443</c:v>
                </c:pt>
                <c:pt idx="9518">
                  <c:v>42187.18513888889</c:v>
                </c:pt>
                <c:pt idx="9519">
                  <c:v>42187.185833333337</c:v>
                </c:pt>
                <c:pt idx="9520">
                  <c:v>42187.186527777783</c:v>
                </c:pt>
                <c:pt idx="9521">
                  <c:v>42187.187222222223</c:v>
                </c:pt>
                <c:pt idx="9522">
                  <c:v>42187.187916666655</c:v>
                </c:pt>
                <c:pt idx="9523">
                  <c:v>42187.188611111109</c:v>
                </c:pt>
                <c:pt idx="9524">
                  <c:v>42187.189305555556</c:v>
                </c:pt>
                <c:pt idx="9525">
                  <c:v>42187.19</c:v>
                </c:pt>
                <c:pt idx="9526">
                  <c:v>42187.190694444442</c:v>
                </c:pt>
                <c:pt idx="9527">
                  <c:v>42187.191388888874</c:v>
                </c:pt>
                <c:pt idx="9528">
                  <c:v>42187.192083333321</c:v>
                </c:pt>
                <c:pt idx="9529">
                  <c:v>42187.192777777775</c:v>
                </c:pt>
                <c:pt idx="9530">
                  <c:v>42187.193472222207</c:v>
                </c:pt>
                <c:pt idx="9531">
                  <c:v>42187.194166666639</c:v>
                </c:pt>
                <c:pt idx="9532">
                  <c:v>42187.1948611111</c:v>
                </c:pt>
                <c:pt idx="9533">
                  <c:v>42187.195555555554</c:v>
                </c:pt>
                <c:pt idx="9534">
                  <c:v>42187.196250000001</c:v>
                </c:pt>
                <c:pt idx="9535">
                  <c:v>42187.196944444448</c:v>
                </c:pt>
                <c:pt idx="9536">
                  <c:v>42187.197638888887</c:v>
                </c:pt>
                <c:pt idx="9537">
                  <c:v>42187.198333333334</c:v>
                </c:pt>
                <c:pt idx="9538">
                  <c:v>42187.199027777766</c:v>
                </c:pt>
                <c:pt idx="9539">
                  <c:v>42187.199722222198</c:v>
                </c:pt>
                <c:pt idx="9540">
                  <c:v>42187.200416666652</c:v>
                </c:pt>
                <c:pt idx="9541">
                  <c:v>42187.201111111084</c:v>
                </c:pt>
                <c:pt idx="9542">
                  <c:v>42187.201805555538</c:v>
                </c:pt>
                <c:pt idx="9543">
                  <c:v>42187.202499999999</c:v>
                </c:pt>
                <c:pt idx="9544">
                  <c:v>42187.203194444446</c:v>
                </c:pt>
                <c:pt idx="9545">
                  <c:v>42187.203888888886</c:v>
                </c:pt>
                <c:pt idx="9546">
                  <c:v>42187.204583333325</c:v>
                </c:pt>
                <c:pt idx="9547">
                  <c:v>42187.205277777779</c:v>
                </c:pt>
                <c:pt idx="9548">
                  <c:v>42187.205972222226</c:v>
                </c:pt>
                <c:pt idx="9549">
                  <c:v>42187.206666666651</c:v>
                </c:pt>
                <c:pt idx="9550">
                  <c:v>42187.207361111083</c:v>
                </c:pt>
                <c:pt idx="9551">
                  <c:v>42187.208055555559</c:v>
                </c:pt>
                <c:pt idx="9552">
                  <c:v>42187.208749999998</c:v>
                </c:pt>
                <c:pt idx="9553">
                  <c:v>42187.209444444445</c:v>
                </c:pt>
                <c:pt idx="9554">
                  <c:v>42187.210138888891</c:v>
                </c:pt>
                <c:pt idx="9555">
                  <c:v>42187.210833333331</c:v>
                </c:pt>
                <c:pt idx="9556">
                  <c:v>42187.211527777778</c:v>
                </c:pt>
                <c:pt idx="9557">
                  <c:v>42187.212222222232</c:v>
                </c:pt>
                <c:pt idx="9558">
                  <c:v>42187.212916666664</c:v>
                </c:pt>
                <c:pt idx="9559">
                  <c:v>42187.213611111096</c:v>
                </c:pt>
                <c:pt idx="9560">
                  <c:v>42187.214305555557</c:v>
                </c:pt>
                <c:pt idx="9561">
                  <c:v>42187.215000000004</c:v>
                </c:pt>
                <c:pt idx="9562">
                  <c:v>42187.215694444443</c:v>
                </c:pt>
                <c:pt idx="9563">
                  <c:v>42187.21638888889</c:v>
                </c:pt>
                <c:pt idx="9564">
                  <c:v>42187.217083333322</c:v>
                </c:pt>
                <c:pt idx="9565">
                  <c:v>42187.217777777776</c:v>
                </c:pt>
                <c:pt idx="9566">
                  <c:v>42187.218472222223</c:v>
                </c:pt>
                <c:pt idx="9567">
                  <c:v>42187.219166666648</c:v>
                </c:pt>
                <c:pt idx="9568">
                  <c:v>42187.219861111094</c:v>
                </c:pt>
                <c:pt idx="9569">
                  <c:v>42187.220555555556</c:v>
                </c:pt>
                <c:pt idx="9570">
                  <c:v>42187.221249999995</c:v>
                </c:pt>
                <c:pt idx="9571">
                  <c:v>42187.221944444434</c:v>
                </c:pt>
                <c:pt idx="9572">
                  <c:v>42187.222638888888</c:v>
                </c:pt>
                <c:pt idx="9573">
                  <c:v>42187.223333333321</c:v>
                </c:pt>
                <c:pt idx="9574">
                  <c:v>42187.224027777775</c:v>
                </c:pt>
                <c:pt idx="9575">
                  <c:v>42187.224722222207</c:v>
                </c:pt>
                <c:pt idx="9576">
                  <c:v>42187.225416666639</c:v>
                </c:pt>
                <c:pt idx="9577">
                  <c:v>42187.2261111111</c:v>
                </c:pt>
                <c:pt idx="9578">
                  <c:v>42187.226805555554</c:v>
                </c:pt>
                <c:pt idx="9579">
                  <c:v>42187.227499999994</c:v>
                </c:pt>
                <c:pt idx="9580">
                  <c:v>42187.228194444448</c:v>
                </c:pt>
                <c:pt idx="9581">
                  <c:v>42187.228888888887</c:v>
                </c:pt>
                <c:pt idx="9582">
                  <c:v>42187.229583333319</c:v>
                </c:pt>
                <c:pt idx="9583">
                  <c:v>42187.23027777778</c:v>
                </c:pt>
                <c:pt idx="9584">
                  <c:v>42187.23097222222</c:v>
                </c:pt>
                <c:pt idx="9585">
                  <c:v>42187.231666666637</c:v>
                </c:pt>
                <c:pt idx="9586">
                  <c:v>42187.232361111084</c:v>
                </c:pt>
                <c:pt idx="9587">
                  <c:v>42187.233055555538</c:v>
                </c:pt>
                <c:pt idx="9588">
                  <c:v>42187.233749999985</c:v>
                </c:pt>
                <c:pt idx="9589">
                  <c:v>42187.234444444446</c:v>
                </c:pt>
                <c:pt idx="9590">
                  <c:v>42187.235138888886</c:v>
                </c:pt>
                <c:pt idx="9591">
                  <c:v>42187.235833333325</c:v>
                </c:pt>
                <c:pt idx="9592">
                  <c:v>42187.236527777779</c:v>
                </c:pt>
                <c:pt idx="9593">
                  <c:v>42187.237222222226</c:v>
                </c:pt>
                <c:pt idx="9594">
                  <c:v>42187.237916666651</c:v>
                </c:pt>
                <c:pt idx="9595">
                  <c:v>42187.238611111105</c:v>
                </c:pt>
                <c:pt idx="9596">
                  <c:v>42187.239305555544</c:v>
                </c:pt>
                <c:pt idx="9597">
                  <c:v>42187.24</c:v>
                </c:pt>
                <c:pt idx="9598">
                  <c:v>42187.240694444459</c:v>
                </c:pt>
                <c:pt idx="9599">
                  <c:v>42187.241388888884</c:v>
                </c:pt>
                <c:pt idx="9600">
                  <c:v>42187.242083333324</c:v>
                </c:pt>
                <c:pt idx="9601">
                  <c:v>42187.242777777778</c:v>
                </c:pt>
                <c:pt idx="9602">
                  <c:v>42187.243472222224</c:v>
                </c:pt>
                <c:pt idx="9603">
                  <c:v>42187.244166666649</c:v>
                </c:pt>
                <c:pt idx="9604">
                  <c:v>42187.244861111096</c:v>
                </c:pt>
                <c:pt idx="9605">
                  <c:v>42187.245555555557</c:v>
                </c:pt>
                <c:pt idx="9606">
                  <c:v>42187.246250000011</c:v>
                </c:pt>
                <c:pt idx="9607">
                  <c:v>42187.246944444443</c:v>
                </c:pt>
                <c:pt idx="9608">
                  <c:v>42187.24763888889</c:v>
                </c:pt>
                <c:pt idx="9609">
                  <c:v>42187.248333333337</c:v>
                </c:pt>
                <c:pt idx="9610">
                  <c:v>42187.249027777776</c:v>
                </c:pt>
                <c:pt idx="9611">
                  <c:v>42187.249722222208</c:v>
                </c:pt>
                <c:pt idx="9612">
                  <c:v>42187.250416666655</c:v>
                </c:pt>
                <c:pt idx="9613">
                  <c:v>42187.251111111094</c:v>
                </c:pt>
                <c:pt idx="9614">
                  <c:v>42187.251805555556</c:v>
                </c:pt>
                <c:pt idx="9615">
                  <c:v>42187.252500000002</c:v>
                </c:pt>
                <c:pt idx="9616">
                  <c:v>42187.253194444442</c:v>
                </c:pt>
                <c:pt idx="9617">
                  <c:v>42187.253888888888</c:v>
                </c:pt>
                <c:pt idx="9618">
                  <c:v>42187.254583333335</c:v>
                </c:pt>
                <c:pt idx="9619">
                  <c:v>42187.255277777782</c:v>
                </c:pt>
                <c:pt idx="9620">
                  <c:v>42187.255972222221</c:v>
                </c:pt>
                <c:pt idx="9621">
                  <c:v>42187.256666666653</c:v>
                </c:pt>
                <c:pt idx="9622">
                  <c:v>42187.2573611111</c:v>
                </c:pt>
                <c:pt idx="9623">
                  <c:v>42187.258055555561</c:v>
                </c:pt>
                <c:pt idx="9624">
                  <c:v>42187.258750000001</c:v>
                </c:pt>
                <c:pt idx="9625">
                  <c:v>42187.259444444448</c:v>
                </c:pt>
                <c:pt idx="9626">
                  <c:v>42187.260138888887</c:v>
                </c:pt>
                <c:pt idx="9627">
                  <c:v>42187.260833333334</c:v>
                </c:pt>
                <c:pt idx="9628">
                  <c:v>42187.261527777766</c:v>
                </c:pt>
                <c:pt idx="9629">
                  <c:v>42187.26222222222</c:v>
                </c:pt>
                <c:pt idx="9630">
                  <c:v>42187.262916666652</c:v>
                </c:pt>
                <c:pt idx="9631">
                  <c:v>42187.263611111084</c:v>
                </c:pt>
                <c:pt idx="9632">
                  <c:v>42187.264305555538</c:v>
                </c:pt>
                <c:pt idx="9633">
                  <c:v>42187.264999999999</c:v>
                </c:pt>
                <c:pt idx="9634">
                  <c:v>42187.265694444446</c:v>
                </c:pt>
                <c:pt idx="9635">
                  <c:v>42187.266388888886</c:v>
                </c:pt>
                <c:pt idx="9636">
                  <c:v>42187.267083333303</c:v>
                </c:pt>
                <c:pt idx="9637">
                  <c:v>42187.267777777764</c:v>
                </c:pt>
                <c:pt idx="9638">
                  <c:v>42187.268472222226</c:v>
                </c:pt>
                <c:pt idx="9639">
                  <c:v>42187.269166666636</c:v>
                </c:pt>
                <c:pt idx="9640">
                  <c:v>42187.269861111083</c:v>
                </c:pt>
                <c:pt idx="9641">
                  <c:v>42187.270555555559</c:v>
                </c:pt>
                <c:pt idx="9642">
                  <c:v>42187.271249999998</c:v>
                </c:pt>
                <c:pt idx="9643">
                  <c:v>42187.271944444445</c:v>
                </c:pt>
                <c:pt idx="9644">
                  <c:v>42187.272638888891</c:v>
                </c:pt>
                <c:pt idx="9645">
                  <c:v>42187.273333333324</c:v>
                </c:pt>
                <c:pt idx="9646">
                  <c:v>42187.274027777778</c:v>
                </c:pt>
                <c:pt idx="9647">
                  <c:v>42187.274722222224</c:v>
                </c:pt>
                <c:pt idx="9648">
                  <c:v>42187.275416666649</c:v>
                </c:pt>
                <c:pt idx="9649">
                  <c:v>42187.276111111096</c:v>
                </c:pt>
                <c:pt idx="9650">
                  <c:v>42187.276805555557</c:v>
                </c:pt>
                <c:pt idx="9651">
                  <c:v>42187.277499999997</c:v>
                </c:pt>
                <c:pt idx="9652">
                  <c:v>42187.278194444443</c:v>
                </c:pt>
                <c:pt idx="9653">
                  <c:v>42187.27888888889</c:v>
                </c:pt>
                <c:pt idx="9654">
                  <c:v>42187.279583333322</c:v>
                </c:pt>
                <c:pt idx="9655">
                  <c:v>42187.280277777783</c:v>
                </c:pt>
                <c:pt idx="9656">
                  <c:v>42187.280972222223</c:v>
                </c:pt>
                <c:pt idx="9657">
                  <c:v>42187.281666666648</c:v>
                </c:pt>
                <c:pt idx="9658">
                  <c:v>42187.282361111094</c:v>
                </c:pt>
                <c:pt idx="9659">
                  <c:v>42187.283055555556</c:v>
                </c:pt>
                <c:pt idx="9660">
                  <c:v>42187.283749999995</c:v>
                </c:pt>
                <c:pt idx="9661">
                  <c:v>42187.284444444442</c:v>
                </c:pt>
                <c:pt idx="9662">
                  <c:v>42187.285138888888</c:v>
                </c:pt>
                <c:pt idx="9663">
                  <c:v>42187.285833333335</c:v>
                </c:pt>
                <c:pt idx="9664">
                  <c:v>42187.286527777782</c:v>
                </c:pt>
                <c:pt idx="9665">
                  <c:v>42187.287222222221</c:v>
                </c:pt>
                <c:pt idx="9666">
                  <c:v>42187.287916666653</c:v>
                </c:pt>
                <c:pt idx="9667">
                  <c:v>42187.288611111115</c:v>
                </c:pt>
                <c:pt idx="9668">
                  <c:v>42187.289305555554</c:v>
                </c:pt>
                <c:pt idx="9669">
                  <c:v>42187.29</c:v>
                </c:pt>
                <c:pt idx="9670">
                  <c:v>42187.290694444448</c:v>
                </c:pt>
                <c:pt idx="9671">
                  <c:v>42187.291388888872</c:v>
                </c:pt>
                <c:pt idx="9672">
                  <c:v>42187.292083333319</c:v>
                </c:pt>
                <c:pt idx="9673">
                  <c:v>42187.292777777766</c:v>
                </c:pt>
                <c:pt idx="9674">
                  <c:v>42187.293472222198</c:v>
                </c:pt>
                <c:pt idx="9675">
                  <c:v>42187.294166666637</c:v>
                </c:pt>
                <c:pt idx="9676">
                  <c:v>42187.294861111084</c:v>
                </c:pt>
                <c:pt idx="9677">
                  <c:v>42187.295555555538</c:v>
                </c:pt>
                <c:pt idx="9678">
                  <c:v>42187.296249999999</c:v>
                </c:pt>
                <c:pt idx="9679">
                  <c:v>42187.296944444446</c:v>
                </c:pt>
                <c:pt idx="9680">
                  <c:v>42187.297638888886</c:v>
                </c:pt>
                <c:pt idx="9681">
                  <c:v>42187.298333333325</c:v>
                </c:pt>
                <c:pt idx="9682">
                  <c:v>42187.299027777764</c:v>
                </c:pt>
                <c:pt idx="9683">
                  <c:v>42187.299722222204</c:v>
                </c:pt>
                <c:pt idx="9684">
                  <c:v>42187.300416666665</c:v>
                </c:pt>
                <c:pt idx="9685">
                  <c:v>42187.301111111105</c:v>
                </c:pt>
                <c:pt idx="9686">
                  <c:v>42187.301805555559</c:v>
                </c:pt>
                <c:pt idx="9687">
                  <c:v>42187.302500000013</c:v>
                </c:pt>
                <c:pt idx="9688">
                  <c:v>42187.303194444459</c:v>
                </c:pt>
                <c:pt idx="9689">
                  <c:v>42187.303888888891</c:v>
                </c:pt>
                <c:pt idx="9690">
                  <c:v>42187.304583333331</c:v>
                </c:pt>
                <c:pt idx="9691">
                  <c:v>42187.305277777792</c:v>
                </c:pt>
                <c:pt idx="9692">
                  <c:v>42187.305972222232</c:v>
                </c:pt>
                <c:pt idx="9693">
                  <c:v>42187.306666666664</c:v>
                </c:pt>
                <c:pt idx="9694">
                  <c:v>42187.307361111096</c:v>
                </c:pt>
                <c:pt idx="9695">
                  <c:v>42187.308055555572</c:v>
                </c:pt>
                <c:pt idx="9696">
                  <c:v>42187.308750000011</c:v>
                </c:pt>
                <c:pt idx="9697">
                  <c:v>42187.309444444443</c:v>
                </c:pt>
                <c:pt idx="9698">
                  <c:v>42187.310138888904</c:v>
                </c:pt>
                <c:pt idx="9699">
                  <c:v>42187.310833333351</c:v>
                </c:pt>
                <c:pt idx="9700">
                  <c:v>42187.311527777783</c:v>
                </c:pt>
                <c:pt idx="9701">
                  <c:v>42187.312222222237</c:v>
                </c:pt>
                <c:pt idx="9702">
                  <c:v>42187.312916666669</c:v>
                </c:pt>
                <c:pt idx="9703">
                  <c:v>42187.313611111109</c:v>
                </c:pt>
                <c:pt idx="9704">
                  <c:v>42187.314305555563</c:v>
                </c:pt>
                <c:pt idx="9705">
                  <c:v>42187.315000000002</c:v>
                </c:pt>
                <c:pt idx="9706">
                  <c:v>42187.315694444456</c:v>
                </c:pt>
                <c:pt idx="9707">
                  <c:v>42187.316388888903</c:v>
                </c:pt>
                <c:pt idx="9708">
                  <c:v>42187.317083333335</c:v>
                </c:pt>
                <c:pt idx="9709">
                  <c:v>42187.317777777782</c:v>
                </c:pt>
                <c:pt idx="9710">
                  <c:v>42187.318472222236</c:v>
                </c:pt>
                <c:pt idx="9711">
                  <c:v>42187.319166666653</c:v>
                </c:pt>
                <c:pt idx="9712">
                  <c:v>42187.319861111115</c:v>
                </c:pt>
                <c:pt idx="9713">
                  <c:v>42187.320555555561</c:v>
                </c:pt>
                <c:pt idx="9714">
                  <c:v>42187.321250000001</c:v>
                </c:pt>
                <c:pt idx="9715">
                  <c:v>42187.321944444448</c:v>
                </c:pt>
                <c:pt idx="9716">
                  <c:v>42187.322638888902</c:v>
                </c:pt>
                <c:pt idx="9717">
                  <c:v>42187.323333333334</c:v>
                </c:pt>
                <c:pt idx="9718">
                  <c:v>42187.32402777778</c:v>
                </c:pt>
                <c:pt idx="9719">
                  <c:v>42187.32472222222</c:v>
                </c:pt>
                <c:pt idx="9720">
                  <c:v>42187.325416666652</c:v>
                </c:pt>
                <c:pt idx="9721">
                  <c:v>42187.326111111106</c:v>
                </c:pt>
                <c:pt idx="9722">
                  <c:v>42187.326805555553</c:v>
                </c:pt>
                <c:pt idx="9723">
                  <c:v>42187.327499999999</c:v>
                </c:pt>
                <c:pt idx="9724">
                  <c:v>42187.328194444461</c:v>
                </c:pt>
                <c:pt idx="9725">
                  <c:v>42187.328888888893</c:v>
                </c:pt>
                <c:pt idx="9726">
                  <c:v>42187.329583333325</c:v>
                </c:pt>
                <c:pt idx="9727">
                  <c:v>42187.330277777794</c:v>
                </c:pt>
                <c:pt idx="9728">
                  <c:v>42187.330972222233</c:v>
                </c:pt>
                <c:pt idx="9729">
                  <c:v>42187.331666666651</c:v>
                </c:pt>
                <c:pt idx="9730">
                  <c:v>42187.332361111105</c:v>
                </c:pt>
                <c:pt idx="9731">
                  <c:v>42187.333055555559</c:v>
                </c:pt>
                <c:pt idx="9732">
                  <c:v>42187.333749999998</c:v>
                </c:pt>
                <c:pt idx="9733">
                  <c:v>42187.334444444459</c:v>
                </c:pt>
                <c:pt idx="9734">
                  <c:v>42187.335138888891</c:v>
                </c:pt>
                <c:pt idx="9735">
                  <c:v>42187.335833333331</c:v>
                </c:pt>
                <c:pt idx="9736">
                  <c:v>42187.336527777792</c:v>
                </c:pt>
                <c:pt idx="9737">
                  <c:v>42187.337222222232</c:v>
                </c:pt>
                <c:pt idx="9738">
                  <c:v>42187.337916666664</c:v>
                </c:pt>
                <c:pt idx="9739">
                  <c:v>42187.33861111111</c:v>
                </c:pt>
                <c:pt idx="9740">
                  <c:v>42187.339305555557</c:v>
                </c:pt>
                <c:pt idx="9741">
                  <c:v>42187.340000000011</c:v>
                </c:pt>
                <c:pt idx="9742">
                  <c:v>42187.340694444465</c:v>
                </c:pt>
                <c:pt idx="9743">
                  <c:v>42187.34138888889</c:v>
                </c:pt>
                <c:pt idx="9744">
                  <c:v>42187.342083333337</c:v>
                </c:pt>
                <c:pt idx="9745">
                  <c:v>42187.342777777783</c:v>
                </c:pt>
                <c:pt idx="9746">
                  <c:v>42187.343472222223</c:v>
                </c:pt>
                <c:pt idx="9747">
                  <c:v>42187.344166666655</c:v>
                </c:pt>
                <c:pt idx="9748">
                  <c:v>42187.344861111109</c:v>
                </c:pt>
                <c:pt idx="9749">
                  <c:v>42187.345555555563</c:v>
                </c:pt>
                <c:pt idx="9750">
                  <c:v>42187.346250000017</c:v>
                </c:pt>
                <c:pt idx="9751">
                  <c:v>42187.346944444456</c:v>
                </c:pt>
                <c:pt idx="9752">
                  <c:v>42187.347638888903</c:v>
                </c:pt>
                <c:pt idx="9753">
                  <c:v>42187.348333333342</c:v>
                </c:pt>
                <c:pt idx="9754">
                  <c:v>42187.349027777782</c:v>
                </c:pt>
                <c:pt idx="9755">
                  <c:v>42187.349722222221</c:v>
                </c:pt>
                <c:pt idx="9756">
                  <c:v>42187.350416666668</c:v>
                </c:pt>
                <c:pt idx="9757">
                  <c:v>42187.351111111115</c:v>
                </c:pt>
                <c:pt idx="9758">
                  <c:v>42187.351805555561</c:v>
                </c:pt>
                <c:pt idx="9759">
                  <c:v>42187.352500000015</c:v>
                </c:pt>
                <c:pt idx="9760">
                  <c:v>42187.353194444469</c:v>
                </c:pt>
                <c:pt idx="9761">
                  <c:v>42187.353888888902</c:v>
                </c:pt>
                <c:pt idx="9762">
                  <c:v>42187.354583333341</c:v>
                </c:pt>
                <c:pt idx="9763">
                  <c:v>42187.355277777795</c:v>
                </c:pt>
                <c:pt idx="9764">
                  <c:v>42187.355972222234</c:v>
                </c:pt>
                <c:pt idx="9765">
                  <c:v>42187.356666666667</c:v>
                </c:pt>
                <c:pt idx="9766">
                  <c:v>42187.357361111106</c:v>
                </c:pt>
                <c:pt idx="9767">
                  <c:v>42187.358055555567</c:v>
                </c:pt>
                <c:pt idx="9768">
                  <c:v>42187.358750000014</c:v>
                </c:pt>
                <c:pt idx="9769">
                  <c:v>42187.359444444461</c:v>
                </c:pt>
                <c:pt idx="9770">
                  <c:v>42187.360138888893</c:v>
                </c:pt>
                <c:pt idx="9771">
                  <c:v>42187.360833333332</c:v>
                </c:pt>
                <c:pt idx="9772">
                  <c:v>42187.361527777779</c:v>
                </c:pt>
                <c:pt idx="9773">
                  <c:v>42187.362222222233</c:v>
                </c:pt>
                <c:pt idx="9774">
                  <c:v>42187.362916666665</c:v>
                </c:pt>
                <c:pt idx="9775">
                  <c:v>42187.363611111105</c:v>
                </c:pt>
                <c:pt idx="9776">
                  <c:v>42187.364305555559</c:v>
                </c:pt>
                <c:pt idx="9777">
                  <c:v>42187.365000000005</c:v>
                </c:pt>
                <c:pt idx="9778">
                  <c:v>42187.365694444459</c:v>
                </c:pt>
                <c:pt idx="9779">
                  <c:v>42187.366388888891</c:v>
                </c:pt>
                <c:pt idx="9780">
                  <c:v>42187.367083333324</c:v>
                </c:pt>
                <c:pt idx="9781">
                  <c:v>42187.367777777778</c:v>
                </c:pt>
                <c:pt idx="9782">
                  <c:v>42187.368472222232</c:v>
                </c:pt>
                <c:pt idx="9783">
                  <c:v>42187.369166666649</c:v>
                </c:pt>
                <c:pt idx="9784">
                  <c:v>42187.369861111096</c:v>
                </c:pt>
                <c:pt idx="9785">
                  <c:v>42187.370555555572</c:v>
                </c:pt>
                <c:pt idx="9786">
                  <c:v>42187.371250000011</c:v>
                </c:pt>
                <c:pt idx="9787">
                  <c:v>42187.371944444443</c:v>
                </c:pt>
                <c:pt idx="9788">
                  <c:v>42187.372638888904</c:v>
                </c:pt>
                <c:pt idx="9789">
                  <c:v>42187.373333333337</c:v>
                </c:pt>
                <c:pt idx="9790">
                  <c:v>42187.374027777783</c:v>
                </c:pt>
                <c:pt idx="9791">
                  <c:v>42187.374722222223</c:v>
                </c:pt>
                <c:pt idx="9792">
                  <c:v>42187.375416666655</c:v>
                </c:pt>
                <c:pt idx="9793">
                  <c:v>42187.376111111109</c:v>
                </c:pt>
                <c:pt idx="9794">
                  <c:v>42187.376805555563</c:v>
                </c:pt>
                <c:pt idx="9795">
                  <c:v>42187.377500000002</c:v>
                </c:pt>
                <c:pt idx="9796">
                  <c:v>42187.378194444456</c:v>
                </c:pt>
                <c:pt idx="9797">
                  <c:v>42187.378888888903</c:v>
                </c:pt>
                <c:pt idx="9798">
                  <c:v>42187.379583333335</c:v>
                </c:pt>
                <c:pt idx="9799">
                  <c:v>42187.380277777796</c:v>
                </c:pt>
                <c:pt idx="9800">
                  <c:v>42187.380972222236</c:v>
                </c:pt>
                <c:pt idx="9801">
                  <c:v>42187.381666666653</c:v>
                </c:pt>
                <c:pt idx="9802">
                  <c:v>42187.382361111115</c:v>
                </c:pt>
                <c:pt idx="9803">
                  <c:v>42187.383055555561</c:v>
                </c:pt>
                <c:pt idx="9804">
                  <c:v>42187.383750000001</c:v>
                </c:pt>
                <c:pt idx="9805">
                  <c:v>42187.384444444469</c:v>
                </c:pt>
                <c:pt idx="9806">
                  <c:v>42187.385138888902</c:v>
                </c:pt>
                <c:pt idx="9807">
                  <c:v>42187.385833333341</c:v>
                </c:pt>
                <c:pt idx="9808">
                  <c:v>42187.386527777795</c:v>
                </c:pt>
                <c:pt idx="9809">
                  <c:v>42187.387222222234</c:v>
                </c:pt>
                <c:pt idx="9810">
                  <c:v>42187.387916666667</c:v>
                </c:pt>
                <c:pt idx="9811">
                  <c:v>42187.388611111113</c:v>
                </c:pt>
                <c:pt idx="9812">
                  <c:v>42187.389305555553</c:v>
                </c:pt>
                <c:pt idx="9813">
                  <c:v>42187.39</c:v>
                </c:pt>
                <c:pt idx="9814">
                  <c:v>42187.390694444461</c:v>
                </c:pt>
                <c:pt idx="9815">
                  <c:v>42187.391388888886</c:v>
                </c:pt>
                <c:pt idx="9816">
                  <c:v>42187.392083333325</c:v>
                </c:pt>
                <c:pt idx="9817">
                  <c:v>42187.392777777779</c:v>
                </c:pt>
                <c:pt idx="9818">
                  <c:v>42187.393472222226</c:v>
                </c:pt>
                <c:pt idx="9819">
                  <c:v>42187.394166666651</c:v>
                </c:pt>
                <c:pt idx="9820">
                  <c:v>42187.394861111105</c:v>
                </c:pt>
                <c:pt idx="9821">
                  <c:v>42187.395555555559</c:v>
                </c:pt>
                <c:pt idx="9822">
                  <c:v>42187.396250000013</c:v>
                </c:pt>
                <c:pt idx="9823">
                  <c:v>42187.396944444459</c:v>
                </c:pt>
                <c:pt idx="9824">
                  <c:v>42187.397638888891</c:v>
                </c:pt>
                <c:pt idx="9825">
                  <c:v>42187.398333333331</c:v>
                </c:pt>
                <c:pt idx="9826">
                  <c:v>42187.399027777778</c:v>
                </c:pt>
                <c:pt idx="9827">
                  <c:v>42187.399722222224</c:v>
                </c:pt>
                <c:pt idx="9828">
                  <c:v>42187.400416666664</c:v>
                </c:pt>
                <c:pt idx="9829">
                  <c:v>42187.401111111096</c:v>
                </c:pt>
                <c:pt idx="9830">
                  <c:v>42187.401805555557</c:v>
                </c:pt>
                <c:pt idx="9831">
                  <c:v>42187.402500000011</c:v>
                </c:pt>
                <c:pt idx="9832">
                  <c:v>42187.403194444443</c:v>
                </c:pt>
                <c:pt idx="9833">
                  <c:v>42187.40388888889</c:v>
                </c:pt>
                <c:pt idx="9834">
                  <c:v>42187.404583333337</c:v>
                </c:pt>
                <c:pt idx="9835">
                  <c:v>42187.405277777783</c:v>
                </c:pt>
                <c:pt idx="9836">
                  <c:v>42187.405972222223</c:v>
                </c:pt>
                <c:pt idx="9837">
                  <c:v>42187.406666666655</c:v>
                </c:pt>
                <c:pt idx="9838">
                  <c:v>42187.407361111094</c:v>
                </c:pt>
                <c:pt idx="9839">
                  <c:v>42187.408055555563</c:v>
                </c:pt>
                <c:pt idx="9840">
                  <c:v>42187.408750000002</c:v>
                </c:pt>
                <c:pt idx="9841">
                  <c:v>42187.409444444442</c:v>
                </c:pt>
                <c:pt idx="9842">
                  <c:v>42187.410138888903</c:v>
                </c:pt>
                <c:pt idx="9843">
                  <c:v>42187.410833333342</c:v>
                </c:pt>
                <c:pt idx="9844">
                  <c:v>42187.411527777782</c:v>
                </c:pt>
                <c:pt idx="9845">
                  <c:v>42187.412222222236</c:v>
                </c:pt>
                <c:pt idx="9846">
                  <c:v>42187.412916666668</c:v>
                </c:pt>
                <c:pt idx="9847">
                  <c:v>42187.413611111115</c:v>
                </c:pt>
                <c:pt idx="9848">
                  <c:v>42187.414305555561</c:v>
                </c:pt>
                <c:pt idx="9849">
                  <c:v>42187.415000000001</c:v>
                </c:pt>
                <c:pt idx="9850">
                  <c:v>42187.415694444469</c:v>
                </c:pt>
                <c:pt idx="9851">
                  <c:v>42187.416388888902</c:v>
                </c:pt>
                <c:pt idx="9852">
                  <c:v>42187.417083333334</c:v>
                </c:pt>
                <c:pt idx="9853">
                  <c:v>42187.41777777778</c:v>
                </c:pt>
                <c:pt idx="9854">
                  <c:v>42187.418472222234</c:v>
                </c:pt>
                <c:pt idx="9855">
                  <c:v>42187.419166666652</c:v>
                </c:pt>
                <c:pt idx="9856">
                  <c:v>42187.419861111106</c:v>
                </c:pt>
                <c:pt idx="9857">
                  <c:v>42187.420555555553</c:v>
                </c:pt>
                <c:pt idx="9858">
                  <c:v>42187.421249999999</c:v>
                </c:pt>
                <c:pt idx="9859">
                  <c:v>42187.421944444446</c:v>
                </c:pt>
                <c:pt idx="9860">
                  <c:v>42187.422638888893</c:v>
                </c:pt>
                <c:pt idx="9861">
                  <c:v>42187.423333333325</c:v>
                </c:pt>
                <c:pt idx="9862">
                  <c:v>42187.424027777779</c:v>
                </c:pt>
                <c:pt idx="9863">
                  <c:v>42187.424722222226</c:v>
                </c:pt>
                <c:pt idx="9864">
                  <c:v>42187.425416666651</c:v>
                </c:pt>
                <c:pt idx="9865">
                  <c:v>42187.426111111105</c:v>
                </c:pt>
                <c:pt idx="9866">
                  <c:v>42187.426805555559</c:v>
                </c:pt>
                <c:pt idx="9867">
                  <c:v>42187.427499999998</c:v>
                </c:pt>
                <c:pt idx="9868">
                  <c:v>42187.428194444459</c:v>
                </c:pt>
                <c:pt idx="9869">
                  <c:v>42187.428888888891</c:v>
                </c:pt>
                <c:pt idx="9870">
                  <c:v>42187.429583333324</c:v>
                </c:pt>
                <c:pt idx="9871">
                  <c:v>42187.430277777792</c:v>
                </c:pt>
                <c:pt idx="9872">
                  <c:v>42187.430972222232</c:v>
                </c:pt>
                <c:pt idx="9873">
                  <c:v>42187.431666666649</c:v>
                </c:pt>
                <c:pt idx="9874">
                  <c:v>42187.432361111096</c:v>
                </c:pt>
                <c:pt idx="9875">
                  <c:v>42187.433055555557</c:v>
                </c:pt>
                <c:pt idx="9876">
                  <c:v>42187.433749999997</c:v>
                </c:pt>
                <c:pt idx="9877">
                  <c:v>42187.434444444443</c:v>
                </c:pt>
                <c:pt idx="9878">
                  <c:v>42187.43513888889</c:v>
                </c:pt>
                <c:pt idx="9879">
                  <c:v>42187.435833333337</c:v>
                </c:pt>
                <c:pt idx="9880">
                  <c:v>42187.436527777783</c:v>
                </c:pt>
                <c:pt idx="9881">
                  <c:v>42187.437222222223</c:v>
                </c:pt>
                <c:pt idx="9882">
                  <c:v>42187.437916666655</c:v>
                </c:pt>
                <c:pt idx="9883">
                  <c:v>42187.438611111109</c:v>
                </c:pt>
                <c:pt idx="9884">
                  <c:v>42187.439305555556</c:v>
                </c:pt>
                <c:pt idx="9885">
                  <c:v>42187.44</c:v>
                </c:pt>
                <c:pt idx="9886">
                  <c:v>42187.440694444456</c:v>
                </c:pt>
                <c:pt idx="9887">
                  <c:v>42187.441388888888</c:v>
                </c:pt>
                <c:pt idx="9888">
                  <c:v>42187.442083333335</c:v>
                </c:pt>
                <c:pt idx="9889">
                  <c:v>42187.442777777782</c:v>
                </c:pt>
                <c:pt idx="9890">
                  <c:v>42187.443472222221</c:v>
                </c:pt>
                <c:pt idx="9891">
                  <c:v>42187.444166666653</c:v>
                </c:pt>
                <c:pt idx="9892">
                  <c:v>42187.444861111115</c:v>
                </c:pt>
                <c:pt idx="9893">
                  <c:v>42187.445555555561</c:v>
                </c:pt>
                <c:pt idx="9894">
                  <c:v>42187.446250000015</c:v>
                </c:pt>
                <c:pt idx="9895">
                  <c:v>42187.446944444469</c:v>
                </c:pt>
                <c:pt idx="9896">
                  <c:v>42187.447638888902</c:v>
                </c:pt>
                <c:pt idx="9897">
                  <c:v>42187.448333333341</c:v>
                </c:pt>
                <c:pt idx="9898">
                  <c:v>42187.44902777778</c:v>
                </c:pt>
                <c:pt idx="9899">
                  <c:v>42187.44972222222</c:v>
                </c:pt>
                <c:pt idx="9900">
                  <c:v>42187.450416666667</c:v>
                </c:pt>
                <c:pt idx="9901">
                  <c:v>42187.451111111106</c:v>
                </c:pt>
                <c:pt idx="9902">
                  <c:v>42187.451805555553</c:v>
                </c:pt>
                <c:pt idx="9903">
                  <c:v>42187.452500000014</c:v>
                </c:pt>
                <c:pt idx="9904">
                  <c:v>42187.453194444461</c:v>
                </c:pt>
                <c:pt idx="9905">
                  <c:v>42187.453888888893</c:v>
                </c:pt>
                <c:pt idx="9906">
                  <c:v>42187.454583333332</c:v>
                </c:pt>
                <c:pt idx="9907">
                  <c:v>42187.455277777794</c:v>
                </c:pt>
                <c:pt idx="9908">
                  <c:v>42187.455972222233</c:v>
                </c:pt>
                <c:pt idx="9909">
                  <c:v>42187.456666666665</c:v>
                </c:pt>
                <c:pt idx="9910">
                  <c:v>42187.457361111105</c:v>
                </c:pt>
                <c:pt idx="9911">
                  <c:v>42187.458055555573</c:v>
                </c:pt>
                <c:pt idx="9912">
                  <c:v>42187.458750000013</c:v>
                </c:pt>
                <c:pt idx="9913">
                  <c:v>42187.459444444459</c:v>
                </c:pt>
                <c:pt idx="9914">
                  <c:v>42187.460138888891</c:v>
                </c:pt>
                <c:pt idx="9915">
                  <c:v>42187.460833333331</c:v>
                </c:pt>
                <c:pt idx="9916">
                  <c:v>42187.461527777778</c:v>
                </c:pt>
                <c:pt idx="9917">
                  <c:v>42187.462222222232</c:v>
                </c:pt>
                <c:pt idx="9918">
                  <c:v>42187.462916666664</c:v>
                </c:pt>
                <c:pt idx="9919">
                  <c:v>42187.463611111096</c:v>
                </c:pt>
                <c:pt idx="9920">
                  <c:v>42187.464305555557</c:v>
                </c:pt>
                <c:pt idx="9921">
                  <c:v>42187.465000000004</c:v>
                </c:pt>
                <c:pt idx="9922">
                  <c:v>42187.465694444443</c:v>
                </c:pt>
                <c:pt idx="9923">
                  <c:v>42187.46638888889</c:v>
                </c:pt>
                <c:pt idx="9924">
                  <c:v>42187.467083333322</c:v>
                </c:pt>
                <c:pt idx="9925">
                  <c:v>42187.467777777776</c:v>
                </c:pt>
                <c:pt idx="9926">
                  <c:v>42187.468472222223</c:v>
                </c:pt>
                <c:pt idx="9927">
                  <c:v>42187.469166666648</c:v>
                </c:pt>
                <c:pt idx="9928">
                  <c:v>42187.469861111094</c:v>
                </c:pt>
                <c:pt idx="9929">
                  <c:v>42187.470555555563</c:v>
                </c:pt>
                <c:pt idx="9930">
                  <c:v>42187.471250000002</c:v>
                </c:pt>
                <c:pt idx="9931">
                  <c:v>42187.471944444442</c:v>
                </c:pt>
                <c:pt idx="9932">
                  <c:v>42187.472638888903</c:v>
                </c:pt>
                <c:pt idx="9933">
                  <c:v>42187.473333333335</c:v>
                </c:pt>
                <c:pt idx="9934">
                  <c:v>42187.474027777782</c:v>
                </c:pt>
                <c:pt idx="9935">
                  <c:v>42187.474722222221</c:v>
                </c:pt>
                <c:pt idx="9936">
                  <c:v>42187.475416666653</c:v>
                </c:pt>
                <c:pt idx="9937">
                  <c:v>42187.476111111115</c:v>
                </c:pt>
                <c:pt idx="9938">
                  <c:v>42187.476805555561</c:v>
                </c:pt>
                <c:pt idx="9939">
                  <c:v>42187.477500000001</c:v>
                </c:pt>
                <c:pt idx="9940">
                  <c:v>42187.478194444469</c:v>
                </c:pt>
                <c:pt idx="9941">
                  <c:v>42187.478888888902</c:v>
                </c:pt>
                <c:pt idx="9942">
                  <c:v>42187.479583333334</c:v>
                </c:pt>
                <c:pt idx="9943">
                  <c:v>42187.480277777795</c:v>
                </c:pt>
                <c:pt idx="9944">
                  <c:v>42187.480972222234</c:v>
                </c:pt>
                <c:pt idx="9945">
                  <c:v>42187.481666666652</c:v>
                </c:pt>
                <c:pt idx="9946">
                  <c:v>42187.482361111106</c:v>
                </c:pt>
                <c:pt idx="9947">
                  <c:v>42187.483055555553</c:v>
                </c:pt>
                <c:pt idx="9948">
                  <c:v>42187.483749999999</c:v>
                </c:pt>
                <c:pt idx="9949">
                  <c:v>42187.484444444461</c:v>
                </c:pt>
                <c:pt idx="9950">
                  <c:v>42187.485138888893</c:v>
                </c:pt>
                <c:pt idx="9951">
                  <c:v>42187.485833333332</c:v>
                </c:pt>
                <c:pt idx="9952">
                  <c:v>42187.486527777794</c:v>
                </c:pt>
                <c:pt idx="9953">
                  <c:v>42187.487222222233</c:v>
                </c:pt>
                <c:pt idx="9954">
                  <c:v>42187.487916666665</c:v>
                </c:pt>
                <c:pt idx="9955">
                  <c:v>42187.488611111112</c:v>
                </c:pt>
                <c:pt idx="9956">
                  <c:v>42187.489305555559</c:v>
                </c:pt>
                <c:pt idx="9957">
                  <c:v>42187.49</c:v>
                </c:pt>
                <c:pt idx="9958">
                  <c:v>42187.490694444459</c:v>
                </c:pt>
                <c:pt idx="9959">
                  <c:v>42187.491388888884</c:v>
                </c:pt>
                <c:pt idx="9960">
                  <c:v>42187.492083333324</c:v>
                </c:pt>
                <c:pt idx="9961">
                  <c:v>42187.492777777778</c:v>
                </c:pt>
                <c:pt idx="9962">
                  <c:v>42187.493472222224</c:v>
                </c:pt>
                <c:pt idx="9963">
                  <c:v>42187.494166666649</c:v>
                </c:pt>
                <c:pt idx="9964">
                  <c:v>42187.494861111096</c:v>
                </c:pt>
                <c:pt idx="9965">
                  <c:v>42187.495555555557</c:v>
                </c:pt>
                <c:pt idx="9966">
                  <c:v>42187.496250000011</c:v>
                </c:pt>
                <c:pt idx="9967">
                  <c:v>42187.496944444443</c:v>
                </c:pt>
                <c:pt idx="9968">
                  <c:v>42187.49763888889</c:v>
                </c:pt>
                <c:pt idx="9969">
                  <c:v>42187.498333333337</c:v>
                </c:pt>
                <c:pt idx="9970">
                  <c:v>42187.499027777776</c:v>
                </c:pt>
                <c:pt idx="9971">
                  <c:v>42187.499722222208</c:v>
                </c:pt>
                <c:pt idx="9972">
                  <c:v>42187.500416666655</c:v>
                </c:pt>
                <c:pt idx="9973">
                  <c:v>42187.501111111094</c:v>
                </c:pt>
                <c:pt idx="9974">
                  <c:v>42187.501805555556</c:v>
                </c:pt>
                <c:pt idx="9975">
                  <c:v>42187.502500000002</c:v>
                </c:pt>
                <c:pt idx="9976">
                  <c:v>42187.503194444442</c:v>
                </c:pt>
                <c:pt idx="9977">
                  <c:v>42187.503888888888</c:v>
                </c:pt>
                <c:pt idx="9978">
                  <c:v>42187.504583333335</c:v>
                </c:pt>
                <c:pt idx="9979">
                  <c:v>42187.505277777782</c:v>
                </c:pt>
                <c:pt idx="9980">
                  <c:v>42187.505972222221</c:v>
                </c:pt>
                <c:pt idx="9981">
                  <c:v>42187.506666666653</c:v>
                </c:pt>
                <c:pt idx="9982">
                  <c:v>42187.5073611111</c:v>
                </c:pt>
                <c:pt idx="9983">
                  <c:v>42187.508055555561</c:v>
                </c:pt>
                <c:pt idx="9984">
                  <c:v>42187.508750000001</c:v>
                </c:pt>
                <c:pt idx="9985">
                  <c:v>42187.509444444448</c:v>
                </c:pt>
                <c:pt idx="9986">
                  <c:v>42187.510138888902</c:v>
                </c:pt>
                <c:pt idx="9987">
                  <c:v>42187.510833333341</c:v>
                </c:pt>
                <c:pt idx="9988">
                  <c:v>42187.51152777778</c:v>
                </c:pt>
                <c:pt idx="9989">
                  <c:v>42187.512222222234</c:v>
                </c:pt>
                <c:pt idx="9990">
                  <c:v>42187.512916666667</c:v>
                </c:pt>
                <c:pt idx="9991">
                  <c:v>42187.513611111106</c:v>
                </c:pt>
                <c:pt idx="9992">
                  <c:v>42187.514305555553</c:v>
                </c:pt>
                <c:pt idx="9993">
                  <c:v>42187.515000000007</c:v>
                </c:pt>
                <c:pt idx="9994">
                  <c:v>42187.515694444461</c:v>
                </c:pt>
                <c:pt idx="9995">
                  <c:v>42187.516388888893</c:v>
                </c:pt>
                <c:pt idx="9996">
                  <c:v>42187.517083333325</c:v>
                </c:pt>
                <c:pt idx="9997">
                  <c:v>42187.517777777779</c:v>
                </c:pt>
                <c:pt idx="9998">
                  <c:v>42187.518472222233</c:v>
                </c:pt>
                <c:pt idx="9999">
                  <c:v>42187.519166666651</c:v>
                </c:pt>
                <c:pt idx="10000">
                  <c:v>42187.519861111105</c:v>
                </c:pt>
                <c:pt idx="10001">
                  <c:v>42187.520555555559</c:v>
                </c:pt>
                <c:pt idx="10002">
                  <c:v>42187.521249999998</c:v>
                </c:pt>
                <c:pt idx="10003">
                  <c:v>42187.521944444445</c:v>
                </c:pt>
                <c:pt idx="10004">
                  <c:v>42187.522638888891</c:v>
                </c:pt>
                <c:pt idx="10005">
                  <c:v>42187.523333333324</c:v>
                </c:pt>
                <c:pt idx="10006">
                  <c:v>42187.524027777778</c:v>
                </c:pt>
                <c:pt idx="10007">
                  <c:v>42187.524722222224</c:v>
                </c:pt>
                <c:pt idx="10008">
                  <c:v>42187.525416666649</c:v>
                </c:pt>
                <c:pt idx="10009">
                  <c:v>42187.526111111096</c:v>
                </c:pt>
                <c:pt idx="10010">
                  <c:v>42187.526805555557</c:v>
                </c:pt>
                <c:pt idx="10011">
                  <c:v>42187.527499999997</c:v>
                </c:pt>
                <c:pt idx="10012">
                  <c:v>42187.528194444443</c:v>
                </c:pt>
                <c:pt idx="10013">
                  <c:v>42187.52888888889</c:v>
                </c:pt>
                <c:pt idx="10014">
                  <c:v>42187.529583333322</c:v>
                </c:pt>
                <c:pt idx="10015">
                  <c:v>42187.530277777783</c:v>
                </c:pt>
                <c:pt idx="10016">
                  <c:v>42187.530972222223</c:v>
                </c:pt>
                <c:pt idx="10017">
                  <c:v>42187.531666666648</c:v>
                </c:pt>
                <c:pt idx="10018">
                  <c:v>42187.532361111094</c:v>
                </c:pt>
                <c:pt idx="10019">
                  <c:v>42187.533055555556</c:v>
                </c:pt>
                <c:pt idx="10020">
                  <c:v>42187.533749999995</c:v>
                </c:pt>
                <c:pt idx="10021">
                  <c:v>42187.534444444442</c:v>
                </c:pt>
                <c:pt idx="10022">
                  <c:v>42187.535138888888</c:v>
                </c:pt>
                <c:pt idx="10023">
                  <c:v>42187.535833333335</c:v>
                </c:pt>
                <c:pt idx="10024">
                  <c:v>42187.536527777782</c:v>
                </c:pt>
                <c:pt idx="10025">
                  <c:v>42187.537222222221</c:v>
                </c:pt>
                <c:pt idx="10026">
                  <c:v>42187.537916666653</c:v>
                </c:pt>
                <c:pt idx="10027">
                  <c:v>42187.538611111115</c:v>
                </c:pt>
                <c:pt idx="10028">
                  <c:v>42187.539305555554</c:v>
                </c:pt>
                <c:pt idx="10029">
                  <c:v>42187.54</c:v>
                </c:pt>
                <c:pt idx="10030">
                  <c:v>42187.540694444469</c:v>
                </c:pt>
                <c:pt idx="10031">
                  <c:v>42187.541388888887</c:v>
                </c:pt>
                <c:pt idx="10032">
                  <c:v>42187.542083333334</c:v>
                </c:pt>
                <c:pt idx="10033">
                  <c:v>42187.54277777778</c:v>
                </c:pt>
                <c:pt idx="10034">
                  <c:v>42187.54347222222</c:v>
                </c:pt>
                <c:pt idx="10035">
                  <c:v>42187.544166666652</c:v>
                </c:pt>
                <c:pt idx="10036">
                  <c:v>42187.544861111106</c:v>
                </c:pt>
                <c:pt idx="10037">
                  <c:v>42187.545555555553</c:v>
                </c:pt>
                <c:pt idx="10038">
                  <c:v>42187.546250000014</c:v>
                </c:pt>
                <c:pt idx="10039">
                  <c:v>42187.546944444461</c:v>
                </c:pt>
                <c:pt idx="10040">
                  <c:v>42187.547638888893</c:v>
                </c:pt>
                <c:pt idx="10041">
                  <c:v>42187.548333333332</c:v>
                </c:pt>
                <c:pt idx="10042">
                  <c:v>42187.549027777779</c:v>
                </c:pt>
                <c:pt idx="10043">
                  <c:v>42187.549722222226</c:v>
                </c:pt>
                <c:pt idx="10044">
                  <c:v>42187.550416666665</c:v>
                </c:pt>
                <c:pt idx="10045">
                  <c:v>42187.551111111105</c:v>
                </c:pt>
                <c:pt idx="10046">
                  <c:v>42187.551805555559</c:v>
                </c:pt>
                <c:pt idx="10047">
                  <c:v>42187.552500000013</c:v>
                </c:pt>
                <c:pt idx="10048">
                  <c:v>42187.553194444459</c:v>
                </c:pt>
                <c:pt idx="10049">
                  <c:v>42187.553888888891</c:v>
                </c:pt>
                <c:pt idx="10050">
                  <c:v>42187.554583333331</c:v>
                </c:pt>
                <c:pt idx="10051">
                  <c:v>42187.555277777792</c:v>
                </c:pt>
                <c:pt idx="10052">
                  <c:v>42187.555972222232</c:v>
                </c:pt>
                <c:pt idx="10053">
                  <c:v>42187.556666666664</c:v>
                </c:pt>
                <c:pt idx="10054">
                  <c:v>42187.557361111096</c:v>
                </c:pt>
                <c:pt idx="10055">
                  <c:v>42187.558055555572</c:v>
                </c:pt>
                <c:pt idx="10056">
                  <c:v>42187.558750000011</c:v>
                </c:pt>
                <c:pt idx="10057">
                  <c:v>42187.559444444443</c:v>
                </c:pt>
                <c:pt idx="10058">
                  <c:v>42187.56013888889</c:v>
                </c:pt>
                <c:pt idx="10059">
                  <c:v>42187.560833333337</c:v>
                </c:pt>
                <c:pt idx="10060">
                  <c:v>42187.561527777776</c:v>
                </c:pt>
                <c:pt idx="10061">
                  <c:v>42187.562222222223</c:v>
                </c:pt>
                <c:pt idx="10062">
                  <c:v>42187.562916666655</c:v>
                </c:pt>
                <c:pt idx="10063">
                  <c:v>42187.563611111094</c:v>
                </c:pt>
                <c:pt idx="10064">
                  <c:v>42187.564305555556</c:v>
                </c:pt>
                <c:pt idx="10065">
                  <c:v>42187.565000000002</c:v>
                </c:pt>
                <c:pt idx="10066">
                  <c:v>42187.565694444442</c:v>
                </c:pt>
                <c:pt idx="10067">
                  <c:v>42187.566388888888</c:v>
                </c:pt>
                <c:pt idx="10068">
                  <c:v>42187.567083333321</c:v>
                </c:pt>
                <c:pt idx="10069">
                  <c:v>42187.567777777775</c:v>
                </c:pt>
                <c:pt idx="10070">
                  <c:v>42187.568472222221</c:v>
                </c:pt>
                <c:pt idx="10071">
                  <c:v>42187.569166666639</c:v>
                </c:pt>
                <c:pt idx="10072">
                  <c:v>42187.5698611111</c:v>
                </c:pt>
                <c:pt idx="10073">
                  <c:v>42187.570555555561</c:v>
                </c:pt>
                <c:pt idx="10074">
                  <c:v>42187.571250000001</c:v>
                </c:pt>
                <c:pt idx="10075">
                  <c:v>42187.571944444448</c:v>
                </c:pt>
                <c:pt idx="10076">
                  <c:v>42187.572638888902</c:v>
                </c:pt>
                <c:pt idx="10077">
                  <c:v>42187.573333333334</c:v>
                </c:pt>
                <c:pt idx="10078">
                  <c:v>42187.57402777778</c:v>
                </c:pt>
                <c:pt idx="10079">
                  <c:v>42187.57472222222</c:v>
                </c:pt>
                <c:pt idx="10080">
                  <c:v>42187.575416666652</c:v>
                </c:pt>
                <c:pt idx="10081">
                  <c:v>42187.576111111106</c:v>
                </c:pt>
                <c:pt idx="10082">
                  <c:v>42187.576805555553</c:v>
                </c:pt>
                <c:pt idx="10083">
                  <c:v>42187.577499999999</c:v>
                </c:pt>
                <c:pt idx="10084">
                  <c:v>42187.578194444461</c:v>
                </c:pt>
                <c:pt idx="10085">
                  <c:v>42187.578888888893</c:v>
                </c:pt>
                <c:pt idx="10086">
                  <c:v>42187.579583333325</c:v>
                </c:pt>
                <c:pt idx="10087">
                  <c:v>42187.580277777794</c:v>
                </c:pt>
                <c:pt idx="10088">
                  <c:v>42187.580972222233</c:v>
                </c:pt>
                <c:pt idx="10089">
                  <c:v>42187.581666666651</c:v>
                </c:pt>
                <c:pt idx="10090">
                  <c:v>42187.582361111105</c:v>
                </c:pt>
                <c:pt idx="10091">
                  <c:v>42187.583055555559</c:v>
                </c:pt>
                <c:pt idx="10092">
                  <c:v>42187.583749999998</c:v>
                </c:pt>
                <c:pt idx="10093">
                  <c:v>42187.584444444459</c:v>
                </c:pt>
                <c:pt idx="10094">
                  <c:v>42187.585138888891</c:v>
                </c:pt>
                <c:pt idx="10095">
                  <c:v>42187.585833333331</c:v>
                </c:pt>
                <c:pt idx="10096">
                  <c:v>42187.586527777792</c:v>
                </c:pt>
                <c:pt idx="10097">
                  <c:v>42187.587222222232</c:v>
                </c:pt>
                <c:pt idx="10098">
                  <c:v>42187.587916666664</c:v>
                </c:pt>
                <c:pt idx="10099">
                  <c:v>42187.58861111111</c:v>
                </c:pt>
                <c:pt idx="10100">
                  <c:v>42187.589305555557</c:v>
                </c:pt>
                <c:pt idx="10101">
                  <c:v>42187.59</c:v>
                </c:pt>
                <c:pt idx="10102">
                  <c:v>42187.590694444443</c:v>
                </c:pt>
                <c:pt idx="10103">
                  <c:v>42187.591388888875</c:v>
                </c:pt>
                <c:pt idx="10104">
                  <c:v>42187.592083333322</c:v>
                </c:pt>
                <c:pt idx="10105">
                  <c:v>42187.592777777776</c:v>
                </c:pt>
                <c:pt idx="10106">
                  <c:v>42187.593472222208</c:v>
                </c:pt>
                <c:pt idx="10107">
                  <c:v>42187.594166666648</c:v>
                </c:pt>
                <c:pt idx="10108">
                  <c:v>42187.594861111094</c:v>
                </c:pt>
                <c:pt idx="10109">
                  <c:v>42187.595555555556</c:v>
                </c:pt>
                <c:pt idx="10110">
                  <c:v>42187.596250000002</c:v>
                </c:pt>
                <c:pt idx="10111">
                  <c:v>42187.596944444442</c:v>
                </c:pt>
                <c:pt idx="10112">
                  <c:v>42187.597638888888</c:v>
                </c:pt>
                <c:pt idx="10113">
                  <c:v>42187.598333333335</c:v>
                </c:pt>
                <c:pt idx="10114">
                  <c:v>42187.599027777775</c:v>
                </c:pt>
                <c:pt idx="10115">
                  <c:v>42187.599722222207</c:v>
                </c:pt>
                <c:pt idx="10116">
                  <c:v>42187.600416666653</c:v>
                </c:pt>
                <c:pt idx="10117">
                  <c:v>42187.6011111111</c:v>
                </c:pt>
                <c:pt idx="10118">
                  <c:v>42187.601805555554</c:v>
                </c:pt>
                <c:pt idx="10119">
                  <c:v>42187.602500000001</c:v>
                </c:pt>
                <c:pt idx="10120">
                  <c:v>42187.603194444448</c:v>
                </c:pt>
                <c:pt idx="10121">
                  <c:v>42187.603888888887</c:v>
                </c:pt>
                <c:pt idx="10122">
                  <c:v>42187.604583333334</c:v>
                </c:pt>
                <c:pt idx="10123">
                  <c:v>42187.60527777778</c:v>
                </c:pt>
                <c:pt idx="10124">
                  <c:v>42187.60597222222</c:v>
                </c:pt>
                <c:pt idx="10125">
                  <c:v>42187.606666666652</c:v>
                </c:pt>
                <c:pt idx="10126">
                  <c:v>42187.607361111084</c:v>
                </c:pt>
                <c:pt idx="10127">
                  <c:v>42187.608055555553</c:v>
                </c:pt>
                <c:pt idx="10128">
                  <c:v>42187.608749999999</c:v>
                </c:pt>
                <c:pt idx="10129">
                  <c:v>42187.609444444446</c:v>
                </c:pt>
                <c:pt idx="10130">
                  <c:v>42187.610138888893</c:v>
                </c:pt>
                <c:pt idx="10131">
                  <c:v>42187.610833333332</c:v>
                </c:pt>
                <c:pt idx="10132">
                  <c:v>42187.611527777779</c:v>
                </c:pt>
                <c:pt idx="10133">
                  <c:v>42187.612222222233</c:v>
                </c:pt>
                <c:pt idx="10134">
                  <c:v>42187.612916666665</c:v>
                </c:pt>
                <c:pt idx="10135">
                  <c:v>42187.613611111105</c:v>
                </c:pt>
                <c:pt idx="10136">
                  <c:v>42187.614305555559</c:v>
                </c:pt>
                <c:pt idx="10137">
                  <c:v>42187.615000000005</c:v>
                </c:pt>
                <c:pt idx="10138">
                  <c:v>42187.615694444459</c:v>
                </c:pt>
                <c:pt idx="10139">
                  <c:v>42187.616388888891</c:v>
                </c:pt>
                <c:pt idx="10140">
                  <c:v>42187.617083333324</c:v>
                </c:pt>
                <c:pt idx="10141">
                  <c:v>42187.617777777778</c:v>
                </c:pt>
                <c:pt idx="10142">
                  <c:v>42187.618472222232</c:v>
                </c:pt>
                <c:pt idx="10143">
                  <c:v>42187.619166666649</c:v>
                </c:pt>
                <c:pt idx="10144">
                  <c:v>42187.619861111096</c:v>
                </c:pt>
                <c:pt idx="10145">
                  <c:v>42187.620555555557</c:v>
                </c:pt>
                <c:pt idx="10146">
                  <c:v>42187.621249999997</c:v>
                </c:pt>
                <c:pt idx="10147">
                  <c:v>42187.621944444436</c:v>
                </c:pt>
                <c:pt idx="10148">
                  <c:v>42187.62263888889</c:v>
                </c:pt>
                <c:pt idx="10149">
                  <c:v>42187.623333333322</c:v>
                </c:pt>
                <c:pt idx="10150">
                  <c:v>42187.624027777776</c:v>
                </c:pt>
                <c:pt idx="10151">
                  <c:v>42187.624722222208</c:v>
                </c:pt>
                <c:pt idx="10152">
                  <c:v>42187.625416666648</c:v>
                </c:pt>
                <c:pt idx="10153">
                  <c:v>42187.626111111094</c:v>
                </c:pt>
                <c:pt idx="10154">
                  <c:v>42187.626805555556</c:v>
                </c:pt>
                <c:pt idx="10155">
                  <c:v>42187.627499999995</c:v>
                </c:pt>
                <c:pt idx="10156">
                  <c:v>42187.628194444442</c:v>
                </c:pt>
                <c:pt idx="10157">
                  <c:v>42187.628888888888</c:v>
                </c:pt>
                <c:pt idx="10158">
                  <c:v>42187.629583333321</c:v>
                </c:pt>
                <c:pt idx="10159">
                  <c:v>42187.630277777782</c:v>
                </c:pt>
                <c:pt idx="10160">
                  <c:v>42187.630972222221</c:v>
                </c:pt>
                <c:pt idx="10161">
                  <c:v>42187.631666666639</c:v>
                </c:pt>
                <c:pt idx="10162">
                  <c:v>42187.6323611111</c:v>
                </c:pt>
                <c:pt idx="10163">
                  <c:v>42187.633055555554</c:v>
                </c:pt>
                <c:pt idx="10164">
                  <c:v>42187.633749999994</c:v>
                </c:pt>
                <c:pt idx="10165">
                  <c:v>42187.634444444448</c:v>
                </c:pt>
                <c:pt idx="10166">
                  <c:v>42187.635138888887</c:v>
                </c:pt>
                <c:pt idx="10167">
                  <c:v>42187.635833333334</c:v>
                </c:pt>
                <c:pt idx="10168">
                  <c:v>42187.63652777778</c:v>
                </c:pt>
                <c:pt idx="10169">
                  <c:v>42187.63722222222</c:v>
                </c:pt>
                <c:pt idx="10170">
                  <c:v>42187.637916666652</c:v>
                </c:pt>
                <c:pt idx="10171">
                  <c:v>42187.638611111106</c:v>
                </c:pt>
                <c:pt idx="10172">
                  <c:v>42187.639305555538</c:v>
                </c:pt>
                <c:pt idx="10173">
                  <c:v>42187.64</c:v>
                </c:pt>
                <c:pt idx="10174">
                  <c:v>42187.640694444461</c:v>
                </c:pt>
                <c:pt idx="10175">
                  <c:v>42187.641388888886</c:v>
                </c:pt>
                <c:pt idx="10176">
                  <c:v>42187.642083333325</c:v>
                </c:pt>
                <c:pt idx="10177">
                  <c:v>42187.642777777779</c:v>
                </c:pt>
                <c:pt idx="10178">
                  <c:v>42187.643472222226</c:v>
                </c:pt>
                <c:pt idx="10179">
                  <c:v>42187.644166666651</c:v>
                </c:pt>
                <c:pt idx="10180">
                  <c:v>42187.644861111105</c:v>
                </c:pt>
                <c:pt idx="10181">
                  <c:v>42187.645555555559</c:v>
                </c:pt>
                <c:pt idx="10182">
                  <c:v>42187.646250000013</c:v>
                </c:pt>
                <c:pt idx="10183">
                  <c:v>42187.646944444459</c:v>
                </c:pt>
                <c:pt idx="10184">
                  <c:v>42187.647638888891</c:v>
                </c:pt>
                <c:pt idx="10185">
                  <c:v>42187.648333333331</c:v>
                </c:pt>
                <c:pt idx="10186">
                  <c:v>42187.649027777778</c:v>
                </c:pt>
                <c:pt idx="10187">
                  <c:v>42187.649722222224</c:v>
                </c:pt>
                <c:pt idx="10188">
                  <c:v>42187.650416666664</c:v>
                </c:pt>
                <c:pt idx="10189">
                  <c:v>42187.651111111096</c:v>
                </c:pt>
                <c:pt idx="10190">
                  <c:v>42187.651805555557</c:v>
                </c:pt>
                <c:pt idx="10191">
                  <c:v>42187.652500000011</c:v>
                </c:pt>
                <c:pt idx="10192">
                  <c:v>42187.653194444443</c:v>
                </c:pt>
                <c:pt idx="10193">
                  <c:v>42187.65388888889</c:v>
                </c:pt>
                <c:pt idx="10194">
                  <c:v>42187.654583333337</c:v>
                </c:pt>
                <c:pt idx="10195">
                  <c:v>42187.655277777783</c:v>
                </c:pt>
                <c:pt idx="10196">
                  <c:v>42187.655972222223</c:v>
                </c:pt>
                <c:pt idx="10197">
                  <c:v>42187.656666666655</c:v>
                </c:pt>
                <c:pt idx="10198">
                  <c:v>42187.657361111094</c:v>
                </c:pt>
                <c:pt idx="10199">
                  <c:v>42187.658055555563</c:v>
                </c:pt>
                <c:pt idx="10200">
                  <c:v>42187.658750000002</c:v>
                </c:pt>
                <c:pt idx="10201">
                  <c:v>42187.659444444442</c:v>
                </c:pt>
                <c:pt idx="10202">
                  <c:v>42187.660138888888</c:v>
                </c:pt>
                <c:pt idx="10203">
                  <c:v>42187.660833333335</c:v>
                </c:pt>
                <c:pt idx="10204">
                  <c:v>42187.661527777775</c:v>
                </c:pt>
                <c:pt idx="10205">
                  <c:v>42187.662222222221</c:v>
                </c:pt>
                <c:pt idx="10206">
                  <c:v>42187.662916666653</c:v>
                </c:pt>
                <c:pt idx="10207">
                  <c:v>42187.6636111111</c:v>
                </c:pt>
                <c:pt idx="10208">
                  <c:v>42187.664305555554</c:v>
                </c:pt>
                <c:pt idx="10209">
                  <c:v>42187.665000000001</c:v>
                </c:pt>
                <c:pt idx="10210">
                  <c:v>42187.665694444448</c:v>
                </c:pt>
                <c:pt idx="10211">
                  <c:v>42187.666388888887</c:v>
                </c:pt>
                <c:pt idx="10212">
                  <c:v>42187.667083333319</c:v>
                </c:pt>
                <c:pt idx="10213">
                  <c:v>42187.667777777766</c:v>
                </c:pt>
                <c:pt idx="10214">
                  <c:v>42187.66847222222</c:v>
                </c:pt>
                <c:pt idx="10215">
                  <c:v>42187.669166666637</c:v>
                </c:pt>
                <c:pt idx="10216">
                  <c:v>42187.669861111084</c:v>
                </c:pt>
                <c:pt idx="10217">
                  <c:v>42187.670555555553</c:v>
                </c:pt>
                <c:pt idx="10218">
                  <c:v>42187.671249999999</c:v>
                </c:pt>
                <c:pt idx="10219">
                  <c:v>42187.671944444446</c:v>
                </c:pt>
                <c:pt idx="10220">
                  <c:v>42187.672638888893</c:v>
                </c:pt>
                <c:pt idx="10221">
                  <c:v>42187.673333333325</c:v>
                </c:pt>
                <c:pt idx="10222">
                  <c:v>42187.674027777779</c:v>
                </c:pt>
                <c:pt idx="10223">
                  <c:v>42187.674722222226</c:v>
                </c:pt>
                <c:pt idx="10224">
                  <c:v>42187.675416666651</c:v>
                </c:pt>
                <c:pt idx="10225">
                  <c:v>42187.676111111105</c:v>
                </c:pt>
                <c:pt idx="10226">
                  <c:v>42187.676805555559</c:v>
                </c:pt>
                <c:pt idx="10227">
                  <c:v>42187.677499999998</c:v>
                </c:pt>
                <c:pt idx="10228">
                  <c:v>42187.678194444459</c:v>
                </c:pt>
                <c:pt idx="10229">
                  <c:v>42187.678888888891</c:v>
                </c:pt>
                <c:pt idx="10230">
                  <c:v>42187.679583333324</c:v>
                </c:pt>
                <c:pt idx="10231">
                  <c:v>42187.680277777792</c:v>
                </c:pt>
                <c:pt idx="10232">
                  <c:v>42187.680972222232</c:v>
                </c:pt>
                <c:pt idx="10233">
                  <c:v>42187.681666666649</c:v>
                </c:pt>
                <c:pt idx="10234">
                  <c:v>42187.682361111096</c:v>
                </c:pt>
                <c:pt idx="10235">
                  <c:v>42187.683055555557</c:v>
                </c:pt>
                <c:pt idx="10236">
                  <c:v>42187.683749999997</c:v>
                </c:pt>
                <c:pt idx="10237">
                  <c:v>42187.684444444443</c:v>
                </c:pt>
                <c:pt idx="10238">
                  <c:v>42187.68513888889</c:v>
                </c:pt>
                <c:pt idx="10239">
                  <c:v>42187.685833333337</c:v>
                </c:pt>
                <c:pt idx="10240">
                  <c:v>42187.686527777783</c:v>
                </c:pt>
                <c:pt idx="10241">
                  <c:v>42187.687222222223</c:v>
                </c:pt>
                <c:pt idx="10242">
                  <c:v>42187.687916666655</c:v>
                </c:pt>
                <c:pt idx="10243">
                  <c:v>42187.688611111109</c:v>
                </c:pt>
                <c:pt idx="10244">
                  <c:v>42187.689305555556</c:v>
                </c:pt>
                <c:pt idx="10245">
                  <c:v>42187.69</c:v>
                </c:pt>
                <c:pt idx="10246">
                  <c:v>42187.690694444442</c:v>
                </c:pt>
                <c:pt idx="10247">
                  <c:v>42187.691388888874</c:v>
                </c:pt>
                <c:pt idx="10248">
                  <c:v>42187.692083333321</c:v>
                </c:pt>
                <c:pt idx="10249">
                  <c:v>42187.692777777775</c:v>
                </c:pt>
                <c:pt idx="10250">
                  <c:v>42187.693472222207</c:v>
                </c:pt>
                <c:pt idx="10251">
                  <c:v>42187.694166666639</c:v>
                </c:pt>
                <c:pt idx="10252">
                  <c:v>42187.6948611111</c:v>
                </c:pt>
                <c:pt idx="10253">
                  <c:v>42187.695555555554</c:v>
                </c:pt>
                <c:pt idx="10254">
                  <c:v>42187.696250000001</c:v>
                </c:pt>
                <c:pt idx="10255">
                  <c:v>42187.696944444448</c:v>
                </c:pt>
                <c:pt idx="10256">
                  <c:v>42187.697638888887</c:v>
                </c:pt>
                <c:pt idx="10257">
                  <c:v>42187.698333333334</c:v>
                </c:pt>
                <c:pt idx="10258">
                  <c:v>42187.699027777766</c:v>
                </c:pt>
                <c:pt idx="10259">
                  <c:v>42187.699722222198</c:v>
                </c:pt>
                <c:pt idx="10260">
                  <c:v>42187.700416666652</c:v>
                </c:pt>
                <c:pt idx="10261">
                  <c:v>42187.701111111084</c:v>
                </c:pt>
                <c:pt idx="10262">
                  <c:v>42187.701805555538</c:v>
                </c:pt>
                <c:pt idx="10263">
                  <c:v>42187.702499999999</c:v>
                </c:pt>
                <c:pt idx="10264">
                  <c:v>42187.703194444446</c:v>
                </c:pt>
                <c:pt idx="10265">
                  <c:v>42187.703888888886</c:v>
                </c:pt>
                <c:pt idx="10266">
                  <c:v>42187.704583333325</c:v>
                </c:pt>
                <c:pt idx="10267">
                  <c:v>42187.705277777779</c:v>
                </c:pt>
                <c:pt idx="10268">
                  <c:v>42187.705972222226</c:v>
                </c:pt>
                <c:pt idx="10269">
                  <c:v>42187.706666666651</c:v>
                </c:pt>
                <c:pt idx="10270">
                  <c:v>42187.707361111083</c:v>
                </c:pt>
                <c:pt idx="10271">
                  <c:v>42187.708055555559</c:v>
                </c:pt>
                <c:pt idx="10272">
                  <c:v>42187.708749999998</c:v>
                </c:pt>
                <c:pt idx="10273">
                  <c:v>42187.709444444445</c:v>
                </c:pt>
                <c:pt idx="10274">
                  <c:v>42187.710138888891</c:v>
                </c:pt>
                <c:pt idx="10275">
                  <c:v>42187.710833333331</c:v>
                </c:pt>
                <c:pt idx="10276">
                  <c:v>42187.711527777778</c:v>
                </c:pt>
                <c:pt idx="10277">
                  <c:v>42187.712222222232</c:v>
                </c:pt>
                <c:pt idx="10278">
                  <c:v>42187.712916666664</c:v>
                </c:pt>
                <c:pt idx="10279">
                  <c:v>42187.713611111096</c:v>
                </c:pt>
                <c:pt idx="10280">
                  <c:v>42187.714305555557</c:v>
                </c:pt>
                <c:pt idx="10281">
                  <c:v>42187.715000000004</c:v>
                </c:pt>
                <c:pt idx="10282">
                  <c:v>42187.715694444443</c:v>
                </c:pt>
                <c:pt idx="10283">
                  <c:v>42187.71638888889</c:v>
                </c:pt>
                <c:pt idx="10284">
                  <c:v>42187.717083333322</c:v>
                </c:pt>
                <c:pt idx="10285">
                  <c:v>42187.717777777776</c:v>
                </c:pt>
                <c:pt idx="10286">
                  <c:v>42187.718472222223</c:v>
                </c:pt>
                <c:pt idx="10287">
                  <c:v>42187.719166666648</c:v>
                </c:pt>
                <c:pt idx="10288">
                  <c:v>42187.719861111094</c:v>
                </c:pt>
                <c:pt idx="10289">
                  <c:v>42187.720555555556</c:v>
                </c:pt>
                <c:pt idx="10290">
                  <c:v>42187.721249999995</c:v>
                </c:pt>
                <c:pt idx="10291">
                  <c:v>42187.721944444434</c:v>
                </c:pt>
                <c:pt idx="10292">
                  <c:v>42187.722638888888</c:v>
                </c:pt>
                <c:pt idx="10293">
                  <c:v>42187.723333333321</c:v>
                </c:pt>
                <c:pt idx="10294">
                  <c:v>42187.724027777775</c:v>
                </c:pt>
                <c:pt idx="10295">
                  <c:v>42187.724722222207</c:v>
                </c:pt>
                <c:pt idx="10296">
                  <c:v>42187.725416666639</c:v>
                </c:pt>
                <c:pt idx="10297">
                  <c:v>42187.7261111111</c:v>
                </c:pt>
                <c:pt idx="10298">
                  <c:v>42187.726805555554</c:v>
                </c:pt>
                <c:pt idx="10299">
                  <c:v>42187.727499999994</c:v>
                </c:pt>
                <c:pt idx="10300">
                  <c:v>42187.728194444448</c:v>
                </c:pt>
                <c:pt idx="10301">
                  <c:v>42187.728888888887</c:v>
                </c:pt>
                <c:pt idx="10302">
                  <c:v>42187.729583333319</c:v>
                </c:pt>
                <c:pt idx="10303">
                  <c:v>42187.73027777778</c:v>
                </c:pt>
                <c:pt idx="10304">
                  <c:v>42187.73097222222</c:v>
                </c:pt>
                <c:pt idx="10305">
                  <c:v>42187.731666666637</c:v>
                </c:pt>
                <c:pt idx="10306">
                  <c:v>42187.732361111084</c:v>
                </c:pt>
                <c:pt idx="10307">
                  <c:v>42187.733055555538</c:v>
                </c:pt>
                <c:pt idx="10308">
                  <c:v>42187.733749999985</c:v>
                </c:pt>
                <c:pt idx="10309">
                  <c:v>42187.734444444446</c:v>
                </c:pt>
                <c:pt idx="10310">
                  <c:v>42187.735138888886</c:v>
                </c:pt>
                <c:pt idx="10311">
                  <c:v>42187.735833333325</c:v>
                </c:pt>
                <c:pt idx="10312">
                  <c:v>42187.736527777779</c:v>
                </c:pt>
                <c:pt idx="10313">
                  <c:v>42187.737222222226</c:v>
                </c:pt>
                <c:pt idx="10314">
                  <c:v>42187.737916666651</c:v>
                </c:pt>
                <c:pt idx="10315">
                  <c:v>42187.738611111105</c:v>
                </c:pt>
                <c:pt idx="10316">
                  <c:v>42187.739305555544</c:v>
                </c:pt>
                <c:pt idx="10317">
                  <c:v>42187.74</c:v>
                </c:pt>
                <c:pt idx="10318">
                  <c:v>42187.740694444459</c:v>
                </c:pt>
                <c:pt idx="10319">
                  <c:v>42187.741388888884</c:v>
                </c:pt>
                <c:pt idx="10320">
                  <c:v>42187.742083333324</c:v>
                </c:pt>
                <c:pt idx="10321">
                  <c:v>42187.742777777778</c:v>
                </c:pt>
                <c:pt idx="10322">
                  <c:v>42187.743472222224</c:v>
                </c:pt>
                <c:pt idx="10323">
                  <c:v>42187.744166666649</c:v>
                </c:pt>
                <c:pt idx="10324">
                  <c:v>42187.744861111096</c:v>
                </c:pt>
                <c:pt idx="10325">
                  <c:v>42187.745555555557</c:v>
                </c:pt>
                <c:pt idx="10326">
                  <c:v>42187.746250000011</c:v>
                </c:pt>
                <c:pt idx="10327">
                  <c:v>42187.746944444443</c:v>
                </c:pt>
                <c:pt idx="10328">
                  <c:v>42187.74763888889</c:v>
                </c:pt>
                <c:pt idx="10329">
                  <c:v>42187.748333333337</c:v>
                </c:pt>
                <c:pt idx="10330">
                  <c:v>42187.749027777776</c:v>
                </c:pt>
                <c:pt idx="10331">
                  <c:v>42187.749722222208</c:v>
                </c:pt>
                <c:pt idx="10332">
                  <c:v>42187.750416666655</c:v>
                </c:pt>
                <c:pt idx="10333">
                  <c:v>42187.751111111094</c:v>
                </c:pt>
                <c:pt idx="10334">
                  <c:v>42187.751805555556</c:v>
                </c:pt>
                <c:pt idx="10335">
                  <c:v>42187.752500000002</c:v>
                </c:pt>
                <c:pt idx="10336">
                  <c:v>42187.753194444442</c:v>
                </c:pt>
                <c:pt idx="10337">
                  <c:v>42187.753888888888</c:v>
                </c:pt>
                <c:pt idx="10338">
                  <c:v>42187.754583333335</c:v>
                </c:pt>
                <c:pt idx="10339">
                  <c:v>42187.755277777782</c:v>
                </c:pt>
                <c:pt idx="10340">
                  <c:v>42187.755972222221</c:v>
                </c:pt>
                <c:pt idx="10341">
                  <c:v>42187.756666666653</c:v>
                </c:pt>
                <c:pt idx="10342">
                  <c:v>42187.7573611111</c:v>
                </c:pt>
                <c:pt idx="10343">
                  <c:v>42187.758055555561</c:v>
                </c:pt>
                <c:pt idx="10344">
                  <c:v>42187.758750000001</c:v>
                </c:pt>
                <c:pt idx="10345">
                  <c:v>42187.759444444448</c:v>
                </c:pt>
                <c:pt idx="10346">
                  <c:v>42187.760138888887</c:v>
                </c:pt>
                <c:pt idx="10347">
                  <c:v>42187.760833333334</c:v>
                </c:pt>
                <c:pt idx="10348">
                  <c:v>42187.761527777766</c:v>
                </c:pt>
                <c:pt idx="10349">
                  <c:v>42187.76222222222</c:v>
                </c:pt>
                <c:pt idx="10350">
                  <c:v>42187.762916666652</c:v>
                </c:pt>
                <c:pt idx="10351">
                  <c:v>42187.763611111084</c:v>
                </c:pt>
                <c:pt idx="10352">
                  <c:v>42187.764305555538</c:v>
                </c:pt>
                <c:pt idx="10353">
                  <c:v>42187.764999999999</c:v>
                </c:pt>
                <c:pt idx="10354">
                  <c:v>42187.765694444446</c:v>
                </c:pt>
                <c:pt idx="10355">
                  <c:v>42187.766388888886</c:v>
                </c:pt>
                <c:pt idx="10356">
                  <c:v>42187.767083333303</c:v>
                </c:pt>
                <c:pt idx="10357">
                  <c:v>42187.767777777764</c:v>
                </c:pt>
                <c:pt idx="10358">
                  <c:v>42187.768472222226</c:v>
                </c:pt>
                <c:pt idx="10359">
                  <c:v>42187.769166666636</c:v>
                </c:pt>
                <c:pt idx="10360">
                  <c:v>42187.769861111083</c:v>
                </c:pt>
                <c:pt idx="10361">
                  <c:v>42187.770555555559</c:v>
                </c:pt>
                <c:pt idx="10362">
                  <c:v>42187.771249999998</c:v>
                </c:pt>
                <c:pt idx="10363">
                  <c:v>42187.771944444445</c:v>
                </c:pt>
                <c:pt idx="10364">
                  <c:v>42187.772638888891</c:v>
                </c:pt>
                <c:pt idx="10365">
                  <c:v>42187.773333333324</c:v>
                </c:pt>
                <c:pt idx="10366">
                  <c:v>42187.774027777778</c:v>
                </c:pt>
                <c:pt idx="10367">
                  <c:v>42187.774722222224</c:v>
                </c:pt>
                <c:pt idx="10368">
                  <c:v>42187.775416666649</c:v>
                </c:pt>
                <c:pt idx="10369">
                  <c:v>42187.776111111096</c:v>
                </c:pt>
                <c:pt idx="10370">
                  <c:v>42187.776805555557</c:v>
                </c:pt>
                <c:pt idx="10371">
                  <c:v>42187.777499999997</c:v>
                </c:pt>
                <c:pt idx="10372">
                  <c:v>42187.778194444443</c:v>
                </c:pt>
                <c:pt idx="10373">
                  <c:v>42187.77888888889</c:v>
                </c:pt>
                <c:pt idx="10374">
                  <c:v>42187.779583333322</c:v>
                </c:pt>
                <c:pt idx="10375">
                  <c:v>42187.780277777783</c:v>
                </c:pt>
                <c:pt idx="10376">
                  <c:v>42187.780972222223</c:v>
                </c:pt>
                <c:pt idx="10377">
                  <c:v>42187.781666666648</c:v>
                </c:pt>
                <c:pt idx="10378">
                  <c:v>42187.782361111094</c:v>
                </c:pt>
                <c:pt idx="10379">
                  <c:v>42187.783055555556</c:v>
                </c:pt>
                <c:pt idx="10380">
                  <c:v>42187.783749999995</c:v>
                </c:pt>
                <c:pt idx="10381">
                  <c:v>42187.784444444442</c:v>
                </c:pt>
                <c:pt idx="10382">
                  <c:v>42187.785138888888</c:v>
                </c:pt>
                <c:pt idx="10383">
                  <c:v>42187.785833333335</c:v>
                </c:pt>
                <c:pt idx="10384">
                  <c:v>42187.786527777782</c:v>
                </c:pt>
                <c:pt idx="10385">
                  <c:v>42187.787222222221</c:v>
                </c:pt>
                <c:pt idx="10386">
                  <c:v>42187.787916666653</c:v>
                </c:pt>
                <c:pt idx="10387">
                  <c:v>42187.788611111115</c:v>
                </c:pt>
                <c:pt idx="10388">
                  <c:v>42187.789305555554</c:v>
                </c:pt>
                <c:pt idx="10389">
                  <c:v>42187.79</c:v>
                </c:pt>
                <c:pt idx="10390">
                  <c:v>42187.790694444448</c:v>
                </c:pt>
                <c:pt idx="10391">
                  <c:v>42187.791388888872</c:v>
                </c:pt>
                <c:pt idx="10392">
                  <c:v>42187.792083333319</c:v>
                </c:pt>
                <c:pt idx="10393">
                  <c:v>42187.792777777766</c:v>
                </c:pt>
                <c:pt idx="10394">
                  <c:v>42187.793472222198</c:v>
                </c:pt>
                <c:pt idx="10395">
                  <c:v>42187.794166666637</c:v>
                </c:pt>
                <c:pt idx="10396">
                  <c:v>42187.794861111084</c:v>
                </c:pt>
                <c:pt idx="10397">
                  <c:v>42187.795555555538</c:v>
                </c:pt>
                <c:pt idx="10398">
                  <c:v>42187.796249999999</c:v>
                </c:pt>
                <c:pt idx="10399">
                  <c:v>42187.796944444446</c:v>
                </c:pt>
                <c:pt idx="10400">
                  <c:v>42187.797638888886</c:v>
                </c:pt>
                <c:pt idx="10401">
                  <c:v>42187.798333333325</c:v>
                </c:pt>
                <c:pt idx="10402">
                  <c:v>42187.799027777764</c:v>
                </c:pt>
                <c:pt idx="10403">
                  <c:v>42187.799722222204</c:v>
                </c:pt>
                <c:pt idx="10404">
                  <c:v>42187.800416666665</c:v>
                </c:pt>
                <c:pt idx="10405">
                  <c:v>42187.801111111105</c:v>
                </c:pt>
                <c:pt idx="10406">
                  <c:v>42187.801805555559</c:v>
                </c:pt>
                <c:pt idx="10407">
                  <c:v>42187.802500000013</c:v>
                </c:pt>
                <c:pt idx="10408">
                  <c:v>42187.803194444459</c:v>
                </c:pt>
                <c:pt idx="10409">
                  <c:v>42187.803888888891</c:v>
                </c:pt>
                <c:pt idx="10410">
                  <c:v>42187.804583333331</c:v>
                </c:pt>
                <c:pt idx="10411">
                  <c:v>42187.805277777792</c:v>
                </c:pt>
                <c:pt idx="10412">
                  <c:v>42187.805972222232</c:v>
                </c:pt>
                <c:pt idx="10413">
                  <c:v>42187.806666666664</c:v>
                </c:pt>
                <c:pt idx="10414">
                  <c:v>42187.807361111096</c:v>
                </c:pt>
                <c:pt idx="10415">
                  <c:v>42187.808055555572</c:v>
                </c:pt>
                <c:pt idx="10416">
                  <c:v>42187.808750000011</c:v>
                </c:pt>
                <c:pt idx="10417">
                  <c:v>42187.809444444443</c:v>
                </c:pt>
                <c:pt idx="10418">
                  <c:v>42187.810138888904</c:v>
                </c:pt>
                <c:pt idx="10419">
                  <c:v>42187.810833333351</c:v>
                </c:pt>
                <c:pt idx="10420">
                  <c:v>42187.811527777783</c:v>
                </c:pt>
                <c:pt idx="10421">
                  <c:v>42187.812222222237</c:v>
                </c:pt>
                <c:pt idx="10422">
                  <c:v>42187.812916666669</c:v>
                </c:pt>
                <c:pt idx="10423">
                  <c:v>42187.813611111109</c:v>
                </c:pt>
                <c:pt idx="10424">
                  <c:v>42187.814305555563</c:v>
                </c:pt>
                <c:pt idx="10425">
                  <c:v>42187.815000000002</c:v>
                </c:pt>
                <c:pt idx="10426">
                  <c:v>42187.815694444456</c:v>
                </c:pt>
                <c:pt idx="10427">
                  <c:v>42187.816388888903</c:v>
                </c:pt>
                <c:pt idx="10428">
                  <c:v>42187.817083333335</c:v>
                </c:pt>
                <c:pt idx="10429">
                  <c:v>42187.817777777782</c:v>
                </c:pt>
                <c:pt idx="10430">
                  <c:v>42187.818472222236</c:v>
                </c:pt>
                <c:pt idx="10431">
                  <c:v>42187.819166666653</c:v>
                </c:pt>
                <c:pt idx="10432">
                  <c:v>42187.819861111115</c:v>
                </c:pt>
                <c:pt idx="10433">
                  <c:v>42187.820555555561</c:v>
                </c:pt>
                <c:pt idx="10434">
                  <c:v>42187.821250000001</c:v>
                </c:pt>
                <c:pt idx="10435">
                  <c:v>42187.821944444448</c:v>
                </c:pt>
                <c:pt idx="10436">
                  <c:v>42187.822638888902</c:v>
                </c:pt>
                <c:pt idx="10437">
                  <c:v>42187.823333333334</c:v>
                </c:pt>
                <c:pt idx="10438">
                  <c:v>42187.82402777778</c:v>
                </c:pt>
                <c:pt idx="10439">
                  <c:v>42187.82472222222</c:v>
                </c:pt>
                <c:pt idx="10440">
                  <c:v>42187.825416666652</c:v>
                </c:pt>
                <c:pt idx="10441">
                  <c:v>42187.826111111106</c:v>
                </c:pt>
                <c:pt idx="10442">
                  <c:v>42187.826805555553</c:v>
                </c:pt>
                <c:pt idx="10443">
                  <c:v>42187.827499999999</c:v>
                </c:pt>
                <c:pt idx="10444">
                  <c:v>42187.828194444461</c:v>
                </c:pt>
                <c:pt idx="10445">
                  <c:v>42187.828888888893</c:v>
                </c:pt>
                <c:pt idx="10446">
                  <c:v>42187.829583333325</c:v>
                </c:pt>
                <c:pt idx="10447">
                  <c:v>42187.830277777794</c:v>
                </c:pt>
                <c:pt idx="10448">
                  <c:v>42187.830972222233</c:v>
                </c:pt>
                <c:pt idx="10449">
                  <c:v>42187.831666666651</c:v>
                </c:pt>
                <c:pt idx="10450">
                  <c:v>42187.832361111105</c:v>
                </c:pt>
                <c:pt idx="10451">
                  <c:v>42187.833055555559</c:v>
                </c:pt>
                <c:pt idx="10452">
                  <c:v>42187.833749999998</c:v>
                </c:pt>
                <c:pt idx="10453">
                  <c:v>42187.834444444459</c:v>
                </c:pt>
                <c:pt idx="10454">
                  <c:v>42187.835138888891</c:v>
                </c:pt>
                <c:pt idx="10455">
                  <c:v>42187.835833333331</c:v>
                </c:pt>
                <c:pt idx="10456">
                  <c:v>42187.836527777792</c:v>
                </c:pt>
                <c:pt idx="10457">
                  <c:v>42187.837222222232</c:v>
                </c:pt>
                <c:pt idx="10458">
                  <c:v>42187.837916666664</c:v>
                </c:pt>
                <c:pt idx="10459">
                  <c:v>42187.83861111111</c:v>
                </c:pt>
                <c:pt idx="10460">
                  <c:v>42187.839305555557</c:v>
                </c:pt>
                <c:pt idx="10461">
                  <c:v>42187.840000000011</c:v>
                </c:pt>
                <c:pt idx="10462">
                  <c:v>42187.840694444465</c:v>
                </c:pt>
                <c:pt idx="10463">
                  <c:v>42187.84138888889</c:v>
                </c:pt>
                <c:pt idx="10464">
                  <c:v>42187.842083333337</c:v>
                </c:pt>
                <c:pt idx="10465">
                  <c:v>42187.842777777783</c:v>
                </c:pt>
                <c:pt idx="10466">
                  <c:v>42187.843472222223</c:v>
                </c:pt>
                <c:pt idx="10467">
                  <c:v>42187.844166666655</c:v>
                </c:pt>
                <c:pt idx="10468">
                  <c:v>42187.844861111109</c:v>
                </c:pt>
                <c:pt idx="10469">
                  <c:v>42187.845555555563</c:v>
                </c:pt>
                <c:pt idx="10470">
                  <c:v>42187.846250000017</c:v>
                </c:pt>
                <c:pt idx="10471">
                  <c:v>42187.846944444456</c:v>
                </c:pt>
                <c:pt idx="10472">
                  <c:v>42187.847638888903</c:v>
                </c:pt>
                <c:pt idx="10473">
                  <c:v>42187.848333333342</c:v>
                </c:pt>
                <c:pt idx="10474">
                  <c:v>42187.849027777782</c:v>
                </c:pt>
                <c:pt idx="10475">
                  <c:v>42187.849722222221</c:v>
                </c:pt>
                <c:pt idx="10476">
                  <c:v>42187.850416666668</c:v>
                </c:pt>
                <c:pt idx="10477">
                  <c:v>42187.851111111115</c:v>
                </c:pt>
                <c:pt idx="10478">
                  <c:v>42187.851805555561</c:v>
                </c:pt>
                <c:pt idx="10479">
                  <c:v>42187.852500000015</c:v>
                </c:pt>
                <c:pt idx="10480">
                  <c:v>42187.853194444469</c:v>
                </c:pt>
                <c:pt idx="10481">
                  <c:v>42187.853888888902</c:v>
                </c:pt>
                <c:pt idx="10482">
                  <c:v>42187.854583333341</c:v>
                </c:pt>
                <c:pt idx="10483">
                  <c:v>42187.855277777795</c:v>
                </c:pt>
                <c:pt idx="10484">
                  <c:v>42187.855972222234</c:v>
                </c:pt>
                <c:pt idx="10485">
                  <c:v>42187.856666666667</c:v>
                </c:pt>
                <c:pt idx="10486">
                  <c:v>42187.857361111106</c:v>
                </c:pt>
                <c:pt idx="10487">
                  <c:v>42187.858055555567</c:v>
                </c:pt>
                <c:pt idx="10488">
                  <c:v>42187.858750000014</c:v>
                </c:pt>
                <c:pt idx="10489">
                  <c:v>42187.859444444461</c:v>
                </c:pt>
                <c:pt idx="10490">
                  <c:v>42187.860138888893</c:v>
                </c:pt>
                <c:pt idx="10491">
                  <c:v>42187.860833333332</c:v>
                </c:pt>
                <c:pt idx="10492">
                  <c:v>42187.861527777779</c:v>
                </c:pt>
                <c:pt idx="10493">
                  <c:v>42187.862222222233</c:v>
                </c:pt>
                <c:pt idx="10494">
                  <c:v>42187.862916666665</c:v>
                </c:pt>
                <c:pt idx="10495">
                  <c:v>42187.863611111105</c:v>
                </c:pt>
                <c:pt idx="10496">
                  <c:v>42187.864305555559</c:v>
                </c:pt>
                <c:pt idx="10497">
                  <c:v>42187.865000000005</c:v>
                </c:pt>
                <c:pt idx="10498">
                  <c:v>42187.865694444459</c:v>
                </c:pt>
                <c:pt idx="10499">
                  <c:v>42187.866388888891</c:v>
                </c:pt>
                <c:pt idx="10500">
                  <c:v>42187.867083333324</c:v>
                </c:pt>
                <c:pt idx="10501">
                  <c:v>42187.867777777778</c:v>
                </c:pt>
                <c:pt idx="10502">
                  <c:v>42187.868472222232</c:v>
                </c:pt>
                <c:pt idx="10503">
                  <c:v>42187.869166666649</c:v>
                </c:pt>
                <c:pt idx="10504">
                  <c:v>42187.869861111096</c:v>
                </c:pt>
                <c:pt idx="10505">
                  <c:v>42187.870555555572</c:v>
                </c:pt>
                <c:pt idx="10506">
                  <c:v>42187.871250000011</c:v>
                </c:pt>
                <c:pt idx="10507">
                  <c:v>42187.871944444443</c:v>
                </c:pt>
                <c:pt idx="10508">
                  <c:v>42187.872638888904</c:v>
                </c:pt>
                <c:pt idx="10509">
                  <c:v>42187.873333333337</c:v>
                </c:pt>
                <c:pt idx="10510">
                  <c:v>42187.874027777783</c:v>
                </c:pt>
                <c:pt idx="10511">
                  <c:v>42187.874722222223</c:v>
                </c:pt>
                <c:pt idx="10512">
                  <c:v>42187.875416666655</c:v>
                </c:pt>
                <c:pt idx="10513">
                  <c:v>42187.876111111109</c:v>
                </c:pt>
                <c:pt idx="10514">
                  <c:v>42187.876805555563</c:v>
                </c:pt>
                <c:pt idx="10515">
                  <c:v>42187.877500000002</c:v>
                </c:pt>
                <c:pt idx="10516">
                  <c:v>42187.878194444456</c:v>
                </c:pt>
                <c:pt idx="10517">
                  <c:v>42187.878888888903</c:v>
                </c:pt>
                <c:pt idx="10518">
                  <c:v>42187.879583333335</c:v>
                </c:pt>
                <c:pt idx="10519">
                  <c:v>42187.880277777796</c:v>
                </c:pt>
                <c:pt idx="10520">
                  <c:v>42187.880972222236</c:v>
                </c:pt>
                <c:pt idx="10521">
                  <c:v>42187.881666666653</c:v>
                </c:pt>
                <c:pt idx="10522">
                  <c:v>42187.882361111115</c:v>
                </c:pt>
                <c:pt idx="10523">
                  <c:v>42187.883055555561</c:v>
                </c:pt>
                <c:pt idx="10524">
                  <c:v>42187.883750000001</c:v>
                </c:pt>
                <c:pt idx="10525">
                  <c:v>42187.884444444469</c:v>
                </c:pt>
                <c:pt idx="10526">
                  <c:v>42187.885138888902</c:v>
                </c:pt>
                <c:pt idx="10527">
                  <c:v>42187.885833333341</c:v>
                </c:pt>
                <c:pt idx="10528">
                  <c:v>42187.886527777795</c:v>
                </c:pt>
                <c:pt idx="10529">
                  <c:v>42187.887222222234</c:v>
                </c:pt>
                <c:pt idx="10530">
                  <c:v>42187.887916666667</c:v>
                </c:pt>
                <c:pt idx="10531">
                  <c:v>42187.888611111113</c:v>
                </c:pt>
                <c:pt idx="10532">
                  <c:v>42187.889305555553</c:v>
                </c:pt>
                <c:pt idx="10533">
                  <c:v>42187.89</c:v>
                </c:pt>
                <c:pt idx="10534">
                  <c:v>42187.890694444461</c:v>
                </c:pt>
                <c:pt idx="10535">
                  <c:v>42187.891388888886</c:v>
                </c:pt>
                <c:pt idx="10536">
                  <c:v>42187.892083333325</c:v>
                </c:pt>
                <c:pt idx="10537">
                  <c:v>42187.892777777779</c:v>
                </c:pt>
                <c:pt idx="10538">
                  <c:v>42187.893472222226</c:v>
                </c:pt>
                <c:pt idx="10539">
                  <c:v>42187.894166666651</c:v>
                </c:pt>
                <c:pt idx="10540">
                  <c:v>42187.894861111105</c:v>
                </c:pt>
                <c:pt idx="10541">
                  <c:v>42187.895555555559</c:v>
                </c:pt>
                <c:pt idx="10542">
                  <c:v>42187.896250000013</c:v>
                </c:pt>
                <c:pt idx="10543">
                  <c:v>42187.896944444459</c:v>
                </c:pt>
                <c:pt idx="10544">
                  <c:v>42187.897638888891</c:v>
                </c:pt>
                <c:pt idx="10545">
                  <c:v>42187.898333333331</c:v>
                </c:pt>
                <c:pt idx="10546">
                  <c:v>42187.899027777778</c:v>
                </c:pt>
                <c:pt idx="10547">
                  <c:v>42187.899722222224</c:v>
                </c:pt>
                <c:pt idx="10548">
                  <c:v>42187.900416666664</c:v>
                </c:pt>
                <c:pt idx="10549">
                  <c:v>42187.901111111096</c:v>
                </c:pt>
                <c:pt idx="10550">
                  <c:v>42187.901805555557</c:v>
                </c:pt>
                <c:pt idx="10551">
                  <c:v>42187.902500000011</c:v>
                </c:pt>
                <c:pt idx="10552">
                  <c:v>42187.903194444443</c:v>
                </c:pt>
                <c:pt idx="10553">
                  <c:v>42187.90388888889</c:v>
                </c:pt>
                <c:pt idx="10554">
                  <c:v>42187.904583333337</c:v>
                </c:pt>
                <c:pt idx="10555">
                  <c:v>42187.905277777783</c:v>
                </c:pt>
                <c:pt idx="10556">
                  <c:v>42187.905972222223</c:v>
                </c:pt>
                <c:pt idx="10557">
                  <c:v>42187.906666666655</c:v>
                </c:pt>
                <c:pt idx="10558">
                  <c:v>42187.907361111094</c:v>
                </c:pt>
                <c:pt idx="10559">
                  <c:v>42187.908055555563</c:v>
                </c:pt>
                <c:pt idx="10560">
                  <c:v>42187.908750000002</c:v>
                </c:pt>
                <c:pt idx="10561">
                  <c:v>42187.909444444442</c:v>
                </c:pt>
                <c:pt idx="10562">
                  <c:v>42187.910138888903</c:v>
                </c:pt>
                <c:pt idx="10563">
                  <c:v>42187.910833333342</c:v>
                </c:pt>
                <c:pt idx="10564">
                  <c:v>42187.911527777782</c:v>
                </c:pt>
                <c:pt idx="10565">
                  <c:v>42187.912222222236</c:v>
                </c:pt>
                <c:pt idx="10566">
                  <c:v>42187.912916666668</c:v>
                </c:pt>
                <c:pt idx="10567">
                  <c:v>42187.913611111115</c:v>
                </c:pt>
                <c:pt idx="10568">
                  <c:v>42187.914305555561</c:v>
                </c:pt>
                <c:pt idx="10569">
                  <c:v>42187.915000000001</c:v>
                </c:pt>
                <c:pt idx="10570">
                  <c:v>42187.915694444469</c:v>
                </c:pt>
                <c:pt idx="10571">
                  <c:v>42187.916388888902</c:v>
                </c:pt>
                <c:pt idx="10572">
                  <c:v>42187.917083333334</c:v>
                </c:pt>
                <c:pt idx="10573">
                  <c:v>42187.91777777778</c:v>
                </c:pt>
                <c:pt idx="10574">
                  <c:v>42187.918472222234</c:v>
                </c:pt>
                <c:pt idx="10575">
                  <c:v>42187.919166666652</c:v>
                </c:pt>
                <c:pt idx="10576">
                  <c:v>42187.919861111106</c:v>
                </c:pt>
                <c:pt idx="10577">
                  <c:v>42187.920555555553</c:v>
                </c:pt>
                <c:pt idx="10578">
                  <c:v>42187.921249999999</c:v>
                </c:pt>
                <c:pt idx="10579">
                  <c:v>42187.921944444446</c:v>
                </c:pt>
                <c:pt idx="10580">
                  <c:v>42187.922638888893</c:v>
                </c:pt>
                <c:pt idx="10581">
                  <c:v>42187.923333333325</c:v>
                </c:pt>
                <c:pt idx="10582">
                  <c:v>42187.924027777779</c:v>
                </c:pt>
                <c:pt idx="10583">
                  <c:v>42187.924722222226</c:v>
                </c:pt>
                <c:pt idx="10584">
                  <c:v>42187.925416666651</c:v>
                </c:pt>
                <c:pt idx="10585">
                  <c:v>42187.926111111105</c:v>
                </c:pt>
                <c:pt idx="10586">
                  <c:v>42187.926805555559</c:v>
                </c:pt>
                <c:pt idx="10587">
                  <c:v>42187.927499999998</c:v>
                </c:pt>
                <c:pt idx="10588">
                  <c:v>42187.928194444459</c:v>
                </c:pt>
                <c:pt idx="10589">
                  <c:v>42187.928888888891</c:v>
                </c:pt>
                <c:pt idx="10590">
                  <c:v>42187.929583333324</c:v>
                </c:pt>
                <c:pt idx="10591">
                  <c:v>42187.930277777792</c:v>
                </c:pt>
                <c:pt idx="10592">
                  <c:v>42187.930972222232</c:v>
                </c:pt>
                <c:pt idx="10593">
                  <c:v>42187.931666666649</c:v>
                </c:pt>
                <c:pt idx="10594">
                  <c:v>42187.932361111096</c:v>
                </c:pt>
                <c:pt idx="10595">
                  <c:v>42187.933055555557</c:v>
                </c:pt>
                <c:pt idx="10596">
                  <c:v>42187.933749999997</c:v>
                </c:pt>
                <c:pt idx="10597">
                  <c:v>42187.934444444443</c:v>
                </c:pt>
                <c:pt idx="10598">
                  <c:v>42187.93513888889</c:v>
                </c:pt>
                <c:pt idx="10599">
                  <c:v>42187.935833333337</c:v>
                </c:pt>
                <c:pt idx="10600">
                  <c:v>42187.936527777783</c:v>
                </c:pt>
                <c:pt idx="10601">
                  <c:v>42187.937222222223</c:v>
                </c:pt>
                <c:pt idx="10602">
                  <c:v>42187.937916666655</c:v>
                </c:pt>
                <c:pt idx="10603">
                  <c:v>42187.938611111109</c:v>
                </c:pt>
                <c:pt idx="10604">
                  <c:v>42187.939305555556</c:v>
                </c:pt>
                <c:pt idx="10605">
                  <c:v>42187.94</c:v>
                </c:pt>
                <c:pt idx="10606">
                  <c:v>42187.940694444456</c:v>
                </c:pt>
                <c:pt idx="10607">
                  <c:v>42187.941388888888</c:v>
                </c:pt>
                <c:pt idx="10608">
                  <c:v>42187.942083333335</c:v>
                </c:pt>
                <c:pt idx="10609">
                  <c:v>42187.942777777782</c:v>
                </c:pt>
                <c:pt idx="10610">
                  <c:v>42187.943472222221</c:v>
                </c:pt>
                <c:pt idx="10611">
                  <c:v>42187.944166666653</c:v>
                </c:pt>
                <c:pt idx="10612">
                  <c:v>42187.944861111115</c:v>
                </c:pt>
                <c:pt idx="10613">
                  <c:v>42187.945555555561</c:v>
                </c:pt>
                <c:pt idx="10614">
                  <c:v>42187.946250000015</c:v>
                </c:pt>
                <c:pt idx="10615">
                  <c:v>42187.946944444469</c:v>
                </c:pt>
                <c:pt idx="10616">
                  <c:v>42187.947638888902</c:v>
                </c:pt>
                <c:pt idx="10617">
                  <c:v>42187.948333333341</c:v>
                </c:pt>
                <c:pt idx="10618">
                  <c:v>42187.94902777778</c:v>
                </c:pt>
                <c:pt idx="10619">
                  <c:v>42187.94972222222</c:v>
                </c:pt>
                <c:pt idx="10620">
                  <c:v>42187.950416666667</c:v>
                </c:pt>
                <c:pt idx="10621">
                  <c:v>42187.951111111106</c:v>
                </c:pt>
                <c:pt idx="10622">
                  <c:v>42187.951805555553</c:v>
                </c:pt>
                <c:pt idx="10623">
                  <c:v>42187.952500000014</c:v>
                </c:pt>
                <c:pt idx="10624">
                  <c:v>42187.953194444461</c:v>
                </c:pt>
                <c:pt idx="10625">
                  <c:v>42187.953888888893</c:v>
                </c:pt>
                <c:pt idx="10626">
                  <c:v>42187.954583333332</c:v>
                </c:pt>
                <c:pt idx="10627">
                  <c:v>42187.955277777794</c:v>
                </c:pt>
                <c:pt idx="10628">
                  <c:v>42187.955972222233</c:v>
                </c:pt>
                <c:pt idx="10629">
                  <c:v>42187.956666666665</c:v>
                </c:pt>
                <c:pt idx="10630">
                  <c:v>42187.957361111105</c:v>
                </c:pt>
                <c:pt idx="10631">
                  <c:v>42187.958055555573</c:v>
                </c:pt>
                <c:pt idx="10632">
                  <c:v>42187.958750000013</c:v>
                </c:pt>
                <c:pt idx="10633">
                  <c:v>42187.959444444459</c:v>
                </c:pt>
                <c:pt idx="10634">
                  <c:v>42187.960138888891</c:v>
                </c:pt>
                <c:pt idx="10635">
                  <c:v>42187.960833333331</c:v>
                </c:pt>
                <c:pt idx="10636">
                  <c:v>42187.961527777778</c:v>
                </c:pt>
                <c:pt idx="10637">
                  <c:v>42187.962222222232</c:v>
                </c:pt>
                <c:pt idx="10638">
                  <c:v>42187.962916666664</c:v>
                </c:pt>
                <c:pt idx="10639">
                  <c:v>42187.963611111096</c:v>
                </c:pt>
                <c:pt idx="10640">
                  <c:v>42187.964305555557</c:v>
                </c:pt>
                <c:pt idx="10641">
                  <c:v>42187.965000000004</c:v>
                </c:pt>
                <c:pt idx="10642">
                  <c:v>42187.965694444443</c:v>
                </c:pt>
                <c:pt idx="10643">
                  <c:v>42187.96638888889</c:v>
                </c:pt>
                <c:pt idx="10644">
                  <c:v>42187.967083333322</c:v>
                </c:pt>
                <c:pt idx="10645">
                  <c:v>42187.967777777776</c:v>
                </c:pt>
                <c:pt idx="10646">
                  <c:v>42187.968472222223</c:v>
                </c:pt>
                <c:pt idx="10647">
                  <c:v>42187.969166666648</c:v>
                </c:pt>
                <c:pt idx="10648">
                  <c:v>42187.969861111094</c:v>
                </c:pt>
                <c:pt idx="10649">
                  <c:v>42187.970555555563</c:v>
                </c:pt>
                <c:pt idx="10650">
                  <c:v>42187.971250000002</c:v>
                </c:pt>
                <c:pt idx="10651">
                  <c:v>42187.971944444442</c:v>
                </c:pt>
                <c:pt idx="10652">
                  <c:v>42187.972638888903</c:v>
                </c:pt>
                <c:pt idx="10653">
                  <c:v>42187.973333333335</c:v>
                </c:pt>
                <c:pt idx="10654">
                  <c:v>42187.974027777782</c:v>
                </c:pt>
                <c:pt idx="10655">
                  <c:v>42187.974722222221</c:v>
                </c:pt>
                <c:pt idx="10656">
                  <c:v>42187.975416666653</c:v>
                </c:pt>
                <c:pt idx="10657">
                  <c:v>42187.976111111115</c:v>
                </c:pt>
                <c:pt idx="10658">
                  <c:v>42187.976805555561</c:v>
                </c:pt>
                <c:pt idx="10659">
                  <c:v>42187.977500000001</c:v>
                </c:pt>
                <c:pt idx="10660">
                  <c:v>42187.978194444469</c:v>
                </c:pt>
                <c:pt idx="10661">
                  <c:v>42187.978888888902</c:v>
                </c:pt>
                <c:pt idx="10662">
                  <c:v>42187.979583333334</c:v>
                </c:pt>
                <c:pt idx="10663">
                  <c:v>42187.980277777795</c:v>
                </c:pt>
                <c:pt idx="10664">
                  <c:v>42187.980972222234</c:v>
                </c:pt>
                <c:pt idx="10665">
                  <c:v>42187.981666666652</c:v>
                </c:pt>
                <c:pt idx="10666">
                  <c:v>42187.982361111106</c:v>
                </c:pt>
                <c:pt idx="10667">
                  <c:v>42187.983055555553</c:v>
                </c:pt>
                <c:pt idx="10668">
                  <c:v>42187.983749999999</c:v>
                </c:pt>
                <c:pt idx="10669">
                  <c:v>42187.984444444461</c:v>
                </c:pt>
                <c:pt idx="10670">
                  <c:v>42187.985138888893</c:v>
                </c:pt>
                <c:pt idx="10671">
                  <c:v>42187.985833333332</c:v>
                </c:pt>
                <c:pt idx="10672">
                  <c:v>42187.986527777794</c:v>
                </c:pt>
                <c:pt idx="10673">
                  <c:v>42187.987222222233</c:v>
                </c:pt>
                <c:pt idx="10674">
                  <c:v>42187.987916666665</c:v>
                </c:pt>
                <c:pt idx="10675">
                  <c:v>42187.988611111112</c:v>
                </c:pt>
                <c:pt idx="10676">
                  <c:v>42187.989305555559</c:v>
                </c:pt>
                <c:pt idx="10677">
                  <c:v>42187.99</c:v>
                </c:pt>
                <c:pt idx="10678">
                  <c:v>42187.990694444459</c:v>
                </c:pt>
                <c:pt idx="10679">
                  <c:v>42187.991388888884</c:v>
                </c:pt>
                <c:pt idx="10680">
                  <c:v>42187.992083333324</c:v>
                </c:pt>
                <c:pt idx="10681">
                  <c:v>42187.992777777778</c:v>
                </c:pt>
                <c:pt idx="10682">
                  <c:v>42187.993472222224</c:v>
                </c:pt>
                <c:pt idx="10683">
                  <c:v>42187.994166666649</c:v>
                </c:pt>
                <c:pt idx="10684">
                  <c:v>42187.994861111096</c:v>
                </c:pt>
                <c:pt idx="10685">
                  <c:v>42187.995555555557</c:v>
                </c:pt>
                <c:pt idx="10686">
                  <c:v>42187.996250000011</c:v>
                </c:pt>
                <c:pt idx="10687">
                  <c:v>42187.996944444443</c:v>
                </c:pt>
                <c:pt idx="10688">
                  <c:v>42187.99763888889</c:v>
                </c:pt>
                <c:pt idx="10689">
                  <c:v>42187.998333333337</c:v>
                </c:pt>
                <c:pt idx="10690">
                  <c:v>42187.999027777776</c:v>
                </c:pt>
                <c:pt idx="10691">
                  <c:v>42187.999722222208</c:v>
                </c:pt>
                <c:pt idx="10692">
                  <c:v>42188.000416666655</c:v>
                </c:pt>
                <c:pt idx="10693">
                  <c:v>42188.001111111094</c:v>
                </c:pt>
                <c:pt idx="10694">
                  <c:v>42188.001805555556</c:v>
                </c:pt>
                <c:pt idx="10695">
                  <c:v>42188.002500000002</c:v>
                </c:pt>
                <c:pt idx="10696">
                  <c:v>42188.003194444442</c:v>
                </c:pt>
                <c:pt idx="10697">
                  <c:v>42188.003888888888</c:v>
                </c:pt>
                <c:pt idx="10698">
                  <c:v>42188.004583333335</c:v>
                </c:pt>
                <c:pt idx="10699">
                  <c:v>42188.005277777782</c:v>
                </c:pt>
                <c:pt idx="10700">
                  <c:v>42188.005972222221</c:v>
                </c:pt>
                <c:pt idx="10701">
                  <c:v>42188.006666666653</c:v>
                </c:pt>
                <c:pt idx="10702">
                  <c:v>42188.0073611111</c:v>
                </c:pt>
                <c:pt idx="10703">
                  <c:v>42188.008055555561</c:v>
                </c:pt>
                <c:pt idx="10704">
                  <c:v>42188.008750000001</c:v>
                </c:pt>
                <c:pt idx="10705">
                  <c:v>42188.009444444448</c:v>
                </c:pt>
                <c:pt idx="10706">
                  <c:v>42188.010138888902</c:v>
                </c:pt>
                <c:pt idx="10707">
                  <c:v>42188.010833333341</c:v>
                </c:pt>
                <c:pt idx="10708">
                  <c:v>42188.01152777778</c:v>
                </c:pt>
                <c:pt idx="10709">
                  <c:v>42188.012222222234</c:v>
                </c:pt>
                <c:pt idx="10710">
                  <c:v>42188.012916666667</c:v>
                </c:pt>
                <c:pt idx="10711">
                  <c:v>42188.013611111106</c:v>
                </c:pt>
                <c:pt idx="10712">
                  <c:v>42188.014305555553</c:v>
                </c:pt>
                <c:pt idx="10713">
                  <c:v>42188.015000000007</c:v>
                </c:pt>
                <c:pt idx="10714">
                  <c:v>42188.015694444461</c:v>
                </c:pt>
                <c:pt idx="10715">
                  <c:v>42188.016388888893</c:v>
                </c:pt>
                <c:pt idx="10716">
                  <c:v>42188.017083333325</c:v>
                </c:pt>
                <c:pt idx="10717">
                  <c:v>42188.017777777779</c:v>
                </c:pt>
                <c:pt idx="10718">
                  <c:v>42188.018472222233</c:v>
                </c:pt>
                <c:pt idx="10719">
                  <c:v>42188.019166666651</c:v>
                </c:pt>
                <c:pt idx="10720">
                  <c:v>42188.019861111105</c:v>
                </c:pt>
                <c:pt idx="10721">
                  <c:v>42188.020555555559</c:v>
                </c:pt>
                <c:pt idx="10722">
                  <c:v>42188.021249999998</c:v>
                </c:pt>
                <c:pt idx="10723">
                  <c:v>42188.021944444445</c:v>
                </c:pt>
                <c:pt idx="10724">
                  <c:v>42188.022638888891</c:v>
                </c:pt>
                <c:pt idx="10725">
                  <c:v>42188.023333333324</c:v>
                </c:pt>
                <c:pt idx="10726">
                  <c:v>42188.024027777778</c:v>
                </c:pt>
                <c:pt idx="10727">
                  <c:v>42188.024722222224</c:v>
                </c:pt>
                <c:pt idx="10728">
                  <c:v>42188.025416666649</c:v>
                </c:pt>
                <c:pt idx="10729">
                  <c:v>42188.026111111096</c:v>
                </c:pt>
                <c:pt idx="10730">
                  <c:v>42188.026805555557</c:v>
                </c:pt>
                <c:pt idx="10731">
                  <c:v>42188.027499999997</c:v>
                </c:pt>
                <c:pt idx="10732">
                  <c:v>42188.028194444443</c:v>
                </c:pt>
                <c:pt idx="10733">
                  <c:v>42188.02888888889</c:v>
                </c:pt>
                <c:pt idx="10734">
                  <c:v>42188.029583333322</c:v>
                </c:pt>
                <c:pt idx="10735">
                  <c:v>42188.030277777783</c:v>
                </c:pt>
                <c:pt idx="10736">
                  <c:v>42188.030972222223</c:v>
                </c:pt>
                <c:pt idx="10737">
                  <c:v>42188.031666666648</c:v>
                </c:pt>
                <c:pt idx="10738">
                  <c:v>42188.032361111094</c:v>
                </c:pt>
                <c:pt idx="10739">
                  <c:v>42188.033055555556</c:v>
                </c:pt>
                <c:pt idx="10740">
                  <c:v>42188.033749999995</c:v>
                </c:pt>
                <c:pt idx="10741">
                  <c:v>42188.034444444442</c:v>
                </c:pt>
                <c:pt idx="10742">
                  <c:v>42188.035138888888</c:v>
                </c:pt>
                <c:pt idx="10743">
                  <c:v>42188.035833333335</c:v>
                </c:pt>
                <c:pt idx="10744">
                  <c:v>42188.036527777782</c:v>
                </c:pt>
                <c:pt idx="10745">
                  <c:v>42188.037222222221</c:v>
                </c:pt>
                <c:pt idx="10746">
                  <c:v>42188.037916666653</c:v>
                </c:pt>
                <c:pt idx="10747">
                  <c:v>42188.038611111115</c:v>
                </c:pt>
                <c:pt idx="10748">
                  <c:v>42188.039305555554</c:v>
                </c:pt>
                <c:pt idx="10749">
                  <c:v>42188.04</c:v>
                </c:pt>
                <c:pt idx="10750">
                  <c:v>42188.040694444469</c:v>
                </c:pt>
                <c:pt idx="10751">
                  <c:v>42188.041388888887</c:v>
                </c:pt>
                <c:pt idx="10752">
                  <c:v>42188.042083333334</c:v>
                </c:pt>
                <c:pt idx="10753">
                  <c:v>42188.04277777778</c:v>
                </c:pt>
                <c:pt idx="10754">
                  <c:v>42188.04347222222</c:v>
                </c:pt>
                <c:pt idx="10755">
                  <c:v>42188.044166666652</c:v>
                </c:pt>
                <c:pt idx="10756">
                  <c:v>42188.044861111106</c:v>
                </c:pt>
                <c:pt idx="10757">
                  <c:v>42188.045555555553</c:v>
                </c:pt>
                <c:pt idx="10758">
                  <c:v>42188.046250000014</c:v>
                </c:pt>
                <c:pt idx="10759">
                  <c:v>42188.046944444461</c:v>
                </c:pt>
                <c:pt idx="10760">
                  <c:v>42188.047638888893</c:v>
                </c:pt>
                <c:pt idx="10761">
                  <c:v>42188.048333333332</c:v>
                </c:pt>
                <c:pt idx="10762">
                  <c:v>42188.049027777779</c:v>
                </c:pt>
                <c:pt idx="10763">
                  <c:v>42188.049722222226</c:v>
                </c:pt>
                <c:pt idx="10764">
                  <c:v>42188.050416666665</c:v>
                </c:pt>
                <c:pt idx="10765">
                  <c:v>42188.051111111105</c:v>
                </c:pt>
                <c:pt idx="10766">
                  <c:v>42188.051805555559</c:v>
                </c:pt>
                <c:pt idx="10767">
                  <c:v>42188.052500000013</c:v>
                </c:pt>
                <c:pt idx="10768">
                  <c:v>42188.053194444459</c:v>
                </c:pt>
                <c:pt idx="10769">
                  <c:v>42188.053888888891</c:v>
                </c:pt>
                <c:pt idx="10770">
                  <c:v>42188.054583333331</c:v>
                </c:pt>
                <c:pt idx="10771">
                  <c:v>42188.055277777792</c:v>
                </c:pt>
                <c:pt idx="10772">
                  <c:v>42188.055972222232</c:v>
                </c:pt>
                <c:pt idx="10773">
                  <c:v>42188.056666666664</c:v>
                </c:pt>
                <c:pt idx="10774">
                  <c:v>42188.057361111096</c:v>
                </c:pt>
                <c:pt idx="10775">
                  <c:v>42188.058055555572</c:v>
                </c:pt>
                <c:pt idx="10776">
                  <c:v>42188.058750000011</c:v>
                </c:pt>
                <c:pt idx="10777">
                  <c:v>42188.059444444443</c:v>
                </c:pt>
                <c:pt idx="10778">
                  <c:v>42188.06013888889</c:v>
                </c:pt>
                <c:pt idx="10779">
                  <c:v>42188.060833333337</c:v>
                </c:pt>
                <c:pt idx="10780">
                  <c:v>42188.061527777776</c:v>
                </c:pt>
                <c:pt idx="10781">
                  <c:v>42188.062222222223</c:v>
                </c:pt>
                <c:pt idx="10782">
                  <c:v>42188.062916666655</c:v>
                </c:pt>
                <c:pt idx="10783">
                  <c:v>42188.063611111094</c:v>
                </c:pt>
                <c:pt idx="10784">
                  <c:v>42188.064305555556</c:v>
                </c:pt>
                <c:pt idx="10785">
                  <c:v>42188.065000000002</c:v>
                </c:pt>
                <c:pt idx="10786">
                  <c:v>42188.065694444442</c:v>
                </c:pt>
                <c:pt idx="10787">
                  <c:v>42188.066388888888</c:v>
                </c:pt>
                <c:pt idx="10788">
                  <c:v>42188.067083333321</c:v>
                </c:pt>
                <c:pt idx="10789">
                  <c:v>42188.067777777775</c:v>
                </c:pt>
                <c:pt idx="10790">
                  <c:v>42188.068472222221</c:v>
                </c:pt>
                <c:pt idx="10791">
                  <c:v>42188.069166666639</c:v>
                </c:pt>
                <c:pt idx="10792">
                  <c:v>42188.0698611111</c:v>
                </c:pt>
                <c:pt idx="10793">
                  <c:v>42188.070555555561</c:v>
                </c:pt>
                <c:pt idx="10794">
                  <c:v>42188.071250000001</c:v>
                </c:pt>
                <c:pt idx="10795">
                  <c:v>42188.071944444448</c:v>
                </c:pt>
                <c:pt idx="10796">
                  <c:v>42188.072638888902</c:v>
                </c:pt>
                <c:pt idx="10797">
                  <c:v>42188.073333333334</c:v>
                </c:pt>
                <c:pt idx="10798">
                  <c:v>42188.07402777778</c:v>
                </c:pt>
                <c:pt idx="10799">
                  <c:v>42188.07472222222</c:v>
                </c:pt>
                <c:pt idx="10800">
                  <c:v>42188.075416666652</c:v>
                </c:pt>
                <c:pt idx="10801">
                  <c:v>42188.076111111106</c:v>
                </c:pt>
                <c:pt idx="10802">
                  <c:v>42188.076805555553</c:v>
                </c:pt>
                <c:pt idx="10803">
                  <c:v>42188.077499999999</c:v>
                </c:pt>
                <c:pt idx="10804">
                  <c:v>42188.078194444461</c:v>
                </c:pt>
                <c:pt idx="10805">
                  <c:v>42188.078888888893</c:v>
                </c:pt>
                <c:pt idx="10806">
                  <c:v>42188.079583333325</c:v>
                </c:pt>
                <c:pt idx="10807">
                  <c:v>42188.080277777794</c:v>
                </c:pt>
                <c:pt idx="10808">
                  <c:v>42188.080972222233</c:v>
                </c:pt>
                <c:pt idx="10809">
                  <c:v>42188.081666666651</c:v>
                </c:pt>
                <c:pt idx="10810">
                  <c:v>42188.082361111105</c:v>
                </c:pt>
                <c:pt idx="10811">
                  <c:v>42188.083055555559</c:v>
                </c:pt>
                <c:pt idx="10812">
                  <c:v>42188.083749999998</c:v>
                </c:pt>
                <c:pt idx="10813">
                  <c:v>42188.084444444459</c:v>
                </c:pt>
                <c:pt idx="10814">
                  <c:v>42188.085138888891</c:v>
                </c:pt>
                <c:pt idx="10815">
                  <c:v>42188.085833333331</c:v>
                </c:pt>
                <c:pt idx="10816">
                  <c:v>42188.086527777792</c:v>
                </c:pt>
                <c:pt idx="10817">
                  <c:v>42188.087222222232</c:v>
                </c:pt>
                <c:pt idx="10818">
                  <c:v>42188.087916666664</c:v>
                </c:pt>
                <c:pt idx="10819">
                  <c:v>42188.08861111111</c:v>
                </c:pt>
                <c:pt idx="10820">
                  <c:v>42188.089305555557</c:v>
                </c:pt>
                <c:pt idx="10821">
                  <c:v>42188.09</c:v>
                </c:pt>
                <c:pt idx="10822">
                  <c:v>42188.090694444443</c:v>
                </c:pt>
                <c:pt idx="10823">
                  <c:v>42188.091388888875</c:v>
                </c:pt>
                <c:pt idx="10824">
                  <c:v>42188.092083333322</c:v>
                </c:pt>
                <c:pt idx="10825">
                  <c:v>42188.092777777776</c:v>
                </c:pt>
                <c:pt idx="10826">
                  <c:v>42188.093472222208</c:v>
                </c:pt>
                <c:pt idx="10827">
                  <c:v>42188.094166666648</c:v>
                </c:pt>
                <c:pt idx="10828">
                  <c:v>42188.094861111094</c:v>
                </c:pt>
                <c:pt idx="10829">
                  <c:v>42188.095555555556</c:v>
                </c:pt>
                <c:pt idx="10830">
                  <c:v>42188.096250000002</c:v>
                </c:pt>
                <c:pt idx="10831">
                  <c:v>42188.096944444442</c:v>
                </c:pt>
                <c:pt idx="10832">
                  <c:v>42188.097638888888</c:v>
                </c:pt>
                <c:pt idx="10833">
                  <c:v>42188.098333333335</c:v>
                </c:pt>
                <c:pt idx="10834">
                  <c:v>42188.099027777775</c:v>
                </c:pt>
                <c:pt idx="10835">
                  <c:v>42188.099722222207</c:v>
                </c:pt>
                <c:pt idx="10836">
                  <c:v>42188.100416666653</c:v>
                </c:pt>
                <c:pt idx="10837">
                  <c:v>42188.1011111111</c:v>
                </c:pt>
                <c:pt idx="10838">
                  <c:v>42188.101805555554</c:v>
                </c:pt>
                <c:pt idx="10839">
                  <c:v>42188.102500000001</c:v>
                </c:pt>
                <c:pt idx="10840">
                  <c:v>42188.103194444448</c:v>
                </c:pt>
                <c:pt idx="10841">
                  <c:v>42188.103888888887</c:v>
                </c:pt>
                <c:pt idx="10842">
                  <c:v>42188.104583333334</c:v>
                </c:pt>
                <c:pt idx="10843">
                  <c:v>42188.10527777778</c:v>
                </c:pt>
                <c:pt idx="10844">
                  <c:v>42188.10597222222</c:v>
                </c:pt>
                <c:pt idx="10845">
                  <c:v>42188.106666666652</c:v>
                </c:pt>
                <c:pt idx="10846">
                  <c:v>42188.107361111084</c:v>
                </c:pt>
                <c:pt idx="10847">
                  <c:v>42188.108055555553</c:v>
                </c:pt>
                <c:pt idx="10848">
                  <c:v>42188.108749999999</c:v>
                </c:pt>
                <c:pt idx="10849">
                  <c:v>42188.109444444446</c:v>
                </c:pt>
                <c:pt idx="10850">
                  <c:v>42188.110138888893</c:v>
                </c:pt>
                <c:pt idx="10851">
                  <c:v>42188.110833333332</c:v>
                </c:pt>
                <c:pt idx="10852">
                  <c:v>42188.111527777779</c:v>
                </c:pt>
                <c:pt idx="10853">
                  <c:v>42188.112222222233</c:v>
                </c:pt>
                <c:pt idx="10854">
                  <c:v>42188.112916666665</c:v>
                </c:pt>
                <c:pt idx="10855">
                  <c:v>42188.113611111105</c:v>
                </c:pt>
                <c:pt idx="10856">
                  <c:v>42188.114305555559</c:v>
                </c:pt>
                <c:pt idx="10857">
                  <c:v>42188.115000000005</c:v>
                </c:pt>
                <c:pt idx="10858">
                  <c:v>42188.115694444459</c:v>
                </c:pt>
                <c:pt idx="10859">
                  <c:v>42188.116388888891</c:v>
                </c:pt>
                <c:pt idx="10860">
                  <c:v>42188.117083333324</c:v>
                </c:pt>
                <c:pt idx="10861">
                  <c:v>42188.117777777778</c:v>
                </c:pt>
                <c:pt idx="10862">
                  <c:v>42188.118472222232</c:v>
                </c:pt>
                <c:pt idx="10863">
                  <c:v>42188.119166666649</c:v>
                </c:pt>
                <c:pt idx="10864">
                  <c:v>42188.119861111096</c:v>
                </c:pt>
                <c:pt idx="10865">
                  <c:v>42188.120555555557</c:v>
                </c:pt>
                <c:pt idx="10866">
                  <c:v>42188.121249999997</c:v>
                </c:pt>
                <c:pt idx="10867">
                  <c:v>42188.121944444436</c:v>
                </c:pt>
                <c:pt idx="10868">
                  <c:v>42188.12263888889</c:v>
                </c:pt>
                <c:pt idx="10869">
                  <c:v>42188.123333333322</c:v>
                </c:pt>
                <c:pt idx="10870">
                  <c:v>42188.124027777776</c:v>
                </c:pt>
                <c:pt idx="10871">
                  <c:v>42188.124722222208</c:v>
                </c:pt>
                <c:pt idx="10872">
                  <c:v>42188.125416666648</c:v>
                </c:pt>
                <c:pt idx="10873">
                  <c:v>42188.126111111094</c:v>
                </c:pt>
                <c:pt idx="10874">
                  <c:v>42188.126805555556</c:v>
                </c:pt>
                <c:pt idx="10875">
                  <c:v>42188.127499999995</c:v>
                </c:pt>
                <c:pt idx="10876">
                  <c:v>42188.128194444442</c:v>
                </c:pt>
                <c:pt idx="10877">
                  <c:v>42188.128888888888</c:v>
                </c:pt>
                <c:pt idx="10878">
                  <c:v>42188.129583333321</c:v>
                </c:pt>
                <c:pt idx="10879">
                  <c:v>42188.130277777782</c:v>
                </c:pt>
                <c:pt idx="10880">
                  <c:v>42188.130972222221</c:v>
                </c:pt>
                <c:pt idx="10881">
                  <c:v>42188.131666666639</c:v>
                </c:pt>
                <c:pt idx="10882">
                  <c:v>42188.1323611111</c:v>
                </c:pt>
                <c:pt idx="10883">
                  <c:v>42188.133055555554</c:v>
                </c:pt>
                <c:pt idx="10884">
                  <c:v>42188.133749999994</c:v>
                </c:pt>
                <c:pt idx="10885">
                  <c:v>42188.134444444448</c:v>
                </c:pt>
                <c:pt idx="10886">
                  <c:v>42188.135138888887</c:v>
                </c:pt>
                <c:pt idx="10887">
                  <c:v>42188.135833333334</c:v>
                </c:pt>
                <c:pt idx="10888">
                  <c:v>42188.13652777778</c:v>
                </c:pt>
                <c:pt idx="10889">
                  <c:v>42188.13722222222</c:v>
                </c:pt>
                <c:pt idx="10890">
                  <c:v>42188.137916666652</c:v>
                </c:pt>
                <c:pt idx="10891">
                  <c:v>42188.138611111106</c:v>
                </c:pt>
                <c:pt idx="10892">
                  <c:v>42188.139305555538</c:v>
                </c:pt>
                <c:pt idx="10893">
                  <c:v>42188.14</c:v>
                </c:pt>
                <c:pt idx="10894">
                  <c:v>42188.140694444461</c:v>
                </c:pt>
                <c:pt idx="10895">
                  <c:v>42188.141388888886</c:v>
                </c:pt>
                <c:pt idx="10896">
                  <c:v>42188.142083333325</c:v>
                </c:pt>
                <c:pt idx="10897">
                  <c:v>42188.142777777779</c:v>
                </c:pt>
                <c:pt idx="10898">
                  <c:v>42188.143472222226</c:v>
                </c:pt>
                <c:pt idx="10899">
                  <c:v>42188.144166666651</c:v>
                </c:pt>
                <c:pt idx="10900">
                  <c:v>42188.144861111105</c:v>
                </c:pt>
                <c:pt idx="10901">
                  <c:v>42188.145555555559</c:v>
                </c:pt>
                <c:pt idx="10902">
                  <c:v>42188.146250000013</c:v>
                </c:pt>
                <c:pt idx="10903">
                  <c:v>42188.146944444459</c:v>
                </c:pt>
                <c:pt idx="10904">
                  <c:v>42188.147638888891</c:v>
                </c:pt>
                <c:pt idx="10905">
                  <c:v>42188.148333333331</c:v>
                </c:pt>
                <c:pt idx="10906">
                  <c:v>42188.149027777778</c:v>
                </c:pt>
                <c:pt idx="10907">
                  <c:v>42188.149722222224</c:v>
                </c:pt>
                <c:pt idx="10908">
                  <c:v>42188.150416666664</c:v>
                </c:pt>
                <c:pt idx="10909">
                  <c:v>42188.151111111096</c:v>
                </c:pt>
                <c:pt idx="10910">
                  <c:v>42188.151805555557</c:v>
                </c:pt>
                <c:pt idx="10911">
                  <c:v>42188.152500000011</c:v>
                </c:pt>
                <c:pt idx="10912">
                  <c:v>42188.153194444443</c:v>
                </c:pt>
                <c:pt idx="10913">
                  <c:v>42188.15388888889</c:v>
                </c:pt>
                <c:pt idx="10914">
                  <c:v>42188.154583333337</c:v>
                </c:pt>
                <c:pt idx="10915">
                  <c:v>42188.155277777783</c:v>
                </c:pt>
                <c:pt idx="10916">
                  <c:v>42188.155972222223</c:v>
                </c:pt>
                <c:pt idx="10917">
                  <c:v>42188.156666666655</c:v>
                </c:pt>
                <c:pt idx="10918">
                  <c:v>42188.157361111094</c:v>
                </c:pt>
                <c:pt idx="10919">
                  <c:v>42188.158055555563</c:v>
                </c:pt>
                <c:pt idx="10920">
                  <c:v>42188.158750000002</c:v>
                </c:pt>
                <c:pt idx="10921">
                  <c:v>42188.159444444442</c:v>
                </c:pt>
                <c:pt idx="10922">
                  <c:v>42188.160138888888</c:v>
                </c:pt>
                <c:pt idx="10923">
                  <c:v>42188.160833333335</c:v>
                </c:pt>
                <c:pt idx="10924">
                  <c:v>42188.161527777775</c:v>
                </c:pt>
                <c:pt idx="10925">
                  <c:v>42188.162222222221</c:v>
                </c:pt>
                <c:pt idx="10926">
                  <c:v>42188.162916666653</c:v>
                </c:pt>
                <c:pt idx="10927">
                  <c:v>42188.1636111111</c:v>
                </c:pt>
                <c:pt idx="10928">
                  <c:v>42188.164305555554</c:v>
                </c:pt>
                <c:pt idx="10929">
                  <c:v>42188.165000000001</c:v>
                </c:pt>
                <c:pt idx="10930">
                  <c:v>42188.165694444448</c:v>
                </c:pt>
                <c:pt idx="10931">
                  <c:v>42188.166388888887</c:v>
                </c:pt>
                <c:pt idx="10932">
                  <c:v>42188.167083333319</c:v>
                </c:pt>
                <c:pt idx="10933">
                  <c:v>42188.167777777766</c:v>
                </c:pt>
                <c:pt idx="10934">
                  <c:v>42188.16847222222</c:v>
                </c:pt>
                <c:pt idx="10935">
                  <c:v>42188.169166666637</c:v>
                </c:pt>
                <c:pt idx="10936">
                  <c:v>42188.169861111084</c:v>
                </c:pt>
                <c:pt idx="10937">
                  <c:v>42188.170555555553</c:v>
                </c:pt>
                <c:pt idx="10938">
                  <c:v>42188.171249999999</c:v>
                </c:pt>
                <c:pt idx="10939">
                  <c:v>42188.171944444446</c:v>
                </c:pt>
                <c:pt idx="10940">
                  <c:v>42188.172638888893</c:v>
                </c:pt>
                <c:pt idx="10941">
                  <c:v>42188.173333333325</c:v>
                </c:pt>
                <c:pt idx="10942">
                  <c:v>42188.174027777779</c:v>
                </c:pt>
                <c:pt idx="10943">
                  <c:v>42188.174722222226</c:v>
                </c:pt>
                <c:pt idx="10944">
                  <c:v>42188.175416666651</c:v>
                </c:pt>
                <c:pt idx="10945">
                  <c:v>42188.176111111105</c:v>
                </c:pt>
                <c:pt idx="10946">
                  <c:v>42188.176805555559</c:v>
                </c:pt>
                <c:pt idx="10947">
                  <c:v>42188.177499999998</c:v>
                </c:pt>
                <c:pt idx="10948">
                  <c:v>42188.178194444459</c:v>
                </c:pt>
                <c:pt idx="10949">
                  <c:v>42188.178888888891</c:v>
                </c:pt>
                <c:pt idx="10950">
                  <c:v>42188.179583333324</c:v>
                </c:pt>
                <c:pt idx="10951">
                  <c:v>42188.180277777792</c:v>
                </c:pt>
                <c:pt idx="10952">
                  <c:v>42188.180972222232</c:v>
                </c:pt>
                <c:pt idx="10953">
                  <c:v>42188.181666666649</c:v>
                </c:pt>
                <c:pt idx="10954">
                  <c:v>42188.182361111096</c:v>
                </c:pt>
                <c:pt idx="10955">
                  <c:v>42188.183055555557</c:v>
                </c:pt>
                <c:pt idx="10956">
                  <c:v>42188.183749999997</c:v>
                </c:pt>
                <c:pt idx="10957">
                  <c:v>42188.184444444443</c:v>
                </c:pt>
                <c:pt idx="10958">
                  <c:v>42188.18513888889</c:v>
                </c:pt>
                <c:pt idx="10959">
                  <c:v>42188.185833333337</c:v>
                </c:pt>
                <c:pt idx="10960">
                  <c:v>42188.186527777783</c:v>
                </c:pt>
                <c:pt idx="10961">
                  <c:v>42188.187222222223</c:v>
                </c:pt>
                <c:pt idx="10962">
                  <c:v>42188.187916666655</c:v>
                </c:pt>
                <c:pt idx="10963">
                  <c:v>42188.188611111109</c:v>
                </c:pt>
                <c:pt idx="10964">
                  <c:v>42188.189305555556</c:v>
                </c:pt>
                <c:pt idx="10965">
                  <c:v>42188.19</c:v>
                </c:pt>
                <c:pt idx="10966">
                  <c:v>42188.190694444442</c:v>
                </c:pt>
                <c:pt idx="10967">
                  <c:v>42188.191388888874</c:v>
                </c:pt>
                <c:pt idx="10968">
                  <c:v>42188.192083333321</c:v>
                </c:pt>
                <c:pt idx="10969">
                  <c:v>42188.192777777775</c:v>
                </c:pt>
                <c:pt idx="10970">
                  <c:v>42188.193472222207</c:v>
                </c:pt>
                <c:pt idx="10971">
                  <c:v>42188.194166666639</c:v>
                </c:pt>
                <c:pt idx="10972">
                  <c:v>42188.1948611111</c:v>
                </c:pt>
                <c:pt idx="10973">
                  <c:v>42188.195555555554</c:v>
                </c:pt>
                <c:pt idx="10974">
                  <c:v>42188.196250000001</c:v>
                </c:pt>
                <c:pt idx="10975">
                  <c:v>42188.196944444448</c:v>
                </c:pt>
                <c:pt idx="10976">
                  <c:v>42188.197638888887</c:v>
                </c:pt>
                <c:pt idx="10977">
                  <c:v>42188.198333333334</c:v>
                </c:pt>
                <c:pt idx="10978">
                  <c:v>42188.199027777766</c:v>
                </c:pt>
                <c:pt idx="10979">
                  <c:v>42188.199722222198</c:v>
                </c:pt>
                <c:pt idx="10980">
                  <c:v>42188.200416666652</c:v>
                </c:pt>
                <c:pt idx="10981">
                  <c:v>42188.201111111084</c:v>
                </c:pt>
                <c:pt idx="10982">
                  <c:v>42188.201805555538</c:v>
                </c:pt>
                <c:pt idx="10983">
                  <c:v>42188.202499999999</c:v>
                </c:pt>
                <c:pt idx="10984">
                  <c:v>42188.203194444446</c:v>
                </c:pt>
                <c:pt idx="10985">
                  <c:v>42188.203888888886</c:v>
                </c:pt>
                <c:pt idx="10986">
                  <c:v>42188.204583333325</c:v>
                </c:pt>
                <c:pt idx="10987">
                  <c:v>42188.205277777779</c:v>
                </c:pt>
                <c:pt idx="10988">
                  <c:v>42188.205972222226</c:v>
                </c:pt>
                <c:pt idx="10989">
                  <c:v>42188.206666666651</c:v>
                </c:pt>
                <c:pt idx="10990">
                  <c:v>42188.207361111083</c:v>
                </c:pt>
                <c:pt idx="10991">
                  <c:v>42188.208055555559</c:v>
                </c:pt>
                <c:pt idx="10992">
                  <c:v>42188.208749999998</c:v>
                </c:pt>
                <c:pt idx="10993">
                  <c:v>42188.209444444445</c:v>
                </c:pt>
                <c:pt idx="10994">
                  <c:v>42188.210138888891</c:v>
                </c:pt>
                <c:pt idx="10995">
                  <c:v>42188.210833333331</c:v>
                </c:pt>
                <c:pt idx="10996">
                  <c:v>42188.211527777778</c:v>
                </c:pt>
                <c:pt idx="10997">
                  <c:v>42188.212222222232</c:v>
                </c:pt>
                <c:pt idx="10998">
                  <c:v>42188.212916666664</c:v>
                </c:pt>
                <c:pt idx="10999">
                  <c:v>42188.213611111096</c:v>
                </c:pt>
                <c:pt idx="11000">
                  <c:v>42188.214305555557</c:v>
                </c:pt>
                <c:pt idx="11001">
                  <c:v>42188.215000000004</c:v>
                </c:pt>
                <c:pt idx="11002">
                  <c:v>42188.215694444443</c:v>
                </c:pt>
                <c:pt idx="11003">
                  <c:v>42188.21638888889</c:v>
                </c:pt>
                <c:pt idx="11004">
                  <c:v>42188.217083333322</c:v>
                </c:pt>
                <c:pt idx="11005">
                  <c:v>42188.217777777776</c:v>
                </c:pt>
                <c:pt idx="11006">
                  <c:v>42188.218472222223</c:v>
                </c:pt>
                <c:pt idx="11007">
                  <c:v>42188.219166666648</c:v>
                </c:pt>
                <c:pt idx="11008">
                  <c:v>42188.219861111094</c:v>
                </c:pt>
                <c:pt idx="11009">
                  <c:v>42188.220555555556</c:v>
                </c:pt>
                <c:pt idx="11010">
                  <c:v>42188.221249999995</c:v>
                </c:pt>
                <c:pt idx="11011">
                  <c:v>42188.221944444434</c:v>
                </c:pt>
                <c:pt idx="11012">
                  <c:v>42188.222638888888</c:v>
                </c:pt>
                <c:pt idx="11013">
                  <c:v>42188.223333333321</c:v>
                </c:pt>
                <c:pt idx="11014">
                  <c:v>42188.224027777775</c:v>
                </c:pt>
                <c:pt idx="11015">
                  <c:v>42188.224722222207</c:v>
                </c:pt>
                <c:pt idx="11016">
                  <c:v>42188.225416666639</c:v>
                </c:pt>
                <c:pt idx="11017">
                  <c:v>42188.2261111111</c:v>
                </c:pt>
                <c:pt idx="11018">
                  <c:v>42188.226805555554</c:v>
                </c:pt>
                <c:pt idx="11019">
                  <c:v>42188.227499999994</c:v>
                </c:pt>
                <c:pt idx="11020">
                  <c:v>42188.228194444448</c:v>
                </c:pt>
                <c:pt idx="11021">
                  <c:v>42188.228888888887</c:v>
                </c:pt>
                <c:pt idx="11022">
                  <c:v>42188.229583333319</c:v>
                </c:pt>
                <c:pt idx="11023">
                  <c:v>42188.23027777778</c:v>
                </c:pt>
                <c:pt idx="11024">
                  <c:v>42188.23097222222</c:v>
                </c:pt>
                <c:pt idx="11025">
                  <c:v>42188.231666666637</c:v>
                </c:pt>
                <c:pt idx="11026">
                  <c:v>42188.232361111084</c:v>
                </c:pt>
                <c:pt idx="11027">
                  <c:v>42188.233055555538</c:v>
                </c:pt>
                <c:pt idx="11028">
                  <c:v>42188.233749999985</c:v>
                </c:pt>
                <c:pt idx="11029">
                  <c:v>42188.234444444446</c:v>
                </c:pt>
                <c:pt idx="11030">
                  <c:v>42188.235138888886</c:v>
                </c:pt>
                <c:pt idx="11031">
                  <c:v>42188.235833333325</c:v>
                </c:pt>
                <c:pt idx="11032">
                  <c:v>42188.236527777779</c:v>
                </c:pt>
                <c:pt idx="11033">
                  <c:v>42188.237222222226</c:v>
                </c:pt>
                <c:pt idx="11034">
                  <c:v>42188.237916666651</c:v>
                </c:pt>
                <c:pt idx="11035">
                  <c:v>42188.238611111105</c:v>
                </c:pt>
                <c:pt idx="11036">
                  <c:v>42188.239305555544</c:v>
                </c:pt>
                <c:pt idx="11037">
                  <c:v>42188.24</c:v>
                </c:pt>
                <c:pt idx="11038">
                  <c:v>42188.240694444459</c:v>
                </c:pt>
                <c:pt idx="11039">
                  <c:v>42188.241388888884</c:v>
                </c:pt>
                <c:pt idx="11040">
                  <c:v>42188.242083333324</c:v>
                </c:pt>
                <c:pt idx="11041">
                  <c:v>42188.242777777778</c:v>
                </c:pt>
                <c:pt idx="11042">
                  <c:v>42188.243472222224</c:v>
                </c:pt>
                <c:pt idx="11043">
                  <c:v>42188.244166666649</c:v>
                </c:pt>
                <c:pt idx="11044">
                  <c:v>42188.244861111096</c:v>
                </c:pt>
                <c:pt idx="11045">
                  <c:v>42188.245555555557</c:v>
                </c:pt>
                <c:pt idx="11046">
                  <c:v>42188.246250000011</c:v>
                </c:pt>
                <c:pt idx="11047">
                  <c:v>42188.246944444443</c:v>
                </c:pt>
                <c:pt idx="11048">
                  <c:v>42188.24763888889</c:v>
                </c:pt>
                <c:pt idx="11049">
                  <c:v>42188.248333333337</c:v>
                </c:pt>
                <c:pt idx="11050">
                  <c:v>42188.249027777776</c:v>
                </c:pt>
                <c:pt idx="11051">
                  <c:v>42188.249722222208</c:v>
                </c:pt>
                <c:pt idx="11052">
                  <c:v>42188.250416666655</c:v>
                </c:pt>
                <c:pt idx="11053">
                  <c:v>42188.251111111094</c:v>
                </c:pt>
                <c:pt idx="11054">
                  <c:v>42188.251805555556</c:v>
                </c:pt>
                <c:pt idx="11055">
                  <c:v>42188.252500000002</c:v>
                </c:pt>
                <c:pt idx="11056">
                  <c:v>42188.253194444442</c:v>
                </c:pt>
                <c:pt idx="11057">
                  <c:v>42188.253888888888</c:v>
                </c:pt>
                <c:pt idx="11058">
                  <c:v>42188.254583333335</c:v>
                </c:pt>
                <c:pt idx="11059">
                  <c:v>42188.255277777782</c:v>
                </c:pt>
                <c:pt idx="11060">
                  <c:v>42188.255972222221</c:v>
                </c:pt>
                <c:pt idx="11061">
                  <c:v>42188.256666666653</c:v>
                </c:pt>
                <c:pt idx="11062">
                  <c:v>42188.2573611111</c:v>
                </c:pt>
                <c:pt idx="11063">
                  <c:v>42188.258055555561</c:v>
                </c:pt>
                <c:pt idx="11064">
                  <c:v>42188.258750000001</c:v>
                </c:pt>
                <c:pt idx="11065">
                  <c:v>42188.259444444448</c:v>
                </c:pt>
                <c:pt idx="11066">
                  <c:v>42188.260138888887</c:v>
                </c:pt>
                <c:pt idx="11067">
                  <c:v>42188.260833333334</c:v>
                </c:pt>
                <c:pt idx="11068">
                  <c:v>42188.261527777766</c:v>
                </c:pt>
                <c:pt idx="11069">
                  <c:v>42188.26222222222</c:v>
                </c:pt>
                <c:pt idx="11070">
                  <c:v>42188.262916666652</c:v>
                </c:pt>
                <c:pt idx="11071">
                  <c:v>42188.263611111084</c:v>
                </c:pt>
                <c:pt idx="11072">
                  <c:v>42188.264305555538</c:v>
                </c:pt>
                <c:pt idx="11073">
                  <c:v>42188.264999999999</c:v>
                </c:pt>
                <c:pt idx="11074">
                  <c:v>42188.265694444446</c:v>
                </c:pt>
                <c:pt idx="11075">
                  <c:v>42188.266388888886</c:v>
                </c:pt>
                <c:pt idx="11076">
                  <c:v>42188.267083333303</c:v>
                </c:pt>
                <c:pt idx="11077">
                  <c:v>42188.267777777764</c:v>
                </c:pt>
                <c:pt idx="11078">
                  <c:v>42188.268472222226</c:v>
                </c:pt>
                <c:pt idx="11079">
                  <c:v>42188.269166666636</c:v>
                </c:pt>
                <c:pt idx="11080">
                  <c:v>42188.269861111083</c:v>
                </c:pt>
                <c:pt idx="11081">
                  <c:v>42188.270555555559</c:v>
                </c:pt>
                <c:pt idx="11082">
                  <c:v>42188.271249999998</c:v>
                </c:pt>
                <c:pt idx="11083">
                  <c:v>42188.271944444445</c:v>
                </c:pt>
                <c:pt idx="11084">
                  <c:v>42188.272638888891</c:v>
                </c:pt>
                <c:pt idx="11085">
                  <c:v>42188.273333333324</c:v>
                </c:pt>
                <c:pt idx="11086">
                  <c:v>42188.274027777778</c:v>
                </c:pt>
                <c:pt idx="11087">
                  <c:v>42188.274722222224</c:v>
                </c:pt>
                <c:pt idx="11088">
                  <c:v>42188.275416666649</c:v>
                </c:pt>
                <c:pt idx="11089">
                  <c:v>42188.276111111096</c:v>
                </c:pt>
                <c:pt idx="11090">
                  <c:v>42188.276805555557</c:v>
                </c:pt>
                <c:pt idx="11091">
                  <c:v>42188.277499999997</c:v>
                </c:pt>
                <c:pt idx="11092">
                  <c:v>42188.278194444443</c:v>
                </c:pt>
                <c:pt idx="11093">
                  <c:v>42188.27888888889</c:v>
                </c:pt>
                <c:pt idx="11094">
                  <c:v>42188.279583333322</c:v>
                </c:pt>
                <c:pt idx="11095">
                  <c:v>42188.280277777783</c:v>
                </c:pt>
                <c:pt idx="11096">
                  <c:v>42188.280972222223</c:v>
                </c:pt>
                <c:pt idx="11097">
                  <c:v>42188.281666666648</c:v>
                </c:pt>
                <c:pt idx="11098">
                  <c:v>42188.282361111094</c:v>
                </c:pt>
                <c:pt idx="11099">
                  <c:v>42188.283055555556</c:v>
                </c:pt>
                <c:pt idx="11100">
                  <c:v>42188.283749999995</c:v>
                </c:pt>
                <c:pt idx="11101">
                  <c:v>42188.284444444442</c:v>
                </c:pt>
                <c:pt idx="11102">
                  <c:v>42188.285138888888</c:v>
                </c:pt>
                <c:pt idx="11103">
                  <c:v>42188.285833333335</c:v>
                </c:pt>
                <c:pt idx="11104">
                  <c:v>42188.286527777782</c:v>
                </c:pt>
                <c:pt idx="11105">
                  <c:v>42188.287222222221</c:v>
                </c:pt>
                <c:pt idx="11106">
                  <c:v>42188.287916666653</c:v>
                </c:pt>
                <c:pt idx="11107">
                  <c:v>42188.288611111115</c:v>
                </c:pt>
                <c:pt idx="11108">
                  <c:v>42188.289305555554</c:v>
                </c:pt>
                <c:pt idx="11109">
                  <c:v>42188.29</c:v>
                </c:pt>
                <c:pt idx="11110">
                  <c:v>42188.290694444448</c:v>
                </c:pt>
                <c:pt idx="11111">
                  <c:v>42188.291388888872</c:v>
                </c:pt>
                <c:pt idx="11112">
                  <c:v>42188.292083333319</c:v>
                </c:pt>
                <c:pt idx="11113">
                  <c:v>42188.292777777766</c:v>
                </c:pt>
                <c:pt idx="11114">
                  <c:v>42188.293472222198</c:v>
                </c:pt>
                <c:pt idx="11115">
                  <c:v>42188.294166666637</c:v>
                </c:pt>
                <c:pt idx="11116">
                  <c:v>42188.294861111084</c:v>
                </c:pt>
                <c:pt idx="11117">
                  <c:v>42188.295555555538</c:v>
                </c:pt>
                <c:pt idx="11118">
                  <c:v>42188.296249999999</c:v>
                </c:pt>
                <c:pt idx="11119">
                  <c:v>42188.296944444446</c:v>
                </c:pt>
                <c:pt idx="11120">
                  <c:v>42188.297638888886</c:v>
                </c:pt>
                <c:pt idx="11121">
                  <c:v>42188.298333333325</c:v>
                </c:pt>
                <c:pt idx="11122">
                  <c:v>42188.299027777764</c:v>
                </c:pt>
                <c:pt idx="11123">
                  <c:v>42188.299722222204</c:v>
                </c:pt>
                <c:pt idx="11124">
                  <c:v>42188.300416666665</c:v>
                </c:pt>
                <c:pt idx="11125">
                  <c:v>42188.301111111105</c:v>
                </c:pt>
                <c:pt idx="11126">
                  <c:v>42188.301805555559</c:v>
                </c:pt>
                <c:pt idx="11127">
                  <c:v>42188.302500000013</c:v>
                </c:pt>
                <c:pt idx="11128">
                  <c:v>42188.303194444459</c:v>
                </c:pt>
                <c:pt idx="11129">
                  <c:v>42188.303888888891</c:v>
                </c:pt>
                <c:pt idx="11130">
                  <c:v>42188.304583333331</c:v>
                </c:pt>
                <c:pt idx="11131">
                  <c:v>42188.305277777792</c:v>
                </c:pt>
                <c:pt idx="11132">
                  <c:v>42188.305972222232</c:v>
                </c:pt>
                <c:pt idx="11133">
                  <c:v>42188.306666666664</c:v>
                </c:pt>
                <c:pt idx="11134">
                  <c:v>42188.307361111096</c:v>
                </c:pt>
                <c:pt idx="11135">
                  <c:v>42188.308055555572</c:v>
                </c:pt>
                <c:pt idx="11136">
                  <c:v>42188.308750000011</c:v>
                </c:pt>
                <c:pt idx="11137">
                  <c:v>42188.309444444443</c:v>
                </c:pt>
                <c:pt idx="11138">
                  <c:v>42188.310138888904</c:v>
                </c:pt>
                <c:pt idx="11139">
                  <c:v>42188.310833333351</c:v>
                </c:pt>
                <c:pt idx="11140">
                  <c:v>42188.311527777783</c:v>
                </c:pt>
                <c:pt idx="11141">
                  <c:v>42188.312222222237</c:v>
                </c:pt>
                <c:pt idx="11142">
                  <c:v>42188.312916666669</c:v>
                </c:pt>
                <c:pt idx="11143">
                  <c:v>42188.313611111109</c:v>
                </c:pt>
                <c:pt idx="11144">
                  <c:v>42188.314305555563</c:v>
                </c:pt>
                <c:pt idx="11145">
                  <c:v>42188.315000000002</c:v>
                </c:pt>
                <c:pt idx="11146">
                  <c:v>42188.315694444456</c:v>
                </c:pt>
                <c:pt idx="11147">
                  <c:v>42188.316388888903</c:v>
                </c:pt>
                <c:pt idx="11148">
                  <c:v>42188.317083333335</c:v>
                </c:pt>
                <c:pt idx="11149">
                  <c:v>42188.317777777782</c:v>
                </c:pt>
                <c:pt idx="11150">
                  <c:v>42188.318472222236</c:v>
                </c:pt>
                <c:pt idx="11151">
                  <c:v>42188.319166666653</c:v>
                </c:pt>
                <c:pt idx="11152">
                  <c:v>42188.319861111115</c:v>
                </c:pt>
                <c:pt idx="11153">
                  <c:v>42188.320555555561</c:v>
                </c:pt>
                <c:pt idx="11154">
                  <c:v>42188.321250000001</c:v>
                </c:pt>
                <c:pt idx="11155">
                  <c:v>42188.321944444448</c:v>
                </c:pt>
                <c:pt idx="11156">
                  <c:v>42188.322638888902</c:v>
                </c:pt>
                <c:pt idx="11157">
                  <c:v>42188.323333333334</c:v>
                </c:pt>
                <c:pt idx="11158">
                  <c:v>42188.32402777778</c:v>
                </c:pt>
                <c:pt idx="11159">
                  <c:v>42188.32472222222</c:v>
                </c:pt>
                <c:pt idx="11160">
                  <c:v>42188.325416666652</c:v>
                </c:pt>
                <c:pt idx="11161">
                  <c:v>42188.326111111106</c:v>
                </c:pt>
                <c:pt idx="11162">
                  <c:v>42188.326805555553</c:v>
                </c:pt>
                <c:pt idx="11163">
                  <c:v>42188.327499999999</c:v>
                </c:pt>
                <c:pt idx="11164">
                  <c:v>42188.328194444461</c:v>
                </c:pt>
                <c:pt idx="11165">
                  <c:v>42188.328888888893</c:v>
                </c:pt>
                <c:pt idx="11166">
                  <c:v>42188.329583333325</c:v>
                </c:pt>
                <c:pt idx="11167">
                  <c:v>42188.330277777794</c:v>
                </c:pt>
                <c:pt idx="11168">
                  <c:v>42188.330972222233</c:v>
                </c:pt>
                <c:pt idx="11169">
                  <c:v>42188.331666666651</c:v>
                </c:pt>
                <c:pt idx="11170">
                  <c:v>42188.332361111105</c:v>
                </c:pt>
                <c:pt idx="11171">
                  <c:v>42188.333055555559</c:v>
                </c:pt>
                <c:pt idx="11172">
                  <c:v>42188.333749999998</c:v>
                </c:pt>
                <c:pt idx="11173">
                  <c:v>42188.334444444459</c:v>
                </c:pt>
                <c:pt idx="11174">
                  <c:v>42188.335138888891</c:v>
                </c:pt>
                <c:pt idx="11175">
                  <c:v>42188.335833333331</c:v>
                </c:pt>
                <c:pt idx="11176">
                  <c:v>42188.336527777792</c:v>
                </c:pt>
                <c:pt idx="11177">
                  <c:v>42188.337222222232</c:v>
                </c:pt>
                <c:pt idx="11178">
                  <c:v>42188.337916666664</c:v>
                </c:pt>
                <c:pt idx="11179">
                  <c:v>42188.33861111111</c:v>
                </c:pt>
                <c:pt idx="11180">
                  <c:v>42188.339305555557</c:v>
                </c:pt>
                <c:pt idx="11181">
                  <c:v>42188.340000000011</c:v>
                </c:pt>
                <c:pt idx="11182">
                  <c:v>42188.340694444465</c:v>
                </c:pt>
                <c:pt idx="11183">
                  <c:v>42188.34138888889</c:v>
                </c:pt>
                <c:pt idx="11184">
                  <c:v>42188.342083333337</c:v>
                </c:pt>
                <c:pt idx="11185">
                  <c:v>42188.342777777783</c:v>
                </c:pt>
                <c:pt idx="11186">
                  <c:v>42188.343472222223</c:v>
                </c:pt>
                <c:pt idx="11187">
                  <c:v>42188.344166666655</c:v>
                </c:pt>
                <c:pt idx="11188">
                  <c:v>42188.344861111109</c:v>
                </c:pt>
                <c:pt idx="11189">
                  <c:v>42188.345555555563</c:v>
                </c:pt>
                <c:pt idx="11190">
                  <c:v>42188.346250000017</c:v>
                </c:pt>
                <c:pt idx="11191">
                  <c:v>42188.346944444456</c:v>
                </c:pt>
                <c:pt idx="11192">
                  <c:v>42188.347638888903</c:v>
                </c:pt>
                <c:pt idx="11193">
                  <c:v>42188.348333333342</c:v>
                </c:pt>
                <c:pt idx="11194">
                  <c:v>42188.349027777782</c:v>
                </c:pt>
                <c:pt idx="11195">
                  <c:v>42188.349722222221</c:v>
                </c:pt>
                <c:pt idx="11196">
                  <c:v>42188.350416666668</c:v>
                </c:pt>
                <c:pt idx="11197">
                  <c:v>42188.351111111115</c:v>
                </c:pt>
                <c:pt idx="11198">
                  <c:v>42188.351805555561</c:v>
                </c:pt>
                <c:pt idx="11199">
                  <c:v>42188.352500000015</c:v>
                </c:pt>
                <c:pt idx="11200">
                  <c:v>42188.353194444469</c:v>
                </c:pt>
                <c:pt idx="11201">
                  <c:v>42188.353888888902</c:v>
                </c:pt>
                <c:pt idx="11202">
                  <c:v>42188.354583333341</c:v>
                </c:pt>
                <c:pt idx="11203">
                  <c:v>42188.355277777795</c:v>
                </c:pt>
                <c:pt idx="11204">
                  <c:v>42188.355972222234</c:v>
                </c:pt>
                <c:pt idx="11205">
                  <c:v>42188.356666666667</c:v>
                </c:pt>
                <c:pt idx="11206">
                  <c:v>42188.357361111106</c:v>
                </c:pt>
                <c:pt idx="11207">
                  <c:v>42188.358055555567</c:v>
                </c:pt>
                <c:pt idx="11208">
                  <c:v>42188.358750000014</c:v>
                </c:pt>
                <c:pt idx="11209">
                  <c:v>42188.359444444461</c:v>
                </c:pt>
                <c:pt idx="11210">
                  <c:v>42188.360138888893</c:v>
                </c:pt>
                <c:pt idx="11211">
                  <c:v>42188.360833333332</c:v>
                </c:pt>
                <c:pt idx="11212">
                  <c:v>42188.361527777779</c:v>
                </c:pt>
                <c:pt idx="11213">
                  <c:v>42188.362222222233</c:v>
                </c:pt>
                <c:pt idx="11214">
                  <c:v>42188.362916666665</c:v>
                </c:pt>
                <c:pt idx="11215">
                  <c:v>42188.363611111105</c:v>
                </c:pt>
                <c:pt idx="11216">
                  <c:v>42188.364305555559</c:v>
                </c:pt>
                <c:pt idx="11217">
                  <c:v>42188.365000000005</c:v>
                </c:pt>
                <c:pt idx="11218">
                  <c:v>42188.365694444459</c:v>
                </c:pt>
                <c:pt idx="11219">
                  <c:v>42188.366388888891</c:v>
                </c:pt>
                <c:pt idx="11220">
                  <c:v>42188.367083333324</c:v>
                </c:pt>
                <c:pt idx="11221">
                  <c:v>42188.367777777778</c:v>
                </c:pt>
                <c:pt idx="11222">
                  <c:v>42188.368472222232</c:v>
                </c:pt>
                <c:pt idx="11223">
                  <c:v>42188.369166666649</c:v>
                </c:pt>
                <c:pt idx="11224">
                  <c:v>42188.369861111096</c:v>
                </c:pt>
                <c:pt idx="11225">
                  <c:v>42188.370555555572</c:v>
                </c:pt>
                <c:pt idx="11226">
                  <c:v>42188.371250000011</c:v>
                </c:pt>
                <c:pt idx="11227">
                  <c:v>42188.371944444443</c:v>
                </c:pt>
                <c:pt idx="11228">
                  <c:v>42188.372638888904</c:v>
                </c:pt>
                <c:pt idx="11229">
                  <c:v>42188.373333333337</c:v>
                </c:pt>
                <c:pt idx="11230">
                  <c:v>42188.374027777783</c:v>
                </c:pt>
                <c:pt idx="11231">
                  <c:v>42188.374722222223</c:v>
                </c:pt>
                <c:pt idx="11232">
                  <c:v>42188.375416666655</c:v>
                </c:pt>
                <c:pt idx="11233">
                  <c:v>42188.376111111109</c:v>
                </c:pt>
                <c:pt idx="11234">
                  <c:v>42188.376805555563</c:v>
                </c:pt>
                <c:pt idx="11235">
                  <c:v>42188.377500000002</c:v>
                </c:pt>
                <c:pt idx="11236">
                  <c:v>42188.378194444456</c:v>
                </c:pt>
                <c:pt idx="11237">
                  <c:v>42188.378888888903</c:v>
                </c:pt>
                <c:pt idx="11238">
                  <c:v>42188.379583333335</c:v>
                </c:pt>
                <c:pt idx="11239">
                  <c:v>42188.380277777796</c:v>
                </c:pt>
                <c:pt idx="11240">
                  <c:v>42188.380972222236</c:v>
                </c:pt>
                <c:pt idx="11241">
                  <c:v>42188.381666666653</c:v>
                </c:pt>
                <c:pt idx="11242">
                  <c:v>42188.382361111115</c:v>
                </c:pt>
                <c:pt idx="11243">
                  <c:v>42188.383055555561</c:v>
                </c:pt>
                <c:pt idx="11244">
                  <c:v>42188.383750000001</c:v>
                </c:pt>
                <c:pt idx="11245">
                  <c:v>42188.384444444469</c:v>
                </c:pt>
                <c:pt idx="11246">
                  <c:v>42188.385138888902</c:v>
                </c:pt>
                <c:pt idx="11247">
                  <c:v>42188.385833333341</c:v>
                </c:pt>
                <c:pt idx="11248">
                  <c:v>42188.386527777795</c:v>
                </c:pt>
                <c:pt idx="11249">
                  <c:v>42188.387222222234</c:v>
                </c:pt>
                <c:pt idx="11250">
                  <c:v>42188.387916666667</c:v>
                </c:pt>
                <c:pt idx="11251">
                  <c:v>42188.388611111113</c:v>
                </c:pt>
                <c:pt idx="11252">
                  <c:v>42188.389305555553</c:v>
                </c:pt>
                <c:pt idx="11253">
                  <c:v>42188.39</c:v>
                </c:pt>
                <c:pt idx="11254">
                  <c:v>42188.390694444461</c:v>
                </c:pt>
                <c:pt idx="11255">
                  <c:v>42188.391388888886</c:v>
                </c:pt>
                <c:pt idx="11256">
                  <c:v>42188.392083333325</c:v>
                </c:pt>
                <c:pt idx="11257">
                  <c:v>42188.392777777779</c:v>
                </c:pt>
                <c:pt idx="11258">
                  <c:v>42188.393472222226</c:v>
                </c:pt>
                <c:pt idx="11259">
                  <c:v>42188.394166666651</c:v>
                </c:pt>
                <c:pt idx="11260">
                  <c:v>42188.394861111105</c:v>
                </c:pt>
                <c:pt idx="11261">
                  <c:v>42188.395555555559</c:v>
                </c:pt>
                <c:pt idx="11262">
                  <c:v>42188.396250000013</c:v>
                </c:pt>
                <c:pt idx="11263">
                  <c:v>42188.396944444459</c:v>
                </c:pt>
                <c:pt idx="11264">
                  <c:v>42188.397638888891</c:v>
                </c:pt>
                <c:pt idx="11265">
                  <c:v>42188.398333333331</c:v>
                </c:pt>
                <c:pt idx="11266">
                  <c:v>42188.399027777778</c:v>
                </c:pt>
                <c:pt idx="11267">
                  <c:v>42188.399722222224</c:v>
                </c:pt>
                <c:pt idx="11268">
                  <c:v>42188.400416666664</c:v>
                </c:pt>
                <c:pt idx="11269">
                  <c:v>42188.401111111096</c:v>
                </c:pt>
                <c:pt idx="11270">
                  <c:v>42188.401805555557</c:v>
                </c:pt>
                <c:pt idx="11271">
                  <c:v>42188.402500000011</c:v>
                </c:pt>
                <c:pt idx="11272">
                  <c:v>42188.403194444443</c:v>
                </c:pt>
                <c:pt idx="11273">
                  <c:v>42188.40388888889</c:v>
                </c:pt>
                <c:pt idx="11274">
                  <c:v>42188.404583333337</c:v>
                </c:pt>
                <c:pt idx="11275">
                  <c:v>42188.405277777783</c:v>
                </c:pt>
                <c:pt idx="11276">
                  <c:v>42188.405972222223</c:v>
                </c:pt>
                <c:pt idx="11277">
                  <c:v>42188.406666666655</c:v>
                </c:pt>
                <c:pt idx="11278">
                  <c:v>42188.407361111094</c:v>
                </c:pt>
                <c:pt idx="11279">
                  <c:v>42188.408055555563</c:v>
                </c:pt>
                <c:pt idx="11280">
                  <c:v>42188.408750000002</c:v>
                </c:pt>
                <c:pt idx="11281">
                  <c:v>42188.409444444442</c:v>
                </c:pt>
                <c:pt idx="11282">
                  <c:v>42188.410138888903</c:v>
                </c:pt>
                <c:pt idx="11283">
                  <c:v>42188.410833333342</c:v>
                </c:pt>
                <c:pt idx="11284">
                  <c:v>42188.411527777782</c:v>
                </c:pt>
                <c:pt idx="11285">
                  <c:v>42188.412222222236</c:v>
                </c:pt>
                <c:pt idx="11286">
                  <c:v>42188.412916666668</c:v>
                </c:pt>
                <c:pt idx="11287">
                  <c:v>42188.413611111115</c:v>
                </c:pt>
                <c:pt idx="11288">
                  <c:v>42188.414305555561</c:v>
                </c:pt>
                <c:pt idx="11289">
                  <c:v>42188.415000000001</c:v>
                </c:pt>
                <c:pt idx="11290">
                  <c:v>42188.415694444469</c:v>
                </c:pt>
                <c:pt idx="11291">
                  <c:v>42188.416388888902</c:v>
                </c:pt>
                <c:pt idx="11292">
                  <c:v>42188.417083333334</c:v>
                </c:pt>
                <c:pt idx="11293">
                  <c:v>42188.41777777778</c:v>
                </c:pt>
                <c:pt idx="11294">
                  <c:v>42188.418472222234</c:v>
                </c:pt>
                <c:pt idx="11295">
                  <c:v>42188.419166666652</c:v>
                </c:pt>
                <c:pt idx="11296">
                  <c:v>42188.419861111106</c:v>
                </c:pt>
                <c:pt idx="11297">
                  <c:v>42188.420555555553</c:v>
                </c:pt>
                <c:pt idx="11298">
                  <c:v>42188.421249999999</c:v>
                </c:pt>
                <c:pt idx="11299">
                  <c:v>42188.421944444446</c:v>
                </c:pt>
                <c:pt idx="11300">
                  <c:v>42188.422638888893</c:v>
                </c:pt>
                <c:pt idx="11301">
                  <c:v>42188.423333333325</c:v>
                </c:pt>
                <c:pt idx="11302">
                  <c:v>42188.424027777779</c:v>
                </c:pt>
                <c:pt idx="11303">
                  <c:v>42188.424722222226</c:v>
                </c:pt>
                <c:pt idx="11304">
                  <c:v>42188.425416666651</c:v>
                </c:pt>
                <c:pt idx="11305">
                  <c:v>42188.426111111105</c:v>
                </c:pt>
                <c:pt idx="11306">
                  <c:v>42188.426805555559</c:v>
                </c:pt>
                <c:pt idx="11307">
                  <c:v>42188.427499999998</c:v>
                </c:pt>
                <c:pt idx="11308">
                  <c:v>42188.428194444459</c:v>
                </c:pt>
                <c:pt idx="11309">
                  <c:v>42188.428888888891</c:v>
                </c:pt>
                <c:pt idx="11310">
                  <c:v>42188.429583333324</c:v>
                </c:pt>
                <c:pt idx="11311">
                  <c:v>42188.430277777792</c:v>
                </c:pt>
                <c:pt idx="11312">
                  <c:v>42188.430972222232</c:v>
                </c:pt>
                <c:pt idx="11313">
                  <c:v>42188.431666666649</c:v>
                </c:pt>
                <c:pt idx="11314">
                  <c:v>42188.432361111096</c:v>
                </c:pt>
                <c:pt idx="11315">
                  <c:v>42188.433055555557</c:v>
                </c:pt>
                <c:pt idx="11316">
                  <c:v>42188.433749999997</c:v>
                </c:pt>
                <c:pt idx="11317">
                  <c:v>42188.434444444443</c:v>
                </c:pt>
                <c:pt idx="11318">
                  <c:v>42188.43513888889</c:v>
                </c:pt>
                <c:pt idx="11319">
                  <c:v>42188.435833333337</c:v>
                </c:pt>
                <c:pt idx="11320">
                  <c:v>42188.436527777783</c:v>
                </c:pt>
                <c:pt idx="11321">
                  <c:v>42188.437222222223</c:v>
                </c:pt>
                <c:pt idx="11322">
                  <c:v>42188.437916666655</c:v>
                </c:pt>
                <c:pt idx="11323">
                  <c:v>42188.438611111109</c:v>
                </c:pt>
                <c:pt idx="11324">
                  <c:v>42188.439305555556</c:v>
                </c:pt>
                <c:pt idx="11325">
                  <c:v>42188.44</c:v>
                </c:pt>
                <c:pt idx="11326">
                  <c:v>42188.440694444456</c:v>
                </c:pt>
                <c:pt idx="11327">
                  <c:v>42188.441388888888</c:v>
                </c:pt>
                <c:pt idx="11328">
                  <c:v>42188.442083333335</c:v>
                </c:pt>
                <c:pt idx="11329">
                  <c:v>42188.442777777782</c:v>
                </c:pt>
                <c:pt idx="11330">
                  <c:v>42188.443472222221</c:v>
                </c:pt>
                <c:pt idx="11331">
                  <c:v>42188.444166666653</c:v>
                </c:pt>
                <c:pt idx="11332">
                  <c:v>42188.444861111115</c:v>
                </c:pt>
                <c:pt idx="11333">
                  <c:v>42188.445555555561</c:v>
                </c:pt>
                <c:pt idx="11334">
                  <c:v>42188.446250000015</c:v>
                </c:pt>
                <c:pt idx="11335">
                  <c:v>42188.446944444469</c:v>
                </c:pt>
                <c:pt idx="11336">
                  <c:v>42188.447638888902</c:v>
                </c:pt>
                <c:pt idx="11337">
                  <c:v>42188.448333333341</c:v>
                </c:pt>
                <c:pt idx="11338">
                  <c:v>42188.44902777778</c:v>
                </c:pt>
                <c:pt idx="11339">
                  <c:v>42188.44972222222</c:v>
                </c:pt>
                <c:pt idx="11340">
                  <c:v>42188.450416666667</c:v>
                </c:pt>
                <c:pt idx="11341">
                  <c:v>42188.451111111106</c:v>
                </c:pt>
                <c:pt idx="11342">
                  <c:v>42188.451805555553</c:v>
                </c:pt>
                <c:pt idx="11343">
                  <c:v>42188.452500000014</c:v>
                </c:pt>
                <c:pt idx="11344">
                  <c:v>42188.453194444461</c:v>
                </c:pt>
                <c:pt idx="11345">
                  <c:v>42188.453888888893</c:v>
                </c:pt>
                <c:pt idx="11346">
                  <c:v>42188.454583333332</c:v>
                </c:pt>
                <c:pt idx="11347">
                  <c:v>42188.455277777794</c:v>
                </c:pt>
                <c:pt idx="11348">
                  <c:v>42188.455972222233</c:v>
                </c:pt>
                <c:pt idx="11349">
                  <c:v>42188.456666666665</c:v>
                </c:pt>
                <c:pt idx="11350">
                  <c:v>42188.457361111105</c:v>
                </c:pt>
                <c:pt idx="11351">
                  <c:v>42188.458055555573</c:v>
                </c:pt>
                <c:pt idx="11352">
                  <c:v>42188.458750000013</c:v>
                </c:pt>
                <c:pt idx="11353">
                  <c:v>42188.459444444459</c:v>
                </c:pt>
                <c:pt idx="11354">
                  <c:v>42188.460138888891</c:v>
                </c:pt>
                <c:pt idx="11355">
                  <c:v>42188.460833333331</c:v>
                </c:pt>
                <c:pt idx="11356">
                  <c:v>42188.461527777778</c:v>
                </c:pt>
                <c:pt idx="11357">
                  <c:v>42188.462222222232</c:v>
                </c:pt>
                <c:pt idx="11358">
                  <c:v>42188.462916666664</c:v>
                </c:pt>
                <c:pt idx="11359">
                  <c:v>42188.463611111096</c:v>
                </c:pt>
                <c:pt idx="11360">
                  <c:v>42188.464305555557</c:v>
                </c:pt>
                <c:pt idx="11361">
                  <c:v>42188.465000000004</c:v>
                </c:pt>
                <c:pt idx="11362">
                  <c:v>42188.465694444443</c:v>
                </c:pt>
                <c:pt idx="11363">
                  <c:v>42188.46638888889</c:v>
                </c:pt>
                <c:pt idx="11364">
                  <c:v>42188.467083333322</c:v>
                </c:pt>
                <c:pt idx="11365">
                  <c:v>42188.467777777776</c:v>
                </c:pt>
                <c:pt idx="11366">
                  <c:v>42188.468472222223</c:v>
                </c:pt>
                <c:pt idx="11367">
                  <c:v>42188.469166666648</c:v>
                </c:pt>
                <c:pt idx="11368">
                  <c:v>42188.469861111094</c:v>
                </c:pt>
                <c:pt idx="11369">
                  <c:v>42188.470555555563</c:v>
                </c:pt>
                <c:pt idx="11370">
                  <c:v>42188.471250000002</c:v>
                </c:pt>
                <c:pt idx="11371">
                  <c:v>42188.471944444442</c:v>
                </c:pt>
                <c:pt idx="11372">
                  <c:v>42188.472638888903</c:v>
                </c:pt>
                <c:pt idx="11373">
                  <c:v>42188.473333333335</c:v>
                </c:pt>
                <c:pt idx="11374">
                  <c:v>42188.474027777782</c:v>
                </c:pt>
                <c:pt idx="11375">
                  <c:v>42188.474722222221</c:v>
                </c:pt>
                <c:pt idx="11376">
                  <c:v>42188.475416666653</c:v>
                </c:pt>
                <c:pt idx="11377">
                  <c:v>42188.476111111115</c:v>
                </c:pt>
                <c:pt idx="11378">
                  <c:v>42188.476805555561</c:v>
                </c:pt>
                <c:pt idx="11379">
                  <c:v>42188.477500000001</c:v>
                </c:pt>
                <c:pt idx="11380">
                  <c:v>42188.478194444469</c:v>
                </c:pt>
                <c:pt idx="11381">
                  <c:v>42188.478888888902</c:v>
                </c:pt>
                <c:pt idx="11382">
                  <c:v>42188.479583333334</c:v>
                </c:pt>
                <c:pt idx="11383">
                  <c:v>42188.480277777795</c:v>
                </c:pt>
                <c:pt idx="11384">
                  <c:v>42188.480972222234</c:v>
                </c:pt>
                <c:pt idx="11385">
                  <c:v>42188.481666666652</c:v>
                </c:pt>
                <c:pt idx="11386">
                  <c:v>42188.482361111106</c:v>
                </c:pt>
                <c:pt idx="11387">
                  <c:v>42188.483055555553</c:v>
                </c:pt>
                <c:pt idx="11388">
                  <c:v>42188.483749999999</c:v>
                </c:pt>
                <c:pt idx="11389">
                  <c:v>42188.484444444461</c:v>
                </c:pt>
                <c:pt idx="11390">
                  <c:v>42188.485138888893</c:v>
                </c:pt>
                <c:pt idx="11391">
                  <c:v>42188.485833333332</c:v>
                </c:pt>
                <c:pt idx="11392">
                  <c:v>42188.486527777794</c:v>
                </c:pt>
                <c:pt idx="11393">
                  <c:v>42188.487222222233</c:v>
                </c:pt>
                <c:pt idx="11394">
                  <c:v>42188.487916666665</c:v>
                </c:pt>
                <c:pt idx="11395">
                  <c:v>42188.488611111112</c:v>
                </c:pt>
                <c:pt idx="11396">
                  <c:v>42188.489305555559</c:v>
                </c:pt>
                <c:pt idx="11397">
                  <c:v>42188.49</c:v>
                </c:pt>
                <c:pt idx="11398">
                  <c:v>42188.490694444459</c:v>
                </c:pt>
                <c:pt idx="11399">
                  <c:v>42188.491388888884</c:v>
                </c:pt>
                <c:pt idx="11400">
                  <c:v>42188.492083333324</c:v>
                </c:pt>
                <c:pt idx="11401">
                  <c:v>42188.492777777778</c:v>
                </c:pt>
                <c:pt idx="11402">
                  <c:v>42188.493472222224</c:v>
                </c:pt>
                <c:pt idx="11403">
                  <c:v>42188.494166666649</c:v>
                </c:pt>
                <c:pt idx="11404">
                  <c:v>42188.494861111096</c:v>
                </c:pt>
                <c:pt idx="11405">
                  <c:v>42188.495555555557</c:v>
                </c:pt>
                <c:pt idx="11406">
                  <c:v>42188.496250000011</c:v>
                </c:pt>
                <c:pt idx="11407">
                  <c:v>42188.496944444443</c:v>
                </c:pt>
                <c:pt idx="11408">
                  <c:v>42188.49763888889</c:v>
                </c:pt>
                <c:pt idx="11409">
                  <c:v>42188.498333333337</c:v>
                </c:pt>
                <c:pt idx="11410">
                  <c:v>42188.499027777776</c:v>
                </c:pt>
                <c:pt idx="11411">
                  <c:v>42188.499722222208</c:v>
                </c:pt>
                <c:pt idx="11412">
                  <c:v>42188.500416666655</c:v>
                </c:pt>
                <c:pt idx="11413">
                  <c:v>42188.501111111094</c:v>
                </c:pt>
                <c:pt idx="11414">
                  <c:v>42188.501805555556</c:v>
                </c:pt>
                <c:pt idx="11415">
                  <c:v>42188.502500000002</c:v>
                </c:pt>
                <c:pt idx="11416">
                  <c:v>42188.503194444442</c:v>
                </c:pt>
                <c:pt idx="11417">
                  <c:v>42188.503888888888</c:v>
                </c:pt>
                <c:pt idx="11418">
                  <c:v>42188.504583333335</c:v>
                </c:pt>
                <c:pt idx="11419">
                  <c:v>42188.505277777782</c:v>
                </c:pt>
                <c:pt idx="11420">
                  <c:v>42188.505972222221</c:v>
                </c:pt>
                <c:pt idx="11421">
                  <c:v>42188.506666666653</c:v>
                </c:pt>
                <c:pt idx="11422">
                  <c:v>42188.5073611111</c:v>
                </c:pt>
                <c:pt idx="11423">
                  <c:v>42188.508055555561</c:v>
                </c:pt>
                <c:pt idx="11424">
                  <c:v>42188.508750000001</c:v>
                </c:pt>
                <c:pt idx="11425">
                  <c:v>42188.509444444448</c:v>
                </c:pt>
                <c:pt idx="11426">
                  <c:v>42188.510138888902</c:v>
                </c:pt>
                <c:pt idx="11427">
                  <c:v>42188.510833333341</c:v>
                </c:pt>
                <c:pt idx="11428">
                  <c:v>42188.51152777778</c:v>
                </c:pt>
                <c:pt idx="11429">
                  <c:v>42188.512222222234</c:v>
                </c:pt>
                <c:pt idx="11430">
                  <c:v>42188.512916666667</c:v>
                </c:pt>
                <c:pt idx="11431">
                  <c:v>42188.513611111106</c:v>
                </c:pt>
                <c:pt idx="11432">
                  <c:v>42188.514305555553</c:v>
                </c:pt>
                <c:pt idx="11433">
                  <c:v>42188.515000000007</c:v>
                </c:pt>
                <c:pt idx="11434">
                  <c:v>42188.515694444461</c:v>
                </c:pt>
                <c:pt idx="11435">
                  <c:v>42188.516388888893</c:v>
                </c:pt>
                <c:pt idx="11436">
                  <c:v>42188.517083333325</c:v>
                </c:pt>
                <c:pt idx="11437">
                  <c:v>42188.517777777779</c:v>
                </c:pt>
                <c:pt idx="11438">
                  <c:v>42188.518472222233</c:v>
                </c:pt>
                <c:pt idx="11439">
                  <c:v>42188.519166666651</c:v>
                </c:pt>
                <c:pt idx="11440">
                  <c:v>42188.519861111105</c:v>
                </c:pt>
                <c:pt idx="11441">
                  <c:v>42188.520555555559</c:v>
                </c:pt>
                <c:pt idx="11442">
                  <c:v>42188.521249999998</c:v>
                </c:pt>
                <c:pt idx="11443">
                  <c:v>42188.521944444445</c:v>
                </c:pt>
                <c:pt idx="11444">
                  <c:v>42188.522638888891</c:v>
                </c:pt>
                <c:pt idx="11445">
                  <c:v>42188.523333333324</c:v>
                </c:pt>
                <c:pt idx="11446">
                  <c:v>42188.524027777778</c:v>
                </c:pt>
                <c:pt idx="11447">
                  <c:v>42188.524722222224</c:v>
                </c:pt>
                <c:pt idx="11448">
                  <c:v>42188.525416666649</c:v>
                </c:pt>
                <c:pt idx="11449">
                  <c:v>42188.526111111096</c:v>
                </c:pt>
                <c:pt idx="11450">
                  <c:v>42188.526805555557</c:v>
                </c:pt>
                <c:pt idx="11451">
                  <c:v>42188.527499999997</c:v>
                </c:pt>
                <c:pt idx="11452">
                  <c:v>42188.528194444443</c:v>
                </c:pt>
                <c:pt idx="11453">
                  <c:v>42188.52888888889</c:v>
                </c:pt>
                <c:pt idx="11454">
                  <c:v>42188.529583333322</c:v>
                </c:pt>
                <c:pt idx="11455">
                  <c:v>42188.530277777783</c:v>
                </c:pt>
                <c:pt idx="11456">
                  <c:v>42188.530972222223</c:v>
                </c:pt>
                <c:pt idx="11457">
                  <c:v>42188.531666666648</c:v>
                </c:pt>
                <c:pt idx="11458">
                  <c:v>42188.532361111094</c:v>
                </c:pt>
                <c:pt idx="11459">
                  <c:v>42188.533055555556</c:v>
                </c:pt>
                <c:pt idx="11460">
                  <c:v>42188.533749999995</c:v>
                </c:pt>
                <c:pt idx="11461">
                  <c:v>42188.534444444442</c:v>
                </c:pt>
                <c:pt idx="11462">
                  <c:v>42188.535138888888</c:v>
                </c:pt>
                <c:pt idx="11463">
                  <c:v>42188.535833333335</c:v>
                </c:pt>
                <c:pt idx="11464">
                  <c:v>42188.536527777782</c:v>
                </c:pt>
                <c:pt idx="11465">
                  <c:v>42188.537222222221</c:v>
                </c:pt>
                <c:pt idx="11466">
                  <c:v>42188.537916666653</c:v>
                </c:pt>
                <c:pt idx="11467">
                  <c:v>42188.538611111115</c:v>
                </c:pt>
                <c:pt idx="11468">
                  <c:v>42188.539305555554</c:v>
                </c:pt>
                <c:pt idx="11469">
                  <c:v>42188.54</c:v>
                </c:pt>
                <c:pt idx="11470">
                  <c:v>42188.540694444469</c:v>
                </c:pt>
                <c:pt idx="11471">
                  <c:v>42188.541388888887</c:v>
                </c:pt>
                <c:pt idx="11472">
                  <c:v>42188.542083333334</c:v>
                </c:pt>
                <c:pt idx="11473">
                  <c:v>42188.54277777778</c:v>
                </c:pt>
                <c:pt idx="11474">
                  <c:v>42188.54347222222</c:v>
                </c:pt>
                <c:pt idx="11475">
                  <c:v>42188.544166666652</c:v>
                </c:pt>
                <c:pt idx="11476">
                  <c:v>42188.544861111106</c:v>
                </c:pt>
                <c:pt idx="11477">
                  <c:v>42188.545555555553</c:v>
                </c:pt>
                <c:pt idx="11478">
                  <c:v>42188.546250000014</c:v>
                </c:pt>
                <c:pt idx="11479">
                  <c:v>42188.546944444461</c:v>
                </c:pt>
                <c:pt idx="11480">
                  <c:v>42188.547638888893</c:v>
                </c:pt>
                <c:pt idx="11481">
                  <c:v>42188.548333333332</c:v>
                </c:pt>
                <c:pt idx="11482">
                  <c:v>42188.549027777779</c:v>
                </c:pt>
                <c:pt idx="11483">
                  <c:v>42188.549722222226</c:v>
                </c:pt>
                <c:pt idx="11484">
                  <c:v>42188.550416666665</c:v>
                </c:pt>
                <c:pt idx="11485">
                  <c:v>42188.551111111105</c:v>
                </c:pt>
                <c:pt idx="11486">
                  <c:v>42188.551805555559</c:v>
                </c:pt>
                <c:pt idx="11487">
                  <c:v>42188.552500000013</c:v>
                </c:pt>
                <c:pt idx="11488">
                  <c:v>42188.553194444459</c:v>
                </c:pt>
                <c:pt idx="11489">
                  <c:v>42188.553888888891</c:v>
                </c:pt>
                <c:pt idx="11490">
                  <c:v>42188.554583333331</c:v>
                </c:pt>
                <c:pt idx="11491">
                  <c:v>42188.555277777792</c:v>
                </c:pt>
                <c:pt idx="11492">
                  <c:v>42188.555972222232</c:v>
                </c:pt>
                <c:pt idx="11493">
                  <c:v>42188.556666666664</c:v>
                </c:pt>
                <c:pt idx="11494">
                  <c:v>42188.557361111096</c:v>
                </c:pt>
                <c:pt idx="11495">
                  <c:v>42188.558055555572</c:v>
                </c:pt>
                <c:pt idx="11496">
                  <c:v>42188.558750000011</c:v>
                </c:pt>
                <c:pt idx="11497">
                  <c:v>42188.559444444443</c:v>
                </c:pt>
                <c:pt idx="11498">
                  <c:v>42188.56013888889</c:v>
                </c:pt>
                <c:pt idx="11499">
                  <c:v>42188.560833333337</c:v>
                </c:pt>
                <c:pt idx="11500">
                  <c:v>42188.561527777776</c:v>
                </c:pt>
                <c:pt idx="11501">
                  <c:v>42188.562222222223</c:v>
                </c:pt>
                <c:pt idx="11502">
                  <c:v>42188.562916666655</c:v>
                </c:pt>
                <c:pt idx="11503">
                  <c:v>42188.563611111094</c:v>
                </c:pt>
                <c:pt idx="11504">
                  <c:v>42188.564305555556</c:v>
                </c:pt>
                <c:pt idx="11505">
                  <c:v>42188.565000000002</c:v>
                </c:pt>
                <c:pt idx="11506">
                  <c:v>42188.565694444442</c:v>
                </c:pt>
                <c:pt idx="11507">
                  <c:v>42188.566388888888</c:v>
                </c:pt>
                <c:pt idx="11508">
                  <c:v>42188.567083333321</c:v>
                </c:pt>
                <c:pt idx="11509">
                  <c:v>42188.567777777775</c:v>
                </c:pt>
                <c:pt idx="11510">
                  <c:v>42188.568472222221</c:v>
                </c:pt>
                <c:pt idx="11511">
                  <c:v>42188.569166666639</c:v>
                </c:pt>
                <c:pt idx="11512">
                  <c:v>42188.5698611111</c:v>
                </c:pt>
                <c:pt idx="11513">
                  <c:v>42188.570555555561</c:v>
                </c:pt>
                <c:pt idx="11514">
                  <c:v>42188.571250000001</c:v>
                </c:pt>
                <c:pt idx="11515">
                  <c:v>42188.571944444448</c:v>
                </c:pt>
                <c:pt idx="11516">
                  <c:v>42188.572638888902</c:v>
                </c:pt>
                <c:pt idx="11517">
                  <c:v>42188.573333333334</c:v>
                </c:pt>
                <c:pt idx="11518">
                  <c:v>42188.57402777778</c:v>
                </c:pt>
                <c:pt idx="11519">
                  <c:v>42188.57472222222</c:v>
                </c:pt>
                <c:pt idx="11520">
                  <c:v>42188.575416666652</c:v>
                </c:pt>
                <c:pt idx="11521">
                  <c:v>42188.576111111106</c:v>
                </c:pt>
                <c:pt idx="11522">
                  <c:v>42188.576805555553</c:v>
                </c:pt>
                <c:pt idx="11523">
                  <c:v>42188.577499999999</c:v>
                </c:pt>
                <c:pt idx="11524">
                  <c:v>42188.578194444461</c:v>
                </c:pt>
                <c:pt idx="11525">
                  <c:v>42188.578888888893</c:v>
                </c:pt>
                <c:pt idx="11526">
                  <c:v>42188.579583333325</c:v>
                </c:pt>
                <c:pt idx="11527">
                  <c:v>42188.580277777794</c:v>
                </c:pt>
                <c:pt idx="11528">
                  <c:v>42188.580972222233</c:v>
                </c:pt>
                <c:pt idx="11529">
                  <c:v>42188.581666666651</c:v>
                </c:pt>
                <c:pt idx="11530">
                  <c:v>42188.582361111105</c:v>
                </c:pt>
                <c:pt idx="11531">
                  <c:v>42188.583055555559</c:v>
                </c:pt>
                <c:pt idx="11532">
                  <c:v>42188.583749999998</c:v>
                </c:pt>
                <c:pt idx="11533">
                  <c:v>42188.584444444459</c:v>
                </c:pt>
                <c:pt idx="11534">
                  <c:v>42188.585138888891</c:v>
                </c:pt>
                <c:pt idx="11535">
                  <c:v>42188.585833333331</c:v>
                </c:pt>
                <c:pt idx="11536">
                  <c:v>42188.586527777792</c:v>
                </c:pt>
                <c:pt idx="11537">
                  <c:v>42188.587222222232</c:v>
                </c:pt>
                <c:pt idx="11538">
                  <c:v>42188.587916666664</c:v>
                </c:pt>
                <c:pt idx="11539">
                  <c:v>42188.58861111111</c:v>
                </c:pt>
                <c:pt idx="11540">
                  <c:v>42188.589305555557</c:v>
                </c:pt>
                <c:pt idx="11541">
                  <c:v>42188.59</c:v>
                </c:pt>
                <c:pt idx="11542">
                  <c:v>42188.590694444443</c:v>
                </c:pt>
                <c:pt idx="11543">
                  <c:v>42188.591388888875</c:v>
                </c:pt>
                <c:pt idx="11544">
                  <c:v>42188.592083333322</c:v>
                </c:pt>
                <c:pt idx="11545">
                  <c:v>42188.592777777776</c:v>
                </c:pt>
                <c:pt idx="11546">
                  <c:v>42188.593472222208</c:v>
                </c:pt>
                <c:pt idx="11547">
                  <c:v>42188.594166666648</c:v>
                </c:pt>
                <c:pt idx="11548">
                  <c:v>42188.594861111094</c:v>
                </c:pt>
                <c:pt idx="11549">
                  <c:v>42188.595555555556</c:v>
                </c:pt>
                <c:pt idx="11550">
                  <c:v>42188.596250000002</c:v>
                </c:pt>
                <c:pt idx="11551">
                  <c:v>42188.596944444442</c:v>
                </c:pt>
                <c:pt idx="11552">
                  <c:v>42188.597638888888</c:v>
                </c:pt>
                <c:pt idx="11553">
                  <c:v>42188.598333333335</c:v>
                </c:pt>
                <c:pt idx="11554">
                  <c:v>42188.599027777775</c:v>
                </c:pt>
                <c:pt idx="11555">
                  <c:v>42188.599722222207</c:v>
                </c:pt>
                <c:pt idx="11556">
                  <c:v>42188.600416666653</c:v>
                </c:pt>
                <c:pt idx="11557">
                  <c:v>42188.6011111111</c:v>
                </c:pt>
                <c:pt idx="11558">
                  <c:v>42188.601805555554</c:v>
                </c:pt>
                <c:pt idx="11559">
                  <c:v>42188.602500000001</c:v>
                </c:pt>
                <c:pt idx="11560">
                  <c:v>42188.603194444448</c:v>
                </c:pt>
                <c:pt idx="11561">
                  <c:v>42188.603888888887</c:v>
                </c:pt>
                <c:pt idx="11562">
                  <c:v>42188.604583333334</c:v>
                </c:pt>
                <c:pt idx="11563">
                  <c:v>42188.60527777778</c:v>
                </c:pt>
                <c:pt idx="11564">
                  <c:v>42188.60597222222</c:v>
                </c:pt>
                <c:pt idx="11565">
                  <c:v>42188.606666666652</c:v>
                </c:pt>
                <c:pt idx="11566">
                  <c:v>42188.607361111084</c:v>
                </c:pt>
                <c:pt idx="11567">
                  <c:v>42188.608055555553</c:v>
                </c:pt>
                <c:pt idx="11568">
                  <c:v>42188.608749999999</c:v>
                </c:pt>
                <c:pt idx="11569">
                  <c:v>42188.609444444446</c:v>
                </c:pt>
                <c:pt idx="11570">
                  <c:v>42188.610138888893</c:v>
                </c:pt>
                <c:pt idx="11571">
                  <c:v>42188.610833333332</c:v>
                </c:pt>
                <c:pt idx="11572">
                  <c:v>42188.611527777779</c:v>
                </c:pt>
                <c:pt idx="11573">
                  <c:v>42188.612222222233</c:v>
                </c:pt>
                <c:pt idx="11574">
                  <c:v>42188.612916666665</c:v>
                </c:pt>
                <c:pt idx="11575">
                  <c:v>42188.613611111105</c:v>
                </c:pt>
                <c:pt idx="11576">
                  <c:v>42188.614305555559</c:v>
                </c:pt>
                <c:pt idx="11577">
                  <c:v>42188.615000000005</c:v>
                </c:pt>
                <c:pt idx="11578">
                  <c:v>42188.615694444459</c:v>
                </c:pt>
                <c:pt idx="11579">
                  <c:v>42188.616388888891</c:v>
                </c:pt>
                <c:pt idx="11580">
                  <c:v>42188.617083333324</c:v>
                </c:pt>
                <c:pt idx="11581">
                  <c:v>42188.617777777778</c:v>
                </c:pt>
                <c:pt idx="11582">
                  <c:v>42188.618472222232</c:v>
                </c:pt>
                <c:pt idx="11583">
                  <c:v>42188.619166666649</c:v>
                </c:pt>
                <c:pt idx="11584">
                  <c:v>42188.619861111096</c:v>
                </c:pt>
                <c:pt idx="11585">
                  <c:v>42188.620555555557</c:v>
                </c:pt>
                <c:pt idx="11586">
                  <c:v>42188.621249999997</c:v>
                </c:pt>
                <c:pt idx="11587">
                  <c:v>42188.621944444436</c:v>
                </c:pt>
                <c:pt idx="11588">
                  <c:v>42188.62263888889</c:v>
                </c:pt>
                <c:pt idx="11589">
                  <c:v>42188.623333333322</c:v>
                </c:pt>
                <c:pt idx="11590">
                  <c:v>42188.624027777776</c:v>
                </c:pt>
                <c:pt idx="11591">
                  <c:v>42188.624722222208</c:v>
                </c:pt>
                <c:pt idx="11592">
                  <c:v>42188.625416666648</c:v>
                </c:pt>
                <c:pt idx="11593">
                  <c:v>42188.626111111094</c:v>
                </c:pt>
                <c:pt idx="11594">
                  <c:v>42188.626805555556</c:v>
                </c:pt>
                <c:pt idx="11595">
                  <c:v>42188.627499999995</c:v>
                </c:pt>
                <c:pt idx="11596">
                  <c:v>42188.628194444442</c:v>
                </c:pt>
                <c:pt idx="11597">
                  <c:v>42188.628888888888</c:v>
                </c:pt>
                <c:pt idx="11598">
                  <c:v>42188.629583333321</c:v>
                </c:pt>
                <c:pt idx="11599">
                  <c:v>42188.630277777782</c:v>
                </c:pt>
                <c:pt idx="11600">
                  <c:v>42188.630972222221</c:v>
                </c:pt>
                <c:pt idx="11601">
                  <c:v>42188.631666666639</c:v>
                </c:pt>
                <c:pt idx="11602">
                  <c:v>42188.6323611111</c:v>
                </c:pt>
                <c:pt idx="11603">
                  <c:v>42188.633055555554</c:v>
                </c:pt>
                <c:pt idx="11604">
                  <c:v>42188.633749999994</c:v>
                </c:pt>
                <c:pt idx="11605">
                  <c:v>42188.634444444448</c:v>
                </c:pt>
                <c:pt idx="11606">
                  <c:v>42188.635138888887</c:v>
                </c:pt>
                <c:pt idx="11607">
                  <c:v>42188.635833333334</c:v>
                </c:pt>
                <c:pt idx="11608">
                  <c:v>42188.63652777778</c:v>
                </c:pt>
                <c:pt idx="11609">
                  <c:v>42188.63722222222</c:v>
                </c:pt>
                <c:pt idx="11610">
                  <c:v>42188.637916666652</c:v>
                </c:pt>
                <c:pt idx="11611">
                  <c:v>42188.638611111106</c:v>
                </c:pt>
                <c:pt idx="11612">
                  <c:v>42188.639305555538</c:v>
                </c:pt>
                <c:pt idx="11613">
                  <c:v>42188.639999999999</c:v>
                </c:pt>
                <c:pt idx="11614">
                  <c:v>42188.640694444461</c:v>
                </c:pt>
                <c:pt idx="11615">
                  <c:v>42188.641388888886</c:v>
                </c:pt>
                <c:pt idx="11616">
                  <c:v>42188.642083333325</c:v>
                </c:pt>
                <c:pt idx="11617">
                  <c:v>42188.642777777779</c:v>
                </c:pt>
                <c:pt idx="11618">
                  <c:v>42188.643472222226</c:v>
                </c:pt>
                <c:pt idx="11619">
                  <c:v>42188.644166666651</c:v>
                </c:pt>
                <c:pt idx="11620">
                  <c:v>42188.644861111105</c:v>
                </c:pt>
                <c:pt idx="11621">
                  <c:v>42188.645555555559</c:v>
                </c:pt>
                <c:pt idx="11622">
                  <c:v>42188.646250000013</c:v>
                </c:pt>
                <c:pt idx="11623">
                  <c:v>42188.646944444459</c:v>
                </c:pt>
                <c:pt idx="11624">
                  <c:v>42188.647638888891</c:v>
                </c:pt>
                <c:pt idx="11625">
                  <c:v>42188.648333333331</c:v>
                </c:pt>
                <c:pt idx="11626">
                  <c:v>42188.649027777778</c:v>
                </c:pt>
                <c:pt idx="11627">
                  <c:v>42188.649722222224</c:v>
                </c:pt>
                <c:pt idx="11628">
                  <c:v>42188.650416666664</c:v>
                </c:pt>
                <c:pt idx="11629">
                  <c:v>42188.651111111096</c:v>
                </c:pt>
                <c:pt idx="11630">
                  <c:v>42188.651805555557</c:v>
                </c:pt>
                <c:pt idx="11631">
                  <c:v>42188.652500000011</c:v>
                </c:pt>
                <c:pt idx="11632">
                  <c:v>42188.653194444443</c:v>
                </c:pt>
                <c:pt idx="11633">
                  <c:v>42188.65388888889</c:v>
                </c:pt>
                <c:pt idx="11634">
                  <c:v>42188.654583333337</c:v>
                </c:pt>
                <c:pt idx="11635">
                  <c:v>42188.655277777783</c:v>
                </c:pt>
                <c:pt idx="11636">
                  <c:v>42188.655972222223</c:v>
                </c:pt>
                <c:pt idx="11637">
                  <c:v>42188.656666666655</c:v>
                </c:pt>
                <c:pt idx="11638">
                  <c:v>42188.657361111094</c:v>
                </c:pt>
                <c:pt idx="11639">
                  <c:v>42188.658055555563</c:v>
                </c:pt>
                <c:pt idx="11640">
                  <c:v>42188.658750000002</c:v>
                </c:pt>
                <c:pt idx="11641">
                  <c:v>42188.659444444442</c:v>
                </c:pt>
                <c:pt idx="11642">
                  <c:v>42188.660138888888</c:v>
                </c:pt>
                <c:pt idx="11643">
                  <c:v>42188.660833333335</c:v>
                </c:pt>
                <c:pt idx="11644">
                  <c:v>42188.661527777775</c:v>
                </c:pt>
                <c:pt idx="11645">
                  <c:v>42188.662222222221</c:v>
                </c:pt>
                <c:pt idx="11646">
                  <c:v>42188.662916666653</c:v>
                </c:pt>
                <c:pt idx="11647">
                  <c:v>42188.6636111111</c:v>
                </c:pt>
                <c:pt idx="11648">
                  <c:v>42188.664305555554</c:v>
                </c:pt>
                <c:pt idx="11649">
                  <c:v>42188.665000000001</c:v>
                </c:pt>
                <c:pt idx="11650">
                  <c:v>42188.665694444448</c:v>
                </c:pt>
                <c:pt idx="11651">
                  <c:v>42188.666388888887</c:v>
                </c:pt>
                <c:pt idx="11652">
                  <c:v>42188.667083333319</c:v>
                </c:pt>
                <c:pt idx="11653">
                  <c:v>42188.667777777766</c:v>
                </c:pt>
                <c:pt idx="11654">
                  <c:v>42188.66847222222</c:v>
                </c:pt>
                <c:pt idx="11655">
                  <c:v>42188.669166666637</c:v>
                </c:pt>
                <c:pt idx="11656">
                  <c:v>42188.669861111084</c:v>
                </c:pt>
                <c:pt idx="11657">
                  <c:v>42188.670555555553</c:v>
                </c:pt>
                <c:pt idx="11658">
                  <c:v>42188.671249999999</c:v>
                </c:pt>
                <c:pt idx="11659">
                  <c:v>42188.671944444446</c:v>
                </c:pt>
                <c:pt idx="11660">
                  <c:v>42188.672638888893</c:v>
                </c:pt>
                <c:pt idx="11661">
                  <c:v>42188.673333333325</c:v>
                </c:pt>
                <c:pt idx="11662">
                  <c:v>42188.674027777779</c:v>
                </c:pt>
                <c:pt idx="11663">
                  <c:v>42188.674722222226</c:v>
                </c:pt>
                <c:pt idx="11664">
                  <c:v>42188.675416666651</c:v>
                </c:pt>
                <c:pt idx="11665">
                  <c:v>42188.676111111105</c:v>
                </c:pt>
                <c:pt idx="11666">
                  <c:v>42188.676805555559</c:v>
                </c:pt>
                <c:pt idx="11667">
                  <c:v>42188.677499999998</c:v>
                </c:pt>
                <c:pt idx="11668">
                  <c:v>42188.678194444459</c:v>
                </c:pt>
                <c:pt idx="11669">
                  <c:v>42188.678888888891</c:v>
                </c:pt>
                <c:pt idx="11670">
                  <c:v>42188.679583333324</c:v>
                </c:pt>
                <c:pt idx="11671">
                  <c:v>42188.680277777792</c:v>
                </c:pt>
                <c:pt idx="11672">
                  <c:v>42188.680972222232</c:v>
                </c:pt>
                <c:pt idx="11673">
                  <c:v>42188.681666666649</c:v>
                </c:pt>
                <c:pt idx="11674">
                  <c:v>42188.682361111096</c:v>
                </c:pt>
                <c:pt idx="11675">
                  <c:v>42188.683055555557</c:v>
                </c:pt>
                <c:pt idx="11676">
                  <c:v>42188.683749999997</c:v>
                </c:pt>
                <c:pt idx="11677">
                  <c:v>42188.684444444443</c:v>
                </c:pt>
                <c:pt idx="11678">
                  <c:v>42188.68513888889</c:v>
                </c:pt>
                <c:pt idx="11679">
                  <c:v>42188.685833333337</c:v>
                </c:pt>
                <c:pt idx="11680">
                  <c:v>42188.686527777783</c:v>
                </c:pt>
                <c:pt idx="11681">
                  <c:v>42188.687222222223</c:v>
                </c:pt>
                <c:pt idx="11682">
                  <c:v>42188.687916666655</c:v>
                </c:pt>
                <c:pt idx="11683">
                  <c:v>42188.688611111109</c:v>
                </c:pt>
                <c:pt idx="11684">
                  <c:v>42188.689305555556</c:v>
                </c:pt>
                <c:pt idx="11685">
                  <c:v>42188.69</c:v>
                </c:pt>
                <c:pt idx="11686">
                  <c:v>42188.690694444442</c:v>
                </c:pt>
                <c:pt idx="11687">
                  <c:v>42188.691388888874</c:v>
                </c:pt>
                <c:pt idx="11688">
                  <c:v>42188.692083333321</c:v>
                </c:pt>
                <c:pt idx="11689">
                  <c:v>42188.692777777775</c:v>
                </c:pt>
                <c:pt idx="11690">
                  <c:v>42188.693472222207</c:v>
                </c:pt>
                <c:pt idx="11691">
                  <c:v>42188.694166666639</c:v>
                </c:pt>
                <c:pt idx="11692">
                  <c:v>42188.6948611111</c:v>
                </c:pt>
                <c:pt idx="11693">
                  <c:v>42188.695555555554</c:v>
                </c:pt>
                <c:pt idx="11694">
                  <c:v>42188.696250000001</c:v>
                </c:pt>
                <c:pt idx="11695">
                  <c:v>42188.696944444448</c:v>
                </c:pt>
                <c:pt idx="11696">
                  <c:v>42188.697638888887</c:v>
                </c:pt>
                <c:pt idx="11697">
                  <c:v>42188.698333333334</c:v>
                </c:pt>
                <c:pt idx="11698">
                  <c:v>42188.699027777766</c:v>
                </c:pt>
                <c:pt idx="11699">
                  <c:v>42188.699722222198</c:v>
                </c:pt>
                <c:pt idx="11700">
                  <c:v>42188.700416666652</c:v>
                </c:pt>
                <c:pt idx="11701">
                  <c:v>42188.701111111084</c:v>
                </c:pt>
                <c:pt idx="11702">
                  <c:v>42188.701805555538</c:v>
                </c:pt>
                <c:pt idx="11703">
                  <c:v>42188.702499999999</c:v>
                </c:pt>
                <c:pt idx="11704">
                  <c:v>42188.703194444446</c:v>
                </c:pt>
                <c:pt idx="11705">
                  <c:v>42188.703888888886</c:v>
                </c:pt>
                <c:pt idx="11706">
                  <c:v>42188.704583333325</c:v>
                </c:pt>
                <c:pt idx="11707">
                  <c:v>42188.705277777779</c:v>
                </c:pt>
                <c:pt idx="11708">
                  <c:v>42188.705972222226</c:v>
                </c:pt>
                <c:pt idx="11709">
                  <c:v>42188.706666666651</c:v>
                </c:pt>
                <c:pt idx="11710">
                  <c:v>42188.707361111083</c:v>
                </c:pt>
                <c:pt idx="11711">
                  <c:v>42188.708055555559</c:v>
                </c:pt>
                <c:pt idx="11712">
                  <c:v>42188.708749999998</c:v>
                </c:pt>
                <c:pt idx="11713">
                  <c:v>42188.709444444445</c:v>
                </c:pt>
                <c:pt idx="11714">
                  <c:v>42188.710138888891</c:v>
                </c:pt>
                <c:pt idx="11715">
                  <c:v>42188.710833333331</c:v>
                </c:pt>
                <c:pt idx="11716">
                  <c:v>42188.711527777778</c:v>
                </c:pt>
                <c:pt idx="11717">
                  <c:v>42188.712222222232</c:v>
                </c:pt>
                <c:pt idx="11718">
                  <c:v>42188.712916666664</c:v>
                </c:pt>
                <c:pt idx="11719">
                  <c:v>42188.713611111096</c:v>
                </c:pt>
                <c:pt idx="11720">
                  <c:v>42188.714305555557</c:v>
                </c:pt>
                <c:pt idx="11721">
                  <c:v>42188.715000000004</c:v>
                </c:pt>
                <c:pt idx="11722">
                  <c:v>42188.715694444443</c:v>
                </c:pt>
                <c:pt idx="11723">
                  <c:v>42188.71638888889</c:v>
                </c:pt>
                <c:pt idx="11724">
                  <c:v>42188.717083333322</c:v>
                </c:pt>
                <c:pt idx="11725">
                  <c:v>42188.717777777776</c:v>
                </c:pt>
                <c:pt idx="11726">
                  <c:v>42188.718472222223</c:v>
                </c:pt>
                <c:pt idx="11727">
                  <c:v>42188.719166666648</c:v>
                </c:pt>
                <c:pt idx="11728">
                  <c:v>42188.719861111094</c:v>
                </c:pt>
                <c:pt idx="11729">
                  <c:v>42188.720555555556</c:v>
                </c:pt>
                <c:pt idx="11730">
                  <c:v>42188.721249999995</c:v>
                </c:pt>
                <c:pt idx="11731">
                  <c:v>42188.721944444434</c:v>
                </c:pt>
                <c:pt idx="11732">
                  <c:v>42188.722638888888</c:v>
                </c:pt>
                <c:pt idx="11733">
                  <c:v>42188.723333333321</c:v>
                </c:pt>
                <c:pt idx="11734">
                  <c:v>42188.724027777775</c:v>
                </c:pt>
                <c:pt idx="11735">
                  <c:v>42188.724722222207</c:v>
                </c:pt>
                <c:pt idx="11736">
                  <c:v>42188.725416666639</c:v>
                </c:pt>
                <c:pt idx="11737">
                  <c:v>42188.7261111111</c:v>
                </c:pt>
                <c:pt idx="11738">
                  <c:v>42188.726805555554</c:v>
                </c:pt>
                <c:pt idx="11739">
                  <c:v>42188.727499999994</c:v>
                </c:pt>
                <c:pt idx="11740">
                  <c:v>42188.728194444448</c:v>
                </c:pt>
                <c:pt idx="11741">
                  <c:v>42188.728888888887</c:v>
                </c:pt>
                <c:pt idx="11742">
                  <c:v>42188.729583333319</c:v>
                </c:pt>
                <c:pt idx="11743">
                  <c:v>42188.73027777778</c:v>
                </c:pt>
                <c:pt idx="11744">
                  <c:v>42188.73097222222</c:v>
                </c:pt>
                <c:pt idx="11745">
                  <c:v>42188.731666666637</c:v>
                </c:pt>
                <c:pt idx="11746">
                  <c:v>42188.732361111084</c:v>
                </c:pt>
                <c:pt idx="11747">
                  <c:v>42188.733055555538</c:v>
                </c:pt>
                <c:pt idx="11748">
                  <c:v>42188.733749999985</c:v>
                </c:pt>
                <c:pt idx="11749">
                  <c:v>42188.734444444446</c:v>
                </c:pt>
                <c:pt idx="11750">
                  <c:v>42188.735138888886</c:v>
                </c:pt>
                <c:pt idx="11751">
                  <c:v>42188.735833333325</c:v>
                </c:pt>
                <c:pt idx="11752">
                  <c:v>42188.736527777779</c:v>
                </c:pt>
                <c:pt idx="11753">
                  <c:v>42188.737222222226</c:v>
                </c:pt>
                <c:pt idx="11754">
                  <c:v>42188.737916666651</c:v>
                </c:pt>
                <c:pt idx="11755">
                  <c:v>42188.738611111105</c:v>
                </c:pt>
                <c:pt idx="11756">
                  <c:v>42188.739305555544</c:v>
                </c:pt>
                <c:pt idx="11757">
                  <c:v>42188.74</c:v>
                </c:pt>
                <c:pt idx="11758">
                  <c:v>42188.740694444459</c:v>
                </c:pt>
                <c:pt idx="11759">
                  <c:v>42188.741388888884</c:v>
                </c:pt>
                <c:pt idx="11760">
                  <c:v>42188.742083333324</c:v>
                </c:pt>
                <c:pt idx="11761">
                  <c:v>42188.742777777778</c:v>
                </c:pt>
                <c:pt idx="11762">
                  <c:v>42188.743472222224</c:v>
                </c:pt>
                <c:pt idx="11763">
                  <c:v>42188.744166666649</c:v>
                </c:pt>
                <c:pt idx="11764">
                  <c:v>42188.744861111096</c:v>
                </c:pt>
                <c:pt idx="11765">
                  <c:v>42188.745555555557</c:v>
                </c:pt>
                <c:pt idx="11766">
                  <c:v>42188.746250000011</c:v>
                </c:pt>
                <c:pt idx="11767">
                  <c:v>42188.746944444443</c:v>
                </c:pt>
                <c:pt idx="11768">
                  <c:v>42188.74763888889</c:v>
                </c:pt>
                <c:pt idx="11769">
                  <c:v>42188.748333333337</c:v>
                </c:pt>
                <c:pt idx="11770">
                  <c:v>42188.749027777776</c:v>
                </c:pt>
                <c:pt idx="11771">
                  <c:v>42188.749722222208</c:v>
                </c:pt>
                <c:pt idx="11772">
                  <c:v>42188.750416666655</c:v>
                </c:pt>
                <c:pt idx="11773">
                  <c:v>42188.751111111094</c:v>
                </c:pt>
                <c:pt idx="11774">
                  <c:v>42188.751805555556</c:v>
                </c:pt>
                <c:pt idx="11775">
                  <c:v>42188.752500000002</c:v>
                </c:pt>
                <c:pt idx="11776">
                  <c:v>42188.753194444442</c:v>
                </c:pt>
                <c:pt idx="11777">
                  <c:v>42188.753888888888</c:v>
                </c:pt>
                <c:pt idx="11778">
                  <c:v>42188.754583333335</c:v>
                </c:pt>
                <c:pt idx="11779">
                  <c:v>42188.755277777782</c:v>
                </c:pt>
                <c:pt idx="11780">
                  <c:v>42188.755972222221</c:v>
                </c:pt>
                <c:pt idx="11781">
                  <c:v>42188.756666666653</c:v>
                </c:pt>
                <c:pt idx="11782">
                  <c:v>42188.7573611111</c:v>
                </c:pt>
                <c:pt idx="11783">
                  <c:v>42188.758055555561</c:v>
                </c:pt>
                <c:pt idx="11784">
                  <c:v>42188.758750000001</c:v>
                </c:pt>
                <c:pt idx="11785">
                  <c:v>42188.759444444448</c:v>
                </c:pt>
                <c:pt idx="11786">
                  <c:v>42188.760138888887</c:v>
                </c:pt>
                <c:pt idx="11787">
                  <c:v>42188.760833333334</c:v>
                </c:pt>
                <c:pt idx="11788">
                  <c:v>42188.761527777766</c:v>
                </c:pt>
                <c:pt idx="11789">
                  <c:v>42188.76222222222</c:v>
                </c:pt>
                <c:pt idx="11790">
                  <c:v>42188.762916666652</c:v>
                </c:pt>
                <c:pt idx="11791">
                  <c:v>42188.763611111084</c:v>
                </c:pt>
                <c:pt idx="11792">
                  <c:v>42188.764305555538</c:v>
                </c:pt>
                <c:pt idx="11793">
                  <c:v>42188.764999999999</c:v>
                </c:pt>
                <c:pt idx="11794">
                  <c:v>42188.765694444446</c:v>
                </c:pt>
                <c:pt idx="11795">
                  <c:v>42188.766388888886</c:v>
                </c:pt>
                <c:pt idx="11796">
                  <c:v>42188.767083333303</c:v>
                </c:pt>
                <c:pt idx="11797">
                  <c:v>42188.767777777764</c:v>
                </c:pt>
                <c:pt idx="11798">
                  <c:v>42188.768472222226</c:v>
                </c:pt>
                <c:pt idx="11799">
                  <c:v>42188.769166666636</c:v>
                </c:pt>
                <c:pt idx="11800">
                  <c:v>42188.769861111083</c:v>
                </c:pt>
                <c:pt idx="11801">
                  <c:v>42188.770555555559</c:v>
                </c:pt>
                <c:pt idx="11802">
                  <c:v>42188.771249999998</c:v>
                </c:pt>
                <c:pt idx="11803">
                  <c:v>42188.771944444445</c:v>
                </c:pt>
                <c:pt idx="11804">
                  <c:v>42188.772638888891</c:v>
                </c:pt>
                <c:pt idx="11805">
                  <c:v>42188.773333333324</c:v>
                </c:pt>
                <c:pt idx="11806">
                  <c:v>42188.774027777778</c:v>
                </c:pt>
                <c:pt idx="11807">
                  <c:v>42188.774722222224</c:v>
                </c:pt>
                <c:pt idx="11808">
                  <c:v>42188.775416666649</c:v>
                </c:pt>
                <c:pt idx="11809">
                  <c:v>42188.776111111096</c:v>
                </c:pt>
                <c:pt idx="11810">
                  <c:v>42188.776805555557</c:v>
                </c:pt>
                <c:pt idx="11811">
                  <c:v>42188.777499999997</c:v>
                </c:pt>
                <c:pt idx="11812">
                  <c:v>42188.778194444443</c:v>
                </c:pt>
                <c:pt idx="11813">
                  <c:v>42188.77888888889</c:v>
                </c:pt>
                <c:pt idx="11814">
                  <c:v>42188.779583333322</c:v>
                </c:pt>
                <c:pt idx="11815">
                  <c:v>42188.780277777783</c:v>
                </c:pt>
                <c:pt idx="11816">
                  <c:v>42188.780972222223</c:v>
                </c:pt>
                <c:pt idx="11817">
                  <c:v>42188.781666666648</c:v>
                </c:pt>
                <c:pt idx="11818">
                  <c:v>42188.782361111094</c:v>
                </c:pt>
                <c:pt idx="11819">
                  <c:v>42188.783055555556</c:v>
                </c:pt>
                <c:pt idx="11820">
                  <c:v>42188.783749999995</c:v>
                </c:pt>
                <c:pt idx="11821">
                  <c:v>42188.784444444442</c:v>
                </c:pt>
                <c:pt idx="11822">
                  <c:v>42188.785138888888</c:v>
                </c:pt>
                <c:pt idx="11823">
                  <c:v>42188.785833333335</c:v>
                </c:pt>
                <c:pt idx="11824">
                  <c:v>42188.786527777782</c:v>
                </c:pt>
                <c:pt idx="11825">
                  <c:v>42188.787222222221</c:v>
                </c:pt>
                <c:pt idx="11826">
                  <c:v>42188.787916666653</c:v>
                </c:pt>
                <c:pt idx="11827">
                  <c:v>42188.788611111115</c:v>
                </c:pt>
                <c:pt idx="11828">
                  <c:v>42188.789305555554</c:v>
                </c:pt>
                <c:pt idx="11829">
                  <c:v>42188.79</c:v>
                </c:pt>
                <c:pt idx="11830">
                  <c:v>42188.790694444448</c:v>
                </c:pt>
                <c:pt idx="11831">
                  <c:v>42188.791388888872</c:v>
                </c:pt>
                <c:pt idx="11832">
                  <c:v>42188.792083333319</c:v>
                </c:pt>
                <c:pt idx="11833">
                  <c:v>42188.792777777766</c:v>
                </c:pt>
                <c:pt idx="11834">
                  <c:v>42188.793472222198</c:v>
                </c:pt>
                <c:pt idx="11835">
                  <c:v>42188.794166666637</c:v>
                </c:pt>
                <c:pt idx="11836">
                  <c:v>42188.794861111084</c:v>
                </c:pt>
                <c:pt idx="11837">
                  <c:v>42188.795555555538</c:v>
                </c:pt>
                <c:pt idx="11838">
                  <c:v>42188.796249999999</c:v>
                </c:pt>
                <c:pt idx="11839">
                  <c:v>42188.796944444446</c:v>
                </c:pt>
                <c:pt idx="11840">
                  <c:v>42188.797638888886</c:v>
                </c:pt>
                <c:pt idx="11841">
                  <c:v>42188.798333333325</c:v>
                </c:pt>
                <c:pt idx="11842">
                  <c:v>42188.799027777764</c:v>
                </c:pt>
                <c:pt idx="11843">
                  <c:v>42188.799722222204</c:v>
                </c:pt>
                <c:pt idx="11844">
                  <c:v>42188.800416666665</c:v>
                </c:pt>
                <c:pt idx="11845">
                  <c:v>42188.801111111105</c:v>
                </c:pt>
                <c:pt idx="11846">
                  <c:v>42188.801805555559</c:v>
                </c:pt>
                <c:pt idx="11847">
                  <c:v>42188.802500000013</c:v>
                </c:pt>
                <c:pt idx="11848">
                  <c:v>42188.803194444459</c:v>
                </c:pt>
                <c:pt idx="11849">
                  <c:v>42188.803888888891</c:v>
                </c:pt>
                <c:pt idx="11850">
                  <c:v>42188.804583333331</c:v>
                </c:pt>
                <c:pt idx="11851">
                  <c:v>42188.805277777792</c:v>
                </c:pt>
                <c:pt idx="11852">
                  <c:v>42188.805972222232</c:v>
                </c:pt>
                <c:pt idx="11853">
                  <c:v>42188.806666666664</c:v>
                </c:pt>
                <c:pt idx="11854">
                  <c:v>42188.807361111096</c:v>
                </c:pt>
                <c:pt idx="11855">
                  <c:v>42188.808055555572</c:v>
                </c:pt>
                <c:pt idx="11856">
                  <c:v>42188.808750000011</c:v>
                </c:pt>
                <c:pt idx="11857">
                  <c:v>42188.809444444443</c:v>
                </c:pt>
                <c:pt idx="11858">
                  <c:v>42188.810138888904</c:v>
                </c:pt>
                <c:pt idx="11859">
                  <c:v>42188.810833333351</c:v>
                </c:pt>
                <c:pt idx="11860">
                  <c:v>42188.811527777783</c:v>
                </c:pt>
                <c:pt idx="11861">
                  <c:v>42188.812222222237</c:v>
                </c:pt>
                <c:pt idx="11862">
                  <c:v>42188.812916666669</c:v>
                </c:pt>
                <c:pt idx="11863">
                  <c:v>42188.813611111109</c:v>
                </c:pt>
                <c:pt idx="11864">
                  <c:v>42188.814305555563</c:v>
                </c:pt>
                <c:pt idx="11865">
                  <c:v>42188.815000000002</c:v>
                </c:pt>
                <c:pt idx="11866">
                  <c:v>42188.815694444456</c:v>
                </c:pt>
                <c:pt idx="11867">
                  <c:v>42188.816388888903</c:v>
                </c:pt>
                <c:pt idx="11868">
                  <c:v>42188.817083333335</c:v>
                </c:pt>
                <c:pt idx="11869">
                  <c:v>42188.817777777782</c:v>
                </c:pt>
                <c:pt idx="11870">
                  <c:v>42188.818472222236</c:v>
                </c:pt>
                <c:pt idx="11871">
                  <c:v>42188.819166666653</c:v>
                </c:pt>
                <c:pt idx="11872">
                  <c:v>42188.819861111115</c:v>
                </c:pt>
                <c:pt idx="11873">
                  <c:v>42188.820555555561</c:v>
                </c:pt>
                <c:pt idx="11874">
                  <c:v>42188.821250000001</c:v>
                </c:pt>
                <c:pt idx="11875">
                  <c:v>42188.821944444448</c:v>
                </c:pt>
                <c:pt idx="11876">
                  <c:v>42188.822638888902</c:v>
                </c:pt>
                <c:pt idx="11877">
                  <c:v>42188.823333333334</c:v>
                </c:pt>
                <c:pt idx="11878">
                  <c:v>42188.82402777778</c:v>
                </c:pt>
                <c:pt idx="11879">
                  <c:v>42188.82472222222</c:v>
                </c:pt>
                <c:pt idx="11880">
                  <c:v>42188.825416666652</c:v>
                </c:pt>
                <c:pt idx="11881">
                  <c:v>42188.826111111106</c:v>
                </c:pt>
                <c:pt idx="11882">
                  <c:v>42188.826805555553</c:v>
                </c:pt>
                <c:pt idx="11883">
                  <c:v>42188.827499999999</c:v>
                </c:pt>
                <c:pt idx="11884">
                  <c:v>42188.828194444461</c:v>
                </c:pt>
                <c:pt idx="11885">
                  <c:v>42188.828888888893</c:v>
                </c:pt>
                <c:pt idx="11886">
                  <c:v>42188.829583333325</c:v>
                </c:pt>
                <c:pt idx="11887">
                  <c:v>42188.830277777794</c:v>
                </c:pt>
                <c:pt idx="11888">
                  <c:v>42188.830972222233</c:v>
                </c:pt>
                <c:pt idx="11889">
                  <c:v>42188.831666666651</c:v>
                </c:pt>
                <c:pt idx="11890">
                  <c:v>42188.832361111105</c:v>
                </c:pt>
                <c:pt idx="11891">
                  <c:v>42188.833055555559</c:v>
                </c:pt>
                <c:pt idx="11892">
                  <c:v>42188.833749999998</c:v>
                </c:pt>
                <c:pt idx="11893">
                  <c:v>42188.834444444459</c:v>
                </c:pt>
                <c:pt idx="11894">
                  <c:v>42188.835138888891</c:v>
                </c:pt>
                <c:pt idx="11895">
                  <c:v>42188.835833333331</c:v>
                </c:pt>
                <c:pt idx="11896">
                  <c:v>42188.836527777792</c:v>
                </c:pt>
                <c:pt idx="11897">
                  <c:v>42188.837222222232</c:v>
                </c:pt>
                <c:pt idx="11898">
                  <c:v>42188.837916666664</c:v>
                </c:pt>
                <c:pt idx="11899">
                  <c:v>42188.83861111111</c:v>
                </c:pt>
                <c:pt idx="11900">
                  <c:v>42188.839305555557</c:v>
                </c:pt>
                <c:pt idx="11901">
                  <c:v>42188.840000000011</c:v>
                </c:pt>
                <c:pt idx="11902">
                  <c:v>42188.840694444465</c:v>
                </c:pt>
                <c:pt idx="11903">
                  <c:v>42188.84138888889</c:v>
                </c:pt>
                <c:pt idx="11904">
                  <c:v>42188.842083333337</c:v>
                </c:pt>
                <c:pt idx="11905">
                  <c:v>42188.842777777783</c:v>
                </c:pt>
                <c:pt idx="11906">
                  <c:v>42188.843472222223</c:v>
                </c:pt>
                <c:pt idx="11907">
                  <c:v>42188.844166666655</c:v>
                </c:pt>
                <c:pt idx="11908">
                  <c:v>42188.844861111109</c:v>
                </c:pt>
                <c:pt idx="11909">
                  <c:v>42188.845555555563</c:v>
                </c:pt>
                <c:pt idx="11910">
                  <c:v>42188.846250000017</c:v>
                </c:pt>
                <c:pt idx="11911">
                  <c:v>42188.846944444456</c:v>
                </c:pt>
                <c:pt idx="11912">
                  <c:v>42188.847638888903</c:v>
                </c:pt>
                <c:pt idx="11913">
                  <c:v>42188.848333333342</c:v>
                </c:pt>
                <c:pt idx="11914">
                  <c:v>42188.849027777782</c:v>
                </c:pt>
                <c:pt idx="11915">
                  <c:v>42188.849722222221</c:v>
                </c:pt>
                <c:pt idx="11916">
                  <c:v>42188.850416666668</c:v>
                </c:pt>
                <c:pt idx="11917">
                  <c:v>42188.851111111115</c:v>
                </c:pt>
                <c:pt idx="11918">
                  <c:v>42188.851805555561</c:v>
                </c:pt>
                <c:pt idx="11919">
                  <c:v>42188.852500000015</c:v>
                </c:pt>
                <c:pt idx="11920">
                  <c:v>42188.853194444469</c:v>
                </c:pt>
                <c:pt idx="11921">
                  <c:v>42188.853888888902</c:v>
                </c:pt>
                <c:pt idx="11922">
                  <c:v>42188.854583333341</c:v>
                </c:pt>
                <c:pt idx="11923">
                  <c:v>42188.855277777795</c:v>
                </c:pt>
                <c:pt idx="11924">
                  <c:v>42188.855972222234</c:v>
                </c:pt>
                <c:pt idx="11925">
                  <c:v>42188.856666666667</c:v>
                </c:pt>
                <c:pt idx="11926">
                  <c:v>42188.857361111106</c:v>
                </c:pt>
                <c:pt idx="11927">
                  <c:v>42188.858055555567</c:v>
                </c:pt>
                <c:pt idx="11928">
                  <c:v>42188.858750000014</c:v>
                </c:pt>
                <c:pt idx="11929">
                  <c:v>42188.859444444461</c:v>
                </c:pt>
                <c:pt idx="11930">
                  <c:v>42188.860138888893</c:v>
                </c:pt>
                <c:pt idx="11931">
                  <c:v>42188.860833333332</c:v>
                </c:pt>
                <c:pt idx="11932">
                  <c:v>42188.861527777779</c:v>
                </c:pt>
                <c:pt idx="11933">
                  <c:v>42188.862222222233</c:v>
                </c:pt>
                <c:pt idx="11934">
                  <c:v>42188.862916666665</c:v>
                </c:pt>
                <c:pt idx="11935">
                  <c:v>42188.863611111105</c:v>
                </c:pt>
                <c:pt idx="11936">
                  <c:v>42188.864305555559</c:v>
                </c:pt>
                <c:pt idx="11937">
                  <c:v>42188.865000000005</c:v>
                </c:pt>
                <c:pt idx="11938">
                  <c:v>42188.865694444459</c:v>
                </c:pt>
                <c:pt idx="11939">
                  <c:v>42188.866388888891</c:v>
                </c:pt>
                <c:pt idx="11940">
                  <c:v>42188.867083333324</c:v>
                </c:pt>
                <c:pt idx="11941">
                  <c:v>42188.867777777778</c:v>
                </c:pt>
                <c:pt idx="11942">
                  <c:v>42188.868472222232</c:v>
                </c:pt>
                <c:pt idx="11943">
                  <c:v>42188.869166666649</c:v>
                </c:pt>
                <c:pt idx="11944">
                  <c:v>42188.869861111096</c:v>
                </c:pt>
                <c:pt idx="11945">
                  <c:v>42188.870555555572</c:v>
                </c:pt>
                <c:pt idx="11946">
                  <c:v>42188.871250000011</c:v>
                </c:pt>
                <c:pt idx="11947">
                  <c:v>42188.871944444443</c:v>
                </c:pt>
                <c:pt idx="11948">
                  <c:v>42188.872638888904</c:v>
                </c:pt>
                <c:pt idx="11949">
                  <c:v>42188.873333333337</c:v>
                </c:pt>
                <c:pt idx="11950">
                  <c:v>42188.874027777783</c:v>
                </c:pt>
                <c:pt idx="11951">
                  <c:v>42188.874722222223</c:v>
                </c:pt>
                <c:pt idx="11952">
                  <c:v>42188.875416666655</c:v>
                </c:pt>
                <c:pt idx="11953">
                  <c:v>42188.876111111109</c:v>
                </c:pt>
                <c:pt idx="11954">
                  <c:v>42188.876805555563</c:v>
                </c:pt>
                <c:pt idx="11955">
                  <c:v>42188.877500000002</c:v>
                </c:pt>
                <c:pt idx="11956">
                  <c:v>42188.878194444456</c:v>
                </c:pt>
                <c:pt idx="11957">
                  <c:v>42188.878888888903</c:v>
                </c:pt>
                <c:pt idx="11958">
                  <c:v>42188.879583333335</c:v>
                </c:pt>
                <c:pt idx="11959">
                  <c:v>42188.880277777796</c:v>
                </c:pt>
                <c:pt idx="11960">
                  <c:v>42188.880972222236</c:v>
                </c:pt>
                <c:pt idx="11961">
                  <c:v>42188.881666666653</c:v>
                </c:pt>
                <c:pt idx="11962">
                  <c:v>42188.882361111115</c:v>
                </c:pt>
                <c:pt idx="11963">
                  <c:v>42188.883055555561</c:v>
                </c:pt>
                <c:pt idx="11964">
                  <c:v>42188.883750000001</c:v>
                </c:pt>
                <c:pt idx="11965">
                  <c:v>42188.884444444469</c:v>
                </c:pt>
                <c:pt idx="11966">
                  <c:v>42188.885138888902</c:v>
                </c:pt>
                <c:pt idx="11967">
                  <c:v>42188.885833333341</c:v>
                </c:pt>
                <c:pt idx="11968">
                  <c:v>42188.886527777795</c:v>
                </c:pt>
                <c:pt idx="11969">
                  <c:v>42188.887222222234</c:v>
                </c:pt>
                <c:pt idx="11970">
                  <c:v>42188.887916666667</c:v>
                </c:pt>
                <c:pt idx="11971">
                  <c:v>42188.888611111113</c:v>
                </c:pt>
                <c:pt idx="11972">
                  <c:v>42188.889305555553</c:v>
                </c:pt>
                <c:pt idx="11973">
                  <c:v>42188.89</c:v>
                </c:pt>
                <c:pt idx="11974">
                  <c:v>42188.890694444461</c:v>
                </c:pt>
                <c:pt idx="11975">
                  <c:v>42188.891388888886</c:v>
                </c:pt>
                <c:pt idx="11976">
                  <c:v>42188.892083333325</c:v>
                </c:pt>
                <c:pt idx="11977">
                  <c:v>42188.892777777779</c:v>
                </c:pt>
                <c:pt idx="11978">
                  <c:v>42188.893472222226</c:v>
                </c:pt>
                <c:pt idx="11979">
                  <c:v>42188.894166666651</c:v>
                </c:pt>
                <c:pt idx="11980">
                  <c:v>42188.894861111105</c:v>
                </c:pt>
                <c:pt idx="11981">
                  <c:v>42188.895555555559</c:v>
                </c:pt>
                <c:pt idx="11982">
                  <c:v>42188.896250000013</c:v>
                </c:pt>
                <c:pt idx="11983">
                  <c:v>42188.896944444459</c:v>
                </c:pt>
                <c:pt idx="11984">
                  <c:v>42188.897638888891</c:v>
                </c:pt>
                <c:pt idx="11985">
                  <c:v>42188.898333333331</c:v>
                </c:pt>
                <c:pt idx="11986">
                  <c:v>42188.899027777778</c:v>
                </c:pt>
                <c:pt idx="11987">
                  <c:v>42188.899722222224</c:v>
                </c:pt>
                <c:pt idx="11988">
                  <c:v>42188.900416666664</c:v>
                </c:pt>
                <c:pt idx="11989">
                  <c:v>42188.901111111096</c:v>
                </c:pt>
                <c:pt idx="11990">
                  <c:v>42188.901805555557</c:v>
                </c:pt>
                <c:pt idx="11991">
                  <c:v>42188.902500000011</c:v>
                </c:pt>
                <c:pt idx="11992">
                  <c:v>42188.903194444443</c:v>
                </c:pt>
                <c:pt idx="11993">
                  <c:v>42188.90388888889</c:v>
                </c:pt>
                <c:pt idx="11994">
                  <c:v>42188.904583333337</c:v>
                </c:pt>
                <c:pt idx="11995">
                  <c:v>42188.905277777783</c:v>
                </c:pt>
                <c:pt idx="11996">
                  <c:v>42188.905972222223</c:v>
                </c:pt>
                <c:pt idx="11997">
                  <c:v>42188.906666666655</c:v>
                </c:pt>
                <c:pt idx="11998">
                  <c:v>42188.907361111094</c:v>
                </c:pt>
                <c:pt idx="11999">
                  <c:v>42188.908055555563</c:v>
                </c:pt>
                <c:pt idx="12000">
                  <c:v>42188.908750000002</c:v>
                </c:pt>
                <c:pt idx="12001">
                  <c:v>42188.909444444442</c:v>
                </c:pt>
                <c:pt idx="12002">
                  <c:v>42188.910138888903</c:v>
                </c:pt>
                <c:pt idx="12003">
                  <c:v>42188.910833333342</c:v>
                </c:pt>
                <c:pt idx="12004">
                  <c:v>42188.911527777782</c:v>
                </c:pt>
                <c:pt idx="12005">
                  <c:v>42188.912222222236</c:v>
                </c:pt>
                <c:pt idx="12006">
                  <c:v>42188.912916666668</c:v>
                </c:pt>
                <c:pt idx="12007">
                  <c:v>42188.913611111115</c:v>
                </c:pt>
                <c:pt idx="12008">
                  <c:v>42188.914305555561</c:v>
                </c:pt>
                <c:pt idx="12009">
                  <c:v>42188.915000000001</c:v>
                </c:pt>
                <c:pt idx="12010">
                  <c:v>42188.915694444469</c:v>
                </c:pt>
                <c:pt idx="12011">
                  <c:v>42188.916388888902</c:v>
                </c:pt>
                <c:pt idx="12012">
                  <c:v>42188.917083333334</c:v>
                </c:pt>
                <c:pt idx="12013">
                  <c:v>42188.91777777778</c:v>
                </c:pt>
                <c:pt idx="12014">
                  <c:v>42188.918472222234</c:v>
                </c:pt>
                <c:pt idx="12015">
                  <c:v>42188.919166666652</c:v>
                </c:pt>
                <c:pt idx="12016">
                  <c:v>42188.919861111106</c:v>
                </c:pt>
                <c:pt idx="12017">
                  <c:v>42188.920555555553</c:v>
                </c:pt>
                <c:pt idx="12018">
                  <c:v>42188.921249999999</c:v>
                </c:pt>
                <c:pt idx="12019">
                  <c:v>42188.921944444446</c:v>
                </c:pt>
                <c:pt idx="12020">
                  <c:v>42188.922638888893</c:v>
                </c:pt>
                <c:pt idx="12021">
                  <c:v>42188.923333333325</c:v>
                </c:pt>
                <c:pt idx="12022">
                  <c:v>42188.924027777779</c:v>
                </c:pt>
                <c:pt idx="12023">
                  <c:v>42188.924722222226</c:v>
                </c:pt>
                <c:pt idx="12024">
                  <c:v>42188.925416666651</c:v>
                </c:pt>
                <c:pt idx="12025">
                  <c:v>42188.926111111105</c:v>
                </c:pt>
                <c:pt idx="12026">
                  <c:v>42188.926805555559</c:v>
                </c:pt>
                <c:pt idx="12027">
                  <c:v>42188.927499999998</c:v>
                </c:pt>
                <c:pt idx="12028">
                  <c:v>42188.928194444459</c:v>
                </c:pt>
                <c:pt idx="12029">
                  <c:v>42188.928888888891</c:v>
                </c:pt>
                <c:pt idx="12030">
                  <c:v>42188.929583333324</c:v>
                </c:pt>
                <c:pt idx="12031">
                  <c:v>42188.930277777792</c:v>
                </c:pt>
                <c:pt idx="12032">
                  <c:v>42188.930972222232</c:v>
                </c:pt>
                <c:pt idx="12033">
                  <c:v>42188.931666666649</c:v>
                </c:pt>
                <c:pt idx="12034">
                  <c:v>42188.932361111096</c:v>
                </c:pt>
                <c:pt idx="12035">
                  <c:v>42188.933055555557</c:v>
                </c:pt>
                <c:pt idx="12036">
                  <c:v>42188.933749999997</c:v>
                </c:pt>
                <c:pt idx="12037">
                  <c:v>42188.934444444443</c:v>
                </c:pt>
                <c:pt idx="12038">
                  <c:v>42188.93513888889</c:v>
                </c:pt>
                <c:pt idx="12039">
                  <c:v>42188.935833333337</c:v>
                </c:pt>
                <c:pt idx="12040">
                  <c:v>42188.936527777783</c:v>
                </c:pt>
                <c:pt idx="12041">
                  <c:v>42188.937222222223</c:v>
                </c:pt>
                <c:pt idx="12042">
                  <c:v>42188.937916666655</c:v>
                </c:pt>
                <c:pt idx="12043">
                  <c:v>42188.938611111109</c:v>
                </c:pt>
                <c:pt idx="12044">
                  <c:v>42188.939305555556</c:v>
                </c:pt>
                <c:pt idx="12045">
                  <c:v>42188.94</c:v>
                </c:pt>
                <c:pt idx="12046">
                  <c:v>42188.940694444456</c:v>
                </c:pt>
                <c:pt idx="12047">
                  <c:v>42188.941388888888</c:v>
                </c:pt>
                <c:pt idx="12048">
                  <c:v>42188.942083333335</c:v>
                </c:pt>
                <c:pt idx="12049">
                  <c:v>42188.942777777782</c:v>
                </c:pt>
                <c:pt idx="12050">
                  <c:v>42188.943472222221</c:v>
                </c:pt>
                <c:pt idx="12051">
                  <c:v>42188.944166666653</c:v>
                </c:pt>
                <c:pt idx="12052">
                  <c:v>42188.944861111115</c:v>
                </c:pt>
                <c:pt idx="12053">
                  <c:v>42188.945555555561</c:v>
                </c:pt>
                <c:pt idx="12054">
                  <c:v>42188.946250000015</c:v>
                </c:pt>
                <c:pt idx="12055">
                  <c:v>42188.946944444469</c:v>
                </c:pt>
                <c:pt idx="12056">
                  <c:v>42188.947638888902</c:v>
                </c:pt>
                <c:pt idx="12057">
                  <c:v>42188.948333333341</c:v>
                </c:pt>
                <c:pt idx="12058">
                  <c:v>42188.94902777778</c:v>
                </c:pt>
                <c:pt idx="12059">
                  <c:v>42188.94972222222</c:v>
                </c:pt>
                <c:pt idx="12060">
                  <c:v>42188.950416666667</c:v>
                </c:pt>
                <c:pt idx="12061">
                  <c:v>42188.951111111106</c:v>
                </c:pt>
                <c:pt idx="12062">
                  <c:v>42188.951805555553</c:v>
                </c:pt>
                <c:pt idx="12063">
                  <c:v>42188.952500000014</c:v>
                </c:pt>
                <c:pt idx="12064">
                  <c:v>42188.953194444461</c:v>
                </c:pt>
                <c:pt idx="12065">
                  <c:v>42188.953888888893</c:v>
                </c:pt>
                <c:pt idx="12066">
                  <c:v>42188.954583333332</c:v>
                </c:pt>
                <c:pt idx="12067">
                  <c:v>42188.955277777794</c:v>
                </c:pt>
                <c:pt idx="12068">
                  <c:v>42188.955972222233</c:v>
                </c:pt>
                <c:pt idx="12069">
                  <c:v>42188.956666666665</c:v>
                </c:pt>
                <c:pt idx="12070">
                  <c:v>42188.957361111105</c:v>
                </c:pt>
                <c:pt idx="12071">
                  <c:v>42188.958055555573</c:v>
                </c:pt>
                <c:pt idx="12072">
                  <c:v>42188.958750000013</c:v>
                </c:pt>
                <c:pt idx="12073">
                  <c:v>42188.959444444459</c:v>
                </c:pt>
                <c:pt idx="12074">
                  <c:v>42188.960138888891</c:v>
                </c:pt>
                <c:pt idx="12075">
                  <c:v>42188.960833333331</c:v>
                </c:pt>
                <c:pt idx="12076">
                  <c:v>42188.961527777778</c:v>
                </c:pt>
                <c:pt idx="12077">
                  <c:v>42188.962222222232</c:v>
                </c:pt>
                <c:pt idx="12078">
                  <c:v>42188.962916666664</c:v>
                </c:pt>
                <c:pt idx="12079">
                  <c:v>42188.963611111096</c:v>
                </c:pt>
                <c:pt idx="12080">
                  <c:v>42188.964305555557</c:v>
                </c:pt>
                <c:pt idx="12081">
                  <c:v>42188.965000000004</c:v>
                </c:pt>
                <c:pt idx="12082">
                  <c:v>42188.965694444443</c:v>
                </c:pt>
                <c:pt idx="12083">
                  <c:v>42188.96638888889</c:v>
                </c:pt>
                <c:pt idx="12084">
                  <c:v>42188.967083333322</c:v>
                </c:pt>
                <c:pt idx="12085">
                  <c:v>42188.967777777776</c:v>
                </c:pt>
                <c:pt idx="12086">
                  <c:v>42188.968472222223</c:v>
                </c:pt>
                <c:pt idx="12087">
                  <c:v>42188.969166666648</c:v>
                </c:pt>
                <c:pt idx="12088">
                  <c:v>42188.969861111094</c:v>
                </c:pt>
                <c:pt idx="12089">
                  <c:v>42188.970555555563</c:v>
                </c:pt>
                <c:pt idx="12090">
                  <c:v>42188.971250000002</c:v>
                </c:pt>
                <c:pt idx="12091">
                  <c:v>42188.971944444442</c:v>
                </c:pt>
                <c:pt idx="12092">
                  <c:v>42188.972638888903</c:v>
                </c:pt>
                <c:pt idx="12093">
                  <c:v>42188.973333333335</c:v>
                </c:pt>
                <c:pt idx="12094">
                  <c:v>42188.974027777782</c:v>
                </c:pt>
                <c:pt idx="12095">
                  <c:v>42188.974722222221</c:v>
                </c:pt>
                <c:pt idx="12096">
                  <c:v>42188.975416666653</c:v>
                </c:pt>
                <c:pt idx="12097">
                  <c:v>42188.976111111115</c:v>
                </c:pt>
                <c:pt idx="12098">
                  <c:v>42188.976805555561</c:v>
                </c:pt>
                <c:pt idx="12099">
                  <c:v>42188.977500000001</c:v>
                </c:pt>
                <c:pt idx="12100">
                  <c:v>42188.978194444469</c:v>
                </c:pt>
                <c:pt idx="12101">
                  <c:v>42188.978888888902</c:v>
                </c:pt>
                <c:pt idx="12102">
                  <c:v>42188.979583333334</c:v>
                </c:pt>
                <c:pt idx="12103">
                  <c:v>42188.980277777795</c:v>
                </c:pt>
                <c:pt idx="12104">
                  <c:v>42188.980972222234</c:v>
                </c:pt>
                <c:pt idx="12105">
                  <c:v>42188.981666666652</c:v>
                </c:pt>
                <c:pt idx="12106">
                  <c:v>42188.982361111106</c:v>
                </c:pt>
                <c:pt idx="12107">
                  <c:v>42188.983055555553</c:v>
                </c:pt>
                <c:pt idx="12108">
                  <c:v>42188.983749999999</c:v>
                </c:pt>
                <c:pt idx="12109">
                  <c:v>42188.984444444461</c:v>
                </c:pt>
                <c:pt idx="12110">
                  <c:v>42188.985138888893</c:v>
                </c:pt>
                <c:pt idx="12111">
                  <c:v>42188.985833333332</c:v>
                </c:pt>
                <c:pt idx="12112">
                  <c:v>42188.986527777794</c:v>
                </c:pt>
                <c:pt idx="12113">
                  <c:v>42188.987222222233</c:v>
                </c:pt>
                <c:pt idx="12114">
                  <c:v>42188.987916666665</c:v>
                </c:pt>
                <c:pt idx="12115">
                  <c:v>42188.988611111112</c:v>
                </c:pt>
                <c:pt idx="12116">
                  <c:v>42188.989305555559</c:v>
                </c:pt>
                <c:pt idx="12117">
                  <c:v>42188.99</c:v>
                </c:pt>
                <c:pt idx="12118">
                  <c:v>42188.990694444459</c:v>
                </c:pt>
                <c:pt idx="12119">
                  <c:v>42188.991388888884</c:v>
                </c:pt>
                <c:pt idx="12120">
                  <c:v>42188.992083333324</c:v>
                </c:pt>
                <c:pt idx="12121">
                  <c:v>42188.992777777778</c:v>
                </c:pt>
                <c:pt idx="12122">
                  <c:v>42188.993472222224</c:v>
                </c:pt>
                <c:pt idx="12123">
                  <c:v>42188.994166666649</c:v>
                </c:pt>
                <c:pt idx="12124">
                  <c:v>42188.994861111096</c:v>
                </c:pt>
                <c:pt idx="12125">
                  <c:v>42188.995555555557</c:v>
                </c:pt>
                <c:pt idx="12126">
                  <c:v>42188.996250000011</c:v>
                </c:pt>
                <c:pt idx="12127">
                  <c:v>42188.996944444443</c:v>
                </c:pt>
                <c:pt idx="12128">
                  <c:v>42188.99763888889</c:v>
                </c:pt>
                <c:pt idx="12129">
                  <c:v>42188.998333333337</c:v>
                </c:pt>
                <c:pt idx="12130">
                  <c:v>42188.999027777776</c:v>
                </c:pt>
                <c:pt idx="12131">
                  <c:v>42188.999722222208</c:v>
                </c:pt>
                <c:pt idx="12132">
                  <c:v>42189.000416666655</c:v>
                </c:pt>
                <c:pt idx="12133">
                  <c:v>42189.001111111094</c:v>
                </c:pt>
                <c:pt idx="12134">
                  <c:v>42189.001805555556</c:v>
                </c:pt>
                <c:pt idx="12135">
                  <c:v>42189.002500000002</c:v>
                </c:pt>
                <c:pt idx="12136">
                  <c:v>42189.003194444442</c:v>
                </c:pt>
                <c:pt idx="12137">
                  <c:v>42189.003888888888</c:v>
                </c:pt>
                <c:pt idx="12138">
                  <c:v>42189.004583333335</c:v>
                </c:pt>
                <c:pt idx="12139">
                  <c:v>42189.005277777782</c:v>
                </c:pt>
                <c:pt idx="12140">
                  <c:v>42189.005972222221</c:v>
                </c:pt>
                <c:pt idx="12141">
                  <c:v>42189.006666666653</c:v>
                </c:pt>
                <c:pt idx="12142">
                  <c:v>42189.0073611111</c:v>
                </c:pt>
                <c:pt idx="12143">
                  <c:v>42189.008055555561</c:v>
                </c:pt>
                <c:pt idx="12144">
                  <c:v>42189.008750000001</c:v>
                </c:pt>
                <c:pt idx="12145">
                  <c:v>42189.009444444448</c:v>
                </c:pt>
                <c:pt idx="12146">
                  <c:v>42189.010138888902</c:v>
                </c:pt>
                <c:pt idx="12147">
                  <c:v>42189.010833333341</c:v>
                </c:pt>
                <c:pt idx="12148">
                  <c:v>42189.01152777778</c:v>
                </c:pt>
                <c:pt idx="12149">
                  <c:v>42189.012222222234</c:v>
                </c:pt>
                <c:pt idx="12150">
                  <c:v>42189.012916666667</c:v>
                </c:pt>
                <c:pt idx="12151">
                  <c:v>42189.013611111106</c:v>
                </c:pt>
                <c:pt idx="12152">
                  <c:v>42189.014305555553</c:v>
                </c:pt>
                <c:pt idx="12153">
                  <c:v>42189.015000000007</c:v>
                </c:pt>
                <c:pt idx="12154">
                  <c:v>42189.015694444461</c:v>
                </c:pt>
                <c:pt idx="12155">
                  <c:v>42189.016388888893</c:v>
                </c:pt>
                <c:pt idx="12156">
                  <c:v>42189.017083333325</c:v>
                </c:pt>
                <c:pt idx="12157">
                  <c:v>42189.017777777779</c:v>
                </c:pt>
                <c:pt idx="12158">
                  <c:v>42189.018472222233</c:v>
                </c:pt>
                <c:pt idx="12159">
                  <c:v>42189.019166666651</c:v>
                </c:pt>
                <c:pt idx="12160">
                  <c:v>42189.019861111105</c:v>
                </c:pt>
                <c:pt idx="12161">
                  <c:v>42189.020555555559</c:v>
                </c:pt>
                <c:pt idx="12162">
                  <c:v>42189.021249999998</c:v>
                </c:pt>
                <c:pt idx="12163">
                  <c:v>42189.021944444445</c:v>
                </c:pt>
                <c:pt idx="12164">
                  <c:v>42189.022638888891</c:v>
                </c:pt>
                <c:pt idx="12165">
                  <c:v>42189.023333333324</c:v>
                </c:pt>
                <c:pt idx="12166">
                  <c:v>42189.024027777778</c:v>
                </c:pt>
                <c:pt idx="12167">
                  <c:v>42189.024722222224</c:v>
                </c:pt>
                <c:pt idx="12168">
                  <c:v>42189.025416666649</c:v>
                </c:pt>
                <c:pt idx="12169">
                  <c:v>42189.026111111096</c:v>
                </c:pt>
                <c:pt idx="12170">
                  <c:v>42189.026805555557</c:v>
                </c:pt>
                <c:pt idx="12171">
                  <c:v>42189.027499999997</c:v>
                </c:pt>
                <c:pt idx="12172">
                  <c:v>42189.028194444443</c:v>
                </c:pt>
                <c:pt idx="12173">
                  <c:v>42189.02888888889</c:v>
                </c:pt>
                <c:pt idx="12174">
                  <c:v>42189.029583333322</c:v>
                </c:pt>
                <c:pt idx="12175">
                  <c:v>42189.030277777783</c:v>
                </c:pt>
                <c:pt idx="12176">
                  <c:v>42189.030972222223</c:v>
                </c:pt>
                <c:pt idx="12177">
                  <c:v>42189.031666666648</c:v>
                </c:pt>
                <c:pt idx="12178">
                  <c:v>42189.032361111094</c:v>
                </c:pt>
                <c:pt idx="12179">
                  <c:v>42189.033055555556</c:v>
                </c:pt>
                <c:pt idx="12180">
                  <c:v>42189.033749999995</c:v>
                </c:pt>
                <c:pt idx="12181">
                  <c:v>42189.034444444442</c:v>
                </c:pt>
                <c:pt idx="12182">
                  <c:v>42189.035138888888</c:v>
                </c:pt>
                <c:pt idx="12183">
                  <c:v>42189.035833333335</c:v>
                </c:pt>
                <c:pt idx="12184">
                  <c:v>42189.036527777782</c:v>
                </c:pt>
                <c:pt idx="12185">
                  <c:v>42189.037222222221</c:v>
                </c:pt>
                <c:pt idx="12186">
                  <c:v>42189.037916666653</c:v>
                </c:pt>
                <c:pt idx="12187">
                  <c:v>42189.038611111115</c:v>
                </c:pt>
                <c:pt idx="12188">
                  <c:v>42189.039305555554</c:v>
                </c:pt>
                <c:pt idx="12189">
                  <c:v>42189.04</c:v>
                </c:pt>
                <c:pt idx="12190">
                  <c:v>42189.040694444469</c:v>
                </c:pt>
                <c:pt idx="12191">
                  <c:v>42189.041388888887</c:v>
                </c:pt>
                <c:pt idx="12192">
                  <c:v>42189.042083333334</c:v>
                </c:pt>
                <c:pt idx="12193">
                  <c:v>42189.04277777778</c:v>
                </c:pt>
                <c:pt idx="12194">
                  <c:v>42189.04347222222</c:v>
                </c:pt>
                <c:pt idx="12195">
                  <c:v>42189.044166666652</c:v>
                </c:pt>
                <c:pt idx="12196">
                  <c:v>42189.044861111106</c:v>
                </c:pt>
                <c:pt idx="12197">
                  <c:v>42189.045555555553</c:v>
                </c:pt>
                <c:pt idx="12198">
                  <c:v>42189.046250000014</c:v>
                </c:pt>
                <c:pt idx="12199">
                  <c:v>42189.046944444461</c:v>
                </c:pt>
                <c:pt idx="12200">
                  <c:v>42189.047638888893</c:v>
                </c:pt>
                <c:pt idx="12201">
                  <c:v>42189.048333333332</c:v>
                </c:pt>
                <c:pt idx="12202">
                  <c:v>42189.049027777779</c:v>
                </c:pt>
                <c:pt idx="12203">
                  <c:v>42189.049722222226</c:v>
                </c:pt>
                <c:pt idx="12204">
                  <c:v>42189.050416666665</c:v>
                </c:pt>
                <c:pt idx="12205">
                  <c:v>42189.051111111105</c:v>
                </c:pt>
                <c:pt idx="12206">
                  <c:v>42189.051805555559</c:v>
                </c:pt>
                <c:pt idx="12207">
                  <c:v>42189.052500000013</c:v>
                </c:pt>
                <c:pt idx="12208">
                  <c:v>42189.053194444459</c:v>
                </c:pt>
                <c:pt idx="12209">
                  <c:v>42189.053888888891</c:v>
                </c:pt>
                <c:pt idx="12210">
                  <c:v>42189.054583333331</c:v>
                </c:pt>
                <c:pt idx="12211">
                  <c:v>42189.055277777792</c:v>
                </c:pt>
                <c:pt idx="12212">
                  <c:v>42189.055972222232</c:v>
                </c:pt>
                <c:pt idx="12213">
                  <c:v>42189.056666666664</c:v>
                </c:pt>
                <c:pt idx="12214">
                  <c:v>42189.057361111096</c:v>
                </c:pt>
                <c:pt idx="12215">
                  <c:v>42189.058055555572</c:v>
                </c:pt>
                <c:pt idx="12216">
                  <c:v>42189.058750000011</c:v>
                </c:pt>
                <c:pt idx="12217">
                  <c:v>42189.059444444443</c:v>
                </c:pt>
                <c:pt idx="12218">
                  <c:v>42189.06013888889</c:v>
                </c:pt>
                <c:pt idx="12219">
                  <c:v>42189.060833333337</c:v>
                </c:pt>
                <c:pt idx="12220">
                  <c:v>42189.061527777776</c:v>
                </c:pt>
                <c:pt idx="12221">
                  <c:v>42189.062222222223</c:v>
                </c:pt>
                <c:pt idx="12222">
                  <c:v>42189.062916666655</c:v>
                </c:pt>
                <c:pt idx="12223">
                  <c:v>42189.063611111094</c:v>
                </c:pt>
                <c:pt idx="12224">
                  <c:v>42189.064305555556</c:v>
                </c:pt>
                <c:pt idx="12225">
                  <c:v>42189.065000000002</c:v>
                </c:pt>
                <c:pt idx="12226">
                  <c:v>42189.065694444442</c:v>
                </c:pt>
                <c:pt idx="12227">
                  <c:v>42189.066388888888</c:v>
                </c:pt>
                <c:pt idx="12228">
                  <c:v>42189.067083333321</c:v>
                </c:pt>
                <c:pt idx="12229">
                  <c:v>42189.067777777775</c:v>
                </c:pt>
                <c:pt idx="12230">
                  <c:v>42189.068472222221</c:v>
                </c:pt>
                <c:pt idx="12231">
                  <c:v>42189.069166666639</c:v>
                </c:pt>
                <c:pt idx="12232">
                  <c:v>42189.0698611111</c:v>
                </c:pt>
                <c:pt idx="12233">
                  <c:v>42189.070555555561</c:v>
                </c:pt>
                <c:pt idx="12234">
                  <c:v>42189.071250000001</c:v>
                </c:pt>
                <c:pt idx="12235">
                  <c:v>42189.071944444448</c:v>
                </c:pt>
                <c:pt idx="12236">
                  <c:v>42189.072638888902</c:v>
                </c:pt>
                <c:pt idx="12237">
                  <c:v>42189.073333333334</c:v>
                </c:pt>
                <c:pt idx="12238">
                  <c:v>42189.07402777778</c:v>
                </c:pt>
                <c:pt idx="12239">
                  <c:v>42189.07472222222</c:v>
                </c:pt>
                <c:pt idx="12240">
                  <c:v>42189.075416666652</c:v>
                </c:pt>
                <c:pt idx="12241">
                  <c:v>42189.076111111106</c:v>
                </c:pt>
                <c:pt idx="12242">
                  <c:v>42189.076805555553</c:v>
                </c:pt>
                <c:pt idx="12243">
                  <c:v>42189.077499999999</c:v>
                </c:pt>
                <c:pt idx="12244">
                  <c:v>42189.078194444461</c:v>
                </c:pt>
                <c:pt idx="12245">
                  <c:v>42189.078888888893</c:v>
                </c:pt>
                <c:pt idx="12246">
                  <c:v>42189.079583333325</c:v>
                </c:pt>
                <c:pt idx="12247">
                  <c:v>42189.080277777794</c:v>
                </c:pt>
                <c:pt idx="12248">
                  <c:v>42189.080972222233</c:v>
                </c:pt>
                <c:pt idx="12249">
                  <c:v>42189.081666666651</c:v>
                </c:pt>
                <c:pt idx="12250">
                  <c:v>42189.082361111105</c:v>
                </c:pt>
                <c:pt idx="12251">
                  <c:v>42189.083055555559</c:v>
                </c:pt>
                <c:pt idx="12252">
                  <c:v>42189.083749999998</c:v>
                </c:pt>
                <c:pt idx="12253">
                  <c:v>42189.084444444459</c:v>
                </c:pt>
                <c:pt idx="12254">
                  <c:v>42189.085138888891</c:v>
                </c:pt>
                <c:pt idx="12255">
                  <c:v>42189.085833333331</c:v>
                </c:pt>
                <c:pt idx="12256">
                  <c:v>42189.086527777792</c:v>
                </c:pt>
                <c:pt idx="12257">
                  <c:v>42189.087222222232</c:v>
                </c:pt>
                <c:pt idx="12258">
                  <c:v>42189.087916666664</c:v>
                </c:pt>
                <c:pt idx="12259">
                  <c:v>42189.08861111111</c:v>
                </c:pt>
                <c:pt idx="12260">
                  <c:v>42189.089305555557</c:v>
                </c:pt>
                <c:pt idx="12261">
                  <c:v>42189.09</c:v>
                </c:pt>
                <c:pt idx="12262">
                  <c:v>42189.090694444443</c:v>
                </c:pt>
                <c:pt idx="12263">
                  <c:v>42189.091388888875</c:v>
                </c:pt>
                <c:pt idx="12264">
                  <c:v>42189.092083333322</c:v>
                </c:pt>
                <c:pt idx="12265">
                  <c:v>42189.092777777776</c:v>
                </c:pt>
                <c:pt idx="12266">
                  <c:v>42189.093472222208</c:v>
                </c:pt>
                <c:pt idx="12267">
                  <c:v>42189.094166666648</c:v>
                </c:pt>
                <c:pt idx="12268">
                  <c:v>42189.094861111094</c:v>
                </c:pt>
                <c:pt idx="12269">
                  <c:v>42189.095555555556</c:v>
                </c:pt>
                <c:pt idx="12270">
                  <c:v>42189.096250000002</c:v>
                </c:pt>
                <c:pt idx="12271">
                  <c:v>42189.096944444442</c:v>
                </c:pt>
                <c:pt idx="12272">
                  <c:v>42189.097638888888</c:v>
                </c:pt>
                <c:pt idx="12273">
                  <c:v>42189.098333333335</c:v>
                </c:pt>
                <c:pt idx="12274">
                  <c:v>42189.099027777775</c:v>
                </c:pt>
                <c:pt idx="12275">
                  <c:v>42189.099722222207</c:v>
                </c:pt>
                <c:pt idx="12276">
                  <c:v>42189.100416666653</c:v>
                </c:pt>
                <c:pt idx="12277">
                  <c:v>42189.1011111111</c:v>
                </c:pt>
                <c:pt idx="12278">
                  <c:v>42189.101805555554</c:v>
                </c:pt>
                <c:pt idx="12279">
                  <c:v>42189.102500000001</c:v>
                </c:pt>
                <c:pt idx="12280">
                  <c:v>42189.103194444448</c:v>
                </c:pt>
                <c:pt idx="12281">
                  <c:v>42189.103888888887</c:v>
                </c:pt>
                <c:pt idx="12282">
                  <c:v>42189.104583333334</c:v>
                </c:pt>
                <c:pt idx="12283">
                  <c:v>42189.10527777778</c:v>
                </c:pt>
                <c:pt idx="12284">
                  <c:v>42189.10597222222</c:v>
                </c:pt>
                <c:pt idx="12285">
                  <c:v>42189.106666666652</c:v>
                </c:pt>
                <c:pt idx="12286">
                  <c:v>42189.107361111084</c:v>
                </c:pt>
                <c:pt idx="12287">
                  <c:v>42189.108055555553</c:v>
                </c:pt>
                <c:pt idx="12288">
                  <c:v>42189.108749999999</c:v>
                </c:pt>
                <c:pt idx="12289">
                  <c:v>42189.109444444446</c:v>
                </c:pt>
                <c:pt idx="12290">
                  <c:v>42189.110138888893</c:v>
                </c:pt>
                <c:pt idx="12291">
                  <c:v>42189.110833333332</c:v>
                </c:pt>
                <c:pt idx="12292">
                  <c:v>42189.111527777779</c:v>
                </c:pt>
                <c:pt idx="12293">
                  <c:v>42189.112222222233</c:v>
                </c:pt>
                <c:pt idx="12294">
                  <c:v>42189.112916666665</c:v>
                </c:pt>
                <c:pt idx="12295">
                  <c:v>42189.113611111105</c:v>
                </c:pt>
                <c:pt idx="12296">
                  <c:v>42189.114305555559</c:v>
                </c:pt>
                <c:pt idx="12297">
                  <c:v>42189.115000000005</c:v>
                </c:pt>
                <c:pt idx="12298">
                  <c:v>42189.115694444459</c:v>
                </c:pt>
                <c:pt idx="12299">
                  <c:v>42189.116388888891</c:v>
                </c:pt>
                <c:pt idx="12300">
                  <c:v>42189.117083333324</c:v>
                </c:pt>
                <c:pt idx="12301">
                  <c:v>42189.117777777778</c:v>
                </c:pt>
                <c:pt idx="12302">
                  <c:v>42189.118472222232</c:v>
                </c:pt>
                <c:pt idx="12303">
                  <c:v>42189.119166666649</c:v>
                </c:pt>
                <c:pt idx="12304">
                  <c:v>42189.119861111096</c:v>
                </c:pt>
                <c:pt idx="12305">
                  <c:v>42189.120555555557</c:v>
                </c:pt>
                <c:pt idx="12306">
                  <c:v>42189.121249999997</c:v>
                </c:pt>
                <c:pt idx="12307">
                  <c:v>42189.121944444436</c:v>
                </c:pt>
                <c:pt idx="12308">
                  <c:v>42189.12263888889</c:v>
                </c:pt>
                <c:pt idx="12309">
                  <c:v>42189.123333333322</c:v>
                </c:pt>
                <c:pt idx="12310">
                  <c:v>42189.124027777776</c:v>
                </c:pt>
                <c:pt idx="12311">
                  <c:v>42189.124722222208</c:v>
                </c:pt>
                <c:pt idx="12312">
                  <c:v>42189.125416666648</c:v>
                </c:pt>
                <c:pt idx="12313">
                  <c:v>42189.126111111094</c:v>
                </c:pt>
                <c:pt idx="12314">
                  <c:v>42189.126805555556</c:v>
                </c:pt>
                <c:pt idx="12315">
                  <c:v>42189.127499999995</c:v>
                </c:pt>
                <c:pt idx="12316">
                  <c:v>42189.128194444442</c:v>
                </c:pt>
                <c:pt idx="12317">
                  <c:v>42189.128888888888</c:v>
                </c:pt>
                <c:pt idx="12318">
                  <c:v>42189.129583333321</c:v>
                </c:pt>
                <c:pt idx="12319">
                  <c:v>42189.130277777782</c:v>
                </c:pt>
                <c:pt idx="12320">
                  <c:v>42189.130972222221</c:v>
                </c:pt>
                <c:pt idx="12321">
                  <c:v>42189.131666666639</c:v>
                </c:pt>
                <c:pt idx="12322">
                  <c:v>42189.1323611111</c:v>
                </c:pt>
                <c:pt idx="12323">
                  <c:v>42189.133055555554</c:v>
                </c:pt>
                <c:pt idx="12324">
                  <c:v>42189.133749999994</c:v>
                </c:pt>
                <c:pt idx="12325">
                  <c:v>42189.134444444448</c:v>
                </c:pt>
                <c:pt idx="12326">
                  <c:v>42189.135138888887</c:v>
                </c:pt>
                <c:pt idx="12327">
                  <c:v>42189.135833333334</c:v>
                </c:pt>
                <c:pt idx="12328">
                  <c:v>42189.13652777778</c:v>
                </c:pt>
                <c:pt idx="12329">
                  <c:v>42189.13722222222</c:v>
                </c:pt>
                <c:pt idx="12330">
                  <c:v>42189.137916666652</c:v>
                </c:pt>
                <c:pt idx="12331">
                  <c:v>42189.138611111106</c:v>
                </c:pt>
                <c:pt idx="12332">
                  <c:v>42189.139305555538</c:v>
                </c:pt>
                <c:pt idx="12333">
                  <c:v>42189.14</c:v>
                </c:pt>
                <c:pt idx="12334">
                  <c:v>42189.140694444461</c:v>
                </c:pt>
                <c:pt idx="12335">
                  <c:v>42189.141388888886</c:v>
                </c:pt>
                <c:pt idx="12336">
                  <c:v>42189.142083333325</c:v>
                </c:pt>
                <c:pt idx="12337">
                  <c:v>42189.142777777779</c:v>
                </c:pt>
                <c:pt idx="12338">
                  <c:v>42189.143472222226</c:v>
                </c:pt>
                <c:pt idx="12339">
                  <c:v>42189.144166666651</c:v>
                </c:pt>
                <c:pt idx="12340">
                  <c:v>42189.144861111105</c:v>
                </c:pt>
                <c:pt idx="12341">
                  <c:v>42189.145555555559</c:v>
                </c:pt>
                <c:pt idx="12342">
                  <c:v>42189.146250000013</c:v>
                </c:pt>
                <c:pt idx="12343">
                  <c:v>42189.146944444459</c:v>
                </c:pt>
                <c:pt idx="12344">
                  <c:v>42189.147638888891</c:v>
                </c:pt>
                <c:pt idx="12345">
                  <c:v>42189.148333333331</c:v>
                </c:pt>
                <c:pt idx="12346">
                  <c:v>42189.149027777778</c:v>
                </c:pt>
                <c:pt idx="12347">
                  <c:v>42189.149722222224</c:v>
                </c:pt>
                <c:pt idx="12348">
                  <c:v>42189.150416666664</c:v>
                </c:pt>
                <c:pt idx="12349">
                  <c:v>42189.151111111096</c:v>
                </c:pt>
                <c:pt idx="12350">
                  <c:v>42189.151805555557</c:v>
                </c:pt>
                <c:pt idx="12351">
                  <c:v>42189.152500000011</c:v>
                </c:pt>
                <c:pt idx="12352">
                  <c:v>42189.153194444443</c:v>
                </c:pt>
                <c:pt idx="12353">
                  <c:v>42189.15388888889</c:v>
                </c:pt>
                <c:pt idx="12354">
                  <c:v>42189.154583333337</c:v>
                </c:pt>
                <c:pt idx="12355">
                  <c:v>42189.155277777783</c:v>
                </c:pt>
                <c:pt idx="12356">
                  <c:v>42189.155972222223</c:v>
                </c:pt>
                <c:pt idx="12357">
                  <c:v>42189.156666666655</c:v>
                </c:pt>
                <c:pt idx="12358">
                  <c:v>42189.157361111094</c:v>
                </c:pt>
                <c:pt idx="12359">
                  <c:v>42189.158055555563</c:v>
                </c:pt>
                <c:pt idx="12360">
                  <c:v>42189.158750000002</c:v>
                </c:pt>
                <c:pt idx="12361">
                  <c:v>42189.159444444442</c:v>
                </c:pt>
                <c:pt idx="12362">
                  <c:v>42189.160138888888</c:v>
                </c:pt>
                <c:pt idx="12363">
                  <c:v>42189.160833333335</c:v>
                </c:pt>
                <c:pt idx="12364">
                  <c:v>42189.161527777775</c:v>
                </c:pt>
                <c:pt idx="12365">
                  <c:v>42189.162222222221</c:v>
                </c:pt>
                <c:pt idx="12366">
                  <c:v>42189.162916666653</c:v>
                </c:pt>
                <c:pt idx="12367">
                  <c:v>42189.1636111111</c:v>
                </c:pt>
                <c:pt idx="12368">
                  <c:v>42189.164305555554</c:v>
                </c:pt>
                <c:pt idx="12369">
                  <c:v>42189.165000000001</c:v>
                </c:pt>
                <c:pt idx="12370">
                  <c:v>42189.165694444448</c:v>
                </c:pt>
                <c:pt idx="12371">
                  <c:v>42189.166388888887</c:v>
                </c:pt>
                <c:pt idx="12372">
                  <c:v>42189.167083333319</c:v>
                </c:pt>
                <c:pt idx="12373">
                  <c:v>42189.167777777766</c:v>
                </c:pt>
                <c:pt idx="12374">
                  <c:v>42189.16847222222</c:v>
                </c:pt>
                <c:pt idx="12375">
                  <c:v>42189.169166666637</c:v>
                </c:pt>
                <c:pt idx="12376">
                  <c:v>42189.169861111084</c:v>
                </c:pt>
                <c:pt idx="12377">
                  <c:v>42189.170555555553</c:v>
                </c:pt>
                <c:pt idx="12378">
                  <c:v>42189.171249999999</c:v>
                </c:pt>
                <c:pt idx="12379">
                  <c:v>42189.171944444446</c:v>
                </c:pt>
                <c:pt idx="12380">
                  <c:v>42189.172638888893</c:v>
                </c:pt>
                <c:pt idx="12381">
                  <c:v>42189.173333333325</c:v>
                </c:pt>
                <c:pt idx="12382">
                  <c:v>42189.174027777779</c:v>
                </c:pt>
                <c:pt idx="12383">
                  <c:v>42189.174722222226</c:v>
                </c:pt>
                <c:pt idx="12384">
                  <c:v>42189.175416666651</c:v>
                </c:pt>
                <c:pt idx="12385">
                  <c:v>42189.176111111105</c:v>
                </c:pt>
                <c:pt idx="12386">
                  <c:v>42189.176805555559</c:v>
                </c:pt>
                <c:pt idx="12387">
                  <c:v>42189.177499999998</c:v>
                </c:pt>
                <c:pt idx="12388">
                  <c:v>42189.178194444459</c:v>
                </c:pt>
                <c:pt idx="12389">
                  <c:v>42189.178888888891</c:v>
                </c:pt>
                <c:pt idx="12390">
                  <c:v>42189.179583333324</c:v>
                </c:pt>
                <c:pt idx="12391">
                  <c:v>42189.180277777792</c:v>
                </c:pt>
                <c:pt idx="12392">
                  <c:v>42189.180972222232</c:v>
                </c:pt>
                <c:pt idx="12393">
                  <c:v>42189.181666666649</c:v>
                </c:pt>
                <c:pt idx="12394">
                  <c:v>42189.182361111096</c:v>
                </c:pt>
                <c:pt idx="12395">
                  <c:v>42189.183055555557</c:v>
                </c:pt>
                <c:pt idx="12396">
                  <c:v>42189.183749999997</c:v>
                </c:pt>
                <c:pt idx="12397">
                  <c:v>42189.184444444443</c:v>
                </c:pt>
                <c:pt idx="12398">
                  <c:v>42189.18513888889</c:v>
                </c:pt>
                <c:pt idx="12399">
                  <c:v>42189.185833333337</c:v>
                </c:pt>
                <c:pt idx="12400">
                  <c:v>42189.186527777783</c:v>
                </c:pt>
                <c:pt idx="12401">
                  <c:v>42189.187222222223</c:v>
                </c:pt>
                <c:pt idx="12402">
                  <c:v>42189.187916666655</c:v>
                </c:pt>
                <c:pt idx="12403">
                  <c:v>42189.188611111109</c:v>
                </c:pt>
                <c:pt idx="12404">
                  <c:v>42189.189305555556</c:v>
                </c:pt>
                <c:pt idx="12405">
                  <c:v>42189.19</c:v>
                </c:pt>
                <c:pt idx="12406">
                  <c:v>42189.190694444442</c:v>
                </c:pt>
                <c:pt idx="12407">
                  <c:v>42189.191388888874</c:v>
                </c:pt>
                <c:pt idx="12408">
                  <c:v>42189.192083333321</c:v>
                </c:pt>
                <c:pt idx="12409">
                  <c:v>42189.192777777775</c:v>
                </c:pt>
                <c:pt idx="12410">
                  <c:v>42189.193472222207</c:v>
                </c:pt>
                <c:pt idx="12411">
                  <c:v>42189.194166666639</c:v>
                </c:pt>
                <c:pt idx="12412">
                  <c:v>42189.1948611111</c:v>
                </c:pt>
                <c:pt idx="12413">
                  <c:v>42189.195555555554</c:v>
                </c:pt>
                <c:pt idx="12414">
                  <c:v>42189.196250000001</c:v>
                </c:pt>
                <c:pt idx="12415">
                  <c:v>42189.196944444448</c:v>
                </c:pt>
                <c:pt idx="12416">
                  <c:v>42189.197638888887</c:v>
                </c:pt>
                <c:pt idx="12417">
                  <c:v>42189.198333333334</c:v>
                </c:pt>
                <c:pt idx="12418">
                  <c:v>42189.199027777766</c:v>
                </c:pt>
                <c:pt idx="12419">
                  <c:v>42189.199722222198</c:v>
                </c:pt>
                <c:pt idx="12420">
                  <c:v>42189.200416666652</c:v>
                </c:pt>
                <c:pt idx="12421">
                  <c:v>42189.201111111084</c:v>
                </c:pt>
                <c:pt idx="12422">
                  <c:v>42189.201805555538</c:v>
                </c:pt>
                <c:pt idx="12423">
                  <c:v>42189.202499999999</c:v>
                </c:pt>
                <c:pt idx="12424">
                  <c:v>42189.203194444446</c:v>
                </c:pt>
                <c:pt idx="12425">
                  <c:v>42189.203888888886</c:v>
                </c:pt>
                <c:pt idx="12426">
                  <c:v>42189.204583333325</c:v>
                </c:pt>
                <c:pt idx="12427">
                  <c:v>42189.205277777779</c:v>
                </c:pt>
                <c:pt idx="12428">
                  <c:v>42189.205972222226</c:v>
                </c:pt>
                <c:pt idx="12429">
                  <c:v>42189.206666666651</c:v>
                </c:pt>
                <c:pt idx="12430">
                  <c:v>42189.207361111083</c:v>
                </c:pt>
                <c:pt idx="12431">
                  <c:v>42189.208055555559</c:v>
                </c:pt>
                <c:pt idx="12432">
                  <c:v>42189.208749999998</c:v>
                </c:pt>
                <c:pt idx="12433">
                  <c:v>42189.209444444445</c:v>
                </c:pt>
                <c:pt idx="12434">
                  <c:v>42189.210138888891</c:v>
                </c:pt>
                <c:pt idx="12435">
                  <c:v>42189.210833333331</c:v>
                </c:pt>
                <c:pt idx="12436">
                  <c:v>42189.211527777778</c:v>
                </c:pt>
                <c:pt idx="12437">
                  <c:v>42189.212222222232</c:v>
                </c:pt>
                <c:pt idx="12438">
                  <c:v>42189.212916666664</c:v>
                </c:pt>
                <c:pt idx="12439">
                  <c:v>42189.213611111096</c:v>
                </c:pt>
                <c:pt idx="12440">
                  <c:v>42189.214305555557</c:v>
                </c:pt>
                <c:pt idx="12441">
                  <c:v>42189.215000000004</c:v>
                </c:pt>
                <c:pt idx="12442">
                  <c:v>42189.215694444443</c:v>
                </c:pt>
                <c:pt idx="12443">
                  <c:v>42189.21638888889</c:v>
                </c:pt>
                <c:pt idx="12444">
                  <c:v>42189.217083333322</c:v>
                </c:pt>
                <c:pt idx="12445">
                  <c:v>42189.217777777776</c:v>
                </c:pt>
                <c:pt idx="12446">
                  <c:v>42189.218472222223</c:v>
                </c:pt>
                <c:pt idx="12447">
                  <c:v>42189.219166666648</c:v>
                </c:pt>
                <c:pt idx="12448">
                  <c:v>42189.219861111094</c:v>
                </c:pt>
                <c:pt idx="12449">
                  <c:v>42189.220555555556</c:v>
                </c:pt>
                <c:pt idx="12450">
                  <c:v>42189.221249999995</c:v>
                </c:pt>
                <c:pt idx="12451">
                  <c:v>42189.221944444434</c:v>
                </c:pt>
                <c:pt idx="12452">
                  <c:v>42189.222638888888</c:v>
                </c:pt>
                <c:pt idx="12453">
                  <c:v>42189.223333333321</c:v>
                </c:pt>
                <c:pt idx="12454">
                  <c:v>42189.224027777775</c:v>
                </c:pt>
                <c:pt idx="12455">
                  <c:v>42189.224722222207</c:v>
                </c:pt>
                <c:pt idx="12456">
                  <c:v>42189.225416666639</c:v>
                </c:pt>
                <c:pt idx="12457">
                  <c:v>42189.2261111111</c:v>
                </c:pt>
                <c:pt idx="12458">
                  <c:v>42189.226805555554</c:v>
                </c:pt>
                <c:pt idx="12459">
                  <c:v>42189.227499999994</c:v>
                </c:pt>
                <c:pt idx="12460">
                  <c:v>42189.228194444448</c:v>
                </c:pt>
                <c:pt idx="12461">
                  <c:v>42189.228888888887</c:v>
                </c:pt>
                <c:pt idx="12462">
                  <c:v>42189.229583333319</c:v>
                </c:pt>
                <c:pt idx="12463">
                  <c:v>42189.23027777778</c:v>
                </c:pt>
                <c:pt idx="12464">
                  <c:v>42189.23097222222</c:v>
                </c:pt>
                <c:pt idx="12465">
                  <c:v>42189.231666666637</c:v>
                </c:pt>
                <c:pt idx="12466">
                  <c:v>42189.232361111084</c:v>
                </c:pt>
                <c:pt idx="12467">
                  <c:v>42189.233055555538</c:v>
                </c:pt>
                <c:pt idx="12468">
                  <c:v>42189.233749999985</c:v>
                </c:pt>
                <c:pt idx="12469">
                  <c:v>42189.234444444446</c:v>
                </c:pt>
                <c:pt idx="12470">
                  <c:v>42189.235138888886</c:v>
                </c:pt>
                <c:pt idx="12471">
                  <c:v>42189.235833333325</c:v>
                </c:pt>
                <c:pt idx="12472">
                  <c:v>42189.236527777779</c:v>
                </c:pt>
                <c:pt idx="12473">
                  <c:v>42189.237222222226</c:v>
                </c:pt>
                <c:pt idx="12474">
                  <c:v>42189.237916666651</c:v>
                </c:pt>
                <c:pt idx="12475">
                  <c:v>42189.238611111105</c:v>
                </c:pt>
                <c:pt idx="12476">
                  <c:v>42189.239305555544</c:v>
                </c:pt>
                <c:pt idx="12477">
                  <c:v>42189.24</c:v>
                </c:pt>
                <c:pt idx="12478">
                  <c:v>42189.240694444459</c:v>
                </c:pt>
                <c:pt idx="12479">
                  <c:v>42189.241388888884</c:v>
                </c:pt>
                <c:pt idx="12480">
                  <c:v>42189.242083333324</c:v>
                </c:pt>
                <c:pt idx="12481">
                  <c:v>42189.242777777778</c:v>
                </c:pt>
                <c:pt idx="12482">
                  <c:v>42189.243472222224</c:v>
                </c:pt>
                <c:pt idx="12483">
                  <c:v>42189.244166666649</c:v>
                </c:pt>
                <c:pt idx="12484">
                  <c:v>42189.244861111096</c:v>
                </c:pt>
                <c:pt idx="12485">
                  <c:v>42189.245555555557</c:v>
                </c:pt>
                <c:pt idx="12486">
                  <c:v>42189.246250000011</c:v>
                </c:pt>
                <c:pt idx="12487">
                  <c:v>42189.246944444443</c:v>
                </c:pt>
                <c:pt idx="12488">
                  <c:v>42189.24763888889</c:v>
                </c:pt>
                <c:pt idx="12489">
                  <c:v>42189.248333333337</c:v>
                </c:pt>
                <c:pt idx="12490">
                  <c:v>42189.249027777776</c:v>
                </c:pt>
                <c:pt idx="12491">
                  <c:v>42189.249722222208</c:v>
                </c:pt>
                <c:pt idx="12492">
                  <c:v>42189.250416666655</c:v>
                </c:pt>
                <c:pt idx="12493">
                  <c:v>42189.251111111094</c:v>
                </c:pt>
                <c:pt idx="12494">
                  <c:v>42189.251805555556</c:v>
                </c:pt>
                <c:pt idx="12495">
                  <c:v>42189.252500000002</c:v>
                </c:pt>
                <c:pt idx="12496">
                  <c:v>42189.253194444442</c:v>
                </c:pt>
                <c:pt idx="12497">
                  <c:v>42189.253888888888</c:v>
                </c:pt>
                <c:pt idx="12498">
                  <c:v>42189.254583333335</c:v>
                </c:pt>
                <c:pt idx="12499">
                  <c:v>42189.255277777782</c:v>
                </c:pt>
                <c:pt idx="12500">
                  <c:v>42189.255972222221</c:v>
                </c:pt>
                <c:pt idx="12501">
                  <c:v>42189.256666666653</c:v>
                </c:pt>
                <c:pt idx="12502">
                  <c:v>42189.2573611111</c:v>
                </c:pt>
                <c:pt idx="12503">
                  <c:v>42189.258055555561</c:v>
                </c:pt>
                <c:pt idx="12504">
                  <c:v>42189.258750000001</c:v>
                </c:pt>
                <c:pt idx="12505">
                  <c:v>42189.259444444448</c:v>
                </c:pt>
                <c:pt idx="12506">
                  <c:v>42189.260138888887</c:v>
                </c:pt>
                <c:pt idx="12507">
                  <c:v>42189.260833333334</c:v>
                </c:pt>
                <c:pt idx="12508">
                  <c:v>42189.261527777766</c:v>
                </c:pt>
                <c:pt idx="12509">
                  <c:v>42189.26222222222</c:v>
                </c:pt>
                <c:pt idx="12510">
                  <c:v>42189.262916666652</c:v>
                </c:pt>
                <c:pt idx="12511">
                  <c:v>42189.263611111084</c:v>
                </c:pt>
                <c:pt idx="12512">
                  <c:v>42189.264305555538</c:v>
                </c:pt>
                <c:pt idx="12513">
                  <c:v>42189.264999999999</c:v>
                </c:pt>
                <c:pt idx="12514">
                  <c:v>42189.265694444446</c:v>
                </c:pt>
                <c:pt idx="12515">
                  <c:v>42189.266388888886</c:v>
                </c:pt>
                <c:pt idx="12516">
                  <c:v>42189.267083333303</c:v>
                </c:pt>
                <c:pt idx="12517">
                  <c:v>42189.267777777764</c:v>
                </c:pt>
                <c:pt idx="12518">
                  <c:v>42189.268472222226</c:v>
                </c:pt>
                <c:pt idx="12519">
                  <c:v>42189.269166666636</c:v>
                </c:pt>
                <c:pt idx="12520">
                  <c:v>42189.269861111083</c:v>
                </c:pt>
                <c:pt idx="12521">
                  <c:v>42189.270555555559</c:v>
                </c:pt>
                <c:pt idx="12522">
                  <c:v>42189.271249999998</c:v>
                </c:pt>
                <c:pt idx="12523">
                  <c:v>42189.271944444445</c:v>
                </c:pt>
                <c:pt idx="12524">
                  <c:v>42189.272638888891</c:v>
                </c:pt>
                <c:pt idx="12525">
                  <c:v>42189.273333333324</c:v>
                </c:pt>
                <c:pt idx="12526">
                  <c:v>42189.274027777778</c:v>
                </c:pt>
                <c:pt idx="12527">
                  <c:v>42189.274722222224</c:v>
                </c:pt>
                <c:pt idx="12528">
                  <c:v>42189.275416666649</c:v>
                </c:pt>
                <c:pt idx="12529">
                  <c:v>42189.276111111096</c:v>
                </c:pt>
                <c:pt idx="12530">
                  <c:v>42189.276805555557</c:v>
                </c:pt>
                <c:pt idx="12531">
                  <c:v>42189.277499999997</c:v>
                </c:pt>
                <c:pt idx="12532">
                  <c:v>42189.278194444443</c:v>
                </c:pt>
                <c:pt idx="12533">
                  <c:v>42189.27888888889</c:v>
                </c:pt>
                <c:pt idx="12534">
                  <c:v>42189.279583333322</c:v>
                </c:pt>
                <c:pt idx="12535">
                  <c:v>42189.280277777783</c:v>
                </c:pt>
                <c:pt idx="12536">
                  <c:v>42189.280972222223</c:v>
                </c:pt>
                <c:pt idx="12537">
                  <c:v>42189.281666666648</c:v>
                </c:pt>
                <c:pt idx="12538">
                  <c:v>42189.282361111094</c:v>
                </c:pt>
                <c:pt idx="12539">
                  <c:v>42189.283055555556</c:v>
                </c:pt>
                <c:pt idx="12540">
                  <c:v>42189.283749999995</c:v>
                </c:pt>
                <c:pt idx="12541">
                  <c:v>42189.284444444442</c:v>
                </c:pt>
                <c:pt idx="12542">
                  <c:v>42189.285138888888</c:v>
                </c:pt>
                <c:pt idx="12543">
                  <c:v>42189.285833333335</c:v>
                </c:pt>
                <c:pt idx="12544">
                  <c:v>42189.286527777782</c:v>
                </c:pt>
                <c:pt idx="12545">
                  <c:v>42189.287222222221</c:v>
                </c:pt>
                <c:pt idx="12546">
                  <c:v>42189.287916666653</c:v>
                </c:pt>
                <c:pt idx="12547">
                  <c:v>42189.288611111115</c:v>
                </c:pt>
                <c:pt idx="12548">
                  <c:v>42189.289305555554</c:v>
                </c:pt>
                <c:pt idx="12549">
                  <c:v>42189.29</c:v>
                </c:pt>
                <c:pt idx="12550">
                  <c:v>42189.290694444448</c:v>
                </c:pt>
                <c:pt idx="12551">
                  <c:v>42189.291388888872</c:v>
                </c:pt>
                <c:pt idx="12552">
                  <c:v>42189.292083333319</c:v>
                </c:pt>
                <c:pt idx="12553">
                  <c:v>42189.292777777766</c:v>
                </c:pt>
                <c:pt idx="12554">
                  <c:v>42189.293472222198</c:v>
                </c:pt>
                <c:pt idx="12555">
                  <c:v>42189.294166666637</c:v>
                </c:pt>
                <c:pt idx="12556">
                  <c:v>42189.294861111084</c:v>
                </c:pt>
                <c:pt idx="12557">
                  <c:v>42189.295555555538</c:v>
                </c:pt>
                <c:pt idx="12558">
                  <c:v>42189.296249999999</c:v>
                </c:pt>
                <c:pt idx="12559">
                  <c:v>42189.296944444446</c:v>
                </c:pt>
                <c:pt idx="12560">
                  <c:v>42189.297638888886</c:v>
                </c:pt>
                <c:pt idx="12561">
                  <c:v>42189.298333333325</c:v>
                </c:pt>
                <c:pt idx="12562">
                  <c:v>42189.299027777764</c:v>
                </c:pt>
                <c:pt idx="12563">
                  <c:v>42189.299722222204</c:v>
                </c:pt>
                <c:pt idx="12564">
                  <c:v>42189.300416666665</c:v>
                </c:pt>
                <c:pt idx="12565">
                  <c:v>42189.301111111105</c:v>
                </c:pt>
                <c:pt idx="12566">
                  <c:v>42189.301805555559</c:v>
                </c:pt>
                <c:pt idx="12567">
                  <c:v>42189.302500000013</c:v>
                </c:pt>
                <c:pt idx="12568">
                  <c:v>42189.303194444459</c:v>
                </c:pt>
                <c:pt idx="12569">
                  <c:v>42189.303888888891</c:v>
                </c:pt>
                <c:pt idx="12570">
                  <c:v>42189.304583333331</c:v>
                </c:pt>
                <c:pt idx="12571">
                  <c:v>42189.305277777792</c:v>
                </c:pt>
                <c:pt idx="12572">
                  <c:v>42189.305972222232</c:v>
                </c:pt>
                <c:pt idx="12573">
                  <c:v>42189.306666666664</c:v>
                </c:pt>
                <c:pt idx="12574">
                  <c:v>42189.307361111096</c:v>
                </c:pt>
                <c:pt idx="12575">
                  <c:v>42189.308055555572</c:v>
                </c:pt>
                <c:pt idx="12576">
                  <c:v>42189.308750000011</c:v>
                </c:pt>
                <c:pt idx="12577">
                  <c:v>42189.309444444443</c:v>
                </c:pt>
                <c:pt idx="12578">
                  <c:v>42189.310138888904</c:v>
                </c:pt>
                <c:pt idx="12579">
                  <c:v>42189.310833333351</c:v>
                </c:pt>
                <c:pt idx="12580">
                  <c:v>42189.311527777783</c:v>
                </c:pt>
                <c:pt idx="12581">
                  <c:v>42189.312222222237</c:v>
                </c:pt>
                <c:pt idx="12582">
                  <c:v>42189.312916666669</c:v>
                </c:pt>
                <c:pt idx="12583">
                  <c:v>42189.313611111109</c:v>
                </c:pt>
                <c:pt idx="12584">
                  <c:v>42189.314305555563</c:v>
                </c:pt>
                <c:pt idx="12585">
                  <c:v>42189.315000000002</c:v>
                </c:pt>
                <c:pt idx="12586">
                  <c:v>42189.315694444456</c:v>
                </c:pt>
                <c:pt idx="12587">
                  <c:v>42189.316388888903</c:v>
                </c:pt>
                <c:pt idx="12588">
                  <c:v>42189.317083333335</c:v>
                </c:pt>
                <c:pt idx="12589">
                  <c:v>42189.317777777782</c:v>
                </c:pt>
                <c:pt idx="12590">
                  <c:v>42189.318472222236</c:v>
                </c:pt>
                <c:pt idx="12591">
                  <c:v>42189.319166666653</c:v>
                </c:pt>
                <c:pt idx="12592">
                  <c:v>42189.319861111115</c:v>
                </c:pt>
                <c:pt idx="12593">
                  <c:v>42189.320555555561</c:v>
                </c:pt>
                <c:pt idx="12594">
                  <c:v>42189.321250000001</c:v>
                </c:pt>
                <c:pt idx="12595">
                  <c:v>42189.321944444448</c:v>
                </c:pt>
                <c:pt idx="12596">
                  <c:v>42189.322638888902</c:v>
                </c:pt>
                <c:pt idx="12597">
                  <c:v>42189.323333333334</c:v>
                </c:pt>
                <c:pt idx="12598">
                  <c:v>42189.32402777778</c:v>
                </c:pt>
                <c:pt idx="12599">
                  <c:v>42189.32472222222</c:v>
                </c:pt>
                <c:pt idx="12600">
                  <c:v>42189.325416666652</c:v>
                </c:pt>
                <c:pt idx="12601">
                  <c:v>42189.326111111106</c:v>
                </c:pt>
                <c:pt idx="12602">
                  <c:v>42189.326805555553</c:v>
                </c:pt>
                <c:pt idx="12603">
                  <c:v>42189.327499999999</c:v>
                </c:pt>
                <c:pt idx="12604">
                  <c:v>42189.328194444461</c:v>
                </c:pt>
                <c:pt idx="12605">
                  <c:v>42189.328888888893</c:v>
                </c:pt>
                <c:pt idx="12606">
                  <c:v>42189.329583333325</c:v>
                </c:pt>
                <c:pt idx="12607">
                  <c:v>42189.330277777794</c:v>
                </c:pt>
                <c:pt idx="12608">
                  <c:v>42189.330972222233</c:v>
                </c:pt>
                <c:pt idx="12609">
                  <c:v>42189.331666666651</c:v>
                </c:pt>
                <c:pt idx="12610">
                  <c:v>42189.332361111105</c:v>
                </c:pt>
                <c:pt idx="12611">
                  <c:v>42189.333055555559</c:v>
                </c:pt>
                <c:pt idx="12612">
                  <c:v>42189.333749999998</c:v>
                </c:pt>
                <c:pt idx="12613">
                  <c:v>42189.334444444459</c:v>
                </c:pt>
                <c:pt idx="12614">
                  <c:v>42189.335138888891</c:v>
                </c:pt>
                <c:pt idx="12615">
                  <c:v>42189.335833333331</c:v>
                </c:pt>
                <c:pt idx="12616">
                  <c:v>42189.336527777792</c:v>
                </c:pt>
                <c:pt idx="12617">
                  <c:v>42189.337222222232</c:v>
                </c:pt>
                <c:pt idx="12618">
                  <c:v>42189.337916666664</c:v>
                </c:pt>
                <c:pt idx="12619">
                  <c:v>42189.33861111111</c:v>
                </c:pt>
                <c:pt idx="12620">
                  <c:v>42189.339305555557</c:v>
                </c:pt>
                <c:pt idx="12621">
                  <c:v>42189.340000000011</c:v>
                </c:pt>
                <c:pt idx="12622">
                  <c:v>42189.340694444465</c:v>
                </c:pt>
                <c:pt idx="12623">
                  <c:v>42189.34138888889</c:v>
                </c:pt>
                <c:pt idx="12624">
                  <c:v>42189.342083333337</c:v>
                </c:pt>
                <c:pt idx="12625">
                  <c:v>42189.342777777783</c:v>
                </c:pt>
                <c:pt idx="12626">
                  <c:v>42189.343472222223</c:v>
                </c:pt>
                <c:pt idx="12627">
                  <c:v>42189.344166666655</c:v>
                </c:pt>
                <c:pt idx="12628">
                  <c:v>42189.344861111109</c:v>
                </c:pt>
                <c:pt idx="12629">
                  <c:v>42189.345555555563</c:v>
                </c:pt>
                <c:pt idx="12630">
                  <c:v>42189.346250000017</c:v>
                </c:pt>
                <c:pt idx="12631">
                  <c:v>42189.346944444456</c:v>
                </c:pt>
                <c:pt idx="12632">
                  <c:v>42189.347638888903</c:v>
                </c:pt>
                <c:pt idx="12633">
                  <c:v>42189.348333333342</c:v>
                </c:pt>
                <c:pt idx="12634">
                  <c:v>42189.349027777782</c:v>
                </c:pt>
                <c:pt idx="12635">
                  <c:v>42189.349722222221</c:v>
                </c:pt>
                <c:pt idx="12636">
                  <c:v>42189.350416666668</c:v>
                </c:pt>
                <c:pt idx="12637">
                  <c:v>42189.351111111115</c:v>
                </c:pt>
                <c:pt idx="12638">
                  <c:v>42189.351805555561</c:v>
                </c:pt>
                <c:pt idx="12639">
                  <c:v>42189.352500000015</c:v>
                </c:pt>
                <c:pt idx="12640">
                  <c:v>42189.353194444469</c:v>
                </c:pt>
                <c:pt idx="12641">
                  <c:v>42189.353888888902</c:v>
                </c:pt>
                <c:pt idx="12642">
                  <c:v>42189.354583333341</c:v>
                </c:pt>
                <c:pt idx="12643">
                  <c:v>42189.355277777795</c:v>
                </c:pt>
                <c:pt idx="12644">
                  <c:v>42189.355972222234</c:v>
                </c:pt>
                <c:pt idx="12645">
                  <c:v>42189.356666666667</c:v>
                </c:pt>
                <c:pt idx="12646">
                  <c:v>42189.357361111106</c:v>
                </c:pt>
                <c:pt idx="12647">
                  <c:v>42189.358055555567</c:v>
                </c:pt>
                <c:pt idx="12648">
                  <c:v>42189.358750000014</c:v>
                </c:pt>
                <c:pt idx="12649">
                  <c:v>42189.359444444461</c:v>
                </c:pt>
                <c:pt idx="12650">
                  <c:v>42189.360138888893</c:v>
                </c:pt>
                <c:pt idx="12651">
                  <c:v>42189.360833333332</c:v>
                </c:pt>
                <c:pt idx="12652">
                  <c:v>42189.361527777779</c:v>
                </c:pt>
                <c:pt idx="12653">
                  <c:v>42189.362222222233</c:v>
                </c:pt>
                <c:pt idx="12654">
                  <c:v>42189.362916666665</c:v>
                </c:pt>
                <c:pt idx="12655">
                  <c:v>42189.363611111105</c:v>
                </c:pt>
                <c:pt idx="12656">
                  <c:v>42189.364305555559</c:v>
                </c:pt>
                <c:pt idx="12657">
                  <c:v>42189.365000000005</c:v>
                </c:pt>
                <c:pt idx="12658">
                  <c:v>42189.365694444459</c:v>
                </c:pt>
                <c:pt idx="12659">
                  <c:v>42189.366388888891</c:v>
                </c:pt>
                <c:pt idx="12660">
                  <c:v>42189.367083333324</c:v>
                </c:pt>
                <c:pt idx="12661">
                  <c:v>42189.367777777778</c:v>
                </c:pt>
                <c:pt idx="12662">
                  <c:v>42189.368472222232</c:v>
                </c:pt>
                <c:pt idx="12663">
                  <c:v>42189.369166666649</c:v>
                </c:pt>
                <c:pt idx="12664">
                  <c:v>42189.369861111096</c:v>
                </c:pt>
                <c:pt idx="12665">
                  <c:v>42189.370555555572</c:v>
                </c:pt>
                <c:pt idx="12666">
                  <c:v>42189.371250000011</c:v>
                </c:pt>
                <c:pt idx="12667">
                  <c:v>42189.371944444443</c:v>
                </c:pt>
                <c:pt idx="12668">
                  <c:v>42189.372638888904</c:v>
                </c:pt>
                <c:pt idx="12669">
                  <c:v>42189.373333333337</c:v>
                </c:pt>
                <c:pt idx="12670">
                  <c:v>42189.374027777783</c:v>
                </c:pt>
                <c:pt idx="12671">
                  <c:v>42189.374722222223</c:v>
                </c:pt>
                <c:pt idx="12672">
                  <c:v>42189.375416666655</c:v>
                </c:pt>
                <c:pt idx="12673">
                  <c:v>42189.376111111109</c:v>
                </c:pt>
                <c:pt idx="12674">
                  <c:v>42189.376805555563</c:v>
                </c:pt>
                <c:pt idx="12675">
                  <c:v>42189.377500000002</c:v>
                </c:pt>
                <c:pt idx="12676">
                  <c:v>42189.378194444456</c:v>
                </c:pt>
                <c:pt idx="12677">
                  <c:v>42189.378888888903</c:v>
                </c:pt>
                <c:pt idx="12678">
                  <c:v>42189.379583333335</c:v>
                </c:pt>
                <c:pt idx="12679">
                  <c:v>42189.380277777796</c:v>
                </c:pt>
                <c:pt idx="12680">
                  <c:v>42189.380972222236</c:v>
                </c:pt>
                <c:pt idx="12681">
                  <c:v>42189.381666666653</c:v>
                </c:pt>
                <c:pt idx="12682">
                  <c:v>42189.382361111115</c:v>
                </c:pt>
                <c:pt idx="12683">
                  <c:v>42189.383055555561</c:v>
                </c:pt>
                <c:pt idx="12684">
                  <c:v>42189.383750000001</c:v>
                </c:pt>
                <c:pt idx="12685">
                  <c:v>42189.384444444469</c:v>
                </c:pt>
                <c:pt idx="12686">
                  <c:v>42189.385138888902</c:v>
                </c:pt>
                <c:pt idx="12687">
                  <c:v>42189.385833333341</c:v>
                </c:pt>
                <c:pt idx="12688">
                  <c:v>42189.386527777795</c:v>
                </c:pt>
                <c:pt idx="12689">
                  <c:v>42189.387222222234</c:v>
                </c:pt>
                <c:pt idx="12690">
                  <c:v>42189.387916666667</c:v>
                </c:pt>
                <c:pt idx="12691">
                  <c:v>42189.388611111113</c:v>
                </c:pt>
                <c:pt idx="12692">
                  <c:v>42189.389305555553</c:v>
                </c:pt>
                <c:pt idx="12693">
                  <c:v>42189.39</c:v>
                </c:pt>
                <c:pt idx="12694">
                  <c:v>42189.390694444461</c:v>
                </c:pt>
                <c:pt idx="12695">
                  <c:v>42189.391388888886</c:v>
                </c:pt>
                <c:pt idx="12696">
                  <c:v>42189.392083333325</c:v>
                </c:pt>
                <c:pt idx="12697">
                  <c:v>42189.392777777779</c:v>
                </c:pt>
                <c:pt idx="12698">
                  <c:v>42189.393472222226</c:v>
                </c:pt>
                <c:pt idx="12699">
                  <c:v>42189.394166666651</c:v>
                </c:pt>
                <c:pt idx="12700">
                  <c:v>42189.394861111105</c:v>
                </c:pt>
                <c:pt idx="12701">
                  <c:v>42189.395555555559</c:v>
                </c:pt>
                <c:pt idx="12702">
                  <c:v>42189.396250000013</c:v>
                </c:pt>
                <c:pt idx="12703">
                  <c:v>42189.396944444459</c:v>
                </c:pt>
                <c:pt idx="12704">
                  <c:v>42189.397638888891</c:v>
                </c:pt>
                <c:pt idx="12705">
                  <c:v>42189.398333333331</c:v>
                </c:pt>
                <c:pt idx="12706">
                  <c:v>42189.399027777778</c:v>
                </c:pt>
                <c:pt idx="12707">
                  <c:v>42189.399722222224</c:v>
                </c:pt>
                <c:pt idx="12708">
                  <c:v>42189.400416666664</c:v>
                </c:pt>
                <c:pt idx="12709">
                  <c:v>42189.401111111096</c:v>
                </c:pt>
                <c:pt idx="12710">
                  <c:v>42189.401805555557</c:v>
                </c:pt>
                <c:pt idx="12711">
                  <c:v>42189.402500000011</c:v>
                </c:pt>
                <c:pt idx="12712">
                  <c:v>42189.403194444443</c:v>
                </c:pt>
                <c:pt idx="12713">
                  <c:v>42189.40388888889</c:v>
                </c:pt>
                <c:pt idx="12714">
                  <c:v>42189.404583333337</c:v>
                </c:pt>
                <c:pt idx="12715">
                  <c:v>42189.405277777783</c:v>
                </c:pt>
                <c:pt idx="12716">
                  <c:v>42189.405972222223</c:v>
                </c:pt>
                <c:pt idx="12717">
                  <c:v>42189.406666666655</c:v>
                </c:pt>
                <c:pt idx="12718">
                  <c:v>42189.407361111094</c:v>
                </c:pt>
                <c:pt idx="12719">
                  <c:v>42189.408055555563</c:v>
                </c:pt>
                <c:pt idx="12720">
                  <c:v>42189.408750000002</c:v>
                </c:pt>
                <c:pt idx="12721">
                  <c:v>42189.409444444442</c:v>
                </c:pt>
                <c:pt idx="12722">
                  <c:v>42189.410138888903</c:v>
                </c:pt>
                <c:pt idx="12723">
                  <c:v>42189.410833333342</c:v>
                </c:pt>
                <c:pt idx="12724">
                  <c:v>42189.411527777782</c:v>
                </c:pt>
                <c:pt idx="12725">
                  <c:v>42189.412222222236</c:v>
                </c:pt>
                <c:pt idx="12726">
                  <c:v>42189.412916666668</c:v>
                </c:pt>
                <c:pt idx="12727">
                  <c:v>42189.413611111115</c:v>
                </c:pt>
                <c:pt idx="12728">
                  <c:v>42189.414305555561</c:v>
                </c:pt>
                <c:pt idx="12729">
                  <c:v>42189.415000000001</c:v>
                </c:pt>
                <c:pt idx="12730">
                  <c:v>42189.415694444469</c:v>
                </c:pt>
                <c:pt idx="12731">
                  <c:v>42189.416388888902</c:v>
                </c:pt>
                <c:pt idx="12732">
                  <c:v>42189.417083333334</c:v>
                </c:pt>
                <c:pt idx="12733">
                  <c:v>42189.41777777778</c:v>
                </c:pt>
                <c:pt idx="12734">
                  <c:v>42189.418472222234</c:v>
                </c:pt>
                <c:pt idx="12735">
                  <c:v>42189.419166666652</c:v>
                </c:pt>
                <c:pt idx="12736">
                  <c:v>42189.419861111106</c:v>
                </c:pt>
                <c:pt idx="12737">
                  <c:v>42189.420555555553</c:v>
                </c:pt>
                <c:pt idx="12738">
                  <c:v>42189.421249999999</c:v>
                </c:pt>
                <c:pt idx="12739">
                  <c:v>42189.421944444446</c:v>
                </c:pt>
                <c:pt idx="12740">
                  <c:v>42189.422638888893</c:v>
                </c:pt>
                <c:pt idx="12741">
                  <c:v>42189.423333333325</c:v>
                </c:pt>
                <c:pt idx="12742">
                  <c:v>42189.424027777779</c:v>
                </c:pt>
                <c:pt idx="12743">
                  <c:v>42189.424722222226</c:v>
                </c:pt>
                <c:pt idx="12744">
                  <c:v>42189.425416666651</c:v>
                </c:pt>
                <c:pt idx="12745">
                  <c:v>42189.426111111105</c:v>
                </c:pt>
                <c:pt idx="12746">
                  <c:v>42189.426805555559</c:v>
                </c:pt>
                <c:pt idx="12747">
                  <c:v>42189.427499999998</c:v>
                </c:pt>
                <c:pt idx="12748">
                  <c:v>42189.428194444459</c:v>
                </c:pt>
                <c:pt idx="12749">
                  <c:v>42189.428888888891</c:v>
                </c:pt>
                <c:pt idx="12750">
                  <c:v>42189.429583333324</c:v>
                </c:pt>
                <c:pt idx="12751">
                  <c:v>42189.430277777792</c:v>
                </c:pt>
                <c:pt idx="12752">
                  <c:v>42189.430972222232</c:v>
                </c:pt>
                <c:pt idx="12753">
                  <c:v>42189.431666666649</c:v>
                </c:pt>
                <c:pt idx="12754">
                  <c:v>42189.432361111096</c:v>
                </c:pt>
                <c:pt idx="12755">
                  <c:v>42189.433055555557</c:v>
                </c:pt>
                <c:pt idx="12756">
                  <c:v>42189.433749999997</c:v>
                </c:pt>
                <c:pt idx="12757">
                  <c:v>42189.434444444443</c:v>
                </c:pt>
                <c:pt idx="12758">
                  <c:v>42189.43513888889</c:v>
                </c:pt>
                <c:pt idx="12759">
                  <c:v>42189.435833333337</c:v>
                </c:pt>
                <c:pt idx="12760">
                  <c:v>42189.436527777783</c:v>
                </c:pt>
                <c:pt idx="12761">
                  <c:v>42189.437222222223</c:v>
                </c:pt>
                <c:pt idx="12762">
                  <c:v>42189.437916666655</c:v>
                </c:pt>
                <c:pt idx="12763">
                  <c:v>42189.438611111109</c:v>
                </c:pt>
                <c:pt idx="12764">
                  <c:v>42189.439305555556</c:v>
                </c:pt>
                <c:pt idx="12765">
                  <c:v>42189.440000000002</c:v>
                </c:pt>
                <c:pt idx="12766">
                  <c:v>42189.440694444456</c:v>
                </c:pt>
                <c:pt idx="12767">
                  <c:v>42189.441388888888</c:v>
                </c:pt>
                <c:pt idx="12768">
                  <c:v>42189.442083333335</c:v>
                </c:pt>
                <c:pt idx="12769">
                  <c:v>42189.442777777782</c:v>
                </c:pt>
                <c:pt idx="12770">
                  <c:v>42189.443472222221</c:v>
                </c:pt>
                <c:pt idx="12771">
                  <c:v>42189.444166666653</c:v>
                </c:pt>
                <c:pt idx="12772">
                  <c:v>42189.444861111115</c:v>
                </c:pt>
                <c:pt idx="12773">
                  <c:v>42189.445555555561</c:v>
                </c:pt>
                <c:pt idx="12774">
                  <c:v>42189.446250000015</c:v>
                </c:pt>
                <c:pt idx="12775">
                  <c:v>42189.446944444469</c:v>
                </c:pt>
                <c:pt idx="12776">
                  <c:v>42189.447638888902</c:v>
                </c:pt>
                <c:pt idx="12777">
                  <c:v>42189.448333333341</c:v>
                </c:pt>
                <c:pt idx="12778">
                  <c:v>42189.44902777778</c:v>
                </c:pt>
                <c:pt idx="12779">
                  <c:v>42189.44972222222</c:v>
                </c:pt>
                <c:pt idx="12780">
                  <c:v>42189.450416666667</c:v>
                </c:pt>
                <c:pt idx="12781">
                  <c:v>42189.451111111106</c:v>
                </c:pt>
                <c:pt idx="12782">
                  <c:v>42189.451805555553</c:v>
                </c:pt>
                <c:pt idx="12783">
                  <c:v>42189.452500000014</c:v>
                </c:pt>
                <c:pt idx="12784">
                  <c:v>42189.453194444461</c:v>
                </c:pt>
                <c:pt idx="12785">
                  <c:v>42189.453888888893</c:v>
                </c:pt>
                <c:pt idx="12786">
                  <c:v>42189.454583333332</c:v>
                </c:pt>
                <c:pt idx="12787">
                  <c:v>42189.455277777794</c:v>
                </c:pt>
                <c:pt idx="12788">
                  <c:v>42189.455972222233</c:v>
                </c:pt>
                <c:pt idx="12789">
                  <c:v>42189.456666666665</c:v>
                </c:pt>
                <c:pt idx="12790">
                  <c:v>42189.457361111105</c:v>
                </c:pt>
                <c:pt idx="12791">
                  <c:v>42189.458055555573</c:v>
                </c:pt>
                <c:pt idx="12792">
                  <c:v>42189.458750000013</c:v>
                </c:pt>
                <c:pt idx="12793">
                  <c:v>42189.459444444459</c:v>
                </c:pt>
                <c:pt idx="12794">
                  <c:v>42189.460138888891</c:v>
                </c:pt>
                <c:pt idx="12795">
                  <c:v>42189.460833333331</c:v>
                </c:pt>
                <c:pt idx="12796">
                  <c:v>42189.461527777778</c:v>
                </c:pt>
                <c:pt idx="12797">
                  <c:v>42189.462222222232</c:v>
                </c:pt>
                <c:pt idx="12798">
                  <c:v>42189.462916666664</c:v>
                </c:pt>
                <c:pt idx="12799">
                  <c:v>42189.463611111096</c:v>
                </c:pt>
                <c:pt idx="12800">
                  <c:v>42189.464305555557</c:v>
                </c:pt>
                <c:pt idx="12801">
                  <c:v>42189.465000000004</c:v>
                </c:pt>
                <c:pt idx="12802">
                  <c:v>42189.465694444443</c:v>
                </c:pt>
                <c:pt idx="12803">
                  <c:v>42189.46638888889</c:v>
                </c:pt>
                <c:pt idx="12804">
                  <c:v>42189.467083333322</c:v>
                </c:pt>
                <c:pt idx="12805">
                  <c:v>42189.467777777776</c:v>
                </c:pt>
                <c:pt idx="12806">
                  <c:v>42189.468472222223</c:v>
                </c:pt>
                <c:pt idx="12807">
                  <c:v>42189.469166666648</c:v>
                </c:pt>
                <c:pt idx="12808">
                  <c:v>42189.469861111094</c:v>
                </c:pt>
                <c:pt idx="12809">
                  <c:v>42189.470555555563</c:v>
                </c:pt>
                <c:pt idx="12810">
                  <c:v>42189.471250000002</c:v>
                </c:pt>
                <c:pt idx="12811">
                  <c:v>42189.471944444442</c:v>
                </c:pt>
                <c:pt idx="12812">
                  <c:v>42189.472638888903</c:v>
                </c:pt>
                <c:pt idx="12813">
                  <c:v>42189.473333333335</c:v>
                </c:pt>
                <c:pt idx="12814">
                  <c:v>42189.474027777782</c:v>
                </c:pt>
                <c:pt idx="12815">
                  <c:v>42189.474722222221</c:v>
                </c:pt>
                <c:pt idx="12816">
                  <c:v>42189.475416666653</c:v>
                </c:pt>
                <c:pt idx="12817">
                  <c:v>42189.476111111115</c:v>
                </c:pt>
                <c:pt idx="12818">
                  <c:v>42189.476805555561</c:v>
                </c:pt>
                <c:pt idx="12819">
                  <c:v>42189.477500000001</c:v>
                </c:pt>
                <c:pt idx="12820">
                  <c:v>42189.478194444469</c:v>
                </c:pt>
                <c:pt idx="12821">
                  <c:v>42189.478888888902</c:v>
                </c:pt>
                <c:pt idx="12822">
                  <c:v>42189.479583333334</c:v>
                </c:pt>
                <c:pt idx="12823">
                  <c:v>42189.480277777795</c:v>
                </c:pt>
                <c:pt idx="12824">
                  <c:v>42189.480972222234</c:v>
                </c:pt>
                <c:pt idx="12825">
                  <c:v>42189.481666666652</c:v>
                </c:pt>
                <c:pt idx="12826">
                  <c:v>42189.482361111106</c:v>
                </c:pt>
                <c:pt idx="12827">
                  <c:v>42189.483055555553</c:v>
                </c:pt>
                <c:pt idx="12828">
                  <c:v>42189.483749999999</c:v>
                </c:pt>
                <c:pt idx="12829">
                  <c:v>42189.484444444461</c:v>
                </c:pt>
                <c:pt idx="12830">
                  <c:v>42189.485138888893</c:v>
                </c:pt>
                <c:pt idx="12831">
                  <c:v>42189.485833333332</c:v>
                </c:pt>
                <c:pt idx="12832">
                  <c:v>42189.486527777794</c:v>
                </c:pt>
                <c:pt idx="12833">
                  <c:v>42189.487222222233</c:v>
                </c:pt>
                <c:pt idx="12834">
                  <c:v>42189.487916666665</c:v>
                </c:pt>
                <c:pt idx="12835">
                  <c:v>42189.488611111112</c:v>
                </c:pt>
                <c:pt idx="12836">
                  <c:v>42189.489305555559</c:v>
                </c:pt>
                <c:pt idx="12837">
                  <c:v>42189.49</c:v>
                </c:pt>
                <c:pt idx="12838">
                  <c:v>42189.490694444459</c:v>
                </c:pt>
                <c:pt idx="12839">
                  <c:v>42189.491388888884</c:v>
                </c:pt>
                <c:pt idx="12840">
                  <c:v>42189.492083333324</c:v>
                </c:pt>
                <c:pt idx="12841">
                  <c:v>42189.492777777778</c:v>
                </c:pt>
                <c:pt idx="12842">
                  <c:v>42189.493472222224</c:v>
                </c:pt>
                <c:pt idx="12843">
                  <c:v>42189.494166666649</c:v>
                </c:pt>
                <c:pt idx="12844">
                  <c:v>42189.494861111096</c:v>
                </c:pt>
                <c:pt idx="12845">
                  <c:v>42189.495555555557</c:v>
                </c:pt>
                <c:pt idx="12846">
                  <c:v>42189.496250000011</c:v>
                </c:pt>
                <c:pt idx="12847">
                  <c:v>42189.496944444443</c:v>
                </c:pt>
                <c:pt idx="12848">
                  <c:v>42189.49763888889</c:v>
                </c:pt>
                <c:pt idx="12849">
                  <c:v>42189.498333333337</c:v>
                </c:pt>
                <c:pt idx="12850">
                  <c:v>42189.499027777776</c:v>
                </c:pt>
                <c:pt idx="12851">
                  <c:v>42189.499722222208</c:v>
                </c:pt>
                <c:pt idx="12852">
                  <c:v>42189.500416666655</c:v>
                </c:pt>
                <c:pt idx="12853">
                  <c:v>42189.501111111094</c:v>
                </c:pt>
                <c:pt idx="12854">
                  <c:v>42189.501805555556</c:v>
                </c:pt>
                <c:pt idx="12855">
                  <c:v>42189.502500000002</c:v>
                </c:pt>
                <c:pt idx="12856">
                  <c:v>42189.503194444442</c:v>
                </c:pt>
                <c:pt idx="12857">
                  <c:v>42189.503888888888</c:v>
                </c:pt>
                <c:pt idx="12858">
                  <c:v>42189.504583333335</c:v>
                </c:pt>
                <c:pt idx="12859">
                  <c:v>42189.505277777782</c:v>
                </c:pt>
                <c:pt idx="12860">
                  <c:v>42189.505972222221</c:v>
                </c:pt>
                <c:pt idx="12861">
                  <c:v>42189.506666666653</c:v>
                </c:pt>
                <c:pt idx="12862">
                  <c:v>42189.5073611111</c:v>
                </c:pt>
                <c:pt idx="12863">
                  <c:v>42189.508055555561</c:v>
                </c:pt>
                <c:pt idx="12864">
                  <c:v>42189.508750000001</c:v>
                </c:pt>
                <c:pt idx="12865">
                  <c:v>42189.509444444448</c:v>
                </c:pt>
                <c:pt idx="12866">
                  <c:v>42189.510138888902</c:v>
                </c:pt>
                <c:pt idx="12867">
                  <c:v>42189.510833333341</c:v>
                </c:pt>
                <c:pt idx="12868">
                  <c:v>42189.51152777778</c:v>
                </c:pt>
                <c:pt idx="12869">
                  <c:v>42189.512222222234</c:v>
                </c:pt>
                <c:pt idx="12870">
                  <c:v>42189.512916666667</c:v>
                </c:pt>
                <c:pt idx="12871">
                  <c:v>42189.513611111106</c:v>
                </c:pt>
                <c:pt idx="12872">
                  <c:v>42189.514305555553</c:v>
                </c:pt>
                <c:pt idx="12873">
                  <c:v>42189.515000000007</c:v>
                </c:pt>
                <c:pt idx="12874">
                  <c:v>42189.515694444461</c:v>
                </c:pt>
                <c:pt idx="12875">
                  <c:v>42189.516388888893</c:v>
                </c:pt>
                <c:pt idx="12876">
                  <c:v>42189.517083333325</c:v>
                </c:pt>
                <c:pt idx="12877">
                  <c:v>42189.517777777779</c:v>
                </c:pt>
                <c:pt idx="12878">
                  <c:v>42189.518472222233</c:v>
                </c:pt>
                <c:pt idx="12879">
                  <c:v>42189.519166666651</c:v>
                </c:pt>
                <c:pt idx="12880">
                  <c:v>42189.519861111105</c:v>
                </c:pt>
                <c:pt idx="12881">
                  <c:v>42189.520555555559</c:v>
                </c:pt>
                <c:pt idx="12882">
                  <c:v>42189.521249999998</c:v>
                </c:pt>
                <c:pt idx="12883">
                  <c:v>42189.521944444445</c:v>
                </c:pt>
                <c:pt idx="12884">
                  <c:v>42189.522638888891</c:v>
                </c:pt>
                <c:pt idx="12885">
                  <c:v>42189.523333333324</c:v>
                </c:pt>
                <c:pt idx="12886">
                  <c:v>42189.524027777778</c:v>
                </c:pt>
                <c:pt idx="12887">
                  <c:v>42189.524722222224</c:v>
                </c:pt>
                <c:pt idx="12888">
                  <c:v>42189.525416666649</c:v>
                </c:pt>
                <c:pt idx="12889">
                  <c:v>42189.526111111096</c:v>
                </c:pt>
                <c:pt idx="12890">
                  <c:v>42189.526805555557</c:v>
                </c:pt>
                <c:pt idx="12891">
                  <c:v>42189.527499999997</c:v>
                </c:pt>
                <c:pt idx="12892">
                  <c:v>42189.528194444443</c:v>
                </c:pt>
                <c:pt idx="12893">
                  <c:v>42189.52888888889</c:v>
                </c:pt>
                <c:pt idx="12894">
                  <c:v>42189.529583333322</c:v>
                </c:pt>
                <c:pt idx="12895">
                  <c:v>42189.530277777783</c:v>
                </c:pt>
                <c:pt idx="12896">
                  <c:v>42189.530972222223</c:v>
                </c:pt>
                <c:pt idx="12897">
                  <c:v>42189.531666666648</c:v>
                </c:pt>
                <c:pt idx="12898">
                  <c:v>42189.532361111094</c:v>
                </c:pt>
                <c:pt idx="12899">
                  <c:v>42189.533055555556</c:v>
                </c:pt>
                <c:pt idx="12900">
                  <c:v>42189.533749999995</c:v>
                </c:pt>
                <c:pt idx="12901">
                  <c:v>42189.534444444442</c:v>
                </c:pt>
                <c:pt idx="12902">
                  <c:v>42189.535138888888</c:v>
                </c:pt>
                <c:pt idx="12903">
                  <c:v>42189.535833333335</c:v>
                </c:pt>
                <c:pt idx="12904">
                  <c:v>42189.536527777782</c:v>
                </c:pt>
                <c:pt idx="12905">
                  <c:v>42189.537222222221</c:v>
                </c:pt>
                <c:pt idx="12906">
                  <c:v>42189.537916666653</c:v>
                </c:pt>
                <c:pt idx="12907">
                  <c:v>42189.538611111115</c:v>
                </c:pt>
                <c:pt idx="12908">
                  <c:v>42189.539305555554</c:v>
                </c:pt>
                <c:pt idx="12909">
                  <c:v>42189.54</c:v>
                </c:pt>
                <c:pt idx="12910">
                  <c:v>42189.540694444469</c:v>
                </c:pt>
                <c:pt idx="12911">
                  <c:v>42189.541388888887</c:v>
                </c:pt>
                <c:pt idx="12912">
                  <c:v>42189.542083333334</c:v>
                </c:pt>
                <c:pt idx="12913">
                  <c:v>42189.54277777778</c:v>
                </c:pt>
                <c:pt idx="12914">
                  <c:v>42189.54347222222</c:v>
                </c:pt>
                <c:pt idx="12915">
                  <c:v>42189.544166666652</c:v>
                </c:pt>
                <c:pt idx="12916">
                  <c:v>42189.544861111106</c:v>
                </c:pt>
                <c:pt idx="12917">
                  <c:v>42189.545555555553</c:v>
                </c:pt>
                <c:pt idx="12918">
                  <c:v>42189.546250000014</c:v>
                </c:pt>
                <c:pt idx="12919">
                  <c:v>42189.546944444461</c:v>
                </c:pt>
                <c:pt idx="12920">
                  <c:v>42189.547638888893</c:v>
                </c:pt>
                <c:pt idx="12921">
                  <c:v>42189.548333333332</c:v>
                </c:pt>
                <c:pt idx="12922">
                  <c:v>42189.549027777779</c:v>
                </c:pt>
                <c:pt idx="12923">
                  <c:v>42189.549722222226</c:v>
                </c:pt>
                <c:pt idx="12924">
                  <c:v>42189.550416666665</c:v>
                </c:pt>
                <c:pt idx="12925">
                  <c:v>42189.551111111105</c:v>
                </c:pt>
                <c:pt idx="12926">
                  <c:v>42189.551805555559</c:v>
                </c:pt>
                <c:pt idx="12927">
                  <c:v>42189.552500000013</c:v>
                </c:pt>
                <c:pt idx="12928">
                  <c:v>42189.553194444459</c:v>
                </c:pt>
                <c:pt idx="12929">
                  <c:v>42189.553888888891</c:v>
                </c:pt>
                <c:pt idx="12930">
                  <c:v>42189.554583333331</c:v>
                </c:pt>
                <c:pt idx="12931">
                  <c:v>42189.555277777792</c:v>
                </c:pt>
                <c:pt idx="12932">
                  <c:v>42189.555972222232</c:v>
                </c:pt>
                <c:pt idx="12933">
                  <c:v>42189.556666666664</c:v>
                </c:pt>
                <c:pt idx="12934">
                  <c:v>42189.557361111096</c:v>
                </c:pt>
                <c:pt idx="12935">
                  <c:v>42189.558055555572</c:v>
                </c:pt>
                <c:pt idx="12936">
                  <c:v>42189.558750000011</c:v>
                </c:pt>
                <c:pt idx="12937">
                  <c:v>42189.559444444443</c:v>
                </c:pt>
                <c:pt idx="12938">
                  <c:v>42189.56013888889</c:v>
                </c:pt>
                <c:pt idx="12939">
                  <c:v>42189.560833333337</c:v>
                </c:pt>
                <c:pt idx="12940">
                  <c:v>42189.561527777776</c:v>
                </c:pt>
                <c:pt idx="12941">
                  <c:v>42189.562222222223</c:v>
                </c:pt>
                <c:pt idx="12942">
                  <c:v>42189.562916666655</c:v>
                </c:pt>
                <c:pt idx="12943">
                  <c:v>42189.563611111094</c:v>
                </c:pt>
                <c:pt idx="12944">
                  <c:v>42189.564305555556</c:v>
                </c:pt>
                <c:pt idx="12945">
                  <c:v>42189.565000000002</c:v>
                </c:pt>
                <c:pt idx="12946">
                  <c:v>42189.565694444442</c:v>
                </c:pt>
                <c:pt idx="12947">
                  <c:v>42189.566388888888</c:v>
                </c:pt>
                <c:pt idx="12948">
                  <c:v>42189.567083333321</c:v>
                </c:pt>
                <c:pt idx="12949">
                  <c:v>42189.567777777775</c:v>
                </c:pt>
                <c:pt idx="12950">
                  <c:v>42189.568472222221</c:v>
                </c:pt>
                <c:pt idx="12951">
                  <c:v>42189.569166666639</c:v>
                </c:pt>
                <c:pt idx="12952">
                  <c:v>42189.5698611111</c:v>
                </c:pt>
                <c:pt idx="12953">
                  <c:v>42189.570555555561</c:v>
                </c:pt>
                <c:pt idx="12954">
                  <c:v>42189.571250000001</c:v>
                </c:pt>
                <c:pt idx="12955">
                  <c:v>42189.571944444448</c:v>
                </c:pt>
                <c:pt idx="12956">
                  <c:v>42189.572638888902</c:v>
                </c:pt>
                <c:pt idx="12957">
                  <c:v>42189.573333333334</c:v>
                </c:pt>
                <c:pt idx="12958">
                  <c:v>42189.57402777778</c:v>
                </c:pt>
                <c:pt idx="12959">
                  <c:v>42189.57472222222</c:v>
                </c:pt>
                <c:pt idx="12960">
                  <c:v>42189.575416666652</c:v>
                </c:pt>
                <c:pt idx="12961">
                  <c:v>42189.576111111106</c:v>
                </c:pt>
                <c:pt idx="12962">
                  <c:v>42189.576805555553</c:v>
                </c:pt>
                <c:pt idx="12963">
                  <c:v>42189.577499999999</c:v>
                </c:pt>
                <c:pt idx="12964">
                  <c:v>42189.578194444461</c:v>
                </c:pt>
                <c:pt idx="12965">
                  <c:v>42189.578888888893</c:v>
                </c:pt>
                <c:pt idx="12966">
                  <c:v>42189.579583333325</c:v>
                </c:pt>
                <c:pt idx="12967">
                  <c:v>42189.580277777794</c:v>
                </c:pt>
                <c:pt idx="12968">
                  <c:v>42189.580972222233</c:v>
                </c:pt>
                <c:pt idx="12969">
                  <c:v>42189.581666666651</c:v>
                </c:pt>
                <c:pt idx="12970">
                  <c:v>42189.582361111105</c:v>
                </c:pt>
                <c:pt idx="12971">
                  <c:v>42189.583055555559</c:v>
                </c:pt>
                <c:pt idx="12972">
                  <c:v>42189.583749999998</c:v>
                </c:pt>
                <c:pt idx="12973">
                  <c:v>42189.584444444459</c:v>
                </c:pt>
                <c:pt idx="12974">
                  <c:v>42189.585138888891</c:v>
                </c:pt>
                <c:pt idx="12975">
                  <c:v>42189.585833333331</c:v>
                </c:pt>
                <c:pt idx="12976">
                  <c:v>42189.586527777792</c:v>
                </c:pt>
                <c:pt idx="12977">
                  <c:v>42189.587222222232</c:v>
                </c:pt>
                <c:pt idx="12978">
                  <c:v>42189.587916666664</c:v>
                </c:pt>
                <c:pt idx="12979">
                  <c:v>42189.58861111111</c:v>
                </c:pt>
                <c:pt idx="12980">
                  <c:v>42189.589305555557</c:v>
                </c:pt>
                <c:pt idx="12981">
                  <c:v>42189.59</c:v>
                </c:pt>
                <c:pt idx="12982">
                  <c:v>42189.590694444443</c:v>
                </c:pt>
                <c:pt idx="12983">
                  <c:v>42189.591388888875</c:v>
                </c:pt>
                <c:pt idx="12984">
                  <c:v>42189.592083333322</c:v>
                </c:pt>
                <c:pt idx="12985">
                  <c:v>42189.592777777776</c:v>
                </c:pt>
                <c:pt idx="12986">
                  <c:v>42189.593472222208</c:v>
                </c:pt>
                <c:pt idx="12987">
                  <c:v>42189.594166666648</c:v>
                </c:pt>
                <c:pt idx="12988">
                  <c:v>42189.594861111094</c:v>
                </c:pt>
                <c:pt idx="12989">
                  <c:v>42189.595555555556</c:v>
                </c:pt>
                <c:pt idx="12990">
                  <c:v>42189.596250000002</c:v>
                </c:pt>
                <c:pt idx="12991">
                  <c:v>42189.596944444442</c:v>
                </c:pt>
                <c:pt idx="12992">
                  <c:v>42189.597638888888</c:v>
                </c:pt>
                <c:pt idx="12993">
                  <c:v>42189.598333333335</c:v>
                </c:pt>
                <c:pt idx="12994">
                  <c:v>42189.599027777775</c:v>
                </c:pt>
                <c:pt idx="12995">
                  <c:v>42189.599722222207</c:v>
                </c:pt>
                <c:pt idx="12996">
                  <c:v>42189.600416666653</c:v>
                </c:pt>
                <c:pt idx="12997">
                  <c:v>42189.6011111111</c:v>
                </c:pt>
                <c:pt idx="12998">
                  <c:v>42189.601805555554</c:v>
                </c:pt>
                <c:pt idx="12999">
                  <c:v>42189.602500000001</c:v>
                </c:pt>
                <c:pt idx="13000">
                  <c:v>42189.603194444448</c:v>
                </c:pt>
                <c:pt idx="13001">
                  <c:v>42189.603888888887</c:v>
                </c:pt>
                <c:pt idx="13002">
                  <c:v>42189.604583333334</c:v>
                </c:pt>
                <c:pt idx="13003">
                  <c:v>42189.60527777778</c:v>
                </c:pt>
                <c:pt idx="13004">
                  <c:v>42189.60597222222</c:v>
                </c:pt>
                <c:pt idx="13005">
                  <c:v>42189.606666666652</c:v>
                </c:pt>
                <c:pt idx="13006">
                  <c:v>42189.607361111084</c:v>
                </c:pt>
                <c:pt idx="13007">
                  <c:v>42189.608055555553</c:v>
                </c:pt>
                <c:pt idx="13008">
                  <c:v>42189.608749999999</c:v>
                </c:pt>
                <c:pt idx="13009">
                  <c:v>42189.609444444446</c:v>
                </c:pt>
                <c:pt idx="13010">
                  <c:v>42189.610138888893</c:v>
                </c:pt>
                <c:pt idx="13011">
                  <c:v>42189.610833333332</c:v>
                </c:pt>
                <c:pt idx="13012">
                  <c:v>42189.611527777779</c:v>
                </c:pt>
                <c:pt idx="13013">
                  <c:v>42189.612222222233</c:v>
                </c:pt>
                <c:pt idx="13014">
                  <c:v>42189.612916666665</c:v>
                </c:pt>
                <c:pt idx="13015">
                  <c:v>42189.613611111105</c:v>
                </c:pt>
                <c:pt idx="13016">
                  <c:v>42189.614305555559</c:v>
                </c:pt>
                <c:pt idx="13017">
                  <c:v>42189.615000000005</c:v>
                </c:pt>
                <c:pt idx="13018">
                  <c:v>42189.615694444459</c:v>
                </c:pt>
                <c:pt idx="13019">
                  <c:v>42189.616388888891</c:v>
                </c:pt>
                <c:pt idx="13020">
                  <c:v>42189.617083333324</c:v>
                </c:pt>
                <c:pt idx="13021">
                  <c:v>42189.617777777778</c:v>
                </c:pt>
                <c:pt idx="13022">
                  <c:v>42189.618472222232</c:v>
                </c:pt>
                <c:pt idx="13023">
                  <c:v>42189.619166666649</c:v>
                </c:pt>
                <c:pt idx="13024">
                  <c:v>42189.619861111096</c:v>
                </c:pt>
                <c:pt idx="13025">
                  <c:v>42189.620555555557</c:v>
                </c:pt>
                <c:pt idx="13026">
                  <c:v>42189.621249999997</c:v>
                </c:pt>
                <c:pt idx="13027">
                  <c:v>42189.621944444436</c:v>
                </c:pt>
                <c:pt idx="13028">
                  <c:v>42189.62263888889</c:v>
                </c:pt>
                <c:pt idx="13029">
                  <c:v>42189.623333333322</c:v>
                </c:pt>
                <c:pt idx="13030">
                  <c:v>42189.624027777776</c:v>
                </c:pt>
                <c:pt idx="13031">
                  <c:v>42189.624722222208</c:v>
                </c:pt>
                <c:pt idx="13032">
                  <c:v>42189.625416666648</c:v>
                </c:pt>
                <c:pt idx="13033">
                  <c:v>42189.626111111094</c:v>
                </c:pt>
                <c:pt idx="13034">
                  <c:v>42189.626805555556</c:v>
                </c:pt>
                <c:pt idx="13035">
                  <c:v>42189.627499999995</c:v>
                </c:pt>
                <c:pt idx="13036">
                  <c:v>42189.628194444442</c:v>
                </c:pt>
                <c:pt idx="13037">
                  <c:v>42189.628888888888</c:v>
                </c:pt>
                <c:pt idx="13038">
                  <c:v>42189.629583333321</c:v>
                </c:pt>
                <c:pt idx="13039">
                  <c:v>42189.630277777782</c:v>
                </c:pt>
                <c:pt idx="13040">
                  <c:v>42189.630972222221</c:v>
                </c:pt>
                <c:pt idx="13041">
                  <c:v>42189.631666666639</c:v>
                </c:pt>
                <c:pt idx="13042">
                  <c:v>42189.6323611111</c:v>
                </c:pt>
                <c:pt idx="13043">
                  <c:v>42189.633055555554</c:v>
                </c:pt>
                <c:pt idx="13044">
                  <c:v>42189.633749999994</c:v>
                </c:pt>
                <c:pt idx="13045">
                  <c:v>42189.634444444448</c:v>
                </c:pt>
                <c:pt idx="13046">
                  <c:v>42189.635138888887</c:v>
                </c:pt>
                <c:pt idx="13047">
                  <c:v>42189.635833333334</c:v>
                </c:pt>
                <c:pt idx="13048">
                  <c:v>42189.63652777778</c:v>
                </c:pt>
                <c:pt idx="13049">
                  <c:v>42189.63722222222</c:v>
                </c:pt>
                <c:pt idx="13050">
                  <c:v>42189.637916666652</c:v>
                </c:pt>
                <c:pt idx="13051">
                  <c:v>42189.638611111106</c:v>
                </c:pt>
                <c:pt idx="13052">
                  <c:v>42189.639305555538</c:v>
                </c:pt>
                <c:pt idx="13053">
                  <c:v>42189.64</c:v>
                </c:pt>
                <c:pt idx="13054">
                  <c:v>42189.640694444461</c:v>
                </c:pt>
                <c:pt idx="13055">
                  <c:v>42189.641388888886</c:v>
                </c:pt>
                <c:pt idx="13056">
                  <c:v>42189.642083333325</c:v>
                </c:pt>
                <c:pt idx="13057">
                  <c:v>42189.642777777779</c:v>
                </c:pt>
                <c:pt idx="13058">
                  <c:v>42189.643472222226</c:v>
                </c:pt>
                <c:pt idx="13059">
                  <c:v>42189.644166666651</c:v>
                </c:pt>
                <c:pt idx="13060">
                  <c:v>42189.644861111105</c:v>
                </c:pt>
                <c:pt idx="13061">
                  <c:v>42189.645555555559</c:v>
                </c:pt>
                <c:pt idx="13062">
                  <c:v>42189.646250000013</c:v>
                </c:pt>
                <c:pt idx="13063">
                  <c:v>42189.646944444459</c:v>
                </c:pt>
                <c:pt idx="13064">
                  <c:v>42189.647638888891</c:v>
                </c:pt>
                <c:pt idx="13065">
                  <c:v>42189.648333333331</c:v>
                </c:pt>
                <c:pt idx="13066">
                  <c:v>42189.649027777778</c:v>
                </c:pt>
                <c:pt idx="13067">
                  <c:v>42189.649722222224</c:v>
                </c:pt>
                <c:pt idx="13068">
                  <c:v>42189.650416666664</c:v>
                </c:pt>
                <c:pt idx="13069">
                  <c:v>42189.651111111096</c:v>
                </c:pt>
                <c:pt idx="13070">
                  <c:v>42189.651805555557</c:v>
                </c:pt>
                <c:pt idx="13071">
                  <c:v>42189.652500000011</c:v>
                </c:pt>
                <c:pt idx="13072">
                  <c:v>42189.653194444443</c:v>
                </c:pt>
                <c:pt idx="13073">
                  <c:v>42189.65388888889</c:v>
                </c:pt>
                <c:pt idx="13074">
                  <c:v>42189.654583333337</c:v>
                </c:pt>
                <c:pt idx="13075">
                  <c:v>42189.655277777783</c:v>
                </c:pt>
                <c:pt idx="13076">
                  <c:v>42189.655972222223</c:v>
                </c:pt>
                <c:pt idx="13077">
                  <c:v>42189.656666666655</c:v>
                </c:pt>
                <c:pt idx="13078">
                  <c:v>42189.657361111094</c:v>
                </c:pt>
                <c:pt idx="13079">
                  <c:v>42189.658055555563</c:v>
                </c:pt>
                <c:pt idx="13080">
                  <c:v>42189.658750000002</c:v>
                </c:pt>
                <c:pt idx="13081">
                  <c:v>42189.659444444442</c:v>
                </c:pt>
                <c:pt idx="13082">
                  <c:v>42189.660138888888</c:v>
                </c:pt>
                <c:pt idx="13083">
                  <c:v>42189.660833333335</c:v>
                </c:pt>
                <c:pt idx="13084">
                  <c:v>42189.661527777775</c:v>
                </c:pt>
                <c:pt idx="13085">
                  <c:v>42189.662222222221</c:v>
                </c:pt>
                <c:pt idx="13086">
                  <c:v>42189.662916666653</c:v>
                </c:pt>
                <c:pt idx="13087">
                  <c:v>42189.6636111111</c:v>
                </c:pt>
                <c:pt idx="13088">
                  <c:v>42189.664305555554</c:v>
                </c:pt>
                <c:pt idx="13089">
                  <c:v>42189.665000000001</c:v>
                </c:pt>
                <c:pt idx="13090">
                  <c:v>42189.665694444448</c:v>
                </c:pt>
                <c:pt idx="13091">
                  <c:v>42189.666388888887</c:v>
                </c:pt>
                <c:pt idx="13092">
                  <c:v>42189.667083333319</c:v>
                </c:pt>
                <c:pt idx="13093">
                  <c:v>42189.667777777766</c:v>
                </c:pt>
                <c:pt idx="13094">
                  <c:v>42189.66847222222</c:v>
                </c:pt>
                <c:pt idx="13095">
                  <c:v>42189.669166666637</c:v>
                </c:pt>
                <c:pt idx="13096">
                  <c:v>42189.669861111084</c:v>
                </c:pt>
                <c:pt idx="13097">
                  <c:v>42189.670555555553</c:v>
                </c:pt>
                <c:pt idx="13098">
                  <c:v>42189.671249999999</c:v>
                </c:pt>
                <c:pt idx="13099">
                  <c:v>42189.671944444446</c:v>
                </c:pt>
                <c:pt idx="13100">
                  <c:v>42189.672638888893</c:v>
                </c:pt>
                <c:pt idx="13101">
                  <c:v>42189.673333333325</c:v>
                </c:pt>
                <c:pt idx="13102">
                  <c:v>42189.674027777779</c:v>
                </c:pt>
                <c:pt idx="13103">
                  <c:v>42189.674722222226</c:v>
                </c:pt>
                <c:pt idx="13104">
                  <c:v>42189.675416666651</c:v>
                </c:pt>
                <c:pt idx="13105">
                  <c:v>42189.676111111105</c:v>
                </c:pt>
                <c:pt idx="13106">
                  <c:v>42189.676805555559</c:v>
                </c:pt>
                <c:pt idx="13107">
                  <c:v>42189.677499999998</c:v>
                </c:pt>
                <c:pt idx="13108">
                  <c:v>42189.678194444459</c:v>
                </c:pt>
                <c:pt idx="13109">
                  <c:v>42189.678888888891</c:v>
                </c:pt>
                <c:pt idx="13110">
                  <c:v>42189.679583333324</c:v>
                </c:pt>
                <c:pt idx="13111">
                  <c:v>42189.680277777792</c:v>
                </c:pt>
                <c:pt idx="13112">
                  <c:v>42189.680972222232</c:v>
                </c:pt>
                <c:pt idx="13113">
                  <c:v>42189.681666666649</c:v>
                </c:pt>
                <c:pt idx="13114">
                  <c:v>42189.682361111096</c:v>
                </c:pt>
                <c:pt idx="13115">
                  <c:v>42189.683055555557</c:v>
                </c:pt>
                <c:pt idx="13116">
                  <c:v>42189.683749999997</c:v>
                </c:pt>
                <c:pt idx="13117">
                  <c:v>42189.684444444443</c:v>
                </c:pt>
                <c:pt idx="13118">
                  <c:v>42189.68513888889</c:v>
                </c:pt>
                <c:pt idx="13119">
                  <c:v>42189.685833333337</c:v>
                </c:pt>
                <c:pt idx="13120">
                  <c:v>42189.686527777783</c:v>
                </c:pt>
                <c:pt idx="13121">
                  <c:v>42189.687222222223</c:v>
                </c:pt>
                <c:pt idx="13122">
                  <c:v>42189.687916666655</c:v>
                </c:pt>
                <c:pt idx="13123">
                  <c:v>42189.688611111109</c:v>
                </c:pt>
                <c:pt idx="13124">
                  <c:v>42189.689305555556</c:v>
                </c:pt>
                <c:pt idx="13125">
                  <c:v>42189.69</c:v>
                </c:pt>
                <c:pt idx="13126">
                  <c:v>42189.690694444442</c:v>
                </c:pt>
                <c:pt idx="13127">
                  <c:v>42189.691388888874</c:v>
                </c:pt>
                <c:pt idx="13128">
                  <c:v>42189.692083333321</c:v>
                </c:pt>
                <c:pt idx="13129">
                  <c:v>42189.692777777775</c:v>
                </c:pt>
                <c:pt idx="13130">
                  <c:v>42189.693472222207</c:v>
                </c:pt>
                <c:pt idx="13131">
                  <c:v>42189.694166666639</c:v>
                </c:pt>
                <c:pt idx="13132">
                  <c:v>42189.6948611111</c:v>
                </c:pt>
                <c:pt idx="13133">
                  <c:v>42189.695555555554</c:v>
                </c:pt>
                <c:pt idx="13134">
                  <c:v>42189.696250000001</c:v>
                </c:pt>
                <c:pt idx="13135">
                  <c:v>42189.696944444448</c:v>
                </c:pt>
                <c:pt idx="13136">
                  <c:v>42189.697638888887</c:v>
                </c:pt>
                <c:pt idx="13137">
                  <c:v>42189.698333333334</c:v>
                </c:pt>
                <c:pt idx="13138">
                  <c:v>42189.699027777766</c:v>
                </c:pt>
                <c:pt idx="13139">
                  <c:v>42189.699722222198</c:v>
                </c:pt>
                <c:pt idx="13140">
                  <c:v>42189.700416666652</c:v>
                </c:pt>
                <c:pt idx="13141">
                  <c:v>42189.701111111084</c:v>
                </c:pt>
                <c:pt idx="13142">
                  <c:v>42189.701805555538</c:v>
                </c:pt>
                <c:pt idx="13143">
                  <c:v>42189.702499999999</c:v>
                </c:pt>
                <c:pt idx="13144">
                  <c:v>42189.703194444446</c:v>
                </c:pt>
                <c:pt idx="13145">
                  <c:v>42189.703888888886</c:v>
                </c:pt>
                <c:pt idx="13146">
                  <c:v>42189.704583333325</c:v>
                </c:pt>
                <c:pt idx="13147">
                  <c:v>42189.705277777779</c:v>
                </c:pt>
                <c:pt idx="13148">
                  <c:v>42189.705972222226</c:v>
                </c:pt>
                <c:pt idx="13149">
                  <c:v>42189.706666666651</c:v>
                </c:pt>
                <c:pt idx="13150">
                  <c:v>42189.707361111083</c:v>
                </c:pt>
                <c:pt idx="13151">
                  <c:v>42189.708055555559</c:v>
                </c:pt>
                <c:pt idx="13152">
                  <c:v>42189.708749999998</c:v>
                </c:pt>
                <c:pt idx="13153">
                  <c:v>42189.709444444445</c:v>
                </c:pt>
                <c:pt idx="13154">
                  <c:v>42189.710138888891</c:v>
                </c:pt>
                <c:pt idx="13155">
                  <c:v>42189.710833333331</c:v>
                </c:pt>
                <c:pt idx="13156">
                  <c:v>42189.711527777778</c:v>
                </c:pt>
                <c:pt idx="13157">
                  <c:v>42189.712222222232</c:v>
                </c:pt>
                <c:pt idx="13158">
                  <c:v>42189.712916666664</c:v>
                </c:pt>
                <c:pt idx="13159">
                  <c:v>42189.713611111096</c:v>
                </c:pt>
                <c:pt idx="13160">
                  <c:v>42189.714305555557</c:v>
                </c:pt>
                <c:pt idx="13161">
                  <c:v>42189.715000000004</c:v>
                </c:pt>
                <c:pt idx="13162">
                  <c:v>42189.715694444443</c:v>
                </c:pt>
                <c:pt idx="13163">
                  <c:v>42189.71638888889</c:v>
                </c:pt>
                <c:pt idx="13164">
                  <c:v>42189.717083333322</c:v>
                </c:pt>
                <c:pt idx="13165">
                  <c:v>42189.717777777776</c:v>
                </c:pt>
                <c:pt idx="13166">
                  <c:v>42189.718472222223</c:v>
                </c:pt>
                <c:pt idx="13167">
                  <c:v>42189.719166666648</c:v>
                </c:pt>
                <c:pt idx="13168">
                  <c:v>42189.719861111094</c:v>
                </c:pt>
                <c:pt idx="13169">
                  <c:v>42189.720555555556</c:v>
                </c:pt>
                <c:pt idx="13170">
                  <c:v>42189.721249999995</c:v>
                </c:pt>
                <c:pt idx="13171">
                  <c:v>42189.721944444434</c:v>
                </c:pt>
                <c:pt idx="13172">
                  <c:v>42189.722638888888</c:v>
                </c:pt>
                <c:pt idx="13173">
                  <c:v>42189.723333333321</c:v>
                </c:pt>
                <c:pt idx="13174">
                  <c:v>42189.724027777775</c:v>
                </c:pt>
                <c:pt idx="13175">
                  <c:v>42189.724722222207</c:v>
                </c:pt>
                <c:pt idx="13176">
                  <c:v>42189.725416666639</c:v>
                </c:pt>
                <c:pt idx="13177">
                  <c:v>42189.7261111111</c:v>
                </c:pt>
                <c:pt idx="13178">
                  <c:v>42189.726805555554</c:v>
                </c:pt>
                <c:pt idx="13179">
                  <c:v>42189.727499999994</c:v>
                </c:pt>
                <c:pt idx="13180">
                  <c:v>42189.728194444448</c:v>
                </c:pt>
                <c:pt idx="13181">
                  <c:v>42189.728888888887</c:v>
                </c:pt>
                <c:pt idx="13182">
                  <c:v>42189.729583333319</c:v>
                </c:pt>
                <c:pt idx="13183">
                  <c:v>42189.73027777778</c:v>
                </c:pt>
                <c:pt idx="13184">
                  <c:v>42189.73097222222</c:v>
                </c:pt>
                <c:pt idx="13185">
                  <c:v>42189.731666666637</c:v>
                </c:pt>
                <c:pt idx="13186">
                  <c:v>42189.732361111084</c:v>
                </c:pt>
                <c:pt idx="13187">
                  <c:v>42189.733055555538</c:v>
                </c:pt>
                <c:pt idx="13188">
                  <c:v>42189.733749999985</c:v>
                </c:pt>
                <c:pt idx="13189">
                  <c:v>42189.734444444446</c:v>
                </c:pt>
                <c:pt idx="13190">
                  <c:v>42189.735138888886</c:v>
                </c:pt>
                <c:pt idx="13191">
                  <c:v>42189.735833333325</c:v>
                </c:pt>
                <c:pt idx="13192">
                  <c:v>42189.736527777779</c:v>
                </c:pt>
                <c:pt idx="13193">
                  <c:v>42189.737222222226</c:v>
                </c:pt>
                <c:pt idx="13194">
                  <c:v>42189.737916666651</c:v>
                </c:pt>
                <c:pt idx="13195">
                  <c:v>42189.738611111105</c:v>
                </c:pt>
                <c:pt idx="13196">
                  <c:v>42189.739305555544</c:v>
                </c:pt>
                <c:pt idx="13197">
                  <c:v>42189.74</c:v>
                </c:pt>
                <c:pt idx="13198">
                  <c:v>42189.740694444459</c:v>
                </c:pt>
                <c:pt idx="13199">
                  <c:v>42189.741388888884</c:v>
                </c:pt>
                <c:pt idx="13200">
                  <c:v>42189.742083333324</c:v>
                </c:pt>
                <c:pt idx="13201">
                  <c:v>42189.742777777778</c:v>
                </c:pt>
                <c:pt idx="13202">
                  <c:v>42189.743472222224</c:v>
                </c:pt>
                <c:pt idx="13203">
                  <c:v>42189.744166666649</c:v>
                </c:pt>
                <c:pt idx="13204">
                  <c:v>42189.744861111096</c:v>
                </c:pt>
                <c:pt idx="13205">
                  <c:v>42189.745555555557</c:v>
                </c:pt>
                <c:pt idx="13206">
                  <c:v>42189.746250000011</c:v>
                </c:pt>
                <c:pt idx="13207">
                  <c:v>42189.746944444443</c:v>
                </c:pt>
                <c:pt idx="13208">
                  <c:v>42189.74763888889</c:v>
                </c:pt>
                <c:pt idx="13209">
                  <c:v>42189.748333333337</c:v>
                </c:pt>
                <c:pt idx="13210">
                  <c:v>42189.749027777776</c:v>
                </c:pt>
                <c:pt idx="13211">
                  <c:v>42189.749722222208</c:v>
                </c:pt>
                <c:pt idx="13212">
                  <c:v>42189.750416666655</c:v>
                </c:pt>
                <c:pt idx="13213">
                  <c:v>42189.751111111094</c:v>
                </c:pt>
                <c:pt idx="13214">
                  <c:v>42189.751805555556</c:v>
                </c:pt>
                <c:pt idx="13215">
                  <c:v>42189.752500000002</c:v>
                </c:pt>
                <c:pt idx="13216">
                  <c:v>42189.753194444442</c:v>
                </c:pt>
                <c:pt idx="13217">
                  <c:v>42189.753888888888</c:v>
                </c:pt>
                <c:pt idx="13218">
                  <c:v>42189.754583333335</c:v>
                </c:pt>
                <c:pt idx="13219">
                  <c:v>42189.755277777782</c:v>
                </c:pt>
                <c:pt idx="13220">
                  <c:v>42189.755972222221</c:v>
                </c:pt>
                <c:pt idx="13221">
                  <c:v>42189.756666666653</c:v>
                </c:pt>
                <c:pt idx="13222">
                  <c:v>42189.7573611111</c:v>
                </c:pt>
                <c:pt idx="13223">
                  <c:v>42189.758055555561</c:v>
                </c:pt>
                <c:pt idx="13224">
                  <c:v>42189.758750000001</c:v>
                </c:pt>
                <c:pt idx="13225">
                  <c:v>42189.759444444448</c:v>
                </c:pt>
                <c:pt idx="13226">
                  <c:v>42189.760138888887</c:v>
                </c:pt>
                <c:pt idx="13227">
                  <c:v>42189.760833333334</c:v>
                </c:pt>
                <c:pt idx="13228">
                  <c:v>42189.761527777766</c:v>
                </c:pt>
                <c:pt idx="13229">
                  <c:v>42189.76222222222</c:v>
                </c:pt>
                <c:pt idx="13230">
                  <c:v>42189.762916666652</c:v>
                </c:pt>
                <c:pt idx="13231">
                  <c:v>42189.763611111084</c:v>
                </c:pt>
                <c:pt idx="13232">
                  <c:v>42189.764305555538</c:v>
                </c:pt>
                <c:pt idx="13233">
                  <c:v>42189.764999999999</c:v>
                </c:pt>
                <c:pt idx="13234">
                  <c:v>42189.765694444446</c:v>
                </c:pt>
                <c:pt idx="13235">
                  <c:v>42189.766388888886</c:v>
                </c:pt>
                <c:pt idx="13236">
                  <c:v>42189.767083333303</c:v>
                </c:pt>
                <c:pt idx="13237">
                  <c:v>42189.767777777764</c:v>
                </c:pt>
                <c:pt idx="13238">
                  <c:v>42189.768472222226</c:v>
                </c:pt>
                <c:pt idx="13239">
                  <c:v>42189.769166666636</c:v>
                </c:pt>
                <c:pt idx="13240">
                  <c:v>42189.769861111083</c:v>
                </c:pt>
                <c:pt idx="13241">
                  <c:v>42189.770555555559</c:v>
                </c:pt>
                <c:pt idx="13242">
                  <c:v>42189.771249999998</c:v>
                </c:pt>
                <c:pt idx="13243">
                  <c:v>42189.771944444445</c:v>
                </c:pt>
                <c:pt idx="13244">
                  <c:v>42189.772638888891</c:v>
                </c:pt>
                <c:pt idx="13245">
                  <c:v>42189.773333333324</c:v>
                </c:pt>
                <c:pt idx="13246">
                  <c:v>42189.774027777778</c:v>
                </c:pt>
                <c:pt idx="13247">
                  <c:v>42189.774722222224</c:v>
                </c:pt>
                <c:pt idx="13248">
                  <c:v>42189.775416666649</c:v>
                </c:pt>
                <c:pt idx="13249">
                  <c:v>42189.776111111096</c:v>
                </c:pt>
                <c:pt idx="13250">
                  <c:v>42189.776805555557</c:v>
                </c:pt>
                <c:pt idx="13251">
                  <c:v>42189.777499999997</c:v>
                </c:pt>
                <c:pt idx="13252">
                  <c:v>42189.778194444443</c:v>
                </c:pt>
                <c:pt idx="13253">
                  <c:v>42189.77888888889</c:v>
                </c:pt>
                <c:pt idx="13254">
                  <c:v>42189.779583333322</c:v>
                </c:pt>
                <c:pt idx="13255">
                  <c:v>42189.780277777783</c:v>
                </c:pt>
                <c:pt idx="13256">
                  <c:v>42189.780972222223</c:v>
                </c:pt>
                <c:pt idx="13257">
                  <c:v>42189.781666666648</c:v>
                </c:pt>
                <c:pt idx="13258">
                  <c:v>42189.782361111094</c:v>
                </c:pt>
                <c:pt idx="13259">
                  <c:v>42189.783055555556</c:v>
                </c:pt>
                <c:pt idx="13260">
                  <c:v>42189.783749999995</c:v>
                </c:pt>
                <c:pt idx="13261">
                  <c:v>42189.784444444442</c:v>
                </c:pt>
                <c:pt idx="13262">
                  <c:v>42189.785138888888</c:v>
                </c:pt>
                <c:pt idx="13263">
                  <c:v>42189.785833333335</c:v>
                </c:pt>
                <c:pt idx="13264">
                  <c:v>42189.786527777782</c:v>
                </c:pt>
                <c:pt idx="13265">
                  <c:v>42189.787222222221</c:v>
                </c:pt>
                <c:pt idx="13266">
                  <c:v>42189.787916666653</c:v>
                </c:pt>
                <c:pt idx="13267">
                  <c:v>42189.788611111115</c:v>
                </c:pt>
                <c:pt idx="13268">
                  <c:v>42189.789305555554</c:v>
                </c:pt>
                <c:pt idx="13269">
                  <c:v>42189.79</c:v>
                </c:pt>
                <c:pt idx="13270">
                  <c:v>42189.790694444448</c:v>
                </c:pt>
                <c:pt idx="13271">
                  <c:v>42189.791388888872</c:v>
                </c:pt>
                <c:pt idx="13272">
                  <c:v>42189.792083333319</c:v>
                </c:pt>
                <c:pt idx="13273">
                  <c:v>42189.792777777766</c:v>
                </c:pt>
                <c:pt idx="13274">
                  <c:v>42189.793472222198</c:v>
                </c:pt>
                <c:pt idx="13275">
                  <c:v>42189.794166666637</c:v>
                </c:pt>
                <c:pt idx="13276">
                  <c:v>42189.794861111084</c:v>
                </c:pt>
                <c:pt idx="13277">
                  <c:v>42189.795555555538</c:v>
                </c:pt>
                <c:pt idx="13278">
                  <c:v>42189.796249999999</c:v>
                </c:pt>
                <c:pt idx="13279">
                  <c:v>42189.796944444446</c:v>
                </c:pt>
                <c:pt idx="13280">
                  <c:v>42189.797638888886</c:v>
                </c:pt>
                <c:pt idx="13281">
                  <c:v>42189.798333333325</c:v>
                </c:pt>
                <c:pt idx="13282">
                  <c:v>42189.799027777764</c:v>
                </c:pt>
                <c:pt idx="13283">
                  <c:v>42189.799722222204</c:v>
                </c:pt>
                <c:pt idx="13284">
                  <c:v>42189.800416666665</c:v>
                </c:pt>
                <c:pt idx="13285">
                  <c:v>42189.801111111105</c:v>
                </c:pt>
                <c:pt idx="13286">
                  <c:v>42189.801805555559</c:v>
                </c:pt>
                <c:pt idx="13287">
                  <c:v>42189.802500000013</c:v>
                </c:pt>
                <c:pt idx="13288">
                  <c:v>42189.803194444459</c:v>
                </c:pt>
                <c:pt idx="13289">
                  <c:v>42189.803888888891</c:v>
                </c:pt>
                <c:pt idx="13290">
                  <c:v>42189.804583333331</c:v>
                </c:pt>
                <c:pt idx="13291">
                  <c:v>42189.805277777792</c:v>
                </c:pt>
                <c:pt idx="13292">
                  <c:v>42189.805972222232</c:v>
                </c:pt>
                <c:pt idx="13293">
                  <c:v>42189.806666666664</c:v>
                </c:pt>
                <c:pt idx="13294">
                  <c:v>42189.807361111096</c:v>
                </c:pt>
                <c:pt idx="13295">
                  <c:v>42189.808055555572</c:v>
                </c:pt>
                <c:pt idx="13296">
                  <c:v>42189.808750000011</c:v>
                </c:pt>
                <c:pt idx="13297">
                  <c:v>42189.809444444443</c:v>
                </c:pt>
                <c:pt idx="13298">
                  <c:v>42189.810138888904</c:v>
                </c:pt>
                <c:pt idx="13299">
                  <c:v>42189.810833333351</c:v>
                </c:pt>
                <c:pt idx="13300">
                  <c:v>42189.811527777783</c:v>
                </c:pt>
                <c:pt idx="13301">
                  <c:v>42189.812222222237</c:v>
                </c:pt>
                <c:pt idx="13302">
                  <c:v>42189.812916666669</c:v>
                </c:pt>
                <c:pt idx="13303">
                  <c:v>42189.813611111109</c:v>
                </c:pt>
                <c:pt idx="13304">
                  <c:v>42189.814305555563</c:v>
                </c:pt>
                <c:pt idx="13305">
                  <c:v>42189.815000000002</c:v>
                </c:pt>
                <c:pt idx="13306">
                  <c:v>42189.815694444456</c:v>
                </c:pt>
                <c:pt idx="13307">
                  <c:v>42189.816388888903</c:v>
                </c:pt>
                <c:pt idx="13308">
                  <c:v>42189.817083333335</c:v>
                </c:pt>
                <c:pt idx="13309">
                  <c:v>42189.817777777782</c:v>
                </c:pt>
                <c:pt idx="13310">
                  <c:v>42189.818472222236</c:v>
                </c:pt>
                <c:pt idx="13311">
                  <c:v>42189.819166666653</c:v>
                </c:pt>
                <c:pt idx="13312">
                  <c:v>42189.819861111115</c:v>
                </c:pt>
                <c:pt idx="13313">
                  <c:v>42189.820555555561</c:v>
                </c:pt>
                <c:pt idx="13314">
                  <c:v>42189.821250000001</c:v>
                </c:pt>
                <c:pt idx="13315">
                  <c:v>42189.821944444448</c:v>
                </c:pt>
                <c:pt idx="13316">
                  <c:v>42189.822638888902</c:v>
                </c:pt>
                <c:pt idx="13317">
                  <c:v>42189.823333333334</c:v>
                </c:pt>
                <c:pt idx="13318">
                  <c:v>42189.82402777778</c:v>
                </c:pt>
                <c:pt idx="13319">
                  <c:v>42189.82472222222</c:v>
                </c:pt>
                <c:pt idx="13320">
                  <c:v>42189.825416666652</c:v>
                </c:pt>
                <c:pt idx="13321">
                  <c:v>42189.826111111106</c:v>
                </c:pt>
                <c:pt idx="13322">
                  <c:v>42189.826805555553</c:v>
                </c:pt>
                <c:pt idx="13323">
                  <c:v>42189.827499999999</c:v>
                </c:pt>
                <c:pt idx="13324">
                  <c:v>42189.828194444461</c:v>
                </c:pt>
                <c:pt idx="13325">
                  <c:v>42189.828888888893</c:v>
                </c:pt>
                <c:pt idx="13326">
                  <c:v>42189.829583333325</c:v>
                </c:pt>
                <c:pt idx="13327">
                  <c:v>42189.830277777794</c:v>
                </c:pt>
                <c:pt idx="13328">
                  <c:v>42189.830972222233</c:v>
                </c:pt>
                <c:pt idx="13329">
                  <c:v>42189.831666666651</c:v>
                </c:pt>
                <c:pt idx="13330">
                  <c:v>42189.832361111105</c:v>
                </c:pt>
                <c:pt idx="13331">
                  <c:v>42189.833055555559</c:v>
                </c:pt>
                <c:pt idx="13332">
                  <c:v>42189.833749999998</c:v>
                </c:pt>
                <c:pt idx="13333">
                  <c:v>42189.834444444459</c:v>
                </c:pt>
                <c:pt idx="13334">
                  <c:v>42189.835138888891</c:v>
                </c:pt>
                <c:pt idx="13335">
                  <c:v>42189.835833333331</c:v>
                </c:pt>
                <c:pt idx="13336">
                  <c:v>42189.836527777792</c:v>
                </c:pt>
                <c:pt idx="13337">
                  <c:v>42189.837222222232</c:v>
                </c:pt>
                <c:pt idx="13338">
                  <c:v>42189.837916666664</c:v>
                </c:pt>
                <c:pt idx="13339">
                  <c:v>42189.83861111111</c:v>
                </c:pt>
                <c:pt idx="13340">
                  <c:v>42189.839305555557</c:v>
                </c:pt>
                <c:pt idx="13341">
                  <c:v>42189.840000000011</c:v>
                </c:pt>
                <c:pt idx="13342">
                  <c:v>42189.840694444465</c:v>
                </c:pt>
                <c:pt idx="13343">
                  <c:v>42189.84138888889</c:v>
                </c:pt>
                <c:pt idx="13344">
                  <c:v>42189.842083333337</c:v>
                </c:pt>
                <c:pt idx="13345">
                  <c:v>42189.842777777783</c:v>
                </c:pt>
                <c:pt idx="13346">
                  <c:v>42189.843472222223</c:v>
                </c:pt>
                <c:pt idx="13347">
                  <c:v>42189.844166666655</c:v>
                </c:pt>
                <c:pt idx="13348">
                  <c:v>42189.844861111109</c:v>
                </c:pt>
                <c:pt idx="13349">
                  <c:v>42189.845555555563</c:v>
                </c:pt>
                <c:pt idx="13350">
                  <c:v>42189.846250000017</c:v>
                </c:pt>
                <c:pt idx="13351">
                  <c:v>42189.846944444456</c:v>
                </c:pt>
                <c:pt idx="13352">
                  <c:v>42189.847638888903</c:v>
                </c:pt>
                <c:pt idx="13353">
                  <c:v>42189.848333333342</c:v>
                </c:pt>
                <c:pt idx="13354">
                  <c:v>42189.849027777782</c:v>
                </c:pt>
                <c:pt idx="13355">
                  <c:v>42189.849722222221</c:v>
                </c:pt>
                <c:pt idx="13356">
                  <c:v>42189.850416666668</c:v>
                </c:pt>
                <c:pt idx="13357">
                  <c:v>42189.851111111115</c:v>
                </c:pt>
                <c:pt idx="13358">
                  <c:v>42189.851805555561</c:v>
                </c:pt>
                <c:pt idx="13359">
                  <c:v>42189.852500000015</c:v>
                </c:pt>
                <c:pt idx="13360">
                  <c:v>42189.853194444469</c:v>
                </c:pt>
                <c:pt idx="13361">
                  <c:v>42189.853888888902</c:v>
                </c:pt>
                <c:pt idx="13362">
                  <c:v>42189.854583333341</c:v>
                </c:pt>
                <c:pt idx="13363">
                  <c:v>42189.855277777795</c:v>
                </c:pt>
                <c:pt idx="13364">
                  <c:v>42189.855972222234</c:v>
                </c:pt>
                <c:pt idx="13365">
                  <c:v>42189.856666666667</c:v>
                </c:pt>
                <c:pt idx="13366">
                  <c:v>42189.857361111106</c:v>
                </c:pt>
                <c:pt idx="13367">
                  <c:v>42189.858055555567</c:v>
                </c:pt>
                <c:pt idx="13368">
                  <c:v>42189.858750000014</c:v>
                </c:pt>
                <c:pt idx="13369">
                  <c:v>42189.859444444461</c:v>
                </c:pt>
                <c:pt idx="13370">
                  <c:v>42189.860138888893</c:v>
                </c:pt>
                <c:pt idx="13371">
                  <c:v>42189.860833333332</c:v>
                </c:pt>
                <c:pt idx="13372">
                  <c:v>42189.861527777779</c:v>
                </c:pt>
                <c:pt idx="13373">
                  <c:v>42189.862222222233</c:v>
                </c:pt>
                <c:pt idx="13374">
                  <c:v>42189.862916666665</c:v>
                </c:pt>
                <c:pt idx="13375">
                  <c:v>42189.863611111105</c:v>
                </c:pt>
                <c:pt idx="13376">
                  <c:v>42189.864305555559</c:v>
                </c:pt>
                <c:pt idx="13377">
                  <c:v>42189.865000000005</c:v>
                </c:pt>
                <c:pt idx="13378">
                  <c:v>42189.865694444459</c:v>
                </c:pt>
                <c:pt idx="13379">
                  <c:v>42189.866388888891</c:v>
                </c:pt>
                <c:pt idx="13380">
                  <c:v>42189.867083333324</c:v>
                </c:pt>
                <c:pt idx="13381">
                  <c:v>42189.867777777778</c:v>
                </c:pt>
                <c:pt idx="13382">
                  <c:v>42189.868472222232</c:v>
                </c:pt>
                <c:pt idx="13383">
                  <c:v>42189.869166666649</c:v>
                </c:pt>
                <c:pt idx="13384">
                  <c:v>42189.869861111096</c:v>
                </c:pt>
                <c:pt idx="13385">
                  <c:v>42189.870555555572</c:v>
                </c:pt>
                <c:pt idx="13386">
                  <c:v>42189.871250000011</c:v>
                </c:pt>
                <c:pt idx="13387">
                  <c:v>42189.871944444443</c:v>
                </c:pt>
                <c:pt idx="13388">
                  <c:v>42189.872638888904</c:v>
                </c:pt>
                <c:pt idx="13389">
                  <c:v>42189.873333333337</c:v>
                </c:pt>
                <c:pt idx="13390">
                  <c:v>42189.874027777783</c:v>
                </c:pt>
                <c:pt idx="13391">
                  <c:v>42189.874722222223</c:v>
                </c:pt>
                <c:pt idx="13392">
                  <c:v>42189.875416666655</c:v>
                </c:pt>
                <c:pt idx="13393">
                  <c:v>42189.876111111109</c:v>
                </c:pt>
                <c:pt idx="13394">
                  <c:v>42189.876805555563</c:v>
                </c:pt>
                <c:pt idx="13395">
                  <c:v>42189.877500000002</c:v>
                </c:pt>
                <c:pt idx="13396">
                  <c:v>42189.878194444456</c:v>
                </c:pt>
                <c:pt idx="13397">
                  <c:v>42189.878888888903</c:v>
                </c:pt>
                <c:pt idx="13398">
                  <c:v>42189.879583333335</c:v>
                </c:pt>
                <c:pt idx="13399">
                  <c:v>42189.880277777796</c:v>
                </c:pt>
                <c:pt idx="13400">
                  <c:v>42189.880972222236</c:v>
                </c:pt>
                <c:pt idx="13401">
                  <c:v>42189.881666666653</c:v>
                </c:pt>
                <c:pt idx="13402">
                  <c:v>42189.882361111115</c:v>
                </c:pt>
                <c:pt idx="13403">
                  <c:v>42189.883055555561</c:v>
                </c:pt>
                <c:pt idx="13404">
                  <c:v>42189.883750000001</c:v>
                </c:pt>
                <c:pt idx="13405">
                  <c:v>42189.884444444469</c:v>
                </c:pt>
                <c:pt idx="13406">
                  <c:v>42189.885138888902</c:v>
                </c:pt>
                <c:pt idx="13407">
                  <c:v>42189.885833333341</c:v>
                </c:pt>
                <c:pt idx="13408">
                  <c:v>42189.886527777795</c:v>
                </c:pt>
                <c:pt idx="13409">
                  <c:v>42189.887222222234</c:v>
                </c:pt>
                <c:pt idx="13410">
                  <c:v>42189.887916666667</c:v>
                </c:pt>
                <c:pt idx="13411">
                  <c:v>42189.888611111113</c:v>
                </c:pt>
                <c:pt idx="13412">
                  <c:v>42189.889305555553</c:v>
                </c:pt>
                <c:pt idx="13413">
                  <c:v>42189.89</c:v>
                </c:pt>
                <c:pt idx="13414">
                  <c:v>42189.890694444461</c:v>
                </c:pt>
                <c:pt idx="13415">
                  <c:v>42189.891388888886</c:v>
                </c:pt>
                <c:pt idx="13416">
                  <c:v>42189.892083333325</c:v>
                </c:pt>
                <c:pt idx="13417">
                  <c:v>42189.892777777779</c:v>
                </c:pt>
                <c:pt idx="13418">
                  <c:v>42189.893472222226</c:v>
                </c:pt>
                <c:pt idx="13419">
                  <c:v>42189.894166666651</c:v>
                </c:pt>
                <c:pt idx="13420">
                  <c:v>42189.894861111105</c:v>
                </c:pt>
                <c:pt idx="13421">
                  <c:v>42189.895555555559</c:v>
                </c:pt>
                <c:pt idx="13422">
                  <c:v>42189.896250000013</c:v>
                </c:pt>
                <c:pt idx="13423">
                  <c:v>42189.896944444459</c:v>
                </c:pt>
                <c:pt idx="13424">
                  <c:v>42189.897638888891</c:v>
                </c:pt>
                <c:pt idx="13425">
                  <c:v>42189.898333333331</c:v>
                </c:pt>
                <c:pt idx="13426">
                  <c:v>42189.899027777778</c:v>
                </c:pt>
                <c:pt idx="13427">
                  <c:v>42189.899722222224</c:v>
                </c:pt>
                <c:pt idx="13428">
                  <c:v>42189.900416666664</c:v>
                </c:pt>
                <c:pt idx="13429">
                  <c:v>42189.901111111096</c:v>
                </c:pt>
                <c:pt idx="13430">
                  <c:v>42189.901805555557</c:v>
                </c:pt>
                <c:pt idx="13431">
                  <c:v>42189.902500000011</c:v>
                </c:pt>
                <c:pt idx="13432">
                  <c:v>42189.903194444443</c:v>
                </c:pt>
                <c:pt idx="13433">
                  <c:v>42189.90388888889</c:v>
                </c:pt>
                <c:pt idx="13434">
                  <c:v>42189.904583333337</c:v>
                </c:pt>
                <c:pt idx="13435">
                  <c:v>42189.905277777783</c:v>
                </c:pt>
                <c:pt idx="13436">
                  <c:v>42189.905972222223</c:v>
                </c:pt>
                <c:pt idx="13437">
                  <c:v>42189.906666666655</c:v>
                </c:pt>
                <c:pt idx="13438">
                  <c:v>42189.907361111094</c:v>
                </c:pt>
                <c:pt idx="13439">
                  <c:v>42189.908055555563</c:v>
                </c:pt>
                <c:pt idx="13440">
                  <c:v>42189.908750000002</c:v>
                </c:pt>
                <c:pt idx="13441">
                  <c:v>42189.909444444442</c:v>
                </c:pt>
                <c:pt idx="13442">
                  <c:v>42189.910138888903</c:v>
                </c:pt>
                <c:pt idx="13443">
                  <c:v>42189.910833333342</c:v>
                </c:pt>
                <c:pt idx="13444">
                  <c:v>42189.911527777782</c:v>
                </c:pt>
                <c:pt idx="13445">
                  <c:v>42189.912222222236</c:v>
                </c:pt>
                <c:pt idx="13446">
                  <c:v>42189.912916666668</c:v>
                </c:pt>
                <c:pt idx="13447">
                  <c:v>42189.913611111115</c:v>
                </c:pt>
                <c:pt idx="13448">
                  <c:v>42189.914305555561</c:v>
                </c:pt>
                <c:pt idx="13449">
                  <c:v>42189.915000000001</c:v>
                </c:pt>
                <c:pt idx="13450">
                  <c:v>42189.915694444469</c:v>
                </c:pt>
                <c:pt idx="13451">
                  <c:v>42189.916388888902</c:v>
                </c:pt>
                <c:pt idx="13452">
                  <c:v>42189.917083333334</c:v>
                </c:pt>
                <c:pt idx="13453">
                  <c:v>42189.91777777778</c:v>
                </c:pt>
                <c:pt idx="13454">
                  <c:v>42189.918472222234</c:v>
                </c:pt>
                <c:pt idx="13455">
                  <c:v>42189.919166666652</c:v>
                </c:pt>
                <c:pt idx="13456">
                  <c:v>42189.919861111106</c:v>
                </c:pt>
                <c:pt idx="13457">
                  <c:v>42189.920555555553</c:v>
                </c:pt>
                <c:pt idx="13458">
                  <c:v>42189.921249999999</c:v>
                </c:pt>
                <c:pt idx="13459">
                  <c:v>42189.921944444446</c:v>
                </c:pt>
                <c:pt idx="13460">
                  <c:v>42189.922638888893</c:v>
                </c:pt>
                <c:pt idx="13461">
                  <c:v>42189.923333333325</c:v>
                </c:pt>
                <c:pt idx="13462">
                  <c:v>42189.924027777779</c:v>
                </c:pt>
                <c:pt idx="13463">
                  <c:v>42189.924722222226</c:v>
                </c:pt>
                <c:pt idx="13464">
                  <c:v>42189.925416666651</c:v>
                </c:pt>
                <c:pt idx="13465">
                  <c:v>42189.926111111105</c:v>
                </c:pt>
                <c:pt idx="13466">
                  <c:v>42189.926805555559</c:v>
                </c:pt>
                <c:pt idx="13467">
                  <c:v>42189.927499999998</c:v>
                </c:pt>
                <c:pt idx="13468">
                  <c:v>42189.928194444459</c:v>
                </c:pt>
                <c:pt idx="13469">
                  <c:v>42189.928888888891</c:v>
                </c:pt>
                <c:pt idx="13470">
                  <c:v>42189.929583333324</c:v>
                </c:pt>
                <c:pt idx="13471">
                  <c:v>42189.930277777792</c:v>
                </c:pt>
                <c:pt idx="13472">
                  <c:v>42189.930972222232</c:v>
                </c:pt>
                <c:pt idx="13473">
                  <c:v>42189.931666666649</c:v>
                </c:pt>
                <c:pt idx="13474">
                  <c:v>42189.932361111096</c:v>
                </c:pt>
                <c:pt idx="13475">
                  <c:v>42189.933055555557</c:v>
                </c:pt>
                <c:pt idx="13476">
                  <c:v>42189.933749999997</c:v>
                </c:pt>
                <c:pt idx="13477">
                  <c:v>42189.934444444443</c:v>
                </c:pt>
                <c:pt idx="13478">
                  <c:v>42189.93513888889</c:v>
                </c:pt>
                <c:pt idx="13479">
                  <c:v>42189.935833333337</c:v>
                </c:pt>
                <c:pt idx="13480">
                  <c:v>42189.936527777783</c:v>
                </c:pt>
                <c:pt idx="13481">
                  <c:v>42189.937222222223</c:v>
                </c:pt>
                <c:pt idx="13482">
                  <c:v>42189.937916666655</c:v>
                </c:pt>
                <c:pt idx="13483">
                  <c:v>42189.938611111109</c:v>
                </c:pt>
                <c:pt idx="13484">
                  <c:v>42189.939305555556</c:v>
                </c:pt>
                <c:pt idx="13485">
                  <c:v>42189.94</c:v>
                </c:pt>
                <c:pt idx="13486">
                  <c:v>42189.940694444456</c:v>
                </c:pt>
                <c:pt idx="13487">
                  <c:v>42189.941388888888</c:v>
                </c:pt>
                <c:pt idx="13488">
                  <c:v>42189.942083333335</c:v>
                </c:pt>
                <c:pt idx="13489">
                  <c:v>42189.942777777782</c:v>
                </c:pt>
                <c:pt idx="13490">
                  <c:v>42189.943472222221</c:v>
                </c:pt>
                <c:pt idx="13491">
                  <c:v>42189.944166666653</c:v>
                </c:pt>
                <c:pt idx="13492">
                  <c:v>42189.944861111115</c:v>
                </c:pt>
                <c:pt idx="13493">
                  <c:v>42189.945555555561</c:v>
                </c:pt>
                <c:pt idx="13494">
                  <c:v>42189.946250000015</c:v>
                </c:pt>
                <c:pt idx="13495">
                  <c:v>42189.946944444469</c:v>
                </c:pt>
                <c:pt idx="13496">
                  <c:v>42189.947638888902</c:v>
                </c:pt>
                <c:pt idx="13497">
                  <c:v>42189.948333333341</c:v>
                </c:pt>
                <c:pt idx="13498">
                  <c:v>42189.94902777778</c:v>
                </c:pt>
                <c:pt idx="13499">
                  <c:v>42189.94972222222</c:v>
                </c:pt>
                <c:pt idx="13500">
                  <c:v>42189.950416666667</c:v>
                </c:pt>
                <c:pt idx="13501">
                  <c:v>42189.951111111106</c:v>
                </c:pt>
                <c:pt idx="13502">
                  <c:v>42189.951805555553</c:v>
                </c:pt>
                <c:pt idx="13503">
                  <c:v>42189.952500000014</c:v>
                </c:pt>
                <c:pt idx="13504">
                  <c:v>42189.953194444461</c:v>
                </c:pt>
                <c:pt idx="13505">
                  <c:v>42189.953888888893</c:v>
                </c:pt>
                <c:pt idx="13506">
                  <c:v>42189.954583333332</c:v>
                </c:pt>
                <c:pt idx="13507">
                  <c:v>42189.955277777794</c:v>
                </c:pt>
                <c:pt idx="13508">
                  <c:v>42189.955972222233</c:v>
                </c:pt>
                <c:pt idx="13509">
                  <c:v>42189.956666666665</c:v>
                </c:pt>
                <c:pt idx="13510">
                  <c:v>42189.957361111105</c:v>
                </c:pt>
                <c:pt idx="13511">
                  <c:v>42189.958055555573</c:v>
                </c:pt>
                <c:pt idx="13512">
                  <c:v>42189.958750000013</c:v>
                </c:pt>
                <c:pt idx="13513">
                  <c:v>42189.959444444459</c:v>
                </c:pt>
                <c:pt idx="13514">
                  <c:v>42189.960138888891</c:v>
                </c:pt>
                <c:pt idx="13515">
                  <c:v>42189.960833333331</c:v>
                </c:pt>
                <c:pt idx="13516">
                  <c:v>42189.961527777778</c:v>
                </c:pt>
                <c:pt idx="13517">
                  <c:v>42189.962222222232</c:v>
                </c:pt>
                <c:pt idx="13518">
                  <c:v>42189.962916666664</c:v>
                </c:pt>
                <c:pt idx="13519">
                  <c:v>42189.963611111096</c:v>
                </c:pt>
                <c:pt idx="13520">
                  <c:v>42189.964305555557</c:v>
                </c:pt>
                <c:pt idx="13521">
                  <c:v>42189.965000000004</c:v>
                </c:pt>
                <c:pt idx="13522">
                  <c:v>42189.965694444443</c:v>
                </c:pt>
                <c:pt idx="13523">
                  <c:v>42189.96638888889</c:v>
                </c:pt>
                <c:pt idx="13524">
                  <c:v>42189.967083333322</c:v>
                </c:pt>
                <c:pt idx="13525">
                  <c:v>42189.967777777776</c:v>
                </c:pt>
                <c:pt idx="13526">
                  <c:v>42189.968472222223</c:v>
                </c:pt>
                <c:pt idx="13527">
                  <c:v>42189.969166666648</c:v>
                </c:pt>
                <c:pt idx="13528">
                  <c:v>42189.969861111094</c:v>
                </c:pt>
                <c:pt idx="13529">
                  <c:v>42189.970555555563</c:v>
                </c:pt>
                <c:pt idx="13530">
                  <c:v>42189.971250000002</c:v>
                </c:pt>
                <c:pt idx="13531">
                  <c:v>42189.971944444442</c:v>
                </c:pt>
                <c:pt idx="13532">
                  <c:v>42189.972638888903</c:v>
                </c:pt>
                <c:pt idx="13533">
                  <c:v>42189.973333333335</c:v>
                </c:pt>
                <c:pt idx="13534">
                  <c:v>42189.974027777782</c:v>
                </c:pt>
                <c:pt idx="13535">
                  <c:v>42189.974722222221</c:v>
                </c:pt>
                <c:pt idx="13536">
                  <c:v>42189.975416666653</c:v>
                </c:pt>
                <c:pt idx="13537">
                  <c:v>42189.976111111115</c:v>
                </c:pt>
                <c:pt idx="13538">
                  <c:v>42189.976805555561</c:v>
                </c:pt>
                <c:pt idx="13539">
                  <c:v>42189.977500000001</c:v>
                </c:pt>
                <c:pt idx="13540">
                  <c:v>42189.978194444469</c:v>
                </c:pt>
                <c:pt idx="13541">
                  <c:v>42189.978888888902</c:v>
                </c:pt>
                <c:pt idx="13542">
                  <c:v>42189.979583333334</c:v>
                </c:pt>
                <c:pt idx="13543">
                  <c:v>42189.980277777795</c:v>
                </c:pt>
                <c:pt idx="13544">
                  <c:v>42189.980972222234</c:v>
                </c:pt>
                <c:pt idx="13545">
                  <c:v>42189.981666666652</c:v>
                </c:pt>
                <c:pt idx="13546">
                  <c:v>42189.982361111106</c:v>
                </c:pt>
                <c:pt idx="13547">
                  <c:v>42189.983055555553</c:v>
                </c:pt>
                <c:pt idx="13548">
                  <c:v>42189.983749999999</c:v>
                </c:pt>
                <c:pt idx="13549">
                  <c:v>42189.984444444461</c:v>
                </c:pt>
                <c:pt idx="13550">
                  <c:v>42189.985138888893</c:v>
                </c:pt>
                <c:pt idx="13551">
                  <c:v>42189.985833333332</c:v>
                </c:pt>
                <c:pt idx="13552">
                  <c:v>42189.986527777794</c:v>
                </c:pt>
                <c:pt idx="13553">
                  <c:v>42189.987222222233</c:v>
                </c:pt>
                <c:pt idx="13554">
                  <c:v>42189.987916666665</c:v>
                </c:pt>
                <c:pt idx="13555">
                  <c:v>42189.988611111112</c:v>
                </c:pt>
                <c:pt idx="13556">
                  <c:v>42189.989305555559</c:v>
                </c:pt>
                <c:pt idx="13557">
                  <c:v>42189.99</c:v>
                </c:pt>
                <c:pt idx="13558">
                  <c:v>42189.990694444459</c:v>
                </c:pt>
                <c:pt idx="13559">
                  <c:v>42189.991388888884</c:v>
                </c:pt>
                <c:pt idx="13560">
                  <c:v>42189.992083333324</c:v>
                </c:pt>
                <c:pt idx="13561">
                  <c:v>42189.992777777778</c:v>
                </c:pt>
                <c:pt idx="13562">
                  <c:v>42189.993472222224</c:v>
                </c:pt>
                <c:pt idx="13563">
                  <c:v>42189.994166666649</c:v>
                </c:pt>
                <c:pt idx="13564">
                  <c:v>42189.994861111096</c:v>
                </c:pt>
                <c:pt idx="13565">
                  <c:v>42189.995555555557</c:v>
                </c:pt>
                <c:pt idx="13566">
                  <c:v>42189.996250000011</c:v>
                </c:pt>
                <c:pt idx="13567">
                  <c:v>42189.996944444443</c:v>
                </c:pt>
                <c:pt idx="13568">
                  <c:v>42189.99763888889</c:v>
                </c:pt>
                <c:pt idx="13569">
                  <c:v>42189.998333333337</c:v>
                </c:pt>
                <c:pt idx="13570">
                  <c:v>42189.999027777776</c:v>
                </c:pt>
                <c:pt idx="13571">
                  <c:v>42189.999722222208</c:v>
                </c:pt>
                <c:pt idx="13572">
                  <c:v>42190.000416666655</c:v>
                </c:pt>
                <c:pt idx="13573">
                  <c:v>42190.001111111094</c:v>
                </c:pt>
                <c:pt idx="13574">
                  <c:v>42190.001805555556</c:v>
                </c:pt>
                <c:pt idx="13575">
                  <c:v>42190.002500000002</c:v>
                </c:pt>
                <c:pt idx="13576">
                  <c:v>42190.003194444442</c:v>
                </c:pt>
                <c:pt idx="13577">
                  <c:v>42190.003888888888</c:v>
                </c:pt>
                <c:pt idx="13578">
                  <c:v>42190.004583333335</c:v>
                </c:pt>
                <c:pt idx="13579">
                  <c:v>42190.005277777782</c:v>
                </c:pt>
                <c:pt idx="13580">
                  <c:v>42190.005972222221</c:v>
                </c:pt>
                <c:pt idx="13581">
                  <c:v>42190.006666666653</c:v>
                </c:pt>
                <c:pt idx="13582">
                  <c:v>42190.0073611111</c:v>
                </c:pt>
                <c:pt idx="13583">
                  <c:v>42190.008055555561</c:v>
                </c:pt>
                <c:pt idx="13584">
                  <c:v>42190.008750000001</c:v>
                </c:pt>
                <c:pt idx="13585">
                  <c:v>42190.009444444448</c:v>
                </c:pt>
                <c:pt idx="13586">
                  <c:v>42190.010138888902</c:v>
                </c:pt>
                <c:pt idx="13587">
                  <c:v>42190.010833333341</c:v>
                </c:pt>
                <c:pt idx="13588">
                  <c:v>42190.01152777778</c:v>
                </c:pt>
                <c:pt idx="13589">
                  <c:v>42190.012222222234</c:v>
                </c:pt>
                <c:pt idx="13590">
                  <c:v>42190.012916666667</c:v>
                </c:pt>
                <c:pt idx="13591">
                  <c:v>42190.013611111106</c:v>
                </c:pt>
                <c:pt idx="13592">
                  <c:v>42190.014305555553</c:v>
                </c:pt>
                <c:pt idx="13593">
                  <c:v>42190.015000000007</c:v>
                </c:pt>
                <c:pt idx="13594">
                  <c:v>42190.015694444461</c:v>
                </c:pt>
                <c:pt idx="13595">
                  <c:v>42190.016388888893</c:v>
                </c:pt>
                <c:pt idx="13596">
                  <c:v>42190.017083333325</c:v>
                </c:pt>
                <c:pt idx="13597">
                  <c:v>42190.017777777779</c:v>
                </c:pt>
                <c:pt idx="13598">
                  <c:v>42190.018472222233</c:v>
                </c:pt>
                <c:pt idx="13599">
                  <c:v>42190.019166666651</c:v>
                </c:pt>
                <c:pt idx="13600">
                  <c:v>42190.019861111105</c:v>
                </c:pt>
                <c:pt idx="13601">
                  <c:v>42190.020555555559</c:v>
                </c:pt>
                <c:pt idx="13602">
                  <c:v>42190.021249999998</c:v>
                </c:pt>
                <c:pt idx="13603">
                  <c:v>42190.021944444445</c:v>
                </c:pt>
                <c:pt idx="13604">
                  <c:v>42190.022638888891</c:v>
                </c:pt>
                <c:pt idx="13605">
                  <c:v>42190.023333333324</c:v>
                </c:pt>
                <c:pt idx="13606">
                  <c:v>42190.024027777778</c:v>
                </c:pt>
                <c:pt idx="13607">
                  <c:v>42190.024722222224</c:v>
                </c:pt>
                <c:pt idx="13608">
                  <c:v>42190.025416666649</c:v>
                </c:pt>
                <c:pt idx="13609">
                  <c:v>42190.026111111096</c:v>
                </c:pt>
                <c:pt idx="13610">
                  <c:v>42190.026805555557</c:v>
                </c:pt>
                <c:pt idx="13611">
                  <c:v>42190.027499999997</c:v>
                </c:pt>
                <c:pt idx="13612">
                  <c:v>42190.028194444443</c:v>
                </c:pt>
                <c:pt idx="13613">
                  <c:v>42190.02888888889</c:v>
                </c:pt>
                <c:pt idx="13614">
                  <c:v>42190.029583333322</c:v>
                </c:pt>
                <c:pt idx="13615">
                  <c:v>42190.030277777783</c:v>
                </c:pt>
                <c:pt idx="13616">
                  <c:v>42190.030972222223</c:v>
                </c:pt>
                <c:pt idx="13617">
                  <c:v>42190.031666666648</c:v>
                </c:pt>
                <c:pt idx="13618">
                  <c:v>42190.032361111094</c:v>
                </c:pt>
                <c:pt idx="13619">
                  <c:v>42190.033055555556</c:v>
                </c:pt>
                <c:pt idx="13620">
                  <c:v>42190.033749999995</c:v>
                </c:pt>
                <c:pt idx="13621">
                  <c:v>42190.034444444442</c:v>
                </c:pt>
                <c:pt idx="13622">
                  <c:v>42190.035138888888</c:v>
                </c:pt>
                <c:pt idx="13623">
                  <c:v>42190.035833333335</c:v>
                </c:pt>
                <c:pt idx="13624">
                  <c:v>42190.036527777782</c:v>
                </c:pt>
                <c:pt idx="13625">
                  <c:v>42190.037222222221</c:v>
                </c:pt>
                <c:pt idx="13626">
                  <c:v>42190.037916666653</c:v>
                </c:pt>
                <c:pt idx="13627">
                  <c:v>42190.038611111115</c:v>
                </c:pt>
                <c:pt idx="13628">
                  <c:v>42190.039305555554</c:v>
                </c:pt>
                <c:pt idx="13629">
                  <c:v>42190.04</c:v>
                </c:pt>
                <c:pt idx="13630">
                  <c:v>42190.040694444469</c:v>
                </c:pt>
                <c:pt idx="13631">
                  <c:v>42190.041388888887</c:v>
                </c:pt>
                <c:pt idx="13632">
                  <c:v>42190.042083333334</c:v>
                </c:pt>
                <c:pt idx="13633">
                  <c:v>42190.04277777778</c:v>
                </c:pt>
                <c:pt idx="13634">
                  <c:v>42190.04347222222</c:v>
                </c:pt>
                <c:pt idx="13635">
                  <c:v>42190.044166666652</c:v>
                </c:pt>
                <c:pt idx="13636">
                  <c:v>42190.044861111106</c:v>
                </c:pt>
                <c:pt idx="13637">
                  <c:v>42190.045555555553</c:v>
                </c:pt>
                <c:pt idx="13638">
                  <c:v>42190.046250000014</c:v>
                </c:pt>
                <c:pt idx="13639">
                  <c:v>42190.046944444461</c:v>
                </c:pt>
                <c:pt idx="13640">
                  <c:v>42190.047638888893</c:v>
                </c:pt>
                <c:pt idx="13641">
                  <c:v>42190.048333333332</c:v>
                </c:pt>
                <c:pt idx="13642">
                  <c:v>42190.049027777779</c:v>
                </c:pt>
                <c:pt idx="13643">
                  <c:v>42190.049722222226</c:v>
                </c:pt>
                <c:pt idx="13644">
                  <c:v>42190.050416666665</c:v>
                </c:pt>
                <c:pt idx="13645">
                  <c:v>42190.051111111105</c:v>
                </c:pt>
                <c:pt idx="13646">
                  <c:v>42190.051805555559</c:v>
                </c:pt>
                <c:pt idx="13647">
                  <c:v>42190.052500000013</c:v>
                </c:pt>
                <c:pt idx="13648">
                  <c:v>42190.053194444459</c:v>
                </c:pt>
                <c:pt idx="13649">
                  <c:v>42190.053888888891</c:v>
                </c:pt>
                <c:pt idx="13650">
                  <c:v>42190.054583333331</c:v>
                </c:pt>
                <c:pt idx="13651">
                  <c:v>42190.055277777792</c:v>
                </c:pt>
                <c:pt idx="13652">
                  <c:v>42190.055972222232</c:v>
                </c:pt>
                <c:pt idx="13653">
                  <c:v>42190.056666666664</c:v>
                </c:pt>
                <c:pt idx="13654">
                  <c:v>42190.057361111096</c:v>
                </c:pt>
                <c:pt idx="13655">
                  <c:v>42190.058055555572</c:v>
                </c:pt>
                <c:pt idx="13656">
                  <c:v>42190.058750000011</c:v>
                </c:pt>
                <c:pt idx="13657">
                  <c:v>42190.059444444443</c:v>
                </c:pt>
                <c:pt idx="13658">
                  <c:v>42190.06013888889</c:v>
                </c:pt>
                <c:pt idx="13659">
                  <c:v>42190.060833333337</c:v>
                </c:pt>
                <c:pt idx="13660">
                  <c:v>42190.061527777776</c:v>
                </c:pt>
                <c:pt idx="13661">
                  <c:v>42190.062222222223</c:v>
                </c:pt>
                <c:pt idx="13662">
                  <c:v>42190.062916666655</c:v>
                </c:pt>
                <c:pt idx="13663">
                  <c:v>42190.063611111094</c:v>
                </c:pt>
                <c:pt idx="13664">
                  <c:v>42190.064305555556</c:v>
                </c:pt>
                <c:pt idx="13665">
                  <c:v>42190.065000000002</c:v>
                </c:pt>
                <c:pt idx="13666">
                  <c:v>42190.065694444442</c:v>
                </c:pt>
                <c:pt idx="13667">
                  <c:v>42190.066388888888</c:v>
                </c:pt>
                <c:pt idx="13668">
                  <c:v>42190.067083333321</c:v>
                </c:pt>
                <c:pt idx="13669">
                  <c:v>42190.067777777775</c:v>
                </c:pt>
                <c:pt idx="13670">
                  <c:v>42190.068472222221</c:v>
                </c:pt>
                <c:pt idx="13671">
                  <c:v>42190.069166666639</c:v>
                </c:pt>
                <c:pt idx="13672">
                  <c:v>42190.0698611111</c:v>
                </c:pt>
                <c:pt idx="13673">
                  <c:v>42190.070555555561</c:v>
                </c:pt>
                <c:pt idx="13674">
                  <c:v>42190.071250000001</c:v>
                </c:pt>
                <c:pt idx="13675">
                  <c:v>42190.071944444448</c:v>
                </c:pt>
                <c:pt idx="13676">
                  <c:v>42190.072638888902</c:v>
                </c:pt>
                <c:pt idx="13677">
                  <c:v>42190.073333333334</c:v>
                </c:pt>
                <c:pt idx="13678">
                  <c:v>42190.07402777778</c:v>
                </c:pt>
                <c:pt idx="13679">
                  <c:v>42190.07472222222</c:v>
                </c:pt>
                <c:pt idx="13680">
                  <c:v>42190.075416666652</c:v>
                </c:pt>
                <c:pt idx="13681">
                  <c:v>42190.076111111106</c:v>
                </c:pt>
                <c:pt idx="13682">
                  <c:v>42190.076805555553</c:v>
                </c:pt>
                <c:pt idx="13683">
                  <c:v>42190.077499999999</c:v>
                </c:pt>
                <c:pt idx="13684">
                  <c:v>42190.078194444461</c:v>
                </c:pt>
                <c:pt idx="13685">
                  <c:v>42190.078888888893</c:v>
                </c:pt>
                <c:pt idx="13686">
                  <c:v>42190.079583333325</c:v>
                </c:pt>
                <c:pt idx="13687">
                  <c:v>42190.080277777794</c:v>
                </c:pt>
                <c:pt idx="13688">
                  <c:v>42190.080972222233</c:v>
                </c:pt>
                <c:pt idx="13689">
                  <c:v>42190.081666666651</c:v>
                </c:pt>
                <c:pt idx="13690">
                  <c:v>42190.082361111105</c:v>
                </c:pt>
                <c:pt idx="13691">
                  <c:v>42190.083055555559</c:v>
                </c:pt>
                <c:pt idx="13692">
                  <c:v>42190.083749999998</c:v>
                </c:pt>
                <c:pt idx="13693">
                  <c:v>42190.084444444459</c:v>
                </c:pt>
                <c:pt idx="13694">
                  <c:v>42190.085138888891</c:v>
                </c:pt>
                <c:pt idx="13695">
                  <c:v>42190.085833333331</c:v>
                </c:pt>
                <c:pt idx="13696">
                  <c:v>42190.086527777792</c:v>
                </c:pt>
                <c:pt idx="13697">
                  <c:v>42190.087222222232</c:v>
                </c:pt>
                <c:pt idx="13698">
                  <c:v>42190.087916666664</c:v>
                </c:pt>
                <c:pt idx="13699">
                  <c:v>42190.08861111111</c:v>
                </c:pt>
                <c:pt idx="13700">
                  <c:v>42190.089305555557</c:v>
                </c:pt>
                <c:pt idx="13701">
                  <c:v>42190.09</c:v>
                </c:pt>
                <c:pt idx="13702">
                  <c:v>42190.090694444443</c:v>
                </c:pt>
                <c:pt idx="13703">
                  <c:v>42190.091388888875</c:v>
                </c:pt>
                <c:pt idx="13704">
                  <c:v>42190.092083333322</c:v>
                </c:pt>
                <c:pt idx="13705">
                  <c:v>42190.092777777776</c:v>
                </c:pt>
                <c:pt idx="13706">
                  <c:v>42190.093472222208</c:v>
                </c:pt>
                <c:pt idx="13707">
                  <c:v>42190.094166666648</c:v>
                </c:pt>
                <c:pt idx="13708">
                  <c:v>42190.094861111094</c:v>
                </c:pt>
                <c:pt idx="13709">
                  <c:v>42190.095555555556</c:v>
                </c:pt>
                <c:pt idx="13710">
                  <c:v>42190.096250000002</c:v>
                </c:pt>
                <c:pt idx="13711">
                  <c:v>42190.096944444442</c:v>
                </c:pt>
                <c:pt idx="13712">
                  <c:v>42190.097638888888</c:v>
                </c:pt>
                <c:pt idx="13713">
                  <c:v>42190.098333333335</c:v>
                </c:pt>
                <c:pt idx="13714">
                  <c:v>42190.099027777775</c:v>
                </c:pt>
                <c:pt idx="13715">
                  <c:v>42190.099722222207</c:v>
                </c:pt>
                <c:pt idx="13716">
                  <c:v>42190.100416666653</c:v>
                </c:pt>
                <c:pt idx="13717">
                  <c:v>42190.1011111111</c:v>
                </c:pt>
                <c:pt idx="13718">
                  <c:v>42190.101805555554</c:v>
                </c:pt>
                <c:pt idx="13719">
                  <c:v>42190.102500000001</c:v>
                </c:pt>
                <c:pt idx="13720">
                  <c:v>42190.103194444448</c:v>
                </c:pt>
                <c:pt idx="13721">
                  <c:v>42190.103888888887</c:v>
                </c:pt>
                <c:pt idx="13722">
                  <c:v>42190.104583333334</c:v>
                </c:pt>
                <c:pt idx="13723">
                  <c:v>42190.10527777778</c:v>
                </c:pt>
                <c:pt idx="13724">
                  <c:v>42190.10597222222</c:v>
                </c:pt>
                <c:pt idx="13725">
                  <c:v>42190.106666666652</c:v>
                </c:pt>
                <c:pt idx="13726">
                  <c:v>42190.107361111084</c:v>
                </c:pt>
                <c:pt idx="13727">
                  <c:v>42190.108055555553</c:v>
                </c:pt>
                <c:pt idx="13728">
                  <c:v>42190.108749999999</c:v>
                </c:pt>
                <c:pt idx="13729">
                  <c:v>42190.109444444446</c:v>
                </c:pt>
                <c:pt idx="13730">
                  <c:v>42190.110138888893</c:v>
                </c:pt>
                <c:pt idx="13731">
                  <c:v>42190.110833333332</c:v>
                </c:pt>
                <c:pt idx="13732">
                  <c:v>42190.111527777779</c:v>
                </c:pt>
                <c:pt idx="13733">
                  <c:v>42190.112222222233</c:v>
                </c:pt>
                <c:pt idx="13734">
                  <c:v>42190.112916666665</c:v>
                </c:pt>
                <c:pt idx="13735">
                  <c:v>42190.113611111105</c:v>
                </c:pt>
                <c:pt idx="13736">
                  <c:v>42190.114305555559</c:v>
                </c:pt>
                <c:pt idx="13737">
                  <c:v>42190.115000000005</c:v>
                </c:pt>
                <c:pt idx="13738">
                  <c:v>42190.115694444459</c:v>
                </c:pt>
                <c:pt idx="13739">
                  <c:v>42190.116388888891</c:v>
                </c:pt>
                <c:pt idx="13740">
                  <c:v>42190.117083333324</c:v>
                </c:pt>
                <c:pt idx="13741">
                  <c:v>42190.117777777778</c:v>
                </c:pt>
                <c:pt idx="13742">
                  <c:v>42190.118472222232</c:v>
                </c:pt>
                <c:pt idx="13743">
                  <c:v>42190.119166666649</c:v>
                </c:pt>
                <c:pt idx="13744">
                  <c:v>42190.119861111096</c:v>
                </c:pt>
                <c:pt idx="13745">
                  <c:v>42190.120555555557</c:v>
                </c:pt>
                <c:pt idx="13746">
                  <c:v>42190.121249999997</c:v>
                </c:pt>
                <c:pt idx="13747">
                  <c:v>42190.121944444436</c:v>
                </c:pt>
                <c:pt idx="13748">
                  <c:v>42190.12263888889</c:v>
                </c:pt>
                <c:pt idx="13749">
                  <c:v>42190.123333333322</c:v>
                </c:pt>
                <c:pt idx="13750">
                  <c:v>42190.124027777776</c:v>
                </c:pt>
                <c:pt idx="13751">
                  <c:v>42190.124722222208</c:v>
                </c:pt>
                <c:pt idx="13752">
                  <c:v>42190.125416666648</c:v>
                </c:pt>
                <c:pt idx="13753">
                  <c:v>42190.126111111094</c:v>
                </c:pt>
                <c:pt idx="13754">
                  <c:v>42190.126805555556</c:v>
                </c:pt>
                <c:pt idx="13755">
                  <c:v>42190.127499999995</c:v>
                </c:pt>
                <c:pt idx="13756">
                  <c:v>42190.128194444442</c:v>
                </c:pt>
                <c:pt idx="13757">
                  <c:v>42190.128888888888</c:v>
                </c:pt>
                <c:pt idx="13758">
                  <c:v>42190.129583333321</c:v>
                </c:pt>
                <c:pt idx="13759">
                  <c:v>42190.130277777782</c:v>
                </c:pt>
                <c:pt idx="13760">
                  <c:v>42190.130972222221</c:v>
                </c:pt>
                <c:pt idx="13761">
                  <c:v>42190.131666666639</c:v>
                </c:pt>
                <c:pt idx="13762">
                  <c:v>42190.1323611111</c:v>
                </c:pt>
                <c:pt idx="13763">
                  <c:v>42190.133055555554</c:v>
                </c:pt>
                <c:pt idx="13764">
                  <c:v>42190.133749999994</c:v>
                </c:pt>
                <c:pt idx="13765">
                  <c:v>42190.134444444448</c:v>
                </c:pt>
                <c:pt idx="13766">
                  <c:v>42190.135138888887</c:v>
                </c:pt>
                <c:pt idx="13767">
                  <c:v>42190.135833333334</c:v>
                </c:pt>
                <c:pt idx="13768">
                  <c:v>42190.13652777778</c:v>
                </c:pt>
                <c:pt idx="13769">
                  <c:v>42190.13722222222</c:v>
                </c:pt>
                <c:pt idx="13770">
                  <c:v>42190.137916666652</c:v>
                </c:pt>
                <c:pt idx="13771">
                  <c:v>42190.138611111106</c:v>
                </c:pt>
                <c:pt idx="13772">
                  <c:v>42190.139305555538</c:v>
                </c:pt>
                <c:pt idx="13773">
                  <c:v>42190.14</c:v>
                </c:pt>
                <c:pt idx="13774">
                  <c:v>42190.140694444461</c:v>
                </c:pt>
                <c:pt idx="13775">
                  <c:v>42190.141388888886</c:v>
                </c:pt>
                <c:pt idx="13776">
                  <c:v>42190.142083333325</c:v>
                </c:pt>
                <c:pt idx="13777">
                  <c:v>42190.142777777779</c:v>
                </c:pt>
                <c:pt idx="13778">
                  <c:v>42190.143472222226</c:v>
                </c:pt>
                <c:pt idx="13779">
                  <c:v>42190.144166666651</c:v>
                </c:pt>
                <c:pt idx="13780">
                  <c:v>42190.144861111105</c:v>
                </c:pt>
                <c:pt idx="13781">
                  <c:v>42190.145555555559</c:v>
                </c:pt>
                <c:pt idx="13782">
                  <c:v>42190.146250000013</c:v>
                </c:pt>
                <c:pt idx="13783">
                  <c:v>42190.146944444459</c:v>
                </c:pt>
                <c:pt idx="13784">
                  <c:v>42190.147638888891</c:v>
                </c:pt>
                <c:pt idx="13785">
                  <c:v>42190.148333333331</c:v>
                </c:pt>
                <c:pt idx="13786">
                  <c:v>42190.149027777778</c:v>
                </c:pt>
                <c:pt idx="13787">
                  <c:v>42190.149722222224</c:v>
                </c:pt>
                <c:pt idx="13788">
                  <c:v>42190.150416666664</c:v>
                </c:pt>
                <c:pt idx="13789">
                  <c:v>42190.151111111096</c:v>
                </c:pt>
                <c:pt idx="13790">
                  <c:v>42190.151805555557</c:v>
                </c:pt>
                <c:pt idx="13791">
                  <c:v>42190.152500000011</c:v>
                </c:pt>
                <c:pt idx="13792">
                  <c:v>42190.153194444443</c:v>
                </c:pt>
                <c:pt idx="13793">
                  <c:v>42190.15388888889</c:v>
                </c:pt>
                <c:pt idx="13794">
                  <c:v>42190.154583333337</c:v>
                </c:pt>
                <c:pt idx="13795">
                  <c:v>42190.155277777783</c:v>
                </c:pt>
                <c:pt idx="13796">
                  <c:v>42190.155972222223</c:v>
                </c:pt>
                <c:pt idx="13797">
                  <c:v>42190.156666666655</c:v>
                </c:pt>
                <c:pt idx="13798">
                  <c:v>42190.157361111094</c:v>
                </c:pt>
                <c:pt idx="13799">
                  <c:v>42190.158055555563</c:v>
                </c:pt>
                <c:pt idx="13800">
                  <c:v>42190.158750000002</c:v>
                </c:pt>
                <c:pt idx="13801">
                  <c:v>42190.159444444442</c:v>
                </c:pt>
                <c:pt idx="13802">
                  <c:v>42190.160138888888</c:v>
                </c:pt>
                <c:pt idx="13803">
                  <c:v>42190.160833333335</c:v>
                </c:pt>
                <c:pt idx="13804">
                  <c:v>42190.161527777775</c:v>
                </c:pt>
                <c:pt idx="13805">
                  <c:v>42190.162222222221</c:v>
                </c:pt>
                <c:pt idx="13806">
                  <c:v>42190.162916666653</c:v>
                </c:pt>
                <c:pt idx="13807">
                  <c:v>42190.1636111111</c:v>
                </c:pt>
                <c:pt idx="13808">
                  <c:v>42190.164305555554</c:v>
                </c:pt>
                <c:pt idx="13809">
                  <c:v>42190.165000000001</c:v>
                </c:pt>
                <c:pt idx="13810">
                  <c:v>42190.165694444448</c:v>
                </c:pt>
                <c:pt idx="13811">
                  <c:v>42190.166388888887</c:v>
                </c:pt>
                <c:pt idx="13812">
                  <c:v>42190.167083333319</c:v>
                </c:pt>
                <c:pt idx="13813">
                  <c:v>42190.167777777766</c:v>
                </c:pt>
                <c:pt idx="13814">
                  <c:v>42190.16847222222</c:v>
                </c:pt>
                <c:pt idx="13815">
                  <c:v>42190.169166666637</c:v>
                </c:pt>
                <c:pt idx="13816">
                  <c:v>42190.169861111084</c:v>
                </c:pt>
                <c:pt idx="13817">
                  <c:v>42190.170555555553</c:v>
                </c:pt>
                <c:pt idx="13818">
                  <c:v>42190.171249999999</c:v>
                </c:pt>
                <c:pt idx="13819">
                  <c:v>42190.171944444446</c:v>
                </c:pt>
                <c:pt idx="13820">
                  <c:v>42190.172638888893</c:v>
                </c:pt>
                <c:pt idx="13821">
                  <c:v>42190.173333333325</c:v>
                </c:pt>
                <c:pt idx="13822">
                  <c:v>42190.174027777779</c:v>
                </c:pt>
                <c:pt idx="13823">
                  <c:v>42190.174722222226</c:v>
                </c:pt>
                <c:pt idx="13824">
                  <c:v>42190.175416666651</c:v>
                </c:pt>
                <c:pt idx="13825">
                  <c:v>42190.176111111105</c:v>
                </c:pt>
                <c:pt idx="13826">
                  <c:v>42190.176805555559</c:v>
                </c:pt>
                <c:pt idx="13827">
                  <c:v>42190.177499999998</c:v>
                </c:pt>
                <c:pt idx="13828">
                  <c:v>42190.178194444459</c:v>
                </c:pt>
                <c:pt idx="13829">
                  <c:v>42190.178888888891</c:v>
                </c:pt>
                <c:pt idx="13830">
                  <c:v>42190.179583333324</c:v>
                </c:pt>
                <c:pt idx="13831">
                  <c:v>42190.180277777792</c:v>
                </c:pt>
                <c:pt idx="13832">
                  <c:v>42190.180972222232</c:v>
                </c:pt>
                <c:pt idx="13833">
                  <c:v>42190.181666666649</c:v>
                </c:pt>
                <c:pt idx="13834">
                  <c:v>42190.182361111096</c:v>
                </c:pt>
                <c:pt idx="13835">
                  <c:v>42190.183055555557</c:v>
                </c:pt>
                <c:pt idx="13836">
                  <c:v>42190.183749999997</c:v>
                </c:pt>
                <c:pt idx="13837">
                  <c:v>42190.184444444443</c:v>
                </c:pt>
                <c:pt idx="13838">
                  <c:v>42190.18513888889</c:v>
                </c:pt>
                <c:pt idx="13839">
                  <c:v>42190.185833333337</c:v>
                </c:pt>
                <c:pt idx="13840">
                  <c:v>42190.186527777783</c:v>
                </c:pt>
                <c:pt idx="13841">
                  <c:v>42190.187222222223</c:v>
                </c:pt>
                <c:pt idx="13842">
                  <c:v>42190.187916666655</c:v>
                </c:pt>
                <c:pt idx="13843">
                  <c:v>42190.188611111109</c:v>
                </c:pt>
                <c:pt idx="13844">
                  <c:v>42190.189305555556</c:v>
                </c:pt>
                <c:pt idx="13845">
                  <c:v>42190.19</c:v>
                </c:pt>
                <c:pt idx="13846">
                  <c:v>42190.190694444442</c:v>
                </c:pt>
                <c:pt idx="13847">
                  <c:v>42190.191388888874</c:v>
                </c:pt>
                <c:pt idx="13848">
                  <c:v>42190.192083333321</c:v>
                </c:pt>
                <c:pt idx="13849">
                  <c:v>42190.192777777775</c:v>
                </c:pt>
                <c:pt idx="13850">
                  <c:v>42190.193472222207</c:v>
                </c:pt>
                <c:pt idx="13851">
                  <c:v>42190.194166666639</c:v>
                </c:pt>
                <c:pt idx="13852">
                  <c:v>42190.1948611111</c:v>
                </c:pt>
                <c:pt idx="13853">
                  <c:v>42190.195555555554</c:v>
                </c:pt>
                <c:pt idx="13854">
                  <c:v>42190.196250000001</c:v>
                </c:pt>
                <c:pt idx="13855">
                  <c:v>42190.196944444448</c:v>
                </c:pt>
                <c:pt idx="13856">
                  <c:v>42190.197638888887</c:v>
                </c:pt>
                <c:pt idx="13857">
                  <c:v>42190.198333333334</c:v>
                </c:pt>
                <c:pt idx="13858">
                  <c:v>42190.199027777766</c:v>
                </c:pt>
                <c:pt idx="13859">
                  <c:v>42190.199722222198</c:v>
                </c:pt>
                <c:pt idx="13860">
                  <c:v>42190.200416666652</c:v>
                </c:pt>
                <c:pt idx="13861">
                  <c:v>42190.201111111084</c:v>
                </c:pt>
                <c:pt idx="13862">
                  <c:v>42190.201805555538</c:v>
                </c:pt>
                <c:pt idx="13863">
                  <c:v>42190.202499999999</c:v>
                </c:pt>
                <c:pt idx="13864">
                  <c:v>42190.203194444446</c:v>
                </c:pt>
                <c:pt idx="13865">
                  <c:v>42190.203888888886</c:v>
                </c:pt>
                <c:pt idx="13866">
                  <c:v>42190.204583333325</c:v>
                </c:pt>
                <c:pt idx="13867">
                  <c:v>42190.205277777779</c:v>
                </c:pt>
                <c:pt idx="13868">
                  <c:v>42190.205972222226</c:v>
                </c:pt>
                <c:pt idx="13869">
                  <c:v>42190.206666666651</c:v>
                </c:pt>
                <c:pt idx="13870">
                  <c:v>42190.207361111083</c:v>
                </c:pt>
                <c:pt idx="13871">
                  <c:v>42190.208055555559</c:v>
                </c:pt>
                <c:pt idx="13872">
                  <c:v>42190.208749999998</c:v>
                </c:pt>
                <c:pt idx="13873">
                  <c:v>42190.209444444445</c:v>
                </c:pt>
                <c:pt idx="13874">
                  <c:v>42190.210138888891</c:v>
                </c:pt>
                <c:pt idx="13875">
                  <c:v>42190.210833333331</c:v>
                </c:pt>
                <c:pt idx="13876">
                  <c:v>42190.211527777778</c:v>
                </c:pt>
                <c:pt idx="13877">
                  <c:v>42190.212222222232</c:v>
                </c:pt>
                <c:pt idx="13878">
                  <c:v>42190.212916666664</c:v>
                </c:pt>
                <c:pt idx="13879">
                  <c:v>42190.213611111096</c:v>
                </c:pt>
                <c:pt idx="13880">
                  <c:v>42190.214305555557</c:v>
                </c:pt>
                <c:pt idx="13881">
                  <c:v>42190.215000000004</c:v>
                </c:pt>
                <c:pt idx="13882">
                  <c:v>42190.215694444443</c:v>
                </c:pt>
                <c:pt idx="13883">
                  <c:v>42190.21638888889</c:v>
                </c:pt>
                <c:pt idx="13884">
                  <c:v>42190.217083333322</c:v>
                </c:pt>
                <c:pt idx="13885">
                  <c:v>42190.217777777776</c:v>
                </c:pt>
                <c:pt idx="13886">
                  <c:v>42190.218472222223</c:v>
                </c:pt>
                <c:pt idx="13887">
                  <c:v>42190.219166666648</c:v>
                </c:pt>
                <c:pt idx="13888">
                  <c:v>42190.219861111094</c:v>
                </c:pt>
                <c:pt idx="13889">
                  <c:v>42190.220555555556</c:v>
                </c:pt>
                <c:pt idx="13890">
                  <c:v>42190.221249999995</c:v>
                </c:pt>
                <c:pt idx="13891">
                  <c:v>42190.221944444434</c:v>
                </c:pt>
                <c:pt idx="13892">
                  <c:v>42190.222638888888</c:v>
                </c:pt>
                <c:pt idx="13893">
                  <c:v>42190.223333333321</c:v>
                </c:pt>
                <c:pt idx="13894">
                  <c:v>42190.224027777775</c:v>
                </c:pt>
                <c:pt idx="13895">
                  <c:v>42190.224722222207</c:v>
                </c:pt>
                <c:pt idx="13896">
                  <c:v>42190.225416666639</c:v>
                </c:pt>
                <c:pt idx="13897">
                  <c:v>42190.2261111111</c:v>
                </c:pt>
                <c:pt idx="13898">
                  <c:v>42190.226805555554</c:v>
                </c:pt>
                <c:pt idx="13899">
                  <c:v>42190.227499999994</c:v>
                </c:pt>
                <c:pt idx="13900">
                  <c:v>42190.228194444448</c:v>
                </c:pt>
                <c:pt idx="13901">
                  <c:v>42190.228888888887</c:v>
                </c:pt>
                <c:pt idx="13902">
                  <c:v>42190.229583333319</c:v>
                </c:pt>
                <c:pt idx="13903">
                  <c:v>42190.23027777778</c:v>
                </c:pt>
                <c:pt idx="13904">
                  <c:v>42190.23097222222</c:v>
                </c:pt>
                <c:pt idx="13905">
                  <c:v>42190.231666666637</c:v>
                </c:pt>
                <c:pt idx="13906">
                  <c:v>42190.232361111084</c:v>
                </c:pt>
                <c:pt idx="13907">
                  <c:v>42190.233055555538</c:v>
                </c:pt>
                <c:pt idx="13908">
                  <c:v>42190.233749999985</c:v>
                </c:pt>
                <c:pt idx="13909">
                  <c:v>42190.234444444446</c:v>
                </c:pt>
                <c:pt idx="13910">
                  <c:v>42190.235138888886</c:v>
                </c:pt>
                <c:pt idx="13911">
                  <c:v>42190.235833333325</c:v>
                </c:pt>
                <c:pt idx="13912">
                  <c:v>42190.236527777779</c:v>
                </c:pt>
                <c:pt idx="13913">
                  <c:v>42190.237222222226</c:v>
                </c:pt>
                <c:pt idx="13914">
                  <c:v>42190.237916666651</c:v>
                </c:pt>
                <c:pt idx="13915">
                  <c:v>42190.238611111105</c:v>
                </c:pt>
                <c:pt idx="13916">
                  <c:v>42190.239305555544</c:v>
                </c:pt>
                <c:pt idx="13917">
                  <c:v>42190.239999999998</c:v>
                </c:pt>
                <c:pt idx="13918">
                  <c:v>42190.240694444459</c:v>
                </c:pt>
                <c:pt idx="13919">
                  <c:v>42190.241388888884</c:v>
                </c:pt>
                <c:pt idx="13920">
                  <c:v>42190.242083333324</c:v>
                </c:pt>
                <c:pt idx="13921">
                  <c:v>42190.242777777778</c:v>
                </c:pt>
                <c:pt idx="13922">
                  <c:v>42190.243472222224</c:v>
                </c:pt>
                <c:pt idx="13923">
                  <c:v>42190.244166666649</c:v>
                </c:pt>
                <c:pt idx="13924">
                  <c:v>42190.244861111096</c:v>
                </c:pt>
                <c:pt idx="13925">
                  <c:v>42190.245555555557</c:v>
                </c:pt>
                <c:pt idx="13926">
                  <c:v>42190.246250000011</c:v>
                </c:pt>
                <c:pt idx="13927">
                  <c:v>42190.246944444443</c:v>
                </c:pt>
                <c:pt idx="13928">
                  <c:v>42190.24763888889</c:v>
                </c:pt>
                <c:pt idx="13929">
                  <c:v>42190.248333333337</c:v>
                </c:pt>
                <c:pt idx="13930">
                  <c:v>42190.249027777776</c:v>
                </c:pt>
                <c:pt idx="13931">
                  <c:v>42190.249722222208</c:v>
                </c:pt>
                <c:pt idx="13932">
                  <c:v>42190.250416666655</c:v>
                </c:pt>
                <c:pt idx="13933">
                  <c:v>42190.251111111094</c:v>
                </c:pt>
                <c:pt idx="13934">
                  <c:v>42190.251805555556</c:v>
                </c:pt>
                <c:pt idx="13935">
                  <c:v>42190.252500000002</c:v>
                </c:pt>
                <c:pt idx="13936">
                  <c:v>42190.253194444442</c:v>
                </c:pt>
                <c:pt idx="13937">
                  <c:v>42190.253888888888</c:v>
                </c:pt>
                <c:pt idx="13938">
                  <c:v>42190.254583333335</c:v>
                </c:pt>
                <c:pt idx="13939">
                  <c:v>42190.255277777782</c:v>
                </c:pt>
                <c:pt idx="13940">
                  <c:v>42190.255972222221</c:v>
                </c:pt>
                <c:pt idx="13941">
                  <c:v>42190.256666666653</c:v>
                </c:pt>
                <c:pt idx="13942">
                  <c:v>42190.2573611111</c:v>
                </c:pt>
                <c:pt idx="13943">
                  <c:v>42190.258055555561</c:v>
                </c:pt>
                <c:pt idx="13944">
                  <c:v>42190.258750000001</c:v>
                </c:pt>
                <c:pt idx="13945">
                  <c:v>42190.259444444448</c:v>
                </c:pt>
                <c:pt idx="13946">
                  <c:v>42190.260138888887</c:v>
                </c:pt>
                <c:pt idx="13947">
                  <c:v>42190.260833333334</c:v>
                </c:pt>
                <c:pt idx="13948">
                  <c:v>42190.261527777766</c:v>
                </c:pt>
                <c:pt idx="13949">
                  <c:v>42190.26222222222</c:v>
                </c:pt>
                <c:pt idx="13950">
                  <c:v>42190.262916666652</c:v>
                </c:pt>
                <c:pt idx="13951">
                  <c:v>42190.263611111084</c:v>
                </c:pt>
                <c:pt idx="13952">
                  <c:v>42190.264305555538</c:v>
                </c:pt>
                <c:pt idx="13953">
                  <c:v>42190.264999999999</c:v>
                </c:pt>
                <c:pt idx="13954">
                  <c:v>42190.265694444446</c:v>
                </c:pt>
                <c:pt idx="13955">
                  <c:v>42190.266388888886</c:v>
                </c:pt>
                <c:pt idx="13956">
                  <c:v>42190.267083333303</c:v>
                </c:pt>
                <c:pt idx="13957">
                  <c:v>42190.267777777764</c:v>
                </c:pt>
                <c:pt idx="13958">
                  <c:v>42190.268472222226</c:v>
                </c:pt>
                <c:pt idx="13959">
                  <c:v>42190.269166666636</c:v>
                </c:pt>
                <c:pt idx="13960">
                  <c:v>42190.269861111083</c:v>
                </c:pt>
                <c:pt idx="13961">
                  <c:v>42190.270555555559</c:v>
                </c:pt>
                <c:pt idx="13962">
                  <c:v>42190.271249999998</c:v>
                </c:pt>
                <c:pt idx="13963">
                  <c:v>42190.271944444445</c:v>
                </c:pt>
                <c:pt idx="13964">
                  <c:v>42190.272638888891</c:v>
                </c:pt>
                <c:pt idx="13965">
                  <c:v>42190.273333333324</c:v>
                </c:pt>
                <c:pt idx="13966">
                  <c:v>42190.274027777778</c:v>
                </c:pt>
                <c:pt idx="13967">
                  <c:v>42190.274722222224</c:v>
                </c:pt>
                <c:pt idx="13968">
                  <c:v>42190.275416666649</c:v>
                </c:pt>
                <c:pt idx="13969">
                  <c:v>42190.276111111096</c:v>
                </c:pt>
                <c:pt idx="13970">
                  <c:v>42190.276805555557</c:v>
                </c:pt>
                <c:pt idx="13971">
                  <c:v>42190.277499999997</c:v>
                </c:pt>
                <c:pt idx="13972">
                  <c:v>42190.278194444443</c:v>
                </c:pt>
                <c:pt idx="13973">
                  <c:v>42190.27888888889</c:v>
                </c:pt>
                <c:pt idx="13974">
                  <c:v>42190.279583333322</c:v>
                </c:pt>
                <c:pt idx="13975">
                  <c:v>42190.280277777783</c:v>
                </c:pt>
                <c:pt idx="13976">
                  <c:v>42190.280972222223</c:v>
                </c:pt>
                <c:pt idx="13977">
                  <c:v>42190.281666666648</c:v>
                </c:pt>
                <c:pt idx="13978">
                  <c:v>42190.282361111094</c:v>
                </c:pt>
                <c:pt idx="13979">
                  <c:v>42190.283055555556</c:v>
                </c:pt>
                <c:pt idx="13980">
                  <c:v>42190.283749999995</c:v>
                </c:pt>
                <c:pt idx="13981">
                  <c:v>42190.284444444442</c:v>
                </c:pt>
                <c:pt idx="13982">
                  <c:v>42190.285138888888</c:v>
                </c:pt>
                <c:pt idx="13983">
                  <c:v>42190.285833333335</c:v>
                </c:pt>
                <c:pt idx="13984">
                  <c:v>42190.286527777782</c:v>
                </c:pt>
                <c:pt idx="13985">
                  <c:v>42190.287222222221</c:v>
                </c:pt>
                <c:pt idx="13986">
                  <c:v>42190.287916666653</c:v>
                </c:pt>
                <c:pt idx="13987">
                  <c:v>42190.288611111115</c:v>
                </c:pt>
                <c:pt idx="13988">
                  <c:v>42190.289305555554</c:v>
                </c:pt>
                <c:pt idx="13989">
                  <c:v>42190.29</c:v>
                </c:pt>
                <c:pt idx="13990">
                  <c:v>42190.290694444448</c:v>
                </c:pt>
                <c:pt idx="13991">
                  <c:v>42190.291388888872</c:v>
                </c:pt>
                <c:pt idx="13992">
                  <c:v>42190.292083333319</c:v>
                </c:pt>
                <c:pt idx="13993">
                  <c:v>42190.292777777766</c:v>
                </c:pt>
                <c:pt idx="13994">
                  <c:v>42190.293472222198</c:v>
                </c:pt>
                <c:pt idx="13995">
                  <c:v>42190.294166666637</c:v>
                </c:pt>
                <c:pt idx="13996">
                  <c:v>42190.294861111084</c:v>
                </c:pt>
                <c:pt idx="13997">
                  <c:v>42190.295555555538</c:v>
                </c:pt>
                <c:pt idx="13998">
                  <c:v>42190.296249999999</c:v>
                </c:pt>
                <c:pt idx="13999">
                  <c:v>42190.296944444446</c:v>
                </c:pt>
                <c:pt idx="14000">
                  <c:v>42190.297638888886</c:v>
                </c:pt>
                <c:pt idx="14001">
                  <c:v>42190.298333333325</c:v>
                </c:pt>
                <c:pt idx="14002">
                  <c:v>42190.299027777764</c:v>
                </c:pt>
                <c:pt idx="14003">
                  <c:v>42190.299722222204</c:v>
                </c:pt>
                <c:pt idx="14004">
                  <c:v>42190.300416666665</c:v>
                </c:pt>
                <c:pt idx="14005">
                  <c:v>42190.301111111105</c:v>
                </c:pt>
                <c:pt idx="14006">
                  <c:v>42190.301805555559</c:v>
                </c:pt>
                <c:pt idx="14007">
                  <c:v>42190.302500000013</c:v>
                </c:pt>
                <c:pt idx="14008">
                  <c:v>42190.303194444459</c:v>
                </c:pt>
                <c:pt idx="14009">
                  <c:v>42190.303888888891</c:v>
                </c:pt>
                <c:pt idx="14010">
                  <c:v>42190.304583333331</c:v>
                </c:pt>
                <c:pt idx="14011">
                  <c:v>42190.305277777792</c:v>
                </c:pt>
                <c:pt idx="14012">
                  <c:v>42190.305972222232</c:v>
                </c:pt>
                <c:pt idx="14013">
                  <c:v>42190.306666666664</c:v>
                </c:pt>
                <c:pt idx="14014">
                  <c:v>42190.307361111096</c:v>
                </c:pt>
                <c:pt idx="14015">
                  <c:v>42190.308055555572</c:v>
                </c:pt>
                <c:pt idx="14016">
                  <c:v>42190.308750000011</c:v>
                </c:pt>
                <c:pt idx="14017">
                  <c:v>42190.309444444443</c:v>
                </c:pt>
                <c:pt idx="14018">
                  <c:v>42190.310138888904</c:v>
                </c:pt>
                <c:pt idx="14019">
                  <c:v>42190.310833333351</c:v>
                </c:pt>
                <c:pt idx="14020">
                  <c:v>42190.311527777783</c:v>
                </c:pt>
                <c:pt idx="14021">
                  <c:v>42190.312222222237</c:v>
                </c:pt>
                <c:pt idx="14022">
                  <c:v>42190.312916666669</c:v>
                </c:pt>
                <c:pt idx="14023">
                  <c:v>42190.313611111109</c:v>
                </c:pt>
                <c:pt idx="14024">
                  <c:v>42190.314305555563</c:v>
                </c:pt>
                <c:pt idx="14025">
                  <c:v>42190.315000000002</c:v>
                </c:pt>
                <c:pt idx="14026">
                  <c:v>42190.315694444456</c:v>
                </c:pt>
                <c:pt idx="14027">
                  <c:v>42190.316388888903</c:v>
                </c:pt>
                <c:pt idx="14028">
                  <c:v>42190.317083333335</c:v>
                </c:pt>
                <c:pt idx="14029">
                  <c:v>42190.317777777782</c:v>
                </c:pt>
                <c:pt idx="14030">
                  <c:v>42190.318472222236</c:v>
                </c:pt>
                <c:pt idx="14031">
                  <c:v>42190.319166666653</c:v>
                </c:pt>
                <c:pt idx="14032">
                  <c:v>42190.319861111115</c:v>
                </c:pt>
                <c:pt idx="14033">
                  <c:v>42190.320555555561</c:v>
                </c:pt>
                <c:pt idx="14034">
                  <c:v>42190.321250000001</c:v>
                </c:pt>
                <c:pt idx="14035">
                  <c:v>42190.321944444448</c:v>
                </c:pt>
                <c:pt idx="14036">
                  <c:v>42190.322638888902</c:v>
                </c:pt>
                <c:pt idx="14037">
                  <c:v>42190.323333333334</c:v>
                </c:pt>
                <c:pt idx="14038">
                  <c:v>42190.32402777778</c:v>
                </c:pt>
                <c:pt idx="14039">
                  <c:v>42190.32472222222</c:v>
                </c:pt>
                <c:pt idx="14040">
                  <c:v>42190.325416666652</c:v>
                </c:pt>
                <c:pt idx="14041">
                  <c:v>42190.326111111106</c:v>
                </c:pt>
                <c:pt idx="14042">
                  <c:v>42190.326805555553</c:v>
                </c:pt>
                <c:pt idx="14043">
                  <c:v>42190.327499999999</c:v>
                </c:pt>
                <c:pt idx="14044">
                  <c:v>42190.328194444461</c:v>
                </c:pt>
                <c:pt idx="14045">
                  <c:v>42190.328888888893</c:v>
                </c:pt>
                <c:pt idx="14046">
                  <c:v>42190.329583333325</c:v>
                </c:pt>
                <c:pt idx="14047">
                  <c:v>42190.330277777794</c:v>
                </c:pt>
                <c:pt idx="14048">
                  <c:v>42190.330972222233</c:v>
                </c:pt>
                <c:pt idx="14049">
                  <c:v>42190.331666666651</c:v>
                </c:pt>
                <c:pt idx="14050">
                  <c:v>42190.332361111105</c:v>
                </c:pt>
                <c:pt idx="14051">
                  <c:v>42190.333055555559</c:v>
                </c:pt>
                <c:pt idx="14052">
                  <c:v>42190.333749999998</c:v>
                </c:pt>
                <c:pt idx="14053">
                  <c:v>42190.334444444459</c:v>
                </c:pt>
                <c:pt idx="14054">
                  <c:v>42190.335138888891</c:v>
                </c:pt>
                <c:pt idx="14055">
                  <c:v>42190.335833333331</c:v>
                </c:pt>
                <c:pt idx="14056">
                  <c:v>42190.336527777792</c:v>
                </c:pt>
                <c:pt idx="14057">
                  <c:v>42190.337222222232</c:v>
                </c:pt>
                <c:pt idx="14058">
                  <c:v>42190.337916666664</c:v>
                </c:pt>
                <c:pt idx="14059">
                  <c:v>42190.33861111111</c:v>
                </c:pt>
                <c:pt idx="14060">
                  <c:v>42190.339305555557</c:v>
                </c:pt>
                <c:pt idx="14061">
                  <c:v>42190.340000000011</c:v>
                </c:pt>
                <c:pt idx="14062">
                  <c:v>42190.340694444465</c:v>
                </c:pt>
                <c:pt idx="14063">
                  <c:v>42190.34138888889</c:v>
                </c:pt>
                <c:pt idx="14064">
                  <c:v>42190.342083333337</c:v>
                </c:pt>
                <c:pt idx="14065">
                  <c:v>42190.342777777783</c:v>
                </c:pt>
                <c:pt idx="14066">
                  <c:v>42190.343472222223</c:v>
                </c:pt>
                <c:pt idx="14067">
                  <c:v>42190.344166666655</c:v>
                </c:pt>
                <c:pt idx="14068">
                  <c:v>42190.344861111109</c:v>
                </c:pt>
                <c:pt idx="14069">
                  <c:v>42190.345555555563</c:v>
                </c:pt>
                <c:pt idx="14070">
                  <c:v>42190.346250000017</c:v>
                </c:pt>
                <c:pt idx="14071">
                  <c:v>42190.346944444456</c:v>
                </c:pt>
                <c:pt idx="14072">
                  <c:v>42190.347638888903</c:v>
                </c:pt>
                <c:pt idx="14073">
                  <c:v>42190.348333333342</c:v>
                </c:pt>
                <c:pt idx="14074">
                  <c:v>42190.349027777782</c:v>
                </c:pt>
                <c:pt idx="14075">
                  <c:v>42190.349722222221</c:v>
                </c:pt>
                <c:pt idx="14076">
                  <c:v>42190.350416666668</c:v>
                </c:pt>
                <c:pt idx="14077">
                  <c:v>42190.351111111115</c:v>
                </c:pt>
                <c:pt idx="14078">
                  <c:v>42190.351805555561</c:v>
                </c:pt>
                <c:pt idx="14079">
                  <c:v>42190.352500000015</c:v>
                </c:pt>
                <c:pt idx="14080">
                  <c:v>42190.353194444469</c:v>
                </c:pt>
                <c:pt idx="14081">
                  <c:v>42190.353888888902</c:v>
                </c:pt>
                <c:pt idx="14082">
                  <c:v>42190.354583333341</c:v>
                </c:pt>
                <c:pt idx="14083">
                  <c:v>42190.355277777795</c:v>
                </c:pt>
                <c:pt idx="14084">
                  <c:v>42190.355972222234</c:v>
                </c:pt>
                <c:pt idx="14085">
                  <c:v>42190.356666666667</c:v>
                </c:pt>
                <c:pt idx="14086">
                  <c:v>42190.357361111106</c:v>
                </c:pt>
                <c:pt idx="14087">
                  <c:v>42190.358055555567</c:v>
                </c:pt>
                <c:pt idx="14088">
                  <c:v>42190.358750000014</c:v>
                </c:pt>
                <c:pt idx="14089">
                  <c:v>42190.359444444461</c:v>
                </c:pt>
                <c:pt idx="14090">
                  <c:v>42190.360138888893</c:v>
                </c:pt>
                <c:pt idx="14091">
                  <c:v>42190.360833333332</c:v>
                </c:pt>
                <c:pt idx="14092">
                  <c:v>42190.361527777779</c:v>
                </c:pt>
                <c:pt idx="14093">
                  <c:v>42190.362222222233</c:v>
                </c:pt>
                <c:pt idx="14094">
                  <c:v>42190.362916666665</c:v>
                </c:pt>
                <c:pt idx="14095">
                  <c:v>42190.363611111105</c:v>
                </c:pt>
                <c:pt idx="14096">
                  <c:v>42190.364305555559</c:v>
                </c:pt>
                <c:pt idx="14097">
                  <c:v>42190.365000000005</c:v>
                </c:pt>
                <c:pt idx="14098">
                  <c:v>42190.365694444459</c:v>
                </c:pt>
                <c:pt idx="14099">
                  <c:v>42190.366388888891</c:v>
                </c:pt>
                <c:pt idx="14100">
                  <c:v>42190.367083333324</c:v>
                </c:pt>
                <c:pt idx="14101">
                  <c:v>42190.367777777778</c:v>
                </c:pt>
                <c:pt idx="14102">
                  <c:v>42190.368472222232</c:v>
                </c:pt>
                <c:pt idx="14103">
                  <c:v>42190.369166666649</c:v>
                </c:pt>
                <c:pt idx="14104">
                  <c:v>42190.369861111096</c:v>
                </c:pt>
                <c:pt idx="14105">
                  <c:v>42190.370555555572</c:v>
                </c:pt>
                <c:pt idx="14106">
                  <c:v>42190.371250000011</c:v>
                </c:pt>
                <c:pt idx="14107">
                  <c:v>42190.371944444443</c:v>
                </c:pt>
                <c:pt idx="14108">
                  <c:v>42190.372638888904</c:v>
                </c:pt>
                <c:pt idx="14109">
                  <c:v>42190.373333333337</c:v>
                </c:pt>
                <c:pt idx="14110">
                  <c:v>42190.374027777783</c:v>
                </c:pt>
                <c:pt idx="14111">
                  <c:v>42190.374722222223</c:v>
                </c:pt>
                <c:pt idx="14112">
                  <c:v>42190.375416666655</c:v>
                </c:pt>
                <c:pt idx="14113">
                  <c:v>42190.376111111109</c:v>
                </c:pt>
                <c:pt idx="14114">
                  <c:v>42190.376805555563</c:v>
                </c:pt>
                <c:pt idx="14115">
                  <c:v>42190.377500000002</c:v>
                </c:pt>
                <c:pt idx="14116">
                  <c:v>42190.378194444456</c:v>
                </c:pt>
                <c:pt idx="14117">
                  <c:v>42190.378888888903</c:v>
                </c:pt>
                <c:pt idx="14118">
                  <c:v>42190.379583333335</c:v>
                </c:pt>
                <c:pt idx="14119">
                  <c:v>42190.380277777796</c:v>
                </c:pt>
                <c:pt idx="14120">
                  <c:v>42190.380972222236</c:v>
                </c:pt>
                <c:pt idx="14121">
                  <c:v>42190.381666666653</c:v>
                </c:pt>
                <c:pt idx="14122">
                  <c:v>42190.382361111115</c:v>
                </c:pt>
                <c:pt idx="14123">
                  <c:v>42190.383055555561</c:v>
                </c:pt>
                <c:pt idx="14124">
                  <c:v>42190.383750000001</c:v>
                </c:pt>
                <c:pt idx="14125">
                  <c:v>42190.384444444469</c:v>
                </c:pt>
                <c:pt idx="14126">
                  <c:v>42190.385138888902</c:v>
                </c:pt>
                <c:pt idx="14127">
                  <c:v>42190.385833333341</c:v>
                </c:pt>
                <c:pt idx="14128">
                  <c:v>42190.386527777795</c:v>
                </c:pt>
                <c:pt idx="14129">
                  <c:v>42190.387222222234</c:v>
                </c:pt>
                <c:pt idx="14130">
                  <c:v>42190.387916666667</c:v>
                </c:pt>
                <c:pt idx="14131">
                  <c:v>42190.388611111113</c:v>
                </c:pt>
                <c:pt idx="14132">
                  <c:v>42190.389305555553</c:v>
                </c:pt>
                <c:pt idx="14133">
                  <c:v>42190.39</c:v>
                </c:pt>
                <c:pt idx="14134">
                  <c:v>42190.390694444461</c:v>
                </c:pt>
                <c:pt idx="14135">
                  <c:v>42190.391388888886</c:v>
                </c:pt>
                <c:pt idx="14136">
                  <c:v>42190.392083333325</c:v>
                </c:pt>
                <c:pt idx="14137">
                  <c:v>42190.392777777779</c:v>
                </c:pt>
                <c:pt idx="14138">
                  <c:v>42190.393472222226</c:v>
                </c:pt>
                <c:pt idx="14139">
                  <c:v>42190.394166666651</c:v>
                </c:pt>
                <c:pt idx="14140">
                  <c:v>42190.394861111105</c:v>
                </c:pt>
                <c:pt idx="14141">
                  <c:v>42190.395555555559</c:v>
                </c:pt>
                <c:pt idx="14142">
                  <c:v>42190.396250000013</c:v>
                </c:pt>
                <c:pt idx="14143">
                  <c:v>42190.396944444459</c:v>
                </c:pt>
                <c:pt idx="14144">
                  <c:v>42190.397638888891</c:v>
                </c:pt>
                <c:pt idx="14145">
                  <c:v>42190.398333333331</c:v>
                </c:pt>
                <c:pt idx="14146">
                  <c:v>42190.399027777778</c:v>
                </c:pt>
                <c:pt idx="14147">
                  <c:v>42190.399722222224</c:v>
                </c:pt>
                <c:pt idx="14148">
                  <c:v>42190.400416666664</c:v>
                </c:pt>
                <c:pt idx="14149">
                  <c:v>42190.401111111096</c:v>
                </c:pt>
                <c:pt idx="14150">
                  <c:v>42190.401805555557</c:v>
                </c:pt>
                <c:pt idx="14151">
                  <c:v>42190.402500000011</c:v>
                </c:pt>
                <c:pt idx="14152">
                  <c:v>42190.403194444443</c:v>
                </c:pt>
                <c:pt idx="14153">
                  <c:v>42190.40388888889</c:v>
                </c:pt>
                <c:pt idx="14154">
                  <c:v>42190.404583333337</c:v>
                </c:pt>
                <c:pt idx="14155">
                  <c:v>42190.405277777783</c:v>
                </c:pt>
                <c:pt idx="14156">
                  <c:v>42190.405972222223</c:v>
                </c:pt>
                <c:pt idx="14157">
                  <c:v>42190.406666666655</c:v>
                </c:pt>
                <c:pt idx="14158">
                  <c:v>42190.407361111094</c:v>
                </c:pt>
                <c:pt idx="14159">
                  <c:v>42190.408055555563</c:v>
                </c:pt>
                <c:pt idx="14160">
                  <c:v>42190.408750000002</c:v>
                </c:pt>
                <c:pt idx="14161">
                  <c:v>42190.409444444442</c:v>
                </c:pt>
                <c:pt idx="14162">
                  <c:v>42190.410138888903</c:v>
                </c:pt>
                <c:pt idx="14163">
                  <c:v>42190.410833333342</c:v>
                </c:pt>
                <c:pt idx="14164">
                  <c:v>42190.411527777782</c:v>
                </c:pt>
                <c:pt idx="14165">
                  <c:v>42190.412222222236</c:v>
                </c:pt>
                <c:pt idx="14166">
                  <c:v>42190.412916666668</c:v>
                </c:pt>
                <c:pt idx="14167">
                  <c:v>42190.413611111115</c:v>
                </c:pt>
                <c:pt idx="14168">
                  <c:v>42190.414305555561</c:v>
                </c:pt>
                <c:pt idx="14169">
                  <c:v>42190.415000000001</c:v>
                </c:pt>
                <c:pt idx="14170">
                  <c:v>42190.415694444469</c:v>
                </c:pt>
                <c:pt idx="14171">
                  <c:v>42190.416388888902</c:v>
                </c:pt>
                <c:pt idx="14172">
                  <c:v>42190.417083333334</c:v>
                </c:pt>
                <c:pt idx="14173">
                  <c:v>42190.41777777778</c:v>
                </c:pt>
                <c:pt idx="14174">
                  <c:v>42190.418472222234</c:v>
                </c:pt>
                <c:pt idx="14175">
                  <c:v>42190.419166666652</c:v>
                </c:pt>
                <c:pt idx="14176">
                  <c:v>42190.419861111106</c:v>
                </c:pt>
                <c:pt idx="14177">
                  <c:v>42190.420555555553</c:v>
                </c:pt>
                <c:pt idx="14178">
                  <c:v>42190.421249999999</c:v>
                </c:pt>
                <c:pt idx="14179">
                  <c:v>42190.421944444446</c:v>
                </c:pt>
                <c:pt idx="14180">
                  <c:v>42190.422638888893</c:v>
                </c:pt>
                <c:pt idx="14181">
                  <c:v>42190.423333333325</c:v>
                </c:pt>
                <c:pt idx="14182">
                  <c:v>42190.424027777779</c:v>
                </c:pt>
                <c:pt idx="14183">
                  <c:v>42190.424722222226</c:v>
                </c:pt>
                <c:pt idx="14184">
                  <c:v>42190.425416666651</c:v>
                </c:pt>
                <c:pt idx="14185">
                  <c:v>42190.426111111105</c:v>
                </c:pt>
                <c:pt idx="14186">
                  <c:v>42190.426805555559</c:v>
                </c:pt>
                <c:pt idx="14187">
                  <c:v>42190.427499999998</c:v>
                </c:pt>
                <c:pt idx="14188">
                  <c:v>42190.428194444459</c:v>
                </c:pt>
                <c:pt idx="14189">
                  <c:v>42190.428888888891</c:v>
                </c:pt>
                <c:pt idx="14190">
                  <c:v>42190.429583333324</c:v>
                </c:pt>
                <c:pt idx="14191">
                  <c:v>42190.430277777792</c:v>
                </c:pt>
                <c:pt idx="14192">
                  <c:v>42190.430972222232</c:v>
                </c:pt>
                <c:pt idx="14193">
                  <c:v>42190.431666666649</c:v>
                </c:pt>
                <c:pt idx="14194">
                  <c:v>42190.432361111096</c:v>
                </c:pt>
                <c:pt idx="14195">
                  <c:v>42190.433055555557</c:v>
                </c:pt>
                <c:pt idx="14196">
                  <c:v>42190.433749999997</c:v>
                </c:pt>
                <c:pt idx="14197">
                  <c:v>42190.434444444443</c:v>
                </c:pt>
                <c:pt idx="14198">
                  <c:v>42190.43513888889</c:v>
                </c:pt>
                <c:pt idx="14199">
                  <c:v>42190.435833333337</c:v>
                </c:pt>
                <c:pt idx="14200">
                  <c:v>42190.436527777783</c:v>
                </c:pt>
                <c:pt idx="14201">
                  <c:v>42190.437222222223</c:v>
                </c:pt>
                <c:pt idx="14202">
                  <c:v>42190.437916666655</c:v>
                </c:pt>
                <c:pt idx="14203">
                  <c:v>42190.438611111109</c:v>
                </c:pt>
                <c:pt idx="14204">
                  <c:v>42190.439305555556</c:v>
                </c:pt>
                <c:pt idx="14205">
                  <c:v>42190.44</c:v>
                </c:pt>
                <c:pt idx="14206">
                  <c:v>42190.440694444456</c:v>
                </c:pt>
                <c:pt idx="14207">
                  <c:v>42190.441388888888</c:v>
                </c:pt>
                <c:pt idx="14208">
                  <c:v>42190.442083333335</c:v>
                </c:pt>
                <c:pt idx="14209">
                  <c:v>42190.442777777782</c:v>
                </c:pt>
                <c:pt idx="14210">
                  <c:v>42190.443472222221</c:v>
                </c:pt>
                <c:pt idx="14211">
                  <c:v>42190.444166666653</c:v>
                </c:pt>
                <c:pt idx="14212">
                  <c:v>42190.444861111115</c:v>
                </c:pt>
                <c:pt idx="14213">
                  <c:v>42190.445555555561</c:v>
                </c:pt>
                <c:pt idx="14214">
                  <c:v>42190.446250000015</c:v>
                </c:pt>
                <c:pt idx="14215">
                  <c:v>42190.446944444469</c:v>
                </c:pt>
                <c:pt idx="14216">
                  <c:v>42190.447638888902</c:v>
                </c:pt>
                <c:pt idx="14217">
                  <c:v>42190.448333333341</c:v>
                </c:pt>
                <c:pt idx="14218">
                  <c:v>42190.44902777778</c:v>
                </c:pt>
                <c:pt idx="14219">
                  <c:v>42190.44972222222</c:v>
                </c:pt>
                <c:pt idx="14220">
                  <c:v>42190.450416666667</c:v>
                </c:pt>
                <c:pt idx="14221">
                  <c:v>42190.451111111106</c:v>
                </c:pt>
                <c:pt idx="14222">
                  <c:v>42190.451805555553</c:v>
                </c:pt>
                <c:pt idx="14223">
                  <c:v>42190.452500000014</c:v>
                </c:pt>
                <c:pt idx="14224">
                  <c:v>42190.453194444461</c:v>
                </c:pt>
                <c:pt idx="14225">
                  <c:v>42190.453888888893</c:v>
                </c:pt>
                <c:pt idx="14226">
                  <c:v>42190.454583333332</c:v>
                </c:pt>
                <c:pt idx="14227">
                  <c:v>42190.455277777794</c:v>
                </c:pt>
                <c:pt idx="14228">
                  <c:v>42190.455972222233</c:v>
                </c:pt>
                <c:pt idx="14229">
                  <c:v>42190.456666666665</c:v>
                </c:pt>
                <c:pt idx="14230">
                  <c:v>42190.457361111105</c:v>
                </c:pt>
                <c:pt idx="14231">
                  <c:v>42190.458055555573</c:v>
                </c:pt>
                <c:pt idx="14232">
                  <c:v>42190.458750000013</c:v>
                </c:pt>
                <c:pt idx="14233">
                  <c:v>42190.459444444459</c:v>
                </c:pt>
                <c:pt idx="14234">
                  <c:v>42190.460138888891</c:v>
                </c:pt>
                <c:pt idx="14235">
                  <c:v>42190.460833333331</c:v>
                </c:pt>
                <c:pt idx="14236">
                  <c:v>42190.461527777778</c:v>
                </c:pt>
                <c:pt idx="14237">
                  <c:v>42190.462222222232</c:v>
                </c:pt>
                <c:pt idx="14238">
                  <c:v>42190.462916666664</c:v>
                </c:pt>
                <c:pt idx="14239">
                  <c:v>42190.463611111096</c:v>
                </c:pt>
                <c:pt idx="14240">
                  <c:v>42190.464305555557</c:v>
                </c:pt>
                <c:pt idx="14241">
                  <c:v>42190.465000000004</c:v>
                </c:pt>
                <c:pt idx="14242">
                  <c:v>42190.465694444443</c:v>
                </c:pt>
                <c:pt idx="14243">
                  <c:v>42190.46638888889</c:v>
                </c:pt>
                <c:pt idx="14244">
                  <c:v>42190.467083333322</c:v>
                </c:pt>
                <c:pt idx="14245">
                  <c:v>42190.467777777776</c:v>
                </c:pt>
                <c:pt idx="14246">
                  <c:v>42190.468472222223</c:v>
                </c:pt>
                <c:pt idx="14247">
                  <c:v>42190.469166666648</c:v>
                </c:pt>
                <c:pt idx="14248">
                  <c:v>42190.469861111094</c:v>
                </c:pt>
                <c:pt idx="14249">
                  <c:v>42190.470555555563</c:v>
                </c:pt>
                <c:pt idx="14250">
                  <c:v>42190.471250000002</c:v>
                </c:pt>
                <c:pt idx="14251">
                  <c:v>42190.471944444442</c:v>
                </c:pt>
                <c:pt idx="14252">
                  <c:v>42190.472638888903</c:v>
                </c:pt>
                <c:pt idx="14253">
                  <c:v>42190.473333333335</c:v>
                </c:pt>
                <c:pt idx="14254">
                  <c:v>42190.474027777782</c:v>
                </c:pt>
                <c:pt idx="14255">
                  <c:v>42190.474722222221</c:v>
                </c:pt>
                <c:pt idx="14256">
                  <c:v>42190.475416666653</c:v>
                </c:pt>
                <c:pt idx="14257">
                  <c:v>42190.476111111115</c:v>
                </c:pt>
                <c:pt idx="14258">
                  <c:v>42190.476805555561</c:v>
                </c:pt>
                <c:pt idx="14259">
                  <c:v>42190.477500000001</c:v>
                </c:pt>
                <c:pt idx="14260">
                  <c:v>42190.478194444469</c:v>
                </c:pt>
                <c:pt idx="14261">
                  <c:v>42190.478888888902</c:v>
                </c:pt>
                <c:pt idx="14262">
                  <c:v>42190.479583333334</c:v>
                </c:pt>
                <c:pt idx="14263">
                  <c:v>42190.480277777795</c:v>
                </c:pt>
                <c:pt idx="14264">
                  <c:v>42190.480972222234</c:v>
                </c:pt>
                <c:pt idx="14265">
                  <c:v>42190.481666666652</c:v>
                </c:pt>
                <c:pt idx="14266">
                  <c:v>42190.482361111106</c:v>
                </c:pt>
                <c:pt idx="14267">
                  <c:v>42190.483055555553</c:v>
                </c:pt>
                <c:pt idx="14268">
                  <c:v>42190.483749999999</c:v>
                </c:pt>
                <c:pt idx="14269">
                  <c:v>42190.484444444461</c:v>
                </c:pt>
                <c:pt idx="14270">
                  <c:v>42190.485138888893</c:v>
                </c:pt>
                <c:pt idx="14271">
                  <c:v>42190.485833333332</c:v>
                </c:pt>
                <c:pt idx="14272">
                  <c:v>42190.486527777794</c:v>
                </c:pt>
                <c:pt idx="14273">
                  <c:v>42190.487222222233</c:v>
                </c:pt>
                <c:pt idx="14274">
                  <c:v>42190.487916666665</c:v>
                </c:pt>
                <c:pt idx="14275">
                  <c:v>42190.488611111112</c:v>
                </c:pt>
                <c:pt idx="14276">
                  <c:v>42190.489305555559</c:v>
                </c:pt>
                <c:pt idx="14277">
                  <c:v>42190.49</c:v>
                </c:pt>
                <c:pt idx="14278">
                  <c:v>42190.490694444459</c:v>
                </c:pt>
                <c:pt idx="14279">
                  <c:v>42190.491388888884</c:v>
                </c:pt>
                <c:pt idx="14280">
                  <c:v>42190.492083333324</c:v>
                </c:pt>
                <c:pt idx="14281">
                  <c:v>42190.492777777778</c:v>
                </c:pt>
                <c:pt idx="14282">
                  <c:v>42190.493472222224</c:v>
                </c:pt>
                <c:pt idx="14283">
                  <c:v>42190.494166666649</c:v>
                </c:pt>
                <c:pt idx="14284">
                  <c:v>42190.494861111096</c:v>
                </c:pt>
                <c:pt idx="14285">
                  <c:v>42190.495555555557</c:v>
                </c:pt>
                <c:pt idx="14286">
                  <c:v>42190.496250000011</c:v>
                </c:pt>
                <c:pt idx="14287">
                  <c:v>42190.496944444443</c:v>
                </c:pt>
                <c:pt idx="14288">
                  <c:v>42190.49763888889</c:v>
                </c:pt>
                <c:pt idx="14289">
                  <c:v>42190.498333333337</c:v>
                </c:pt>
                <c:pt idx="14290">
                  <c:v>42190.499027777776</c:v>
                </c:pt>
                <c:pt idx="14291">
                  <c:v>42190.499722222208</c:v>
                </c:pt>
                <c:pt idx="14292">
                  <c:v>42190.500416666655</c:v>
                </c:pt>
                <c:pt idx="14293">
                  <c:v>42190.501111111094</c:v>
                </c:pt>
                <c:pt idx="14294">
                  <c:v>42190.501805555556</c:v>
                </c:pt>
                <c:pt idx="14295">
                  <c:v>42190.502500000002</c:v>
                </c:pt>
                <c:pt idx="14296">
                  <c:v>42190.503194444442</c:v>
                </c:pt>
                <c:pt idx="14297">
                  <c:v>42190.503888888888</c:v>
                </c:pt>
                <c:pt idx="14298">
                  <c:v>42190.504583333335</c:v>
                </c:pt>
                <c:pt idx="14299">
                  <c:v>42190.505277777782</c:v>
                </c:pt>
                <c:pt idx="14300">
                  <c:v>42190.505972222221</c:v>
                </c:pt>
                <c:pt idx="14301">
                  <c:v>42190.506666666653</c:v>
                </c:pt>
                <c:pt idx="14302">
                  <c:v>42190.5073611111</c:v>
                </c:pt>
                <c:pt idx="14303">
                  <c:v>42190.508055555561</c:v>
                </c:pt>
                <c:pt idx="14304">
                  <c:v>42190.508750000001</c:v>
                </c:pt>
                <c:pt idx="14305">
                  <c:v>42190.509444444448</c:v>
                </c:pt>
                <c:pt idx="14306">
                  <c:v>42190.510138888902</c:v>
                </c:pt>
                <c:pt idx="14307">
                  <c:v>42190.510833333341</c:v>
                </c:pt>
                <c:pt idx="14308">
                  <c:v>42190.51152777778</c:v>
                </c:pt>
                <c:pt idx="14309">
                  <c:v>42190.512222222234</c:v>
                </c:pt>
                <c:pt idx="14310">
                  <c:v>42190.512916666667</c:v>
                </c:pt>
                <c:pt idx="14311">
                  <c:v>42190.513611111106</c:v>
                </c:pt>
                <c:pt idx="14312">
                  <c:v>42190.514305555553</c:v>
                </c:pt>
                <c:pt idx="14313">
                  <c:v>42190.515000000007</c:v>
                </c:pt>
                <c:pt idx="14314">
                  <c:v>42190.515694444461</c:v>
                </c:pt>
                <c:pt idx="14315">
                  <c:v>42190.516388888893</c:v>
                </c:pt>
                <c:pt idx="14316">
                  <c:v>42190.517083333325</c:v>
                </c:pt>
                <c:pt idx="14317">
                  <c:v>42190.517777777779</c:v>
                </c:pt>
                <c:pt idx="14318">
                  <c:v>42190.518472222233</c:v>
                </c:pt>
                <c:pt idx="14319">
                  <c:v>42190.519166666651</c:v>
                </c:pt>
                <c:pt idx="14320">
                  <c:v>42190.519861111105</c:v>
                </c:pt>
                <c:pt idx="14321">
                  <c:v>42190.520555555559</c:v>
                </c:pt>
                <c:pt idx="14322">
                  <c:v>42190.521249999998</c:v>
                </c:pt>
                <c:pt idx="14323">
                  <c:v>42190.521944444445</c:v>
                </c:pt>
                <c:pt idx="14324">
                  <c:v>42190.522638888891</c:v>
                </c:pt>
                <c:pt idx="14325">
                  <c:v>42190.523333333324</c:v>
                </c:pt>
                <c:pt idx="14326">
                  <c:v>42190.524027777778</c:v>
                </c:pt>
                <c:pt idx="14327">
                  <c:v>42190.524722222224</c:v>
                </c:pt>
                <c:pt idx="14328">
                  <c:v>42190.525416666649</c:v>
                </c:pt>
                <c:pt idx="14329">
                  <c:v>42190.526111111096</c:v>
                </c:pt>
                <c:pt idx="14330">
                  <c:v>42190.526805555557</c:v>
                </c:pt>
                <c:pt idx="14331">
                  <c:v>42190.527499999997</c:v>
                </c:pt>
                <c:pt idx="14332">
                  <c:v>42190.528194444443</c:v>
                </c:pt>
                <c:pt idx="14333">
                  <c:v>42190.52888888889</c:v>
                </c:pt>
                <c:pt idx="14334">
                  <c:v>42190.529583333322</c:v>
                </c:pt>
                <c:pt idx="14335">
                  <c:v>42190.530277777783</c:v>
                </c:pt>
                <c:pt idx="14336">
                  <c:v>42190.530972222223</c:v>
                </c:pt>
                <c:pt idx="14337">
                  <c:v>42190.531666666648</c:v>
                </c:pt>
                <c:pt idx="14338">
                  <c:v>42190.532361111094</c:v>
                </c:pt>
                <c:pt idx="14339">
                  <c:v>42190.533055555556</c:v>
                </c:pt>
                <c:pt idx="14340">
                  <c:v>42190.533749999995</c:v>
                </c:pt>
                <c:pt idx="14341">
                  <c:v>42190.534444444442</c:v>
                </c:pt>
                <c:pt idx="14342">
                  <c:v>42190.535138888888</c:v>
                </c:pt>
                <c:pt idx="14343">
                  <c:v>42190.535833333335</c:v>
                </c:pt>
                <c:pt idx="14344">
                  <c:v>42190.536527777782</c:v>
                </c:pt>
                <c:pt idx="14345">
                  <c:v>42190.537222222221</c:v>
                </c:pt>
                <c:pt idx="14346">
                  <c:v>42190.537916666653</c:v>
                </c:pt>
                <c:pt idx="14347">
                  <c:v>42190.538611111115</c:v>
                </c:pt>
                <c:pt idx="14348">
                  <c:v>42190.539305555554</c:v>
                </c:pt>
                <c:pt idx="14349">
                  <c:v>42190.54</c:v>
                </c:pt>
                <c:pt idx="14350">
                  <c:v>42190.540694444469</c:v>
                </c:pt>
                <c:pt idx="14351">
                  <c:v>42190.541388888887</c:v>
                </c:pt>
                <c:pt idx="14352">
                  <c:v>42190.542083333334</c:v>
                </c:pt>
                <c:pt idx="14353">
                  <c:v>42190.54277777778</c:v>
                </c:pt>
                <c:pt idx="14354">
                  <c:v>42190.54347222222</c:v>
                </c:pt>
                <c:pt idx="14355">
                  <c:v>42190.544166666652</c:v>
                </c:pt>
                <c:pt idx="14356">
                  <c:v>42190.544861111106</c:v>
                </c:pt>
                <c:pt idx="14357">
                  <c:v>42190.545555555553</c:v>
                </c:pt>
                <c:pt idx="14358">
                  <c:v>42190.546250000014</c:v>
                </c:pt>
                <c:pt idx="14359">
                  <c:v>42190.546944444461</c:v>
                </c:pt>
                <c:pt idx="14360">
                  <c:v>42190.547638888893</c:v>
                </c:pt>
                <c:pt idx="14361">
                  <c:v>42190.548333333332</c:v>
                </c:pt>
                <c:pt idx="14362">
                  <c:v>42190.549027777779</c:v>
                </c:pt>
                <c:pt idx="14363">
                  <c:v>42190.549722222226</c:v>
                </c:pt>
                <c:pt idx="14364">
                  <c:v>42190.550416666665</c:v>
                </c:pt>
                <c:pt idx="14365">
                  <c:v>42190.551111111105</c:v>
                </c:pt>
                <c:pt idx="14366">
                  <c:v>42190.551805555559</c:v>
                </c:pt>
                <c:pt idx="14367">
                  <c:v>42190.552500000013</c:v>
                </c:pt>
                <c:pt idx="14368">
                  <c:v>42190.553194444459</c:v>
                </c:pt>
                <c:pt idx="14369">
                  <c:v>42190.553888888891</c:v>
                </c:pt>
                <c:pt idx="14370">
                  <c:v>42190.554583333331</c:v>
                </c:pt>
                <c:pt idx="14371">
                  <c:v>42190.555277777792</c:v>
                </c:pt>
                <c:pt idx="14372">
                  <c:v>42190.555972222232</c:v>
                </c:pt>
                <c:pt idx="14373">
                  <c:v>42190.556666666664</c:v>
                </c:pt>
                <c:pt idx="14374">
                  <c:v>42190.557361111096</c:v>
                </c:pt>
                <c:pt idx="14375">
                  <c:v>42190.558055555572</c:v>
                </c:pt>
                <c:pt idx="14376">
                  <c:v>42190.558750000011</c:v>
                </c:pt>
                <c:pt idx="14377">
                  <c:v>42190.559444444443</c:v>
                </c:pt>
                <c:pt idx="14378">
                  <c:v>42190.56013888889</c:v>
                </c:pt>
                <c:pt idx="14379">
                  <c:v>42190.560833333337</c:v>
                </c:pt>
                <c:pt idx="14380">
                  <c:v>42190.561527777776</c:v>
                </c:pt>
                <c:pt idx="14381">
                  <c:v>42190.562222222223</c:v>
                </c:pt>
                <c:pt idx="14382">
                  <c:v>42190.562916666655</c:v>
                </c:pt>
                <c:pt idx="14383">
                  <c:v>42190.563611111094</c:v>
                </c:pt>
                <c:pt idx="14384">
                  <c:v>42190.564305555556</c:v>
                </c:pt>
                <c:pt idx="14385">
                  <c:v>42190.565000000002</c:v>
                </c:pt>
                <c:pt idx="14386">
                  <c:v>42190.565694444442</c:v>
                </c:pt>
                <c:pt idx="14387">
                  <c:v>42190.566388888888</c:v>
                </c:pt>
                <c:pt idx="14388">
                  <c:v>42190.567083333321</c:v>
                </c:pt>
                <c:pt idx="14389">
                  <c:v>42190.567777777775</c:v>
                </c:pt>
                <c:pt idx="14390">
                  <c:v>42190.568472222221</c:v>
                </c:pt>
                <c:pt idx="14391">
                  <c:v>42190.569166666639</c:v>
                </c:pt>
                <c:pt idx="14392">
                  <c:v>42190.5698611111</c:v>
                </c:pt>
                <c:pt idx="14393">
                  <c:v>42190.570555555561</c:v>
                </c:pt>
                <c:pt idx="14394">
                  <c:v>42190.571250000001</c:v>
                </c:pt>
                <c:pt idx="14395">
                  <c:v>42190.571944444448</c:v>
                </c:pt>
                <c:pt idx="14396">
                  <c:v>42190.572638888902</c:v>
                </c:pt>
                <c:pt idx="14397">
                  <c:v>42190.573333333334</c:v>
                </c:pt>
                <c:pt idx="14398">
                  <c:v>42190.57402777778</c:v>
                </c:pt>
                <c:pt idx="14399">
                  <c:v>42190.57472222222</c:v>
                </c:pt>
                <c:pt idx="14400">
                  <c:v>42190.575416666652</c:v>
                </c:pt>
                <c:pt idx="14401">
                  <c:v>42190.576111111106</c:v>
                </c:pt>
                <c:pt idx="14402">
                  <c:v>42190.576805555553</c:v>
                </c:pt>
                <c:pt idx="14403">
                  <c:v>42190.577499999999</c:v>
                </c:pt>
                <c:pt idx="14404">
                  <c:v>42190.578194444461</c:v>
                </c:pt>
                <c:pt idx="14405">
                  <c:v>42190.578888888893</c:v>
                </c:pt>
                <c:pt idx="14406">
                  <c:v>42190.579583333325</c:v>
                </c:pt>
                <c:pt idx="14407">
                  <c:v>42190.580277777794</c:v>
                </c:pt>
                <c:pt idx="14408">
                  <c:v>42190.580972222233</c:v>
                </c:pt>
                <c:pt idx="14409">
                  <c:v>42190.581666666651</c:v>
                </c:pt>
                <c:pt idx="14410">
                  <c:v>42190.582361111105</c:v>
                </c:pt>
                <c:pt idx="14411">
                  <c:v>42190.583055555559</c:v>
                </c:pt>
                <c:pt idx="14412">
                  <c:v>42190.583749999998</c:v>
                </c:pt>
                <c:pt idx="14413">
                  <c:v>42190.584444444459</c:v>
                </c:pt>
                <c:pt idx="14414">
                  <c:v>42190.585138888891</c:v>
                </c:pt>
                <c:pt idx="14415">
                  <c:v>42190.585833333331</c:v>
                </c:pt>
                <c:pt idx="14416">
                  <c:v>42190.586527777792</c:v>
                </c:pt>
                <c:pt idx="14417">
                  <c:v>42190.587222222232</c:v>
                </c:pt>
                <c:pt idx="14418">
                  <c:v>42190.587916666664</c:v>
                </c:pt>
                <c:pt idx="14419">
                  <c:v>42190.58861111111</c:v>
                </c:pt>
                <c:pt idx="14420">
                  <c:v>42190.589305555557</c:v>
                </c:pt>
                <c:pt idx="14421">
                  <c:v>42190.59</c:v>
                </c:pt>
                <c:pt idx="14422">
                  <c:v>42190.590694444443</c:v>
                </c:pt>
                <c:pt idx="14423">
                  <c:v>42190.591388888875</c:v>
                </c:pt>
                <c:pt idx="14424">
                  <c:v>42190.592083333322</c:v>
                </c:pt>
                <c:pt idx="14425">
                  <c:v>42190.592777777776</c:v>
                </c:pt>
                <c:pt idx="14426">
                  <c:v>42190.593472222208</c:v>
                </c:pt>
                <c:pt idx="14427">
                  <c:v>42190.594166666648</c:v>
                </c:pt>
                <c:pt idx="14428">
                  <c:v>42190.594861111094</c:v>
                </c:pt>
                <c:pt idx="14429">
                  <c:v>42190.595555555556</c:v>
                </c:pt>
                <c:pt idx="14430">
                  <c:v>42190.596250000002</c:v>
                </c:pt>
                <c:pt idx="14431">
                  <c:v>42190.596944444442</c:v>
                </c:pt>
                <c:pt idx="14432">
                  <c:v>42190.597638888888</c:v>
                </c:pt>
                <c:pt idx="14433">
                  <c:v>42190.598333333335</c:v>
                </c:pt>
                <c:pt idx="14434">
                  <c:v>42190.599027777775</c:v>
                </c:pt>
                <c:pt idx="14435">
                  <c:v>42190.599722222207</c:v>
                </c:pt>
                <c:pt idx="14436">
                  <c:v>42190.600416666653</c:v>
                </c:pt>
                <c:pt idx="14437">
                  <c:v>42190.6011111111</c:v>
                </c:pt>
                <c:pt idx="14438">
                  <c:v>42190.601805555554</c:v>
                </c:pt>
                <c:pt idx="14439">
                  <c:v>42190.602500000001</c:v>
                </c:pt>
                <c:pt idx="14440">
                  <c:v>42190.603194444448</c:v>
                </c:pt>
                <c:pt idx="14441">
                  <c:v>42190.603888888887</c:v>
                </c:pt>
                <c:pt idx="14442">
                  <c:v>42190.604583333334</c:v>
                </c:pt>
                <c:pt idx="14443">
                  <c:v>42190.60527777778</c:v>
                </c:pt>
                <c:pt idx="14444">
                  <c:v>42190.60597222222</c:v>
                </c:pt>
                <c:pt idx="14445">
                  <c:v>42190.606666666652</c:v>
                </c:pt>
                <c:pt idx="14446">
                  <c:v>42190.607361111084</c:v>
                </c:pt>
                <c:pt idx="14447">
                  <c:v>42190.608055555553</c:v>
                </c:pt>
                <c:pt idx="14448">
                  <c:v>42190.608749999999</c:v>
                </c:pt>
                <c:pt idx="14449">
                  <c:v>42190.609444444446</c:v>
                </c:pt>
                <c:pt idx="14450">
                  <c:v>42190.610138888893</c:v>
                </c:pt>
                <c:pt idx="14451">
                  <c:v>42190.610833333332</c:v>
                </c:pt>
                <c:pt idx="14452">
                  <c:v>42190.611527777779</c:v>
                </c:pt>
                <c:pt idx="14453">
                  <c:v>42190.612222222233</c:v>
                </c:pt>
                <c:pt idx="14454">
                  <c:v>42190.612916666665</c:v>
                </c:pt>
                <c:pt idx="14455">
                  <c:v>42190.613611111105</c:v>
                </c:pt>
                <c:pt idx="14456">
                  <c:v>42190.614305555559</c:v>
                </c:pt>
                <c:pt idx="14457">
                  <c:v>42190.615000000005</c:v>
                </c:pt>
                <c:pt idx="14458">
                  <c:v>42190.615694444459</c:v>
                </c:pt>
                <c:pt idx="14459">
                  <c:v>42190.616388888891</c:v>
                </c:pt>
                <c:pt idx="14460">
                  <c:v>42190.617083333324</c:v>
                </c:pt>
                <c:pt idx="14461">
                  <c:v>42190.617777777778</c:v>
                </c:pt>
                <c:pt idx="14462">
                  <c:v>42190.618472222232</c:v>
                </c:pt>
                <c:pt idx="14463">
                  <c:v>42190.619166666649</c:v>
                </c:pt>
                <c:pt idx="14464">
                  <c:v>42190.619861111096</c:v>
                </c:pt>
                <c:pt idx="14465">
                  <c:v>42190.620555555557</c:v>
                </c:pt>
                <c:pt idx="14466">
                  <c:v>42190.621249999997</c:v>
                </c:pt>
                <c:pt idx="14467">
                  <c:v>42190.621944444436</c:v>
                </c:pt>
                <c:pt idx="14468">
                  <c:v>42190.62263888889</c:v>
                </c:pt>
                <c:pt idx="14469">
                  <c:v>42190.623333333322</c:v>
                </c:pt>
                <c:pt idx="14470">
                  <c:v>42190.624027777776</c:v>
                </c:pt>
                <c:pt idx="14471">
                  <c:v>42190.624722222208</c:v>
                </c:pt>
                <c:pt idx="14472">
                  <c:v>42190.625416666648</c:v>
                </c:pt>
                <c:pt idx="14473">
                  <c:v>42190.626111111094</c:v>
                </c:pt>
                <c:pt idx="14474">
                  <c:v>42190.626805555556</c:v>
                </c:pt>
                <c:pt idx="14475">
                  <c:v>42190.627499999995</c:v>
                </c:pt>
                <c:pt idx="14476">
                  <c:v>42190.628194444442</c:v>
                </c:pt>
                <c:pt idx="14477">
                  <c:v>42190.628888888888</c:v>
                </c:pt>
                <c:pt idx="14478">
                  <c:v>42190.629583333321</c:v>
                </c:pt>
                <c:pt idx="14479">
                  <c:v>42190.630277777782</c:v>
                </c:pt>
                <c:pt idx="14480">
                  <c:v>42190.630972222221</c:v>
                </c:pt>
                <c:pt idx="14481">
                  <c:v>42190.631666666639</c:v>
                </c:pt>
                <c:pt idx="14482">
                  <c:v>42190.6323611111</c:v>
                </c:pt>
                <c:pt idx="14483">
                  <c:v>42190.633055555554</c:v>
                </c:pt>
                <c:pt idx="14484">
                  <c:v>42190.633749999994</c:v>
                </c:pt>
                <c:pt idx="14485">
                  <c:v>42190.634444444448</c:v>
                </c:pt>
                <c:pt idx="14486">
                  <c:v>42190.635138888887</c:v>
                </c:pt>
                <c:pt idx="14487">
                  <c:v>42190.635833333334</c:v>
                </c:pt>
                <c:pt idx="14488">
                  <c:v>42190.63652777778</c:v>
                </c:pt>
                <c:pt idx="14489">
                  <c:v>42190.63722222222</c:v>
                </c:pt>
                <c:pt idx="14490">
                  <c:v>42190.637916666652</c:v>
                </c:pt>
                <c:pt idx="14491">
                  <c:v>42190.638611111106</c:v>
                </c:pt>
                <c:pt idx="14492">
                  <c:v>42190.639305555538</c:v>
                </c:pt>
                <c:pt idx="14493">
                  <c:v>42190.64</c:v>
                </c:pt>
                <c:pt idx="14494">
                  <c:v>42190.640694444461</c:v>
                </c:pt>
                <c:pt idx="14495">
                  <c:v>42190.641388888886</c:v>
                </c:pt>
                <c:pt idx="14496">
                  <c:v>42190.642083333325</c:v>
                </c:pt>
                <c:pt idx="14497">
                  <c:v>42190.642777777779</c:v>
                </c:pt>
                <c:pt idx="14498">
                  <c:v>42190.643472222226</c:v>
                </c:pt>
                <c:pt idx="14499">
                  <c:v>42190.644166666651</c:v>
                </c:pt>
                <c:pt idx="14500">
                  <c:v>42190.644861111105</c:v>
                </c:pt>
                <c:pt idx="14501">
                  <c:v>42190.645555555559</c:v>
                </c:pt>
                <c:pt idx="14502">
                  <c:v>42190.646250000013</c:v>
                </c:pt>
                <c:pt idx="14503">
                  <c:v>42190.646944444459</c:v>
                </c:pt>
                <c:pt idx="14504">
                  <c:v>42190.647638888891</c:v>
                </c:pt>
                <c:pt idx="14505">
                  <c:v>42190.648333333331</c:v>
                </c:pt>
                <c:pt idx="14506">
                  <c:v>42190.649027777778</c:v>
                </c:pt>
                <c:pt idx="14507">
                  <c:v>42190.649722222224</c:v>
                </c:pt>
                <c:pt idx="14508">
                  <c:v>42190.650416666664</c:v>
                </c:pt>
                <c:pt idx="14509">
                  <c:v>42190.651111111096</c:v>
                </c:pt>
                <c:pt idx="14510">
                  <c:v>42190.651805555557</c:v>
                </c:pt>
                <c:pt idx="14511">
                  <c:v>42190.652500000011</c:v>
                </c:pt>
                <c:pt idx="14512">
                  <c:v>42190.653194444443</c:v>
                </c:pt>
                <c:pt idx="14513">
                  <c:v>42190.65388888889</c:v>
                </c:pt>
                <c:pt idx="14514">
                  <c:v>42190.654583333337</c:v>
                </c:pt>
                <c:pt idx="14515">
                  <c:v>42190.655277777783</c:v>
                </c:pt>
                <c:pt idx="14516">
                  <c:v>42190.655972222223</c:v>
                </c:pt>
                <c:pt idx="14517">
                  <c:v>42190.656666666655</c:v>
                </c:pt>
                <c:pt idx="14518">
                  <c:v>42190.657361111094</c:v>
                </c:pt>
                <c:pt idx="14519">
                  <c:v>42190.658055555563</c:v>
                </c:pt>
                <c:pt idx="14520">
                  <c:v>42190.658750000002</c:v>
                </c:pt>
                <c:pt idx="14521">
                  <c:v>42190.659444444442</c:v>
                </c:pt>
                <c:pt idx="14522">
                  <c:v>42190.660138888888</c:v>
                </c:pt>
                <c:pt idx="14523">
                  <c:v>42190.660833333335</c:v>
                </c:pt>
                <c:pt idx="14524">
                  <c:v>42190.661527777775</c:v>
                </c:pt>
                <c:pt idx="14525">
                  <c:v>42190.662222222221</c:v>
                </c:pt>
                <c:pt idx="14526">
                  <c:v>42190.662916666653</c:v>
                </c:pt>
                <c:pt idx="14527">
                  <c:v>42190.6636111111</c:v>
                </c:pt>
                <c:pt idx="14528">
                  <c:v>42190.664305555554</c:v>
                </c:pt>
                <c:pt idx="14529">
                  <c:v>42190.665000000001</c:v>
                </c:pt>
                <c:pt idx="14530">
                  <c:v>42190.665694444448</c:v>
                </c:pt>
                <c:pt idx="14531">
                  <c:v>42190.666388888887</c:v>
                </c:pt>
                <c:pt idx="14532">
                  <c:v>42190.667083333319</c:v>
                </c:pt>
                <c:pt idx="14533">
                  <c:v>42190.667777777766</c:v>
                </c:pt>
                <c:pt idx="14534">
                  <c:v>42190.66847222222</c:v>
                </c:pt>
                <c:pt idx="14535">
                  <c:v>42190.669166666637</c:v>
                </c:pt>
                <c:pt idx="14536">
                  <c:v>42190.669861111084</c:v>
                </c:pt>
                <c:pt idx="14537">
                  <c:v>42190.670555555553</c:v>
                </c:pt>
                <c:pt idx="14538">
                  <c:v>42190.671249999999</c:v>
                </c:pt>
                <c:pt idx="14539">
                  <c:v>42190.671944444446</c:v>
                </c:pt>
                <c:pt idx="14540">
                  <c:v>42190.672638888893</c:v>
                </c:pt>
                <c:pt idx="14541">
                  <c:v>42190.673333333325</c:v>
                </c:pt>
                <c:pt idx="14542">
                  <c:v>42190.674027777779</c:v>
                </c:pt>
                <c:pt idx="14543">
                  <c:v>42190.674722222226</c:v>
                </c:pt>
                <c:pt idx="14544">
                  <c:v>42190.675416666651</c:v>
                </c:pt>
                <c:pt idx="14545">
                  <c:v>42190.676111111105</c:v>
                </c:pt>
                <c:pt idx="14546">
                  <c:v>42190.676805555559</c:v>
                </c:pt>
                <c:pt idx="14547">
                  <c:v>42190.677499999998</c:v>
                </c:pt>
                <c:pt idx="14548">
                  <c:v>42190.678194444459</c:v>
                </c:pt>
                <c:pt idx="14549">
                  <c:v>42190.678888888891</c:v>
                </c:pt>
                <c:pt idx="14550">
                  <c:v>42190.679583333324</c:v>
                </c:pt>
                <c:pt idx="14551">
                  <c:v>42190.680277777792</c:v>
                </c:pt>
                <c:pt idx="14552">
                  <c:v>42190.680972222232</c:v>
                </c:pt>
                <c:pt idx="14553">
                  <c:v>42190.681666666649</c:v>
                </c:pt>
                <c:pt idx="14554">
                  <c:v>42190.682361111096</c:v>
                </c:pt>
                <c:pt idx="14555">
                  <c:v>42190.683055555557</c:v>
                </c:pt>
                <c:pt idx="14556">
                  <c:v>42190.683749999997</c:v>
                </c:pt>
                <c:pt idx="14557">
                  <c:v>42190.684444444443</c:v>
                </c:pt>
                <c:pt idx="14558">
                  <c:v>42190.68513888889</c:v>
                </c:pt>
                <c:pt idx="14559">
                  <c:v>42190.685833333337</c:v>
                </c:pt>
                <c:pt idx="14560">
                  <c:v>42190.686527777783</c:v>
                </c:pt>
                <c:pt idx="14561">
                  <c:v>42190.687222222223</c:v>
                </c:pt>
                <c:pt idx="14562">
                  <c:v>42190.687916666655</c:v>
                </c:pt>
                <c:pt idx="14563">
                  <c:v>42190.688611111109</c:v>
                </c:pt>
                <c:pt idx="14564">
                  <c:v>42190.689305555556</c:v>
                </c:pt>
                <c:pt idx="14565">
                  <c:v>42190.69</c:v>
                </c:pt>
                <c:pt idx="14566">
                  <c:v>42190.690694444442</c:v>
                </c:pt>
                <c:pt idx="14567">
                  <c:v>42190.691388888874</c:v>
                </c:pt>
                <c:pt idx="14568">
                  <c:v>42190.692083333321</c:v>
                </c:pt>
                <c:pt idx="14569">
                  <c:v>42190.692777777775</c:v>
                </c:pt>
                <c:pt idx="14570">
                  <c:v>42190.693472222207</c:v>
                </c:pt>
                <c:pt idx="14571">
                  <c:v>42190.694166666639</c:v>
                </c:pt>
                <c:pt idx="14572">
                  <c:v>42190.6948611111</c:v>
                </c:pt>
                <c:pt idx="14573">
                  <c:v>42190.695555555554</c:v>
                </c:pt>
                <c:pt idx="14574">
                  <c:v>42190.696250000001</c:v>
                </c:pt>
                <c:pt idx="14575">
                  <c:v>42190.696944444448</c:v>
                </c:pt>
                <c:pt idx="14576">
                  <c:v>42190.697638888887</c:v>
                </c:pt>
                <c:pt idx="14577">
                  <c:v>42190.698333333334</c:v>
                </c:pt>
                <c:pt idx="14578">
                  <c:v>42190.699027777766</c:v>
                </c:pt>
                <c:pt idx="14579">
                  <c:v>42190.699722222198</c:v>
                </c:pt>
                <c:pt idx="14580">
                  <c:v>42190.700416666652</c:v>
                </c:pt>
                <c:pt idx="14581">
                  <c:v>42190.701111111084</c:v>
                </c:pt>
                <c:pt idx="14582">
                  <c:v>42190.701805555538</c:v>
                </c:pt>
                <c:pt idx="14583">
                  <c:v>42190.702499999999</c:v>
                </c:pt>
                <c:pt idx="14584">
                  <c:v>42190.703194444446</c:v>
                </c:pt>
                <c:pt idx="14585">
                  <c:v>42190.703888888886</c:v>
                </c:pt>
                <c:pt idx="14586">
                  <c:v>42190.704583333325</c:v>
                </c:pt>
                <c:pt idx="14587">
                  <c:v>42190.705277777779</c:v>
                </c:pt>
                <c:pt idx="14588">
                  <c:v>42190.705972222226</c:v>
                </c:pt>
                <c:pt idx="14589">
                  <c:v>42190.706666666651</c:v>
                </c:pt>
                <c:pt idx="14590">
                  <c:v>42190.707361111083</c:v>
                </c:pt>
                <c:pt idx="14591">
                  <c:v>42190.708055555559</c:v>
                </c:pt>
                <c:pt idx="14592">
                  <c:v>42190.708749999998</c:v>
                </c:pt>
                <c:pt idx="14593">
                  <c:v>42190.709444444445</c:v>
                </c:pt>
                <c:pt idx="14594">
                  <c:v>42190.710138888891</c:v>
                </c:pt>
                <c:pt idx="14595">
                  <c:v>42190.710833333331</c:v>
                </c:pt>
                <c:pt idx="14596">
                  <c:v>42190.711527777778</c:v>
                </c:pt>
                <c:pt idx="14597">
                  <c:v>42190.712222222232</c:v>
                </c:pt>
                <c:pt idx="14598">
                  <c:v>42190.712916666664</c:v>
                </c:pt>
                <c:pt idx="14599">
                  <c:v>42190.713611111096</c:v>
                </c:pt>
                <c:pt idx="14600">
                  <c:v>42190.714305555557</c:v>
                </c:pt>
                <c:pt idx="14601">
                  <c:v>42190.715000000004</c:v>
                </c:pt>
                <c:pt idx="14602">
                  <c:v>42190.715694444443</c:v>
                </c:pt>
                <c:pt idx="14603">
                  <c:v>42190.71638888889</c:v>
                </c:pt>
                <c:pt idx="14604">
                  <c:v>42190.717083333322</c:v>
                </c:pt>
                <c:pt idx="14605">
                  <c:v>42190.717777777776</c:v>
                </c:pt>
                <c:pt idx="14606">
                  <c:v>42190.718472222223</c:v>
                </c:pt>
                <c:pt idx="14607">
                  <c:v>42190.719166666648</c:v>
                </c:pt>
                <c:pt idx="14608">
                  <c:v>42190.719861111094</c:v>
                </c:pt>
                <c:pt idx="14609">
                  <c:v>42190.720555555556</c:v>
                </c:pt>
                <c:pt idx="14610">
                  <c:v>42190.721249999995</c:v>
                </c:pt>
                <c:pt idx="14611">
                  <c:v>42190.721944444434</c:v>
                </c:pt>
                <c:pt idx="14612">
                  <c:v>42190.722638888888</c:v>
                </c:pt>
                <c:pt idx="14613">
                  <c:v>42190.723333333321</c:v>
                </c:pt>
                <c:pt idx="14614">
                  <c:v>42190.724027777775</c:v>
                </c:pt>
                <c:pt idx="14615">
                  <c:v>42190.724722222207</c:v>
                </c:pt>
                <c:pt idx="14616">
                  <c:v>42190.725416666639</c:v>
                </c:pt>
                <c:pt idx="14617">
                  <c:v>42190.7261111111</c:v>
                </c:pt>
                <c:pt idx="14618">
                  <c:v>42190.726805555554</c:v>
                </c:pt>
                <c:pt idx="14619">
                  <c:v>42190.727499999994</c:v>
                </c:pt>
                <c:pt idx="14620">
                  <c:v>42190.728194444448</c:v>
                </c:pt>
                <c:pt idx="14621">
                  <c:v>42190.728888888887</c:v>
                </c:pt>
                <c:pt idx="14622">
                  <c:v>42190.729583333319</c:v>
                </c:pt>
                <c:pt idx="14623">
                  <c:v>42190.73027777778</c:v>
                </c:pt>
                <c:pt idx="14624">
                  <c:v>42190.73097222222</c:v>
                </c:pt>
                <c:pt idx="14625">
                  <c:v>42190.731666666637</c:v>
                </c:pt>
                <c:pt idx="14626">
                  <c:v>42190.732361111084</c:v>
                </c:pt>
                <c:pt idx="14627">
                  <c:v>42190.733055555538</c:v>
                </c:pt>
                <c:pt idx="14628">
                  <c:v>42190.733749999985</c:v>
                </c:pt>
                <c:pt idx="14629">
                  <c:v>42190.734444444446</c:v>
                </c:pt>
                <c:pt idx="14630">
                  <c:v>42190.735138888886</c:v>
                </c:pt>
                <c:pt idx="14631">
                  <c:v>42190.735833333325</c:v>
                </c:pt>
                <c:pt idx="14632">
                  <c:v>42190.736527777779</c:v>
                </c:pt>
                <c:pt idx="14633">
                  <c:v>42190.737222222226</c:v>
                </c:pt>
                <c:pt idx="14634">
                  <c:v>42190.737916666651</c:v>
                </c:pt>
                <c:pt idx="14635">
                  <c:v>42190.738611111105</c:v>
                </c:pt>
                <c:pt idx="14636">
                  <c:v>42190.739305555544</c:v>
                </c:pt>
                <c:pt idx="14637">
                  <c:v>42190.74</c:v>
                </c:pt>
                <c:pt idx="14638">
                  <c:v>42190.740694444459</c:v>
                </c:pt>
                <c:pt idx="14639">
                  <c:v>42190.741388888884</c:v>
                </c:pt>
                <c:pt idx="14640">
                  <c:v>42190.742083333324</c:v>
                </c:pt>
                <c:pt idx="14641">
                  <c:v>42190.742777777778</c:v>
                </c:pt>
                <c:pt idx="14642">
                  <c:v>42190.743472222224</c:v>
                </c:pt>
                <c:pt idx="14643">
                  <c:v>42190.744166666649</c:v>
                </c:pt>
                <c:pt idx="14644">
                  <c:v>42190.744861111096</c:v>
                </c:pt>
                <c:pt idx="14645">
                  <c:v>42190.745555555557</c:v>
                </c:pt>
                <c:pt idx="14646">
                  <c:v>42190.746250000011</c:v>
                </c:pt>
                <c:pt idx="14647">
                  <c:v>42190.746944444443</c:v>
                </c:pt>
                <c:pt idx="14648">
                  <c:v>42190.74763888889</c:v>
                </c:pt>
                <c:pt idx="14649">
                  <c:v>42190.748333333337</c:v>
                </c:pt>
                <c:pt idx="14650">
                  <c:v>42190.749027777776</c:v>
                </c:pt>
                <c:pt idx="14651">
                  <c:v>42190.749722222208</c:v>
                </c:pt>
                <c:pt idx="14652">
                  <c:v>42190.750416666655</c:v>
                </c:pt>
                <c:pt idx="14653">
                  <c:v>42190.751111111094</c:v>
                </c:pt>
                <c:pt idx="14654">
                  <c:v>42190.751805555556</c:v>
                </c:pt>
                <c:pt idx="14655">
                  <c:v>42190.752500000002</c:v>
                </c:pt>
                <c:pt idx="14656">
                  <c:v>42190.753194444442</c:v>
                </c:pt>
                <c:pt idx="14657">
                  <c:v>42190.753888888888</c:v>
                </c:pt>
                <c:pt idx="14658">
                  <c:v>42190.754583333335</c:v>
                </c:pt>
                <c:pt idx="14659">
                  <c:v>42190.755277777782</c:v>
                </c:pt>
                <c:pt idx="14660">
                  <c:v>42190.755972222221</c:v>
                </c:pt>
                <c:pt idx="14661">
                  <c:v>42190.756666666653</c:v>
                </c:pt>
                <c:pt idx="14662">
                  <c:v>42190.7573611111</c:v>
                </c:pt>
                <c:pt idx="14663">
                  <c:v>42190.758055555561</c:v>
                </c:pt>
                <c:pt idx="14664">
                  <c:v>42190.758750000001</c:v>
                </c:pt>
                <c:pt idx="14665">
                  <c:v>42190.759444444448</c:v>
                </c:pt>
                <c:pt idx="14666">
                  <c:v>42190.760138888887</c:v>
                </c:pt>
                <c:pt idx="14667">
                  <c:v>42190.760833333334</c:v>
                </c:pt>
                <c:pt idx="14668">
                  <c:v>42190.761527777766</c:v>
                </c:pt>
                <c:pt idx="14669">
                  <c:v>42190.76222222222</c:v>
                </c:pt>
                <c:pt idx="14670">
                  <c:v>42190.762916666652</c:v>
                </c:pt>
                <c:pt idx="14671">
                  <c:v>42190.763611111084</c:v>
                </c:pt>
                <c:pt idx="14672">
                  <c:v>42190.764305555538</c:v>
                </c:pt>
                <c:pt idx="14673">
                  <c:v>42190.764999999999</c:v>
                </c:pt>
                <c:pt idx="14674">
                  <c:v>42190.765694444446</c:v>
                </c:pt>
                <c:pt idx="14675">
                  <c:v>42190.766388888886</c:v>
                </c:pt>
                <c:pt idx="14676">
                  <c:v>42190.767083333303</c:v>
                </c:pt>
                <c:pt idx="14677">
                  <c:v>42190.767777777764</c:v>
                </c:pt>
                <c:pt idx="14678">
                  <c:v>42190.768472222226</c:v>
                </c:pt>
                <c:pt idx="14679">
                  <c:v>42190.769166666636</c:v>
                </c:pt>
                <c:pt idx="14680">
                  <c:v>42190.769861111083</c:v>
                </c:pt>
                <c:pt idx="14681">
                  <c:v>42190.770555555559</c:v>
                </c:pt>
                <c:pt idx="14682">
                  <c:v>42190.771249999998</c:v>
                </c:pt>
                <c:pt idx="14683">
                  <c:v>42190.771944444445</c:v>
                </c:pt>
                <c:pt idx="14684">
                  <c:v>42190.772638888891</c:v>
                </c:pt>
                <c:pt idx="14685">
                  <c:v>42190.773333333324</c:v>
                </c:pt>
                <c:pt idx="14686">
                  <c:v>42190.774027777778</c:v>
                </c:pt>
                <c:pt idx="14687">
                  <c:v>42190.774722222224</c:v>
                </c:pt>
                <c:pt idx="14688">
                  <c:v>42190.775416666649</c:v>
                </c:pt>
                <c:pt idx="14689">
                  <c:v>42190.776111111096</c:v>
                </c:pt>
                <c:pt idx="14690">
                  <c:v>42190.776805555557</c:v>
                </c:pt>
                <c:pt idx="14691">
                  <c:v>42190.777499999997</c:v>
                </c:pt>
                <c:pt idx="14692">
                  <c:v>42190.778194444443</c:v>
                </c:pt>
                <c:pt idx="14693">
                  <c:v>42190.77888888889</c:v>
                </c:pt>
                <c:pt idx="14694">
                  <c:v>42190.779583333322</c:v>
                </c:pt>
                <c:pt idx="14695">
                  <c:v>42190.780277777783</c:v>
                </c:pt>
                <c:pt idx="14696">
                  <c:v>42190.780972222223</c:v>
                </c:pt>
                <c:pt idx="14697">
                  <c:v>42190.781666666648</c:v>
                </c:pt>
                <c:pt idx="14698">
                  <c:v>42190.782361111094</c:v>
                </c:pt>
                <c:pt idx="14699">
                  <c:v>42190.783055555556</c:v>
                </c:pt>
                <c:pt idx="14700">
                  <c:v>42190.783749999995</c:v>
                </c:pt>
                <c:pt idx="14701">
                  <c:v>42190.784444444442</c:v>
                </c:pt>
                <c:pt idx="14702">
                  <c:v>42190.785138888888</c:v>
                </c:pt>
                <c:pt idx="14703">
                  <c:v>42190.785833333335</c:v>
                </c:pt>
                <c:pt idx="14704">
                  <c:v>42190.786527777782</c:v>
                </c:pt>
                <c:pt idx="14705">
                  <c:v>42190.787222222221</c:v>
                </c:pt>
                <c:pt idx="14706">
                  <c:v>42190.787916666653</c:v>
                </c:pt>
                <c:pt idx="14707">
                  <c:v>42190.788611111115</c:v>
                </c:pt>
                <c:pt idx="14708">
                  <c:v>42190.789305555554</c:v>
                </c:pt>
                <c:pt idx="14709">
                  <c:v>42190.79</c:v>
                </c:pt>
                <c:pt idx="14710">
                  <c:v>42190.790694444448</c:v>
                </c:pt>
                <c:pt idx="14711">
                  <c:v>42190.791388888872</c:v>
                </c:pt>
                <c:pt idx="14712">
                  <c:v>42190.792083333319</c:v>
                </c:pt>
                <c:pt idx="14713">
                  <c:v>42190.792777777766</c:v>
                </c:pt>
                <c:pt idx="14714">
                  <c:v>42190.793472222198</c:v>
                </c:pt>
                <c:pt idx="14715">
                  <c:v>42190.794166666637</c:v>
                </c:pt>
                <c:pt idx="14716">
                  <c:v>42190.794861111084</c:v>
                </c:pt>
                <c:pt idx="14717">
                  <c:v>42190.795555555538</c:v>
                </c:pt>
                <c:pt idx="14718">
                  <c:v>42190.796249999999</c:v>
                </c:pt>
                <c:pt idx="14719">
                  <c:v>42190.796944444446</c:v>
                </c:pt>
                <c:pt idx="14720">
                  <c:v>42190.797638888886</c:v>
                </c:pt>
                <c:pt idx="14721">
                  <c:v>42190.798333333325</c:v>
                </c:pt>
                <c:pt idx="14722">
                  <c:v>42190.799027777764</c:v>
                </c:pt>
                <c:pt idx="14723">
                  <c:v>42190.799722222204</c:v>
                </c:pt>
                <c:pt idx="14724">
                  <c:v>42190.800416666665</c:v>
                </c:pt>
                <c:pt idx="14725">
                  <c:v>42190.801111111105</c:v>
                </c:pt>
                <c:pt idx="14726">
                  <c:v>42190.801805555559</c:v>
                </c:pt>
                <c:pt idx="14727">
                  <c:v>42190.802500000013</c:v>
                </c:pt>
                <c:pt idx="14728">
                  <c:v>42190.803194444459</c:v>
                </c:pt>
                <c:pt idx="14729">
                  <c:v>42190.803888888891</c:v>
                </c:pt>
                <c:pt idx="14730">
                  <c:v>42190.804583333331</c:v>
                </c:pt>
                <c:pt idx="14731">
                  <c:v>42190.805277777792</c:v>
                </c:pt>
                <c:pt idx="14732">
                  <c:v>42190.805972222232</c:v>
                </c:pt>
                <c:pt idx="14733">
                  <c:v>42190.806666666664</c:v>
                </c:pt>
                <c:pt idx="14734">
                  <c:v>42190.807361111096</c:v>
                </c:pt>
                <c:pt idx="14735">
                  <c:v>42190.808055555572</c:v>
                </c:pt>
                <c:pt idx="14736">
                  <c:v>42190.808750000011</c:v>
                </c:pt>
                <c:pt idx="14737">
                  <c:v>42190.809444444443</c:v>
                </c:pt>
                <c:pt idx="14738">
                  <c:v>42190.810138888904</c:v>
                </c:pt>
                <c:pt idx="14739">
                  <c:v>42190.810833333351</c:v>
                </c:pt>
                <c:pt idx="14740">
                  <c:v>42190.811527777783</c:v>
                </c:pt>
                <c:pt idx="14741">
                  <c:v>42190.812222222237</c:v>
                </c:pt>
                <c:pt idx="14742">
                  <c:v>42190.812916666669</c:v>
                </c:pt>
                <c:pt idx="14743">
                  <c:v>42190.813611111109</c:v>
                </c:pt>
                <c:pt idx="14744">
                  <c:v>42190.814305555563</c:v>
                </c:pt>
                <c:pt idx="14745">
                  <c:v>42190.815000000002</c:v>
                </c:pt>
                <c:pt idx="14746">
                  <c:v>42190.815694444456</c:v>
                </c:pt>
                <c:pt idx="14747">
                  <c:v>42190.816388888903</c:v>
                </c:pt>
                <c:pt idx="14748">
                  <c:v>42190.817083333335</c:v>
                </c:pt>
                <c:pt idx="14749">
                  <c:v>42190.817777777782</c:v>
                </c:pt>
                <c:pt idx="14750">
                  <c:v>42190.818472222236</c:v>
                </c:pt>
                <c:pt idx="14751">
                  <c:v>42190.819166666653</c:v>
                </c:pt>
                <c:pt idx="14752">
                  <c:v>42190.819861111115</c:v>
                </c:pt>
                <c:pt idx="14753">
                  <c:v>42190.820555555561</c:v>
                </c:pt>
                <c:pt idx="14754">
                  <c:v>42190.821250000001</c:v>
                </c:pt>
                <c:pt idx="14755">
                  <c:v>42190.821944444448</c:v>
                </c:pt>
                <c:pt idx="14756">
                  <c:v>42190.822638888902</c:v>
                </c:pt>
                <c:pt idx="14757">
                  <c:v>42190.823333333334</c:v>
                </c:pt>
                <c:pt idx="14758">
                  <c:v>42190.82402777778</c:v>
                </c:pt>
                <c:pt idx="14759">
                  <c:v>42190.82472222222</c:v>
                </c:pt>
                <c:pt idx="14760">
                  <c:v>42190.825416666652</c:v>
                </c:pt>
                <c:pt idx="14761">
                  <c:v>42190.826111111106</c:v>
                </c:pt>
                <c:pt idx="14762">
                  <c:v>42190.826805555553</c:v>
                </c:pt>
                <c:pt idx="14763">
                  <c:v>42190.827499999999</c:v>
                </c:pt>
                <c:pt idx="14764">
                  <c:v>42190.828194444461</c:v>
                </c:pt>
                <c:pt idx="14765">
                  <c:v>42190.828888888893</c:v>
                </c:pt>
                <c:pt idx="14766">
                  <c:v>42190.829583333325</c:v>
                </c:pt>
                <c:pt idx="14767">
                  <c:v>42190.830277777794</c:v>
                </c:pt>
                <c:pt idx="14768">
                  <c:v>42190.830972222233</c:v>
                </c:pt>
                <c:pt idx="14769">
                  <c:v>42190.831666666651</c:v>
                </c:pt>
                <c:pt idx="14770">
                  <c:v>42190.832361111105</c:v>
                </c:pt>
                <c:pt idx="14771">
                  <c:v>42190.833055555559</c:v>
                </c:pt>
                <c:pt idx="14772">
                  <c:v>42190.833749999998</c:v>
                </c:pt>
                <c:pt idx="14773">
                  <c:v>42190.834444444459</c:v>
                </c:pt>
                <c:pt idx="14774">
                  <c:v>42190.835138888891</c:v>
                </c:pt>
                <c:pt idx="14775">
                  <c:v>42190.835833333331</c:v>
                </c:pt>
                <c:pt idx="14776">
                  <c:v>42190.836527777792</c:v>
                </c:pt>
                <c:pt idx="14777">
                  <c:v>42190.837222222232</c:v>
                </c:pt>
                <c:pt idx="14778">
                  <c:v>42190.837916666664</c:v>
                </c:pt>
                <c:pt idx="14779">
                  <c:v>42190.83861111111</c:v>
                </c:pt>
                <c:pt idx="14780">
                  <c:v>42190.839305555557</c:v>
                </c:pt>
                <c:pt idx="14781">
                  <c:v>42190.840000000011</c:v>
                </c:pt>
                <c:pt idx="14782">
                  <c:v>42190.840694444465</c:v>
                </c:pt>
                <c:pt idx="14783">
                  <c:v>42190.84138888889</c:v>
                </c:pt>
                <c:pt idx="14784">
                  <c:v>42190.842083333337</c:v>
                </c:pt>
                <c:pt idx="14785">
                  <c:v>42190.842777777783</c:v>
                </c:pt>
                <c:pt idx="14786">
                  <c:v>42190.843472222223</c:v>
                </c:pt>
                <c:pt idx="14787">
                  <c:v>42190.844166666655</c:v>
                </c:pt>
                <c:pt idx="14788">
                  <c:v>42190.844861111109</c:v>
                </c:pt>
                <c:pt idx="14789">
                  <c:v>42190.845555555563</c:v>
                </c:pt>
                <c:pt idx="14790">
                  <c:v>42190.846250000017</c:v>
                </c:pt>
                <c:pt idx="14791">
                  <c:v>42190.846944444456</c:v>
                </c:pt>
                <c:pt idx="14792">
                  <c:v>42190.847638888903</c:v>
                </c:pt>
                <c:pt idx="14793">
                  <c:v>42190.848333333342</c:v>
                </c:pt>
                <c:pt idx="14794">
                  <c:v>42190.849027777782</c:v>
                </c:pt>
                <c:pt idx="14795">
                  <c:v>42190.849722222221</c:v>
                </c:pt>
                <c:pt idx="14796">
                  <c:v>42190.850416666668</c:v>
                </c:pt>
                <c:pt idx="14797">
                  <c:v>42190.851111111115</c:v>
                </c:pt>
                <c:pt idx="14798">
                  <c:v>42190.851805555561</c:v>
                </c:pt>
                <c:pt idx="14799">
                  <c:v>42190.852500000015</c:v>
                </c:pt>
                <c:pt idx="14800">
                  <c:v>42190.853194444469</c:v>
                </c:pt>
                <c:pt idx="14801">
                  <c:v>42190.853888888902</c:v>
                </c:pt>
                <c:pt idx="14802">
                  <c:v>42190.854583333341</c:v>
                </c:pt>
                <c:pt idx="14803">
                  <c:v>42190.855277777795</c:v>
                </c:pt>
                <c:pt idx="14804">
                  <c:v>42190.855972222234</c:v>
                </c:pt>
                <c:pt idx="14805">
                  <c:v>42190.856666666667</c:v>
                </c:pt>
                <c:pt idx="14806">
                  <c:v>42190.857361111106</c:v>
                </c:pt>
                <c:pt idx="14807">
                  <c:v>42190.858055555567</c:v>
                </c:pt>
                <c:pt idx="14808">
                  <c:v>42190.858750000014</c:v>
                </c:pt>
                <c:pt idx="14809">
                  <c:v>42190.859444444461</c:v>
                </c:pt>
                <c:pt idx="14810">
                  <c:v>42190.860138888893</c:v>
                </c:pt>
                <c:pt idx="14811">
                  <c:v>42190.860833333332</c:v>
                </c:pt>
                <c:pt idx="14812">
                  <c:v>42190.861527777779</c:v>
                </c:pt>
                <c:pt idx="14813">
                  <c:v>42190.862222222233</c:v>
                </c:pt>
                <c:pt idx="14814">
                  <c:v>42190.862916666665</c:v>
                </c:pt>
                <c:pt idx="14815">
                  <c:v>42190.863611111105</c:v>
                </c:pt>
                <c:pt idx="14816">
                  <c:v>42190.864305555559</c:v>
                </c:pt>
                <c:pt idx="14817">
                  <c:v>42190.865000000005</c:v>
                </c:pt>
                <c:pt idx="14818">
                  <c:v>42190.865694444459</c:v>
                </c:pt>
                <c:pt idx="14819">
                  <c:v>42190.866388888891</c:v>
                </c:pt>
                <c:pt idx="14820">
                  <c:v>42190.867083333324</c:v>
                </c:pt>
                <c:pt idx="14821">
                  <c:v>42190.867777777778</c:v>
                </c:pt>
                <c:pt idx="14822">
                  <c:v>42190.868472222232</c:v>
                </c:pt>
                <c:pt idx="14823">
                  <c:v>42190.869166666649</c:v>
                </c:pt>
                <c:pt idx="14824">
                  <c:v>42190.869861111096</c:v>
                </c:pt>
                <c:pt idx="14825">
                  <c:v>42190.870555555572</c:v>
                </c:pt>
                <c:pt idx="14826">
                  <c:v>42190.871250000011</c:v>
                </c:pt>
                <c:pt idx="14827">
                  <c:v>42190.871944444443</c:v>
                </c:pt>
                <c:pt idx="14828">
                  <c:v>42190.872638888904</c:v>
                </c:pt>
                <c:pt idx="14829">
                  <c:v>42190.873333333337</c:v>
                </c:pt>
                <c:pt idx="14830">
                  <c:v>42190.874027777783</c:v>
                </c:pt>
                <c:pt idx="14831">
                  <c:v>42190.874722222223</c:v>
                </c:pt>
                <c:pt idx="14832">
                  <c:v>42190.875416666655</c:v>
                </c:pt>
                <c:pt idx="14833">
                  <c:v>42190.876111111109</c:v>
                </c:pt>
                <c:pt idx="14834">
                  <c:v>42190.876805555563</c:v>
                </c:pt>
                <c:pt idx="14835">
                  <c:v>42190.877500000002</c:v>
                </c:pt>
                <c:pt idx="14836">
                  <c:v>42190.878194444456</c:v>
                </c:pt>
                <c:pt idx="14837">
                  <c:v>42190.878888888903</c:v>
                </c:pt>
                <c:pt idx="14838">
                  <c:v>42190.879583333335</c:v>
                </c:pt>
                <c:pt idx="14839">
                  <c:v>42190.880277777796</c:v>
                </c:pt>
                <c:pt idx="14840">
                  <c:v>42190.880972222236</c:v>
                </c:pt>
                <c:pt idx="14841">
                  <c:v>42190.881666666653</c:v>
                </c:pt>
                <c:pt idx="14842">
                  <c:v>42190.882361111115</c:v>
                </c:pt>
                <c:pt idx="14843">
                  <c:v>42190.883055555561</c:v>
                </c:pt>
                <c:pt idx="14844">
                  <c:v>42190.883750000001</c:v>
                </c:pt>
                <c:pt idx="14845">
                  <c:v>42190.884444444469</c:v>
                </c:pt>
                <c:pt idx="14846">
                  <c:v>42190.885138888902</c:v>
                </c:pt>
                <c:pt idx="14847">
                  <c:v>42190.885833333341</c:v>
                </c:pt>
                <c:pt idx="14848">
                  <c:v>42190.886527777795</c:v>
                </c:pt>
                <c:pt idx="14849">
                  <c:v>42190.887222222234</c:v>
                </c:pt>
                <c:pt idx="14850">
                  <c:v>42190.887916666667</c:v>
                </c:pt>
                <c:pt idx="14851">
                  <c:v>42190.888611111113</c:v>
                </c:pt>
                <c:pt idx="14852">
                  <c:v>42190.889305555553</c:v>
                </c:pt>
                <c:pt idx="14853">
                  <c:v>42190.89</c:v>
                </c:pt>
                <c:pt idx="14854">
                  <c:v>42190.890694444461</c:v>
                </c:pt>
                <c:pt idx="14855">
                  <c:v>42190.891388888886</c:v>
                </c:pt>
                <c:pt idx="14856">
                  <c:v>42190.892083333325</c:v>
                </c:pt>
                <c:pt idx="14857">
                  <c:v>42190.892777777779</c:v>
                </c:pt>
                <c:pt idx="14858">
                  <c:v>42190.893472222226</c:v>
                </c:pt>
                <c:pt idx="14859">
                  <c:v>42190.894166666651</c:v>
                </c:pt>
                <c:pt idx="14860">
                  <c:v>42190.894861111105</c:v>
                </c:pt>
                <c:pt idx="14861">
                  <c:v>42190.895555555559</c:v>
                </c:pt>
                <c:pt idx="14862">
                  <c:v>42190.896250000013</c:v>
                </c:pt>
                <c:pt idx="14863">
                  <c:v>42190.896944444459</c:v>
                </c:pt>
                <c:pt idx="14864">
                  <c:v>42190.897638888891</c:v>
                </c:pt>
                <c:pt idx="14865">
                  <c:v>42190.898333333331</c:v>
                </c:pt>
                <c:pt idx="14866">
                  <c:v>42190.899027777778</c:v>
                </c:pt>
                <c:pt idx="14867">
                  <c:v>42190.899722222224</c:v>
                </c:pt>
                <c:pt idx="14868">
                  <c:v>42190.900416666664</c:v>
                </c:pt>
                <c:pt idx="14869">
                  <c:v>42190.901111111096</c:v>
                </c:pt>
                <c:pt idx="14870">
                  <c:v>42190.901805555557</c:v>
                </c:pt>
                <c:pt idx="14871">
                  <c:v>42190.902500000011</c:v>
                </c:pt>
                <c:pt idx="14872">
                  <c:v>42190.903194444443</c:v>
                </c:pt>
                <c:pt idx="14873">
                  <c:v>42190.90388888889</c:v>
                </c:pt>
                <c:pt idx="14874">
                  <c:v>42190.904583333337</c:v>
                </c:pt>
                <c:pt idx="14875">
                  <c:v>42190.905277777783</c:v>
                </c:pt>
                <c:pt idx="14876">
                  <c:v>42190.905972222223</c:v>
                </c:pt>
                <c:pt idx="14877">
                  <c:v>42190.906666666655</c:v>
                </c:pt>
                <c:pt idx="14878">
                  <c:v>42190.907361111094</c:v>
                </c:pt>
                <c:pt idx="14879">
                  <c:v>42190.908055555563</c:v>
                </c:pt>
                <c:pt idx="14880">
                  <c:v>42190.908750000002</c:v>
                </c:pt>
                <c:pt idx="14881">
                  <c:v>42190.909444444442</c:v>
                </c:pt>
                <c:pt idx="14882">
                  <c:v>42190.910138888903</c:v>
                </c:pt>
                <c:pt idx="14883">
                  <c:v>42190.910833333342</c:v>
                </c:pt>
                <c:pt idx="14884">
                  <c:v>42190.911527777782</c:v>
                </c:pt>
                <c:pt idx="14885">
                  <c:v>42190.912222222236</c:v>
                </c:pt>
                <c:pt idx="14886">
                  <c:v>42190.912916666668</c:v>
                </c:pt>
                <c:pt idx="14887">
                  <c:v>42190.913611111115</c:v>
                </c:pt>
                <c:pt idx="14888">
                  <c:v>42190.914305555561</c:v>
                </c:pt>
                <c:pt idx="14889">
                  <c:v>42190.915000000001</c:v>
                </c:pt>
                <c:pt idx="14890">
                  <c:v>42190.915694444469</c:v>
                </c:pt>
                <c:pt idx="14891">
                  <c:v>42190.916388888902</c:v>
                </c:pt>
                <c:pt idx="14892">
                  <c:v>42190.917083333334</c:v>
                </c:pt>
                <c:pt idx="14893">
                  <c:v>42190.91777777778</c:v>
                </c:pt>
                <c:pt idx="14894">
                  <c:v>42190.918472222234</c:v>
                </c:pt>
                <c:pt idx="14895">
                  <c:v>42190.919166666652</c:v>
                </c:pt>
                <c:pt idx="14896">
                  <c:v>42190.919861111106</c:v>
                </c:pt>
                <c:pt idx="14897">
                  <c:v>42190.920555555553</c:v>
                </c:pt>
                <c:pt idx="14898">
                  <c:v>42190.921249999999</c:v>
                </c:pt>
                <c:pt idx="14899">
                  <c:v>42190.921944444446</c:v>
                </c:pt>
                <c:pt idx="14900">
                  <c:v>42190.922638888893</c:v>
                </c:pt>
                <c:pt idx="14901">
                  <c:v>42190.923333333325</c:v>
                </c:pt>
                <c:pt idx="14902">
                  <c:v>42190.924027777779</c:v>
                </c:pt>
                <c:pt idx="14903">
                  <c:v>42190.924722222226</c:v>
                </c:pt>
                <c:pt idx="14904">
                  <c:v>42190.925416666651</c:v>
                </c:pt>
                <c:pt idx="14905">
                  <c:v>42190.926111111105</c:v>
                </c:pt>
                <c:pt idx="14906">
                  <c:v>42190.926805555559</c:v>
                </c:pt>
                <c:pt idx="14907">
                  <c:v>42190.927499999998</c:v>
                </c:pt>
                <c:pt idx="14908">
                  <c:v>42190.928194444459</c:v>
                </c:pt>
                <c:pt idx="14909">
                  <c:v>42190.928888888891</c:v>
                </c:pt>
                <c:pt idx="14910">
                  <c:v>42190.929583333324</c:v>
                </c:pt>
                <c:pt idx="14911">
                  <c:v>42190.930277777792</c:v>
                </c:pt>
                <c:pt idx="14912">
                  <c:v>42190.930972222232</c:v>
                </c:pt>
                <c:pt idx="14913">
                  <c:v>42190.931666666649</c:v>
                </c:pt>
                <c:pt idx="14914">
                  <c:v>42190.932361111096</c:v>
                </c:pt>
                <c:pt idx="14915">
                  <c:v>42190.933055555557</c:v>
                </c:pt>
                <c:pt idx="14916">
                  <c:v>42190.933749999997</c:v>
                </c:pt>
                <c:pt idx="14917">
                  <c:v>42190.934444444443</c:v>
                </c:pt>
                <c:pt idx="14918">
                  <c:v>42190.93513888889</c:v>
                </c:pt>
                <c:pt idx="14919">
                  <c:v>42190.935833333337</c:v>
                </c:pt>
                <c:pt idx="14920">
                  <c:v>42190.936527777783</c:v>
                </c:pt>
                <c:pt idx="14921">
                  <c:v>42190.937222222223</c:v>
                </c:pt>
                <c:pt idx="14922">
                  <c:v>42190.937916666655</c:v>
                </c:pt>
                <c:pt idx="14923">
                  <c:v>42190.938611111109</c:v>
                </c:pt>
                <c:pt idx="14924">
                  <c:v>42190.939305555556</c:v>
                </c:pt>
                <c:pt idx="14925">
                  <c:v>42190.94</c:v>
                </c:pt>
                <c:pt idx="14926">
                  <c:v>42190.940694444456</c:v>
                </c:pt>
                <c:pt idx="14927">
                  <c:v>42190.941388888888</c:v>
                </c:pt>
                <c:pt idx="14928">
                  <c:v>42190.942083333335</c:v>
                </c:pt>
                <c:pt idx="14929">
                  <c:v>42190.942777777782</c:v>
                </c:pt>
                <c:pt idx="14930">
                  <c:v>42190.943472222221</c:v>
                </c:pt>
                <c:pt idx="14931">
                  <c:v>42190.944166666653</c:v>
                </c:pt>
                <c:pt idx="14932">
                  <c:v>42190.944861111115</c:v>
                </c:pt>
                <c:pt idx="14933">
                  <c:v>42190.945555555561</c:v>
                </c:pt>
                <c:pt idx="14934">
                  <c:v>42190.946250000015</c:v>
                </c:pt>
                <c:pt idx="14935">
                  <c:v>42190.946944444469</c:v>
                </c:pt>
                <c:pt idx="14936">
                  <c:v>42190.947638888902</c:v>
                </c:pt>
                <c:pt idx="14937">
                  <c:v>42190.948333333341</c:v>
                </c:pt>
                <c:pt idx="14938">
                  <c:v>42190.94902777778</c:v>
                </c:pt>
                <c:pt idx="14939">
                  <c:v>42190.94972222222</c:v>
                </c:pt>
                <c:pt idx="14940">
                  <c:v>42190.950416666667</c:v>
                </c:pt>
                <c:pt idx="14941">
                  <c:v>42190.951111111106</c:v>
                </c:pt>
                <c:pt idx="14942">
                  <c:v>42190.951805555553</c:v>
                </c:pt>
                <c:pt idx="14943">
                  <c:v>42190.952500000014</c:v>
                </c:pt>
                <c:pt idx="14944">
                  <c:v>42190.953194444461</c:v>
                </c:pt>
                <c:pt idx="14945">
                  <c:v>42190.953888888893</c:v>
                </c:pt>
                <c:pt idx="14946">
                  <c:v>42190.954583333332</c:v>
                </c:pt>
                <c:pt idx="14947">
                  <c:v>42190.955277777794</c:v>
                </c:pt>
                <c:pt idx="14948">
                  <c:v>42190.955972222233</c:v>
                </c:pt>
                <c:pt idx="14949">
                  <c:v>42190.956666666665</c:v>
                </c:pt>
                <c:pt idx="14950">
                  <c:v>42190.957361111105</c:v>
                </c:pt>
                <c:pt idx="14951">
                  <c:v>42190.958055555573</c:v>
                </c:pt>
                <c:pt idx="14952">
                  <c:v>42190.958750000013</c:v>
                </c:pt>
                <c:pt idx="14953">
                  <c:v>42190.959444444459</c:v>
                </c:pt>
                <c:pt idx="14954">
                  <c:v>42190.960138888891</c:v>
                </c:pt>
                <c:pt idx="14955">
                  <c:v>42190.960833333331</c:v>
                </c:pt>
                <c:pt idx="14956">
                  <c:v>42190.961527777778</c:v>
                </c:pt>
                <c:pt idx="14957">
                  <c:v>42190.962222222232</c:v>
                </c:pt>
                <c:pt idx="14958">
                  <c:v>42190.962916666664</c:v>
                </c:pt>
                <c:pt idx="14959">
                  <c:v>42190.963611111096</c:v>
                </c:pt>
                <c:pt idx="14960">
                  <c:v>42190.964305555557</c:v>
                </c:pt>
                <c:pt idx="14961">
                  <c:v>42190.965000000004</c:v>
                </c:pt>
                <c:pt idx="14962">
                  <c:v>42190.965694444443</c:v>
                </c:pt>
                <c:pt idx="14963">
                  <c:v>42190.96638888889</c:v>
                </c:pt>
                <c:pt idx="14964">
                  <c:v>42190.967083333322</c:v>
                </c:pt>
                <c:pt idx="14965">
                  <c:v>42190.967777777776</c:v>
                </c:pt>
                <c:pt idx="14966">
                  <c:v>42190.968472222223</c:v>
                </c:pt>
                <c:pt idx="14967">
                  <c:v>42190.969166666648</c:v>
                </c:pt>
                <c:pt idx="14968">
                  <c:v>42190.969861111094</c:v>
                </c:pt>
                <c:pt idx="14969">
                  <c:v>42190.970555555563</c:v>
                </c:pt>
                <c:pt idx="14970">
                  <c:v>42190.971250000002</c:v>
                </c:pt>
                <c:pt idx="14971">
                  <c:v>42190.971944444442</c:v>
                </c:pt>
                <c:pt idx="14972">
                  <c:v>42190.972638888903</c:v>
                </c:pt>
                <c:pt idx="14973">
                  <c:v>42190.973333333335</c:v>
                </c:pt>
                <c:pt idx="14974">
                  <c:v>42190.974027777782</c:v>
                </c:pt>
                <c:pt idx="14975">
                  <c:v>42190.974722222221</c:v>
                </c:pt>
                <c:pt idx="14976">
                  <c:v>42190.975416666653</c:v>
                </c:pt>
                <c:pt idx="14977">
                  <c:v>42190.976111111115</c:v>
                </c:pt>
                <c:pt idx="14978">
                  <c:v>42190.976805555561</c:v>
                </c:pt>
                <c:pt idx="14979">
                  <c:v>42190.977500000001</c:v>
                </c:pt>
                <c:pt idx="14980">
                  <c:v>42190.978194444469</c:v>
                </c:pt>
                <c:pt idx="14981">
                  <c:v>42190.978888888902</c:v>
                </c:pt>
                <c:pt idx="14982">
                  <c:v>42190.979583333334</c:v>
                </c:pt>
                <c:pt idx="14983">
                  <c:v>42190.980277777795</c:v>
                </c:pt>
                <c:pt idx="14984">
                  <c:v>42190.980972222234</c:v>
                </c:pt>
                <c:pt idx="14985">
                  <c:v>42190.981666666652</c:v>
                </c:pt>
                <c:pt idx="14986">
                  <c:v>42190.982361111106</c:v>
                </c:pt>
                <c:pt idx="14987">
                  <c:v>42190.983055555553</c:v>
                </c:pt>
                <c:pt idx="14988">
                  <c:v>42190.983749999999</c:v>
                </c:pt>
                <c:pt idx="14989">
                  <c:v>42190.984444444461</c:v>
                </c:pt>
                <c:pt idx="14990">
                  <c:v>42190.985138888893</c:v>
                </c:pt>
                <c:pt idx="14991">
                  <c:v>42190.985833333332</c:v>
                </c:pt>
                <c:pt idx="14992">
                  <c:v>42190.986527777794</c:v>
                </c:pt>
                <c:pt idx="14993">
                  <c:v>42190.987222222233</c:v>
                </c:pt>
                <c:pt idx="14994">
                  <c:v>42190.987916666665</c:v>
                </c:pt>
                <c:pt idx="14995">
                  <c:v>42190.988611111112</c:v>
                </c:pt>
                <c:pt idx="14996">
                  <c:v>42190.989305555559</c:v>
                </c:pt>
                <c:pt idx="14997">
                  <c:v>42190.99</c:v>
                </c:pt>
                <c:pt idx="14998">
                  <c:v>42190.990694444459</c:v>
                </c:pt>
                <c:pt idx="14999">
                  <c:v>42190.991388888884</c:v>
                </c:pt>
                <c:pt idx="15000">
                  <c:v>42190.992083333324</c:v>
                </c:pt>
                <c:pt idx="15001">
                  <c:v>42190.992777777778</c:v>
                </c:pt>
                <c:pt idx="15002">
                  <c:v>42190.993472222224</c:v>
                </c:pt>
                <c:pt idx="15003">
                  <c:v>42190.994166666649</c:v>
                </c:pt>
                <c:pt idx="15004">
                  <c:v>42190.994861111096</c:v>
                </c:pt>
                <c:pt idx="15005">
                  <c:v>42190.995555555557</c:v>
                </c:pt>
                <c:pt idx="15006">
                  <c:v>42190.996250000011</c:v>
                </c:pt>
                <c:pt idx="15007">
                  <c:v>42190.996944444443</c:v>
                </c:pt>
                <c:pt idx="15008">
                  <c:v>42190.99763888889</c:v>
                </c:pt>
                <c:pt idx="15009">
                  <c:v>42190.998333333337</c:v>
                </c:pt>
                <c:pt idx="15010">
                  <c:v>42190.999027777776</c:v>
                </c:pt>
                <c:pt idx="15011">
                  <c:v>42190.999722222208</c:v>
                </c:pt>
                <c:pt idx="15012">
                  <c:v>42191.000416666655</c:v>
                </c:pt>
                <c:pt idx="15013">
                  <c:v>42191.001111111094</c:v>
                </c:pt>
                <c:pt idx="15014">
                  <c:v>42191.001805555556</c:v>
                </c:pt>
                <c:pt idx="15015">
                  <c:v>42191.002500000002</c:v>
                </c:pt>
                <c:pt idx="15016">
                  <c:v>42191.003194444442</c:v>
                </c:pt>
                <c:pt idx="15017">
                  <c:v>42191.003888888888</c:v>
                </c:pt>
                <c:pt idx="15018">
                  <c:v>42191.004583333335</c:v>
                </c:pt>
                <c:pt idx="15019">
                  <c:v>42191.005277777782</c:v>
                </c:pt>
                <c:pt idx="15020">
                  <c:v>42191.005972222221</c:v>
                </c:pt>
                <c:pt idx="15021">
                  <c:v>42191.006666666653</c:v>
                </c:pt>
                <c:pt idx="15022">
                  <c:v>42191.0073611111</c:v>
                </c:pt>
                <c:pt idx="15023">
                  <c:v>42191.008055555561</c:v>
                </c:pt>
                <c:pt idx="15024">
                  <c:v>42191.008750000001</c:v>
                </c:pt>
                <c:pt idx="15025">
                  <c:v>42191.009444444448</c:v>
                </c:pt>
                <c:pt idx="15026">
                  <c:v>42191.010138888902</c:v>
                </c:pt>
                <c:pt idx="15027">
                  <c:v>42191.010833333341</c:v>
                </c:pt>
                <c:pt idx="15028">
                  <c:v>42191.01152777778</c:v>
                </c:pt>
                <c:pt idx="15029">
                  <c:v>42191.012222222234</c:v>
                </c:pt>
                <c:pt idx="15030">
                  <c:v>42191.012916666667</c:v>
                </c:pt>
                <c:pt idx="15031">
                  <c:v>42191.013611111106</c:v>
                </c:pt>
                <c:pt idx="15032">
                  <c:v>42191.014305555553</c:v>
                </c:pt>
                <c:pt idx="15033">
                  <c:v>42191.015000000007</c:v>
                </c:pt>
                <c:pt idx="15034">
                  <c:v>42191.015694444461</c:v>
                </c:pt>
                <c:pt idx="15035">
                  <c:v>42191.016388888893</c:v>
                </c:pt>
                <c:pt idx="15036">
                  <c:v>42191.017083333325</c:v>
                </c:pt>
                <c:pt idx="15037">
                  <c:v>42191.017777777779</c:v>
                </c:pt>
                <c:pt idx="15038">
                  <c:v>42191.018472222233</c:v>
                </c:pt>
                <c:pt idx="15039">
                  <c:v>42191.019166666651</c:v>
                </c:pt>
                <c:pt idx="15040">
                  <c:v>42191.019861111105</c:v>
                </c:pt>
                <c:pt idx="15041">
                  <c:v>42191.020555555559</c:v>
                </c:pt>
                <c:pt idx="15042">
                  <c:v>42191.021249999998</c:v>
                </c:pt>
                <c:pt idx="15043">
                  <c:v>42191.021944444445</c:v>
                </c:pt>
                <c:pt idx="15044">
                  <c:v>42191.022638888891</c:v>
                </c:pt>
                <c:pt idx="15045">
                  <c:v>42191.023333333324</c:v>
                </c:pt>
                <c:pt idx="15046">
                  <c:v>42191.024027777778</c:v>
                </c:pt>
                <c:pt idx="15047">
                  <c:v>42191.024722222224</c:v>
                </c:pt>
                <c:pt idx="15048">
                  <c:v>42191.025416666649</c:v>
                </c:pt>
                <c:pt idx="15049">
                  <c:v>42191.026111111096</c:v>
                </c:pt>
                <c:pt idx="15050">
                  <c:v>42191.026805555557</c:v>
                </c:pt>
                <c:pt idx="15051">
                  <c:v>42191.027499999997</c:v>
                </c:pt>
                <c:pt idx="15052">
                  <c:v>42191.028194444443</c:v>
                </c:pt>
                <c:pt idx="15053">
                  <c:v>42191.02888888889</c:v>
                </c:pt>
                <c:pt idx="15054">
                  <c:v>42191.029583333322</c:v>
                </c:pt>
                <c:pt idx="15055">
                  <c:v>42191.030277777783</c:v>
                </c:pt>
                <c:pt idx="15056">
                  <c:v>42191.030972222223</c:v>
                </c:pt>
                <c:pt idx="15057">
                  <c:v>42191.031666666648</c:v>
                </c:pt>
                <c:pt idx="15058">
                  <c:v>42191.032361111094</c:v>
                </c:pt>
                <c:pt idx="15059">
                  <c:v>42191.033055555556</c:v>
                </c:pt>
                <c:pt idx="15060">
                  <c:v>42191.033749999995</c:v>
                </c:pt>
                <c:pt idx="15061">
                  <c:v>42191.034444444442</c:v>
                </c:pt>
                <c:pt idx="15062">
                  <c:v>42191.035138888888</c:v>
                </c:pt>
                <c:pt idx="15063">
                  <c:v>42191.035833333335</c:v>
                </c:pt>
                <c:pt idx="15064">
                  <c:v>42191.036527777782</c:v>
                </c:pt>
                <c:pt idx="15065">
                  <c:v>42191.037222222221</c:v>
                </c:pt>
                <c:pt idx="15066">
                  <c:v>42191.037916666653</c:v>
                </c:pt>
                <c:pt idx="15067">
                  <c:v>42191.038611111115</c:v>
                </c:pt>
                <c:pt idx="15068">
                  <c:v>42191.039305555554</c:v>
                </c:pt>
                <c:pt idx="15069">
                  <c:v>42191.040000000001</c:v>
                </c:pt>
                <c:pt idx="15070">
                  <c:v>42191.040694444469</c:v>
                </c:pt>
                <c:pt idx="15071">
                  <c:v>42191.041388888887</c:v>
                </c:pt>
                <c:pt idx="15072">
                  <c:v>42191.042083333334</c:v>
                </c:pt>
                <c:pt idx="15073">
                  <c:v>42191.04277777778</c:v>
                </c:pt>
                <c:pt idx="15074">
                  <c:v>42191.04347222222</c:v>
                </c:pt>
                <c:pt idx="15075">
                  <c:v>42191.044166666652</c:v>
                </c:pt>
                <c:pt idx="15076">
                  <c:v>42191.044861111106</c:v>
                </c:pt>
                <c:pt idx="15077">
                  <c:v>42191.045555555553</c:v>
                </c:pt>
                <c:pt idx="15078">
                  <c:v>42191.046250000014</c:v>
                </c:pt>
                <c:pt idx="15079">
                  <c:v>42191.046944444461</c:v>
                </c:pt>
                <c:pt idx="15080">
                  <c:v>42191.047638888893</c:v>
                </c:pt>
                <c:pt idx="15081">
                  <c:v>42191.048333333332</c:v>
                </c:pt>
                <c:pt idx="15082">
                  <c:v>42191.049027777779</c:v>
                </c:pt>
                <c:pt idx="15083">
                  <c:v>42191.049722222226</c:v>
                </c:pt>
                <c:pt idx="15084">
                  <c:v>42191.050416666665</c:v>
                </c:pt>
                <c:pt idx="15085">
                  <c:v>42191.051111111105</c:v>
                </c:pt>
                <c:pt idx="15086">
                  <c:v>42191.051805555559</c:v>
                </c:pt>
                <c:pt idx="15087">
                  <c:v>42191.052500000013</c:v>
                </c:pt>
                <c:pt idx="15088">
                  <c:v>42191.053194444459</c:v>
                </c:pt>
                <c:pt idx="15089">
                  <c:v>42191.053888888891</c:v>
                </c:pt>
                <c:pt idx="15090">
                  <c:v>42191.054583333331</c:v>
                </c:pt>
                <c:pt idx="15091">
                  <c:v>42191.055277777792</c:v>
                </c:pt>
                <c:pt idx="15092">
                  <c:v>42191.055972222232</c:v>
                </c:pt>
                <c:pt idx="15093">
                  <c:v>42191.056666666664</c:v>
                </c:pt>
                <c:pt idx="15094">
                  <c:v>42191.057361111096</c:v>
                </c:pt>
                <c:pt idx="15095">
                  <c:v>42191.058055555572</c:v>
                </c:pt>
                <c:pt idx="15096">
                  <c:v>42191.058750000011</c:v>
                </c:pt>
                <c:pt idx="15097">
                  <c:v>42191.059444444443</c:v>
                </c:pt>
                <c:pt idx="15098">
                  <c:v>42191.06013888889</c:v>
                </c:pt>
                <c:pt idx="15099">
                  <c:v>42191.060833333337</c:v>
                </c:pt>
                <c:pt idx="15100">
                  <c:v>42191.061527777776</c:v>
                </c:pt>
                <c:pt idx="15101">
                  <c:v>42191.062222222223</c:v>
                </c:pt>
                <c:pt idx="15102">
                  <c:v>42191.062916666655</c:v>
                </c:pt>
                <c:pt idx="15103">
                  <c:v>42191.063611111094</c:v>
                </c:pt>
                <c:pt idx="15104">
                  <c:v>42191.064305555556</c:v>
                </c:pt>
                <c:pt idx="15105">
                  <c:v>42191.065000000002</c:v>
                </c:pt>
                <c:pt idx="15106">
                  <c:v>42191.065694444442</c:v>
                </c:pt>
                <c:pt idx="15107">
                  <c:v>42191.066388888888</c:v>
                </c:pt>
                <c:pt idx="15108">
                  <c:v>42191.067083333321</c:v>
                </c:pt>
                <c:pt idx="15109">
                  <c:v>42191.067777777775</c:v>
                </c:pt>
                <c:pt idx="15110">
                  <c:v>42191.068472222221</c:v>
                </c:pt>
                <c:pt idx="15111">
                  <c:v>42191.069166666639</c:v>
                </c:pt>
                <c:pt idx="15112">
                  <c:v>42191.0698611111</c:v>
                </c:pt>
                <c:pt idx="15113">
                  <c:v>42191.070555555561</c:v>
                </c:pt>
                <c:pt idx="15114">
                  <c:v>42191.071250000001</c:v>
                </c:pt>
                <c:pt idx="15115">
                  <c:v>42191.071944444448</c:v>
                </c:pt>
                <c:pt idx="15116">
                  <c:v>42191.072638888902</c:v>
                </c:pt>
                <c:pt idx="15117">
                  <c:v>42191.073333333334</c:v>
                </c:pt>
                <c:pt idx="15118">
                  <c:v>42191.07402777778</c:v>
                </c:pt>
                <c:pt idx="15119">
                  <c:v>42191.07472222222</c:v>
                </c:pt>
                <c:pt idx="15120">
                  <c:v>42191.075416666652</c:v>
                </c:pt>
                <c:pt idx="15121">
                  <c:v>42191.076111111106</c:v>
                </c:pt>
                <c:pt idx="15122">
                  <c:v>42191.076805555553</c:v>
                </c:pt>
                <c:pt idx="15123">
                  <c:v>42191.077499999999</c:v>
                </c:pt>
                <c:pt idx="15124">
                  <c:v>42191.078194444461</c:v>
                </c:pt>
                <c:pt idx="15125">
                  <c:v>42191.078888888893</c:v>
                </c:pt>
                <c:pt idx="15126">
                  <c:v>42191.079583333325</c:v>
                </c:pt>
                <c:pt idx="15127">
                  <c:v>42191.080277777794</c:v>
                </c:pt>
                <c:pt idx="15128">
                  <c:v>42191.080972222233</c:v>
                </c:pt>
                <c:pt idx="15129">
                  <c:v>42191.081666666651</c:v>
                </c:pt>
                <c:pt idx="15130">
                  <c:v>42191.082361111105</c:v>
                </c:pt>
                <c:pt idx="15131">
                  <c:v>42191.083055555559</c:v>
                </c:pt>
                <c:pt idx="15132">
                  <c:v>42191.083749999998</c:v>
                </c:pt>
                <c:pt idx="15133">
                  <c:v>42191.084444444459</c:v>
                </c:pt>
                <c:pt idx="15134">
                  <c:v>42191.085138888891</c:v>
                </c:pt>
                <c:pt idx="15135">
                  <c:v>42191.085833333331</c:v>
                </c:pt>
                <c:pt idx="15136">
                  <c:v>42191.086527777792</c:v>
                </c:pt>
                <c:pt idx="15137">
                  <c:v>42191.087222222232</c:v>
                </c:pt>
                <c:pt idx="15138">
                  <c:v>42191.087916666664</c:v>
                </c:pt>
                <c:pt idx="15139">
                  <c:v>42191.08861111111</c:v>
                </c:pt>
                <c:pt idx="15140">
                  <c:v>42191.089305555557</c:v>
                </c:pt>
                <c:pt idx="15141">
                  <c:v>42191.09</c:v>
                </c:pt>
                <c:pt idx="15142">
                  <c:v>42191.090694444443</c:v>
                </c:pt>
                <c:pt idx="15143">
                  <c:v>42191.091388888875</c:v>
                </c:pt>
                <c:pt idx="15144">
                  <c:v>42191.092083333322</c:v>
                </c:pt>
                <c:pt idx="15145">
                  <c:v>42191.092777777776</c:v>
                </c:pt>
                <c:pt idx="15146">
                  <c:v>42191.093472222208</c:v>
                </c:pt>
                <c:pt idx="15147">
                  <c:v>42191.094166666648</c:v>
                </c:pt>
                <c:pt idx="15148">
                  <c:v>42191.094861111094</c:v>
                </c:pt>
                <c:pt idx="15149">
                  <c:v>42191.095555555556</c:v>
                </c:pt>
                <c:pt idx="15150">
                  <c:v>42191.096250000002</c:v>
                </c:pt>
                <c:pt idx="15151">
                  <c:v>42191.096944444442</c:v>
                </c:pt>
                <c:pt idx="15152">
                  <c:v>42191.097638888888</c:v>
                </c:pt>
                <c:pt idx="15153">
                  <c:v>42191.098333333335</c:v>
                </c:pt>
                <c:pt idx="15154">
                  <c:v>42191.099027777775</c:v>
                </c:pt>
                <c:pt idx="15155">
                  <c:v>42191.099722222207</c:v>
                </c:pt>
                <c:pt idx="15156">
                  <c:v>42191.100416666653</c:v>
                </c:pt>
                <c:pt idx="15157">
                  <c:v>42191.1011111111</c:v>
                </c:pt>
                <c:pt idx="15158">
                  <c:v>42191.101805555554</c:v>
                </c:pt>
                <c:pt idx="15159">
                  <c:v>42191.102500000001</c:v>
                </c:pt>
                <c:pt idx="15160">
                  <c:v>42191.103194444448</c:v>
                </c:pt>
                <c:pt idx="15161">
                  <c:v>42191.103888888887</c:v>
                </c:pt>
                <c:pt idx="15162">
                  <c:v>42191.104583333334</c:v>
                </c:pt>
                <c:pt idx="15163">
                  <c:v>42191.10527777778</c:v>
                </c:pt>
                <c:pt idx="15164">
                  <c:v>42191.10597222222</c:v>
                </c:pt>
                <c:pt idx="15165">
                  <c:v>42191.106666666652</c:v>
                </c:pt>
                <c:pt idx="15166">
                  <c:v>42191.107361111084</c:v>
                </c:pt>
                <c:pt idx="15167">
                  <c:v>42191.108055555553</c:v>
                </c:pt>
                <c:pt idx="15168">
                  <c:v>42191.108749999999</c:v>
                </c:pt>
                <c:pt idx="15169">
                  <c:v>42191.109444444446</c:v>
                </c:pt>
                <c:pt idx="15170">
                  <c:v>42191.110138888893</c:v>
                </c:pt>
                <c:pt idx="15171">
                  <c:v>42191.110833333332</c:v>
                </c:pt>
                <c:pt idx="15172">
                  <c:v>42191.111527777779</c:v>
                </c:pt>
                <c:pt idx="15173">
                  <c:v>42191.112222222233</c:v>
                </c:pt>
                <c:pt idx="15174">
                  <c:v>42191.112916666665</c:v>
                </c:pt>
                <c:pt idx="15175">
                  <c:v>42191.113611111105</c:v>
                </c:pt>
                <c:pt idx="15176">
                  <c:v>42191.114305555559</c:v>
                </c:pt>
                <c:pt idx="15177">
                  <c:v>42191.115000000005</c:v>
                </c:pt>
                <c:pt idx="15178">
                  <c:v>42191.115694444459</c:v>
                </c:pt>
                <c:pt idx="15179">
                  <c:v>42191.116388888891</c:v>
                </c:pt>
                <c:pt idx="15180">
                  <c:v>42191.117083333324</c:v>
                </c:pt>
                <c:pt idx="15181">
                  <c:v>42191.117777777778</c:v>
                </c:pt>
                <c:pt idx="15182">
                  <c:v>42191.118472222232</c:v>
                </c:pt>
                <c:pt idx="15183">
                  <c:v>42191.119166666649</c:v>
                </c:pt>
                <c:pt idx="15184">
                  <c:v>42191.119861111096</c:v>
                </c:pt>
                <c:pt idx="15185">
                  <c:v>42191.120555555557</c:v>
                </c:pt>
                <c:pt idx="15186">
                  <c:v>42191.121249999997</c:v>
                </c:pt>
                <c:pt idx="15187">
                  <c:v>42191.121944444436</c:v>
                </c:pt>
                <c:pt idx="15188">
                  <c:v>42191.12263888889</c:v>
                </c:pt>
                <c:pt idx="15189">
                  <c:v>42191.123333333322</c:v>
                </c:pt>
                <c:pt idx="15190">
                  <c:v>42191.124027777776</c:v>
                </c:pt>
                <c:pt idx="15191">
                  <c:v>42191.124722222208</c:v>
                </c:pt>
                <c:pt idx="15192">
                  <c:v>42191.125416666648</c:v>
                </c:pt>
                <c:pt idx="15193">
                  <c:v>42191.126111111094</c:v>
                </c:pt>
                <c:pt idx="15194">
                  <c:v>42191.126805555556</c:v>
                </c:pt>
                <c:pt idx="15195">
                  <c:v>42191.127499999995</c:v>
                </c:pt>
                <c:pt idx="15196">
                  <c:v>42191.128194444442</c:v>
                </c:pt>
                <c:pt idx="15197">
                  <c:v>42191.128888888888</c:v>
                </c:pt>
                <c:pt idx="15198">
                  <c:v>42191.129583333321</c:v>
                </c:pt>
                <c:pt idx="15199">
                  <c:v>42191.130277777782</c:v>
                </c:pt>
                <c:pt idx="15200">
                  <c:v>42191.130972222221</c:v>
                </c:pt>
                <c:pt idx="15201">
                  <c:v>42191.131666666639</c:v>
                </c:pt>
                <c:pt idx="15202">
                  <c:v>42191.1323611111</c:v>
                </c:pt>
                <c:pt idx="15203">
                  <c:v>42191.133055555554</c:v>
                </c:pt>
                <c:pt idx="15204">
                  <c:v>42191.133749999994</c:v>
                </c:pt>
                <c:pt idx="15205">
                  <c:v>42191.134444444448</c:v>
                </c:pt>
                <c:pt idx="15206">
                  <c:v>42191.135138888887</c:v>
                </c:pt>
                <c:pt idx="15207">
                  <c:v>42191.135833333334</c:v>
                </c:pt>
                <c:pt idx="15208">
                  <c:v>42191.13652777778</c:v>
                </c:pt>
                <c:pt idx="15209">
                  <c:v>42191.13722222222</c:v>
                </c:pt>
                <c:pt idx="15210">
                  <c:v>42191.137916666652</c:v>
                </c:pt>
                <c:pt idx="15211">
                  <c:v>42191.138611111106</c:v>
                </c:pt>
                <c:pt idx="15212">
                  <c:v>42191.139305555538</c:v>
                </c:pt>
                <c:pt idx="15213">
                  <c:v>42191.14</c:v>
                </c:pt>
                <c:pt idx="15214">
                  <c:v>42191.140694444461</c:v>
                </c:pt>
                <c:pt idx="15215">
                  <c:v>42191.141388888886</c:v>
                </c:pt>
                <c:pt idx="15216">
                  <c:v>42191.142083333325</c:v>
                </c:pt>
                <c:pt idx="15217">
                  <c:v>42191.142777777779</c:v>
                </c:pt>
                <c:pt idx="15218">
                  <c:v>42191.143472222226</c:v>
                </c:pt>
                <c:pt idx="15219">
                  <c:v>42191.144166666651</c:v>
                </c:pt>
                <c:pt idx="15220">
                  <c:v>42191.144861111105</c:v>
                </c:pt>
                <c:pt idx="15221">
                  <c:v>42191.145555555559</c:v>
                </c:pt>
                <c:pt idx="15222">
                  <c:v>42191.146250000013</c:v>
                </c:pt>
                <c:pt idx="15223">
                  <c:v>42191.146944444459</c:v>
                </c:pt>
                <c:pt idx="15224">
                  <c:v>42191.147638888891</c:v>
                </c:pt>
                <c:pt idx="15225">
                  <c:v>42191.148333333331</c:v>
                </c:pt>
                <c:pt idx="15226">
                  <c:v>42191.149027777778</c:v>
                </c:pt>
                <c:pt idx="15227">
                  <c:v>42191.149722222224</c:v>
                </c:pt>
                <c:pt idx="15228">
                  <c:v>42191.150416666664</c:v>
                </c:pt>
                <c:pt idx="15229">
                  <c:v>42191.151111111096</c:v>
                </c:pt>
                <c:pt idx="15230">
                  <c:v>42191.151805555557</c:v>
                </c:pt>
                <c:pt idx="15231">
                  <c:v>42191.152500000011</c:v>
                </c:pt>
                <c:pt idx="15232">
                  <c:v>42191.153194444443</c:v>
                </c:pt>
                <c:pt idx="15233">
                  <c:v>42191.15388888889</c:v>
                </c:pt>
                <c:pt idx="15234">
                  <c:v>42191.154583333337</c:v>
                </c:pt>
                <c:pt idx="15235">
                  <c:v>42191.155277777783</c:v>
                </c:pt>
                <c:pt idx="15236">
                  <c:v>42191.155972222223</c:v>
                </c:pt>
                <c:pt idx="15237">
                  <c:v>42191.156666666655</c:v>
                </c:pt>
                <c:pt idx="15238">
                  <c:v>42191.157361111094</c:v>
                </c:pt>
                <c:pt idx="15239">
                  <c:v>42191.158055555563</c:v>
                </c:pt>
                <c:pt idx="15240">
                  <c:v>42191.158750000002</c:v>
                </c:pt>
                <c:pt idx="15241">
                  <c:v>42191.159444444442</c:v>
                </c:pt>
                <c:pt idx="15242">
                  <c:v>42191.160138888888</c:v>
                </c:pt>
                <c:pt idx="15243">
                  <c:v>42191.160833333335</c:v>
                </c:pt>
                <c:pt idx="15244">
                  <c:v>42191.161527777775</c:v>
                </c:pt>
                <c:pt idx="15245">
                  <c:v>42191.162222222221</c:v>
                </c:pt>
                <c:pt idx="15246">
                  <c:v>42191.162916666653</c:v>
                </c:pt>
                <c:pt idx="15247">
                  <c:v>42191.1636111111</c:v>
                </c:pt>
                <c:pt idx="15248">
                  <c:v>42191.164305555554</c:v>
                </c:pt>
                <c:pt idx="15249">
                  <c:v>42191.165000000001</c:v>
                </c:pt>
                <c:pt idx="15250">
                  <c:v>42191.165694444448</c:v>
                </c:pt>
                <c:pt idx="15251">
                  <c:v>42191.166388888887</c:v>
                </c:pt>
                <c:pt idx="15252">
                  <c:v>42191.167083333319</c:v>
                </c:pt>
                <c:pt idx="15253">
                  <c:v>42191.167777777766</c:v>
                </c:pt>
                <c:pt idx="15254">
                  <c:v>42191.16847222222</c:v>
                </c:pt>
                <c:pt idx="15255">
                  <c:v>42191.169166666637</c:v>
                </c:pt>
                <c:pt idx="15256">
                  <c:v>42191.169861111084</c:v>
                </c:pt>
                <c:pt idx="15257">
                  <c:v>42191.170555555553</c:v>
                </c:pt>
                <c:pt idx="15258">
                  <c:v>42191.171249999999</c:v>
                </c:pt>
                <c:pt idx="15259">
                  <c:v>42191.171944444446</c:v>
                </c:pt>
                <c:pt idx="15260">
                  <c:v>42191.172638888893</c:v>
                </c:pt>
                <c:pt idx="15261">
                  <c:v>42191.173333333325</c:v>
                </c:pt>
                <c:pt idx="15262">
                  <c:v>42191.174027777779</c:v>
                </c:pt>
                <c:pt idx="15263">
                  <c:v>42191.174722222226</c:v>
                </c:pt>
                <c:pt idx="15264">
                  <c:v>42191.175416666651</c:v>
                </c:pt>
                <c:pt idx="15265">
                  <c:v>42191.176111111105</c:v>
                </c:pt>
                <c:pt idx="15266">
                  <c:v>42191.176805555559</c:v>
                </c:pt>
                <c:pt idx="15267">
                  <c:v>42191.177499999998</c:v>
                </c:pt>
                <c:pt idx="15268">
                  <c:v>42191.178194444459</c:v>
                </c:pt>
                <c:pt idx="15269">
                  <c:v>42191.178888888891</c:v>
                </c:pt>
                <c:pt idx="15270">
                  <c:v>42191.179583333324</c:v>
                </c:pt>
                <c:pt idx="15271">
                  <c:v>42191.180277777792</c:v>
                </c:pt>
                <c:pt idx="15272">
                  <c:v>42191.180972222232</c:v>
                </c:pt>
                <c:pt idx="15273">
                  <c:v>42191.181666666649</c:v>
                </c:pt>
                <c:pt idx="15274">
                  <c:v>42191.182361111096</c:v>
                </c:pt>
                <c:pt idx="15275">
                  <c:v>42191.183055555557</c:v>
                </c:pt>
                <c:pt idx="15276">
                  <c:v>42191.183749999997</c:v>
                </c:pt>
                <c:pt idx="15277">
                  <c:v>42191.184444444443</c:v>
                </c:pt>
                <c:pt idx="15278">
                  <c:v>42191.18513888889</c:v>
                </c:pt>
                <c:pt idx="15279">
                  <c:v>42191.185833333337</c:v>
                </c:pt>
                <c:pt idx="15280">
                  <c:v>42191.186527777783</c:v>
                </c:pt>
                <c:pt idx="15281">
                  <c:v>42191.187222222223</c:v>
                </c:pt>
                <c:pt idx="15282">
                  <c:v>42191.187916666655</c:v>
                </c:pt>
                <c:pt idx="15283">
                  <c:v>42191.188611111109</c:v>
                </c:pt>
                <c:pt idx="15284">
                  <c:v>42191.189305555556</c:v>
                </c:pt>
                <c:pt idx="15285">
                  <c:v>42191.19</c:v>
                </c:pt>
                <c:pt idx="15286">
                  <c:v>42191.190694444442</c:v>
                </c:pt>
                <c:pt idx="15287">
                  <c:v>42191.191388888874</c:v>
                </c:pt>
                <c:pt idx="15288">
                  <c:v>42191.192083333321</c:v>
                </c:pt>
                <c:pt idx="15289">
                  <c:v>42191.192777777775</c:v>
                </c:pt>
                <c:pt idx="15290">
                  <c:v>42191.193472222207</c:v>
                </c:pt>
                <c:pt idx="15291">
                  <c:v>42191.194166666639</c:v>
                </c:pt>
                <c:pt idx="15292">
                  <c:v>42191.1948611111</c:v>
                </c:pt>
                <c:pt idx="15293">
                  <c:v>42191.195555555554</c:v>
                </c:pt>
                <c:pt idx="15294">
                  <c:v>42191.196250000001</c:v>
                </c:pt>
                <c:pt idx="15295">
                  <c:v>42191.196944444448</c:v>
                </c:pt>
                <c:pt idx="15296">
                  <c:v>42191.197638888887</c:v>
                </c:pt>
                <c:pt idx="15297">
                  <c:v>42191.198333333334</c:v>
                </c:pt>
                <c:pt idx="15298">
                  <c:v>42191.199027777766</c:v>
                </c:pt>
                <c:pt idx="15299">
                  <c:v>42191.199722222198</c:v>
                </c:pt>
                <c:pt idx="15300">
                  <c:v>42191.200416666652</c:v>
                </c:pt>
                <c:pt idx="15301">
                  <c:v>42191.201111111084</c:v>
                </c:pt>
                <c:pt idx="15302">
                  <c:v>42191.201805555538</c:v>
                </c:pt>
                <c:pt idx="15303">
                  <c:v>42191.202499999999</c:v>
                </c:pt>
                <c:pt idx="15304">
                  <c:v>42191.203194444446</c:v>
                </c:pt>
                <c:pt idx="15305">
                  <c:v>42191.203888888886</c:v>
                </c:pt>
                <c:pt idx="15306">
                  <c:v>42191.204583333325</c:v>
                </c:pt>
                <c:pt idx="15307">
                  <c:v>42191.205277777779</c:v>
                </c:pt>
                <c:pt idx="15308">
                  <c:v>42191.205972222226</c:v>
                </c:pt>
                <c:pt idx="15309">
                  <c:v>42191.206666666651</c:v>
                </c:pt>
                <c:pt idx="15310">
                  <c:v>42191.207361111083</c:v>
                </c:pt>
                <c:pt idx="15311">
                  <c:v>42191.208055555559</c:v>
                </c:pt>
                <c:pt idx="15312">
                  <c:v>42191.208749999998</c:v>
                </c:pt>
                <c:pt idx="15313">
                  <c:v>42191.209444444445</c:v>
                </c:pt>
                <c:pt idx="15314">
                  <c:v>42191.210138888891</c:v>
                </c:pt>
                <c:pt idx="15315">
                  <c:v>42191.210833333331</c:v>
                </c:pt>
                <c:pt idx="15316">
                  <c:v>42191.211527777778</c:v>
                </c:pt>
                <c:pt idx="15317">
                  <c:v>42191.212222222232</c:v>
                </c:pt>
                <c:pt idx="15318">
                  <c:v>42191.212916666664</c:v>
                </c:pt>
                <c:pt idx="15319">
                  <c:v>42191.213611111096</c:v>
                </c:pt>
                <c:pt idx="15320">
                  <c:v>42191.214305555557</c:v>
                </c:pt>
                <c:pt idx="15321">
                  <c:v>42191.215000000004</c:v>
                </c:pt>
                <c:pt idx="15322">
                  <c:v>42191.215694444443</c:v>
                </c:pt>
                <c:pt idx="15323">
                  <c:v>42191.21638888889</c:v>
                </c:pt>
                <c:pt idx="15324">
                  <c:v>42191.217083333322</c:v>
                </c:pt>
                <c:pt idx="15325">
                  <c:v>42191.217777777776</c:v>
                </c:pt>
                <c:pt idx="15326">
                  <c:v>42191.218472222223</c:v>
                </c:pt>
                <c:pt idx="15327">
                  <c:v>42191.219166666648</c:v>
                </c:pt>
                <c:pt idx="15328">
                  <c:v>42191.219861111094</c:v>
                </c:pt>
                <c:pt idx="15329">
                  <c:v>42191.220555555556</c:v>
                </c:pt>
                <c:pt idx="15330">
                  <c:v>42191.221249999995</c:v>
                </c:pt>
                <c:pt idx="15331">
                  <c:v>42191.221944444434</c:v>
                </c:pt>
                <c:pt idx="15332">
                  <c:v>42191.222638888888</c:v>
                </c:pt>
                <c:pt idx="15333">
                  <c:v>42191.223333333321</c:v>
                </c:pt>
                <c:pt idx="15334">
                  <c:v>42191.224027777775</c:v>
                </c:pt>
                <c:pt idx="15335">
                  <c:v>42191.224722222207</c:v>
                </c:pt>
                <c:pt idx="15336">
                  <c:v>42191.225416666639</c:v>
                </c:pt>
                <c:pt idx="15337">
                  <c:v>42191.2261111111</c:v>
                </c:pt>
                <c:pt idx="15338">
                  <c:v>42191.226805555554</c:v>
                </c:pt>
                <c:pt idx="15339">
                  <c:v>42191.227499999994</c:v>
                </c:pt>
                <c:pt idx="15340">
                  <c:v>42191.228194444448</c:v>
                </c:pt>
                <c:pt idx="15341">
                  <c:v>42191.228888888887</c:v>
                </c:pt>
                <c:pt idx="15342">
                  <c:v>42191.229583333319</c:v>
                </c:pt>
                <c:pt idx="15343">
                  <c:v>42191.23027777778</c:v>
                </c:pt>
                <c:pt idx="15344">
                  <c:v>42191.23097222222</c:v>
                </c:pt>
                <c:pt idx="15345">
                  <c:v>42191.231666666637</c:v>
                </c:pt>
                <c:pt idx="15346">
                  <c:v>42191.232361111084</c:v>
                </c:pt>
                <c:pt idx="15347">
                  <c:v>42191.233055555538</c:v>
                </c:pt>
                <c:pt idx="15348">
                  <c:v>42191.233749999985</c:v>
                </c:pt>
                <c:pt idx="15349">
                  <c:v>42191.234444444446</c:v>
                </c:pt>
                <c:pt idx="15350">
                  <c:v>42191.235138888886</c:v>
                </c:pt>
                <c:pt idx="15351">
                  <c:v>42191.235833333325</c:v>
                </c:pt>
                <c:pt idx="15352">
                  <c:v>42191.236527777779</c:v>
                </c:pt>
                <c:pt idx="15353">
                  <c:v>42191.237222222226</c:v>
                </c:pt>
                <c:pt idx="15354">
                  <c:v>42191.237916666651</c:v>
                </c:pt>
                <c:pt idx="15355">
                  <c:v>42191.238611111105</c:v>
                </c:pt>
                <c:pt idx="15356">
                  <c:v>42191.239305555544</c:v>
                </c:pt>
                <c:pt idx="15357">
                  <c:v>42191.24</c:v>
                </c:pt>
                <c:pt idx="15358">
                  <c:v>42191.240694444459</c:v>
                </c:pt>
                <c:pt idx="15359">
                  <c:v>42191.241388888884</c:v>
                </c:pt>
                <c:pt idx="15360">
                  <c:v>42191.242083333324</c:v>
                </c:pt>
                <c:pt idx="15361">
                  <c:v>42191.242777777778</c:v>
                </c:pt>
                <c:pt idx="15362">
                  <c:v>42191.243472222224</c:v>
                </c:pt>
                <c:pt idx="15363">
                  <c:v>42191.244166666649</c:v>
                </c:pt>
                <c:pt idx="15364">
                  <c:v>42191.244861111096</c:v>
                </c:pt>
                <c:pt idx="15365">
                  <c:v>42191.245555555557</c:v>
                </c:pt>
                <c:pt idx="15366">
                  <c:v>42191.246250000011</c:v>
                </c:pt>
                <c:pt idx="15367">
                  <c:v>42191.246944444443</c:v>
                </c:pt>
                <c:pt idx="15368">
                  <c:v>42191.24763888889</c:v>
                </c:pt>
                <c:pt idx="15369">
                  <c:v>42191.248333333337</c:v>
                </c:pt>
                <c:pt idx="15370">
                  <c:v>42191.249027777776</c:v>
                </c:pt>
                <c:pt idx="15371">
                  <c:v>42191.249722222208</c:v>
                </c:pt>
                <c:pt idx="15372">
                  <c:v>42191.250416666655</c:v>
                </c:pt>
                <c:pt idx="15373">
                  <c:v>42191.251111111094</c:v>
                </c:pt>
                <c:pt idx="15374">
                  <c:v>42191.251805555556</c:v>
                </c:pt>
                <c:pt idx="15375">
                  <c:v>42191.252500000002</c:v>
                </c:pt>
                <c:pt idx="15376">
                  <c:v>42191.253194444442</c:v>
                </c:pt>
                <c:pt idx="15377">
                  <c:v>42191.253888888888</c:v>
                </c:pt>
                <c:pt idx="15378">
                  <c:v>42191.254583333335</c:v>
                </c:pt>
                <c:pt idx="15379">
                  <c:v>42191.255277777782</c:v>
                </c:pt>
                <c:pt idx="15380">
                  <c:v>42191.255972222221</c:v>
                </c:pt>
                <c:pt idx="15381">
                  <c:v>42191.256666666653</c:v>
                </c:pt>
                <c:pt idx="15382">
                  <c:v>42191.2573611111</c:v>
                </c:pt>
                <c:pt idx="15383">
                  <c:v>42191.258055555561</c:v>
                </c:pt>
                <c:pt idx="15384">
                  <c:v>42191.258750000001</c:v>
                </c:pt>
                <c:pt idx="15385">
                  <c:v>42191.259444444448</c:v>
                </c:pt>
                <c:pt idx="15386">
                  <c:v>42191.260138888887</c:v>
                </c:pt>
                <c:pt idx="15387">
                  <c:v>42191.260833333334</c:v>
                </c:pt>
                <c:pt idx="15388">
                  <c:v>42191.261527777766</c:v>
                </c:pt>
                <c:pt idx="15389">
                  <c:v>42191.26222222222</c:v>
                </c:pt>
                <c:pt idx="15390">
                  <c:v>42191.262916666652</c:v>
                </c:pt>
                <c:pt idx="15391">
                  <c:v>42191.263611111084</c:v>
                </c:pt>
                <c:pt idx="15392">
                  <c:v>42191.264305555538</c:v>
                </c:pt>
                <c:pt idx="15393">
                  <c:v>42191.264999999999</c:v>
                </c:pt>
                <c:pt idx="15394">
                  <c:v>42191.265694444446</c:v>
                </c:pt>
                <c:pt idx="15395">
                  <c:v>42191.266388888886</c:v>
                </c:pt>
                <c:pt idx="15396">
                  <c:v>42191.267083333303</c:v>
                </c:pt>
                <c:pt idx="15397">
                  <c:v>42191.267777777764</c:v>
                </c:pt>
                <c:pt idx="15398">
                  <c:v>42191.268472222226</c:v>
                </c:pt>
                <c:pt idx="15399">
                  <c:v>42191.269166666636</c:v>
                </c:pt>
                <c:pt idx="15400">
                  <c:v>42191.269861111083</c:v>
                </c:pt>
                <c:pt idx="15401">
                  <c:v>42191.270555555559</c:v>
                </c:pt>
                <c:pt idx="15402">
                  <c:v>42191.271249999998</c:v>
                </c:pt>
                <c:pt idx="15403">
                  <c:v>42191.271944444445</c:v>
                </c:pt>
                <c:pt idx="15404">
                  <c:v>42191.272638888891</c:v>
                </c:pt>
                <c:pt idx="15405">
                  <c:v>42191.273333333324</c:v>
                </c:pt>
                <c:pt idx="15406">
                  <c:v>42191.274027777778</c:v>
                </c:pt>
                <c:pt idx="15407">
                  <c:v>42191.274722222224</c:v>
                </c:pt>
                <c:pt idx="15408">
                  <c:v>42191.275416666649</c:v>
                </c:pt>
                <c:pt idx="15409">
                  <c:v>42191.276111111096</c:v>
                </c:pt>
                <c:pt idx="15410">
                  <c:v>42191.276805555557</c:v>
                </c:pt>
                <c:pt idx="15411">
                  <c:v>42191.277499999997</c:v>
                </c:pt>
                <c:pt idx="15412">
                  <c:v>42191.278194444443</c:v>
                </c:pt>
                <c:pt idx="15413">
                  <c:v>42191.27888888889</c:v>
                </c:pt>
                <c:pt idx="15414">
                  <c:v>42191.279583333322</c:v>
                </c:pt>
                <c:pt idx="15415">
                  <c:v>42191.280277777783</c:v>
                </c:pt>
                <c:pt idx="15416">
                  <c:v>42191.280972222223</c:v>
                </c:pt>
                <c:pt idx="15417">
                  <c:v>42191.281666666648</c:v>
                </c:pt>
                <c:pt idx="15418">
                  <c:v>42191.282361111094</c:v>
                </c:pt>
                <c:pt idx="15419">
                  <c:v>42191.283055555556</c:v>
                </c:pt>
                <c:pt idx="15420">
                  <c:v>42191.283749999995</c:v>
                </c:pt>
                <c:pt idx="15421">
                  <c:v>42191.284444444442</c:v>
                </c:pt>
                <c:pt idx="15422">
                  <c:v>42191.285138888888</c:v>
                </c:pt>
                <c:pt idx="15423">
                  <c:v>42191.285833333335</c:v>
                </c:pt>
                <c:pt idx="15424">
                  <c:v>42191.286527777782</c:v>
                </c:pt>
                <c:pt idx="15425">
                  <c:v>42191.287222222221</c:v>
                </c:pt>
                <c:pt idx="15426">
                  <c:v>42191.287916666653</c:v>
                </c:pt>
                <c:pt idx="15427">
                  <c:v>42191.288611111115</c:v>
                </c:pt>
                <c:pt idx="15428">
                  <c:v>42191.289305555554</c:v>
                </c:pt>
                <c:pt idx="15429">
                  <c:v>42191.29</c:v>
                </c:pt>
                <c:pt idx="15430">
                  <c:v>42191.290694444448</c:v>
                </c:pt>
                <c:pt idx="15431">
                  <c:v>42191.291388888872</c:v>
                </c:pt>
                <c:pt idx="15432">
                  <c:v>42191.292083333319</c:v>
                </c:pt>
                <c:pt idx="15433">
                  <c:v>42191.292777777766</c:v>
                </c:pt>
                <c:pt idx="15434">
                  <c:v>42191.293472222198</c:v>
                </c:pt>
                <c:pt idx="15435">
                  <c:v>42191.294166666637</c:v>
                </c:pt>
                <c:pt idx="15436">
                  <c:v>42191.294861111084</c:v>
                </c:pt>
                <c:pt idx="15437">
                  <c:v>42191.295555555538</c:v>
                </c:pt>
                <c:pt idx="15438">
                  <c:v>42191.296249999999</c:v>
                </c:pt>
                <c:pt idx="15439">
                  <c:v>42191.296944444446</c:v>
                </c:pt>
                <c:pt idx="15440">
                  <c:v>42191.297638888886</c:v>
                </c:pt>
                <c:pt idx="15441">
                  <c:v>42191.298333333325</c:v>
                </c:pt>
                <c:pt idx="15442">
                  <c:v>42191.299027777764</c:v>
                </c:pt>
                <c:pt idx="15443">
                  <c:v>42191.299722222204</c:v>
                </c:pt>
                <c:pt idx="15444">
                  <c:v>42191.300416666665</c:v>
                </c:pt>
                <c:pt idx="15445">
                  <c:v>42191.301111111105</c:v>
                </c:pt>
                <c:pt idx="15446">
                  <c:v>42191.301805555559</c:v>
                </c:pt>
                <c:pt idx="15447">
                  <c:v>42191.302500000013</c:v>
                </c:pt>
                <c:pt idx="15448">
                  <c:v>42191.303194444459</c:v>
                </c:pt>
                <c:pt idx="15449">
                  <c:v>42191.303888888891</c:v>
                </c:pt>
                <c:pt idx="15450">
                  <c:v>42191.304583333331</c:v>
                </c:pt>
                <c:pt idx="15451">
                  <c:v>42191.305277777792</c:v>
                </c:pt>
                <c:pt idx="15452">
                  <c:v>42191.305972222232</c:v>
                </c:pt>
                <c:pt idx="15453">
                  <c:v>42191.306666666664</c:v>
                </c:pt>
                <c:pt idx="15454">
                  <c:v>42191.307361111096</c:v>
                </c:pt>
                <c:pt idx="15455">
                  <c:v>42191.308055555572</c:v>
                </c:pt>
                <c:pt idx="15456">
                  <c:v>42191.308750000011</c:v>
                </c:pt>
                <c:pt idx="15457">
                  <c:v>42191.309444444443</c:v>
                </c:pt>
                <c:pt idx="15458">
                  <c:v>42191.310138888904</c:v>
                </c:pt>
                <c:pt idx="15459">
                  <c:v>42191.310833333351</c:v>
                </c:pt>
                <c:pt idx="15460">
                  <c:v>42191.311527777783</c:v>
                </c:pt>
                <c:pt idx="15461">
                  <c:v>42191.312222222237</c:v>
                </c:pt>
                <c:pt idx="15462">
                  <c:v>42191.312916666669</c:v>
                </c:pt>
                <c:pt idx="15463">
                  <c:v>42191.313611111109</c:v>
                </c:pt>
                <c:pt idx="15464">
                  <c:v>42191.314305555563</c:v>
                </c:pt>
                <c:pt idx="15465">
                  <c:v>42191.315000000002</c:v>
                </c:pt>
                <c:pt idx="15466">
                  <c:v>42191.315694444456</c:v>
                </c:pt>
                <c:pt idx="15467">
                  <c:v>42191.316388888903</c:v>
                </c:pt>
                <c:pt idx="15468">
                  <c:v>42191.317083333335</c:v>
                </c:pt>
                <c:pt idx="15469">
                  <c:v>42191.317777777782</c:v>
                </c:pt>
                <c:pt idx="15470">
                  <c:v>42191.318472222236</c:v>
                </c:pt>
                <c:pt idx="15471">
                  <c:v>42191.319166666653</c:v>
                </c:pt>
                <c:pt idx="15472">
                  <c:v>42191.319861111115</c:v>
                </c:pt>
                <c:pt idx="15473">
                  <c:v>42191.320555555561</c:v>
                </c:pt>
                <c:pt idx="15474">
                  <c:v>42191.321250000001</c:v>
                </c:pt>
                <c:pt idx="15475">
                  <c:v>42191.321944444448</c:v>
                </c:pt>
                <c:pt idx="15476">
                  <c:v>42191.322638888902</c:v>
                </c:pt>
                <c:pt idx="15477">
                  <c:v>42191.323333333334</c:v>
                </c:pt>
                <c:pt idx="15478">
                  <c:v>42191.32402777778</c:v>
                </c:pt>
                <c:pt idx="15479">
                  <c:v>42191.32472222222</c:v>
                </c:pt>
                <c:pt idx="15480">
                  <c:v>42191.325416666652</c:v>
                </c:pt>
                <c:pt idx="15481">
                  <c:v>42191.326111111106</c:v>
                </c:pt>
                <c:pt idx="15482">
                  <c:v>42191.326805555553</c:v>
                </c:pt>
                <c:pt idx="15483">
                  <c:v>42191.327499999999</c:v>
                </c:pt>
                <c:pt idx="15484">
                  <c:v>42191.328194444461</c:v>
                </c:pt>
                <c:pt idx="15485">
                  <c:v>42191.328888888893</c:v>
                </c:pt>
                <c:pt idx="15486">
                  <c:v>42191.329583333325</c:v>
                </c:pt>
                <c:pt idx="15487">
                  <c:v>42191.330277777794</c:v>
                </c:pt>
                <c:pt idx="15488">
                  <c:v>42191.330972222233</c:v>
                </c:pt>
                <c:pt idx="15489">
                  <c:v>42191.331666666651</c:v>
                </c:pt>
                <c:pt idx="15490">
                  <c:v>42191.332361111105</c:v>
                </c:pt>
                <c:pt idx="15491">
                  <c:v>42191.333055555559</c:v>
                </c:pt>
                <c:pt idx="15492">
                  <c:v>42191.333749999998</c:v>
                </c:pt>
                <c:pt idx="15493">
                  <c:v>42191.334444444459</c:v>
                </c:pt>
                <c:pt idx="15494">
                  <c:v>42191.335138888891</c:v>
                </c:pt>
                <c:pt idx="15495">
                  <c:v>42191.335833333331</c:v>
                </c:pt>
                <c:pt idx="15496">
                  <c:v>42191.336527777792</c:v>
                </c:pt>
                <c:pt idx="15497">
                  <c:v>42191.337222222232</c:v>
                </c:pt>
                <c:pt idx="15498">
                  <c:v>42191.337916666664</c:v>
                </c:pt>
                <c:pt idx="15499">
                  <c:v>42191.33861111111</c:v>
                </c:pt>
                <c:pt idx="15500">
                  <c:v>42191.339305555557</c:v>
                </c:pt>
                <c:pt idx="15501">
                  <c:v>42191.340000000011</c:v>
                </c:pt>
                <c:pt idx="15502">
                  <c:v>42191.340694444465</c:v>
                </c:pt>
                <c:pt idx="15503">
                  <c:v>42191.34138888889</c:v>
                </c:pt>
                <c:pt idx="15504">
                  <c:v>42191.342083333337</c:v>
                </c:pt>
                <c:pt idx="15505">
                  <c:v>42191.342777777783</c:v>
                </c:pt>
                <c:pt idx="15506">
                  <c:v>42191.343472222223</c:v>
                </c:pt>
                <c:pt idx="15507">
                  <c:v>42191.344166666655</c:v>
                </c:pt>
                <c:pt idx="15508">
                  <c:v>42191.344861111109</c:v>
                </c:pt>
                <c:pt idx="15509">
                  <c:v>42191.345555555563</c:v>
                </c:pt>
                <c:pt idx="15510">
                  <c:v>42191.346250000017</c:v>
                </c:pt>
                <c:pt idx="15511">
                  <c:v>42191.346944444456</c:v>
                </c:pt>
                <c:pt idx="15512">
                  <c:v>42191.347638888903</c:v>
                </c:pt>
                <c:pt idx="15513">
                  <c:v>42191.348333333342</c:v>
                </c:pt>
                <c:pt idx="15514">
                  <c:v>42191.349027777782</c:v>
                </c:pt>
                <c:pt idx="15515">
                  <c:v>42191.349722222221</c:v>
                </c:pt>
                <c:pt idx="15516">
                  <c:v>42191.350416666668</c:v>
                </c:pt>
                <c:pt idx="15517">
                  <c:v>42191.351111111115</c:v>
                </c:pt>
                <c:pt idx="15518">
                  <c:v>42191.351805555561</c:v>
                </c:pt>
                <c:pt idx="15519">
                  <c:v>42191.352500000015</c:v>
                </c:pt>
                <c:pt idx="15520">
                  <c:v>42191.353194444469</c:v>
                </c:pt>
                <c:pt idx="15521">
                  <c:v>42191.353888888902</c:v>
                </c:pt>
                <c:pt idx="15522">
                  <c:v>42191.354583333341</c:v>
                </c:pt>
                <c:pt idx="15523">
                  <c:v>42191.355277777795</c:v>
                </c:pt>
                <c:pt idx="15524">
                  <c:v>42191.355972222234</c:v>
                </c:pt>
                <c:pt idx="15525">
                  <c:v>42191.356666666667</c:v>
                </c:pt>
                <c:pt idx="15526">
                  <c:v>42191.357361111106</c:v>
                </c:pt>
                <c:pt idx="15527">
                  <c:v>42191.358055555567</c:v>
                </c:pt>
                <c:pt idx="15528">
                  <c:v>42191.358750000014</c:v>
                </c:pt>
                <c:pt idx="15529">
                  <c:v>42191.359444444461</c:v>
                </c:pt>
                <c:pt idx="15530">
                  <c:v>42191.360138888893</c:v>
                </c:pt>
                <c:pt idx="15531">
                  <c:v>42191.360833333332</c:v>
                </c:pt>
                <c:pt idx="15532">
                  <c:v>42191.361527777779</c:v>
                </c:pt>
                <c:pt idx="15533">
                  <c:v>42191.362222222233</c:v>
                </c:pt>
                <c:pt idx="15534">
                  <c:v>42191.362916666665</c:v>
                </c:pt>
                <c:pt idx="15535">
                  <c:v>42191.363611111105</c:v>
                </c:pt>
                <c:pt idx="15536">
                  <c:v>42191.364305555559</c:v>
                </c:pt>
                <c:pt idx="15537">
                  <c:v>42191.365000000005</c:v>
                </c:pt>
                <c:pt idx="15538">
                  <c:v>42191.365694444459</c:v>
                </c:pt>
                <c:pt idx="15539">
                  <c:v>42191.366388888891</c:v>
                </c:pt>
                <c:pt idx="15540">
                  <c:v>42191.367083333324</c:v>
                </c:pt>
                <c:pt idx="15541">
                  <c:v>42191.367777777778</c:v>
                </c:pt>
                <c:pt idx="15542">
                  <c:v>42191.368472222232</c:v>
                </c:pt>
                <c:pt idx="15543">
                  <c:v>42191.369166666649</c:v>
                </c:pt>
                <c:pt idx="15544">
                  <c:v>42191.369861111096</c:v>
                </c:pt>
                <c:pt idx="15545">
                  <c:v>42191.370555555572</c:v>
                </c:pt>
                <c:pt idx="15546">
                  <c:v>42191.371250000011</c:v>
                </c:pt>
                <c:pt idx="15547">
                  <c:v>42191.371944444443</c:v>
                </c:pt>
                <c:pt idx="15548">
                  <c:v>42191.372638888904</c:v>
                </c:pt>
                <c:pt idx="15549">
                  <c:v>42191.373333333337</c:v>
                </c:pt>
                <c:pt idx="15550">
                  <c:v>42191.374027777783</c:v>
                </c:pt>
                <c:pt idx="15551">
                  <c:v>42191.374722222223</c:v>
                </c:pt>
                <c:pt idx="15552">
                  <c:v>42191.375416666655</c:v>
                </c:pt>
                <c:pt idx="15553">
                  <c:v>42191.376111111109</c:v>
                </c:pt>
                <c:pt idx="15554">
                  <c:v>42191.376805555563</c:v>
                </c:pt>
                <c:pt idx="15555">
                  <c:v>42191.377500000002</c:v>
                </c:pt>
                <c:pt idx="15556">
                  <c:v>42191.378194444456</c:v>
                </c:pt>
                <c:pt idx="15557">
                  <c:v>42191.378888888903</c:v>
                </c:pt>
                <c:pt idx="15558">
                  <c:v>42191.379583333335</c:v>
                </c:pt>
                <c:pt idx="15559">
                  <c:v>42191.380277777796</c:v>
                </c:pt>
                <c:pt idx="15560">
                  <c:v>42191.380972222236</c:v>
                </c:pt>
                <c:pt idx="15561">
                  <c:v>42191.381666666653</c:v>
                </c:pt>
                <c:pt idx="15562">
                  <c:v>42191.382361111115</c:v>
                </c:pt>
                <c:pt idx="15563">
                  <c:v>42191.383055555561</c:v>
                </c:pt>
                <c:pt idx="15564">
                  <c:v>42191.383750000001</c:v>
                </c:pt>
                <c:pt idx="15565">
                  <c:v>42191.384444444469</c:v>
                </c:pt>
                <c:pt idx="15566">
                  <c:v>42191.385138888902</c:v>
                </c:pt>
                <c:pt idx="15567">
                  <c:v>42191.385833333341</c:v>
                </c:pt>
                <c:pt idx="15568">
                  <c:v>42191.386527777795</c:v>
                </c:pt>
                <c:pt idx="15569">
                  <c:v>42191.387222222234</c:v>
                </c:pt>
                <c:pt idx="15570">
                  <c:v>42191.387916666667</c:v>
                </c:pt>
                <c:pt idx="15571">
                  <c:v>42191.388611111113</c:v>
                </c:pt>
                <c:pt idx="15572">
                  <c:v>42191.389305555553</c:v>
                </c:pt>
                <c:pt idx="15573">
                  <c:v>42191.39</c:v>
                </c:pt>
                <c:pt idx="15574">
                  <c:v>42191.390694444461</c:v>
                </c:pt>
                <c:pt idx="15575">
                  <c:v>42191.391388888886</c:v>
                </c:pt>
                <c:pt idx="15576">
                  <c:v>42191.392083333325</c:v>
                </c:pt>
                <c:pt idx="15577">
                  <c:v>42191.392777777779</c:v>
                </c:pt>
                <c:pt idx="15578">
                  <c:v>42191.393472222226</c:v>
                </c:pt>
                <c:pt idx="15579">
                  <c:v>42191.394166666651</c:v>
                </c:pt>
                <c:pt idx="15580">
                  <c:v>42191.394861111105</c:v>
                </c:pt>
                <c:pt idx="15581">
                  <c:v>42191.395555555559</c:v>
                </c:pt>
                <c:pt idx="15582">
                  <c:v>42191.396250000013</c:v>
                </c:pt>
                <c:pt idx="15583">
                  <c:v>42191.396944444459</c:v>
                </c:pt>
                <c:pt idx="15584">
                  <c:v>42191.397638888891</c:v>
                </c:pt>
                <c:pt idx="15585">
                  <c:v>42191.398333333331</c:v>
                </c:pt>
                <c:pt idx="15586">
                  <c:v>42191.399027777778</c:v>
                </c:pt>
                <c:pt idx="15587">
                  <c:v>42191.399722222224</c:v>
                </c:pt>
                <c:pt idx="15588">
                  <c:v>42191.400416666664</c:v>
                </c:pt>
                <c:pt idx="15589">
                  <c:v>42191.401111111096</c:v>
                </c:pt>
                <c:pt idx="15590">
                  <c:v>42191.401805555557</c:v>
                </c:pt>
                <c:pt idx="15591">
                  <c:v>42191.402500000011</c:v>
                </c:pt>
                <c:pt idx="15592">
                  <c:v>42191.403194444443</c:v>
                </c:pt>
                <c:pt idx="15593">
                  <c:v>42191.40388888889</c:v>
                </c:pt>
                <c:pt idx="15594">
                  <c:v>42191.404583333337</c:v>
                </c:pt>
                <c:pt idx="15595">
                  <c:v>42191.405277777783</c:v>
                </c:pt>
                <c:pt idx="15596">
                  <c:v>42191.405972222223</c:v>
                </c:pt>
                <c:pt idx="15597">
                  <c:v>42191.406666666655</c:v>
                </c:pt>
                <c:pt idx="15598">
                  <c:v>42191.407361111094</c:v>
                </c:pt>
                <c:pt idx="15599">
                  <c:v>42191.408055555563</c:v>
                </c:pt>
                <c:pt idx="15600">
                  <c:v>42191.408750000002</c:v>
                </c:pt>
                <c:pt idx="15601">
                  <c:v>42191.409444444442</c:v>
                </c:pt>
                <c:pt idx="15602">
                  <c:v>42191.410138888903</c:v>
                </c:pt>
                <c:pt idx="15603">
                  <c:v>42191.410833333342</c:v>
                </c:pt>
                <c:pt idx="15604">
                  <c:v>42191.411527777782</c:v>
                </c:pt>
                <c:pt idx="15605">
                  <c:v>42191.412222222236</c:v>
                </c:pt>
                <c:pt idx="15606">
                  <c:v>42191.412916666668</c:v>
                </c:pt>
                <c:pt idx="15607">
                  <c:v>42191.413611111115</c:v>
                </c:pt>
                <c:pt idx="15608">
                  <c:v>42191.414305555561</c:v>
                </c:pt>
                <c:pt idx="15609">
                  <c:v>42191.415000000001</c:v>
                </c:pt>
                <c:pt idx="15610">
                  <c:v>42191.415694444469</c:v>
                </c:pt>
                <c:pt idx="15611">
                  <c:v>42191.416388888902</c:v>
                </c:pt>
                <c:pt idx="15612">
                  <c:v>42191.417083333334</c:v>
                </c:pt>
                <c:pt idx="15613">
                  <c:v>42191.41777777778</c:v>
                </c:pt>
                <c:pt idx="15614">
                  <c:v>42191.418472222234</c:v>
                </c:pt>
                <c:pt idx="15615">
                  <c:v>42191.419166666652</c:v>
                </c:pt>
                <c:pt idx="15616">
                  <c:v>42191.419861111106</c:v>
                </c:pt>
                <c:pt idx="15617">
                  <c:v>42191.420555555553</c:v>
                </c:pt>
                <c:pt idx="15618">
                  <c:v>42191.421249999999</c:v>
                </c:pt>
                <c:pt idx="15619">
                  <c:v>42191.421944444446</c:v>
                </c:pt>
                <c:pt idx="15620">
                  <c:v>42191.422638888893</c:v>
                </c:pt>
                <c:pt idx="15621">
                  <c:v>42191.423333333325</c:v>
                </c:pt>
                <c:pt idx="15622">
                  <c:v>42191.424027777779</c:v>
                </c:pt>
                <c:pt idx="15623">
                  <c:v>42191.424722222226</c:v>
                </c:pt>
                <c:pt idx="15624">
                  <c:v>42191.425416666651</c:v>
                </c:pt>
                <c:pt idx="15625">
                  <c:v>42191.426111111105</c:v>
                </c:pt>
                <c:pt idx="15626">
                  <c:v>42191.426805555559</c:v>
                </c:pt>
                <c:pt idx="15627">
                  <c:v>42191.427499999998</c:v>
                </c:pt>
                <c:pt idx="15628">
                  <c:v>42191.428194444459</c:v>
                </c:pt>
                <c:pt idx="15629">
                  <c:v>42191.428888888891</c:v>
                </c:pt>
                <c:pt idx="15630">
                  <c:v>42191.429583333324</c:v>
                </c:pt>
                <c:pt idx="15631">
                  <c:v>42191.430277777792</c:v>
                </c:pt>
                <c:pt idx="15632">
                  <c:v>42191.430972222232</c:v>
                </c:pt>
                <c:pt idx="15633">
                  <c:v>42191.431666666649</c:v>
                </c:pt>
                <c:pt idx="15634">
                  <c:v>42191.432361111096</c:v>
                </c:pt>
                <c:pt idx="15635">
                  <c:v>42191.433055555557</c:v>
                </c:pt>
                <c:pt idx="15636">
                  <c:v>42191.433749999997</c:v>
                </c:pt>
                <c:pt idx="15637">
                  <c:v>42191.434444444443</c:v>
                </c:pt>
                <c:pt idx="15638">
                  <c:v>42191.43513888889</c:v>
                </c:pt>
                <c:pt idx="15639">
                  <c:v>42191.435833333337</c:v>
                </c:pt>
                <c:pt idx="15640">
                  <c:v>42191.436527777783</c:v>
                </c:pt>
                <c:pt idx="15641">
                  <c:v>42191.437222222223</c:v>
                </c:pt>
                <c:pt idx="15642">
                  <c:v>42191.437916666655</c:v>
                </c:pt>
                <c:pt idx="15643">
                  <c:v>42191.438611111109</c:v>
                </c:pt>
                <c:pt idx="15644">
                  <c:v>42191.439305555556</c:v>
                </c:pt>
                <c:pt idx="15645">
                  <c:v>42191.44</c:v>
                </c:pt>
                <c:pt idx="15646">
                  <c:v>42191.440694444456</c:v>
                </c:pt>
                <c:pt idx="15647">
                  <c:v>42191.441388888888</c:v>
                </c:pt>
                <c:pt idx="15648">
                  <c:v>42191.442083333335</c:v>
                </c:pt>
                <c:pt idx="15649">
                  <c:v>42191.442777777782</c:v>
                </c:pt>
                <c:pt idx="15650">
                  <c:v>42191.443472222221</c:v>
                </c:pt>
                <c:pt idx="15651">
                  <c:v>42191.444166666653</c:v>
                </c:pt>
                <c:pt idx="15652">
                  <c:v>42191.444861111115</c:v>
                </c:pt>
                <c:pt idx="15653">
                  <c:v>42191.445555555561</c:v>
                </c:pt>
                <c:pt idx="15654">
                  <c:v>42191.446250000015</c:v>
                </c:pt>
                <c:pt idx="15655">
                  <c:v>42191.446944444469</c:v>
                </c:pt>
                <c:pt idx="15656">
                  <c:v>42191.447638888902</c:v>
                </c:pt>
                <c:pt idx="15657">
                  <c:v>42191.448333333341</c:v>
                </c:pt>
                <c:pt idx="15658">
                  <c:v>42191.44902777778</c:v>
                </c:pt>
                <c:pt idx="15659">
                  <c:v>42191.44972222222</c:v>
                </c:pt>
                <c:pt idx="15660">
                  <c:v>42191.450416666667</c:v>
                </c:pt>
                <c:pt idx="15661">
                  <c:v>42191.451111111106</c:v>
                </c:pt>
                <c:pt idx="15662">
                  <c:v>42191.451805555553</c:v>
                </c:pt>
                <c:pt idx="15663">
                  <c:v>42191.452500000014</c:v>
                </c:pt>
                <c:pt idx="15664">
                  <c:v>42191.453194444461</c:v>
                </c:pt>
                <c:pt idx="15665">
                  <c:v>42191.453888888893</c:v>
                </c:pt>
                <c:pt idx="15666">
                  <c:v>42191.454583333332</c:v>
                </c:pt>
                <c:pt idx="15667">
                  <c:v>42191.455277777794</c:v>
                </c:pt>
                <c:pt idx="15668">
                  <c:v>42191.455972222233</c:v>
                </c:pt>
                <c:pt idx="15669">
                  <c:v>42191.456666666665</c:v>
                </c:pt>
                <c:pt idx="15670">
                  <c:v>42191.457361111105</c:v>
                </c:pt>
                <c:pt idx="15671">
                  <c:v>42191.458055555573</c:v>
                </c:pt>
                <c:pt idx="15672">
                  <c:v>42191.458750000013</c:v>
                </c:pt>
                <c:pt idx="15673">
                  <c:v>42191.459444444459</c:v>
                </c:pt>
                <c:pt idx="15674">
                  <c:v>42191.460138888891</c:v>
                </c:pt>
                <c:pt idx="15675">
                  <c:v>42191.460833333331</c:v>
                </c:pt>
                <c:pt idx="15676">
                  <c:v>42191.461527777778</c:v>
                </c:pt>
                <c:pt idx="15677">
                  <c:v>42191.462222222232</c:v>
                </c:pt>
                <c:pt idx="15678">
                  <c:v>42191.462916666664</c:v>
                </c:pt>
                <c:pt idx="15679">
                  <c:v>42191.463611111096</c:v>
                </c:pt>
                <c:pt idx="15680">
                  <c:v>42191.464305555557</c:v>
                </c:pt>
                <c:pt idx="15681">
                  <c:v>42191.465000000004</c:v>
                </c:pt>
                <c:pt idx="15682">
                  <c:v>42191.465694444443</c:v>
                </c:pt>
                <c:pt idx="15683">
                  <c:v>42191.46638888889</c:v>
                </c:pt>
                <c:pt idx="15684">
                  <c:v>42191.467083333322</c:v>
                </c:pt>
                <c:pt idx="15685">
                  <c:v>42191.467777777776</c:v>
                </c:pt>
                <c:pt idx="15686">
                  <c:v>42191.468472222223</c:v>
                </c:pt>
                <c:pt idx="15687">
                  <c:v>42191.469166666648</c:v>
                </c:pt>
                <c:pt idx="15688">
                  <c:v>42191.469861111094</c:v>
                </c:pt>
                <c:pt idx="15689">
                  <c:v>42191.470555555563</c:v>
                </c:pt>
                <c:pt idx="15690">
                  <c:v>42191.471250000002</c:v>
                </c:pt>
                <c:pt idx="15691">
                  <c:v>42191.471944444442</c:v>
                </c:pt>
                <c:pt idx="15692">
                  <c:v>42191.472638888903</c:v>
                </c:pt>
                <c:pt idx="15693">
                  <c:v>42191.473333333335</c:v>
                </c:pt>
                <c:pt idx="15694">
                  <c:v>42191.474027777782</c:v>
                </c:pt>
                <c:pt idx="15695">
                  <c:v>42191.474722222221</c:v>
                </c:pt>
                <c:pt idx="15696">
                  <c:v>42191.475416666653</c:v>
                </c:pt>
                <c:pt idx="15697">
                  <c:v>42191.476111111115</c:v>
                </c:pt>
                <c:pt idx="15698">
                  <c:v>42191.476805555561</c:v>
                </c:pt>
                <c:pt idx="15699">
                  <c:v>42191.477500000001</c:v>
                </c:pt>
                <c:pt idx="15700">
                  <c:v>42191.478194444469</c:v>
                </c:pt>
                <c:pt idx="15701">
                  <c:v>42191.478888888902</c:v>
                </c:pt>
                <c:pt idx="15702">
                  <c:v>42191.479583333334</c:v>
                </c:pt>
                <c:pt idx="15703">
                  <c:v>42191.480277777795</c:v>
                </c:pt>
                <c:pt idx="15704">
                  <c:v>42191.480972222234</c:v>
                </c:pt>
                <c:pt idx="15705">
                  <c:v>42191.481666666652</c:v>
                </c:pt>
                <c:pt idx="15706">
                  <c:v>42191.482361111106</c:v>
                </c:pt>
                <c:pt idx="15707">
                  <c:v>42191.483055555553</c:v>
                </c:pt>
                <c:pt idx="15708">
                  <c:v>42191.483749999999</c:v>
                </c:pt>
                <c:pt idx="15709">
                  <c:v>42191.484444444461</c:v>
                </c:pt>
                <c:pt idx="15710">
                  <c:v>42191.485138888893</c:v>
                </c:pt>
                <c:pt idx="15711">
                  <c:v>42191.485833333332</c:v>
                </c:pt>
                <c:pt idx="15712">
                  <c:v>42191.486527777794</c:v>
                </c:pt>
                <c:pt idx="15713">
                  <c:v>42191.487222222233</c:v>
                </c:pt>
                <c:pt idx="15714">
                  <c:v>42191.487916666665</c:v>
                </c:pt>
                <c:pt idx="15715">
                  <c:v>42191.488611111112</c:v>
                </c:pt>
                <c:pt idx="15716">
                  <c:v>42191.489305555559</c:v>
                </c:pt>
                <c:pt idx="15717">
                  <c:v>42191.49</c:v>
                </c:pt>
                <c:pt idx="15718">
                  <c:v>42191.490694444459</c:v>
                </c:pt>
                <c:pt idx="15719">
                  <c:v>42191.491388888884</c:v>
                </c:pt>
                <c:pt idx="15720">
                  <c:v>42191.492083333324</c:v>
                </c:pt>
                <c:pt idx="15721">
                  <c:v>42191.492777777778</c:v>
                </c:pt>
                <c:pt idx="15722">
                  <c:v>42191.493472222224</c:v>
                </c:pt>
                <c:pt idx="15723">
                  <c:v>42191.494166666649</c:v>
                </c:pt>
                <c:pt idx="15724">
                  <c:v>42191.494861111096</c:v>
                </c:pt>
                <c:pt idx="15725">
                  <c:v>42191.495555555557</c:v>
                </c:pt>
                <c:pt idx="15726">
                  <c:v>42191.496250000011</c:v>
                </c:pt>
                <c:pt idx="15727">
                  <c:v>42191.496944444443</c:v>
                </c:pt>
                <c:pt idx="15728">
                  <c:v>42191.49763888889</c:v>
                </c:pt>
                <c:pt idx="15729">
                  <c:v>42191.498333333337</c:v>
                </c:pt>
                <c:pt idx="15730">
                  <c:v>42191.499027777776</c:v>
                </c:pt>
                <c:pt idx="15731">
                  <c:v>42191.499722222208</c:v>
                </c:pt>
                <c:pt idx="15732">
                  <c:v>42191.500416666655</c:v>
                </c:pt>
                <c:pt idx="15733">
                  <c:v>42191.501111111094</c:v>
                </c:pt>
                <c:pt idx="15734">
                  <c:v>42191.501805555556</c:v>
                </c:pt>
                <c:pt idx="15735">
                  <c:v>42191.502500000002</c:v>
                </c:pt>
                <c:pt idx="15736">
                  <c:v>42191.503194444442</c:v>
                </c:pt>
                <c:pt idx="15737">
                  <c:v>42191.503888888888</c:v>
                </c:pt>
                <c:pt idx="15738">
                  <c:v>42191.504583333335</c:v>
                </c:pt>
                <c:pt idx="15739">
                  <c:v>42191.505277777782</c:v>
                </c:pt>
                <c:pt idx="15740">
                  <c:v>42191.505972222221</c:v>
                </c:pt>
                <c:pt idx="15741">
                  <c:v>42191.506666666653</c:v>
                </c:pt>
                <c:pt idx="15742">
                  <c:v>42191.5073611111</c:v>
                </c:pt>
                <c:pt idx="15743">
                  <c:v>42191.508055555561</c:v>
                </c:pt>
                <c:pt idx="15744">
                  <c:v>42191.508750000001</c:v>
                </c:pt>
                <c:pt idx="15745">
                  <c:v>42191.509444444448</c:v>
                </c:pt>
                <c:pt idx="15746">
                  <c:v>42191.510138888902</c:v>
                </c:pt>
                <c:pt idx="15747">
                  <c:v>42191.510833333341</c:v>
                </c:pt>
                <c:pt idx="15748">
                  <c:v>42191.51152777778</c:v>
                </c:pt>
                <c:pt idx="15749">
                  <c:v>42191.512222222234</c:v>
                </c:pt>
                <c:pt idx="15750">
                  <c:v>42191.512916666667</c:v>
                </c:pt>
                <c:pt idx="15751">
                  <c:v>42191.513611111106</c:v>
                </c:pt>
                <c:pt idx="15752">
                  <c:v>42191.514305555553</c:v>
                </c:pt>
                <c:pt idx="15753">
                  <c:v>42191.515000000007</c:v>
                </c:pt>
                <c:pt idx="15754">
                  <c:v>42191.515694444461</c:v>
                </c:pt>
                <c:pt idx="15755">
                  <c:v>42191.516388888893</c:v>
                </c:pt>
                <c:pt idx="15756">
                  <c:v>42191.517083333325</c:v>
                </c:pt>
                <c:pt idx="15757">
                  <c:v>42191.517777777779</c:v>
                </c:pt>
                <c:pt idx="15758">
                  <c:v>42191.518472222233</c:v>
                </c:pt>
                <c:pt idx="15759">
                  <c:v>42191.519166666651</c:v>
                </c:pt>
                <c:pt idx="15760">
                  <c:v>42191.519861111105</c:v>
                </c:pt>
                <c:pt idx="15761">
                  <c:v>42191.520555555559</c:v>
                </c:pt>
                <c:pt idx="15762">
                  <c:v>42191.521249999998</c:v>
                </c:pt>
                <c:pt idx="15763">
                  <c:v>42191.521944444445</c:v>
                </c:pt>
                <c:pt idx="15764">
                  <c:v>42191.522638888891</c:v>
                </c:pt>
                <c:pt idx="15765">
                  <c:v>42191.523333333324</c:v>
                </c:pt>
                <c:pt idx="15766">
                  <c:v>42191.524027777778</c:v>
                </c:pt>
                <c:pt idx="15767">
                  <c:v>42191.524722222224</c:v>
                </c:pt>
                <c:pt idx="15768">
                  <c:v>42191.525416666649</c:v>
                </c:pt>
                <c:pt idx="15769">
                  <c:v>42191.526111111096</c:v>
                </c:pt>
                <c:pt idx="15770">
                  <c:v>42191.526805555557</c:v>
                </c:pt>
                <c:pt idx="15771">
                  <c:v>42191.527499999997</c:v>
                </c:pt>
                <c:pt idx="15772">
                  <c:v>42191.528194444443</c:v>
                </c:pt>
                <c:pt idx="15773">
                  <c:v>42191.52888888889</c:v>
                </c:pt>
                <c:pt idx="15774">
                  <c:v>42191.529583333322</c:v>
                </c:pt>
                <c:pt idx="15775">
                  <c:v>42191.530277777783</c:v>
                </c:pt>
                <c:pt idx="15776">
                  <c:v>42191.530972222223</c:v>
                </c:pt>
                <c:pt idx="15777">
                  <c:v>42191.531666666648</c:v>
                </c:pt>
                <c:pt idx="15778">
                  <c:v>42191.532361111094</c:v>
                </c:pt>
                <c:pt idx="15779">
                  <c:v>42191.533055555556</c:v>
                </c:pt>
                <c:pt idx="15780">
                  <c:v>42191.533749999995</c:v>
                </c:pt>
                <c:pt idx="15781">
                  <c:v>42191.534444444442</c:v>
                </c:pt>
                <c:pt idx="15782">
                  <c:v>42191.535138888888</c:v>
                </c:pt>
                <c:pt idx="15783">
                  <c:v>42191.535833333335</c:v>
                </c:pt>
                <c:pt idx="15784">
                  <c:v>42191.536527777782</c:v>
                </c:pt>
                <c:pt idx="15785">
                  <c:v>42191.537222222221</c:v>
                </c:pt>
                <c:pt idx="15786">
                  <c:v>42191.537916666653</c:v>
                </c:pt>
                <c:pt idx="15787">
                  <c:v>42191.538611111115</c:v>
                </c:pt>
                <c:pt idx="15788">
                  <c:v>42191.539305555554</c:v>
                </c:pt>
                <c:pt idx="15789">
                  <c:v>42191.54</c:v>
                </c:pt>
                <c:pt idx="15790">
                  <c:v>42191.540694444469</c:v>
                </c:pt>
                <c:pt idx="15791">
                  <c:v>42191.541388888887</c:v>
                </c:pt>
                <c:pt idx="15792">
                  <c:v>42191.542083333334</c:v>
                </c:pt>
                <c:pt idx="15793">
                  <c:v>42191.54277777778</c:v>
                </c:pt>
                <c:pt idx="15794">
                  <c:v>42191.54347222222</c:v>
                </c:pt>
                <c:pt idx="15795">
                  <c:v>42191.544166666652</c:v>
                </c:pt>
                <c:pt idx="15796">
                  <c:v>42191.544861111106</c:v>
                </c:pt>
                <c:pt idx="15797">
                  <c:v>42191.545555555553</c:v>
                </c:pt>
                <c:pt idx="15798">
                  <c:v>42191.546250000014</c:v>
                </c:pt>
                <c:pt idx="15799">
                  <c:v>42191.546944444461</c:v>
                </c:pt>
                <c:pt idx="15800">
                  <c:v>42191.547638888893</c:v>
                </c:pt>
                <c:pt idx="15801">
                  <c:v>42191.548333333332</c:v>
                </c:pt>
                <c:pt idx="15802">
                  <c:v>42191.549027777779</c:v>
                </c:pt>
                <c:pt idx="15803">
                  <c:v>42191.549722222226</c:v>
                </c:pt>
                <c:pt idx="15804">
                  <c:v>42191.550416666665</c:v>
                </c:pt>
                <c:pt idx="15805">
                  <c:v>42191.551111111105</c:v>
                </c:pt>
                <c:pt idx="15806">
                  <c:v>42191.551805555559</c:v>
                </c:pt>
                <c:pt idx="15807">
                  <c:v>42191.552500000013</c:v>
                </c:pt>
                <c:pt idx="15808">
                  <c:v>42191.553194444459</c:v>
                </c:pt>
                <c:pt idx="15809">
                  <c:v>42191.553888888891</c:v>
                </c:pt>
                <c:pt idx="15810">
                  <c:v>42191.554583333331</c:v>
                </c:pt>
                <c:pt idx="15811">
                  <c:v>42191.555277777792</c:v>
                </c:pt>
                <c:pt idx="15812">
                  <c:v>42191.555972222232</c:v>
                </c:pt>
                <c:pt idx="15813">
                  <c:v>42191.556666666664</c:v>
                </c:pt>
                <c:pt idx="15814">
                  <c:v>42191.557361111096</c:v>
                </c:pt>
                <c:pt idx="15815">
                  <c:v>42191.558055555572</c:v>
                </c:pt>
                <c:pt idx="15816">
                  <c:v>42191.558750000011</c:v>
                </c:pt>
                <c:pt idx="15817">
                  <c:v>42191.559444444443</c:v>
                </c:pt>
                <c:pt idx="15818">
                  <c:v>42191.56013888889</c:v>
                </c:pt>
                <c:pt idx="15819">
                  <c:v>42191.560833333337</c:v>
                </c:pt>
                <c:pt idx="15820">
                  <c:v>42191.561527777776</c:v>
                </c:pt>
                <c:pt idx="15821">
                  <c:v>42191.562222222223</c:v>
                </c:pt>
                <c:pt idx="15822">
                  <c:v>42191.562916666655</c:v>
                </c:pt>
                <c:pt idx="15823">
                  <c:v>42191.563611111094</c:v>
                </c:pt>
                <c:pt idx="15824">
                  <c:v>42191.564305555556</c:v>
                </c:pt>
                <c:pt idx="15825">
                  <c:v>42191.565000000002</c:v>
                </c:pt>
                <c:pt idx="15826">
                  <c:v>42191.565694444442</c:v>
                </c:pt>
                <c:pt idx="15827">
                  <c:v>42191.566388888888</c:v>
                </c:pt>
                <c:pt idx="15828">
                  <c:v>42191.567083333321</c:v>
                </c:pt>
                <c:pt idx="15829">
                  <c:v>42191.567777777775</c:v>
                </c:pt>
                <c:pt idx="15830">
                  <c:v>42191.568472222221</c:v>
                </c:pt>
                <c:pt idx="15831">
                  <c:v>42191.569166666639</c:v>
                </c:pt>
                <c:pt idx="15832">
                  <c:v>42191.5698611111</c:v>
                </c:pt>
                <c:pt idx="15833">
                  <c:v>42191.570555555561</c:v>
                </c:pt>
                <c:pt idx="15834">
                  <c:v>42191.571250000001</c:v>
                </c:pt>
                <c:pt idx="15835">
                  <c:v>42191.571944444448</c:v>
                </c:pt>
                <c:pt idx="15836">
                  <c:v>42191.572638888902</c:v>
                </c:pt>
                <c:pt idx="15837">
                  <c:v>42191.573333333334</c:v>
                </c:pt>
                <c:pt idx="15838">
                  <c:v>42191.57402777778</c:v>
                </c:pt>
                <c:pt idx="15839">
                  <c:v>42191.57472222222</c:v>
                </c:pt>
                <c:pt idx="15840">
                  <c:v>42191.575416666652</c:v>
                </c:pt>
                <c:pt idx="15841">
                  <c:v>42191.576111111106</c:v>
                </c:pt>
                <c:pt idx="15842">
                  <c:v>42191.576805555553</c:v>
                </c:pt>
                <c:pt idx="15843">
                  <c:v>42191.577499999999</c:v>
                </c:pt>
                <c:pt idx="15844">
                  <c:v>42191.578194444461</c:v>
                </c:pt>
                <c:pt idx="15845">
                  <c:v>42191.578888888893</c:v>
                </c:pt>
                <c:pt idx="15846">
                  <c:v>42191.579583333325</c:v>
                </c:pt>
                <c:pt idx="15847">
                  <c:v>42191.580277777794</c:v>
                </c:pt>
                <c:pt idx="15848">
                  <c:v>42191.580972222233</c:v>
                </c:pt>
                <c:pt idx="15849">
                  <c:v>42191.581666666651</c:v>
                </c:pt>
                <c:pt idx="15850">
                  <c:v>42191.582361111105</c:v>
                </c:pt>
                <c:pt idx="15851">
                  <c:v>42191.583055555559</c:v>
                </c:pt>
                <c:pt idx="15852">
                  <c:v>42191.583749999998</c:v>
                </c:pt>
                <c:pt idx="15853">
                  <c:v>42191.584444444459</c:v>
                </c:pt>
                <c:pt idx="15854">
                  <c:v>42191.585138888891</c:v>
                </c:pt>
                <c:pt idx="15855">
                  <c:v>42191.585833333331</c:v>
                </c:pt>
                <c:pt idx="15856">
                  <c:v>42191.586527777792</c:v>
                </c:pt>
                <c:pt idx="15857">
                  <c:v>42191.587222222232</c:v>
                </c:pt>
                <c:pt idx="15858">
                  <c:v>42191.587916666664</c:v>
                </c:pt>
                <c:pt idx="15859">
                  <c:v>42191.58861111111</c:v>
                </c:pt>
                <c:pt idx="15860">
                  <c:v>42191.589305555557</c:v>
                </c:pt>
                <c:pt idx="15861">
                  <c:v>42191.59</c:v>
                </c:pt>
                <c:pt idx="15862">
                  <c:v>42191.590694444443</c:v>
                </c:pt>
                <c:pt idx="15863">
                  <c:v>42191.591388888875</c:v>
                </c:pt>
                <c:pt idx="15864">
                  <c:v>42191.592083333322</c:v>
                </c:pt>
                <c:pt idx="15865">
                  <c:v>42191.592777777776</c:v>
                </c:pt>
                <c:pt idx="15866">
                  <c:v>42191.593472222208</c:v>
                </c:pt>
                <c:pt idx="15867">
                  <c:v>42191.594166666648</c:v>
                </c:pt>
                <c:pt idx="15868">
                  <c:v>42191.594861111094</c:v>
                </c:pt>
                <c:pt idx="15869">
                  <c:v>42191.595555555556</c:v>
                </c:pt>
                <c:pt idx="15870">
                  <c:v>42191.596250000002</c:v>
                </c:pt>
                <c:pt idx="15871">
                  <c:v>42191.596944444442</c:v>
                </c:pt>
                <c:pt idx="15872">
                  <c:v>42191.597638888888</c:v>
                </c:pt>
                <c:pt idx="15873">
                  <c:v>42191.598333333335</c:v>
                </c:pt>
                <c:pt idx="15874">
                  <c:v>42191.599027777775</c:v>
                </c:pt>
                <c:pt idx="15875">
                  <c:v>42191.599722222207</c:v>
                </c:pt>
                <c:pt idx="15876">
                  <c:v>42191.600416666653</c:v>
                </c:pt>
                <c:pt idx="15877">
                  <c:v>42191.6011111111</c:v>
                </c:pt>
                <c:pt idx="15878">
                  <c:v>42191.601805555554</c:v>
                </c:pt>
                <c:pt idx="15879">
                  <c:v>42191.602500000001</c:v>
                </c:pt>
                <c:pt idx="15880">
                  <c:v>42191.603194444448</c:v>
                </c:pt>
                <c:pt idx="15881">
                  <c:v>42191.603888888887</c:v>
                </c:pt>
                <c:pt idx="15882">
                  <c:v>42191.604583333334</c:v>
                </c:pt>
                <c:pt idx="15883">
                  <c:v>42191.60527777778</c:v>
                </c:pt>
                <c:pt idx="15884">
                  <c:v>42191.60597222222</c:v>
                </c:pt>
                <c:pt idx="15885">
                  <c:v>42191.606666666652</c:v>
                </c:pt>
                <c:pt idx="15886">
                  <c:v>42191.607361111084</c:v>
                </c:pt>
                <c:pt idx="15887">
                  <c:v>42191.608055555553</c:v>
                </c:pt>
                <c:pt idx="15888">
                  <c:v>42191.608749999999</c:v>
                </c:pt>
                <c:pt idx="15889">
                  <c:v>42191.609444444446</c:v>
                </c:pt>
                <c:pt idx="15890">
                  <c:v>42191.610138888893</c:v>
                </c:pt>
                <c:pt idx="15891">
                  <c:v>42191.610833333332</c:v>
                </c:pt>
                <c:pt idx="15892">
                  <c:v>42191.611527777779</c:v>
                </c:pt>
                <c:pt idx="15893">
                  <c:v>42191.612222222233</c:v>
                </c:pt>
                <c:pt idx="15894">
                  <c:v>42191.612916666665</c:v>
                </c:pt>
                <c:pt idx="15895">
                  <c:v>42191.613611111105</c:v>
                </c:pt>
                <c:pt idx="15896">
                  <c:v>42191.614305555559</c:v>
                </c:pt>
                <c:pt idx="15897">
                  <c:v>42191.615000000005</c:v>
                </c:pt>
                <c:pt idx="15898">
                  <c:v>42191.615694444459</c:v>
                </c:pt>
                <c:pt idx="15899">
                  <c:v>42191.616388888891</c:v>
                </c:pt>
                <c:pt idx="15900">
                  <c:v>42191.617083333324</c:v>
                </c:pt>
                <c:pt idx="15901">
                  <c:v>42191.617777777778</c:v>
                </c:pt>
                <c:pt idx="15902">
                  <c:v>42191.618472222232</c:v>
                </c:pt>
                <c:pt idx="15903">
                  <c:v>42191.619166666649</c:v>
                </c:pt>
                <c:pt idx="15904">
                  <c:v>42191.619861111096</c:v>
                </c:pt>
                <c:pt idx="15905">
                  <c:v>42191.620555555557</c:v>
                </c:pt>
                <c:pt idx="15906">
                  <c:v>42191.621249999997</c:v>
                </c:pt>
                <c:pt idx="15907">
                  <c:v>42191.621944444436</c:v>
                </c:pt>
                <c:pt idx="15908">
                  <c:v>42191.62263888889</c:v>
                </c:pt>
                <c:pt idx="15909">
                  <c:v>42191.623333333322</c:v>
                </c:pt>
                <c:pt idx="15910">
                  <c:v>42191.624027777776</c:v>
                </c:pt>
                <c:pt idx="15911">
                  <c:v>42191.624722222208</c:v>
                </c:pt>
                <c:pt idx="15912">
                  <c:v>42191.625416666648</c:v>
                </c:pt>
                <c:pt idx="15913">
                  <c:v>42191.626111111094</c:v>
                </c:pt>
                <c:pt idx="15914">
                  <c:v>42191.626805555556</c:v>
                </c:pt>
                <c:pt idx="15915">
                  <c:v>42191.627499999995</c:v>
                </c:pt>
                <c:pt idx="15916">
                  <c:v>42191.628194444442</c:v>
                </c:pt>
                <c:pt idx="15917">
                  <c:v>42191.628888888888</c:v>
                </c:pt>
                <c:pt idx="15918">
                  <c:v>42191.629583333321</c:v>
                </c:pt>
                <c:pt idx="15919">
                  <c:v>42191.630277777782</c:v>
                </c:pt>
                <c:pt idx="15920">
                  <c:v>42191.630972222221</c:v>
                </c:pt>
                <c:pt idx="15921">
                  <c:v>42191.631666666639</c:v>
                </c:pt>
                <c:pt idx="15922">
                  <c:v>42191.6323611111</c:v>
                </c:pt>
                <c:pt idx="15923">
                  <c:v>42191.633055555554</c:v>
                </c:pt>
                <c:pt idx="15924">
                  <c:v>42191.633749999994</c:v>
                </c:pt>
                <c:pt idx="15925">
                  <c:v>42191.634444444448</c:v>
                </c:pt>
                <c:pt idx="15926">
                  <c:v>42191.635138888887</c:v>
                </c:pt>
                <c:pt idx="15927">
                  <c:v>42191.635833333334</c:v>
                </c:pt>
                <c:pt idx="15928">
                  <c:v>42191.63652777778</c:v>
                </c:pt>
                <c:pt idx="15929">
                  <c:v>42191.63722222222</c:v>
                </c:pt>
                <c:pt idx="15930">
                  <c:v>42191.637916666652</c:v>
                </c:pt>
                <c:pt idx="15931">
                  <c:v>42191.638611111106</c:v>
                </c:pt>
                <c:pt idx="15932">
                  <c:v>42191.639305555538</c:v>
                </c:pt>
                <c:pt idx="15933">
                  <c:v>42191.64</c:v>
                </c:pt>
                <c:pt idx="15934">
                  <c:v>42191.640694444461</c:v>
                </c:pt>
                <c:pt idx="15935">
                  <c:v>42191.641388888886</c:v>
                </c:pt>
                <c:pt idx="15936">
                  <c:v>42191.642083333325</c:v>
                </c:pt>
                <c:pt idx="15937">
                  <c:v>42191.642777777779</c:v>
                </c:pt>
                <c:pt idx="15938">
                  <c:v>42191.643472222226</c:v>
                </c:pt>
                <c:pt idx="15939">
                  <c:v>42191.644166666651</c:v>
                </c:pt>
                <c:pt idx="15940">
                  <c:v>42191.644861111105</c:v>
                </c:pt>
                <c:pt idx="15941">
                  <c:v>42191.645555555559</c:v>
                </c:pt>
                <c:pt idx="15942">
                  <c:v>42191.646250000013</c:v>
                </c:pt>
                <c:pt idx="15943">
                  <c:v>42191.646944444459</c:v>
                </c:pt>
                <c:pt idx="15944">
                  <c:v>42191.647638888891</c:v>
                </c:pt>
                <c:pt idx="15945">
                  <c:v>42191.648333333331</c:v>
                </c:pt>
                <c:pt idx="15946">
                  <c:v>42191.649027777778</c:v>
                </c:pt>
                <c:pt idx="15947">
                  <c:v>42191.649722222224</c:v>
                </c:pt>
                <c:pt idx="15948">
                  <c:v>42191.650416666664</c:v>
                </c:pt>
                <c:pt idx="15949">
                  <c:v>42191.651111111096</c:v>
                </c:pt>
                <c:pt idx="15950">
                  <c:v>42191.651805555557</c:v>
                </c:pt>
                <c:pt idx="15951">
                  <c:v>42191.652500000011</c:v>
                </c:pt>
                <c:pt idx="15952">
                  <c:v>42191.653194444443</c:v>
                </c:pt>
                <c:pt idx="15953">
                  <c:v>42191.65388888889</c:v>
                </c:pt>
                <c:pt idx="15954">
                  <c:v>42191.654583333337</c:v>
                </c:pt>
                <c:pt idx="15955">
                  <c:v>42191.655277777783</c:v>
                </c:pt>
                <c:pt idx="15956">
                  <c:v>42191.655972222223</c:v>
                </c:pt>
                <c:pt idx="15957">
                  <c:v>42191.656666666655</c:v>
                </c:pt>
                <c:pt idx="15958">
                  <c:v>42191.657361111094</c:v>
                </c:pt>
                <c:pt idx="15959">
                  <c:v>42191.658055555563</c:v>
                </c:pt>
                <c:pt idx="15960">
                  <c:v>42191.658750000002</c:v>
                </c:pt>
                <c:pt idx="15961">
                  <c:v>42191.659444444442</c:v>
                </c:pt>
                <c:pt idx="15962">
                  <c:v>42191.660138888888</c:v>
                </c:pt>
                <c:pt idx="15963">
                  <c:v>42191.660833333335</c:v>
                </c:pt>
                <c:pt idx="15964">
                  <c:v>42191.661527777775</c:v>
                </c:pt>
                <c:pt idx="15965">
                  <c:v>42191.662222222221</c:v>
                </c:pt>
                <c:pt idx="15966">
                  <c:v>42191.662916666653</c:v>
                </c:pt>
                <c:pt idx="15967">
                  <c:v>42191.6636111111</c:v>
                </c:pt>
                <c:pt idx="15968">
                  <c:v>42191.664305555554</c:v>
                </c:pt>
                <c:pt idx="15969">
                  <c:v>42191.665000000001</c:v>
                </c:pt>
                <c:pt idx="15970">
                  <c:v>42191.665694444448</c:v>
                </c:pt>
                <c:pt idx="15971">
                  <c:v>42191.666388888887</c:v>
                </c:pt>
                <c:pt idx="15972">
                  <c:v>42191.667083333319</c:v>
                </c:pt>
                <c:pt idx="15973">
                  <c:v>42191.667777777766</c:v>
                </c:pt>
                <c:pt idx="15974">
                  <c:v>42191.66847222222</c:v>
                </c:pt>
                <c:pt idx="15975">
                  <c:v>42191.669166666637</c:v>
                </c:pt>
                <c:pt idx="15976">
                  <c:v>42191.669861111084</c:v>
                </c:pt>
                <c:pt idx="15977">
                  <c:v>42191.670555555553</c:v>
                </c:pt>
                <c:pt idx="15978">
                  <c:v>42191.671249999999</c:v>
                </c:pt>
                <c:pt idx="15979">
                  <c:v>42191.671944444446</c:v>
                </c:pt>
                <c:pt idx="15980">
                  <c:v>42191.672638888893</c:v>
                </c:pt>
                <c:pt idx="15981">
                  <c:v>42191.673333333325</c:v>
                </c:pt>
                <c:pt idx="15982">
                  <c:v>42191.674027777779</c:v>
                </c:pt>
                <c:pt idx="15983">
                  <c:v>42191.674722222226</c:v>
                </c:pt>
                <c:pt idx="15984">
                  <c:v>42191.675416666651</c:v>
                </c:pt>
                <c:pt idx="15985">
                  <c:v>42191.676111111105</c:v>
                </c:pt>
                <c:pt idx="15986">
                  <c:v>42191.676805555559</c:v>
                </c:pt>
                <c:pt idx="15987">
                  <c:v>42191.677499999998</c:v>
                </c:pt>
                <c:pt idx="15988">
                  <c:v>42191.678194444459</c:v>
                </c:pt>
                <c:pt idx="15989">
                  <c:v>42191.678888888891</c:v>
                </c:pt>
                <c:pt idx="15990">
                  <c:v>42191.679583333324</c:v>
                </c:pt>
                <c:pt idx="15991">
                  <c:v>42191.680277777792</c:v>
                </c:pt>
                <c:pt idx="15992">
                  <c:v>42191.680972222232</c:v>
                </c:pt>
                <c:pt idx="15993">
                  <c:v>42191.681666666649</c:v>
                </c:pt>
                <c:pt idx="15994">
                  <c:v>42191.682361111096</c:v>
                </c:pt>
                <c:pt idx="15995">
                  <c:v>42191.683055555557</c:v>
                </c:pt>
              </c:numCache>
            </c:numRef>
          </c:xVal>
          <c:yVal>
            <c:numRef>
              <c:f>'Lower Ladder Water Temp'!$C$3:$C$15998</c:f>
              <c:numCache>
                <c:formatCode>General</c:formatCode>
                <c:ptCount val="15996"/>
                <c:pt idx="0">
                  <c:v>68.185000000000002</c:v>
                </c:pt>
                <c:pt idx="1">
                  <c:v>68.141999999999996</c:v>
                </c:pt>
                <c:pt idx="2">
                  <c:v>68.141999999999996</c:v>
                </c:pt>
                <c:pt idx="3">
                  <c:v>68.141999999999996</c:v>
                </c:pt>
                <c:pt idx="4">
                  <c:v>68.141999999999996</c:v>
                </c:pt>
                <c:pt idx="5">
                  <c:v>68.141999999999996</c:v>
                </c:pt>
                <c:pt idx="6">
                  <c:v>68.141999999999996</c:v>
                </c:pt>
                <c:pt idx="7">
                  <c:v>68.141999999999996</c:v>
                </c:pt>
                <c:pt idx="8">
                  <c:v>68.141999999999996</c:v>
                </c:pt>
                <c:pt idx="9">
                  <c:v>68.141999999999996</c:v>
                </c:pt>
                <c:pt idx="10">
                  <c:v>68.141999999999996</c:v>
                </c:pt>
                <c:pt idx="11">
                  <c:v>68.141999999999996</c:v>
                </c:pt>
                <c:pt idx="12">
                  <c:v>68.141999999999996</c:v>
                </c:pt>
                <c:pt idx="13">
                  <c:v>68.141999999999996</c:v>
                </c:pt>
                <c:pt idx="14">
                  <c:v>68.141999999999996</c:v>
                </c:pt>
                <c:pt idx="15">
                  <c:v>68.141999999999996</c:v>
                </c:pt>
                <c:pt idx="16">
                  <c:v>68.141999999999996</c:v>
                </c:pt>
                <c:pt idx="17">
                  <c:v>68.099000000000004</c:v>
                </c:pt>
                <c:pt idx="18">
                  <c:v>68.099000000000004</c:v>
                </c:pt>
                <c:pt idx="19">
                  <c:v>68.099000000000004</c:v>
                </c:pt>
                <c:pt idx="20">
                  <c:v>68.099000000000004</c:v>
                </c:pt>
                <c:pt idx="21">
                  <c:v>68.099000000000004</c:v>
                </c:pt>
                <c:pt idx="22">
                  <c:v>68.099000000000004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68.013000000000005</c:v>
                </c:pt>
                <c:pt idx="31">
                  <c:v>68.013000000000005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68.055999999999983</c:v>
                </c:pt>
                <c:pt idx="35">
                  <c:v>68.055999999999983</c:v>
                </c:pt>
                <c:pt idx="36">
                  <c:v>68.055999999999983</c:v>
                </c:pt>
                <c:pt idx="37">
                  <c:v>68.055999999999983</c:v>
                </c:pt>
                <c:pt idx="38">
                  <c:v>68.055999999999983</c:v>
                </c:pt>
                <c:pt idx="39">
                  <c:v>68.055999999999983</c:v>
                </c:pt>
                <c:pt idx="40">
                  <c:v>68.055999999999983</c:v>
                </c:pt>
                <c:pt idx="41">
                  <c:v>68.055999999999983</c:v>
                </c:pt>
                <c:pt idx="42">
                  <c:v>68.055999999999983</c:v>
                </c:pt>
                <c:pt idx="43">
                  <c:v>68.013000000000005</c:v>
                </c:pt>
                <c:pt idx="44">
                  <c:v>68.013000000000005</c:v>
                </c:pt>
                <c:pt idx="45">
                  <c:v>68.013000000000005</c:v>
                </c:pt>
                <c:pt idx="46">
                  <c:v>68.013000000000005</c:v>
                </c:pt>
                <c:pt idx="47">
                  <c:v>68.013000000000005</c:v>
                </c:pt>
                <c:pt idx="48">
                  <c:v>68.013000000000005</c:v>
                </c:pt>
                <c:pt idx="49">
                  <c:v>68.013000000000005</c:v>
                </c:pt>
                <c:pt idx="50">
                  <c:v>68.013000000000005</c:v>
                </c:pt>
                <c:pt idx="51">
                  <c:v>68.055999999999983</c:v>
                </c:pt>
                <c:pt idx="52">
                  <c:v>68.013000000000005</c:v>
                </c:pt>
                <c:pt idx="53">
                  <c:v>68.013000000000005</c:v>
                </c:pt>
                <c:pt idx="54">
                  <c:v>68.013000000000005</c:v>
                </c:pt>
                <c:pt idx="55">
                  <c:v>68.013000000000005</c:v>
                </c:pt>
                <c:pt idx="56">
                  <c:v>68.055999999999983</c:v>
                </c:pt>
                <c:pt idx="57">
                  <c:v>68.055999999999983</c:v>
                </c:pt>
                <c:pt idx="58">
                  <c:v>68.055999999999983</c:v>
                </c:pt>
                <c:pt idx="59">
                  <c:v>68.013000000000005</c:v>
                </c:pt>
                <c:pt idx="60">
                  <c:v>68.055999999999983</c:v>
                </c:pt>
                <c:pt idx="61">
                  <c:v>68.013000000000005</c:v>
                </c:pt>
                <c:pt idx="62">
                  <c:v>68.013000000000005</c:v>
                </c:pt>
                <c:pt idx="63">
                  <c:v>68.013000000000005</c:v>
                </c:pt>
                <c:pt idx="64">
                  <c:v>68.013000000000005</c:v>
                </c:pt>
                <c:pt idx="65">
                  <c:v>68.013000000000005</c:v>
                </c:pt>
                <c:pt idx="66">
                  <c:v>68.055999999999983</c:v>
                </c:pt>
                <c:pt idx="67">
                  <c:v>68.013000000000005</c:v>
                </c:pt>
                <c:pt idx="68">
                  <c:v>68.055999999999983</c:v>
                </c:pt>
                <c:pt idx="69">
                  <c:v>68.055999999999983</c:v>
                </c:pt>
                <c:pt idx="70">
                  <c:v>68.055999999999983</c:v>
                </c:pt>
                <c:pt idx="71">
                  <c:v>68.055999999999983</c:v>
                </c:pt>
                <c:pt idx="72">
                  <c:v>68.055999999999983</c:v>
                </c:pt>
                <c:pt idx="73">
                  <c:v>68.055999999999983</c:v>
                </c:pt>
                <c:pt idx="74">
                  <c:v>68.013000000000005</c:v>
                </c:pt>
                <c:pt idx="75">
                  <c:v>68.013000000000005</c:v>
                </c:pt>
                <c:pt idx="76">
                  <c:v>68.013000000000005</c:v>
                </c:pt>
                <c:pt idx="77">
                  <c:v>68.013000000000005</c:v>
                </c:pt>
                <c:pt idx="78">
                  <c:v>68.055999999999983</c:v>
                </c:pt>
                <c:pt idx="79">
                  <c:v>68.055999999999983</c:v>
                </c:pt>
                <c:pt idx="80">
                  <c:v>68.055999999999983</c:v>
                </c:pt>
                <c:pt idx="81">
                  <c:v>68.055999999999983</c:v>
                </c:pt>
                <c:pt idx="82">
                  <c:v>68.055999999999983</c:v>
                </c:pt>
                <c:pt idx="83">
                  <c:v>68.055999999999983</c:v>
                </c:pt>
                <c:pt idx="84">
                  <c:v>68.055999999999983</c:v>
                </c:pt>
                <c:pt idx="85">
                  <c:v>68.055999999999983</c:v>
                </c:pt>
                <c:pt idx="86">
                  <c:v>68.055999999999983</c:v>
                </c:pt>
                <c:pt idx="87">
                  <c:v>68.013000000000005</c:v>
                </c:pt>
                <c:pt idx="88">
                  <c:v>68.013000000000005</c:v>
                </c:pt>
                <c:pt idx="89">
                  <c:v>68.013000000000005</c:v>
                </c:pt>
                <c:pt idx="90">
                  <c:v>68.013000000000005</c:v>
                </c:pt>
                <c:pt idx="91">
                  <c:v>68.013000000000005</c:v>
                </c:pt>
                <c:pt idx="92">
                  <c:v>68.055999999999983</c:v>
                </c:pt>
                <c:pt idx="93">
                  <c:v>68.055999999999983</c:v>
                </c:pt>
                <c:pt idx="94">
                  <c:v>68.055999999999983</c:v>
                </c:pt>
                <c:pt idx="95">
                  <c:v>68.055999999999983</c:v>
                </c:pt>
                <c:pt idx="96">
                  <c:v>68.055999999999983</c:v>
                </c:pt>
                <c:pt idx="97">
                  <c:v>68.055999999999983</c:v>
                </c:pt>
                <c:pt idx="98">
                  <c:v>68.055999999999983</c:v>
                </c:pt>
                <c:pt idx="99">
                  <c:v>68.055999999999983</c:v>
                </c:pt>
                <c:pt idx="100">
                  <c:v>68.055999999999983</c:v>
                </c:pt>
                <c:pt idx="101">
                  <c:v>68.055999999999983</c:v>
                </c:pt>
                <c:pt idx="102">
                  <c:v>68.055999999999983</c:v>
                </c:pt>
                <c:pt idx="103">
                  <c:v>68.055999999999983</c:v>
                </c:pt>
                <c:pt idx="104">
                  <c:v>68.055999999999983</c:v>
                </c:pt>
                <c:pt idx="105">
                  <c:v>68.055999999999983</c:v>
                </c:pt>
                <c:pt idx="106">
                  <c:v>68.099000000000004</c:v>
                </c:pt>
                <c:pt idx="107">
                  <c:v>68.099000000000004</c:v>
                </c:pt>
                <c:pt idx="108">
                  <c:v>68.099000000000004</c:v>
                </c:pt>
                <c:pt idx="109">
                  <c:v>68.099000000000004</c:v>
                </c:pt>
                <c:pt idx="110">
                  <c:v>68.099000000000004</c:v>
                </c:pt>
                <c:pt idx="111">
                  <c:v>68.099000000000004</c:v>
                </c:pt>
                <c:pt idx="112">
                  <c:v>68.099000000000004</c:v>
                </c:pt>
                <c:pt idx="113">
                  <c:v>68.099000000000004</c:v>
                </c:pt>
                <c:pt idx="114">
                  <c:v>68.099000000000004</c:v>
                </c:pt>
                <c:pt idx="115">
                  <c:v>68.099000000000004</c:v>
                </c:pt>
                <c:pt idx="116">
                  <c:v>68.099000000000004</c:v>
                </c:pt>
                <c:pt idx="117">
                  <c:v>68.099000000000004</c:v>
                </c:pt>
                <c:pt idx="118">
                  <c:v>68.141999999999996</c:v>
                </c:pt>
                <c:pt idx="119">
                  <c:v>68.141999999999996</c:v>
                </c:pt>
                <c:pt idx="120">
                  <c:v>68.141999999999996</c:v>
                </c:pt>
                <c:pt idx="121">
                  <c:v>68.141999999999996</c:v>
                </c:pt>
                <c:pt idx="122">
                  <c:v>68.141999999999996</c:v>
                </c:pt>
                <c:pt idx="123">
                  <c:v>68.141999999999996</c:v>
                </c:pt>
                <c:pt idx="124">
                  <c:v>68.141999999999996</c:v>
                </c:pt>
                <c:pt idx="125">
                  <c:v>68.185000000000002</c:v>
                </c:pt>
                <c:pt idx="126">
                  <c:v>68.141999999999996</c:v>
                </c:pt>
                <c:pt idx="127">
                  <c:v>68.185000000000002</c:v>
                </c:pt>
                <c:pt idx="128">
                  <c:v>68.141999999999996</c:v>
                </c:pt>
                <c:pt idx="129">
                  <c:v>68.141999999999996</c:v>
                </c:pt>
                <c:pt idx="130">
                  <c:v>68.141999999999996</c:v>
                </c:pt>
                <c:pt idx="131">
                  <c:v>68.141999999999996</c:v>
                </c:pt>
                <c:pt idx="132">
                  <c:v>68.141999999999996</c:v>
                </c:pt>
                <c:pt idx="133">
                  <c:v>68.099000000000004</c:v>
                </c:pt>
                <c:pt idx="134">
                  <c:v>68.099000000000004</c:v>
                </c:pt>
                <c:pt idx="135">
                  <c:v>68.099000000000004</c:v>
                </c:pt>
                <c:pt idx="136">
                  <c:v>68.099000000000004</c:v>
                </c:pt>
                <c:pt idx="137">
                  <c:v>68.099000000000004</c:v>
                </c:pt>
                <c:pt idx="138">
                  <c:v>68.099000000000004</c:v>
                </c:pt>
                <c:pt idx="139">
                  <c:v>68.141999999999996</c:v>
                </c:pt>
                <c:pt idx="140">
                  <c:v>68.141999999999996</c:v>
                </c:pt>
                <c:pt idx="141">
                  <c:v>68.141999999999996</c:v>
                </c:pt>
                <c:pt idx="142">
                  <c:v>68.141999999999996</c:v>
                </c:pt>
                <c:pt idx="143">
                  <c:v>68.141999999999996</c:v>
                </c:pt>
                <c:pt idx="144">
                  <c:v>68.141999999999996</c:v>
                </c:pt>
                <c:pt idx="145">
                  <c:v>68.141999999999996</c:v>
                </c:pt>
                <c:pt idx="146">
                  <c:v>68.141999999999996</c:v>
                </c:pt>
                <c:pt idx="147">
                  <c:v>68.141999999999996</c:v>
                </c:pt>
                <c:pt idx="148">
                  <c:v>68.141999999999996</c:v>
                </c:pt>
                <c:pt idx="149">
                  <c:v>68.141999999999996</c:v>
                </c:pt>
                <c:pt idx="150">
                  <c:v>68.141999999999996</c:v>
                </c:pt>
                <c:pt idx="151">
                  <c:v>68.141999999999996</c:v>
                </c:pt>
                <c:pt idx="152">
                  <c:v>68.141999999999996</c:v>
                </c:pt>
                <c:pt idx="153">
                  <c:v>68.141999999999996</c:v>
                </c:pt>
                <c:pt idx="154">
                  <c:v>68.141999999999996</c:v>
                </c:pt>
                <c:pt idx="155">
                  <c:v>68.141999999999996</c:v>
                </c:pt>
                <c:pt idx="156">
                  <c:v>68.141999999999996</c:v>
                </c:pt>
                <c:pt idx="157">
                  <c:v>68.141999999999996</c:v>
                </c:pt>
                <c:pt idx="158">
                  <c:v>68.141999999999996</c:v>
                </c:pt>
                <c:pt idx="159">
                  <c:v>68.141999999999996</c:v>
                </c:pt>
                <c:pt idx="160">
                  <c:v>68.141999999999996</c:v>
                </c:pt>
                <c:pt idx="161">
                  <c:v>68.141999999999996</c:v>
                </c:pt>
                <c:pt idx="162">
                  <c:v>68.141999999999996</c:v>
                </c:pt>
                <c:pt idx="163">
                  <c:v>68.141999999999996</c:v>
                </c:pt>
                <c:pt idx="164">
                  <c:v>68.141999999999996</c:v>
                </c:pt>
                <c:pt idx="165">
                  <c:v>68.141999999999996</c:v>
                </c:pt>
                <c:pt idx="166">
                  <c:v>68.185000000000002</c:v>
                </c:pt>
                <c:pt idx="167">
                  <c:v>68.185000000000002</c:v>
                </c:pt>
                <c:pt idx="168">
                  <c:v>68.185000000000002</c:v>
                </c:pt>
                <c:pt idx="169">
                  <c:v>68.141999999999996</c:v>
                </c:pt>
                <c:pt idx="170">
                  <c:v>68.141999999999996</c:v>
                </c:pt>
                <c:pt idx="171">
                  <c:v>68.141999999999996</c:v>
                </c:pt>
                <c:pt idx="172">
                  <c:v>68.141999999999996</c:v>
                </c:pt>
                <c:pt idx="173">
                  <c:v>68.141999999999996</c:v>
                </c:pt>
                <c:pt idx="174">
                  <c:v>68.141999999999996</c:v>
                </c:pt>
                <c:pt idx="175">
                  <c:v>68.141999999999996</c:v>
                </c:pt>
                <c:pt idx="176">
                  <c:v>68.141999999999996</c:v>
                </c:pt>
                <c:pt idx="177">
                  <c:v>68.141999999999996</c:v>
                </c:pt>
                <c:pt idx="178">
                  <c:v>68.141999999999996</c:v>
                </c:pt>
                <c:pt idx="179">
                  <c:v>68.141999999999996</c:v>
                </c:pt>
                <c:pt idx="180">
                  <c:v>68.185000000000002</c:v>
                </c:pt>
                <c:pt idx="181">
                  <c:v>68.185000000000002</c:v>
                </c:pt>
                <c:pt idx="182">
                  <c:v>68.185000000000002</c:v>
                </c:pt>
                <c:pt idx="183">
                  <c:v>68.185000000000002</c:v>
                </c:pt>
                <c:pt idx="184">
                  <c:v>68.185000000000002</c:v>
                </c:pt>
                <c:pt idx="185">
                  <c:v>68.185000000000002</c:v>
                </c:pt>
                <c:pt idx="186">
                  <c:v>68.185000000000002</c:v>
                </c:pt>
                <c:pt idx="187">
                  <c:v>68.185000000000002</c:v>
                </c:pt>
                <c:pt idx="188">
                  <c:v>68.141999999999996</c:v>
                </c:pt>
                <c:pt idx="189">
                  <c:v>68.141999999999996</c:v>
                </c:pt>
                <c:pt idx="190">
                  <c:v>68.141999999999996</c:v>
                </c:pt>
                <c:pt idx="191">
                  <c:v>68.141999999999996</c:v>
                </c:pt>
                <c:pt idx="192">
                  <c:v>68.141999999999996</c:v>
                </c:pt>
                <c:pt idx="193">
                  <c:v>68.185000000000002</c:v>
                </c:pt>
                <c:pt idx="194">
                  <c:v>68.185000000000002</c:v>
                </c:pt>
                <c:pt idx="195">
                  <c:v>68.185000000000002</c:v>
                </c:pt>
                <c:pt idx="196">
                  <c:v>68.185000000000002</c:v>
                </c:pt>
                <c:pt idx="197">
                  <c:v>68.185000000000002</c:v>
                </c:pt>
                <c:pt idx="198">
                  <c:v>68.185000000000002</c:v>
                </c:pt>
                <c:pt idx="199">
                  <c:v>68.185000000000002</c:v>
                </c:pt>
                <c:pt idx="200">
                  <c:v>68.227000000000004</c:v>
                </c:pt>
                <c:pt idx="201">
                  <c:v>68.227000000000004</c:v>
                </c:pt>
                <c:pt idx="202">
                  <c:v>68.227000000000004</c:v>
                </c:pt>
                <c:pt idx="203">
                  <c:v>68.27</c:v>
                </c:pt>
                <c:pt idx="204">
                  <c:v>68.27</c:v>
                </c:pt>
                <c:pt idx="205">
                  <c:v>68.313000000000002</c:v>
                </c:pt>
                <c:pt idx="206">
                  <c:v>68.313000000000002</c:v>
                </c:pt>
                <c:pt idx="207">
                  <c:v>68.35599999999998</c:v>
                </c:pt>
                <c:pt idx="208">
                  <c:v>68.35599999999998</c:v>
                </c:pt>
                <c:pt idx="209">
                  <c:v>68.400000000000006</c:v>
                </c:pt>
                <c:pt idx="210">
                  <c:v>68.400000000000006</c:v>
                </c:pt>
                <c:pt idx="211">
                  <c:v>68.443000000000026</c:v>
                </c:pt>
                <c:pt idx="212">
                  <c:v>68.443000000000026</c:v>
                </c:pt>
                <c:pt idx="213">
                  <c:v>68.443000000000026</c:v>
                </c:pt>
                <c:pt idx="214">
                  <c:v>68.443000000000026</c:v>
                </c:pt>
                <c:pt idx="215">
                  <c:v>68.443000000000026</c:v>
                </c:pt>
                <c:pt idx="216">
                  <c:v>68.443000000000026</c:v>
                </c:pt>
                <c:pt idx="217">
                  <c:v>68.443000000000026</c:v>
                </c:pt>
                <c:pt idx="218">
                  <c:v>68.443000000000026</c:v>
                </c:pt>
                <c:pt idx="219">
                  <c:v>68.400000000000006</c:v>
                </c:pt>
                <c:pt idx="220">
                  <c:v>68.400000000000006</c:v>
                </c:pt>
                <c:pt idx="221">
                  <c:v>68.35599999999998</c:v>
                </c:pt>
                <c:pt idx="222">
                  <c:v>68.35599999999998</c:v>
                </c:pt>
                <c:pt idx="223">
                  <c:v>68.313000000000002</c:v>
                </c:pt>
                <c:pt idx="224">
                  <c:v>68.313000000000002</c:v>
                </c:pt>
                <c:pt idx="225">
                  <c:v>68.27</c:v>
                </c:pt>
                <c:pt idx="226">
                  <c:v>68.227000000000004</c:v>
                </c:pt>
                <c:pt idx="227">
                  <c:v>68.227000000000004</c:v>
                </c:pt>
                <c:pt idx="228">
                  <c:v>68.185000000000002</c:v>
                </c:pt>
                <c:pt idx="229">
                  <c:v>68.141999999999996</c:v>
                </c:pt>
                <c:pt idx="230">
                  <c:v>68.141999999999996</c:v>
                </c:pt>
                <c:pt idx="231">
                  <c:v>68.099000000000004</c:v>
                </c:pt>
                <c:pt idx="232">
                  <c:v>68.099000000000004</c:v>
                </c:pt>
                <c:pt idx="233">
                  <c:v>68.099000000000004</c:v>
                </c:pt>
                <c:pt idx="234">
                  <c:v>68.055999999999983</c:v>
                </c:pt>
                <c:pt idx="235">
                  <c:v>68.055999999999983</c:v>
                </c:pt>
                <c:pt idx="236">
                  <c:v>68.055999999999983</c:v>
                </c:pt>
                <c:pt idx="237">
                  <c:v>68.099000000000004</c:v>
                </c:pt>
                <c:pt idx="238">
                  <c:v>68.099000000000004</c:v>
                </c:pt>
                <c:pt idx="239">
                  <c:v>68.099000000000004</c:v>
                </c:pt>
                <c:pt idx="240">
                  <c:v>68.099000000000004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68.185000000000002</c:v>
                </c:pt>
                <c:pt idx="244">
                  <c:v>68.185000000000002</c:v>
                </c:pt>
                <c:pt idx="245">
                  <c:v>68.227000000000004</c:v>
                </c:pt>
                <c:pt idx="246">
                  <c:v>68.227000000000004</c:v>
                </c:pt>
                <c:pt idx="247">
                  <c:v>68.227000000000004</c:v>
                </c:pt>
                <c:pt idx="248">
                  <c:v>68.227000000000004</c:v>
                </c:pt>
                <c:pt idx="249">
                  <c:v>68.27</c:v>
                </c:pt>
                <c:pt idx="250">
                  <c:v>68.27</c:v>
                </c:pt>
                <c:pt idx="251">
                  <c:v>68.27</c:v>
                </c:pt>
                <c:pt idx="252">
                  <c:v>68.27</c:v>
                </c:pt>
                <c:pt idx="253">
                  <c:v>68.27</c:v>
                </c:pt>
                <c:pt idx="254">
                  <c:v>68.227000000000004</c:v>
                </c:pt>
                <c:pt idx="255">
                  <c:v>68.227000000000004</c:v>
                </c:pt>
                <c:pt idx="256">
                  <c:v>68.227000000000004</c:v>
                </c:pt>
                <c:pt idx="257">
                  <c:v>68.185000000000002</c:v>
                </c:pt>
                <c:pt idx="258">
                  <c:v>68.185000000000002</c:v>
                </c:pt>
                <c:pt idx="259">
                  <c:v>68.141999999999996</c:v>
                </c:pt>
                <c:pt idx="260">
                  <c:v>68.141999999999996</c:v>
                </c:pt>
                <c:pt idx="261">
                  <c:v>68.141999999999996</c:v>
                </c:pt>
                <c:pt idx="262">
                  <c:v>68.141999999999996</c:v>
                </c:pt>
                <c:pt idx="263">
                  <c:v>68.099000000000004</c:v>
                </c:pt>
                <c:pt idx="264">
                  <c:v>68.099000000000004</c:v>
                </c:pt>
                <c:pt idx="265">
                  <c:v>68.099000000000004</c:v>
                </c:pt>
                <c:pt idx="266">
                  <c:v>68.099000000000004</c:v>
                </c:pt>
                <c:pt idx="267">
                  <c:v>68.099000000000004</c:v>
                </c:pt>
                <c:pt idx="268">
                  <c:v>68.099000000000004</c:v>
                </c:pt>
                <c:pt idx="269">
                  <c:v>68.099000000000004</c:v>
                </c:pt>
                <c:pt idx="270">
                  <c:v>68.055999999999983</c:v>
                </c:pt>
                <c:pt idx="271">
                  <c:v>68.055999999999983</c:v>
                </c:pt>
                <c:pt idx="272">
                  <c:v>68.055999999999983</c:v>
                </c:pt>
                <c:pt idx="273">
                  <c:v>68.055999999999983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68.099000000000004</c:v>
                </c:pt>
                <c:pt idx="279">
                  <c:v>68.099000000000004</c:v>
                </c:pt>
                <c:pt idx="280">
                  <c:v>68.099000000000004</c:v>
                </c:pt>
                <c:pt idx="281">
                  <c:v>68.099000000000004</c:v>
                </c:pt>
                <c:pt idx="282">
                  <c:v>68.141999999999996</c:v>
                </c:pt>
                <c:pt idx="283">
                  <c:v>68.185000000000002</c:v>
                </c:pt>
                <c:pt idx="284">
                  <c:v>68.185000000000002</c:v>
                </c:pt>
                <c:pt idx="285">
                  <c:v>68.185000000000002</c:v>
                </c:pt>
                <c:pt idx="286">
                  <c:v>68.185000000000002</c:v>
                </c:pt>
                <c:pt idx="287">
                  <c:v>68.185000000000002</c:v>
                </c:pt>
                <c:pt idx="288">
                  <c:v>68.185000000000002</c:v>
                </c:pt>
                <c:pt idx="289">
                  <c:v>68.185000000000002</c:v>
                </c:pt>
                <c:pt idx="290">
                  <c:v>68.141999999999996</c:v>
                </c:pt>
                <c:pt idx="291">
                  <c:v>68.099000000000004</c:v>
                </c:pt>
                <c:pt idx="292">
                  <c:v>68.099000000000004</c:v>
                </c:pt>
                <c:pt idx="293">
                  <c:v>68.099000000000004</c:v>
                </c:pt>
                <c:pt idx="294">
                  <c:v>68.099000000000004</c:v>
                </c:pt>
                <c:pt idx="295">
                  <c:v>68.099000000000004</c:v>
                </c:pt>
                <c:pt idx="296">
                  <c:v>68.055999999999983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68.013000000000005</c:v>
                </c:pt>
                <c:pt idx="303">
                  <c:v>68.013000000000005</c:v>
                </c:pt>
                <c:pt idx="304">
                  <c:v>68.013000000000005</c:v>
                </c:pt>
                <c:pt idx="305">
                  <c:v>67.971000000000004</c:v>
                </c:pt>
                <c:pt idx="306">
                  <c:v>67.971000000000004</c:v>
                </c:pt>
                <c:pt idx="307">
                  <c:v>67.971000000000004</c:v>
                </c:pt>
                <c:pt idx="308">
                  <c:v>67.971000000000004</c:v>
                </c:pt>
                <c:pt idx="309">
                  <c:v>67.971000000000004</c:v>
                </c:pt>
                <c:pt idx="310">
                  <c:v>67.971000000000004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67.971000000000004</c:v>
                </c:pt>
                <c:pt idx="317">
                  <c:v>67.971000000000004</c:v>
                </c:pt>
                <c:pt idx="318">
                  <c:v>67.971000000000004</c:v>
                </c:pt>
                <c:pt idx="319">
                  <c:v>67.971000000000004</c:v>
                </c:pt>
                <c:pt idx="320">
                  <c:v>67.971000000000004</c:v>
                </c:pt>
                <c:pt idx="321">
                  <c:v>67.971000000000004</c:v>
                </c:pt>
                <c:pt idx="322">
                  <c:v>67.971000000000004</c:v>
                </c:pt>
                <c:pt idx="323">
                  <c:v>68.013000000000005</c:v>
                </c:pt>
                <c:pt idx="324">
                  <c:v>68.013000000000005</c:v>
                </c:pt>
                <c:pt idx="325">
                  <c:v>68.013000000000005</c:v>
                </c:pt>
                <c:pt idx="326">
                  <c:v>68.013000000000005</c:v>
                </c:pt>
                <c:pt idx="327">
                  <c:v>68.013000000000005</c:v>
                </c:pt>
                <c:pt idx="328">
                  <c:v>68.013000000000005</c:v>
                </c:pt>
                <c:pt idx="329">
                  <c:v>68.013000000000005</c:v>
                </c:pt>
                <c:pt idx="330">
                  <c:v>68.013000000000005</c:v>
                </c:pt>
                <c:pt idx="331">
                  <c:v>68.055999999999983</c:v>
                </c:pt>
                <c:pt idx="332">
                  <c:v>68.013000000000005</c:v>
                </c:pt>
                <c:pt idx="333">
                  <c:v>68.013000000000005</c:v>
                </c:pt>
                <c:pt idx="334">
                  <c:v>68.013000000000005</c:v>
                </c:pt>
                <c:pt idx="335">
                  <c:v>68.013000000000005</c:v>
                </c:pt>
                <c:pt idx="336">
                  <c:v>68.013000000000005</c:v>
                </c:pt>
                <c:pt idx="337">
                  <c:v>68.013000000000005</c:v>
                </c:pt>
                <c:pt idx="338">
                  <c:v>68.013000000000005</c:v>
                </c:pt>
                <c:pt idx="339">
                  <c:v>68.013000000000005</c:v>
                </c:pt>
                <c:pt idx="340">
                  <c:v>68.013000000000005</c:v>
                </c:pt>
                <c:pt idx="341">
                  <c:v>68.013000000000005</c:v>
                </c:pt>
                <c:pt idx="342">
                  <c:v>68.013000000000005</c:v>
                </c:pt>
                <c:pt idx="343">
                  <c:v>68.013000000000005</c:v>
                </c:pt>
                <c:pt idx="344">
                  <c:v>68.013000000000005</c:v>
                </c:pt>
                <c:pt idx="345">
                  <c:v>68.013000000000005</c:v>
                </c:pt>
                <c:pt idx="346">
                  <c:v>68.013000000000005</c:v>
                </c:pt>
                <c:pt idx="347">
                  <c:v>68.013000000000005</c:v>
                </c:pt>
                <c:pt idx="348">
                  <c:v>68.013000000000005</c:v>
                </c:pt>
                <c:pt idx="349">
                  <c:v>68.013000000000005</c:v>
                </c:pt>
                <c:pt idx="350">
                  <c:v>68.013000000000005</c:v>
                </c:pt>
                <c:pt idx="351">
                  <c:v>68.055999999999983</c:v>
                </c:pt>
                <c:pt idx="352">
                  <c:v>68.013000000000005</c:v>
                </c:pt>
                <c:pt idx="353">
                  <c:v>68.013000000000005</c:v>
                </c:pt>
                <c:pt idx="354">
                  <c:v>68.013000000000005</c:v>
                </c:pt>
                <c:pt idx="355">
                  <c:v>68.013000000000005</c:v>
                </c:pt>
                <c:pt idx="356">
                  <c:v>68.013000000000005</c:v>
                </c:pt>
                <c:pt idx="357">
                  <c:v>68.013000000000005</c:v>
                </c:pt>
                <c:pt idx="358">
                  <c:v>68.013000000000005</c:v>
                </c:pt>
                <c:pt idx="359">
                  <c:v>68.013000000000005</c:v>
                </c:pt>
                <c:pt idx="360">
                  <c:v>68.013000000000005</c:v>
                </c:pt>
                <c:pt idx="361">
                  <c:v>68.013000000000005</c:v>
                </c:pt>
                <c:pt idx="362">
                  <c:v>68.013000000000005</c:v>
                </c:pt>
                <c:pt idx="363">
                  <c:v>68.013000000000005</c:v>
                </c:pt>
                <c:pt idx="364">
                  <c:v>68.013000000000005</c:v>
                </c:pt>
                <c:pt idx="365">
                  <c:v>68.013000000000005</c:v>
                </c:pt>
                <c:pt idx="366">
                  <c:v>68.013000000000005</c:v>
                </c:pt>
                <c:pt idx="367">
                  <c:v>68.013000000000005</c:v>
                </c:pt>
                <c:pt idx="368">
                  <c:v>68.013000000000005</c:v>
                </c:pt>
                <c:pt idx="369">
                  <c:v>68.055999999999983</c:v>
                </c:pt>
                <c:pt idx="370">
                  <c:v>68.055999999999983</c:v>
                </c:pt>
                <c:pt idx="371">
                  <c:v>68.055999999999983</c:v>
                </c:pt>
                <c:pt idx="372">
                  <c:v>68.055999999999983</c:v>
                </c:pt>
                <c:pt idx="373">
                  <c:v>68.055999999999983</c:v>
                </c:pt>
                <c:pt idx="374">
                  <c:v>68.055999999999983</c:v>
                </c:pt>
                <c:pt idx="375">
                  <c:v>68.055999999999983</c:v>
                </c:pt>
                <c:pt idx="376">
                  <c:v>68.055999999999983</c:v>
                </c:pt>
                <c:pt idx="377">
                  <c:v>68.055999999999983</c:v>
                </c:pt>
                <c:pt idx="378">
                  <c:v>68.099000000000004</c:v>
                </c:pt>
                <c:pt idx="379">
                  <c:v>68.099000000000004</c:v>
                </c:pt>
                <c:pt idx="380">
                  <c:v>68.099000000000004</c:v>
                </c:pt>
                <c:pt idx="381">
                  <c:v>68.099000000000004</c:v>
                </c:pt>
                <c:pt idx="382">
                  <c:v>68.099000000000004</c:v>
                </c:pt>
                <c:pt idx="383">
                  <c:v>68.099000000000004</c:v>
                </c:pt>
                <c:pt idx="384">
                  <c:v>68.055999999999983</c:v>
                </c:pt>
                <c:pt idx="385">
                  <c:v>68.055999999999983</c:v>
                </c:pt>
                <c:pt idx="386">
                  <c:v>68.055999999999983</c:v>
                </c:pt>
                <c:pt idx="387">
                  <c:v>68.055999999999983</c:v>
                </c:pt>
                <c:pt idx="388">
                  <c:v>68.055999999999983</c:v>
                </c:pt>
                <c:pt idx="389">
                  <c:v>68.055999999999983</c:v>
                </c:pt>
                <c:pt idx="390">
                  <c:v>68.055999999999983</c:v>
                </c:pt>
                <c:pt idx="391">
                  <c:v>68.013000000000005</c:v>
                </c:pt>
                <c:pt idx="392">
                  <c:v>68.013000000000005</c:v>
                </c:pt>
                <c:pt idx="393">
                  <c:v>68.013000000000005</c:v>
                </c:pt>
                <c:pt idx="394">
                  <c:v>68.013000000000005</c:v>
                </c:pt>
                <c:pt idx="395">
                  <c:v>68.013000000000005</c:v>
                </c:pt>
                <c:pt idx="396">
                  <c:v>68.013000000000005</c:v>
                </c:pt>
                <c:pt idx="397">
                  <c:v>68.013000000000005</c:v>
                </c:pt>
                <c:pt idx="398">
                  <c:v>68.013000000000005</c:v>
                </c:pt>
                <c:pt idx="399">
                  <c:v>68.013000000000005</c:v>
                </c:pt>
                <c:pt idx="400">
                  <c:v>68.013000000000005</c:v>
                </c:pt>
                <c:pt idx="401">
                  <c:v>68.013000000000005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67.971000000000004</c:v>
                </c:pt>
                <c:pt idx="406">
                  <c:v>67.971000000000004</c:v>
                </c:pt>
                <c:pt idx="407">
                  <c:v>67.971000000000004</c:v>
                </c:pt>
                <c:pt idx="408">
                  <c:v>68.013000000000005</c:v>
                </c:pt>
                <c:pt idx="409">
                  <c:v>68.013000000000005</c:v>
                </c:pt>
                <c:pt idx="410">
                  <c:v>68.013000000000005</c:v>
                </c:pt>
                <c:pt idx="411">
                  <c:v>68.013000000000005</c:v>
                </c:pt>
                <c:pt idx="412">
                  <c:v>68.013000000000005</c:v>
                </c:pt>
                <c:pt idx="413">
                  <c:v>68.013000000000005</c:v>
                </c:pt>
                <c:pt idx="414">
                  <c:v>68.013000000000005</c:v>
                </c:pt>
                <c:pt idx="415">
                  <c:v>68.013000000000005</c:v>
                </c:pt>
                <c:pt idx="416">
                  <c:v>68.055999999999983</c:v>
                </c:pt>
                <c:pt idx="417">
                  <c:v>68.055999999999983</c:v>
                </c:pt>
                <c:pt idx="418">
                  <c:v>68.055999999999983</c:v>
                </c:pt>
                <c:pt idx="419">
                  <c:v>68.055999999999983</c:v>
                </c:pt>
                <c:pt idx="420">
                  <c:v>68.055999999999983</c:v>
                </c:pt>
                <c:pt idx="421">
                  <c:v>68.099000000000004</c:v>
                </c:pt>
                <c:pt idx="422">
                  <c:v>68.099000000000004</c:v>
                </c:pt>
                <c:pt idx="423">
                  <c:v>68.099000000000004</c:v>
                </c:pt>
                <c:pt idx="424">
                  <c:v>68.099000000000004</c:v>
                </c:pt>
                <c:pt idx="425">
                  <c:v>68.099000000000004</c:v>
                </c:pt>
                <c:pt idx="426">
                  <c:v>68.099000000000004</c:v>
                </c:pt>
                <c:pt idx="427">
                  <c:v>68.099000000000004</c:v>
                </c:pt>
                <c:pt idx="428">
                  <c:v>68.099000000000004</c:v>
                </c:pt>
                <c:pt idx="429">
                  <c:v>68.099000000000004</c:v>
                </c:pt>
                <c:pt idx="430">
                  <c:v>68.099000000000004</c:v>
                </c:pt>
                <c:pt idx="431">
                  <c:v>68.141999999999996</c:v>
                </c:pt>
                <c:pt idx="432">
                  <c:v>68.141999999999996</c:v>
                </c:pt>
                <c:pt idx="433">
                  <c:v>68.141999999999996</c:v>
                </c:pt>
                <c:pt idx="434">
                  <c:v>68.141999999999996</c:v>
                </c:pt>
                <c:pt idx="435">
                  <c:v>68.141999999999996</c:v>
                </c:pt>
                <c:pt idx="436">
                  <c:v>68.141999999999996</c:v>
                </c:pt>
                <c:pt idx="437">
                  <c:v>68.141999999999996</c:v>
                </c:pt>
                <c:pt idx="438">
                  <c:v>68.141999999999996</c:v>
                </c:pt>
                <c:pt idx="439">
                  <c:v>68.141999999999996</c:v>
                </c:pt>
                <c:pt idx="440">
                  <c:v>68.141999999999996</c:v>
                </c:pt>
                <c:pt idx="441">
                  <c:v>68.141999999999996</c:v>
                </c:pt>
                <c:pt idx="442">
                  <c:v>68.141999999999996</c:v>
                </c:pt>
                <c:pt idx="443">
                  <c:v>68.141999999999996</c:v>
                </c:pt>
                <c:pt idx="444">
                  <c:v>68.141999999999996</c:v>
                </c:pt>
                <c:pt idx="445">
                  <c:v>68.185000000000002</c:v>
                </c:pt>
                <c:pt idx="446">
                  <c:v>68.185000000000002</c:v>
                </c:pt>
                <c:pt idx="447">
                  <c:v>68.185000000000002</c:v>
                </c:pt>
                <c:pt idx="448">
                  <c:v>68.185000000000002</c:v>
                </c:pt>
                <c:pt idx="449">
                  <c:v>68.185000000000002</c:v>
                </c:pt>
                <c:pt idx="450">
                  <c:v>68.185000000000002</c:v>
                </c:pt>
                <c:pt idx="451">
                  <c:v>68.185000000000002</c:v>
                </c:pt>
                <c:pt idx="452">
                  <c:v>68.227000000000004</c:v>
                </c:pt>
                <c:pt idx="453">
                  <c:v>68.227000000000004</c:v>
                </c:pt>
                <c:pt idx="454">
                  <c:v>68.227000000000004</c:v>
                </c:pt>
                <c:pt idx="455">
                  <c:v>68.227000000000004</c:v>
                </c:pt>
                <c:pt idx="456">
                  <c:v>68.27</c:v>
                </c:pt>
                <c:pt idx="457">
                  <c:v>68.27</c:v>
                </c:pt>
                <c:pt idx="458">
                  <c:v>68.27</c:v>
                </c:pt>
                <c:pt idx="459">
                  <c:v>68.27</c:v>
                </c:pt>
                <c:pt idx="460">
                  <c:v>68.27</c:v>
                </c:pt>
                <c:pt idx="461">
                  <c:v>68.27</c:v>
                </c:pt>
                <c:pt idx="462">
                  <c:v>68.313000000000002</c:v>
                </c:pt>
                <c:pt idx="463">
                  <c:v>68.27</c:v>
                </c:pt>
                <c:pt idx="464">
                  <c:v>68.27</c:v>
                </c:pt>
                <c:pt idx="465">
                  <c:v>68.27</c:v>
                </c:pt>
                <c:pt idx="466">
                  <c:v>68.27</c:v>
                </c:pt>
                <c:pt idx="467">
                  <c:v>68.27</c:v>
                </c:pt>
                <c:pt idx="468">
                  <c:v>68.27</c:v>
                </c:pt>
                <c:pt idx="469">
                  <c:v>68.27</c:v>
                </c:pt>
                <c:pt idx="470">
                  <c:v>68.27</c:v>
                </c:pt>
                <c:pt idx="471">
                  <c:v>68.27</c:v>
                </c:pt>
                <c:pt idx="472">
                  <c:v>68.27</c:v>
                </c:pt>
                <c:pt idx="473">
                  <c:v>68.27</c:v>
                </c:pt>
                <c:pt idx="474">
                  <c:v>68.27</c:v>
                </c:pt>
                <c:pt idx="475">
                  <c:v>68.27</c:v>
                </c:pt>
                <c:pt idx="476">
                  <c:v>68.27</c:v>
                </c:pt>
                <c:pt idx="477">
                  <c:v>68.27</c:v>
                </c:pt>
                <c:pt idx="478">
                  <c:v>68.27</c:v>
                </c:pt>
                <c:pt idx="479">
                  <c:v>68.27</c:v>
                </c:pt>
                <c:pt idx="480">
                  <c:v>68.27</c:v>
                </c:pt>
                <c:pt idx="481">
                  <c:v>68.27</c:v>
                </c:pt>
                <c:pt idx="482">
                  <c:v>68.27</c:v>
                </c:pt>
                <c:pt idx="483">
                  <c:v>68.27</c:v>
                </c:pt>
                <c:pt idx="484">
                  <c:v>68.27</c:v>
                </c:pt>
                <c:pt idx="485">
                  <c:v>68.27</c:v>
                </c:pt>
                <c:pt idx="486">
                  <c:v>68.27</c:v>
                </c:pt>
                <c:pt idx="487">
                  <c:v>68.27</c:v>
                </c:pt>
                <c:pt idx="488">
                  <c:v>68.227000000000004</c:v>
                </c:pt>
                <c:pt idx="489">
                  <c:v>68.227000000000004</c:v>
                </c:pt>
                <c:pt idx="490">
                  <c:v>68.227000000000004</c:v>
                </c:pt>
                <c:pt idx="491">
                  <c:v>68.227000000000004</c:v>
                </c:pt>
                <c:pt idx="492">
                  <c:v>68.227000000000004</c:v>
                </c:pt>
                <c:pt idx="493">
                  <c:v>68.227000000000004</c:v>
                </c:pt>
                <c:pt idx="494">
                  <c:v>68.227000000000004</c:v>
                </c:pt>
                <c:pt idx="495">
                  <c:v>68.227000000000004</c:v>
                </c:pt>
                <c:pt idx="496">
                  <c:v>68.227000000000004</c:v>
                </c:pt>
                <c:pt idx="497">
                  <c:v>68.227000000000004</c:v>
                </c:pt>
                <c:pt idx="498">
                  <c:v>68.227000000000004</c:v>
                </c:pt>
                <c:pt idx="499">
                  <c:v>68.227000000000004</c:v>
                </c:pt>
                <c:pt idx="500">
                  <c:v>68.227000000000004</c:v>
                </c:pt>
                <c:pt idx="501">
                  <c:v>68.227000000000004</c:v>
                </c:pt>
                <c:pt idx="502">
                  <c:v>68.227000000000004</c:v>
                </c:pt>
                <c:pt idx="503">
                  <c:v>68.227000000000004</c:v>
                </c:pt>
                <c:pt idx="504">
                  <c:v>68.185000000000002</c:v>
                </c:pt>
                <c:pt idx="505">
                  <c:v>68.185000000000002</c:v>
                </c:pt>
                <c:pt idx="506">
                  <c:v>68.185000000000002</c:v>
                </c:pt>
                <c:pt idx="507">
                  <c:v>68.185000000000002</c:v>
                </c:pt>
                <c:pt idx="508">
                  <c:v>68.185000000000002</c:v>
                </c:pt>
                <c:pt idx="509">
                  <c:v>68.185000000000002</c:v>
                </c:pt>
                <c:pt idx="510">
                  <c:v>68.185000000000002</c:v>
                </c:pt>
                <c:pt idx="511">
                  <c:v>68.185000000000002</c:v>
                </c:pt>
                <c:pt idx="512">
                  <c:v>68.185000000000002</c:v>
                </c:pt>
                <c:pt idx="513">
                  <c:v>68.185000000000002</c:v>
                </c:pt>
                <c:pt idx="514">
                  <c:v>68.185000000000002</c:v>
                </c:pt>
                <c:pt idx="515">
                  <c:v>68.185000000000002</c:v>
                </c:pt>
                <c:pt idx="516">
                  <c:v>68.227000000000004</c:v>
                </c:pt>
                <c:pt idx="517">
                  <c:v>68.185000000000002</c:v>
                </c:pt>
                <c:pt idx="518">
                  <c:v>68.185000000000002</c:v>
                </c:pt>
                <c:pt idx="519">
                  <c:v>68.185000000000002</c:v>
                </c:pt>
                <c:pt idx="520">
                  <c:v>68.185000000000002</c:v>
                </c:pt>
                <c:pt idx="521">
                  <c:v>68.185000000000002</c:v>
                </c:pt>
                <c:pt idx="522">
                  <c:v>68.185000000000002</c:v>
                </c:pt>
                <c:pt idx="523">
                  <c:v>68.185000000000002</c:v>
                </c:pt>
                <c:pt idx="524">
                  <c:v>68.185000000000002</c:v>
                </c:pt>
                <c:pt idx="525">
                  <c:v>68.227000000000004</c:v>
                </c:pt>
                <c:pt idx="526">
                  <c:v>68.227000000000004</c:v>
                </c:pt>
                <c:pt idx="527">
                  <c:v>68.227000000000004</c:v>
                </c:pt>
                <c:pt idx="528">
                  <c:v>68.227000000000004</c:v>
                </c:pt>
                <c:pt idx="529">
                  <c:v>68.227000000000004</c:v>
                </c:pt>
                <c:pt idx="530">
                  <c:v>68.227000000000004</c:v>
                </c:pt>
                <c:pt idx="531">
                  <c:v>68.227000000000004</c:v>
                </c:pt>
                <c:pt idx="532">
                  <c:v>68.227000000000004</c:v>
                </c:pt>
                <c:pt idx="533">
                  <c:v>68.227000000000004</c:v>
                </c:pt>
                <c:pt idx="534">
                  <c:v>68.227000000000004</c:v>
                </c:pt>
                <c:pt idx="535">
                  <c:v>68.227000000000004</c:v>
                </c:pt>
                <c:pt idx="536">
                  <c:v>68.227000000000004</c:v>
                </c:pt>
                <c:pt idx="537">
                  <c:v>68.227000000000004</c:v>
                </c:pt>
                <c:pt idx="538">
                  <c:v>68.227000000000004</c:v>
                </c:pt>
                <c:pt idx="539">
                  <c:v>68.227000000000004</c:v>
                </c:pt>
                <c:pt idx="540">
                  <c:v>68.185000000000002</c:v>
                </c:pt>
                <c:pt idx="541">
                  <c:v>68.227000000000004</c:v>
                </c:pt>
                <c:pt idx="542">
                  <c:v>68.185000000000002</c:v>
                </c:pt>
                <c:pt idx="543">
                  <c:v>68.227000000000004</c:v>
                </c:pt>
                <c:pt idx="544">
                  <c:v>68.227000000000004</c:v>
                </c:pt>
                <c:pt idx="545">
                  <c:v>68.185000000000002</c:v>
                </c:pt>
                <c:pt idx="546">
                  <c:v>68.185000000000002</c:v>
                </c:pt>
                <c:pt idx="547">
                  <c:v>68.185000000000002</c:v>
                </c:pt>
                <c:pt idx="548">
                  <c:v>68.185000000000002</c:v>
                </c:pt>
                <c:pt idx="549">
                  <c:v>68.185000000000002</c:v>
                </c:pt>
                <c:pt idx="550">
                  <c:v>68.185000000000002</c:v>
                </c:pt>
                <c:pt idx="551">
                  <c:v>68.185000000000002</c:v>
                </c:pt>
                <c:pt idx="552">
                  <c:v>68.185000000000002</c:v>
                </c:pt>
                <c:pt idx="553">
                  <c:v>68.185000000000002</c:v>
                </c:pt>
                <c:pt idx="554">
                  <c:v>68.185000000000002</c:v>
                </c:pt>
                <c:pt idx="555">
                  <c:v>68.185000000000002</c:v>
                </c:pt>
                <c:pt idx="556">
                  <c:v>68.185000000000002</c:v>
                </c:pt>
                <c:pt idx="557">
                  <c:v>68.185000000000002</c:v>
                </c:pt>
                <c:pt idx="558">
                  <c:v>68.185000000000002</c:v>
                </c:pt>
                <c:pt idx="559">
                  <c:v>68.185000000000002</c:v>
                </c:pt>
                <c:pt idx="560">
                  <c:v>68.185000000000002</c:v>
                </c:pt>
                <c:pt idx="561">
                  <c:v>68.185000000000002</c:v>
                </c:pt>
                <c:pt idx="562">
                  <c:v>68.185000000000002</c:v>
                </c:pt>
                <c:pt idx="563">
                  <c:v>68.185000000000002</c:v>
                </c:pt>
                <c:pt idx="564">
                  <c:v>68.185000000000002</c:v>
                </c:pt>
                <c:pt idx="565">
                  <c:v>68.141999999999996</c:v>
                </c:pt>
                <c:pt idx="566">
                  <c:v>68.141999999999996</c:v>
                </c:pt>
                <c:pt idx="567">
                  <c:v>68.141999999999996</c:v>
                </c:pt>
                <c:pt idx="568">
                  <c:v>68.185000000000002</c:v>
                </c:pt>
                <c:pt idx="569">
                  <c:v>68.141999999999996</c:v>
                </c:pt>
                <c:pt idx="570">
                  <c:v>68.185000000000002</c:v>
                </c:pt>
                <c:pt idx="571">
                  <c:v>68.185000000000002</c:v>
                </c:pt>
                <c:pt idx="572">
                  <c:v>68.185000000000002</c:v>
                </c:pt>
                <c:pt idx="573">
                  <c:v>68.185000000000002</c:v>
                </c:pt>
                <c:pt idx="574">
                  <c:v>68.185000000000002</c:v>
                </c:pt>
                <c:pt idx="575">
                  <c:v>68.185000000000002</c:v>
                </c:pt>
                <c:pt idx="576">
                  <c:v>68.227000000000004</c:v>
                </c:pt>
                <c:pt idx="577">
                  <c:v>68.227000000000004</c:v>
                </c:pt>
                <c:pt idx="578">
                  <c:v>68.227000000000004</c:v>
                </c:pt>
                <c:pt idx="579">
                  <c:v>68.27</c:v>
                </c:pt>
                <c:pt idx="580">
                  <c:v>68.27</c:v>
                </c:pt>
                <c:pt idx="581">
                  <c:v>68.27</c:v>
                </c:pt>
                <c:pt idx="582">
                  <c:v>68.27</c:v>
                </c:pt>
                <c:pt idx="583">
                  <c:v>68.27</c:v>
                </c:pt>
                <c:pt idx="584">
                  <c:v>68.27</c:v>
                </c:pt>
                <c:pt idx="585">
                  <c:v>68.27</c:v>
                </c:pt>
                <c:pt idx="586">
                  <c:v>68.27</c:v>
                </c:pt>
                <c:pt idx="587">
                  <c:v>68.27</c:v>
                </c:pt>
                <c:pt idx="588">
                  <c:v>68.313000000000002</c:v>
                </c:pt>
                <c:pt idx="589">
                  <c:v>68.313000000000002</c:v>
                </c:pt>
                <c:pt idx="590">
                  <c:v>68.313000000000002</c:v>
                </c:pt>
                <c:pt idx="591">
                  <c:v>68.35599999999998</c:v>
                </c:pt>
                <c:pt idx="592">
                  <c:v>68.35599999999998</c:v>
                </c:pt>
                <c:pt idx="593">
                  <c:v>68.35599999999998</c:v>
                </c:pt>
                <c:pt idx="594">
                  <c:v>68.35599999999998</c:v>
                </c:pt>
                <c:pt idx="595">
                  <c:v>68.35599999999998</c:v>
                </c:pt>
                <c:pt idx="596">
                  <c:v>68.313000000000002</c:v>
                </c:pt>
                <c:pt idx="597">
                  <c:v>68.313000000000002</c:v>
                </c:pt>
                <c:pt idx="598">
                  <c:v>68.27</c:v>
                </c:pt>
                <c:pt idx="599">
                  <c:v>68.27</c:v>
                </c:pt>
                <c:pt idx="600">
                  <c:v>68.27</c:v>
                </c:pt>
                <c:pt idx="601">
                  <c:v>68.27</c:v>
                </c:pt>
                <c:pt idx="602">
                  <c:v>68.27</c:v>
                </c:pt>
                <c:pt idx="603">
                  <c:v>68.27</c:v>
                </c:pt>
                <c:pt idx="604">
                  <c:v>68.27</c:v>
                </c:pt>
                <c:pt idx="605">
                  <c:v>68.27</c:v>
                </c:pt>
                <c:pt idx="606">
                  <c:v>68.27</c:v>
                </c:pt>
                <c:pt idx="607">
                  <c:v>68.27</c:v>
                </c:pt>
                <c:pt idx="608">
                  <c:v>68.27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68.27</c:v>
                </c:pt>
                <c:pt idx="613">
                  <c:v>68.27</c:v>
                </c:pt>
                <c:pt idx="614">
                  <c:v>68.27</c:v>
                </c:pt>
                <c:pt idx="615">
                  <c:v>68.27</c:v>
                </c:pt>
                <c:pt idx="616">
                  <c:v>68.313000000000002</c:v>
                </c:pt>
                <c:pt idx="617">
                  <c:v>68.313000000000002</c:v>
                </c:pt>
                <c:pt idx="618">
                  <c:v>68.313000000000002</c:v>
                </c:pt>
                <c:pt idx="619">
                  <c:v>68.313000000000002</c:v>
                </c:pt>
                <c:pt idx="620">
                  <c:v>68.35599999999998</c:v>
                </c:pt>
                <c:pt idx="621">
                  <c:v>68.35599999999998</c:v>
                </c:pt>
                <c:pt idx="622">
                  <c:v>68.35599999999998</c:v>
                </c:pt>
                <c:pt idx="623">
                  <c:v>68.400000000000006</c:v>
                </c:pt>
                <c:pt idx="624">
                  <c:v>68.400000000000006</c:v>
                </c:pt>
                <c:pt idx="625">
                  <c:v>68.443000000000026</c:v>
                </c:pt>
                <c:pt idx="626">
                  <c:v>68.443000000000026</c:v>
                </c:pt>
                <c:pt idx="627">
                  <c:v>68.400000000000006</c:v>
                </c:pt>
                <c:pt idx="628">
                  <c:v>68.400000000000006</c:v>
                </c:pt>
                <c:pt idx="629">
                  <c:v>68.35599999999998</c:v>
                </c:pt>
                <c:pt idx="630">
                  <c:v>68.313000000000002</c:v>
                </c:pt>
                <c:pt idx="631">
                  <c:v>68.313000000000002</c:v>
                </c:pt>
                <c:pt idx="632">
                  <c:v>68.27</c:v>
                </c:pt>
                <c:pt idx="633">
                  <c:v>68.27</c:v>
                </c:pt>
                <c:pt idx="634">
                  <c:v>68.27</c:v>
                </c:pt>
                <c:pt idx="635">
                  <c:v>68.27</c:v>
                </c:pt>
                <c:pt idx="636">
                  <c:v>68.27</c:v>
                </c:pt>
                <c:pt idx="637">
                  <c:v>68.27</c:v>
                </c:pt>
                <c:pt idx="638">
                  <c:v>68.313000000000002</c:v>
                </c:pt>
                <c:pt idx="639">
                  <c:v>68.313000000000002</c:v>
                </c:pt>
                <c:pt idx="640">
                  <c:v>68.313000000000002</c:v>
                </c:pt>
                <c:pt idx="641">
                  <c:v>68.313000000000002</c:v>
                </c:pt>
                <c:pt idx="642">
                  <c:v>68.313000000000002</c:v>
                </c:pt>
                <c:pt idx="643">
                  <c:v>68.313000000000002</c:v>
                </c:pt>
                <c:pt idx="644">
                  <c:v>68.313000000000002</c:v>
                </c:pt>
                <c:pt idx="645">
                  <c:v>68.35599999999998</c:v>
                </c:pt>
                <c:pt idx="646">
                  <c:v>68.35599999999998</c:v>
                </c:pt>
                <c:pt idx="647">
                  <c:v>68.400000000000006</c:v>
                </c:pt>
                <c:pt idx="648">
                  <c:v>68.400000000000006</c:v>
                </c:pt>
                <c:pt idx="649">
                  <c:v>68.443000000000026</c:v>
                </c:pt>
                <c:pt idx="650">
                  <c:v>68.443000000000026</c:v>
                </c:pt>
                <c:pt idx="651">
                  <c:v>68.443000000000026</c:v>
                </c:pt>
                <c:pt idx="652">
                  <c:v>68.443000000000026</c:v>
                </c:pt>
                <c:pt idx="653">
                  <c:v>68.443000000000026</c:v>
                </c:pt>
                <c:pt idx="654">
                  <c:v>68.483999999999995</c:v>
                </c:pt>
                <c:pt idx="655">
                  <c:v>68.483999999999995</c:v>
                </c:pt>
                <c:pt idx="656">
                  <c:v>68.527000000000001</c:v>
                </c:pt>
                <c:pt idx="657">
                  <c:v>68.527000000000001</c:v>
                </c:pt>
                <c:pt idx="658">
                  <c:v>68.570999999999998</c:v>
                </c:pt>
                <c:pt idx="659">
                  <c:v>68.570999999999998</c:v>
                </c:pt>
                <c:pt idx="660">
                  <c:v>68.570999999999998</c:v>
                </c:pt>
                <c:pt idx="661">
                  <c:v>68.527000000000001</c:v>
                </c:pt>
                <c:pt idx="662">
                  <c:v>68.527000000000001</c:v>
                </c:pt>
                <c:pt idx="663">
                  <c:v>68.527000000000001</c:v>
                </c:pt>
                <c:pt idx="664">
                  <c:v>68.527000000000001</c:v>
                </c:pt>
                <c:pt idx="665">
                  <c:v>68.483999999999995</c:v>
                </c:pt>
                <c:pt idx="666">
                  <c:v>68.483999999999995</c:v>
                </c:pt>
                <c:pt idx="667">
                  <c:v>68.483999999999995</c:v>
                </c:pt>
                <c:pt idx="668">
                  <c:v>68.443000000000026</c:v>
                </c:pt>
                <c:pt idx="669">
                  <c:v>68.443000000000026</c:v>
                </c:pt>
                <c:pt idx="670">
                  <c:v>68.400000000000006</c:v>
                </c:pt>
                <c:pt idx="671">
                  <c:v>68.35599999999998</c:v>
                </c:pt>
                <c:pt idx="672">
                  <c:v>68.313000000000002</c:v>
                </c:pt>
                <c:pt idx="673">
                  <c:v>68.313000000000002</c:v>
                </c:pt>
                <c:pt idx="674">
                  <c:v>68.27</c:v>
                </c:pt>
                <c:pt idx="675">
                  <c:v>68.27</c:v>
                </c:pt>
                <c:pt idx="676">
                  <c:v>68.227000000000004</c:v>
                </c:pt>
                <c:pt idx="677">
                  <c:v>68.227000000000004</c:v>
                </c:pt>
                <c:pt idx="678">
                  <c:v>68.227000000000004</c:v>
                </c:pt>
                <c:pt idx="679">
                  <c:v>68.227000000000004</c:v>
                </c:pt>
                <c:pt idx="680">
                  <c:v>68.185000000000002</c:v>
                </c:pt>
                <c:pt idx="681">
                  <c:v>68.141999999999996</c:v>
                </c:pt>
                <c:pt idx="682">
                  <c:v>68.141999999999996</c:v>
                </c:pt>
                <c:pt idx="683">
                  <c:v>68.141999999999996</c:v>
                </c:pt>
                <c:pt idx="684">
                  <c:v>68.141999999999996</c:v>
                </c:pt>
                <c:pt idx="685">
                  <c:v>68.099000000000004</c:v>
                </c:pt>
                <c:pt idx="686">
                  <c:v>68.099000000000004</c:v>
                </c:pt>
                <c:pt idx="687">
                  <c:v>68.099000000000004</c:v>
                </c:pt>
                <c:pt idx="688">
                  <c:v>68.099000000000004</c:v>
                </c:pt>
                <c:pt idx="689">
                  <c:v>68.055999999999983</c:v>
                </c:pt>
                <c:pt idx="690">
                  <c:v>68.055999999999983</c:v>
                </c:pt>
                <c:pt idx="691">
                  <c:v>68.055999999999983</c:v>
                </c:pt>
                <c:pt idx="692">
                  <c:v>68.055999999999983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68.055999999999983</c:v>
                </c:pt>
                <c:pt idx="697">
                  <c:v>68.055999999999983</c:v>
                </c:pt>
                <c:pt idx="698">
                  <c:v>68.055999999999983</c:v>
                </c:pt>
                <c:pt idx="699">
                  <c:v>68.055999999999983</c:v>
                </c:pt>
                <c:pt idx="700">
                  <c:v>68.055999999999983</c:v>
                </c:pt>
                <c:pt idx="701">
                  <c:v>68.055999999999983</c:v>
                </c:pt>
                <c:pt idx="702">
                  <c:v>68.055999999999983</c:v>
                </c:pt>
                <c:pt idx="703">
                  <c:v>68.055999999999983</c:v>
                </c:pt>
                <c:pt idx="704">
                  <c:v>68.013000000000005</c:v>
                </c:pt>
                <c:pt idx="705">
                  <c:v>68.013000000000005</c:v>
                </c:pt>
                <c:pt idx="706">
                  <c:v>68.013000000000005</c:v>
                </c:pt>
                <c:pt idx="707">
                  <c:v>68.013000000000005</c:v>
                </c:pt>
                <c:pt idx="708">
                  <c:v>67.971000000000004</c:v>
                </c:pt>
                <c:pt idx="709">
                  <c:v>67.971000000000004</c:v>
                </c:pt>
                <c:pt idx="710">
                  <c:v>67.971000000000004</c:v>
                </c:pt>
                <c:pt idx="711">
                  <c:v>67.971000000000004</c:v>
                </c:pt>
                <c:pt idx="712">
                  <c:v>67.971000000000004</c:v>
                </c:pt>
                <c:pt idx="713">
                  <c:v>67.971000000000004</c:v>
                </c:pt>
                <c:pt idx="714">
                  <c:v>67.971000000000004</c:v>
                </c:pt>
                <c:pt idx="715">
                  <c:v>67.971000000000004</c:v>
                </c:pt>
                <c:pt idx="716">
                  <c:v>67.971000000000004</c:v>
                </c:pt>
                <c:pt idx="717">
                  <c:v>67.927999999999997</c:v>
                </c:pt>
                <c:pt idx="718">
                  <c:v>67.927999999999997</c:v>
                </c:pt>
                <c:pt idx="719">
                  <c:v>67.971000000000004</c:v>
                </c:pt>
                <c:pt idx="720">
                  <c:v>67.971000000000004</c:v>
                </c:pt>
                <c:pt idx="721">
                  <c:v>67.971000000000004</c:v>
                </c:pt>
                <c:pt idx="722">
                  <c:v>67.971000000000004</c:v>
                </c:pt>
                <c:pt idx="723">
                  <c:v>68.013000000000005</c:v>
                </c:pt>
                <c:pt idx="724">
                  <c:v>68.013000000000005</c:v>
                </c:pt>
                <c:pt idx="725">
                  <c:v>68.055999999999983</c:v>
                </c:pt>
                <c:pt idx="726">
                  <c:v>68.055999999999983</c:v>
                </c:pt>
                <c:pt idx="727">
                  <c:v>68.055999999999983</c:v>
                </c:pt>
                <c:pt idx="728">
                  <c:v>68.055999999999983</c:v>
                </c:pt>
                <c:pt idx="729">
                  <c:v>68.055999999999983</c:v>
                </c:pt>
                <c:pt idx="730">
                  <c:v>68.055999999999983</c:v>
                </c:pt>
                <c:pt idx="731">
                  <c:v>68.055999999999983</c:v>
                </c:pt>
                <c:pt idx="732">
                  <c:v>68.055999999999983</c:v>
                </c:pt>
                <c:pt idx="733">
                  <c:v>68.055999999999983</c:v>
                </c:pt>
                <c:pt idx="734">
                  <c:v>68.055999999999983</c:v>
                </c:pt>
                <c:pt idx="735">
                  <c:v>68.055999999999983</c:v>
                </c:pt>
                <c:pt idx="736">
                  <c:v>68.055999999999983</c:v>
                </c:pt>
                <c:pt idx="737">
                  <c:v>68.055999999999983</c:v>
                </c:pt>
                <c:pt idx="738">
                  <c:v>68.055999999999983</c:v>
                </c:pt>
                <c:pt idx="739">
                  <c:v>68.055999999999983</c:v>
                </c:pt>
                <c:pt idx="740">
                  <c:v>68.055999999999983</c:v>
                </c:pt>
                <c:pt idx="741">
                  <c:v>68.055999999999983</c:v>
                </c:pt>
                <c:pt idx="742">
                  <c:v>68.055999999999983</c:v>
                </c:pt>
                <c:pt idx="743">
                  <c:v>68.055999999999983</c:v>
                </c:pt>
                <c:pt idx="744">
                  <c:v>68.055999999999983</c:v>
                </c:pt>
                <c:pt idx="745">
                  <c:v>68.055999999999983</c:v>
                </c:pt>
                <c:pt idx="746">
                  <c:v>68.055999999999983</c:v>
                </c:pt>
                <c:pt idx="747">
                  <c:v>68.013000000000005</c:v>
                </c:pt>
                <c:pt idx="748">
                  <c:v>67.971000000000004</c:v>
                </c:pt>
                <c:pt idx="749">
                  <c:v>67.971000000000004</c:v>
                </c:pt>
                <c:pt idx="750">
                  <c:v>67.971000000000004</c:v>
                </c:pt>
                <c:pt idx="751">
                  <c:v>67.927999999999997</c:v>
                </c:pt>
                <c:pt idx="752">
                  <c:v>67.884999999999991</c:v>
                </c:pt>
                <c:pt idx="753">
                  <c:v>67.884999999999991</c:v>
                </c:pt>
                <c:pt idx="754">
                  <c:v>67.884999999999991</c:v>
                </c:pt>
                <c:pt idx="755">
                  <c:v>67.884999999999991</c:v>
                </c:pt>
                <c:pt idx="756">
                  <c:v>67.884999999999991</c:v>
                </c:pt>
                <c:pt idx="757">
                  <c:v>67.884999999999991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67.927999999999997</c:v>
                </c:pt>
                <c:pt idx="761">
                  <c:v>67.927999999999997</c:v>
                </c:pt>
                <c:pt idx="762">
                  <c:v>67.927999999999997</c:v>
                </c:pt>
                <c:pt idx="763">
                  <c:v>67.927999999999997</c:v>
                </c:pt>
                <c:pt idx="764">
                  <c:v>67.927999999999997</c:v>
                </c:pt>
                <c:pt idx="765">
                  <c:v>67.971000000000004</c:v>
                </c:pt>
                <c:pt idx="766">
                  <c:v>67.971000000000004</c:v>
                </c:pt>
                <c:pt idx="767">
                  <c:v>67.971000000000004</c:v>
                </c:pt>
                <c:pt idx="768">
                  <c:v>67.971000000000004</c:v>
                </c:pt>
                <c:pt idx="769">
                  <c:v>67.971000000000004</c:v>
                </c:pt>
                <c:pt idx="770">
                  <c:v>67.927999999999997</c:v>
                </c:pt>
                <c:pt idx="771">
                  <c:v>67.927999999999997</c:v>
                </c:pt>
                <c:pt idx="772">
                  <c:v>67.884999999999991</c:v>
                </c:pt>
                <c:pt idx="773">
                  <c:v>67.884999999999991</c:v>
                </c:pt>
                <c:pt idx="774">
                  <c:v>67.884999999999991</c:v>
                </c:pt>
                <c:pt idx="775">
                  <c:v>67.884999999999991</c:v>
                </c:pt>
                <c:pt idx="776">
                  <c:v>67.884999999999991</c:v>
                </c:pt>
                <c:pt idx="777">
                  <c:v>67.884999999999991</c:v>
                </c:pt>
                <c:pt idx="778">
                  <c:v>67.927999999999997</c:v>
                </c:pt>
                <c:pt idx="779">
                  <c:v>67.927999999999997</c:v>
                </c:pt>
                <c:pt idx="780">
                  <c:v>67.927999999999997</c:v>
                </c:pt>
                <c:pt idx="781">
                  <c:v>67.971000000000004</c:v>
                </c:pt>
                <c:pt idx="782">
                  <c:v>67.927999999999997</c:v>
                </c:pt>
                <c:pt idx="783">
                  <c:v>67.927999999999997</c:v>
                </c:pt>
                <c:pt idx="784">
                  <c:v>67.927999999999997</c:v>
                </c:pt>
                <c:pt idx="785">
                  <c:v>67.927999999999997</c:v>
                </c:pt>
                <c:pt idx="786">
                  <c:v>67.927999999999997</c:v>
                </c:pt>
                <c:pt idx="787">
                  <c:v>67.927999999999997</c:v>
                </c:pt>
                <c:pt idx="788">
                  <c:v>67.927999999999997</c:v>
                </c:pt>
                <c:pt idx="789">
                  <c:v>67.927999999999997</c:v>
                </c:pt>
                <c:pt idx="790">
                  <c:v>67.927999999999997</c:v>
                </c:pt>
                <c:pt idx="791">
                  <c:v>67.971000000000004</c:v>
                </c:pt>
                <c:pt idx="792">
                  <c:v>67.971000000000004</c:v>
                </c:pt>
                <c:pt idx="793">
                  <c:v>67.971000000000004</c:v>
                </c:pt>
                <c:pt idx="794">
                  <c:v>67.971000000000004</c:v>
                </c:pt>
                <c:pt idx="795">
                  <c:v>67.971000000000004</c:v>
                </c:pt>
                <c:pt idx="796">
                  <c:v>68.013000000000005</c:v>
                </c:pt>
                <c:pt idx="797">
                  <c:v>68.013000000000005</c:v>
                </c:pt>
                <c:pt idx="798">
                  <c:v>68.013000000000005</c:v>
                </c:pt>
                <c:pt idx="799">
                  <c:v>68.013000000000005</c:v>
                </c:pt>
                <c:pt idx="800">
                  <c:v>68.013000000000005</c:v>
                </c:pt>
                <c:pt idx="801">
                  <c:v>68.055999999999983</c:v>
                </c:pt>
                <c:pt idx="802">
                  <c:v>68.013000000000005</c:v>
                </c:pt>
                <c:pt idx="803">
                  <c:v>68.013000000000005</c:v>
                </c:pt>
                <c:pt idx="804">
                  <c:v>68.013000000000005</c:v>
                </c:pt>
                <c:pt idx="805">
                  <c:v>68.055999999999983</c:v>
                </c:pt>
                <c:pt idx="806">
                  <c:v>68.055999999999983</c:v>
                </c:pt>
                <c:pt idx="807">
                  <c:v>68.055999999999983</c:v>
                </c:pt>
                <c:pt idx="808">
                  <c:v>68.055999999999983</c:v>
                </c:pt>
                <c:pt idx="809">
                  <c:v>68.055999999999983</c:v>
                </c:pt>
                <c:pt idx="810">
                  <c:v>68.055999999999983</c:v>
                </c:pt>
                <c:pt idx="811">
                  <c:v>68.055999999999983</c:v>
                </c:pt>
                <c:pt idx="812">
                  <c:v>68.055999999999983</c:v>
                </c:pt>
                <c:pt idx="813">
                  <c:v>68.055999999999983</c:v>
                </c:pt>
                <c:pt idx="814">
                  <c:v>68.055999999999983</c:v>
                </c:pt>
                <c:pt idx="815">
                  <c:v>68.013000000000005</c:v>
                </c:pt>
                <c:pt idx="816">
                  <c:v>68.013000000000005</c:v>
                </c:pt>
                <c:pt idx="817">
                  <c:v>68.013000000000005</c:v>
                </c:pt>
                <c:pt idx="818">
                  <c:v>67.971000000000004</c:v>
                </c:pt>
                <c:pt idx="819">
                  <c:v>67.971000000000004</c:v>
                </c:pt>
                <c:pt idx="820">
                  <c:v>67.971000000000004</c:v>
                </c:pt>
                <c:pt idx="821">
                  <c:v>67.971000000000004</c:v>
                </c:pt>
                <c:pt idx="822">
                  <c:v>67.971000000000004</c:v>
                </c:pt>
                <c:pt idx="823">
                  <c:v>67.971000000000004</c:v>
                </c:pt>
                <c:pt idx="824">
                  <c:v>67.971000000000004</c:v>
                </c:pt>
                <c:pt idx="825">
                  <c:v>67.971000000000004</c:v>
                </c:pt>
                <c:pt idx="826">
                  <c:v>67.971000000000004</c:v>
                </c:pt>
                <c:pt idx="827">
                  <c:v>67.971000000000004</c:v>
                </c:pt>
                <c:pt idx="828">
                  <c:v>67.971000000000004</c:v>
                </c:pt>
                <c:pt idx="829">
                  <c:v>67.971000000000004</c:v>
                </c:pt>
                <c:pt idx="830">
                  <c:v>67.971000000000004</c:v>
                </c:pt>
                <c:pt idx="831">
                  <c:v>67.927999999999997</c:v>
                </c:pt>
                <c:pt idx="832">
                  <c:v>67.927999999999997</c:v>
                </c:pt>
                <c:pt idx="833">
                  <c:v>67.927999999999997</c:v>
                </c:pt>
                <c:pt idx="834">
                  <c:v>67.927999999999997</c:v>
                </c:pt>
                <c:pt idx="835">
                  <c:v>67.927999999999997</c:v>
                </c:pt>
                <c:pt idx="836">
                  <c:v>67.927999999999997</c:v>
                </c:pt>
                <c:pt idx="837">
                  <c:v>67.927999999999997</c:v>
                </c:pt>
                <c:pt idx="838">
                  <c:v>67.971000000000004</c:v>
                </c:pt>
                <c:pt idx="839">
                  <c:v>67.971000000000004</c:v>
                </c:pt>
                <c:pt idx="840">
                  <c:v>67.971000000000004</c:v>
                </c:pt>
                <c:pt idx="841">
                  <c:v>67.971000000000004</c:v>
                </c:pt>
                <c:pt idx="842">
                  <c:v>67.971000000000004</c:v>
                </c:pt>
                <c:pt idx="843">
                  <c:v>67.971000000000004</c:v>
                </c:pt>
                <c:pt idx="844">
                  <c:v>67.971000000000004</c:v>
                </c:pt>
                <c:pt idx="845">
                  <c:v>67.971000000000004</c:v>
                </c:pt>
                <c:pt idx="846">
                  <c:v>67.971000000000004</c:v>
                </c:pt>
                <c:pt idx="847">
                  <c:v>67.971000000000004</c:v>
                </c:pt>
                <c:pt idx="848">
                  <c:v>67.971000000000004</c:v>
                </c:pt>
                <c:pt idx="849">
                  <c:v>67.971000000000004</c:v>
                </c:pt>
                <c:pt idx="850">
                  <c:v>67.971000000000004</c:v>
                </c:pt>
                <c:pt idx="851">
                  <c:v>67.971000000000004</c:v>
                </c:pt>
                <c:pt idx="852">
                  <c:v>67.971000000000004</c:v>
                </c:pt>
                <c:pt idx="853">
                  <c:v>67.927999999999997</c:v>
                </c:pt>
                <c:pt idx="854">
                  <c:v>67.927999999999997</c:v>
                </c:pt>
                <c:pt idx="855">
                  <c:v>67.884999999999991</c:v>
                </c:pt>
                <c:pt idx="856">
                  <c:v>67.884999999999991</c:v>
                </c:pt>
                <c:pt idx="857">
                  <c:v>67.884999999999991</c:v>
                </c:pt>
                <c:pt idx="858">
                  <c:v>67.842000000000013</c:v>
                </c:pt>
                <c:pt idx="859">
                  <c:v>67.842000000000013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67.757000000000005</c:v>
                </c:pt>
                <c:pt idx="864">
                  <c:v>67.757000000000005</c:v>
                </c:pt>
                <c:pt idx="865">
                  <c:v>67.757000000000005</c:v>
                </c:pt>
                <c:pt idx="866">
                  <c:v>67.757000000000005</c:v>
                </c:pt>
                <c:pt idx="867">
                  <c:v>67.757000000000005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67.757000000000005</c:v>
                </c:pt>
                <c:pt idx="873">
                  <c:v>67.757000000000005</c:v>
                </c:pt>
                <c:pt idx="874">
                  <c:v>67.757000000000005</c:v>
                </c:pt>
                <c:pt idx="875">
                  <c:v>67.757000000000005</c:v>
                </c:pt>
                <c:pt idx="876">
                  <c:v>67.798000000000002</c:v>
                </c:pt>
                <c:pt idx="877">
                  <c:v>67.757000000000005</c:v>
                </c:pt>
                <c:pt idx="878">
                  <c:v>67.757000000000005</c:v>
                </c:pt>
                <c:pt idx="879">
                  <c:v>67.757000000000005</c:v>
                </c:pt>
                <c:pt idx="880">
                  <c:v>67.757000000000005</c:v>
                </c:pt>
                <c:pt idx="881">
                  <c:v>67.757000000000005</c:v>
                </c:pt>
                <c:pt idx="882">
                  <c:v>67.757000000000005</c:v>
                </c:pt>
                <c:pt idx="883">
                  <c:v>67.757000000000005</c:v>
                </c:pt>
                <c:pt idx="884">
                  <c:v>67.757000000000005</c:v>
                </c:pt>
                <c:pt idx="885">
                  <c:v>67.757000000000005</c:v>
                </c:pt>
                <c:pt idx="886">
                  <c:v>67.757000000000005</c:v>
                </c:pt>
                <c:pt idx="887">
                  <c:v>67.757000000000005</c:v>
                </c:pt>
                <c:pt idx="888">
                  <c:v>67.757000000000005</c:v>
                </c:pt>
                <c:pt idx="889">
                  <c:v>67.714000000000027</c:v>
                </c:pt>
                <c:pt idx="890">
                  <c:v>67.714000000000027</c:v>
                </c:pt>
                <c:pt idx="891">
                  <c:v>67.714000000000027</c:v>
                </c:pt>
                <c:pt idx="892">
                  <c:v>67.714000000000027</c:v>
                </c:pt>
                <c:pt idx="893">
                  <c:v>67.714000000000027</c:v>
                </c:pt>
                <c:pt idx="894">
                  <c:v>67.714000000000027</c:v>
                </c:pt>
                <c:pt idx="895">
                  <c:v>67.714000000000027</c:v>
                </c:pt>
                <c:pt idx="896">
                  <c:v>67.714000000000027</c:v>
                </c:pt>
                <c:pt idx="897">
                  <c:v>67.714000000000027</c:v>
                </c:pt>
                <c:pt idx="898">
                  <c:v>67.714000000000027</c:v>
                </c:pt>
                <c:pt idx="899">
                  <c:v>67.714000000000027</c:v>
                </c:pt>
                <c:pt idx="900">
                  <c:v>67.714000000000027</c:v>
                </c:pt>
                <c:pt idx="901">
                  <c:v>67.714000000000027</c:v>
                </c:pt>
                <c:pt idx="902">
                  <c:v>67.714000000000027</c:v>
                </c:pt>
                <c:pt idx="903">
                  <c:v>67.714000000000027</c:v>
                </c:pt>
                <c:pt idx="904">
                  <c:v>67.714000000000027</c:v>
                </c:pt>
                <c:pt idx="905">
                  <c:v>67.714000000000027</c:v>
                </c:pt>
                <c:pt idx="906">
                  <c:v>67.714000000000027</c:v>
                </c:pt>
                <c:pt idx="907">
                  <c:v>67.714000000000027</c:v>
                </c:pt>
                <c:pt idx="908">
                  <c:v>67.714000000000027</c:v>
                </c:pt>
                <c:pt idx="909">
                  <c:v>67.714000000000027</c:v>
                </c:pt>
                <c:pt idx="910">
                  <c:v>67.757000000000005</c:v>
                </c:pt>
                <c:pt idx="911">
                  <c:v>67.757000000000005</c:v>
                </c:pt>
                <c:pt idx="912">
                  <c:v>67.757000000000005</c:v>
                </c:pt>
                <c:pt idx="913">
                  <c:v>67.757000000000005</c:v>
                </c:pt>
                <c:pt idx="914">
                  <c:v>67.757000000000005</c:v>
                </c:pt>
                <c:pt idx="915">
                  <c:v>67.757000000000005</c:v>
                </c:pt>
                <c:pt idx="916">
                  <c:v>67.757000000000005</c:v>
                </c:pt>
                <c:pt idx="917">
                  <c:v>67.798000000000002</c:v>
                </c:pt>
                <c:pt idx="918">
                  <c:v>67.798000000000002</c:v>
                </c:pt>
                <c:pt idx="919">
                  <c:v>67.798000000000002</c:v>
                </c:pt>
                <c:pt idx="920">
                  <c:v>67.798000000000002</c:v>
                </c:pt>
                <c:pt idx="921">
                  <c:v>67.798000000000002</c:v>
                </c:pt>
                <c:pt idx="922">
                  <c:v>67.798000000000002</c:v>
                </c:pt>
                <c:pt idx="923">
                  <c:v>67.842000000000013</c:v>
                </c:pt>
                <c:pt idx="924">
                  <c:v>67.842000000000013</c:v>
                </c:pt>
                <c:pt idx="925">
                  <c:v>67.842000000000013</c:v>
                </c:pt>
                <c:pt idx="926">
                  <c:v>67.884999999999991</c:v>
                </c:pt>
                <c:pt idx="927">
                  <c:v>67.884999999999991</c:v>
                </c:pt>
                <c:pt idx="928">
                  <c:v>67.884999999999991</c:v>
                </c:pt>
                <c:pt idx="929">
                  <c:v>67.884999999999991</c:v>
                </c:pt>
                <c:pt idx="930">
                  <c:v>67.884999999999991</c:v>
                </c:pt>
                <c:pt idx="931">
                  <c:v>67.884999999999991</c:v>
                </c:pt>
                <c:pt idx="932">
                  <c:v>67.884999999999991</c:v>
                </c:pt>
                <c:pt idx="933">
                  <c:v>67.884999999999991</c:v>
                </c:pt>
                <c:pt idx="934">
                  <c:v>67.884999999999991</c:v>
                </c:pt>
                <c:pt idx="935">
                  <c:v>67.884999999999991</c:v>
                </c:pt>
                <c:pt idx="936">
                  <c:v>67.884999999999991</c:v>
                </c:pt>
                <c:pt idx="937">
                  <c:v>67.884999999999991</c:v>
                </c:pt>
                <c:pt idx="938">
                  <c:v>67.927999999999997</c:v>
                </c:pt>
                <c:pt idx="939">
                  <c:v>67.927999999999997</c:v>
                </c:pt>
                <c:pt idx="940">
                  <c:v>67.927999999999997</c:v>
                </c:pt>
                <c:pt idx="941">
                  <c:v>67.971000000000004</c:v>
                </c:pt>
                <c:pt idx="942">
                  <c:v>67.971000000000004</c:v>
                </c:pt>
                <c:pt idx="943">
                  <c:v>67.971000000000004</c:v>
                </c:pt>
                <c:pt idx="944">
                  <c:v>67.971000000000004</c:v>
                </c:pt>
                <c:pt idx="945">
                  <c:v>67.971000000000004</c:v>
                </c:pt>
                <c:pt idx="946">
                  <c:v>67.971000000000004</c:v>
                </c:pt>
                <c:pt idx="947">
                  <c:v>68.055999999999983</c:v>
                </c:pt>
                <c:pt idx="948">
                  <c:v>68.055999999999983</c:v>
                </c:pt>
                <c:pt idx="949">
                  <c:v>68.099000000000004</c:v>
                </c:pt>
                <c:pt idx="950">
                  <c:v>68.141999999999996</c:v>
                </c:pt>
                <c:pt idx="951">
                  <c:v>68.185000000000002</c:v>
                </c:pt>
                <c:pt idx="952">
                  <c:v>68.227000000000004</c:v>
                </c:pt>
                <c:pt idx="953">
                  <c:v>68.313000000000002</c:v>
                </c:pt>
                <c:pt idx="954">
                  <c:v>68.313000000000002</c:v>
                </c:pt>
                <c:pt idx="955">
                  <c:v>68.35599999999998</c:v>
                </c:pt>
                <c:pt idx="956">
                  <c:v>68.400000000000006</c:v>
                </c:pt>
                <c:pt idx="957">
                  <c:v>68.400000000000006</c:v>
                </c:pt>
                <c:pt idx="958">
                  <c:v>68.400000000000006</c:v>
                </c:pt>
                <c:pt idx="959">
                  <c:v>68.400000000000006</c:v>
                </c:pt>
                <c:pt idx="960">
                  <c:v>68.443000000000026</c:v>
                </c:pt>
                <c:pt idx="961">
                  <c:v>68.443000000000026</c:v>
                </c:pt>
                <c:pt idx="962">
                  <c:v>68.443000000000026</c:v>
                </c:pt>
                <c:pt idx="963">
                  <c:v>68.483999999999995</c:v>
                </c:pt>
                <c:pt idx="964">
                  <c:v>68.483999999999995</c:v>
                </c:pt>
                <c:pt idx="965">
                  <c:v>68.527000000000001</c:v>
                </c:pt>
                <c:pt idx="966">
                  <c:v>68.527000000000001</c:v>
                </c:pt>
                <c:pt idx="967">
                  <c:v>68.570999999999998</c:v>
                </c:pt>
                <c:pt idx="968">
                  <c:v>68.570999999999998</c:v>
                </c:pt>
                <c:pt idx="969">
                  <c:v>68.614000000000004</c:v>
                </c:pt>
                <c:pt idx="970">
                  <c:v>68.656999999999982</c:v>
                </c:pt>
                <c:pt idx="971">
                  <c:v>68.656999999999982</c:v>
                </c:pt>
                <c:pt idx="972">
                  <c:v>68.656999999999982</c:v>
                </c:pt>
                <c:pt idx="973">
                  <c:v>68.697999999999993</c:v>
                </c:pt>
                <c:pt idx="974">
                  <c:v>68.697999999999993</c:v>
                </c:pt>
                <c:pt idx="975">
                  <c:v>68.742000000000004</c:v>
                </c:pt>
                <c:pt idx="976">
                  <c:v>68.742000000000004</c:v>
                </c:pt>
                <c:pt idx="977">
                  <c:v>68.742000000000004</c:v>
                </c:pt>
                <c:pt idx="978">
                  <c:v>68.742000000000004</c:v>
                </c:pt>
                <c:pt idx="979">
                  <c:v>68.742000000000004</c:v>
                </c:pt>
                <c:pt idx="980">
                  <c:v>68.742000000000004</c:v>
                </c:pt>
                <c:pt idx="981">
                  <c:v>68.784999999999997</c:v>
                </c:pt>
                <c:pt idx="982">
                  <c:v>68.784999999999997</c:v>
                </c:pt>
                <c:pt idx="983">
                  <c:v>68.784999999999997</c:v>
                </c:pt>
                <c:pt idx="984">
                  <c:v>68.742000000000004</c:v>
                </c:pt>
                <c:pt idx="985">
                  <c:v>68.742000000000004</c:v>
                </c:pt>
                <c:pt idx="986">
                  <c:v>68.742000000000004</c:v>
                </c:pt>
                <c:pt idx="987">
                  <c:v>68.742000000000004</c:v>
                </c:pt>
                <c:pt idx="988">
                  <c:v>68.742000000000004</c:v>
                </c:pt>
                <c:pt idx="989">
                  <c:v>68.697999999999993</c:v>
                </c:pt>
                <c:pt idx="990">
                  <c:v>68.656999999999982</c:v>
                </c:pt>
                <c:pt idx="991">
                  <c:v>68.656999999999982</c:v>
                </c:pt>
                <c:pt idx="992">
                  <c:v>68.656999999999982</c:v>
                </c:pt>
                <c:pt idx="993">
                  <c:v>68.656999999999982</c:v>
                </c:pt>
                <c:pt idx="994">
                  <c:v>68.614000000000004</c:v>
                </c:pt>
                <c:pt idx="995">
                  <c:v>68.614000000000004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68.570999999999998</c:v>
                </c:pt>
                <c:pt idx="1000">
                  <c:v>68.570999999999998</c:v>
                </c:pt>
                <c:pt idx="1001">
                  <c:v>68.527000000000001</c:v>
                </c:pt>
                <c:pt idx="1002">
                  <c:v>68.527000000000001</c:v>
                </c:pt>
                <c:pt idx="1003">
                  <c:v>68.527000000000001</c:v>
                </c:pt>
                <c:pt idx="1004">
                  <c:v>68.483999999999995</c:v>
                </c:pt>
                <c:pt idx="1005">
                  <c:v>68.483999999999995</c:v>
                </c:pt>
                <c:pt idx="1006">
                  <c:v>68.483999999999995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68.483999999999995</c:v>
                </c:pt>
                <c:pt idx="1012">
                  <c:v>68.483999999999995</c:v>
                </c:pt>
                <c:pt idx="1013">
                  <c:v>68.483999999999995</c:v>
                </c:pt>
                <c:pt idx="1014">
                  <c:v>68.483999999999995</c:v>
                </c:pt>
                <c:pt idx="1015">
                  <c:v>68.483999999999995</c:v>
                </c:pt>
                <c:pt idx="1016">
                  <c:v>68.483999999999995</c:v>
                </c:pt>
                <c:pt idx="1017">
                  <c:v>68.483999999999995</c:v>
                </c:pt>
                <c:pt idx="1018">
                  <c:v>68.483999999999995</c:v>
                </c:pt>
                <c:pt idx="1019">
                  <c:v>68.483999999999995</c:v>
                </c:pt>
                <c:pt idx="1020">
                  <c:v>68.483999999999995</c:v>
                </c:pt>
                <c:pt idx="1021">
                  <c:v>68.483999999999995</c:v>
                </c:pt>
                <c:pt idx="1022">
                  <c:v>68.483999999999995</c:v>
                </c:pt>
                <c:pt idx="1023">
                  <c:v>68.483999999999995</c:v>
                </c:pt>
                <c:pt idx="1024">
                  <c:v>68.483999999999995</c:v>
                </c:pt>
                <c:pt idx="1025">
                  <c:v>68.483999999999995</c:v>
                </c:pt>
                <c:pt idx="1026">
                  <c:v>68.483999999999995</c:v>
                </c:pt>
                <c:pt idx="1027">
                  <c:v>68.443000000000026</c:v>
                </c:pt>
                <c:pt idx="1028">
                  <c:v>68.443000000000026</c:v>
                </c:pt>
                <c:pt idx="1029">
                  <c:v>68.443000000000026</c:v>
                </c:pt>
                <c:pt idx="1030">
                  <c:v>68.443000000000026</c:v>
                </c:pt>
                <c:pt idx="1031">
                  <c:v>68.443000000000026</c:v>
                </c:pt>
                <c:pt idx="1032">
                  <c:v>68.483999999999995</c:v>
                </c:pt>
                <c:pt idx="1033">
                  <c:v>68.483999999999995</c:v>
                </c:pt>
                <c:pt idx="1034">
                  <c:v>68.483999999999995</c:v>
                </c:pt>
                <c:pt idx="1035">
                  <c:v>68.483999999999995</c:v>
                </c:pt>
                <c:pt idx="1036">
                  <c:v>68.483999999999995</c:v>
                </c:pt>
                <c:pt idx="1037">
                  <c:v>68.483999999999995</c:v>
                </c:pt>
                <c:pt idx="1038">
                  <c:v>68.483999999999995</c:v>
                </c:pt>
                <c:pt idx="1039">
                  <c:v>68.483999999999995</c:v>
                </c:pt>
                <c:pt idx="1040">
                  <c:v>68.483999999999995</c:v>
                </c:pt>
                <c:pt idx="1041">
                  <c:v>68.483999999999995</c:v>
                </c:pt>
                <c:pt idx="1042">
                  <c:v>68.527000000000001</c:v>
                </c:pt>
                <c:pt idx="1043">
                  <c:v>68.527000000000001</c:v>
                </c:pt>
                <c:pt idx="1044">
                  <c:v>68.527000000000001</c:v>
                </c:pt>
                <c:pt idx="1045">
                  <c:v>68.527000000000001</c:v>
                </c:pt>
                <c:pt idx="1046">
                  <c:v>68.570999999999998</c:v>
                </c:pt>
                <c:pt idx="1047">
                  <c:v>68.570999999999998</c:v>
                </c:pt>
                <c:pt idx="1048">
                  <c:v>68.570999999999998</c:v>
                </c:pt>
                <c:pt idx="1049">
                  <c:v>68.570999999999998</c:v>
                </c:pt>
                <c:pt idx="1050">
                  <c:v>68.614000000000004</c:v>
                </c:pt>
                <c:pt idx="1051">
                  <c:v>68.656999999999982</c:v>
                </c:pt>
                <c:pt idx="1052">
                  <c:v>68.656999999999982</c:v>
                </c:pt>
                <c:pt idx="1053">
                  <c:v>68.656999999999982</c:v>
                </c:pt>
                <c:pt idx="1054">
                  <c:v>68.656999999999982</c:v>
                </c:pt>
                <c:pt idx="1055">
                  <c:v>68.697999999999993</c:v>
                </c:pt>
                <c:pt idx="1056">
                  <c:v>68.742000000000004</c:v>
                </c:pt>
                <c:pt idx="1057">
                  <c:v>68.742000000000004</c:v>
                </c:pt>
                <c:pt idx="1058">
                  <c:v>68.784999999999997</c:v>
                </c:pt>
                <c:pt idx="1059">
                  <c:v>68.784999999999997</c:v>
                </c:pt>
                <c:pt idx="1060">
                  <c:v>68.784999999999997</c:v>
                </c:pt>
                <c:pt idx="1061">
                  <c:v>68.828000000000003</c:v>
                </c:pt>
                <c:pt idx="1062">
                  <c:v>68.828000000000003</c:v>
                </c:pt>
                <c:pt idx="1063">
                  <c:v>68.828000000000003</c:v>
                </c:pt>
                <c:pt idx="1064">
                  <c:v>68.828000000000003</c:v>
                </c:pt>
                <c:pt idx="1065">
                  <c:v>68.828000000000003</c:v>
                </c:pt>
                <c:pt idx="1066">
                  <c:v>68.828000000000003</c:v>
                </c:pt>
                <c:pt idx="1067">
                  <c:v>68.870999999999981</c:v>
                </c:pt>
                <c:pt idx="1068">
                  <c:v>68.870999999999981</c:v>
                </c:pt>
                <c:pt idx="1069">
                  <c:v>68.828000000000003</c:v>
                </c:pt>
                <c:pt idx="1070">
                  <c:v>68.828000000000003</c:v>
                </c:pt>
                <c:pt idx="1071">
                  <c:v>68.828000000000003</c:v>
                </c:pt>
                <c:pt idx="1072">
                  <c:v>68.784999999999997</c:v>
                </c:pt>
                <c:pt idx="1073">
                  <c:v>68.784999999999997</c:v>
                </c:pt>
                <c:pt idx="1074">
                  <c:v>68.742000000000004</c:v>
                </c:pt>
                <c:pt idx="1075">
                  <c:v>68.742000000000004</c:v>
                </c:pt>
                <c:pt idx="1076">
                  <c:v>68.742000000000004</c:v>
                </c:pt>
                <c:pt idx="1077">
                  <c:v>68.697999999999993</c:v>
                </c:pt>
                <c:pt idx="1078">
                  <c:v>68.656999999999982</c:v>
                </c:pt>
                <c:pt idx="1079">
                  <c:v>68.656999999999982</c:v>
                </c:pt>
                <c:pt idx="1080">
                  <c:v>68.614000000000004</c:v>
                </c:pt>
                <c:pt idx="1081">
                  <c:v>68.570999999999998</c:v>
                </c:pt>
                <c:pt idx="1082">
                  <c:v>68.570999999999998</c:v>
                </c:pt>
                <c:pt idx="1083">
                  <c:v>68.527000000000001</c:v>
                </c:pt>
                <c:pt idx="1084">
                  <c:v>68.483999999999995</c:v>
                </c:pt>
                <c:pt idx="1085">
                  <c:v>68.483999999999995</c:v>
                </c:pt>
                <c:pt idx="1086">
                  <c:v>68.483999999999995</c:v>
                </c:pt>
                <c:pt idx="1087">
                  <c:v>68.443000000000026</c:v>
                </c:pt>
                <c:pt idx="1088">
                  <c:v>68.443000000000026</c:v>
                </c:pt>
                <c:pt idx="1089">
                  <c:v>68.400000000000006</c:v>
                </c:pt>
                <c:pt idx="1090">
                  <c:v>68.400000000000006</c:v>
                </c:pt>
                <c:pt idx="1091">
                  <c:v>68.400000000000006</c:v>
                </c:pt>
                <c:pt idx="1092">
                  <c:v>68.35599999999998</c:v>
                </c:pt>
                <c:pt idx="1093">
                  <c:v>68.35599999999998</c:v>
                </c:pt>
                <c:pt idx="1094">
                  <c:v>68.35599999999998</c:v>
                </c:pt>
                <c:pt idx="1095">
                  <c:v>68.400000000000006</c:v>
                </c:pt>
                <c:pt idx="1096">
                  <c:v>68.400000000000006</c:v>
                </c:pt>
                <c:pt idx="1097">
                  <c:v>68.400000000000006</c:v>
                </c:pt>
                <c:pt idx="1098">
                  <c:v>68.443000000000026</c:v>
                </c:pt>
                <c:pt idx="1099">
                  <c:v>68.483999999999995</c:v>
                </c:pt>
                <c:pt idx="1100">
                  <c:v>68.483999999999995</c:v>
                </c:pt>
                <c:pt idx="1101">
                  <c:v>68.483999999999995</c:v>
                </c:pt>
                <c:pt idx="1102">
                  <c:v>68.527000000000001</c:v>
                </c:pt>
                <c:pt idx="1103">
                  <c:v>68.527000000000001</c:v>
                </c:pt>
                <c:pt idx="1104">
                  <c:v>68.570999999999998</c:v>
                </c:pt>
                <c:pt idx="1105">
                  <c:v>68.614000000000004</c:v>
                </c:pt>
                <c:pt idx="1106">
                  <c:v>68.656999999999982</c:v>
                </c:pt>
                <c:pt idx="1107">
                  <c:v>68.656999999999982</c:v>
                </c:pt>
                <c:pt idx="1108">
                  <c:v>68.656999999999982</c:v>
                </c:pt>
                <c:pt idx="1109">
                  <c:v>68.697999999999993</c:v>
                </c:pt>
                <c:pt idx="1110">
                  <c:v>68.742000000000004</c:v>
                </c:pt>
                <c:pt idx="1111">
                  <c:v>68.742000000000004</c:v>
                </c:pt>
                <c:pt idx="1112">
                  <c:v>68.742000000000004</c:v>
                </c:pt>
                <c:pt idx="1113">
                  <c:v>68.784999999999997</c:v>
                </c:pt>
                <c:pt idx="1114">
                  <c:v>68.784999999999997</c:v>
                </c:pt>
                <c:pt idx="1115">
                  <c:v>68.784999999999997</c:v>
                </c:pt>
                <c:pt idx="1116">
                  <c:v>68.742000000000004</c:v>
                </c:pt>
                <c:pt idx="1117">
                  <c:v>68.742000000000004</c:v>
                </c:pt>
                <c:pt idx="1118">
                  <c:v>68.742000000000004</c:v>
                </c:pt>
                <c:pt idx="1119">
                  <c:v>68.742000000000004</c:v>
                </c:pt>
                <c:pt idx="1120">
                  <c:v>68.697999999999993</c:v>
                </c:pt>
                <c:pt idx="1121">
                  <c:v>68.697999999999993</c:v>
                </c:pt>
                <c:pt idx="1122">
                  <c:v>68.656999999999982</c:v>
                </c:pt>
                <c:pt idx="1123">
                  <c:v>68.656999999999982</c:v>
                </c:pt>
                <c:pt idx="1124">
                  <c:v>68.656999999999982</c:v>
                </c:pt>
                <c:pt idx="1125">
                  <c:v>68.614000000000004</c:v>
                </c:pt>
                <c:pt idx="1126">
                  <c:v>68.614000000000004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68.570999999999998</c:v>
                </c:pt>
                <c:pt idx="1130">
                  <c:v>68.527000000000001</c:v>
                </c:pt>
                <c:pt idx="1131">
                  <c:v>68.527000000000001</c:v>
                </c:pt>
                <c:pt idx="1132">
                  <c:v>68.527000000000001</c:v>
                </c:pt>
                <c:pt idx="1133">
                  <c:v>68.527000000000001</c:v>
                </c:pt>
                <c:pt idx="1134">
                  <c:v>68.527000000000001</c:v>
                </c:pt>
                <c:pt idx="1135">
                  <c:v>68.570999999999998</c:v>
                </c:pt>
                <c:pt idx="1136">
                  <c:v>68.570999999999998</c:v>
                </c:pt>
                <c:pt idx="1137">
                  <c:v>68.570999999999998</c:v>
                </c:pt>
                <c:pt idx="1138">
                  <c:v>68.570999999999998</c:v>
                </c:pt>
                <c:pt idx="1139">
                  <c:v>68.570999999999998</c:v>
                </c:pt>
                <c:pt idx="1140">
                  <c:v>68.570999999999998</c:v>
                </c:pt>
                <c:pt idx="1141">
                  <c:v>68.570999999999998</c:v>
                </c:pt>
                <c:pt idx="1142">
                  <c:v>68.570999999999998</c:v>
                </c:pt>
                <c:pt idx="1143">
                  <c:v>68.570999999999998</c:v>
                </c:pt>
                <c:pt idx="1144">
                  <c:v>68.570999999999998</c:v>
                </c:pt>
                <c:pt idx="1145">
                  <c:v>68.570999999999998</c:v>
                </c:pt>
                <c:pt idx="1146">
                  <c:v>68.570999999999998</c:v>
                </c:pt>
                <c:pt idx="1147">
                  <c:v>68.570999999999998</c:v>
                </c:pt>
                <c:pt idx="1148">
                  <c:v>68.570999999999998</c:v>
                </c:pt>
                <c:pt idx="1149">
                  <c:v>68.570999999999998</c:v>
                </c:pt>
                <c:pt idx="1150">
                  <c:v>68.570999999999998</c:v>
                </c:pt>
                <c:pt idx="1151">
                  <c:v>68.570999999999998</c:v>
                </c:pt>
                <c:pt idx="1152">
                  <c:v>68.614000000000004</c:v>
                </c:pt>
                <c:pt idx="1153">
                  <c:v>68.614000000000004</c:v>
                </c:pt>
                <c:pt idx="1154">
                  <c:v>68.614000000000004</c:v>
                </c:pt>
                <c:pt idx="1155">
                  <c:v>68.614000000000004</c:v>
                </c:pt>
                <c:pt idx="1156">
                  <c:v>68.570999999999998</c:v>
                </c:pt>
                <c:pt idx="1157">
                  <c:v>68.570999999999998</c:v>
                </c:pt>
                <c:pt idx="1158">
                  <c:v>68.570999999999998</c:v>
                </c:pt>
                <c:pt idx="1159">
                  <c:v>68.527000000000001</c:v>
                </c:pt>
                <c:pt idx="1160">
                  <c:v>68.527000000000001</c:v>
                </c:pt>
                <c:pt idx="1161">
                  <c:v>68.570999999999998</c:v>
                </c:pt>
                <c:pt idx="1162">
                  <c:v>68.570999999999998</c:v>
                </c:pt>
                <c:pt idx="1163">
                  <c:v>68.570999999999998</c:v>
                </c:pt>
                <c:pt idx="1164">
                  <c:v>68.570999999999998</c:v>
                </c:pt>
                <c:pt idx="1165">
                  <c:v>68.614000000000004</c:v>
                </c:pt>
                <c:pt idx="1166">
                  <c:v>68.614000000000004</c:v>
                </c:pt>
                <c:pt idx="1167">
                  <c:v>68.656999999999982</c:v>
                </c:pt>
                <c:pt idx="1168">
                  <c:v>68.656999999999982</c:v>
                </c:pt>
                <c:pt idx="1169">
                  <c:v>68.656999999999982</c:v>
                </c:pt>
                <c:pt idx="1170">
                  <c:v>68.656999999999982</c:v>
                </c:pt>
                <c:pt idx="1171">
                  <c:v>68.697999999999993</c:v>
                </c:pt>
                <c:pt idx="1172">
                  <c:v>68.697999999999993</c:v>
                </c:pt>
                <c:pt idx="1173">
                  <c:v>68.697999999999993</c:v>
                </c:pt>
                <c:pt idx="1174">
                  <c:v>68.697999999999993</c:v>
                </c:pt>
                <c:pt idx="1175">
                  <c:v>68.656999999999982</c:v>
                </c:pt>
                <c:pt idx="1176">
                  <c:v>68.656999999999982</c:v>
                </c:pt>
                <c:pt idx="1177">
                  <c:v>68.656999999999982</c:v>
                </c:pt>
                <c:pt idx="1178">
                  <c:v>68.656999999999982</c:v>
                </c:pt>
                <c:pt idx="1179">
                  <c:v>68.656999999999982</c:v>
                </c:pt>
                <c:pt idx="1180">
                  <c:v>68.656999999999982</c:v>
                </c:pt>
                <c:pt idx="1181">
                  <c:v>68.656999999999982</c:v>
                </c:pt>
                <c:pt idx="1182">
                  <c:v>68.656999999999982</c:v>
                </c:pt>
                <c:pt idx="1183">
                  <c:v>68.656999999999982</c:v>
                </c:pt>
                <c:pt idx="1184">
                  <c:v>68.656999999999982</c:v>
                </c:pt>
                <c:pt idx="1185">
                  <c:v>68.697999999999993</c:v>
                </c:pt>
                <c:pt idx="1186">
                  <c:v>68.656999999999982</c:v>
                </c:pt>
                <c:pt idx="1187">
                  <c:v>68.656999999999982</c:v>
                </c:pt>
                <c:pt idx="1188">
                  <c:v>68.656999999999982</c:v>
                </c:pt>
                <c:pt idx="1189">
                  <c:v>68.656999999999982</c:v>
                </c:pt>
                <c:pt idx="1190">
                  <c:v>68.656999999999982</c:v>
                </c:pt>
                <c:pt idx="1191">
                  <c:v>68.656999999999982</c:v>
                </c:pt>
                <c:pt idx="1192">
                  <c:v>68.656999999999982</c:v>
                </c:pt>
                <c:pt idx="1193">
                  <c:v>68.656999999999982</c:v>
                </c:pt>
                <c:pt idx="1194">
                  <c:v>68.656999999999982</c:v>
                </c:pt>
                <c:pt idx="1195">
                  <c:v>68.656999999999982</c:v>
                </c:pt>
                <c:pt idx="1196">
                  <c:v>68.656999999999982</c:v>
                </c:pt>
                <c:pt idx="1197">
                  <c:v>68.614000000000004</c:v>
                </c:pt>
                <c:pt idx="1198">
                  <c:v>68.614000000000004</c:v>
                </c:pt>
                <c:pt idx="1199">
                  <c:v>68.614000000000004</c:v>
                </c:pt>
                <c:pt idx="1200">
                  <c:v>68.614000000000004</c:v>
                </c:pt>
                <c:pt idx="1201">
                  <c:v>68.614000000000004</c:v>
                </c:pt>
                <c:pt idx="1202">
                  <c:v>68.614000000000004</c:v>
                </c:pt>
                <c:pt idx="1203">
                  <c:v>68.614000000000004</c:v>
                </c:pt>
                <c:pt idx="1204">
                  <c:v>68.614000000000004</c:v>
                </c:pt>
                <c:pt idx="1205">
                  <c:v>68.614000000000004</c:v>
                </c:pt>
                <c:pt idx="1206">
                  <c:v>68.570999999999998</c:v>
                </c:pt>
                <c:pt idx="1207">
                  <c:v>68.570999999999998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68.443000000000026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68.443000000000026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68.527000000000001</c:v>
                </c:pt>
                <c:pt idx="1220">
                  <c:v>68.527000000000001</c:v>
                </c:pt>
                <c:pt idx="1221">
                  <c:v>68.527000000000001</c:v>
                </c:pt>
                <c:pt idx="1222">
                  <c:v>68.527000000000001</c:v>
                </c:pt>
                <c:pt idx="1223">
                  <c:v>68.570999999999998</c:v>
                </c:pt>
                <c:pt idx="1224">
                  <c:v>68.570999999999998</c:v>
                </c:pt>
                <c:pt idx="1225">
                  <c:v>68.570999999999998</c:v>
                </c:pt>
                <c:pt idx="1226">
                  <c:v>68.570999999999998</c:v>
                </c:pt>
                <c:pt idx="1227">
                  <c:v>68.614000000000004</c:v>
                </c:pt>
                <c:pt idx="1228">
                  <c:v>68.656999999999982</c:v>
                </c:pt>
                <c:pt idx="1229">
                  <c:v>68.656999999999982</c:v>
                </c:pt>
                <c:pt idx="1230">
                  <c:v>68.656999999999982</c:v>
                </c:pt>
                <c:pt idx="1231">
                  <c:v>68.697999999999993</c:v>
                </c:pt>
                <c:pt idx="1232">
                  <c:v>68.742000000000004</c:v>
                </c:pt>
                <c:pt idx="1233">
                  <c:v>68.742000000000004</c:v>
                </c:pt>
                <c:pt idx="1234">
                  <c:v>68.784999999999997</c:v>
                </c:pt>
                <c:pt idx="1235">
                  <c:v>68.784999999999997</c:v>
                </c:pt>
                <c:pt idx="1236">
                  <c:v>68.784999999999997</c:v>
                </c:pt>
                <c:pt idx="1237">
                  <c:v>68.828000000000003</c:v>
                </c:pt>
                <c:pt idx="1238">
                  <c:v>68.828000000000003</c:v>
                </c:pt>
                <c:pt idx="1239">
                  <c:v>68.828000000000003</c:v>
                </c:pt>
                <c:pt idx="1240">
                  <c:v>68.828000000000003</c:v>
                </c:pt>
                <c:pt idx="1241">
                  <c:v>68.870999999999981</c:v>
                </c:pt>
                <c:pt idx="1242">
                  <c:v>68.870999999999981</c:v>
                </c:pt>
                <c:pt idx="1243">
                  <c:v>68.870999999999981</c:v>
                </c:pt>
                <c:pt idx="1244">
                  <c:v>68.870999999999981</c:v>
                </c:pt>
                <c:pt idx="1245">
                  <c:v>68.870999999999981</c:v>
                </c:pt>
                <c:pt idx="1246">
                  <c:v>68.870999999999981</c:v>
                </c:pt>
                <c:pt idx="1247">
                  <c:v>68.912999999999997</c:v>
                </c:pt>
                <c:pt idx="1248">
                  <c:v>68.912999999999997</c:v>
                </c:pt>
                <c:pt idx="1249">
                  <c:v>68.912999999999997</c:v>
                </c:pt>
                <c:pt idx="1250">
                  <c:v>68.956000000000003</c:v>
                </c:pt>
                <c:pt idx="1251">
                  <c:v>68.956000000000003</c:v>
                </c:pt>
                <c:pt idx="1252">
                  <c:v>68.998999999999995</c:v>
                </c:pt>
                <c:pt idx="1253">
                  <c:v>68.998999999999995</c:v>
                </c:pt>
                <c:pt idx="1254">
                  <c:v>68.998999999999995</c:v>
                </c:pt>
                <c:pt idx="1255">
                  <c:v>69.042000000000002</c:v>
                </c:pt>
                <c:pt idx="1256">
                  <c:v>69.042000000000002</c:v>
                </c:pt>
                <c:pt idx="1257">
                  <c:v>69.084999999999994</c:v>
                </c:pt>
                <c:pt idx="1258">
                  <c:v>69.084999999999994</c:v>
                </c:pt>
                <c:pt idx="1259">
                  <c:v>69.084999999999994</c:v>
                </c:pt>
                <c:pt idx="1260">
                  <c:v>69.084999999999994</c:v>
                </c:pt>
                <c:pt idx="1261">
                  <c:v>69.084999999999994</c:v>
                </c:pt>
                <c:pt idx="1262">
                  <c:v>69.042000000000002</c:v>
                </c:pt>
                <c:pt idx="1263">
                  <c:v>69.042000000000002</c:v>
                </c:pt>
                <c:pt idx="1264">
                  <c:v>69.042000000000002</c:v>
                </c:pt>
                <c:pt idx="1265">
                  <c:v>69.042000000000002</c:v>
                </c:pt>
                <c:pt idx="1266">
                  <c:v>69.042000000000002</c:v>
                </c:pt>
                <c:pt idx="1267">
                  <c:v>69.042000000000002</c:v>
                </c:pt>
                <c:pt idx="1268">
                  <c:v>68.998999999999995</c:v>
                </c:pt>
                <c:pt idx="1269">
                  <c:v>68.998999999999995</c:v>
                </c:pt>
                <c:pt idx="1270">
                  <c:v>68.998999999999995</c:v>
                </c:pt>
                <c:pt idx="1271">
                  <c:v>68.998999999999995</c:v>
                </c:pt>
                <c:pt idx="1272">
                  <c:v>68.998999999999995</c:v>
                </c:pt>
                <c:pt idx="1273">
                  <c:v>68.998999999999995</c:v>
                </c:pt>
                <c:pt idx="1274">
                  <c:v>68.956000000000003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68.912999999999997</c:v>
                </c:pt>
                <c:pt idx="1284">
                  <c:v>68.912999999999997</c:v>
                </c:pt>
                <c:pt idx="1285">
                  <c:v>68.912999999999997</c:v>
                </c:pt>
                <c:pt idx="1286">
                  <c:v>68.912999999999997</c:v>
                </c:pt>
                <c:pt idx="1287">
                  <c:v>68.912999999999997</c:v>
                </c:pt>
                <c:pt idx="1288">
                  <c:v>68.912999999999997</c:v>
                </c:pt>
                <c:pt idx="1289">
                  <c:v>68.912999999999997</c:v>
                </c:pt>
                <c:pt idx="1290">
                  <c:v>68.912999999999997</c:v>
                </c:pt>
                <c:pt idx="1291">
                  <c:v>68.912999999999997</c:v>
                </c:pt>
                <c:pt idx="1292">
                  <c:v>68.912999999999997</c:v>
                </c:pt>
                <c:pt idx="1293">
                  <c:v>68.912999999999997</c:v>
                </c:pt>
                <c:pt idx="1294">
                  <c:v>68.912999999999997</c:v>
                </c:pt>
                <c:pt idx="1295">
                  <c:v>68.912999999999997</c:v>
                </c:pt>
                <c:pt idx="1296">
                  <c:v>68.912999999999997</c:v>
                </c:pt>
                <c:pt idx="1297">
                  <c:v>68.912999999999997</c:v>
                </c:pt>
                <c:pt idx="1298">
                  <c:v>68.912999999999997</c:v>
                </c:pt>
                <c:pt idx="1299">
                  <c:v>68.912999999999997</c:v>
                </c:pt>
                <c:pt idx="1300">
                  <c:v>68.912999999999997</c:v>
                </c:pt>
                <c:pt idx="1301">
                  <c:v>68.912999999999997</c:v>
                </c:pt>
                <c:pt idx="1302">
                  <c:v>68.912999999999997</c:v>
                </c:pt>
                <c:pt idx="1303">
                  <c:v>68.912999999999997</c:v>
                </c:pt>
                <c:pt idx="1304">
                  <c:v>68.912999999999997</c:v>
                </c:pt>
                <c:pt idx="1305">
                  <c:v>68.912999999999997</c:v>
                </c:pt>
                <c:pt idx="1306">
                  <c:v>68.956000000000003</c:v>
                </c:pt>
                <c:pt idx="1307">
                  <c:v>68.998999999999995</c:v>
                </c:pt>
                <c:pt idx="1308">
                  <c:v>68.998999999999995</c:v>
                </c:pt>
                <c:pt idx="1309">
                  <c:v>68.998999999999995</c:v>
                </c:pt>
                <c:pt idx="1310">
                  <c:v>69.042000000000002</c:v>
                </c:pt>
                <c:pt idx="1311">
                  <c:v>69.084999999999994</c:v>
                </c:pt>
                <c:pt idx="1312">
                  <c:v>69.084999999999994</c:v>
                </c:pt>
                <c:pt idx="1313">
                  <c:v>69.128999999999976</c:v>
                </c:pt>
                <c:pt idx="1314">
                  <c:v>69.169999999999987</c:v>
                </c:pt>
                <c:pt idx="1315">
                  <c:v>69.169999999999987</c:v>
                </c:pt>
                <c:pt idx="1316">
                  <c:v>69.169999999999987</c:v>
                </c:pt>
                <c:pt idx="1317">
                  <c:v>69.212999999999994</c:v>
                </c:pt>
                <c:pt idx="1318">
                  <c:v>69.212999999999994</c:v>
                </c:pt>
                <c:pt idx="1319">
                  <c:v>69.212999999999994</c:v>
                </c:pt>
                <c:pt idx="1320">
                  <c:v>69.212999999999994</c:v>
                </c:pt>
                <c:pt idx="1321">
                  <c:v>69.212999999999994</c:v>
                </c:pt>
                <c:pt idx="1322">
                  <c:v>69.212999999999994</c:v>
                </c:pt>
                <c:pt idx="1323">
                  <c:v>69.212999999999994</c:v>
                </c:pt>
                <c:pt idx="1324">
                  <c:v>69.212999999999994</c:v>
                </c:pt>
                <c:pt idx="1325">
                  <c:v>69.256</c:v>
                </c:pt>
                <c:pt idx="1326">
                  <c:v>69.256</c:v>
                </c:pt>
                <c:pt idx="1327">
                  <c:v>69.256</c:v>
                </c:pt>
                <c:pt idx="1328">
                  <c:v>69.3</c:v>
                </c:pt>
                <c:pt idx="1329">
                  <c:v>69.3</c:v>
                </c:pt>
                <c:pt idx="1330">
                  <c:v>69.3</c:v>
                </c:pt>
                <c:pt idx="1331">
                  <c:v>69.3</c:v>
                </c:pt>
                <c:pt idx="1332">
                  <c:v>69.343000000000004</c:v>
                </c:pt>
                <c:pt idx="1333">
                  <c:v>69.343000000000004</c:v>
                </c:pt>
                <c:pt idx="1334">
                  <c:v>69.343000000000004</c:v>
                </c:pt>
                <c:pt idx="1335">
                  <c:v>69.3</c:v>
                </c:pt>
                <c:pt idx="1336">
                  <c:v>69.3</c:v>
                </c:pt>
                <c:pt idx="1337">
                  <c:v>69.3</c:v>
                </c:pt>
                <c:pt idx="1338">
                  <c:v>69.3</c:v>
                </c:pt>
                <c:pt idx="1339">
                  <c:v>69.256</c:v>
                </c:pt>
                <c:pt idx="1340">
                  <c:v>69.256</c:v>
                </c:pt>
                <c:pt idx="1341">
                  <c:v>69.256</c:v>
                </c:pt>
                <c:pt idx="1342">
                  <c:v>69.256</c:v>
                </c:pt>
                <c:pt idx="1343">
                  <c:v>69.256</c:v>
                </c:pt>
                <c:pt idx="1344">
                  <c:v>69.256</c:v>
                </c:pt>
                <c:pt idx="1345">
                  <c:v>69.256</c:v>
                </c:pt>
                <c:pt idx="1346">
                  <c:v>69.256</c:v>
                </c:pt>
                <c:pt idx="1347">
                  <c:v>69.3</c:v>
                </c:pt>
                <c:pt idx="1348">
                  <c:v>69.3</c:v>
                </c:pt>
                <c:pt idx="1349">
                  <c:v>69.3</c:v>
                </c:pt>
                <c:pt idx="1350">
                  <c:v>69.3</c:v>
                </c:pt>
                <c:pt idx="1351">
                  <c:v>69.3</c:v>
                </c:pt>
                <c:pt idx="1352">
                  <c:v>69.3</c:v>
                </c:pt>
                <c:pt idx="1353">
                  <c:v>69.3</c:v>
                </c:pt>
                <c:pt idx="1354">
                  <c:v>69.3</c:v>
                </c:pt>
                <c:pt idx="1355">
                  <c:v>69.256</c:v>
                </c:pt>
                <c:pt idx="1356">
                  <c:v>69.256</c:v>
                </c:pt>
                <c:pt idx="1357">
                  <c:v>69.256</c:v>
                </c:pt>
                <c:pt idx="1358">
                  <c:v>69.256</c:v>
                </c:pt>
                <c:pt idx="1359">
                  <c:v>69.256</c:v>
                </c:pt>
                <c:pt idx="1360">
                  <c:v>69.256</c:v>
                </c:pt>
                <c:pt idx="1361">
                  <c:v>69.256</c:v>
                </c:pt>
                <c:pt idx="1362">
                  <c:v>69.3</c:v>
                </c:pt>
                <c:pt idx="1363">
                  <c:v>69.3</c:v>
                </c:pt>
                <c:pt idx="1364">
                  <c:v>69.3</c:v>
                </c:pt>
                <c:pt idx="1365">
                  <c:v>69.3</c:v>
                </c:pt>
                <c:pt idx="1366">
                  <c:v>69.3</c:v>
                </c:pt>
                <c:pt idx="1367">
                  <c:v>69.343000000000004</c:v>
                </c:pt>
                <c:pt idx="1368">
                  <c:v>69.343000000000004</c:v>
                </c:pt>
                <c:pt idx="1369">
                  <c:v>69.343000000000004</c:v>
                </c:pt>
                <c:pt idx="1370">
                  <c:v>69.343000000000004</c:v>
                </c:pt>
                <c:pt idx="1371">
                  <c:v>69.343000000000004</c:v>
                </c:pt>
                <c:pt idx="1372">
                  <c:v>69.385999999999981</c:v>
                </c:pt>
                <c:pt idx="1373">
                  <c:v>69.385999999999981</c:v>
                </c:pt>
                <c:pt idx="1374">
                  <c:v>69.385999999999981</c:v>
                </c:pt>
                <c:pt idx="1375">
                  <c:v>69.427000000000007</c:v>
                </c:pt>
                <c:pt idx="1376">
                  <c:v>69.427000000000007</c:v>
                </c:pt>
                <c:pt idx="1377">
                  <c:v>69.427000000000007</c:v>
                </c:pt>
                <c:pt idx="1378">
                  <c:v>69.427000000000007</c:v>
                </c:pt>
                <c:pt idx="1379">
                  <c:v>69.471000000000004</c:v>
                </c:pt>
                <c:pt idx="1380">
                  <c:v>69.471000000000004</c:v>
                </c:pt>
                <c:pt idx="1381">
                  <c:v>69.513999999999996</c:v>
                </c:pt>
                <c:pt idx="1382">
                  <c:v>69.513999999999996</c:v>
                </c:pt>
                <c:pt idx="1383">
                  <c:v>69.513999999999996</c:v>
                </c:pt>
                <c:pt idx="1384">
                  <c:v>69.513999999999996</c:v>
                </c:pt>
                <c:pt idx="1385">
                  <c:v>69.557000000000002</c:v>
                </c:pt>
                <c:pt idx="1386">
                  <c:v>69.557000000000002</c:v>
                </c:pt>
                <c:pt idx="1387">
                  <c:v>69.557000000000002</c:v>
                </c:pt>
                <c:pt idx="1388">
                  <c:v>69.599999999999994</c:v>
                </c:pt>
                <c:pt idx="1389">
                  <c:v>69.599999999999994</c:v>
                </c:pt>
                <c:pt idx="1390">
                  <c:v>69.599999999999994</c:v>
                </c:pt>
                <c:pt idx="1391">
                  <c:v>69.599999999999994</c:v>
                </c:pt>
                <c:pt idx="1392">
                  <c:v>69.599999999999994</c:v>
                </c:pt>
                <c:pt idx="1393">
                  <c:v>69.599999999999994</c:v>
                </c:pt>
                <c:pt idx="1394">
                  <c:v>69.599999999999994</c:v>
                </c:pt>
                <c:pt idx="1395">
                  <c:v>69.599999999999994</c:v>
                </c:pt>
                <c:pt idx="1396">
                  <c:v>69.599999999999994</c:v>
                </c:pt>
                <c:pt idx="1397">
                  <c:v>69.599999999999994</c:v>
                </c:pt>
                <c:pt idx="1398">
                  <c:v>69.599999999999994</c:v>
                </c:pt>
                <c:pt idx="1399">
                  <c:v>69.599999999999994</c:v>
                </c:pt>
                <c:pt idx="1400">
                  <c:v>69.599999999999994</c:v>
                </c:pt>
                <c:pt idx="1401">
                  <c:v>69.643000000000001</c:v>
                </c:pt>
                <c:pt idx="1402">
                  <c:v>69.643000000000001</c:v>
                </c:pt>
                <c:pt idx="1403">
                  <c:v>69.643000000000001</c:v>
                </c:pt>
                <c:pt idx="1404">
                  <c:v>69.643000000000001</c:v>
                </c:pt>
                <c:pt idx="1405">
                  <c:v>69.643000000000001</c:v>
                </c:pt>
                <c:pt idx="1406">
                  <c:v>69.685000000000002</c:v>
                </c:pt>
                <c:pt idx="1407">
                  <c:v>69.685000000000002</c:v>
                </c:pt>
                <c:pt idx="1408">
                  <c:v>69.685000000000002</c:v>
                </c:pt>
                <c:pt idx="1409">
                  <c:v>69.685000000000002</c:v>
                </c:pt>
                <c:pt idx="1410">
                  <c:v>69.643000000000001</c:v>
                </c:pt>
                <c:pt idx="1411">
                  <c:v>69.685000000000002</c:v>
                </c:pt>
                <c:pt idx="1412">
                  <c:v>69.643000000000001</c:v>
                </c:pt>
                <c:pt idx="1413">
                  <c:v>69.643000000000001</c:v>
                </c:pt>
                <c:pt idx="1414">
                  <c:v>69.643000000000001</c:v>
                </c:pt>
                <c:pt idx="1415">
                  <c:v>69.643000000000001</c:v>
                </c:pt>
                <c:pt idx="1416">
                  <c:v>69.643000000000001</c:v>
                </c:pt>
                <c:pt idx="1417">
                  <c:v>69.643000000000001</c:v>
                </c:pt>
                <c:pt idx="1418">
                  <c:v>69.643000000000001</c:v>
                </c:pt>
                <c:pt idx="1419">
                  <c:v>69.643000000000001</c:v>
                </c:pt>
                <c:pt idx="1420">
                  <c:v>69.599999999999994</c:v>
                </c:pt>
                <c:pt idx="1421">
                  <c:v>69.599999999999994</c:v>
                </c:pt>
                <c:pt idx="1422">
                  <c:v>69.599999999999994</c:v>
                </c:pt>
                <c:pt idx="1423">
                  <c:v>69.557000000000002</c:v>
                </c:pt>
                <c:pt idx="1424">
                  <c:v>69.557000000000002</c:v>
                </c:pt>
                <c:pt idx="1425">
                  <c:v>69.557000000000002</c:v>
                </c:pt>
                <c:pt idx="1426">
                  <c:v>69.557000000000002</c:v>
                </c:pt>
                <c:pt idx="1427">
                  <c:v>69.557000000000002</c:v>
                </c:pt>
                <c:pt idx="1428">
                  <c:v>69.557000000000002</c:v>
                </c:pt>
                <c:pt idx="1429">
                  <c:v>69.557000000000002</c:v>
                </c:pt>
                <c:pt idx="1430">
                  <c:v>69.557000000000002</c:v>
                </c:pt>
                <c:pt idx="1431">
                  <c:v>69.557000000000002</c:v>
                </c:pt>
                <c:pt idx="1432">
                  <c:v>69.557000000000002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69.513999999999996</c:v>
                </c:pt>
                <c:pt idx="1436">
                  <c:v>69.513999999999996</c:v>
                </c:pt>
                <c:pt idx="1437">
                  <c:v>69.513999999999996</c:v>
                </c:pt>
                <c:pt idx="1438">
                  <c:v>69.513999999999996</c:v>
                </c:pt>
                <c:pt idx="1439">
                  <c:v>69.513999999999996</c:v>
                </c:pt>
                <c:pt idx="1440">
                  <c:v>69.513999999999996</c:v>
                </c:pt>
                <c:pt idx="1441">
                  <c:v>69.513999999999996</c:v>
                </c:pt>
                <c:pt idx="1442">
                  <c:v>69.513999999999996</c:v>
                </c:pt>
                <c:pt idx="1443">
                  <c:v>69.513999999999996</c:v>
                </c:pt>
                <c:pt idx="1444">
                  <c:v>69.513999999999996</c:v>
                </c:pt>
                <c:pt idx="1445">
                  <c:v>69.513999999999996</c:v>
                </c:pt>
                <c:pt idx="1446">
                  <c:v>69.513999999999996</c:v>
                </c:pt>
                <c:pt idx="1447">
                  <c:v>69.513999999999996</c:v>
                </c:pt>
                <c:pt idx="1448">
                  <c:v>69.513999999999996</c:v>
                </c:pt>
                <c:pt idx="1449">
                  <c:v>69.513999999999996</c:v>
                </c:pt>
                <c:pt idx="1450">
                  <c:v>69.513999999999996</c:v>
                </c:pt>
                <c:pt idx="1451">
                  <c:v>69.513999999999996</c:v>
                </c:pt>
                <c:pt idx="1452">
                  <c:v>69.513999999999996</c:v>
                </c:pt>
                <c:pt idx="1453">
                  <c:v>69.513999999999996</c:v>
                </c:pt>
                <c:pt idx="1454">
                  <c:v>69.513999999999996</c:v>
                </c:pt>
                <c:pt idx="1455">
                  <c:v>69.557000000000002</c:v>
                </c:pt>
                <c:pt idx="1456">
                  <c:v>69.557000000000002</c:v>
                </c:pt>
                <c:pt idx="1457">
                  <c:v>69.557000000000002</c:v>
                </c:pt>
                <c:pt idx="1458">
                  <c:v>69.557000000000002</c:v>
                </c:pt>
                <c:pt idx="1459">
                  <c:v>69.557000000000002</c:v>
                </c:pt>
                <c:pt idx="1460">
                  <c:v>69.557000000000002</c:v>
                </c:pt>
                <c:pt idx="1461">
                  <c:v>69.557000000000002</c:v>
                </c:pt>
                <c:pt idx="1462">
                  <c:v>69.599999999999994</c:v>
                </c:pt>
                <c:pt idx="1463">
                  <c:v>69.599999999999994</c:v>
                </c:pt>
                <c:pt idx="1464">
                  <c:v>69.599999999999994</c:v>
                </c:pt>
                <c:pt idx="1465">
                  <c:v>69.599999999999994</c:v>
                </c:pt>
                <c:pt idx="1466">
                  <c:v>69.599999999999994</c:v>
                </c:pt>
                <c:pt idx="1467">
                  <c:v>69.599999999999994</c:v>
                </c:pt>
                <c:pt idx="1468">
                  <c:v>69.599999999999994</c:v>
                </c:pt>
                <c:pt idx="1469">
                  <c:v>69.599999999999994</c:v>
                </c:pt>
                <c:pt idx="1470">
                  <c:v>69.599999999999994</c:v>
                </c:pt>
                <c:pt idx="1471">
                  <c:v>69.599999999999994</c:v>
                </c:pt>
                <c:pt idx="1472">
                  <c:v>69.599999999999994</c:v>
                </c:pt>
                <c:pt idx="1473">
                  <c:v>69.599999999999994</c:v>
                </c:pt>
                <c:pt idx="1474">
                  <c:v>69.557000000000002</c:v>
                </c:pt>
                <c:pt idx="1475">
                  <c:v>69.599999999999994</c:v>
                </c:pt>
                <c:pt idx="1476">
                  <c:v>69.599999999999994</c:v>
                </c:pt>
                <c:pt idx="1477">
                  <c:v>69.599999999999994</c:v>
                </c:pt>
                <c:pt idx="1478">
                  <c:v>69.599999999999994</c:v>
                </c:pt>
                <c:pt idx="1479">
                  <c:v>69.599999999999994</c:v>
                </c:pt>
                <c:pt idx="1480">
                  <c:v>69.599999999999994</c:v>
                </c:pt>
                <c:pt idx="1481">
                  <c:v>69.599999999999994</c:v>
                </c:pt>
                <c:pt idx="1482">
                  <c:v>69.599999999999994</c:v>
                </c:pt>
                <c:pt idx="1483">
                  <c:v>69.599999999999994</c:v>
                </c:pt>
                <c:pt idx="1484">
                  <c:v>69.599999999999994</c:v>
                </c:pt>
                <c:pt idx="1485">
                  <c:v>69.599999999999994</c:v>
                </c:pt>
                <c:pt idx="1486">
                  <c:v>69.643000000000001</c:v>
                </c:pt>
                <c:pt idx="1487">
                  <c:v>69.599999999999994</c:v>
                </c:pt>
                <c:pt idx="1488">
                  <c:v>69.643000000000001</c:v>
                </c:pt>
                <c:pt idx="1489">
                  <c:v>69.643000000000001</c:v>
                </c:pt>
                <c:pt idx="1490">
                  <c:v>69.643000000000001</c:v>
                </c:pt>
                <c:pt idx="1491">
                  <c:v>69.599999999999994</c:v>
                </c:pt>
                <c:pt idx="1492">
                  <c:v>69.599999999999994</c:v>
                </c:pt>
                <c:pt idx="1493">
                  <c:v>69.599999999999994</c:v>
                </c:pt>
                <c:pt idx="1494">
                  <c:v>69.643000000000001</c:v>
                </c:pt>
                <c:pt idx="1495">
                  <c:v>69.643000000000001</c:v>
                </c:pt>
                <c:pt idx="1496">
                  <c:v>69.643000000000001</c:v>
                </c:pt>
                <c:pt idx="1497">
                  <c:v>69.643000000000001</c:v>
                </c:pt>
                <c:pt idx="1498">
                  <c:v>69.643000000000001</c:v>
                </c:pt>
                <c:pt idx="1499">
                  <c:v>69.599999999999994</c:v>
                </c:pt>
                <c:pt idx="1500">
                  <c:v>69.599999999999994</c:v>
                </c:pt>
                <c:pt idx="1501">
                  <c:v>69.599999999999994</c:v>
                </c:pt>
                <c:pt idx="1502">
                  <c:v>69.599999999999994</c:v>
                </c:pt>
                <c:pt idx="1503">
                  <c:v>69.599999999999994</c:v>
                </c:pt>
                <c:pt idx="1504">
                  <c:v>69.599999999999994</c:v>
                </c:pt>
                <c:pt idx="1505">
                  <c:v>69.599999999999994</c:v>
                </c:pt>
                <c:pt idx="1506">
                  <c:v>69.599999999999994</c:v>
                </c:pt>
                <c:pt idx="1507">
                  <c:v>69.599999999999994</c:v>
                </c:pt>
                <c:pt idx="1508">
                  <c:v>69.599999999999994</c:v>
                </c:pt>
                <c:pt idx="1509">
                  <c:v>69.599999999999994</c:v>
                </c:pt>
                <c:pt idx="1510">
                  <c:v>69.599999999999994</c:v>
                </c:pt>
                <c:pt idx="1511">
                  <c:v>69.599999999999994</c:v>
                </c:pt>
                <c:pt idx="1512">
                  <c:v>69.599999999999994</c:v>
                </c:pt>
                <c:pt idx="1513">
                  <c:v>69.599999999999994</c:v>
                </c:pt>
                <c:pt idx="1514">
                  <c:v>69.557000000000002</c:v>
                </c:pt>
                <c:pt idx="1515">
                  <c:v>69.557000000000002</c:v>
                </c:pt>
                <c:pt idx="1516">
                  <c:v>69.557000000000002</c:v>
                </c:pt>
                <c:pt idx="1517">
                  <c:v>69.557000000000002</c:v>
                </c:pt>
                <c:pt idx="1518">
                  <c:v>69.557000000000002</c:v>
                </c:pt>
                <c:pt idx="1519">
                  <c:v>69.557000000000002</c:v>
                </c:pt>
                <c:pt idx="1520">
                  <c:v>69.557000000000002</c:v>
                </c:pt>
                <c:pt idx="1521">
                  <c:v>69.557000000000002</c:v>
                </c:pt>
                <c:pt idx="1522">
                  <c:v>69.513999999999996</c:v>
                </c:pt>
                <c:pt idx="1523">
                  <c:v>69.513999999999996</c:v>
                </c:pt>
                <c:pt idx="1524">
                  <c:v>69.513999999999996</c:v>
                </c:pt>
                <c:pt idx="1525">
                  <c:v>69.513999999999996</c:v>
                </c:pt>
                <c:pt idx="1526">
                  <c:v>69.513999999999996</c:v>
                </c:pt>
                <c:pt idx="1527">
                  <c:v>69.513999999999996</c:v>
                </c:pt>
                <c:pt idx="1528">
                  <c:v>69.513999999999996</c:v>
                </c:pt>
                <c:pt idx="1529">
                  <c:v>69.513999999999996</c:v>
                </c:pt>
                <c:pt idx="1530">
                  <c:v>69.513999999999996</c:v>
                </c:pt>
                <c:pt idx="1531">
                  <c:v>69.513999999999996</c:v>
                </c:pt>
                <c:pt idx="1532">
                  <c:v>69.557000000000002</c:v>
                </c:pt>
                <c:pt idx="1533">
                  <c:v>69.513999999999996</c:v>
                </c:pt>
                <c:pt idx="1534">
                  <c:v>69.513999999999996</c:v>
                </c:pt>
                <c:pt idx="1535">
                  <c:v>69.513999999999996</c:v>
                </c:pt>
                <c:pt idx="1536">
                  <c:v>69.513999999999996</c:v>
                </c:pt>
                <c:pt idx="1537">
                  <c:v>69.513999999999996</c:v>
                </c:pt>
                <c:pt idx="1538">
                  <c:v>69.513999999999996</c:v>
                </c:pt>
                <c:pt idx="1539">
                  <c:v>69.513999999999996</c:v>
                </c:pt>
                <c:pt idx="1540">
                  <c:v>69.513999999999996</c:v>
                </c:pt>
                <c:pt idx="1541">
                  <c:v>69.513999999999996</c:v>
                </c:pt>
                <c:pt idx="1542">
                  <c:v>69.513999999999996</c:v>
                </c:pt>
                <c:pt idx="1543">
                  <c:v>69.513999999999996</c:v>
                </c:pt>
                <c:pt idx="1544">
                  <c:v>69.471000000000004</c:v>
                </c:pt>
                <c:pt idx="1545">
                  <c:v>69.471000000000004</c:v>
                </c:pt>
                <c:pt idx="1546">
                  <c:v>69.471000000000004</c:v>
                </c:pt>
                <c:pt idx="1547">
                  <c:v>69.471000000000004</c:v>
                </c:pt>
                <c:pt idx="1548">
                  <c:v>69.471000000000004</c:v>
                </c:pt>
                <c:pt idx="1549">
                  <c:v>69.471000000000004</c:v>
                </c:pt>
                <c:pt idx="1550">
                  <c:v>69.513999999999996</c:v>
                </c:pt>
                <c:pt idx="1551">
                  <c:v>69.513999999999996</c:v>
                </c:pt>
                <c:pt idx="1552">
                  <c:v>69.513999999999996</c:v>
                </c:pt>
                <c:pt idx="1553">
                  <c:v>69.513999999999996</c:v>
                </c:pt>
                <c:pt idx="1554">
                  <c:v>69.513999999999996</c:v>
                </c:pt>
                <c:pt idx="1555">
                  <c:v>69.513999999999996</c:v>
                </c:pt>
                <c:pt idx="1556">
                  <c:v>69.513999999999996</c:v>
                </c:pt>
                <c:pt idx="1557">
                  <c:v>69.557000000000002</c:v>
                </c:pt>
                <c:pt idx="1558">
                  <c:v>69.557000000000002</c:v>
                </c:pt>
                <c:pt idx="1559">
                  <c:v>69.599999999999994</c:v>
                </c:pt>
                <c:pt idx="1560">
                  <c:v>69.599999999999994</c:v>
                </c:pt>
                <c:pt idx="1561">
                  <c:v>69.599999999999994</c:v>
                </c:pt>
                <c:pt idx="1562">
                  <c:v>69.643000000000001</c:v>
                </c:pt>
                <c:pt idx="1563">
                  <c:v>69.643000000000001</c:v>
                </c:pt>
                <c:pt idx="1564">
                  <c:v>69.643000000000001</c:v>
                </c:pt>
                <c:pt idx="1565">
                  <c:v>69.643000000000001</c:v>
                </c:pt>
                <c:pt idx="1566">
                  <c:v>69.685000000000002</c:v>
                </c:pt>
                <c:pt idx="1567">
                  <c:v>69.685000000000002</c:v>
                </c:pt>
                <c:pt idx="1568">
                  <c:v>69.685000000000002</c:v>
                </c:pt>
                <c:pt idx="1569">
                  <c:v>69.685000000000002</c:v>
                </c:pt>
                <c:pt idx="1570">
                  <c:v>69.685000000000002</c:v>
                </c:pt>
                <c:pt idx="1571">
                  <c:v>69.685000000000002</c:v>
                </c:pt>
                <c:pt idx="1572">
                  <c:v>69.685000000000002</c:v>
                </c:pt>
                <c:pt idx="1573">
                  <c:v>69.685000000000002</c:v>
                </c:pt>
                <c:pt idx="1574">
                  <c:v>69.685000000000002</c:v>
                </c:pt>
                <c:pt idx="1575">
                  <c:v>69.685000000000002</c:v>
                </c:pt>
                <c:pt idx="1576">
                  <c:v>69.685000000000002</c:v>
                </c:pt>
                <c:pt idx="1577">
                  <c:v>69.685000000000002</c:v>
                </c:pt>
                <c:pt idx="1578">
                  <c:v>69.685000000000002</c:v>
                </c:pt>
                <c:pt idx="1579">
                  <c:v>69.685000000000002</c:v>
                </c:pt>
                <c:pt idx="1580">
                  <c:v>69.727999999999994</c:v>
                </c:pt>
                <c:pt idx="1581">
                  <c:v>69.727999999999994</c:v>
                </c:pt>
                <c:pt idx="1582">
                  <c:v>69.727999999999994</c:v>
                </c:pt>
                <c:pt idx="1583">
                  <c:v>69.727999999999994</c:v>
                </c:pt>
                <c:pt idx="1584">
                  <c:v>69.727999999999994</c:v>
                </c:pt>
                <c:pt idx="1585">
                  <c:v>69.727999999999994</c:v>
                </c:pt>
                <c:pt idx="1586">
                  <c:v>69.727999999999994</c:v>
                </c:pt>
                <c:pt idx="1587">
                  <c:v>69.727999999999994</c:v>
                </c:pt>
                <c:pt idx="1588">
                  <c:v>69.727999999999994</c:v>
                </c:pt>
                <c:pt idx="1589">
                  <c:v>69.727999999999994</c:v>
                </c:pt>
                <c:pt idx="1590">
                  <c:v>69.727999999999994</c:v>
                </c:pt>
                <c:pt idx="1591">
                  <c:v>69.727999999999994</c:v>
                </c:pt>
                <c:pt idx="1592">
                  <c:v>69.771000000000001</c:v>
                </c:pt>
                <c:pt idx="1593">
                  <c:v>69.771000000000001</c:v>
                </c:pt>
                <c:pt idx="1594">
                  <c:v>69.771000000000001</c:v>
                </c:pt>
                <c:pt idx="1595">
                  <c:v>69.771000000000001</c:v>
                </c:pt>
                <c:pt idx="1596">
                  <c:v>69.771000000000001</c:v>
                </c:pt>
                <c:pt idx="1597">
                  <c:v>69.771000000000001</c:v>
                </c:pt>
                <c:pt idx="1598">
                  <c:v>69.813999999999993</c:v>
                </c:pt>
                <c:pt idx="1599">
                  <c:v>69.813999999999993</c:v>
                </c:pt>
                <c:pt idx="1600">
                  <c:v>69.85799999999999</c:v>
                </c:pt>
                <c:pt idx="1601">
                  <c:v>69.85799999999999</c:v>
                </c:pt>
                <c:pt idx="1602">
                  <c:v>69.900999999999996</c:v>
                </c:pt>
                <c:pt idx="1603">
                  <c:v>69.942000000000007</c:v>
                </c:pt>
                <c:pt idx="1604">
                  <c:v>69.942000000000007</c:v>
                </c:pt>
                <c:pt idx="1605">
                  <c:v>69.942000000000007</c:v>
                </c:pt>
                <c:pt idx="1606">
                  <c:v>69.942000000000007</c:v>
                </c:pt>
                <c:pt idx="1607">
                  <c:v>69.942000000000007</c:v>
                </c:pt>
                <c:pt idx="1608">
                  <c:v>69.900999999999996</c:v>
                </c:pt>
                <c:pt idx="1609">
                  <c:v>69.900999999999996</c:v>
                </c:pt>
                <c:pt idx="1610">
                  <c:v>69.900999999999996</c:v>
                </c:pt>
                <c:pt idx="1611">
                  <c:v>69.900999999999996</c:v>
                </c:pt>
                <c:pt idx="1612">
                  <c:v>69.900999999999996</c:v>
                </c:pt>
                <c:pt idx="1613">
                  <c:v>69.900999999999996</c:v>
                </c:pt>
                <c:pt idx="1614">
                  <c:v>69.900999999999996</c:v>
                </c:pt>
                <c:pt idx="1615">
                  <c:v>69.900999999999996</c:v>
                </c:pt>
                <c:pt idx="1616">
                  <c:v>69.900999999999996</c:v>
                </c:pt>
                <c:pt idx="1617">
                  <c:v>69.900999999999996</c:v>
                </c:pt>
                <c:pt idx="1618">
                  <c:v>69.942000000000007</c:v>
                </c:pt>
                <c:pt idx="1619">
                  <c:v>69.942000000000007</c:v>
                </c:pt>
                <c:pt idx="1620">
                  <c:v>69.985000000000014</c:v>
                </c:pt>
                <c:pt idx="1621">
                  <c:v>70.028999999999982</c:v>
                </c:pt>
                <c:pt idx="1622">
                  <c:v>70.114999999999995</c:v>
                </c:pt>
                <c:pt idx="1623">
                  <c:v>70.157999999999987</c:v>
                </c:pt>
                <c:pt idx="1624">
                  <c:v>70.242999999999995</c:v>
                </c:pt>
                <c:pt idx="1625">
                  <c:v>70.286000000000001</c:v>
                </c:pt>
                <c:pt idx="1626">
                  <c:v>70.328999999999979</c:v>
                </c:pt>
                <c:pt idx="1627">
                  <c:v>70.371999999999986</c:v>
                </c:pt>
                <c:pt idx="1628">
                  <c:v>70.371999999999986</c:v>
                </c:pt>
                <c:pt idx="1629">
                  <c:v>70.371999999999986</c:v>
                </c:pt>
                <c:pt idx="1630">
                  <c:v>70.415999999999997</c:v>
                </c:pt>
                <c:pt idx="1631">
                  <c:v>70.415999999999997</c:v>
                </c:pt>
                <c:pt idx="1632">
                  <c:v>70.415999999999997</c:v>
                </c:pt>
                <c:pt idx="1633">
                  <c:v>70.415999999999997</c:v>
                </c:pt>
                <c:pt idx="1634">
                  <c:v>70.415999999999997</c:v>
                </c:pt>
                <c:pt idx="1635">
                  <c:v>70.459000000000003</c:v>
                </c:pt>
                <c:pt idx="1636">
                  <c:v>70.459000000000003</c:v>
                </c:pt>
                <c:pt idx="1637">
                  <c:v>70.501999999999995</c:v>
                </c:pt>
                <c:pt idx="1638">
                  <c:v>70.543000000000006</c:v>
                </c:pt>
                <c:pt idx="1639">
                  <c:v>70.543000000000006</c:v>
                </c:pt>
                <c:pt idx="1640">
                  <c:v>70.543000000000006</c:v>
                </c:pt>
                <c:pt idx="1641">
                  <c:v>70.587000000000003</c:v>
                </c:pt>
                <c:pt idx="1642">
                  <c:v>70.587000000000003</c:v>
                </c:pt>
                <c:pt idx="1643">
                  <c:v>70.587000000000003</c:v>
                </c:pt>
                <c:pt idx="1644">
                  <c:v>70.63</c:v>
                </c:pt>
                <c:pt idx="1645">
                  <c:v>70.63</c:v>
                </c:pt>
                <c:pt idx="1646">
                  <c:v>70.63</c:v>
                </c:pt>
                <c:pt idx="1647">
                  <c:v>70.63</c:v>
                </c:pt>
                <c:pt idx="1648">
                  <c:v>70.63</c:v>
                </c:pt>
                <c:pt idx="1649">
                  <c:v>70.63</c:v>
                </c:pt>
                <c:pt idx="1650">
                  <c:v>70.672999999999988</c:v>
                </c:pt>
                <c:pt idx="1651">
                  <c:v>70.672999999999988</c:v>
                </c:pt>
                <c:pt idx="1652">
                  <c:v>70.672999999999988</c:v>
                </c:pt>
                <c:pt idx="1653">
                  <c:v>70.672999999999988</c:v>
                </c:pt>
                <c:pt idx="1654">
                  <c:v>70.672999999999988</c:v>
                </c:pt>
                <c:pt idx="1655">
                  <c:v>70.672999999999988</c:v>
                </c:pt>
                <c:pt idx="1656">
                  <c:v>70.672999999999988</c:v>
                </c:pt>
                <c:pt idx="1657">
                  <c:v>70.715999999999994</c:v>
                </c:pt>
                <c:pt idx="1658">
                  <c:v>70.715999999999994</c:v>
                </c:pt>
                <c:pt idx="1659">
                  <c:v>70.715999999999994</c:v>
                </c:pt>
                <c:pt idx="1660">
                  <c:v>70.715999999999994</c:v>
                </c:pt>
                <c:pt idx="1661">
                  <c:v>70.715999999999994</c:v>
                </c:pt>
                <c:pt idx="1662">
                  <c:v>70.715999999999994</c:v>
                </c:pt>
                <c:pt idx="1663">
                  <c:v>70.715999999999994</c:v>
                </c:pt>
                <c:pt idx="1664">
                  <c:v>70.715999999999994</c:v>
                </c:pt>
                <c:pt idx="1665">
                  <c:v>70.715999999999994</c:v>
                </c:pt>
                <c:pt idx="1666">
                  <c:v>70.715999999999994</c:v>
                </c:pt>
                <c:pt idx="1667">
                  <c:v>70.759</c:v>
                </c:pt>
                <c:pt idx="1668">
                  <c:v>70.759</c:v>
                </c:pt>
                <c:pt idx="1669">
                  <c:v>70.759</c:v>
                </c:pt>
                <c:pt idx="1670">
                  <c:v>70.715999999999994</c:v>
                </c:pt>
                <c:pt idx="1671">
                  <c:v>70.715999999999994</c:v>
                </c:pt>
                <c:pt idx="1672">
                  <c:v>70.715999999999994</c:v>
                </c:pt>
                <c:pt idx="1673">
                  <c:v>70.715999999999994</c:v>
                </c:pt>
                <c:pt idx="1674">
                  <c:v>70.715999999999994</c:v>
                </c:pt>
                <c:pt idx="1675">
                  <c:v>70.759</c:v>
                </c:pt>
                <c:pt idx="1676">
                  <c:v>70.802999999999983</c:v>
                </c:pt>
                <c:pt idx="1677">
                  <c:v>70.846000000000004</c:v>
                </c:pt>
                <c:pt idx="1678">
                  <c:v>70.930000000000007</c:v>
                </c:pt>
                <c:pt idx="1679">
                  <c:v>71.016999999999996</c:v>
                </c:pt>
                <c:pt idx="1680">
                  <c:v>71.06</c:v>
                </c:pt>
                <c:pt idx="1681">
                  <c:v>71.146000000000001</c:v>
                </c:pt>
                <c:pt idx="1682">
                  <c:v>71.146000000000001</c:v>
                </c:pt>
                <c:pt idx="1683">
                  <c:v>71.146000000000001</c:v>
                </c:pt>
                <c:pt idx="1684">
                  <c:v>71.10299999999998</c:v>
                </c:pt>
                <c:pt idx="1685">
                  <c:v>71.06</c:v>
                </c:pt>
                <c:pt idx="1686">
                  <c:v>71.016999999999996</c:v>
                </c:pt>
                <c:pt idx="1687">
                  <c:v>70.974000000000004</c:v>
                </c:pt>
                <c:pt idx="1688">
                  <c:v>70.930000000000007</c:v>
                </c:pt>
                <c:pt idx="1689">
                  <c:v>70.887</c:v>
                </c:pt>
                <c:pt idx="1690">
                  <c:v>71.19</c:v>
                </c:pt>
                <c:pt idx="1691">
                  <c:v>70.846000000000004</c:v>
                </c:pt>
                <c:pt idx="1692">
                  <c:v>70.846000000000004</c:v>
                </c:pt>
                <c:pt idx="1693">
                  <c:v>70.846000000000004</c:v>
                </c:pt>
                <c:pt idx="1694">
                  <c:v>70.846000000000004</c:v>
                </c:pt>
                <c:pt idx="1695">
                  <c:v>70.846000000000004</c:v>
                </c:pt>
                <c:pt idx="1696">
                  <c:v>70.802999999999983</c:v>
                </c:pt>
                <c:pt idx="1697">
                  <c:v>70.759</c:v>
                </c:pt>
                <c:pt idx="1698">
                  <c:v>70.715999999999994</c:v>
                </c:pt>
                <c:pt idx="1699">
                  <c:v>70.63</c:v>
                </c:pt>
                <c:pt idx="1700">
                  <c:v>70.543000000000006</c:v>
                </c:pt>
                <c:pt idx="1701">
                  <c:v>70.459000000000003</c:v>
                </c:pt>
                <c:pt idx="1702">
                  <c:v>70.415999999999997</c:v>
                </c:pt>
                <c:pt idx="1703">
                  <c:v>70.371999999999986</c:v>
                </c:pt>
                <c:pt idx="1704">
                  <c:v>70.371999999999986</c:v>
                </c:pt>
                <c:pt idx="1705">
                  <c:v>70.371999999999986</c:v>
                </c:pt>
                <c:pt idx="1706">
                  <c:v>70.328999999999979</c:v>
                </c:pt>
                <c:pt idx="1707">
                  <c:v>70.328999999999979</c:v>
                </c:pt>
                <c:pt idx="1708">
                  <c:v>70.328999999999979</c:v>
                </c:pt>
                <c:pt idx="1709">
                  <c:v>70.328999999999979</c:v>
                </c:pt>
                <c:pt idx="1710">
                  <c:v>70.328999999999979</c:v>
                </c:pt>
                <c:pt idx="1711">
                  <c:v>70.328999999999979</c:v>
                </c:pt>
                <c:pt idx="1712">
                  <c:v>70.328999999999979</c:v>
                </c:pt>
                <c:pt idx="1713">
                  <c:v>70.328999999999979</c:v>
                </c:pt>
                <c:pt idx="1714">
                  <c:v>70.328999999999979</c:v>
                </c:pt>
                <c:pt idx="1715">
                  <c:v>70.328999999999979</c:v>
                </c:pt>
                <c:pt idx="1716">
                  <c:v>70.286000000000001</c:v>
                </c:pt>
                <c:pt idx="1717">
                  <c:v>70.286000000000001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70.242999999999995</c:v>
                </c:pt>
                <c:pt idx="1722">
                  <c:v>70.242999999999995</c:v>
                </c:pt>
                <c:pt idx="1723">
                  <c:v>70.286000000000001</c:v>
                </c:pt>
                <c:pt idx="1724">
                  <c:v>70.286000000000001</c:v>
                </c:pt>
                <c:pt idx="1725">
                  <c:v>70.286000000000001</c:v>
                </c:pt>
                <c:pt idx="1726">
                  <c:v>70.286000000000001</c:v>
                </c:pt>
                <c:pt idx="1727">
                  <c:v>70.242999999999995</c:v>
                </c:pt>
                <c:pt idx="1728">
                  <c:v>70.200999999999993</c:v>
                </c:pt>
                <c:pt idx="1729">
                  <c:v>70.157999999999987</c:v>
                </c:pt>
                <c:pt idx="1730">
                  <c:v>70.114999999999995</c:v>
                </c:pt>
                <c:pt idx="1731">
                  <c:v>70.072000000000003</c:v>
                </c:pt>
                <c:pt idx="1732">
                  <c:v>70.028999999999982</c:v>
                </c:pt>
                <c:pt idx="1733">
                  <c:v>69.985000000000014</c:v>
                </c:pt>
                <c:pt idx="1734">
                  <c:v>69.942000000000007</c:v>
                </c:pt>
                <c:pt idx="1735">
                  <c:v>69.942000000000007</c:v>
                </c:pt>
                <c:pt idx="1736">
                  <c:v>69.942000000000007</c:v>
                </c:pt>
                <c:pt idx="1737">
                  <c:v>69.900999999999996</c:v>
                </c:pt>
                <c:pt idx="1738">
                  <c:v>69.85799999999999</c:v>
                </c:pt>
                <c:pt idx="1739">
                  <c:v>69.85799999999999</c:v>
                </c:pt>
                <c:pt idx="1740">
                  <c:v>69.813999999999993</c:v>
                </c:pt>
                <c:pt idx="1741">
                  <c:v>69.813999999999993</c:v>
                </c:pt>
                <c:pt idx="1742">
                  <c:v>69.771000000000001</c:v>
                </c:pt>
                <c:pt idx="1743">
                  <c:v>69.771000000000001</c:v>
                </c:pt>
                <c:pt idx="1744">
                  <c:v>69.727999999999994</c:v>
                </c:pt>
                <c:pt idx="1745">
                  <c:v>69.727999999999994</c:v>
                </c:pt>
                <c:pt idx="1746">
                  <c:v>69.685000000000002</c:v>
                </c:pt>
                <c:pt idx="1747">
                  <c:v>69.727999999999994</c:v>
                </c:pt>
                <c:pt idx="1748">
                  <c:v>69.727999999999994</c:v>
                </c:pt>
                <c:pt idx="1749">
                  <c:v>69.727999999999994</c:v>
                </c:pt>
                <c:pt idx="1750">
                  <c:v>69.727999999999994</c:v>
                </c:pt>
                <c:pt idx="1751">
                  <c:v>69.727999999999994</c:v>
                </c:pt>
                <c:pt idx="1752">
                  <c:v>69.727999999999994</c:v>
                </c:pt>
                <c:pt idx="1753">
                  <c:v>69.685000000000002</c:v>
                </c:pt>
                <c:pt idx="1754">
                  <c:v>69.727999999999994</c:v>
                </c:pt>
                <c:pt idx="1755">
                  <c:v>69.771000000000001</c:v>
                </c:pt>
                <c:pt idx="1756">
                  <c:v>69.771000000000001</c:v>
                </c:pt>
                <c:pt idx="1757">
                  <c:v>69.813999999999993</c:v>
                </c:pt>
                <c:pt idx="1758">
                  <c:v>69.85799999999999</c:v>
                </c:pt>
                <c:pt idx="1759">
                  <c:v>69.85799999999999</c:v>
                </c:pt>
                <c:pt idx="1760">
                  <c:v>69.85799999999999</c:v>
                </c:pt>
                <c:pt idx="1761">
                  <c:v>69.85799999999999</c:v>
                </c:pt>
                <c:pt idx="1762">
                  <c:v>69.85799999999999</c:v>
                </c:pt>
                <c:pt idx="1763">
                  <c:v>69.85799999999999</c:v>
                </c:pt>
                <c:pt idx="1764">
                  <c:v>69.85799999999999</c:v>
                </c:pt>
                <c:pt idx="1765">
                  <c:v>69.85799999999999</c:v>
                </c:pt>
                <c:pt idx="1766">
                  <c:v>69.85799999999999</c:v>
                </c:pt>
                <c:pt idx="1767">
                  <c:v>69.85799999999999</c:v>
                </c:pt>
                <c:pt idx="1768">
                  <c:v>69.85799999999999</c:v>
                </c:pt>
                <c:pt idx="1769">
                  <c:v>69.85799999999999</c:v>
                </c:pt>
                <c:pt idx="1770">
                  <c:v>69.85799999999999</c:v>
                </c:pt>
                <c:pt idx="1771">
                  <c:v>69.813999999999993</c:v>
                </c:pt>
                <c:pt idx="1772">
                  <c:v>69.813999999999993</c:v>
                </c:pt>
                <c:pt idx="1773">
                  <c:v>69.813999999999993</c:v>
                </c:pt>
                <c:pt idx="1774">
                  <c:v>69.813999999999993</c:v>
                </c:pt>
                <c:pt idx="1775">
                  <c:v>69.813999999999993</c:v>
                </c:pt>
                <c:pt idx="1776">
                  <c:v>69.813999999999993</c:v>
                </c:pt>
                <c:pt idx="1777">
                  <c:v>69.813999999999993</c:v>
                </c:pt>
                <c:pt idx="1778">
                  <c:v>69.813999999999993</c:v>
                </c:pt>
                <c:pt idx="1779">
                  <c:v>69.813999999999993</c:v>
                </c:pt>
                <c:pt idx="1780">
                  <c:v>69.813999999999993</c:v>
                </c:pt>
                <c:pt idx="1781">
                  <c:v>69.771000000000001</c:v>
                </c:pt>
                <c:pt idx="1782">
                  <c:v>69.771000000000001</c:v>
                </c:pt>
                <c:pt idx="1783">
                  <c:v>69.771000000000001</c:v>
                </c:pt>
                <c:pt idx="1784">
                  <c:v>69.727999999999994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69.643000000000001</c:v>
                </c:pt>
                <c:pt idx="1790">
                  <c:v>69.643000000000001</c:v>
                </c:pt>
                <c:pt idx="1791">
                  <c:v>69.643000000000001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69.685000000000002</c:v>
                </c:pt>
                <c:pt idx="1795">
                  <c:v>69.685000000000002</c:v>
                </c:pt>
                <c:pt idx="1796">
                  <c:v>69.685000000000002</c:v>
                </c:pt>
                <c:pt idx="1797">
                  <c:v>69.685000000000002</c:v>
                </c:pt>
                <c:pt idx="1798">
                  <c:v>69.685000000000002</c:v>
                </c:pt>
                <c:pt idx="1799">
                  <c:v>69.685000000000002</c:v>
                </c:pt>
                <c:pt idx="1800">
                  <c:v>69.685000000000002</c:v>
                </c:pt>
                <c:pt idx="1801">
                  <c:v>69.685000000000002</c:v>
                </c:pt>
                <c:pt idx="1802">
                  <c:v>69.685000000000002</c:v>
                </c:pt>
                <c:pt idx="1803">
                  <c:v>69.685000000000002</c:v>
                </c:pt>
                <c:pt idx="1804">
                  <c:v>69.685000000000002</c:v>
                </c:pt>
                <c:pt idx="1805">
                  <c:v>69.685000000000002</c:v>
                </c:pt>
                <c:pt idx="1806">
                  <c:v>69.727999999999994</c:v>
                </c:pt>
                <c:pt idx="1807">
                  <c:v>69.727999999999994</c:v>
                </c:pt>
                <c:pt idx="1808">
                  <c:v>69.771000000000001</c:v>
                </c:pt>
                <c:pt idx="1809">
                  <c:v>69.771000000000001</c:v>
                </c:pt>
                <c:pt idx="1810">
                  <c:v>69.771000000000001</c:v>
                </c:pt>
                <c:pt idx="1811">
                  <c:v>69.771000000000001</c:v>
                </c:pt>
                <c:pt idx="1812">
                  <c:v>69.771000000000001</c:v>
                </c:pt>
                <c:pt idx="1813">
                  <c:v>69.813999999999993</c:v>
                </c:pt>
                <c:pt idx="1814">
                  <c:v>69.813999999999993</c:v>
                </c:pt>
                <c:pt idx="1815">
                  <c:v>69.85799999999999</c:v>
                </c:pt>
                <c:pt idx="1816">
                  <c:v>69.85799999999999</c:v>
                </c:pt>
                <c:pt idx="1817">
                  <c:v>69.900999999999996</c:v>
                </c:pt>
                <c:pt idx="1818">
                  <c:v>69.942000000000007</c:v>
                </c:pt>
                <c:pt idx="1819">
                  <c:v>69.942000000000007</c:v>
                </c:pt>
                <c:pt idx="1820">
                  <c:v>69.985000000000014</c:v>
                </c:pt>
                <c:pt idx="1821">
                  <c:v>70.028999999999982</c:v>
                </c:pt>
                <c:pt idx="1822">
                  <c:v>70.072000000000003</c:v>
                </c:pt>
                <c:pt idx="1823">
                  <c:v>70.114999999999995</c:v>
                </c:pt>
                <c:pt idx="1824">
                  <c:v>70.114999999999995</c:v>
                </c:pt>
                <c:pt idx="1825">
                  <c:v>70.157999999999987</c:v>
                </c:pt>
                <c:pt idx="1826">
                  <c:v>70.157999999999987</c:v>
                </c:pt>
                <c:pt idx="1827">
                  <c:v>70.157999999999987</c:v>
                </c:pt>
                <c:pt idx="1828">
                  <c:v>70.200999999999993</c:v>
                </c:pt>
                <c:pt idx="1829">
                  <c:v>70.200999999999993</c:v>
                </c:pt>
                <c:pt idx="1830">
                  <c:v>70.242999999999995</c:v>
                </c:pt>
                <c:pt idx="1831">
                  <c:v>70.286000000000001</c:v>
                </c:pt>
                <c:pt idx="1832">
                  <c:v>70.286000000000001</c:v>
                </c:pt>
                <c:pt idx="1833">
                  <c:v>70.286000000000001</c:v>
                </c:pt>
                <c:pt idx="1834">
                  <c:v>70.242999999999995</c:v>
                </c:pt>
                <c:pt idx="1835">
                  <c:v>70.242999999999995</c:v>
                </c:pt>
                <c:pt idx="1836">
                  <c:v>70.200999999999993</c:v>
                </c:pt>
                <c:pt idx="1837">
                  <c:v>70.200999999999993</c:v>
                </c:pt>
                <c:pt idx="1838">
                  <c:v>70.200999999999993</c:v>
                </c:pt>
                <c:pt idx="1839">
                  <c:v>70.200999999999993</c:v>
                </c:pt>
                <c:pt idx="1840">
                  <c:v>70.200999999999993</c:v>
                </c:pt>
                <c:pt idx="1841">
                  <c:v>70.200999999999993</c:v>
                </c:pt>
                <c:pt idx="1842">
                  <c:v>70.200999999999993</c:v>
                </c:pt>
                <c:pt idx="1843">
                  <c:v>70.200999999999993</c:v>
                </c:pt>
                <c:pt idx="1844">
                  <c:v>70.200999999999993</c:v>
                </c:pt>
                <c:pt idx="1845">
                  <c:v>70.200999999999993</c:v>
                </c:pt>
                <c:pt idx="1846">
                  <c:v>70.200999999999993</c:v>
                </c:pt>
                <c:pt idx="1847">
                  <c:v>70.200999999999993</c:v>
                </c:pt>
                <c:pt idx="1848">
                  <c:v>70.200999999999993</c:v>
                </c:pt>
                <c:pt idx="1849">
                  <c:v>70.200999999999993</c:v>
                </c:pt>
                <c:pt idx="1850">
                  <c:v>70.200999999999993</c:v>
                </c:pt>
                <c:pt idx="1851">
                  <c:v>70.200999999999993</c:v>
                </c:pt>
                <c:pt idx="1852">
                  <c:v>70.200999999999993</c:v>
                </c:pt>
                <c:pt idx="1853">
                  <c:v>70.200999999999993</c:v>
                </c:pt>
                <c:pt idx="1854">
                  <c:v>70.200999999999993</c:v>
                </c:pt>
                <c:pt idx="1855">
                  <c:v>70.200999999999993</c:v>
                </c:pt>
                <c:pt idx="1856">
                  <c:v>70.200999999999993</c:v>
                </c:pt>
                <c:pt idx="1857">
                  <c:v>70.200999999999993</c:v>
                </c:pt>
                <c:pt idx="1858">
                  <c:v>70.157999999999987</c:v>
                </c:pt>
                <c:pt idx="1859">
                  <c:v>70.114999999999995</c:v>
                </c:pt>
                <c:pt idx="1860">
                  <c:v>70.072000000000003</c:v>
                </c:pt>
                <c:pt idx="1861">
                  <c:v>70.028999999999982</c:v>
                </c:pt>
                <c:pt idx="1862">
                  <c:v>69.942000000000007</c:v>
                </c:pt>
                <c:pt idx="1863">
                  <c:v>69.900999999999996</c:v>
                </c:pt>
                <c:pt idx="1864">
                  <c:v>69.900999999999996</c:v>
                </c:pt>
                <c:pt idx="1865">
                  <c:v>69.85799999999999</c:v>
                </c:pt>
                <c:pt idx="1866">
                  <c:v>69.85799999999999</c:v>
                </c:pt>
                <c:pt idx="1867">
                  <c:v>69.813999999999993</c:v>
                </c:pt>
                <c:pt idx="1868">
                  <c:v>69.813999999999993</c:v>
                </c:pt>
                <c:pt idx="1869">
                  <c:v>69.771000000000001</c:v>
                </c:pt>
                <c:pt idx="1870">
                  <c:v>69.771000000000001</c:v>
                </c:pt>
                <c:pt idx="1871">
                  <c:v>69.771000000000001</c:v>
                </c:pt>
                <c:pt idx="1872">
                  <c:v>69.727999999999994</c:v>
                </c:pt>
                <c:pt idx="1873">
                  <c:v>69.727999999999994</c:v>
                </c:pt>
                <c:pt idx="1874">
                  <c:v>69.685000000000002</c:v>
                </c:pt>
                <c:pt idx="1875">
                  <c:v>69.685000000000002</c:v>
                </c:pt>
                <c:pt idx="1876">
                  <c:v>69.685000000000002</c:v>
                </c:pt>
                <c:pt idx="1877">
                  <c:v>69.685000000000002</c:v>
                </c:pt>
                <c:pt idx="1878">
                  <c:v>69.727999999999994</c:v>
                </c:pt>
                <c:pt idx="1879">
                  <c:v>69.771000000000001</c:v>
                </c:pt>
                <c:pt idx="1880">
                  <c:v>69.813999999999993</c:v>
                </c:pt>
                <c:pt idx="1881">
                  <c:v>69.85799999999999</c:v>
                </c:pt>
                <c:pt idx="1882">
                  <c:v>69.942000000000007</c:v>
                </c:pt>
                <c:pt idx="1883">
                  <c:v>69.985000000000014</c:v>
                </c:pt>
                <c:pt idx="1884">
                  <c:v>70.028999999999982</c:v>
                </c:pt>
                <c:pt idx="1885">
                  <c:v>70.028999999999982</c:v>
                </c:pt>
                <c:pt idx="1886">
                  <c:v>70.072000000000003</c:v>
                </c:pt>
                <c:pt idx="1887">
                  <c:v>70.072000000000003</c:v>
                </c:pt>
                <c:pt idx="1888">
                  <c:v>70.114999999999995</c:v>
                </c:pt>
                <c:pt idx="1889">
                  <c:v>70.114999999999995</c:v>
                </c:pt>
                <c:pt idx="1890">
                  <c:v>70.157999999999987</c:v>
                </c:pt>
                <c:pt idx="1891">
                  <c:v>70.157999999999987</c:v>
                </c:pt>
                <c:pt idx="1892">
                  <c:v>70.200999999999993</c:v>
                </c:pt>
                <c:pt idx="1893">
                  <c:v>70.157999999999987</c:v>
                </c:pt>
                <c:pt idx="1894">
                  <c:v>70.157999999999987</c:v>
                </c:pt>
                <c:pt idx="1895">
                  <c:v>70.114999999999995</c:v>
                </c:pt>
                <c:pt idx="1896">
                  <c:v>70.114999999999995</c:v>
                </c:pt>
                <c:pt idx="1897">
                  <c:v>70.072000000000003</c:v>
                </c:pt>
                <c:pt idx="1898">
                  <c:v>70.028999999999982</c:v>
                </c:pt>
                <c:pt idx="1899">
                  <c:v>70.028999999999982</c:v>
                </c:pt>
                <c:pt idx="1900">
                  <c:v>70.028999999999982</c:v>
                </c:pt>
                <c:pt idx="1901">
                  <c:v>70.028999999999982</c:v>
                </c:pt>
                <c:pt idx="1902">
                  <c:v>70.028999999999982</c:v>
                </c:pt>
                <c:pt idx="1903">
                  <c:v>70.072000000000003</c:v>
                </c:pt>
                <c:pt idx="1904">
                  <c:v>70.028999999999982</c:v>
                </c:pt>
                <c:pt idx="1905">
                  <c:v>70.028999999999982</c:v>
                </c:pt>
                <c:pt idx="1906">
                  <c:v>70.028999999999982</c:v>
                </c:pt>
                <c:pt idx="1907">
                  <c:v>70.028999999999982</c:v>
                </c:pt>
                <c:pt idx="1908">
                  <c:v>70.072000000000003</c:v>
                </c:pt>
                <c:pt idx="1909">
                  <c:v>70.114999999999995</c:v>
                </c:pt>
                <c:pt idx="1910">
                  <c:v>70.114999999999995</c:v>
                </c:pt>
                <c:pt idx="1911">
                  <c:v>70.157999999999987</c:v>
                </c:pt>
                <c:pt idx="1912">
                  <c:v>70.200999999999993</c:v>
                </c:pt>
                <c:pt idx="1913">
                  <c:v>70.200999999999993</c:v>
                </c:pt>
                <c:pt idx="1914">
                  <c:v>70.200999999999993</c:v>
                </c:pt>
                <c:pt idx="1915">
                  <c:v>70.200999999999993</c:v>
                </c:pt>
                <c:pt idx="1916">
                  <c:v>70.242999999999995</c:v>
                </c:pt>
                <c:pt idx="1917">
                  <c:v>70.200999999999993</c:v>
                </c:pt>
                <c:pt idx="1918">
                  <c:v>70.200999999999993</c:v>
                </c:pt>
                <c:pt idx="1919">
                  <c:v>70.200999999999993</c:v>
                </c:pt>
                <c:pt idx="1920">
                  <c:v>70.157999999999987</c:v>
                </c:pt>
                <c:pt idx="1921">
                  <c:v>70.114999999999995</c:v>
                </c:pt>
                <c:pt idx="1922">
                  <c:v>70.114999999999995</c:v>
                </c:pt>
                <c:pt idx="1923">
                  <c:v>70.072000000000003</c:v>
                </c:pt>
                <c:pt idx="1924">
                  <c:v>70.028999999999982</c:v>
                </c:pt>
                <c:pt idx="1925">
                  <c:v>70.028999999999982</c:v>
                </c:pt>
                <c:pt idx="1926">
                  <c:v>69.985000000000014</c:v>
                </c:pt>
                <c:pt idx="1927">
                  <c:v>69.942000000000007</c:v>
                </c:pt>
                <c:pt idx="1928">
                  <c:v>69.900999999999996</c:v>
                </c:pt>
                <c:pt idx="1929">
                  <c:v>69.85799999999999</c:v>
                </c:pt>
                <c:pt idx="1930">
                  <c:v>69.813999999999993</c:v>
                </c:pt>
                <c:pt idx="1931">
                  <c:v>69.771000000000001</c:v>
                </c:pt>
                <c:pt idx="1932">
                  <c:v>69.771000000000001</c:v>
                </c:pt>
                <c:pt idx="1933">
                  <c:v>69.727999999999994</c:v>
                </c:pt>
                <c:pt idx="1934">
                  <c:v>69.727999999999994</c:v>
                </c:pt>
                <c:pt idx="1935">
                  <c:v>69.685000000000002</c:v>
                </c:pt>
                <c:pt idx="1936">
                  <c:v>69.685000000000002</c:v>
                </c:pt>
                <c:pt idx="1937">
                  <c:v>69.685000000000002</c:v>
                </c:pt>
                <c:pt idx="1938">
                  <c:v>69.685000000000002</c:v>
                </c:pt>
                <c:pt idx="1939">
                  <c:v>69.685000000000002</c:v>
                </c:pt>
                <c:pt idx="1940">
                  <c:v>69.685000000000002</c:v>
                </c:pt>
                <c:pt idx="1941">
                  <c:v>69.685000000000002</c:v>
                </c:pt>
                <c:pt idx="1942">
                  <c:v>69.727999999999994</c:v>
                </c:pt>
                <c:pt idx="1943">
                  <c:v>69.727999999999994</c:v>
                </c:pt>
                <c:pt idx="1944">
                  <c:v>69.771000000000001</c:v>
                </c:pt>
                <c:pt idx="1945">
                  <c:v>69.771000000000001</c:v>
                </c:pt>
                <c:pt idx="1946">
                  <c:v>69.771000000000001</c:v>
                </c:pt>
                <c:pt idx="1947">
                  <c:v>69.771000000000001</c:v>
                </c:pt>
                <c:pt idx="1948">
                  <c:v>69.813999999999993</c:v>
                </c:pt>
                <c:pt idx="1949">
                  <c:v>69.813999999999993</c:v>
                </c:pt>
                <c:pt idx="1950">
                  <c:v>69.85799999999999</c:v>
                </c:pt>
                <c:pt idx="1951">
                  <c:v>69.85799999999999</c:v>
                </c:pt>
                <c:pt idx="1952">
                  <c:v>69.85799999999999</c:v>
                </c:pt>
                <c:pt idx="1953">
                  <c:v>69.900999999999996</c:v>
                </c:pt>
                <c:pt idx="1954">
                  <c:v>69.942000000000007</c:v>
                </c:pt>
                <c:pt idx="1955">
                  <c:v>69.985000000000014</c:v>
                </c:pt>
                <c:pt idx="1956">
                  <c:v>70.028999999999982</c:v>
                </c:pt>
                <c:pt idx="1957">
                  <c:v>70.028999999999982</c:v>
                </c:pt>
                <c:pt idx="1958">
                  <c:v>70.114999999999995</c:v>
                </c:pt>
                <c:pt idx="1959">
                  <c:v>70.114999999999995</c:v>
                </c:pt>
                <c:pt idx="1960">
                  <c:v>70.157999999999987</c:v>
                </c:pt>
                <c:pt idx="1961">
                  <c:v>70.200999999999993</c:v>
                </c:pt>
                <c:pt idx="1962">
                  <c:v>70.200999999999993</c:v>
                </c:pt>
                <c:pt idx="1963">
                  <c:v>70.200999999999993</c:v>
                </c:pt>
                <c:pt idx="1964">
                  <c:v>70.200999999999993</c:v>
                </c:pt>
                <c:pt idx="1965">
                  <c:v>70.157999999999987</c:v>
                </c:pt>
                <c:pt idx="1966">
                  <c:v>70.157999999999987</c:v>
                </c:pt>
                <c:pt idx="1967">
                  <c:v>70.157999999999987</c:v>
                </c:pt>
                <c:pt idx="1968">
                  <c:v>70.114999999999995</c:v>
                </c:pt>
                <c:pt idx="1969">
                  <c:v>70.114999999999995</c:v>
                </c:pt>
                <c:pt idx="1970">
                  <c:v>70.114999999999995</c:v>
                </c:pt>
                <c:pt idx="1971">
                  <c:v>70.157999999999987</c:v>
                </c:pt>
                <c:pt idx="1972">
                  <c:v>70.200999999999993</c:v>
                </c:pt>
                <c:pt idx="1973">
                  <c:v>70.200999999999993</c:v>
                </c:pt>
                <c:pt idx="1974">
                  <c:v>70.200999999999993</c:v>
                </c:pt>
                <c:pt idx="1975">
                  <c:v>70.242999999999995</c:v>
                </c:pt>
                <c:pt idx="1976">
                  <c:v>70.242999999999995</c:v>
                </c:pt>
                <c:pt idx="1977">
                  <c:v>70.242999999999995</c:v>
                </c:pt>
                <c:pt idx="1978">
                  <c:v>70.242999999999995</c:v>
                </c:pt>
                <c:pt idx="1979">
                  <c:v>70.242999999999995</c:v>
                </c:pt>
                <c:pt idx="1980">
                  <c:v>70.242999999999995</c:v>
                </c:pt>
                <c:pt idx="1981">
                  <c:v>70.200999999999993</c:v>
                </c:pt>
                <c:pt idx="1982">
                  <c:v>70.200999999999993</c:v>
                </c:pt>
                <c:pt idx="1983">
                  <c:v>70.200999999999993</c:v>
                </c:pt>
                <c:pt idx="1984">
                  <c:v>70.200999999999993</c:v>
                </c:pt>
                <c:pt idx="1985">
                  <c:v>70.200999999999993</c:v>
                </c:pt>
                <c:pt idx="1986">
                  <c:v>70.200999999999993</c:v>
                </c:pt>
                <c:pt idx="1987">
                  <c:v>70.286000000000001</c:v>
                </c:pt>
                <c:pt idx="1988">
                  <c:v>70.242999999999995</c:v>
                </c:pt>
                <c:pt idx="1989">
                  <c:v>70.242999999999995</c:v>
                </c:pt>
                <c:pt idx="1990">
                  <c:v>70.200999999999993</c:v>
                </c:pt>
                <c:pt idx="1991">
                  <c:v>70.200999999999993</c:v>
                </c:pt>
                <c:pt idx="1992">
                  <c:v>70.157999999999987</c:v>
                </c:pt>
                <c:pt idx="1993">
                  <c:v>70.114999999999995</c:v>
                </c:pt>
                <c:pt idx="1994">
                  <c:v>70.114999999999995</c:v>
                </c:pt>
                <c:pt idx="1995">
                  <c:v>70.072000000000003</c:v>
                </c:pt>
                <c:pt idx="1996">
                  <c:v>70.028999999999982</c:v>
                </c:pt>
                <c:pt idx="1997">
                  <c:v>70.028999999999982</c:v>
                </c:pt>
                <c:pt idx="1998">
                  <c:v>70.028999999999982</c:v>
                </c:pt>
                <c:pt idx="1999">
                  <c:v>70.028999999999982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70.072000000000003</c:v>
                </c:pt>
                <c:pt idx="2008">
                  <c:v>70.114999999999995</c:v>
                </c:pt>
                <c:pt idx="2009">
                  <c:v>70.114999999999995</c:v>
                </c:pt>
                <c:pt idx="2010">
                  <c:v>70.114999999999995</c:v>
                </c:pt>
                <c:pt idx="2011">
                  <c:v>70.157999999999987</c:v>
                </c:pt>
                <c:pt idx="2012">
                  <c:v>70.200999999999993</c:v>
                </c:pt>
                <c:pt idx="2013">
                  <c:v>70.200999999999993</c:v>
                </c:pt>
                <c:pt idx="2014">
                  <c:v>70.200999999999993</c:v>
                </c:pt>
                <c:pt idx="2015">
                  <c:v>70.200999999999993</c:v>
                </c:pt>
                <c:pt idx="2016">
                  <c:v>70.200999999999993</c:v>
                </c:pt>
                <c:pt idx="2017">
                  <c:v>70.200999999999993</c:v>
                </c:pt>
                <c:pt idx="2018">
                  <c:v>70.200999999999993</c:v>
                </c:pt>
                <c:pt idx="2019">
                  <c:v>70.200999999999993</c:v>
                </c:pt>
                <c:pt idx="2020">
                  <c:v>70.200999999999993</c:v>
                </c:pt>
                <c:pt idx="2021">
                  <c:v>70.200999999999993</c:v>
                </c:pt>
                <c:pt idx="2022">
                  <c:v>70.200999999999993</c:v>
                </c:pt>
                <c:pt idx="2023">
                  <c:v>70.200999999999993</c:v>
                </c:pt>
                <c:pt idx="2024">
                  <c:v>70.200999999999993</c:v>
                </c:pt>
                <c:pt idx="2025">
                  <c:v>70.200999999999993</c:v>
                </c:pt>
                <c:pt idx="2026">
                  <c:v>70.200999999999993</c:v>
                </c:pt>
                <c:pt idx="2027">
                  <c:v>70.200999999999993</c:v>
                </c:pt>
                <c:pt idx="2028">
                  <c:v>70.200999999999993</c:v>
                </c:pt>
                <c:pt idx="2029">
                  <c:v>70.200999999999993</c:v>
                </c:pt>
                <c:pt idx="2030">
                  <c:v>70.200999999999993</c:v>
                </c:pt>
                <c:pt idx="2031">
                  <c:v>70.200999999999993</c:v>
                </c:pt>
                <c:pt idx="2032">
                  <c:v>70.200999999999993</c:v>
                </c:pt>
                <c:pt idx="2033">
                  <c:v>70.200999999999993</c:v>
                </c:pt>
                <c:pt idx="2034">
                  <c:v>70.200999999999993</c:v>
                </c:pt>
                <c:pt idx="2035">
                  <c:v>70.200999999999993</c:v>
                </c:pt>
                <c:pt idx="2036">
                  <c:v>70.200999999999993</c:v>
                </c:pt>
                <c:pt idx="2037">
                  <c:v>70.200999999999993</c:v>
                </c:pt>
                <c:pt idx="2038">
                  <c:v>70.200999999999993</c:v>
                </c:pt>
                <c:pt idx="2039">
                  <c:v>70.200999999999993</c:v>
                </c:pt>
                <c:pt idx="2040">
                  <c:v>70.200999999999993</c:v>
                </c:pt>
                <c:pt idx="2041">
                  <c:v>70.200999999999993</c:v>
                </c:pt>
                <c:pt idx="2042">
                  <c:v>70.200999999999993</c:v>
                </c:pt>
                <c:pt idx="2043">
                  <c:v>70.200999999999993</c:v>
                </c:pt>
                <c:pt idx="2044">
                  <c:v>70.200999999999993</c:v>
                </c:pt>
                <c:pt idx="2045">
                  <c:v>70.242999999999995</c:v>
                </c:pt>
                <c:pt idx="2046">
                  <c:v>70.242999999999995</c:v>
                </c:pt>
                <c:pt idx="2047">
                  <c:v>70.286000000000001</c:v>
                </c:pt>
                <c:pt idx="2048">
                  <c:v>70.286000000000001</c:v>
                </c:pt>
                <c:pt idx="2049">
                  <c:v>70.286000000000001</c:v>
                </c:pt>
                <c:pt idx="2050">
                  <c:v>70.286000000000001</c:v>
                </c:pt>
                <c:pt idx="2051">
                  <c:v>70.286000000000001</c:v>
                </c:pt>
                <c:pt idx="2052">
                  <c:v>70.286000000000001</c:v>
                </c:pt>
                <c:pt idx="2053">
                  <c:v>70.286000000000001</c:v>
                </c:pt>
                <c:pt idx="2054">
                  <c:v>70.286000000000001</c:v>
                </c:pt>
                <c:pt idx="2055">
                  <c:v>70.242999999999995</c:v>
                </c:pt>
                <c:pt idx="2056">
                  <c:v>70.242999999999995</c:v>
                </c:pt>
                <c:pt idx="2057">
                  <c:v>70.200999999999993</c:v>
                </c:pt>
                <c:pt idx="2058">
                  <c:v>70.200999999999993</c:v>
                </c:pt>
                <c:pt idx="2059">
                  <c:v>70.200999999999993</c:v>
                </c:pt>
                <c:pt idx="2060">
                  <c:v>70.157999999999987</c:v>
                </c:pt>
                <c:pt idx="2061">
                  <c:v>70.114999999999995</c:v>
                </c:pt>
                <c:pt idx="2062">
                  <c:v>70.114999999999995</c:v>
                </c:pt>
                <c:pt idx="2063">
                  <c:v>70.072000000000003</c:v>
                </c:pt>
                <c:pt idx="2064">
                  <c:v>70.028999999999982</c:v>
                </c:pt>
                <c:pt idx="2065">
                  <c:v>69.985000000000014</c:v>
                </c:pt>
                <c:pt idx="2066">
                  <c:v>69.942000000000007</c:v>
                </c:pt>
                <c:pt idx="2067">
                  <c:v>69.900999999999996</c:v>
                </c:pt>
                <c:pt idx="2068">
                  <c:v>69.900999999999996</c:v>
                </c:pt>
                <c:pt idx="2069">
                  <c:v>69.85799999999999</c:v>
                </c:pt>
                <c:pt idx="2070">
                  <c:v>69.85799999999999</c:v>
                </c:pt>
                <c:pt idx="2071">
                  <c:v>69.813999999999993</c:v>
                </c:pt>
                <c:pt idx="2072">
                  <c:v>69.813999999999993</c:v>
                </c:pt>
                <c:pt idx="2073">
                  <c:v>69.813999999999993</c:v>
                </c:pt>
                <c:pt idx="2074">
                  <c:v>69.85799999999999</c:v>
                </c:pt>
                <c:pt idx="2075">
                  <c:v>69.85799999999999</c:v>
                </c:pt>
                <c:pt idx="2076">
                  <c:v>69.85799999999999</c:v>
                </c:pt>
                <c:pt idx="2077">
                  <c:v>69.85799999999999</c:v>
                </c:pt>
                <c:pt idx="2078">
                  <c:v>69.85799999999999</c:v>
                </c:pt>
                <c:pt idx="2079">
                  <c:v>69.85799999999999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69.771000000000001</c:v>
                </c:pt>
                <c:pt idx="2085">
                  <c:v>69.727999999999994</c:v>
                </c:pt>
                <c:pt idx="2086">
                  <c:v>69.727999999999994</c:v>
                </c:pt>
                <c:pt idx="2087">
                  <c:v>69.727999999999994</c:v>
                </c:pt>
                <c:pt idx="2088">
                  <c:v>69.727999999999994</c:v>
                </c:pt>
                <c:pt idx="2089">
                  <c:v>69.727999999999994</c:v>
                </c:pt>
                <c:pt idx="2090">
                  <c:v>69.727999999999994</c:v>
                </c:pt>
                <c:pt idx="2091">
                  <c:v>69.685000000000002</c:v>
                </c:pt>
                <c:pt idx="2092">
                  <c:v>69.685000000000002</c:v>
                </c:pt>
                <c:pt idx="2093">
                  <c:v>69.685000000000002</c:v>
                </c:pt>
                <c:pt idx="2094">
                  <c:v>69.643000000000001</c:v>
                </c:pt>
                <c:pt idx="2095">
                  <c:v>69.599999999999994</c:v>
                </c:pt>
                <c:pt idx="2096">
                  <c:v>69.599999999999994</c:v>
                </c:pt>
                <c:pt idx="2097">
                  <c:v>69.599999999999994</c:v>
                </c:pt>
                <c:pt idx="2098">
                  <c:v>69.599999999999994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69.557000000000002</c:v>
                </c:pt>
                <c:pt idx="2103">
                  <c:v>69.513999999999996</c:v>
                </c:pt>
                <c:pt idx="2104">
                  <c:v>69.513999999999996</c:v>
                </c:pt>
                <c:pt idx="2105">
                  <c:v>69.513999999999996</c:v>
                </c:pt>
                <c:pt idx="2106">
                  <c:v>69.513999999999996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69.427000000000007</c:v>
                </c:pt>
                <c:pt idx="2113">
                  <c:v>69.385999999999981</c:v>
                </c:pt>
                <c:pt idx="2114">
                  <c:v>69.343000000000004</c:v>
                </c:pt>
                <c:pt idx="2115">
                  <c:v>69.343000000000004</c:v>
                </c:pt>
                <c:pt idx="2116">
                  <c:v>69.343000000000004</c:v>
                </c:pt>
                <c:pt idx="2117">
                  <c:v>69.3</c:v>
                </c:pt>
                <c:pt idx="2118">
                  <c:v>69.3</c:v>
                </c:pt>
                <c:pt idx="2119">
                  <c:v>69.3</c:v>
                </c:pt>
                <c:pt idx="2120">
                  <c:v>69.3</c:v>
                </c:pt>
                <c:pt idx="2121">
                  <c:v>69.3</c:v>
                </c:pt>
                <c:pt idx="2122">
                  <c:v>69.3</c:v>
                </c:pt>
                <c:pt idx="2123">
                  <c:v>69.3</c:v>
                </c:pt>
                <c:pt idx="2124">
                  <c:v>69.256</c:v>
                </c:pt>
                <c:pt idx="2125">
                  <c:v>69.256</c:v>
                </c:pt>
                <c:pt idx="2126">
                  <c:v>69.212999999999994</c:v>
                </c:pt>
                <c:pt idx="2127">
                  <c:v>69.212999999999994</c:v>
                </c:pt>
                <c:pt idx="2128">
                  <c:v>69.169999999999987</c:v>
                </c:pt>
                <c:pt idx="2129">
                  <c:v>69.169999999999987</c:v>
                </c:pt>
                <c:pt idx="2130">
                  <c:v>69.128999999999976</c:v>
                </c:pt>
                <c:pt idx="2131">
                  <c:v>69.128999999999976</c:v>
                </c:pt>
                <c:pt idx="2132">
                  <c:v>69.084999999999994</c:v>
                </c:pt>
                <c:pt idx="2133">
                  <c:v>69.084999999999994</c:v>
                </c:pt>
                <c:pt idx="2134">
                  <c:v>69.084999999999994</c:v>
                </c:pt>
                <c:pt idx="2135">
                  <c:v>69.084999999999994</c:v>
                </c:pt>
                <c:pt idx="2136">
                  <c:v>69.084999999999994</c:v>
                </c:pt>
                <c:pt idx="2137">
                  <c:v>69.084999999999994</c:v>
                </c:pt>
                <c:pt idx="2138">
                  <c:v>69.084999999999994</c:v>
                </c:pt>
                <c:pt idx="2139">
                  <c:v>69.084999999999994</c:v>
                </c:pt>
                <c:pt idx="2140">
                  <c:v>69.042000000000002</c:v>
                </c:pt>
                <c:pt idx="2141">
                  <c:v>69.042000000000002</c:v>
                </c:pt>
                <c:pt idx="2142">
                  <c:v>68.998999999999995</c:v>
                </c:pt>
                <c:pt idx="2143">
                  <c:v>68.998999999999995</c:v>
                </c:pt>
                <c:pt idx="2144">
                  <c:v>68.998999999999995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68.998999999999995</c:v>
                </c:pt>
                <c:pt idx="2149">
                  <c:v>68.998999999999995</c:v>
                </c:pt>
                <c:pt idx="2150">
                  <c:v>68.998999999999995</c:v>
                </c:pt>
                <c:pt idx="2151">
                  <c:v>68.998999999999995</c:v>
                </c:pt>
                <c:pt idx="2152">
                  <c:v>68.998999999999995</c:v>
                </c:pt>
                <c:pt idx="2153">
                  <c:v>68.998999999999995</c:v>
                </c:pt>
                <c:pt idx="2154">
                  <c:v>68.998999999999995</c:v>
                </c:pt>
                <c:pt idx="2155">
                  <c:v>68.998999999999995</c:v>
                </c:pt>
                <c:pt idx="2156">
                  <c:v>68.998999999999995</c:v>
                </c:pt>
                <c:pt idx="2157">
                  <c:v>68.998999999999995</c:v>
                </c:pt>
                <c:pt idx="2158">
                  <c:v>68.998999999999995</c:v>
                </c:pt>
                <c:pt idx="2159">
                  <c:v>68.998999999999995</c:v>
                </c:pt>
                <c:pt idx="2160">
                  <c:v>69.042000000000002</c:v>
                </c:pt>
                <c:pt idx="2161">
                  <c:v>69.084999999999994</c:v>
                </c:pt>
                <c:pt idx="2162">
                  <c:v>69.128999999999976</c:v>
                </c:pt>
                <c:pt idx="2163">
                  <c:v>69.169999999999987</c:v>
                </c:pt>
                <c:pt idx="2164">
                  <c:v>69.169999999999987</c:v>
                </c:pt>
                <c:pt idx="2165">
                  <c:v>69.169999999999987</c:v>
                </c:pt>
                <c:pt idx="2166">
                  <c:v>69.212999999999994</c:v>
                </c:pt>
                <c:pt idx="2167">
                  <c:v>69.212999999999994</c:v>
                </c:pt>
                <c:pt idx="2168">
                  <c:v>69.256</c:v>
                </c:pt>
                <c:pt idx="2169">
                  <c:v>69.256</c:v>
                </c:pt>
                <c:pt idx="2170">
                  <c:v>69.256</c:v>
                </c:pt>
                <c:pt idx="2171">
                  <c:v>69.256</c:v>
                </c:pt>
                <c:pt idx="2172">
                  <c:v>69.256</c:v>
                </c:pt>
                <c:pt idx="2173">
                  <c:v>69.256</c:v>
                </c:pt>
                <c:pt idx="2174">
                  <c:v>69.212999999999994</c:v>
                </c:pt>
                <c:pt idx="2175">
                  <c:v>69.169999999999987</c:v>
                </c:pt>
                <c:pt idx="2176">
                  <c:v>69.084999999999994</c:v>
                </c:pt>
                <c:pt idx="2177">
                  <c:v>69.084999999999994</c:v>
                </c:pt>
                <c:pt idx="2178">
                  <c:v>68.998999999999995</c:v>
                </c:pt>
                <c:pt idx="2179">
                  <c:v>68.998999999999995</c:v>
                </c:pt>
                <c:pt idx="2180">
                  <c:v>68.998999999999995</c:v>
                </c:pt>
                <c:pt idx="2181">
                  <c:v>68.998999999999995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69.128999999999976</c:v>
                </c:pt>
                <c:pt idx="2186">
                  <c:v>69.128999999999976</c:v>
                </c:pt>
                <c:pt idx="2187">
                  <c:v>69.128999999999976</c:v>
                </c:pt>
                <c:pt idx="2188">
                  <c:v>69.169999999999987</c:v>
                </c:pt>
                <c:pt idx="2189">
                  <c:v>69.169999999999987</c:v>
                </c:pt>
                <c:pt idx="2190">
                  <c:v>69.169999999999987</c:v>
                </c:pt>
                <c:pt idx="2191">
                  <c:v>69.169999999999987</c:v>
                </c:pt>
                <c:pt idx="2192">
                  <c:v>69.169999999999987</c:v>
                </c:pt>
                <c:pt idx="2193">
                  <c:v>69.169999999999987</c:v>
                </c:pt>
                <c:pt idx="2194">
                  <c:v>69.169999999999987</c:v>
                </c:pt>
                <c:pt idx="2195">
                  <c:v>69.169999999999987</c:v>
                </c:pt>
                <c:pt idx="2196">
                  <c:v>69.169999999999987</c:v>
                </c:pt>
                <c:pt idx="2197">
                  <c:v>69.169999999999987</c:v>
                </c:pt>
                <c:pt idx="2198">
                  <c:v>69.169999999999987</c:v>
                </c:pt>
                <c:pt idx="2199">
                  <c:v>69.169999999999987</c:v>
                </c:pt>
                <c:pt idx="2200">
                  <c:v>69.169999999999987</c:v>
                </c:pt>
                <c:pt idx="2201">
                  <c:v>69.169999999999987</c:v>
                </c:pt>
                <c:pt idx="2202">
                  <c:v>69.169999999999987</c:v>
                </c:pt>
                <c:pt idx="2203">
                  <c:v>69.169999999999987</c:v>
                </c:pt>
                <c:pt idx="2204">
                  <c:v>69.169999999999987</c:v>
                </c:pt>
                <c:pt idx="2205">
                  <c:v>69.169999999999987</c:v>
                </c:pt>
                <c:pt idx="2206">
                  <c:v>69.212999999999994</c:v>
                </c:pt>
                <c:pt idx="2207">
                  <c:v>69.256</c:v>
                </c:pt>
                <c:pt idx="2208">
                  <c:v>69.256</c:v>
                </c:pt>
                <c:pt idx="2209">
                  <c:v>69.3</c:v>
                </c:pt>
                <c:pt idx="2210">
                  <c:v>69.343000000000004</c:v>
                </c:pt>
                <c:pt idx="2211">
                  <c:v>69.343000000000004</c:v>
                </c:pt>
                <c:pt idx="2212">
                  <c:v>69.343000000000004</c:v>
                </c:pt>
                <c:pt idx="2213">
                  <c:v>69.343000000000004</c:v>
                </c:pt>
                <c:pt idx="2214">
                  <c:v>69.3</c:v>
                </c:pt>
                <c:pt idx="2215">
                  <c:v>69.256</c:v>
                </c:pt>
                <c:pt idx="2216">
                  <c:v>69.212999999999994</c:v>
                </c:pt>
                <c:pt idx="2217">
                  <c:v>69.169999999999987</c:v>
                </c:pt>
                <c:pt idx="2218">
                  <c:v>69.128999999999976</c:v>
                </c:pt>
                <c:pt idx="2219">
                  <c:v>69.084999999999994</c:v>
                </c:pt>
                <c:pt idx="2220">
                  <c:v>69.084999999999994</c:v>
                </c:pt>
                <c:pt idx="2221">
                  <c:v>69.042000000000002</c:v>
                </c:pt>
                <c:pt idx="2222">
                  <c:v>69.042000000000002</c:v>
                </c:pt>
                <c:pt idx="2223">
                  <c:v>68.998999999999995</c:v>
                </c:pt>
                <c:pt idx="2224">
                  <c:v>68.998999999999995</c:v>
                </c:pt>
                <c:pt idx="2225">
                  <c:v>68.998999999999995</c:v>
                </c:pt>
                <c:pt idx="2226">
                  <c:v>68.998999999999995</c:v>
                </c:pt>
                <c:pt idx="2227">
                  <c:v>68.998999999999995</c:v>
                </c:pt>
                <c:pt idx="2228">
                  <c:v>68.998999999999995</c:v>
                </c:pt>
                <c:pt idx="2229">
                  <c:v>68.998999999999995</c:v>
                </c:pt>
                <c:pt idx="2230">
                  <c:v>69.042000000000002</c:v>
                </c:pt>
                <c:pt idx="2231">
                  <c:v>69.042000000000002</c:v>
                </c:pt>
                <c:pt idx="2232">
                  <c:v>69.042000000000002</c:v>
                </c:pt>
                <c:pt idx="2233">
                  <c:v>69.042000000000002</c:v>
                </c:pt>
                <c:pt idx="2234">
                  <c:v>69.084999999999994</c:v>
                </c:pt>
                <c:pt idx="2235">
                  <c:v>69.084999999999994</c:v>
                </c:pt>
                <c:pt idx="2236">
                  <c:v>69.084999999999994</c:v>
                </c:pt>
                <c:pt idx="2237">
                  <c:v>69.084999999999994</c:v>
                </c:pt>
                <c:pt idx="2238">
                  <c:v>69.042000000000002</c:v>
                </c:pt>
                <c:pt idx="2239">
                  <c:v>68.998999999999995</c:v>
                </c:pt>
                <c:pt idx="2240">
                  <c:v>68.998999999999995</c:v>
                </c:pt>
                <c:pt idx="2241">
                  <c:v>68.956000000000003</c:v>
                </c:pt>
                <c:pt idx="2242">
                  <c:v>68.912999999999997</c:v>
                </c:pt>
                <c:pt idx="2243">
                  <c:v>68.912999999999997</c:v>
                </c:pt>
                <c:pt idx="2244">
                  <c:v>68.870999999999981</c:v>
                </c:pt>
                <c:pt idx="2245">
                  <c:v>68.828000000000003</c:v>
                </c:pt>
                <c:pt idx="2246">
                  <c:v>68.828000000000003</c:v>
                </c:pt>
                <c:pt idx="2247">
                  <c:v>68.828000000000003</c:v>
                </c:pt>
                <c:pt idx="2248">
                  <c:v>68.784999999999997</c:v>
                </c:pt>
                <c:pt idx="2249">
                  <c:v>68.784999999999997</c:v>
                </c:pt>
                <c:pt idx="2250">
                  <c:v>68.742000000000004</c:v>
                </c:pt>
                <c:pt idx="2251">
                  <c:v>68.742000000000004</c:v>
                </c:pt>
                <c:pt idx="2252">
                  <c:v>68.742000000000004</c:v>
                </c:pt>
                <c:pt idx="2253">
                  <c:v>68.742000000000004</c:v>
                </c:pt>
                <c:pt idx="2254">
                  <c:v>68.784999999999997</c:v>
                </c:pt>
                <c:pt idx="2255">
                  <c:v>68.784999999999997</c:v>
                </c:pt>
                <c:pt idx="2256">
                  <c:v>68.828000000000003</c:v>
                </c:pt>
                <c:pt idx="2257">
                  <c:v>68.828000000000003</c:v>
                </c:pt>
                <c:pt idx="2258">
                  <c:v>68.828000000000003</c:v>
                </c:pt>
                <c:pt idx="2259">
                  <c:v>68.870999999999981</c:v>
                </c:pt>
                <c:pt idx="2260">
                  <c:v>68.870999999999981</c:v>
                </c:pt>
                <c:pt idx="2261">
                  <c:v>68.828000000000003</c:v>
                </c:pt>
                <c:pt idx="2262">
                  <c:v>68.828000000000003</c:v>
                </c:pt>
                <c:pt idx="2263">
                  <c:v>68.828000000000003</c:v>
                </c:pt>
                <c:pt idx="2264">
                  <c:v>68.828000000000003</c:v>
                </c:pt>
                <c:pt idx="2265">
                  <c:v>68.828000000000003</c:v>
                </c:pt>
                <c:pt idx="2266">
                  <c:v>68.784999999999997</c:v>
                </c:pt>
                <c:pt idx="2267">
                  <c:v>68.784999999999997</c:v>
                </c:pt>
                <c:pt idx="2268">
                  <c:v>68.784999999999997</c:v>
                </c:pt>
                <c:pt idx="2269">
                  <c:v>68.784999999999997</c:v>
                </c:pt>
                <c:pt idx="2270">
                  <c:v>68.784999999999997</c:v>
                </c:pt>
                <c:pt idx="2271">
                  <c:v>68.784999999999997</c:v>
                </c:pt>
                <c:pt idx="2272">
                  <c:v>68.784999999999997</c:v>
                </c:pt>
                <c:pt idx="2273">
                  <c:v>68.784999999999997</c:v>
                </c:pt>
                <c:pt idx="2274">
                  <c:v>68.828000000000003</c:v>
                </c:pt>
                <c:pt idx="2275">
                  <c:v>68.870999999999981</c:v>
                </c:pt>
                <c:pt idx="2276">
                  <c:v>68.912999999999997</c:v>
                </c:pt>
                <c:pt idx="2277">
                  <c:v>68.998999999999995</c:v>
                </c:pt>
                <c:pt idx="2278">
                  <c:v>68.998999999999995</c:v>
                </c:pt>
                <c:pt idx="2279">
                  <c:v>69.084999999999994</c:v>
                </c:pt>
                <c:pt idx="2280">
                  <c:v>69.084999999999994</c:v>
                </c:pt>
                <c:pt idx="2281">
                  <c:v>69.084999999999994</c:v>
                </c:pt>
                <c:pt idx="2282">
                  <c:v>69.084999999999994</c:v>
                </c:pt>
                <c:pt idx="2283">
                  <c:v>69.042000000000002</c:v>
                </c:pt>
                <c:pt idx="2284">
                  <c:v>68.998999999999995</c:v>
                </c:pt>
                <c:pt idx="2285">
                  <c:v>68.998999999999995</c:v>
                </c:pt>
                <c:pt idx="2286">
                  <c:v>68.998999999999995</c:v>
                </c:pt>
                <c:pt idx="2287">
                  <c:v>68.998999999999995</c:v>
                </c:pt>
                <c:pt idx="2288">
                  <c:v>68.998999999999995</c:v>
                </c:pt>
                <c:pt idx="2289">
                  <c:v>68.998999999999995</c:v>
                </c:pt>
                <c:pt idx="2290">
                  <c:v>68.998999999999995</c:v>
                </c:pt>
                <c:pt idx="2291">
                  <c:v>68.998999999999995</c:v>
                </c:pt>
                <c:pt idx="2292">
                  <c:v>68.998999999999995</c:v>
                </c:pt>
                <c:pt idx="2293">
                  <c:v>68.998999999999995</c:v>
                </c:pt>
                <c:pt idx="2294">
                  <c:v>68.998999999999995</c:v>
                </c:pt>
                <c:pt idx="2295">
                  <c:v>68.956000000000003</c:v>
                </c:pt>
                <c:pt idx="2296">
                  <c:v>68.956000000000003</c:v>
                </c:pt>
                <c:pt idx="2297">
                  <c:v>68.912999999999997</c:v>
                </c:pt>
                <c:pt idx="2298">
                  <c:v>68.912999999999997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68.828000000000003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68.784999999999997</c:v>
                </c:pt>
                <c:pt idx="2305">
                  <c:v>68.784999999999997</c:v>
                </c:pt>
                <c:pt idx="2306">
                  <c:v>68.742000000000004</c:v>
                </c:pt>
                <c:pt idx="2307">
                  <c:v>68.697999999999993</c:v>
                </c:pt>
                <c:pt idx="2308">
                  <c:v>68.656999999999982</c:v>
                </c:pt>
                <c:pt idx="2309">
                  <c:v>68.656999999999982</c:v>
                </c:pt>
                <c:pt idx="2310">
                  <c:v>68.656999999999982</c:v>
                </c:pt>
                <c:pt idx="2311">
                  <c:v>68.656999999999982</c:v>
                </c:pt>
                <c:pt idx="2312">
                  <c:v>68.656999999999982</c:v>
                </c:pt>
                <c:pt idx="2313">
                  <c:v>68.656999999999982</c:v>
                </c:pt>
                <c:pt idx="2314">
                  <c:v>68.656999999999982</c:v>
                </c:pt>
                <c:pt idx="2315">
                  <c:v>68.656999999999982</c:v>
                </c:pt>
                <c:pt idx="2316">
                  <c:v>68.656999999999982</c:v>
                </c:pt>
                <c:pt idx="2317">
                  <c:v>68.656999999999982</c:v>
                </c:pt>
                <c:pt idx="2318">
                  <c:v>68.656999999999982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68.614000000000004</c:v>
                </c:pt>
                <c:pt idx="2323">
                  <c:v>68.614000000000004</c:v>
                </c:pt>
                <c:pt idx="2324">
                  <c:v>68.614000000000004</c:v>
                </c:pt>
                <c:pt idx="2325">
                  <c:v>68.614000000000004</c:v>
                </c:pt>
                <c:pt idx="2326">
                  <c:v>68.656999999999982</c:v>
                </c:pt>
                <c:pt idx="2327">
                  <c:v>68.656999999999982</c:v>
                </c:pt>
                <c:pt idx="2328">
                  <c:v>68.656999999999982</c:v>
                </c:pt>
                <c:pt idx="2329">
                  <c:v>68.656999999999982</c:v>
                </c:pt>
                <c:pt idx="2330">
                  <c:v>68.656999999999982</c:v>
                </c:pt>
                <c:pt idx="2331">
                  <c:v>68.697999999999993</c:v>
                </c:pt>
                <c:pt idx="2332">
                  <c:v>68.697999999999993</c:v>
                </c:pt>
                <c:pt idx="2333">
                  <c:v>68.742000000000004</c:v>
                </c:pt>
                <c:pt idx="2334">
                  <c:v>68.742000000000004</c:v>
                </c:pt>
                <c:pt idx="2335">
                  <c:v>68.784999999999997</c:v>
                </c:pt>
                <c:pt idx="2336">
                  <c:v>68.784999999999997</c:v>
                </c:pt>
                <c:pt idx="2337">
                  <c:v>68.828000000000003</c:v>
                </c:pt>
                <c:pt idx="2338">
                  <c:v>68.828000000000003</c:v>
                </c:pt>
                <c:pt idx="2339">
                  <c:v>68.828000000000003</c:v>
                </c:pt>
                <c:pt idx="2340">
                  <c:v>68.828000000000003</c:v>
                </c:pt>
                <c:pt idx="2341">
                  <c:v>68.828000000000003</c:v>
                </c:pt>
                <c:pt idx="2342">
                  <c:v>68.828000000000003</c:v>
                </c:pt>
                <c:pt idx="2343">
                  <c:v>68.828000000000003</c:v>
                </c:pt>
                <c:pt idx="2344">
                  <c:v>68.870999999999981</c:v>
                </c:pt>
                <c:pt idx="2345">
                  <c:v>68.870999999999981</c:v>
                </c:pt>
                <c:pt idx="2346">
                  <c:v>68.870999999999981</c:v>
                </c:pt>
                <c:pt idx="2347">
                  <c:v>68.912999999999997</c:v>
                </c:pt>
                <c:pt idx="2348">
                  <c:v>68.912999999999997</c:v>
                </c:pt>
                <c:pt idx="2349">
                  <c:v>68.912999999999997</c:v>
                </c:pt>
                <c:pt idx="2350">
                  <c:v>68.912999999999997</c:v>
                </c:pt>
                <c:pt idx="2351">
                  <c:v>68.870999999999981</c:v>
                </c:pt>
                <c:pt idx="2352">
                  <c:v>68.870999999999981</c:v>
                </c:pt>
                <c:pt idx="2353">
                  <c:v>68.828000000000003</c:v>
                </c:pt>
                <c:pt idx="2354">
                  <c:v>68.828000000000003</c:v>
                </c:pt>
                <c:pt idx="2355">
                  <c:v>68.828000000000003</c:v>
                </c:pt>
                <c:pt idx="2356">
                  <c:v>68.784999999999997</c:v>
                </c:pt>
                <c:pt idx="2357">
                  <c:v>68.784999999999997</c:v>
                </c:pt>
                <c:pt idx="2358">
                  <c:v>68.784999999999997</c:v>
                </c:pt>
                <c:pt idx="2359">
                  <c:v>68.784999999999997</c:v>
                </c:pt>
                <c:pt idx="2360">
                  <c:v>68.784999999999997</c:v>
                </c:pt>
                <c:pt idx="2361">
                  <c:v>68.784999999999997</c:v>
                </c:pt>
                <c:pt idx="2362">
                  <c:v>68.784999999999997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68.742000000000004</c:v>
                </c:pt>
                <c:pt idx="2368">
                  <c:v>68.742000000000004</c:v>
                </c:pt>
                <c:pt idx="2369">
                  <c:v>68.742000000000004</c:v>
                </c:pt>
                <c:pt idx="2370">
                  <c:v>68.742000000000004</c:v>
                </c:pt>
                <c:pt idx="2371">
                  <c:v>68.784999999999997</c:v>
                </c:pt>
                <c:pt idx="2372">
                  <c:v>68.784999999999997</c:v>
                </c:pt>
                <c:pt idx="2373">
                  <c:v>68.828000000000003</c:v>
                </c:pt>
                <c:pt idx="2374">
                  <c:v>68.870999999999981</c:v>
                </c:pt>
                <c:pt idx="2375">
                  <c:v>68.870999999999981</c:v>
                </c:pt>
                <c:pt idx="2376">
                  <c:v>68.912999999999997</c:v>
                </c:pt>
                <c:pt idx="2377">
                  <c:v>68.912999999999997</c:v>
                </c:pt>
                <c:pt idx="2378">
                  <c:v>68.912999999999997</c:v>
                </c:pt>
                <c:pt idx="2379">
                  <c:v>68.956000000000003</c:v>
                </c:pt>
                <c:pt idx="2380">
                  <c:v>68.956000000000003</c:v>
                </c:pt>
                <c:pt idx="2381">
                  <c:v>68.956000000000003</c:v>
                </c:pt>
                <c:pt idx="2382">
                  <c:v>68.998999999999995</c:v>
                </c:pt>
                <c:pt idx="2383">
                  <c:v>68.998999999999995</c:v>
                </c:pt>
                <c:pt idx="2384">
                  <c:v>68.998999999999995</c:v>
                </c:pt>
                <c:pt idx="2385">
                  <c:v>68.998999999999995</c:v>
                </c:pt>
                <c:pt idx="2386">
                  <c:v>68.998999999999995</c:v>
                </c:pt>
                <c:pt idx="2387">
                  <c:v>68.998999999999995</c:v>
                </c:pt>
                <c:pt idx="2388">
                  <c:v>68.998999999999995</c:v>
                </c:pt>
                <c:pt idx="2389">
                  <c:v>68.998999999999995</c:v>
                </c:pt>
                <c:pt idx="2390">
                  <c:v>68.998999999999995</c:v>
                </c:pt>
                <c:pt idx="2391">
                  <c:v>68.998999999999995</c:v>
                </c:pt>
                <c:pt idx="2392">
                  <c:v>68.998999999999995</c:v>
                </c:pt>
                <c:pt idx="2393">
                  <c:v>68.998999999999995</c:v>
                </c:pt>
                <c:pt idx="2394">
                  <c:v>68.998999999999995</c:v>
                </c:pt>
                <c:pt idx="2395">
                  <c:v>69.042000000000002</c:v>
                </c:pt>
                <c:pt idx="2396">
                  <c:v>69.042000000000002</c:v>
                </c:pt>
                <c:pt idx="2397">
                  <c:v>69.042000000000002</c:v>
                </c:pt>
                <c:pt idx="2398">
                  <c:v>69.042000000000002</c:v>
                </c:pt>
                <c:pt idx="2399">
                  <c:v>69.042000000000002</c:v>
                </c:pt>
                <c:pt idx="2400">
                  <c:v>69.042000000000002</c:v>
                </c:pt>
                <c:pt idx="2401">
                  <c:v>69.042000000000002</c:v>
                </c:pt>
                <c:pt idx="2402">
                  <c:v>69.042000000000002</c:v>
                </c:pt>
                <c:pt idx="2403">
                  <c:v>68.998999999999995</c:v>
                </c:pt>
                <c:pt idx="2404">
                  <c:v>68.998999999999995</c:v>
                </c:pt>
                <c:pt idx="2405">
                  <c:v>68.998999999999995</c:v>
                </c:pt>
                <c:pt idx="2406">
                  <c:v>68.998999999999995</c:v>
                </c:pt>
                <c:pt idx="2407">
                  <c:v>68.998999999999995</c:v>
                </c:pt>
                <c:pt idx="2408">
                  <c:v>68.998999999999995</c:v>
                </c:pt>
                <c:pt idx="2409">
                  <c:v>68.998999999999995</c:v>
                </c:pt>
                <c:pt idx="2410">
                  <c:v>68.998999999999995</c:v>
                </c:pt>
                <c:pt idx="2411">
                  <c:v>68.998999999999995</c:v>
                </c:pt>
                <c:pt idx="2412">
                  <c:v>68.998999999999995</c:v>
                </c:pt>
                <c:pt idx="2413">
                  <c:v>68.956000000000003</c:v>
                </c:pt>
                <c:pt idx="2414">
                  <c:v>68.956000000000003</c:v>
                </c:pt>
                <c:pt idx="2415">
                  <c:v>68.956000000000003</c:v>
                </c:pt>
                <c:pt idx="2416">
                  <c:v>68.956000000000003</c:v>
                </c:pt>
                <c:pt idx="2417">
                  <c:v>68.912999999999997</c:v>
                </c:pt>
                <c:pt idx="2418">
                  <c:v>68.956000000000003</c:v>
                </c:pt>
                <c:pt idx="2419">
                  <c:v>68.956000000000003</c:v>
                </c:pt>
                <c:pt idx="2420">
                  <c:v>68.956000000000003</c:v>
                </c:pt>
                <c:pt idx="2421">
                  <c:v>68.956000000000003</c:v>
                </c:pt>
                <c:pt idx="2422">
                  <c:v>68.956000000000003</c:v>
                </c:pt>
                <c:pt idx="2423">
                  <c:v>68.956000000000003</c:v>
                </c:pt>
                <c:pt idx="2424">
                  <c:v>68.956000000000003</c:v>
                </c:pt>
                <c:pt idx="2425">
                  <c:v>68.956000000000003</c:v>
                </c:pt>
                <c:pt idx="2426">
                  <c:v>68.956000000000003</c:v>
                </c:pt>
                <c:pt idx="2427">
                  <c:v>68.956000000000003</c:v>
                </c:pt>
                <c:pt idx="2428">
                  <c:v>68.956000000000003</c:v>
                </c:pt>
                <c:pt idx="2429">
                  <c:v>68.956000000000003</c:v>
                </c:pt>
                <c:pt idx="2430">
                  <c:v>68.956000000000003</c:v>
                </c:pt>
                <c:pt idx="2431">
                  <c:v>68.998999999999995</c:v>
                </c:pt>
                <c:pt idx="2432">
                  <c:v>68.998999999999995</c:v>
                </c:pt>
                <c:pt idx="2433">
                  <c:v>68.998999999999995</c:v>
                </c:pt>
                <c:pt idx="2434">
                  <c:v>68.998999999999995</c:v>
                </c:pt>
                <c:pt idx="2435">
                  <c:v>68.998999999999995</c:v>
                </c:pt>
                <c:pt idx="2436">
                  <c:v>68.998999999999995</c:v>
                </c:pt>
                <c:pt idx="2437">
                  <c:v>68.998999999999995</c:v>
                </c:pt>
                <c:pt idx="2438">
                  <c:v>68.998999999999995</c:v>
                </c:pt>
                <c:pt idx="2439">
                  <c:v>68.998999999999995</c:v>
                </c:pt>
                <c:pt idx="2440">
                  <c:v>68.998999999999995</c:v>
                </c:pt>
                <c:pt idx="2441">
                  <c:v>68.998999999999995</c:v>
                </c:pt>
                <c:pt idx="2442">
                  <c:v>68.998999999999995</c:v>
                </c:pt>
                <c:pt idx="2443">
                  <c:v>69.042000000000002</c:v>
                </c:pt>
                <c:pt idx="2444">
                  <c:v>69.042000000000002</c:v>
                </c:pt>
                <c:pt idx="2445">
                  <c:v>69.042000000000002</c:v>
                </c:pt>
                <c:pt idx="2446">
                  <c:v>69.042000000000002</c:v>
                </c:pt>
                <c:pt idx="2447">
                  <c:v>69.042000000000002</c:v>
                </c:pt>
                <c:pt idx="2448">
                  <c:v>69.042000000000002</c:v>
                </c:pt>
                <c:pt idx="2449">
                  <c:v>69.042000000000002</c:v>
                </c:pt>
                <c:pt idx="2450">
                  <c:v>69.042000000000002</c:v>
                </c:pt>
                <c:pt idx="2451">
                  <c:v>68.998999999999995</c:v>
                </c:pt>
                <c:pt idx="2452">
                  <c:v>68.998999999999995</c:v>
                </c:pt>
                <c:pt idx="2453">
                  <c:v>68.998999999999995</c:v>
                </c:pt>
                <c:pt idx="2454">
                  <c:v>68.998999999999995</c:v>
                </c:pt>
                <c:pt idx="2455">
                  <c:v>68.956000000000003</c:v>
                </c:pt>
                <c:pt idx="2456">
                  <c:v>68.956000000000003</c:v>
                </c:pt>
                <c:pt idx="2457">
                  <c:v>68.956000000000003</c:v>
                </c:pt>
                <c:pt idx="2458">
                  <c:v>68.956000000000003</c:v>
                </c:pt>
                <c:pt idx="2459">
                  <c:v>68.998999999999995</c:v>
                </c:pt>
                <c:pt idx="2460">
                  <c:v>68.998999999999995</c:v>
                </c:pt>
                <c:pt idx="2461">
                  <c:v>68.998999999999995</c:v>
                </c:pt>
                <c:pt idx="2462">
                  <c:v>69.042000000000002</c:v>
                </c:pt>
                <c:pt idx="2463">
                  <c:v>69.084999999999994</c:v>
                </c:pt>
                <c:pt idx="2464">
                  <c:v>69.084999999999994</c:v>
                </c:pt>
                <c:pt idx="2465">
                  <c:v>69.084999999999994</c:v>
                </c:pt>
                <c:pt idx="2466">
                  <c:v>69.084999999999994</c:v>
                </c:pt>
                <c:pt idx="2467">
                  <c:v>69.084999999999994</c:v>
                </c:pt>
                <c:pt idx="2468">
                  <c:v>69.084999999999994</c:v>
                </c:pt>
                <c:pt idx="2469">
                  <c:v>69.084999999999994</c:v>
                </c:pt>
                <c:pt idx="2470">
                  <c:v>69.084999999999994</c:v>
                </c:pt>
                <c:pt idx="2471">
                  <c:v>69.084999999999994</c:v>
                </c:pt>
                <c:pt idx="2472">
                  <c:v>69.084999999999994</c:v>
                </c:pt>
                <c:pt idx="2473">
                  <c:v>69.084999999999994</c:v>
                </c:pt>
                <c:pt idx="2474">
                  <c:v>69.084999999999994</c:v>
                </c:pt>
                <c:pt idx="2475">
                  <c:v>69.084999999999994</c:v>
                </c:pt>
                <c:pt idx="2476">
                  <c:v>69.084999999999994</c:v>
                </c:pt>
                <c:pt idx="2477">
                  <c:v>69.084999999999994</c:v>
                </c:pt>
                <c:pt idx="2478">
                  <c:v>69.084999999999994</c:v>
                </c:pt>
                <c:pt idx="2479">
                  <c:v>69.084999999999994</c:v>
                </c:pt>
                <c:pt idx="2480">
                  <c:v>69.084999999999994</c:v>
                </c:pt>
                <c:pt idx="2481">
                  <c:v>69.042000000000002</c:v>
                </c:pt>
                <c:pt idx="2482">
                  <c:v>69.042000000000002</c:v>
                </c:pt>
                <c:pt idx="2483">
                  <c:v>69.042000000000002</c:v>
                </c:pt>
                <c:pt idx="2484">
                  <c:v>69.042000000000002</c:v>
                </c:pt>
                <c:pt idx="2485">
                  <c:v>69.042000000000002</c:v>
                </c:pt>
                <c:pt idx="2486">
                  <c:v>69.042000000000002</c:v>
                </c:pt>
                <c:pt idx="2487">
                  <c:v>69.042000000000002</c:v>
                </c:pt>
                <c:pt idx="2488">
                  <c:v>69.042000000000002</c:v>
                </c:pt>
                <c:pt idx="2489">
                  <c:v>69.042000000000002</c:v>
                </c:pt>
                <c:pt idx="2490">
                  <c:v>69.084999999999994</c:v>
                </c:pt>
                <c:pt idx="2491">
                  <c:v>69.084999999999994</c:v>
                </c:pt>
                <c:pt idx="2492">
                  <c:v>69.084999999999994</c:v>
                </c:pt>
                <c:pt idx="2493">
                  <c:v>69.084999999999994</c:v>
                </c:pt>
                <c:pt idx="2494">
                  <c:v>69.128999999999976</c:v>
                </c:pt>
                <c:pt idx="2495">
                  <c:v>69.128999999999976</c:v>
                </c:pt>
                <c:pt idx="2496">
                  <c:v>69.169999999999987</c:v>
                </c:pt>
                <c:pt idx="2497">
                  <c:v>69.169999999999987</c:v>
                </c:pt>
                <c:pt idx="2498">
                  <c:v>69.169999999999987</c:v>
                </c:pt>
                <c:pt idx="2499">
                  <c:v>69.169999999999987</c:v>
                </c:pt>
                <c:pt idx="2500">
                  <c:v>69.169999999999987</c:v>
                </c:pt>
                <c:pt idx="2501">
                  <c:v>69.169999999999987</c:v>
                </c:pt>
                <c:pt idx="2502">
                  <c:v>69.169999999999987</c:v>
                </c:pt>
                <c:pt idx="2503">
                  <c:v>69.128999999999976</c:v>
                </c:pt>
                <c:pt idx="2504">
                  <c:v>69.128999999999976</c:v>
                </c:pt>
                <c:pt idx="2505">
                  <c:v>69.128999999999976</c:v>
                </c:pt>
                <c:pt idx="2506">
                  <c:v>69.128999999999976</c:v>
                </c:pt>
                <c:pt idx="2507">
                  <c:v>69.084999999999994</c:v>
                </c:pt>
                <c:pt idx="2508">
                  <c:v>69.128999999999976</c:v>
                </c:pt>
                <c:pt idx="2509">
                  <c:v>69.128999999999976</c:v>
                </c:pt>
                <c:pt idx="2510">
                  <c:v>69.128999999999976</c:v>
                </c:pt>
                <c:pt idx="2511">
                  <c:v>69.169999999999987</c:v>
                </c:pt>
                <c:pt idx="2512">
                  <c:v>69.169999999999987</c:v>
                </c:pt>
                <c:pt idx="2513">
                  <c:v>69.169999999999987</c:v>
                </c:pt>
                <c:pt idx="2514">
                  <c:v>69.169999999999987</c:v>
                </c:pt>
                <c:pt idx="2515">
                  <c:v>69.212999999999994</c:v>
                </c:pt>
                <c:pt idx="2516">
                  <c:v>69.212999999999994</c:v>
                </c:pt>
                <c:pt idx="2517">
                  <c:v>69.212999999999994</c:v>
                </c:pt>
                <c:pt idx="2518">
                  <c:v>69.256</c:v>
                </c:pt>
                <c:pt idx="2519">
                  <c:v>69.256</c:v>
                </c:pt>
                <c:pt idx="2520">
                  <c:v>69.256</c:v>
                </c:pt>
                <c:pt idx="2521">
                  <c:v>69.3</c:v>
                </c:pt>
                <c:pt idx="2522">
                  <c:v>69.3</c:v>
                </c:pt>
                <c:pt idx="2523">
                  <c:v>69.343000000000004</c:v>
                </c:pt>
                <c:pt idx="2524">
                  <c:v>69.343000000000004</c:v>
                </c:pt>
                <c:pt idx="2525">
                  <c:v>69.343000000000004</c:v>
                </c:pt>
                <c:pt idx="2526">
                  <c:v>69.343000000000004</c:v>
                </c:pt>
                <c:pt idx="2527">
                  <c:v>69.385999999999981</c:v>
                </c:pt>
                <c:pt idx="2528">
                  <c:v>69.427000000000007</c:v>
                </c:pt>
                <c:pt idx="2529">
                  <c:v>69.427000000000007</c:v>
                </c:pt>
                <c:pt idx="2530">
                  <c:v>69.427000000000007</c:v>
                </c:pt>
                <c:pt idx="2531">
                  <c:v>69.471000000000004</c:v>
                </c:pt>
                <c:pt idx="2532">
                  <c:v>69.513999999999996</c:v>
                </c:pt>
                <c:pt idx="2533">
                  <c:v>69.513999999999996</c:v>
                </c:pt>
                <c:pt idx="2534">
                  <c:v>69.513999999999996</c:v>
                </c:pt>
                <c:pt idx="2535">
                  <c:v>69.557000000000002</c:v>
                </c:pt>
                <c:pt idx="2536">
                  <c:v>69.599999999999994</c:v>
                </c:pt>
                <c:pt idx="2537">
                  <c:v>69.599999999999994</c:v>
                </c:pt>
                <c:pt idx="2538">
                  <c:v>69.643000000000001</c:v>
                </c:pt>
                <c:pt idx="2539">
                  <c:v>69.685000000000002</c:v>
                </c:pt>
                <c:pt idx="2540">
                  <c:v>69.685000000000002</c:v>
                </c:pt>
                <c:pt idx="2541">
                  <c:v>69.685000000000002</c:v>
                </c:pt>
                <c:pt idx="2542">
                  <c:v>69.727999999999994</c:v>
                </c:pt>
                <c:pt idx="2543">
                  <c:v>69.771000000000001</c:v>
                </c:pt>
                <c:pt idx="2544">
                  <c:v>69.771000000000001</c:v>
                </c:pt>
                <c:pt idx="2545">
                  <c:v>69.813999999999993</c:v>
                </c:pt>
                <c:pt idx="2546">
                  <c:v>69.85799999999999</c:v>
                </c:pt>
                <c:pt idx="2547">
                  <c:v>69.85799999999999</c:v>
                </c:pt>
                <c:pt idx="2548">
                  <c:v>69.85799999999999</c:v>
                </c:pt>
                <c:pt idx="2549">
                  <c:v>69.85799999999999</c:v>
                </c:pt>
                <c:pt idx="2550">
                  <c:v>69.85799999999999</c:v>
                </c:pt>
                <c:pt idx="2551">
                  <c:v>69.85799999999999</c:v>
                </c:pt>
                <c:pt idx="2552">
                  <c:v>69.85799999999999</c:v>
                </c:pt>
                <c:pt idx="2553">
                  <c:v>69.85799999999999</c:v>
                </c:pt>
                <c:pt idx="2554">
                  <c:v>69.900999999999996</c:v>
                </c:pt>
                <c:pt idx="2555">
                  <c:v>69.942000000000007</c:v>
                </c:pt>
                <c:pt idx="2556">
                  <c:v>69.942000000000007</c:v>
                </c:pt>
                <c:pt idx="2557">
                  <c:v>69.985000000000014</c:v>
                </c:pt>
                <c:pt idx="2558">
                  <c:v>70.028999999999982</c:v>
                </c:pt>
                <c:pt idx="2559">
                  <c:v>70.028999999999982</c:v>
                </c:pt>
                <c:pt idx="2560">
                  <c:v>70.028999999999982</c:v>
                </c:pt>
                <c:pt idx="2561">
                  <c:v>70.028999999999982</c:v>
                </c:pt>
                <c:pt idx="2562">
                  <c:v>70.028999999999982</c:v>
                </c:pt>
                <c:pt idx="2563">
                  <c:v>70.072000000000003</c:v>
                </c:pt>
                <c:pt idx="2564">
                  <c:v>70.072000000000003</c:v>
                </c:pt>
                <c:pt idx="2565">
                  <c:v>70.072000000000003</c:v>
                </c:pt>
                <c:pt idx="2566">
                  <c:v>70.114999999999995</c:v>
                </c:pt>
                <c:pt idx="2567">
                  <c:v>70.114999999999995</c:v>
                </c:pt>
                <c:pt idx="2568">
                  <c:v>70.114999999999995</c:v>
                </c:pt>
                <c:pt idx="2569">
                  <c:v>70.114999999999995</c:v>
                </c:pt>
                <c:pt idx="2570">
                  <c:v>70.114999999999995</c:v>
                </c:pt>
                <c:pt idx="2571">
                  <c:v>70.114999999999995</c:v>
                </c:pt>
                <c:pt idx="2572">
                  <c:v>70.157999999999987</c:v>
                </c:pt>
                <c:pt idx="2573">
                  <c:v>70.157999999999987</c:v>
                </c:pt>
                <c:pt idx="2574">
                  <c:v>70.157999999999987</c:v>
                </c:pt>
                <c:pt idx="2575">
                  <c:v>70.157999999999987</c:v>
                </c:pt>
                <c:pt idx="2576">
                  <c:v>70.157999999999987</c:v>
                </c:pt>
                <c:pt idx="2577">
                  <c:v>70.200999999999993</c:v>
                </c:pt>
                <c:pt idx="2578">
                  <c:v>70.200999999999993</c:v>
                </c:pt>
                <c:pt idx="2579">
                  <c:v>70.200999999999993</c:v>
                </c:pt>
                <c:pt idx="2580">
                  <c:v>70.286000000000001</c:v>
                </c:pt>
                <c:pt idx="2581">
                  <c:v>70.286000000000001</c:v>
                </c:pt>
                <c:pt idx="2582">
                  <c:v>70.286000000000001</c:v>
                </c:pt>
                <c:pt idx="2583">
                  <c:v>70.328999999999979</c:v>
                </c:pt>
                <c:pt idx="2584">
                  <c:v>70.328999999999979</c:v>
                </c:pt>
                <c:pt idx="2585">
                  <c:v>70.328999999999979</c:v>
                </c:pt>
                <c:pt idx="2586">
                  <c:v>70.328999999999979</c:v>
                </c:pt>
                <c:pt idx="2587">
                  <c:v>70.328999999999979</c:v>
                </c:pt>
                <c:pt idx="2588">
                  <c:v>70.328999999999979</c:v>
                </c:pt>
                <c:pt idx="2589">
                  <c:v>70.328999999999979</c:v>
                </c:pt>
                <c:pt idx="2590">
                  <c:v>70.328999999999979</c:v>
                </c:pt>
                <c:pt idx="2591">
                  <c:v>70.328999999999979</c:v>
                </c:pt>
                <c:pt idx="2592">
                  <c:v>70.328999999999979</c:v>
                </c:pt>
                <c:pt idx="2593">
                  <c:v>70.286000000000001</c:v>
                </c:pt>
                <c:pt idx="2594">
                  <c:v>70.286000000000001</c:v>
                </c:pt>
                <c:pt idx="2595">
                  <c:v>70.286000000000001</c:v>
                </c:pt>
                <c:pt idx="2596">
                  <c:v>70.242999999999995</c:v>
                </c:pt>
                <c:pt idx="2597">
                  <c:v>70.242999999999995</c:v>
                </c:pt>
                <c:pt idx="2598">
                  <c:v>70.242999999999995</c:v>
                </c:pt>
                <c:pt idx="2599">
                  <c:v>70.242999999999995</c:v>
                </c:pt>
                <c:pt idx="2600">
                  <c:v>70.200999999999993</c:v>
                </c:pt>
                <c:pt idx="2601">
                  <c:v>70.200999999999993</c:v>
                </c:pt>
                <c:pt idx="2602">
                  <c:v>70.200999999999993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70.157999999999987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70.157999999999987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70.114999999999995</c:v>
                </c:pt>
                <c:pt idx="2614">
                  <c:v>70.114999999999995</c:v>
                </c:pt>
                <c:pt idx="2615">
                  <c:v>70.114999999999995</c:v>
                </c:pt>
                <c:pt idx="2616">
                  <c:v>70.114999999999995</c:v>
                </c:pt>
                <c:pt idx="2617">
                  <c:v>70.114999999999995</c:v>
                </c:pt>
                <c:pt idx="2618">
                  <c:v>70.114999999999995</c:v>
                </c:pt>
                <c:pt idx="2619">
                  <c:v>70.114999999999995</c:v>
                </c:pt>
                <c:pt idx="2620">
                  <c:v>70.072000000000003</c:v>
                </c:pt>
                <c:pt idx="2621">
                  <c:v>70.072000000000003</c:v>
                </c:pt>
                <c:pt idx="2622">
                  <c:v>70.072000000000003</c:v>
                </c:pt>
                <c:pt idx="2623">
                  <c:v>70.028999999999982</c:v>
                </c:pt>
                <c:pt idx="2624">
                  <c:v>70.028999999999982</c:v>
                </c:pt>
                <c:pt idx="2625">
                  <c:v>70.028999999999982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69.985000000000014</c:v>
                </c:pt>
                <c:pt idx="2630">
                  <c:v>69.985000000000014</c:v>
                </c:pt>
                <c:pt idx="2631">
                  <c:v>69.985000000000014</c:v>
                </c:pt>
                <c:pt idx="2632">
                  <c:v>69.985000000000014</c:v>
                </c:pt>
                <c:pt idx="2633">
                  <c:v>69.985000000000014</c:v>
                </c:pt>
                <c:pt idx="2634">
                  <c:v>69.985000000000014</c:v>
                </c:pt>
                <c:pt idx="2635">
                  <c:v>69.985000000000014</c:v>
                </c:pt>
                <c:pt idx="2636">
                  <c:v>69.985000000000014</c:v>
                </c:pt>
                <c:pt idx="2637">
                  <c:v>69.985000000000014</c:v>
                </c:pt>
                <c:pt idx="2638">
                  <c:v>69.985000000000014</c:v>
                </c:pt>
                <c:pt idx="2639">
                  <c:v>69.985000000000014</c:v>
                </c:pt>
                <c:pt idx="2640">
                  <c:v>70.028999999999982</c:v>
                </c:pt>
                <c:pt idx="2641">
                  <c:v>70.028999999999982</c:v>
                </c:pt>
                <c:pt idx="2642">
                  <c:v>70.028999999999982</c:v>
                </c:pt>
                <c:pt idx="2643">
                  <c:v>70.072000000000003</c:v>
                </c:pt>
                <c:pt idx="2644">
                  <c:v>70.114999999999995</c:v>
                </c:pt>
                <c:pt idx="2645">
                  <c:v>70.114999999999995</c:v>
                </c:pt>
                <c:pt idx="2646">
                  <c:v>70.114999999999995</c:v>
                </c:pt>
                <c:pt idx="2647">
                  <c:v>70.157999999999987</c:v>
                </c:pt>
                <c:pt idx="2648">
                  <c:v>70.114999999999995</c:v>
                </c:pt>
                <c:pt idx="2649">
                  <c:v>70.114999999999995</c:v>
                </c:pt>
                <c:pt idx="2650">
                  <c:v>70.072000000000003</c:v>
                </c:pt>
                <c:pt idx="2651">
                  <c:v>70.028999999999982</c:v>
                </c:pt>
                <c:pt idx="2652">
                  <c:v>70.028999999999982</c:v>
                </c:pt>
                <c:pt idx="2653">
                  <c:v>70.028999999999982</c:v>
                </c:pt>
                <c:pt idx="2654">
                  <c:v>70.028999999999982</c:v>
                </c:pt>
                <c:pt idx="2655">
                  <c:v>70.028999999999982</c:v>
                </c:pt>
                <c:pt idx="2656">
                  <c:v>70.028999999999982</c:v>
                </c:pt>
                <c:pt idx="2657">
                  <c:v>70.028999999999982</c:v>
                </c:pt>
                <c:pt idx="2658">
                  <c:v>70.028999999999982</c:v>
                </c:pt>
                <c:pt idx="2659">
                  <c:v>70.028999999999982</c:v>
                </c:pt>
                <c:pt idx="2660">
                  <c:v>70.028999999999982</c:v>
                </c:pt>
                <c:pt idx="2661">
                  <c:v>70.072000000000003</c:v>
                </c:pt>
                <c:pt idx="2662">
                  <c:v>70.072000000000003</c:v>
                </c:pt>
                <c:pt idx="2663">
                  <c:v>70.114999999999995</c:v>
                </c:pt>
                <c:pt idx="2664">
                  <c:v>70.114999999999995</c:v>
                </c:pt>
                <c:pt idx="2665">
                  <c:v>70.072000000000003</c:v>
                </c:pt>
                <c:pt idx="2666">
                  <c:v>70.072000000000003</c:v>
                </c:pt>
                <c:pt idx="2667">
                  <c:v>70.072000000000003</c:v>
                </c:pt>
                <c:pt idx="2668">
                  <c:v>70.114999999999995</c:v>
                </c:pt>
                <c:pt idx="2669">
                  <c:v>70.072000000000003</c:v>
                </c:pt>
                <c:pt idx="2670">
                  <c:v>70.072000000000003</c:v>
                </c:pt>
                <c:pt idx="2671">
                  <c:v>70.114999999999995</c:v>
                </c:pt>
                <c:pt idx="2672">
                  <c:v>70.114999999999995</c:v>
                </c:pt>
                <c:pt idx="2673">
                  <c:v>70.114999999999995</c:v>
                </c:pt>
                <c:pt idx="2674">
                  <c:v>70.114999999999995</c:v>
                </c:pt>
                <c:pt idx="2675">
                  <c:v>70.072000000000003</c:v>
                </c:pt>
                <c:pt idx="2676">
                  <c:v>70.028999999999982</c:v>
                </c:pt>
                <c:pt idx="2677">
                  <c:v>70.028999999999982</c:v>
                </c:pt>
                <c:pt idx="2678">
                  <c:v>70.028999999999982</c:v>
                </c:pt>
                <c:pt idx="2679">
                  <c:v>70.028999999999982</c:v>
                </c:pt>
                <c:pt idx="2680">
                  <c:v>70.028999999999982</c:v>
                </c:pt>
                <c:pt idx="2681">
                  <c:v>70.028999999999982</c:v>
                </c:pt>
                <c:pt idx="2682">
                  <c:v>70.028999999999982</c:v>
                </c:pt>
                <c:pt idx="2683">
                  <c:v>70.028999999999982</c:v>
                </c:pt>
                <c:pt idx="2684">
                  <c:v>70.028999999999982</c:v>
                </c:pt>
                <c:pt idx="2685">
                  <c:v>70.028999999999982</c:v>
                </c:pt>
                <c:pt idx="2686">
                  <c:v>70.028999999999982</c:v>
                </c:pt>
                <c:pt idx="2687">
                  <c:v>70.028999999999982</c:v>
                </c:pt>
                <c:pt idx="2688">
                  <c:v>70.072000000000003</c:v>
                </c:pt>
                <c:pt idx="2689">
                  <c:v>70.072000000000003</c:v>
                </c:pt>
                <c:pt idx="2690">
                  <c:v>70.114999999999995</c:v>
                </c:pt>
                <c:pt idx="2691">
                  <c:v>70.114999999999995</c:v>
                </c:pt>
                <c:pt idx="2692">
                  <c:v>70.114999999999995</c:v>
                </c:pt>
                <c:pt idx="2693">
                  <c:v>70.114999999999995</c:v>
                </c:pt>
                <c:pt idx="2694">
                  <c:v>70.114999999999995</c:v>
                </c:pt>
                <c:pt idx="2695">
                  <c:v>70.114999999999995</c:v>
                </c:pt>
                <c:pt idx="2696">
                  <c:v>70.114999999999995</c:v>
                </c:pt>
                <c:pt idx="2697">
                  <c:v>70.114999999999995</c:v>
                </c:pt>
                <c:pt idx="2698">
                  <c:v>70.114999999999995</c:v>
                </c:pt>
                <c:pt idx="2699">
                  <c:v>70.114999999999995</c:v>
                </c:pt>
                <c:pt idx="2700">
                  <c:v>70.114999999999995</c:v>
                </c:pt>
                <c:pt idx="2701">
                  <c:v>70.114999999999995</c:v>
                </c:pt>
                <c:pt idx="2702">
                  <c:v>70.157999999999987</c:v>
                </c:pt>
                <c:pt idx="2703">
                  <c:v>70.157999999999987</c:v>
                </c:pt>
                <c:pt idx="2704">
                  <c:v>70.157999999999987</c:v>
                </c:pt>
                <c:pt idx="2705">
                  <c:v>70.157999999999987</c:v>
                </c:pt>
                <c:pt idx="2706">
                  <c:v>70.157999999999987</c:v>
                </c:pt>
                <c:pt idx="2707">
                  <c:v>70.157999999999987</c:v>
                </c:pt>
                <c:pt idx="2708">
                  <c:v>70.114999999999995</c:v>
                </c:pt>
                <c:pt idx="2709">
                  <c:v>70.114999999999995</c:v>
                </c:pt>
                <c:pt idx="2710">
                  <c:v>70.114999999999995</c:v>
                </c:pt>
                <c:pt idx="2711">
                  <c:v>70.114999999999995</c:v>
                </c:pt>
                <c:pt idx="2712">
                  <c:v>70.072000000000003</c:v>
                </c:pt>
                <c:pt idx="2713">
                  <c:v>70.028999999999982</c:v>
                </c:pt>
                <c:pt idx="2714">
                  <c:v>70.028999999999982</c:v>
                </c:pt>
                <c:pt idx="2715">
                  <c:v>70.028999999999982</c:v>
                </c:pt>
                <c:pt idx="2716">
                  <c:v>70.028999999999982</c:v>
                </c:pt>
                <c:pt idx="2717">
                  <c:v>70.028999999999982</c:v>
                </c:pt>
                <c:pt idx="2718">
                  <c:v>70.028999999999982</c:v>
                </c:pt>
                <c:pt idx="2719">
                  <c:v>70.028999999999982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69.942000000000007</c:v>
                </c:pt>
                <c:pt idx="2725">
                  <c:v>69.942000000000007</c:v>
                </c:pt>
                <c:pt idx="2726">
                  <c:v>69.942000000000007</c:v>
                </c:pt>
                <c:pt idx="2727">
                  <c:v>69.985000000000014</c:v>
                </c:pt>
                <c:pt idx="2728">
                  <c:v>69.985000000000014</c:v>
                </c:pt>
                <c:pt idx="2729">
                  <c:v>69.985000000000014</c:v>
                </c:pt>
                <c:pt idx="2730">
                  <c:v>69.985000000000014</c:v>
                </c:pt>
                <c:pt idx="2731">
                  <c:v>69.942000000000007</c:v>
                </c:pt>
                <c:pt idx="2732">
                  <c:v>69.942000000000007</c:v>
                </c:pt>
                <c:pt idx="2733">
                  <c:v>69.942000000000007</c:v>
                </c:pt>
                <c:pt idx="2734">
                  <c:v>69.942000000000007</c:v>
                </c:pt>
                <c:pt idx="2735">
                  <c:v>69.900999999999996</c:v>
                </c:pt>
                <c:pt idx="2736">
                  <c:v>69.900999999999996</c:v>
                </c:pt>
                <c:pt idx="2737">
                  <c:v>69.900999999999996</c:v>
                </c:pt>
                <c:pt idx="2738">
                  <c:v>69.85799999999999</c:v>
                </c:pt>
                <c:pt idx="2739">
                  <c:v>69.85799999999999</c:v>
                </c:pt>
                <c:pt idx="2740">
                  <c:v>69.813999999999993</c:v>
                </c:pt>
                <c:pt idx="2741">
                  <c:v>69.771000000000001</c:v>
                </c:pt>
                <c:pt idx="2742">
                  <c:v>69.771000000000001</c:v>
                </c:pt>
                <c:pt idx="2743">
                  <c:v>69.771000000000001</c:v>
                </c:pt>
                <c:pt idx="2744">
                  <c:v>69.771000000000001</c:v>
                </c:pt>
                <c:pt idx="2745">
                  <c:v>69.727999999999994</c:v>
                </c:pt>
                <c:pt idx="2746">
                  <c:v>69.685000000000002</c:v>
                </c:pt>
                <c:pt idx="2747">
                  <c:v>69.685000000000002</c:v>
                </c:pt>
                <c:pt idx="2748">
                  <c:v>69.685000000000002</c:v>
                </c:pt>
                <c:pt idx="2749">
                  <c:v>69.643000000000001</c:v>
                </c:pt>
                <c:pt idx="2750">
                  <c:v>69.643000000000001</c:v>
                </c:pt>
                <c:pt idx="2751">
                  <c:v>69.599999999999994</c:v>
                </c:pt>
                <c:pt idx="2752">
                  <c:v>69.599999999999994</c:v>
                </c:pt>
                <c:pt idx="2753">
                  <c:v>69.599999999999994</c:v>
                </c:pt>
                <c:pt idx="2754">
                  <c:v>69.599999999999994</c:v>
                </c:pt>
                <c:pt idx="2755">
                  <c:v>69.643000000000001</c:v>
                </c:pt>
                <c:pt idx="2756">
                  <c:v>69.599999999999994</c:v>
                </c:pt>
                <c:pt idx="2757">
                  <c:v>69.599999999999994</c:v>
                </c:pt>
                <c:pt idx="2758">
                  <c:v>69.599999999999994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69.599999999999994</c:v>
                </c:pt>
                <c:pt idx="2763">
                  <c:v>69.599999999999994</c:v>
                </c:pt>
                <c:pt idx="2764">
                  <c:v>69.599999999999994</c:v>
                </c:pt>
                <c:pt idx="2765">
                  <c:v>69.643000000000001</c:v>
                </c:pt>
                <c:pt idx="2766">
                  <c:v>69.643000000000001</c:v>
                </c:pt>
                <c:pt idx="2767">
                  <c:v>69.685000000000002</c:v>
                </c:pt>
                <c:pt idx="2768">
                  <c:v>69.685000000000002</c:v>
                </c:pt>
                <c:pt idx="2769">
                  <c:v>69.685000000000002</c:v>
                </c:pt>
                <c:pt idx="2770">
                  <c:v>69.727999999999994</c:v>
                </c:pt>
                <c:pt idx="2771">
                  <c:v>69.727999999999994</c:v>
                </c:pt>
                <c:pt idx="2772">
                  <c:v>69.727999999999994</c:v>
                </c:pt>
                <c:pt idx="2773">
                  <c:v>69.771000000000001</c:v>
                </c:pt>
                <c:pt idx="2774">
                  <c:v>69.771000000000001</c:v>
                </c:pt>
                <c:pt idx="2775">
                  <c:v>69.771000000000001</c:v>
                </c:pt>
                <c:pt idx="2776">
                  <c:v>69.771000000000001</c:v>
                </c:pt>
                <c:pt idx="2777">
                  <c:v>69.813999999999993</c:v>
                </c:pt>
                <c:pt idx="2778">
                  <c:v>69.85799999999999</c:v>
                </c:pt>
                <c:pt idx="2779">
                  <c:v>69.813999999999993</c:v>
                </c:pt>
                <c:pt idx="2780">
                  <c:v>69.85799999999999</c:v>
                </c:pt>
                <c:pt idx="2781">
                  <c:v>69.85799999999999</c:v>
                </c:pt>
                <c:pt idx="2782">
                  <c:v>69.85799999999999</c:v>
                </c:pt>
                <c:pt idx="2783">
                  <c:v>69.85799999999999</c:v>
                </c:pt>
                <c:pt idx="2784">
                  <c:v>69.85799999999999</c:v>
                </c:pt>
                <c:pt idx="2785">
                  <c:v>69.900999999999996</c:v>
                </c:pt>
                <c:pt idx="2786">
                  <c:v>69.900999999999996</c:v>
                </c:pt>
                <c:pt idx="2787">
                  <c:v>69.900999999999996</c:v>
                </c:pt>
                <c:pt idx="2788">
                  <c:v>69.900999999999996</c:v>
                </c:pt>
                <c:pt idx="2789">
                  <c:v>69.942000000000007</c:v>
                </c:pt>
                <c:pt idx="2790">
                  <c:v>69.942000000000007</c:v>
                </c:pt>
                <c:pt idx="2791">
                  <c:v>69.942000000000007</c:v>
                </c:pt>
                <c:pt idx="2792">
                  <c:v>69.942000000000007</c:v>
                </c:pt>
                <c:pt idx="2793">
                  <c:v>69.942000000000007</c:v>
                </c:pt>
                <c:pt idx="2794">
                  <c:v>69.942000000000007</c:v>
                </c:pt>
                <c:pt idx="2795">
                  <c:v>69.942000000000007</c:v>
                </c:pt>
                <c:pt idx="2796">
                  <c:v>69.985000000000014</c:v>
                </c:pt>
                <c:pt idx="2797">
                  <c:v>70.028999999999982</c:v>
                </c:pt>
                <c:pt idx="2798">
                  <c:v>70.028999999999982</c:v>
                </c:pt>
                <c:pt idx="2799">
                  <c:v>70.028999999999982</c:v>
                </c:pt>
                <c:pt idx="2800">
                  <c:v>70.072000000000003</c:v>
                </c:pt>
                <c:pt idx="2801">
                  <c:v>70.114999999999995</c:v>
                </c:pt>
                <c:pt idx="2802">
                  <c:v>70.157999999999987</c:v>
                </c:pt>
                <c:pt idx="2803">
                  <c:v>70.157999999999987</c:v>
                </c:pt>
                <c:pt idx="2804">
                  <c:v>70.157999999999987</c:v>
                </c:pt>
                <c:pt idx="2805">
                  <c:v>70.157999999999987</c:v>
                </c:pt>
                <c:pt idx="2806">
                  <c:v>70.200999999999993</c:v>
                </c:pt>
                <c:pt idx="2807">
                  <c:v>70.157999999999987</c:v>
                </c:pt>
                <c:pt idx="2808">
                  <c:v>70.157999999999987</c:v>
                </c:pt>
                <c:pt idx="2809">
                  <c:v>70.157999999999987</c:v>
                </c:pt>
                <c:pt idx="2810">
                  <c:v>70.157999999999987</c:v>
                </c:pt>
                <c:pt idx="2811">
                  <c:v>70.157999999999987</c:v>
                </c:pt>
                <c:pt idx="2812">
                  <c:v>70.157999999999987</c:v>
                </c:pt>
                <c:pt idx="2813">
                  <c:v>70.200999999999993</c:v>
                </c:pt>
                <c:pt idx="2814">
                  <c:v>70.200999999999993</c:v>
                </c:pt>
                <c:pt idx="2815">
                  <c:v>70.200999999999993</c:v>
                </c:pt>
                <c:pt idx="2816">
                  <c:v>70.200999999999993</c:v>
                </c:pt>
                <c:pt idx="2817">
                  <c:v>70.200999999999993</c:v>
                </c:pt>
                <c:pt idx="2818">
                  <c:v>70.242999999999995</c:v>
                </c:pt>
                <c:pt idx="2819">
                  <c:v>70.242999999999995</c:v>
                </c:pt>
                <c:pt idx="2820">
                  <c:v>70.242999999999995</c:v>
                </c:pt>
                <c:pt idx="2821">
                  <c:v>70.242999999999995</c:v>
                </c:pt>
                <c:pt idx="2822">
                  <c:v>70.242999999999995</c:v>
                </c:pt>
                <c:pt idx="2823">
                  <c:v>70.286000000000001</c:v>
                </c:pt>
                <c:pt idx="2824">
                  <c:v>70.286000000000001</c:v>
                </c:pt>
                <c:pt idx="2825">
                  <c:v>70.286000000000001</c:v>
                </c:pt>
                <c:pt idx="2826">
                  <c:v>70.286000000000001</c:v>
                </c:pt>
                <c:pt idx="2827">
                  <c:v>70.286000000000001</c:v>
                </c:pt>
                <c:pt idx="2828">
                  <c:v>70.328999999999979</c:v>
                </c:pt>
                <c:pt idx="2829">
                  <c:v>70.328999999999979</c:v>
                </c:pt>
                <c:pt idx="2830">
                  <c:v>70.328999999999979</c:v>
                </c:pt>
                <c:pt idx="2831">
                  <c:v>70.328999999999979</c:v>
                </c:pt>
                <c:pt idx="2832">
                  <c:v>70.328999999999979</c:v>
                </c:pt>
                <c:pt idx="2833">
                  <c:v>70.328999999999979</c:v>
                </c:pt>
                <c:pt idx="2834">
                  <c:v>70.328999999999979</c:v>
                </c:pt>
                <c:pt idx="2835">
                  <c:v>70.286000000000001</c:v>
                </c:pt>
                <c:pt idx="2836">
                  <c:v>70.286000000000001</c:v>
                </c:pt>
                <c:pt idx="2837">
                  <c:v>70.286000000000001</c:v>
                </c:pt>
                <c:pt idx="2838">
                  <c:v>70.242999999999995</c:v>
                </c:pt>
                <c:pt idx="2839">
                  <c:v>70.242999999999995</c:v>
                </c:pt>
                <c:pt idx="2840">
                  <c:v>70.200999999999993</c:v>
                </c:pt>
                <c:pt idx="2841">
                  <c:v>70.157999999999987</c:v>
                </c:pt>
                <c:pt idx="2842">
                  <c:v>70.114999999999995</c:v>
                </c:pt>
                <c:pt idx="2843">
                  <c:v>70.114999999999995</c:v>
                </c:pt>
                <c:pt idx="2844">
                  <c:v>70.072000000000003</c:v>
                </c:pt>
                <c:pt idx="2845">
                  <c:v>70.028999999999982</c:v>
                </c:pt>
                <c:pt idx="2846">
                  <c:v>70.028999999999982</c:v>
                </c:pt>
                <c:pt idx="2847">
                  <c:v>70.028999999999982</c:v>
                </c:pt>
                <c:pt idx="2848">
                  <c:v>70.072000000000003</c:v>
                </c:pt>
                <c:pt idx="2849">
                  <c:v>70.114999999999995</c:v>
                </c:pt>
                <c:pt idx="2850">
                  <c:v>70.114999999999995</c:v>
                </c:pt>
                <c:pt idx="2851">
                  <c:v>70.157999999999987</c:v>
                </c:pt>
                <c:pt idx="2852">
                  <c:v>70.200999999999993</c:v>
                </c:pt>
                <c:pt idx="2853">
                  <c:v>70.200999999999993</c:v>
                </c:pt>
                <c:pt idx="2854">
                  <c:v>70.242999999999995</c:v>
                </c:pt>
                <c:pt idx="2855">
                  <c:v>70.286000000000001</c:v>
                </c:pt>
                <c:pt idx="2856">
                  <c:v>70.286000000000001</c:v>
                </c:pt>
                <c:pt idx="2857">
                  <c:v>70.328999999999979</c:v>
                </c:pt>
                <c:pt idx="2858">
                  <c:v>70.371999999999986</c:v>
                </c:pt>
                <c:pt idx="2859">
                  <c:v>70.371999999999986</c:v>
                </c:pt>
                <c:pt idx="2860">
                  <c:v>70.371999999999986</c:v>
                </c:pt>
                <c:pt idx="2861">
                  <c:v>70.371999999999986</c:v>
                </c:pt>
                <c:pt idx="2862">
                  <c:v>70.415999999999997</c:v>
                </c:pt>
                <c:pt idx="2863">
                  <c:v>70.415999999999997</c:v>
                </c:pt>
                <c:pt idx="2864">
                  <c:v>70.415999999999997</c:v>
                </c:pt>
                <c:pt idx="2865">
                  <c:v>70.415999999999997</c:v>
                </c:pt>
                <c:pt idx="2866">
                  <c:v>70.415999999999997</c:v>
                </c:pt>
                <c:pt idx="2867">
                  <c:v>70.415999999999997</c:v>
                </c:pt>
                <c:pt idx="2868">
                  <c:v>70.415999999999997</c:v>
                </c:pt>
                <c:pt idx="2869">
                  <c:v>70.415999999999997</c:v>
                </c:pt>
                <c:pt idx="2870">
                  <c:v>70.415999999999997</c:v>
                </c:pt>
                <c:pt idx="2871">
                  <c:v>70.459000000000003</c:v>
                </c:pt>
                <c:pt idx="2872">
                  <c:v>70.459000000000003</c:v>
                </c:pt>
                <c:pt idx="2873">
                  <c:v>70.459000000000003</c:v>
                </c:pt>
                <c:pt idx="2874">
                  <c:v>70.459000000000003</c:v>
                </c:pt>
                <c:pt idx="2875">
                  <c:v>70.501999999999995</c:v>
                </c:pt>
                <c:pt idx="2876">
                  <c:v>70.501999999999995</c:v>
                </c:pt>
                <c:pt idx="2877">
                  <c:v>70.501999999999995</c:v>
                </c:pt>
                <c:pt idx="2878">
                  <c:v>70.501999999999995</c:v>
                </c:pt>
                <c:pt idx="2879">
                  <c:v>70.543000000000006</c:v>
                </c:pt>
                <c:pt idx="2880">
                  <c:v>70.543000000000006</c:v>
                </c:pt>
                <c:pt idx="2881">
                  <c:v>70.543000000000006</c:v>
                </c:pt>
                <c:pt idx="2882">
                  <c:v>70.543000000000006</c:v>
                </c:pt>
                <c:pt idx="2883">
                  <c:v>70.543000000000006</c:v>
                </c:pt>
                <c:pt idx="2884">
                  <c:v>70.543000000000006</c:v>
                </c:pt>
                <c:pt idx="2885">
                  <c:v>70.587000000000003</c:v>
                </c:pt>
                <c:pt idx="2886">
                  <c:v>70.63</c:v>
                </c:pt>
                <c:pt idx="2887">
                  <c:v>70.63</c:v>
                </c:pt>
                <c:pt idx="2888">
                  <c:v>70.672999999999988</c:v>
                </c:pt>
                <c:pt idx="2889">
                  <c:v>70.672999999999988</c:v>
                </c:pt>
                <c:pt idx="2890">
                  <c:v>70.672999999999988</c:v>
                </c:pt>
                <c:pt idx="2891">
                  <c:v>70.715999999999994</c:v>
                </c:pt>
                <c:pt idx="2892">
                  <c:v>70.715999999999994</c:v>
                </c:pt>
                <c:pt idx="2893">
                  <c:v>70.759</c:v>
                </c:pt>
                <c:pt idx="2894">
                  <c:v>70.802999999999983</c:v>
                </c:pt>
                <c:pt idx="2895">
                  <c:v>70.846000000000004</c:v>
                </c:pt>
                <c:pt idx="2896">
                  <c:v>70.887</c:v>
                </c:pt>
                <c:pt idx="2897">
                  <c:v>70.887</c:v>
                </c:pt>
                <c:pt idx="2898">
                  <c:v>70.930000000000007</c:v>
                </c:pt>
                <c:pt idx="2899">
                  <c:v>70.930000000000007</c:v>
                </c:pt>
                <c:pt idx="2900">
                  <c:v>70.974000000000004</c:v>
                </c:pt>
                <c:pt idx="2901">
                  <c:v>70.974000000000004</c:v>
                </c:pt>
                <c:pt idx="2902">
                  <c:v>71.016999999999996</c:v>
                </c:pt>
                <c:pt idx="2903">
                  <c:v>71.06</c:v>
                </c:pt>
                <c:pt idx="2904">
                  <c:v>71.06</c:v>
                </c:pt>
                <c:pt idx="2905">
                  <c:v>71.06</c:v>
                </c:pt>
                <c:pt idx="2906">
                  <c:v>71.10299999999998</c:v>
                </c:pt>
                <c:pt idx="2907">
                  <c:v>71.146000000000001</c:v>
                </c:pt>
                <c:pt idx="2908">
                  <c:v>71.146000000000001</c:v>
                </c:pt>
                <c:pt idx="2909">
                  <c:v>71.19</c:v>
                </c:pt>
                <c:pt idx="2910">
                  <c:v>71.230999999999995</c:v>
                </c:pt>
                <c:pt idx="2911">
                  <c:v>71.230999999999995</c:v>
                </c:pt>
                <c:pt idx="2912">
                  <c:v>71.230999999999995</c:v>
                </c:pt>
                <c:pt idx="2913">
                  <c:v>71.230999999999995</c:v>
                </c:pt>
                <c:pt idx="2914">
                  <c:v>71.274000000000001</c:v>
                </c:pt>
                <c:pt idx="2915">
                  <c:v>71.230999999999995</c:v>
                </c:pt>
                <c:pt idx="2916">
                  <c:v>71.230999999999995</c:v>
                </c:pt>
                <c:pt idx="2917">
                  <c:v>71.230999999999995</c:v>
                </c:pt>
                <c:pt idx="2918">
                  <c:v>71.19</c:v>
                </c:pt>
                <c:pt idx="2919">
                  <c:v>71.19</c:v>
                </c:pt>
                <c:pt idx="2920">
                  <c:v>71.19</c:v>
                </c:pt>
                <c:pt idx="2921">
                  <c:v>71.19</c:v>
                </c:pt>
                <c:pt idx="2922">
                  <c:v>71.146000000000001</c:v>
                </c:pt>
                <c:pt idx="2923">
                  <c:v>71.146000000000001</c:v>
                </c:pt>
                <c:pt idx="2924">
                  <c:v>71.146000000000001</c:v>
                </c:pt>
                <c:pt idx="2925">
                  <c:v>71.146000000000001</c:v>
                </c:pt>
                <c:pt idx="2926">
                  <c:v>71.10299999999998</c:v>
                </c:pt>
                <c:pt idx="2927">
                  <c:v>71.06</c:v>
                </c:pt>
                <c:pt idx="2928">
                  <c:v>71.06</c:v>
                </c:pt>
                <c:pt idx="2929">
                  <c:v>71.016999999999996</c:v>
                </c:pt>
                <c:pt idx="2930">
                  <c:v>71.016999999999996</c:v>
                </c:pt>
                <c:pt idx="2931">
                  <c:v>70.974000000000004</c:v>
                </c:pt>
                <c:pt idx="2932">
                  <c:v>70.974000000000004</c:v>
                </c:pt>
                <c:pt idx="2933">
                  <c:v>70.930000000000007</c:v>
                </c:pt>
                <c:pt idx="2934">
                  <c:v>70.887</c:v>
                </c:pt>
                <c:pt idx="2935">
                  <c:v>70.887</c:v>
                </c:pt>
                <c:pt idx="2936">
                  <c:v>70.846000000000004</c:v>
                </c:pt>
                <c:pt idx="2937">
                  <c:v>70.846000000000004</c:v>
                </c:pt>
                <c:pt idx="2938">
                  <c:v>70.846000000000004</c:v>
                </c:pt>
                <c:pt idx="2939">
                  <c:v>70.846000000000004</c:v>
                </c:pt>
                <c:pt idx="2940">
                  <c:v>70.846000000000004</c:v>
                </c:pt>
                <c:pt idx="2941">
                  <c:v>70.887</c:v>
                </c:pt>
                <c:pt idx="2942">
                  <c:v>70.887</c:v>
                </c:pt>
                <c:pt idx="2943">
                  <c:v>70.887</c:v>
                </c:pt>
                <c:pt idx="2944">
                  <c:v>70.887</c:v>
                </c:pt>
                <c:pt idx="2945">
                  <c:v>70.887</c:v>
                </c:pt>
                <c:pt idx="2946">
                  <c:v>70.930000000000007</c:v>
                </c:pt>
                <c:pt idx="2947">
                  <c:v>70.930000000000007</c:v>
                </c:pt>
                <c:pt idx="2948">
                  <c:v>70.974000000000004</c:v>
                </c:pt>
                <c:pt idx="2949">
                  <c:v>70.974000000000004</c:v>
                </c:pt>
                <c:pt idx="2950">
                  <c:v>71.016999999999996</c:v>
                </c:pt>
                <c:pt idx="2951">
                  <c:v>71.06</c:v>
                </c:pt>
                <c:pt idx="2952">
                  <c:v>71.06</c:v>
                </c:pt>
                <c:pt idx="2953">
                  <c:v>71.146000000000001</c:v>
                </c:pt>
                <c:pt idx="2954">
                  <c:v>71.146000000000001</c:v>
                </c:pt>
                <c:pt idx="2955">
                  <c:v>71.19</c:v>
                </c:pt>
                <c:pt idx="2956">
                  <c:v>71.230999999999995</c:v>
                </c:pt>
                <c:pt idx="2957">
                  <c:v>71.274000000000001</c:v>
                </c:pt>
                <c:pt idx="2958">
                  <c:v>71.316999999999993</c:v>
                </c:pt>
                <c:pt idx="2959">
                  <c:v>71.361000000000004</c:v>
                </c:pt>
                <c:pt idx="2960">
                  <c:v>71.403999999999996</c:v>
                </c:pt>
                <c:pt idx="2961">
                  <c:v>71.403999999999996</c:v>
                </c:pt>
                <c:pt idx="2962">
                  <c:v>71.403999999999996</c:v>
                </c:pt>
                <c:pt idx="2963">
                  <c:v>71.403999999999996</c:v>
                </c:pt>
                <c:pt idx="2964">
                  <c:v>71.316999999999993</c:v>
                </c:pt>
                <c:pt idx="2965">
                  <c:v>71.19</c:v>
                </c:pt>
                <c:pt idx="2966">
                  <c:v>71.06</c:v>
                </c:pt>
                <c:pt idx="2967">
                  <c:v>70.887</c:v>
                </c:pt>
                <c:pt idx="2968">
                  <c:v>70.759</c:v>
                </c:pt>
                <c:pt idx="2969">
                  <c:v>70.672999999999988</c:v>
                </c:pt>
                <c:pt idx="2970">
                  <c:v>70.587000000000003</c:v>
                </c:pt>
                <c:pt idx="2971">
                  <c:v>70.501999999999995</c:v>
                </c:pt>
                <c:pt idx="2972">
                  <c:v>70.459000000000003</c:v>
                </c:pt>
                <c:pt idx="2973">
                  <c:v>70.415999999999997</c:v>
                </c:pt>
                <c:pt idx="2974">
                  <c:v>70.371999999999986</c:v>
                </c:pt>
                <c:pt idx="2975">
                  <c:v>70.371999999999986</c:v>
                </c:pt>
                <c:pt idx="2976">
                  <c:v>70.328999999999979</c:v>
                </c:pt>
                <c:pt idx="2977">
                  <c:v>70.286000000000001</c:v>
                </c:pt>
                <c:pt idx="2978">
                  <c:v>70.242999999999995</c:v>
                </c:pt>
                <c:pt idx="2979">
                  <c:v>70.242999999999995</c:v>
                </c:pt>
                <c:pt idx="2980">
                  <c:v>70.200999999999993</c:v>
                </c:pt>
                <c:pt idx="2981">
                  <c:v>70.200999999999993</c:v>
                </c:pt>
                <c:pt idx="2982">
                  <c:v>70.157999999999987</c:v>
                </c:pt>
                <c:pt idx="2983">
                  <c:v>70.114999999999995</c:v>
                </c:pt>
                <c:pt idx="2984">
                  <c:v>70.114999999999995</c:v>
                </c:pt>
                <c:pt idx="2985">
                  <c:v>70.114999999999995</c:v>
                </c:pt>
                <c:pt idx="2986">
                  <c:v>70.072000000000003</c:v>
                </c:pt>
                <c:pt idx="2987">
                  <c:v>70.072000000000003</c:v>
                </c:pt>
                <c:pt idx="2988">
                  <c:v>70.072000000000003</c:v>
                </c:pt>
                <c:pt idx="2989">
                  <c:v>70.072000000000003</c:v>
                </c:pt>
                <c:pt idx="2990">
                  <c:v>70.114999999999995</c:v>
                </c:pt>
                <c:pt idx="2991">
                  <c:v>70.114999999999995</c:v>
                </c:pt>
                <c:pt idx="2992">
                  <c:v>70.114999999999995</c:v>
                </c:pt>
                <c:pt idx="2993">
                  <c:v>70.114999999999995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70.114999999999995</c:v>
                </c:pt>
                <c:pt idx="2997">
                  <c:v>70.114999999999995</c:v>
                </c:pt>
                <c:pt idx="2998">
                  <c:v>70.114999999999995</c:v>
                </c:pt>
                <c:pt idx="2999">
                  <c:v>70.114999999999995</c:v>
                </c:pt>
                <c:pt idx="3000">
                  <c:v>70.157999999999987</c:v>
                </c:pt>
                <c:pt idx="3001">
                  <c:v>70.157999999999987</c:v>
                </c:pt>
                <c:pt idx="3002">
                  <c:v>70.200999999999993</c:v>
                </c:pt>
                <c:pt idx="3003">
                  <c:v>70.200999999999993</c:v>
                </c:pt>
                <c:pt idx="3004">
                  <c:v>70.242999999999995</c:v>
                </c:pt>
                <c:pt idx="3005">
                  <c:v>70.328999999999979</c:v>
                </c:pt>
                <c:pt idx="3006">
                  <c:v>70.371999999999986</c:v>
                </c:pt>
                <c:pt idx="3007">
                  <c:v>70.415999999999997</c:v>
                </c:pt>
                <c:pt idx="3008">
                  <c:v>70.459000000000003</c:v>
                </c:pt>
                <c:pt idx="3009">
                  <c:v>70.459000000000003</c:v>
                </c:pt>
                <c:pt idx="3010">
                  <c:v>70.415999999999997</c:v>
                </c:pt>
                <c:pt idx="3011">
                  <c:v>70.371999999999986</c:v>
                </c:pt>
                <c:pt idx="3012">
                  <c:v>70.328999999999979</c:v>
                </c:pt>
                <c:pt idx="3013">
                  <c:v>70.286000000000001</c:v>
                </c:pt>
                <c:pt idx="3014">
                  <c:v>70.242999999999995</c:v>
                </c:pt>
                <c:pt idx="3015">
                  <c:v>70.200999999999993</c:v>
                </c:pt>
                <c:pt idx="3016">
                  <c:v>70.200999999999993</c:v>
                </c:pt>
                <c:pt idx="3017">
                  <c:v>70.200999999999993</c:v>
                </c:pt>
                <c:pt idx="3018">
                  <c:v>70.157999999999987</c:v>
                </c:pt>
                <c:pt idx="3019">
                  <c:v>70.157999999999987</c:v>
                </c:pt>
                <c:pt idx="3020">
                  <c:v>70.157999999999987</c:v>
                </c:pt>
                <c:pt idx="3021">
                  <c:v>70.157999999999987</c:v>
                </c:pt>
                <c:pt idx="3022">
                  <c:v>70.157999999999987</c:v>
                </c:pt>
                <c:pt idx="3023">
                  <c:v>70.157999999999987</c:v>
                </c:pt>
                <c:pt idx="3024">
                  <c:v>70.157999999999987</c:v>
                </c:pt>
                <c:pt idx="3025">
                  <c:v>70.200999999999993</c:v>
                </c:pt>
                <c:pt idx="3026">
                  <c:v>70.200999999999993</c:v>
                </c:pt>
                <c:pt idx="3027">
                  <c:v>70.242999999999995</c:v>
                </c:pt>
                <c:pt idx="3028">
                  <c:v>70.242999999999995</c:v>
                </c:pt>
                <c:pt idx="3029">
                  <c:v>70.286000000000001</c:v>
                </c:pt>
                <c:pt idx="3030">
                  <c:v>70.286000000000001</c:v>
                </c:pt>
                <c:pt idx="3031">
                  <c:v>70.286000000000001</c:v>
                </c:pt>
                <c:pt idx="3032">
                  <c:v>70.286000000000001</c:v>
                </c:pt>
                <c:pt idx="3033">
                  <c:v>70.286000000000001</c:v>
                </c:pt>
                <c:pt idx="3034">
                  <c:v>70.286000000000001</c:v>
                </c:pt>
                <c:pt idx="3035">
                  <c:v>70.328999999999979</c:v>
                </c:pt>
                <c:pt idx="3036">
                  <c:v>70.328999999999979</c:v>
                </c:pt>
                <c:pt idx="3037">
                  <c:v>70.328999999999979</c:v>
                </c:pt>
                <c:pt idx="3038">
                  <c:v>70.328999999999979</c:v>
                </c:pt>
                <c:pt idx="3039">
                  <c:v>70.328999999999979</c:v>
                </c:pt>
                <c:pt idx="3040">
                  <c:v>70.328999999999979</c:v>
                </c:pt>
                <c:pt idx="3041">
                  <c:v>70.328999999999979</c:v>
                </c:pt>
                <c:pt idx="3042">
                  <c:v>70.328999999999979</c:v>
                </c:pt>
                <c:pt idx="3043">
                  <c:v>70.328999999999979</c:v>
                </c:pt>
                <c:pt idx="3044">
                  <c:v>70.371999999999986</c:v>
                </c:pt>
                <c:pt idx="3045">
                  <c:v>70.371999999999986</c:v>
                </c:pt>
                <c:pt idx="3046">
                  <c:v>70.371999999999986</c:v>
                </c:pt>
                <c:pt idx="3047">
                  <c:v>70.371999999999986</c:v>
                </c:pt>
                <c:pt idx="3048">
                  <c:v>70.371999999999986</c:v>
                </c:pt>
                <c:pt idx="3049">
                  <c:v>70.415999999999997</c:v>
                </c:pt>
                <c:pt idx="3050">
                  <c:v>70.415999999999997</c:v>
                </c:pt>
                <c:pt idx="3051">
                  <c:v>70.415999999999997</c:v>
                </c:pt>
                <c:pt idx="3052">
                  <c:v>70.415999999999997</c:v>
                </c:pt>
                <c:pt idx="3053">
                  <c:v>70.459000000000003</c:v>
                </c:pt>
                <c:pt idx="3054">
                  <c:v>70.459000000000003</c:v>
                </c:pt>
                <c:pt idx="3055">
                  <c:v>70.459000000000003</c:v>
                </c:pt>
                <c:pt idx="3056">
                  <c:v>70.501999999999995</c:v>
                </c:pt>
                <c:pt idx="3057">
                  <c:v>70.501999999999995</c:v>
                </c:pt>
                <c:pt idx="3058">
                  <c:v>70.543000000000006</c:v>
                </c:pt>
                <c:pt idx="3059">
                  <c:v>70.587000000000003</c:v>
                </c:pt>
                <c:pt idx="3060">
                  <c:v>70.587000000000003</c:v>
                </c:pt>
                <c:pt idx="3061">
                  <c:v>70.63</c:v>
                </c:pt>
                <c:pt idx="3062">
                  <c:v>70.63</c:v>
                </c:pt>
                <c:pt idx="3063">
                  <c:v>70.63</c:v>
                </c:pt>
                <c:pt idx="3064">
                  <c:v>70.63</c:v>
                </c:pt>
                <c:pt idx="3065">
                  <c:v>70.587000000000003</c:v>
                </c:pt>
                <c:pt idx="3066">
                  <c:v>70.587000000000003</c:v>
                </c:pt>
                <c:pt idx="3067">
                  <c:v>70.587000000000003</c:v>
                </c:pt>
                <c:pt idx="3068">
                  <c:v>70.587000000000003</c:v>
                </c:pt>
                <c:pt idx="3069">
                  <c:v>70.63</c:v>
                </c:pt>
                <c:pt idx="3070">
                  <c:v>70.63</c:v>
                </c:pt>
                <c:pt idx="3071">
                  <c:v>70.63</c:v>
                </c:pt>
                <c:pt idx="3072">
                  <c:v>70.63</c:v>
                </c:pt>
                <c:pt idx="3073">
                  <c:v>70.63</c:v>
                </c:pt>
                <c:pt idx="3074">
                  <c:v>70.63</c:v>
                </c:pt>
                <c:pt idx="3075">
                  <c:v>70.63</c:v>
                </c:pt>
                <c:pt idx="3076">
                  <c:v>70.63</c:v>
                </c:pt>
                <c:pt idx="3077">
                  <c:v>70.63</c:v>
                </c:pt>
                <c:pt idx="3078">
                  <c:v>70.63</c:v>
                </c:pt>
                <c:pt idx="3079">
                  <c:v>70.63</c:v>
                </c:pt>
                <c:pt idx="3080">
                  <c:v>70.63</c:v>
                </c:pt>
                <c:pt idx="3081">
                  <c:v>70.672999999999988</c:v>
                </c:pt>
                <c:pt idx="3082">
                  <c:v>70.672999999999988</c:v>
                </c:pt>
                <c:pt idx="3083">
                  <c:v>70.672999999999988</c:v>
                </c:pt>
                <c:pt idx="3084">
                  <c:v>70.715999999999994</c:v>
                </c:pt>
                <c:pt idx="3085">
                  <c:v>70.715999999999994</c:v>
                </c:pt>
                <c:pt idx="3086">
                  <c:v>70.715999999999994</c:v>
                </c:pt>
                <c:pt idx="3087">
                  <c:v>70.715999999999994</c:v>
                </c:pt>
                <c:pt idx="3088">
                  <c:v>70.715999999999994</c:v>
                </c:pt>
                <c:pt idx="3089">
                  <c:v>70.715999999999994</c:v>
                </c:pt>
                <c:pt idx="3090">
                  <c:v>70.715999999999994</c:v>
                </c:pt>
                <c:pt idx="3091">
                  <c:v>70.715999999999994</c:v>
                </c:pt>
                <c:pt idx="3092">
                  <c:v>70.715999999999994</c:v>
                </c:pt>
                <c:pt idx="3093">
                  <c:v>70.715999999999994</c:v>
                </c:pt>
                <c:pt idx="3094">
                  <c:v>70.672999999999988</c:v>
                </c:pt>
                <c:pt idx="3095">
                  <c:v>70.63</c:v>
                </c:pt>
                <c:pt idx="3096">
                  <c:v>70.63</c:v>
                </c:pt>
                <c:pt idx="3097">
                  <c:v>70.587000000000003</c:v>
                </c:pt>
                <c:pt idx="3098">
                  <c:v>70.587000000000003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70.501999999999995</c:v>
                </c:pt>
                <c:pt idx="3103">
                  <c:v>70.501999999999995</c:v>
                </c:pt>
                <c:pt idx="3104">
                  <c:v>70.501999999999995</c:v>
                </c:pt>
                <c:pt idx="3105">
                  <c:v>70.501999999999995</c:v>
                </c:pt>
                <c:pt idx="3106">
                  <c:v>70.501999999999995</c:v>
                </c:pt>
                <c:pt idx="3107">
                  <c:v>70.501999999999995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70.543000000000006</c:v>
                </c:pt>
                <c:pt idx="3111">
                  <c:v>70.587000000000003</c:v>
                </c:pt>
                <c:pt idx="3112">
                  <c:v>70.587000000000003</c:v>
                </c:pt>
                <c:pt idx="3113">
                  <c:v>70.587000000000003</c:v>
                </c:pt>
                <c:pt idx="3114">
                  <c:v>70.587000000000003</c:v>
                </c:pt>
                <c:pt idx="3115">
                  <c:v>70.587000000000003</c:v>
                </c:pt>
                <c:pt idx="3116">
                  <c:v>70.587000000000003</c:v>
                </c:pt>
                <c:pt idx="3117">
                  <c:v>70.587000000000003</c:v>
                </c:pt>
                <c:pt idx="3118">
                  <c:v>70.587000000000003</c:v>
                </c:pt>
                <c:pt idx="3119">
                  <c:v>70.587000000000003</c:v>
                </c:pt>
                <c:pt idx="3120">
                  <c:v>70.63</c:v>
                </c:pt>
                <c:pt idx="3121">
                  <c:v>70.63</c:v>
                </c:pt>
                <c:pt idx="3122">
                  <c:v>70.63</c:v>
                </c:pt>
                <c:pt idx="3123">
                  <c:v>70.63</c:v>
                </c:pt>
                <c:pt idx="3124">
                  <c:v>70.672999999999988</c:v>
                </c:pt>
                <c:pt idx="3125">
                  <c:v>70.672999999999988</c:v>
                </c:pt>
                <c:pt idx="3126">
                  <c:v>70.715999999999994</c:v>
                </c:pt>
                <c:pt idx="3127">
                  <c:v>70.715999999999994</c:v>
                </c:pt>
                <c:pt idx="3128">
                  <c:v>70.715999999999994</c:v>
                </c:pt>
                <c:pt idx="3129">
                  <c:v>70.759</c:v>
                </c:pt>
                <c:pt idx="3130">
                  <c:v>70.802999999999983</c:v>
                </c:pt>
                <c:pt idx="3131">
                  <c:v>70.802999999999983</c:v>
                </c:pt>
                <c:pt idx="3132">
                  <c:v>70.802999999999983</c:v>
                </c:pt>
                <c:pt idx="3133">
                  <c:v>70.802999999999983</c:v>
                </c:pt>
                <c:pt idx="3134">
                  <c:v>70.802999999999983</c:v>
                </c:pt>
                <c:pt idx="3135">
                  <c:v>70.802999999999983</c:v>
                </c:pt>
                <c:pt idx="3136">
                  <c:v>70.802999999999983</c:v>
                </c:pt>
                <c:pt idx="3137">
                  <c:v>70.802999999999983</c:v>
                </c:pt>
                <c:pt idx="3138">
                  <c:v>70.802999999999983</c:v>
                </c:pt>
                <c:pt idx="3139">
                  <c:v>70.846000000000004</c:v>
                </c:pt>
                <c:pt idx="3140">
                  <c:v>70.846000000000004</c:v>
                </c:pt>
                <c:pt idx="3141">
                  <c:v>70.846000000000004</c:v>
                </c:pt>
                <c:pt idx="3142">
                  <c:v>70.846000000000004</c:v>
                </c:pt>
                <c:pt idx="3143">
                  <c:v>70.802999999999983</c:v>
                </c:pt>
                <c:pt idx="3144">
                  <c:v>70.802999999999983</c:v>
                </c:pt>
                <c:pt idx="3145">
                  <c:v>70.759</c:v>
                </c:pt>
                <c:pt idx="3146">
                  <c:v>70.759</c:v>
                </c:pt>
                <c:pt idx="3147">
                  <c:v>70.715999999999994</c:v>
                </c:pt>
                <c:pt idx="3148">
                  <c:v>70.715999999999994</c:v>
                </c:pt>
                <c:pt idx="3149">
                  <c:v>70.715999999999994</c:v>
                </c:pt>
                <c:pt idx="3150">
                  <c:v>70.672999999999988</c:v>
                </c:pt>
                <c:pt idx="3151">
                  <c:v>70.63</c:v>
                </c:pt>
                <c:pt idx="3152">
                  <c:v>70.63</c:v>
                </c:pt>
                <c:pt idx="3153">
                  <c:v>70.63</c:v>
                </c:pt>
                <c:pt idx="3154">
                  <c:v>70.587000000000003</c:v>
                </c:pt>
                <c:pt idx="3155">
                  <c:v>70.63</c:v>
                </c:pt>
                <c:pt idx="3156">
                  <c:v>70.63</c:v>
                </c:pt>
                <c:pt idx="3157">
                  <c:v>70.63</c:v>
                </c:pt>
                <c:pt idx="3158">
                  <c:v>70.63</c:v>
                </c:pt>
                <c:pt idx="3159">
                  <c:v>70.672999999999988</c:v>
                </c:pt>
                <c:pt idx="3160">
                  <c:v>70.672999999999988</c:v>
                </c:pt>
                <c:pt idx="3161">
                  <c:v>70.715999999999994</c:v>
                </c:pt>
                <c:pt idx="3162">
                  <c:v>70.715999999999994</c:v>
                </c:pt>
                <c:pt idx="3163">
                  <c:v>70.759</c:v>
                </c:pt>
                <c:pt idx="3164">
                  <c:v>70.759</c:v>
                </c:pt>
                <c:pt idx="3165">
                  <c:v>70.759</c:v>
                </c:pt>
                <c:pt idx="3166">
                  <c:v>70.802999999999983</c:v>
                </c:pt>
                <c:pt idx="3167">
                  <c:v>70.802999999999983</c:v>
                </c:pt>
                <c:pt idx="3168">
                  <c:v>70.802999999999983</c:v>
                </c:pt>
                <c:pt idx="3169">
                  <c:v>70.802999999999983</c:v>
                </c:pt>
                <c:pt idx="3170">
                  <c:v>70.802999999999983</c:v>
                </c:pt>
                <c:pt idx="3171">
                  <c:v>70.846000000000004</c:v>
                </c:pt>
                <c:pt idx="3172">
                  <c:v>70.887</c:v>
                </c:pt>
                <c:pt idx="3173">
                  <c:v>70.887</c:v>
                </c:pt>
                <c:pt idx="3174">
                  <c:v>70.930000000000007</c:v>
                </c:pt>
                <c:pt idx="3175">
                  <c:v>70.930000000000007</c:v>
                </c:pt>
                <c:pt idx="3176">
                  <c:v>70.974000000000004</c:v>
                </c:pt>
                <c:pt idx="3177">
                  <c:v>70.974000000000004</c:v>
                </c:pt>
                <c:pt idx="3178">
                  <c:v>71.016999999999996</c:v>
                </c:pt>
                <c:pt idx="3179">
                  <c:v>71.06</c:v>
                </c:pt>
                <c:pt idx="3180">
                  <c:v>71.06</c:v>
                </c:pt>
                <c:pt idx="3181">
                  <c:v>71.10299999999998</c:v>
                </c:pt>
                <c:pt idx="3182">
                  <c:v>71.146000000000001</c:v>
                </c:pt>
                <c:pt idx="3183">
                  <c:v>71.146000000000001</c:v>
                </c:pt>
                <c:pt idx="3184">
                  <c:v>71.146000000000001</c:v>
                </c:pt>
                <c:pt idx="3185">
                  <c:v>71.146000000000001</c:v>
                </c:pt>
                <c:pt idx="3186">
                  <c:v>71.146000000000001</c:v>
                </c:pt>
                <c:pt idx="3187">
                  <c:v>71.146000000000001</c:v>
                </c:pt>
                <c:pt idx="3188">
                  <c:v>71.10299999999998</c:v>
                </c:pt>
                <c:pt idx="3189">
                  <c:v>71.06</c:v>
                </c:pt>
                <c:pt idx="3190">
                  <c:v>70.974000000000004</c:v>
                </c:pt>
                <c:pt idx="3191">
                  <c:v>70.887</c:v>
                </c:pt>
                <c:pt idx="3192">
                  <c:v>70.846000000000004</c:v>
                </c:pt>
                <c:pt idx="3193">
                  <c:v>70.802999999999983</c:v>
                </c:pt>
                <c:pt idx="3194">
                  <c:v>70.715999999999994</c:v>
                </c:pt>
                <c:pt idx="3195">
                  <c:v>70.672999999999988</c:v>
                </c:pt>
                <c:pt idx="3196">
                  <c:v>70.63</c:v>
                </c:pt>
                <c:pt idx="3197">
                  <c:v>70.63</c:v>
                </c:pt>
                <c:pt idx="3198">
                  <c:v>70.587000000000003</c:v>
                </c:pt>
                <c:pt idx="3199">
                  <c:v>70.587000000000003</c:v>
                </c:pt>
                <c:pt idx="3200">
                  <c:v>70.543000000000006</c:v>
                </c:pt>
                <c:pt idx="3201">
                  <c:v>70.587000000000003</c:v>
                </c:pt>
                <c:pt idx="3202">
                  <c:v>70.543000000000006</c:v>
                </c:pt>
                <c:pt idx="3203">
                  <c:v>70.543000000000006</c:v>
                </c:pt>
                <c:pt idx="3204">
                  <c:v>70.543000000000006</c:v>
                </c:pt>
                <c:pt idx="3205">
                  <c:v>70.543000000000006</c:v>
                </c:pt>
                <c:pt idx="3206">
                  <c:v>70.543000000000006</c:v>
                </c:pt>
                <c:pt idx="3207">
                  <c:v>70.543000000000006</c:v>
                </c:pt>
                <c:pt idx="3208">
                  <c:v>70.501999999999995</c:v>
                </c:pt>
                <c:pt idx="3209">
                  <c:v>70.459000000000003</c:v>
                </c:pt>
                <c:pt idx="3210">
                  <c:v>70.459000000000003</c:v>
                </c:pt>
                <c:pt idx="3211">
                  <c:v>70.415999999999997</c:v>
                </c:pt>
                <c:pt idx="3212">
                  <c:v>70.415999999999997</c:v>
                </c:pt>
                <c:pt idx="3213">
                  <c:v>70.371999999999986</c:v>
                </c:pt>
                <c:pt idx="3214">
                  <c:v>70.371999999999986</c:v>
                </c:pt>
                <c:pt idx="3215">
                  <c:v>70.371999999999986</c:v>
                </c:pt>
                <c:pt idx="3216">
                  <c:v>70.371999999999986</c:v>
                </c:pt>
                <c:pt idx="3217">
                  <c:v>70.371999999999986</c:v>
                </c:pt>
                <c:pt idx="3218">
                  <c:v>70.371999999999986</c:v>
                </c:pt>
                <c:pt idx="3219">
                  <c:v>70.371999999999986</c:v>
                </c:pt>
                <c:pt idx="3220">
                  <c:v>70.371999999999986</c:v>
                </c:pt>
                <c:pt idx="3221">
                  <c:v>70.371999999999986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70.371999999999986</c:v>
                </c:pt>
                <c:pt idx="3225">
                  <c:v>70.415999999999997</c:v>
                </c:pt>
                <c:pt idx="3226">
                  <c:v>70.415999999999997</c:v>
                </c:pt>
                <c:pt idx="3227">
                  <c:v>70.459000000000003</c:v>
                </c:pt>
                <c:pt idx="3228">
                  <c:v>70.459000000000003</c:v>
                </c:pt>
                <c:pt idx="3229">
                  <c:v>70.459000000000003</c:v>
                </c:pt>
                <c:pt idx="3230">
                  <c:v>70.501999999999995</c:v>
                </c:pt>
                <c:pt idx="3231">
                  <c:v>70.543000000000006</c:v>
                </c:pt>
                <c:pt idx="3232">
                  <c:v>70.543000000000006</c:v>
                </c:pt>
                <c:pt idx="3233">
                  <c:v>70.543000000000006</c:v>
                </c:pt>
                <c:pt idx="3234">
                  <c:v>70.587000000000003</c:v>
                </c:pt>
                <c:pt idx="3235">
                  <c:v>70.63</c:v>
                </c:pt>
                <c:pt idx="3236">
                  <c:v>70.63</c:v>
                </c:pt>
                <c:pt idx="3237">
                  <c:v>70.63</c:v>
                </c:pt>
                <c:pt idx="3238">
                  <c:v>70.672999999999988</c:v>
                </c:pt>
                <c:pt idx="3239">
                  <c:v>70.672999999999988</c:v>
                </c:pt>
                <c:pt idx="3240">
                  <c:v>70.672999999999988</c:v>
                </c:pt>
                <c:pt idx="3241">
                  <c:v>70.672999999999988</c:v>
                </c:pt>
                <c:pt idx="3242">
                  <c:v>70.672999999999988</c:v>
                </c:pt>
                <c:pt idx="3243">
                  <c:v>70.672999999999988</c:v>
                </c:pt>
                <c:pt idx="3244">
                  <c:v>70.715999999999994</c:v>
                </c:pt>
                <c:pt idx="3245">
                  <c:v>70.715999999999994</c:v>
                </c:pt>
                <c:pt idx="3246">
                  <c:v>70.715999999999994</c:v>
                </c:pt>
                <c:pt idx="3247">
                  <c:v>70.759</c:v>
                </c:pt>
                <c:pt idx="3248">
                  <c:v>70.802999999999983</c:v>
                </c:pt>
                <c:pt idx="3249">
                  <c:v>70.802999999999983</c:v>
                </c:pt>
                <c:pt idx="3250">
                  <c:v>70.802999999999983</c:v>
                </c:pt>
                <c:pt idx="3251">
                  <c:v>70.846000000000004</c:v>
                </c:pt>
                <c:pt idx="3252">
                  <c:v>70.846000000000004</c:v>
                </c:pt>
                <c:pt idx="3253">
                  <c:v>70.887</c:v>
                </c:pt>
                <c:pt idx="3254">
                  <c:v>70.887</c:v>
                </c:pt>
                <c:pt idx="3255">
                  <c:v>70.887</c:v>
                </c:pt>
                <c:pt idx="3256">
                  <c:v>70.887</c:v>
                </c:pt>
                <c:pt idx="3257">
                  <c:v>70.887</c:v>
                </c:pt>
                <c:pt idx="3258">
                  <c:v>70.846000000000004</c:v>
                </c:pt>
                <c:pt idx="3259">
                  <c:v>70.846000000000004</c:v>
                </c:pt>
                <c:pt idx="3260">
                  <c:v>70.802999999999983</c:v>
                </c:pt>
                <c:pt idx="3261">
                  <c:v>70.802999999999983</c:v>
                </c:pt>
                <c:pt idx="3262">
                  <c:v>70.802999999999983</c:v>
                </c:pt>
                <c:pt idx="3263">
                  <c:v>70.802999999999983</c:v>
                </c:pt>
                <c:pt idx="3264">
                  <c:v>70.846000000000004</c:v>
                </c:pt>
                <c:pt idx="3265">
                  <c:v>70.846000000000004</c:v>
                </c:pt>
                <c:pt idx="3266">
                  <c:v>70.846000000000004</c:v>
                </c:pt>
                <c:pt idx="3267">
                  <c:v>70.846000000000004</c:v>
                </c:pt>
                <c:pt idx="3268">
                  <c:v>70.802999999999983</c:v>
                </c:pt>
                <c:pt idx="3269">
                  <c:v>70.802999999999983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70.63</c:v>
                </c:pt>
                <c:pt idx="3273">
                  <c:v>70.63</c:v>
                </c:pt>
                <c:pt idx="3274">
                  <c:v>70.543000000000006</c:v>
                </c:pt>
                <c:pt idx="3275">
                  <c:v>70.543000000000006</c:v>
                </c:pt>
                <c:pt idx="3276">
                  <c:v>70.501999999999995</c:v>
                </c:pt>
                <c:pt idx="3277">
                  <c:v>70.501999999999995</c:v>
                </c:pt>
                <c:pt idx="3278">
                  <c:v>70.501999999999995</c:v>
                </c:pt>
                <c:pt idx="3279">
                  <c:v>70.459000000000003</c:v>
                </c:pt>
                <c:pt idx="3280">
                  <c:v>70.459000000000003</c:v>
                </c:pt>
                <c:pt idx="3281">
                  <c:v>70.459000000000003</c:v>
                </c:pt>
                <c:pt idx="3282">
                  <c:v>70.459000000000003</c:v>
                </c:pt>
                <c:pt idx="3283">
                  <c:v>70.459000000000003</c:v>
                </c:pt>
                <c:pt idx="3284">
                  <c:v>70.415999999999997</c:v>
                </c:pt>
                <c:pt idx="3285">
                  <c:v>70.415999999999997</c:v>
                </c:pt>
                <c:pt idx="3286">
                  <c:v>70.371999999999986</c:v>
                </c:pt>
                <c:pt idx="3287">
                  <c:v>70.371999999999986</c:v>
                </c:pt>
                <c:pt idx="3288">
                  <c:v>70.371999999999986</c:v>
                </c:pt>
                <c:pt idx="3289">
                  <c:v>70.371999999999986</c:v>
                </c:pt>
                <c:pt idx="3290">
                  <c:v>70.371999999999986</c:v>
                </c:pt>
                <c:pt idx="3291">
                  <c:v>70.415999999999997</c:v>
                </c:pt>
                <c:pt idx="3292">
                  <c:v>70.415999999999997</c:v>
                </c:pt>
                <c:pt idx="3293">
                  <c:v>70.459000000000003</c:v>
                </c:pt>
                <c:pt idx="3294">
                  <c:v>70.501999999999995</c:v>
                </c:pt>
                <c:pt idx="3295">
                  <c:v>70.501999999999995</c:v>
                </c:pt>
                <c:pt idx="3296">
                  <c:v>70.543000000000006</c:v>
                </c:pt>
                <c:pt idx="3297">
                  <c:v>70.587000000000003</c:v>
                </c:pt>
                <c:pt idx="3298">
                  <c:v>70.63</c:v>
                </c:pt>
                <c:pt idx="3299">
                  <c:v>70.672999999999988</c:v>
                </c:pt>
                <c:pt idx="3300">
                  <c:v>70.715999999999994</c:v>
                </c:pt>
                <c:pt idx="3301">
                  <c:v>70.715999999999994</c:v>
                </c:pt>
                <c:pt idx="3302">
                  <c:v>70.715999999999994</c:v>
                </c:pt>
                <c:pt idx="3303">
                  <c:v>70.715999999999994</c:v>
                </c:pt>
                <c:pt idx="3304">
                  <c:v>70.715999999999994</c:v>
                </c:pt>
                <c:pt idx="3305">
                  <c:v>70.672999999999988</c:v>
                </c:pt>
                <c:pt idx="3306">
                  <c:v>70.63</c:v>
                </c:pt>
                <c:pt idx="3307">
                  <c:v>70.63</c:v>
                </c:pt>
                <c:pt idx="3308">
                  <c:v>70.587000000000003</c:v>
                </c:pt>
                <c:pt idx="3309">
                  <c:v>70.543000000000006</c:v>
                </c:pt>
                <c:pt idx="3310">
                  <c:v>70.543000000000006</c:v>
                </c:pt>
                <c:pt idx="3311">
                  <c:v>70.543000000000006</c:v>
                </c:pt>
                <c:pt idx="3312">
                  <c:v>70.543000000000006</c:v>
                </c:pt>
                <c:pt idx="3313">
                  <c:v>70.543000000000006</c:v>
                </c:pt>
                <c:pt idx="3314">
                  <c:v>70.543000000000006</c:v>
                </c:pt>
                <c:pt idx="3315">
                  <c:v>70.543000000000006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70.501999999999995</c:v>
                </c:pt>
                <c:pt idx="3320">
                  <c:v>70.459000000000003</c:v>
                </c:pt>
                <c:pt idx="3321">
                  <c:v>70.459000000000003</c:v>
                </c:pt>
                <c:pt idx="3322">
                  <c:v>70.415999999999997</c:v>
                </c:pt>
                <c:pt idx="3323">
                  <c:v>70.371999999999986</c:v>
                </c:pt>
                <c:pt idx="3324">
                  <c:v>70.371999999999986</c:v>
                </c:pt>
                <c:pt idx="3325">
                  <c:v>70.371999999999986</c:v>
                </c:pt>
                <c:pt idx="3326">
                  <c:v>70.371999999999986</c:v>
                </c:pt>
                <c:pt idx="3327">
                  <c:v>70.371999999999986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70.371999999999986</c:v>
                </c:pt>
                <c:pt idx="3332">
                  <c:v>70.371999999999986</c:v>
                </c:pt>
                <c:pt idx="3333">
                  <c:v>70.328999999999979</c:v>
                </c:pt>
                <c:pt idx="3334">
                  <c:v>70.286000000000001</c:v>
                </c:pt>
                <c:pt idx="3335">
                  <c:v>70.242999999999995</c:v>
                </c:pt>
                <c:pt idx="3336">
                  <c:v>70.200999999999993</c:v>
                </c:pt>
                <c:pt idx="3337">
                  <c:v>70.200999999999993</c:v>
                </c:pt>
                <c:pt idx="3338">
                  <c:v>70.200999999999993</c:v>
                </c:pt>
                <c:pt idx="3339">
                  <c:v>70.200999999999993</c:v>
                </c:pt>
                <c:pt idx="3340">
                  <c:v>70.200999999999993</c:v>
                </c:pt>
                <c:pt idx="3341">
                  <c:v>70.200999999999993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70.286000000000001</c:v>
                </c:pt>
                <c:pt idx="3345">
                  <c:v>70.286000000000001</c:v>
                </c:pt>
                <c:pt idx="3346">
                  <c:v>70.286000000000001</c:v>
                </c:pt>
                <c:pt idx="3347">
                  <c:v>70.286000000000001</c:v>
                </c:pt>
                <c:pt idx="3348">
                  <c:v>70.286000000000001</c:v>
                </c:pt>
                <c:pt idx="3349">
                  <c:v>70.286000000000001</c:v>
                </c:pt>
                <c:pt idx="3350">
                  <c:v>70.286000000000001</c:v>
                </c:pt>
                <c:pt idx="3351">
                  <c:v>70.286000000000001</c:v>
                </c:pt>
                <c:pt idx="3352">
                  <c:v>70.286000000000001</c:v>
                </c:pt>
                <c:pt idx="3353">
                  <c:v>70.286000000000001</c:v>
                </c:pt>
                <c:pt idx="3354">
                  <c:v>70.286000000000001</c:v>
                </c:pt>
                <c:pt idx="3355">
                  <c:v>70.286000000000001</c:v>
                </c:pt>
                <c:pt idx="3356">
                  <c:v>70.286000000000001</c:v>
                </c:pt>
                <c:pt idx="3357">
                  <c:v>70.286000000000001</c:v>
                </c:pt>
                <c:pt idx="3358">
                  <c:v>70.286000000000001</c:v>
                </c:pt>
                <c:pt idx="3359">
                  <c:v>70.328999999999979</c:v>
                </c:pt>
                <c:pt idx="3360">
                  <c:v>70.328999999999979</c:v>
                </c:pt>
                <c:pt idx="3361">
                  <c:v>70.328999999999979</c:v>
                </c:pt>
                <c:pt idx="3362">
                  <c:v>70.328999999999979</c:v>
                </c:pt>
                <c:pt idx="3363">
                  <c:v>70.286000000000001</c:v>
                </c:pt>
                <c:pt idx="3364">
                  <c:v>70.242999999999995</c:v>
                </c:pt>
                <c:pt idx="3365">
                  <c:v>70.200999999999993</c:v>
                </c:pt>
                <c:pt idx="3366">
                  <c:v>70.157999999999987</c:v>
                </c:pt>
                <c:pt idx="3367">
                  <c:v>70.114999999999995</c:v>
                </c:pt>
                <c:pt idx="3368">
                  <c:v>70.028999999999982</c:v>
                </c:pt>
                <c:pt idx="3369">
                  <c:v>70.028999999999982</c:v>
                </c:pt>
                <c:pt idx="3370">
                  <c:v>69.985000000000014</c:v>
                </c:pt>
                <c:pt idx="3371">
                  <c:v>69.985000000000014</c:v>
                </c:pt>
                <c:pt idx="3372">
                  <c:v>70.028999999999982</c:v>
                </c:pt>
                <c:pt idx="3373">
                  <c:v>70.028999999999982</c:v>
                </c:pt>
                <c:pt idx="3374">
                  <c:v>70.028999999999982</c:v>
                </c:pt>
                <c:pt idx="3375">
                  <c:v>70.114999999999995</c:v>
                </c:pt>
                <c:pt idx="3376">
                  <c:v>70.114999999999995</c:v>
                </c:pt>
                <c:pt idx="3377">
                  <c:v>70.157999999999987</c:v>
                </c:pt>
                <c:pt idx="3378">
                  <c:v>70.200999999999993</c:v>
                </c:pt>
                <c:pt idx="3379">
                  <c:v>70.200999999999993</c:v>
                </c:pt>
                <c:pt idx="3380">
                  <c:v>70.200999999999993</c:v>
                </c:pt>
                <c:pt idx="3381">
                  <c:v>70.157999999999987</c:v>
                </c:pt>
                <c:pt idx="3382">
                  <c:v>70.157999999999987</c:v>
                </c:pt>
                <c:pt idx="3383">
                  <c:v>70.157999999999987</c:v>
                </c:pt>
                <c:pt idx="3384">
                  <c:v>70.114999999999995</c:v>
                </c:pt>
                <c:pt idx="3385">
                  <c:v>70.114999999999995</c:v>
                </c:pt>
                <c:pt idx="3386">
                  <c:v>70.114999999999995</c:v>
                </c:pt>
                <c:pt idx="3387">
                  <c:v>70.114999999999995</c:v>
                </c:pt>
                <c:pt idx="3388">
                  <c:v>70.114999999999995</c:v>
                </c:pt>
                <c:pt idx="3389">
                  <c:v>70.072000000000003</c:v>
                </c:pt>
                <c:pt idx="3390">
                  <c:v>70.028999999999982</c:v>
                </c:pt>
                <c:pt idx="3391">
                  <c:v>70.028999999999982</c:v>
                </c:pt>
                <c:pt idx="3392">
                  <c:v>69.985000000000014</c:v>
                </c:pt>
                <c:pt idx="3393">
                  <c:v>69.942000000000007</c:v>
                </c:pt>
                <c:pt idx="3394">
                  <c:v>69.900999999999996</c:v>
                </c:pt>
                <c:pt idx="3395">
                  <c:v>69.85799999999999</c:v>
                </c:pt>
                <c:pt idx="3396">
                  <c:v>69.771000000000001</c:v>
                </c:pt>
                <c:pt idx="3397">
                  <c:v>69.727999999999994</c:v>
                </c:pt>
                <c:pt idx="3398">
                  <c:v>69.685000000000002</c:v>
                </c:pt>
                <c:pt idx="3399">
                  <c:v>69.685000000000002</c:v>
                </c:pt>
                <c:pt idx="3400">
                  <c:v>69.643000000000001</c:v>
                </c:pt>
                <c:pt idx="3401">
                  <c:v>69.599999999999994</c:v>
                </c:pt>
                <c:pt idx="3402">
                  <c:v>69.599999999999994</c:v>
                </c:pt>
                <c:pt idx="3403">
                  <c:v>69.643000000000001</c:v>
                </c:pt>
                <c:pt idx="3404">
                  <c:v>69.685000000000002</c:v>
                </c:pt>
                <c:pt idx="3405">
                  <c:v>69.727999999999994</c:v>
                </c:pt>
                <c:pt idx="3406">
                  <c:v>69.771000000000001</c:v>
                </c:pt>
                <c:pt idx="3407">
                  <c:v>69.771000000000001</c:v>
                </c:pt>
                <c:pt idx="3408">
                  <c:v>69.813999999999993</c:v>
                </c:pt>
                <c:pt idx="3409">
                  <c:v>69.813999999999993</c:v>
                </c:pt>
                <c:pt idx="3410">
                  <c:v>69.813999999999993</c:v>
                </c:pt>
                <c:pt idx="3411">
                  <c:v>69.771000000000001</c:v>
                </c:pt>
                <c:pt idx="3412">
                  <c:v>69.771000000000001</c:v>
                </c:pt>
                <c:pt idx="3413">
                  <c:v>69.727999999999994</c:v>
                </c:pt>
                <c:pt idx="3414">
                  <c:v>69.727999999999994</c:v>
                </c:pt>
                <c:pt idx="3415">
                  <c:v>69.685000000000002</c:v>
                </c:pt>
                <c:pt idx="3416">
                  <c:v>69.685000000000002</c:v>
                </c:pt>
                <c:pt idx="3417">
                  <c:v>69.643000000000001</c:v>
                </c:pt>
                <c:pt idx="3418">
                  <c:v>69.599999999999994</c:v>
                </c:pt>
                <c:pt idx="3419">
                  <c:v>69.599999999999994</c:v>
                </c:pt>
                <c:pt idx="3420">
                  <c:v>69.599999999999994</c:v>
                </c:pt>
                <c:pt idx="3421">
                  <c:v>69.557000000000002</c:v>
                </c:pt>
                <c:pt idx="3422">
                  <c:v>69.513999999999996</c:v>
                </c:pt>
                <c:pt idx="3423">
                  <c:v>69.513999999999996</c:v>
                </c:pt>
                <c:pt idx="3424">
                  <c:v>69.513999999999996</c:v>
                </c:pt>
                <c:pt idx="3425">
                  <c:v>69.513999999999996</c:v>
                </c:pt>
                <c:pt idx="3426">
                  <c:v>69.471000000000004</c:v>
                </c:pt>
                <c:pt idx="3427">
                  <c:v>69.471000000000004</c:v>
                </c:pt>
                <c:pt idx="3428">
                  <c:v>69.471000000000004</c:v>
                </c:pt>
                <c:pt idx="3429">
                  <c:v>69.427000000000007</c:v>
                </c:pt>
                <c:pt idx="3430">
                  <c:v>69.427000000000007</c:v>
                </c:pt>
                <c:pt idx="3431">
                  <c:v>69.427000000000007</c:v>
                </c:pt>
                <c:pt idx="3432">
                  <c:v>69.427000000000007</c:v>
                </c:pt>
                <c:pt idx="3433">
                  <c:v>69.471000000000004</c:v>
                </c:pt>
                <c:pt idx="3434">
                  <c:v>69.471000000000004</c:v>
                </c:pt>
                <c:pt idx="3435">
                  <c:v>69.513999999999996</c:v>
                </c:pt>
                <c:pt idx="3436">
                  <c:v>69.557000000000002</c:v>
                </c:pt>
                <c:pt idx="3437">
                  <c:v>69.599999999999994</c:v>
                </c:pt>
                <c:pt idx="3438">
                  <c:v>69.685000000000002</c:v>
                </c:pt>
                <c:pt idx="3439">
                  <c:v>69.727999999999994</c:v>
                </c:pt>
                <c:pt idx="3440">
                  <c:v>69.771000000000001</c:v>
                </c:pt>
                <c:pt idx="3441">
                  <c:v>69.771000000000001</c:v>
                </c:pt>
                <c:pt idx="3442">
                  <c:v>69.771000000000001</c:v>
                </c:pt>
                <c:pt idx="3443">
                  <c:v>69.771000000000001</c:v>
                </c:pt>
                <c:pt idx="3444">
                  <c:v>69.727999999999994</c:v>
                </c:pt>
                <c:pt idx="3445">
                  <c:v>69.685000000000002</c:v>
                </c:pt>
                <c:pt idx="3446">
                  <c:v>69.643000000000001</c:v>
                </c:pt>
                <c:pt idx="3447">
                  <c:v>69.599999999999994</c:v>
                </c:pt>
                <c:pt idx="3448">
                  <c:v>69.557000000000002</c:v>
                </c:pt>
                <c:pt idx="3449">
                  <c:v>69.557000000000002</c:v>
                </c:pt>
                <c:pt idx="3450">
                  <c:v>69.557000000000002</c:v>
                </c:pt>
                <c:pt idx="3451">
                  <c:v>69.557000000000002</c:v>
                </c:pt>
                <c:pt idx="3452">
                  <c:v>69.599999999999994</c:v>
                </c:pt>
                <c:pt idx="3453">
                  <c:v>69.643000000000001</c:v>
                </c:pt>
                <c:pt idx="3454">
                  <c:v>69.643000000000001</c:v>
                </c:pt>
                <c:pt idx="3455">
                  <c:v>69.685000000000002</c:v>
                </c:pt>
                <c:pt idx="3456">
                  <c:v>69.685000000000002</c:v>
                </c:pt>
                <c:pt idx="3457">
                  <c:v>69.685000000000002</c:v>
                </c:pt>
                <c:pt idx="3458">
                  <c:v>69.643000000000001</c:v>
                </c:pt>
                <c:pt idx="3459">
                  <c:v>69.643000000000001</c:v>
                </c:pt>
                <c:pt idx="3460">
                  <c:v>69.599999999999994</c:v>
                </c:pt>
                <c:pt idx="3461">
                  <c:v>69.557000000000002</c:v>
                </c:pt>
                <c:pt idx="3462">
                  <c:v>69.513999999999996</c:v>
                </c:pt>
                <c:pt idx="3463">
                  <c:v>69.513999999999996</c:v>
                </c:pt>
                <c:pt idx="3464">
                  <c:v>69.427000000000007</c:v>
                </c:pt>
                <c:pt idx="3465">
                  <c:v>69.385999999999981</c:v>
                </c:pt>
                <c:pt idx="3466">
                  <c:v>69.343000000000004</c:v>
                </c:pt>
                <c:pt idx="3467">
                  <c:v>69.3</c:v>
                </c:pt>
                <c:pt idx="3468">
                  <c:v>69.256</c:v>
                </c:pt>
                <c:pt idx="3469">
                  <c:v>69.212999999999994</c:v>
                </c:pt>
                <c:pt idx="3470">
                  <c:v>69.212999999999994</c:v>
                </c:pt>
                <c:pt idx="3471">
                  <c:v>69.169999999999987</c:v>
                </c:pt>
                <c:pt idx="3472">
                  <c:v>69.212999999999994</c:v>
                </c:pt>
                <c:pt idx="3473">
                  <c:v>69.212999999999994</c:v>
                </c:pt>
                <c:pt idx="3474">
                  <c:v>69.256</c:v>
                </c:pt>
                <c:pt idx="3475">
                  <c:v>69.256</c:v>
                </c:pt>
                <c:pt idx="3476">
                  <c:v>69.256</c:v>
                </c:pt>
                <c:pt idx="3477">
                  <c:v>69.256</c:v>
                </c:pt>
                <c:pt idx="3478">
                  <c:v>69.256</c:v>
                </c:pt>
                <c:pt idx="3479">
                  <c:v>69.3</c:v>
                </c:pt>
                <c:pt idx="3480">
                  <c:v>69.3</c:v>
                </c:pt>
                <c:pt idx="3481">
                  <c:v>69.3</c:v>
                </c:pt>
                <c:pt idx="3482">
                  <c:v>69.343000000000004</c:v>
                </c:pt>
                <c:pt idx="3483">
                  <c:v>69.343000000000004</c:v>
                </c:pt>
                <c:pt idx="3484">
                  <c:v>69.343000000000004</c:v>
                </c:pt>
                <c:pt idx="3485">
                  <c:v>69.3</c:v>
                </c:pt>
                <c:pt idx="3486">
                  <c:v>69.256</c:v>
                </c:pt>
                <c:pt idx="3487">
                  <c:v>69.256</c:v>
                </c:pt>
                <c:pt idx="3488">
                  <c:v>69.212999999999994</c:v>
                </c:pt>
                <c:pt idx="3489">
                  <c:v>69.169999999999987</c:v>
                </c:pt>
                <c:pt idx="3490">
                  <c:v>69.128999999999976</c:v>
                </c:pt>
                <c:pt idx="3491">
                  <c:v>69.084999999999994</c:v>
                </c:pt>
                <c:pt idx="3492">
                  <c:v>69.084999999999994</c:v>
                </c:pt>
                <c:pt idx="3493">
                  <c:v>69.084999999999994</c:v>
                </c:pt>
                <c:pt idx="3494">
                  <c:v>69.042000000000002</c:v>
                </c:pt>
                <c:pt idx="3495">
                  <c:v>69.042000000000002</c:v>
                </c:pt>
                <c:pt idx="3496">
                  <c:v>69.042000000000002</c:v>
                </c:pt>
                <c:pt idx="3497">
                  <c:v>69.084999999999994</c:v>
                </c:pt>
                <c:pt idx="3498">
                  <c:v>69.084999999999994</c:v>
                </c:pt>
                <c:pt idx="3499">
                  <c:v>69.084999999999994</c:v>
                </c:pt>
                <c:pt idx="3500">
                  <c:v>69.128999999999976</c:v>
                </c:pt>
                <c:pt idx="3501">
                  <c:v>69.169999999999987</c:v>
                </c:pt>
                <c:pt idx="3502">
                  <c:v>69.169999999999987</c:v>
                </c:pt>
                <c:pt idx="3503">
                  <c:v>69.169999999999987</c:v>
                </c:pt>
                <c:pt idx="3504">
                  <c:v>69.169999999999987</c:v>
                </c:pt>
                <c:pt idx="3505">
                  <c:v>69.169999999999987</c:v>
                </c:pt>
                <c:pt idx="3506">
                  <c:v>69.169999999999987</c:v>
                </c:pt>
                <c:pt idx="3507">
                  <c:v>69.169999999999987</c:v>
                </c:pt>
                <c:pt idx="3508">
                  <c:v>69.212999999999994</c:v>
                </c:pt>
                <c:pt idx="3509">
                  <c:v>69.212999999999994</c:v>
                </c:pt>
                <c:pt idx="3510">
                  <c:v>69.212999999999994</c:v>
                </c:pt>
                <c:pt idx="3511">
                  <c:v>69.212999999999994</c:v>
                </c:pt>
                <c:pt idx="3512">
                  <c:v>69.212999999999994</c:v>
                </c:pt>
                <c:pt idx="3513">
                  <c:v>69.212999999999994</c:v>
                </c:pt>
                <c:pt idx="3514">
                  <c:v>69.212999999999994</c:v>
                </c:pt>
                <c:pt idx="3515">
                  <c:v>69.212999999999994</c:v>
                </c:pt>
                <c:pt idx="3516">
                  <c:v>69.212999999999994</c:v>
                </c:pt>
                <c:pt idx="3517">
                  <c:v>69.212999999999994</c:v>
                </c:pt>
                <c:pt idx="3518">
                  <c:v>69.169999999999987</c:v>
                </c:pt>
                <c:pt idx="3519">
                  <c:v>69.169999999999987</c:v>
                </c:pt>
                <c:pt idx="3520">
                  <c:v>69.169999999999987</c:v>
                </c:pt>
                <c:pt idx="3521">
                  <c:v>69.169999999999987</c:v>
                </c:pt>
                <c:pt idx="3522">
                  <c:v>69.169999999999987</c:v>
                </c:pt>
                <c:pt idx="3523">
                  <c:v>69.128999999999976</c:v>
                </c:pt>
                <c:pt idx="3524">
                  <c:v>69.128999999999976</c:v>
                </c:pt>
                <c:pt idx="3525">
                  <c:v>69.128999999999976</c:v>
                </c:pt>
                <c:pt idx="3526">
                  <c:v>69.128999999999976</c:v>
                </c:pt>
                <c:pt idx="3527">
                  <c:v>69.128999999999976</c:v>
                </c:pt>
                <c:pt idx="3528">
                  <c:v>69.128999999999976</c:v>
                </c:pt>
                <c:pt idx="3529">
                  <c:v>69.169999999999987</c:v>
                </c:pt>
                <c:pt idx="3530">
                  <c:v>69.169999999999987</c:v>
                </c:pt>
                <c:pt idx="3531">
                  <c:v>69.169999999999987</c:v>
                </c:pt>
                <c:pt idx="3532">
                  <c:v>69.169999999999987</c:v>
                </c:pt>
                <c:pt idx="3533">
                  <c:v>69.169999999999987</c:v>
                </c:pt>
                <c:pt idx="3534">
                  <c:v>69.169999999999987</c:v>
                </c:pt>
                <c:pt idx="3535">
                  <c:v>69.169999999999987</c:v>
                </c:pt>
                <c:pt idx="3536">
                  <c:v>69.128999999999976</c:v>
                </c:pt>
                <c:pt idx="3537">
                  <c:v>69.128999999999976</c:v>
                </c:pt>
                <c:pt idx="3538">
                  <c:v>69.128999999999976</c:v>
                </c:pt>
                <c:pt idx="3539">
                  <c:v>69.084999999999994</c:v>
                </c:pt>
                <c:pt idx="3540">
                  <c:v>69.084999999999994</c:v>
                </c:pt>
                <c:pt idx="3541">
                  <c:v>69.084999999999994</c:v>
                </c:pt>
                <c:pt idx="3542">
                  <c:v>69.084999999999994</c:v>
                </c:pt>
                <c:pt idx="3543">
                  <c:v>69.084999999999994</c:v>
                </c:pt>
                <c:pt idx="3544">
                  <c:v>69.042000000000002</c:v>
                </c:pt>
                <c:pt idx="3545">
                  <c:v>69.042000000000002</c:v>
                </c:pt>
                <c:pt idx="3546">
                  <c:v>69.042000000000002</c:v>
                </c:pt>
                <c:pt idx="3547">
                  <c:v>69.042000000000002</c:v>
                </c:pt>
                <c:pt idx="3548">
                  <c:v>69.084999999999994</c:v>
                </c:pt>
                <c:pt idx="3549">
                  <c:v>69.084999999999994</c:v>
                </c:pt>
                <c:pt idx="3550">
                  <c:v>69.084999999999994</c:v>
                </c:pt>
                <c:pt idx="3551">
                  <c:v>69.128999999999976</c:v>
                </c:pt>
                <c:pt idx="3552">
                  <c:v>69.128999999999976</c:v>
                </c:pt>
                <c:pt idx="3553">
                  <c:v>69.128999999999976</c:v>
                </c:pt>
                <c:pt idx="3554">
                  <c:v>69.128999999999976</c:v>
                </c:pt>
                <c:pt idx="3555">
                  <c:v>69.128999999999976</c:v>
                </c:pt>
                <c:pt idx="3556">
                  <c:v>69.128999999999976</c:v>
                </c:pt>
                <c:pt idx="3557">
                  <c:v>69.084999999999994</c:v>
                </c:pt>
                <c:pt idx="3558">
                  <c:v>69.084999999999994</c:v>
                </c:pt>
                <c:pt idx="3559">
                  <c:v>69.084999999999994</c:v>
                </c:pt>
                <c:pt idx="3560">
                  <c:v>69.084999999999994</c:v>
                </c:pt>
                <c:pt idx="3561">
                  <c:v>69.084999999999994</c:v>
                </c:pt>
                <c:pt idx="3562">
                  <c:v>69.084999999999994</c:v>
                </c:pt>
                <c:pt idx="3563">
                  <c:v>69.084999999999994</c:v>
                </c:pt>
                <c:pt idx="3564">
                  <c:v>69.084999999999994</c:v>
                </c:pt>
                <c:pt idx="3565">
                  <c:v>69.084999999999994</c:v>
                </c:pt>
                <c:pt idx="3566">
                  <c:v>69.084999999999994</c:v>
                </c:pt>
                <c:pt idx="3567">
                  <c:v>69.084999999999994</c:v>
                </c:pt>
                <c:pt idx="3568">
                  <c:v>69.084999999999994</c:v>
                </c:pt>
                <c:pt idx="3569">
                  <c:v>69.084999999999994</c:v>
                </c:pt>
                <c:pt idx="3570">
                  <c:v>69.084999999999994</c:v>
                </c:pt>
                <c:pt idx="3571">
                  <c:v>69.042000000000002</c:v>
                </c:pt>
                <c:pt idx="3572">
                  <c:v>69.042000000000002</c:v>
                </c:pt>
                <c:pt idx="3573">
                  <c:v>69.042000000000002</c:v>
                </c:pt>
                <c:pt idx="3574">
                  <c:v>69.042000000000002</c:v>
                </c:pt>
                <c:pt idx="3575">
                  <c:v>69.042000000000002</c:v>
                </c:pt>
                <c:pt idx="3576">
                  <c:v>68.998999999999995</c:v>
                </c:pt>
                <c:pt idx="3577">
                  <c:v>68.998999999999995</c:v>
                </c:pt>
                <c:pt idx="3578">
                  <c:v>68.998999999999995</c:v>
                </c:pt>
                <c:pt idx="3579">
                  <c:v>68.998999999999995</c:v>
                </c:pt>
                <c:pt idx="3580">
                  <c:v>68.998999999999995</c:v>
                </c:pt>
                <c:pt idx="3581">
                  <c:v>68.998999999999995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68.956000000000003</c:v>
                </c:pt>
                <c:pt idx="3586">
                  <c:v>68.956000000000003</c:v>
                </c:pt>
                <c:pt idx="3587">
                  <c:v>68.998999999999995</c:v>
                </c:pt>
                <c:pt idx="3588">
                  <c:v>68.998999999999995</c:v>
                </c:pt>
                <c:pt idx="3589">
                  <c:v>68.998999999999995</c:v>
                </c:pt>
                <c:pt idx="3590">
                  <c:v>68.998999999999995</c:v>
                </c:pt>
                <c:pt idx="3591">
                  <c:v>68.998999999999995</c:v>
                </c:pt>
                <c:pt idx="3592">
                  <c:v>68.998999999999995</c:v>
                </c:pt>
                <c:pt idx="3593">
                  <c:v>68.998999999999995</c:v>
                </c:pt>
                <c:pt idx="3594">
                  <c:v>68.998999999999995</c:v>
                </c:pt>
                <c:pt idx="3595">
                  <c:v>68.998999999999995</c:v>
                </c:pt>
                <c:pt idx="3596">
                  <c:v>69.042000000000002</c:v>
                </c:pt>
                <c:pt idx="3597">
                  <c:v>69.084999999999994</c:v>
                </c:pt>
                <c:pt idx="3598">
                  <c:v>69.084999999999994</c:v>
                </c:pt>
                <c:pt idx="3599">
                  <c:v>69.084999999999994</c:v>
                </c:pt>
                <c:pt idx="3600">
                  <c:v>69.128999999999976</c:v>
                </c:pt>
                <c:pt idx="3601">
                  <c:v>69.128999999999976</c:v>
                </c:pt>
                <c:pt idx="3602">
                  <c:v>69.128999999999976</c:v>
                </c:pt>
                <c:pt idx="3603">
                  <c:v>69.128999999999976</c:v>
                </c:pt>
                <c:pt idx="3604">
                  <c:v>69.128999999999976</c:v>
                </c:pt>
                <c:pt idx="3605">
                  <c:v>69.128999999999976</c:v>
                </c:pt>
                <c:pt idx="3606">
                  <c:v>69.128999999999976</c:v>
                </c:pt>
                <c:pt idx="3607">
                  <c:v>69.128999999999976</c:v>
                </c:pt>
                <c:pt idx="3608">
                  <c:v>69.128999999999976</c:v>
                </c:pt>
                <c:pt idx="3609">
                  <c:v>69.128999999999976</c:v>
                </c:pt>
                <c:pt idx="3610">
                  <c:v>69.128999999999976</c:v>
                </c:pt>
                <c:pt idx="3611">
                  <c:v>69.128999999999976</c:v>
                </c:pt>
                <c:pt idx="3612">
                  <c:v>69.128999999999976</c:v>
                </c:pt>
                <c:pt idx="3613">
                  <c:v>69.128999999999976</c:v>
                </c:pt>
                <c:pt idx="3614">
                  <c:v>69.128999999999976</c:v>
                </c:pt>
                <c:pt idx="3615">
                  <c:v>69.128999999999976</c:v>
                </c:pt>
                <c:pt idx="3616">
                  <c:v>69.128999999999976</c:v>
                </c:pt>
                <c:pt idx="3617">
                  <c:v>69.128999999999976</c:v>
                </c:pt>
                <c:pt idx="3618">
                  <c:v>69.128999999999976</c:v>
                </c:pt>
                <c:pt idx="3619">
                  <c:v>69.128999999999976</c:v>
                </c:pt>
                <c:pt idx="3620">
                  <c:v>69.128999999999976</c:v>
                </c:pt>
                <c:pt idx="3621">
                  <c:v>69.128999999999976</c:v>
                </c:pt>
                <c:pt idx="3622">
                  <c:v>69.169999999999987</c:v>
                </c:pt>
                <c:pt idx="3623">
                  <c:v>69.169999999999987</c:v>
                </c:pt>
                <c:pt idx="3624">
                  <c:v>69.169999999999987</c:v>
                </c:pt>
                <c:pt idx="3625">
                  <c:v>69.169999999999987</c:v>
                </c:pt>
                <c:pt idx="3626">
                  <c:v>69.169999999999987</c:v>
                </c:pt>
                <c:pt idx="3627">
                  <c:v>69.169999999999987</c:v>
                </c:pt>
                <c:pt idx="3628">
                  <c:v>69.169999999999987</c:v>
                </c:pt>
                <c:pt idx="3629">
                  <c:v>69.169999999999987</c:v>
                </c:pt>
                <c:pt idx="3630">
                  <c:v>69.169999999999987</c:v>
                </c:pt>
                <c:pt idx="3631">
                  <c:v>69.169999999999987</c:v>
                </c:pt>
                <c:pt idx="3632">
                  <c:v>69.169999999999987</c:v>
                </c:pt>
                <c:pt idx="3633">
                  <c:v>69.169999999999987</c:v>
                </c:pt>
                <c:pt idx="3634">
                  <c:v>69.169999999999987</c:v>
                </c:pt>
                <c:pt idx="3635">
                  <c:v>69.169999999999987</c:v>
                </c:pt>
                <c:pt idx="3636">
                  <c:v>69.169999999999987</c:v>
                </c:pt>
                <c:pt idx="3637">
                  <c:v>69.169999999999987</c:v>
                </c:pt>
                <c:pt idx="3638">
                  <c:v>69.169999999999987</c:v>
                </c:pt>
                <c:pt idx="3639">
                  <c:v>69.169999999999987</c:v>
                </c:pt>
                <c:pt idx="3640">
                  <c:v>69.169999999999987</c:v>
                </c:pt>
                <c:pt idx="3641">
                  <c:v>69.169999999999987</c:v>
                </c:pt>
                <c:pt idx="3642">
                  <c:v>69.169999999999987</c:v>
                </c:pt>
                <c:pt idx="3643">
                  <c:v>69.169999999999987</c:v>
                </c:pt>
                <c:pt idx="3644">
                  <c:v>69.169999999999987</c:v>
                </c:pt>
                <c:pt idx="3645">
                  <c:v>69.169999999999987</c:v>
                </c:pt>
                <c:pt idx="3646">
                  <c:v>69.212999999999994</c:v>
                </c:pt>
                <c:pt idx="3647">
                  <c:v>69.212999999999994</c:v>
                </c:pt>
                <c:pt idx="3648">
                  <c:v>69.256</c:v>
                </c:pt>
                <c:pt idx="3649">
                  <c:v>69.256</c:v>
                </c:pt>
                <c:pt idx="3650">
                  <c:v>69.256</c:v>
                </c:pt>
                <c:pt idx="3651">
                  <c:v>69.3</c:v>
                </c:pt>
                <c:pt idx="3652">
                  <c:v>69.3</c:v>
                </c:pt>
                <c:pt idx="3653">
                  <c:v>69.3</c:v>
                </c:pt>
                <c:pt idx="3654">
                  <c:v>69.343000000000004</c:v>
                </c:pt>
                <c:pt idx="3655">
                  <c:v>69.343000000000004</c:v>
                </c:pt>
                <c:pt idx="3656">
                  <c:v>69.343000000000004</c:v>
                </c:pt>
                <c:pt idx="3657">
                  <c:v>69.343000000000004</c:v>
                </c:pt>
                <c:pt idx="3658">
                  <c:v>69.3</c:v>
                </c:pt>
                <c:pt idx="3659">
                  <c:v>69.343000000000004</c:v>
                </c:pt>
                <c:pt idx="3660">
                  <c:v>69.3</c:v>
                </c:pt>
                <c:pt idx="3661">
                  <c:v>69.3</c:v>
                </c:pt>
                <c:pt idx="3662">
                  <c:v>69.3</c:v>
                </c:pt>
                <c:pt idx="3663">
                  <c:v>69.3</c:v>
                </c:pt>
                <c:pt idx="3664">
                  <c:v>69.3</c:v>
                </c:pt>
                <c:pt idx="3665">
                  <c:v>69.3</c:v>
                </c:pt>
                <c:pt idx="3666">
                  <c:v>69.3</c:v>
                </c:pt>
                <c:pt idx="3667">
                  <c:v>69.3</c:v>
                </c:pt>
                <c:pt idx="3668">
                  <c:v>69.3</c:v>
                </c:pt>
                <c:pt idx="3669">
                  <c:v>69.343000000000004</c:v>
                </c:pt>
                <c:pt idx="3670">
                  <c:v>69.343000000000004</c:v>
                </c:pt>
                <c:pt idx="3671">
                  <c:v>69.343000000000004</c:v>
                </c:pt>
                <c:pt idx="3672">
                  <c:v>69.343000000000004</c:v>
                </c:pt>
                <c:pt idx="3673">
                  <c:v>69.343000000000004</c:v>
                </c:pt>
                <c:pt idx="3674">
                  <c:v>69.343000000000004</c:v>
                </c:pt>
                <c:pt idx="3675">
                  <c:v>69.385999999999981</c:v>
                </c:pt>
                <c:pt idx="3676">
                  <c:v>69.427000000000007</c:v>
                </c:pt>
                <c:pt idx="3677">
                  <c:v>69.427000000000007</c:v>
                </c:pt>
                <c:pt idx="3678">
                  <c:v>69.427000000000007</c:v>
                </c:pt>
                <c:pt idx="3679">
                  <c:v>69.427000000000007</c:v>
                </c:pt>
                <c:pt idx="3680">
                  <c:v>69.427000000000007</c:v>
                </c:pt>
                <c:pt idx="3681">
                  <c:v>69.427000000000007</c:v>
                </c:pt>
                <c:pt idx="3682">
                  <c:v>69.427000000000007</c:v>
                </c:pt>
                <c:pt idx="3683">
                  <c:v>69.385999999999981</c:v>
                </c:pt>
                <c:pt idx="3684">
                  <c:v>69.343000000000004</c:v>
                </c:pt>
                <c:pt idx="3685">
                  <c:v>69.343000000000004</c:v>
                </c:pt>
                <c:pt idx="3686">
                  <c:v>69.343000000000004</c:v>
                </c:pt>
                <c:pt idx="3687">
                  <c:v>69.343000000000004</c:v>
                </c:pt>
                <c:pt idx="3688">
                  <c:v>69.343000000000004</c:v>
                </c:pt>
                <c:pt idx="3689">
                  <c:v>69.343000000000004</c:v>
                </c:pt>
                <c:pt idx="3690">
                  <c:v>69.343000000000004</c:v>
                </c:pt>
                <c:pt idx="3691">
                  <c:v>69.385999999999981</c:v>
                </c:pt>
                <c:pt idx="3692">
                  <c:v>69.427000000000007</c:v>
                </c:pt>
                <c:pt idx="3693">
                  <c:v>69.427000000000007</c:v>
                </c:pt>
                <c:pt idx="3694">
                  <c:v>69.427000000000007</c:v>
                </c:pt>
                <c:pt idx="3695">
                  <c:v>69.427000000000007</c:v>
                </c:pt>
                <c:pt idx="3696">
                  <c:v>69.427000000000007</c:v>
                </c:pt>
                <c:pt idx="3697">
                  <c:v>69.427000000000007</c:v>
                </c:pt>
                <c:pt idx="3698">
                  <c:v>69.427000000000007</c:v>
                </c:pt>
                <c:pt idx="3699">
                  <c:v>69.427000000000007</c:v>
                </c:pt>
                <c:pt idx="3700">
                  <c:v>69.385999999999981</c:v>
                </c:pt>
                <c:pt idx="3701">
                  <c:v>69.385999999999981</c:v>
                </c:pt>
                <c:pt idx="3702">
                  <c:v>69.385999999999981</c:v>
                </c:pt>
                <c:pt idx="3703">
                  <c:v>69.343000000000004</c:v>
                </c:pt>
                <c:pt idx="3704">
                  <c:v>69.343000000000004</c:v>
                </c:pt>
                <c:pt idx="3705">
                  <c:v>69.343000000000004</c:v>
                </c:pt>
                <c:pt idx="3706">
                  <c:v>69.343000000000004</c:v>
                </c:pt>
                <c:pt idx="3707">
                  <c:v>69.343000000000004</c:v>
                </c:pt>
                <c:pt idx="3708">
                  <c:v>69.385999999999981</c:v>
                </c:pt>
                <c:pt idx="3709">
                  <c:v>69.385999999999981</c:v>
                </c:pt>
                <c:pt idx="3710">
                  <c:v>69.385999999999981</c:v>
                </c:pt>
                <c:pt idx="3711">
                  <c:v>69.385999999999981</c:v>
                </c:pt>
                <c:pt idx="3712">
                  <c:v>69.385999999999981</c:v>
                </c:pt>
                <c:pt idx="3713">
                  <c:v>69.385999999999981</c:v>
                </c:pt>
                <c:pt idx="3714">
                  <c:v>69.343000000000004</c:v>
                </c:pt>
                <c:pt idx="3715">
                  <c:v>69.343000000000004</c:v>
                </c:pt>
                <c:pt idx="3716">
                  <c:v>69.343000000000004</c:v>
                </c:pt>
                <c:pt idx="3717">
                  <c:v>69.343000000000004</c:v>
                </c:pt>
                <c:pt idx="3718">
                  <c:v>69.343000000000004</c:v>
                </c:pt>
                <c:pt idx="3719">
                  <c:v>69.3</c:v>
                </c:pt>
                <c:pt idx="3720">
                  <c:v>69.3</c:v>
                </c:pt>
                <c:pt idx="3721">
                  <c:v>69.3</c:v>
                </c:pt>
                <c:pt idx="3722">
                  <c:v>69.256</c:v>
                </c:pt>
                <c:pt idx="3723">
                  <c:v>69.256</c:v>
                </c:pt>
                <c:pt idx="3724">
                  <c:v>69.256</c:v>
                </c:pt>
                <c:pt idx="3725">
                  <c:v>69.256</c:v>
                </c:pt>
                <c:pt idx="3726">
                  <c:v>69.256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69.169999999999987</c:v>
                </c:pt>
                <c:pt idx="3731">
                  <c:v>69.169999999999987</c:v>
                </c:pt>
                <c:pt idx="3732">
                  <c:v>69.169999999999987</c:v>
                </c:pt>
                <c:pt idx="3733">
                  <c:v>69.169999999999987</c:v>
                </c:pt>
                <c:pt idx="3734">
                  <c:v>69.128999999999976</c:v>
                </c:pt>
                <c:pt idx="3735">
                  <c:v>69.128999999999976</c:v>
                </c:pt>
                <c:pt idx="3736">
                  <c:v>69.128999999999976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69.169999999999987</c:v>
                </c:pt>
                <c:pt idx="3741">
                  <c:v>69.169999999999987</c:v>
                </c:pt>
                <c:pt idx="3742">
                  <c:v>69.169999999999987</c:v>
                </c:pt>
                <c:pt idx="3743">
                  <c:v>69.169999999999987</c:v>
                </c:pt>
                <c:pt idx="3744">
                  <c:v>69.212999999999994</c:v>
                </c:pt>
                <c:pt idx="3745">
                  <c:v>69.212999999999994</c:v>
                </c:pt>
                <c:pt idx="3746">
                  <c:v>69.212999999999994</c:v>
                </c:pt>
                <c:pt idx="3747">
                  <c:v>69.212999999999994</c:v>
                </c:pt>
                <c:pt idx="3748">
                  <c:v>69.212999999999994</c:v>
                </c:pt>
                <c:pt idx="3749">
                  <c:v>69.169999999999987</c:v>
                </c:pt>
                <c:pt idx="3750">
                  <c:v>69.169999999999987</c:v>
                </c:pt>
                <c:pt idx="3751">
                  <c:v>69.169999999999987</c:v>
                </c:pt>
                <c:pt idx="3752">
                  <c:v>69.169999999999987</c:v>
                </c:pt>
                <c:pt idx="3753">
                  <c:v>69.169999999999987</c:v>
                </c:pt>
                <c:pt idx="3754">
                  <c:v>69.169999999999987</c:v>
                </c:pt>
                <c:pt idx="3755">
                  <c:v>69.212999999999994</c:v>
                </c:pt>
                <c:pt idx="3756">
                  <c:v>69.212999999999994</c:v>
                </c:pt>
                <c:pt idx="3757">
                  <c:v>69.212999999999994</c:v>
                </c:pt>
                <c:pt idx="3758">
                  <c:v>69.212999999999994</c:v>
                </c:pt>
                <c:pt idx="3759">
                  <c:v>69.212999999999994</c:v>
                </c:pt>
                <c:pt idx="3760">
                  <c:v>69.212999999999994</c:v>
                </c:pt>
                <c:pt idx="3761">
                  <c:v>69.212999999999994</c:v>
                </c:pt>
                <c:pt idx="3762">
                  <c:v>69.256</c:v>
                </c:pt>
                <c:pt idx="3763">
                  <c:v>69.212999999999994</c:v>
                </c:pt>
                <c:pt idx="3764">
                  <c:v>69.212999999999994</c:v>
                </c:pt>
                <c:pt idx="3765">
                  <c:v>69.212999999999994</c:v>
                </c:pt>
                <c:pt idx="3766">
                  <c:v>69.169999999999987</c:v>
                </c:pt>
                <c:pt idx="3767">
                  <c:v>69.169999999999987</c:v>
                </c:pt>
                <c:pt idx="3768">
                  <c:v>69.169999999999987</c:v>
                </c:pt>
                <c:pt idx="3769">
                  <c:v>69.169999999999987</c:v>
                </c:pt>
                <c:pt idx="3770">
                  <c:v>69.169999999999987</c:v>
                </c:pt>
                <c:pt idx="3771">
                  <c:v>69.169999999999987</c:v>
                </c:pt>
                <c:pt idx="3772">
                  <c:v>69.169999999999987</c:v>
                </c:pt>
                <c:pt idx="3773">
                  <c:v>69.169999999999987</c:v>
                </c:pt>
                <c:pt idx="3774">
                  <c:v>69.128999999999976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69.042000000000002</c:v>
                </c:pt>
                <c:pt idx="3778">
                  <c:v>69.042000000000002</c:v>
                </c:pt>
                <c:pt idx="3779">
                  <c:v>68.998999999999995</c:v>
                </c:pt>
                <c:pt idx="3780">
                  <c:v>68.998999999999995</c:v>
                </c:pt>
                <c:pt idx="3781">
                  <c:v>68.998999999999995</c:v>
                </c:pt>
                <c:pt idx="3782">
                  <c:v>68.998999999999995</c:v>
                </c:pt>
                <c:pt idx="3783">
                  <c:v>68.998999999999995</c:v>
                </c:pt>
                <c:pt idx="3784">
                  <c:v>68.998999999999995</c:v>
                </c:pt>
                <c:pt idx="3785">
                  <c:v>68.998999999999995</c:v>
                </c:pt>
                <c:pt idx="3786">
                  <c:v>68.998999999999995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68.998999999999995</c:v>
                </c:pt>
                <c:pt idx="3791">
                  <c:v>68.998999999999995</c:v>
                </c:pt>
                <c:pt idx="3792">
                  <c:v>68.998999999999995</c:v>
                </c:pt>
                <c:pt idx="3793">
                  <c:v>68.998999999999995</c:v>
                </c:pt>
                <c:pt idx="3794">
                  <c:v>68.998999999999995</c:v>
                </c:pt>
                <c:pt idx="3795">
                  <c:v>68.998999999999995</c:v>
                </c:pt>
                <c:pt idx="3796">
                  <c:v>68.998999999999995</c:v>
                </c:pt>
                <c:pt idx="3797">
                  <c:v>69.042000000000002</c:v>
                </c:pt>
                <c:pt idx="3798">
                  <c:v>69.084999999999994</c:v>
                </c:pt>
                <c:pt idx="3799">
                  <c:v>69.084999999999994</c:v>
                </c:pt>
                <c:pt idx="3800">
                  <c:v>69.084999999999994</c:v>
                </c:pt>
                <c:pt idx="3801">
                  <c:v>69.084999999999994</c:v>
                </c:pt>
                <c:pt idx="3802">
                  <c:v>69.084999999999994</c:v>
                </c:pt>
                <c:pt idx="3803">
                  <c:v>69.084999999999994</c:v>
                </c:pt>
                <c:pt idx="3804">
                  <c:v>69.128999999999976</c:v>
                </c:pt>
                <c:pt idx="3805">
                  <c:v>69.128999999999976</c:v>
                </c:pt>
                <c:pt idx="3806">
                  <c:v>69.169999999999987</c:v>
                </c:pt>
                <c:pt idx="3807">
                  <c:v>69.169999999999987</c:v>
                </c:pt>
                <c:pt idx="3808">
                  <c:v>69.169999999999987</c:v>
                </c:pt>
                <c:pt idx="3809">
                  <c:v>69.212999999999994</c:v>
                </c:pt>
                <c:pt idx="3810">
                  <c:v>69.256</c:v>
                </c:pt>
                <c:pt idx="3811">
                  <c:v>69.256</c:v>
                </c:pt>
                <c:pt idx="3812">
                  <c:v>69.256</c:v>
                </c:pt>
                <c:pt idx="3813">
                  <c:v>69.3</c:v>
                </c:pt>
                <c:pt idx="3814">
                  <c:v>69.3</c:v>
                </c:pt>
                <c:pt idx="3815">
                  <c:v>69.3</c:v>
                </c:pt>
                <c:pt idx="3816">
                  <c:v>69.343000000000004</c:v>
                </c:pt>
                <c:pt idx="3817">
                  <c:v>69.343000000000004</c:v>
                </c:pt>
                <c:pt idx="3818">
                  <c:v>69.343000000000004</c:v>
                </c:pt>
                <c:pt idx="3819">
                  <c:v>69.343000000000004</c:v>
                </c:pt>
                <c:pt idx="3820">
                  <c:v>69.343000000000004</c:v>
                </c:pt>
                <c:pt idx="3821">
                  <c:v>69.343000000000004</c:v>
                </c:pt>
                <c:pt idx="3822">
                  <c:v>69.385999999999981</c:v>
                </c:pt>
                <c:pt idx="3823">
                  <c:v>69.385999999999981</c:v>
                </c:pt>
                <c:pt idx="3824">
                  <c:v>69.427000000000007</c:v>
                </c:pt>
                <c:pt idx="3825">
                  <c:v>69.427000000000007</c:v>
                </c:pt>
                <c:pt idx="3826">
                  <c:v>69.427000000000007</c:v>
                </c:pt>
                <c:pt idx="3827">
                  <c:v>69.471000000000004</c:v>
                </c:pt>
                <c:pt idx="3828">
                  <c:v>69.513999999999996</c:v>
                </c:pt>
                <c:pt idx="3829">
                  <c:v>69.513999999999996</c:v>
                </c:pt>
                <c:pt idx="3830">
                  <c:v>69.557000000000002</c:v>
                </c:pt>
                <c:pt idx="3831">
                  <c:v>69.599999999999994</c:v>
                </c:pt>
                <c:pt idx="3832">
                  <c:v>69.599999999999994</c:v>
                </c:pt>
                <c:pt idx="3833">
                  <c:v>69.599999999999994</c:v>
                </c:pt>
                <c:pt idx="3834">
                  <c:v>69.599999999999994</c:v>
                </c:pt>
                <c:pt idx="3835">
                  <c:v>69.599999999999994</c:v>
                </c:pt>
                <c:pt idx="3836">
                  <c:v>69.599999999999994</c:v>
                </c:pt>
                <c:pt idx="3837">
                  <c:v>69.599999999999994</c:v>
                </c:pt>
                <c:pt idx="3838">
                  <c:v>69.599999999999994</c:v>
                </c:pt>
                <c:pt idx="3839">
                  <c:v>69.599999999999994</c:v>
                </c:pt>
                <c:pt idx="3840">
                  <c:v>69.599999999999994</c:v>
                </c:pt>
                <c:pt idx="3841">
                  <c:v>69.599999999999994</c:v>
                </c:pt>
                <c:pt idx="3842">
                  <c:v>69.599999999999994</c:v>
                </c:pt>
                <c:pt idx="3843">
                  <c:v>69.643000000000001</c:v>
                </c:pt>
                <c:pt idx="3844">
                  <c:v>69.643000000000001</c:v>
                </c:pt>
                <c:pt idx="3845">
                  <c:v>69.599999999999994</c:v>
                </c:pt>
                <c:pt idx="3846">
                  <c:v>69.599999999999994</c:v>
                </c:pt>
                <c:pt idx="3847">
                  <c:v>69.599999999999994</c:v>
                </c:pt>
                <c:pt idx="3848">
                  <c:v>69.557000000000002</c:v>
                </c:pt>
                <c:pt idx="3849">
                  <c:v>69.513999999999996</c:v>
                </c:pt>
                <c:pt idx="3850">
                  <c:v>69.513999999999996</c:v>
                </c:pt>
                <c:pt idx="3851">
                  <c:v>69.471000000000004</c:v>
                </c:pt>
                <c:pt idx="3852">
                  <c:v>69.427000000000007</c:v>
                </c:pt>
                <c:pt idx="3853">
                  <c:v>69.427000000000007</c:v>
                </c:pt>
                <c:pt idx="3854">
                  <c:v>69.427000000000007</c:v>
                </c:pt>
                <c:pt idx="3855">
                  <c:v>69.427000000000007</c:v>
                </c:pt>
                <c:pt idx="3856">
                  <c:v>69.385999999999981</c:v>
                </c:pt>
                <c:pt idx="3857">
                  <c:v>69.385999999999981</c:v>
                </c:pt>
                <c:pt idx="3858">
                  <c:v>69.385999999999981</c:v>
                </c:pt>
                <c:pt idx="3859">
                  <c:v>69.343000000000004</c:v>
                </c:pt>
                <c:pt idx="3860">
                  <c:v>69.343000000000004</c:v>
                </c:pt>
                <c:pt idx="3861">
                  <c:v>69.343000000000004</c:v>
                </c:pt>
                <c:pt idx="3862">
                  <c:v>69.343000000000004</c:v>
                </c:pt>
                <c:pt idx="3863">
                  <c:v>69.343000000000004</c:v>
                </c:pt>
                <c:pt idx="3864">
                  <c:v>69.343000000000004</c:v>
                </c:pt>
                <c:pt idx="3865">
                  <c:v>69.385999999999981</c:v>
                </c:pt>
                <c:pt idx="3866">
                  <c:v>69.385999999999981</c:v>
                </c:pt>
                <c:pt idx="3867">
                  <c:v>69.385999999999981</c:v>
                </c:pt>
                <c:pt idx="3868">
                  <c:v>69.385999999999981</c:v>
                </c:pt>
                <c:pt idx="3869">
                  <c:v>69.427000000000007</c:v>
                </c:pt>
                <c:pt idx="3870">
                  <c:v>69.427000000000007</c:v>
                </c:pt>
                <c:pt idx="3871">
                  <c:v>69.427000000000007</c:v>
                </c:pt>
                <c:pt idx="3872">
                  <c:v>69.427000000000007</c:v>
                </c:pt>
                <c:pt idx="3873">
                  <c:v>69.427000000000007</c:v>
                </c:pt>
                <c:pt idx="3874">
                  <c:v>69.427000000000007</c:v>
                </c:pt>
                <c:pt idx="3875">
                  <c:v>69.427000000000007</c:v>
                </c:pt>
                <c:pt idx="3876">
                  <c:v>69.427000000000007</c:v>
                </c:pt>
                <c:pt idx="3877">
                  <c:v>69.427000000000007</c:v>
                </c:pt>
                <c:pt idx="3878">
                  <c:v>69.427000000000007</c:v>
                </c:pt>
                <c:pt idx="3879">
                  <c:v>69.427000000000007</c:v>
                </c:pt>
                <c:pt idx="3880">
                  <c:v>69.427000000000007</c:v>
                </c:pt>
                <c:pt idx="3881">
                  <c:v>69.427000000000007</c:v>
                </c:pt>
                <c:pt idx="3882">
                  <c:v>69.427000000000007</c:v>
                </c:pt>
                <c:pt idx="3883">
                  <c:v>69.427000000000007</c:v>
                </c:pt>
                <c:pt idx="3884">
                  <c:v>69.471000000000004</c:v>
                </c:pt>
                <c:pt idx="3885">
                  <c:v>69.471000000000004</c:v>
                </c:pt>
                <c:pt idx="3886">
                  <c:v>69.471000000000004</c:v>
                </c:pt>
                <c:pt idx="3887">
                  <c:v>69.471000000000004</c:v>
                </c:pt>
                <c:pt idx="3888">
                  <c:v>69.471000000000004</c:v>
                </c:pt>
                <c:pt idx="3889">
                  <c:v>69.513999999999996</c:v>
                </c:pt>
                <c:pt idx="3890">
                  <c:v>69.513999999999996</c:v>
                </c:pt>
                <c:pt idx="3891">
                  <c:v>69.513999999999996</c:v>
                </c:pt>
                <c:pt idx="3892">
                  <c:v>69.513999999999996</c:v>
                </c:pt>
                <c:pt idx="3893">
                  <c:v>69.513999999999996</c:v>
                </c:pt>
                <c:pt idx="3894">
                  <c:v>69.513999999999996</c:v>
                </c:pt>
                <c:pt idx="3895">
                  <c:v>69.557000000000002</c:v>
                </c:pt>
                <c:pt idx="3896">
                  <c:v>69.557000000000002</c:v>
                </c:pt>
                <c:pt idx="3897">
                  <c:v>69.557000000000002</c:v>
                </c:pt>
                <c:pt idx="3898">
                  <c:v>69.599999999999994</c:v>
                </c:pt>
                <c:pt idx="3899">
                  <c:v>69.599999999999994</c:v>
                </c:pt>
                <c:pt idx="3900">
                  <c:v>69.599999999999994</c:v>
                </c:pt>
                <c:pt idx="3901">
                  <c:v>69.599999999999994</c:v>
                </c:pt>
                <c:pt idx="3902">
                  <c:v>69.599999999999994</c:v>
                </c:pt>
                <c:pt idx="3903">
                  <c:v>69.599999999999994</c:v>
                </c:pt>
                <c:pt idx="3904">
                  <c:v>69.599999999999994</c:v>
                </c:pt>
                <c:pt idx="3905">
                  <c:v>69.599999999999994</c:v>
                </c:pt>
                <c:pt idx="3906">
                  <c:v>69.599999999999994</c:v>
                </c:pt>
                <c:pt idx="3907">
                  <c:v>69.599999999999994</c:v>
                </c:pt>
                <c:pt idx="3908">
                  <c:v>69.557000000000002</c:v>
                </c:pt>
                <c:pt idx="3909">
                  <c:v>69.557000000000002</c:v>
                </c:pt>
                <c:pt idx="3910">
                  <c:v>69.513999999999996</c:v>
                </c:pt>
                <c:pt idx="3911">
                  <c:v>69.513999999999996</c:v>
                </c:pt>
                <c:pt idx="3912">
                  <c:v>69.513999999999996</c:v>
                </c:pt>
                <c:pt idx="3913">
                  <c:v>69.471000000000004</c:v>
                </c:pt>
                <c:pt idx="3914">
                  <c:v>69.471000000000004</c:v>
                </c:pt>
                <c:pt idx="3915">
                  <c:v>69.513999999999996</c:v>
                </c:pt>
                <c:pt idx="3916">
                  <c:v>69.513999999999996</c:v>
                </c:pt>
                <c:pt idx="3917">
                  <c:v>69.557000000000002</c:v>
                </c:pt>
                <c:pt idx="3918">
                  <c:v>69.599999999999994</c:v>
                </c:pt>
                <c:pt idx="3919">
                  <c:v>69.643000000000001</c:v>
                </c:pt>
                <c:pt idx="3920">
                  <c:v>69.685000000000002</c:v>
                </c:pt>
                <c:pt idx="3921">
                  <c:v>69.685000000000002</c:v>
                </c:pt>
                <c:pt idx="3922">
                  <c:v>69.685000000000002</c:v>
                </c:pt>
                <c:pt idx="3923">
                  <c:v>69.685000000000002</c:v>
                </c:pt>
                <c:pt idx="3924">
                  <c:v>69.727999999999994</c:v>
                </c:pt>
                <c:pt idx="3925">
                  <c:v>69.771000000000001</c:v>
                </c:pt>
                <c:pt idx="3926">
                  <c:v>69.771000000000001</c:v>
                </c:pt>
                <c:pt idx="3927">
                  <c:v>69.771000000000001</c:v>
                </c:pt>
                <c:pt idx="3928">
                  <c:v>69.813999999999993</c:v>
                </c:pt>
                <c:pt idx="3929">
                  <c:v>69.85799999999999</c:v>
                </c:pt>
                <c:pt idx="3930">
                  <c:v>69.85799999999999</c:v>
                </c:pt>
                <c:pt idx="3931">
                  <c:v>69.85799999999999</c:v>
                </c:pt>
                <c:pt idx="3932">
                  <c:v>69.85799999999999</c:v>
                </c:pt>
                <c:pt idx="3933">
                  <c:v>69.85799999999999</c:v>
                </c:pt>
                <c:pt idx="3934">
                  <c:v>69.85799999999999</c:v>
                </c:pt>
                <c:pt idx="3935">
                  <c:v>69.813999999999993</c:v>
                </c:pt>
                <c:pt idx="3936">
                  <c:v>69.813999999999993</c:v>
                </c:pt>
                <c:pt idx="3937">
                  <c:v>69.85799999999999</c:v>
                </c:pt>
                <c:pt idx="3938">
                  <c:v>69.85799999999999</c:v>
                </c:pt>
                <c:pt idx="3939">
                  <c:v>69.85799999999999</c:v>
                </c:pt>
                <c:pt idx="3940">
                  <c:v>69.85799999999999</c:v>
                </c:pt>
                <c:pt idx="3941">
                  <c:v>69.85799999999999</c:v>
                </c:pt>
                <c:pt idx="3942">
                  <c:v>69.85799999999999</c:v>
                </c:pt>
                <c:pt idx="3943">
                  <c:v>69.85799999999999</c:v>
                </c:pt>
                <c:pt idx="3944">
                  <c:v>69.85799999999999</c:v>
                </c:pt>
                <c:pt idx="3945">
                  <c:v>69.85799999999999</c:v>
                </c:pt>
                <c:pt idx="3946">
                  <c:v>69.85799999999999</c:v>
                </c:pt>
                <c:pt idx="3947">
                  <c:v>69.85799999999999</c:v>
                </c:pt>
                <c:pt idx="3948">
                  <c:v>69.813999999999993</c:v>
                </c:pt>
                <c:pt idx="3949">
                  <c:v>69.813999999999993</c:v>
                </c:pt>
                <c:pt idx="3950">
                  <c:v>69.813999999999993</c:v>
                </c:pt>
                <c:pt idx="3951">
                  <c:v>69.813999999999993</c:v>
                </c:pt>
                <c:pt idx="3952">
                  <c:v>69.771000000000001</c:v>
                </c:pt>
                <c:pt idx="3953">
                  <c:v>69.771000000000001</c:v>
                </c:pt>
                <c:pt idx="3954">
                  <c:v>69.813999999999993</c:v>
                </c:pt>
                <c:pt idx="3955">
                  <c:v>69.813999999999993</c:v>
                </c:pt>
                <c:pt idx="3956">
                  <c:v>69.85799999999999</c:v>
                </c:pt>
                <c:pt idx="3957">
                  <c:v>69.85799999999999</c:v>
                </c:pt>
                <c:pt idx="3958">
                  <c:v>69.85799999999999</c:v>
                </c:pt>
                <c:pt idx="3959">
                  <c:v>69.85799999999999</c:v>
                </c:pt>
                <c:pt idx="3960">
                  <c:v>69.85799999999999</c:v>
                </c:pt>
                <c:pt idx="3961">
                  <c:v>69.813999999999993</c:v>
                </c:pt>
                <c:pt idx="3962">
                  <c:v>69.771000000000001</c:v>
                </c:pt>
                <c:pt idx="3963">
                  <c:v>69.727999999999994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69.599999999999994</c:v>
                </c:pt>
                <c:pt idx="3969">
                  <c:v>69.599999999999994</c:v>
                </c:pt>
                <c:pt idx="3970">
                  <c:v>69.599999999999994</c:v>
                </c:pt>
                <c:pt idx="3971">
                  <c:v>69.643000000000001</c:v>
                </c:pt>
                <c:pt idx="3972">
                  <c:v>69.643000000000001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69.727999999999994</c:v>
                </c:pt>
                <c:pt idx="3976">
                  <c:v>69.771000000000001</c:v>
                </c:pt>
                <c:pt idx="3977">
                  <c:v>69.771000000000001</c:v>
                </c:pt>
                <c:pt idx="3978">
                  <c:v>69.771000000000001</c:v>
                </c:pt>
                <c:pt idx="3979">
                  <c:v>69.771000000000001</c:v>
                </c:pt>
                <c:pt idx="3980">
                  <c:v>69.813999999999993</c:v>
                </c:pt>
                <c:pt idx="3981">
                  <c:v>69.813999999999993</c:v>
                </c:pt>
                <c:pt idx="3982">
                  <c:v>69.813999999999993</c:v>
                </c:pt>
                <c:pt idx="3983">
                  <c:v>69.813999999999993</c:v>
                </c:pt>
                <c:pt idx="3984">
                  <c:v>69.85799999999999</c:v>
                </c:pt>
                <c:pt idx="3985">
                  <c:v>69.85799999999999</c:v>
                </c:pt>
                <c:pt idx="3986">
                  <c:v>69.900999999999996</c:v>
                </c:pt>
                <c:pt idx="3987">
                  <c:v>69.900999999999996</c:v>
                </c:pt>
                <c:pt idx="3988">
                  <c:v>69.900999999999996</c:v>
                </c:pt>
                <c:pt idx="3989">
                  <c:v>69.942000000000007</c:v>
                </c:pt>
                <c:pt idx="3990">
                  <c:v>69.942000000000007</c:v>
                </c:pt>
                <c:pt idx="3991">
                  <c:v>69.942000000000007</c:v>
                </c:pt>
                <c:pt idx="3992">
                  <c:v>69.942000000000007</c:v>
                </c:pt>
                <c:pt idx="3993">
                  <c:v>69.942000000000007</c:v>
                </c:pt>
                <c:pt idx="3994">
                  <c:v>69.942000000000007</c:v>
                </c:pt>
                <c:pt idx="3995">
                  <c:v>69.942000000000007</c:v>
                </c:pt>
                <c:pt idx="3996">
                  <c:v>69.985000000000014</c:v>
                </c:pt>
                <c:pt idx="3997">
                  <c:v>69.985000000000014</c:v>
                </c:pt>
                <c:pt idx="3998">
                  <c:v>69.985000000000014</c:v>
                </c:pt>
                <c:pt idx="3999">
                  <c:v>69.985000000000014</c:v>
                </c:pt>
                <c:pt idx="4000">
                  <c:v>69.942000000000007</c:v>
                </c:pt>
                <c:pt idx="4001">
                  <c:v>69.942000000000007</c:v>
                </c:pt>
                <c:pt idx="4002">
                  <c:v>69.942000000000007</c:v>
                </c:pt>
                <c:pt idx="4003">
                  <c:v>69.900999999999996</c:v>
                </c:pt>
                <c:pt idx="4004">
                  <c:v>69.900999999999996</c:v>
                </c:pt>
                <c:pt idx="4005">
                  <c:v>69.900999999999996</c:v>
                </c:pt>
                <c:pt idx="4006">
                  <c:v>69.900999999999996</c:v>
                </c:pt>
                <c:pt idx="4007">
                  <c:v>69.900999999999996</c:v>
                </c:pt>
                <c:pt idx="4008">
                  <c:v>69.900999999999996</c:v>
                </c:pt>
                <c:pt idx="4009">
                  <c:v>69.900999999999996</c:v>
                </c:pt>
                <c:pt idx="4010">
                  <c:v>69.942000000000007</c:v>
                </c:pt>
                <c:pt idx="4011">
                  <c:v>69.900999999999996</c:v>
                </c:pt>
                <c:pt idx="4012">
                  <c:v>69.900999999999996</c:v>
                </c:pt>
                <c:pt idx="4013">
                  <c:v>69.900999999999996</c:v>
                </c:pt>
                <c:pt idx="4014">
                  <c:v>69.900999999999996</c:v>
                </c:pt>
                <c:pt idx="4015">
                  <c:v>69.900999999999996</c:v>
                </c:pt>
                <c:pt idx="4016">
                  <c:v>69.900999999999996</c:v>
                </c:pt>
                <c:pt idx="4017">
                  <c:v>69.900999999999996</c:v>
                </c:pt>
                <c:pt idx="4018">
                  <c:v>69.942000000000007</c:v>
                </c:pt>
                <c:pt idx="4019">
                  <c:v>69.942000000000007</c:v>
                </c:pt>
                <c:pt idx="4020">
                  <c:v>69.942000000000007</c:v>
                </c:pt>
                <c:pt idx="4021">
                  <c:v>69.942000000000007</c:v>
                </c:pt>
                <c:pt idx="4022">
                  <c:v>69.985000000000014</c:v>
                </c:pt>
                <c:pt idx="4023">
                  <c:v>70.028999999999982</c:v>
                </c:pt>
                <c:pt idx="4024">
                  <c:v>70.028999999999982</c:v>
                </c:pt>
                <c:pt idx="4025">
                  <c:v>70.028999999999982</c:v>
                </c:pt>
                <c:pt idx="4026">
                  <c:v>70.114999999999995</c:v>
                </c:pt>
                <c:pt idx="4027">
                  <c:v>70.157999999999987</c:v>
                </c:pt>
                <c:pt idx="4028">
                  <c:v>70.200999999999993</c:v>
                </c:pt>
                <c:pt idx="4029">
                  <c:v>70.242999999999995</c:v>
                </c:pt>
                <c:pt idx="4030">
                  <c:v>70.286000000000001</c:v>
                </c:pt>
                <c:pt idx="4031">
                  <c:v>70.371999999999986</c:v>
                </c:pt>
                <c:pt idx="4032">
                  <c:v>70.415999999999997</c:v>
                </c:pt>
                <c:pt idx="4033">
                  <c:v>70.459000000000003</c:v>
                </c:pt>
                <c:pt idx="4034">
                  <c:v>70.501999999999995</c:v>
                </c:pt>
                <c:pt idx="4035">
                  <c:v>70.543000000000006</c:v>
                </c:pt>
                <c:pt idx="4036">
                  <c:v>70.587000000000003</c:v>
                </c:pt>
                <c:pt idx="4037">
                  <c:v>70.63</c:v>
                </c:pt>
                <c:pt idx="4038">
                  <c:v>70.715999999999994</c:v>
                </c:pt>
                <c:pt idx="4039">
                  <c:v>70.759</c:v>
                </c:pt>
                <c:pt idx="4040">
                  <c:v>70.802999999999983</c:v>
                </c:pt>
                <c:pt idx="4041">
                  <c:v>70.887</c:v>
                </c:pt>
                <c:pt idx="4042">
                  <c:v>70.974000000000004</c:v>
                </c:pt>
                <c:pt idx="4043">
                  <c:v>71.016999999999996</c:v>
                </c:pt>
                <c:pt idx="4044">
                  <c:v>71.10299999999998</c:v>
                </c:pt>
                <c:pt idx="4045">
                  <c:v>71.146000000000001</c:v>
                </c:pt>
                <c:pt idx="4046">
                  <c:v>71.19</c:v>
                </c:pt>
                <c:pt idx="4047">
                  <c:v>71.230999999999995</c:v>
                </c:pt>
                <c:pt idx="4048">
                  <c:v>71.274000000000001</c:v>
                </c:pt>
                <c:pt idx="4049">
                  <c:v>71.316999999999993</c:v>
                </c:pt>
                <c:pt idx="4050">
                  <c:v>71.316999999999993</c:v>
                </c:pt>
                <c:pt idx="4051">
                  <c:v>71.316999999999993</c:v>
                </c:pt>
                <c:pt idx="4052">
                  <c:v>71.316999999999993</c:v>
                </c:pt>
                <c:pt idx="4053">
                  <c:v>71.316999999999993</c:v>
                </c:pt>
                <c:pt idx="4054">
                  <c:v>71.274000000000001</c:v>
                </c:pt>
                <c:pt idx="4055">
                  <c:v>71.230999999999995</c:v>
                </c:pt>
                <c:pt idx="4056">
                  <c:v>71.230999999999995</c:v>
                </c:pt>
                <c:pt idx="4057">
                  <c:v>71.19</c:v>
                </c:pt>
                <c:pt idx="4058">
                  <c:v>71.146000000000001</c:v>
                </c:pt>
                <c:pt idx="4059">
                  <c:v>71.146000000000001</c:v>
                </c:pt>
                <c:pt idx="4060">
                  <c:v>71.10299999999998</c:v>
                </c:pt>
                <c:pt idx="4061">
                  <c:v>71.10299999999998</c:v>
                </c:pt>
                <c:pt idx="4062">
                  <c:v>71.10299999999998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71.19</c:v>
                </c:pt>
                <c:pt idx="4068">
                  <c:v>71.19</c:v>
                </c:pt>
                <c:pt idx="4069">
                  <c:v>71.230999999999995</c:v>
                </c:pt>
                <c:pt idx="4070">
                  <c:v>71.230999999999995</c:v>
                </c:pt>
                <c:pt idx="4071">
                  <c:v>71.19</c:v>
                </c:pt>
                <c:pt idx="4072">
                  <c:v>71.19</c:v>
                </c:pt>
                <c:pt idx="4073">
                  <c:v>71.146000000000001</c:v>
                </c:pt>
                <c:pt idx="4074">
                  <c:v>71.146000000000001</c:v>
                </c:pt>
                <c:pt idx="4075">
                  <c:v>71.146000000000001</c:v>
                </c:pt>
                <c:pt idx="4076">
                  <c:v>71.146000000000001</c:v>
                </c:pt>
                <c:pt idx="4077">
                  <c:v>71.146000000000001</c:v>
                </c:pt>
                <c:pt idx="4078">
                  <c:v>71.146000000000001</c:v>
                </c:pt>
                <c:pt idx="4079">
                  <c:v>71.19</c:v>
                </c:pt>
                <c:pt idx="4080">
                  <c:v>71.19</c:v>
                </c:pt>
                <c:pt idx="4081">
                  <c:v>71.230999999999995</c:v>
                </c:pt>
                <c:pt idx="4082">
                  <c:v>71.230999999999995</c:v>
                </c:pt>
                <c:pt idx="4083">
                  <c:v>71.230999999999995</c:v>
                </c:pt>
                <c:pt idx="4084">
                  <c:v>71.230999999999995</c:v>
                </c:pt>
                <c:pt idx="4085">
                  <c:v>71.230999999999995</c:v>
                </c:pt>
                <c:pt idx="4086">
                  <c:v>71.274000000000001</c:v>
                </c:pt>
                <c:pt idx="4087">
                  <c:v>71.274000000000001</c:v>
                </c:pt>
                <c:pt idx="4088">
                  <c:v>71.274000000000001</c:v>
                </c:pt>
                <c:pt idx="4089">
                  <c:v>71.274000000000001</c:v>
                </c:pt>
                <c:pt idx="4090">
                  <c:v>71.230999999999995</c:v>
                </c:pt>
                <c:pt idx="4091">
                  <c:v>71.230999999999995</c:v>
                </c:pt>
                <c:pt idx="4092">
                  <c:v>71.230999999999995</c:v>
                </c:pt>
                <c:pt idx="4093">
                  <c:v>71.19</c:v>
                </c:pt>
                <c:pt idx="4094">
                  <c:v>71.146000000000001</c:v>
                </c:pt>
                <c:pt idx="4095">
                  <c:v>71.146000000000001</c:v>
                </c:pt>
                <c:pt idx="4096">
                  <c:v>71.10299999999998</c:v>
                </c:pt>
                <c:pt idx="4097">
                  <c:v>71.06</c:v>
                </c:pt>
                <c:pt idx="4098">
                  <c:v>71.016999999999996</c:v>
                </c:pt>
                <c:pt idx="4099">
                  <c:v>71.016999999999996</c:v>
                </c:pt>
                <c:pt idx="4100">
                  <c:v>70.974000000000004</c:v>
                </c:pt>
                <c:pt idx="4101">
                  <c:v>70.974000000000004</c:v>
                </c:pt>
                <c:pt idx="4102">
                  <c:v>70.930000000000007</c:v>
                </c:pt>
                <c:pt idx="4103">
                  <c:v>70.930000000000007</c:v>
                </c:pt>
                <c:pt idx="4104">
                  <c:v>70.930000000000007</c:v>
                </c:pt>
                <c:pt idx="4105">
                  <c:v>70.930000000000007</c:v>
                </c:pt>
                <c:pt idx="4106">
                  <c:v>70.930000000000007</c:v>
                </c:pt>
                <c:pt idx="4107">
                  <c:v>70.974000000000004</c:v>
                </c:pt>
                <c:pt idx="4108">
                  <c:v>70.974000000000004</c:v>
                </c:pt>
                <c:pt idx="4109">
                  <c:v>71.016999999999996</c:v>
                </c:pt>
                <c:pt idx="4110">
                  <c:v>71.06</c:v>
                </c:pt>
                <c:pt idx="4111">
                  <c:v>71.10299999999998</c:v>
                </c:pt>
                <c:pt idx="4112">
                  <c:v>71.146000000000001</c:v>
                </c:pt>
                <c:pt idx="4113">
                  <c:v>71.146000000000001</c:v>
                </c:pt>
                <c:pt idx="4114">
                  <c:v>71.19</c:v>
                </c:pt>
                <c:pt idx="4115">
                  <c:v>71.19</c:v>
                </c:pt>
                <c:pt idx="4116">
                  <c:v>71.146000000000001</c:v>
                </c:pt>
                <c:pt idx="4117">
                  <c:v>71.146000000000001</c:v>
                </c:pt>
                <c:pt idx="4118">
                  <c:v>71.10299999999998</c:v>
                </c:pt>
                <c:pt idx="4119">
                  <c:v>71.10299999999998</c:v>
                </c:pt>
                <c:pt idx="4120">
                  <c:v>71.06</c:v>
                </c:pt>
                <c:pt idx="4121">
                  <c:v>71.06</c:v>
                </c:pt>
                <c:pt idx="4122">
                  <c:v>71.016999999999996</c:v>
                </c:pt>
                <c:pt idx="4123">
                  <c:v>70.974000000000004</c:v>
                </c:pt>
                <c:pt idx="4124">
                  <c:v>70.974000000000004</c:v>
                </c:pt>
                <c:pt idx="4125">
                  <c:v>70.930000000000007</c:v>
                </c:pt>
                <c:pt idx="4126">
                  <c:v>70.887</c:v>
                </c:pt>
                <c:pt idx="4127">
                  <c:v>70.846000000000004</c:v>
                </c:pt>
                <c:pt idx="4128">
                  <c:v>70.802999999999983</c:v>
                </c:pt>
                <c:pt idx="4129">
                  <c:v>70.802999999999983</c:v>
                </c:pt>
                <c:pt idx="4130">
                  <c:v>70.802999999999983</c:v>
                </c:pt>
                <c:pt idx="4131">
                  <c:v>70.802999999999983</c:v>
                </c:pt>
                <c:pt idx="4132">
                  <c:v>70.802999999999983</c:v>
                </c:pt>
                <c:pt idx="4133">
                  <c:v>70.802999999999983</c:v>
                </c:pt>
                <c:pt idx="4134">
                  <c:v>70.846000000000004</c:v>
                </c:pt>
                <c:pt idx="4135">
                  <c:v>70.887</c:v>
                </c:pt>
                <c:pt idx="4136">
                  <c:v>70.887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70.887</c:v>
                </c:pt>
                <c:pt idx="4140">
                  <c:v>70.846000000000004</c:v>
                </c:pt>
                <c:pt idx="4141">
                  <c:v>70.846000000000004</c:v>
                </c:pt>
                <c:pt idx="4142">
                  <c:v>70.802999999999983</c:v>
                </c:pt>
                <c:pt idx="4143">
                  <c:v>70.802999999999983</c:v>
                </c:pt>
                <c:pt idx="4144">
                  <c:v>70.759</c:v>
                </c:pt>
                <c:pt idx="4145">
                  <c:v>70.715999999999994</c:v>
                </c:pt>
                <c:pt idx="4146">
                  <c:v>70.715999999999994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70.63</c:v>
                </c:pt>
                <c:pt idx="4150">
                  <c:v>70.63</c:v>
                </c:pt>
                <c:pt idx="4151">
                  <c:v>70.63</c:v>
                </c:pt>
                <c:pt idx="4152">
                  <c:v>70.63</c:v>
                </c:pt>
                <c:pt idx="4153">
                  <c:v>70.63</c:v>
                </c:pt>
                <c:pt idx="4154">
                  <c:v>70.63</c:v>
                </c:pt>
                <c:pt idx="4155">
                  <c:v>70.63</c:v>
                </c:pt>
                <c:pt idx="4156">
                  <c:v>70.63</c:v>
                </c:pt>
                <c:pt idx="4157">
                  <c:v>70.63</c:v>
                </c:pt>
                <c:pt idx="4158">
                  <c:v>70.63</c:v>
                </c:pt>
                <c:pt idx="4159">
                  <c:v>70.63</c:v>
                </c:pt>
                <c:pt idx="4160">
                  <c:v>70.63</c:v>
                </c:pt>
                <c:pt idx="4161">
                  <c:v>70.672999999999988</c:v>
                </c:pt>
                <c:pt idx="4162">
                  <c:v>70.672999999999988</c:v>
                </c:pt>
                <c:pt idx="4163">
                  <c:v>70.715999999999994</c:v>
                </c:pt>
                <c:pt idx="4164">
                  <c:v>70.715999999999994</c:v>
                </c:pt>
                <c:pt idx="4165">
                  <c:v>70.715999999999994</c:v>
                </c:pt>
                <c:pt idx="4166">
                  <c:v>70.715999999999994</c:v>
                </c:pt>
                <c:pt idx="4167">
                  <c:v>70.715999999999994</c:v>
                </c:pt>
                <c:pt idx="4168">
                  <c:v>70.715999999999994</c:v>
                </c:pt>
                <c:pt idx="4169">
                  <c:v>70.715999999999994</c:v>
                </c:pt>
                <c:pt idx="4170">
                  <c:v>70.715999999999994</c:v>
                </c:pt>
                <c:pt idx="4171">
                  <c:v>70.715999999999994</c:v>
                </c:pt>
                <c:pt idx="4172">
                  <c:v>70.715999999999994</c:v>
                </c:pt>
                <c:pt idx="4173">
                  <c:v>70.759</c:v>
                </c:pt>
                <c:pt idx="4174">
                  <c:v>70.802999999999983</c:v>
                </c:pt>
                <c:pt idx="4175">
                  <c:v>70.802999999999983</c:v>
                </c:pt>
                <c:pt idx="4176">
                  <c:v>70.802999999999983</c:v>
                </c:pt>
                <c:pt idx="4177">
                  <c:v>70.802999999999983</c:v>
                </c:pt>
                <c:pt idx="4178">
                  <c:v>70.759</c:v>
                </c:pt>
                <c:pt idx="4179">
                  <c:v>70.759</c:v>
                </c:pt>
                <c:pt idx="4180">
                  <c:v>70.759</c:v>
                </c:pt>
                <c:pt idx="4181">
                  <c:v>70.715999999999994</c:v>
                </c:pt>
                <c:pt idx="4182">
                  <c:v>70.715999999999994</c:v>
                </c:pt>
                <c:pt idx="4183">
                  <c:v>70.715999999999994</c:v>
                </c:pt>
                <c:pt idx="4184">
                  <c:v>70.715999999999994</c:v>
                </c:pt>
                <c:pt idx="4185">
                  <c:v>70.672999999999988</c:v>
                </c:pt>
                <c:pt idx="4186">
                  <c:v>70.715999999999994</c:v>
                </c:pt>
                <c:pt idx="4187">
                  <c:v>70.715999999999994</c:v>
                </c:pt>
                <c:pt idx="4188">
                  <c:v>70.715999999999994</c:v>
                </c:pt>
                <c:pt idx="4189">
                  <c:v>70.715999999999994</c:v>
                </c:pt>
                <c:pt idx="4190">
                  <c:v>70.715999999999994</c:v>
                </c:pt>
                <c:pt idx="4191">
                  <c:v>70.715999999999994</c:v>
                </c:pt>
                <c:pt idx="4192">
                  <c:v>70.715999999999994</c:v>
                </c:pt>
                <c:pt idx="4193">
                  <c:v>70.715999999999994</c:v>
                </c:pt>
                <c:pt idx="4194">
                  <c:v>70.715999999999994</c:v>
                </c:pt>
                <c:pt idx="4195">
                  <c:v>70.715999999999994</c:v>
                </c:pt>
                <c:pt idx="4196">
                  <c:v>70.715999999999994</c:v>
                </c:pt>
                <c:pt idx="4197">
                  <c:v>70.715999999999994</c:v>
                </c:pt>
                <c:pt idx="4198">
                  <c:v>70.715999999999994</c:v>
                </c:pt>
                <c:pt idx="4199">
                  <c:v>70.672999999999988</c:v>
                </c:pt>
                <c:pt idx="4200">
                  <c:v>70.672999999999988</c:v>
                </c:pt>
                <c:pt idx="4201">
                  <c:v>70.63</c:v>
                </c:pt>
                <c:pt idx="4202">
                  <c:v>70.587000000000003</c:v>
                </c:pt>
                <c:pt idx="4203">
                  <c:v>70.543000000000006</c:v>
                </c:pt>
                <c:pt idx="4204">
                  <c:v>70.543000000000006</c:v>
                </c:pt>
                <c:pt idx="4205">
                  <c:v>70.501999999999995</c:v>
                </c:pt>
                <c:pt idx="4206">
                  <c:v>70.459000000000003</c:v>
                </c:pt>
                <c:pt idx="4207">
                  <c:v>70.459000000000003</c:v>
                </c:pt>
                <c:pt idx="4208">
                  <c:v>70.459000000000003</c:v>
                </c:pt>
                <c:pt idx="4209">
                  <c:v>70.459000000000003</c:v>
                </c:pt>
                <c:pt idx="4210">
                  <c:v>70.459000000000003</c:v>
                </c:pt>
                <c:pt idx="4211">
                  <c:v>70.415999999999997</c:v>
                </c:pt>
                <c:pt idx="4212">
                  <c:v>70.415999999999997</c:v>
                </c:pt>
                <c:pt idx="4213">
                  <c:v>70.415999999999997</c:v>
                </c:pt>
                <c:pt idx="4214">
                  <c:v>70.415999999999997</c:v>
                </c:pt>
                <c:pt idx="4215">
                  <c:v>70.415999999999997</c:v>
                </c:pt>
                <c:pt idx="4216">
                  <c:v>70.459000000000003</c:v>
                </c:pt>
                <c:pt idx="4217">
                  <c:v>70.459000000000003</c:v>
                </c:pt>
                <c:pt idx="4218">
                  <c:v>70.501999999999995</c:v>
                </c:pt>
                <c:pt idx="4219">
                  <c:v>70.543000000000006</c:v>
                </c:pt>
                <c:pt idx="4220">
                  <c:v>70.543000000000006</c:v>
                </c:pt>
                <c:pt idx="4221">
                  <c:v>70.587000000000003</c:v>
                </c:pt>
                <c:pt idx="4222">
                  <c:v>70.587000000000003</c:v>
                </c:pt>
                <c:pt idx="4223">
                  <c:v>70.63</c:v>
                </c:pt>
                <c:pt idx="4224">
                  <c:v>70.63</c:v>
                </c:pt>
                <c:pt idx="4225">
                  <c:v>70.63</c:v>
                </c:pt>
                <c:pt idx="4226">
                  <c:v>70.672999999999988</c:v>
                </c:pt>
                <c:pt idx="4227">
                  <c:v>70.715999999999994</c:v>
                </c:pt>
                <c:pt idx="4228">
                  <c:v>70.715999999999994</c:v>
                </c:pt>
                <c:pt idx="4229">
                  <c:v>70.715999999999994</c:v>
                </c:pt>
                <c:pt idx="4230">
                  <c:v>70.759</c:v>
                </c:pt>
                <c:pt idx="4231">
                  <c:v>70.759</c:v>
                </c:pt>
                <c:pt idx="4232">
                  <c:v>70.759</c:v>
                </c:pt>
                <c:pt idx="4233">
                  <c:v>70.759</c:v>
                </c:pt>
                <c:pt idx="4234">
                  <c:v>70.715999999999994</c:v>
                </c:pt>
                <c:pt idx="4235">
                  <c:v>70.715999999999994</c:v>
                </c:pt>
                <c:pt idx="4236">
                  <c:v>70.759</c:v>
                </c:pt>
                <c:pt idx="4237">
                  <c:v>70.759</c:v>
                </c:pt>
                <c:pt idx="4238">
                  <c:v>70.802999999999983</c:v>
                </c:pt>
                <c:pt idx="4239">
                  <c:v>70.802999999999983</c:v>
                </c:pt>
                <c:pt idx="4240">
                  <c:v>70.887</c:v>
                </c:pt>
                <c:pt idx="4241">
                  <c:v>70.887</c:v>
                </c:pt>
                <c:pt idx="4242">
                  <c:v>70.930000000000007</c:v>
                </c:pt>
                <c:pt idx="4243">
                  <c:v>70.974000000000004</c:v>
                </c:pt>
                <c:pt idx="4244">
                  <c:v>70.974000000000004</c:v>
                </c:pt>
                <c:pt idx="4245">
                  <c:v>71.016999999999996</c:v>
                </c:pt>
                <c:pt idx="4246">
                  <c:v>71.016999999999996</c:v>
                </c:pt>
                <c:pt idx="4247">
                  <c:v>71.06</c:v>
                </c:pt>
                <c:pt idx="4248">
                  <c:v>71.06</c:v>
                </c:pt>
                <c:pt idx="4249">
                  <c:v>71.06</c:v>
                </c:pt>
                <c:pt idx="4250">
                  <c:v>71.10299999999998</c:v>
                </c:pt>
                <c:pt idx="4251">
                  <c:v>71.10299999999998</c:v>
                </c:pt>
                <c:pt idx="4252">
                  <c:v>71.146000000000001</c:v>
                </c:pt>
                <c:pt idx="4253">
                  <c:v>71.146000000000001</c:v>
                </c:pt>
                <c:pt idx="4254">
                  <c:v>71.19</c:v>
                </c:pt>
                <c:pt idx="4255">
                  <c:v>71.19</c:v>
                </c:pt>
                <c:pt idx="4256">
                  <c:v>71.230999999999995</c:v>
                </c:pt>
                <c:pt idx="4257">
                  <c:v>71.230999999999995</c:v>
                </c:pt>
                <c:pt idx="4258">
                  <c:v>71.230999999999995</c:v>
                </c:pt>
                <c:pt idx="4259">
                  <c:v>71.230999999999995</c:v>
                </c:pt>
                <c:pt idx="4260">
                  <c:v>71.230999999999995</c:v>
                </c:pt>
                <c:pt idx="4261">
                  <c:v>71.274000000000001</c:v>
                </c:pt>
                <c:pt idx="4262">
                  <c:v>71.230999999999995</c:v>
                </c:pt>
                <c:pt idx="4263">
                  <c:v>71.230999999999995</c:v>
                </c:pt>
                <c:pt idx="4264">
                  <c:v>71.230999999999995</c:v>
                </c:pt>
                <c:pt idx="4265">
                  <c:v>71.230999999999995</c:v>
                </c:pt>
                <c:pt idx="4266">
                  <c:v>71.230999999999995</c:v>
                </c:pt>
                <c:pt idx="4267">
                  <c:v>71.19</c:v>
                </c:pt>
                <c:pt idx="4268">
                  <c:v>71.19</c:v>
                </c:pt>
                <c:pt idx="4269">
                  <c:v>71.19</c:v>
                </c:pt>
                <c:pt idx="4270">
                  <c:v>71.19</c:v>
                </c:pt>
                <c:pt idx="4271">
                  <c:v>71.19</c:v>
                </c:pt>
                <c:pt idx="4272">
                  <c:v>71.146000000000001</c:v>
                </c:pt>
                <c:pt idx="4273">
                  <c:v>71.146000000000001</c:v>
                </c:pt>
                <c:pt idx="4274">
                  <c:v>71.146000000000001</c:v>
                </c:pt>
                <c:pt idx="4275">
                  <c:v>71.19</c:v>
                </c:pt>
                <c:pt idx="4276">
                  <c:v>71.19</c:v>
                </c:pt>
                <c:pt idx="4277">
                  <c:v>71.19</c:v>
                </c:pt>
                <c:pt idx="4278">
                  <c:v>71.19</c:v>
                </c:pt>
                <c:pt idx="4279">
                  <c:v>71.19</c:v>
                </c:pt>
                <c:pt idx="4280">
                  <c:v>71.230999999999995</c:v>
                </c:pt>
                <c:pt idx="4281">
                  <c:v>71.230999999999995</c:v>
                </c:pt>
                <c:pt idx="4282">
                  <c:v>71.230999999999995</c:v>
                </c:pt>
                <c:pt idx="4283">
                  <c:v>71.230999999999995</c:v>
                </c:pt>
                <c:pt idx="4284">
                  <c:v>71.230999999999995</c:v>
                </c:pt>
                <c:pt idx="4285">
                  <c:v>71.230999999999995</c:v>
                </c:pt>
                <c:pt idx="4286">
                  <c:v>71.230999999999995</c:v>
                </c:pt>
                <c:pt idx="4287">
                  <c:v>71.230999999999995</c:v>
                </c:pt>
                <c:pt idx="4288">
                  <c:v>71.230999999999995</c:v>
                </c:pt>
                <c:pt idx="4289">
                  <c:v>71.230999999999995</c:v>
                </c:pt>
                <c:pt idx="4290">
                  <c:v>71.274000000000001</c:v>
                </c:pt>
                <c:pt idx="4291">
                  <c:v>71.274000000000001</c:v>
                </c:pt>
                <c:pt idx="4292">
                  <c:v>71.316999999999993</c:v>
                </c:pt>
                <c:pt idx="4293">
                  <c:v>71.316999999999993</c:v>
                </c:pt>
                <c:pt idx="4294">
                  <c:v>71.361000000000004</c:v>
                </c:pt>
                <c:pt idx="4295">
                  <c:v>71.403999999999996</c:v>
                </c:pt>
                <c:pt idx="4296">
                  <c:v>71.403999999999996</c:v>
                </c:pt>
                <c:pt idx="4297">
                  <c:v>71.447000000000031</c:v>
                </c:pt>
                <c:pt idx="4298">
                  <c:v>71.489999999999995</c:v>
                </c:pt>
                <c:pt idx="4299">
                  <c:v>71.489999999999995</c:v>
                </c:pt>
                <c:pt idx="4300">
                  <c:v>71.533000000000001</c:v>
                </c:pt>
                <c:pt idx="4301">
                  <c:v>71.576999999999998</c:v>
                </c:pt>
                <c:pt idx="4302">
                  <c:v>71.576999999999998</c:v>
                </c:pt>
                <c:pt idx="4303">
                  <c:v>71.576999999999998</c:v>
                </c:pt>
                <c:pt idx="4304">
                  <c:v>71.61999999999999</c:v>
                </c:pt>
                <c:pt idx="4305">
                  <c:v>71.61999999999999</c:v>
                </c:pt>
                <c:pt idx="4306">
                  <c:v>71.661000000000001</c:v>
                </c:pt>
                <c:pt idx="4307">
                  <c:v>71.661000000000001</c:v>
                </c:pt>
                <c:pt idx="4308">
                  <c:v>71.661000000000001</c:v>
                </c:pt>
                <c:pt idx="4309">
                  <c:v>71.661000000000001</c:v>
                </c:pt>
                <c:pt idx="4310">
                  <c:v>71.661000000000001</c:v>
                </c:pt>
                <c:pt idx="4311">
                  <c:v>71.61999999999999</c:v>
                </c:pt>
                <c:pt idx="4312">
                  <c:v>71.61999999999999</c:v>
                </c:pt>
                <c:pt idx="4313">
                  <c:v>71.661000000000001</c:v>
                </c:pt>
                <c:pt idx="4314">
                  <c:v>71.661000000000001</c:v>
                </c:pt>
                <c:pt idx="4315">
                  <c:v>71.661000000000001</c:v>
                </c:pt>
                <c:pt idx="4316">
                  <c:v>71.703999999999994</c:v>
                </c:pt>
                <c:pt idx="4317">
                  <c:v>71.703999999999994</c:v>
                </c:pt>
                <c:pt idx="4318">
                  <c:v>71.703999999999994</c:v>
                </c:pt>
                <c:pt idx="4319">
                  <c:v>71.703999999999994</c:v>
                </c:pt>
                <c:pt idx="4320">
                  <c:v>71.703999999999994</c:v>
                </c:pt>
                <c:pt idx="4321">
                  <c:v>71.703999999999994</c:v>
                </c:pt>
                <c:pt idx="4322">
                  <c:v>71.703999999999994</c:v>
                </c:pt>
                <c:pt idx="4323">
                  <c:v>71.703999999999994</c:v>
                </c:pt>
                <c:pt idx="4324">
                  <c:v>71.703999999999994</c:v>
                </c:pt>
                <c:pt idx="4325">
                  <c:v>71.748000000000005</c:v>
                </c:pt>
                <c:pt idx="4326">
                  <c:v>71.703999999999994</c:v>
                </c:pt>
                <c:pt idx="4327">
                  <c:v>71.703999999999994</c:v>
                </c:pt>
                <c:pt idx="4328">
                  <c:v>71.661000000000001</c:v>
                </c:pt>
                <c:pt idx="4329">
                  <c:v>71.661000000000001</c:v>
                </c:pt>
                <c:pt idx="4330">
                  <c:v>71.576999999999998</c:v>
                </c:pt>
                <c:pt idx="4331">
                  <c:v>71.576999999999998</c:v>
                </c:pt>
                <c:pt idx="4332">
                  <c:v>71.533000000000001</c:v>
                </c:pt>
                <c:pt idx="4333">
                  <c:v>71.447000000000031</c:v>
                </c:pt>
                <c:pt idx="4334">
                  <c:v>71.403999999999996</c:v>
                </c:pt>
                <c:pt idx="4335">
                  <c:v>71.361000000000004</c:v>
                </c:pt>
                <c:pt idx="4336">
                  <c:v>71.316999999999993</c:v>
                </c:pt>
                <c:pt idx="4337">
                  <c:v>71.274000000000001</c:v>
                </c:pt>
                <c:pt idx="4338">
                  <c:v>71.230999999999995</c:v>
                </c:pt>
                <c:pt idx="4339">
                  <c:v>71.230999999999995</c:v>
                </c:pt>
                <c:pt idx="4340">
                  <c:v>71.230999999999995</c:v>
                </c:pt>
                <c:pt idx="4341">
                  <c:v>71.230999999999995</c:v>
                </c:pt>
                <c:pt idx="4342">
                  <c:v>71.230999999999995</c:v>
                </c:pt>
                <c:pt idx="4343">
                  <c:v>71.230999999999995</c:v>
                </c:pt>
                <c:pt idx="4344">
                  <c:v>71.230999999999995</c:v>
                </c:pt>
                <c:pt idx="4345">
                  <c:v>71.230999999999995</c:v>
                </c:pt>
                <c:pt idx="4346">
                  <c:v>71.230999999999995</c:v>
                </c:pt>
                <c:pt idx="4347">
                  <c:v>71.230999999999995</c:v>
                </c:pt>
                <c:pt idx="4348">
                  <c:v>71.230999999999995</c:v>
                </c:pt>
                <c:pt idx="4349">
                  <c:v>71.274000000000001</c:v>
                </c:pt>
                <c:pt idx="4350">
                  <c:v>71.316999999999993</c:v>
                </c:pt>
                <c:pt idx="4351">
                  <c:v>71.361000000000004</c:v>
                </c:pt>
                <c:pt idx="4352">
                  <c:v>71.403999999999996</c:v>
                </c:pt>
                <c:pt idx="4353">
                  <c:v>71.403999999999996</c:v>
                </c:pt>
                <c:pt idx="4354">
                  <c:v>71.403999999999996</c:v>
                </c:pt>
                <c:pt idx="4355">
                  <c:v>71.447000000000031</c:v>
                </c:pt>
                <c:pt idx="4356">
                  <c:v>71.447000000000031</c:v>
                </c:pt>
                <c:pt idx="4357">
                  <c:v>71.489999999999995</c:v>
                </c:pt>
                <c:pt idx="4358">
                  <c:v>71.489999999999995</c:v>
                </c:pt>
                <c:pt idx="4359">
                  <c:v>71.489999999999995</c:v>
                </c:pt>
                <c:pt idx="4360">
                  <c:v>71.489999999999995</c:v>
                </c:pt>
                <c:pt idx="4361">
                  <c:v>71.489999999999995</c:v>
                </c:pt>
                <c:pt idx="4362">
                  <c:v>71.489999999999995</c:v>
                </c:pt>
                <c:pt idx="4363">
                  <c:v>71.489999999999995</c:v>
                </c:pt>
                <c:pt idx="4364">
                  <c:v>71.447000000000031</c:v>
                </c:pt>
                <c:pt idx="4365">
                  <c:v>71.403999999999996</c:v>
                </c:pt>
                <c:pt idx="4366">
                  <c:v>71.403999999999996</c:v>
                </c:pt>
                <c:pt idx="4367">
                  <c:v>71.361000000000004</c:v>
                </c:pt>
                <c:pt idx="4368">
                  <c:v>71.316999999999993</c:v>
                </c:pt>
                <c:pt idx="4369">
                  <c:v>71.316999999999993</c:v>
                </c:pt>
                <c:pt idx="4370">
                  <c:v>71.274000000000001</c:v>
                </c:pt>
                <c:pt idx="4371">
                  <c:v>71.230999999999995</c:v>
                </c:pt>
                <c:pt idx="4372">
                  <c:v>71.230999999999995</c:v>
                </c:pt>
                <c:pt idx="4373">
                  <c:v>71.19</c:v>
                </c:pt>
                <c:pt idx="4374">
                  <c:v>71.146000000000001</c:v>
                </c:pt>
                <c:pt idx="4375">
                  <c:v>71.146000000000001</c:v>
                </c:pt>
                <c:pt idx="4376">
                  <c:v>71.10299999999998</c:v>
                </c:pt>
                <c:pt idx="4377">
                  <c:v>71.10299999999998</c:v>
                </c:pt>
                <c:pt idx="4378">
                  <c:v>71.10299999999998</c:v>
                </c:pt>
                <c:pt idx="4379">
                  <c:v>71.10299999999998</c:v>
                </c:pt>
                <c:pt idx="4380">
                  <c:v>71.10299999999998</c:v>
                </c:pt>
                <c:pt idx="4381">
                  <c:v>71.146000000000001</c:v>
                </c:pt>
                <c:pt idx="4382">
                  <c:v>71.146000000000001</c:v>
                </c:pt>
                <c:pt idx="4383">
                  <c:v>71.146000000000001</c:v>
                </c:pt>
                <c:pt idx="4384">
                  <c:v>71.146000000000001</c:v>
                </c:pt>
                <c:pt idx="4385">
                  <c:v>71.19</c:v>
                </c:pt>
                <c:pt idx="4386">
                  <c:v>71.19</c:v>
                </c:pt>
                <c:pt idx="4387">
                  <c:v>71.230999999999995</c:v>
                </c:pt>
                <c:pt idx="4388">
                  <c:v>71.230999999999995</c:v>
                </c:pt>
                <c:pt idx="4389">
                  <c:v>71.230999999999995</c:v>
                </c:pt>
                <c:pt idx="4390">
                  <c:v>71.230999999999995</c:v>
                </c:pt>
                <c:pt idx="4391">
                  <c:v>71.230999999999995</c:v>
                </c:pt>
                <c:pt idx="4392">
                  <c:v>71.19</c:v>
                </c:pt>
                <c:pt idx="4393">
                  <c:v>71.146000000000001</c:v>
                </c:pt>
                <c:pt idx="4394">
                  <c:v>71.10299999999998</c:v>
                </c:pt>
                <c:pt idx="4395">
                  <c:v>71.06</c:v>
                </c:pt>
                <c:pt idx="4396">
                  <c:v>71.06</c:v>
                </c:pt>
                <c:pt idx="4397">
                  <c:v>71.016999999999996</c:v>
                </c:pt>
                <c:pt idx="4398">
                  <c:v>70.974000000000004</c:v>
                </c:pt>
                <c:pt idx="4399">
                  <c:v>70.974000000000004</c:v>
                </c:pt>
                <c:pt idx="4400">
                  <c:v>70.930000000000007</c:v>
                </c:pt>
                <c:pt idx="4401">
                  <c:v>70.887</c:v>
                </c:pt>
                <c:pt idx="4402">
                  <c:v>70.887</c:v>
                </c:pt>
                <c:pt idx="4403">
                  <c:v>70.846000000000004</c:v>
                </c:pt>
                <c:pt idx="4404">
                  <c:v>70.802999999999983</c:v>
                </c:pt>
                <c:pt idx="4405">
                  <c:v>70.802999999999983</c:v>
                </c:pt>
                <c:pt idx="4406">
                  <c:v>70.759</c:v>
                </c:pt>
                <c:pt idx="4407">
                  <c:v>70.715999999999994</c:v>
                </c:pt>
                <c:pt idx="4408">
                  <c:v>70.672999999999988</c:v>
                </c:pt>
                <c:pt idx="4409">
                  <c:v>70.63</c:v>
                </c:pt>
                <c:pt idx="4410">
                  <c:v>70.63</c:v>
                </c:pt>
                <c:pt idx="4411">
                  <c:v>70.587000000000003</c:v>
                </c:pt>
                <c:pt idx="4412">
                  <c:v>70.587000000000003</c:v>
                </c:pt>
                <c:pt idx="4413">
                  <c:v>70.587000000000003</c:v>
                </c:pt>
                <c:pt idx="4414">
                  <c:v>70.587000000000003</c:v>
                </c:pt>
                <c:pt idx="4415">
                  <c:v>70.63</c:v>
                </c:pt>
                <c:pt idx="4416">
                  <c:v>70.672999999999988</c:v>
                </c:pt>
                <c:pt idx="4417">
                  <c:v>70.672999999999988</c:v>
                </c:pt>
                <c:pt idx="4418">
                  <c:v>70.715999999999994</c:v>
                </c:pt>
                <c:pt idx="4419">
                  <c:v>70.715999999999994</c:v>
                </c:pt>
                <c:pt idx="4420">
                  <c:v>70.715999999999994</c:v>
                </c:pt>
                <c:pt idx="4421">
                  <c:v>70.759</c:v>
                </c:pt>
                <c:pt idx="4422">
                  <c:v>70.759</c:v>
                </c:pt>
                <c:pt idx="4423">
                  <c:v>70.802999999999983</c:v>
                </c:pt>
                <c:pt idx="4424">
                  <c:v>70.802999999999983</c:v>
                </c:pt>
                <c:pt idx="4425">
                  <c:v>70.846000000000004</c:v>
                </c:pt>
                <c:pt idx="4426">
                  <c:v>70.846000000000004</c:v>
                </c:pt>
                <c:pt idx="4427">
                  <c:v>70.846000000000004</c:v>
                </c:pt>
                <c:pt idx="4428">
                  <c:v>70.887</c:v>
                </c:pt>
                <c:pt idx="4429">
                  <c:v>70.887</c:v>
                </c:pt>
                <c:pt idx="4430">
                  <c:v>70.887</c:v>
                </c:pt>
                <c:pt idx="4431">
                  <c:v>70.887</c:v>
                </c:pt>
                <c:pt idx="4432">
                  <c:v>70.887</c:v>
                </c:pt>
                <c:pt idx="4433">
                  <c:v>70.930000000000007</c:v>
                </c:pt>
                <c:pt idx="4434">
                  <c:v>70.930000000000007</c:v>
                </c:pt>
                <c:pt idx="4435">
                  <c:v>70.930000000000007</c:v>
                </c:pt>
                <c:pt idx="4436">
                  <c:v>70.974000000000004</c:v>
                </c:pt>
                <c:pt idx="4437">
                  <c:v>70.974000000000004</c:v>
                </c:pt>
                <c:pt idx="4438">
                  <c:v>70.974000000000004</c:v>
                </c:pt>
                <c:pt idx="4439">
                  <c:v>70.974000000000004</c:v>
                </c:pt>
                <c:pt idx="4440">
                  <c:v>70.974000000000004</c:v>
                </c:pt>
                <c:pt idx="4441">
                  <c:v>71.016999999999996</c:v>
                </c:pt>
                <c:pt idx="4442">
                  <c:v>71.016999999999996</c:v>
                </c:pt>
                <c:pt idx="4443">
                  <c:v>71.016999999999996</c:v>
                </c:pt>
                <c:pt idx="4444">
                  <c:v>71.016999999999996</c:v>
                </c:pt>
                <c:pt idx="4445">
                  <c:v>71.016999999999996</c:v>
                </c:pt>
                <c:pt idx="4446">
                  <c:v>71.016999999999996</c:v>
                </c:pt>
                <c:pt idx="4447">
                  <c:v>71.016999999999996</c:v>
                </c:pt>
                <c:pt idx="4448">
                  <c:v>71.016999999999996</c:v>
                </c:pt>
                <c:pt idx="4449">
                  <c:v>70.974000000000004</c:v>
                </c:pt>
                <c:pt idx="4450">
                  <c:v>70.974000000000004</c:v>
                </c:pt>
                <c:pt idx="4451">
                  <c:v>70.930000000000007</c:v>
                </c:pt>
                <c:pt idx="4452">
                  <c:v>70.930000000000007</c:v>
                </c:pt>
                <c:pt idx="4453">
                  <c:v>70.930000000000007</c:v>
                </c:pt>
                <c:pt idx="4454">
                  <c:v>70.887</c:v>
                </c:pt>
                <c:pt idx="4455">
                  <c:v>70.887</c:v>
                </c:pt>
                <c:pt idx="4456">
                  <c:v>70.887</c:v>
                </c:pt>
                <c:pt idx="4457">
                  <c:v>70.887</c:v>
                </c:pt>
                <c:pt idx="4458">
                  <c:v>70.846000000000004</c:v>
                </c:pt>
                <c:pt idx="4459">
                  <c:v>70.846000000000004</c:v>
                </c:pt>
                <c:pt idx="4460">
                  <c:v>70.846000000000004</c:v>
                </c:pt>
                <c:pt idx="4461">
                  <c:v>70.846000000000004</c:v>
                </c:pt>
                <c:pt idx="4462">
                  <c:v>70.846000000000004</c:v>
                </c:pt>
                <c:pt idx="4463">
                  <c:v>70.887</c:v>
                </c:pt>
                <c:pt idx="4464">
                  <c:v>70.887</c:v>
                </c:pt>
                <c:pt idx="4465">
                  <c:v>70.930000000000007</c:v>
                </c:pt>
                <c:pt idx="4466">
                  <c:v>70.930000000000007</c:v>
                </c:pt>
                <c:pt idx="4467">
                  <c:v>70.974000000000004</c:v>
                </c:pt>
                <c:pt idx="4468">
                  <c:v>70.974000000000004</c:v>
                </c:pt>
                <c:pt idx="4469">
                  <c:v>70.974000000000004</c:v>
                </c:pt>
                <c:pt idx="4470">
                  <c:v>70.974000000000004</c:v>
                </c:pt>
                <c:pt idx="4471">
                  <c:v>70.974000000000004</c:v>
                </c:pt>
                <c:pt idx="4472">
                  <c:v>70.974000000000004</c:v>
                </c:pt>
                <c:pt idx="4473">
                  <c:v>70.974000000000004</c:v>
                </c:pt>
                <c:pt idx="4474">
                  <c:v>70.974000000000004</c:v>
                </c:pt>
                <c:pt idx="4475">
                  <c:v>71.016999999999996</c:v>
                </c:pt>
                <c:pt idx="4476">
                  <c:v>71.016999999999996</c:v>
                </c:pt>
                <c:pt idx="4477">
                  <c:v>71.016999999999996</c:v>
                </c:pt>
                <c:pt idx="4478">
                  <c:v>71.016999999999996</c:v>
                </c:pt>
                <c:pt idx="4479">
                  <c:v>71.016999999999996</c:v>
                </c:pt>
                <c:pt idx="4480">
                  <c:v>71.06</c:v>
                </c:pt>
                <c:pt idx="4481">
                  <c:v>71.06</c:v>
                </c:pt>
                <c:pt idx="4482">
                  <c:v>71.06</c:v>
                </c:pt>
                <c:pt idx="4483">
                  <c:v>71.06</c:v>
                </c:pt>
                <c:pt idx="4484">
                  <c:v>71.06</c:v>
                </c:pt>
                <c:pt idx="4485">
                  <c:v>71.06</c:v>
                </c:pt>
                <c:pt idx="4486">
                  <c:v>71.06</c:v>
                </c:pt>
                <c:pt idx="4487">
                  <c:v>71.06</c:v>
                </c:pt>
                <c:pt idx="4488">
                  <c:v>71.06</c:v>
                </c:pt>
                <c:pt idx="4489">
                  <c:v>71.06</c:v>
                </c:pt>
                <c:pt idx="4490">
                  <c:v>71.10299999999998</c:v>
                </c:pt>
                <c:pt idx="4491">
                  <c:v>71.146000000000001</c:v>
                </c:pt>
                <c:pt idx="4492">
                  <c:v>71.19</c:v>
                </c:pt>
                <c:pt idx="4493">
                  <c:v>71.230999999999995</c:v>
                </c:pt>
                <c:pt idx="4494">
                  <c:v>71.274000000000001</c:v>
                </c:pt>
                <c:pt idx="4495">
                  <c:v>71.316999999999993</c:v>
                </c:pt>
                <c:pt idx="4496">
                  <c:v>71.361000000000004</c:v>
                </c:pt>
                <c:pt idx="4497">
                  <c:v>71.361000000000004</c:v>
                </c:pt>
                <c:pt idx="4498">
                  <c:v>71.361000000000004</c:v>
                </c:pt>
                <c:pt idx="4499">
                  <c:v>71.361000000000004</c:v>
                </c:pt>
                <c:pt idx="4500">
                  <c:v>71.361000000000004</c:v>
                </c:pt>
                <c:pt idx="4501">
                  <c:v>71.316999999999993</c:v>
                </c:pt>
                <c:pt idx="4502">
                  <c:v>71.316999999999993</c:v>
                </c:pt>
                <c:pt idx="4503">
                  <c:v>71.316999999999993</c:v>
                </c:pt>
                <c:pt idx="4504">
                  <c:v>71.316999999999993</c:v>
                </c:pt>
                <c:pt idx="4505">
                  <c:v>71.361000000000004</c:v>
                </c:pt>
                <c:pt idx="4506">
                  <c:v>71.403999999999996</c:v>
                </c:pt>
                <c:pt idx="4507">
                  <c:v>71.403999999999996</c:v>
                </c:pt>
                <c:pt idx="4508">
                  <c:v>71.403999999999996</c:v>
                </c:pt>
                <c:pt idx="4509">
                  <c:v>71.403999999999996</c:v>
                </c:pt>
                <c:pt idx="4510">
                  <c:v>71.403999999999996</c:v>
                </c:pt>
                <c:pt idx="4511">
                  <c:v>71.403999999999996</c:v>
                </c:pt>
                <c:pt idx="4512">
                  <c:v>71.403999999999996</c:v>
                </c:pt>
                <c:pt idx="4513">
                  <c:v>71.403999999999996</c:v>
                </c:pt>
                <c:pt idx="4514">
                  <c:v>71.403999999999996</c:v>
                </c:pt>
                <c:pt idx="4515">
                  <c:v>71.403999999999996</c:v>
                </c:pt>
                <c:pt idx="4516">
                  <c:v>71.403999999999996</c:v>
                </c:pt>
                <c:pt idx="4517">
                  <c:v>71.403999999999996</c:v>
                </c:pt>
                <c:pt idx="4518">
                  <c:v>71.403999999999996</c:v>
                </c:pt>
                <c:pt idx="4519">
                  <c:v>71.403999999999996</c:v>
                </c:pt>
                <c:pt idx="4520">
                  <c:v>71.403999999999996</c:v>
                </c:pt>
                <c:pt idx="4521">
                  <c:v>71.361000000000004</c:v>
                </c:pt>
                <c:pt idx="4522">
                  <c:v>71.316999999999993</c:v>
                </c:pt>
                <c:pt idx="4523">
                  <c:v>71.274000000000001</c:v>
                </c:pt>
                <c:pt idx="4524">
                  <c:v>71.230999999999995</c:v>
                </c:pt>
                <c:pt idx="4525">
                  <c:v>71.230999999999995</c:v>
                </c:pt>
                <c:pt idx="4526">
                  <c:v>71.19</c:v>
                </c:pt>
                <c:pt idx="4527">
                  <c:v>71.19</c:v>
                </c:pt>
                <c:pt idx="4528">
                  <c:v>71.19</c:v>
                </c:pt>
                <c:pt idx="4529">
                  <c:v>71.19</c:v>
                </c:pt>
                <c:pt idx="4530">
                  <c:v>71.230999999999995</c:v>
                </c:pt>
                <c:pt idx="4531">
                  <c:v>71.230999999999995</c:v>
                </c:pt>
                <c:pt idx="4532">
                  <c:v>71.274000000000001</c:v>
                </c:pt>
                <c:pt idx="4533">
                  <c:v>71.316999999999993</c:v>
                </c:pt>
                <c:pt idx="4534">
                  <c:v>71.316999999999993</c:v>
                </c:pt>
                <c:pt idx="4535">
                  <c:v>71.316999999999993</c:v>
                </c:pt>
                <c:pt idx="4536">
                  <c:v>71.361000000000004</c:v>
                </c:pt>
                <c:pt idx="4537">
                  <c:v>71.361000000000004</c:v>
                </c:pt>
                <c:pt idx="4538">
                  <c:v>71.361000000000004</c:v>
                </c:pt>
                <c:pt idx="4539">
                  <c:v>71.361000000000004</c:v>
                </c:pt>
                <c:pt idx="4540">
                  <c:v>71.403999999999996</c:v>
                </c:pt>
                <c:pt idx="4541">
                  <c:v>71.403999999999996</c:v>
                </c:pt>
                <c:pt idx="4542">
                  <c:v>71.403999999999996</c:v>
                </c:pt>
                <c:pt idx="4543">
                  <c:v>71.403999999999996</c:v>
                </c:pt>
                <c:pt idx="4544">
                  <c:v>71.403999999999996</c:v>
                </c:pt>
                <c:pt idx="4545">
                  <c:v>71.403999999999996</c:v>
                </c:pt>
                <c:pt idx="4546">
                  <c:v>71.403999999999996</c:v>
                </c:pt>
                <c:pt idx="4547">
                  <c:v>71.403999999999996</c:v>
                </c:pt>
                <c:pt idx="4548">
                  <c:v>71.403999999999996</c:v>
                </c:pt>
                <c:pt idx="4549">
                  <c:v>71.403999999999996</c:v>
                </c:pt>
                <c:pt idx="4550">
                  <c:v>71.403999999999996</c:v>
                </c:pt>
                <c:pt idx="4551">
                  <c:v>71.361000000000004</c:v>
                </c:pt>
                <c:pt idx="4552">
                  <c:v>71.361000000000004</c:v>
                </c:pt>
                <c:pt idx="4553">
                  <c:v>71.316999999999993</c:v>
                </c:pt>
                <c:pt idx="4554">
                  <c:v>71.316999999999993</c:v>
                </c:pt>
                <c:pt idx="4555">
                  <c:v>71.274000000000001</c:v>
                </c:pt>
                <c:pt idx="4556">
                  <c:v>71.274000000000001</c:v>
                </c:pt>
                <c:pt idx="4557">
                  <c:v>71.274000000000001</c:v>
                </c:pt>
                <c:pt idx="4558">
                  <c:v>71.230999999999995</c:v>
                </c:pt>
                <c:pt idx="4559">
                  <c:v>71.230999999999995</c:v>
                </c:pt>
                <c:pt idx="4560">
                  <c:v>71.230999999999995</c:v>
                </c:pt>
                <c:pt idx="4561">
                  <c:v>71.230999999999995</c:v>
                </c:pt>
                <c:pt idx="4562">
                  <c:v>71.230999999999995</c:v>
                </c:pt>
                <c:pt idx="4563">
                  <c:v>71.230999999999995</c:v>
                </c:pt>
                <c:pt idx="4564">
                  <c:v>71.19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71.230999999999995</c:v>
                </c:pt>
                <c:pt idx="4569">
                  <c:v>71.230999999999995</c:v>
                </c:pt>
                <c:pt idx="4570">
                  <c:v>71.230999999999995</c:v>
                </c:pt>
                <c:pt idx="4571">
                  <c:v>71.230999999999995</c:v>
                </c:pt>
                <c:pt idx="4572">
                  <c:v>71.230999999999995</c:v>
                </c:pt>
                <c:pt idx="4573">
                  <c:v>71.230999999999995</c:v>
                </c:pt>
                <c:pt idx="4574">
                  <c:v>71.230999999999995</c:v>
                </c:pt>
                <c:pt idx="4575">
                  <c:v>71.274000000000001</c:v>
                </c:pt>
                <c:pt idx="4576">
                  <c:v>71.274000000000001</c:v>
                </c:pt>
                <c:pt idx="4577">
                  <c:v>71.316999999999993</c:v>
                </c:pt>
                <c:pt idx="4578">
                  <c:v>71.316999999999993</c:v>
                </c:pt>
                <c:pt idx="4579">
                  <c:v>71.316999999999993</c:v>
                </c:pt>
                <c:pt idx="4580">
                  <c:v>71.316999999999993</c:v>
                </c:pt>
                <c:pt idx="4581">
                  <c:v>71.361000000000004</c:v>
                </c:pt>
                <c:pt idx="4582">
                  <c:v>71.361000000000004</c:v>
                </c:pt>
                <c:pt idx="4583">
                  <c:v>71.361000000000004</c:v>
                </c:pt>
                <c:pt idx="4584">
                  <c:v>71.361000000000004</c:v>
                </c:pt>
                <c:pt idx="4585">
                  <c:v>71.361000000000004</c:v>
                </c:pt>
                <c:pt idx="4586">
                  <c:v>71.316999999999993</c:v>
                </c:pt>
                <c:pt idx="4587">
                  <c:v>71.316999999999993</c:v>
                </c:pt>
                <c:pt idx="4588">
                  <c:v>71.316999999999993</c:v>
                </c:pt>
                <c:pt idx="4589">
                  <c:v>71.316999999999993</c:v>
                </c:pt>
                <c:pt idx="4590">
                  <c:v>71.316999999999993</c:v>
                </c:pt>
                <c:pt idx="4591">
                  <c:v>71.316999999999993</c:v>
                </c:pt>
                <c:pt idx="4592">
                  <c:v>71.316999999999993</c:v>
                </c:pt>
                <c:pt idx="4593">
                  <c:v>71.316999999999993</c:v>
                </c:pt>
                <c:pt idx="4594">
                  <c:v>71.316999999999993</c:v>
                </c:pt>
                <c:pt idx="4595">
                  <c:v>71.316999999999993</c:v>
                </c:pt>
                <c:pt idx="4596">
                  <c:v>71.316999999999993</c:v>
                </c:pt>
                <c:pt idx="4597">
                  <c:v>71.316999999999993</c:v>
                </c:pt>
                <c:pt idx="4598">
                  <c:v>71.316999999999993</c:v>
                </c:pt>
                <c:pt idx="4599">
                  <c:v>71.316999999999993</c:v>
                </c:pt>
                <c:pt idx="4600">
                  <c:v>71.316999999999993</c:v>
                </c:pt>
                <c:pt idx="4601">
                  <c:v>71.316999999999993</c:v>
                </c:pt>
                <c:pt idx="4602">
                  <c:v>71.316999999999993</c:v>
                </c:pt>
                <c:pt idx="4603">
                  <c:v>71.316999999999993</c:v>
                </c:pt>
                <c:pt idx="4604">
                  <c:v>71.274000000000001</c:v>
                </c:pt>
                <c:pt idx="4605">
                  <c:v>71.274000000000001</c:v>
                </c:pt>
                <c:pt idx="4606">
                  <c:v>71.316999999999993</c:v>
                </c:pt>
                <c:pt idx="4607">
                  <c:v>71.316999999999993</c:v>
                </c:pt>
                <c:pt idx="4608">
                  <c:v>71.316999999999993</c:v>
                </c:pt>
                <c:pt idx="4609">
                  <c:v>71.361000000000004</c:v>
                </c:pt>
                <c:pt idx="4610">
                  <c:v>71.361000000000004</c:v>
                </c:pt>
                <c:pt idx="4611">
                  <c:v>71.403999999999996</c:v>
                </c:pt>
                <c:pt idx="4612">
                  <c:v>71.403999999999996</c:v>
                </c:pt>
                <c:pt idx="4613">
                  <c:v>71.489999999999995</c:v>
                </c:pt>
                <c:pt idx="4614">
                  <c:v>71.489999999999995</c:v>
                </c:pt>
                <c:pt idx="4615">
                  <c:v>71.533000000000001</c:v>
                </c:pt>
                <c:pt idx="4616">
                  <c:v>71.533000000000001</c:v>
                </c:pt>
                <c:pt idx="4617">
                  <c:v>71.576999999999998</c:v>
                </c:pt>
                <c:pt idx="4618">
                  <c:v>71.576999999999998</c:v>
                </c:pt>
                <c:pt idx="4619">
                  <c:v>71.61999999999999</c:v>
                </c:pt>
                <c:pt idx="4620">
                  <c:v>71.61999999999999</c:v>
                </c:pt>
                <c:pt idx="4621">
                  <c:v>71.61999999999999</c:v>
                </c:pt>
                <c:pt idx="4622">
                  <c:v>71.61999999999999</c:v>
                </c:pt>
                <c:pt idx="4623">
                  <c:v>71.61999999999999</c:v>
                </c:pt>
                <c:pt idx="4624">
                  <c:v>71.61999999999999</c:v>
                </c:pt>
                <c:pt idx="4625">
                  <c:v>71.576999999999998</c:v>
                </c:pt>
                <c:pt idx="4626">
                  <c:v>71.576999999999998</c:v>
                </c:pt>
                <c:pt idx="4627">
                  <c:v>71.533000000000001</c:v>
                </c:pt>
                <c:pt idx="4628">
                  <c:v>71.489999999999995</c:v>
                </c:pt>
                <c:pt idx="4629">
                  <c:v>71.489999999999995</c:v>
                </c:pt>
                <c:pt idx="4630">
                  <c:v>71.403999999999996</c:v>
                </c:pt>
                <c:pt idx="4631">
                  <c:v>71.403999999999996</c:v>
                </c:pt>
                <c:pt idx="4632">
                  <c:v>71.403999999999996</c:v>
                </c:pt>
                <c:pt idx="4633">
                  <c:v>71.361000000000004</c:v>
                </c:pt>
                <c:pt idx="4634">
                  <c:v>71.361000000000004</c:v>
                </c:pt>
                <c:pt idx="4635">
                  <c:v>71.361000000000004</c:v>
                </c:pt>
                <c:pt idx="4636">
                  <c:v>71.361000000000004</c:v>
                </c:pt>
                <c:pt idx="4637">
                  <c:v>71.361000000000004</c:v>
                </c:pt>
                <c:pt idx="4638">
                  <c:v>71.361000000000004</c:v>
                </c:pt>
                <c:pt idx="4639">
                  <c:v>71.316999999999993</c:v>
                </c:pt>
                <c:pt idx="4640">
                  <c:v>71.316999999999993</c:v>
                </c:pt>
                <c:pt idx="4641">
                  <c:v>71.274000000000001</c:v>
                </c:pt>
                <c:pt idx="4642">
                  <c:v>71.230999999999995</c:v>
                </c:pt>
                <c:pt idx="4643">
                  <c:v>71.19</c:v>
                </c:pt>
                <c:pt idx="4644">
                  <c:v>71.146000000000001</c:v>
                </c:pt>
                <c:pt idx="4645">
                  <c:v>71.10299999999998</c:v>
                </c:pt>
                <c:pt idx="4646">
                  <c:v>71.06</c:v>
                </c:pt>
                <c:pt idx="4647">
                  <c:v>71.016999999999996</c:v>
                </c:pt>
                <c:pt idx="4648">
                  <c:v>70.930000000000007</c:v>
                </c:pt>
                <c:pt idx="4649">
                  <c:v>70.887</c:v>
                </c:pt>
                <c:pt idx="4650">
                  <c:v>70.802999999999983</c:v>
                </c:pt>
                <c:pt idx="4651">
                  <c:v>70.715999999999994</c:v>
                </c:pt>
                <c:pt idx="4652">
                  <c:v>70.672999999999988</c:v>
                </c:pt>
                <c:pt idx="4653">
                  <c:v>70.587000000000003</c:v>
                </c:pt>
                <c:pt idx="4654">
                  <c:v>70.543000000000006</c:v>
                </c:pt>
                <c:pt idx="4655">
                  <c:v>70.543000000000006</c:v>
                </c:pt>
                <c:pt idx="4656">
                  <c:v>70.543000000000006</c:v>
                </c:pt>
                <c:pt idx="4657">
                  <c:v>70.587000000000003</c:v>
                </c:pt>
                <c:pt idx="4658">
                  <c:v>70.63</c:v>
                </c:pt>
                <c:pt idx="4659">
                  <c:v>70.715999999999994</c:v>
                </c:pt>
                <c:pt idx="4660">
                  <c:v>70.802999999999983</c:v>
                </c:pt>
                <c:pt idx="4661">
                  <c:v>70.887</c:v>
                </c:pt>
                <c:pt idx="4662">
                  <c:v>70.974000000000004</c:v>
                </c:pt>
                <c:pt idx="4663">
                  <c:v>70.974000000000004</c:v>
                </c:pt>
                <c:pt idx="4664">
                  <c:v>71.016999999999996</c:v>
                </c:pt>
                <c:pt idx="4665">
                  <c:v>71.016999999999996</c:v>
                </c:pt>
                <c:pt idx="4666">
                  <c:v>71.016999999999996</c:v>
                </c:pt>
                <c:pt idx="4667">
                  <c:v>70.974000000000004</c:v>
                </c:pt>
                <c:pt idx="4668">
                  <c:v>70.930000000000007</c:v>
                </c:pt>
                <c:pt idx="4669">
                  <c:v>70.887</c:v>
                </c:pt>
                <c:pt idx="4670">
                  <c:v>70.846000000000004</c:v>
                </c:pt>
                <c:pt idx="4671">
                  <c:v>70.802999999999983</c:v>
                </c:pt>
                <c:pt idx="4672">
                  <c:v>70.802999999999983</c:v>
                </c:pt>
                <c:pt idx="4673">
                  <c:v>70.802999999999983</c:v>
                </c:pt>
                <c:pt idx="4674">
                  <c:v>70.759</c:v>
                </c:pt>
                <c:pt idx="4675">
                  <c:v>70.759</c:v>
                </c:pt>
                <c:pt idx="4676">
                  <c:v>70.715999999999994</c:v>
                </c:pt>
                <c:pt idx="4677">
                  <c:v>70.715999999999994</c:v>
                </c:pt>
                <c:pt idx="4678">
                  <c:v>70.715999999999994</c:v>
                </c:pt>
                <c:pt idx="4679">
                  <c:v>70.715999999999994</c:v>
                </c:pt>
                <c:pt idx="4680">
                  <c:v>70.672999999999988</c:v>
                </c:pt>
                <c:pt idx="4681">
                  <c:v>70.63</c:v>
                </c:pt>
                <c:pt idx="4682">
                  <c:v>70.63</c:v>
                </c:pt>
                <c:pt idx="4683">
                  <c:v>70.587000000000003</c:v>
                </c:pt>
                <c:pt idx="4684">
                  <c:v>70.543000000000006</c:v>
                </c:pt>
                <c:pt idx="4685">
                  <c:v>70.543000000000006</c:v>
                </c:pt>
                <c:pt idx="4686">
                  <c:v>70.501999999999995</c:v>
                </c:pt>
                <c:pt idx="4687">
                  <c:v>70.501999999999995</c:v>
                </c:pt>
                <c:pt idx="4688">
                  <c:v>70.459000000000003</c:v>
                </c:pt>
                <c:pt idx="4689">
                  <c:v>70.459000000000003</c:v>
                </c:pt>
                <c:pt idx="4690">
                  <c:v>70.459000000000003</c:v>
                </c:pt>
                <c:pt idx="4691">
                  <c:v>70.415999999999997</c:v>
                </c:pt>
                <c:pt idx="4692">
                  <c:v>70.415999999999997</c:v>
                </c:pt>
                <c:pt idx="4693">
                  <c:v>70.415999999999997</c:v>
                </c:pt>
                <c:pt idx="4694">
                  <c:v>70.415999999999997</c:v>
                </c:pt>
                <c:pt idx="4695">
                  <c:v>70.415999999999997</c:v>
                </c:pt>
                <c:pt idx="4696">
                  <c:v>70.459000000000003</c:v>
                </c:pt>
                <c:pt idx="4697">
                  <c:v>70.459000000000003</c:v>
                </c:pt>
                <c:pt idx="4698">
                  <c:v>70.459000000000003</c:v>
                </c:pt>
                <c:pt idx="4699">
                  <c:v>70.459000000000003</c:v>
                </c:pt>
                <c:pt idx="4700">
                  <c:v>70.459000000000003</c:v>
                </c:pt>
                <c:pt idx="4701">
                  <c:v>70.459000000000003</c:v>
                </c:pt>
                <c:pt idx="4702">
                  <c:v>70.459000000000003</c:v>
                </c:pt>
                <c:pt idx="4703">
                  <c:v>70.459000000000003</c:v>
                </c:pt>
                <c:pt idx="4704">
                  <c:v>70.459000000000003</c:v>
                </c:pt>
                <c:pt idx="4705">
                  <c:v>70.459000000000003</c:v>
                </c:pt>
                <c:pt idx="4706">
                  <c:v>70.459000000000003</c:v>
                </c:pt>
                <c:pt idx="4707">
                  <c:v>70.459000000000003</c:v>
                </c:pt>
                <c:pt idx="4708">
                  <c:v>70.459000000000003</c:v>
                </c:pt>
                <c:pt idx="4709">
                  <c:v>70.501999999999995</c:v>
                </c:pt>
                <c:pt idx="4710">
                  <c:v>70.543000000000006</c:v>
                </c:pt>
                <c:pt idx="4711">
                  <c:v>70.543000000000006</c:v>
                </c:pt>
                <c:pt idx="4712">
                  <c:v>70.587000000000003</c:v>
                </c:pt>
                <c:pt idx="4713">
                  <c:v>70.63</c:v>
                </c:pt>
                <c:pt idx="4714">
                  <c:v>70.63</c:v>
                </c:pt>
                <c:pt idx="4715">
                  <c:v>70.672999999999988</c:v>
                </c:pt>
                <c:pt idx="4716">
                  <c:v>70.672999999999988</c:v>
                </c:pt>
                <c:pt idx="4717">
                  <c:v>70.672999999999988</c:v>
                </c:pt>
                <c:pt idx="4718">
                  <c:v>70.63</c:v>
                </c:pt>
                <c:pt idx="4719">
                  <c:v>70.63</c:v>
                </c:pt>
                <c:pt idx="4720">
                  <c:v>70.63</c:v>
                </c:pt>
                <c:pt idx="4721">
                  <c:v>70.63</c:v>
                </c:pt>
                <c:pt idx="4722">
                  <c:v>70.63</c:v>
                </c:pt>
                <c:pt idx="4723">
                  <c:v>70.587000000000003</c:v>
                </c:pt>
                <c:pt idx="4724">
                  <c:v>70.543000000000006</c:v>
                </c:pt>
                <c:pt idx="4725">
                  <c:v>70.543000000000006</c:v>
                </c:pt>
                <c:pt idx="4726">
                  <c:v>70.543000000000006</c:v>
                </c:pt>
                <c:pt idx="4727">
                  <c:v>70.543000000000006</c:v>
                </c:pt>
                <c:pt idx="4728">
                  <c:v>70.501999999999995</c:v>
                </c:pt>
                <c:pt idx="4729">
                  <c:v>70.459000000000003</c:v>
                </c:pt>
                <c:pt idx="4730">
                  <c:v>70.459000000000003</c:v>
                </c:pt>
                <c:pt idx="4731">
                  <c:v>70.415999999999997</c:v>
                </c:pt>
                <c:pt idx="4732">
                  <c:v>70.371999999999986</c:v>
                </c:pt>
                <c:pt idx="4733">
                  <c:v>70.371999999999986</c:v>
                </c:pt>
                <c:pt idx="4734">
                  <c:v>70.371999999999986</c:v>
                </c:pt>
                <c:pt idx="4735">
                  <c:v>70.371999999999986</c:v>
                </c:pt>
                <c:pt idx="4736">
                  <c:v>70.371999999999986</c:v>
                </c:pt>
                <c:pt idx="4737">
                  <c:v>70.371999999999986</c:v>
                </c:pt>
                <c:pt idx="4738">
                  <c:v>70.371999999999986</c:v>
                </c:pt>
                <c:pt idx="4739">
                  <c:v>70.371999999999986</c:v>
                </c:pt>
                <c:pt idx="4740">
                  <c:v>70.371999999999986</c:v>
                </c:pt>
                <c:pt idx="4741">
                  <c:v>70.328999999999979</c:v>
                </c:pt>
                <c:pt idx="4742">
                  <c:v>70.328999999999979</c:v>
                </c:pt>
                <c:pt idx="4743">
                  <c:v>70.286000000000001</c:v>
                </c:pt>
                <c:pt idx="4744">
                  <c:v>70.242999999999995</c:v>
                </c:pt>
                <c:pt idx="4745">
                  <c:v>70.200999999999993</c:v>
                </c:pt>
                <c:pt idx="4746">
                  <c:v>70.200999999999993</c:v>
                </c:pt>
                <c:pt idx="4747">
                  <c:v>70.157999999999987</c:v>
                </c:pt>
                <c:pt idx="4748">
                  <c:v>70.157999999999987</c:v>
                </c:pt>
                <c:pt idx="4749">
                  <c:v>70.157999999999987</c:v>
                </c:pt>
                <c:pt idx="4750">
                  <c:v>70.114999999999995</c:v>
                </c:pt>
                <c:pt idx="4751">
                  <c:v>70.114999999999995</c:v>
                </c:pt>
                <c:pt idx="4752">
                  <c:v>70.072000000000003</c:v>
                </c:pt>
                <c:pt idx="4753">
                  <c:v>70.028999999999982</c:v>
                </c:pt>
                <c:pt idx="4754">
                  <c:v>70.028999999999982</c:v>
                </c:pt>
                <c:pt idx="4755">
                  <c:v>69.985000000000014</c:v>
                </c:pt>
                <c:pt idx="4756">
                  <c:v>69.985000000000014</c:v>
                </c:pt>
                <c:pt idx="4757">
                  <c:v>69.985000000000014</c:v>
                </c:pt>
                <c:pt idx="4758">
                  <c:v>69.985000000000014</c:v>
                </c:pt>
                <c:pt idx="4759">
                  <c:v>69.985000000000014</c:v>
                </c:pt>
                <c:pt idx="4760">
                  <c:v>69.985000000000014</c:v>
                </c:pt>
                <c:pt idx="4761">
                  <c:v>70.028999999999982</c:v>
                </c:pt>
                <c:pt idx="4762">
                  <c:v>70.028999999999982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70.028999999999982</c:v>
                </c:pt>
                <c:pt idx="4766">
                  <c:v>70.028999999999982</c:v>
                </c:pt>
                <c:pt idx="4767">
                  <c:v>70.028999999999982</c:v>
                </c:pt>
                <c:pt idx="4768">
                  <c:v>70.028999999999982</c:v>
                </c:pt>
                <c:pt idx="4769">
                  <c:v>70.028999999999982</c:v>
                </c:pt>
                <c:pt idx="4770">
                  <c:v>69.985000000000014</c:v>
                </c:pt>
                <c:pt idx="4771">
                  <c:v>69.942000000000007</c:v>
                </c:pt>
                <c:pt idx="4772">
                  <c:v>69.900999999999996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69.813999999999993</c:v>
                </c:pt>
                <c:pt idx="4776">
                  <c:v>69.771000000000001</c:v>
                </c:pt>
                <c:pt idx="4777">
                  <c:v>69.771000000000001</c:v>
                </c:pt>
                <c:pt idx="4778">
                  <c:v>69.771000000000001</c:v>
                </c:pt>
                <c:pt idx="4779">
                  <c:v>69.771000000000001</c:v>
                </c:pt>
                <c:pt idx="4780">
                  <c:v>69.771000000000001</c:v>
                </c:pt>
                <c:pt idx="4781">
                  <c:v>69.771000000000001</c:v>
                </c:pt>
                <c:pt idx="4782">
                  <c:v>69.771000000000001</c:v>
                </c:pt>
                <c:pt idx="4783">
                  <c:v>69.771000000000001</c:v>
                </c:pt>
                <c:pt idx="4784">
                  <c:v>69.771000000000001</c:v>
                </c:pt>
                <c:pt idx="4785">
                  <c:v>69.771000000000001</c:v>
                </c:pt>
                <c:pt idx="4786">
                  <c:v>69.771000000000001</c:v>
                </c:pt>
                <c:pt idx="4787">
                  <c:v>69.727999999999994</c:v>
                </c:pt>
                <c:pt idx="4788">
                  <c:v>69.727999999999994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69.727999999999994</c:v>
                </c:pt>
                <c:pt idx="4792">
                  <c:v>69.727999999999994</c:v>
                </c:pt>
                <c:pt idx="4793">
                  <c:v>69.685000000000002</c:v>
                </c:pt>
                <c:pt idx="4794">
                  <c:v>69.685000000000002</c:v>
                </c:pt>
                <c:pt idx="4795">
                  <c:v>69.685000000000002</c:v>
                </c:pt>
                <c:pt idx="4796">
                  <c:v>69.685000000000002</c:v>
                </c:pt>
                <c:pt idx="4797">
                  <c:v>69.685000000000002</c:v>
                </c:pt>
                <c:pt idx="4798">
                  <c:v>69.685000000000002</c:v>
                </c:pt>
                <c:pt idx="4799">
                  <c:v>69.643000000000001</c:v>
                </c:pt>
                <c:pt idx="4800">
                  <c:v>69.643000000000001</c:v>
                </c:pt>
                <c:pt idx="4801">
                  <c:v>69.643000000000001</c:v>
                </c:pt>
                <c:pt idx="4802">
                  <c:v>69.643000000000001</c:v>
                </c:pt>
                <c:pt idx="4803">
                  <c:v>69.643000000000001</c:v>
                </c:pt>
                <c:pt idx="4804">
                  <c:v>69.685000000000002</c:v>
                </c:pt>
                <c:pt idx="4805">
                  <c:v>69.685000000000002</c:v>
                </c:pt>
                <c:pt idx="4806">
                  <c:v>69.685000000000002</c:v>
                </c:pt>
                <c:pt idx="4807">
                  <c:v>69.685000000000002</c:v>
                </c:pt>
                <c:pt idx="4808">
                  <c:v>69.727999999999994</c:v>
                </c:pt>
                <c:pt idx="4809">
                  <c:v>69.685000000000002</c:v>
                </c:pt>
                <c:pt idx="4810">
                  <c:v>69.685000000000002</c:v>
                </c:pt>
                <c:pt idx="4811">
                  <c:v>69.685000000000002</c:v>
                </c:pt>
                <c:pt idx="4812">
                  <c:v>69.685000000000002</c:v>
                </c:pt>
                <c:pt idx="4813">
                  <c:v>69.643000000000001</c:v>
                </c:pt>
                <c:pt idx="4814">
                  <c:v>69.643000000000001</c:v>
                </c:pt>
                <c:pt idx="4815">
                  <c:v>69.643000000000001</c:v>
                </c:pt>
                <c:pt idx="4816">
                  <c:v>69.643000000000001</c:v>
                </c:pt>
                <c:pt idx="4817">
                  <c:v>69.685000000000002</c:v>
                </c:pt>
                <c:pt idx="4818">
                  <c:v>69.685000000000002</c:v>
                </c:pt>
                <c:pt idx="4819">
                  <c:v>69.685000000000002</c:v>
                </c:pt>
                <c:pt idx="4820">
                  <c:v>69.685000000000002</c:v>
                </c:pt>
                <c:pt idx="4821">
                  <c:v>69.685000000000002</c:v>
                </c:pt>
                <c:pt idx="4822">
                  <c:v>69.685000000000002</c:v>
                </c:pt>
                <c:pt idx="4823">
                  <c:v>69.685000000000002</c:v>
                </c:pt>
                <c:pt idx="4824">
                  <c:v>69.643000000000001</c:v>
                </c:pt>
                <c:pt idx="4825">
                  <c:v>69.599999999999994</c:v>
                </c:pt>
                <c:pt idx="4826">
                  <c:v>69.599999999999994</c:v>
                </c:pt>
                <c:pt idx="4827">
                  <c:v>69.599999999999994</c:v>
                </c:pt>
                <c:pt idx="4828">
                  <c:v>69.643000000000001</c:v>
                </c:pt>
                <c:pt idx="4829">
                  <c:v>69.685000000000002</c:v>
                </c:pt>
                <c:pt idx="4830">
                  <c:v>69.685000000000002</c:v>
                </c:pt>
                <c:pt idx="4831">
                  <c:v>69.727999999999994</c:v>
                </c:pt>
                <c:pt idx="4832">
                  <c:v>69.771000000000001</c:v>
                </c:pt>
                <c:pt idx="4833">
                  <c:v>69.771000000000001</c:v>
                </c:pt>
                <c:pt idx="4834">
                  <c:v>69.813999999999993</c:v>
                </c:pt>
                <c:pt idx="4835">
                  <c:v>69.813999999999993</c:v>
                </c:pt>
                <c:pt idx="4836">
                  <c:v>69.813999999999993</c:v>
                </c:pt>
                <c:pt idx="4837">
                  <c:v>69.813999999999993</c:v>
                </c:pt>
                <c:pt idx="4838">
                  <c:v>69.813999999999993</c:v>
                </c:pt>
                <c:pt idx="4839">
                  <c:v>69.813999999999993</c:v>
                </c:pt>
                <c:pt idx="4840">
                  <c:v>69.813999999999993</c:v>
                </c:pt>
                <c:pt idx="4841">
                  <c:v>69.813999999999993</c:v>
                </c:pt>
                <c:pt idx="4842">
                  <c:v>69.813999999999993</c:v>
                </c:pt>
                <c:pt idx="4843">
                  <c:v>69.813999999999993</c:v>
                </c:pt>
                <c:pt idx="4844">
                  <c:v>69.813999999999993</c:v>
                </c:pt>
                <c:pt idx="4845">
                  <c:v>69.85799999999999</c:v>
                </c:pt>
                <c:pt idx="4846">
                  <c:v>69.85799999999999</c:v>
                </c:pt>
                <c:pt idx="4847">
                  <c:v>69.85799999999999</c:v>
                </c:pt>
                <c:pt idx="4848">
                  <c:v>69.85799999999999</c:v>
                </c:pt>
                <c:pt idx="4849">
                  <c:v>69.85799999999999</c:v>
                </c:pt>
                <c:pt idx="4850">
                  <c:v>69.900999999999996</c:v>
                </c:pt>
                <c:pt idx="4851">
                  <c:v>69.900999999999996</c:v>
                </c:pt>
                <c:pt idx="4852">
                  <c:v>69.942000000000007</c:v>
                </c:pt>
                <c:pt idx="4853">
                  <c:v>69.942000000000007</c:v>
                </c:pt>
                <c:pt idx="4854">
                  <c:v>69.942000000000007</c:v>
                </c:pt>
                <c:pt idx="4855">
                  <c:v>69.942000000000007</c:v>
                </c:pt>
                <c:pt idx="4856">
                  <c:v>69.942000000000007</c:v>
                </c:pt>
                <c:pt idx="4857">
                  <c:v>69.942000000000007</c:v>
                </c:pt>
                <c:pt idx="4858">
                  <c:v>69.942000000000007</c:v>
                </c:pt>
                <c:pt idx="4859">
                  <c:v>69.942000000000007</c:v>
                </c:pt>
                <c:pt idx="4860">
                  <c:v>69.900999999999996</c:v>
                </c:pt>
                <c:pt idx="4861">
                  <c:v>69.85799999999999</c:v>
                </c:pt>
                <c:pt idx="4862">
                  <c:v>69.85799999999999</c:v>
                </c:pt>
                <c:pt idx="4863">
                  <c:v>69.85799999999999</c:v>
                </c:pt>
                <c:pt idx="4864">
                  <c:v>69.813999999999993</c:v>
                </c:pt>
                <c:pt idx="4865">
                  <c:v>69.813999999999993</c:v>
                </c:pt>
                <c:pt idx="4866">
                  <c:v>69.813999999999993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69.771000000000001</c:v>
                </c:pt>
                <c:pt idx="4871">
                  <c:v>69.771000000000001</c:v>
                </c:pt>
                <c:pt idx="4872">
                  <c:v>69.727999999999994</c:v>
                </c:pt>
                <c:pt idx="4873">
                  <c:v>69.685000000000002</c:v>
                </c:pt>
                <c:pt idx="4874">
                  <c:v>69.685000000000002</c:v>
                </c:pt>
                <c:pt idx="4875">
                  <c:v>69.685000000000002</c:v>
                </c:pt>
                <c:pt idx="4876">
                  <c:v>69.643000000000001</c:v>
                </c:pt>
                <c:pt idx="4877">
                  <c:v>69.643000000000001</c:v>
                </c:pt>
                <c:pt idx="4878">
                  <c:v>69.599999999999994</c:v>
                </c:pt>
                <c:pt idx="4879">
                  <c:v>69.599999999999994</c:v>
                </c:pt>
                <c:pt idx="4880">
                  <c:v>69.599999999999994</c:v>
                </c:pt>
                <c:pt idx="4881">
                  <c:v>69.557000000000002</c:v>
                </c:pt>
                <c:pt idx="4882">
                  <c:v>69.557000000000002</c:v>
                </c:pt>
                <c:pt idx="4883">
                  <c:v>69.513999999999996</c:v>
                </c:pt>
                <c:pt idx="4884">
                  <c:v>69.513999999999996</c:v>
                </c:pt>
                <c:pt idx="4885">
                  <c:v>69.513999999999996</c:v>
                </c:pt>
                <c:pt idx="4886">
                  <c:v>69.513999999999996</c:v>
                </c:pt>
                <c:pt idx="4887">
                  <c:v>69.513999999999996</c:v>
                </c:pt>
                <c:pt idx="4888">
                  <c:v>69.513999999999996</c:v>
                </c:pt>
                <c:pt idx="4889">
                  <c:v>69.513999999999996</c:v>
                </c:pt>
                <c:pt idx="4890">
                  <c:v>69.513999999999996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69.557000000000002</c:v>
                </c:pt>
                <c:pt idx="4894">
                  <c:v>69.599999999999994</c:v>
                </c:pt>
                <c:pt idx="4895">
                  <c:v>69.643000000000001</c:v>
                </c:pt>
                <c:pt idx="4896">
                  <c:v>69.685000000000002</c:v>
                </c:pt>
                <c:pt idx="4897">
                  <c:v>69.771000000000001</c:v>
                </c:pt>
                <c:pt idx="4898">
                  <c:v>69.85799999999999</c:v>
                </c:pt>
                <c:pt idx="4899">
                  <c:v>69.900999999999996</c:v>
                </c:pt>
                <c:pt idx="4900">
                  <c:v>69.942000000000007</c:v>
                </c:pt>
                <c:pt idx="4901">
                  <c:v>70.028999999999982</c:v>
                </c:pt>
                <c:pt idx="4902">
                  <c:v>70.072000000000003</c:v>
                </c:pt>
                <c:pt idx="4903">
                  <c:v>70.114999999999995</c:v>
                </c:pt>
                <c:pt idx="4904">
                  <c:v>70.157999999999987</c:v>
                </c:pt>
                <c:pt idx="4905">
                  <c:v>70.200999999999993</c:v>
                </c:pt>
                <c:pt idx="4906">
                  <c:v>70.200999999999993</c:v>
                </c:pt>
                <c:pt idx="4907">
                  <c:v>70.242999999999995</c:v>
                </c:pt>
                <c:pt idx="4908">
                  <c:v>70.242999999999995</c:v>
                </c:pt>
                <c:pt idx="4909">
                  <c:v>70.286000000000001</c:v>
                </c:pt>
                <c:pt idx="4910">
                  <c:v>70.286000000000001</c:v>
                </c:pt>
                <c:pt idx="4911">
                  <c:v>70.328999999999979</c:v>
                </c:pt>
                <c:pt idx="4912">
                  <c:v>70.371999999999986</c:v>
                </c:pt>
                <c:pt idx="4913">
                  <c:v>70.415999999999997</c:v>
                </c:pt>
                <c:pt idx="4914">
                  <c:v>70.459000000000003</c:v>
                </c:pt>
                <c:pt idx="4915">
                  <c:v>70.501999999999995</c:v>
                </c:pt>
                <c:pt idx="4916">
                  <c:v>70.543000000000006</c:v>
                </c:pt>
                <c:pt idx="4917">
                  <c:v>70.543000000000006</c:v>
                </c:pt>
                <c:pt idx="4918">
                  <c:v>70.543000000000006</c:v>
                </c:pt>
                <c:pt idx="4919">
                  <c:v>70.543000000000006</c:v>
                </c:pt>
                <c:pt idx="4920">
                  <c:v>70.543000000000006</c:v>
                </c:pt>
                <c:pt idx="4921">
                  <c:v>70.543000000000006</c:v>
                </c:pt>
                <c:pt idx="4922">
                  <c:v>70.501999999999995</c:v>
                </c:pt>
                <c:pt idx="4923">
                  <c:v>70.501999999999995</c:v>
                </c:pt>
                <c:pt idx="4924">
                  <c:v>70.459000000000003</c:v>
                </c:pt>
                <c:pt idx="4925">
                  <c:v>70.459000000000003</c:v>
                </c:pt>
                <c:pt idx="4926">
                  <c:v>70.371999999999986</c:v>
                </c:pt>
                <c:pt idx="4927">
                  <c:v>70.328999999999979</c:v>
                </c:pt>
                <c:pt idx="4928">
                  <c:v>70.286000000000001</c:v>
                </c:pt>
                <c:pt idx="4929">
                  <c:v>70.200999999999993</c:v>
                </c:pt>
                <c:pt idx="4930">
                  <c:v>70.157999999999987</c:v>
                </c:pt>
                <c:pt idx="4931">
                  <c:v>70.114999999999995</c:v>
                </c:pt>
                <c:pt idx="4932">
                  <c:v>70.028999999999982</c:v>
                </c:pt>
                <c:pt idx="4933">
                  <c:v>70.028999999999982</c:v>
                </c:pt>
                <c:pt idx="4934">
                  <c:v>69.985000000000014</c:v>
                </c:pt>
                <c:pt idx="4935">
                  <c:v>69.985000000000014</c:v>
                </c:pt>
                <c:pt idx="4936">
                  <c:v>69.985000000000014</c:v>
                </c:pt>
                <c:pt idx="4937">
                  <c:v>69.942000000000007</c:v>
                </c:pt>
                <c:pt idx="4938">
                  <c:v>69.942000000000007</c:v>
                </c:pt>
                <c:pt idx="4939">
                  <c:v>69.942000000000007</c:v>
                </c:pt>
                <c:pt idx="4940">
                  <c:v>69.942000000000007</c:v>
                </c:pt>
                <c:pt idx="4941">
                  <c:v>69.900999999999996</c:v>
                </c:pt>
                <c:pt idx="4942">
                  <c:v>69.900999999999996</c:v>
                </c:pt>
                <c:pt idx="4943">
                  <c:v>69.85799999999999</c:v>
                </c:pt>
                <c:pt idx="4944">
                  <c:v>69.85799999999999</c:v>
                </c:pt>
                <c:pt idx="4945">
                  <c:v>69.85799999999999</c:v>
                </c:pt>
                <c:pt idx="4946">
                  <c:v>69.85799999999999</c:v>
                </c:pt>
                <c:pt idx="4947">
                  <c:v>69.85799999999999</c:v>
                </c:pt>
                <c:pt idx="4948">
                  <c:v>69.900999999999996</c:v>
                </c:pt>
                <c:pt idx="4949">
                  <c:v>69.900999999999996</c:v>
                </c:pt>
                <c:pt idx="4950">
                  <c:v>69.942000000000007</c:v>
                </c:pt>
                <c:pt idx="4951">
                  <c:v>69.942000000000007</c:v>
                </c:pt>
                <c:pt idx="4952">
                  <c:v>69.985000000000014</c:v>
                </c:pt>
                <c:pt idx="4953">
                  <c:v>70.028999999999982</c:v>
                </c:pt>
                <c:pt idx="4954">
                  <c:v>70.028999999999982</c:v>
                </c:pt>
                <c:pt idx="4955">
                  <c:v>70.028999999999982</c:v>
                </c:pt>
                <c:pt idx="4956">
                  <c:v>70.028999999999982</c:v>
                </c:pt>
                <c:pt idx="4957">
                  <c:v>70.028999999999982</c:v>
                </c:pt>
                <c:pt idx="4958">
                  <c:v>70.028999999999982</c:v>
                </c:pt>
                <c:pt idx="4959">
                  <c:v>70.028999999999982</c:v>
                </c:pt>
                <c:pt idx="4960">
                  <c:v>69.985000000000014</c:v>
                </c:pt>
                <c:pt idx="4961">
                  <c:v>69.942000000000007</c:v>
                </c:pt>
                <c:pt idx="4962">
                  <c:v>69.900999999999996</c:v>
                </c:pt>
                <c:pt idx="4963">
                  <c:v>69.85799999999999</c:v>
                </c:pt>
                <c:pt idx="4964">
                  <c:v>69.85799999999999</c:v>
                </c:pt>
                <c:pt idx="4965">
                  <c:v>69.813999999999993</c:v>
                </c:pt>
                <c:pt idx="4966">
                  <c:v>69.771000000000001</c:v>
                </c:pt>
                <c:pt idx="4967">
                  <c:v>69.685000000000002</c:v>
                </c:pt>
                <c:pt idx="4968">
                  <c:v>69.685000000000002</c:v>
                </c:pt>
                <c:pt idx="4969">
                  <c:v>69.599999999999994</c:v>
                </c:pt>
                <c:pt idx="4970">
                  <c:v>69.557000000000002</c:v>
                </c:pt>
                <c:pt idx="4971">
                  <c:v>69.513999999999996</c:v>
                </c:pt>
                <c:pt idx="4972">
                  <c:v>69.471000000000004</c:v>
                </c:pt>
                <c:pt idx="4973">
                  <c:v>69.427000000000007</c:v>
                </c:pt>
                <c:pt idx="4974">
                  <c:v>69.343000000000004</c:v>
                </c:pt>
                <c:pt idx="4975">
                  <c:v>69.343000000000004</c:v>
                </c:pt>
                <c:pt idx="4976">
                  <c:v>69.3</c:v>
                </c:pt>
                <c:pt idx="4977">
                  <c:v>69.256</c:v>
                </c:pt>
                <c:pt idx="4978">
                  <c:v>69.212999999999994</c:v>
                </c:pt>
                <c:pt idx="4979">
                  <c:v>69.212999999999994</c:v>
                </c:pt>
                <c:pt idx="4980">
                  <c:v>69.212999999999994</c:v>
                </c:pt>
                <c:pt idx="4981">
                  <c:v>69.212999999999994</c:v>
                </c:pt>
                <c:pt idx="4982">
                  <c:v>69.212999999999994</c:v>
                </c:pt>
                <c:pt idx="4983">
                  <c:v>69.169999999999987</c:v>
                </c:pt>
                <c:pt idx="4984">
                  <c:v>69.169999999999987</c:v>
                </c:pt>
                <c:pt idx="4985">
                  <c:v>69.169999999999987</c:v>
                </c:pt>
                <c:pt idx="4986">
                  <c:v>69.169999999999987</c:v>
                </c:pt>
                <c:pt idx="4987">
                  <c:v>69.169999999999987</c:v>
                </c:pt>
                <c:pt idx="4988">
                  <c:v>69.128999999999976</c:v>
                </c:pt>
                <c:pt idx="4989">
                  <c:v>69.128999999999976</c:v>
                </c:pt>
                <c:pt idx="4990">
                  <c:v>69.084999999999994</c:v>
                </c:pt>
                <c:pt idx="4991">
                  <c:v>69.084999999999994</c:v>
                </c:pt>
                <c:pt idx="4992">
                  <c:v>69.084999999999994</c:v>
                </c:pt>
                <c:pt idx="4993">
                  <c:v>69.042000000000002</c:v>
                </c:pt>
                <c:pt idx="4994">
                  <c:v>69.042000000000002</c:v>
                </c:pt>
                <c:pt idx="4995">
                  <c:v>69.042000000000002</c:v>
                </c:pt>
                <c:pt idx="4996">
                  <c:v>69.042000000000002</c:v>
                </c:pt>
                <c:pt idx="4997">
                  <c:v>69.042000000000002</c:v>
                </c:pt>
                <c:pt idx="4998">
                  <c:v>69.042000000000002</c:v>
                </c:pt>
                <c:pt idx="4999">
                  <c:v>68.998999999999995</c:v>
                </c:pt>
                <c:pt idx="5000">
                  <c:v>68.998999999999995</c:v>
                </c:pt>
                <c:pt idx="5001">
                  <c:v>68.998999999999995</c:v>
                </c:pt>
                <c:pt idx="5002">
                  <c:v>68.998999999999995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68.998999999999995</c:v>
                </c:pt>
                <c:pt idx="5007">
                  <c:v>68.998999999999995</c:v>
                </c:pt>
                <c:pt idx="5008">
                  <c:v>68.998999999999995</c:v>
                </c:pt>
                <c:pt idx="5009">
                  <c:v>68.998999999999995</c:v>
                </c:pt>
                <c:pt idx="5010">
                  <c:v>68.998999999999995</c:v>
                </c:pt>
                <c:pt idx="5011">
                  <c:v>68.998999999999995</c:v>
                </c:pt>
                <c:pt idx="5012">
                  <c:v>68.998999999999995</c:v>
                </c:pt>
                <c:pt idx="5013">
                  <c:v>68.998999999999995</c:v>
                </c:pt>
                <c:pt idx="5014">
                  <c:v>68.998999999999995</c:v>
                </c:pt>
                <c:pt idx="5015">
                  <c:v>68.956000000000003</c:v>
                </c:pt>
                <c:pt idx="5016">
                  <c:v>68.956000000000003</c:v>
                </c:pt>
                <c:pt idx="5017">
                  <c:v>68.956000000000003</c:v>
                </c:pt>
                <c:pt idx="5018">
                  <c:v>68.912999999999997</c:v>
                </c:pt>
                <c:pt idx="5019">
                  <c:v>68.912999999999997</c:v>
                </c:pt>
                <c:pt idx="5020">
                  <c:v>68.870999999999981</c:v>
                </c:pt>
                <c:pt idx="5021">
                  <c:v>68.828000000000003</c:v>
                </c:pt>
                <c:pt idx="5022">
                  <c:v>68.828000000000003</c:v>
                </c:pt>
                <c:pt idx="5023">
                  <c:v>68.784999999999997</c:v>
                </c:pt>
                <c:pt idx="5024">
                  <c:v>68.742000000000004</c:v>
                </c:pt>
                <c:pt idx="5025">
                  <c:v>68.742000000000004</c:v>
                </c:pt>
                <c:pt idx="5026">
                  <c:v>68.742000000000004</c:v>
                </c:pt>
                <c:pt idx="5027">
                  <c:v>68.697999999999993</c:v>
                </c:pt>
                <c:pt idx="5028">
                  <c:v>68.656999999999982</c:v>
                </c:pt>
                <c:pt idx="5029">
                  <c:v>68.656999999999982</c:v>
                </c:pt>
                <c:pt idx="5030">
                  <c:v>68.656999999999982</c:v>
                </c:pt>
                <c:pt idx="5031">
                  <c:v>68.656999999999982</c:v>
                </c:pt>
                <c:pt idx="5032">
                  <c:v>68.656999999999982</c:v>
                </c:pt>
                <c:pt idx="5033">
                  <c:v>68.697999999999993</c:v>
                </c:pt>
                <c:pt idx="5034">
                  <c:v>68.697999999999993</c:v>
                </c:pt>
                <c:pt idx="5035">
                  <c:v>68.697999999999993</c:v>
                </c:pt>
                <c:pt idx="5036">
                  <c:v>68.697999999999993</c:v>
                </c:pt>
                <c:pt idx="5037">
                  <c:v>68.697999999999993</c:v>
                </c:pt>
                <c:pt idx="5038">
                  <c:v>68.656999999999982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68.656999999999982</c:v>
                </c:pt>
                <c:pt idx="5042">
                  <c:v>68.656999999999982</c:v>
                </c:pt>
                <c:pt idx="5043">
                  <c:v>68.656999999999982</c:v>
                </c:pt>
                <c:pt idx="5044">
                  <c:v>68.656999999999982</c:v>
                </c:pt>
                <c:pt idx="5045">
                  <c:v>68.656999999999982</c:v>
                </c:pt>
                <c:pt idx="5046">
                  <c:v>68.656999999999982</c:v>
                </c:pt>
                <c:pt idx="5047">
                  <c:v>68.656999999999982</c:v>
                </c:pt>
                <c:pt idx="5048">
                  <c:v>68.656999999999982</c:v>
                </c:pt>
                <c:pt idx="5049">
                  <c:v>68.697999999999993</c:v>
                </c:pt>
                <c:pt idx="5050">
                  <c:v>68.697999999999993</c:v>
                </c:pt>
                <c:pt idx="5051">
                  <c:v>68.697999999999993</c:v>
                </c:pt>
                <c:pt idx="5052">
                  <c:v>68.742000000000004</c:v>
                </c:pt>
                <c:pt idx="5053">
                  <c:v>68.742000000000004</c:v>
                </c:pt>
                <c:pt idx="5054">
                  <c:v>68.742000000000004</c:v>
                </c:pt>
                <c:pt idx="5055">
                  <c:v>68.742000000000004</c:v>
                </c:pt>
                <c:pt idx="5056">
                  <c:v>68.784999999999997</c:v>
                </c:pt>
                <c:pt idx="5057">
                  <c:v>68.784999999999997</c:v>
                </c:pt>
                <c:pt idx="5058">
                  <c:v>68.784999999999997</c:v>
                </c:pt>
                <c:pt idx="5059">
                  <c:v>68.742000000000004</c:v>
                </c:pt>
                <c:pt idx="5060">
                  <c:v>68.742000000000004</c:v>
                </c:pt>
                <c:pt idx="5061">
                  <c:v>68.697999999999993</c:v>
                </c:pt>
                <c:pt idx="5062">
                  <c:v>68.656999999999982</c:v>
                </c:pt>
                <c:pt idx="5063">
                  <c:v>68.614000000000004</c:v>
                </c:pt>
                <c:pt idx="5064">
                  <c:v>68.570999999999998</c:v>
                </c:pt>
                <c:pt idx="5065">
                  <c:v>68.570999999999998</c:v>
                </c:pt>
                <c:pt idx="5066">
                  <c:v>68.527000000000001</c:v>
                </c:pt>
                <c:pt idx="5067">
                  <c:v>68.527000000000001</c:v>
                </c:pt>
                <c:pt idx="5068">
                  <c:v>68.483999999999995</c:v>
                </c:pt>
                <c:pt idx="5069">
                  <c:v>68.483999999999995</c:v>
                </c:pt>
                <c:pt idx="5070">
                  <c:v>68.483999999999995</c:v>
                </c:pt>
                <c:pt idx="5071">
                  <c:v>68.443000000000026</c:v>
                </c:pt>
                <c:pt idx="5072">
                  <c:v>68.443000000000026</c:v>
                </c:pt>
                <c:pt idx="5073">
                  <c:v>68.400000000000006</c:v>
                </c:pt>
                <c:pt idx="5074">
                  <c:v>68.400000000000006</c:v>
                </c:pt>
                <c:pt idx="5075">
                  <c:v>68.400000000000006</c:v>
                </c:pt>
                <c:pt idx="5076">
                  <c:v>68.35599999999998</c:v>
                </c:pt>
                <c:pt idx="5077">
                  <c:v>68.35599999999998</c:v>
                </c:pt>
                <c:pt idx="5078">
                  <c:v>68.35599999999998</c:v>
                </c:pt>
                <c:pt idx="5079">
                  <c:v>68.35599999999998</c:v>
                </c:pt>
                <c:pt idx="5080">
                  <c:v>68.35599999999998</c:v>
                </c:pt>
                <c:pt idx="5081">
                  <c:v>68.400000000000006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68.400000000000006</c:v>
                </c:pt>
                <c:pt idx="5085">
                  <c:v>68.400000000000006</c:v>
                </c:pt>
                <c:pt idx="5086">
                  <c:v>68.400000000000006</c:v>
                </c:pt>
                <c:pt idx="5087">
                  <c:v>68.35599999999998</c:v>
                </c:pt>
                <c:pt idx="5088">
                  <c:v>68.35599999999998</c:v>
                </c:pt>
                <c:pt idx="5089">
                  <c:v>68.313000000000002</c:v>
                </c:pt>
                <c:pt idx="5090">
                  <c:v>68.313000000000002</c:v>
                </c:pt>
                <c:pt idx="5091">
                  <c:v>68.313000000000002</c:v>
                </c:pt>
                <c:pt idx="5092">
                  <c:v>68.313000000000002</c:v>
                </c:pt>
                <c:pt idx="5093">
                  <c:v>68.313000000000002</c:v>
                </c:pt>
                <c:pt idx="5094">
                  <c:v>68.27</c:v>
                </c:pt>
                <c:pt idx="5095">
                  <c:v>68.27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68.227000000000004</c:v>
                </c:pt>
                <c:pt idx="5099">
                  <c:v>68.185000000000002</c:v>
                </c:pt>
                <c:pt idx="5100">
                  <c:v>68.185000000000002</c:v>
                </c:pt>
                <c:pt idx="5101">
                  <c:v>68.185000000000002</c:v>
                </c:pt>
                <c:pt idx="5102">
                  <c:v>68.185000000000002</c:v>
                </c:pt>
                <c:pt idx="5103">
                  <c:v>68.185000000000002</c:v>
                </c:pt>
                <c:pt idx="5104">
                  <c:v>68.185000000000002</c:v>
                </c:pt>
                <c:pt idx="5105">
                  <c:v>68.227000000000004</c:v>
                </c:pt>
                <c:pt idx="5106">
                  <c:v>68.227000000000004</c:v>
                </c:pt>
                <c:pt idx="5107">
                  <c:v>68.227000000000004</c:v>
                </c:pt>
                <c:pt idx="5108">
                  <c:v>68.27</c:v>
                </c:pt>
                <c:pt idx="5109">
                  <c:v>68.27</c:v>
                </c:pt>
                <c:pt idx="5110">
                  <c:v>68.313000000000002</c:v>
                </c:pt>
                <c:pt idx="5111">
                  <c:v>68.313000000000002</c:v>
                </c:pt>
                <c:pt idx="5112">
                  <c:v>68.35599999999998</c:v>
                </c:pt>
                <c:pt idx="5113">
                  <c:v>68.35599999999998</c:v>
                </c:pt>
                <c:pt idx="5114">
                  <c:v>68.35599999999998</c:v>
                </c:pt>
                <c:pt idx="5115">
                  <c:v>68.35599999999998</c:v>
                </c:pt>
                <c:pt idx="5116">
                  <c:v>68.35599999999998</c:v>
                </c:pt>
                <c:pt idx="5117">
                  <c:v>68.35599999999998</c:v>
                </c:pt>
                <c:pt idx="5118">
                  <c:v>68.35599999999998</c:v>
                </c:pt>
                <c:pt idx="5119">
                  <c:v>68.35599999999998</c:v>
                </c:pt>
                <c:pt idx="5120">
                  <c:v>68.35599999999998</c:v>
                </c:pt>
                <c:pt idx="5121">
                  <c:v>68.400000000000006</c:v>
                </c:pt>
                <c:pt idx="5122">
                  <c:v>68.400000000000006</c:v>
                </c:pt>
                <c:pt idx="5123">
                  <c:v>68.400000000000006</c:v>
                </c:pt>
                <c:pt idx="5124">
                  <c:v>68.400000000000006</c:v>
                </c:pt>
                <c:pt idx="5125">
                  <c:v>68.400000000000006</c:v>
                </c:pt>
                <c:pt idx="5126">
                  <c:v>68.35599999999998</c:v>
                </c:pt>
                <c:pt idx="5127">
                  <c:v>68.35599999999998</c:v>
                </c:pt>
                <c:pt idx="5128">
                  <c:v>68.35599999999998</c:v>
                </c:pt>
                <c:pt idx="5129">
                  <c:v>68.313000000000002</c:v>
                </c:pt>
                <c:pt idx="5130">
                  <c:v>68.313000000000002</c:v>
                </c:pt>
                <c:pt idx="5131">
                  <c:v>68.313000000000002</c:v>
                </c:pt>
                <c:pt idx="5132">
                  <c:v>68.313000000000002</c:v>
                </c:pt>
                <c:pt idx="5133">
                  <c:v>68.313000000000002</c:v>
                </c:pt>
                <c:pt idx="5134">
                  <c:v>68.313000000000002</c:v>
                </c:pt>
                <c:pt idx="5135">
                  <c:v>68.313000000000002</c:v>
                </c:pt>
                <c:pt idx="5136">
                  <c:v>68.27</c:v>
                </c:pt>
                <c:pt idx="5137">
                  <c:v>68.27</c:v>
                </c:pt>
                <c:pt idx="5138">
                  <c:v>68.27</c:v>
                </c:pt>
                <c:pt idx="5139">
                  <c:v>68.27</c:v>
                </c:pt>
                <c:pt idx="5140">
                  <c:v>68.27</c:v>
                </c:pt>
                <c:pt idx="5141">
                  <c:v>68.27</c:v>
                </c:pt>
                <c:pt idx="5142">
                  <c:v>68.27</c:v>
                </c:pt>
                <c:pt idx="5143">
                  <c:v>68.27</c:v>
                </c:pt>
                <c:pt idx="5144">
                  <c:v>68.27</c:v>
                </c:pt>
                <c:pt idx="5145">
                  <c:v>68.27</c:v>
                </c:pt>
                <c:pt idx="5146">
                  <c:v>68.27</c:v>
                </c:pt>
                <c:pt idx="5147">
                  <c:v>68.27</c:v>
                </c:pt>
                <c:pt idx="5148">
                  <c:v>68.27</c:v>
                </c:pt>
                <c:pt idx="5149">
                  <c:v>68.27</c:v>
                </c:pt>
                <c:pt idx="5150">
                  <c:v>68.27</c:v>
                </c:pt>
                <c:pt idx="5151">
                  <c:v>68.27</c:v>
                </c:pt>
                <c:pt idx="5152">
                  <c:v>68.227000000000004</c:v>
                </c:pt>
                <c:pt idx="5153">
                  <c:v>68.227000000000004</c:v>
                </c:pt>
                <c:pt idx="5154">
                  <c:v>68.227000000000004</c:v>
                </c:pt>
                <c:pt idx="5155">
                  <c:v>68.227000000000004</c:v>
                </c:pt>
                <c:pt idx="5156">
                  <c:v>68.27</c:v>
                </c:pt>
                <c:pt idx="5157">
                  <c:v>68.27</c:v>
                </c:pt>
                <c:pt idx="5158">
                  <c:v>68.27</c:v>
                </c:pt>
                <c:pt idx="5159">
                  <c:v>68.313000000000002</c:v>
                </c:pt>
                <c:pt idx="5160">
                  <c:v>68.313000000000002</c:v>
                </c:pt>
                <c:pt idx="5161">
                  <c:v>68.313000000000002</c:v>
                </c:pt>
                <c:pt idx="5162">
                  <c:v>68.313000000000002</c:v>
                </c:pt>
                <c:pt idx="5163">
                  <c:v>68.313000000000002</c:v>
                </c:pt>
                <c:pt idx="5164">
                  <c:v>68.35599999999998</c:v>
                </c:pt>
                <c:pt idx="5165">
                  <c:v>68.35599999999998</c:v>
                </c:pt>
                <c:pt idx="5166">
                  <c:v>68.400000000000006</c:v>
                </c:pt>
                <c:pt idx="5167">
                  <c:v>68.400000000000006</c:v>
                </c:pt>
                <c:pt idx="5168">
                  <c:v>68.400000000000006</c:v>
                </c:pt>
                <c:pt idx="5169">
                  <c:v>68.443000000000026</c:v>
                </c:pt>
                <c:pt idx="5170">
                  <c:v>68.443000000000026</c:v>
                </c:pt>
                <c:pt idx="5171">
                  <c:v>68.483999999999995</c:v>
                </c:pt>
                <c:pt idx="5172">
                  <c:v>68.483999999999995</c:v>
                </c:pt>
                <c:pt idx="5173">
                  <c:v>68.483999999999995</c:v>
                </c:pt>
                <c:pt idx="5174">
                  <c:v>68.527000000000001</c:v>
                </c:pt>
                <c:pt idx="5175">
                  <c:v>68.527000000000001</c:v>
                </c:pt>
                <c:pt idx="5176">
                  <c:v>68.527000000000001</c:v>
                </c:pt>
                <c:pt idx="5177">
                  <c:v>68.527000000000001</c:v>
                </c:pt>
                <c:pt idx="5178">
                  <c:v>68.527000000000001</c:v>
                </c:pt>
                <c:pt idx="5179">
                  <c:v>68.527000000000001</c:v>
                </c:pt>
                <c:pt idx="5180">
                  <c:v>68.527000000000001</c:v>
                </c:pt>
                <c:pt idx="5181">
                  <c:v>68.527000000000001</c:v>
                </c:pt>
                <c:pt idx="5182">
                  <c:v>68.527000000000001</c:v>
                </c:pt>
                <c:pt idx="5183">
                  <c:v>68.527000000000001</c:v>
                </c:pt>
                <c:pt idx="5184">
                  <c:v>68.527000000000001</c:v>
                </c:pt>
                <c:pt idx="5185">
                  <c:v>68.527000000000001</c:v>
                </c:pt>
                <c:pt idx="5186">
                  <c:v>68.570999999999998</c:v>
                </c:pt>
                <c:pt idx="5187">
                  <c:v>68.570999999999998</c:v>
                </c:pt>
                <c:pt idx="5188">
                  <c:v>68.570999999999998</c:v>
                </c:pt>
                <c:pt idx="5189">
                  <c:v>68.570999999999998</c:v>
                </c:pt>
                <c:pt idx="5190">
                  <c:v>68.614000000000004</c:v>
                </c:pt>
                <c:pt idx="5191">
                  <c:v>68.614000000000004</c:v>
                </c:pt>
                <c:pt idx="5192">
                  <c:v>68.614000000000004</c:v>
                </c:pt>
                <c:pt idx="5193">
                  <c:v>68.614000000000004</c:v>
                </c:pt>
                <c:pt idx="5194">
                  <c:v>68.614000000000004</c:v>
                </c:pt>
                <c:pt idx="5195">
                  <c:v>68.614000000000004</c:v>
                </c:pt>
                <c:pt idx="5196">
                  <c:v>68.570999999999998</c:v>
                </c:pt>
                <c:pt idx="5197">
                  <c:v>68.570999999999998</c:v>
                </c:pt>
                <c:pt idx="5198">
                  <c:v>68.570999999999998</c:v>
                </c:pt>
                <c:pt idx="5199">
                  <c:v>68.527000000000001</c:v>
                </c:pt>
                <c:pt idx="5200">
                  <c:v>68.527000000000001</c:v>
                </c:pt>
                <c:pt idx="5201">
                  <c:v>68.483999999999995</c:v>
                </c:pt>
                <c:pt idx="5202">
                  <c:v>68.483999999999995</c:v>
                </c:pt>
                <c:pt idx="5203">
                  <c:v>68.483999999999995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68.400000000000006</c:v>
                </c:pt>
                <c:pt idx="5210">
                  <c:v>68.400000000000006</c:v>
                </c:pt>
                <c:pt idx="5211">
                  <c:v>68.400000000000006</c:v>
                </c:pt>
                <c:pt idx="5212">
                  <c:v>68.400000000000006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68.400000000000006</c:v>
                </c:pt>
                <c:pt idx="5217">
                  <c:v>68.400000000000006</c:v>
                </c:pt>
                <c:pt idx="5218">
                  <c:v>68.400000000000006</c:v>
                </c:pt>
                <c:pt idx="5219">
                  <c:v>68.400000000000006</c:v>
                </c:pt>
                <c:pt idx="5220">
                  <c:v>68.400000000000006</c:v>
                </c:pt>
                <c:pt idx="5221">
                  <c:v>68.35599999999998</c:v>
                </c:pt>
                <c:pt idx="5222">
                  <c:v>68.35599999999998</c:v>
                </c:pt>
                <c:pt idx="5223">
                  <c:v>68.35599999999998</c:v>
                </c:pt>
                <c:pt idx="5224">
                  <c:v>68.35599999999998</c:v>
                </c:pt>
                <c:pt idx="5225">
                  <c:v>68.35599999999998</c:v>
                </c:pt>
                <c:pt idx="5226">
                  <c:v>68.35599999999998</c:v>
                </c:pt>
                <c:pt idx="5227">
                  <c:v>68.35599999999998</c:v>
                </c:pt>
                <c:pt idx="5228">
                  <c:v>68.35599999999998</c:v>
                </c:pt>
                <c:pt idx="5229">
                  <c:v>68.35599999999998</c:v>
                </c:pt>
                <c:pt idx="5230">
                  <c:v>68.35599999999998</c:v>
                </c:pt>
                <c:pt idx="5231">
                  <c:v>68.35599999999998</c:v>
                </c:pt>
                <c:pt idx="5232">
                  <c:v>68.400000000000006</c:v>
                </c:pt>
                <c:pt idx="5233">
                  <c:v>68.400000000000006</c:v>
                </c:pt>
                <c:pt idx="5234">
                  <c:v>68.443000000000026</c:v>
                </c:pt>
                <c:pt idx="5235">
                  <c:v>68.443000000000026</c:v>
                </c:pt>
                <c:pt idx="5236">
                  <c:v>68.483999999999995</c:v>
                </c:pt>
                <c:pt idx="5237">
                  <c:v>68.483999999999995</c:v>
                </c:pt>
                <c:pt idx="5238">
                  <c:v>68.527000000000001</c:v>
                </c:pt>
                <c:pt idx="5239">
                  <c:v>68.570999999999998</c:v>
                </c:pt>
                <c:pt idx="5240">
                  <c:v>68.570999999999998</c:v>
                </c:pt>
                <c:pt idx="5241">
                  <c:v>68.614000000000004</c:v>
                </c:pt>
                <c:pt idx="5242">
                  <c:v>68.656999999999982</c:v>
                </c:pt>
                <c:pt idx="5243">
                  <c:v>68.656999999999982</c:v>
                </c:pt>
                <c:pt idx="5244">
                  <c:v>68.742000000000004</c:v>
                </c:pt>
                <c:pt idx="5245">
                  <c:v>68.742000000000004</c:v>
                </c:pt>
                <c:pt idx="5246">
                  <c:v>68.784999999999997</c:v>
                </c:pt>
                <c:pt idx="5247">
                  <c:v>68.784999999999997</c:v>
                </c:pt>
                <c:pt idx="5248">
                  <c:v>68.828000000000003</c:v>
                </c:pt>
                <c:pt idx="5249">
                  <c:v>68.828000000000003</c:v>
                </c:pt>
                <c:pt idx="5250">
                  <c:v>68.828000000000003</c:v>
                </c:pt>
                <c:pt idx="5251">
                  <c:v>68.828000000000003</c:v>
                </c:pt>
                <c:pt idx="5252">
                  <c:v>68.784999999999997</c:v>
                </c:pt>
                <c:pt idx="5253">
                  <c:v>68.784999999999997</c:v>
                </c:pt>
                <c:pt idx="5254">
                  <c:v>68.784999999999997</c:v>
                </c:pt>
                <c:pt idx="5255">
                  <c:v>68.784999999999997</c:v>
                </c:pt>
                <c:pt idx="5256">
                  <c:v>68.784999999999997</c:v>
                </c:pt>
                <c:pt idx="5257">
                  <c:v>68.784999999999997</c:v>
                </c:pt>
                <c:pt idx="5258">
                  <c:v>68.828000000000003</c:v>
                </c:pt>
                <c:pt idx="5259">
                  <c:v>68.828000000000003</c:v>
                </c:pt>
                <c:pt idx="5260">
                  <c:v>68.828000000000003</c:v>
                </c:pt>
                <c:pt idx="5261">
                  <c:v>68.828000000000003</c:v>
                </c:pt>
                <c:pt idx="5262">
                  <c:v>68.828000000000003</c:v>
                </c:pt>
                <c:pt idx="5263">
                  <c:v>68.828000000000003</c:v>
                </c:pt>
                <c:pt idx="5264">
                  <c:v>68.828000000000003</c:v>
                </c:pt>
                <c:pt idx="5265">
                  <c:v>68.828000000000003</c:v>
                </c:pt>
                <c:pt idx="5266">
                  <c:v>68.828000000000003</c:v>
                </c:pt>
                <c:pt idx="5267">
                  <c:v>68.828000000000003</c:v>
                </c:pt>
                <c:pt idx="5268">
                  <c:v>68.828000000000003</c:v>
                </c:pt>
                <c:pt idx="5269">
                  <c:v>68.828000000000003</c:v>
                </c:pt>
                <c:pt idx="5270">
                  <c:v>68.828000000000003</c:v>
                </c:pt>
                <c:pt idx="5271">
                  <c:v>68.828000000000003</c:v>
                </c:pt>
                <c:pt idx="5272">
                  <c:v>68.828000000000003</c:v>
                </c:pt>
                <c:pt idx="5273">
                  <c:v>68.870999999999981</c:v>
                </c:pt>
                <c:pt idx="5274">
                  <c:v>68.870999999999981</c:v>
                </c:pt>
                <c:pt idx="5275">
                  <c:v>68.870999999999981</c:v>
                </c:pt>
                <c:pt idx="5276">
                  <c:v>68.870999999999981</c:v>
                </c:pt>
                <c:pt idx="5277">
                  <c:v>68.912999999999997</c:v>
                </c:pt>
                <c:pt idx="5278">
                  <c:v>68.912999999999997</c:v>
                </c:pt>
                <c:pt idx="5279">
                  <c:v>68.912999999999997</c:v>
                </c:pt>
                <c:pt idx="5280">
                  <c:v>68.912999999999997</c:v>
                </c:pt>
                <c:pt idx="5281">
                  <c:v>68.956000000000003</c:v>
                </c:pt>
                <c:pt idx="5282">
                  <c:v>68.956000000000003</c:v>
                </c:pt>
                <c:pt idx="5283">
                  <c:v>68.956000000000003</c:v>
                </c:pt>
                <c:pt idx="5284">
                  <c:v>68.998999999999995</c:v>
                </c:pt>
                <c:pt idx="5285">
                  <c:v>68.998999999999995</c:v>
                </c:pt>
                <c:pt idx="5286">
                  <c:v>68.998999999999995</c:v>
                </c:pt>
                <c:pt idx="5287">
                  <c:v>69.042000000000002</c:v>
                </c:pt>
                <c:pt idx="5288">
                  <c:v>69.042000000000002</c:v>
                </c:pt>
                <c:pt idx="5289">
                  <c:v>69.084999999999994</c:v>
                </c:pt>
                <c:pt idx="5290">
                  <c:v>69.084999999999994</c:v>
                </c:pt>
                <c:pt idx="5291">
                  <c:v>69.084999999999994</c:v>
                </c:pt>
                <c:pt idx="5292">
                  <c:v>69.128999999999976</c:v>
                </c:pt>
                <c:pt idx="5293">
                  <c:v>69.169999999999987</c:v>
                </c:pt>
                <c:pt idx="5294">
                  <c:v>69.169999999999987</c:v>
                </c:pt>
                <c:pt idx="5295">
                  <c:v>69.169999999999987</c:v>
                </c:pt>
                <c:pt idx="5296">
                  <c:v>69.212999999999994</c:v>
                </c:pt>
                <c:pt idx="5297">
                  <c:v>69.212999999999994</c:v>
                </c:pt>
                <c:pt idx="5298">
                  <c:v>69.256</c:v>
                </c:pt>
                <c:pt idx="5299">
                  <c:v>69.256</c:v>
                </c:pt>
                <c:pt idx="5300">
                  <c:v>69.3</c:v>
                </c:pt>
                <c:pt idx="5301">
                  <c:v>69.343000000000004</c:v>
                </c:pt>
                <c:pt idx="5302">
                  <c:v>69.343000000000004</c:v>
                </c:pt>
                <c:pt idx="5303">
                  <c:v>69.343000000000004</c:v>
                </c:pt>
                <c:pt idx="5304">
                  <c:v>69.385999999999981</c:v>
                </c:pt>
                <c:pt idx="5305">
                  <c:v>69.427000000000007</c:v>
                </c:pt>
                <c:pt idx="5306">
                  <c:v>69.427000000000007</c:v>
                </c:pt>
                <c:pt idx="5307">
                  <c:v>69.471000000000004</c:v>
                </c:pt>
                <c:pt idx="5308">
                  <c:v>69.471000000000004</c:v>
                </c:pt>
                <c:pt idx="5309">
                  <c:v>69.513999999999996</c:v>
                </c:pt>
                <c:pt idx="5310">
                  <c:v>69.513999999999996</c:v>
                </c:pt>
                <c:pt idx="5311">
                  <c:v>69.513999999999996</c:v>
                </c:pt>
                <c:pt idx="5312">
                  <c:v>69.557000000000002</c:v>
                </c:pt>
                <c:pt idx="5313">
                  <c:v>69.557000000000002</c:v>
                </c:pt>
                <c:pt idx="5314">
                  <c:v>69.599999999999994</c:v>
                </c:pt>
                <c:pt idx="5315">
                  <c:v>69.599999999999994</c:v>
                </c:pt>
                <c:pt idx="5316">
                  <c:v>69.599999999999994</c:v>
                </c:pt>
                <c:pt idx="5317">
                  <c:v>69.599999999999994</c:v>
                </c:pt>
                <c:pt idx="5318">
                  <c:v>69.599999999999994</c:v>
                </c:pt>
                <c:pt idx="5319">
                  <c:v>69.599999999999994</c:v>
                </c:pt>
                <c:pt idx="5320">
                  <c:v>69.599999999999994</c:v>
                </c:pt>
                <c:pt idx="5321">
                  <c:v>69.643000000000001</c:v>
                </c:pt>
                <c:pt idx="5322">
                  <c:v>69.643000000000001</c:v>
                </c:pt>
                <c:pt idx="5323">
                  <c:v>69.643000000000001</c:v>
                </c:pt>
                <c:pt idx="5324">
                  <c:v>69.643000000000001</c:v>
                </c:pt>
                <c:pt idx="5325">
                  <c:v>69.685000000000002</c:v>
                </c:pt>
                <c:pt idx="5326">
                  <c:v>69.685000000000002</c:v>
                </c:pt>
                <c:pt idx="5327">
                  <c:v>69.685000000000002</c:v>
                </c:pt>
                <c:pt idx="5328">
                  <c:v>69.727999999999994</c:v>
                </c:pt>
                <c:pt idx="5329">
                  <c:v>69.771000000000001</c:v>
                </c:pt>
                <c:pt idx="5330">
                  <c:v>69.771000000000001</c:v>
                </c:pt>
                <c:pt idx="5331">
                  <c:v>69.771000000000001</c:v>
                </c:pt>
                <c:pt idx="5332">
                  <c:v>69.813999999999993</c:v>
                </c:pt>
                <c:pt idx="5333">
                  <c:v>69.813999999999993</c:v>
                </c:pt>
                <c:pt idx="5334">
                  <c:v>69.85799999999999</c:v>
                </c:pt>
                <c:pt idx="5335">
                  <c:v>69.85799999999999</c:v>
                </c:pt>
                <c:pt idx="5336">
                  <c:v>69.900999999999996</c:v>
                </c:pt>
                <c:pt idx="5337">
                  <c:v>69.985000000000014</c:v>
                </c:pt>
                <c:pt idx="5338">
                  <c:v>70.028999999999982</c:v>
                </c:pt>
                <c:pt idx="5339">
                  <c:v>70.114999999999995</c:v>
                </c:pt>
                <c:pt idx="5340">
                  <c:v>70.200999999999993</c:v>
                </c:pt>
                <c:pt idx="5341">
                  <c:v>70.286000000000001</c:v>
                </c:pt>
                <c:pt idx="5342">
                  <c:v>70.328999999999979</c:v>
                </c:pt>
                <c:pt idx="5343">
                  <c:v>70.415999999999997</c:v>
                </c:pt>
                <c:pt idx="5344">
                  <c:v>70.459000000000003</c:v>
                </c:pt>
                <c:pt idx="5345">
                  <c:v>70.543000000000006</c:v>
                </c:pt>
                <c:pt idx="5346">
                  <c:v>70.543000000000006</c:v>
                </c:pt>
                <c:pt idx="5347">
                  <c:v>70.63</c:v>
                </c:pt>
                <c:pt idx="5348">
                  <c:v>70.63</c:v>
                </c:pt>
                <c:pt idx="5349">
                  <c:v>70.672999999999988</c:v>
                </c:pt>
                <c:pt idx="5350">
                  <c:v>70.672999999999988</c:v>
                </c:pt>
                <c:pt idx="5351">
                  <c:v>70.672999999999988</c:v>
                </c:pt>
                <c:pt idx="5352">
                  <c:v>70.715999999999994</c:v>
                </c:pt>
                <c:pt idx="5353">
                  <c:v>70.715999999999994</c:v>
                </c:pt>
                <c:pt idx="5354">
                  <c:v>70.759</c:v>
                </c:pt>
                <c:pt idx="5355">
                  <c:v>70.802999999999983</c:v>
                </c:pt>
                <c:pt idx="5356">
                  <c:v>70.846000000000004</c:v>
                </c:pt>
                <c:pt idx="5357">
                  <c:v>70.887</c:v>
                </c:pt>
                <c:pt idx="5358">
                  <c:v>70.887</c:v>
                </c:pt>
                <c:pt idx="5359">
                  <c:v>70.930000000000007</c:v>
                </c:pt>
                <c:pt idx="5360">
                  <c:v>70.887</c:v>
                </c:pt>
                <c:pt idx="5361">
                  <c:v>70.887</c:v>
                </c:pt>
                <c:pt idx="5362">
                  <c:v>70.802999999999983</c:v>
                </c:pt>
                <c:pt idx="5363">
                  <c:v>70.715999999999994</c:v>
                </c:pt>
                <c:pt idx="5364">
                  <c:v>70.63</c:v>
                </c:pt>
                <c:pt idx="5365">
                  <c:v>70.543000000000006</c:v>
                </c:pt>
                <c:pt idx="5366">
                  <c:v>70.459000000000003</c:v>
                </c:pt>
                <c:pt idx="5367">
                  <c:v>70.371999999999986</c:v>
                </c:pt>
                <c:pt idx="5368">
                  <c:v>70.371999999999986</c:v>
                </c:pt>
                <c:pt idx="5369">
                  <c:v>70.286000000000001</c:v>
                </c:pt>
                <c:pt idx="5370">
                  <c:v>70.286000000000001</c:v>
                </c:pt>
                <c:pt idx="5371">
                  <c:v>70.242999999999995</c:v>
                </c:pt>
                <c:pt idx="5372">
                  <c:v>70.200999999999993</c:v>
                </c:pt>
                <c:pt idx="5373">
                  <c:v>70.157999999999987</c:v>
                </c:pt>
                <c:pt idx="5374">
                  <c:v>70.114999999999995</c:v>
                </c:pt>
                <c:pt idx="5375">
                  <c:v>70.114999999999995</c:v>
                </c:pt>
                <c:pt idx="5376">
                  <c:v>70.072000000000003</c:v>
                </c:pt>
                <c:pt idx="5377">
                  <c:v>70.072000000000003</c:v>
                </c:pt>
                <c:pt idx="5378">
                  <c:v>70.072000000000003</c:v>
                </c:pt>
                <c:pt idx="5379">
                  <c:v>70.072000000000003</c:v>
                </c:pt>
                <c:pt idx="5380">
                  <c:v>70.072000000000003</c:v>
                </c:pt>
                <c:pt idx="5381">
                  <c:v>70.072000000000003</c:v>
                </c:pt>
                <c:pt idx="5382">
                  <c:v>70.072000000000003</c:v>
                </c:pt>
                <c:pt idx="5383">
                  <c:v>70.072000000000003</c:v>
                </c:pt>
                <c:pt idx="5384">
                  <c:v>70.114999999999995</c:v>
                </c:pt>
                <c:pt idx="5385">
                  <c:v>70.072000000000003</c:v>
                </c:pt>
                <c:pt idx="5386">
                  <c:v>70.072000000000003</c:v>
                </c:pt>
                <c:pt idx="5387">
                  <c:v>70.114999999999995</c:v>
                </c:pt>
                <c:pt idx="5388">
                  <c:v>70.114999999999995</c:v>
                </c:pt>
                <c:pt idx="5389">
                  <c:v>70.114999999999995</c:v>
                </c:pt>
                <c:pt idx="5390">
                  <c:v>70.157999999999987</c:v>
                </c:pt>
                <c:pt idx="5391">
                  <c:v>70.200999999999993</c:v>
                </c:pt>
                <c:pt idx="5392">
                  <c:v>70.200999999999993</c:v>
                </c:pt>
                <c:pt idx="5393">
                  <c:v>70.200999999999993</c:v>
                </c:pt>
                <c:pt idx="5394">
                  <c:v>70.242999999999995</c:v>
                </c:pt>
                <c:pt idx="5395">
                  <c:v>70.242999999999995</c:v>
                </c:pt>
                <c:pt idx="5396">
                  <c:v>70.200999999999993</c:v>
                </c:pt>
                <c:pt idx="5397">
                  <c:v>70.200999999999993</c:v>
                </c:pt>
                <c:pt idx="5398">
                  <c:v>70.200999999999993</c:v>
                </c:pt>
                <c:pt idx="5399">
                  <c:v>70.200999999999993</c:v>
                </c:pt>
                <c:pt idx="5400">
                  <c:v>70.157999999999987</c:v>
                </c:pt>
                <c:pt idx="5401">
                  <c:v>70.157999999999987</c:v>
                </c:pt>
                <c:pt idx="5402">
                  <c:v>70.114999999999995</c:v>
                </c:pt>
                <c:pt idx="5403">
                  <c:v>70.114999999999995</c:v>
                </c:pt>
                <c:pt idx="5404">
                  <c:v>70.072000000000003</c:v>
                </c:pt>
                <c:pt idx="5405">
                  <c:v>70.028999999999982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69.985000000000014</c:v>
                </c:pt>
                <c:pt idx="5409">
                  <c:v>69.985000000000014</c:v>
                </c:pt>
                <c:pt idx="5410">
                  <c:v>69.942000000000007</c:v>
                </c:pt>
                <c:pt idx="5411">
                  <c:v>69.942000000000007</c:v>
                </c:pt>
                <c:pt idx="5412">
                  <c:v>69.942000000000007</c:v>
                </c:pt>
                <c:pt idx="5413">
                  <c:v>69.900999999999996</c:v>
                </c:pt>
                <c:pt idx="5414">
                  <c:v>69.85799999999999</c:v>
                </c:pt>
                <c:pt idx="5415">
                  <c:v>69.85799999999999</c:v>
                </c:pt>
                <c:pt idx="5416">
                  <c:v>69.813999999999993</c:v>
                </c:pt>
                <c:pt idx="5417">
                  <c:v>69.771000000000001</c:v>
                </c:pt>
                <c:pt idx="5418">
                  <c:v>69.727999999999994</c:v>
                </c:pt>
                <c:pt idx="5419">
                  <c:v>69.685000000000002</c:v>
                </c:pt>
                <c:pt idx="5420">
                  <c:v>69.685000000000002</c:v>
                </c:pt>
                <c:pt idx="5421">
                  <c:v>69.685000000000002</c:v>
                </c:pt>
                <c:pt idx="5422">
                  <c:v>69.685000000000002</c:v>
                </c:pt>
                <c:pt idx="5423">
                  <c:v>69.685000000000002</c:v>
                </c:pt>
                <c:pt idx="5424">
                  <c:v>69.643000000000001</c:v>
                </c:pt>
                <c:pt idx="5425">
                  <c:v>69.599999999999994</c:v>
                </c:pt>
                <c:pt idx="5426">
                  <c:v>69.599999999999994</c:v>
                </c:pt>
                <c:pt idx="5427">
                  <c:v>69.557000000000002</c:v>
                </c:pt>
                <c:pt idx="5428">
                  <c:v>69.513999999999996</c:v>
                </c:pt>
                <c:pt idx="5429">
                  <c:v>69.513999999999996</c:v>
                </c:pt>
                <c:pt idx="5430">
                  <c:v>69.557000000000002</c:v>
                </c:pt>
                <c:pt idx="5431">
                  <c:v>69.557000000000002</c:v>
                </c:pt>
                <c:pt idx="5432">
                  <c:v>69.599999999999994</c:v>
                </c:pt>
                <c:pt idx="5433">
                  <c:v>69.599999999999994</c:v>
                </c:pt>
                <c:pt idx="5434">
                  <c:v>69.643000000000001</c:v>
                </c:pt>
                <c:pt idx="5435">
                  <c:v>69.685000000000002</c:v>
                </c:pt>
                <c:pt idx="5436">
                  <c:v>69.685000000000002</c:v>
                </c:pt>
                <c:pt idx="5437">
                  <c:v>69.685000000000002</c:v>
                </c:pt>
                <c:pt idx="5438">
                  <c:v>69.727999999999994</c:v>
                </c:pt>
                <c:pt idx="5439">
                  <c:v>69.727999999999994</c:v>
                </c:pt>
                <c:pt idx="5440">
                  <c:v>69.771000000000001</c:v>
                </c:pt>
                <c:pt idx="5441">
                  <c:v>69.771000000000001</c:v>
                </c:pt>
                <c:pt idx="5442">
                  <c:v>69.771000000000001</c:v>
                </c:pt>
                <c:pt idx="5443">
                  <c:v>69.813999999999993</c:v>
                </c:pt>
                <c:pt idx="5444">
                  <c:v>69.85799999999999</c:v>
                </c:pt>
                <c:pt idx="5445">
                  <c:v>69.900999999999996</c:v>
                </c:pt>
                <c:pt idx="5446">
                  <c:v>69.942000000000007</c:v>
                </c:pt>
                <c:pt idx="5447">
                  <c:v>69.985000000000014</c:v>
                </c:pt>
                <c:pt idx="5448">
                  <c:v>70.028999999999982</c:v>
                </c:pt>
                <c:pt idx="5449">
                  <c:v>70.114999999999995</c:v>
                </c:pt>
                <c:pt idx="5450">
                  <c:v>70.157999999999987</c:v>
                </c:pt>
                <c:pt idx="5451">
                  <c:v>70.200999999999993</c:v>
                </c:pt>
                <c:pt idx="5452">
                  <c:v>70.242999999999995</c:v>
                </c:pt>
                <c:pt idx="5453">
                  <c:v>70.242999999999995</c:v>
                </c:pt>
                <c:pt idx="5454">
                  <c:v>70.286000000000001</c:v>
                </c:pt>
                <c:pt idx="5455">
                  <c:v>70.286000000000001</c:v>
                </c:pt>
                <c:pt idx="5456">
                  <c:v>70.286000000000001</c:v>
                </c:pt>
                <c:pt idx="5457">
                  <c:v>70.286000000000001</c:v>
                </c:pt>
                <c:pt idx="5458">
                  <c:v>70.242999999999995</c:v>
                </c:pt>
                <c:pt idx="5459">
                  <c:v>70.200999999999993</c:v>
                </c:pt>
                <c:pt idx="5460">
                  <c:v>70.200999999999993</c:v>
                </c:pt>
                <c:pt idx="5461">
                  <c:v>70.157999999999987</c:v>
                </c:pt>
                <c:pt idx="5462">
                  <c:v>70.114999999999995</c:v>
                </c:pt>
                <c:pt idx="5463">
                  <c:v>70.114999999999995</c:v>
                </c:pt>
                <c:pt idx="5464">
                  <c:v>70.114999999999995</c:v>
                </c:pt>
                <c:pt idx="5465">
                  <c:v>70.114999999999995</c:v>
                </c:pt>
                <c:pt idx="5466">
                  <c:v>70.114999999999995</c:v>
                </c:pt>
                <c:pt idx="5467">
                  <c:v>70.114999999999995</c:v>
                </c:pt>
                <c:pt idx="5468">
                  <c:v>70.114999999999995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70.072000000000003</c:v>
                </c:pt>
                <c:pt idx="5473">
                  <c:v>70.072000000000003</c:v>
                </c:pt>
                <c:pt idx="5474">
                  <c:v>70.028999999999982</c:v>
                </c:pt>
                <c:pt idx="5475">
                  <c:v>70.028999999999982</c:v>
                </c:pt>
                <c:pt idx="5476">
                  <c:v>70.028999999999982</c:v>
                </c:pt>
                <c:pt idx="5477">
                  <c:v>70.028999999999982</c:v>
                </c:pt>
                <c:pt idx="5478">
                  <c:v>70.072000000000003</c:v>
                </c:pt>
                <c:pt idx="5479">
                  <c:v>70.072000000000003</c:v>
                </c:pt>
                <c:pt idx="5480">
                  <c:v>70.114999999999995</c:v>
                </c:pt>
                <c:pt idx="5481">
                  <c:v>70.114999999999995</c:v>
                </c:pt>
                <c:pt idx="5482">
                  <c:v>70.114999999999995</c:v>
                </c:pt>
                <c:pt idx="5483">
                  <c:v>70.114999999999995</c:v>
                </c:pt>
                <c:pt idx="5484">
                  <c:v>70.114999999999995</c:v>
                </c:pt>
                <c:pt idx="5485">
                  <c:v>70.114999999999995</c:v>
                </c:pt>
                <c:pt idx="5486">
                  <c:v>70.114999999999995</c:v>
                </c:pt>
                <c:pt idx="5487">
                  <c:v>70.114999999999995</c:v>
                </c:pt>
                <c:pt idx="5488">
                  <c:v>70.072000000000003</c:v>
                </c:pt>
                <c:pt idx="5489">
                  <c:v>70.028999999999982</c:v>
                </c:pt>
                <c:pt idx="5490">
                  <c:v>70.028999999999982</c:v>
                </c:pt>
                <c:pt idx="5491">
                  <c:v>69.985000000000014</c:v>
                </c:pt>
                <c:pt idx="5492">
                  <c:v>69.942000000000007</c:v>
                </c:pt>
                <c:pt idx="5493">
                  <c:v>69.942000000000007</c:v>
                </c:pt>
                <c:pt idx="5494">
                  <c:v>69.900999999999996</c:v>
                </c:pt>
                <c:pt idx="5495">
                  <c:v>69.85799999999999</c:v>
                </c:pt>
                <c:pt idx="5496">
                  <c:v>69.813999999999993</c:v>
                </c:pt>
                <c:pt idx="5497">
                  <c:v>69.771000000000001</c:v>
                </c:pt>
                <c:pt idx="5498">
                  <c:v>69.771000000000001</c:v>
                </c:pt>
                <c:pt idx="5499">
                  <c:v>69.727999999999994</c:v>
                </c:pt>
                <c:pt idx="5500">
                  <c:v>69.727999999999994</c:v>
                </c:pt>
                <c:pt idx="5501">
                  <c:v>69.685000000000002</c:v>
                </c:pt>
                <c:pt idx="5502">
                  <c:v>69.685000000000002</c:v>
                </c:pt>
                <c:pt idx="5503">
                  <c:v>69.685000000000002</c:v>
                </c:pt>
                <c:pt idx="5504">
                  <c:v>69.685000000000002</c:v>
                </c:pt>
                <c:pt idx="5505">
                  <c:v>69.685000000000002</c:v>
                </c:pt>
                <c:pt idx="5506">
                  <c:v>69.685000000000002</c:v>
                </c:pt>
                <c:pt idx="5507">
                  <c:v>69.685000000000002</c:v>
                </c:pt>
                <c:pt idx="5508">
                  <c:v>69.727999999999994</c:v>
                </c:pt>
                <c:pt idx="5509">
                  <c:v>69.771000000000001</c:v>
                </c:pt>
                <c:pt idx="5510">
                  <c:v>69.771000000000001</c:v>
                </c:pt>
                <c:pt idx="5511">
                  <c:v>69.771000000000001</c:v>
                </c:pt>
                <c:pt idx="5512">
                  <c:v>69.771000000000001</c:v>
                </c:pt>
                <c:pt idx="5513">
                  <c:v>69.813999999999993</c:v>
                </c:pt>
                <c:pt idx="5514">
                  <c:v>69.813999999999993</c:v>
                </c:pt>
                <c:pt idx="5515">
                  <c:v>69.813999999999993</c:v>
                </c:pt>
                <c:pt idx="5516">
                  <c:v>69.813999999999993</c:v>
                </c:pt>
                <c:pt idx="5517">
                  <c:v>69.813999999999993</c:v>
                </c:pt>
                <c:pt idx="5518">
                  <c:v>69.813999999999993</c:v>
                </c:pt>
                <c:pt idx="5519">
                  <c:v>69.85799999999999</c:v>
                </c:pt>
                <c:pt idx="5520">
                  <c:v>69.85799999999999</c:v>
                </c:pt>
                <c:pt idx="5521">
                  <c:v>69.85799999999999</c:v>
                </c:pt>
                <c:pt idx="5522">
                  <c:v>69.85799999999999</c:v>
                </c:pt>
                <c:pt idx="5523">
                  <c:v>69.85799999999999</c:v>
                </c:pt>
                <c:pt idx="5524">
                  <c:v>69.85799999999999</c:v>
                </c:pt>
                <c:pt idx="5525">
                  <c:v>69.85799999999999</c:v>
                </c:pt>
                <c:pt idx="5526">
                  <c:v>69.85799999999999</c:v>
                </c:pt>
                <c:pt idx="5527">
                  <c:v>69.85799999999999</c:v>
                </c:pt>
                <c:pt idx="5528">
                  <c:v>69.771000000000001</c:v>
                </c:pt>
                <c:pt idx="5529">
                  <c:v>69.727999999999994</c:v>
                </c:pt>
                <c:pt idx="5530">
                  <c:v>69.685000000000002</c:v>
                </c:pt>
                <c:pt idx="5531">
                  <c:v>69.643000000000001</c:v>
                </c:pt>
                <c:pt idx="5532">
                  <c:v>69.557000000000002</c:v>
                </c:pt>
                <c:pt idx="5533">
                  <c:v>69.471000000000004</c:v>
                </c:pt>
                <c:pt idx="5534">
                  <c:v>69.427000000000007</c:v>
                </c:pt>
                <c:pt idx="5535">
                  <c:v>69.343000000000004</c:v>
                </c:pt>
                <c:pt idx="5536">
                  <c:v>69.3</c:v>
                </c:pt>
                <c:pt idx="5537">
                  <c:v>69.256</c:v>
                </c:pt>
                <c:pt idx="5538">
                  <c:v>69.256</c:v>
                </c:pt>
                <c:pt idx="5539">
                  <c:v>69.212999999999994</c:v>
                </c:pt>
                <c:pt idx="5540">
                  <c:v>69.212999999999994</c:v>
                </c:pt>
                <c:pt idx="5541">
                  <c:v>69.169999999999987</c:v>
                </c:pt>
                <c:pt idx="5542">
                  <c:v>69.169999999999987</c:v>
                </c:pt>
                <c:pt idx="5543">
                  <c:v>69.084999999999994</c:v>
                </c:pt>
                <c:pt idx="5544">
                  <c:v>69.084999999999994</c:v>
                </c:pt>
                <c:pt idx="5545">
                  <c:v>68.998999999999995</c:v>
                </c:pt>
                <c:pt idx="5546">
                  <c:v>68.956000000000003</c:v>
                </c:pt>
                <c:pt idx="5547">
                  <c:v>68.912999999999997</c:v>
                </c:pt>
                <c:pt idx="5548">
                  <c:v>68.828000000000003</c:v>
                </c:pt>
                <c:pt idx="5549">
                  <c:v>68.784999999999997</c:v>
                </c:pt>
                <c:pt idx="5550">
                  <c:v>68.742000000000004</c:v>
                </c:pt>
                <c:pt idx="5551">
                  <c:v>68.697999999999993</c:v>
                </c:pt>
                <c:pt idx="5552">
                  <c:v>68.656999999999982</c:v>
                </c:pt>
                <c:pt idx="5553">
                  <c:v>68.656999999999982</c:v>
                </c:pt>
                <c:pt idx="5554">
                  <c:v>68.614000000000004</c:v>
                </c:pt>
                <c:pt idx="5555">
                  <c:v>68.614000000000004</c:v>
                </c:pt>
                <c:pt idx="5556">
                  <c:v>68.570999999999998</c:v>
                </c:pt>
                <c:pt idx="5557">
                  <c:v>68.570999999999998</c:v>
                </c:pt>
                <c:pt idx="5558">
                  <c:v>68.570999999999998</c:v>
                </c:pt>
                <c:pt idx="5559">
                  <c:v>68.570999999999998</c:v>
                </c:pt>
                <c:pt idx="5560">
                  <c:v>68.570999999999998</c:v>
                </c:pt>
                <c:pt idx="5561">
                  <c:v>68.570999999999998</c:v>
                </c:pt>
                <c:pt idx="5562">
                  <c:v>68.527000000000001</c:v>
                </c:pt>
                <c:pt idx="5563">
                  <c:v>68.483999999999995</c:v>
                </c:pt>
                <c:pt idx="5564">
                  <c:v>68.483999999999995</c:v>
                </c:pt>
                <c:pt idx="5565">
                  <c:v>68.483999999999995</c:v>
                </c:pt>
                <c:pt idx="5566">
                  <c:v>68.483999999999995</c:v>
                </c:pt>
                <c:pt idx="5567">
                  <c:v>68.483999999999995</c:v>
                </c:pt>
                <c:pt idx="5568">
                  <c:v>68.483999999999995</c:v>
                </c:pt>
                <c:pt idx="5569">
                  <c:v>68.527000000000001</c:v>
                </c:pt>
                <c:pt idx="5570">
                  <c:v>68.570999999999998</c:v>
                </c:pt>
                <c:pt idx="5571">
                  <c:v>68.570999999999998</c:v>
                </c:pt>
                <c:pt idx="5572">
                  <c:v>68.656999999999982</c:v>
                </c:pt>
                <c:pt idx="5573">
                  <c:v>68.656999999999982</c:v>
                </c:pt>
                <c:pt idx="5574">
                  <c:v>68.697999999999993</c:v>
                </c:pt>
                <c:pt idx="5575">
                  <c:v>68.697999999999993</c:v>
                </c:pt>
                <c:pt idx="5576">
                  <c:v>68.742000000000004</c:v>
                </c:pt>
                <c:pt idx="5577">
                  <c:v>68.742000000000004</c:v>
                </c:pt>
                <c:pt idx="5578">
                  <c:v>68.784999999999997</c:v>
                </c:pt>
                <c:pt idx="5579">
                  <c:v>68.784999999999997</c:v>
                </c:pt>
                <c:pt idx="5580">
                  <c:v>68.828000000000003</c:v>
                </c:pt>
                <c:pt idx="5581">
                  <c:v>68.828000000000003</c:v>
                </c:pt>
                <c:pt idx="5582">
                  <c:v>68.828000000000003</c:v>
                </c:pt>
                <c:pt idx="5583">
                  <c:v>68.828000000000003</c:v>
                </c:pt>
                <c:pt idx="5584">
                  <c:v>68.828000000000003</c:v>
                </c:pt>
                <c:pt idx="5585">
                  <c:v>68.828000000000003</c:v>
                </c:pt>
                <c:pt idx="5586">
                  <c:v>68.828000000000003</c:v>
                </c:pt>
                <c:pt idx="5587">
                  <c:v>68.784999999999997</c:v>
                </c:pt>
                <c:pt idx="5588">
                  <c:v>68.784999999999997</c:v>
                </c:pt>
                <c:pt idx="5589">
                  <c:v>68.784999999999997</c:v>
                </c:pt>
                <c:pt idx="5590">
                  <c:v>68.742000000000004</c:v>
                </c:pt>
                <c:pt idx="5591">
                  <c:v>68.742000000000004</c:v>
                </c:pt>
                <c:pt idx="5592">
                  <c:v>68.742000000000004</c:v>
                </c:pt>
                <c:pt idx="5593">
                  <c:v>68.784999999999997</c:v>
                </c:pt>
                <c:pt idx="5594">
                  <c:v>68.784999999999997</c:v>
                </c:pt>
                <c:pt idx="5595">
                  <c:v>68.828000000000003</c:v>
                </c:pt>
                <c:pt idx="5596">
                  <c:v>68.912999999999997</c:v>
                </c:pt>
                <c:pt idx="5597">
                  <c:v>68.956000000000003</c:v>
                </c:pt>
                <c:pt idx="5598">
                  <c:v>68.998999999999995</c:v>
                </c:pt>
                <c:pt idx="5599">
                  <c:v>69.042000000000002</c:v>
                </c:pt>
                <c:pt idx="5600">
                  <c:v>69.042000000000002</c:v>
                </c:pt>
                <c:pt idx="5601">
                  <c:v>69.084999999999994</c:v>
                </c:pt>
                <c:pt idx="5602">
                  <c:v>69.084999999999994</c:v>
                </c:pt>
                <c:pt idx="5603">
                  <c:v>69.084999999999994</c:v>
                </c:pt>
                <c:pt idx="5604">
                  <c:v>69.128999999999976</c:v>
                </c:pt>
                <c:pt idx="5605">
                  <c:v>69.169999999999987</c:v>
                </c:pt>
                <c:pt idx="5606">
                  <c:v>69.169999999999987</c:v>
                </c:pt>
                <c:pt idx="5607">
                  <c:v>69.212999999999994</c:v>
                </c:pt>
                <c:pt idx="5608">
                  <c:v>69.212999999999994</c:v>
                </c:pt>
                <c:pt idx="5609">
                  <c:v>69.212999999999994</c:v>
                </c:pt>
                <c:pt idx="5610">
                  <c:v>69.169999999999987</c:v>
                </c:pt>
                <c:pt idx="5611">
                  <c:v>69.169999999999987</c:v>
                </c:pt>
                <c:pt idx="5612">
                  <c:v>69.128999999999976</c:v>
                </c:pt>
                <c:pt idx="5613">
                  <c:v>69.084999999999994</c:v>
                </c:pt>
                <c:pt idx="5614">
                  <c:v>69.084999999999994</c:v>
                </c:pt>
                <c:pt idx="5615">
                  <c:v>69.042000000000002</c:v>
                </c:pt>
                <c:pt idx="5616">
                  <c:v>68.998999999999995</c:v>
                </c:pt>
                <c:pt idx="5617">
                  <c:v>68.998999999999995</c:v>
                </c:pt>
                <c:pt idx="5618">
                  <c:v>68.956000000000003</c:v>
                </c:pt>
                <c:pt idx="5619">
                  <c:v>68.912999999999997</c:v>
                </c:pt>
                <c:pt idx="5620">
                  <c:v>68.912999999999997</c:v>
                </c:pt>
                <c:pt idx="5621">
                  <c:v>68.912999999999997</c:v>
                </c:pt>
                <c:pt idx="5622">
                  <c:v>68.912999999999997</c:v>
                </c:pt>
                <c:pt idx="5623">
                  <c:v>68.912999999999997</c:v>
                </c:pt>
                <c:pt idx="5624">
                  <c:v>68.956000000000003</c:v>
                </c:pt>
                <c:pt idx="5625">
                  <c:v>68.956000000000003</c:v>
                </c:pt>
                <c:pt idx="5626">
                  <c:v>68.956000000000003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68.998999999999995</c:v>
                </c:pt>
                <c:pt idx="5630">
                  <c:v>68.998999999999995</c:v>
                </c:pt>
                <c:pt idx="5631">
                  <c:v>68.998999999999995</c:v>
                </c:pt>
                <c:pt idx="5632">
                  <c:v>69.042000000000002</c:v>
                </c:pt>
                <c:pt idx="5633">
                  <c:v>69.042000000000002</c:v>
                </c:pt>
                <c:pt idx="5634">
                  <c:v>69.042000000000002</c:v>
                </c:pt>
                <c:pt idx="5635">
                  <c:v>69.084999999999994</c:v>
                </c:pt>
                <c:pt idx="5636">
                  <c:v>69.084999999999994</c:v>
                </c:pt>
                <c:pt idx="5637">
                  <c:v>69.084999999999994</c:v>
                </c:pt>
                <c:pt idx="5638">
                  <c:v>69.084999999999994</c:v>
                </c:pt>
                <c:pt idx="5639">
                  <c:v>69.084999999999994</c:v>
                </c:pt>
                <c:pt idx="5640">
                  <c:v>69.128999999999976</c:v>
                </c:pt>
                <c:pt idx="5641">
                  <c:v>69.128999999999976</c:v>
                </c:pt>
                <c:pt idx="5642">
                  <c:v>69.169999999999987</c:v>
                </c:pt>
                <c:pt idx="5643">
                  <c:v>69.169999999999987</c:v>
                </c:pt>
                <c:pt idx="5644">
                  <c:v>69.212999999999994</c:v>
                </c:pt>
                <c:pt idx="5645">
                  <c:v>69.256</c:v>
                </c:pt>
                <c:pt idx="5646">
                  <c:v>69.256</c:v>
                </c:pt>
                <c:pt idx="5647">
                  <c:v>69.3</c:v>
                </c:pt>
                <c:pt idx="5648">
                  <c:v>69.3</c:v>
                </c:pt>
                <c:pt idx="5649">
                  <c:v>69.343000000000004</c:v>
                </c:pt>
                <c:pt idx="5650">
                  <c:v>69.343000000000004</c:v>
                </c:pt>
                <c:pt idx="5651">
                  <c:v>69.343000000000004</c:v>
                </c:pt>
                <c:pt idx="5652">
                  <c:v>69.343000000000004</c:v>
                </c:pt>
                <c:pt idx="5653">
                  <c:v>69.343000000000004</c:v>
                </c:pt>
                <c:pt idx="5654">
                  <c:v>69.343000000000004</c:v>
                </c:pt>
                <c:pt idx="5655">
                  <c:v>69.343000000000004</c:v>
                </c:pt>
                <c:pt idx="5656">
                  <c:v>69.343000000000004</c:v>
                </c:pt>
                <c:pt idx="5657">
                  <c:v>69.343000000000004</c:v>
                </c:pt>
                <c:pt idx="5658">
                  <c:v>69.343000000000004</c:v>
                </c:pt>
                <c:pt idx="5659">
                  <c:v>69.343000000000004</c:v>
                </c:pt>
                <c:pt idx="5660">
                  <c:v>69.343000000000004</c:v>
                </c:pt>
                <c:pt idx="5661">
                  <c:v>69.343000000000004</c:v>
                </c:pt>
                <c:pt idx="5662">
                  <c:v>69.385999999999981</c:v>
                </c:pt>
                <c:pt idx="5663">
                  <c:v>69.385999999999981</c:v>
                </c:pt>
                <c:pt idx="5664">
                  <c:v>69.427000000000007</c:v>
                </c:pt>
                <c:pt idx="5665">
                  <c:v>69.427000000000007</c:v>
                </c:pt>
                <c:pt idx="5666">
                  <c:v>69.427000000000007</c:v>
                </c:pt>
                <c:pt idx="5667">
                  <c:v>69.427000000000007</c:v>
                </c:pt>
                <c:pt idx="5668">
                  <c:v>69.427000000000007</c:v>
                </c:pt>
                <c:pt idx="5669">
                  <c:v>69.427000000000007</c:v>
                </c:pt>
                <c:pt idx="5670">
                  <c:v>69.427000000000007</c:v>
                </c:pt>
                <c:pt idx="5671">
                  <c:v>69.427000000000007</c:v>
                </c:pt>
                <c:pt idx="5672">
                  <c:v>69.427000000000007</c:v>
                </c:pt>
                <c:pt idx="5673">
                  <c:v>69.471000000000004</c:v>
                </c:pt>
                <c:pt idx="5674">
                  <c:v>69.471000000000004</c:v>
                </c:pt>
                <c:pt idx="5675">
                  <c:v>69.513999999999996</c:v>
                </c:pt>
                <c:pt idx="5676">
                  <c:v>69.557000000000002</c:v>
                </c:pt>
                <c:pt idx="5677">
                  <c:v>69.599999999999994</c:v>
                </c:pt>
                <c:pt idx="5678">
                  <c:v>69.599999999999994</c:v>
                </c:pt>
                <c:pt idx="5679">
                  <c:v>69.599999999999994</c:v>
                </c:pt>
                <c:pt idx="5680">
                  <c:v>69.557000000000002</c:v>
                </c:pt>
                <c:pt idx="5681">
                  <c:v>69.513999999999996</c:v>
                </c:pt>
                <c:pt idx="5682">
                  <c:v>69.427000000000007</c:v>
                </c:pt>
                <c:pt idx="5683">
                  <c:v>69.343000000000004</c:v>
                </c:pt>
                <c:pt idx="5684">
                  <c:v>69.256</c:v>
                </c:pt>
                <c:pt idx="5685">
                  <c:v>69.169999999999987</c:v>
                </c:pt>
                <c:pt idx="5686">
                  <c:v>69.084999999999994</c:v>
                </c:pt>
                <c:pt idx="5687">
                  <c:v>68.956000000000003</c:v>
                </c:pt>
                <c:pt idx="5688">
                  <c:v>68.870999999999981</c:v>
                </c:pt>
                <c:pt idx="5689">
                  <c:v>68.828000000000003</c:v>
                </c:pt>
                <c:pt idx="5690">
                  <c:v>68.742000000000004</c:v>
                </c:pt>
                <c:pt idx="5691">
                  <c:v>68.656999999999982</c:v>
                </c:pt>
                <c:pt idx="5692">
                  <c:v>68.656999999999982</c:v>
                </c:pt>
                <c:pt idx="5693">
                  <c:v>68.614000000000004</c:v>
                </c:pt>
                <c:pt idx="5694">
                  <c:v>68.614000000000004</c:v>
                </c:pt>
                <c:pt idx="5695">
                  <c:v>68.614000000000004</c:v>
                </c:pt>
                <c:pt idx="5696">
                  <c:v>68.656999999999982</c:v>
                </c:pt>
                <c:pt idx="5697">
                  <c:v>68.656999999999982</c:v>
                </c:pt>
                <c:pt idx="5698">
                  <c:v>68.656999999999982</c:v>
                </c:pt>
                <c:pt idx="5699">
                  <c:v>68.742000000000004</c:v>
                </c:pt>
                <c:pt idx="5700">
                  <c:v>68.742000000000004</c:v>
                </c:pt>
                <c:pt idx="5701">
                  <c:v>68.742000000000004</c:v>
                </c:pt>
                <c:pt idx="5702">
                  <c:v>68.742000000000004</c:v>
                </c:pt>
                <c:pt idx="5703">
                  <c:v>68.742000000000004</c:v>
                </c:pt>
                <c:pt idx="5704">
                  <c:v>68.784999999999997</c:v>
                </c:pt>
                <c:pt idx="5705">
                  <c:v>68.784999999999997</c:v>
                </c:pt>
                <c:pt idx="5706">
                  <c:v>68.828000000000003</c:v>
                </c:pt>
                <c:pt idx="5707">
                  <c:v>68.828000000000003</c:v>
                </c:pt>
                <c:pt idx="5708">
                  <c:v>68.870999999999981</c:v>
                </c:pt>
                <c:pt idx="5709">
                  <c:v>68.870999999999981</c:v>
                </c:pt>
                <c:pt idx="5710">
                  <c:v>68.828000000000003</c:v>
                </c:pt>
                <c:pt idx="5711">
                  <c:v>68.828000000000003</c:v>
                </c:pt>
                <c:pt idx="5712">
                  <c:v>68.784999999999997</c:v>
                </c:pt>
                <c:pt idx="5713">
                  <c:v>68.697999999999993</c:v>
                </c:pt>
                <c:pt idx="5714">
                  <c:v>68.656999999999982</c:v>
                </c:pt>
                <c:pt idx="5715">
                  <c:v>68.570999999999998</c:v>
                </c:pt>
                <c:pt idx="5716">
                  <c:v>68.527000000000001</c:v>
                </c:pt>
                <c:pt idx="5717">
                  <c:v>68.483999999999995</c:v>
                </c:pt>
                <c:pt idx="5718">
                  <c:v>68.400000000000006</c:v>
                </c:pt>
                <c:pt idx="5719">
                  <c:v>68.400000000000006</c:v>
                </c:pt>
                <c:pt idx="5720">
                  <c:v>68.35599999999998</c:v>
                </c:pt>
                <c:pt idx="5721">
                  <c:v>68.313000000000002</c:v>
                </c:pt>
                <c:pt idx="5722">
                  <c:v>68.27</c:v>
                </c:pt>
                <c:pt idx="5723">
                  <c:v>68.27</c:v>
                </c:pt>
                <c:pt idx="5724">
                  <c:v>68.227000000000004</c:v>
                </c:pt>
                <c:pt idx="5725">
                  <c:v>68.227000000000004</c:v>
                </c:pt>
                <c:pt idx="5726">
                  <c:v>68.227000000000004</c:v>
                </c:pt>
                <c:pt idx="5727">
                  <c:v>68.227000000000004</c:v>
                </c:pt>
                <c:pt idx="5728">
                  <c:v>68.185000000000002</c:v>
                </c:pt>
                <c:pt idx="5729">
                  <c:v>68.185000000000002</c:v>
                </c:pt>
                <c:pt idx="5730">
                  <c:v>68.141999999999996</c:v>
                </c:pt>
                <c:pt idx="5731">
                  <c:v>68.099000000000004</c:v>
                </c:pt>
                <c:pt idx="5732">
                  <c:v>68.055999999999983</c:v>
                </c:pt>
                <c:pt idx="5733">
                  <c:v>68.055999999999983</c:v>
                </c:pt>
                <c:pt idx="5734">
                  <c:v>68.013000000000005</c:v>
                </c:pt>
                <c:pt idx="5735">
                  <c:v>67.971000000000004</c:v>
                </c:pt>
                <c:pt idx="5736">
                  <c:v>67.927999999999997</c:v>
                </c:pt>
                <c:pt idx="5737">
                  <c:v>67.884999999999991</c:v>
                </c:pt>
                <c:pt idx="5738">
                  <c:v>67.884999999999991</c:v>
                </c:pt>
                <c:pt idx="5739">
                  <c:v>67.842000000000013</c:v>
                </c:pt>
                <c:pt idx="5740">
                  <c:v>67.842000000000013</c:v>
                </c:pt>
                <c:pt idx="5741">
                  <c:v>67.842000000000013</c:v>
                </c:pt>
                <c:pt idx="5742">
                  <c:v>67.842000000000013</c:v>
                </c:pt>
                <c:pt idx="5743">
                  <c:v>67.884999999999991</c:v>
                </c:pt>
                <c:pt idx="5744">
                  <c:v>67.884999999999991</c:v>
                </c:pt>
                <c:pt idx="5745">
                  <c:v>67.884999999999991</c:v>
                </c:pt>
                <c:pt idx="5746">
                  <c:v>67.927999999999997</c:v>
                </c:pt>
                <c:pt idx="5747">
                  <c:v>67.971000000000004</c:v>
                </c:pt>
                <c:pt idx="5748">
                  <c:v>67.971000000000004</c:v>
                </c:pt>
                <c:pt idx="5749">
                  <c:v>68.055999999999983</c:v>
                </c:pt>
                <c:pt idx="5750">
                  <c:v>68.055999999999983</c:v>
                </c:pt>
                <c:pt idx="5751">
                  <c:v>68.099000000000004</c:v>
                </c:pt>
                <c:pt idx="5752">
                  <c:v>68.141999999999996</c:v>
                </c:pt>
                <c:pt idx="5753">
                  <c:v>68.141999999999996</c:v>
                </c:pt>
                <c:pt idx="5754">
                  <c:v>68.185000000000002</c:v>
                </c:pt>
                <c:pt idx="5755">
                  <c:v>68.227000000000004</c:v>
                </c:pt>
                <c:pt idx="5756">
                  <c:v>68.227000000000004</c:v>
                </c:pt>
                <c:pt idx="5757">
                  <c:v>68.27</c:v>
                </c:pt>
                <c:pt idx="5758">
                  <c:v>68.313000000000002</c:v>
                </c:pt>
                <c:pt idx="5759">
                  <c:v>68.313000000000002</c:v>
                </c:pt>
                <c:pt idx="5760">
                  <c:v>68.313000000000002</c:v>
                </c:pt>
                <c:pt idx="5761">
                  <c:v>68.313000000000002</c:v>
                </c:pt>
                <c:pt idx="5762">
                  <c:v>68.313000000000002</c:v>
                </c:pt>
                <c:pt idx="5763">
                  <c:v>68.313000000000002</c:v>
                </c:pt>
                <c:pt idx="5764">
                  <c:v>68.313000000000002</c:v>
                </c:pt>
                <c:pt idx="5765">
                  <c:v>68.27</c:v>
                </c:pt>
                <c:pt idx="5766">
                  <c:v>68.27</c:v>
                </c:pt>
                <c:pt idx="5767">
                  <c:v>68.27</c:v>
                </c:pt>
                <c:pt idx="5768">
                  <c:v>68.27</c:v>
                </c:pt>
                <c:pt idx="5769">
                  <c:v>68.27</c:v>
                </c:pt>
                <c:pt idx="5770">
                  <c:v>68.27</c:v>
                </c:pt>
                <c:pt idx="5771">
                  <c:v>68.227000000000004</c:v>
                </c:pt>
                <c:pt idx="5772">
                  <c:v>68.227000000000004</c:v>
                </c:pt>
                <c:pt idx="5773">
                  <c:v>68.227000000000004</c:v>
                </c:pt>
                <c:pt idx="5774">
                  <c:v>68.227000000000004</c:v>
                </c:pt>
                <c:pt idx="5775">
                  <c:v>68.227000000000004</c:v>
                </c:pt>
                <c:pt idx="5776">
                  <c:v>68.227000000000004</c:v>
                </c:pt>
                <c:pt idx="5777">
                  <c:v>68.27</c:v>
                </c:pt>
                <c:pt idx="5778">
                  <c:v>68.27</c:v>
                </c:pt>
                <c:pt idx="5779">
                  <c:v>68.27</c:v>
                </c:pt>
                <c:pt idx="5780">
                  <c:v>68.27</c:v>
                </c:pt>
                <c:pt idx="5781">
                  <c:v>68.27</c:v>
                </c:pt>
                <c:pt idx="5782">
                  <c:v>68.227000000000004</c:v>
                </c:pt>
                <c:pt idx="5783">
                  <c:v>68.227000000000004</c:v>
                </c:pt>
                <c:pt idx="5784">
                  <c:v>68.227000000000004</c:v>
                </c:pt>
                <c:pt idx="5785">
                  <c:v>68.185000000000002</c:v>
                </c:pt>
                <c:pt idx="5786">
                  <c:v>68.185000000000002</c:v>
                </c:pt>
                <c:pt idx="5787">
                  <c:v>68.185000000000002</c:v>
                </c:pt>
                <c:pt idx="5788">
                  <c:v>68.185000000000002</c:v>
                </c:pt>
                <c:pt idx="5789">
                  <c:v>68.185000000000002</c:v>
                </c:pt>
                <c:pt idx="5790">
                  <c:v>68.185000000000002</c:v>
                </c:pt>
                <c:pt idx="5791">
                  <c:v>68.185000000000002</c:v>
                </c:pt>
                <c:pt idx="5792">
                  <c:v>68.185000000000002</c:v>
                </c:pt>
                <c:pt idx="5793">
                  <c:v>68.185000000000002</c:v>
                </c:pt>
                <c:pt idx="5794">
                  <c:v>68.185000000000002</c:v>
                </c:pt>
                <c:pt idx="5795">
                  <c:v>68.185000000000002</c:v>
                </c:pt>
                <c:pt idx="5796">
                  <c:v>68.185000000000002</c:v>
                </c:pt>
                <c:pt idx="5797">
                  <c:v>68.185000000000002</c:v>
                </c:pt>
                <c:pt idx="5798">
                  <c:v>68.185000000000002</c:v>
                </c:pt>
                <c:pt idx="5799">
                  <c:v>68.185000000000002</c:v>
                </c:pt>
                <c:pt idx="5800">
                  <c:v>68.185000000000002</c:v>
                </c:pt>
                <c:pt idx="5801">
                  <c:v>68.141999999999996</c:v>
                </c:pt>
                <c:pt idx="5802">
                  <c:v>68.141999999999996</c:v>
                </c:pt>
                <c:pt idx="5803">
                  <c:v>68.141999999999996</c:v>
                </c:pt>
                <c:pt idx="5804">
                  <c:v>68.141999999999996</c:v>
                </c:pt>
                <c:pt idx="5805">
                  <c:v>68.141999999999996</c:v>
                </c:pt>
                <c:pt idx="5806">
                  <c:v>68.141999999999996</c:v>
                </c:pt>
                <c:pt idx="5807">
                  <c:v>68.141999999999996</c:v>
                </c:pt>
                <c:pt idx="5808">
                  <c:v>68.141999999999996</c:v>
                </c:pt>
                <c:pt idx="5809">
                  <c:v>68.141999999999996</c:v>
                </c:pt>
                <c:pt idx="5810">
                  <c:v>68.141999999999996</c:v>
                </c:pt>
                <c:pt idx="5811">
                  <c:v>68.141999999999996</c:v>
                </c:pt>
                <c:pt idx="5812">
                  <c:v>68.141999999999996</c:v>
                </c:pt>
                <c:pt idx="5813">
                  <c:v>68.185000000000002</c:v>
                </c:pt>
                <c:pt idx="5814">
                  <c:v>68.185000000000002</c:v>
                </c:pt>
                <c:pt idx="5815">
                  <c:v>68.185000000000002</c:v>
                </c:pt>
                <c:pt idx="5816">
                  <c:v>68.227000000000004</c:v>
                </c:pt>
                <c:pt idx="5817">
                  <c:v>68.227000000000004</c:v>
                </c:pt>
                <c:pt idx="5818">
                  <c:v>68.27</c:v>
                </c:pt>
                <c:pt idx="5819">
                  <c:v>68.27</c:v>
                </c:pt>
                <c:pt idx="5820">
                  <c:v>68.313000000000002</c:v>
                </c:pt>
                <c:pt idx="5821">
                  <c:v>68.313000000000002</c:v>
                </c:pt>
                <c:pt idx="5822">
                  <c:v>68.313000000000002</c:v>
                </c:pt>
                <c:pt idx="5823">
                  <c:v>68.313000000000002</c:v>
                </c:pt>
                <c:pt idx="5824">
                  <c:v>68.35599999999998</c:v>
                </c:pt>
                <c:pt idx="5825">
                  <c:v>68.35599999999998</c:v>
                </c:pt>
                <c:pt idx="5826">
                  <c:v>68.35599999999998</c:v>
                </c:pt>
                <c:pt idx="5827">
                  <c:v>68.400000000000006</c:v>
                </c:pt>
                <c:pt idx="5828">
                  <c:v>68.400000000000006</c:v>
                </c:pt>
                <c:pt idx="5829">
                  <c:v>68.400000000000006</c:v>
                </c:pt>
                <c:pt idx="5830">
                  <c:v>68.400000000000006</c:v>
                </c:pt>
                <c:pt idx="5831">
                  <c:v>68.400000000000006</c:v>
                </c:pt>
                <c:pt idx="5832">
                  <c:v>68.400000000000006</c:v>
                </c:pt>
                <c:pt idx="5833">
                  <c:v>68.400000000000006</c:v>
                </c:pt>
                <c:pt idx="5834">
                  <c:v>68.400000000000006</c:v>
                </c:pt>
                <c:pt idx="5835">
                  <c:v>68.400000000000006</c:v>
                </c:pt>
                <c:pt idx="5836">
                  <c:v>68.400000000000006</c:v>
                </c:pt>
                <c:pt idx="5837">
                  <c:v>68.400000000000006</c:v>
                </c:pt>
                <c:pt idx="5838">
                  <c:v>68.400000000000006</c:v>
                </c:pt>
                <c:pt idx="5839">
                  <c:v>68.400000000000006</c:v>
                </c:pt>
                <c:pt idx="5840">
                  <c:v>68.400000000000006</c:v>
                </c:pt>
                <c:pt idx="5841">
                  <c:v>68.400000000000006</c:v>
                </c:pt>
                <c:pt idx="5842">
                  <c:v>68.400000000000006</c:v>
                </c:pt>
                <c:pt idx="5843">
                  <c:v>68.400000000000006</c:v>
                </c:pt>
                <c:pt idx="5844">
                  <c:v>68.400000000000006</c:v>
                </c:pt>
                <c:pt idx="5845">
                  <c:v>68.400000000000006</c:v>
                </c:pt>
                <c:pt idx="5846">
                  <c:v>68.443000000000026</c:v>
                </c:pt>
                <c:pt idx="5847">
                  <c:v>68.400000000000006</c:v>
                </c:pt>
                <c:pt idx="5848">
                  <c:v>68.400000000000006</c:v>
                </c:pt>
                <c:pt idx="5849">
                  <c:v>68.400000000000006</c:v>
                </c:pt>
                <c:pt idx="5850">
                  <c:v>68.400000000000006</c:v>
                </c:pt>
                <c:pt idx="5851">
                  <c:v>68.400000000000006</c:v>
                </c:pt>
                <c:pt idx="5852">
                  <c:v>68.35599999999998</c:v>
                </c:pt>
                <c:pt idx="5853">
                  <c:v>68.313000000000002</c:v>
                </c:pt>
                <c:pt idx="5854">
                  <c:v>68.313000000000002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68.227000000000004</c:v>
                </c:pt>
                <c:pt idx="5859">
                  <c:v>68.227000000000004</c:v>
                </c:pt>
                <c:pt idx="5860">
                  <c:v>68.227000000000004</c:v>
                </c:pt>
                <c:pt idx="5861">
                  <c:v>68.227000000000004</c:v>
                </c:pt>
                <c:pt idx="5862">
                  <c:v>68.227000000000004</c:v>
                </c:pt>
                <c:pt idx="5863">
                  <c:v>68.227000000000004</c:v>
                </c:pt>
                <c:pt idx="5864">
                  <c:v>68.227000000000004</c:v>
                </c:pt>
                <c:pt idx="5865">
                  <c:v>68.227000000000004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68.227000000000004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68.185000000000002</c:v>
                </c:pt>
                <c:pt idx="5872">
                  <c:v>68.185000000000002</c:v>
                </c:pt>
                <c:pt idx="5873">
                  <c:v>68.185000000000002</c:v>
                </c:pt>
                <c:pt idx="5874">
                  <c:v>68.227000000000004</c:v>
                </c:pt>
                <c:pt idx="5875">
                  <c:v>68.227000000000004</c:v>
                </c:pt>
                <c:pt idx="5876">
                  <c:v>68.27</c:v>
                </c:pt>
                <c:pt idx="5877">
                  <c:v>68.27</c:v>
                </c:pt>
                <c:pt idx="5878">
                  <c:v>68.27</c:v>
                </c:pt>
                <c:pt idx="5879">
                  <c:v>68.313000000000002</c:v>
                </c:pt>
                <c:pt idx="5880">
                  <c:v>68.313000000000002</c:v>
                </c:pt>
                <c:pt idx="5881">
                  <c:v>68.313000000000002</c:v>
                </c:pt>
                <c:pt idx="5882">
                  <c:v>68.313000000000002</c:v>
                </c:pt>
                <c:pt idx="5883">
                  <c:v>68.313000000000002</c:v>
                </c:pt>
                <c:pt idx="5884">
                  <c:v>68.35599999999998</c:v>
                </c:pt>
                <c:pt idx="5885">
                  <c:v>68.400000000000006</c:v>
                </c:pt>
                <c:pt idx="5886">
                  <c:v>68.443000000000026</c:v>
                </c:pt>
                <c:pt idx="5887">
                  <c:v>68.483999999999995</c:v>
                </c:pt>
                <c:pt idx="5888">
                  <c:v>68.483999999999995</c:v>
                </c:pt>
                <c:pt idx="5889">
                  <c:v>68.527000000000001</c:v>
                </c:pt>
                <c:pt idx="5890">
                  <c:v>68.570999999999998</c:v>
                </c:pt>
                <c:pt idx="5891">
                  <c:v>68.656999999999982</c:v>
                </c:pt>
                <c:pt idx="5892">
                  <c:v>68.656999999999982</c:v>
                </c:pt>
                <c:pt idx="5893">
                  <c:v>68.742000000000004</c:v>
                </c:pt>
                <c:pt idx="5894">
                  <c:v>68.784999999999997</c:v>
                </c:pt>
                <c:pt idx="5895">
                  <c:v>68.828000000000003</c:v>
                </c:pt>
                <c:pt idx="5896">
                  <c:v>68.870999999999981</c:v>
                </c:pt>
                <c:pt idx="5897">
                  <c:v>68.912999999999997</c:v>
                </c:pt>
                <c:pt idx="5898">
                  <c:v>68.998999999999995</c:v>
                </c:pt>
                <c:pt idx="5899">
                  <c:v>69.042000000000002</c:v>
                </c:pt>
                <c:pt idx="5900">
                  <c:v>69.084999999999994</c:v>
                </c:pt>
                <c:pt idx="5901">
                  <c:v>69.169999999999987</c:v>
                </c:pt>
                <c:pt idx="5902">
                  <c:v>69.212999999999994</c:v>
                </c:pt>
                <c:pt idx="5903">
                  <c:v>69.256</c:v>
                </c:pt>
                <c:pt idx="5904">
                  <c:v>69.3</c:v>
                </c:pt>
                <c:pt idx="5905">
                  <c:v>69.343000000000004</c:v>
                </c:pt>
                <c:pt idx="5906">
                  <c:v>69.343000000000004</c:v>
                </c:pt>
                <c:pt idx="5907">
                  <c:v>69.385999999999981</c:v>
                </c:pt>
                <c:pt idx="5908">
                  <c:v>69.427000000000007</c:v>
                </c:pt>
                <c:pt idx="5909">
                  <c:v>69.427000000000007</c:v>
                </c:pt>
                <c:pt idx="5910">
                  <c:v>69.471000000000004</c:v>
                </c:pt>
                <c:pt idx="5911">
                  <c:v>69.471000000000004</c:v>
                </c:pt>
                <c:pt idx="5912">
                  <c:v>69.513999999999996</c:v>
                </c:pt>
                <c:pt idx="5913">
                  <c:v>69.513999999999996</c:v>
                </c:pt>
                <c:pt idx="5914">
                  <c:v>69.513999999999996</c:v>
                </c:pt>
                <c:pt idx="5915">
                  <c:v>69.513999999999996</c:v>
                </c:pt>
                <c:pt idx="5916">
                  <c:v>69.513999999999996</c:v>
                </c:pt>
                <c:pt idx="5917">
                  <c:v>69.513999999999996</c:v>
                </c:pt>
                <c:pt idx="5918">
                  <c:v>69.471000000000004</c:v>
                </c:pt>
                <c:pt idx="5919">
                  <c:v>69.471000000000004</c:v>
                </c:pt>
                <c:pt idx="5920">
                  <c:v>69.471000000000004</c:v>
                </c:pt>
                <c:pt idx="5921">
                  <c:v>69.471000000000004</c:v>
                </c:pt>
                <c:pt idx="5922">
                  <c:v>69.471000000000004</c:v>
                </c:pt>
                <c:pt idx="5923">
                  <c:v>69.471000000000004</c:v>
                </c:pt>
                <c:pt idx="5924">
                  <c:v>69.513999999999996</c:v>
                </c:pt>
                <c:pt idx="5925">
                  <c:v>69.513999999999996</c:v>
                </c:pt>
                <c:pt idx="5926">
                  <c:v>69.513999999999996</c:v>
                </c:pt>
                <c:pt idx="5927">
                  <c:v>69.513999999999996</c:v>
                </c:pt>
                <c:pt idx="5928">
                  <c:v>69.513999999999996</c:v>
                </c:pt>
                <c:pt idx="5929">
                  <c:v>69.471000000000004</c:v>
                </c:pt>
                <c:pt idx="5930">
                  <c:v>69.471000000000004</c:v>
                </c:pt>
                <c:pt idx="5931">
                  <c:v>69.427000000000007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</c:v>
                </c:pt>
                <c:pt idx="5937">
                  <c:v>69.3</c:v>
                </c:pt>
                <c:pt idx="5938">
                  <c:v>69.3</c:v>
                </c:pt>
                <c:pt idx="5939">
                  <c:v>69.3</c:v>
                </c:pt>
                <c:pt idx="5940">
                  <c:v>69.3</c:v>
                </c:pt>
                <c:pt idx="5941">
                  <c:v>69.3</c:v>
                </c:pt>
                <c:pt idx="5942">
                  <c:v>69.3</c:v>
                </c:pt>
                <c:pt idx="5943">
                  <c:v>69.3</c:v>
                </c:pt>
                <c:pt idx="5944">
                  <c:v>69.256</c:v>
                </c:pt>
                <c:pt idx="5945">
                  <c:v>69.256</c:v>
                </c:pt>
                <c:pt idx="5946">
                  <c:v>69.256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69.256</c:v>
                </c:pt>
                <c:pt idx="5950">
                  <c:v>69.256</c:v>
                </c:pt>
                <c:pt idx="5951">
                  <c:v>69.256</c:v>
                </c:pt>
                <c:pt idx="5952">
                  <c:v>69.256</c:v>
                </c:pt>
                <c:pt idx="5953">
                  <c:v>69.256</c:v>
                </c:pt>
                <c:pt idx="5954">
                  <c:v>69.256</c:v>
                </c:pt>
                <c:pt idx="5955">
                  <c:v>69.256</c:v>
                </c:pt>
                <c:pt idx="5956">
                  <c:v>69.212999999999994</c:v>
                </c:pt>
                <c:pt idx="5957">
                  <c:v>69.212999999999994</c:v>
                </c:pt>
                <c:pt idx="5958">
                  <c:v>69.169999999999987</c:v>
                </c:pt>
                <c:pt idx="5959">
                  <c:v>69.169999999999987</c:v>
                </c:pt>
                <c:pt idx="5960">
                  <c:v>69.169999999999987</c:v>
                </c:pt>
                <c:pt idx="5961">
                  <c:v>69.169999999999987</c:v>
                </c:pt>
                <c:pt idx="5962">
                  <c:v>69.169999999999987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69.084999999999994</c:v>
                </c:pt>
                <c:pt idx="5966">
                  <c:v>69.084999999999994</c:v>
                </c:pt>
                <c:pt idx="5967">
                  <c:v>69.042000000000002</c:v>
                </c:pt>
                <c:pt idx="5968">
                  <c:v>68.998999999999995</c:v>
                </c:pt>
                <c:pt idx="5969">
                  <c:v>68.998999999999995</c:v>
                </c:pt>
                <c:pt idx="5970">
                  <c:v>68.956000000000003</c:v>
                </c:pt>
                <c:pt idx="5971">
                  <c:v>68.912999999999997</c:v>
                </c:pt>
                <c:pt idx="5972">
                  <c:v>68.912999999999997</c:v>
                </c:pt>
                <c:pt idx="5973">
                  <c:v>68.870999999999981</c:v>
                </c:pt>
                <c:pt idx="5974">
                  <c:v>68.870999999999981</c:v>
                </c:pt>
                <c:pt idx="5975">
                  <c:v>68.870999999999981</c:v>
                </c:pt>
                <c:pt idx="5976">
                  <c:v>68.870999999999981</c:v>
                </c:pt>
                <c:pt idx="5977">
                  <c:v>68.828000000000003</c:v>
                </c:pt>
                <c:pt idx="5978">
                  <c:v>68.828000000000003</c:v>
                </c:pt>
                <c:pt idx="5979">
                  <c:v>68.828000000000003</c:v>
                </c:pt>
                <c:pt idx="5980">
                  <c:v>68.828000000000003</c:v>
                </c:pt>
                <c:pt idx="5981">
                  <c:v>68.828000000000003</c:v>
                </c:pt>
                <c:pt idx="5982">
                  <c:v>68.828000000000003</c:v>
                </c:pt>
                <c:pt idx="5983">
                  <c:v>68.828000000000003</c:v>
                </c:pt>
                <c:pt idx="5984">
                  <c:v>68.784999999999997</c:v>
                </c:pt>
                <c:pt idx="5985">
                  <c:v>68.784999999999997</c:v>
                </c:pt>
                <c:pt idx="5986">
                  <c:v>68.784999999999997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68.784999999999997</c:v>
                </c:pt>
                <c:pt idx="5990">
                  <c:v>68.784999999999997</c:v>
                </c:pt>
                <c:pt idx="5991">
                  <c:v>68.784999999999997</c:v>
                </c:pt>
                <c:pt idx="5992">
                  <c:v>68.784999999999997</c:v>
                </c:pt>
                <c:pt idx="5993">
                  <c:v>68.784999999999997</c:v>
                </c:pt>
                <c:pt idx="5994">
                  <c:v>68.742000000000004</c:v>
                </c:pt>
                <c:pt idx="5995">
                  <c:v>68.742000000000004</c:v>
                </c:pt>
                <c:pt idx="5996">
                  <c:v>68.742000000000004</c:v>
                </c:pt>
                <c:pt idx="5997">
                  <c:v>68.742000000000004</c:v>
                </c:pt>
                <c:pt idx="5998">
                  <c:v>68.742000000000004</c:v>
                </c:pt>
                <c:pt idx="5999">
                  <c:v>68.742000000000004</c:v>
                </c:pt>
                <c:pt idx="6000">
                  <c:v>68.742000000000004</c:v>
                </c:pt>
                <c:pt idx="6001">
                  <c:v>68.742000000000004</c:v>
                </c:pt>
                <c:pt idx="6002">
                  <c:v>68.742000000000004</c:v>
                </c:pt>
                <c:pt idx="6003">
                  <c:v>68.742000000000004</c:v>
                </c:pt>
                <c:pt idx="6004">
                  <c:v>68.742000000000004</c:v>
                </c:pt>
                <c:pt idx="6005">
                  <c:v>68.742000000000004</c:v>
                </c:pt>
                <c:pt idx="6006">
                  <c:v>68.742000000000004</c:v>
                </c:pt>
                <c:pt idx="6007">
                  <c:v>68.742000000000004</c:v>
                </c:pt>
                <c:pt idx="6008">
                  <c:v>68.742000000000004</c:v>
                </c:pt>
                <c:pt idx="6009">
                  <c:v>68.742000000000004</c:v>
                </c:pt>
                <c:pt idx="6010">
                  <c:v>68.742000000000004</c:v>
                </c:pt>
                <c:pt idx="6011">
                  <c:v>68.742000000000004</c:v>
                </c:pt>
                <c:pt idx="6012">
                  <c:v>68.742000000000004</c:v>
                </c:pt>
                <c:pt idx="6013">
                  <c:v>68.742000000000004</c:v>
                </c:pt>
                <c:pt idx="6014">
                  <c:v>68.742000000000004</c:v>
                </c:pt>
                <c:pt idx="6015">
                  <c:v>68.742000000000004</c:v>
                </c:pt>
                <c:pt idx="6016">
                  <c:v>68.742000000000004</c:v>
                </c:pt>
                <c:pt idx="6017">
                  <c:v>68.742000000000004</c:v>
                </c:pt>
                <c:pt idx="6018">
                  <c:v>68.742000000000004</c:v>
                </c:pt>
                <c:pt idx="6019">
                  <c:v>68.742000000000004</c:v>
                </c:pt>
                <c:pt idx="6020">
                  <c:v>68.742000000000004</c:v>
                </c:pt>
                <c:pt idx="6021">
                  <c:v>68.742000000000004</c:v>
                </c:pt>
                <c:pt idx="6022">
                  <c:v>68.784999999999997</c:v>
                </c:pt>
                <c:pt idx="6023">
                  <c:v>68.784999999999997</c:v>
                </c:pt>
                <c:pt idx="6024">
                  <c:v>68.784999999999997</c:v>
                </c:pt>
                <c:pt idx="6025">
                  <c:v>68.828000000000003</c:v>
                </c:pt>
                <c:pt idx="6026">
                  <c:v>68.828000000000003</c:v>
                </c:pt>
                <c:pt idx="6027">
                  <c:v>68.828000000000003</c:v>
                </c:pt>
                <c:pt idx="6028">
                  <c:v>68.828000000000003</c:v>
                </c:pt>
                <c:pt idx="6029">
                  <c:v>68.828000000000003</c:v>
                </c:pt>
                <c:pt idx="6030">
                  <c:v>68.828000000000003</c:v>
                </c:pt>
                <c:pt idx="6031">
                  <c:v>68.870999999999981</c:v>
                </c:pt>
                <c:pt idx="6032">
                  <c:v>68.870999999999981</c:v>
                </c:pt>
                <c:pt idx="6033">
                  <c:v>68.870999999999981</c:v>
                </c:pt>
                <c:pt idx="6034">
                  <c:v>68.912999999999997</c:v>
                </c:pt>
                <c:pt idx="6035">
                  <c:v>68.912999999999997</c:v>
                </c:pt>
                <c:pt idx="6036">
                  <c:v>68.912999999999997</c:v>
                </c:pt>
                <c:pt idx="6037">
                  <c:v>68.956000000000003</c:v>
                </c:pt>
                <c:pt idx="6038">
                  <c:v>68.956000000000003</c:v>
                </c:pt>
                <c:pt idx="6039">
                  <c:v>68.912999999999997</c:v>
                </c:pt>
                <c:pt idx="6040">
                  <c:v>68.912999999999997</c:v>
                </c:pt>
                <c:pt idx="6041">
                  <c:v>68.912999999999997</c:v>
                </c:pt>
                <c:pt idx="6042">
                  <c:v>68.912999999999997</c:v>
                </c:pt>
                <c:pt idx="6043">
                  <c:v>68.912999999999997</c:v>
                </c:pt>
                <c:pt idx="6044">
                  <c:v>68.870999999999981</c:v>
                </c:pt>
                <c:pt idx="6045">
                  <c:v>68.912999999999997</c:v>
                </c:pt>
                <c:pt idx="6046">
                  <c:v>68.912999999999997</c:v>
                </c:pt>
                <c:pt idx="6047">
                  <c:v>68.870999999999981</c:v>
                </c:pt>
                <c:pt idx="6048">
                  <c:v>68.870999999999981</c:v>
                </c:pt>
                <c:pt idx="6049">
                  <c:v>68.870999999999981</c:v>
                </c:pt>
                <c:pt idx="6050">
                  <c:v>68.828000000000003</c:v>
                </c:pt>
                <c:pt idx="6051">
                  <c:v>68.828000000000003</c:v>
                </c:pt>
                <c:pt idx="6052">
                  <c:v>68.828000000000003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68.742000000000004</c:v>
                </c:pt>
                <c:pt idx="6056">
                  <c:v>68.742000000000004</c:v>
                </c:pt>
                <c:pt idx="6057">
                  <c:v>68.697999999999993</c:v>
                </c:pt>
                <c:pt idx="6058">
                  <c:v>68.656999999999982</c:v>
                </c:pt>
                <c:pt idx="6059">
                  <c:v>68.656999999999982</c:v>
                </c:pt>
                <c:pt idx="6060">
                  <c:v>68.656999999999982</c:v>
                </c:pt>
                <c:pt idx="6061">
                  <c:v>68.656999999999982</c:v>
                </c:pt>
                <c:pt idx="6062">
                  <c:v>68.656999999999982</c:v>
                </c:pt>
                <c:pt idx="6063">
                  <c:v>68.656999999999982</c:v>
                </c:pt>
                <c:pt idx="6064">
                  <c:v>68.656999999999982</c:v>
                </c:pt>
                <c:pt idx="6065">
                  <c:v>68.614000000000004</c:v>
                </c:pt>
                <c:pt idx="6066">
                  <c:v>68.614000000000004</c:v>
                </c:pt>
                <c:pt idx="6067">
                  <c:v>68.614000000000004</c:v>
                </c:pt>
                <c:pt idx="6068">
                  <c:v>68.570999999999998</c:v>
                </c:pt>
                <c:pt idx="6069">
                  <c:v>68.570999999999998</c:v>
                </c:pt>
                <c:pt idx="6070">
                  <c:v>68.570999999999998</c:v>
                </c:pt>
                <c:pt idx="6071">
                  <c:v>68.570999999999998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68.570999999999998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68.443000000000026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68.400000000000006</c:v>
                </c:pt>
                <c:pt idx="6086">
                  <c:v>68.400000000000006</c:v>
                </c:pt>
                <c:pt idx="6087">
                  <c:v>68.400000000000006</c:v>
                </c:pt>
                <c:pt idx="6088">
                  <c:v>68.35599999999998</c:v>
                </c:pt>
                <c:pt idx="6089">
                  <c:v>68.35599999999998</c:v>
                </c:pt>
                <c:pt idx="6090">
                  <c:v>68.313000000000002</c:v>
                </c:pt>
                <c:pt idx="6091">
                  <c:v>68.313000000000002</c:v>
                </c:pt>
                <c:pt idx="6092">
                  <c:v>68.313000000000002</c:v>
                </c:pt>
                <c:pt idx="6093">
                  <c:v>68.27</c:v>
                </c:pt>
                <c:pt idx="6094">
                  <c:v>68.27</c:v>
                </c:pt>
                <c:pt idx="6095">
                  <c:v>68.27</c:v>
                </c:pt>
                <c:pt idx="6096">
                  <c:v>68.313000000000002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68.27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68.27</c:v>
                </c:pt>
                <c:pt idx="6104">
                  <c:v>68.27</c:v>
                </c:pt>
                <c:pt idx="6105">
                  <c:v>68.27</c:v>
                </c:pt>
                <c:pt idx="6106">
                  <c:v>68.313000000000002</c:v>
                </c:pt>
                <c:pt idx="6107">
                  <c:v>68.313000000000002</c:v>
                </c:pt>
                <c:pt idx="6108">
                  <c:v>68.313000000000002</c:v>
                </c:pt>
                <c:pt idx="6109">
                  <c:v>68.313000000000002</c:v>
                </c:pt>
                <c:pt idx="6110">
                  <c:v>68.313000000000002</c:v>
                </c:pt>
                <c:pt idx="6111">
                  <c:v>68.313000000000002</c:v>
                </c:pt>
                <c:pt idx="6112">
                  <c:v>68.313000000000002</c:v>
                </c:pt>
                <c:pt idx="6113">
                  <c:v>68.313000000000002</c:v>
                </c:pt>
                <c:pt idx="6114">
                  <c:v>68.313000000000002</c:v>
                </c:pt>
                <c:pt idx="6115">
                  <c:v>68.27</c:v>
                </c:pt>
                <c:pt idx="6116">
                  <c:v>68.27</c:v>
                </c:pt>
                <c:pt idx="6117">
                  <c:v>68.27</c:v>
                </c:pt>
                <c:pt idx="6118">
                  <c:v>68.27</c:v>
                </c:pt>
                <c:pt idx="6119">
                  <c:v>68.27</c:v>
                </c:pt>
                <c:pt idx="6120">
                  <c:v>68.27</c:v>
                </c:pt>
                <c:pt idx="6121">
                  <c:v>68.27</c:v>
                </c:pt>
                <c:pt idx="6122">
                  <c:v>68.227000000000004</c:v>
                </c:pt>
                <c:pt idx="6123">
                  <c:v>68.227000000000004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68.141999999999996</c:v>
                </c:pt>
                <c:pt idx="6127">
                  <c:v>68.141999999999996</c:v>
                </c:pt>
                <c:pt idx="6128">
                  <c:v>68.185000000000002</c:v>
                </c:pt>
                <c:pt idx="6129">
                  <c:v>68.185000000000002</c:v>
                </c:pt>
                <c:pt idx="6130">
                  <c:v>68.185000000000002</c:v>
                </c:pt>
                <c:pt idx="6131">
                  <c:v>68.185000000000002</c:v>
                </c:pt>
                <c:pt idx="6132">
                  <c:v>68.185000000000002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68.141999999999996</c:v>
                </c:pt>
                <c:pt idx="6137">
                  <c:v>68.141999999999996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68.013000000000005</c:v>
                </c:pt>
                <c:pt idx="6142">
                  <c:v>67.971000000000004</c:v>
                </c:pt>
                <c:pt idx="6143">
                  <c:v>67.971000000000004</c:v>
                </c:pt>
                <c:pt idx="6144">
                  <c:v>67.927999999999997</c:v>
                </c:pt>
                <c:pt idx="6145">
                  <c:v>67.927999999999997</c:v>
                </c:pt>
                <c:pt idx="6146">
                  <c:v>67.884999999999991</c:v>
                </c:pt>
                <c:pt idx="6147">
                  <c:v>67.884999999999991</c:v>
                </c:pt>
                <c:pt idx="6148">
                  <c:v>67.884999999999991</c:v>
                </c:pt>
                <c:pt idx="6149">
                  <c:v>67.884999999999991</c:v>
                </c:pt>
                <c:pt idx="6150">
                  <c:v>67.884999999999991</c:v>
                </c:pt>
                <c:pt idx="6151">
                  <c:v>67.927999999999997</c:v>
                </c:pt>
                <c:pt idx="6152">
                  <c:v>67.927999999999997</c:v>
                </c:pt>
                <c:pt idx="6153">
                  <c:v>67.971000000000004</c:v>
                </c:pt>
                <c:pt idx="6154">
                  <c:v>67.971000000000004</c:v>
                </c:pt>
                <c:pt idx="6155">
                  <c:v>68.013000000000005</c:v>
                </c:pt>
                <c:pt idx="6156">
                  <c:v>68.013000000000005</c:v>
                </c:pt>
                <c:pt idx="6157">
                  <c:v>68.013000000000005</c:v>
                </c:pt>
                <c:pt idx="6158">
                  <c:v>67.971000000000004</c:v>
                </c:pt>
                <c:pt idx="6159">
                  <c:v>67.971000000000004</c:v>
                </c:pt>
                <c:pt idx="6160">
                  <c:v>67.971000000000004</c:v>
                </c:pt>
                <c:pt idx="6161">
                  <c:v>67.927999999999997</c:v>
                </c:pt>
                <c:pt idx="6162">
                  <c:v>67.927999999999997</c:v>
                </c:pt>
                <c:pt idx="6163">
                  <c:v>67.971000000000004</c:v>
                </c:pt>
                <c:pt idx="6164">
                  <c:v>67.971000000000004</c:v>
                </c:pt>
                <c:pt idx="6165">
                  <c:v>67.971000000000004</c:v>
                </c:pt>
                <c:pt idx="6166">
                  <c:v>67.971000000000004</c:v>
                </c:pt>
                <c:pt idx="6167">
                  <c:v>67.971000000000004</c:v>
                </c:pt>
                <c:pt idx="6168">
                  <c:v>67.971000000000004</c:v>
                </c:pt>
                <c:pt idx="6169">
                  <c:v>67.927999999999997</c:v>
                </c:pt>
                <c:pt idx="6170">
                  <c:v>67.927999999999997</c:v>
                </c:pt>
                <c:pt idx="6171">
                  <c:v>67.927999999999997</c:v>
                </c:pt>
                <c:pt idx="6172">
                  <c:v>67.927999999999997</c:v>
                </c:pt>
                <c:pt idx="6173">
                  <c:v>67.971000000000004</c:v>
                </c:pt>
                <c:pt idx="6174">
                  <c:v>67.927999999999997</c:v>
                </c:pt>
                <c:pt idx="6175">
                  <c:v>67.927999999999997</c:v>
                </c:pt>
                <c:pt idx="6176">
                  <c:v>67.884999999999991</c:v>
                </c:pt>
                <c:pt idx="6177">
                  <c:v>67.884999999999991</c:v>
                </c:pt>
                <c:pt idx="6178">
                  <c:v>67.842000000000013</c:v>
                </c:pt>
                <c:pt idx="6179">
                  <c:v>67.842000000000013</c:v>
                </c:pt>
                <c:pt idx="6180">
                  <c:v>67.798000000000002</c:v>
                </c:pt>
                <c:pt idx="6181">
                  <c:v>67.798000000000002</c:v>
                </c:pt>
                <c:pt idx="6182">
                  <c:v>67.798000000000002</c:v>
                </c:pt>
                <c:pt idx="6183">
                  <c:v>67.798000000000002</c:v>
                </c:pt>
                <c:pt idx="6184">
                  <c:v>67.842000000000013</c:v>
                </c:pt>
                <c:pt idx="6185">
                  <c:v>67.842000000000013</c:v>
                </c:pt>
                <c:pt idx="6186">
                  <c:v>67.842000000000013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67.798000000000002</c:v>
                </c:pt>
                <c:pt idx="6192">
                  <c:v>67.842000000000013</c:v>
                </c:pt>
                <c:pt idx="6193">
                  <c:v>67.842000000000013</c:v>
                </c:pt>
                <c:pt idx="6194">
                  <c:v>67.884999999999991</c:v>
                </c:pt>
                <c:pt idx="6195">
                  <c:v>67.884999999999991</c:v>
                </c:pt>
                <c:pt idx="6196">
                  <c:v>67.884999999999991</c:v>
                </c:pt>
                <c:pt idx="6197">
                  <c:v>67.927999999999997</c:v>
                </c:pt>
                <c:pt idx="6198">
                  <c:v>67.927999999999997</c:v>
                </c:pt>
                <c:pt idx="6199">
                  <c:v>67.927999999999997</c:v>
                </c:pt>
                <c:pt idx="6200">
                  <c:v>67.927999999999997</c:v>
                </c:pt>
                <c:pt idx="6201">
                  <c:v>67.927999999999997</c:v>
                </c:pt>
                <c:pt idx="6202">
                  <c:v>67.927999999999997</c:v>
                </c:pt>
                <c:pt idx="6203">
                  <c:v>67.927999999999997</c:v>
                </c:pt>
                <c:pt idx="6204">
                  <c:v>67.927999999999997</c:v>
                </c:pt>
                <c:pt idx="6205">
                  <c:v>67.927999999999997</c:v>
                </c:pt>
                <c:pt idx="6206">
                  <c:v>67.884999999999991</c:v>
                </c:pt>
                <c:pt idx="6207">
                  <c:v>67.884999999999991</c:v>
                </c:pt>
                <c:pt idx="6208">
                  <c:v>67.884999999999991</c:v>
                </c:pt>
                <c:pt idx="6209">
                  <c:v>67.884999999999991</c:v>
                </c:pt>
                <c:pt idx="6210">
                  <c:v>67.884999999999991</c:v>
                </c:pt>
                <c:pt idx="6211">
                  <c:v>67.884999999999991</c:v>
                </c:pt>
                <c:pt idx="6212">
                  <c:v>67.927999999999997</c:v>
                </c:pt>
                <c:pt idx="6213">
                  <c:v>67.927999999999997</c:v>
                </c:pt>
                <c:pt idx="6214">
                  <c:v>67.927999999999997</c:v>
                </c:pt>
                <c:pt idx="6215">
                  <c:v>67.971000000000004</c:v>
                </c:pt>
                <c:pt idx="6216">
                  <c:v>67.971000000000004</c:v>
                </c:pt>
                <c:pt idx="6217">
                  <c:v>67.971000000000004</c:v>
                </c:pt>
                <c:pt idx="6218">
                  <c:v>67.971000000000004</c:v>
                </c:pt>
                <c:pt idx="6219">
                  <c:v>67.971000000000004</c:v>
                </c:pt>
                <c:pt idx="6220">
                  <c:v>67.971000000000004</c:v>
                </c:pt>
                <c:pt idx="6221">
                  <c:v>68.013000000000005</c:v>
                </c:pt>
                <c:pt idx="6222">
                  <c:v>67.971000000000004</c:v>
                </c:pt>
                <c:pt idx="6223">
                  <c:v>67.971000000000004</c:v>
                </c:pt>
                <c:pt idx="6224">
                  <c:v>67.971000000000004</c:v>
                </c:pt>
                <c:pt idx="6225">
                  <c:v>67.971000000000004</c:v>
                </c:pt>
                <c:pt idx="6226">
                  <c:v>67.927999999999997</c:v>
                </c:pt>
                <c:pt idx="6227">
                  <c:v>67.884999999999991</c:v>
                </c:pt>
                <c:pt idx="6228">
                  <c:v>67.884999999999991</c:v>
                </c:pt>
                <c:pt idx="6229">
                  <c:v>67.884999999999991</c:v>
                </c:pt>
                <c:pt idx="6230">
                  <c:v>67.884999999999991</c:v>
                </c:pt>
                <c:pt idx="6231">
                  <c:v>67.884999999999991</c:v>
                </c:pt>
                <c:pt idx="6232">
                  <c:v>67.927999999999997</c:v>
                </c:pt>
                <c:pt idx="6233">
                  <c:v>67.927999999999997</c:v>
                </c:pt>
                <c:pt idx="6234">
                  <c:v>67.971000000000004</c:v>
                </c:pt>
                <c:pt idx="6235">
                  <c:v>67.971000000000004</c:v>
                </c:pt>
                <c:pt idx="6236">
                  <c:v>67.971000000000004</c:v>
                </c:pt>
                <c:pt idx="6237">
                  <c:v>67.971000000000004</c:v>
                </c:pt>
                <c:pt idx="6238">
                  <c:v>68.013000000000005</c:v>
                </c:pt>
                <c:pt idx="6239">
                  <c:v>68.013000000000005</c:v>
                </c:pt>
                <c:pt idx="6240">
                  <c:v>67.971000000000004</c:v>
                </c:pt>
                <c:pt idx="6241">
                  <c:v>67.971000000000004</c:v>
                </c:pt>
                <c:pt idx="6242">
                  <c:v>67.971000000000004</c:v>
                </c:pt>
                <c:pt idx="6243">
                  <c:v>67.971000000000004</c:v>
                </c:pt>
                <c:pt idx="6244">
                  <c:v>67.971000000000004</c:v>
                </c:pt>
                <c:pt idx="6245">
                  <c:v>67.971000000000004</c:v>
                </c:pt>
                <c:pt idx="6246">
                  <c:v>67.971000000000004</c:v>
                </c:pt>
                <c:pt idx="6247">
                  <c:v>68.013000000000005</c:v>
                </c:pt>
                <c:pt idx="6248">
                  <c:v>68.013000000000005</c:v>
                </c:pt>
                <c:pt idx="6249">
                  <c:v>68.013000000000005</c:v>
                </c:pt>
                <c:pt idx="6250">
                  <c:v>67.971000000000004</c:v>
                </c:pt>
                <c:pt idx="6251">
                  <c:v>67.971000000000004</c:v>
                </c:pt>
                <c:pt idx="6252">
                  <c:v>67.884999999999991</c:v>
                </c:pt>
                <c:pt idx="6253">
                  <c:v>67.798000000000002</c:v>
                </c:pt>
                <c:pt idx="6254">
                  <c:v>67.714000000000027</c:v>
                </c:pt>
                <c:pt idx="6255">
                  <c:v>67.626999999999981</c:v>
                </c:pt>
                <c:pt idx="6256">
                  <c:v>67.585999999999999</c:v>
                </c:pt>
                <c:pt idx="6257">
                  <c:v>67.5</c:v>
                </c:pt>
                <c:pt idx="6258">
                  <c:v>67.456000000000003</c:v>
                </c:pt>
                <c:pt idx="6259">
                  <c:v>67.412999999999997</c:v>
                </c:pt>
                <c:pt idx="6260">
                  <c:v>67.371999999999986</c:v>
                </c:pt>
                <c:pt idx="6261">
                  <c:v>67.371999999999986</c:v>
                </c:pt>
                <c:pt idx="6262">
                  <c:v>67.371999999999986</c:v>
                </c:pt>
                <c:pt idx="6263">
                  <c:v>67.328999999999979</c:v>
                </c:pt>
                <c:pt idx="6264">
                  <c:v>67.284999999999997</c:v>
                </c:pt>
                <c:pt idx="6265">
                  <c:v>67.284999999999997</c:v>
                </c:pt>
                <c:pt idx="6266">
                  <c:v>67.284999999999997</c:v>
                </c:pt>
                <c:pt idx="6267">
                  <c:v>67.328999999999979</c:v>
                </c:pt>
                <c:pt idx="6268">
                  <c:v>67.371999999999986</c:v>
                </c:pt>
                <c:pt idx="6269">
                  <c:v>67.371999999999986</c:v>
                </c:pt>
                <c:pt idx="6270">
                  <c:v>67.412999999999997</c:v>
                </c:pt>
                <c:pt idx="6271">
                  <c:v>67.456000000000003</c:v>
                </c:pt>
                <c:pt idx="6272">
                  <c:v>67.5</c:v>
                </c:pt>
                <c:pt idx="6273">
                  <c:v>67.543000000000006</c:v>
                </c:pt>
                <c:pt idx="6274">
                  <c:v>67.543000000000006</c:v>
                </c:pt>
                <c:pt idx="6275">
                  <c:v>67.543000000000006</c:v>
                </c:pt>
                <c:pt idx="6276">
                  <c:v>67.585999999999999</c:v>
                </c:pt>
                <c:pt idx="6277">
                  <c:v>67.585999999999999</c:v>
                </c:pt>
                <c:pt idx="6278">
                  <c:v>67.626999999999981</c:v>
                </c:pt>
                <c:pt idx="6279">
                  <c:v>67.626999999999981</c:v>
                </c:pt>
                <c:pt idx="6280">
                  <c:v>67.626999999999981</c:v>
                </c:pt>
                <c:pt idx="6281">
                  <c:v>67.626999999999981</c:v>
                </c:pt>
                <c:pt idx="6282">
                  <c:v>67.626999999999981</c:v>
                </c:pt>
                <c:pt idx="6283">
                  <c:v>67.626999999999981</c:v>
                </c:pt>
                <c:pt idx="6284">
                  <c:v>67.626999999999981</c:v>
                </c:pt>
                <c:pt idx="6285">
                  <c:v>67.626999999999981</c:v>
                </c:pt>
                <c:pt idx="6286">
                  <c:v>67.626999999999981</c:v>
                </c:pt>
                <c:pt idx="6287">
                  <c:v>67.585999999999999</c:v>
                </c:pt>
                <c:pt idx="6288">
                  <c:v>67.585999999999999</c:v>
                </c:pt>
                <c:pt idx="6289">
                  <c:v>67.626999999999981</c:v>
                </c:pt>
                <c:pt idx="6290">
                  <c:v>67.626999999999981</c:v>
                </c:pt>
                <c:pt idx="6291">
                  <c:v>67.626999999999981</c:v>
                </c:pt>
                <c:pt idx="6292">
                  <c:v>67.626999999999981</c:v>
                </c:pt>
                <c:pt idx="6293">
                  <c:v>67.626999999999981</c:v>
                </c:pt>
                <c:pt idx="6294">
                  <c:v>67.626999999999981</c:v>
                </c:pt>
                <c:pt idx="6295">
                  <c:v>67.626999999999981</c:v>
                </c:pt>
                <c:pt idx="6296">
                  <c:v>67.626999999999981</c:v>
                </c:pt>
                <c:pt idx="6297">
                  <c:v>67.626999999999981</c:v>
                </c:pt>
                <c:pt idx="6298">
                  <c:v>67.670999999999978</c:v>
                </c:pt>
                <c:pt idx="6299">
                  <c:v>67.670999999999978</c:v>
                </c:pt>
                <c:pt idx="6300">
                  <c:v>67.670999999999978</c:v>
                </c:pt>
                <c:pt idx="6301">
                  <c:v>67.670999999999978</c:v>
                </c:pt>
                <c:pt idx="6302">
                  <c:v>67.670999999999978</c:v>
                </c:pt>
                <c:pt idx="6303">
                  <c:v>67.670999999999978</c:v>
                </c:pt>
                <c:pt idx="6304">
                  <c:v>67.670999999999978</c:v>
                </c:pt>
                <c:pt idx="6305">
                  <c:v>67.670999999999978</c:v>
                </c:pt>
                <c:pt idx="6306">
                  <c:v>67.670999999999978</c:v>
                </c:pt>
                <c:pt idx="6307">
                  <c:v>67.670999999999978</c:v>
                </c:pt>
                <c:pt idx="6308">
                  <c:v>67.670999999999978</c:v>
                </c:pt>
                <c:pt idx="6309">
                  <c:v>67.670999999999978</c:v>
                </c:pt>
                <c:pt idx="6310">
                  <c:v>67.670999999999978</c:v>
                </c:pt>
                <c:pt idx="6311">
                  <c:v>67.670999999999978</c:v>
                </c:pt>
                <c:pt idx="6312">
                  <c:v>67.670999999999978</c:v>
                </c:pt>
                <c:pt idx="6313">
                  <c:v>67.626999999999981</c:v>
                </c:pt>
                <c:pt idx="6314">
                  <c:v>67.626999999999981</c:v>
                </c:pt>
                <c:pt idx="6315">
                  <c:v>67.626999999999981</c:v>
                </c:pt>
                <c:pt idx="6316">
                  <c:v>67.585999999999999</c:v>
                </c:pt>
                <c:pt idx="6317">
                  <c:v>67.585999999999999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67.543000000000006</c:v>
                </c:pt>
                <c:pt idx="6321">
                  <c:v>67.543000000000006</c:v>
                </c:pt>
                <c:pt idx="6322">
                  <c:v>67.5</c:v>
                </c:pt>
                <c:pt idx="6323">
                  <c:v>67.456000000000003</c:v>
                </c:pt>
                <c:pt idx="6324">
                  <c:v>67.456000000000003</c:v>
                </c:pt>
                <c:pt idx="6325">
                  <c:v>67.456000000000003</c:v>
                </c:pt>
                <c:pt idx="6326">
                  <c:v>67.456000000000003</c:v>
                </c:pt>
                <c:pt idx="6327">
                  <c:v>67.456000000000003</c:v>
                </c:pt>
                <c:pt idx="6328">
                  <c:v>67.456000000000003</c:v>
                </c:pt>
                <c:pt idx="6329">
                  <c:v>67.456000000000003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67.456000000000003</c:v>
                </c:pt>
                <c:pt idx="6334">
                  <c:v>67.456000000000003</c:v>
                </c:pt>
                <c:pt idx="6335">
                  <c:v>67.456000000000003</c:v>
                </c:pt>
                <c:pt idx="6336">
                  <c:v>67.456000000000003</c:v>
                </c:pt>
                <c:pt idx="6337">
                  <c:v>67.456000000000003</c:v>
                </c:pt>
                <c:pt idx="6338">
                  <c:v>67.5</c:v>
                </c:pt>
                <c:pt idx="6339">
                  <c:v>67.5</c:v>
                </c:pt>
                <c:pt idx="6340">
                  <c:v>67.543000000000006</c:v>
                </c:pt>
                <c:pt idx="6341">
                  <c:v>67.543000000000006</c:v>
                </c:pt>
                <c:pt idx="6342">
                  <c:v>67.543000000000006</c:v>
                </c:pt>
                <c:pt idx="6343">
                  <c:v>67.543000000000006</c:v>
                </c:pt>
                <c:pt idx="6344">
                  <c:v>67.585999999999999</c:v>
                </c:pt>
                <c:pt idx="6345">
                  <c:v>67.585999999999999</c:v>
                </c:pt>
                <c:pt idx="6346">
                  <c:v>67.626999999999981</c:v>
                </c:pt>
                <c:pt idx="6347">
                  <c:v>67.626999999999981</c:v>
                </c:pt>
                <c:pt idx="6348">
                  <c:v>67.626999999999981</c:v>
                </c:pt>
                <c:pt idx="6349">
                  <c:v>67.626999999999981</c:v>
                </c:pt>
                <c:pt idx="6350">
                  <c:v>67.626999999999981</c:v>
                </c:pt>
                <c:pt idx="6351">
                  <c:v>67.626999999999981</c:v>
                </c:pt>
                <c:pt idx="6352">
                  <c:v>67.626999999999981</c:v>
                </c:pt>
                <c:pt idx="6353">
                  <c:v>67.626999999999981</c:v>
                </c:pt>
                <c:pt idx="6354">
                  <c:v>67.626999999999981</c:v>
                </c:pt>
                <c:pt idx="6355">
                  <c:v>67.626999999999981</c:v>
                </c:pt>
                <c:pt idx="6356">
                  <c:v>67.626999999999981</c:v>
                </c:pt>
                <c:pt idx="6357">
                  <c:v>67.626999999999981</c:v>
                </c:pt>
                <c:pt idx="6358">
                  <c:v>67.626999999999981</c:v>
                </c:pt>
                <c:pt idx="6359">
                  <c:v>67.626999999999981</c:v>
                </c:pt>
                <c:pt idx="6360">
                  <c:v>67.626999999999981</c:v>
                </c:pt>
                <c:pt idx="6361">
                  <c:v>67.626999999999981</c:v>
                </c:pt>
                <c:pt idx="6362">
                  <c:v>67.626999999999981</c:v>
                </c:pt>
                <c:pt idx="6363">
                  <c:v>67.626999999999981</c:v>
                </c:pt>
                <c:pt idx="6364">
                  <c:v>67.626999999999981</c:v>
                </c:pt>
                <c:pt idx="6365">
                  <c:v>67.626999999999981</c:v>
                </c:pt>
                <c:pt idx="6366">
                  <c:v>67.626999999999981</c:v>
                </c:pt>
                <c:pt idx="6367">
                  <c:v>67.626999999999981</c:v>
                </c:pt>
                <c:pt idx="6368">
                  <c:v>67.626999999999981</c:v>
                </c:pt>
                <c:pt idx="6369">
                  <c:v>67.626999999999981</c:v>
                </c:pt>
                <c:pt idx="6370">
                  <c:v>67.585999999999999</c:v>
                </c:pt>
                <c:pt idx="6371">
                  <c:v>67.585999999999999</c:v>
                </c:pt>
                <c:pt idx="6372">
                  <c:v>67.585999999999999</c:v>
                </c:pt>
                <c:pt idx="6373">
                  <c:v>67.585999999999999</c:v>
                </c:pt>
                <c:pt idx="6374">
                  <c:v>67.585999999999999</c:v>
                </c:pt>
                <c:pt idx="6375">
                  <c:v>67.626999999999981</c:v>
                </c:pt>
                <c:pt idx="6376">
                  <c:v>67.626999999999981</c:v>
                </c:pt>
                <c:pt idx="6377">
                  <c:v>67.626999999999981</c:v>
                </c:pt>
                <c:pt idx="6378">
                  <c:v>67.626999999999981</c:v>
                </c:pt>
                <c:pt idx="6379">
                  <c:v>67.626999999999981</c:v>
                </c:pt>
                <c:pt idx="6380">
                  <c:v>67.585999999999999</c:v>
                </c:pt>
                <c:pt idx="6381">
                  <c:v>67.626999999999981</c:v>
                </c:pt>
                <c:pt idx="6382">
                  <c:v>67.626999999999981</c:v>
                </c:pt>
                <c:pt idx="6383">
                  <c:v>67.626999999999981</c:v>
                </c:pt>
                <c:pt idx="6384">
                  <c:v>67.626999999999981</c:v>
                </c:pt>
                <c:pt idx="6385">
                  <c:v>67.670999999999978</c:v>
                </c:pt>
                <c:pt idx="6386">
                  <c:v>67.714000000000027</c:v>
                </c:pt>
                <c:pt idx="6387">
                  <c:v>67.714000000000027</c:v>
                </c:pt>
                <c:pt idx="6388">
                  <c:v>67.714000000000027</c:v>
                </c:pt>
                <c:pt idx="6389">
                  <c:v>67.714000000000027</c:v>
                </c:pt>
                <c:pt idx="6390">
                  <c:v>67.714000000000027</c:v>
                </c:pt>
                <c:pt idx="6391">
                  <c:v>67.714000000000027</c:v>
                </c:pt>
                <c:pt idx="6392">
                  <c:v>67.714000000000027</c:v>
                </c:pt>
                <c:pt idx="6393">
                  <c:v>67.714000000000027</c:v>
                </c:pt>
                <c:pt idx="6394">
                  <c:v>67.714000000000027</c:v>
                </c:pt>
                <c:pt idx="6395">
                  <c:v>67.714000000000027</c:v>
                </c:pt>
                <c:pt idx="6396">
                  <c:v>67.714000000000027</c:v>
                </c:pt>
                <c:pt idx="6397">
                  <c:v>67.757000000000005</c:v>
                </c:pt>
                <c:pt idx="6398">
                  <c:v>67.757000000000005</c:v>
                </c:pt>
                <c:pt idx="6399">
                  <c:v>67.757000000000005</c:v>
                </c:pt>
                <c:pt idx="6400">
                  <c:v>67.757000000000005</c:v>
                </c:pt>
                <c:pt idx="6401">
                  <c:v>67.757000000000005</c:v>
                </c:pt>
                <c:pt idx="6402">
                  <c:v>67.757000000000005</c:v>
                </c:pt>
                <c:pt idx="6403">
                  <c:v>67.714000000000027</c:v>
                </c:pt>
                <c:pt idx="6404">
                  <c:v>67.714000000000027</c:v>
                </c:pt>
                <c:pt idx="6405">
                  <c:v>67.714000000000027</c:v>
                </c:pt>
                <c:pt idx="6406">
                  <c:v>67.714000000000027</c:v>
                </c:pt>
                <c:pt idx="6407">
                  <c:v>67.670999999999978</c:v>
                </c:pt>
                <c:pt idx="6408">
                  <c:v>67.626999999999981</c:v>
                </c:pt>
                <c:pt idx="6409">
                  <c:v>67.626999999999981</c:v>
                </c:pt>
                <c:pt idx="6410">
                  <c:v>67.626999999999981</c:v>
                </c:pt>
                <c:pt idx="6411">
                  <c:v>67.626999999999981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67.543000000000006</c:v>
                </c:pt>
                <c:pt idx="6416">
                  <c:v>67.543000000000006</c:v>
                </c:pt>
                <c:pt idx="6417">
                  <c:v>67.543000000000006</c:v>
                </c:pt>
                <c:pt idx="6418">
                  <c:v>67.5</c:v>
                </c:pt>
                <c:pt idx="6419">
                  <c:v>67.456000000000003</c:v>
                </c:pt>
                <c:pt idx="6420">
                  <c:v>67.456000000000003</c:v>
                </c:pt>
                <c:pt idx="6421">
                  <c:v>67.456000000000003</c:v>
                </c:pt>
                <c:pt idx="6422">
                  <c:v>67.456000000000003</c:v>
                </c:pt>
                <c:pt idx="6423">
                  <c:v>67.456000000000003</c:v>
                </c:pt>
                <c:pt idx="6424">
                  <c:v>67.456000000000003</c:v>
                </c:pt>
                <c:pt idx="6425">
                  <c:v>67.456000000000003</c:v>
                </c:pt>
                <c:pt idx="6426">
                  <c:v>67.5</c:v>
                </c:pt>
                <c:pt idx="6427">
                  <c:v>67.5</c:v>
                </c:pt>
                <c:pt idx="6428">
                  <c:v>67.543000000000006</c:v>
                </c:pt>
                <c:pt idx="6429">
                  <c:v>67.543000000000006</c:v>
                </c:pt>
                <c:pt idx="6430">
                  <c:v>67.543000000000006</c:v>
                </c:pt>
                <c:pt idx="6431">
                  <c:v>67.543000000000006</c:v>
                </c:pt>
                <c:pt idx="6432">
                  <c:v>67.543000000000006</c:v>
                </c:pt>
                <c:pt idx="6433">
                  <c:v>67.543000000000006</c:v>
                </c:pt>
                <c:pt idx="6434">
                  <c:v>67.543000000000006</c:v>
                </c:pt>
                <c:pt idx="6435">
                  <c:v>67.543000000000006</c:v>
                </c:pt>
                <c:pt idx="6436">
                  <c:v>67.543000000000006</c:v>
                </c:pt>
                <c:pt idx="6437">
                  <c:v>67.5</c:v>
                </c:pt>
                <c:pt idx="6438">
                  <c:v>67.5</c:v>
                </c:pt>
                <c:pt idx="6439">
                  <c:v>67.5</c:v>
                </c:pt>
                <c:pt idx="6440">
                  <c:v>67.5</c:v>
                </c:pt>
                <c:pt idx="6441">
                  <c:v>67.5</c:v>
                </c:pt>
                <c:pt idx="6442">
                  <c:v>67.5</c:v>
                </c:pt>
                <c:pt idx="6443">
                  <c:v>67.5</c:v>
                </c:pt>
                <c:pt idx="6444">
                  <c:v>67.5</c:v>
                </c:pt>
                <c:pt idx="6445">
                  <c:v>67.5</c:v>
                </c:pt>
                <c:pt idx="6446">
                  <c:v>67.5</c:v>
                </c:pt>
                <c:pt idx="6447">
                  <c:v>67.5</c:v>
                </c:pt>
                <c:pt idx="6448">
                  <c:v>67.456000000000003</c:v>
                </c:pt>
                <c:pt idx="6449">
                  <c:v>67.456000000000003</c:v>
                </c:pt>
                <c:pt idx="6450">
                  <c:v>67.456000000000003</c:v>
                </c:pt>
                <c:pt idx="6451">
                  <c:v>67.456000000000003</c:v>
                </c:pt>
                <c:pt idx="6452">
                  <c:v>67.456000000000003</c:v>
                </c:pt>
                <c:pt idx="6453">
                  <c:v>67.456000000000003</c:v>
                </c:pt>
                <c:pt idx="6454">
                  <c:v>67.5</c:v>
                </c:pt>
                <c:pt idx="6455">
                  <c:v>67.543000000000006</c:v>
                </c:pt>
                <c:pt idx="6456">
                  <c:v>67.543000000000006</c:v>
                </c:pt>
                <c:pt idx="6457">
                  <c:v>67.585999999999999</c:v>
                </c:pt>
                <c:pt idx="6458">
                  <c:v>67.626999999999981</c:v>
                </c:pt>
                <c:pt idx="6459">
                  <c:v>67.626999999999981</c:v>
                </c:pt>
                <c:pt idx="6460">
                  <c:v>67.626999999999981</c:v>
                </c:pt>
                <c:pt idx="6461">
                  <c:v>67.626999999999981</c:v>
                </c:pt>
                <c:pt idx="6462">
                  <c:v>67.626999999999981</c:v>
                </c:pt>
                <c:pt idx="6463">
                  <c:v>67.626999999999981</c:v>
                </c:pt>
                <c:pt idx="6464">
                  <c:v>67.626999999999981</c:v>
                </c:pt>
                <c:pt idx="6465">
                  <c:v>67.626999999999981</c:v>
                </c:pt>
                <c:pt idx="6466">
                  <c:v>67.626999999999981</c:v>
                </c:pt>
                <c:pt idx="6467">
                  <c:v>67.626999999999981</c:v>
                </c:pt>
                <c:pt idx="6468">
                  <c:v>67.626999999999981</c:v>
                </c:pt>
                <c:pt idx="6469">
                  <c:v>67.626999999999981</c:v>
                </c:pt>
                <c:pt idx="6470">
                  <c:v>67.626999999999981</c:v>
                </c:pt>
                <c:pt idx="6471">
                  <c:v>67.626999999999981</c:v>
                </c:pt>
                <c:pt idx="6472">
                  <c:v>67.626999999999981</c:v>
                </c:pt>
                <c:pt idx="6473">
                  <c:v>67.626999999999981</c:v>
                </c:pt>
                <c:pt idx="6474">
                  <c:v>67.670999999999978</c:v>
                </c:pt>
                <c:pt idx="6475">
                  <c:v>67.670999999999978</c:v>
                </c:pt>
                <c:pt idx="6476">
                  <c:v>67.670999999999978</c:v>
                </c:pt>
                <c:pt idx="6477">
                  <c:v>67.670999999999978</c:v>
                </c:pt>
                <c:pt idx="6478">
                  <c:v>67.670999999999978</c:v>
                </c:pt>
                <c:pt idx="6479">
                  <c:v>67.626999999999981</c:v>
                </c:pt>
                <c:pt idx="6480">
                  <c:v>67.626999999999981</c:v>
                </c:pt>
                <c:pt idx="6481">
                  <c:v>67.626999999999981</c:v>
                </c:pt>
                <c:pt idx="6482">
                  <c:v>67.626999999999981</c:v>
                </c:pt>
                <c:pt idx="6483">
                  <c:v>67.585999999999999</c:v>
                </c:pt>
                <c:pt idx="6484">
                  <c:v>67.585999999999999</c:v>
                </c:pt>
                <c:pt idx="6485">
                  <c:v>67.585999999999999</c:v>
                </c:pt>
                <c:pt idx="6486">
                  <c:v>67.543000000000006</c:v>
                </c:pt>
                <c:pt idx="6487">
                  <c:v>67.543000000000006</c:v>
                </c:pt>
                <c:pt idx="6488">
                  <c:v>67.543000000000006</c:v>
                </c:pt>
                <c:pt idx="6489">
                  <c:v>67.543000000000006</c:v>
                </c:pt>
                <c:pt idx="6490">
                  <c:v>67.543000000000006</c:v>
                </c:pt>
                <c:pt idx="6491">
                  <c:v>67.543000000000006</c:v>
                </c:pt>
                <c:pt idx="6492">
                  <c:v>67.543000000000006</c:v>
                </c:pt>
                <c:pt idx="6493">
                  <c:v>67.543000000000006</c:v>
                </c:pt>
                <c:pt idx="6494">
                  <c:v>67.543000000000006</c:v>
                </c:pt>
                <c:pt idx="6495">
                  <c:v>67.543000000000006</c:v>
                </c:pt>
                <c:pt idx="6496">
                  <c:v>67.543000000000006</c:v>
                </c:pt>
                <c:pt idx="6497">
                  <c:v>67.543000000000006</c:v>
                </c:pt>
                <c:pt idx="6498">
                  <c:v>67.585999999999999</c:v>
                </c:pt>
                <c:pt idx="6499">
                  <c:v>67.585999999999999</c:v>
                </c:pt>
                <c:pt idx="6500">
                  <c:v>67.585999999999999</c:v>
                </c:pt>
                <c:pt idx="6501">
                  <c:v>67.626999999999981</c:v>
                </c:pt>
                <c:pt idx="6502">
                  <c:v>67.626999999999981</c:v>
                </c:pt>
                <c:pt idx="6503">
                  <c:v>67.626999999999981</c:v>
                </c:pt>
                <c:pt idx="6504">
                  <c:v>67.626999999999981</c:v>
                </c:pt>
                <c:pt idx="6505">
                  <c:v>67.626999999999981</c:v>
                </c:pt>
                <c:pt idx="6506">
                  <c:v>67.585999999999999</c:v>
                </c:pt>
                <c:pt idx="6507">
                  <c:v>67.585999999999999</c:v>
                </c:pt>
                <c:pt idx="6508">
                  <c:v>67.585999999999999</c:v>
                </c:pt>
                <c:pt idx="6509">
                  <c:v>67.585999999999999</c:v>
                </c:pt>
                <c:pt idx="6510">
                  <c:v>67.585999999999999</c:v>
                </c:pt>
                <c:pt idx="6511">
                  <c:v>67.543000000000006</c:v>
                </c:pt>
                <c:pt idx="6512">
                  <c:v>67.543000000000006</c:v>
                </c:pt>
                <c:pt idx="6513">
                  <c:v>67.543000000000006</c:v>
                </c:pt>
                <c:pt idx="6514">
                  <c:v>67.543000000000006</c:v>
                </c:pt>
                <c:pt idx="6515">
                  <c:v>67.5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67.412999999999997</c:v>
                </c:pt>
                <c:pt idx="6520">
                  <c:v>67.412999999999997</c:v>
                </c:pt>
                <c:pt idx="6521">
                  <c:v>67.412999999999997</c:v>
                </c:pt>
                <c:pt idx="6522">
                  <c:v>67.412999999999997</c:v>
                </c:pt>
                <c:pt idx="6523">
                  <c:v>67.456000000000003</c:v>
                </c:pt>
                <c:pt idx="6524">
                  <c:v>67.456000000000003</c:v>
                </c:pt>
                <c:pt idx="6525">
                  <c:v>67.5</c:v>
                </c:pt>
                <c:pt idx="6526">
                  <c:v>67.543000000000006</c:v>
                </c:pt>
                <c:pt idx="6527">
                  <c:v>67.585999999999999</c:v>
                </c:pt>
                <c:pt idx="6528">
                  <c:v>67.585999999999999</c:v>
                </c:pt>
                <c:pt idx="6529">
                  <c:v>67.626999999999981</c:v>
                </c:pt>
                <c:pt idx="6530">
                  <c:v>67.626999999999981</c:v>
                </c:pt>
                <c:pt idx="6531">
                  <c:v>67.626999999999981</c:v>
                </c:pt>
                <c:pt idx="6532">
                  <c:v>67.626999999999981</c:v>
                </c:pt>
                <c:pt idx="6533">
                  <c:v>67.626999999999981</c:v>
                </c:pt>
                <c:pt idx="6534">
                  <c:v>67.626999999999981</c:v>
                </c:pt>
                <c:pt idx="6535">
                  <c:v>67.585999999999999</c:v>
                </c:pt>
                <c:pt idx="6536">
                  <c:v>67.585999999999999</c:v>
                </c:pt>
                <c:pt idx="6537">
                  <c:v>67.585999999999999</c:v>
                </c:pt>
                <c:pt idx="6538">
                  <c:v>67.543000000000006</c:v>
                </c:pt>
                <c:pt idx="6539">
                  <c:v>67.543000000000006</c:v>
                </c:pt>
                <c:pt idx="6540">
                  <c:v>67.543000000000006</c:v>
                </c:pt>
                <c:pt idx="6541">
                  <c:v>67.5</c:v>
                </c:pt>
                <c:pt idx="6542">
                  <c:v>67.5</c:v>
                </c:pt>
                <c:pt idx="6543">
                  <c:v>67.5</c:v>
                </c:pt>
                <c:pt idx="6544">
                  <c:v>67.456000000000003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67.5</c:v>
                </c:pt>
                <c:pt idx="6553">
                  <c:v>67.5</c:v>
                </c:pt>
                <c:pt idx="6554">
                  <c:v>67.5</c:v>
                </c:pt>
                <c:pt idx="6555">
                  <c:v>67.5</c:v>
                </c:pt>
                <c:pt idx="6556">
                  <c:v>67.5</c:v>
                </c:pt>
                <c:pt idx="6557">
                  <c:v>67.543000000000006</c:v>
                </c:pt>
                <c:pt idx="6558">
                  <c:v>67.543000000000006</c:v>
                </c:pt>
                <c:pt idx="6559">
                  <c:v>67.543000000000006</c:v>
                </c:pt>
                <c:pt idx="6560">
                  <c:v>67.543000000000006</c:v>
                </c:pt>
                <c:pt idx="6561">
                  <c:v>67.543000000000006</c:v>
                </c:pt>
                <c:pt idx="6562">
                  <c:v>67.543000000000006</c:v>
                </c:pt>
                <c:pt idx="6563">
                  <c:v>67.543000000000006</c:v>
                </c:pt>
                <c:pt idx="6564">
                  <c:v>67.543000000000006</c:v>
                </c:pt>
                <c:pt idx="6565">
                  <c:v>67.543000000000006</c:v>
                </c:pt>
                <c:pt idx="6566">
                  <c:v>67.543000000000006</c:v>
                </c:pt>
                <c:pt idx="6567">
                  <c:v>67.5</c:v>
                </c:pt>
                <c:pt idx="6568">
                  <c:v>67.5</c:v>
                </c:pt>
                <c:pt idx="6569">
                  <c:v>67.456000000000003</c:v>
                </c:pt>
                <c:pt idx="6570">
                  <c:v>67.456000000000003</c:v>
                </c:pt>
                <c:pt idx="6571">
                  <c:v>67.456000000000003</c:v>
                </c:pt>
                <c:pt idx="6572">
                  <c:v>67.412999999999997</c:v>
                </c:pt>
                <c:pt idx="6573">
                  <c:v>67.412999999999997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67.371999999999986</c:v>
                </c:pt>
                <c:pt idx="6577">
                  <c:v>67.371999999999986</c:v>
                </c:pt>
                <c:pt idx="6578">
                  <c:v>67.371999999999986</c:v>
                </c:pt>
                <c:pt idx="6579">
                  <c:v>67.371999999999986</c:v>
                </c:pt>
                <c:pt idx="6580">
                  <c:v>67.371999999999986</c:v>
                </c:pt>
                <c:pt idx="6581">
                  <c:v>67.412999999999997</c:v>
                </c:pt>
                <c:pt idx="6582">
                  <c:v>67.412999999999997</c:v>
                </c:pt>
                <c:pt idx="6583">
                  <c:v>67.412999999999997</c:v>
                </c:pt>
                <c:pt idx="6584">
                  <c:v>67.412999999999997</c:v>
                </c:pt>
                <c:pt idx="6585">
                  <c:v>67.412999999999997</c:v>
                </c:pt>
                <c:pt idx="6586">
                  <c:v>67.412999999999997</c:v>
                </c:pt>
                <c:pt idx="6587">
                  <c:v>67.412999999999997</c:v>
                </c:pt>
                <c:pt idx="6588">
                  <c:v>67.371999999999986</c:v>
                </c:pt>
                <c:pt idx="6589">
                  <c:v>67.371999999999986</c:v>
                </c:pt>
                <c:pt idx="6590">
                  <c:v>67.371999999999986</c:v>
                </c:pt>
                <c:pt idx="6591">
                  <c:v>67.371999999999986</c:v>
                </c:pt>
                <c:pt idx="6592">
                  <c:v>67.328999999999979</c:v>
                </c:pt>
                <c:pt idx="6593">
                  <c:v>67.328999999999979</c:v>
                </c:pt>
                <c:pt idx="6594">
                  <c:v>67.284999999999997</c:v>
                </c:pt>
                <c:pt idx="6595">
                  <c:v>67.284999999999997</c:v>
                </c:pt>
                <c:pt idx="6596">
                  <c:v>67.284999999999997</c:v>
                </c:pt>
                <c:pt idx="6597">
                  <c:v>67.284999999999997</c:v>
                </c:pt>
                <c:pt idx="6598">
                  <c:v>67.242000000000004</c:v>
                </c:pt>
                <c:pt idx="6599">
                  <c:v>67.242000000000004</c:v>
                </c:pt>
                <c:pt idx="6600">
                  <c:v>67.242000000000004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67.198999999999998</c:v>
                </c:pt>
                <c:pt idx="6604">
                  <c:v>67.198999999999998</c:v>
                </c:pt>
                <c:pt idx="6605">
                  <c:v>67.198999999999998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67.198999999999998</c:v>
                </c:pt>
                <c:pt idx="6610">
                  <c:v>67.198999999999998</c:v>
                </c:pt>
                <c:pt idx="6611">
                  <c:v>67.198999999999998</c:v>
                </c:pt>
                <c:pt idx="6612">
                  <c:v>67.198999999999998</c:v>
                </c:pt>
                <c:pt idx="6613">
                  <c:v>67.198999999999998</c:v>
                </c:pt>
                <c:pt idx="6614">
                  <c:v>67.198999999999998</c:v>
                </c:pt>
                <c:pt idx="6615">
                  <c:v>67.198999999999998</c:v>
                </c:pt>
                <c:pt idx="6616">
                  <c:v>67.198999999999998</c:v>
                </c:pt>
                <c:pt idx="6617">
                  <c:v>67.198999999999998</c:v>
                </c:pt>
                <c:pt idx="6618">
                  <c:v>67.198999999999998</c:v>
                </c:pt>
                <c:pt idx="6619">
                  <c:v>67.198999999999998</c:v>
                </c:pt>
                <c:pt idx="6620">
                  <c:v>67.198999999999998</c:v>
                </c:pt>
                <c:pt idx="6621">
                  <c:v>67.198999999999998</c:v>
                </c:pt>
                <c:pt idx="6622">
                  <c:v>67.198999999999998</c:v>
                </c:pt>
                <c:pt idx="6623">
                  <c:v>67.242000000000004</c:v>
                </c:pt>
                <c:pt idx="6624">
                  <c:v>67.242000000000004</c:v>
                </c:pt>
                <c:pt idx="6625">
                  <c:v>67.198999999999998</c:v>
                </c:pt>
                <c:pt idx="6626">
                  <c:v>67.198999999999998</c:v>
                </c:pt>
                <c:pt idx="6627">
                  <c:v>67.198999999999998</c:v>
                </c:pt>
                <c:pt idx="6628">
                  <c:v>67.198999999999998</c:v>
                </c:pt>
                <c:pt idx="6629">
                  <c:v>67.242000000000004</c:v>
                </c:pt>
                <c:pt idx="6630">
                  <c:v>67.242000000000004</c:v>
                </c:pt>
                <c:pt idx="6631">
                  <c:v>67.242000000000004</c:v>
                </c:pt>
                <c:pt idx="6632">
                  <c:v>67.242000000000004</c:v>
                </c:pt>
                <c:pt idx="6633">
                  <c:v>67.242000000000004</c:v>
                </c:pt>
                <c:pt idx="6634">
                  <c:v>67.242000000000004</c:v>
                </c:pt>
                <c:pt idx="6635">
                  <c:v>67.242000000000004</c:v>
                </c:pt>
                <c:pt idx="6636">
                  <c:v>67.284999999999997</c:v>
                </c:pt>
                <c:pt idx="6637">
                  <c:v>67.284999999999997</c:v>
                </c:pt>
                <c:pt idx="6638">
                  <c:v>67.284999999999997</c:v>
                </c:pt>
                <c:pt idx="6639">
                  <c:v>67.284999999999997</c:v>
                </c:pt>
                <c:pt idx="6640">
                  <c:v>67.284999999999997</c:v>
                </c:pt>
                <c:pt idx="6641">
                  <c:v>67.284999999999997</c:v>
                </c:pt>
                <c:pt idx="6642">
                  <c:v>67.284999999999997</c:v>
                </c:pt>
                <c:pt idx="6643">
                  <c:v>67.284999999999997</c:v>
                </c:pt>
                <c:pt idx="6644">
                  <c:v>67.284999999999997</c:v>
                </c:pt>
                <c:pt idx="6645">
                  <c:v>67.284999999999997</c:v>
                </c:pt>
                <c:pt idx="6646">
                  <c:v>67.284999999999997</c:v>
                </c:pt>
                <c:pt idx="6647">
                  <c:v>67.284999999999997</c:v>
                </c:pt>
                <c:pt idx="6648">
                  <c:v>67.284999999999997</c:v>
                </c:pt>
                <c:pt idx="6649">
                  <c:v>67.284999999999997</c:v>
                </c:pt>
                <c:pt idx="6650">
                  <c:v>67.284999999999997</c:v>
                </c:pt>
                <c:pt idx="6651">
                  <c:v>67.284999999999997</c:v>
                </c:pt>
                <c:pt idx="6652">
                  <c:v>67.284999999999997</c:v>
                </c:pt>
                <c:pt idx="6653">
                  <c:v>67.284999999999997</c:v>
                </c:pt>
                <c:pt idx="6654">
                  <c:v>67.284999999999997</c:v>
                </c:pt>
                <c:pt idx="6655">
                  <c:v>67.284999999999997</c:v>
                </c:pt>
                <c:pt idx="6656">
                  <c:v>67.284999999999997</c:v>
                </c:pt>
                <c:pt idx="6657">
                  <c:v>67.284999999999997</c:v>
                </c:pt>
                <c:pt idx="6658">
                  <c:v>67.284999999999997</c:v>
                </c:pt>
                <c:pt idx="6659">
                  <c:v>67.284999999999997</c:v>
                </c:pt>
                <c:pt idx="6660">
                  <c:v>67.284999999999997</c:v>
                </c:pt>
                <c:pt idx="6661">
                  <c:v>67.284999999999997</c:v>
                </c:pt>
                <c:pt idx="6662">
                  <c:v>67.284999999999997</c:v>
                </c:pt>
                <c:pt idx="6663">
                  <c:v>67.284999999999997</c:v>
                </c:pt>
                <c:pt idx="6664">
                  <c:v>67.284999999999997</c:v>
                </c:pt>
                <c:pt idx="6665">
                  <c:v>67.284999999999997</c:v>
                </c:pt>
                <c:pt idx="6666">
                  <c:v>67.284999999999997</c:v>
                </c:pt>
                <c:pt idx="6667">
                  <c:v>67.284999999999997</c:v>
                </c:pt>
                <c:pt idx="6668">
                  <c:v>67.328999999999979</c:v>
                </c:pt>
                <c:pt idx="6669">
                  <c:v>67.328999999999979</c:v>
                </c:pt>
                <c:pt idx="6670">
                  <c:v>67.328999999999979</c:v>
                </c:pt>
                <c:pt idx="6671">
                  <c:v>67.328999999999979</c:v>
                </c:pt>
                <c:pt idx="6672">
                  <c:v>67.284999999999997</c:v>
                </c:pt>
                <c:pt idx="6673">
                  <c:v>67.284999999999997</c:v>
                </c:pt>
                <c:pt idx="6674">
                  <c:v>67.284999999999997</c:v>
                </c:pt>
                <c:pt idx="6675">
                  <c:v>67.284999999999997</c:v>
                </c:pt>
                <c:pt idx="6676">
                  <c:v>67.284999999999997</c:v>
                </c:pt>
                <c:pt idx="6677">
                  <c:v>67.284999999999997</c:v>
                </c:pt>
                <c:pt idx="6678">
                  <c:v>67.284999999999997</c:v>
                </c:pt>
                <c:pt idx="6679">
                  <c:v>67.284999999999997</c:v>
                </c:pt>
                <c:pt idx="6680">
                  <c:v>67.284999999999997</c:v>
                </c:pt>
                <c:pt idx="6681">
                  <c:v>67.284999999999997</c:v>
                </c:pt>
                <c:pt idx="6682">
                  <c:v>67.284999999999997</c:v>
                </c:pt>
                <c:pt idx="6683">
                  <c:v>67.284999999999997</c:v>
                </c:pt>
                <c:pt idx="6684">
                  <c:v>67.284999999999997</c:v>
                </c:pt>
                <c:pt idx="6685">
                  <c:v>67.284999999999997</c:v>
                </c:pt>
                <c:pt idx="6686">
                  <c:v>67.328999999999979</c:v>
                </c:pt>
                <c:pt idx="6687">
                  <c:v>67.371999999999986</c:v>
                </c:pt>
                <c:pt idx="6688">
                  <c:v>67.371999999999986</c:v>
                </c:pt>
                <c:pt idx="6689">
                  <c:v>67.412999999999997</c:v>
                </c:pt>
                <c:pt idx="6690">
                  <c:v>67.412999999999997</c:v>
                </c:pt>
                <c:pt idx="6691">
                  <c:v>67.412999999999997</c:v>
                </c:pt>
                <c:pt idx="6692">
                  <c:v>67.412999999999997</c:v>
                </c:pt>
                <c:pt idx="6693">
                  <c:v>67.456000000000003</c:v>
                </c:pt>
                <c:pt idx="6694">
                  <c:v>67.456000000000003</c:v>
                </c:pt>
                <c:pt idx="6695">
                  <c:v>67.456000000000003</c:v>
                </c:pt>
                <c:pt idx="6696">
                  <c:v>67.456000000000003</c:v>
                </c:pt>
                <c:pt idx="6697">
                  <c:v>67.456000000000003</c:v>
                </c:pt>
                <c:pt idx="6698">
                  <c:v>67.456000000000003</c:v>
                </c:pt>
                <c:pt idx="6699">
                  <c:v>67.456000000000003</c:v>
                </c:pt>
                <c:pt idx="6700">
                  <c:v>67.456000000000003</c:v>
                </c:pt>
                <c:pt idx="6701">
                  <c:v>67.456000000000003</c:v>
                </c:pt>
                <c:pt idx="6702">
                  <c:v>67.456000000000003</c:v>
                </c:pt>
                <c:pt idx="6703">
                  <c:v>67.456000000000003</c:v>
                </c:pt>
                <c:pt idx="6704">
                  <c:v>67.456000000000003</c:v>
                </c:pt>
                <c:pt idx="6705">
                  <c:v>67.456000000000003</c:v>
                </c:pt>
                <c:pt idx="6706">
                  <c:v>67.456000000000003</c:v>
                </c:pt>
                <c:pt idx="6707">
                  <c:v>67.456000000000003</c:v>
                </c:pt>
                <c:pt idx="6708">
                  <c:v>67.456000000000003</c:v>
                </c:pt>
                <c:pt idx="6709">
                  <c:v>67.456000000000003</c:v>
                </c:pt>
                <c:pt idx="6710">
                  <c:v>67.456000000000003</c:v>
                </c:pt>
                <c:pt idx="6711">
                  <c:v>67.456000000000003</c:v>
                </c:pt>
                <c:pt idx="6712">
                  <c:v>67.456000000000003</c:v>
                </c:pt>
                <c:pt idx="6713">
                  <c:v>67.456000000000003</c:v>
                </c:pt>
                <c:pt idx="6714">
                  <c:v>67.456000000000003</c:v>
                </c:pt>
                <c:pt idx="6715">
                  <c:v>67.412999999999997</c:v>
                </c:pt>
                <c:pt idx="6716">
                  <c:v>67.412999999999997</c:v>
                </c:pt>
                <c:pt idx="6717">
                  <c:v>67.412999999999997</c:v>
                </c:pt>
                <c:pt idx="6718">
                  <c:v>67.412999999999997</c:v>
                </c:pt>
                <c:pt idx="6719">
                  <c:v>67.412999999999997</c:v>
                </c:pt>
                <c:pt idx="6720">
                  <c:v>67.371999999999986</c:v>
                </c:pt>
                <c:pt idx="6721">
                  <c:v>67.371999999999986</c:v>
                </c:pt>
                <c:pt idx="6722">
                  <c:v>67.371999999999986</c:v>
                </c:pt>
                <c:pt idx="6723">
                  <c:v>67.371999999999986</c:v>
                </c:pt>
                <c:pt idx="6724">
                  <c:v>67.371999999999986</c:v>
                </c:pt>
                <c:pt idx="6725">
                  <c:v>67.371999999999986</c:v>
                </c:pt>
                <c:pt idx="6726">
                  <c:v>67.371999999999986</c:v>
                </c:pt>
                <c:pt idx="6727">
                  <c:v>67.371999999999986</c:v>
                </c:pt>
                <c:pt idx="6728">
                  <c:v>67.371999999999986</c:v>
                </c:pt>
                <c:pt idx="6729">
                  <c:v>67.371999999999986</c:v>
                </c:pt>
                <c:pt idx="6730">
                  <c:v>67.328999999999979</c:v>
                </c:pt>
                <c:pt idx="6731">
                  <c:v>67.328999999999979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67.284999999999997</c:v>
                </c:pt>
                <c:pt idx="6735">
                  <c:v>67.284999999999997</c:v>
                </c:pt>
                <c:pt idx="6736">
                  <c:v>67.242000000000004</c:v>
                </c:pt>
                <c:pt idx="6737">
                  <c:v>67.198999999999998</c:v>
                </c:pt>
                <c:pt idx="6738">
                  <c:v>67.198999999999998</c:v>
                </c:pt>
                <c:pt idx="6739">
                  <c:v>67.198999999999998</c:v>
                </c:pt>
                <c:pt idx="6740">
                  <c:v>67.198999999999998</c:v>
                </c:pt>
                <c:pt idx="6741">
                  <c:v>67.198999999999998</c:v>
                </c:pt>
                <c:pt idx="6742">
                  <c:v>67.198999999999998</c:v>
                </c:pt>
                <c:pt idx="6743">
                  <c:v>67.157999999999987</c:v>
                </c:pt>
                <c:pt idx="6744">
                  <c:v>67.157999999999987</c:v>
                </c:pt>
                <c:pt idx="6745">
                  <c:v>67.157999999999987</c:v>
                </c:pt>
                <c:pt idx="6746">
                  <c:v>67.157999999999987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67.157999999999987</c:v>
                </c:pt>
                <c:pt idx="6751">
                  <c:v>67.198999999999998</c:v>
                </c:pt>
                <c:pt idx="6752">
                  <c:v>67.198999999999998</c:v>
                </c:pt>
                <c:pt idx="6753">
                  <c:v>67.198999999999998</c:v>
                </c:pt>
                <c:pt idx="6754">
                  <c:v>67.198999999999998</c:v>
                </c:pt>
                <c:pt idx="6755">
                  <c:v>67.198999999999998</c:v>
                </c:pt>
                <c:pt idx="6756">
                  <c:v>67.242000000000004</c:v>
                </c:pt>
                <c:pt idx="6757">
                  <c:v>67.242000000000004</c:v>
                </c:pt>
                <c:pt idx="6758">
                  <c:v>67.242000000000004</c:v>
                </c:pt>
                <c:pt idx="6759">
                  <c:v>67.284999999999997</c:v>
                </c:pt>
                <c:pt idx="6760">
                  <c:v>67.284999999999997</c:v>
                </c:pt>
                <c:pt idx="6761">
                  <c:v>67.284999999999997</c:v>
                </c:pt>
                <c:pt idx="6762">
                  <c:v>67.284999999999997</c:v>
                </c:pt>
                <c:pt idx="6763">
                  <c:v>67.284999999999997</c:v>
                </c:pt>
                <c:pt idx="6764">
                  <c:v>67.284999999999997</c:v>
                </c:pt>
                <c:pt idx="6765">
                  <c:v>67.284999999999997</c:v>
                </c:pt>
                <c:pt idx="6766">
                  <c:v>67.242000000000004</c:v>
                </c:pt>
                <c:pt idx="6767">
                  <c:v>67.242000000000004</c:v>
                </c:pt>
                <c:pt idx="6768">
                  <c:v>67.242000000000004</c:v>
                </c:pt>
                <c:pt idx="6769">
                  <c:v>67.242000000000004</c:v>
                </c:pt>
                <c:pt idx="6770">
                  <c:v>67.242000000000004</c:v>
                </c:pt>
                <c:pt idx="6771">
                  <c:v>67.242000000000004</c:v>
                </c:pt>
                <c:pt idx="6772">
                  <c:v>67.242000000000004</c:v>
                </c:pt>
                <c:pt idx="6773">
                  <c:v>67.242000000000004</c:v>
                </c:pt>
                <c:pt idx="6774">
                  <c:v>67.242000000000004</c:v>
                </c:pt>
                <c:pt idx="6775">
                  <c:v>67.242000000000004</c:v>
                </c:pt>
                <c:pt idx="6776">
                  <c:v>67.284999999999997</c:v>
                </c:pt>
                <c:pt idx="6777">
                  <c:v>67.284999999999997</c:v>
                </c:pt>
                <c:pt idx="6778">
                  <c:v>67.284999999999997</c:v>
                </c:pt>
                <c:pt idx="6779">
                  <c:v>67.284999999999997</c:v>
                </c:pt>
                <c:pt idx="6780">
                  <c:v>67.284999999999997</c:v>
                </c:pt>
                <c:pt idx="6781">
                  <c:v>67.284999999999997</c:v>
                </c:pt>
                <c:pt idx="6782">
                  <c:v>67.284999999999997</c:v>
                </c:pt>
                <c:pt idx="6783">
                  <c:v>67.284999999999997</c:v>
                </c:pt>
                <c:pt idx="6784">
                  <c:v>67.284999999999997</c:v>
                </c:pt>
                <c:pt idx="6785">
                  <c:v>67.284999999999997</c:v>
                </c:pt>
                <c:pt idx="6786">
                  <c:v>67.284999999999997</c:v>
                </c:pt>
                <c:pt idx="6787">
                  <c:v>67.284999999999997</c:v>
                </c:pt>
                <c:pt idx="6788">
                  <c:v>67.328999999999979</c:v>
                </c:pt>
                <c:pt idx="6789">
                  <c:v>67.328999999999979</c:v>
                </c:pt>
                <c:pt idx="6790">
                  <c:v>67.371999999999986</c:v>
                </c:pt>
                <c:pt idx="6791">
                  <c:v>67.371999999999986</c:v>
                </c:pt>
                <c:pt idx="6792">
                  <c:v>67.371999999999986</c:v>
                </c:pt>
                <c:pt idx="6793">
                  <c:v>67.371999999999986</c:v>
                </c:pt>
                <c:pt idx="6794">
                  <c:v>67.371999999999986</c:v>
                </c:pt>
                <c:pt idx="6795">
                  <c:v>67.371999999999986</c:v>
                </c:pt>
                <c:pt idx="6796">
                  <c:v>67.412999999999997</c:v>
                </c:pt>
                <c:pt idx="6797">
                  <c:v>67.412999999999997</c:v>
                </c:pt>
                <c:pt idx="6798">
                  <c:v>67.412999999999997</c:v>
                </c:pt>
                <c:pt idx="6799">
                  <c:v>67.412999999999997</c:v>
                </c:pt>
                <c:pt idx="6800">
                  <c:v>67.456000000000003</c:v>
                </c:pt>
                <c:pt idx="6801">
                  <c:v>67.456000000000003</c:v>
                </c:pt>
                <c:pt idx="6802">
                  <c:v>67.456000000000003</c:v>
                </c:pt>
                <c:pt idx="6803">
                  <c:v>67.456000000000003</c:v>
                </c:pt>
                <c:pt idx="6804">
                  <c:v>67.456000000000003</c:v>
                </c:pt>
                <c:pt idx="6805">
                  <c:v>67.456000000000003</c:v>
                </c:pt>
                <c:pt idx="6806">
                  <c:v>67.456000000000003</c:v>
                </c:pt>
                <c:pt idx="6807">
                  <c:v>67.456000000000003</c:v>
                </c:pt>
                <c:pt idx="6808">
                  <c:v>67.456000000000003</c:v>
                </c:pt>
                <c:pt idx="6809">
                  <c:v>67.456000000000003</c:v>
                </c:pt>
                <c:pt idx="6810">
                  <c:v>67.456000000000003</c:v>
                </c:pt>
                <c:pt idx="6811">
                  <c:v>67.456000000000003</c:v>
                </c:pt>
                <c:pt idx="6812">
                  <c:v>67.456000000000003</c:v>
                </c:pt>
                <c:pt idx="6813">
                  <c:v>67.456000000000003</c:v>
                </c:pt>
                <c:pt idx="6814">
                  <c:v>67.412999999999997</c:v>
                </c:pt>
                <c:pt idx="6815">
                  <c:v>67.412999999999997</c:v>
                </c:pt>
                <c:pt idx="6816">
                  <c:v>67.412999999999997</c:v>
                </c:pt>
                <c:pt idx="6817">
                  <c:v>67.371999999999986</c:v>
                </c:pt>
                <c:pt idx="6818">
                  <c:v>67.371999999999986</c:v>
                </c:pt>
                <c:pt idx="6819">
                  <c:v>67.371999999999986</c:v>
                </c:pt>
                <c:pt idx="6820">
                  <c:v>67.371999999999986</c:v>
                </c:pt>
                <c:pt idx="6821">
                  <c:v>67.371999999999986</c:v>
                </c:pt>
                <c:pt idx="6822">
                  <c:v>67.371999999999986</c:v>
                </c:pt>
                <c:pt idx="6823">
                  <c:v>67.371999999999986</c:v>
                </c:pt>
                <c:pt idx="6824">
                  <c:v>67.371999999999986</c:v>
                </c:pt>
                <c:pt idx="6825">
                  <c:v>67.371999999999986</c:v>
                </c:pt>
                <c:pt idx="6826">
                  <c:v>67.371999999999986</c:v>
                </c:pt>
                <c:pt idx="6827">
                  <c:v>67.371999999999986</c:v>
                </c:pt>
                <c:pt idx="6828">
                  <c:v>67.371999999999986</c:v>
                </c:pt>
                <c:pt idx="6829">
                  <c:v>67.328999999999979</c:v>
                </c:pt>
                <c:pt idx="6830">
                  <c:v>67.328999999999979</c:v>
                </c:pt>
                <c:pt idx="6831">
                  <c:v>67.328999999999979</c:v>
                </c:pt>
                <c:pt idx="6832">
                  <c:v>67.328999999999979</c:v>
                </c:pt>
                <c:pt idx="6833">
                  <c:v>67.328999999999979</c:v>
                </c:pt>
                <c:pt idx="6834">
                  <c:v>67.328999999999979</c:v>
                </c:pt>
                <c:pt idx="6835">
                  <c:v>67.328999999999979</c:v>
                </c:pt>
                <c:pt idx="6836">
                  <c:v>67.328999999999979</c:v>
                </c:pt>
                <c:pt idx="6837">
                  <c:v>67.328999999999979</c:v>
                </c:pt>
                <c:pt idx="6838">
                  <c:v>67.328999999999979</c:v>
                </c:pt>
                <c:pt idx="6839">
                  <c:v>67.328999999999979</c:v>
                </c:pt>
                <c:pt idx="6840">
                  <c:v>67.328999999999979</c:v>
                </c:pt>
                <c:pt idx="6841">
                  <c:v>67.328999999999979</c:v>
                </c:pt>
                <c:pt idx="6842">
                  <c:v>67.328999999999979</c:v>
                </c:pt>
                <c:pt idx="6843">
                  <c:v>67.371999999999986</c:v>
                </c:pt>
                <c:pt idx="6844">
                  <c:v>67.371999999999986</c:v>
                </c:pt>
                <c:pt idx="6845">
                  <c:v>67.371999999999986</c:v>
                </c:pt>
                <c:pt idx="6846">
                  <c:v>67.371999999999986</c:v>
                </c:pt>
                <c:pt idx="6847">
                  <c:v>67.371999999999986</c:v>
                </c:pt>
                <c:pt idx="6848">
                  <c:v>67.371999999999986</c:v>
                </c:pt>
                <c:pt idx="6849">
                  <c:v>67.412999999999997</c:v>
                </c:pt>
                <c:pt idx="6850">
                  <c:v>67.412999999999997</c:v>
                </c:pt>
                <c:pt idx="6851">
                  <c:v>67.412999999999997</c:v>
                </c:pt>
                <c:pt idx="6852">
                  <c:v>67.412999999999997</c:v>
                </c:pt>
                <c:pt idx="6853">
                  <c:v>67.412999999999997</c:v>
                </c:pt>
                <c:pt idx="6854">
                  <c:v>67.371999999999986</c:v>
                </c:pt>
                <c:pt idx="6855">
                  <c:v>67.371999999999986</c:v>
                </c:pt>
                <c:pt idx="6856">
                  <c:v>67.371999999999986</c:v>
                </c:pt>
                <c:pt idx="6857">
                  <c:v>67.371999999999986</c:v>
                </c:pt>
                <c:pt idx="6858">
                  <c:v>67.371999999999986</c:v>
                </c:pt>
                <c:pt idx="6859">
                  <c:v>67.371999999999986</c:v>
                </c:pt>
                <c:pt idx="6860">
                  <c:v>67.328999999999979</c:v>
                </c:pt>
                <c:pt idx="6861">
                  <c:v>67.328999999999979</c:v>
                </c:pt>
                <c:pt idx="6862">
                  <c:v>67.284999999999997</c:v>
                </c:pt>
                <c:pt idx="6863">
                  <c:v>67.284999999999997</c:v>
                </c:pt>
                <c:pt idx="6864">
                  <c:v>67.284999999999997</c:v>
                </c:pt>
                <c:pt idx="6865">
                  <c:v>67.284999999999997</c:v>
                </c:pt>
                <c:pt idx="6866">
                  <c:v>67.284999999999997</c:v>
                </c:pt>
                <c:pt idx="6867">
                  <c:v>67.284999999999997</c:v>
                </c:pt>
                <c:pt idx="6868">
                  <c:v>67.284999999999997</c:v>
                </c:pt>
                <c:pt idx="6869">
                  <c:v>67.284999999999997</c:v>
                </c:pt>
                <c:pt idx="6870">
                  <c:v>67.284999999999997</c:v>
                </c:pt>
                <c:pt idx="6871">
                  <c:v>67.284999999999997</c:v>
                </c:pt>
                <c:pt idx="6872">
                  <c:v>67.284999999999997</c:v>
                </c:pt>
                <c:pt idx="6873">
                  <c:v>67.284999999999997</c:v>
                </c:pt>
                <c:pt idx="6874">
                  <c:v>67.284999999999997</c:v>
                </c:pt>
                <c:pt idx="6875">
                  <c:v>67.284999999999997</c:v>
                </c:pt>
                <c:pt idx="6876">
                  <c:v>67.284999999999997</c:v>
                </c:pt>
                <c:pt idx="6877">
                  <c:v>67.284999999999997</c:v>
                </c:pt>
                <c:pt idx="6878">
                  <c:v>67.284999999999997</c:v>
                </c:pt>
                <c:pt idx="6879">
                  <c:v>67.242000000000004</c:v>
                </c:pt>
                <c:pt idx="6880">
                  <c:v>67.242000000000004</c:v>
                </c:pt>
                <c:pt idx="6881">
                  <c:v>67.242000000000004</c:v>
                </c:pt>
                <c:pt idx="6882">
                  <c:v>67.198999999999998</c:v>
                </c:pt>
                <c:pt idx="6883">
                  <c:v>67.198999999999998</c:v>
                </c:pt>
                <c:pt idx="6884">
                  <c:v>67.198999999999998</c:v>
                </c:pt>
                <c:pt idx="6885">
                  <c:v>67.198999999999998</c:v>
                </c:pt>
                <c:pt idx="6886">
                  <c:v>67.198999999999998</c:v>
                </c:pt>
                <c:pt idx="6887">
                  <c:v>67.198999999999998</c:v>
                </c:pt>
                <c:pt idx="6888">
                  <c:v>67.198999999999998</c:v>
                </c:pt>
                <c:pt idx="6889">
                  <c:v>67.242000000000004</c:v>
                </c:pt>
                <c:pt idx="6890">
                  <c:v>67.242000000000004</c:v>
                </c:pt>
                <c:pt idx="6891">
                  <c:v>67.242000000000004</c:v>
                </c:pt>
                <c:pt idx="6892">
                  <c:v>67.242000000000004</c:v>
                </c:pt>
                <c:pt idx="6893">
                  <c:v>67.242000000000004</c:v>
                </c:pt>
                <c:pt idx="6894">
                  <c:v>67.284999999999997</c:v>
                </c:pt>
                <c:pt idx="6895">
                  <c:v>67.284999999999997</c:v>
                </c:pt>
                <c:pt idx="6896">
                  <c:v>67.284999999999997</c:v>
                </c:pt>
                <c:pt idx="6897">
                  <c:v>67.284999999999997</c:v>
                </c:pt>
                <c:pt idx="6898">
                  <c:v>67.284999999999997</c:v>
                </c:pt>
                <c:pt idx="6899">
                  <c:v>67.284999999999997</c:v>
                </c:pt>
                <c:pt idx="6900">
                  <c:v>67.284999999999997</c:v>
                </c:pt>
                <c:pt idx="6901">
                  <c:v>67.284999999999997</c:v>
                </c:pt>
                <c:pt idx="6902">
                  <c:v>67.284999999999997</c:v>
                </c:pt>
                <c:pt idx="6903">
                  <c:v>67.284999999999997</c:v>
                </c:pt>
                <c:pt idx="6904">
                  <c:v>67.284999999999997</c:v>
                </c:pt>
                <c:pt idx="6905">
                  <c:v>67.284999999999997</c:v>
                </c:pt>
                <c:pt idx="6906">
                  <c:v>67.284999999999997</c:v>
                </c:pt>
                <c:pt idx="6907">
                  <c:v>67.284999999999997</c:v>
                </c:pt>
                <c:pt idx="6908">
                  <c:v>67.284999999999997</c:v>
                </c:pt>
                <c:pt idx="6909">
                  <c:v>67.284999999999997</c:v>
                </c:pt>
                <c:pt idx="6910">
                  <c:v>67.284999999999997</c:v>
                </c:pt>
                <c:pt idx="6911">
                  <c:v>67.284999999999997</c:v>
                </c:pt>
                <c:pt idx="6912">
                  <c:v>67.284999999999997</c:v>
                </c:pt>
                <c:pt idx="6913">
                  <c:v>67.284999999999997</c:v>
                </c:pt>
                <c:pt idx="6914">
                  <c:v>67.284999999999997</c:v>
                </c:pt>
                <c:pt idx="6915">
                  <c:v>67.284999999999997</c:v>
                </c:pt>
                <c:pt idx="6916">
                  <c:v>67.284999999999997</c:v>
                </c:pt>
                <c:pt idx="6917">
                  <c:v>67.284999999999997</c:v>
                </c:pt>
                <c:pt idx="6918">
                  <c:v>67.242000000000004</c:v>
                </c:pt>
                <c:pt idx="6919">
                  <c:v>67.242000000000004</c:v>
                </c:pt>
                <c:pt idx="6920">
                  <c:v>67.242000000000004</c:v>
                </c:pt>
                <c:pt idx="6921">
                  <c:v>67.242000000000004</c:v>
                </c:pt>
                <c:pt idx="6922">
                  <c:v>67.242000000000004</c:v>
                </c:pt>
                <c:pt idx="6923">
                  <c:v>67.242000000000004</c:v>
                </c:pt>
                <c:pt idx="6924">
                  <c:v>67.198999999999998</c:v>
                </c:pt>
                <c:pt idx="6925">
                  <c:v>67.198999999999998</c:v>
                </c:pt>
                <c:pt idx="6926">
                  <c:v>67.198999999999998</c:v>
                </c:pt>
                <c:pt idx="6927">
                  <c:v>67.198999999999998</c:v>
                </c:pt>
                <c:pt idx="6928">
                  <c:v>67.157999999999987</c:v>
                </c:pt>
                <c:pt idx="6929">
                  <c:v>67.114000000000004</c:v>
                </c:pt>
                <c:pt idx="6930">
                  <c:v>67.114000000000004</c:v>
                </c:pt>
                <c:pt idx="6931">
                  <c:v>67.114000000000004</c:v>
                </c:pt>
                <c:pt idx="6932">
                  <c:v>67.070999999999998</c:v>
                </c:pt>
                <c:pt idx="6933">
                  <c:v>67.070999999999998</c:v>
                </c:pt>
                <c:pt idx="6934">
                  <c:v>67.070999999999998</c:v>
                </c:pt>
                <c:pt idx="6935">
                  <c:v>67.027999999999992</c:v>
                </c:pt>
                <c:pt idx="6936">
                  <c:v>67.027999999999992</c:v>
                </c:pt>
                <c:pt idx="6937">
                  <c:v>67.027999999999992</c:v>
                </c:pt>
                <c:pt idx="6938">
                  <c:v>67.027999999999992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67.070999999999998</c:v>
                </c:pt>
                <c:pt idx="6943">
                  <c:v>67.114000000000004</c:v>
                </c:pt>
                <c:pt idx="6944">
                  <c:v>67.114000000000004</c:v>
                </c:pt>
                <c:pt idx="6945">
                  <c:v>67.114000000000004</c:v>
                </c:pt>
                <c:pt idx="6946">
                  <c:v>67.157999999999987</c:v>
                </c:pt>
                <c:pt idx="6947">
                  <c:v>67.157999999999987</c:v>
                </c:pt>
                <c:pt idx="6948">
                  <c:v>67.157999999999987</c:v>
                </c:pt>
                <c:pt idx="6949">
                  <c:v>67.157999999999987</c:v>
                </c:pt>
                <c:pt idx="6950">
                  <c:v>67.157999999999987</c:v>
                </c:pt>
                <c:pt idx="6951">
                  <c:v>67.157999999999987</c:v>
                </c:pt>
                <c:pt idx="6952">
                  <c:v>67.114000000000004</c:v>
                </c:pt>
                <c:pt idx="6953">
                  <c:v>67.114000000000004</c:v>
                </c:pt>
                <c:pt idx="6954">
                  <c:v>67.114000000000004</c:v>
                </c:pt>
                <c:pt idx="6955">
                  <c:v>67.070999999999998</c:v>
                </c:pt>
                <c:pt idx="6956">
                  <c:v>67.070999999999998</c:v>
                </c:pt>
                <c:pt idx="6957">
                  <c:v>67.027999999999992</c:v>
                </c:pt>
                <c:pt idx="6958">
                  <c:v>67.027999999999992</c:v>
                </c:pt>
                <c:pt idx="6959">
                  <c:v>67.027999999999992</c:v>
                </c:pt>
                <c:pt idx="6960">
                  <c:v>67.027999999999992</c:v>
                </c:pt>
                <c:pt idx="6961">
                  <c:v>67.027999999999992</c:v>
                </c:pt>
                <c:pt idx="6962">
                  <c:v>67.027999999999992</c:v>
                </c:pt>
                <c:pt idx="6963">
                  <c:v>67.027999999999992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67.027999999999992</c:v>
                </c:pt>
                <c:pt idx="6968">
                  <c:v>67.027999999999992</c:v>
                </c:pt>
                <c:pt idx="6969">
                  <c:v>67.027999999999992</c:v>
                </c:pt>
                <c:pt idx="6970">
                  <c:v>67.027999999999992</c:v>
                </c:pt>
                <c:pt idx="6971">
                  <c:v>67.027999999999992</c:v>
                </c:pt>
                <c:pt idx="6972">
                  <c:v>67.027999999999992</c:v>
                </c:pt>
                <c:pt idx="6973">
                  <c:v>67.027999999999992</c:v>
                </c:pt>
                <c:pt idx="6974">
                  <c:v>67.027999999999992</c:v>
                </c:pt>
                <c:pt idx="6975">
                  <c:v>67.027999999999992</c:v>
                </c:pt>
                <c:pt idx="6976">
                  <c:v>67.027999999999992</c:v>
                </c:pt>
                <c:pt idx="6977">
                  <c:v>67.027999999999992</c:v>
                </c:pt>
                <c:pt idx="6978">
                  <c:v>67.027999999999992</c:v>
                </c:pt>
                <c:pt idx="6979">
                  <c:v>67.027999999999992</c:v>
                </c:pt>
                <c:pt idx="6980">
                  <c:v>67.027999999999992</c:v>
                </c:pt>
                <c:pt idx="6981">
                  <c:v>67.070999999999998</c:v>
                </c:pt>
                <c:pt idx="6982">
                  <c:v>67.070999999999998</c:v>
                </c:pt>
                <c:pt idx="6983">
                  <c:v>67.070999999999998</c:v>
                </c:pt>
                <c:pt idx="6984">
                  <c:v>67.114000000000004</c:v>
                </c:pt>
                <c:pt idx="6985">
                  <c:v>67.114000000000004</c:v>
                </c:pt>
                <c:pt idx="6986">
                  <c:v>67.114000000000004</c:v>
                </c:pt>
                <c:pt idx="6987">
                  <c:v>67.114000000000004</c:v>
                </c:pt>
                <c:pt idx="6988">
                  <c:v>67.114000000000004</c:v>
                </c:pt>
                <c:pt idx="6989">
                  <c:v>67.114000000000004</c:v>
                </c:pt>
                <c:pt idx="6990">
                  <c:v>67.157999999999987</c:v>
                </c:pt>
                <c:pt idx="6991">
                  <c:v>67.157999999999987</c:v>
                </c:pt>
                <c:pt idx="6992">
                  <c:v>67.114000000000004</c:v>
                </c:pt>
                <c:pt idx="6993">
                  <c:v>67.114000000000004</c:v>
                </c:pt>
                <c:pt idx="6994">
                  <c:v>67.114000000000004</c:v>
                </c:pt>
                <c:pt idx="6995">
                  <c:v>67.114000000000004</c:v>
                </c:pt>
                <c:pt idx="6996">
                  <c:v>67.114000000000004</c:v>
                </c:pt>
                <c:pt idx="6997">
                  <c:v>67.070999999999998</c:v>
                </c:pt>
                <c:pt idx="6998">
                  <c:v>67.070999999999998</c:v>
                </c:pt>
                <c:pt idx="6999">
                  <c:v>67.070999999999998</c:v>
                </c:pt>
                <c:pt idx="7000">
                  <c:v>67.070999999999998</c:v>
                </c:pt>
                <c:pt idx="7001">
                  <c:v>67.070999999999998</c:v>
                </c:pt>
                <c:pt idx="7002">
                  <c:v>67.070999999999998</c:v>
                </c:pt>
                <c:pt idx="7003">
                  <c:v>67.027999999999992</c:v>
                </c:pt>
                <c:pt idx="7004">
                  <c:v>67.027999999999992</c:v>
                </c:pt>
                <c:pt idx="7005">
                  <c:v>67.027999999999992</c:v>
                </c:pt>
                <c:pt idx="7006">
                  <c:v>67.027999999999992</c:v>
                </c:pt>
                <c:pt idx="7007">
                  <c:v>67.027999999999992</c:v>
                </c:pt>
                <c:pt idx="7008">
                  <c:v>67.027999999999992</c:v>
                </c:pt>
                <c:pt idx="7009">
                  <c:v>67.027999999999992</c:v>
                </c:pt>
                <c:pt idx="7010">
                  <c:v>67.027999999999992</c:v>
                </c:pt>
                <c:pt idx="7011">
                  <c:v>67.027999999999992</c:v>
                </c:pt>
                <c:pt idx="7012">
                  <c:v>67.027999999999992</c:v>
                </c:pt>
                <c:pt idx="7013">
                  <c:v>67.027999999999992</c:v>
                </c:pt>
                <c:pt idx="7014">
                  <c:v>67.027999999999992</c:v>
                </c:pt>
                <c:pt idx="7015">
                  <c:v>67.027999999999992</c:v>
                </c:pt>
                <c:pt idx="7016">
                  <c:v>67.027999999999992</c:v>
                </c:pt>
                <c:pt idx="7017">
                  <c:v>67.070999999999998</c:v>
                </c:pt>
                <c:pt idx="7018">
                  <c:v>67.070999999999998</c:v>
                </c:pt>
                <c:pt idx="7019">
                  <c:v>67.070999999999998</c:v>
                </c:pt>
                <c:pt idx="7020">
                  <c:v>67.070999999999998</c:v>
                </c:pt>
                <c:pt idx="7021">
                  <c:v>67.070999999999998</c:v>
                </c:pt>
                <c:pt idx="7022">
                  <c:v>67.070999999999998</c:v>
                </c:pt>
                <c:pt idx="7023">
                  <c:v>67.070999999999998</c:v>
                </c:pt>
                <c:pt idx="7024">
                  <c:v>67.070999999999998</c:v>
                </c:pt>
                <c:pt idx="7025">
                  <c:v>67.070999999999998</c:v>
                </c:pt>
                <c:pt idx="7026">
                  <c:v>67.070999999999998</c:v>
                </c:pt>
                <c:pt idx="7027">
                  <c:v>67.070999999999998</c:v>
                </c:pt>
                <c:pt idx="7028">
                  <c:v>67.070999999999998</c:v>
                </c:pt>
                <c:pt idx="7029">
                  <c:v>67.114000000000004</c:v>
                </c:pt>
                <c:pt idx="7030">
                  <c:v>67.114000000000004</c:v>
                </c:pt>
                <c:pt idx="7031">
                  <c:v>67.114000000000004</c:v>
                </c:pt>
                <c:pt idx="7032">
                  <c:v>67.114000000000004</c:v>
                </c:pt>
                <c:pt idx="7033">
                  <c:v>67.114000000000004</c:v>
                </c:pt>
                <c:pt idx="7034">
                  <c:v>67.114000000000004</c:v>
                </c:pt>
                <c:pt idx="7035">
                  <c:v>67.114000000000004</c:v>
                </c:pt>
                <c:pt idx="7036">
                  <c:v>67.114000000000004</c:v>
                </c:pt>
                <c:pt idx="7037">
                  <c:v>67.114000000000004</c:v>
                </c:pt>
                <c:pt idx="7038">
                  <c:v>67.114000000000004</c:v>
                </c:pt>
                <c:pt idx="7039">
                  <c:v>67.114000000000004</c:v>
                </c:pt>
                <c:pt idx="7040">
                  <c:v>67.114000000000004</c:v>
                </c:pt>
                <c:pt idx="7041">
                  <c:v>67.114000000000004</c:v>
                </c:pt>
                <c:pt idx="7042">
                  <c:v>67.114000000000004</c:v>
                </c:pt>
                <c:pt idx="7043">
                  <c:v>67.114000000000004</c:v>
                </c:pt>
                <c:pt idx="7044">
                  <c:v>67.114000000000004</c:v>
                </c:pt>
                <c:pt idx="7045">
                  <c:v>67.114000000000004</c:v>
                </c:pt>
                <c:pt idx="7046">
                  <c:v>67.114000000000004</c:v>
                </c:pt>
                <c:pt idx="7047">
                  <c:v>67.114000000000004</c:v>
                </c:pt>
                <c:pt idx="7048">
                  <c:v>67.070999999999998</c:v>
                </c:pt>
                <c:pt idx="7049">
                  <c:v>67.114000000000004</c:v>
                </c:pt>
                <c:pt idx="7050">
                  <c:v>67.114000000000004</c:v>
                </c:pt>
                <c:pt idx="7051">
                  <c:v>67.114000000000004</c:v>
                </c:pt>
                <c:pt idx="7052">
                  <c:v>67.114000000000004</c:v>
                </c:pt>
                <c:pt idx="7053">
                  <c:v>67.114000000000004</c:v>
                </c:pt>
                <c:pt idx="7054">
                  <c:v>67.114000000000004</c:v>
                </c:pt>
                <c:pt idx="7055">
                  <c:v>67.114000000000004</c:v>
                </c:pt>
                <c:pt idx="7056">
                  <c:v>67.114000000000004</c:v>
                </c:pt>
                <c:pt idx="7057">
                  <c:v>67.114000000000004</c:v>
                </c:pt>
                <c:pt idx="7058">
                  <c:v>67.114000000000004</c:v>
                </c:pt>
                <c:pt idx="7059">
                  <c:v>67.114000000000004</c:v>
                </c:pt>
                <c:pt idx="7060">
                  <c:v>67.114000000000004</c:v>
                </c:pt>
                <c:pt idx="7061">
                  <c:v>67.114000000000004</c:v>
                </c:pt>
                <c:pt idx="7062">
                  <c:v>67.114000000000004</c:v>
                </c:pt>
                <c:pt idx="7063">
                  <c:v>67.114000000000004</c:v>
                </c:pt>
                <c:pt idx="7064">
                  <c:v>67.114000000000004</c:v>
                </c:pt>
                <c:pt idx="7065">
                  <c:v>67.114000000000004</c:v>
                </c:pt>
                <c:pt idx="7066">
                  <c:v>67.114000000000004</c:v>
                </c:pt>
                <c:pt idx="7067">
                  <c:v>67.114000000000004</c:v>
                </c:pt>
                <c:pt idx="7068">
                  <c:v>67.114000000000004</c:v>
                </c:pt>
                <c:pt idx="7069">
                  <c:v>67.157999999999987</c:v>
                </c:pt>
                <c:pt idx="7070">
                  <c:v>67.157999999999987</c:v>
                </c:pt>
                <c:pt idx="7071">
                  <c:v>67.157999999999987</c:v>
                </c:pt>
                <c:pt idx="7072">
                  <c:v>67.157999999999987</c:v>
                </c:pt>
                <c:pt idx="7073">
                  <c:v>67.157999999999987</c:v>
                </c:pt>
                <c:pt idx="7074">
                  <c:v>67.198999999999998</c:v>
                </c:pt>
                <c:pt idx="7075">
                  <c:v>67.198999999999998</c:v>
                </c:pt>
                <c:pt idx="7076">
                  <c:v>67.198999999999998</c:v>
                </c:pt>
                <c:pt idx="7077">
                  <c:v>67.198999999999998</c:v>
                </c:pt>
                <c:pt idx="7078">
                  <c:v>67.198999999999998</c:v>
                </c:pt>
                <c:pt idx="7079">
                  <c:v>67.198999999999998</c:v>
                </c:pt>
                <c:pt idx="7080">
                  <c:v>67.157999999999987</c:v>
                </c:pt>
                <c:pt idx="7081">
                  <c:v>67.157999999999987</c:v>
                </c:pt>
                <c:pt idx="7082">
                  <c:v>67.157999999999987</c:v>
                </c:pt>
                <c:pt idx="7083">
                  <c:v>67.114000000000004</c:v>
                </c:pt>
                <c:pt idx="7084">
                  <c:v>67.114000000000004</c:v>
                </c:pt>
                <c:pt idx="7085">
                  <c:v>67.114000000000004</c:v>
                </c:pt>
                <c:pt idx="7086">
                  <c:v>67.114000000000004</c:v>
                </c:pt>
                <c:pt idx="7087">
                  <c:v>67.114000000000004</c:v>
                </c:pt>
                <c:pt idx="7088">
                  <c:v>67.114000000000004</c:v>
                </c:pt>
                <c:pt idx="7089">
                  <c:v>67.114000000000004</c:v>
                </c:pt>
                <c:pt idx="7090">
                  <c:v>67.114000000000004</c:v>
                </c:pt>
                <c:pt idx="7091">
                  <c:v>67.114000000000004</c:v>
                </c:pt>
                <c:pt idx="7092">
                  <c:v>67.114000000000004</c:v>
                </c:pt>
                <c:pt idx="7093">
                  <c:v>67.114000000000004</c:v>
                </c:pt>
                <c:pt idx="7094">
                  <c:v>67.114000000000004</c:v>
                </c:pt>
                <c:pt idx="7095">
                  <c:v>67.114000000000004</c:v>
                </c:pt>
                <c:pt idx="7096">
                  <c:v>67.070999999999998</c:v>
                </c:pt>
                <c:pt idx="7097">
                  <c:v>67.070999999999998</c:v>
                </c:pt>
                <c:pt idx="7098">
                  <c:v>67.070999999999998</c:v>
                </c:pt>
                <c:pt idx="7099">
                  <c:v>67.070999999999998</c:v>
                </c:pt>
                <c:pt idx="7100">
                  <c:v>67.070999999999998</c:v>
                </c:pt>
                <c:pt idx="7101">
                  <c:v>67.070999999999998</c:v>
                </c:pt>
                <c:pt idx="7102">
                  <c:v>67.027999999999992</c:v>
                </c:pt>
                <c:pt idx="7103">
                  <c:v>67.027999999999992</c:v>
                </c:pt>
                <c:pt idx="7104">
                  <c:v>67.027999999999992</c:v>
                </c:pt>
                <c:pt idx="7105">
                  <c:v>67.027999999999992</c:v>
                </c:pt>
                <c:pt idx="7106">
                  <c:v>67.027999999999992</c:v>
                </c:pt>
                <c:pt idx="7107">
                  <c:v>67.027999999999992</c:v>
                </c:pt>
                <c:pt idx="7108">
                  <c:v>67.027999999999992</c:v>
                </c:pt>
                <c:pt idx="7109">
                  <c:v>67.027999999999992</c:v>
                </c:pt>
                <c:pt idx="7110">
                  <c:v>67.027999999999992</c:v>
                </c:pt>
                <c:pt idx="7111">
                  <c:v>67.027999999999992</c:v>
                </c:pt>
                <c:pt idx="7112">
                  <c:v>67.027999999999992</c:v>
                </c:pt>
                <c:pt idx="7113">
                  <c:v>67.027999999999992</c:v>
                </c:pt>
                <c:pt idx="7114">
                  <c:v>67.027999999999992</c:v>
                </c:pt>
                <c:pt idx="7115">
                  <c:v>67.027999999999992</c:v>
                </c:pt>
                <c:pt idx="7116">
                  <c:v>67.027999999999992</c:v>
                </c:pt>
                <c:pt idx="7117">
                  <c:v>67.070999999999998</c:v>
                </c:pt>
                <c:pt idx="7118">
                  <c:v>67.027999999999992</c:v>
                </c:pt>
                <c:pt idx="7119">
                  <c:v>67.027999999999992</c:v>
                </c:pt>
                <c:pt idx="7120">
                  <c:v>67.027999999999992</c:v>
                </c:pt>
                <c:pt idx="7121">
                  <c:v>67.027999999999992</c:v>
                </c:pt>
                <c:pt idx="7122">
                  <c:v>67.027999999999992</c:v>
                </c:pt>
                <c:pt idx="7123">
                  <c:v>67.027999999999992</c:v>
                </c:pt>
                <c:pt idx="7124">
                  <c:v>66.985000000000014</c:v>
                </c:pt>
                <c:pt idx="7125">
                  <c:v>66.985000000000014</c:v>
                </c:pt>
                <c:pt idx="7126">
                  <c:v>66.985000000000014</c:v>
                </c:pt>
                <c:pt idx="7127">
                  <c:v>66.985000000000014</c:v>
                </c:pt>
                <c:pt idx="7128">
                  <c:v>66.943000000000026</c:v>
                </c:pt>
                <c:pt idx="7129">
                  <c:v>66.943000000000026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66.900000000000006</c:v>
                </c:pt>
                <c:pt idx="7141">
                  <c:v>66.900000000000006</c:v>
                </c:pt>
                <c:pt idx="7142">
                  <c:v>66.943000000000026</c:v>
                </c:pt>
                <c:pt idx="7143">
                  <c:v>66.943000000000026</c:v>
                </c:pt>
                <c:pt idx="7144">
                  <c:v>66.900000000000006</c:v>
                </c:pt>
                <c:pt idx="7145">
                  <c:v>66.900000000000006</c:v>
                </c:pt>
                <c:pt idx="7146">
                  <c:v>66.900000000000006</c:v>
                </c:pt>
                <c:pt idx="7147">
                  <c:v>66.900000000000006</c:v>
                </c:pt>
                <c:pt idx="7148">
                  <c:v>66.900000000000006</c:v>
                </c:pt>
                <c:pt idx="7149">
                  <c:v>66.900000000000006</c:v>
                </c:pt>
                <c:pt idx="7150">
                  <c:v>66.900000000000006</c:v>
                </c:pt>
                <c:pt idx="7151">
                  <c:v>66.900000000000006</c:v>
                </c:pt>
                <c:pt idx="7152">
                  <c:v>66.900000000000006</c:v>
                </c:pt>
                <c:pt idx="7153">
                  <c:v>66.900000000000006</c:v>
                </c:pt>
                <c:pt idx="7154">
                  <c:v>66.943000000000026</c:v>
                </c:pt>
                <c:pt idx="7155">
                  <c:v>66.900000000000006</c:v>
                </c:pt>
                <c:pt idx="7156">
                  <c:v>66.900000000000006</c:v>
                </c:pt>
                <c:pt idx="7157">
                  <c:v>66.900000000000006</c:v>
                </c:pt>
                <c:pt idx="7158">
                  <c:v>66.900000000000006</c:v>
                </c:pt>
                <c:pt idx="7159">
                  <c:v>66.900000000000006</c:v>
                </c:pt>
                <c:pt idx="7160">
                  <c:v>66.900000000000006</c:v>
                </c:pt>
                <c:pt idx="7161">
                  <c:v>66.900000000000006</c:v>
                </c:pt>
                <c:pt idx="7162">
                  <c:v>66.900000000000006</c:v>
                </c:pt>
                <c:pt idx="7163">
                  <c:v>66.900000000000006</c:v>
                </c:pt>
                <c:pt idx="7164">
                  <c:v>66.900000000000006</c:v>
                </c:pt>
                <c:pt idx="7165">
                  <c:v>66.900000000000006</c:v>
                </c:pt>
                <c:pt idx="7166">
                  <c:v>66.900000000000006</c:v>
                </c:pt>
                <c:pt idx="7167">
                  <c:v>66.900000000000006</c:v>
                </c:pt>
                <c:pt idx="7168">
                  <c:v>66.900000000000006</c:v>
                </c:pt>
                <c:pt idx="7169">
                  <c:v>66.900000000000006</c:v>
                </c:pt>
                <c:pt idx="7170">
                  <c:v>66.900000000000006</c:v>
                </c:pt>
                <c:pt idx="7171">
                  <c:v>66.900000000000006</c:v>
                </c:pt>
                <c:pt idx="7172">
                  <c:v>66.900000000000006</c:v>
                </c:pt>
                <c:pt idx="7173">
                  <c:v>66.900000000000006</c:v>
                </c:pt>
                <c:pt idx="7174">
                  <c:v>66.856999999999999</c:v>
                </c:pt>
                <c:pt idx="7175">
                  <c:v>66.856999999999999</c:v>
                </c:pt>
                <c:pt idx="7176">
                  <c:v>66.856999999999999</c:v>
                </c:pt>
                <c:pt idx="7177">
                  <c:v>66.856999999999999</c:v>
                </c:pt>
                <c:pt idx="7178">
                  <c:v>66.856999999999999</c:v>
                </c:pt>
                <c:pt idx="7179">
                  <c:v>66.856999999999999</c:v>
                </c:pt>
                <c:pt idx="7180">
                  <c:v>66.856999999999999</c:v>
                </c:pt>
                <c:pt idx="7181">
                  <c:v>66.856999999999999</c:v>
                </c:pt>
                <c:pt idx="7182">
                  <c:v>66.856999999999999</c:v>
                </c:pt>
                <c:pt idx="7183">
                  <c:v>66.856999999999999</c:v>
                </c:pt>
                <c:pt idx="7184">
                  <c:v>66.856999999999999</c:v>
                </c:pt>
                <c:pt idx="7185">
                  <c:v>66.813999999999993</c:v>
                </c:pt>
                <c:pt idx="7186">
                  <c:v>66.813999999999993</c:v>
                </c:pt>
                <c:pt idx="7187">
                  <c:v>66.813999999999993</c:v>
                </c:pt>
                <c:pt idx="7188">
                  <c:v>66.813999999999993</c:v>
                </c:pt>
                <c:pt idx="7189">
                  <c:v>66.813999999999993</c:v>
                </c:pt>
                <c:pt idx="7190">
                  <c:v>66.813999999999993</c:v>
                </c:pt>
                <c:pt idx="7191">
                  <c:v>66.813999999999993</c:v>
                </c:pt>
                <c:pt idx="7192">
                  <c:v>66.813999999999993</c:v>
                </c:pt>
                <c:pt idx="7193">
                  <c:v>66.813999999999993</c:v>
                </c:pt>
                <c:pt idx="7194">
                  <c:v>66.813999999999993</c:v>
                </c:pt>
                <c:pt idx="7195">
                  <c:v>66.813999999999993</c:v>
                </c:pt>
                <c:pt idx="7196">
                  <c:v>66.813999999999993</c:v>
                </c:pt>
                <c:pt idx="7197">
                  <c:v>66.813999999999993</c:v>
                </c:pt>
                <c:pt idx="7198">
                  <c:v>66.856999999999999</c:v>
                </c:pt>
                <c:pt idx="7199">
                  <c:v>66.856999999999999</c:v>
                </c:pt>
                <c:pt idx="7200">
                  <c:v>66.856999999999999</c:v>
                </c:pt>
                <c:pt idx="7201">
                  <c:v>66.856999999999999</c:v>
                </c:pt>
                <c:pt idx="7202">
                  <c:v>66.813999999999993</c:v>
                </c:pt>
                <c:pt idx="7203">
                  <c:v>66.813999999999993</c:v>
                </c:pt>
                <c:pt idx="7204">
                  <c:v>66.813999999999993</c:v>
                </c:pt>
                <c:pt idx="7205">
                  <c:v>66.813999999999993</c:v>
                </c:pt>
                <c:pt idx="7206">
                  <c:v>66.813999999999993</c:v>
                </c:pt>
                <c:pt idx="7207">
                  <c:v>66.771999999999991</c:v>
                </c:pt>
                <c:pt idx="7208">
                  <c:v>66.771999999999991</c:v>
                </c:pt>
                <c:pt idx="7209">
                  <c:v>66.771999999999991</c:v>
                </c:pt>
                <c:pt idx="7210">
                  <c:v>66.771999999999991</c:v>
                </c:pt>
                <c:pt idx="7211">
                  <c:v>66.771999999999991</c:v>
                </c:pt>
                <c:pt idx="7212">
                  <c:v>66.813999999999993</c:v>
                </c:pt>
                <c:pt idx="7213">
                  <c:v>66.813999999999993</c:v>
                </c:pt>
                <c:pt idx="7214">
                  <c:v>66.813999999999993</c:v>
                </c:pt>
                <c:pt idx="7215">
                  <c:v>66.813999999999993</c:v>
                </c:pt>
                <c:pt idx="7216">
                  <c:v>66.813999999999993</c:v>
                </c:pt>
                <c:pt idx="7217">
                  <c:v>66.813999999999993</c:v>
                </c:pt>
                <c:pt idx="7218">
                  <c:v>66.813999999999993</c:v>
                </c:pt>
                <c:pt idx="7219">
                  <c:v>66.813999999999993</c:v>
                </c:pt>
                <c:pt idx="7220">
                  <c:v>66.813999999999993</c:v>
                </c:pt>
                <c:pt idx="7221">
                  <c:v>66.813999999999993</c:v>
                </c:pt>
                <c:pt idx="7222">
                  <c:v>66.813999999999993</c:v>
                </c:pt>
                <c:pt idx="7223">
                  <c:v>66.856999999999999</c:v>
                </c:pt>
                <c:pt idx="7224">
                  <c:v>66.856999999999999</c:v>
                </c:pt>
                <c:pt idx="7225">
                  <c:v>66.856999999999999</c:v>
                </c:pt>
                <c:pt idx="7226">
                  <c:v>66.856999999999999</c:v>
                </c:pt>
                <c:pt idx="7227">
                  <c:v>66.856999999999999</c:v>
                </c:pt>
                <c:pt idx="7228">
                  <c:v>66.856999999999999</c:v>
                </c:pt>
                <c:pt idx="7229">
                  <c:v>66.856999999999999</c:v>
                </c:pt>
                <c:pt idx="7230">
                  <c:v>66.856999999999999</c:v>
                </c:pt>
                <c:pt idx="7231">
                  <c:v>66.856999999999999</c:v>
                </c:pt>
                <c:pt idx="7232">
                  <c:v>66.856999999999999</c:v>
                </c:pt>
                <c:pt idx="7233">
                  <c:v>66.856999999999999</c:v>
                </c:pt>
                <c:pt idx="7234">
                  <c:v>66.856999999999999</c:v>
                </c:pt>
                <c:pt idx="7235">
                  <c:v>66.856999999999999</c:v>
                </c:pt>
                <c:pt idx="7236">
                  <c:v>66.856999999999999</c:v>
                </c:pt>
                <c:pt idx="7237">
                  <c:v>66.856999999999999</c:v>
                </c:pt>
                <c:pt idx="7238">
                  <c:v>66.856999999999999</c:v>
                </c:pt>
                <c:pt idx="7239">
                  <c:v>66.856999999999999</c:v>
                </c:pt>
                <c:pt idx="7240">
                  <c:v>66.900000000000006</c:v>
                </c:pt>
                <c:pt idx="7241">
                  <c:v>66.900000000000006</c:v>
                </c:pt>
                <c:pt idx="7242">
                  <c:v>66.900000000000006</c:v>
                </c:pt>
                <c:pt idx="7243">
                  <c:v>66.943000000000026</c:v>
                </c:pt>
                <c:pt idx="7244">
                  <c:v>66.943000000000026</c:v>
                </c:pt>
                <c:pt idx="7245">
                  <c:v>66.943000000000026</c:v>
                </c:pt>
                <c:pt idx="7246">
                  <c:v>66.943000000000026</c:v>
                </c:pt>
                <c:pt idx="7247">
                  <c:v>66.943000000000026</c:v>
                </c:pt>
                <c:pt idx="7248">
                  <c:v>66.943000000000026</c:v>
                </c:pt>
                <c:pt idx="7249">
                  <c:v>66.985000000000014</c:v>
                </c:pt>
                <c:pt idx="7250">
                  <c:v>66.985000000000014</c:v>
                </c:pt>
                <c:pt idx="7251">
                  <c:v>66.985000000000014</c:v>
                </c:pt>
                <c:pt idx="7252">
                  <c:v>66.985000000000014</c:v>
                </c:pt>
                <c:pt idx="7253">
                  <c:v>66.985000000000014</c:v>
                </c:pt>
                <c:pt idx="7254">
                  <c:v>66.985000000000014</c:v>
                </c:pt>
                <c:pt idx="7255">
                  <c:v>66.985000000000014</c:v>
                </c:pt>
                <c:pt idx="7256">
                  <c:v>66.985000000000014</c:v>
                </c:pt>
                <c:pt idx="7257">
                  <c:v>67.027999999999992</c:v>
                </c:pt>
                <c:pt idx="7258">
                  <c:v>67.027999999999992</c:v>
                </c:pt>
                <c:pt idx="7259">
                  <c:v>67.027999999999992</c:v>
                </c:pt>
                <c:pt idx="7260">
                  <c:v>67.027999999999992</c:v>
                </c:pt>
                <c:pt idx="7261">
                  <c:v>67.070999999999998</c:v>
                </c:pt>
                <c:pt idx="7262">
                  <c:v>67.070999999999998</c:v>
                </c:pt>
                <c:pt idx="7263">
                  <c:v>67.070999999999998</c:v>
                </c:pt>
                <c:pt idx="7264">
                  <c:v>67.070999999999998</c:v>
                </c:pt>
                <c:pt idx="7265">
                  <c:v>67.027999999999992</c:v>
                </c:pt>
                <c:pt idx="7266">
                  <c:v>67.027999999999992</c:v>
                </c:pt>
                <c:pt idx="7267">
                  <c:v>67.027999999999992</c:v>
                </c:pt>
                <c:pt idx="7268">
                  <c:v>66.985000000000014</c:v>
                </c:pt>
                <c:pt idx="7269">
                  <c:v>66.985000000000014</c:v>
                </c:pt>
                <c:pt idx="7270">
                  <c:v>66.985000000000014</c:v>
                </c:pt>
                <c:pt idx="7271">
                  <c:v>66.943000000000026</c:v>
                </c:pt>
                <c:pt idx="7272">
                  <c:v>66.943000000000026</c:v>
                </c:pt>
                <c:pt idx="7273">
                  <c:v>66.943000000000026</c:v>
                </c:pt>
                <c:pt idx="7274">
                  <c:v>66.943000000000026</c:v>
                </c:pt>
                <c:pt idx="7275">
                  <c:v>66.943000000000026</c:v>
                </c:pt>
                <c:pt idx="7276">
                  <c:v>66.900000000000006</c:v>
                </c:pt>
                <c:pt idx="7277">
                  <c:v>66.900000000000006</c:v>
                </c:pt>
                <c:pt idx="7278">
                  <c:v>66.900000000000006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66.900000000000006</c:v>
                </c:pt>
                <c:pt idx="7285">
                  <c:v>66.900000000000006</c:v>
                </c:pt>
                <c:pt idx="7286">
                  <c:v>66.900000000000006</c:v>
                </c:pt>
                <c:pt idx="7287">
                  <c:v>66.900000000000006</c:v>
                </c:pt>
                <c:pt idx="7288">
                  <c:v>66.943000000000026</c:v>
                </c:pt>
                <c:pt idx="7289">
                  <c:v>66.943000000000026</c:v>
                </c:pt>
                <c:pt idx="7290">
                  <c:v>66.943000000000026</c:v>
                </c:pt>
                <c:pt idx="7291">
                  <c:v>66.943000000000026</c:v>
                </c:pt>
                <c:pt idx="7292">
                  <c:v>66.943000000000026</c:v>
                </c:pt>
                <c:pt idx="7293">
                  <c:v>66.943000000000026</c:v>
                </c:pt>
                <c:pt idx="7294">
                  <c:v>66.943000000000026</c:v>
                </c:pt>
                <c:pt idx="7295">
                  <c:v>66.943000000000026</c:v>
                </c:pt>
                <c:pt idx="7296">
                  <c:v>66.985000000000014</c:v>
                </c:pt>
                <c:pt idx="7297">
                  <c:v>66.985000000000014</c:v>
                </c:pt>
                <c:pt idx="7298">
                  <c:v>67.027999999999992</c:v>
                </c:pt>
                <c:pt idx="7299">
                  <c:v>67.027999999999992</c:v>
                </c:pt>
                <c:pt idx="7300">
                  <c:v>67.070999999999998</c:v>
                </c:pt>
                <c:pt idx="7301">
                  <c:v>67.114000000000004</c:v>
                </c:pt>
                <c:pt idx="7302">
                  <c:v>67.114000000000004</c:v>
                </c:pt>
                <c:pt idx="7303">
                  <c:v>67.114000000000004</c:v>
                </c:pt>
                <c:pt idx="7304">
                  <c:v>67.114000000000004</c:v>
                </c:pt>
                <c:pt idx="7305">
                  <c:v>67.157999999999987</c:v>
                </c:pt>
                <c:pt idx="7306">
                  <c:v>67.157999999999987</c:v>
                </c:pt>
                <c:pt idx="7307">
                  <c:v>67.114000000000004</c:v>
                </c:pt>
                <c:pt idx="7308">
                  <c:v>67.114000000000004</c:v>
                </c:pt>
                <c:pt idx="7309">
                  <c:v>67.114000000000004</c:v>
                </c:pt>
                <c:pt idx="7310">
                  <c:v>67.114000000000004</c:v>
                </c:pt>
                <c:pt idx="7311">
                  <c:v>67.114000000000004</c:v>
                </c:pt>
                <c:pt idx="7312">
                  <c:v>67.114000000000004</c:v>
                </c:pt>
                <c:pt idx="7313">
                  <c:v>67.070999999999998</c:v>
                </c:pt>
                <c:pt idx="7314">
                  <c:v>67.070999999999998</c:v>
                </c:pt>
                <c:pt idx="7315">
                  <c:v>67.070999999999998</c:v>
                </c:pt>
                <c:pt idx="7316">
                  <c:v>67.070999999999998</c:v>
                </c:pt>
                <c:pt idx="7317">
                  <c:v>67.070999999999998</c:v>
                </c:pt>
                <c:pt idx="7318">
                  <c:v>67.027999999999992</c:v>
                </c:pt>
                <c:pt idx="7319">
                  <c:v>67.027999999999992</c:v>
                </c:pt>
                <c:pt idx="7320">
                  <c:v>67.027999999999992</c:v>
                </c:pt>
                <c:pt idx="7321">
                  <c:v>67.027999999999992</c:v>
                </c:pt>
                <c:pt idx="7322">
                  <c:v>67.027999999999992</c:v>
                </c:pt>
                <c:pt idx="7323">
                  <c:v>67.027999999999992</c:v>
                </c:pt>
                <c:pt idx="7324">
                  <c:v>66.985000000000014</c:v>
                </c:pt>
                <c:pt idx="7325">
                  <c:v>66.943000000000026</c:v>
                </c:pt>
                <c:pt idx="7326">
                  <c:v>66.943000000000026</c:v>
                </c:pt>
                <c:pt idx="7327">
                  <c:v>66.900000000000006</c:v>
                </c:pt>
                <c:pt idx="7328">
                  <c:v>66.900000000000006</c:v>
                </c:pt>
                <c:pt idx="7329">
                  <c:v>66.856999999999999</c:v>
                </c:pt>
                <c:pt idx="7330">
                  <c:v>66.856999999999999</c:v>
                </c:pt>
                <c:pt idx="7331">
                  <c:v>66.813999999999993</c:v>
                </c:pt>
                <c:pt idx="7332">
                  <c:v>66.813999999999993</c:v>
                </c:pt>
                <c:pt idx="7333">
                  <c:v>66.813999999999993</c:v>
                </c:pt>
                <c:pt idx="7334">
                  <c:v>66.813999999999993</c:v>
                </c:pt>
                <c:pt idx="7335">
                  <c:v>66.813999999999993</c:v>
                </c:pt>
                <c:pt idx="7336">
                  <c:v>66.813999999999993</c:v>
                </c:pt>
                <c:pt idx="7337">
                  <c:v>66.813999999999993</c:v>
                </c:pt>
                <c:pt idx="7338">
                  <c:v>66.813999999999993</c:v>
                </c:pt>
                <c:pt idx="7339">
                  <c:v>66.813999999999993</c:v>
                </c:pt>
                <c:pt idx="7340">
                  <c:v>66.813999999999993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66.813999999999993</c:v>
                </c:pt>
                <c:pt idx="7344">
                  <c:v>66.813999999999993</c:v>
                </c:pt>
                <c:pt idx="7345">
                  <c:v>66.813999999999993</c:v>
                </c:pt>
                <c:pt idx="7346">
                  <c:v>66.813999999999993</c:v>
                </c:pt>
                <c:pt idx="7347">
                  <c:v>66.771999999999991</c:v>
                </c:pt>
                <c:pt idx="7348">
                  <c:v>66.771999999999991</c:v>
                </c:pt>
                <c:pt idx="7349">
                  <c:v>66.771999999999991</c:v>
                </c:pt>
                <c:pt idx="7350">
                  <c:v>66.771999999999991</c:v>
                </c:pt>
                <c:pt idx="7351">
                  <c:v>66.728999999999999</c:v>
                </c:pt>
                <c:pt idx="7352">
                  <c:v>66.728999999999999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66.643000000000001</c:v>
                </c:pt>
                <c:pt idx="7356">
                  <c:v>66.643000000000001</c:v>
                </c:pt>
                <c:pt idx="7357">
                  <c:v>66.643000000000001</c:v>
                </c:pt>
                <c:pt idx="7358">
                  <c:v>66.599999999999994</c:v>
                </c:pt>
                <c:pt idx="7359">
                  <c:v>66.599999999999994</c:v>
                </c:pt>
                <c:pt idx="7360">
                  <c:v>66.599999999999994</c:v>
                </c:pt>
                <c:pt idx="7361">
                  <c:v>66.599999999999994</c:v>
                </c:pt>
                <c:pt idx="7362">
                  <c:v>66.599999999999994</c:v>
                </c:pt>
                <c:pt idx="7363">
                  <c:v>66.599999999999994</c:v>
                </c:pt>
                <c:pt idx="7364">
                  <c:v>66.599999999999994</c:v>
                </c:pt>
                <c:pt idx="7365">
                  <c:v>66.599999999999994</c:v>
                </c:pt>
                <c:pt idx="7366">
                  <c:v>66.643000000000001</c:v>
                </c:pt>
                <c:pt idx="7367">
                  <c:v>66.643000000000001</c:v>
                </c:pt>
                <c:pt idx="7368">
                  <c:v>66.643000000000001</c:v>
                </c:pt>
                <c:pt idx="7369">
                  <c:v>66.643000000000001</c:v>
                </c:pt>
                <c:pt idx="7370">
                  <c:v>66.643000000000001</c:v>
                </c:pt>
                <c:pt idx="7371">
                  <c:v>66.643000000000001</c:v>
                </c:pt>
                <c:pt idx="7372">
                  <c:v>66.643000000000001</c:v>
                </c:pt>
                <c:pt idx="7373">
                  <c:v>66.685999999999979</c:v>
                </c:pt>
                <c:pt idx="7374">
                  <c:v>66.685999999999979</c:v>
                </c:pt>
                <c:pt idx="7375">
                  <c:v>66.685999999999979</c:v>
                </c:pt>
                <c:pt idx="7376">
                  <c:v>66.643000000000001</c:v>
                </c:pt>
                <c:pt idx="7377">
                  <c:v>66.643000000000001</c:v>
                </c:pt>
                <c:pt idx="7378">
                  <c:v>66.643000000000001</c:v>
                </c:pt>
                <c:pt idx="7379">
                  <c:v>66.643000000000001</c:v>
                </c:pt>
                <c:pt idx="7380">
                  <c:v>66.643000000000001</c:v>
                </c:pt>
                <c:pt idx="7381">
                  <c:v>66.643000000000001</c:v>
                </c:pt>
                <c:pt idx="7382">
                  <c:v>66.643000000000001</c:v>
                </c:pt>
                <c:pt idx="7383">
                  <c:v>66.643000000000001</c:v>
                </c:pt>
                <c:pt idx="7384">
                  <c:v>66.643000000000001</c:v>
                </c:pt>
                <c:pt idx="7385">
                  <c:v>66.643000000000001</c:v>
                </c:pt>
                <c:pt idx="7386">
                  <c:v>66.643000000000001</c:v>
                </c:pt>
                <c:pt idx="7387">
                  <c:v>66.643000000000001</c:v>
                </c:pt>
                <c:pt idx="7388">
                  <c:v>66.599999999999994</c:v>
                </c:pt>
                <c:pt idx="7389">
                  <c:v>66.599999999999994</c:v>
                </c:pt>
                <c:pt idx="7390">
                  <c:v>66.599999999999994</c:v>
                </c:pt>
                <c:pt idx="7391">
                  <c:v>66.599999999999994</c:v>
                </c:pt>
                <c:pt idx="7392">
                  <c:v>66.557999999999993</c:v>
                </c:pt>
                <c:pt idx="7393">
                  <c:v>66.557999999999993</c:v>
                </c:pt>
                <c:pt idx="7394">
                  <c:v>66.557999999999993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66.515000000000001</c:v>
                </c:pt>
                <c:pt idx="7403">
                  <c:v>66.515000000000001</c:v>
                </c:pt>
                <c:pt idx="7404">
                  <c:v>66.557999999999993</c:v>
                </c:pt>
                <c:pt idx="7405">
                  <c:v>66.557999999999993</c:v>
                </c:pt>
                <c:pt idx="7406">
                  <c:v>66.599999999999994</c:v>
                </c:pt>
                <c:pt idx="7407">
                  <c:v>66.599999999999994</c:v>
                </c:pt>
                <c:pt idx="7408">
                  <c:v>66.599999999999994</c:v>
                </c:pt>
                <c:pt idx="7409">
                  <c:v>66.599999999999994</c:v>
                </c:pt>
                <c:pt idx="7410">
                  <c:v>66.599999999999994</c:v>
                </c:pt>
                <c:pt idx="7411">
                  <c:v>66.599999999999994</c:v>
                </c:pt>
                <c:pt idx="7412">
                  <c:v>66.599999999999994</c:v>
                </c:pt>
                <c:pt idx="7413">
                  <c:v>66.599999999999994</c:v>
                </c:pt>
                <c:pt idx="7414">
                  <c:v>66.599999999999994</c:v>
                </c:pt>
                <c:pt idx="7415">
                  <c:v>66.599999999999994</c:v>
                </c:pt>
                <c:pt idx="7416">
                  <c:v>66.599999999999994</c:v>
                </c:pt>
                <c:pt idx="7417">
                  <c:v>66.599999999999994</c:v>
                </c:pt>
                <c:pt idx="7418">
                  <c:v>66.599999999999994</c:v>
                </c:pt>
                <c:pt idx="7419">
                  <c:v>66.599999999999994</c:v>
                </c:pt>
                <c:pt idx="7420">
                  <c:v>66.599999999999994</c:v>
                </c:pt>
                <c:pt idx="7421">
                  <c:v>66.599999999999994</c:v>
                </c:pt>
                <c:pt idx="7422">
                  <c:v>66.599999999999994</c:v>
                </c:pt>
                <c:pt idx="7423">
                  <c:v>66.599999999999994</c:v>
                </c:pt>
                <c:pt idx="7424">
                  <c:v>66.599999999999994</c:v>
                </c:pt>
                <c:pt idx="7425">
                  <c:v>66.599999999999994</c:v>
                </c:pt>
                <c:pt idx="7426">
                  <c:v>66.599999999999994</c:v>
                </c:pt>
                <c:pt idx="7427">
                  <c:v>66.599999999999994</c:v>
                </c:pt>
                <c:pt idx="7428">
                  <c:v>66.599999999999994</c:v>
                </c:pt>
                <c:pt idx="7429">
                  <c:v>66.643000000000001</c:v>
                </c:pt>
                <c:pt idx="7430">
                  <c:v>66.643000000000001</c:v>
                </c:pt>
                <c:pt idx="7431">
                  <c:v>66.685999999999979</c:v>
                </c:pt>
                <c:pt idx="7432">
                  <c:v>66.685999999999979</c:v>
                </c:pt>
                <c:pt idx="7433">
                  <c:v>66.685999999999979</c:v>
                </c:pt>
                <c:pt idx="7434">
                  <c:v>66.728999999999999</c:v>
                </c:pt>
                <c:pt idx="7435">
                  <c:v>66.728999999999999</c:v>
                </c:pt>
                <c:pt idx="7436">
                  <c:v>66.728999999999999</c:v>
                </c:pt>
                <c:pt idx="7437">
                  <c:v>66.728999999999999</c:v>
                </c:pt>
                <c:pt idx="7438">
                  <c:v>66.728999999999999</c:v>
                </c:pt>
                <c:pt idx="7439">
                  <c:v>66.771999999999991</c:v>
                </c:pt>
                <c:pt idx="7440">
                  <c:v>66.771999999999991</c:v>
                </c:pt>
                <c:pt idx="7441">
                  <c:v>66.771999999999991</c:v>
                </c:pt>
                <c:pt idx="7442">
                  <c:v>66.771999999999991</c:v>
                </c:pt>
                <c:pt idx="7443">
                  <c:v>66.771999999999991</c:v>
                </c:pt>
                <c:pt idx="7444">
                  <c:v>66.813999999999993</c:v>
                </c:pt>
                <c:pt idx="7445">
                  <c:v>66.813999999999993</c:v>
                </c:pt>
                <c:pt idx="7446">
                  <c:v>66.813999999999993</c:v>
                </c:pt>
                <c:pt idx="7447">
                  <c:v>66.856999999999999</c:v>
                </c:pt>
                <c:pt idx="7448">
                  <c:v>66.856999999999999</c:v>
                </c:pt>
                <c:pt idx="7449">
                  <c:v>66.856999999999999</c:v>
                </c:pt>
                <c:pt idx="7450">
                  <c:v>66.856999999999999</c:v>
                </c:pt>
                <c:pt idx="7451">
                  <c:v>66.856999999999999</c:v>
                </c:pt>
                <c:pt idx="7452">
                  <c:v>66.856999999999999</c:v>
                </c:pt>
                <c:pt idx="7453">
                  <c:v>66.856999999999999</c:v>
                </c:pt>
                <c:pt idx="7454">
                  <c:v>66.856999999999999</c:v>
                </c:pt>
                <c:pt idx="7455">
                  <c:v>66.856999999999999</c:v>
                </c:pt>
                <c:pt idx="7456">
                  <c:v>66.813999999999993</c:v>
                </c:pt>
                <c:pt idx="7457">
                  <c:v>66.813999999999993</c:v>
                </c:pt>
                <c:pt idx="7458">
                  <c:v>66.813999999999993</c:v>
                </c:pt>
                <c:pt idx="7459">
                  <c:v>66.813999999999993</c:v>
                </c:pt>
                <c:pt idx="7460">
                  <c:v>66.813999999999993</c:v>
                </c:pt>
                <c:pt idx="7461">
                  <c:v>66.813999999999993</c:v>
                </c:pt>
                <c:pt idx="7462">
                  <c:v>66.813999999999993</c:v>
                </c:pt>
                <c:pt idx="7463">
                  <c:v>66.813999999999993</c:v>
                </c:pt>
                <c:pt idx="7464">
                  <c:v>66.813999999999993</c:v>
                </c:pt>
                <c:pt idx="7465">
                  <c:v>66.813999999999993</c:v>
                </c:pt>
                <c:pt idx="7466">
                  <c:v>66.771999999999991</c:v>
                </c:pt>
                <c:pt idx="7467">
                  <c:v>66.771999999999991</c:v>
                </c:pt>
                <c:pt idx="7468">
                  <c:v>66.771999999999991</c:v>
                </c:pt>
                <c:pt idx="7469">
                  <c:v>66.771999999999991</c:v>
                </c:pt>
                <c:pt idx="7470">
                  <c:v>66.771999999999991</c:v>
                </c:pt>
                <c:pt idx="7471">
                  <c:v>66.728999999999999</c:v>
                </c:pt>
                <c:pt idx="7472">
                  <c:v>66.728999999999999</c:v>
                </c:pt>
                <c:pt idx="7473">
                  <c:v>66.728999999999999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66.685999999999979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66.643000000000001</c:v>
                </c:pt>
                <c:pt idx="7486">
                  <c:v>66.643000000000001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66.599999999999994</c:v>
                </c:pt>
                <c:pt idx="7490">
                  <c:v>66.599999999999994</c:v>
                </c:pt>
                <c:pt idx="7491">
                  <c:v>66.599999999999994</c:v>
                </c:pt>
                <c:pt idx="7492">
                  <c:v>66.599999999999994</c:v>
                </c:pt>
                <c:pt idx="7493">
                  <c:v>66.599999999999994</c:v>
                </c:pt>
                <c:pt idx="7494">
                  <c:v>66.557999999999993</c:v>
                </c:pt>
                <c:pt idx="7495">
                  <c:v>66.557999999999993</c:v>
                </c:pt>
                <c:pt idx="7496">
                  <c:v>66.557999999999993</c:v>
                </c:pt>
                <c:pt idx="7497">
                  <c:v>66.557999999999993</c:v>
                </c:pt>
                <c:pt idx="7498">
                  <c:v>66.557999999999993</c:v>
                </c:pt>
                <c:pt idx="7499">
                  <c:v>66.557999999999993</c:v>
                </c:pt>
                <c:pt idx="7500">
                  <c:v>66.557999999999993</c:v>
                </c:pt>
                <c:pt idx="7501">
                  <c:v>66.557999999999993</c:v>
                </c:pt>
                <c:pt idx="7502">
                  <c:v>66.557999999999993</c:v>
                </c:pt>
                <c:pt idx="7503">
                  <c:v>66.557999999999993</c:v>
                </c:pt>
                <c:pt idx="7504">
                  <c:v>66.557999999999993</c:v>
                </c:pt>
                <c:pt idx="7505">
                  <c:v>66.557999999999993</c:v>
                </c:pt>
                <c:pt idx="7506">
                  <c:v>66.557999999999993</c:v>
                </c:pt>
                <c:pt idx="7507">
                  <c:v>66.557999999999993</c:v>
                </c:pt>
                <c:pt idx="7508">
                  <c:v>66.557999999999993</c:v>
                </c:pt>
                <c:pt idx="7509">
                  <c:v>66.557999999999993</c:v>
                </c:pt>
                <c:pt idx="7510">
                  <c:v>66.557999999999993</c:v>
                </c:pt>
                <c:pt idx="7511">
                  <c:v>66.557999999999993</c:v>
                </c:pt>
                <c:pt idx="7512">
                  <c:v>66.557999999999993</c:v>
                </c:pt>
                <c:pt idx="7513">
                  <c:v>66.557999999999993</c:v>
                </c:pt>
                <c:pt idx="7514">
                  <c:v>66.557999999999993</c:v>
                </c:pt>
                <c:pt idx="7515">
                  <c:v>66.557999999999993</c:v>
                </c:pt>
                <c:pt idx="7516">
                  <c:v>66.557999999999993</c:v>
                </c:pt>
                <c:pt idx="7517">
                  <c:v>66.557999999999993</c:v>
                </c:pt>
                <c:pt idx="7518">
                  <c:v>66.557999999999993</c:v>
                </c:pt>
                <c:pt idx="7519">
                  <c:v>66.557999999999993</c:v>
                </c:pt>
                <c:pt idx="7520">
                  <c:v>66.557999999999993</c:v>
                </c:pt>
                <c:pt idx="7521">
                  <c:v>66.557999999999993</c:v>
                </c:pt>
                <c:pt idx="7522">
                  <c:v>66.557999999999993</c:v>
                </c:pt>
                <c:pt idx="7523">
                  <c:v>66.557999999999993</c:v>
                </c:pt>
                <c:pt idx="7524">
                  <c:v>66.557999999999993</c:v>
                </c:pt>
                <c:pt idx="7525">
                  <c:v>66.599999999999994</c:v>
                </c:pt>
                <c:pt idx="7526">
                  <c:v>66.599999999999994</c:v>
                </c:pt>
                <c:pt idx="7527">
                  <c:v>66.599999999999994</c:v>
                </c:pt>
                <c:pt idx="7528">
                  <c:v>66.557999999999993</c:v>
                </c:pt>
                <c:pt idx="7529">
                  <c:v>66.557999999999993</c:v>
                </c:pt>
                <c:pt idx="7530">
                  <c:v>66.557999999999993</c:v>
                </c:pt>
                <c:pt idx="7531">
                  <c:v>66.557999999999993</c:v>
                </c:pt>
                <c:pt idx="7532">
                  <c:v>66.557999999999993</c:v>
                </c:pt>
                <c:pt idx="7533">
                  <c:v>66.557999999999993</c:v>
                </c:pt>
                <c:pt idx="7534">
                  <c:v>66.557999999999993</c:v>
                </c:pt>
                <c:pt idx="7535">
                  <c:v>66.557999999999993</c:v>
                </c:pt>
                <c:pt idx="7536">
                  <c:v>66.515000000000001</c:v>
                </c:pt>
                <c:pt idx="7537">
                  <c:v>66.515000000000001</c:v>
                </c:pt>
                <c:pt idx="7538">
                  <c:v>66.515000000000001</c:v>
                </c:pt>
                <c:pt idx="7539">
                  <c:v>66.515000000000001</c:v>
                </c:pt>
                <c:pt idx="7540">
                  <c:v>66.515000000000001</c:v>
                </c:pt>
                <c:pt idx="7541">
                  <c:v>66.515000000000001</c:v>
                </c:pt>
                <c:pt idx="7542">
                  <c:v>66.515000000000001</c:v>
                </c:pt>
                <c:pt idx="7543">
                  <c:v>66.515000000000001</c:v>
                </c:pt>
                <c:pt idx="7544">
                  <c:v>66.515000000000001</c:v>
                </c:pt>
                <c:pt idx="7545">
                  <c:v>66.515000000000001</c:v>
                </c:pt>
                <c:pt idx="7546">
                  <c:v>66.515000000000001</c:v>
                </c:pt>
                <c:pt idx="7547">
                  <c:v>66.515000000000001</c:v>
                </c:pt>
                <c:pt idx="7548">
                  <c:v>66.515000000000001</c:v>
                </c:pt>
                <c:pt idx="7549">
                  <c:v>66.515000000000001</c:v>
                </c:pt>
                <c:pt idx="7550">
                  <c:v>66.515000000000001</c:v>
                </c:pt>
                <c:pt idx="7551">
                  <c:v>66.515000000000001</c:v>
                </c:pt>
                <c:pt idx="7552">
                  <c:v>66.515000000000001</c:v>
                </c:pt>
                <c:pt idx="7553">
                  <c:v>66.515000000000001</c:v>
                </c:pt>
                <c:pt idx="7554">
                  <c:v>66.515000000000001</c:v>
                </c:pt>
                <c:pt idx="7555">
                  <c:v>66.515000000000001</c:v>
                </c:pt>
                <c:pt idx="7556">
                  <c:v>66.471999999999994</c:v>
                </c:pt>
                <c:pt idx="7557">
                  <c:v>66.471999999999994</c:v>
                </c:pt>
                <c:pt idx="7558">
                  <c:v>66.471999999999994</c:v>
                </c:pt>
                <c:pt idx="7559">
                  <c:v>66.471999999999994</c:v>
                </c:pt>
                <c:pt idx="7560">
                  <c:v>66.471999999999994</c:v>
                </c:pt>
                <c:pt idx="7561">
                  <c:v>66.471999999999994</c:v>
                </c:pt>
                <c:pt idx="7562">
                  <c:v>66.471999999999994</c:v>
                </c:pt>
                <c:pt idx="7563">
                  <c:v>66.471999999999994</c:v>
                </c:pt>
                <c:pt idx="7564">
                  <c:v>66.471999999999994</c:v>
                </c:pt>
                <c:pt idx="7565">
                  <c:v>66.471999999999994</c:v>
                </c:pt>
                <c:pt idx="7566">
                  <c:v>66.471999999999994</c:v>
                </c:pt>
                <c:pt idx="7567">
                  <c:v>66.471999999999994</c:v>
                </c:pt>
                <c:pt idx="7568">
                  <c:v>66.471999999999994</c:v>
                </c:pt>
                <c:pt idx="7569">
                  <c:v>66.471999999999994</c:v>
                </c:pt>
                <c:pt idx="7570">
                  <c:v>66.471999999999994</c:v>
                </c:pt>
                <c:pt idx="7571">
                  <c:v>66.471999999999994</c:v>
                </c:pt>
                <c:pt idx="7572">
                  <c:v>66.429000000000002</c:v>
                </c:pt>
                <c:pt idx="7573">
                  <c:v>66.429000000000002</c:v>
                </c:pt>
                <c:pt idx="7574">
                  <c:v>66.429000000000002</c:v>
                </c:pt>
                <c:pt idx="7575">
                  <c:v>66.429000000000002</c:v>
                </c:pt>
                <c:pt idx="7576">
                  <c:v>66.429000000000002</c:v>
                </c:pt>
                <c:pt idx="7577">
                  <c:v>66.429000000000002</c:v>
                </c:pt>
                <c:pt idx="7578">
                  <c:v>66.429000000000002</c:v>
                </c:pt>
                <c:pt idx="7579">
                  <c:v>66.471999999999994</c:v>
                </c:pt>
                <c:pt idx="7580">
                  <c:v>66.471999999999994</c:v>
                </c:pt>
                <c:pt idx="7581">
                  <c:v>66.471999999999994</c:v>
                </c:pt>
                <c:pt idx="7582">
                  <c:v>66.471999999999994</c:v>
                </c:pt>
                <c:pt idx="7583">
                  <c:v>66.471999999999994</c:v>
                </c:pt>
                <c:pt idx="7584">
                  <c:v>66.471999999999994</c:v>
                </c:pt>
                <c:pt idx="7585">
                  <c:v>66.471999999999994</c:v>
                </c:pt>
                <c:pt idx="7586">
                  <c:v>66.429000000000002</c:v>
                </c:pt>
                <c:pt idx="7587">
                  <c:v>66.429000000000002</c:v>
                </c:pt>
                <c:pt idx="7588">
                  <c:v>66.429000000000002</c:v>
                </c:pt>
                <c:pt idx="7589">
                  <c:v>66.384999999999991</c:v>
                </c:pt>
                <c:pt idx="7590">
                  <c:v>66.343999999999994</c:v>
                </c:pt>
                <c:pt idx="7591">
                  <c:v>66.343999999999994</c:v>
                </c:pt>
                <c:pt idx="7592">
                  <c:v>66.343999999999994</c:v>
                </c:pt>
                <c:pt idx="7593">
                  <c:v>66.343999999999994</c:v>
                </c:pt>
                <c:pt idx="7594">
                  <c:v>66.343999999999994</c:v>
                </c:pt>
                <c:pt idx="7595">
                  <c:v>66.343999999999994</c:v>
                </c:pt>
                <c:pt idx="7596">
                  <c:v>66.343999999999994</c:v>
                </c:pt>
                <c:pt idx="7597">
                  <c:v>66.343999999999994</c:v>
                </c:pt>
                <c:pt idx="7598">
                  <c:v>66.343999999999994</c:v>
                </c:pt>
                <c:pt idx="7599">
                  <c:v>66.343999999999994</c:v>
                </c:pt>
                <c:pt idx="7600">
                  <c:v>66.343999999999994</c:v>
                </c:pt>
                <c:pt idx="7601">
                  <c:v>66.343999999999994</c:v>
                </c:pt>
                <c:pt idx="7602">
                  <c:v>66.384999999999991</c:v>
                </c:pt>
                <c:pt idx="7603">
                  <c:v>66.384999999999991</c:v>
                </c:pt>
                <c:pt idx="7604">
                  <c:v>66.384999999999991</c:v>
                </c:pt>
                <c:pt idx="7605">
                  <c:v>66.384999999999991</c:v>
                </c:pt>
                <c:pt idx="7606">
                  <c:v>66.343999999999994</c:v>
                </c:pt>
                <c:pt idx="7607">
                  <c:v>66.343999999999994</c:v>
                </c:pt>
                <c:pt idx="7608">
                  <c:v>66.343999999999994</c:v>
                </c:pt>
                <c:pt idx="7609">
                  <c:v>66.343999999999994</c:v>
                </c:pt>
                <c:pt idx="7610">
                  <c:v>66.384999999999991</c:v>
                </c:pt>
                <c:pt idx="7611">
                  <c:v>66.384999999999991</c:v>
                </c:pt>
                <c:pt idx="7612">
                  <c:v>66.384999999999991</c:v>
                </c:pt>
                <c:pt idx="7613">
                  <c:v>66.384999999999991</c:v>
                </c:pt>
                <c:pt idx="7614">
                  <c:v>66.384999999999991</c:v>
                </c:pt>
                <c:pt idx="7615">
                  <c:v>66.384999999999991</c:v>
                </c:pt>
                <c:pt idx="7616">
                  <c:v>66.429000000000002</c:v>
                </c:pt>
                <c:pt idx="7617">
                  <c:v>66.429000000000002</c:v>
                </c:pt>
                <c:pt idx="7618">
                  <c:v>66.429000000000002</c:v>
                </c:pt>
                <c:pt idx="7619">
                  <c:v>66.429000000000002</c:v>
                </c:pt>
                <c:pt idx="7620">
                  <c:v>66.429000000000002</c:v>
                </c:pt>
                <c:pt idx="7621">
                  <c:v>66.429000000000002</c:v>
                </c:pt>
                <c:pt idx="7622">
                  <c:v>66.429000000000002</c:v>
                </c:pt>
                <c:pt idx="7623">
                  <c:v>66.429000000000002</c:v>
                </c:pt>
                <c:pt idx="7624">
                  <c:v>66.429000000000002</c:v>
                </c:pt>
                <c:pt idx="7625">
                  <c:v>66.429000000000002</c:v>
                </c:pt>
                <c:pt idx="7626">
                  <c:v>66.429000000000002</c:v>
                </c:pt>
                <c:pt idx="7627">
                  <c:v>66.429000000000002</c:v>
                </c:pt>
                <c:pt idx="7628">
                  <c:v>66.429000000000002</c:v>
                </c:pt>
                <c:pt idx="7629">
                  <c:v>66.429000000000002</c:v>
                </c:pt>
                <c:pt idx="7630">
                  <c:v>66.429000000000002</c:v>
                </c:pt>
                <c:pt idx="7631">
                  <c:v>66.429000000000002</c:v>
                </c:pt>
                <c:pt idx="7632">
                  <c:v>66.429000000000002</c:v>
                </c:pt>
                <c:pt idx="7633">
                  <c:v>66.429000000000002</c:v>
                </c:pt>
                <c:pt idx="7634">
                  <c:v>66.429000000000002</c:v>
                </c:pt>
                <c:pt idx="7635">
                  <c:v>66.429000000000002</c:v>
                </c:pt>
                <c:pt idx="7636">
                  <c:v>66.429000000000002</c:v>
                </c:pt>
                <c:pt idx="7637">
                  <c:v>66.429000000000002</c:v>
                </c:pt>
                <c:pt idx="7638">
                  <c:v>66.471999999999994</c:v>
                </c:pt>
                <c:pt idx="7639">
                  <c:v>66.471999999999994</c:v>
                </c:pt>
                <c:pt idx="7640">
                  <c:v>66.471999999999994</c:v>
                </c:pt>
                <c:pt idx="7641">
                  <c:v>66.471999999999994</c:v>
                </c:pt>
                <c:pt idx="7642">
                  <c:v>66.515000000000001</c:v>
                </c:pt>
                <c:pt idx="7643">
                  <c:v>66.515000000000001</c:v>
                </c:pt>
                <c:pt idx="7644">
                  <c:v>66.515000000000001</c:v>
                </c:pt>
                <c:pt idx="7645">
                  <c:v>66.515000000000001</c:v>
                </c:pt>
                <c:pt idx="7646">
                  <c:v>66.515000000000001</c:v>
                </c:pt>
                <c:pt idx="7647">
                  <c:v>66.515000000000001</c:v>
                </c:pt>
                <c:pt idx="7648">
                  <c:v>66.515000000000001</c:v>
                </c:pt>
                <c:pt idx="7649">
                  <c:v>66.515000000000001</c:v>
                </c:pt>
                <c:pt idx="7650">
                  <c:v>66.515000000000001</c:v>
                </c:pt>
                <c:pt idx="7651">
                  <c:v>66.471999999999994</c:v>
                </c:pt>
                <c:pt idx="7652">
                  <c:v>66.471999999999994</c:v>
                </c:pt>
                <c:pt idx="7653">
                  <c:v>66.471999999999994</c:v>
                </c:pt>
                <c:pt idx="7654">
                  <c:v>66.471999999999994</c:v>
                </c:pt>
                <c:pt idx="7655">
                  <c:v>66.471999999999994</c:v>
                </c:pt>
                <c:pt idx="7656">
                  <c:v>66.471999999999994</c:v>
                </c:pt>
                <c:pt idx="7657">
                  <c:v>66.471999999999994</c:v>
                </c:pt>
                <c:pt idx="7658">
                  <c:v>66.471999999999994</c:v>
                </c:pt>
                <c:pt idx="7659">
                  <c:v>66.471999999999994</c:v>
                </c:pt>
                <c:pt idx="7660">
                  <c:v>66.471999999999994</c:v>
                </c:pt>
                <c:pt idx="7661">
                  <c:v>66.471999999999994</c:v>
                </c:pt>
                <c:pt idx="7662">
                  <c:v>66.471999999999994</c:v>
                </c:pt>
                <c:pt idx="7663">
                  <c:v>66.471999999999994</c:v>
                </c:pt>
                <c:pt idx="7664">
                  <c:v>66.471999999999994</c:v>
                </c:pt>
                <c:pt idx="7665">
                  <c:v>66.429000000000002</c:v>
                </c:pt>
                <c:pt idx="7666">
                  <c:v>66.429000000000002</c:v>
                </c:pt>
                <c:pt idx="7667">
                  <c:v>66.429000000000002</c:v>
                </c:pt>
                <c:pt idx="7668">
                  <c:v>66.429000000000002</c:v>
                </c:pt>
                <c:pt idx="7669">
                  <c:v>66.429000000000002</c:v>
                </c:pt>
                <c:pt idx="7670">
                  <c:v>66.429000000000002</c:v>
                </c:pt>
                <c:pt idx="7671">
                  <c:v>66.429000000000002</c:v>
                </c:pt>
                <c:pt idx="7672">
                  <c:v>66.429000000000002</c:v>
                </c:pt>
                <c:pt idx="7673">
                  <c:v>66.429000000000002</c:v>
                </c:pt>
                <c:pt idx="7674">
                  <c:v>66.471999999999994</c:v>
                </c:pt>
                <c:pt idx="7675">
                  <c:v>66.471999999999994</c:v>
                </c:pt>
                <c:pt idx="7676">
                  <c:v>66.471999999999994</c:v>
                </c:pt>
                <c:pt idx="7677">
                  <c:v>66.471999999999994</c:v>
                </c:pt>
                <c:pt idx="7678">
                  <c:v>66.471999999999994</c:v>
                </c:pt>
                <c:pt idx="7679">
                  <c:v>66.471999999999994</c:v>
                </c:pt>
                <c:pt idx="7680">
                  <c:v>66.471999999999994</c:v>
                </c:pt>
                <c:pt idx="7681">
                  <c:v>66.515000000000001</c:v>
                </c:pt>
                <c:pt idx="7682">
                  <c:v>66.515000000000001</c:v>
                </c:pt>
                <c:pt idx="7683">
                  <c:v>66.515000000000001</c:v>
                </c:pt>
                <c:pt idx="7684">
                  <c:v>66.515000000000001</c:v>
                </c:pt>
                <c:pt idx="7685">
                  <c:v>66.515000000000001</c:v>
                </c:pt>
                <c:pt idx="7686">
                  <c:v>66.515000000000001</c:v>
                </c:pt>
                <c:pt idx="7687">
                  <c:v>66.515000000000001</c:v>
                </c:pt>
                <c:pt idx="7688">
                  <c:v>66.515000000000001</c:v>
                </c:pt>
                <c:pt idx="7689">
                  <c:v>66.515000000000001</c:v>
                </c:pt>
                <c:pt idx="7690">
                  <c:v>66.515000000000001</c:v>
                </c:pt>
                <c:pt idx="7691">
                  <c:v>66.515000000000001</c:v>
                </c:pt>
                <c:pt idx="7692">
                  <c:v>66.515000000000001</c:v>
                </c:pt>
                <c:pt idx="7693">
                  <c:v>66.515000000000001</c:v>
                </c:pt>
                <c:pt idx="7694">
                  <c:v>66.515000000000001</c:v>
                </c:pt>
                <c:pt idx="7695">
                  <c:v>66.515000000000001</c:v>
                </c:pt>
                <c:pt idx="7696">
                  <c:v>66.515000000000001</c:v>
                </c:pt>
                <c:pt idx="7697">
                  <c:v>66.515000000000001</c:v>
                </c:pt>
                <c:pt idx="7698">
                  <c:v>66.515000000000001</c:v>
                </c:pt>
                <c:pt idx="7699">
                  <c:v>66.515000000000001</c:v>
                </c:pt>
                <c:pt idx="7700">
                  <c:v>66.515000000000001</c:v>
                </c:pt>
                <c:pt idx="7701">
                  <c:v>66.515000000000001</c:v>
                </c:pt>
                <c:pt idx="7702">
                  <c:v>66.515000000000001</c:v>
                </c:pt>
                <c:pt idx="7703">
                  <c:v>66.515000000000001</c:v>
                </c:pt>
                <c:pt idx="7704">
                  <c:v>66.515000000000001</c:v>
                </c:pt>
                <c:pt idx="7705">
                  <c:v>66.515000000000001</c:v>
                </c:pt>
                <c:pt idx="7706">
                  <c:v>66.515000000000001</c:v>
                </c:pt>
                <c:pt idx="7707">
                  <c:v>66.515000000000001</c:v>
                </c:pt>
                <c:pt idx="7708">
                  <c:v>66.515000000000001</c:v>
                </c:pt>
                <c:pt idx="7709">
                  <c:v>66.515000000000001</c:v>
                </c:pt>
                <c:pt idx="7710">
                  <c:v>66.515000000000001</c:v>
                </c:pt>
                <c:pt idx="7711">
                  <c:v>66.515000000000001</c:v>
                </c:pt>
                <c:pt idx="7712">
                  <c:v>66.515000000000001</c:v>
                </c:pt>
                <c:pt idx="7713">
                  <c:v>66.515000000000001</c:v>
                </c:pt>
                <c:pt idx="7714">
                  <c:v>66.515000000000001</c:v>
                </c:pt>
                <c:pt idx="7715">
                  <c:v>66.515000000000001</c:v>
                </c:pt>
                <c:pt idx="7716">
                  <c:v>66.515000000000001</c:v>
                </c:pt>
                <c:pt idx="7717">
                  <c:v>66.515000000000001</c:v>
                </c:pt>
                <c:pt idx="7718">
                  <c:v>66.515000000000001</c:v>
                </c:pt>
                <c:pt idx="7719">
                  <c:v>66.515000000000001</c:v>
                </c:pt>
                <c:pt idx="7720">
                  <c:v>66.515000000000001</c:v>
                </c:pt>
                <c:pt idx="7721">
                  <c:v>66.515000000000001</c:v>
                </c:pt>
                <c:pt idx="7722">
                  <c:v>66.515000000000001</c:v>
                </c:pt>
                <c:pt idx="7723">
                  <c:v>66.515000000000001</c:v>
                </c:pt>
                <c:pt idx="7724">
                  <c:v>66.515000000000001</c:v>
                </c:pt>
                <c:pt idx="7725">
                  <c:v>66.515000000000001</c:v>
                </c:pt>
                <c:pt idx="7726">
                  <c:v>66.515000000000001</c:v>
                </c:pt>
                <c:pt idx="7727">
                  <c:v>66.515000000000001</c:v>
                </c:pt>
                <c:pt idx="7728">
                  <c:v>66.515000000000001</c:v>
                </c:pt>
                <c:pt idx="7729">
                  <c:v>66.515000000000001</c:v>
                </c:pt>
                <c:pt idx="7730">
                  <c:v>66.557999999999993</c:v>
                </c:pt>
                <c:pt idx="7731">
                  <c:v>66.557999999999993</c:v>
                </c:pt>
                <c:pt idx="7732">
                  <c:v>66.557999999999993</c:v>
                </c:pt>
                <c:pt idx="7733">
                  <c:v>66.599999999999994</c:v>
                </c:pt>
                <c:pt idx="7734">
                  <c:v>66.599999999999994</c:v>
                </c:pt>
                <c:pt idx="7735">
                  <c:v>66.599999999999994</c:v>
                </c:pt>
                <c:pt idx="7736">
                  <c:v>66.599999999999994</c:v>
                </c:pt>
                <c:pt idx="7737">
                  <c:v>66.643000000000001</c:v>
                </c:pt>
                <c:pt idx="7738">
                  <c:v>66.643000000000001</c:v>
                </c:pt>
                <c:pt idx="7739">
                  <c:v>66.643000000000001</c:v>
                </c:pt>
                <c:pt idx="7740">
                  <c:v>66.643000000000001</c:v>
                </c:pt>
                <c:pt idx="7741">
                  <c:v>66.643000000000001</c:v>
                </c:pt>
                <c:pt idx="7742">
                  <c:v>66.599999999999994</c:v>
                </c:pt>
                <c:pt idx="7743">
                  <c:v>66.599999999999994</c:v>
                </c:pt>
                <c:pt idx="7744">
                  <c:v>66.599999999999994</c:v>
                </c:pt>
                <c:pt idx="7745">
                  <c:v>66.599999999999994</c:v>
                </c:pt>
                <c:pt idx="7746">
                  <c:v>66.599999999999994</c:v>
                </c:pt>
                <c:pt idx="7747">
                  <c:v>66.599999999999994</c:v>
                </c:pt>
                <c:pt idx="7748">
                  <c:v>66.599999999999994</c:v>
                </c:pt>
                <c:pt idx="7749">
                  <c:v>66.599999999999994</c:v>
                </c:pt>
                <c:pt idx="7750">
                  <c:v>66.599999999999994</c:v>
                </c:pt>
                <c:pt idx="7751">
                  <c:v>66.599999999999994</c:v>
                </c:pt>
                <c:pt idx="7752">
                  <c:v>66.599999999999994</c:v>
                </c:pt>
                <c:pt idx="7753">
                  <c:v>66.599999999999994</c:v>
                </c:pt>
                <c:pt idx="7754">
                  <c:v>66.599999999999994</c:v>
                </c:pt>
                <c:pt idx="7755">
                  <c:v>66.599999999999994</c:v>
                </c:pt>
                <c:pt idx="7756">
                  <c:v>66.599999999999994</c:v>
                </c:pt>
                <c:pt idx="7757">
                  <c:v>66.599999999999994</c:v>
                </c:pt>
                <c:pt idx="7758">
                  <c:v>66.643000000000001</c:v>
                </c:pt>
                <c:pt idx="7759">
                  <c:v>66.643000000000001</c:v>
                </c:pt>
                <c:pt idx="7760">
                  <c:v>66.685999999999979</c:v>
                </c:pt>
                <c:pt idx="7761">
                  <c:v>66.685999999999979</c:v>
                </c:pt>
                <c:pt idx="7762">
                  <c:v>66.685999999999979</c:v>
                </c:pt>
                <c:pt idx="7763">
                  <c:v>66.728999999999999</c:v>
                </c:pt>
                <c:pt idx="7764">
                  <c:v>66.728999999999999</c:v>
                </c:pt>
                <c:pt idx="7765">
                  <c:v>66.771999999999991</c:v>
                </c:pt>
                <c:pt idx="7766">
                  <c:v>66.771999999999991</c:v>
                </c:pt>
                <c:pt idx="7767">
                  <c:v>66.771999999999991</c:v>
                </c:pt>
                <c:pt idx="7768">
                  <c:v>66.771999999999991</c:v>
                </c:pt>
                <c:pt idx="7769">
                  <c:v>66.771999999999991</c:v>
                </c:pt>
                <c:pt idx="7770">
                  <c:v>66.771999999999991</c:v>
                </c:pt>
                <c:pt idx="7771">
                  <c:v>66.771999999999991</c:v>
                </c:pt>
                <c:pt idx="7772">
                  <c:v>66.771999999999991</c:v>
                </c:pt>
                <c:pt idx="7773">
                  <c:v>66.813999999999993</c:v>
                </c:pt>
                <c:pt idx="7774">
                  <c:v>66.813999999999993</c:v>
                </c:pt>
                <c:pt idx="7775">
                  <c:v>66.813999999999993</c:v>
                </c:pt>
                <c:pt idx="7776">
                  <c:v>66.813999999999993</c:v>
                </c:pt>
                <c:pt idx="7777">
                  <c:v>66.813999999999993</c:v>
                </c:pt>
                <c:pt idx="7778">
                  <c:v>66.813999999999993</c:v>
                </c:pt>
                <c:pt idx="7779">
                  <c:v>66.771999999999991</c:v>
                </c:pt>
                <c:pt idx="7780">
                  <c:v>66.771999999999991</c:v>
                </c:pt>
                <c:pt idx="7781">
                  <c:v>66.771999999999991</c:v>
                </c:pt>
                <c:pt idx="7782">
                  <c:v>66.728999999999999</c:v>
                </c:pt>
                <c:pt idx="7783">
                  <c:v>66.728999999999999</c:v>
                </c:pt>
                <c:pt idx="7784">
                  <c:v>66.685999999999979</c:v>
                </c:pt>
                <c:pt idx="7785">
                  <c:v>66.685999999999979</c:v>
                </c:pt>
                <c:pt idx="7786">
                  <c:v>66.685999999999979</c:v>
                </c:pt>
                <c:pt idx="7787">
                  <c:v>66.728999999999999</c:v>
                </c:pt>
                <c:pt idx="7788">
                  <c:v>66.728999999999999</c:v>
                </c:pt>
                <c:pt idx="7789">
                  <c:v>66.728999999999999</c:v>
                </c:pt>
                <c:pt idx="7790">
                  <c:v>66.728999999999999</c:v>
                </c:pt>
                <c:pt idx="7791">
                  <c:v>66.771999999999991</c:v>
                </c:pt>
                <c:pt idx="7792">
                  <c:v>66.728999999999999</c:v>
                </c:pt>
                <c:pt idx="7793">
                  <c:v>66.728999999999999</c:v>
                </c:pt>
                <c:pt idx="7794">
                  <c:v>66.685999999999979</c:v>
                </c:pt>
                <c:pt idx="7795">
                  <c:v>66.643000000000001</c:v>
                </c:pt>
                <c:pt idx="7796">
                  <c:v>66.599999999999994</c:v>
                </c:pt>
                <c:pt idx="7797">
                  <c:v>66.515000000000001</c:v>
                </c:pt>
                <c:pt idx="7798">
                  <c:v>66.515000000000001</c:v>
                </c:pt>
                <c:pt idx="7799">
                  <c:v>66.471999999999994</c:v>
                </c:pt>
                <c:pt idx="7800">
                  <c:v>66.471999999999994</c:v>
                </c:pt>
                <c:pt idx="7801">
                  <c:v>66.471999999999994</c:v>
                </c:pt>
                <c:pt idx="7802">
                  <c:v>66.471999999999994</c:v>
                </c:pt>
                <c:pt idx="7803">
                  <c:v>66.515000000000001</c:v>
                </c:pt>
                <c:pt idx="7804">
                  <c:v>66.515000000000001</c:v>
                </c:pt>
                <c:pt idx="7805">
                  <c:v>66.515000000000001</c:v>
                </c:pt>
                <c:pt idx="7806">
                  <c:v>66.515000000000001</c:v>
                </c:pt>
                <c:pt idx="7807">
                  <c:v>66.515000000000001</c:v>
                </c:pt>
                <c:pt idx="7808">
                  <c:v>66.515000000000001</c:v>
                </c:pt>
                <c:pt idx="7809">
                  <c:v>66.471999999999994</c:v>
                </c:pt>
                <c:pt idx="7810">
                  <c:v>66.471999999999994</c:v>
                </c:pt>
                <c:pt idx="7811">
                  <c:v>66.429000000000002</c:v>
                </c:pt>
                <c:pt idx="7812">
                  <c:v>66.429000000000002</c:v>
                </c:pt>
                <c:pt idx="7813">
                  <c:v>66.429000000000002</c:v>
                </c:pt>
                <c:pt idx="7814">
                  <c:v>66.429000000000002</c:v>
                </c:pt>
                <c:pt idx="7815">
                  <c:v>66.429000000000002</c:v>
                </c:pt>
                <c:pt idx="7816">
                  <c:v>66.429000000000002</c:v>
                </c:pt>
                <c:pt idx="7817">
                  <c:v>66.429000000000002</c:v>
                </c:pt>
                <c:pt idx="7818">
                  <c:v>66.471999999999994</c:v>
                </c:pt>
                <c:pt idx="7819">
                  <c:v>66.471999999999994</c:v>
                </c:pt>
                <c:pt idx="7820">
                  <c:v>66.471999999999994</c:v>
                </c:pt>
                <c:pt idx="7821">
                  <c:v>66.471999999999994</c:v>
                </c:pt>
                <c:pt idx="7822">
                  <c:v>66.515000000000001</c:v>
                </c:pt>
                <c:pt idx="7823">
                  <c:v>66.515000000000001</c:v>
                </c:pt>
                <c:pt idx="7824">
                  <c:v>66.515000000000001</c:v>
                </c:pt>
                <c:pt idx="7825">
                  <c:v>66.557999999999993</c:v>
                </c:pt>
                <c:pt idx="7826">
                  <c:v>66.557999999999993</c:v>
                </c:pt>
                <c:pt idx="7827">
                  <c:v>66.557999999999993</c:v>
                </c:pt>
                <c:pt idx="7828">
                  <c:v>66.557999999999993</c:v>
                </c:pt>
                <c:pt idx="7829">
                  <c:v>66.599999999999994</c:v>
                </c:pt>
                <c:pt idx="7830">
                  <c:v>66.599999999999994</c:v>
                </c:pt>
                <c:pt idx="7831">
                  <c:v>66.599999999999994</c:v>
                </c:pt>
                <c:pt idx="7832">
                  <c:v>66.599999999999994</c:v>
                </c:pt>
                <c:pt idx="7833">
                  <c:v>66.599999999999994</c:v>
                </c:pt>
                <c:pt idx="7834">
                  <c:v>66.599999999999994</c:v>
                </c:pt>
                <c:pt idx="7835">
                  <c:v>66.557999999999993</c:v>
                </c:pt>
                <c:pt idx="7836">
                  <c:v>66.557999999999993</c:v>
                </c:pt>
                <c:pt idx="7837">
                  <c:v>66.557999999999993</c:v>
                </c:pt>
                <c:pt idx="7838">
                  <c:v>66.557999999999993</c:v>
                </c:pt>
                <c:pt idx="7839">
                  <c:v>66.515000000000001</c:v>
                </c:pt>
                <c:pt idx="7840">
                  <c:v>66.515000000000001</c:v>
                </c:pt>
                <c:pt idx="7841">
                  <c:v>66.515000000000001</c:v>
                </c:pt>
                <c:pt idx="7842">
                  <c:v>66.515000000000001</c:v>
                </c:pt>
                <c:pt idx="7843">
                  <c:v>66.557999999999993</c:v>
                </c:pt>
                <c:pt idx="7844">
                  <c:v>66.557999999999993</c:v>
                </c:pt>
                <c:pt idx="7845">
                  <c:v>66.599999999999994</c:v>
                </c:pt>
                <c:pt idx="7846">
                  <c:v>66.599999999999994</c:v>
                </c:pt>
                <c:pt idx="7847">
                  <c:v>66.599999999999994</c:v>
                </c:pt>
                <c:pt idx="7848">
                  <c:v>66.643000000000001</c:v>
                </c:pt>
                <c:pt idx="7849">
                  <c:v>66.685999999999979</c:v>
                </c:pt>
                <c:pt idx="7850">
                  <c:v>66.685999999999979</c:v>
                </c:pt>
                <c:pt idx="7851">
                  <c:v>66.728999999999999</c:v>
                </c:pt>
                <c:pt idx="7852">
                  <c:v>66.771999999999991</c:v>
                </c:pt>
                <c:pt idx="7853">
                  <c:v>66.771999999999991</c:v>
                </c:pt>
                <c:pt idx="7854">
                  <c:v>66.813999999999993</c:v>
                </c:pt>
                <c:pt idx="7855">
                  <c:v>66.856999999999999</c:v>
                </c:pt>
                <c:pt idx="7856">
                  <c:v>66.856999999999999</c:v>
                </c:pt>
                <c:pt idx="7857">
                  <c:v>66.856999999999999</c:v>
                </c:pt>
                <c:pt idx="7858">
                  <c:v>66.856999999999999</c:v>
                </c:pt>
                <c:pt idx="7859">
                  <c:v>66.856999999999999</c:v>
                </c:pt>
                <c:pt idx="7860">
                  <c:v>66.900000000000006</c:v>
                </c:pt>
                <c:pt idx="7861">
                  <c:v>66.900000000000006</c:v>
                </c:pt>
                <c:pt idx="7862">
                  <c:v>66.900000000000006</c:v>
                </c:pt>
                <c:pt idx="7863">
                  <c:v>66.900000000000006</c:v>
                </c:pt>
                <c:pt idx="7864">
                  <c:v>66.900000000000006</c:v>
                </c:pt>
                <c:pt idx="7865">
                  <c:v>66.900000000000006</c:v>
                </c:pt>
                <c:pt idx="7866">
                  <c:v>66.900000000000006</c:v>
                </c:pt>
                <c:pt idx="7867">
                  <c:v>66.900000000000006</c:v>
                </c:pt>
                <c:pt idx="7868">
                  <c:v>66.900000000000006</c:v>
                </c:pt>
                <c:pt idx="7869">
                  <c:v>66.900000000000006</c:v>
                </c:pt>
                <c:pt idx="7870">
                  <c:v>66.943000000000026</c:v>
                </c:pt>
                <c:pt idx="7871">
                  <c:v>66.943000000000026</c:v>
                </c:pt>
                <c:pt idx="7872">
                  <c:v>66.943000000000026</c:v>
                </c:pt>
                <c:pt idx="7873">
                  <c:v>66.943000000000026</c:v>
                </c:pt>
                <c:pt idx="7874">
                  <c:v>66.900000000000006</c:v>
                </c:pt>
                <c:pt idx="7875">
                  <c:v>66.900000000000006</c:v>
                </c:pt>
                <c:pt idx="7876">
                  <c:v>66.900000000000006</c:v>
                </c:pt>
                <c:pt idx="7877">
                  <c:v>66.900000000000006</c:v>
                </c:pt>
                <c:pt idx="7878">
                  <c:v>66.856999999999999</c:v>
                </c:pt>
                <c:pt idx="7879">
                  <c:v>66.900000000000006</c:v>
                </c:pt>
                <c:pt idx="7880">
                  <c:v>66.856999999999999</c:v>
                </c:pt>
                <c:pt idx="7881">
                  <c:v>66.856999999999999</c:v>
                </c:pt>
                <c:pt idx="7882">
                  <c:v>66.856999999999999</c:v>
                </c:pt>
                <c:pt idx="7883">
                  <c:v>66.856999999999999</c:v>
                </c:pt>
                <c:pt idx="7884">
                  <c:v>66.856999999999999</c:v>
                </c:pt>
                <c:pt idx="7885">
                  <c:v>66.856999999999999</c:v>
                </c:pt>
                <c:pt idx="7886">
                  <c:v>66.813999999999993</c:v>
                </c:pt>
                <c:pt idx="7887">
                  <c:v>66.813999999999993</c:v>
                </c:pt>
                <c:pt idx="7888">
                  <c:v>66.813999999999993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66.685999999999979</c:v>
                </c:pt>
                <c:pt idx="7895">
                  <c:v>66.685999999999979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66.728999999999999</c:v>
                </c:pt>
                <c:pt idx="7899">
                  <c:v>66.771999999999991</c:v>
                </c:pt>
                <c:pt idx="7900">
                  <c:v>66.771999999999991</c:v>
                </c:pt>
                <c:pt idx="7901">
                  <c:v>66.771999999999991</c:v>
                </c:pt>
                <c:pt idx="7902">
                  <c:v>66.813999999999993</c:v>
                </c:pt>
                <c:pt idx="7903">
                  <c:v>66.856999999999999</c:v>
                </c:pt>
                <c:pt idx="7904">
                  <c:v>66.900000000000006</c:v>
                </c:pt>
                <c:pt idx="7905">
                  <c:v>66.900000000000006</c:v>
                </c:pt>
                <c:pt idx="7906">
                  <c:v>66.943000000000026</c:v>
                </c:pt>
                <c:pt idx="7907">
                  <c:v>66.943000000000026</c:v>
                </c:pt>
                <c:pt idx="7908">
                  <c:v>66.985000000000014</c:v>
                </c:pt>
                <c:pt idx="7909">
                  <c:v>66.985000000000014</c:v>
                </c:pt>
                <c:pt idx="7910">
                  <c:v>67.027999999999992</c:v>
                </c:pt>
                <c:pt idx="7911">
                  <c:v>67.027999999999992</c:v>
                </c:pt>
                <c:pt idx="7912">
                  <c:v>67.027999999999992</c:v>
                </c:pt>
                <c:pt idx="7913">
                  <c:v>67.070999999999998</c:v>
                </c:pt>
                <c:pt idx="7914">
                  <c:v>67.070999999999998</c:v>
                </c:pt>
                <c:pt idx="7915">
                  <c:v>67.070999999999998</c:v>
                </c:pt>
                <c:pt idx="7916">
                  <c:v>67.070999999999998</c:v>
                </c:pt>
                <c:pt idx="7917">
                  <c:v>67.070999999999998</c:v>
                </c:pt>
                <c:pt idx="7918">
                  <c:v>67.070999999999998</c:v>
                </c:pt>
                <c:pt idx="7919">
                  <c:v>67.070999999999998</c:v>
                </c:pt>
                <c:pt idx="7920">
                  <c:v>67.070999999999998</c:v>
                </c:pt>
                <c:pt idx="7921">
                  <c:v>67.114000000000004</c:v>
                </c:pt>
                <c:pt idx="7922">
                  <c:v>67.114000000000004</c:v>
                </c:pt>
                <c:pt idx="7923">
                  <c:v>67.114000000000004</c:v>
                </c:pt>
                <c:pt idx="7924">
                  <c:v>67.114000000000004</c:v>
                </c:pt>
                <c:pt idx="7925">
                  <c:v>67.157999999999987</c:v>
                </c:pt>
                <c:pt idx="7926">
                  <c:v>67.157999999999987</c:v>
                </c:pt>
                <c:pt idx="7927">
                  <c:v>67.157999999999987</c:v>
                </c:pt>
                <c:pt idx="7928">
                  <c:v>67.157999999999987</c:v>
                </c:pt>
                <c:pt idx="7929">
                  <c:v>67.157999999999987</c:v>
                </c:pt>
                <c:pt idx="7930">
                  <c:v>67.157999999999987</c:v>
                </c:pt>
                <c:pt idx="7931">
                  <c:v>67.157999999999987</c:v>
                </c:pt>
                <c:pt idx="7932">
                  <c:v>67.157999999999987</c:v>
                </c:pt>
                <c:pt idx="7933">
                  <c:v>67.114000000000004</c:v>
                </c:pt>
                <c:pt idx="7934">
                  <c:v>67.114000000000004</c:v>
                </c:pt>
                <c:pt idx="7935">
                  <c:v>67.114000000000004</c:v>
                </c:pt>
                <c:pt idx="7936">
                  <c:v>67.114000000000004</c:v>
                </c:pt>
                <c:pt idx="7937">
                  <c:v>67.114000000000004</c:v>
                </c:pt>
                <c:pt idx="7938">
                  <c:v>67.114000000000004</c:v>
                </c:pt>
                <c:pt idx="7939">
                  <c:v>67.114000000000004</c:v>
                </c:pt>
                <c:pt idx="7940">
                  <c:v>67.114000000000004</c:v>
                </c:pt>
                <c:pt idx="7941">
                  <c:v>67.157999999999987</c:v>
                </c:pt>
                <c:pt idx="7942">
                  <c:v>67.157999999999987</c:v>
                </c:pt>
                <c:pt idx="7943">
                  <c:v>67.157999999999987</c:v>
                </c:pt>
                <c:pt idx="7944">
                  <c:v>67.157999999999987</c:v>
                </c:pt>
                <c:pt idx="7945">
                  <c:v>67.157999999999987</c:v>
                </c:pt>
                <c:pt idx="7946">
                  <c:v>67.157999999999987</c:v>
                </c:pt>
                <c:pt idx="7947">
                  <c:v>67.114000000000004</c:v>
                </c:pt>
                <c:pt idx="7948">
                  <c:v>67.114000000000004</c:v>
                </c:pt>
                <c:pt idx="7949">
                  <c:v>67.114000000000004</c:v>
                </c:pt>
                <c:pt idx="7950">
                  <c:v>67.114000000000004</c:v>
                </c:pt>
                <c:pt idx="7951">
                  <c:v>67.114000000000004</c:v>
                </c:pt>
                <c:pt idx="7952">
                  <c:v>67.114000000000004</c:v>
                </c:pt>
                <c:pt idx="7953">
                  <c:v>67.114000000000004</c:v>
                </c:pt>
                <c:pt idx="7954">
                  <c:v>67.114000000000004</c:v>
                </c:pt>
                <c:pt idx="7955">
                  <c:v>67.070999999999998</c:v>
                </c:pt>
                <c:pt idx="7956">
                  <c:v>67.070999999999998</c:v>
                </c:pt>
                <c:pt idx="7957">
                  <c:v>67.070999999999998</c:v>
                </c:pt>
                <c:pt idx="7958">
                  <c:v>67.027999999999992</c:v>
                </c:pt>
                <c:pt idx="7959">
                  <c:v>67.027999999999992</c:v>
                </c:pt>
                <c:pt idx="7960">
                  <c:v>67.027999999999992</c:v>
                </c:pt>
                <c:pt idx="7961">
                  <c:v>67.027999999999992</c:v>
                </c:pt>
                <c:pt idx="7962">
                  <c:v>67.027999999999992</c:v>
                </c:pt>
                <c:pt idx="7963">
                  <c:v>67.027999999999992</c:v>
                </c:pt>
                <c:pt idx="7964">
                  <c:v>67.027999999999992</c:v>
                </c:pt>
                <c:pt idx="7965">
                  <c:v>67.027999999999992</c:v>
                </c:pt>
                <c:pt idx="7966">
                  <c:v>67.027999999999992</c:v>
                </c:pt>
                <c:pt idx="7967">
                  <c:v>67.027999999999992</c:v>
                </c:pt>
                <c:pt idx="7968">
                  <c:v>67.027999999999992</c:v>
                </c:pt>
                <c:pt idx="7969">
                  <c:v>67.027999999999992</c:v>
                </c:pt>
                <c:pt idx="7970">
                  <c:v>67.070999999999998</c:v>
                </c:pt>
                <c:pt idx="7971">
                  <c:v>67.070999999999998</c:v>
                </c:pt>
                <c:pt idx="7972">
                  <c:v>67.114000000000004</c:v>
                </c:pt>
                <c:pt idx="7973">
                  <c:v>67.114000000000004</c:v>
                </c:pt>
                <c:pt idx="7974">
                  <c:v>67.114000000000004</c:v>
                </c:pt>
                <c:pt idx="7975">
                  <c:v>67.114000000000004</c:v>
                </c:pt>
                <c:pt idx="7976">
                  <c:v>67.114000000000004</c:v>
                </c:pt>
                <c:pt idx="7977">
                  <c:v>67.114000000000004</c:v>
                </c:pt>
                <c:pt idx="7978">
                  <c:v>67.157999999999987</c:v>
                </c:pt>
                <c:pt idx="7979">
                  <c:v>67.157999999999987</c:v>
                </c:pt>
                <c:pt idx="7980">
                  <c:v>67.157999999999987</c:v>
                </c:pt>
                <c:pt idx="7981">
                  <c:v>67.157999999999987</c:v>
                </c:pt>
                <c:pt idx="7982">
                  <c:v>67.198999999999998</c:v>
                </c:pt>
                <c:pt idx="7983">
                  <c:v>67.198999999999998</c:v>
                </c:pt>
                <c:pt idx="7984">
                  <c:v>67.198999999999998</c:v>
                </c:pt>
                <c:pt idx="7985">
                  <c:v>67.198999999999998</c:v>
                </c:pt>
                <c:pt idx="7986">
                  <c:v>67.198999999999998</c:v>
                </c:pt>
                <c:pt idx="7987">
                  <c:v>67.198999999999998</c:v>
                </c:pt>
                <c:pt idx="7988">
                  <c:v>67.198999999999998</c:v>
                </c:pt>
                <c:pt idx="7989">
                  <c:v>67.157999999999987</c:v>
                </c:pt>
                <c:pt idx="7990">
                  <c:v>67.157999999999987</c:v>
                </c:pt>
                <c:pt idx="7991">
                  <c:v>67.157999999999987</c:v>
                </c:pt>
                <c:pt idx="7992">
                  <c:v>67.157999999999987</c:v>
                </c:pt>
                <c:pt idx="7993">
                  <c:v>67.157999999999987</c:v>
                </c:pt>
                <c:pt idx="7994">
                  <c:v>67.157999999999987</c:v>
                </c:pt>
                <c:pt idx="7995">
                  <c:v>67.114000000000004</c:v>
                </c:pt>
                <c:pt idx="7996">
                  <c:v>67.114000000000004</c:v>
                </c:pt>
                <c:pt idx="7997">
                  <c:v>67.114000000000004</c:v>
                </c:pt>
                <c:pt idx="7998">
                  <c:v>67.114000000000004</c:v>
                </c:pt>
                <c:pt idx="7999">
                  <c:v>67.114000000000004</c:v>
                </c:pt>
                <c:pt idx="8000">
                  <c:v>67.114000000000004</c:v>
                </c:pt>
                <c:pt idx="8001">
                  <c:v>67.114000000000004</c:v>
                </c:pt>
                <c:pt idx="8002">
                  <c:v>67.070999999999998</c:v>
                </c:pt>
                <c:pt idx="8003">
                  <c:v>67.114000000000004</c:v>
                </c:pt>
                <c:pt idx="8004">
                  <c:v>67.070999999999998</c:v>
                </c:pt>
                <c:pt idx="8005">
                  <c:v>67.070999999999998</c:v>
                </c:pt>
                <c:pt idx="8006">
                  <c:v>67.070999999999998</c:v>
                </c:pt>
                <c:pt idx="8007">
                  <c:v>67.070999999999998</c:v>
                </c:pt>
                <c:pt idx="8008">
                  <c:v>67.114000000000004</c:v>
                </c:pt>
                <c:pt idx="8009">
                  <c:v>67.114000000000004</c:v>
                </c:pt>
                <c:pt idx="8010">
                  <c:v>67.114000000000004</c:v>
                </c:pt>
                <c:pt idx="8011">
                  <c:v>67.114000000000004</c:v>
                </c:pt>
                <c:pt idx="8012">
                  <c:v>67.114000000000004</c:v>
                </c:pt>
                <c:pt idx="8013">
                  <c:v>67.114000000000004</c:v>
                </c:pt>
                <c:pt idx="8014">
                  <c:v>67.157999999999987</c:v>
                </c:pt>
                <c:pt idx="8015">
                  <c:v>67.157999999999987</c:v>
                </c:pt>
                <c:pt idx="8016">
                  <c:v>67.157999999999987</c:v>
                </c:pt>
                <c:pt idx="8017">
                  <c:v>67.157999999999987</c:v>
                </c:pt>
                <c:pt idx="8018">
                  <c:v>67.157999999999987</c:v>
                </c:pt>
                <c:pt idx="8019">
                  <c:v>67.157999999999987</c:v>
                </c:pt>
                <c:pt idx="8020">
                  <c:v>67.157999999999987</c:v>
                </c:pt>
                <c:pt idx="8021">
                  <c:v>67.157999999999987</c:v>
                </c:pt>
                <c:pt idx="8022">
                  <c:v>67.157999999999987</c:v>
                </c:pt>
                <c:pt idx="8023">
                  <c:v>67.157999999999987</c:v>
                </c:pt>
                <c:pt idx="8024">
                  <c:v>67.157999999999987</c:v>
                </c:pt>
                <c:pt idx="8025">
                  <c:v>67.157999999999987</c:v>
                </c:pt>
                <c:pt idx="8026">
                  <c:v>67.114000000000004</c:v>
                </c:pt>
                <c:pt idx="8027">
                  <c:v>67.114000000000004</c:v>
                </c:pt>
                <c:pt idx="8028">
                  <c:v>67.114000000000004</c:v>
                </c:pt>
                <c:pt idx="8029">
                  <c:v>67.114000000000004</c:v>
                </c:pt>
                <c:pt idx="8030">
                  <c:v>67.114000000000004</c:v>
                </c:pt>
                <c:pt idx="8031">
                  <c:v>67.114000000000004</c:v>
                </c:pt>
                <c:pt idx="8032">
                  <c:v>67.114000000000004</c:v>
                </c:pt>
                <c:pt idx="8033">
                  <c:v>67.114000000000004</c:v>
                </c:pt>
                <c:pt idx="8034">
                  <c:v>67.114000000000004</c:v>
                </c:pt>
                <c:pt idx="8035">
                  <c:v>67.114000000000004</c:v>
                </c:pt>
                <c:pt idx="8036">
                  <c:v>67.114000000000004</c:v>
                </c:pt>
                <c:pt idx="8037">
                  <c:v>67.114000000000004</c:v>
                </c:pt>
                <c:pt idx="8038">
                  <c:v>67.114000000000004</c:v>
                </c:pt>
                <c:pt idx="8039">
                  <c:v>67.114000000000004</c:v>
                </c:pt>
                <c:pt idx="8040">
                  <c:v>67.114000000000004</c:v>
                </c:pt>
                <c:pt idx="8041">
                  <c:v>67.070999999999998</c:v>
                </c:pt>
                <c:pt idx="8042">
                  <c:v>67.070999999999998</c:v>
                </c:pt>
                <c:pt idx="8043">
                  <c:v>67.070999999999998</c:v>
                </c:pt>
                <c:pt idx="8044">
                  <c:v>67.027999999999992</c:v>
                </c:pt>
                <c:pt idx="8045">
                  <c:v>67.027999999999992</c:v>
                </c:pt>
                <c:pt idx="8046">
                  <c:v>67.027999999999992</c:v>
                </c:pt>
                <c:pt idx="8047">
                  <c:v>67.027999999999992</c:v>
                </c:pt>
                <c:pt idx="8048">
                  <c:v>67.027999999999992</c:v>
                </c:pt>
                <c:pt idx="8049">
                  <c:v>67.027999999999992</c:v>
                </c:pt>
                <c:pt idx="8050">
                  <c:v>67.027999999999992</c:v>
                </c:pt>
                <c:pt idx="8051">
                  <c:v>67.027999999999992</c:v>
                </c:pt>
                <c:pt idx="8052">
                  <c:v>67.027999999999992</c:v>
                </c:pt>
                <c:pt idx="8053">
                  <c:v>67.027999999999992</c:v>
                </c:pt>
                <c:pt idx="8054">
                  <c:v>67.027999999999992</c:v>
                </c:pt>
                <c:pt idx="8055">
                  <c:v>67.027999999999992</c:v>
                </c:pt>
                <c:pt idx="8056">
                  <c:v>67.027999999999992</c:v>
                </c:pt>
                <c:pt idx="8057">
                  <c:v>67.027999999999992</c:v>
                </c:pt>
                <c:pt idx="8058">
                  <c:v>67.027999999999992</c:v>
                </c:pt>
                <c:pt idx="8059">
                  <c:v>67.027999999999992</c:v>
                </c:pt>
                <c:pt idx="8060">
                  <c:v>67.027999999999992</c:v>
                </c:pt>
                <c:pt idx="8061">
                  <c:v>67.027999999999992</c:v>
                </c:pt>
                <c:pt idx="8062">
                  <c:v>67.027999999999992</c:v>
                </c:pt>
                <c:pt idx="8063">
                  <c:v>67.027999999999992</c:v>
                </c:pt>
                <c:pt idx="8064">
                  <c:v>67.027999999999992</c:v>
                </c:pt>
                <c:pt idx="8065">
                  <c:v>67.027999999999992</c:v>
                </c:pt>
                <c:pt idx="8066">
                  <c:v>67.027999999999992</c:v>
                </c:pt>
                <c:pt idx="8067">
                  <c:v>67.027999999999992</c:v>
                </c:pt>
                <c:pt idx="8068">
                  <c:v>67.070999999999998</c:v>
                </c:pt>
                <c:pt idx="8069">
                  <c:v>67.070999999999998</c:v>
                </c:pt>
                <c:pt idx="8070">
                  <c:v>67.114000000000004</c:v>
                </c:pt>
                <c:pt idx="8071">
                  <c:v>67.114000000000004</c:v>
                </c:pt>
                <c:pt idx="8072">
                  <c:v>67.114000000000004</c:v>
                </c:pt>
                <c:pt idx="8073">
                  <c:v>67.114000000000004</c:v>
                </c:pt>
                <c:pt idx="8074">
                  <c:v>67.114000000000004</c:v>
                </c:pt>
                <c:pt idx="8075">
                  <c:v>67.114000000000004</c:v>
                </c:pt>
                <c:pt idx="8076">
                  <c:v>67.114000000000004</c:v>
                </c:pt>
                <c:pt idx="8077">
                  <c:v>67.114000000000004</c:v>
                </c:pt>
                <c:pt idx="8078">
                  <c:v>67.114000000000004</c:v>
                </c:pt>
                <c:pt idx="8079">
                  <c:v>67.114000000000004</c:v>
                </c:pt>
                <c:pt idx="8080">
                  <c:v>67.114000000000004</c:v>
                </c:pt>
                <c:pt idx="8081">
                  <c:v>67.114000000000004</c:v>
                </c:pt>
                <c:pt idx="8082">
                  <c:v>67.114000000000004</c:v>
                </c:pt>
                <c:pt idx="8083">
                  <c:v>67.070999999999998</c:v>
                </c:pt>
                <c:pt idx="8084">
                  <c:v>67.070999999999998</c:v>
                </c:pt>
                <c:pt idx="8085">
                  <c:v>67.070999999999998</c:v>
                </c:pt>
                <c:pt idx="8086">
                  <c:v>67.070999999999998</c:v>
                </c:pt>
                <c:pt idx="8087">
                  <c:v>67.027999999999992</c:v>
                </c:pt>
                <c:pt idx="8088">
                  <c:v>67.027999999999992</c:v>
                </c:pt>
                <c:pt idx="8089">
                  <c:v>67.027999999999992</c:v>
                </c:pt>
                <c:pt idx="8090">
                  <c:v>67.027999999999992</c:v>
                </c:pt>
                <c:pt idx="8091">
                  <c:v>67.027999999999992</c:v>
                </c:pt>
                <c:pt idx="8092">
                  <c:v>67.027999999999992</c:v>
                </c:pt>
                <c:pt idx="8093">
                  <c:v>67.027999999999992</c:v>
                </c:pt>
                <c:pt idx="8094">
                  <c:v>67.027999999999992</c:v>
                </c:pt>
                <c:pt idx="8095">
                  <c:v>67.027999999999992</c:v>
                </c:pt>
                <c:pt idx="8096">
                  <c:v>67.027999999999992</c:v>
                </c:pt>
                <c:pt idx="8097">
                  <c:v>67.027999999999992</c:v>
                </c:pt>
                <c:pt idx="8098">
                  <c:v>67.027999999999992</c:v>
                </c:pt>
                <c:pt idx="8099">
                  <c:v>67.027999999999992</c:v>
                </c:pt>
                <c:pt idx="8100">
                  <c:v>67.027999999999992</c:v>
                </c:pt>
                <c:pt idx="8101">
                  <c:v>67.027999999999992</c:v>
                </c:pt>
                <c:pt idx="8102">
                  <c:v>67.027999999999992</c:v>
                </c:pt>
                <c:pt idx="8103">
                  <c:v>67.070999999999998</c:v>
                </c:pt>
                <c:pt idx="8104">
                  <c:v>67.070999999999998</c:v>
                </c:pt>
                <c:pt idx="8105">
                  <c:v>67.070999999999998</c:v>
                </c:pt>
                <c:pt idx="8106">
                  <c:v>67.070999999999998</c:v>
                </c:pt>
                <c:pt idx="8107">
                  <c:v>67.070999999999998</c:v>
                </c:pt>
                <c:pt idx="8108">
                  <c:v>67.070999999999998</c:v>
                </c:pt>
                <c:pt idx="8109">
                  <c:v>67.114000000000004</c:v>
                </c:pt>
                <c:pt idx="8110">
                  <c:v>67.114000000000004</c:v>
                </c:pt>
                <c:pt idx="8111">
                  <c:v>67.114000000000004</c:v>
                </c:pt>
                <c:pt idx="8112">
                  <c:v>67.114000000000004</c:v>
                </c:pt>
                <c:pt idx="8113">
                  <c:v>67.114000000000004</c:v>
                </c:pt>
                <c:pt idx="8114">
                  <c:v>67.114000000000004</c:v>
                </c:pt>
                <c:pt idx="8115">
                  <c:v>67.114000000000004</c:v>
                </c:pt>
                <c:pt idx="8116">
                  <c:v>67.114000000000004</c:v>
                </c:pt>
                <c:pt idx="8117">
                  <c:v>67.114000000000004</c:v>
                </c:pt>
                <c:pt idx="8118">
                  <c:v>67.114000000000004</c:v>
                </c:pt>
                <c:pt idx="8119">
                  <c:v>67.114000000000004</c:v>
                </c:pt>
                <c:pt idx="8120">
                  <c:v>67.114000000000004</c:v>
                </c:pt>
                <c:pt idx="8121">
                  <c:v>67.070999999999998</c:v>
                </c:pt>
                <c:pt idx="8122">
                  <c:v>67.070999999999998</c:v>
                </c:pt>
                <c:pt idx="8123">
                  <c:v>67.027999999999992</c:v>
                </c:pt>
                <c:pt idx="8124">
                  <c:v>67.027999999999992</c:v>
                </c:pt>
                <c:pt idx="8125">
                  <c:v>67.027999999999992</c:v>
                </c:pt>
                <c:pt idx="8126">
                  <c:v>67.027999999999992</c:v>
                </c:pt>
                <c:pt idx="8127">
                  <c:v>66.985000000000014</c:v>
                </c:pt>
                <c:pt idx="8128">
                  <c:v>66.985000000000014</c:v>
                </c:pt>
                <c:pt idx="8129">
                  <c:v>66.943000000000026</c:v>
                </c:pt>
                <c:pt idx="8130">
                  <c:v>66.943000000000026</c:v>
                </c:pt>
                <c:pt idx="8131">
                  <c:v>66.943000000000026</c:v>
                </c:pt>
                <c:pt idx="8132">
                  <c:v>66.943000000000026</c:v>
                </c:pt>
                <c:pt idx="8133">
                  <c:v>66.943000000000026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66.856999999999999</c:v>
                </c:pt>
                <c:pt idx="8144">
                  <c:v>66.856999999999999</c:v>
                </c:pt>
                <c:pt idx="8145">
                  <c:v>66.856999999999999</c:v>
                </c:pt>
                <c:pt idx="8146">
                  <c:v>66.856999999999999</c:v>
                </c:pt>
                <c:pt idx="8147">
                  <c:v>66.856999999999999</c:v>
                </c:pt>
                <c:pt idx="8148">
                  <c:v>66.856999999999999</c:v>
                </c:pt>
                <c:pt idx="8149">
                  <c:v>66.856999999999999</c:v>
                </c:pt>
                <c:pt idx="8150">
                  <c:v>66.856999999999999</c:v>
                </c:pt>
                <c:pt idx="8151">
                  <c:v>66.856999999999999</c:v>
                </c:pt>
                <c:pt idx="8152">
                  <c:v>66.856999999999999</c:v>
                </c:pt>
                <c:pt idx="8153">
                  <c:v>66.856999999999999</c:v>
                </c:pt>
                <c:pt idx="8154">
                  <c:v>66.856999999999999</c:v>
                </c:pt>
                <c:pt idx="8155">
                  <c:v>66.856999999999999</c:v>
                </c:pt>
                <c:pt idx="8156">
                  <c:v>66.856999999999999</c:v>
                </c:pt>
                <c:pt idx="8157">
                  <c:v>66.856999999999999</c:v>
                </c:pt>
                <c:pt idx="8158">
                  <c:v>66.856999999999999</c:v>
                </c:pt>
                <c:pt idx="8159">
                  <c:v>66.856999999999999</c:v>
                </c:pt>
                <c:pt idx="8160">
                  <c:v>66.856999999999999</c:v>
                </c:pt>
                <c:pt idx="8161">
                  <c:v>66.856999999999999</c:v>
                </c:pt>
                <c:pt idx="8162">
                  <c:v>66.856999999999999</c:v>
                </c:pt>
                <c:pt idx="8163">
                  <c:v>66.856999999999999</c:v>
                </c:pt>
                <c:pt idx="8164">
                  <c:v>66.900000000000006</c:v>
                </c:pt>
                <c:pt idx="8165">
                  <c:v>66.900000000000006</c:v>
                </c:pt>
                <c:pt idx="8166">
                  <c:v>66.900000000000006</c:v>
                </c:pt>
                <c:pt idx="8167">
                  <c:v>66.900000000000006</c:v>
                </c:pt>
                <c:pt idx="8168">
                  <c:v>66.900000000000006</c:v>
                </c:pt>
                <c:pt idx="8169">
                  <c:v>66.900000000000006</c:v>
                </c:pt>
                <c:pt idx="8170">
                  <c:v>66.900000000000006</c:v>
                </c:pt>
                <c:pt idx="8171">
                  <c:v>66.900000000000006</c:v>
                </c:pt>
                <c:pt idx="8172">
                  <c:v>66.900000000000006</c:v>
                </c:pt>
                <c:pt idx="8173">
                  <c:v>66.900000000000006</c:v>
                </c:pt>
                <c:pt idx="8174">
                  <c:v>66.900000000000006</c:v>
                </c:pt>
                <c:pt idx="8175">
                  <c:v>66.900000000000006</c:v>
                </c:pt>
                <c:pt idx="8176">
                  <c:v>66.900000000000006</c:v>
                </c:pt>
                <c:pt idx="8177">
                  <c:v>66.900000000000006</c:v>
                </c:pt>
                <c:pt idx="8178">
                  <c:v>66.900000000000006</c:v>
                </c:pt>
                <c:pt idx="8179">
                  <c:v>66.900000000000006</c:v>
                </c:pt>
                <c:pt idx="8180">
                  <c:v>66.900000000000006</c:v>
                </c:pt>
                <c:pt idx="8181">
                  <c:v>66.943000000000026</c:v>
                </c:pt>
                <c:pt idx="8182">
                  <c:v>66.943000000000026</c:v>
                </c:pt>
                <c:pt idx="8183">
                  <c:v>66.943000000000026</c:v>
                </c:pt>
                <c:pt idx="8184">
                  <c:v>66.943000000000026</c:v>
                </c:pt>
                <c:pt idx="8185">
                  <c:v>66.943000000000026</c:v>
                </c:pt>
                <c:pt idx="8186">
                  <c:v>66.943000000000026</c:v>
                </c:pt>
                <c:pt idx="8187">
                  <c:v>66.943000000000026</c:v>
                </c:pt>
                <c:pt idx="8188">
                  <c:v>66.943000000000026</c:v>
                </c:pt>
                <c:pt idx="8189">
                  <c:v>66.943000000000026</c:v>
                </c:pt>
                <c:pt idx="8190">
                  <c:v>66.943000000000026</c:v>
                </c:pt>
                <c:pt idx="8191">
                  <c:v>66.943000000000026</c:v>
                </c:pt>
                <c:pt idx="8192">
                  <c:v>66.943000000000026</c:v>
                </c:pt>
                <c:pt idx="8193">
                  <c:v>66.943000000000026</c:v>
                </c:pt>
                <c:pt idx="8194">
                  <c:v>66.943000000000026</c:v>
                </c:pt>
                <c:pt idx="8195">
                  <c:v>66.943000000000026</c:v>
                </c:pt>
                <c:pt idx="8196">
                  <c:v>66.943000000000026</c:v>
                </c:pt>
                <c:pt idx="8197">
                  <c:v>66.943000000000026</c:v>
                </c:pt>
                <c:pt idx="8198">
                  <c:v>66.943000000000026</c:v>
                </c:pt>
                <c:pt idx="8199">
                  <c:v>66.985000000000014</c:v>
                </c:pt>
                <c:pt idx="8200">
                  <c:v>66.985000000000014</c:v>
                </c:pt>
                <c:pt idx="8201">
                  <c:v>66.985000000000014</c:v>
                </c:pt>
                <c:pt idx="8202">
                  <c:v>66.985000000000014</c:v>
                </c:pt>
                <c:pt idx="8203">
                  <c:v>66.985000000000014</c:v>
                </c:pt>
                <c:pt idx="8204">
                  <c:v>66.985000000000014</c:v>
                </c:pt>
                <c:pt idx="8205">
                  <c:v>66.985000000000014</c:v>
                </c:pt>
                <c:pt idx="8206">
                  <c:v>66.985000000000014</c:v>
                </c:pt>
                <c:pt idx="8207">
                  <c:v>66.985000000000014</c:v>
                </c:pt>
                <c:pt idx="8208">
                  <c:v>66.943000000000026</c:v>
                </c:pt>
                <c:pt idx="8209">
                  <c:v>66.943000000000026</c:v>
                </c:pt>
                <c:pt idx="8210">
                  <c:v>66.943000000000026</c:v>
                </c:pt>
                <c:pt idx="8211">
                  <c:v>66.943000000000026</c:v>
                </c:pt>
                <c:pt idx="8212">
                  <c:v>66.943000000000026</c:v>
                </c:pt>
                <c:pt idx="8213">
                  <c:v>66.943000000000026</c:v>
                </c:pt>
                <c:pt idx="8214">
                  <c:v>66.943000000000026</c:v>
                </c:pt>
                <c:pt idx="8215">
                  <c:v>66.943000000000026</c:v>
                </c:pt>
                <c:pt idx="8216">
                  <c:v>66.943000000000026</c:v>
                </c:pt>
                <c:pt idx="8217">
                  <c:v>66.943000000000026</c:v>
                </c:pt>
                <c:pt idx="8218">
                  <c:v>66.985000000000014</c:v>
                </c:pt>
                <c:pt idx="8219">
                  <c:v>66.943000000000026</c:v>
                </c:pt>
                <c:pt idx="8220">
                  <c:v>66.943000000000026</c:v>
                </c:pt>
                <c:pt idx="8221">
                  <c:v>66.943000000000026</c:v>
                </c:pt>
                <c:pt idx="8222">
                  <c:v>66.943000000000026</c:v>
                </c:pt>
                <c:pt idx="8223">
                  <c:v>66.943000000000026</c:v>
                </c:pt>
                <c:pt idx="8224">
                  <c:v>66.943000000000026</c:v>
                </c:pt>
                <c:pt idx="8225">
                  <c:v>66.943000000000026</c:v>
                </c:pt>
                <c:pt idx="8226">
                  <c:v>66.900000000000006</c:v>
                </c:pt>
                <c:pt idx="8227">
                  <c:v>66.900000000000006</c:v>
                </c:pt>
                <c:pt idx="8228">
                  <c:v>66.900000000000006</c:v>
                </c:pt>
                <c:pt idx="8229">
                  <c:v>66.900000000000006</c:v>
                </c:pt>
                <c:pt idx="8230">
                  <c:v>66.900000000000006</c:v>
                </c:pt>
                <c:pt idx="8231">
                  <c:v>66.856999999999999</c:v>
                </c:pt>
                <c:pt idx="8232">
                  <c:v>66.856999999999999</c:v>
                </c:pt>
                <c:pt idx="8233">
                  <c:v>66.856999999999999</c:v>
                </c:pt>
                <c:pt idx="8234">
                  <c:v>66.856999999999999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66.813999999999993</c:v>
                </c:pt>
                <c:pt idx="8240">
                  <c:v>66.856999999999999</c:v>
                </c:pt>
                <c:pt idx="8241">
                  <c:v>66.856999999999999</c:v>
                </c:pt>
                <c:pt idx="8242">
                  <c:v>66.856999999999999</c:v>
                </c:pt>
                <c:pt idx="8243">
                  <c:v>66.856999999999999</c:v>
                </c:pt>
                <c:pt idx="8244">
                  <c:v>66.856999999999999</c:v>
                </c:pt>
                <c:pt idx="8245">
                  <c:v>66.856999999999999</c:v>
                </c:pt>
                <c:pt idx="8246">
                  <c:v>66.813999999999993</c:v>
                </c:pt>
                <c:pt idx="8247">
                  <c:v>66.813999999999993</c:v>
                </c:pt>
                <c:pt idx="8248">
                  <c:v>66.813999999999993</c:v>
                </c:pt>
                <c:pt idx="8249">
                  <c:v>66.771999999999991</c:v>
                </c:pt>
                <c:pt idx="8250">
                  <c:v>66.771999999999991</c:v>
                </c:pt>
                <c:pt idx="8251">
                  <c:v>66.771999999999991</c:v>
                </c:pt>
                <c:pt idx="8252">
                  <c:v>66.771999999999991</c:v>
                </c:pt>
                <c:pt idx="8253">
                  <c:v>66.728999999999999</c:v>
                </c:pt>
                <c:pt idx="8254">
                  <c:v>66.728999999999999</c:v>
                </c:pt>
                <c:pt idx="8255">
                  <c:v>66.728999999999999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66.685999999999979</c:v>
                </c:pt>
                <c:pt idx="8264">
                  <c:v>66.685999999999979</c:v>
                </c:pt>
                <c:pt idx="8265">
                  <c:v>66.685999999999979</c:v>
                </c:pt>
                <c:pt idx="8266">
                  <c:v>66.685999999999979</c:v>
                </c:pt>
                <c:pt idx="8267">
                  <c:v>66.685999999999979</c:v>
                </c:pt>
                <c:pt idx="8268">
                  <c:v>66.685999999999979</c:v>
                </c:pt>
                <c:pt idx="8269">
                  <c:v>66.685999999999979</c:v>
                </c:pt>
                <c:pt idx="8270">
                  <c:v>66.685999999999979</c:v>
                </c:pt>
                <c:pt idx="8271">
                  <c:v>66.728999999999999</c:v>
                </c:pt>
                <c:pt idx="8272">
                  <c:v>66.728999999999999</c:v>
                </c:pt>
                <c:pt idx="8273">
                  <c:v>66.728999999999999</c:v>
                </c:pt>
                <c:pt idx="8274">
                  <c:v>66.771999999999991</c:v>
                </c:pt>
                <c:pt idx="8275">
                  <c:v>66.771999999999991</c:v>
                </c:pt>
                <c:pt idx="8276">
                  <c:v>66.771999999999991</c:v>
                </c:pt>
                <c:pt idx="8277">
                  <c:v>66.813999999999993</c:v>
                </c:pt>
                <c:pt idx="8278">
                  <c:v>66.813999999999993</c:v>
                </c:pt>
                <c:pt idx="8279">
                  <c:v>66.813999999999993</c:v>
                </c:pt>
                <c:pt idx="8280">
                  <c:v>66.856999999999999</c:v>
                </c:pt>
                <c:pt idx="8281">
                  <c:v>66.856999999999999</c:v>
                </c:pt>
                <c:pt idx="8282">
                  <c:v>66.856999999999999</c:v>
                </c:pt>
                <c:pt idx="8283">
                  <c:v>66.856999999999999</c:v>
                </c:pt>
                <c:pt idx="8284">
                  <c:v>66.900000000000006</c:v>
                </c:pt>
                <c:pt idx="8285">
                  <c:v>66.900000000000006</c:v>
                </c:pt>
                <c:pt idx="8286">
                  <c:v>66.943000000000026</c:v>
                </c:pt>
                <c:pt idx="8287">
                  <c:v>66.943000000000026</c:v>
                </c:pt>
                <c:pt idx="8288">
                  <c:v>66.943000000000026</c:v>
                </c:pt>
                <c:pt idx="8289">
                  <c:v>66.985000000000014</c:v>
                </c:pt>
                <c:pt idx="8290">
                  <c:v>66.985000000000014</c:v>
                </c:pt>
                <c:pt idx="8291">
                  <c:v>67.027999999999992</c:v>
                </c:pt>
                <c:pt idx="8292">
                  <c:v>67.027999999999992</c:v>
                </c:pt>
                <c:pt idx="8293">
                  <c:v>67.027999999999992</c:v>
                </c:pt>
                <c:pt idx="8294">
                  <c:v>67.027999999999992</c:v>
                </c:pt>
                <c:pt idx="8295">
                  <c:v>67.027999999999992</c:v>
                </c:pt>
                <c:pt idx="8296">
                  <c:v>67.027999999999992</c:v>
                </c:pt>
                <c:pt idx="8297">
                  <c:v>67.027999999999992</c:v>
                </c:pt>
                <c:pt idx="8298">
                  <c:v>67.027999999999992</c:v>
                </c:pt>
                <c:pt idx="8299">
                  <c:v>67.070999999999998</c:v>
                </c:pt>
                <c:pt idx="8300">
                  <c:v>67.070999999999998</c:v>
                </c:pt>
                <c:pt idx="8301">
                  <c:v>67.070999999999998</c:v>
                </c:pt>
                <c:pt idx="8302">
                  <c:v>67.070999999999998</c:v>
                </c:pt>
                <c:pt idx="8303">
                  <c:v>67.114000000000004</c:v>
                </c:pt>
                <c:pt idx="8304">
                  <c:v>67.114000000000004</c:v>
                </c:pt>
                <c:pt idx="8305">
                  <c:v>67.114000000000004</c:v>
                </c:pt>
                <c:pt idx="8306">
                  <c:v>67.114000000000004</c:v>
                </c:pt>
                <c:pt idx="8307">
                  <c:v>67.114000000000004</c:v>
                </c:pt>
                <c:pt idx="8308">
                  <c:v>67.114000000000004</c:v>
                </c:pt>
                <c:pt idx="8309">
                  <c:v>67.114000000000004</c:v>
                </c:pt>
                <c:pt idx="8310">
                  <c:v>67.114000000000004</c:v>
                </c:pt>
                <c:pt idx="8311">
                  <c:v>67.114000000000004</c:v>
                </c:pt>
                <c:pt idx="8312">
                  <c:v>67.114000000000004</c:v>
                </c:pt>
                <c:pt idx="8313">
                  <c:v>67.114000000000004</c:v>
                </c:pt>
                <c:pt idx="8314">
                  <c:v>67.114000000000004</c:v>
                </c:pt>
                <c:pt idx="8315">
                  <c:v>67.114000000000004</c:v>
                </c:pt>
                <c:pt idx="8316">
                  <c:v>67.157999999999987</c:v>
                </c:pt>
                <c:pt idx="8317">
                  <c:v>67.157999999999987</c:v>
                </c:pt>
                <c:pt idx="8318">
                  <c:v>67.157999999999987</c:v>
                </c:pt>
                <c:pt idx="8319">
                  <c:v>67.198999999999998</c:v>
                </c:pt>
                <c:pt idx="8320">
                  <c:v>67.198999999999998</c:v>
                </c:pt>
                <c:pt idx="8321">
                  <c:v>67.198999999999998</c:v>
                </c:pt>
                <c:pt idx="8322">
                  <c:v>67.242000000000004</c:v>
                </c:pt>
                <c:pt idx="8323">
                  <c:v>67.242000000000004</c:v>
                </c:pt>
                <c:pt idx="8324">
                  <c:v>67.284999999999997</c:v>
                </c:pt>
                <c:pt idx="8325">
                  <c:v>67.284999999999997</c:v>
                </c:pt>
                <c:pt idx="8326">
                  <c:v>67.328999999999979</c:v>
                </c:pt>
                <c:pt idx="8327">
                  <c:v>67.371999999999986</c:v>
                </c:pt>
                <c:pt idx="8328">
                  <c:v>67.371999999999986</c:v>
                </c:pt>
                <c:pt idx="8329">
                  <c:v>67.371999999999986</c:v>
                </c:pt>
                <c:pt idx="8330">
                  <c:v>67.371999999999986</c:v>
                </c:pt>
                <c:pt idx="8331">
                  <c:v>67.371999999999986</c:v>
                </c:pt>
                <c:pt idx="8332">
                  <c:v>67.284999999999997</c:v>
                </c:pt>
                <c:pt idx="8333">
                  <c:v>67.284999999999997</c:v>
                </c:pt>
                <c:pt idx="8334">
                  <c:v>67.242000000000004</c:v>
                </c:pt>
                <c:pt idx="8335">
                  <c:v>67.198999999999998</c:v>
                </c:pt>
                <c:pt idx="8336">
                  <c:v>67.198999999999998</c:v>
                </c:pt>
                <c:pt idx="8337">
                  <c:v>67.114000000000004</c:v>
                </c:pt>
                <c:pt idx="8338">
                  <c:v>67.114000000000004</c:v>
                </c:pt>
                <c:pt idx="8339">
                  <c:v>67.070999999999998</c:v>
                </c:pt>
                <c:pt idx="8340">
                  <c:v>67.027999999999992</c:v>
                </c:pt>
                <c:pt idx="8341">
                  <c:v>67.027999999999992</c:v>
                </c:pt>
                <c:pt idx="8342">
                  <c:v>66.985000000000014</c:v>
                </c:pt>
                <c:pt idx="8343">
                  <c:v>66.985000000000014</c:v>
                </c:pt>
                <c:pt idx="8344">
                  <c:v>66.985000000000014</c:v>
                </c:pt>
                <c:pt idx="8345">
                  <c:v>66.985000000000014</c:v>
                </c:pt>
                <c:pt idx="8346">
                  <c:v>66.985000000000014</c:v>
                </c:pt>
                <c:pt idx="8347">
                  <c:v>66.985000000000014</c:v>
                </c:pt>
                <c:pt idx="8348">
                  <c:v>66.985000000000014</c:v>
                </c:pt>
                <c:pt idx="8349">
                  <c:v>66.985000000000014</c:v>
                </c:pt>
                <c:pt idx="8350">
                  <c:v>66.985000000000014</c:v>
                </c:pt>
                <c:pt idx="8351">
                  <c:v>66.985000000000014</c:v>
                </c:pt>
                <c:pt idx="8352">
                  <c:v>66.985000000000014</c:v>
                </c:pt>
                <c:pt idx="8353">
                  <c:v>66.985000000000014</c:v>
                </c:pt>
                <c:pt idx="8354">
                  <c:v>66.985000000000014</c:v>
                </c:pt>
                <c:pt idx="8355">
                  <c:v>67.027999999999992</c:v>
                </c:pt>
                <c:pt idx="8356">
                  <c:v>67.027999999999992</c:v>
                </c:pt>
                <c:pt idx="8357">
                  <c:v>67.027999999999992</c:v>
                </c:pt>
                <c:pt idx="8358">
                  <c:v>67.027999999999992</c:v>
                </c:pt>
                <c:pt idx="8359">
                  <c:v>67.027999999999992</c:v>
                </c:pt>
                <c:pt idx="8360">
                  <c:v>67.070999999999998</c:v>
                </c:pt>
                <c:pt idx="8361">
                  <c:v>67.070999999999998</c:v>
                </c:pt>
                <c:pt idx="8362">
                  <c:v>67.114000000000004</c:v>
                </c:pt>
                <c:pt idx="8363">
                  <c:v>67.114000000000004</c:v>
                </c:pt>
                <c:pt idx="8364">
                  <c:v>67.157999999999987</c:v>
                </c:pt>
                <c:pt idx="8365">
                  <c:v>67.157999999999987</c:v>
                </c:pt>
                <c:pt idx="8366">
                  <c:v>67.198999999999998</c:v>
                </c:pt>
                <c:pt idx="8367">
                  <c:v>67.198999999999998</c:v>
                </c:pt>
                <c:pt idx="8368">
                  <c:v>67.198999999999998</c:v>
                </c:pt>
                <c:pt idx="8369">
                  <c:v>67.198999999999998</c:v>
                </c:pt>
                <c:pt idx="8370">
                  <c:v>67.198999999999998</c:v>
                </c:pt>
                <c:pt idx="8371">
                  <c:v>67.198999999999998</c:v>
                </c:pt>
                <c:pt idx="8372">
                  <c:v>67.198999999999998</c:v>
                </c:pt>
                <c:pt idx="8373">
                  <c:v>67.198999999999998</c:v>
                </c:pt>
                <c:pt idx="8374">
                  <c:v>67.198999999999998</c:v>
                </c:pt>
                <c:pt idx="8375">
                  <c:v>67.242000000000004</c:v>
                </c:pt>
                <c:pt idx="8376">
                  <c:v>67.198999999999998</c:v>
                </c:pt>
                <c:pt idx="8377">
                  <c:v>67.242000000000004</c:v>
                </c:pt>
                <c:pt idx="8378">
                  <c:v>67.242000000000004</c:v>
                </c:pt>
                <c:pt idx="8379">
                  <c:v>67.242000000000004</c:v>
                </c:pt>
                <c:pt idx="8380">
                  <c:v>67.284999999999997</c:v>
                </c:pt>
                <c:pt idx="8381">
                  <c:v>67.284999999999997</c:v>
                </c:pt>
                <c:pt idx="8382">
                  <c:v>67.284999999999997</c:v>
                </c:pt>
                <c:pt idx="8383">
                  <c:v>67.284999999999997</c:v>
                </c:pt>
                <c:pt idx="8384">
                  <c:v>67.328999999999979</c:v>
                </c:pt>
                <c:pt idx="8385">
                  <c:v>67.328999999999979</c:v>
                </c:pt>
                <c:pt idx="8386">
                  <c:v>67.328999999999979</c:v>
                </c:pt>
                <c:pt idx="8387">
                  <c:v>67.328999999999979</c:v>
                </c:pt>
                <c:pt idx="8388">
                  <c:v>67.328999999999979</c:v>
                </c:pt>
                <c:pt idx="8389">
                  <c:v>67.328999999999979</c:v>
                </c:pt>
                <c:pt idx="8390">
                  <c:v>67.328999999999979</c:v>
                </c:pt>
                <c:pt idx="8391">
                  <c:v>67.328999999999979</c:v>
                </c:pt>
                <c:pt idx="8392">
                  <c:v>67.328999999999979</c:v>
                </c:pt>
                <c:pt idx="8393">
                  <c:v>67.328999999999979</c:v>
                </c:pt>
                <c:pt idx="8394">
                  <c:v>67.371999999999986</c:v>
                </c:pt>
                <c:pt idx="8395">
                  <c:v>67.328999999999979</c:v>
                </c:pt>
                <c:pt idx="8396">
                  <c:v>67.328999999999979</c:v>
                </c:pt>
                <c:pt idx="8397">
                  <c:v>67.328999999999979</c:v>
                </c:pt>
                <c:pt idx="8398">
                  <c:v>67.328999999999979</c:v>
                </c:pt>
                <c:pt idx="8399">
                  <c:v>67.328999999999979</c:v>
                </c:pt>
                <c:pt idx="8400">
                  <c:v>67.284999999999997</c:v>
                </c:pt>
                <c:pt idx="8401">
                  <c:v>67.328999999999979</c:v>
                </c:pt>
                <c:pt idx="8402">
                  <c:v>67.328999999999979</c:v>
                </c:pt>
                <c:pt idx="8403">
                  <c:v>67.328999999999979</c:v>
                </c:pt>
                <c:pt idx="8404">
                  <c:v>67.328999999999979</c:v>
                </c:pt>
                <c:pt idx="8405">
                  <c:v>67.328999999999979</c:v>
                </c:pt>
                <c:pt idx="8406">
                  <c:v>67.328999999999979</c:v>
                </c:pt>
                <c:pt idx="8407">
                  <c:v>67.328999999999979</c:v>
                </c:pt>
                <c:pt idx="8408">
                  <c:v>67.328999999999979</c:v>
                </c:pt>
                <c:pt idx="8409">
                  <c:v>67.371999999999986</c:v>
                </c:pt>
                <c:pt idx="8410">
                  <c:v>67.371999999999986</c:v>
                </c:pt>
                <c:pt idx="8411">
                  <c:v>67.371999999999986</c:v>
                </c:pt>
                <c:pt idx="8412">
                  <c:v>67.371999999999986</c:v>
                </c:pt>
                <c:pt idx="8413">
                  <c:v>67.371999999999986</c:v>
                </c:pt>
                <c:pt idx="8414">
                  <c:v>67.412999999999997</c:v>
                </c:pt>
                <c:pt idx="8415">
                  <c:v>67.412999999999997</c:v>
                </c:pt>
                <c:pt idx="8416">
                  <c:v>67.412999999999997</c:v>
                </c:pt>
                <c:pt idx="8417">
                  <c:v>67.412999999999997</c:v>
                </c:pt>
                <c:pt idx="8418">
                  <c:v>67.412999999999997</c:v>
                </c:pt>
                <c:pt idx="8419">
                  <c:v>67.412999999999997</c:v>
                </c:pt>
                <c:pt idx="8420">
                  <c:v>67.412999999999997</c:v>
                </c:pt>
                <c:pt idx="8421">
                  <c:v>67.412999999999997</c:v>
                </c:pt>
                <c:pt idx="8422">
                  <c:v>67.371999999999986</c:v>
                </c:pt>
                <c:pt idx="8423">
                  <c:v>67.371999999999986</c:v>
                </c:pt>
                <c:pt idx="8424">
                  <c:v>67.371999999999986</c:v>
                </c:pt>
                <c:pt idx="8425">
                  <c:v>67.328999999999979</c:v>
                </c:pt>
                <c:pt idx="8426">
                  <c:v>67.284999999999997</c:v>
                </c:pt>
                <c:pt idx="8427">
                  <c:v>67.284999999999997</c:v>
                </c:pt>
                <c:pt idx="8428">
                  <c:v>67.284999999999997</c:v>
                </c:pt>
                <c:pt idx="8429">
                  <c:v>67.284999999999997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67.284999999999997</c:v>
                </c:pt>
                <c:pt idx="8438">
                  <c:v>67.242000000000004</c:v>
                </c:pt>
                <c:pt idx="8439">
                  <c:v>67.242000000000004</c:v>
                </c:pt>
                <c:pt idx="8440">
                  <c:v>67.242000000000004</c:v>
                </c:pt>
                <c:pt idx="8441">
                  <c:v>67.242000000000004</c:v>
                </c:pt>
                <c:pt idx="8442">
                  <c:v>67.242000000000004</c:v>
                </c:pt>
                <c:pt idx="8443">
                  <c:v>67.242000000000004</c:v>
                </c:pt>
                <c:pt idx="8444">
                  <c:v>67.242000000000004</c:v>
                </c:pt>
                <c:pt idx="8445">
                  <c:v>67.242000000000004</c:v>
                </c:pt>
                <c:pt idx="8446">
                  <c:v>67.242000000000004</c:v>
                </c:pt>
                <c:pt idx="8447">
                  <c:v>67.242000000000004</c:v>
                </c:pt>
                <c:pt idx="8448">
                  <c:v>67.242000000000004</c:v>
                </c:pt>
                <c:pt idx="8449">
                  <c:v>67.242000000000004</c:v>
                </c:pt>
                <c:pt idx="8450">
                  <c:v>67.242000000000004</c:v>
                </c:pt>
                <c:pt idx="8451">
                  <c:v>67.242000000000004</c:v>
                </c:pt>
                <c:pt idx="8452">
                  <c:v>67.242000000000004</c:v>
                </c:pt>
                <c:pt idx="8453">
                  <c:v>67.242000000000004</c:v>
                </c:pt>
                <c:pt idx="8454">
                  <c:v>67.242000000000004</c:v>
                </c:pt>
                <c:pt idx="8455">
                  <c:v>67.242000000000004</c:v>
                </c:pt>
                <c:pt idx="8456">
                  <c:v>67.242000000000004</c:v>
                </c:pt>
                <c:pt idx="8457">
                  <c:v>67.242000000000004</c:v>
                </c:pt>
                <c:pt idx="8458">
                  <c:v>67.242000000000004</c:v>
                </c:pt>
                <c:pt idx="8459">
                  <c:v>67.242000000000004</c:v>
                </c:pt>
                <c:pt idx="8460">
                  <c:v>67.242000000000004</c:v>
                </c:pt>
                <c:pt idx="8461">
                  <c:v>67.242000000000004</c:v>
                </c:pt>
                <c:pt idx="8462">
                  <c:v>67.242000000000004</c:v>
                </c:pt>
                <c:pt idx="8463">
                  <c:v>67.242000000000004</c:v>
                </c:pt>
                <c:pt idx="8464">
                  <c:v>67.242000000000004</c:v>
                </c:pt>
                <c:pt idx="8465">
                  <c:v>67.242000000000004</c:v>
                </c:pt>
                <c:pt idx="8466">
                  <c:v>67.242000000000004</c:v>
                </c:pt>
                <c:pt idx="8467">
                  <c:v>67.242000000000004</c:v>
                </c:pt>
                <c:pt idx="8468">
                  <c:v>67.242000000000004</c:v>
                </c:pt>
                <c:pt idx="8469">
                  <c:v>67.242000000000004</c:v>
                </c:pt>
                <c:pt idx="8470">
                  <c:v>67.242000000000004</c:v>
                </c:pt>
                <c:pt idx="8471">
                  <c:v>67.242000000000004</c:v>
                </c:pt>
                <c:pt idx="8472">
                  <c:v>67.242000000000004</c:v>
                </c:pt>
                <c:pt idx="8473">
                  <c:v>67.242000000000004</c:v>
                </c:pt>
                <c:pt idx="8474">
                  <c:v>67.242000000000004</c:v>
                </c:pt>
                <c:pt idx="8475">
                  <c:v>67.242000000000004</c:v>
                </c:pt>
                <c:pt idx="8476">
                  <c:v>67.284999999999997</c:v>
                </c:pt>
                <c:pt idx="8477">
                  <c:v>67.284999999999997</c:v>
                </c:pt>
                <c:pt idx="8478">
                  <c:v>67.242000000000004</c:v>
                </c:pt>
                <c:pt idx="8479">
                  <c:v>67.242000000000004</c:v>
                </c:pt>
                <c:pt idx="8480">
                  <c:v>67.242000000000004</c:v>
                </c:pt>
                <c:pt idx="8481">
                  <c:v>67.242000000000004</c:v>
                </c:pt>
                <c:pt idx="8482">
                  <c:v>67.242000000000004</c:v>
                </c:pt>
                <c:pt idx="8483">
                  <c:v>67.198999999999998</c:v>
                </c:pt>
                <c:pt idx="8484">
                  <c:v>67.198999999999998</c:v>
                </c:pt>
                <c:pt idx="8485">
                  <c:v>67.198999999999998</c:v>
                </c:pt>
                <c:pt idx="8486">
                  <c:v>67.198999999999998</c:v>
                </c:pt>
                <c:pt idx="8487">
                  <c:v>67.198999999999998</c:v>
                </c:pt>
                <c:pt idx="8488">
                  <c:v>67.198999999999998</c:v>
                </c:pt>
                <c:pt idx="8489">
                  <c:v>67.198999999999998</c:v>
                </c:pt>
                <c:pt idx="8490">
                  <c:v>67.198999999999998</c:v>
                </c:pt>
                <c:pt idx="8491">
                  <c:v>67.198999999999998</c:v>
                </c:pt>
                <c:pt idx="8492">
                  <c:v>67.198999999999998</c:v>
                </c:pt>
                <c:pt idx="8493">
                  <c:v>67.198999999999998</c:v>
                </c:pt>
                <c:pt idx="8494">
                  <c:v>67.198999999999998</c:v>
                </c:pt>
                <c:pt idx="8495">
                  <c:v>67.198999999999998</c:v>
                </c:pt>
                <c:pt idx="8496">
                  <c:v>67.198999999999998</c:v>
                </c:pt>
                <c:pt idx="8497">
                  <c:v>67.198999999999998</c:v>
                </c:pt>
                <c:pt idx="8498">
                  <c:v>67.198999999999998</c:v>
                </c:pt>
                <c:pt idx="8499">
                  <c:v>67.198999999999998</c:v>
                </c:pt>
                <c:pt idx="8500">
                  <c:v>67.157999999999987</c:v>
                </c:pt>
                <c:pt idx="8501">
                  <c:v>67.157999999999987</c:v>
                </c:pt>
                <c:pt idx="8502">
                  <c:v>67.157999999999987</c:v>
                </c:pt>
                <c:pt idx="8503">
                  <c:v>67.198999999999998</c:v>
                </c:pt>
                <c:pt idx="8504">
                  <c:v>67.198999999999998</c:v>
                </c:pt>
                <c:pt idx="8505">
                  <c:v>67.198999999999998</c:v>
                </c:pt>
                <c:pt idx="8506">
                  <c:v>67.198999999999998</c:v>
                </c:pt>
                <c:pt idx="8507">
                  <c:v>67.198999999999998</c:v>
                </c:pt>
                <c:pt idx="8508">
                  <c:v>67.198999999999998</c:v>
                </c:pt>
                <c:pt idx="8509">
                  <c:v>67.198999999999998</c:v>
                </c:pt>
                <c:pt idx="8510">
                  <c:v>67.198999999999998</c:v>
                </c:pt>
                <c:pt idx="8511">
                  <c:v>67.198999999999998</c:v>
                </c:pt>
                <c:pt idx="8512">
                  <c:v>67.198999999999998</c:v>
                </c:pt>
                <c:pt idx="8513">
                  <c:v>67.198999999999998</c:v>
                </c:pt>
                <c:pt idx="8514">
                  <c:v>67.198999999999998</c:v>
                </c:pt>
                <c:pt idx="8515">
                  <c:v>67.198999999999998</c:v>
                </c:pt>
                <c:pt idx="8516">
                  <c:v>67.198999999999998</c:v>
                </c:pt>
                <c:pt idx="8517">
                  <c:v>67.157999999999987</c:v>
                </c:pt>
                <c:pt idx="8518">
                  <c:v>67.157999999999987</c:v>
                </c:pt>
                <c:pt idx="8519">
                  <c:v>67.157999999999987</c:v>
                </c:pt>
                <c:pt idx="8520">
                  <c:v>67.198999999999998</c:v>
                </c:pt>
                <c:pt idx="8521">
                  <c:v>67.198999999999998</c:v>
                </c:pt>
                <c:pt idx="8522">
                  <c:v>67.198999999999998</c:v>
                </c:pt>
                <c:pt idx="8523">
                  <c:v>67.198999999999998</c:v>
                </c:pt>
                <c:pt idx="8524">
                  <c:v>67.198999999999998</c:v>
                </c:pt>
                <c:pt idx="8525">
                  <c:v>67.198999999999998</c:v>
                </c:pt>
                <c:pt idx="8526">
                  <c:v>67.157999999999987</c:v>
                </c:pt>
                <c:pt idx="8527">
                  <c:v>67.157999999999987</c:v>
                </c:pt>
                <c:pt idx="8528">
                  <c:v>67.157999999999987</c:v>
                </c:pt>
                <c:pt idx="8529">
                  <c:v>67.157999999999987</c:v>
                </c:pt>
                <c:pt idx="8530">
                  <c:v>67.157999999999987</c:v>
                </c:pt>
                <c:pt idx="8531">
                  <c:v>67.157999999999987</c:v>
                </c:pt>
                <c:pt idx="8532">
                  <c:v>67.157999999999987</c:v>
                </c:pt>
                <c:pt idx="8533">
                  <c:v>67.157999999999987</c:v>
                </c:pt>
                <c:pt idx="8534">
                  <c:v>67.157999999999987</c:v>
                </c:pt>
                <c:pt idx="8535">
                  <c:v>67.114000000000004</c:v>
                </c:pt>
                <c:pt idx="8536">
                  <c:v>67.114000000000004</c:v>
                </c:pt>
                <c:pt idx="8537">
                  <c:v>67.114000000000004</c:v>
                </c:pt>
                <c:pt idx="8538">
                  <c:v>67.114000000000004</c:v>
                </c:pt>
                <c:pt idx="8539">
                  <c:v>67.114000000000004</c:v>
                </c:pt>
                <c:pt idx="8540">
                  <c:v>67.114000000000004</c:v>
                </c:pt>
                <c:pt idx="8541">
                  <c:v>67.157999999999987</c:v>
                </c:pt>
                <c:pt idx="8542">
                  <c:v>67.157999999999987</c:v>
                </c:pt>
                <c:pt idx="8543">
                  <c:v>67.157999999999987</c:v>
                </c:pt>
                <c:pt idx="8544">
                  <c:v>67.198999999999998</c:v>
                </c:pt>
                <c:pt idx="8545">
                  <c:v>67.198999999999998</c:v>
                </c:pt>
                <c:pt idx="8546">
                  <c:v>67.198999999999998</c:v>
                </c:pt>
                <c:pt idx="8547">
                  <c:v>67.242000000000004</c:v>
                </c:pt>
                <c:pt idx="8548">
                  <c:v>67.242000000000004</c:v>
                </c:pt>
                <c:pt idx="8549">
                  <c:v>67.284999999999997</c:v>
                </c:pt>
                <c:pt idx="8550">
                  <c:v>67.284999999999997</c:v>
                </c:pt>
                <c:pt idx="8551">
                  <c:v>67.284999999999997</c:v>
                </c:pt>
                <c:pt idx="8552">
                  <c:v>67.284999999999997</c:v>
                </c:pt>
                <c:pt idx="8553">
                  <c:v>67.284999999999997</c:v>
                </c:pt>
                <c:pt idx="8554">
                  <c:v>67.328999999999979</c:v>
                </c:pt>
                <c:pt idx="8555">
                  <c:v>67.328999999999979</c:v>
                </c:pt>
                <c:pt idx="8556">
                  <c:v>67.371999999999986</c:v>
                </c:pt>
                <c:pt idx="8557">
                  <c:v>67.371999999999986</c:v>
                </c:pt>
                <c:pt idx="8558">
                  <c:v>67.371999999999986</c:v>
                </c:pt>
                <c:pt idx="8559">
                  <c:v>67.371999999999986</c:v>
                </c:pt>
                <c:pt idx="8560">
                  <c:v>67.371999999999986</c:v>
                </c:pt>
                <c:pt idx="8561">
                  <c:v>67.371999999999986</c:v>
                </c:pt>
                <c:pt idx="8562">
                  <c:v>67.371999999999986</c:v>
                </c:pt>
                <c:pt idx="8563">
                  <c:v>67.412999999999997</c:v>
                </c:pt>
                <c:pt idx="8564">
                  <c:v>67.371999999999986</c:v>
                </c:pt>
                <c:pt idx="8565">
                  <c:v>67.412999999999997</c:v>
                </c:pt>
                <c:pt idx="8566">
                  <c:v>67.412999999999997</c:v>
                </c:pt>
                <c:pt idx="8567">
                  <c:v>67.412999999999997</c:v>
                </c:pt>
                <c:pt idx="8568">
                  <c:v>67.412999999999997</c:v>
                </c:pt>
                <c:pt idx="8569">
                  <c:v>67.456000000000003</c:v>
                </c:pt>
                <c:pt idx="8570">
                  <c:v>67.456000000000003</c:v>
                </c:pt>
                <c:pt idx="8571">
                  <c:v>67.456000000000003</c:v>
                </c:pt>
                <c:pt idx="8572">
                  <c:v>67.456000000000003</c:v>
                </c:pt>
                <c:pt idx="8573">
                  <c:v>67.456000000000003</c:v>
                </c:pt>
                <c:pt idx="8574">
                  <c:v>67.456000000000003</c:v>
                </c:pt>
                <c:pt idx="8575">
                  <c:v>67.456000000000003</c:v>
                </c:pt>
                <c:pt idx="8576">
                  <c:v>67.456000000000003</c:v>
                </c:pt>
                <c:pt idx="8577">
                  <c:v>67.456000000000003</c:v>
                </c:pt>
                <c:pt idx="8578">
                  <c:v>67.5</c:v>
                </c:pt>
                <c:pt idx="8579">
                  <c:v>67.5</c:v>
                </c:pt>
                <c:pt idx="8580">
                  <c:v>67.5</c:v>
                </c:pt>
                <c:pt idx="8581">
                  <c:v>67.456000000000003</c:v>
                </c:pt>
                <c:pt idx="8582">
                  <c:v>67.456000000000003</c:v>
                </c:pt>
                <c:pt idx="8583">
                  <c:v>67.456000000000003</c:v>
                </c:pt>
                <c:pt idx="8584">
                  <c:v>67.456000000000003</c:v>
                </c:pt>
                <c:pt idx="8585">
                  <c:v>67.456000000000003</c:v>
                </c:pt>
                <c:pt idx="8586">
                  <c:v>67.456000000000003</c:v>
                </c:pt>
                <c:pt idx="8587">
                  <c:v>67.456000000000003</c:v>
                </c:pt>
                <c:pt idx="8588">
                  <c:v>67.456000000000003</c:v>
                </c:pt>
                <c:pt idx="8589">
                  <c:v>67.412999999999997</c:v>
                </c:pt>
                <c:pt idx="8590">
                  <c:v>67.412999999999997</c:v>
                </c:pt>
                <c:pt idx="8591">
                  <c:v>67.412999999999997</c:v>
                </c:pt>
                <c:pt idx="8592">
                  <c:v>67.371999999999986</c:v>
                </c:pt>
                <c:pt idx="8593">
                  <c:v>67.371999999999986</c:v>
                </c:pt>
                <c:pt idx="8594">
                  <c:v>67.371999999999986</c:v>
                </c:pt>
                <c:pt idx="8595">
                  <c:v>67.328999999999979</c:v>
                </c:pt>
                <c:pt idx="8596">
                  <c:v>67.284999999999997</c:v>
                </c:pt>
                <c:pt idx="8597">
                  <c:v>67.284999999999997</c:v>
                </c:pt>
                <c:pt idx="8598">
                  <c:v>67.284999999999997</c:v>
                </c:pt>
                <c:pt idx="8599">
                  <c:v>67.284999999999997</c:v>
                </c:pt>
                <c:pt idx="8600">
                  <c:v>67.284999999999997</c:v>
                </c:pt>
                <c:pt idx="8601">
                  <c:v>67.284999999999997</c:v>
                </c:pt>
                <c:pt idx="8602">
                  <c:v>67.284999999999997</c:v>
                </c:pt>
                <c:pt idx="8603">
                  <c:v>67.284999999999997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67.284999999999997</c:v>
                </c:pt>
                <c:pt idx="8608">
                  <c:v>67.328999999999979</c:v>
                </c:pt>
                <c:pt idx="8609">
                  <c:v>67.328999999999979</c:v>
                </c:pt>
                <c:pt idx="8610">
                  <c:v>67.328999999999979</c:v>
                </c:pt>
                <c:pt idx="8611">
                  <c:v>67.328999999999979</c:v>
                </c:pt>
                <c:pt idx="8612">
                  <c:v>67.328999999999979</c:v>
                </c:pt>
                <c:pt idx="8613">
                  <c:v>67.371999999999986</c:v>
                </c:pt>
                <c:pt idx="8614">
                  <c:v>67.371999999999986</c:v>
                </c:pt>
                <c:pt idx="8615">
                  <c:v>67.371999999999986</c:v>
                </c:pt>
                <c:pt idx="8616">
                  <c:v>67.371999999999986</c:v>
                </c:pt>
                <c:pt idx="8617">
                  <c:v>67.371999999999986</c:v>
                </c:pt>
                <c:pt idx="8618">
                  <c:v>67.412999999999997</c:v>
                </c:pt>
                <c:pt idx="8619">
                  <c:v>67.412999999999997</c:v>
                </c:pt>
                <c:pt idx="8620">
                  <c:v>67.412999999999997</c:v>
                </c:pt>
                <c:pt idx="8621">
                  <c:v>67.412999999999997</c:v>
                </c:pt>
                <c:pt idx="8622">
                  <c:v>67.412999999999997</c:v>
                </c:pt>
                <c:pt idx="8623">
                  <c:v>67.412999999999997</c:v>
                </c:pt>
                <c:pt idx="8624">
                  <c:v>67.412999999999997</c:v>
                </c:pt>
                <c:pt idx="8625">
                  <c:v>67.412999999999997</c:v>
                </c:pt>
                <c:pt idx="8626">
                  <c:v>67.412999999999997</c:v>
                </c:pt>
                <c:pt idx="8627">
                  <c:v>67.412999999999997</c:v>
                </c:pt>
                <c:pt idx="8628">
                  <c:v>67.412999999999997</c:v>
                </c:pt>
                <c:pt idx="8629">
                  <c:v>67.412999999999997</c:v>
                </c:pt>
                <c:pt idx="8630">
                  <c:v>67.412999999999997</c:v>
                </c:pt>
                <c:pt idx="8631">
                  <c:v>67.412999999999997</c:v>
                </c:pt>
                <c:pt idx="8632">
                  <c:v>67.412999999999997</c:v>
                </c:pt>
                <c:pt idx="8633">
                  <c:v>67.412999999999997</c:v>
                </c:pt>
                <c:pt idx="8634">
                  <c:v>67.412999999999997</c:v>
                </c:pt>
                <c:pt idx="8635">
                  <c:v>67.412999999999997</c:v>
                </c:pt>
                <c:pt idx="8636">
                  <c:v>67.371999999999986</c:v>
                </c:pt>
                <c:pt idx="8637">
                  <c:v>67.371999999999986</c:v>
                </c:pt>
                <c:pt idx="8638">
                  <c:v>67.371999999999986</c:v>
                </c:pt>
                <c:pt idx="8639">
                  <c:v>67.371999999999986</c:v>
                </c:pt>
                <c:pt idx="8640">
                  <c:v>67.371999999999986</c:v>
                </c:pt>
                <c:pt idx="8641">
                  <c:v>67.371999999999986</c:v>
                </c:pt>
                <c:pt idx="8642">
                  <c:v>67.371999999999986</c:v>
                </c:pt>
                <c:pt idx="8643">
                  <c:v>67.371999999999986</c:v>
                </c:pt>
                <c:pt idx="8644">
                  <c:v>67.371999999999986</c:v>
                </c:pt>
                <c:pt idx="8645">
                  <c:v>67.371999999999986</c:v>
                </c:pt>
                <c:pt idx="8646">
                  <c:v>67.371999999999986</c:v>
                </c:pt>
                <c:pt idx="8647">
                  <c:v>67.371999999999986</c:v>
                </c:pt>
                <c:pt idx="8648">
                  <c:v>67.371999999999986</c:v>
                </c:pt>
                <c:pt idx="8649">
                  <c:v>67.371999999999986</c:v>
                </c:pt>
                <c:pt idx="8650">
                  <c:v>67.371999999999986</c:v>
                </c:pt>
                <c:pt idx="8651">
                  <c:v>67.371999999999986</c:v>
                </c:pt>
                <c:pt idx="8652">
                  <c:v>67.371999999999986</c:v>
                </c:pt>
                <c:pt idx="8653">
                  <c:v>67.412999999999997</c:v>
                </c:pt>
                <c:pt idx="8654">
                  <c:v>67.412999999999997</c:v>
                </c:pt>
                <c:pt idx="8655">
                  <c:v>67.412999999999997</c:v>
                </c:pt>
                <c:pt idx="8656">
                  <c:v>67.456000000000003</c:v>
                </c:pt>
                <c:pt idx="8657">
                  <c:v>67.456000000000003</c:v>
                </c:pt>
                <c:pt idx="8658">
                  <c:v>67.757000000000005</c:v>
                </c:pt>
                <c:pt idx="8659">
                  <c:v>67.626999999999981</c:v>
                </c:pt>
                <c:pt idx="8660">
                  <c:v>67.543000000000006</c:v>
                </c:pt>
                <c:pt idx="8661">
                  <c:v>67.456000000000003</c:v>
                </c:pt>
                <c:pt idx="8662">
                  <c:v>67.371999999999986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67.242000000000004</c:v>
                </c:pt>
                <c:pt idx="8666">
                  <c:v>67.198999999999998</c:v>
                </c:pt>
                <c:pt idx="8667">
                  <c:v>67.157999999999987</c:v>
                </c:pt>
                <c:pt idx="8668">
                  <c:v>67.157999999999987</c:v>
                </c:pt>
                <c:pt idx="8669">
                  <c:v>67.114000000000004</c:v>
                </c:pt>
                <c:pt idx="8670">
                  <c:v>67.114000000000004</c:v>
                </c:pt>
                <c:pt idx="8671">
                  <c:v>67.114000000000004</c:v>
                </c:pt>
                <c:pt idx="8672">
                  <c:v>67.114000000000004</c:v>
                </c:pt>
                <c:pt idx="8673">
                  <c:v>67.114000000000004</c:v>
                </c:pt>
                <c:pt idx="8674">
                  <c:v>67.114000000000004</c:v>
                </c:pt>
                <c:pt idx="8675">
                  <c:v>67.114000000000004</c:v>
                </c:pt>
                <c:pt idx="8676">
                  <c:v>67.114000000000004</c:v>
                </c:pt>
                <c:pt idx="8677">
                  <c:v>67.114000000000004</c:v>
                </c:pt>
                <c:pt idx="8678">
                  <c:v>67.114000000000004</c:v>
                </c:pt>
                <c:pt idx="8679">
                  <c:v>67.114000000000004</c:v>
                </c:pt>
                <c:pt idx="8680">
                  <c:v>67.114000000000004</c:v>
                </c:pt>
                <c:pt idx="8681">
                  <c:v>67.157999999999987</c:v>
                </c:pt>
                <c:pt idx="8682">
                  <c:v>67.157999999999987</c:v>
                </c:pt>
                <c:pt idx="8683">
                  <c:v>67.157999999999987</c:v>
                </c:pt>
                <c:pt idx="8684">
                  <c:v>67.157999999999987</c:v>
                </c:pt>
                <c:pt idx="8685">
                  <c:v>67.157999999999987</c:v>
                </c:pt>
                <c:pt idx="8686">
                  <c:v>67.157999999999987</c:v>
                </c:pt>
                <c:pt idx="8687">
                  <c:v>67.157999999999987</c:v>
                </c:pt>
                <c:pt idx="8688">
                  <c:v>67.157999999999987</c:v>
                </c:pt>
                <c:pt idx="8689">
                  <c:v>67.157999999999987</c:v>
                </c:pt>
                <c:pt idx="8690">
                  <c:v>67.157999999999987</c:v>
                </c:pt>
                <c:pt idx="8691">
                  <c:v>67.198999999999998</c:v>
                </c:pt>
                <c:pt idx="8692">
                  <c:v>67.198999999999998</c:v>
                </c:pt>
                <c:pt idx="8693">
                  <c:v>67.198999999999998</c:v>
                </c:pt>
                <c:pt idx="8694">
                  <c:v>67.198999999999998</c:v>
                </c:pt>
                <c:pt idx="8695">
                  <c:v>67.198999999999998</c:v>
                </c:pt>
                <c:pt idx="8696">
                  <c:v>67.242000000000004</c:v>
                </c:pt>
                <c:pt idx="8697">
                  <c:v>67.242000000000004</c:v>
                </c:pt>
                <c:pt idx="8698">
                  <c:v>67.242000000000004</c:v>
                </c:pt>
                <c:pt idx="8699">
                  <c:v>67.242000000000004</c:v>
                </c:pt>
                <c:pt idx="8700">
                  <c:v>67.242000000000004</c:v>
                </c:pt>
                <c:pt idx="8701">
                  <c:v>67.242000000000004</c:v>
                </c:pt>
                <c:pt idx="8702">
                  <c:v>67.242000000000004</c:v>
                </c:pt>
                <c:pt idx="8703">
                  <c:v>67.242000000000004</c:v>
                </c:pt>
                <c:pt idx="8704">
                  <c:v>67.242000000000004</c:v>
                </c:pt>
                <c:pt idx="8705">
                  <c:v>67.242000000000004</c:v>
                </c:pt>
                <c:pt idx="8706">
                  <c:v>67.284999999999997</c:v>
                </c:pt>
                <c:pt idx="8707">
                  <c:v>67.284999999999997</c:v>
                </c:pt>
                <c:pt idx="8708">
                  <c:v>67.284999999999997</c:v>
                </c:pt>
                <c:pt idx="8709">
                  <c:v>67.284999999999997</c:v>
                </c:pt>
                <c:pt idx="8710">
                  <c:v>67.284999999999997</c:v>
                </c:pt>
                <c:pt idx="8711">
                  <c:v>67.328999999999979</c:v>
                </c:pt>
                <c:pt idx="8712">
                  <c:v>67.328999999999979</c:v>
                </c:pt>
                <c:pt idx="8713">
                  <c:v>67.328999999999979</c:v>
                </c:pt>
                <c:pt idx="8714">
                  <c:v>67.328999999999979</c:v>
                </c:pt>
                <c:pt idx="8715">
                  <c:v>67.328999999999979</c:v>
                </c:pt>
                <c:pt idx="8716">
                  <c:v>67.328999999999979</c:v>
                </c:pt>
                <c:pt idx="8717">
                  <c:v>67.328999999999979</c:v>
                </c:pt>
                <c:pt idx="8718">
                  <c:v>67.371999999999986</c:v>
                </c:pt>
                <c:pt idx="8719">
                  <c:v>67.371999999999986</c:v>
                </c:pt>
                <c:pt idx="8720">
                  <c:v>67.371999999999986</c:v>
                </c:pt>
                <c:pt idx="8721">
                  <c:v>67.371999999999986</c:v>
                </c:pt>
                <c:pt idx="8722">
                  <c:v>67.371999999999986</c:v>
                </c:pt>
                <c:pt idx="8723">
                  <c:v>67.371999999999986</c:v>
                </c:pt>
                <c:pt idx="8724">
                  <c:v>67.412999999999997</c:v>
                </c:pt>
                <c:pt idx="8725">
                  <c:v>67.412999999999997</c:v>
                </c:pt>
                <c:pt idx="8726">
                  <c:v>67.412999999999997</c:v>
                </c:pt>
                <c:pt idx="8727">
                  <c:v>67.412999999999997</c:v>
                </c:pt>
                <c:pt idx="8728">
                  <c:v>67.412999999999997</c:v>
                </c:pt>
                <c:pt idx="8729">
                  <c:v>67.412999999999997</c:v>
                </c:pt>
                <c:pt idx="8730">
                  <c:v>67.412999999999997</c:v>
                </c:pt>
                <c:pt idx="8731">
                  <c:v>67.412999999999997</c:v>
                </c:pt>
                <c:pt idx="8732">
                  <c:v>67.412999999999997</c:v>
                </c:pt>
                <c:pt idx="8733">
                  <c:v>67.412999999999997</c:v>
                </c:pt>
                <c:pt idx="8734">
                  <c:v>67.412999999999997</c:v>
                </c:pt>
                <c:pt idx="8735">
                  <c:v>67.412999999999997</c:v>
                </c:pt>
                <c:pt idx="8736">
                  <c:v>67.456000000000003</c:v>
                </c:pt>
                <c:pt idx="8737">
                  <c:v>67.456000000000003</c:v>
                </c:pt>
                <c:pt idx="8738">
                  <c:v>67.456000000000003</c:v>
                </c:pt>
                <c:pt idx="8739">
                  <c:v>67.5</c:v>
                </c:pt>
                <c:pt idx="8740">
                  <c:v>67.5</c:v>
                </c:pt>
                <c:pt idx="8741">
                  <c:v>67.5</c:v>
                </c:pt>
                <c:pt idx="8742">
                  <c:v>67.543000000000006</c:v>
                </c:pt>
                <c:pt idx="8743">
                  <c:v>67.543000000000006</c:v>
                </c:pt>
                <c:pt idx="8744">
                  <c:v>67.543000000000006</c:v>
                </c:pt>
                <c:pt idx="8745">
                  <c:v>67.543000000000006</c:v>
                </c:pt>
                <c:pt idx="8746">
                  <c:v>67.5</c:v>
                </c:pt>
                <c:pt idx="8747">
                  <c:v>67.5</c:v>
                </c:pt>
                <c:pt idx="8748">
                  <c:v>67.5</c:v>
                </c:pt>
                <c:pt idx="8749">
                  <c:v>67.5</c:v>
                </c:pt>
                <c:pt idx="8750">
                  <c:v>67.5</c:v>
                </c:pt>
                <c:pt idx="8751">
                  <c:v>67.5</c:v>
                </c:pt>
                <c:pt idx="8752">
                  <c:v>67.456000000000003</c:v>
                </c:pt>
                <c:pt idx="8753">
                  <c:v>67.456000000000003</c:v>
                </c:pt>
                <c:pt idx="8754">
                  <c:v>67.456000000000003</c:v>
                </c:pt>
                <c:pt idx="8755">
                  <c:v>67.412999999999997</c:v>
                </c:pt>
                <c:pt idx="8756">
                  <c:v>67.412999999999997</c:v>
                </c:pt>
                <c:pt idx="8757">
                  <c:v>67.412999999999997</c:v>
                </c:pt>
                <c:pt idx="8758">
                  <c:v>67.412999999999997</c:v>
                </c:pt>
                <c:pt idx="8759">
                  <c:v>67.412999999999997</c:v>
                </c:pt>
                <c:pt idx="8760">
                  <c:v>67.456000000000003</c:v>
                </c:pt>
                <c:pt idx="8761">
                  <c:v>67.456000000000003</c:v>
                </c:pt>
                <c:pt idx="8762">
                  <c:v>67.456000000000003</c:v>
                </c:pt>
                <c:pt idx="8763">
                  <c:v>67.456000000000003</c:v>
                </c:pt>
                <c:pt idx="8764">
                  <c:v>67.456000000000003</c:v>
                </c:pt>
                <c:pt idx="8765">
                  <c:v>67.456000000000003</c:v>
                </c:pt>
                <c:pt idx="8766">
                  <c:v>67.456000000000003</c:v>
                </c:pt>
                <c:pt idx="8767">
                  <c:v>67.456000000000003</c:v>
                </c:pt>
                <c:pt idx="8768">
                  <c:v>67.456000000000003</c:v>
                </c:pt>
                <c:pt idx="8769">
                  <c:v>67.456000000000003</c:v>
                </c:pt>
                <c:pt idx="8770">
                  <c:v>67.5</c:v>
                </c:pt>
                <c:pt idx="8771">
                  <c:v>67.5</c:v>
                </c:pt>
                <c:pt idx="8772">
                  <c:v>67.5</c:v>
                </c:pt>
                <c:pt idx="8773">
                  <c:v>67.456000000000003</c:v>
                </c:pt>
                <c:pt idx="8774">
                  <c:v>67.5</c:v>
                </c:pt>
                <c:pt idx="8775">
                  <c:v>67.5</c:v>
                </c:pt>
                <c:pt idx="8776">
                  <c:v>67.5</c:v>
                </c:pt>
                <c:pt idx="8777">
                  <c:v>67.5</c:v>
                </c:pt>
                <c:pt idx="8778">
                  <c:v>67.5</c:v>
                </c:pt>
                <c:pt idx="8779">
                  <c:v>67.543000000000006</c:v>
                </c:pt>
                <c:pt idx="8780">
                  <c:v>67.543000000000006</c:v>
                </c:pt>
                <c:pt idx="8781">
                  <c:v>67.543000000000006</c:v>
                </c:pt>
                <c:pt idx="8782">
                  <c:v>67.585999999999999</c:v>
                </c:pt>
                <c:pt idx="8783">
                  <c:v>67.585999999999999</c:v>
                </c:pt>
                <c:pt idx="8784">
                  <c:v>67.585999999999999</c:v>
                </c:pt>
                <c:pt idx="8785">
                  <c:v>67.585999999999999</c:v>
                </c:pt>
                <c:pt idx="8786">
                  <c:v>67.626999999999981</c:v>
                </c:pt>
                <c:pt idx="8787">
                  <c:v>67.626999999999981</c:v>
                </c:pt>
                <c:pt idx="8788">
                  <c:v>67.626999999999981</c:v>
                </c:pt>
                <c:pt idx="8789">
                  <c:v>67.626999999999981</c:v>
                </c:pt>
                <c:pt idx="8790">
                  <c:v>67.626999999999981</c:v>
                </c:pt>
                <c:pt idx="8791">
                  <c:v>67.626999999999981</c:v>
                </c:pt>
                <c:pt idx="8792">
                  <c:v>67.626999999999981</c:v>
                </c:pt>
                <c:pt idx="8793">
                  <c:v>67.626999999999981</c:v>
                </c:pt>
                <c:pt idx="8794">
                  <c:v>67.626999999999981</c:v>
                </c:pt>
                <c:pt idx="8795">
                  <c:v>67.626999999999981</c:v>
                </c:pt>
                <c:pt idx="8796">
                  <c:v>67.585999999999999</c:v>
                </c:pt>
                <c:pt idx="8797">
                  <c:v>67.585999999999999</c:v>
                </c:pt>
                <c:pt idx="8798">
                  <c:v>67.585999999999999</c:v>
                </c:pt>
                <c:pt idx="8799">
                  <c:v>67.585999999999999</c:v>
                </c:pt>
                <c:pt idx="8800">
                  <c:v>67.543000000000006</c:v>
                </c:pt>
                <c:pt idx="8801">
                  <c:v>67.543000000000006</c:v>
                </c:pt>
                <c:pt idx="8802">
                  <c:v>67.543000000000006</c:v>
                </c:pt>
                <c:pt idx="8803">
                  <c:v>67.543000000000006</c:v>
                </c:pt>
                <c:pt idx="8804">
                  <c:v>67.543000000000006</c:v>
                </c:pt>
                <c:pt idx="8805">
                  <c:v>67.5</c:v>
                </c:pt>
                <c:pt idx="8806">
                  <c:v>67.5</c:v>
                </c:pt>
                <c:pt idx="8807">
                  <c:v>67.5</c:v>
                </c:pt>
                <c:pt idx="8808">
                  <c:v>67.456000000000003</c:v>
                </c:pt>
                <c:pt idx="8809">
                  <c:v>67.456000000000003</c:v>
                </c:pt>
                <c:pt idx="8810">
                  <c:v>67.456000000000003</c:v>
                </c:pt>
                <c:pt idx="8811">
                  <c:v>67.456000000000003</c:v>
                </c:pt>
                <c:pt idx="8812">
                  <c:v>67.5</c:v>
                </c:pt>
                <c:pt idx="8813">
                  <c:v>67.5</c:v>
                </c:pt>
                <c:pt idx="8814">
                  <c:v>67.456000000000003</c:v>
                </c:pt>
                <c:pt idx="8815">
                  <c:v>67.456000000000003</c:v>
                </c:pt>
                <c:pt idx="8816">
                  <c:v>67.456000000000003</c:v>
                </c:pt>
                <c:pt idx="8817">
                  <c:v>67.5</c:v>
                </c:pt>
                <c:pt idx="8818">
                  <c:v>67.5</c:v>
                </c:pt>
                <c:pt idx="8819">
                  <c:v>67.5</c:v>
                </c:pt>
                <c:pt idx="8820">
                  <c:v>67.543000000000006</c:v>
                </c:pt>
                <c:pt idx="8821">
                  <c:v>67.543000000000006</c:v>
                </c:pt>
                <c:pt idx="8822">
                  <c:v>67.543000000000006</c:v>
                </c:pt>
                <c:pt idx="8823">
                  <c:v>67.585999999999999</c:v>
                </c:pt>
                <c:pt idx="8824">
                  <c:v>67.585999999999999</c:v>
                </c:pt>
                <c:pt idx="8825">
                  <c:v>67.626999999999981</c:v>
                </c:pt>
                <c:pt idx="8826">
                  <c:v>67.626999999999981</c:v>
                </c:pt>
                <c:pt idx="8827">
                  <c:v>67.626999999999981</c:v>
                </c:pt>
                <c:pt idx="8828">
                  <c:v>67.626999999999981</c:v>
                </c:pt>
                <c:pt idx="8829">
                  <c:v>67.626999999999981</c:v>
                </c:pt>
                <c:pt idx="8830">
                  <c:v>67.626999999999981</c:v>
                </c:pt>
                <c:pt idx="8831">
                  <c:v>67.626999999999981</c:v>
                </c:pt>
                <c:pt idx="8832">
                  <c:v>67.626999999999981</c:v>
                </c:pt>
                <c:pt idx="8833">
                  <c:v>67.585999999999999</c:v>
                </c:pt>
                <c:pt idx="8834">
                  <c:v>67.585999999999999</c:v>
                </c:pt>
                <c:pt idx="8835">
                  <c:v>67.543000000000006</c:v>
                </c:pt>
                <c:pt idx="8836">
                  <c:v>67.543000000000006</c:v>
                </c:pt>
                <c:pt idx="8837">
                  <c:v>67.543000000000006</c:v>
                </c:pt>
                <c:pt idx="8838">
                  <c:v>67.5</c:v>
                </c:pt>
                <c:pt idx="8839">
                  <c:v>67.5</c:v>
                </c:pt>
                <c:pt idx="8840">
                  <c:v>67.5</c:v>
                </c:pt>
                <c:pt idx="8841">
                  <c:v>67.456000000000003</c:v>
                </c:pt>
                <c:pt idx="8842">
                  <c:v>67.456000000000003</c:v>
                </c:pt>
                <c:pt idx="8843">
                  <c:v>67.456000000000003</c:v>
                </c:pt>
                <c:pt idx="8844">
                  <c:v>67.456000000000003</c:v>
                </c:pt>
                <c:pt idx="8845">
                  <c:v>67.456000000000003</c:v>
                </c:pt>
                <c:pt idx="8846">
                  <c:v>67.456000000000003</c:v>
                </c:pt>
                <c:pt idx="8847">
                  <c:v>67.5</c:v>
                </c:pt>
                <c:pt idx="8848">
                  <c:v>67.5</c:v>
                </c:pt>
                <c:pt idx="8849">
                  <c:v>67.5</c:v>
                </c:pt>
                <c:pt idx="8850">
                  <c:v>67.543000000000006</c:v>
                </c:pt>
                <c:pt idx="8851">
                  <c:v>67.543000000000006</c:v>
                </c:pt>
                <c:pt idx="8852">
                  <c:v>67.543000000000006</c:v>
                </c:pt>
                <c:pt idx="8853">
                  <c:v>67.585999999999999</c:v>
                </c:pt>
                <c:pt idx="8854">
                  <c:v>67.585999999999999</c:v>
                </c:pt>
                <c:pt idx="8855">
                  <c:v>67.626999999999981</c:v>
                </c:pt>
                <c:pt idx="8856">
                  <c:v>67.626999999999981</c:v>
                </c:pt>
                <c:pt idx="8857">
                  <c:v>67.626999999999981</c:v>
                </c:pt>
                <c:pt idx="8858">
                  <c:v>67.626999999999981</c:v>
                </c:pt>
                <c:pt idx="8859">
                  <c:v>67.626999999999981</c:v>
                </c:pt>
                <c:pt idx="8860">
                  <c:v>67.626999999999981</c:v>
                </c:pt>
                <c:pt idx="8861">
                  <c:v>67.585999999999999</c:v>
                </c:pt>
                <c:pt idx="8862">
                  <c:v>67.585999999999999</c:v>
                </c:pt>
                <c:pt idx="8863">
                  <c:v>67.585999999999999</c:v>
                </c:pt>
                <c:pt idx="8864">
                  <c:v>67.585999999999999</c:v>
                </c:pt>
                <c:pt idx="8865">
                  <c:v>67.585999999999999</c:v>
                </c:pt>
                <c:pt idx="8866">
                  <c:v>67.585999999999999</c:v>
                </c:pt>
                <c:pt idx="8867">
                  <c:v>67.585999999999999</c:v>
                </c:pt>
                <c:pt idx="8868">
                  <c:v>67.585999999999999</c:v>
                </c:pt>
                <c:pt idx="8869">
                  <c:v>67.585999999999999</c:v>
                </c:pt>
                <c:pt idx="8870">
                  <c:v>67.585999999999999</c:v>
                </c:pt>
                <c:pt idx="8871">
                  <c:v>67.543000000000006</c:v>
                </c:pt>
                <c:pt idx="8872">
                  <c:v>67.543000000000006</c:v>
                </c:pt>
                <c:pt idx="8873">
                  <c:v>67.543000000000006</c:v>
                </c:pt>
                <c:pt idx="8874">
                  <c:v>67.543000000000006</c:v>
                </c:pt>
                <c:pt idx="8875">
                  <c:v>67.543000000000006</c:v>
                </c:pt>
                <c:pt idx="8876">
                  <c:v>67.543000000000006</c:v>
                </c:pt>
                <c:pt idx="8877">
                  <c:v>67.543000000000006</c:v>
                </c:pt>
                <c:pt idx="8878">
                  <c:v>67.585999999999999</c:v>
                </c:pt>
                <c:pt idx="8879">
                  <c:v>67.585999999999999</c:v>
                </c:pt>
                <c:pt idx="8880">
                  <c:v>67.585999999999999</c:v>
                </c:pt>
                <c:pt idx="8881">
                  <c:v>67.626999999999981</c:v>
                </c:pt>
                <c:pt idx="8882">
                  <c:v>67.626999999999981</c:v>
                </c:pt>
                <c:pt idx="8883">
                  <c:v>67.626999999999981</c:v>
                </c:pt>
                <c:pt idx="8884">
                  <c:v>67.626999999999981</c:v>
                </c:pt>
                <c:pt idx="8885">
                  <c:v>67.626999999999981</c:v>
                </c:pt>
                <c:pt idx="8886">
                  <c:v>67.626999999999981</c:v>
                </c:pt>
                <c:pt idx="8887">
                  <c:v>67.626999999999981</c:v>
                </c:pt>
                <c:pt idx="8888">
                  <c:v>67.670999999999978</c:v>
                </c:pt>
                <c:pt idx="8889">
                  <c:v>67.670999999999978</c:v>
                </c:pt>
                <c:pt idx="8890">
                  <c:v>67.670999999999978</c:v>
                </c:pt>
                <c:pt idx="8891">
                  <c:v>67.670999999999978</c:v>
                </c:pt>
                <c:pt idx="8892">
                  <c:v>67.670999999999978</c:v>
                </c:pt>
                <c:pt idx="8893">
                  <c:v>67.670999999999978</c:v>
                </c:pt>
                <c:pt idx="8894">
                  <c:v>67.670999999999978</c:v>
                </c:pt>
                <c:pt idx="8895">
                  <c:v>67.670999999999978</c:v>
                </c:pt>
                <c:pt idx="8896">
                  <c:v>67.670999999999978</c:v>
                </c:pt>
                <c:pt idx="8897">
                  <c:v>67.670999999999978</c:v>
                </c:pt>
                <c:pt idx="8898">
                  <c:v>67.670999999999978</c:v>
                </c:pt>
                <c:pt idx="8899">
                  <c:v>67.714000000000027</c:v>
                </c:pt>
                <c:pt idx="8900">
                  <c:v>67.714000000000027</c:v>
                </c:pt>
                <c:pt idx="8901">
                  <c:v>67.714000000000027</c:v>
                </c:pt>
                <c:pt idx="8902">
                  <c:v>67.714000000000027</c:v>
                </c:pt>
                <c:pt idx="8903">
                  <c:v>67.714000000000027</c:v>
                </c:pt>
                <c:pt idx="8904">
                  <c:v>67.714000000000027</c:v>
                </c:pt>
                <c:pt idx="8905">
                  <c:v>67.670999999999978</c:v>
                </c:pt>
                <c:pt idx="8906">
                  <c:v>67.670999999999978</c:v>
                </c:pt>
                <c:pt idx="8907">
                  <c:v>67.670999999999978</c:v>
                </c:pt>
                <c:pt idx="8908">
                  <c:v>67.670999999999978</c:v>
                </c:pt>
                <c:pt idx="8909">
                  <c:v>67.670999999999978</c:v>
                </c:pt>
                <c:pt idx="8910">
                  <c:v>67.670999999999978</c:v>
                </c:pt>
                <c:pt idx="8911">
                  <c:v>67.670999999999978</c:v>
                </c:pt>
                <c:pt idx="8912">
                  <c:v>67.670999999999978</c:v>
                </c:pt>
                <c:pt idx="8913">
                  <c:v>67.670999999999978</c:v>
                </c:pt>
                <c:pt idx="8914">
                  <c:v>67.714000000000027</c:v>
                </c:pt>
                <c:pt idx="8915">
                  <c:v>67.714000000000027</c:v>
                </c:pt>
                <c:pt idx="8916">
                  <c:v>67.714000000000027</c:v>
                </c:pt>
                <c:pt idx="8917">
                  <c:v>67.714000000000027</c:v>
                </c:pt>
                <c:pt idx="8918">
                  <c:v>67.714000000000027</c:v>
                </c:pt>
                <c:pt idx="8919">
                  <c:v>67.714000000000027</c:v>
                </c:pt>
                <c:pt idx="8920">
                  <c:v>67.714000000000027</c:v>
                </c:pt>
                <c:pt idx="8921">
                  <c:v>67.714000000000027</c:v>
                </c:pt>
                <c:pt idx="8922">
                  <c:v>67.714000000000027</c:v>
                </c:pt>
                <c:pt idx="8923">
                  <c:v>67.670999999999978</c:v>
                </c:pt>
                <c:pt idx="8924">
                  <c:v>67.714000000000027</c:v>
                </c:pt>
                <c:pt idx="8925">
                  <c:v>67.714000000000027</c:v>
                </c:pt>
                <c:pt idx="8926">
                  <c:v>67.714000000000027</c:v>
                </c:pt>
                <c:pt idx="8927">
                  <c:v>67.670999999999978</c:v>
                </c:pt>
                <c:pt idx="8928">
                  <c:v>67.670999999999978</c:v>
                </c:pt>
                <c:pt idx="8929">
                  <c:v>67.670999999999978</c:v>
                </c:pt>
                <c:pt idx="8930">
                  <c:v>67.626999999999981</c:v>
                </c:pt>
                <c:pt idx="8931">
                  <c:v>67.626999999999981</c:v>
                </c:pt>
                <c:pt idx="8932">
                  <c:v>67.626999999999981</c:v>
                </c:pt>
                <c:pt idx="8933">
                  <c:v>67.626999999999981</c:v>
                </c:pt>
                <c:pt idx="8934">
                  <c:v>67.626999999999981</c:v>
                </c:pt>
                <c:pt idx="8935">
                  <c:v>67.626999999999981</c:v>
                </c:pt>
                <c:pt idx="8936">
                  <c:v>67.626999999999981</c:v>
                </c:pt>
                <c:pt idx="8937">
                  <c:v>67.626999999999981</c:v>
                </c:pt>
                <c:pt idx="8938">
                  <c:v>67.626999999999981</c:v>
                </c:pt>
                <c:pt idx="8939">
                  <c:v>67.626999999999981</c:v>
                </c:pt>
                <c:pt idx="8940">
                  <c:v>67.670999999999978</c:v>
                </c:pt>
                <c:pt idx="8941">
                  <c:v>67.670999999999978</c:v>
                </c:pt>
                <c:pt idx="8942">
                  <c:v>67.670999999999978</c:v>
                </c:pt>
                <c:pt idx="8943">
                  <c:v>67.670999999999978</c:v>
                </c:pt>
                <c:pt idx="8944">
                  <c:v>67.670999999999978</c:v>
                </c:pt>
                <c:pt idx="8945">
                  <c:v>67.670999999999978</c:v>
                </c:pt>
                <c:pt idx="8946">
                  <c:v>67.670999999999978</c:v>
                </c:pt>
                <c:pt idx="8947">
                  <c:v>67.670999999999978</c:v>
                </c:pt>
                <c:pt idx="8948">
                  <c:v>67.714000000000027</c:v>
                </c:pt>
                <c:pt idx="8949">
                  <c:v>67.714000000000027</c:v>
                </c:pt>
                <c:pt idx="8950">
                  <c:v>67.670999999999978</c:v>
                </c:pt>
                <c:pt idx="8951">
                  <c:v>67.670999999999978</c:v>
                </c:pt>
                <c:pt idx="8952">
                  <c:v>67.670999999999978</c:v>
                </c:pt>
                <c:pt idx="8953">
                  <c:v>67.670999999999978</c:v>
                </c:pt>
                <c:pt idx="8954">
                  <c:v>67.626999999999981</c:v>
                </c:pt>
                <c:pt idx="8955">
                  <c:v>67.626999999999981</c:v>
                </c:pt>
                <c:pt idx="8956">
                  <c:v>67.626999999999981</c:v>
                </c:pt>
                <c:pt idx="8957">
                  <c:v>67.626999999999981</c:v>
                </c:pt>
                <c:pt idx="8958">
                  <c:v>67.626999999999981</c:v>
                </c:pt>
                <c:pt idx="8959">
                  <c:v>67.626999999999981</c:v>
                </c:pt>
                <c:pt idx="8960">
                  <c:v>67.585999999999999</c:v>
                </c:pt>
                <c:pt idx="8961">
                  <c:v>67.585999999999999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</c:v>
                </c:pt>
                <c:pt idx="8966">
                  <c:v>67.5</c:v>
                </c:pt>
                <c:pt idx="8967">
                  <c:v>67.5</c:v>
                </c:pt>
                <c:pt idx="8968">
                  <c:v>67.5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67.543000000000006</c:v>
                </c:pt>
                <c:pt idx="8973">
                  <c:v>67.543000000000006</c:v>
                </c:pt>
                <c:pt idx="8974">
                  <c:v>67.5</c:v>
                </c:pt>
                <c:pt idx="8975">
                  <c:v>67.5</c:v>
                </c:pt>
                <c:pt idx="8976">
                  <c:v>67.5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67.456000000000003</c:v>
                </c:pt>
                <c:pt idx="8981">
                  <c:v>67.456000000000003</c:v>
                </c:pt>
                <c:pt idx="8982">
                  <c:v>67.456000000000003</c:v>
                </c:pt>
                <c:pt idx="8983">
                  <c:v>67.456000000000003</c:v>
                </c:pt>
                <c:pt idx="8984">
                  <c:v>67.456000000000003</c:v>
                </c:pt>
                <c:pt idx="8985">
                  <c:v>67.456000000000003</c:v>
                </c:pt>
                <c:pt idx="8986">
                  <c:v>67.456000000000003</c:v>
                </c:pt>
                <c:pt idx="8987">
                  <c:v>67.456000000000003</c:v>
                </c:pt>
                <c:pt idx="8988">
                  <c:v>67.456000000000003</c:v>
                </c:pt>
                <c:pt idx="8989">
                  <c:v>67.456000000000003</c:v>
                </c:pt>
                <c:pt idx="8990">
                  <c:v>67.456000000000003</c:v>
                </c:pt>
                <c:pt idx="8991">
                  <c:v>67.456000000000003</c:v>
                </c:pt>
                <c:pt idx="8992">
                  <c:v>67.456000000000003</c:v>
                </c:pt>
                <c:pt idx="8993">
                  <c:v>67.456000000000003</c:v>
                </c:pt>
                <c:pt idx="8994">
                  <c:v>67.456000000000003</c:v>
                </c:pt>
                <c:pt idx="8995">
                  <c:v>67.456000000000003</c:v>
                </c:pt>
                <c:pt idx="8996">
                  <c:v>67.456000000000003</c:v>
                </c:pt>
                <c:pt idx="8997">
                  <c:v>67.456000000000003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67.456000000000003</c:v>
                </c:pt>
                <c:pt idx="9003">
                  <c:v>67.456000000000003</c:v>
                </c:pt>
                <c:pt idx="9004">
                  <c:v>67.456000000000003</c:v>
                </c:pt>
                <c:pt idx="9005">
                  <c:v>67.456000000000003</c:v>
                </c:pt>
                <c:pt idx="9006">
                  <c:v>67.456000000000003</c:v>
                </c:pt>
                <c:pt idx="9007">
                  <c:v>67.456000000000003</c:v>
                </c:pt>
                <c:pt idx="9008">
                  <c:v>67.456000000000003</c:v>
                </c:pt>
                <c:pt idx="9009">
                  <c:v>67.456000000000003</c:v>
                </c:pt>
                <c:pt idx="9010">
                  <c:v>67.456000000000003</c:v>
                </c:pt>
                <c:pt idx="9011">
                  <c:v>67.412999999999997</c:v>
                </c:pt>
                <c:pt idx="9012">
                  <c:v>67.412999999999997</c:v>
                </c:pt>
                <c:pt idx="9013">
                  <c:v>67.412999999999997</c:v>
                </c:pt>
                <c:pt idx="9014">
                  <c:v>67.412999999999997</c:v>
                </c:pt>
                <c:pt idx="9015">
                  <c:v>67.412999999999997</c:v>
                </c:pt>
                <c:pt idx="9016">
                  <c:v>67.412999999999997</c:v>
                </c:pt>
                <c:pt idx="9017">
                  <c:v>67.412999999999997</c:v>
                </c:pt>
                <c:pt idx="9018">
                  <c:v>67.412999999999997</c:v>
                </c:pt>
                <c:pt idx="9019">
                  <c:v>67.456000000000003</c:v>
                </c:pt>
                <c:pt idx="9020">
                  <c:v>67.456000000000003</c:v>
                </c:pt>
                <c:pt idx="9021">
                  <c:v>67.456000000000003</c:v>
                </c:pt>
                <c:pt idx="9022">
                  <c:v>67.456000000000003</c:v>
                </c:pt>
                <c:pt idx="9023">
                  <c:v>67.456000000000003</c:v>
                </c:pt>
                <c:pt idx="9024">
                  <c:v>67.456000000000003</c:v>
                </c:pt>
                <c:pt idx="9025">
                  <c:v>67.456000000000003</c:v>
                </c:pt>
                <c:pt idx="9026">
                  <c:v>67.456000000000003</c:v>
                </c:pt>
                <c:pt idx="9027">
                  <c:v>67.456000000000003</c:v>
                </c:pt>
                <c:pt idx="9028">
                  <c:v>67.456000000000003</c:v>
                </c:pt>
                <c:pt idx="9029">
                  <c:v>67.456000000000003</c:v>
                </c:pt>
                <c:pt idx="9030">
                  <c:v>67.456000000000003</c:v>
                </c:pt>
                <c:pt idx="9031">
                  <c:v>67.456000000000003</c:v>
                </c:pt>
                <c:pt idx="9032">
                  <c:v>67.456000000000003</c:v>
                </c:pt>
                <c:pt idx="9033">
                  <c:v>67.456000000000003</c:v>
                </c:pt>
                <c:pt idx="9034">
                  <c:v>67.456000000000003</c:v>
                </c:pt>
                <c:pt idx="9035">
                  <c:v>67.456000000000003</c:v>
                </c:pt>
                <c:pt idx="9036">
                  <c:v>67.456000000000003</c:v>
                </c:pt>
                <c:pt idx="9037">
                  <c:v>67.456000000000003</c:v>
                </c:pt>
                <c:pt idx="9038">
                  <c:v>67.456000000000003</c:v>
                </c:pt>
                <c:pt idx="9039">
                  <c:v>67.456000000000003</c:v>
                </c:pt>
                <c:pt idx="9040">
                  <c:v>67.456000000000003</c:v>
                </c:pt>
                <c:pt idx="9041">
                  <c:v>67.456000000000003</c:v>
                </c:pt>
                <c:pt idx="9042">
                  <c:v>67.456000000000003</c:v>
                </c:pt>
                <c:pt idx="9043">
                  <c:v>67.456000000000003</c:v>
                </c:pt>
                <c:pt idx="9044">
                  <c:v>67.456000000000003</c:v>
                </c:pt>
                <c:pt idx="9045">
                  <c:v>67.456000000000003</c:v>
                </c:pt>
                <c:pt idx="9046">
                  <c:v>67.456000000000003</c:v>
                </c:pt>
                <c:pt idx="9047">
                  <c:v>67.456000000000003</c:v>
                </c:pt>
                <c:pt idx="9048">
                  <c:v>67.456000000000003</c:v>
                </c:pt>
                <c:pt idx="9049">
                  <c:v>67.456000000000003</c:v>
                </c:pt>
                <c:pt idx="9050">
                  <c:v>67.456000000000003</c:v>
                </c:pt>
                <c:pt idx="9051">
                  <c:v>67.456000000000003</c:v>
                </c:pt>
                <c:pt idx="9052">
                  <c:v>67.412999999999997</c:v>
                </c:pt>
                <c:pt idx="9053">
                  <c:v>67.412999999999997</c:v>
                </c:pt>
                <c:pt idx="9054">
                  <c:v>67.412999999999997</c:v>
                </c:pt>
                <c:pt idx="9055">
                  <c:v>67.412999999999997</c:v>
                </c:pt>
                <c:pt idx="9056">
                  <c:v>67.412999999999997</c:v>
                </c:pt>
                <c:pt idx="9057">
                  <c:v>67.412999999999997</c:v>
                </c:pt>
                <c:pt idx="9058">
                  <c:v>67.412999999999997</c:v>
                </c:pt>
                <c:pt idx="9059">
                  <c:v>67.412999999999997</c:v>
                </c:pt>
                <c:pt idx="9060">
                  <c:v>67.412999999999997</c:v>
                </c:pt>
                <c:pt idx="9061">
                  <c:v>67.412999999999997</c:v>
                </c:pt>
                <c:pt idx="9062">
                  <c:v>67.412999999999997</c:v>
                </c:pt>
                <c:pt idx="9063">
                  <c:v>67.412999999999997</c:v>
                </c:pt>
                <c:pt idx="9064">
                  <c:v>67.412999999999997</c:v>
                </c:pt>
                <c:pt idx="9065">
                  <c:v>67.412999999999997</c:v>
                </c:pt>
                <c:pt idx="9066">
                  <c:v>67.412999999999997</c:v>
                </c:pt>
                <c:pt idx="9067">
                  <c:v>67.412999999999997</c:v>
                </c:pt>
                <c:pt idx="9068">
                  <c:v>67.412999999999997</c:v>
                </c:pt>
                <c:pt idx="9069">
                  <c:v>67.412999999999997</c:v>
                </c:pt>
                <c:pt idx="9070">
                  <c:v>67.456000000000003</c:v>
                </c:pt>
                <c:pt idx="9071">
                  <c:v>67.412999999999997</c:v>
                </c:pt>
                <c:pt idx="9072">
                  <c:v>67.412999999999997</c:v>
                </c:pt>
                <c:pt idx="9073">
                  <c:v>67.412999999999997</c:v>
                </c:pt>
                <c:pt idx="9074">
                  <c:v>67.412999999999997</c:v>
                </c:pt>
                <c:pt idx="9075">
                  <c:v>67.412999999999997</c:v>
                </c:pt>
                <c:pt idx="9076">
                  <c:v>67.412999999999997</c:v>
                </c:pt>
                <c:pt idx="9077">
                  <c:v>67.412999999999997</c:v>
                </c:pt>
                <c:pt idx="9078">
                  <c:v>67.412999999999997</c:v>
                </c:pt>
                <c:pt idx="9079">
                  <c:v>67.412999999999997</c:v>
                </c:pt>
                <c:pt idx="9080">
                  <c:v>67.412999999999997</c:v>
                </c:pt>
                <c:pt idx="9081">
                  <c:v>67.371999999999986</c:v>
                </c:pt>
                <c:pt idx="9082">
                  <c:v>67.371999999999986</c:v>
                </c:pt>
                <c:pt idx="9083">
                  <c:v>67.371999999999986</c:v>
                </c:pt>
                <c:pt idx="9084">
                  <c:v>67.371999999999986</c:v>
                </c:pt>
                <c:pt idx="9085">
                  <c:v>67.371999999999986</c:v>
                </c:pt>
                <c:pt idx="9086">
                  <c:v>67.371999999999986</c:v>
                </c:pt>
                <c:pt idx="9087">
                  <c:v>67.371999999999986</c:v>
                </c:pt>
                <c:pt idx="9088">
                  <c:v>67.371999999999986</c:v>
                </c:pt>
                <c:pt idx="9089">
                  <c:v>67.371999999999986</c:v>
                </c:pt>
                <c:pt idx="9090">
                  <c:v>67.371999999999986</c:v>
                </c:pt>
                <c:pt idx="9091">
                  <c:v>67.371999999999986</c:v>
                </c:pt>
                <c:pt idx="9092">
                  <c:v>67.371999999999986</c:v>
                </c:pt>
                <c:pt idx="9093">
                  <c:v>67.371999999999986</c:v>
                </c:pt>
                <c:pt idx="9094">
                  <c:v>67.371999999999986</c:v>
                </c:pt>
                <c:pt idx="9095">
                  <c:v>67.371999999999986</c:v>
                </c:pt>
                <c:pt idx="9096">
                  <c:v>67.371999999999986</c:v>
                </c:pt>
                <c:pt idx="9097">
                  <c:v>67.371999999999986</c:v>
                </c:pt>
                <c:pt idx="9098">
                  <c:v>67.371999999999986</c:v>
                </c:pt>
                <c:pt idx="9099">
                  <c:v>67.371999999999986</c:v>
                </c:pt>
                <c:pt idx="9100">
                  <c:v>67.371999999999986</c:v>
                </c:pt>
                <c:pt idx="9101">
                  <c:v>67.371999999999986</c:v>
                </c:pt>
                <c:pt idx="9102">
                  <c:v>67.371999999999986</c:v>
                </c:pt>
                <c:pt idx="9103">
                  <c:v>67.371999999999986</c:v>
                </c:pt>
                <c:pt idx="9104">
                  <c:v>67.371999999999986</c:v>
                </c:pt>
                <c:pt idx="9105">
                  <c:v>67.371999999999986</c:v>
                </c:pt>
                <c:pt idx="9106">
                  <c:v>67.371999999999986</c:v>
                </c:pt>
                <c:pt idx="9107">
                  <c:v>67.371999999999986</c:v>
                </c:pt>
                <c:pt idx="9108">
                  <c:v>67.328999999999979</c:v>
                </c:pt>
                <c:pt idx="9109">
                  <c:v>67.328999999999979</c:v>
                </c:pt>
                <c:pt idx="9110">
                  <c:v>67.328999999999979</c:v>
                </c:pt>
                <c:pt idx="9111">
                  <c:v>67.328999999999979</c:v>
                </c:pt>
                <c:pt idx="9112">
                  <c:v>67.328999999999979</c:v>
                </c:pt>
                <c:pt idx="9113">
                  <c:v>67.328999999999979</c:v>
                </c:pt>
                <c:pt idx="9114">
                  <c:v>67.371999999999986</c:v>
                </c:pt>
                <c:pt idx="9115">
                  <c:v>67.371999999999986</c:v>
                </c:pt>
                <c:pt idx="9116">
                  <c:v>67.371999999999986</c:v>
                </c:pt>
                <c:pt idx="9117">
                  <c:v>67.371999999999986</c:v>
                </c:pt>
                <c:pt idx="9118">
                  <c:v>67.371999999999986</c:v>
                </c:pt>
                <c:pt idx="9119">
                  <c:v>67.371999999999986</c:v>
                </c:pt>
                <c:pt idx="9120">
                  <c:v>67.371999999999986</c:v>
                </c:pt>
                <c:pt idx="9121">
                  <c:v>67.371999999999986</c:v>
                </c:pt>
                <c:pt idx="9122">
                  <c:v>67.371999999999986</c:v>
                </c:pt>
                <c:pt idx="9123">
                  <c:v>67.371999999999986</c:v>
                </c:pt>
                <c:pt idx="9124">
                  <c:v>67.371999999999986</c:v>
                </c:pt>
                <c:pt idx="9125">
                  <c:v>67.371999999999986</c:v>
                </c:pt>
                <c:pt idx="9126">
                  <c:v>67.371999999999986</c:v>
                </c:pt>
                <c:pt idx="9127">
                  <c:v>67.371999999999986</c:v>
                </c:pt>
                <c:pt idx="9128">
                  <c:v>67.371999999999986</c:v>
                </c:pt>
                <c:pt idx="9129">
                  <c:v>67.371999999999986</c:v>
                </c:pt>
                <c:pt idx="9130">
                  <c:v>67.412999999999997</c:v>
                </c:pt>
                <c:pt idx="9131">
                  <c:v>67.412999999999997</c:v>
                </c:pt>
                <c:pt idx="9132">
                  <c:v>67.412999999999997</c:v>
                </c:pt>
                <c:pt idx="9133">
                  <c:v>67.371999999999986</c:v>
                </c:pt>
                <c:pt idx="9134">
                  <c:v>67.371999999999986</c:v>
                </c:pt>
                <c:pt idx="9135">
                  <c:v>67.371999999999986</c:v>
                </c:pt>
                <c:pt idx="9136">
                  <c:v>67.371999999999986</c:v>
                </c:pt>
                <c:pt idx="9137">
                  <c:v>67.371999999999986</c:v>
                </c:pt>
                <c:pt idx="9138">
                  <c:v>67.371999999999986</c:v>
                </c:pt>
                <c:pt idx="9139">
                  <c:v>67.371999999999986</c:v>
                </c:pt>
                <c:pt idx="9140">
                  <c:v>67.371999999999986</c:v>
                </c:pt>
                <c:pt idx="9141">
                  <c:v>67.371999999999986</c:v>
                </c:pt>
                <c:pt idx="9142">
                  <c:v>67.328999999999979</c:v>
                </c:pt>
                <c:pt idx="9143">
                  <c:v>67.328999999999979</c:v>
                </c:pt>
                <c:pt idx="9144">
                  <c:v>67.284999999999997</c:v>
                </c:pt>
                <c:pt idx="9145">
                  <c:v>67.284999999999997</c:v>
                </c:pt>
                <c:pt idx="9146">
                  <c:v>67.284999999999997</c:v>
                </c:pt>
                <c:pt idx="9147">
                  <c:v>67.284999999999997</c:v>
                </c:pt>
                <c:pt idx="9148">
                  <c:v>67.284999999999997</c:v>
                </c:pt>
                <c:pt idx="9149">
                  <c:v>67.284999999999997</c:v>
                </c:pt>
                <c:pt idx="9150">
                  <c:v>67.284999999999997</c:v>
                </c:pt>
                <c:pt idx="9151">
                  <c:v>67.284999999999997</c:v>
                </c:pt>
                <c:pt idx="9152">
                  <c:v>67.328999999999979</c:v>
                </c:pt>
                <c:pt idx="9153">
                  <c:v>67.328999999999979</c:v>
                </c:pt>
                <c:pt idx="9154">
                  <c:v>67.328999999999979</c:v>
                </c:pt>
                <c:pt idx="9155">
                  <c:v>67.371999999999986</c:v>
                </c:pt>
                <c:pt idx="9156">
                  <c:v>67.371999999999986</c:v>
                </c:pt>
                <c:pt idx="9157">
                  <c:v>67.371999999999986</c:v>
                </c:pt>
                <c:pt idx="9158">
                  <c:v>67.371999999999986</c:v>
                </c:pt>
                <c:pt idx="9159">
                  <c:v>67.371999999999986</c:v>
                </c:pt>
                <c:pt idx="9160">
                  <c:v>67.371999999999986</c:v>
                </c:pt>
                <c:pt idx="9161">
                  <c:v>67.371999999999986</c:v>
                </c:pt>
                <c:pt idx="9162">
                  <c:v>67.371999999999986</c:v>
                </c:pt>
                <c:pt idx="9163">
                  <c:v>67.371999999999986</c:v>
                </c:pt>
                <c:pt idx="9164">
                  <c:v>67.371999999999986</c:v>
                </c:pt>
                <c:pt idx="9165">
                  <c:v>67.371999999999986</c:v>
                </c:pt>
                <c:pt idx="9166">
                  <c:v>67.371999999999986</c:v>
                </c:pt>
                <c:pt idx="9167">
                  <c:v>67.371999999999986</c:v>
                </c:pt>
                <c:pt idx="9168">
                  <c:v>67.371999999999986</c:v>
                </c:pt>
                <c:pt idx="9169">
                  <c:v>67.371999999999986</c:v>
                </c:pt>
                <c:pt idx="9170">
                  <c:v>67.371999999999986</c:v>
                </c:pt>
                <c:pt idx="9171">
                  <c:v>67.412999999999997</c:v>
                </c:pt>
                <c:pt idx="9172">
                  <c:v>67.412999999999997</c:v>
                </c:pt>
                <c:pt idx="9173">
                  <c:v>67.412999999999997</c:v>
                </c:pt>
                <c:pt idx="9174">
                  <c:v>67.412999999999997</c:v>
                </c:pt>
                <c:pt idx="9175">
                  <c:v>67.456000000000003</c:v>
                </c:pt>
                <c:pt idx="9176">
                  <c:v>67.456000000000003</c:v>
                </c:pt>
                <c:pt idx="9177">
                  <c:v>67.456000000000003</c:v>
                </c:pt>
                <c:pt idx="9178">
                  <c:v>67.5</c:v>
                </c:pt>
                <c:pt idx="9179">
                  <c:v>67.5</c:v>
                </c:pt>
                <c:pt idx="9180">
                  <c:v>67.543000000000006</c:v>
                </c:pt>
                <c:pt idx="9181">
                  <c:v>67.543000000000006</c:v>
                </c:pt>
                <c:pt idx="9182">
                  <c:v>67.543000000000006</c:v>
                </c:pt>
                <c:pt idx="9183">
                  <c:v>67.543000000000006</c:v>
                </c:pt>
                <c:pt idx="9184">
                  <c:v>67.543000000000006</c:v>
                </c:pt>
                <c:pt idx="9185">
                  <c:v>67.585999999999999</c:v>
                </c:pt>
                <c:pt idx="9186">
                  <c:v>67.585999999999999</c:v>
                </c:pt>
                <c:pt idx="9187">
                  <c:v>67.626999999999981</c:v>
                </c:pt>
                <c:pt idx="9188">
                  <c:v>67.626999999999981</c:v>
                </c:pt>
                <c:pt idx="9189">
                  <c:v>67.670999999999978</c:v>
                </c:pt>
                <c:pt idx="9190">
                  <c:v>67.714000000000027</c:v>
                </c:pt>
                <c:pt idx="9191">
                  <c:v>67.714000000000027</c:v>
                </c:pt>
                <c:pt idx="9192">
                  <c:v>67.714000000000027</c:v>
                </c:pt>
                <c:pt idx="9193">
                  <c:v>67.714000000000027</c:v>
                </c:pt>
                <c:pt idx="9194">
                  <c:v>67.757000000000005</c:v>
                </c:pt>
                <c:pt idx="9195">
                  <c:v>67.757000000000005</c:v>
                </c:pt>
                <c:pt idx="9196">
                  <c:v>67.757000000000005</c:v>
                </c:pt>
                <c:pt idx="9197">
                  <c:v>67.757000000000005</c:v>
                </c:pt>
                <c:pt idx="9198">
                  <c:v>67.757000000000005</c:v>
                </c:pt>
                <c:pt idx="9199">
                  <c:v>67.757000000000005</c:v>
                </c:pt>
                <c:pt idx="9200">
                  <c:v>67.757000000000005</c:v>
                </c:pt>
                <c:pt idx="9201">
                  <c:v>67.714000000000027</c:v>
                </c:pt>
                <c:pt idx="9202">
                  <c:v>67.714000000000027</c:v>
                </c:pt>
                <c:pt idx="9203">
                  <c:v>67.714000000000027</c:v>
                </c:pt>
                <c:pt idx="9204">
                  <c:v>67.714000000000027</c:v>
                </c:pt>
                <c:pt idx="9205">
                  <c:v>67.714000000000027</c:v>
                </c:pt>
                <c:pt idx="9206">
                  <c:v>67.714000000000027</c:v>
                </c:pt>
                <c:pt idx="9207">
                  <c:v>67.714000000000027</c:v>
                </c:pt>
                <c:pt idx="9208">
                  <c:v>67.714000000000027</c:v>
                </c:pt>
                <c:pt idx="9209">
                  <c:v>67.714000000000027</c:v>
                </c:pt>
                <c:pt idx="9210">
                  <c:v>67.714000000000027</c:v>
                </c:pt>
                <c:pt idx="9211">
                  <c:v>67.714000000000027</c:v>
                </c:pt>
                <c:pt idx="9212">
                  <c:v>67.757000000000005</c:v>
                </c:pt>
                <c:pt idx="9213">
                  <c:v>67.757000000000005</c:v>
                </c:pt>
                <c:pt idx="9214">
                  <c:v>67.757000000000005</c:v>
                </c:pt>
                <c:pt idx="9215">
                  <c:v>67.757000000000005</c:v>
                </c:pt>
                <c:pt idx="9216">
                  <c:v>67.757000000000005</c:v>
                </c:pt>
                <c:pt idx="9217">
                  <c:v>67.757000000000005</c:v>
                </c:pt>
                <c:pt idx="9218">
                  <c:v>67.757000000000005</c:v>
                </c:pt>
                <c:pt idx="9219">
                  <c:v>67.757000000000005</c:v>
                </c:pt>
                <c:pt idx="9220">
                  <c:v>67.757000000000005</c:v>
                </c:pt>
                <c:pt idx="9221">
                  <c:v>67.798000000000002</c:v>
                </c:pt>
                <c:pt idx="9222">
                  <c:v>67.798000000000002</c:v>
                </c:pt>
                <c:pt idx="9223">
                  <c:v>67.798000000000002</c:v>
                </c:pt>
                <c:pt idx="9224">
                  <c:v>67.798000000000002</c:v>
                </c:pt>
                <c:pt idx="9225">
                  <c:v>67.798000000000002</c:v>
                </c:pt>
                <c:pt idx="9226">
                  <c:v>67.798000000000002</c:v>
                </c:pt>
                <c:pt idx="9227">
                  <c:v>67.798000000000002</c:v>
                </c:pt>
                <c:pt idx="9228">
                  <c:v>67.798000000000002</c:v>
                </c:pt>
                <c:pt idx="9229">
                  <c:v>67.798000000000002</c:v>
                </c:pt>
                <c:pt idx="9230">
                  <c:v>67.798000000000002</c:v>
                </c:pt>
                <c:pt idx="9231">
                  <c:v>67.798000000000002</c:v>
                </c:pt>
                <c:pt idx="9232">
                  <c:v>67.757000000000005</c:v>
                </c:pt>
                <c:pt idx="9233">
                  <c:v>67.757000000000005</c:v>
                </c:pt>
                <c:pt idx="9234">
                  <c:v>67.757000000000005</c:v>
                </c:pt>
                <c:pt idx="9235">
                  <c:v>67.757000000000005</c:v>
                </c:pt>
                <c:pt idx="9236">
                  <c:v>67.757000000000005</c:v>
                </c:pt>
                <c:pt idx="9237">
                  <c:v>67.714000000000027</c:v>
                </c:pt>
                <c:pt idx="9238">
                  <c:v>67.714000000000027</c:v>
                </c:pt>
                <c:pt idx="9239">
                  <c:v>67.714000000000027</c:v>
                </c:pt>
                <c:pt idx="9240">
                  <c:v>67.714000000000027</c:v>
                </c:pt>
                <c:pt idx="9241">
                  <c:v>67.714000000000027</c:v>
                </c:pt>
                <c:pt idx="9242">
                  <c:v>67.714000000000027</c:v>
                </c:pt>
                <c:pt idx="9243">
                  <c:v>67.714000000000027</c:v>
                </c:pt>
                <c:pt idx="9244">
                  <c:v>67.714000000000027</c:v>
                </c:pt>
                <c:pt idx="9245">
                  <c:v>67.714000000000027</c:v>
                </c:pt>
                <c:pt idx="9246">
                  <c:v>67.714000000000027</c:v>
                </c:pt>
                <c:pt idx="9247">
                  <c:v>67.757000000000005</c:v>
                </c:pt>
                <c:pt idx="9248">
                  <c:v>67.757000000000005</c:v>
                </c:pt>
                <c:pt idx="9249">
                  <c:v>67.757000000000005</c:v>
                </c:pt>
                <c:pt idx="9250">
                  <c:v>67.757000000000005</c:v>
                </c:pt>
                <c:pt idx="9251">
                  <c:v>67.757000000000005</c:v>
                </c:pt>
                <c:pt idx="9252">
                  <c:v>67.757000000000005</c:v>
                </c:pt>
                <c:pt idx="9253">
                  <c:v>67.757000000000005</c:v>
                </c:pt>
                <c:pt idx="9254">
                  <c:v>67.757000000000005</c:v>
                </c:pt>
                <c:pt idx="9255">
                  <c:v>67.757000000000005</c:v>
                </c:pt>
                <c:pt idx="9256">
                  <c:v>67.757000000000005</c:v>
                </c:pt>
                <c:pt idx="9257">
                  <c:v>67.757000000000005</c:v>
                </c:pt>
                <c:pt idx="9258">
                  <c:v>67.757000000000005</c:v>
                </c:pt>
                <c:pt idx="9259">
                  <c:v>67.757000000000005</c:v>
                </c:pt>
                <c:pt idx="9260">
                  <c:v>67.757000000000005</c:v>
                </c:pt>
                <c:pt idx="9261">
                  <c:v>67.757000000000005</c:v>
                </c:pt>
                <c:pt idx="9262">
                  <c:v>67.757000000000005</c:v>
                </c:pt>
                <c:pt idx="9263">
                  <c:v>67.757000000000005</c:v>
                </c:pt>
                <c:pt idx="9264">
                  <c:v>67.757000000000005</c:v>
                </c:pt>
                <c:pt idx="9265">
                  <c:v>67.757000000000005</c:v>
                </c:pt>
                <c:pt idx="9266">
                  <c:v>67.757000000000005</c:v>
                </c:pt>
                <c:pt idx="9267">
                  <c:v>67.757000000000005</c:v>
                </c:pt>
                <c:pt idx="9268">
                  <c:v>67.757000000000005</c:v>
                </c:pt>
                <c:pt idx="9269">
                  <c:v>67.757000000000005</c:v>
                </c:pt>
                <c:pt idx="9270">
                  <c:v>67.757000000000005</c:v>
                </c:pt>
                <c:pt idx="9271">
                  <c:v>67.757000000000005</c:v>
                </c:pt>
                <c:pt idx="9272">
                  <c:v>67.757000000000005</c:v>
                </c:pt>
                <c:pt idx="9273">
                  <c:v>67.757000000000005</c:v>
                </c:pt>
                <c:pt idx="9274">
                  <c:v>67.757000000000005</c:v>
                </c:pt>
                <c:pt idx="9275">
                  <c:v>67.757000000000005</c:v>
                </c:pt>
                <c:pt idx="9276">
                  <c:v>67.757000000000005</c:v>
                </c:pt>
                <c:pt idx="9277">
                  <c:v>67.757000000000005</c:v>
                </c:pt>
                <c:pt idx="9278">
                  <c:v>67.757000000000005</c:v>
                </c:pt>
                <c:pt idx="9279">
                  <c:v>67.757000000000005</c:v>
                </c:pt>
                <c:pt idx="9280">
                  <c:v>67.757000000000005</c:v>
                </c:pt>
                <c:pt idx="9281">
                  <c:v>67.757000000000005</c:v>
                </c:pt>
                <c:pt idx="9282">
                  <c:v>67.757000000000005</c:v>
                </c:pt>
                <c:pt idx="9283">
                  <c:v>67.757000000000005</c:v>
                </c:pt>
                <c:pt idx="9284">
                  <c:v>67.757000000000005</c:v>
                </c:pt>
                <c:pt idx="9285">
                  <c:v>67.757000000000005</c:v>
                </c:pt>
                <c:pt idx="9286">
                  <c:v>67.798000000000002</c:v>
                </c:pt>
                <c:pt idx="9287">
                  <c:v>67.798000000000002</c:v>
                </c:pt>
                <c:pt idx="9288">
                  <c:v>67.798000000000002</c:v>
                </c:pt>
                <c:pt idx="9289">
                  <c:v>67.798000000000002</c:v>
                </c:pt>
                <c:pt idx="9290">
                  <c:v>67.798000000000002</c:v>
                </c:pt>
                <c:pt idx="9291">
                  <c:v>67.798000000000002</c:v>
                </c:pt>
                <c:pt idx="9292">
                  <c:v>67.798000000000002</c:v>
                </c:pt>
                <c:pt idx="9293">
                  <c:v>67.798000000000002</c:v>
                </c:pt>
                <c:pt idx="9294">
                  <c:v>67.798000000000002</c:v>
                </c:pt>
                <c:pt idx="9295">
                  <c:v>67.798000000000002</c:v>
                </c:pt>
                <c:pt idx="9296">
                  <c:v>67.798000000000002</c:v>
                </c:pt>
                <c:pt idx="9297">
                  <c:v>67.798000000000002</c:v>
                </c:pt>
                <c:pt idx="9298">
                  <c:v>67.798000000000002</c:v>
                </c:pt>
                <c:pt idx="9299">
                  <c:v>67.757000000000005</c:v>
                </c:pt>
                <c:pt idx="9300">
                  <c:v>67.757000000000005</c:v>
                </c:pt>
                <c:pt idx="9301">
                  <c:v>67.757000000000005</c:v>
                </c:pt>
                <c:pt idx="9302">
                  <c:v>67.757000000000005</c:v>
                </c:pt>
                <c:pt idx="9303">
                  <c:v>67.714000000000027</c:v>
                </c:pt>
                <c:pt idx="9304">
                  <c:v>67.714000000000027</c:v>
                </c:pt>
                <c:pt idx="9305">
                  <c:v>67.714000000000027</c:v>
                </c:pt>
                <c:pt idx="9306">
                  <c:v>67.714000000000027</c:v>
                </c:pt>
                <c:pt idx="9307">
                  <c:v>67.714000000000027</c:v>
                </c:pt>
                <c:pt idx="9308">
                  <c:v>67.714000000000027</c:v>
                </c:pt>
                <c:pt idx="9309">
                  <c:v>67.714000000000027</c:v>
                </c:pt>
                <c:pt idx="9310">
                  <c:v>67.670999999999978</c:v>
                </c:pt>
                <c:pt idx="9311">
                  <c:v>67.670999999999978</c:v>
                </c:pt>
                <c:pt idx="9312">
                  <c:v>67.670999999999978</c:v>
                </c:pt>
                <c:pt idx="9313">
                  <c:v>67.670999999999978</c:v>
                </c:pt>
                <c:pt idx="9314">
                  <c:v>67.670999999999978</c:v>
                </c:pt>
                <c:pt idx="9315">
                  <c:v>67.714000000000027</c:v>
                </c:pt>
                <c:pt idx="9316">
                  <c:v>67.714000000000027</c:v>
                </c:pt>
                <c:pt idx="9317">
                  <c:v>67.714000000000027</c:v>
                </c:pt>
                <c:pt idx="9318">
                  <c:v>67.714000000000027</c:v>
                </c:pt>
                <c:pt idx="9319">
                  <c:v>67.714000000000027</c:v>
                </c:pt>
                <c:pt idx="9320">
                  <c:v>67.714000000000027</c:v>
                </c:pt>
                <c:pt idx="9321">
                  <c:v>67.714000000000027</c:v>
                </c:pt>
                <c:pt idx="9322">
                  <c:v>67.714000000000027</c:v>
                </c:pt>
                <c:pt idx="9323">
                  <c:v>67.714000000000027</c:v>
                </c:pt>
                <c:pt idx="9324">
                  <c:v>67.670999999999978</c:v>
                </c:pt>
                <c:pt idx="9325">
                  <c:v>67.670999999999978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67.585999999999999</c:v>
                </c:pt>
                <c:pt idx="9331">
                  <c:v>67.585999999999999</c:v>
                </c:pt>
                <c:pt idx="9332">
                  <c:v>67.543000000000006</c:v>
                </c:pt>
                <c:pt idx="9333">
                  <c:v>67.543000000000006</c:v>
                </c:pt>
                <c:pt idx="9334">
                  <c:v>67.543000000000006</c:v>
                </c:pt>
                <c:pt idx="9335">
                  <c:v>67.543000000000006</c:v>
                </c:pt>
                <c:pt idx="9336">
                  <c:v>67.543000000000006</c:v>
                </c:pt>
                <c:pt idx="9337">
                  <c:v>67.543000000000006</c:v>
                </c:pt>
                <c:pt idx="9338">
                  <c:v>67.543000000000006</c:v>
                </c:pt>
                <c:pt idx="9339">
                  <c:v>67.543000000000006</c:v>
                </c:pt>
                <c:pt idx="9340">
                  <c:v>67.543000000000006</c:v>
                </c:pt>
                <c:pt idx="9341">
                  <c:v>67.543000000000006</c:v>
                </c:pt>
                <c:pt idx="9342">
                  <c:v>67.543000000000006</c:v>
                </c:pt>
                <c:pt idx="9343">
                  <c:v>67.543000000000006</c:v>
                </c:pt>
                <c:pt idx="9344">
                  <c:v>67.5</c:v>
                </c:pt>
                <c:pt idx="9345">
                  <c:v>67.5</c:v>
                </c:pt>
                <c:pt idx="9346">
                  <c:v>67.5</c:v>
                </c:pt>
                <c:pt idx="9347">
                  <c:v>67.456000000000003</c:v>
                </c:pt>
                <c:pt idx="9348">
                  <c:v>67.456000000000003</c:v>
                </c:pt>
                <c:pt idx="9349">
                  <c:v>67.456000000000003</c:v>
                </c:pt>
                <c:pt idx="9350">
                  <c:v>67.456000000000003</c:v>
                </c:pt>
                <c:pt idx="9351">
                  <c:v>67.456000000000003</c:v>
                </c:pt>
                <c:pt idx="9352">
                  <c:v>67.456000000000003</c:v>
                </c:pt>
                <c:pt idx="9353">
                  <c:v>67.456000000000003</c:v>
                </c:pt>
                <c:pt idx="9354">
                  <c:v>67.5</c:v>
                </c:pt>
                <c:pt idx="9355">
                  <c:v>67.5</c:v>
                </c:pt>
                <c:pt idx="9356">
                  <c:v>67.5</c:v>
                </c:pt>
                <c:pt idx="9357">
                  <c:v>67.5</c:v>
                </c:pt>
                <c:pt idx="9358">
                  <c:v>67.5</c:v>
                </c:pt>
                <c:pt idx="9359">
                  <c:v>67.5</c:v>
                </c:pt>
                <c:pt idx="9360">
                  <c:v>67.5</c:v>
                </c:pt>
                <c:pt idx="9361">
                  <c:v>67.5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67.543000000000006</c:v>
                </c:pt>
                <c:pt idx="9367">
                  <c:v>67.543000000000006</c:v>
                </c:pt>
                <c:pt idx="9368">
                  <c:v>67.543000000000006</c:v>
                </c:pt>
                <c:pt idx="9369">
                  <c:v>67.585999999999999</c:v>
                </c:pt>
                <c:pt idx="9370">
                  <c:v>67.585999999999999</c:v>
                </c:pt>
                <c:pt idx="9371">
                  <c:v>67.585999999999999</c:v>
                </c:pt>
                <c:pt idx="9372">
                  <c:v>67.585999999999999</c:v>
                </c:pt>
                <c:pt idx="9373">
                  <c:v>67.585999999999999</c:v>
                </c:pt>
                <c:pt idx="9374">
                  <c:v>67.626999999999981</c:v>
                </c:pt>
                <c:pt idx="9375">
                  <c:v>67.626999999999981</c:v>
                </c:pt>
                <c:pt idx="9376">
                  <c:v>67.626999999999981</c:v>
                </c:pt>
                <c:pt idx="9377">
                  <c:v>67.626999999999981</c:v>
                </c:pt>
                <c:pt idx="9378">
                  <c:v>67.626999999999981</c:v>
                </c:pt>
                <c:pt idx="9379">
                  <c:v>67.626999999999981</c:v>
                </c:pt>
                <c:pt idx="9380">
                  <c:v>67.626999999999981</c:v>
                </c:pt>
                <c:pt idx="9381">
                  <c:v>67.626999999999981</c:v>
                </c:pt>
                <c:pt idx="9382">
                  <c:v>67.626999999999981</c:v>
                </c:pt>
                <c:pt idx="9383">
                  <c:v>67.626999999999981</c:v>
                </c:pt>
                <c:pt idx="9384">
                  <c:v>67.626999999999981</c:v>
                </c:pt>
                <c:pt idx="9385">
                  <c:v>67.626999999999981</c:v>
                </c:pt>
                <c:pt idx="9386">
                  <c:v>67.670999999999978</c:v>
                </c:pt>
                <c:pt idx="9387">
                  <c:v>67.670999999999978</c:v>
                </c:pt>
                <c:pt idx="9388">
                  <c:v>67.670999999999978</c:v>
                </c:pt>
                <c:pt idx="9389">
                  <c:v>67.670999999999978</c:v>
                </c:pt>
                <c:pt idx="9390">
                  <c:v>67.714000000000027</c:v>
                </c:pt>
                <c:pt idx="9391">
                  <c:v>67.714000000000027</c:v>
                </c:pt>
                <c:pt idx="9392">
                  <c:v>67.714000000000027</c:v>
                </c:pt>
                <c:pt idx="9393">
                  <c:v>67.714000000000027</c:v>
                </c:pt>
                <c:pt idx="9394">
                  <c:v>67.714000000000027</c:v>
                </c:pt>
                <c:pt idx="9395">
                  <c:v>67.714000000000027</c:v>
                </c:pt>
                <c:pt idx="9396">
                  <c:v>67.714000000000027</c:v>
                </c:pt>
                <c:pt idx="9397">
                  <c:v>67.714000000000027</c:v>
                </c:pt>
                <c:pt idx="9398">
                  <c:v>67.714000000000027</c:v>
                </c:pt>
                <c:pt idx="9399">
                  <c:v>67.714000000000027</c:v>
                </c:pt>
                <c:pt idx="9400">
                  <c:v>67.714000000000027</c:v>
                </c:pt>
                <c:pt idx="9401">
                  <c:v>67.714000000000027</c:v>
                </c:pt>
                <c:pt idx="9402">
                  <c:v>67.714000000000027</c:v>
                </c:pt>
                <c:pt idx="9403">
                  <c:v>67.714000000000027</c:v>
                </c:pt>
                <c:pt idx="9404">
                  <c:v>67.714000000000027</c:v>
                </c:pt>
                <c:pt idx="9405">
                  <c:v>67.714000000000027</c:v>
                </c:pt>
                <c:pt idx="9406">
                  <c:v>67.714000000000027</c:v>
                </c:pt>
                <c:pt idx="9407">
                  <c:v>67.714000000000027</c:v>
                </c:pt>
                <c:pt idx="9408">
                  <c:v>67.714000000000027</c:v>
                </c:pt>
                <c:pt idx="9409">
                  <c:v>67.714000000000027</c:v>
                </c:pt>
                <c:pt idx="9410">
                  <c:v>67.757000000000005</c:v>
                </c:pt>
                <c:pt idx="9411">
                  <c:v>67.714000000000027</c:v>
                </c:pt>
                <c:pt idx="9412">
                  <c:v>67.714000000000027</c:v>
                </c:pt>
                <c:pt idx="9413">
                  <c:v>67.714000000000027</c:v>
                </c:pt>
                <c:pt idx="9414">
                  <c:v>67.714000000000027</c:v>
                </c:pt>
                <c:pt idx="9415">
                  <c:v>67.714000000000027</c:v>
                </c:pt>
                <c:pt idx="9416">
                  <c:v>67.714000000000027</c:v>
                </c:pt>
                <c:pt idx="9417">
                  <c:v>67.714000000000027</c:v>
                </c:pt>
                <c:pt idx="9418">
                  <c:v>67.757000000000005</c:v>
                </c:pt>
                <c:pt idx="9419">
                  <c:v>67.757000000000005</c:v>
                </c:pt>
                <c:pt idx="9420">
                  <c:v>67.757000000000005</c:v>
                </c:pt>
                <c:pt idx="9421">
                  <c:v>67.757000000000005</c:v>
                </c:pt>
                <c:pt idx="9422">
                  <c:v>67.757000000000005</c:v>
                </c:pt>
                <c:pt idx="9423">
                  <c:v>67.757000000000005</c:v>
                </c:pt>
                <c:pt idx="9424">
                  <c:v>67.757000000000005</c:v>
                </c:pt>
                <c:pt idx="9425">
                  <c:v>67.757000000000005</c:v>
                </c:pt>
                <c:pt idx="9426">
                  <c:v>67.757000000000005</c:v>
                </c:pt>
                <c:pt idx="9427">
                  <c:v>67.757000000000005</c:v>
                </c:pt>
                <c:pt idx="9428">
                  <c:v>67.757000000000005</c:v>
                </c:pt>
                <c:pt idx="9429">
                  <c:v>67.757000000000005</c:v>
                </c:pt>
                <c:pt idx="9430">
                  <c:v>67.757000000000005</c:v>
                </c:pt>
                <c:pt idx="9431">
                  <c:v>67.757000000000005</c:v>
                </c:pt>
                <c:pt idx="9432">
                  <c:v>67.757000000000005</c:v>
                </c:pt>
                <c:pt idx="9433">
                  <c:v>67.757000000000005</c:v>
                </c:pt>
                <c:pt idx="9434">
                  <c:v>67.757000000000005</c:v>
                </c:pt>
                <c:pt idx="9435">
                  <c:v>67.714000000000027</c:v>
                </c:pt>
                <c:pt idx="9436">
                  <c:v>67.757000000000005</c:v>
                </c:pt>
                <c:pt idx="9437">
                  <c:v>67.757000000000005</c:v>
                </c:pt>
                <c:pt idx="9438">
                  <c:v>67.757000000000005</c:v>
                </c:pt>
                <c:pt idx="9439">
                  <c:v>67.757000000000005</c:v>
                </c:pt>
                <c:pt idx="9440">
                  <c:v>67.757000000000005</c:v>
                </c:pt>
                <c:pt idx="9441">
                  <c:v>67.757000000000005</c:v>
                </c:pt>
                <c:pt idx="9442">
                  <c:v>67.757000000000005</c:v>
                </c:pt>
                <c:pt idx="9443">
                  <c:v>67.757000000000005</c:v>
                </c:pt>
                <c:pt idx="9444">
                  <c:v>67.757000000000005</c:v>
                </c:pt>
                <c:pt idx="9445">
                  <c:v>67.714000000000027</c:v>
                </c:pt>
                <c:pt idx="9446">
                  <c:v>67.714000000000027</c:v>
                </c:pt>
                <c:pt idx="9447">
                  <c:v>67.714000000000027</c:v>
                </c:pt>
                <c:pt idx="9448">
                  <c:v>67.714000000000027</c:v>
                </c:pt>
                <c:pt idx="9449">
                  <c:v>67.714000000000027</c:v>
                </c:pt>
                <c:pt idx="9450">
                  <c:v>67.714000000000027</c:v>
                </c:pt>
                <c:pt idx="9451">
                  <c:v>67.714000000000027</c:v>
                </c:pt>
                <c:pt idx="9452">
                  <c:v>67.714000000000027</c:v>
                </c:pt>
                <c:pt idx="9453">
                  <c:v>67.714000000000027</c:v>
                </c:pt>
                <c:pt idx="9454">
                  <c:v>67.714000000000027</c:v>
                </c:pt>
                <c:pt idx="9455">
                  <c:v>67.714000000000027</c:v>
                </c:pt>
                <c:pt idx="9456">
                  <c:v>67.714000000000027</c:v>
                </c:pt>
                <c:pt idx="9457">
                  <c:v>67.714000000000027</c:v>
                </c:pt>
                <c:pt idx="9458">
                  <c:v>67.757000000000005</c:v>
                </c:pt>
                <c:pt idx="9459">
                  <c:v>67.757000000000005</c:v>
                </c:pt>
                <c:pt idx="9460">
                  <c:v>67.757000000000005</c:v>
                </c:pt>
                <c:pt idx="9461">
                  <c:v>67.757000000000005</c:v>
                </c:pt>
                <c:pt idx="9462">
                  <c:v>67.798000000000002</c:v>
                </c:pt>
                <c:pt idx="9463">
                  <c:v>67.798000000000002</c:v>
                </c:pt>
                <c:pt idx="9464">
                  <c:v>67.798000000000002</c:v>
                </c:pt>
                <c:pt idx="9465">
                  <c:v>67.798000000000002</c:v>
                </c:pt>
                <c:pt idx="9466">
                  <c:v>67.798000000000002</c:v>
                </c:pt>
                <c:pt idx="9467">
                  <c:v>67.798000000000002</c:v>
                </c:pt>
                <c:pt idx="9468">
                  <c:v>67.798000000000002</c:v>
                </c:pt>
                <c:pt idx="9469">
                  <c:v>67.842000000000013</c:v>
                </c:pt>
                <c:pt idx="9470">
                  <c:v>67.798000000000002</c:v>
                </c:pt>
                <c:pt idx="9471">
                  <c:v>67.798000000000002</c:v>
                </c:pt>
                <c:pt idx="9472">
                  <c:v>67.798000000000002</c:v>
                </c:pt>
                <c:pt idx="9473">
                  <c:v>67.798000000000002</c:v>
                </c:pt>
                <c:pt idx="9474">
                  <c:v>67.798000000000002</c:v>
                </c:pt>
                <c:pt idx="9475">
                  <c:v>67.798000000000002</c:v>
                </c:pt>
                <c:pt idx="9476">
                  <c:v>67.798000000000002</c:v>
                </c:pt>
                <c:pt idx="9477">
                  <c:v>67.798000000000002</c:v>
                </c:pt>
                <c:pt idx="9478">
                  <c:v>67.842000000000013</c:v>
                </c:pt>
                <c:pt idx="9479">
                  <c:v>67.842000000000013</c:v>
                </c:pt>
                <c:pt idx="9480">
                  <c:v>67.884999999999991</c:v>
                </c:pt>
                <c:pt idx="9481">
                  <c:v>67.884999999999991</c:v>
                </c:pt>
                <c:pt idx="9482">
                  <c:v>67.927999999999997</c:v>
                </c:pt>
                <c:pt idx="9483">
                  <c:v>67.927999999999997</c:v>
                </c:pt>
                <c:pt idx="9484">
                  <c:v>67.927999999999997</c:v>
                </c:pt>
                <c:pt idx="9485">
                  <c:v>67.971000000000004</c:v>
                </c:pt>
                <c:pt idx="9486">
                  <c:v>67.971000000000004</c:v>
                </c:pt>
                <c:pt idx="9487">
                  <c:v>67.971000000000004</c:v>
                </c:pt>
                <c:pt idx="9488">
                  <c:v>67.971000000000004</c:v>
                </c:pt>
                <c:pt idx="9489">
                  <c:v>67.971000000000004</c:v>
                </c:pt>
                <c:pt idx="9490">
                  <c:v>67.971000000000004</c:v>
                </c:pt>
                <c:pt idx="9491">
                  <c:v>67.971000000000004</c:v>
                </c:pt>
                <c:pt idx="9492">
                  <c:v>67.927999999999997</c:v>
                </c:pt>
                <c:pt idx="9493">
                  <c:v>67.927999999999997</c:v>
                </c:pt>
                <c:pt idx="9494">
                  <c:v>67.884999999999991</c:v>
                </c:pt>
                <c:pt idx="9495">
                  <c:v>67.884999999999991</c:v>
                </c:pt>
                <c:pt idx="9496">
                  <c:v>67.884999999999991</c:v>
                </c:pt>
                <c:pt idx="9497">
                  <c:v>67.842000000000013</c:v>
                </c:pt>
                <c:pt idx="9498">
                  <c:v>67.842000000000013</c:v>
                </c:pt>
                <c:pt idx="9499">
                  <c:v>67.798000000000002</c:v>
                </c:pt>
                <c:pt idx="9500">
                  <c:v>67.798000000000002</c:v>
                </c:pt>
                <c:pt idx="9501">
                  <c:v>67.798000000000002</c:v>
                </c:pt>
                <c:pt idx="9502">
                  <c:v>67.798000000000002</c:v>
                </c:pt>
                <c:pt idx="9503">
                  <c:v>67.798000000000002</c:v>
                </c:pt>
                <c:pt idx="9504">
                  <c:v>67.798000000000002</c:v>
                </c:pt>
                <c:pt idx="9505">
                  <c:v>67.798000000000002</c:v>
                </c:pt>
                <c:pt idx="9506">
                  <c:v>67.798000000000002</c:v>
                </c:pt>
                <c:pt idx="9507">
                  <c:v>67.798000000000002</c:v>
                </c:pt>
                <c:pt idx="9508">
                  <c:v>67.798000000000002</c:v>
                </c:pt>
                <c:pt idx="9509">
                  <c:v>67.798000000000002</c:v>
                </c:pt>
                <c:pt idx="9510">
                  <c:v>67.842000000000013</c:v>
                </c:pt>
                <c:pt idx="9511">
                  <c:v>67.842000000000013</c:v>
                </c:pt>
                <c:pt idx="9512">
                  <c:v>67.842000000000013</c:v>
                </c:pt>
                <c:pt idx="9513">
                  <c:v>67.842000000000013</c:v>
                </c:pt>
                <c:pt idx="9514">
                  <c:v>67.842000000000013</c:v>
                </c:pt>
                <c:pt idx="9515">
                  <c:v>67.884999999999991</c:v>
                </c:pt>
                <c:pt idx="9516">
                  <c:v>67.884999999999991</c:v>
                </c:pt>
                <c:pt idx="9517">
                  <c:v>67.884999999999991</c:v>
                </c:pt>
                <c:pt idx="9518">
                  <c:v>67.884999999999991</c:v>
                </c:pt>
                <c:pt idx="9519">
                  <c:v>67.884999999999991</c:v>
                </c:pt>
                <c:pt idx="9520">
                  <c:v>67.884999999999991</c:v>
                </c:pt>
                <c:pt idx="9521">
                  <c:v>67.927999999999997</c:v>
                </c:pt>
                <c:pt idx="9522">
                  <c:v>67.927999999999997</c:v>
                </c:pt>
                <c:pt idx="9523">
                  <c:v>67.927999999999997</c:v>
                </c:pt>
                <c:pt idx="9524">
                  <c:v>67.927999999999997</c:v>
                </c:pt>
                <c:pt idx="9525">
                  <c:v>67.927999999999997</c:v>
                </c:pt>
                <c:pt idx="9526">
                  <c:v>67.927999999999997</c:v>
                </c:pt>
                <c:pt idx="9527">
                  <c:v>67.927999999999997</c:v>
                </c:pt>
                <c:pt idx="9528">
                  <c:v>67.927999999999997</c:v>
                </c:pt>
                <c:pt idx="9529">
                  <c:v>67.884999999999991</c:v>
                </c:pt>
                <c:pt idx="9530">
                  <c:v>67.884999999999991</c:v>
                </c:pt>
                <c:pt idx="9531">
                  <c:v>67.884999999999991</c:v>
                </c:pt>
                <c:pt idx="9532">
                  <c:v>67.884999999999991</c:v>
                </c:pt>
                <c:pt idx="9533">
                  <c:v>67.884999999999991</c:v>
                </c:pt>
                <c:pt idx="9534">
                  <c:v>67.842000000000013</c:v>
                </c:pt>
                <c:pt idx="9535">
                  <c:v>67.842000000000013</c:v>
                </c:pt>
                <c:pt idx="9536">
                  <c:v>67.798000000000002</c:v>
                </c:pt>
                <c:pt idx="9537">
                  <c:v>67.798000000000002</c:v>
                </c:pt>
                <c:pt idx="9538">
                  <c:v>67.798000000000002</c:v>
                </c:pt>
                <c:pt idx="9539">
                  <c:v>67.757000000000005</c:v>
                </c:pt>
                <c:pt idx="9540">
                  <c:v>67.757000000000005</c:v>
                </c:pt>
                <c:pt idx="9541">
                  <c:v>67.757000000000005</c:v>
                </c:pt>
                <c:pt idx="9542">
                  <c:v>67.714000000000027</c:v>
                </c:pt>
                <c:pt idx="9543">
                  <c:v>67.714000000000027</c:v>
                </c:pt>
                <c:pt idx="9544">
                  <c:v>67.714000000000027</c:v>
                </c:pt>
                <c:pt idx="9545">
                  <c:v>67.757000000000005</c:v>
                </c:pt>
                <c:pt idx="9546">
                  <c:v>67.757000000000005</c:v>
                </c:pt>
                <c:pt idx="9547">
                  <c:v>67.757000000000005</c:v>
                </c:pt>
                <c:pt idx="9548">
                  <c:v>67.757000000000005</c:v>
                </c:pt>
                <c:pt idx="9549">
                  <c:v>67.757000000000005</c:v>
                </c:pt>
                <c:pt idx="9550">
                  <c:v>67.757000000000005</c:v>
                </c:pt>
                <c:pt idx="9551">
                  <c:v>67.757000000000005</c:v>
                </c:pt>
                <c:pt idx="9552">
                  <c:v>67.757000000000005</c:v>
                </c:pt>
                <c:pt idx="9553">
                  <c:v>67.757000000000005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67.714000000000027</c:v>
                </c:pt>
                <c:pt idx="9560">
                  <c:v>67.714000000000027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67.798000000000002</c:v>
                </c:pt>
                <c:pt idx="9566">
                  <c:v>67.798000000000002</c:v>
                </c:pt>
                <c:pt idx="9567">
                  <c:v>67.798000000000002</c:v>
                </c:pt>
                <c:pt idx="9568">
                  <c:v>67.798000000000002</c:v>
                </c:pt>
                <c:pt idx="9569">
                  <c:v>67.798000000000002</c:v>
                </c:pt>
                <c:pt idx="9570">
                  <c:v>67.798000000000002</c:v>
                </c:pt>
                <c:pt idx="9571">
                  <c:v>67.757000000000005</c:v>
                </c:pt>
                <c:pt idx="9572">
                  <c:v>67.757000000000005</c:v>
                </c:pt>
                <c:pt idx="9573">
                  <c:v>67.757000000000005</c:v>
                </c:pt>
                <c:pt idx="9574">
                  <c:v>67.757000000000005</c:v>
                </c:pt>
                <c:pt idx="9575">
                  <c:v>67.757000000000005</c:v>
                </c:pt>
                <c:pt idx="9576">
                  <c:v>67.757000000000005</c:v>
                </c:pt>
                <c:pt idx="9577">
                  <c:v>67.757000000000005</c:v>
                </c:pt>
                <c:pt idx="9578">
                  <c:v>67.757000000000005</c:v>
                </c:pt>
                <c:pt idx="9579">
                  <c:v>67.798000000000002</c:v>
                </c:pt>
                <c:pt idx="9580">
                  <c:v>67.798000000000002</c:v>
                </c:pt>
                <c:pt idx="9581">
                  <c:v>67.798000000000002</c:v>
                </c:pt>
                <c:pt idx="9582">
                  <c:v>67.798000000000002</c:v>
                </c:pt>
                <c:pt idx="9583">
                  <c:v>67.798000000000002</c:v>
                </c:pt>
                <c:pt idx="9584">
                  <c:v>67.798000000000002</c:v>
                </c:pt>
                <c:pt idx="9585">
                  <c:v>67.798000000000002</c:v>
                </c:pt>
                <c:pt idx="9586">
                  <c:v>67.798000000000002</c:v>
                </c:pt>
                <c:pt idx="9587">
                  <c:v>67.798000000000002</c:v>
                </c:pt>
                <c:pt idx="9588">
                  <c:v>67.798000000000002</c:v>
                </c:pt>
                <c:pt idx="9589">
                  <c:v>67.798000000000002</c:v>
                </c:pt>
                <c:pt idx="9590">
                  <c:v>67.798000000000002</c:v>
                </c:pt>
                <c:pt idx="9591">
                  <c:v>67.798000000000002</c:v>
                </c:pt>
                <c:pt idx="9592">
                  <c:v>67.798000000000002</c:v>
                </c:pt>
                <c:pt idx="9593">
                  <c:v>67.798000000000002</c:v>
                </c:pt>
                <c:pt idx="9594">
                  <c:v>67.798000000000002</c:v>
                </c:pt>
                <c:pt idx="9595">
                  <c:v>67.798000000000002</c:v>
                </c:pt>
                <c:pt idx="9596">
                  <c:v>67.798000000000002</c:v>
                </c:pt>
                <c:pt idx="9597">
                  <c:v>67.798000000000002</c:v>
                </c:pt>
                <c:pt idx="9598">
                  <c:v>67.798000000000002</c:v>
                </c:pt>
                <c:pt idx="9599">
                  <c:v>67.798000000000002</c:v>
                </c:pt>
                <c:pt idx="9600">
                  <c:v>67.798000000000002</c:v>
                </c:pt>
                <c:pt idx="9601">
                  <c:v>67.842000000000013</c:v>
                </c:pt>
                <c:pt idx="9602">
                  <c:v>67.842000000000013</c:v>
                </c:pt>
                <c:pt idx="9603">
                  <c:v>67.842000000000013</c:v>
                </c:pt>
                <c:pt idx="9604">
                  <c:v>67.884999999999991</c:v>
                </c:pt>
                <c:pt idx="9605">
                  <c:v>67.884999999999991</c:v>
                </c:pt>
                <c:pt idx="9606">
                  <c:v>67.884999999999991</c:v>
                </c:pt>
                <c:pt idx="9607">
                  <c:v>67.884999999999991</c:v>
                </c:pt>
                <c:pt idx="9608">
                  <c:v>67.884999999999991</c:v>
                </c:pt>
                <c:pt idx="9609">
                  <c:v>67.884999999999991</c:v>
                </c:pt>
                <c:pt idx="9610">
                  <c:v>67.884999999999991</c:v>
                </c:pt>
                <c:pt idx="9611">
                  <c:v>67.884999999999991</c:v>
                </c:pt>
                <c:pt idx="9612">
                  <c:v>67.927999999999997</c:v>
                </c:pt>
                <c:pt idx="9613">
                  <c:v>67.927999999999997</c:v>
                </c:pt>
                <c:pt idx="9614">
                  <c:v>67.927999999999997</c:v>
                </c:pt>
                <c:pt idx="9615">
                  <c:v>67.927999999999997</c:v>
                </c:pt>
                <c:pt idx="9616">
                  <c:v>67.971000000000004</c:v>
                </c:pt>
                <c:pt idx="9617">
                  <c:v>67.971000000000004</c:v>
                </c:pt>
                <c:pt idx="9618">
                  <c:v>67.971000000000004</c:v>
                </c:pt>
                <c:pt idx="9619">
                  <c:v>67.971000000000004</c:v>
                </c:pt>
                <c:pt idx="9620">
                  <c:v>68.013000000000005</c:v>
                </c:pt>
                <c:pt idx="9621">
                  <c:v>68.013000000000005</c:v>
                </c:pt>
                <c:pt idx="9622">
                  <c:v>68.013000000000005</c:v>
                </c:pt>
                <c:pt idx="9623">
                  <c:v>67.971000000000004</c:v>
                </c:pt>
                <c:pt idx="9624">
                  <c:v>67.971000000000004</c:v>
                </c:pt>
                <c:pt idx="9625">
                  <c:v>67.971000000000004</c:v>
                </c:pt>
                <c:pt idx="9626">
                  <c:v>67.927999999999997</c:v>
                </c:pt>
                <c:pt idx="9627">
                  <c:v>67.927999999999997</c:v>
                </c:pt>
                <c:pt idx="9628">
                  <c:v>67.884999999999991</c:v>
                </c:pt>
                <c:pt idx="9629">
                  <c:v>67.884999999999991</c:v>
                </c:pt>
                <c:pt idx="9630">
                  <c:v>67.884999999999991</c:v>
                </c:pt>
                <c:pt idx="9631">
                  <c:v>67.884999999999991</c:v>
                </c:pt>
                <c:pt idx="9632">
                  <c:v>67.927999999999997</c:v>
                </c:pt>
                <c:pt idx="9633">
                  <c:v>67.927999999999997</c:v>
                </c:pt>
                <c:pt idx="9634">
                  <c:v>67.927999999999997</c:v>
                </c:pt>
                <c:pt idx="9635">
                  <c:v>67.971000000000004</c:v>
                </c:pt>
                <c:pt idx="9636">
                  <c:v>67.971000000000004</c:v>
                </c:pt>
                <c:pt idx="9637">
                  <c:v>67.971000000000004</c:v>
                </c:pt>
                <c:pt idx="9638">
                  <c:v>67.971000000000004</c:v>
                </c:pt>
                <c:pt idx="9639">
                  <c:v>67.971000000000004</c:v>
                </c:pt>
                <c:pt idx="9640">
                  <c:v>67.971000000000004</c:v>
                </c:pt>
                <c:pt idx="9641">
                  <c:v>68.013000000000005</c:v>
                </c:pt>
                <c:pt idx="9642">
                  <c:v>68.055999999999983</c:v>
                </c:pt>
                <c:pt idx="9643">
                  <c:v>68.055999999999983</c:v>
                </c:pt>
                <c:pt idx="9644">
                  <c:v>68.055999999999983</c:v>
                </c:pt>
                <c:pt idx="9645">
                  <c:v>68.055999999999983</c:v>
                </c:pt>
                <c:pt idx="9646">
                  <c:v>68.055999999999983</c:v>
                </c:pt>
                <c:pt idx="9647">
                  <c:v>68.055999999999983</c:v>
                </c:pt>
                <c:pt idx="9648">
                  <c:v>68.055999999999983</c:v>
                </c:pt>
                <c:pt idx="9649">
                  <c:v>68.055999999999983</c:v>
                </c:pt>
                <c:pt idx="9650">
                  <c:v>68.055999999999983</c:v>
                </c:pt>
                <c:pt idx="9651">
                  <c:v>68.055999999999983</c:v>
                </c:pt>
                <c:pt idx="9652">
                  <c:v>68.055999999999983</c:v>
                </c:pt>
                <c:pt idx="9653">
                  <c:v>68.055999999999983</c:v>
                </c:pt>
                <c:pt idx="9654">
                  <c:v>68.055999999999983</c:v>
                </c:pt>
                <c:pt idx="9655">
                  <c:v>68.055999999999983</c:v>
                </c:pt>
                <c:pt idx="9656">
                  <c:v>68.099000000000004</c:v>
                </c:pt>
                <c:pt idx="9657">
                  <c:v>68.099000000000004</c:v>
                </c:pt>
                <c:pt idx="9658">
                  <c:v>68.099000000000004</c:v>
                </c:pt>
                <c:pt idx="9659">
                  <c:v>68.141999999999996</c:v>
                </c:pt>
                <c:pt idx="9660">
                  <c:v>68.141999999999996</c:v>
                </c:pt>
                <c:pt idx="9661">
                  <c:v>68.141999999999996</c:v>
                </c:pt>
                <c:pt idx="9662">
                  <c:v>68.141999999999996</c:v>
                </c:pt>
                <c:pt idx="9663">
                  <c:v>68.141999999999996</c:v>
                </c:pt>
                <c:pt idx="9664">
                  <c:v>68.141999999999996</c:v>
                </c:pt>
                <c:pt idx="9665">
                  <c:v>68.141999999999996</c:v>
                </c:pt>
                <c:pt idx="9666">
                  <c:v>68.099000000000004</c:v>
                </c:pt>
                <c:pt idx="9667">
                  <c:v>68.099000000000004</c:v>
                </c:pt>
                <c:pt idx="9668">
                  <c:v>68.099000000000004</c:v>
                </c:pt>
                <c:pt idx="9669">
                  <c:v>68.099000000000004</c:v>
                </c:pt>
                <c:pt idx="9670">
                  <c:v>68.141999999999996</c:v>
                </c:pt>
                <c:pt idx="9671">
                  <c:v>68.141999999999996</c:v>
                </c:pt>
                <c:pt idx="9672">
                  <c:v>68.141999999999996</c:v>
                </c:pt>
                <c:pt idx="9673">
                  <c:v>68.141999999999996</c:v>
                </c:pt>
                <c:pt idx="9674">
                  <c:v>68.185000000000002</c:v>
                </c:pt>
                <c:pt idx="9675">
                  <c:v>68.185000000000002</c:v>
                </c:pt>
                <c:pt idx="9676">
                  <c:v>68.185000000000002</c:v>
                </c:pt>
                <c:pt idx="9677">
                  <c:v>68.185000000000002</c:v>
                </c:pt>
                <c:pt idx="9678">
                  <c:v>68.227000000000004</c:v>
                </c:pt>
                <c:pt idx="9679">
                  <c:v>68.227000000000004</c:v>
                </c:pt>
                <c:pt idx="9680">
                  <c:v>68.227000000000004</c:v>
                </c:pt>
                <c:pt idx="9681">
                  <c:v>68.227000000000004</c:v>
                </c:pt>
                <c:pt idx="9682">
                  <c:v>68.227000000000004</c:v>
                </c:pt>
                <c:pt idx="9683">
                  <c:v>68.27</c:v>
                </c:pt>
                <c:pt idx="9684">
                  <c:v>68.27</c:v>
                </c:pt>
                <c:pt idx="9685">
                  <c:v>68.313000000000002</c:v>
                </c:pt>
                <c:pt idx="9686">
                  <c:v>68.313000000000002</c:v>
                </c:pt>
                <c:pt idx="9687">
                  <c:v>68.313000000000002</c:v>
                </c:pt>
                <c:pt idx="9688">
                  <c:v>68.35599999999998</c:v>
                </c:pt>
                <c:pt idx="9689">
                  <c:v>68.35599999999998</c:v>
                </c:pt>
                <c:pt idx="9690">
                  <c:v>68.400000000000006</c:v>
                </c:pt>
                <c:pt idx="9691">
                  <c:v>68.35599999999998</c:v>
                </c:pt>
                <c:pt idx="9692">
                  <c:v>68.313000000000002</c:v>
                </c:pt>
                <c:pt idx="9693">
                  <c:v>68.313000000000002</c:v>
                </c:pt>
                <c:pt idx="9694">
                  <c:v>68.313000000000002</c:v>
                </c:pt>
                <c:pt idx="9695">
                  <c:v>68.313000000000002</c:v>
                </c:pt>
                <c:pt idx="9696">
                  <c:v>68.313000000000002</c:v>
                </c:pt>
                <c:pt idx="9697">
                  <c:v>68.313000000000002</c:v>
                </c:pt>
                <c:pt idx="9698">
                  <c:v>68.313000000000002</c:v>
                </c:pt>
                <c:pt idx="9699">
                  <c:v>68.313000000000002</c:v>
                </c:pt>
                <c:pt idx="9700">
                  <c:v>68.313000000000002</c:v>
                </c:pt>
                <c:pt idx="9701">
                  <c:v>68.35599999999998</c:v>
                </c:pt>
                <c:pt idx="9702">
                  <c:v>68.35599999999998</c:v>
                </c:pt>
                <c:pt idx="9703">
                  <c:v>68.313000000000002</c:v>
                </c:pt>
                <c:pt idx="9704">
                  <c:v>68.313000000000002</c:v>
                </c:pt>
                <c:pt idx="9705">
                  <c:v>68.313000000000002</c:v>
                </c:pt>
                <c:pt idx="9706">
                  <c:v>68.313000000000002</c:v>
                </c:pt>
                <c:pt idx="9707">
                  <c:v>68.313000000000002</c:v>
                </c:pt>
                <c:pt idx="9708">
                  <c:v>68.313000000000002</c:v>
                </c:pt>
                <c:pt idx="9709">
                  <c:v>68.313000000000002</c:v>
                </c:pt>
                <c:pt idx="9710">
                  <c:v>68.313000000000002</c:v>
                </c:pt>
                <c:pt idx="9711">
                  <c:v>68.35599999999998</c:v>
                </c:pt>
                <c:pt idx="9712">
                  <c:v>68.35599999999998</c:v>
                </c:pt>
                <c:pt idx="9713">
                  <c:v>68.313000000000002</c:v>
                </c:pt>
                <c:pt idx="9714">
                  <c:v>68.313000000000002</c:v>
                </c:pt>
                <c:pt idx="9715">
                  <c:v>68.313000000000002</c:v>
                </c:pt>
                <c:pt idx="9716">
                  <c:v>68.313000000000002</c:v>
                </c:pt>
                <c:pt idx="9717">
                  <c:v>68.313000000000002</c:v>
                </c:pt>
                <c:pt idx="9718">
                  <c:v>68.313000000000002</c:v>
                </c:pt>
                <c:pt idx="9719">
                  <c:v>68.313000000000002</c:v>
                </c:pt>
                <c:pt idx="9720">
                  <c:v>68.313000000000002</c:v>
                </c:pt>
                <c:pt idx="9721">
                  <c:v>68.313000000000002</c:v>
                </c:pt>
                <c:pt idx="9722">
                  <c:v>68.313000000000002</c:v>
                </c:pt>
                <c:pt idx="9723">
                  <c:v>68.313000000000002</c:v>
                </c:pt>
                <c:pt idx="9724">
                  <c:v>68.35599999999998</c:v>
                </c:pt>
                <c:pt idx="9725">
                  <c:v>68.35599999999998</c:v>
                </c:pt>
                <c:pt idx="9726">
                  <c:v>68.400000000000006</c:v>
                </c:pt>
                <c:pt idx="9727">
                  <c:v>68.400000000000006</c:v>
                </c:pt>
                <c:pt idx="9728">
                  <c:v>68.443000000000026</c:v>
                </c:pt>
                <c:pt idx="9729">
                  <c:v>68.443000000000026</c:v>
                </c:pt>
                <c:pt idx="9730">
                  <c:v>68.443000000000026</c:v>
                </c:pt>
                <c:pt idx="9731">
                  <c:v>68.443000000000026</c:v>
                </c:pt>
                <c:pt idx="9732">
                  <c:v>68.443000000000026</c:v>
                </c:pt>
                <c:pt idx="9733">
                  <c:v>68.443000000000026</c:v>
                </c:pt>
                <c:pt idx="9734">
                  <c:v>68.443000000000026</c:v>
                </c:pt>
                <c:pt idx="9735">
                  <c:v>68.443000000000026</c:v>
                </c:pt>
                <c:pt idx="9736">
                  <c:v>68.483999999999995</c:v>
                </c:pt>
                <c:pt idx="9737">
                  <c:v>68.483999999999995</c:v>
                </c:pt>
                <c:pt idx="9738">
                  <c:v>68.483999999999995</c:v>
                </c:pt>
                <c:pt idx="9739">
                  <c:v>68.483999999999995</c:v>
                </c:pt>
                <c:pt idx="9740">
                  <c:v>68.483999999999995</c:v>
                </c:pt>
                <c:pt idx="9741">
                  <c:v>68.483999999999995</c:v>
                </c:pt>
                <c:pt idx="9742">
                  <c:v>68.483999999999995</c:v>
                </c:pt>
                <c:pt idx="9743">
                  <c:v>68.483999999999995</c:v>
                </c:pt>
                <c:pt idx="9744">
                  <c:v>68.483999999999995</c:v>
                </c:pt>
                <c:pt idx="9745">
                  <c:v>68.483999999999995</c:v>
                </c:pt>
                <c:pt idx="9746">
                  <c:v>68.483999999999995</c:v>
                </c:pt>
                <c:pt idx="9747">
                  <c:v>68.483999999999995</c:v>
                </c:pt>
                <c:pt idx="9748">
                  <c:v>68.483999999999995</c:v>
                </c:pt>
                <c:pt idx="9749">
                  <c:v>68.483999999999995</c:v>
                </c:pt>
                <c:pt idx="9750">
                  <c:v>68.483999999999995</c:v>
                </c:pt>
                <c:pt idx="9751">
                  <c:v>68.483999999999995</c:v>
                </c:pt>
                <c:pt idx="9752">
                  <c:v>68.483999999999995</c:v>
                </c:pt>
                <c:pt idx="9753">
                  <c:v>68.527000000000001</c:v>
                </c:pt>
                <c:pt idx="9754">
                  <c:v>68.527000000000001</c:v>
                </c:pt>
                <c:pt idx="9755">
                  <c:v>68.527000000000001</c:v>
                </c:pt>
                <c:pt idx="9756">
                  <c:v>68.527000000000001</c:v>
                </c:pt>
                <c:pt idx="9757">
                  <c:v>68.527000000000001</c:v>
                </c:pt>
                <c:pt idx="9758">
                  <c:v>68.527000000000001</c:v>
                </c:pt>
                <c:pt idx="9759">
                  <c:v>68.527000000000001</c:v>
                </c:pt>
                <c:pt idx="9760">
                  <c:v>68.527000000000001</c:v>
                </c:pt>
                <c:pt idx="9761">
                  <c:v>68.483999999999995</c:v>
                </c:pt>
                <c:pt idx="9762">
                  <c:v>68.483999999999995</c:v>
                </c:pt>
                <c:pt idx="9763">
                  <c:v>68.483999999999995</c:v>
                </c:pt>
                <c:pt idx="9764">
                  <c:v>68.483999999999995</c:v>
                </c:pt>
                <c:pt idx="9765">
                  <c:v>68.483999999999995</c:v>
                </c:pt>
                <c:pt idx="9766">
                  <c:v>68.483999999999995</c:v>
                </c:pt>
                <c:pt idx="9767">
                  <c:v>68.483999999999995</c:v>
                </c:pt>
                <c:pt idx="9768">
                  <c:v>68.483999999999995</c:v>
                </c:pt>
                <c:pt idx="9769">
                  <c:v>68.483999999999995</c:v>
                </c:pt>
                <c:pt idx="9770">
                  <c:v>68.443000000000026</c:v>
                </c:pt>
                <c:pt idx="9771">
                  <c:v>68.483999999999995</c:v>
                </c:pt>
                <c:pt idx="9772">
                  <c:v>68.483999999999995</c:v>
                </c:pt>
                <c:pt idx="9773">
                  <c:v>68.483999999999995</c:v>
                </c:pt>
                <c:pt idx="9774">
                  <c:v>68.483999999999995</c:v>
                </c:pt>
                <c:pt idx="9775">
                  <c:v>68.483999999999995</c:v>
                </c:pt>
                <c:pt idx="9776">
                  <c:v>68.483999999999995</c:v>
                </c:pt>
                <c:pt idx="9777">
                  <c:v>68.527000000000001</c:v>
                </c:pt>
                <c:pt idx="9778">
                  <c:v>68.527000000000001</c:v>
                </c:pt>
                <c:pt idx="9779">
                  <c:v>68.570999999999998</c:v>
                </c:pt>
                <c:pt idx="9780">
                  <c:v>68.570999999999998</c:v>
                </c:pt>
                <c:pt idx="9781">
                  <c:v>68.614000000000004</c:v>
                </c:pt>
                <c:pt idx="9782">
                  <c:v>68.656999999999982</c:v>
                </c:pt>
                <c:pt idx="9783">
                  <c:v>68.656999999999982</c:v>
                </c:pt>
                <c:pt idx="9784">
                  <c:v>68.697999999999993</c:v>
                </c:pt>
                <c:pt idx="9785">
                  <c:v>68.742000000000004</c:v>
                </c:pt>
                <c:pt idx="9786">
                  <c:v>68.742000000000004</c:v>
                </c:pt>
                <c:pt idx="9787">
                  <c:v>68.742000000000004</c:v>
                </c:pt>
                <c:pt idx="9788">
                  <c:v>68.742000000000004</c:v>
                </c:pt>
                <c:pt idx="9789">
                  <c:v>68.742000000000004</c:v>
                </c:pt>
                <c:pt idx="9790">
                  <c:v>68.697999999999993</c:v>
                </c:pt>
                <c:pt idx="9791">
                  <c:v>68.656999999999982</c:v>
                </c:pt>
                <c:pt idx="9792">
                  <c:v>68.656999999999982</c:v>
                </c:pt>
                <c:pt idx="9793">
                  <c:v>68.656999999999982</c:v>
                </c:pt>
                <c:pt idx="9794">
                  <c:v>68.614000000000004</c:v>
                </c:pt>
                <c:pt idx="9795">
                  <c:v>68.614000000000004</c:v>
                </c:pt>
                <c:pt idx="9796">
                  <c:v>68.614000000000004</c:v>
                </c:pt>
                <c:pt idx="9797">
                  <c:v>68.614000000000004</c:v>
                </c:pt>
                <c:pt idx="9798">
                  <c:v>68.614000000000004</c:v>
                </c:pt>
                <c:pt idx="9799">
                  <c:v>68.614000000000004</c:v>
                </c:pt>
                <c:pt idx="9800">
                  <c:v>68.614000000000004</c:v>
                </c:pt>
                <c:pt idx="9801">
                  <c:v>68.614000000000004</c:v>
                </c:pt>
                <c:pt idx="9802">
                  <c:v>68.656999999999982</c:v>
                </c:pt>
                <c:pt idx="9803">
                  <c:v>68.656999999999982</c:v>
                </c:pt>
                <c:pt idx="9804">
                  <c:v>68.656999999999982</c:v>
                </c:pt>
                <c:pt idx="9805">
                  <c:v>68.656999999999982</c:v>
                </c:pt>
                <c:pt idx="9806">
                  <c:v>68.656999999999982</c:v>
                </c:pt>
                <c:pt idx="9807">
                  <c:v>68.656999999999982</c:v>
                </c:pt>
                <c:pt idx="9808">
                  <c:v>68.656999999999982</c:v>
                </c:pt>
                <c:pt idx="9809">
                  <c:v>68.656999999999982</c:v>
                </c:pt>
                <c:pt idx="9810">
                  <c:v>68.614000000000004</c:v>
                </c:pt>
                <c:pt idx="9811">
                  <c:v>68.614000000000004</c:v>
                </c:pt>
                <c:pt idx="9812">
                  <c:v>68.614000000000004</c:v>
                </c:pt>
                <c:pt idx="9813">
                  <c:v>68.614000000000004</c:v>
                </c:pt>
                <c:pt idx="9814">
                  <c:v>68.570999999999998</c:v>
                </c:pt>
                <c:pt idx="9815">
                  <c:v>68.570999999999998</c:v>
                </c:pt>
                <c:pt idx="9816">
                  <c:v>68.570999999999998</c:v>
                </c:pt>
                <c:pt idx="9817">
                  <c:v>68.570999999999998</c:v>
                </c:pt>
                <c:pt idx="9818">
                  <c:v>68.570999999999998</c:v>
                </c:pt>
                <c:pt idx="9819">
                  <c:v>68.570999999999998</c:v>
                </c:pt>
                <c:pt idx="9820">
                  <c:v>68.570999999999998</c:v>
                </c:pt>
                <c:pt idx="9821">
                  <c:v>68.570999999999998</c:v>
                </c:pt>
                <c:pt idx="9822">
                  <c:v>68.527000000000001</c:v>
                </c:pt>
                <c:pt idx="9823">
                  <c:v>68.527000000000001</c:v>
                </c:pt>
                <c:pt idx="9824">
                  <c:v>68.527000000000001</c:v>
                </c:pt>
                <c:pt idx="9825">
                  <c:v>68.570999999999998</c:v>
                </c:pt>
                <c:pt idx="9826">
                  <c:v>68.570999999999998</c:v>
                </c:pt>
                <c:pt idx="9827">
                  <c:v>68.614000000000004</c:v>
                </c:pt>
                <c:pt idx="9828">
                  <c:v>68.614000000000004</c:v>
                </c:pt>
                <c:pt idx="9829">
                  <c:v>68.656999999999982</c:v>
                </c:pt>
                <c:pt idx="9830">
                  <c:v>68.656999999999982</c:v>
                </c:pt>
                <c:pt idx="9831">
                  <c:v>68.656999999999982</c:v>
                </c:pt>
                <c:pt idx="9832">
                  <c:v>68.656999999999982</c:v>
                </c:pt>
                <c:pt idx="9833">
                  <c:v>68.656999999999982</c:v>
                </c:pt>
                <c:pt idx="9834">
                  <c:v>68.656999999999982</c:v>
                </c:pt>
                <c:pt idx="9835">
                  <c:v>68.656999999999982</c:v>
                </c:pt>
                <c:pt idx="9836">
                  <c:v>68.656999999999982</c:v>
                </c:pt>
                <c:pt idx="9837">
                  <c:v>68.656999999999982</c:v>
                </c:pt>
                <c:pt idx="9838">
                  <c:v>68.656999999999982</c:v>
                </c:pt>
                <c:pt idx="9839">
                  <c:v>68.656999999999982</c:v>
                </c:pt>
                <c:pt idx="9840">
                  <c:v>68.656999999999982</c:v>
                </c:pt>
                <c:pt idx="9841">
                  <c:v>68.656999999999982</c:v>
                </c:pt>
                <c:pt idx="9842">
                  <c:v>68.656999999999982</c:v>
                </c:pt>
                <c:pt idx="9843">
                  <c:v>68.656999999999982</c:v>
                </c:pt>
                <c:pt idx="9844">
                  <c:v>68.656999999999982</c:v>
                </c:pt>
                <c:pt idx="9845">
                  <c:v>68.656999999999982</c:v>
                </c:pt>
                <c:pt idx="9846">
                  <c:v>68.656999999999982</c:v>
                </c:pt>
                <c:pt idx="9847">
                  <c:v>68.656999999999982</c:v>
                </c:pt>
                <c:pt idx="9848">
                  <c:v>68.656999999999982</c:v>
                </c:pt>
                <c:pt idx="9849">
                  <c:v>68.697999999999993</c:v>
                </c:pt>
                <c:pt idx="9850">
                  <c:v>68.742000000000004</c:v>
                </c:pt>
                <c:pt idx="9851">
                  <c:v>68.742000000000004</c:v>
                </c:pt>
                <c:pt idx="9852">
                  <c:v>68.742000000000004</c:v>
                </c:pt>
                <c:pt idx="9853">
                  <c:v>68.784999999999997</c:v>
                </c:pt>
                <c:pt idx="9854">
                  <c:v>68.784999999999997</c:v>
                </c:pt>
                <c:pt idx="9855">
                  <c:v>68.784999999999997</c:v>
                </c:pt>
                <c:pt idx="9856">
                  <c:v>68.784999999999997</c:v>
                </c:pt>
                <c:pt idx="9857">
                  <c:v>68.828000000000003</c:v>
                </c:pt>
                <c:pt idx="9858">
                  <c:v>68.828000000000003</c:v>
                </c:pt>
                <c:pt idx="9859">
                  <c:v>68.828000000000003</c:v>
                </c:pt>
                <c:pt idx="9860">
                  <c:v>68.828000000000003</c:v>
                </c:pt>
                <c:pt idx="9861">
                  <c:v>68.828000000000003</c:v>
                </c:pt>
                <c:pt idx="9862">
                  <c:v>68.870999999999981</c:v>
                </c:pt>
                <c:pt idx="9863">
                  <c:v>68.870999999999981</c:v>
                </c:pt>
                <c:pt idx="9864">
                  <c:v>68.912999999999997</c:v>
                </c:pt>
                <c:pt idx="9865">
                  <c:v>68.912999999999997</c:v>
                </c:pt>
                <c:pt idx="9866">
                  <c:v>68.912999999999997</c:v>
                </c:pt>
                <c:pt idx="9867">
                  <c:v>68.912999999999997</c:v>
                </c:pt>
                <c:pt idx="9868">
                  <c:v>68.912999999999997</c:v>
                </c:pt>
                <c:pt idx="9869">
                  <c:v>68.956000000000003</c:v>
                </c:pt>
                <c:pt idx="9870">
                  <c:v>68.956000000000003</c:v>
                </c:pt>
                <c:pt idx="9871">
                  <c:v>68.956000000000003</c:v>
                </c:pt>
                <c:pt idx="9872">
                  <c:v>68.956000000000003</c:v>
                </c:pt>
                <c:pt idx="9873">
                  <c:v>68.912999999999997</c:v>
                </c:pt>
                <c:pt idx="9874">
                  <c:v>68.912999999999997</c:v>
                </c:pt>
                <c:pt idx="9875">
                  <c:v>68.912999999999997</c:v>
                </c:pt>
                <c:pt idx="9876">
                  <c:v>68.912999999999997</c:v>
                </c:pt>
                <c:pt idx="9877">
                  <c:v>68.912999999999997</c:v>
                </c:pt>
                <c:pt idx="9878">
                  <c:v>68.912999999999997</c:v>
                </c:pt>
                <c:pt idx="9879">
                  <c:v>68.912999999999997</c:v>
                </c:pt>
                <c:pt idx="9880">
                  <c:v>68.956000000000003</c:v>
                </c:pt>
                <c:pt idx="9881">
                  <c:v>68.956000000000003</c:v>
                </c:pt>
                <c:pt idx="9882">
                  <c:v>68.956000000000003</c:v>
                </c:pt>
                <c:pt idx="9883">
                  <c:v>68.956000000000003</c:v>
                </c:pt>
                <c:pt idx="9884">
                  <c:v>68.956000000000003</c:v>
                </c:pt>
                <c:pt idx="9885">
                  <c:v>68.956000000000003</c:v>
                </c:pt>
                <c:pt idx="9886">
                  <c:v>68.956000000000003</c:v>
                </c:pt>
                <c:pt idx="9887">
                  <c:v>68.912999999999997</c:v>
                </c:pt>
                <c:pt idx="9888">
                  <c:v>68.912999999999997</c:v>
                </c:pt>
                <c:pt idx="9889">
                  <c:v>68.956000000000003</c:v>
                </c:pt>
                <c:pt idx="9890">
                  <c:v>68.956000000000003</c:v>
                </c:pt>
                <c:pt idx="9891">
                  <c:v>68.956000000000003</c:v>
                </c:pt>
                <c:pt idx="9892">
                  <c:v>68.956000000000003</c:v>
                </c:pt>
                <c:pt idx="9893">
                  <c:v>68.956000000000003</c:v>
                </c:pt>
                <c:pt idx="9894">
                  <c:v>68.956000000000003</c:v>
                </c:pt>
                <c:pt idx="9895">
                  <c:v>68.956000000000003</c:v>
                </c:pt>
                <c:pt idx="9896">
                  <c:v>68.998999999999995</c:v>
                </c:pt>
                <c:pt idx="9897">
                  <c:v>68.998999999999995</c:v>
                </c:pt>
                <c:pt idx="9898">
                  <c:v>68.998999999999995</c:v>
                </c:pt>
                <c:pt idx="9899">
                  <c:v>68.998999999999995</c:v>
                </c:pt>
                <c:pt idx="9900">
                  <c:v>68.998999999999995</c:v>
                </c:pt>
                <c:pt idx="9901">
                  <c:v>69.042000000000002</c:v>
                </c:pt>
                <c:pt idx="9902">
                  <c:v>69.084999999999994</c:v>
                </c:pt>
                <c:pt idx="9903">
                  <c:v>69.084999999999994</c:v>
                </c:pt>
                <c:pt idx="9904">
                  <c:v>69.084999999999994</c:v>
                </c:pt>
                <c:pt idx="9905">
                  <c:v>69.128999999999976</c:v>
                </c:pt>
                <c:pt idx="9906">
                  <c:v>69.128999999999976</c:v>
                </c:pt>
                <c:pt idx="9907">
                  <c:v>69.128999999999976</c:v>
                </c:pt>
                <c:pt idx="9908">
                  <c:v>69.169999999999987</c:v>
                </c:pt>
                <c:pt idx="9909">
                  <c:v>69.169999999999987</c:v>
                </c:pt>
                <c:pt idx="9910">
                  <c:v>69.169999999999987</c:v>
                </c:pt>
                <c:pt idx="9911">
                  <c:v>69.169999999999987</c:v>
                </c:pt>
                <c:pt idx="9912">
                  <c:v>69.169999999999987</c:v>
                </c:pt>
                <c:pt idx="9913">
                  <c:v>69.169999999999987</c:v>
                </c:pt>
                <c:pt idx="9914">
                  <c:v>69.169999999999987</c:v>
                </c:pt>
                <c:pt idx="9915">
                  <c:v>69.169999999999987</c:v>
                </c:pt>
                <c:pt idx="9916">
                  <c:v>69.212999999999994</c:v>
                </c:pt>
                <c:pt idx="9917">
                  <c:v>69.212999999999994</c:v>
                </c:pt>
                <c:pt idx="9918">
                  <c:v>69.212999999999994</c:v>
                </c:pt>
                <c:pt idx="9919">
                  <c:v>69.212999999999994</c:v>
                </c:pt>
                <c:pt idx="9920">
                  <c:v>69.256</c:v>
                </c:pt>
                <c:pt idx="9921">
                  <c:v>69.256</c:v>
                </c:pt>
                <c:pt idx="9922">
                  <c:v>69.256</c:v>
                </c:pt>
                <c:pt idx="9923">
                  <c:v>69.256</c:v>
                </c:pt>
                <c:pt idx="9924">
                  <c:v>69.256</c:v>
                </c:pt>
                <c:pt idx="9925">
                  <c:v>69.3</c:v>
                </c:pt>
                <c:pt idx="9926">
                  <c:v>69.3</c:v>
                </c:pt>
                <c:pt idx="9927">
                  <c:v>69.3</c:v>
                </c:pt>
                <c:pt idx="9928">
                  <c:v>69.3</c:v>
                </c:pt>
                <c:pt idx="9929">
                  <c:v>69.3</c:v>
                </c:pt>
                <c:pt idx="9930">
                  <c:v>69.3</c:v>
                </c:pt>
                <c:pt idx="9931">
                  <c:v>69.3</c:v>
                </c:pt>
                <c:pt idx="9932">
                  <c:v>69.256</c:v>
                </c:pt>
                <c:pt idx="9933">
                  <c:v>69.256</c:v>
                </c:pt>
                <c:pt idx="9934">
                  <c:v>69.256</c:v>
                </c:pt>
                <c:pt idx="9935">
                  <c:v>69.212999999999994</c:v>
                </c:pt>
                <c:pt idx="9936">
                  <c:v>69.212999999999994</c:v>
                </c:pt>
                <c:pt idx="9937">
                  <c:v>69.212999999999994</c:v>
                </c:pt>
                <c:pt idx="9938">
                  <c:v>69.169999999999987</c:v>
                </c:pt>
                <c:pt idx="9939">
                  <c:v>69.169999999999987</c:v>
                </c:pt>
                <c:pt idx="9940">
                  <c:v>69.212999999999994</c:v>
                </c:pt>
                <c:pt idx="9941">
                  <c:v>69.212999999999994</c:v>
                </c:pt>
                <c:pt idx="9942">
                  <c:v>69.212999999999994</c:v>
                </c:pt>
                <c:pt idx="9943">
                  <c:v>69.212999999999994</c:v>
                </c:pt>
                <c:pt idx="9944">
                  <c:v>69.212999999999994</c:v>
                </c:pt>
                <c:pt idx="9945">
                  <c:v>69.169999999999987</c:v>
                </c:pt>
                <c:pt idx="9946">
                  <c:v>69.169999999999987</c:v>
                </c:pt>
                <c:pt idx="9947">
                  <c:v>69.169999999999987</c:v>
                </c:pt>
                <c:pt idx="9948">
                  <c:v>69.169999999999987</c:v>
                </c:pt>
                <c:pt idx="9949">
                  <c:v>69.169999999999987</c:v>
                </c:pt>
                <c:pt idx="9950">
                  <c:v>69.169999999999987</c:v>
                </c:pt>
                <c:pt idx="9951">
                  <c:v>69.128999999999976</c:v>
                </c:pt>
                <c:pt idx="9952">
                  <c:v>69.128999999999976</c:v>
                </c:pt>
                <c:pt idx="9953">
                  <c:v>69.128999999999976</c:v>
                </c:pt>
                <c:pt idx="9954">
                  <c:v>69.128999999999976</c:v>
                </c:pt>
                <c:pt idx="9955">
                  <c:v>69.128999999999976</c:v>
                </c:pt>
                <c:pt idx="9956">
                  <c:v>69.084999999999994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69.084999999999994</c:v>
                </c:pt>
                <c:pt idx="9963">
                  <c:v>69.084999999999994</c:v>
                </c:pt>
                <c:pt idx="9964">
                  <c:v>69.084999999999994</c:v>
                </c:pt>
                <c:pt idx="9965">
                  <c:v>69.084999999999994</c:v>
                </c:pt>
                <c:pt idx="9966">
                  <c:v>69.084999999999994</c:v>
                </c:pt>
                <c:pt idx="9967">
                  <c:v>69.084999999999994</c:v>
                </c:pt>
                <c:pt idx="9968">
                  <c:v>69.084999999999994</c:v>
                </c:pt>
                <c:pt idx="9969">
                  <c:v>69.084999999999994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69.169999999999987</c:v>
                </c:pt>
                <c:pt idx="9974">
                  <c:v>69.169999999999987</c:v>
                </c:pt>
                <c:pt idx="9975">
                  <c:v>69.169999999999987</c:v>
                </c:pt>
                <c:pt idx="9976">
                  <c:v>69.169999999999987</c:v>
                </c:pt>
                <c:pt idx="9977">
                  <c:v>69.169999999999987</c:v>
                </c:pt>
                <c:pt idx="9978">
                  <c:v>69.169999999999987</c:v>
                </c:pt>
                <c:pt idx="9979">
                  <c:v>69.212999999999994</c:v>
                </c:pt>
                <c:pt idx="9980">
                  <c:v>69.256</c:v>
                </c:pt>
                <c:pt idx="9981">
                  <c:v>69.256</c:v>
                </c:pt>
                <c:pt idx="9982">
                  <c:v>69.256</c:v>
                </c:pt>
                <c:pt idx="9983">
                  <c:v>69.3</c:v>
                </c:pt>
                <c:pt idx="9984">
                  <c:v>69.343000000000004</c:v>
                </c:pt>
                <c:pt idx="9985">
                  <c:v>69.343000000000004</c:v>
                </c:pt>
                <c:pt idx="9986">
                  <c:v>69.343000000000004</c:v>
                </c:pt>
                <c:pt idx="9987">
                  <c:v>69.385999999999981</c:v>
                </c:pt>
                <c:pt idx="9988">
                  <c:v>69.427000000000007</c:v>
                </c:pt>
                <c:pt idx="9989">
                  <c:v>69.427000000000007</c:v>
                </c:pt>
                <c:pt idx="9990">
                  <c:v>69.471000000000004</c:v>
                </c:pt>
                <c:pt idx="9991">
                  <c:v>69.471000000000004</c:v>
                </c:pt>
                <c:pt idx="9992">
                  <c:v>69.513999999999996</c:v>
                </c:pt>
                <c:pt idx="9993">
                  <c:v>69.513999999999996</c:v>
                </c:pt>
                <c:pt idx="9994">
                  <c:v>69.513999999999996</c:v>
                </c:pt>
                <c:pt idx="9995">
                  <c:v>69.513999999999996</c:v>
                </c:pt>
                <c:pt idx="9996">
                  <c:v>69.557000000000002</c:v>
                </c:pt>
                <c:pt idx="9997">
                  <c:v>69.557000000000002</c:v>
                </c:pt>
                <c:pt idx="9998">
                  <c:v>69.557000000000002</c:v>
                </c:pt>
                <c:pt idx="9999">
                  <c:v>69.599999999999994</c:v>
                </c:pt>
                <c:pt idx="10000">
                  <c:v>69.599999999999994</c:v>
                </c:pt>
                <c:pt idx="10001">
                  <c:v>69.643000000000001</c:v>
                </c:pt>
                <c:pt idx="10002">
                  <c:v>69.643000000000001</c:v>
                </c:pt>
                <c:pt idx="10003">
                  <c:v>69.685000000000002</c:v>
                </c:pt>
                <c:pt idx="10004">
                  <c:v>69.685000000000002</c:v>
                </c:pt>
                <c:pt idx="10005">
                  <c:v>69.685000000000002</c:v>
                </c:pt>
                <c:pt idx="10006">
                  <c:v>69.727999999999994</c:v>
                </c:pt>
                <c:pt idx="10007">
                  <c:v>69.771000000000001</c:v>
                </c:pt>
                <c:pt idx="10008">
                  <c:v>69.771000000000001</c:v>
                </c:pt>
                <c:pt idx="10009">
                  <c:v>69.813999999999993</c:v>
                </c:pt>
                <c:pt idx="10010">
                  <c:v>69.813999999999993</c:v>
                </c:pt>
                <c:pt idx="10011">
                  <c:v>69.85799999999999</c:v>
                </c:pt>
                <c:pt idx="10012">
                  <c:v>69.85799999999999</c:v>
                </c:pt>
                <c:pt idx="10013">
                  <c:v>69.85799999999999</c:v>
                </c:pt>
                <c:pt idx="10014">
                  <c:v>69.85799999999999</c:v>
                </c:pt>
                <c:pt idx="10015">
                  <c:v>69.900999999999996</c:v>
                </c:pt>
                <c:pt idx="10016">
                  <c:v>69.900999999999996</c:v>
                </c:pt>
                <c:pt idx="10017">
                  <c:v>69.942000000000007</c:v>
                </c:pt>
                <c:pt idx="10018">
                  <c:v>69.942000000000007</c:v>
                </c:pt>
                <c:pt idx="10019">
                  <c:v>69.942000000000007</c:v>
                </c:pt>
                <c:pt idx="10020">
                  <c:v>69.985000000000014</c:v>
                </c:pt>
                <c:pt idx="10021">
                  <c:v>70.028999999999982</c:v>
                </c:pt>
                <c:pt idx="10022">
                  <c:v>70.028999999999982</c:v>
                </c:pt>
                <c:pt idx="10023">
                  <c:v>70.028999999999982</c:v>
                </c:pt>
                <c:pt idx="10024">
                  <c:v>70.072000000000003</c:v>
                </c:pt>
                <c:pt idx="10025">
                  <c:v>70.114999999999995</c:v>
                </c:pt>
                <c:pt idx="10026">
                  <c:v>70.114999999999995</c:v>
                </c:pt>
                <c:pt idx="10027">
                  <c:v>70.114999999999995</c:v>
                </c:pt>
                <c:pt idx="10028">
                  <c:v>70.114999999999995</c:v>
                </c:pt>
                <c:pt idx="10029">
                  <c:v>70.157999999999987</c:v>
                </c:pt>
                <c:pt idx="10030">
                  <c:v>70.200999999999993</c:v>
                </c:pt>
                <c:pt idx="10031">
                  <c:v>70.200999999999993</c:v>
                </c:pt>
                <c:pt idx="10032">
                  <c:v>70.200999999999993</c:v>
                </c:pt>
                <c:pt idx="10033">
                  <c:v>70.242999999999995</c:v>
                </c:pt>
                <c:pt idx="10034">
                  <c:v>70.286000000000001</c:v>
                </c:pt>
                <c:pt idx="10035">
                  <c:v>70.286000000000001</c:v>
                </c:pt>
                <c:pt idx="10036">
                  <c:v>70.286000000000001</c:v>
                </c:pt>
                <c:pt idx="10037">
                  <c:v>70.286000000000001</c:v>
                </c:pt>
                <c:pt idx="10038">
                  <c:v>70.286000000000001</c:v>
                </c:pt>
                <c:pt idx="10039">
                  <c:v>70.286000000000001</c:v>
                </c:pt>
                <c:pt idx="10040">
                  <c:v>70.286000000000001</c:v>
                </c:pt>
                <c:pt idx="10041">
                  <c:v>70.286000000000001</c:v>
                </c:pt>
                <c:pt idx="10042">
                  <c:v>70.286000000000001</c:v>
                </c:pt>
                <c:pt idx="10043">
                  <c:v>70.286000000000001</c:v>
                </c:pt>
                <c:pt idx="10044">
                  <c:v>70.286000000000001</c:v>
                </c:pt>
                <c:pt idx="10045">
                  <c:v>70.286000000000001</c:v>
                </c:pt>
                <c:pt idx="10046">
                  <c:v>70.286000000000001</c:v>
                </c:pt>
                <c:pt idx="10047">
                  <c:v>70.286000000000001</c:v>
                </c:pt>
                <c:pt idx="10048">
                  <c:v>70.286000000000001</c:v>
                </c:pt>
                <c:pt idx="10049">
                  <c:v>70.286000000000001</c:v>
                </c:pt>
                <c:pt idx="10050">
                  <c:v>70.242999999999995</c:v>
                </c:pt>
                <c:pt idx="10051">
                  <c:v>70.242999999999995</c:v>
                </c:pt>
                <c:pt idx="10052">
                  <c:v>70.200999999999993</c:v>
                </c:pt>
                <c:pt idx="10053">
                  <c:v>70.200999999999993</c:v>
                </c:pt>
                <c:pt idx="10054">
                  <c:v>70.200999999999993</c:v>
                </c:pt>
                <c:pt idx="10055">
                  <c:v>70.200999999999993</c:v>
                </c:pt>
                <c:pt idx="10056">
                  <c:v>70.157999999999987</c:v>
                </c:pt>
                <c:pt idx="10057">
                  <c:v>70.157999999999987</c:v>
                </c:pt>
                <c:pt idx="10058">
                  <c:v>70.157999999999987</c:v>
                </c:pt>
                <c:pt idx="10059">
                  <c:v>70.114999999999995</c:v>
                </c:pt>
                <c:pt idx="10060">
                  <c:v>70.114999999999995</c:v>
                </c:pt>
                <c:pt idx="10061">
                  <c:v>70.114999999999995</c:v>
                </c:pt>
                <c:pt idx="10062">
                  <c:v>70.114999999999995</c:v>
                </c:pt>
                <c:pt idx="10063">
                  <c:v>70.114999999999995</c:v>
                </c:pt>
                <c:pt idx="10064">
                  <c:v>70.114999999999995</c:v>
                </c:pt>
                <c:pt idx="10065">
                  <c:v>70.072000000000003</c:v>
                </c:pt>
                <c:pt idx="10066">
                  <c:v>70.072000000000003</c:v>
                </c:pt>
                <c:pt idx="10067">
                  <c:v>70.072000000000003</c:v>
                </c:pt>
                <c:pt idx="10068">
                  <c:v>70.072000000000003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70.028999999999982</c:v>
                </c:pt>
                <c:pt idx="10072">
                  <c:v>70.028999999999982</c:v>
                </c:pt>
                <c:pt idx="10073">
                  <c:v>70.028999999999982</c:v>
                </c:pt>
                <c:pt idx="10074">
                  <c:v>69.985000000000014</c:v>
                </c:pt>
                <c:pt idx="10075">
                  <c:v>69.942000000000007</c:v>
                </c:pt>
                <c:pt idx="10076">
                  <c:v>69.900999999999996</c:v>
                </c:pt>
                <c:pt idx="10077">
                  <c:v>69.85799999999999</c:v>
                </c:pt>
                <c:pt idx="10078">
                  <c:v>69.85799999999999</c:v>
                </c:pt>
                <c:pt idx="10079">
                  <c:v>69.813999999999993</c:v>
                </c:pt>
                <c:pt idx="10080">
                  <c:v>69.771000000000001</c:v>
                </c:pt>
                <c:pt idx="10081">
                  <c:v>69.727999999999994</c:v>
                </c:pt>
                <c:pt idx="10082">
                  <c:v>69.685000000000002</c:v>
                </c:pt>
                <c:pt idx="10083">
                  <c:v>69.685000000000002</c:v>
                </c:pt>
                <c:pt idx="10084">
                  <c:v>69.643000000000001</c:v>
                </c:pt>
                <c:pt idx="10085">
                  <c:v>69.643000000000001</c:v>
                </c:pt>
                <c:pt idx="10086">
                  <c:v>69.599999999999994</c:v>
                </c:pt>
                <c:pt idx="10087">
                  <c:v>69.599999999999994</c:v>
                </c:pt>
                <c:pt idx="10088">
                  <c:v>69.599999999999994</c:v>
                </c:pt>
                <c:pt idx="10089">
                  <c:v>69.643000000000001</c:v>
                </c:pt>
                <c:pt idx="10090">
                  <c:v>69.643000000000001</c:v>
                </c:pt>
                <c:pt idx="10091">
                  <c:v>69.685000000000002</c:v>
                </c:pt>
                <c:pt idx="10092">
                  <c:v>69.685000000000002</c:v>
                </c:pt>
                <c:pt idx="10093">
                  <c:v>69.685000000000002</c:v>
                </c:pt>
                <c:pt idx="10094">
                  <c:v>69.685000000000002</c:v>
                </c:pt>
                <c:pt idx="10095">
                  <c:v>69.727999999999994</c:v>
                </c:pt>
                <c:pt idx="10096">
                  <c:v>69.727999999999994</c:v>
                </c:pt>
                <c:pt idx="10097">
                  <c:v>69.727999999999994</c:v>
                </c:pt>
                <c:pt idx="10098">
                  <c:v>69.727999999999994</c:v>
                </c:pt>
                <c:pt idx="10099">
                  <c:v>69.727999999999994</c:v>
                </c:pt>
                <c:pt idx="10100">
                  <c:v>69.727999999999994</c:v>
                </c:pt>
                <c:pt idx="10101">
                  <c:v>69.727999999999994</c:v>
                </c:pt>
                <c:pt idx="10102">
                  <c:v>69.685000000000002</c:v>
                </c:pt>
                <c:pt idx="10103">
                  <c:v>69.685000000000002</c:v>
                </c:pt>
                <c:pt idx="10104">
                  <c:v>69.685000000000002</c:v>
                </c:pt>
                <c:pt idx="10105">
                  <c:v>69.685000000000002</c:v>
                </c:pt>
                <c:pt idx="10106">
                  <c:v>69.643000000000001</c:v>
                </c:pt>
                <c:pt idx="10107">
                  <c:v>69.643000000000001</c:v>
                </c:pt>
                <c:pt idx="10108">
                  <c:v>69.599999999999994</c:v>
                </c:pt>
                <c:pt idx="10109">
                  <c:v>69.599999999999994</c:v>
                </c:pt>
                <c:pt idx="10110">
                  <c:v>69.599999999999994</c:v>
                </c:pt>
                <c:pt idx="10111">
                  <c:v>69.599999999999994</c:v>
                </c:pt>
                <c:pt idx="10112">
                  <c:v>69.599999999999994</c:v>
                </c:pt>
                <c:pt idx="10113">
                  <c:v>69.599999999999994</c:v>
                </c:pt>
                <c:pt idx="10114">
                  <c:v>69.599999999999994</c:v>
                </c:pt>
                <c:pt idx="10115">
                  <c:v>69.599999999999994</c:v>
                </c:pt>
                <c:pt idx="10116">
                  <c:v>69.599999999999994</c:v>
                </c:pt>
                <c:pt idx="10117">
                  <c:v>69.599999999999994</c:v>
                </c:pt>
                <c:pt idx="10118">
                  <c:v>69.599999999999994</c:v>
                </c:pt>
                <c:pt idx="10119">
                  <c:v>69.599999999999994</c:v>
                </c:pt>
                <c:pt idx="10120">
                  <c:v>69.643000000000001</c:v>
                </c:pt>
                <c:pt idx="10121">
                  <c:v>69.643000000000001</c:v>
                </c:pt>
                <c:pt idx="10122">
                  <c:v>69.685000000000002</c:v>
                </c:pt>
                <c:pt idx="10123">
                  <c:v>69.685000000000002</c:v>
                </c:pt>
                <c:pt idx="10124">
                  <c:v>69.685000000000002</c:v>
                </c:pt>
                <c:pt idx="10125">
                  <c:v>69.685000000000002</c:v>
                </c:pt>
                <c:pt idx="10126">
                  <c:v>69.685000000000002</c:v>
                </c:pt>
                <c:pt idx="10127">
                  <c:v>69.685000000000002</c:v>
                </c:pt>
                <c:pt idx="10128">
                  <c:v>69.685000000000002</c:v>
                </c:pt>
                <c:pt idx="10129">
                  <c:v>69.685000000000002</c:v>
                </c:pt>
                <c:pt idx="10130">
                  <c:v>69.685000000000002</c:v>
                </c:pt>
                <c:pt idx="10131">
                  <c:v>69.685000000000002</c:v>
                </c:pt>
                <c:pt idx="10132">
                  <c:v>69.685000000000002</c:v>
                </c:pt>
                <c:pt idx="10133">
                  <c:v>69.685000000000002</c:v>
                </c:pt>
                <c:pt idx="10134">
                  <c:v>69.685000000000002</c:v>
                </c:pt>
                <c:pt idx="10135">
                  <c:v>69.643000000000001</c:v>
                </c:pt>
                <c:pt idx="10136">
                  <c:v>69.643000000000001</c:v>
                </c:pt>
                <c:pt idx="10137">
                  <c:v>69.643000000000001</c:v>
                </c:pt>
                <c:pt idx="10138">
                  <c:v>69.643000000000001</c:v>
                </c:pt>
                <c:pt idx="10139">
                  <c:v>69.643000000000001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69.599999999999994</c:v>
                </c:pt>
                <c:pt idx="10144">
                  <c:v>69.599999999999994</c:v>
                </c:pt>
                <c:pt idx="10145">
                  <c:v>69.599999999999994</c:v>
                </c:pt>
                <c:pt idx="10146">
                  <c:v>69.599999999999994</c:v>
                </c:pt>
                <c:pt idx="10147">
                  <c:v>69.599999999999994</c:v>
                </c:pt>
                <c:pt idx="10148">
                  <c:v>69.599999999999994</c:v>
                </c:pt>
                <c:pt idx="10149">
                  <c:v>69.599999999999994</c:v>
                </c:pt>
                <c:pt idx="10150">
                  <c:v>69.599999999999994</c:v>
                </c:pt>
                <c:pt idx="10151">
                  <c:v>69.599999999999994</c:v>
                </c:pt>
                <c:pt idx="10152">
                  <c:v>69.599999999999994</c:v>
                </c:pt>
                <c:pt idx="10153">
                  <c:v>69.643000000000001</c:v>
                </c:pt>
                <c:pt idx="10154">
                  <c:v>69.643000000000001</c:v>
                </c:pt>
                <c:pt idx="10155">
                  <c:v>69.685000000000002</c:v>
                </c:pt>
                <c:pt idx="10156">
                  <c:v>69.685000000000002</c:v>
                </c:pt>
                <c:pt idx="10157">
                  <c:v>69.685000000000002</c:v>
                </c:pt>
                <c:pt idx="10158">
                  <c:v>69.685000000000002</c:v>
                </c:pt>
                <c:pt idx="10159">
                  <c:v>69.685000000000002</c:v>
                </c:pt>
                <c:pt idx="10160">
                  <c:v>69.685000000000002</c:v>
                </c:pt>
                <c:pt idx="10161">
                  <c:v>69.685000000000002</c:v>
                </c:pt>
                <c:pt idx="10162">
                  <c:v>69.685000000000002</c:v>
                </c:pt>
                <c:pt idx="10163">
                  <c:v>69.685000000000002</c:v>
                </c:pt>
                <c:pt idx="10164">
                  <c:v>69.727999999999994</c:v>
                </c:pt>
                <c:pt idx="10165">
                  <c:v>69.727999999999994</c:v>
                </c:pt>
                <c:pt idx="10166">
                  <c:v>69.771000000000001</c:v>
                </c:pt>
                <c:pt idx="10167">
                  <c:v>69.771000000000001</c:v>
                </c:pt>
                <c:pt idx="10168">
                  <c:v>69.813999999999993</c:v>
                </c:pt>
                <c:pt idx="10169">
                  <c:v>69.813999999999993</c:v>
                </c:pt>
                <c:pt idx="10170">
                  <c:v>69.813999999999993</c:v>
                </c:pt>
                <c:pt idx="10171">
                  <c:v>69.813999999999993</c:v>
                </c:pt>
                <c:pt idx="10172">
                  <c:v>69.813999999999993</c:v>
                </c:pt>
                <c:pt idx="10173">
                  <c:v>69.771000000000001</c:v>
                </c:pt>
                <c:pt idx="10174">
                  <c:v>69.771000000000001</c:v>
                </c:pt>
                <c:pt idx="10175">
                  <c:v>69.771000000000001</c:v>
                </c:pt>
                <c:pt idx="10176">
                  <c:v>69.771000000000001</c:v>
                </c:pt>
                <c:pt idx="10177">
                  <c:v>69.771000000000001</c:v>
                </c:pt>
                <c:pt idx="10178">
                  <c:v>69.771000000000001</c:v>
                </c:pt>
                <c:pt idx="10179">
                  <c:v>69.727999999999994</c:v>
                </c:pt>
                <c:pt idx="10180">
                  <c:v>69.771000000000001</c:v>
                </c:pt>
                <c:pt idx="10181">
                  <c:v>69.771000000000001</c:v>
                </c:pt>
                <c:pt idx="10182">
                  <c:v>69.771000000000001</c:v>
                </c:pt>
                <c:pt idx="10183">
                  <c:v>69.771000000000001</c:v>
                </c:pt>
                <c:pt idx="10184">
                  <c:v>69.771000000000001</c:v>
                </c:pt>
                <c:pt idx="10185">
                  <c:v>69.771000000000001</c:v>
                </c:pt>
                <c:pt idx="10186">
                  <c:v>69.771000000000001</c:v>
                </c:pt>
                <c:pt idx="10187">
                  <c:v>69.727999999999994</c:v>
                </c:pt>
                <c:pt idx="10188">
                  <c:v>69.727999999999994</c:v>
                </c:pt>
                <c:pt idx="10189">
                  <c:v>69.727999999999994</c:v>
                </c:pt>
                <c:pt idx="10190">
                  <c:v>69.771000000000001</c:v>
                </c:pt>
                <c:pt idx="10191">
                  <c:v>69.771000000000001</c:v>
                </c:pt>
                <c:pt idx="10192">
                  <c:v>69.771000000000001</c:v>
                </c:pt>
                <c:pt idx="10193">
                  <c:v>69.771000000000001</c:v>
                </c:pt>
                <c:pt idx="10194">
                  <c:v>69.771000000000001</c:v>
                </c:pt>
                <c:pt idx="10195">
                  <c:v>69.771000000000001</c:v>
                </c:pt>
                <c:pt idx="10196">
                  <c:v>69.771000000000001</c:v>
                </c:pt>
                <c:pt idx="10197">
                  <c:v>69.727999999999994</c:v>
                </c:pt>
                <c:pt idx="10198">
                  <c:v>69.685000000000002</c:v>
                </c:pt>
                <c:pt idx="10199">
                  <c:v>69.685000000000002</c:v>
                </c:pt>
                <c:pt idx="10200">
                  <c:v>69.685000000000002</c:v>
                </c:pt>
                <c:pt idx="10201">
                  <c:v>69.643000000000001</c:v>
                </c:pt>
                <c:pt idx="10202">
                  <c:v>69.643000000000001</c:v>
                </c:pt>
                <c:pt idx="10203">
                  <c:v>69.643000000000001</c:v>
                </c:pt>
                <c:pt idx="10204">
                  <c:v>69.643000000000001</c:v>
                </c:pt>
                <c:pt idx="10205">
                  <c:v>69.643000000000001</c:v>
                </c:pt>
                <c:pt idx="10206">
                  <c:v>69.643000000000001</c:v>
                </c:pt>
                <c:pt idx="10207">
                  <c:v>69.685000000000002</c:v>
                </c:pt>
                <c:pt idx="10208">
                  <c:v>69.685000000000002</c:v>
                </c:pt>
                <c:pt idx="10209">
                  <c:v>69.685000000000002</c:v>
                </c:pt>
                <c:pt idx="10210">
                  <c:v>69.685000000000002</c:v>
                </c:pt>
                <c:pt idx="10211">
                  <c:v>69.727999999999994</c:v>
                </c:pt>
                <c:pt idx="10212">
                  <c:v>69.727999999999994</c:v>
                </c:pt>
                <c:pt idx="10213">
                  <c:v>69.771000000000001</c:v>
                </c:pt>
                <c:pt idx="10214">
                  <c:v>69.813999999999993</c:v>
                </c:pt>
                <c:pt idx="10215">
                  <c:v>69.85799999999999</c:v>
                </c:pt>
                <c:pt idx="10216">
                  <c:v>69.900999999999996</c:v>
                </c:pt>
                <c:pt idx="10217">
                  <c:v>69.942000000000007</c:v>
                </c:pt>
                <c:pt idx="10218">
                  <c:v>69.985000000000014</c:v>
                </c:pt>
                <c:pt idx="10219">
                  <c:v>70.028999999999982</c:v>
                </c:pt>
                <c:pt idx="10220">
                  <c:v>70.028999999999982</c:v>
                </c:pt>
                <c:pt idx="10221">
                  <c:v>70.028999999999982</c:v>
                </c:pt>
                <c:pt idx="10222">
                  <c:v>70.072000000000003</c:v>
                </c:pt>
                <c:pt idx="10223">
                  <c:v>70.072000000000003</c:v>
                </c:pt>
                <c:pt idx="10224">
                  <c:v>70.072000000000003</c:v>
                </c:pt>
                <c:pt idx="10225">
                  <c:v>70.114999999999995</c:v>
                </c:pt>
                <c:pt idx="10226">
                  <c:v>70.114999999999995</c:v>
                </c:pt>
                <c:pt idx="10227">
                  <c:v>70.114999999999995</c:v>
                </c:pt>
                <c:pt idx="10228">
                  <c:v>70.072000000000003</c:v>
                </c:pt>
                <c:pt idx="10229">
                  <c:v>70.072000000000003</c:v>
                </c:pt>
                <c:pt idx="10230">
                  <c:v>70.028999999999982</c:v>
                </c:pt>
                <c:pt idx="10231">
                  <c:v>70.028999999999982</c:v>
                </c:pt>
                <c:pt idx="10232">
                  <c:v>70.028999999999982</c:v>
                </c:pt>
                <c:pt idx="10233">
                  <c:v>70.028999999999982</c:v>
                </c:pt>
                <c:pt idx="10234">
                  <c:v>70.028999999999982</c:v>
                </c:pt>
                <c:pt idx="10235">
                  <c:v>69.985000000000014</c:v>
                </c:pt>
                <c:pt idx="10236">
                  <c:v>69.985000000000014</c:v>
                </c:pt>
                <c:pt idx="10237">
                  <c:v>69.985000000000014</c:v>
                </c:pt>
                <c:pt idx="10238">
                  <c:v>69.942000000000007</c:v>
                </c:pt>
                <c:pt idx="10239">
                  <c:v>69.942000000000007</c:v>
                </c:pt>
                <c:pt idx="10240">
                  <c:v>69.942000000000007</c:v>
                </c:pt>
                <c:pt idx="10241">
                  <c:v>69.942000000000007</c:v>
                </c:pt>
                <c:pt idx="10242">
                  <c:v>69.942000000000007</c:v>
                </c:pt>
                <c:pt idx="10243">
                  <c:v>69.900999999999996</c:v>
                </c:pt>
                <c:pt idx="10244">
                  <c:v>69.942000000000007</c:v>
                </c:pt>
                <c:pt idx="10245">
                  <c:v>69.942000000000007</c:v>
                </c:pt>
                <c:pt idx="10246">
                  <c:v>69.942000000000007</c:v>
                </c:pt>
                <c:pt idx="10247">
                  <c:v>69.942000000000007</c:v>
                </c:pt>
                <c:pt idx="10248">
                  <c:v>69.942000000000007</c:v>
                </c:pt>
                <c:pt idx="10249">
                  <c:v>69.942000000000007</c:v>
                </c:pt>
                <c:pt idx="10250">
                  <c:v>69.942000000000007</c:v>
                </c:pt>
                <c:pt idx="10251">
                  <c:v>69.942000000000007</c:v>
                </c:pt>
                <c:pt idx="10252">
                  <c:v>69.985000000000014</c:v>
                </c:pt>
                <c:pt idx="10253">
                  <c:v>70.028999999999982</c:v>
                </c:pt>
                <c:pt idx="10254">
                  <c:v>70.028999999999982</c:v>
                </c:pt>
                <c:pt idx="10255">
                  <c:v>70.028999999999982</c:v>
                </c:pt>
                <c:pt idx="10256">
                  <c:v>70.072000000000003</c:v>
                </c:pt>
                <c:pt idx="10257">
                  <c:v>70.072000000000003</c:v>
                </c:pt>
                <c:pt idx="10258">
                  <c:v>70.072000000000003</c:v>
                </c:pt>
                <c:pt idx="10259">
                  <c:v>70.028999999999982</c:v>
                </c:pt>
                <c:pt idx="10260">
                  <c:v>70.028999999999982</c:v>
                </c:pt>
                <c:pt idx="10261">
                  <c:v>70.028999999999982</c:v>
                </c:pt>
                <c:pt idx="10262">
                  <c:v>70.028999999999982</c:v>
                </c:pt>
                <c:pt idx="10263">
                  <c:v>70.028999999999982</c:v>
                </c:pt>
                <c:pt idx="10264">
                  <c:v>70.028999999999982</c:v>
                </c:pt>
                <c:pt idx="10265">
                  <c:v>70.028999999999982</c:v>
                </c:pt>
                <c:pt idx="10266">
                  <c:v>70.028999999999982</c:v>
                </c:pt>
                <c:pt idx="10267">
                  <c:v>70.028999999999982</c:v>
                </c:pt>
                <c:pt idx="10268">
                  <c:v>70.028999999999982</c:v>
                </c:pt>
                <c:pt idx="10269">
                  <c:v>70.028999999999982</c:v>
                </c:pt>
                <c:pt idx="10270">
                  <c:v>70.028999999999982</c:v>
                </c:pt>
                <c:pt idx="10271">
                  <c:v>70.028999999999982</c:v>
                </c:pt>
                <c:pt idx="10272">
                  <c:v>69.985000000000014</c:v>
                </c:pt>
                <c:pt idx="10273">
                  <c:v>69.985000000000014</c:v>
                </c:pt>
                <c:pt idx="10274">
                  <c:v>69.985000000000014</c:v>
                </c:pt>
                <c:pt idx="10275">
                  <c:v>69.985000000000014</c:v>
                </c:pt>
                <c:pt idx="10276">
                  <c:v>69.985000000000014</c:v>
                </c:pt>
                <c:pt idx="10277">
                  <c:v>69.985000000000014</c:v>
                </c:pt>
                <c:pt idx="10278">
                  <c:v>70.028999999999982</c:v>
                </c:pt>
                <c:pt idx="10279">
                  <c:v>70.028999999999982</c:v>
                </c:pt>
                <c:pt idx="10280">
                  <c:v>70.028999999999982</c:v>
                </c:pt>
                <c:pt idx="10281">
                  <c:v>70.028999999999982</c:v>
                </c:pt>
                <c:pt idx="10282">
                  <c:v>70.028999999999982</c:v>
                </c:pt>
                <c:pt idx="10283">
                  <c:v>70.028999999999982</c:v>
                </c:pt>
                <c:pt idx="10284">
                  <c:v>70.028999999999982</c:v>
                </c:pt>
                <c:pt idx="10285">
                  <c:v>70.028999999999982</c:v>
                </c:pt>
                <c:pt idx="10286">
                  <c:v>70.028999999999982</c:v>
                </c:pt>
                <c:pt idx="10287">
                  <c:v>70.028999999999982</c:v>
                </c:pt>
                <c:pt idx="10288">
                  <c:v>69.985000000000014</c:v>
                </c:pt>
                <c:pt idx="10289">
                  <c:v>69.985000000000014</c:v>
                </c:pt>
                <c:pt idx="10290">
                  <c:v>69.942000000000007</c:v>
                </c:pt>
                <c:pt idx="10291">
                  <c:v>69.942000000000007</c:v>
                </c:pt>
                <c:pt idx="10292">
                  <c:v>69.942000000000007</c:v>
                </c:pt>
                <c:pt idx="10293">
                  <c:v>69.942000000000007</c:v>
                </c:pt>
                <c:pt idx="10294">
                  <c:v>69.942000000000007</c:v>
                </c:pt>
                <c:pt idx="10295">
                  <c:v>69.942000000000007</c:v>
                </c:pt>
                <c:pt idx="10296">
                  <c:v>69.942000000000007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69.85799999999999</c:v>
                </c:pt>
                <c:pt idx="10301">
                  <c:v>69.85799999999999</c:v>
                </c:pt>
                <c:pt idx="10302">
                  <c:v>69.85799999999999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69.900999999999996</c:v>
                </c:pt>
                <c:pt idx="10307">
                  <c:v>69.900999999999996</c:v>
                </c:pt>
                <c:pt idx="10308">
                  <c:v>69.942000000000007</c:v>
                </c:pt>
                <c:pt idx="10309">
                  <c:v>69.942000000000007</c:v>
                </c:pt>
                <c:pt idx="10310">
                  <c:v>69.942000000000007</c:v>
                </c:pt>
                <c:pt idx="10311">
                  <c:v>69.985000000000014</c:v>
                </c:pt>
                <c:pt idx="10312">
                  <c:v>69.985000000000014</c:v>
                </c:pt>
                <c:pt idx="10313">
                  <c:v>69.985000000000014</c:v>
                </c:pt>
                <c:pt idx="10314">
                  <c:v>69.985000000000014</c:v>
                </c:pt>
                <c:pt idx="10315">
                  <c:v>69.985000000000014</c:v>
                </c:pt>
                <c:pt idx="10316">
                  <c:v>69.985000000000014</c:v>
                </c:pt>
                <c:pt idx="10317">
                  <c:v>69.985000000000014</c:v>
                </c:pt>
                <c:pt idx="10318">
                  <c:v>69.985000000000014</c:v>
                </c:pt>
                <c:pt idx="10319">
                  <c:v>69.985000000000014</c:v>
                </c:pt>
                <c:pt idx="10320">
                  <c:v>70.028999999999982</c:v>
                </c:pt>
                <c:pt idx="10321">
                  <c:v>70.028999999999982</c:v>
                </c:pt>
                <c:pt idx="10322">
                  <c:v>70.072000000000003</c:v>
                </c:pt>
                <c:pt idx="10323">
                  <c:v>70.114999999999995</c:v>
                </c:pt>
                <c:pt idx="10324">
                  <c:v>70.114999999999995</c:v>
                </c:pt>
                <c:pt idx="10325">
                  <c:v>70.157999999999987</c:v>
                </c:pt>
                <c:pt idx="10326">
                  <c:v>70.200999999999993</c:v>
                </c:pt>
                <c:pt idx="10327">
                  <c:v>70.200999999999993</c:v>
                </c:pt>
                <c:pt idx="10328">
                  <c:v>70.242999999999995</c:v>
                </c:pt>
                <c:pt idx="10329">
                  <c:v>70.242999999999995</c:v>
                </c:pt>
                <c:pt idx="10330">
                  <c:v>70.286000000000001</c:v>
                </c:pt>
                <c:pt idx="10331">
                  <c:v>70.286000000000001</c:v>
                </c:pt>
                <c:pt idx="10332">
                  <c:v>70.286000000000001</c:v>
                </c:pt>
                <c:pt idx="10333">
                  <c:v>70.286000000000001</c:v>
                </c:pt>
                <c:pt idx="10334">
                  <c:v>70.328999999999979</c:v>
                </c:pt>
                <c:pt idx="10335">
                  <c:v>70.328999999999979</c:v>
                </c:pt>
                <c:pt idx="10336">
                  <c:v>70.371999999999986</c:v>
                </c:pt>
                <c:pt idx="10337">
                  <c:v>70.371999999999986</c:v>
                </c:pt>
                <c:pt idx="10338">
                  <c:v>70.371999999999986</c:v>
                </c:pt>
                <c:pt idx="10339">
                  <c:v>70.371999999999986</c:v>
                </c:pt>
                <c:pt idx="10340">
                  <c:v>70.371999999999986</c:v>
                </c:pt>
                <c:pt idx="10341">
                  <c:v>70.415999999999997</c:v>
                </c:pt>
                <c:pt idx="10342">
                  <c:v>70.415999999999997</c:v>
                </c:pt>
                <c:pt idx="10343">
                  <c:v>70.371999999999986</c:v>
                </c:pt>
                <c:pt idx="10344">
                  <c:v>70.371999999999986</c:v>
                </c:pt>
                <c:pt idx="10345">
                  <c:v>70.371999999999986</c:v>
                </c:pt>
                <c:pt idx="10346">
                  <c:v>70.371999999999986</c:v>
                </c:pt>
                <c:pt idx="10347">
                  <c:v>70.328999999999979</c:v>
                </c:pt>
                <c:pt idx="10348">
                  <c:v>70.328999999999979</c:v>
                </c:pt>
                <c:pt idx="10349">
                  <c:v>70.286000000000001</c:v>
                </c:pt>
                <c:pt idx="10350">
                  <c:v>70.242999999999995</c:v>
                </c:pt>
                <c:pt idx="10351">
                  <c:v>70.242999999999995</c:v>
                </c:pt>
                <c:pt idx="10352">
                  <c:v>70.200999999999993</c:v>
                </c:pt>
                <c:pt idx="10353">
                  <c:v>70.200999999999993</c:v>
                </c:pt>
                <c:pt idx="10354">
                  <c:v>70.157999999999987</c:v>
                </c:pt>
                <c:pt idx="10355">
                  <c:v>70.157999999999987</c:v>
                </c:pt>
                <c:pt idx="10356">
                  <c:v>70.157999999999987</c:v>
                </c:pt>
                <c:pt idx="10357">
                  <c:v>70.157999999999987</c:v>
                </c:pt>
                <c:pt idx="10358">
                  <c:v>70.157999999999987</c:v>
                </c:pt>
                <c:pt idx="10359">
                  <c:v>70.157999999999987</c:v>
                </c:pt>
                <c:pt idx="10360">
                  <c:v>70.200999999999993</c:v>
                </c:pt>
                <c:pt idx="10361">
                  <c:v>70.200999999999993</c:v>
                </c:pt>
                <c:pt idx="10362">
                  <c:v>70.200999999999993</c:v>
                </c:pt>
                <c:pt idx="10363">
                  <c:v>70.200999999999993</c:v>
                </c:pt>
                <c:pt idx="10364">
                  <c:v>70.200999999999993</c:v>
                </c:pt>
                <c:pt idx="10365">
                  <c:v>70.200999999999993</c:v>
                </c:pt>
                <c:pt idx="10366">
                  <c:v>70.242999999999995</c:v>
                </c:pt>
                <c:pt idx="10367">
                  <c:v>70.242999999999995</c:v>
                </c:pt>
                <c:pt idx="10368">
                  <c:v>70.242999999999995</c:v>
                </c:pt>
                <c:pt idx="10369">
                  <c:v>70.286000000000001</c:v>
                </c:pt>
                <c:pt idx="10370">
                  <c:v>70.286000000000001</c:v>
                </c:pt>
                <c:pt idx="10371">
                  <c:v>70.286000000000001</c:v>
                </c:pt>
                <c:pt idx="10372">
                  <c:v>70.328999999999979</c:v>
                </c:pt>
                <c:pt idx="10373">
                  <c:v>70.328999999999979</c:v>
                </c:pt>
                <c:pt idx="10374">
                  <c:v>70.328999999999979</c:v>
                </c:pt>
                <c:pt idx="10375">
                  <c:v>70.328999999999979</c:v>
                </c:pt>
                <c:pt idx="10376">
                  <c:v>70.328999999999979</c:v>
                </c:pt>
                <c:pt idx="10377">
                  <c:v>70.328999999999979</c:v>
                </c:pt>
                <c:pt idx="10378">
                  <c:v>70.328999999999979</c:v>
                </c:pt>
                <c:pt idx="10379">
                  <c:v>70.328999999999979</c:v>
                </c:pt>
                <c:pt idx="10380">
                  <c:v>70.328999999999979</c:v>
                </c:pt>
                <c:pt idx="10381">
                  <c:v>70.328999999999979</c:v>
                </c:pt>
                <c:pt idx="10382">
                  <c:v>70.328999999999979</c:v>
                </c:pt>
                <c:pt idx="10383">
                  <c:v>70.286000000000001</c:v>
                </c:pt>
                <c:pt idx="10384">
                  <c:v>70.286000000000001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70.114999999999995</c:v>
                </c:pt>
                <c:pt idx="10390">
                  <c:v>70.114999999999995</c:v>
                </c:pt>
                <c:pt idx="10391">
                  <c:v>70.072000000000003</c:v>
                </c:pt>
                <c:pt idx="10392">
                  <c:v>70.072000000000003</c:v>
                </c:pt>
                <c:pt idx="10393">
                  <c:v>70.028999999999982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69.985000000000014</c:v>
                </c:pt>
                <c:pt idx="10397">
                  <c:v>69.985000000000014</c:v>
                </c:pt>
                <c:pt idx="10398">
                  <c:v>69.942000000000007</c:v>
                </c:pt>
                <c:pt idx="10399">
                  <c:v>69.900999999999996</c:v>
                </c:pt>
                <c:pt idx="10400">
                  <c:v>69.900999999999996</c:v>
                </c:pt>
                <c:pt idx="10401">
                  <c:v>69.85799999999999</c:v>
                </c:pt>
                <c:pt idx="10402">
                  <c:v>69.85799999999999</c:v>
                </c:pt>
                <c:pt idx="10403">
                  <c:v>69.85799999999999</c:v>
                </c:pt>
                <c:pt idx="10404">
                  <c:v>69.85799999999999</c:v>
                </c:pt>
                <c:pt idx="10405">
                  <c:v>69.85799999999999</c:v>
                </c:pt>
                <c:pt idx="10406">
                  <c:v>69.85799999999999</c:v>
                </c:pt>
                <c:pt idx="10407">
                  <c:v>69.85799999999999</c:v>
                </c:pt>
                <c:pt idx="10408">
                  <c:v>69.85799999999999</c:v>
                </c:pt>
                <c:pt idx="10409">
                  <c:v>69.85799999999999</c:v>
                </c:pt>
                <c:pt idx="10410">
                  <c:v>69.85799999999999</c:v>
                </c:pt>
                <c:pt idx="10411">
                  <c:v>69.813999999999993</c:v>
                </c:pt>
                <c:pt idx="10412">
                  <c:v>69.813999999999993</c:v>
                </c:pt>
                <c:pt idx="10413">
                  <c:v>69.813999999999993</c:v>
                </c:pt>
                <c:pt idx="10414">
                  <c:v>69.813999999999993</c:v>
                </c:pt>
                <c:pt idx="10415">
                  <c:v>69.813999999999993</c:v>
                </c:pt>
                <c:pt idx="10416">
                  <c:v>69.813999999999993</c:v>
                </c:pt>
                <c:pt idx="10417">
                  <c:v>69.813999999999993</c:v>
                </c:pt>
                <c:pt idx="10418">
                  <c:v>69.85799999999999</c:v>
                </c:pt>
                <c:pt idx="10419">
                  <c:v>69.85799999999999</c:v>
                </c:pt>
                <c:pt idx="10420">
                  <c:v>69.85799999999999</c:v>
                </c:pt>
                <c:pt idx="10421">
                  <c:v>69.85799999999999</c:v>
                </c:pt>
                <c:pt idx="10422">
                  <c:v>69.85799999999999</c:v>
                </c:pt>
                <c:pt idx="10423">
                  <c:v>69.813999999999993</c:v>
                </c:pt>
                <c:pt idx="10424">
                  <c:v>69.813999999999993</c:v>
                </c:pt>
                <c:pt idx="10425">
                  <c:v>69.813999999999993</c:v>
                </c:pt>
                <c:pt idx="10426">
                  <c:v>69.813999999999993</c:v>
                </c:pt>
                <c:pt idx="10427">
                  <c:v>69.813999999999993</c:v>
                </c:pt>
                <c:pt idx="10428">
                  <c:v>69.813999999999993</c:v>
                </c:pt>
                <c:pt idx="10429">
                  <c:v>69.771000000000001</c:v>
                </c:pt>
                <c:pt idx="10430">
                  <c:v>69.771000000000001</c:v>
                </c:pt>
                <c:pt idx="10431">
                  <c:v>69.771000000000001</c:v>
                </c:pt>
                <c:pt idx="10432">
                  <c:v>69.771000000000001</c:v>
                </c:pt>
                <c:pt idx="10433">
                  <c:v>69.813999999999993</c:v>
                </c:pt>
                <c:pt idx="10434">
                  <c:v>69.813999999999993</c:v>
                </c:pt>
                <c:pt idx="10435">
                  <c:v>69.813999999999993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69.85799999999999</c:v>
                </c:pt>
                <c:pt idx="10439">
                  <c:v>69.85799999999999</c:v>
                </c:pt>
                <c:pt idx="10440">
                  <c:v>69.85799999999999</c:v>
                </c:pt>
                <c:pt idx="10441">
                  <c:v>69.85799999999999</c:v>
                </c:pt>
                <c:pt idx="10442">
                  <c:v>69.85799999999999</c:v>
                </c:pt>
                <c:pt idx="10443">
                  <c:v>69.85799999999999</c:v>
                </c:pt>
                <c:pt idx="10444">
                  <c:v>69.85799999999999</c:v>
                </c:pt>
                <c:pt idx="10445">
                  <c:v>69.85799999999999</c:v>
                </c:pt>
                <c:pt idx="10446">
                  <c:v>69.85799999999999</c:v>
                </c:pt>
                <c:pt idx="10447">
                  <c:v>69.85799999999999</c:v>
                </c:pt>
                <c:pt idx="10448">
                  <c:v>69.900999999999996</c:v>
                </c:pt>
                <c:pt idx="10449">
                  <c:v>69.900999999999996</c:v>
                </c:pt>
                <c:pt idx="10450">
                  <c:v>69.900999999999996</c:v>
                </c:pt>
                <c:pt idx="10451">
                  <c:v>69.900999999999996</c:v>
                </c:pt>
                <c:pt idx="10452">
                  <c:v>69.900999999999996</c:v>
                </c:pt>
                <c:pt idx="10453">
                  <c:v>69.900999999999996</c:v>
                </c:pt>
                <c:pt idx="10454">
                  <c:v>69.900999999999996</c:v>
                </c:pt>
                <c:pt idx="10455">
                  <c:v>69.900999999999996</c:v>
                </c:pt>
                <c:pt idx="10456">
                  <c:v>69.900999999999996</c:v>
                </c:pt>
                <c:pt idx="10457">
                  <c:v>69.900999999999996</c:v>
                </c:pt>
                <c:pt idx="10458">
                  <c:v>69.900999999999996</c:v>
                </c:pt>
                <c:pt idx="10459">
                  <c:v>69.900999999999996</c:v>
                </c:pt>
                <c:pt idx="10460">
                  <c:v>69.900999999999996</c:v>
                </c:pt>
                <c:pt idx="10461">
                  <c:v>69.900999999999996</c:v>
                </c:pt>
                <c:pt idx="10462">
                  <c:v>69.900999999999996</c:v>
                </c:pt>
                <c:pt idx="10463">
                  <c:v>69.900999999999996</c:v>
                </c:pt>
                <c:pt idx="10464">
                  <c:v>69.942000000000007</c:v>
                </c:pt>
                <c:pt idx="10465">
                  <c:v>69.942000000000007</c:v>
                </c:pt>
                <c:pt idx="10466">
                  <c:v>69.942000000000007</c:v>
                </c:pt>
                <c:pt idx="10467">
                  <c:v>69.942000000000007</c:v>
                </c:pt>
                <c:pt idx="10468">
                  <c:v>69.942000000000007</c:v>
                </c:pt>
                <c:pt idx="10469">
                  <c:v>69.942000000000007</c:v>
                </c:pt>
                <c:pt idx="10470">
                  <c:v>69.942000000000007</c:v>
                </c:pt>
                <c:pt idx="10471">
                  <c:v>69.942000000000007</c:v>
                </c:pt>
                <c:pt idx="10472">
                  <c:v>69.942000000000007</c:v>
                </c:pt>
                <c:pt idx="10473">
                  <c:v>69.942000000000007</c:v>
                </c:pt>
                <c:pt idx="10474">
                  <c:v>69.985000000000014</c:v>
                </c:pt>
                <c:pt idx="10475">
                  <c:v>69.985000000000014</c:v>
                </c:pt>
                <c:pt idx="10476">
                  <c:v>69.985000000000014</c:v>
                </c:pt>
                <c:pt idx="10477">
                  <c:v>70.028999999999982</c:v>
                </c:pt>
                <c:pt idx="10478">
                  <c:v>70.028999999999982</c:v>
                </c:pt>
                <c:pt idx="10479">
                  <c:v>70.028999999999982</c:v>
                </c:pt>
                <c:pt idx="10480">
                  <c:v>69.985000000000014</c:v>
                </c:pt>
                <c:pt idx="10481">
                  <c:v>69.985000000000014</c:v>
                </c:pt>
                <c:pt idx="10482">
                  <c:v>69.985000000000014</c:v>
                </c:pt>
                <c:pt idx="10483">
                  <c:v>69.985000000000014</c:v>
                </c:pt>
                <c:pt idx="10484">
                  <c:v>69.985000000000014</c:v>
                </c:pt>
                <c:pt idx="10485">
                  <c:v>69.985000000000014</c:v>
                </c:pt>
                <c:pt idx="10486">
                  <c:v>69.985000000000014</c:v>
                </c:pt>
                <c:pt idx="10487">
                  <c:v>70.028999999999982</c:v>
                </c:pt>
                <c:pt idx="10488">
                  <c:v>70.028999999999982</c:v>
                </c:pt>
                <c:pt idx="10489">
                  <c:v>70.028999999999982</c:v>
                </c:pt>
                <c:pt idx="10490">
                  <c:v>70.028999999999982</c:v>
                </c:pt>
                <c:pt idx="10491">
                  <c:v>70.028999999999982</c:v>
                </c:pt>
                <c:pt idx="10492">
                  <c:v>70.028999999999982</c:v>
                </c:pt>
                <c:pt idx="10493">
                  <c:v>70.028999999999982</c:v>
                </c:pt>
                <c:pt idx="10494">
                  <c:v>70.028999999999982</c:v>
                </c:pt>
                <c:pt idx="10495">
                  <c:v>70.028999999999982</c:v>
                </c:pt>
                <c:pt idx="10496">
                  <c:v>70.028999999999982</c:v>
                </c:pt>
                <c:pt idx="10497">
                  <c:v>70.028999999999982</c:v>
                </c:pt>
                <c:pt idx="10498">
                  <c:v>70.028999999999982</c:v>
                </c:pt>
                <c:pt idx="10499">
                  <c:v>69.985000000000014</c:v>
                </c:pt>
                <c:pt idx="10500">
                  <c:v>69.985000000000014</c:v>
                </c:pt>
                <c:pt idx="10501">
                  <c:v>69.985000000000014</c:v>
                </c:pt>
                <c:pt idx="10502">
                  <c:v>69.985000000000014</c:v>
                </c:pt>
                <c:pt idx="10503">
                  <c:v>69.985000000000014</c:v>
                </c:pt>
                <c:pt idx="10504">
                  <c:v>69.985000000000014</c:v>
                </c:pt>
                <c:pt idx="10505">
                  <c:v>69.985000000000014</c:v>
                </c:pt>
                <c:pt idx="10506">
                  <c:v>69.985000000000014</c:v>
                </c:pt>
                <c:pt idx="10507">
                  <c:v>69.985000000000014</c:v>
                </c:pt>
                <c:pt idx="10508">
                  <c:v>69.985000000000014</c:v>
                </c:pt>
                <c:pt idx="10509">
                  <c:v>69.985000000000014</c:v>
                </c:pt>
                <c:pt idx="10510">
                  <c:v>69.942000000000007</c:v>
                </c:pt>
                <c:pt idx="10511">
                  <c:v>69.942000000000007</c:v>
                </c:pt>
                <c:pt idx="10512">
                  <c:v>69.942000000000007</c:v>
                </c:pt>
                <c:pt idx="10513">
                  <c:v>69.900999999999996</c:v>
                </c:pt>
                <c:pt idx="10514">
                  <c:v>69.900999999999996</c:v>
                </c:pt>
                <c:pt idx="10515">
                  <c:v>69.85799999999999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69.813999999999993</c:v>
                </c:pt>
                <c:pt idx="10519">
                  <c:v>69.813999999999993</c:v>
                </c:pt>
                <c:pt idx="10520">
                  <c:v>69.813999999999993</c:v>
                </c:pt>
                <c:pt idx="10521">
                  <c:v>69.813999999999993</c:v>
                </c:pt>
                <c:pt idx="10522">
                  <c:v>69.813999999999993</c:v>
                </c:pt>
                <c:pt idx="10523">
                  <c:v>69.813999999999993</c:v>
                </c:pt>
                <c:pt idx="10524">
                  <c:v>69.813999999999993</c:v>
                </c:pt>
                <c:pt idx="10525">
                  <c:v>69.813999999999993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69.85799999999999</c:v>
                </c:pt>
                <c:pt idx="10531">
                  <c:v>69.85799999999999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69.942000000000007</c:v>
                </c:pt>
                <c:pt idx="10535">
                  <c:v>69.942000000000007</c:v>
                </c:pt>
                <c:pt idx="10536">
                  <c:v>69.942000000000007</c:v>
                </c:pt>
                <c:pt idx="10537">
                  <c:v>69.942000000000007</c:v>
                </c:pt>
                <c:pt idx="10538">
                  <c:v>69.942000000000007</c:v>
                </c:pt>
                <c:pt idx="10539">
                  <c:v>69.985000000000014</c:v>
                </c:pt>
                <c:pt idx="10540">
                  <c:v>70.028999999999982</c:v>
                </c:pt>
                <c:pt idx="10541">
                  <c:v>70.028999999999982</c:v>
                </c:pt>
                <c:pt idx="10542">
                  <c:v>70.028999999999982</c:v>
                </c:pt>
                <c:pt idx="10543">
                  <c:v>70.028999999999982</c:v>
                </c:pt>
                <c:pt idx="10544">
                  <c:v>70.072000000000003</c:v>
                </c:pt>
                <c:pt idx="10545">
                  <c:v>70.114999999999995</c:v>
                </c:pt>
                <c:pt idx="10546">
                  <c:v>70.114999999999995</c:v>
                </c:pt>
                <c:pt idx="10547">
                  <c:v>70.114999999999995</c:v>
                </c:pt>
                <c:pt idx="10548">
                  <c:v>70.114999999999995</c:v>
                </c:pt>
                <c:pt idx="10549">
                  <c:v>70.114999999999995</c:v>
                </c:pt>
                <c:pt idx="10550">
                  <c:v>70.157999999999987</c:v>
                </c:pt>
                <c:pt idx="10551">
                  <c:v>70.157999999999987</c:v>
                </c:pt>
                <c:pt idx="10552">
                  <c:v>70.157999999999987</c:v>
                </c:pt>
                <c:pt idx="10553">
                  <c:v>70.157999999999987</c:v>
                </c:pt>
                <c:pt idx="10554">
                  <c:v>70.157999999999987</c:v>
                </c:pt>
                <c:pt idx="10555">
                  <c:v>70.157999999999987</c:v>
                </c:pt>
                <c:pt idx="10556">
                  <c:v>70.157999999999987</c:v>
                </c:pt>
                <c:pt idx="10557">
                  <c:v>70.157999999999987</c:v>
                </c:pt>
                <c:pt idx="10558">
                  <c:v>70.157999999999987</c:v>
                </c:pt>
                <c:pt idx="10559">
                  <c:v>70.157999999999987</c:v>
                </c:pt>
                <c:pt idx="10560">
                  <c:v>70.157999999999987</c:v>
                </c:pt>
                <c:pt idx="10561">
                  <c:v>70.157999999999987</c:v>
                </c:pt>
                <c:pt idx="10562">
                  <c:v>70.157999999999987</c:v>
                </c:pt>
                <c:pt idx="10563">
                  <c:v>70.114999999999995</c:v>
                </c:pt>
                <c:pt idx="10564">
                  <c:v>70.114999999999995</c:v>
                </c:pt>
                <c:pt idx="10565">
                  <c:v>70.114999999999995</c:v>
                </c:pt>
                <c:pt idx="10566">
                  <c:v>70.114999999999995</c:v>
                </c:pt>
                <c:pt idx="10567">
                  <c:v>70.114999999999995</c:v>
                </c:pt>
                <c:pt idx="10568">
                  <c:v>70.114999999999995</c:v>
                </c:pt>
                <c:pt idx="10569">
                  <c:v>70.114999999999995</c:v>
                </c:pt>
                <c:pt idx="10570">
                  <c:v>70.072000000000003</c:v>
                </c:pt>
                <c:pt idx="10571">
                  <c:v>70.072000000000003</c:v>
                </c:pt>
                <c:pt idx="10572">
                  <c:v>70.072000000000003</c:v>
                </c:pt>
                <c:pt idx="10573">
                  <c:v>70.028999999999982</c:v>
                </c:pt>
                <c:pt idx="10574">
                  <c:v>70.028999999999982</c:v>
                </c:pt>
                <c:pt idx="10575">
                  <c:v>70.028999999999982</c:v>
                </c:pt>
                <c:pt idx="10576">
                  <c:v>70.028999999999982</c:v>
                </c:pt>
                <c:pt idx="10577">
                  <c:v>70.028999999999982</c:v>
                </c:pt>
                <c:pt idx="10578">
                  <c:v>69.985000000000014</c:v>
                </c:pt>
                <c:pt idx="10579">
                  <c:v>69.985000000000014</c:v>
                </c:pt>
                <c:pt idx="10580">
                  <c:v>69.942000000000007</c:v>
                </c:pt>
                <c:pt idx="10581">
                  <c:v>69.942000000000007</c:v>
                </c:pt>
                <c:pt idx="10582">
                  <c:v>69.942000000000007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69.900999999999996</c:v>
                </c:pt>
                <c:pt idx="10586">
                  <c:v>69.900999999999996</c:v>
                </c:pt>
                <c:pt idx="10587">
                  <c:v>69.900999999999996</c:v>
                </c:pt>
                <c:pt idx="10588">
                  <c:v>69.900999999999996</c:v>
                </c:pt>
                <c:pt idx="10589">
                  <c:v>69.900999999999996</c:v>
                </c:pt>
                <c:pt idx="10590">
                  <c:v>69.900999999999996</c:v>
                </c:pt>
                <c:pt idx="10591">
                  <c:v>69.900999999999996</c:v>
                </c:pt>
                <c:pt idx="10592">
                  <c:v>69.900999999999996</c:v>
                </c:pt>
                <c:pt idx="10593">
                  <c:v>69.900999999999996</c:v>
                </c:pt>
                <c:pt idx="10594">
                  <c:v>69.85799999999999</c:v>
                </c:pt>
                <c:pt idx="10595">
                  <c:v>69.85799999999999</c:v>
                </c:pt>
                <c:pt idx="10596">
                  <c:v>69.900999999999996</c:v>
                </c:pt>
                <c:pt idx="10597">
                  <c:v>69.900999999999996</c:v>
                </c:pt>
                <c:pt idx="10598">
                  <c:v>69.900999999999996</c:v>
                </c:pt>
                <c:pt idx="10599">
                  <c:v>69.900999999999996</c:v>
                </c:pt>
                <c:pt idx="10600">
                  <c:v>69.900999999999996</c:v>
                </c:pt>
                <c:pt idx="10601">
                  <c:v>69.900999999999996</c:v>
                </c:pt>
                <c:pt idx="10602">
                  <c:v>69.900999999999996</c:v>
                </c:pt>
                <c:pt idx="10603">
                  <c:v>69.900999999999996</c:v>
                </c:pt>
                <c:pt idx="10604">
                  <c:v>69.900999999999996</c:v>
                </c:pt>
                <c:pt idx="10605">
                  <c:v>69.900999999999996</c:v>
                </c:pt>
                <c:pt idx="10606">
                  <c:v>69.900999999999996</c:v>
                </c:pt>
                <c:pt idx="10607">
                  <c:v>69.900999999999996</c:v>
                </c:pt>
                <c:pt idx="10608">
                  <c:v>69.900999999999996</c:v>
                </c:pt>
                <c:pt idx="10609">
                  <c:v>69.900999999999996</c:v>
                </c:pt>
                <c:pt idx="10610">
                  <c:v>69.85799999999999</c:v>
                </c:pt>
                <c:pt idx="10611">
                  <c:v>69.85799999999999</c:v>
                </c:pt>
                <c:pt idx="10612">
                  <c:v>69.85799999999999</c:v>
                </c:pt>
                <c:pt idx="10613">
                  <c:v>69.85799999999999</c:v>
                </c:pt>
                <c:pt idx="10614">
                  <c:v>69.85799999999999</c:v>
                </c:pt>
                <c:pt idx="10615">
                  <c:v>69.85799999999999</c:v>
                </c:pt>
                <c:pt idx="10616">
                  <c:v>69.85799999999999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69.85799999999999</c:v>
                </c:pt>
                <c:pt idx="10620">
                  <c:v>69.85799999999999</c:v>
                </c:pt>
                <c:pt idx="10621">
                  <c:v>69.900999999999996</c:v>
                </c:pt>
                <c:pt idx="10622">
                  <c:v>69.900999999999996</c:v>
                </c:pt>
                <c:pt idx="10623">
                  <c:v>69.900999999999996</c:v>
                </c:pt>
                <c:pt idx="10624">
                  <c:v>69.85799999999999</c:v>
                </c:pt>
                <c:pt idx="10625">
                  <c:v>69.85799999999999</c:v>
                </c:pt>
                <c:pt idx="10626">
                  <c:v>69.85799999999999</c:v>
                </c:pt>
                <c:pt idx="10627">
                  <c:v>69.85799999999999</c:v>
                </c:pt>
                <c:pt idx="10628">
                  <c:v>69.85799999999999</c:v>
                </c:pt>
                <c:pt idx="10629">
                  <c:v>69.85799999999999</c:v>
                </c:pt>
                <c:pt idx="10630">
                  <c:v>69.85799999999999</c:v>
                </c:pt>
                <c:pt idx="10631">
                  <c:v>69.85799999999999</c:v>
                </c:pt>
                <c:pt idx="10632">
                  <c:v>69.900999999999996</c:v>
                </c:pt>
                <c:pt idx="10633">
                  <c:v>69.900999999999996</c:v>
                </c:pt>
                <c:pt idx="10634">
                  <c:v>69.900999999999996</c:v>
                </c:pt>
                <c:pt idx="10635">
                  <c:v>69.900999999999996</c:v>
                </c:pt>
                <c:pt idx="10636">
                  <c:v>69.900999999999996</c:v>
                </c:pt>
                <c:pt idx="10637">
                  <c:v>69.942000000000007</c:v>
                </c:pt>
                <c:pt idx="10638">
                  <c:v>69.942000000000007</c:v>
                </c:pt>
                <c:pt idx="10639">
                  <c:v>69.942000000000007</c:v>
                </c:pt>
                <c:pt idx="10640">
                  <c:v>69.942000000000007</c:v>
                </c:pt>
                <c:pt idx="10641">
                  <c:v>69.942000000000007</c:v>
                </c:pt>
                <c:pt idx="10642">
                  <c:v>69.942000000000007</c:v>
                </c:pt>
                <c:pt idx="10643">
                  <c:v>69.942000000000007</c:v>
                </c:pt>
                <c:pt idx="10644">
                  <c:v>69.942000000000007</c:v>
                </c:pt>
                <c:pt idx="10645">
                  <c:v>69.900999999999996</c:v>
                </c:pt>
                <c:pt idx="10646">
                  <c:v>69.900999999999996</c:v>
                </c:pt>
                <c:pt idx="10647">
                  <c:v>69.900999999999996</c:v>
                </c:pt>
                <c:pt idx="10648">
                  <c:v>69.900999999999996</c:v>
                </c:pt>
                <c:pt idx="10649">
                  <c:v>69.900999999999996</c:v>
                </c:pt>
                <c:pt idx="10650">
                  <c:v>69.900999999999996</c:v>
                </c:pt>
                <c:pt idx="10651">
                  <c:v>69.900999999999996</c:v>
                </c:pt>
                <c:pt idx="10652">
                  <c:v>69.942000000000007</c:v>
                </c:pt>
                <c:pt idx="10653">
                  <c:v>69.942000000000007</c:v>
                </c:pt>
                <c:pt idx="10654">
                  <c:v>69.942000000000007</c:v>
                </c:pt>
                <c:pt idx="10655">
                  <c:v>69.942000000000007</c:v>
                </c:pt>
                <c:pt idx="10656">
                  <c:v>69.942000000000007</c:v>
                </c:pt>
                <c:pt idx="10657">
                  <c:v>69.942000000000007</c:v>
                </c:pt>
                <c:pt idx="10658">
                  <c:v>69.942000000000007</c:v>
                </c:pt>
                <c:pt idx="10659">
                  <c:v>69.942000000000007</c:v>
                </c:pt>
                <c:pt idx="10660">
                  <c:v>69.942000000000007</c:v>
                </c:pt>
                <c:pt idx="10661">
                  <c:v>69.942000000000007</c:v>
                </c:pt>
                <c:pt idx="10662">
                  <c:v>69.985000000000014</c:v>
                </c:pt>
                <c:pt idx="10663">
                  <c:v>69.985000000000014</c:v>
                </c:pt>
                <c:pt idx="10664">
                  <c:v>70.028999999999982</c:v>
                </c:pt>
                <c:pt idx="10665">
                  <c:v>70.028999999999982</c:v>
                </c:pt>
                <c:pt idx="10666">
                  <c:v>70.028999999999982</c:v>
                </c:pt>
                <c:pt idx="10667">
                  <c:v>70.028999999999982</c:v>
                </c:pt>
                <c:pt idx="10668">
                  <c:v>70.028999999999982</c:v>
                </c:pt>
                <c:pt idx="10669">
                  <c:v>70.028999999999982</c:v>
                </c:pt>
                <c:pt idx="10670">
                  <c:v>69.985000000000014</c:v>
                </c:pt>
                <c:pt idx="10671">
                  <c:v>69.985000000000014</c:v>
                </c:pt>
                <c:pt idx="10672">
                  <c:v>69.942000000000007</c:v>
                </c:pt>
                <c:pt idx="10673">
                  <c:v>69.900999999999996</c:v>
                </c:pt>
                <c:pt idx="10674">
                  <c:v>69.85799999999999</c:v>
                </c:pt>
                <c:pt idx="10675">
                  <c:v>69.85799999999999</c:v>
                </c:pt>
                <c:pt idx="10676">
                  <c:v>69.813999999999993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69.727999999999994</c:v>
                </c:pt>
                <c:pt idx="10680">
                  <c:v>69.727999999999994</c:v>
                </c:pt>
                <c:pt idx="10681">
                  <c:v>69.727999999999994</c:v>
                </c:pt>
                <c:pt idx="10682">
                  <c:v>69.685000000000002</c:v>
                </c:pt>
                <c:pt idx="10683">
                  <c:v>69.727999999999994</c:v>
                </c:pt>
                <c:pt idx="10684">
                  <c:v>69.727999999999994</c:v>
                </c:pt>
                <c:pt idx="10685">
                  <c:v>69.685000000000002</c:v>
                </c:pt>
                <c:pt idx="10686">
                  <c:v>69.685000000000002</c:v>
                </c:pt>
                <c:pt idx="10687">
                  <c:v>69.685000000000002</c:v>
                </c:pt>
                <c:pt idx="10688">
                  <c:v>69.685000000000002</c:v>
                </c:pt>
                <c:pt idx="10689">
                  <c:v>69.685000000000002</c:v>
                </c:pt>
                <c:pt idx="10690">
                  <c:v>69.685000000000002</c:v>
                </c:pt>
                <c:pt idx="10691">
                  <c:v>69.643000000000001</c:v>
                </c:pt>
                <c:pt idx="10692">
                  <c:v>69.643000000000001</c:v>
                </c:pt>
                <c:pt idx="10693">
                  <c:v>69.643000000000001</c:v>
                </c:pt>
                <c:pt idx="10694">
                  <c:v>69.599999999999994</c:v>
                </c:pt>
                <c:pt idx="10695">
                  <c:v>69.599999999999994</c:v>
                </c:pt>
                <c:pt idx="10696">
                  <c:v>69.599999999999994</c:v>
                </c:pt>
                <c:pt idx="10697">
                  <c:v>69.599999999999994</c:v>
                </c:pt>
                <c:pt idx="10698">
                  <c:v>69.643000000000001</c:v>
                </c:pt>
                <c:pt idx="10699">
                  <c:v>69.643000000000001</c:v>
                </c:pt>
                <c:pt idx="10700">
                  <c:v>69.685000000000002</c:v>
                </c:pt>
                <c:pt idx="10701">
                  <c:v>69.685000000000002</c:v>
                </c:pt>
                <c:pt idx="10702">
                  <c:v>69.685000000000002</c:v>
                </c:pt>
                <c:pt idx="10703">
                  <c:v>69.685000000000002</c:v>
                </c:pt>
                <c:pt idx="10704">
                  <c:v>69.685000000000002</c:v>
                </c:pt>
                <c:pt idx="10705">
                  <c:v>69.685000000000002</c:v>
                </c:pt>
                <c:pt idx="10706">
                  <c:v>69.685000000000002</c:v>
                </c:pt>
                <c:pt idx="10707">
                  <c:v>69.685000000000002</c:v>
                </c:pt>
                <c:pt idx="10708">
                  <c:v>69.685000000000002</c:v>
                </c:pt>
                <c:pt idx="10709">
                  <c:v>69.685000000000002</c:v>
                </c:pt>
                <c:pt idx="10710">
                  <c:v>69.685000000000002</c:v>
                </c:pt>
                <c:pt idx="10711">
                  <c:v>69.685000000000002</c:v>
                </c:pt>
                <c:pt idx="10712">
                  <c:v>69.685000000000002</c:v>
                </c:pt>
                <c:pt idx="10713">
                  <c:v>69.685000000000002</c:v>
                </c:pt>
                <c:pt idx="10714">
                  <c:v>69.685000000000002</c:v>
                </c:pt>
                <c:pt idx="10715">
                  <c:v>69.727999999999994</c:v>
                </c:pt>
                <c:pt idx="10716">
                  <c:v>69.771000000000001</c:v>
                </c:pt>
                <c:pt idx="10717">
                  <c:v>69.771000000000001</c:v>
                </c:pt>
                <c:pt idx="10718">
                  <c:v>69.771000000000001</c:v>
                </c:pt>
                <c:pt idx="10719">
                  <c:v>69.813999999999993</c:v>
                </c:pt>
                <c:pt idx="10720">
                  <c:v>69.813999999999993</c:v>
                </c:pt>
                <c:pt idx="10721">
                  <c:v>69.85799999999999</c:v>
                </c:pt>
                <c:pt idx="10722">
                  <c:v>69.85799999999999</c:v>
                </c:pt>
                <c:pt idx="10723">
                  <c:v>69.85799999999999</c:v>
                </c:pt>
                <c:pt idx="10724">
                  <c:v>69.85799999999999</c:v>
                </c:pt>
                <c:pt idx="10725">
                  <c:v>69.85799999999999</c:v>
                </c:pt>
                <c:pt idx="10726">
                  <c:v>69.85799999999999</c:v>
                </c:pt>
                <c:pt idx="10727">
                  <c:v>69.85799999999999</c:v>
                </c:pt>
                <c:pt idx="10728">
                  <c:v>69.85799999999999</c:v>
                </c:pt>
                <c:pt idx="10729">
                  <c:v>69.85799999999999</c:v>
                </c:pt>
                <c:pt idx="10730">
                  <c:v>69.85799999999999</c:v>
                </c:pt>
                <c:pt idx="10731">
                  <c:v>69.85799999999999</c:v>
                </c:pt>
                <c:pt idx="10732">
                  <c:v>69.85799999999999</c:v>
                </c:pt>
                <c:pt idx="10733">
                  <c:v>69.85799999999999</c:v>
                </c:pt>
                <c:pt idx="10734">
                  <c:v>69.85799999999999</c:v>
                </c:pt>
                <c:pt idx="10735">
                  <c:v>69.85799999999999</c:v>
                </c:pt>
                <c:pt idx="10736">
                  <c:v>69.85799999999999</c:v>
                </c:pt>
                <c:pt idx="10737">
                  <c:v>69.900999999999996</c:v>
                </c:pt>
                <c:pt idx="10738">
                  <c:v>69.942000000000007</c:v>
                </c:pt>
                <c:pt idx="10739">
                  <c:v>69.942000000000007</c:v>
                </c:pt>
                <c:pt idx="10740">
                  <c:v>69.985000000000014</c:v>
                </c:pt>
                <c:pt idx="10741">
                  <c:v>69.985000000000014</c:v>
                </c:pt>
                <c:pt idx="10742">
                  <c:v>70.028999999999982</c:v>
                </c:pt>
                <c:pt idx="10743">
                  <c:v>70.028999999999982</c:v>
                </c:pt>
                <c:pt idx="10744">
                  <c:v>70.028999999999982</c:v>
                </c:pt>
                <c:pt idx="10745">
                  <c:v>70.028999999999982</c:v>
                </c:pt>
                <c:pt idx="10746">
                  <c:v>70.072000000000003</c:v>
                </c:pt>
                <c:pt idx="10747">
                  <c:v>70.072000000000003</c:v>
                </c:pt>
                <c:pt idx="10748">
                  <c:v>70.072000000000003</c:v>
                </c:pt>
                <c:pt idx="10749">
                  <c:v>70.072000000000003</c:v>
                </c:pt>
                <c:pt idx="10750">
                  <c:v>70.072000000000003</c:v>
                </c:pt>
                <c:pt idx="10751">
                  <c:v>70.072000000000003</c:v>
                </c:pt>
                <c:pt idx="10752">
                  <c:v>70.072000000000003</c:v>
                </c:pt>
                <c:pt idx="10753">
                  <c:v>70.028999999999982</c:v>
                </c:pt>
                <c:pt idx="10754">
                  <c:v>70.028999999999982</c:v>
                </c:pt>
                <c:pt idx="10755">
                  <c:v>70.028999999999982</c:v>
                </c:pt>
                <c:pt idx="10756">
                  <c:v>70.072000000000003</c:v>
                </c:pt>
                <c:pt idx="10757">
                  <c:v>70.072000000000003</c:v>
                </c:pt>
                <c:pt idx="10758">
                  <c:v>70.072000000000003</c:v>
                </c:pt>
                <c:pt idx="10759">
                  <c:v>70.072000000000003</c:v>
                </c:pt>
                <c:pt idx="10760">
                  <c:v>70.072000000000003</c:v>
                </c:pt>
                <c:pt idx="10761">
                  <c:v>70.028999999999982</c:v>
                </c:pt>
                <c:pt idx="10762">
                  <c:v>70.028999999999982</c:v>
                </c:pt>
                <c:pt idx="10763">
                  <c:v>70.028999999999982</c:v>
                </c:pt>
                <c:pt idx="10764">
                  <c:v>70.028999999999982</c:v>
                </c:pt>
                <c:pt idx="10765">
                  <c:v>70.028999999999982</c:v>
                </c:pt>
                <c:pt idx="10766">
                  <c:v>70.028999999999982</c:v>
                </c:pt>
                <c:pt idx="10767">
                  <c:v>70.028999999999982</c:v>
                </c:pt>
                <c:pt idx="10768">
                  <c:v>70.072000000000003</c:v>
                </c:pt>
                <c:pt idx="10769">
                  <c:v>70.072000000000003</c:v>
                </c:pt>
                <c:pt idx="10770">
                  <c:v>70.072000000000003</c:v>
                </c:pt>
                <c:pt idx="10771">
                  <c:v>70.072000000000003</c:v>
                </c:pt>
                <c:pt idx="10772">
                  <c:v>70.072000000000003</c:v>
                </c:pt>
                <c:pt idx="10773">
                  <c:v>70.072000000000003</c:v>
                </c:pt>
                <c:pt idx="10774">
                  <c:v>70.072000000000003</c:v>
                </c:pt>
                <c:pt idx="10775">
                  <c:v>70.072000000000003</c:v>
                </c:pt>
                <c:pt idx="10776">
                  <c:v>70.072000000000003</c:v>
                </c:pt>
                <c:pt idx="10777">
                  <c:v>70.072000000000003</c:v>
                </c:pt>
                <c:pt idx="10778">
                  <c:v>70.028999999999982</c:v>
                </c:pt>
                <c:pt idx="10779">
                  <c:v>70.028999999999982</c:v>
                </c:pt>
                <c:pt idx="10780">
                  <c:v>70.028999999999982</c:v>
                </c:pt>
                <c:pt idx="10781">
                  <c:v>70.028999999999982</c:v>
                </c:pt>
                <c:pt idx="10782">
                  <c:v>70.028999999999982</c:v>
                </c:pt>
                <c:pt idx="10783">
                  <c:v>69.985000000000014</c:v>
                </c:pt>
                <c:pt idx="10784">
                  <c:v>69.985000000000014</c:v>
                </c:pt>
                <c:pt idx="10785">
                  <c:v>69.985000000000014</c:v>
                </c:pt>
                <c:pt idx="10786">
                  <c:v>69.985000000000014</c:v>
                </c:pt>
                <c:pt idx="10787">
                  <c:v>69.985000000000014</c:v>
                </c:pt>
                <c:pt idx="10788">
                  <c:v>69.985000000000014</c:v>
                </c:pt>
                <c:pt idx="10789">
                  <c:v>69.985000000000014</c:v>
                </c:pt>
                <c:pt idx="10790">
                  <c:v>69.985000000000014</c:v>
                </c:pt>
                <c:pt idx="10791">
                  <c:v>69.985000000000014</c:v>
                </c:pt>
                <c:pt idx="10792">
                  <c:v>69.985000000000014</c:v>
                </c:pt>
                <c:pt idx="10793">
                  <c:v>69.985000000000014</c:v>
                </c:pt>
                <c:pt idx="10794">
                  <c:v>69.985000000000014</c:v>
                </c:pt>
                <c:pt idx="10795">
                  <c:v>69.985000000000014</c:v>
                </c:pt>
                <c:pt idx="10796">
                  <c:v>70.028999999999982</c:v>
                </c:pt>
                <c:pt idx="10797">
                  <c:v>70.028999999999982</c:v>
                </c:pt>
                <c:pt idx="10798">
                  <c:v>70.028999999999982</c:v>
                </c:pt>
                <c:pt idx="10799">
                  <c:v>70.072000000000003</c:v>
                </c:pt>
                <c:pt idx="10800">
                  <c:v>70.114999999999995</c:v>
                </c:pt>
                <c:pt idx="10801">
                  <c:v>70.114999999999995</c:v>
                </c:pt>
                <c:pt idx="10802">
                  <c:v>70.114999999999995</c:v>
                </c:pt>
                <c:pt idx="10803">
                  <c:v>70.114999999999995</c:v>
                </c:pt>
                <c:pt idx="10804">
                  <c:v>70.072000000000003</c:v>
                </c:pt>
                <c:pt idx="10805">
                  <c:v>70.028999999999982</c:v>
                </c:pt>
                <c:pt idx="10806">
                  <c:v>70.028999999999982</c:v>
                </c:pt>
                <c:pt idx="10807">
                  <c:v>69.985000000000014</c:v>
                </c:pt>
                <c:pt idx="10808">
                  <c:v>69.985000000000014</c:v>
                </c:pt>
                <c:pt idx="10809">
                  <c:v>69.942000000000007</c:v>
                </c:pt>
                <c:pt idx="10810">
                  <c:v>69.942000000000007</c:v>
                </c:pt>
                <c:pt idx="10811">
                  <c:v>69.942000000000007</c:v>
                </c:pt>
                <c:pt idx="10812">
                  <c:v>69.985000000000014</c:v>
                </c:pt>
                <c:pt idx="10813">
                  <c:v>69.985000000000014</c:v>
                </c:pt>
                <c:pt idx="10814">
                  <c:v>69.985000000000014</c:v>
                </c:pt>
                <c:pt idx="10815">
                  <c:v>70.028999999999982</c:v>
                </c:pt>
                <c:pt idx="10816">
                  <c:v>70.028999999999982</c:v>
                </c:pt>
                <c:pt idx="10817">
                  <c:v>70.028999999999982</c:v>
                </c:pt>
                <c:pt idx="10818">
                  <c:v>70.028999999999982</c:v>
                </c:pt>
                <c:pt idx="10819">
                  <c:v>70.028999999999982</c:v>
                </c:pt>
                <c:pt idx="10820">
                  <c:v>70.028999999999982</c:v>
                </c:pt>
                <c:pt idx="10821">
                  <c:v>70.028999999999982</c:v>
                </c:pt>
                <c:pt idx="10822">
                  <c:v>70.028999999999982</c:v>
                </c:pt>
                <c:pt idx="10823">
                  <c:v>69.985000000000014</c:v>
                </c:pt>
                <c:pt idx="10824">
                  <c:v>69.985000000000014</c:v>
                </c:pt>
                <c:pt idx="10825">
                  <c:v>69.985000000000014</c:v>
                </c:pt>
                <c:pt idx="10826">
                  <c:v>69.942000000000007</c:v>
                </c:pt>
                <c:pt idx="10827">
                  <c:v>69.942000000000007</c:v>
                </c:pt>
                <c:pt idx="10828">
                  <c:v>69.942000000000007</c:v>
                </c:pt>
                <c:pt idx="10829">
                  <c:v>69.900999999999996</c:v>
                </c:pt>
                <c:pt idx="10830">
                  <c:v>69.900999999999996</c:v>
                </c:pt>
                <c:pt idx="10831">
                  <c:v>69.900999999999996</c:v>
                </c:pt>
                <c:pt idx="10832">
                  <c:v>69.900999999999996</c:v>
                </c:pt>
                <c:pt idx="10833">
                  <c:v>69.900999999999996</c:v>
                </c:pt>
                <c:pt idx="10834">
                  <c:v>69.900999999999996</c:v>
                </c:pt>
                <c:pt idx="10835">
                  <c:v>69.942000000000007</c:v>
                </c:pt>
                <c:pt idx="10836">
                  <c:v>69.942000000000007</c:v>
                </c:pt>
                <c:pt idx="10837">
                  <c:v>69.942000000000007</c:v>
                </c:pt>
                <c:pt idx="10838">
                  <c:v>69.942000000000007</c:v>
                </c:pt>
                <c:pt idx="10839">
                  <c:v>69.942000000000007</c:v>
                </c:pt>
                <c:pt idx="10840">
                  <c:v>69.942000000000007</c:v>
                </c:pt>
                <c:pt idx="10841">
                  <c:v>69.985000000000014</c:v>
                </c:pt>
                <c:pt idx="10842">
                  <c:v>69.985000000000014</c:v>
                </c:pt>
                <c:pt idx="10843">
                  <c:v>70.028999999999982</c:v>
                </c:pt>
                <c:pt idx="10844">
                  <c:v>70.028999999999982</c:v>
                </c:pt>
                <c:pt idx="10845">
                  <c:v>70.028999999999982</c:v>
                </c:pt>
                <c:pt idx="10846">
                  <c:v>70.028999999999982</c:v>
                </c:pt>
                <c:pt idx="10847">
                  <c:v>70.028999999999982</c:v>
                </c:pt>
                <c:pt idx="10848">
                  <c:v>70.028999999999982</c:v>
                </c:pt>
                <c:pt idx="10849">
                  <c:v>69.985000000000014</c:v>
                </c:pt>
                <c:pt idx="10850">
                  <c:v>69.985000000000014</c:v>
                </c:pt>
                <c:pt idx="10851">
                  <c:v>69.985000000000014</c:v>
                </c:pt>
                <c:pt idx="10852">
                  <c:v>70.028999999999982</c:v>
                </c:pt>
                <c:pt idx="10853">
                  <c:v>70.028999999999982</c:v>
                </c:pt>
                <c:pt idx="10854">
                  <c:v>70.028999999999982</c:v>
                </c:pt>
                <c:pt idx="10855">
                  <c:v>70.028999999999982</c:v>
                </c:pt>
                <c:pt idx="10856">
                  <c:v>70.028999999999982</c:v>
                </c:pt>
                <c:pt idx="10857">
                  <c:v>70.028999999999982</c:v>
                </c:pt>
                <c:pt idx="10858">
                  <c:v>70.028999999999982</c:v>
                </c:pt>
                <c:pt idx="10859">
                  <c:v>70.028999999999982</c:v>
                </c:pt>
                <c:pt idx="10860">
                  <c:v>70.072000000000003</c:v>
                </c:pt>
                <c:pt idx="10861">
                  <c:v>70.114999999999995</c:v>
                </c:pt>
                <c:pt idx="10862">
                  <c:v>70.114999999999995</c:v>
                </c:pt>
                <c:pt idx="10863">
                  <c:v>70.114999999999995</c:v>
                </c:pt>
                <c:pt idx="10864">
                  <c:v>70.157999999999987</c:v>
                </c:pt>
                <c:pt idx="10865">
                  <c:v>70.157999999999987</c:v>
                </c:pt>
                <c:pt idx="10866">
                  <c:v>70.157999999999987</c:v>
                </c:pt>
                <c:pt idx="10867">
                  <c:v>70.200999999999993</c:v>
                </c:pt>
                <c:pt idx="10868">
                  <c:v>70.200999999999993</c:v>
                </c:pt>
                <c:pt idx="10869">
                  <c:v>70.200999999999993</c:v>
                </c:pt>
                <c:pt idx="10870">
                  <c:v>70.200999999999993</c:v>
                </c:pt>
                <c:pt idx="10871">
                  <c:v>70.242999999999995</c:v>
                </c:pt>
                <c:pt idx="10872">
                  <c:v>70.242999999999995</c:v>
                </c:pt>
                <c:pt idx="10873">
                  <c:v>70.242999999999995</c:v>
                </c:pt>
                <c:pt idx="10874">
                  <c:v>70.242999999999995</c:v>
                </c:pt>
                <c:pt idx="10875">
                  <c:v>70.286000000000001</c:v>
                </c:pt>
                <c:pt idx="10876">
                  <c:v>70.286000000000001</c:v>
                </c:pt>
                <c:pt idx="10877">
                  <c:v>70.328999999999979</c:v>
                </c:pt>
                <c:pt idx="10878">
                  <c:v>70.371999999999986</c:v>
                </c:pt>
                <c:pt idx="10879">
                  <c:v>70.415999999999997</c:v>
                </c:pt>
                <c:pt idx="10880">
                  <c:v>70.459000000000003</c:v>
                </c:pt>
                <c:pt idx="10881">
                  <c:v>70.459000000000003</c:v>
                </c:pt>
                <c:pt idx="10882">
                  <c:v>70.459000000000003</c:v>
                </c:pt>
                <c:pt idx="10883">
                  <c:v>70.501999999999995</c:v>
                </c:pt>
                <c:pt idx="10884">
                  <c:v>70.501999999999995</c:v>
                </c:pt>
                <c:pt idx="10885">
                  <c:v>70.501999999999995</c:v>
                </c:pt>
                <c:pt idx="10886">
                  <c:v>70.501999999999995</c:v>
                </c:pt>
                <c:pt idx="10887">
                  <c:v>70.543000000000006</c:v>
                </c:pt>
                <c:pt idx="10888">
                  <c:v>70.543000000000006</c:v>
                </c:pt>
                <c:pt idx="10889">
                  <c:v>70.543000000000006</c:v>
                </c:pt>
                <c:pt idx="10890">
                  <c:v>70.543000000000006</c:v>
                </c:pt>
                <c:pt idx="10891">
                  <c:v>70.543000000000006</c:v>
                </c:pt>
                <c:pt idx="10892">
                  <c:v>70.543000000000006</c:v>
                </c:pt>
                <c:pt idx="10893">
                  <c:v>70.501999999999995</c:v>
                </c:pt>
                <c:pt idx="10894">
                  <c:v>70.459000000000003</c:v>
                </c:pt>
                <c:pt idx="10895">
                  <c:v>70.459000000000003</c:v>
                </c:pt>
                <c:pt idx="10896">
                  <c:v>70.415999999999997</c:v>
                </c:pt>
                <c:pt idx="10897">
                  <c:v>70.371999999999986</c:v>
                </c:pt>
                <c:pt idx="10898">
                  <c:v>70.328999999999979</c:v>
                </c:pt>
                <c:pt idx="10899">
                  <c:v>70.328999999999979</c:v>
                </c:pt>
                <c:pt idx="10900">
                  <c:v>70.286000000000001</c:v>
                </c:pt>
                <c:pt idx="10901">
                  <c:v>70.286000000000001</c:v>
                </c:pt>
                <c:pt idx="10902">
                  <c:v>70.286000000000001</c:v>
                </c:pt>
                <c:pt idx="10903">
                  <c:v>70.286000000000001</c:v>
                </c:pt>
                <c:pt idx="10904">
                  <c:v>70.286000000000001</c:v>
                </c:pt>
                <c:pt idx="10905">
                  <c:v>70.286000000000001</c:v>
                </c:pt>
                <c:pt idx="10906">
                  <c:v>70.286000000000001</c:v>
                </c:pt>
                <c:pt idx="10907">
                  <c:v>70.286000000000001</c:v>
                </c:pt>
                <c:pt idx="10908">
                  <c:v>70.242999999999995</c:v>
                </c:pt>
                <c:pt idx="10909">
                  <c:v>70.242999999999995</c:v>
                </c:pt>
                <c:pt idx="10910">
                  <c:v>70.200999999999993</c:v>
                </c:pt>
                <c:pt idx="10911">
                  <c:v>70.200999999999993</c:v>
                </c:pt>
                <c:pt idx="10912">
                  <c:v>70.200999999999993</c:v>
                </c:pt>
                <c:pt idx="10913">
                  <c:v>70.200999999999993</c:v>
                </c:pt>
                <c:pt idx="10914">
                  <c:v>70.157999999999987</c:v>
                </c:pt>
                <c:pt idx="10915">
                  <c:v>70.157999999999987</c:v>
                </c:pt>
                <c:pt idx="10916">
                  <c:v>70.114999999999995</c:v>
                </c:pt>
                <c:pt idx="10917">
                  <c:v>70.114999999999995</c:v>
                </c:pt>
                <c:pt idx="10918">
                  <c:v>70.114999999999995</c:v>
                </c:pt>
                <c:pt idx="10919">
                  <c:v>70.114999999999995</c:v>
                </c:pt>
                <c:pt idx="10920">
                  <c:v>70.114999999999995</c:v>
                </c:pt>
                <c:pt idx="10921">
                  <c:v>70.114999999999995</c:v>
                </c:pt>
                <c:pt idx="10922">
                  <c:v>70.114999999999995</c:v>
                </c:pt>
                <c:pt idx="10923">
                  <c:v>70.114999999999995</c:v>
                </c:pt>
                <c:pt idx="10924">
                  <c:v>70.114999999999995</c:v>
                </c:pt>
                <c:pt idx="10925">
                  <c:v>70.157999999999987</c:v>
                </c:pt>
                <c:pt idx="10926">
                  <c:v>70.157999999999987</c:v>
                </c:pt>
                <c:pt idx="10927">
                  <c:v>70.157999999999987</c:v>
                </c:pt>
                <c:pt idx="10928">
                  <c:v>70.157999999999987</c:v>
                </c:pt>
                <c:pt idx="10929">
                  <c:v>70.157999999999987</c:v>
                </c:pt>
                <c:pt idx="10930">
                  <c:v>70.114999999999995</c:v>
                </c:pt>
                <c:pt idx="10931">
                  <c:v>70.114999999999995</c:v>
                </c:pt>
                <c:pt idx="10932">
                  <c:v>70.114999999999995</c:v>
                </c:pt>
                <c:pt idx="10933">
                  <c:v>70.114999999999995</c:v>
                </c:pt>
                <c:pt idx="10934">
                  <c:v>70.157999999999987</c:v>
                </c:pt>
                <c:pt idx="10935">
                  <c:v>70.157999999999987</c:v>
                </c:pt>
                <c:pt idx="10936">
                  <c:v>70.200999999999993</c:v>
                </c:pt>
                <c:pt idx="10937">
                  <c:v>70.200999999999993</c:v>
                </c:pt>
                <c:pt idx="10938">
                  <c:v>70.157999999999987</c:v>
                </c:pt>
                <c:pt idx="10939">
                  <c:v>70.157999999999987</c:v>
                </c:pt>
                <c:pt idx="10940">
                  <c:v>70.114999999999995</c:v>
                </c:pt>
                <c:pt idx="10941">
                  <c:v>70.114999999999995</c:v>
                </c:pt>
                <c:pt idx="10942">
                  <c:v>70.114999999999995</c:v>
                </c:pt>
                <c:pt idx="10943">
                  <c:v>70.114999999999995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70.114999999999995</c:v>
                </c:pt>
                <c:pt idx="10950">
                  <c:v>70.114999999999995</c:v>
                </c:pt>
                <c:pt idx="10951">
                  <c:v>70.114999999999995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69.985000000000014</c:v>
                </c:pt>
                <c:pt idx="10955">
                  <c:v>69.942000000000007</c:v>
                </c:pt>
                <c:pt idx="10956">
                  <c:v>69.942000000000007</c:v>
                </c:pt>
                <c:pt idx="10957">
                  <c:v>69.900999999999996</c:v>
                </c:pt>
                <c:pt idx="10958">
                  <c:v>69.85799999999999</c:v>
                </c:pt>
                <c:pt idx="10959">
                  <c:v>69.85799999999999</c:v>
                </c:pt>
                <c:pt idx="10960">
                  <c:v>69.85799999999999</c:v>
                </c:pt>
                <c:pt idx="10961">
                  <c:v>69.85799999999999</c:v>
                </c:pt>
                <c:pt idx="10962">
                  <c:v>69.85799999999999</c:v>
                </c:pt>
                <c:pt idx="10963">
                  <c:v>69.85799999999999</c:v>
                </c:pt>
                <c:pt idx="10964">
                  <c:v>69.85799999999999</c:v>
                </c:pt>
                <c:pt idx="10965">
                  <c:v>69.85799999999999</c:v>
                </c:pt>
                <c:pt idx="10966">
                  <c:v>69.85799999999999</c:v>
                </c:pt>
                <c:pt idx="10967">
                  <c:v>69.900999999999996</c:v>
                </c:pt>
                <c:pt idx="10968">
                  <c:v>69.85799999999999</c:v>
                </c:pt>
                <c:pt idx="10969">
                  <c:v>69.85799999999999</c:v>
                </c:pt>
                <c:pt idx="10970">
                  <c:v>69.85799999999999</c:v>
                </c:pt>
                <c:pt idx="10971">
                  <c:v>69.85799999999999</c:v>
                </c:pt>
                <c:pt idx="10972">
                  <c:v>69.85799999999999</c:v>
                </c:pt>
                <c:pt idx="10973">
                  <c:v>69.85799999999999</c:v>
                </c:pt>
                <c:pt idx="10974">
                  <c:v>69.85799999999999</c:v>
                </c:pt>
                <c:pt idx="10975">
                  <c:v>69.85799999999999</c:v>
                </c:pt>
                <c:pt idx="10976">
                  <c:v>69.85799999999999</c:v>
                </c:pt>
                <c:pt idx="10977">
                  <c:v>69.85799999999999</c:v>
                </c:pt>
                <c:pt idx="10978">
                  <c:v>69.85799999999999</c:v>
                </c:pt>
                <c:pt idx="10979">
                  <c:v>69.85799999999999</c:v>
                </c:pt>
                <c:pt idx="10980">
                  <c:v>69.813999999999993</c:v>
                </c:pt>
                <c:pt idx="10981">
                  <c:v>69.771000000000001</c:v>
                </c:pt>
                <c:pt idx="10982">
                  <c:v>69.771000000000001</c:v>
                </c:pt>
                <c:pt idx="10983">
                  <c:v>69.727999999999994</c:v>
                </c:pt>
                <c:pt idx="10984">
                  <c:v>69.685000000000002</c:v>
                </c:pt>
                <c:pt idx="10985">
                  <c:v>69.685000000000002</c:v>
                </c:pt>
                <c:pt idx="10986">
                  <c:v>69.685000000000002</c:v>
                </c:pt>
                <c:pt idx="10987">
                  <c:v>69.685000000000002</c:v>
                </c:pt>
                <c:pt idx="10988">
                  <c:v>69.685000000000002</c:v>
                </c:pt>
                <c:pt idx="10989">
                  <c:v>69.685000000000002</c:v>
                </c:pt>
                <c:pt idx="10990">
                  <c:v>69.685000000000002</c:v>
                </c:pt>
                <c:pt idx="10991">
                  <c:v>69.685000000000002</c:v>
                </c:pt>
                <c:pt idx="10992">
                  <c:v>69.685000000000002</c:v>
                </c:pt>
                <c:pt idx="10993">
                  <c:v>69.685000000000002</c:v>
                </c:pt>
                <c:pt idx="10994">
                  <c:v>69.685000000000002</c:v>
                </c:pt>
                <c:pt idx="10995">
                  <c:v>69.685000000000002</c:v>
                </c:pt>
                <c:pt idx="10996">
                  <c:v>69.685000000000002</c:v>
                </c:pt>
                <c:pt idx="10997">
                  <c:v>69.685000000000002</c:v>
                </c:pt>
                <c:pt idx="10998">
                  <c:v>69.685000000000002</c:v>
                </c:pt>
                <c:pt idx="10999">
                  <c:v>69.685000000000002</c:v>
                </c:pt>
                <c:pt idx="11000">
                  <c:v>69.643000000000001</c:v>
                </c:pt>
                <c:pt idx="11001">
                  <c:v>69.643000000000001</c:v>
                </c:pt>
                <c:pt idx="11002">
                  <c:v>69.599999999999994</c:v>
                </c:pt>
                <c:pt idx="11003">
                  <c:v>69.599999999999994</c:v>
                </c:pt>
                <c:pt idx="11004">
                  <c:v>69.599999999999994</c:v>
                </c:pt>
                <c:pt idx="11005">
                  <c:v>69.557000000000002</c:v>
                </c:pt>
                <c:pt idx="11006">
                  <c:v>69.557000000000002</c:v>
                </c:pt>
                <c:pt idx="11007">
                  <c:v>69.513999999999996</c:v>
                </c:pt>
                <c:pt idx="11008">
                  <c:v>69.513999999999996</c:v>
                </c:pt>
                <c:pt idx="11009">
                  <c:v>69.513999999999996</c:v>
                </c:pt>
                <c:pt idx="11010">
                  <c:v>69.513999999999996</c:v>
                </c:pt>
                <c:pt idx="11011">
                  <c:v>69.513999999999996</c:v>
                </c:pt>
                <c:pt idx="11012">
                  <c:v>69.513999999999996</c:v>
                </c:pt>
                <c:pt idx="11013">
                  <c:v>69.557000000000002</c:v>
                </c:pt>
                <c:pt idx="11014">
                  <c:v>69.557000000000002</c:v>
                </c:pt>
                <c:pt idx="11015">
                  <c:v>69.557000000000002</c:v>
                </c:pt>
                <c:pt idx="11016">
                  <c:v>69.599999999999994</c:v>
                </c:pt>
                <c:pt idx="11017">
                  <c:v>69.599999999999994</c:v>
                </c:pt>
                <c:pt idx="11018">
                  <c:v>69.557000000000002</c:v>
                </c:pt>
                <c:pt idx="11019">
                  <c:v>69.557000000000002</c:v>
                </c:pt>
                <c:pt idx="11020">
                  <c:v>69.557000000000002</c:v>
                </c:pt>
                <c:pt idx="11021">
                  <c:v>69.557000000000002</c:v>
                </c:pt>
                <c:pt idx="11022">
                  <c:v>69.557000000000002</c:v>
                </c:pt>
                <c:pt idx="11023">
                  <c:v>69.599999999999994</c:v>
                </c:pt>
                <c:pt idx="11024">
                  <c:v>69.599999999999994</c:v>
                </c:pt>
                <c:pt idx="11025">
                  <c:v>69.599999999999994</c:v>
                </c:pt>
                <c:pt idx="11026">
                  <c:v>69.599999999999994</c:v>
                </c:pt>
                <c:pt idx="11027">
                  <c:v>69.599999999999994</c:v>
                </c:pt>
                <c:pt idx="11028">
                  <c:v>69.643000000000001</c:v>
                </c:pt>
                <c:pt idx="11029">
                  <c:v>69.643000000000001</c:v>
                </c:pt>
                <c:pt idx="11030">
                  <c:v>69.643000000000001</c:v>
                </c:pt>
                <c:pt idx="11031">
                  <c:v>69.685000000000002</c:v>
                </c:pt>
                <c:pt idx="11032">
                  <c:v>69.685000000000002</c:v>
                </c:pt>
                <c:pt idx="11033">
                  <c:v>69.685000000000002</c:v>
                </c:pt>
                <c:pt idx="11034">
                  <c:v>69.685000000000002</c:v>
                </c:pt>
                <c:pt idx="11035">
                  <c:v>69.685000000000002</c:v>
                </c:pt>
                <c:pt idx="11036">
                  <c:v>69.685000000000002</c:v>
                </c:pt>
                <c:pt idx="11037">
                  <c:v>69.685000000000002</c:v>
                </c:pt>
                <c:pt idx="11038">
                  <c:v>69.685000000000002</c:v>
                </c:pt>
                <c:pt idx="11039">
                  <c:v>69.685000000000002</c:v>
                </c:pt>
                <c:pt idx="11040">
                  <c:v>69.685000000000002</c:v>
                </c:pt>
                <c:pt idx="11041">
                  <c:v>69.685000000000002</c:v>
                </c:pt>
                <c:pt idx="11042">
                  <c:v>69.643000000000001</c:v>
                </c:pt>
                <c:pt idx="11043">
                  <c:v>69.643000000000001</c:v>
                </c:pt>
                <c:pt idx="11044">
                  <c:v>69.643000000000001</c:v>
                </c:pt>
                <c:pt idx="11045">
                  <c:v>69.643000000000001</c:v>
                </c:pt>
                <c:pt idx="11046">
                  <c:v>69.643000000000001</c:v>
                </c:pt>
                <c:pt idx="11047">
                  <c:v>69.599999999999994</c:v>
                </c:pt>
                <c:pt idx="11048">
                  <c:v>69.599999999999994</c:v>
                </c:pt>
                <c:pt idx="11049">
                  <c:v>69.599999999999994</c:v>
                </c:pt>
                <c:pt idx="11050">
                  <c:v>69.599999999999994</c:v>
                </c:pt>
                <c:pt idx="11051">
                  <c:v>69.599999999999994</c:v>
                </c:pt>
                <c:pt idx="11052">
                  <c:v>69.599999999999994</c:v>
                </c:pt>
                <c:pt idx="11053">
                  <c:v>69.599999999999994</c:v>
                </c:pt>
                <c:pt idx="11054">
                  <c:v>69.599999999999994</c:v>
                </c:pt>
                <c:pt idx="11055">
                  <c:v>69.599999999999994</c:v>
                </c:pt>
                <c:pt idx="11056">
                  <c:v>69.599999999999994</c:v>
                </c:pt>
                <c:pt idx="11057">
                  <c:v>69.599999999999994</c:v>
                </c:pt>
                <c:pt idx="11058">
                  <c:v>69.599999999999994</c:v>
                </c:pt>
                <c:pt idx="11059">
                  <c:v>69.599999999999994</c:v>
                </c:pt>
                <c:pt idx="11060">
                  <c:v>69.599999999999994</c:v>
                </c:pt>
                <c:pt idx="11061">
                  <c:v>69.643000000000001</c:v>
                </c:pt>
                <c:pt idx="11062">
                  <c:v>69.599999999999994</c:v>
                </c:pt>
                <c:pt idx="11063">
                  <c:v>69.599999999999994</c:v>
                </c:pt>
                <c:pt idx="11064">
                  <c:v>69.599999999999994</c:v>
                </c:pt>
                <c:pt idx="11065">
                  <c:v>69.599999999999994</c:v>
                </c:pt>
                <c:pt idx="11066">
                  <c:v>69.599999999999994</c:v>
                </c:pt>
                <c:pt idx="11067">
                  <c:v>69.599999999999994</c:v>
                </c:pt>
                <c:pt idx="11068">
                  <c:v>69.557000000000002</c:v>
                </c:pt>
                <c:pt idx="11069">
                  <c:v>69.557000000000002</c:v>
                </c:pt>
                <c:pt idx="11070">
                  <c:v>69.513999999999996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69.471000000000004</c:v>
                </c:pt>
                <c:pt idx="11074">
                  <c:v>69.471000000000004</c:v>
                </c:pt>
                <c:pt idx="11075">
                  <c:v>69.427000000000007</c:v>
                </c:pt>
                <c:pt idx="11076">
                  <c:v>69.427000000000007</c:v>
                </c:pt>
                <c:pt idx="11077">
                  <c:v>69.427000000000007</c:v>
                </c:pt>
                <c:pt idx="11078">
                  <c:v>69.427000000000007</c:v>
                </c:pt>
                <c:pt idx="11079">
                  <c:v>69.427000000000007</c:v>
                </c:pt>
                <c:pt idx="11080">
                  <c:v>69.427000000000007</c:v>
                </c:pt>
                <c:pt idx="11081">
                  <c:v>69.427000000000007</c:v>
                </c:pt>
                <c:pt idx="11082">
                  <c:v>69.427000000000007</c:v>
                </c:pt>
                <c:pt idx="11083">
                  <c:v>69.427000000000007</c:v>
                </c:pt>
                <c:pt idx="11084">
                  <c:v>69.427000000000007</c:v>
                </c:pt>
                <c:pt idx="11085">
                  <c:v>69.385999999999981</c:v>
                </c:pt>
                <c:pt idx="11086">
                  <c:v>69.385999999999981</c:v>
                </c:pt>
                <c:pt idx="11087">
                  <c:v>69.385999999999981</c:v>
                </c:pt>
                <c:pt idx="11088">
                  <c:v>69.343000000000004</c:v>
                </c:pt>
                <c:pt idx="11089">
                  <c:v>69.343000000000004</c:v>
                </c:pt>
                <c:pt idx="11090">
                  <c:v>69.343000000000004</c:v>
                </c:pt>
                <c:pt idx="11091">
                  <c:v>69.343000000000004</c:v>
                </c:pt>
                <c:pt idx="11092">
                  <c:v>69.385999999999981</c:v>
                </c:pt>
                <c:pt idx="11093">
                  <c:v>69.385999999999981</c:v>
                </c:pt>
                <c:pt idx="11094">
                  <c:v>69.427000000000007</c:v>
                </c:pt>
                <c:pt idx="11095">
                  <c:v>69.427000000000007</c:v>
                </c:pt>
                <c:pt idx="11096">
                  <c:v>69.427000000000007</c:v>
                </c:pt>
                <c:pt idx="11097">
                  <c:v>69.427000000000007</c:v>
                </c:pt>
                <c:pt idx="11098">
                  <c:v>69.427000000000007</c:v>
                </c:pt>
                <c:pt idx="11099">
                  <c:v>69.385999999999981</c:v>
                </c:pt>
                <c:pt idx="11100">
                  <c:v>69.385999999999981</c:v>
                </c:pt>
                <c:pt idx="11101">
                  <c:v>69.343000000000004</c:v>
                </c:pt>
                <c:pt idx="11102">
                  <c:v>69.343000000000004</c:v>
                </c:pt>
                <c:pt idx="11103">
                  <c:v>69.343000000000004</c:v>
                </c:pt>
                <c:pt idx="11104">
                  <c:v>69.385999999999981</c:v>
                </c:pt>
                <c:pt idx="11105">
                  <c:v>69.385999999999981</c:v>
                </c:pt>
                <c:pt idx="11106">
                  <c:v>69.385999999999981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69.427000000000007</c:v>
                </c:pt>
                <c:pt idx="11110">
                  <c:v>69.427000000000007</c:v>
                </c:pt>
                <c:pt idx="11111">
                  <c:v>69.427000000000007</c:v>
                </c:pt>
                <c:pt idx="11112">
                  <c:v>69.427000000000007</c:v>
                </c:pt>
                <c:pt idx="11113">
                  <c:v>69.427000000000007</c:v>
                </c:pt>
                <c:pt idx="11114">
                  <c:v>69.427000000000007</c:v>
                </c:pt>
                <c:pt idx="11115">
                  <c:v>69.427000000000007</c:v>
                </c:pt>
                <c:pt idx="11116">
                  <c:v>69.427000000000007</c:v>
                </c:pt>
                <c:pt idx="11117">
                  <c:v>69.427000000000007</c:v>
                </c:pt>
                <c:pt idx="11118">
                  <c:v>69.427000000000007</c:v>
                </c:pt>
                <c:pt idx="11119">
                  <c:v>69.427000000000007</c:v>
                </c:pt>
                <c:pt idx="11120">
                  <c:v>69.427000000000007</c:v>
                </c:pt>
                <c:pt idx="11121">
                  <c:v>69.427000000000007</c:v>
                </c:pt>
                <c:pt idx="11122">
                  <c:v>69.427000000000007</c:v>
                </c:pt>
                <c:pt idx="11123">
                  <c:v>69.385999999999981</c:v>
                </c:pt>
                <c:pt idx="11124">
                  <c:v>69.385999999999981</c:v>
                </c:pt>
                <c:pt idx="11125">
                  <c:v>69.385999999999981</c:v>
                </c:pt>
                <c:pt idx="11126">
                  <c:v>69.385999999999981</c:v>
                </c:pt>
                <c:pt idx="11127">
                  <c:v>69.385999999999981</c:v>
                </c:pt>
                <c:pt idx="11128">
                  <c:v>69.385999999999981</c:v>
                </c:pt>
                <c:pt idx="11129">
                  <c:v>69.427000000000007</c:v>
                </c:pt>
                <c:pt idx="11130">
                  <c:v>69.427000000000007</c:v>
                </c:pt>
                <c:pt idx="11131">
                  <c:v>69.427000000000007</c:v>
                </c:pt>
                <c:pt idx="11132">
                  <c:v>69.427000000000007</c:v>
                </c:pt>
                <c:pt idx="11133">
                  <c:v>69.427000000000007</c:v>
                </c:pt>
                <c:pt idx="11134">
                  <c:v>69.427000000000007</c:v>
                </c:pt>
                <c:pt idx="11135">
                  <c:v>69.427000000000007</c:v>
                </c:pt>
                <c:pt idx="11136">
                  <c:v>69.427000000000007</c:v>
                </c:pt>
                <c:pt idx="11137">
                  <c:v>69.427000000000007</c:v>
                </c:pt>
                <c:pt idx="11138">
                  <c:v>69.427000000000007</c:v>
                </c:pt>
                <c:pt idx="11139">
                  <c:v>69.427000000000007</c:v>
                </c:pt>
                <c:pt idx="11140">
                  <c:v>69.427000000000007</c:v>
                </c:pt>
                <c:pt idx="11141">
                  <c:v>69.427000000000007</c:v>
                </c:pt>
                <c:pt idx="11142">
                  <c:v>69.427000000000007</c:v>
                </c:pt>
                <c:pt idx="11143">
                  <c:v>69.427000000000007</c:v>
                </c:pt>
                <c:pt idx="11144">
                  <c:v>69.427000000000007</c:v>
                </c:pt>
                <c:pt idx="11145">
                  <c:v>69.471000000000004</c:v>
                </c:pt>
                <c:pt idx="11146">
                  <c:v>69.427000000000007</c:v>
                </c:pt>
                <c:pt idx="11147">
                  <c:v>69.471000000000004</c:v>
                </c:pt>
                <c:pt idx="11148">
                  <c:v>69.471000000000004</c:v>
                </c:pt>
                <c:pt idx="11149">
                  <c:v>69.471000000000004</c:v>
                </c:pt>
                <c:pt idx="11150">
                  <c:v>69.471000000000004</c:v>
                </c:pt>
                <c:pt idx="11151">
                  <c:v>69.513999999999996</c:v>
                </c:pt>
                <c:pt idx="11152">
                  <c:v>69.513999999999996</c:v>
                </c:pt>
                <c:pt idx="11153">
                  <c:v>69.513999999999996</c:v>
                </c:pt>
                <c:pt idx="11154">
                  <c:v>69.513999999999996</c:v>
                </c:pt>
                <c:pt idx="11155">
                  <c:v>69.513999999999996</c:v>
                </c:pt>
                <c:pt idx="11156">
                  <c:v>69.513999999999996</c:v>
                </c:pt>
                <c:pt idx="11157">
                  <c:v>69.513999999999996</c:v>
                </c:pt>
                <c:pt idx="11158">
                  <c:v>69.513999999999996</c:v>
                </c:pt>
                <c:pt idx="11159">
                  <c:v>69.513999999999996</c:v>
                </c:pt>
                <c:pt idx="11160">
                  <c:v>69.513999999999996</c:v>
                </c:pt>
                <c:pt idx="11161">
                  <c:v>69.513999999999996</c:v>
                </c:pt>
                <c:pt idx="11162">
                  <c:v>69.513999999999996</c:v>
                </c:pt>
                <c:pt idx="11163">
                  <c:v>69.513999999999996</c:v>
                </c:pt>
                <c:pt idx="11164">
                  <c:v>69.513999999999996</c:v>
                </c:pt>
                <c:pt idx="11165">
                  <c:v>69.513999999999996</c:v>
                </c:pt>
                <c:pt idx="11166">
                  <c:v>69.513999999999996</c:v>
                </c:pt>
                <c:pt idx="11167">
                  <c:v>69.513999999999996</c:v>
                </c:pt>
                <c:pt idx="11168">
                  <c:v>69.513999999999996</c:v>
                </c:pt>
                <c:pt idx="11169">
                  <c:v>69.513999999999996</c:v>
                </c:pt>
                <c:pt idx="11170">
                  <c:v>69.513999999999996</c:v>
                </c:pt>
                <c:pt idx="11171">
                  <c:v>69.513999999999996</c:v>
                </c:pt>
                <c:pt idx="11172">
                  <c:v>69.513999999999996</c:v>
                </c:pt>
                <c:pt idx="11173">
                  <c:v>69.513999999999996</c:v>
                </c:pt>
                <c:pt idx="11174">
                  <c:v>69.513999999999996</c:v>
                </c:pt>
                <c:pt idx="11175">
                  <c:v>69.557000000000002</c:v>
                </c:pt>
                <c:pt idx="11176">
                  <c:v>69.557000000000002</c:v>
                </c:pt>
                <c:pt idx="11177">
                  <c:v>69.557000000000002</c:v>
                </c:pt>
                <c:pt idx="11178">
                  <c:v>69.557000000000002</c:v>
                </c:pt>
                <c:pt idx="11179">
                  <c:v>69.557000000000002</c:v>
                </c:pt>
                <c:pt idx="11180">
                  <c:v>69.557000000000002</c:v>
                </c:pt>
                <c:pt idx="11181">
                  <c:v>69.557000000000002</c:v>
                </c:pt>
                <c:pt idx="11182">
                  <c:v>69.557000000000002</c:v>
                </c:pt>
                <c:pt idx="11183">
                  <c:v>69.557000000000002</c:v>
                </c:pt>
                <c:pt idx="11184">
                  <c:v>69.557000000000002</c:v>
                </c:pt>
                <c:pt idx="11185">
                  <c:v>69.557000000000002</c:v>
                </c:pt>
                <c:pt idx="11186">
                  <c:v>69.557000000000002</c:v>
                </c:pt>
                <c:pt idx="11187">
                  <c:v>69.557000000000002</c:v>
                </c:pt>
                <c:pt idx="11188">
                  <c:v>69.557000000000002</c:v>
                </c:pt>
                <c:pt idx="11189">
                  <c:v>69.557000000000002</c:v>
                </c:pt>
                <c:pt idx="11190">
                  <c:v>69.557000000000002</c:v>
                </c:pt>
                <c:pt idx="11191">
                  <c:v>69.557000000000002</c:v>
                </c:pt>
                <c:pt idx="11192">
                  <c:v>69.513999999999996</c:v>
                </c:pt>
                <c:pt idx="11193">
                  <c:v>69.513999999999996</c:v>
                </c:pt>
                <c:pt idx="11194">
                  <c:v>69.513999999999996</c:v>
                </c:pt>
                <c:pt idx="11195">
                  <c:v>69.513999999999996</c:v>
                </c:pt>
                <c:pt idx="11196">
                  <c:v>69.513999999999996</c:v>
                </c:pt>
                <c:pt idx="11197">
                  <c:v>69.513999999999996</c:v>
                </c:pt>
                <c:pt idx="11198">
                  <c:v>69.557000000000002</c:v>
                </c:pt>
                <c:pt idx="11199">
                  <c:v>69.557000000000002</c:v>
                </c:pt>
                <c:pt idx="11200">
                  <c:v>69.599999999999994</c:v>
                </c:pt>
                <c:pt idx="11201">
                  <c:v>69.599999999999994</c:v>
                </c:pt>
                <c:pt idx="11202">
                  <c:v>69.643000000000001</c:v>
                </c:pt>
                <c:pt idx="11203">
                  <c:v>69.643000000000001</c:v>
                </c:pt>
                <c:pt idx="11204">
                  <c:v>69.685000000000002</c:v>
                </c:pt>
                <c:pt idx="11205">
                  <c:v>69.685000000000002</c:v>
                </c:pt>
                <c:pt idx="11206">
                  <c:v>69.685000000000002</c:v>
                </c:pt>
                <c:pt idx="11207">
                  <c:v>69.685000000000002</c:v>
                </c:pt>
                <c:pt idx="11208">
                  <c:v>69.685000000000002</c:v>
                </c:pt>
                <c:pt idx="11209">
                  <c:v>69.643000000000001</c:v>
                </c:pt>
                <c:pt idx="11210">
                  <c:v>69.643000000000001</c:v>
                </c:pt>
                <c:pt idx="11211">
                  <c:v>69.685000000000002</c:v>
                </c:pt>
                <c:pt idx="11212">
                  <c:v>69.685000000000002</c:v>
                </c:pt>
                <c:pt idx="11213">
                  <c:v>69.685000000000002</c:v>
                </c:pt>
                <c:pt idx="11214">
                  <c:v>69.727999999999994</c:v>
                </c:pt>
                <c:pt idx="11215">
                  <c:v>69.685000000000002</c:v>
                </c:pt>
                <c:pt idx="11216">
                  <c:v>69.727999999999994</c:v>
                </c:pt>
                <c:pt idx="11217">
                  <c:v>69.727999999999994</c:v>
                </c:pt>
                <c:pt idx="11218">
                  <c:v>69.727999999999994</c:v>
                </c:pt>
                <c:pt idx="11219">
                  <c:v>69.727999999999994</c:v>
                </c:pt>
                <c:pt idx="11220">
                  <c:v>69.771000000000001</c:v>
                </c:pt>
                <c:pt idx="11221">
                  <c:v>69.771000000000001</c:v>
                </c:pt>
                <c:pt idx="11222">
                  <c:v>69.771000000000001</c:v>
                </c:pt>
                <c:pt idx="11223">
                  <c:v>69.771000000000001</c:v>
                </c:pt>
                <c:pt idx="11224">
                  <c:v>69.727999999999994</c:v>
                </c:pt>
                <c:pt idx="11225">
                  <c:v>69.727999999999994</c:v>
                </c:pt>
                <c:pt idx="11226">
                  <c:v>69.727999999999994</c:v>
                </c:pt>
                <c:pt idx="11227">
                  <c:v>69.771000000000001</c:v>
                </c:pt>
                <c:pt idx="11228">
                  <c:v>69.771000000000001</c:v>
                </c:pt>
                <c:pt idx="11229">
                  <c:v>69.771000000000001</c:v>
                </c:pt>
                <c:pt idx="11230">
                  <c:v>69.771000000000001</c:v>
                </c:pt>
                <c:pt idx="11231">
                  <c:v>69.771000000000001</c:v>
                </c:pt>
                <c:pt idx="11232">
                  <c:v>69.771000000000001</c:v>
                </c:pt>
                <c:pt idx="11233">
                  <c:v>69.771000000000001</c:v>
                </c:pt>
                <c:pt idx="11234">
                  <c:v>69.771000000000001</c:v>
                </c:pt>
                <c:pt idx="11235">
                  <c:v>69.771000000000001</c:v>
                </c:pt>
                <c:pt idx="11236">
                  <c:v>69.771000000000001</c:v>
                </c:pt>
                <c:pt idx="11237">
                  <c:v>69.771000000000001</c:v>
                </c:pt>
                <c:pt idx="11238">
                  <c:v>69.771000000000001</c:v>
                </c:pt>
                <c:pt idx="11239">
                  <c:v>69.813999999999993</c:v>
                </c:pt>
                <c:pt idx="11240">
                  <c:v>69.813999999999993</c:v>
                </c:pt>
                <c:pt idx="11241">
                  <c:v>69.813999999999993</c:v>
                </c:pt>
                <c:pt idx="11242">
                  <c:v>69.813999999999993</c:v>
                </c:pt>
                <c:pt idx="11243">
                  <c:v>69.813999999999993</c:v>
                </c:pt>
                <c:pt idx="11244">
                  <c:v>69.813999999999993</c:v>
                </c:pt>
                <c:pt idx="11245">
                  <c:v>69.813999999999993</c:v>
                </c:pt>
                <c:pt idx="11246">
                  <c:v>69.813999999999993</c:v>
                </c:pt>
                <c:pt idx="11247">
                  <c:v>69.813999999999993</c:v>
                </c:pt>
                <c:pt idx="11248">
                  <c:v>69.771000000000001</c:v>
                </c:pt>
                <c:pt idx="11249">
                  <c:v>69.771000000000001</c:v>
                </c:pt>
                <c:pt idx="11250">
                  <c:v>69.771000000000001</c:v>
                </c:pt>
                <c:pt idx="11251">
                  <c:v>69.727999999999994</c:v>
                </c:pt>
                <c:pt idx="11252">
                  <c:v>69.727999999999994</c:v>
                </c:pt>
                <c:pt idx="11253">
                  <c:v>69.685000000000002</c:v>
                </c:pt>
                <c:pt idx="11254">
                  <c:v>69.685000000000002</c:v>
                </c:pt>
                <c:pt idx="11255">
                  <c:v>69.685000000000002</c:v>
                </c:pt>
                <c:pt idx="11256">
                  <c:v>69.685000000000002</c:v>
                </c:pt>
                <c:pt idx="11257">
                  <c:v>69.685000000000002</c:v>
                </c:pt>
                <c:pt idx="11258">
                  <c:v>69.727999999999994</c:v>
                </c:pt>
                <c:pt idx="11259">
                  <c:v>69.727999999999994</c:v>
                </c:pt>
                <c:pt idx="11260">
                  <c:v>69.727999999999994</c:v>
                </c:pt>
                <c:pt idx="11261">
                  <c:v>69.727999999999994</c:v>
                </c:pt>
                <c:pt idx="11262">
                  <c:v>69.771000000000001</c:v>
                </c:pt>
                <c:pt idx="11263">
                  <c:v>69.771000000000001</c:v>
                </c:pt>
                <c:pt idx="11264">
                  <c:v>69.771000000000001</c:v>
                </c:pt>
                <c:pt idx="11265">
                  <c:v>69.771000000000001</c:v>
                </c:pt>
                <c:pt idx="11266">
                  <c:v>69.771000000000001</c:v>
                </c:pt>
                <c:pt idx="11267">
                  <c:v>69.727999999999994</c:v>
                </c:pt>
                <c:pt idx="11268">
                  <c:v>69.727999999999994</c:v>
                </c:pt>
                <c:pt idx="11269">
                  <c:v>69.727999999999994</c:v>
                </c:pt>
                <c:pt idx="11270">
                  <c:v>69.727999999999994</c:v>
                </c:pt>
                <c:pt idx="11271">
                  <c:v>69.685000000000002</c:v>
                </c:pt>
                <c:pt idx="11272">
                  <c:v>69.685000000000002</c:v>
                </c:pt>
                <c:pt idx="11273">
                  <c:v>69.727999999999994</c:v>
                </c:pt>
                <c:pt idx="11274">
                  <c:v>69.727999999999994</c:v>
                </c:pt>
                <c:pt idx="11275">
                  <c:v>69.771000000000001</c:v>
                </c:pt>
                <c:pt idx="11276">
                  <c:v>69.771000000000001</c:v>
                </c:pt>
                <c:pt idx="11277">
                  <c:v>69.771000000000001</c:v>
                </c:pt>
                <c:pt idx="11278">
                  <c:v>69.813999999999993</c:v>
                </c:pt>
                <c:pt idx="11279">
                  <c:v>69.813999999999993</c:v>
                </c:pt>
                <c:pt idx="11280">
                  <c:v>69.85799999999999</c:v>
                </c:pt>
                <c:pt idx="11281">
                  <c:v>69.85799999999999</c:v>
                </c:pt>
                <c:pt idx="11282">
                  <c:v>69.85799999999999</c:v>
                </c:pt>
                <c:pt idx="11283">
                  <c:v>69.85799999999999</c:v>
                </c:pt>
                <c:pt idx="11284">
                  <c:v>69.900999999999996</c:v>
                </c:pt>
                <c:pt idx="11285">
                  <c:v>69.900999999999996</c:v>
                </c:pt>
                <c:pt idx="11286">
                  <c:v>69.942000000000007</c:v>
                </c:pt>
                <c:pt idx="11287">
                  <c:v>69.942000000000007</c:v>
                </c:pt>
                <c:pt idx="11288">
                  <c:v>69.942000000000007</c:v>
                </c:pt>
                <c:pt idx="11289">
                  <c:v>69.985000000000014</c:v>
                </c:pt>
                <c:pt idx="11290">
                  <c:v>69.985000000000014</c:v>
                </c:pt>
                <c:pt idx="11291">
                  <c:v>70.028999999999982</c:v>
                </c:pt>
                <c:pt idx="11292">
                  <c:v>70.028999999999982</c:v>
                </c:pt>
                <c:pt idx="11293">
                  <c:v>70.028999999999982</c:v>
                </c:pt>
                <c:pt idx="11294">
                  <c:v>70.028999999999982</c:v>
                </c:pt>
                <c:pt idx="11295">
                  <c:v>70.028999999999982</c:v>
                </c:pt>
                <c:pt idx="11296">
                  <c:v>70.028999999999982</c:v>
                </c:pt>
                <c:pt idx="11297">
                  <c:v>70.028999999999982</c:v>
                </c:pt>
                <c:pt idx="11298">
                  <c:v>70.072000000000003</c:v>
                </c:pt>
                <c:pt idx="11299">
                  <c:v>70.072000000000003</c:v>
                </c:pt>
                <c:pt idx="11300">
                  <c:v>70.072000000000003</c:v>
                </c:pt>
                <c:pt idx="11301">
                  <c:v>70.072000000000003</c:v>
                </c:pt>
                <c:pt idx="11302">
                  <c:v>70.028999999999982</c:v>
                </c:pt>
                <c:pt idx="11303">
                  <c:v>70.028999999999982</c:v>
                </c:pt>
                <c:pt idx="11304">
                  <c:v>70.028999999999982</c:v>
                </c:pt>
                <c:pt idx="11305">
                  <c:v>70.028999999999982</c:v>
                </c:pt>
                <c:pt idx="11306">
                  <c:v>70.072000000000003</c:v>
                </c:pt>
                <c:pt idx="11307">
                  <c:v>70.072000000000003</c:v>
                </c:pt>
                <c:pt idx="11308">
                  <c:v>70.072000000000003</c:v>
                </c:pt>
                <c:pt idx="11309">
                  <c:v>70.114999999999995</c:v>
                </c:pt>
                <c:pt idx="11310">
                  <c:v>70.114999999999995</c:v>
                </c:pt>
                <c:pt idx="11311">
                  <c:v>70.114999999999995</c:v>
                </c:pt>
                <c:pt idx="11312">
                  <c:v>70.114999999999995</c:v>
                </c:pt>
                <c:pt idx="11313">
                  <c:v>70.114999999999995</c:v>
                </c:pt>
                <c:pt idx="11314">
                  <c:v>70.114999999999995</c:v>
                </c:pt>
                <c:pt idx="11315">
                  <c:v>70.114999999999995</c:v>
                </c:pt>
                <c:pt idx="11316">
                  <c:v>70.114999999999995</c:v>
                </c:pt>
                <c:pt idx="11317">
                  <c:v>70.114999999999995</c:v>
                </c:pt>
                <c:pt idx="11318">
                  <c:v>70.114999999999995</c:v>
                </c:pt>
                <c:pt idx="11319">
                  <c:v>70.114999999999995</c:v>
                </c:pt>
                <c:pt idx="11320">
                  <c:v>70.114999999999995</c:v>
                </c:pt>
                <c:pt idx="11321">
                  <c:v>70.114999999999995</c:v>
                </c:pt>
                <c:pt idx="11322">
                  <c:v>70.114999999999995</c:v>
                </c:pt>
                <c:pt idx="11323">
                  <c:v>70.114999999999995</c:v>
                </c:pt>
                <c:pt idx="11324">
                  <c:v>70.114999999999995</c:v>
                </c:pt>
                <c:pt idx="11325">
                  <c:v>70.114999999999995</c:v>
                </c:pt>
                <c:pt idx="11326">
                  <c:v>70.114999999999995</c:v>
                </c:pt>
                <c:pt idx="11327">
                  <c:v>70.114999999999995</c:v>
                </c:pt>
                <c:pt idx="11328">
                  <c:v>70.114999999999995</c:v>
                </c:pt>
                <c:pt idx="11329">
                  <c:v>70.114999999999995</c:v>
                </c:pt>
                <c:pt idx="11330">
                  <c:v>70.114999999999995</c:v>
                </c:pt>
                <c:pt idx="11331">
                  <c:v>70.114999999999995</c:v>
                </c:pt>
                <c:pt idx="11332">
                  <c:v>70.114999999999995</c:v>
                </c:pt>
                <c:pt idx="11333">
                  <c:v>70.114999999999995</c:v>
                </c:pt>
                <c:pt idx="11334">
                  <c:v>70.072000000000003</c:v>
                </c:pt>
                <c:pt idx="11335">
                  <c:v>70.028999999999982</c:v>
                </c:pt>
                <c:pt idx="11336">
                  <c:v>70.028999999999982</c:v>
                </c:pt>
                <c:pt idx="11337">
                  <c:v>70.028999999999982</c:v>
                </c:pt>
                <c:pt idx="11338">
                  <c:v>70.028999999999982</c:v>
                </c:pt>
                <c:pt idx="11339">
                  <c:v>70.028999999999982</c:v>
                </c:pt>
                <c:pt idx="11340">
                  <c:v>70.028999999999982</c:v>
                </c:pt>
                <c:pt idx="11341">
                  <c:v>70.072000000000003</c:v>
                </c:pt>
                <c:pt idx="11342">
                  <c:v>70.072000000000003</c:v>
                </c:pt>
                <c:pt idx="11343">
                  <c:v>70.114999999999995</c:v>
                </c:pt>
                <c:pt idx="11344">
                  <c:v>70.114999999999995</c:v>
                </c:pt>
                <c:pt idx="11345">
                  <c:v>70.114999999999995</c:v>
                </c:pt>
                <c:pt idx="11346">
                  <c:v>70.157999999999987</c:v>
                </c:pt>
                <c:pt idx="11347">
                  <c:v>70.157999999999987</c:v>
                </c:pt>
                <c:pt idx="11348">
                  <c:v>70.200999999999993</c:v>
                </c:pt>
                <c:pt idx="11349">
                  <c:v>70.200999999999993</c:v>
                </c:pt>
                <c:pt idx="11350">
                  <c:v>70.200999999999993</c:v>
                </c:pt>
                <c:pt idx="11351">
                  <c:v>70.200999999999993</c:v>
                </c:pt>
                <c:pt idx="11352">
                  <c:v>70.200999999999993</c:v>
                </c:pt>
                <c:pt idx="11353">
                  <c:v>70.200999999999993</c:v>
                </c:pt>
                <c:pt idx="11354">
                  <c:v>70.200999999999993</c:v>
                </c:pt>
                <c:pt idx="11355">
                  <c:v>70.242999999999995</c:v>
                </c:pt>
                <c:pt idx="11356">
                  <c:v>70.242999999999995</c:v>
                </c:pt>
                <c:pt idx="11357">
                  <c:v>70.242999999999995</c:v>
                </c:pt>
                <c:pt idx="11358">
                  <c:v>70.242999999999995</c:v>
                </c:pt>
                <c:pt idx="11359">
                  <c:v>70.286000000000001</c:v>
                </c:pt>
                <c:pt idx="11360">
                  <c:v>70.286000000000001</c:v>
                </c:pt>
                <c:pt idx="11361">
                  <c:v>70.286000000000001</c:v>
                </c:pt>
                <c:pt idx="11362">
                  <c:v>70.286000000000001</c:v>
                </c:pt>
                <c:pt idx="11363">
                  <c:v>70.242999999999995</c:v>
                </c:pt>
                <c:pt idx="11364">
                  <c:v>70.242999999999995</c:v>
                </c:pt>
                <c:pt idx="11365">
                  <c:v>70.242999999999995</c:v>
                </c:pt>
                <c:pt idx="11366">
                  <c:v>70.286000000000001</c:v>
                </c:pt>
                <c:pt idx="11367">
                  <c:v>70.286000000000001</c:v>
                </c:pt>
                <c:pt idx="11368">
                  <c:v>70.286000000000001</c:v>
                </c:pt>
                <c:pt idx="11369">
                  <c:v>70.286000000000001</c:v>
                </c:pt>
                <c:pt idx="11370">
                  <c:v>70.286000000000001</c:v>
                </c:pt>
                <c:pt idx="11371">
                  <c:v>70.242999999999995</c:v>
                </c:pt>
                <c:pt idx="11372">
                  <c:v>70.242999999999995</c:v>
                </c:pt>
                <c:pt idx="11373">
                  <c:v>70.242999999999995</c:v>
                </c:pt>
                <c:pt idx="11374">
                  <c:v>70.200999999999993</c:v>
                </c:pt>
                <c:pt idx="11375">
                  <c:v>70.200999999999993</c:v>
                </c:pt>
                <c:pt idx="11376">
                  <c:v>70.200999999999993</c:v>
                </c:pt>
                <c:pt idx="11377">
                  <c:v>70.200999999999993</c:v>
                </c:pt>
                <c:pt idx="11378">
                  <c:v>70.200999999999993</c:v>
                </c:pt>
                <c:pt idx="11379">
                  <c:v>70.242999999999995</c:v>
                </c:pt>
                <c:pt idx="11380">
                  <c:v>70.242999999999995</c:v>
                </c:pt>
                <c:pt idx="11381">
                  <c:v>70.242999999999995</c:v>
                </c:pt>
                <c:pt idx="11382">
                  <c:v>70.286000000000001</c:v>
                </c:pt>
                <c:pt idx="11383">
                  <c:v>70.286000000000001</c:v>
                </c:pt>
                <c:pt idx="11384">
                  <c:v>70.286000000000001</c:v>
                </c:pt>
                <c:pt idx="11385">
                  <c:v>70.286000000000001</c:v>
                </c:pt>
                <c:pt idx="11386">
                  <c:v>70.286000000000001</c:v>
                </c:pt>
                <c:pt idx="11387">
                  <c:v>70.286000000000001</c:v>
                </c:pt>
                <c:pt idx="11388">
                  <c:v>70.286000000000001</c:v>
                </c:pt>
                <c:pt idx="11389">
                  <c:v>70.286000000000001</c:v>
                </c:pt>
                <c:pt idx="11390">
                  <c:v>70.286000000000001</c:v>
                </c:pt>
                <c:pt idx="11391">
                  <c:v>70.328999999999979</c:v>
                </c:pt>
                <c:pt idx="11392">
                  <c:v>70.328999999999979</c:v>
                </c:pt>
                <c:pt idx="11393">
                  <c:v>70.328999999999979</c:v>
                </c:pt>
                <c:pt idx="11394">
                  <c:v>70.328999999999979</c:v>
                </c:pt>
                <c:pt idx="11395">
                  <c:v>70.328999999999979</c:v>
                </c:pt>
                <c:pt idx="11396">
                  <c:v>70.371999999999986</c:v>
                </c:pt>
                <c:pt idx="11397">
                  <c:v>70.371999999999986</c:v>
                </c:pt>
                <c:pt idx="11398">
                  <c:v>70.371999999999986</c:v>
                </c:pt>
                <c:pt idx="11399">
                  <c:v>70.371999999999986</c:v>
                </c:pt>
                <c:pt idx="11400">
                  <c:v>70.328999999999979</c:v>
                </c:pt>
                <c:pt idx="11401">
                  <c:v>70.328999999999979</c:v>
                </c:pt>
                <c:pt idx="11402">
                  <c:v>70.328999999999979</c:v>
                </c:pt>
                <c:pt idx="11403">
                  <c:v>70.286000000000001</c:v>
                </c:pt>
                <c:pt idx="11404">
                  <c:v>70.286000000000001</c:v>
                </c:pt>
                <c:pt idx="11405">
                  <c:v>70.286000000000001</c:v>
                </c:pt>
                <c:pt idx="11406">
                  <c:v>70.286000000000001</c:v>
                </c:pt>
                <c:pt idx="11407">
                  <c:v>70.328999999999979</c:v>
                </c:pt>
                <c:pt idx="11408">
                  <c:v>70.328999999999979</c:v>
                </c:pt>
                <c:pt idx="11409">
                  <c:v>70.328999999999979</c:v>
                </c:pt>
                <c:pt idx="11410">
                  <c:v>70.328999999999979</c:v>
                </c:pt>
                <c:pt idx="11411">
                  <c:v>70.328999999999979</c:v>
                </c:pt>
                <c:pt idx="11412">
                  <c:v>70.328999999999979</c:v>
                </c:pt>
                <c:pt idx="11413">
                  <c:v>70.371999999999986</c:v>
                </c:pt>
                <c:pt idx="11414">
                  <c:v>70.371999999999986</c:v>
                </c:pt>
                <c:pt idx="11415">
                  <c:v>70.371999999999986</c:v>
                </c:pt>
                <c:pt idx="11416">
                  <c:v>70.371999999999986</c:v>
                </c:pt>
                <c:pt idx="11417">
                  <c:v>70.371999999999986</c:v>
                </c:pt>
                <c:pt idx="11418">
                  <c:v>70.371999999999986</c:v>
                </c:pt>
                <c:pt idx="11419">
                  <c:v>70.371999999999986</c:v>
                </c:pt>
                <c:pt idx="11420">
                  <c:v>70.371999999999986</c:v>
                </c:pt>
                <c:pt idx="11421">
                  <c:v>70.371999999999986</c:v>
                </c:pt>
                <c:pt idx="11422">
                  <c:v>70.371999999999986</c:v>
                </c:pt>
                <c:pt idx="11423">
                  <c:v>70.371999999999986</c:v>
                </c:pt>
                <c:pt idx="11424">
                  <c:v>70.371999999999986</c:v>
                </c:pt>
                <c:pt idx="11425">
                  <c:v>70.371999999999986</c:v>
                </c:pt>
                <c:pt idx="11426">
                  <c:v>70.371999999999986</c:v>
                </c:pt>
                <c:pt idx="11427">
                  <c:v>70.371999999999986</c:v>
                </c:pt>
                <c:pt idx="11428">
                  <c:v>70.371999999999986</c:v>
                </c:pt>
                <c:pt idx="11429">
                  <c:v>70.371999999999986</c:v>
                </c:pt>
                <c:pt idx="11430">
                  <c:v>70.371999999999986</c:v>
                </c:pt>
                <c:pt idx="11431">
                  <c:v>70.371999999999986</c:v>
                </c:pt>
                <c:pt idx="11432">
                  <c:v>70.371999999999986</c:v>
                </c:pt>
                <c:pt idx="11433">
                  <c:v>70.415999999999997</c:v>
                </c:pt>
                <c:pt idx="11434">
                  <c:v>70.415999999999997</c:v>
                </c:pt>
                <c:pt idx="11435">
                  <c:v>70.459000000000003</c:v>
                </c:pt>
                <c:pt idx="11436">
                  <c:v>70.459000000000003</c:v>
                </c:pt>
                <c:pt idx="11437">
                  <c:v>70.459000000000003</c:v>
                </c:pt>
                <c:pt idx="11438">
                  <c:v>70.501999999999995</c:v>
                </c:pt>
                <c:pt idx="11439">
                  <c:v>70.501999999999995</c:v>
                </c:pt>
                <c:pt idx="11440">
                  <c:v>70.501999999999995</c:v>
                </c:pt>
                <c:pt idx="11441">
                  <c:v>70.543000000000006</c:v>
                </c:pt>
                <c:pt idx="11442">
                  <c:v>70.543000000000006</c:v>
                </c:pt>
                <c:pt idx="11443">
                  <c:v>70.543000000000006</c:v>
                </c:pt>
                <c:pt idx="11444">
                  <c:v>70.587000000000003</c:v>
                </c:pt>
                <c:pt idx="11445">
                  <c:v>70.63</c:v>
                </c:pt>
                <c:pt idx="11446">
                  <c:v>70.63</c:v>
                </c:pt>
                <c:pt idx="11447">
                  <c:v>70.63</c:v>
                </c:pt>
                <c:pt idx="11448">
                  <c:v>70.63</c:v>
                </c:pt>
                <c:pt idx="11449">
                  <c:v>70.63</c:v>
                </c:pt>
                <c:pt idx="11450">
                  <c:v>70.63</c:v>
                </c:pt>
                <c:pt idx="11451">
                  <c:v>70.63</c:v>
                </c:pt>
                <c:pt idx="11452">
                  <c:v>70.63</c:v>
                </c:pt>
                <c:pt idx="11453">
                  <c:v>70.63</c:v>
                </c:pt>
                <c:pt idx="11454">
                  <c:v>70.63</c:v>
                </c:pt>
                <c:pt idx="11455">
                  <c:v>70.63</c:v>
                </c:pt>
                <c:pt idx="11456">
                  <c:v>70.672999999999988</c:v>
                </c:pt>
                <c:pt idx="11457">
                  <c:v>70.672999999999988</c:v>
                </c:pt>
                <c:pt idx="11458">
                  <c:v>70.672999999999988</c:v>
                </c:pt>
                <c:pt idx="11459">
                  <c:v>70.715999999999994</c:v>
                </c:pt>
                <c:pt idx="11460">
                  <c:v>70.715999999999994</c:v>
                </c:pt>
                <c:pt idx="11461">
                  <c:v>70.715999999999994</c:v>
                </c:pt>
                <c:pt idx="11462">
                  <c:v>70.715999999999994</c:v>
                </c:pt>
                <c:pt idx="11463">
                  <c:v>70.715999999999994</c:v>
                </c:pt>
                <c:pt idx="11464">
                  <c:v>70.715999999999994</c:v>
                </c:pt>
                <c:pt idx="11465">
                  <c:v>70.715999999999994</c:v>
                </c:pt>
                <c:pt idx="11466">
                  <c:v>70.759</c:v>
                </c:pt>
                <c:pt idx="11467">
                  <c:v>70.759</c:v>
                </c:pt>
                <c:pt idx="11468">
                  <c:v>70.759</c:v>
                </c:pt>
                <c:pt idx="11469">
                  <c:v>70.802999999999983</c:v>
                </c:pt>
                <c:pt idx="11470">
                  <c:v>70.759</c:v>
                </c:pt>
                <c:pt idx="11471">
                  <c:v>70.802999999999983</c:v>
                </c:pt>
                <c:pt idx="11472">
                  <c:v>70.802999999999983</c:v>
                </c:pt>
                <c:pt idx="11473">
                  <c:v>70.759</c:v>
                </c:pt>
                <c:pt idx="11474">
                  <c:v>70.759</c:v>
                </c:pt>
                <c:pt idx="11475">
                  <c:v>70.715999999999994</c:v>
                </c:pt>
                <c:pt idx="11476">
                  <c:v>70.715999999999994</c:v>
                </c:pt>
                <c:pt idx="11477">
                  <c:v>70.715999999999994</c:v>
                </c:pt>
                <c:pt idx="11478">
                  <c:v>70.715999999999994</c:v>
                </c:pt>
                <c:pt idx="11479">
                  <c:v>70.672999999999988</c:v>
                </c:pt>
                <c:pt idx="11480">
                  <c:v>70.672999999999988</c:v>
                </c:pt>
                <c:pt idx="11481">
                  <c:v>70.63</c:v>
                </c:pt>
                <c:pt idx="11482">
                  <c:v>70.63</c:v>
                </c:pt>
                <c:pt idx="11483">
                  <c:v>70.63</c:v>
                </c:pt>
                <c:pt idx="11484">
                  <c:v>70.63</c:v>
                </c:pt>
                <c:pt idx="11485">
                  <c:v>70.63</c:v>
                </c:pt>
                <c:pt idx="11486">
                  <c:v>70.63</c:v>
                </c:pt>
                <c:pt idx="11487">
                  <c:v>70.63</c:v>
                </c:pt>
                <c:pt idx="11488">
                  <c:v>70.63</c:v>
                </c:pt>
                <c:pt idx="11489">
                  <c:v>70.63</c:v>
                </c:pt>
                <c:pt idx="11490">
                  <c:v>70.63</c:v>
                </c:pt>
                <c:pt idx="11491">
                  <c:v>70.63</c:v>
                </c:pt>
                <c:pt idx="11492">
                  <c:v>70.63</c:v>
                </c:pt>
                <c:pt idx="11493">
                  <c:v>70.63</c:v>
                </c:pt>
                <c:pt idx="11494">
                  <c:v>70.63</c:v>
                </c:pt>
                <c:pt idx="11495">
                  <c:v>70.672999999999988</c:v>
                </c:pt>
                <c:pt idx="11496">
                  <c:v>70.672999999999988</c:v>
                </c:pt>
                <c:pt idx="11497">
                  <c:v>70.672999999999988</c:v>
                </c:pt>
                <c:pt idx="11498">
                  <c:v>70.672999999999988</c:v>
                </c:pt>
                <c:pt idx="11499">
                  <c:v>70.715999999999994</c:v>
                </c:pt>
                <c:pt idx="11500">
                  <c:v>70.715999999999994</c:v>
                </c:pt>
                <c:pt idx="11501">
                  <c:v>70.715999999999994</c:v>
                </c:pt>
                <c:pt idx="11502">
                  <c:v>70.715999999999994</c:v>
                </c:pt>
                <c:pt idx="11503">
                  <c:v>70.715999999999994</c:v>
                </c:pt>
                <c:pt idx="11504">
                  <c:v>70.715999999999994</c:v>
                </c:pt>
                <c:pt idx="11505">
                  <c:v>70.715999999999994</c:v>
                </c:pt>
                <c:pt idx="11506">
                  <c:v>70.715999999999994</c:v>
                </c:pt>
                <c:pt idx="11507">
                  <c:v>70.715999999999994</c:v>
                </c:pt>
                <c:pt idx="11508">
                  <c:v>70.715999999999994</c:v>
                </c:pt>
                <c:pt idx="11509">
                  <c:v>70.715999999999994</c:v>
                </c:pt>
                <c:pt idx="11510">
                  <c:v>70.715999999999994</c:v>
                </c:pt>
                <c:pt idx="11511">
                  <c:v>70.715999999999994</c:v>
                </c:pt>
                <c:pt idx="11512">
                  <c:v>70.715999999999994</c:v>
                </c:pt>
                <c:pt idx="11513">
                  <c:v>70.715999999999994</c:v>
                </c:pt>
                <c:pt idx="11514">
                  <c:v>70.715999999999994</c:v>
                </c:pt>
                <c:pt idx="11515">
                  <c:v>70.715999999999994</c:v>
                </c:pt>
                <c:pt idx="11516">
                  <c:v>70.715999999999994</c:v>
                </c:pt>
                <c:pt idx="11517">
                  <c:v>70.715999999999994</c:v>
                </c:pt>
                <c:pt idx="11518">
                  <c:v>70.715999999999994</c:v>
                </c:pt>
                <c:pt idx="11519">
                  <c:v>70.715999999999994</c:v>
                </c:pt>
                <c:pt idx="11520">
                  <c:v>70.715999999999994</c:v>
                </c:pt>
                <c:pt idx="11521">
                  <c:v>70.715999999999994</c:v>
                </c:pt>
                <c:pt idx="11522">
                  <c:v>70.715999999999994</c:v>
                </c:pt>
                <c:pt idx="11523">
                  <c:v>70.715999999999994</c:v>
                </c:pt>
                <c:pt idx="11524">
                  <c:v>70.759</c:v>
                </c:pt>
                <c:pt idx="11525">
                  <c:v>70.802999999999983</c:v>
                </c:pt>
                <c:pt idx="11526">
                  <c:v>70.802999999999983</c:v>
                </c:pt>
                <c:pt idx="11527">
                  <c:v>70.802999999999983</c:v>
                </c:pt>
                <c:pt idx="11528">
                  <c:v>70.802999999999983</c:v>
                </c:pt>
                <c:pt idx="11529">
                  <c:v>70.846000000000004</c:v>
                </c:pt>
                <c:pt idx="11530">
                  <c:v>70.846000000000004</c:v>
                </c:pt>
                <c:pt idx="11531">
                  <c:v>70.887</c:v>
                </c:pt>
                <c:pt idx="11532">
                  <c:v>70.887</c:v>
                </c:pt>
                <c:pt idx="11533">
                  <c:v>70.846000000000004</c:v>
                </c:pt>
                <c:pt idx="11534">
                  <c:v>70.846000000000004</c:v>
                </c:pt>
                <c:pt idx="11535">
                  <c:v>70.846000000000004</c:v>
                </c:pt>
                <c:pt idx="11536">
                  <c:v>70.846000000000004</c:v>
                </c:pt>
                <c:pt idx="11537">
                  <c:v>70.846000000000004</c:v>
                </c:pt>
                <c:pt idx="11538">
                  <c:v>70.846000000000004</c:v>
                </c:pt>
                <c:pt idx="11539">
                  <c:v>70.846000000000004</c:v>
                </c:pt>
                <c:pt idx="11540">
                  <c:v>70.887</c:v>
                </c:pt>
                <c:pt idx="11541">
                  <c:v>70.887</c:v>
                </c:pt>
                <c:pt idx="11542">
                  <c:v>70.887</c:v>
                </c:pt>
                <c:pt idx="11543">
                  <c:v>70.887</c:v>
                </c:pt>
                <c:pt idx="11544">
                  <c:v>70.887</c:v>
                </c:pt>
                <c:pt idx="11545">
                  <c:v>70.930000000000007</c:v>
                </c:pt>
                <c:pt idx="11546">
                  <c:v>70.887</c:v>
                </c:pt>
                <c:pt idx="11547">
                  <c:v>70.887</c:v>
                </c:pt>
                <c:pt idx="11548">
                  <c:v>70.887</c:v>
                </c:pt>
                <c:pt idx="11549">
                  <c:v>70.887</c:v>
                </c:pt>
                <c:pt idx="11550">
                  <c:v>70.887</c:v>
                </c:pt>
                <c:pt idx="11551">
                  <c:v>70.887</c:v>
                </c:pt>
                <c:pt idx="11552">
                  <c:v>70.887</c:v>
                </c:pt>
                <c:pt idx="11553">
                  <c:v>70.887</c:v>
                </c:pt>
                <c:pt idx="11554">
                  <c:v>70.887</c:v>
                </c:pt>
                <c:pt idx="11555">
                  <c:v>70.887</c:v>
                </c:pt>
                <c:pt idx="11556">
                  <c:v>70.846000000000004</c:v>
                </c:pt>
                <c:pt idx="11557">
                  <c:v>70.846000000000004</c:v>
                </c:pt>
                <c:pt idx="11558">
                  <c:v>70.846000000000004</c:v>
                </c:pt>
                <c:pt idx="11559">
                  <c:v>70.846000000000004</c:v>
                </c:pt>
                <c:pt idx="11560">
                  <c:v>70.802999999999983</c:v>
                </c:pt>
                <c:pt idx="11561">
                  <c:v>70.802999999999983</c:v>
                </c:pt>
                <c:pt idx="11562">
                  <c:v>70.802999999999983</c:v>
                </c:pt>
                <c:pt idx="11563">
                  <c:v>70.802999999999983</c:v>
                </c:pt>
                <c:pt idx="11564">
                  <c:v>70.802999999999983</c:v>
                </c:pt>
                <c:pt idx="11565">
                  <c:v>70.802999999999983</c:v>
                </c:pt>
                <c:pt idx="11566">
                  <c:v>70.802999999999983</c:v>
                </c:pt>
                <c:pt idx="11567">
                  <c:v>70.802999999999983</c:v>
                </c:pt>
                <c:pt idx="11568">
                  <c:v>70.802999999999983</c:v>
                </c:pt>
                <c:pt idx="11569">
                  <c:v>70.802999999999983</c:v>
                </c:pt>
                <c:pt idx="11570">
                  <c:v>70.802999999999983</c:v>
                </c:pt>
                <c:pt idx="11571">
                  <c:v>70.802999999999983</c:v>
                </c:pt>
                <c:pt idx="11572">
                  <c:v>70.802999999999983</c:v>
                </c:pt>
                <c:pt idx="11573">
                  <c:v>70.802999999999983</c:v>
                </c:pt>
                <c:pt idx="11574">
                  <c:v>70.802999999999983</c:v>
                </c:pt>
                <c:pt idx="11575">
                  <c:v>70.802999999999983</c:v>
                </c:pt>
                <c:pt idx="11576">
                  <c:v>70.802999999999983</c:v>
                </c:pt>
                <c:pt idx="11577">
                  <c:v>70.846000000000004</c:v>
                </c:pt>
                <c:pt idx="11578">
                  <c:v>70.846000000000004</c:v>
                </c:pt>
                <c:pt idx="11579">
                  <c:v>70.887</c:v>
                </c:pt>
                <c:pt idx="11580">
                  <c:v>70.887</c:v>
                </c:pt>
                <c:pt idx="11581">
                  <c:v>70.887</c:v>
                </c:pt>
                <c:pt idx="11582">
                  <c:v>70.887</c:v>
                </c:pt>
                <c:pt idx="11583">
                  <c:v>70.887</c:v>
                </c:pt>
                <c:pt idx="11584">
                  <c:v>70.887</c:v>
                </c:pt>
                <c:pt idx="11585">
                  <c:v>70.846000000000004</c:v>
                </c:pt>
                <c:pt idx="11586">
                  <c:v>70.846000000000004</c:v>
                </c:pt>
                <c:pt idx="11587">
                  <c:v>70.846000000000004</c:v>
                </c:pt>
                <c:pt idx="11588">
                  <c:v>70.802999999999983</c:v>
                </c:pt>
                <c:pt idx="11589">
                  <c:v>70.802999999999983</c:v>
                </c:pt>
                <c:pt idx="11590">
                  <c:v>70.802999999999983</c:v>
                </c:pt>
                <c:pt idx="11591">
                  <c:v>70.802999999999983</c:v>
                </c:pt>
                <c:pt idx="11592">
                  <c:v>70.802999999999983</c:v>
                </c:pt>
                <c:pt idx="11593">
                  <c:v>70.802999999999983</c:v>
                </c:pt>
                <c:pt idx="11594">
                  <c:v>70.846000000000004</c:v>
                </c:pt>
                <c:pt idx="11595">
                  <c:v>70.846000000000004</c:v>
                </c:pt>
                <c:pt idx="11596">
                  <c:v>70.846000000000004</c:v>
                </c:pt>
                <c:pt idx="11597">
                  <c:v>70.887</c:v>
                </c:pt>
                <c:pt idx="11598">
                  <c:v>70.887</c:v>
                </c:pt>
                <c:pt idx="11599">
                  <c:v>70.887</c:v>
                </c:pt>
                <c:pt idx="11600">
                  <c:v>70.887</c:v>
                </c:pt>
                <c:pt idx="11601">
                  <c:v>70.846000000000004</c:v>
                </c:pt>
                <c:pt idx="11602">
                  <c:v>70.846000000000004</c:v>
                </c:pt>
                <c:pt idx="11603">
                  <c:v>70.802999999999983</c:v>
                </c:pt>
                <c:pt idx="11604">
                  <c:v>70.802999999999983</c:v>
                </c:pt>
                <c:pt idx="11605">
                  <c:v>70.802999999999983</c:v>
                </c:pt>
                <c:pt idx="11606">
                  <c:v>70.802999999999983</c:v>
                </c:pt>
                <c:pt idx="11607">
                  <c:v>70.802999999999983</c:v>
                </c:pt>
                <c:pt idx="11608">
                  <c:v>70.802999999999983</c:v>
                </c:pt>
                <c:pt idx="11609">
                  <c:v>70.802999999999983</c:v>
                </c:pt>
                <c:pt idx="11610">
                  <c:v>70.802999999999983</c:v>
                </c:pt>
                <c:pt idx="11611">
                  <c:v>70.802999999999983</c:v>
                </c:pt>
                <c:pt idx="11612">
                  <c:v>70.802999999999983</c:v>
                </c:pt>
                <c:pt idx="11613">
                  <c:v>70.802999999999983</c:v>
                </c:pt>
                <c:pt idx="11614">
                  <c:v>70.802999999999983</c:v>
                </c:pt>
                <c:pt idx="11615">
                  <c:v>70.802999999999983</c:v>
                </c:pt>
                <c:pt idx="11616">
                  <c:v>70.802999999999983</c:v>
                </c:pt>
                <c:pt idx="11617">
                  <c:v>70.802999999999983</c:v>
                </c:pt>
                <c:pt idx="11618">
                  <c:v>70.802999999999983</c:v>
                </c:pt>
                <c:pt idx="11619">
                  <c:v>70.759</c:v>
                </c:pt>
                <c:pt idx="11620">
                  <c:v>70.759</c:v>
                </c:pt>
                <c:pt idx="11621">
                  <c:v>70.759</c:v>
                </c:pt>
                <c:pt idx="11622">
                  <c:v>70.759</c:v>
                </c:pt>
                <c:pt idx="11623">
                  <c:v>70.759</c:v>
                </c:pt>
                <c:pt idx="11624">
                  <c:v>70.759</c:v>
                </c:pt>
                <c:pt idx="11625">
                  <c:v>70.759</c:v>
                </c:pt>
                <c:pt idx="11626">
                  <c:v>70.802999999999983</c:v>
                </c:pt>
                <c:pt idx="11627">
                  <c:v>70.802999999999983</c:v>
                </c:pt>
                <c:pt idx="11628">
                  <c:v>70.802999999999983</c:v>
                </c:pt>
                <c:pt idx="11629">
                  <c:v>70.802999999999983</c:v>
                </c:pt>
                <c:pt idx="11630">
                  <c:v>70.846000000000004</c:v>
                </c:pt>
                <c:pt idx="11631">
                  <c:v>70.846000000000004</c:v>
                </c:pt>
                <c:pt idx="11632">
                  <c:v>70.846000000000004</c:v>
                </c:pt>
                <c:pt idx="11633">
                  <c:v>70.846000000000004</c:v>
                </c:pt>
                <c:pt idx="11634">
                  <c:v>70.846000000000004</c:v>
                </c:pt>
                <c:pt idx="11635">
                  <c:v>70.846000000000004</c:v>
                </c:pt>
                <c:pt idx="11636">
                  <c:v>70.846000000000004</c:v>
                </c:pt>
                <c:pt idx="11637">
                  <c:v>70.887</c:v>
                </c:pt>
                <c:pt idx="11638">
                  <c:v>70.887</c:v>
                </c:pt>
                <c:pt idx="11639">
                  <c:v>70.887</c:v>
                </c:pt>
                <c:pt idx="11640">
                  <c:v>70.887</c:v>
                </c:pt>
                <c:pt idx="11641">
                  <c:v>70.887</c:v>
                </c:pt>
                <c:pt idx="11642">
                  <c:v>70.887</c:v>
                </c:pt>
                <c:pt idx="11643">
                  <c:v>70.887</c:v>
                </c:pt>
                <c:pt idx="11644">
                  <c:v>70.887</c:v>
                </c:pt>
                <c:pt idx="11645">
                  <c:v>70.887</c:v>
                </c:pt>
                <c:pt idx="11646">
                  <c:v>70.846000000000004</c:v>
                </c:pt>
                <c:pt idx="11647">
                  <c:v>70.846000000000004</c:v>
                </c:pt>
                <c:pt idx="11648">
                  <c:v>70.846000000000004</c:v>
                </c:pt>
                <c:pt idx="11649">
                  <c:v>70.846000000000004</c:v>
                </c:pt>
                <c:pt idx="11650">
                  <c:v>70.846000000000004</c:v>
                </c:pt>
                <c:pt idx="11651">
                  <c:v>70.846000000000004</c:v>
                </c:pt>
                <c:pt idx="11652">
                  <c:v>70.846000000000004</c:v>
                </c:pt>
                <c:pt idx="11653">
                  <c:v>70.887</c:v>
                </c:pt>
                <c:pt idx="11654">
                  <c:v>70.887</c:v>
                </c:pt>
                <c:pt idx="11655">
                  <c:v>70.887</c:v>
                </c:pt>
                <c:pt idx="11656">
                  <c:v>70.887</c:v>
                </c:pt>
                <c:pt idx="11657">
                  <c:v>70.887</c:v>
                </c:pt>
                <c:pt idx="11658">
                  <c:v>70.887</c:v>
                </c:pt>
                <c:pt idx="11659">
                  <c:v>70.887</c:v>
                </c:pt>
                <c:pt idx="11660">
                  <c:v>70.887</c:v>
                </c:pt>
                <c:pt idx="11661">
                  <c:v>70.887</c:v>
                </c:pt>
                <c:pt idx="11662">
                  <c:v>70.887</c:v>
                </c:pt>
                <c:pt idx="11663">
                  <c:v>70.846000000000004</c:v>
                </c:pt>
                <c:pt idx="11664">
                  <c:v>70.846000000000004</c:v>
                </c:pt>
                <c:pt idx="11665">
                  <c:v>70.846000000000004</c:v>
                </c:pt>
                <c:pt idx="11666">
                  <c:v>70.887</c:v>
                </c:pt>
                <c:pt idx="11667">
                  <c:v>70.887</c:v>
                </c:pt>
                <c:pt idx="11668">
                  <c:v>70.887</c:v>
                </c:pt>
                <c:pt idx="11669">
                  <c:v>70.887</c:v>
                </c:pt>
                <c:pt idx="11670">
                  <c:v>70.887</c:v>
                </c:pt>
                <c:pt idx="11671">
                  <c:v>70.887</c:v>
                </c:pt>
                <c:pt idx="11672">
                  <c:v>70.846000000000004</c:v>
                </c:pt>
                <c:pt idx="11673">
                  <c:v>70.846000000000004</c:v>
                </c:pt>
                <c:pt idx="11674">
                  <c:v>70.846000000000004</c:v>
                </c:pt>
                <c:pt idx="11675">
                  <c:v>70.846000000000004</c:v>
                </c:pt>
                <c:pt idx="11676">
                  <c:v>70.846000000000004</c:v>
                </c:pt>
                <c:pt idx="11677">
                  <c:v>70.846000000000004</c:v>
                </c:pt>
                <c:pt idx="11678">
                  <c:v>70.887</c:v>
                </c:pt>
                <c:pt idx="11679">
                  <c:v>70.887</c:v>
                </c:pt>
                <c:pt idx="11680">
                  <c:v>70.887</c:v>
                </c:pt>
                <c:pt idx="11681">
                  <c:v>70.887</c:v>
                </c:pt>
                <c:pt idx="11682">
                  <c:v>70.930000000000007</c:v>
                </c:pt>
                <c:pt idx="11683">
                  <c:v>70.930000000000007</c:v>
                </c:pt>
                <c:pt idx="11684">
                  <c:v>70.930000000000007</c:v>
                </c:pt>
                <c:pt idx="11685">
                  <c:v>70.930000000000007</c:v>
                </c:pt>
                <c:pt idx="11686">
                  <c:v>70.930000000000007</c:v>
                </c:pt>
                <c:pt idx="11687">
                  <c:v>70.930000000000007</c:v>
                </c:pt>
                <c:pt idx="11688">
                  <c:v>70.887</c:v>
                </c:pt>
                <c:pt idx="11689">
                  <c:v>70.930000000000007</c:v>
                </c:pt>
                <c:pt idx="11690">
                  <c:v>70.930000000000007</c:v>
                </c:pt>
                <c:pt idx="11691">
                  <c:v>70.930000000000007</c:v>
                </c:pt>
                <c:pt idx="11692">
                  <c:v>70.930000000000007</c:v>
                </c:pt>
                <c:pt idx="11693">
                  <c:v>70.930000000000007</c:v>
                </c:pt>
                <c:pt idx="11694">
                  <c:v>70.974000000000004</c:v>
                </c:pt>
                <c:pt idx="11695">
                  <c:v>70.974000000000004</c:v>
                </c:pt>
                <c:pt idx="11696">
                  <c:v>70.974000000000004</c:v>
                </c:pt>
                <c:pt idx="11697">
                  <c:v>70.974000000000004</c:v>
                </c:pt>
                <c:pt idx="11698">
                  <c:v>70.930000000000007</c:v>
                </c:pt>
                <c:pt idx="11699">
                  <c:v>70.930000000000007</c:v>
                </c:pt>
                <c:pt idx="11700">
                  <c:v>70.930000000000007</c:v>
                </c:pt>
                <c:pt idx="11701">
                  <c:v>70.930000000000007</c:v>
                </c:pt>
                <c:pt idx="11702">
                  <c:v>70.930000000000007</c:v>
                </c:pt>
                <c:pt idx="11703">
                  <c:v>70.930000000000007</c:v>
                </c:pt>
                <c:pt idx="11704">
                  <c:v>70.930000000000007</c:v>
                </c:pt>
                <c:pt idx="11705">
                  <c:v>70.930000000000007</c:v>
                </c:pt>
                <c:pt idx="11706">
                  <c:v>70.930000000000007</c:v>
                </c:pt>
                <c:pt idx="11707">
                  <c:v>70.930000000000007</c:v>
                </c:pt>
                <c:pt idx="11708">
                  <c:v>70.930000000000007</c:v>
                </c:pt>
                <c:pt idx="11709">
                  <c:v>70.930000000000007</c:v>
                </c:pt>
                <c:pt idx="11710">
                  <c:v>70.930000000000007</c:v>
                </c:pt>
                <c:pt idx="11711">
                  <c:v>70.930000000000007</c:v>
                </c:pt>
                <c:pt idx="11712">
                  <c:v>70.974000000000004</c:v>
                </c:pt>
                <c:pt idx="11713">
                  <c:v>70.974000000000004</c:v>
                </c:pt>
                <c:pt idx="11714">
                  <c:v>70.974000000000004</c:v>
                </c:pt>
                <c:pt idx="11715">
                  <c:v>70.974000000000004</c:v>
                </c:pt>
                <c:pt idx="11716">
                  <c:v>70.930000000000007</c:v>
                </c:pt>
                <c:pt idx="11717">
                  <c:v>70.930000000000007</c:v>
                </c:pt>
                <c:pt idx="11718">
                  <c:v>70.887</c:v>
                </c:pt>
                <c:pt idx="11719">
                  <c:v>70.887</c:v>
                </c:pt>
                <c:pt idx="11720">
                  <c:v>70.846000000000004</c:v>
                </c:pt>
                <c:pt idx="11721">
                  <c:v>70.802999999999983</c:v>
                </c:pt>
                <c:pt idx="11722">
                  <c:v>70.759</c:v>
                </c:pt>
                <c:pt idx="11723">
                  <c:v>70.715999999999994</c:v>
                </c:pt>
                <c:pt idx="11724">
                  <c:v>70.715999999999994</c:v>
                </c:pt>
                <c:pt idx="11725">
                  <c:v>70.672999999999988</c:v>
                </c:pt>
                <c:pt idx="11726">
                  <c:v>70.672999999999988</c:v>
                </c:pt>
                <c:pt idx="11727">
                  <c:v>70.672999999999988</c:v>
                </c:pt>
                <c:pt idx="11728">
                  <c:v>70.672999999999988</c:v>
                </c:pt>
                <c:pt idx="11729">
                  <c:v>70.672999999999988</c:v>
                </c:pt>
                <c:pt idx="11730">
                  <c:v>70.672999999999988</c:v>
                </c:pt>
                <c:pt idx="11731">
                  <c:v>70.672999999999988</c:v>
                </c:pt>
                <c:pt idx="11732">
                  <c:v>70.672999999999988</c:v>
                </c:pt>
                <c:pt idx="11733">
                  <c:v>70.672999999999988</c:v>
                </c:pt>
                <c:pt idx="11734">
                  <c:v>70.63</c:v>
                </c:pt>
                <c:pt idx="11735">
                  <c:v>70.63</c:v>
                </c:pt>
                <c:pt idx="11736">
                  <c:v>70.63</c:v>
                </c:pt>
                <c:pt idx="11737">
                  <c:v>70.63</c:v>
                </c:pt>
                <c:pt idx="11738">
                  <c:v>70.63</c:v>
                </c:pt>
                <c:pt idx="11739">
                  <c:v>70.63</c:v>
                </c:pt>
                <c:pt idx="11740">
                  <c:v>70.63</c:v>
                </c:pt>
                <c:pt idx="11741">
                  <c:v>70.672999999999988</c:v>
                </c:pt>
                <c:pt idx="11742">
                  <c:v>70.672999999999988</c:v>
                </c:pt>
                <c:pt idx="11743">
                  <c:v>70.672999999999988</c:v>
                </c:pt>
                <c:pt idx="11744">
                  <c:v>70.672999999999988</c:v>
                </c:pt>
                <c:pt idx="11745">
                  <c:v>70.672999999999988</c:v>
                </c:pt>
                <c:pt idx="11746">
                  <c:v>70.672999999999988</c:v>
                </c:pt>
                <c:pt idx="11747">
                  <c:v>70.672999999999988</c:v>
                </c:pt>
                <c:pt idx="11748">
                  <c:v>70.672999999999988</c:v>
                </c:pt>
                <c:pt idx="11749">
                  <c:v>70.672999999999988</c:v>
                </c:pt>
                <c:pt idx="11750">
                  <c:v>70.672999999999988</c:v>
                </c:pt>
                <c:pt idx="11751">
                  <c:v>70.672999999999988</c:v>
                </c:pt>
                <c:pt idx="11752">
                  <c:v>70.672999999999988</c:v>
                </c:pt>
                <c:pt idx="11753">
                  <c:v>70.672999999999988</c:v>
                </c:pt>
                <c:pt idx="11754">
                  <c:v>70.63</c:v>
                </c:pt>
                <c:pt idx="11755">
                  <c:v>70.63</c:v>
                </c:pt>
                <c:pt idx="11756">
                  <c:v>70.63</c:v>
                </c:pt>
                <c:pt idx="11757">
                  <c:v>70.63</c:v>
                </c:pt>
                <c:pt idx="11758">
                  <c:v>70.63</c:v>
                </c:pt>
                <c:pt idx="11759">
                  <c:v>70.672999999999988</c:v>
                </c:pt>
                <c:pt idx="11760">
                  <c:v>70.672999999999988</c:v>
                </c:pt>
                <c:pt idx="11761">
                  <c:v>70.672999999999988</c:v>
                </c:pt>
                <c:pt idx="11762">
                  <c:v>70.672999999999988</c:v>
                </c:pt>
                <c:pt idx="11763">
                  <c:v>70.672999999999988</c:v>
                </c:pt>
                <c:pt idx="11764">
                  <c:v>70.63</c:v>
                </c:pt>
                <c:pt idx="11765">
                  <c:v>70.63</c:v>
                </c:pt>
                <c:pt idx="11766">
                  <c:v>70.587000000000003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70.543000000000006</c:v>
                </c:pt>
                <c:pt idx="11772">
                  <c:v>70.543000000000006</c:v>
                </c:pt>
                <c:pt idx="11773">
                  <c:v>70.543000000000006</c:v>
                </c:pt>
                <c:pt idx="11774">
                  <c:v>70.543000000000006</c:v>
                </c:pt>
                <c:pt idx="11775">
                  <c:v>70.543000000000006</c:v>
                </c:pt>
                <c:pt idx="11776">
                  <c:v>70.543000000000006</c:v>
                </c:pt>
                <c:pt idx="11777">
                  <c:v>70.543000000000006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70.459000000000003</c:v>
                </c:pt>
                <c:pt idx="11781">
                  <c:v>70.459000000000003</c:v>
                </c:pt>
                <c:pt idx="11782">
                  <c:v>70.459000000000003</c:v>
                </c:pt>
                <c:pt idx="11783">
                  <c:v>70.459000000000003</c:v>
                </c:pt>
                <c:pt idx="11784">
                  <c:v>70.415999999999997</c:v>
                </c:pt>
                <c:pt idx="11785">
                  <c:v>70.415999999999997</c:v>
                </c:pt>
                <c:pt idx="11786">
                  <c:v>70.415999999999997</c:v>
                </c:pt>
                <c:pt idx="11787">
                  <c:v>70.415999999999997</c:v>
                </c:pt>
                <c:pt idx="11788">
                  <c:v>70.415999999999997</c:v>
                </c:pt>
                <c:pt idx="11789">
                  <c:v>70.415999999999997</c:v>
                </c:pt>
                <c:pt idx="11790">
                  <c:v>70.415999999999997</c:v>
                </c:pt>
                <c:pt idx="11791">
                  <c:v>70.415999999999997</c:v>
                </c:pt>
                <c:pt idx="11792">
                  <c:v>70.415999999999997</c:v>
                </c:pt>
                <c:pt idx="11793">
                  <c:v>70.415999999999997</c:v>
                </c:pt>
                <c:pt idx="11794">
                  <c:v>70.459000000000003</c:v>
                </c:pt>
                <c:pt idx="11795">
                  <c:v>70.459000000000003</c:v>
                </c:pt>
                <c:pt idx="11796">
                  <c:v>70.459000000000003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70.543000000000006</c:v>
                </c:pt>
                <c:pt idx="11800">
                  <c:v>70.543000000000006</c:v>
                </c:pt>
                <c:pt idx="11801">
                  <c:v>70.543000000000006</c:v>
                </c:pt>
                <c:pt idx="11802">
                  <c:v>70.543000000000006</c:v>
                </c:pt>
                <c:pt idx="11803">
                  <c:v>70.543000000000006</c:v>
                </c:pt>
                <c:pt idx="11804">
                  <c:v>70.543000000000006</c:v>
                </c:pt>
                <c:pt idx="11805">
                  <c:v>70.587000000000003</c:v>
                </c:pt>
                <c:pt idx="11806">
                  <c:v>70.543000000000006</c:v>
                </c:pt>
                <c:pt idx="11807">
                  <c:v>70.543000000000006</c:v>
                </c:pt>
                <c:pt idx="11808">
                  <c:v>70.543000000000006</c:v>
                </c:pt>
                <c:pt idx="11809">
                  <c:v>70.543000000000006</c:v>
                </c:pt>
                <c:pt idx="11810">
                  <c:v>70.543000000000006</c:v>
                </c:pt>
                <c:pt idx="11811">
                  <c:v>70.543000000000006</c:v>
                </c:pt>
                <c:pt idx="11812">
                  <c:v>70.501999999999995</c:v>
                </c:pt>
                <c:pt idx="11813">
                  <c:v>70.501999999999995</c:v>
                </c:pt>
                <c:pt idx="11814">
                  <c:v>70.501999999999995</c:v>
                </c:pt>
                <c:pt idx="11815">
                  <c:v>70.501999999999995</c:v>
                </c:pt>
                <c:pt idx="11816">
                  <c:v>70.501999999999995</c:v>
                </c:pt>
                <c:pt idx="11817">
                  <c:v>70.501999999999995</c:v>
                </c:pt>
                <c:pt idx="11818">
                  <c:v>70.459000000000003</c:v>
                </c:pt>
                <c:pt idx="11819">
                  <c:v>70.459000000000003</c:v>
                </c:pt>
                <c:pt idx="11820">
                  <c:v>70.459000000000003</c:v>
                </c:pt>
                <c:pt idx="11821">
                  <c:v>70.459000000000003</c:v>
                </c:pt>
                <c:pt idx="11822">
                  <c:v>70.415999999999997</c:v>
                </c:pt>
                <c:pt idx="11823">
                  <c:v>70.415999999999997</c:v>
                </c:pt>
                <c:pt idx="11824">
                  <c:v>70.415999999999997</c:v>
                </c:pt>
                <c:pt idx="11825">
                  <c:v>70.415999999999997</c:v>
                </c:pt>
                <c:pt idx="11826">
                  <c:v>70.371999999999986</c:v>
                </c:pt>
                <c:pt idx="11827">
                  <c:v>70.371999999999986</c:v>
                </c:pt>
                <c:pt idx="11828">
                  <c:v>70.371999999999986</c:v>
                </c:pt>
                <c:pt idx="11829">
                  <c:v>70.371999999999986</c:v>
                </c:pt>
                <c:pt idx="11830">
                  <c:v>70.328999999999979</c:v>
                </c:pt>
                <c:pt idx="11831">
                  <c:v>70.328999999999979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70.242999999999995</c:v>
                </c:pt>
                <c:pt idx="11835">
                  <c:v>70.242999999999995</c:v>
                </c:pt>
                <c:pt idx="11836">
                  <c:v>70.242999999999995</c:v>
                </c:pt>
                <c:pt idx="11837">
                  <c:v>70.200999999999993</c:v>
                </c:pt>
                <c:pt idx="11838">
                  <c:v>70.200999999999993</c:v>
                </c:pt>
                <c:pt idx="11839">
                  <c:v>70.200999999999993</c:v>
                </c:pt>
                <c:pt idx="11840">
                  <c:v>70.200999999999993</c:v>
                </c:pt>
                <c:pt idx="11841">
                  <c:v>70.157999999999987</c:v>
                </c:pt>
                <c:pt idx="11842">
                  <c:v>70.157999999999987</c:v>
                </c:pt>
                <c:pt idx="11843">
                  <c:v>70.157999999999987</c:v>
                </c:pt>
                <c:pt idx="11844">
                  <c:v>70.157999999999987</c:v>
                </c:pt>
                <c:pt idx="11845">
                  <c:v>70.114999999999995</c:v>
                </c:pt>
                <c:pt idx="11846">
                  <c:v>70.114999999999995</c:v>
                </c:pt>
                <c:pt idx="11847">
                  <c:v>70.114999999999995</c:v>
                </c:pt>
                <c:pt idx="11848">
                  <c:v>70.114999999999995</c:v>
                </c:pt>
                <c:pt idx="11849">
                  <c:v>70.114999999999995</c:v>
                </c:pt>
                <c:pt idx="11850">
                  <c:v>70.114999999999995</c:v>
                </c:pt>
                <c:pt idx="11851">
                  <c:v>70.114999999999995</c:v>
                </c:pt>
                <c:pt idx="11852">
                  <c:v>70.114999999999995</c:v>
                </c:pt>
                <c:pt idx="11853">
                  <c:v>70.114999999999995</c:v>
                </c:pt>
                <c:pt idx="11854">
                  <c:v>70.114999999999995</c:v>
                </c:pt>
                <c:pt idx="11855">
                  <c:v>70.114999999999995</c:v>
                </c:pt>
                <c:pt idx="11856">
                  <c:v>70.072000000000003</c:v>
                </c:pt>
                <c:pt idx="11857">
                  <c:v>70.072000000000003</c:v>
                </c:pt>
                <c:pt idx="11858">
                  <c:v>70.028999999999982</c:v>
                </c:pt>
                <c:pt idx="11859">
                  <c:v>70.028999999999982</c:v>
                </c:pt>
                <c:pt idx="11860">
                  <c:v>70.028999999999982</c:v>
                </c:pt>
                <c:pt idx="11861">
                  <c:v>70.028999999999982</c:v>
                </c:pt>
                <c:pt idx="11862">
                  <c:v>70.028999999999982</c:v>
                </c:pt>
                <c:pt idx="11863">
                  <c:v>70.028999999999982</c:v>
                </c:pt>
                <c:pt idx="11864">
                  <c:v>70.028999999999982</c:v>
                </c:pt>
                <c:pt idx="11865">
                  <c:v>70.028999999999982</c:v>
                </c:pt>
                <c:pt idx="11866">
                  <c:v>70.028999999999982</c:v>
                </c:pt>
                <c:pt idx="11867">
                  <c:v>70.028999999999982</c:v>
                </c:pt>
                <c:pt idx="11868">
                  <c:v>70.028999999999982</c:v>
                </c:pt>
                <c:pt idx="11869">
                  <c:v>70.028999999999982</c:v>
                </c:pt>
                <c:pt idx="11870">
                  <c:v>70.028999999999982</c:v>
                </c:pt>
                <c:pt idx="11871">
                  <c:v>70.028999999999982</c:v>
                </c:pt>
                <c:pt idx="11872">
                  <c:v>70.028999999999982</c:v>
                </c:pt>
                <c:pt idx="11873">
                  <c:v>70.028999999999982</c:v>
                </c:pt>
                <c:pt idx="11874">
                  <c:v>70.028999999999982</c:v>
                </c:pt>
                <c:pt idx="11875">
                  <c:v>69.985000000000014</c:v>
                </c:pt>
                <c:pt idx="11876">
                  <c:v>69.985000000000014</c:v>
                </c:pt>
                <c:pt idx="11877">
                  <c:v>69.985000000000014</c:v>
                </c:pt>
                <c:pt idx="11878">
                  <c:v>69.985000000000014</c:v>
                </c:pt>
                <c:pt idx="11879">
                  <c:v>70.028999999999982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70.072000000000003</c:v>
                </c:pt>
                <c:pt idx="11884">
                  <c:v>70.072000000000003</c:v>
                </c:pt>
                <c:pt idx="11885">
                  <c:v>70.072000000000003</c:v>
                </c:pt>
                <c:pt idx="11886">
                  <c:v>70.072000000000003</c:v>
                </c:pt>
                <c:pt idx="11887">
                  <c:v>70.114999999999995</c:v>
                </c:pt>
                <c:pt idx="11888">
                  <c:v>70.114999999999995</c:v>
                </c:pt>
                <c:pt idx="11889">
                  <c:v>70.157999999999987</c:v>
                </c:pt>
                <c:pt idx="11890">
                  <c:v>70.157999999999987</c:v>
                </c:pt>
                <c:pt idx="11891">
                  <c:v>70.200999999999993</c:v>
                </c:pt>
                <c:pt idx="11892">
                  <c:v>70.200999999999993</c:v>
                </c:pt>
                <c:pt idx="11893">
                  <c:v>70.200999999999993</c:v>
                </c:pt>
                <c:pt idx="11894">
                  <c:v>70.200999999999993</c:v>
                </c:pt>
                <c:pt idx="11895">
                  <c:v>70.200999999999993</c:v>
                </c:pt>
                <c:pt idx="11896">
                  <c:v>70.200999999999993</c:v>
                </c:pt>
                <c:pt idx="11897">
                  <c:v>70.242999999999995</c:v>
                </c:pt>
                <c:pt idx="11898">
                  <c:v>70.242999999999995</c:v>
                </c:pt>
                <c:pt idx="11899">
                  <c:v>70.242999999999995</c:v>
                </c:pt>
                <c:pt idx="11900">
                  <c:v>70.242999999999995</c:v>
                </c:pt>
                <c:pt idx="11901">
                  <c:v>70.242999999999995</c:v>
                </c:pt>
                <c:pt idx="11902">
                  <c:v>70.286000000000001</c:v>
                </c:pt>
                <c:pt idx="11903">
                  <c:v>70.286000000000001</c:v>
                </c:pt>
                <c:pt idx="11904">
                  <c:v>70.286000000000001</c:v>
                </c:pt>
                <c:pt idx="11905">
                  <c:v>70.328999999999979</c:v>
                </c:pt>
                <c:pt idx="11906">
                  <c:v>70.328999999999979</c:v>
                </c:pt>
                <c:pt idx="11907">
                  <c:v>70.371999999999986</c:v>
                </c:pt>
                <c:pt idx="11908">
                  <c:v>70.371999999999986</c:v>
                </c:pt>
                <c:pt idx="11909">
                  <c:v>70.371999999999986</c:v>
                </c:pt>
                <c:pt idx="11910">
                  <c:v>70.371999999999986</c:v>
                </c:pt>
                <c:pt idx="11911">
                  <c:v>70.371999999999986</c:v>
                </c:pt>
                <c:pt idx="11912">
                  <c:v>70.371999999999986</c:v>
                </c:pt>
                <c:pt idx="11913">
                  <c:v>70.415999999999997</c:v>
                </c:pt>
                <c:pt idx="11914">
                  <c:v>70.415999999999997</c:v>
                </c:pt>
                <c:pt idx="11915">
                  <c:v>70.415999999999997</c:v>
                </c:pt>
                <c:pt idx="11916">
                  <c:v>70.459000000000003</c:v>
                </c:pt>
                <c:pt idx="11917">
                  <c:v>70.459000000000003</c:v>
                </c:pt>
                <c:pt idx="11918">
                  <c:v>70.459000000000003</c:v>
                </c:pt>
                <c:pt idx="11919">
                  <c:v>70.459000000000003</c:v>
                </c:pt>
                <c:pt idx="11920">
                  <c:v>70.459000000000003</c:v>
                </c:pt>
                <c:pt idx="11921">
                  <c:v>70.459000000000003</c:v>
                </c:pt>
                <c:pt idx="11922">
                  <c:v>70.459000000000003</c:v>
                </c:pt>
                <c:pt idx="11923">
                  <c:v>70.459000000000003</c:v>
                </c:pt>
                <c:pt idx="11924">
                  <c:v>70.459000000000003</c:v>
                </c:pt>
                <c:pt idx="11925">
                  <c:v>70.459000000000003</c:v>
                </c:pt>
                <c:pt idx="11926">
                  <c:v>70.459000000000003</c:v>
                </c:pt>
                <c:pt idx="11927">
                  <c:v>70.459000000000003</c:v>
                </c:pt>
                <c:pt idx="11928">
                  <c:v>70.459000000000003</c:v>
                </c:pt>
                <c:pt idx="11929">
                  <c:v>70.459000000000003</c:v>
                </c:pt>
                <c:pt idx="11930">
                  <c:v>70.459000000000003</c:v>
                </c:pt>
                <c:pt idx="11931">
                  <c:v>70.459000000000003</c:v>
                </c:pt>
                <c:pt idx="11932">
                  <c:v>70.415999999999997</c:v>
                </c:pt>
                <c:pt idx="11933">
                  <c:v>70.415999999999997</c:v>
                </c:pt>
                <c:pt idx="11934">
                  <c:v>70.371999999999986</c:v>
                </c:pt>
                <c:pt idx="11935">
                  <c:v>70.371999999999986</c:v>
                </c:pt>
                <c:pt idx="11936">
                  <c:v>70.328999999999979</c:v>
                </c:pt>
                <c:pt idx="11937">
                  <c:v>70.286000000000001</c:v>
                </c:pt>
                <c:pt idx="11938">
                  <c:v>70.286000000000001</c:v>
                </c:pt>
                <c:pt idx="11939">
                  <c:v>70.242999999999995</c:v>
                </c:pt>
                <c:pt idx="11940">
                  <c:v>70.242999999999995</c:v>
                </c:pt>
                <c:pt idx="11941">
                  <c:v>70.242999999999995</c:v>
                </c:pt>
                <c:pt idx="11942">
                  <c:v>70.200999999999993</c:v>
                </c:pt>
                <c:pt idx="11943">
                  <c:v>70.200999999999993</c:v>
                </c:pt>
                <c:pt idx="11944">
                  <c:v>70.200999999999993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70.157999999999987</c:v>
                </c:pt>
                <c:pt idx="11948">
                  <c:v>70.114999999999995</c:v>
                </c:pt>
                <c:pt idx="11949">
                  <c:v>70.114999999999995</c:v>
                </c:pt>
                <c:pt idx="11950">
                  <c:v>70.114999999999995</c:v>
                </c:pt>
                <c:pt idx="11951">
                  <c:v>70.114999999999995</c:v>
                </c:pt>
                <c:pt idx="11952">
                  <c:v>70.114999999999995</c:v>
                </c:pt>
                <c:pt idx="11953">
                  <c:v>70.072000000000003</c:v>
                </c:pt>
                <c:pt idx="11954">
                  <c:v>70.072000000000003</c:v>
                </c:pt>
                <c:pt idx="11955">
                  <c:v>70.028999999999982</c:v>
                </c:pt>
                <c:pt idx="11956">
                  <c:v>70.028999999999982</c:v>
                </c:pt>
                <c:pt idx="11957">
                  <c:v>70.028999999999982</c:v>
                </c:pt>
                <c:pt idx="11958">
                  <c:v>69.985000000000014</c:v>
                </c:pt>
                <c:pt idx="11959">
                  <c:v>69.985000000000014</c:v>
                </c:pt>
                <c:pt idx="11960">
                  <c:v>69.942000000000007</c:v>
                </c:pt>
                <c:pt idx="11961">
                  <c:v>69.942000000000007</c:v>
                </c:pt>
                <c:pt idx="11962">
                  <c:v>69.900999999999996</c:v>
                </c:pt>
                <c:pt idx="11963">
                  <c:v>69.85799999999999</c:v>
                </c:pt>
                <c:pt idx="11964">
                  <c:v>69.813999999999993</c:v>
                </c:pt>
                <c:pt idx="11965">
                  <c:v>69.813999999999993</c:v>
                </c:pt>
                <c:pt idx="11966">
                  <c:v>69.771000000000001</c:v>
                </c:pt>
                <c:pt idx="11967">
                  <c:v>69.771000000000001</c:v>
                </c:pt>
                <c:pt idx="11968">
                  <c:v>69.813999999999993</c:v>
                </c:pt>
                <c:pt idx="11969">
                  <c:v>69.813999999999993</c:v>
                </c:pt>
                <c:pt idx="11970">
                  <c:v>69.813999999999993</c:v>
                </c:pt>
                <c:pt idx="11971">
                  <c:v>69.85799999999999</c:v>
                </c:pt>
                <c:pt idx="11972">
                  <c:v>69.85799999999999</c:v>
                </c:pt>
                <c:pt idx="11973">
                  <c:v>69.85799999999999</c:v>
                </c:pt>
                <c:pt idx="11974">
                  <c:v>69.900999999999996</c:v>
                </c:pt>
                <c:pt idx="11975">
                  <c:v>69.900999999999996</c:v>
                </c:pt>
                <c:pt idx="11976">
                  <c:v>69.900999999999996</c:v>
                </c:pt>
                <c:pt idx="11977">
                  <c:v>69.900999999999996</c:v>
                </c:pt>
                <c:pt idx="11978">
                  <c:v>69.900999999999996</c:v>
                </c:pt>
                <c:pt idx="11979">
                  <c:v>69.900999999999996</c:v>
                </c:pt>
                <c:pt idx="11980">
                  <c:v>69.942000000000007</c:v>
                </c:pt>
                <c:pt idx="11981">
                  <c:v>69.942000000000007</c:v>
                </c:pt>
                <c:pt idx="11982">
                  <c:v>69.942000000000007</c:v>
                </c:pt>
                <c:pt idx="11983">
                  <c:v>69.942000000000007</c:v>
                </c:pt>
                <c:pt idx="11984">
                  <c:v>69.942000000000007</c:v>
                </c:pt>
                <c:pt idx="11985">
                  <c:v>69.942000000000007</c:v>
                </c:pt>
                <c:pt idx="11986">
                  <c:v>69.942000000000007</c:v>
                </c:pt>
                <c:pt idx="11987">
                  <c:v>69.942000000000007</c:v>
                </c:pt>
                <c:pt idx="11988">
                  <c:v>69.942000000000007</c:v>
                </c:pt>
                <c:pt idx="11989">
                  <c:v>69.942000000000007</c:v>
                </c:pt>
                <c:pt idx="11990">
                  <c:v>69.900999999999996</c:v>
                </c:pt>
                <c:pt idx="11991">
                  <c:v>69.900999999999996</c:v>
                </c:pt>
                <c:pt idx="11992">
                  <c:v>69.900999999999996</c:v>
                </c:pt>
                <c:pt idx="11993">
                  <c:v>69.900999999999996</c:v>
                </c:pt>
                <c:pt idx="11994">
                  <c:v>69.900999999999996</c:v>
                </c:pt>
                <c:pt idx="11995">
                  <c:v>69.942000000000007</c:v>
                </c:pt>
                <c:pt idx="11996">
                  <c:v>69.942000000000007</c:v>
                </c:pt>
                <c:pt idx="11997">
                  <c:v>69.942000000000007</c:v>
                </c:pt>
                <c:pt idx="11998">
                  <c:v>69.985000000000014</c:v>
                </c:pt>
                <c:pt idx="11999">
                  <c:v>69.985000000000014</c:v>
                </c:pt>
                <c:pt idx="12000">
                  <c:v>69.985000000000014</c:v>
                </c:pt>
                <c:pt idx="12001">
                  <c:v>70.028999999999982</c:v>
                </c:pt>
                <c:pt idx="12002">
                  <c:v>70.028999999999982</c:v>
                </c:pt>
                <c:pt idx="12003">
                  <c:v>70.028999999999982</c:v>
                </c:pt>
                <c:pt idx="12004">
                  <c:v>70.028999999999982</c:v>
                </c:pt>
                <c:pt idx="12005">
                  <c:v>70.028999999999982</c:v>
                </c:pt>
                <c:pt idx="12006">
                  <c:v>70.028999999999982</c:v>
                </c:pt>
                <c:pt idx="12007">
                  <c:v>70.028999999999982</c:v>
                </c:pt>
                <c:pt idx="12008">
                  <c:v>70.028999999999982</c:v>
                </c:pt>
                <c:pt idx="12009">
                  <c:v>70.028999999999982</c:v>
                </c:pt>
                <c:pt idx="12010">
                  <c:v>70.028999999999982</c:v>
                </c:pt>
                <c:pt idx="12011">
                  <c:v>70.028999999999982</c:v>
                </c:pt>
                <c:pt idx="12012">
                  <c:v>70.028999999999982</c:v>
                </c:pt>
                <c:pt idx="12013">
                  <c:v>70.028999999999982</c:v>
                </c:pt>
                <c:pt idx="12014">
                  <c:v>70.028999999999982</c:v>
                </c:pt>
                <c:pt idx="12015">
                  <c:v>70.028999999999982</c:v>
                </c:pt>
                <c:pt idx="12016">
                  <c:v>70.028999999999982</c:v>
                </c:pt>
                <c:pt idx="12017">
                  <c:v>70.028999999999982</c:v>
                </c:pt>
                <c:pt idx="12018">
                  <c:v>70.072000000000003</c:v>
                </c:pt>
                <c:pt idx="12019">
                  <c:v>70.072000000000003</c:v>
                </c:pt>
                <c:pt idx="12020">
                  <c:v>70.072000000000003</c:v>
                </c:pt>
                <c:pt idx="12021">
                  <c:v>70.072000000000003</c:v>
                </c:pt>
                <c:pt idx="12022">
                  <c:v>70.114999999999995</c:v>
                </c:pt>
                <c:pt idx="12023">
                  <c:v>70.114999999999995</c:v>
                </c:pt>
                <c:pt idx="12024">
                  <c:v>70.114999999999995</c:v>
                </c:pt>
                <c:pt idx="12025">
                  <c:v>70.157999999999987</c:v>
                </c:pt>
                <c:pt idx="12026">
                  <c:v>70.157999999999987</c:v>
                </c:pt>
                <c:pt idx="12027">
                  <c:v>70.200999999999993</c:v>
                </c:pt>
                <c:pt idx="12028">
                  <c:v>70.200999999999993</c:v>
                </c:pt>
                <c:pt idx="12029">
                  <c:v>70.200999999999993</c:v>
                </c:pt>
                <c:pt idx="12030">
                  <c:v>70.200999999999993</c:v>
                </c:pt>
                <c:pt idx="12031">
                  <c:v>70.200999999999993</c:v>
                </c:pt>
                <c:pt idx="12032">
                  <c:v>70.200999999999993</c:v>
                </c:pt>
                <c:pt idx="12033">
                  <c:v>70.200999999999993</c:v>
                </c:pt>
                <c:pt idx="12034">
                  <c:v>70.200999999999993</c:v>
                </c:pt>
                <c:pt idx="12035">
                  <c:v>70.200999999999993</c:v>
                </c:pt>
                <c:pt idx="12036">
                  <c:v>70.200999999999993</c:v>
                </c:pt>
                <c:pt idx="12037">
                  <c:v>70.200999999999993</c:v>
                </c:pt>
                <c:pt idx="12038">
                  <c:v>70.200999999999993</c:v>
                </c:pt>
                <c:pt idx="12039">
                  <c:v>70.200999999999993</c:v>
                </c:pt>
                <c:pt idx="12040">
                  <c:v>70.200999999999993</c:v>
                </c:pt>
                <c:pt idx="12041">
                  <c:v>70.200999999999993</c:v>
                </c:pt>
                <c:pt idx="12042">
                  <c:v>70.200999999999993</c:v>
                </c:pt>
                <c:pt idx="12043">
                  <c:v>70.200999999999993</c:v>
                </c:pt>
                <c:pt idx="12044">
                  <c:v>70.200999999999993</c:v>
                </c:pt>
                <c:pt idx="12045">
                  <c:v>70.200999999999993</c:v>
                </c:pt>
                <c:pt idx="12046">
                  <c:v>70.200999999999993</c:v>
                </c:pt>
                <c:pt idx="12047">
                  <c:v>70.200999999999993</c:v>
                </c:pt>
                <c:pt idx="12048">
                  <c:v>70.200999999999993</c:v>
                </c:pt>
                <c:pt idx="12049">
                  <c:v>70.200999999999993</c:v>
                </c:pt>
                <c:pt idx="12050">
                  <c:v>70.200999999999993</c:v>
                </c:pt>
                <c:pt idx="12051">
                  <c:v>70.200999999999993</c:v>
                </c:pt>
                <c:pt idx="12052">
                  <c:v>70.157999999999987</c:v>
                </c:pt>
                <c:pt idx="12053">
                  <c:v>70.157999999999987</c:v>
                </c:pt>
                <c:pt idx="12054">
                  <c:v>70.157999999999987</c:v>
                </c:pt>
                <c:pt idx="12055">
                  <c:v>70.157999999999987</c:v>
                </c:pt>
                <c:pt idx="12056">
                  <c:v>70.157999999999987</c:v>
                </c:pt>
                <c:pt idx="12057">
                  <c:v>70.200999999999993</c:v>
                </c:pt>
                <c:pt idx="12058">
                  <c:v>70.200999999999993</c:v>
                </c:pt>
                <c:pt idx="12059">
                  <c:v>70.200999999999993</c:v>
                </c:pt>
                <c:pt idx="12060">
                  <c:v>70.242999999999995</c:v>
                </c:pt>
                <c:pt idx="12061">
                  <c:v>70.242999999999995</c:v>
                </c:pt>
                <c:pt idx="12062">
                  <c:v>70.242999999999995</c:v>
                </c:pt>
                <c:pt idx="12063">
                  <c:v>70.286000000000001</c:v>
                </c:pt>
                <c:pt idx="12064">
                  <c:v>70.242999999999995</c:v>
                </c:pt>
                <c:pt idx="12065">
                  <c:v>70.242999999999995</c:v>
                </c:pt>
                <c:pt idx="12066">
                  <c:v>70.200999999999993</c:v>
                </c:pt>
                <c:pt idx="12067">
                  <c:v>70.200999999999993</c:v>
                </c:pt>
                <c:pt idx="12068">
                  <c:v>70.200999999999993</c:v>
                </c:pt>
                <c:pt idx="12069">
                  <c:v>70.200999999999993</c:v>
                </c:pt>
                <c:pt idx="12070">
                  <c:v>70.200999999999993</c:v>
                </c:pt>
                <c:pt idx="12071">
                  <c:v>70.242999999999995</c:v>
                </c:pt>
                <c:pt idx="12072">
                  <c:v>70.242999999999995</c:v>
                </c:pt>
                <c:pt idx="12073">
                  <c:v>70.242999999999995</c:v>
                </c:pt>
                <c:pt idx="12074">
                  <c:v>70.242999999999995</c:v>
                </c:pt>
                <c:pt idx="12075">
                  <c:v>70.242999999999995</c:v>
                </c:pt>
                <c:pt idx="12076">
                  <c:v>70.242999999999995</c:v>
                </c:pt>
                <c:pt idx="12077">
                  <c:v>70.242999999999995</c:v>
                </c:pt>
                <c:pt idx="12078">
                  <c:v>70.200999999999993</c:v>
                </c:pt>
                <c:pt idx="12079">
                  <c:v>70.200999999999993</c:v>
                </c:pt>
                <c:pt idx="12080">
                  <c:v>70.200999999999993</c:v>
                </c:pt>
                <c:pt idx="12081">
                  <c:v>70.200999999999993</c:v>
                </c:pt>
                <c:pt idx="12082">
                  <c:v>70.200999999999993</c:v>
                </c:pt>
                <c:pt idx="12083">
                  <c:v>70.200999999999993</c:v>
                </c:pt>
                <c:pt idx="12084">
                  <c:v>70.200999999999993</c:v>
                </c:pt>
                <c:pt idx="12085">
                  <c:v>70.242999999999995</c:v>
                </c:pt>
                <c:pt idx="12086">
                  <c:v>70.242999999999995</c:v>
                </c:pt>
                <c:pt idx="12087">
                  <c:v>70.242999999999995</c:v>
                </c:pt>
                <c:pt idx="12088">
                  <c:v>70.242999999999995</c:v>
                </c:pt>
                <c:pt idx="12089">
                  <c:v>70.242999999999995</c:v>
                </c:pt>
                <c:pt idx="12090">
                  <c:v>70.200999999999993</c:v>
                </c:pt>
                <c:pt idx="12091">
                  <c:v>70.200999999999993</c:v>
                </c:pt>
                <c:pt idx="12092">
                  <c:v>70.157999999999987</c:v>
                </c:pt>
                <c:pt idx="12093">
                  <c:v>70.157999999999987</c:v>
                </c:pt>
                <c:pt idx="12094">
                  <c:v>70.114999999999995</c:v>
                </c:pt>
                <c:pt idx="12095">
                  <c:v>70.114999999999995</c:v>
                </c:pt>
                <c:pt idx="12096">
                  <c:v>70.114999999999995</c:v>
                </c:pt>
                <c:pt idx="12097">
                  <c:v>70.114999999999995</c:v>
                </c:pt>
                <c:pt idx="12098">
                  <c:v>70.114999999999995</c:v>
                </c:pt>
                <c:pt idx="12099">
                  <c:v>70.157999999999987</c:v>
                </c:pt>
                <c:pt idx="12100">
                  <c:v>70.157999999999987</c:v>
                </c:pt>
                <c:pt idx="12101">
                  <c:v>70.157999999999987</c:v>
                </c:pt>
                <c:pt idx="12102">
                  <c:v>70.157999999999987</c:v>
                </c:pt>
                <c:pt idx="12103">
                  <c:v>70.157999999999987</c:v>
                </c:pt>
                <c:pt idx="12104">
                  <c:v>70.157999999999987</c:v>
                </c:pt>
                <c:pt idx="12105">
                  <c:v>70.157999999999987</c:v>
                </c:pt>
                <c:pt idx="12106">
                  <c:v>70.157999999999987</c:v>
                </c:pt>
                <c:pt idx="12107">
                  <c:v>70.157999999999987</c:v>
                </c:pt>
                <c:pt idx="12108">
                  <c:v>70.157999999999987</c:v>
                </c:pt>
                <c:pt idx="12109">
                  <c:v>70.157999999999987</c:v>
                </c:pt>
                <c:pt idx="12110">
                  <c:v>70.157999999999987</c:v>
                </c:pt>
                <c:pt idx="12111">
                  <c:v>70.114999999999995</c:v>
                </c:pt>
                <c:pt idx="12112">
                  <c:v>70.114999999999995</c:v>
                </c:pt>
                <c:pt idx="12113">
                  <c:v>70.114999999999995</c:v>
                </c:pt>
                <c:pt idx="12114">
                  <c:v>70.114999999999995</c:v>
                </c:pt>
                <c:pt idx="12115">
                  <c:v>70.114999999999995</c:v>
                </c:pt>
                <c:pt idx="12116">
                  <c:v>70.114999999999995</c:v>
                </c:pt>
                <c:pt idx="12117">
                  <c:v>70.114999999999995</c:v>
                </c:pt>
                <c:pt idx="12118">
                  <c:v>70.114999999999995</c:v>
                </c:pt>
                <c:pt idx="12119">
                  <c:v>70.114999999999995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70.028999999999982</c:v>
                </c:pt>
                <c:pt idx="12125">
                  <c:v>70.028999999999982</c:v>
                </c:pt>
                <c:pt idx="12126">
                  <c:v>70.028999999999982</c:v>
                </c:pt>
                <c:pt idx="12127">
                  <c:v>70.028999999999982</c:v>
                </c:pt>
                <c:pt idx="12128">
                  <c:v>70.028999999999982</c:v>
                </c:pt>
                <c:pt idx="12129">
                  <c:v>70.028999999999982</c:v>
                </c:pt>
                <c:pt idx="12130">
                  <c:v>70.028999999999982</c:v>
                </c:pt>
                <c:pt idx="12131">
                  <c:v>70.072000000000003</c:v>
                </c:pt>
                <c:pt idx="12132">
                  <c:v>70.072000000000003</c:v>
                </c:pt>
                <c:pt idx="12133">
                  <c:v>70.114999999999995</c:v>
                </c:pt>
                <c:pt idx="12134">
                  <c:v>70.114999999999995</c:v>
                </c:pt>
                <c:pt idx="12135">
                  <c:v>70.157999999999987</c:v>
                </c:pt>
                <c:pt idx="12136">
                  <c:v>70.200999999999993</c:v>
                </c:pt>
                <c:pt idx="12137">
                  <c:v>70.200999999999993</c:v>
                </c:pt>
                <c:pt idx="12138">
                  <c:v>70.200999999999993</c:v>
                </c:pt>
                <c:pt idx="12139">
                  <c:v>70.200999999999993</c:v>
                </c:pt>
                <c:pt idx="12140">
                  <c:v>70.200999999999993</c:v>
                </c:pt>
                <c:pt idx="12141">
                  <c:v>70.200999999999993</c:v>
                </c:pt>
                <c:pt idx="12142">
                  <c:v>70.200999999999993</c:v>
                </c:pt>
                <c:pt idx="12143">
                  <c:v>70.200999999999993</c:v>
                </c:pt>
                <c:pt idx="12144">
                  <c:v>70.200999999999993</c:v>
                </c:pt>
                <c:pt idx="12145">
                  <c:v>70.200999999999993</c:v>
                </c:pt>
                <c:pt idx="12146">
                  <c:v>70.157999999999987</c:v>
                </c:pt>
                <c:pt idx="12147">
                  <c:v>70.200999999999993</c:v>
                </c:pt>
                <c:pt idx="12148">
                  <c:v>70.200999999999993</c:v>
                </c:pt>
                <c:pt idx="12149">
                  <c:v>70.200999999999993</c:v>
                </c:pt>
                <c:pt idx="12150">
                  <c:v>70.200999999999993</c:v>
                </c:pt>
                <c:pt idx="12151">
                  <c:v>70.200999999999993</c:v>
                </c:pt>
                <c:pt idx="12152">
                  <c:v>70.200999999999993</c:v>
                </c:pt>
                <c:pt idx="12153">
                  <c:v>70.200999999999993</c:v>
                </c:pt>
                <c:pt idx="12154">
                  <c:v>70.200999999999993</c:v>
                </c:pt>
                <c:pt idx="12155">
                  <c:v>70.200999999999993</c:v>
                </c:pt>
                <c:pt idx="12156">
                  <c:v>70.200999999999993</c:v>
                </c:pt>
                <c:pt idx="12157">
                  <c:v>70.157999999999987</c:v>
                </c:pt>
                <c:pt idx="12158">
                  <c:v>70.157999999999987</c:v>
                </c:pt>
                <c:pt idx="12159">
                  <c:v>70.157999999999987</c:v>
                </c:pt>
                <c:pt idx="12160">
                  <c:v>70.157999999999987</c:v>
                </c:pt>
                <c:pt idx="12161">
                  <c:v>70.157999999999987</c:v>
                </c:pt>
                <c:pt idx="12162">
                  <c:v>70.157999999999987</c:v>
                </c:pt>
                <c:pt idx="12163">
                  <c:v>70.157999999999987</c:v>
                </c:pt>
                <c:pt idx="12164">
                  <c:v>70.200999999999993</c:v>
                </c:pt>
                <c:pt idx="12165">
                  <c:v>70.200999999999993</c:v>
                </c:pt>
                <c:pt idx="12166">
                  <c:v>70.200999999999993</c:v>
                </c:pt>
                <c:pt idx="12167">
                  <c:v>70.157999999999987</c:v>
                </c:pt>
                <c:pt idx="12168">
                  <c:v>70.157999999999987</c:v>
                </c:pt>
                <c:pt idx="12169">
                  <c:v>70.157999999999987</c:v>
                </c:pt>
                <c:pt idx="12170">
                  <c:v>70.157999999999987</c:v>
                </c:pt>
                <c:pt idx="12171">
                  <c:v>70.157999999999987</c:v>
                </c:pt>
                <c:pt idx="12172">
                  <c:v>70.157999999999987</c:v>
                </c:pt>
                <c:pt idx="12173">
                  <c:v>70.114999999999995</c:v>
                </c:pt>
                <c:pt idx="12174">
                  <c:v>70.114999999999995</c:v>
                </c:pt>
                <c:pt idx="12175">
                  <c:v>70.114999999999995</c:v>
                </c:pt>
                <c:pt idx="12176">
                  <c:v>70.114999999999995</c:v>
                </c:pt>
                <c:pt idx="12177">
                  <c:v>70.114999999999995</c:v>
                </c:pt>
                <c:pt idx="12178">
                  <c:v>70.114999999999995</c:v>
                </c:pt>
                <c:pt idx="12179">
                  <c:v>70.114999999999995</c:v>
                </c:pt>
                <c:pt idx="12180">
                  <c:v>70.114999999999995</c:v>
                </c:pt>
                <c:pt idx="12181">
                  <c:v>70.114999999999995</c:v>
                </c:pt>
                <c:pt idx="12182">
                  <c:v>70.114999999999995</c:v>
                </c:pt>
                <c:pt idx="12183">
                  <c:v>70.114999999999995</c:v>
                </c:pt>
                <c:pt idx="12184">
                  <c:v>70.114999999999995</c:v>
                </c:pt>
                <c:pt idx="12185">
                  <c:v>70.114999999999995</c:v>
                </c:pt>
                <c:pt idx="12186">
                  <c:v>70.114999999999995</c:v>
                </c:pt>
                <c:pt idx="12187">
                  <c:v>70.114999999999995</c:v>
                </c:pt>
                <c:pt idx="12188">
                  <c:v>70.114999999999995</c:v>
                </c:pt>
                <c:pt idx="12189">
                  <c:v>70.114999999999995</c:v>
                </c:pt>
                <c:pt idx="12190">
                  <c:v>70.114999999999995</c:v>
                </c:pt>
                <c:pt idx="12191">
                  <c:v>70.072000000000003</c:v>
                </c:pt>
                <c:pt idx="12192">
                  <c:v>70.072000000000003</c:v>
                </c:pt>
                <c:pt idx="12193">
                  <c:v>70.028999999999982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70.028999999999982</c:v>
                </c:pt>
                <c:pt idx="12200">
                  <c:v>70.028999999999982</c:v>
                </c:pt>
                <c:pt idx="12201">
                  <c:v>70.028999999999982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70.028999999999982</c:v>
                </c:pt>
                <c:pt idx="12210">
                  <c:v>70.028999999999982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69.942000000000007</c:v>
                </c:pt>
                <c:pt idx="12214">
                  <c:v>69.942000000000007</c:v>
                </c:pt>
                <c:pt idx="12215">
                  <c:v>69.942000000000007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70.028999999999982</c:v>
                </c:pt>
                <c:pt idx="12219">
                  <c:v>70.028999999999982</c:v>
                </c:pt>
                <c:pt idx="12220">
                  <c:v>70.028999999999982</c:v>
                </c:pt>
                <c:pt idx="12221">
                  <c:v>70.028999999999982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69.942000000000007</c:v>
                </c:pt>
                <c:pt idx="12225">
                  <c:v>69.942000000000007</c:v>
                </c:pt>
                <c:pt idx="12226">
                  <c:v>69.942000000000007</c:v>
                </c:pt>
                <c:pt idx="12227">
                  <c:v>69.942000000000007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69.985000000000014</c:v>
                </c:pt>
                <c:pt idx="12231">
                  <c:v>69.985000000000014</c:v>
                </c:pt>
                <c:pt idx="12232">
                  <c:v>70.028999999999982</c:v>
                </c:pt>
                <c:pt idx="12233">
                  <c:v>70.028999999999982</c:v>
                </c:pt>
                <c:pt idx="12234">
                  <c:v>70.028999999999982</c:v>
                </c:pt>
                <c:pt idx="12235">
                  <c:v>70.028999999999982</c:v>
                </c:pt>
                <c:pt idx="12236">
                  <c:v>70.072000000000003</c:v>
                </c:pt>
                <c:pt idx="12237">
                  <c:v>70.114999999999995</c:v>
                </c:pt>
                <c:pt idx="12238">
                  <c:v>70.114999999999995</c:v>
                </c:pt>
                <c:pt idx="12239">
                  <c:v>70.157999999999987</c:v>
                </c:pt>
                <c:pt idx="12240">
                  <c:v>70.200999999999993</c:v>
                </c:pt>
                <c:pt idx="12241">
                  <c:v>70.200999999999993</c:v>
                </c:pt>
                <c:pt idx="12242">
                  <c:v>70.200999999999993</c:v>
                </c:pt>
                <c:pt idx="12243">
                  <c:v>70.200999999999993</c:v>
                </c:pt>
                <c:pt idx="12244">
                  <c:v>70.200999999999993</c:v>
                </c:pt>
                <c:pt idx="12245">
                  <c:v>70.200999999999993</c:v>
                </c:pt>
                <c:pt idx="12246">
                  <c:v>70.200999999999993</c:v>
                </c:pt>
                <c:pt idx="12247">
                  <c:v>70.242999999999995</c:v>
                </c:pt>
                <c:pt idx="12248">
                  <c:v>70.242999999999995</c:v>
                </c:pt>
                <c:pt idx="12249">
                  <c:v>70.286000000000001</c:v>
                </c:pt>
                <c:pt idx="12250">
                  <c:v>70.286000000000001</c:v>
                </c:pt>
                <c:pt idx="12251">
                  <c:v>70.286000000000001</c:v>
                </c:pt>
                <c:pt idx="12252">
                  <c:v>70.242999999999995</c:v>
                </c:pt>
                <c:pt idx="12253">
                  <c:v>70.242999999999995</c:v>
                </c:pt>
                <c:pt idx="12254">
                  <c:v>70.242999999999995</c:v>
                </c:pt>
                <c:pt idx="12255">
                  <c:v>70.242999999999995</c:v>
                </c:pt>
                <c:pt idx="12256">
                  <c:v>70.200999999999993</c:v>
                </c:pt>
                <c:pt idx="12257">
                  <c:v>70.200999999999993</c:v>
                </c:pt>
                <c:pt idx="12258">
                  <c:v>70.200999999999993</c:v>
                </c:pt>
                <c:pt idx="12259">
                  <c:v>70.200999999999993</c:v>
                </c:pt>
                <c:pt idx="12260">
                  <c:v>70.200999999999993</c:v>
                </c:pt>
                <c:pt idx="12261">
                  <c:v>70.200999999999993</c:v>
                </c:pt>
                <c:pt idx="12262">
                  <c:v>70.200999999999993</c:v>
                </c:pt>
                <c:pt idx="12263">
                  <c:v>70.200999999999993</c:v>
                </c:pt>
                <c:pt idx="12264">
                  <c:v>70.200999999999993</c:v>
                </c:pt>
                <c:pt idx="12265">
                  <c:v>70.157999999999987</c:v>
                </c:pt>
                <c:pt idx="12266">
                  <c:v>70.157999999999987</c:v>
                </c:pt>
                <c:pt idx="12267">
                  <c:v>70.157999999999987</c:v>
                </c:pt>
                <c:pt idx="12268">
                  <c:v>70.157999999999987</c:v>
                </c:pt>
                <c:pt idx="12269">
                  <c:v>70.157999999999987</c:v>
                </c:pt>
                <c:pt idx="12270">
                  <c:v>70.157999999999987</c:v>
                </c:pt>
                <c:pt idx="12271">
                  <c:v>70.157999999999987</c:v>
                </c:pt>
                <c:pt idx="12272">
                  <c:v>70.157999999999987</c:v>
                </c:pt>
                <c:pt idx="12273">
                  <c:v>70.157999999999987</c:v>
                </c:pt>
                <c:pt idx="12274">
                  <c:v>70.157999999999987</c:v>
                </c:pt>
                <c:pt idx="12275">
                  <c:v>70.157999999999987</c:v>
                </c:pt>
                <c:pt idx="12276">
                  <c:v>70.157999999999987</c:v>
                </c:pt>
                <c:pt idx="12277">
                  <c:v>70.157999999999987</c:v>
                </c:pt>
                <c:pt idx="12278">
                  <c:v>70.200999999999993</c:v>
                </c:pt>
                <c:pt idx="12279">
                  <c:v>70.200999999999993</c:v>
                </c:pt>
                <c:pt idx="12280">
                  <c:v>70.200999999999993</c:v>
                </c:pt>
                <c:pt idx="12281">
                  <c:v>70.200999999999993</c:v>
                </c:pt>
                <c:pt idx="12282">
                  <c:v>70.200999999999993</c:v>
                </c:pt>
                <c:pt idx="12283">
                  <c:v>70.200999999999993</c:v>
                </c:pt>
                <c:pt idx="12284">
                  <c:v>70.200999999999993</c:v>
                </c:pt>
                <c:pt idx="12285">
                  <c:v>70.200999999999993</c:v>
                </c:pt>
                <c:pt idx="12286">
                  <c:v>70.200999999999993</c:v>
                </c:pt>
                <c:pt idx="12287">
                  <c:v>70.200999999999993</c:v>
                </c:pt>
                <c:pt idx="12288">
                  <c:v>70.200999999999993</c:v>
                </c:pt>
                <c:pt idx="12289">
                  <c:v>70.200999999999993</c:v>
                </c:pt>
                <c:pt idx="12290">
                  <c:v>70.157999999999987</c:v>
                </c:pt>
                <c:pt idx="12291">
                  <c:v>70.157999999999987</c:v>
                </c:pt>
                <c:pt idx="12292">
                  <c:v>70.157999999999987</c:v>
                </c:pt>
                <c:pt idx="12293">
                  <c:v>70.114999999999995</c:v>
                </c:pt>
                <c:pt idx="12294">
                  <c:v>70.114999999999995</c:v>
                </c:pt>
                <c:pt idx="12295">
                  <c:v>70.114999999999995</c:v>
                </c:pt>
                <c:pt idx="12296">
                  <c:v>70.072000000000003</c:v>
                </c:pt>
                <c:pt idx="12297">
                  <c:v>70.028999999999982</c:v>
                </c:pt>
                <c:pt idx="12298">
                  <c:v>70.028999999999982</c:v>
                </c:pt>
                <c:pt idx="12299">
                  <c:v>70.028999999999982</c:v>
                </c:pt>
                <c:pt idx="12300">
                  <c:v>70.028999999999982</c:v>
                </c:pt>
                <c:pt idx="12301">
                  <c:v>70.028999999999982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70.028999999999982</c:v>
                </c:pt>
                <c:pt idx="12308">
                  <c:v>70.028999999999982</c:v>
                </c:pt>
                <c:pt idx="12309">
                  <c:v>70.028999999999982</c:v>
                </c:pt>
                <c:pt idx="12310">
                  <c:v>70.072000000000003</c:v>
                </c:pt>
                <c:pt idx="12311">
                  <c:v>70.072000000000003</c:v>
                </c:pt>
                <c:pt idx="12312">
                  <c:v>70.072000000000003</c:v>
                </c:pt>
                <c:pt idx="12313">
                  <c:v>70.072000000000003</c:v>
                </c:pt>
                <c:pt idx="12314">
                  <c:v>70.072000000000003</c:v>
                </c:pt>
                <c:pt idx="12315">
                  <c:v>70.072000000000003</c:v>
                </c:pt>
                <c:pt idx="12316">
                  <c:v>70.072000000000003</c:v>
                </c:pt>
                <c:pt idx="12317">
                  <c:v>70.072000000000003</c:v>
                </c:pt>
                <c:pt idx="12318">
                  <c:v>70.072000000000003</c:v>
                </c:pt>
                <c:pt idx="12319">
                  <c:v>70.072000000000003</c:v>
                </c:pt>
                <c:pt idx="12320">
                  <c:v>70.072000000000003</c:v>
                </c:pt>
                <c:pt idx="12321">
                  <c:v>70.072000000000003</c:v>
                </c:pt>
                <c:pt idx="12322">
                  <c:v>70.114999999999995</c:v>
                </c:pt>
                <c:pt idx="12323">
                  <c:v>70.114999999999995</c:v>
                </c:pt>
                <c:pt idx="12324">
                  <c:v>70.114999999999995</c:v>
                </c:pt>
                <c:pt idx="12325">
                  <c:v>70.114999999999995</c:v>
                </c:pt>
                <c:pt idx="12326">
                  <c:v>70.114999999999995</c:v>
                </c:pt>
                <c:pt idx="12327">
                  <c:v>70.114999999999995</c:v>
                </c:pt>
                <c:pt idx="12328">
                  <c:v>70.157999999999987</c:v>
                </c:pt>
                <c:pt idx="12329">
                  <c:v>70.157999999999987</c:v>
                </c:pt>
                <c:pt idx="12330">
                  <c:v>70.157999999999987</c:v>
                </c:pt>
                <c:pt idx="12331">
                  <c:v>70.157999999999987</c:v>
                </c:pt>
                <c:pt idx="12332">
                  <c:v>70.157999999999987</c:v>
                </c:pt>
                <c:pt idx="12333">
                  <c:v>70.157999999999987</c:v>
                </c:pt>
                <c:pt idx="12334">
                  <c:v>70.157999999999987</c:v>
                </c:pt>
                <c:pt idx="12335">
                  <c:v>70.200999999999993</c:v>
                </c:pt>
                <c:pt idx="12336">
                  <c:v>70.200999999999993</c:v>
                </c:pt>
                <c:pt idx="12337">
                  <c:v>70.200999999999993</c:v>
                </c:pt>
                <c:pt idx="12338">
                  <c:v>70.200999999999993</c:v>
                </c:pt>
                <c:pt idx="12339">
                  <c:v>70.200999999999993</c:v>
                </c:pt>
                <c:pt idx="12340">
                  <c:v>70.200999999999993</c:v>
                </c:pt>
                <c:pt idx="12341">
                  <c:v>70.200999999999993</c:v>
                </c:pt>
                <c:pt idx="12342">
                  <c:v>70.200999999999993</c:v>
                </c:pt>
                <c:pt idx="12343">
                  <c:v>70.200999999999993</c:v>
                </c:pt>
                <c:pt idx="12344">
                  <c:v>70.157999999999987</c:v>
                </c:pt>
                <c:pt idx="12345">
                  <c:v>70.157999999999987</c:v>
                </c:pt>
                <c:pt idx="12346">
                  <c:v>70.157999999999987</c:v>
                </c:pt>
                <c:pt idx="12347">
                  <c:v>70.157999999999987</c:v>
                </c:pt>
                <c:pt idx="12348">
                  <c:v>70.157999999999987</c:v>
                </c:pt>
                <c:pt idx="12349">
                  <c:v>70.200999999999993</c:v>
                </c:pt>
                <c:pt idx="12350">
                  <c:v>70.200999999999993</c:v>
                </c:pt>
                <c:pt idx="12351">
                  <c:v>70.200999999999993</c:v>
                </c:pt>
                <c:pt idx="12352">
                  <c:v>70.200999999999993</c:v>
                </c:pt>
                <c:pt idx="12353">
                  <c:v>70.200999999999993</c:v>
                </c:pt>
                <c:pt idx="12354">
                  <c:v>70.157999999999987</c:v>
                </c:pt>
                <c:pt idx="12355">
                  <c:v>70.157999999999987</c:v>
                </c:pt>
                <c:pt idx="12356">
                  <c:v>70.157999999999987</c:v>
                </c:pt>
                <c:pt idx="12357">
                  <c:v>70.114999999999995</c:v>
                </c:pt>
                <c:pt idx="12358">
                  <c:v>70.114999999999995</c:v>
                </c:pt>
                <c:pt idx="12359">
                  <c:v>70.114999999999995</c:v>
                </c:pt>
                <c:pt idx="12360">
                  <c:v>70.114999999999995</c:v>
                </c:pt>
                <c:pt idx="12361">
                  <c:v>70.114999999999995</c:v>
                </c:pt>
                <c:pt idx="12362">
                  <c:v>70.072000000000003</c:v>
                </c:pt>
                <c:pt idx="12363">
                  <c:v>70.072000000000003</c:v>
                </c:pt>
                <c:pt idx="12364">
                  <c:v>70.028999999999982</c:v>
                </c:pt>
                <c:pt idx="12365">
                  <c:v>70.028999999999982</c:v>
                </c:pt>
                <c:pt idx="12366">
                  <c:v>70.028999999999982</c:v>
                </c:pt>
                <c:pt idx="12367">
                  <c:v>70.028999999999982</c:v>
                </c:pt>
                <c:pt idx="12368">
                  <c:v>70.028999999999982</c:v>
                </c:pt>
                <c:pt idx="12369">
                  <c:v>70.028999999999982</c:v>
                </c:pt>
                <c:pt idx="12370">
                  <c:v>70.028999999999982</c:v>
                </c:pt>
                <c:pt idx="12371">
                  <c:v>70.028999999999982</c:v>
                </c:pt>
                <c:pt idx="12372">
                  <c:v>70.028999999999982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70.072000000000003</c:v>
                </c:pt>
                <c:pt idx="12377">
                  <c:v>70.072000000000003</c:v>
                </c:pt>
                <c:pt idx="12378">
                  <c:v>70.072000000000003</c:v>
                </c:pt>
                <c:pt idx="12379">
                  <c:v>70.072000000000003</c:v>
                </c:pt>
                <c:pt idx="12380">
                  <c:v>70.114999999999995</c:v>
                </c:pt>
                <c:pt idx="12381">
                  <c:v>70.114999999999995</c:v>
                </c:pt>
                <c:pt idx="12382">
                  <c:v>70.114999999999995</c:v>
                </c:pt>
                <c:pt idx="12383">
                  <c:v>70.157999999999987</c:v>
                </c:pt>
                <c:pt idx="12384">
                  <c:v>70.157999999999987</c:v>
                </c:pt>
                <c:pt idx="12385">
                  <c:v>70.200999999999993</c:v>
                </c:pt>
                <c:pt idx="12386">
                  <c:v>70.200999999999993</c:v>
                </c:pt>
                <c:pt idx="12387">
                  <c:v>70.200999999999993</c:v>
                </c:pt>
                <c:pt idx="12388">
                  <c:v>70.242999999999995</c:v>
                </c:pt>
                <c:pt idx="12389">
                  <c:v>70.286000000000001</c:v>
                </c:pt>
                <c:pt idx="12390">
                  <c:v>70.286000000000001</c:v>
                </c:pt>
                <c:pt idx="12391">
                  <c:v>70.286000000000001</c:v>
                </c:pt>
                <c:pt idx="12392">
                  <c:v>70.328999999999979</c:v>
                </c:pt>
                <c:pt idx="12393">
                  <c:v>70.328999999999979</c:v>
                </c:pt>
                <c:pt idx="12394">
                  <c:v>70.328999999999979</c:v>
                </c:pt>
                <c:pt idx="12395">
                  <c:v>70.328999999999979</c:v>
                </c:pt>
                <c:pt idx="12396">
                  <c:v>70.328999999999979</c:v>
                </c:pt>
                <c:pt idx="12397">
                  <c:v>70.328999999999979</c:v>
                </c:pt>
                <c:pt idx="12398">
                  <c:v>70.328999999999979</c:v>
                </c:pt>
                <c:pt idx="12399">
                  <c:v>70.371999999999986</c:v>
                </c:pt>
                <c:pt idx="12400">
                  <c:v>70.371999999999986</c:v>
                </c:pt>
                <c:pt idx="12401">
                  <c:v>70.371999999999986</c:v>
                </c:pt>
                <c:pt idx="12402">
                  <c:v>70.371999999999986</c:v>
                </c:pt>
                <c:pt idx="12403">
                  <c:v>70.371999999999986</c:v>
                </c:pt>
                <c:pt idx="12404">
                  <c:v>70.371999999999986</c:v>
                </c:pt>
                <c:pt idx="12405">
                  <c:v>70.371999999999986</c:v>
                </c:pt>
                <c:pt idx="12406">
                  <c:v>70.371999999999986</c:v>
                </c:pt>
                <c:pt idx="12407">
                  <c:v>70.371999999999986</c:v>
                </c:pt>
                <c:pt idx="12408">
                  <c:v>70.328999999999979</c:v>
                </c:pt>
                <c:pt idx="12409">
                  <c:v>70.328999999999979</c:v>
                </c:pt>
                <c:pt idx="12410">
                  <c:v>70.328999999999979</c:v>
                </c:pt>
                <c:pt idx="12411">
                  <c:v>70.328999999999979</c:v>
                </c:pt>
                <c:pt idx="12412">
                  <c:v>70.286000000000001</c:v>
                </c:pt>
                <c:pt idx="12413">
                  <c:v>70.286000000000001</c:v>
                </c:pt>
                <c:pt idx="12414">
                  <c:v>70.286000000000001</c:v>
                </c:pt>
                <c:pt idx="12415">
                  <c:v>70.286000000000001</c:v>
                </c:pt>
                <c:pt idx="12416">
                  <c:v>70.286000000000001</c:v>
                </c:pt>
                <c:pt idx="12417">
                  <c:v>70.286000000000001</c:v>
                </c:pt>
                <c:pt idx="12418">
                  <c:v>70.242999999999995</c:v>
                </c:pt>
                <c:pt idx="12419">
                  <c:v>70.242999999999995</c:v>
                </c:pt>
                <c:pt idx="12420">
                  <c:v>70.286000000000001</c:v>
                </c:pt>
                <c:pt idx="12421">
                  <c:v>70.286000000000001</c:v>
                </c:pt>
                <c:pt idx="12422">
                  <c:v>70.286000000000001</c:v>
                </c:pt>
                <c:pt idx="12423">
                  <c:v>70.286000000000001</c:v>
                </c:pt>
                <c:pt idx="12424">
                  <c:v>70.286000000000001</c:v>
                </c:pt>
                <c:pt idx="12425">
                  <c:v>70.286000000000001</c:v>
                </c:pt>
                <c:pt idx="12426">
                  <c:v>70.242999999999995</c:v>
                </c:pt>
                <c:pt idx="12427">
                  <c:v>70.242999999999995</c:v>
                </c:pt>
                <c:pt idx="12428">
                  <c:v>70.242999999999995</c:v>
                </c:pt>
                <c:pt idx="12429">
                  <c:v>70.242999999999995</c:v>
                </c:pt>
                <c:pt idx="12430">
                  <c:v>70.242999999999995</c:v>
                </c:pt>
                <c:pt idx="12431">
                  <c:v>70.242999999999995</c:v>
                </c:pt>
                <c:pt idx="12432">
                  <c:v>70.242999999999995</c:v>
                </c:pt>
                <c:pt idx="12433">
                  <c:v>70.242999999999995</c:v>
                </c:pt>
                <c:pt idx="12434">
                  <c:v>70.242999999999995</c:v>
                </c:pt>
                <c:pt idx="12435">
                  <c:v>70.242999999999995</c:v>
                </c:pt>
                <c:pt idx="12436">
                  <c:v>70.242999999999995</c:v>
                </c:pt>
                <c:pt idx="12437">
                  <c:v>70.242999999999995</c:v>
                </c:pt>
                <c:pt idx="12438">
                  <c:v>70.200999999999993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70.242999999999995</c:v>
                </c:pt>
                <c:pt idx="12448">
                  <c:v>70.242999999999995</c:v>
                </c:pt>
                <c:pt idx="12449">
                  <c:v>70.242999999999995</c:v>
                </c:pt>
                <c:pt idx="12450">
                  <c:v>70.242999999999995</c:v>
                </c:pt>
                <c:pt idx="12451">
                  <c:v>70.242999999999995</c:v>
                </c:pt>
                <c:pt idx="12452">
                  <c:v>70.242999999999995</c:v>
                </c:pt>
                <c:pt idx="12453">
                  <c:v>70.242999999999995</c:v>
                </c:pt>
                <c:pt idx="12454">
                  <c:v>70.242999999999995</c:v>
                </c:pt>
                <c:pt idx="12455">
                  <c:v>70.242999999999995</c:v>
                </c:pt>
                <c:pt idx="12456">
                  <c:v>70.286000000000001</c:v>
                </c:pt>
                <c:pt idx="12457">
                  <c:v>70.286000000000001</c:v>
                </c:pt>
                <c:pt idx="12458">
                  <c:v>70.242999999999995</c:v>
                </c:pt>
                <c:pt idx="12459">
                  <c:v>70.242999999999995</c:v>
                </c:pt>
                <c:pt idx="12460">
                  <c:v>70.242999999999995</c:v>
                </c:pt>
                <c:pt idx="12461">
                  <c:v>70.200999999999993</c:v>
                </c:pt>
                <c:pt idx="12462">
                  <c:v>70.200999999999993</c:v>
                </c:pt>
                <c:pt idx="12463">
                  <c:v>70.157999999999987</c:v>
                </c:pt>
                <c:pt idx="12464">
                  <c:v>70.114999999999995</c:v>
                </c:pt>
                <c:pt idx="12465">
                  <c:v>70.072000000000003</c:v>
                </c:pt>
                <c:pt idx="12466">
                  <c:v>70.028999999999982</c:v>
                </c:pt>
                <c:pt idx="12467">
                  <c:v>70.028999999999982</c:v>
                </c:pt>
                <c:pt idx="12468">
                  <c:v>70.028999999999982</c:v>
                </c:pt>
                <c:pt idx="12469">
                  <c:v>70.028999999999982</c:v>
                </c:pt>
                <c:pt idx="12470">
                  <c:v>69.985000000000014</c:v>
                </c:pt>
                <c:pt idx="12471">
                  <c:v>69.985000000000014</c:v>
                </c:pt>
                <c:pt idx="12472">
                  <c:v>69.985000000000014</c:v>
                </c:pt>
                <c:pt idx="12473">
                  <c:v>70.028999999999982</c:v>
                </c:pt>
                <c:pt idx="12474">
                  <c:v>70.028999999999982</c:v>
                </c:pt>
                <c:pt idx="12475">
                  <c:v>70.028999999999982</c:v>
                </c:pt>
                <c:pt idx="12476">
                  <c:v>70.114999999999995</c:v>
                </c:pt>
                <c:pt idx="12477">
                  <c:v>70.114999999999995</c:v>
                </c:pt>
                <c:pt idx="12478">
                  <c:v>70.157999999999987</c:v>
                </c:pt>
                <c:pt idx="12479">
                  <c:v>70.157999999999987</c:v>
                </c:pt>
                <c:pt idx="12480">
                  <c:v>70.200999999999993</c:v>
                </c:pt>
                <c:pt idx="12481">
                  <c:v>70.200999999999993</c:v>
                </c:pt>
                <c:pt idx="12482">
                  <c:v>70.157999999999987</c:v>
                </c:pt>
                <c:pt idx="12483">
                  <c:v>70.157999999999987</c:v>
                </c:pt>
                <c:pt idx="12484">
                  <c:v>70.157999999999987</c:v>
                </c:pt>
                <c:pt idx="12485">
                  <c:v>70.157999999999987</c:v>
                </c:pt>
                <c:pt idx="12486">
                  <c:v>70.114999999999995</c:v>
                </c:pt>
                <c:pt idx="12487">
                  <c:v>70.114999999999995</c:v>
                </c:pt>
                <c:pt idx="12488">
                  <c:v>70.114999999999995</c:v>
                </c:pt>
                <c:pt idx="12489">
                  <c:v>70.114999999999995</c:v>
                </c:pt>
                <c:pt idx="12490">
                  <c:v>70.157999999999987</c:v>
                </c:pt>
                <c:pt idx="12491">
                  <c:v>70.157999999999987</c:v>
                </c:pt>
                <c:pt idx="12492">
                  <c:v>70.157999999999987</c:v>
                </c:pt>
                <c:pt idx="12493">
                  <c:v>70.157999999999987</c:v>
                </c:pt>
                <c:pt idx="12494">
                  <c:v>70.157999999999987</c:v>
                </c:pt>
                <c:pt idx="12495">
                  <c:v>70.200999999999993</c:v>
                </c:pt>
                <c:pt idx="12496">
                  <c:v>70.157999999999987</c:v>
                </c:pt>
                <c:pt idx="12497">
                  <c:v>70.114999999999995</c:v>
                </c:pt>
                <c:pt idx="12498">
                  <c:v>70.114999999999995</c:v>
                </c:pt>
                <c:pt idx="12499">
                  <c:v>70.072000000000003</c:v>
                </c:pt>
                <c:pt idx="12500">
                  <c:v>70.028999999999982</c:v>
                </c:pt>
                <c:pt idx="12501">
                  <c:v>70.028999999999982</c:v>
                </c:pt>
                <c:pt idx="12502">
                  <c:v>69.985000000000014</c:v>
                </c:pt>
                <c:pt idx="12503">
                  <c:v>69.985000000000014</c:v>
                </c:pt>
                <c:pt idx="12504">
                  <c:v>69.942000000000007</c:v>
                </c:pt>
                <c:pt idx="12505">
                  <c:v>69.942000000000007</c:v>
                </c:pt>
                <c:pt idx="12506">
                  <c:v>69.942000000000007</c:v>
                </c:pt>
                <c:pt idx="12507">
                  <c:v>69.942000000000007</c:v>
                </c:pt>
                <c:pt idx="12508">
                  <c:v>69.942000000000007</c:v>
                </c:pt>
                <c:pt idx="12509">
                  <c:v>69.985000000000014</c:v>
                </c:pt>
                <c:pt idx="12510">
                  <c:v>69.985000000000014</c:v>
                </c:pt>
                <c:pt idx="12511">
                  <c:v>70.028999999999982</c:v>
                </c:pt>
                <c:pt idx="12512">
                  <c:v>70.028999999999982</c:v>
                </c:pt>
                <c:pt idx="12513">
                  <c:v>70.028999999999982</c:v>
                </c:pt>
                <c:pt idx="12514">
                  <c:v>70.028999999999982</c:v>
                </c:pt>
                <c:pt idx="12515">
                  <c:v>70.028999999999982</c:v>
                </c:pt>
                <c:pt idx="12516">
                  <c:v>70.028999999999982</c:v>
                </c:pt>
                <c:pt idx="12517">
                  <c:v>70.028999999999982</c:v>
                </c:pt>
                <c:pt idx="12518">
                  <c:v>70.028999999999982</c:v>
                </c:pt>
                <c:pt idx="12519">
                  <c:v>70.028999999999982</c:v>
                </c:pt>
                <c:pt idx="12520">
                  <c:v>70.072000000000003</c:v>
                </c:pt>
                <c:pt idx="12521">
                  <c:v>70.072000000000003</c:v>
                </c:pt>
                <c:pt idx="12522">
                  <c:v>70.072000000000003</c:v>
                </c:pt>
                <c:pt idx="12523">
                  <c:v>70.072000000000003</c:v>
                </c:pt>
                <c:pt idx="12524">
                  <c:v>70.072000000000003</c:v>
                </c:pt>
                <c:pt idx="12525">
                  <c:v>70.072000000000003</c:v>
                </c:pt>
                <c:pt idx="12526">
                  <c:v>70.072000000000003</c:v>
                </c:pt>
                <c:pt idx="12527">
                  <c:v>70.072000000000003</c:v>
                </c:pt>
                <c:pt idx="12528">
                  <c:v>70.114999999999995</c:v>
                </c:pt>
                <c:pt idx="12529">
                  <c:v>70.114999999999995</c:v>
                </c:pt>
                <c:pt idx="12530">
                  <c:v>70.114999999999995</c:v>
                </c:pt>
                <c:pt idx="12531">
                  <c:v>70.157999999999987</c:v>
                </c:pt>
                <c:pt idx="12532">
                  <c:v>70.157999999999987</c:v>
                </c:pt>
                <c:pt idx="12533">
                  <c:v>70.157999999999987</c:v>
                </c:pt>
                <c:pt idx="12534">
                  <c:v>70.157999999999987</c:v>
                </c:pt>
                <c:pt idx="12535">
                  <c:v>70.157999999999987</c:v>
                </c:pt>
                <c:pt idx="12536">
                  <c:v>70.157999999999987</c:v>
                </c:pt>
                <c:pt idx="12537">
                  <c:v>70.157999999999987</c:v>
                </c:pt>
                <c:pt idx="12538">
                  <c:v>70.200999999999993</c:v>
                </c:pt>
                <c:pt idx="12539">
                  <c:v>70.200999999999993</c:v>
                </c:pt>
                <c:pt idx="12540">
                  <c:v>70.200999999999993</c:v>
                </c:pt>
                <c:pt idx="12541">
                  <c:v>70.242999999999995</c:v>
                </c:pt>
                <c:pt idx="12542">
                  <c:v>70.242999999999995</c:v>
                </c:pt>
                <c:pt idx="12543">
                  <c:v>70.242999999999995</c:v>
                </c:pt>
                <c:pt idx="12544">
                  <c:v>70.242999999999995</c:v>
                </c:pt>
                <c:pt idx="12545">
                  <c:v>70.242999999999995</c:v>
                </c:pt>
                <c:pt idx="12546">
                  <c:v>70.242999999999995</c:v>
                </c:pt>
                <c:pt idx="12547">
                  <c:v>70.242999999999995</c:v>
                </c:pt>
                <c:pt idx="12548">
                  <c:v>70.242999999999995</c:v>
                </c:pt>
                <c:pt idx="12549">
                  <c:v>70.242999999999995</c:v>
                </c:pt>
                <c:pt idx="12550">
                  <c:v>70.242999999999995</c:v>
                </c:pt>
                <c:pt idx="12551">
                  <c:v>70.242999999999995</c:v>
                </c:pt>
                <c:pt idx="12552">
                  <c:v>70.200999999999993</c:v>
                </c:pt>
                <c:pt idx="12553">
                  <c:v>70.200999999999993</c:v>
                </c:pt>
                <c:pt idx="12554">
                  <c:v>70.200999999999993</c:v>
                </c:pt>
                <c:pt idx="12555">
                  <c:v>70.200999999999993</c:v>
                </c:pt>
                <c:pt idx="12556">
                  <c:v>70.242999999999995</c:v>
                </c:pt>
                <c:pt idx="12557">
                  <c:v>70.242999999999995</c:v>
                </c:pt>
                <c:pt idx="12558">
                  <c:v>70.242999999999995</c:v>
                </c:pt>
                <c:pt idx="12559">
                  <c:v>70.286000000000001</c:v>
                </c:pt>
                <c:pt idx="12560">
                  <c:v>70.286000000000001</c:v>
                </c:pt>
                <c:pt idx="12561">
                  <c:v>70.328999999999979</c:v>
                </c:pt>
                <c:pt idx="12562">
                  <c:v>70.371999999999986</c:v>
                </c:pt>
                <c:pt idx="12563">
                  <c:v>70.371999999999986</c:v>
                </c:pt>
                <c:pt idx="12564">
                  <c:v>70.415999999999997</c:v>
                </c:pt>
                <c:pt idx="12565">
                  <c:v>70.459000000000003</c:v>
                </c:pt>
                <c:pt idx="12566">
                  <c:v>70.501999999999995</c:v>
                </c:pt>
                <c:pt idx="12567">
                  <c:v>70.543000000000006</c:v>
                </c:pt>
                <c:pt idx="12568">
                  <c:v>70.543000000000006</c:v>
                </c:pt>
                <c:pt idx="12569">
                  <c:v>70.543000000000006</c:v>
                </c:pt>
                <c:pt idx="12570">
                  <c:v>70.543000000000006</c:v>
                </c:pt>
                <c:pt idx="12571">
                  <c:v>70.543000000000006</c:v>
                </c:pt>
                <c:pt idx="12572">
                  <c:v>70.543000000000006</c:v>
                </c:pt>
                <c:pt idx="12573">
                  <c:v>70.501999999999995</c:v>
                </c:pt>
                <c:pt idx="12574">
                  <c:v>70.501999999999995</c:v>
                </c:pt>
                <c:pt idx="12575">
                  <c:v>70.543000000000006</c:v>
                </c:pt>
                <c:pt idx="12576">
                  <c:v>70.543000000000006</c:v>
                </c:pt>
                <c:pt idx="12577">
                  <c:v>70.543000000000006</c:v>
                </c:pt>
                <c:pt idx="12578">
                  <c:v>70.543000000000006</c:v>
                </c:pt>
                <c:pt idx="12579">
                  <c:v>70.543000000000006</c:v>
                </c:pt>
                <c:pt idx="12580">
                  <c:v>70.543000000000006</c:v>
                </c:pt>
                <c:pt idx="12581">
                  <c:v>70.543000000000006</c:v>
                </c:pt>
                <c:pt idx="12582">
                  <c:v>70.543000000000006</c:v>
                </c:pt>
                <c:pt idx="12583">
                  <c:v>70.587000000000003</c:v>
                </c:pt>
                <c:pt idx="12584">
                  <c:v>70.587000000000003</c:v>
                </c:pt>
                <c:pt idx="12585">
                  <c:v>70.587000000000003</c:v>
                </c:pt>
                <c:pt idx="12586">
                  <c:v>70.63</c:v>
                </c:pt>
                <c:pt idx="12587">
                  <c:v>70.63</c:v>
                </c:pt>
                <c:pt idx="12588">
                  <c:v>70.63</c:v>
                </c:pt>
                <c:pt idx="12589">
                  <c:v>70.672999999999988</c:v>
                </c:pt>
                <c:pt idx="12590">
                  <c:v>70.715999999999994</c:v>
                </c:pt>
                <c:pt idx="12591">
                  <c:v>70.759</c:v>
                </c:pt>
                <c:pt idx="12592">
                  <c:v>70.802999999999983</c:v>
                </c:pt>
                <c:pt idx="12593">
                  <c:v>70.802999999999983</c:v>
                </c:pt>
                <c:pt idx="12594">
                  <c:v>70.846000000000004</c:v>
                </c:pt>
                <c:pt idx="12595">
                  <c:v>70.846000000000004</c:v>
                </c:pt>
                <c:pt idx="12596">
                  <c:v>70.846000000000004</c:v>
                </c:pt>
                <c:pt idx="12597">
                  <c:v>70.846000000000004</c:v>
                </c:pt>
                <c:pt idx="12598">
                  <c:v>70.846000000000004</c:v>
                </c:pt>
                <c:pt idx="12599">
                  <c:v>70.846000000000004</c:v>
                </c:pt>
                <c:pt idx="12600">
                  <c:v>70.802999999999983</c:v>
                </c:pt>
                <c:pt idx="12601">
                  <c:v>70.802999999999983</c:v>
                </c:pt>
                <c:pt idx="12602">
                  <c:v>70.802999999999983</c:v>
                </c:pt>
                <c:pt idx="12603">
                  <c:v>70.802999999999983</c:v>
                </c:pt>
                <c:pt idx="12604">
                  <c:v>70.802999999999983</c:v>
                </c:pt>
                <c:pt idx="12605">
                  <c:v>70.802999999999983</c:v>
                </c:pt>
                <c:pt idx="12606">
                  <c:v>70.802999999999983</c:v>
                </c:pt>
                <c:pt idx="12607">
                  <c:v>70.802999999999983</c:v>
                </c:pt>
                <c:pt idx="12608">
                  <c:v>70.802999999999983</c:v>
                </c:pt>
                <c:pt idx="12609">
                  <c:v>70.802999999999983</c:v>
                </c:pt>
                <c:pt idx="12610">
                  <c:v>70.802999999999983</c:v>
                </c:pt>
                <c:pt idx="12611">
                  <c:v>70.802999999999983</c:v>
                </c:pt>
                <c:pt idx="12612">
                  <c:v>70.802999999999983</c:v>
                </c:pt>
                <c:pt idx="12613">
                  <c:v>70.802999999999983</c:v>
                </c:pt>
                <c:pt idx="12614">
                  <c:v>70.802999999999983</c:v>
                </c:pt>
                <c:pt idx="12615">
                  <c:v>70.802999999999983</c:v>
                </c:pt>
                <c:pt idx="12616">
                  <c:v>70.846000000000004</c:v>
                </c:pt>
                <c:pt idx="12617">
                  <c:v>70.887</c:v>
                </c:pt>
                <c:pt idx="12618">
                  <c:v>70.887</c:v>
                </c:pt>
                <c:pt idx="12619">
                  <c:v>70.930000000000007</c:v>
                </c:pt>
                <c:pt idx="12620">
                  <c:v>70.930000000000007</c:v>
                </c:pt>
                <c:pt idx="12621">
                  <c:v>70.930000000000007</c:v>
                </c:pt>
                <c:pt idx="12622">
                  <c:v>70.930000000000007</c:v>
                </c:pt>
                <c:pt idx="12623">
                  <c:v>70.930000000000007</c:v>
                </c:pt>
                <c:pt idx="12624">
                  <c:v>70.930000000000007</c:v>
                </c:pt>
                <c:pt idx="12625">
                  <c:v>70.930000000000007</c:v>
                </c:pt>
                <c:pt idx="12626">
                  <c:v>70.930000000000007</c:v>
                </c:pt>
                <c:pt idx="12627">
                  <c:v>70.974000000000004</c:v>
                </c:pt>
                <c:pt idx="12628">
                  <c:v>70.974000000000004</c:v>
                </c:pt>
                <c:pt idx="12629">
                  <c:v>70.974000000000004</c:v>
                </c:pt>
                <c:pt idx="12630">
                  <c:v>70.974000000000004</c:v>
                </c:pt>
                <c:pt idx="12631">
                  <c:v>70.974000000000004</c:v>
                </c:pt>
                <c:pt idx="12632">
                  <c:v>70.974000000000004</c:v>
                </c:pt>
                <c:pt idx="12633">
                  <c:v>70.974000000000004</c:v>
                </c:pt>
                <c:pt idx="12634">
                  <c:v>70.974000000000004</c:v>
                </c:pt>
                <c:pt idx="12635">
                  <c:v>70.974000000000004</c:v>
                </c:pt>
                <c:pt idx="12636">
                  <c:v>70.974000000000004</c:v>
                </c:pt>
                <c:pt idx="12637">
                  <c:v>70.974000000000004</c:v>
                </c:pt>
                <c:pt idx="12638">
                  <c:v>70.974000000000004</c:v>
                </c:pt>
                <c:pt idx="12639">
                  <c:v>70.974000000000004</c:v>
                </c:pt>
                <c:pt idx="12640">
                  <c:v>70.974000000000004</c:v>
                </c:pt>
                <c:pt idx="12641">
                  <c:v>70.974000000000004</c:v>
                </c:pt>
                <c:pt idx="12642">
                  <c:v>70.974000000000004</c:v>
                </c:pt>
                <c:pt idx="12643">
                  <c:v>71.016999999999996</c:v>
                </c:pt>
                <c:pt idx="12644">
                  <c:v>71.016999999999996</c:v>
                </c:pt>
                <c:pt idx="12645">
                  <c:v>71.016999999999996</c:v>
                </c:pt>
                <c:pt idx="12646">
                  <c:v>71.016999999999996</c:v>
                </c:pt>
                <c:pt idx="12647">
                  <c:v>71.06</c:v>
                </c:pt>
                <c:pt idx="12648">
                  <c:v>71.06</c:v>
                </c:pt>
                <c:pt idx="12649">
                  <c:v>71.06</c:v>
                </c:pt>
                <c:pt idx="12650">
                  <c:v>71.06</c:v>
                </c:pt>
                <c:pt idx="12651">
                  <c:v>71.06</c:v>
                </c:pt>
                <c:pt idx="12652">
                  <c:v>71.10299999999998</c:v>
                </c:pt>
                <c:pt idx="12653">
                  <c:v>71.146000000000001</c:v>
                </c:pt>
                <c:pt idx="12654">
                  <c:v>71.146000000000001</c:v>
                </c:pt>
                <c:pt idx="12655">
                  <c:v>71.19</c:v>
                </c:pt>
                <c:pt idx="12656">
                  <c:v>71.230999999999995</c:v>
                </c:pt>
                <c:pt idx="12657">
                  <c:v>71.230999999999995</c:v>
                </c:pt>
                <c:pt idx="12658">
                  <c:v>71.274000000000001</c:v>
                </c:pt>
                <c:pt idx="12659">
                  <c:v>71.274000000000001</c:v>
                </c:pt>
                <c:pt idx="12660">
                  <c:v>71.316999999999993</c:v>
                </c:pt>
                <c:pt idx="12661">
                  <c:v>71.316999999999993</c:v>
                </c:pt>
                <c:pt idx="12662">
                  <c:v>71.361000000000004</c:v>
                </c:pt>
                <c:pt idx="12663">
                  <c:v>71.361000000000004</c:v>
                </c:pt>
                <c:pt idx="12664">
                  <c:v>71.403999999999996</c:v>
                </c:pt>
                <c:pt idx="12665">
                  <c:v>71.403999999999996</c:v>
                </c:pt>
                <c:pt idx="12666">
                  <c:v>71.447000000000031</c:v>
                </c:pt>
                <c:pt idx="12667">
                  <c:v>71.489999999999995</c:v>
                </c:pt>
                <c:pt idx="12668">
                  <c:v>71.489999999999995</c:v>
                </c:pt>
                <c:pt idx="12669">
                  <c:v>71.489999999999995</c:v>
                </c:pt>
                <c:pt idx="12670">
                  <c:v>71.489999999999995</c:v>
                </c:pt>
                <c:pt idx="12671">
                  <c:v>71.489999999999995</c:v>
                </c:pt>
                <c:pt idx="12672">
                  <c:v>71.489999999999995</c:v>
                </c:pt>
                <c:pt idx="12673">
                  <c:v>71.533000000000001</c:v>
                </c:pt>
                <c:pt idx="12674">
                  <c:v>71.533000000000001</c:v>
                </c:pt>
                <c:pt idx="12675">
                  <c:v>71.533000000000001</c:v>
                </c:pt>
                <c:pt idx="12676">
                  <c:v>71.533000000000001</c:v>
                </c:pt>
                <c:pt idx="12677">
                  <c:v>71.533000000000001</c:v>
                </c:pt>
                <c:pt idx="12678">
                  <c:v>71.576999999999998</c:v>
                </c:pt>
                <c:pt idx="12679">
                  <c:v>71.576999999999998</c:v>
                </c:pt>
                <c:pt idx="12680">
                  <c:v>71.576999999999998</c:v>
                </c:pt>
                <c:pt idx="12681">
                  <c:v>71.576999999999998</c:v>
                </c:pt>
                <c:pt idx="12682">
                  <c:v>71.61999999999999</c:v>
                </c:pt>
                <c:pt idx="12683">
                  <c:v>71.61999999999999</c:v>
                </c:pt>
                <c:pt idx="12684">
                  <c:v>71.661000000000001</c:v>
                </c:pt>
                <c:pt idx="12685">
                  <c:v>71.661000000000001</c:v>
                </c:pt>
                <c:pt idx="12686">
                  <c:v>71.703999999999994</c:v>
                </c:pt>
                <c:pt idx="12687">
                  <c:v>71.748000000000005</c:v>
                </c:pt>
                <c:pt idx="12688">
                  <c:v>71.748000000000005</c:v>
                </c:pt>
                <c:pt idx="12689">
                  <c:v>71.790999999999997</c:v>
                </c:pt>
                <c:pt idx="12690">
                  <c:v>71.834000000000003</c:v>
                </c:pt>
                <c:pt idx="12691">
                  <c:v>71.834000000000003</c:v>
                </c:pt>
                <c:pt idx="12692">
                  <c:v>71.834000000000003</c:v>
                </c:pt>
                <c:pt idx="12693">
                  <c:v>71.790999999999997</c:v>
                </c:pt>
                <c:pt idx="12694">
                  <c:v>71.748000000000005</c:v>
                </c:pt>
                <c:pt idx="12695">
                  <c:v>71.748000000000005</c:v>
                </c:pt>
                <c:pt idx="12696">
                  <c:v>71.703999999999994</c:v>
                </c:pt>
                <c:pt idx="12697">
                  <c:v>71.661000000000001</c:v>
                </c:pt>
                <c:pt idx="12698">
                  <c:v>71.661000000000001</c:v>
                </c:pt>
                <c:pt idx="12699">
                  <c:v>71.661000000000001</c:v>
                </c:pt>
                <c:pt idx="12700">
                  <c:v>71.661000000000001</c:v>
                </c:pt>
                <c:pt idx="12701">
                  <c:v>71.661000000000001</c:v>
                </c:pt>
                <c:pt idx="12702">
                  <c:v>71.703999999999994</c:v>
                </c:pt>
                <c:pt idx="12703">
                  <c:v>71.703999999999994</c:v>
                </c:pt>
                <c:pt idx="12704">
                  <c:v>71.748000000000005</c:v>
                </c:pt>
                <c:pt idx="12705">
                  <c:v>71.790999999999997</c:v>
                </c:pt>
                <c:pt idx="12706">
                  <c:v>71.790999999999997</c:v>
                </c:pt>
                <c:pt idx="12707">
                  <c:v>71.834000000000003</c:v>
                </c:pt>
                <c:pt idx="12708">
                  <c:v>71.834000000000003</c:v>
                </c:pt>
                <c:pt idx="12709">
                  <c:v>71.790999999999997</c:v>
                </c:pt>
                <c:pt idx="12710">
                  <c:v>71.790999999999997</c:v>
                </c:pt>
                <c:pt idx="12711">
                  <c:v>71.790999999999997</c:v>
                </c:pt>
                <c:pt idx="12712">
                  <c:v>71.748000000000005</c:v>
                </c:pt>
                <c:pt idx="12713">
                  <c:v>71.790999999999997</c:v>
                </c:pt>
                <c:pt idx="12714">
                  <c:v>71.790999999999997</c:v>
                </c:pt>
                <c:pt idx="12715">
                  <c:v>71.834000000000003</c:v>
                </c:pt>
                <c:pt idx="12716">
                  <c:v>71.834000000000003</c:v>
                </c:pt>
                <c:pt idx="12717">
                  <c:v>71.876999999999981</c:v>
                </c:pt>
                <c:pt idx="12718">
                  <c:v>71.876999999999981</c:v>
                </c:pt>
                <c:pt idx="12719">
                  <c:v>71.92</c:v>
                </c:pt>
                <c:pt idx="12720">
                  <c:v>71.92</c:v>
                </c:pt>
                <c:pt idx="12721">
                  <c:v>71.92</c:v>
                </c:pt>
                <c:pt idx="12722">
                  <c:v>71.92</c:v>
                </c:pt>
                <c:pt idx="12723">
                  <c:v>71.92</c:v>
                </c:pt>
                <c:pt idx="12724">
                  <c:v>71.92</c:v>
                </c:pt>
                <c:pt idx="12725">
                  <c:v>71.92</c:v>
                </c:pt>
                <c:pt idx="12726">
                  <c:v>71.92</c:v>
                </c:pt>
                <c:pt idx="12727">
                  <c:v>71.92</c:v>
                </c:pt>
                <c:pt idx="12728">
                  <c:v>71.92</c:v>
                </c:pt>
                <c:pt idx="12729">
                  <c:v>71.964000000000027</c:v>
                </c:pt>
                <c:pt idx="12730">
                  <c:v>71.964000000000027</c:v>
                </c:pt>
                <c:pt idx="12731">
                  <c:v>71.964000000000027</c:v>
                </c:pt>
                <c:pt idx="12732">
                  <c:v>71.964000000000027</c:v>
                </c:pt>
                <c:pt idx="12733">
                  <c:v>71.964000000000027</c:v>
                </c:pt>
                <c:pt idx="12734">
                  <c:v>71.964000000000027</c:v>
                </c:pt>
                <c:pt idx="12735">
                  <c:v>71.964000000000027</c:v>
                </c:pt>
                <c:pt idx="12736">
                  <c:v>71.92</c:v>
                </c:pt>
                <c:pt idx="12737">
                  <c:v>71.92</c:v>
                </c:pt>
                <c:pt idx="12738">
                  <c:v>71.92</c:v>
                </c:pt>
                <c:pt idx="12739">
                  <c:v>71.92</c:v>
                </c:pt>
                <c:pt idx="12740">
                  <c:v>71.92</c:v>
                </c:pt>
                <c:pt idx="12741">
                  <c:v>71.92</c:v>
                </c:pt>
                <c:pt idx="12742">
                  <c:v>71.92</c:v>
                </c:pt>
                <c:pt idx="12743">
                  <c:v>71.92</c:v>
                </c:pt>
                <c:pt idx="12744">
                  <c:v>71.92</c:v>
                </c:pt>
                <c:pt idx="12745">
                  <c:v>71.92</c:v>
                </c:pt>
                <c:pt idx="12746">
                  <c:v>71.92</c:v>
                </c:pt>
                <c:pt idx="12747">
                  <c:v>71.92</c:v>
                </c:pt>
                <c:pt idx="12748">
                  <c:v>71.92</c:v>
                </c:pt>
                <c:pt idx="12749">
                  <c:v>71.92</c:v>
                </c:pt>
                <c:pt idx="12750">
                  <c:v>71.964000000000027</c:v>
                </c:pt>
                <c:pt idx="12751">
                  <c:v>71.964000000000027</c:v>
                </c:pt>
                <c:pt idx="12752">
                  <c:v>71.964000000000027</c:v>
                </c:pt>
                <c:pt idx="12753">
                  <c:v>71.92</c:v>
                </c:pt>
                <c:pt idx="12754">
                  <c:v>71.92</c:v>
                </c:pt>
                <c:pt idx="12755">
                  <c:v>71.92</c:v>
                </c:pt>
                <c:pt idx="12756">
                  <c:v>71.964000000000027</c:v>
                </c:pt>
                <c:pt idx="12757">
                  <c:v>71.964000000000027</c:v>
                </c:pt>
                <c:pt idx="12758">
                  <c:v>71.964000000000027</c:v>
                </c:pt>
                <c:pt idx="12759">
                  <c:v>72.007000000000005</c:v>
                </c:pt>
                <c:pt idx="12760">
                  <c:v>72.007000000000005</c:v>
                </c:pt>
                <c:pt idx="12761">
                  <c:v>72.007000000000005</c:v>
                </c:pt>
                <c:pt idx="12762">
                  <c:v>72.007000000000005</c:v>
                </c:pt>
                <c:pt idx="12763">
                  <c:v>72.007000000000005</c:v>
                </c:pt>
                <c:pt idx="12764">
                  <c:v>72.007000000000005</c:v>
                </c:pt>
                <c:pt idx="12765">
                  <c:v>72.007000000000005</c:v>
                </c:pt>
                <c:pt idx="12766">
                  <c:v>72.007000000000005</c:v>
                </c:pt>
                <c:pt idx="12767">
                  <c:v>72.05</c:v>
                </c:pt>
                <c:pt idx="12768">
                  <c:v>72.05</c:v>
                </c:pt>
                <c:pt idx="12769">
                  <c:v>72.05</c:v>
                </c:pt>
                <c:pt idx="12770">
                  <c:v>72.093000000000004</c:v>
                </c:pt>
                <c:pt idx="12771">
                  <c:v>72.093000000000004</c:v>
                </c:pt>
                <c:pt idx="12772">
                  <c:v>72.093000000000004</c:v>
                </c:pt>
                <c:pt idx="12773">
                  <c:v>72.093000000000004</c:v>
                </c:pt>
                <c:pt idx="12774">
                  <c:v>72.093000000000004</c:v>
                </c:pt>
                <c:pt idx="12775">
                  <c:v>72.093000000000004</c:v>
                </c:pt>
                <c:pt idx="12776">
                  <c:v>72.093000000000004</c:v>
                </c:pt>
                <c:pt idx="12777">
                  <c:v>72.093000000000004</c:v>
                </c:pt>
                <c:pt idx="12778">
                  <c:v>72.093000000000004</c:v>
                </c:pt>
                <c:pt idx="12779">
                  <c:v>72.093000000000004</c:v>
                </c:pt>
                <c:pt idx="12780">
                  <c:v>72.093000000000004</c:v>
                </c:pt>
                <c:pt idx="12781">
                  <c:v>72.05</c:v>
                </c:pt>
                <c:pt idx="12782">
                  <c:v>72.05</c:v>
                </c:pt>
                <c:pt idx="12783">
                  <c:v>72.007000000000005</c:v>
                </c:pt>
                <c:pt idx="12784">
                  <c:v>72.007000000000005</c:v>
                </c:pt>
                <c:pt idx="12785">
                  <c:v>72.007000000000005</c:v>
                </c:pt>
                <c:pt idx="12786">
                  <c:v>72.007000000000005</c:v>
                </c:pt>
                <c:pt idx="12787">
                  <c:v>72.007000000000005</c:v>
                </c:pt>
                <c:pt idx="12788">
                  <c:v>72.007000000000005</c:v>
                </c:pt>
                <c:pt idx="12789">
                  <c:v>72.007000000000005</c:v>
                </c:pt>
                <c:pt idx="12790">
                  <c:v>72.007000000000005</c:v>
                </c:pt>
                <c:pt idx="12791">
                  <c:v>72.007000000000005</c:v>
                </c:pt>
                <c:pt idx="12792">
                  <c:v>72.007000000000005</c:v>
                </c:pt>
                <c:pt idx="12793">
                  <c:v>71.964000000000027</c:v>
                </c:pt>
                <c:pt idx="12794">
                  <c:v>71.92</c:v>
                </c:pt>
                <c:pt idx="12795">
                  <c:v>71.92</c:v>
                </c:pt>
                <c:pt idx="12796">
                  <c:v>71.92</c:v>
                </c:pt>
                <c:pt idx="12797">
                  <c:v>71.964000000000027</c:v>
                </c:pt>
                <c:pt idx="12798">
                  <c:v>71.964000000000027</c:v>
                </c:pt>
                <c:pt idx="12799">
                  <c:v>72.007000000000005</c:v>
                </c:pt>
                <c:pt idx="12800">
                  <c:v>72.007000000000005</c:v>
                </c:pt>
                <c:pt idx="12801">
                  <c:v>72.007000000000005</c:v>
                </c:pt>
                <c:pt idx="12802">
                  <c:v>72.007000000000005</c:v>
                </c:pt>
                <c:pt idx="12803">
                  <c:v>71.964000000000027</c:v>
                </c:pt>
                <c:pt idx="12804">
                  <c:v>71.964000000000027</c:v>
                </c:pt>
                <c:pt idx="12805">
                  <c:v>71.964000000000027</c:v>
                </c:pt>
                <c:pt idx="12806">
                  <c:v>71.964000000000027</c:v>
                </c:pt>
                <c:pt idx="12807">
                  <c:v>71.964000000000027</c:v>
                </c:pt>
                <c:pt idx="12808">
                  <c:v>71.964000000000027</c:v>
                </c:pt>
                <c:pt idx="12809">
                  <c:v>71.964000000000027</c:v>
                </c:pt>
                <c:pt idx="12810">
                  <c:v>71.964000000000027</c:v>
                </c:pt>
                <c:pt idx="12811">
                  <c:v>71.92</c:v>
                </c:pt>
                <c:pt idx="12812">
                  <c:v>71.92</c:v>
                </c:pt>
                <c:pt idx="12813">
                  <c:v>71.92</c:v>
                </c:pt>
                <c:pt idx="12814">
                  <c:v>71.876999999999981</c:v>
                </c:pt>
                <c:pt idx="12815">
                  <c:v>71.834000000000003</c:v>
                </c:pt>
                <c:pt idx="12816">
                  <c:v>71.790999999999997</c:v>
                </c:pt>
                <c:pt idx="12817">
                  <c:v>71.748000000000005</c:v>
                </c:pt>
                <c:pt idx="12818">
                  <c:v>71.748000000000005</c:v>
                </c:pt>
                <c:pt idx="12819">
                  <c:v>71.748000000000005</c:v>
                </c:pt>
                <c:pt idx="12820">
                  <c:v>71.748000000000005</c:v>
                </c:pt>
                <c:pt idx="12821">
                  <c:v>71.703999999999994</c:v>
                </c:pt>
                <c:pt idx="12822">
                  <c:v>71.703999999999994</c:v>
                </c:pt>
                <c:pt idx="12823">
                  <c:v>71.703999999999994</c:v>
                </c:pt>
                <c:pt idx="12824">
                  <c:v>71.703999999999994</c:v>
                </c:pt>
                <c:pt idx="12825">
                  <c:v>71.748000000000005</c:v>
                </c:pt>
                <c:pt idx="12826">
                  <c:v>71.748000000000005</c:v>
                </c:pt>
                <c:pt idx="12827">
                  <c:v>71.748000000000005</c:v>
                </c:pt>
                <c:pt idx="12828">
                  <c:v>71.790999999999997</c:v>
                </c:pt>
                <c:pt idx="12829">
                  <c:v>71.790999999999997</c:v>
                </c:pt>
                <c:pt idx="12830">
                  <c:v>71.790999999999997</c:v>
                </c:pt>
                <c:pt idx="12831">
                  <c:v>71.834000000000003</c:v>
                </c:pt>
                <c:pt idx="12832">
                  <c:v>71.834000000000003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71.876999999999981</c:v>
                </c:pt>
                <c:pt idx="12839">
                  <c:v>71.876999999999981</c:v>
                </c:pt>
                <c:pt idx="12840">
                  <c:v>71.876999999999981</c:v>
                </c:pt>
                <c:pt idx="12841">
                  <c:v>71.92</c:v>
                </c:pt>
                <c:pt idx="12842">
                  <c:v>71.92</c:v>
                </c:pt>
                <c:pt idx="12843">
                  <c:v>71.92</c:v>
                </c:pt>
                <c:pt idx="12844">
                  <c:v>71.92</c:v>
                </c:pt>
                <c:pt idx="12845">
                  <c:v>71.964000000000027</c:v>
                </c:pt>
                <c:pt idx="12846">
                  <c:v>71.964000000000027</c:v>
                </c:pt>
                <c:pt idx="12847">
                  <c:v>72.007000000000005</c:v>
                </c:pt>
                <c:pt idx="12848">
                  <c:v>72.007000000000005</c:v>
                </c:pt>
                <c:pt idx="12849">
                  <c:v>72.05</c:v>
                </c:pt>
                <c:pt idx="12850">
                  <c:v>72.05</c:v>
                </c:pt>
                <c:pt idx="12851">
                  <c:v>72.05</c:v>
                </c:pt>
                <c:pt idx="12852">
                  <c:v>72.093000000000004</c:v>
                </c:pt>
                <c:pt idx="12853">
                  <c:v>72.093000000000004</c:v>
                </c:pt>
                <c:pt idx="12854">
                  <c:v>72.093000000000004</c:v>
                </c:pt>
                <c:pt idx="12855">
                  <c:v>72.135999999999981</c:v>
                </c:pt>
                <c:pt idx="12856">
                  <c:v>72.135999999999981</c:v>
                </c:pt>
                <c:pt idx="12857">
                  <c:v>72.135999999999981</c:v>
                </c:pt>
                <c:pt idx="12858">
                  <c:v>72.177999999999983</c:v>
                </c:pt>
                <c:pt idx="12859">
                  <c:v>72.135999999999981</c:v>
                </c:pt>
                <c:pt idx="12860">
                  <c:v>72.177999999999983</c:v>
                </c:pt>
                <c:pt idx="12861">
                  <c:v>72.177999999999983</c:v>
                </c:pt>
                <c:pt idx="12862">
                  <c:v>72.177999999999983</c:v>
                </c:pt>
                <c:pt idx="12863">
                  <c:v>72.177999999999983</c:v>
                </c:pt>
                <c:pt idx="12864">
                  <c:v>72.177999999999983</c:v>
                </c:pt>
                <c:pt idx="12865">
                  <c:v>72.177999999999983</c:v>
                </c:pt>
                <c:pt idx="12866">
                  <c:v>72.177999999999983</c:v>
                </c:pt>
                <c:pt idx="12867">
                  <c:v>72.177999999999983</c:v>
                </c:pt>
                <c:pt idx="12868">
                  <c:v>72.177999999999983</c:v>
                </c:pt>
                <c:pt idx="12869">
                  <c:v>72.177999999999983</c:v>
                </c:pt>
                <c:pt idx="12870">
                  <c:v>72.177999999999983</c:v>
                </c:pt>
                <c:pt idx="12871">
                  <c:v>72.177999999999983</c:v>
                </c:pt>
                <c:pt idx="12872">
                  <c:v>72.177999999999983</c:v>
                </c:pt>
                <c:pt idx="12873">
                  <c:v>72.177999999999983</c:v>
                </c:pt>
                <c:pt idx="12874">
                  <c:v>72.177999999999983</c:v>
                </c:pt>
                <c:pt idx="12875">
                  <c:v>72.177999999999983</c:v>
                </c:pt>
                <c:pt idx="12876">
                  <c:v>72.177999999999983</c:v>
                </c:pt>
                <c:pt idx="12877">
                  <c:v>72.177999999999983</c:v>
                </c:pt>
                <c:pt idx="12878">
                  <c:v>72.177999999999983</c:v>
                </c:pt>
                <c:pt idx="12879">
                  <c:v>72.177999999999983</c:v>
                </c:pt>
                <c:pt idx="12880">
                  <c:v>72.177999999999983</c:v>
                </c:pt>
                <c:pt idx="12881">
                  <c:v>72.135999999999981</c:v>
                </c:pt>
                <c:pt idx="12882">
                  <c:v>72.135999999999981</c:v>
                </c:pt>
                <c:pt idx="12883">
                  <c:v>72.093000000000004</c:v>
                </c:pt>
                <c:pt idx="12884">
                  <c:v>72.093000000000004</c:v>
                </c:pt>
                <c:pt idx="12885">
                  <c:v>72.093000000000004</c:v>
                </c:pt>
                <c:pt idx="12886">
                  <c:v>72.093000000000004</c:v>
                </c:pt>
                <c:pt idx="12887">
                  <c:v>72.093000000000004</c:v>
                </c:pt>
                <c:pt idx="12888">
                  <c:v>72.093000000000004</c:v>
                </c:pt>
                <c:pt idx="12889">
                  <c:v>72.093000000000004</c:v>
                </c:pt>
                <c:pt idx="12890">
                  <c:v>72.135999999999981</c:v>
                </c:pt>
                <c:pt idx="12891">
                  <c:v>72.135999999999981</c:v>
                </c:pt>
                <c:pt idx="12892">
                  <c:v>72.177999999999983</c:v>
                </c:pt>
                <c:pt idx="12893">
                  <c:v>72.177999999999983</c:v>
                </c:pt>
                <c:pt idx="12894">
                  <c:v>72.177999999999983</c:v>
                </c:pt>
                <c:pt idx="12895">
                  <c:v>72.177999999999983</c:v>
                </c:pt>
                <c:pt idx="12896">
                  <c:v>72.135999999999981</c:v>
                </c:pt>
                <c:pt idx="12897">
                  <c:v>72.093000000000004</c:v>
                </c:pt>
                <c:pt idx="12898">
                  <c:v>72.093000000000004</c:v>
                </c:pt>
                <c:pt idx="12899">
                  <c:v>72.05</c:v>
                </c:pt>
                <c:pt idx="12900">
                  <c:v>72.05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72.007000000000005</c:v>
                </c:pt>
                <c:pt idx="12905">
                  <c:v>72.007000000000005</c:v>
                </c:pt>
                <c:pt idx="12906">
                  <c:v>72.007000000000005</c:v>
                </c:pt>
                <c:pt idx="12907">
                  <c:v>71.964000000000027</c:v>
                </c:pt>
                <c:pt idx="12908">
                  <c:v>71.964000000000027</c:v>
                </c:pt>
                <c:pt idx="12909">
                  <c:v>71.964000000000027</c:v>
                </c:pt>
                <c:pt idx="12910">
                  <c:v>72.007000000000005</c:v>
                </c:pt>
                <c:pt idx="12911">
                  <c:v>71.964000000000027</c:v>
                </c:pt>
                <c:pt idx="12912">
                  <c:v>71.964000000000027</c:v>
                </c:pt>
                <c:pt idx="12913">
                  <c:v>71.964000000000027</c:v>
                </c:pt>
                <c:pt idx="12914">
                  <c:v>71.964000000000027</c:v>
                </c:pt>
                <c:pt idx="12915">
                  <c:v>71.964000000000027</c:v>
                </c:pt>
                <c:pt idx="12916">
                  <c:v>71.964000000000027</c:v>
                </c:pt>
                <c:pt idx="12917">
                  <c:v>71.92</c:v>
                </c:pt>
                <c:pt idx="12918">
                  <c:v>71.92</c:v>
                </c:pt>
                <c:pt idx="12919">
                  <c:v>71.92</c:v>
                </c:pt>
                <c:pt idx="12920">
                  <c:v>71.876999999999981</c:v>
                </c:pt>
                <c:pt idx="12921">
                  <c:v>71.876999999999981</c:v>
                </c:pt>
                <c:pt idx="12922">
                  <c:v>71.834000000000003</c:v>
                </c:pt>
                <c:pt idx="12923">
                  <c:v>71.834000000000003</c:v>
                </c:pt>
                <c:pt idx="12924">
                  <c:v>71.790999999999997</c:v>
                </c:pt>
                <c:pt idx="12925">
                  <c:v>71.748000000000005</c:v>
                </c:pt>
                <c:pt idx="12926">
                  <c:v>71.748000000000005</c:v>
                </c:pt>
                <c:pt idx="12927">
                  <c:v>71.703999999999994</c:v>
                </c:pt>
                <c:pt idx="12928">
                  <c:v>71.703999999999994</c:v>
                </c:pt>
                <c:pt idx="12929">
                  <c:v>71.661000000000001</c:v>
                </c:pt>
                <c:pt idx="12930">
                  <c:v>71.61999999999999</c:v>
                </c:pt>
                <c:pt idx="12931">
                  <c:v>71.576999999999998</c:v>
                </c:pt>
                <c:pt idx="12932">
                  <c:v>71.576999999999998</c:v>
                </c:pt>
                <c:pt idx="12933">
                  <c:v>71.533000000000001</c:v>
                </c:pt>
                <c:pt idx="12934">
                  <c:v>71.489999999999995</c:v>
                </c:pt>
                <c:pt idx="12935">
                  <c:v>71.489999999999995</c:v>
                </c:pt>
                <c:pt idx="12936">
                  <c:v>71.447000000000031</c:v>
                </c:pt>
                <c:pt idx="12937">
                  <c:v>71.447000000000031</c:v>
                </c:pt>
                <c:pt idx="12938">
                  <c:v>71.403999999999996</c:v>
                </c:pt>
                <c:pt idx="12939">
                  <c:v>71.403999999999996</c:v>
                </c:pt>
                <c:pt idx="12940">
                  <c:v>71.447000000000031</c:v>
                </c:pt>
                <c:pt idx="12941">
                  <c:v>71.403999999999996</c:v>
                </c:pt>
                <c:pt idx="12942">
                  <c:v>71.403999999999996</c:v>
                </c:pt>
                <c:pt idx="12943">
                  <c:v>71.403999999999996</c:v>
                </c:pt>
                <c:pt idx="12944">
                  <c:v>71.403999999999996</c:v>
                </c:pt>
                <c:pt idx="12945">
                  <c:v>71.403999999999996</c:v>
                </c:pt>
                <c:pt idx="12946">
                  <c:v>71.403999999999996</c:v>
                </c:pt>
                <c:pt idx="12947">
                  <c:v>71.403999999999996</c:v>
                </c:pt>
                <c:pt idx="12948">
                  <c:v>71.403999999999996</c:v>
                </c:pt>
                <c:pt idx="12949">
                  <c:v>71.403999999999996</c:v>
                </c:pt>
                <c:pt idx="12950">
                  <c:v>71.403999999999996</c:v>
                </c:pt>
                <c:pt idx="12951">
                  <c:v>71.403999999999996</c:v>
                </c:pt>
                <c:pt idx="12952">
                  <c:v>71.403999999999996</c:v>
                </c:pt>
                <c:pt idx="12953">
                  <c:v>71.403999999999996</c:v>
                </c:pt>
                <c:pt idx="12954">
                  <c:v>71.403999999999996</c:v>
                </c:pt>
                <c:pt idx="12955">
                  <c:v>71.361000000000004</c:v>
                </c:pt>
                <c:pt idx="12956">
                  <c:v>71.361000000000004</c:v>
                </c:pt>
                <c:pt idx="12957">
                  <c:v>71.361000000000004</c:v>
                </c:pt>
                <c:pt idx="12958">
                  <c:v>71.361000000000004</c:v>
                </c:pt>
                <c:pt idx="12959">
                  <c:v>71.361000000000004</c:v>
                </c:pt>
                <c:pt idx="12960">
                  <c:v>71.361000000000004</c:v>
                </c:pt>
                <c:pt idx="12961">
                  <c:v>71.361000000000004</c:v>
                </c:pt>
                <c:pt idx="12962">
                  <c:v>71.316999999999993</c:v>
                </c:pt>
                <c:pt idx="12963">
                  <c:v>71.316999999999993</c:v>
                </c:pt>
                <c:pt idx="12964">
                  <c:v>71.316999999999993</c:v>
                </c:pt>
                <c:pt idx="12965">
                  <c:v>71.274000000000001</c:v>
                </c:pt>
                <c:pt idx="12966">
                  <c:v>71.274000000000001</c:v>
                </c:pt>
                <c:pt idx="12967">
                  <c:v>71.230999999999995</c:v>
                </c:pt>
                <c:pt idx="12968">
                  <c:v>71.230999999999995</c:v>
                </c:pt>
                <c:pt idx="12969">
                  <c:v>71.230999999999995</c:v>
                </c:pt>
                <c:pt idx="12970">
                  <c:v>71.230999999999995</c:v>
                </c:pt>
                <c:pt idx="12971">
                  <c:v>71.230999999999995</c:v>
                </c:pt>
                <c:pt idx="12972">
                  <c:v>71.230999999999995</c:v>
                </c:pt>
                <c:pt idx="12973">
                  <c:v>71.230999999999995</c:v>
                </c:pt>
                <c:pt idx="12974">
                  <c:v>71.230999999999995</c:v>
                </c:pt>
                <c:pt idx="12975">
                  <c:v>71.274000000000001</c:v>
                </c:pt>
                <c:pt idx="12976">
                  <c:v>71.274000000000001</c:v>
                </c:pt>
                <c:pt idx="12977">
                  <c:v>71.316999999999993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71.274000000000001</c:v>
                </c:pt>
                <c:pt idx="12981">
                  <c:v>71.274000000000001</c:v>
                </c:pt>
                <c:pt idx="12982">
                  <c:v>71.230999999999995</c:v>
                </c:pt>
                <c:pt idx="12983">
                  <c:v>71.230999999999995</c:v>
                </c:pt>
                <c:pt idx="12984">
                  <c:v>71.230999999999995</c:v>
                </c:pt>
                <c:pt idx="12985">
                  <c:v>71.230999999999995</c:v>
                </c:pt>
                <c:pt idx="12986">
                  <c:v>71.230999999999995</c:v>
                </c:pt>
                <c:pt idx="12987">
                  <c:v>71.19</c:v>
                </c:pt>
                <c:pt idx="12988">
                  <c:v>71.19</c:v>
                </c:pt>
                <c:pt idx="12989">
                  <c:v>71.19</c:v>
                </c:pt>
                <c:pt idx="12990">
                  <c:v>71.19</c:v>
                </c:pt>
                <c:pt idx="12991">
                  <c:v>71.19</c:v>
                </c:pt>
                <c:pt idx="12992">
                  <c:v>71.19</c:v>
                </c:pt>
                <c:pt idx="12993">
                  <c:v>71.19</c:v>
                </c:pt>
                <c:pt idx="12994">
                  <c:v>71.19</c:v>
                </c:pt>
                <c:pt idx="12995">
                  <c:v>71.19</c:v>
                </c:pt>
                <c:pt idx="12996">
                  <c:v>71.146000000000001</c:v>
                </c:pt>
                <c:pt idx="12997">
                  <c:v>71.146000000000001</c:v>
                </c:pt>
                <c:pt idx="12998">
                  <c:v>71.146000000000001</c:v>
                </c:pt>
                <c:pt idx="12999">
                  <c:v>71.10299999999998</c:v>
                </c:pt>
                <c:pt idx="13000">
                  <c:v>71.06</c:v>
                </c:pt>
                <c:pt idx="13001">
                  <c:v>71.06</c:v>
                </c:pt>
                <c:pt idx="13002">
                  <c:v>71.06</c:v>
                </c:pt>
                <c:pt idx="13003">
                  <c:v>71.016999999999996</c:v>
                </c:pt>
                <c:pt idx="13004">
                  <c:v>71.016999999999996</c:v>
                </c:pt>
                <c:pt idx="13005">
                  <c:v>70.974000000000004</c:v>
                </c:pt>
                <c:pt idx="13006">
                  <c:v>70.974000000000004</c:v>
                </c:pt>
                <c:pt idx="13007">
                  <c:v>70.974000000000004</c:v>
                </c:pt>
                <c:pt idx="13008">
                  <c:v>70.930000000000007</c:v>
                </c:pt>
                <c:pt idx="13009">
                  <c:v>70.930000000000007</c:v>
                </c:pt>
                <c:pt idx="13010">
                  <c:v>70.887</c:v>
                </c:pt>
                <c:pt idx="13011">
                  <c:v>70.887</c:v>
                </c:pt>
                <c:pt idx="13012">
                  <c:v>70.887</c:v>
                </c:pt>
                <c:pt idx="13013">
                  <c:v>70.887</c:v>
                </c:pt>
                <c:pt idx="13014">
                  <c:v>70.887</c:v>
                </c:pt>
                <c:pt idx="13015">
                  <c:v>70.887</c:v>
                </c:pt>
                <c:pt idx="13016">
                  <c:v>70.887</c:v>
                </c:pt>
                <c:pt idx="13017">
                  <c:v>70.887</c:v>
                </c:pt>
                <c:pt idx="13018">
                  <c:v>70.887</c:v>
                </c:pt>
                <c:pt idx="13019">
                  <c:v>70.930000000000007</c:v>
                </c:pt>
                <c:pt idx="13020">
                  <c:v>70.930000000000007</c:v>
                </c:pt>
                <c:pt idx="13021">
                  <c:v>70.930000000000007</c:v>
                </c:pt>
                <c:pt idx="13022">
                  <c:v>70.887</c:v>
                </c:pt>
                <c:pt idx="13023">
                  <c:v>70.887</c:v>
                </c:pt>
                <c:pt idx="13024">
                  <c:v>70.887</c:v>
                </c:pt>
                <c:pt idx="13025">
                  <c:v>70.930000000000007</c:v>
                </c:pt>
                <c:pt idx="13026">
                  <c:v>70.930000000000007</c:v>
                </c:pt>
                <c:pt idx="13027">
                  <c:v>70.930000000000007</c:v>
                </c:pt>
                <c:pt idx="13028">
                  <c:v>70.930000000000007</c:v>
                </c:pt>
                <c:pt idx="13029">
                  <c:v>70.974000000000004</c:v>
                </c:pt>
                <c:pt idx="13030">
                  <c:v>70.974000000000004</c:v>
                </c:pt>
                <c:pt idx="13031">
                  <c:v>70.974000000000004</c:v>
                </c:pt>
                <c:pt idx="13032">
                  <c:v>70.974000000000004</c:v>
                </c:pt>
                <c:pt idx="13033">
                  <c:v>70.974000000000004</c:v>
                </c:pt>
                <c:pt idx="13034">
                  <c:v>70.930000000000007</c:v>
                </c:pt>
                <c:pt idx="13035">
                  <c:v>70.974000000000004</c:v>
                </c:pt>
                <c:pt idx="13036">
                  <c:v>70.974000000000004</c:v>
                </c:pt>
                <c:pt idx="13037">
                  <c:v>70.974000000000004</c:v>
                </c:pt>
                <c:pt idx="13038">
                  <c:v>70.974000000000004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70.974000000000004</c:v>
                </c:pt>
                <c:pt idx="13042">
                  <c:v>70.974000000000004</c:v>
                </c:pt>
                <c:pt idx="13043">
                  <c:v>70.974000000000004</c:v>
                </c:pt>
                <c:pt idx="13044">
                  <c:v>70.974000000000004</c:v>
                </c:pt>
                <c:pt idx="13045">
                  <c:v>70.930000000000007</c:v>
                </c:pt>
                <c:pt idx="13046">
                  <c:v>70.930000000000007</c:v>
                </c:pt>
                <c:pt idx="13047">
                  <c:v>70.887</c:v>
                </c:pt>
                <c:pt idx="13048">
                  <c:v>70.887</c:v>
                </c:pt>
                <c:pt idx="13049">
                  <c:v>70.887</c:v>
                </c:pt>
                <c:pt idx="13050">
                  <c:v>70.887</c:v>
                </c:pt>
                <c:pt idx="13051">
                  <c:v>70.887</c:v>
                </c:pt>
                <c:pt idx="13052">
                  <c:v>70.930000000000007</c:v>
                </c:pt>
                <c:pt idx="13053">
                  <c:v>70.930000000000007</c:v>
                </c:pt>
                <c:pt idx="13054">
                  <c:v>70.930000000000007</c:v>
                </c:pt>
                <c:pt idx="13055">
                  <c:v>70.930000000000007</c:v>
                </c:pt>
                <c:pt idx="13056">
                  <c:v>70.974000000000004</c:v>
                </c:pt>
                <c:pt idx="13057">
                  <c:v>70.974000000000004</c:v>
                </c:pt>
                <c:pt idx="13058">
                  <c:v>70.974000000000004</c:v>
                </c:pt>
                <c:pt idx="13059">
                  <c:v>70.974000000000004</c:v>
                </c:pt>
                <c:pt idx="13060">
                  <c:v>70.974000000000004</c:v>
                </c:pt>
                <c:pt idx="13061">
                  <c:v>70.974000000000004</c:v>
                </c:pt>
                <c:pt idx="13062">
                  <c:v>70.974000000000004</c:v>
                </c:pt>
                <c:pt idx="13063">
                  <c:v>70.974000000000004</c:v>
                </c:pt>
                <c:pt idx="13064">
                  <c:v>70.974000000000004</c:v>
                </c:pt>
                <c:pt idx="13065">
                  <c:v>70.974000000000004</c:v>
                </c:pt>
                <c:pt idx="13066">
                  <c:v>70.974000000000004</c:v>
                </c:pt>
                <c:pt idx="13067">
                  <c:v>70.974000000000004</c:v>
                </c:pt>
                <c:pt idx="13068">
                  <c:v>70.974000000000004</c:v>
                </c:pt>
                <c:pt idx="13069">
                  <c:v>71.016999999999996</c:v>
                </c:pt>
                <c:pt idx="13070">
                  <c:v>71.016999999999996</c:v>
                </c:pt>
                <c:pt idx="13071">
                  <c:v>71.016999999999996</c:v>
                </c:pt>
                <c:pt idx="13072">
                  <c:v>71.016999999999996</c:v>
                </c:pt>
                <c:pt idx="13073">
                  <c:v>71.016999999999996</c:v>
                </c:pt>
                <c:pt idx="13074">
                  <c:v>71.016999999999996</c:v>
                </c:pt>
                <c:pt idx="13075">
                  <c:v>71.016999999999996</c:v>
                </c:pt>
                <c:pt idx="13076">
                  <c:v>71.016999999999996</c:v>
                </c:pt>
                <c:pt idx="13077">
                  <c:v>71.016999999999996</c:v>
                </c:pt>
                <c:pt idx="13078">
                  <c:v>71.016999999999996</c:v>
                </c:pt>
                <c:pt idx="13079">
                  <c:v>71.016999999999996</c:v>
                </c:pt>
                <c:pt idx="13080">
                  <c:v>71.016999999999996</c:v>
                </c:pt>
                <c:pt idx="13081">
                  <c:v>71.016999999999996</c:v>
                </c:pt>
                <c:pt idx="13082">
                  <c:v>71.016999999999996</c:v>
                </c:pt>
                <c:pt idx="13083">
                  <c:v>70.974000000000004</c:v>
                </c:pt>
                <c:pt idx="13084">
                  <c:v>70.974000000000004</c:v>
                </c:pt>
                <c:pt idx="13085">
                  <c:v>70.930000000000007</c:v>
                </c:pt>
                <c:pt idx="13086">
                  <c:v>70.930000000000007</c:v>
                </c:pt>
                <c:pt idx="13087">
                  <c:v>70.887</c:v>
                </c:pt>
                <c:pt idx="13088">
                  <c:v>70.887</c:v>
                </c:pt>
                <c:pt idx="13089">
                  <c:v>70.887</c:v>
                </c:pt>
                <c:pt idx="13090">
                  <c:v>70.887</c:v>
                </c:pt>
                <c:pt idx="13091">
                  <c:v>70.846000000000004</c:v>
                </c:pt>
                <c:pt idx="13092">
                  <c:v>70.846000000000004</c:v>
                </c:pt>
                <c:pt idx="13093">
                  <c:v>70.802999999999983</c:v>
                </c:pt>
                <c:pt idx="13094">
                  <c:v>70.759</c:v>
                </c:pt>
                <c:pt idx="13095">
                  <c:v>70.715999999999994</c:v>
                </c:pt>
                <c:pt idx="13096">
                  <c:v>70.715999999999994</c:v>
                </c:pt>
                <c:pt idx="13097">
                  <c:v>70.672999999999988</c:v>
                </c:pt>
                <c:pt idx="13098">
                  <c:v>70.672999999999988</c:v>
                </c:pt>
                <c:pt idx="13099">
                  <c:v>70.63</c:v>
                </c:pt>
                <c:pt idx="13100">
                  <c:v>70.63</c:v>
                </c:pt>
                <c:pt idx="13101">
                  <c:v>70.63</c:v>
                </c:pt>
                <c:pt idx="13102">
                  <c:v>70.63</c:v>
                </c:pt>
                <c:pt idx="13103">
                  <c:v>70.587000000000003</c:v>
                </c:pt>
                <c:pt idx="13104">
                  <c:v>70.587000000000003</c:v>
                </c:pt>
                <c:pt idx="13105">
                  <c:v>70.587000000000003</c:v>
                </c:pt>
                <c:pt idx="13106">
                  <c:v>70.543000000000006</c:v>
                </c:pt>
                <c:pt idx="13107">
                  <c:v>70.543000000000006</c:v>
                </c:pt>
                <c:pt idx="13108">
                  <c:v>70.543000000000006</c:v>
                </c:pt>
                <c:pt idx="13109">
                  <c:v>70.501999999999995</c:v>
                </c:pt>
                <c:pt idx="13110">
                  <c:v>70.501999999999995</c:v>
                </c:pt>
                <c:pt idx="13111">
                  <c:v>70.501999999999995</c:v>
                </c:pt>
                <c:pt idx="13112">
                  <c:v>70.501999999999995</c:v>
                </c:pt>
                <c:pt idx="13113">
                  <c:v>70.501999999999995</c:v>
                </c:pt>
                <c:pt idx="13114">
                  <c:v>70.501999999999995</c:v>
                </c:pt>
                <c:pt idx="13115">
                  <c:v>70.501999999999995</c:v>
                </c:pt>
                <c:pt idx="13116">
                  <c:v>70.501999999999995</c:v>
                </c:pt>
                <c:pt idx="13117">
                  <c:v>70.543000000000006</c:v>
                </c:pt>
                <c:pt idx="13118">
                  <c:v>70.543000000000006</c:v>
                </c:pt>
                <c:pt idx="13119">
                  <c:v>70.543000000000006</c:v>
                </c:pt>
                <c:pt idx="13120">
                  <c:v>70.543000000000006</c:v>
                </c:pt>
                <c:pt idx="13121">
                  <c:v>70.543000000000006</c:v>
                </c:pt>
                <c:pt idx="13122">
                  <c:v>70.543000000000006</c:v>
                </c:pt>
                <c:pt idx="13123">
                  <c:v>70.543000000000006</c:v>
                </c:pt>
                <c:pt idx="13124">
                  <c:v>70.543000000000006</c:v>
                </c:pt>
                <c:pt idx="13125">
                  <c:v>70.543000000000006</c:v>
                </c:pt>
                <c:pt idx="13126">
                  <c:v>70.543000000000006</c:v>
                </c:pt>
                <c:pt idx="13127">
                  <c:v>70.543000000000006</c:v>
                </c:pt>
                <c:pt idx="13128">
                  <c:v>70.543000000000006</c:v>
                </c:pt>
                <c:pt idx="13129">
                  <c:v>70.543000000000006</c:v>
                </c:pt>
                <c:pt idx="13130">
                  <c:v>70.543000000000006</c:v>
                </c:pt>
                <c:pt idx="13131">
                  <c:v>70.501999999999995</c:v>
                </c:pt>
                <c:pt idx="13132">
                  <c:v>70.501999999999995</c:v>
                </c:pt>
                <c:pt idx="13133">
                  <c:v>70.501999999999995</c:v>
                </c:pt>
                <c:pt idx="13134">
                  <c:v>70.501999999999995</c:v>
                </c:pt>
                <c:pt idx="13135">
                  <c:v>70.501999999999995</c:v>
                </c:pt>
                <c:pt idx="13136">
                  <c:v>70.501999999999995</c:v>
                </c:pt>
                <c:pt idx="13137">
                  <c:v>70.501999999999995</c:v>
                </c:pt>
                <c:pt idx="13138">
                  <c:v>70.501999999999995</c:v>
                </c:pt>
                <c:pt idx="13139">
                  <c:v>70.501999999999995</c:v>
                </c:pt>
                <c:pt idx="13140">
                  <c:v>70.543000000000006</c:v>
                </c:pt>
                <c:pt idx="13141">
                  <c:v>70.543000000000006</c:v>
                </c:pt>
                <c:pt idx="13142">
                  <c:v>70.543000000000006</c:v>
                </c:pt>
                <c:pt idx="13143">
                  <c:v>70.543000000000006</c:v>
                </c:pt>
                <c:pt idx="13144">
                  <c:v>70.543000000000006</c:v>
                </c:pt>
                <c:pt idx="13145">
                  <c:v>70.501999999999995</c:v>
                </c:pt>
                <c:pt idx="13146">
                  <c:v>70.459000000000003</c:v>
                </c:pt>
                <c:pt idx="13147">
                  <c:v>70.459000000000003</c:v>
                </c:pt>
                <c:pt idx="13148">
                  <c:v>70.459000000000003</c:v>
                </c:pt>
                <c:pt idx="13149">
                  <c:v>70.415999999999997</c:v>
                </c:pt>
                <c:pt idx="13150">
                  <c:v>70.415999999999997</c:v>
                </c:pt>
                <c:pt idx="13151">
                  <c:v>70.459000000000003</c:v>
                </c:pt>
                <c:pt idx="13152">
                  <c:v>70.459000000000003</c:v>
                </c:pt>
                <c:pt idx="13153">
                  <c:v>70.459000000000003</c:v>
                </c:pt>
                <c:pt idx="13154">
                  <c:v>70.501999999999995</c:v>
                </c:pt>
                <c:pt idx="13155">
                  <c:v>70.543000000000006</c:v>
                </c:pt>
                <c:pt idx="13156">
                  <c:v>70.543000000000006</c:v>
                </c:pt>
                <c:pt idx="13157">
                  <c:v>70.587000000000003</c:v>
                </c:pt>
                <c:pt idx="13158">
                  <c:v>70.587000000000003</c:v>
                </c:pt>
                <c:pt idx="13159">
                  <c:v>70.63</c:v>
                </c:pt>
                <c:pt idx="13160">
                  <c:v>70.63</c:v>
                </c:pt>
                <c:pt idx="13161">
                  <c:v>70.63</c:v>
                </c:pt>
                <c:pt idx="13162">
                  <c:v>70.63</c:v>
                </c:pt>
                <c:pt idx="13163">
                  <c:v>70.63</c:v>
                </c:pt>
                <c:pt idx="13164">
                  <c:v>70.63</c:v>
                </c:pt>
                <c:pt idx="13165">
                  <c:v>70.63</c:v>
                </c:pt>
                <c:pt idx="13166">
                  <c:v>70.63</c:v>
                </c:pt>
                <c:pt idx="13167">
                  <c:v>70.63</c:v>
                </c:pt>
                <c:pt idx="13168">
                  <c:v>70.63</c:v>
                </c:pt>
                <c:pt idx="13169">
                  <c:v>70.63</c:v>
                </c:pt>
                <c:pt idx="13170">
                  <c:v>70.672999999999988</c:v>
                </c:pt>
                <c:pt idx="13171">
                  <c:v>70.672999999999988</c:v>
                </c:pt>
                <c:pt idx="13172">
                  <c:v>70.715999999999994</c:v>
                </c:pt>
                <c:pt idx="13173">
                  <c:v>70.715999999999994</c:v>
                </c:pt>
                <c:pt idx="13174">
                  <c:v>70.672999999999988</c:v>
                </c:pt>
                <c:pt idx="13175">
                  <c:v>70.672999999999988</c:v>
                </c:pt>
                <c:pt idx="13176">
                  <c:v>70.715999999999994</c:v>
                </c:pt>
                <c:pt idx="13177">
                  <c:v>70.715999999999994</c:v>
                </c:pt>
                <c:pt idx="13178">
                  <c:v>70.715999999999994</c:v>
                </c:pt>
                <c:pt idx="13179">
                  <c:v>70.715999999999994</c:v>
                </c:pt>
                <c:pt idx="13180">
                  <c:v>70.759</c:v>
                </c:pt>
                <c:pt idx="13181">
                  <c:v>70.802999999999983</c:v>
                </c:pt>
                <c:pt idx="13182">
                  <c:v>70.802999999999983</c:v>
                </c:pt>
                <c:pt idx="13183">
                  <c:v>70.802999999999983</c:v>
                </c:pt>
                <c:pt idx="13184">
                  <c:v>70.802999999999983</c:v>
                </c:pt>
                <c:pt idx="13185">
                  <c:v>70.802999999999983</c:v>
                </c:pt>
                <c:pt idx="13186">
                  <c:v>70.802999999999983</c:v>
                </c:pt>
                <c:pt idx="13187">
                  <c:v>70.802999999999983</c:v>
                </c:pt>
                <c:pt idx="13188">
                  <c:v>70.802999999999983</c:v>
                </c:pt>
                <c:pt idx="13189">
                  <c:v>70.802999999999983</c:v>
                </c:pt>
                <c:pt idx="13190">
                  <c:v>70.759</c:v>
                </c:pt>
                <c:pt idx="13191">
                  <c:v>70.759</c:v>
                </c:pt>
                <c:pt idx="13192">
                  <c:v>70.759</c:v>
                </c:pt>
                <c:pt idx="13193">
                  <c:v>70.759</c:v>
                </c:pt>
                <c:pt idx="13194">
                  <c:v>70.802999999999983</c:v>
                </c:pt>
                <c:pt idx="13195">
                  <c:v>70.802999999999983</c:v>
                </c:pt>
                <c:pt idx="13196">
                  <c:v>70.846000000000004</c:v>
                </c:pt>
                <c:pt idx="13197">
                  <c:v>70.846000000000004</c:v>
                </c:pt>
                <c:pt idx="13198">
                  <c:v>70.802999999999983</c:v>
                </c:pt>
                <c:pt idx="13199">
                  <c:v>70.802999999999983</c:v>
                </c:pt>
                <c:pt idx="13200">
                  <c:v>70.802999999999983</c:v>
                </c:pt>
                <c:pt idx="13201">
                  <c:v>70.802999999999983</c:v>
                </c:pt>
                <c:pt idx="13202">
                  <c:v>70.802999999999983</c:v>
                </c:pt>
                <c:pt idx="13203">
                  <c:v>70.802999999999983</c:v>
                </c:pt>
                <c:pt idx="13204">
                  <c:v>70.759</c:v>
                </c:pt>
                <c:pt idx="13205">
                  <c:v>70.759</c:v>
                </c:pt>
                <c:pt idx="13206">
                  <c:v>70.759</c:v>
                </c:pt>
                <c:pt idx="13207">
                  <c:v>70.759</c:v>
                </c:pt>
                <c:pt idx="13208">
                  <c:v>70.759</c:v>
                </c:pt>
                <c:pt idx="13209">
                  <c:v>70.715999999999994</c:v>
                </c:pt>
                <c:pt idx="13210">
                  <c:v>70.715999999999994</c:v>
                </c:pt>
                <c:pt idx="13211">
                  <c:v>70.715999999999994</c:v>
                </c:pt>
                <c:pt idx="13212">
                  <c:v>70.715999999999994</c:v>
                </c:pt>
                <c:pt idx="13213">
                  <c:v>70.715999999999994</c:v>
                </c:pt>
                <c:pt idx="13214">
                  <c:v>70.715999999999994</c:v>
                </c:pt>
                <c:pt idx="13215">
                  <c:v>70.715999999999994</c:v>
                </c:pt>
                <c:pt idx="13216">
                  <c:v>70.715999999999994</c:v>
                </c:pt>
                <c:pt idx="13217">
                  <c:v>70.715999999999994</c:v>
                </c:pt>
                <c:pt idx="13218">
                  <c:v>70.672999999999988</c:v>
                </c:pt>
                <c:pt idx="13219">
                  <c:v>70.672999999999988</c:v>
                </c:pt>
                <c:pt idx="13220">
                  <c:v>70.672999999999988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70.587000000000003</c:v>
                </c:pt>
                <c:pt idx="13225">
                  <c:v>70.587000000000003</c:v>
                </c:pt>
                <c:pt idx="13226">
                  <c:v>70.587000000000003</c:v>
                </c:pt>
                <c:pt idx="13227">
                  <c:v>70.543000000000006</c:v>
                </c:pt>
                <c:pt idx="13228">
                  <c:v>70.543000000000006</c:v>
                </c:pt>
                <c:pt idx="13229">
                  <c:v>70.543000000000006</c:v>
                </c:pt>
                <c:pt idx="13230">
                  <c:v>70.501999999999995</c:v>
                </c:pt>
                <c:pt idx="13231">
                  <c:v>70.459000000000003</c:v>
                </c:pt>
                <c:pt idx="13232">
                  <c:v>70.459000000000003</c:v>
                </c:pt>
                <c:pt idx="13233">
                  <c:v>70.459000000000003</c:v>
                </c:pt>
                <c:pt idx="13234">
                  <c:v>70.415999999999997</c:v>
                </c:pt>
                <c:pt idx="13235">
                  <c:v>70.415999999999997</c:v>
                </c:pt>
                <c:pt idx="13236">
                  <c:v>70.415999999999997</c:v>
                </c:pt>
                <c:pt idx="13237">
                  <c:v>70.415999999999997</c:v>
                </c:pt>
                <c:pt idx="13238">
                  <c:v>70.371999999999986</c:v>
                </c:pt>
                <c:pt idx="13239">
                  <c:v>70.371999999999986</c:v>
                </c:pt>
                <c:pt idx="13240">
                  <c:v>70.371999999999986</c:v>
                </c:pt>
                <c:pt idx="13241">
                  <c:v>70.371999999999986</c:v>
                </c:pt>
                <c:pt idx="13242">
                  <c:v>70.371999999999986</c:v>
                </c:pt>
                <c:pt idx="13243">
                  <c:v>70.371999999999986</c:v>
                </c:pt>
                <c:pt idx="13244">
                  <c:v>70.371999999999986</c:v>
                </c:pt>
                <c:pt idx="13245">
                  <c:v>70.328999999999979</c:v>
                </c:pt>
                <c:pt idx="13246">
                  <c:v>70.328999999999979</c:v>
                </c:pt>
                <c:pt idx="13247">
                  <c:v>70.328999999999979</c:v>
                </c:pt>
                <c:pt idx="13248">
                  <c:v>70.328999999999979</c:v>
                </c:pt>
                <c:pt idx="13249">
                  <c:v>70.328999999999979</c:v>
                </c:pt>
                <c:pt idx="13250">
                  <c:v>70.286000000000001</c:v>
                </c:pt>
                <c:pt idx="13251">
                  <c:v>70.286000000000001</c:v>
                </c:pt>
                <c:pt idx="13252">
                  <c:v>70.286000000000001</c:v>
                </c:pt>
                <c:pt idx="13253">
                  <c:v>70.286000000000001</c:v>
                </c:pt>
                <c:pt idx="13254">
                  <c:v>70.286000000000001</c:v>
                </c:pt>
                <c:pt idx="13255">
                  <c:v>70.286000000000001</c:v>
                </c:pt>
                <c:pt idx="13256">
                  <c:v>70.286000000000001</c:v>
                </c:pt>
                <c:pt idx="13257">
                  <c:v>70.286000000000001</c:v>
                </c:pt>
                <c:pt idx="13258">
                  <c:v>70.286000000000001</c:v>
                </c:pt>
                <c:pt idx="13259">
                  <c:v>70.286000000000001</c:v>
                </c:pt>
                <c:pt idx="13260">
                  <c:v>70.328999999999979</c:v>
                </c:pt>
                <c:pt idx="13261">
                  <c:v>70.328999999999979</c:v>
                </c:pt>
                <c:pt idx="13262">
                  <c:v>70.328999999999979</c:v>
                </c:pt>
                <c:pt idx="13263">
                  <c:v>70.328999999999979</c:v>
                </c:pt>
                <c:pt idx="13264">
                  <c:v>70.328999999999979</c:v>
                </c:pt>
                <c:pt idx="13265">
                  <c:v>70.328999999999979</c:v>
                </c:pt>
                <c:pt idx="13266">
                  <c:v>70.328999999999979</c:v>
                </c:pt>
                <c:pt idx="13267">
                  <c:v>70.328999999999979</c:v>
                </c:pt>
                <c:pt idx="13268">
                  <c:v>70.371999999999986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70.371999999999986</c:v>
                </c:pt>
                <c:pt idx="13272">
                  <c:v>70.371999999999986</c:v>
                </c:pt>
                <c:pt idx="13273">
                  <c:v>70.371999999999986</c:v>
                </c:pt>
                <c:pt idx="13274">
                  <c:v>70.371999999999986</c:v>
                </c:pt>
                <c:pt idx="13275">
                  <c:v>70.371999999999986</c:v>
                </c:pt>
                <c:pt idx="13276">
                  <c:v>70.371999999999986</c:v>
                </c:pt>
                <c:pt idx="13277">
                  <c:v>70.415999999999997</c:v>
                </c:pt>
                <c:pt idx="13278">
                  <c:v>70.415999999999997</c:v>
                </c:pt>
                <c:pt idx="13279">
                  <c:v>70.415999999999997</c:v>
                </c:pt>
                <c:pt idx="13280">
                  <c:v>70.415999999999997</c:v>
                </c:pt>
                <c:pt idx="13281">
                  <c:v>70.415999999999997</c:v>
                </c:pt>
                <c:pt idx="13282">
                  <c:v>70.415999999999997</c:v>
                </c:pt>
                <c:pt idx="13283">
                  <c:v>70.415999999999997</c:v>
                </c:pt>
                <c:pt idx="13284">
                  <c:v>70.415999999999997</c:v>
                </c:pt>
                <c:pt idx="13285">
                  <c:v>70.415999999999997</c:v>
                </c:pt>
                <c:pt idx="13286">
                  <c:v>70.415999999999997</c:v>
                </c:pt>
                <c:pt idx="13287">
                  <c:v>70.415999999999997</c:v>
                </c:pt>
                <c:pt idx="13288">
                  <c:v>70.415999999999997</c:v>
                </c:pt>
                <c:pt idx="13289">
                  <c:v>70.415999999999997</c:v>
                </c:pt>
                <c:pt idx="13290">
                  <c:v>70.415999999999997</c:v>
                </c:pt>
                <c:pt idx="13291">
                  <c:v>70.371999999999986</c:v>
                </c:pt>
                <c:pt idx="13292">
                  <c:v>70.371999999999986</c:v>
                </c:pt>
                <c:pt idx="13293">
                  <c:v>70.371999999999986</c:v>
                </c:pt>
                <c:pt idx="13294">
                  <c:v>70.371999999999986</c:v>
                </c:pt>
                <c:pt idx="13295">
                  <c:v>70.328999999999979</c:v>
                </c:pt>
                <c:pt idx="13296">
                  <c:v>70.328999999999979</c:v>
                </c:pt>
                <c:pt idx="13297">
                  <c:v>70.286000000000001</c:v>
                </c:pt>
                <c:pt idx="13298">
                  <c:v>70.286000000000001</c:v>
                </c:pt>
                <c:pt idx="13299">
                  <c:v>70.286000000000001</c:v>
                </c:pt>
                <c:pt idx="13300">
                  <c:v>70.242999999999995</c:v>
                </c:pt>
                <c:pt idx="13301">
                  <c:v>70.200999999999993</c:v>
                </c:pt>
                <c:pt idx="13302">
                  <c:v>70.200999999999993</c:v>
                </c:pt>
                <c:pt idx="13303">
                  <c:v>70.200999999999993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70.286000000000001</c:v>
                </c:pt>
                <c:pt idx="13315">
                  <c:v>70.286000000000001</c:v>
                </c:pt>
                <c:pt idx="13316">
                  <c:v>70.286000000000001</c:v>
                </c:pt>
                <c:pt idx="13317">
                  <c:v>70.286000000000001</c:v>
                </c:pt>
                <c:pt idx="13318">
                  <c:v>70.286000000000001</c:v>
                </c:pt>
                <c:pt idx="13319">
                  <c:v>70.286000000000001</c:v>
                </c:pt>
                <c:pt idx="13320">
                  <c:v>70.286000000000001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70.286000000000001</c:v>
                </c:pt>
                <c:pt idx="13325">
                  <c:v>70.286000000000001</c:v>
                </c:pt>
                <c:pt idx="13326">
                  <c:v>70.286000000000001</c:v>
                </c:pt>
                <c:pt idx="13327">
                  <c:v>70.286000000000001</c:v>
                </c:pt>
                <c:pt idx="13328">
                  <c:v>70.328999999999979</c:v>
                </c:pt>
                <c:pt idx="13329">
                  <c:v>70.328999999999979</c:v>
                </c:pt>
                <c:pt idx="13330">
                  <c:v>70.371999999999986</c:v>
                </c:pt>
                <c:pt idx="13331">
                  <c:v>70.371999999999986</c:v>
                </c:pt>
                <c:pt idx="13332">
                  <c:v>70.371999999999986</c:v>
                </c:pt>
                <c:pt idx="13333">
                  <c:v>70.371999999999986</c:v>
                </c:pt>
                <c:pt idx="13334">
                  <c:v>70.371999999999986</c:v>
                </c:pt>
                <c:pt idx="13335">
                  <c:v>70.371999999999986</c:v>
                </c:pt>
                <c:pt idx="13336">
                  <c:v>70.371999999999986</c:v>
                </c:pt>
                <c:pt idx="13337">
                  <c:v>70.371999999999986</c:v>
                </c:pt>
                <c:pt idx="13338">
                  <c:v>70.371999999999986</c:v>
                </c:pt>
                <c:pt idx="13339">
                  <c:v>70.371999999999986</c:v>
                </c:pt>
                <c:pt idx="13340">
                  <c:v>70.371999999999986</c:v>
                </c:pt>
                <c:pt idx="13341">
                  <c:v>70.371999999999986</c:v>
                </c:pt>
                <c:pt idx="13342">
                  <c:v>70.371999999999986</c:v>
                </c:pt>
                <c:pt idx="13343">
                  <c:v>70.371999999999986</c:v>
                </c:pt>
                <c:pt idx="13344">
                  <c:v>70.371999999999986</c:v>
                </c:pt>
                <c:pt idx="13345">
                  <c:v>70.371999999999986</c:v>
                </c:pt>
                <c:pt idx="13346">
                  <c:v>70.415999999999997</c:v>
                </c:pt>
                <c:pt idx="13347">
                  <c:v>70.459000000000003</c:v>
                </c:pt>
                <c:pt idx="13348">
                  <c:v>70.459000000000003</c:v>
                </c:pt>
                <c:pt idx="13349">
                  <c:v>70.501999999999995</c:v>
                </c:pt>
                <c:pt idx="13350">
                  <c:v>70.501999999999995</c:v>
                </c:pt>
                <c:pt idx="13351">
                  <c:v>70.501999999999995</c:v>
                </c:pt>
                <c:pt idx="13352">
                  <c:v>70.543000000000006</c:v>
                </c:pt>
                <c:pt idx="13353">
                  <c:v>70.543000000000006</c:v>
                </c:pt>
                <c:pt idx="13354">
                  <c:v>70.543000000000006</c:v>
                </c:pt>
                <c:pt idx="13355">
                  <c:v>70.543000000000006</c:v>
                </c:pt>
                <c:pt idx="13356">
                  <c:v>70.543000000000006</c:v>
                </c:pt>
                <c:pt idx="13357">
                  <c:v>70.543000000000006</c:v>
                </c:pt>
                <c:pt idx="13358">
                  <c:v>70.543000000000006</c:v>
                </c:pt>
                <c:pt idx="13359">
                  <c:v>70.543000000000006</c:v>
                </c:pt>
                <c:pt idx="13360">
                  <c:v>70.543000000000006</c:v>
                </c:pt>
                <c:pt idx="13361">
                  <c:v>70.501999999999995</c:v>
                </c:pt>
                <c:pt idx="13362">
                  <c:v>70.501999999999995</c:v>
                </c:pt>
                <c:pt idx="13363">
                  <c:v>70.459000000000003</c:v>
                </c:pt>
                <c:pt idx="13364">
                  <c:v>70.459000000000003</c:v>
                </c:pt>
                <c:pt idx="13365">
                  <c:v>70.459000000000003</c:v>
                </c:pt>
                <c:pt idx="13366">
                  <c:v>70.459000000000003</c:v>
                </c:pt>
                <c:pt idx="13367">
                  <c:v>70.501999999999995</c:v>
                </c:pt>
                <c:pt idx="13368">
                  <c:v>70.501999999999995</c:v>
                </c:pt>
                <c:pt idx="13369">
                  <c:v>70.543000000000006</c:v>
                </c:pt>
                <c:pt idx="13370">
                  <c:v>70.543000000000006</c:v>
                </c:pt>
                <c:pt idx="13371">
                  <c:v>70.543000000000006</c:v>
                </c:pt>
                <c:pt idx="13372">
                  <c:v>70.543000000000006</c:v>
                </c:pt>
                <c:pt idx="13373">
                  <c:v>70.543000000000006</c:v>
                </c:pt>
                <c:pt idx="13374">
                  <c:v>70.543000000000006</c:v>
                </c:pt>
                <c:pt idx="13375">
                  <c:v>70.501999999999995</c:v>
                </c:pt>
                <c:pt idx="13376">
                  <c:v>70.459000000000003</c:v>
                </c:pt>
                <c:pt idx="13377">
                  <c:v>70.459000000000003</c:v>
                </c:pt>
                <c:pt idx="13378">
                  <c:v>70.415999999999997</c:v>
                </c:pt>
                <c:pt idx="13379">
                  <c:v>70.415999999999997</c:v>
                </c:pt>
                <c:pt idx="13380">
                  <c:v>70.415999999999997</c:v>
                </c:pt>
                <c:pt idx="13381">
                  <c:v>70.415999999999997</c:v>
                </c:pt>
                <c:pt idx="13382">
                  <c:v>70.371999999999986</c:v>
                </c:pt>
                <c:pt idx="13383">
                  <c:v>70.371999999999986</c:v>
                </c:pt>
                <c:pt idx="13384">
                  <c:v>70.328999999999979</c:v>
                </c:pt>
                <c:pt idx="13385">
                  <c:v>70.328999999999979</c:v>
                </c:pt>
                <c:pt idx="13386">
                  <c:v>70.286000000000001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70.286000000000001</c:v>
                </c:pt>
                <c:pt idx="13390">
                  <c:v>70.286000000000001</c:v>
                </c:pt>
                <c:pt idx="13391">
                  <c:v>70.286000000000001</c:v>
                </c:pt>
                <c:pt idx="13392">
                  <c:v>70.286000000000001</c:v>
                </c:pt>
                <c:pt idx="13393">
                  <c:v>70.286000000000001</c:v>
                </c:pt>
                <c:pt idx="13394">
                  <c:v>70.286000000000001</c:v>
                </c:pt>
                <c:pt idx="13395">
                  <c:v>70.286000000000001</c:v>
                </c:pt>
                <c:pt idx="13396">
                  <c:v>70.242999999999995</c:v>
                </c:pt>
                <c:pt idx="13397">
                  <c:v>70.242999999999995</c:v>
                </c:pt>
                <c:pt idx="13398">
                  <c:v>70.242999999999995</c:v>
                </c:pt>
                <c:pt idx="13399">
                  <c:v>70.200999999999993</c:v>
                </c:pt>
                <c:pt idx="13400">
                  <c:v>70.200999999999993</c:v>
                </c:pt>
                <c:pt idx="13401">
                  <c:v>70.157999999999987</c:v>
                </c:pt>
                <c:pt idx="13402">
                  <c:v>70.157999999999987</c:v>
                </c:pt>
                <c:pt idx="13403">
                  <c:v>70.157999999999987</c:v>
                </c:pt>
                <c:pt idx="13404">
                  <c:v>70.114999999999995</c:v>
                </c:pt>
                <c:pt idx="13405">
                  <c:v>70.114999999999995</c:v>
                </c:pt>
                <c:pt idx="13406">
                  <c:v>70.114999999999995</c:v>
                </c:pt>
                <c:pt idx="13407">
                  <c:v>70.114999999999995</c:v>
                </c:pt>
                <c:pt idx="13408">
                  <c:v>70.072000000000003</c:v>
                </c:pt>
                <c:pt idx="13409">
                  <c:v>70.072000000000003</c:v>
                </c:pt>
                <c:pt idx="13410">
                  <c:v>70.028999999999982</c:v>
                </c:pt>
                <c:pt idx="13411">
                  <c:v>70.028999999999982</c:v>
                </c:pt>
                <c:pt idx="13412">
                  <c:v>70.028999999999982</c:v>
                </c:pt>
                <c:pt idx="13413">
                  <c:v>70.028999999999982</c:v>
                </c:pt>
                <c:pt idx="13414">
                  <c:v>70.028999999999982</c:v>
                </c:pt>
                <c:pt idx="13415">
                  <c:v>69.985000000000014</c:v>
                </c:pt>
                <c:pt idx="13416">
                  <c:v>69.985000000000014</c:v>
                </c:pt>
                <c:pt idx="13417">
                  <c:v>69.985000000000014</c:v>
                </c:pt>
                <c:pt idx="13418">
                  <c:v>69.985000000000014</c:v>
                </c:pt>
                <c:pt idx="13419">
                  <c:v>69.985000000000014</c:v>
                </c:pt>
                <c:pt idx="13420">
                  <c:v>69.985000000000014</c:v>
                </c:pt>
                <c:pt idx="13421">
                  <c:v>69.985000000000014</c:v>
                </c:pt>
                <c:pt idx="13422">
                  <c:v>69.985000000000014</c:v>
                </c:pt>
                <c:pt idx="13423">
                  <c:v>69.942000000000007</c:v>
                </c:pt>
                <c:pt idx="13424">
                  <c:v>69.942000000000007</c:v>
                </c:pt>
                <c:pt idx="13425">
                  <c:v>69.942000000000007</c:v>
                </c:pt>
                <c:pt idx="13426">
                  <c:v>69.900999999999996</c:v>
                </c:pt>
                <c:pt idx="13427">
                  <c:v>69.900999999999996</c:v>
                </c:pt>
                <c:pt idx="13428">
                  <c:v>69.900999999999996</c:v>
                </c:pt>
                <c:pt idx="13429">
                  <c:v>69.900999999999996</c:v>
                </c:pt>
                <c:pt idx="13430">
                  <c:v>69.900999999999996</c:v>
                </c:pt>
                <c:pt idx="13431">
                  <c:v>69.900999999999996</c:v>
                </c:pt>
                <c:pt idx="13432">
                  <c:v>69.900999999999996</c:v>
                </c:pt>
                <c:pt idx="13433">
                  <c:v>69.900999999999996</c:v>
                </c:pt>
                <c:pt idx="13434">
                  <c:v>69.942000000000007</c:v>
                </c:pt>
                <c:pt idx="13435">
                  <c:v>69.900999999999996</c:v>
                </c:pt>
                <c:pt idx="13436">
                  <c:v>69.900999999999996</c:v>
                </c:pt>
                <c:pt idx="13437">
                  <c:v>69.900999999999996</c:v>
                </c:pt>
                <c:pt idx="13438">
                  <c:v>69.85799999999999</c:v>
                </c:pt>
                <c:pt idx="13439">
                  <c:v>69.85799999999999</c:v>
                </c:pt>
                <c:pt idx="13440">
                  <c:v>69.85799999999999</c:v>
                </c:pt>
                <c:pt idx="13441">
                  <c:v>69.85799999999999</c:v>
                </c:pt>
                <c:pt idx="13442">
                  <c:v>69.85799999999999</c:v>
                </c:pt>
                <c:pt idx="13443">
                  <c:v>69.85799999999999</c:v>
                </c:pt>
                <c:pt idx="13444">
                  <c:v>69.85799999999999</c:v>
                </c:pt>
                <c:pt idx="13445">
                  <c:v>69.85799999999999</c:v>
                </c:pt>
                <c:pt idx="13446">
                  <c:v>69.85799999999999</c:v>
                </c:pt>
                <c:pt idx="13447">
                  <c:v>69.85799999999999</c:v>
                </c:pt>
                <c:pt idx="13448">
                  <c:v>69.85799999999999</c:v>
                </c:pt>
                <c:pt idx="13449">
                  <c:v>69.85799999999999</c:v>
                </c:pt>
                <c:pt idx="13450">
                  <c:v>69.85799999999999</c:v>
                </c:pt>
                <c:pt idx="13451">
                  <c:v>69.85799999999999</c:v>
                </c:pt>
                <c:pt idx="13452">
                  <c:v>69.85799999999999</c:v>
                </c:pt>
                <c:pt idx="13453">
                  <c:v>69.813999999999993</c:v>
                </c:pt>
                <c:pt idx="13454">
                  <c:v>69.813999999999993</c:v>
                </c:pt>
                <c:pt idx="13455">
                  <c:v>69.813999999999993</c:v>
                </c:pt>
                <c:pt idx="13456">
                  <c:v>69.813999999999993</c:v>
                </c:pt>
                <c:pt idx="13457">
                  <c:v>69.813999999999993</c:v>
                </c:pt>
                <c:pt idx="13458">
                  <c:v>69.813999999999993</c:v>
                </c:pt>
                <c:pt idx="13459">
                  <c:v>69.813999999999993</c:v>
                </c:pt>
                <c:pt idx="13460">
                  <c:v>69.813999999999993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69.813999999999993</c:v>
                </c:pt>
                <c:pt idx="13466">
                  <c:v>69.813999999999993</c:v>
                </c:pt>
                <c:pt idx="13467">
                  <c:v>69.813999999999993</c:v>
                </c:pt>
                <c:pt idx="13468">
                  <c:v>69.813999999999993</c:v>
                </c:pt>
                <c:pt idx="13469">
                  <c:v>69.813999999999993</c:v>
                </c:pt>
                <c:pt idx="13470">
                  <c:v>69.813999999999993</c:v>
                </c:pt>
                <c:pt idx="13471">
                  <c:v>69.813999999999993</c:v>
                </c:pt>
                <c:pt idx="13472">
                  <c:v>69.813999999999993</c:v>
                </c:pt>
                <c:pt idx="13473">
                  <c:v>69.813999999999993</c:v>
                </c:pt>
                <c:pt idx="13474">
                  <c:v>69.813999999999993</c:v>
                </c:pt>
                <c:pt idx="13475">
                  <c:v>69.813999999999993</c:v>
                </c:pt>
                <c:pt idx="13476">
                  <c:v>69.813999999999993</c:v>
                </c:pt>
                <c:pt idx="13477">
                  <c:v>69.813999999999993</c:v>
                </c:pt>
                <c:pt idx="13478">
                  <c:v>69.813999999999993</c:v>
                </c:pt>
                <c:pt idx="13479">
                  <c:v>69.813999999999993</c:v>
                </c:pt>
                <c:pt idx="13480">
                  <c:v>69.813999999999993</c:v>
                </c:pt>
                <c:pt idx="13481">
                  <c:v>69.813999999999993</c:v>
                </c:pt>
                <c:pt idx="13482">
                  <c:v>69.813999999999993</c:v>
                </c:pt>
                <c:pt idx="13483">
                  <c:v>69.813999999999993</c:v>
                </c:pt>
                <c:pt idx="13484">
                  <c:v>69.771000000000001</c:v>
                </c:pt>
                <c:pt idx="13485">
                  <c:v>69.771000000000001</c:v>
                </c:pt>
                <c:pt idx="13486">
                  <c:v>69.771000000000001</c:v>
                </c:pt>
                <c:pt idx="13487">
                  <c:v>69.813999999999993</c:v>
                </c:pt>
                <c:pt idx="13488">
                  <c:v>69.771000000000001</c:v>
                </c:pt>
                <c:pt idx="13489">
                  <c:v>69.771000000000001</c:v>
                </c:pt>
                <c:pt idx="13490">
                  <c:v>69.771000000000001</c:v>
                </c:pt>
                <c:pt idx="13491">
                  <c:v>69.771000000000001</c:v>
                </c:pt>
                <c:pt idx="13492">
                  <c:v>69.771000000000001</c:v>
                </c:pt>
                <c:pt idx="13493">
                  <c:v>69.771000000000001</c:v>
                </c:pt>
                <c:pt idx="13494">
                  <c:v>69.771000000000001</c:v>
                </c:pt>
                <c:pt idx="13495">
                  <c:v>69.771000000000001</c:v>
                </c:pt>
                <c:pt idx="13496">
                  <c:v>69.771000000000001</c:v>
                </c:pt>
                <c:pt idx="13497">
                  <c:v>69.771000000000001</c:v>
                </c:pt>
                <c:pt idx="13498">
                  <c:v>69.813999999999993</c:v>
                </c:pt>
                <c:pt idx="13499">
                  <c:v>69.85799999999999</c:v>
                </c:pt>
                <c:pt idx="13500">
                  <c:v>69.85799999999999</c:v>
                </c:pt>
                <c:pt idx="13501">
                  <c:v>69.900999999999996</c:v>
                </c:pt>
                <c:pt idx="13502">
                  <c:v>69.942000000000007</c:v>
                </c:pt>
                <c:pt idx="13503">
                  <c:v>69.942000000000007</c:v>
                </c:pt>
                <c:pt idx="13504">
                  <c:v>69.942000000000007</c:v>
                </c:pt>
                <c:pt idx="13505">
                  <c:v>69.942000000000007</c:v>
                </c:pt>
                <c:pt idx="13506">
                  <c:v>69.942000000000007</c:v>
                </c:pt>
                <c:pt idx="13507">
                  <c:v>69.985000000000014</c:v>
                </c:pt>
                <c:pt idx="13508">
                  <c:v>69.985000000000014</c:v>
                </c:pt>
                <c:pt idx="13509">
                  <c:v>69.985000000000014</c:v>
                </c:pt>
                <c:pt idx="13510">
                  <c:v>69.985000000000014</c:v>
                </c:pt>
                <c:pt idx="13511">
                  <c:v>70.028999999999982</c:v>
                </c:pt>
                <c:pt idx="13512">
                  <c:v>70.028999999999982</c:v>
                </c:pt>
                <c:pt idx="13513">
                  <c:v>70.028999999999982</c:v>
                </c:pt>
                <c:pt idx="13514">
                  <c:v>70.028999999999982</c:v>
                </c:pt>
                <c:pt idx="13515">
                  <c:v>70.072000000000003</c:v>
                </c:pt>
                <c:pt idx="13516">
                  <c:v>70.072000000000003</c:v>
                </c:pt>
                <c:pt idx="13517">
                  <c:v>70.114999999999995</c:v>
                </c:pt>
                <c:pt idx="13518">
                  <c:v>70.114999999999995</c:v>
                </c:pt>
                <c:pt idx="13519">
                  <c:v>70.114999999999995</c:v>
                </c:pt>
                <c:pt idx="13520">
                  <c:v>70.114999999999995</c:v>
                </c:pt>
                <c:pt idx="13521">
                  <c:v>70.114999999999995</c:v>
                </c:pt>
                <c:pt idx="13522">
                  <c:v>70.114999999999995</c:v>
                </c:pt>
                <c:pt idx="13523">
                  <c:v>70.114999999999995</c:v>
                </c:pt>
                <c:pt idx="13524">
                  <c:v>70.114999999999995</c:v>
                </c:pt>
                <c:pt idx="13525">
                  <c:v>70.114999999999995</c:v>
                </c:pt>
                <c:pt idx="13526">
                  <c:v>70.114999999999995</c:v>
                </c:pt>
                <c:pt idx="13527">
                  <c:v>70.114999999999995</c:v>
                </c:pt>
                <c:pt idx="13528">
                  <c:v>70.114999999999995</c:v>
                </c:pt>
                <c:pt idx="13529">
                  <c:v>70.114999999999995</c:v>
                </c:pt>
                <c:pt idx="13530">
                  <c:v>70.114999999999995</c:v>
                </c:pt>
                <c:pt idx="13531">
                  <c:v>70.114999999999995</c:v>
                </c:pt>
                <c:pt idx="13532">
                  <c:v>70.114999999999995</c:v>
                </c:pt>
                <c:pt idx="13533">
                  <c:v>70.114999999999995</c:v>
                </c:pt>
                <c:pt idx="13534">
                  <c:v>70.114999999999995</c:v>
                </c:pt>
                <c:pt idx="13535">
                  <c:v>70.114999999999995</c:v>
                </c:pt>
                <c:pt idx="13536">
                  <c:v>70.114999999999995</c:v>
                </c:pt>
                <c:pt idx="13537">
                  <c:v>70.114999999999995</c:v>
                </c:pt>
                <c:pt idx="13538">
                  <c:v>70.114999999999995</c:v>
                </c:pt>
                <c:pt idx="13539">
                  <c:v>70.114999999999995</c:v>
                </c:pt>
                <c:pt idx="13540">
                  <c:v>70.114999999999995</c:v>
                </c:pt>
                <c:pt idx="13541">
                  <c:v>70.157999999999987</c:v>
                </c:pt>
                <c:pt idx="13542">
                  <c:v>70.157999999999987</c:v>
                </c:pt>
                <c:pt idx="13543">
                  <c:v>70.157999999999987</c:v>
                </c:pt>
                <c:pt idx="13544">
                  <c:v>70.200999999999993</c:v>
                </c:pt>
                <c:pt idx="13545">
                  <c:v>70.200999999999993</c:v>
                </c:pt>
                <c:pt idx="13546">
                  <c:v>70.200999999999993</c:v>
                </c:pt>
                <c:pt idx="13547">
                  <c:v>70.200999999999993</c:v>
                </c:pt>
                <c:pt idx="13548">
                  <c:v>70.200999999999993</c:v>
                </c:pt>
                <c:pt idx="13549">
                  <c:v>70.200999999999993</c:v>
                </c:pt>
                <c:pt idx="13550">
                  <c:v>70.242999999999995</c:v>
                </c:pt>
                <c:pt idx="13551">
                  <c:v>70.242999999999995</c:v>
                </c:pt>
                <c:pt idx="13552">
                  <c:v>70.286000000000001</c:v>
                </c:pt>
                <c:pt idx="13553">
                  <c:v>70.286000000000001</c:v>
                </c:pt>
                <c:pt idx="13554">
                  <c:v>70.286000000000001</c:v>
                </c:pt>
                <c:pt idx="13555">
                  <c:v>70.286000000000001</c:v>
                </c:pt>
                <c:pt idx="13556">
                  <c:v>70.286000000000001</c:v>
                </c:pt>
                <c:pt idx="13557">
                  <c:v>70.286000000000001</c:v>
                </c:pt>
                <c:pt idx="13558">
                  <c:v>70.286000000000001</c:v>
                </c:pt>
                <c:pt idx="13559">
                  <c:v>70.286000000000001</c:v>
                </c:pt>
                <c:pt idx="13560">
                  <c:v>70.286000000000001</c:v>
                </c:pt>
                <c:pt idx="13561">
                  <c:v>70.286000000000001</c:v>
                </c:pt>
                <c:pt idx="13562">
                  <c:v>70.328999999999979</c:v>
                </c:pt>
                <c:pt idx="13563">
                  <c:v>70.328999999999979</c:v>
                </c:pt>
                <c:pt idx="13564">
                  <c:v>70.328999999999979</c:v>
                </c:pt>
                <c:pt idx="13565">
                  <c:v>70.328999999999979</c:v>
                </c:pt>
                <c:pt idx="13566">
                  <c:v>70.328999999999979</c:v>
                </c:pt>
                <c:pt idx="13567">
                  <c:v>70.328999999999979</c:v>
                </c:pt>
                <c:pt idx="13568">
                  <c:v>70.328999999999979</c:v>
                </c:pt>
                <c:pt idx="13569">
                  <c:v>70.328999999999979</c:v>
                </c:pt>
                <c:pt idx="13570">
                  <c:v>70.328999999999979</c:v>
                </c:pt>
                <c:pt idx="13571">
                  <c:v>70.328999999999979</c:v>
                </c:pt>
                <c:pt idx="13572">
                  <c:v>70.328999999999979</c:v>
                </c:pt>
                <c:pt idx="13573">
                  <c:v>70.328999999999979</c:v>
                </c:pt>
                <c:pt idx="13574">
                  <c:v>70.371999999999986</c:v>
                </c:pt>
                <c:pt idx="13575">
                  <c:v>70.371999999999986</c:v>
                </c:pt>
                <c:pt idx="13576">
                  <c:v>70.371999999999986</c:v>
                </c:pt>
                <c:pt idx="13577">
                  <c:v>70.371999999999986</c:v>
                </c:pt>
                <c:pt idx="13578">
                  <c:v>70.371999999999986</c:v>
                </c:pt>
                <c:pt idx="13579">
                  <c:v>70.328999999999979</c:v>
                </c:pt>
                <c:pt idx="13580">
                  <c:v>70.328999999999979</c:v>
                </c:pt>
                <c:pt idx="13581">
                  <c:v>70.286000000000001</c:v>
                </c:pt>
                <c:pt idx="13582">
                  <c:v>70.286000000000001</c:v>
                </c:pt>
                <c:pt idx="13583">
                  <c:v>70.286000000000001</c:v>
                </c:pt>
                <c:pt idx="13584">
                  <c:v>70.286000000000001</c:v>
                </c:pt>
                <c:pt idx="13585">
                  <c:v>70.328999999999979</c:v>
                </c:pt>
                <c:pt idx="13586">
                  <c:v>70.328999999999979</c:v>
                </c:pt>
                <c:pt idx="13587">
                  <c:v>70.328999999999979</c:v>
                </c:pt>
                <c:pt idx="13588">
                  <c:v>70.328999999999979</c:v>
                </c:pt>
                <c:pt idx="13589">
                  <c:v>70.328999999999979</c:v>
                </c:pt>
                <c:pt idx="13590">
                  <c:v>70.371999999999986</c:v>
                </c:pt>
                <c:pt idx="13591">
                  <c:v>70.371999999999986</c:v>
                </c:pt>
                <c:pt idx="13592">
                  <c:v>70.371999999999986</c:v>
                </c:pt>
                <c:pt idx="13593">
                  <c:v>70.371999999999986</c:v>
                </c:pt>
                <c:pt idx="13594">
                  <c:v>70.371999999999986</c:v>
                </c:pt>
                <c:pt idx="13595">
                  <c:v>70.371999999999986</c:v>
                </c:pt>
                <c:pt idx="13596">
                  <c:v>70.371999999999986</c:v>
                </c:pt>
                <c:pt idx="13597">
                  <c:v>70.371999999999986</c:v>
                </c:pt>
                <c:pt idx="13598">
                  <c:v>70.371999999999986</c:v>
                </c:pt>
                <c:pt idx="13599">
                  <c:v>70.371999999999986</c:v>
                </c:pt>
                <c:pt idx="13600">
                  <c:v>70.415999999999997</c:v>
                </c:pt>
                <c:pt idx="13601">
                  <c:v>70.459000000000003</c:v>
                </c:pt>
                <c:pt idx="13602">
                  <c:v>70.459000000000003</c:v>
                </c:pt>
                <c:pt idx="13603">
                  <c:v>70.459000000000003</c:v>
                </c:pt>
                <c:pt idx="13604">
                  <c:v>70.459000000000003</c:v>
                </c:pt>
                <c:pt idx="13605">
                  <c:v>70.415999999999997</c:v>
                </c:pt>
                <c:pt idx="13606">
                  <c:v>70.415999999999997</c:v>
                </c:pt>
                <c:pt idx="13607">
                  <c:v>70.415999999999997</c:v>
                </c:pt>
                <c:pt idx="13608">
                  <c:v>70.415999999999997</c:v>
                </c:pt>
                <c:pt idx="13609">
                  <c:v>70.415999999999997</c:v>
                </c:pt>
                <c:pt idx="13610">
                  <c:v>70.415999999999997</c:v>
                </c:pt>
                <c:pt idx="13611">
                  <c:v>70.415999999999997</c:v>
                </c:pt>
                <c:pt idx="13612">
                  <c:v>70.459000000000003</c:v>
                </c:pt>
                <c:pt idx="13613">
                  <c:v>70.459000000000003</c:v>
                </c:pt>
                <c:pt idx="13614">
                  <c:v>70.459000000000003</c:v>
                </c:pt>
                <c:pt idx="13615">
                  <c:v>70.459000000000003</c:v>
                </c:pt>
                <c:pt idx="13616">
                  <c:v>70.501999999999995</c:v>
                </c:pt>
                <c:pt idx="13617">
                  <c:v>70.501999999999995</c:v>
                </c:pt>
                <c:pt idx="13618">
                  <c:v>70.501999999999995</c:v>
                </c:pt>
                <c:pt idx="13619">
                  <c:v>70.501999999999995</c:v>
                </c:pt>
                <c:pt idx="13620">
                  <c:v>70.543000000000006</c:v>
                </c:pt>
                <c:pt idx="13621">
                  <c:v>70.543000000000006</c:v>
                </c:pt>
                <c:pt idx="13622">
                  <c:v>70.543000000000006</c:v>
                </c:pt>
                <c:pt idx="13623">
                  <c:v>70.587000000000003</c:v>
                </c:pt>
                <c:pt idx="13624">
                  <c:v>70.587000000000003</c:v>
                </c:pt>
                <c:pt idx="13625">
                  <c:v>70.63</c:v>
                </c:pt>
                <c:pt idx="13626">
                  <c:v>70.63</c:v>
                </c:pt>
                <c:pt idx="13627">
                  <c:v>70.63</c:v>
                </c:pt>
                <c:pt idx="13628">
                  <c:v>70.63</c:v>
                </c:pt>
                <c:pt idx="13629">
                  <c:v>70.63</c:v>
                </c:pt>
                <c:pt idx="13630">
                  <c:v>70.672999999999988</c:v>
                </c:pt>
                <c:pt idx="13631">
                  <c:v>70.715999999999994</c:v>
                </c:pt>
                <c:pt idx="13632">
                  <c:v>70.715999999999994</c:v>
                </c:pt>
                <c:pt idx="13633">
                  <c:v>70.759</c:v>
                </c:pt>
                <c:pt idx="13634">
                  <c:v>70.802999999999983</c:v>
                </c:pt>
                <c:pt idx="13635">
                  <c:v>70.802999999999983</c:v>
                </c:pt>
                <c:pt idx="13636">
                  <c:v>70.846000000000004</c:v>
                </c:pt>
                <c:pt idx="13637">
                  <c:v>70.846000000000004</c:v>
                </c:pt>
                <c:pt idx="13638">
                  <c:v>70.887</c:v>
                </c:pt>
                <c:pt idx="13639">
                  <c:v>70.887</c:v>
                </c:pt>
                <c:pt idx="13640">
                  <c:v>70.887</c:v>
                </c:pt>
                <c:pt idx="13641">
                  <c:v>70.887</c:v>
                </c:pt>
                <c:pt idx="13642">
                  <c:v>70.887</c:v>
                </c:pt>
                <c:pt idx="13643">
                  <c:v>70.887</c:v>
                </c:pt>
                <c:pt idx="13644">
                  <c:v>70.887</c:v>
                </c:pt>
                <c:pt idx="13645">
                  <c:v>70.887</c:v>
                </c:pt>
                <c:pt idx="13646">
                  <c:v>70.887</c:v>
                </c:pt>
                <c:pt idx="13647">
                  <c:v>70.846000000000004</c:v>
                </c:pt>
                <c:pt idx="13648">
                  <c:v>70.846000000000004</c:v>
                </c:pt>
                <c:pt idx="13649">
                  <c:v>70.846000000000004</c:v>
                </c:pt>
                <c:pt idx="13650">
                  <c:v>70.802999999999983</c:v>
                </c:pt>
                <c:pt idx="13651">
                  <c:v>70.802999999999983</c:v>
                </c:pt>
                <c:pt idx="13652">
                  <c:v>70.802999999999983</c:v>
                </c:pt>
                <c:pt idx="13653">
                  <c:v>70.802999999999983</c:v>
                </c:pt>
                <c:pt idx="13654">
                  <c:v>70.802999999999983</c:v>
                </c:pt>
                <c:pt idx="13655">
                  <c:v>70.802999999999983</c:v>
                </c:pt>
                <c:pt idx="13656">
                  <c:v>70.802999999999983</c:v>
                </c:pt>
                <c:pt idx="13657">
                  <c:v>70.802999999999983</c:v>
                </c:pt>
                <c:pt idx="13658">
                  <c:v>70.802999999999983</c:v>
                </c:pt>
                <c:pt idx="13659">
                  <c:v>70.802999999999983</c:v>
                </c:pt>
                <c:pt idx="13660">
                  <c:v>70.802999999999983</c:v>
                </c:pt>
                <c:pt idx="13661">
                  <c:v>70.802999999999983</c:v>
                </c:pt>
                <c:pt idx="13662">
                  <c:v>70.802999999999983</c:v>
                </c:pt>
                <c:pt idx="13663">
                  <c:v>70.802999999999983</c:v>
                </c:pt>
                <c:pt idx="13664">
                  <c:v>70.846000000000004</c:v>
                </c:pt>
                <c:pt idx="13665">
                  <c:v>70.846000000000004</c:v>
                </c:pt>
                <c:pt idx="13666">
                  <c:v>70.846000000000004</c:v>
                </c:pt>
                <c:pt idx="13667">
                  <c:v>70.887</c:v>
                </c:pt>
                <c:pt idx="13668">
                  <c:v>70.930000000000007</c:v>
                </c:pt>
                <c:pt idx="13669">
                  <c:v>70.930000000000007</c:v>
                </c:pt>
                <c:pt idx="13670">
                  <c:v>70.974000000000004</c:v>
                </c:pt>
                <c:pt idx="13671">
                  <c:v>70.974000000000004</c:v>
                </c:pt>
                <c:pt idx="13672">
                  <c:v>71.016999999999996</c:v>
                </c:pt>
                <c:pt idx="13673">
                  <c:v>71.016999999999996</c:v>
                </c:pt>
                <c:pt idx="13674">
                  <c:v>71.016999999999996</c:v>
                </c:pt>
                <c:pt idx="13675">
                  <c:v>71.06</c:v>
                </c:pt>
                <c:pt idx="13676">
                  <c:v>71.06</c:v>
                </c:pt>
                <c:pt idx="13677">
                  <c:v>71.06</c:v>
                </c:pt>
                <c:pt idx="13678">
                  <c:v>71.06</c:v>
                </c:pt>
                <c:pt idx="13679">
                  <c:v>71.06</c:v>
                </c:pt>
                <c:pt idx="13680">
                  <c:v>71.06</c:v>
                </c:pt>
                <c:pt idx="13681">
                  <c:v>71.06</c:v>
                </c:pt>
                <c:pt idx="13682">
                  <c:v>71.10299999999998</c:v>
                </c:pt>
                <c:pt idx="13683">
                  <c:v>71.146000000000001</c:v>
                </c:pt>
                <c:pt idx="13684">
                  <c:v>71.10299999999998</c:v>
                </c:pt>
                <c:pt idx="13685">
                  <c:v>71.10299999999998</c:v>
                </c:pt>
                <c:pt idx="13686">
                  <c:v>71.146000000000001</c:v>
                </c:pt>
                <c:pt idx="13687">
                  <c:v>71.10299999999998</c:v>
                </c:pt>
                <c:pt idx="13688">
                  <c:v>71.10299999999998</c:v>
                </c:pt>
                <c:pt idx="13689">
                  <c:v>71.10299999999998</c:v>
                </c:pt>
                <c:pt idx="13690">
                  <c:v>71.10299999999998</c:v>
                </c:pt>
                <c:pt idx="13691">
                  <c:v>71.146000000000001</c:v>
                </c:pt>
                <c:pt idx="13692">
                  <c:v>71.146000000000001</c:v>
                </c:pt>
                <c:pt idx="13693">
                  <c:v>71.146000000000001</c:v>
                </c:pt>
                <c:pt idx="13694">
                  <c:v>71.19</c:v>
                </c:pt>
                <c:pt idx="13695">
                  <c:v>71.19</c:v>
                </c:pt>
                <c:pt idx="13696">
                  <c:v>71.19</c:v>
                </c:pt>
                <c:pt idx="13697">
                  <c:v>71.19</c:v>
                </c:pt>
                <c:pt idx="13698">
                  <c:v>71.19</c:v>
                </c:pt>
                <c:pt idx="13699">
                  <c:v>71.19</c:v>
                </c:pt>
                <c:pt idx="13700">
                  <c:v>71.19</c:v>
                </c:pt>
                <c:pt idx="13701">
                  <c:v>71.19</c:v>
                </c:pt>
                <c:pt idx="13702">
                  <c:v>71.19</c:v>
                </c:pt>
                <c:pt idx="13703">
                  <c:v>71.19</c:v>
                </c:pt>
                <c:pt idx="13704">
                  <c:v>71.19</c:v>
                </c:pt>
                <c:pt idx="13705">
                  <c:v>71.230999999999995</c:v>
                </c:pt>
                <c:pt idx="13706">
                  <c:v>71.230999999999995</c:v>
                </c:pt>
                <c:pt idx="13707">
                  <c:v>71.230999999999995</c:v>
                </c:pt>
                <c:pt idx="13708">
                  <c:v>71.230999999999995</c:v>
                </c:pt>
                <c:pt idx="13709">
                  <c:v>71.230999999999995</c:v>
                </c:pt>
                <c:pt idx="13710">
                  <c:v>71.230999999999995</c:v>
                </c:pt>
                <c:pt idx="13711">
                  <c:v>71.230999999999995</c:v>
                </c:pt>
                <c:pt idx="13712">
                  <c:v>71.230999999999995</c:v>
                </c:pt>
                <c:pt idx="13713">
                  <c:v>71.230999999999995</c:v>
                </c:pt>
                <c:pt idx="13714">
                  <c:v>71.274000000000001</c:v>
                </c:pt>
                <c:pt idx="13715">
                  <c:v>71.274000000000001</c:v>
                </c:pt>
                <c:pt idx="13716">
                  <c:v>71.274000000000001</c:v>
                </c:pt>
                <c:pt idx="13717">
                  <c:v>71.274000000000001</c:v>
                </c:pt>
                <c:pt idx="13718">
                  <c:v>71.230999999999995</c:v>
                </c:pt>
                <c:pt idx="13719">
                  <c:v>71.230999999999995</c:v>
                </c:pt>
                <c:pt idx="13720">
                  <c:v>71.230999999999995</c:v>
                </c:pt>
                <c:pt idx="13721">
                  <c:v>71.230999999999995</c:v>
                </c:pt>
                <c:pt idx="13722">
                  <c:v>71.19</c:v>
                </c:pt>
                <c:pt idx="13723">
                  <c:v>71.19</c:v>
                </c:pt>
                <c:pt idx="13724">
                  <c:v>71.19</c:v>
                </c:pt>
                <c:pt idx="13725">
                  <c:v>71.19</c:v>
                </c:pt>
                <c:pt idx="13726">
                  <c:v>71.19</c:v>
                </c:pt>
                <c:pt idx="13727">
                  <c:v>71.19</c:v>
                </c:pt>
                <c:pt idx="13728">
                  <c:v>71.19</c:v>
                </c:pt>
                <c:pt idx="13729">
                  <c:v>71.230999999999995</c:v>
                </c:pt>
                <c:pt idx="13730">
                  <c:v>71.230999999999995</c:v>
                </c:pt>
                <c:pt idx="13731">
                  <c:v>71.230999999999995</c:v>
                </c:pt>
                <c:pt idx="13732">
                  <c:v>71.230999999999995</c:v>
                </c:pt>
                <c:pt idx="13733">
                  <c:v>71.230999999999995</c:v>
                </c:pt>
                <c:pt idx="13734">
                  <c:v>71.230999999999995</c:v>
                </c:pt>
                <c:pt idx="13735">
                  <c:v>71.230999999999995</c:v>
                </c:pt>
                <c:pt idx="13736">
                  <c:v>71.230999999999995</c:v>
                </c:pt>
                <c:pt idx="13737">
                  <c:v>71.230999999999995</c:v>
                </c:pt>
                <c:pt idx="13738">
                  <c:v>71.230999999999995</c:v>
                </c:pt>
                <c:pt idx="13739">
                  <c:v>71.230999999999995</c:v>
                </c:pt>
                <c:pt idx="13740">
                  <c:v>71.230999999999995</c:v>
                </c:pt>
                <c:pt idx="13741">
                  <c:v>71.19</c:v>
                </c:pt>
                <c:pt idx="13742">
                  <c:v>71.19</c:v>
                </c:pt>
                <c:pt idx="13743">
                  <c:v>71.19</c:v>
                </c:pt>
                <c:pt idx="13744">
                  <c:v>71.19</c:v>
                </c:pt>
                <c:pt idx="13745">
                  <c:v>71.19</c:v>
                </c:pt>
                <c:pt idx="13746">
                  <c:v>71.230999999999995</c:v>
                </c:pt>
                <c:pt idx="13747">
                  <c:v>71.230999999999995</c:v>
                </c:pt>
                <c:pt idx="13748">
                  <c:v>71.230999999999995</c:v>
                </c:pt>
                <c:pt idx="13749">
                  <c:v>71.230999999999995</c:v>
                </c:pt>
                <c:pt idx="13750">
                  <c:v>71.230999999999995</c:v>
                </c:pt>
                <c:pt idx="13751">
                  <c:v>71.230999999999995</c:v>
                </c:pt>
                <c:pt idx="13752">
                  <c:v>71.230999999999995</c:v>
                </c:pt>
                <c:pt idx="13753">
                  <c:v>71.230999999999995</c:v>
                </c:pt>
                <c:pt idx="13754">
                  <c:v>71.274000000000001</c:v>
                </c:pt>
                <c:pt idx="13755">
                  <c:v>71.274000000000001</c:v>
                </c:pt>
                <c:pt idx="13756">
                  <c:v>71.274000000000001</c:v>
                </c:pt>
                <c:pt idx="13757">
                  <c:v>71.274000000000001</c:v>
                </c:pt>
                <c:pt idx="13758">
                  <c:v>71.274000000000001</c:v>
                </c:pt>
                <c:pt idx="13759">
                  <c:v>71.274000000000001</c:v>
                </c:pt>
                <c:pt idx="13760">
                  <c:v>71.274000000000001</c:v>
                </c:pt>
                <c:pt idx="13761">
                  <c:v>71.274000000000001</c:v>
                </c:pt>
                <c:pt idx="13762">
                  <c:v>71.274000000000001</c:v>
                </c:pt>
                <c:pt idx="13763">
                  <c:v>71.274000000000001</c:v>
                </c:pt>
                <c:pt idx="13764">
                  <c:v>71.316999999999993</c:v>
                </c:pt>
                <c:pt idx="13765">
                  <c:v>71.316999999999993</c:v>
                </c:pt>
                <c:pt idx="13766">
                  <c:v>71.316999999999993</c:v>
                </c:pt>
                <c:pt idx="13767">
                  <c:v>71.361000000000004</c:v>
                </c:pt>
                <c:pt idx="13768">
                  <c:v>71.361000000000004</c:v>
                </c:pt>
                <c:pt idx="13769">
                  <c:v>71.403999999999996</c:v>
                </c:pt>
                <c:pt idx="13770">
                  <c:v>71.403999999999996</c:v>
                </c:pt>
                <c:pt idx="13771">
                  <c:v>71.403999999999996</c:v>
                </c:pt>
                <c:pt idx="13772">
                  <c:v>71.403999999999996</c:v>
                </c:pt>
                <c:pt idx="13773">
                  <c:v>71.447000000000031</c:v>
                </c:pt>
                <c:pt idx="13774">
                  <c:v>71.489999999999995</c:v>
                </c:pt>
                <c:pt idx="13775">
                  <c:v>71.489999999999995</c:v>
                </c:pt>
                <c:pt idx="13776">
                  <c:v>71.533000000000001</c:v>
                </c:pt>
                <c:pt idx="13777">
                  <c:v>71.533000000000001</c:v>
                </c:pt>
                <c:pt idx="13778">
                  <c:v>71.533000000000001</c:v>
                </c:pt>
                <c:pt idx="13779">
                  <c:v>71.576999999999998</c:v>
                </c:pt>
                <c:pt idx="13780">
                  <c:v>71.576999999999998</c:v>
                </c:pt>
                <c:pt idx="13781">
                  <c:v>71.576999999999998</c:v>
                </c:pt>
                <c:pt idx="13782">
                  <c:v>71.576999999999998</c:v>
                </c:pt>
                <c:pt idx="13783">
                  <c:v>71.576999999999998</c:v>
                </c:pt>
                <c:pt idx="13784">
                  <c:v>71.61999999999999</c:v>
                </c:pt>
                <c:pt idx="13785">
                  <c:v>71.61999999999999</c:v>
                </c:pt>
                <c:pt idx="13786">
                  <c:v>71.661000000000001</c:v>
                </c:pt>
                <c:pt idx="13787">
                  <c:v>71.661000000000001</c:v>
                </c:pt>
                <c:pt idx="13788">
                  <c:v>71.661000000000001</c:v>
                </c:pt>
                <c:pt idx="13789">
                  <c:v>71.661000000000001</c:v>
                </c:pt>
                <c:pt idx="13790">
                  <c:v>71.661000000000001</c:v>
                </c:pt>
                <c:pt idx="13791">
                  <c:v>71.661000000000001</c:v>
                </c:pt>
                <c:pt idx="13792">
                  <c:v>71.61999999999999</c:v>
                </c:pt>
                <c:pt idx="13793">
                  <c:v>71.61999999999999</c:v>
                </c:pt>
                <c:pt idx="13794">
                  <c:v>71.61999999999999</c:v>
                </c:pt>
                <c:pt idx="13795">
                  <c:v>71.61999999999999</c:v>
                </c:pt>
                <c:pt idx="13796">
                  <c:v>71.61999999999999</c:v>
                </c:pt>
                <c:pt idx="13797">
                  <c:v>71.61999999999999</c:v>
                </c:pt>
                <c:pt idx="13798">
                  <c:v>71.61999999999999</c:v>
                </c:pt>
                <c:pt idx="13799">
                  <c:v>71.661000000000001</c:v>
                </c:pt>
                <c:pt idx="13800">
                  <c:v>71.661000000000001</c:v>
                </c:pt>
                <c:pt idx="13801">
                  <c:v>71.661000000000001</c:v>
                </c:pt>
                <c:pt idx="13802">
                  <c:v>71.661000000000001</c:v>
                </c:pt>
                <c:pt idx="13803">
                  <c:v>71.661000000000001</c:v>
                </c:pt>
                <c:pt idx="13804">
                  <c:v>71.661000000000001</c:v>
                </c:pt>
                <c:pt idx="13805">
                  <c:v>71.661000000000001</c:v>
                </c:pt>
                <c:pt idx="13806">
                  <c:v>71.661000000000001</c:v>
                </c:pt>
                <c:pt idx="13807">
                  <c:v>71.661000000000001</c:v>
                </c:pt>
                <c:pt idx="13808">
                  <c:v>71.661000000000001</c:v>
                </c:pt>
                <c:pt idx="13809">
                  <c:v>71.661000000000001</c:v>
                </c:pt>
                <c:pt idx="13810">
                  <c:v>71.61999999999999</c:v>
                </c:pt>
                <c:pt idx="13811">
                  <c:v>71.61999999999999</c:v>
                </c:pt>
                <c:pt idx="13812">
                  <c:v>71.576999999999998</c:v>
                </c:pt>
                <c:pt idx="13813">
                  <c:v>71.576999999999998</c:v>
                </c:pt>
                <c:pt idx="13814">
                  <c:v>71.576999999999998</c:v>
                </c:pt>
                <c:pt idx="13815">
                  <c:v>71.576999999999998</c:v>
                </c:pt>
                <c:pt idx="13816">
                  <c:v>71.576999999999998</c:v>
                </c:pt>
                <c:pt idx="13817">
                  <c:v>71.576999999999998</c:v>
                </c:pt>
                <c:pt idx="13818">
                  <c:v>71.576999999999998</c:v>
                </c:pt>
                <c:pt idx="13819">
                  <c:v>71.576999999999998</c:v>
                </c:pt>
                <c:pt idx="13820">
                  <c:v>71.576999999999998</c:v>
                </c:pt>
                <c:pt idx="13821">
                  <c:v>71.576999999999998</c:v>
                </c:pt>
                <c:pt idx="13822">
                  <c:v>71.533000000000001</c:v>
                </c:pt>
                <c:pt idx="13823">
                  <c:v>71.533000000000001</c:v>
                </c:pt>
                <c:pt idx="13824">
                  <c:v>71.489999999999995</c:v>
                </c:pt>
                <c:pt idx="13825">
                  <c:v>71.489999999999995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71.447000000000031</c:v>
                </c:pt>
                <c:pt idx="13829">
                  <c:v>71.447000000000031</c:v>
                </c:pt>
                <c:pt idx="13830">
                  <c:v>71.447000000000031</c:v>
                </c:pt>
                <c:pt idx="13831">
                  <c:v>71.403999999999996</c:v>
                </c:pt>
                <c:pt idx="13832">
                  <c:v>71.403999999999996</c:v>
                </c:pt>
                <c:pt idx="13833">
                  <c:v>71.403999999999996</c:v>
                </c:pt>
                <c:pt idx="13834">
                  <c:v>71.403999999999996</c:v>
                </c:pt>
                <c:pt idx="13835">
                  <c:v>71.403999999999996</c:v>
                </c:pt>
                <c:pt idx="13836">
                  <c:v>71.403999999999996</c:v>
                </c:pt>
                <c:pt idx="13837">
                  <c:v>71.403999999999996</c:v>
                </c:pt>
                <c:pt idx="13838">
                  <c:v>71.361000000000004</c:v>
                </c:pt>
                <c:pt idx="13839">
                  <c:v>71.361000000000004</c:v>
                </c:pt>
                <c:pt idx="13840">
                  <c:v>71.361000000000004</c:v>
                </c:pt>
                <c:pt idx="13841">
                  <c:v>71.403999999999996</c:v>
                </c:pt>
                <c:pt idx="13842">
                  <c:v>71.403999999999996</c:v>
                </c:pt>
                <c:pt idx="13843">
                  <c:v>71.403999999999996</c:v>
                </c:pt>
                <c:pt idx="13844">
                  <c:v>71.403999999999996</c:v>
                </c:pt>
                <c:pt idx="13845">
                  <c:v>71.403999999999996</c:v>
                </c:pt>
                <c:pt idx="13846">
                  <c:v>71.403999999999996</c:v>
                </c:pt>
                <c:pt idx="13847">
                  <c:v>71.403999999999996</c:v>
                </c:pt>
                <c:pt idx="13848">
                  <c:v>71.403999999999996</c:v>
                </c:pt>
                <c:pt idx="13849">
                  <c:v>71.403999999999996</c:v>
                </c:pt>
                <c:pt idx="13850">
                  <c:v>71.403999999999996</c:v>
                </c:pt>
                <c:pt idx="13851">
                  <c:v>71.403999999999996</c:v>
                </c:pt>
                <c:pt idx="13852">
                  <c:v>71.403999999999996</c:v>
                </c:pt>
                <c:pt idx="13853">
                  <c:v>71.403999999999996</c:v>
                </c:pt>
                <c:pt idx="13854">
                  <c:v>71.403999999999996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71.489999999999995</c:v>
                </c:pt>
                <c:pt idx="13858">
                  <c:v>71.489999999999995</c:v>
                </c:pt>
                <c:pt idx="13859">
                  <c:v>71.489999999999995</c:v>
                </c:pt>
                <c:pt idx="13860">
                  <c:v>71.489999999999995</c:v>
                </c:pt>
                <c:pt idx="13861">
                  <c:v>71.489999999999995</c:v>
                </c:pt>
                <c:pt idx="13862">
                  <c:v>71.489999999999995</c:v>
                </c:pt>
                <c:pt idx="13863">
                  <c:v>71.489999999999995</c:v>
                </c:pt>
                <c:pt idx="13864">
                  <c:v>71.489999999999995</c:v>
                </c:pt>
                <c:pt idx="13865">
                  <c:v>71.489999999999995</c:v>
                </c:pt>
                <c:pt idx="13866">
                  <c:v>71.489999999999995</c:v>
                </c:pt>
                <c:pt idx="13867">
                  <c:v>71.489999999999995</c:v>
                </c:pt>
                <c:pt idx="13868">
                  <c:v>71.489999999999995</c:v>
                </c:pt>
                <c:pt idx="13869">
                  <c:v>71.489999999999995</c:v>
                </c:pt>
                <c:pt idx="13870">
                  <c:v>71.447000000000031</c:v>
                </c:pt>
                <c:pt idx="13871">
                  <c:v>71.447000000000031</c:v>
                </c:pt>
                <c:pt idx="13872">
                  <c:v>71.403999999999996</c:v>
                </c:pt>
                <c:pt idx="13873">
                  <c:v>71.403999999999996</c:v>
                </c:pt>
                <c:pt idx="13874">
                  <c:v>71.403999999999996</c:v>
                </c:pt>
                <c:pt idx="13875">
                  <c:v>71.403999999999996</c:v>
                </c:pt>
                <c:pt idx="13876">
                  <c:v>71.403999999999996</c:v>
                </c:pt>
                <c:pt idx="13877">
                  <c:v>71.403999999999996</c:v>
                </c:pt>
                <c:pt idx="13878">
                  <c:v>71.361000000000004</c:v>
                </c:pt>
                <c:pt idx="13879">
                  <c:v>71.316999999999993</c:v>
                </c:pt>
                <c:pt idx="13880">
                  <c:v>71.316999999999993</c:v>
                </c:pt>
                <c:pt idx="13881">
                  <c:v>71.316999999999993</c:v>
                </c:pt>
                <c:pt idx="13882">
                  <c:v>71.316999999999993</c:v>
                </c:pt>
                <c:pt idx="13883">
                  <c:v>71.316999999999993</c:v>
                </c:pt>
                <c:pt idx="13884">
                  <c:v>71.316999999999993</c:v>
                </c:pt>
                <c:pt idx="13885">
                  <c:v>71.316999999999993</c:v>
                </c:pt>
                <c:pt idx="13886">
                  <c:v>71.316999999999993</c:v>
                </c:pt>
                <c:pt idx="13887">
                  <c:v>71.316999999999993</c:v>
                </c:pt>
                <c:pt idx="13888">
                  <c:v>71.361000000000004</c:v>
                </c:pt>
                <c:pt idx="13889">
                  <c:v>71.361000000000004</c:v>
                </c:pt>
                <c:pt idx="13890">
                  <c:v>71.361000000000004</c:v>
                </c:pt>
                <c:pt idx="13891">
                  <c:v>71.361000000000004</c:v>
                </c:pt>
                <c:pt idx="13892">
                  <c:v>71.361000000000004</c:v>
                </c:pt>
                <c:pt idx="13893">
                  <c:v>71.361000000000004</c:v>
                </c:pt>
                <c:pt idx="13894">
                  <c:v>71.316999999999993</c:v>
                </c:pt>
                <c:pt idx="13895">
                  <c:v>71.316999999999993</c:v>
                </c:pt>
                <c:pt idx="13896">
                  <c:v>71.316999999999993</c:v>
                </c:pt>
                <c:pt idx="13897">
                  <c:v>71.316999999999993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71.274000000000001</c:v>
                </c:pt>
                <c:pt idx="13904">
                  <c:v>71.274000000000001</c:v>
                </c:pt>
                <c:pt idx="13905">
                  <c:v>71.274000000000001</c:v>
                </c:pt>
                <c:pt idx="13906">
                  <c:v>71.274000000000001</c:v>
                </c:pt>
                <c:pt idx="13907">
                  <c:v>71.274000000000001</c:v>
                </c:pt>
                <c:pt idx="13908">
                  <c:v>71.274000000000001</c:v>
                </c:pt>
                <c:pt idx="13909">
                  <c:v>71.274000000000001</c:v>
                </c:pt>
                <c:pt idx="13910">
                  <c:v>71.316999999999993</c:v>
                </c:pt>
                <c:pt idx="13911">
                  <c:v>71.316999999999993</c:v>
                </c:pt>
                <c:pt idx="13912">
                  <c:v>71.316999999999993</c:v>
                </c:pt>
                <c:pt idx="13913">
                  <c:v>71.316999999999993</c:v>
                </c:pt>
                <c:pt idx="13914">
                  <c:v>71.316999999999993</c:v>
                </c:pt>
                <c:pt idx="13915">
                  <c:v>71.316999999999993</c:v>
                </c:pt>
                <c:pt idx="13916">
                  <c:v>71.316999999999993</c:v>
                </c:pt>
                <c:pt idx="13917">
                  <c:v>71.316999999999993</c:v>
                </c:pt>
                <c:pt idx="13918">
                  <c:v>71.316999999999993</c:v>
                </c:pt>
                <c:pt idx="13919">
                  <c:v>71.274000000000001</c:v>
                </c:pt>
                <c:pt idx="13920">
                  <c:v>71.274000000000001</c:v>
                </c:pt>
                <c:pt idx="13921">
                  <c:v>71.230999999999995</c:v>
                </c:pt>
                <c:pt idx="13922">
                  <c:v>71.230999999999995</c:v>
                </c:pt>
                <c:pt idx="13923">
                  <c:v>71.230999999999995</c:v>
                </c:pt>
                <c:pt idx="13924">
                  <c:v>71.19</c:v>
                </c:pt>
                <c:pt idx="13925">
                  <c:v>71.19</c:v>
                </c:pt>
                <c:pt idx="13926">
                  <c:v>71.146000000000001</c:v>
                </c:pt>
                <c:pt idx="13927">
                  <c:v>71.146000000000001</c:v>
                </c:pt>
                <c:pt idx="13928">
                  <c:v>71.146000000000001</c:v>
                </c:pt>
                <c:pt idx="13929">
                  <c:v>71.146000000000001</c:v>
                </c:pt>
                <c:pt idx="13930">
                  <c:v>71.146000000000001</c:v>
                </c:pt>
                <c:pt idx="13931">
                  <c:v>71.146000000000001</c:v>
                </c:pt>
                <c:pt idx="13932">
                  <c:v>71.146000000000001</c:v>
                </c:pt>
                <c:pt idx="13933">
                  <c:v>71.146000000000001</c:v>
                </c:pt>
                <c:pt idx="13934">
                  <c:v>71.146000000000001</c:v>
                </c:pt>
                <c:pt idx="13935">
                  <c:v>71.146000000000001</c:v>
                </c:pt>
                <c:pt idx="13936">
                  <c:v>71.146000000000001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71.19</c:v>
                </c:pt>
                <c:pt idx="13941">
                  <c:v>71.19</c:v>
                </c:pt>
                <c:pt idx="13942">
                  <c:v>71.230999999999995</c:v>
                </c:pt>
                <c:pt idx="13943">
                  <c:v>71.230999999999995</c:v>
                </c:pt>
                <c:pt idx="13944">
                  <c:v>71.274000000000001</c:v>
                </c:pt>
                <c:pt idx="13945">
                  <c:v>71.274000000000001</c:v>
                </c:pt>
                <c:pt idx="13946">
                  <c:v>71.316999999999993</c:v>
                </c:pt>
                <c:pt idx="13947">
                  <c:v>71.316999999999993</c:v>
                </c:pt>
                <c:pt idx="13948">
                  <c:v>71.316999999999993</c:v>
                </c:pt>
                <c:pt idx="13949">
                  <c:v>71.316999999999993</c:v>
                </c:pt>
                <c:pt idx="13950">
                  <c:v>71.316999999999993</c:v>
                </c:pt>
                <c:pt idx="13951">
                  <c:v>71.316999999999993</c:v>
                </c:pt>
                <c:pt idx="13952">
                  <c:v>71.361000000000004</c:v>
                </c:pt>
                <c:pt idx="13953">
                  <c:v>71.361000000000004</c:v>
                </c:pt>
                <c:pt idx="13954">
                  <c:v>71.361000000000004</c:v>
                </c:pt>
                <c:pt idx="13955">
                  <c:v>71.361000000000004</c:v>
                </c:pt>
                <c:pt idx="13956">
                  <c:v>71.361000000000004</c:v>
                </c:pt>
                <c:pt idx="13957">
                  <c:v>71.361000000000004</c:v>
                </c:pt>
                <c:pt idx="13958">
                  <c:v>71.361000000000004</c:v>
                </c:pt>
                <c:pt idx="13959">
                  <c:v>71.403999999999996</c:v>
                </c:pt>
                <c:pt idx="13960">
                  <c:v>71.403999999999996</c:v>
                </c:pt>
                <c:pt idx="13961">
                  <c:v>71.403999999999996</c:v>
                </c:pt>
                <c:pt idx="13962">
                  <c:v>71.403999999999996</c:v>
                </c:pt>
                <c:pt idx="13963">
                  <c:v>71.403999999999996</c:v>
                </c:pt>
                <c:pt idx="13964">
                  <c:v>71.403999999999996</c:v>
                </c:pt>
                <c:pt idx="13965">
                  <c:v>71.403999999999996</c:v>
                </c:pt>
                <c:pt idx="13966">
                  <c:v>71.361000000000004</c:v>
                </c:pt>
                <c:pt idx="13967">
                  <c:v>71.361000000000004</c:v>
                </c:pt>
                <c:pt idx="13968">
                  <c:v>71.316999999999993</c:v>
                </c:pt>
                <c:pt idx="13969">
                  <c:v>71.316999999999993</c:v>
                </c:pt>
                <c:pt idx="13970">
                  <c:v>71.316999999999993</c:v>
                </c:pt>
                <c:pt idx="13971">
                  <c:v>71.316999999999993</c:v>
                </c:pt>
                <c:pt idx="13972">
                  <c:v>71.316999999999993</c:v>
                </c:pt>
                <c:pt idx="13973">
                  <c:v>71.316999999999993</c:v>
                </c:pt>
                <c:pt idx="13974">
                  <c:v>71.316999999999993</c:v>
                </c:pt>
                <c:pt idx="13975">
                  <c:v>71.274000000000001</c:v>
                </c:pt>
                <c:pt idx="13976">
                  <c:v>71.274000000000001</c:v>
                </c:pt>
                <c:pt idx="13977">
                  <c:v>71.274000000000001</c:v>
                </c:pt>
                <c:pt idx="13978">
                  <c:v>71.274000000000001</c:v>
                </c:pt>
                <c:pt idx="13979">
                  <c:v>71.274000000000001</c:v>
                </c:pt>
                <c:pt idx="13980">
                  <c:v>71.274000000000001</c:v>
                </c:pt>
                <c:pt idx="13981">
                  <c:v>71.316999999999993</c:v>
                </c:pt>
                <c:pt idx="13982">
                  <c:v>71.316999999999993</c:v>
                </c:pt>
                <c:pt idx="13983">
                  <c:v>71.316999999999993</c:v>
                </c:pt>
                <c:pt idx="13984">
                  <c:v>71.316999999999993</c:v>
                </c:pt>
                <c:pt idx="13985">
                  <c:v>71.274000000000001</c:v>
                </c:pt>
                <c:pt idx="13986">
                  <c:v>71.274000000000001</c:v>
                </c:pt>
                <c:pt idx="13987">
                  <c:v>71.230999999999995</c:v>
                </c:pt>
                <c:pt idx="13988">
                  <c:v>71.230999999999995</c:v>
                </c:pt>
                <c:pt idx="13989">
                  <c:v>71.230999999999995</c:v>
                </c:pt>
                <c:pt idx="13990">
                  <c:v>71.230999999999995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71.146000000000001</c:v>
                </c:pt>
                <c:pt idx="13998">
                  <c:v>71.146000000000001</c:v>
                </c:pt>
                <c:pt idx="13999">
                  <c:v>71.146000000000001</c:v>
                </c:pt>
                <c:pt idx="14000">
                  <c:v>71.146000000000001</c:v>
                </c:pt>
                <c:pt idx="14001">
                  <c:v>71.146000000000001</c:v>
                </c:pt>
                <c:pt idx="14002">
                  <c:v>71.10299999999998</c:v>
                </c:pt>
                <c:pt idx="14003">
                  <c:v>71.10299999999998</c:v>
                </c:pt>
                <c:pt idx="14004">
                  <c:v>71.10299999999998</c:v>
                </c:pt>
                <c:pt idx="14005">
                  <c:v>71.10299999999998</c:v>
                </c:pt>
                <c:pt idx="14006">
                  <c:v>71.10299999999998</c:v>
                </c:pt>
                <c:pt idx="14007">
                  <c:v>71.10299999999998</c:v>
                </c:pt>
                <c:pt idx="14008">
                  <c:v>71.06</c:v>
                </c:pt>
                <c:pt idx="14009">
                  <c:v>71.06</c:v>
                </c:pt>
                <c:pt idx="14010">
                  <c:v>71.06</c:v>
                </c:pt>
                <c:pt idx="14011">
                  <c:v>71.06</c:v>
                </c:pt>
                <c:pt idx="14012">
                  <c:v>71.06</c:v>
                </c:pt>
                <c:pt idx="14013">
                  <c:v>71.06</c:v>
                </c:pt>
                <c:pt idx="14014">
                  <c:v>71.06</c:v>
                </c:pt>
                <c:pt idx="14015">
                  <c:v>71.06</c:v>
                </c:pt>
                <c:pt idx="14016">
                  <c:v>71.10299999999998</c:v>
                </c:pt>
                <c:pt idx="14017">
                  <c:v>71.10299999999998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71.146000000000001</c:v>
                </c:pt>
                <c:pt idx="14027">
                  <c:v>71.19</c:v>
                </c:pt>
                <c:pt idx="14028">
                  <c:v>71.19</c:v>
                </c:pt>
                <c:pt idx="14029">
                  <c:v>71.19</c:v>
                </c:pt>
                <c:pt idx="14030">
                  <c:v>71.230999999999995</c:v>
                </c:pt>
                <c:pt idx="14031">
                  <c:v>71.230999999999995</c:v>
                </c:pt>
                <c:pt idx="14032">
                  <c:v>71.230999999999995</c:v>
                </c:pt>
                <c:pt idx="14033">
                  <c:v>71.230999999999995</c:v>
                </c:pt>
                <c:pt idx="14034">
                  <c:v>71.274000000000001</c:v>
                </c:pt>
                <c:pt idx="14035">
                  <c:v>71.274000000000001</c:v>
                </c:pt>
                <c:pt idx="14036">
                  <c:v>71.230999999999995</c:v>
                </c:pt>
                <c:pt idx="14037">
                  <c:v>71.230999999999995</c:v>
                </c:pt>
                <c:pt idx="14038">
                  <c:v>71.230999999999995</c:v>
                </c:pt>
                <c:pt idx="14039">
                  <c:v>71.230999999999995</c:v>
                </c:pt>
                <c:pt idx="14040">
                  <c:v>71.230999999999995</c:v>
                </c:pt>
                <c:pt idx="14041">
                  <c:v>71.230999999999995</c:v>
                </c:pt>
                <c:pt idx="14042">
                  <c:v>71.230999999999995</c:v>
                </c:pt>
                <c:pt idx="14043">
                  <c:v>71.230999999999995</c:v>
                </c:pt>
                <c:pt idx="14044">
                  <c:v>71.230999999999995</c:v>
                </c:pt>
                <c:pt idx="14045">
                  <c:v>71.274000000000001</c:v>
                </c:pt>
                <c:pt idx="14046">
                  <c:v>71.274000000000001</c:v>
                </c:pt>
                <c:pt idx="14047">
                  <c:v>71.274000000000001</c:v>
                </c:pt>
                <c:pt idx="14048">
                  <c:v>71.230999999999995</c:v>
                </c:pt>
                <c:pt idx="14049">
                  <c:v>71.230999999999995</c:v>
                </c:pt>
                <c:pt idx="14050">
                  <c:v>71.274000000000001</c:v>
                </c:pt>
                <c:pt idx="14051">
                  <c:v>71.274000000000001</c:v>
                </c:pt>
                <c:pt idx="14052">
                  <c:v>71.316999999999993</c:v>
                </c:pt>
                <c:pt idx="14053">
                  <c:v>71.316999999999993</c:v>
                </c:pt>
                <c:pt idx="14054">
                  <c:v>71.361000000000004</c:v>
                </c:pt>
                <c:pt idx="14055">
                  <c:v>71.361000000000004</c:v>
                </c:pt>
                <c:pt idx="14056">
                  <c:v>71.403999999999996</c:v>
                </c:pt>
                <c:pt idx="14057">
                  <c:v>71.403999999999996</c:v>
                </c:pt>
                <c:pt idx="14058">
                  <c:v>71.361000000000004</c:v>
                </c:pt>
                <c:pt idx="14059">
                  <c:v>71.316999999999993</c:v>
                </c:pt>
                <c:pt idx="14060">
                  <c:v>71.316999999999993</c:v>
                </c:pt>
                <c:pt idx="14061">
                  <c:v>71.274000000000001</c:v>
                </c:pt>
                <c:pt idx="14062">
                  <c:v>71.230999999999995</c:v>
                </c:pt>
                <c:pt idx="14063">
                  <c:v>71.230999999999995</c:v>
                </c:pt>
                <c:pt idx="14064">
                  <c:v>71.146000000000001</c:v>
                </c:pt>
                <c:pt idx="14065">
                  <c:v>71.146000000000001</c:v>
                </c:pt>
                <c:pt idx="14066">
                  <c:v>71.146000000000001</c:v>
                </c:pt>
                <c:pt idx="14067">
                  <c:v>71.10299999999998</c:v>
                </c:pt>
                <c:pt idx="14068">
                  <c:v>71.10299999999998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71.06</c:v>
                </c:pt>
                <c:pt idx="14074">
                  <c:v>71.016999999999996</c:v>
                </c:pt>
                <c:pt idx="14075">
                  <c:v>71.016999999999996</c:v>
                </c:pt>
                <c:pt idx="14076">
                  <c:v>71.016999999999996</c:v>
                </c:pt>
                <c:pt idx="14077">
                  <c:v>70.974000000000004</c:v>
                </c:pt>
                <c:pt idx="14078">
                  <c:v>70.974000000000004</c:v>
                </c:pt>
                <c:pt idx="14079">
                  <c:v>70.974000000000004</c:v>
                </c:pt>
                <c:pt idx="14080">
                  <c:v>70.930000000000007</c:v>
                </c:pt>
                <c:pt idx="14081">
                  <c:v>70.930000000000007</c:v>
                </c:pt>
                <c:pt idx="14082">
                  <c:v>70.887</c:v>
                </c:pt>
                <c:pt idx="14083">
                  <c:v>70.887</c:v>
                </c:pt>
                <c:pt idx="14084">
                  <c:v>70.887</c:v>
                </c:pt>
                <c:pt idx="14085">
                  <c:v>70.887</c:v>
                </c:pt>
                <c:pt idx="14086">
                  <c:v>70.887</c:v>
                </c:pt>
                <c:pt idx="14087">
                  <c:v>70.887</c:v>
                </c:pt>
                <c:pt idx="14088">
                  <c:v>70.846000000000004</c:v>
                </c:pt>
                <c:pt idx="14089">
                  <c:v>70.846000000000004</c:v>
                </c:pt>
                <c:pt idx="14090">
                  <c:v>70.802999999999983</c:v>
                </c:pt>
                <c:pt idx="14091">
                  <c:v>70.802999999999983</c:v>
                </c:pt>
                <c:pt idx="14092">
                  <c:v>70.802999999999983</c:v>
                </c:pt>
                <c:pt idx="14093">
                  <c:v>70.802999999999983</c:v>
                </c:pt>
                <c:pt idx="14094">
                  <c:v>70.802999999999983</c:v>
                </c:pt>
                <c:pt idx="14095">
                  <c:v>70.846000000000004</c:v>
                </c:pt>
                <c:pt idx="14096">
                  <c:v>70.846000000000004</c:v>
                </c:pt>
                <c:pt idx="14097">
                  <c:v>70.846000000000004</c:v>
                </c:pt>
                <c:pt idx="14098">
                  <c:v>70.846000000000004</c:v>
                </c:pt>
                <c:pt idx="14099">
                  <c:v>70.846000000000004</c:v>
                </c:pt>
                <c:pt idx="14100">
                  <c:v>70.846000000000004</c:v>
                </c:pt>
                <c:pt idx="14101">
                  <c:v>70.846000000000004</c:v>
                </c:pt>
                <c:pt idx="14102">
                  <c:v>70.802999999999983</c:v>
                </c:pt>
                <c:pt idx="14103">
                  <c:v>70.802999999999983</c:v>
                </c:pt>
                <c:pt idx="14104">
                  <c:v>70.802999999999983</c:v>
                </c:pt>
                <c:pt idx="14105">
                  <c:v>70.802999999999983</c:v>
                </c:pt>
                <c:pt idx="14106">
                  <c:v>70.802999999999983</c:v>
                </c:pt>
                <c:pt idx="14107">
                  <c:v>70.802999999999983</c:v>
                </c:pt>
                <c:pt idx="14108">
                  <c:v>70.802999999999983</c:v>
                </c:pt>
                <c:pt idx="14109">
                  <c:v>70.802999999999983</c:v>
                </c:pt>
                <c:pt idx="14110">
                  <c:v>70.802999999999983</c:v>
                </c:pt>
                <c:pt idx="14111">
                  <c:v>70.846000000000004</c:v>
                </c:pt>
                <c:pt idx="14112">
                  <c:v>70.846000000000004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70.887</c:v>
                </c:pt>
                <c:pt idx="14117">
                  <c:v>70.887</c:v>
                </c:pt>
                <c:pt idx="14118">
                  <c:v>70.846000000000004</c:v>
                </c:pt>
                <c:pt idx="14119">
                  <c:v>70.846000000000004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70.802999999999983</c:v>
                </c:pt>
                <c:pt idx="14123">
                  <c:v>70.802999999999983</c:v>
                </c:pt>
                <c:pt idx="14124">
                  <c:v>70.759</c:v>
                </c:pt>
                <c:pt idx="14125">
                  <c:v>70.802999999999983</c:v>
                </c:pt>
                <c:pt idx="14126">
                  <c:v>70.802999999999983</c:v>
                </c:pt>
                <c:pt idx="14127">
                  <c:v>70.802999999999983</c:v>
                </c:pt>
                <c:pt idx="14128">
                  <c:v>70.802999999999983</c:v>
                </c:pt>
                <c:pt idx="14129">
                  <c:v>70.802999999999983</c:v>
                </c:pt>
                <c:pt idx="14130">
                  <c:v>70.802999999999983</c:v>
                </c:pt>
                <c:pt idx="14131">
                  <c:v>70.802999999999983</c:v>
                </c:pt>
                <c:pt idx="14132">
                  <c:v>70.802999999999983</c:v>
                </c:pt>
                <c:pt idx="14133">
                  <c:v>70.802999999999983</c:v>
                </c:pt>
                <c:pt idx="14134">
                  <c:v>70.802999999999983</c:v>
                </c:pt>
                <c:pt idx="14135">
                  <c:v>70.802999999999983</c:v>
                </c:pt>
                <c:pt idx="14136">
                  <c:v>70.802999999999983</c:v>
                </c:pt>
                <c:pt idx="14137">
                  <c:v>70.802999999999983</c:v>
                </c:pt>
                <c:pt idx="14138">
                  <c:v>70.802999999999983</c:v>
                </c:pt>
                <c:pt idx="14139">
                  <c:v>70.846000000000004</c:v>
                </c:pt>
                <c:pt idx="14140">
                  <c:v>70.846000000000004</c:v>
                </c:pt>
                <c:pt idx="14141">
                  <c:v>70.846000000000004</c:v>
                </c:pt>
                <c:pt idx="14142">
                  <c:v>70.846000000000004</c:v>
                </c:pt>
                <c:pt idx="14143">
                  <c:v>70.887</c:v>
                </c:pt>
                <c:pt idx="14144">
                  <c:v>70.887</c:v>
                </c:pt>
                <c:pt idx="14145">
                  <c:v>70.887</c:v>
                </c:pt>
                <c:pt idx="14146">
                  <c:v>70.887</c:v>
                </c:pt>
                <c:pt idx="14147">
                  <c:v>70.887</c:v>
                </c:pt>
                <c:pt idx="14148">
                  <c:v>70.930000000000007</c:v>
                </c:pt>
                <c:pt idx="14149">
                  <c:v>70.930000000000007</c:v>
                </c:pt>
                <c:pt idx="14150">
                  <c:v>70.930000000000007</c:v>
                </c:pt>
                <c:pt idx="14151">
                  <c:v>70.930000000000007</c:v>
                </c:pt>
                <c:pt idx="14152">
                  <c:v>70.930000000000007</c:v>
                </c:pt>
                <c:pt idx="14153">
                  <c:v>70.930000000000007</c:v>
                </c:pt>
                <c:pt idx="14154">
                  <c:v>70.930000000000007</c:v>
                </c:pt>
                <c:pt idx="14155">
                  <c:v>70.930000000000007</c:v>
                </c:pt>
                <c:pt idx="14156">
                  <c:v>70.930000000000007</c:v>
                </c:pt>
                <c:pt idx="14157">
                  <c:v>70.930000000000007</c:v>
                </c:pt>
                <c:pt idx="14158">
                  <c:v>70.930000000000007</c:v>
                </c:pt>
                <c:pt idx="14159">
                  <c:v>70.930000000000007</c:v>
                </c:pt>
                <c:pt idx="14160">
                  <c:v>70.887</c:v>
                </c:pt>
                <c:pt idx="14161">
                  <c:v>70.887</c:v>
                </c:pt>
                <c:pt idx="14162">
                  <c:v>70.887</c:v>
                </c:pt>
                <c:pt idx="14163">
                  <c:v>70.887</c:v>
                </c:pt>
                <c:pt idx="14164">
                  <c:v>70.846000000000004</c:v>
                </c:pt>
                <c:pt idx="14165">
                  <c:v>70.846000000000004</c:v>
                </c:pt>
                <c:pt idx="14166">
                  <c:v>70.846000000000004</c:v>
                </c:pt>
                <c:pt idx="14167">
                  <c:v>70.846000000000004</c:v>
                </c:pt>
                <c:pt idx="14168">
                  <c:v>70.846000000000004</c:v>
                </c:pt>
                <c:pt idx="14169">
                  <c:v>70.846000000000004</c:v>
                </c:pt>
                <c:pt idx="14170">
                  <c:v>70.802999999999983</c:v>
                </c:pt>
                <c:pt idx="14171">
                  <c:v>70.802999999999983</c:v>
                </c:pt>
                <c:pt idx="14172">
                  <c:v>70.802999999999983</c:v>
                </c:pt>
                <c:pt idx="14173">
                  <c:v>70.802999999999983</c:v>
                </c:pt>
                <c:pt idx="14174">
                  <c:v>70.759</c:v>
                </c:pt>
                <c:pt idx="14175">
                  <c:v>70.715999999999994</c:v>
                </c:pt>
                <c:pt idx="14176">
                  <c:v>70.715999999999994</c:v>
                </c:pt>
                <c:pt idx="14177">
                  <c:v>70.715999999999994</c:v>
                </c:pt>
                <c:pt idx="14178">
                  <c:v>70.715999999999994</c:v>
                </c:pt>
                <c:pt idx="14179">
                  <c:v>70.715999999999994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70.63</c:v>
                </c:pt>
                <c:pt idx="14183">
                  <c:v>70.63</c:v>
                </c:pt>
                <c:pt idx="14184">
                  <c:v>70.63</c:v>
                </c:pt>
                <c:pt idx="14185">
                  <c:v>70.63</c:v>
                </c:pt>
                <c:pt idx="14186">
                  <c:v>70.63</c:v>
                </c:pt>
                <c:pt idx="14187">
                  <c:v>70.587000000000003</c:v>
                </c:pt>
                <c:pt idx="14188">
                  <c:v>70.587000000000003</c:v>
                </c:pt>
                <c:pt idx="14189">
                  <c:v>70.543000000000006</c:v>
                </c:pt>
                <c:pt idx="14190">
                  <c:v>70.543000000000006</c:v>
                </c:pt>
                <c:pt idx="14191">
                  <c:v>70.459000000000003</c:v>
                </c:pt>
                <c:pt idx="14192">
                  <c:v>70.459000000000003</c:v>
                </c:pt>
                <c:pt idx="14193">
                  <c:v>70.415999999999997</c:v>
                </c:pt>
                <c:pt idx="14194">
                  <c:v>70.415999999999997</c:v>
                </c:pt>
                <c:pt idx="14195">
                  <c:v>70.371999999999986</c:v>
                </c:pt>
                <c:pt idx="14196">
                  <c:v>70.371999999999986</c:v>
                </c:pt>
                <c:pt idx="14197">
                  <c:v>70.371999999999986</c:v>
                </c:pt>
                <c:pt idx="14198">
                  <c:v>70.371999999999986</c:v>
                </c:pt>
                <c:pt idx="14199">
                  <c:v>70.371999999999986</c:v>
                </c:pt>
                <c:pt idx="14200">
                  <c:v>70.371999999999986</c:v>
                </c:pt>
                <c:pt idx="14201">
                  <c:v>70.371999999999986</c:v>
                </c:pt>
                <c:pt idx="14202">
                  <c:v>70.328999999999979</c:v>
                </c:pt>
                <c:pt idx="14203">
                  <c:v>70.328999999999979</c:v>
                </c:pt>
                <c:pt idx="14204">
                  <c:v>70.328999999999979</c:v>
                </c:pt>
                <c:pt idx="14205">
                  <c:v>70.286000000000001</c:v>
                </c:pt>
                <c:pt idx="14206">
                  <c:v>70.286000000000001</c:v>
                </c:pt>
                <c:pt idx="14207">
                  <c:v>70.286000000000001</c:v>
                </c:pt>
                <c:pt idx="14208">
                  <c:v>70.286000000000001</c:v>
                </c:pt>
                <c:pt idx="14209">
                  <c:v>70.242999999999995</c:v>
                </c:pt>
                <c:pt idx="14210">
                  <c:v>70.242999999999995</c:v>
                </c:pt>
                <c:pt idx="14211">
                  <c:v>70.200999999999993</c:v>
                </c:pt>
                <c:pt idx="14212">
                  <c:v>70.200999999999993</c:v>
                </c:pt>
                <c:pt idx="14213">
                  <c:v>70.157999999999987</c:v>
                </c:pt>
                <c:pt idx="14214">
                  <c:v>70.157999999999987</c:v>
                </c:pt>
                <c:pt idx="14215">
                  <c:v>70.114999999999995</c:v>
                </c:pt>
                <c:pt idx="14216">
                  <c:v>70.114999999999995</c:v>
                </c:pt>
                <c:pt idx="14217">
                  <c:v>70.114999999999995</c:v>
                </c:pt>
                <c:pt idx="14218">
                  <c:v>70.114999999999995</c:v>
                </c:pt>
                <c:pt idx="14219">
                  <c:v>70.114999999999995</c:v>
                </c:pt>
                <c:pt idx="14220">
                  <c:v>70.114999999999995</c:v>
                </c:pt>
                <c:pt idx="14221">
                  <c:v>70.114999999999995</c:v>
                </c:pt>
                <c:pt idx="14222">
                  <c:v>70.114999999999995</c:v>
                </c:pt>
                <c:pt idx="14223">
                  <c:v>70.114999999999995</c:v>
                </c:pt>
                <c:pt idx="14224">
                  <c:v>70.114999999999995</c:v>
                </c:pt>
                <c:pt idx="14225">
                  <c:v>70.114999999999995</c:v>
                </c:pt>
                <c:pt idx="14226">
                  <c:v>70.114999999999995</c:v>
                </c:pt>
                <c:pt idx="14227">
                  <c:v>70.072000000000003</c:v>
                </c:pt>
                <c:pt idx="14228">
                  <c:v>70.072000000000003</c:v>
                </c:pt>
                <c:pt idx="14229">
                  <c:v>70.028999999999982</c:v>
                </c:pt>
                <c:pt idx="14230">
                  <c:v>70.028999999999982</c:v>
                </c:pt>
                <c:pt idx="14231">
                  <c:v>70.028999999999982</c:v>
                </c:pt>
                <c:pt idx="14232">
                  <c:v>70.028999999999982</c:v>
                </c:pt>
                <c:pt idx="14233">
                  <c:v>70.028999999999982</c:v>
                </c:pt>
                <c:pt idx="14234">
                  <c:v>70.028999999999982</c:v>
                </c:pt>
                <c:pt idx="14235">
                  <c:v>70.072000000000003</c:v>
                </c:pt>
                <c:pt idx="14236">
                  <c:v>70.072000000000003</c:v>
                </c:pt>
                <c:pt idx="14237">
                  <c:v>70.114999999999995</c:v>
                </c:pt>
                <c:pt idx="14238">
                  <c:v>70.114999999999995</c:v>
                </c:pt>
                <c:pt idx="14239">
                  <c:v>70.114999999999995</c:v>
                </c:pt>
                <c:pt idx="14240">
                  <c:v>70.114999999999995</c:v>
                </c:pt>
                <c:pt idx="14241">
                  <c:v>70.114999999999995</c:v>
                </c:pt>
                <c:pt idx="14242">
                  <c:v>70.114999999999995</c:v>
                </c:pt>
                <c:pt idx="14243">
                  <c:v>70.114999999999995</c:v>
                </c:pt>
                <c:pt idx="14244">
                  <c:v>70.114999999999995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70.157999999999987</c:v>
                </c:pt>
                <c:pt idx="14249">
                  <c:v>70.157999999999987</c:v>
                </c:pt>
                <c:pt idx="14250">
                  <c:v>70.157999999999987</c:v>
                </c:pt>
                <c:pt idx="14251">
                  <c:v>70.157999999999987</c:v>
                </c:pt>
                <c:pt idx="14252">
                  <c:v>70.157999999999987</c:v>
                </c:pt>
                <c:pt idx="14253">
                  <c:v>70.200999999999993</c:v>
                </c:pt>
                <c:pt idx="14254">
                  <c:v>70.157999999999987</c:v>
                </c:pt>
                <c:pt idx="14255">
                  <c:v>70.157999999999987</c:v>
                </c:pt>
                <c:pt idx="14256">
                  <c:v>70.157999999999987</c:v>
                </c:pt>
                <c:pt idx="14257">
                  <c:v>70.114999999999995</c:v>
                </c:pt>
                <c:pt idx="14258">
                  <c:v>70.114999999999995</c:v>
                </c:pt>
                <c:pt idx="14259">
                  <c:v>70.114999999999995</c:v>
                </c:pt>
                <c:pt idx="14260">
                  <c:v>70.114999999999995</c:v>
                </c:pt>
                <c:pt idx="14261">
                  <c:v>70.114999999999995</c:v>
                </c:pt>
                <c:pt idx="14262">
                  <c:v>70.114999999999995</c:v>
                </c:pt>
                <c:pt idx="14263">
                  <c:v>70.114999999999995</c:v>
                </c:pt>
                <c:pt idx="14264">
                  <c:v>70.114999999999995</c:v>
                </c:pt>
                <c:pt idx="14265">
                  <c:v>70.072000000000003</c:v>
                </c:pt>
                <c:pt idx="14266">
                  <c:v>70.072000000000003</c:v>
                </c:pt>
                <c:pt idx="14267">
                  <c:v>70.072000000000003</c:v>
                </c:pt>
                <c:pt idx="14268">
                  <c:v>70.072000000000003</c:v>
                </c:pt>
                <c:pt idx="14269">
                  <c:v>70.028999999999982</c:v>
                </c:pt>
                <c:pt idx="14270">
                  <c:v>70.028999999999982</c:v>
                </c:pt>
                <c:pt idx="14271">
                  <c:v>70.028999999999982</c:v>
                </c:pt>
                <c:pt idx="14272">
                  <c:v>70.028999999999982</c:v>
                </c:pt>
                <c:pt idx="14273">
                  <c:v>70.028999999999982</c:v>
                </c:pt>
                <c:pt idx="14274">
                  <c:v>70.028999999999982</c:v>
                </c:pt>
                <c:pt idx="14275">
                  <c:v>70.028999999999982</c:v>
                </c:pt>
                <c:pt idx="14276">
                  <c:v>70.028999999999982</c:v>
                </c:pt>
                <c:pt idx="14277">
                  <c:v>70.028999999999982</c:v>
                </c:pt>
                <c:pt idx="14278">
                  <c:v>70.028999999999982</c:v>
                </c:pt>
                <c:pt idx="14279">
                  <c:v>70.028999999999982</c:v>
                </c:pt>
                <c:pt idx="14280">
                  <c:v>70.028999999999982</c:v>
                </c:pt>
                <c:pt idx="14281">
                  <c:v>70.028999999999982</c:v>
                </c:pt>
                <c:pt idx="14282">
                  <c:v>70.028999999999982</c:v>
                </c:pt>
                <c:pt idx="14283">
                  <c:v>70.028999999999982</c:v>
                </c:pt>
                <c:pt idx="14284">
                  <c:v>70.028999999999982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69.985000000000014</c:v>
                </c:pt>
                <c:pt idx="14288">
                  <c:v>69.985000000000014</c:v>
                </c:pt>
                <c:pt idx="14289">
                  <c:v>69.985000000000014</c:v>
                </c:pt>
                <c:pt idx="14290">
                  <c:v>69.985000000000014</c:v>
                </c:pt>
                <c:pt idx="14291">
                  <c:v>69.985000000000014</c:v>
                </c:pt>
                <c:pt idx="14292">
                  <c:v>69.942000000000007</c:v>
                </c:pt>
                <c:pt idx="14293">
                  <c:v>69.942000000000007</c:v>
                </c:pt>
                <c:pt idx="14294">
                  <c:v>69.942000000000007</c:v>
                </c:pt>
                <c:pt idx="14295">
                  <c:v>69.942000000000007</c:v>
                </c:pt>
                <c:pt idx="14296">
                  <c:v>69.942000000000007</c:v>
                </c:pt>
                <c:pt idx="14297">
                  <c:v>69.942000000000007</c:v>
                </c:pt>
                <c:pt idx="14298">
                  <c:v>69.942000000000007</c:v>
                </c:pt>
                <c:pt idx="14299">
                  <c:v>69.942000000000007</c:v>
                </c:pt>
                <c:pt idx="14300">
                  <c:v>69.942000000000007</c:v>
                </c:pt>
                <c:pt idx="14301">
                  <c:v>69.942000000000007</c:v>
                </c:pt>
                <c:pt idx="14302">
                  <c:v>69.985000000000014</c:v>
                </c:pt>
                <c:pt idx="14303">
                  <c:v>69.985000000000014</c:v>
                </c:pt>
                <c:pt idx="14304">
                  <c:v>69.985000000000014</c:v>
                </c:pt>
                <c:pt idx="14305">
                  <c:v>69.985000000000014</c:v>
                </c:pt>
                <c:pt idx="14306">
                  <c:v>69.985000000000014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69.942000000000007</c:v>
                </c:pt>
                <c:pt idx="14311">
                  <c:v>69.942000000000007</c:v>
                </c:pt>
                <c:pt idx="14312">
                  <c:v>69.942000000000007</c:v>
                </c:pt>
                <c:pt idx="14313">
                  <c:v>69.942000000000007</c:v>
                </c:pt>
                <c:pt idx="14314">
                  <c:v>69.942000000000007</c:v>
                </c:pt>
                <c:pt idx="14315">
                  <c:v>69.942000000000007</c:v>
                </c:pt>
                <c:pt idx="14316">
                  <c:v>69.942000000000007</c:v>
                </c:pt>
                <c:pt idx="14317">
                  <c:v>69.942000000000007</c:v>
                </c:pt>
                <c:pt idx="14318">
                  <c:v>69.942000000000007</c:v>
                </c:pt>
                <c:pt idx="14319">
                  <c:v>69.942000000000007</c:v>
                </c:pt>
                <c:pt idx="14320">
                  <c:v>69.942000000000007</c:v>
                </c:pt>
                <c:pt idx="14321">
                  <c:v>69.942000000000007</c:v>
                </c:pt>
                <c:pt idx="14322">
                  <c:v>69.942000000000007</c:v>
                </c:pt>
                <c:pt idx="14323">
                  <c:v>69.942000000000007</c:v>
                </c:pt>
                <c:pt idx="14324">
                  <c:v>69.942000000000007</c:v>
                </c:pt>
                <c:pt idx="14325">
                  <c:v>69.942000000000007</c:v>
                </c:pt>
                <c:pt idx="14326">
                  <c:v>69.942000000000007</c:v>
                </c:pt>
                <c:pt idx="14327">
                  <c:v>69.942000000000007</c:v>
                </c:pt>
                <c:pt idx="14328">
                  <c:v>69.942000000000007</c:v>
                </c:pt>
                <c:pt idx="14329">
                  <c:v>69.942000000000007</c:v>
                </c:pt>
                <c:pt idx="14330">
                  <c:v>69.942000000000007</c:v>
                </c:pt>
                <c:pt idx="14331">
                  <c:v>69.942000000000007</c:v>
                </c:pt>
                <c:pt idx="14332">
                  <c:v>69.942000000000007</c:v>
                </c:pt>
                <c:pt idx="14333">
                  <c:v>69.942000000000007</c:v>
                </c:pt>
                <c:pt idx="14334">
                  <c:v>69.942000000000007</c:v>
                </c:pt>
                <c:pt idx="14335">
                  <c:v>69.942000000000007</c:v>
                </c:pt>
                <c:pt idx="14336">
                  <c:v>69.942000000000007</c:v>
                </c:pt>
                <c:pt idx="14337">
                  <c:v>69.942000000000007</c:v>
                </c:pt>
                <c:pt idx="14338">
                  <c:v>69.942000000000007</c:v>
                </c:pt>
                <c:pt idx="14339">
                  <c:v>69.942000000000007</c:v>
                </c:pt>
                <c:pt idx="14340">
                  <c:v>69.942000000000007</c:v>
                </c:pt>
                <c:pt idx="14341">
                  <c:v>69.942000000000007</c:v>
                </c:pt>
                <c:pt idx="14342">
                  <c:v>69.942000000000007</c:v>
                </c:pt>
                <c:pt idx="14343">
                  <c:v>69.942000000000007</c:v>
                </c:pt>
                <c:pt idx="14344">
                  <c:v>69.942000000000007</c:v>
                </c:pt>
                <c:pt idx="14345">
                  <c:v>69.942000000000007</c:v>
                </c:pt>
                <c:pt idx="14346">
                  <c:v>69.985000000000014</c:v>
                </c:pt>
                <c:pt idx="14347">
                  <c:v>69.985000000000014</c:v>
                </c:pt>
                <c:pt idx="14348">
                  <c:v>69.985000000000014</c:v>
                </c:pt>
                <c:pt idx="14349">
                  <c:v>70.028999999999982</c:v>
                </c:pt>
                <c:pt idx="14350">
                  <c:v>70.028999999999982</c:v>
                </c:pt>
                <c:pt idx="14351">
                  <c:v>70.028999999999982</c:v>
                </c:pt>
                <c:pt idx="14352">
                  <c:v>70.028999999999982</c:v>
                </c:pt>
                <c:pt idx="14353">
                  <c:v>70.028999999999982</c:v>
                </c:pt>
                <c:pt idx="14354">
                  <c:v>70.072000000000003</c:v>
                </c:pt>
                <c:pt idx="14355">
                  <c:v>70.072000000000003</c:v>
                </c:pt>
                <c:pt idx="14356">
                  <c:v>70.072000000000003</c:v>
                </c:pt>
                <c:pt idx="14357">
                  <c:v>70.072000000000003</c:v>
                </c:pt>
                <c:pt idx="14358">
                  <c:v>70.072000000000003</c:v>
                </c:pt>
                <c:pt idx="14359">
                  <c:v>70.072000000000003</c:v>
                </c:pt>
                <c:pt idx="14360">
                  <c:v>70.072000000000003</c:v>
                </c:pt>
                <c:pt idx="14361">
                  <c:v>70.114999999999995</c:v>
                </c:pt>
                <c:pt idx="14362">
                  <c:v>70.114999999999995</c:v>
                </c:pt>
                <c:pt idx="14363">
                  <c:v>70.114999999999995</c:v>
                </c:pt>
                <c:pt idx="14364">
                  <c:v>70.114999999999995</c:v>
                </c:pt>
                <c:pt idx="14365">
                  <c:v>70.114999999999995</c:v>
                </c:pt>
                <c:pt idx="14366">
                  <c:v>70.157999999999987</c:v>
                </c:pt>
                <c:pt idx="14367">
                  <c:v>70.157999999999987</c:v>
                </c:pt>
                <c:pt idx="14368">
                  <c:v>70.157999999999987</c:v>
                </c:pt>
                <c:pt idx="14369">
                  <c:v>70.200999999999993</c:v>
                </c:pt>
                <c:pt idx="14370">
                  <c:v>70.157999999999987</c:v>
                </c:pt>
                <c:pt idx="14371">
                  <c:v>70.200999999999993</c:v>
                </c:pt>
                <c:pt idx="14372">
                  <c:v>70.200999999999993</c:v>
                </c:pt>
                <c:pt idx="14373">
                  <c:v>70.200999999999993</c:v>
                </c:pt>
                <c:pt idx="14374">
                  <c:v>70.200999999999993</c:v>
                </c:pt>
                <c:pt idx="14375">
                  <c:v>70.200999999999993</c:v>
                </c:pt>
                <c:pt idx="14376">
                  <c:v>70.200999999999993</c:v>
                </c:pt>
                <c:pt idx="14377">
                  <c:v>70.157999999999987</c:v>
                </c:pt>
                <c:pt idx="14378">
                  <c:v>70.157999999999987</c:v>
                </c:pt>
                <c:pt idx="14379">
                  <c:v>70.114999999999995</c:v>
                </c:pt>
                <c:pt idx="14380">
                  <c:v>70.114999999999995</c:v>
                </c:pt>
                <c:pt idx="14381">
                  <c:v>70.114999999999995</c:v>
                </c:pt>
                <c:pt idx="14382">
                  <c:v>70.114999999999995</c:v>
                </c:pt>
                <c:pt idx="14383">
                  <c:v>70.072000000000003</c:v>
                </c:pt>
                <c:pt idx="14384">
                  <c:v>70.072000000000003</c:v>
                </c:pt>
                <c:pt idx="14385">
                  <c:v>70.072000000000003</c:v>
                </c:pt>
                <c:pt idx="14386">
                  <c:v>70.072000000000003</c:v>
                </c:pt>
                <c:pt idx="14387">
                  <c:v>70.114999999999995</c:v>
                </c:pt>
                <c:pt idx="14388">
                  <c:v>70.072000000000003</c:v>
                </c:pt>
                <c:pt idx="14389">
                  <c:v>70.114999999999995</c:v>
                </c:pt>
                <c:pt idx="14390">
                  <c:v>70.072000000000003</c:v>
                </c:pt>
                <c:pt idx="14391">
                  <c:v>70.072000000000003</c:v>
                </c:pt>
                <c:pt idx="14392">
                  <c:v>70.072000000000003</c:v>
                </c:pt>
                <c:pt idx="14393">
                  <c:v>70.114999999999995</c:v>
                </c:pt>
                <c:pt idx="14394">
                  <c:v>70.114999999999995</c:v>
                </c:pt>
                <c:pt idx="14395">
                  <c:v>70.114999999999995</c:v>
                </c:pt>
                <c:pt idx="14396">
                  <c:v>70.114999999999995</c:v>
                </c:pt>
                <c:pt idx="14397">
                  <c:v>70.157999999999987</c:v>
                </c:pt>
                <c:pt idx="14398">
                  <c:v>70.157999999999987</c:v>
                </c:pt>
                <c:pt idx="14399">
                  <c:v>70.157999999999987</c:v>
                </c:pt>
                <c:pt idx="14400">
                  <c:v>70.114999999999995</c:v>
                </c:pt>
                <c:pt idx="14401">
                  <c:v>70.114999999999995</c:v>
                </c:pt>
                <c:pt idx="14402">
                  <c:v>70.114999999999995</c:v>
                </c:pt>
                <c:pt idx="14403">
                  <c:v>70.114999999999995</c:v>
                </c:pt>
                <c:pt idx="14404">
                  <c:v>70.114999999999995</c:v>
                </c:pt>
                <c:pt idx="14405">
                  <c:v>70.157999999999987</c:v>
                </c:pt>
                <c:pt idx="14406">
                  <c:v>70.157999999999987</c:v>
                </c:pt>
                <c:pt idx="14407">
                  <c:v>70.200999999999993</c:v>
                </c:pt>
                <c:pt idx="14408">
                  <c:v>70.200999999999993</c:v>
                </c:pt>
                <c:pt idx="14409">
                  <c:v>70.200999999999993</c:v>
                </c:pt>
                <c:pt idx="14410">
                  <c:v>70.200999999999993</c:v>
                </c:pt>
                <c:pt idx="14411">
                  <c:v>70.242999999999995</c:v>
                </c:pt>
                <c:pt idx="14412">
                  <c:v>70.286000000000001</c:v>
                </c:pt>
                <c:pt idx="14413">
                  <c:v>70.286000000000001</c:v>
                </c:pt>
                <c:pt idx="14414">
                  <c:v>70.328999999999979</c:v>
                </c:pt>
                <c:pt idx="14415">
                  <c:v>70.328999999999979</c:v>
                </c:pt>
                <c:pt idx="14416">
                  <c:v>70.371999999999986</c:v>
                </c:pt>
                <c:pt idx="14417">
                  <c:v>70.371999999999986</c:v>
                </c:pt>
                <c:pt idx="14418">
                  <c:v>70.371999999999986</c:v>
                </c:pt>
                <c:pt idx="14419">
                  <c:v>70.371999999999986</c:v>
                </c:pt>
                <c:pt idx="14420">
                  <c:v>70.371999999999986</c:v>
                </c:pt>
                <c:pt idx="14421">
                  <c:v>70.371999999999986</c:v>
                </c:pt>
                <c:pt idx="14422">
                  <c:v>70.371999999999986</c:v>
                </c:pt>
                <c:pt idx="14423">
                  <c:v>70.371999999999986</c:v>
                </c:pt>
                <c:pt idx="14424">
                  <c:v>70.371999999999986</c:v>
                </c:pt>
                <c:pt idx="14425">
                  <c:v>70.371999999999986</c:v>
                </c:pt>
                <c:pt idx="14426">
                  <c:v>70.371999999999986</c:v>
                </c:pt>
                <c:pt idx="14427">
                  <c:v>70.371999999999986</c:v>
                </c:pt>
                <c:pt idx="14428">
                  <c:v>70.328999999999979</c:v>
                </c:pt>
                <c:pt idx="14429">
                  <c:v>70.328999999999979</c:v>
                </c:pt>
                <c:pt idx="14430">
                  <c:v>70.328999999999979</c:v>
                </c:pt>
                <c:pt idx="14431">
                  <c:v>70.328999999999979</c:v>
                </c:pt>
                <c:pt idx="14432">
                  <c:v>70.328999999999979</c:v>
                </c:pt>
                <c:pt idx="14433">
                  <c:v>70.328999999999979</c:v>
                </c:pt>
                <c:pt idx="14434">
                  <c:v>70.328999999999979</c:v>
                </c:pt>
                <c:pt idx="14435">
                  <c:v>70.328999999999979</c:v>
                </c:pt>
                <c:pt idx="14436">
                  <c:v>70.328999999999979</c:v>
                </c:pt>
                <c:pt idx="14437">
                  <c:v>70.328999999999979</c:v>
                </c:pt>
                <c:pt idx="14438">
                  <c:v>70.328999999999979</c:v>
                </c:pt>
                <c:pt idx="14439">
                  <c:v>70.371999999999986</c:v>
                </c:pt>
                <c:pt idx="14440">
                  <c:v>70.371999999999986</c:v>
                </c:pt>
                <c:pt idx="14441">
                  <c:v>70.415999999999997</c:v>
                </c:pt>
                <c:pt idx="14442">
                  <c:v>70.415999999999997</c:v>
                </c:pt>
                <c:pt idx="14443">
                  <c:v>70.415999999999997</c:v>
                </c:pt>
                <c:pt idx="14444">
                  <c:v>70.415999999999997</c:v>
                </c:pt>
                <c:pt idx="14445">
                  <c:v>70.459000000000003</c:v>
                </c:pt>
                <c:pt idx="14446">
                  <c:v>70.459000000000003</c:v>
                </c:pt>
                <c:pt idx="14447">
                  <c:v>70.459000000000003</c:v>
                </c:pt>
                <c:pt idx="14448">
                  <c:v>70.459000000000003</c:v>
                </c:pt>
                <c:pt idx="14449">
                  <c:v>70.459000000000003</c:v>
                </c:pt>
                <c:pt idx="14450">
                  <c:v>70.459000000000003</c:v>
                </c:pt>
                <c:pt idx="14451">
                  <c:v>70.459000000000003</c:v>
                </c:pt>
                <c:pt idx="14452">
                  <c:v>70.501999999999995</c:v>
                </c:pt>
                <c:pt idx="14453">
                  <c:v>70.501999999999995</c:v>
                </c:pt>
                <c:pt idx="14454">
                  <c:v>70.459000000000003</c:v>
                </c:pt>
                <c:pt idx="14455">
                  <c:v>70.459000000000003</c:v>
                </c:pt>
                <c:pt idx="14456">
                  <c:v>70.459000000000003</c:v>
                </c:pt>
                <c:pt idx="14457">
                  <c:v>70.459000000000003</c:v>
                </c:pt>
                <c:pt idx="14458">
                  <c:v>70.415999999999997</c:v>
                </c:pt>
                <c:pt idx="14459">
                  <c:v>70.415999999999997</c:v>
                </c:pt>
                <c:pt idx="14460">
                  <c:v>70.371999999999986</c:v>
                </c:pt>
                <c:pt idx="14461">
                  <c:v>70.371999999999986</c:v>
                </c:pt>
                <c:pt idx="14462">
                  <c:v>70.371999999999986</c:v>
                </c:pt>
                <c:pt idx="14463">
                  <c:v>70.371999999999986</c:v>
                </c:pt>
                <c:pt idx="14464">
                  <c:v>70.371999999999986</c:v>
                </c:pt>
                <c:pt idx="14465">
                  <c:v>70.328999999999979</c:v>
                </c:pt>
                <c:pt idx="14466">
                  <c:v>70.328999999999979</c:v>
                </c:pt>
                <c:pt idx="14467">
                  <c:v>70.286000000000001</c:v>
                </c:pt>
                <c:pt idx="14468">
                  <c:v>70.286000000000001</c:v>
                </c:pt>
                <c:pt idx="14469">
                  <c:v>70.286000000000001</c:v>
                </c:pt>
                <c:pt idx="14470">
                  <c:v>70.286000000000001</c:v>
                </c:pt>
                <c:pt idx="14471">
                  <c:v>70.242999999999995</c:v>
                </c:pt>
                <c:pt idx="14472">
                  <c:v>70.242999999999995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70.157999999999987</c:v>
                </c:pt>
                <c:pt idx="14478">
                  <c:v>70.157999999999987</c:v>
                </c:pt>
                <c:pt idx="14479">
                  <c:v>70.157999999999987</c:v>
                </c:pt>
                <c:pt idx="14480">
                  <c:v>70.200999999999993</c:v>
                </c:pt>
                <c:pt idx="14481">
                  <c:v>70.200999999999993</c:v>
                </c:pt>
                <c:pt idx="14482">
                  <c:v>70.200999999999993</c:v>
                </c:pt>
                <c:pt idx="14483">
                  <c:v>70.200999999999993</c:v>
                </c:pt>
                <c:pt idx="14484">
                  <c:v>70.200999999999993</c:v>
                </c:pt>
                <c:pt idx="14485">
                  <c:v>70.200999999999993</c:v>
                </c:pt>
                <c:pt idx="14486">
                  <c:v>70.200999999999993</c:v>
                </c:pt>
                <c:pt idx="14487">
                  <c:v>70.200999999999993</c:v>
                </c:pt>
                <c:pt idx="14488">
                  <c:v>70.200999999999993</c:v>
                </c:pt>
                <c:pt idx="14489">
                  <c:v>70.200999999999993</c:v>
                </c:pt>
                <c:pt idx="14490">
                  <c:v>70.200999999999993</c:v>
                </c:pt>
                <c:pt idx="14491">
                  <c:v>70.200999999999993</c:v>
                </c:pt>
                <c:pt idx="14492">
                  <c:v>70.200999999999993</c:v>
                </c:pt>
                <c:pt idx="14493">
                  <c:v>70.242999999999995</c:v>
                </c:pt>
                <c:pt idx="14494">
                  <c:v>70.242999999999995</c:v>
                </c:pt>
                <c:pt idx="14495">
                  <c:v>70.242999999999995</c:v>
                </c:pt>
                <c:pt idx="14496">
                  <c:v>70.286000000000001</c:v>
                </c:pt>
                <c:pt idx="14497">
                  <c:v>70.242999999999995</c:v>
                </c:pt>
                <c:pt idx="14498">
                  <c:v>70.242999999999995</c:v>
                </c:pt>
                <c:pt idx="14499">
                  <c:v>70.242999999999995</c:v>
                </c:pt>
                <c:pt idx="14500">
                  <c:v>70.242999999999995</c:v>
                </c:pt>
                <c:pt idx="14501">
                  <c:v>70.200999999999993</c:v>
                </c:pt>
                <c:pt idx="14502">
                  <c:v>70.200999999999993</c:v>
                </c:pt>
                <c:pt idx="14503">
                  <c:v>70.200999999999993</c:v>
                </c:pt>
                <c:pt idx="14504">
                  <c:v>70.200999999999993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70.200999999999993</c:v>
                </c:pt>
                <c:pt idx="14509">
                  <c:v>70.200999999999993</c:v>
                </c:pt>
                <c:pt idx="14510">
                  <c:v>70.200999999999993</c:v>
                </c:pt>
                <c:pt idx="14511">
                  <c:v>70.200999999999993</c:v>
                </c:pt>
                <c:pt idx="14512">
                  <c:v>70.157999999999987</c:v>
                </c:pt>
                <c:pt idx="14513">
                  <c:v>70.157999999999987</c:v>
                </c:pt>
                <c:pt idx="14514">
                  <c:v>70.200999999999993</c:v>
                </c:pt>
                <c:pt idx="14515">
                  <c:v>70.200999999999993</c:v>
                </c:pt>
                <c:pt idx="14516">
                  <c:v>70.200999999999993</c:v>
                </c:pt>
                <c:pt idx="14517">
                  <c:v>70.200999999999993</c:v>
                </c:pt>
                <c:pt idx="14518">
                  <c:v>70.200999999999993</c:v>
                </c:pt>
                <c:pt idx="14519">
                  <c:v>70.200999999999993</c:v>
                </c:pt>
                <c:pt idx="14520">
                  <c:v>70.200999999999993</c:v>
                </c:pt>
                <c:pt idx="14521">
                  <c:v>70.200999999999993</c:v>
                </c:pt>
                <c:pt idx="14522">
                  <c:v>70.200999999999993</c:v>
                </c:pt>
                <c:pt idx="14523">
                  <c:v>70.157999999999987</c:v>
                </c:pt>
                <c:pt idx="14524">
                  <c:v>70.157999999999987</c:v>
                </c:pt>
                <c:pt idx="14525">
                  <c:v>70.157999999999987</c:v>
                </c:pt>
                <c:pt idx="14526">
                  <c:v>70.157999999999987</c:v>
                </c:pt>
                <c:pt idx="14527">
                  <c:v>70.157999999999987</c:v>
                </c:pt>
                <c:pt idx="14528">
                  <c:v>70.157999999999987</c:v>
                </c:pt>
                <c:pt idx="14529">
                  <c:v>70.157999999999987</c:v>
                </c:pt>
                <c:pt idx="14530">
                  <c:v>70.157999999999987</c:v>
                </c:pt>
                <c:pt idx="14531">
                  <c:v>70.157999999999987</c:v>
                </c:pt>
                <c:pt idx="14532">
                  <c:v>70.157999999999987</c:v>
                </c:pt>
                <c:pt idx="14533">
                  <c:v>70.157999999999987</c:v>
                </c:pt>
                <c:pt idx="14534">
                  <c:v>70.157999999999987</c:v>
                </c:pt>
                <c:pt idx="14535">
                  <c:v>70.157999999999987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70.114999999999995</c:v>
                </c:pt>
                <c:pt idx="14542">
                  <c:v>70.114999999999995</c:v>
                </c:pt>
                <c:pt idx="14543">
                  <c:v>70.114999999999995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70.028999999999982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69.985000000000014</c:v>
                </c:pt>
                <c:pt idx="14553">
                  <c:v>69.985000000000014</c:v>
                </c:pt>
                <c:pt idx="14554">
                  <c:v>69.985000000000014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70.028999999999982</c:v>
                </c:pt>
                <c:pt idx="14558">
                  <c:v>70.028999999999982</c:v>
                </c:pt>
                <c:pt idx="14559">
                  <c:v>70.028999999999982</c:v>
                </c:pt>
                <c:pt idx="14560">
                  <c:v>70.028999999999982</c:v>
                </c:pt>
                <c:pt idx="14561">
                  <c:v>69.985000000000014</c:v>
                </c:pt>
                <c:pt idx="14562">
                  <c:v>69.942000000000007</c:v>
                </c:pt>
                <c:pt idx="14563">
                  <c:v>69.942000000000007</c:v>
                </c:pt>
                <c:pt idx="14564">
                  <c:v>69.942000000000007</c:v>
                </c:pt>
                <c:pt idx="14565">
                  <c:v>69.900999999999996</c:v>
                </c:pt>
                <c:pt idx="14566">
                  <c:v>69.900999999999996</c:v>
                </c:pt>
                <c:pt idx="14567">
                  <c:v>69.85799999999999</c:v>
                </c:pt>
                <c:pt idx="14568">
                  <c:v>69.85799999999999</c:v>
                </c:pt>
                <c:pt idx="14569">
                  <c:v>69.85799999999999</c:v>
                </c:pt>
                <c:pt idx="14570">
                  <c:v>69.85799999999999</c:v>
                </c:pt>
                <c:pt idx="14571">
                  <c:v>69.900999999999996</c:v>
                </c:pt>
                <c:pt idx="14572">
                  <c:v>69.900999999999996</c:v>
                </c:pt>
                <c:pt idx="14573">
                  <c:v>69.900999999999996</c:v>
                </c:pt>
                <c:pt idx="14574">
                  <c:v>69.900999999999996</c:v>
                </c:pt>
                <c:pt idx="14575">
                  <c:v>69.900999999999996</c:v>
                </c:pt>
                <c:pt idx="14576">
                  <c:v>69.900999999999996</c:v>
                </c:pt>
                <c:pt idx="14577">
                  <c:v>69.900999999999996</c:v>
                </c:pt>
                <c:pt idx="14578">
                  <c:v>69.900999999999996</c:v>
                </c:pt>
                <c:pt idx="14579">
                  <c:v>69.900999999999996</c:v>
                </c:pt>
                <c:pt idx="14580">
                  <c:v>69.900999999999996</c:v>
                </c:pt>
                <c:pt idx="14581">
                  <c:v>69.900999999999996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69.900999999999996</c:v>
                </c:pt>
                <c:pt idx="14587">
                  <c:v>69.900999999999996</c:v>
                </c:pt>
                <c:pt idx="14588">
                  <c:v>69.85799999999999</c:v>
                </c:pt>
                <c:pt idx="14589">
                  <c:v>69.85799999999999</c:v>
                </c:pt>
                <c:pt idx="14590">
                  <c:v>69.85799999999999</c:v>
                </c:pt>
                <c:pt idx="14591">
                  <c:v>69.813999999999993</c:v>
                </c:pt>
                <c:pt idx="14592">
                  <c:v>69.813999999999993</c:v>
                </c:pt>
                <c:pt idx="14593">
                  <c:v>69.771000000000001</c:v>
                </c:pt>
                <c:pt idx="14594">
                  <c:v>69.771000000000001</c:v>
                </c:pt>
                <c:pt idx="14595">
                  <c:v>69.771000000000001</c:v>
                </c:pt>
                <c:pt idx="14596">
                  <c:v>69.771000000000001</c:v>
                </c:pt>
                <c:pt idx="14597">
                  <c:v>69.771000000000001</c:v>
                </c:pt>
                <c:pt idx="14598">
                  <c:v>69.771000000000001</c:v>
                </c:pt>
                <c:pt idx="14599">
                  <c:v>69.771000000000001</c:v>
                </c:pt>
                <c:pt idx="14600">
                  <c:v>69.771000000000001</c:v>
                </c:pt>
                <c:pt idx="14601">
                  <c:v>69.771000000000001</c:v>
                </c:pt>
                <c:pt idx="14602">
                  <c:v>69.771000000000001</c:v>
                </c:pt>
                <c:pt idx="14603">
                  <c:v>69.771000000000001</c:v>
                </c:pt>
                <c:pt idx="14604">
                  <c:v>69.771000000000001</c:v>
                </c:pt>
                <c:pt idx="14605">
                  <c:v>69.727999999999994</c:v>
                </c:pt>
                <c:pt idx="14606">
                  <c:v>69.727999999999994</c:v>
                </c:pt>
                <c:pt idx="14607">
                  <c:v>69.685000000000002</c:v>
                </c:pt>
                <c:pt idx="14608">
                  <c:v>69.685000000000002</c:v>
                </c:pt>
                <c:pt idx="14609">
                  <c:v>69.685000000000002</c:v>
                </c:pt>
                <c:pt idx="14610">
                  <c:v>69.685000000000002</c:v>
                </c:pt>
                <c:pt idx="14611">
                  <c:v>69.685000000000002</c:v>
                </c:pt>
                <c:pt idx="14612">
                  <c:v>69.685000000000002</c:v>
                </c:pt>
                <c:pt idx="14613">
                  <c:v>69.685000000000002</c:v>
                </c:pt>
                <c:pt idx="14614">
                  <c:v>69.643000000000001</c:v>
                </c:pt>
                <c:pt idx="14615">
                  <c:v>69.643000000000001</c:v>
                </c:pt>
                <c:pt idx="14616">
                  <c:v>69.643000000000001</c:v>
                </c:pt>
                <c:pt idx="14617">
                  <c:v>69.599999999999994</c:v>
                </c:pt>
                <c:pt idx="14618">
                  <c:v>69.599999999999994</c:v>
                </c:pt>
                <c:pt idx="14619">
                  <c:v>69.599999999999994</c:v>
                </c:pt>
                <c:pt idx="14620">
                  <c:v>69.599999999999994</c:v>
                </c:pt>
                <c:pt idx="14621">
                  <c:v>69.599999999999994</c:v>
                </c:pt>
                <c:pt idx="14622">
                  <c:v>69.599999999999994</c:v>
                </c:pt>
                <c:pt idx="14623">
                  <c:v>69.599999999999994</c:v>
                </c:pt>
                <c:pt idx="14624">
                  <c:v>69.599999999999994</c:v>
                </c:pt>
                <c:pt idx="14625">
                  <c:v>69.599999999999994</c:v>
                </c:pt>
                <c:pt idx="14626">
                  <c:v>69.599999999999994</c:v>
                </c:pt>
                <c:pt idx="14627">
                  <c:v>69.599999999999994</c:v>
                </c:pt>
                <c:pt idx="14628">
                  <c:v>69.599999999999994</c:v>
                </c:pt>
                <c:pt idx="14629">
                  <c:v>69.599999999999994</c:v>
                </c:pt>
                <c:pt idx="14630">
                  <c:v>69.599999999999994</c:v>
                </c:pt>
                <c:pt idx="14631">
                  <c:v>69.599999999999994</c:v>
                </c:pt>
                <c:pt idx="14632">
                  <c:v>69.557000000000002</c:v>
                </c:pt>
                <c:pt idx="14633">
                  <c:v>69.557000000000002</c:v>
                </c:pt>
                <c:pt idx="14634">
                  <c:v>69.557000000000002</c:v>
                </c:pt>
                <c:pt idx="14635">
                  <c:v>69.557000000000002</c:v>
                </c:pt>
                <c:pt idx="14636">
                  <c:v>69.557000000000002</c:v>
                </c:pt>
                <c:pt idx="14637">
                  <c:v>69.557000000000002</c:v>
                </c:pt>
                <c:pt idx="14638">
                  <c:v>69.557000000000002</c:v>
                </c:pt>
                <c:pt idx="14639">
                  <c:v>69.557000000000002</c:v>
                </c:pt>
                <c:pt idx="14640">
                  <c:v>69.557000000000002</c:v>
                </c:pt>
                <c:pt idx="14641">
                  <c:v>69.513999999999996</c:v>
                </c:pt>
                <c:pt idx="14642">
                  <c:v>69.513999999999996</c:v>
                </c:pt>
                <c:pt idx="14643">
                  <c:v>69.513999999999996</c:v>
                </c:pt>
                <c:pt idx="14644">
                  <c:v>69.471000000000004</c:v>
                </c:pt>
                <c:pt idx="14645">
                  <c:v>69.427000000000007</c:v>
                </c:pt>
                <c:pt idx="14646">
                  <c:v>69.427000000000007</c:v>
                </c:pt>
                <c:pt idx="14647">
                  <c:v>69.385999999999981</c:v>
                </c:pt>
                <c:pt idx="14648">
                  <c:v>69.343000000000004</c:v>
                </c:pt>
                <c:pt idx="14649">
                  <c:v>69.343000000000004</c:v>
                </c:pt>
                <c:pt idx="14650">
                  <c:v>69.343000000000004</c:v>
                </c:pt>
                <c:pt idx="14651">
                  <c:v>69.343000000000004</c:v>
                </c:pt>
                <c:pt idx="14652">
                  <c:v>69.343000000000004</c:v>
                </c:pt>
                <c:pt idx="14653">
                  <c:v>69.343000000000004</c:v>
                </c:pt>
                <c:pt idx="14654">
                  <c:v>69.343000000000004</c:v>
                </c:pt>
                <c:pt idx="14655">
                  <c:v>69.343000000000004</c:v>
                </c:pt>
                <c:pt idx="14656">
                  <c:v>69.343000000000004</c:v>
                </c:pt>
                <c:pt idx="14657">
                  <c:v>69.343000000000004</c:v>
                </c:pt>
                <c:pt idx="14658">
                  <c:v>69.343000000000004</c:v>
                </c:pt>
                <c:pt idx="14659">
                  <c:v>69.343000000000004</c:v>
                </c:pt>
                <c:pt idx="14660">
                  <c:v>69.343000000000004</c:v>
                </c:pt>
                <c:pt idx="14661">
                  <c:v>69.343000000000004</c:v>
                </c:pt>
                <c:pt idx="14662">
                  <c:v>69.343000000000004</c:v>
                </c:pt>
                <c:pt idx="14663">
                  <c:v>69.343000000000004</c:v>
                </c:pt>
                <c:pt idx="14664">
                  <c:v>69.343000000000004</c:v>
                </c:pt>
                <c:pt idx="14665">
                  <c:v>69.3</c:v>
                </c:pt>
                <c:pt idx="14666">
                  <c:v>69.3</c:v>
                </c:pt>
                <c:pt idx="14667">
                  <c:v>69.3</c:v>
                </c:pt>
                <c:pt idx="14668">
                  <c:v>69.256</c:v>
                </c:pt>
                <c:pt idx="14669">
                  <c:v>69.256</c:v>
                </c:pt>
                <c:pt idx="14670">
                  <c:v>69.256</c:v>
                </c:pt>
                <c:pt idx="14671">
                  <c:v>69.256</c:v>
                </c:pt>
                <c:pt idx="14672">
                  <c:v>69.256</c:v>
                </c:pt>
                <c:pt idx="14673">
                  <c:v>69.256</c:v>
                </c:pt>
                <c:pt idx="14674">
                  <c:v>69.256</c:v>
                </c:pt>
                <c:pt idx="14675">
                  <c:v>69.256</c:v>
                </c:pt>
                <c:pt idx="14676">
                  <c:v>69.256</c:v>
                </c:pt>
                <c:pt idx="14677">
                  <c:v>69.256</c:v>
                </c:pt>
                <c:pt idx="14678">
                  <c:v>69.212999999999994</c:v>
                </c:pt>
                <c:pt idx="14679">
                  <c:v>69.212999999999994</c:v>
                </c:pt>
                <c:pt idx="14680">
                  <c:v>69.212999999999994</c:v>
                </c:pt>
                <c:pt idx="14681">
                  <c:v>69.212999999999994</c:v>
                </c:pt>
                <c:pt idx="14682">
                  <c:v>69.212999999999994</c:v>
                </c:pt>
                <c:pt idx="14683">
                  <c:v>69.212999999999994</c:v>
                </c:pt>
                <c:pt idx="14684">
                  <c:v>69.212999999999994</c:v>
                </c:pt>
                <c:pt idx="14685">
                  <c:v>69.212999999999994</c:v>
                </c:pt>
                <c:pt idx="14686">
                  <c:v>69.212999999999994</c:v>
                </c:pt>
                <c:pt idx="14687">
                  <c:v>69.212999999999994</c:v>
                </c:pt>
                <c:pt idx="14688">
                  <c:v>69.212999999999994</c:v>
                </c:pt>
                <c:pt idx="14689">
                  <c:v>69.256</c:v>
                </c:pt>
                <c:pt idx="14690">
                  <c:v>69.256</c:v>
                </c:pt>
                <c:pt idx="14691">
                  <c:v>69.256</c:v>
                </c:pt>
                <c:pt idx="14692">
                  <c:v>69.256</c:v>
                </c:pt>
                <c:pt idx="14693">
                  <c:v>69.256</c:v>
                </c:pt>
                <c:pt idx="14694">
                  <c:v>69.256</c:v>
                </c:pt>
                <c:pt idx="14695">
                  <c:v>69.256</c:v>
                </c:pt>
                <c:pt idx="14696">
                  <c:v>69.256</c:v>
                </c:pt>
                <c:pt idx="14697">
                  <c:v>69.256</c:v>
                </c:pt>
                <c:pt idx="14698">
                  <c:v>69.256</c:v>
                </c:pt>
                <c:pt idx="14699">
                  <c:v>69.256</c:v>
                </c:pt>
                <c:pt idx="14700">
                  <c:v>69.256</c:v>
                </c:pt>
                <c:pt idx="14701">
                  <c:v>69.256</c:v>
                </c:pt>
                <c:pt idx="14702">
                  <c:v>69.256</c:v>
                </c:pt>
                <c:pt idx="14703">
                  <c:v>69.256</c:v>
                </c:pt>
                <c:pt idx="14704">
                  <c:v>69.256</c:v>
                </c:pt>
                <c:pt idx="14705">
                  <c:v>69.256</c:v>
                </c:pt>
                <c:pt idx="14706">
                  <c:v>69.256</c:v>
                </c:pt>
                <c:pt idx="14707">
                  <c:v>69.3</c:v>
                </c:pt>
                <c:pt idx="14708">
                  <c:v>69.3</c:v>
                </c:pt>
                <c:pt idx="14709">
                  <c:v>69.3</c:v>
                </c:pt>
                <c:pt idx="14710">
                  <c:v>69.3</c:v>
                </c:pt>
                <c:pt idx="14711">
                  <c:v>69.343000000000004</c:v>
                </c:pt>
                <c:pt idx="14712">
                  <c:v>69.343000000000004</c:v>
                </c:pt>
                <c:pt idx="14713">
                  <c:v>69.343000000000004</c:v>
                </c:pt>
                <c:pt idx="14714">
                  <c:v>69.343000000000004</c:v>
                </c:pt>
                <c:pt idx="14715">
                  <c:v>69.343000000000004</c:v>
                </c:pt>
                <c:pt idx="14716">
                  <c:v>69.343000000000004</c:v>
                </c:pt>
                <c:pt idx="14717">
                  <c:v>69.343000000000004</c:v>
                </c:pt>
                <c:pt idx="14718">
                  <c:v>69.385999999999981</c:v>
                </c:pt>
                <c:pt idx="14719">
                  <c:v>69.385999999999981</c:v>
                </c:pt>
                <c:pt idx="14720">
                  <c:v>69.427000000000007</c:v>
                </c:pt>
                <c:pt idx="14721">
                  <c:v>69.427000000000007</c:v>
                </c:pt>
                <c:pt idx="14722">
                  <c:v>69.427000000000007</c:v>
                </c:pt>
                <c:pt idx="14723">
                  <c:v>69.427000000000007</c:v>
                </c:pt>
                <c:pt idx="14724">
                  <c:v>69.427000000000007</c:v>
                </c:pt>
                <c:pt idx="14725">
                  <c:v>69.427000000000007</c:v>
                </c:pt>
                <c:pt idx="14726">
                  <c:v>69.427000000000007</c:v>
                </c:pt>
                <c:pt idx="14727">
                  <c:v>69.427000000000007</c:v>
                </c:pt>
                <c:pt idx="14728">
                  <c:v>69.471000000000004</c:v>
                </c:pt>
                <c:pt idx="14729">
                  <c:v>69.471000000000004</c:v>
                </c:pt>
                <c:pt idx="14730">
                  <c:v>69.471000000000004</c:v>
                </c:pt>
                <c:pt idx="14731">
                  <c:v>69.471000000000004</c:v>
                </c:pt>
                <c:pt idx="14732">
                  <c:v>69.471000000000004</c:v>
                </c:pt>
                <c:pt idx="14733">
                  <c:v>69.427000000000007</c:v>
                </c:pt>
                <c:pt idx="14734">
                  <c:v>69.427000000000007</c:v>
                </c:pt>
                <c:pt idx="14735">
                  <c:v>69.427000000000007</c:v>
                </c:pt>
                <c:pt idx="14736">
                  <c:v>69.427000000000007</c:v>
                </c:pt>
                <c:pt idx="14737">
                  <c:v>69.427000000000007</c:v>
                </c:pt>
                <c:pt idx="14738">
                  <c:v>69.427000000000007</c:v>
                </c:pt>
                <c:pt idx="14739">
                  <c:v>69.427000000000007</c:v>
                </c:pt>
                <c:pt idx="14740">
                  <c:v>69.471000000000004</c:v>
                </c:pt>
                <c:pt idx="14741">
                  <c:v>69.471000000000004</c:v>
                </c:pt>
                <c:pt idx="14742">
                  <c:v>69.471000000000004</c:v>
                </c:pt>
                <c:pt idx="14743">
                  <c:v>69.513999999999996</c:v>
                </c:pt>
                <c:pt idx="14744">
                  <c:v>69.513999999999996</c:v>
                </c:pt>
                <c:pt idx="14745">
                  <c:v>69.513999999999996</c:v>
                </c:pt>
                <c:pt idx="14746">
                  <c:v>69.557000000000002</c:v>
                </c:pt>
                <c:pt idx="14747">
                  <c:v>69.557000000000002</c:v>
                </c:pt>
                <c:pt idx="14748">
                  <c:v>69.599999999999994</c:v>
                </c:pt>
                <c:pt idx="14749">
                  <c:v>69.599999999999994</c:v>
                </c:pt>
                <c:pt idx="14750">
                  <c:v>69.599999999999994</c:v>
                </c:pt>
                <c:pt idx="14751">
                  <c:v>69.599999999999994</c:v>
                </c:pt>
                <c:pt idx="14752">
                  <c:v>69.599999999999994</c:v>
                </c:pt>
                <c:pt idx="14753">
                  <c:v>69.599999999999994</c:v>
                </c:pt>
                <c:pt idx="14754">
                  <c:v>69.599999999999994</c:v>
                </c:pt>
                <c:pt idx="14755">
                  <c:v>69.599999999999994</c:v>
                </c:pt>
                <c:pt idx="14756">
                  <c:v>69.643000000000001</c:v>
                </c:pt>
                <c:pt idx="14757">
                  <c:v>69.643000000000001</c:v>
                </c:pt>
                <c:pt idx="14758">
                  <c:v>69.643000000000001</c:v>
                </c:pt>
                <c:pt idx="14759">
                  <c:v>69.643000000000001</c:v>
                </c:pt>
                <c:pt idx="14760">
                  <c:v>69.643000000000001</c:v>
                </c:pt>
                <c:pt idx="14761">
                  <c:v>69.643000000000001</c:v>
                </c:pt>
                <c:pt idx="14762">
                  <c:v>69.643000000000001</c:v>
                </c:pt>
                <c:pt idx="14763">
                  <c:v>69.643000000000001</c:v>
                </c:pt>
                <c:pt idx="14764">
                  <c:v>69.643000000000001</c:v>
                </c:pt>
                <c:pt idx="14765">
                  <c:v>69.643000000000001</c:v>
                </c:pt>
                <c:pt idx="14766">
                  <c:v>69.643000000000001</c:v>
                </c:pt>
                <c:pt idx="14767">
                  <c:v>69.643000000000001</c:v>
                </c:pt>
                <c:pt idx="14768">
                  <c:v>69.643000000000001</c:v>
                </c:pt>
                <c:pt idx="14769">
                  <c:v>69.643000000000001</c:v>
                </c:pt>
                <c:pt idx="14770">
                  <c:v>69.643000000000001</c:v>
                </c:pt>
                <c:pt idx="14771">
                  <c:v>69.643000000000001</c:v>
                </c:pt>
                <c:pt idx="14772">
                  <c:v>69.643000000000001</c:v>
                </c:pt>
                <c:pt idx="14773">
                  <c:v>69.643000000000001</c:v>
                </c:pt>
                <c:pt idx="14774">
                  <c:v>69.643000000000001</c:v>
                </c:pt>
                <c:pt idx="14775">
                  <c:v>69.643000000000001</c:v>
                </c:pt>
                <c:pt idx="14776">
                  <c:v>69.643000000000001</c:v>
                </c:pt>
                <c:pt idx="14777">
                  <c:v>69.685000000000002</c:v>
                </c:pt>
                <c:pt idx="14778">
                  <c:v>69.685000000000002</c:v>
                </c:pt>
                <c:pt idx="14779">
                  <c:v>69.685000000000002</c:v>
                </c:pt>
                <c:pt idx="14780">
                  <c:v>69.685000000000002</c:v>
                </c:pt>
                <c:pt idx="14781">
                  <c:v>69.685000000000002</c:v>
                </c:pt>
                <c:pt idx="14782">
                  <c:v>69.685000000000002</c:v>
                </c:pt>
                <c:pt idx="14783">
                  <c:v>69.727999999999994</c:v>
                </c:pt>
                <c:pt idx="14784">
                  <c:v>69.727999999999994</c:v>
                </c:pt>
                <c:pt idx="14785">
                  <c:v>69.727999999999994</c:v>
                </c:pt>
                <c:pt idx="14786">
                  <c:v>69.727999999999994</c:v>
                </c:pt>
                <c:pt idx="14787">
                  <c:v>69.727999999999994</c:v>
                </c:pt>
                <c:pt idx="14788">
                  <c:v>69.771000000000001</c:v>
                </c:pt>
                <c:pt idx="14789">
                  <c:v>69.771000000000001</c:v>
                </c:pt>
                <c:pt idx="14790">
                  <c:v>69.771000000000001</c:v>
                </c:pt>
                <c:pt idx="14791">
                  <c:v>69.771000000000001</c:v>
                </c:pt>
                <c:pt idx="14792">
                  <c:v>69.771000000000001</c:v>
                </c:pt>
                <c:pt idx="14793">
                  <c:v>69.771000000000001</c:v>
                </c:pt>
                <c:pt idx="14794">
                  <c:v>69.771000000000001</c:v>
                </c:pt>
                <c:pt idx="14795">
                  <c:v>69.771000000000001</c:v>
                </c:pt>
                <c:pt idx="14796">
                  <c:v>69.771000000000001</c:v>
                </c:pt>
                <c:pt idx="14797">
                  <c:v>69.771000000000001</c:v>
                </c:pt>
                <c:pt idx="14798">
                  <c:v>69.771000000000001</c:v>
                </c:pt>
                <c:pt idx="14799">
                  <c:v>69.771000000000001</c:v>
                </c:pt>
                <c:pt idx="14800">
                  <c:v>69.771000000000001</c:v>
                </c:pt>
                <c:pt idx="14801">
                  <c:v>69.771000000000001</c:v>
                </c:pt>
                <c:pt idx="14802">
                  <c:v>69.727999999999994</c:v>
                </c:pt>
                <c:pt idx="14803">
                  <c:v>69.727999999999994</c:v>
                </c:pt>
                <c:pt idx="14804">
                  <c:v>69.727999999999994</c:v>
                </c:pt>
                <c:pt idx="14805">
                  <c:v>69.727999999999994</c:v>
                </c:pt>
                <c:pt idx="14806">
                  <c:v>69.685000000000002</c:v>
                </c:pt>
                <c:pt idx="14807">
                  <c:v>69.685000000000002</c:v>
                </c:pt>
                <c:pt idx="14808">
                  <c:v>69.685000000000002</c:v>
                </c:pt>
                <c:pt idx="14809">
                  <c:v>69.685000000000002</c:v>
                </c:pt>
                <c:pt idx="14810">
                  <c:v>69.685000000000002</c:v>
                </c:pt>
                <c:pt idx="14811">
                  <c:v>69.685000000000002</c:v>
                </c:pt>
                <c:pt idx="14812">
                  <c:v>69.685000000000002</c:v>
                </c:pt>
                <c:pt idx="14813">
                  <c:v>69.727999999999994</c:v>
                </c:pt>
                <c:pt idx="14814">
                  <c:v>69.727999999999994</c:v>
                </c:pt>
                <c:pt idx="14815">
                  <c:v>69.771000000000001</c:v>
                </c:pt>
                <c:pt idx="14816">
                  <c:v>69.771000000000001</c:v>
                </c:pt>
                <c:pt idx="14817">
                  <c:v>69.771000000000001</c:v>
                </c:pt>
                <c:pt idx="14818">
                  <c:v>69.813999999999993</c:v>
                </c:pt>
                <c:pt idx="14819">
                  <c:v>69.813999999999993</c:v>
                </c:pt>
                <c:pt idx="14820">
                  <c:v>69.85799999999999</c:v>
                </c:pt>
                <c:pt idx="14821">
                  <c:v>69.85799999999999</c:v>
                </c:pt>
                <c:pt idx="14822">
                  <c:v>69.85799999999999</c:v>
                </c:pt>
                <c:pt idx="14823">
                  <c:v>69.900999999999996</c:v>
                </c:pt>
                <c:pt idx="14824">
                  <c:v>69.900999999999996</c:v>
                </c:pt>
                <c:pt idx="14825">
                  <c:v>69.942000000000007</c:v>
                </c:pt>
                <c:pt idx="14826">
                  <c:v>69.942000000000007</c:v>
                </c:pt>
                <c:pt idx="14827">
                  <c:v>69.985000000000014</c:v>
                </c:pt>
                <c:pt idx="14828">
                  <c:v>69.985000000000014</c:v>
                </c:pt>
                <c:pt idx="14829">
                  <c:v>70.028999999999982</c:v>
                </c:pt>
                <c:pt idx="14830">
                  <c:v>70.028999999999982</c:v>
                </c:pt>
                <c:pt idx="14831">
                  <c:v>70.028999999999982</c:v>
                </c:pt>
                <c:pt idx="14832">
                  <c:v>70.028999999999982</c:v>
                </c:pt>
                <c:pt idx="14833">
                  <c:v>70.072000000000003</c:v>
                </c:pt>
                <c:pt idx="14834">
                  <c:v>70.114999999999995</c:v>
                </c:pt>
                <c:pt idx="14835">
                  <c:v>70.114999999999995</c:v>
                </c:pt>
                <c:pt idx="14836">
                  <c:v>70.157999999999987</c:v>
                </c:pt>
                <c:pt idx="14837">
                  <c:v>70.200999999999993</c:v>
                </c:pt>
                <c:pt idx="14838">
                  <c:v>70.200999999999993</c:v>
                </c:pt>
                <c:pt idx="14839">
                  <c:v>70.200999999999993</c:v>
                </c:pt>
                <c:pt idx="14840">
                  <c:v>70.242999999999995</c:v>
                </c:pt>
                <c:pt idx="14841">
                  <c:v>70.286000000000001</c:v>
                </c:pt>
                <c:pt idx="14842">
                  <c:v>70.286000000000001</c:v>
                </c:pt>
                <c:pt idx="14843">
                  <c:v>70.328999999999979</c:v>
                </c:pt>
                <c:pt idx="14844">
                  <c:v>70.328999999999979</c:v>
                </c:pt>
                <c:pt idx="14845">
                  <c:v>70.328999999999979</c:v>
                </c:pt>
                <c:pt idx="14846">
                  <c:v>70.371999999999986</c:v>
                </c:pt>
                <c:pt idx="14847">
                  <c:v>70.371999999999986</c:v>
                </c:pt>
                <c:pt idx="14848">
                  <c:v>70.371999999999986</c:v>
                </c:pt>
                <c:pt idx="14849">
                  <c:v>70.371999999999986</c:v>
                </c:pt>
                <c:pt idx="14850">
                  <c:v>70.371999999999986</c:v>
                </c:pt>
                <c:pt idx="14851">
                  <c:v>70.415999999999997</c:v>
                </c:pt>
                <c:pt idx="14852">
                  <c:v>70.415999999999997</c:v>
                </c:pt>
                <c:pt idx="14853">
                  <c:v>70.459000000000003</c:v>
                </c:pt>
                <c:pt idx="14854">
                  <c:v>70.459000000000003</c:v>
                </c:pt>
                <c:pt idx="14855">
                  <c:v>70.501999999999995</c:v>
                </c:pt>
                <c:pt idx="14856">
                  <c:v>70.543000000000006</c:v>
                </c:pt>
                <c:pt idx="14857">
                  <c:v>70.543000000000006</c:v>
                </c:pt>
                <c:pt idx="14858">
                  <c:v>70.587000000000003</c:v>
                </c:pt>
                <c:pt idx="14859">
                  <c:v>70.63</c:v>
                </c:pt>
                <c:pt idx="14860">
                  <c:v>70.63</c:v>
                </c:pt>
                <c:pt idx="14861">
                  <c:v>70.63</c:v>
                </c:pt>
                <c:pt idx="14862">
                  <c:v>70.672999999999988</c:v>
                </c:pt>
                <c:pt idx="14863">
                  <c:v>70.672999999999988</c:v>
                </c:pt>
                <c:pt idx="14864">
                  <c:v>70.672999999999988</c:v>
                </c:pt>
                <c:pt idx="14865">
                  <c:v>70.715999999999994</c:v>
                </c:pt>
                <c:pt idx="14866">
                  <c:v>70.715999999999994</c:v>
                </c:pt>
                <c:pt idx="14867">
                  <c:v>70.715999999999994</c:v>
                </c:pt>
                <c:pt idx="14868">
                  <c:v>70.715999999999994</c:v>
                </c:pt>
                <c:pt idx="14869">
                  <c:v>70.759</c:v>
                </c:pt>
                <c:pt idx="14870">
                  <c:v>70.759</c:v>
                </c:pt>
                <c:pt idx="14871">
                  <c:v>70.759</c:v>
                </c:pt>
                <c:pt idx="14872">
                  <c:v>70.759</c:v>
                </c:pt>
                <c:pt idx="14873">
                  <c:v>70.802999999999983</c:v>
                </c:pt>
                <c:pt idx="14874">
                  <c:v>70.802999999999983</c:v>
                </c:pt>
                <c:pt idx="14875">
                  <c:v>70.802999999999983</c:v>
                </c:pt>
                <c:pt idx="14876">
                  <c:v>70.802999999999983</c:v>
                </c:pt>
                <c:pt idx="14877">
                  <c:v>70.846000000000004</c:v>
                </c:pt>
                <c:pt idx="14878">
                  <c:v>70.846000000000004</c:v>
                </c:pt>
                <c:pt idx="14879">
                  <c:v>70.846000000000004</c:v>
                </c:pt>
                <c:pt idx="14880">
                  <c:v>70.846000000000004</c:v>
                </c:pt>
                <c:pt idx="14881">
                  <c:v>70.846000000000004</c:v>
                </c:pt>
                <c:pt idx="14882">
                  <c:v>70.887</c:v>
                </c:pt>
                <c:pt idx="14883">
                  <c:v>70.887</c:v>
                </c:pt>
                <c:pt idx="14884">
                  <c:v>70.887</c:v>
                </c:pt>
                <c:pt idx="14885">
                  <c:v>70.887</c:v>
                </c:pt>
                <c:pt idx="14886">
                  <c:v>70.887</c:v>
                </c:pt>
                <c:pt idx="14887">
                  <c:v>70.930000000000007</c:v>
                </c:pt>
                <c:pt idx="14888">
                  <c:v>70.930000000000007</c:v>
                </c:pt>
                <c:pt idx="14889">
                  <c:v>70.930000000000007</c:v>
                </c:pt>
                <c:pt idx="14890">
                  <c:v>70.930000000000007</c:v>
                </c:pt>
                <c:pt idx="14891">
                  <c:v>70.930000000000007</c:v>
                </c:pt>
                <c:pt idx="14892">
                  <c:v>70.930000000000007</c:v>
                </c:pt>
                <c:pt idx="14893">
                  <c:v>70.930000000000007</c:v>
                </c:pt>
                <c:pt idx="14894">
                  <c:v>70.930000000000007</c:v>
                </c:pt>
                <c:pt idx="14895">
                  <c:v>70.930000000000007</c:v>
                </c:pt>
                <c:pt idx="14896">
                  <c:v>70.930000000000007</c:v>
                </c:pt>
                <c:pt idx="14897">
                  <c:v>70.974000000000004</c:v>
                </c:pt>
                <c:pt idx="14898">
                  <c:v>70.974000000000004</c:v>
                </c:pt>
                <c:pt idx="14899">
                  <c:v>70.974000000000004</c:v>
                </c:pt>
                <c:pt idx="14900">
                  <c:v>70.974000000000004</c:v>
                </c:pt>
                <c:pt idx="14901">
                  <c:v>70.974000000000004</c:v>
                </c:pt>
                <c:pt idx="14902">
                  <c:v>70.974000000000004</c:v>
                </c:pt>
                <c:pt idx="14903">
                  <c:v>70.974000000000004</c:v>
                </c:pt>
                <c:pt idx="14904">
                  <c:v>70.974000000000004</c:v>
                </c:pt>
                <c:pt idx="14905">
                  <c:v>70.974000000000004</c:v>
                </c:pt>
                <c:pt idx="14906">
                  <c:v>70.930000000000007</c:v>
                </c:pt>
                <c:pt idx="14907">
                  <c:v>70.930000000000007</c:v>
                </c:pt>
                <c:pt idx="14908">
                  <c:v>70.887</c:v>
                </c:pt>
                <c:pt idx="14909">
                  <c:v>70.887</c:v>
                </c:pt>
                <c:pt idx="14910">
                  <c:v>70.887</c:v>
                </c:pt>
                <c:pt idx="14911">
                  <c:v>70.887</c:v>
                </c:pt>
                <c:pt idx="14912">
                  <c:v>70.887</c:v>
                </c:pt>
                <c:pt idx="14913">
                  <c:v>70.887</c:v>
                </c:pt>
                <c:pt idx="14914">
                  <c:v>70.846000000000004</c:v>
                </c:pt>
                <c:pt idx="14915">
                  <c:v>70.802999999999983</c:v>
                </c:pt>
                <c:pt idx="14916">
                  <c:v>70.759</c:v>
                </c:pt>
                <c:pt idx="14917">
                  <c:v>70.715999999999994</c:v>
                </c:pt>
                <c:pt idx="14918">
                  <c:v>70.715999999999994</c:v>
                </c:pt>
                <c:pt idx="14919">
                  <c:v>70.715999999999994</c:v>
                </c:pt>
                <c:pt idx="14920">
                  <c:v>70.715999999999994</c:v>
                </c:pt>
                <c:pt idx="14921">
                  <c:v>70.715999999999994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70.715999999999994</c:v>
                </c:pt>
                <c:pt idx="14927">
                  <c:v>70.715999999999994</c:v>
                </c:pt>
                <c:pt idx="14928">
                  <c:v>70.715999999999994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70.802999999999983</c:v>
                </c:pt>
                <c:pt idx="14932">
                  <c:v>70.802999999999983</c:v>
                </c:pt>
                <c:pt idx="14933">
                  <c:v>70.802999999999983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70.759</c:v>
                </c:pt>
                <c:pt idx="14937">
                  <c:v>70.759</c:v>
                </c:pt>
                <c:pt idx="14938">
                  <c:v>70.759</c:v>
                </c:pt>
                <c:pt idx="14939">
                  <c:v>70.759</c:v>
                </c:pt>
                <c:pt idx="14940">
                  <c:v>70.759</c:v>
                </c:pt>
                <c:pt idx="14941">
                  <c:v>70.759</c:v>
                </c:pt>
                <c:pt idx="14942">
                  <c:v>70.715999999999994</c:v>
                </c:pt>
                <c:pt idx="14943">
                  <c:v>70.715999999999994</c:v>
                </c:pt>
                <c:pt idx="14944">
                  <c:v>70.715999999999994</c:v>
                </c:pt>
                <c:pt idx="14945">
                  <c:v>70.715999999999994</c:v>
                </c:pt>
                <c:pt idx="14946">
                  <c:v>70.715999999999994</c:v>
                </c:pt>
                <c:pt idx="14947">
                  <c:v>70.715999999999994</c:v>
                </c:pt>
                <c:pt idx="14948">
                  <c:v>70.672999999999988</c:v>
                </c:pt>
                <c:pt idx="14949">
                  <c:v>70.672999999999988</c:v>
                </c:pt>
                <c:pt idx="14950">
                  <c:v>70.63</c:v>
                </c:pt>
                <c:pt idx="14951">
                  <c:v>70.63</c:v>
                </c:pt>
                <c:pt idx="14952">
                  <c:v>70.63</c:v>
                </c:pt>
                <c:pt idx="14953">
                  <c:v>70.63</c:v>
                </c:pt>
                <c:pt idx="14954">
                  <c:v>70.587000000000003</c:v>
                </c:pt>
                <c:pt idx="14955">
                  <c:v>70.587000000000003</c:v>
                </c:pt>
                <c:pt idx="14956">
                  <c:v>70.587000000000003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70.63</c:v>
                </c:pt>
                <c:pt idx="14960">
                  <c:v>70.63</c:v>
                </c:pt>
                <c:pt idx="14961">
                  <c:v>70.63</c:v>
                </c:pt>
                <c:pt idx="14962">
                  <c:v>70.63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70.543000000000006</c:v>
                </c:pt>
                <c:pt idx="14967">
                  <c:v>70.543000000000006</c:v>
                </c:pt>
                <c:pt idx="14968">
                  <c:v>70.501999999999995</c:v>
                </c:pt>
                <c:pt idx="14969">
                  <c:v>70.501999999999995</c:v>
                </c:pt>
                <c:pt idx="14970">
                  <c:v>70.459000000000003</c:v>
                </c:pt>
                <c:pt idx="14971">
                  <c:v>70.459000000000003</c:v>
                </c:pt>
                <c:pt idx="14972">
                  <c:v>70.459000000000003</c:v>
                </c:pt>
                <c:pt idx="14973">
                  <c:v>70.415999999999997</c:v>
                </c:pt>
                <c:pt idx="14974">
                  <c:v>70.371999999999986</c:v>
                </c:pt>
                <c:pt idx="14975">
                  <c:v>70.371999999999986</c:v>
                </c:pt>
                <c:pt idx="14976">
                  <c:v>70.328999999999979</c:v>
                </c:pt>
                <c:pt idx="14977">
                  <c:v>70.286000000000001</c:v>
                </c:pt>
                <c:pt idx="14978">
                  <c:v>70.242999999999995</c:v>
                </c:pt>
                <c:pt idx="14979">
                  <c:v>70.200999999999993</c:v>
                </c:pt>
                <c:pt idx="14980">
                  <c:v>70.200999999999993</c:v>
                </c:pt>
                <c:pt idx="14981">
                  <c:v>70.200999999999993</c:v>
                </c:pt>
                <c:pt idx="14982">
                  <c:v>70.200999999999993</c:v>
                </c:pt>
                <c:pt idx="14983">
                  <c:v>70.200999999999993</c:v>
                </c:pt>
                <c:pt idx="14984">
                  <c:v>70.157999999999987</c:v>
                </c:pt>
                <c:pt idx="14985">
                  <c:v>70.157999999999987</c:v>
                </c:pt>
                <c:pt idx="14986">
                  <c:v>70.157999999999987</c:v>
                </c:pt>
                <c:pt idx="14987">
                  <c:v>70.114999999999995</c:v>
                </c:pt>
                <c:pt idx="14988">
                  <c:v>70.114999999999995</c:v>
                </c:pt>
                <c:pt idx="14989">
                  <c:v>70.114999999999995</c:v>
                </c:pt>
                <c:pt idx="14990">
                  <c:v>70.072000000000003</c:v>
                </c:pt>
                <c:pt idx="14991">
                  <c:v>70.072000000000003</c:v>
                </c:pt>
                <c:pt idx="14992">
                  <c:v>70.028999999999982</c:v>
                </c:pt>
                <c:pt idx="14993">
                  <c:v>70.028999999999982</c:v>
                </c:pt>
                <c:pt idx="14994">
                  <c:v>70.028999999999982</c:v>
                </c:pt>
                <c:pt idx="14995">
                  <c:v>70.028999999999982</c:v>
                </c:pt>
                <c:pt idx="14996">
                  <c:v>70.028999999999982</c:v>
                </c:pt>
                <c:pt idx="14997">
                  <c:v>70.028999999999982</c:v>
                </c:pt>
                <c:pt idx="14998">
                  <c:v>70.028999999999982</c:v>
                </c:pt>
                <c:pt idx="14999">
                  <c:v>70.028999999999982</c:v>
                </c:pt>
                <c:pt idx="15000">
                  <c:v>70.072000000000003</c:v>
                </c:pt>
                <c:pt idx="15001">
                  <c:v>70.072000000000003</c:v>
                </c:pt>
                <c:pt idx="15002">
                  <c:v>70.114999999999995</c:v>
                </c:pt>
                <c:pt idx="15003">
                  <c:v>70.114999999999995</c:v>
                </c:pt>
                <c:pt idx="15004">
                  <c:v>70.114999999999995</c:v>
                </c:pt>
                <c:pt idx="15005">
                  <c:v>70.157999999999987</c:v>
                </c:pt>
                <c:pt idx="15006">
                  <c:v>70.157999999999987</c:v>
                </c:pt>
                <c:pt idx="15007">
                  <c:v>70.200999999999993</c:v>
                </c:pt>
                <c:pt idx="15008">
                  <c:v>70.200999999999993</c:v>
                </c:pt>
                <c:pt idx="15009">
                  <c:v>70.200999999999993</c:v>
                </c:pt>
                <c:pt idx="15010">
                  <c:v>70.200999999999993</c:v>
                </c:pt>
                <c:pt idx="15011">
                  <c:v>70.200999999999993</c:v>
                </c:pt>
                <c:pt idx="15012">
                  <c:v>70.242999999999995</c:v>
                </c:pt>
                <c:pt idx="15013">
                  <c:v>70.242999999999995</c:v>
                </c:pt>
                <c:pt idx="15014">
                  <c:v>70.242999999999995</c:v>
                </c:pt>
                <c:pt idx="15015">
                  <c:v>70.242999999999995</c:v>
                </c:pt>
                <c:pt idx="15016">
                  <c:v>70.242999999999995</c:v>
                </c:pt>
                <c:pt idx="15017">
                  <c:v>70.242999999999995</c:v>
                </c:pt>
                <c:pt idx="15018">
                  <c:v>70.286000000000001</c:v>
                </c:pt>
                <c:pt idx="15019">
                  <c:v>70.286000000000001</c:v>
                </c:pt>
                <c:pt idx="15020">
                  <c:v>70.286000000000001</c:v>
                </c:pt>
                <c:pt idx="15021">
                  <c:v>70.286000000000001</c:v>
                </c:pt>
                <c:pt idx="15022">
                  <c:v>70.286000000000001</c:v>
                </c:pt>
                <c:pt idx="15023">
                  <c:v>70.328999999999979</c:v>
                </c:pt>
                <c:pt idx="15024">
                  <c:v>70.286000000000001</c:v>
                </c:pt>
                <c:pt idx="15025">
                  <c:v>70.286000000000001</c:v>
                </c:pt>
                <c:pt idx="15026">
                  <c:v>70.286000000000001</c:v>
                </c:pt>
                <c:pt idx="15027">
                  <c:v>70.286000000000001</c:v>
                </c:pt>
                <c:pt idx="15028">
                  <c:v>70.286000000000001</c:v>
                </c:pt>
                <c:pt idx="15029">
                  <c:v>70.286000000000001</c:v>
                </c:pt>
                <c:pt idx="15030">
                  <c:v>70.328999999999979</c:v>
                </c:pt>
                <c:pt idx="15031">
                  <c:v>70.328999999999979</c:v>
                </c:pt>
                <c:pt idx="15032">
                  <c:v>70.328999999999979</c:v>
                </c:pt>
                <c:pt idx="15033">
                  <c:v>70.328999999999979</c:v>
                </c:pt>
                <c:pt idx="15034">
                  <c:v>70.286000000000001</c:v>
                </c:pt>
                <c:pt idx="15035">
                  <c:v>70.286000000000001</c:v>
                </c:pt>
                <c:pt idx="15036">
                  <c:v>70.286000000000001</c:v>
                </c:pt>
                <c:pt idx="15037">
                  <c:v>70.242999999999995</c:v>
                </c:pt>
                <c:pt idx="15038">
                  <c:v>70.200999999999993</c:v>
                </c:pt>
                <c:pt idx="15039">
                  <c:v>70.200999999999993</c:v>
                </c:pt>
                <c:pt idx="15040">
                  <c:v>70.157999999999987</c:v>
                </c:pt>
                <c:pt idx="15041">
                  <c:v>70.114999999999995</c:v>
                </c:pt>
                <c:pt idx="15042">
                  <c:v>70.114999999999995</c:v>
                </c:pt>
                <c:pt idx="15043">
                  <c:v>70.072000000000003</c:v>
                </c:pt>
                <c:pt idx="15044">
                  <c:v>70.028999999999982</c:v>
                </c:pt>
                <c:pt idx="15045">
                  <c:v>70.028999999999982</c:v>
                </c:pt>
                <c:pt idx="15046">
                  <c:v>70.028999999999982</c:v>
                </c:pt>
                <c:pt idx="15047">
                  <c:v>70.028999999999982</c:v>
                </c:pt>
                <c:pt idx="15048">
                  <c:v>69.985000000000014</c:v>
                </c:pt>
                <c:pt idx="15049">
                  <c:v>69.942000000000007</c:v>
                </c:pt>
                <c:pt idx="15050">
                  <c:v>69.942000000000007</c:v>
                </c:pt>
                <c:pt idx="15051">
                  <c:v>69.942000000000007</c:v>
                </c:pt>
                <c:pt idx="15052">
                  <c:v>69.942000000000007</c:v>
                </c:pt>
                <c:pt idx="15053">
                  <c:v>69.942000000000007</c:v>
                </c:pt>
                <c:pt idx="15054">
                  <c:v>69.942000000000007</c:v>
                </c:pt>
                <c:pt idx="15055">
                  <c:v>69.942000000000007</c:v>
                </c:pt>
                <c:pt idx="15056">
                  <c:v>69.942000000000007</c:v>
                </c:pt>
                <c:pt idx="15057">
                  <c:v>69.942000000000007</c:v>
                </c:pt>
                <c:pt idx="15058">
                  <c:v>69.942000000000007</c:v>
                </c:pt>
                <c:pt idx="15059">
                  <c:v>69.942000000000007</c:v>
                </c:pt>
                <c:pt idx="15060">
                  <c:v>69.900999999999996</c:v>
                </c:pt>
                <c:pt idx="15061">
                  <c:v>69.900999999999996</c:v>
                </c:pt>
                <c:pt idx="15062">
                  <c:v>69.85799999999999</c:v>
                </c:pt>
                <c:pt idx="15063">
                  <c:v>69.85799999999999</c:v>
                </c:pt>
                <c:pt idx="15064">
                  <c:v>69.85799999999999</c:v>
                </c:pt>
                <c:pt idx="15065">
                  <c:v>69.85799999999999</c:v>
                </c:pt>
                <c:pt idx="15066">
                  <c:v>69.85799999999999</c:v>
                </c:pt>
                <c:pt idx="15067">
                  <c:v>69.85799999999999</c:v>
                </c:pt>
                <c:pt idx="15068">
                  <c:v>69.813999999999993</c:v>
                </c:pt>
                <c:pt idx="15069">
                  <c:v>69.813999999999993</c:v>
                </c:pt>
                <c:pt idx="15070">
                  <c:v>69.813999999999993</c:v>
                </c:pt>
                <c:pt idx="15071">
                  <c:v>69.771000000000001</c:v>
                </c:pt>
                <c:pt idx="15072">
                  <c:v>69.771000000000001</c:v>
                </c:pt>
                <c:pt idx="15073">
                  <c:v>69.727999999999994</c:v>
                </c:pt>
                <c:pt idx="15074">
                  <c:v>69.685000000000002</c:v>
                </c:pt>
                <c:pt idx="15075">
                  <c:v>69.643000000000001</c:v>
                </c:pt>
                <c:pt idx="15076">
                  <c:v>69.643000000000001</c:v>
                </c:pt>
                <c:pt idx="15077">
                  <c:v>69.599999999999994</c:v>
                </c:pt>
                <c:pt idx="15078">
                  <c:v>69.599999999999994</c:v>
                </c:pt>
                <c:pt idx="15079">
                  <c:v>69.599999999999994</c:v>
                </c:pt>
                <c:pt idx="15080">
                  <c:v>69.599999999999994</c:v>
                </c:pt>
                <c:pt idx="15081">
                  <c:v>69.599999999999994</c:v>
                </c:pt>
                <c:pt idx="15082">
                  <c:v>69.599999999999994</c:v>
                </c:pt>
                <c:pt idx="15083">
                  <c:v>69.599999999999994</c:v>
                </c:pt>
                <c:pt idx="15084">
                  <c:v>69.643000000000001</c:v>
                </c:pt>
                <c:pt idx="15085">
                  <c:v>69.643000000000001</c:v>
                </c:pt>
                <c:pt idx="15086">
                  <c:v>69.685000000000002</c:v>
                </c:pt>
                <c:pt idx="15087">
                  <c:v>69.685000000000002</c:v>
                </c:pt>
                <c:pt idx="15088">
                  <c:v>69.685000000000002</c:v>
                </c:pt>
                <c:pt idx="15089">
                  <c:v>69.727999999999994</c:v>
                </c:pt>
                <c:pt idx="15090">
                  <c:v>69.771000000000001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69.813999999999993</c:v>
                </c:pt>
                <c:pt idx="15097">
                  <c:v>69.813999999999993</c:v>
                </c:pt>
                <c:pt idx="15098">
                  <c:v>69.813999999999993</c:v>
                </c:pt>
                <c:pt idx="15099">
                  <c:v>69.813999999999993</c:v>
                </c:pt>
                <c:pt idx="15100">
                  <c:v>69.85799999999999</c:v>
                </c:pt>
                <c:pt idx="15101">
                  <c:v>69.85799999999999</c:v>
                </c:pt>
                <c:pt idx="15102">
                  <c:v>69.85799999999999</c:v>
                </c:pt>
                <c:pt idx="15103">
                  <c:v>69.900999999999996</c:v>
                </c:pt>
                <c:pt idx="15104">
                  <c:v>69.900999999999996</c:v>
                </c:pt>
                <c:pt idx="15105">
                  <c:v>69.900999999999996</c:v>
                </c:pt>
                <c:pt idx="15106">
                  <c:v>69.85799999999999</c:v>
                </c:pt>
                <c:pt idx="15107">
                  <c:v>69.85799999999999</c:v>
                </c:pt>
                <c:pt idx="15108">
                  <c:v>69.85799999999999</c:v>
                </c:pt>
                <c:pt idx="15109">
                  <c:v>69.85799999999999</c:v>
                </c:pt>
                <c:pt idx="15110">
                  <c:v>69.900999999999996</c:v>
                </c:pt>
                <c:pt idx="15111">
                  <c:v>69.900999999999996</c:v>
                </c:pt>
                <c:pt idx="15112">
                  <c:v>69.942000000000007</c:v>
                </c:pt>
                <c:pt idx="15113">
                  <c:v>69.985000000000014</c:v>
                </c:pt>
                <c:pt idx="15114">
                  <c:v>70.028999999999982</c:v>
                </c:pt>
                <c:pt idx="15115">
                  <c:v>70.028999999999982</c:v>
                </c:pt>
                <c:pt idx="15116">
                  <c:v>70.028999999999982</c:v>
                </c:pt>
                <c:pt idx="15117">
                  <c:v>70.072000000000003</c:v>
                </c:pt>
                <c:pt idx="15118">
                  <c:v>70.072000000000003</c:v>
                </c:pt>
                <c:pt idx="15119">
                  <c:v>70.072000000000003</c:v>
                </c:pt>
                <c:pt idx="15120">
                  <c:v>70.072000000000003</c:v>
                </c:pt>
                <c:pt idx="15121">
                  <c:v>70.072000000000003</c:v>
                </c:pt>
                <c:pt idx="15122">
                  <c:v>70.114999999999995</c:v>
                </c:pt>
                <c:pt idx="15123">
                  <c:v>70.114999999999995</c:v>
                </c:pt>
                <c:pt idx="15124">
                  <c:v>70.114999999999995</c:v>
                </c:pt>
                <c:pt idx="15125">
                  <c:v>70.157999999999987</c:v>
                </c:pt>
                <c:pt idx="15126">
                  <c:v>70.200999999999993</c:v>
                </c:pt>
                <c:pt idx="15127">
                  <c:v>70.200999999999993</c:v>
                </c:pt>
                <c:pt idx="15128">
                  <c:v>70.242999999999995</c:v>
                </c:pt>
                <c:pt idx="15129">
                  <c:v>70.242999999999995</c:v>
                </c:pt>
                <c:pt idx="15130">
                  <c:v>70.286000000000001</c:v>
                </c:pt>
                <c:pt idx="15131">
                  <c:v>70.286000000000001</c:v>
                </c:pt>
                <c:pt idx="15132">
                  <c:v>70.286000000000001</c:v>
                </c:pt>
                <c:pt idx="15133">
                  <c:v>70.286000000000001</c:v>
                </c:pt>
                <c:pt idx="15134">
                  <c:v>70.286000000000001</c:v>
                </c:pt>
                <c:pt idx="15135">
                  <c:v>70.328999999999979</c:v>
                </c:pt>
                <c:pt idx="15136">
                  <c:v>70.328999999999979</c:v>
                </c:pt>
                <c:pt idx="15137">
                  <c:v>70.371999999999986</c:v>
                </c:pt>
                <c:pt idx="15138">
                  <c:v>70.371999999999986</c:v>
                </c:pt>
                <c:pt idx="15139">
                  <c:v>70.415999999999997</c:v>
                </c:pt>
                <c:pt idx="15140">
                  <c:v>70.459000000000003</c:v>
                </c:pt>
                <c:pt idx="15141">
                  <c:v>70.459000000000003</c:v>
                </c:pt>
                <c:pt idx="15142">
                  <c:v>70.501999999999995</c:v>
                </c:pt>
                <c:pt idx="15143">
                  <c:v>70.501999999999995</c:v>
                </c:pt>
                <c:pt idx="15144">
                  <c:v>70.543000000000006</c:v>
                </c:pt>
                <c:pt idx="15145">
                  <c:v>70.543000000000006</c:v>
                </c:pt>
                <c:pt idx="15146">
                  <c:v>70.543000000000006</c:v>
                </c:pt>
                <c:pt idx="15147">
                  <c:v>70.587000000000003</c:v>
                </c:pt>
                <c:pt idx="15148">
                  <c:v>70.587000000000003</c:v>
                </c:pt>
                <c:pt idx="15149">
                  <c:v>70.63</c:v>
                </c:pt>
                <c:pt idx="15150">
                  <c:v>70.63</c:v>
                </c:pt>
                <c:pt idx="15151">
                  <c:v>70.672999999999988</c:v>
                </c:pt>
                <c:pt idx="15152">
                  <c:v>70.715999999999994</c:v>
                </c:pt>
                <c:pt idx="15153">
                  <c:v>70.759</c:v>
                </c:pt>
                <c:pt idx="15154">
                  <c:v>70.802999999999983</c:v>
                </c:pt>
                <c:pt idx="15155">
                  <c:v>70.846000000000004</c:v>
                </c:pt>
                <c:pt idx="15156">
                  <c:v>70.846000000000004</c:v>
                </c:pt>
                <c:pt idx="15157">
                  <c:v>70.887</c:v>
                </c:pt>
                <c:pt idx="15158">
                  <c:v>70.887</c:v>
                </c:pt>
                <c:pt idx="15159">
                  <c:v>70.887</c:v>
                </c:pt>
                <c:pt idx="15160">
                  <c:v>70.887</c:v>
                </c:pt>
                <c:pt idx="15161">
                  <c:v>70.887</c:v>
                </c:pt>
                <c:pt idx="15162">
                  <c:v>70.930000000000007</c:v>
                </c:pt>
                <c:pt idx="15163">
                  <c:v>70.974000000000004</c:v>
                </c:pt>
                <c:pt idx="15164">
                  <c:v>70.974000000000004</c:v>
                </c:pt>
                <c:pt idx="15165">
                  <c:v>71.016999999999996</c:v>
                </c:pt>
                <c:pt idx="15166">
                  <c:v>71.06</c:v>
                </c:pt>
                <c:pt idx="15167">
                  <c:v>71.06</c:v>
                </c:pt>
                <c:pt idx="15168">
                  <c:v>71.10299999999998</c:v>
                </c:pt>
                <c:pt idx="15169">
                  <c:v>71.146000000000001</c:v>
                </c:pt>
                <c:pt idx="15170">
                  <c:v>71.146000000000001</c:v>
                </c:pt>
                <c:pt idx="15171">
                  <c:v>71.19</c:v>
                </c:pt>
                <c:pt idx="15172">
                  <c:v>71.230999999999995</c:v>
                </c:pt>
                <c:pt idx="15173">
                  <c:v>71.230999999999995</c:v>
                </c:pt>
                <c:pt idx="15174">
                  <c:v>71.230999999999995</c:v>
                </c:pt>
                <c:pt idx="15175">
                  <c:v>71.19</c:v>
                </c:pt>
                <c:pt idx="15176">
                  <c:v>71.146000000000001</c:v>
                </c:pt>
                <c:pt idx="15177">
                  <c:v>71.10299999999998</c:v>
                </c:pt>
                <c:pt idx="15178">
                  <c:v>71.06</c:v>
                </c:pt>
                <c:pt idx="15179">
                  <c:v>71.06</c:v>
                </c:pt>
                <c:pt idx="15180">
                  <c:v>71.06</c:v>
                </c:pt>
                <c:pt idx="15181">
                  <c:v>71.06</c:v>
                </c:pt>
                <c:pt idx="15182">
                  <c:v>71.06</c:v>
                </c:pt>
                <c:pt idx="15183">
                  <c:v>71.06</c:v>
                </c:pt>
                <c:pt idx="15184">
                  <c:v>71.016999999999996</c:v>
                </c:pt>
                <c:pt idx="15185">
                  <c:v>70.974000000000004</c:v>
                </c:pt>
                <c:pt idx="15186">
                  <c:v>70.930000000000007</c:v>
                </c:pt>
                <c:pt idx="15187">
                  <c:v>70.887</c:v>
                </c:pt>
                <c:pt idx="15188">
                  <c:v>70.846000000000004</c:v>
                </c:pt>
                <c:pt idx="15189">
                  <c:v>70.802999999999983</c:v>
                </c:pt>
                <c:pt idx="15190">
                  <c:v>70.802999999999983</c:v>
                </c:pt>
                <c:pt idx="15191">
                  <c:v>70.802999999999983</c:v>
                </c:pt>
                <c:pt idx="15192">
                  <c:v>70.759</c:v>
                </c:pt>
                <c:pt idx="15193">
                  <c:v>70.759</c:v>
                </c:pt>
                <c:pt idx="15194">
                  <c:v>70.802999999999983</c:v>
                </c:pt>
                <c:pt idx="15195">
                  <c:v>70.759</c:v>
                </c:pt>
                <c:pt idx="15196">
                  <c:v>70.759</c:v>
                </c:pt>
                <c:pt idx="15197">
                  <c:v>70.715999999999994</c:v>
                </c:pt>
                <c:pt idx="15198">
                  <c:v>70.715999999999994</c:v>
                </c:pt>
                <c:pt idx="15199">
                  <c:v>70.672999999999988</c:v>
                </c:pt>
                <c:pt idx="15200">
                  <c:v>70.63</c:v>
                </c:pt>
                <c:pt idx="15201">
                  <c:v>70.63</c:v>
                </c:pt>
                <c:pt idx="15202">
                  <c:v>70.587000000000003</c:v>
                </c:pt>
                <c:pt idx="15203">
                  <c:v>70.543000000000006</c:v>
                </c:pt>
                <c:pt idx="15204">
                  <c:v>70.543000000000006</c:v>
                </c:pt>
                <c:pt idx="15205">
                  <c:v>70.501999999999995</c:v>
                </c:pt>
                <c:pt idx="15206">
                  <c:v>70.459000000000003</c:v>
                </c:pt>
                <c:pt idx="15207">
                  <c:v>70.459000000000003</c:v>
                </c:pt>
                <c:pt idx="15208">
                  <c:v>70.415999999999997</c:v>
                </c:pt>
                <c:pt idx="15209">
                  <c:v>70.371999999999986</c:v>
                </c:pt>
                <c:pt idx="15210">
                  <c:v>70.371999999999986</c:v>
                </c:pt>
                <c:pt idx="15211">
                  <c:v>70.328999999999979</c:v>
                </c:pt>
                <c:pt idx="15212">
                  <c:v>70.328999999999979</c:v>
                </c:pt>
                <c:pt idx="15213">
                  <c:v>70.328999999999979</c:v>
                </c:pt>
                <c:pt idx="15214">
                  <c:v>70.371999999999986</c:v>
                </c:pt>
                <c:pt idx="15215">
                  <c:v>70.371999999999986</c:v>
                </c:pt>
                <c:pt idx="15216">
                  <c:v>70.371999999999986</c:v>
                </c:pt>
                <c:pt idx="15217">
                  <c:v>70.415999999999997</c:v>
                </c:pt>
                <c:pt idx="15218">
                  <c:v>70.415999999999997</c:v>
                </c:pt>
                <c:pt idx="15219">
                  <c:v>70.459000000000003</c:v>
                </c:pt>
                <c:pt idx="15220">
                  <c:v>70.459000000000003</c:v>
                </c:pt>
                <c:pt idx="15221">
                  <c:v>70.459000000000003</c:v>
                </c:pt>
                <c:pt idx="15222">
                  <c:v>70.459000000000003</c:v>
                </c:pt>
                <c:pt idx="15223">
                  <c:v>70.459000000000003</c:v>
                </c:pt>
                <c:pt idx="15224">
                  <c:v>70.459000000000003</c:v>
                </c:pt>
                <c:pt idx="15225">
                  <c:v>70.459000000000003</c:v>
                </c:pt>
                <c:pt idx="15226">
                  <c:v>70.415999999999997</c:v>
                </c:pt>
                <c:pt idx="15227">
                  <c:v>70.371999999999986</c:v>
                </c:pt>
                <c:pt idx="15228">
                  <c:v>70.371999999999986</c:v>
                </c:pt>
                <c:pt idx="15229">
                  <c:v>70.328999999999979</c:v>
                </c:pt>
                <c:pt idx="15230">
                  <c:v>70.286000000000001</c:v>
                </c:pt>
                <c:pt idx="15231">
                  <c:v>70.286000000000001</c:v>
                </c:pt>
                <c:pt idx="15232">
                  <c:v>70.242999999999995</c:v>
                </c:pt>
                <c:pt idx="15233">
                  <c:v>70.200999999999993</c:v>
                </c:pt>
                <c:pt idx="15234">
                  <c:v>70.157999999999987</c:v>
                </c:pt>
                <c:pt idx="15235">
                  <c:v>70.114999999999995</c:v>
                </c:pt>
                <c:pt idx="15236">
                  <c:v>70.114999999999995</c:v>
                </c:pt>
                <c:pt idx="15237">
                  <c:v>70.114999999999995</c:v>
                </c:pt>
                <c:pt idx="15238">
                  <c:v>70.114999999999995</c:v>
                </c:pt>
                <c:pt idx="15239">
                  <c:v>70.114999999999995</c:v>
                </c:pt>
                <c:pt idx="15240">
                  <c:v>70.114999999999995</c:v>
                </c:pt>
                <c:pt idx="15241">
                  <c:v>70.114999999999995</c:v>
                </c:pt>
                <c:pt idx="15242">
                  <c:v>70.114999999999995</c:v>
                </c:pt>
                <c:pt idx="15243">
                  <c:v>70.114999999999995</c:v>
                </c:pt>
                <c:pt idx="15244">
                  <c:v>70.072000000000003</c:v>
                </c:pt>
                <c:pt idx="15245">
                  <c:v>70.072000000000003</c:v>
                </c:pt>
                <c:pt idx="15246">
                  <c:v>70.114999999999995</c:v>
                </c:pt>
                <c:pt idx="15247">
                  <c:v>70.114999999999995</c:v>
                </c:pt>
                <c:pt idx="15248">
                  <c:v>70.114999999999995</c:v>
                </c:pt>
                <c:pt idx="15249">
                  <c:v>70.114999999999995</c:v>
                </c:pt>
                <c:pt idx="15250">
                  <c:v>70.157999999999987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70.242999999999995</c:v>
                </c:pt>
                <c:pt idx="15255">
                  <c:v>70.242999999999995</c:v>
                </c:pt>
                <c:pt idx="15256">
                  <c:v>70.286000000000001</c:v>
                </c:pt>
                <c:pt idx="15257">
                  <c:v>70.328999999999979</c:v>
                </c:pt>
                <c:pt idx="15258">
                  <c:v>70.371999999999986</c:v>
                </c:pt>
                <c:pt idx="15259">
                  <c:v>70.371999999999986</c:v>
                </c:pt>
                <c:pt idx="15260">
                  <c:v>70.415999999999997</c:v>
                </c:pt>
                <c:pt idx="15261">
                  <c:v>70.459000000000003</c:v>
                </c:pt>
                <c:pt idx="15262">
                  <c:v>70.459000000000003</c:v>
                </c:pt>
                <c:pt idx="15263">
                  <c:v>70.459000000000003</c:v>
                </c:pt>
                <c:pt idx="15264">
                  <c:v>70.501999999999995</c:v>
                </c:pt>
                <c:pt idx="15265">
                  <c:v>70.501999999999995</c:v>
                </c:pt>
                <c:pt idx="15266">
                  <c:v>70.543000000000006</c:v>
                </c:pt>
                <c:pt idx="15267">
                  <c:v>70.543000000000006</c:v>
                </c:pt>
                <c:pt idx="15268">
                  <c:v>70.543000000000006</c:v>
                </c:pt>
                <c:pt idx="15269">
                  <c:v>70.543000000000006</c:v>
                </c:pt>
                <c:pt idx="15270">
                  <c:v>70.543000000000006</c:v>
                </c:pt>
                <c:pt idx="15271">
                  <c:v>70.587000000000003</c:v>
                </c:pt>
                <c:pt idx="15272">
                  <c:v>70.587000000000003</c:v>
                </c:pt>
                <c:pt idx="15273">
                  <c:v>70.587000000000003</c:v>
                </c:pt>
                <c:pt idx="15274">
                  <c:v>70.63</c:v>
                </c:pt>
                <c:pt idx="15275">
                  <c:v>70.63</c:v>
                </c:pt>
                <c:pt idx="15276">
                  <c:v>70.672999999999988</c:v>
                </c:pt>
                <c:pt idx="15277">
                  <c:v>70.715999999999994</c:v>
                </c:pt>
                <c:pt idx="15278">
                  <c:v>70.715999999999994</c:v>
                </c:pt>
                <c:pt idx="15279">
                  <c:v>70.715999999999994</c:v>
                </c:pt>
                <c:pt idx="15280">
                  <c:v>70.715999999999994</c:v>
                </c:pt>
                <c:pt idx="15281">
                  <c:v>70.715999999999994</c:v>
                </c:pt>
                <c:pt idx="15282">
                  <c:v>70.715999999999994</c:v>
                </c:pt>
                <c:pt idx="15283">
                  <c:v>70.715999999999994</c:v>
                </c:pt>
                <c:pt idx="15284">
                  <c:v>70.715999999999994</c:v>
                </c:pt>
                <c:pt idx="15285">
                  <c:v>70.672999999999988</c:v>
                </c:pt>
                <c:pt idx="15286">
                  <c:v>70.672999999999988</c:v>
                </c:pt>
                <c:pt idx="15287">
                  <c:v>70.672999999999988</c:v>
                </c:pt>
                <c:pt idx="15288">
                  <c:v>70.672999999999988</c:v>
                </c:pt>
                <c:pt idx="15289">
                  <c:v>70.672999999999988</c:v>
                </c:pt>
                <c:pt idx="15290">
                  <c:v>70.672999999999988</c:v>
                </c:pt>
                <c:pt idx="15291">
                  <c:v>70.672999999999988</c:v>
                </c:pt>
                <c:pt idx="15292">
                  <c:v>70.672999999999988</c:v>
                </c:pt>
                <c:pt idx="15293">
                  <c:v>70.672999999999988</c:v>
                </c:pt>
                <c:pt idx="15294">
                  <c:v>70.672999999999988</c:v>
                </c:pt>
                <c:pt idx="15295">
                  <c:v>70.715999999999994</c:v>
                </c:pt>
                <c:pt idx="15296">
                  <c:v>70.715999999999994</c:v>
                </c:pt>
                <c:pt idx="15297">
                  <c:v>70.715999999999994</c:v>
                </c:pt>
                <c:pt idx="15298">
                  <c:v>70.715999999999994</c:v>
                </c:pt>
                <c:pt idx="15299">
                  <c:v>70.759</c:v>
                </c:pt>
                <c:pt idx="15300">
                  <c:v>70.759</c:v>
                </c:pt>
                <c:pt idx="15301">
                  <c:v>70.759</c:v>
                </c:pt>
                <c:pt idx="15302">
                  <c:v>70.759</c:v>
                </c:pt>
                <c:pt idx="15303">
                  <c:v>70.759</c:v>
                </c:pt>
                <c:pt idx="15304">
                  <c:v>70.759</c:v>
                </c:pt>
                <c:pt idx="15305">
                  <c:v>70.759</c:v>
                </c:pt>
                <c:pt idx="15306">
                  <c:v>70.759</c:v>
                </c:pt>
                <c:pt idx="15307">
                  <c:v>70.759</c:v>
                </c:pt>
                <c:pt idx="15308">
                  <c:v>70.759</c:v>
                </c:pt>
                <c:pt idx="15309">
                  <c:v>70.759</c:v>
                </c:pt>
                <c:pt idx="15310">
                  <c:v>70.802999999999983</c:v>
                </c:pt>
                <c:pt idx="15311">
                  <c:v>70.802999999999983</c:v>
                </c:pt>
                <c:pt idx="15312">
                  <c:v>70.802999999999983</c:v>
                </c:pt>
                <c:pt idx="15313">
                  <c:v>70.846000000000004</c:v>
                </c:pt>
                <c:pt idx="15314">
                  <c:v>70.846000000000004</c:v>
                </c:pt>
                <c:pt idx="15315">
                  <c:v>70.846000000000004</c:v>
                </c:pt>
                <c:pt idx="15316">
                  <c:v>70.846000000000004</c:v>
                </c:pt>
                <c:pt idx="15317">
                  <c:v>70.846000000000004</c:v>
                </c:pt>
                <c:pt idx="15318">
                  <c:v>70.846000000000004</c:v>
                </c:pt>
                <c:pt idx="15319">
                  <c:v>70.846000000000004</c:v>
                </c:pt>
                <c:pt idx="15320">
                  <c:v>70.887</c:v>
                </c:pt>
                <c:pt idx="15321">
                  <c:v>70.887</c:v>
                </c:pt>
                <c:pt idx="15322">
                  <c:v>70.887</c:v>
                </c:pt>
                <c:pt idx="15323">
                  <c:v>70.887</c:v>
                </c:pt>
                <c:pt idx="15324">
                  <c:v>70.930000000000007</c:v>
                </c:pt>
                <c:pt idx="15325">
                  <c:v>70.930000000000007</c:v>
                </c:pt>
                <c:pt idx="15326">
                  <c:v>70.930000000000007</c:v>
                </c:pt>
                <c:pt idx="15327">
                  <c:v>70.930000000000007</c:v>
                </c:pt>
                <c:pt idx="15328">
                  <c:v>70.930000000000007</c:v>
                </c:pt>
                <c:pt idx="15329">
                  <c:v>70.887</c:v>
                </c:pt>
                <c:pt idx="15330">
                  <c:v>70.887</c:v>
                </c:pt>
                <c:pt idx="15331">
                  <c:v>70.930000000000007</c:v>
                </c:pt>
                <c:pt idx="15332">
                  <c:v>70.930000000000007</c:v>
                </c:pt>
                <c:pt idx="15333">
                  <c:v>70.974000000000004</c:v>
                </c:pt>
                <c:pt idx="15334">
                  <c:v>70.974000000000004</c:v>
                </c:pt>
                <c:pt idx="15335">
                  <c:v>71.016999999999996</c:v>
                </c:pt>
                <c:pt idx="15336">
                  <c:v>71.06</c:v>
                </c:pt>
                <c:pt idx="15337">
                  <c:v>71.06</c:v>
                </c:pt>
                <c:pt idx="15338">
                  <c:v>71.06</c:v>
                </c:pt>
                <c:pt idx="15339">
                  <c:v>71.06</c:v>
                </c:pt>
                <c:pt idx="15340">
                  <c:v>71.06</c:v>
                </c:pt>
                <c:pt idx="15341">
                  <c:v>71.06</c:v>
                </c:pt>
                <c:pt idx="15342">
                  <c:v>71.06</c:v>
                </c:pt>
                <c:pt idx="15343">
                  <c:v>71.016999999999996</c:v>
                </c:pt>
                <c:pt idx="15344">
                  <c:v>70.974000000000004</c:v>
                </c:pt>
                <c:pt idx="15345">
                  <c:v>70.974000000000004</c:v>
                </c:pt>
                <c:pt idx="15346">
                  <c:v>70.974000000000004</c:v>
                </c:pt>
                <c:pt idx="15347">
                  <c:v>70.974000000000004</c:v>
                </c:pt>
                <c:pt idx="15348">
                  <c:v>70.930000000000007</c:v>
                </c:pt>
                <c:pt idx="15349">
                  <c:v>70.930000000000007</c:v>
                </c:pt>
                <c:pt idx="15350">
                  <c:v>70.974000000000004</c:v>
                </c:pt>
                <c:pt idx="15351">
                  <c:v>70.930000000000007</c:v>
                </c:pt>
                <c:pt idx="15352">
                  <c:v>70.930000000000007</c:v>
                </c:pt>
                <c:pt idx="15353">
                  <c:v>70.930000000000007</c:v>
                </c:pt>
                <c:pt idx="15354">
                  <c:v>70.930000000000007</c:v>
                </c:pt>
                <c:pt idx="15355">
                  <c:v>70.887</c:v>
                </c:pt>
                <c:pt idx="15356">
                  <c:v>70.887</c:v>
                </c:pt>
                <c:pt idx="15357">
                  <c:v>70.887</c:v>
                </c:pt>
                <c:pt idx="15358">
                  <c:v>70.887</c:v>
                </c:pt>
                <c:pt idx="15359">
                  <c:v>70.846000000000004</c:v>
                </c:pt>
                <c:pt idx="15360">
                  <c:v>70.846000000000004</c:v>
                </c:pt>
                <c:pt idx="15361">
                  <c:v>70.846000000000004</c:v>
                </c:pt>
                <c:pt idx="15362">
                  <c:v>70.802999999999983</c:v>
                </c:pt>
                <c:pt idx="15363">
                  <c:v>70.802999999999983</c:v>
                </c:pt>
                <c:pt idx="15364">
                  <c:v>70.802999999999983</c:v>
                </c:pt>
                <c:pt idx="15365">
                  <c:v>70.802999999999983</c:v>
                </c:pt>
                <c:pt idx="15366">
                  <c:v>70.802999999999983</c:v>
                </c:pt>
                <c:pt idx="15367">
                  <c:v>70.802999999999983</c:v>
                </c:pt>
                <c:pt idx="15368">
                  <c:v>70.846000000000004</c:v>
                </c:pt>
                <c:pt idx="15369">
                  <c:v>70.846000000000004</c:v>
                </c:pt>
                <c:pt idx="15370">
                  <c:v>70.846000000000004</c:v>
                </c:pt>
                <c:pt idx="15371">
                  <c:v>70.846000000000004</c:v>
                </c:pt>
                <c:pt idx="15372">
                  <c:v>70.887</c:v>
                </c:pt>
                <c:pt idx="15373">
                  <c:v>70.846000000000004</c:v>
                </c:pt>
                <c:pt idx="15374">
                  <c:v>70.846000000000004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70.846000000000004</c:v>
                </c:pt>
                <c:pt idx="15378">
                  <c:v>70.846000000000004</c:v>
                </c:pt>
                <c:pt idx="15379">
                  <c:v>70.846000000000004</c:v>
                </c:pt>
                <c:pt idx="15380">
                  <c:v>70.846000000000004</c:v>
                </c:pt>
                <c:pt idx="15381">
                  <c:v>70.846000000000004</c:v>
                </c:pt>
                <c:pt idx="15382">
                  <c:v>70.846000000000004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70.846000000000004</c:v>
                </c:pt>
                <c:pt idx="15386">
                  <c:v>70.846000000000004</c:v>
                </c:pt>
                <c:pt idx="15387">
                  <c:v>70.846000000000004</c:v>
                </c:pt>
                <c:pt idx="15388">
                  <c:v>70.846000000000004</c:v>
                </c:pt>
                <c:pt idx="15389">
                  <c:v>70.846000000000004</c:v>
                </c:pt>
                <c:pt idx="15390">
                  <c:v>70.802999999999983</c:v>
                </c:pt>
                <c:pt idx="15391">
                  <c:v>70.802999999999983</c:v>
                </c:pt>
                <c:pt idx="15392">
                  <c:v>70.802999999999983</c:v>
                </c:pt>
                <c:pt idx="15393">
                  <c:v>70.802999999999983</c:v>
                </c:pt>
                <c:pt idx="15394">
                  <c:v>70.802999999999983</c:v>
                </c:pt>
                <c:pt idx="15395">
                  <c:v>70.802999999999983</c:v>
                </c:pt>
                <c:pt idx="15396">
                  <c:v>70.802999999999983</c:v>
                </c:pt>
                <c:pt idx="15397">
                  <c:v>70.802999999999983</c:v>
                </c:pt>
                <c:pt idx="15398">
                  <c:v>70.802999999999983</c:v>
                </c:pt>
                <c:pt idx="15399">
                  <c:v>70.802999999999983</c:v>
                </c:pt>
                <c:pt idx="15400">
                  <c:v>70.802999999999983</c:v>
                </c:pt>
                <c:pt idx="15401">
                  <c:v>70.759</c:v>
                </c:pt>
                <c:pt idx="15402">
                  <c:v>70.759</c:v>
                </c:pt>
                <c:pt idx="15403">
                  <c:v>70.759</c:v>
                </c:pt>
                <c:pt idx="15404">
                  <c:v>70.759</c:v>
                </c:pt>
                <c:pt idx="15405">
                  <c:v>70.759</c:v>
                </c:pt>
                <c:pt idx="15406">
                  <c:v>70.759</c:v>
                </c:pt>
                <c:pt idx="15407">
                  <c:v>70.759</c:v>
                </c:pt>
                <c:pt idx="15408">
                  <c:v>70.759</c:v>
                </c:pt>
                <c:pt idx="15409">
                  <c:v>70.802999999999983</c:v>
                </c:pt>
                <c:pt idx="15410">
                  <c:v>70.802999999999983</c:v>
                </c:pt>
                <c:pt idx="15411">
                  <c:v>70.802999999999983</c:v>
                </c:pt>
                <c:pt idx="15412">
                  <c:v>70.802999999999983</c:v>
                </c:pt>
                <c:pt idx="15413">
                  <c:v>70.802999999999983</c:v>
                </c:pt>
                <c:pt idx="15414">
                  <c:v>70.846000000000004</c:v>
                </c:pt>
                <c:pt idx="15415">
                  <c:v>70.846000000000004</c:v>
                </c:pt>
                <c:pt idx="15416">
                  <c:v>70.887</c:v>
                </c:pt>
                <c:pt idx="15417">
                  <c:v>70.887</c:v>
                </c:pt>
                <c:pt idx="15418">
                  <c:v>70.887</c:v>
                </c:pt>
                <c:pt idx="15419">
                  <c:v>70.930000000000007</c:v>
                </c:pt>
                <c:pt idx="15420">
                  <c:v>70.974000000000004</c:v>
                </c:pt>
                <c:pt idx="15421">
                  <c:v>70.974000000000004</c:v>
                </c:pt>
                <c:pt idx="15422">
                  <c:v>70.974000000000004</c:v>
                </c:pt>
                <c:pt idx="15423">
                  <c:v>71.016999999999996</c:v>
                </c:pt>
                <c:pt idx="15424">
                  <c:v>71.016999999999996</c:v>
                </c:pt>
                <c:pt idx="15425">
                  <c:v>71.016999999999996</c:v>
                </c:pt>
                <c:pt idx="15426">
                  <c:v>71.016999999999996</c:v>
                </c:pt>
                <c:pt idx="15427">
                  <c:v>71.016999999999996</c:v>
                </c:pt>
                <c:pt idx="15428">
                  <c:v>71.06</c:v>
                </c:pt>
                <c:pt idx="15429">
                  <c:v>71.06</c:v>
                </c:pt>
                <c:pt idx="15430">
                  <c:v>71.06</c:v>
                </c:pt>
                <c:pt idx="15431">
                  <c:v>71.06</c:v>
                </c:pt>
                <c:pt idx="15432">
                  <c:v>71.06</c:v>
                </c:pt>
                <c:pt idx="15433">
                  <c:v>71.06</c:v>
                </c:pt>
                <c:pt idx="15434">
                  <c:v>71.06</c:v>
                </c:pt>
                <c:pt idx="15435">
                  <c:v>71.10299999999998</c:v>
                </c:pt>
                <c:pt idx="15436">
                  <c:v>71.10299999999998</c:v>
                </c:pt>
                <c:pt idx="15437">
                  <c:v>71.10299999999998</c:v>
                </c:pt>
                <c:pt idx="15438">
                  <c:v>71.146000000000001</c:v>
                </c:pt>
                <c:pt idx="15439">
                  <c:v>71.146000000000001</c:v>
                </c:pt>
                <c:pt idx="15440">
                  <c:v>71.146000000000001</c:v>
                </c:pt>
                <c:pt idx="15441">
                  <c:v>71.146000000000001</c:v>
                </c:pt>
                <c:pt idx="15442">
                  <c:v>71.146000000000001</c:v>
                </c:pt>
                <c:pt idx="15443">
                  <c:v>71.146000000000001</c:v>
                </c:pt>
                <c:pt idx="15444">
                  <c:v>71.146000000000001</c:v>
                </c:pt>
                <c:pt idx="15445">
                  <c:v>71.146000000000001</c:v>
                </c:pt>
                <c:pt idx="15446">
                  <c:v>71.146000000000001</c:v>
                </c:pt>
                <c:pt idx="15447">
                  <c:v>71.146000000000001</c:v>
                </c:pt>
                <c:pt idx="15448">
                  <c:v>71.146000000000001</c:v>
                </c:pt>
                <c:pt idx="15449">
                  <c:v>71.146000000000001</c:v>
                </c:pt>
                <c:pt idx="15450">
                  <c:v>71.19</c:v>
                </c:pt>
                <c:pt idx="15451">
                  <c:v>71.19</c:v>
                </c:pt>
                <c:pt idx="15452">
                  <c:v>71.19</c:v>
                </c:pt>
                <c:pt idx="15453">
                  <c:v>71.19</c:v>
                </c:pt>
                <c:pt idx="15454">
                  <c:v>71.230999999999995</c:v>
                </c:pt>
                <c:pt idx="15455">
                  <c:v>71.230999999999995</c:v>
                </c:pt>
                <c:pt idx="15456">
                  <c:v>71.230999999999995</c:v>
                </c:pt>
                <c:pt idx="15457">
                  <c:v>71.230999999999995</c:v>
                </c:pt>
                <c:pt idx="15458">
                  <c:v>71.230999999999995</c:v>
                </c:pt>
                <c:pt idx="15459">
                  <c:v>71.230999999999995</c:v>
                </c:pt>
                <c:pt idx="15460">
                  <c:v>71.230999999999995</c:v>
                </c:pt>
                <c:pt idx="15461">
                  <c:v>71.230999999999995</c:v>
                </c:pt>
                <c:pt idx="15462">
                  <c:v>71.230999999999995</c:v>
                </c:pt>
                <c:pt idx="15463">
                  <c:v>71.230999999999995</c:v>
                </c:pt>
                <c:pt idx="15464">
                  <c:v>71.230999999999995</c:v>
                </c:pt>
                <c:pt idx="15465">
                  <c:v>71.230999999999995</c:v>
                </c:pt>
                <c:pt idx="15466">
                  <c:v>71.230999999999995</c:v>
                </c:pt>
                <c:pt idx="15467">
                  <c:v>71.230999999999995</c:v>
                </c:pt>
                <c:pt idx="15468">
                  <c:v>71.230999999999995</c:v>
                </c:pt>
                <c:pt idx="15469">
                  <c:v>71.19</c:v>
                </c:pt>
                <c:pt idx="15470">
                  <c:v>71.19</c:v>
                </c:pt>
                <c:pt idx="15471">
                  <c:v>71.230999999999995</c:v>
                </c:pt>
                <c:pt idx="15472">
                  <c:v>71.230999999999995</c:v>
                </c:pt>
                <c:pt idx="15473">
                  <c:v>71.230999999999995</c:v>
                </c:pt>
                <c:pt idx="15474">
                  <c:v>71.230999999999995</c:v>
                </c:pt>
                <c:pt idx="15475">
                  <c:v>71.230999999999995</c:v>
                </c:pt>
                <c:pt idx="15476">
                  <c:v>71.230999999999995</c:v>
                </c:pt>
                <c:pt idx="15477">
                  <c:v>71.230999999999995</c:v>
                </c:pt>
                <c:pt idx="15478">
                  <c:v>71.230999999999995</c:v>
                </c:pt>
                <c:pt idx="15479">
                  <c:v>71.230999999999995</c:v>
                </c:pt>
                <c:pt idx="15480">
                  <c:v>71.230999999999995</c:v>
                </c:pt>
                <c:pt idx="15481">
                  <c:v>71.230999999999995</c:v>
                </c:pt>
                <c:pt idx="15482">
                  <c:v>71.230999999999995</c:v>
                </c:pt>
                <c:pt idx="15483">
                  <c:v>71.230999999999995</c:v>
                </c:pt>
                <c:pt idx="15484">
                  <c:v>71.230999999999995</c:v>
                </c:pt>
                <c:pt idx="15485">
                  <c:v>71.230999999999995</c:v>
                </c:pt>
                <c:pt idx="15486">
                  <c:v>71.230999999999995</c:v>
                </c:pt>
                <c:pt idx="15487">
                  <c:v>71.230999999999995</c:v>
                </c:pt>
                <c:pt idx="15488">
                  <c:v>71.230999999999995</c:v>
                </c:pt>
                <c:pt idx="15489">
                  <c:v>71.230999999999995</c:v>
                </c:pt>
                <c:pt idx="15490">
                  <c:v>71.274000000000001</c:v>
                </c:pt>
                <c:pt idx="15491">
                  <c:v>71.274000000000001</c:v>
                </c:pt>
                <c:pt idx="15492">
                  <c:v>71.316999999999993</c:v>
                </c:pt>
                <c:pt idx="15493">
                  <c:v>71.316999999999993</c:v>
                </c:pt>
                <c:pt idx="15494">
                  <c:v>71.316999999999993</c:v>
                </c:pt>
                <c:pt idx="15495">
                  <c:v>71.361000000000004</c:v>
                </c:pt>
                <c:pt idx="15496">
                  <c:v>71.361000000000004</c:v>
                </c:pt>
                <c:pt idx="15497">
                  <c:v>71.361000000000004</c:v>
                </c:pt>
                <c:pt idx="15498">
                  <c:v>71.403999999999996</c:v>
                </c:pt>
                <c:pt idx="15499">
                  <c:v>71.403999999999996</c:v>
                </c:pt>
                <c:pt idx="15500">
                  <c:v>71.403999999999996</c:v>
                </c:pt>
                <c:pt idx="15501">
                  <c:v>71.403999999999996</c:v>
                </c:pt>
                <c:pt idx="15502">
                  <c:v>71.403999999999996</c:v>
                </c:pt>
                <c:pt idx="15503">
                  <c:v>71.403999999999996</c:v>
                </c:pt>
                <c:pt idx="15504">
                  <c:v>71.403999999999996</c:v>
                </c:pt>
                <c:pt idx="15505">
                  <c:v>71.403999999999996</c:v>
                </c:pt>
                <c:pt idx="15506">
                  <c:v>71.403999999999996</c:v>
                </c:pt>
                <c:pt idx="15507">
                  <c:v>71.403999999999996</c:v>
                </c:pt>
                <c:pt idx="15508">
                  <c:v>71.403999999999996</c:v>
                </c:pt>
                <c:pt idx="15509">
                  <c:v>71.403999999999996</c:v>
                </c:pt>
                <c:pt idx="15510">
                  <c:v>71.403999999999996</c:v>
                </c:pt>
                <c:pt idx="15511">
                  <c:v>71.403999999999996</c:v>
                </c:pt>
                <c:pt idx="15512">
                  <c:v>71.403999999999996</c:v>
                </c:pt>
                <c:pt idx="15513">
                  <c:v>71.447000000000031</c:v>
                </c:pt>
                <c:pt idx="15514">
                  <c:v>71.447000000000031</c:v>
                </c:pt>
                <c:pt idx="15515">
                  <c:v>71.447000000000031</c:v>
                </c:pt>
                <c:pt idx="15516">
                  <c:v>71.403999999999996</c:v>
                </c:pt>
                <c:pt idx="15517">
                  <c:v>71.403999999999996</c:v>
                </c:pt>
                <c:pt idx="15518">
                  <c:v>71.403999999999996</c:v>
                </c:pt>
                <c:pt idx="15519">
                  <c:v>71.403999999999996</c:v>
                </c:pt>
                <c:pt idx="15520">
                  <c:v>71.403999999999996</c:v>
                </c:pt>
                <c:pt idx="15521">
                  <c:v>71.403999999999996</c:v>
                </c:pt>
                <c:pt idx="15522">
                  <c:v>71.403999999999996</c:v>
                </c:pt>
                <c:pt idx="15523">
                  <c:v>71.403999999999996</c:v>
                </c:pt>
                <c:pt idx="15524">
                  <c:v>71.403999999999996</c:v>
                </c:pt>
                <c:pt idx="15525">
                  <c:v>71.403999999999996</c:v>
                </c:pt>
                <c:pt idx="15526">
                  <c:v>71.403999999999996</c:v>
                </c:pt>
                <c:pt idx="15527">
                  <c:v>71.403999999999996</c:v>
                </c:pt>
                <c:pt idx="15528">
                  <c:v>71.403999999999996</c:v>
                </c:pt>
                <c:pt idx="15529">
                  <c:v>71.403999999999996</c:v>
                </c:pt>
                <c:pt idx="15530">
                  <c:v>71.403999999999996</c:v>
                </c:pt>
                <c:pt idx="15531">
                  <c:v>71.403999999999996</c:v>
                </c:pt>
                <c:pt idx="15532">
                  <c:v>71.403999999999996</c:v>
                </c:pt>
                <c:pt idx="15533">
                  <c:v>71.403999999999996</c:v>
                </c:pt>
                <c:pt idx="15534">
                  <c:v>71.403999999999996</c:v>
                </c:pt>
                <c:pt idx="15535">
                  <c:v>71.403999999999996</c:v>
                </c:pt>
                <c:pt idx="15536">
                  <c:v>71.403999999999996</c:v>
                </c:pt>
                <c:pt idx="15537">
                  <c:v>71.403999999999996</c:v>
                </c:pt>
                <c:pt idx="15538">
                  <c:v>71.361000000000004</c:v>
                </c:pt>
                <c:pt idx="15539">
                  <c:v>71.361000000000004</c:v>
                </c:pt>
                <c:pt idx="15540">
                  <c:v>71.361000000000004</c:v>
                </c:pt>
                <c:pt idx="15541">
                  <c:v>71.361000000000004</c:v>
                </c:pt>
                <c:pt idx="15542">
                  <c:v>71.361000000000004</c:v>
                </c:pt>
                <c:pt idx="15543">
                  <c:v>71.361000000000004</c:v>
                </c:pt>
                <c:pt idx="15544">
                  <c:v>71.361000000000004</c:v>
                </c:pt>
                <c:pt idx="15545">
                  <c:v>71.361000000000004</c:v>
                </c:pt>
                <c:pt idx="15546">
                  <c:v>71.361000000000004</c:v>
                </c:pt>
                <c:pt idx="15547">
                  <c:v>71.361000000000004</c:v>
                </c:pt>
                <c:pt idx="15548">
                  <c:v>71.361000000000004</c:v>
                </c:pt>
                <c:pt idx="15549">
                  <c:v>71.403999999999996</c:v>
                </c:pt>
                <c:pt idx="15550">
                  <c:v>71.403999999999996</c:v>
                </c:pt>
                <c:pt idx="15551">
                  <c:v>71.403999999999996</c:v>
                </c:pt>
                <c:pt idx="15552">
                  <c:v>71.403999999999996</c:v>
                </c:pt>
                <c:pt idx="15553">
                  <c:v>71.403999999999996</c:v>
                </c:pt>
                <c:pt idx="15554">
                  <c:v>71.403999999999996</c:v>
                </c:pt>
                <c:pt idx="15555">
                  <c:v>71.403999999999996</c:v>
                </c:pt>
                <c:pt idx="15556">
                  <c:v>71.403999999999996</c:v>
                </c:pt>
                <c:pt idx="15557">
                  <c:v>71.403999999999996</c:v>
                </c:pt>
                <c:pt idx="15558">
                  <c:v>71.447000000000031</c:v>
                </c:pt>
                <c:pt idx="15559">
                  <c:v>71.447000000000031</c:v>
                </c:pt>
                <c:pt idx="15560">
                  <c:v>71.447000000000031</c:v>
                </c:pt>
                <c:pt idx="15561">
                  <c:v>71.403999999999996</c:v>
                </c:pt>
                <c:pt idx="15562">
                  <c:v>71.403999999999996</c:v>
                </c:pt>
                <c:pt idx="15563">
                  <c:v>71.403999999999996</c:v>
                </c:pt>
                <c:pt idx="15564">
                  <c:v>71.361000000000004</c:v>
                </c:pt>
                <c:pt idx="15565">
                  <c:v>71.361000000000004</c:v>
                </c:pt>
                <c:pt idx="15566">
                  <c:v>71.361000000000004</c:v>
                </c:pt>
                <c:pt idx="15567">
                  <c:v>71.361000000000004</c:v>
                </c:pt>
                <c:pt idx="15568">
                  <c:v>71.403999999999996</c:v>
                </c:pt>
                <c:pt idx="15569">
                  <c:v>71.403999999999996</c:v>
                </c:pt>
                <c:pt idx="15570">
                  <c:v>71.447000000000031</c:v>
                </c:pt>
                <c:pt idx="15571">
                  <c:v>71.489999999999995</c:v>
                </c:pt>
                <c:pt idx="15572">
                  <c:v>71.533000000000001</c:v>
                </c:pt>
                <c:pt idx="15573">
                  <c:v>71.533000000000001</c:v>
                </c:pt>
                <c:pt idx="15574">
                  <c:v>71.576999999999998</c:v>
                </c:pt>
                <c:pt idx="15575">
                  <c:v>71.576999999999998</c:v>
                </c:pt>
                <c:pt idx="15576">
                  <c:v>71.576999999999998</c:v>
                </c:pt>
                <c:pt idx="15577">
                  <c:v>71.576999999999998</c:v>
                </c:pt>
                <c:pt idx="15578">
                  <c:v>71.533000000000001</c:v>
                </c:pt>
                <c:pt idx="15579">
                  <c:v>71.533000000000001</c:v>
                </c:pt>
                <c:pt idx="15580">
                  <c:v>71.489999999999995</c:v>
                </c:pt>
                <c:pt idx="15581">
                  <c:v>71.447000000000031</c:v>
                </c:pt>
                <c:pt idx="15582">
                  <c:v>71.403999999999996</c:v>
                </c:pt>
                <c:pt idx="15583">
                  <c:v>71.403999999999996</c:v>
                </c:pt>
                <c:pt idx="15584">
                  <c:v>71.361000000000004</c:v>
                </c:pt>
                <c:pt idx="15585">
                  <c:v>71.316999999999993</c:v>
                </c:pt>
                <c:pt idx="15586">
                  <c:v>71.274000000000001</c:v>
                </c:pt>
                <c:pt idx="15587">
                  <c:v>71.230999999999995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71.19</c:v>
                </c:pt>
                <c:pt idx="15591">
                  <c:v>71.19</c:v>
                </c:pt>
                <c:pt idx="15592">
                  <c:v>71.19</c:v>
                </c:pt>
                <c:pt idx="15593">
                  <c:v>71.19</c:v>
                </c:pt>
                <c:pt idx="15594">
                  <c:v>71.19</c:v>
                </c:pt>
                <c:pt idx="15595">
                  <c:v>71.19</c:v>
                </c:pt>
                <c:pt idx="15596">
                  <c:v>71.146000000000001</c:v>
                </c:pt>
                <c:pt idx="15597">
                  <c:v>71.146000000000001</c:v>
                </c:pt>
                <c:pt idx="15598">
                  <c:v>71.146000000000001</c:v>
                </c:pt>
                <c:pt idx="15599">
                  <c:v>71.10299999999998</c:v>
                </c:pt>
                <c:pt idx="15600">
                  <c:v>71.10299999999998</c:v>
                </c:pt>
                <c:pt idx="15601">
                  <c:v>71.10299999999998</c:v>
                </c:pt>
                <c:pt idx="15602">
                  <c:v>71.10299999999998</c:v>
                </c:pt>
                <c:pt idx="15603">
                  <c:v>71.10299999999998</c:v>
                </c:pt>
                <c:pt idx="15604">
                  <c:v>71.10299999999998</c:v>
                </c:pt>
                <c:pt idx="15605">
                  <c:v>71.146000000000001</c:v>
                </c:pt>
                <c:pt idx="15606">
                  <c:v>71.10299999999998</c:v>
                </c:pt>
                <c:pt idx="15607">
                  <c:v>71.10299999999998</c:v>
                </c:pt>
                <c:pt idx="15608">
                  <c:v>71.10299999999998</c:v>
                </c:pt>
                <c:pt idx="15609">
                  <c:v>71.06</c:v>
                </c:pt>
                <c:pt idx="15610">
                  <c:v>71.06</c:v>
                </c:pt>
                <c:pt idx="15611">
                  <c:v>71.06</c:v>
                </c:pt>
                <c:pt idx="15612">
                  <c:v>71.016999999999996</c:v>
                </c:pt>
                <c:pt idx="15613">
                  <c:v>71.016999999999996</c:v>
                </c:pt>
                <c:pt idx="15614">
                  <c:v>71.016999999999996</c:v>
                </c:pt>
                <c:pt idx="15615">
                  <c:v>70.974000000000004</c:v>
                </c:pt>
                <c:pt idx="15616">
                  <c:v>70.974000000000004</c:v>
                </c:pt>
                <c:pt idx="15617">
                  <c:v>70.974000000000004</c:v>
                </c:pt>
                <c:pt idx="15618">
                  <c:v>70.974000000000004</c:v>
                </c:pt>
                <c:pt idx="15619">
                  <c:v>70.974000000000004</c:v>
                </c:pt>
                <c:pt idx="15620">
                  <c:v>70.974000000000004</c:v>
                </c:pt>
                <c:pt idx="15621">
                  <c:v>70.974000000000004</c:v>
                </c:pt>
                <c:pt idx="15622">
                  <c:v>70.974000000000004</c:v>
                </c:pt>
                <c:pt idx="15623">
                  <c:v>70.974000000000004</c:v>
                </c:pt>
                <c:pt idx="15624">
                  <c:v>70.974000000000004</c:v>
                </c:pt>
                <c:pt idx="15625">
                  <c:v>70.974000000000004</c:v>
                </c:pt>
                <c:pt idx="15626">
                  <c:v>70.974000000000004</c:v>
                </c:pt>
                <c:pt idx="15627">
                  <c:v>70.974000000000004</c:v>
                </c:pt>
                <c:pt idx="15628">
                  <c:v>70.930000000000007</c:v>
                </c:pt>
                <c:pt idx="15629">
                  <c:v>70.930000000000007</c:v>
                </c:pt>
                <c:pt idx="15630">
                  <c:v>70.930000000000007</c:v>
                </c:pt>
                <c:pt idx="15631">
                  <c:v>70.930000000000007</c:v>
                </c:pt>
                <c:pt idx="15632">
                  <c:v>70.974000000000004</c:v>
                </c:pt>
                <c:pt idx="15633">
                  <c:v>70.974000000000004</c:v>
                </c:pt>
                <c:pt idx="15634">
                  <c:v>70.930000000000007</c:v>
                </c:pt>
                <c:pt idx="15635">
                  <c:v>70.930000000000007</c:v>
                </c:pt>
                <c:pt idx="15636">
                  <c:v>70.930000000000007</c:v>
                </c:pt>
                <c:pt idx="15637">
                  <c:v>70.974000000000004</c:v>
                </c:pt>
                <c:pt idx="15638">
                  <c:v>70.930000000000007</c:v>
                </c:pt>
                <c:pt idx="15639">
                  <c:v>70.930000000000007</c:v>
                </c:pt>
                <c:pt idx="15640">
                  <c:v>70.930000000000007</c:v>
                </c:pt>
                <c:pt idx="15641">
                  <c:v>70.930000000000007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71.016999999999996</c:v>
                </c:pt>
                <c:pt idx="15646">
                  <c:v>71.06</c:v>
                </c:pt>
                <c:pt idx="15647">
                  <c:v>71.06</c:v>
                </c:pt>
                <c:pt idx="15648">
                  <c:v>71.10299999999998</c:v>
                </c:pt>
                <c:pt idx="15649">
                  <c:v>71.10299999999998</c:v>
                </c:pt>
                <c:pt idx="15650">
                  <c:v>71.10299999999998</c:v>
                </c:pt>
                <c:pt idx="15651">
                  <c:v>71.10299999999998</c:v>
                </c:pt>
                <c:pt idx="15652">
                  <c:v>71.10299999999998</c:v>
                </c:pt>
                <c:pt idx="15653">
                  <c:v>71.10299999999998</c:v>
                </c:pt>
                <c:pt idx="15654">
                  <c:v>71.10299999999998</c:v>
                </c:pt>
                <c:pt idx="15655">
                  <c:v>71.10299999999998</c:v>
                </c:pt>
                <c:pt idx="15656">
                  <c:v>71.10299999999998</c:v>
                </c:pt>
                <c:pt idx="15657">
                  <c:v>71.10299999999998</c:v>
                </c:pt>
                <c:pt idx="15658">
                  <c:v>71.10299999999998</c:v>
                </c:pt>
                <c:pt idx="15659">
                  <c:v>71.10299999999998</c:v>
                </c:pt>
                <c:pt idx="15660">
                  <c:v>71.10299999999998</c:v>
                </c:pt>
                <c:pt idx="15661">
                  <c:v>71.06</c:v>
                </c:pt>
                <c:pt idx="15662">
                  <c:v>71.06</c:v>
                </c:pt>
                <c:pt idx="15663">
                  <c:v>71.06</c:v>
                </c:pt>
                <c:pt idx="15664">
                  <c:v>71.06</c:v>
                </c:pt>
                <c:pt idx="15665">
                  <c:v>71.06</c:v>
                </c:pt>
                <c:pt idx="15666">
                  <c:v>71.016999999999996</c:v>
                </c:pt>
                <c:pt idx="15667">
                  <c:v>71.016999999999996</c:v>
                </c:pt>
                <c:pt idx="15668">
                  <c:v>71.016999999999996</c:v>
                </c:pt>
                <c:pt idx="15669">
                  <c:v>71.016999999999996</c:v>
                </c:pt>
                <c:pt idx="15670">
                  <c:v>70.974000000000004</c:v>
                </c:pt>
                <c:pt idx="15671">
                  <c:v>70.974000000000004</c:v>
                </c:pt>
                <c:pt idx="15672">
                  <c:v>70.974000000000004</c:v>
                </c:pt>
                <c:pt idx="15673">
                  <c:v>70.974000000000004</c:v>
                </c:pt>
                <c:pt idx="15674">
                  <c:v>70.930000000000007</c:v>
                </c:pt>
                <c:pt idx="15675">
                  <c:v>70.930000000000007</c:v>
                </c:pt>
                <c:pt idx="15676">
                  <c:v>70.887</c:v>
                </c:pt>
                <c:pt idx="15677">
                  <c:v>70.887</c:v>
                </c:pt>
                <c:pt idx="15678">
                  <c:v>70.887</c:v>
                </c:pt>
                <c:pt idx="15679">
                  <c:v>70.887</c:v>
                </c:pt>
                <c:pt idx="15680">
                  <c:v>70.887</c:v>
                </c:pt>
                <c:pt idx="15681">
                  <c:v>70.887</c:v>
                </c:pt>
                <c:pt idx="15682">
                  <c:v>70.887</c:v>
                </c:pt>
                <c:pt idx="15683">
                  <c:v>70.887</c:v>
                </c:pt>
                <c:pt idx="15684">
                  <c:v>70.887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70.887</c:v>
                </c:pt>
                <c:pt idx="15688">
                  <c:v>70.887</c:v>
                </c:pt>
                <c:pt idx="15689">
                  <c:v>70.930000000000007</c:v>
                </c:pt>
                <c:pt idx="15690">
                  <c:v>70.930000000000007</c:v>
                </c:pt>
                <c:pt idx="15691">
                  <c:v>70.930000000000007</c:v>
                </c:pt>
                <c:pt idx="15692">
                  <c:v>70.930000000000007</c:v>
                </c:pt>
                <c:pt idx="15693">
                  <c:v>70.930000000000007</c:v>
                </c:pt>
                <c:pt idx="15694">
                  <c:v>70.887</c:v>
                </c:pt>
                <c:pt idx="15695">
                  <c:v>70.887</c:v>
                </c:pt>
                <c:pt idx="15696">
                  <c:v>70.887</c:v>
                </c:pt>
                <c:pt idx="15697">
                  <c:v>70.887</c:v>
                </c:pt>
                <c:pt idx="15698">
                  <c:v>70.887</c:v>
                </c:pt>
                <c:pt idx="15699">
                  <c:v>70.887</c:v>
                </c:pt>
                <c:pt idx="15700">
                  <c:v>70.887</c:v>
                </c:pt>
                <c:pt idx="15701">
                  <c:v>70.887</c:v>
                </c:pt>
                <c:pt idx="15702">
                  <c:v>70.887</c:v>
                </c:pt>
                <c:pt idx="15703">
                  <c:v>70.887</c:v>
                </c:pt>
                <c:pt idx="15704">
                  <c:v>70.887</c:v>
                </c:pt>
                <c:pt idx="15705">
                  <c:v>70.887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70.887</c:v>
                </c:pt>
                <c:pt idx="15711">
                  <c:v>70.887</c:v>
                </c:pt>
                <c:pt idx="15712">
                  <c:v>70.887</c:v>
                </c:pt>
                <c:pt idx="15713">
                  <c:v>70.887</c:v>
                </c:pt>
                <c:pt idx="15714">
                  <c:v>70.887</c:v>
                </c:pt>
                <c:pt idx="15715">
                  <c:v>70.887</c:v>
                </c:pt>
                <c:pt idx="15716">
                  <c:v>70.887</c:v>
                </c:pt>
                <c:pt idx="15717">
                  <c:v>70.887</c:v>
                </c:pt>
                <c:pt idx="15718">
                  <c:v>70.887</c:v>
                </c:pt>
                <c:pt idx="15719">
                  <c:v>70.846000000000004</c:v>
                </c:pt>
                <c:pt idx="15720">
                  <c:v>70.846000000000004</c:v>
                </c:pt>
                <c:pt idx="15721">
                  <c:v>70.846000000000004</c:v>
                </c:pt>
                <c:pt idx="15722">
                  <c:v>70.846000000000004</c:v>
                </c:pt>
                <c:pt idx="15723">
                  <c:v>70.846000000000004</c:v>
                </c:pt>
                <c:pt idx="15724">
                  <c:v>70.846000000000004</c:v>
                </c:pt>
                <c:pt idx="15725">
                  <c:v>70.802999999999983</c:v>
                </c:pt>
                <c:pt idx="15726">
                  <c:v>70.802999999999983</c:v>
                </c:pt>
                <c:pt idx="15727">
                  <c:v>70.802999999999983</c:v>
                </c:pt>
                <c:pt idx="15728">
                  <c:v>70.802999999999983</c:v>
                </c:pt>
                <c:pt idx="15729">
                  <c:v>70.759</c:v>
                </c:pt>
                <c:pt idx="15730">
                  <c:v>70.759</c:v>
                </c:pt>
                <c:pt idx="15731">
                  <c:v>70.715999999999994</c:v>
                </c:pt>
                <c:pt idx="15732">
                  <c:v>70.715999999999994</c:v>
                </c:pt>
                <c:pt idx="15733">
                  <c:v>70.715999999999994</c:v>
                </c:pt>
                <c:pt idx="15734">
                  <c:v>70.715999999999994</c:v>
                </c:pt>
                <c:pt idx="15735">
                  <c:v>70.715999999999994</c:v>
                </c:pt>
                <c:pt idx="15736">
                  <c:v>70.715999999999994</c:v>
                </c:pt>
                <c:pt idx="15737">
                  <c:v>70.715999999999994</c:v>
                </c:pt>
                <c:pt idx="15738">
                  <c:v>70.715999999999994</c:v>
                </c:pt>
                <c:pt idx="15739">
                  <c:v>70.715999999999994</c:v>
                </c:pt>
                <c:pt idx="15740">
                  <c:v>70.715999999999994</c:v>
                </c:pt>
                <c:pt idx="15741">
                  <c:v>70.715999999999994</c:v>
                </c:pt>
                <c:pt idx="15742">
                  <c:v>70.715999999999994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70.802999999999983</c:v>
                </c:pt>
                <c:pt idx="15746">
                  <c:v>70.802999999999983</c:v>
                </c:pt>
                <c:pt idx="15747">
                  <c:v>70.846000000000004</c:v>
                </c:pt>
                <c:pt idx="15748">
                  <c:v>70.846000000000004</c:v>
                </c:pt>
                <c:pt idx="15749">
                  <c:v>70.887</c:v>
                </c:pt>
                <c:pt idx="15750">
                  <c:v>70.887</c:v>
                </c:pt>
                <c:pt idx="15751">
                  <c:v>70.887</c:v>
                </c:pt>
                <c:pt idx="15752">
                  <c:v>70.887</c:v>
                </c:pt>
                <c:pt idx="15753">
                  <c:v>70.887</c:v>
                </c:pt>
                <c:pt idx="15754">
                  <c:v>70.887</c:v>
                </c:pt>
                <c:pt idx="15755">
                  <c:v>70.887</c:v>
                </c:pt>
                <c:pt idx="15756">
                  <c:v>70.887</c:v>
                </c:pt>
                <c:pt idx="15757">
                  <c:v>70.887</c:v>
                </c:pt>
                <c:pt idx="15758">
                  <c:v>70.887</c:v>
                </c:pt>
                <c:pt idx="15759">
                  <c:v>70.887</c:v>
                </c:pt>
                <c:pt idx="15760">
                  <c:v>70.887</c:v>
                </c:pt>
                <c:pt idx="15761">
                  <c:v>70.887</c:v>
                </c:pt>
                <c:pt idx="15762">
                  <c:v>70.887</c:v>
                </c:pt>
                <c:pt idx="15763">
                  <c:v>70.887</c:v>
                </c:pt>
                <c:pt idx="15764">
                  <c:v>70.887</c:v>
                </c:pt>
                <c:pt idx="15765">
                  <c:v>70.887</c:v>
                </c:pt>
                <c:pt idx="15766">
                  <c:v>70.887</c:v>
                </c:pt>
                <c:pt idx="15767">
                  <c:v>70.887</c:v>
                </c:pt>
                <c:pt idx="15768">
                  <c:v>70.930000000000007</c:v>
                </c:pt>
                <c:pt idx="15769">
                  <c:v>70.930000000000007</c:v>
                </c:pt>
                <c:pt idx="15770">
                  <c:v>70.930000000000007</c:v>
                </c:pt>
                <c:pt idx="15771">
                  <c:v>70.930000000000007</c:v>
                </c:pt>
                <c:pt idx="15772">
                  <c:v>70.930000000000007</c:v>
                </c:pt>
                <c:pt idx="15773">
                  <c:v>70.930000000000007</c:v>
                </c:pt>
                <c:pt idx="15774">
                  <c:v>70.930000000000007</c:v>
                </c:pt>
                <c:pt idx="15775">
                  <c:v>70.930000000000007</c:v>
                </c:pt>
                <c:pt idx="15776">
                  <c:v>70.930000000000007</c:v>
                </c:pt>
                <c:pt idx="15777">
                  <c:v>70.930000000000007</c:v>
                </c:pt>
                <c:pt idx="15778">
                  <c:v>70.930000000000007</c:v>
                </c:pt>
                <c:pt idx="15779">
                  <c:v>70.930000000000007</c:v>
                </c:pt>
                <c:pt idx="15780">
                  <c:v>70.930000000000007</c:v>
                </c:pt>
                <c:pt idx="15781">
                  <c:v>70.930000000000007</c:v>
                </c:pt>
                <c:pt idx="15782">
                  <c:v>70.930000000000007</c:v>
                </c:pt>
                <c:pt idx="15783">
                  <c:v>70.930000000000007</c:v>
                </c:pt>
                <c:pt idx="15784">
                  <c:v>70.974000000000004</c:v>
                </c:pt>
                <c:pt idx="15785">
                  <c:v>70.974000000000004</c:v>
                </c:pt>
                <c:pt idx="15786">
                  <c:v>70.974000000000004</c:v>
                </c:pt>
                <c:pt idx="15787">
                  <c:v>70.974000000000004</c:v>
                </c:pt>
                <c:pt idx="15788">
                  <c:v>70.974000000000004</c:v>
                </c:pt>
                <c:pt idx="15789">
                  <c:v>70.974000000000004</c:v>
                </c:pt>
                <c:pt idx="15790">
                  <c:v>71.016999999999996</c:v>
                </c:pt>
                <c:pt idx="15791">
                  <c:v>71.06</c:v>
                </c:pt>
                <c:pt idx="15792">
                  <c:v>71.06</c:v>
                </c:pt>
                <c:pt idx="15793">
                  <c:v>71.10299999999998</c:v>
                </c:pt>
                <c:pt idx="15794">
                  <c:v>71.10299999999998</c:v>
                </c:pt>
                <c:pt idx="15795">
                  <c:v>71.146000000000001</c:v>
                </c:pt>
                <c:pt idx="15796">
                  <c:v>71.146000000000001</c:v>
                </c:pt>
                <c:pt idx="15797">
                  <c:v>71.146000000000001</c:v>
                </c:pt>
                <c:pt idx="15798">
                  <c:v>71.19</c:v>
                </c:pt>
                <c:pt idx="15799">
                  <c:v>71.19</c:v>
                </c:pt>
                <c:pt idx="15800">
                  <c:v>71.19</c:v>
                </c:pt>
                <c:pt idx="15801">
                  <c:v>71.19</c:v>
                </c:pt>
                <c:pt idx="15802">
                  <c:v>71.19</c:v>
                </c:pt>
                <c:pt idx="15803">
                  <c:v>71.230999999999995</c:v>
                </c:pt>
                <c:pt idx="15804">
                  <c:v>71.230999999999995</c:v>
                </c:pt>
                <c:pt idx="15805">
                  <c:v>71.230999999999995</c:v>
                </c:pt>
                <c:pt idx="15806">
                  <c:v>71.274000000000001</c:v>
                </c:pt>
                <c:pt idx="15807">
                  <c:v>71.274000000000001</c:v>
                </c:pt>
                <c:pt idx="15808">
                  <c:v>71.274000000000001</c:v>
                </c:pt>
                <c:pt idx="15809">
                  <c:v>71.316999999999993</c:v>
                </c:pt>
                <c:pt idx="15810">
                  <c:v>71.316999999999993</c:v>
                </c:pt>
                <c:pt idx="15811">
                  <c:v>71.316999999999993</c:v>
                </c:pt>
                <c:pt idx="15812">
                  <c:v>71.316999999999993</c:v>
                </c:pt>
                <c:pt idx="15813">
                  <c:v>71.361000000000004</c:v>
                </c:pt>
                <c:pt idx="15814">
                  <c:v>71.361000000000004</c:v>
                </c:pt>
                <c:pt idx="15815">
                  <c:v>71.403999999999996</c:v>
                </c:pt>
                <c:pt idx="15816">
                  <c:v>71.403999999999996</c:v>
                </c:pt>
                <c:pt idx="15817">
                  <c:v>71.403999999999996</c:v>
                </c:pt>
                <c:pt idx="15818">
                  <c:v>71.403999999999996</c:v>
                </c:pt>
                <c:pt idx="15819">
                  <c:v>71.403999999999996</c:v>
                </c:pt>
                <c:pt idx="15820">
                  <c:v>71.403999999999996</c:v>
                </c:pt>
                <c:pt idx="15821">
                  <c:v>71.403999999999996</c:v>
                </c:pt>
                <c:pt idx="15822">
                  <c:v>71.403999999999996</c:v>
                </c:pt>
                <c:pt idx="15823">
                  <c:v>71.403999999999996</c:v>
                </c:pt>
                <c:pt idx="15824">
                  <c:v>71.403999999999996</c:v>
                </c:pt>
                <c:pt idx="15825">
                  <c:v>71.447000000000031</c:v>
                </c:pt>
                <c:pt idx="15826">
                  <c:v>71.447000000000031</c:v>
                </c:pt>
                <c:pt idx="15827">
                  <c:v>71.489999999999995</c:v>
                </c:pt>
                <c:pt idx="15828">
                  <c:v>71.489999999999995</c:v>
                </c:pt>
                <c:pt idx="15829">
                  <c:v>71.489999999999995</c:v>
                </c:pt>
                <c:pt idx="15830">
                  <c:v>71.489999999999995</c:v>
                </c:pt>
                <c:pt idx="15831">
                  <c:v>71.533000000000001</c:v>
                </c:pt>
                <c:pt idx="15832">
                  <c:v>71.533000000000001</c:v>
                </c:pt>
                <c:pt idx="15833">
                  <c:v>71.576999999999998</c:v>
                </c:pt>
                <c:pt idx="15834">
                  <c:v>71.576999999999998</c:v>
                </c:pt>
                <c:pt idx="15835">
                  <c:v>71.576999999999998</c:v>
                </c:pt>
                <c:pt idx="15836">
                  <c:v>71.576999999999998</c:v>
                </c:pt>
                <c:pt idx="15837">
                  <c:v>71.576999999999998</c:v>
                </c:pt>
                <c:pt idx="15838">
                  <c:v>71.576999999999998</c:v>
                </c:pt>
                <c:pt idx="15839">
                  <c:v>71.61999999999999</c:v>
                </c:pt>
                <c:pt idx="15840">
                  <c:v>71.61999999999999</c:v>
                </c:pt>
                <c:pt idx="15841">
                  <c:v>71.61999999999999</c:v>
                </c:pt>
                <c:pt idx="15842">
                  <c:v>71.661000000000001</c:v>
                </c:pt>
                <c:pt idx="15843">
                  <c:v>71.661000000000001</c:v>
                </c:pt>
                <c:pt idx="15844">
                  <c:v>71.703999999999994</c:v>
                </c:pt>
                <c:pt idx="15845">
                  <c:v>71.703999999999994</c:v>
                </c:pt>
                <c:pt idx="15846">
                  <c:v>71.748000000000005</c:v>
                </c:pt>
                <c:pt idx="15847">
                  <c:v>71.790999999999997</c:v>
                </c:pt>
                <c:pt idx="15848">
                  <c:v>71.834000000000003</c:v>
                </c:pt>
                <c:pt idx="15849">
                  <c:v>71.834000000000003</c:v>
                </c:pt>
                <c:pt idx="15850">
                  <c:v>71.834000000000003</c:v>
                </c:pt>
                <c:pt idx="15851">
                  <c:v>71.876999999999981</c:v>
                </c:pt>
                <c:pt idx="15852">
                  <c:v>71.876999999999981</c:v>
                </c:pt>
                <c:pt idx="15853">
                  <c:v>71.92</c:v>
                </c:pt>
                <c:pt idx="15854">
                  <c:v>71.92</c:v>
                </c:pt>
                <c:pt idx="15855">
                  <c:v>71.92</c:v>
                </c:pt>
                <c:pt idx="15856">
                  <c:v>71.964000000000027</c:v>
                </c:pt>
                <c:pt idx="15857">
                  <c:v>72.007000000000005</c:v>
                </c:pt>
                <c:pt idx="15858">
                  <c:v>72.007000000000005</c:v>
                </c:pt>
                <c:pt idx="15859">
                  <c:v>72.05</c:v>
                </c:pt>
                <c:pt idx="15860">
                  <c:v>72.093000000000004</c:v>
                </c:pt>
                <c:pt idx="15861">
                  <c:v>72.093000000000004</c:v>
                </c:pt>
                <c:pt idx="15862">
                  <c:v>72.093000000000004</c:v>
                </c:pt>
                <c:pt idx="15863">
                  <c:v>72.093000000000004</c:v>
                </c:pt>
                <c:pt idx="15864">
                  <c:v>72.135999999999981</c:v>
                </c:pt>
                <c:pt idx="15865">
                  <c:v>72.135999999999981</c:v>
                </c:pt>
                <c:pt idx="15866">
                  <c:v>72.177999999999983</c:v>
                </c:pt>
                <c:pt idx="15867">
                  <c:v>72.177999999999983</c:v>
                </c:pt>
                <c:pt idx="15868">
                  <c:v>72.177999999999983</c:v>
                </c:pt>
                <c:pt idx="15869">
                  <c:v>72.177999999999983</c:v>
                </c:pt>
                <c:pt idx="15870">
                  <c:v>72.221000000000004</c:v>
                </c:pt>
                <c:pt idx="15871">
                  <c:v>72.221000000000004</c:v>
                </c:pt>
                <c:pt idx="15872">
                  <c:v>72.221000000000004</c:v>
                </c:pt>
                <c:pt idx="15873">
                  <c:v>72.263999999999996</c:v>
                </c:pt>
                <c:pt idx="15874">
                  <c:v>72.263999999999996</c:v>
                </c:pt>
                <c:pt idx="15875">
                  <c:v>72.263999999999996</c:v>
                </c:pt>
                <c:pt idx="15876">
                  <c:v>72.307000000000002</c:v>
                </c:pt>
                <c:pt idx="15877">
                  <c:v>72.307000000000002</c:v>
                </c:pt>
                <c:pt idx="15878">
                  <c:v>72.307000000000002</c:v>
                </c:pt>
                <c:pt idx="15879">
                  <c:v>72.350999999999999</c:v>
                </c:pt>
                <c:pt idx="15880">
                  <c:v>72.350999999999999</c:v>
                </c:pt>
                <c:pt idx="15881">
                  <c:v>72.350999999999999</c:v>
                </c:pt>
                <c:pt idx="15882">
                  <c:v>72.350999999999999</c:v>
                </c:pt>
                <c:pt idx="15883">
                  <c:v>72.394000000000005</c:v>
                </c:pt>
                <c:pt idx="15884">
                  <c:v>72.394000000000005</c:v>
                </c:pt>
                <c:pt idx="15885">
                  <c:v>72.394000000000005</c:v>
                </c:pt>
                <c:pt idx="15886">
                  <c:v>72.437000000000026</c:v>
                </c:pt>
                <c:pt idx="15887">
                  <c:v>72.437000000000026</c:v>
                </c:pt>
                <c:pt idx="15888">
                  <c:v>72.437000000000026</c:v>
                </c:pt>
                <c:pt idx="15889">
                  <c:v>72.437000000000026</c:v>
                </c:pt>
                <c:pt idx="15890">
                  <c:v>72.437000000000026</c:v>
                </c:pt>
                <c:pt idx="15891">
                  <c:v>72.437000000000026</c:v>
                </c:pt>
                <c:pt idx="15892">
                  <c:v>72.437000000000026</c:v>
                </c:pt>
                <c:pt idx="15893">
                  <c:v>72.437000000000026</c:v>
                </c:pt>
                <c:pt idx="15894">
                  <c:v>72.437000000000026</c:v>
                </c:pt>
                <c:pt idx="15895">
                  <c:v>72.437000000000026</c:v>
                </c:pt>
                <c:pt idx="15896">
                  <c:v>72.437000000000026</c:v>
                </c:pt>
                <c:pt idx="15897">
                  <c:v>72.437000000000026</c:v>
                </c:pt>
                <c:pt idx="15898">
                  <c:v>72.48</c:v>
                </c:pt>
                <c:pt idx="15899">
                  <c:v>72.437000000000026</c:v>
                </c:pt>
                <c:pt idx="15900">
                  <c:v>72.437000000000026</c:v>
                </c:pt>
                <c:pt idx="15901">
                  <c:v>72.437000000000026</c:v>
                </c:pt>
                <c:pt idx="15902">
                  <c:v>72.437000000000026</c:v>
                </c:pt>
                <c:pt idx="15903">
                  <c:v>72.437000000000026</c:v>
                </c:pt>
                <c:pt idx="15904">
                  <c:v>72.437000000000026</c:v>
                </c:pt>
                <c:pt idx="15905">
                  <c:v>72.437000000000026</c:v>
                </c:pt>
                <c:pt idx="15906">
                  <c:v>72.437000000000026</c:v>
                </c:pt>
                <c:pt idx="15907">
                  <c:v>72.437000000000026</c:v>
                </c:pt>
                <c:pt idx="15908">
                  <c:v>72.437000000000026</c:v>
                </c:pt>
                <c:pt idx="15909">
                  <c:v>72.437000000000026</c:v>
                </c:pt>
                <c:pt idx="15910">
                  <c:v>72.437000000000026</c:v>
                </c:pt>
                <c:pt idx="15911">
                  <c:v>72.437000000000026</c:v>
                </c:pt>
                <c:pt idx="15912">
                  <c:v>72.437000000000026</c:v>
                </c:pt>
                <c:pt idx="15913">
                  <c:v>72.48</c:v>
                </c:pt>
                <c:pt idx="15914">
                  <c:v>72.522999999999982</c:v>
                </c:pt>
                <c:pt idx="15915">
                  <c:v>72.522999999999982</c:v>
                </c:pt>
                <c:pt idx="15916">
                  <c:v>72.566999999999993</c:v>
                </c:pt>
                <c:pt idx="15917">
                  <c:v>72.61</c:v>
                </c:pt>
                <c:pt idx="15918">
                  <c:v>72.652999999999977</c:v>
                </c:pt>
                <c:pt idx="15919">
                  <c:v>72.695999999999998</c:v>
                </c:pt>
                <c:pt idx="15920">
                  <c:v>72.739000000000004</c:v>
                </c:pt>
                <c:pt idx="15921">
                  <c:v>72.739000000000004</c:v>
                </c:pt>
                <c:pt idx="15922">
                  <c:v>72.783000000000001</c:v>
                </c:pt>
                <c:pt idx="15923">
                  <c:v>72.783000000000001</c:v>
                </c:pt>
                <c:pt idx="15924">
                  <c:v>72.783000000000001</c:v>
                </c:pt>
                <c:pt idx="15925">
                  <c:v>72.783000000000001</c:v>
                </c:pt>
                <c:pt idx="15926">
                  <c:v>72.783000000000001</c:v>
                </c:pt>
                <c:pt idx="15927">
                  <c:v>72.825999999999979</c:v>
                </c:pt>
                <c:pt idx="15928">
                  <c:v>72.825999999999979</c:v>
                </c:pt>
                <c:pt idx="15929">
                  <c:v>72.783000000000001</c:v>
                </c:pt>
                <c:pt idx="15930">
                  <c:v>72.783000000000001</c:v>
                </c:pt>
                <c:pt idx="15931">
                  <c:v>72.739000000000004</c:v>
                </c:pt>
                <c:pt idx="15932">
                  <c:v>72.695999999999998</c:v>
                </c:pt>
                <c:pt idx="15933">
                  <c:v>72.695999999999998</c:v>
                </c:pt>
                <c:pt idx="15934">
                  <c:v>72.61</c:v>
                </c:pt>
                <c:pt idx="15935">
                  <c:v>72.61</c:v>
                </c:pt>
                <c:pt idx="15936">
                  <c:v>72.566999999999993</c:v>
                </c:pt>
                <c:pt idx="15937">
                  <c:v>72.522999999999982</c:v>
                </c:pt>
                <c:pt idx="15938">
                  <c:v>72.522999999999982</c:v>
                </c:pt>
                <c:pt idx="15939">
                  <c:v>72.48</c:v>
                </c:pt>
                <c:pt idx="15940">
                  <c:v>72.437000000000026</c:v>
                </c:pt>
                <c:pt idx="15941">
                  <c:v>72.437000000000026</c:v>
                </c:pt>
                <c:pt idx="15942">
                  <c:v>72.394000000000005</c:v>
                </c:pt>
                <c:pt idx="15943">
                  <c:v>72.394000000000005</c:v>
                </c:pt>
                <c:pt idx="15944">
                  <c:v>72.394000000000005</c:v>
                </c:pt>
                <c:pt idx="15945">
                  <c:v>72.394000000000005</c:v>
                </c:pt>
                <c:pt idx="15946">
                  <c:v>72.437000000000026</c:v>
                </c:pt>
                <c:pt idx="15947">
                  <c:v>72.437000000000026</c:v>
                </c:pt>
                <c:pt idx="15948">
                  <c:v>72.437000000000026</c:v>
                </c:pt>
                <c:pt idx="15949">
                  <c:v>72.437000000000026</c:v>
                </c:pt>
                <c:pt idx="15950">
                  <c:v>72.437000000000026</c:v>
                </c:pt>
                <c:pt idx="15951">
                  <c:v>72.48</c:v>
                </c:pt>
                <c:pt idx="15952">
                  <c:v>72.48</c:v>
                </c:pt>
                <c:pt idx="15953">
                  <c:v>72.48</c:v>
                </c:pt>
                <c:pt idx="15954">
                  <c:v>72.522999999999982</c:v>
                </c:pt>
                <c:pt idx="15955">
                  <c:v>72.522999999999982</c:v>
                </c:pt>
                <c:pt idx="15956">
                  <c:v>72.522999999999982</c:v>
                </c:pt>
                <c:pt idx="15957">
                  <c:v>72.566999999999993</c:v>
                </c:pt>
                <c:pt idx="15958">
                  <c:v>72.566999999999993</c:v>
                </c:pt>
                <c:pt idx="15959">
                  <c:v>72.566999999999993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72.566999999999993</c:v>
                </c:pt>
                <c:pt idx="15963">
                  <c:v>72.566999999999993</c:v>
                </c:pt>
                <c:pt idx="15964">
                  <c:v>72.566999999999993</c:v>
                </c:pt>
                <c:pt idx="15965">
                  <c:v>72.522999999999982</c:v>
                </c:pt>
                <c:pt idx="15966">
                  <c:v>72.522999999999982</c:v>
                </c:pt>
                <c:pt idx="15967">
                  <c:v>72.522999999999982</c:v>
                </c:pt>
                <c:pt idx="15968">
                  <c:v>72.522999999999982</c:v>
                </c:pt>
                <c:pt idx="15969">
                  <c:v>72.48</c:v>
                </c:pt>
                <c:pt idx="15970">
                  <c:v>72.48</c:v>
                </c:pt>
                <c:pt idx="15971">
                  <c:v>72.437000000000026</c:v>
                </c:pt>
                <c:pt idx="15972">
                  <c:v>72.48</c:v>
                </c:pt>
                <c:pt idx="15973">
                  <c:v>72.48</c:v>
                </c:pt>
                <c:pt idx="15974">
                  <c:v>72.522999999999982</c:v>
                </c:pt>
                <c:pt idx="15975">
                  <c:v>72.522999999999982</c:v>
                </c:pt>
                <c:pt idx="15976">
                  <c:v>72.522999999999982</c:v>
                </c:pt>
                <c:pt idx="15977">
                  <c:v>72.522999999999982</c:v>
                </c:pt>
                <c:pt idx="15978">
                  <c:v>72.522999999999982</c:v>
                </c:pt>
                <c:pt idx="15979">
                  <c:v>72.522999999999982</c:v>
                </c:pt>
                <c:pt idx="15980">
                  <c:v>72.522999999999982</c:v>
                </c:pt>
                <c:pt idx="15981">
                  <c:v>72.566999999999993</c:v>
                </c:pt>
                <c:pt idx="15982">
                  <c:v>72.566999999999993</c:v>
                </c:pt>
                <c:pt idx="15983">
                  <c:v>72.566999999999993</c:v>
                </c:pt>
                <c:pt idx="15984">
                  <c:v>72.566999999999993</c:v>
                </c:pt>
                <c:pt idx="15985">
                  <c:v>72.566999999999993</c:v>
                </c:pt>
                <c:pt idx="15986">
                  <c:v>72.566999999999993</c:v>
                </c:pt>
                <c:pt idx="15987">
                  <c:v>72.566999999999993</c:v>
                </c:pt>
                <c:pt idx="15988">
                  <c:v>72.566999999999993</c:v>
                </c:pt>
                <c:pt idx="15989">
                  <c:v>72.566999999999993</c:v>
                </c:pt>
                <c:pt idx="15990">
                  <c:v>72.61</c:v>
                </c:pt>
                <c:pt idx="15991">
                  <c:v>72.61</c:v>
                </c:pt>
                <c:pt idx="15992">
                  <c:v>72.61</c:v>
                </c:pt>
                <c:pt idx="15993">
                  <c:v>72.61</c:v>
                </c:pt>
                <c:pt idx="15994">
                  <c:v>72.61</c:v>
                </c:pt>
                <c:pt idx="15995">
                  <c:v>72.48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'Start of Shade Air Temp'!$B$1</c:f>
              <c:strCache>
                <c:ptCount val="1"/>
                <c:pt idx="0">
                  <c:v>Start of Shade Air Temp</c:v>
                </c:pt>
              </c:strCache>
            </c:strRef>
          </c:tx>
          <c:spPr>
            <a:ln w="9525">
              <a:solidFill>
                <a:srgbClr val="33CCCC"/>
              </a:solidFill>
            </a:ln>
          </c:spPr>
          <c:marker>
            <c:symbol val="none"/>
          </c:marker>
          <c:xVal>
            <c:numRef>
              <c:f>'Start of Shade Air Temp'!$B$3:$B$16030</c:f>
              <c:numCache>
                <c:formatCode>m/d/yyyy\ h:mm</c:formatCode>
                <c:ptCount val="16028"/>
                <c:pt idx="0">
                  <c:v>42180.549259259271</c:v>
                </c:pt>
                <c:pt idx="1">
                  <c:v>42180.549953703689</c:v>
                </c:pt>
                <c:pt idx="2">
                  <c:v>42180.550648148179</c:v>
                </c:pt>
                <c:pt idx="3">
                  <c:v>42180.551342592589</c:v>
                </c:pt>
                <c:pt idx="4">
                  <c:v>42180.552037037043</c:v>
                </c:pt>
                <c:pt idx="5">
                  <c:v>42180.552731481483</c:v>
                </c:pt>
                <c:pt idx="6">
                  <c:v>42180.553425925929</c:v>
                </c:pt>
                <c:pt idx="7">
                  <c:v>42180.554120370369</c:v>
                </c:pt>
                <c:pt idx="8">
                  <c:v>42180.55481481483</c:v>
                </c:pt>
                <c:pt idx="9">
                  <c:v>42180.555509259262</c:v>
                </c:pt>
                <c:pt idx="10">
                  <c:v>42180.556203703702</c:v>
                </c:pt>
                <c:pt idx="11">
                  <c:v>42180.556898148177</c:v>
                </c:pt>
                <c:pt idx="12">
                  <c:v>42180.557592592602</c:v>
                </c:pt>
                <c:pt idx="13">
                  <c:v>42180.558287037042</c:v>
                </c:pt>
                <c:pt idx="14">
                  <c:v>42180.558981481481</c:v>
                </c:pt>
                <c:pt idx="15">
                  <c:v>42180.559675925942</c:v>
                </c:pt>
                <c:pt idx="16">
                  <c:v>42180.560370370367</c:v>
                </c:pt>
                <c:pt idx="17">
                  <c:v>42180.561064814799</c:v>
                </c:pt>
                <c:pt idx="18">
                  <c:v>42180.561759259246</c:v>
                </c:pt>
                <c:pt idx="19">
                  <c:v>42180.562453703678</c:v>
                </c:pt>
                <c:pt idx="20">
                  <c:v>42180.563148148147</c:v>
                </c:pt>
                <c:pt idx="21">
                  <c:v>42180.563842592594</c:v>
                </c:pt>
                <c:pt idx="22">
                  <c:v>42180.56453703704</c:v>
                </c:pt>
                <c:pt idx="23">
                  <c:v>42180.56523148148</c:v>
                </c:pt>
                <c:pt idx="24">
                  <c:v>42180.565925925926</c:v>
                </c:pt>
                <c:pt idx="25">
                  <c:v>42180.566620370373</c:v>
                </c:pt>
                <c:pt idx="26">
                  <c:v>42180.567314814805</c:v>
                </c:pt>
                <c:pt idx="27">
                  <c:v>42180.568009259259</c:v>
                </c:pt>
                <c:pt idx="28">
                  <c:v>42180.568703703684</c:v>
                </c:pt>
                <c:pt idx="29">
                  <c:v>42180.56939814816</c:v>
                </c:pt>
                <c:pt idx="30">
                  <c:v>42180.570092592592</c:v>
                </c:pt>
                <c:pt idx="31">
                  <c:v>42180.570787037024</c:v>
                </c:pt>
                <c:pt idx="32">
                  <c:v>42180.571481481464</c:v>
                </c:pt>
                <c:pt idx="33">
                  <c:v>42180.572175925932</c:v>
                </c:pt>
                <c:pt idx="34">
                  <c:v>42180.572870370386</c:v>
                </c:pt>
                <c:pt idx="35">
                  <c:v>42180.573564814804</c:v>
                </c:pt>
                <c:pt idx="36">
                  <c:v>42180.574259259272</c:v>
                </c:pt>
                <c:pt idx="37">
                  <c:v>42180.574953703705</c:v>
                </c:pt>
                <c:pt idx="38">
                  <c:v>42180.575648148166</c:v>
                </c:pt>
                <c:pt idx="39">
                  <c:v>42180.576342592591</c:v>
                </c:pt>
                <c:pt idx="40">
                  <c:v>42180.577037037037</c:v>
                </c:pt>
                <c:pt idx="41">
                  <c:v>42180.577731481484</c:v>
                </c:pt>
                <c:pt idx="42">
                  <c:v>42180.578425925931</c:v>
                </c:pt>
                <c:pt idx="43">
                  <c:v>42180.57912037037</c:v>
                </c:pt>
                <c:pt idx="44">
                  <c:v>42180.579814814817</c:v>
                </c:pt>
                <c:pt idx="45">
                  <c:v>42180.580509259271</c:v>
                </c:pt>
                <c:pt idx="46">
                  <c:v>42180.581203703689</c:v>
                </c:pt>
                <c:pt idx="47">
                  <c:v>42180.581898148179</c:v>
                </c:pt>
                <c:pt idx="48">
                  <c:v>42180.582592592604</c:v>
                </c:pt>
                <c:pt idx="49">
                  <c:v>42180.583287037036</c:v>
                </c:pt>
                <c:pt idx="50">
                  <c:v>42180.583981481475</c:v>
                </c:pt>
                <c:pt idx="51">
                  <c:v>42180.584675925944</c:v>
                </c:pt>
                <c:pt idx="52">
                  <c:v>42180.585370370369</c:v>
                </c:pt>
                <c:pt idx="53">
                  <c:v>42180.586064814815</c:v>
                </c:pt>
                <c:pt idx="54">
                  <c:v>42180.586759259262</c:v>
                </c:pt>
                <c:pt idx="55">
                  <c:v>42180.587453703687</c:v>
                </c:pt>
                <c:pt idx="56">
                  <c:v>42180.58814814817</c:v>
                </c:pt>
                <c:pt idx="57">
                  <c:v>42180.588842592602</c:v>
                </c:pt>
                <c:pt idx="58">
                  <c:v>42180.589537037042</c:v>
                </c:pt>
                <c:pt idx="59">
                  <c:v>42180.590231481481</c:v>
                </c:pt>
                <c:pt idx="60">
                  <c:v>42180.590925925928</c:v>
                </c:pt>
                <c:pt idx="61">
                  <c:v>42180.591620370353</c:v>
                </c:pt>
                <c:pt idx="62">
                  <c:v>42180.592314814814</c:v>
                </c:pt>
                <c:pt idx="63">
                  <c:v>42180.593009259246</c:v>
                </c:pt>
                <c:pt idx="64">
                  <c:v>42180.593703703671</c:v>
                </c:pt>
                <c:pt idx="65">
                  <c:v>42180.594398148169</c:v>
                </c:pt>
                <c:pt idx="66">
                  <c:v>42180.595092592594</c:v>
                </c:pt>
                <c:pt idx="67">
                  <c:v>42180.595787037018</c:v>
                </c:pt>
                <c:pt idx="68">
                  <c:v>42180.596481481465</c:v>
                </c:pt>
                <c:pt idx="69">
                  <c:v>42180.597175925926</c:v>
                </c:pt>
                <c:pt idx="70">
                  <c:v>42180.597870370373</c:v>
                </c:pt>
                <c:pt idx="71">
                  <c:v>42180.598564814805</c:v>
                </c:pt>
                <c:pt idx="72">
                  <c:v>42180.599259259259</c:v>
                </c:pt>
                <c:pt idx="73">
                  <c:v>42180.599953703684</c:v>
                </c:pt>
                <c:pt idx="74">
                  <c:v>42180.60064814816</c:v>
                </c:pt>
                <c:pt idx="75">
                  <c:v>42180.601342592585</c:v>
                </c:pt>
                <c:pt idx="76">
                  <c:v>42180.602037037039</c:v>
                </c:pt>
                <c:pt idx="77">
                  <c:v>42180.602731481478</c:v>
                </c:pt>
                <c:pt idx="78">
                  <c:v>42180.603425925925</c:v>
                </c:pt>
                <c:pt idx="79">
                  <c:v>42180.604120370372</c:v>
                </c:pt>
                <c:pt idx="80">
                  <c:v>42180.604814814818</c:v>
                </c:pt>
                <c:pt idx="81">
                  <c:v>42180.605509259258</c:v>
                </c:pt>
                <c:pt idx="82">
                  <c:v>42180.606203703705</c:v>
                </c:pt>
                <c:pt idx="83">
                  <c:v>42180.60689814818</c:v>
                </c:pt>
                <c:pt idx="84">
                  <c:v>42180.607592592591</c:v>
                </c:pt>
                <c:pt idx="85">
                  <c:v>42180.608287037037</c:v>
                </c:pt>
                <c:pt idx="86">
                  <c:v>42180.608981481484</c:v>
                </c:pt>
                <c:pt idx="87">
                  <c:v>42180.609675925931</c:v>
                </c:pt>
                <c:pt idx="88">
                  <c:v>42180.610370370385</c:v>
                </c:pt>
                <c:pt idx="89">
                  <c:v>42180.611064814802</c:v>
                </c:pt>
                <c:pt idx="90">
                  <c:v>42180.611759259256</c:v>
                </c:pt>
                <c:pt idx="91">
                  <c:v>42180.612453703689</c:v>
                </c:pt>
                <c:pt idx="92">
                  <c:v>42180.613148148164</c:v>
                </c:pt>
                <c:pt idx="93">
                  <c:v>42180.613842592589</c:v>
                </c:pt>
                <c:pt idx="94">
                  <c:v>42180.614537037043</c:v>
                </c:pt>
                <c:pt idx="95">
                  <c:v>42180.615231481483</c:v>
                </c:pt>
                <c:pt idx="96">
                  <c:v>42180.615925925929</c:v>
                </c:pt>
                <c:pt idx="97">
                  <c:v>42180.616620370369</c:v>
                </c:pt>
                <c:pt idx="98">
                  <c:v>42180.617314814815</c:v>
                </c:pt>
                <c:pt idx="99">
                  <c:v>42180.618009259262</c:v>
                </c:pt>
                <c:pt idx="100">
                  <c:v>42180.618703703687</c:v>
                </c:pt>
                <c:pt idx="101">
                  <c:v>42180.61939814817</c:v>
                </c:pt>
                <c:pt idx="102">
                  <c:v>42180.620092592595</c:v>
                </c:pt>
                <c:pt idx="103">
                  <c:v>42180.62078703702</c:v>
                </c:pt>
                <c:pt idx="104">
                  <c:v>42180.621481481452</c:v>
                </c:pt>
                <c:pt idx="105">
                  <c:v>42180.622175925928</c:v>
                </c:pt>
                <c:pt idx="106">
                  <c:v>42180.622870370367</c:v>
                </c:pt>
                <c:pt idx="107">
                  <c:v>42180.623564814799</c:v>
                </c:pt>
                <c:pt idx="108">
                  <c:v>42180.624259259261</c:v>
                </c:pt>
                <c:pt idx="109">
                  <c:v>42180.624953703678</c:v>
                </c:pt>
                <c:pt idx="110">
                  <c:v>42180.625648148147</c:v>
                </c:pt>
                <c:pt idx="111">
                  <c:v>42180.626342592594</c:v>
                </c:pt>
                <c:pt idx="112">
                  <c:v>42180.627037037026</c:v>
                </c:pt>
                <c:pt idx="113">
                  <c:v>42180.627731481465</c:v>
                </c:pt>
                <c:pt idx="114">
                  <c:v>42180.628425925926</c:v>
                </c:pt>
                <c:pt idx="115">
                  <c:v>42180.629120370359</c:v>
                </c:pt>
                <c:pt idx="116">
                  <c:v>42180.629814814805</c:v>
                </c:pt>
                <c:pt idx="117">
                  <c:v>42180.630509259259</c:v>
                </c:pt>
                <c:pt idx="118">
                  <c:v>42180.631203703684</c:v>
                </c:pt>
                <c:pt idx="119">
                  <c:v>42180.63189814816</c:v>
                </c:pt>
                <c:pt idx="120">
                  <c:v>42180.632592592592</c:v>
                </c:pt>
                <c:pt idx="121">
                  <c:v>42180.633287037024</c:v>
                </c:pt>
                <c:pt idx="122">
                  <c:v>42180.633981481464</c:v>
                </c:pt>
                <c:pt idx="123">
                  <c:v>42180.634675925932</c:v>
                </c:pt>
                <c:pt idx="124">
                  <c:v>42180.635370370372</c:v>
                </c:pt>
                <c:pt idx="125">
                  <c:v>42180.636064814804</c:v>
                </c:pt>
                <c:pt idx="126">
                  <c:v>42180.636759259258</c:v>
                </c:pt>
                <c:pt idx="127">
                  <c:v>42180.637453703683</c:v>
                </c:pt>
                <c:pt idx="128">
                  <c:v>42180.638148148166</c:v>
                </c:pt>
                <c:pt idx="129">
                  <c:v>42180.638842592591</c:v>
                </c:pt>
                <c:pt idx="130">
                  <c:v>42180.639537037037</c:v>
                </c:pt>
                <c:pt idx="131">
                  <c:v>42180.640231481491</c:v>
                </c:pt>
                <c:pt idx="132">
                  <c:v>42180.640925925931</c:v>
                </c:pt>
                <c:pt idx="133">
                  <c:v>42180.64162037037</c:v>
                </c:pt>
                <c:pt idx="134">
                  <c:v>42180.642314814817</c:v>
                </c:pt>
                <c:pt idx="135">
                  <c:v>42180.643009259256</c:v>
                </c:pt>
                <c:pt idx="136">
                  <c:v>42180.643703703674</c:v>
                </c:pt>
                <c:pt idx="137">
                  <c:v>42180.644398148179</c:v>
                </c:pt>
                <c:pt idx="138">
                  <c:v>42180.645092592589</c:v>
                </c:pt>
                <c:pt idx="139">
                  <c:v>42180.645787037021</c:v>
                </c:pt>
                <c:pt idx="140">
                  <c:v>42180.646481481475</c:v>
                </c:pt>
                <c:pt idx="141">
                  <c:v>42180.647175925929</c:v>
                </c:pt>
                <c:pt idx="142">
                  <c:v>42180.647870370369</c:v>
                </c:pt>
                <c:pt idx="143">
                  <c:v>42180.648564814815</c:v>
                </c:pt>
                <c:pt idx="144">
                  <c:v>42180.649259259262</c:v>
                </c:pt>
                <c:pt idx="145">
                  <c:v>42180.649953703687</c:v>
                </c:pt>
                <c:pt idx="146">
                  <c:v>42180.65064814817</c:v>
                </c:pt>
                <c:pt idx="147">
                  <c:v>42180.651342592595</c:v>
                </c:pt>
                <c:pt idx="148">
                  <c:v>42180.652037037042</c:v>
                </c:pt>
                <c:pt idx="149">
                  <c:v>42180.652731481481</c:v>
                </c:pt>
                <c:pt idx="150">
                  <c:v>42180.653425925928</c:v>
                </c:pt>
                <c:pt idx="151">
                  <c:v>42180.654120370367</c:v>
                </c:pt>
                <c:pt idx="152">
                  <c:v>42180.654814814829</c:v>
                </c:pt>
                <c:pt idx="153">
                  <c:v>42180.655509259261</c:v>
                </c:pt>
                <c:pt idx="154">
                  <c:v>42180.6562037037</c:v>
                </c:pt>
                <c:pt idx="155">
                  <c:v>42180.656898148176</c:v>
                </c:pt>
                <c:pt idx="156">
                  <c:v>42180.657592592601</c:v>
                </c:pt>
                <c:pt idx="157">
                  <c:v>42180.65828703704</c:v>
                </c:pt>
                <c:pt idx="158">
                  <c:v>42180.65898148148</c:v>
                </c:pt>
                <c:pt idx="159">
                  <c:v>42180.659675925941</c:v>
                </c:pt>
                <c:pt idx="160">
                  <c:v>42180.660370370373</c:v>
                </c:pt>
                <c:pt idx="161">
                  <c:v>42180.661064814783</c:v>
                </c:pt>
                <c:pt idx="162">
                  <c:v>42180.661759259245</c:v>
                </c:pt>
                <c:pt idx="163">
                  <c:v>42180.662453703684</c:v>
                </c:pt>
                <c:pt idx="164">
                  <c:v>42180.663148148145</c:v>
                </c:pt>
                <c:pt idx="165">
                  <c:v>42180.663842592585</c:v>
                </c:pt>
                <c:pt idx="166">
                  <c:v>42180.664537037039</c:v>
                </c:pt>
                <c:pt idx="167">
                  <c:v>42180.665231481478</c:v>
                </c:pt>
                <c:pt idx="168">
                  <c:v>42180.665925925925</c:v>
                </c:pt>
                <c:pt idx="169">
                  <c:v>42180.666620370372</c:v>
                </c:pt>
                <c:pt idx="170">
                  <c:v>42180.667314814804</c:v>
                </c:pt>
                <c:pt idx="171">
                  <c:v>42180.668009259258</c:v>
                </c:pt>
                <c:pt idx="172">
                  <c:v>42180.668703703683</c:v>
                </c:pt>
                <c:pt idx="173">
                  <c:v>42180.669398148166</c:v>
                </c:pt>
                <c:pt idx="174">
                  <c:v>42180.670092592591</c:v>
                </c:pt>
                <c:pt idx="175">
                  <c:v>42180.670787037023</c:v>
                </c:pt>
                <c:pt idx="176">
                  <c:v>42180.67148148147</c:v>
                </c:pt>
                <c:pt idx="177">
                  <c:v>42180.672175925931</c:v>
                </c:pt>
                <c:pt idx="178">
                  <c:v>42180.672870370385</c:v>
                </c:pt>
                <c:pt idx="179">
                  <c:v>42180.673564814802</c:v>
                </c:pt>
                <c:pt idx="180">
                  <c:v>42180.674259259271</c:v>
                </c:pt>
                <c:pt idx="181">
                  <c:v>42180.674953703689</c:v>
                </c:pt>
                <c:pt idx="182">
                  <c:v>42180.675648148164</c:v>
                </c:pt>
                <c:pt idx="183">
                  <c:v>42180.676342592589</c:v>
                </c:pt>
                <c:pt idx="184">
                  <c:v>42180.677037037036</c:v>
                </c:pt>
                <c:pt idx="185">
                  <c:v>42180.677731481475</c:v>
                </c:pt>
                <c:pt idx="186">
                  <c:v>42180.678425925929</c:v>
                </c:pt>
                <c:pt idx="187">
                  <c:v>42180.679120370354</c:v>
                </c:pt>
                <c:pt idx="188">
                  <c:v>42180.679814814815</c:v>
                </c:pt>
                <c:pt idx="189">
                  <c:v>42180.680509259262</c:v>
                </c:pt>
                <c:pt idx="190">
                  <c:v>42180.681203703687</c:v>
                </c:pt>
                <c:pt idx="191">
                  <c:v>42180.68189814817</c:v>
                </c:pt>
                <c:pt idx="192">
                  <c:v>42180.682592592602</c:v>
                </c:pt>
                <c:pt idx="193">
                  <c:v>42180.683287037034</c:v>
                </c:pt>
                <c:pt idx="194">
                  <c:v>42180.683981481474</c:v>
                </c:pt>
                <c:pt idx="195">
                  <c:v>42180.684675925942</c:v>
                </c:pt>
                <c:pt idx="196">
                  <c:v>42180.685370370367</c:v>
                </c:pt>
                <c:pt idx="197">
                  <c:v>42180.686064814814</c:v>
                </c:pt>
                <c:pt idx="198">
                  <c:v>42180.686759259261</c:v>
                </c:pt>
                <c:pt idx="199">
                  <c:v>42180.687453703678</c:v>
                </c:pt>
                <c:pt idx="200">
                  <c:v>42180.688148148169</c:v>
                </c:pt>
                <c:pt idx="201">
                  <c:v>42180.688842592601</c:v>
                </c:pt>
                <c:pt idx="202">
                  <c:v>42180.68953703704</c:v>
                </c:pt>
                <c:pt idx="203">
                  <c:v>42180.69023148148</c:v>
                </c:pt>
                <c:pt idx="204">
                  <c:v>42180.690925925926</c:v>
                </c:pt>
                <c:pt idx="205">
                  <c:v>42180.691620370359</c:v>
                </c:pt>
                <c:pt idx="206">
                  <c:v>42180.692314814805</c:v>
                </c:pt>
                <c:pt idx="207">
                  <c:v>42180.693009259245</c:v>
                </c:pt>
                <c:pt idx="208">
                  <c:v>42180.69370370367</c:v>
                </c:pt>
                <c:pt idx="209">
                  <c:v>42180.69439814816</c:v>
                </c:pt>
                <c:pt idx="210">
                  <c:v>42180.695092592585</c:v>
                </c:pt>
                <c:pt idx="211">
                  <c:v>42180.695787037017</c:v>
                </c:pt>
                <c:pt idx="212">
                  <c:v>42180.696481481464</c:v>
                </c:pt>
                <c:pt idx="213">
                  <c:v>42180.697175925925</c:v>
                </c:pt>
                <c:pt idx="214">
                  <c:v>42180.697870370372</c:v>
                </c:pt>
                <c:pt idx="215">
                  <c:v>42180.698564814804</c:v>
                </c:pt>
                <c:pt idx="216">
                  <c:v>42180.699259259258</c:v>
                </c:pt>
                <c:pt idx="217">
                  <c:v>42180.699953703683</c:v>
                </c:pt>
                <c:pt idx="218">
                  <c:v>42180.700648148166</c:v>
                </c:pt>
                <c:pt idx="219">
                  <c:v>42180.701342592576</c:v>
                </c:pt>
                <c:pt idx="220">
                  <c:v>42180.702037037037</c:v>
                </c:pt>
                <c:pt idx="221">
                  <c:v>42180.702731481484</c:v>
                </c:pt>
                <c:pt idx="222">
                  <c:v>42180.703425925924</c:v>
                </c:pt>
                <c:pt idx="223">
                  <c:v>42180.70412037037</c:v>
                </c:pt>
                <c:pt idx="224">
                  <c:v>42180.704814814817</c:v>
                </c:pt>
                <c:pt idx="225">
                  <c:v>42180.705509259256</c:v>
                </c:pt>
                <c:pt idx="226">
                  <c:v>42180.706203703689</c:v>
                </c:pt>
                <c:pt idx="227">
                  <c:v>42180.706898148179</c:v>
                </c:pt>
                <c:pt idx="228">
                  <c:v>42180.707592592589</c:v>
                </c:pt>
                <c:pt idx="229">
                  <c:v>42180.708287037036</c:v>
                </c:pt>
                <c:pt idx="230">
                  <c:v>42180.708981481475</c:v>
                </c:pt>
                <c:pt idx="231">
                  <c:v>42180.709675925929</c:v>
                </c:pt>
                <c:pt idx="232">
                  <c:v>42180.710370370369</c:v>
                </c:pt>
                <c:pt idx="233">
                  <c:v>42180.711064814801</c:v>
                </c:pt>
                <c:pt idx="234">
                  <c:v>42180.711759259255</c:v>
                </c:pt>
                <c:pt idx="235">
                  <c:v>42180.712453703687</c:v>
                </c:pt>
                <c:pt idx="236">
                  <c:v>42180.713148148148</c:v>
                </c:pt>
                <c:pt idx="237">
                  <c:v>42180.713842592595</c:v>
                </c:pt>
                <c:pt idx="238">
                  <c:v>42180.714537037042</c:v>
                </c:pt>
                <c:pt idx="239">
                  <c:v>42180.715231481481</c:v>
                </c:pt>
                <c:pt idx="240">
                  <c:v>42180.715925925928</c:v>
                </c:pt>
                <c:pt idx="241">
                  <c:v>42180.716620370367</c:v>
                </c:pt>
                <c:pt idx="242">
                  <c:v>42180.717314814814</c:v>
                </c:pt>
                <c:pt idx="243">
                  <c:v>42180.718009259261</c:v>
                </c:pt>
                <c:pt idx="244">
                  <c:v>42180.718703703678</c:v>
                </c:pt>
                <c:pt idx="245">
                  <c:v>42180.719398148169</c:v>
                </c:pt>
                <c:pt idx="246">
                  <c:v>42180.720092592594</c:v>
                </c:pt>
                <c:pt idx="247">
                  <c:v>42180.720787037018</c:v>
                </c:pt>
                <c:pt idx="248">
                  <c:v>42180.721481481451</c:v>
                </c:pt>
                <c:pt idx="249">
                  <c:v>42180.722175925926</c:v>
                </c:pt>
                <c:pt idx="250">
                  <c:v>42180.722870370373</c:v>
                </c:pt>
                <c:pt idx="251">
                  <c:v>42180.723564814783</c:v>
                </c:pt>
                <c:pt idx="252">
                  <c:v>42180.724259259259</c:v>
                </c:pt>
                <c:pt idx="253">
                  <c:v>42180.724953703684</c:v>
                </c:pt>
                <c:pt idx="254">
                  <c:v>42180.725648148145</c:v>
                </c:pt>
                <c:pt idx="255">
                  <c:v>42180.726342592585</c:v>
                </c:pt>
                <c:pt idx="256">
                  <c:v>42180.727037037024</c:v>
                </c:pt>
                <c:pt idx="257">
                  <c:v>42180.727731481464</c:v>
                </c:pt>
                <c:pt idx="258">
                  <c:v>42180.728425925925</c:v>
                </c:pt>
                <c:pt idx="259">
                  <c:v>42180.729120370357</c:v>
                </c:pt>
                <c:pt idx="260">
                  <c:v>42180.729814814804</c:v>
                </c:pt>
                <c:pt idx="261">
                  <c:v>42180.730509259258</c:v>
                </c:pt>
                <c:pt idx="262">
                  <c:v>42180.731203703683</c:v>
                </c:pt>
                <c:pt idx="263">
                  <c:v>42180.731898148166</c:v>
                </c:pt>
                <c:pt idx="264">
                  <c:v>42180.732592592591</c:v>
                </c:pt>
                <c:pt idx="265">
                  <c:v>42180.733287037023</c:v>
                </c:pt>
                <c:pt idx="266">
                  <c:v>42180.73398148147</c:v>
                </c:pt>
                <c:pt idx="267">
                  <c:v>42180.734675925931</c:v>
                </c:pt>
                <c:pt idx="268">
                  <c:v>42180.73537037037</c:v>
                </c:pt>
                <c:pt idx="269">
                  <c:v>42180.736064814802</c:v>
                </c:pt>
                <c:pt idx="270">
                  <c:v>42180.736759259256</c:v>
                </c:pt>
                <c:pt idx="271">
                  <c:v>42180.737453703674</c:v>
                </c:pt>
                <c:pt idx="272">
                  <c:v>42180.738148148164</c:v>
                </c:pt>
                <c:pt idx="273">
                  <c:v>42180.738842592589</c:v>
                </c:pt>
                <c:pt idx="274">
                  <c:v>42180.739537037036</c:v>
                </c:pt>
                <c:pt idx="275">
                  <c:v>42180.740231481483</c:v>
                </c:pt>
                <c:pt idx="276">
                  <c:v>42180.740925925929</c:v>
                </c:pt>
                <c:pt idx="277">
                  <c:v>42180.741620370354</c:v>
                </c:pt>
                <c:pt idx="278">
                  <c:v>42180.742314814815</c:v>
                </c:pt>
                <c:pt idx="279">
                  <c:v>42180.743009259255</c:v>
                </c:pt>
                <c:pt idx="280">
                  <c:v>42180.743703703673</c:v>
                </c:pt>
                <c:pt idx="281">
                  <c:v>42180.74439814817</c:v>
                </c:pt>
                <c:pt idx="282">
                  <c:v>42180.745092592595</c:v>
                </c:pt>
                <c:pt idx="283">
                  <c:v>42180.74578703702</c:v>
                </c:pt>
                <c:pt idx="284">
                  <c:v>42180.746481481474</c:v>
                </c:pt>
                <c:pt idx="285">
                  <c:v>42180.747175925928</c:v>
                </c:pt>
                <c:pt idx="286">
                  <c:v>42180.747870370367</c:v>
                </c:pt>
                <c:pt idx="287">
                  <c:v>42180.748564814814</c:v>
                </c:pt>
                <c:pt idx="288">
                  <c:v>42180.749259259261</c:v>
                </c:pt>
                <c:pt idx="289">
                  <c:v>42180.749953703678</c:v>
                </c:pt>
                <c:pt idx="290">
                  <c:v>42180.750648148169</c:v>
                </c:pt>
                <c:pt idx="291">
                  <c:v>42180.751342592594</c:v>
                </c:pt>
                <c:pt idx="292">
                  <c:v>42180.75203703704</c:v>
                </c:pt>
                <c:pt idx="293">
                  <c:v>42180.75273148148</c:v>
                </c:pt>
                <c:pt idx="294">
                  <c:v>42180.753425925926</c:v>
                </c:pt>
                <c:pt idx="295">
                  <c:v>42180.754120370373</c:v>
                </c:pt>
                <c:pt idx="296">
                  <c:v>42180.754814814813</c:v>
                </c:pt>
                <c:pt idx="297">
                  <c:v>42180.755509259259</c:v>
                </c:pt>
                <c:pt idx="298">
                  <c:v>42180.756203703706</c:v>
                </c:pt>
                <c:pt idx="299">
                  <c:v>42180.756898148175</c:v>
                </c:pt>
                <c:pt idx="300">
                  <c:v>42180.757592592592</c:v>
                </c:pt>
                <c:pt idx="301">
                  <c:v>42180.758287037039</c:v>
                </c:pt>
                <c:pt idx="302">
                  <c:v>42180.758981481478</c:v>
                </c:pt>
                <c:pt idx="303">
                  <c:v>42180.759675925932</c:v>
                </c:pt>
                <c:pt idx="304">
                  <c:v>42180.760370370372</c:v>
                </c:pt>
                <c:pt idx="305">
                  <c:v>42180.761064814797</c:v>
                </c:pt>
                <c:pt idx="306">
                  <c:v>42180.761759259243</c:v>
                </c:pt>
                <c:pt idx="307">
                  <c:v>42180.762453703683</c:v>
                </c:pt>
                <c:pt idx="308">
                  <c:v>42180.763148148151</c:v>
                </c:pt>
                <c:pt idx="309">
                  <c:v>42180.763842592576</c:v>
                </c:pt>
                <c:pt idx="310">
                  <c:v>42180.764537037037</c:v>
                </c:pt>
                <c:pt idx="311">
                  <c:v>42180.765231481484</c:v>
                </c:pt>
                <c:pt idx="312">
                  <c:v>42180.765925925924</c:v>
                </c:pt>
                <c:pt idx="313">
                  <c:v>42180.76662037037</c:v>
                </c:pt>
                <c:pt idx="314">
                  <c:v>42180.767314814802</c:v>
                </c:pt>
                <c:pt idx="315">
                  <c:v>42180.768009259256</c:v>
                </c:pt>
                <c:pt idx="316">
                  <c:v>42180.768703703674</c:v>
                </c:pt>
                <c:pt idx="317">
                  <c:v>42180.769398148164</c:v>
                </c:pt>
                <c:pt idx="318">
                  <c:v>42180.770092592589</c:v>
                </c:pt>
                <c:pt idx="319">
                  <c:v>42180.770787037021</c:v>
                </c:pt>
                <c:pt idx="320">
                  <c:v>42180.771481481454</c:v>
                </c:pt>
                <c:pt idx="321">
                  <c:v>42180.772175925929</c:v>
                </c:pt>
                <c:pt idx="322">
                  <c:v>42180.772870370369</c:v>
                </c:pt>
                <c:pt idx="323">
                  <c:v>42180.773564814801</c:v>
                </c:pt>
                <c:pt idx="324">
                  <c:v>42180.774259259262</c:v>
                </c:pt>
                <c:pt idx="325">
                  <c:v>42180.774953703687</c:v>
                </c:pt>
                <c:pt idx="326">
                  <c:v>42180.775648148148</c:v>
                </c:pt>
                <c:pt idx="327">
                  <c:v>42180.776342592595</c:v>
                </c:pt>
                <c:pt idx="328">
                  <c:v>42180.777037037034</c:v>
                </c:pt>
                <c:pt idx="329">
                  <c:v>42180.777731481474</c:v>
                </c:pt>
                <c:pt idx="330">
                  <c:v>42180.778425925928</c:v>
                </c:pt>
                <c:pt idx="331">
                  <c:v>42180.779120370353</c:v>
                </c:pt>
                <c:pt idx="332">
                  <c:v>42180.779814814814</c:v>
                </c:pt>
                <c:pt idx="333">
                  <c:v>42180.780509259261</c:v>
                </c:pt>
                <c:pt idx="334">
                  <c:v>42180.781203703678</c:v>
                </c:pt>
                <c:pt idx="335">
                  <c:v>42180.781898148169</c:v>
                </c:pt>
                <c:pt idx="336">
                  <c:v>42180.782592592601</c:v>
                </c:pt>
                <c:pt idx="337">
                  <c:v>42180.783287037026</c:v>
                </c:pt>
                <c:pt idx="338">
                  <c:v>42180.783981481465</c:v>
                </c:pt>
                <c:pt idx="339">
                  <c:v>42180.784675925941</c:v>
                </c:pt>
                <c:pt idx="340">
                  <c:v>42180.785370370373</c:v>
                </c:pt>
                <c:pt idx="341">
                  <c:v>42180.786064814805</c:v>
                </c:pt>
                <c:pt idx="342">
                  <c:v>42180.786759259259</c:v>
                </c:pt>
                <c:pt idx="343">
                  <c:v>42180.787453703684</c:v>
                </c:pt>
                <c:pt idx="344">
                  <c:v>42180.78814814816</c:v>
                </c:pt>
                <c:pt idx="345">
                  <c:v>42180.788842592592</c:v>
                </c:pt>
                <c:pt idx="346">
                  <c:v>42180.789537037039</c:v>
                </c:pt>
                <c:pt idx="347">
                  <c:v>42180.790231481478</c:v>
                </c:pt>
                <c:pt idx="348">
                  <c:v>42180.790925925925</c:v>
                </c:pt>
                <c:pt idx="349">
                  <c:v>42180.791620370357</c:v>
                </c:pt>
                <c:pt idx="350">
                  <c:v>42180.792314814804</c:v>
                </c:pt>
                <c:pt idx="351">
                  <c:v>42180.793009259243</c:v>
                </c:pt>
                <c:pt idx="352">
                  <c:v>42180.793703703668</c:v>
                </c:pt>
                <c:pt idx="353">
                  <c:v>42180.794398148166</c:v>
                </c:pt>
                <c:pt idx="354">
                  <c:v>42180.795092592576</c:v>
                </c:pt>
                <c:pt idx="355">
                  <c:v>42180.795787037008</c:v>
                </c:pt>
                <c:pt idx="356">
                  <c:v>42180.79648148147</c:v>
                </c:pt>
                <c:pt idx="357">
                  <c:v>42180.797175925924</c:v>
                </c:pt>
                <c:pt idx="358">
                  <c:v>42180.79787037037</c:v>
                </c:pt>
                <c:pt idx="359">
                  <c:v>42180.798564814802</c:v>
                </c:pt>
                <c:pt idx="360">
                  <c:v>42180.799259259256</c:v>
                </c:pt>
                <c:pt idx="361">
                  <c:v>42180.799953703674</c:v>
                </c:pt>
                <c:pt idx="362">
                  <c:v>42180.800648148179</c:v>
                </c:pt>
                <c:pt idx="363">
                  <c:v>42180.801342592589</c:v>
                </c:pt>
                <c:pt idx="364">
                  <c:v>42180.802037037043</c:v>
                </c:pt>
                <c:pt idx="365">
                  <c:v>42180.802731481483</c:v>
                </c:pt>
                <c:pt idx="366">
                  <c:v>42180.803425925929</c:v>
                </c:pt>
                <c:pt idx="367">
                  <c:v>42180.804120370369</c:v>
                </c:pt>
                <c:pt idx="368">
                  <c:v>42180.80481481483</c:v>
                </c:pt>
                <c:pt idx="369">
                  <c:v>42180.805509259262</c:v>
                </c:pt>
                <c:pt idx="370">
                  <c:v>42180.806203703702</c:v>
                </c:pt>
                <c:pt idx="371">
                  <c:v>42180.806898148177</c:v>
                </c:pt>
                <c:pt idx="372">
                  <c:v>42180.807592592602</c:v>
                </c:pt>
                <c:pt idx="373">
                  <c:v>42180.808287037042</c:v>
                </c:pt>
                <c:pt idx="374">
                  <c:v>42180.808981481481</c:v>
                </c:pt>
                <c:pt idx="375">
                  <c:v>42180.809675925942</c:v>
                </c:pt>
                <c:pt idx="376">
                  <c:v>42180.810370370389</c:v>
                </c:pt>
                <c:pt idx="377">
                  <c:v>42180.811064814814</c:v>
                </c:pt>
                <c:pt idx="378">
                  <c:v>42180.811759259261</c:v>
                </c:pt>
                <c:pt idx="379">
                  <c:v>42180.8124537037</c:v>
                </c:pt>
                <c:pt idx="380">
                  <c:v>42180.813148148169</c:v>
                </c:pt>
                <c:pt idx="381">
                  <c:v>42180.813842592601</c:v>
                </c:pt>
                <c:pt idx="382">
                  <c:v>42180.814537037055</c:v>
                </c:pt>
                <c:pt idx="383">
                  <c:v>42180.815231481494</c:v>
                </c:pt>
                <c:pt idx="384">
                  <c:v>42180.815925925941</c:v>
                </c:pt>
                <c:pt idx="385">
                  <c:v>42180.816620370388</c:v>
                </c:pt>
                <c:pt idx="386">
                  <c:v>42180.817314814813</c:v>
                </c:pt>
                <c:pt idx="387">
                  <c:v>42180.818009259274</c:v>
                </c:pt>
                <c:pt idx="388">
                  <c:v>42180.818703703706</c:v>
                </c:pt>
                <c:pt idx="389">
                  <c:v>42180.819398148175</c:v>
                </c:pt>
                <c:pt idx="390">
                  <c:v>42180.820092592592</c:v>
                </c:pt>
                <c:pt idx="391">
                  <c:v>42180.820787037024</c:v>
                </c:pt>
                <c:pt idx="392">
                  <c:v>42180.821481481464</c:v>
                </c:pt>
                <c:pt idx="393">
                  <c:v>42180.822175925932</c:v>
                </c:pt>
                <c:pt idx="394">
                  <c:v>42180.822870370386</c:v>
                </c:pt>
                <c:pt idx="395">
                  <c:v>42180.823564814804</c:v>
                </c:pt>
                <c:pt idx="396">
                  <c:v>42180.824259259272</c:v>
                </c:pt>
                <c:pt idx="397">
                  <c:v>42180.824953703705</c:v>
                </c:pt>
                <c:pt idx="398">
                  <c:v>42180.825648148166</c:v>
                </c:pt>
                <c:pt idx="399">
                  <c:v>42180.826342592591</c:v>
                </c:pt>
                <c:pt idx="400">
                  <c:v>42180.827037037037</c:v>
                </c:pt>
                <c:pt idx="401">
                  <c:v>42180.827731481484</c:v>
                </c:pt>
                <c:pt idx="402">
                  <c:v>42180.828425925931</c:v>
                </c:pt>
                <c:pt idx="403">
                  <c:v>42180.82912037037</c:v>
                </c:pt>
                <c:pt idx="404">
                  <c:v>42180.829814814817</c:v>
                </c:pt>
                <c:pt idx="405">
                  <c:v>42180.830509259271</c:v>
                </c:pt>
                <c:pt idx="406">
                  <c:v>42180.831203703689</c:v>
                </c:pt>
                <c:pt idx="407">
                  <c:v>42180.831898148179</c:v>
                </c:pt>
                <c:pt idx="408">
                  <c:v>42180.832592592604</c:v>
                </c:pt>
                <c:pt idx="409">
                  <c:v>42180.833287037036</c:v>
                </c:pt>
                <c:pt idx="410">
                  <c:v>42180.833981481475</c:v>
                </c:pt>
                <c:pt idx="411">
                  <c:v>42180.834675925944</c:v>
                </c:pt>
                <c:pt idx="412">
                  <c:v>42180.835370370369</c:v>
                </c:pt>
                <c:pt idx="413">
                  <c:v>42180.836064814815</c:v>
                </c:pt>
                <c:pt idx="414">
                  <c:v>42180.836759259262</c:v>
                </c:pt>
                <c:pt idx="415">
                  <c:v>42180.837453703687</c:v>
                </c:pt>
                <c:pt idx="416">
                  <c:v>42180.83814814817</c:v>
                </c:pt>
                <c:pt idx="417">
                  <c:v>42180.838842592602</c:v>
                </c:pt>
                <c:pt idx="418">
                  <c:v>42180.839537037042</c:v>
                </c:pt>
                <c:pt idx="419">
                  <c:v>42180.840231481496</c:v>
                </c:pt>
                <c:pt idx="420">
                  <c:v>42180.840925925942</c:v>
                </c:pt>
                <c:pt idx="421">
                  <c:v>42180.841620370367</c:v>
                </c:pt>
                <c:pt idx="422">
                  <c:v>42180.842314814829</c:v>
                </c:pt>
                <c:pt idx="423">
                  <c:v>42180.843009259261</c:v>
                </c:pt>
                <c:pt idx="424">
                  <c:v>42180.843703703678</c:v>
                </c:pt>
                <c:pt idx="425">
                  <c:v>42180.844398148176</c:v>
                </c:pt>
                <c:pt idx="426">
                  <c:v>42180.845092592601</c:v>
                </c:pt>
                <c:pt idx="427">
                  <c:v>42180.845787037026</c:v>
                </c:pt>
                <c:pt idx="428">
                  <c:v>42180.84648148148</c:v>
                </c:pt>
                <c:pt idx="429">
                  <c:v>42180.847175925941</c:v>
                </c:pt>
                <c:pt idx="430">
                  <c:v>42180.847870370388</c:v>
                </c:pt>
                <c:pt idx="431">
                  <c:v>42180.848564814813</c:v>
                </c:pt>
                <c:pt idx="432">
                  <c:v>42180.849259259274</c:v>
                </c:pt>
                <c:pt idx="433">
                  <c:v>42180.849953703706</c:v>
                </c:pt>
                <c:pt idx="434">
                  <c:v>42180.850648148175</c:v>
                </c:pt>
                <c:pt idx="435">
                  <c:v>42180.851342592592</c:v>
                </c:pt>
                <c:pt idx="436">
                  <c:v>42180.852037037053</c:v>
                </c:pt>
                <c:pt idx="437">
                  <c:v>42180.852731481493</c:v>
                </c:pt>
                <c:pt idx="438">
                  <c:v>42180.853425925932</c:v>
                </c:pt>
                <c:pt idx="439">
                  <c:v>42180.854120370386</c:v>
                </c:pt>
                <c:pt idx="440">
                  <c:v>42180.85481481484</c:v>
                </c:pt>
                <c:pt idx="441">
                  <c:v>42180.855509259272</c:v>
                </c:pt>
                <c:pt idx="442">
                  <c:v>42180.856203703712</c:v>
                </c:pt>
                <c:pt idx="443">
                  <c:v>42180.856898148195</c:v>
                </c:pt>
                <c:pt idx="444">
                  <c:v>42180.857592592605</c:v>
                </c:pt>
                <c:pt idx="445">
                  <c:v>42180.858287037052</c:v>
                </c:pt>
                <c:pt idx="446">
                  <c:v>42180.858981481491</c:v>
                </c:pt>
                <c:pt idx="447">
                  <c:v>42180.859675925945</c:v>
                </c:pt>
                <c:pt idx="448">
                  <c:v>42180.860370370385</c:v>
                </c:pt>
                <c:pt idx="449">
                  <c:v>42180.861064814802</c:v>
                </c:pt>
                <c:pt idx="450">
                  <c:v>42180.861759259256</c:v>
                </c:pt>
                <c:pt idx="451">
                  <c:v>42180.862453703689</c:v>
                </c:pt>
                <c:pt idx="452">
                  <c:v>42180.863148148164</c:v>
                </c:pt>
                <c:pt idx="453">
                  <c:v>42180.863842592589</c:v>
                </c:pt>
                <c:pt idx="454">
                  <c:v>42180.864537037043</c:v>
                </c:pt>
                <c:pt idx="455">
                  <c:v>42180.865231481483</c:v>
                </c:pt>
                <c:pt idx="456">
                  <c:v>42180.865925925929</c:v>
                </c:pt>
                <c:pt idx="457">
                  <c:v>42180.866620370369</c:v>
                </c:pt>
                <c:pt idx="458">
                  <c:v>42180.867314814815</c:v>
                </c:pt>
                <c:pt idx="459">
                  <c:v>42180.868009259262</c:v>
                </c:pt>
                <c:pt idx="460">
                  <c:v>42180.868703703687</c:v>
                </c:pt>
                <c:pt idx="461">
                  <c:v>42180.86939814817</c:v>
                </c:pt>
                <c:pt idx="462">
                  <c:v>42180.870092592602</c:v>
                </c:pt>
                <c:pt idx="463">
                  <c:v>42180.870787037034</c:v>
                </c:pt>
                <c:pt idx="464">
                  <c:v>42180.871481481474</c:v>
                </c:pt>
                <c:pt idx="465">
                  <c:v>42180.872175925942</c:v>
                </c:pt>
                <c:pt idx="466">
                  <c:v>42180.872870370389</c:v>
                </c:pt>
                <c:pt idx="467">
                  <c:v>42180.873564814814</c:v>
                </c:pt>
                <c:pt idx="468">
                  <c:v>42180.874259259275</c:v>
                </c:pt>
                <c:pt idx="469">
                  <c:v>42180.8749537037</c:v>
                </c:pt>
                <c:pt idx="470">
                  <c:v>42180.875648148169</c:v>
                </c:pt>
                <c:pt idx="471">
                  <c:v>42180.876342592601</c:v>
                </c:pt>
                <c:pt idx="472">
                  <c:v>42180.87703703704</c:v>
                </c:pt>
                <c:pt idx="473">
                  <c:v>42180.87773148148</c:v>
                </c:pt>
                <c:pt idx="474">
                  <c:v>42180.878425925941</c:v>
                </c:pt>
                <c:pt idx="475">
                  <c:v>42180.879120370373</c:v>
                </c:pt>
                <c:pt idx="476">
                  <c:v>42180.879814814813</c:v>
                </c:pt>
                <c:pt idx="477">
                  <c:v>42180.880509259274</c:v>
                </c:pt>
                <c:pt idx="478">
                  <c:v>42180.881203703706</c:v>
                </c:pt>
                <c:pt idx="479">
                  <c:v>42180.881898148175</c:v>
                </c:pt>
                <c:pt idx="480">
                  <c:v>42180.882592592607</c:v>
                </c:pt>
                <c:pt idx="481">
                  <c:v>42180.883287037039</c:v>
                </c:pt>
                <c:pt idx="482">
                  <c:v>42180.883981481478</c:v>
                </c:pt>
                <c:pt idx="483">
                  <c:v>42180.884675925947</c:v>
                </c:pt>
                <c:pt idx="484">
                  <c:v>42180.885370370386</c:v>
                </c:pt>
                <c:pt idx="485">
                  <c:v>42180.886064814818</c:v>
                </c:pt>
                <c:pt idx="486">
                  <c:v>42180.886759259272</c:v>
                </c:pt>
                <c:pt idx="487">
                  <c:v>42180.887453703705</c:v>
                </c:pt>
                <c:pt idx="488">
                  <c:v>42180.88814814818</c:v>
                </c:pt>
                <c:pt idx="489">
                  <c:v>42180.888842592605</c:v>
                </c:pt>
                <c:pt idx="490">
                  <c:v>42180.889537037052</c:v>
                </c:pt>
                <c:pt idx="491">
                  <c:v>42180.890231481491</c:v>
                </c:pt>
                <c:pt idx="492">
                  <c:v>42180.890925925931</c:v>
                </c:pt>
                <c:pt idx="493">
                  <c:v>42180.89162037037</c:v>
                </c:pt>
                <c:pt idx="494">
                  <c:v>42180.892314814817</c:v>
                </c:pt>
                <c:pt idx="495">
                  <c:v>42180.893009259256</c:v>
                </c:pt>
                <c:pt idx="496">
                  <c:v>42180.893703703674</c:v>
                </c:pt>
                <c:pt idx="497">
                  <c:v>42180.894398148179</c:v>
                </c:pt>
                <c:pt idx="498">
                  <c:v>42180.895092592589</c:v>
                </c:pt>
                <c:pt idx="499">
                  <c:v>42180.895787037021</c:v>
                </c:pt>
                <c:pt idx="500">
                  <c:v>42180.896481481475</c:v>
                </c:pt>
                <c:pt idx="501">
                  <c:v>42180.897175925929</c:v>
                </c:pt>
                <c:pt idx="502">
                  <c:v>42180.897870370369</c:v>
                </c:pt>
                <c:pt idx="503">
                  <c:v>42180.898564814815</c:v>
                </c:pt>
                <c:pt idx="504">
                  <c:v>42180.899259259262</c:v>
                </c:pt>
                <c:pt idx="505">
                  <c:v>42180.899953703687</c:v>
                </c:pt>
                <c:pt idx="506">
                  <c:v>42180.90064814817</c:v>
                </c:pt>
                <c:pt idx="507">
                  <c:v>42180.901342592595</c:v>
                </c:pt>
                <c:pt idx="508">
                  <c:v>42180.902037037042</c:v>
                </c:pt>
                <c:pt idx="509">
                  <c:v>42180.902731481481</c:v>
                </c:pt>
                <c:pt idx="510">
                  <c:v>42180.903425925928</c:v>
                </c:pt>
                <c:pt idx="511">
                  <c:v>42180.904120370367</c:v>
                </c:pt>
                <c:pt idx="512">
                  <c:v>42180.904814814829</c:v>
                </c:pt>
                <c:pt idx="513">
                  <c:v>42180.905509259261</c:v>
                </c:pt>
                <c:pt idx="514">
                  <c:v>42180.9062037037</c:v>
                </c:pt>
                <c:pt idx="515">
                  <c:v>42180.906898148176</c:v>
                </c:pt>
                <c:pt idx="516">
                  <c:v>42180.907592592601</c:v>
                </c:pt>
                <c:pt idx="517">
                  <c:v>42180.90828703704</c:v>
                </c:pt>
                <c:pt idx="518">
                  <c:v>42180.90898148148</c:v>
                </c:pt>
                <c:pt idx="519">
                  <c:v>42180.909675925941</c:v>
                </c:pt>
                <c:pt idx="520">
                  <c:v>42180.910370370388</c:v>
                </c:pt>
                <c:pt idx="521">
                  <c:v>42180.911064814805</c:v>
                </c:pt>
                <c:pt idx="522">
                  <c:v>42180.911759259259</c:v>
                </c:pt>
                <c:pt idx="523">
                  <c:v>42180.912453703706</c:v>
                </c:pt>
                <c:pt idx="524">
                  <c:v>42180.91314814816</c:v>
                </c:pt>
                <c:pt idx="525">
                  <c:v>42180.913842592592</c:v>
                </c:pt>
                <c:pt idx="526">
                  <c:v>42180.914537037053</c:v>
                </c:pt>
                <c:pt idx="527">
                  <c:v>42180.915231481493</c:v>
                </c:pt>
                <c:pt idx="528">
                  <c:v>42180.915925925932</c:v>
                </c:pt>
                <c:pt idx="529">
                  <c:v>42180.916620370386</c:v>
                </c:pt>
                <c:pt idx="530">
                  <c:v>42180.917314814818</c:v>
                </c:pt>
                <c:pt idx="531">
                  <c:v>42180.918009259272</c:v>
                </c:pt>
                <c:pt idx="532">
                  <c:v>42180.918703703705</c:v>
                </c:pt>
                <c:pt idx="533">
                  <c:v>42180.91939814818</c:v>
                </c:pt>
                <c:pt idx="534">
                  <c:v>42180.920092592591</c:v>
                </c:pt>
                <c:pt idx="535">
                  <c:v>42180.920787037023</c:v>
                </c:pt>
                <c:pt idx="536">
                  <c:v>42180.92148148147</c:v>
                </c:pt>
                <c:pt idx="537">
                  <c:v>42180.922175925931</c:v>
                </c:pt>
                <c:pt idx="538">
                  <c:v>42180.922870370385</c:v>
                </c:pt>
                <c:pt idx="539">
                  <c:v>42180.923564814802</c:v>
                </c:pt>
                <c:pt idx="540">
                  <c:v>42180.924259259271</c:v>
                </c:pt>
                <c:pt idx="541">
                  <c:v>42180.924953703689</c:v>
                </c:pt>
                <c:pt idx="542">
                  <c:v>42180.925648148164</c:v>
                </c:pt>
                <c:pt idx="543">
                  <c:v>42180.926342592589</c:v>
                </c:pt>
                <c:pt idx="544">
                  <c:v>42180.927037037036</c:v>
                </c:pt>
                <c:pt idx="545">
                  <c:v>42180.927731481475</c:v>
                </c:pt>
                <c:pt idx="546">
                  <c:v>42180.928425925929</c:v>
                </c:pt>
                <c:pt idx="547">
                  <c:v>42180.929120370354</c:v>
                </c:pt>
                <c:pt idx="548">
                  <c:v>42180.929814814815</c:v>
                </c:pt>
                <c:pt idx="549">
                  <c:v>42180.930509259262</c:v>
                </c:pt>
                <c:pt idx="550">
                  <c:v>42180.931203703687</c:v>
                </c:pt>
                <c:pt idx="551">
                  <c:v>42180.93189814817</c:v>
                </c:pt>
                <c:pt idx="552">
                  <c:v>42180.932592592602</c:v>
                </c:pt>
                <c:pt idx="553">
                  <c:v>42180.933287037034</c:v>
                </c:pt>
                <c:pt idx="554">
                  <c:v>42180.933981481474</c:v>
                </c:pt>
                <c:pt idx="555">
                  <c:v>42180.934675925942</c:v>
                </c:pt>
                <c:pt idx="556">
                  <c:v>42180.935370370367</c:v>
                </c:pt>
                <c:pt idx="557">
                  <c:v>42180.936064814814</c:v>
                </c:pt>
                <c:pt idx="558">
                  <c:v>42180.936759259261</c:v>
                </c:pt>
                <c:pt idx="559">
                  <c:v>42180.937453703678</c:v>
                </c:pt>
                <c:pt idx="560">
                  <c:v>42180.938148148169</c:v>
                </c:pt>
                <c:pt idx="561">
                  <c:v>42180.938842592601</c:v>
                </c:pt>
                <c:pt idx="562">
                  <c:v>42180.93953703704</c:v>
                </c:pt>
                <c:pt idx="563">
                  <c:v>42180.940231481494</c:v>
                </c:pt>
                <c:pt idx="564">
                  <c:v>42180.940925925941</c:v>
                </c:pt>
                <c:pt idx="565">
                  <c:v>42180.941620370373</c:v>
                </c:pt>
                <c:pt idx="566">
                  <c:v>42180.942314814813</c:v>
                </c:pt>
                <c:pt idx="567">
                  <c:v>42180.943009259259</c:v>
                </c:pt>
                <c:pt idx="568">
                  <c:v>42180.943703703684</c:v>
                </c:pt>
                <c:pt idx="569">
                  <c:v>42180.944398148175</c:v>
                </c:pt>
                <c:pt idx="570">
                  <c:v>42180.945092592592</c:v>
                </c:pt>
                <c:pt idx="571">
                  <c:v>42180.945787037024</c:v>
                </c:pt>
                <c:pt idx="572">
                  <c:v>42180.946481481478</c:v>
                </c:pt>
                <c:pt idx="573">
                  <c:v>42180.947175925932</c:v>
                </c:pt>
                <c:pt idx="574">
                  <c:v>42180.947870370386</c:v>
                </c:pt>
                <c:pt idx="575">
                  <c:v>42180.948564814818</c:v>
                </c:pt>
                <c:pt idx="576">
                  <c:v>42180.949259259272</c:v>
                </c:pt>
                <c:pt idx="577">
                  <c:v>42180.949953703705</c:v>
                </c:pt>
                <c:pt idx="578">
                  <c:v>42180.95064814818</c:v>
                </c:pt>
                <c:pt idx="579">
                  <c:v>42180.951342592591</c:v>
                </c:pt>
                <c:pt idx="580">
                  <c:v>42180.952037037052</c:v>
                </c:pt>
                <c:pt idx="581">
                  <c:v>42180.952731481491</c:v>
                </c:pt>
                <c:pt idx="582">
                  <c:v>42180.953425925931</c:v>
                </c:pt>
                <c:pt idx="583">
                  <c:v>42180.954120370385</c:v>
                </c:pt>
                <c:pt idx="584">
                  <c:v>42180.954814814839</c:v>
                </c:pt>
                <c:pt idx="585">
                  <c:v>42180.955509259271</c:v>
                </c:pt>
                <c:pt idx="586">
                  <c:v>42180.956203703703</c:v>
                </c:pt>
                <c:pt idx="587">
                  <c:v>42180.956898148193</c:v>
                </c:pt>
                <c:pt idx="588">
                  <c:v>42180.957592592604</c:v>
                </c:pt>
                <c:pt idx="589">
                  <c:v>42180.958287037043</c:v>
                </c:pt>
                <c:pt idx="590">
                  <c:v>42180.958981481483</c:v>
                </c:pt>
                <c:pt idx="591">
                  <c:v>42180.959675925944</c:v>
                </c:pt>
                <c:pt idx="592">
                  <c:v>42180.960370370369</c:v>
                </c:pt>
                <c:pt idx="593">
                  <c:v>42180.961064814801</c:v>
                </c:pt>
                <c:pt idx="594">
                  <c:v>42180.961759259255</c:v>
                </c:pt>
                <c:pt idx="595">
                  <c:v>42180.962453703687</c:v>
                </c:pt>
                <c:pt idx="596">
                  <c:v>42180.963148148148</c:v>
                </c:pt>
                <c:pt idx="597">
                  <c:v>42180.963842592595</c:v>
                </c:pt>
                <c:pt idx="598">
                  <c:v>42180.964537037042</c:v>
                </c:pt>
                <c:pt idx="599">
                  <c:v>42180.965231481481</c:v>
                </c:pt>
                <c:pt idx="600">
                  <c:v>42180.965925925928</c:v>
                </c:pt>
                <c:pt idx="601">
                  <c:v>42180.966620370367</c:v>
                </c:pt>
                <c:pt idx="602">
                  <c:v>42180.967314814814</c:v>
                </c:pt>
                <c:pt idx="603">
                  <c:v>42180.968009259261</c:v>
                </c:pt>
                <c:pt idx="604">
                  <c:v>42180.968703703678</c:v>
                </c:pt>
                <c:pt idx="605">
                  <c:v>42180.969398148169</c:v>
                </c:pt>
                <c:pt idx="606">
                  <c:v>42180.970092592601</c:v>
                </c:pt>
                <c:pt idx="607">
                  <c:v>42180.970787037026</c:v>
                </c:pt>
                <c:pt idx="608">
                  <c:v>42180.971481481465</c:v>
                </c:pt>
                <c:pt idx="609">
                  <c:v>42180.972175925941</c:v>
                </c:pt>
                <c:pt idx="610">
                  <c:v>42180.972870370388</c:v>
                </c:pt>
                <c:pt idx="611">
                  <c:v>42180.973564814805</c:v>
                </c:pt>
                <c:pt idx="612">
                  <c:v>42180.974259259274</c:v>
                </c:pt>
                <c:pt idx="613">
                  <c:v>42180.974953703706</c:v>
                </c:pt>
                <c:pt idx="614">
                  <c:v>42180.97564814816</c:v>
                </c:pt>
                <c:pt idx="615">
                  <c:v>42180.976342592592</c:v>
                </c:pt>
                <c:pt idx="616">
                  <c:v>42180.977037037039</c:v>
                </c:pt>
                <c:pt idx="617">
                  <c:v>42180.977731481478</c:v>
                </c:pt>
                <c:pt idx="618">
                  <c:v>42180.978425925932</c:v>
                </c:pt>
                <c:pt idx="619">
                  <c:v>42180.979120370372</c:v>
                </c:pt>
                <c:pt idx="620">
                  <c:v>42180.979814814818</c:v>
                </c:pt>
                <c:pt idx="621">
                  <c:v>42180.980509259272</c:v>
                </c:pt>
                <c:pt idx="622">
                  <c:v>42180.981203703705</c:v>
                </c:pt>
                <c:pt idx="623">
                  <c:v>42180.98189814818</c:v>
                </c:pt>
                <c:pt idx="624">
                  <c:v>42180.982592592605</c:v>
                </c:pt>
                <c:pt idx="625">
                  <c:v>42180.983287037037</c:v>
                </c:pt>
                <c:pt idx="626">
                  <c:v>42180.983981481484</c:v>
                </c:pt>
                <c:pt idx="627">
                  <c:v>42180.984675925945</c:v>
                </c:pt>
                <c:pt idx="628">
                  <c:v>42180.985370370385</c:v>
                </c:pt>
                <c:pt idx="629">
                  <c:v>42180.986064814817</c:v>
                </c:pt>
                <c:pt idx="630">
                  <c:v>42180.986759259271</c:v>
                </c:pt>
                <c:pt idx="631">
                  <c:v>42180.987453703689</c:v>
                </c:pt>
                <c:pt idx="632">
                  <c:v>42180.988148148179</c:v>
                </c:pt>
                <c:pt idx="633">
                  <c:v>42180.988842592604</c:v>
                </c:pt>
                <c:pt idx="634">
                  <c:v>42180.989537037043</c:v>
                </c:pt>
                <c:pt idx="635">
                  <c:v>42180.990231481483</c:v>
                </c:pt>
                <c:pt idx="636">
                  <c:v>42180.990925925929</c:v>
                </c:pt>
                <c:pt idx="637">
                  <c:v>42180.991620370354</c:v>
                </c:pt>
                <c:pt idx="638">
                  <c:v>42180.992314814815</c:v>
                </c:pt>
                <c:pt idx="639">
                  <c:v>42180.993009259255</c:v>
                </c:pt>
                <c:pt idx="640">
                  <c:v>42180.993703703673</c:v>
                </c:pt>
                <c:pt idx="641">
                  <c:v>42180.99439814817</c:v>
                </c:pt>
                <c:pt idx="642">
                  <c:v>42180.995092592595</c:v>
                </c:pt>
                <c:pt idx="643">
                  <c:v>42180.99578703702</c:v>
                </c:pt>
                <c:pt idx="644">
                  <c:v>42180.996481481474</c:v>
                </c:pt>
                <c:pt idx="645">
                  <c:v>42180.997175925928</c:v>
                </c:pt>
                <c:pt idx="646">
                  <c:v>42180.997870370367</c:v>
                </c:pt>
                <c:pt idx="647">
                  <c:v>42180.998564814814</c:v>
                </c:pt>
                <c:pt idx="648">
                  <c:v>42180.999259259261</c:v>
                </c:pt>
                <c:pt idx="649">
                  <c:v>42180.999953703678</c:v>
                </c:pt>
                <c:pt idx="650">
                  <c:v>42181.000648148169</c:v>
                </c:pt>
                <c:pt idx="651">
                  <c:v>42181.001342592594</c:v>
                </c:pt>
                <c:pt idx="652">
                  <c:v>42181.00203703704</c:v>
                </c:pt>
                <c:pt idx="653">
                  <c:v>42181.00273148148</c:v>
                </c:pt>
                <c:pt idx="654">
                  <c:v>42181.003425925926</c:v>
                </c:pt>
                <c:pt idx="655">
                  <c:v>42181.004120370373</c:v>
                </c:pt>
                <c:pt idx="656">
                  <c:v>42181.004814814813</c:v>
                </c:pt>
                <c:pt idx="657">
                  <c:v>42181.005509259259</c:v>
                </c:pt>
                <c:pt idx="658">
                  <c:v>42181.006203703706</c:v>
                </c:pt>
                <c:pt idx="659">
                  <c:v>42181.006898148175</c:v>
                </c:pt>
                <c:pt idx="660">
                  <c:v>42181.007592592592</c:v>
                </c:pt>
                <c:pt idx="661">
                  <c:v>42181.008287037039</c:v>
                </c:pt>
                <c:pt idx="662">
                  <c:v>42181.008981481478</c:v>
                </c:pt>
                <c:pt idx="663">
                  <c:v>42181.009675925932</c:v>
                </c:pt>
                <c:pt idx="664">
                  <c:v>42181.010370370386</c:v>
                </c:pt>
                <c:pt idx="665">
                  <c:v>42181.011064814804</c:v>
                </c:pt>
                <c:pt idx="666">
                  <c:v>42181.011759259258</c:v>
                </c:pt>
                <c:pt idx="667">
                  <c:v>42181.012453703705</c:v>
                </c:pt>
                <c:pt idx="668">
                  <c:v>42181.013148148166</c:v>
                </c:pt>
                <c:pt idx="669">
                  <c:v>42181.013842592591</c:v>
                </c:pt>
                <c:pt idx="670">
                  <c:v>42181.014537037052</c:v>
                </c:pt>
                <c:pt idx="671">
                  <c:v>42181.015231481491</c:v>
                </c:pt>
                <c:pt idx="672">
                  <c:v>42181.015925925931</c:v>
                </c:pt>
                <c:pt idx="673">
                  <c:v>42181.016620370385</c:v>
                </c:pt>
                <c:pt idx="674">
                  <c:v>42181.017314814817</c:v>
                </c:pt>
                <c:pt idx="675">
                  <c:v>42181.018009259271</c:v>
                </c:pt>
                <c:pt idx="676">
                  <c:v>42181.018703703689</c:v>
                </c:pt>
                <c:pt idx="677">
                  <c:v>42181.019398148179</c:v>
                </c:pt>
                <c:pt idx="678">
                  <c:v>42181.020092592589</c:v>
                </c:pt>
                <c:pt idx="679">
                  <c:v>42181.020787037021</c:v>
                </c:pt>
                <c:pt idx="680">
                  <c:v>42181.021481481454</c:v>
                </c:pt>
                <c:pt idx="681">
                  <c:v>42181.022175925929</c:v>
                </c:pt>
                <c:pt idx="682">
                  <c:v>42181.022870370369</c:v>
                </c:pt>
                <c:pt idx="683">
                  <c:v>42181.023564814801</c:v>
                </c:pt>
                <c:pt idx="684">
                  <c:v>42181.024259259262</c:v>
                </c:pt>
                <c:pt idx="685">
                  <c:v>42181.024953703687</c:v>
                </c:pt>
                <c:pt idx="686">
                  <c:v>42181.025648148148</c:v>
                </c:pt>
                <c:pt idx="687">
                  <c:v>42181.026342592595</c:v>
                </c:pt>
                <c:pt idx="688">
                  <c:v>42181.027037037034</c:v>
                </c:pt>
                <c:pt idx="689">
                  <c:v>42181.027731481474</c:v>
                </c:pt>
                <c:pt idx="690">
                  <c:v>42181.028425925928</c:v>
                </c:pt>
                <c:pt idx="691">
                  <c:v>42181.029120370353</c:v>
                </c:pt>
                <c:pt idx="692">
                  <c:v>42181.029814814814</c:v>
                </c:pt>
                <c:pt idx="693">
                  <c:v>42181.030509259261</c:v>
                </c:pt>
                <c:pt idx="694">
                  <c:v>42181.031203703678</c:v>
                </c:pt>
                <c:pt idx="695">
                  <c:v>42181.031898148169</c:v>
                </c:pt>
                <c:pt idx="696">
                  <c:v>42181.032592592601</c:v>
                </c:pt>
                <c:pt idx="697">
                  <c:v>42181.033287037026</c:v>
                </c:pt>
                <c:pt idx="698">
                  <c:v>42181.033981481465</c:v>
                </c:pt>
                <c:pt idx="699">
                  <c:v>42181.034675925941</c:v>
                </c:pt>
                <c:pt idx="700">
                  <c:v>42181.035370370373</c:v>
                </c:pt>
                <c:pt idx="701">
                  <c:v>42181.036064814805</c:v>
                </c:pt>
                <c:pt idx="702">
                  <c:v>42181.036759259259</c:v>
                </c:pt>
                <c:pt idx="703">
                  <c:v>42181.037453703684</c:v>
                </c:pt>
                <c:pt idx="704">
                  <c:v>42181.03814814816</c:v>
                </c:pt>
                <c:pt idx="705">
                  <c:v>42181.038842592592</c:v>
                </c:pt>
                <c:pt idx="706">
                  <c:v>42181.039537037039</c:v>
                </c:pt>
                <c:pt idx="707">
                  <c:v>42181.040231481493</c:v>
                </c:pt>
                <c:pt idx="708">
                  <c:v>42181.040925925932</c:v>
                </c:pt>
                <c:pt idx="709">
                  <c:v>42181.041620370372</c:v>
                </c:pt>
                <c:pt idx="710">
                  <c:v>42181.042314814818</c:v>
                </c:pt>
                <c:pt idx="711">
                  <c:v>42181.043009259258</c:v>
                </c:pt>
                <c:pt idx="712">
                  <c:v>42181.043703703683</c:v>
                </c:pt>
                <c:pt idx="713">
                  <c:v>42181.04439814818</c:v>
                </c:pt>
                <c:pt idx="714">
                  <c:v>42181.045092592591</c:v>
                </c:pt>
                <c:pt idx="715">
                  <c:v>42181.045787037023</c:v>
                </c:pt>
                <c:pt idx="716">
                  <c:v>42181.046481481484</c:v>
                </c:pt>
                <c:pt idx="717">
                  <c:v>42181.047175925931</c:v>
                </c:pt>
                <c:pt idx="718">
                  <c:v>42181.047870370385</c:v>
                </c:pt>
                <c:pt idx="719">
                  <c:v>42181.048564814817</c:v>
                </c:pt>
                <c:pt idx="720">
                  <c:v>42181.049259259271</c:v>
                </c:pt>
                <c:pt idx="721">
                  <c:v>42181.049953703689</c:v>
                </c:pt>
                <c:pt idx="722">
                  <c:v>42181.050648148179</c:v>
                </c:pt>
                <c:pt idx="723">
                  <c:v>42181.051342592589</c:v>
                </c:pt>
                <c:pt idx="724">
                  <c:v>42181.052037037043</c:v>
                </c:pt>
                <c:pt idx="725">
                  <c:v>42181.052731481483</c:v>
                </c:pt>
                <c:pt idx="726">
                  <c:v>42181.053425925929</c:v>
                </c:pt>
                <c:pt idx="727">
                  <c:v>42181.054120370369</c:v>
                </c:pt>
                <c:pt idx="728">
                  <c:v>42181.05481481483</c:v>
                </c:pt>
                <c:pt idx="729">
                  <c:v>42181.055509259262</c:v>
                </c:pt>
                <c:pt idx="730">
                  <c:v>42181.056203703702</c:v>
                </c:pt>
                <c:pt idx="731">
                  <c:v>42181.056898148177</c:v>
                </c:pt>
                <c:pt idx="732">
                  <c:v>42181.057592592602</c:v>
                </c:pt>
                <c:pt idx="733">
                  <c:v>42181.058287037042</c:v>
                </c:pt>
                <c:pt idx="734">
                  <c:v>42181.058981481481</c:v>
                </c:pt>
                <c:pt idx="735">
                  <c:v>42181.059675925942</c:v>
                </c:pt>
                <c:pt idx="736">
                  <c:v>42181.060370370367</c:v>
                </c:pt>
                <c:pt idx="737">
                  <c:v>42181.061064814799</c:v>
                </c:pt>
                <c:pt idx="738">
                  <c:v>42181.061759259246</c:v>
                </c:pt>
                <c:pt idx="739">
                  <c:v>42181.062453703678</c:v>
                </c:pt>
                <c:pt idx="740">
                  <c:v>42181.063148148147</c:v>
                </c:pt>
                <c:pt idx="741">
                  <c:v>42181.063842592594</c:v>
                </c:pt>
                <c:pt idx="742">
                  <c:v>42181.06453703704</c:v>
                </c:pt>
                <c:pt idx="743">
                  <c:v>42181.06523148148</c:v>
                </c:pt>
                <c:pt idx="744">
                  <c:v>42181.065925925926</c:v>
                </c:pt>
                <c:pt idx="745">
                  <c:v>42181.066620370373</c:v>
                </c:pt>
                <c:pt idx="746">
                  <c:v>42181.067314814805</c:v>
                </c:pt>
                <c:pt idx="747">
                  <c:v>42181.068009259259</c:v>
                </c:pt>
                <c:pt idx="748">
                  <c:v>42181.068703703684</c:v>
                </c:pt>
                <c:pt idx="749">
                  <c:v>42181.06939814816</c:v>
                </c:pt>
                <c:pt idx="750">
                  <c:v>42181.070092592592</c:v>
                </c:pt>
                <c:pt idx="751">
                  <c:v>42181.070787037024</c:v>
                </c:pt>
                <c:pt idx="752">
                  <c:v>42181.071481481464</c:v>
                </c:pt>
                <c:pt idx="753">
                  <c:v>42181.072175925932</c:v>
                </c:pt>
                <c:pt idx="754">
                  <c:v>42181.072870370386</c:v>
                </c:pt>
                <c:pt idx="755">
                  <c:v>42181.073564814804</c:v>
                </c:pt>
                <c:pt idx="756">
                  <c:v>42181.074259259272</c:v>
                </c:pt>
                <c:pt idx="757">
                  <c:v>42181.074953703705</c:v>
                </c:pt>
                <c:pt idx="758">
                  <c:v>42181.075648148166</c:v>
                </c:pt>
                <c:pt idx="759">
                  <c:v>42181.076342592591</c:v>
                </c:pt>
                <c:pt idx="760">
                  <c:v>42181.077037037037</c:v>
                </c:pt>
                <c:pt idx="761">
                  <c:v>42181.077731481484</c:v>
                </c:pt>
                <c:pt idx="762">
                  <c:v>42181.078425925931</c:v>
                </c:pt>
                <c:pt idx="763">
                  <c:v>42181.07912037037</c:v>
                </c:pt>
                <c:pt idx="764">
                  <c:v>42181.079814814817</c:v>
                </c:pt>
                <c:pt idx="765">
                  <c:v>42181.080509259271</c:v>
                </c:pt>
                <c:pt idx="766">
                  <c:v>42181.081203703689</c:v>
                </c:pt>
                <c:pt idx="767">
                  <c:v>42181.081898148179</c:v>
                </c:pt>
                <c:pt idx="768">
                  <c:v>42181.082592592604</c:v>
                </c:pt>
                <c:pt idx="769">
                  <c:v>42181.083287037036</c:v>
                </c:pt>
                <c:pt idx="770">
                  <c:v>42181.083981481475</c:v>
                </c:pt>
                <c:pt idx="771">
                  <c:v>42181.084675925944</c:v>
                </c:pt>
                <c:pt idx="772">
                  <c:v>42181.085370370369</c:v>
                </c:pt>
                <c:pt idx="773">
                  <c:v>42181.086064814815</c:v>
                </c:pt>
                <c:pt idx="774">
                  <c:v>42181.086759259262</c:v>
                </c:pt>
                <c:pt idx="775">
                  <c:v>42181.087453703687</c:v>
                </c:pt>
                <c:pt idx="776">
                  <c:v>42181.08814814817</c:v>
                </c:pt>
                <c:pt idx="777">
                  <c:v>42181.088842592602</c:v>
                </c:pt>
                <c:pt idx="778">
                  <c:v>42181.089537037042</c:v>
                </c:pt>
                <c:pt idx="779">
                  <c:v>42181.090231481481</c:v>
                </c:pt>
                <c:pt idx="780">
                  <c:v>42181.090925925928</c:v>
                </c:pt>
                <c:pt idx="781">
                  <c:v>42181.091620370353</c:v>
                </c:pt>
                <c:pt idx="782">
                  <c:v>42181.092314814814</c:v>
                </c:pt>
                <c:pt idx="783">
                  <c:v>42181.093009259246</c:v>
                </c:pt>
                <c:pt idx="784">
                  <c:v>42181.093703703671</c:v>
                </c:pt>
                <c:pt idx="785">
                  <c:v>42181.094398148169</c:v>
                </c:pt>
                <c:pt idx="786">
                  <c:v>42181.095092592594</c:v>
                </c:pt>
                <c:pt idx="787">
                  <c:v>42181.095787037018</c:v>
                </c:pt>
                <c:pt idx="788">
                  <c:v>42181.096481481465</c:v>
                </c:pt>
                <c:pt idx="789">
                  <c:v>42181.097175925926</c:v>
                </c:pt>
                <c:pt idx="790">
                  <c:v>42181.097870370373</c:v>
                </c:pt>
                <c:pt idx="791">
                  <c:v>42181.098564814805</c:v>
                </c:pt>
                <c:pt idx="792">
                  <c:v>42181.099259259259</c:v>
                </c:pt>
                <c:pt idx="793">
                  <c:v>42181.099953703684</c:v>
                </c:pt>
                <c:pt idx="794">
                  <c:v>42181.10064814816</c:v>
                </c:pt>
                <c:pt idx="795">
                  <c:v>42181.101342592585</c:v>
                </c:pt>
                <c:pt idx="796">
                  <c:v>42181.102037037039</c:v>
                </c:pt>
                <c:pt idx="797">
                  <c:v>42181.102731481478</c:v>
                </c:pt>
                <c:pt idx="798">
                  <c:v>42181.103425925925</c:v>
                </c:pt>
                <c:pt idx="799">
                  <c:v>42181.104120370372</c:v>
                </c:pt>
                <c:pt idx="800">
                  <c:v>42181.104814814818</c:v>
                </c:pt>
                <c:pt idx="801">
                  <c:v>42181.105509259258</c:v>
                </c:pt>
                <c:pt idx="802">
                  <c:v>42181.106203703705</c:v>
                </c:pt>
                <c:pt idx="803">
                  <c:v>42181.10689814818</c:v>
                </c:pt>
                <c:pt idx="804">
                  <c:v>42181.107592592591</c:v>
                </c:pt>
                <c:pt idx="805">
                  <c:v>42181.108287037037</c:v>
                </c:pt>
                <c:pt idx="806">
                  <c:v>42181.108981481484</c:v>
                </c:pt>
                <c:pt idx="807">
                  <c:v>42181.109675925931</c:v>
                </c:pt>
                <c:pt idx="808">
                  <c:v>42181.110370370385</c:v>
                </c:pt>
                <c:pt idx="809">
                  <c:v>42181.111064814802</c:v>
                </c:pt>
                <c:pt idx="810">
                  <c:v>42181.111759259256</c:v>
                </c:pt>
                <c:pt idx="811">
                  <c:v>42181.112453703689</c:v>
                </c:pt>
                <c:pt idx="812">
                  <c:v>42181.113148148164</c:v>
                </c:pt>
                <c:pt idx="813">
                  <c:v>42181.113842592589</c:v>
                </c:pt>
                <c:pt idx="814">
                  <c:v>42181.114537037043</c:v>
                </c:pt>
                <c:pt idx="815">
                  <c:v>42181.115231481483</c:v>
                </c:pt>
                <c:pt idx="816">
                  <c:v>42181.115925925929</c:v>
                </c:pt>
                <c:pt idx="817">
                  <c:v>42181.116620370369</c:v>
                </c:pt>
                <c:pt idx="818">
                  <c:v>42181.117314814815</c:v>
                </c:pt>
                <c:pt idx="819">
                  <c:v>42181.118009259262</c:v>
                </c:pt>
                <c:pt idx="820">
                  <c:v>42181.118703703687</c:v>
                </c:pt>
                <c:pt idx="821">
                  <c:v>42181.11939814817</c:v>
                </c:pt>
                <c:pt idx="822">
                  <c:v>42181.120092592595</c:v>
                </c:pt>
                <c:pt idx="823">
                  <c:v>42181.12078703702</c:v>
                </c:pt>
                <c:pt idx="824">
                  <c:v>42181.121481481452</c:v>
                </c:pt>
                <c:pt idx="825">
                  <c:v>42181.122175925928</c:v>
                </c:pt>
                <c:pt idx="826">
                  <c:v>42181.122870370367</c:v>
                </c:pt>
                <c:pt idx="827">
                  <c:v>42181.123564814799</c:v>
                </c:pt>
                <c:pt idx="828">
                  <c:v>42181.124259259261</c:v>
                </c:pt>
                <c:pt idx="829">
                  <c:v>42181.124953703678</c:v>
                </c:pt>
                <c:pt idx="830">
                  <c:v>42181.125648148147</c:v>
                </c:pt>
                <c:pt idx="831">
                  <c:v>42181.126342592594</c:v>
                </c:pt>
                <c:pt idx="832">
                  <c:v>42181.127037037026</c:v>
                </c:pt>
                <c:pt idx="833">
                  <c:v>42181.127731481465</c:v>
                </c:pt>
                <c:pt idx="834">
                  <c:v>42181.128425925926</c:v>
                </c:pt>
                <c:pt idx="835">
                  <c:v>42181.129120370359</c:v>
                </c:pt>
                <c:pt idx="836">
                  <c:v>42181.129814814805</c:v>
                </c:pt>
                <c:pt idx="837">
                  <c:v>42181.130509259259</c:v>
                </c:pt>
                <c:pt idx="838">
                  <c:v>42181.131203703684</c:v>
                </c:pt>
                <c:pt idx="839">
                  <c:v>42181.13189814816</c:v>
                </c:pt>
                <c:pt idx="840">
                  <c:v>42181.132592592592</c:v>
                </c:pt>
                <c:pt idx="841">
                  <c:v>42181.133287037024</c:v>
                </c:pt>
                <c:pt idx="842">
                  <c:v>42181.133981481464</c:v>
                </c:pt>
                <c:pt idx="843">
                  <c:v>42181.134675925932</c:v>
                </c:pt>
                <c:pt idx="844">
                  <c:v>42181.135370370372</c:v>
                </c:pt>
                <c:pt idx="845">
                  <c:v>42181.136064814804</c:v>
                </c:pt>
                <c:pt idx="846">
                  <c:v>42181.136759259258</c:v>
                </c:pt>
                <c:pt idx="847">
                  <c:v>42181.137453703683</c:v>
                </c:pt>
                <c:pt idx="848">
                  <c:v>42181.138148148166</c:v>
                </c:pt>
                <c:pt idx="849">
                  <c:v>42181.138842592591</c:v>
                </c:pt>
                <c:pt idx="850">
                  <c:v>42181.139537037037</c:v>
                </c:pt>
                <c:pt idx="851">
                  <c:v>42181.140231481491</c:v>
                </c:pt>
                <c:pt idx="852">
                  <c:v>42181.140925925931</c:v>
                </c:pt>
                <c:pt idx="853">
                  <c:v>42181.14162037037</c:v>
                </c:pt>
                <c:pt idx="854">
                  <c:v>42181.142314814817</c:v>
                </c:pt>
                <c:pt idx="855">
                  <c:v>42181.143009259256</c:v>
                </c:pt>
                <c:pt idx="856">
                  <c:v>42181.143703703674</c:v>
                </c:pt>
                <c:pt idx="857">
                  <c:v>42181.144398148179</c:v>
                </c:pt>
                <c:pt idx="858">
                  <c:v>42181.145092592589</c:v>
                </c:pt>
                <c:pt idx="859">
                  <c:v>42181.145787037021</c:v>
                </c:pt>
                <c:pt idx="860">
                  <c:v>42181.146481481475</c:v>
                </c:pt>
                <c:pt idx="861">
                  <c:v>42181.147175925929</c:v>
                </c:pt>
                <c:pt idx="862">
                  <c:v>42181.147870370369</c:v>
                </c:pt>
                <c:pt idx="863">
                  <c:v>42181.148564814815</c:v>
                </c:pt>
                <c:pt idx="864">
                  <c:v>42181.149259259262</c:v>
                </c:pt>
                <c:pt idx="865">
                  <c:v>42181.149953703687</c:v>
                </c:pt>
                <c:pt idx="866">
                  <c:v>42181.15064814817</c:v>
                </c:pt>
                <c:pt idx="867">
                  <c:v>42181.151342592595</c:v>
                </c:pt>
                <c:pt idx="868">
                  <c:v>42181.152037037042</c:v>
                </c:pt>
                <c:pt idx="869">
                  <c:v>42181.152731481481</c:v>
                </c:pt>
                <c:pt idx="870">
                  <c:v>42181.153425925928</c:v>
                </c:pt>
                <c:pt idx="871">
                  <c:v>42181.154120370367</c:v>
                </c:pt>
                <c:pt idx="872">
                  <c:v>42181.154814814829</c:v>
                </c:pt>
                <c:pt idx="873">
                  <c:v>42181.155509259261</c:v>
                </c:pt>
                <c:pt idx="874">
                  <c:v>42181.1562037037</c:v>
                </c:pt>
                <c:pt idx="875">
                  <c:v>42181.156898148176</c:v>
                </c:pt>
                <c:pt idx="876">
                  <c:v>42181.157592592601</c:v>
                </c:pt>
                <c:pt idx="877">
                  <c:v>42181.15828703704</c:v>
                </c:pt>
                <c:pt idx="878">
                  <c:v>42181.15898148148</c:v>
                </c:pt>
                <c:pt idx="879">
                  <c:v>42181.159675925941</c:v>
                </c:pt>
                <c:pt idx="880">
                  <c:v>42181.160370370373</c:v>
                </c:pt>
                <c:pt idx="881">
                  <c:v>42181.161064814783</c:v>
                </c:pt>
                <c:pt idx="882">
                  <c:v>42181.161759259245</c:v>
                </c:pt>
                <c:pt idx="883">
                  <c:v>42181.162453703684</c:v>
                </c:pt>
                <c:pt idx="884">
                  <c:v>42181.163148148145</c:v>
                </c:pt>
                <c:pt idx="885">
                  <c:v>42181.163842592585</c:v>
                </c:pt>
                <c:pt idx="886">
                  <c:v>42181.164537037039</c:v>
                </c:pt>
                <c:pt idx="887">
                  <c:v>42181.165231481478</c:v>
                </c:pt>
                <c:pt idx="888">
                  <c:v>42181.165925925925</c:v>
                </c:pt>
                <c:pt idx="889">
                  <c:v>42181.166620370372</c:v>
                </c:pt>
                <c:pt idx="890">
                  <c:v>42181.167314814804</c:v>
                </c:pt>
                <c:pt idx="891">
                  <c:v>42181.168009259258</c:v>
                </c:pt>
                <c:pt idx="892">
                  <c:v>42181.168703703683</c:v>
                </c:pt>
                <c:pt idx="893">
                  <c:v>42181.169398148166</c:v>
                </c:pt>
                <c:pt idx="894">
                  <c:v>42181.170092592591</c:v>
                </c:pt>
                <c:pt idx="895">
                  <c:v>42181.170787037023</c:v>
                </c:pt>
                <c:pt idx="896">
                  <c:v>42181.17148148147</c:v>
                </c:pt>
                <c:pt idx="897">
                  <c:v>42181.172175925931</c:v>
                </c:pt>
                <c:pt idx="898">
                  <c:v>42181.172870370385</c:v>
                </c:pt>
                <c:pt idx="899">
                  <c:v>42181.173564814802</c:v>
                </c:pt>
                <c:pt idx="900">
                  <c:v>42181.174259259271</c:v>
                </c:pt>
                <c:pt idx="901">
                  <c:v>42181.174953703689</c:v>
                </c:pt>
                <c:pt idx="902">
                  <c:v>42181.175648148164</c:v>
                </c:pt>
                <c:pt idx="903">
                  <c:v>42181.176342592589</c:v>
                </c:pt>
                <c:pt idx="904">
                  <c:v>42181.177037037036</c:v>
                </c:pt>
                <c:pt idx="905">
                  <c:v>42181.177731481475</c:v>
                </c:pt>
                <c:pt idx="906">
                  <c:v>42181.178425925929</c:v>
                </c:pt>
                <c:pt idx="907">
                  <c:v>42181.179120370354</c:v>
                </c:pt>
                <c:pt idx="908">
                  <c:v>42181.179814814815</c:v>
                </c:pt>
                <c:pt idx="909">
                  <c:v>42181.180509259262</c:v>
                </c:pt>
                <c:pt idx="910">
                  <c:v>42181.181203703687</c:v>
                </c:pt>
                <c:pt idx="911">
                  <c:v>42181.18189814817</c:v>
                </c:pt>
                <c:pt idx="912">
                  <c:v>42181.182592592602</c:v>
                </c:pt>
                <c:pt idx="913">
                  <c:v>42181.183287037034</c:v>
                </c:pt>
                <c:pt idx="914">
                  <c:v>42181.183981481474</c:v>
                </c:pt>
                <c:pt idx="915">
                  <c:v>42181.184675925942</c:v>
                </c:pt>
                <c:pt idx="916">
                  <c:v>42181.185370370367</c:v>
                </c:pt>
                <c:pt idx="917">
                  <c:v>42181.186064814814</c:v>
                </c:pt>
                <c:pt idx="918">
                  <c:v>42181.186759259261</c:v>
                </c:pt>
                <c:pt idx="919">
                  <c:v>42181.187453703678</c:v>
                </c:pt>
                <c:pt idx="920">
                  <c:v>42181.188148148169</c:v>
                </c:pt>
                <c:pt idx="921">
                  <c:v>42181.188842592601</c:v>
                </c:pt>
                <c:pt idx="922">
                  <c:v>42181.18953703704</c:v>
                </c:pt>
                <c:pt idx="923">
                  <c:v>42181.19023148148</c:v>
                </c:pt>
                <c:pt idx="924">
                  <c:v>42181.190925925926</c:v>
                </c:pt>
                <c:pt idx="925">
                  <c:v>42181.191620370359</c:v>
                </c:pt>
                <c:pt idx="926">
                  <c:v>42181.192314814805</c:v>
                </c:pt>
                <c:pt idx="927">
                  <c:v>42181.193009259245</c:v>
                </c:pt>
                <c:pt idx="928">
                  <c:v>42181.19370370367</c:v>
                </c:pt>
                <c:pt idx="929">
                  <c:v>42181.19439814816</c:v>
                </c:pt>
                <c:pt idx="930">
                  <c:v>42181.195092592585</c:v>
                </c:pt>
                <c:pt idx="931">
                  <c:v>42181.195787037017</c:v>
                </c:pt>
                <c:pt idx="932">
                  <c:v>42181.196481481464</c:v>
                </c:pt>
                <c:pt idx="933">
                  <c:v>42181.197175925925</c:v>
                </c:pt>
                <c:pt idx="934">
                  <c:v>42181.197870370372</c:v>
                </c:pt>
                <c:pt idx="935">
                  <c:v>42181.198564814804</c:v>
                </c:pt>
                <c:pt idx="936">
                  <c:v>42181.199259259258</c:v>
                </c:pt>
                <c:pt idx="937">
                  <c:v>42181.199953703683</c:v>
                </c:pt>
                <c:pt idx="938">
                  <c:v>42181.200648148166</c:v>
                </c:pt>
                <c:pt idx="939">
                  <c:v>42181.201342592576</c:v>
                </c:pt>
                <c:pt idx="940">
                  <c:v>42181.202037037037</c:v>
                </c:pt>
                <c:pt idx="941">
                  <c:v>42181.202731481484</c:v>
                </c:pt>
                <c:pt idx="942">
                  <c:v>42181.203425925924</c:v>
                </c:pt>
                <c:pt idx="943">
                  <c:v>42181.20412037037</c:v>
                </c:pt>
                <c:pt idx="944">
                  <c:v>42181.204814814817</c:v>
                </c:pt>
                <c:pt idx="945">
                  <c:v>42181.205509259256</c:v>
                </c:pt>
                <c:pt idx="946">
                  <c:v>42181.206203703689</c:v>
                </c:pt>
                <c:pt idx="947">
                  <c:v>42181.206898148179</c:v>
                </c:pt>
                <c:pt idx="948">
                  <c:v>42181.207592592589</c:v>
                </c:pt>
                <c:pt idx="949">
                  <c:v>42181.208287037036</c:v>
                </c:pt>
                <c:pt idx="950">
                  <c:v>42181.208981481475</c:v>
                </c:pt>
                <c:pt idx="951">
                  <c:v>42181.209675925929</c:v>
                </c:pt>
                <c:pt idx="952">
                  <c:v>42181.210370370369</c:v>
                </c:pt>
                <c:pt idx="953">
                  <c:v>42181.211064814801</c:v>
                </c:pt>
                <c:pt idx="954">
                  <c:v>42181.211759259255</c:v>
                </c:pt>
                <c:pt idx="955">
                  <c:v>42181.212453703687</c:v>
                </c:pt>
                <c:pt idx="956">
                  <c:v>42181.213148148148</c:v>
                </c:pt>
                <c:pt idx="957">
                  <c:v>42181.213842592595</c:v>
                </c:pt>
                <c:pt idx="958">
                  <c:v>42181.214537037042</c:v>
                </c:pt>
                <c:pt idx="959">
                  <c:v>42181.215231481481</c:v>
                </c:pt>
                <c:pt idx="960">
                  <c:v>42181.215925925928</c:v>
                </c:pt>
                <c:pt idx="961">
                  <c:v>42181.216620370367</c:v>
                </c:pt>
                <c:pt idx="962">
                  <c:v>42181.217314814814</c:v>
                </c:pt>
                <c:pt idx="963">
                  <c:v>42181.218009259261</c:v>
                </c:pt>
                <c:pt idx="964">
                  <c:v>42181.218703703678</c:v>
                </c:pt>
                <c:pt idx="965">
                  <c:v>42181.219398148169</c:v>
                </c:pt>
                <c:pt idx="966">
                  <c:v>42181.220092592594</c:v>
                </c:pt>
                <c:pt idx="967">
                  <c:v>42181.220787037018</c:v>
                </c:pt>
                <c:pt idx="968">
                  <c:v>42181.221481481451</c:v>
                </c:pt>
                <c:pt idx="969">
                  <c:v>42181.222175925926</c:v>
                </c:pt>
                <c:pt idx="970">
                  <c:v>42181.222870370373</c:v>
                </c:pt>
                <c:pt idx="971">
                  <c:v>42181.223564814783</c:v>
                </c:pt>
                <c:pt idx="972">
                  <c:v>42181.224259259259</c:v>
                </c:pt>
                <c:pt idx="973">
                  <c:v>42181.224953703684</c:v>
                </c:pt>
                <c:pt idx="974">
                  <c:v>42181.225648148145</c:v>
                </c:pt>
                <c:pt idx="975">
                  <c:v>42181.226342592585</c:v>
                </c:pt>
                <c:pt idx="976">
                  <c:v>42181.227037037024</c:v>
                </c:pt>
                <c:pt idx="977">
                  <c:v>42181.227731481464</c:v>
                </c:pt>
                <c:pt idx="978">
                  <c:v>42181.228425925925</c:v>
                </c:pt>
                <c:pt idx="979">
                  <c:v>42181.229120370357</c:v>
                </c:pt>
                <c:pt idx="980">
                  <c:v>42181.229814814804</c:v>
                </c:pt>
                <c:pt idx="981">
                  <c:v>42181.230509259258</c:v>
                </c:pt>
                <c:pt idx="982">
                  <c:v>42181.231203703683</c:v>
                </c:pt>
                <c:pt idx="983">
                  <c:v>42181.231898148166</c:v>
                </c:pt>
                <c:pt idx="984">
                  <c:v>42181.232592592591</c:v>
                </c:pt>
                <c:pt idx="985">
                  <c:v>42181.233287037023</c:v>
                </c:pt>
                <c:pt idx="986">
                  <c:v>42181.23398148147</c:v>
                </c:pt>
                <c:pt idx="987">
                  <c:v>42181.234675925931</c:v>
                </c:pt>
                <c:pt idx="988">
                  <c:v>42181.23537037037</c:v>
                </c:pt>
                <c:pt idx="989">
                  <c:v>42181.236064814802</c:v>
                </c:pt>
                <c:pt idx="990">
                  <c:v>42181.236759259256</c:v>
                </c:pt>
                <c:pt idx="991">
                  <c:v>42181.237453703674</c:v>
                </c:pt>
                <c:pt idx="992">
                  <c:v>42181.238148148164</c:v>
                </c:pt>
                <c:pt idx="993">
                  <c:v>42181.238842592589</c:v>
                </c:pt>
                <c:pt idx="994">
                  <c:v>42181.239537037036</c:v>
                </c:pt>
                <c:pt idx="995">
                  <c:v>42181.240231481483</c:v>
                </c:pt>
                <c:pt idx="996">
                  <c:v>42181.240925925929</c:v>
                </c:pt>
                <c:pt idx="997">
                  <c:v>42181.241620370354</c:v>
                </c:pt>
                <c:pt idx="998">
                  <c:v>42181.242314814815</c:v>
                </c:pt>
                <c:pt idx="999">
                  <c:v>42181.243009259255</c:v>
                </c:pt>
                <c:pt idx="1000">
                  <c:v>42181.243703703673</c:v>
                </c:pt>
                <c:pt idx="1001">
                  <c:v>42181.24439814817</c:v>
                </c:pt>
                <c:pt idx="1002">
                  <c:v>42181.245092592595</c:v>
                </c:pt>
                <c:pt idx="1003">
                  <c:v>42181.24578703702</c:v>
                </c:pt>
                <c:pt idx="1004">
                  <c:v>42181.246481481474</c:v>
                </c:pt>
                <c:pt idx="1005">
                  <c:v>42181.247175925928</c:v>
                </c:pt>
                <c:pt idx="1006">
                  <c:v>42181.247870370367</c:v>
                </c:pt>
                <c:pt idx="1007">
                  <c:v>42181.248564814814</c:v>
                </c:pt>
                <c:pt idx="1008">
                  <c:v>42181.249259259261</c:v>
                </c:pt>
                <c:pt idx="1009">
                  <c:v>42181.249953703678</c:v>
                </c:pt>
                <c:pt idx="1010">
                  <c:v>42181.250648148169</c:v>
                </c:pt>
                <c:pt idx="1011">
                  <c:v>42181.251342592594</c:v>
                </c:pt>
                <c:pt idx="1012">
                  <c:v>42181.25203703704</c:v>
                </c:pt>
                <c:pt idx="1013">
                  <c:v>42181.25273148148</c:v>
                </c:pt>
                <c:pt idx="1014">
                  <c:v>42181.253425925926</c:v>
                </c:pt>
                <c:pt idx="1015">
                  <c:v>42181.254120370373</c:v>
                </c:pt>
                <c:pt idx="1016">
                  <c:v>42181.254814814813</c:v>
                </c:pt>
                <c:pt idx="1017">
                  <c:v>42181.255509259259</c:v>
                </c:pt>
                <c:pt idx="1018">
                  <c:v>42181.256203703706</c:v>
                </c:pt>
                <c:pt idx="1019">
                  <c:v>42181.256898148175</c:v>
                </c:pt>
                <c:pt idx="1020">
                  <c:v>42181.257592592592</c:v>
                </c:pt>
                <c:pt idx="1021">
                  <c:v>42181.258287037039</c:v>
                </c:pt>
                <c:pt idx="1022">
                  <c:v>42181.258981481478</c:v>
                </c:pt>
                <c:pt idx="1023">
                  <c:v>42181.259675925932</c:v>
                </c:pt>
                <c:pt idx="1024">
                  <c:v>42181.260370370372</c:v>
                </c:pt>
                <c:pt idx="1025">
                  <c:v>42181.261064814797</c:v>
                </c:pt>
                <c:pt idx="1026">
                  <c:v>42181.261759259243</c:v>
                </c:pt>
                <c:pt idx="1027">
                  <c:v>42181.262453703683</c:v>
                </c:pt>
                <c:pt idx="1028">
                  <c:v>42181.263148148151</c:v>
                </c:pt>
                <c:pt idx="1029">
                  <c:v>42181.263842592576</c:v>
                </c:pt>
                <c:pt idx="1030">
                  <c:v>42181.264537037037</c:v>
                </c:pt>
                <c:pt idx="1031">
                  <c:v>42181.265231481484</c:v>
                </c:pt>
                <c:pt idx="1032">
                  <c:v>42181.265925925924</c:v>
                </c:pt>
                <c:pt idx="1033">
                  <c:v>42181.26662037037</c:v>
                </c:pt>
                <c:pt idx="1034">
                  <c:v>42181.267314814802</c:v>
                </c:pt>
                <c:pt idx="1035">
                  <c:v>42181.268009259256</c:v>
                </c:pt>
                <c:pt idx="1036">
                  <c:v>42181.268703703674</c:v>
                </c:pt>
                <c:pt idx="1037">
                  <c:v>42181.269398148164</c:v>
                </c:pt>
                <c:pt idx="1038">
                  <c:v>42181.270092592589</c:v>
                </c:pt>
                <c:pt idx="1039">
                  <c:v>42181.270787037021</c:v>
                </c:pt>
                <c:pt idx="1040">
                  <c:v>42181.271481481454</c:v>
                </c:pt>
                <c:pt idx="1041">
                  <c:v>42181.272175925929</c:v>
                </c:pt>
                <c:pt idx="1042">
                  <c:v>42181.272870370369</c:v>
                </c:pt>
                <c:pt idx="1043">
                  <c:v>42181.273564814801</c:v>
                </c:pt>
                <c:pt idx="1044">
                  <c:v>42181.274259259262</c:v>
                </c:pt>
                <c:pt idx="1045">
                  <c:v>42181.274953703687</c:v>
                </c:pt>
                <c:pt idx="1046">
                  <c:v>42181.275648148148</c:v>
                </c:pt>
                <c:pt idx="1047">
                  <c:v>42181.276342592595</c:v>
                </c:pt>
                <c:pt idx="1048">
                  <c:v>42181.277037037034</c:v>
                </c:pt>
                <c:pt idx="1049">
                  <c:v>42181.277731481474</c:v>
                </c:pt>
                <c:pt idx="1050">
                  <c:v>42181.278425925928</c:v>
                </c:pt>
                <c:pt idx="1051">
                  <c:v>42181.279120370353</c:v>
                </c:pt>
                <c:pt idx="1052">
                  <c:v>42181.279814814814</c:v>
                </c:pt>
                <c:pt idx="1053">
                  <c:v>42181.280509259261</c:v>
                </c:pt>
                <c:pt idx="1054">
                  <c:v>42181.281203703678</c:v>
                </c:pt>
                <c:pt idx="1055">
                  <c:v>42181.281898148169</c:v>
                </c:pt>
                <c:pt idx="1056">
                  <c:v>42181.282592592601</c:v>
                </c:pt>
                <c:pt idx="1057">
                  <c:v>42181.283287037026</c:v>
                </c:pt>
                <c:pt idx="1058">
                  <c:v>42181.283981481465</c:v>
                </c:pt>
                <c:pt idx="1059">
                  <c:v>42181.284675925941</c:v>
                </c:pt>
                <c:pt idx="1060">
                  <c:v>42181.285370370373</c:v>
                </c:pt>
                <c:pt idx="1061">
                  <c:v>42181.286064814805</c:v>
                </c:pt>
                <c:pt idx="1062">
                  <c:v>42181.286759259259</c:v>
                </c:pt>
                <c:pt idx="1063">
                  <c:v>42181.287453703684</c:v>
                </c:pt>
                <c:pt idx="1064">
                  <c:v>42181.28814814816</c:v>
                </c:pt>
                <c:pt idx="1065">
                  <c:v>42181.288842592592</c:v>
                </c:pt>
                <c:pt idx="1066">
                  <c:v>42181.289537037039</c:v>
                </c:pt>
                <c:pt idx="1067">
                  <c:v>42181.290231481478</c:v>
                </c:pt>
                <c:pt idx="1068">
                  <c:v>42181.290925925925</c:v>
                </c:pt>
                <c:pt idx="1069">
                  <c:v>42181.291620370357</c:v>
                </c:pt>
                <c:pt idx="1070">
                  <c:v>42181.292314814804</c:v>
                </c:pt>
                <c:pt idx="1071">
                  <c:v>42181.293009259243</c:v>
                </c:pt>
                <c:pt idx="1072">
                  <c:v>42181.293703703668</c:v>
                </c:pt>
                <c:pt idx="1073">
                  <c:v>42181.294398148166</c:v>
                </c:pt>
                <c:pt idx="1074">
                  <c:v>42181.295092592576</c:v>
                </c:pt>
                <c:pt idx="1075">
                  <c:v>42181.295787037008</c:v>
                </c:pt>
                <c:pt idx="1076">
                  <c:v>42181.29648148147</c:v>
                </c:pt>
                <c:pt idx="1077">
                  <c:v>42181.297175925924</c:v>
                </c:pt>
                <c:pt idx="1078">
                  <c:v>42181.29787037037</c:v>
                </c:pt>
                <c:pt idx="1079">
                  <c:v>42181.298564814802</c:v>
                </c:pt>
                <c:pt idx="1080">
                  <c:v>42181.299259259256</c:v>
                </c:pt>
                <c:pt idx="1081">
                  <c:v>42181.299953703674</c:v>
                </c:pt>
                <c:pt idx="1082">
                  <c:v>42181.300648148179</c:v>
                </c:pt>
                <c:pt idx="1083">
                  <c:v>42181.301342592589</c:v>
                </c:pt>
                <c:pt idx="1084">
                  <c:v>42181.302037037043</c:v>
                </c:pt>
                <c:pt idx="1085">
                  <c:v>42181.302731481483</c:v>
                </c:pt>
                <c:pt idx="1086">
                  <c:v>42181.303425925929</c:v>
                </c:pt>
                <c:pt idx="1087">
                  <c:v>42181.304120370369</c:v>
                </c:pt>
                <c:pt idx="1088">
                  <c:v>42181.30481481483</c:v>
                </c:pt>
                <c:pt idx="1089">
                  <c:v>42181.305509259262</c:v>
                </c:pt>
                <c:pt idx="1090">
                  <c:v>42181.306203703702</c:v>
                </c:pt>
                <c:pt idx="1091">
                  <c:v>42181.306898148177</c:v>
                </c:pt>
                <c:pt idx="1092">
                  <c:v>42181.307592592602</c:v>
                </c:pt>
                <c:pt idx="1093">
                  <c:v>42181.308287037042</c:v>
                </c:pt>
                <c:pt idx="1094">
                  <c:v>42181.308981481481</c:v>
                </c:pt>
                <c:pt idx="1095">
                  <c:v>42181.309675925942</c:v>
                </c:pt>
                <c:pt idx="1096">
                  <c:v>42181.310370370389</c:v>
                </c:pt>
                <c:pt idx="1097">
                  <c:v>42181.311064814814</c:v>
                </c:pt>
                <c:pt idx="1098">
                  <c:v>42181.311759259261</c:v>
                </c:pt>
                <c:pt idx="1099">
                  <c:v>42181.3124537037</c:v>
                </c:pt>
                <c:pt idx="1100">
                  <c:v>42181.313148148169</c:v>
                </c:pt>
                <c:pt idx="1101">
                  <c:v>42181.313842592601</c:v>
                </c:pt>
                <c:pt idx="1102">
                  <c:v>42181.314537037055</c:v>
                </c:pt>
                <c:pt idx="1103">
                  <c:v>42181.315231481494</c:v>
                </c:pt>
                <c:pt idx="1104">
                  <c:v>42181.315925925941</c:v>
                </c:pt>
                <c:pt idx="1105">
                  <c:v>42181.316620370388</c:v>
                </c:pt>
                <c:pt idx="1106">
                  <c:v>42181.317314814813</c:v>
                </c:pt>
                <c:pt idx="1107">
                  <c:v>42181.318009259274</c:v>
                </c:pt>
                <c:pt idx="1108">
                  <c:v>42181.318703703706</c:v>
                </c:pt>
                <c:pt idx="1109">
                  <c:v>42181.319398148175</c:v>
                </c:pt>
                <c:pt idx="1110">
                  <c:v>42181.320092592592</c:v>
                </c:pt>
                <c:pt idx="1111">
                  <c:v>42181.320787037024</c:v>
                </c:pt>
                <c:pt idx="1112">
                  <c:v>42181.321481481464</c:v>
                </c:pt>
                <c:pt idx="1113">
                  <c:v>42181.322175925932</c:v>
                </c:pt>
                <c:pt idx="1114">
                  <c:v>42181.322870370386</c:v>
                </c:pt>
                <c:pt idx="1115">
                  <c:v>42181.323564814804</c:v>
                </c:pt>
                <c:pt idx="1116">
                  <c:v>42181.324259259272</c:v>
                </c:pt>
                <c:pt idx="1117">
                  <c:v>42181.324953703705</c:v>
                </c:pt>
                <c:pt idx="1118">
                  <c:v>42181.325648148166</c:v>
                </c:pt>
                <c:pt idx="1119">
                  <c:v>42181.326342592591</c:v>
                </c:pt>
                <c:pt idx="1120">
                  <c:v>42181.327037037037</c:v>
                </c:pt>
                <c:pt idx="1121">
                  <c:v>42181.327731481484</c:v>
                </c:pt>
                <c:pt idx="1122">
                  <c:v>42181.328425925931</c:v>
                </c:pt>
                <c:pt idx="1123">
                  <c:v>42181.32912037037</c:v>
                </c:pt>
                <c:pt idx="1124">
                  <c:v>42181.329814814817</c:v>
                </c:pt>
                <c:pt idx="1125">
                  <c:v>42181.330509259271</c:v>
                </c:pt>
                <c:pt idx="1126">
                  <c:v>42181.331203703689</c:v>
                </c:pt>
                <c:pt idx="1127">
                  <c:v>42181.331898148179</c:v>
                </c:pt>
                <c:pt idx="1128">
                  <c:v>42181.332592592604</c:v>
                </c:pt>
                <c:pt idx="1129">
                  <c:v>42181.333287037036</c:v>
                </c:pt>
                <c:pt idx="1130">
                  <c:v>42181.333981481475</c:v>
                </c:pt>
                <c:pt idx="1131">
                  <c:v>42181.334675925944</c:v>
                </c:pt>
                <c:pt idx="1132">
                  <c:v>42181.335370370369</c:v>
                </c:pt>
                <c:pt idx="1133">
                  <c:v>42181.336064814815</c:v>
                </c:pt>
                <c:pt idx="1134">
                  <c:v>42181.336759259262</c:v>
                </c:pt>
                <c:pt idx="1135">
                  <c:v>42181.337453703687</c:v>
                </c:pt>
                <c:pt idx="1136">
                  <c:v>42181.33814814817</c:v>
                </c:pt>
                <c:pt idx="1137">
                  <c:v>42181.338842592602</c:v>
                </c:pt>
                <c:pt idx="1138">
                  <c:v>42181.339537037042</c:v>
                </c:pt>
                <c:pt idx="1139">
                  <c:v>42181.340231481496</c:v>
                </c:pt>
                <c:pt idx="1140">
                  <c:v>42181.340925925942</c:v>
                </c:pt>
                <c:pt idx="1141">
                  <c:v>42181.341620370367</c:v>
                </c:pt>
                <c:pt idx="1142">
                  <c:v>42181.342314814829</c:v>
                </c:pt>
                <c:pt idx="1143">
                  <c:v>42181.343009259261</c:v>
                </c:pt>
                <c:pt idx="1144">
                  <c:v>42181.343703703678</c:v>
                </c:pt>
                <c:pt idx="1145">
                  <c:v>42181.344398148176</c:v>
                </c:pt>
                <c:pt idx="1146">
                  <c:v>42181.345092592601</c:v>
                </c:pt>
                <c:pt idx="1147">
                  <c:v>42181.345787037026</c:v>
                </c:pt>
                <c:pt idx="1148">
                  <c:v>42181.34648148148</c:v>
                </c:pt>
                <c:pt idx="1149">
                  <c:v>42181.347175925941</c:v>
                </c:pt>
                <c:pt idx="1150">
                  <c:v>42181.347870370388</c:v>
                </c:pt>
                <c:pt idx="1151">
                  <c:v>42181.348564814813</c:v>
                </c:pt>
                <c:pt idx="1152">
                  <c:v>42181.349259259274</c:v>
                </c:pt>
                <c:pt idx="1153">
                  <c:v>42181.349953703706</c:v>
                </c:pt>
                <c:pt idx="1154">
                  <c:v>42181.350648148175</c:v>
                </c:pt>
                <c:pt idx="1155">
                  <c:v>42181.351342592592</c:v>
                </c:pt>
                <c:pt idx="1156">
                  <c:v>42181.352037037053</c:v>
                </c:pt>
                <c:pt idx="1157">
                  <c:v>42181.352731481493</c:v>
                </c:pt>
                <c:pt idx="1158">
                  <c:v>42181.353425925932</c:v>
                </c:pt>
                <c:pt idx="1159">
                  <c:v>42181.354120370386</c:v>
                </c:pt>
                <c:pt idx="1160">
                  <c:v>42181.35481481484</c:v>
                </c:pt>
                <c:pt idx="1161">
                  <c:v>42181.355509259272</c:v>
                </c:pt>
                <c:pt idx="1162">
                  <c:v>42181.356203703712</c:v>
                </c:pt>
                <c:pt idx="1163">
                  <c:v>42181.356898148195</c:v>
                </c:pt>
                <c:pt idx="1164">
                  <c:v>42181.357592592605</c:v>
                </c:pt>
                <c:pt idx="1165">
                  <c:v>42181.358287037052</c:v>
                </c:pt>
                <c:pt idx="1166">
                  <c:v>42181.358981481491</c:v>
                </c:pt>
                <c:pt idx="1167">
                  <c:v>42181.359675925945</c:v>
                </c:pt>
                <c:pt idx="1168">
                  <c:v>42181.360370370385</c:v>
                </c:pt>
                <c:pt idx="1169">
                  <c:v>42181.361064814802</c:v>
                </c:pt>
                <c:pt idx="1170">
                  <c:v>42181.361759259256</c:v>
                </c:pt>
                <c:pt idx="1171">
                  <c:v>42181.362453703689</c:v>
                </c:pt>
                <c:pt idx="1172">
                  <c:v>42181.363148148164</c:v>
                </c:pt>
                <c:pt idx="1173">
                  <c:v>42181.363842592589</c:v>
                </c:pt>
                <c:pt idx="1174">
                  <c:v>42181.364537037043</c:v>
                </c:pt>
                <c:pt idx="1175">
                  <c:v>42181.365231481483</c:v>
                </c:pt>
                <c:pt idx="1176">
                  <c:v>42181.365925925929</c:v>
                </c:pt>
                <c:pt idx="1177">
                  <c:v>42181.366620370369</c:v>
                </c:pt>
                <c:pt idx="1178">
                  <c:v>42181.367314814815</c:v>
                </c:pt>
                <c:pt idx="1179">
                  <c:v>42181.368009259262</c:v>
                </c:pt>
                <c:pt idx="1180">
                  <c:v>42181.368703703687</c:v>
                </c:pt>
                <c:pt idx="1181">
                  <c:v>42181.36939814817</c:v>
                </c:pt>
                <c:pt idx="1182">
                  <c:v>42181.370092592602</c:v>
                </c:pt>
                <c:pt idx="1183">
                  <c:v>42181.370787037034</c:v>
                </c:pt>
                <c:pt idx="1184">
                  <c:v>42181.371481481474</c:v>
                </c:pt>
                <c:pt idx="1185">
                  <c:v>42181.372175925942</c:v>
                </c:pt>
                <c:pt idx="1186">
                  <c:v>42181.372870370389</c:v>
                </c:pt>
                <c:pt idx="1187">
                  <c:v>42181.373564814814</c:v>
                </c:pt>
                <c:pt idx="1188">
                  <c:v>42181.374259259275</c:v>
                </c:pt>
                <c:pt idx="1189">
                  <c:v>42181.3749537037</c:v>
                </c:pt>
                <c:pt idx="1190">
                  <c:v>42181.375648148169</c:v>
                </c:pt>
                <c:pt idx="1191">
                  <c:v>42181.376342592601</c:v>
                </c:pt>
                <c:pt idx="1192">
                  <c:v>42181.37703703704</c:v>
                </c:pt>
                <c:pt idx="1193">
                  <c:v>42181.37773148148</c:v>
                </c:pt>
                <c:pt idx="1194">
                  <c:v>42181.378425925941</c:v>
                </c:pt>
                <c:pt idx="1195">
                  <c:v>42181.379120370373</c:v>
                </c:pt>
                <c:pt idx="1196">
                  <c:v>42181.379814814813</c:v>
                </c:pt>
                <c:pt idx="1197">
                  <c:v>42181.380509259274</c:v>
                </c:pt>
                <c:pt idx="1198">
                  <c:v>42181.381203703706</c:v>
                </c:pt>
                <c:pt idx="1199">
                  <c:v>42181.381898148175</c:v>
                </c:pt>
                <c:pt idx="1200">
                  <c:v>42181.382592592607</c:v>
                </c:pt>
                <c:pt idx="1201">
                  <c:v>42181.383287037039</c:v>
                </c:pt>
                <c:pt idx="1202">
                  <c:v>42181.383981481478</c:v>
                </c:pt>
                <c:pt idx="1203">
                  <c:v>42181.384675925947</c:v>
                </c:pt>
                <c:pt idx="1204">
                  <c:v>42181.385370370386</c:v>
                </c:pt>
                <c:pt idx="1205">
                  <c:v>42181.386064814818</c:v>
                </c:pt>
                <c:pt idx="1206">
                  <c:v>42181.386759259272</c:v>
                </c:pt>
                <c:pt idx="1207">
                  <c:v>42181.387453703705</c:v>
                </c:pt>
                <c:pt idx="1208">
                  <c:v>42181.38814814818</c:v>
                </c:pt>
                <c:pt idx="1209">
                  <c:v>42181.388842592605</c:v>
                </c:pt>
                <c:pt idx="1210">
                  <c:v>42181.389537037052</c:v>
                </c:pt>
                <c:pt idx="1211">
                  <c:v>42181.390231481491</c:v>
                </c:pt>
                <c:pt idx="1212">
                  <c:v>42181.390925925931</c:v>
                </c:pt>
                <c:pt idx="1213">
                  <c:v>42181.39162037037</c:v>
                </c:pt>
                <c:pt idx="1214">
                  <c:v>42181.392314814817</c:v>
                </c:pt>
                <c:pt idx="1215">
                  <c:v>42181.393009259256</c:v>
                </c:pt>
                <c:pt idx="1216">
                  <c:v>42181.393703703674</c:v>
                </c:pt>
                <c:pt idx="1217">
                  <c:v>42181.394398148179</c:v>
                </c:pt>
                <c:pt idx="1218">
                  <c:v>42181.395092592589</c:v>
                </c:pt>
                <c:pt idx="1219">
                  <c:v>42181.395787037021</c:v>
                </c:pt>
                <c:pt idx="1220">
                  <c:v>42181.396481481475</c:v>
                </c:pt>
                <c:pt idx="1221">
                  <c:v>42181.397175925929</c:v>
                </c:pt>
                <c:pt idx="1222">
                  <c:v>42181.397870370369</c:v>
                </c:pt>
                <c:pt idx="1223">
                  <c:v>42181.398564814815</c:v>
                </c:pt>
                <c:pt idx="1224">
                  <c:v>42181.399259259262</c:v>
                </c:pt>
                <c:pt idx="1225">
                  <c:v>42181.399953703687</c:v>
                </c:pt>
                <c:pt idx="1226">
                  <c:v>42181.40064814817</c:v>
                </c:pt>
                <c:pt idx="1227">
                  <c:v>42181.401342592595</c:v>
                </c:pt>
                <c:pt idx="1228">
                  <c:v>42181.402037037042</c:v>
                </c:pt>
                <c:pt idx="1229">
                  <c:v>42181.402731481481</c:v>
                </c:pt>
                <c:pt idx="1230">
                  <c:v>42181.403425925928</c:v>
                </c:pt>
                <c:pt idx="1231">
                  <c:v>42181.404120370367</c:v>
                </c:pt>
                <c:pt idx="1232">
                  <c:v>42181.404814814829</c:v>
                </c:pt>
                <c:pt idx="1233">
                  <c:v>42181.405509259261</c:v>
                </c:pt>
                <c:pt idx="1234">
                  <c:v>42181.4062037037</c:v>
                </c:pt>
                <c:pt idx="1235">
                  <c:v>42181.406898148176</c:v>
                </c:pt>
                <c:pt idx="1236">
                  <c:v>42181.407592592601</c:v>
                </c:pt>
                <c:pt idx="1237">
                  <c:v>42181.40828703704</c:v>
                </c:pt>
                <c:pt idx="1238">
                  <c:v>42181.40898148148</c:v>
                </c:pt>
                <c:pt idx="1239">
                  <c:v>42181.409675925941</c:v>
                </c:pt>
                <c:pt idx="1240">
                  <c:v>42181.410370370388</c:v>
                </c:pt>
                <c:pt idx="1241">
                  <c:v>42181.411064814805</c:v>
                </c:pt>
                <c:pt idx="1242">
                  <c:v>42181.411759259259</c:v>
                </c:pt>
                <c:pt idx="1243">
                  <c:v>42181.412453703706</c:v>
                </c:pt>
                <c:pt idx="1244">
                  <c:v>42181.41314814816</c:v>
                </c:pt>
                <c:pt idx="1245">
                  <c:v>42181.413842592592</c:v>
                </c:pt>
                <c:pt idx="1246">
                  <c:v>42181.414537037053</c:v>
                </c:pt>
                <c:pt idx="1247">
                  <c:v>42181.415231481493</c:v>
                </c:pt>
                <c:pt idx="1248">
                  <c:v>42181.415925925932</c:v>
                </c:pt>
                <c:pt idx="1249">
                  <c:v>42181.416620370386</c:v>
                </c:pt>
                <c:pt idx="1250">
                  <c:v>42181.417314814818</c:v>
                </c:pt>
                <c:pt idx="1251">
                  <c:v>42181.418009259272</c:v>
                </c:pt>
                <c:pt idx="1252">
                  <c:v>42181.418703703705</c:v>
                </c:pt>
                <c:pt idx="1253">
                  <c:v>42181.41939814818</c:v>
                </c:pt>
                <c:pt idx="1254">
                  <c:v>42181.420092592591</c:v>
                </c:pt>
                <c:pt idx="1255">
                  <c:v>42181.420787037023</c:v>
                </c:pt>
                <c:pt idx="1256">
                  <c:v>42181.42148148147</c:v>
                </c:pt>
                <c:pt idx="1257">
                  <c:v>42181.422175925931</c:v>
                </c:pt>
                <c:pt idx="1258">
                  <c:v>42181.422870370385</c:v>
                </c:pt>
                <c:pt idx="1259">
                  <c:v>42181.423564814802</c:v>
                </c:pt>
                <c:pt idx="1260">
                  <c:v>42181.424259259271</c:v>
                </c:pt>
                <c:pt idx="1261">
                  <c:v>42181.424953703689</c:v>
                </c:pt>
                <c:pt idx="1262">
                  <c:v>42181.425648148164</c:v>
                </c:pt>
                <c:pt idx="1263">
                  <c:v>42181.426342592589</c:v>
                </c:pt>
                <c:pt idx="1264">
                  <c:v>42181.427037037036</c:v>
                </c:pt>
                <c:pt idx="1265">
                  <c:v>42181.427731481475</c:v>
                </c:pt>
                <c:pt idx="1266">
                  <c:v>42181.428425925929</c:v>
                </c:pt>
                <c:pt idx="1267">
                  <c:v>42181.429120370354</c:v>
                </c:pt>
                <c:pt idx="1268">
                  <c:v>42181.429814814815</c:v>
                </c:pt>
                <c:pt idx="1269">
                  <c:v>42181.430509259262</c:v>
                </c:pt>
                <c:pt idx="1270">
                  <c:v>42181.431203703687</c:v>
                </c:pt>
                <c:pt idx="1271">
                  <c:v>42181.43189814817</c:v>
                </c:pt>
                <c:pt idx="1272">
                  <c:v>42181.432592592602</c:v>
                </c:pt>
                <c:pt idx="1273">
                  <c:v>42181.433287037034</c:v>
                </c:pt>
                <c:pt idx="1274">
                  <c:v>42181.433981481474</c:v>
                </c:pt>
                <c:pt idx="1275">
                  <c:v>42181.434675925942</c:v>
                </c:pt>
                <c:pt idx="1276">
                  <c:v>42181.435370370367</c:v>
                </c:pt>
                <c:pt idx="1277">
                  <c:v>42181.436064814814</c:v>
                </c:pt>
                <c:pt idx="1278">
                  <c:v>42181.436759259261</c:v>
                </c:pt>
                <c:pt idx="1279">
                  <c:v>42181.437453703678</c:v>
                </c:pt>
                <c:pt idx="1280">
                  <c:v>42181.438148148169</c:v>
                </c:pt>
                <c:pt idx="1281">
                  <c:v>42181.438842592601</c:v>
                </c:pt>
                <c:pt idx="1282">
                  <c:v>42181.43953703704</c:v>
                </c:pt>
                <c:pt idx="1283">
                  <c:v>42181.440231481494</c:v>
                </c:pt>
                <c:pt idx="1284">
                  <c:v>42181.440925925941</c:v>
                </c:pt>
                <c:pt idx="1285">
                  <c:v>42181.441620370373</c:v>
                </c:pt>
                <c:pt idx="1286">
                  <c:v>42181.442314814813</c:v>
                </c:pt>
                <c:pt idx="1287">
                  <c:v>42181.443009259259</c:v>
                </c:pt>
                <c:pt idx="1288">
                  <c:v>42181.443703703684</c:v>
                </c:pt>
                <c:pt idx="1289">
                  <c:v>42181.444398148175</c:v>
                </c:pt>
                <c:pt idx="1290">
                  <c:v>42181.445092592592</c:v>
                </c:pt>
                <c:pt idx="1291">
                  <c:v>42181.445787037024</c:v>
                </c:pt>
                <c:pt idx="1292">
                  <c:v>42181.446481481478</c:v>
                </c:pt>
                <c:pt idx="1293">
                  <c:v>42181.447175925932</c:v>
                </c:pt>
                <c:pt idx="1294">
                  <c:v>42181.447870370386</c:v>
                </c:pt>
                <c:pt idx="1295">
                  <c:v>42181.448564814818</c:v>
                </c:pt>
                <c:pt idx="1296">
                  <c:v>42181.449259259272</c:v>
                </c:pt>
                <c:pt idx="1297">
                  <c:v>42181.449953703705</c:v>
                </c:pt>
                <c:pt idx="1298">
                  <c:v>42181.45064814818</c:v>
                </c:pt>
                <c:pt idx="1299">
                  <c:v>42181.451342592591</c:v>
                </c:pt>
                <c:pt idx="1300">
                  <c:v>42181.452037037052</c:v>
                </c:pt>
                <c:pt idx="1301">
                  <c:v>42181.452731481491</c:v>
                </c:pt>
                <c:pt idx="1302">
                  <c:v>42181.453425925931</c:v>
                </c:pt>
                <c:pt idx="1303">
                  <c:v>42181.454120370385</c:v>
                </c:pt>
                <c:pt idx="1304">
                  <c:v>42181.454814814839</c:v>
                </c:pt>
                <c:pt idx="1305">
                  <c:v>42181.455509259271</c:v>
                </c:pt>
                <c:pt idx="1306">
                  <c:v>42181.456203703703</c:v>
                </c:pt>
                <c:pt idx="1307">
                  <c:v>42181.456898148193</c:v>
                </c:pt>
                <c:pt idx="1308">
                  <c:v>42181.457592592604</c:v>
                </c:pt>
                <c:pt idx="1309">
                  <c:v>42181.458287037043</c:v>
                </c:pt>
                <c:pt idx="1310">
                  <c:v>42181.458981481483</c:v>
                </c:pt>
                <c:pt idx="1311">
                  <c:v>42181.459675925944</c:v>
                </c:pt>
                <c:pt idx="1312">
                  <c:v>42181.460370370369</c:v>
                </c:pt>
                <c:pt idx="1313">
                  <c:v>42181.461064814801</c:v>
                </c:pt>
                <c:pt idx="1314">
                  <c:v>42181.461759259255</c:v>
                </c:pt>
                <c:pt idx="1315">
                  <c:v>42181.462453703687</c:v>
                </c:pt>
                <c:pt idx="1316">
                  <c:v>42181.463148148148</c:v>
                </c:pt>
                <c:pt idx="1317">
                  <c:v>42181.463842592595</c:v>
                </c:pt>
                <c:pt idx="1318">
                  <c:v>42181.464537037042</c:v>
                </c:pt>
                <c:pt idx="1319">
                  <c:v>42181.465231481481</c:v>
                </c:pt>
                <c:pt idx="1320">
                  <c:v>42181.465925925928</c:v>
                </c:pt>
                <c:pt idx="1321">
                  <c:v>42181.466620370367</c:v>
                </c:pt>
                <c:pt idx="1322">
                  <c:v>42181.467314814814</c:v>
                </c:pt>
                <c:pt idx="1323">
                  <c:v>42181.468009259261</c:v>
                </c:pt>
                <c:pt idx="1324">
                  <c:v>42181.468703703678</c:v>
                </c:pt>
                <c:pt idx="1325">
                  <c:v>42181.469398148169</c:v>
                </c:pt>
                <c:pt idx="1326">
                  <c:v>42181.470092592601</c:v>
                </c:pt>
                <c:pt idx="1327">
                  <c:v>42181.470787037026</c:v>
                </c:pt>
                <c:pt idx="1328">
                  <c:v>42181.471481481465</c:v>
                </c:pt>
                <c:pt idx="1329">
                  <c:v>42181.472175925941</c:v>
                </c:pt>
                <c:pt idx="1330">
                  <c:v>42181.472870370388</c:v>
                </c:pt>
                <c:pt idx="1331">
                  <c:v>42181.473564814805</c:v>
                </c:pt>
                <c:pt idx="1332">
                  <c:v>42181.474259259274</c:v>
                </c:pt>
                <c:pt idx="1333">
                  <c:v>42181.474953703706</c:v>
                </c:pt>
                <c:pt idx="1334">
                  <c:v>42181.47564814816</c:v>
                </c:pt>
                <c:pt idx="1335">
                  <c:v>42181.476342592592</c:v>
                </c:pt>
                <c:pt idx="1336">
                  <c:v>42181.477037037039</c:v>
                </c:pt>
                <c:pt idx="1337">
                  <c:v>42181.477731481478</c:v>
                </c:pt>
                <c:pt idx="1338">
                  <c:v>42181.478425925932</c:v>
                </c:pt>
                <c:pt idx="1339">
                  <c:v>42181.479120370372</c:v>
                </c:pt>
                <c:pt idx="1340">
                  <c:v>42181.479814814818</c:v>
                </c:pt>
                <c:pt idx="1341">
                  <c:v>42181.480509259272</c:v>
                </c:pt>
                <c:pt idx="1342">
                  <c:v>42181.481203703705</c:v>
                </c:pt>
                <c:pt idx="1343">
                  <c:v>42181.48189814818</c:v>
                </c:pt>
                <c:pt idx="1344">
                  <c:v>42181.482592592605</c:v>
                </c:pt>
                <c:pt idx="1345">
                  <c:v>42181.483287037037</c:v>
                </c:pt>
                <c:pt idx="1346">
                  <c:v>42181.483981481484</c:v>
                </c:pt>
                <c:pt idx="1347">
                  <c:v>42181.484675925945</c:v>
                </c:pt>
                <c:pt idx="1348">
                  <c:v>42181.485370370385</c:v>
                </c:pt>
                <c:pt idx="1349">
                  <c:v>42181.486064814817</c:v>
                </c:pt>
                <c:pt idx="1350">
                  <c:v>42181.486759259271</c:v>
                </c:pt>
                <c:pt idx="1351">
                  <c:v>42181.487453703689</c:v>
                </c:pt>
                <c:pt idx="1352">
                  <c:v>42181.488148148179</c:v>
                </c:pt>
                <c:pt idx="1353">
                  <c:v>42181.488842592604</c:v>
                </c:pt>
                <c:pt idx="1354">
                  <c:v>42181.489537037043</c:v>
                </c:pt>
                <c:pt idx="1355">
                  <c:v>42181.490231481483</c:v>
                </c:pt>
                <c:pt idx="1356">
                  <c:v>42181.490925925929</c:v>
                </c:pt>
                <c:pt idx="1357">
                  <c:v>42181.491620370354</c:v>
                </c:pt>
                <c:pt idx="1358">
                  <c:v>42181.492314814815</c:v>
                </c:pt>
                <c:pt idx="1359">
                  <c:v>42181.493009259255</c:v>
                </c:pt>
                <c:pt idx="1360">
                  <c:v>42181.493703703673</c:v>
                </c:pt>
                <c:pt idx="1361">
                  <c:v>42181.49439814817</c:v>
                </c:pt>
                <c:pt idx="1362">
                  <c:v>42181.495092592595</c:v>
                </c:pt>
                <c:pt idx="1363">
                  <c:v>42181.49578703702</c:v>
                </c:pt>
                <c:pt idx="1364">
                  <c:v>42181.496481481474</c:v>
                </c:pt>
                <c:pt idx="1365">
                  <c:v>42181.497175925928</c:v>
                </c:pt>
                <c:pt idx="1366">
                  <c:v>42181.497870370367</c:v>
                </c:pt>
                <c:pt idx="1367">
                  <c:v>42181.498564814814</c:v>
                </c:pt>
                <c:pt idx="1368">
                  <c:v>42181.499259259261</c:v>
                </c:pt>
                <c:pt idx="1369">
                  <c:v>42181.499953703678</c:v>
                </c:pt>
                <c:pt idx="1370">
                  <c:v>42181.500648148169</c:v>
                </c:pt>
                <c:pt idx="1371">
                  <c:v>42181.501342592594</c:v>
                </c:pt>
                <c:pt idx="1372">
                  <c:v>42181.50203703704</c:v>
                </c:pt>
                <c:pt idx="1373">
                  <c:v>42181.50273148148</c:v>
                </c:pt>
                <c:pt idx="1374">
                  <c:v>42181.503425925926</c:v>
                </c:pt>
                <c:pt idx="1375">
                  <c:v>42181.504120370373</c:v>
                </c:pt>
                <c:pt idx="1376">
                  <c:v>42181.504814814813</c:v>
                </c:pt>
                <c:pt idx="1377">
                  <c:v>42181.505509259259</c:v>
                </c:pt>
                <c:pt idx="1378">
                  <c:v>42181.506203703706</c:v>
                </c:pt>
                <c:pt idx="1379">
                  <c:v>42181.506898148175</c:v>
                </c:pt>
                <c:pt idx="1380">
                  <c:v>42181.507592592592</c:v>
                </c:pt>
                <c:pt idx="1381">
                  <c:v>42181.508287037039</c:v>
                </c:pt>
                <c:pt idx="1382">
                  <c:v>42181.508981481478</c:v>
                </c:pt>
                <c:pt idx="1383">
                  <c:v>42181.509675925932</c:v>
                </c:pt>
                <c:pt idx="1384">
                  <c:v>42181.510370370386</c:v>
                </c:pt>
                <c:pt idx="1385">
                  <c:v>42181.511064814804</c:v>
                </c:pt>
                <c:pt idx="1386">
                  <c:v>42181.511759259258</c:v>
                </c:pt>
                <c:pt idx="1387">
                  <c:v>42181.512453703705</c:v>
                </c:pt>
                <c:pt idx="1388">
                  <c:v>42181.513148148166</c:v>
                </c:pt>
                <c:pt idx="1389">
                  <c:v>42181.513842592591</c:v>
                </c:pt>
                <c:pt idx="1390">
                  <c:v>42181.514537037052</c:v>
                </c:pt>
                <c:pt idx="1391">
                  <c:v>42181.515231481491</c:v>
                </c:pt>
                <c:pt idx="1392">
                  <c:v>42181.515925925931</c:v>
                </c:pt>
                <c:pt idx="1393">
                  <c:v>42181.516620370385</c:v>
                </c:pt>
                <c:pt idx="1394">
                  <c:v>42181.517314814817</c:v>
                </c:pt>
                <c:pt idx="1395">
                  <c:v>42181.518009259271</c:v>
                </c:pt>
                <c:pt idx="1396">
                  <c:v>42181.518703703689</c:v>
                </c:pt>
                <c:pt idx="1397">
                  <c:v>42181.519398148179</c:v>
                </c:pt>
                <c:pt idx="1398">
                  <c:v>42181.520092592589</c:v>
                </c:pt>
                <c:pt idx="1399">
                  <c:v>42181.520787037021</c:v>
                </c:pt>
                <c:pt idx="1400">
                  <c:v>42181.521481481454</c:v>
                </c:pt>
                <c:pt idx="1401">
                  <c:v>42181.522175925929</c:v>
                </c:pt>
                <c:pt idx="1402">
                  <c:v>42181.522870370369</c:v>
                </c:pt>
                <c:pt idx="1403">
                  <c:v>42181.523564814801</c:v>
                </c:pt>
                <c:pt idx="1404">
                  <c:v>42181.524259259262</c:v>
                </c:pt>
                <c:pt idx="1405">
                  <c:v>42181.524953703687</c:v>
                </c:pt>
                <c:pt idx="1406">
                  <c:v>42181.525648148148</c:v>
                </c:pt>
                <c:pt idx="1407">
                  <c:v>42181.526342592595</c:v>
                </c:pt>
                <c:pt idx="1408">
                  <c:v>42181.527037037034</c:v>
                </c:pt>
                <c:pt idx="1409">
                  <c:v>42181.527731481474</c:v>
                </c:pt>
                <c:pt idx="1410">
                  <c:v>42181.528425925928</c:v>
                </c:pt>
                <c:pt idx="1411">
                  <c:v>42181.529120370353</c:v>
                </c:pt>
                <c:pt idx="1412">
                  <c:v>42181.529814814814</c:v>
                </c:pt>
                <c:pt idx="1413">
                  <c:v>42181.530509259261</c:v>
                </c:pt>
                <c:pt idx="1414">
                  <c:v>42181.531203703678</c:v>
                </c:pt>
                <c:pt idx="1415">
                  <c:v>42181.531898148169</c:v>
                </c:pt>
                <c:pt idx="1416">
                  <c:v>42181.532592592601</c:v>
                </c:pt>
                <c:pt idx="1417">
                  <c:v>42181.533287037026</c:v>
                </c:pt>
                <c:pt idx="1418">
                  <c:v>42181.533981481465</c:v>
                </c:pt>
                <c:pt idx="1419">
                  <c:v>42181.534675925941</c:v>
                </c:pt>
                <c:pt idx="1420">
                  <c:v>42181.535370370373</c:v>
                </c:pt>
                <c:pt idx="1421">
                  <c:v>42181.536064814805</c:v>
                </c:pt>
                <c:pt idx="1422">
                  <c:v>42181.536759259259</c:v>
                </c:pt>
                <c:pt idx="1423">
                  <c:v>42181.537453703684</c:v>
                </c:pt>
                <c:pt idx="1424">
                  <c:v>42181.53814814816</c:v>
                </c:pt>
                <c:pt idx="1425">
                  <c:v>42181.538842592592</c:v>
                </c:pt>
                <c:pt idx="1426">
                  <c:v>42181.539537037039</c:v>
                </c:pt>
                <c:pt idx="1427">
                  <c:v>42181.540231481493</c:v>
                </c:pt>
                <c:pt idx="1428">
                  <c:v>42181.540925925932</c:v>
                </c:pt>
                <c:pt idx="1429">
                  <c:v>42181.541620370372</c:v>
                </c:pt>
                <c:pt idx="1430">
                  <c:v>42181.542314814818</c:v>
                </c:pt>
                <c:pt idx="1431">
                  <c:v>42181.543009259258</c:v>
                </c:pt>
                <c:pt idx="1432">
                  <c:v>42181.543703703683</c:v>
                </c:pt>
                <c:pt idx="1433">
                  <c:v>42181.54439814818</c:v>
                </c:pt>
                <c:pt idx="1434">
                  <c:v>42181.545092592591</c:v>
                </c:pt>
                <c:pt idx="1435">
                  <c:v>42181.545787037023</c:v>
                </c:pt>
                <c:pt idx="1436">
                  <c:v>42181.546481481484</c:v>
                </c:pt>
                <c:pt idx="1437">
                  <c:v>42181.547175925931</c:v>
                </c:pt>
                <c:pt idx="1438">
                  <c:v>42181.547870370385</c:v>
                </c:pt>
                <c:pt idx="1439">
                  <c:v>42181.548564814817</c:v>
                </c:pt>
                <c:pt idx="1440">
                  <c:v>42181.549259259271</c:v>
                </c:pt>
                <c:pt idx="1441">
                  <c:v>42181.549953703689</c:v>
                </c:pt>
                <c:pt idx="1442">
                  <c:v>42181.550648148179</c:v>
                </c:pt>
                <c:pt idx="1443">
                  <c:v>42181.551342592589</c:v>
                </c:pt>
                <c:pt idx="1444">
                  <c:v>42181.552037037043</c:v>
                </c:pt>
                <c:pt idx="1445">
                  <c:v>42181.552731481483</c:v>
                </c:pt>
                <c:pt idx="1446">
                  <c:v>42181.553425925929</c:v>
                </c:pt>
                <c:pt idx="1447">
                  <c:v>42181.554120370369</c:v>
                </c:pt>
                <c:pt idx="1448">
                  <c:v>42181.55481481483</c:v>
                </c:pt>
                <c:pt idx="1449">
                  <c:v>42181.555509259262</c:v>
                </c:pt>
                <c:pt idx="1450">
                  <c:v>42181.556203703702</c:v>
                </c:pt>
                <c:pt idx="1451">
                  <c:v>42181.556898148177</c:v>
                </c:pt>
                <c:pt idx="1452">
                  <c:v>42181.557592592602</c:v>
                </c:pt>
                <c:pt idx="1453">
                  <c:v>42181.558287037042</c:v>
                </c:pt>
                <c:pt idx="1454">
                  <c:v>42181.558981481481</c:v>
                </c:pt>
                <c:pt idx="1455">
                  <c:v>42181.559675925942</c:v>
                </c:pt>
                <c:pt idx="1456">
                  <c:v>42181.560370370367</c:v>
                </c:pt>
                <c:pt idx="1457">
                  <c:v>42181.561064814799</c:v>
                </c:pt>
                <c:pt idx="1458">
                  <c:v>42181.561759259246</c:v>
                </c:pt>
                <c:pt idx="1459">
                  <c:v>42181.562453703678</c:v>
                </c:pt>
                <c:pt idx="1460">
                  <c:v>42181.563148148147</c:v>
                </c:pt>
                <c:pt idx="1461">
                  <c:v>42181.563842592594</c:v>
                </c:pt>
                <c:pt idx="1462">
                  <c:v>42181.56453703704</c:v>
                </c:pt>
                <c:pt idx="1463">
                  <c:v>42181.56523148148</c:v>
                </c:pt>
                <c:pt idx="1464">
                  <c:v>42181.565925925926</c:v>
                </c:pt>
                <c:pt idx="1465">
                  <c:v>42181.566620370373</c:v>
                </c:pt>
                <c:pt idx="1466">
                  <c:v>42181.567314814805</c:v>
                </c:pt>
                <c:pt idx="1467">
                  <c:v>42181.568009259259</c:v>
                </c:pt>
                <c:pt idx="1468">
                  <c:v>42181.568703703684</c:v>
                </c:pt>
                <c:pt idx="1469">
                  <c:v>42181.56939814816</c:v>
                </c:pt>
                <c:pt idx="1470">
                  <c:v>42181.570092592592</c:v>
                </c:pt>
                <c:pt idx="1471">
                  <c:v>42181.570787037024</c:v>
                </c:pt>
                <c:pt idx="1472">
                  <c:v>42181.571481481464</c:v>
                </c:pt>
                <c:pt idx="1473">
                  <c:v>42181.572175925932</c:v>
                </c:pt>
                <c:pt idx="1474">
                  <c:v>42181.572870370386</c:v>
                </c:pt>
                <c:pt idx="1475">
                  <c:v>42181.573564814804</c:v>
                </c:pt>
                <c:pt idx="1476">
                  <c:v>42181.574259259272</c:v>
                </c:pt>
                <c:pt idx="1477">
                  <c:v>42181.574953703705</c:v>
                </c:pt>
                <c:pt idx="1478">
                  <c:v>42181.575648148166</c:v>
                </c:pt>
                <c:pt idx="1479">
                  <c:v>42181.576342592591</c:v>
                </c:pt>
                <c:pt idx="1480">
                  <c:v>42181.577037037037</c:v>
                </c:pt>
                <c:pt idx="1481">
                  <c:v>42181.577731481484</c:v>
                </c:pt>
                <c:pt idx="1482">
                  <c:v>42181.578425925931</c:v>
                </c:pt>
                <c:pt idx="1483">
                  <c:v>42181.57912037037</c:v>
                </c:pt>
                <c:pt idx="1484">
                  <c:v>42181.579814814817</c:v>
                </c:pt>
                <c:pt idx="1485">
                  <c:v>42181.580509259271</c:v>
                </c:pt>
                <c:pt idx="1486">
                  <c:v>42181.581203703689</c:v>
                </c:pt>
                <c:pt idx="1487">
                  <c:v>42181.581898148179</c:v>
                </c:pt>
                <c:pt idx="1488">
                  <c:v>42181.582592592604</c:v>
                </c:pt>
                <c:pt idx="1489">
                  <c:v>42181.583287037036</c:v>
                </c:pt>
                <c:pt idx="1490">
                  <c:v>42181.583981481475</c:v>
                </c:pt>
                <c:pt idx="1491">
                  <c:v>42181.584675925944</c:v>
                </c:pt>
                <c:pt idx="1492">
                  <c:v>42181.585370370369</c:v>
                </c:pt>
                <c:pt idx="1493">
                  <c:v>42181.586064814815</c:v>
                </c:pt>
                <c:pt idx="1494">
                  <c:v>42181.586759259262</c:v>
                </c:pt>
                <c:pt idx="1495">
                  <c:v>42181.587453703687</c:v>
                </c:pt>
                <c:pt idx="1496">
                  <c:v>42181.58814814817</c:v>
                </c:pt>
                <c:pt idx="1497">
                  <c:v>42181.588842592602</c:v>
                </c:pt>
                <c:pt idx="1498">
                  <c:v>42181.589537037042</c:v>
                </c:pt>
                <c:pt idx="1499">
                  <c:v>42181.590231481481</c:v>
                </c:pt>
                <c:pt idx="1500">
                  <c:v>42181.590925925928</c:v>
                </c:pt>
                <c:pt idx="1501">
                  <c:v>42181.591620370353</c:v>
                </c:pt>
                <c:pt idx="1502">
                  <c:v>42181.592314814814</c:v>
                </c:pt>
                <c:pt idx="1503">
                  <c:v>42181.593009259246</c:v>
                </c:pt>
                <c:pt idx="1504">
                  <c:v>42181.593703703671</c:v>
                </c:pt>
                <c:pt idx="1505">
                  <c:v>42181.594398148169</c:v>
                </c:pt>
                <c:pt idx="1506">
                  <c:v>42181.595092592594</c:v>
                </c:pt>
                <c:pt idx="1507">
                  <c:v>42181.595787037018</c:v>
                </c:pt>
                <c:pt idx="1508">
                  <c:v>42181.596481481465</c:v>
                </c:pt>
                <c:pt idx="1509">
                  <c:v>42181.597175925926</c:v>
                </c:pt>
                <c:pt idx="1510">
                  <c:v>42181.597870370373</c:v>
                </c:pt>
                <c:pt idx="1511">
                  <c:v>42181.598564814805</c:v>
                </c:pt>
                <c:pt idx="1512">
                  <c:v>42181.599259259259</c:v>
                </c:pt>
                <c:pt idx="1513">
                  <c:v>42181.599953703684</c:v>
                </c:pt>
                <c:pt idx="1514">
                  <c:v>42181.60064814816</c:v>
                </c:pt>
                <c:pt idx="1515">
                  <c:v>42181.601342592585</c:v>
                </c:pt>
                <c:pt idx="1516">
                  <c:v>42181.602037037039</c:v>
                </c:pt>
                <c:pt idx="1517">
                  <c:v>42181.602731481478</c:v>
                </c:pt>
                <c:pt idx="1518">
                  <c:v>42181.603425925925</c:v>
                </c:pt>
                <c:pt idx="1519">
                  <c:v>42181.604120370372</c:v>
                </c:pt>
                <c:pt idx="1520">
                  <c:v>42181.604814814818</c:v>
                </c:pt>
                <c:pt idx="1521">
                  <c:v>42181.605509259258</c:v>
                </c:pt>
                <c:pt idx="1522">
                  <c:v>42181.606203703705</c:v>
                </c:pt>
                <c:pt idx="1523">
                  <c:v>42181.60689814818</c:v>
                </c:pt>
                <c:pt idx="1524">
                  <c:v>42181.607592592591</c:v>
                </c:pt>
                <c:pt idx="1525">
                  <c:v>42181.608287037037</c:v>
                </c:pt>
                <c:pt idx="1526">
                  <c:v>42181.608981481484</c:v>
                </c:pt>
                <c:pt idx="1527">
                  <c:v>42181.609675925931</c:v>
                </c:pt>
                <c:pt idx="1528">
                  <c:v>42181.610370370385</c:v>
                </c:pt>
                <c:pt idx="1529">
                  <c:v>42181.611064814802</c:v>
                </c:pt>
                <c:pt idx="1530">
                  <c:v>42181.611759259256</c:v>
                </c:pt>
                <c:pt idx="1531">
                  <c:v>42181.612453703689</c:v>
                </c:pt>
                <c:pt idx="1532">
                  <c:v>42181.613148148164</c:v>
                </c:pt>
                <c:pt idx="1533">
                  <c:v>42181.613842592589</c:v>
                </c:pt>
                <c:pt idx="1534">
                  <c:v>42181.614537037043</c:v>
                </c:pt>
                <c:pt idx="1535">
                  <c:v>42181.615231481483</c:v>
                </c:pt>
                <c:pt idx="1536">
                  <c:v>42181.615925925929</c:v>
                </c:pt>
                <c:pt idx="1537">
                  <c:v>42181.616620370369</c:v>
                </c:pt>
                <c:pt idx="1538">
                  <c:v>42181.617314814815</c:v>
                </c:pt>
                <c:pt idx="1539">
                  <c:v>42181.618009259262</c:v>
                </c:pt>
                <c:pt idx="1540">
                  <c:v>42181.618703703687</c:v>
                </c:pt>
                <c:pt idx="1541">
                  <c:v>42181.61939814817</c:v>
                </c:pt>
                <c:pt idx="1542">
                  <c:v>42181.620092592595</c:v>
                </c:pt>
                <c:pt idx="1543">
                  <c:v>42181.62078703702</c:v>
                </c:pt>
                <c:pt idx="1544">
                  <c:v>42181.621481481452</c:v>
                </c:pt>
                <c:pt idx="1545">
                  <c:v>42181.622175925928</c:v>
                </c:pt>
                <c:pt idx="1546">
                  <c:v>42181.622870370367</c:v>
                </c:pt>
                <c:pt idx="1547">
                  <c:v>42181.623564814799</c:v>
                </c:pt>
                <c:pt idx="1548">
                  <c:v>42181.624259259261</c:v>
                </c:pt>
                <c:pt idx="1549">
                  <c:v>42181.624953703678</c:v>
                </c:pt>
                <c:pt idx="1550">
                  <c:v>42181.625648148147</c:v>
                </c:pt>
                <c:pt idx="1551">
                  <c:v>42181.626342592594</c:v>
                </c:pt>
                <c:pt idx="1552">
                  <c:v>42181.627037037026</c:v>
                </c:pt>
                <c:pt idx="1553">
                  <c:v>42181.627731481465</c:v>
                </c:pt>
                <c:pt idx="1554">
                  <c:v>42181.628425925926</c:v>
                </c:pt>
                <c:pt idx="1555">
                  <c:v>42181.629120370359</c:v>
                </c:pt>
                <c:pt idx="1556">
                  <c:v>42181.629814814805</c:v>
                </c:pt>
                <c:pt idx="1557">
                  <c:v>42181.630509259259</c:v>
                </c:pt>
                <c:pt idx="1558">
                  <c:v>42181.631203703684</c:v>
                </c:pt>
                <c:pt idx="1559">
                  <c:v>42181.63189814816</c:v>
                </c:pt>
                <c:pt idx="1560">
                  <c:v>42181.632592592592</c:v>
                </c:pt>
                <c:pt idx="1561">
                  <c:v>42181.633287037024</c:v>
                </c:pt>
                <c:pt idx="1562">
                  <c:v>42181.633981481464</c:v>
                </c:pt>
                <c:pt idx="1563">
                  <c:v>42181.634675925932</c:v>
                </c:pt>
                <c:pt idx="1564">
                  <c:v>42181.635370370372</c:v>
                </c:pt>
                <c:pt idx="1565">
                  <c:v>42181.636064814804</c:v>
                </c:pt>
                <c:pt idx="1566">
                  <c:v>42181.636759259258</c:v>
                </c:pt>
                <c:pt idx="1567">
                  <c:v>42181.637453703683</c:v>
                </c:pt>
                <c:pt idx="1568">
                  <c:v>42181.638148148166</c:v>
                </c:pt>
                <c:pt idx="1569">
                  <c:v>42181.638842592591</c:v>
                </c:pt>
                <c:pt idx="1570">
                  <c:v>42181.639537037037</c:v>
                </c:pt>
                <c:pt idx="1571">
                  <c:v>42181.640231481491</c:v>
                </c:pt>
                <c:pt idx="1572">
                  <c:v>42181.640925925931</c:v>
                </c:pt>
                <c:pt idx="1573">
                  <c:v>42181.64162037037</c:v>
                </c:pt>
                <c:pt idx="1574">
                  <c:v>42181.642314814817</c:v>
                </c:pt>
                <c:pt idx="1575">
                  <c:v>42181.643009259256</c:v>
                </c:pt>
                <c:pt idx="1576">
                  <c:v>42181.643703703674</c:v>
                </c:pt>
                <c:pt idx="1577">
                  <c:v>42181.644398148179</c:v>
                </c:pt>
                <c:pt idx="1578">
                  <c:v>42181.645092592589</c:v>
                </c:pt>
                <c:pt idx="1579">
                  <c:v>42181.645787037021</c:v>
                </c:pt>
                <c:pt idx="1580">
                  <c:v>42181.646481481475</c:v>
                </c:pt>
                <c:pt idx="1581">
                  <c:v>42181.647175925929</c:v>
                </c:pt>
                <c:pt idx="1582">
                  <c:v>42181.647870370369</c:v>
                </c:pt>
                <c:pt idx="1583">
                  <c:v>42181.648564814815</c:v>
                </c:pt>
                <c:pt idx="1584">
                  <c:v>42181.649259259262</c:v>
                </c:pt>
                <c:pt idx="1585">
                  <c:v>42181.649953703687</c:v>
                </c:pt>
                <c:pt idx="1586">
                  <c:v>42181.65064814817</c:v>
                </c:pt>
                <c:pt idx="1587">
                  <c:v>42181.651342592595</c:v>
                </c:pt>
                <c:pt idx="1588">
                  <c:v>42181.652037037042</c:v>
                </c:pt>
                <c:pt idx="1589">
                  <c:v>42181.652731481481</c:v>
                </c:pt>
                <c:pt idx="1590">
                  <c:v>42181.653425925928</c:v>
                </c:pt>
                <c:pt idx="1591">
                  <c:v>42181.654120370367</c:v>
                </c:pt>
                <c:pt idx="1592">
                  <c:v>42181.654814814829</c:v>
                </c:pt>
                <c:pt idx="1593">
                  <c:v>42181.655509259261</c:v>
                </c:pt>
                <c:pt idx="1594">
                  <c:v>42181.6562037037</c:v>
                </c:pt>
                <c:pt idx="1595">
                  <c:v>42181.656898148176</c:v>
                </c:pt>
                <c:pt idx="1596">
                  <c:v>42181.657592592601</c:v>
                </c:pt>
                <c:pt idx="1597">
                  <c:v>42181.65828703704</c:v>
                </c:pt>
                <c:pt idx="1598">
                  <c:v>42181.65898148148</c:v>
                </c:pt>
                <c:pt idx="1599">
                  <c:v>42181.659675925941</c:v>
                </c:pt>
                <c:pt idx="1600">
                  <c:v>42181.660370370373</c:v>
                </c:pt>
                <c:pt idx="1601">
                  <c:v>42181.661064814783</c:v>
                </c:pt>
                <c:pt idx="1602">
                  <c:v>42181.661759259245</c:v>
                </c:pt>
                <c:pt idx="1603">
                  <c:v>42181.662453703684</c:v>
                </c:pt>
                <c:pt idx="1604">
                  <c:v>42181.663148148145</c:v>
                </c:pt>
                <c:pt idx="1605">
                  <c:v>42181.663842592585</c:v>
                </c:pt>
                <c:pt idx="1606">
                  <c:v>42181.664537037039</c:v>
                </c:pt>
                <c:pt idx="1607">
                  <c:v>42181.665231481478</c:v>
                </c:pt>
                <c:pt idx="1608">
                  <c:v>42181.665925925925</c:v>
                </c:pt>
                <c:pt idx="1609">
                  <c:v>42181.666620370372</c:v>
                </c:pt>
                <c:pt idx="1610">
                  <c:v>42181.667314814804</c:v>
                </c:pt>
                <c:pt idx="1611">
                  <c:v>42181.668009259258</c:v>
                </c:pt>
                <c:pt idx="1612">
                  <c:v>42181.668703703683</c:v>
                </c:pt>
                <c:pt idx="1613">
                  <c:v>42181.669398148166</c:v>
                </c:pt>
                <c:pt idx="1614">
                  <c:v>42181.670092592591</c:v>
                </c:pt>
                <c:pt idx="1615">
                  <c:v>42181.670787037023</c:v>
                </c:pt>
                <c:pt idx="1616">
                  <c:v>42181.67148148147</c:v>
                </c:pt>
                <c:pt idx="1617">
                  <c:v>42181.672175925931</c:v>
                </c:pt>
                <c:pt idx="1618">
                  <c:v>42181.672870370385</c:v>
                </c:pt>
                <c:pt idx="1619">
                  <c:v>42181.673564814802</c:v>
                </c:pt>
                <c:pt idx="1620">
                  <c:v>42181.674259259271</c:v>
                </c:pt>
                <c:pt idx="1621">
                  <c:v>42181.674953703689</c:v>
                </c:pt>
                <c:pt idx="1622">
                  <c:v>42181.675648148164</c:v>
                </c:pt>
                <c:pt idx="1623">
                  <c:v>42181.676342592589</c:v>
                </c:pt>
                <c:pt idx="1624">
                  <c:v>42181.677037037036</c:v>
                </c:pt>
                <c:pt idx="1625">
                  <c:v>42181.677731481475</c:v>
                </c:pt>
                <c:pt idx="1626">
                  <c:v>42181.678425925929</c:v>
                </c:pt>
                <c:pt idx="1627">
                  <c:v>42181.679120370354</c:v>
                </c:pt>
                <c:pt idx="1628">
                  <c:v>42181.679814814815</c:v>
                </c:pt>
                <c:pt idx="1629">
                  <c:v>42181.680509259262</c:v>
                </c:pt>
                <c:pt idx="1630">
                  <c:v>42181.681203703687</c:v>
                </c:pt>
                <c:pt idx="1631">
                  <c:v>42181.68189814817</c:v>
                </c:pt>
                <c:pt idx="1632">
                  <c:v>42181.682592592602</c:v>
                </c:pt>
                <c:pt idx="1633">
                  <c:v>42181.683287037034</c:v>
                </c:pt>
                <c:pt idx="1634">
                  <c:v>42181.683981481474</c:v>
                </c:pt>
                <c:pt idx="1635">
                  <c:v>42181.684675925942</c:v>
                </c:pt>
                <c:pt idx="1636">
                  <c:v>42181.685370370367</c:v>
                </c:pt>
                <c:pt idx="1637">
                  <c:v>42181.686064814814</c:v>
                </c:pt>
                <c:pt idx="1638">
                  <c:v>42181.686759259261</c:v>
                </c:pt>
                <c:pt idx="1639">
                  <c:v>42181.687453703678</c:v>
                </c:pt>
                <c:pt idx="1640">
                  <c:v>42181.688148148169</c:v>
                </c:pt>
                <c:pt idx="1641">
                  <c:v>42181.688842592601</c:v>
                </c:pt>
                <c:pt idx="1642">
                  <c:v>42181.68953703704</c:v>
                </c:pt>
                <c:pt idx="1643">
                  <c:v>42181.69023148148</c:v>
                </c:pt>
                <c:pt idx="1644">
                  <c:v>42181.690925925926</c:v>
                </c:pt>
                <c:pt idx="1645">
                  <c:v>42181.691620370359</c:v>
                </c:pt>
                <c:pt idx="1646">
                  <c:v>42181.692314814805</c:v>
                </c:pt>
                <c:pt idx="1647">
                  <c:v>42181.693009259245</c:v>
                </c:pt>
                <c:pt idx="1648">
                  <c:v>42181.69370370367</c:v>
                </c:pt>
                <c:pt idx="1649">
                  <c:v>42181.69439814816</c:v>
                </c:pt>
                <c:pt idx="1650">
                  <c:v>42181.695092592585</c:v>
                </c:pt>
                <c:pt idx="1651">
                  <c:v>42181.695787037017</c:v>
                </c:pt>
                <c:pt idx="1652">
                  <c:v>42181.696481481464</c:v>
                </c:pt>
                <c:pt idx="1653">
                  <c:v>42181.697175925925</c:v>
                </c:pt>
                <c:pt idx="1654">
                  <c:v>42181.697870370372</c:v>
                </c:pt>
                <c:pt idx="1655">
                  <c:v>42181.698564814804</c:v>
                </c:pt>
                <c:pt idx="1656">
                  <c:v>42181.699259259258</c:v>
                </c:pt>
                <c:pt idx="1657">
                  <c:v>42181.699953703683</c:v>
                </c:pt>
                <c:pt idx="1658">
                  <c:v>42181.700648148166</c:v>
                </c:pt>
                <c:pt idx="1659">
                  <c:v>42181.701342592576</c:v>
                </c:pt>
                <c:pt idx="1660">
                  <c:v>42181.702037037037</c:v>
                </c:pt>
                <c:pt idx="1661">
                  <c:v>42181.702731481484</c:v>
                </c:pt>
                <c:pt idx="1662">
                  <c:v>42181.703425925924</c:v>
                </c:pt>
                <c:pt idx="1663">
                  <c:v>42181.70412037037</c:v>
                </c:pt>
                <c:pt idx="1664">
                  <c:v>42181.704814814817</c:v>
                </c:pt>
                <c:pt idx="1665">
                  <c:v>42181.705509259256</c:v>
                </c:pt>
                <c:pt idx="1666">
                  <c:v>42181.706203703689</c:v>
                </c:pt>
                <c:pt idx="1667">
                  <c:v>42181.706898148179</c:v>
                </c:pt>
                <c:pt idx="1668">
                  <c:v>42181.707592592589</c:v>
                </c:pt>
                <c:pt idx="1669">
                  <c:v>42181.708287037036</c:v>
                </c:pt>
                <c:pt idx="1670">
                  <c:v>42181.708981481475</c:v>
                </c:pt>
                <c:pt idx="1671">
                  <c:v>42181.709675925929</c:v>
                </c:pt>
                <c:pt idx="1672">
                  <c:v>42181.710370370369</c:v>
                </c:pt>
                <c:pt idx="1673">
                  <c:v>42181.711064814801</c:v>
                </c:pt>
                <c:pt idx="1674">
                  <c:v>42181.711759259255</c:v>
                </c:pt>
                <c:pt idx="1675">
                  <c:v>42181.712453703687</c:v>
                </c:pt>
                <c:pt idx="1676">
                  <c:v>42181.713148148148</c:v>
                </c:pt>
                <c:pt idx="1677">
                  <c:v>42181.713842592595</c:v>
                </c:pt>
                <c:pt idx="1678">
                  <c:v>42181.714537037042</c:v>
                </c:pt>
                <c:pt idx="1679">
                  <c:v>42181.715231481481</c:v>
                </c:pt>
                <c:pt idx="1680">
                  <c:v>42181.715925925928</c:v>
                </c:pt>
                <c:pt idx="1681">
                  <c:v>42181.716620370367</c:v>
                </c:pt>
                <c:pt idx="1682">
                  <c:v>42181.717314814814</c:v>
                </c:pt>
                <c:pt idx="1683">
                  <c:v>42181.718009259261</c:v>
                </c:pt>
                <c:pt idx="1684">
                  <c:v>42181.718703703678</c:v>
                </c:pt>
                <c:pt idx="1685">
                  <c:v>42181.719398148169</c:v>
                </c:pt>
                <c:pt idx="1686">
                  <c:v>42181.720092592594</c:v>
                </c:pt>
                <c:pt idx="1687">
                  <c:v>42181.720787037018</c:v>
                </c:pt>
                <c:pt idx="1688">
                  <c:v>42181.721481481451</c:v>
                </c:pt>
                <c:pt idx="1689">
                  <c:v>42181.722175925926</c:v>
                </c:pt>
                <c:pt idx="1690">
                  <c:v>42181.722870370373</c:v>
                </c:pt>
                <c:pt idx="1691">
                  <c:v>42181.723564814783</c:v>
                </c:pt>
                <c:pt idx="1692">
                  <c:v>42181.724259259259</c:v>
                </c:pt>
                <c:pt idx="1693">
                  <c:v>42181.724953703684</c:v>
                </c:pt>
                <c:pt idx="1694">
                  <c:v>42181.725648148145</c:v>
                </c:pt>
                <c:pt idx="1695">
                  <c:v>42181.726342592585</c:v>
                </c:pt>
                <c:pt idx="1696">
                  <c:v>42181.727037037024</c:v>
                </c:pt>
                <c:pt idx="1697">
                  <c:v>42181.727731481464</c:v>
                </c:pt>
                <c:pt idx="1698">
                  <c:v>42181.728425925925</c:v>
                </c:pt>
                <c:pt idx="1699">
                  <c:v>42181.729120370357</c:v>
                </c:pt>
                <c:pt idx="1700">
                  <c:v>42181.729814814804</c:v>
                </c:pt>
                <c:pt idx="1701">
                  <c:v>42181.730509259258</c:v>
                </c:pt>
                <c:pt idx="1702">
                  <c:v>42181.731203703683</c:v>
                </c:pt>
                <c:pt idx="1703">
                  <c:v>42181.731898148166</c:v>
                </c:pt>
                <c:pt idx="1704">
                  <c:v>42181.732592592591</c:v>
                </c:pt>
                <c:pt idx="1705">
                  <c:v>42181.733287037023</c:v>
                </c:pt>
                <c:pt idx="1706">
                  <c:v>42181.73398148147</c:v>
                </c:pt>
                <c:pt idx="1707">
                  <c:v>42181.734675925931</c:v>
                </c:pt>
                <c:pt idx="1708">
                  <c:v>42181.73537037037</c:v>
                </c:pt>
                <c:pt idx="1709">
                  <c:v>42181.736064814802</c:v>
                </c:pt>
                <c:pt idx="1710">
                  <c:v>42181.736759259256</c:v>
                </c:pt>
                <c:pt idx="1711">
                  <c:v>42181.737453703674</c:v>
                </c:pt>
                <c:pt idx="1712">
                  <c:v>42181.738148148164</c:v>
                </c:pt>
                <c:pt idx="1713">
                  <c:v>42181.738842592589</c:v>
                </c:pt>
                <c:pt idx="1714">
                  <c:v>42181.739537037036</c:v>
                </c:pt>
                <c:pt idx="1715">
                  <c:v>42181.740231481483</c:v>
                </c:pt>
                <c:pt idx="1716">
                  <c:v>42181.740925925929</c:v>
                </c:pt>
                <c:pt idx="1717">
                  <c:v>42181.741620370354</c:v>
                </c:pt>
                <c:pt idx="1718">
                  <c:v>42181.742314814815</c:v>
                </c:pt>
                <c:pt idx="1719">
                  <c:v>42181.743009259255</c:v>
                </c:pt>
                <c:pt idx="1720">
                  <c:v>42181.743703703673</c:v>
                </c:pt>
                <c:pt idx="1721">
                  <c:v>42181.74439814817</c:v>
                </c:pt>
                <c:pt idx="1722">
                  <c:v>42181.745092592595</c:v>
                </c:pt>
                <c:pt idx="1723">
                  <c:v>42181.74578703702</c:v>
                </c:pt>
                <c:pt idx="1724">
                  <c:v>42181.746481481474</c:v>
                </c:pt>
                <c:pt idx="1725">
                  <c:v>42181.747175925928</c:v>
                </c:pt>
                <c:pt idx="1726">
                  <c:v>42181.747870370367</c:v>
                </c:pt>
                <c:pt idx="1727">
                  <c:v>42181.748564814814</c:v>
                </c:pt>
                <c:pt idx="1728">
                  <c:v>42181.749259259261</c:v>
                </c:pt>
                <c:pt idx="1729">
                  <c:v>42181.749953703678</c:v>
                </c:pt>
                <c:pt idx="1730">
                  <c:v>42181.750648148169</c:v>
                </c:pt>
                <c:pt idx="1731">
                  <c:v>42181.751342592594</c:v>
                </c:pt>
                <c:pt idx="1732">
                  <c:v>42181.75203703704</c:v>
                </c:pt>
                <c:pt idx="1733">
                  <c:v>42181.75273148148</c:v>
                </c:pt>
                <c:pt idx="1734">
                  <c:v>42181.753425925926</c:v>
                </c:pt>
                <c:pt idx="1735">
                  <c:v>42181.754120370373</c:v>
                </c:pt>
                <c:pt idx="1736">
                  <c:v>42181.754814814813</c:v>
                </c:pt>
                <c:pt idx="1737">
                  <c:v>42181.755509259259</c:v>
                </c:pt>
                <c:pt idx="1738">
                  <c:v>42181.756203703706</c:v>
                </c:pt>
                <c:pt idx="1739">
                  <c:v>42181.756898148175</c:v>
                </c:pt>
                <c:pt idx="1740">
                  <c:v>42181.757592592592</c:v>
                </c:pt>
                <c:pt idx="1741">
                  <c:v>42181.758287037039</c:v>
                </c:pt>
                <c:pt idx="1742">
                  <c:v>42181.758981481478</c:v>
                </c:pt>
                <c:pt idx="1743">
                  <c:v>42181.759675925932</c:v>
                </c:pt>
                <c:pt idx="1744">
                  <c:v>42181.760370370372</c:v>
                </c:pt>
                <c:pt idx="1745">
                  <c:v>42181.761064814797</c:v>
                </c:pt>
                <c:pt idx="1746">
                  <c:v>42181.761759259243</c:v>
                </c:pt>
                <c:pt idx="1747">
                  <c:v>42181.762453703683</c:v>
                </c:pt>
                <c:pt idx="1748">
                  <c:v>42181.763148148151</c:v>
                </c:pt>
                <c:pt idx="1749">
                  <c:v>42181.763842592576</c:v>
                </c:pt>
                <c:pt idx="1750">
                  <c:v>42181.764537037037</c:v>
                </c:pt>
                <c:pt idx="1751">
                  <c:v>42181.765231481484</c:v>
                </c:pt>
                <c:pt idx="1752">
                  <c:v>42181.765925925924</c:v>
                </c:pt>
                <c:pt idx="1753">
                  <c:v>42181.76662037037</c:v>
                </c:pt>
                <c:pt idx="1754">
                  <c:v>42181.767314814802</c:v>
                </c:pt>
                <c:pt idx="1755">
                  <c:v>42181.768009259256</c:v>
                </c:pt>
                <c:pt idx="1756">
                  <c:v>42181.768703703674</c:v>
                </c:pt>
                <c:pt idx="1757">
                  <c:v>42181.769398148164</c:v>
                </c:pt>
                <c:pt idx="1758">
                  <c:v>42181.770092592589</c:v>
                </c:pt>
                <c:pt idx="1759">
                  <c:v>42181.770787037021</c:v>
                </c:pt>
                <c:pt idx="1760">
                  <c:v>42181.771481481454</c:v>
                </c:pt>
                <c:pt idx="1761">
                  <c:v>42181.772175925929</c:v>
                </c:pt>
                <c:pt idx="1762">
                  <c:v>42181.772870370369</c:v>
                </c:pt>
                <c:pt idx="1763">
                  <c:v>42181.773564814801</c:v>
                </c:pt>
                <c:pt idx="1764">
                  <c:v>42181.774259259262</c:v>
                </c:pt>
                <c:pt idx="1765">
                  <c:v>42181.774953703687</c:v>
                </c:pt>
                <c:pt idx="1766">
                  <c:v>42181.775648148148</c:v>
                </c:pt>
                <c:pt idx="1767">
                  <c:v>42181.776342592595</c:v>
                </c:pt>
                <c:pt idx="1768">
                  <c:v>42181.777037037034</c:v>
                </c:pt>
                <c:pt idx="1769">
                  <c:v>42181.777731481474</c:v>
                </c:pt>
                <c:pt idx="1770">
                  <c:v>42181.778425925928</c:v>
                </c:pt>
                <c:pt idx="1771">
                  <c:v>42181.779120370353</c:v>
                </c:pt>
                <c:pt idx="1772">
                  <c:v>42181.779814814814</c:v>
                </c:pt>
                <c:pt idx="1773">
                  <c:v>42181.780509259261</c:v>
                </c:pt>
                <c:pt idx="1774">
                  <c:v>42181.781203703678</c:v>
                </c:pt>
                <c:pt idx="1775">
                  <c:v>42181.781898148169</c:v>
                </c:pt>
                <c:pt idx="1776">
                  <c:v>42181.782592592601</c:v>
                </c:pt>
                <c:pt idx="1777">
                  <c:v>42181.783287037026</c:v>
                </c:pt>
                <c:pt idx="1778">
                  <c:v>42181.783981481465</c:v>
                </c:pt>
                <c:pt idx="1779">
                  <c:v>42181.784675925941</c:v>
                </c:pt>
                <c:pt idx="1780">
                  <c:v>42181.785370370373</c:v>
                </c:pt>
                <c:pt idx="1781">
                  <c:v>42181.786064814805</c:v>
                </c:pt>
                <c:pt idx="1782">
                  <c:v>42181.786759259259</c:v>
                </c:pt>
                <c:pt idx="1783">
                  <c:v>42181.787453703684</c:v>
                </c:pt>
                <c:pt idx="1784">
                  <c:v>42181.78814814816</c:v>
                </c:pt>
                <c:pt idx="1785">
                  <c:v>42181.788842592592</c:v>
                </c:pt>
                <c:pt idx="1786">
                  <c:v>42181.789537037039</c:v>
                </c:pt>
                <c:pt idx="1787">
                  <c:v>42181.790231481478</c:v>
                </c:pt>
                <c:pt idx="1788">
                  <c:v>42181.790925925925</c:v>
                </c:pt>
                <c:pt idx="1789">
                  <c:v>42181.791620370357</c:v>
                </c:pt>
                <c:pt idx="1790">
                  <c:v>42181.792314814804</c:v>
                </c:pt>
                <c:pt idx="1791">
                  <c:v>42181.793009259243</c:v>
                </c:pt>
                <c:pt idx="1792">
                  <c:v>42181.793703703668</c:v>
                </c:pt>
                <c:pt idx="1793">
                  <c:v>42181.794398148166</c:v>
                </c:pt>
                <c:pt idx="1794">
                  <c:v>42181.795092592576</c:v>
                </c:pt>
                <c:pt idx="1795">
                  <c:v>42181.795787037008</c:v>
                </c:pt>
                <c:pt idx="1796">
                  <c:v>42181.79648148147</c:v>
                </c:pt>
                <c:pt idx="1797">
                  <c:v>42181.797175925924</c:v>
                </c:pt>
                <c:pt idx="1798">
                  <c:v>42181.79787037037</c:v>
                </c:pt>
                <c:pt idx="1799">
                  <c:v>42181.798564814802</c:v>
                </c:pt>
                <c:pt idx="1800">
                  <c:v>42181.799259259256</c:v>
                </c:pt>
                <c:pt idx="1801">
                  <c:v>42181.799953703674</c:v>
                </c:pt>
                <c:pt idx="1802">
                  <c:v>42181.800648148179</c:v>
                </c:pt>
                <c:pt idx="1803">
                  <c:v>42181.801342592589</c:v>
                </c:pt>
                <c:pt idx="1804">
                  <c:v>42181.802037037043</c:v>
                </c:pt>
                <c:pt idx="1805">
                  <c:v>42181.802731481483</c:v>
                </c:pt>
                <c:pt idx="1806">
                  <c:v>42181.803425925929</c:v>
                </c:pt>
                <c:pt idx="1807">
                  <c:v>42181.804120370369</c:v>
                </c:pt>
                <c:pt idx="1808">
                  <c:v>42181.80481481483</c:v>
                </c:pt>
                <c:pt idx="1809">
                  <c:v>42181.805509259262</c:v>
                </c:pt>
                <c:pt idx="1810">
                  <c:v>42181.806203703702</c:v>
                </c:pt>
                <c:pt idx="1811">
                  <c:v>42181.806898148177</c:v>
                </c:pt>
                <c:pt idx="1812">
                  <c:v>42181.807592592602</c:v>
                </c:pt>
                <c:pt idx="1813">
                  <c:v>42181.808287037042</c:v>
                </c:pt>
                <c:pt idx="1814">
                  <c:v>42181.808981481481</c:v>
                </c:pt>
                <c:pt idx="1815">
                  <c:v>42181.809675925942</c:v>
                </c:pt>
                <c:pt idx="1816">
                  <c:v>42181.810370370389</c:v>
                </c:pt>
                <c:pt idx="1817">
                  <c:v>42181.811064814814</c:v>
                </c:pt>
                <c:pt idx="1818">
                  <c:v>42181.811759259261</c:v>
                </c:pt>
                <c:pt idx="1819">
                  <c:v>42181.8124537037</c:v>
                </c:pt>
                <c:pt idx="1820">
                  <c:v>42181.813148148169</c:v>
                </c:pt>
                <c:pt idx="1821">
                  <c:v>42181.813842592601</c:v>
                </c:pt>
                <c:pt idx="1822">
                  <c:v>42181.814537037055</c:v>
                </c:pt>
                <c:pt idx="1823">
                  <c:v>42181.815231481494</c:v>
                </c:pt>
                <c:pt idx="1824">
                  <c:v>42181.815925925941</c:v>
                </c:pt>
                <c:pt idx="1825">
                  <c:v>42181.816620370388</c:v>
                </c:pt>
                <c:pt idx="1826">
                  <c:v>42181.817314814813</c:v>
                </c:pt>
                <c:pt idx="1827">
                  <c:v>42181.818009259274</c:v>
                </c:pt>
                <c:pt idx="1828">
                  <c:v>42181.818703703706</c:v>
                </c:pt>
                <c:pt idx="1829">
                  <c:v>42181.819398148175</c:v>
                </c:pt>
                <c:pt idx="1830">
                  <c:v>42181.820092592592</c:v>
                </c:pt>
                <c:pt idx="1831">
                  <c:v>42181.820787037024</c:v>
                </c:pt>
                <c:pt idx="1832">
                  <c:v>42181.821481481464</c:v>
                </c:pt>
                <c:pt idx="1833">
                  <c:v>42181.822175925932</c:v>
                </c:pt>
                <c:pt idx="1834">
                  <c:v>42181.822870370386</c:v>
                </c:pt>
                <c:pt idx="1835">
                  <c:v>42181.823564814804</c:v>
                </c:pt>
                <c:pt idx="1836">
                  <c:v>42181.824259259272</c:v>
                </c:pt>
                <c:pt idx="1837">
                  <c:v>42181.824953703705</c:v>
                </c:pt>
                <c:pt idx="1838">
                  <c:v>42181.825648148166</c:v>
                </c:pt>
                <c:pt idx="1839">
                  <c:v>42181.826342592591</c:v>
                </c:pt>
                <c:pt idx="1840">
                  <c:v>42181.827037037037</c:v>
                </c:pt>
                <c:pt idx="1841">
                  <c:v>42181.827731481484</c:v>
                </c:pt>
                <c:pt idx="1842">
                  <c:v>42181.828425925931</c:v>
                </c:pt>
                <c:pt idx="1843">
                  <c:v>42181.82912037037</c:v>
                </c:pt>
                <c:pt idx="1844">
                  <c:v>42181.829814814817</c:v>
                </c:pt>
                <c:pt idx="1845">
                  <c:v>42181.830509259271</c:v>
                </c:pt>
                <c:pt idx="1846">
                  <c:v>42181.831203703689</c:v>
                </c:pt>
                <c:pt idx="1847">
                  <c:v>42181.831898148179</c:v>
                </c:pt>
                <c:pt idx="1848">
                  <c:v>42181.832592592604</c:v>
                </c:pt>
                <c:pt idx="1849">
                  <c:v>42181.833287037036</c:v>
                </c:pt>
                <c:pt idx="1850">
                  <c:v>42181.833981481475</c:v>
                </c:pt>
                <c:pt idx="1851">
                  <c:v>42181.834675925944</c:v>
                </c:pt>
                <c:pt idx="1852">
                  <c:v>42181.835370370369</c:v>
                </c:pt>
                <c:pt idx="1853">
                  <c:v>42181.836064814815</c:v>
                </c:pt>
                <c:pt idx="1854">
                  <c:v>42181.836759259262</c:v>
                </c:pt>
                <c:pt idx="1855">
                  <c:v>42181.837453703687</c:v>
                </c:pt>
                <c:pt idx="1856">
                  <c:v>42181.83814814817</c:v>
                </c:pt>
                <c:pt idx="1857">
                  <c:v>42181.838842592602</c:v>
                </c:pt>
                <c:pt idx="1858">
                  <c:v>42181.839537037042</c:v>
                </c:pt>
                <c:pt idx="1859">
                  <c:v>42181.840231481496</c:v>
                </c:pt>
                <c:pt idx="1860">
                  <c:v>42181.840925925942</c:v>
                </c:pt>
                <c:pt idx="1861">
                  <c:v>42181.841620370367</c:v>
                </c:pt>
                <c:pt idx="1862">
                  <c:v>42181.842314814829</c:v>
                </c:pt>
                <c:pt idx="1863">
                  <c:v>42181.843009259261</c:v>
                </c:pt>
                <c:pt idx="1864">
                  <c:v>42181.843703703678</c:v>
                </c:pt>
                <c:pt idx="1865">
                  <c:v>42181.844398148176</c:v>
                </c:pt>
                <c:pt idx="1866">
                  <c:v>42181.845092592601</c:v>
                </c:pt>
                <c:pt idx="1867">
                  <c:v>42181.845787037026</c:v>
                </c:pt>
                <c:pt idx="1868">
                  <c:v>42181.84648148148</c:v>
                </c:pt>
                <c:pt idx="1869">
                  <c:v>42181.847175925941</c:v>
                </c:pt>
                <c:pt idx="1870">
                  <c:v>42181.847870370388</c:v>
                </c:pt>
                <c:pt idx="1871">
                  <c:v>42181.848564814813</c:v>
                </c:pt>
                <c:pt idx="1872">
                  <c:v>42181.849259259274</c:v>
                </c:pt>
                <c:pt idx="1873">
                  <c:v>42181.849953703706</c:v>
                </c:pt>
                <c:pt idx="1874">
                  <c:v>42181.850648148175</c:v>
                </c:pt>
                <c:pt idx="1875">
                  <c:v>42181.851342592592</c:v>
                </c:pt>
                <c:pt idx="1876">
                  <c:v>42181.852037037053</c:v>
                </c:pt>
                <c:pt idx="1877">
                  <c:v>42181.852731481493</c:v>
                </c:pt>
                <c:pt idx="1878">
                  <c:v>42181.853425925932</c:v>
                </c:pt>
                <c:pt idx="1879">
                  <c:v>42181.854120370386</c:v>
                </c:pt>
                <c:pt idx="1880">
                  <c:v>42181.85481481484</c:v>
                </c:pt>
                <c:pt idx="1881">
                  <c:v>42181.855509259272</c:v>
                </c:pt>
                <c:pt idx="1882">
                  <c:v>42181.856203703712</c:v>
                </c:pt>
                <c:pt idx="1883">
                  <c:v>42181.856898148195</c:v>
                </c:pt>
                <c:pt idx="1884">
                  <c:v>42181.857592592605</c:v>
                </c:pt>
                <c:pt idx="1885">
                  <c:v>42181.858287037052</c:v>
                </c:pt>
                <c:pt idx="1886">
                  <c:v>42181.858981481491</c:v>
                </c:pt>
                <c:pt idx="1887">
                  <c:v>42181.859675925945</c:v>
                </c:pt>
                <c:pt idx="1888">
                  <c:v>42181.860370370385</c:v>
                </c:pt>
                <c:pt idx="1889">
                  <c:v>42181.861064814802</c:v>
                </c:pt>
                <c:pt idx="1890">
                  <c:v>42181.861759259256</c:v>
                </c:pt>
                <c:pt idx="1891">
                  <c:v>42181.862453703689</c:v>
                </c:pt>
                <c:pt idx="1892">
                  <c:v>42181.863148148164</c:v>
                </c:pt>
                <c:pt idx="1893">
                  <c:v>42181.863842592589</c:v>
                </c:pt>
                <c:pt idx="1894">
                  <c:v>42181.864537037043</c:v>
                </c:pt>
                <c:pt idx="1895">
                  <c:v>42181.865231481483</c:v>
                </c:pt>
                <c:pt idx="1896">
                  <c:v>42181.865925925929</c:v>
                </c:pt>
                <c:pt idx="1897">
                  <c:v>42181.866620370369</c:v>
                </c:pt>
                <c:pt idx="1898">
                  <c:v>42181.867314814815</c:v>
                </c:pt>
                <c:pt idx="1899">
                  <c:v>42181.868009259262</c:v>
                </c:pt>
                <c:pt idx="1900">
                  <c:v>42181.868703703687</c:v>
                </c:pt>
                <c:pt idx="1901">
                  <c:v>42181.86939814817</c:v>
                </c:pt>
                <c:pt idx="1902">
                  <c:v>42181.870092592602</c:v>
                </c:pt>
                <c:pt idx="1903">
                  <c:v>42181.870787037034</c:v>
                </c:pt>
                <c:pt idx="1904">
                  <c:v>42181.871481481474</c:v>
                </c:pt>
                <c:pt idx="1905">
                  <c:v>42181.872175925942</c:v>
                </c:pt>
                <c:pt idx="1906">
                  <c:v>42181.872870370389</c:v>
                </c:pt>
                <c:pt idx="1907">
                  <c:v>42181.873564814814</c:v>
                </c:pt>
                <c:pt idx="1908">
                  <c:v>42181.874259259275</c:v>
                </c:pt>
                <c:pt idx="1909">
                  <c:v>42181.8749537037</c:v>
                </c:pt>
                <c:pt idx="1910">
                  <c:v>42181.875648148169</c:v>
                </c:pt>
                <c:pt idx="1911">
                  <c:v>42181.876342592601</c:v>
                </c:pt>
                <c:pt idx="1912">
                  <c:v>42181.87703703704</c:v>
                </c:pt>
                <c:pt idx="1913">
                  <c:v>42181.87773148148</c:v>
                </c:pt>
                <c:pt idx="1914">
                  <c:v>42181.878425925941</c:v>
                </c:pt>
                <c:pt idx="1915">
                  <c:v>42181.879120370373</c:v>
                </c:pt>
                <c:pt idx="1916">
                  <c:v>42181.879814814813</c:v>
                </c:pt>
                <c:pt idx="1917">
                  <c:v>42181.880509259274</c:v>
                </c:pt>
                <c:pt idx="1918">
                  <c:v>42181.881203703706</c:v>
                </c:pt>
                <c:pt idx="1919">
                  <c:v>42181.881898148175</c:v>
                </c:pt>
                <c:pt idx="1920">
                  <c:v>42181.882592592607</c:v>
                </c:pt>
                <c:pt idx="1921">
                  <c:v>42181.883287037039</c:v>
                </c:pt>
                <c:pt idx="1922">
                  <c:v>42181.883981481478</c:v>
                </c:pt>
                <c:pt idx="1923">
                  <c:v>42181.884675925947</c:v>
                </c:pt>
                <c:pt idx="1924">
                  <c:v>42181.885370370386</c:v>
                </c:pt>
                <c:pt idx="1925">
                  <c:v>42181.886064814818</c:v>
                </c:pt>
                <c:pt idx="1926">
                  <c:v>42181.886759259272</c:v>
                </c:pt>
                <c:pt idx="1927">
                  <c:v>42181.887453703705</c:v>
                </c:pt>
                <c:pt idx="1928">
                  <c:v>42181.88814814818</c:v>
                </c:pt>
                <c:pt idx="1929">
                  <c:v>42181.888842592605</c:v>
                </c:pt>
                <c:pt idx="1930">
                  <c:v>42181.889537037052</c:v>
                </c:pt>
                <c:pt idx="1931">
                  <c:v>42181.890231481491</c:v>
                </c:pt>
                <c:pt idx="1932">
                  <c:v>42181.890925925931</c:v>
                </c:pt>
                <c:pt idx="1933">
                  <c:v>42181.89162037037</c:v>
                </c:pt>
                <c:pt idx="1934">
                  <c:v>42181.892314814817</c:v>
                </c:pt>
                <c:pt idx="1935">
                  <c:v>42181.893009259256</c:v>
                </c:pt>
                <c:pt idx="1936">
                  <c:v>42181.893703703674</c:v>
                </c:pt>
                <c:pt idx="1937">
                  <c:v>42181.894398148179</c:v>
                </c:pt>
                <c:pt idx="1938">
                  <c:v>42181.895092592589</c:v>
                </c:pt>
                <c:pt idx="1939">
                  <c:v>42181.895787037021</c:v>
                </c:pt>
                <c:pt idx="1940">
                  <c:v>42181.896481481475</c:v>
                </c:pt>
                <c:pt idx="1941">
                  <c:v>42181.897175925929</c:v>
                </c:pt>
                <c:pt idx="1942">
                  <c:v>42181.897870370369</c:v>
                </c:pt>
                <c:pt idx="1943">
                  <c:v>42181.898564814815</c:v>
                </c:pt>
                <c:pt idx="1944">
                  <c:v>42181.899259259262</c:v>
                </c:pt>
                <c:pt idx="1945">
                  <c:v>42181.899953703687</c:v>
                </c:pt>
                <c:pt idx="1946">
                  <c:v>42181.90064814817</c:v>
                </c:pt>
                <c:pt idx="1947">
                  <c:v>42181.901342592595</c:v>
                </c:pt>
                <c:pt idx="1948">
                  <c:v>42181.902037037042</c:v>
                </c:pt>
                <c:pt idx="1949">
                  <c:v>42181.902731481481</c:v>
                </c:pt>
                <c:pt idx="1950">
                  <c:v>42181.903425925928</c:v>
                </c:pt>
                <c:pt idx="1951">
                  <c:v>42181.904120370367</c:v>
                </c:pt>
                <c:pt idx="1952">
                  <c:v>42181.904814814829</c:v>
                </c:pt>
                <c:pt idx="1953">
                  <c:v>42181.905509259261</c:v>
                </c:pt>
                <c:pt idx="1954">
                  <c:v>42181.9062037037</c:v>
                </c:pt>
                <c:pt idx="1955">
                  <c:v>42181.906898148176</c:v>
                </c:pt>
                <c:pt idx="1956">
                  <c:v>42181.907592592601</c:v>
                </c:pt>
                <c:pt idx="1957">
                  <c:v>42181.90828703704</c:v>
                </c:pt>
                <c:pt idx="1958">
                  <c:v>42181.90898148148</c:v>
                </c:pt>
                <c:pt idx="1959">
                  <c:v>42181.909675925941</c:v>
                </c:pt>
                <c:pt idx="1960">
                  <c:v>42181.910370370388</c:v>
                </c:pt>
                <c:pt idx="1961">
                  <c:v>42181.911064814805</c:v>
                </c:pt>
                <c:pt idx="1962">
                  <c:v>42181.911759259259</c:v>
                </c:pt>
                <c:pt idx="1963">
                  <c:v>42181.912453703706</c:v>
                </c:pt>
                <c:pt idx="1964">
                  <c:v>42181.91314814816</c:v>
                </c:pt>
                <c:pt idx="1965">
                  <c:v>42181.913842592592</c:v>
                </c:pt>
                <c:pt idx="1966">
                  <c:v>42181.914537037053</c:v>
                </c:pt>
                <c:pt idx="1967">
                  <c:v>42181.915231481493</c:v>
                </c:pt>
                <c:pt idx="1968">
                  <c:v>42181.915925925932</c:v>
                </c:pt>
                <c:pt idx="1969">
                  <c:v>42181.916620370386</c:v>
                </c:pt>
                <c:pt idx="1970">
                  <c:v>42181.917314814818</c:v>
                </c:pt>
                <c:pt idx="1971">
                  <c:v>42181.918009259272</c:v>
                </c:pt>
                <c:pt idx="1972">
                  <c:v>42181.918703703705</c:v>
                </c:pt>
                <c:pt idx="1973">
                  <c:v>42181.91939814818</c:v>
                </c:pt>
                <c:pt idx="1974">
                  <c:v>42181.920092592591</c:v>
                </c:pt>
                <c:pt idx="1975">
                  <c:v>42181.920787037023</c:v>
                </c:pt>
                <c:pt idx="1976">
                  <c:v>42181.92148148147</c:v>
                </c:pt>
                <c:pt idx="1977">
                  <c:v>42181.922175925931</c:v>
                </c:pt>
                <c:pt idx="1978">
                  <c:v>42181.922870370385</c:v>
                </c:pt>
                <c:pt idx="1979">
                  <c:v>42181.923564814802</c:v>
                </c:pt>
                <c:pt idx="1980">
                  <c:v>42181.924259259271</c:v>
                </c:pt>
                <c:pt idx="1981">
                  <c:v>42181.924953703689</c:v>
                </c:pt>
                <c:pt idx="1982">
                  <c:v>42181.925648148164</c:v>
                </c:pt>
                <c:pt idx="1983">
                  <c:v>42181.926342592589</c:v>
                </c:pt>
                <c:pt idx="1984">
                  <c:v>42181.927037037036</c:v>
                </c:pt>
                <c:pt idx="1985">
                  <c:v>42181.927731481475</c:v>
                </c:pt>
                <c:pt idx="1986">
                  <c:v>42181.928425925929</c:v>
                </c:pt>
                <c:pt idx="1987">
                  <c:v>42181.929120370354</c:v>
                </c:pt>
                <c:pt idx="1988">
                  <c:v>42181.929814814815</c:v>
                </c:pt>
                <c:pt idx="1989">
                  <c:v>42181.930509259262</c:v>
                </c:pt>
                <c:pt idx="1990">
                  <c:v>42181.931203703687</c:v>
                </c:pt>
                <c:pt idx="1991">
                  <c:v>42181.93189814817</c:v>
                </c:pt>
                <c:pt idx="1992">
                  <c:v>42181.932592592602</c:v>
                </c:pt>
                <c:pt idx="1993">
                  <c:v>42181.933287037034</c:v>
                </c:pt>
                <c:pt idx="1994">
                  <c:v>42181.933981481474</c:v>
                </c:pt>
                <c:pt idx="1995">
                  <c:v>42181.934675925942</c:v>
                </c:pt>
                <c:pt idx="1996">
                  <c:v>42181.935370370367</c:v>
                </c:pt>
                <c:pt idx="1997">
                  <c:v>42181.936064814814</c:v>
                </c:pt>
                <c:pt idx="1998">
                  <c:v>42181.936759259261</c:v>
                </c:pt>
                <c:pt idx="1999">
                  <c:v>42181.937453703678</c:v>
                </c:pt>
                <c:pt idx="2000">
                  <c:v>42181.938148148169</c:v>
                </c:pt>
                <c:pt idx="2001">
                  <c:v>42181.938842592601</c:v>
                </c:pt>
                <c:pt idx="2002">
                  <c:v>42181.93953703704</c:v>
                </c:pt>
                <c:pt idx="2003">
                  <c:v>42181.940231481494</c:v>
                </c:pt>
                <c:pt idx="2004">
                  <c:v>42181.940925925941</c:v>
                </c:pt>
                <c:pt idx="2005">
                  <c:v>42181.941620370373</c:v>
                </c:pt>
                <c:pt idx="2006">
                  <c:v>42181.942314814813</c:v>
                </c:pt>
                <c:pt idx="2007">
                  <c:v>42181.943009259259</c:v>
                </c:pt>
                <c:pt idx="2008">
                  <c:v>42181.943703703684</c:v>
                </c:pt>
                <c:pt idx="2009">
                  <c:v>42181.944398148175</c:v>
                </c:pt>
                <c:pt idx="2010">
                  <c:v>42181.945092592592</c:v>
                </c:pt>
                <c:pt idx="2011">
                  <c:v>42181.945787037024</c:v>
                </c:pt>
                <c:pt idx="2012">
                  <c:v>42181.946481481478</c:v>
                </c:pt>
                <c:pt idx="2013">
                  <c:v>42181.947175925932</c:v>
                </c:pt>
                <c:pt idx="2014">
                  <c:v>42181.947870370386</c:v>
                </c:pt>
                <c:pt idx="2015">
                  <c:v>42181.948564814818</c:v>
                </c:pt>
                <c:pt idx="2016">
                  <c:v>42181.949259259272</c:v>
                </c:pt>
                <c:pt idx="2017">
                  <c:v>42181.949953703705</c:v>
                </c:pt>
                <c:pt idx="2018">
                  <c:v>42181.95064814818</c:v>
                </c:pt>
                <c:pt idx="2019">
                  <c:v>42181.951342592591</c:v>
                </c:pt>
                <c:pt idx="2020">
                  <c:v>42181.952037037052</c:v>
                </c:pt>
                <c:pt idx="2021">
                  <c:v>42181.952731481491</c:v>
                </c:pt>
                <c:pt idx="2022">
                  <c:v>42181.953425925931</c:v>
                </c:pt>
                <c:pt idx="2023">
                  <c:v>42181.954120370385</c:v>
                </c:pt>
                <c:pt idx="2024">
                  <c:v>42181.954814814839</c:v>
                </c:pt>
                <c:pt idx="2025">
                  <c:v>42181.955509259271</c:v>
                </c:pt>
                <c:pt idx="2026">
                  <c:v>42181.956203703703</c:v>
                </c:pt>
                <c:pt idx="2027">
                  <c:v>42181.956898148193</c:v>
                </c:pt>
                <c:pt idx="2028">
                  <c:v>42181.957592592604</c:v>
                </c:pt>
                <c:pt idx="2029">
                  <c:v>42181.958287037043</c:v>
                </c:pt>
                <c:pt idx="2030">
                  <c:v>42181.958981481483</c:v>
                </c:pt>
                <c:pt idx="2031">
                  <c:v>42181.959675925944</c:v>
                </c:pt>
                <c:pt idx="2032">
                  <c:v>42181.960370370369</c:v>
                </c:pt>
                <c:pt idx="2033">
                  <c:v>42181.961064814801</c:v>
                </c:pt>
                <c:pt idx="2034">
                  <c:v>42181.961759259255</c:v>
                </c:pt>
                <c:pt idx="2035">
                  <c:v>42181.962453703687</c:v>
                </c:pt>
                <c:pt idx="2036">
                  <c:v>42181.963148148148</c:v>
                </c:pt>
                <c:pt idx="2037">
                  <c:v>42181.963842592595</c:v>
                </c:pt>
                <c:pt idx="2038">
                  <c:v>42181.964537037042</c:v>
                </c:pt>
                <c:pt idx="2039">
                  <c:v>42181.965231481481</c:v>
                </c:pt>
                <c:pt idx="2040">
                  <c:v>42181.965925925928</c:v>
                </c:pt>
                <c:pt idx="2041">
                  <c:v>42181.966620370367</c:v>
                </c:pt>
                <c:pt idx="2042">
                  <c:v>42181.967314814814</c:v>
                </c:pt>
                <c:pt idx="2043">
                  <c:v>42181.968009259261</c:v>
                </c:pt>
                <c:pt idx="2044">
                  <c:v>42181.968703703678</c:v>
                </c:pt>
                <c:pt idx="2045">
                  <c:v>42181.969398148169</c:v>
                </c:pt>
                <c:pt idx="2046">
                  <c:v>42181.970092592601</c:v>
                </c:pt>
                <c:pt idx="2047">
                  <c:v>42181.970787037026</c:v>
                </c:pt>
                <c:pt idx="2048">
                  <c:v>42181.971481481465</c:v>
                </c:pt>
                <c:pt idx="2049">
                  <c:v>42181.972175925941</c:v>
                </c:pt>
                <c:pt idx="2050">
                  <c:v>42181.972870370388</c:v>
                </c:pt>
                <c:pt idx="2051">
                  <c:v>42181.973564814805</c:v>
                </c:pt>
                <c:pt idx="2052">
                  <c:v>42181.974259259274</c:v>
                </c:pt>
                <c:pt idx="2053">
                  <c:v>42181.974953703706</c:v>
                </c:pt>
                <c:pt idx="2054">
                  <c:v>42181.97564814816</c:v>
                </c:pt>
                <c:pt idx="2055">
                  <c:v>42181.976342592592</c:v>
                </c:pt>
                <c:pt idx="2056">
                  <c:v>42181.977037037039</c:v>
                </c:pt>
                <c:pt idx="2057">
                  <c:v>42181.977731481478</c:v>
                </c:pt>
                <c:pt idx="2058">
                  <c:v>42181.978425925932</c:v>
                </c:pt>
                <c:pt idx="2059">
                  <c:v>42181.979120370372</c:v>
                </c:pt>
                <c:pt idx="2060">
                  <c:v>42181.979814814818</c:v>
                </c:pt>
                <c:pt idx="2061">
                  <c:v>42181.980509259272</c:v>
                </c:pt>
                <c:pt idx="2062">
                  <c:v>42181.981203703705</c:v>
                </c:pt>
                <c:pt idx="2063">
                  <c:v>42181.98189814818</c:v>
                </c:pt>
                <c:pt idx="2064">
                  <c:v>42181.982592592605</c:v>
                </c:pt>
                <c:pt idx="2065">
                  <c:v>42181.983287037037</c:v>
                </c:pt>
                <c:pt idx="2066">
                  <c:v>42181.983981481484</c:v>
                </c:pt>
                <c:pt idx="2067">
                  <c:v>42181.984675925945</c:v>
                </c:pt>
                <c:pt idx="2068">
                  <c:v>42181.985370370385</c:v>
                </c:pt>
                <c:pt idx="2069">
                  <c:v>42181.986064814817</c:v>
                </c:pt>
                <c:pt idx="2070">
                  <c:v>42181.986759259271</c:v>
                </c:pt>
                <c:pt idx="2071">
                  <c:v>42181.987453703689</c:v>
                </c:pt>
                <c:pt idx="2072">
                  <c:v>42181.988148148179</c:v>
                </c:pt>
                <c:pt idx="2073">
                  <c:v>42181.988842592604</c:v>
                </c:pt>
                <c:pt idx="2074">
                  <c:v>42181.989537037043</c:v>
                </c:pt>
                <c:pt idx="2075">
                  <c:v>42181.990231481483</c:v>
                </c:pt>
                <c:pt idx="2076">
                  <c:v>42181.990925925929</c:v>
                </c:pt>
                <c:pt idx="2077">
                  <c:v>42181.991620370354</c:v>
                </c:pt>
                <c:pt idx="2078">
                  <c:v>42181.992314814815</c:v>
                </c:pt>
                <c:pt idx="2079">
                  <c:v>42181.993009259255</c:v>
                </c:pt>
                <c:pt idx="2080">
                  <c:v>42181.993703703673</c:v>
                </c:pt>
                <c:pt idx="2081">
                  <c:v>42181.99439814817</c:v>
                </c:pt>
                <c:pt idx="2082">
                  <c:v>42181.995092592595</c:v>
                </c:pt>
                <c:pt idx="2083">
                  <c:v>42181.99578703702</c:v>
                </c:pt>
                <c:pt idx="2084">
                  <c:v>42181.996481481474</c:v>
                </c:pt>
                <c:pt idx="2085">
                  <c:v>42181.997175925928</c:v>
                </c:pt>
                <c:pt idx="2086">
                  <c:v>42181.997870370367</c:v>
                </c:pt>
                <c:pt idx="2087">
                  <c:v>42181.998564814814</c:v>
                </c:pt>
                <c:pt idx="2088">
                  <c:v>42181.999259259261</c:v>
                </c:pt>
                <c:pt idx="2089">
                  <c:v>42181.999953703678</c:v>
                </c:pt>
                <c:pt idx="2090">
                  <c:v>42182.000648148169</c:v>
                </c:pt>
                <c:pt idx="2091">
                  <c:v>42182.001342592594</c:v>
                </c:pt>
                <c:pt idx="2092">
                  <c:v>42182.00203703704</c:v>
                </c:pt>
                <c:pt idx="2093">
                  <c:v>42182.00273148148</c:v>
                </c:pt>
                <c:pt idx="2094">
                  <c:v>42182.003425925926</c:v>
                </c:pt>
                <c:pt idx="2095">
                  <c:v>42182.004120370373</c:v>
                </c:pt>
                <c:pt idx="2096">
                  <c:v>42182.004814814813</c:v>
                </c:pt>
                <c:pt idx="2097">
                  <c:v>42182.005509259259</c:v>
                </c:pt>
                <c:pt idx="2098">
                  <c:v>42182.006203703706</c:v>
                </c:pt>
                <c:pt idx="2099">
                  <c:v>42182.006898148175</c:v>
                </c:pt>
                <c:pt idx="2100">
                  <c:v>42182.007592592592</c:v>
                </c:pt>
                <c:pt idx="2101">
                  <c:v>42182.008287037039</c:v>
                </c:pt>
                <c:pt idx="2102">
                  <c:v>42182.008981481478</c:v>
                </c:pt>
                <c:pt idx="2103">
                  <c:v>42182.009675925932</c:v>
                </c:pt>
                <c:pt idx="2104">
                  <c:v>42182.010370370386</c:v>
                </c:pt>
                <c:pt idx="2105">
                  <c:v>42182.011064814804</c:v>
                </c:pt>
                <c:pt idx="2106">
                  <c:v>42182.011759259258</c:v>
                </c:pt>
                <c:pt idx="2107">
                  <c:v>42182.012453703705</c:v>
                </c:pt>
                <c:pt idx="2108">
                  <c:v>42182.013148148166</c:v>
                </c:pt>
                <c:pt idx="2109">
                  <c:v>42182.013842592591</c:v>
                </c:pt>
                <c:pt idx="2110">
                  <c:v>42182.014537037052</c:v>
                </c:pt>
                <c:pt idx="2111">
                  <c:v>42182.015231481491</c:v>
                </c:pt>
                <c:pt idx="2112">
                  <c:v>42182.015925925931</c:v>
                </c:pt>
                <c:pt idx="2113">
                  <c:v>42182.016620370385</c:v>
                </c:pt>
                <c:pt idx="2114">
                  <c:v>42182.017314814817</c:v>
                </c:pt>
                <c:pt idx="2115">
                  <c:v>42182.018009259271</c:v>
                </c:pt>
                <c:pt idx="2116">
                  <c:v>42182.018703703689</c:v>
                </c:pt>
                <c:pt idx="2117">
                  <c:v>42182.019398148179</c:v>
                </c:pt>
                <c:pt idx="2118">
                  <c:v>42182.020092592589</c:v>
                </c:pt>
                <c:pt idx="2119">
                  <c:v>42182.020787037021</c:v>
                </c:pt>
                <c:pt idx="2120">
                  <c:v>42182.021481481454</c:v>
                </c:pt>
                <c:pt idx="2121">
                  <c:v>42182.022175925929</c:v>
                </c:pt>
                <c:pt idx="2122">
                  <c:v>42182.022870370369</c:v>
                </c:pt>
                <c:pt idx="2123">
                  <c:v>42182.023564814801</c:v>
                </c:pt>
                <c:pt idx="2124">
                  <c:v>42182.024259259262</c:v>
                </c:pt>
                <c:pt idx="2125">
                  <c:v>42182.024953703687</c:v>
                </c:pt>
                <c:pt idx="2126">
                  <c:v>42182.025648148148</c:v>
                </c:pt>
                <c:pt idx="2127">
                  <c:v>42182.026342592595</c:v>
                </c:pt>
                <c:pt idx="2128">
                  <c:v>42182.027037037034</c:v>
                </c:pt>
                <c:pt idx="2129">
                  <c:v>42182.027731481474</c:v>
                </c:pt>
                <c:pt idx="2130">
                  <c:v>42182.028425925928</c:v>
                </c:pt>
                <c:pt idx="2131">
                  <c:v>42182.029120370353</c:v>
                </c:pt>
                <c:pt idx="2132">
                  <c:v>42182.029814814814</c:v>
                </c:pt>
                <c:pt idx="2133">
                  <c:v>42182.030509259261</c:v>
                </c:pt>
                <c:pt idx="2134">
                  <c:v>42182.031203703678</c:v>
                </c:pt>
                <c:pt idx="2135">
                  <c:v>42182.031898148169</c:v>
                </c:pt>
                <c:pt idx="2136">
                  <c:v>42182.032592592601</c:v>
                </c:pt>
                <c:pt idx="2137">
                  <c:v>42182.033287037026</c:v>
                </c:pt>
                <c:pt idx="2138">
                  <c:v>42182.033981481465</c:v>
                </c:pt>
                <c:pt idx="2139">
                  <c:v>42182.034675925941</c:v>
                </c:pt>
                <c:pt idx="2140">
                  <c:v>42182.035370370373</c:v>
                </c:pt>
                <c:pt idx="2141">
                  <c:v>42182.036064814805</c:v>
                </c:pt>
                <c:pt idx="2142">
                  <c:v>42182.036759259259</c:v>
                </c:pt>
                <c:pt idx="2143">
                  <c:v>42182.037453703684</c:v>
                </c:pt>
                <c:pt idx="2144">
                  <c:v>42182.03814814816</c:v>
                </c:pt>
                <c:pt idx="2145">
                  <c:v>42182.038842592592</c:v>
                </c:pt>
                <c:pt idx="2146">
                  <c:v>42182.039537037039</c:v>
                </c:pt>
                <c:pt idx="2147">
                  <c:v>42182.040231481493</c:v>
                </c:pt>
                <c:pt idx="2148">
                  <c:v>42182.040925925932</c:v>
                </c:pt>
                <c:pt idx="2149">
                  <c:v>42182.041620370372</c:v>
                </c:pt>
                <c:pt idx="2150">
                  <c:v>42182.042314814818</c:v>
                </c:pt>
                <c:pt idx="2151">
                  <c:v>42182.043009259258</c:v>
                </c:pt>
                <c:pt idx="2152">
                  <c:v>42182.043703703683</c:v>
                </c:pt>
                <c:pt idx="2153">
                  <c:v>42182.04439814818</c:v>
                </c:pt>
                <c:pt idx="2154">
                  <c:v>42182.045092592591</c:v>
                </c:pt>
                <c:pt idx="2155">
                  <c:v>42182.045787037023</c:v>
                </c:pt>
                <c:pt idx="2156">
                  <c:v>42182.046481481484</c:v>
                </c:pt>
                <c:pt idx="2157">
                  <c:v>42182.047175925931</c:v>
                </c:pt>
                <c:pt idx="2158">
                  <c:v>42182.047870370385</c:v>
                </c:pt>
                <c:pt idx="2159">
                  <c:v>42182.048564814817</c:v>
                </c:pt>
                <c:pt idx="2160">
                  <c:v>42182.049259259271</c:v>
                </c:pt>
                <c:pt idx="2161">
                  <c:v>42182.049953703689</c:v>
                </c:pt>
                <c:pt idx="2162">
                  <c:v>42182.050648148179</c:v>
                </c:pt>
                <c:pt idx="2163">
                  <c:v>42182.051342592589</c:v>
                </c:pt>
                <c:pt idx="2164">
                  <c:v>42182.052037037043</c:v>
                </c:pt>
                <c:pt idx="2165">
                  <c:v>42182.052731481483</c:v>
                </c:pt>
                <c:pt idx="2166">
                  <c:v>42182.053425925929</c:v>
                </c:pt>
                <c:pt idx="2167">
                  <c:v>42182.054120370369</c:v>
                </c:pt>
                <c:pt idx="2168">
                  <c:v>42182.05481481483</c:v>
                </c:pt>
                <c:pt idx="2169">
                  <c:v>42182.055509259262</c:v>
                </c:pt>
                <c:pt idx="2170">
                  <c:v>42182.056203703702</c:v>
                </c:pt>
                <c:pt idx="2171">
                  <c:v>42182.056898148177</c:v>
                </c:pt>
                <c:pt idx="2172">
                  <c:v>42182.057592592602</c:v>
                </c:pt>
                <c:pt idx="2173">
                  <c:v>42182.058287037042</c:v>
                </c:pt>
                <c:pt idx="2174">
                  <c:v>42182.058981481481</c:v>
                </c:pt>
                <c:pt idx="2175">
                  <c:v>42182.059675925942</c:v>
                </c:pt>
                <c:pt idx="2176">
                  <c:v>42182.060370370367</c:v>
                </c:pt>
                <c:pt idx="2177">
                  <c:v>42182.061064814799</c:v>
                </c:pt>
                <c:pt idx="2178">
                  <c:v>42182.061759259246</c:v>
                </c:pt>
                <c:pt idx="2179">
                  <c:v>42182.062453703678</c:v>
                </c:pt>
                <c:pt idx="2180">
                  <c:v>42182.063148148147</c:v>
                </c:pt>
                <c:pt idx="2181">
                  <c:v>42182.063842592594</c:v>
                </c:pt>
                <c:pt idx="2182">
                  <c:v>42182.06453703704</c:v>
                </c:pt>
                <c:pt idx="2183">
                  <c:v>42182.06523148148</c:v>
                </c:pt>
                <c:pt idx="2184">
                  <c:v>42182.065925925926</c:v>
                </c:pt>
                <c:pt idx="2185">
                  <c:v>42182.066620370373</c:v>
                </c:pt>
                <c:pt idx="2186">
                  <c:v>42182.067314814805</c:v>
                </c:pt>
                <c:pt idx="2187">
                  <c:v>42182.068009259259</c:v>
                </c:pt>
                <c:pt idx="2188">
                  <c:v>42182.068703703684</c:v>
                </c:pt>
                <c:pt idx="2189">
                  <c:v>42182.06939814816</c:v>
                </c:pt>
                <c:pt idx="2190">
                  <c:v>42182.070092592592</c:v>
                </c:pt>
                <c:pt idx="2191">
                  <c:v>42182.070787037024</c:v>
                </c:pt>
                <c:pt idx="2192">
                  <c:v>42182.071481481464</c:v>
                </c:pt>
                <c:pt idx="2193">
                  <c:v>42182.072175925932</c:v>
                </c:pt>
                <c:pt idx="2194">
                  <c:v>42182.072870370386</c:v>
                </c:pt>
                <c:pt idx="2195">
                  <c:v>42182.073564814804</c:v>
                </c:pt>
                <c:pt idx="2196">
                  <c:v>42182.074259259272</c:v>
                </c:pt>
                <c:pt idx="2197">
                  <c:v>42182.074953703705</c:v>
                </c:pt>
                <c:pt idx="2198">
                  <c:v>42182.075648148166</c:v>
                </c:pt>
                <c:pt idx="2199">
                  <c:v>42182.076342592591</c:v>
                </c:pt>
                <c:pt idx="2200">
                  <c:v>42182.077037037037</c:v>
                </c:pt>
                <c:pt idx="2201">
                  <c:v>42182.077731481484</c:v>
                </c:pt>
                <c:pt idx="2202">
                  <c:v>42182.078425925931</c:v>
                </c:pt>
                <c:pt idx="2203">
                  <c:v>42182.07912037037</c:v>
                </c:pt>
                <c:pt idx="2204">
                  <c:v>42182.079814814817</c:v>
                </c:pt>
                <c:pt idx="2205">
                  <c:v>42182.080509259271</c:v>
                </c:pt>
                <c:pt idx="2206">
                  <c:v>42182.081203703689</c:v>
                </c:pt>
                <c:pt idx="2207">
                  <c:v>42182.081898148179</c:v>
                </c:pt>
                <c:pt idx="2208">
                  <c:v>42182.082592592604</c:v>
                </c:pt>
                <c:pt idx="2209">
                  <c:v>42182.083287037036</c:v>
                </c:pt>
                <c:pt idx="2210">
                  <c:v>42182.083981481475</c:v>
                </c:pt>
                <c:pt idx="2211">
                  <c:v>42182.084675925944</c:v>
                </c:pt>
                <c:pt idx="2212">
                  <c:v>42182.085370370369</c:v>
                </c:pt>
                <c:pt idx="2213">
                  <c:v>42182.086064814815</c:v>
                </c:pt>
                <c:pt idx="2214">
                  <c:v>42182.086759259262</c:v>
                </c:pt>
                <c:pt idx="2215">
                  <c:v>42182.087453703687</c:v>
                </c:pt>
                <c:pt idx="2216">
                  <c:v>42182.08814814817</c:v>
                </c:pt>
                <c:pt idx="2217">
                  <c:v>42182.088842592602</c:v>
                </c:pt>
                <c:pt idx="2218">
                  <c:v>42182.089537037042</c:v>
                </c:pt>
                <c:pt idx="2219">
                  <c:v>42182.090231481481</c:v>
                </c:pt>
                <c:pt idx="2220">
                  <c:v>42182.090925925928</c:v>
                </c:pt>
                <c:pt idx="2221">
                  <c:v>42182.091620370353</c:v>
                </c:pt>
                <c:pt idx="2222">
                  <c:v>42182.092314814814</c:v>
                </c:pt>
                <c:pt idx="2223">
                  <c:v>42182.093009259246</c:v>
                </c:pt>
                <c:pt idx="2224">
                  <c:v>42182.093703703671</c:v>
                </c:pt>
                <c:pt idx="2225">
                  <c:v>42182.094398148169</c:v>
                </c:pt>
                <c:pt idx="2226">
                  <c:v>42182.095092592594</c:v>
                </c:pt>
                <c:pt idx="2227">
                  <c:v>42182.095787037018</c:v>
                </c:pt>
                <c:pt idx="2228">
                  <c:v>42182.096481481465</c:v>
                </c:pt>
                <c:pt idx="2229">
                  <c:v>42182.097175925926</c:v>
                </c:pt>
                <c:pt idx="2230">
                  <c:v>42182.097870370373</c:v>
                </c:pt>
                <c:pt idx="2231">
                  <c:v>42182.098564814805</c:v>
                </c:pt>
                <c:pt idx="2232">
                  <c:v>42182.099259259259</c:v>
                </c:pt>
                <c:pt idx="2233">
                  <c:v>42182.099953703684</c:v>
                </c:pt>
                <c:pt idx="2234">
                  <c:v>42182.10064814816</c:v>
                </c:pt>
                <c:pt idx="2235">
                  <c:v>42182.101342592585</c:v>
                </c:pt>
                <c:pt idx="2236">
                  <c:v>42182.102037037039</c:v>
                </c:pt>
                <c:pt idx="2237">
                  <c:v>42182.102731481478</c:v>
                </c:pt>
                <c:pt idx="2238">
                  <c:v>42182.103425925925</c:v>
                </c:pt>
                <c:pt idx="2239">
                  <c:v>42182.104120370372</c:v>
                </c:pt>
                <c:pt idx="2240">
                  <c:v>42182.104814814818</c:v>
                </c:pt>
                <c:pt idx="2241">
                  <c:v>42182.105509259258</c:v>
                </c:pt>
                <c:pt idx="2242">
                  <c:v>42182.106203703705</c:v>
                </c:pt>
                <c:pt idx="2243">
                  <c:v>42182.10689814818</c:v>
                </c:pt>
                <c:pt idx="2244">
                  <c:v>42182.107592592591</c:v>
                </c:pt>
                <c:pt idx="2245">
                  <c:v>42182.108287037037</c:v>
                </c:pt>
                <c:pt idx="2246">
                  <c:v>42182.108981481484</c:v>
                </c:pt>
                <c:pt idx="2247">
                  <c:v>42182.109675925931</c:v>
                </c:pt>
                <c:pt idx="2248">
                  <c:v>42182.110370370385</c:v>
                </c:pt>
                <c:pt idx="2249">
                  <c:v>42182.111064814802</c:v>
                </c:pt>
                <c:pt idx="2250">
                  <c:v>42182.111759259256</c:v>
                </c:pt>
                <c:pt idx="2251">
                  <c:v>42182.112453703689</c:v>
                </c:pt>
                <c:pt idx="2252">
                  <c:v>42182.113148148164</c:v>
                </c:pt>
                <c:pt idx="2253">
                  <c:v>42182.113842592589</c:v>
                </c:pt>
                <c:pt idx="2254">
                  <c:v>42182.114537037043</c:v>
                </c:pt>
                <c:pt idx="2255">
                  <c:v>42182.115231481483</c:v>
                </c:pt>
                <c:pt idx="2256">
                  <c:v>42182.115925925929</c:v>
                </c:pt>
                <c:pt idx="2257">
                  <c:v>42182.116620370369</c:v>
                </c:pt>
                <c:pt idx="2258">
                  <c:v>42182.117314814815</c:v>
                </c:pt>
                <c:pt idx="2259">
                  <c:v>42182.118009259262</c:v>
                </c:pt>
                <c:pt idx="2260">
                  <c:v>42182.118703703687</c:v>
                </c:pt>
                <c:pt idx="2261">
                  <c:v>42182.11939814817</c:v>
                </c:pt>
                <c:pt idx="2262">
                  <c:v>42182.120092592595</c:v>
                </c:pt>
                <c:pt idx="2263">
                  <c:v>42182.12078703702</c:v>
                </c:pt>
                <c:pt idx="2264">
                  <c:v>42182.121481481452</c:v>
                </c:pt>
                <c:pt idx="2265">
                  <c:v>42182.122175925928</c:v>
                </c:pt>
                <c:pt idx="2266">
                  <c:v>42182.122870370367</c:v>
                </c:pt>
                <c:pt idx="2267">
                  <c:v>42182.123564814799</c:v>
                </c:pt>
                <c:pt idx="2268">
                  <c:v>42182.124259259261</c:v>
                </c:pt>
                <c:pt idx="2269">
                  <c:v>42182.124953703678</c:v>
                </c:pt>
                <c:pt idx="2270">
                  <c:v>42182.125648148147</c:v>
                </c:pt>
                <c:pt idx="2271">
                  <c:v>42182.126342592594</c:v>
                </c:pt>
                <c:pt idx="2272">
                  <c:v>42182.127037037026</c:v>
                </c:pt>
                <c:pt idx="2273">
                  <c:v>42182.127731481465</c:v>
                </c:pt>
                <c:pt idx="2274">
                  <c:v>42182.128425925926</c:v>
                </c:pt>
                <c:pt idx="2275">
                  <c:v>42182.129120370359</c:v>
                </c:pt>
                <c:pt idx="2276">
                  <c:v>42182.129814814805</c:v>
                </c:pt>
                <c:pt idx="2277">
                  <c:v>42182.130509259259</c:v>
                </c:pt>
                <c:pt idx="2278">
                  <c:v>42182.131203703684</c:v>
                </c:pt>
                <c:pt idx="2279">
                  <c:v>42182.13189814816</c:v>
                </c:pt>
                <c:pt idx="2280">
                  <c:v>42182.132592592592</c:v>
                </c:pt>
                <c:pt idx="2281">
                  <c:v>42182.133287037024</c:v>
                </c:pt>
                <c:pt idx="2282">
                  <c:v>42182.133981481464</c:v>
                </c:pt>
                <c:pt idx="2283">
                  <c:v>42182.134675925932</c:v>
                </c:pt>
                <c:pt idx="2284">
                  <c:v>42182.135370370372</c:v>
                </c:pt>
                <c:pt idx="2285">
                  <c:v>42182.136064814804</c:v>
                </c:pt>
                <c:pt idx="2286">
                  <c:v>42182.136759259258</c:v>
                </c:pt>
                <c:pt idx="2287">
                  <c:v>42182.137453703683</c:v>
                </c:pt>
                <c:pt idx="2288">
                  <c:v>42182.138148148166</c:v>
                </c:pt>
                <c:pt idx="2289">
                  <c:v>42182.138842592591</c:v>
                </c:pt>
                <c:pt idx="2290">
                  <c:v>42182.139537037037</c:v>
                </c:pt>
                <c:pt idx="2291">
                  <c:v>42182.140231481491</c:v>
                </c:pt>
                <c:pt idx="2292">
                  <c:v>42182.140925925931</c:v>
                </c:pt>
                <c:pt idx="2293">
                  <c:v>42182.14162037037</c:v>
                </c:pt>
                <c:pt idx="2294">
                  <c:v>42182.142314814817</c:v>
                </c:pt>
                <c:pt idx="2295">
                  <c:v>42182.143009259256</c:v>
                </c:pt>
                <c:pt idx="2296">
                  <c:v>42182.143703703674</c:v>
                </c:pt>
                <c:pt idx="2297">
                  <c:v>42182.144398148179</c:v>
                </c:pt>
                <c:pt idx="2298">
                  <c:v>42182.145092592589</c:v>
                </c:pt>
                <c:pt idx="2299">
                  <c:v>42182.145787037021</c:v>
                </c:pt>
                <c:pt idx="2300">
                  <c:v>42182.146481481475</c:v>
                </c:pt>
                <c:pt idx="2301">
                  <c:v>42182.147175925929</c:v>
                </c:pt>
                <c:pt idx="2302">
                  <c:v>42182.147870370369</c:v>
                </c:pt>
                <c:pt idx="2303">
                  <c:v>42182.148564814815</c:v>
                </c:pt>
                <c:pt idx="2304">
                  <c:v>42182.149259259262</c:v>
                </c:pt>
                <c:pt idx="2305">
                  <c:v>42182.149953703687</c:v>
                </c:pt>
                <c:pt idx="2306">
                  <c:v>42182.15064814817</c:v>
                </c:pt>
                <c:pt idx="2307">
                  <c:v>42182.151342592595</c:v>
                </c:pt>
                <c:pt idx="2308">
                  <c:v>42182.152037037042</c:v>
                </c:pt>
                <c:pt idx="2309">
                  <c:v>42182.152731481481</c:v>
                </c:pt>
                <c:pt idx="2310">
                  <c:v>42182.153425925928</c:v>
                </c:pt>
                <c:pt idx="2311">
                  <c:v>42182.154120370367</c:v>
                </c:pt>
                <c:pt idx="2312">
                  <c:v>42182.154814814829</c:v>
                </c:pt>
                <c:pt idx="2313">
                  <c:v>42182.155509259261</c:v>
                </c:pt>
                <c:pt idx="2314">
                  <c:v>42182.1562037037</c:v>
                </c:pt>
                <c:pt idx="2315">
                  <c:v>42182.156898148176</c:v>
                </c:pt>
                <c:pt idx="2316">
                  <c:v>42182.157592592601</c:v>
                </c:pt>
                <c:pt idx="2317">
                  <c:v>42182.15828703704</c:v>
                </c:pt>
                <c:pt idx="2318">
                  <c:v>42182.15898148148</c:v>
                </c:pt>
                <c:pt idx="2319">
                  <c:v>42182.159675925941</c:v>
                </c:pt>
                <c:pt idx="2320">
                  <c:v>42182.160370370373</c:v>
                </c:pt>
                <c:pt idx="2321">
                  <c:v>42182.161064814783</c:v>
                </c:pt>
                <c:pt idx="2322">
                  <c:v>42182.161759259245</c:v>
                </c:pt>
                <c:pt idx="2323">
                  <c:v>42182.162453703684</c:v>
                </c:pt>
                <c:pt idx="2324">
                  <c:v>42182.163148148145</c:v>
                </c:pt>
                <c:pt idx="2325">
                  <c:v>42182.163842592585</c:v>
                </c:pt>
                <c:pt idx="2326">
                  <c:v>42182.164537037039</c:v>
                </c:pt>
                <c:pt idx="2327">
                  <c:v>42182.165231481478</c:v>
                </c:pt>
                <c:pt idx="2328">
                  <c:v>42182.165925925925</c:v>
                </c:pt>
                <c:pt idx="2329">
                  <c:v>42182.166620370372</c:v>
                </c:pt>
                <c:pt idx="2330">
                  <c:v>42182.167314814804</c:v>
                </c:pt>
                <c:pt idx="2331">
                  <c:v>42182.168009259258</c:v>
                </c:pt>
                <c:pt idx="2332">
                  <c:v>42182.168703703683</c:v>
                </c:pt>
                <c:pt idx="2333">
                  <c:v>42182.169398148166</c:v>
                </c:pt>
                <c:pt idx="2334">
                  <c:v>42182.170092592591</c:v>
                </c:pt>
                <c:pt idx="2335">
                  <c:v>42182.170787037023</c:v>
                </c:pt>
                <c:pt idx="2336">
                  <c:v>42182.17148148147</c:v>
                </c:pt>
                <c:pt idx="2337">
                  <c:v>42182.172175925931</c:v>
                </c:pt>
                <c:pt idx="2338">
                  <c:v>42182.172870370385</c:v>
                </c:pt>
                <c:pt idx="2339">
                  <c:v>42182.173564814802</c:v>
                </c:pt>
                <c:pt idx="2340">
                  <c:v>42182.174259259271</c:v>
                </c:pt>
                <c:pt idx="2341">
                  <c:v>42182.174953703689</c:v>
                </c:pt>
                <c:pt idx="2342">
                  <c:v>42182.175648148164</c:v>
                </c:pt>
                <c:pt idx="2343">
                  <c:v>42182.176342592589</c:v>
                </c:pt>
                <c:pt idx="2344">
                  <c:v>42182.177037037036</c:v>
                </c:pt>
                <c:pt idx="2345">
                  <c:v>42182.177731481475</c:v>
                </c:pt>
                <c:pt idx="2346">
                  <c:v>42182.178425925929</c:v>
                </c:pt>
                <c:pt idx="2347">
                  <c:v>42182.179120370354</c:v>
                </c:pt>
                <c:pt idx="2348">
                  <c:v>42182.179814814815</c:v>
                </c:pt>
                <c:pt idx="2349">
                  <c:v>42182.180509259262</c:v>
                </c:pt>
                <c:pt idx="2350">
                  <c:v>42182.181203703687</c:v>
                </c:pt>
                <c:pt idx="2351">
                  <c:v>42182.18189814817</c:v>
                </c:pt>
                <c:pt idx="2352">
                  <c:v>42182.182592592602</c:v>
                </c:pt>
                <c:pt idx="2353">
                  <c:v>42182.183287037034</c:v>
                </c:pt>
                <c:pt idx="2354">
                  <c:v>42182.183981481474</c:v>
                </c:pt>
                <c:pt idx="2355">
                  <c:v>42182.184675925942</c:v>
                </c:pt>
                <c:pt idx="2356">
                  <c:v>42182.185370370367</c:v>
                </c:pt>
                <c:pt idx="2357">
                  <c:v>42182.186064814814</c:v>
                </c:pt>
                <c:pt idx="2358">
                  <c:v>42182.186759259261</c:v>
                </c:pt>
                <c:pt idx="2359">
                  <c:v>42182.187453703678</c:v>
                </c:pt>
                <c:pt idx="2360">
                  <c:v>42182.188148148169</c:v>
                </c:pt>
                <c:pt idx="2361">
                  <c:v>42182.188842592601</c:v>
                </c:pt>
                <c:pt idx="2362">
                  <c:v>42182.18953703704</c:v>
                </c:pt>
                <c:pt idx="2363">
                  <c:v>42182.19023148148</c:v>
                </c:pt>
                <c:pt idx="2364">
                  <c:v>42182.190925925926</c:v>
                </c:pt>
                <c:pt idx="2365">
                  <c:v>42182.191620370359</c:v>
                </c:pt>
                <c:pt idx="2366">
                  <c:v>42182.192314814805</c:v>
                </c:pt>
                <c:pt idx="2367">
                  <c:v>42182.193009259245</c:v>
                </c:pt>
                <c:pt idx="2368">
                  <c:v>42182.19370370367</c:v>
                </c:pt>
                <c:pt idx="2369">
                  <c:v>42182.19439814816</c:v>
                </c:pt>
                <c:pt idx="2370">
                  <c:v>42182.195092592585</c:v>
                </c:pt>
                <c:pt idx="2371">
                  <c:v>42182.195787037017</c:v>
                </c:pt>
                <c:pt idx="2372">
                  <c:v>42182.196481481464</c:v>
                </c:pt>
                <c:pt idx="2373">
                  <c:v>42182.197175925925</c:v>
                </c:pt>
                <c:pt idx="2374">
                  <c:v>42182.197870370372</c:v>
                </c:pt>
                <c:pt idx="2375">
                  <c:v>42182.198564814804</c:v>
                </c:pt>
                <c:pt idx="2376">
                  <c:v>42182.199259259258</c:v>
                </c:pt>
                <c:pt idx="2377">
                  <c:v>42182.199953703683</c:v>
                </c:pt>
                <c:pt idx="2378">
                  <c:v>42182.200648148166</c:v>
                </c:pt>
                <c:pt idx="2379">
                  <c:v>42182.201342592576</c:v>
                </c:pt>
                <c:pt idx="2380">
                  <c:v>42182.202037037037</c:v>
                </c:pt>
                <c:pt idx="2381">
                  <c:v>42182.202731481484</c:v>
                </c:pt>
                <c:pt idx="2382">
                  <c:v>42182.203425925924</c:v>
                </c:pt>
                <c:pt idx="2383">
                  <c:v>42182.20412037037</c:v>
                </c:pt>
                <c:pt idx="2384">
                  <c:v>42182.204814814817</c:v>
                </c:pt>
                <c:pt idx="2385">
                  <c:v>42182.205509259256</c:v>
                </c:pt>
                <c:pt idx="2386">
                  <c:v>42182.206203703689</c:v>
                </c:pt>
                <c:pt idx="2387">
                  <c:v>42182.206898148179</c:v>
                </c:pt>
                <c:pt idx="2388">
                  <c:v>42182.207592592589</c:v>
                </c:pt>
                <c:pt idx="2389">
                  <c:v>42182.208287037036</c:v>
                </c:pt>
                <c:pt idx="2390">
                  <c:v>42182.208981481475</c:v>
                </c:pt>
                <c:pt idx="2391">
                  <c:v>42182.209675925929</c:v>
                </c:pt>
                <c:pt idx="2392">
                  <c:v>42182.210370370369</c:v>
                </c:pt>
                <c:pt idx="2393">
                  <c:v>42182.211064814801</c:v>
                </c:pt>
                <c:pt idx="2394">
                  <c:v>42182.211759259255</c:v>
                </c:pt>
                <c:pt idx="2395">
                  <c:v>42182.212453703687</c:v>
                </c:pt>
                <c:pt idx="2396">
                  <c:v>42182.213148148148</c:v>
                </c:pt>
                <c:pt idx="2397">
                  <c:v>42182.213842592595</c:v>
                </c:pt>
                <c:pt idx="2398">
                  <c:v>42182.214537037042</c:v>
                </c:pt>
                <c:pt idx="2399">
                  <c:v>42182.215231481481</c:v>
                </c:pt>
                <c:pt idx="2400">
                  <c:v>42182.215925925928</c:v>
                </c:pt>
                <c:pt idx="2401">
                  <c:v>42182.216620370367</c:v>
                </c:pt>
                <c:pt idx="2402">
                  <c:v>42182.217314814814</c:v>
                </c:pt>
                <c:pt idx="2403">
                  <c:v>42182.218009259261</c:v>
                </c:pt>
                <c:pt idx="2404">
                  <c:v>42182.218703703678</c:v>
                </c:pt>
                <c:pt idx="2405">
                  <c:v>42182.219398148169</c:v>
                </c:pt>
                <c:pt idx="2406">
                  <c:v>42182.220092592594</c:v>
                </c:pt>
                <c:pt idx="2407">
                  <c:v>42182.220787037018</c:v>
                </c:pt>
                <c:pt idx="2408">
                  <c:v>42182.221481481451</c:v>
                </c:pt>
                <c:pt idx="2409">
                  <c:v>42182.222175925926</c:v>
                </c:pt>
                <c:pt idx="2410">
                  <c:v>42182.222870370373</c:v>
                </c:pt>
                <c:pt idx="2411">
                  <c:v>42182.223564814783</c:v>
                </c:pt>
                <c:pt idx="2412">
                  <c:v>42182.224259259259</c:v>
                </c:pt>
                <c:pt idx="2413">
                  <c:v>42182.224953703684</c:v>
                </c:pt>
                <c:pt idx="2414">
                  <c:v>42182.225648148145</c:v>
                </c:pt>
                <c:pt idx="2415">
                  <c:v>42182.226342592585</c:v>
                </c:pt>
                <c:pt idx="2416">
                  <c:v>42182.227037037024</c:v>
                </c:pt>
                <c:pt idx="2417">
                  <c:v>42182.227731481464</c:v>
                </c:pt>
                <c:pt idx="2418">
                  <c:v>42182.228425925925</c:v>
                </c:pt>
                <c:pt idx="2419">
                  <c:v>42182.229120370357</c:v>
                </c:pt>
                <c:pt idx="2420">
                  <c:v>42182.229814814804</c:v>
                </c:pt>
                <c:pt idx="2421">
                  <c:v>42182.230509259258</c:v>
                </c:pt>
                <c:pt idx="2422">
                  <c:v>42182.231203703683</c:v>
                </c:pt>
                <c:pt idx="2423">
                  <c:v>42182.231898148166</c:v>
                </c:pt>
                <c:pt idx="2424">
                  <c:v>42182.232592592591</c:v>
                </c:pt>
                <c:pt idx="2425">
                  <c:v>42182.233287037023</c:v>
                </c:pt>
                <c:pt idx="2426">
                  <c:v>42182.23398148147</c:v>
                </c:pt>
                <c:pt idx="2427">
                  <c:v>42182.234675925931</c:v>
                </c:pt>
                <c:pt idx="2428">
                  <c:v>42182.23537037037</c:v>
                </c:pt>
                <c:pt idx="2429">
                  <c:v>42182.236064814802</c:v>
                </c:pt>
                <c:pt idx="2430">
                  <c:v>42182.236759259256</c:v>
                </c:pt>
                <c:pt idx="2431">
                  <c:v>42182.237453703674</c:v>
                </c:pt>
                <c:pt idx="2432">
                  <c:v>42182.238148148164</c:v>
                </c:pt>
                <c:pt idx="2433">
                  <c:v>42182.238842592589</c:v>
                </c:pt>
                <c:pt idx="2434">
                  <c:v>42182.239537037036</c:v>
                </c:pt>
                <c:pt idx="2435">
                  <c:v>42182.240231481483</c:v>
                </c:pt>
                <c:pt idx="2436">
                  <c:v>42182.240925925929</c:v>
                </c:pt>
                <c:pt idx="2437">
                  <c:v>42182.241620370354</c:v>
                </c:pt>
                <c:pt idx="2438">
                  <c:v>42182.242314814815</c:v>
                </c:pt>
                <c:pt idx="2439">
                  <c:v>42182.243009259255</c:v>
                </c:pt>
                <c:pt idx="2440">
                  <c:v>42182.243703703673</c:v>
                </c:pt>
                <c:pt idx="2441">
                  <c:v>42182.24439814817</c:v>
                </c:pt>
                <c:pt idx="2442">
                  <c:v>42182.245092592595</c:v>
                </c:pt>
                <c:pt idx="2443">
                  <c:v>42182.24578703702</c:v>
                </c:pt>
                <c:pt idx="2444">
                  <c:v>42182.246481481474</c:v>
                </c:pt>
                <c:pt idx="2445">
                  <c:v>42182.247175925928</c:v>
                </c:pt>
                <c:pt idx="2446">
                  <c:v>42182.247870370367</c:v>
                </c:pt>
                <c:pt idx="2447">
                  <c:v>42182.248564814814</c:v>
                </c:pt>
                <c:pt idx="2448">
                  <c:v>42182.249259259261</c:v>
                </c:pt>
                <c:pt idx="2449">
                  <c:v>42182.249953703678</c:v>
                </c:pt>
                <c:pt idx="2450">
                  <c:v>42182.250648148169</c:v>
                </c:pt>
                <c:pt idx="2451">
                  <c:v>42182.251342592594</c:v>
                </c:pt>
                <c:pt idx="2452">
                  <c:v>42182.25203703704</c:v>
                </c:pt>
                <c:pt idx="2453">
                  <c:v>42182.25273148148</c:v>
                </c:pt>
                <c:pt idx="2454">
                  <c:v>42182.253425925926</c:v>
                </c:pt>
                <c:pt idx="2455">
                  <c:v>42182.254120370373</c:v>
                </c:pt>
                <c:pt idx="2456">
                  <c:v>42182.254814814813</c:v>
                </c:pt>
                <c:pt idx="2457">
                  <c:v>42182.255509259259</c:v>
                </c:pt>
                <c:pt idx="2458">
                  <c:v>42182.256203703706</c:v>
                </c:pt>
                <c:pt idx="2459">
                  <c:v>42182.256898148175</c:v>
                </c:pt>
                <c:pt idx="2460">
                  <c:v>42182.257592592592</c:v>
                </c:pt>
                <c:pt idx="2461">
                  <c:v>42182.258287037039</c:v>
                </c:pt>
                <c:pt idx="2462">
                  <c:v>42182.258981481478</c:v>
                </c:pt>
                <c:pt idx="2463">
                  <c:v>42182.259675925932</c:v>
                </c:pt>
                <c:pt idx="2464">
                  <c:v>42182.260370370372</c:v>
                </c:pt>
                <c:pt idx="2465">
                  <c:v>42182.261064814797</c:v>
                </c:pt>
                <c:pt idx="2466">
                  <c:v>42182.261759259243</c:v>
                </c:pt>
                <c:pt idx="2467">
                  <c:v>42182.262453703683</c:v>
                </c:pt>
                <c:pt idx="2468">
                  <c:v>42182.263148148151</c:v>
                </c:pt>
                <c:pt idx="2469">
                  <c:v>42182.263842592576</c:v>
                </c:pt>
                <c:pt idx="2470">
                  <c:v>42182.264537037037</c:v>
                </c:pt>
                <c:pt idx="2471">
                  <c:v>42182.265231481484</c:v>
                </c:pt>
                <c:pt idx="2472">
                  <c:v>42182.265925925924</c:v>
                </c:pt>
                <c:pt idx="2473">
                  <c:v>42182.26662037037</c:v>
                </c:pt>
                <c:pt idx="2474">
                  <c:v>42182.267314814802</c:v>
                </c:pt>
                <c:pt idx="2475">
                  <c:v>42182.268009259256</c:v>
                </c:pt>
                <c:pt idx="2476">
                  <c:v>42182.268703703674</c:v>
                </c:pt>
                <c:pt idx="2477">
                  <c:v>42182.269398148164</c:v>
                </c:pt>
                <c:pt idx="2478">
                  <c:v>42182.270092592589</c:v>
                </c:pt>
                <c:pt idx="2479">
                  <c:v>42182.270787037021</c:v>
                </c:pt>
                <c:pt idx="2480">
                  <c:v>42182.271481481454</c:v>
                </c:pt>
                <c:pt idx="2481">
                  <c:v>42182.272175925929</c:v>
                </c:pt>
                <c:pt idx="2482">
                  <c:v>42182.272870370369</c:v>
                </c:pt>
                <c:pt idx="2483">
                  <c:v>42182.273564814801</c:v>
                </c:pt>
                <c:pt idx="2484">
                  <c:v>42182.274259259262</c:v>
                </c:pt>
                <c:pt idx="2485">
                  <c:v>42182.274953703687</c:v>
                </c:pt>
                <c:pt idx="2486">
                  <c:v>42182.275648148148</c:v>
                </c:pt>
                <c:pt idx="2487">
                  <c:v>42182.276342592595</c:v>
                </c:pt>
                <c:pt idx="2488">
                  <c:v>42182.277037037034</c:v>
                </c:pt>
                <c:pt idx="2489">
                  <c:v>42182.277731481474</c:v>
                </c:pt>
                <c:pt idx="2490">
                  <c:v>42182.278425925928</c:v>
                </c:pt>
                <c:pt idx="2491">
                  <c:v>42182.279120370353</c:v>
                </c:pt>
                <c:pt idx="2492">
                  <c:v>42182.279814814814</c:v>
                </c:pt>
                <c:pt idx="2493">
                  <c:v>42182.280509259261</c:v>
                </c:pt>
                <c:pt idx="2494">
                  <c:v>42182.281203703678</c:v>
                </c:pt>
                <c:pt idx="2495">
                  <c:v>42182.281898148169</c:v>
                </c:pt>
                <c:pt idx="2496">
                  <c:v>42182.282592592601</c:v>
                </c:pt>
                <c:pt idx="2497">
                  <c:v>42182.283287037026</c:v>
                </c:pt>
                <c:pt idx="2498">
                  <c:v>42182.283981481465</c:v>
                </c:pt>
                <c:pt idx="2499">
                  <c:v>42182.284675925941</c:v>
                </c:pt>
                <c:pt idx="2500">
                  <c:v>42182.285370370373</c:v>
                </c:pt>
                <c:pt idx="2501">
                  <c:v>42182.286064814805</c:v>
                </c:pt>
                <c:pt idx="2502">
                  <c:v>42182.286759259259</c:v>
                </c:pt>
                <c:pt idx="2503">
                  <c:v>42182.287453703684</c:v>
                </c:pt>
                <c:pt idx="2504">
                  <c:v>42182.28814814816</c:v>
                </c:pt>
                <c:pt idx="2505">
                  <c:v>42182.288842592592</c:v>
                </c:pt>
                <c:pt idx="2506">
                  <c:v>42182.289537037039</c:v>
                </c:pt>
                <c:pt idx="2507">
                  <c:v>42182.290231481478</c:v>
                </c:pt>
                <c:pt idx="2508">
                  <c:v>42182.290925925925</c:v>
                </c:pt>
                <c:pt idx="2509">
                  <c:v>42182.291620370357</c:v>
                </c:pt>
                <c:pt idx="2510">
                  <c:v>42182.292314814804</c:v>
                </c:pt>
                <c:pt idx="2511">
                  <c:v>42182.293009259243</c:v>
                </c:pt>
                <c:pt idx="2512">
                  <c:v>42182.293703703668</c:v>
                </c:pt>
                <c:pt idx="2513">
                  <c:v>42182.294398148166</c:v>
                </c:pt>
                <c:pt idx="2514">
                  <c:v>42182.295092592576</c:v>
                </c:pt>
                <c:pt idx="2515">
                  <c:v>42182.295787037008</c:v>
                </c:pt>
                <c:pt idx="2516">
                  <c:v>42182.29648148147</c:v>
                </c:pt>
                <c:pt idx="2517">
                  <c:v>42182.297175925924</c:v>
                </c:pt>
                <c:pt idx="2518">
                  <c:v>42182.29787037037</c:v>
                </c:pt>
                <c:pt idx="2519">
                  <c:v>42182.298564814802</c:v>
                </c:pt>
                <c:pt idx="2520">
                  <c:v>42182.299259259256</c:v>
                </c:pt>
                <c:pt idx="2521">
                  <c:v>42182.299953703674</c:v>
                </c:pt>
                <c:pt idx="2522">
                  <c:v>42182.300648148179</c:v>
                </c:pt>
                <c:pt idx="2523">
                  <c:v>42182.301342592589</c:v>
                </c:pt>
                <c:pt idx="2524">
                  <c:v>42182.302037037043</c:v>
                </c:pt>
                <c:pt idx="2525">
                  <c:v>42182.302731481483</c:v>
                </c:pt>
                <c:pt idx="2526">
                  <c:v>42182.303425925929</c:v>
                </c:pt>
                <c:pt idx="2527">
                  <c:v>42182.304120370369</c:v>
                </c:pt>
                <c:pt idx="2528">
                  <c:v>42182.30481481483</c:v>
                </c:pt>
                <c:pt idx="2529">
                  <c:v>42182.305509259262</c:v>
                </c:pt>
                <c:pt idx="2530">
                  <c:v>42182.306203703702</c:v>
                </c:pt>
                <c:pt idx="2531">
                  <c:v>42182.306898148177</c:v>
                </c:pt>
                <c:pt idx="2532">
                  <c:v>42182.307592592602</c:v>
                </c:pt>
                <c:pt idx="2533">
                  <c:v>42182.308287037042</c:v>
                </c:pt>
                <c:pt idx="2534">
                  <c:v>42182.308981481481</c:v>
                </c:pt>
                <c:pt idx="2535">
                  <c:v>42182.309675925942</c:v>
                </c:pt>
                <c:pt idx="2536">
                  <c:v>42182.310370370389</c:v>
                </c:pt>
                <c:pt idx="2537">
                  <c:v>42182.311064814814</c:v>
                </c:pt>
                <c:pt idx="2538">
                  <c:v>42182.311759259261</c:v>
                </c:pt>
                <c:pt idx="2539">
                  <c:v>42182.3124537037</c:v>
                </c:pt>
                <c:pt idx="2540">
                  <c:v>42182.313148148169</c:v>
                </c:pt>
                <c:pt idx="2541">
                  <c:v>42182.313842592601</c:v>
                </c:pt>
                <c:pt idx="2542">
                  <c:v>42182.314537037055</c:v>
                </c:pt>
                <c:pt idx="2543">
                  <c:v>42182.315231481494</c:v>
                </c:pt>
                <c:pt idx="2544">
                  <c:v>42182.315925925941</c:v>
                </c:pt>
                <c:pt idx="2545">
                  <c:v>42182.316620370388</c:v>
                </c:pt>
                <c:pt idx="2546">
                  <c:v>42182.317314814813</c:v>
                </c:pt>
                <c:pt idx="2547">
                  <c:v>42182.318009259274</c:v>
                </c:pt>
                <c:pt idx="2548">
                  <c:v>42182.318703703706</c:v>
                </c:pt>
                <c:pt idx="2549">
                  <c:v>42182.319398148175</c:v>
                </c:pt>
                <c:pt idx="2550">
                  <c:v>42182.320092592592</c:v>
                </c:pt>
                <c:pt idx="2551">
                  <c:v>42182.320787037024</c:v>
                </c:pt>
                <c:pt idx="2552">
                  <c:v>42182.321481481464</c:v>
                </c:pt>
                <c:pt idx="2553">
                  <c:v>42182.322175925932</c:v>
                </c:pt>
                <c:pt idx="2554">
                  <c:v>42182.322870370386</c:v>
                </c:pt>
                <c:pt idx="2555">
                  <c:v>42182.323564814804</c:v>
                </c:pt>
                <c:pt idx="2556">
                  <c:v>42182.324259259272</c:v>
                </c:pt>
                <c:pt idx="2557">
                  <c:v>42182.324953703705</c:v>
                </c:pt>
                <c:pt idx="2558">
                  <c:v>42182.325648148166</c:v>
                </c:pt>
                <c:pt idx="2559">
                  <c:v>42182.326342592591</c:v>
                </c:pt>
                <c:pt idx="2560">
                  <c:v>42182.327037037037</c:v>
                </c:pt>
                <c:pt idx="2561">
                  <c:v>42182.327731481484</c:v>
                </c:pt>
                <c:pt idx="2562">
                  <c:v>42182.328425925931</c:v>
                </c:pt>
                <c:pt idx="2563">
                  <c:v>42182.32912037037</c:v>
                </c:pt>
                <c:pt idx="2564">
                  <c:v>42182.329814814817</c:v>
                </c:pt>
                <c:pt idx="2565">
                  <c:v>42182.330509259271</c:v>
                </c:pt>
                <c:pt idx="2566">
                  <c:v>42182.331203703689</c:v>
                </c:pt>
                <c:pt idx="2567">
                  <c:v>42182.331898148179</c:v>
                </c:pt>
                <c:pt idx="2568">
                  <c:v>42182.332592592604</c:v>
                </c:pt>
                <c:pt idx="2569">
                  <c:v>42182.333287037036</c:v>
                </c:pt>
                <c:pt idx="2570">
                  <c:v>42182.333981481475</c:v>
                </c:pt>
                <c:pt idx="2571">
                  <c:v>42182.334675925944</c:v>
                </c:pt>
                <c:pt idx="2572">
                  <c:v>42182.335370370369</c:v>
                </c:pt>
                <c:pt idx="2573">
                  <c:v>42182.336064814815</c:v>
                </c:pt>
                <c:pt idx="2574">
                  <c:v>42182.336759259262</c:v>
                </c:pt>
                <c:pt idx="2575">
                  <c:v>42182.337453703687</c:v>
                </c:pt>
                <c:pt idx="2576">
                  <c:v>42182.33814814817</c:v>
                </c:pt>
                <c:pt idx="2577">
                  <c:v>42182.338842592602</c:v>
                </c:pt>
                <c:pt idx="2578">
                  <c:v>42182.339537037042</c:v>
                </c:pt>
                <c:pt idx="2579">
                  <c:v>42182.340231481496</c:v>
                </c:pt>
                <c:pt idx="2580">
                  <c:v>42182.340925925942</c:v>
                </c:pt>
                <c:pt idx="2581">
                  <c:v>42182.341620370367</c:v>
                </c:pt>
                <c:pt idx="2582">
                  <c:v>42182.342314814829</c:v>
                </c:pt>
                <c:pt idx="2583">
                  <c:v>42182.343009259261</c:v>
                </c:pt>
                <c:pt idx="2584">
                  <c:v>42182.343703703678</c:v>
                </c:pt>
                <c:pt idx="2585">
                  <c:v>42182.344398148176</c:v>
                </c:pt>
                <c:pt idx="2586">
                  <c:v>42182.345092592601</c:v>
                </c:pt>
                <c:pt idx="2587">
                  <c:v>42182.345787037026</c:v>
                </c:pt>
                <c:pt idx="2588">
                  <c:v>42182.34648148148</c:v>
                </c:pt>
                <c:pt idx="2589">
                  <c:v>42182.347175925941</c:v>
                </c:pt>
                <c:pt idx="2590">
                  <c:v>42182.347870370388</c:v>
                </c:pt>
                <c:pt idx="2591">
                  <c:v>42182.348564814813</c:v>
                </c:pt>
                <c:pt idx="2592">
                  <c:v>42182.349259259274</c:v>
                </c:pt>
                <c:pt idx="2593">
                  <c:v>42182.349953703706</c:v>
                </c:pt>
                <c:pt idx="2594">
                  <c:v>42182.350648148175</c:v>
                </c:pt>
                <c:pt idx="2595">
                  <c:v>42182.351342592592</c:v>
                </c:pt>
                <c:pt idx="2596">
                  <c:v>42182.352037037053</c:v>
                </c:pt>
                <c:pt idx="2597">
                  <c:v>42182.352731481493</c:v>
                </c:pt>
                <c:pt idx="2598">
                  <c:v>42182.353425925932</c:v>
                </c:pt>
                <c:pt idx="2599">
                  <c:v>42182.354120370386</c:v>
                </c:pt>
                <c:pt idx="2600">
                  <c:v>42182.35481481484</c:v>
                </c:pt>
                <c:pt idx="2601">
                  <c:v>42182.355509259272</c:v>
                </c:pt>
                <c:pt idx="2602">
                  <c:v>42182.356203703712</c:v>
                </c:pt>
                <c:pt idx="2603">
                  <c:v>42182.356898148195</c:v>
                </c:pt>
                <c:pt idx="2604">
                  <c:v>42182.357592592605</c:v>
                </c:pt>
                <c:pt idx="2605">
                  <c:v>42182.358287037052</c:v>
                </c:pt>
                <c:pt idx="2606">
                  <c:v>42182.358981481491</c:v>
                </c:pt>
                <c:pt idx="2607">
                  <c:v>42182.359675925945</c:v>
                </c:pt>
                <c:pt idx="2608">
                  <c:v>42182.360370370385</c:v>
                </c:pt>
                <c:pt idx="2609">
                  <c:v>42182.361064814802</c:v>
                </c:pt>
                <c:pt idx="2610">
                  <c:v>42182.361759259256</c:v>
                </c:pt>
                <c:pt idx="2611">
                  <c:v>42182.362453703689</c:v>
                </c:pt>
                <c:pt idx="2612">
                  <c:v>42182.363148148164</c:v>
                </c:pt>
                <c:pt idx="2613">
                  <c:v>42182.363842592589</c:v>
                </c:pt>
                <c:pt idx="2614">
                  <c:v>42182.364537037043</c:v>
                </c:pt>
                <c:pt idx="2615">
                  <c:v>42182.365231481483</c:v>
                </c:pt>
                <c:pt idx="2616">
                  <c:v>42182.365925925929</c:v>
                </c:pt>
                <c:pt idx="2617">
                  <c:v>42182.366620370369</c:v>
                </c:pt>
                <c:pt idx="2618">
                  <c:v>42182.367314814815</c:v>
                </c:pt>
                <c:pt idx="2619">
                  <c:v>42182.368009259262</c:v>
                </c:pt>
                <c:pt idx="2620">
                  <c:v>42182.368703703687</c:v>
                </c:pt>
                <c:pt idx="2621">
                  <c:v>42182.36939814817</c:v>
                </c:pt>
                <c:pt idx="2622">
                  <c:v>42182.370092592602</c:v>
                </c:pt>
                <c:pt idx="2623">
                  <c:v>42182.370787037034</c:v>
                </c:pt>
                <c:pt idx="2624">
                  <c:v>42182.371481481474</c:v>
                </c:pt>
                <c:pt idx="2625">
                  <c:v>42182.372175925942</c:v>
                </c:pt>
                <c:pt idx="2626">
                  <c:v>42182.372870370389</c:v>
                </c:pt>
                <c:pt idx="2627">
                  <c:v>42182.373564814814</c:v>
                </c:pt>
                <c:pt idx="2628">
                  <c:v>42182.374259259275</c:v>
                </c:pt>
                <c:pt idx="2629">
                  <c:v>42182.3749537037</c:v>
                </c:pt>
                <c:pt idx="2630">
                  <c:v>42182.375648148169</c:v>
                </c:pt>
                <c:pt idx="2631">
                  <c:v>42182.376342592601</c:v>
                </c:pt>
                <c:pt idx="2632">
                  <c:v>42182.37703703704</c:v>
                </c:pt>
                <c:pt idx="2633">
                  <c:v>42182.37773148148</c:v>
                </c:pt>
                <c:pt idx="2634">
                  <c:v>42182.378425925941</c:v>
                </c:pt>
                <c:pt idx="2635">
                  <c:v>42182.379120370373</c:v>
                </c:pt>
                <c:pt idx="2636">
                  <c:v>42182.379814814813</c:v>
                </c:pt>
                <c:pt idx="2637">
                  <c:v>42182.380509259274</c:v>
                </c:pt>
                <c:pt idx="2638">
                  <c:v>42182.381203703706</c:v>
                </c:pt>
                <c:pt idx="2639">
                  <c:v>42182.381898148175</c:v>
                </c:pt>
                <c:pt idx="2640">
                  <c:v>42182.382592592607</c:v>
                </c:pt>
                <c:pt idx="2641">
                  <c:v>42182.383287037039</c:v>
                </c:pt>
                <c:pt idx="2642">
                  <c:v>42182.383981481478</c:v>
                </c:pt>
                <c:pt idx="2643">
                  <c:v>42182.384675925947</c:v>
                </c:pt>
                <c:pt idx="2644">
                  <c:v>42182.385370370386</c:v>
                </c:pt>
                <c:pt idx="2645">
                  <c:v>42182.386064814818</c:v>
                </c:pt>
                <c:pt idx="2646">
                  <c:v>42182.386759259272</c:v>
                </c:pt>
                <c:pt idx="2647">
                  <c:v>42182.387453703705</c:v>
                </c:pt>
                <c:pt idx="2648">
                  <c:v>42182.38814814818</c:v>
                </c:pt>
                <c:pt idx="2649">
                  <c:v>42182.388842592605</c:v>
                </c:pt>
                <c:pt idx="2650">
                  <c:v>42182.389537037052</c:v>
                </c:pt>
                <c:pt idx="2651">
                  <c:v>42182.390231481491</c:v>
                </c:pt>
                <c:pt idx="2652">
                  <c:v>42182.390925925931</c:v>
                </c:pt>
                <c:pt idx="2653">
                  <c:v>42182.39162037037</c:v>
                </c:pt>
                <c:pt idx="2654">
                  <c:v>42182.392314814817</c:v>
                </c:pt>
                <c:pt idx="2655">
                  <c:v>42182.393009259256</c:v>
                </c:pt>
                <c:pt idx="2656">
                  <c:v>42182.393703703674</c:v>
                </c:pt>
                <c:pt idx="2657">
                  <c:v>42182.394398148179</c:v>
                </c:pt>
                <c:pt idx="2658">
                  <c:v>42182.395092592589</c:v>
                </c:pt>
                <c:pt idx="2659">
                  <c:v>42182.395787037021</c:v>
                </c:pt>
                <c:pt idx="2660">
                  <c:v>42182.396481481475</c:v>
                </c:pt>
                <c:pt idx="2661">
                  <c:v>42182.397175925929</c:v>
                </c:pt>
                <c:pt idx="2662">
                  <c:v>42182.397870370369</c:v>
                </c:pt>
                <c:pt idx="2663">
                  <c:v>42182.398564814815</c:v>
                </c:pt>
                <c:pt idx="2664">
                  <c:v>42182.399259259262</c:v>
                </c:pt>
                <c:pt idx="2665">
                  <c:v>42182.399953703687</c:v>
                </c:pt>
                <c:pt idx="2666">
                  <c:v>42182.40064814817</c:v>
                </c:pt>
                <c:pt idx="2667">
                  <c:v>42182.401342592595</c:v>
                </c:pt>
                <c:pt idx="2668">
                  <c:v>42182.402037037042</c:v>
                </c:pt>
                <c:pt idx="2669">
                  <c:v>42182.402731481481</c:v>
                </c:pt>
                <c:pt idx="2670">
                  <c:v>42182.403425925928</c:v>
                </c:pt>
                <c:pt idx="2671">
                  <c:v>42182.404120370367</c:v>
                </c:pt>
                <c:pt idx="2672">
                  <c:v>42182.404814814829</c:v>
                </c:pt>
                <c:pt idx="2673">
                  <c:v>42182.405509259261</c:v>
                </c:pt>
                <c:pt idx="2674">
                  <c:v>42182.4062037037</c:v>
                </c:pt>
                <c:pt idx="2675">
                  <c:v>42182.406898148176</c:v>
                </c:pt>
                <c:pt idx="2676">
                  <c:v>42182.407592592601</c:v>
                </c:pt>
                <c:pt idx="2677">
                  <c:v>42182.40828703704</c:v>
                </c:pt>
                <c:pt idx="2678">
                  <c:v>42182.40898148148</c:v>
                </c:pt>
                <c:pt idx="2679">
                  <c:v>42182.409675925941</c:v>
                </c:pt>
                <c:pt idx="2680">
                  <c:v>42182.410370370388</c:v>
                </c:pt>
                <c:pt idx="2681">
                  <c:v>42182.411064814805</c:v>
                </c:pt>
                <c:pt idx="2682">
                  <c:v>42182.411759259259</c:v>
                </c:pt>
                <c:pt idx="2683">
                  <c:v>42182.412453703706</c:v>
                </c:pt>
                <c:pt idx="2684">
                  <c:v>42182.41314814816</c:v>
                </c:pt>
                <c:pt idx="2685">
                  <c:v>42182.413842592592</c:v>
                </c:pt>
                <c:pt idx="2686">
                  <c:v>42182.414537037053</c:v>
                </c:pt>
                <c:pt idx="2687">
                  <c:v>42182.415231481493</c:v>
                </c:pt>
                <c:pt idx="2688">
                  <c:v>42182.415925925932</c:v>
                </c:pt>
                <c:pt idx="2689">
                  <c:v>42182.416620370386</c:v>
                </c:pt>
                <c:pt idx="2690">
                  <c:v>42182.417314814818</c:v>
                </c:pt>
                <c:pt idx="2691">
                  <c:v>42182.418009259272</c:v>
                </c:pt>
                <c:pt idx="2692">
                  <c:v>42182.418703703705</c:v>
                </c:pt>
                <c:pt idx="2693">
                  <c:v>42182.41939814818</c:v>
                </c:pt>
                <c:pt idx="2694">
                  <c:v>42182.420092592591</c:v>
                </c:pt>
                <c:pt idx="2695">
                  <c:v>42182.420787037023</c:v>
                </c:pt>
                <c:pt idx="2696">
                  <c:v>42182.42148148147</c:v>
                </c:pt>
                <c:pt idx="2697">
                  <c:v>42182.422175925931</c:v>
                </c:pt>
                <c:pt idx="2698">
                  <c:v>42182.422870370385</c:v>
                </c:pt>
                <c:pt idx="2699">
                  <c:v>42182.423564814802</c:v>
                </c:pt>
                <c:pt idx="2700">
                  <c:v>42182.424259259271</c:v>
                </c:pt>
                <c:pt idx="2701">
                  <c:v>42182.424953703689</c:v>
                </c:pt>
                <c:pt idx="2702">
                  <c:v>42182.425648148164</c:v>
                </c:pt>
                <c:pt idx="2703">
                  <c:v>42182.426342592589</c:v>
                </c:pt>
                <c:pt idx="2704">
                  <c:v>42182.427037037036</c:v>
                </c:pt>
                <c:pt idx="2705">
                  <c:v>42182.427731481475</c:v>
                </c:pt>
                <c:pt idx="2706">
                  <c:v>42182.428425925929</c:v>
                </c:pt>
                <c:pt idx="2707">
                  <c:v>42182.429120370354</c:v>
                </c:pt>
                <c:pt idx="2708">
                  <c:v>42182.429814814815</c:v>
                </c:pt>
                <c:pt idx="2709">
                  <c:v>42182.430509259262</c:v>
                </c:pt>
                <c:pt idx="2710">
                  <c:v>42182.431203703687</c:v>
                </c:pt>
                <c:pt idx="2711">
                  <c:v>42182.43189814817</c:v>
                </c:pt>
                <c:pt idx="2712">
                  <c:v>42182.432592592602</c:v>
                </c:pt>
                <c:pt idx="2713">
                  <c:v>42182.433287037034</c:v>
                </c:pt>
                <c:pt idx="2714">
                  <c:v>42182.433981481474</c:v>
                </c:pt>
                <c:pt idx="2715">
                  <c:v>42182.434675925942</c:v>
                </c:pt>
                <c:pt idx="2716">
                  <c:v>42182.435370370367</c:v>
                </c:pt>
                <c:pt idx="2717">
                  <c:v>42182.436064814814</c:v>
                </c:pt>
                <c:pt idx="2718">
                  <c:v>42182.436759259261</c:v>
                </c:pt>
                <c:pt idx="2719">
                  <c:v>42182.437453703678</c:v>
                </c:pt>
                <c:pt idx="2720">
                  <c:v>42182.438148148169</c:v>
                </c:pt>
                <c:pt idx="2721">
                  <c:v>42182.438842592601</c:v>
                </c:pt>
                <c:pt idx="2722">
                  <c:v>42182.43953703704</c:v>
                </c:pt>
                <c:pt idx="2723">
                  <c:v>42182.440231481494</c:v>
                </c:pt>
                <c:pt idx="2724">
                  <c:v>42182.440925925941</c:v>
                </c:pt>
                <c:pt idx="2725">
                  <c:v>42182.441620370373</c:v>
                </c:pt>
                <c:pt idx="2726">
                  <c:v>42182.442314814813</c:v>
                </c:pt>
                <c:pt idx="2727">
                  <c:v>42182.443009259259</c:v>
                </c:pt>
                <c:pt idx="2728">
                  <c:v>42182.443703703684</c:v>
                </c:pt>
                <c:pt idx="2729">
                  <c:v>42182.444398148175</c:v>
                </c:pt>
                <c:pt idx="2730">
                  <c:v>42182.445092592592</c:v>
                </c:pt>
                <c:pt idx="2731">
                  <c:v>42182.445787037024</c:v>
                </c:pt>
                <c:pt idx="2732">
                  <c:v>42182.446481481478</c:v>
                </c:pt>
                <c:pt idx="2733">
                  <c:v>42182.447175925932</c:v>
                </c:pt>
                <c:pt idx="2734">
                  <c:v>42182.447870370386</c:v>
                </c:pt>
                <c:pt idx="2735">
                  <c:v>42182.448564814818</c:v>
                </c:pt>
                <c:pt idx="2736">
                  <c:v>42182.449259259272</c:v>
                </c:pt>
                <c:pt idx="2737">
                  <c:v>42182.449953703705</c:v>
                </c:pt>
                <c:pt idx="2738">
                  <c:v>42182.45064814818</c:v>
                </c:pt>
                <c:pt idx="2739">
                  <c:v>42182.451342592591</c:v>
                </c:pt>
                <c:pt idx="2740">
                  <c:v>42182.452037037052</c:v>
                </c:pt>
                <c:pt idx="2741">
                  <c:v>42182.452731481491</c:v>
                </c:pt>
                <c:pt idx="2742">
                  <c:v>42182.453425925931</c:v>
                </c:pt>
                <c:pt idx="2743">
                  <c:v>42182.454120370385</c:v>
                </c:pt>
                <c:pt idx="2744">
                  <c:v>42182.454814814839</c:v>
                </c:pt>
                <c:pt idx="2745">
                  <c:v>42182.455509259271</c:v>
                </c:pt>
                <c:pt idx="2746">
                  <c:v>42182.456203703703</c:v>
                </c:pt>
                <c:pt idx="2747">
                  <c:v>42182.456898148193</c:v>
                </c:pt>
                <c:pt idx="2748">
                  <c:v>42182.457592592604</c:v>
                </c:pt>
                <c:pt idx="2749">
                  <c:v>42182.458287037043</c:v>
                </c:pt>
                <c:pt idx="2750">
                  <c:v>42182.458981481483</c:v>
                </c:pt>
                <c:pt idx="2751">
                  <c:v>42182.459675925944</c:v>
                </c:pt>
                <c:pt idx="2752">
                  <c:v>42182.460370370369</c:v>
                </c:pt>
                <c:pt idx="2753">
                  <c:v>42182.461064814801</c:v>
                </c:pt>
                <c:pt idx="2754">
                  <c:v>42182.461759259255</c:v>
                </c:pt>
                <c:pt idx="2755">
                  <c:v>42182.462453703687</c:v>
                </c:pt>
                <c:pt idx="2756">
                  <c:v>42182.463148148148</c:v>
                </c:pt>
                <c:pt idx="2757">
                  <c:v>42182.463842592595</c:v>
                </c:pt>
                <c:pt idx="2758">
                  <c:v>42182.464537037042</c:v>
                </c:pt>
                <c:pt idx="2759">
                  <c:v>42182.465231481481</c:v>
                </c:pt>
                <c:pt idx="2760">
                  <c:v>42182.465925925928</c:v>
                </c:pt>
                <c:pt idx="2761">
                  <c:v>42182.466620370367</c:v>
                </c:pt>
                <c:pt idx="2762">
                  <c:v>42182.467314814814</c:v>
                </c:pt>
                <c:pt idx="2763">
                  <c:v>42182.468009259261</c:v>
                </c:pt>
                <c:pt idx="2764">
                  <c:v>42182.468703703678</c:v>
                </c:pt>
                <c:pt idx="2765">
                  <c:v>42182.469398148169</c:v>
                </c:pt>
                <c:pt idx="2766">
                  <c:v>42182.470092592601</c:v>
                </c:pt>
                <c:pt idx="2767">
                  <c:v>42182.470787037026</c:v>
                </c:pt>
                <c:pt idx="2768">
                  <c:v>42182.471481481465</c:v>
                </c:pt>
                <c:pt idx="2769">
                  <c:v>42182.472175925941</c:v>
                </c:pt>
                <c:pt idx="2770">
                  <c:v>42182.472870370388</c:v>
                </c:pt>
                <c:pt idx="2771">
                  <c:v>42182.473564814805</c:v>
                </c:pt>
                <c:pt idx="2772">
                  <c:v>42182.474259259274</c:v>
                </c:pt>
                <c:pt idx="2773">
                  <c:v>42182.474953703706</c:v>
                </c:pt>
                <c:pt idx="2774">
                  <c:v>42182.47564814816</c:v>
                </c:pt>
                <c:pt idx="2775">
                  <c:v>42182.476342592592</c:v>
                </c:pt>
                <c:pt idx="2776">
                  <c:v>42182.477037037039</c:v>
                </c:pt>
                <c:pt idx="2777">
                  <c:v>42182.477731481478</c:v>
                </c:pt>
                <c:pt idx="2778">
                  <c:v>42182.478425925932</c:v>
                </c:pt>
                <c:pt idx="2779">
                  <c:v>42182.479120370372</c:v>
                </c:pt>
                <c:pt idx="2780">
                  <c:v>42182.479814814818</c:v>
                </c:pt>
                <c:pt idx="2781">
                  <c:v>42182.480509259272</c:v>
                </c:pt>
                <c:pt idx="2782">
                  <c:v>42182.481203703705</c:v>
                </c:pt>
                <c:pt idx="2783">
                  <c:v>42182.48189814818</c:v>
                </c:pt>
                <c:pt idx="2784">
                  <c:v>42182.482592592605</c:v>
                </c:pt>
                <c:pt idx="2785">
                  <c:v>42182.483287037037</c:v>
                </c:pt>
                <c:pt idx="2786">
                  <c:v>42182.483981481484</c:v>
                </c:pt>
                <c:pt idx="2787">
                  <c:v>42182.484675925945</c:v>
                </c:pt>
                <c:pt idx="2788">
                  <c:v>42182.485370370385</c:v>
                </c:pt>
                <c:pt idx="2789">
                  <c:v>42182.486064814817</c:v>
                </c:pt>
                <c:pt idx="2790">
                  <c:v>42182.486759259271</c:v>
                </c:pt>
                <c:pt idx="2791">
                  <c:v>42182.487453703689</c:v>
                </c:pt>
                <c:pt idx="2792">
                  <c:v>42182.488148148179</c:v>
                </c:pt>
                <c:pt idx="2793">
                  <c:v>42182.488842592604</c:v>
                </c:pt>
                <c:pt idx="2794">
                  <c:v>42182.489537037043</c:v>
                </c:pt>
                <c:pt idx="2795">
                  <c:v>42182.490231481483</c:v>
                </c:pt>
                <c:pt idx="2796">
                  <c:v>42182.490925925929</c:v>
                </c:pt>
                <c:pt idx="2797">
                  <c:v>42182.491620370354</c:v>
                </c:pt>
                <c:pt idx="2798">
                  <c:v>42182.492314814815</c:v>
                </c:pt>
                <c:pt idx="2799">
                  <c:v>42182.493009259255</c:v>
                </c:pt>
                <c:pt idx="2800">
                  <c:v>42182.493703703673</c:v>
                </c:pt>
                <c:pt idx="2801">
                  <c:v>42182.49439814817</c:v>
                </c:pt>
                <c:pt idx="2802">
                  <c:v>42182.495092592595</c:v>
                </c:pt>
                <c:pt idx="2803">
                  <c:v>42182.49578703702</c:v>
                </c:pt>
                <c:pt idx="2804">
                  <c:v>42182.496481481474</c:v>
                </c:pt>
                <c:pt idx="2805">
                  <c:v>42182.497175925928</c:v>
                </c:pt>
                <c:pt idx="2806">
                  <c:v>42182.497870370367</c:v>
                </c:pt>
                <c:pt idx="2807">
                  <c:v>42182.498564814814</c:v>
                </c:pt>
                <c:pt idx="2808">
                  <c:v>42182.499259259261</c:v>
                </c:pt>
                <c:pt idx="2809">
                  <c:v>42182.499953703678</c:v>
                </c:pt>
                <c:pt idx="2810">
                  <c:v>42182.500648148169</c:v>
                </c:pt>
                <c:pt idx="2811">
                  <c:v>42182.501342592594</c:v>
                </c:pt>
                <c:pt idx="2812">
                  <c:v>42182.50203703704</c:v>
                </c:pt>
                <c:pt idx="2813">
                  <c:v>42182.50273148148</c:v>
                </c:pt>
                <c:pt idx="2814">
                  <c:v>42182.503425925926</c:v>
                </c:pt>
                <c:pt idx="2815">
                  <c:v>42182.504120370373</c:v>
                </c:pt>
                <c:pt idx="2816">
                  <c:v>42182.504814814813</c:v>
                </c:pt>
                <c:pt idx="2817">
                  <c:v>42182.505509259259</c:v>
                </c:pt>
                <c:pt idx="2818">
                  <c:v>42182.506203703706</c:v>
                </c:pt>
                <c:pt idx="2819">
                  <c:v>42182.506898148175</c:v>
                </c:pt>
                <c:pt idx="2820">
                  <c:v>42182.507592592592</c:v>
                </c:pt>
                <c:pt idx="2821">
                  <c:v>42182.508287037039</c:v>
                </c:pt>
                <c:pt idx="2822">
                  <c:v>42182.508981481478</c:v>
                </c:pt>
                <c:pt idx="2823">
                  <c:v>42182.509675925932</c:v>
                </c:pt>
                <c:pt idx="2824">
                  <c:v>42182.510370370386</c:v>
                </c:pt>
                <c:pt idx="2825">
                  <c:v>42182.511064814804</c:v>
                </c:pt>
                <c:pt idx="2826">
                  <c:v>42182.511759259258</c:v>
                </c:pt>
                <c:pt idx="2827">
                  <c:v>42182.512453703705</c:v>
                </c:pt>
                <c:pt idx="2828">
                  <c:v>42182.513148148166</c:v>
                </c:pt>
                <c:pt idx="2829">
                  <c:v>42182.513842592591</c:v>
                </c:pt>
                <c:pt idx="2830">
                  <c:v>42182.514537037052</c:v>
                </c:pt>
                <c:pt idx="2831">
                  <c:v>42182.515231481491</c:v>
                </c:pt>
                <c:pt idx="2832">
                  <c:v>42182.515925925931</c:v>
                </c:pt>
                <c:pt idx="2833">
                  <c:v>42182.516620370385</c:v>
                </c:pt>
                <c:pt idx="2834">
                  <c:v>42182.517314814817</c:v>
                </c:pt>
                <c:pt idx="2835">
                  <c:v>42182.518009259271</c:v>
                </c:pt>
                <c:pt idx="2836">
                  <c:v>42182.518703703689</c:v>
                </c:pt>
                <c:pt idx="2837">
                  <c:v>42182.519398148179</c:v>
                </c:pt>
                <c:pt idx="2838">
                  <c:v>42182.520092592589</c:v>
                </c:pt>
                <c:pt idx="2839">
                  <c:v>42182.520787037021</c:v>
                </c:pt>
                <c:pt idx="2840">
                  <c:v>42182.521481481454</c:v>
                </c:pt>
                <c:pt idx="2841">
                  <c:v>42182.522175925929</c:v>
                </c:pt>
                <c:pt idx="2842">
                  <c:v>42182.522870370369</c:v>
                </c:pt>
                <c:pt idx="2843">
                  <c:v>42182.523564814801</c:v>
                </c:pt>
                <c:pt idx="2844">
                  <c:v>42182.524259259262</c:v>
                </c:pt>
                <c:pt idx="2845">
                  <c:v>42182.524953703687</c:v>
                </c:pt>
                <c:pt idx="2846">
                  <c:v>42182.525648148148</c:v>
                </c:pt>
                <c:pt idx="2847">
                  <c:v>42182.526342592595</c:v>
                </c:pt>
                <c:pt idx="2848">
                  <c:v>42182.527037037034</c:v>
                </c:pt>
                <c:pt idx="2849">
                  <c:v>42182.527731481474</c:v>
                </c:pt>
                <c:pt idx="2850">
                  <c:v>42182.528425925928</c:v>
                </c:pt>
                <c:pt idx="2851">
                  <c:v>42182.529120370353</c:v>
                </c:pt>
                <c:pt idx="2852">
                  <c:v>42182.529814814814</c:v>
                </c:pt>
                <c:pt idx="2853">
                  <c:v>42182.530509259261</c:v>
                </c:pt>
                <c:pt idx="2854">
                  <c:v>42182.531203703678</c:v>
                </c:pt>
                <c:pt idx="2855">
                  <c:v>42182.531898148169</c:v>
                </c:pt>
                <c:pt idx="2856">
                  <c:v>42182.532592592601</c:v>
                </c:pt>
                <c:pt idx="2857">
                  <c:v>42182.533287037026</c:v>
                </c:pt>
                <c:pt idx="2858">
                  <c:v>42182.533981481465</c:v>
                </c:pt>
                <c:pt idx="2859">
                  <c:v>42182.534675925941</c:v>
                </c:pt>
                <c:pt idx="2860">
                  <c:v>42182.535370370373</c:v>
                </c:pt>
                <c:pt idx="2861">
                  <c:v>42182.536064814805</c:v>
                </c:pt>
                <c:pt idx="2862">
                  <c:v>42182.536759259259</c:v>
                </c:pt>
                <c:pt idx="2863">
                  <c:v>42182.537453703684</c:v>
                </c:pt>
                <c:pt idx="2864">
                  <c:v>42182.53814814816</c:v>
                </c:pt>
                <c:pt idx="2865">
                  <c:v>42182.538842592592</c:v>
                </c:pt>
                <c:pt idx="2866">
                  <c:v>42182.539537037039</c:v>
                </c:pt>
                <c:pt idx="2867">
                  <c:v>42182.540231481493</c:v>
                </c:pt>
                <c:pt idx="2868">
                  <c:v>42182.540925925932</c:v>
                </c:pt>
                <c:pt idx="2869">
                  <c:v>42182.541620370372</c:v>
                </c:pt>
                <c:pt idx="2870">
                  <c:v>42182.542314814818</c:v>
                </c:pt>
                <c:pt idx="2871">
                  <c:v>42182.543009259258</c:v>
                </c:pt>
                <c:pt idx="2872">
                  <c:v>42182.543703703683</c:v>
                </c:pt>
                <c:pt idx="2873">
                  <c:v>42182.54439814818</c:v>
                </c:pt>
                <c:pt idx="2874">
                  <c:v>42182.545092592591</c:v>
                </c:pt>
                <c:pt idx="2875">
                  <c:v>42182.545787037023</c:v>
                </c:pt>
                <c:pt idx="2876">
                  <c:v>42182.546481481484</c:v>
                </c:pt>
                <c:pt idx="2877">
                  <c:v>42182.547175925931</c:v>
                </c:pt>
                <c:pt idx="2878">
                  <c:v>42182.547870370385</c:v>
                </c:pt>
                <c:pt idx="2879">
                  <c:v>42182.548564814817</c:v>
                </c:pt>
                <c:pt idx="2880">
                  <c:v>42182.549259259271</c:v>
                </c:pt>
                <c:pt idx="2881">
                  <c:v>42182.549953703689</c:v>
                </c:pt>
                <c:pt idx="2882">
                  <c:v>42182.550648148179</c:v>
                </c:pt>
                <c:pt idx="2883">
                  <c:v>42182.551342592589</c:v>
                </c:pt>
                <c:pt idx="2884">
                  <c:v>42182.552037037043</c:v>
                </c:pt>
                <c:pt idx="2885">
                  <c:v>42182.552731481483</c:v>
                </c:pt>
                <c:pt idx="2886">
                  <c:v>42182.553425925929</c:v>
                </c:pt>
                <c:pt idx="2887">
                  <c:v>42182.554120370369</c:v>
                </c:pt>
                <c:pt idx="2888">
                  <c:v>42182.55481481483</c:v>
                </c:pt>
                <c:pt idx="2889">
                  <c:v>42182.555509259262</c:v>
                </c:pt>
                <c:pt idx="2890">
                  <c:v>42182.556203703702</c:v>
                </c:pt>
                <c:pt idx="2891">
                  <c:v>42182.556898148177</c:v>
                </c:pt>
                <c:pt idx="2892">
                  <c:v>42182.557592592602</c:v>
                </c:pt>
                <c:pt idx="2893">
                  <c:v>42182.558287037042</c:v>
                </c:pt>
                <c:pt idx="2894">
                  <c:v>42182.558981481481</c:v>
                </c:pt>
                <c:pt idx="2895">
                  <c:v>42182.559675925942</c:v>
                </c:pt>
                <c:pt idx="2896">
                  <c:v>42182.560370370367</c:v>
                </c:pt>
                <c:pt idx="2897">
                  <c:v>42182.561064814799</c:v>
                </c:pt>
                <c:pt idx="2898">
                  <c:v>42182.561759259246</c:v>
                </c:pt>
                <c:pt idx="2899">
                  <c:v>42182.562453703678</c:v>
                </c:pt>
                <c:pt idx="2900">
                  <c:v>42182.563148148147</c:v>
                </c:pt>
                <c:pt idx="2901">
                  <c:v>42182.563842592594</c:v>
                </c:pt>
                <c:pt idx="2902">
                  <c:v>42182.56453703704</c:v>
                </c:pt>
                <c:pt idx="2903">
                  <c:v>42182.56523148148</c:v>
                </c:pt>
                <c:pt idx="2904">
                  <c:v>42182.565925925926</c:v>
                </c:pt>
                <c:pt idx="2905">
                  <c:v>42182.566620370373</c:v>
                </c:pt>
                <c:pt idx="2906">
                  <c:v>42182.567314814805</c:v>
                </c:pt>
                <c:pt idx="2907">
                  <c:v>42182.568009259259</c:v>
                </c:pt>
                <c:pt idx="2908">
                  <c:v>42182.568703703684</c:v>
                </c:pt>
                <c:pt idx="2909">
                  <c:v>42182.56939814816</c:v>
                </c:pt>
                <c:pt idx="2910">
                  <c:v>42182.570092592592</c:v>
                </c:pt>
                <c:pt idx="2911">
                  <c:v>42182.570787037024</c:v>
                </c:pt>
                <c:pt idx="2912">
                  <c:v>42182.571481481464</c:v>
                </c:pt>
                <c:pt idx="2913">
                  <c:v>42182.572175925932</c:v>
                </c:pt>
                <c:pt idx="2914">
                  <c:v>42182.572870370386</c:v>
                </c:pt>
                <c:pt idx="2915">
                  <c:v>42182.573564814804</c:v>
                </c:pt>
                <c:pt idx="2916">
                  <c:v>42182.574259259272</c:v>
                </c:pt>
                <c:pt idx="2917">
                  <c:v>42182.574953703705</c:v>
                </c:pt>
                <c:pt idx="2918">
                  <c:v>42182.575648148166</c:v>
                </c:pt>
                <c:pt idx="2919">
                  <c:v>42182.576342592591</c:v>
                </c:pt>
                <c:pt idx="2920">
                  <c:v>42182.577037037037</c:v>
                </c:pt>
                <c:pt idx="2921">
                  <c:v>42182.577731481484</c:v>
                </c:pt>
                <c:pt idx="2922">
                  <c:v>42182.578425925931</c:v>
                </c:pt>
                <c:pt idx="2923">
                  <c:v>42182.57912037037</c:v>
                </c:pt>
                <c:pt idx="2924">
                  <c:v>42182.579814814817</c:v>
                </c:pt>
                <c:pt idx="2925">
                  <c:v>42182.580509259271</c:v>
                </c:pt>
                <c:pt idx="2926">
                  <c:v>42182.581203703689</c:v>
                </c:pt>
                <c:pt idx="2927">
                  <c:v>42182.581898148179</c:v>
                </c:pt>
                <c:pt idx="2928">
                  <c:v>42182.582592592604</c:v>
                </c:pt>
                <c:pt idx="2929">
                  <c:v>42182.583287037036</c:v>
                </c:pt>
                <c:pt idx="2930">
                  <c:v>42182.583981481475</c:v>
                </c:pt>
                <c:pt idx="2931">
                  <c:v>42182.584675925944</c:v>
                </c:pt>
                <c:pt idx="2932">
                  <c:v>42182.585370370369</c:v>
                </c:pt>
                <c:pt idx="2933">
                  <c:v>42182.586064814815</c:v>
                </c:pt>
                <c:pt idx="2934">
                  <c:v>42182.586759259262</c:v>
                </c:pt>
                <c:pt idx="2935">
                  <c:v>42182.587453703687</c:v>
                </c:pt>
                <c:pt idx="2936">
                  <c:v>42182.58814814817</c:v>
                </c:pt>
                <c:pt idx="2937">
                  <c:v>42182.588842592602</c:v>
                </c:pt>
                <c:pt idx="2938">
                  <c:v>42182.589537037042</c:v>
                </c:pt>
                <c:pt idx="2939">
                  <c:v>42182.590231481481</c:v>
                </c:pt>
                <c:pt idx="2940">
                  <c:v>42182.590925925928</c:v>
                </c:pt>
                <c:pt idx="2941">
                  <c:v>42182.591620370353</c:v>
                </c:pt>
                <c:pt idx="2942">
                  <c:v>42182.592314814814</c:v>
                </c:pt>
                <c:pt idx="2943">
                  <c:v>42182.593009259246</c:v>
                </c:pt>
                <c:pt idx="2944">
                  <c:v>42182.593703703671</c:v>
                </c:pt>
                <c:pt idx="2945">
                  <c:v>42182.594398148169</c:v>
                </c:pt>
                <c:pt idx="2946">
                  <c:v>42182.595092592594</c:v>
                </c:pt>
                <c:pt idx="2947">
                  <c:v>42182.595787037018</c:v>
                </c:pt>
                <c:pt idx="2948">
                  <c:v>42182.596481481465</c:v>
                </c:pt>
                <c:pt idx="2949">
                  <c:v>42182.597175925926</c:v>
                </c:pt>
                <c:pt idx="2950">
                  <c:v>42182.597870370373</c:v>
                </c:pt>
                <c:pt idx="2951">
                  <c:v>42182.598564814805</c:v>
                </c:pt>
                <c:pt idx="2952">
                  <c:v>42182.599259259259</c:v>
                </c:pt>
                <c:pt idx="2953">
                  <c:v>42182.599953703684</c:v>
                </c:pt>
                <c:pt idx="2954">
                  <c:v>42182.60064814816</c:v>
                </c:pt>
                <c:pt idx="2955">
                  <c:v>42182.601342592585</c:v>
                </c:pt>
                <c:pt idx="2956">
                  <c:v>42182.602037037039</c:v>
                </c:pt>
                <c:pt idx="2957">
                  <c:v>42182.602731481478</c:v>
                </c:pt>
                <c:pt idx="2958">
                  <c:v>42182.603425925925</c:v>
                </c:pt>
                <c:pt idx="2959">
                  <c:v>42182.604120370372</c:v>
                </c:pt>
                <c:pt idx="2960">
                  <c:v>42182.604814814818</c:v>
                </c:pt>
                <c:pt idx="2961">
                  <c:v>42182.605509259258</c:v>
                </c:pt>
                <c:pt idx="2962">
                  <c:v>42182.606203703705</c:v>
                </c:pt>
                <c:pt idx="2963">
                  <c:v>42182.60689814818</c:v>
                </c:pt>
                <c:pt idx="2964">
                  <c:v>42182.607592592591</c:v>
                </c:pt>
                <c:pt idx="2965">
                  <c:v>42182.608287037037</c:v>
                </c:pt>
                <c:pt idx="2966">
                  <c:v>42182.608981481484</c:v>
                </c:pt>
                <c:pt idx="2967">
                  <c:v>42182.609675925931</c:v>
                </c:pt>
                <c:pt idx="2968">
                  <c:v>42182.610370370385</c:v>
                </c:pt>
                <c:pt idx="2969">
                  <c:v>42182.611064814802</c:v>
                </c:pt>
                <c:pt idx="2970">
                  <c:v>42182.611759259256</c:v>
                </c:pt>
                <c:pt idx="2971">
                  <c:v>42182.612453703689</c:v>
                </c:pt>
                <c:pt idx="2972">
                  <c:v>42182.613148148164</c:v>
                </c:pt>
                <c:pt idx="2973">
                  <c:v>42182.613842592589</c:v>
                </c:pt>
                <c:pt idx="2974">
                  <c:v>42182.614537037043</c:v>
                </c:pt>
                <c:pt idx="2975">
                  <c:v>42182.615231481483</c:v>
                </c:pt>
                <c:pt idx="2976">
                  <c:v>42182.615925925929</c:v>
                </c:pt>
                <c:pt idx="2977">
                  <c:v>42182.616620370369</c:v>
                </c:pt>
                <c:pt idx="2978">
                  <c:v>42182.617314814815</c:v>
                </c:pt>
                <c:pt idx="2979">
                  <c:v>42182.618009259262</c:v>
                </c:pt>
                <c:pt idx="2980">
                  <c:v>42182.618703703687</c:v>
                </c:pt>
                <c:pt idx="2981">
                  <c:v>42182.61939814817</c:v>
                </c:pt>
                <c:pt idx="2982">
                  <c:v>42182.620092592595</c:v>
                </c:pt>
                <c:pt idx="2983">
                  <c:v>42182.62078703702</c:v>
                </c:pt>
                <c:pt idx="2984">
                  <c:v>42182.621481481452</c:v>
                </c:pt>
                <c:pt idx="2985">
                  <c:v>42182.622175925928</c:v>
                </c:pt>
                <c:pt idx="2986">
                  <c:v>42182.622870370367</c:v>
                </c:pt>
                <c:pt idx="2987">
                  <c:v>42182.623564814799</c:v>
                </c:pt>
                <c:pt idx="2988">
                  <c:v>42182.624259259261</c:v>
                </c:pt>
                <c:pt idx="2989">
                  <c:v>42182.624953703678</c:v>
                </c:pt>
                <c:pt idx="2990">
                  <c:v>42182.625648148147</c:v>
                </c:pt>
                <c:pt idx="2991">
                  <c:v>42182.626342592594</c:v>
                </c:pt>
                <c:pt idx="2992">
                  <c:v>42182.627037037026</c:v>
                </c:pt>
                <c:pt idx="2993">
                  <c:v>42182.627731481465</c:v>
                </c:pt>
                <c:pt idx="2994">
                  <c:v>42182.628425925926</c:v>
                </c:pt>
                <c:pt idx="2995">
                  <c:v>42182.629120370359</c:v>
                </c:pt>
                <c:pt idx="2996">
                  <c:v>42182.629814814805</c:v>
                </c:pt>
                <c:pt idx="2997">
                  <c:v>42182.630509259259</c:v>
                </c:pt>
                <c:pt idx="2998">
                  <c:v>42182.631203703684</c:v>
                </c:pt>
                <c:pt idx="2999">
                  <c:v>42182.63189814816</c:v>
                </c:pt>
                <c:pt idx="3000">
                  <c:v>42182.632592592592</c:v>
                </c:pt>
                <c:pt idx="3001">
                  <c:v>42182.633287037024</c:v>
                </c:pt>
                <c:pt idx="3002">
                  <c:v>42182.633981481464</c:v>
                </c:pt>
                <c:pt idx="3003">
                  <c:v>42182.634675925932</c:v>
                </c:pt>
                <c:pt idx="3004">
                  <c:v>42182.635370370372</c:v>
                </c:pt>
                <c:pt idx="3005">
                  <c:v>42182.636064814804</c:v>
                </c:pt>
                <c:pt idx="3006">
                  <c:v>42182.636759259258</c:v>
                </c:pt>
                <c:pt idx="3007">
                  <c:v>42182.637453703683</c:v>
                </c:pt>
                <c:pt idx="3008">
                  <c:v>42182.638148148166</c:v>
                </c:pt>
                <c:pt idx="3009">
                  <c:v>42182.638842592591</c:v>
                </c:pt>
                <c:pt idx="3010">
                  <c:v>42182.639537037037</c:v>
                </c:pt>
                <c:pt idx="3011">
                  <c:v>42182.640231481491</c:v>
                </c:pt>
                <c:pt idx="3012">
                  <c:v>42182.640925925931</c:v>
                </c:pt>
                <c:pt idx="3013">
                  <c:v>42182.64162037037</c:v>
                </c:pt>
                <c:pt idx="3014">
                  <c:v>42182.642314814817</c:v>
                </c:pt>
                <c:pt idx="3015">
                  <c:v>42182.643009259256</c:v>
                </c:pt>
                <c:pt idx="3016">
                  <c:v>42182.643703703674</c:v>
                </c:pt>
                <c:pt idx="3017">
                  <c:v>42182.644398148179</c:v>
                </c:pt>
                <c:pt idx="3018">
                  <c:v>42182.645092592589</c:v>
                </c:pt>
                <c:pt idx="3019">
                  <c:v>42182.645787037021</c:v>
                </c:pt>
                <c:pt idx="3020">
                  <c:v>42182.646481481475</c:v>
                </c:pt>
                <c:pt idx="3021">
                  <c:v>42182.647175925929</c:v>
                </c:pt>
                <c:pt idx="3022">
                  <c:v>42182.647870370369</c:v>
                </c:pt>
                <c:pt idx="3023">
                  <c:v>42182.648564814815</c:v>
                </c:pt>
                <c:pt idx="3024">
                  <c:v>42182.649259259262</c:v>
                </c:pt>
                <c:pt idx="3025">
                  <c:v>42182.649953703687</c:v>
                </c:pt>
                <c:pt idx="3026">
                  <c:v>42182.65064814817</c:v>
                </c:pt>
                <c:pt idx="3027">
                  <c:v>42182.651342592595</c:v>
                </c:pt>
                <c:pt idx="3028">
                  <c:v>42182.652037037042</c:v>
                </c:pt>
                <c:pt idx="3029">
                  <c:v>42182.652731481481</c:v>
                </c:pt>
                <c:pt idx="3030">
                  <c:v>42182.653425925928</c:v>
                </c:pt>
                <c:pt idx="3031">
                  <c:v>42182.654120370367</c:v>
                </c:pt>
                <c:pt idx="3032">
                  <c:v>42182.654814814829</c:v>
                </c:pt>
                <c:pt idx="3033">
                  <c:v>42182.655509259261</c:v>
                </c:pt>
                <c:pt idx="3034">
                  <c:v>42182.6562037037</c:v>
                </c:pt>
                <c:pt idx="3035">
                  <c:v>42182.656898148176</c:v>
                </c:pt>
                <c:pt idx="3036">
                  <c:v>42182.657592592601</c:v>
                </c:pt>
                <c:pt idx="3037">
                  <c:v>42182.65828703704</c:v>
                </c:pt>
                <c:pt idx="3038">
                  <c:v>42182.65898148148</c:v>
                </c:pt>
                <c:pt idx="3039">
                  <c:v>42182.659675925941</c:v>
                </c:pt>
                <c:pt idx="3040">
                  <c:v>42182.660370370373</c:v>
                </c:pt>
                <c:pt idx="3041">
                  <c:v>42182.661064814783</c:v>
                </c:pt>
                <c:pt idx="3042">
                  <c:v>42182.661759259245</c:v>
                </c:pt>
                <c:pt idx="3043">
                  <c:v>42182.662453703684</c:v>
                </c:pt>
                <c:pt idx="3044">
                  <c:v>42182.663148148145</c:v>
                </c:pt>
                <c:pt idx="3045">
                  <c:v>42182.663842592585</c:v>
                </c:pt>
                <c:pt idx="3046">
                  <c:v>42182.664537037039</c:v>
                </c:pt>
                <c:pt idx="3047">
                  <c:v>42182.665231481478</c:v>
                </c:pt>
                <c:pt idx="3048">
                  <c:v>42182.665925925925</c:v>
                </c:pt>
                <c:pt idx="3049">
                  <c:v>42182.666620370372</c:v>
                </c:pt>
                <c:pt idx="3050">
                  <c:v>42182.667314814804</c:v>
                </c:pt>
                <c:pt idx="3051">
                  <c:v>42182.668009259258</c:v>
                </c:pt>
                <c:pt idx="3052">
                  <c:v>42182.668703703683</c:v>
                </c:pt>
                <c:pt idx="3053">
                  <c:v>42182.669398148166</c:v>
                </c:pt>
                <c:pt idx="3054">
                  <c:v>42182.670092592591</c:v>
                </c:pt>
                <c:pt idx="3055">
                  <c:v>42182.670787037023</c:v>
                </c:pt>
                <c:pt idx="3056">
                  <c:v>42182.67148148147</c:v>
                </c:pt>
                <c:pt idx="3057">
                  <c:v>42182.672175925931</c:v>
                </c:pt>
                <c:pt idx="3058">
                  <c:v>42182.672870370385</c:v>
                </c:pt>
                <c:pt idx="3059">
                  <c:v>42182.673564814802</c:v>
                </c:pt>
                <c:pt idx="3060">
                  <c:v>42182.674259259271</c:v>
                </c:pt>
                <c:pt idx="3061">
                  <c:v>42182.674953703689</c:v>
                </c:pt>
                <c:pt idx="3062">
                  <c:v>42182.675648148164</c:v>
                </c:pt>
                <c:pt idx="3063">
                  <c:v>42182.676342592589</c:v>
                </c:pt>
                <c:pt idx="3064">
                  <c:v>42182.677037037036</c:v>
                </c:pt>
                <c:pt idx="3065">
                  <c:v>42182.677731481475</c:v>
                </c:pt>
                <c:pt idx="3066">
                  <c:v>42182.678425925929</c:v>
                </c:pt>
                <c:pt idx="3067">
                  <c:v>42182.679120370354</c:v>
                </c:pt>
                <c:pt idx="3068">
                  <c:v>42182.679814814815</c:v>
                </c:pt>
                <c:pt idx="3069">
                  <c:v>42182.680509259262</c:v>
                </c:pt>
                <c:pt idx="3070">
                  <c:v>42182.681203703687</c:v>
                </c:pt>
                <c:pt idx="3071">
                  <c:v>42182.68189814817</c:v>
                </c:pt>
                <c:pt idx="3072">
                  <c:v>42182.682592592602</c:v>
                </c:pt>
                <c:pt idx="3073">
                  <c:v>42182.683287037034</c:v>
                </c:pt>
                <c:pt idx="3074">
                  <c:v>42182.683981481474</c:v>
                </c:pt>
                <c:pt idx="3075">
                  <c:v>42182.684675925942</c:v>
                </c:pt>
                <c:pt idx="3076">
                  <c:v>42182.685370370367</c:v>
                </c:pt>
                <c:pt idx="3077">
                  <c:v>42182.686064814814</c:v>
                </c:pt>
                <c:pt idx="3078">
                  <c:v>42182.686759259261</c:v>
                </c:pt>
                <c:pt idx="3079">
                  <c:v>42182.687453703678</c:v>
                </c:pt>
                <c:pt idx="3080">
                  <c:v>42182.688148148169</c:v>
                </c:pt>
                <c:pt idx="3081">
                  <c:v>42182.688842592601</c:v>
                </c:pt>
                <c:pt idx="3082">
                  <c:v>42182.68953703704</c:v>
                </c:pt>
                <c:pt idx="3083">
                  <c:v>42182.69023148148</c:v>
                </c:pt>
                <c:pt idx="3084">
                  <c:v>42182.690925925926</c:v>
                </c:pt>
                <c:pt idx="3085">
                  <c:v>42182.691620370359</c:v>
                </c:pt>
                <c:pt idx="3086">
                  <c:v>42182.692314814805</c:v>
                </c:pt>
                <c:pt idx="3087">
                  <c:v>42182.693009259245</c:v>
                </c:pt>
                <c:pt idx="3088">
                  <c:v>42182.69370370367</c:v>
                </c:pt>
                <c:pt idx="3089">
                  <c:v>42182.69439814816</c:v>
                </c:pt>
                <c:pt idx="3090">
                  <c:v>42182.695092592585</c:v>
                </c:pt>
                <c:pt idx="3091">
                  <c:v>42182.695787037017</c:v>
                </c:pt>
                <c:pt idx="3092">
                  <c:v>42182.696481481464</c:v>
                </c:pt>
                <c:pt idx="3093">
                  <c:v>42182.697175925925</c:v>
                </c:pt>
                <c:pt idx="3094">
                  <c:v>42182.697870370372</c:v>
                </c:pt>
                <c:pt idx="3095">
                  <c:v>42182.698564814804</c:v>
                </c:pt>
                <c:pt idx="3096">
                  <c:v>42182.699259259258</c:v>
                </c:pt>
                <c:pt idx="3097">
                  <c:v>42182.699953703683</c:v>
                </c:pt>
                <c:pt idx="3098">
                  <c:v>42182.700648148166</c:v>
                </c:pt>
                <c:pt idx="3099">
                  <c:v>42182.701342592576</c:v>
                </c:pt>
                <c:pt idx="3100">
                  <c:v>42182.702037037037</c:v>
                </c:pt>
                <c:pt idx="3101">
                  <c:v>42182.702731481484</c:v>
                </c:pt>
                <c:pt idx="3102">
                  <c:v>42182.703425925924</c:v>
                </c:pt>
                <c:pt idx="3103">
                  <c:v>42182.70412037037</c:v>
                </c:pt>
                <c:pt idx="3104">
                  <c:v>42182.704814814817</c:v>
                </c:pt>
                <c:pt idx="3105">
                  <c:v>42182.705509259256</c:v>
                </c:pt>
                <c:pt idx="3106">
                  <c:v>42182.706203703689</c:v>
                </c:pt>
                <c:pt idx="3107">
                  <c:v>42182.706898148179</c:v>
                </c:pt>
                <c:pt idx="3108">
                  <c:v>42182.707592592589</c:v>
                </c:pt>
                <c:pt idx="3109">
                  <c:v>42182.708287037036</c:v>
                </c:pt>
                <c:pt idx="3110">
                  <c:v>42182.708981481475</c:v>
                </c:pt>
                <c:pt idx="3111">
                  <c:v>42182.709675925929</c:v>
                </c:pt>
                <c:pt idx="3112">
                  <c:v>42182.710370370369</c:v>
                </c:pt>
                <c:pt idx="3113">
                  <c:v>42182.711064814801</c:v>
                </c:pt>
                <c:pt idx="3114">
                  <c:v>42182.711759259255</c:v>
                </c:pt>
                <c:pt idx="3115">
                  <c:v>42182.712453703687</c:v>
                </c:pt>
                <c:pt idx="3116">
                  <c:v>42182.713148148148</c:v>
                </c:pt>
                <c:pt idx="3117">
                  <c:v>42182.713842592595</c:v>
                </c:pt>
                <c:pt idx="3118">
                  <c:v>42182.714537037042</c:v>
                </c:pt>
                <c:pt idx="3119">
                  <c:v>42182.715231481481</c:v>
                </c:pt>
                <c:pt idx="3120">
                  <c:v>42182.715925925928</c:v>
                </c:pt>
                <c:pt idx="3121">
                  <c:v>42182.716620370367</c:v>
                </c:pt>
                <c:pt idx="3122">
                  <c:v>42182.717314814814</c:v>
                </c:pt>
                <c:pt idx="3123">
                  <c:v>42182.718009259261</c:v>
                </c:pt>
                <c:pt idx="3124">
                  <c:v>42182.718703703678</c:v>
                </c:pt>
                <c:pt idx="3125">
                  <c:v>42182.719398148169</c:v>
                </c:pt>
                <c:pt idx="3126">
                  <c:v>42182.720092592594</c:v>
                </c:pt>
                <c:pt idx="3127">
                  <c:v>42182.720787037018</c:v>
                </c:pt>
                <c:pt idx="3128">
                  <c:v>42182.721481481451</c:v>
                </c:pt>
                <c:pt idx="3129">
                  <c:v>42182.722175925926</c:v>
                </c:pt>
                <c:pt idx="3130">
                  <c:v>42182.722870370373</c:v>
                </c:pt>
                <c:pt idx="3131">
                  <c:v>42182.723564814783</c:v>
                </c:pt>
                <c:pt idx="3132">
                  <c:v>42182.724259259259</c:v>
                </c:pt>
                <c:pt idx="3133">
                  <c:v>42182.724953703684</c:v>
                </c:pt>
                <c:pt idx="3134">
                  <c:v>42182.725648148145</c:v>
                </c:pt>
                <c:pt idx="3135">
                  <c:v>42182.726342592585</c:v>
                </c:pt>
                <c:pt idx="3136">
                  <c:v>42182.727037037024</c:v>
                </c:pt>
                <c:pt idx="3137">
                  <c:v>42182.727731481464</c:v>
                </c:pt>
                <c:pt idx="3138">
                  <c:v>42182.728425925925</c:v>
                </c:pt>
                <c:pt idx="3139">
                  <c:v>42182.729120370357</c:v>
                </c:pt>
                <c:pt idx="3140">
                  <c:v>42182.729814814804</c:v>
                </c:pt>
                <c:pt idx="3141">
                  <c:v>42182.730509259258</c:v>
                </c:pt>
                <c:pt idx="3142">
                  <c:v>42182.731203703683</c:v>
                </c:pt>
                <c:pt idx="3143">
                  <c:v>42182.731898148166</c:v>
                </c:pt>
                <c:pt idx="3144">
                  <c:v>42182.732592592591</c:v>
                </c:pt>
                <c:pt idx="3145">
                  <c:v>42182.733287037023</c:v>
                </c:pt>
                <c:pt idx="3146">
                  <c:v>42182.73398148147</c:v>
                </c:pt>
                <c:pt idx="3147">
                  <c:v>42182.734675925931</c:v>
                </c:pt>
                <c:pt idx="3148">
                  <c:v>42182.73537037037</c:v>
                </c:pt>
                <c:pt idx="3149">
                  <c:v>42182.736064814802</c:v>
                </c:pt>
                <c:pt idx="3150">
                  <c:v>42182.736759259256</c:v>
                </c:pt>
                <c:pt idx="3151">
                  <c:v>42182.737453703674</c:v>
                </c:pt>
                <c:pt idx="3152">
                  <c:v>42182.738148148164</c:v>
                </c:pt>
                <c:pt idx="3153">
                  <c:v>42182.738842592589</c:v>
                </c:pt>
                <c:pt idx="3154">
                  <c:v>42182.739537037036</c:v>
                </c:pt>
                <c:pt idx="3155">
                  <c:v>42182.740231481483</c:v>
                </c:pt>
                <c:pt idx="3156">
                  <c:v>42182.740925925929</c:v>
                </c:pt>
                <c:pt idx="3157">
                  <c:v>42182.741620370354</c:v>
                </c:pt>
                <c:pt idx="3158">
                  <c:v>42182.742314814815</c:v>
                </c:pt>
                <c:pt idx="3159">
                  <c:v>42182.743009259255</c:v>
                </c:pt>
                <c:pt idx="3160">
                  <c:v>42182.743703703673</c:v>
                </c:pt>
                <c:pt idx="3161">
                  <c:v>42182.74439814817</c:v>
                </c:pt>
                <c:pt idx="3162">
                  <c:v>42182.745092592595</c:v>
                </c:pt>
                <c:pt idx="3163">
                  <c:v>42182.74578703702</c:v>
                </c:pt>
                <c:pt idx="3164">
                  <c:v>42182.746481481474</c:v>
                </c:pt>
                <c:pt idx="3165">
                  <c:v>42182.747175925928</c:v>
                </c:pt>
                <c:pt idx="3166">
                  <c:v>42182.747870370367</c:v>
                </c:pt>
                <c:pt idx="3167">
                  <c:v>42182.748564814814</c:v>
                </c:pt>
                <c:pt idx="3168">
                  <c:v>42182.749259259261</c:v>
                </c:pt>
                <c:pt idx="3169">
                  <c:v>42182.749953703678</c:v>
                </c:pt>
                <c:pt idx="3170">
                  <c:v>42182.750648148169</c:v>
                </c:pt>
                <c:pt idx="3171">
                  <c:v>42182.751342592594</c:v>
                </c:pt>
                <c:pt idx="3172">
                  <c:v>42182.75203703704</c:v>
                </c:pt>
                <c:pt idx="3173">
                  <c:v>42182.75273148148</c:v>
                </c:pt>
                <c:pt idx="3174">
                  <c:v>42182.753425925926</c:v>
                </c:pt>
                <c:pt idx="3175">
                  <c:v>42182.754120370373</c:v>
                </c:pt>
                <c:pt idx="3176">
                  <c:v>42182.754814814813</c:v>
                </c:pt>
                <c:pt idx="3177">
                  <c:v>42182.755509259259</c:v>
                </c:pt>
                <c:pt idx="3178">
                  <c:v>42182.756203703706</c:v>
                </c:pt>
                <c:pt idx="3179">
                  <c:v>42182.756898148175</c:v>
                </c:pt>
                <c:pt idx="3180">
                  <c:v>42182.757592592592</c:v>
                </c:pt>
                <c:pt idx="3181">
                  <c:v>42182.758287037039</c:v>
                </c:pt>
                <c:pt idx="3182">
                  <c:v>42182.758981481478</c:v>
                </c:pt>
                <c:pt idx="3183">
                  <c:v>42182.759675925932</c:v>
                </c:pt>
                <c:pt idx="3184">
                  <c:v>42182.760370370372</c:v>
                </c:pt>
                <c:pt idx="3185">
                  <c:v>42182.761064814797</c:v>
                </c:pt>
                <c:pt idx="3186">
                  <c:v>42182.761759259243</c:v>
                </c:pt>
                <c:pt idx="3187">
                  <c:v>42182.762453703683</c:v>
                </c:pt>
                <c:pt idx="3188">
                  <c:v>42182.763148148151</c:v>
                </c:pt>
                <c:pt idx="3189">
                  <c:v>42182.763842592576</c:v>
                </c:pt>
                <c:pt idx="3190">
                  <c:v>42182.764537037037</c:v>
                </c:pt>
                <c:pt idx="3191">
                  <c:v>42182.765231481484</c:v>
                </c:pt>
                <c:pt idx="3192">
                  <c:v>42182.765925925924</c:v>
                </c:pt>
                <c:pt idx="3193">
                  <c:v>42182.76662037037</c:v>
                </c:pt>
                <c:pt idx="3194">
                  <c:v>42182.767314814802</c:v>
                </c:pt>
                <c:pt idx="3195">
                  <c:v>42182.768009259256</c:v>
                </c:pt>
                <c:pt idx="3196">
                  <c:v>42182.768703703674</c:v>
                </c:pt>
                <c:pt idx="3197">
                  <c:v>42182.769398148164</c:v>
                </c:pt>
                <c:pt idx="3198">
                  <c:v>42182.770092592589</c:v>
                </c:pt>
                <c:pt idx="3199">
                  <c:v>42182.770787037021</c:v>
                </c:pt>
                <c:pt idx="3200">
                  <c:v>42182.771481481454</c:v>
                </c:pt>
                <c:pt idx="3201">
                  <c:v>42182.772175925929</c:v>
                </c:pt>
                <c:pt idx="3202">
                  <c:v>42182.772870370369</c:v>
                </c:pt>
                <c:pt idx="3203">
                  <c:v>42182.773564814801</c:v>
                </c:pt>
                <c:pt idx="3204">
                  <c:v>42182.774259259262</c:v>
                </c:pt>
                <c:pt idx="3205">
                  <c:v>42182.774953703687</c:v>
                </c:pt>
                <c:pt idx="3206">
                  <c:v>42182.775648148148</c:v>
                </c:pt>
                <c:pt idx="3207">
                  <c:v>42182.776342592595</c:v>
                </c:pt>
                <c:pt idx="3208">
                  <c:v>42182.777037037034</c:v>
                </c:pt>
                <c:pt idx="3209">
                  <c:v>42182.777731481474</c:v>
                </c:pt>
                <c:pt idx="3210">
                  <c:v>42182.778425925928</c:v>
                </c:pt>
                <c:pt idx="3211">
                  <c:v>42182.779120370353</c:v>
                </c:pt>
                <c:pt idx="3212">
                  <c:v>42182.779814814814</c:v>
                </c:pt>
                <c:pt idx="3213">
                  <c:v>42182.780509259261</c:v>
                </c:pt>
                <c:pt idx="3214">
                  <c:v>42182.781203703678</c:v>
                </c:pt>
                <c:pt idx="3215">
                  <c:v>42182.781898148169</c:v>
                </c:pt>
                <c:pt idx="3216">
                  <c:v>42182.782592592601</c:v>
                </c:pt>
                <c:pt idx="3217">
                  <c:v>42182.783287037026</c:v>
                </c:pt>
                <c:pt idx="3218">
                  <c:v>42182.783981481465</c:v>
                </c:pt>
                <c:pt idx="3219">
                  <c:v>42182.784675925941</c:v>
                </c:pt>
                <c:pt idx="3220">
                  <c:v>42182.785370370373</c:v>
                </c:pt>
                <c:pt idx="3221">
                  <c:v>42182.786064814805</c:v>
                </c:pt>
                <c:pt idx="3222">
                  <c:v>42182.786759259259</c:v>
                </c:pt>
                <c:pt idx="3223">
                  <c:v>42182.787453703684</c:v>
                </c:pt>
                <c:pt idx="3224">
                  <c:v>42182.78814814816</c:v>
                </c:pt>
                <c:pt idx="3225">
                  <c:v>42182.788842592592</c:v>
                </c:pt>
                <c:pt idx="3226">
                  <c:v>42182.789537037039</c:v>
                </c:pt>
                <c:pt idx="3227">
                  <c:v>42182.790231481478</c:v>
                </c:pt>
                <c:pt idx="3228">
                  <c:v>42182.790925925925</c:v>
                </c:pt>
                <c:pt idx="3229">
                  <c:v>42182.791620370357</c:v>
                </c:pt>
                <c:pt idx="3230">
                  <c:v>42182.792314814804</c:v>
                </c:pt>
                <c:pt idx="3231">
                  <c:v>42182.793009259243</c:v>
                </c:pt>
                <c:pt idx="3232">
                  <c:v>42182.793703703668</c:v>
                </c:pt>
                <c:pt idx="3233">
                  <c:v>42182.794398148166</c:v>
                </c:pt>
                <c:pt idx="3234">
                  <c:v>42182.795092592576</c:v>
                </c:pt>
                <c:pt idx="3235">
                  <c:v>42182.795787037008</c:v>
                </c:pt>
                <c:pt idx="3236">
                  <c:v>42182.79648148147</c:v>
                </c:pt>
                <c:pt idx="3237">
                  <c:v>42182.797175925924</c:v>
                </c:pt>
                <c:pt idx="3238">
                  <c:v>42182.79787037037</c:v>
                </c:pt>
                <c:pt idx="3239">
                  <c:v>42182.798564814802</c:v>
                </c:pt>
                <c:pt idx="3240">
                  <c:v>42182.799259259256</c:v>
                </c:pt>
                <c:pt idx="3241">
                  <c:v>42182.799953703674</c:v>
                </c:pt>
                <c:pt idx="3242">
                  <c:v>42182.800648148179</c:v>
                </c:pt>
                <c:pt idx="3243">
                  <c:v>42182.801342592589</c:v>
                </c:pt>
                <c:pt idx="3244">
                  <c:v>42182.802037037043</c:v>
                </c:pt>
                <c:pt idx="3245">
                  <c:v>42182.802731481483</c:v>
                </c:pt>
                <c:pt idx="3246">
                  <c:v>42182.803425925929</c:v>
                </c:pt>
                <c:pt idx="3247">
                  <c:v>42182.804120370369</c:v>
                </c:pt>
                <c:pt idx="3248">
                  <c:v>42182.80481481483</c:v>
                </c:pt>
                <c:pt idx="3249">
                  <c:v>42182.805509259262</c:v>
                </c:pt>
                <c:pt idx="3250">
                  <c:v>42182.806203703702</c:v>
                </c:pt>
                <c:pt idx="3251">
                  <c:v>42182.806898148177</c:v>
                </c:pt>
                <c:pt idx="3252">
                  <c:v>42182.807592592602</c:v>
                </c:pt>
                <c:pt idx="3253">
                  <c:v>42182.808287037042</c:v>
                </c:pt>
                <c:pt idx="3254">
                  <c:v>42182.808981481481</c:v>
                </c:pt>
                <c:pt idx="3255">
                  <c:v>42182.809675925942</c:v>
                </c:pt>
                <c:pt idx="3256">
                  <c:v>42182.810370370389</c:v>
                </c:pt>
                <c:pt idx="3257">
                  <c:v>42182.811064814814</c:v>
                </c:pt>
                <c:pt idx="3258">
                  <c:v>42182.811759259261</c:v>
                </c:pt>
                <c:pt idx="3259">
                  <c:v>42182.8124537037</c:v>
                </c:pt>
                <c:pt idx="3260">
                  <c:v>42182.813148148169</c:v>
                </c:pt>
                <c:pt idx="3261">
                  <c:v>42182.813842592601</c:v>
                </c:pt>
                <c:pt idx="3262">
                  <c:v>42182.814537037055</c:v>
                </c:pt>
                <c:pt idx="3263">
                  <c:v>42182.815231481494</c:v>
                </c:pt>
                <c:pt idx="3264">
                  <c:v>42182.815925925941</c:v>
                </c:pt>
                <c:pt idx="3265">
                  <c:v>42182.816620370388</c:v>
                </c:pt>
                <c:pt idx="3266">
                  <c:v>42182.817314814813</c:v>
                </c:pt>
                <c:pt idx="3267">
                  <c:v>42182.818009259274</c:v>
                </c:pt>
                <c:pt idx="3268">
                  <c:v>42182.818703703706</c:v>
                </c:pt>
                <c:pt idx="3269">
                  <c:v>42182.819398148175</c:v>
                </c:pt>
                <c:pt idx="3270">
                  <c:v>42182.820092592592</c:v>
                </c:pt>
                <c:pt idx="3271">
                  <c:v>42182.820787037024</c:v>
                </c:pt>
                <c:pt idx="3272">
                  <c:v>42182.821481481464</c:v>
                </c:pt>
                <c:pt idx="3273">
                  <c:v>42182.822175925932</c:v>
                </c:pt>
                <c:pt idx="3274">
                  <c:v>42182.822870370386</c:v>
                </c:pt>
                <c:pt idx="3275">
                  <c:v>42182.823564814804</c:v>
                </c:pt>
                <c:pt idx="3276">
                  <c:v>42182.824259259272</c:v>
                </c:pt>
                <c:pt idx="3277">
                  <c:v>42182.824953703705</c:v>
                </c:pt>
                <c:pt idx="3278">
                  <c:v>42182.825648148166</c:v>
                </c:pt>
                <c:pt idx="3279">
                  <c:v>42182.826342592591</c:v>
                </c:pt>
                <c:pt idx="3280">
                  <c:v>42182.827037037037</c:v>
                </c:pt>
                <c:pt idx="3281">
                  <c:v>42182.827731481484</c:v>
                </c:pt>
                <c:pt idx="3282">
                  <c:v>42182.828425925931</c:v>
                </c:pt>
                <c:pt idx="3283">
                  <c:v>42182.82912037037</c:v>
                </c:pt>
                <c:pt idx="3284">
                  <c:v>42182.829814814817</c:v>
                </c:pt>
                <c:pt idx="3285">
                  <c:v>42182.830509259271</c:v>
                </c:pt>
                <c:pt idx="3286">
                  <c:v>42182.831203703689</c:v>
                </c:pt>
                <c:pt idx="3287">
                  <c:v>42182.831898148179</c:v>
                </c:pt>
                <c:pt idx="3288">
                  <c:v>42182.832592592604</c:v>
                </c:pt>
                <c:pt idx="3289">
                  <c:v>42182.833287037036</c:v>
                </c:pt>
                <c:pt idx="3290">
                  <c:v>42182.833981481475</c:v>
                </c:pt>
                <c:pt idx="3291">
                  <c:v>42182.834675925944</c:v>
                </c:pt>
                <c:pt idx="3292">
                  <c:v>42182.835370370369</c:v>
                </c:pt>
                <c:pt idx="3293">
                  <c:v>42182.836064814815</c:v>
                </c:pt>
                <c:pt idx="3294">
                  <c:v>42182.836759259262</c:v>
                </c:pt>
                <c:pt idx="3295">
                  <c:v>42182.837453703687</c:v>
                </c:pt>
                <c:pt idx="3296">
                  <c:v>42182.83814814817</c:v>
                </c:pt>
                <c:pt idx="3297">
                  <c:v>42182.838842592602</c:v>
                </c:pt>
                <c:pt idx="3298">
                  <c:v>42182.839537037042</c:v>
                </c:pt>
                <c:pt idx="3299">
                  <c:v>42182.840231481496</c:v>
                </c:pt>
                <c:pt idx="3300">
                  <c:v>42182.840925925942</c:v>
                </c:pt>
                <c:pt idx="3301">
                  <c:v>42182.841620370367</c:v>
                </c:pt>
                <c:pt idx="3302">
                  <c:v>42182.842314814829</c:v>
                </c:pt>
                <c:pt idx="3303">
                  <c:v>42182.843009259261</c:v>
                </c:pt>
                <c:pt idx="3304">
                  <c:v>42182.843703703678</c:v>
                </c:pt>
                <c:pt idx="3305">
                  <c:v>42182.844398148176</c:v>
                </c:pt>
                <c:pt idx="3306">
                  <c:v>42182.845092592601</c:v>
                </c:pt>
                <c:pt idx="3307">
                  <c:v>42182.845787037026</c:v>
                </c:pt>
                <c:pt idx="3308">
                  <c:v>42182.84648148148</c:v>
                </c:pt>
                <c:pt idx="3309">
                  <c:v>42182.847175925941</c:v>
                </c:pt>
                <c:pt idx="3310">
                  <c:v>42182.847870370388</c:v>
                </c:pt>
                <c:pt idx="3311">
                  <c:v>42182.848564814813</c:v>
                </c:pt>
                <c:pt idx="3312">
                  <c:v>42182.849259259274</c:v>
                </c:pt>
                <c:pt idx="3313">
                  <c:v>42182.849953703706</c:v>
                </c:pt>
                <c:pt idx="3314">
                  <c:v>42182.850648148175</c:v>
                </c:pt>
                <c:pt idx="3315">
                  <c:v>42182.851342592592</c:v>
                </c:pt>
                <c:pt idx="3316">
                  <c:v>42182.852037037053</c:v>
                </c:pt>
                <c:pt idx="3317">
                  <c:v>42182.852731481493</c:v>
                </c:pt>
                <c:pt idx="3318">
                  <c:v>42182.853425925932</c:v>
                </c:pt>
                <c:pt idx="3319">
                  <c:v>42182.854120370386</c:v>
                </c:pt>
                <c:pt idx="3320">
                  <c:v>42182.85481481484</c:v>
                </c:pt>
                <c:pt idx="3321">
                  <c:v>42182.855509259272</c:v>
                </c:pt>
                <c:pt idx="3322">
                  <c:v>42182.856203703712</c:v>
                </c:pt>
                <c:pt idx="3323">
                  <c:v>42182.856898148195</c:v>
                </c:pt>
                <c:pt idx="3324">
                  <c:v>42182.857592592605</c:v>
                </c:pt>
                <c:pt idx="3325">
                  <c:v>42182.858287037052</c:v>
                </c:pt>
                <c:pt idx="3326">
                  <c:v>42182.858981481491</c:v>
                </c:pt>
                <c:pt idx="3327">
                  <c:v>42182.859675925945</c:v>
                </c:pt>
                <c:pt idx="3328">
                  <c:v>42182.860370370385</c:v>
                </c:pt>
                <c:pt idx="3329">
                  <c:v>42182.861064814802</c:v>
                </c:pt>
                <c:pt idx="3330">
                  <c:v>42182.861759259256</c:v>
                </c:pt>
                <c:pt idx="3331">
                  <c:v>42182.862453703689</c:v>
                </c:pt>
                <c:pt idx="3332">
                  <c:v>42182.863148148164</c:v>
                </c:pt>
                <c:pt idx="3333">
                  <c:v>42182.863842592589</c:v>
                </c:pt>
                <c:pt idx="3334">
                  <c:v>42182.864537037043</c:v>
                </c:pt>
                <c:pt idx="3335">
                  <c:v>42182.865231481483</c:v>
                </c:pt>
                <c:pt idx="3336">
                  <c:v>42182.865925925929</c:v>
                </c:pt>
                <c:pt idx="3337">
                  <c:v>42182.866620370369</c:v>
                </c:pt>
                <c:pt idx="3338">
                  <c:v>42182.867314814815</c:v>
                </c:pt>
                <c:pt idx="3339">
                  <c:v>42182.868009259262</c:v>
                </c:pt>
                <c:pt idx="3340">
                  <c:v>42182.868703703687</c:v>
                </c:pt>
                <c:pt idx="3341">
                  <c:v>42182.86939814817</c:v>
                </c:pt>
                <c:pt idx="3342">
                  <c:v>42182.870092592602</c:v>
                </c:pt>
                <c:pt idx="3343">
                  <c:v>42182.870787037034</c:v>
                </c:pt>
                <c:pt idx="3344">
                  <c:v>42182.871481481474</c:v>
                </c:pt>
                <c:pt idx="3345">
                  <c:v>42182.872175925942</c:v>
                </c:pt>
                <c:pt idx="3346">
                  <c:v>42182.872870370389</c:v>
                </c:pt>
                <c:pt idx="3347">
                  <c:v>42182.873564814814</c:v>
                </c:pt>
                <c:pt idx="3348">
                  <c:v>42182.874259259275</c:v>
                </c:pt>
                <c:pt idx="3349">
                  <c:v>42182.8749537037</c:v>
                </c:pt>
                <c:pt idx="3350">
                  <c:v>42182.875648148169</c:v>
                </c:pt>
                <c:pt idx="3351">
                  <c:v>42182.876342592601</c:v>
                </c:pt>
                <c:pt idx="3352">
                  <c:v>42182.87703703704</c:v>
                </c:pt>
                <c:pt idx="3353">
                  <c:v>42182.87773148148</c:v>
                </c:pt>
                <c:pt idx="3354">
                  <c:v>42182.878425925941</c:v>
                </c:pt>
                <c:pt idx="3355">
                  <c:v>42182.879120370373</c:v>
                </c:pt>
                <c:pt idx="3356">
                  <c:v>42182.879814814813</c:v>
                </c:pt>
                <c:pt idx="3357">
                  <c:v>42182.880509259274</c:v>
                </c:pt>
                <c:pt idx="3358">
                  <c:v>42182.881203703706</c:v>
                </c:pt>
                <c:pt idx="3359">
                  <c:v>42182.881898148175</c:v>
                </c:pt>
                <c:pt idx="3360">
                  <c:v>42182.882592592607</c:v>
                </c:pt>
                <c:pt idx="3361">
                  <c:v>42182.883287037039</c:v>
                </c:pt>
                <c:pt idx="3362">
                  <c:v>42182.883981481478</c:v>
                </c:pt>
                <c:pt idx="3363">
                  <c:v>42182.884675925947</c:v>
                </c:pt>
                <c:pt idx="3364">
                  <c:v>42182.885370370386</c:v>
                </c:pt>
                <c:pt idx="3365">
                  <c:v>42182.886064814818</c:v>
                </c:pt>
                <c:pt idx="3366">
                  <c:v>42182.886759259272</c:v>
                </c:pt>
                <c:pt idx="3367">
                  <c:v>42182.887453703705</c:v>
                </c:pt>
                <c:pt idx="3368">
                  <c:v>42182.88814814818</c:v>
                </c:pt>
                <c:pt idx="3369">
                  <c:v>42182.888842592605</c:v>
                </c:pt>
                <c:pt idx="3370">
                  <c:v>42182.889537037052</c:v>
                </c:pt>
                <c:pt idx="3371">
                  <c:v>42182.890231481491</c:v>
                </c:pt>
                <c:pt idx="3372">
                  <c:v>42182.890925925931</c:v>
                </c:pt>
                <c:pt idx="3373">
                  <c:v>42182.89162037037</c:v>
                </c:pt>
                <c:pt idx="3374">
                  <c:v>42182.892314814817</c:v>
                </c:pt>
                <c:pt idx="3375">
                  <c:v>42182.893009259256</c:v>
                </c:pt>
                <c:pt idx="3376">
                  <c:v>42182.893703703674</c:v>
                </c:pt>
                <c:pt idx="3377">
                  <c:v>42182.894398148179</c:v>
                </c:pt>
                <c:pt idx="3378">
                  <c:v>42182.895092592589</c:v>
                </c:pt>
                <c:pt idx="3379">
                  <c:v>42182.895787037021</c:v>
                </c:pt>
                <c:pt idx="3380">
                  <c:v>42182.896481481475</c:v>
                </c:pt>
                <c:pt idx="3381">
                  <c:v>42182.897175925929</c:v>
                </c:pt>
                <c:pt idx="3382">
                  <c:v>42182.897870370369</c:v>
                </c:pt>
                <c:pt idx="3383">
                  <c:v>42182.898564814815</c:v>
                </c:pt>
                <c:pt idx="3384">
                  <c:v>42182.899259259262</c:v>
                </c:pt>
                <c:pt idx="3385">
                  <c:v>42182.899953703687</c:v>
                </c:pt>
                <c:pt idx="3386">
                  <c:v>42182.90064814817</c:v>
                </c:pt>
                <c:pt idx="3387">
                  <c:v>42182.901342592595</c:v>
                </c:pt>
                <c:pt idx="3388">
                  <c:v>42182.902037037042</c:v>
                </c:pt>
                <c:pt idx="3389">
                  <c:v>42182.902731481481</c:v>
                </c:pt>
                <c:pt idx="3390">
                  <c:v>42182.903425925928</c:v>
                </c:pt>
                <c:pt idx="3391">
                  <c:v>42182.904120370367</c:v>
                </c:pt>
                <c:pt idx="3392">
                  <c:v>42182.904814814829</c:v>
                </c:pt>
                <c:pt idx="3393">
                  <c:v>42182.905509259261</c:v>
                </c:pt>
                <c:pt idx="3394">
                  <c:v>42182.9062037037</c:v>
                </c:pt>
                <c:pt idx="3395">
                  <c:v>42182.906898148176</c:v>
                </c:pt>
                <c:pt idx="3396">
                  <c:v>42182.907592592601</c:v>
                </c:pt>
                <c:pt idx="3397">
                  <c:v>42182.90828703704</c:v>
                </c:pt>
                <c:pt idx="3398">
                  <c:v>42182.90898148148</c:v>
                </c:pt>
                <c:pt idx="3399">
                  <c:v>42182.909675925941</c:v>
                </c:pt>
                <c:pt idx="3400">
                  <c:v>42182.910370370388</c:v>
                </c:pt>
                <c:pt idx="3401">
                  <c:v>42182.911064814805</c:v>
                </c:pt>
                <c:pt idx="3402">
                  <c:v>42182.911759259259</c:v>
                </c:pt>
                <c:pt idx="3403">
                  <c:v>42182.912453703706</c:v>
                </c:pt>
                <c:pt idx="3404">
                  <c:v>42182.91314814816</c:v>
                </c:pt>
                <c:pt idx="3405">
                  <c:v>42182.913842592592</c:v>
                </c:pt>
                <c:pt idx="3406">
                  <c:v>42182.914537037053</c:v>
                </c:pt>
                <c:pt idx="3407">
                  <c:v>42182.915231481493</c:v>
                </c:pt>
                <c:pt idx="3408">
                  <c:v>42182.915925925932</c:v>
                </c:pt>
                <c:pt idx="3409">
                  <c:v>42182.916620370386</c:v>
                </c:pt>
                <c:pt idx="3410">
                  <c:v>42182.917314814818</c:v>
                </c:pt>
                <c:pt idx="3411">
                  <c:v>42182.918009259272</c:v>
                </c:pt>
                <c:pt idx="3412">
                  <c:v>42182.918703703705</c:v>
                </c:pt>
                <c:pt idx="3413">
                  <c:v>42182.91939814818</c:v>
                </c:pt>
                <c:pt idx="3414">
                  <c:v>42182.920092592591</c:v>
                </c:pt>
                <c:pt idx="3415">
                  <c:v>42182.920787037023</c:v>
                </c:pt>
                <c:pt idx="3416">
                  <c:v>42182.92148148147</c:v>
                </c:pt>
                <c:pt idx="3417">
                  <c:v>42182.922175925931</c:v>
                </c:pt>
                <c:pt idx="3418">
                  <c:v>42182.922870370385</c:v>
                </c:pt>
                <c:pt idx="3419">
                  <c:v>42182.923564814802</c:v>
                </c:pt>
                <c:pt idx="3420">
                  <c:v>42182.924259259271</c:v>
                </c:pt>
                <c:pt idx="3421">
                  <c:v>42182.924953703689</c:v>
                </c:pt>
                <c:pt idx="3422">
                  <c:v>42182.925648148164</c:v>
                </c:pt>
                <c:pt idx="3423">
                  <c:v>42182.926342592589</c:v>
                </c:pt>
                <c:pt idx="3424">
                  <c:v>42182.927037037036</c:v>
                </c:pt>
                <c:pt idx="3425">
                  <c:v>42182.927731481475</c:v>
                </c:pt>
                <c:pt idx="3426">
                  <c:v>42182.928425925929</c:v>
                </c:pt>
                <c:pt idx="3427">
                  <c:v>42182.929120370354</c:v>
                </c:pt>
                <c:pt idx="3428">
                  <c:v>42182.929814814815</c:v>
                </c:pt>
                <c:pt idx="3429">
                  <c:v>42182.930509259262</c:v>
                </c:pt>
                <c:pt idx="3430">
                  <c:v>42182.931203703687</c:v>
                </c:pt>
                <c:pt idx="3431">
                  <c:v>42182.93189814817</c:v>
                </c:pt>
                <c:pt idx="3432">
                  <c:v>42182.932592592602</c:v>
                </c:pt>
                <c:pt idx="3433">
                  <c:v>42182.933287037034</c:v>
                </c:pt>
                <c:pt idx="3434">
                  <c:v>42182.933981481474</c:v>
                </c:pt>
                <c:pt idx="3435">
                  <c:v>42182.934675925942</c:v>
                </c:pt>
                <c:pt idx="3436">
                  <c:v>42182.935370370367</c:v>
                </c:pt>
                <c:pt idx="3437">
                  <c:v>42182.936064814814</c:v>
                </c:pt>
                <c:pt idx="3438">
                  <c:v>42182.936759259261</c:v>
                </c:pt>
                <c:pt idx="3439">
                  <c:v>42182.937453703678</c:v>
                </c:pt>
                <c:pt idx="3440">
                  <c:v>42182.938148148169</c:v>
                </c:pt>
                <c:pt idx="3441">
                  <c:v>42182.938842592601</c:v>
                </c:pt>
                <c:pt idx="3442">
                  <c:v>42182.93953703704</c:v>
                </c:pt>
                <c:pt idx="3443">
                  <c:v>42182.940231481494</c:v>
                </c:pt>
                <c:pt idx="3444">
                  <c:v>42182.940925925941</c:v>
                </c:pt>
                <c:pt idx="3445">
                  <c:v>42182.941620370373</c:v>
                </c:pt>
                <c:pt idx="3446">
                  <c:v>42182.942314814813</c:v>
                </c:pt>
                <c:pt idx="3447">
                  <c:v>42182.943009259259</c:v>
                </c:pt>
                <c:pt idx="3448">
                  <c:v>42182.943703703684</c:v>
                </c:pt>
                <c:pt idx="3449">
                  <c:v>42182.944398148175</c:v>
                </c:pt>
                <c:pt idx="3450">
                  <c:v>42182.945092592592</c:v>
                </c:pt>
                <c:pt idx="3451">
                  <c:v>42182.945787037024</c:v>
                </c:pt>
                <c:pt idx="3452">
                  <c:v>42182.946481481478</c:v>
                </c:pt>
                <c:pt idx="3453">
                  <c:v>42182.947175925932</c:v>
                </c:pt>
                <c:pt idx="3454">
                  <c:v>42182.947870370386</c:v>
                </c:pt>
                <c:pt idx="3455">
                  <c:v>42182.948564814818</c:v>
                </c:pt>
                <c:pt idx="3456">
                  <c:v>42182.949259259272</c:v>
                </c:pt>
                <c:pt idx="3457">
                  <c:v>42182.949953703705</c:v>
                </c:pt>
                <c:pt idx="3458">
                  <c:v>42182.95064814818</c:v>
                </c:pt>
                <c:pt idx="3459">
                  <c:v>42182.951342592591</c:v>
                </c:pt>
                <c:pt idx="3460">
                  <c:v>42182.952037037052</c:v>
                </c:pt>
                <c:pt idx="3461">
                  <c:v>42182.952731481491</c:v>
                </c:pt>
                <c:pt idx="3462">
                  <c:v>42182.953425925931</c:v>
                </c:pt>
                <c:pt idx="3463">
                  <c:v>42182.954120370385</c:v>
                </c:pt>
                <c:pt idx="3464">
                  <c:v>42182.954814814839</c:v>
                </c:pt>
                <c:pt idx="3465">
                  <c:v>42182.955509259271</c:v>
                </c:pt>
                <c:pt idx="3466">
                  <c:v>42182.956203703703</c:v>
                </c:pt>
                <c:pt idx="3467">
                  <c:v>42182.956898148193</c:v>
                </c:pt>
                <c:pt idx="3468">
                  <c:v>42182.957592592604</c:v>
                </c:pt>
                <c:pt idx="3469">
                  <c:v>42182.958287037043</c:v>
                </c:pt>
                <c:pt idx="3470">
                  <c:v>42182.958981481483</c:v>
                </c:pt>
                <c:pt idx="3471">
                  <c:v>42182.959675925944</c:v>
                </c:pt>
                <c:pt idx="3472">
                  <c:v>42182.960370370369</c:v>
                </c:pt>
                <c:pt idx="3473">
                  <c:v>42182.961064814801</c:v>
                </c:pt>
                <c:pt idx="3474">
                  <c:v>42182.961759259255</c:v>
                </c:pt>
                <c:pt idx="3475">
                  <c:v>42182.962453703687</c:v>
                </c:pt>
                <c:pt idx="3476">
                  <c:v>42182.963148148148</c:v>
                </c:pt>
                <c:pt idx="3477">
                  <c:v>42182.963842592595</c:v>
                </c:pt>
                <c:pt idx="3478">
                  <c:v>42182.964537037042</c:v>
                </c:pt>
                <c:pt idx="3479">
                  <c:v>42182.965231481481</c:v>
                </c:pt>
                <c:pt idx="3480">
                  <c:v>42182.965925925928</c:v>
                </c:pt>
                <c:pt idx="3481">
                  <c:v>42182.966620370367</c:v>
                </c:pt>
                <c:pt idx="3482">
                  <c:v>42182.967314814814</c:v>
                </c:pt>
                <c:pt idx="3483">
                  <c:v>42182.968009259261</c:v>
                </c:pt>
                <c:pt idx="3484">
                  <c:v>42182.968703703678</c:v>
                </c:pt>
                <c:pt idx="3485">
                  <c:v>42182.969398148169</c:v>
                </c:pt>
                <c:pt idx="3486">
                  <c:v>42182.970092592601</c:v>
                </c:pt>
                <c:pt idx="3487">
                  <c:v>42182.970787037026</c:v>
                </c:pt>
                <c:pt idx="3488">
                  <c:v>42182.971481481465</c:v>
                </c:pt>
                <c:pt idx="3489">
                  <c:v>42182.972175925941</c:v>
                </c:pt>
                <c:pt idx="3490">
                  <c:v>42182.972870370388</c:v>
                </c:pt>
                <c:pt idx="3491">
                  <c:v>42182.973564814805</c:v>
                </c:pt>
                <c:pt idx="3492">
                  <c:v>42182.974259259274</c:v>
                </c:pt>
                <c:pt idx="3493">
                  <c:v>42182.974953703706</c:v>
                </c:pt>
                <c:pt idx="3494">
                  <c:v>42182.97564814816</c:v>
                </c:pt>
                <c:pt idx="3495">
                  <c:v>42182.976342592592</c:v>
                </c:pt>
                <c:pt idx="3496">
                  <c:v>42182.977037037039</c:v>
                </c:pt>
                <c:pt idx="3497">
                  <c:v>42182.977731481478</c:v>
                </c:pt>
                <c:pt idx="3498">
                  <c:v>42182.978425925932</c:v>
                </c:pt>
                <c:pt idx="3499">
                  <c:v>42182.979120370372</c:v>
                </c:pt>
                <c:pt idx="3500">
                  <c:v>42182.979814814818</c:v>
                </c:pt>
                <c:pt idx="3501">
                  <c:v>42182.980509259272</c:v>
                </c:pt>
                <c:pt idx="3502">
                  <c:v>42182.981203703705</c:v>
                </c:pt>
                <c:pt idx="3503">
                  <c:v>42182.98189814818</c:v>
                </c:pt>
                <c:pt idx="3504">
                  <c:v>42182.982592592605</c:v>
                </c:pt>
                <c:pt idx="3505">
                  <c:v>42182.983287037037</c:v>
                </c:pt>
                <c:pt idx="3506">
                  <c:v>42182.983981481484</c:v>
                </c:pt>
                <c:pt idx="3507">
                  <c:v>42182.984675925945</c:v>
                </c:pt>
                <c:pt idx="3508">
                  <c:v>42182.985370370385</c:v>
                </c:pt>
                <c:pt idx="3509">
                  <c:v>42182.986064814817</c:v>
                </c:pt>
                <c:pt idx="3510">
                  <c:v>42182.986759259271</c:v>
                </c:pt>
                <c:pt idx="3511">
                  <c:v>42182.987453703689</c:v>
                </c:pt>
                <c:pt idx="3512">
                  <c:v>42182.988148148179</c:v>
                </c:pt>
                <c:pt idx="3513">
                  <c:v>42182.988842592604</c:v>
                </c:pt>
                <c:pt idx="3514">
                  <c:v>42182.989537037043</c:v>
                </c:pt>
                <c:pt idx="3515">
                  <c:v>42182.990231481483</c:v>
                </c:pt>
                <c:pt idx="3516">
                  <c:v>42182.990925925929</c:v>
                </c:pt>
                <c:pt idx="3517">
                  <c:v>42182.991620370354</c:v>
                </c:pt>
                <c:pt idx="3518">
                  <c:v>42182.992314814815</c:v>
                </c:pt>
                <c:pt idx="3519">
                  <c:v>42182.993009259255</c:v>
                </c:pt>
                <c:pt idx="3520">
                  <c:v>42182.993703703673</c:v>
                </c:pt>
                <c:pt idx="3521">
                  <c:v>42182.99439814817</c:v>
                </c:pt>
                <c:pt idx="3522">
                  <c:v>42182.995092592595</c:v>
                </c:pt>
                <c:pt idx="3523">
                  <c:v>42182.99578703702</c:v>
                </c:pt>
                <c:pt idx="3524">
                  <c:v>42182.996481481474</c:v>
                </c:pt>
                <c:pt idx="3525">
                  <c:v>42182.997175925928</c:v>
                </c:pt>
                <c:pt idx="3526">
                  <c:v>42182.997870370367</c:v>
                </c:pt>
                <c:pt idx="3527">
                  <c:v>42182.998564814814</c:v>
                </c:pt>
                <c:pt idx="3528">
                  <c:v>42182.999259259261</c:v>
                </c:pt>
                <c:pt idx="3529">
                  <c:v>42182.999953703678</c:v>
                </c:pt>
                <c:pt idx="3530">
                  <c:v>42183.000648148169</c:v>
                </c:pt>
                <c:pt idx="3531">
                  <c:v>42183.001342592594</c:v>
                </c:pt>
                <c:pt idx="3532">
                  <c:v>42183.00203703704</c:v>
                </c:pt>
                <c:pt idx="3533">
                  <c:v>42183.00273148148</c:v>
                </c:pt>
                <c:pt idx="3534">
                  <c:v>42183.003425925926</c:v>
                </c:pt>
                <c:pt idx="3535">
                  <c:v>42183.004120370373</c:v>
                </c:pt>
                <c:pt idx="3536">
                  <c:v>42183.004814814813</c:v>
                </c:pt>
                <c:pt idx="3537">
                  <c:v>42183.005509259259</c:v>
                </c:pt>
                <c:pt idx="3538">
                  <c:v>42183.006203703706</c:v>
                </c:pt>
                <c:pt idx="3539">
                  <c:v>42183.006898148175</c:v>
                </c:pt>
                <c:pt idx="3540">
                  <c:v>42183.007592592592</c:v>
                </c:pt>
                <c:pt idx="3541">
                  <c:v>42183.008287037039</c:v>
                </c:pt>
                <c:pt idx="3542">
                  <c:v>42183.008981481478</c:v>
                </c:pt>
                <c:pt idx="3543">
                  <c:v>42183.009675925932</c:v>
                </c:pt>
                <c:pt idx="3544">
                  <c:v>42183.010370370386</c:v>
                </c:pt>
                <c:pt idx="3545">
                  <c:v>42183.011064814804</c:v>
                </c:pt>
                <c:pt idx="3546">
                  <c:v>42183.011759259258</c:v>
                </c:pt>
                <c:pt idx="3547">
                  <c:v>42183.012453703705</c:v>
                </c:pt>
                <c:pt idx="3548">
                  <c:v>42183.013148148166</c:v>
                </c:pt>
                <c:pt idx="3549">
                  <c:v>42183.013842592591</c:v>
                </c:pt>
                <c:pt idx="3550">
                  <c:v>42183.014537037052</c:v>
                </c:pt>
                <c:pt idx="3551">
                  <c:v>42183.015231481491</c:v>
                </c:pt>
                <c:pt idx="3552">
                  <c:v>42183.015925925931</c:v>
                </c:pt>
                <c:pt idx="3553">
                  <c:v>42183.016620370385</c:v>
                </c:pt>
                <c:pt idx="3554">
                  <c:v>42183.017314814817</c:v>
                </c:pt>
                <c:pt idx="3555">
                  <c:v>42183.018009259271</c:v>
                </c:pt>
                <c:pt idx="3556">
                  <c:v>42183.018703703689</c:v>
                </c:pt>
                <c:pt idx="3557">
                  <c:v>42183.019398148179</c:v>
                </c:pt>
                <c:pt idx="3558">
                  <c:v>42183.020092592589</c:v>
                </c:pt>
                <c:pt idx="3559">
                  <c:v>42183.020787037021</c:v>
                </c:pt>
                <c:pt idx="3560">
                  <c:v>42183.021481481454</c:v>
                </c:pt>
                <c:pt idx="3561">
                  <c:v>42183.022175925929</c:v>
                </c:pt>
                <c:pt idx="3562">
                  <c:v>42183.022870370369</c:v>
                </c:pt>
                <c:pt idx="3563">
                  <c:v>42183.023564814801</c:v>
                </c:pt>
                <c:pt idx="3564">
                  <c:v>42183.024259259262</c:v>
                </c:pt>
                <c:pt idx="3565">
                  <c:v>42183.024953703687</c:v>
                </c:pt>
                <c:pt idx="3566">
                  <c:v>42183.025648148148</c:v>
                </c:pt>
                <c:pt idx="3567">
                  <c:v>42183.026342592595</c:v>
                </c:pt>
                <c:pt idx="3568">
                  <c:v>42183.027037037034</c:v>
                </c:pt>
                <c:pt idx="3569">
                  <c:v>42183.027731481474</c:v>
                </c:pt>
                <c:pt idx="3570">
                  <c:v>42183.028425925928</c:v>
                </c:pt>
                <c:pt idx="3571">
                  <c:v>42183.029120370353</c:v>
                </c:pt>
                <c:pt idx="3572">
                  <c:v>42183.029814814814</c:v>
                </c:pt>
                <c:pt idx="3573">
                  <c:v>42183.030509259261</c:v>
                </c:pt>
                <c:pt idx="3574">
                  <c:v>42183.031203703678</c:v>
                </c:pt>
                <c:pt idx="3575">
                  <c:v>42183.031898148169</c:v>
                </c:pt>
                <c:pt idx="3576">
                  <c:v>42183.032592592601</c:v>
                </c:pt>
                <c:pt idx="3577">
                  <c:v>42183.033287037026</c:v>
                </c:pt>
                <c:pt idx="3578">
                  <c:v>42183.033981481465</c:v>
                </c:pt>
                <c:pt idx="3579">
                  <c:v>42183.034675925941</c:v>
                </c:pt>
                <c:pt idx="3580">
                  <c:v>42183.035370370373</c:v>
                </c:pt>
                <c:pt idx="3581">
                  <c:v>42183.036064814805</c:v>
                </c:pt>
                <c:pt idx="3582">
                  <c:v>42183.036759259259</c:v>
                </c:pt>
                <c:pt idx="3583">
                  <c:v>42183.037453703684</c:v>
                </c:pt>
                <c:pt idx="3584">
                  <c:v>42183.03814814816</c:v>
                </c:pt>
                <c:pt idx="3585">
                  <c:v>42183.038842592592</c:v>
                </c:pt>
                <c:pt idx="3586">
                  <c:v>42183.039537037039</c:v>
                </c:pt>
                <c:pt idx="3587">
                  <c:v>42183.040231481493</c:v>
                </c:pt>
                <c:pt idx="3588">
                  <c:v>42183.040925925932</c:v>
                </c:pt>
                <c:pt idx="3589">
                  <c:v>42183.041620370372</c:v>
                </c:pt>
                <c:pt idx="3590">
                  <c:v>42183.042314814818</c:v>
                </c:pt>
                <c:pt idx="3591">
                  <c:v>42183.043009259258</c:v>
                </c:pt>
                <c:pt idx="3592">
                  <c:v>42183.043703703683</c:v>
                </c:pt>
                <c:pt idx="3593">
                  <c:v>42183.04439814818</c:v>
                </c:pt>
                <c:pt idx="3594">
                  <c:v>42183.045092592591</c:v>
                </c:pt>
                <c:pt idx="3595">
                  <c:v>42183.045787037023</c:v>
                </c:pt>
                <c:pt idx="3596">
                  <c:v>42183.046481481484</c:v>
                </c:pt>
                <c:pt idx="3597">
                  <c:v>42183.047175925931</c:v>
                </c:pt>
                <c:pt idx="3598">
                  <c:v>42183.047870370385</c:v>
                </c:pt>
                <c:pt idx="3599">
                  <c:v>42183.048564814817</c:v>
                </c:pt>
                <c:pt idx="3600">
                  <c:v>42183.049259259271</c:v>
                </c:pt>
                <c:pt idx="3601">
                  <c:v>42183.049953703689</c:v>
                </c:pt>
                <c:pt idx="3602">
                  <c:v>42183.050648148179</c:v>
                </c:pt>
                <c:pt idx="3603">
                  <c:v>42183.051342592589</c:v>
                </c:pt>
                <c:pt idx="3604">
                  <c:v>42183.052037037043</c:v>
                </c:pt>
                <c:pt idx="3605">
                  <c:v>42183.052731481483</c:v>
                </c:pt>
                <c:pt idx="3606">
                  <c:v>42183.053425925929</c:v>
                </c:pt>
                <c:pt idx="3607">
                  <c:v>42183.054120370369</c:v>
                </c:pt>
                <c:pt idx="3608">
                  <c:v>42183.05481481483</c:v>
                </c:pt>
                <c:pt idx="3609">
                  <c:v>42183.055509259262</c:v>
                </c:pt>
                <c:pt idx="3610">
                  <c:v>42183.056203703702</c:v>
                </c:pt>
                <c:pt idx="3611">
                  <c:v>42183.056898148177</c:v>
                </c:pt>
                <c:pt idx="3612">
                  <c:v>42183.057592592602</c:v>
                </c:pt>
                <c:pt idx="3613">
                  <c:v>42183.058287037042</c:v>
                </c:pt>
                <c:pt idx="3614">
                  <c:v>42183.058981481481</c:v>
                </c:pt>
                <c:pt idx="3615">
                  <c:v>42183.059675925942</c:v>
                </c:pt>
                <c:pt idx="3616">
                  <c:v>42183.060370370367</c:v>
                </c:pt>
                <c:pt idx="3617">
                  <c:v>42183.061064814799</c:v>
                </c:pt>
                <c:pt idx="3618">
                  <c:v>42183.061759259246</c:v>
                </c:pt>
                <c:pt idx="3619">
                  <c:v>42183.062453703678</c:v>
                </c:pt>
                <c:pt idx="3620">
                  <c:v>42183.063148148147</c:v>
                </c:pt>
                <c:pt idx="3621">
                  <c:v>42183.063842592594</c:v>
                </c:pt>
                <c:pt idx="3622">
                  <c:v>42183.06453703704</c:v>
                </c:pt>
                <c:pt idx="3623">
                  <c:v>42183.06523148148</c:v>
                </c:pt>
                <c:pt idx="3624">
                  <c:v>42183.065925925926</c:v>
                </c:pt>
                <c:pt idx="3625">
                  <c:v>42183.066620370373</c:v>
                </c:pt>
                <c:pt idx="3626">
                  <c:v>42183.067314814805</c:v>
                </c:pt>
                <c:pt idx="3627">
                  <c:v>42183.068009259259</c:v>
                </c:pt>
                <c:pt idx="3628">
                  <c:v>42183.068703703684</c:v>
                </c:pt>
                <c:pt idx="3629">
                  <c:v>42183.06939814816</c:v>
                </c:pt>
                <c:pt idx="3630">
                  <c:v>42183.070092592592</c:v>
                </c:pt>
                <c:pt idx="3631">
                  <c:v>42183.070787037024</c:v>
                </c:pt>
                <c:pt idx="3632">
                  <c:v>42183.071481481464</c:v>
                </c:pt>
                <c:pt idx="3633">
                  <c:v>42183.072175925932</c:v>
                </c:pt>
                <c:pt idx="3634">
                  <c:v>42183.072870370386</c:v>
                </c:pt>
                <c:pt idx="3635">
                  <c:v>42183.073564814804</c:v>
                </c:pt>
                <c:pt idx="3636">
                  <c:v>42183.074259259272</c:v>
                </c:pt>
                <c:pt idx="3637">
                  <c:v>42183.074953703705</c:v>
                </c:pt>
                <c:pt idx="3638">
                  <c:v>42183.075648148166</c:v>
                </c:pt>
                <c:pt idx="3639">
                  <c:v>42183.076342592591</c:v>
                </c:pt>
                <c:pt idx="3640">
                  <c:v>42183.077037037037</c:v>
                </c:pt>
                <c:pt idx="3641">
                  <c:v>42183.077731481484</c:v>
                </c:pt>
                <c:pt idx="3642">
                  <c:v>42183.078425925931</c:v>
                </c:pt>
                <c:pt idx="3643">
                  <c:v>42183.07912037037</c:v>
                </c:pt>
                <c:pt idx="3644">
                  <c:v>42183.079814814817</c:v>
                </c:pt>
                <c:pt idx="3645">
                  <c:v>42183.080509259271</c:v>
                </c:pt>
                <c:pt idx="3646">
                  <c:v>42183.081203703689</c:v>
                </c:pt>
                <c:pt idx="3647">
                  <c:v>42183.081898148179</c:v>
                </c:pt>
                <c:pt idx="3648">
                  <c:v>42183.082592592604</c:v>
                </c:pt>
                <c:pt idx="3649">
                  <c:v>42183.083287037036</c:v>
                </c:pt>
                <c:pt idx="3650">
                  <c:v>42183.083981481475</c:v>
                </c:pt>
                <c:pt idx="3651">
                  <c:v>42183.084675925944</c:v>
                </c:pt>
                <c:pt idx="3652">
                  <c:v>42183.085370370369</c:v>
                </c:pt>
                <c:pt idx="3653">
                  <c:v>42183.086064814815</c:v>
                </c:pt>
                <c:pt idx="3654">
                  <c:v>42183.086759259262</c:v>
                </c:pt>
                <c:pt idx="3655">
                  <c:v>42183.087453703687</c:v>
                </c:pt>
                <c:pt idx="3656">
                  <c:v>42183.08814814817</c:v>
                </c:pt>
                <c:pt idx="3657">
                  <c:v>42183.088842592602</c:v>
                </c:pt>
                <c:pt idx="3658">
                  <c:v>42183.089537037042</c:v>
                </c:pt>
                <c:pt idx="3659">
                  <c:v>42183.090231481481</c:v>
                </c:pt>
                <c:pt idx="3660">
                  <c:v>42183.090925925928</c:v>
                </c:pt>
                <c:pt idx="3661">
                  <c:v>42183.091620370353</c:v>
                </c:pt>
                <c:pt idx="3662">
                  <c:v>42183.092314814814</c:v>
                </c:pt>
                <c:pt idx="3663">
                  <c:v>42183.093009259246</c:v>
                </c:pt>
                <c:pt idx="3664">
                  <c:v>42183.093703703671</c:v>
                </c:pt>
                <c:pt idx="3665">
                  <c:v>42183.094398148169</c:v>
                </c:pt>
                <c:pt idx="3666">
                  <c:v>42183.095092592594</c:v>
                </c:pt>
                <c:pt idx="3667">
                  <c:v>42183.095787037018</c:v>
                </c:pt>
                <c:pt idx="3668">
                  <c:v>42183.096481481465</c:v>
                </c:pt>
                <c:pt idx="3669">
                  <c:v>42183.097175925926</c:v>
                </c:pt>
                <c:pt idx="3670">
                  <c:v>42183.097870370373</c:v>
                </c:pt>
                <c:pt idx="3671">
                  <c:v>42183.098564814805</c:v>
                </c:pt>
                <c:pt idx="3672">
                  <c:v>42183.099259259259</c:v>
                </c:pt>
                <c:pt idx="3673">
                  <c:v>42183.099953703684</c:v>
                </c:pt>
                <c:pt idx="3674">
                  <c:v>42183.10064814816</c:v>
                </c:pt>
                <c:pt idx="3675">
                  <c:v>42183.101342592585</c:v>
                </c:pt>
                <c:pt idx="3676">
                  <c:v>42183.102037037039</c:v>
                </c:pt>
                <c:pt idx="3677">
                  <c:v>42183.102731481478</c:v>
                </c:pt>
                <c:pt idx="3678">
                  <c:v>42183.103425925925</c:v>
                </c:pt>
                <c:pt idx="3679">
                  <c:v>42183.104120370372</c:v>
                </c:pt>
                <c:pt idx="3680">
                  <c:v>42183.104814814818</c:v>
                </c:pt>
                <c:pt idx="3681">
                  <c:v>42183.105509259258</c:v>
                </c:pt>
                <c:pt idx="3682">
                  <c:v>42183.106203703705</c:v>
                </c:pt>
                <c:pt idx="3683">
                  <c:v>42183.10689814818</c:v>
                </c:pt>
                <c:pt idx="3684">
                  <c:v>42183.107592592591</c:v>
                </c:pt>
                <c:pt idx="3685">
                  <c:v>42183.108287037037</c:v>
                </c:pt>
                <c:pt idx="3686">
                  <c:v>42183.108981481484</c:v>
                </c:pt>
                <c:pt idx="3687">
                  <c:v>42183.109675925931</c:v>
                </c:pt>
                <c:pt idx="3688">
                  <c:v>42183.110370370385</c:v>
                </c:pt>
                <c:pt idx="3689">
                  <c:v>42183.111064814802</c:v>
                </c:pt>
                <c:pt idx="3690">
                  <c:v>42183.111759259256</c:v>
                </c:pt>
                <c:pt idx="3691">
                  <c:v>42183.112453703689</c:v>
                </c:pt>
                <c:pt idx="3692">
                  <c:v>42183.113148148164</c:v>
                </c:pt>
                <c:pt idx="3693">
                  <c:v>42183.113842592589</c:v>
                </c:pt>
                <c:pt idx="3694">
                  <c:v>42183.114537037043</c:v>
                </c:pt>
                <c:pt idx="3695">
                  <c:v>42183.115231481483</c:v>
                </c:pt>
                <c:pt idx="3696">
                  <c:v>42183.115925925929</c:v>
                </c:pt>
                <c:pt idx="3697">
                  <c:v>42183.116620370369</c:v>
                </c:pt>
                <c:pt idx="3698">
                  <c:v>42183.117314814815</c:v>
                </c:pt>
                <c:pt idx="3699">
                  <c:v>42183.118009259262</c:v>
                </c:pt>
                <c:pt idx="3700">
                  <c:v>42183.118703703687</c:v>
                </c:pt>
                <c:pt idx="3701">
                  <c:v>42183.11939814817</c:v>
                </c:pt>
                <c:pt idx="3702">
                  <c:v>42183.120092592595</c:v>
                </c:pt>
                <c:pt idx="3703">
                  <c:v>42183.12078703702</c:v>
                </c:pt>
                <c:pt idx="3704">
                  <c:v>42183.121481481452</c:v>
                </c:pt>
                <c:pt idx="3705">
                  <c:v>42183.122175925928</c:v>
                </c:pt>
                <c:pt idx="3706">
                  <c:v>42183.122870370367</c:v>
                </c:pt>
                <c:pt idx="3707">
                  <c:v>42183.123564814799</c:v>
                </c:pt>
                <c:pt idx="3708">
                  <c:v>42183.124259259261</c:v>
                </c:pt>
                <c:pt idx="3709">
                  <c:v>42183.124953703678</c:v>
                </c:pt>
                <c:pt idx="3710">
                  <c:v>42183.125648148147</c:v>
                </c:pt>
                <c:pt idx="3711">
                  <c:v>42183.126342592594</c:v>
                </c:pt>
                <c:pt idx="3712">
                  <c:v>42183.127037037026</c:v>
                </c:pt>
                <c:pt idx="3713">
                  <c:v>42183.127731481465</c:v>
                </c:pt>
                <c:pt idx="3714">
                  <c:v>42183.128425925926</c:v>
                </c:pt>
                <c:pt idx="3715">
                  <c:v>42183.129120370359</c:v>
                </c:pt>
                <c:pt idx="3716">
                  <c:v>42183.129814814805</c:v>
                </c:pt>
                <c:pt idx="3717">
                  <c:v>42183.130509259259</c:v>
                </c:pt>
                <c:pt idx="3718">
                  <c:v>42183.131203703684</c:v>
                </c:pt>
                <c:pt idx="3719">
                  <c:v>42183.13189814816</c:v>
                </c:pt>
                <c:pt idx="3720">
                  <c:v>42183.132592592592</c:v>
                </c:pt>
                <c:pt idx="3721">
                  <c:v>42183.133287037024</c:v>
                </c:pt>
                <c:pt idx="3722">
                  <c:v>42183.133981481464</c:v>
                </c:pt>
                <c:pt idx="3723">
                  <c:v>42183.134675925932</c:v>
                </c:pt>
                <c:pt idx="3724">
                  <c:v>42183.135370370372</c:v>
                </c:pt>
                <c:pt idx="3725">
                  <c:v>42183.136064814804</c:v>
                </c:pt>
                <c:pt idx="3726">
                  <c:v>42183.136759259258</c:v>
                </c:pt>
                <c:pt idx="3727">
                  <c:v>42183.137453703683</c:v>
                </c:pt>
                <c:pt idx="3728">
                  <c:v>42183.138148148166</c:v>
                </c:pt>
                <c:pt idx="3729">
                  <c:v>42183.138842592591</c:v>
                </c:pt>
                <c:pt idx="3730">
                  <c:v>42183.139537037037</c:v>
                </c:pt>
                <c:pt idx="3731">
                  <c:v>42183.140231481491</c:v>
                </c:pt>
                <c:pt idx="3732">
                  <c:v>42183.140925925931</c:v>
                </c:pt>
                <c:pt idx="3733">
                  <c:v>42183.14162037037</c:v>
                </c:pt>
                <c:pt idx="3734">
                  <c:v>42183.142314814817</c:v>
                </c:pt>
                <c:pt idx="3735">
                  <c:v>42183.143009259256</c:v>
                </c:pt>
                <c:pt idx="3736">
                  <c:v>42183.143703703674</c:v>
                </c:pt>
                <c:pt idx="3737">
                  <c:v>42183.144398148179</c:v>
                </c:pt>
                <c:pt idx="3738">
                  <c:v>42183.145092592589</c:v>
                </c:pt>
                <c:pt idx="3739">
                  <c:v>42183.145787037021</c:v>
                </c:pt>
                <c:pt idx="3740">
                  <c:v>42183.146481481475</c:v>
                </c:pt>
                <c:pt idx="3741">
                  <c:v>42183.147175925929</c:v>
                </c:pt>
                <c:pt idx="3742">
                  <c:v>42183.147870370369</c:v>
                </c:pt>
                <c:pt idx="3743">
                  <c:v>42183.148564814815</c:v>
                </c:pt>
                <c:pt idx="3744">
                  <c:v>42183.149259259262</c:v>
                </c:pt>
                <c:pt idx="3745">
                  <c:v>42183.149953703687</c:v>
                </c:pt>
                <c:pt idx="3746">
                  <c:v>42183.15064814817</c:v>
                </c:pt>
                <c:pt idx="3747">
                  <c:v>42183.151342592595</c:v>
                </c:pt>
                <c:pt idx="3748">
                  <c:v>42183.152037037042</c:v>
                </c:pt>
                <c:pt idx="3749">
                  <c:v>42183.152731481481</c:v>
                </c:pt>
                <c:pt idx="3750">
                  <c:v>42183.153425925928</c:v>
                </c:pt>
                <c:pt idx="3751">
                  <c:v>42183.154120370367</c:v>
                </c:pt>
                <c:pt idx="3752">
                  <c:v>42183.154814814829</c:v>
                </c:pt>
                <c:pt idx="3753">
                  <c:v>42183.155509259261</c:v>
                </c:pt>
                <c:pt idx="3754">
                  <c:v>42183.1562037037</c:v>
                </c:pt>
                <c:pt idx="3755">
                  <c:v>42183.156898148176</c:v>
                </c:pt>
                <c:pt idx="3756">
                  <c:v>42183.157592592601</c:v>
                </c:pt>
                <c:pt idx="3757">
                  <c:v>42183.15828703704</c:v>
                </c:pt>
                <c:pt idx="3758">
                  <c:v>42183.15898148148</c:v>
                </c:pt>
                <c:pt idx="3759">
                  <c:v>42183.159675925941</c:v>
                </c:pt>
                <c:pt idx="3760">
                  <c:v>42183.160370370373</c:v>
                </c:pt>
                <c:pt idx="3761">
                  <c:v>42183.161064814783</c:v>
                </c:pt>
                <c:pt idx="3762">
                  <c:v>42183.161759259245</c:v>
                </c:pt>
                <c:pt idx="3763">
                  <c:v>42183.162453703684</c:v>
                </c:pt>
                <c:pt idx="3764">
                  <c:v>42183.163148148145</c:v>
                </c:pt>
                <c:pt idx="3765">
                  <c:v>42183.163842592585</c:v>
                </c:pt>
                <c:pt idx="3766">
                  <c:v>42183.164537037039</c:v>
                </c:pt>
                <c:pt idx="3767">
                  <c:v>42183.165231481478</c:v>
                </c:pt>
                <c:pt idx="3768">
                  <c:v>42183.165925925925</c:v>
                </c:pt>
                <c:pt idx="3769">
                  <c:v>42183.166620370372</c:v>
                </c:pt>
                <c:pt idx="3770">
                  <c:v>42183.167314814804</c:v>
                </c:pt>
                <c:pt idx="3771">
                  <c:v>42183.168009259258</c:v>
                </c:pt>
                <c:pt idx="3772">
                  <c:v>42183.168703703683</c:v>
                </c:pt>
                <c:pt idx="3773">
                  <c:v>42183.169398148166</c:v>
                </c:pt>
                <c:pt idx="3774">
                  <c:v>42183.170092592591</c:v>
                </c:pt>
                <c:pt idx="3775">
                  <c:v>42183.170787037023</c:v>
                </c:pt>
                <c:pt idx="3776">
                  <c:v>42183.17148148147</c:v>
                </c:pt>
                <c:pt idx="3777">
                  <c:v>42183.172175925931</c:v>
                </c:pt>
                <c:pt idx="3778">
                  <c:v>42183.172870370385</c:v>
                </c:pt>
                <c:pt idx="3779">
                  <c:v>42183.173564814802</c:v>
                </c:pt>
                <c:pt idx="3780">
                  <c:v>42183.174259259271</c:v>
                </c:pt>
                <c:pt idx="3781">
                  <c:v>42183.174953703689</c:v>
                </c:pt>
                <c:pt idx="3782">
                  <c:v>42183.175648148164</c:v>
                </c:pt>
                <c:pt idx="3783">
                  <c:v>42183.176342592589</c:v>
                </c:pt>
                <c:pt idx="3784">
                  <c:v>42183.177037037036</c:v>
                </c:pt>
                <c:pt idx="3785">
                  <c:v>42183.177731481475</c:v>
                </c:pt>
                <c:pt idx="3786">
                  <c:v>42183.178425925929</c:v>
                </c:pt>
                <c:pt idx="3787">
                  <c:v>42183.179120370354</c:v>
                </c:pt>
                <c:pt idx="3788">
                  <c:v>42183.179814814815</c:v>
                </c:pt>
                <c:pt idx="3789">
                  <c:v>42183.180509259262</c:v>
                </c:pt>
                <c:pt idx="3790">
                  <c:v>42183.181203703687</c:v>
                </c:pt>
                <c:pt idx="3791">
                  <c:v>42183.18189814817</c:v>
                </c:pt>
                <c:pt idx="3792">
                  <c:v>42183.182592592602</c:v>
                </c:pt>
                <c:pt idx="3793">
                  <c:v>42183.183287037034</c:v>
                </c:pt>
                <c:pt idx="3794">
                  <c:v>42183.183981481474</c:v>
                </c:pt>
                <c:pt idx="3795">
                  <c:v>42183.184675925942</c:v>
                </c:pt>
                <c:pt idx="3796">
                  <c:v>42183.185370370367</c:v>
                </c:pt>
                <c:pt idx="3797">
                  <c:v>42183.186064814814</c:v>
                </c:pt>
                <c:pt idx="3798">
                  <c:v>42183.186759259261</c:v>
                </c:pt>
                <c:pt idx="3799">
                  <c:v>42183.187453703678</c:v>
                </c:pt>
                <c:pt idx="3800">
                  <c:v>42183.188148148169</c:v>
                </c:pt>
                <c:pt idx="3801">
                  <c:v>42183.188842592601</c:v>
                </c:pt>
                <c:pt idx="3802">
                  <c:v>42183.18953703704</c:v>
                </c:pt>
                <c:pt idx="3803">
                  <c:v>42183.19023148148</c:v>
                </c:pt>
                <c:pt idx="3804">
                  <c:v>42183.190925925926</c:v>
                </c:pt>
                <c:pt idx="3805">
                  <c:v>42183.191620370359</c:v>
                </c:pt>
                <c:pt idx="3806">
                  <c:v>42183.192314814805</c:v>
                </c:pt>
                <c:pt idx="3807">
                  <c:v>42183.193009259245</c:v>
                </c:pt>
                <c:pt idx="3808">
                  <c:v>42183.19370370367</c:v>
                </c:pt>
                <c:pt idx="3809">
                  <c:v>42183.19439814816</c:v>
                </c:pt>
                <c:pt idx="3810">
                  <c:v>42183.195092592585</c:v>
                </c:pt>
                <c:pt idx="3811">
                  <c:v>42183.195787037017</c:v>
                </c:pt>
                <c:pt idx="3812">
                  <c:v>42183.196481481464</c:v>
                </c:pt>
                <c:pt idx="3813">
                  <c:v>42183.197175925925</c:v>
                </c:pt>
                <c:pt idx="3814">
                  <c:v>42183.197870370372</c:v>
                </c:pt>
                <c:pt idx="3815">
                  <c:v>42183.198564814804</c:v>
                </c:pt>
                <c:pt idx="3816">
                  <c:v>42183.199259259258</c:v>
                </c:pt>
                <c:pt idx="3817">
                  <c:v>42183.199953703683</c:v>
                </c:pt>
                <c:pt idx="3818">
                  <c:v>42183.200648148166</c:v>
                </c:pt>
                <c:pt idx="3819">
                  <c:v>42183.201342592576</c:v>
                </c:pt>
                <c:pt idx="3820">
                  <c:v>42183.202037037037</c:v>
                </c:pt>
                <c:pt idx="3821">
                  <c:v>42183.202731481484</c:v>
                </c:pt>
                <c:pt idx="3822">
                  <c:v>42183.203425925924</c:v>
                </c:pt>
                <c:pt idx="3823">
                  <c:v>42183.20412037037</c:v>
                </c:pt>
                <c:pt idx="3824">
                  <c:v>42183.204814814817</c:v>
                </c:pt>
                <c:pt idx="3825">
                  <c:v>42183.205509259256</c:v>
                </c:pt>
                <c:pt idx="3826">
                  <c:v>42183.206203703689</c:v>
                </c:pt>
                <c:pt idx="3827">
                  <c:v>42183.206898148179</c:v>
                </c:pt>
                <c:pt idx="3828">
                  <c:v>42183.207592592589</c:v>
                </c:pt>
                <c:pt idx="3829">
                  <c:v>42183.208287037036</c:v>
                </c:pt>
                <c:pt idx="3830">
                  <c:v>42183.208981481475</c:v>
                </c:pt>
                <c:pt idx="3831">
                  <c:v>42183.209675925929</c:v>
                </c:pt>
                <c:pt idx="3832">
                  <c:v>42183.210370370369</c:v>
                </c:pt>
                <c:pt idx="3833">
                  <c:v>42183.211064814801</c:v>
                </c:pt>
                <c:pt idx="3834">
                  <c:v>42183.211759259255</c:v>
                </c:pt>
                <c:pt idx="3835">
                  <c:v>42183.212453703687</c:v>
                </c:pt>
                <c:pt idx="3836">
                  <c:v>42183.213148148148</c:v>
                </c:pt>
                <c:pt idx="3837">
                  <c:v>42183.213842592595</c:v>
                </c:pt>
                <c:pt idx="3838">
                  <c:v>42183.214537037042</c:v>
                </c:pt>
                <c:pt idx="3839">
                  <c:v>42183.215231481481</c:v>
                </c:pt>
                <c:pt idx="3840">
                  <c:v>42183.215925925928</c:v>
                </c:pt>
                <c:pt idx="3841">
                  <c:v>42183.216620370367</c:v>
                </c:pt>
                <c:pt idx="3842">
                  <c:v>42183.217314814814</c:v>
                </c:pt>
                <c:pt idx="3843">
                  <c:v>42183.218009259261</c:v>
                </c:pt>
                <c:pt idx="3844">
                  <c:v>42183.218703703678</c:v>
                </c:pt>
                <c:pt idx="3845">
                  <c:v>42183.219398148169</c:v>
                </c:pt>
                <c:pt idx="3846">
                  <c:v>42183.220092592594</c:v>
                </c:pt>
                <c:pt idx="3847">
                  <c:v>42183.220787037018</c:v>
                </c:pt>
                <c:pt idx="3848">
                  <c:v>42183.221481481451</c:v>
                </c:pt>
                <c:pt idx="3849">
                  <c:v>42183.222175925926</c:v>
                </c:pt>
                <c:pt idx="3850">
                  <c:v>42183.222870370373</c:v>
                </c:pt>
                <c:pt idx="3851">
                  <c:v>42183.223564814783</c:v>
                </c:pt>
                <c:pt idx="3852">
                  <c:v>42183.224259259259</c:v>
                </c:pt>
                <c:pt idx="3853">
                  <c:v>42183.224953703684</c:v>
                </c:pt>
                <c:pt idx="3854">
                  <c:v>42183.225648148145</c:v>
                </c:pt>
                <c:pt idx="3855">
                  <c:v>42183.226342592585</c:v>
                </c:pt>
                <c:pt idx="3856">
                  <c:v>42183.227037037024</c:v>
                </c:pt>
                <c:pt idx="3857">
                  <c:v>42183.227731481464</c:v>
                </c:pt>
                <c:pt idx="3858">
                  <c:v>42183.228425925925</c:v>
                </c:pt>
                <c:pt idx="3859">
                  <c:v>42183.229120370357</c:v>
                </c:pt>
                <c:pt idx="3860">
                  <c:v>42183.229814814804</c:v>
                </c:pt>
                <c:pt idx="3861">
                  <c:v>42183.230509259258</c:v>
                </c:pt>
                <c:pt idx="3862">
                  <c:v>42183.231203703683</c:v>
                </c:pt>
                <c:pt idx="3863">
                  <c:v>42183.231898148166</c:v>
                </c:pt>
                <c:pt idx="3864">
                  <c:v>42183.232592592591</c:v>
                </c:pt>
                <c:pt idx="3865">
                  <c:v>42183.233287037023</c:v>
                </c:pt>
                <c:pt idx="3866">
                  <c:v>42183.23398148147</c:v>
                </c:pt>
                <c:pt idx="3867">
                  <c:v>42183.234675925931</c:v>
                </c:pt>
                <c:pt idx="3868">
                  <c:v>42183.23537037037</c:v>
                </c:pt>
                <c:pt idx="3869">
                  <c:v>42183.236064814802</c:v>
                </c:pt>
                <c:pt idx="3870">
                  <c:v>42183.236759259256</c:v>
                </c:pt>
                <c:pt idx="3871">
                  <c:v>42183.237453703674</c:v>
                </c:pt>
                <c:pt idx="3872">
                  <c:v>42183.238148148164</c:v>
                </c:pt>
                <c:pt idx="3873">
                  <c:v>42183.238842592589</c:v>
                </c:pt>
                <c:pt idx="3874">
                  <c:v>42183.239537037036</c:v>
                </c:pt>
                <c:pt idx="3875">
                  <c:v>42183.240231481483</c:v>
                </c:pt>
                <c:pt idx="3876">
                  <c:v>42183.240925925929</c:v>
                </c:pt>
                <c:pt idx="3877">
                  <c:v>42183.241620370354</c:v>
                </c:pt>
                <c:pt idx="3878">
                  <c:v>42183.242314814815</c:v>
                </c:pt>
                <c:pt idx="3879">
                  <c:v>42183.243009259255</c:v>
                </c:pt>
                <c:pt idx="3880">
                  <c:v>42183.243703703673</c:v>
                </c:pt>
                <c:pt idx="3881">
                  <c:v>42183.24439814817</c:v>
                </c:pt>
                <c:pt idx="3882">
                  <c:v>42183.245092592595</c:v>
                </c:pt>
                <c:pt idx="3883">
                  <c:v>42183.24578703702</c:v>
                </c:pt>
                <c:pt idx="3884">
                  <c:v>42183.246481481474</c:v>
                </c:pt>
                <c:pt idx="3885">
                  <c:v>42183.247175925928</c:v>
                </c:pt>
                <c:pt idx="3886">
                  <c:v>42183.247870370367</c:v>
                </c:pt>
                <c:pt idx="3887">
                  <c:v>42183.248564814814</c:v>
                </c:pt>
                <c:pt idx="3888">
                  <c:v>42183.249259259261</c:v>
                </c:pt>
                <c:pt idx="3889">
                  <c:v>42183.249953703678</c:v>
                </c:pt>
                <c:pt idx="3890">
                  <c:v>42183.250648148169</c:v>
                </c:pt>
                <c:pt idx="3891">
                  <c:v>42183.251342592594</c:v>
                </c:pt>
                <c:pt idx="3892">
                  <c:v>42183.25203703704</c:v>
                </c:pt>
                <c:pt idx="3893">
                  <c:v>42183.25273148148</c:v>
                </c:pt>
                <c:pt idx="3894">
                  <c:v>42183.253425925926</c:v>
                </c:pt>
                <c:pt idx="3895">
                  <c:v>42183.254120370373</c:v>
                </c:pt>
                <c:pt idx="3896">
                  <c:v>42183.254814814813</c:v>
                </c:pt>
                <c:pt idx="3897">
                  <c:v>42183.255509259259</c:v>
                </c:pt>
                <c:pt idx="3898">
                  <c:v>42183.256203703706</c:v>
                </c:pt>
                <c:pt idx="3899">
                  <c:v>42183.256898148175</c:v>
                </c:pt>
                <c:pt idx="3900">
                  <c:v>42183.257592592592</c:v>
                </c:pt>
                <c:pt idx="3901">
                  <c:v>42183.258287037039</c:v>
                </c:pt>
                <c:pt idx="3902">
                  <c:v>42183.258981481478</c:v>
                </c:pt>
                <c:pt idx="3903">
                  <c:v>42183.259675925932</c:v>
                </c:pt>
                <c:pt idx="3904">
                  <c:v>42183.260370370372</c:v>
                </c:pt>
                <c:pt idx="3905">
                  <c:v>42183.261064814797</c:v>
                </c:pt>
                <c:pt idx="3906">
                  <c:v>42183.261759259243</c:v>
                </c:pt>
                <c:pt idx="3907">
                  <c:v>42183.262453703683</c:v>
                </c:pt>
                <c:pt idx="3908">
                  <c:v>42183.263148148151</c:v>
                </c:pt>
                <c:pt idx="3909">
                  <c:v>42183.263842592576</c:v>
                </c:pt>
                <c:pt idx="3910">
                  <c:v>42183.264537037037</c:v>
                </c:pt>
                <c:pt idx="3911">
                  <c:v>42183.265231481484</c:v>
                </c:pt>
                <c:pt idx="3912">
                  <c:v>42183.265925925924</c:v>
                </c:pt>
                <c:pt idx="3913">
                  <c:v>42183.26662037037</c:v>
                </c:pt>
                <c:pt idx="3914">
                  <c:v>42183.267314814802</c:v>
                </c:pt>
                <c:pt idx="3915">
                  <c:v>42183.268009259256</c:v>
                </c:pt>
                <c:pt idx="3916">
                  <c:v>42183.268703703674</c:v>
                </c:pt>
                <c:pt idx="3917">
                  <c:v>42183.269398148164</c:v>
                </c:pt>
                <c:pt idx="3918">
                  <c:v>42183.270092592589</c:v>
                </c:pt>
                <c:pt idx="3919">
                  <c:v>42183.270787037021</c:v>
                </c:pt>
                <c:pt idx="3920">
                  <c:v>42183.271481481454</c:v>
                </c:pt>
                <c:pt idx="3921">
                  <c:v>42183.272175925929</c:v>
                </c:pt>
                <c:pt idx="3922">
                  <c:v>42183.272870370369</c:v>
                </c:pt>
                <c:pt idx="3923">
                  <c:v>42183.273564814801</c:v>
                </c:pt>
                <c:pt idx="3924">
                  <c:v>42183.274259259262</c:v>
                </c:pt>
                <c:pt idx="3925">
                  <c:v>42183.274953703687</c:v>
                </c:pt>
                <c:pt idx="3926">
                  <c:v>42183.275648148148</c:v>
                </c:pt>
                <c:pt idx="3927">
                  <c:v>42183.276342592595</c:v>
                </c:pt>
                <c:pt idx="3928">
                  <c:v>42183.277037037034</c:v>
                </c:pt>
                <c:pt idx="3929">
                  <c:v>42183.277731481474</c:v>
                </c:pt>
                <c:pt idx="3930">
                  <c:v>42183.278425925928</c:v>
                </c:pt>
                <c:pt idx="3931">
                  <c:v>42183.279120370353</c:v>
                </c:pt>
                <c:pt idx="3932">
                  <c:v>42183.279814814814</c:v>
                </c:pt>
                <c:pt idx="3933">
                  <c:v>42183.280509259261</c:v>
                </c:pt>
                <c:pt idx="3934">
                  <c:v>42183.281203703678</c:v>
                </c:pt>
                <c:pt idx="3935">
                  <c:v>42183.281898148169</c:v>
                </c:pt>
                <c:pt idx="3936">
                  <c:v>42183.282592592601</c:v>
                </c:pt>
                <c:pt idx="3937">
                  <c:v>42183.283287037026</c:v>
                </c:pt>
                <c:pt idx="3938">
                  <c:v>42183.283981481465</c:v>
                </c:pt>
                <c:pt idx="3939">
                  <c:v>42183.284675925941</c:v>
                </c:pt>
                <c:pt idx="3940">
                  <c:v>42183.285370370373</c:v>
                </c:pt>
                <c:pt idx="3941">
                  <c:v>42183.286064814805</c:v>
                </c:pt>
                <c:pt idx="3942">
                  <c:v>42183.286759259259</c:v>
                </c:pt>
                <c:pt idx="3943">
                  <c:v>42183.287453703684</c:v>
                </c:pt>
                <c:pt idx="3944">
                  <c:v>42183.28814814816</c:v>
                </c:pt>
                <c:pt idx="3945">
                  <c:v>42183.288842592592</c:v>
                </c:pt>
                <c:pt idx="3946">
                  <c:v>42183.289537037039</c:v>
                </c:pt>
                <c:pt idx="3947">
                  <c:v>42183.290231481478</c:v>
                </c:pt>
                <c:pt idx="3948">
                  <c:v>42183.290925925925</c:v>
                </c:pt>
                <c:pt idx="3949">
                  <c:v>42183.291620370357</c:v>
                </c:pt>
                <c:pt idx="3950">
                  <c:v>42183.292314814804</c:v>
                </c:pt>
                <c:pt idx="3951">
                  <c:v>42183.293009259243</c:v>
                </c:pt>
                <c:pt idx="3952">
                  <c:v>42183.293703703668</c:v>
                </c:pt>
                <c:pt idx="3953">
                  <c:v>42183.294398148166</c:v>
                </c:pt>
                <c:pt idx="3954">
                  <c:v>42183.295092592576</c:v>
                </c:pt>
                <c:pt idx="3955">
                  <c:v>42183.295787037008</c:v>
                </c:pt>
                <c:pt idx="3956">
                  <c:v>42183.29648148147</c:v>
                </c:pt>
                <c:pt idx="3957">
                  <c:v>42183.297175925924</c:v>
                </c:pt>
                <c:pt idx="3958">
                  <c:v>42183.29787037037</c:v>
                </c:pt>
                <c:pt idx="3959">
                  <c:v>42183.298564814802</c:v>
                </c:pt>
                <c:pt idx="3960">
                  <c:v>42183.299259259256</c:v>
                </c:pt>
                <c:pt idx="3961">
                  <c:v>42183.299953703674</c:v>
                </c:pt>
                <c:pt idx="3962">
                  <c:v>42183.300648148179</c:v>
                </c:pt>
                <c:pt idx="3963">
                  <c:v>42183.301342592589</c:v>
                </c:pt>
                <c:pt idx="3964">
                  <c:v>42183.302037037043</c:v>
                </c:pt>
                <c:pt idx="3965">
                  <c:v>42183.302731481483</c:v>
                </c:pt>
                <c:pt idx="3966">
                  <c:v>42183.303425925929</c:v>
                </c:pt>
                <c:pt idx="3967">
                  <c:v>42183.304120370369</c:v>
                </c:pt>
                <c:pt idx="3968">
                  <c:v>42183.30481481483</c:v>
                </c:pt>
                <c:pt idx="3969">
                  <c:v>42183.305509259262</c:v>
                </c:pt>
                <c:pt idx="3970">
                  <c:v>42183.306203703702</c:v>
                </c:pt>
                <c:pt idx="3971">
                  <c:v>42183.306898148177</c:v>
                </c:pt>
                <c:pt idx="3972">
                  <c:v>42183.307592592602</c:v>
                </c:pt>
                <c:pt idx="3973">
                  <c:v>42183.308287037042</c:v>
                </c:pt>
                <c:pt idx="3974">
                  <c:v>42183.308981481481</c:v>
                </c:pt>
                <c:pt idx="3975">
                  <c:v>42183.309675925942</c:v>
                </c:pt>
                <c:pt idx="3976">
                  <c:v>42183.310370370389</c:v>
                </c:pt>
                <c:pt idx="3977">
                  <c:v>42183.311064814814</c:v>
                </c:pt>
                <c:pt idx="3978">
                  <c:v>42183.311759259261</c:v>
                </c:pt>
                <c:pt idx="3979">
                  <c:v>42183.3124537037</c:v>
                </c:pt>
                <c:pt idx="3980">
                  <c:v>42183.313148148169</c:v>
                </c:pt>
                <c:pt idx="3981">
                  <c:v>42183.313842592601</c:v>
                </c:pt>
                <c:pt idx="3982">
                  <c:v>42183.314537037055</c:v>
                </c:pt>
                <c:pt idx="3983">
                  <c:v>42183.315231481494</c:v>
                </c:pt>
                <c:pt idx="3984">
                  <c:v>42183.315925925941</c:v>
                </c:pt>
                <c:pt idx="3985">
                  <c:v>42183.316620370388</c:v>
                </c:pt>
                <c:pt idx="3986">
                  <c:v>42183.317314814813</c:v>
                </c:pt>
                <c:pt idx="3987">
                  <c:v>42183.318009259274</c:v>
                </c:pt>
                <c:pt idx="3988">
                  <c:v>42183.318703703706</c:v>
                </c:pt>
                <c:pt idx="3989">
                  <c:v>42183.319398148175</c:v>
                </c:pt>
                <c:pt idx="3990">
                  <c:v>42183.320092592592</c:v>
                </c:pt>
                <c:pt idx="3991">
                  <c:v>42183.320787037024</c:v>
                </c:pt>
                <c:pt idx="3992">
                  <c:v>42183.321481481464</c:v>
                </c:pt>
                <c:pt idx="3993">
                  <c:v>42183.322175925932</c:v>
                </c:pt>
                <c:pt idx="3994">
                  <c:v>42183.322870370386</c:v>
                </c:pt>
                <c:pt idx="3995">
                  <c:v>42183.323564814804</c:v>
                </c:pt>
                <c:pt idx="3996">
                  <c:v>42183.324259259272</c:v>
                </c:pt>
                <c:pt idx="3997">
                  <c:v>42183.324953703705</c:v>
                </c:pt>
                <c:pt idx="3998">
                  <c:v>42183.325648148166</c:v>
                </c:pt>
                <c:pt idx="3999">
                  <c:v>42183.326342592591</c:v>
                </c:pt>
                <c:pt idx="4000">
                  <c:v>42183.327037037037</c:v>
                </c:pt>
                <c:pt idx="4001">
                  <c:v>42183.327731481484</c:v>
                </c:pt>
                <c:pt idx="4002">
                  <c:v>42183.328425925931</c:v>
                </c:pt>
                <c:pt idx="4003">
                  <c:v>42183.32912037037</c:v>
                </c:pt>
                <c:pt idx="4004">
                  <c:v>42183.329814814817</c:v>
                </c:pt>
                <c:pt idx="4005">
                  <c:v>42183.330509259271</c:v>
                </c:pt>
                <c:pt idx="4006">
                  <c:v>42183.331203703689</c:v>
                </c:pt>
                <c:pt idx="4007">
                  <c:v>42183.331898148179</c:v>
                </c:pt>
                <c:pt idx="4008">
                  <c:v>42183.332592592604</c:v>
                </c:pt>
                <c:pt idx="4009">
                  <c:v>42183.333287037036</c:v>
                </c:pt>
                <c:pt idx="4010">
                  <c:v>42183.333981481475</c:v>
                </c:pt>
                <c:pt idx="4011">
                  <c:v>42183.334675925944</c:v>
                </c:pt>
                <c:pt idx="4012">
                  <c:v>42183.335370370369</c:v>
                </c:pt>
                <c:pt idx="4013">
                  <c:v>42183.336064814815</c:v>
                </c:pt>
                <c:pt idx="4014">
                  <c:v>42183.336759259262</c:v>
                </c:pt>
                <c:pt idx="4015">
                  <c:v>42183.337453703687</c:v>
                </c:pt>
                <c:pt idx="4016">
                  <c:v>42183.33814814817</c:v>
                </c:pt>
                <c:pt idx="4017">
                  <c:v>42183.338842592602</c:v>
                </c:pt>
                <c:pt idx="4018">
                  <c:v>42183.339537037042</c:v>
                </c:pt>
                <c:pt idx="4019">
                  <c:v>42183.340231481496</c:v>
                </c:pt>
                <c:pt idx="4020">
                  <c:v>42183.340925925942</c:v>
                </c:pt>
                <c:pt idx="4021">
                  <c:v>42183.341620370367</c:v>
                </c:pt>
                <c:pt idx="4022">
                  <c:v>42183.342314814829</c:v>
                </c:pt>
                <c:pt idx="4023">
                  <c:v>42183.343009259261</c:v>
                </c:pt>
                <c:pt idx="4024">
                  <c:v>42183.343703703678</c:v>
                </c:pt>
                <c:pt idx="4025">
                  <c:v>42183.344398148176</c:v>
                </c:pt>
                <c:pt idx="4026">
                  <c:v>42183.345092592601</c:v>
                </c:pt>
                <c:pt idx="4027">
                  <c:v>42183.345787037026</c:v>
                </c:pt>
                <c:pt idx="4028">
                  <c:v>42183.34648148148</c:v>
                </c:pt>
                <c:pt idx="4029">
                  <c:v>42183.347175925941</c:v>
                </c:pt>
                <c:pt idx="4030">
                  <c:v>42183.347870370388</c:v>
                </c:pt>
                <c:pt idx="4031">
                  <c:v>42183.348564814813</c:v>
                </c:pt>
                <c:pt idx="4032">
                  <c:v>42183.349259259274</c:v>
                </c:pt>
                <c:pt idx="4033">
                  <c:v>42183.349953703706</c:v>
                </c:pt>
                <c:pt idx="4034">
                  <c:v>42183.350648148175</c:v>
                </c:pt>
                <c:pt idx="4035">
                  <c:v>42183.351342592592</c:v>
                </c:pt>
                <c:pt idx="4036">
                  <c:v>42183.352037037053</c:v>
                </c:pt>
                <c:pt idx="4037">
                  <c:v>42183.352731481493</c:v>
                </c:pt>
                <c:pt idx="4038">
                  <c:v>42183.353425925932</c:v>
                </c:pt>
                <c:pt idx="4039">
                  <c:v>42183.354120370386</c:v>
                </c:pt>
                <c:pt idx="4040">
                  <c:v>42183.35481481484</c:v>
                </c:pt>
                <c:pt idx="4041">
                  <c:v>42183.355509259272</c:v>
                </c:pt>
                <c:pt idx="4042">
                  <c:v>42183.356203703712</c:v>
                </c:pt>
                <c:pt idx="4043">
                  <c:v>42183.356898148195</c:v>
                </c:pt>
                <c:pt idx="4044">
                  <c:v>42183.357592592605</c:v>
                </c:pt>
                <c:pt idx="4045">
                  <c:v>42183.358287037052</c:v>
                </c:pt>
                <c:pt idx="4046">
                  <c:v>42183.358981481491</c:v>
                </c:pt>
                <c:pt idx="4047">
                  <c:v>42183.359675925945</c:v>
                </c:pt>
                <c:pt idx="4048">
                  <c:v>42183.360370370385</c:v>
                </c:pt>
                <c:pt idx="4049">
                  <c:v>42183.361064814802</c:v>
                </c:pt>
                <c:pt idx="4050">
                  <c:v>42183.361759259256</c:v>
                </c:pt>
                <c:pt idx="4051">
                  <c:v>42183.362453703689</c:v>
                </c:pt>
                <c:pt idx="4052">
                  <c:v>42183.363148148164</c:v>
                </c:pt>
                <c:pt idx="4053">
                  <c:v>42183.363842592589</c:v>
                </c:pt>
                <c:pt idx="4054">
                  <c:v>42183.364537037043</c:v>
                </c:pt>
                <c:pt idx="4055">
                  <c:v>42183.365231481483</c:v>
                </c:pt>
                <c:pt idx="4056">
                  <c:v>42183.365925925929</c:v>
                </c:pt>
                <c:pt idx="4057">
                  <c:v>42183.366620370369</c:v>
                </c:pt>
                <c:pt idx="4058">
                  <c:v>42183.367314814815</c:v>
                </c:pt>
                <c:pt idx="4059">
                  <c:v>42183.368009259262</c:v>
                </c:pt>
                <c:pt idx="4060">
                  <c:v>42183.368703703687</c:v>
                </c:pt>
                <c:pt idx="4061">
                  <c:v>42183.36939814817</c:v>
                </c:pt>
                <c:pt idx="4062">
                  <c:v>42183.370092592602</c:v>
                </c:pt>
                <c:pt idx="4063">
                  <c:v>42183.370787037034</c:v>
                </c:pt>
                <c:pt idx="4064">
                  <c:v>42183.371481481474</c:v>
                </c:pt>
                <c:pt idx="4065">
                  <c:v>42183.372175925942</c:v>
                </c:pt>
                <c:pt idx="4066">
                  <c:v>42183.372870370389</c:v>
                </c:pt>
                <c:pt idx="4067">
                  <c:v>42183.373564814814</c:v>
                </c:pt>
                <c:pt idx="4068">
                  <c:v>42183.374259259275</c:v>
                </c:pt>
                <c:pt idx="4069">
                  <c:v>42183.3749537037</c:v>
                </c:pt>
                <c:pt idx="4070">
                  <c:v>42183.375648148169</c:v>
                </c:pt>
                <c:pt idx="4071">
                  <c:v>42183.376342592601</c:v>
                </c:pt>
                <c:pt idx="4072">
                  <c:v>42183.37703703704</c:v>
                </c:pt>
                <c:pt idx="4073">
                  <c:v>42183.37773148148</c:v>
                </c:pt>
                <c:pt idx="4074">
                  <c:v>42183.378425925941</c:v>
                </c:pt>
                <c:pt idx="4075">
                  <c:v>42183.379120370373</c:v>
                </c:pt>
                <c:pt idx="4076">
                  <c:v>42183.379814814813</c:v>
                </c:pt>
                <c:pt idx="4077">
                  <c:v>42183.380509259274</c:v>
                </c:pt>
                <c:pt idx="4078">
                  <c:v>42183.381203703706</c:v>
                </c:pt>
                <c:pt idx="4079">
                  <c:v>42183.381898148175</c:v>
                </c:pt>
                <c:pt idx="4080">
                  <c:v>42183.382592592607</c:v>
                </c:pt>
                <c:pt idx="4081">
                  <c:v>42183.383287037039</c:v>
                </c:pt>
                <c:pt idx="4082">
                  <c:v>42183.383981481478</c:v>
                </c:pt>
                <c:pt idx="4083">
                  <c:v>42183.384675925947</c:v>
                </c:pt>
                <c:pt idx="4084">
                  <c:v>42183.385370370386</c:v>
                </c:pt>
                <c:pt idx="4085">
                  <c:v>42183.386064814818</c:v>
                </c:pt>
                <c:pt idx="4086">
                  <c:v>42183.386759259272</c:v>
                </c:pt>
                <c:pt idx="4087">
                  <c:v>42183.387453703705</c:v>
                </c:pt>
                <c:pt idx="4088">
                  <c:v>42183.38814814818</c:v>
                </c:pt>
                <c:pt idx="4089">
                  <c:v>42183.388842592605</c:v>
                </c:pt>
                <c:pt idx="4090">
                  <c:v>42183.389537037052</c:v>
                </c:pt>
                <c:pt idx="4091">
                  <c:v>42183.390231481491</c:v>
                </c:pt>
                <c:pt idx="4092">
                  <c:v>42183.390925925931</c:v>
                </c:pt>
                <c:pt idx="4093">
                  <c:v>42183.39162037037</c:v>
                </c:pt>
                <c:pt idx="4094">
                  <c:v>42183.392314814817</c:v>
                </c:pt>
                <c:pt idx="4095">
                  <c:v>42183.393009259256</c:v>
                </c:pt>
                <c:pt idx="4096">
                  <c:v>42183.393703703674</c:v>
                </c:pt>
                <c:pt idx="4097">
                  <c:v>42183.394398148179</c:v>
                </c:pt>
                <c:pt idx="4098">
                  <c:v>42183.395092592589</c:v>
                </c:pt>
                <c:pt idx="4099">
                  <c:v>42183.395787037021</c:v>
                </c:pt>
                <c:pt idx="4100">
                  <c:v>42183.396481481475</c:v>
                </c:pt>
                <c:pt idx="4101">
                  <c:v>42183.397175925929</c:v>
                </c:pt>
                <c:pt idx="4102">
                  <c:v>42183.397870370369</c:v>
                </c:pt>
                <c:pt idx="4103">
                  <c:v>42183.398564814815</c:v>
                </c:pt>
                <c:pt idx="4104">
                  <c:v>42183.399259259262</c:v>
                </c:pt>
                <c:pt idx="4105">
                  <c:v>42183.399953703687</c:v>
                </c:pt>
                <c:pt idx="4106">
                  <c:v>42183.40064814817</c:v>
                </c:pt>
                <c:pt idx="4107">
                  <c:v>42183.401342592595</c:v>
                </c:pt>
                <c:pt idx="4108">
                  <c:v>42183.402037037042</c:v>
                </c:pt>
                <c:pt idx="4109">
                  <c:v>42183.402731481481</c:v>
                </c:pt>
                <c:pt idx="4110">
                  <c:v>42183.403425925928</c:v>
                </c:pt>
                <c:pt idx="4111">
                  <c:v>42183.404120370367</c:v>
                </c:pt>
                <c:pt idx="4112">
                  <c:v>42183.404814814829</c:v>
                </c:pt>
                <c:pt idx="4113">
                  <c:v>42183.405509259261</c:v>
                </c:pt>
                <c:pt idx="4114">
                  <c:v>42183.4062037037</c:v>
                </c:pt>
                <c:pt idx="4115">
                  <c:v>42183.406898148176</c:v>
                </c:pt>
                <c:pt idx="4116">
                  <c:v>42183.407592592601</c:v>
                </c:pt>
                <c:pt idx="4117">
                  <c:v>42183.40828703704</c:v>
                </c:pt>
                <c:pt idx="4118">
                  <c:v>42183.40898148148</c:v>
                </c:pt>
                <c:pt idx="4119">
                  <c:v>42183.409675925941</c:v>
                </c:pt>
                <c:pt idx="4120">
                  <c:v>42183.410370370388</c:v>
                </c:pt>
                <c:pt idx="4121">
                  <c:v>42183.411064814805</c:v>
                </c:pt>
                <c:pt idx="4122">
                  <c:v>42183.411759259259</c:v>
                </c:pt>
                <c:pt idx="4123">
                  <c:v>42183.412453703706</c:v>
                </c:pt>
                <c:pt idx="4124">
                  <c:v>42183.41314814816</c:v>
                </c:pt>
                <c:pt idx="4125">
                  <c:v>42183.413842592592</c:v>
                </c:pt>
                <c:pt idx="4126">
                  <c:v>42183.414537037053</c:v>
                </c:pt>
                <c:pt idx="4127">
                  <c:v>42183.415231481493</c:v>
                </c:pt>
                <c:pt idx="4128">
                  <c:v>42183.415925925932</c:v>
                </c:pt>
                <c:pt idx="4129">
                  <c:v>42183.416620370386</c:v>
                </c:pt>
                <c:pt idx="4130">
                  <c:v>42183.417314814818</c:v>
                </c:pt>
                <c:pt idx="4131">
                  <c:v>42183.418009259272</c:v>
                </c:pt>
                <c:pt idx="4132">
                  <c:v>42183.418703703705</c:v>
                </c:pt>
                <c:pt idx="4133">
                  <c:v>42183.41939814818</c:v>
                </c:pt>
                <c:pt idx="4134">
                  <c:v>42183.420092592591</c:v>
                </c:pt>
                <c:pt idx="4135">
                  <c:v>42183.420787037023</c:v>
                </c:pt>
                <c:pt idx="4136">
                  <c:v>42183.42148148147</c:v>
                </c:pt>
                <c:pt idx="4137">
                  <c:v>42183.422175925931</c:v>
                </c:pt>
                <c:pt idx="4138">
                  <c:v>42183.422870370385</c:v>
                </c:pt>
                <c:pt idx="4139">
                  <c:v>42183.423564814802</c:v>
                </c:pt>
                <c:pt idx="4140">
                  <c:v>42183.424259259271</c:v>
                </c:pt>
                <c:pt idx="4141">
                  <c:v>42183.424953703689</c:v>
                </c:pt>
                <c:pt idx="4142">
                  <c:v>42183.425648148164</c:v>
                </c:pt>
                <c:pt idx="4143">
                  <c:v>42183.426342592589</c:v>
                </c:pt>
                <c:pt idx="4144">
                  <c:v>42183.427037037036</c:v>
                </c:pt>
                <c:pt idx="4145">
                  <c:v>42183.427731481475</c:v>
                </c:pt>
                <c:pt idx="4146">
                  <c:v>42183.428425925929</c:v>
                </c:pt>
                <c:pt idx="4147">
                  <c:v>42183.429120370354</c:v>
                </c:pt>
                <c:pt idx="4148">
                  <c:v>42183.429814814815</c:v>
                </c:pt>
                <c:pt idx="4149">
                  <c:v>42183.430509259262</c:v>
                </c:pt>
                <c:pt idx="4150">
                  <c:v>42183.431203703687</c:v>
                </c:pt>
                <c:pt idx="4151">
                  <c:v>42183.43189814817</c:v>
                </c:pt>
                <c:pt idx="4152">
                  <c:v>42183.432592592602</c:v>
                </c:pt>
                <c:pt idx="4153">
                  <c:v>42183.433287037034</c:v>
                </c:pt>
                <c:pt idx="4154">
                  <c:v>42183.433981481474</c:v>
                </c:pt>
                <c:pt idx="4155">
                  <c:v>42183.434675925942</c:v>
                </c:pt>
                <c:pt idx="4156">
                  <c:v>42183.435370370367</c:v>
                </c:pt>
                <c:pt idx="4157">
                  <c:v>42183.436064814814</c:v>
                </c:pt>
                <c:pt idx="4158">
                  <c:v>42183.436759259261</c:v>
                </c:pt>
                <c:pt idx="4159">
                  <c:v>42183.437453703678</c:v>
                </c:pt>
                <c:pt idx="4160">
                  <c:v>42183.438148148169</c:v>
                </c:pt>
                <c:pt idx="4161">
                  <c:v>42183.438842592601</c:v>
                </c:pt>
                <c:pt idx="4162">
                  <c:v>42183.43953703704</c:v>
                </c:pt>
                <c:pt idx="4163">
                  <c:v>42183.440231481494</c:v>
                </c:pt>
                <c:pt idx="4164">
                  <c:v>42183.440925925941</c:v>
                </c:pt>
                <c:pt idx="4165">
                  <c:v>42183.441620370373</c:v>
                </c:pt>
                <c:pt idx="4166">
                  <c:v>42183.442314814813</c:v>
                </c:pt>
                <c:pt idx="4167">
                  <c:v>42183.443009259259</c:v>
                </c:pt>
                <c:pt idx="4168">
                  <c:v>42183.443703703684</c:v>
                </c:pt>
                <c:pt idx="4169">
                  <c:v>42183.444398148175</c:v>
                </c:pt>
                <c:pt idx="4170">
                  <c:v>42183.445092592592</c:v>
                </c:pt>
                <c:pt idx="4171">
                  <c:v>42183.445787037024</c:v>
                </c:pt>
                <c:pt idx="4172">
                  <c:v>42183.446481481478</c:v>
                </c:pt>
                <c:pt idx="4173">
                  <c:v>42183.447175925932</c:v>
                </c:pt>
                <c:pt idx="4174">
                  <c:v>42183.447870370386</c:v>
                </c:pt>
                <c:pt idx="4175">
                  <c:v>42183.448564814818</c:v>
                </c:pt>
                <c:pt idx="4176">
                  <c:v>42183.449259259272</c:v>
                </c:pt>
                <c:pt idx="4177">
                  <c:v>42183.449953703705</c:v>
                </c:pt>
                <c:pt idx="4178">
                  <c:v>42183.45064814818</c:v>
                </c:pt>
                <c:pt idx="4179">
                  <c:v>42183.451342592591</c:v>
                </c:pt>
                <c:pt idx="4180">
                  <c:v>42183.452037037052</c:v>
                </c:pt>
                <c:pt idx="4181">
                  <c:v>42183.452731481491</c:v>
                </c:pt>
                <c:pt idx="4182">
                  <c:v>42183.453425925931</c:v>
                </c:pt>
                <c:pt idx="4183">
                  <c:v>42183.454120370385</c:v>
                </c:pt>
                <c:pt idx="4184">
                  <c:v>42183.454814814839</c:v>
                </c:pt>
                <c:pt idx="4185">
                  <c:v>42183.455509259271</c:v>
                </c:pt>
                <c:pt idx="4186">
                  <c:v>42183.456203703703</c:v>
                </c:pt>
                <c:pt idx="4187">
                  <c:v>42183.456898148193</c:v>
                </c:pt>
                <c:pt idx="4188">
                  <c:v>42183.457592592604</c:v>
                </c:pt>
                <c:pt idx="4189">
                  <c:v>42183.458287037043</c:v>
                </c:pt>
                <c:pt idx="4190">
                  <c:v>42183.458981481483</c:v>
                </c:pt>
                <c:pt idx="4191">
                  <c:v>42183.459675925944</c:v>
                </c:pt>
                <c:pt idx="4192">
                  <c:v>42183.460370370369</c:v>
                </c:pt>
                <c:pt idx="4193">
                  <c:v>42183.461064814801</c:v>
                </c:pt>
                <c:pt idx="4194">
                  <c:v>42183.461759259255</c:v>
                </c:pt>
                <c:pt idx="4195">
                  <c:v>42183.462453703687</c:v>
                </c:pt>
                <c:pt idx="4196">
                  <c:v>42183.463148148148</c:v>
                </c:pt>
                <c:pt idx="4197">
                  <c:v>42183.463842592595</c:v>
                </c:pt>
                <c:pt idx="4198">
                  <c:v>42183.464537037042</c:v>
                </c:pt>
                <c:pt idx="4199">
                  <c:v>42183.465231481481</c:v>
                </c:pt>
                <c:pt idx="4200">
                  <c:v>42183.465925925928</c:v>
                </c:pt>
                <c:pt idx="4201">
                  <c:v>42183.466620370367</c:v>
                </c:pt>
                <c:pt idx="4202">
                  <c:v>42183.467314814814</c:v>
                </c:pt>
                <c:pt idx="4203">
                  <c:v>42183.468009259261</c:v>
                </c:pt>
                <c:pt idx="4204">
                  <c:v>42183.468703703678</c:v>
                </c:pt>
                <c:pt idx="4205">
                  <c:v>42183.469398148169</c:v>
                </c:pt>
                <c:pt idx="4206">
                  <c:v>42183.470092592601</c:v>
                </c:pt>
                <c:pt idx="4207">
                  <c:v>42183.470787037026</c:v>
                </c:pt>
                <c:pt idx="4208">
                  <c:v>42183.471481481465</c:v>
                </c:pt>
                <c:pt idx="4209">
                  <c:v>42183.472175925941</c:v>
                </c:pt>
                <c:pt idx="4210">
                  <c:v>42183.472870370388</c:v>
                </c:pt>
                <c:pt idx="4211">
                  <c:v>42183.473564814805</c:v>
                </c:pt>
                <c:pt idx="4212">
                  <c:v>42183.474259259274</c:v>
                </c:pt>
                <c:pt idx="4213">
                  <c:v>42183.474953703706</c:v>
                </c:pt>
                <c:pt idx="4214">
                  <c:v>42183.47564814816</c:v>
                </c:pt>
                <c:pt idx="4215">
                  <c:v>42183.476342592592</c:v>
                </c:pt>
                <c:pt idx="4216">
                  <c:v>42183.477037037039</c:v>
                </c:pt>
                <c:pt idx="4217">
                  <c:v>42183.477731481478</c:v>
                </c:pt>
                <c:pt idx="4218">
                  <c:v>42183.478425925932</c:v>
                </c:pt>
                <c:pt idx="4219">
                  <c:v>42183.479120370372</c:v>
                </c:pt>
                <c:pt idx="4220">
                  <c:v>42183.479814814818</c:v>
                </c:pt>
                <c:pt idx="4221">
                  <c:v>42183.480509259272</c:v>
                </c:pt>
                <c:pt idx="4222">
                  <c:v>42183.481203703705</c:v>
                </c:pt>
                <c:pt idx="4223">
                  <c:v>42183.48189814818</c:v>
                </c:pt>
                <c:pt idx="4224">
                  <c:v>42183.482592592605</c:v>
                </c:pt>
                <c:pt idx="4225">
                  <c:v>42183.483287037037</c:v>
                </c:pt>
                <c:pt idx="4226">
                  <c:v>42183.483981481484</c:v>
                </c:pt>
                <c:pt idx="4227">
                  <c:v>42183.484675925945</c:v>
                </c:pt>
                <c:pt idx="4228">
                  <c:v>42183.485370370385</c:v>
                </c:pt>
                <c:pt idx="4229">
                  <c:v>42183.486064814817</c:v>
                </c:pt>
                <c:pt idx="4230">
                  <c:v>42183.486759259271</c:v>
                </c:pt>
                <c:pt idx="4231">
                  <c:v>42183.487453703689</c:v>
                </c:pt>
                <c:pt idx="4232">
                  <c:v>42183.488148148179</c:v>
                </c:pt>
                <c:pt idx="4233">
                  <c:v>42183.488842592604</c:v>
                </c:pt>
                <c:pt idx="4234">
                  <c:v>42183.489537037043</c:v>
                </c:pt>
                <c:pt idx="4235">
                  <c:v>42183.490231481483</c:v>
                </c:pt>
                <c:pt idx="4236">
                  <c:v>42183.490925925929</c:v>
                </c:pt>
                <c:pt idx="4237">
                  <c:v>42183.491620370354</c:v>
                </c:pt>
                <c:pt idx="4238">
                  <c:v>42183.492314814815</c:v>
                </c:pt>
                <c:pt idx="4239">
                  <c:v>42183.493009259255</c:v>
                </c:pt>
                <c:pt idx="4240">
                  <c:v>42183.493703703673</c:v>
                </c:pt>
                <c:pt idx="4241">
                  <c:v>42183.49439814817</c:v>
                </c:pt>
                <c:pt idx="4242">
                  <c:v>42183.495092592595</c:v>
                </c:pt>
                <c:pt idx="4243">
                  <c:v>42183.49578703702</c:v>
                </c:pt>
                <c:pt idx="4244">
                  <c:v>42183.496481481474</c:v>
                </c:pt>
                <c:pt idx="4245">
                  <c:v>42183.497175925928</c:v>
                </c:pt>
                <c:pt idx="4246">
                  <c:v>42183.497870370367</c:v>
                </c:pt>
                <c:pt idx="4247">
                  <c:v>42183.498564814814</c:v>
                </c:pt>
                <c:pt idx="4248">
                  <c:v>42183.499259259261</c:v>
                </c:pt>
                <c:pt idx="4249">
                  <c:v>42183.499953703678</c:v>
                </c:pt>
                <c:pt idx="4250">
                  <c:v>42183.500648148169</c:v>
                </c:pt>
                <c:pt idx="4251">
                  <c:v>42183.501342592594</c:v>
                </c:pt>
                <c:pt idx="4252">
                  <c:v>42183.50203703704</c:v>
                </c:pt>
                <c:pt idx="4253">
                  <c:v>42183.50273148148</c:v>
                </c:pt>
                <c:pt idx="4254">
                  <c:v>42183.503425925926</c:v>
                </c:pt>
                <c:pt idx="4255">
                  <c:v>42183.504120370373</c:v>
                </c:pt>
                <c:pt idx="4256">
                  <c:v>42183.504814814813</c:v>
                </c:pt>
                <c:pt idx="4257">
                  <c:v>42183.505509259259</c:v>
                </c:pt>
                <c:pt idx="4258">
                  <c:v>42183.506203703706</c:v>
                </c:pt>
                <c:pt idx="4259">
                  <c:v>42183.506898148175</c:v>
                </c:pt>
                <c:pt idx="4260">
                  <c:v>42183.507592592592</c:v>
                </c:pt>
                <c:pt idx="4261">
                  <c:v>42183.508287037039</c:v>
                </c:pt>
                <c:pt idx="4262">
                  <c:v>42183.508981481478</c:v>
                </c:pt>
                <c:pt idx="4263">
                  <c:v>42183.509675925932</c:v>
                </c:pt>
                <c:pt idx="4264">
                  <c:v>42183.510370370386</c:v>
                </c:pt>
                <c:pt idx="4265">
                  <c:v>42183.511064814804</c:v>
                </c:pt>
                <c:pt idx="4266">
                  <c:v>42183.511759259258</c:v>
                </c:pt>
                <c:pt idx="4267">
                  <c:v>42183.512453703705</c:v>
                </c:pt>
                <c:pt idx="4268">
                  <c:v>42183.513148148166</c:v>
                </c:pt>
                <c:pt idx="4269">
                  <c:v>42183.513842592591</c:v>
                </c:pt>
                <c:pt idx="4270">
                  <c:v>42183.514537037052</c:v>
                </c:pt>
                <c:pt idx="4271">
                  <c:v>42183.515231481491</c:v>
                </c:pt>
                <c:pt idx="4272">
                  <c:v>42183.515925925931</c:v>
                </c:pt>
                <c:pt idx="4273">
                  <c:v>42183.516620370385</c:v>
                </c:pt>
                <c:pt idx="4274">
                  <c:v>42183.517314814817</c:v>
                </c:pt>
                <c:pt idx="4275">
                  <c:v>42183.518009259271</c:v>
                </c:pt>
                <c:pt idx="4276">
                  <c:v>42183.518703703689</c:v>
                </c:pt>
                <c:pt idx="4277">
                  <c:v>42183.519398148179</c:v>
                </c:pt>
                <c:pt idx="4278">
                  <c:v>42183.520092592589</c:v>
                </c:pt>
                <c:pt idx="4279">
                  <c:v>42183.520787037021</c:v>
                </c:pt>
                <c:pt idx="4280">
                  <c:v>42183.521481481454</c:v>
                </c:pt>
                <c:pt idx="4281">
                  <c:v>42183.522175925929</c:v>
                </c:pt>
                <c:pt idx="4282">
                  <c:v>42183.522870370369</c:v>
                </c:pt>
                <c:pt idx="4283">
                  <c:v>42183.523564814801</c:v>
                </c:pt>
                <c:pt idx="4284">
                  <c:v>42183.524259259262</c:v>
                </c:pt>
                <c:pt idx="4285">
                  <c:v>42183.524953703687</c:v>
                </c:pt>
                <c:pt idx="4286">
                  <c:v>42183.525648148148</c:v>
                </c:pt>
                <c:pt idx="4287">
                  <c:v>42183.526342592595</c:v>
                </c:pt>
                <c:pt idx="4288">
                  <c:v>42183.527037037034</c:v>
                </c:pt>
                <c:pt idx="4289">
                  <c:v>42183.527731481474</c:v>
                </c:pt>
                <c:pt idx="4290">
                  <c:v>42183.528425925928</c:v>
                </c:pt>
                <c:pt idx="4291">
                  <c:v>42183.529120370353</c:v>
                </c:pt>
                <c:pt idx="4292">
                  <c:v>42183.529814814814</c:v>
                </c:pt>
                <c:pt idx="4293">
                  <c:v>42183.530509259261</c:v>
                </c:pt>
                <c:pt idx="4294">
                  <c:v>42183.531203703678</c:v>
                </c:pt>
                <c:pt idx="4295">
                  <c:v>42183.531898148169</c:v>
                </c:pt>
                <c:pt idx="4296">
                  <c:v>42183.532592592601</c:v>
                </c:pt>
                <c:pt idx="4297">
                  <c:v>42183.533287037026</c:v>
                </c:pt>
                <c:pt idx="4298">
                  <c:v>42183.533981481465</c:v>
                </c:pt>
                <c:pt idx="4299">
                  <c:v>42183.534675925941</c:v>
                </c:pt>
                <c:pt idx="4300">
                  <c:v>42183.535370370373</c:v>
                </c:pt>
                <c:pt idx="4301">
                  <c:v>42183.536064814805</c:v>
                </c:pt>
                <c:pt idx="4302">
                  <c:v>42183.536759259259</c:v>
                </c:pt>
                <c:pt idx="4303">
                  <c:v>42183.537453703684</c:v>
                </c:pt>
                <c:pt idx="4304">
                  <c:v>42183.53814814816</c:v>
                </c:pt>
                <c:pt idx="4305">
                  <c:v>42183.538842592592</c:v>
                </c:pt>
                <c:pt idx="4306">
                  <c:v>42183.539537037039</c:v>
                </c:pt>
                <c:pt idx="4307">
                  <c:v>42183.540231481493</c:v>
                </c:pt>
                <c:pt idx="4308">
                  <c:v>42183.540925925932</c:v>
                </c:pt>
                <c:pt idx="4309">
                  <c:v>42183.541620370372</c:v>
                </c:pt>
                <c:pt idx="4310">
                  <c:v>42183.542314814818</c:v>
                </c:pt>
                <c:pt idx="4311">
                  <c:v>42183.543009259258</c:v>
                </c:pt>
                <c:pt idx="4312">
                  <c:v>42183.543703703683</c:v>
                </c:pt>
                <c:pt idx="4313">
                  <c:v>42183.54439814818</c:v>
                </c:pt>
                <c:pt idx="4314">
                  <c:v>42183.545092592591</c:v>
                </c:pt>
                <c:pt idx="4315">
                  <c:v>42183.545787037023</c:v>
                </c:pt>
                <c:pt idx="4316">
                  <c:v>42183.546481481484</c:v>
                </c:pt>
                <c:pt idx="4317">
                  <c:v>42183.547175925931</c:v>
                </c:pt>
                <c:pt idx="4318">
                  <c:v>42183.547870370385</c:v>
                </c:pt>
                <c:pt idx="4319">
                  <c:v>42183.548564814817</c:v>
                </c:pt>
                <c:pt idx="4320">
                  <c:v>42183.549259259271</c:v>
                </c:pt>
                <c:pt idx="4321">
                  <c:v>42183.549953703689</c:v>
                </c:pt>
                <c:pt idx="4322">
                  <c:v>42183.550648148179</c:v>
                </c:pt>
                <c:pt idx="4323">
                  <c:v>42183.551342592589</c:v>
                </c:pt>
                <c:pt idx="4324">
                  <c:v>42183.552037037043</c:v>
                </c:pt>
                <c:pt idx="4325">
                  <c:v>42183.552731481483</c:v>
                </c:pt>
                <c:pt idx="4326">
                  <c:v>42183.553425925929</c:v>
                </c:pt>
                <c:pt idx="4327">
                  <c:v>42183.554120370369</c:v>
                </c:pt>
                <c:pt idx="4328">
                  <c:v>42183.55481481483</c:v>
                </c:pt>
                <c:pt idx="4329">
                  <c:v>42183.555509259262</c:v>
                </c:pt>
                <c:pt idx="4330">
                  <c:v>42183.556203703702</c:v>
                </c:pt>
                <c:pt idx="4331">
                  <c:v>42183.556898148177</c:v>
                </c:pt>
                <c:pt idx="4332">
                  <c:v>42183.557592592602</c:v>
                </c:pt>
                <c:pt idx="4333">
                  <c:v>42183.558287037042</c:v>
                </c:pt>
                <c:pt idx="4334">
                  <c:v>42183.558981481481</c:v>
                </c:pt>
                <c:pt idx="4335">
                  <c:v>42183.559675925942</c:v>
                </c:pt>
                <c:pt idx="4336">
                  <c:v>42183.560370370367</c:v>
                </c:pt>
                <c:pt idx="4337">
                  <c:v>42183.561064814799</c:v>
                </c:pt>
                <c:pt idx="4338">
                  <c:v>42183.561759259246</c:v>
                </c:pt>
                <c:pt idx="4339">
                  <c:v>42183.562453703678</c:v>
                </c:pt>
                <c:pt idx="4340">
                  <c:v>42183.563148148147</c:v>
                </c:pt>
                <c:pt idx="4341">
                  <c:v>42183.563842592594</c:v>
                </c:pt>
                <c:pt idx="4342">
                  <c:v>42183.56453703704</c:v>
                </c:pt>
                <c:pt idx="4343">
                  <c:v>42183.56523148148</c:v>
                </c:pt>
                <c:pt idx="4344">
                  <c:v>42183.565925925926</c:v>
                </c:pt>
                <c:pt idx="4345">
                  <c:v>42183.566620370373</c:v>
                </c:pt>
                <c:pt idx="4346">
                  <c:v>42183.567314814805</c:v>
                </c:pt>
                <c:pt idx="4347">
                  <c:v>42183.568009259259</c:v>
                </c:pt>
                <c:pt idx="4348">
                  <c:v>42183.568703703684</c:v>
                </c:pt>
                <c:pt idx="4349">
                  <c:v>42183.56939814816</c:v>
                </c:pt>
                <c:pt idx="4350">
                  <c:v>42183.570092592592</c:v>
                </c:pt>
                <c:pt idx="4351">
                  <c:v>42183.570787037024</c:v>
                </c:pt>
                <c:pt idx="4352">
                  <c:v>42183.571481481464</c:v>
                </c:pt>
                <c:pt idx="4353">
                  <c:v>42183.572175925932</c:v>
                </c:pt>
                <c:pt idx="4354">
                  <c:v>42183.572870370386</c:v>
                </c:pt>
                <c:pt idx="4355">
                  <c:v>42183.573564814804</c:v>
                </c:pt>
                <c:pt idx="4356">
                  <c:v>42183.574259259272</c:v>
                </c:pt>
                <c:pt idx="4357">
                  <c:v>42183.574953703705</c:v>
                </c:pt>
                <c:pt idx="4358">
                  <c:v>42183.575648148166</c:v>
                </c:pt>
                <c:pt idx="4359">
                  <c:v>42183.576342592591</c:v>
                </c:pt>
                <c:pt idx="4360">
                  <c:v>42183.577037037037</c:v>
                </c:pt>
                <c:pt idx="4361">
                  <c:v>42183.577731481484</c:v>
                </c:pt>
                <c:pt idx="4362">
                  <c:v>42183.578425925931</c:v>
                </c:pt>
                <c:pt idx="4363">
                  <c:v>42183.57912037037</c:v>
                </c:pt>
                <c:pt idx="4364">
                  <c:v>42183.579814814817</c:v>
                </c:pt>
                <c:pt idx="4365">
                  <c:v>42183.580509259271</c:v>
                </c:pt>
                <c:pt idx="4366">
                  <c:v>42183.581203703689</c:v>
                </c:pt>
                <c:pt idx="4367">
                  <c:v>42183.581898148179</c:v>
                </c:pt>
                <c:pt idx="4368">
                  <c:v>42183.582592592604</c:v>
                </c:pt>
                <c:pt idx="4369">
                  <c:v>42183.583287037036</c:v>
                </c:pt>
                <c:pt idx="4370">
                  <c:v>42183.583981481475</c:v>
                </c:pt>
                <c:pt idx="4371">
                  <c:v>42183.584675925944</c:v>
                </c:pt>
                <c:pt idx="4372">
                  <c:v>42183.585370370369</c:v>
                </c:pt>
                <c:pt idx="4373">
                  <c:v>42183.586064814815</c:v>
                </c:pt>
                <c:pt idx="4374">
                  <c:v>42183.586759259262</c:v>
                </c:pt>
                <c:pt idx="4375">
                  <c:v>42183.587453703687</c:v>
                </c:pt>
                <c:pt idx="4376">
                  <c:v>42183.58814814817</c:v>
                </c:pt>
                <c:pt idx="4377">
                  <c:v>42183.588842592602</c:v>
                </c:pt>
                <c:pt idx="4378">
                  <c:v>42183.589537037042</c:v>
                </c:pt>
                <c:pt idx="4379">
                  <c:v>42183.590231481481</c:v>
                </c:pt>
                <c:pt idx="4380">
                  <c:v>42183.590925925928</c:v>
                </c:pt>
                <c:pt idx="4381">
                  <c:v>42183.591620370353</c:v>
                </c:pt>
                <c:pt idx="4382">
                  <c:v>42183.592314814814</c:v>
                </c:pt>
                <c:pt idx="4383">
                  <c:v>42183.593009259246</c:v>
                </c:pt>
                <c:pt idx="4384">
                  <c:v>42183.593703703671</c:v>
                </c:pt>
                <c:pt idx="4385">
                  <c:v>42183.594398148169</c:v>
                </c:pt>
                <c:pt idx="4386">
                  <c:v>42183.595092592594</c:v>
                </c:pt>
                <c:pt idx="4387">
                  <c:v>42183.595787037018</c:v>
                </c:pt>
                <c:pt idx="4388">
                  <c:v>42183.596481481465</c:v>
                </c:pt>
                <c:pt idx="4389">
                  <c:v>42183.597175925926</c:v>
                </c:pt>
                <c:pt idx="4390">
                  <c:v>42183.597870370373</c:v>
                </c:pt>
                <c:pt idx="4391">
                  <c:v>42183.598564814805</c:v>
                </c:pt>
                <c:pt idx="4392">
                  <c:v>42183.599259259259</c:v>
                </c:pt>
                <c:pt idx="4393">
                  <c:v>42183.599953703684</c:v>
                </c:pt>
                <c:pt idx="4394">
                  <c:v>42183.60064814816</c:v>
                </c:pt>
                <c:pt idx="4395">
                  <c:v>42183.601342592585</c:v>
                </c:pt>
                <c:pt idx="4396">
                  <c:v>42183.602037037039</c:v>
                </c:pt>
                <c:pt idx="4397">
                  <c:v>42183.602731481478</c:v>
                </c:pt>
                <c:pt idx="4398">
                  <c:v>42183.603425925925</c:v>
                </c:pt>
                <c:pt idx="4399">
                  <c:v>42183.604120370372</c:v>
                </c:pt>
                <c:pt idx="4400">
                  <c:v>42183.604814814818</c:v>
                </c:pt>
                <c:pt idx="4401">
                  <c:v>42183.605509259258</c:v>
                </c:pt>
                <c:pt idx="4402">
                  <c:v>42183.606203703705</c:v>
                </c:pt>
                <c:pt idx="4403">
                  <c:v>42183.60689814818</c:v>
                </c:pt>
                <c:pt idx="4404">
                  <c:v>42183.607592592591</c:v>
                </c:pt>
                <c:pt idx="4405">
                  <c:v>42183.608287037037</c:v>
                </c:pt>
                <c:pt idx="4406">
                  <c:v>42183.608981481484</c:v>
                </c:pt>
                <c:pt idx="4407">
                  <c:v>42183.609675925931</c:v>
                </c:pt>
                <c:pt idx="4408">
                  <c:v>42183.610370370385</c:v>
                </c:pt>
                <c:pt idx="4409">
                  <c:v>42183.611064814802</c:v>
                </c:pt>
                <c:pt idx="4410">
                  <c:v>42183.611759259256</c:v>
                </c:pt>
                <c:pt idx="4411">
                  <c:v>42183.612453703689</c:v>
                </c:pt>
                <c:pt idx="4412">
                  <c:v>42183.613148148164</c:v>
                </c:pt>
                <c:pt idx="4413">
                  <c:v>42183.613842592589</c:v>
                </c:pt>
                <c:pt idx="4414">
                  <c:v>42183.614537037043</c:v>
                </c:pt>
                <c:pt idx="4415">
                  <c:v>42183.615231481483</c:v>
                </c:pt>
                <c:pt idx="4416">
                  <c:v>42183.615925925929</c:v>
                </c:pt>
                <c:pt idx="4417">
                  <c:v>42183.616620370369</c:v>
                </c:pt>
                <c:pt idx="4418">
                  <c:v>42183.617314814815</c:v>
                </c:pt>
                <c:pt idx="4419">
                  <c:v>42183.618009259262</c:v>
                </c:pt>
                <c:pt idx="4420">
                  <c:v>42183.618703703687</c:v>
                </c:pt>
                <c:pt idx="4421">
                  <c:v>42183.61939814817</c:v>
                </c:pt>
                <c:pt idx="4422">
                  <c:v>42183.620092592595</c:v>
                </c:pt>
                <c:pt idx="4423">
                  <c:v>42183.62078703702</c:v>
                </c:pt>
                <c:pt idx="4424">
                  <c:v>42183.621481481452</c:v>
                </c:pt>
                <c:pt idx="4425">
                  <c:v>42183.622175925928</c:v>
                </c:pt>
                <c:pt idx="4426">
                  <c:v>42183.622870370367</c:v>
                </c:pt>
                <c:pt idx="4427">
                  <c:v>42183.623564814799</c:v>
                </c:pt>
                <c:pt idx="4428">
                  <c:v>42183.624259259261</c:v>
                </c:pt>
                <c:pt idx="4429">
                  <c:v>42183.624953703678</c:v>
                </c:pt>
                <c:pt idx="4430">
                  <c:v>42183.625648148147</c:v>
                </c:pt>
                <c:pt idx="4431">
                  <c:v>42183.626342592594</c:v>
                </c:pt>
                <c:pt idx="4432">
                  <c:v>42183.627037037026</c:v>
                </c:pt>
                <c:pt idx="4433">
                  <c:v>42183.627731481465</c:v>
                </c:pt>
                <c:pt idx="4434">
                  <c:v>42183.628425925926</c:v>
                </c:pt>
                <c:pt idx="4435">
                  <c:v>42183.629120370359</c:v>
                </c:pt>
                <c:pt idx="4436">
                  <c:v>42183.629814814805</c:v>
                </c:pt>
                <c:pt idx="4437">
                  <c:v>42183.630509259259</c:v>
                </c:pt>
                <c:pt idx="4438">
                  <c:v>42183.631203703684</c:v>
                </c:pt>
                <c:pt idx="4439">
                  <c:v>42183.63189814816</c:v>
                </c:pt>
                <c:pt idx="4440">
                  <c:v>42183.632592592592</c:v>
                </c:pt>
                <c:pt idx="4441">
                  <c:v>42183.633287037024</c:v>
                </c:pt>
                <c:pt idx="4442">
                  <c:v>42183.633981481464</c:v>
                </c:pt>
                <c:pt idx="4443">
                  <c:v>42183.634675925932</c:v>
                </c:pt>
                <c:pt idx="4444">
                  <c:v>42183.635370370372</c:v>
                </c:pt>
                <c:pt idx="4445">
                  <c:v>42183.636064814804</c:v>
                </c:pt>
                <c:pt idx="4446">
                  <c:v>42183.636759259258</c:v>
                </c:pt>
                <c:pt idx="4447">
                  <c:v>42183.637453703683</c:v>
                </c:pt>
                <c:pt idx="4448">
                  <c:v>42183.638148148166</c:v>
                </c:pt>
                <c:pt idx="4449">
                  <c:v>42183.638842592591</c:v>
                </c:pt>
                <c:pt idx="4450">
                  <c:v>42183.639537037037</c:v>
                </c:pt>
                <c:pt idx="4451">
                  <c:v>42183.640231481491</c:v>
                </c:pt>
                <c:pt idx="4452">
                  <c:v>42183.640925925931</c:v>
                </c:pt>
                <c:pt idx="4453">
                  <c:v>42183.64162037037</c:v>
                </c:pt>
                <c:pt idx="4454">
                  <c:v>42183.642314814817</c:v>
                </c:pt>
                <c:pt idx="4455">
                  <c:v>42183.643009259256</c:v>
                </c:pt>
                <c:pt idx="4456">
                  <c:v>42183.643703703674</c:v>
                </c:pt>
                <c:pt idx="4457">
                  <c:v>42183.644398148179</c:v>
                </c:pt>
                <c:pt idx="4458">
                  <c:v>42183.645092592589</c:v>
                </c:pt>
                <c:pt idx="4459">
                  <c:v>42183.645787037021</c:v>
                </c:pt>
                <c:pt idx="4460">
                  <c:v>42183.646481481475</c:v>
                </c:pt>
                <c:pt idx="4461">
                  <c:v>42183.647175925929</c:v>
                </c:pt>
                <c:pt idx="4462">
                  <c:v>42183.647870370369</c:v>
                </c:pt>
                <c:pt idx="4463">
                  <c:v>42183.648564814815</c:v>
                </c:pt>
                <c:pt idx="4464">
                  <c:v>42183.649259259262</c:v>
                </c:pt>
                <c:pt idx="4465">
                  <c:v>42183.649953703687</c:v>
                </c:pt>
                <c:pt idx="4466">
                  <c:v>42183.65064814817</c:v>
                </c:pt>
                <c:pt idx="4467">
                  <c:v>42183.651342592595</c:v>
                </c:pt>
                <c:pt idx="4468">
                  <c:v>42183.652037037042</c:v>
                </c:pt>
                <c:pt idx="4469">
                  <c:v>42183.652731481481</c:v>
                </c:pt>
                <c:pt idx="4470">
                  <c:v>42183.653425925928</c:v>
                </c:pt>
                <c:pt idx="4471">
                  <c:v>42183.654120370367</c:v>
                </c:pt>
                <c:pt idx="4472">
                  <c:v>42183.654814814829</c:v>
                </c:pt>
                <c:pt idx="4473">
                  <c:v>42183.655509259261</c:v>
                </c:pt>
                <c:pt idx="4474">
                  <c:v>42183.6562037037</c:v>
                </c:pt>
                <c:pt idx="4475">
                  <c:v>42183.656898148176</c:v>
                </c:pt>
                <c:pt idx="4476">
                  <c:v>42183.657592592601</c:v>
                </c:pt>
                <c:pt idx="4477">
                  <c:v>42183.65828703704</c:v>
                </c:pt>
                <c:pt idx="4478">
                  <c:v>42183.65898148148</c:v>
                </c:pt>
                <c:pt idx="4479">
                  <c:v>42183.659675925941</c:v>
                </c:pt>
                <c:pt idx="4480">
                  <c:v>42183.660370370373</c:v>
                </c:pt>
                <c:pt idx="4481">
                  <c:v>42183.661064814783</c:v>
                </c:pt>
                <c:pt idx="4482">
                  <c:v>42183.661759259245</c:v>
                </c:pt>
                <c:pt idx="4483">
                  <c:v>42183.662453703684</c:v>
                </c:pt>
                <c:pt idx="4484">
                  <c:v>42183.663148148145</c:v>
                </c:pt>
                <c:pt idx="4485">
                  <c:v>42183.663842592585</c:v>
                </c:pt>
                <c:pt idx="4486">
                  <c:v>42183.664537037039</c:v>
                </c:pt>
                <c:pt idx="4487">
                  <c:v>42183.665231481478</c:v>
                </c:pt>
                <c:pt idx="4488">
                  <c:v>42183.665925925925</c:v>
                </c:pt>
                <c:pt idx="4489">
                  <c:v>42183.666620370372</c:v>
                </c:pt>
                <c:pt idx="4490">
                  <c:v>42183.667314814804</c:v>
                </c:pt>
                <c:pt idx="4491">
                  <c:v>42183.668009259258</c:v>
                </c:pt>
                <c:pt idx="4492">
                  <c:v>42183.668703703683</c:v>
                </c:pt>
                <c:pt idx="4493">
                  <c:v>42183.669398148166</c:v>
                </c:pt>
                <c:pt idx="4494">
                  <c:v>42183.670092592591</c:v>
                </c:pt>
                <c:pt idx="4495">
                  <c:v>42183.670787037023</c:v>
                </c:pt>
                <c:pt idx="4496">
                  <c:v>42183.67148148147</c:v>
                </c:pt>
                <c:pt idx="4497">
                  <c:v>42183.672175925931</c:v>
                </c:pt>
                <c:pt idx="4498">
                  <c:v>42183.672870370385</c:v>
                </c:pt>
                <c:pt idx="4499">
                  <c:v>42183.673564814802</c:v>
                </c:pt>
                <c:pt idx="4500">
                  <c:v>42183.674259259271</c:v>
                </c:pt>
                <c:pt idx="4501">
                  <c:v>42183.674953703689</c:v>
                </c:pt>
                <c:pt idx="4502">
                  <c:v>42183.675648148164</c:v>
                </c:pt>
                <c:pt idx="4503">
                  <c:v>42183.676342592589</c:v>
                </c:pt>
                <c:pt idx="4504">
                  <c:v>42183.677037037036</c:v>
                </c:pt>
                <c:pt idx="4505">
                  <c:v>42183.677731481475</c:v>
                </c:pt>
                <c:pt idx="4506">
                  <c:v>42183.678425925929</c:v>
                </c:pt>
                <c:pt idx="4507">
                  <c:v>42183.679120370354</c:v>
                </c:pt>
                <c:pt idx="4508">
                  <c:v>42183.679814814815</c:v>
                </c:pt>
                <c:pt idx="4509">
                  <c:v>42183.680509259262</c:v>
                </c:pt>
                <c:pt idx="4510">
                  <c:v>42183.681203703687</c:v>
                </c:pt>
                <c:pt idx="4511">
                  <c:v>42183.68189814817</c:v>
                </c:pt>
                <c:pt idx="4512">
                  <c:v>42183.682592592602</c:v>
                </c:pt>
                <c:pt idx="4513">
                  <c:v>42183.683287037034</c:v>
                </c:pt>
                <c:pt idx="4514">
                  <c:v>42183.683981481474</c:v>
                </c:pt>
                <c:pt idx="4515">
                  <c:v>42183.684675925942</c:v>
                </c:pt>
                <c:pt idx="4516">
                  <c:v>42183.685370370367</c:v>
                </c:pt>
                <c:pt idx="4517">
                  <c:v>42183.686064814814</c:v>
                </c:pt>
                <c:pt idx="4518">
                  <c:v>42183.686759259261</c:v>
                </c:pt>
                <c:pt idx="4519">
                  <c:v>42183.687453703678</c:v>
                </c:pt>
                <c:pt idx="4520">
                  <c:v>42183.688148148169</c:v>
                </c:pt>
                <c:pt idx="4521">
                  <c:v>42183.688842592601</c:v>
                </c:pt>
                <c:pt idx="4522">
                  <c:v>42183.68953703704</c:v>
                </c:pt>
                <c:pt idx="4523">
                  <c:v>42183.69023148148</c:v>
                </c:pt>
                <c:pt idx="4524">
                  <c:v>42183.690925925926</c:v>
                </c:pt>
                <c:pt idx="4525">
                  <c:v>42183.691620370359</c:v>
                </c:pt>
                <c:pt idx="4526">
                  <c:v>42183.692314814805</c:v>
                </c:pt>
                <c:pt idx="4527">
                  <c:v>42183.693009259245</c:v>
                </c:pt>
                <c:pt idx="4528">
                  <c:v>42183.69370370367</c:v>
                </c:pt>
                <c:pt idx="4529">
                  <c:v>42183.69439814816</c:v>
                </c:pt>
                <c:pt idx="4530">
                  <c:v>42183.695092592585</c:v>
                </c:pt>
                <c:pt idx="4531">
                  <c:v>42183.695787037017</c:v>
                </c:pt>
                <c:pt idx="4532">
                  <c:v>42183.696481481464</c:v>
                </c:pt>
                <c:pt idx="4533">
                  <c:v>42183.697175925925</c:v>
                </c:pt>
                <c:pt idx="4534">
                  <c:v>42183.697870370372</c:v>
                </c:pt>
                <c:pt idx="4535">
                  <c:v>42183.698564814804</c:v>
                </c:pt>
                <c:pt idx="4536">
                  <c:v>42183.699259259258</c:v>
                </c:pt>
                <c:pt idx="4537">
                  <c:v>42183.699953703683</c:v>
                </c:pt>
                <c:pt idx="4538">
                  <c:v>42183.700648148166</c:v>
                </c:pt>
                <c:pt idx="4539">
                  <c:v>42183.701342592576</c:v>
                </c:pt>
                <c:pt idx="4540">
                  <c:v>42183.702037037037</c:v>
                </c:pt>
                <c:pt idx="4541">
                  <c:v>42183.702731481484</c:v>
                </c:pt>
                <c:pt idx="4542">
                  <c:v>42183.703425925924</c:v>
                </c:pt>
                <c:pt idx="4543">
                  <c:v>42183.70412037037</c:v>
                </c:pt>
                <c:pt idx="4544">
                  <c:v>42183.704814814817</c:v>
                </c:pt>
                <c:pt idx="4545">
                  <c:v>42183.705509259256</c:v>
                </c:pt>
                <c:pt idx="4546">
                  <c:v>42183.706203703689</c:v>
                </c:pt>
                <c:pt idx="4547">
                  <c:v>42183.706898148179</c:v>
                </c:pt>
                <c:pt idx="4548">
                  <c:v>42183.707592592589</c:v>
                </c:pt>
                <c:pt idx="4549">
                  <c:v>42183.708287037036</c:v>
                </c:pt>
                <c:pt idx="4550">
                  <c:v>42183.708981481475</c:v>
                </c:pt>
                <c:pt idx="4551">
                  <c:v>42183.709675925929</c:v>
                </c:pt>
                <c:pt idx="4552">
                  <c:v>42183.710370370369</c:v>
                </c:pt>
                <c:pt idx="4553">
                  <c:v>42183.711064814801</c:v>
                </c:pt>
                <c:pt idx="4554">
                  <c:v>42183.711759259255</c:v>
                </c:pt>
                <c:pt idx="4555">
                  <c:v>42183.712453703687</c:v>
                </c:pt>
                <c:pt idx="4556">
                  <c:v>42183.713148148148</c:v>
                </c:pt>
                <c:pt idx="4557">
                  <c:v>42183.713842592595</c:v>
                </c:pt>
                <c:pt idx="4558">
                  <c:v>42183.714537037042</c:v>
                </c:pt>
                <c:pt idx="4559">
                  <c:v>42183.715231481481</c:v>
                </c:pt>
                <c:pt idx="4560">
                  <c:v>42183.715925925928</c:v>
                </c:pt>
                <c:pt idx="4561">
                  <c:v>42183.716620370367</c:v>
                </c:pt>
                <c:pt idx="4562">
                  <c:v>42183.717314814814</c:v>
                </c:pt>
                <c:pt idx="4563">
                  <c:v>42183.718009259261</c:v>
                </c:pt>
                <c:pt idx="4564">
                  <c:v>42183.718703703678</c:v>
                </c:pt>
                <c:pt idx="4565">
                  <c:v>42183.719398148169</c:v>
                </c:pt>
                <c:pt idx="4566">
                  <c:v>42183.720092592594</c:v>
                </c:pt>
                <c:pt idx="4567">
                  <c:v>42183.720787037018</c:v>
                </c:pt>
                <c:pt idx="4568">
                  <c:v>42183.721481481451</c:v>
                </c:pt>
                <c:pt idx="4569">
                  <c:v>42183.722175925926</c:v>
                </c:pt>
                <c:pt idx="4570">
                  <c:v>42183.722870370373</c:v>
                </c:pt>
                <c:pt idx="4571">
                  <c:v>42183.723564814783</c:v>
                </c:pt>
                <c:pt idx="4572">
                  <c:v>42183.724259259259</c:v>
                </c:pt>
                <c:pt idx="4573">
                  <c:v>42183.724953703684</c:v>
                </c:pt>
                <c:pt idx="4574">
                  <c:v>42183.725648148145</c:v>
                </c:pt>
                <c:pt idx="4575">
                  <c:v>42183.726342592585</c:v>
                </c:pt>
                <c:pt idx="4576">
                  <c:v>42183.727037037024</c:v>
                </c:pt>
                <c:pt idx="4577">
                  <c:v>42183.727731481464</c:v>
                </c:pt>
                <c:pt idx="4578">
                  <c:v>42183.728425925925</c:v>
                </c:pt>
                <c:pt idx="4579">
                  <c:v>42183.729120370357</c:v>
                </c:pt>
                <c:pt idx="4580">
                  <c:v>42183.729814814804</c:v>
                </c:pt>
                <c:pt idx="4581">
                  <c:v>42183.730509259258</c:v>
                </c:pt>
                <c:pt idx="4582">
                  <c:v>42183.731203703683</c:v>
                </c:pt>
                <c:pt idx="4583">
                  <c:v>42183.731898148166</c:v>
                </c:pt>
                <c:pt idx="4584">
                  <c:v>42183.732592592591</c:v>
                </c:pt>
                <c:pt idx="4585">
                  <c:v>42183.733287037023</c:v>
                </c:pt>
                <c:pt idx="4586">
                  <c:v>42183.73398148147</c:v>
                </c:pt>
                <c:pt idx="4587">
                  <c:v>42183.734675925931</c:v>
                </c:pt>
                <c:pt idx="4588">
                  <c:v>42183.73537037037</c:v>
                </c:pt>
                <c:pt idx="4589">
                  <c:v>42183.736064814802</c:v>
                </c:pt>
                <c:pt idx="4590">
                  <c:v>42183.736759259256</c:v>
                </c:pt>
                <c:pt idx="4591">
                  <c:v>42183.737453703674</c:v>
                </c:pt>
                <c:pt idx="4592">
                  <c:v>42183.738148148164</c:v>
                </c:pt>
                <c:pt idx="4593">
                  <c:v>42183.738842592589</c:v>
                </c:pt>
                <c:pt idx="4594">
                  <c:v>42183.739537037036</c:v>
                </c:pt>
                <c:pt idx="4595">
                  <c:v>42183.740231481483</c:v>
                </c:pt>
                <c:pt idx="4596">
                  <c:v>42183.740925925929</c:v>
                </c:pt>
                <c:pt idx="4597">
                  <c:v>42183.741620370354</c:v>
                </c:pt>
                <c:pt idx="4598">
                  <c:v>42183.742314814815</c:v>
                </c:pt>
                <c:pt idx="4599">
                  <c:v>42183.743009259255</c:v>
                </c:pt>
                <c:pt idx="4600">
                  <c:v>42183.743703703673</c:v>
                </c:pt>
                <c:pt idx="4601">
                  <c:v>42183.74439814817</c:v>
                </c:pt>
                <c:pt idx="4602">
                  <c:v>42183.745092592595</c:v>
                </c:pt>
                <c:pt idx="4603">
                  <c:v>42183.74578703702</c:v>
                </c:pt>
                <c:pt idx="4604">
                  <c:v>42183.746481481474</c:v>
                </c:pt>
                <c:pt idx="4605">
                  <c:v>42183.747175925928</c:v>
                </c:pt>
                <c:pt idx="4606">
                  <c:v>42183.747870370367</c:v>
                </c:pt>
                <c:pt idx="4607">
                  <c:v>42183.748564814814</c:v>
                </c:pt>
                <c:pt idx="4608">
                  <c:v>42183.749259259261</c:v>
                </c:pt>
                <c:pt idx="4609">
                  <c:v>42183.749953703678</c:v>
                </c:pt>
                <c:pt idx="4610">
                  <c:v>42183.750648148169</c:v>
                </c:pt>
                <c:pt idx="4611">
                  <c:v>42183.751342592594</c:v>
                </c:pt>
                <c:pt idx="4612">
                  <c:v>42183.75203703704</c:v>
                </c:pt>
                <c:pt idx="4613">
                  <c:v>42183.75273148148</c:v>
                </c:pt>
                <c:pt idx="4614">
                  <c:v>42183.753425925926</c:v>
                </c:pt>
                <c:pt idx="4615">
                  <c:v>42183.754120370373</c:v>
                </c:pt>
                <c:pt idx="4616">
                  <c:v>42183.754814814813</c:v>
                </c:pt>
                <c:pt idx="4617">
                  <c:v>42183.755509259259</c:v>
                </c:pt>
                <c:pt idx="4618">
                  <c:v>42183.756203703706</c:v>
                </c:pt>
                <c:pt idx="4619">
                  <c:v>42183.756898148175</c:v>
                </c:pt>
                <c:pt idx="4620">
                  <c:v>42183.757592592592</c:v>
                </c:pt>
                <c:pt idx="4621">
                  <c:v>42183.758287037039</c:v>
                </c:pt>
                <c:pt idx="4622">
                  <c:v>42183.758981481478</c:v>
                </c:pt>
                <c:pt idx="4623">
                  <c:v>42183.759675925932</c:v>
                </c:pt>
                <c:pt idx="4624">
                  <c:v>42183.760370370372</c:v>
                </c:pt>
                <c:pt idx="4625">
                  <c:v>42183.761064814797</c:v>
                </c:pt>
                <c:pt idx="4626">
                  <c:v>42183.761759259243</c:v>
                </c:pt>
                <c:pt idx="4627">
                  <c:v>42183.762453703683</c:v>
                </c:pt>
                <c:pt idx="4628">
                  <c:v>42183.763148148151</c:v>
                </c:pt>
                <c:pt idx="4629">
                  <c:v>42183.763842592576</c:v>
                </c:pt>
                <c:pt idx="4630">
                  <c:v>42183.764537037037</c:v>
                </c:pt>
                <c:pt idx="4631">
                  <c:v>42183.765231481484</c:v>
                </c:pt>
                <c:pt idx="4632">
                  <c:v>42183.765925925924</c:v>
                </c:pt>
                <c:pt idx="4633">
                  <c:v>42183.76662037037</c:v>
                </c:pt>
                <c:pt idx="4634">
                  <c:v>42183.767314814802</c:v>
                </c:pt>
                <c:pt idx="4635">
                  <c:v>42183.768009259256</c:v>
                </c:pt>
                <c:pt idx="4636">
                  <c:v>42183.768703703674</c:v>
                </c:pt>
                <c:pt idx="4637">
                  <c:v>42183.769398148164</c:v>
                </c:pt>
                <c:pt idx="4638">
                  <c:v>42183.770092592589</c:v>
                </c:pt>
                <c:pt idx="4639">
                  <c:v>42183.770787037021</c:v>
                </c:pt>
                <c:pt idx="4640">
                  <c:v>42183.771481481454</c:v>
                </c:pt>
                <c:pt idx="4641">
                  <c:v>42183.772175925929</c:v>
                </c:pt>
                <c:pt idx="4642">
                  <c:v>42183.772870370369</c:v>
                </c:pt>
                <c:pt idx="4643">
                  <c:v>42183.773564814801</c:v>
                </c:pt>
                <c:pt idx="4644">
                  <c:v>42183.774259259262</c:v>
                </c:pt>
                <c:pt idx="4645">
                  <c:v>42183.774953703687</c:v>
                </c:pt>
                <c:pt idx="4646">
                  <c:v>42183.775648148148</c:v>
                </c:pt>
                <c:pt idx="4647">
                  <c:v>42183.776342592595</c:v>
                </c:pt>
                <c:pt idx="4648">
                  <c:v>42183.777037037034</c:v>
                </c:pt>
                <c:pt idx="4649">
                  <c:v>42183.777731481474</c:v>
                </c:pt>
                <c:pt idx="4650">
                  <c:v>42183.778425925928</c:v>
                </c:pt>
                <c:pt idx="4651">
                  <c:v>42183.779120370353</c:v>
                </c:pt>
                <c:pt idx="4652">
                  <c:v>42183.779814814814</c:v>
                </c:pt>
                <c:pt idx="4653">
                  <c:v>42183.780509259261</c:v>
                </c:pt>
                <c:pt idx="4654">
                  <c:v>42183.781203703678</c:v>
                </c:pt>
                <c:pt idx="4655">
                  <c:v>42183.781898148169</c:v>
                </c:pt>
                <c:pt idx="4656">
                  <c:v>42183.782592592601</c:v>
                </c:pt>
                <c:pt idx="4657">
                  <c:v>42183.783287037026</c:v>
                </c:pt>
                <c:pt idx="4658">
                  <c:v>42183.783981481465</c:v>
                </c:pt>
                <c:pt idx="4659">
                  <c:v>42183.784675925941</c:v>
                </c:pt>
                <c:pt idx="4660">
                  <c:v>42183.785370370373</c:v>
                </c:pt>
                <c:pt idx="4661">
                  <c:v>42183.786064814805</c:v>
                </c:pt>
                <c:pt idx="4662">
                  <c:v>42183.786759259259</c:v>
                </c:pt>
                <c:pt idx="4663">
                  <c:v>42183.787453703684</c:v>
                </c:pt>
                <c:pt idx="4664">
                  <c:v>42183.78814814816</c:v>
                </c:pt>
                <c:pt idx="4665">
                  <c:v>42183.788842592592</c:v>
                </c:pt>
                <c:pt idx="4666">
                  <c:v>42183.789537037039</c:v>
                </c:pt>
                <c:pt idx="4667">
                  <c:v>42183.790231481478</c:v>
                </c:pt>
                <c:pt idx="4668">
                  <c:v>42183.790925925925</c:v>
                </c:pt>
                <c:pt idx="4669">
                  <c:v>42183.791620370357</c:v>
                </c:pt>
                <c:pt idx="4670">
                  <c:v>42183.792314814804</c:v>
                </c:pt>
                <c:pt idx="4671">
                  <c:v>42183.793009259243</c:v>
                </c:pt>
                <c:pt idx="4672">
                  <c:v>42183.793703703668</c:v>
                </c:pt>
                <c:pt idx="4673">
                  <c:v>42183.794398148166</c:v>
                </c:pt>
                <c:pt idx="4674">
                  <c:v>42183.795092592576</c:v>
                </c:pt>
                <c:pt idx="4675">
                  <c:v>42183.795787037008</c:v>
                </c:pt>
                <c:pt idx="4676">
                  <c:v>42183.79648148147</c:v>
                </c:pt>
                <c:pt idx="4677">
                  <c:v>42183.797175925924</c:v>
                </c:pt>
                <c:pt idx="4678">
                  <c:v>42183.79787037037</c:v>
                </c:pt>
                <c:pt idx="4679">
                  <c:v>42183.798564814802</c:v>
                </c:pt>
                <c:pt idx="4680">
                  <c:v>42183.799259259256</c:v>
                </c:pt>
                <c:pt idx="4681">
                  <c:v>42183.799953703674</c:v>
                </c:pt>
                <c:pt idx="4682">
                  <c:v>42183.800648148179</c:v>
                </c:pt>
                <c:pt idx="4683">
                  <c:v>42183.801342592589</c:v>
                </c:pt>
                <c:pt idx="4684">
                  <c:v>42183.802037037043</c:v>
                </c:pt>
                <c:pt idx="4685">
                  <c:v>42183.802731481483</c:v>
                </c:pt>
                <c:pt idx="4686">
                  <c:v>42183.803425925929</c:v>
                </c:pt>
                <c:pt idx="4687">
                  <c:v>42183.804120370369</c:v>
                </c:pt>
                <c:pt idx="4688">
                  <c:v>42183.80481481483</c:v>
                </c:pt>
                <c:pt idx="4689">
                  <c:v>42183.805509259262</c:v>
                </c:pt>
                <c:pt idx="4690">
                  <c:v>42183.806203703702</c:v>
                </c:pt>
                <c:pt idx="4691">
                  <c:v>42183.806898148177</c:v>
                </c:pt>
                <c:pt idx="4692">
                  <c:v>42183.807592592602</c:v>
                </c:pt>
                <c:pt idx="4693">
                  <c:v>42183.808287037042</c:v>
                </c:pt>
                <c:pt idx="4694">
                  <c:v>42183.808981481481</c:v>
                </c:pt>
                <c:pt idx="4695">
                  <c:v>42183.809675925942</c:v>
                </c:pt>
                <c:pt idx="4696">
                  <c:v>42183.810370370389</c:v>
                </c:pt>
                <c:pt idx="4697">
                  <c:v>42183.811064814814</c:v>
                </c:pt>
                <c:pt idx="4698">
                  <c:v>42183.811759259261</c:v>
                </c:pt>
                <c:pt idx="4699">
                  <c:v>42183.8124537037</c:v>
                </c:pt>
                <c:pt idx="4700">
                  <c:v>42183.813148148169</c:v>
                </c:pt>
                <c:pt idx="4701">
                  <c:v>42183.813842592601</c:v>
                </c:pt>
                <c:pt idx="4702">
                  <c:v>42183.814537037055</c:v>
                </c:pt>
                <c:pt idx="4703">
                  <c:v>42183.815231481494</c:v>
                </c:pt>
                <c:pt idx="4704">
                  <c:v>42183.815925925941</c:v>
                </c:pt>
                <c:pt idx="4705">
                  <c:v>42183.816620370388</c:v>
                </c:pt>
                <c:pt idx="4706">
                  <c:v>42183.817314814813</c:v>
                </c:pt>
                <c:pt idx="4707">
                  <c:v>42183.818009259274</c:v>
                </c:pt>
                <c:pt idx="4708">
                  <c:v>42183.818703703706</c:v>
                </c:pt>
                <c:pt idx="4709">
                  <c:v>42183.819398148175</c:v>
                </c:pt>
                <c:pt idx="4710">
                  <c:v>42183.820092592592</c:v>
                </c:pt>
                <c:pt idx="4711">
                  <c:v>42183.820787037024</c:v>
                </c:pt>
                <c:pt idx="4712">
                  <c:v>42183.821481481464</c:v>
                </c:pt>
                <c:pt idx="4713">
                  <c:v>42183.822175925932</c:v>
                </c:pt>
                <c:pt idx="4714">
                  <c:v>42183.822870370386</c:v>
                </c:pt>
                <c:pt idx="4715">
                  <c:v>42183.823564814804</c:v>
                </c:pt>
                <c:pt idx="4716">
                  <c:v>42183.824259259272</c:v>
                </c:pt>
                <c:pt idx="4717">
                  <c:v>42183.824953703705</c:v>
                </c:pt>
                <c:pt idx="4718">
                  <c:v>42183.825648148166</c:v>
                </c:pt>
                <c:pt idx="4719">
                  <c:v>42183.826342592591</c:v>
                </c:pt>
                <c:pt idx="4720">
                  <c:v>42183.827037037037</c:v>
                </c:pt>
                <c:pt idx="4721">
                  <c:v>42183.827731481484</c:v>
                </c:pt>
                <c:pt idx="4722">
                  <c:v>42183.828425925931</c:v>
                </c:pt>
                <c:pt idx="4723">
                  <c:v>42183.82912037037</c:v>
                </c:pt>
                <c:pt idx="4724">
                  <c:v>42183.829814814817</c:v>
                </c:pt>
                <c:pt idx="4725">
                  <c:v>42183.830509259271</c:v>
                </c:pt>
                <c:pt idx="4726">
                  <c:v>42183.831203703689</c:v>
                </c:pt>
                <c:pt idx="4727">
                  <c:v>42183.831898148179</c:v>
                </c:pt>
                <c:pt idx="4728">
                  <c:v>42183.832592592604</c:v>
                </c:pt>
                <c:pt idx="4729">
                  <c:v>42183.833287037036</c:v>
                </c:pt>
                <c:pt idx="4730">
                  <c:v>42183.833981481475</c:v>
                </c:pt>
                <c:pt idx="4731">
                  <c:v>42183.834675925944</c:v>
                </c:pt>
                <c:pt idx="4732">
                  <c:v>42183.835370370369</c:v>
                </c:pt>
                <c:pt idx="4733">
                  <c:v>42183.836064814815</c:v>
                </c:pt>
                <c:pt idx="4734">
                  <c:v>42183.836759259262</c:v>
                </c:pt>
                <c:pt idx="4735">
                  <c:v>42183.837453703687</c:v>
                </c:pt>
                <c:pt idx="4736">
                  <c:v>42183.83814814817</c:v>
                </c:pt>
                <c:pt idx="4737">
                  <c:v>42183.838842592602</c:v>
                </c:pt>
                <c:pt idx="4738">
                  <c:v>42183.839537037042</c:v>
                </c:pt>
                <c:pt idx="4739">
                  <c:v>42183.840231481496</c:v>
                </c:pt>
                <c:pt idx="4740">
                  <c:v>42183.840925925942</c:v>
                </c:pt>
                <c:pt idx="4741">
                  <c:v>42183.841620370367</c:v>
                </c:pt>
                <c:pt idx="4742">
                  <c:v>42183.842314814829</c:v>
                </c:pt>
                <c:pt idx="4743">
                  <c:v>42183.843009259261</c:v>
                </c:pt>
                <c:pt idx="4744">
                  <c:v>42183.843703703678</c:v>
                </c:pt>
                <c:pt idx="4745">
                  <c:v>42183.844398148176</c:v>
                </c:pt>
                <c:pt idx="4746">
                  <c:v>42183.845092592601</c:v>
                </c:pt>
                <c:pt idx="4747">
                  <c:v>42183.845787037026</c:v>
                </c:pt>
                <c:pt idx="4748">
                  <c:v>42183.84648148148</c:v>
                </c:pt>
                <c:pt idx="4749">
                  <c:v>42183.847175925941</c:v>
                </c:pt>
                <c:pt idx="4750">
                  <c:v>42183.847870370388</c:v>
                </c:pt>
                <c:pt idx="4751">
                  <c:v>42183.848564814813</c:v>
                </c:pt>
                <c:pt idx="4752">
                  <c:v>42183.849259259274</c:v>
                </c:pt>
                <c:pt idx="4753">
                  <c:v>42183.849953703706</c:v>
                </c:pt>
                <c:pt idx="4754">
                  <c:v>42183.850648148175</c:v>
                </c:pt>
                <c:pt idx="4755">
                  <c:v>42183.851342592592</c:v>
                </c:pt>
                <c:pt idx="4756">
                  <c:v>42183.852037037053</c:v>
                </c:pt>
                <c:pt idx="4757">
                  <c:v>42183.852731481493</c:v>
                </c:pt>
                <c:pt idx="4758">
                  <c:v>42183.853425925932</c:v>
                </c:pt>
                <c:pt idx="4759">
                  <c:v>42183.854120370386</c:v>
                </c:pt>
                <c:pt idx="4760">
                  <c:v>42183.85481481484</c:v>
                </c:pt>
                <c:pt idx="4761">
                  <c:v>42183.855509259272</c:v>
                </c:pt>
                <c:pt idx="4762">
                  <c:v>42183.856203703712</c:v>
                </c:pt>
                <c:pt idx="4763">
                  <c:v>42183.856898148195</c:v>
                </c:pt>
                <c:pt idx="4764">
                  <c:v>42183.857592592605</c:v>
                </c:pt>
                <c:pt idx="4765">
                  <c:v>42183.858287037052</c:v>
                </c:pt>
                <c:pt idx="4766">
                  <c:v>42183.858981481491</c:v>
                </c:pt>
                <c:pt idx="4767">
                  <c:v>42183.859675925945</c:v>
                </c:pt>
                <c:pt idx="4768">
                  <c:v>42183.860370370385</c:v>
                </c:pt>
                <c:pt idx="4769">
                  <c:v>42183.861064814802</c:v>
                </c:pt>
                <c:pt idx="4770">
                  <c:v>42183.861759259256</c:v>
                </c:pt>
                <c:pt idx="4771">
                  <c:v>42183.862453703689</c:v>
                </c:pt>
                <c:pt idx="4772">
                  <c:v>42183.863148148164</c:v>
                </c:pt>
                <c:pt idx="4773">
                  <c:v>42183.863842592589</c:v>
                </c:pt>
                <c:pt idx="4774">
                  <c:v>42183.864537037043</c:v>
                </c:pt>
                <c:pt idx="4775">
                  <c:v>42183.865231481483</c:v>
                </c:pt>
                <c:pt idx="4776">
                  <c:v>42183.865925925929</c:v>
                </c:pt>
                <c:pt idx="4777">
                  <c:v>42183.866620370369</c:v>
                </c:pt>
                <c:pt idx="4778">
                  <c:v>42183.867314814815</c:v>
                </c:pt>
                <c:pt idx="4779">
                  <c:v>42183.868009259262</c:v>
                </c:pt>
                <c:pt idx="4780">
                  <c:v>42183.868703703687</c:v>
                </c:pt>
                <c:pt idx="4781">
                  <c:v>42183.86939814817</c:v>
                </c:pt>
                <c:pt idx="4782">
                  <c:v>42183.870092592602</c:v>
                </c:pt>
                <c:pt idx="4783">
                  <c:v>42183.870787037034</c:v>
                </c:pt>
                <c:pt idx="4784">
                  <c:v>42183.871481481474</c:v>
                </c:pt>
                <c:pt idx="4785">
                  <c:v>42183.872175925942</c:v>
                </c:pt>
                <c:pt idx="4786">
                  <c:v>42183.872870370389</c:v>
                </c:pt>
                <c:pt idx="4787">
                  <c:v>42183.873564814814</c:v>
                </c:pt>
                <c:pt idx="4788">
                  <c:v>42183.874259259275</c:v>
                </c:pt>
                <c:pt idx="4789">
                  <c:v>42183.8749537037</c:v>
                </c:pt>
                <c:pt idx="4790">
                  <c:v>42183.875648148169</c:v>
                </c:pt>
                <c:pt idx="4791">
                  <c:v>42183.876342592601</c:v>
                </c:pt>
                <c:pt idx="4792">
                  <c:v>42183.87703703704</c:v>
                </c:pt>
                <c:pt idx="4793">
                  <c:v>42183.87773148148</c:v>
                </c:pt>
                <c:pt idx="4794">
                  <c:v>42183.878425925941</c:v>
                </c:pt>
                <c:pt idx="4795">
                  <c:v>42183.879120370373</c:v>
                </c:pt>
                <c:pt idx="4796">
                  <c:v>42183.879814814813</c:v>
                </c:pt>
                <c:pt idx="4797">
                  <c:v>42183.880509259274</c:v>
                </c:pt>
                <c:pt idx="4798">
                  <c:v>42183.881203703706</c:v>
                </c:pt>
                <c:pt idx="4799">
                  <c:v>42183.881898148175</c:v>
                </c:pt>
                <c:pt idx="4800">
                  <c:v>42183.882592592607</c:v>
                </c:pt>
                <c:pt idx="4801">
                  <c:v>42183.883287037039</c:v>
                </c:pt>
                <c:pt idx="4802">
                  <c:v>42183.883981481478</c:v>
                </c:pt>
                <c:pt idx="4803">
                  <c:v>42183.884675925947</c:v>
                </c:pt>
                <c:pt idx="4804">
                  <c:v>42183.885370370386</c:v>
                </c:pt>
                <c:pt idx="4805">
                  <c:v>42183.886064814818</c:v>
                </c:pt>
                <c:pt idx="4806">
                  <c:v>42183.886759259272</c:v>
                </c:pt>
                <c:pt idx="4807">
                  <c:v>42183.887453703705</c:v>
                </c:pt>
                <c:pt idx="4808">
                  <c:v>42183.88814814818</c:v>
                </c:pt>
                <c:pt idx="4809">
                  <c:v>42183.888842592605</c:v>
                </c:pt>
                <c:pt idx="4810">
                  <c:v>42183.889537037052</c:v>
                </c:pt>
                <c:pt idx="4811">
                  <c:v>42183.890231481491</c:v>
                </c:pt>
                <c:pt idx="4812">
                  <c:v>42183.890925925931</c:v>
                </c:pt>
                <c:pt idx="4813">
                  <c:v>42183.89162037037</c:v>
                </c:pt>
                <c:pt idx="4814">
                  <c:v>42183.892314814817</c:v>
                </c:pt>
                <c:pt idx="4815">
                  <c:v>42183.893009259256</c:v>
                </c:pt>
                <c:pt idx="4816">
                  <c:v>42183.893703703674</c:v>
                </c:pt>
                <c:pt idx="4817">
                  <c:v>42183.894398148179</c:v>
                </c:pt>
                <c:pt idx="4818">
                  <c:v>42183.895092592589</c:v>
                </c:pt>
                <c:pt idx="4819">
                  <c:v>42183.895787037021</c:v>
                </c:pt>
                <c:pt idx="4820">
                  <c:v>42183.896481481475</c:v>
                </c:pt>
                <c:pt idx="4821">
                  <c:v>42183.897175925929</c:v>
                </c:pt>
                <c:pt idx="4822">
                  <c:v>42183.897870370369</c:v>
                </c:pt>
                <c:pt idx="4823">
                  <c:v>42183.898564814815</c:v>
                </c:pt>
                <c:pt idx="4824">
                  <c:v>42183.899259259262</c:v>
                </c:pt>
                <c:pt idx="4825">
                  <c:v>42183.899953703687</c:v>
                </c:pt>
                <c:pt idx="4826">
                  <c:v>42183.90064814817</c:v>
                </c:pt>
                <c:pt idx="4827">
                  <c:v>42183.901342592595</c:v>
                </c:pt>
                <c:pt idx="4828">
                  <c:v>42183.902037037042</c:v>
                </c:pt>
                <c:pt idx="4829">
                  <c:v>42183.902731481481</c:v>
                </c:pt>
                <c:pt idx="4830">
                  <c:v>42183.903425925928</c:v>
                </c:pt>
                <c:pt idx="4831">
                  <c:v>42183.904120370367</c:v>
                </c:pt>
                <c:pt idx="4832">
                  <c:v>42183.904814814829</c:v>
                </c:pt>
                <c:pt idx="4833">
                  <c:v>42183.905509259261</c:v>
                </c:pt>
                <c:pt idx="4834">
                  <c:v>42183.9062037037</c:v>
                </c:pt>
                <c:pt idx="4835">
                  <c:v>42183.906898148176</c:v>
                </c:pt>
                <c:pt idx="4836">
                  <c:v>42183.907592592601</c:v>
                </c:pt>
                <c:pt idx="4837">
                  <c:v>42183.90828703704</c:v>
                </c:pt>
                <c:pt idx="4838">
                  <c:v>42183.90898148148</c:v>
                </c:pt>
                <c:pt idx="4839">
                  <c:v>42183.909675925941</c:v>
                </c:pt>
                <c:pt idx="4840">
                  <c:v>42183.910370370388</c:v>
                </c:pt>
                <c:pt idx="4841">
                  <c:v>42183.911064814805</c:v>
                </c:pt>
                <c:pt idx="4842">
                  <c:v>42183.911759259259</c:v>
                </c:pt>
                <c:pt idx="4843">
                  <c:v>42183.912453703706</c:v>
                </c:pt>
                <c:pt idx="4844">
                  <c:v>42183.91314814816</c:v>
                </c:pt>
                <c:pt idx="4845">
                  <c:v>42183.913842592592</c:v>
                </c:pt>
                <c:pt idx="4846">
                  <c:v>42183.914537037053</c:v>
                </c:pt>
                <c:pt idx="4847">
                  <c:v>42183.915231481493</c:v>
                </c:pt>
                <c:pt idx="4848">
                  <c:v>42183.915925925932</c:v>
                </c:pt>
                <c:pt idx="4849">
                  <c:v>42183.916620370386</c:v>
                </c:pt>
                <c:pt idx="4850">
                  <c:v>42183.917314814818</c:v>
                </c:pt>
                <c:pt idx="4851">
                  <c:v>42183.918009259272</c:v>
                </c:pt>
                <c:pt idx="4852">
                  <c:v>42183.918703703705</c:v>
                </c:pt>
                <c:pt idx="4853">
                  <c:v>42183.91939814818</c:v>
                </c:pt>
                <c:pt idx="4854">
                  <c:v>42183.920092592591</c:v>
                </c:pt>
                <c:pt idx="4855">
                  <c:v>42183.920787037023</c:v>
                </c:pt>
                <c:pt idx="4856">
                  <c:v>42183.92148148147</c:v>
                </c:pt>
                <c:pt idx="4857">
                  <c:v>42183.922175925931</c:v>
                </c:pt>
                <c:pt idx="4858">
                  <c:v>42183.922870370385</c:v>
                </c:pt>
                <c:pt idx="4859">
                  <c:v>42183.923564814802</c:v>
                </c:pt>
                <c:pt idx="4860">
                  <c:v>42183.924259259271</c:v>
                </c:pt>
                <c:pt idx="4861">
                  <c:v>42183.924953703689</c:v>
                </c:pt>
                <c:pt idx="4862">
                  <c:v>42183.925648148164</c:v>
                </c:pt>
                <c:pt idx="4863">
                  <c:v>42183.926342592589</c:v>
                </c:pt>
                <c:pt idx="4864">
                  <c:v>42183.927037037036</c:v>
                </c:pt>
                <c:pt idx="4865">
                  <c:v>42183.927731481475</c:v>
                </c:pt>
                <c:pt idx="4866">
                  <c:v>42183.928425925929</c:v>
                </c:pt>
                <c:pt idx="4867">
                  <c:v>42183.929120370354</c:v>
                </c:pt>
                <c:pt idx="4868">
                  <c:v>42183.929814814815</c:v>
                </c:pt>
                <c:pt idx="4869">
                  <c:v>42183.930509259262</c:v>
                </c:pt>
                <c:pt idx="4870">
                  <c:v>42183.931203703687</c:v>
                </c:pt>
                <c:pt idx="4871">
                  <c:v>42183.93189814817</c:v>
                </c:pt>
                <c:pt idx="4872">
                  <c:v>42183.932592592602</c:v>
                </c:pt>
                <c:pt idx="4873">
                  <c:v>42183.933287037034</c:v>
                </c:pt>
                <c:pt idx="4874">
                  <c:v>42183.933981481474</c:v>
                </c:pt>
                <c:pt idx="4875">
                  <c:v>42183.934675925942</c:v>
                </c:pt>
                <c:pt idx="4876">
                  <c:v>42183.935370370367</c:v>
                </c:pt>
                <c:pt idx="4877">
                  <c:v>42183.936064814814</c:v>
                </c:pt>
                <c:pt idx="4878">
                  <c:v>42183.936759259261</c:v>
                </c:pt>
                <c:pt idx="4879">
                  <c:v>42183.937453703678</c:v>
                </c:pt>
                <c:pt idx="4880">
                  <c:v>42183.938148148169</c:v>
                </c:pt>
                <c:pt idx="4881">
                  <c:v>42183.938842592601</c:v>
                </c:pt>
                <c:pt idx="4882">
                  <c:v>42183.93953703704</c:v>
                </c:pt>
                <c:pt idx="4883">
                  <c:v>42183.940231481494</c:v>
                </c:pt>
                <c:pt idx="4884">
                  <c:v>42183.940925925941</c:v>
                </c:pt>
                <c:pt idx="4885">
                  <c:v>42183.941620370373</c:v>
                </c:pt>
                <c:pt idx="4886">
                  <c:v>42183.942314814813</c:v>
                </c:pt>
                <c:pt idx="4887">
                  <c:v>42183.943009259259</c:v>
                </c:pt>
                <c:pt idx="4888">
                  <c:v>42183.943703703684</c:v>
                </c:pt>
                <c:pt idx="4889">
                  <c:v>42183.944398148175</c:v>
                </c:pt>
                <c:pt idx="4890">
                  <c:v>42183.945092592592</c:v>
                </c:pt>
                <c:pt idx="4891">
                  <c:v>42183.945787037024</c:v>
                </c:pt>
                <c:pt idx="4892">
                  <c:v>42183.946481481478</c:v>
                </c:pt>
                <c:pt idx="4893">
                  <c:v>42183.947175925932</c:v>
                </c:pt>
                <c:pt idx="4894">
                  <c:v>42183.947870370386</c:v>
                </c:pt>
                <c:pt idx="4895">
                  <c:v>42183.948564814818</c:v>
                </c:pt>
                <c:pt idx="4896">
                  <c:v>42183.949259259272</c:v>
                </c:pt>
                <c:pt idx="4897">
                  <c:v>42183.949953703705</c:v>
                </c:pt>
                <c:pt idx="4898">
                  <c:v>42183.95064814818</c:v>
                </c:pt>
                <c:pt idx="4899">
                  <c:v>42183.951342592591</c:v>
                </c:pt>
                <c:pt idx="4900">
                  <c:v>42183.952037037052</c:v>
                </c:pt>
                <c:pt idx="4901">
                  <c:v>42183.952731481491</c:v>
                </c:pt>
                <c:pt idx="4902">
                  <c:v>42183.953425925931</c:v>
                </c:pt>
                <c:pt idx="4903">
                  <c:v>42183.954120370385</c:v>
                </c:pt>
                <c:pt idx="4904">
                  <c:v>42183.954814814839</c:v>
                </c:pt>
                <c:pt idx="4905">
                  <c:v>42183.955509259271</c:v>
                </c:pt>
                <c:pt idx="4906">
                  <c:v>42183.956203703703</c:v>
                </c:pt>
                <c:pt idx="4907">
                  <c:v>42183.956898148193</c:v>
                </c:pt>
                <c:pt idx="4908">
                  <c:v>42183.957592592604</c:v>
                </c:pt>
                <c:pt idx="4909">
                  <c:v>42183.958287037043</c:v>
                </c:pt>
                <c:pt idx="4910">
                  <c:v>42183.958981481483</c:v>
                </c:pt>
                <c:pt idx="4911">
                  <c:v>42183.959675925944</c:v>
                </c:pt>
                <c:pt idx="4912">
                  <c:v>42183.960370370369</c:v>
                </c:pt>
                <c:pt idx="4913">
                  <c:v>42183.961064814801</c:v>
                </c:pt>
                <c:pt idx="4914">
                  <c:v>42183.961759259255</c:v>
                </c:pt>
                <c:pt idx="4915">
                  <c:v>42183.962453703687</c:v>
                </c:pt>
                <c:pt idx="4916">
                  <c:v>42183.963148148148</c:v>
                </c:pt>
                <c:pt idx="4917">
                  <c:v>42183.963842592595</c:v>
                </c:pt>
                <c:pt idx="4918">
                  <c:v>42183.964537037042</c:v>
                </c:pt>
                <c:pt idx="4919">
                  <c:v>42183.965231481481</c:v>
                </c:pt>
                <c:pt idx="4920">
                  <c:v>42183.965925925928</c:v>
                </c:pt>
                <c:pt idx="4921">
                  <c:v>42183.966620370367</c:v>
                </c:pt>
                <c:pt idx="4922">
                  <c:v>42183.967314814814</c:v>
                </c:pt>
                <c:pt idx="4923">
                  <c:v>42183.968009259261</c:v>
                </c:pt>
                <c:pt idx="4924">
                  <c:v>42183.968703703678</c:v>
                </c:pt>
                <c:pt idx="4925">
                  <c:v>42183.969398148169</c:v>
                </c:pt>
                <c:pt idx="4926">
                  <c:v>42183.970092592601</c:v>
                </c:pt>
                <c:pt idx="4927">
                  <c:v>42183.970787037026</c:v>
                </c:pt>
                <c:pt idx="4928">
                  <c:v>42183.971481481465</c:v>
                </c:pt>
                <c:pt idx="4929">
                  <c:v>42183.972175925941</c:v>
                </c:pt>
                <c:pt idx="4930">
                  <c:v>42183.972870370388</c:v>
                </c:pt>
                <c:pt idx="4931">
                  <c:v>42183.973564814805</c:v>
                </c:pt>
                <c:pt idx="4932">
                  <c:v>42183.974259259274</c:v>
                </c:pt>
                <c:pt idx="4933">
                  <c:v>42183.974953703706</c:v>
                </c:pt>
                <c:pt idx="4934">
                  <c:v>42183.97564814816</c:v>
                </c:pt>
                <c:pt idx="4935">
                  <c:v>42183.976342592592</c:v>
                </c:pt>
                <c:pt idx="4936">
                  <c:v>42183.977037037039</c:v>
                </c:pt>
                <c:pt idx="4937">
                  <c:v>42183.977731481478</c:v>
                </c:pt>
                <c:pt idx="4938">
                  <c:v>42183.978425925932</c:v>
                </c:pt>
                <c:pt idx="4939">
                  <c:v>42183.979120370372</c:v>
                </c:pt>
                <c:pt idx="4940">
                  <c:v>42183.979814814818</c:v>
                </c:pt>
                <c:pt idx="4941">
                  <c:v>42183.980509259272</c:v>
                </c:pt>
                <c:pt idx="4942">
                  <c:v>42183.981203703705</c:v>
                </c:pt>
                <c:pt idx="4943">
                  <c:v>42183.98189814818</c:v>
                </c:pt>
                <c:pt idx="4944">
                  <c:v>42183.982592592605</c:v>
                </c:pt>
                <c:pt idx="4945">
                  <c:v>42183.983287037037</c:v>
                </c:pt>
                <c:pt idx="4946">
                  <c:v>42183.983981481484</c:v>
                </c:pt>
                <c:pt idx="4947">
                  <c:v>42183.984675925945</c:v>
                </c:pt>
                <c:pt idx="4948">
                  <c:v>42183.985370370385</c:v>
                </c:pt>
                <c:pt idx="4949">
                  <c:v>42183.986064814817</c:v>
                </c:pt>
                <c:pt idx="4950">
                  <c:v>42183.986759259271</c:v>
                </c:pt>
                <c:pt idx="4951">
                  <c:v>42183.987453703689</c:v>
                </c:pt>
                <c:pt idx="4952">
                  <c:v>42183.988148148179</c:v>
                </c:pt>
                <c:pt idx="4953">
                  <c:v>42183.988842592604</c:v>
                </c:pt>
                <c:pt idx="4954">
                  <c:v>42183.989537037043</c:v>
                </c:pt>
                <c:pt idx="4955">
                  <c:v>42183.990231481483</c:v>
                </c:pt>
                <c:pt idx="4956">
                  <c:v>42183.990925925929</c:v>
                </c:pt>
                <c:pt idx="4957">
                  <c:v>42183.991620370354</c:v>
                </c:pt>
                <c:pt idx="4958">
                  <c:v>42183.992314814815</c:v>
                </c:pt>
                <c:pt idx="4959">
                  <c:v>42183.993009259255</c:v>
                </c:pt>
                <c:pt idx="4960">
                  <c:v>42183.993703703673</c:v>
                </c:pt>
                <c:pt idx="4961">
                  <c:v>42183.99439814817</c:v>
                </c:pt>
                <c:pt idx="4962">
                  <c:v>42183.995092592595</c:v>
                </c:pt>
                <c:pt idx="4963">
                  <c:v>42183.99578703702</c:v>
                </c:pt>
                <c:pt idx="4964">
                  <c:v>42183.996481481474</c:v>
                </c:pt>
                <c:pt idx="4965">
                  <c:v>42183.997175925928</c:v>
                </c:pt>
                <c:pt idx="4966">
                  <c:v>42183.997870370367</c:v>
                </c:pt>
                <c:pt idx="4967">
                  <c:v>42183.998564814814</c:v>
                </c:pt>
                <c:pt idx="4968">
                  <c:v>42183.999259259261</c:v>
                </c:pt>
                <c:pt idx="4969">
                  <c:v>42183.999953703678</c:v>
                </c:pt>
                <c:pt idx="4970">
                  <c:v>42184.000648148169</c:v>
                </c:pt>
                <c:pt idx="4971">
                  <c:v>42184.001342592594</c:v>
                </c:pt>
                <c:pt idx="4972">
                  <c:v>42184.00203703704</c:v>
                </c:pt>
                <c:pt idx="4973">
                  <c:v>42184.00273148148</c:v>
                </c:pt>
                <c:pt idx="4974">
                  <c:v>42184.003425925926</c:v>
                </c:pt>
                <c:pt idx="4975">
                  <c:v>42184.004120370373</c:v>
                </c:pt>
                <c:pt idx="4976">
                  <c:v>42184.004814814813</c:v>
                </c:pt>
                <c:pt idx="4977">
                  <c:v>42184.005509259259</c:v>
                </c:pt>
                <c:pt idx="4978">
                  <c:v>42184.006203703706</c:v>
                </c:pt>
                <c:pt idx="4979">
                  <c:v>42184.006898148175</c:v>
                </c:pt>
                <c:pt idx="4980">
                  <c:v>42184.007592592592</c:v>
                </c:pt>
                <c:pt idx="4981">
                  <c:v>42184.008287037039</c:v>
                </c:pt>
                <c:pt idx="4982">
                  <c:v>42184.008981481478</c:v>
                </c:pt>
                <c:pt idx="4983">
                  <c:v>42184.009675925932</c:v>
                </c:pt>
                <c:pt idx="4984">
                  <c:v>42184.010370370386</c:v>
                </c:pt>
                <c:pt idx="4985">
                  <c:v>42184.011064814804</c:v>
                </c:pt>
                <c:pt idx="4986">
                  <c:v>42184.011759259258</c:v>
                </c:pt>
                <c:pt idx="4987">
                  <c:v>42184.012453703705</c:v>
                </c:pt>
                <c:pt idx="4988">
                  <c:v>42184.013148148166</c:v>
                </c:pt>
                <c:pt idx="4989">
                  <c:v>42184.013842592591</c:v>
                </c:pt>
                <c:pt idx="4990">
                  <c:v>42184.014537037052</c:v>
                </c:pt>
                <c:pt idx="4991">
                  <c:v>42184.015231481491</c:v>
                </c:pt>
                <c:pt idx="4992">
                  <c:v>42184.015925925931</c:v>
                </c:pt>
                <c:pt idx="4993">
                  <c:v>42184.016620370385</c:v>
                </c:pt>
                <c:pt idx="4994">
                  <c:v>42184.017314814817</c:v>
                </c:pt>
                <c:pt idx="4995">
                  <c:v>42184.018009259271</c:v>
                </c:pt>
                <c:pt idx="4996">
                  <c:v>42184.018703703689</c:v>
                </c:pt>
                <c:pt idx="4997">
                  <c:v>42184.019398148179</c:v>
                </c:pt>
                <c:pt idx="4998">
                  <c:v>42184.020092592589</c:v>
                </c:pt>
                <c:pt idx="4999">
                  <c:v>42184.020787037021</c:v>
                </c:pt>
                <c:pt idx="5000">
                  <c:v>42184.021481481454</c:v>
                </c:pt>
                <c:pt idx="5001">
                  <c:v>42184.022175925929</c:v>
                </c:pt>
                <c:pt idx="5002">
                  <c:v>42184.022870370369</c:v>
                </c:pt>
                <c:pt idx="5003">
                  <c:v>42184.023564814801</c:v>
                </c:pt>
                <c:pt idx="5004">
                  <c:v>42184.024259259262</c:v>
                </c:pt>
                <c:pt idx="5005">
                  <c:v>42184.024953703687</c:v>
                </c:pt>
                <c:pt idx="5006">
                  <c:v>42184.025648148148</c:v>
                </c:pt>
                <c:pt idx="5007">
                  <c:v>42184.026342592595</c:v>
                </c:pt>
                <c:pt idx="5008">
                  <c:v>42184.027037037034</c:v>
                </c:pt>
                <c:pt idx="5009">
                  <c:v>42184.027731481474</c:v>
                </c:pt>
                <c:pt idx="5010">
                  <c:v>42184.028425925928</c:v>
                </c:pt>
                <c:pt idx="5011">
                  <c:v>42184.029120370353</c:v>
                </c:pt>
                <c:pt idx="5012">
                  <c:v>42184.029814814814</c:v>
                </c:pt>
                <c:pt idx="5013">
                  <c:v>42184.030509259261</c:v>
                </c:pt>
                <c:pt idx="5014">
                  <c:v>42184.031203703678</c:v>
                </c:pt>
                <c:pt idx="5015">
                  <c:v>42184.031898148169</c:v>
                </c:pt>
                <c:pt idx="5016">
                  <c:v>42184.032592592601</c:v>
                </c:pt>
                <c:pt idx="5017">
                  <c:v>42184.033287037026</c:v>
                </c:pt>
                <c:pt idx="5018">
                  <c:v>42184.033981481465</c:v>
                </c:pt>
                <c:pt idx="5019">
                  <c:v>42184.034675925941</c:v>
                </c:pt>
                <c:pt idx="5020">
                  <c:v>42184.035370370373</c:v>
                </c:pt>
                <c:pt idx="5021">
                  <c:v>42184.036064814805</c:v>
                </c:pt>
                <c:pt idx="5022">
                  <c:v>42184.036759259259</c:v>
                </c:pt>
                <c:pt idx="5023">
                  <c:v>42184.037453703684</c:v>
                </c:pt>
                <c:pt idx="5024">
                  <c:v>42184.03814814816</c:v>
                </c:pt>
                <c:pt idx="5025">
                  <c:v>42184.038842592592</c:v>
                </c:pt>
                <c:pt idx="5026">
                  <c:v>42184.039537037039</c:v>
                </c:pt>
                <c:pt idx="5027">
                  <c:v>42184.040231481493</c:v>
                </c:pt>
                <c:pt idx="5028">
                  <c:v>42184.040925925932</c:v>
                </c:pt>
                <c:pt idx="5029">
                  <c:v>42184.041620370372</c:v>
                </c:pt>
                <c:pt idx="5030">
                  <c:v>42184.042314814818</c:v>
                </c:pt>
                <c:pt idx="5031">
                  <c:v>42184.043009259258</c:v>
                </c:pt>
                <c:pt idx="5032">
                  <c:v>42184.043703703683</c:v>
                </c:pt>
                <c:pt idx="5033">
                  <c:v>42184.04439814818</c:v>
                </c:pt>
                <c:pt idx="5034">
                  <c:v>42184.045092592591</c:v>
                </c:pt>
                <c:pt idx="5035">
                  <c:v>42184.045787037023</c:v>
                </c:pt>
                <c:pt idx="5036">
                  <c:v>42184.046481481484</c:v>
                </c:pt>
                <c:pt idx="5037">
                  <c:v>42184.047175925931</c:v>
                </c:pt>
                <c:pt idx="5038">
                  <c:v>42184.047870370385</c:v>
                </c:pt>
                <c:pt idx="5039">
                  <c:v>42184.048564814817</c:v>
                </c:pt>
                <c:pt idx="5040">
                  <c:v>42184.049259259271</c:v>
                </c:pt>
                <c:pt idx="5041">
                  <c:v>42184.049953703689</c:v>
                </c:pt>
                <c:pt idx="5042">
                  <c:v>42184.050648148179</c:v>
                </c:pt>
                <c:pt idx="5043">
                  <c:v>42184.051342592589</c:v>
                </c:pt>
                <c:pt idx="5044">
                  <c:v>42184.052037037043</c:v>
                </c:pt>
                <c:pt idx="5045">
                  <c:v>42184.052731481483</c:v>
                </c:pt>
                <c:pt idx="5046">
                  <c:v>42184.053425925929</c:v>
                </c:pt>
                <c:pt idx="5047">
                  <c:v>42184.054120370369</c:v>
                </c:pt>
                <c:pt idx="5048">
                  <c:v>42184.05481481483</c:v>
                </c:pt>
                <c:pt idx="5049">
                  <c:v>42184.055509259262</c:v>
                </c:pt>
                <c:pt idx="5050">
                  <c:v>42184.056203703702</c:v>
                </c:pt>
                <c:pt idx="5051">
                  <c:v>42184.056898148177</c:v>
                </c:pt>
                <c:pt idx="5052">
                  <c:v>42184.057592592602</c:v>
                </c:pt>
                <c:pt idx="5053">
                  <c:v>42184.058287037042</c:v>
                </c:pt>
                <c:pt idx="5054">
                  <c:v>42184.058981481481</c:v>
                </c:pt>
                <c:pt idx="5055">
                  <c:v>42184.059675925942</c:v>
                </c:pt>
                <c:pt idx="5056">
                  <c:v>42184.060370370367</c:v>
                </c:pt>
                <c:pt idx="5057">
                  <c:v>42184.061064814799</c:v>
                </c:pt>
                <c:pt idx="5058">
                  <c:v>42184.061759259246</c:v>
                </c:pt>
                <c:pt idx="5059">
                  <c:v>42184.062453703678</c:v>
                </c:pt>
                <c:pt idx="5060">
                  <c:v>42184.063148148147</c:v>
                </c:pt>
                <c:pt idx="5061">
                  <c:v>42184.063842592594</c:v>
                </c:pt>
                <c:pt idx="5062">
                  <c:v>42184.06453703704</c:v>
                </c:pt>
                <c:pt idx="5063">
                  <c:v>42184.06523148148</c:v>
                </c:pt>
                <c:pt idx="5064">
                  <c:v>42184.065925925926</c:v>
                </c:pt>
                <c:pt idx="5065">
                  <c:v>42184.066620370373</c:v>
                </c:pt>
                <c:pt idx="5066">
                  <c:v>42184.067314814805</c:v>
                </c:pt>
                <c:pt idx="5067">
                  <c:v>42184.068009259259</c:v>
                </c:pt>
                <c:pt idx="5068">
                  <c:v>42184.068703703684</c:v>
                </c:pt>
                <c:pt idx="5069">
                  <c:v>42184.06939814816</c:v>
                </c:pt>
                <c:pt idx="5070">
                  <c:v>42184.070092592592</c:v>
                </c:pt>
                <c:pt idx="5071">
                  <c:v>42184.070787037024</c:v>
                </c:pt>
                <c:pt idx="5072">
                  <c:v>42184.071481481464</c:v>
                </c:pt>
                <c:pt idx="5073">
                  <c:v>42184.072175925932</c:v>
                </c:pt>
                <c:pt idx="5074">
                  <c:v>42184.072870370386</c:v>
                </c:pt>
                <c:pt idx="5075">
                  <c:v>42184.073564814804</c:v>
                </c:pt>
                <c:pt idx="5076">
                  <c:v>42184.074259259272</c:v>
                </c:pt>
                <c:pt idx="5077">
                  <c:v>42184.074953703705</c:v>
                </c:pt>
                <c:pt idx="5078">
                  <c:v>42184.075648148166</c:v>
                </c:pt>
                <c:pt idx="5079">
                  <c:v>42184.076342592591</c:v>
                </c:pt>
                <c:pt idx="5080">
                  <c:v>42184.077037037037</c:v>
                </c:pt>
                <c:pt idx="5081">
                  <c:v>42184.077731481484</c:v>
                </c:pt>
                <c:pt idx="5082">
                  <c:v>42184.078425925931</c:v>
                </c:pt>
                <c:pt idx="5083">
                  <c:v>42184.07912037037</c:v>
                </c:pt>
                <c:pt idx="5084">
                  <c:v>42184.079814814817</c:v>
                </c:pt>
                <c:pt idx="5085">
                  <c:v>42184.080509259271</c:v>
                </c:pt>
                <c:pt idx="5086">
                  <c:v>42184.081203703689</c:v>
                </c:pt>
                <c:pt idx="5087">
                  <c:v>42184.081898148179</c:v>
                </c:pt>
                <c:pt idx="5088">
                  <c:v>42184.082592592604</c:v>
                </c:pt>
                <c:pt idx="5089">
                  <c:v>42184.083287037036</c:v>
                </c:pt>
                <c:pt idx="5090">
                  <c:v>42184.083981481475</c:v>
                </c:pt>
                <c:pt idx="5091">
                  <c:v>42184.084675925944</c:v>
                </c:pt>
                <c:pt idx="5092">
                  <c:v>42184.085370370369</c:v>
                </c:pt>
                <c:pt idx="5093">
                  <c:v>42184.086064814815</c:v>
                </c:pt>
                <c:pt idx="5094">
                  <c:v>42184.086759259262</c:v>
                </c:pt>
                <c:pt idx="5095">
                  <c:v>42184.087453703687</c:v>
                </c:pt>
                <c:pt idx="5096">
                  <c:v>42184.08814814817</c:v>
                </c:pt>
                <c:pt idx="5097">
                  <c:v>42184.088842592602</c:v>
                </c:pt>
                <c:pt idx="5098">
                  <c:v>42184.089537037042</c:v>
                </c:pt>
                <c:pt idx="5099">
                  <c:v>42184.090231481481</c:v>
                </c:pt>
                <c:pt idx="5100">
                  <c:v>42184.090925925928</c:v>
                </c:pt>
                <c:pt idx="5101">
                  <c:v>42184.091620370353</c:v>
                </c:pt>
                <c:pt idx="5102">
                  <c:v>42184.092314814814</c:v>
                </c:pt>
                <c:pt idx="5103">
                  <c:v>42184.093009259246</c:v>
                </c:pt>
                <c:pt idx="5104">
                  <c:v>42184.093703703671</c:v>
                </c:pt>
                <c:pt idx="5105">
                  <c:v>42184.094398148169</c:v>
                </c:pt>
                <c:pt idx="5106">
                  <c:v>42184.095092592594</c:v>
                </c:pt>
                <c:pt idx="5107">
                  <c:v>42184.095787037018</c:v>
                </c:pt>
                <c:pt idx="5108">
                  <c:v>42184.096481481465</c:v>
                </c:pt>
                <c:pt idx="5109">
                  <c:v>42184.097175925926</c:v>
                </c:pt>
                <c:pt idx="5110">
                  <c:v>42184.097870370373</c:v>
                </c:pt>
                <c:pt idx="5111">
                  <c:v>42184.098564814805</c:v>
                </c:pt>
                <c:pt idx="5112">
                  <c:v>42184.099259259259</c:v>
                </c:pt>
                <c:pt idx="5113">
                  <c:v>42184.099953703684</c:v>
                </c:pt>
                <c:pt idx="5114">
                  <c:v>42184.10064814816</c:v>
                </c:pt>
                <c:pt idx="5115">
                  <c:v>42184.101342592585</c:v>
                </c:pt>
                <c:pt idx="5116">
                  <c:v>42184.102037037039</c:v>
                </c:pt>
                <c:pt idx="5117">
                  <c:v>42184.102731481478</c:v>
                </c:pt>
                <c:pt idx="5118">
                  <c:v>42184.103425925925</c:v>
                </c:pt>
                <c:pt idx="5119">
                  <c:v>42184.104120370372</c:v>
                </c:pt>
                <c:pt idx="5120">
                  <c:v>42184.104814814818</c:v>
                </c:pt>
                <c:pt idx="5121">
                  <c:v>42184.105509259258</c:v>
                </c:pt>
                <c:pt idx="5122">
                  <c:v>42184.106203703705</c:v>
                </c:pt>
                <c:pt idx="5123">
                  <c:v>42184.10689814818</c:v>
                </c:pt>
                <c:pt idx="5124">
                  <c:v>42184.107592592591</c:v>
                </c:pt>
                <c:pt idx="5125">
                  <c:v>42184.108287037037</c:v>
                </c:pt>
                <c:pt idx="5126">
                  <c:v>42184.108981481484</c:v>
                </c:pt>
                <c:pt idx="5127">
                  <c:v>42184.109675925931</c:v>
                </c:pt>
                <c:pt idx="5128">
                  <c:v>42184.110370370385</c:v>
                </c:pt>
                <c:pt idx="5129">
                  <c:v>42184.111064814802</c:v>
                </c:pt>
                <c:pt idx="5130">
                  <c:v>42184.111759259256</c:v>
                </c:pt>
                <c:pt idx="5131">
                  <c:v>42184.112453703689</c:v>
                </c:pt>
                <c:pt idx="5132">
                  <c:v>42184.113148148164</c:v>
                </c:pt>
                <c:pt idx="5133">
                  <c:v>42184.113842592589</c:v>
                </c:pt>
                <c:pt idx="5134">
                  <c:v>42184.114537037043</c:v>
                </c:pt>
                <c:pt idx="5135">
                  <c:v>42184.115231481483</c:v>
                </c:pt>
                <c:pt idx="5136">
                  <c:v>42184.115925925929</c:v>
                </c:pt>
                <c:pt idx="5137">
                  <c:v>42184.116620370369</c:v>
                </c:pt>
                <c:pt idx="5138">
                  <c:v>42184.117314814815</c:v>
                </c:pt>
                <c:pt idx="5139">
                  <c:v>42184.118009259262</c:v>
                </c:pt>
                <c:pt idx="5140">
                  <c:v>42184.118703703687</c:v>
                </c:pt>
                <c:pt idx="5141">
                  <c:v>42184.11939814817</c:v>
                </c:pt>
                <c:pt idx="5142">
                  <c:v>42184.120092592595</c:v>
                </c:pt>
                <c:pt idx="5143">
                  <c:v>42184.12078703702</c:v>
                </c:pt>
                <c:pt idx="5144">
                  <c:v>42184.121481481452</c:v>
                </c:pt>
                <c:pt idx="5145">
                  <c:v>42184.122175925928</c:v>
                </c:pt>
                <c:pt idx="5146">
                  <c:v>42184.122870370367</c:v>
                </c:pt>
                <c:pt idx="5147">
                  <c:v>42184.123564814799</c:v>
                </c:pt>
                <c:pt idx="5148">
                  <c:v>42184.124259259261</c:v>
                </c:pt>
                <c:pt idx="5149">
                  <c:v>42184.124953703678</c:v>
                </c:pt>
                <c:pt idx="5150">
                  <c:v>42184.125648148147</c:v>
                </c:pt>
                <c:pt idx="5151">
                  <c:v>42184.126342592594</c:v>
                </c:pt>
                <c:pt idx="5152">
                  <c:v>42184.127037037026</c:v>
                </c:pt>
                <c:pt idx="5153">
                  <c:v>42184.127731481465</c:v>
                </c:pt>
                <c:pt idx="5154">
                  <c:v>42184.128425925926</c:v>
                </c:pt>
                <c:pt idx="5155">
                  <c:v>42184.129120370359</c:v>
                </c:pt>
                <c:pt idx="5156">
                  <c:v>42184.129814814805</c:v>
                </c:pt>
                <c:pt idx="5157">
                  <c:v>42184.130509259259</c:v>
                </c:pt>
                <c:pt idx="5158">
                  <c:v>42184.131203703684</c:v>
                </c:pt>
                <c:pt idx="5159">
                  <c:v>42184.13189814816</c:v>
                </c:pt>
                <c:pt idx="5160">
                  <c:v>42184.132592592592</c:v>
                </c:pt>
                <c:pt idx="5161">
                  <c:v>42184.133287037024</c:v>
                </c:pt>
                <c:pt idx="5162">
                  <c:v>42184.133981481464</c:v>
                </c:pt>
                <c:pt idx="5163">
                  <c:v>42184.134675925932</c:v>
                </c:pt>
                <c:pt idx="5164">
                  <c:v>42184.135370370372</c:v>
                </c:pt>
                <c:pt idx="5165">
                  <c:v>42184.136064814804</c:v>
                </c:pt>
                <c:pt idx="5166">
                  <c:v>42184.136759259258</c:v>
                </c:pt>
                <c:pt idx="5167">
                  <c:v>42184.137453703683</c:v>
                </c:pt>
                <c:pt idx="5168">
                  <c:v>42184.138148148166</c:v>
                </c:pt>
                <c:pt idx="5169">
                  <c:v>42184.138842592591</c:v>
                </c:pt>
                <c:pt idx="5170">
                  <c:v>42184.139537037037</c:v>
                </c:pt>
                <c:pt idx="5171">
                  <c:v>42184.140231481491</c:v>
                </c:pt>
                <c:pt idx="5172">
                  <c:v>42184.140925925931</c:v>
                </c:pt>
                <c:pt idx="5173">
                  <c:v>42184.14162037037</c:v>
                </c:pt>
                <c:pt idx="5174">
                  <c:v>42184.142314814817</c:v>
                </c:pt>
                <c:pt idx="5175">
                  <c:v>42184.143009259256</c:v>
                </c:pt>
                <c:pt idx="5176">
                  <c:v>42184.143703703674</c:v>
                </c:pt>
                <c:pt idx="5177">
                  <c:v>42184.144398148179</c:v>
                </c:pt>
                <c:pt idx="5178">
                  <c:v>42184.145092592589</c:v>
                </c:pt>
                <c:pt idx="5179">
                  <c:v>42184.145787037021</c:v>
                </c:pt>
                <c:pt idx="5180">
                  <c:v>42184.146481481475</c:v>
                </c:pt>
                <c:pt idx="5181">
                  <c:v>42184.147175925929</c:v>
                </c:pt>
                <c:pt idx="5182">
                  <c:v>42184.147870370369</c:v>
                </c:pt>
                <c:pt idx="5183">
                  <c:v>42184.148564814815</c:v>
                </c:pt>
                <c:pt idx="5184">
                  <c:v>42184.149259259262</c:v>
                </c:pt>
                <c:pt idx="5185">
                  <c:v>42184.149953703687</c:v>
                </c:pt>
                <c:pt idx="5186">
                  <c:v>42184.15064814817</c:v>
                </c:pt>
                <c:pt idx="5187">
                  <c:v>42184.151342592595</c:v>
                </c:pt>
                <c:pt idx="5188">
                  <c:v>42184.152037037042</c:v>
                </c:pt>
                <c:pt idx="5189">
                  <c:v>42184.152731481481</c:v>
                </c:pt>
                <c:pt idx="5190">
                  <c:v>42184.153425925928</c:v>
                </c:pt>
                <c:pt idx="5191">
                  <c:v>42184.154120370367</c:v>
                </c:pt>
                <c:pt idx="5192">
                  <c:v>42184.154814814829</c:v>
                </c:pt>
                <c:pt idx="5193">
                  <c:v>42184.155509259261</c:v>
                </c:pt>
                <c:pt idx="5194">
                  <c:v>42184.1562037037</c:v>
                </c:pt>
                <c:pt idx="5195">
                  <c:v>42184.156898148176</c:v>
                </c:pt>
                <c:pt idx="5196">
                  <c:v>42184.157592592601</c:v>
                </c:pt>
                <c:pt idx="5197">
                  <c:v>42184.15828703704</c:v>
                </c:pt>
                <c:pt idx="5198">
                  <c:v>42184.15898148148</c:v>
                </c:pt>
                <c:pt idx="5199">
                  <c:v>42184.159675925941</c:v>
                </c:pt>
                <c:pt idx="5200">
                  <c:v>42184.160370370373</c:v>
                </c:pt>
                <c:pt idx="5201">
                  <c:v>42184.161064814783</c:v>
                </c:pt>
                <c:pt idx="5202">
                  <c:v>42184.161759259245</c:v>
                </c:pt>
                <c:pt idx="5203">
                  <c:v>42184.162453703684</c:v>
                </c:pt>
                <c:pt idx="5204">
                  <c:v>42184.163148148145</c:v>
                </c:pt>
                <c:pt idx="5205">
                  <c:v>42184.163842592585</c:v>
                </c:pt>
                <c:pt idx="5206">
                  <c:v>42184.164537037039</c:v>
                </c:pt>
                <c:pt idx="5207">
                  <c:v>42184.165231481478</c:v>
                </c:pt>
                <c:pt idx="5208">
                  <c:v>42184.165925925925</c:v>
                </c:pt>
                <c:pt idx="5209">
                  <c:v>42184.166620370372</c:v>
                </c:pt>
                <c:pt idx="5210">
                  <c:v>42184.167314814804</c:v>
                </c:pt>
                <c:pt idx="5211">
                  <c:v>42184.168009259258</c:v>
                </c:pt>
                <c:pt idx="5212">
                  <c:v>42184.168703703683</c:v>
                </c:pt>
                <c:pt idx="5213">
                  <c:v>42184.169398148166</c:v>
                </c:pt>
                <c:pt idx="5214">
                  <c:v>42184.170092592591</c:v>
                </c:pt>
                <c:pt idx="5215">
                  <c:v>42184.170787037023</c:v>
                </c:pt>
                <c:pt idx="5216">
                  <c:v>42184.17148148147</c:v>
                </c:pt>
                <c:pt idx="5217">
                  <c:v>42184.172175925931</c:v>
                </c:pt>
                <c:pt idx="5218">
                  <c:v>42184.172870370385</c:v>
                </c:pt>
                <c:pt idx="5219">
                  <c:v>42184.173564814802</c:v>
                </c:pt>
                <c:pt idx="5220">
                  <c:v>42184.174259259271</c:v>
                </c:pt>
                <c:pt idx="5221">
                  <c:v>42184.174953703689</c:v>
                </c:pt>
                <c:pt idx="5222">
                  <c:v>42184.175648148164</c:v>
                </c:pt>
                <c:pt idx="5223">
                  <c:v>42184.176342592589</c:v>
                </c:pt>
                <c:pt idx="5224">
                  <c:v>42184.177037037036</c:v>
                </c:pt>
                <c:pt idx="5225">
                  <c:v>42184.177731481475</c:v>
                </c:pt>
                <c:pt idx="5226">
                  <c:v>42184.178425925929</c:v>
                </c:pt>
                <c:pt idx="5227">
                  <c:v>42184.179120370354</c:v>
                </c:pt>
                <c:pt idx="5228">
                  <c:v>42184.179814814815</c:v>
                </c:pt>
                <c:pt idx="5229">
                  <c:v>42184.180509259262</c:v>
                </c:pt>
                <c:pt idx="5230">
                  <c:v>42184.181203703687</c:v>
                </c:pt>
                <c:pt idx="5231">
                  <c:v>42184.18189814817</c:v>
                </c:pt>
                <c:pt idx="5232">
                  <c:v>42184.182592592602</c:v>
                </c:pt>
                <c:pt idx="5233">
                  <c:v>42184.183287037034</c:v>
                </c:pt>
                <c:pt idx="5234">
                  <c:v>42184.183981481474</c:v>
                </c:pt>
                <c:pt idx="5235">
                  <c:v>42184.184675925942</c:v>
                </c:pt>
                <c:pt idx="5236">
                  <c:v>42184.185370370367</c:v>
                </c:pt>
                <c:pt idx="5237">
                  <c:v>42184.186064814814</c:v>
                </c:pt>
                <c:pt idx="5238">
                  <c:v>42184.186759259261</c:v>
                </c:pt>
                <c:pt idx="5239">
                  <c:v>42184.187453703678</c:v>
                </c:pt>
                <c:pt idx="5240">
                  <c:v>42184.188148148169</c:v>
                </c:pt>
                <c:pt idx="5241">
                  <c:v>42184.188842592601</c:v>
                </c:pt>
                <c:pt idx="5242">
                  <c:v>42184.18953703704</c:v>
                </c:pt>
                <c:pt idx="5243">
                  <c:v>42184.19023148148</c:v>
                </c:pt>
                <c:pt idx="5244">
                  <c:v>42184.190925925926</c:v>
                </c:pt>
                <c:pt idx="5245">
                  <c:v>42184.191620370359</c:v>
                </c:pt>
                <c:pt idx="5246">
                  <c:v>42184.192314814805</c:v>
                </c:pt>
                <c:pt idx="5247">
                  <c:v>42184.193009259245</c:v>
                </c:pt>
                <c:pt idx="5248">
                  <c:v>42184.19370370367</c:v>
                </c:pt>
                <c:pt idx="5249">
                  <c:v>42184.19439814816</c:v>
                </c:pt>
                <c:pt idx="5250">
                  <c:v>42184.195092592585</c:v>
                </c:pt>
                <c:pt idx="5251">
                  <c:v>42184.195787037017</c:v>
                </c:pt>
                <c:pt idx="5252">
                  <c:v>42184.196481481464</c:v>
                </c:pt>
                <c:pt idx="5253">
                  <c:v>42184.197175925925</c:v>
                </c:pt>
                <c:pt idx="5254">
                  <c:v>42184.197870370372</c:v>
                </c:pt>
                <c:pt idx="5255">
                  <c:v>42184.198564814804</c:v>
                </c:pt>
                <c:pt idx="5256">
                  <c:v>42184.199259259258</c:v>
                </c:pt>
                <c:pt idx="5257">
                  <c:v>42184.199953703683</c:v>
                </c:pt>
                <c:pt idx="5258">
                  <c:v>42184.200648148166</c:v>
                </c:pt>
                <c:pt idx="5259">
                  <c:v>42184.201342592576</c:v>
                </c:pt>
                <c:pt idx="5260">
                  <c:v>42184.202037037037</c:v>
                </c:pt>
                <c:pt idx="5261">
                  <c:v>42184.202731481484</c:v>
                </c:pt>
                <c:pt idx="5262">
                  <c:v>42184.203425925924</c:v>
                </c:pt>
                <c:pt idx="5263">
                  <c:v>42184.20412037037</c:v>
                </c:pt>
                <c:pt idx="5264">
                  <c:v>42184.204814814817</c:v>
                </c:pt>
                <c:pt idx="5265">
                  <c:v>42184.205509259256</c:v>
                </c:pt>
                <c:pt idx="5266">
                  <c:v>42184.206203703689</c:v>
                </c:pt>
                <c:pt idx="5267">
                  <c:v>42184.206898148179</c:v>
                </c:pt>
                <c:pt idx="5268">
                  <c:v>42184.207592592589</c:v>
                </c:pt>
                <c:pt idx="5269">
                  <c:v>42184.208287037036</c:v>
                </c:pt>
                <c:pt idx="5270">
                  <c:v>42184.208981481475</c:v>
                </c:pt>
                <c:pt idx="5271">
                  <c:v>42184.209675925929</c:v>
                </c:pt>
                <c:pt idx="5272">
                  <c:v>42184.210370370369</c:v>
                </c:pt>
                <c:pt idx="5273">
                  <c:v>42184.211064814801</c:v>
                </c:pt>
                <c:pt idx="5274">
                  <c:v>42184.211759259255</c:v>
                </c:pt>
                <c:pt idx="5275">
                  <c:v>42184.212453703687</c:v>
                </c:pt>
                <c:pt idx="5276">
                  <c:v>42184.213148148148</c:v>
                </c:pt>
                <c:pt idx="5277">
                  <c:v>42184.213842592595</c:v>
                </c:pt>
                <c:pt idx="5278">
                  <c:v>42184.214537037042</c:v>
                </c:pt>
                <c:pt idx="5279">
                  <c:v>42184.215231481481</c:v>
                </c:pt>
                <c:pt idx="5280">
                  <c:v>42184.215925925928</c:v>
                </c:pt>
                <c:pt idx="5281">
                  <c:v>42184.216620370367</c:v>
                </c:pt>
                <c:pt idx="5282">
                  <c:v>42184.217314814814</c:v>
                </c:pt>
                <c:pt idx="5283">
                  <c:v>42184.218009259261</c:v>
                </c:pt>
                <c:pt idx="5284">
                  <c:v>42184.218703703678</c:v>
                </c:pt>
                <c:pt idx="5285">
                  <c:v>42184.219398148169</c:v>
                </c:pt>
                <c:pt idx="5286">
                  <c:v>42184.220092592594</c:v>
                </c:pt>
                <c:pt idx="5287">
                  <c:v>42184.220787037018</c:v>
                </c:pt>
                <c:pt idx="5288">
                  <c:v>42184.221481481451</c:v>
                </c:pt>
                <c:pt idx="5289">
                  <c:v>42184.222175925926</c:v>
                </c:pt>
                <c:pt idx="5290">
                  <c:v>42184.222870370373</c:v>
                </c:pt>
                <c:pt idx="5291">
                  <c:v>42184.223564814783</c:v>
                </c:pt>
                <c:pt idx="5292">
                  <c:v>42184.224259259259</c:v>
                </c:pt>
                <c:pt idx="5293">
                  <c:v>42184.224953703684</c:v>
                </c:pt>
                <c:pt idx="5294">
                  <c:v>42184.225648148145</c:v>
                </c:pt>
                <c:pt idx="5295">
                  <c:v>42184.226342592585</c:v>
                </c:pt>
                <c:pt idx="5296">
                  <c:v>42184.227037037024</c:v>
                </c:pt>
                <c:pt idx="5297">
                  <c:v>42184.227731481464</c:v>
                </c:pt>
                <c:pt idx="5298">
                  <c:v>42184.228425925925</c:v>
                </c:pt>
                <c:pt idx="5299">
                  <c:v>42184.229120370357</c:v>
                </c:pt>
                <c:pt idx="5300">
                  <c:v>42184.229814814804</c:v>
                </c:pt>
                <c:pt idx="5301">
                  <c:v>42184.230509259258</c:v>
                </c:pt>
                <c:pt idx="5302">
                  <c:v>42184.231203703683</c:v>
                </c:pt>
                <c:pt idx="5303">
                  <c:v>42184.231898148166</c:v>
                </c:pt>
                <c:pt idx="5304">
                  <c:v>42184.232592592591</c:v>
                </c:pt>
                <c:pt idx="5305">
                  <c:v>42184.233287037023</c:v>
                </c:pt>
                <c:pt idx="5306">
                  <c:v>42184.23398148147</c:v>
                </c:pt>
                <c:pt idx="5307">
                  <c:v>42184.234675925931</c:v>
                </c:pt>
                <c:pt idx="5308">
                  <c:v>42184.23537037037</c:v>
                </c:pt>
                <c:pt idx="5309">
                  <c:v>42184.236064814802</c:v>
                </c:pt>
                <c:pt idx="5310">
                  <c:v>42184.236759259256</c:v>
                </c:pt>
                <c:pt idx="5311">
                  <c:v>42184.237453703674</c:v>
                </c:pt>
                <c:pt idx="5312">
                  <c:v>42184.238148148164</c:v>
                </c:pt>
                <c:pt idx="5313">
                  <c:v>42184.238842592589</c:v>
                </c:pt>
                <c:pt idx="5314">
                  <c:v>42184.239537037036</c:v>
                </c:pt>
                <c:pt idx="5315">
                  <c:v>42184.240231481483</c:v>
                </c:pt>
                <c:pt idx="5316">
                  <c:v>42184.240925925929</c:v>
                </c:pt>
                <c:pt idx="5317">
                  <c:v>42184.241620370354</c:v>
                </c:pt>
                <c:pt idx="5318">
                  <c:v>42184.242314814815</c:v>
                </c:pt>
                <c:pt idx="5319">
                  <c:v>42184.243009259255</c:v>
                </c:pt>
                <c:pt idx="5320">
                  <c:v>42184.243703703673</c:v>
                </c:pt>
                <c:pt idx="5321">
                  <c:v>42184.24439814817</c:v>
                </c:pt>
                <c:pt idx="5322">
                  <c:v>42184.245092592595</c:v>
                </c:pt>
                <c:pt idx="5323">
                  <c:v>42184.24578703702</c:v>
                </c:pt>
                <c:pt idx="5324">
                  <c:v>42184.246481481474</c:v>
                </c:pt>
                <c:pt idx="5325">
                  <c:v>42184.247175925928</c:v>
                </c:pt>
                <c:pt idx="5326">
                  <c:v>42184.247870370367</c:v>
                </c:pt>
                <c:pt idx="5327">
                  <c:v>42184.248564814814</c:v>
                </c:pt>
                <c:pt idx="5328">
                  <c:v>42184.249259259261</c:v>
                </c:pt>
                <c:pt idx="5329">
                  <c:v>42184.249953703678</c:v>
                </c:pt>
                <c:pt idx="5330">
                  <c:v>42184.250648148169</c:v>
                </c:pt>
                <c:pt idx="5331">
                  <c:v>42184.251342592594</c:v>
                </c:pt>
                <c:pt idx="5332">
                  <c:v>42184.25203703704</c:v>
                </c:pt>
                <c:pt idx="5333">
                  <c:v>42184.25273148148</c:v>
                </c:pt>
                <c:pt idx="5334">
                  <c:v>42184.253425925926</c:v>
                </c:pt>
                <c:pt idx="5335">
                  <c:v>42184.254120370373</c:v>
                </c:pt>
                <c:pt idx="5336">
                  <c:v>42184.254814814813</c:v>
                </c:pt>
                <c:pt idx="5337">
                  <c:v>42184.255509259259</c:v>
                </c:pt>
                <c:pt idx="5338">
                  <c:v>42184.256203703706</c:v>
                </c:pt>
                <c:pt idx="5339">
                  <c:v>42184.256898148175</c:v>
                </c:pt>
                <c:pt idx="5340">
                  <c:v>42184.257592592592</c:v>
                </c:pt>
                <c:pt idx="5341">
                  <c:v>42184.258287037039</c:v>
                </c:pt>
                <c:pt idx="5342">
                  <c:v>42184.258981481478</c:v>
                </c:pt>
                <c:pt idx="5343">
                  <c:v>42184.259675925932</c:v>
                </c:pt>
                <c:pt idx="5344">
                  <c:v>42184.260370370372</c:v>
                </c:pt>
                <c:pt idx="5345">
                  <c:v>42184.261064814797</c:v>
                </c:pt>
                <c:pt idx="5346">
                  <c:v>42184.261759259243</c:v>
                </c:pt>
                <c:pt idx="5347">
                  <c:v>42184.262453703683</c:v>
                </c:pt>
                <c:pt idx="5348">
                  <c:v>42184.263148148151</c:v>
                </c:pt>
                <c:pt idx="5349">
                  <c:v>42184.263842592576</c:v>
                </c:pt>
                <c:pt idx="5350">
                  <c:v>42184.264537037037</c:v>
                </c:pt>
                <c:pt idx="5351">
                  <c:v>42184.265231481484</c:v>
                </c:pt>
                <c:pt idx="5352">
                  <c:v>42184.265925925924</c:v>
                </c:pt>
                <c:pt idx="5353">
                  <c:v>42184.26662037037</c:v>
                </c:pt>
                <c:pt idx="5354">
                  <c:v>42184.267314814802</c:v>
                </c:pt>
                <c:pt idx="5355">
                  <c:v>42184.268009259256</c:v>
                </c:pt>
                <c:pt idx="5356">
                  <c:v>42184.268703703674</c:v>
                </c:pt>
                <c:pt idx="5357">
                  <c:v>42184.269398148164</c:v>
                </c:pt>
                <c:pt idx="5358">
                  <c:v>42184.270092592589</c:v>
                </c:pt>
                <c:pt idx="5359">
                  <c:v>42184.270787037021</c:v>
                </c:pt>
                <c:pt idx="5360">
                  <c:v>42184.271481481454</c:v>
                </c:pt>
                <c:pt idx="5361">
                  <c:v>42184.272175925929</c:v>
                </c:pt>
                <c:pt idx="5362">
                  <c:v>42184.272870370369</c:v>
                </c:pt>
                <c:pt idx="5363">
                  <c:v>42184.273564814801</c:v>
                </c:pt>
                <c:pt idx="5364">
                  <c:v>42184.274259259262</c:v>
                </c:pt>
                <c:pt idx="5365">
                  <c:v>42184.274953703687</c:v>
                </c:pt>
                <c:pt idx="5366">
                  <c:v>42184.275648148148</c:v>
                </c:pt>
                <c:pt idx="5367">
                  <c:v>42184.276342592595</c:v>
                </c:pt>
                <c:pt idx="5368">
                  <c:v>42184.277037037034</c:v>
                </c:pt>
                <c:pt idx="5369">
                  <c:v>42184.277731481474</c:v>
                </c:pt>
                <c:pt idx="5370">
                  <c:v>42184.278425925928</c:v>
                </c:pt>
                <c:pt idx="5371">
                  <c:v>42184.279120370353</c:v>
                </c:pt>
                <c:pt idx="5372">
                  <c:v>42184.279814814814</c:v>
                </c:pt>
                <c:pt idx="5373">
                  <c:v>42184.280509259261</c:v>
                </c:pt>
                <c:pt idx="5374">
                  <c:v>42184.281203703678</c:v>
                </c:pt>
                <c:pt idx="5375">
                  <c:v>42184.281898148169</c:v>
                </c:pt>
                <c:pt idx="5376">
                  <c:v>42184.282592592601</c:v>
                </c:pt>
                <c:pt idx="5377">
                  <c:v>42184.283287037026</c:v>
                </c:pt>
                <c:pt idx="5378">
                  <c:v>42184.283981481465</c:v>
                </c:pt>
                <c:pt idx="5379">
                  <c:v>42184.284675925941</c:v>
                </c:pt>
                <c:pt idx="5380">
                  <c:v>42184.285370370373</c:v>
                </c:pt>
                <c:pt idx="5381">
                  <c:v>42184.286064814805</c:v>
                </c:pt>
                <c:pt idx="5382">
                  <c:v>42184.286759259259</c:v>
                </c:pt>
                <c:pt idx="5383">
                  <c:v>42184.287453703684</c:v>
                </c:pt>
                <c:pt idx="5384">
                  <c:v>42184.28814814816</c:v>
                </c:pt>
                <c:pt idx="5385">
                  <c:v>42184.288842592592</c:v>
                </c:pt>
                <c:pt idx="5386">
                  <c:v>42184.289537037039</c:v>
                </c:pt>
                <c:pt idx="5387">
                  <c:v>42184.290231481478</c:v>
                </c:pt>
                <c:pt idx="5388">
                  <c:v>42184.290925925925</c:v>
                </c:pt>
                <c:pt idx="5389">
                  <c:v>42184.291620370357</c:v>
                </c:pt>
                <c:pt idx="5390">
                  <c:v>42184.292314814804</c:v>
                </c:pt>
                <c:pt idx="5391">
                  <c:v>42184.293009259243</c:v>
                </c:pt>
                <c:pt idx="5392">
                  <c:v>42184.293703703668</c:v>
                </c:pt>
                <c:pt idx="5393">
                  <c:v>42184.294398148166</c:v>
                </c:pt>
                <c:pt idx="5394">
                  <c:v>42184.295092592576</c:v>
                </c:pt>
                <c:pt idx="5395">
                  <c:v>42184.295787037008</c:v>
                </c:pt>
                <c:pt idx="5396">
                  <c:v>42184.29648148147</c:v>
                </c:pt>
                <c:pt idx="5397">
                  <c:v>42184.297175925924</c:v>
                </c:pt>
                <c:pt idx="5398">
                  <c:v>42184.29787037037</c:v>
                </c:pt>
                <c:pt idx="5399">
                  <c:v>42184.298564814802</c:v>
                </c:pt>
                <c:pt idx="5400">
                  <c:v>42184.299259259256</c:v>
                </c:pt>
                <c:pt idx="5401">
                  <c:v>42184.299953703674</c:v>
                </c:pt>
                <c:pt idx="5402">
                  <c:v>42184.300648148179</c:v>
                </c:pt>
                <c:pt idx="5403">
                  <c:v>42184.301342592589</c:v>
                </c:pt>
                <c:pt idx="5404">
                  <c:v>42184.302037037043</c:v>
                </c:pt>
                <c:pt idx="5405">
                  <c:v>42184.302731481483</c:v>
                </c:pt>
                <c:pt idx="5406">
                  <c:v>42184.303425925929</c:v>
                </c:pt>
                <c:pt idx="5407">
                  <c:v>42184.304120370369</c:v>
                </c:pt>
                <c:pt idx="5408">
                  <c:v>42184.30481481483</c:v>
                </c:pt>
                <c:pt idx="5409">
                  <c:v>42184.305509259262</c:v>
                </c:pt>
                <c:pt idx="5410">
                  <c:v>42184.306203703702</c:v>
                </c:pt>
                <c:pt idx="5411">
                  <c:v>42184.306898148177</c:v>
                </c:pt>
                <c:pt idx="5412">
                  <c:v>42184.307592592602</c:v>
                </c:pt>
                <c:pt idx="5413">
                  <c:v>42184.308287037042</c:v>
                </c:pt>
                <c:pt idx="5414">
                  <c:v>42184.308981481481</c:v>
                </c:pt>
                <c:pt idx="5415">
                  <c:v>42184.309675925942</c:v>
                </c:pt>
                <c:pt idx="5416">
                  <c:v>42184.310370370389</c:v>
                </c:pt>
                <c:pt idx="5417">
                  <c:v>42184.311064814814</c:v>
                </c:pt>
                <c:pt idx="5418">
                  <c:v>42184.311759259261</c:v>
                </c:pt>
                <c:pt idx="5419">
                  <c:v>42184.3124537037</c:v>
                </c:pt>
                <c:pt idx="5420">
                  <c:v>42184.313148148169</c:v>
                </c:pt>
                <c:pt idx="5421">
                  <c:v>42184.313842592601</c:v>
                </c:pt>
                <c:pt idx="5422">
                  <c:v>42184.314537037055</c:v>
                </c:pt>
                <c:pt idx="5423">
                  <c:v>42184.315231481494</c:v>
                </c:pt>
                <c:pt idx="5424">
                  <c:v>42184.315925925941</c:v>
                </c:pt>
                <c:pt idx="5425">
                  <c:v>42184.316620370388</c:v>
                </c:pt>
                <c:pt idx="5426">
                  <c:v>42184.317314814813</c:v>
                </c:pt>
                <c:pt idx="5427">
                  <c:v>42184.318009259274</c:v>
                </c:pt>
                <c:pt idx="5428">
                  <c:v>42184.318703703706</c:v>
                </c:pt>
                <c:pt idx="5429">
                  <c:v>42184.319398148175</c:v>
                </c:pt>
                <c:pt idx="5430">
                  <c:v>42184.320092592592</c:v>
                </c:pt>
                <c:pt idx="5431">
                  <c:v>42184.320787037024</c:v>
                </c:pt>
                <c:pt idx="5432">
                  <c:v>42184.321481481464</c:v>
                </c:pt>
                <c:pt idx="5433">
                  <c:v>42184.322175925932</c:v>
                </c:pt>
                <c:pt idx="5434">
                  <c:v>42184.322870370386</c:v>
                </c:pt>
                <c:pt idx="5435">
                  <c:v>42184.323564814804</c:v>
                </c:pt>
                <c:pt idx="5436">
                  <c:v>42184.324259259272</c:v>
                </c:pt>
                <c:pt idx="5437">
                  <c:v>42184.324953703705</c:v>
                </c:pt>
                <c:pt idx="5438">
                  <c:v>42184.325648148166</c:v>
                </c:pt>
                <c:pt idx="5439">
                  <c:v>42184.326342592591</c:v>
                </c:pt>
                <c:pt idx="5440">
                  <c:v>42184.327037037037</c:v>
                </c:pt>
                <c:pt idx="5441">
                  <c:v>42184.327731481484</c:v>
                </c:pt>
                <c:pt idx="5442">
                  <c:v>42184.328425925931</c:v>
                </c:pt>
                <c:pt idx="5443">
                  <c:v>42184.32912037037</c:v>
                </c:pt>
                <c:pt idx="5444">
                  <c:v>42184.329814814817</c:v>
                </c:pt>
                <c:pt idx="5445">
                  <c:v>42184.330509259271</c:v>
                </c:pt>
                <c:pt idx="5446">
                  <c:v>42184.331203703689</c:v>
                </c:pt>
                <c:pt idx="5447">
                  <c:v>42184.331898148179</c:v>
                </c:pt>
                <c:pt idx="5448">
                  <c:v>42184.332592592604</c:v>
                </c:pt>
                <c:pt idx="5449">
                  <c:v>42184.333287037036</c:v>
                </c:pt>
                <c:pt idx="5450">
                  <c:v>42184.333981481475</c:v>
                </c:pt>
                <c:pt idx="5451">
                  <c:v>42184.334675925944</c:v>
                </c:pt>
                <c:pt idx="5452">
                  <c:v>42184.335370370369</c:v>
                </c:pt>
                <c:pt idx="5453">
                  <c:v>42184.336064814815</c:v>
                </c:pt>
                <c:pt idx="5454">
                  <c:v>42184.336759259262</c:v>
                </c:pt>
                <c:pt idx="5455">
                  <c:v>42184.337453703687</c:v>
                </c:pt>
                <c:pt idx="5456">
                  <c:v>42184.33814814817</c:v>
                </c:pt>
                <c:pt idx="5457">
                  <c:v>42184.338842592602</c:v>
                </c:pt>
                <c:pt idx="5458">
                  <c:v>42184.339537037042</c:v>
                </c:pt>
                <c:pt idx="5459">
                  <c:v>42184.340231481496</c:v>
                </c:pt>
                <c:pt idx="5460">
                  <c:v>42184.340925925942</c:v>
                </c:pt>
                <c:pt idx="5461">
                  <c:v>42184.341620370367</c:v>
                </c:pt>
                <c:pt idx="5462">
                  <c:v>42184.342314814829</c:v>
                </c:pt>
                <c:pt idx="5463">
                  <c:v>42184.343009259261</c:v>
                </c:pt>
                <c:pt idx="5464">
                  <c:v>42184.343703703678</c:v>
                </c:pt>
                <c:pt idx="5465">
                  <c:v>42184.344398148176</c:v>
                </c:pt>
                <c:pt idx="5466">
                  <c:v>42184.345092592601</c:v>
                </c:pt>
                <c:pt idx="5467">
                  <c:v>42184.345787037026</c:v>
                </c:pt>
                <c:pt idx="5468">
                  <c:v>42184.34648148148</c:v>
                </c:pt>
                <c:pt idx="5469">
                  <c:v>42184.347175925941</c:v>
                </c:pt>
                <c:pt idx="5470">
                  <c:v>42184.347870370388</c:v>
                </c:pt>
                <c:pt idx="5471">
                  <c:v>42184.348564814813</c:v>
                </c:pt>
                <c:pt idx="5472">
                  <c:v>42184.349259259274</c:v>
                </c:pt>
                <c:pt idx="5473">
                  <c:v>42184.349953703706</c:v>
                </c:pt>
                <c:pt idx="5474">
                  <c:v>42184.350648148175</c:v>
                </c:pt>
                <c:pt idx="5475">
                  <c:v>42184.351342592592</c:v>
                </c:pt>
                <c:pt idx="5476">
                  <c:v>42184.352037037053</c:v>
                </c:pt>
                <c:pt idx="5477">
                  <c:v>42184.352731481493</c:v>
                </c:pt>
                <c:pt idx="5478">
                  <c:v>42184.353425925932</c:v>
                </c:pt>
                <c:pt idx="5479">
                  <c:v>42184.354120370386</c:v>
                </c:pt>
                <c:pt idx="5480">
                  <c:v>42184.35481481484</c:v>
                </c:pt>
                <c:pt idx="5481">
                  <c:v>42184.355509259272</c:v>
                </c:pt>
                <c:pt idx="5482">
                  <c:v>42184.356203703712</c:v>
                </c:pt>
                <c:pt idx="5483">
                  <c:v>42184.356898148195</c:v>
                </c:pt>
                <c:pt idx="5484">
                  <c:v>42184.357592592605</c:v>
                </c:pt>
                <c:pt idx="5485">
                  <c:v>42184.358287037052</c:v>
                </c:pt>
                <c:pt idx="5486">
                  <c:v>42184.358981481491</c:v>
                </c:pt>
                <c:pt idx="5487">
                  <c:v>42184.359675925945</c:v>
                </c:pt>
                <c:pt idx="5488">
                  <c:v>42184.360370370385</c:v>
                </c:pt>
                <c:pt idx="5489">
                  <c:v>42184.361064814802</c:v>
                </c:pt>
                <c:pt idx="5490">
                  <c:v>42184.361759259256</c:v>
                </c:pt>
                <c:pt idx="5491">
                  <c:v>42184.362453703689</c:v>
                </c:pt>
                <c:pt idx="5492">
                  <c:v>42184.363148148164</c:v>
                </c:pt>
                <c:pt idx="5493">
                  <c:v>42184.363842592589</c:v>
                </c:pt>
                <c:pt idx="5494">
                  <c:v>42184.364537037043</c:v>
                </c:pt>
                <c:pt idx="5495">
                  <c:v>42184.365231481483</c:v>
                </c:pt>
                <c:pt idx="5496">
                  <c:v>42184.365925925929</c:v>
                </c:pt>
                <c:pt idx="5497">
                  <c:v>42184.366620370369</c:v>
                </c:pt>
                <c:pt idx="5498">
                  <c:v>42184.367314814815</c:v>
                </c:pt>
                <c:pt idx="5499">
                  <c:v>42184.368009259262</c:v>
                </c:pt>
                <c:pt idx="5500">
                  <c:v>42184.368703703687</c:v>
                </c:pt>
                <c:pt idx="5501">
                  <c:v>42184.36939814817</c:v>
                </c:pt>
                <c:pt idx="5502">
                  <c:v>42184.370092592602</c:v>
                </c:pt>
                <c:pt idx="5503">
                  <c:v>42184.370787037034</c:v>
                </c:pt>
                <c:pt idx="5504">
                  <c:v>42184.371481481474</c:v>
                </c:pt>
                <c:pt idx="5505">
                  <c:v>42184.372175925942</c:v>
                </c:pt>
                <c:pt idx="5506">
                  <c:v>42184.372870370389</c:v>
                </c:pt>
                <c:pt idx="5507">
                  <c:v>42184.373564814814</c:v>
                </c:pt>
                <c:pt idx="5508">
                  <c:v>42184.374259259275</c:v>
                </c:pt>
                <c:pt idx="5509">
                  <c:v>42184.3749537037</c:v>
                </c:pt>
                <c:pt idx="5510">
                  <c:v>42184.375648148169</c:v>
                </c:pt>
                <c:pt idx="5511">
                  <c:v>42184.376342592601</c:v>
                </c:pt>
                <c:pt idx="5512">
                  <c:v>42184.37703703704</c:v>
                </c:pt>
                <c:pt idx="5513">
                  <c:v>42184.37773148148</c:v>
                </c:pt>
                <c:pt idx="5514">
                  <c:v>42184.378425925941</c:v>
                </c:pt>
                <c:pt idx="5515">
                  <c:v>42184.379120370373</c:v>
                </c:pt>
                <c:pt idx="5516">
                  <c:v>42184.379814814813</c:v>
                </c:pt>
                <c:pt idx="5517">
                  <c:v>42184.380509259274</c:v>
                </c:pt>
                <c:pt idx="5518">
                  <c:v>42184.381203703706</c:v>
                </c:pt>
                <c:pt idx="5519">
                  <c:v>42184.381898148175</c:v>
                </c:pt>
                <c:pt idx="5520">
                  <c:v>42184.382592592607</c:v>
                </c:pt>
                <c:pt idx="5521">
                  <c:v>42184.383287037039</c:v>
                </c:pt>
                <c:pt idx="5522">
                  <c:v>42184.383981481478</c:v>
                </c:pt>
                <c:pt idx="5523">
                  <c:v>42184.384675925947</c:v>
                </c:pt>
                <c:pt idx="5524">
                  <c:v>42184.385370370386</c:v>
                </c:pt>
                <c:pt idx="5525">
                  <c:v>42184.386064814818</c:v>
                </c:pt>
                <c:pt idx="5526">
                  <c:v>42184.386759259272</c:v>
                </c:pt>
                <c:pt idx="5527">
                  <c:v>42184.387453703705</c:v>
                </c:pt>
                <c:pt idx="5528">
                  <c:v>42184.38814814818</c:v>
                </c:pt>
                <c:pt idx="5529">
                  <c:v>42184.388842592605</c:v>
                </c:pt>
                <c:pt idx="5530">
                  <c:v>42184.389537037052</c:v>
                </c:pt>
                <c:pt idx="5531">
                  <c:v>42184.390231481491</c:v>
                </c:pt>
                <c:pt idx="5532">
                  <c:v>42184.390925925931</c:v>
                </c:pt>
                <c:pt idx="5533">
                  <c:v>42184.39162037037</c:v>
                </c:pt>
                <c:pt idx="5534">
                  <c:v>42184.392314814817</c:v>
                </c:pt>
                <c:pt idx="5535">
                  <c:v>42184.393009259256</c:v>
                </c:pt>
                <c:pt idx="5536">
                  <c:v>42184.393703703674</c:v>
                </c:pt>
                <c:pt idx="5537">
                  <c:v>42184.394398148179</c:v>
                </c:pt>
                <c:pt idx="5538">
                  <c:v>42184.395092592589</c:v>
                </c:pt>
                <c:pt idx="5539">
                  <c:v>42184.395787037021</c:v>
                </c:pt>
                <c:pt idx="5540">
                  <c:v>42184.396481481475</c:v>
                </c:pt>
                <c:pt idx="5541">
                  <c:v>42184.397175925929</c:v>
                </c:pt>
                <c:pt idx="5542">
                  <c:v>42184.397870370369</c:v>
                </c:pt>
                <c:pt idx="5543">
                  <c:v>42184.398564814815</c:v>
                </c:pt>
                <c:pt idx="5544">
                  <c:v>42184.399259259262</c:v>
                </c:pt>
                <c:pt idx="5545">
                  <c:v>42184.399953703687</c:v>
                </c:pt>
                <c:pt idx="5546">
                  <c:v>42184.40064814817</c:v>
                </c:pt>
                <c:pt idx="5547">
                  <c:v>42184.401342592595</c:v>
                </c:pt>
                <c:pt idx="5548">
                  <c:v>42184.402037037042</c:v>
                </c:pt>
                <c:pt idx="5549">
                  <c:v>42184.402731481481</c:v>
                </c:pt>
                <c:pt idx="5550">
                  <c:v>42184.403425925928</c:v>
                </c:pt>
                <c:pt idx="5551">
                  <c:v>42184.404120370367</c:v>
                </c:pt>
                <c:pt idx="5552">
                  <c:v>42184.404814814829</c:v>
                </c:pt>
                <c:pt idx="5553">
                  <c:v>42184.405509259261</c:v>
                </c:pt>
                <c:pt idx="5554">
                  <c:v>42184.4062037037</c:v>
                </c:pt>
                <c:pt idx="5555">
                  <c:v>42184.406898148176</c:v>
                </c:pt>
                <c:pt idx="5556">
                  <c:v>42184.407592592601</c:v>
                </c:pt>
                <c:pt idx="5557">
                  <c:v>42184.40828703704</c:v>
                </c:pt>
                <c:pt idx="5558">
                  <c:v>42184.40898148148</c:v>
                </c:pt>
                <c:pt idx="5559">
                  <c:v>42184.409675925941</c:v>
                </c:pt>
                <c:pt idx="5560">
                  <c:v>42184.410370370388</c:v>
                </c:pt>
                <c:pt idx="5561">
                  <c:v>42184.411064814805</c:v>
                </c:pt>
                <c:pt idx="5562">
                  <c:v>42184.411759259259</c:v>
                </c:pt>
                <c:pt idx="5563">
                  <c:v>42184.412453703706</c:v>
                </c:pt>
                <c:pt idx="5564">
                  <c:v>42184.41314814816</c:v>
                </c:pt>
                <c:pt idx="5565">
                  <c:v>42184.413842592592</c:v>
                </c:pt>
                <c:pt idx="5566">
                  <c:v>42184.414537037053</c:v>
                </c:pt>
                <c:pt idx="5567">
                  <c:v>42184.415231481493</c:v>
                </c:pt>
                <c:pt idx="5568">
                  <c:v>42184.415925925932</c:v>
                </c:pt>
                <c:pt idx="5569">
                  <c:v>42184.416620370386</c:v>
                </c:pt>
                <c:pt idx="5570">
                  <c:v>42184.417314814818</c:v>
                </c:pt>
                <c:pt idx="5571">
                  <c:v>42184.418009259272</c:v>
                </c:pt>
                <c:pt idx="5572">
                  <c:v>42184.418703703705</c:v>
                </c:pt>
                <c:pt idx="5573">
                  <c:v>42184.41939814818</c:v>
                </c:pt>
                <c:pt idx="5574">
                  <c:v>42184.420092592591</c:v>
                </c:pt>
                <c:pt idx="5575">
                  <c:v>42184.420787037023</c:v>
                </c:pt>
                <c:pt idx="5576">
                  <c:v>42184.42148148147</c:v>
                </c:pt>
                <c:pt idx="5577">
                  <c:v>42184.422175925931</c:v>
                </c:pt>
                <c:pt idx="5578">
                  <c:v>42184.422870370385</c:v>
                </c:pt>
                <c:pt idx="5579">
                  <c:v>42184.423564814802</c:v>
                </c:pt>
                <c:pt idx="5580">
                  <c:v>42184.424259259271</c:v>
                </c:pt>
                <c:pt idx="5581">
                  <c:v>42184.424953703689</c:v>
                </c:pt>
                <c:pt idx="5582">
                  <c:v>42184.425648148164</c:v>
                </c:pt>
                <c:pt idx="5583">
                  <c:v>42184.426342592589</c:v>
                </c:pt>
                <c:pt idx="5584">
                  <c:v>42184.427037037036</c:v>
                </c:pt>
                <c:pt idx="5585">
                  <c:v>42184.427731481475</c:v>
                </c:pt>
                <c:pt idx="5586">
                  <c:v>42184.428425925929</c:v>
                </c:pt>
                <c:pt idx="5587">
                  <c:v>42184.429120370354</c:v>
                </c:pt>
                <c:pt idx="5588">
                  <c:v>42184.429814814815</c:v>
                </c:pt>
                <c:pt idx="5589">
                  <c:v>42184.430509259262</c:v>
                </c:pt>
                <c:pt idx="5590">
                  <c:v>42184.431203703687</c:v>
                </c:pt>
                <c:pt idx="5591">
                  <c:v>42184.43189814817</c:v>
                </c:pt>
                <c:pt idx="5592">
                  <c:v>42184.432592592602</c:v>
                </c:pt>
                <c:pt idx="5593">
                  <c:v>42184.433287037034</c:v>
                </c:pt>
                <c:pt idx="5594">
                  <c:v>42184.433981481474</c:v>
                </c:pt>
                <c:pt idx="5595">
                  <c:v>42184.434675925942</c:v>
                </c:pt>
                <c:pt idx="5596">
                  <c:v>42184.435370370367</c:v>
                </c:pt>
                <c:pt idx="5597">
                  <c:v>42184.436064814814</c:v>
                </c:pt>
                <c:pt idx="5598">
                  <c:v>42184.436759259261</c:v>
                </c:pt>
                <c:pt idx="5599">
                  <c:v>42184.437453703678</c:v>
                </c:pt>
                <c:pt idx="5600">
                  <c:v>42184.438148148169</c:v>
                </c:pt>
                <c:pt idx="5601">
                  <c:v>42184.438842592601</c:v>
                </c:pt>
                <c:pt idx="5602">
                  <c:v>42184.43953703704</c:v>
                </c:pt>
                <c:pt idx="5603">
                  <c:v>42184.440231481494</c:v>
                </c:pt>
                <c:pt idx="5604">
                  <c:v>42184.440925925941</c:v>
                </c:pt>
                <c:pt idx="5605">
                  <c:v>42184.441620370373</c:v>
                </c:pt>
                <c:pt idx="5606">
                  <c:v>42184.442314814813</c:v>
                </c:pt>
                <c:pt idx="5607">
                  <c:v>42184.443009259259</c:v>
                </c:pt>
                <c:pt idx="5608">
                  <c:v>42184.443703703684</c:v>
                </c:pt>
                <c:pt idx="5609">
                  <c:v>42184.444398148175</c:v>
                </c:pt>
                <c:pt idx="5610">
                  <c:v>42184.445092592592</c:v>
                </c:pt>
                <c:pt idx="5611">
                  <c:v>42184.445787037024</c:v>
                </c:pt>
                <c:pt idx="5612">
                  <c:v>42184.446481481478</c:v>
                </c:pt>
                <c:pt idx="5613">
                  <c:v>42184.447175925932</c:v>
                </c:pt>
                <c:pt idx="5614">
                  <c:v>42184.447870370386</c:v>
                </c:pt>
                <c:pt idx="5615">
                  <c:v>42184.448564814818</c:v>
                </c:pt>
                <c:pt idx="5616">
                  <c:v>42184.449259259272</c:v>
                </c:pt>
                <c:pt idx="5617">
                  <c:v>42184.449953703705</c:v>
                </c:pt>
                <c:pt idx="5618">
                  <c:v>42184.45064814818</c:v>
                </c:pt>
                <c:pt idx="5619">
                  <c:v>42184.451342592591</c:v>
                </c:pt>
                <c:pt idx="5620">
                  <c:v>42184.452037037052</c:v>
                </c:pt>
                <c:pt idx="5621">
                  <c:v>42184.452731481491</c:v>
                </c:pt>
                <c:pt idx="5622">
                  <c:v>42184.453425925931</c:v>
                </c:pt>
                <c:pt idx="5623">
                  <c:v>42184.454120370385</c:v>
                </c:pt>
                <c:pt idx="5624">
                  <c:v>42184.454814814839</c:v>
                </c:pt>
                <c:pt idx="5625">
                  <c:v>42184.455509259271</c:v>
                </c:pt>
                <c:pt idx="5626">
                  <c:v>42184.456203703703</c:v>
                </c:pt>
                <c:pt idx="5627">
                  <c:v>42184.456898148193</c:v>
                </c:pt>
                <c:pt idx="5628">
                  <c:v>42184.457592592604</c:v>
                </c:pt>
                <c:pt idx="5629">
                  <c:v>42184.458287037043</c:v>
                </c:pt>
                <c:pt idx="5630">
                  <c:v>42184.458981481483</c:v>
                </c:pt>
                <c:pt idx="5631">
                  <c:v>42184.459675925944</c:v>
                </c:pt>
                <c:pt idx="5632">
                  <c:v>42184.460370370369</c:v>
                </c:pt>
                <c:pt idx="5633">
                  <c:v>42184.461064814801</c:v>
                </c:pt>
                <c:pt idx="5634">
                  <c:v>42184.461759259255</c:v>
                </c:pt>
                <c:pt idx="5635">
                  <c:v>42184.462453703687</c:v>
                </c:pt>
                <c:pt idx="5636">
                  <c:v>42184.463148148148</c:v>
                </c:pt>
                <c:pt idx="5637">
                  <c:v>42184.463842592595</c:v>
                </c:pt>
                <c:pt idx="5638">
                  <c:v>42184.464537037042</c:v>
                </c:pt>
                <c:pt idx="5639">
                  <c:v>42184.465231481481</c:v>
                </c:pt>
                <c:pt idx="5640">
                  <c:v>42184.465925925928</c:v>
                </c:pt>
                <c:pt idx="5641">
                  <c:v>42184.466620370367</c:v>
                </c:pt>
                <c:pt idx="5642">
                  <c:v>42184.467314814814</c:v>
                </c:pt>
                <c:pt idx="5643">
                  <c:v>42184.468009259261</c:v>
                </c:pt>
                <c:pt idx="5644">
                  <c:v>42184.468703703678</c:v>
                </c:pt>
                <c:pt idx="5645">
                  <c:v>42184.469398148169</c:v>
                </c:pt>
                <c:pt idx="5646">
                  <c:v>42184.470092592601</c:v>
                </c:pt>
                <c:pt idx="5647">
                  <c:v>42184.470787037026</c:v>
                </c:pt>
                <c:pt idx="5648">
                  <c:v>42184.471481481465</c:v>
                </c:pt>
                <c:pt idx="5649">
                  <c:v>42184.472175925941</c:v>
                </c:pt>
                <c:pt idx="5650">
                  <c:v>42184.472870370388</c:v>
                </c:pt>
                <c:pt idx="5651">
                  <c:v>42184.473564814805</c:v>
                </c:pt>
                <c:pt idx="5652">
                  <c:v>42184.474259259274</c:v>
                </c:pt>
                <c:pt idx="5653">
                  <c:v>42184.474953703706</c:v>
                </c:pt>
                <c:pt idx="5654">
                  <c:v>42184.47564814816</c:v>
                </c:pt>
                <c:pt idx="5655">
                  <c:v>42184.476342592592</c:v>
                </c:pt>
                <c:pt idx="5656">
                  <c:v>42184.477037037039</c:v>
                </c:pt>
                <c:pt idx="5657">
                  <c:v>42184.477731481478</c:v>
                </c:pt>
                <c:pt idx="5658">
                  <c:v>42184.478425925932</c:v>
                </c:pt>
                <c:pt idx="5659">
                  <c:v>42184.479120370372</c:v>
                </c:pt>
                <c:pt idx="5660">
                  <c:v>42184.479814814818</c:v>
                </c:pt>
                <c:pt idx="5661">
                  <c:v>42184.480509259272</c:v>
                </c:pt>
                <c:pt idx="5662">
                  <c:v>42184.481203703705</c:v>
                </c:pt>
                <c:pt idx="5663">
                  <c:v>42184.48189814818</c:v>
                </c:pt>
                <c:pt idx="5664">
                  <c:v>42184.482592592605</c:v>
                </c:pt>
                <c:pt idx="5665">
                  <c:v>42184.483287037037</c:v>
                </c:pt>
                <c:pt idx="5666">
                  <c:v>42184.483981481484</c:v>
                </c:pt>
                <c:pt idx="5667">
                  <c:v>42184.484675925945</c:v>
                </c:pt>
                <c:pt idx="5668">
                  <c:v>42184.485370370385</c:v>
                </c:pt>
                <c:pt idx="5669">
                  <c:v>42184.486064814817</c:v>
                </c:pt>
                <c:pt idx="5670">
                  <c:v>42184.486759259271</c:v>
                </c:pt>
                <c:pt idx="5671">
                  <c:v>42184.487453703689</c:v>
                </c:pt>
                <c:pt idx="5672">
                  <c:v>42184.488148148179</c:v>
                </c:pt>
                <c:pt idx="5673">
                  <c:v>42184.488842592604</c:v>
                </c:pt>
                <c:pt idx="5674">
                  <c:v>42184.489537037043</c:v>
                </c:pt>
                <c:pt idx="5675">
                  <c:v>42184.490231481483</c:v>
                </c:pt>
                <c:pt idx="5676">
                  <c:v>42184.490925925929</c:v>
                </c:pt>
                <c:pt idx="5677">
                  <c:v>42184.491620370354</c:v>
                </c:pt>
                <c:pt idx="5678">
                  <c:v>42184.492314814815</c:v>
                </c:pt>
                <c:pt idx="5679">
                  <c:v>42184.493009259255</c:v>
                </c:pt>
                <c:pt idx="5680">
                  <c:v>42184.493703703673</c:v>
                </c:pt>
                <c:pt idx="5681">
                  <c:v>42184.49439814817</c:v>
                </c:pt>
                <c:pt idx="5682">
                  <c:v>42184.495092592595</c:v>
                </c:pt>
                <c:pt idx="5683">
                  <c:v>42184.49578703702</c:v>
                </c:pt>
                <c:pt idx="5684">
                  <c:v>42184.496481481474</c:v>
                </c:pt>
                <c:pt idx="5685">
                  <c:v>42184.497175925928</c:v>
                </c:pt>
                <c:pt idx="5686">
                  <c:v>42184.497870370367</c:v>
                </c:pt>
                <c:pt idx="5687">
                  <c:v>42184.498564814814</c:v>
                </c:pt>
                <c:pt idx="5688">
                  <c:v>42184.499259259261</c:v>
                </c:pt>
                <c:pt idx="5689">
                  <c:v>42184.499953703678</c:v>
                </c:pt>
                <c:pt idx="5690">
                  <c:v>42184.500648148169</c:v>
                </c:pt>
                <c:pt idx="5691">
                  <c:v>42184.501342592594</c:v>
                </c:pt>
                <c:pt idx="5692">
                  <c:v>42184.50203703704</c:v>
                </c:pt>
                <c:pt idx="5693">
                  <c:v>42184.50273148148</c:v>
                </c:pt>
                <c:pt idx="5694">
                  <c:v>42184.503425925926</c:v>
                </c:pt>
                <c:pt idx="5695">
                  <c:v>42184.504120370373</c:v>
                </c:pt>
                <c:pt idx="5696">
                  <c:v>42184.504814814813</c:v>
                </c:pt>
                <c:pt idx="5697">
                  <c:v>42184.505509259259</c:v>
                </c:pt>
                <c:pt idx="5698">
                  <c:v>42184.506203703706</c:v>
                </c:pt>
                <c:pt idx="5699">
                  <c:v>42184.506898148175</c:v>
                </c:pt>
                <c:pt idx="5700">
                  <c:v>42184.507592592592</c:v>
                </c:pt>
                <c:pt idx="5701">
                  <c:v>42184.508287037039</c:v>
                </c:pt>
                <c:pt idx="5702">
                  <c:v>42184.508981481478</c:v>
                </c:pt>
                <c:pt idx="5703">
                  <c:v>42184.509675925932</c:v>
                </c:pt>
                <c:pt idx="5704">
                  <c:v>42184.510370370386</c:v>
                </c:pt>
                <c:pt idx="5705">
                  <c:v>42184.511064814804</c:v>
                </c:pt>
                <c:pt idx="5706">
                  <c:v>42184.511759259258</c:v>
                </c:pt>
                <c:pt idx="5707">
                  <c:v>42184.512453703705</c:v>
                </c:pt>
                <c:pt idx="5708">
                  <c:v>42184.513148148166</c:v>
                </c:pt>
                <c:pt idx="5709">
                  <c:v>42184.513842592591</c:v>
                </c:pt>
                <c:pt idx="5710">
                  <c:v>42184.514537037052</c:v>
                </c:pt>
                <c:pt idx="5711">
                  <c:v>42184.515231481491</c:v>
                </c:pt>
                <c:pt idx="5712">
                  <c:v>42184.515925925931</c:v>
                </c:pt>
                <c:pt idx="5713">
                  <c:v>42184.516620370385</c:v>
                </c:pt>
                <c:pt idx="5714">
                  <c:v>42184.517314814817</c:v>
                </c:pt>
                <c:pt idx="5715">
                  <c:v>42184.518009259271</c:v>
                </c:pt>
                <c:pt idx="5716">
                  <c:v>42184.518703703689</c:v>
                </c:pt>
                <c:pt idx="5717">
                  <c:v>42184.519398148179</c:v>
                </c:pt>
                <c:pt idx="5718">
                  <c:v>42184.520092592589</c:v>
                </c:pt>
                <c:pt idx="5719">
                  <c:v>42184.520787037021</c:v>
                </c:pt>
                <c:pt idx="5720">
                  <c:v>42184.521481481454</c:v>
                </c:pt>
                <c:pt idx="5721">
                  <c:v>42184.522175925929</c:v>
                </c:pt>
                <c:pt idx="5722">
                  <c:v>42184.522870370369</c:v>
                </c:pt>
                <c:pt idx="5723">
                  <c:v>42184.523564814801</c:v>
                </c:pt>
                <c:pt idx="5724">
                  <c:v>42184.524259259262</c:v>
                </c:pt>
                <c:pt idx="5725">
                  <c:v>42184.524953703687</c:v>
                </c:pt>
                <c:pt idx="5726">
                  <c:v>42184.525648148148</c:v>
                </c:pt>
                <c:pt idx="5727">
                  <c:v>42184.526342592595</c:v>
                </c:pt>
                <c:pt idx="5728">
                  <c:v>42184.527037037034</c:v>
                </c:pt>
                <c:pt idx="5729">
                  <c:v>42184.527731481474</c:v>
                </c:pt>
                <c:pt idx="5730">
                  <c:v>42184.528425925928</c:v>
                </c:pt>
                <c:pt idx="5731">
                  <c:v>42184.529120370353</c:v>
                </c:pt>
                <c:pt idx="5732">
                  <c:v>42184.529814814814</c:v>
                </c:pt>
                <c:pt idx="5733">
                  <c:v>42184.530509259261</c:v>
                </c:pt>
                <c:pt idx="5734">
                  <c:v>42184.531203703678</c:v>
                </c:pt>
                <c:pt idx="5735">
                  <c:v>42184.531898148169</c:v>
                </c:pt>
                <c:pt idx="5736">
                  <c:v>42184.532592592601</c:v>
                </c:pt>
                <c:pt idx="5737">
                  <c:v>42184.533287037026</c:v>
                </c:pt>
                <c:pt idx="5738">
                  <c:v>42184.533981481465</c:v>
                </c:pt>
                <c:pt idx="5739">
                  <c:v>42184.534675925941</c:v>
                </c:pt>
                <c:pt idx="5740">
                  <c:v>42184.535370370373</c:v>
                </c:pt>
                <c:pt idx="5741">
                  <c:v>42184.536064814805</c:v>
                </c:pt>
                <c:pt idx="5742">
                  <c:v>42184.536759259259</c:v>
                </c:pt>
                <c:pt idx="5743">
                  <c:v>42184.537453703684</c:v>
                </c:pt>
                <c:pt idx="5744">
                  <c:v>42184.53814814816</c:v>
                </c:pt>
                <c:pt idx="5745">
                  <c:v>42184.538842592592</c:v>
                </c:pt>
                <c:pt idx="5746">
                  <c:v>42184.539537037039</c:v>
                </c:pt>
                <c:pt idx="5747">
                  <c:v>42184.540231481493</c:v>
                </c:pt>
                <c:pt idx="5748">
                  <c:v>42184.540925925932</c:v>
                </c:pt>
                <c:pt idx="5749">
                  <c:v>42184.541620370372</c:v>
                </c:pt>
                <c:pt idx="5750">
                  <c:v>42184.542314814818</c:v>
                </c:pt>
                <c:pt idx="5751">
                  <c:v>42184.543009259258</c:v>
                </c:pt>
                <c:pt idx="5752">
                  <c:v>42184.543703703683</c:v>
                </c:pt>
                <c:pt idx="5753">
                  <c:v>42184.54439814818</c:v>
                </c:pt>
                <c:pt idx="5754">
                  <c:v>42184.545092592591</c:v>
                </c:pt>
                <c:pt idx="5755">
                  <c:v>42184.545787037023</c:v>
                </c:pt>
                <c:pt idx="5756">
                  <c:v>42184.546481481484</c:v>
                </c:pt>
                <c:pt idx="5757">
                  <c:v>42184.547175925931</c:v>
                </c:pt>
                <c:pt idx="5758">
                  <c:v>42184.547870370385</c:v>
                </c:pt>
                <c:pt idx="5759">
                  <c:v>42184.548564814817</c:v>
                </c:pt>
                <c:pt idx="5760">
                  <c:v>42184.549259259271</c:v>
                </c:pt>
                <c:pt idx="5761">
                  <c:v>42184.549953703689</c:v>
                </c:pt>
                <c:pt idx="5762">
                  <c:v>42184.550648148179</c:v>
                </c:pt>
                <c:pt idx="5763">
                  <c:v>42184.551342592589</c:v>
                </c:pt>
                <c:pt idx="5764">
                  <c:v>42184.552037037043</c:v>
                </c:pt>
                <c:pt idx="5765">
                  <c:v>42184.552731481483</c:v>
                </c:pt>
                <c:pt idx="5766">
                  <c:v>42184.553425925929</c:v>
                </c:pt>
                <c:pt idx="5767">
                  <c:v>42184.554120370369</c:v>
                </c:pt>
                <c:pt idx="5768">
                  <c:v>42184.55481481483</c:v>
                </c:pt>
                <c:pt idx="5769">
                  <c:v>42184.555509259262</c:v>
                </c:pt>
                <c:pt idx="5770">
                  <c:v>42184.556203703702</c:v>
                </c:pt>
                <c:pt idx="5771">
                  <c:v>42184.556898148177</c:v>
                </c:pt>
                <c:pt idx="5772">
                  <c:v>42184.557592592602</c:v>
                </c:pt>
                <c:pt idx="5773">
                  <c:v>42184.558287037042</c:v>
                </c:pt>
                <c:pt idx="5774">
                  <c:v>42184.558981481481</c:v>
                </c:pt>
                <c:pt idx="5775">
                  <c:v>42184.559675925942</c:v>
                </c:pt>
                <c:pt idx="5776">
                  <c:v>42184.560370370367</c:v>
                </c:pt>
                <c:pt idx="5777">
                  <c:v>42184.561064814799</c:v>
                </c:pt>
                <c:pt idx="5778">
                  <c:v>42184.561759259246</c:v>
                </c:pt>
                <c:pt idx="5779">
                  <c:v>42184.562453703678</c:v>
                </c:pt>
                <c:pt idx="5780">
                  <c:v>42184.563148148147</c:v>
                </c:pt>
                <c:pt idx="5781">
                  <c:v>42184.563842592594</c:v>
                </c:pt>
                <c:pt idx="5782">
                  <c:v>42184.56453703704</c:v>
                </c:pt>
                <c:pt idx="5783">
                  <c:v>42184.56523148148</c:v>
                </c:pt>
                <c:pt idx="5784">
                  <c:v>42184.565925925926</c:v>
                </c:pt>
                <c:pt idx="5785">
                  <c:v>42184.566620370373</c:v>
                </c:pt>
                <c:pt idx="5786">
                  <c:v>42184.567314814805</c:v>
                </c:pt>
                <c:pt idx="5787">
                  <c:v>42184.568009259259</c:v>
                </c:pt>
                <c:pt idx="5788">
                  <c:v>42184.568703703684</c:v>
                </c:pt>
                <c:pt idx="5789">
                  <c:v>42184.56939814816</c:v>
                </c:pt>
                <c:pt idx="5790">
                  <c:v>42184.570092592592</c:v>
                </c:pt>
                <c:pt idx="5791">
                  <c:v>42184.570787037024</c:v>
                </c:pt>
                <c:pt idx="5792">
                  <c:v>42184.571481481464</c:v>
                </c:pt>
                <c:pt idx="5793">
                  <c:v>42184.572175925932</c:v>
                </c:pt>
                <c:pt idx="5794">
                  <c:v>42184.572870370386</c:v>
                </c:pt>
                <c:pt idx="5795">
                  <c:v>42184.573564814804</c:v>
                </c:pt>
                <c:pt idx="5796">
                  <c:v>42184.574259259272</c:v>
                </c:pt>
                <c:pt idx="5797">
                  <c:v>42184.574953703705</c:v>
                </c:pt>
                <c:pt idx="5798">
                  <c:v>42184.575648148166</c:v>
                </c:pt>
                <c:pt idx="5799">
                  <c:v>42184.576342592591</c:v>
                </c:pt>
                <c:pt idx="5800">
                  <c:v>42184.577037037037</c:v>
                </c:pt>
                <c:pt idx="5801">
                  <c:v>42184.577731481484</c:v>
                </c:pt>
                <c:pt idx="5802">
                  <c:v>42184.578425925931</c:v>
                </c:pt>
                <c:pt idx="5803">
                  <c:v>42184.57912037037</c:v>
                </c:pt>
                <c:pt idx="5804">
                  <c:v>42184.579814814817</c:v>
                </c:pt>
                <c:pt idx="5805">
                  <c:v>42184.580509259271</c:v>
                </c:pt>
                <c:pt idx="5806">
                  <c:v>42184.581203703689</c:v>
                </c:pt>
                <c:pt idx="5807">
                  <c:v>42184.581898148179</c:v>
                </c:pt>
                <c:pt idx="5808">
                  <c:v>42184.582592592604</c:v>
                </c:pt>
                <c:pt idx="5809">
                  <c:v>42184.583287037036</c:v>
                </c:pt>
                <c:pt idx="5810">
                  <c:v>42184.583981481475</c:v>
                </c:pt>
                <c:pt idx="5811">
                  <c:v>42184.584675925944</c:v>
                </c:pt>
                <c:pt idx="5812">
                  <c:v>42184.585370370369</c:v>
                </c:pt>
                <c:pt idx="5813">
                  <c:v>42184.586064814815</c:v>
                </c:pt>
                <c:pt idx="5814">
                  <c:v>42184.586759259262</c:v>
                </c:pt>
                <c:pt idx="5815">
                  <c:v>42184.587453703687</c:v>
                </c:pt>
                <c:pt idx="5816">
                  <c:v>42184.58814814817</c:v>
                </c:pt>
                <c:pt idx="5817">
                  <c:v>42184.588842592602</c:v>
                </c:pt>
                <c:pt idx="5818">
                  <c:v>42184.589537037042</c:v>
                </c:pt>
                <c:pt idx="5819">
                  <c:v>42184.590231481481</c:v>
                </c:pt>
                <c:pt idx="5820">
                  <c:v>42184.590925925928</c:v>
                </c:pt>
                <c:pt idx="5821">
                  <c:v>42184.591620370353</c:v>
                </c:pt>
                <c:pt idx="5822">
                  <c:v>42184.592314814814</c:v>
                </c:pt>
                <c:pt idx="5823">
                  <c:v>42184.593009259246</c:v>
                </c:pt>
                <c:pt idx="5824">
                  <c:v>42184.593703703671</c:v>
                </c:pt>
                <c:pt idx="5825">
                  <c:v>42184.594398148169</c:v>
                </c:pt>
                <c:pt idx="5826">
                  <c:v>42184.595092592594</c:v>
                </c:pt>
                <c:pt idx="5827">
                  <c:v>42184.595787037018</c:v>
                </c:pt>
                <c:pt idx="5828">
                  <c:v>42184.596481481465</c:v>
                </c:pt>
                <c:pt idx="5829">
                  <c:v>42184.597175925926</c:v>
                </c:pt>
                <c:pt idx="5830">
                  <c:v>42184.597870370373</c:v>
                </c:pt>
                <c:pt idx="5831">
                  <c:v>42184.598564814805</c:v>
                </c:pt>
                <c:pt idx="5832">
                  <c:v>42184.599259259259</c:v>
                </c:pt>
                <c:pt idx="5833">
                  <c:v>42184.599953703684</c:v>
                </c:pt>
                <c:pt idx="5834">
                  <c:v>42184.60064814816</c:v>
                </c:pt>
                <c:pt idx="5835">
                  <c:v>42184.601342592585</c:v>
                </c:pt>
                <c:pt idx="5836">
                  <c:v>42184.602037037039</c:v>
                </c:pt>
                <c:pt idx="5837">
                  <c:v>42184.602731481478</c:v>
                </c:pt>
                <c:pt idx="5838">
                  <c:v>42184.603425925925</c:v>
                </c:pt>
                <c:pt idx="5839">
                  <c:v>42184.604120370372</c:v>
                </c:pt>
                <c:pt idx="5840">
                  <c:v>42184.604814814818</c:v>
                </c:pt>
                <c:pt idx="5841">
                  <c:v>42184.605509259258</c:v>
                </c:pt>
                <c:pt idx="5842">
                  <c:v>42184.606203703705</c:v>
                </c:pt>
                <c:pt idx="5843">
                  <c:v>42184.60689814818</c:v>
                </c:pt>
                <c:pt idx="5844">
                  <c:v>42184.607592592591</c:v>
                </c:pt>
                <c:pt idx="5845">
                  <c:v>42184.608287037037</c:v>
                </c:pt>
                <c:pt idx="5846">
                  <c:v>42184.608981481484</c:v>
                </c:pt>
                <c:pt idx="5847">
                  <c:v>42184.609675925931</c:v>
                </c:pt>
                <c:pt idx="5848">
                  <c:v>42184.610370370385</c:v>
                </c:pt>
                <c:pt idx="5849">
                  <c:v>42184.611064814802</c:v>
                </c:pt>
                <c:pt idx="5850">
                  <c:v>42184.611759259256</c:v>
                </c:pt>
                <c:pt idx="5851">
                  <c:v>42184.612453703689</c:v>
                </c:pt>
                <c:pt idx="5852">
                  <c:v>42184.613148148164</c:v>
                </c:pt>
                <c:pt idx="5853">
                  <c:v>42184.613842592589</c:v>
                </c:pt>
                <c:pt idx="5854">
                  <c:v>42184.614537037043</c:v>
                </c:pt>
                <c:pt idx="5855">
                  <c:v>42184.615231481483</c:v>
                </c:pt>
                <c:pt idx="5856">
                  <c:v>42184.615925925929</c:v>
                </c:pt>
                <c:pt idx="5857">
                  <c:v>42184.616620370369</c:v>
                </c:pt>
                <c:pt idx="5858">
                  <c:v>42184.617314814815</c:v>
                </c:pt>
                <c:pt idx="5859">
                  <c:v>42184.618009259262</c:v>
                </c:pt>
                <c:pt idx="5860">
                  <c:v>42184.618703703687</c:v>
                </c:pt>
                <c:pt idx="5861">
                  <c:v>42184.61939814817</c:v>
                </c:pt>
                <c:pt idx="5862">
                  <c:v>42184.620092592595</c:v>
                </c:pt>
                <c:pt idx="5863">
                  <c:v>42184.62078703702</c:v>
                </c:pt>
                <c:pt idx="5864">
                  <c:v>42184.621481481452</c:v>
                </c:pt>
                <c:pt idx="5865">
                  <c:v>42184.622175925928</c:v>
                </c:pt>
                <c:pt idx="5866">
                  <c:v>42184.622870370367</c:v>
                </c:pt>
                <c:pt idx="5867">
                  <c:v>42184.623564814799</c:v>
                </c:pt>
                <c:pt idx="5868">
                  <c:v>42184.624259259261</c:v>
                </c:pt>
                <c:pt idx="5869">
                  <c:v>42184.624953703678</c:v>
                </c:pt>
                <c:pt idx="5870">
                  <c:v>42184.625648148147</c:v>
                </c:pt>
                <c:pt idx="5871">
                  <c:v>42184.626342592594</c:v>
                </c:pt>
                <c:pt idx="5872">
                  <c:v>42184.627037037026</c:v>
                </c:pt>
                <c:pt idx="5873">
                  <c:v>42184.627731481465</c:v>
                </c:pt>
                <c:pt idx="5874">
                  <c:v>42184.628425925926</c:v>
                </c:pt>
                <c:pt idx="5875">
                  <c:v>42184.629120370359</c:v>
                </c:pt>
                <c:pt idx="5876">
                  <c:v>42184.629814814805</c:v>
                </c:pt>
                <c:pt idx="5877">
                  <c:v>42184.630509259259</c:v>
                </c:pt>
                <c:pt idx="5878">
                  <c:v>42184.631203703684</c:v>
                </c:pt>
                <c:pt idx="5879">
                  <c:v>42184.63189814816</c:v>
                </c:pt>
                <c:pt idx="5880">
                  <c:v>42184.632592592592</c:v>
                </c:pt>
                <c:pt idx="5881">
                  <c:v>42184.633287037024</c:v>
                </c:pt>
                <c:pt idx="5882">
                  <c:v>42184.633981481464</c:v>
                </c:pt>
                <c:pt idx="5883">
                  <c:v>42184.634675925932</c:v>
                </c:pt>
                <c:pt idx="5884">
                  <c:v>42184.635370370372</c:v>
                </c:pt>
                <c:pt idx="5885">
                  <c:v>42184.636064814804</c:v>
                </c:pt>
                <c:pt idx="5886">
                  <c:v>42184.636759259258</c:v>
                </c:pt>
                <c:pt idx="5887">
                  <c:v>42184.637453703683</c:v>
                </c:pt>
                <c:pt idx="5888">
                  <c:v>42184.638148148166</c:v>
                </c:pt>
                <c:pt idx="5889">
                  <c:v>42184.638842592591</c:v>
                </c:pt>
                <c:pt idx="5890">
                  <c:v>42184.639537037037</c:v>
                </c:pt>
                <c:pt idx="5891">
                  <c:v>42184.640231481491</c:v>
                </c:pt>
                <c:pt idx="5892">
                  <c:v>42184.640925925931</c:v>
                </c:pt>
                <c:pt idx="5893">
                  <c:v>42184.64162037037</c:v>
                </c:pt>
                <c:pt idx="5894">
                  <c:v>42184.642314814817</c:v>
                </c:pt>
                <c:pt idx="5895">
                  <c:v>42184.643009259256</c:v>
                </c:pt>
                <c:pt idx="5896">
                  <c:v>42184.643703703674</c:v>
                </c:pt>
                <c:pt idx="5897">
                  <c:v>42184.644398148179</c:v>
                </c:pt>
                <c:pt idx="5898">
                  <c:v>42184.645092592589</c:v>
                </c:pt>
                <c:pt idx="5899">
                  <c:v>42184.645787037021</c:v>
                </c:pt>
                <c:pt idx="5900">
                  <c:v>42184.646481481475</c:v>
                </c:pt>
                <c:pt idx="5901">
                  <c:v>42184.647175925929</c:v>
                </c:pt>
                <c:pt idx="5902">
                  <c:v>42184.647870370369</c:v>
                </c:pt>
                <c:pt idx="5903">
                  <c:v>42184.648564814815</c:v>
                </c:pt>
                <c:pt idx="5904">
                  <c:v>42184.649259259262</c:v>
                </c:pt>
                <c:pt idx="5905">
                  <c:v>42184.649953703687</c:v>
                </c:pt>
                <c:pt idx="5906">
                  <c:v>42184.65064814817</c:v>
                </c:pt>
                <c:pt idx="5907">
                  <c:v>42184.651342592595</c:v>
                </c:pt>
                <c:pt idx="5908">
                  <c:v>42184.652037037042</c:v>
                </c:pt>
                <c:pt idx="5909">
                  <c:v>42184.652731481481</c:v>
                </c:pt>
                <c:pt idx="5910">
                  <c:v>42184.653425925928</c:v>
                </c:pt>
                <c:pt idx="5911">
                  <c:v>42184.654120370367</c:v>
                </c:pt>
                <c:pt idx="5912">
                  <c:v>42184.654814814829</c:v>
                </c:pt>
                <c:pt idx="5913">
                  <c:v>42184.655509259261</c:v>
                </c:pt>
                <c:pt idx="5914">
                  <c:v>42184.6562037037</c:v>
                </c:pt>
                <c:pt idx="5915">
                  <c:v>42184.656898148176</c:v>
                </c:pt>
                <c:pt idx="5916">
                  <c:v>42184.657592592601</c:v>
                </c:pt>
                <c:pt idx="5917">
                  <c:v>42184.65828703704</c:v>
                </c:pt>
                <c:pt idx="5918">
                  <c:v>42184.65898148148</c:v>
                </c:pt>
                <c:pt idx="5919">
                  <c:v>42184.659675925941</c:v>
                </c:pt>
                <c:pt idx="5920">
                  <c:v>42184.660370370373</c:v>
                </c:pt>
                <c:pt idx="5921">
                  <c:v>42184.661064814783</c:v>
                </c:pt>
                <c:pt idx="5922">
                  <c:v>42184.661759259245</c:v>
                </c:pt>
                <c:pt idx="5923">
                  <c:v>42184.662453703684</c:v>
                </c:pt>
                <c:pt idx="5924">
                  <c:v>42184.663148148145</c:v>
                </c:pt>
                <c:pt idx="5925">
                  <c:v>42184.663842592585</c:v>
                </c:pt>
                <c:pt idx="5926">
                  <c:v>42184.664537037039</c:v>
                </c:pt>
                <c:pt idx="5927">
                  <c:v>42184.665231481478</c:v>
                </c:pt>
                <c:pt idx="5928">
                  <c:v>42184.665925925925</c:v>
                </c:pt>
                <c:pt idx="5929">
                  <c:v>42184.666620370372</c:v>
                </c:pt>
                <c:pt idx="5930">
                  <c:v>42184.667314814804</c:v>
                </c:pt>
                <c:pt idx="5931">
                  <c:v>42184.668009259258</c:v>
                </c:pt>
                <c:pt idx="5932">
                  <c:v>42184.668703703683</c:v>
                </c:pt>
                <c:pt idx="5933">
                  <c:v>42184.669398148166</c:v>
                </c:pt>
                <c:pt idx="5934">
                  <c:v>42184.670092592591</c:v>
                </c:pt>
                <c:pt idx="5935">
                  <c:v>42184.670787037023</c:v>
                </c:pt>
                <c:pt idx="5936">
                  <c:v>42184.67148148147</c:v>
                </c:pt>
                <c:pt idx="5937">
                  <c:v>42184.672175925931</c:v>
                </c:pt>
                <c:pt idx="5938">
                  <c:v>42184.672870370385</c:v>
                </c:pt>
                <c:pt idx="5939">
                  <c:v>42184.673564814802</c:v>
                </c:pt>
                <c:pt idx="5940">
                  <c:v>42184.674259259271</c:v>
                </c:pt>
                <c:pt idx="5941">
                  <c:v>42184.674953703689</c:v>
                </c:pt>
                <c:pt idx="5942">
                  <c:v>42184.675648148164</c:v>
                </c:pt>
                <c:pt idx="5943">
                  <c:v>42184.676342592589</c:v>
                </c:pt>
                <c:pt idx="5944">
                  <c:v>42184.677037037036</c:v>
                </c:pt>
                <c:pt idx="5945">
                  <c:v>42184.677731481475</c:v>
                </c:pt>
                <c:pt idx="5946">
                  <c:v>42184.678425925929</c:v>
                </c:pt>
                <c:pt idx="5947">
                  <c:v>42184.679120370354</c:v>
                </c:pt>
                <c:pt idx="5948">
                  <c:v>42184.679814814815</c:v>
                </c:pt>
                <c:pt idx="5949">
                  <c:v>42184.680509259262</c:v>
                </c:pt>
                <c:pt idx="5950">
                  <c:v>42184.681203703687</c:v>
                </c:pt>
                <c:pt idx="5951">
                  <c:v>42184.68189814817</c:v>
                </c:pt>
                <c:pt idx="5952">
                  <c:v>42184.682592592602</c:v>
                </c:pt>
                <c:pt idx="5953">
                  <c:v>42184.683287037034</c:v>
                </c:pt>
                <c:pt idx="5954">
                  <c:v>42184.683981481474</c:v>
                </c:pt>
                <c:pt idx="5955">
                  <c:v>42184.684675925942</c:v>
                </c:pt>
                <c:pt idx="5956">
                  <c:v>42184.685370370367</c:v>
                </c:pt>
                <c:pt idx="5957">
                  <c:v>42184.686064814814</c:v>
                </c:pt>
                <c:pt idx="5958">
                  <c:v>42184.686759259261</c:v>
                </c:pt>
                <c:pt idx="5959">
                  <c:v>42184.687453703678</c:v>
                </c:pt>
                <c:pt idx="5960">
                  <c:v>42184.688148148169</c:v>
                </c:pt>
                <c:pt idx="5961">
                  <c:v>42184.688842592601</c:v>
                </c:pt>
                <c:pt idx="5962">
                  <c:v>42184.68953703704</c:v>
                </c:pt>
                <c:pt idx="5963">
                  <c:v>42184.69023148148</c:v>
                </c:pt>
                <c:pt idx="5964">
                  <c:v>42184.690925925926</c:v>
                </c:pt>
                <c:pt idx="5965">
                  <c:v>42184.691620370359</c:v>
                </c:pt>
                <c:pt idx="5966">
                  <c:v>42184.692314814805</c:v>
                </c:pt>
                <c:pt idx="5967">
                  <c:v>42184.693009259245</c:v>
                </c:pt>
                <c:pt idx="5968">
                  <c:v>42184.69370370367</c:v>
                </c:pt>
                <c:pt idx="5969">
                  <c:v>42184.69439814816</c:v>
                </c:pt>
                <c:pt idx="5970">
                  <c:v>42184.695092592585</c:v>
                </c:pt>
                <c:pt idx="5971">
                  <c:v>42184.695787037017</c:v>
                </c:pt>
                <c:pt idx="5972">
                  <c:v>42184.696481481464</c:v>
                </c:pt>
                <c:pt idx="5973">
                  <c:v>42184.697175925925</c:v>
                </c:pt>
                <c:pt idx="5974">
                  <c:v>42184.697870370372</c:v>
                </c:pt>
                <c:pt idx="5975">
                  <c:v>42184.698564814804</c:v>
                </c:pt>
                <c:pt idx="5976">
                  <c:v>42184.699259259258</c:v>
                </c:pt>
                <c:pt idx="5977">
                  <c:v>42184.699953703683</c:v>
                </c:pt>
                <c:pt idx="5978">
                  <c:v>42184.700648148166</c:v>
                </c:pt>
                <c:pt idx="5979">
                  <c:v>42184.701342592576</c:v>
                </c:pt>
                <c:pt idx="5980">
                  <c:v>42184.702037037037</c:v>
                </c:pt>
                <c:pt idx="5981">
                  <c:v>42184.702731481484</c:v>
                </c:pt>
                <c:pt idx="5982">
                  <c:v>42184.703425925924</c:v>
                </c:pt>
                <c:pt idx="5983">
                  <c:v>42184.70412037037</c:v>
                </c:pt>
                <c:pt idx="5984">
                  <c:v>42184.704814814817</c:v>
                </c:pt>
                <c:pt idx="5985">
                  <c:v>42184.705509259256</c:v>
                </c:pt>
                <c:pt idx="5986">
                  <c:v>42184.706203703689</c:v>
                </c:pt>
                <c:pt idx="5987">
                  <c:v>42184.706898148179</c:v>
                </c:pt>
                <c:pt idx="5988">
                  <c:v>42184.707592592589</c:v>
                </c:pt>
                <c:pt idx="5989">
                  <c:v>42184.708287037036</c:v>
                </c:pt>
                <c:pt idx="5990">
                  <c:v>42184.708981481475</c:v>
                </c:pt>
                <c:pt idx="5991">
                  <c:v>42184.709675925929</c:v>
                </c:pt>
                <c:pt idx="5992">
                  <c:v>42184.710370370369</c:v>
                </c:pt>
                <c:pt idx="5993">
                  <c:v>42184.711064814801</c:v>
                </c:pt>
                <c:pt idx="5994">
                  <c:v>42184.711759259255</c:v>
                </c:pt>
                <c:pt idx="5995">
                  <c:v>42184.712453703687</c:v>
                </c:pt>
                <c:pt idx="5996">
                  <c:v>42184.713148148148</c:v>
                </c:pt>
                <c:pt idx="5997">
                  <c:v>42184.713842592595</c:v>
                </c:pt>
                <c:pt idx="5998">
                  <c:v>42184.714537037042</c:v>
                </c:pt>
                <c:pt idx="5999">
                  <c:v>42184.715231481481</c:v>
                </c:pt>
                <c:pt idx="6000">
                  <c:v>42184.715925925928</c:v>
                </c:pt>
                <c:pt idx="6001">
                  <c:v>42184.716620370367</c:v>
                </c:pt>
                <c:pt idx="6002">
                  <c:v>42184.717314814814</c:v>
                </c:pt>
                <c:pt idx="6003">
                  <c:v>42184.718009259261</c:v>
                </c:pt>
                <c:pt idx="6004">
                  <c:v>42184.718703703678</c:v>
                </c:pt>
                <c:pt idx="6005">
                  <c:v>42184.719398148169</c:v>
                </c:pt>
                <c:pt idx="6006">
                  <c:v>42184.720092592594</c:v>
                </c:pt>
                <c:pt idx="6007">
                  <c:v>42184.720787037018</c:v>
                </c:pt>
                <c:pt idx="6008">
                  <c:v>42184.721481481451</c:v>
                </c:pt>
                <c:pt idx="6009">
                  <c:v>42184.722175925926</c:v>
                </c:pt>
                <c:pt idx="6010">
                  <c:v>42184.722870370373</c:v>
                </c:pt>
                <c:pt idx="6011">
                  <c:v>42184.723564814783</c:v>
                </c:pt>
                <c:pt idx="6012">
                  <c:v>42184.724259259259</c:v>
                </c:pt>
                <c:pt idx="6013">
                  <c:v>42184.724953703684</c:v>
                </c:pt>
                <c:pt idx="6014">
                  <c:v>42184.725648148145</c:v>
                </c:pt>
                <c:pt idx="6015">
                  <c:v>42184.726342592585</c:v>
                </c:pt>
                <c:pt idx="6016">
                  <c:v>42184.727037037024</c:v>
                </c:pt>
                <c:pt idx="6017">
                  <c:v>42184.727731481464</c:v>
                </c:pt>
                <c:pt idx="6018">
                  <c:v>42184.728425925925</c:v>
                </c:pt>
                <c:pt idx="6019">
                  <c:v>42184.729120370357</c:v>
                </c:pt>
                <c:pt idx="6020">
                  <c:v>42184.729814814804</c:v>
                </c:pt>
                <c:pt idx="6021">
                  <c:v>42184.730509259258</c:v>
                </c:pt>
                <c:pt idx="6022">
                  <c:v>42184.731203703683</c:v>
                </c:pt>
                <c:pt idx="6023">
                  <c:v>42184.731898148166</c:v>
                </c:pt>
                <c:pt idx="6024">
                  <c:v>42184.732592592591</c:v>
                </c:pt>
                <c:pt idx="6025">
                  <c:v>42184.733287037023</c:v>
                </c:pt>
                <c:pt idx="6026">
                  <c:v>42184.73398148147</c:v>
                </c:pt>
                <c:pt idx="6027">
                  <c:v>42184.734675925931</c:v>
                </c:pt>
                <c:pt idx="6028">
                  <c:v>42184.73537037037</c:v>
                </c:pt>
                <c:pt idx="6029">
                  <c:v>42184.736064814802</c:v>
                </c:pt>
                <c:pt idx="6030">
                  <c:v>42184.736759259256</c:v>
                </c:pt>
                <c:pt idx="6031">
                  <c:v>42184.737453703674</c:v>
                </c:pt>
                <c:pt idx="6032">
                  <c:v>42184.738148148164</c:v>
                </c:pt>
                <c:pt idx="6033">
                  <c:v>42184.738842592589</c:v>
                </c:pt>
                <c:pt idx="6034">
                  <c:v>42184.739537037036</c:v>
                </c:pt>
                <c:pt idx="6035">
                  <c:v>42184.740231481483</c:v>
                </c:pt>
                <c:pt idx="6036">
                  <c:v>42184.740925925929</c:v>
                </c:pt>
                <c:pt idx="6037">
                  <c:v>42184.741620370354</c:v>
                </c:pt>
                <c:pt idx="6038">
                  <c:v>42184.742314814815</c:v>
                </c:pt>
                <c:pt idx="6039">
                  <c:v>42184.743009259255</c:v>
                </c:pt>
                <c:pt idx="6040">
                  <c:v>42184.743703703673</c:v>
                </c:pt>
                <c:pt idx="6041">
                  <c:v>42184.74439814817</c:v>
                </c:pt>
                <c:pt idx="6042">
                  <c:v>42184.745092592595</c:v>
                </c:pt>
                <c:pt idx="6043">
                  <c:v>42184.74578703702</c:v>
                </c:pt>
                <c:pt idx="6044">
                  <c:v>42184.746481481474</c:v>
                </c:pt>
                <c:pt idx="6045">
                  <c:v>42184.747175925928</c:v>
                </c:pt>
                <c:pt idx="6046">
                  <c:v>42184.747870370367</c:v>
                </c:pt>
                <c:pt idx="6047">
                  <c:v>42184.748564814814</c:v>
                </c:pt>
                <c:pt idx="6048">
                  <c:v>42184.749259259261</c:v>
                </c:pt>
                <c:pt idx="6049">
                  <c:v>42184.749953703678</c:v>
                </c:pt>
                <c:pt idx="6050">
                  <c:v>42184.750648148169</c:v>
                </c:pt>
                <c:pt idx="6051">
                  <c:v>42184.751342592594</c:v>
                </c:pt>
                <c:pt idx="6052">
                  <c:v>42184.75203703704</c:v>
                </c:pt>
                <c:pt idx="6053">
                  <c:v>42184.75273148148</c:v>
                </c:pt>
                <c:pt idx="6054">
                  <c:v>42184.753425925926</c:v>
                </c:pt>
                <c:pt idx="6055">
                  <c:v>42184.754120370373</c:v>
                </c:pt>
                <c:pt idx="6056">
                  <c:v>42184.754814814813</c:v>
                </c:pt>
                <c:pt idx="6057">
                  <c:v>42184.755509259259</c:v>
                </c:pt>
                <c:pt idx="6058">
                  <c:v>42184.756203703706</c:v>
                </c:pt>
                <c:pt idx="6059">
                  <c:v>42184.756898148175</c:v>
                </c:pt>
                <c:pt idx="6060">
                  <c:v>42184.757592592592</c:v>
                </c:pt>
                <c:pt idx="6061">
                  <c:v>42184.758287037039</c:v>
                </c:pt>
                <c:pt idx="6062">
                  <c:v>42184.758981481478</c:v>
                </c:pt>
                <c:pt idx="6063">
                  <c:v>42184.759675925932</c:v>
                </c:pt>
                <c:pt idx="6064">
                  <c:v>42184.760370370372</c:v>
                </c:pt>
                <c:pt idx="6065">
                  <c:v>42184.761064814797</c:v>
                </c:pt>
                <c:pt idx="6066">
                  <c:v>42184.761759259243</c:v>
                </c:pt>
                <c:pt idx="6067">
                  <c:v>42184.762453703683</c:v>
                </c:pt>
                <c:pt idx="6068">
                  <c:v>42184.763148148151</c:v>
                </c:pt>
                <c:pt idx="6069">
                  <c:v>42184.763842592576</c:v>
                </c:pt>
                <c:pt idx="6070">
                  <c:v>42184.764537037037</c:v>
                </c:pt>
                <c:pt idx="6071">
                  <c:v>42184.765231481484</c:v>
                </c:pt>
                <c:pt idx="6072">
                  <c:v>42184.765925925924</c:v>
                </c:pt>
                <c:pt idx="6073">
                  <c:v>42184.76662037037</c:v>
                </c:pt>
                <c:pt idx="6074">
                  <c:v>42184.767314814802</c:v>
                </c:pt>
                <c:pt idx="6075">
                  <c:v>42184.768009259256</c:v>
                </c:pt>
                <c:pt idx="6076">
                  <c:v>42184.768703703674</c:v>
                </c:pt>
                <c:pt idx="6077">
                  <c:v>42184.769398148164</c:v>
                </c:pt>
                <c:pt idx="6078">
                  <c:v>42184.770092592589</c:v>
                </c:pt>
                <c:pt idx="6079">
                  <c:v>42184.770787037021</c:v>
                </c:pt>
                <c:pt idx="6080">
                  <c:v>42184.771481481454</c:v>
                </c:pt>
                <c:pt idx="6081">
                  <c:v>42184.772175925929</c:v>
                </c:pt>
                <c:pt idx="6082">
                  <c:v>42184.772870370369</c:v>
                </c:pt>
                <c:pt idx="6083">
                  <c:v>42184.773564814801</c:v>
                </c:pt>
                <c:pt idx="6084">
                  <c:v>42184.774259259262</c:v>
                </c:pt>
                <c:pt idx="6085">
                  <c:v>42184.774953703687</c:v>
                </c:pt>
                <c:pt idx="6086">
                  <c:v>42184.775648148148</c:v>
                </c:pt>
                <c:pt idx="6087">
                  <c:v>42184.776342592595</c:v>
                </c:pt>
                <c:pt idx="6088">
                  <c:v>42184.777037037034</c:v>
                </c:pt>
                <c:pt idx="6089">
                  <c:v>42184.777731481474</c:v>
                </c:pt>
                <c:pt idx="6090">
                  <c:v>42184.778425925928</c:v>
                </c:pt>
                <c:pt idx="6091">
                  <c:v>42184.779120370353</c:v>
                </c:pt>
                <c:pt idx="6092">
                  <c:v>42184.779814814814</c:v>
                </c:pt>
                <c:pt idx="6093">
                  <c:v>42184.780509259261</c:v>
                </c:pt>
                <c:pt idx="6094">
                  <c:v>42184.781203703678</c:v>
                </c:pt>
                <c:pt idx="6095">
                  <c:v>42184.781898148169</c:v>
                </c:pt>
                <c:pt idx="6096">
                  <c:v>42184.782592592601</c:v>
                </c:pt>
                <c:pt idx="6097">
                  <c:v>42184.783287037026</c:v>
                </c:pt>
                <c:pt idx="6098">
                  <c:v>42184.783981481465</c:v>
                </c:pt>
                <c:pt idx="6099">
                  <c:v>42184.784675925941</c:v>
                </c:pt>
                <c:pt idx="6100">
                  <c:v>42184.785370370373</c:v>
                </c:pt>
                <c:pt idx="6101">
                  <c:v>42184.786064814805</c:v>
                </c:pt>
                <c:pt idx="6102">
                  <c:v>42184.786759259259</c:v>
                </c:pt>
                <c:pt idx="6103">
                  <c:v>42184.787453703684</c:v>
                </c:pt>
                <c:pt idx="6104">
                  <c:v>42184.78814814816</c:v>
                </c:pt>
                <c:pt idx="6105">
                  <c:v>42184.788842592592</c:v>
                </c:pt>
                <c:pt idx="6106">
                  <c:v>42184.789537037039</c:v>
                </c:pt>
                <c:pt idx="6107">
                  <c:v>42184.790231481478</c:v>
                </c:pt>
                <c:pt idx="6108">
                  <c:v>42184.790925925925</c:v>
                </c:pt>
                <c:pt idx="6109">
                  <c:v>42184.791620370357</c:v>
                </c:pt>
                <c:pt idx="6110">
                  <c:v>42184.792314814804</c:v>
                </c:pt>
                <c:pt idx="6111">
                  <c:v>42184.793009259243</c:v>
                </c:pt>
                <c:pt idx="6112">
                  <c:v>42184.793703703668</c:v>
                </c:pt>
                <c:pt idx="6113">
                  <c:v>42184.794398148166</c:v>
                </c:pt>
                <c:pt idx="6114">
                  <c:v>42184.795092592576</c:v>
                </c:pt>
                <c:pt idx="6115">
                  <c:v>42184.795787037008</c:v>
                </c:pt>
                <c:pt idx="6116">
                  <c:v>42184.79648148147</c:v>
                </c:pt>
                <c:pt idx="6117">
                  <c:v>42184.797175925924</c:v>
                </c:pt>
                <c:pt idx="6118">
                  <c:v>42184.79787037037</c:v>
                </c:pt>
                <c:pt idx="6119">
                  <c:v>42184.798564814802</c:v>
                </c:pt>
                <c:pt idx="6120">
                  <c:v>42184.799259259256</c:v>
                </c:pt>
                <c:pt idx="6121">
                  <c:v>42184.799953703674</c:v>
                </c:pt>
                <c:pt idx="6122">
                  <c:v>42184.800648148179</c:v>
                </c:pt>
                <c:pt idx="6123">
                  <c:v>42184.801342592589</c:v>
                </c:pt>
                <c:pt idx="6124">
                  <c:v>42184.802037037043</c:v>
                </c:pt>
                <c:pt idx="6125">
                  <c:v>42184.802731481483</c:v>
                </c:pt>
                <c:pt idx="6126">
                  <c:v>42184.803425925929</c:v>
                </c:pt>
                <c:pt idx="6127">
                  <c:v>42184.804120370369</c:v>
                </c:pt>
                <c:pt idx="6128">
                  <c:v>42184.80481481483</c:v>
                </c:pt>
                <c:pt idx="6129">
                  <c:v>42184.805509259262</c:v>
                </c:pt>
                <c:pt idx="6130">
                  <c:v>42184.806203703702</c:v>
                </c:pt>
                <c:pt idx="6131">
                  <c:v>42184.806898148177</c:v>
                </c:pt>
                <c:pt idx="6132">
                  <c:v>42184.807592592602</c:v>
                </c:pt>
                <c:pt idx="6133">
                  <c:v>42184.808287037042</c:v>
                </c:pt>
                <c:pt idx="6134">
                  <c:v>42184.808981481481</c:v>
                </c:pt>
                <c:pt idx="6135">
                  <c:v>42184.809675925942</c:v>
                </c:pt>
                <c:pt idx="6136">
                  <c:v>42184.810370370389</c:v>
                </c:pt>
                <c:pt idx="6137">
                  <c:v>42184.811064814814</c:v>
                </c:pt>
                <c:pt idx="6138">
                  <c:v>42184.811759259261</c:v>
                </c:pt>
                <c:pt idx="6139">
                  <c:v>42184.8124537037</c:v>
                </c:pt>
                <c:pt idx="6140">
                  <c:v>42184.813148148169</c:v>
                </c:pt>
                <c:pt idx="6141">
                  <c:v>42184.813842592601</c:v>
                </c:pt>
                <c:pt idx="6142">
                  <c:v>42184.814537037055</c:v>
                </c:pt>
                <c:pt idx="6143">
                  <c:v>42184.815231481494</c:v>
                </c:pt>
                <c:pt idx="6144">
                  <c:v>42184.815925925941</c:v>
                </c:pt>
                <c:pt idx="6145">
                  <c:v>42184.816620370388</c:v>
                </c:pt>
                <c:pt idx="6146">
                  <c:v>42184.817314814813</c:v>
                </c:pt>
                <c:pt idx="6147">
                  <c:v>42184.818009259274</c:v>
                </c:pt>
                <c:pt idx="6148">
                  <c:v>42184.818703703706</c:v>
                </c:pt>
                <c:pt idx="6149">
                  <c:v>42184.819398148175</c:v>
                </c:pt>
                <c:pt idx="6150">
                  <c:v>42184.820092592592</c:v>
                </c:pt>
                <c:pt idx="6151">
                  <c:v>42184.820787037024</c:v>
                </c:pt>
                <c:pt idx="6152">
                  <c:v>42184.821481481464</c:v>
                </c:pt>
                <c:pt idx="6153">
                  <c:v>42184.822175925932</c:v>
                </c:pt>
                <c:pt idx="6154">
                  <c:v>42184.822870370386</c:v>
                </c:pt>
                <c:pt idx="6155">
                  <c:v>42184.823564814804</c:v>
                </c:pt>
                <c:pt idx="6156">
                  <c:v>42184.824259259272</c:v>
                </c:pt>
                <c:pt idx="6157">
                  <c:v>42184.824953703705</c:v>
                </c:pt>
                <c:pt idx="6158">
                  <c:v>42184.825648148166</c:v>
                </c:pt>
                <c:pt idx="6159">
                  <c:v>42184.826342592591</c:v>
                </c:pt>
                <c:pt idx="6160">
                  <c:v>42184.827037037037</c:v>
                </c:pt>
                <c:pt idx="6161">
                  <c:v>42184.827731481484</c:v>
                </c:pt>
                <c:pt idx="6162">
                  <c:v>42184.828425925931</c:v>
                </c:pt>
                <c:pt idx="6163">
                  <c:v>42184.82912037037</c:v>
                </c:pt>
                <c:pt idx="6164">
                  <c:v>42184.829814814817</c:v>
                </c:pt>
                <c:pt idx="6165">
                  <c:v>42184.830509259271</c:v>
                </c:pt>
                <c:pt idx="6166">
                  <c:v>42184.831203703689</c:v>
                </c:pt>
                <c:pt idx="6167">
                  <c:v>42184.831898148179</c:v>
                </c:pt>
                <c:pt idx="6168">
                  <c:v>42184.832592592604</c:v>
                </c:pt>
                <c:pt idx="6169">
                  <c:v>42184.833287037036</c:v>
                </c:pt>
                <c:pt idx="6170">
                  <c:v>42184.833981481475</c:v>
                </c:pt>
                <c:pt idx="6171">
                  <c:v>42184.834675925944</c:v>
                </c:pt>
                <c:pt idx="6172">
                  <c:v>42184.835370370369</c:v>
                </c:pt>
                <c:pt idx="6173">
                  <c:v>42184.836064814815</c:v>
                </c:pt>
                <c:pt idx="6174">
                  <c:v>42184.836759259262</c:v>
                </c:pt>
                <c:pt idx="6175">
                  <c:v>42184.837453703687</c:v>
                </c:pt>
                <c:pt idx="6176">
                  <c:v>42184.83814814817</c:v>
                </c:pt>
                <c:pt idx="6177">
                  <c:v>42184.838842592602</c:v>
                </c:pt>
                <c:pt idx="6178">
                  <c:v>42184.839537037042</c:v>
                </c:pt>
                <c:pt idx="6179">
                  <c:v>42184.840231481496</c:v>
                </c:pt>
                <c:pt idx="6180">
                  <c:v>42184.840925925942</c:v>
                </c:pt>
                <c:pt idx="6181">
                  <c:v>42184.841620370367</c:v>
                </c:pt>
                <c:pt idx="6182">
                  <c:v>42184.842314814829</c:v>
                </c:pt>
                <c:pt idx="6183">
                  <c:v>42184.843009259261</c:v>
                </c:pt>
                <c:pt idx="6184">
                  <c:v>42184.843703703678</c:v>
                </c:pt>
                <c:pt idx="6185">
                  <c:v>42184.844398148176</c:v>
                </c:pt>
                <c:pt idx="6186">
                  <c:v>42184.845092592601</c:v>
                </c:pt>
                <c:pt idx="6187">
                  <c:v>42184.845787037026</c:v>
                </c:pt>
                <c:pt idx="6188">
                  <c:v>42184.84648148148</c:v>
                </c:pt>
                <c:pt idx="6189">
                  <c:v>42184.847175925941</c:v>
                </c:pt>
                <c:pt idx="6190">
                  <c:v>42184.847870370388</c:v>
                </c:pt>
                <c:pt idx="6191">
                  <c:v>42184.848564814813</c:v>
                </c:pt>
                <c:pt idx="6192">
                  <c:v>42184.849259259274</c:v>
                </c:pt>
                <c:pt idx="6193">
                  <c:v>42184.849953703706</c:v>
                </c:pt>
                <c:pt idx="6194">
                  <c:v>42184.850648148175</c:v>
                </c:pt>
                <c:pt idx="6195">
                  <c:v>42184.851342592592</c:v>
                </c:pt>
                <c:pt idx="6196">
                  <c:v>42184.852037037053</c:v>
                </c:pt>
                <c:pt idx="6197">
                  <c:v>42184.852731481493</c:v>
                </c:pt>
                <c:pt idx="6198">
                  <c:v>42184.853425925932</c:v>
                </c:pt>
                <c:pt idx="6199">
                  <c:v>42184.854120370386</c:v>
                </c:pt>
                <c:pt idx="6200">
                  <c:v>42184.85481481484</c:v>
                </c:pt>
                <c:pt idx="6201">
                  <c:v>42184.855509259272</c:v>
                </c:pt>
                <c:pt idx="6202">
                  <c:v>42184.856203703712</c:v>
                </c:pt>
                <c:pt idx="6203">
                  <c:v>42184.856898148195</c:v>
                </c:pt>
                <c:pt idx="6204">
                  <c:v>42184.857592592605</c:v>
                </c:pt>
                <c:pt idx="6205">
                  <c:v>42184.858287037052</c:v>
                </c:pt>
                <c:pt idx="6206">
                  <c:v>42184.858981481491</c:v>
                </c:pt>
                <c:pt idx="6207">
                  <c:v>42184.859675925945</c:v>
                </c:pt>
                <c:pt idx="6208">
                  <c:v>42184.860370370385</c:v>
                </c:pt>
                <c:pt idx="6209">
                  <c:v>42184.861064814802</c:v>
                </c:pt>
                <c:pt idx="6210">
                  <c:v>42184.861759259256</c:v>
                </c:pt>
                <c:pt idx="6211">
                  <c:v>42184.862453703689</c:v>
                </c:pt>
                <c:pt idx="6212">
                  <c:v>42184.863148148164</c:v>
                </c:pt>
                <c:pt idx="6213">
                  <c:v>42184.863842592589</c:v>
                </c:pt>
                <c:pt idx="6214">
                  <c:v>42184.864537037043</c:v>
                </c:pt>
                <c:pt idx="6215">
                  <c:v>42184.865231481483</c:v>
                </c:pt>
                <c:pt idx="6216">
                  <c:v>42184.865925925929</c:v>
                </c:pt>
                <c:pt idx="6217">
                  <c:v>42184.866620370369</c:v>
                </c:pt>
                <c:pt idx="6218">
                  <c:v>42184.867314814815</c:v>
                </c:pt>
                <c:pt idx="6219">
                  <c:v>42184.868009259262</c:v>
                </c:pt>
                <c:pt idx="6220">
                  <c:v>42184.868703703687</c:v>
                </c:pt>
                <c:pt idx="6221">
                  <c:v>42184.86939814817</c:v>
                </c:pt>
                <c:pt idx="6222">
                  <c:v>42184.870092592602</c:v>
                </c:pt>
                <c:pt idx="6223">
                  <c:v>42184.870787037034</c:v>
                </c:pt>
                <c:pt idx="6224">
                  <c:v>42184.871481481474</c:v>
                </c:pt>
                <c:pt idx="6225">
                  <c:v>42184.872175925942</c:v>
                </c:pt>
                <c:pt idx="6226">
                  <c:v>42184.872870370389</c:v>
                </c:pt>
                <c:pt idx="6227">
                  <c:v>42184.873564814814</c:v>
                </c:pt>
                <c:pt idx="6228">
                  <c:v>42184.874259259275</c:v>
                </c:pt>
                <c:pt idx="6229">
                  <c:v>42184.8749537037</c:v>
                </c:pt>
                <c:pt idx="6230">
                  <c:v>42184.875648148169</c:v>
                </c:pt>
                <c:pt idx="6231">
                  <c:v>42184.876342592601</c:v>
                </c:pt>
                <c:pt idx="6232">
                  <c:v>42184.87703703704</c:v>
                </c:pt>
                <c:pt idx="6233">
                  <c:v>42184.87773148148</c:v>
                </c:pt>
                <c:pt idx="6234">
                  <c:v>42184.878425925941</c:v>
                </c:pt>
                <c:pt idx="6235">
                  <c:v>42184.879120370373</c:v>
                </c:pt>
                <c:pt idx="6236">
                  <c:v>42184.879814814813</c:v>
                </c:pt>
                <c:pt idx="6237">
                  <c:v>42184.880509259274</c:v>
                </c:pt>
                <c:pt idx="6238">
                  <c:v>42184.881203703706</c:v>
                </c:pt>
                <c:pt idx="6239">
                  <c:v>42184.881898148175</c:v>
                </c:pt>
                <c:pt idx="6240">
                  <c:v>42184.882592592607</c:v>
                </c:pt>
                <c:pt idx="6241">
                  <c:v>42184.883287037039</c:v>
                </c:pt>
                <c:pt idx="6242">
                  <c:v>42184.883981481478</c:v>
                </c:pt>
                <c:pt idx="6243">
                  <c:v>42184.884675925947</c:v>
                </c:pt>
                <c:pt idx="6244">
                  <c:v>42184.885370370386</c:v>
                </c:pt>
                <c:pt idx="6245">
                  <c:v>42184.886064814818</c:v>
                </c:pt>
                <c:pt idx="6246">
                  <c:v>42184.886759259272</c:v>
                </c:pt>
                <c:pt idx="6247">
                  <c:v>42184.887453703705</c:v>
                </c:pt>
                <c:pt idx="6248">
                  <c:v>42184.88814814818</c:v>
                </c:pt>
                <c:pt idx="6249">
                  <c:v>42184.888842592605</c:v>
                </c:pt>
                <c:pt idx="6250">
                  <c:v>42184.889537037052</c:v>
                </c:pt>
                <c:pt idx="6251">
                  <c:v>42184.890231481491</c:v>
                </c:pt>
                <c:pt idx="6252">
                  <c:v>42184.890925925931</c:v>
                </c:pt>
                <c:pt idx="6253">
                  <c:v>42184.89162037037</c:v>
                </c:pt>
                <c:pt idx="6254">
                  <c:v>42184.892314814817</c:v>
                </c:pt>
                <c:pt idx="6255">
                  <c:v>42184.893009259256</c:v>
                </c:pt>
                <c:pt idx="6256">
                  <c:v>42184.893703703674</c:v>
                </c:pt>
                <c:pt idx="6257">
                  <c:v>42184.894398148179</c:v>
                </c:pt>
                <c:pt idx="6258">
                  <c:v>42184.895092592589</c:v>
                </c:pt>
                <c:pt idx="6259">
                  <c:v>42184.895787037021</c:v>
                </c:pt>
                <c:pt idx="6260">
                  <c:v>42184.896481481475</c:v>
                </c:pt>
                <c:pt idx="6261">
                  <c:v>42184.897175925929</c:v>
                </c:pt>
                <c:pt idx="6262">
                  <c:v>42184.897870370369</c:v>
                </c:pt>
                <c:pt idx="6263">
                  <c:v>42184.898564814815</c:v>
                </c:pt>
                <c:pt idx="6264">
                  <c:v>42184.899259259262</c:v>
                </c:pt>
                <c:pt idx="6265">
                  <c:v>42184.899953703687</c:v>
                </c:pt>
                <c:pt idx="6266">
                  <c:v>42184.90064814817</c:v>
                </c:pt>
                <c:pt idx="6267">
                  <c:v>42184.901342592595</c:v>
                </c:pt>
                <c:pt idx="6268">
                  <c:v>42184.902037037042</c:v>
                </c:pt>
                <c:pt idx="6269">
                  <c:v>42184.902731481481</c:v>
                </c:pt>
                <c:pt idx="6270">
                  <c:v>42184.903425925928</c:v>
                </c:pt>
                <c:pt idx="6271">
                  <c:v>42184.904120370367</c:v>
                </c:pt>
                <c:pt idx="6272">
                  <c:v>42184.904814814829</c:v>
                </c:pt>
                <c:pt idx="6273">
                  <c:v>42184.905509259261</c:v>
                </c:pt>
                <c:pt idx="6274">
                  <c:v>42184.9062037037</c:v>
                </c:pt>
                <c:pt idx="6275">
                  <c:v>42184.906898148176</c:v>
                </c:pt>
                <c:pt idx="6276">
                  <c:v>42184.907592592601</c:v>
                </c:pt>
                <c:pt idx="6277">
                  <c:v>42184.90828703704</c:v>
                </c:pt>
                <c:pt idx="6278">
                  <c:v>42184.90898148148</c:v>
                </c:pt>
                <c:pt idx="6279">
                  <c:v>42184.909675925941</c:v>
                </c:pt>
                <c:pt idx="6280">
                  <c:v>42184.910370370388</c:v>
                </c:pt>
                <c:pt idx="6281">
                  <c:v>42184.911064814805</c:v>
                </c:pt>
                <c:pt idx="6282">
                  <c:v>42184.911759259259</c:v>
                </c:pt>
                <c:pt idx="6283">
                  <c:v>42184.912453703706</c:v>
                </c:pt>
                <c:pt idx="6284">
                  <c:v>42184.91314814816</c:v>
                </c:pt>
                <c:pt idx="6285">
                  <c:v>42184.913842592592</c:v>
                </c:pt>
                <c:pt idx="6286">
                  <c:v>42184.914537037053</c:v>
                </c:pt>
                <c:pt idx="6287">
                  <c:v>42184.915231481493</c:v>
                </c:pt>
                <c:pt idx="6288">
                  <c:v>42184.915925925932</c:v>
                </c:pt>
                <c:pt idx="6289">
                  <c:v>42184.916620370386</c:v>
                </c:pt>
                <c:pt idx="6290">
                  <c:v>42184.917314814818</c:v>
                </c:pt>
                <c:pt idx="6291">
                  <c:v>42184.918009259272</c:v>
                </c:pt>
                <c:pt idx="6292">
                  <c:v>42184.918703703705</c:v>
                </c:pt>
                <c:pt idx="6293">
                  <c:v>42184.91939814818</c:v>
                </c:pt>
                <c:pt idx="6294">
                  <c:v>42184.920092592591</c:v>
                </c:pt>
                <c:pt idx="6295">
                  <c:v>42184.920787037023</c:v>
                </c:pt>
                <c:pt idx="6296">
                  <c:v>42184.92148148147</c:v>
                </c:pt>
                <c:pt idx="6297">
                  <c:v>42184.922175925931</c:v>
                </c:pt>
                <c:pt idx="6298">
                  <c:v>42184.922870370385</c:v>
                </c:pt>
                <c:pt idx="6299">
                  <c:v>42184.923564814802</c:v>
                </c:pt>
                <c:pt idx="6300">
                  <c:v>42184.924259259271</c:v>
                </c:pt>
                <c:pt idx="6301">
                  <c:v>42184.924953703689</c:v>
                </c:pt>
                <c:pt idx="6302">
                  <c:v>42184.925648148164</c:v>
                </c:pt>
                <c:pt idx="6303">
                  <c:v>42184.926342592589</c:v>
                </c:pt>
                <c:pt idx="6304">
                  <c:v>42184.927037037036</c:v>
                </c:pt>
                <c:pt idx="6305">
                  <c:v>42184.927731481475</c:v>
                </c:pt>
                <c:pt idx="6306">
                  <c:v>42184.928425925929</c:v>
                </c:pt>
                <c:pt idx="6307">
                  <c:v>42184.929120370354</c:v>
                </c:pt>
                <c:pt idx="6308">
                  <c:v>42184.929814814815</c:v>
                </c:pt>
                <c:pt idx="6309">
                  <c:v>42184.930509259262</c:v>
                </c:pt>
                <c:pt idx="6310">
                  <c:v>42184.931203703687</c:v>
                </c:pt>
                <c:pt idx="6311">
                  <c:v>42184.93189814817</c:v>
                </c:pt>
                <c:pt idx="6312">
                  <c:v>42184.932592592602</c:v>
                </c:pt>
                <c:pt idx="6313">
                  <c:v>42184.933287037034</c:v>
                </c:pt>
                <c:pt idx="6314">
                  <c:v>42184.933981481474</c:v>
                </c:pt>
                <c:pt idx="6315">
                  <c:v>42184.934675925942</c:v>
                </c:pt>
                <c:pt idx="6316">
                  <c:v>42184.935370370367</c:v>
                </c:pt>
                <c:pt idx="6317">
                  <c:v>42184.936064814814</c:v>
                </c:pt>
                <c:pt idx="6318">
                  <c:v>42184.936759259261</c:v>
                </c:pt>
                <c:pt idx="6319">
                  <c:v>42184.937453703678</c:v>
                </c:pt>
                <c:pt idx="6320">
                  <c:v>42184.938148148169</c:v>
                </c:pt>
                <c:pt idx="6321">
                  <c:v>42184.938842592601</c:v>
                </c:pt>
                <c:pt idx="6322">
                  <c:v>42184.93953703704</c:v>
                </c:pt>
                <c:pt idx="6323">
                  <c:v>42184.940231481494</c:v>
                </c:pt>
                <c:pt idx="6324">
                  <c:v>42184.940925925941</c:v>
                </c:pt>
                <c:pt idx="6325">
                  <c:v>42184.941620370373</c:v>
                </c:pt>
                <c:pt idx="6326">
                  <c:v>42184.942314814813</c:v>
                </c:pt>
                <c:pt idx="6327">
                  <c:v>42184.943009259259</c:v>
                </c:pt>
                <c:pt idx="6328">
                  <c:v>42184.943703703684</c:v>
                </c:pt>
                <c:pt idx="6329">
                  <c:v>42184.944398148175</c:v>
                </c:pt>
                <c:pt idx="6330">
                  <c:v>42184.945092592592</c:v>
                </c:pt>
                <c:pt idx="6331">
                  <c:v>42184.945787037024</c:v>
                </c:pt>
                <c:pt idx="6332">
                  <c:v>42184.946481481478</c:v>
                </c:pt>
                <c:pt idx="6333">
                  <c:v>42184.947175925932</c:v>
                </c:pt>
                <c:pt idx="6334">
                  <c:v>42184.947870370386</c:v>
                </c:pt>
                <c:pt idx="6335">
                  <c:v>42184.948564814818</c:v>
                </c:pt>
                <c:pt idx="6336">
                  <c:v>42184.949259259272</c:v>
                </c:pt>
                <c:pt idx="6337">
                  <c:v>42184.949953703705</c:v>
                </c:pt>
                <c:pt idx="6338">
                  <c:v>42184.95064814818</c:v>
                </c:pt>
                <c:pt idx="6339">
                  <c:v>42184.951342592591</c:v>
                </c:pt>
                <c:pt idx="6340">
                  <c:v>42184.952037037052</c:v>
                </c:pt>
                <c:pt idx="6341">
                  <c:v>42184.952731481491</c:v>
                </c:pt>
                <c:pt idx="6342">
                  <c:v>42184.953425925931</c:v>
                </c:pt>
                <c:pt idx="6343">
                  <c:v>42184.954120370385</c:v>
                </c:pt>
                <c:pt idx="6344">
                  <c:v>42184.954814814839</c:v>
                </c:pt>
                <c:pt idx="6345">
                  <c:v>42184.955509259271</c:v>
                </c:pt>
                <c:pt idx="6346">
                  <c:v>42184.956203703703</c:v>
                </c:pt>
                <c:pt idx="6347">
                  <c:v>42184.956898148193</c:v>
                </c:pt>
                <c:pt idx="6348">
                  <c:v>42184.957592592604</c:v>
                </c:pt>
                <c:pt idx="6349">
                  <c:v>42184.958287037043</c:v>
                </c:pt>
                <c:pt idx="6350">
                  <c:v>42184.958981481483</c:v>
                </c:pt>
                <c:pt idx="6351">
                  <c:v>42184.959675925944</c:v>
                </c:pt>
                <c:pt idx="6352">
                  <c:v>42184.960370370369</c:v>
                </c:pt>
                <c:pt idx="6353">
                  <c:v>42184.961064814801</c:v>
                </c:pt>
                <c:pt idx="6354">
                  <c:v>42184.961759259255</c:v>
                </c:pt>
                <c:pt idx="6355">
                  <c:v>42184.962453703687</c:v>
                </c:pt>
                <c:pt idx="6356">
                  <c:v>42184.963148148148</c:v>
                </c:pt>
                <c:pt idx="6357">
                  <c:v>42184.963842592595</c:v>
                </c:pt>
                <c:pt idx="6358">
                  <c:v>42184.964537037042</c:v>
                </c:pt>
                <c:pt idx="6359">
                  <c:v>42184.965231481481</c:v>
                </c:pt>
                <c:pt idx="6360">
                  <c:v>42184.965925925928</c:v>
                </c:pt>
                <c:pt idx="6361">
                  <c:v>42184.966620370367</c:v>
                </c:pt>
                <c:pt idx="6362">
                  <c:v>42184.967314814814</c:v>
                </c:pt>
                <c:pt idx="6363">
                  <c:v>42184.968009259261</c:v>
                </c:pt>
                <c:pt idx="6364">
                  <c:v>42184.968703703678</c:v>
                </c:pt>
                <c:pt idx="6365">
                  <c:v>42184.969398148169</c:v>
                </c:pt>
                <c:pt idx="6366">
                  <c:v>42184.970092592601</c:v>
                </c:pt>
                <c:pt idx="6367">
                  <c:v>42184.970787037026</c:v>
                </c:pt>
                <c:pt idx="6368">
                  <c:v>42184.971481481465</c:v>
                </c:pt>
                <c:pt idx="6369">
                  <c:v>42184.972175925941</c:v>
                </c:pt>
                <c:pt idx="6370">
                  <c:v>42184.972870370388</c:v>
                </c:pt>
                <c:pt idx="6371">
                  <c:v>42184.973564814805</c:v>
                </c:pt>
                <c:pt idx="6372">
                  <c:v>42184.974259259274</c:v>
                </c:pt>
                <c:pt idx="6373">
                  <c:v>42184.974953703706</c:v>
                </c:pt>
                <c:pt idx="6374">
                  <c:v>42184.97564814816</c:v>
                </c:pt>
                <c:pt idx="6375">
                  <c:v>42184.976342592592</c:v>
                </c:pt>
                <c:pt idx="6376">
                  <c:v>42184.977037037039</c:v>
                </c:pt>
                <c:pt idx="6377">
                  <c:v>42184.977731481478</c:v>
                </c:pt>
                <c:pt idx="6378">
                  <c:v>42184.978425925932</c:v>
                </c:pt>
                <c:pt idx="6379">
                  <c:v>42184.979120370372</c:v>
                </c:pt>
                <c:pt idx="6380">
                  <c:v>42184.979814814818</c:v>
                </c:pt>
                <c:pt idx="6381">
                  <c:v>42184.980509259272</c:v>
                </c:pt>
                <c:pt idx="6382">
                  <c:v>42184.981203703705</c:v>
                </c:pt>
                <c:pt idx="6383">
                  <c:v>42184.98189814818</c:v>
                </c:pt>
                <c:pt idx="6384">
                  <c:v>42184.982592592605</c:v>
                </c:pt>
                <c:pt idx="6385">
                  <c:v>42184.983287037037</c:v>
                </c:pt>
                <c:pt idx="6386">
                  <c:v>42184.983981481484</c:v>
                </c:pt>
                <c:pt idx="6387">
                  <c:v>42184.984675925945</c:v>
                </c:pt>
                <c:pt idx="6388">
                  <c:v>42184.985370370385</c:v>
                </c:pt>
                <c:pt idx="6389">
                  <c:v>42184.986064814817</c:v>
                </c:pt>
                <c:pt idx="6390">
                  <c:v>42184.986759259271</c:v>
                </c:pt>
                <c:pt idx="6391">
                  <c:v>42184.987453703689</c:v>
                </c:pt>
                <c:pt idx="6392">
                  <c:v>42184.988148148179</c:v>
                </c:pt>
                <c:pt idx="6393">
                  <c:v>42184.988842592604</c:v>
                </c:pt>
                <c:pt idx="6394">
                  <c:v>42184.989537037043</c:v>
                </c:pt>
                <c:pt idx="6395">
                  <c:v>42184.990231481483</c:v>
                </c:pt>
                <c:pt idx="6396">
                  <c:v>42184.990925925929</c:v>
                </c:pt>
                <c:pt idx="6397">
                  <c:v>42184.991620370354</c:v>
                </c:pt>
                <c:pt idx="6398">
                  <c:v>42184.992314814815</c:v>
                </c:pt>
                <c:pt idx="6399">
                  <c:v>42184.993009259255</c:v>
                </c:pt>
                <c:pt idx="6400">
                  <c:v>42184.993703703673</c:v>
                </c:pt>
                <c:pt idx="6401">
                  <c:v>42184.99439814817</c:v>
                </c:pt>
                <c:pt idx="6402">
                  <c:v>42184.995092592595</c:v>
                </c:pt>
                <c:pt idx="6403">
                  <c:v>42184.99578703702</c:v>
                </c:pt>
                <c:pt idx="6404">
                  <c:v>42184.996481481474</c:v>
                </c:pt>
                <c:pt idx="6405">
                  <c:v>42184.997175925928</c:v>
                </c:pt>
                <c:pt idx="6406">
                  <c:v>42184.997870370367</c:v>
                </c:pt>
                <c:pt idx="6407">
                  <c:v>42184.998564814814</c:v>
                </c:pt>
                <c:pt idx="6408">
                  <c:v>42184.999259259261</c:v>
                </c:pt>
                <c:pt idx="6409">
                  <c:v>42184.999953703678</c:v>
                </c:pt>
                <c:pt idx="6410">
                  <c:v>42185.000648148169</c:v>
                </c:pt>
                <c:pt idx="6411">
                  <c:v>42185.001342592594</c:v>
                </c:pt>
                <c:pt idx="6412">
                  <c:v>42185.00203703704</c:v>
                </c:pt>
                <c:pt idx="6413">
                  <c:v>42185.00273148148</c:v>
                </c:pt>
                <c:pt idx="6414">
                  <c:v>42185.003425925926</c:v>
                </c:pt>
                <c:pt idx="6415">
                  <c:v>42185.004120370373</c:v>
                </c:pt>
                <c:pt idx="6416">
                  <c:v>42185.004814814813</c:v>
                </c:pt>
                <c:pt idx="6417">
                  <c:v>42185.005509259259</c:v>
                </c:pt>
                <c:pt idx="6418">
                  <c:v>42185.006203703706</c:v>
                </c:pt>
                <c:pt idx="6419">
                  <c:v>42185.006898148175</c:v>
                </c:pt>
                <c:pt idx="6420">
                  <c:v>42185.007592592592</c:v>
                </c:pt>
                <c:pt idx="6421">
                  <c:v>42185.008287037039</c:v>
                </c:pt>
                <c:pt idx="6422">
                  <c:v>42185.008981481478</c:v>
                </c:pt>
                <c:pt idx="6423">
                  <c:v>42185.009675925932</c:v>
                </c:pt>
                <c:pt idx="6424">
                  <c:v>42185.010370370386</c:v>
                </c:pt>
                <c:pt idx="6425">
                  <c:v>42185.011064814804</c:v>
                </c:pt>
                <c:pt idx="6426">
                  <c:v>42185.011759259258</c:v>
                </c:pt>
                <c:pt idx="6427">
                  <c:v>42185.012453703705</c:v>
                </c:pt>
                <c:pt idx="6428">
                  <c:v>42185.013148148166</c:v>
                </c:pt>
                <c:pt idx="6429">
                  <c:v>42185.013842592591</c:v>
                </c:pt>
                <c:pt idx="6430">
                  <c:v>42185.014537037052</c:v>
                </c:pt>
                <c:pt idx="6431">
                  <c:v>42185.015231481491</c:v>
                </c:pt>
                <c:pt idx="6432">
                  <c:v>42185.015925925931</c:v>
                </c:pt>
                <c:pt idx="6433">
                  <c:v>42185.016620370385</c:v>
                </c:pt>
                <c:pt idx="6434">
                  <c:v>42185.017314814817</c:v>
                </c:pt>
                <c:pt idx="6435">
                  <c:v>42185.018009259271</c:v>
                </c:pt>
                <c:pt idx="6436">
                  <c:v>42185.018703703689</c:v>
                </c:pt>
                <c:pt idx="6437">
                  <c:v>42185.019398148179</c:v>
                </c:pt>
                <c:pt idx="6438">
                  <c:v>42185.020092592589</c:v>
                </c:pt>
                <c:pt idx="6439">
                  <c:v>42185.020787037021</c:v>
                </c:pt>
                <c:pt idx="6440">
                  <c:v>42185.021481481454</c:v>
                </c:pt>
                <c:pt idx="6441">
                  <c:v>42185.022175925929</c:v>
                </c:pt>
                <c:pt idx="6442">
                  <c:v>42185.022870370369</c:v>
                </c:pt>
                <c:pt idx="6443">
                  <c:v>42185.023564814801</c:v>
                </c:pt>
                <c:pt idx="6444">
                  <c:v>42185.024259259262</c:v>
                </c:pt>
                <c:pt idx="6445">
                  <c:v>42185.024953703687</c:v>
                </c:pt>
                <c:pt idx="6446">
                  <c:v>42185.025648148148</c:v>
                </c:pt>
                <c:pt idx="6447">
                  <c:v>42185.026342592595</c:v>
                </c:pt>
                <c:pt idx="6448">
                  <c:v>42185.027037037034</c:v>
                </c:pt>
                <c:pt idx="6449">
                  <c:v>42185.027731481474</c:v>
                </c:pt>
                <c:pt idx="6450">
                  <c:v>42185.028425925928</c:v>
                </c:pt>
                <c:pt idx="6451">
                  <c:v>42185.029120370353</c:v>
                </c:pt>
                <c:pt idx="6452">
                  <c:v>42185.029814814814</c:v>
                </c:pt>
                <c:pt idx="6453">
                  <c:v>42185.030509259261</c:v>
                </c:pt>
                <c:pt idx="6454">
                  <c:v>42185.031203703678</c:v>
                </c:pt>
                <c:pt idx="6455">
                  <c:v>42185.031898148169</c:v>
                </c:pt>
                <c:pt idx="6456">
                  <c:v>42185.032592592601</c:v>
                </c:pt>
                <c:pt idx="6457">
                  <c:v>42185.033287037026</c:v>
                </c:pt>
                <c:pt idx="6458">
                  <c:v>42185.033981481465</c:v>
                </c:pt>
                <c:pt idx="6459">
                  <c:v>42185.034675925941</c:v>
                </c:pt>
                <c:pt idx="6460">
                  <c:v>42185.035370370373</c:v>
                </c:pt>
                <c:pt idx="6461">
                  <c:v>42185.036064814805</c:v>
                </c:pt>
                <c:pt idx="6462">
                  <c:v>42185.036759259259</c:v>
                </c:pt>
                <c:pt idx="6463">
                  <c:v>42185.037453703684</c:v>
                </c:pt>
                <c:pt idx="6464">
                  <c:v>42185.03814814816</c:v>
                </c:pt>
                <c:pt idx="6465">
                  <c:v>42185.038842592592</c:v>
                </c:pt>
                <c:pt idx="6466">
                  <c:v>42185.039537037039</c:v>
                </c:pt>
                <c:pt idx="6467">
                  <c:v>42185.040231481493</c:v>
                </c:pt>
                <c:pt idx="6468">
                  <c:v>42185.040925925932</c:v>
                </c:pt>
                <c:pt idx="6469">
                  <c:v>42185.041620370372</c:v>
                </c:pt>
                <c:pt idx="6470">
                  <c:v>42185.042314814818</c:v>
                </c:pt>
                <c:pt idx="6471">
                  <c:v>42185.043009259258</c:v>
                </c:pt>
                <c:pt idx="6472">
                  <c:v>42185.043703703683</c:v>
                </c:pt>
                <c:pt idx="6473">
                  <c:v>42185.04439814818</c:v>
                </c:pt>
                <c:pt idx="6474">
                  <c:v>42185.045092592591</c:v>
                </c:pt>
                <c:pt idx="6475">
                  <c:v>42185.045787037023</c:v>
                </c:pt>
                <c:pt idx="6476">
                  <c:v>42185.046481481484</c:v>
                </c:pt>
                <c:pt idx="6477">
                  <c:v>42185.047175925931</c:v>
                </c:pt>
                <c:pt idx="6478">
                  <c:v>42185.047870370385</c:v>
                </c:pt>
                <c:pt idx="6479">
                  <c:v>42185.048564814817</c:v>
                </c:pt>
                <c:pt idx="6480">
                  <c:v>42185.049259259271</c:v>
                </c:pt>
                <c:pt idx="6481">
                  <c:v>42185.049953703689</c:v>
                </c:pt>
                <c:pt idx="6482">
                  <c:v>42185.050648148179</c:v>
                </c:pt>
                <c:pt idx="6483">
                  <c:v>42185.051342592589</c:v>
                </c:pt>
                <c:pt idx="6484">
                  <c:v>42185.052037037043</c:v>
                </c:pt>
                <c:pt idx="6485">
                  <c:v>42185.052731481483</c:v>
                </c:pt>
                <c:pt idx="6486">
                  <c:v>42185.053425925929</c:v>
                </c:pt>
                <c:pt idx="6487">
                  <c:v>42185.054120370369</c:v>
                </c:pt>
                <c:pt idx="6488">
                  <c:v>42185.05481481483</c:v>
                </c:pt>
                <c:pt idx="6489">
                  <c:v>42185.055509259262</c:v>
                </c:pt>
                <c:pt idx="6490">
                  <c:v>42185.056203703702</c:v>
                </c:pt>
                <c:pt idx="6491">
                  <c:v>42185.056898148177</c:v>
                </c:pt>
                <c:pt idx="6492">
                  <c:v>42185.057592592602</c:v>
                </c:pt>
                <c:pt idx="6493">
                  <c:v>42185.058287037042</c:v>
                </c:pt>
                <c:pt idx="6494">
                  <c:v>42185.058981481481</c:v>
                </c:pt>
                <c:pt idx="6495">
                  <c:v>42185.059675925942</c:v>
                </c:pt>
                <c:pt idx="6496">
                  <c:v>42185.060370370367</c:v>
                </c:pt>
                <c:pt idx="6497">
                  <c:v>42185.061064814799</c:v>
                </c:pt>
                <c:pt idx="6498">
                  <c:v>42185.061759259246</c:v>
                </c:pt>
                <c:pt idx="6499">
                  <c:v>42185.062453703678</c:v>
                </c:pt>
                <c:pt idx="6500">
                  <c:v>42185.063148148147</c:v>
                </c:pt>
                <c:pt idx="6501">
                  <c:v>42185.063842592594</c:v>
                </c:pt>
                <c:pt idx="6502">
                  <c:v>42185.06453703704</c:v>
                </c:pt>
                <c:pt idx="6503">
                  <c:v>42185.06523148148</c:v>
                </c:pt>
                <c:pt idx="6504">
                  <c:v>42185.065925925926</c:v>
                </c:pt>
                <c:pt idx="6505">
                  <c:v>42185.066620370373</c:v>
                </c:pt>
                <c:pt idx="6506">
                  <c:v>42185.067314814805</c:v>
                </c:pt>
                <c:pt idx="6507">
                  <c:v>42185.068009259259</c:v>
                </c:pt>
                <c:pt idx="6508">
                  <c:v>42185.068703703684</c:v>
                </c:pt>
                <c:pt idx="6509">
                  <c:v>42185.06939814816</c:v>
                </c:pt>
                <c:pt idx="6510">
                  <c:v>42185.070092592592</c:v>
                </c:pt>
                <c:pt idx="6511">
                  <c:v>42185.070787037024</c:v>
                </c:pt>
                <c:pt idx="6512">
                  <c:v>42185.071481481464</c:v>
                </c:pt>
                <c:pt idx="6513">
                  <c:v>42185.072175925932</c:v>
                </c:pt>
                <c:pt idx="6514">
                  <c:v>42185.072870370386</c:v>
                </c:pt>
                <c:pt idx="6515">
                  <c:v>42185.073564814804</c:v>
                </c:pt>
                <c:pt idx="6516">
                  <c:v>42185.074259259272</c:v>
                </c:pt>
                <c:pt idx="6517">
                  <c:v>42185.074953703705</c:v>
                </c:pt>
                <c:pt idx="6518">
                  <c:v>42185.075648148166</c:v>
                </c:pt>
                <c:pt idx="6519">
                  <c:v>42185.076342592591</c:v>
                </c:pt>
                <c:pt idx="6520">
                  <c:v>42185.077037037037</c:v>
                </c:pt>
                <c:pt idx="6521">
                  <c:v>42185.077731481484</c:v>
                </c:pt>
                <c:pt idx="6522">
                  <c:v>42185.078425925931</c:v>
                </c:pt>
                <c:pt idx="6523">
                  <c:v>42185.07912037037</c:v>
                </c:pt>
                <c:pt idx="6524">
                  <c:v>42185.079814814817</c:v>
                </c:pt>
                <c:pt idx="6525">
                  <c:v>42185.080509259271</c:v>
                </c:pt>
                <c:pt idx="6526">
                  <c:v>42185.081203703689</c:v>
                </c:pt>
                <c:pt idx="6527">
                  <c:v>42185.081898148179</c:v>
                </c:pt>
                <c:pt idx="6528">
                  <c:v>42185.082592592604</c:v>
                </c:pt>
                <c:pt idx="6529">
                  <c:v>42185.083287037036</c:v>
                </c:pt>
                <c:pt idx="6530">
                  <c:v>42185.083981481475</c:v>
                </c:pt>
                <c:pt idx="6531">
                  <c:v>42185.084675925944</c:v>
                </c:pt>
                <c:pt idx="6532">
                  <c:v>42185.085370370369</c:v>
                </c:pt>
                <c:pt idx="6533">
                  <c:v>42185.086064814815</c:v>
                </c:pt>
                <c:pt idx="6534">
                  <c:v>42185.086759259262</c:v>
                </c:pt>
                <c:pt idx="6535">
                  <c:v>42185.087453703687</c:v>
                </c:pt>
                <c:pt idx="6536">
                  <c:v>42185.08814814817</c:v>
                </c:pt>
                <c:pt idx="6537">
                  <c:v>42185.088842592602</c:v>
                </c:pt>
                <c:pt idx="6538">
                  <c:v>42185.089537037042</c:v>
                </c:pt>
                <c:pt idx="6539">
                  <c:v>42185.090231481481</c:v>
                </c:pt>
                <c:pt idx="6540">
                  <c:v>42185.090925925928</c:v>
                </c:pt>
                <c:pt idx="6541">
                  <c:v>42185.091620370353</c:v>
                </c:pt>
                <c:pt idx="6542">
                  <c:v>42185.092314814814</c:v>
                </c:pt>
                <c:pt idx="6543">
                  <c:v>42185.093009259246</c:v>
                </c:pt>
                <c:pt idx="6544">
                  <c:v>42185.093703703671</c:v>
                </c:pt>
                <c:pt idx="6545">
                  <c:v>42185.094398148169</c:v>
                </c:pt>
                <c:pt idx="6546">
                  <c:v>42185.095092592594</c:v>
                </c:pt>
                <c:pt idx="6547">
                  <c:v>42185.095787037018</c:v>
                </c:pt>
                <c:pt idx="6548">
                  <c:v>42185.096481481465</c:v>
                </c:pt>
                <c:pt idx="6549">
                  <c:v>42185.097175925926</c:v>
                </c:pt>
                <c:pt idx="6550">
                  <c:v>42185.097870370373</c:v>
                </c:pt>
                <c:pt idx="6551">
                  <c:v>42185.098564814805</c:v>
                </c:pt>
                <c:pt idx="6552">
                  <c:v>42185.099259259259</c:v>
                </c:pt>
                <c:pt idx="6553">
                  <c:v>42185.099953703684</c:v>
                </c:pt>
                <c:pt idx="6554">
                  <c:v>42185.10064814816</c:v>
                </c:pt>
                <c:pt idx="6555">
                  <c:v>42185.101342592585</c:v>
                </c:pt>
                <c:pt idx="6556">
                  <c:v>42185.102037037039</c:v>
                </c:pt>
                <c:pt idx="6557">
                  <c:v>42185.102731481478</c:v>
                </c:pt>
                <c:pt idx="6558">
                  <c:v>42185.103425925925</c:v>
                </c:pt>
                <c:pt idx="6559">
                  <c:v>42185.104120370372</c:v>
                </c:pt>
                <c:pt idx="6560">
                  <c:v>42185.104814814818</c:v>
                </c:pt>
                <c:pt idx="6561">
                  <c:v>42185.105509259258</c:v>
                </c:pt>
                <c:pt idx="6562">
                  <c:v>42185.106203703705</c:v>
                </c:pt>
                <c:pt idx="6563">
                  <c:v>42185.10689814818</c:v>
                </c:pt>
                <c:pt idx="6564">
                  <c:v>42185.107592592591</c:v>
                </c:pt>
                <c:pt idx="6565">
                  <c:v>42185.108287037037</c:v>
                </c:pt>
                <c:pt idx="6566">
                  <c:v>42185.108981481484</c:v>
                </c:pt>
                <c:pt idx="6567">
                  <c:v>42185.109675925931</c:v>
                </c:pt>
                <c:pt idx="6568">
                  <c:v>42185.110370370385</c:v>
                </c:pt>
                <c:pt idx="6569">
                  <c:v>42185.111064814802</c:v>
                </c:pt>
                <c:pt idx="6570">
                  <c:v>42185.111759259256</c:v>
                </c:pt>
                <c:pt idx="6571">
                  <c:v>42185.112453703689</c:v>
                </c:pt>
                <c:pt idx="6572">
                  <c:v>42185.113148148164</c:v>
                </c:pt>
                <c:pt idx="6573">
                  <c:v>42185.113842592589</c:v>
                </c:pt>
                <c:pt idx="6574">
                  <c:v>42185.114537037043</c:v>
                </c:pt>
                <c:pt idx="6575">
                  <c:v>42185.115231481483</c:v>
                </c:pt>
                <c:pt idx="6576">
                  <c:v>42185.115925925929</c:v>
                </c:pt>
                <c:pt idx="6577">
                  <c:v>42185.116620370369</c:v>
                </c:pt>
                <c:pt idx="6578">
                  <c:v>42185.117314814815</c:v>
                </c:pt>
                <c:pt idx="6579">
                  <c:v>42185.118009259262</c:v>
                </c:pt>
                <c:pt idx="6580">
                  <c:v>42185.118703703687</c:v>
                </c:pt>
                <c:pt idx="6581">
                  <c:v>42185.11939814817</c:v>
                </c:pt>
                <c:pt idx="6582">
                  <c:v>42185.120092592595</c:v>
                </c:pt>
                <c:pt idx="6583">
                  <c:v>42185.12078703702</c:v>
                </c:pt>
                <c:pt idx="6584">
                  <c:v>42185.121481481452</c:v>
                </c:pt>
                <c:pt idx="6585">
                  <c:v>42185.122175925928</c:v>
                </c:pt>
                <c:pt idx="6586">
                  <c:v>42185.122870370367</c:v>
                </c:pt>
                <c:pt idx="6587">
                  <c:v>42185.123564814799</c:v>
                </c:pt>
                <c:pt idx="6588">
                  <c:v>42185.124259259261</c:v>
                </c:pt>
                <c:pt idx="6589">
                  <c:v>42185.124953703678</c:v>
                </c:pt>
                <c:pt idx="6590">
                  <c:v>42185.125648148147</c:v>
                </c:pt>
                <c:pt idx="6591">
                  <c:v>42185.126342592594</c:v>
                </c:pt>
                <c:pt idx="6592">
                  <c:v>42185.127037037026</c:v>
                </c:pt>
                <c:pt idx="6593">
                  <c:v>42185.127731481465</c:v>
                </c:pt>
                <c:pt idx="6594">
                  <c:v>42185.128425925926</c:v>
                </c:pt>
                <c:pt idx="6595">
                  <c:v>42185.129120370359</c:v>
                </c:pt>
                <c:pt idx="6596">
                  <c:v>42185.129814814805</c:v>
                </c:pt>
                <c:pt idx="6597">
                  <c:v>42185.130509259259</c:v>
                </c:pt>
                <c:pt idx="6598">
                  <c:v>42185.131203703684</c:v>
                </c:pt>
                <c:pt idx="6599">
                  <c:v>42185.13189814816</c:v>
                </c:pt>
                <c:pt idx="6600">
                  <c:v>42185.132592592592</c:v>
                </c:pt>
                <c:pt idx="6601">
                  <c:v>42185.133287037024</c:v>
                </c:pt>
                <c:pt idx="6602">
                  <c:v>42185.133981481464</c:v>
                </c:pt>
                <c:pt idx="6603">
                  <c:v>42185.134675925932</c:v>
                </c:pt>
                <c:pt idx="6604">
                  <c:v>42185.135370370372</c:v>
                </c:pt>
                <c:pt idx="6605">
                  <c:v>42185.136064814804</c:v>
                </c:pt>
                <c:pt idx="6606">
                  <c:v>42185.136759259258</c:v>
                </c:pt>
                <c:pt idx="6607">
                  <c:v>42185.137453703683</c:v>
                </c:pt>
                <c:pt idx="6608">
                  <c:v>42185.138148148166</c:v>
                </c:pt>
                <c:pt idx="6609">
                  <c:v>42185.138842592591</c:v>
                </c:pt>
                <c:pt idx="6610">
                  <c:v>42185.139537037037</c:v>
                </c:pt>
                <c:pt idx="6611">
                  <c:v>42185.140231481491</c:v>
                </c:pt>
                <c:pt idx="6612">
                  <c:v>42185.140925925931</c:v>
                </c:pt>
                <c:pt idx="6613">
                  <c:v>42185.14162037037</c:v>
                </c:pt>
                <c:pt idx="6614">
                  <c:v>42185.142314814817</c:v>
                </c:pt>
                <c:pt idx="6615">
                  <c:v>42185.143009259256</c:v>
                </c:pt>
                <c:pt idx="6616">
                  <c:v>42185.143703703674</c:v>
                </c:pt>
                <c:pt idx="6617">
                  <c:v>42185.144398148179</c:v>
                </c:pt>
                <c:pt idx="6618">
                  <c:v>42185.145092592589</c:v>
                </c:pt>
                <c:pt idx="6619">
                  <c:v>42185.145787037021</c:v>
                </c:pt>
                <c:pt idx="6620">
                  <c:v>42185.146481481475</c:v>
                </c:pt>
                <c:pt idx="6621">
                  <c:v>42185.147175925929</c:v>
                </c:pt>
                <c:pt idx="6622">
                  <c:v>42185.147870370369</c:v>
                </c:pt>
                <c:pt idx="6623">
                  <c:v>42185.148564814815</c:v>
                </c:pt>
                <c:pt idx="6624">
                  <c:v>42185.149259259262</c:v>
                </c:pt>
                <c:pt idx="6625">
                  <c:v>42185.149953703687</c:v>
                </c:pt>
                <c:pt idx="6626">
                  <c:v>42185.15064814817</c:v>
                </c:pt>
                <c:pt idx="6627">
                  <c:v>42185.151342592595</c:v>
                </c:pt>
                <c:pt idx="6628">
                  <c:v>42185.152037037042</c:v>
                </c:pt>
                <c:pt idx="6629">
                  <c:v>42185.152731481481</c:v>
                </c:pt>
                <c:pt idx="6630">
                  <c:v>42185.153425925928</c:v>
                </c:pt>
                <c:pt idx="6631">
                  <c:v>42185.154120370367</c:v>
                </c:pt>
                <c:pt idx="6632">
                  <c:v>42185.154814814829</c:v>
                </c:pt>
                <c:pt idx="6633">
                  <c:v>42185.155509259261</c:v>
                </c:pt>
                <c:pt idx="6634">
                  <c:v>42185.1562037037</c:v>
                </c:pt>
                <c:pt idx="6635">
                  <c:v>42185.156898148176</c:v>
                </c:pt>
                <c:pt idx="6636">
                  <c:v>42185.157592592601</c:v>
                </c:pt>
                <c:pt idx="6637">
                  <c:v>42185.15828703704</c:v>
                </c:pt>
                <c:pt idx="6638">
                  <c:v>42185.15898148148</c:v>
                </c:pt>
                <c:pt idx="6639">
                  <c:v>42185.159675925941</c:v>
                </c:pt>
                <c:pt idx="6640">
                  <c:v>42185.160370370373</c:v>
                </c:pt>
                <c:pt idx="6641">
                  <c:v>42185.161064814783</c:v>
                </c:pt>
                <c:pt idx="6642">
                  <c:v>42185.161759259245</c:v>
                </c:pt>
                <c:pt idx="6643">
                  <c:v>42185.162453703684</c:v>
                </c:pt>
                <c:pt idx="6644">
                  <c:v>42185.163148148145</c:v>
                </c:pt>
                <c:pt idx="6645">
                  <c:v>42185.163842592585</c:v>
                </c:pt>
                <c:pt idx="6646">
                  <c:v>42185.164537037039</c:v>
                </c:pt>
                <c:pt idx="6647">
                  <c:v>42185.165231481478</c:v>
                </c:pt>
                <c:pt idx="6648">
                  <c:v>42185.165925925925</c:v>
                </c:pt>
                <c:pt idx="6649">
                  <c:v>42185.166620370372</c:v>
                </c:pt>
                <c:pt idx="6650">
                  <c:v>42185.167314814804</c:v>
                </c:pt>
                <c:pt idx="6651">
                  <c:v>42185.168009259258</c:v>
                </c:pt>
                <c:pt idx="6652">
                  <c:v>42185.168703703683</c:v>
                </c:pt>
                <c:pt idx="6653">
                  <c:v>42185.169398148166</c:v>
                </c:pt>
                <c:pt idx="6654">
                  <c:v>42185.170092592591</c:v>
                </c:pt>
                <c:pt idx="6655">
                  <c:v>42185.170787037023</c:v>
                </c:pt>
                <c:pt idx="6656">
                  <c:v>42185.17148148147</c:v>
                </c:pt>
                <c:pt idx="6657">
                  <c:v>42185.172175925931</c:v>
                </c:pt>
                <c:pt idx="6658">
                  <c:v>42185.172870370385</c:v>
                </c:pt>
                <c:pt idx="6659">
                  <c:v>42185.173564814802</c:v>
                </c:pt>
                <c:pt idx="6660">
                  <c:v>42185.174259259271</c:v>
                </c:pt>
                <c:pt idx="6661">
                  <c:v>42185.174953703689</c:v>
                </c:pt>
                <c:pt idx="6662">
                  <c:v>42185.175648148164</c:v>
                </c:pt>
                <c:pt idx="6663">
                  <c:v>42185.176342592589</c:v>
                </c:pt>
                <c:pt idx="6664">
                  <c:v>42185.177037037036</c:v>
                </c:pt>
                <c:pt idx="6665">
                  <c:v>42185.177731481475</c:v>
                </c:pt>
                <c:pt idx="6666">
                  <c:v>42185.178425925929</c:v>
                </c:pt>
                <c:pt idx="6667">
                  <c:v>42185.179120370354</c:v>
                </c:pt>
                <c:pt idx="6668">
                  <c:v>42185.179814814815</c:v>
                </c:pt>
                <c:pt idx="6669">
                  <c:v>42185.180509259262</c:v>
                </c:pt>
                <c:pt idx="6670">
                  <c:v>42185.181203703687</c:v>
                </c:pt>
                <c:pt idx="6671">
                  <c:v>42185.18189814817</c:v>
                </c:pt>
                <c:pt idx="6672">
                  <c:v>42185.182592592602</c:v>
                </c:pt>
                <c:pt idx="6673">
                  <c:v>42185.183287037034</c:v>
                </c:pt>
                <c:pt idx="6674">
                  <c:v>42185.183981481474</c:v>
                </c:pt>
                <c:pt idx="6675">
                  <c:v>42185.184675925942</c:v>
                </c:pt>
                <c:pt idx="6676">
                  <c:v>42185.185370370367</c:v>
                </c:pt>
                <c:pt idx="6677">
                  <c:v>42185.186064814814</c:v>
                </c:pt>
                <c:pt idx="6678">
                  <c:v>42185.186759259261</c:v>
                </c:pt>
                <c:pt idx="6679">
                  <c:v>42185.187453703678</c:v>
                </c:pt>
                <c:pt idx="6680">
                  <c:v>42185.188148148169</c:v>
                </c:pt>
                <c:pt idx="6681">
                  <c:v>42185.188842592601</c:v>
                </c:pt>
                <c:pt idx="6682">
                  <c:v>42185.18953703704</c:v>
                </c:pt>
                <c:pt idx="6683">
                  <c:v>42185.19023148148</c:v>
                </c:pt>
                <c:pt idx="6684">
                  <c:v>42185.190925925926</c:v>
                </c:pt>
                <c:pt idx="6685">
                  <c:v>42185.191620370359</c:v>
                </c:pt>
                <c:pt idx="6686">
                  <c:v>42185.192314814805</c:v>
                </c:pt>
                <c:pt idx="6687">
                  <c:v>42185.193009259245</c:v>
                </c:pt>
                <c:pt idx="6688">
                  <c:v>42185.19370370367</c:v>
                </c:pt>
                <c:pt idx="6689">
                  <c:v>42185.19439814816</c:v>
                </c:pt>
                <c:pt idx="6690">
                  <c:v>42185.195092592585</c:v>
                </c:pt>
                <c:pt idx="6691">
                  <c:v>42185.195787037017</c:v>
                </c:pt>
                <c:pt idx="6692">
                  <c:v>42185.196481481464</c:v>
                </c:pt>
                <c:pt idx="6693">
                  <c:v>42185.197175925925</c:v>
                </c:pt>
                <c:pt idx="6694">
                  <c:v>42185.197870370372</c:v>
                </c:pt>
                <c:pt idx="6695">
                  <c:v>42185.198564814804</c:v>
                </c:pt>
                <c:pt idx="6696">
                  <c:v>42185.199259259258</c:v>
                </c:pt>
                <c:pt idx="6697">
                  <c:v>42185.199953703683</c:v>
                </c:pt>
                <c:pt idx="6698">
                  <c:v>42185.200648148166</c:v>
                </c:pt>
                <c:pt idx="6699">
                  <c:v>42185.201342592576</c:v>
                </c:pt>
                <c:pt idx="6700">
                  <c:v>42185.202037037037</c:v>
                </c:pt>
                <c:pt idx="6701">
                  <c:v>42185.202731481484</c:v>
                </c:pt>
                <c:pt idx="6702">
                  <c:v>42185.203425925924</c:v>
                </c:pt>
                <c:pt idx="6703">
                  <c:v>42185.20412037037</c:v>
                </c:pt>
                <c:pt idx="6704">
                  <c:v>42185.204814814817</c:v>
                </c:pt>
                <c:pt idx="6705">
                  <c:v>42185.205509259256</c:v>
                </c:pt>
                <c:pt idx="6706">
                  <c:v>42185.206203703689</c:v>
                </c:pt>
                <c:pt idx="6707">
                  <c:v>42185.206898148179</c:v>
                </c:pt>
                <c:pt idx="6708">
                  <c:v>42185.207592592589</c:v>
                </c:pt>
                <c:pt idx="6709">
                  <c:v>42185.208287037036</c:v>
                </c:pt>
                <c:pt idx="6710">
                  <c:v>42185.208981481475</c:v>
                </c:pt>
                <c:pt idx="6711">
                  <c:v>42185.209675925929</c:v>
                </c:pt>
                <c:pt idx="6712">
                  <c:v>42185.210370370369</c:v>
                </c:pt>
                <c:pt idx="6713">
                  <c:v>42185.211064814801</c:v>
                </c:pt>
                <c:pt idx="6714">
                  <c:v>42185.211759259255</c:v>
                </c:pt>
                <c:pt idx="6715">
                  <c:v>42185.212453703687</c:v>
                </c:pt>
                <c:pt idx="6716">
                  <c:v>42185.213148148148</c:v>
                </c:pt>
                <c:pt idx="6717">
                  <c:v>42185.213842592595</c:v>
                </c:pt>
                <c:pt idx="6718">
                  <c:v>42185.214537037042</c:v>
                </c:pt>
                <c:pt idx="6719">
                  <c:v>42185.215231481481</c:v>
                </c:pt>
                <c:pt idx="6720">
                  <c:v>42185.215925925928</c:v>
                </c:pt>
                <c:pt idx="6721">
                  <c:v>42185.216620370367</c:v>
                </c:pt>
                <c:pt idx="6722">
                  <c:v>42185.217314814814</c:v>
                </c:pt>
                <c:pt idx="6723">
                  <c:v>42185.218009259261</c:v>
                </c:pt>
                <c:pt idx="6724">
                  <c:v>42185.218703703678</c:v>
                </c:pt>
                <c:pt idx="6725">
                  <c:v>42185.219398148169</c:v>
                </c:pt>
                <c:pt idx="6726">
                  <c:v>42185.220092592594</c:v>
                </c:pt>
                <c:pt idx="6727">
                  <c:v>42185.220787037018</c:v>
                </c:pt>
                <c:pt idx="6728">
                  <c:v>42185.221481481451</c:v>
                </c:pt>
                <c:pt idx="6729">
                  <c:v>42185.222175925926</c:v>
                </c:pt>
                <c:pt idx="6730">
                  <c:v>42185.222870370373</c:v>
                </c:pt>
                <c:pt idx="6731">
                  <c:v>42185.223564814783</c:v>
                </c:pt>
                <c:pt idx="6732">
                  <c:v>42185.224259259259</c:v>
                </c:pt>
                <c:pt idx="6733">
                  <c:v>42185.224953703684</c:v>
                </c:pt>
                <c:pt idx="6734">
                  <c:v>42185.225648148145</c:v>
                </c:pt>
                <c:pt idx="6735">
                  <c:v>42185.226342592585</c:v>
                </c:pt>
                <c:pt idx="6736">
                  <c:v>42185.227037037024</c:v>
                </c:pt>
                <c:pt idx="6737">
                  <c:v>42185.227731481464</c:v>
                </c:pt>
                <c:pt idx="6738">
                  <c:v>42185.228425925925</c:v>
                </c:pt>
                <c:pt idx="6739">
                  <c:v>42185.229120370357</c:v>
                </c:pt>
                <c:pt idx="6740">
                  <c:v>42185.229814814804</c:v>
                </c:pt>
                <c:pt idx="6741">
                  <c:v>42185.230509259258</c:v>
                </c:pt>
                <c:pt idx="6742">
                  <c:v>42185.231203703683</c:v>
                </c:pt>
                <c:pt idx="6743">
                  <c:v>42185.231898148166</c:v>
                </c:pt>
                <c:pt idx="6744">
                  <c:v>42185.232592592591</c:v>
                </c:pt>
                <c:pt idx="6745">
                  <c:v>42185.233287037023</c:v>
                </c:pt>
                <c:pt idx="6746">
                  <c:v>42185.23398148147</c:v>
                </c:pt>
                <c:pt idx="6747">
                  <c:v>42185.234675925931</c:v>
                </c:pt>
                <c:pt idx="6748">
                  <c:v>42185.23537037037</c:v>
                </c:pt>
                <c:pt idx="6749">
                  <c:v>42185.236064814802</c:v>
                </c:pt>
                <c:pt idx="6750">
                  <c:v>42185.236759259256</c:v>
                </c:pt>
                <c:pt idx="6751">
                  <c:v>42185.237453703674</c:v>
                </c:pt>
                <c:pt idx="6752">
                  <c:v>42185.238148148164</c:v>
                </c:pt>
                <c:pt idx="6753">
                  <c:v>42185.238842592589</c:v>
                </c:pt>
                <c:pt idx="6754">
                  <c:v>42185.239537037036</c:v>
                </c:pt>
                <c:pt idx="6755">
                  <c:v>42185.240231481483</c:v>
                </c:pt>
                <c:pt idx="6756">
                  <c:v>42185.240925925929</c:v>
                </c:pt>
                <c:pt idx="6757">
                  <c:v>42185.241620370354</c:v>
                </c:pt>
                <c:pt idx="6758">
                  <c:v>42185.242314814815</c:v>
                </c:pt>
                <c:pt idx="6759">
                  <c:v>42185.243009259255</c:v>
                </c:pt>
                <c:pt idx="6760">
                  <c:v>42185.243703703673</c:v>
                </c:pt>
                <c:pt idx="6761">
                  <c:v>42185.24439814817</c:v>
                </c:pt>
                <c:pt idx="6762">
                  <c:v>42185.245092592595</c:v>
                </c:pt>
                <c:pt idx="6763">
                  <c:v>42185.24578703702</c:v>
                </c:pt>
                <c:pt idx="6764">
                  <c:v>42185.246481481474</c:v>
                </c:pt>
                <c:pt idx="6765">
                  <c:v>42185.247175925928</c:v>
                </c:pt>
                <c:pt idx="6766">
                  <c:v>42185.247870370367</c:v>
                </c:pt>
                <c:pt idx="6767">
                  <c:v>42185.248564814814</c:v>
                </c:pt>
                <c:pt idx="6768">
                  <c:v>42185.249259259261</c:v>
                </c:pt>
                <c:pt idx="6769">
                  <c:v>42185.249953703678</c:v>
                </c:pt>
                <c:pt idx="6770">
                  <c:v>42185.250648148169</c:v>
                </c:pt>
                <c:pt idx="6771">
                  <c:v>42185.251342592594</c:v>
                </c:pt>
                <c:pt idx="6772">
                  <c:v>42185.25203703704</c:v>
                </c:pt>
                <c:pt idx="6773">
                  <c:v>42185.25273148148</c:v>
                </c:pt>
                <c:pt idx="6774">
                  <c:v>42185.253425925926</c:v>
                </c:pt>
                <c:pt idx="6775">
                  <c:v>42185.254120370373</c:v>
                </c:pt>
                <c:pt idx="6776">
                  <c:v>42185.254814814813</c:v>
                </c:pt>
                <c:pt idx="6777">
                  <c:v>42185.255509259259</c:v>
                </c:pt>
                <c:pt idx="6778">
                  <c:v>42185.256203703706</c:v>
                </c:pt>
                <c:pt idx="6779">
                  <c:v>42185.256898148175</c:v>
                </c:pt>
                <c:pt idx="6780">
                  <c:v>42185.257592592592</c:v>
                </c:pt>
                <c:pt idx="6781">
                  <c:v>42185.258287037039</c:v>
                </c:pt>
                <c:pt idx="6782">
                  <c:v>42185.258981481478</c:v>
                </c:pt>
                <c:pt idx="6783">
                  <c:v>42185.259675925932</c:v>
                </c:pt>
                <c:pt idx="6784">
                  <c:v>42185.260370370372</c:v>
                </c:pt>
                <c:pt idx="6785">
                  <c:v>42185.261064814797</c:v>
                </c:pt>
                <c:pt idx="6786">
                  <c:v>42185.261759259243</c:v>
                </c:pt>
                <c:pt idx="6787">
                  <c:v>42185.262453703683</c:v>
                </c:pt>
                <c:pt idx="6788">
                  <c:v>42185.263148148151</c:v>
                </c:pt>
                <c:pt idx="6789">
                  <c:v>42185.263842592576</c:v>
                </c:pt>
                <c:pt idx="6790">
                  <c:v>42185.264537037037</c:v>
                </c:pt>
                <c:pt idx="6791">
                  <c:v>42185.265231481484</c:v>
                </c:pt>
                <c:pt idx="6792">
                  <c:v>42185.265925925924</c:v>
                </c:pt>
                <c:pt idx="6793">
                  <c:v>42185.26662037037</c:v>
                </c:pt>
                <c:pt idx="6794">
                  <c:v>42185.267314814802</c:v>
                </c:pt>
                <c:pt idx="6795">
                  <c:v>42185.268009259256</c:v>
                </c:pt>
                <c:pt idx="6796">
                  <c:v>42185.268703703674</c:v>
                </c:pt>
                <c:pt idx="6797">
                  <c:v>42185.269398148164</c:v>
                </c:pt>
                <c:pt idx="6798">
                  <c:v>42185.270092592589</c:v>
                </c:pt>
                <c:pt idx="6799">
                  <c:v>42185.270787037021</c:v>
                </c:pt>
                <c:pt idx="6800">
                  <c:v>42185.271481481454</c:v>
                </c:pt>
                <c:pt idx="6801">
                  <c:v>42185.272175925929</c:v>
                </c:pt>
                <c:pt idx="6802">
                  <c:v>42185.272870370369</c:v>
                </c:pt>
                <c:pt idx="6803">
                  <c:v>42185.273564814801</c:v>
                </c:pt>
                <c:pt idx="6804">
                  <c:v>42185.274259259262</c:v>
                </c:pt>
                <c:pt idx="6805">
                  <c:v>42185.274953703687</c:v>
                </c:pt>
                <c:pt idx="6806">
                  <c:v>42185.275648148148</c:v>
                </c:pt>
                <c:pt idx="6807">
                  <c:v>42185.276342592595</c:v>
                </c:pt>
                <c:pt idx="6808">
                  <c:v>42185.277037037034</c:v>
                </c:pt>
                <c:pt idx="6809">
                  <c:v>42185.277731481474</c:v>
                </c:pt>
                <c:pt idx="6810">
                  <c:v>42185.278425925928</c:v>
                </c:pt>
                <c:pt idx="6811">
                  <c:v>42185.279120370353</c:v>
                </c:pt>
                <c:pt idx="6812">
                  <c:v>42185.279814814814</c:v>
                </c:pt>
                <c:pt idx="6813">
                  <c:v>42185.280509259261</c:v>
                </c:pt>
                <c:pt idx="6814">
                  <c:v>42185.281203703678</c:v>
                </c:pt>
                <c:pt idx="6815">
                  <c:v>42185.281898148169</c:v>
                </c:pt>
                <c:pt idx="6816">
                  <c:v>42185.282592592601</c:v>
                </c:pt>
                <c:pt idx="6817">
                  <c:v>42185.283287037026</c:v>
                </c:pt>
                <c:pt idx="6818">
                  <c:v>42185.283981481465</c:v>
                </c:pt>
                <c:pt idx="6819">
                  <c:v>42185.284675925941</c:v>
                </c:pt>
                <c:pt idx="6820">
                  <c:v>42185.285370370373</c:v>
                </c:pt>
                <c:pt idx="6821">
                  <c:v>42185.286064814805</c:v>
                </c:pt>
                <c:pt idx="6822">
                  <c:v>42185.286759259259</c:v>
                </c:pt>
                <c:pt idx="6823">
                  <c:v>42185.287453703684</c:v>
                </c:pt>
                <c:pt idx="6824">
                  <c:v>42185.28814814816</c:v>
                </c:pt>
                <c:pt idx="6825">
                  <c:v>42185.288842592592</c:v>
                </c:pt>
                <c:pt idx="6826">
                  <c:v>42185.289537037039</c:v>
                </c:pt>
                <c:pt idx="6827">
                  <c:v>42185.290231481478</c:v>
                </c:pt>
                <c:pt idx="6828">
                  <c:v>42185.290925925925</c:v>
                </c:pt>
                <c:pt idx="6829">
                  <c:v>42185.291620370357</c:v>
                </c:pt>
                <c:pt idx="6830">
                  <c:v>42185.292314814804</c:v>
                </c:pt>
                <c:pt idx="6831">
                  <c:v>42185.293009259243</c:v>
                </c:pt>
                <c:pt idx="6832">
                  <c:v>42185.293703703668</c:v>
                </c:pt>
                <c:pt idx="6833">
                  <c:v>42185.294398148166</c:v>
                </c:pt>
                <c:pt idx="6834">
                  <c:v>42185.295092592576</c:v>
                </c:pt>
                <c:pt idx="6835">
                  <c:v>42185.295787037008</c:v>
                </c:pt>
                <c:pt idx="6836">
                  <c:v>42185.29648148147</c:v>
                </c:pt>
                <c:pt idx="6837">
                  <c:v>42185.297175925924</c:v>
                </c:pt>
                <c:pt idx="6838">
                  <c:v>42185.29787037037</c:v>
                </c:pt>
                <c:pt idx="6839">
                  <c:v>42185.298564814802</c:v>
                </c:pt>
                <c:pt idx="6840">
                  <c:v>42185.299259259256</c:v>
                </c:pt>
                <c:pt idx="6841">
                  <c:v>42185.299953703674</c:v>
                </c:pt>
                <c:pt idx="6842">
                  <c:v>42185.300648148179</c:v>
                </c:pt>
                <c:pt idx="6843">
                  <c:v>42185.301342592589</c:v>
                </c:pt>
                <c:pt idx="6844">
                  <c:v>42185.302037037043</c:v>
                </c:pt>
                <c:pt idx="6845">
                  <c:v>42185.302731481483</c:v>
                </c:pt>
                <c:pt idx="6846">
                  <c:v>42185.303425925929</c:v>
                </c:pt>
                <c:pt idx="6847">
                  <c:v>42185.304120370369</c:v>
                </c:pt>
                <c:pt idx="6848">
                  <c:v>42185.30481481483</c:v>
                </c:pt>
                <c:pt idx="6849">
                  <c:v>42185.305509259262</c:v>
                </c:pt>
                <c:pt idx="6850">
                  <c:v>42185.306203703702</c:v>
                </c:pt>
                <c:pt idx="6851">
                  <c:v>42185.306898148177</c:v>
                </c:pt>
                <c:pt idx="6852">
                  <c:v>42185.307592592602</c:v>
                </c:pt>
                <c:pt idx="6853">
                  <c:v>42185.308287037042</c:v>
                </c:pt>
                <c:pt idx="6854">
                  <c:v>42185.308981481481</c:v>
                </c:pt>
                <c:pt idx="6855">
                  <c:v>42185.309675925942</c:v>
                </c:pt>
                <c:pt idx="6856">
                  <c:v>42185.310370370389</c:v>
                </c:pt>
                <c:pt idx="6857">
                  <c:v>42185.311064814814</c:v>
                </c:pt>
                <c:pt idx="6858">
                  <c:v>42185.311759259261</c:v>
                </c:pt>
                <c:pt idx="6859">
                  <c:v>42185.3124537037</c:v>
                </c:pt>
                <c:pt idx="6860">
                  <c:v>42185.313148148169</c:v>
                </c:pt>
                <c:pt idx="6861">
                  <c:v>42185.313842592601</c:v>
                </c:pt>
                <c:pt idx="6862">
                  <c:v>42185.314537037055</c:v>
                </c:pt>
                <c:pt idx="6863">
                  <c:v>42185.315231481494</c:v>
                </c:pt>
                <c:pt idx="6864">
                  <c:v>42185.315925925941</c:v>
                </c:pt>
                <c:pt idx="6865">
                  <c:v>42185.316620370388</c:v>
                </c:pt>
                <c:pt idx="6866">
                  <c:v>42185.317314814813</c:v>
                </c:pt>
                <c:pt idx="6867">
                  <c:v>42185.318009259274</c:v>
                </c:pt>
                <c:pt idx="6868">
                  <c:v>42185.318703703706</c:v>
                </c:pt>
                <c:pt idx="6869">
                  <c:v>42185.319398148175</c:v>
                </c:pt>
                <c:pt idx="6870">
                  <c:v>42185.320092592592</c:v>
                </c:pt>
                <c:pt idx="6871">
                  <c:v>42185.320787037024</c:v>
                </c:pt>
                <c:pt idx="6872">
                  <c:v>42185.321481481464</c:v>
                </c:pt>
                <c:pt idx="6873">
                  <c:v>42185.322175925932</c:v>
                </c:pt>
                <c:pt idx="6874">
                  <c:v>42185.322870370386</c:v>
                </c:pt>
                <c:pt idx="6875">
                  <c:v>42185.323564814804</c:v>
                </c:pt>
                <c:pt idx="6876">
                  <c:v>42185.324259259272</c:v>
                </c:pt>
                <c:pt idx="6877">
                  <c:v>42185.324953703705</c:v>
                </c:pt>
                <c:pt idx="6878">
                  <c:v>42185.325648148166</c:v>
                </c:pt>
                <c:pt idx="6879">
                  <c:v>42185.326342592591</c:v>
                </c:pt>
                <c:pt idx="6880">
                  <c:v>42185.327037037037</c:v>
                </c:pt>
                <c:pt idx="6881">
                  <c:v>42185.327731481484</c:v>
                </c:pt>
                <c:pt idx="6882">
                  <c:v>42185.328425925931</c:v>
                </c:pt>
                <c:pt idx="6883">
                  <c:v>42185.32912037037</c:v>
                </c:pt>
                <c:pt idx="6884">
                  <c:v>42185.329814814817</c:v>
                </c:pt>
                <c:pt idx="6885">
                  <c:v>42185.330509259271</c:v>
                </c:pt>
                <c:pt idx="6886">
                  <c:v>42185.331203703689</c:v>
                </c:pt>
                <c:pt idx="6887">
                  <c:v>42185.331898148179</c:v>
                </c:pt>
                <c:pt idx="6888">
                  <c:v>42185.332592592604</c:v>
                </c:pt>
                <c:pt idx="6889">
                  <c:v>42185.333287037036</c:v>
                </c:pt>
                <c:pt idx="6890">
                  <c:v>42185.333981481475</c:v>
                </c:pt>
                <c:pt idx="6891">
                  <c:v>42185.334675925944</c:v>
                </c:pt>
                <c:pt idx="6892">
                  <c:v>42185.335370370369</c:v>
                </c:pt>
                <c:pt idx="6893">
                  <c:v>42185.336064814815</c:v>
                </c:pt>
                <c:pt idx="6894">
                  <c:v>42185.336759259262</c:v>
                </c:pt>
                <c:pt idx="6895">
                  <c:v>42185.337453703687</c:v>
                </c:pt>
                <c:pt idx="6896">
                  <c:v>42185.33814814817</c:v>
                </c:pt>
                <c:pt idx="6897">
                  <c:v>42185.338842592602</c:v>
                </c:pt>
                <c:pt idx="6898">
                  <c:v>42185.339537037042</c:v>
                </c:pt>
                <c:pt idx="6899">
                  <c:v>42185.340231481496</c:v>
                </c:pt>
                <c:pt idx="6900">
                  <c:v>42185.340925925942</c:v>
                </c:pt>
                <c:pt idx="6901">
                  <c:v>42185.341620370367</c:v>
                </c:pt>
                <c:pt idx="6902">
                  <c:v>42185.342314814829</c:v>
                </c:pt>
                <c:pt idx="6903">
                  <c:v>42185.343009259261</c:v>
                </c:pt>
                <c:pt idx="6904">
                  <c:v>42185.343703703678</c:v>
                </c:pt>
                <c:pt idx="6905">
                  <c:v>42185.344398148176</c:v>
                </c:pt>
                <c:pt idx="6906">
                  <c:v>42185.345092592601</c:v>
                </c:pt>
                <c:pt idx="6907">
                  <c:v>42185.345787037026</c:v>
                </c:pt>
                <c:pt idx="6908">
                  <c:v>42185.34648148148</c:v>
                </c:pt>
                <c:pt idx="6909">
                  <c:v>42185.347175925941</c:v>
                </c:pt>
                <c:pt idx="6910">
                  <c:v>42185.347870370388</c:v>
                </c:pt>
                <c:pt idx="6911">
                  <c:v>42185.348564814813</c:v>
                </c:pt>
                <c:pt idx="6912">
                  <c:v>42185.349259259274</c:v>
                </c:pt>
                <c:pt idx="6913">
                  <c:v>42185.349953703706</c:v>
                </c:pt>
                <c:pt idx="6914">
                  <c:v>42185.350648148175</c:v>
                </c:pt>
                <c:pt idx="6915">
                  <c:v>42185.351342592592</c:v>
                </c:pt>
                <c:pt idx="6916">
                  <c:v>42185.352037037053</c:v>
                </c:pt>
                <c:pt idx="6917">
                  <c:v>42185.352731481493</c:v>
                </c:pt>
                <c:pt idx="6918">
                  <c:v>42185.353425925932</c:v>
                </c:pt>
                <c:pt idx="6919">
                  <c:v>42185.354120370386</c:v>
                </c:pt>
                <c:pt idx="6920">
                  <c:v>42185.35481481484</c:v>
                </c:pt>
                <c:pt idx="6921">
                  <c:v>42185.355509259272</c:v>
                </c:pt>
                <c:pt idx="6922">
                  <c:v>42185.356203703712</c:v>
                </c:pt>
                <c:pt idx="6923">
                  <c:v>42185.356898148195</c:v>
                </c:pt>
                <c:pt idx="6924">
                  <c:v>42185.357592592605</c:v>
                </c:pt>
                <c:pt idx="6925">
                  <c:v>42185.358287037052</c:v>
                </c:pt>
                <c:pt idx="6926">
                  <c:v>42185.358981481491</c:v>
                </c:pt>
                <c:pt idx="6927">
                  <c:v>42185.359675925945</c:v>
                </c:pt>
                <c:pt idx="6928">
                  <c:v>42185.360370370385</c:v>
                </c:pt>
                <c:pt idx="6929">
                  <c:v>42185.361064814802</c:v>
                </c:pt>
                <c:pt idx="6930">
                  <c:v>42185.361759259256</c:v>
                </c:pt>
                <c:pt idx="6931">
                  <c:v>42185.362453703689</c:v>
                </c:pt>
                <c:pt idx="6932">
                  <c:v>42185.363148148164</c:v>
                </c:pt>
                <c:pt idx="6933">
                  <c:v>42185.363842592589</c:v>
                </c:pt>
                <c:pt idx="6934">
                  <c:v>42185.364537037043</c:v>
                </c:pt>
                <c:pt idx="6935">
                  <c:v>42185.365231481483</c:v>
                </c:pt>
                <c:pt idx="6936">
                  <c:v>42185.365925925929</c:v>
                </c:pt>
                <c:pt idx="6937">
                  <c:v>42185.366620370369</c:v>
                </c:pt>
                <c:pt idx="6938">
                  <c:v>42185.367314814815</c:v>
                </c:pt>
                <c:pt idx="6939">
                  <c:v>42185.368009259262</c:v>
                </c:pt>
                <c:pt idx="6940">
                  <c:v>42185.368703703687</c:v>
                </c:pt>
                <c:pt idx="6941">
                  <c:v>42185.36939814817</c:v>
                </c:pt>
                <c:pt idx="6942">
                  <c:v>42185.370092592602</c:v>
                </c:pt>
                <c:pt idx="6943">
                  <c:v>42185.370787037034</c:v>
                </c:pt>
                <c:pt idx="6944">
                  <c:v>42185.371481481474</c:v>
                </c:pt>
                <c:pt idx="6945">
                  <c:v>42185.372175925942</c:v>
                </c:pt>
                <c:pt idx="6946">
                  <c:v>42185.372870370389</c:v>
                </c:pt>
                <c:pt idx="6947">
                  <c:v>42185.373564814814</c:v>
                </c:pt>
                <c:pt idx="6948">
                  <c:v>42185.374259259275</c:v>
                </c:pt>
                <c:pt idx="6949">
                  <c:v>42185.3749537037</c:v>
                </c:pt>
                <c:pt idx="6950">
                  <c:v>42185.375648148169</c:v>
                </c:pt>
                <c:pt idx="6951">
                  <c:v>42185.376342592601</c:v>
                </c:pt>
                <c:pt idx="6952">
                  <c:v>42185.37703703704</c:v>
                </c:pt>
                <c:pt idx="6953">
                  <c:v>42185.37773148148</c:v>
                </c:pt>
                <c:pt idx="6954">
                  <c:v>42185.378425925941</c:v>
                </c:pt>
                <c:pt idx="6955">
                  <c:v>42185.379120370373</c:v>
                </c:pt>
                <c:pt idx="6956">
                  <c:v>42185.379814814813</c:v>
                </c:pt>
                <c:pt idx="6957">
                  <c:v>42185.380509259274</c:v>
                </c:pt>
                <c:pt idx="6958">
                  <c:v>42185.381203703706</c:v>
                </c:pt>
                <c:pt idx="6959">
                  <c:v>42185.381898148175</c:v>
                </c:pt>
                <c:pt idx="6960">
                  <c:v>42185.382592592607</c:v>
                </c:pt>
                <c:pt idx="6961">
                  <c:v>42185.383287037039</c:v>
                </c:pt>
                <c:pt idx="6962">
                  <c:v>42185.383981481478</c:v>
                </c:pt>
                <c:pt idx="6963">
                  <c:v>42185.384675925947</c:v>
                </c:pt>
                <c:pt idx="6964">
                  <c:v>42185.385370370386</c:v>
                </c:pt>
                <c:pt idx="6965">
                  <c:v>42185.386064814818</c:v>
                </c:pt>
                <c:pt idx="6966">
                  <c:v>42185.386759259272</c:v>
                </c:pt>
                <c:pt idx="6967">
                  <c:v>42185.387453703705</c:v>
                </c:pt>
                <c:pt idx="6968">
                  <c:v>42185.38814814818</c:v>
                </c:pt>
                <c:pt idx="6969">
                  <c:v>42185.388842592605</c:v>
                </c:pt>
                <c:pt idx="6970">
                  <c:v>42185.389537037052</c:v>
                </c:pt>
                <c:pt idx="6971">
                  <c:v>42185.390231481491</c:v>
                </c:pt>
                <c:pt idx="6972">
                  <c:v>42185.390925925931</c:v>
                </c:pt>
                <c:pt idx="6973">
                  <c:v>42185.39162037037</c:v>
                </c:pt>
                <c:pt idx="6974">
                  <c:v>42185.392314814817</c:v>
                </c:pt>
                <c:pt idx="6975">
                  <c:v>42185.393009259256</c:v>
                </c:pt>
                <c:pt idx="6976">
                  <c:v>42185.393703703674</c:v>
                </c:pt>
                <c:pt idx="6977">
                  <c:v>42185.394398148179</c:v>
                </c:pt>
                <c:pt idx="6978">
                  <c:v>42185.395092592589</c:v>
                </c:pt>
                <c:pt idx="6979">
                  <c:v>42185.395787037021</c:v>
                </c:pt>
                <c:pt idx="6980">
                  <c:v>42185.396481481475</c:v>
                </c:pt>
                <c:pt idx="6981">
                  <c:v>42185.397175925929</c:v>
                </c:pt>
                <c:pt idx="6982">
                  <c:v>42185.397870370369</c:v>
                </c:pt>
                <c:pt idx="6983">
                  <c:v>42185.398564814815</c:v>
                </c:pt>
                <c:pt idx="6984">
                  <c:v>42185.399259259262</c:v>
                </c:pt>
                <c:pt idx="6985">
                  <c:v>42185.399953703687</c:v>
                </c:pt>
                <c:pt idx="6986">
                  <c:v>42185.40064814817</c:v>
                </c:pt>
                <c:pt idx="6987">
                  <c:v>42185.401342592595</c:v>
                </c:pt>
                <c:pt idx="6988">
                  <c:v>42185.402037037042</c:v>
                </c:pt>
                <c:pt idx="6989">
                  <c:v>42185.402731481481</c:v>
                </c:pt>
                <c:pt idx="6990">
                  <c:v>42185.403425925928</c:v>
                </c:pt>
                <c:pt idx="6991">
                  <c:v>42185.404120370367</c:v>
                </c:pt>
                <c:pt idx="6992">
                  <c:v>42185.404814814829</c:v>
                </c:pt>
                <c:pt idx="6993">
                  <c:v>42185.405509259261</c:v>
                </c:pt>
                <c:pt idx="6994">
                  <c:v>42185.4062037037</c:v>
                </c:pt>
                <c:pt idx="6995">
                  <c:v>42185.406898148176</c:v>
                </c:pt>
                <c:pt idx="6996">
                  <c:v>42185.407592592601</c:v>
                </c:pt>
                <c:pt idx="6997">
                  <c:v>42185.40828703704</c:v>
                </c:pt>
                <c:pt idx="6998">
                  <c:v>42185.40898148148</c:v>
                </c:pt>
                <c:pt idx="6999">
                  <c:v>42185.409675925941</c:v>
                </c:pt>
                <c:pt idx="7000">
                  <c:v>42185.410370370388</c:v>
                </c:pt>
                <c:pt idx="7001">
                  <c:v>42185.411064814805</c:v>
                </c:pt>
                <c:pt idx="7002">
                  <c:v>42185.411759259259</c:v>
                </c:pt>
                <c:pt idx="7003">
                  <c:v>42185.412453703706</c:v>
                </c:pt>
                <c:pt idx="7004">
                  <c:v>42185.41314814816</c:v>
                </c:pt>
                <c:pt idx="7005">
                  <c:v>42185.413842592592</c:v>
                </c:pt>
                <c:pt idx="7006">
                  <c:v>42185.414537037053</c:v>
                </c:pt>
                <c:pt idx="7007">
                  <c:v>42185.415231481493</c:v>
                </c:pt>
                <c:pt idx="7008">
                  <c:v>42185.415925925932</c:v>
                </c:pt>
                <c:pt idx="7009">
                  <c:v>42185.416620370386</c:v>
                </c:pt>
                <c:pt idx="7010">
                  <c:v>42185.417314814818</c:v>
                </c:pt>
                <c:pt idx="7011">
                  <c:v>42185.418009259272</c:v>
                </c:pt>
                <c:pt idx="7012">
                  <c:v>42185.418703703705</c:v>
                </c:pt>
                <c:pt idx="7013">
                  <c:v>42185.41939814818</c:v>
                </c:pt>
                <c:pt idx="7014">
                  <c:v>42185.420092592591</c:v>
                </c:pt>
                <c:pt idx="7015">
                  <c:v>42185.420787037023</c:v>
                </c:pt>
                <c:pt idx="7016">
                  <c:v>42185.42148148147</c:v>
                </c:pt>
                <c:pt idx="7017">
                  <c:v>42185.422175925931</c:v>
                </c:pt>
                <c:pt idx="7018">
                  <c:v>42185.422870370385</c:v>
                </c:pt>
                <c:pt idx="7019">
                  <c:v>42185.423564814802</c:v>
                </c:pt>
                <c:pt idx="7020">
                  <c:v>42185.424259259271</c:v>
                </c:pt>
                <c:pt idx="7021">
                  <c:v>42185.424953703689</c:v>
                </c:pt>
                <c:pt idx="7022">
                  <c:v>42185.425648148164</c:v>
                </c:pt>
                <c:pt idx="7023">
                  <c:v>42185.426342592589</c:v>
                </c:pt>
                <c:pt idx="7024">
                  <c:v>42185.427037037036</c:v>
                </c:pt>
                <c:pt idx="7025">
                  <c:v>42185.427731481475</c:v>
                </c:pt>
                <c:pt idx="7026">
                  <c:v>42185.428425925929</c:v>
                </c:pt>
                <c:pt idx="7027">
                  <c:v>42185.429120370354</c:v>
                </c:pt>
                <c:pt idx="7028">
                  <c:v>42185.429814814815</c:v>
                </c:pt>
                <c:pt idx="7029">
                  <c:v>42185.430509259262</c:v>
                </c:pt>
                <c:pt idx="7030">
                  <c:v>42185.431203703687</c:v>
                </c:pt>
                <c:pt idx="7031">
                  <c:v>42185.43189814817</c:v>
                </c:pt>
                <c:pt idx="7032">
                  <c:v>42185.432592592602</c:v>
                </c:pt>
                <c:pt idx="7033">
                  <c:v>42185.433287037034</c:v>
                </c:pt>
                <c:pt idx="7034">
                  <c:v>42185.433981481474</c:v>
                </c:pt>
                <c:pt idx="7035">
                  <c:v>42185.434675925942</c:v>
                </c:pt>
                <c:pt idx="7036">
                  <c:v>42185.435370370367</c:v>
                </c:pt>
                <c:pt idx="7037">
                  <c:v>42185.436064814814</c:v>
                </c:pt>
                <c:pt idx="7038">
                  <c:v>42185.436759259261</c:v>
                </c:pt>
                <c:pt idx="7039">
                  <c:v>42185.437453703678</c:v>
                </c:pt>
                <c:pt idx="7040">
                  <c:v>42185.438148148169</c:v>
                </c:pt>
                <c:pt idx="7041">
                  <c:v>42185.438842592601</c:v>
                </c:pt>
                <c:pt idx="7042">
                  <c:v>42185.43953703704</c:v>
                </c:pt>
                <c:pt idx="7043">
                  <c:v>42185.440231481494</c:v>
                </c:pt>
                <c:pt idx="7044">
                  <c:v>42185.440925925941</c:v>
                </c:pt>
                <c:pt idx="7045">
                  <c:v>42185.441620370373</c:v>
                </c:pt>
                <c:pt idx="7046">
                  <c:v>42185.442314814813</c:v>
                </c:pt>
                <c:pt idx="7047">
                  <c:v>42185.443009259259</c:v>
                </c:pt>
                <c:pt idx="7048">
                  <c:v>42185.443703703684</c:v>
                </c:pt>
                <c:pt idx="7049">
                  <c:v>42185.444398148175</c:v>
                </c:pt>
                <c:pt idx="7050">
                  <c:v>42185.445092592592</c:v>
                </c:pt>
                <c:pt idx="7051">
                  <c:v>42185.445787037024</c:v>
                </c:pt>
                <c:pt idx="7052">
                  <c:v>42185.446481481478</c:v>
                </c:pt>
                <c:pt idx="7053">
                  <c:v>42185.447175925932</c:v>
                </c:pt>
                <c:pt idx="7054">
                  <c:v>42185.447870370386</c:v>
                </c:pt>
                <c:pt idx="7055">
                  <c:v>42185.448564814818</c:v>
                </c:pt>
                <c:pt idx="7056">
                  <c:v>42185.449259259272</c:v>
                </c:pt>
                <c:pt idx="7057">
                  <c:v>42185.449953703705</c:v>
                </c:pt>
                <c:pt idx="7058">
                  <c:v>42185.45064814818</c:v>
                </c:pt>
                <c:pt idx="7059">
                  <c:v>42185.451342592591</c:v>
                </c:pt>
                <c:pt idx="7060">
                  <c:v>42185.452037037052</c:v>
                </c:pt>
                <c:pt idx="7061">
                  <c:v>42185.452731481491</c:v>
                </c:pt>
                <c:pt idx="7062">
                  <c:v>42185.453425925931</c:v>
                </c:pt>
                <c:pt idx="7063">
                  <c:v>42185.454120370385</c:v>
                </c:pt>
                <c:pt idx="7064">
                  <c:v>42185.454814814839</c:v>
                </c:pt>
                <c:pt idx="7065">
                  <c:v>42185.455509259271</c:v>
                </c:pt>
                <c:pt idx="7066">
                  <c:v>42185.456203703703</c:v>
                </c:pt>
                <c:pt idx="7067">
                  <c:v>42185.456898148193</c:v>
                </c:pt>
                <c:pt idx="7068">
                  <c:v>42185.457592592604</c:v>
                </c:pt>
                <c:pt idx="7069">
                  <c:v>42185.458287037043</c:v>
                </c:pt>
                <c:pt idx="7070">
                  <c:v>42185.458981481483</c:v>
                </c:pt>
                <c:pt idx="7071">
                  <c:v>42185.459675925944</c:v>
                </c:pt>
                <c:pt idx="7072">
                  <c:v>42185.460370370369</c:v>
                </c:pt>
                <c:pt idx="7073">
                  <c:v>42185.461064814801</c:v>
                </c:pt>
                <c:pt idx="7074">
                  <c:v>42185.461759259255</c:v>
                </c:pt>
                <c:pt idx="7075">
                  <c:v>42185.462453703687</c:v>
                </c:pt>
                <c:pt idx="7076">
                  <c:v>42185.463148148148</c:v>
                </c:pt>
                <c:pt idx="7077">
                  <c:v>42185.463842592595</c:v>
                </c:pt>
                <c:pt idx="7078">
                  <c:v>42185.464537037042</c:v>
                </c:pt>
                <c:pt idx="7079">
                  <c:v>42185.465231481481</c:v>
                </c:pt>
                <c:pt idx="7080">
                  <c:v>42185.465925925928</c:v>
                </c:pt>
                <c:pt idx="7081">
                  <c:v>42185.466620370367</c:v>
                </c:pt>
                <c:pt idx="7082">
                  <c:v>42185.467314814814</c:v>
                </c:pt>
                <c:pt idx="7083">
                  <c:v>42185.468009259261</c:v>
                </c:pt>
                <c:pt idx="7084">
                  <c:v>42185.468703703678</c:v>
                </c:pt>
                <c:pt idx="7085">
                  <c:v>42185.469398148169</c:v>
                </c:pt>
                <c:pt idx="7086">
                  <c:v>42185.470092592601</c:v>
                </c:pt>
                <c:pt idx="7087">
                  <c:v>42185.470787037026</c:v>
                </c:pt>
                <c:pt idx="7088">
                  <c:v>42185.471481481465</c:v>
                </c:pt>
                <c:pt idx="7089">
                  <c:v>42185.472175925941</c:v>
                </c:pt>
                <c:pt idx="7090">
                  <c:v>42185.472870370388</c:v>
                </c:pt>
                <c:pt idx="7091">
                  <c:v>42185.473564814805</c:v>
                </c:pt>
                <c:pt idx="7092">
                  <c:v>42185.474259259274</c:v>
                </c:pt>
                <c:pt idx="7093">
                  <c:v>42185.474953703706</c:v>
                </c:pt>
                <c:pt idx="7094">
                  <c:v>42185.47564814816</c:v>
                </c:pt>
                <c:pt idx="7095">
                  <c:v>42185.476342592592</c:v>
                </c:pt>
                <c:pt idx="7096">
                  <c:v>42185.477037037039</c:v>
                </c:pt>
                <c:pt idx="7097">
                  <c:v>42185.477731481478</c:v>
                </c:pt>
                <c:pt idx="7098">
                  <c:v>42185.478425925932</c:v>
                </c:pt>
                <c:pt idx="7099">
                  <c:v>42185.479120370372</c:v>
                </c:pt>
                <c:pt idx="7100">
                  <c:v>42185.479814814818</c:v>
                </c:pt>
                <c:pt idx="7101">
                  <c:v>42185.480509259272</c:v>
                </c:pt>
                <c:pt idx="7102">
                  <c:v>42185.481203703705</c:v>
                </c:pt>
                <c:pt idx="7103">
                  <c:v>42185.48189814818</c:v>
                </c:pt>
                <c:pt idx="7104">
                  <c:v>42185.482592592605</c:v>
                </c:pt>
                <c:pt idx="7105">
                  <c:v>42185.483287037037</c:v>
                </c:pt>
                <c:pt idx="7106">
                  <c:v>42185.483981481484</c:v>
                </c:pt>
                <c:pt idx="7107">
                  <c:v>42185.484675925945</c:v>
                </c:pt>
                <c:pt idx="7108">
                  <c:v>42185.485370370385</c:v>
                </c:pt>
                <c:pt idx="7109">
                  <c:v>42185.486064814817</c:v>
                </c:pt>
                <c:pt idx="7110">
                  <c:v>42185.486759259271</c:v>
                </c:pt>
                <c:pt idx="7111">
                  <c:v>42185.487453703689</c:v>
                </c:pt>
                <c:pt idx="7112">
                  <c:v>42185.488148148179</c:v>
                </c:pt>
                <c:pt idx="7113">
                  <c:v>42185.488842592604</c:v>
                </c:pt>
                <c:pt idx="7114">
                  <c:v>42185.489537037043</c:v>
                </c:pt>
                <c:pt idx="7115">
                  <c:v>42185.490231481483</c:v>
                </c:pt>
                <c:pt idx="7116">
                  <c:v>42185.490925925929</c:v>
                </c:pt>
                <c:pt idx="7117">
                  <c:v>42185.491620370354</c:v>
                </c:pt>
                <c:pt idx="7118">
                  <c:v>42185.492314814815</c:v>
                </c:pt>
                <c:pt idx="7119">
                  <c:v>42185.493009259255</c:v>
                </c:pt>
                <c:pt idx="7120">
                  <c:v>42185.493703703673</c:v>
                </c:pt>
                <c:pt idx="7121">
                  <c:v>42185.49439814817</c:v>
                </c:pt>
                <c:pt idx="7122">
                  <c:v>42185.495092592595</c:v>
                </c:pt>
                <c:pt idx="7123">
                  <c:v>42185.49578703702</c:v>
                </c:pt>
                <c:pt idx="7124">
                  <c:v>42185.496481481474</c:v>
                </c:pt>
                <c:pt idx="7125">
                  <c:v>42185.497175925928</c:v>
                </c:pt>
                <c:pt idx="7126">
                  <c:v>42185.497870370367</c:v>
                </c:pt>
                <c:pt idx="7127">
                  <c:v>42185.498564814814</c:v>
                </c:pt>
                <c:pt idx="7128">
                  <c:v>42185.499259259261</c:v>
                </c:pt>
                <c:pt idx="7129">
                  <c:v>42185.499953703678</c:v>
                </c:pt>
                <c:pt idx="7130">
                  <c:v>42185.500648148169</c:v>
                </c:pt>
                <c:pt idx="7131">
                  <c:v>42185.501342592594</c:v>
                </c:pt>
                <c:pt idx="7132">
                  <c:v>42185.50203703704</c:v>
                </c:pt>
                <c:pt idx="7133">
                  <c:v>42185.50273148148</c:v>
                </c:pt>
                <c:pt idx="7134">
                  <c:v>42185.503425925926</c:v>
                </c:pt>
                <c:pt idx="7135">
                  <c:v>42185.504120370373</c:v>
                </c:pt>
                <c:pt idx="7136">
                  <c:v>42185.504814814813</c:v>
                </c:pt>
                <c:pt idx="7137">
                  <c:v>42185.505509259259</c:v>
                </c:pt>
                <c:pt idx="7138">
                  <c:v>42185.506203703706</c:v>
                </c:pt>
                <c:pt idx="7139">
                  <c:v>42185.506898148175</c:v>
                </c:pt>
                <c:pt idx="7140">
                  <c:v>42185.507592592592</c:v>
                </c:pt>
                <c:pt idx="7141">
                  <c:v>42185.508287037039</c:v>
                </c:pt>
                <c:pt idx="7142">
                  <c:v>42185.508981481478</c:v>
                </c:pt>
                <c:pt idx="7143">
                  <c:v>42185.509675925932</c:v>
                </c:pt>
                <c:pt idx="7144">
                  <c:v>42185.510370370386</c:v>
                </c:pt>
                <c:pt idx="7145">
                  <c:v>42185.511064814804</c:v>
                </c:pt>
                <c:pt idx="7146">
                  <c:v>42185.511759259258</c:v>
                </c:pt>
                <c:pt idx="7147">
                  <c:v>42185.512453703705</c:v>
                </c:pt>
                <c:pt idx="7148">
                  <c:v>42185.513148148166</c:v>
                </c:pt>
                <c:pt idx="7149">
                  <c:v>42185.513842592591</c:v>
                </c:pt>
                <c:pt idx="7150">
                  <c:v>42185.514537037052</c:v>
                </c:pt>
                <c:pt idx="7151">
                  <c:v>42185.515231481491</c:v>
                </c:pt>
                <c:pt idx="7152">
                  <c:v>42185.515925925931</c:v>
                </c:pt>
                <c:pt idx="7153">
                  <c:v>42185.516620370385</c:v>
                </c:pt>
                <c:pt idx="7154">
                  <c:v>42185.517314814817</c:v>
                </c:pt>
                <c:pt idx="7155">
                  <c:v>42185.518009259271</c:v>
                </c:pt>
                <c:pt idx="7156">
                  <c:v>42185.518703703689</c:v>
                </c:pt>
                <c:pt idx="7157">
                  <c:v>42185.519398148179</c:v>
                </c:pt>
                <c:pt idx="7158">
                  <c:v>42185.520092592589</c:v>
                </c:pt>
                <c:pt idx="7159">
                  <c:v>42185.520787037021</c:v>
                </c:pt>
                <c:pt idx="7160">
                  <c:v>42185.521481481454</c:v>
                </c:pt>
                <c:pt idx="7161">
                  <c:v>42185.522175925929</c:v>
                </c:pt>
                <c:pt idx="7162">
                  <c:v>42185.522870370369</c:v>
                </c:pt>
                <c:pt idx="7163">
                  <c:v>42185.523564814801</c:v>
                </c:pt>
                <c:pt idx="7164">
                  <c:v>42185.524259259262</c:v>
                </c:pt>
                <c:pt idx="7165">
                  <c:v>42185.524953703687</c:v>
                </c:pt>
                <c:pt idx="7166">
                  <c:v>42185.525648148148</c:v>
                </c:pt>
                <c:pt idx="7167">
                  <c:v>42185.526342592595</c:v>
                </c:pt>
                <c:pt idx="7168">
                  <c:v>42185.527037037034</c:v>
                </c:pt>
                <c:pt idx="7169">
                  <c:v>42185.527731481474</c:v>
                </c:pt>
                <c:pt idx="7170">
                  <c:v>42185.528425925928</c:v>
                </c:pt>
                <c:pt idx="7171">
                  <c:v>42185.529120370353</c:v>
                </c:pt>
                <c:pt idx="7172">
                  <c:v>42185.529814814814</c:v>
                </c:pt>
                <c:pt idx="7173">
                  <c:v>42185.530509259261</c:v>
                </c:pt>
                <c:pt idx="7174">
                  <c:v>42185.531203703678</c:v>
                </c:pt>
                <c:pt idx="7175">
                  <c:v>42185.531898148169</c:v>
                </c:pt>
                <c:pt idx="7176">
                  <c:v>42185.532592592601</c:v>
                </c:pt>
                <c:pt idx="7177">
                  <c:v>42185.533287037026</c:v>
                </c:pt>
                <c:pt idx="7178">
                  <c:v>42185.533981481465</c:v>
                </c:pt>
                <c:pt idx="7179">
                  <c:v>42185.534675925941</c:v>
                </c:pt>
                <c:pt idx="7180">
                  <c:v>42185.535370370373</c:v>
                </c:pt>
                <c:pt idx="7181">
                  <c:v>42185.536064814805</c:v>
                </c:pt>
                <c:pt idx="7182">
                  <c:v>42185.536759259259</c:v>
                </c:pt>
                <c:pt idx="7183">
                  <c:v>42185.537453703684</c:v>
                </c:pt>
                <c:pt idx="7184">
                  <c:v>42185.53814814816</c:v>
                </c:pt>
                <c:pt idx="7185">
                  <c:v>42185.538842592592</c:v>
                </c:pt>
                <c:pt idx="7186">
                  <c:v>42185.539537037039</c:v>
                </c:pt>
                <c:pt idx="7187">
                  <c:v>42185.540231481493</c:v>
                </c:pt>
                <c:pt idx="7188">
                  <c:v>42185.540925925932</c:v>
                </c:pt>
                <c:pt idx="7189">
                  <c:v>42185.541620370372</c:v>
                </c:pt>
                <c:pt idx="7190">
                  <c:v>42185.542314814818</c:v>
                </c:pt>
                <c:pt idx="7191">
                  <c:v>42185.543009259258</c:v>
                </c:pt>
                <c:pt idx="7192">
                  <c:v>42185.543703703683</c:v>
                </c:pt>
                <c:pt idx="7193">
                  <c:v>42185.54439814818</c:v>
                </c:pt>
                <c:pt idx="7194">
                  <c:v>42185.545092592591</c:v>
                </c:pt>
                <c:pt idx="7195">
                  <c:v>42185.545787037023</c:v>
                </c:pt>
                <c:pt idx="7196">
                  <c:v>42185.546481481484</c:v>
                </c:pt>
                <c:pt idx="7197">
                  <c:v>42185.547175925931</c:v>
                </c:pt>
                <c:pt idx="7198">
                  <c:v>42185.547870370385</c:v>
                </c:pt>
                <c:pt idx="7199">
                  <c:v>42185.548564814817</c:v>
                </c:pt>
                <c:pt idx="7200">
                  <c:v>42185.549259259271</c:v>
                </c:pt>
                <c:pt idx="7201">
                  <c:v>42185.549953703689</c:v>
                </c:pt>
                <c:pt idx="7202">
                  <c:v>42185.550648148179</c:v>
                </c:pt>
                <c:pt idx="7203">
                  <c:v>42185.551342592589</c:v>
                </c:pt>
                <c:pt idx="7204">
                  <c:v>42185.552037037043</c:v>
                </c:pt>
                <c:pt idx="7205">
                  <c:v>42185.552731481483</c:v>
                </c:pt>
                <c:pt idx="7206">
                  <c:v>42185.553425925929</c:v>
                </c:pt>
                <c:pt idx="7207">
                  <c:v>42185.554120370369</c:v>
                </c:pt>
                <c:pt idx="7208">
                  <c:v>42185.55481481483</c:v>
                </c:pt>
                <c:pt idx="7209">
                  <c:v>42185.555509259262</c:v>
                </c:pt>
                <c:pt idx="7210">
                  <c:v>42185.556203703702</c:v>
                </c:pt>
                <c:pt idx="7211">
                  <c:v>42185.556898148177</c:v>
                </c:pt>
                <c:pt idx="7212">
                  <c:v>42185.557592592602</c:v>
                </c:pt>
                <c:pt idx="7213">
                  <c:v>42185.558287037042</c:v>
                </c:pt>
                <c:pt idx="7214">
                  <c:v>42185.558981481481</c:v>
                </c:pt>
                <c:pt idx="7215">
                  <c:v>42185.559675925942</c:v>
                </c:pt>
                <c:pt idx="7216">
                  <c:v>42185.560370370367</c:v>
                </c:pt>
                <c:pt idx="7217">
                  <c:v>42185.561064814799</c:v>
                </c:pt>
                <c:pt idx="7218">
                  <c:v>42185.561759259246</c:v>
                </c:pt>
                <c:pt idx="7219">
                  <c:v>42185.562453703678</c:v>
                </c:pt>
                <c:pt idx="7220">
                  <c:v>42185.563148148147</c:v>
                </c:pt>
                <c:pt idx="7221">
                  <c:v>42185.563842592594</c:v>
                </c:pt>
                <c:pt idx="7222">
                  <c:v>42185.56453703704</c:v>
                </c:pt>
                <c:pt idx="7223">
                  <c:v>42185.56523148148</c:v>
                </c:pt>
                <c:pt idx="7224">
                  <c:v>42185.565925925926</c:v>
                </c:pt>
                <c:pt idx="7225">
                  <c:v>42185.566620370373</c:v>
                </c:pt>
                <c:pt idx="7226">
                  <c:v>42185.567314814805</c:v>
                </c:pt>
                <c:pt idx="7227">
                  <c:v>42185.568009259259</c:v>
                </c:pt>
                <c:pt idx="7228">
                  <c:v>42185.568703703684</c:v>
                </c:pt>
                <c:pt idx="7229">
                  <c:v>42185.56939814816</c:v>
                </c:pt>
                <c:pt idx="7230">
                  <c:v>42185.570092592592</c:v>
                </c:pt>
                <c:pt idx="7231">
                  <c:v>42185.570787037024</c:v>
                </c:pt>
                <c:pt idx="7232">
                  <c:v>42185.571481481464</c:v>
                </c:pt>
                <c:pt idx="7233">
                  <c:v>42185.572175925932</c:v>
                </c:pt>
                <c:pt idx="7234">
                  <c:v>42185.572870370386</c:v>
                </c:pt>
                <c:pt idx="7235">
                  <c:v>42185.573564814804</c:v>
                </c:pt>
                <c:pt idx="7236">
                  <c:v>42185.574259259272</c:v>
                </c:pt>
                <c:pt idx="7237">
                  <c:v>42185.574953703705</c:v>
                </c:pt>
                <c:pt idx="7238">
                  <c:v>42185.575648148166</c:v>
                </c:pt>
                <c:pt idx="7239">
                  <c:v>42185.576342592591</c:v>
                </c:pt>
                <c:pt idx="7240">
                  <c:v>42185.577037037037</c:v>
                </c:pt>
                <c:pt idx="7241">
                  <c:v>42185.577731481484</c:v>
                </c:pt>
                <c:pt idx="7242">
                  <c:v>42185.578425925931</c:v>
                </c:pt>
                <c:pt idx="7243">
                  <c:v>42185.57912037037</c:v>
                </c:pt>
                <c:pt idx="7244">
                  <c:v>42185.579814814817</c:v>
                </c:pt>
                <c:pt idx="7245">
                  <c:v>42185.580509259271</c:v>
                </c:pt>
                <c:pt idx="7246">
                  <c:v>42185.581203703689</c:v>
                </c:pt>
                <c:pt idx="7247">
                  <c:v>42185.581898148179</c:v>
                </c:pt>
                <c:pt idx="7248">
                  <c:v>42185.582592592604</c:v>
                </c:pt>
                <c:pt idx="7249">
                  <c:v>42185.583287037036</c:v>
                </c:pt>
                <c:pt idx="7250">
                  <c:v>42185.583981481475</c:v>
                </c:pt>
                <c:pt idx="7251">
                  <c:v>42185.584675925944</c:v>
                </c:pt>
                <c:pt idx="7252">
                  <c:v>42185.585370370369</c:v>
                </c:pt>
                <c:pt idx="7253">
                  <c:v>42185.586064814815</c:v>
                </c:pt>
                <c:pt idx="7254">
                  <c:v>42185.586759259262</c:v>
                </c:pt>
                <c:pt idx="7255">
                  <c:v>42185.587453703687</c:v>
                </c:pt>
                <c:pt idx="7256">
                  <c:v>42185.58814814817</c:v>
                </c:pt>
                <c:pt idx="7257">
                  <c:v>42185.588842592602</c:v>
                </c:pt>
                <c:pt idx="7258">
                  <c:v>42185.589537037042</c:v>
                </c:pt>
                <c:pt idx="7259">
                  <c:v>42185.590231481481</c:v>
                </c:pt>
                <c:pt idx="7260">
                  <c:v>42185.590925925928</c:v>
                </c:pt>
                <c:pt idx="7261">
                  <c:v>42185.591620370353</c:v>
                </c:pt>
                <c:pt idx="7262">
                  <c:v>42185.592314814814</c:v>
                </c:pt>
                <c:pt idx="7263">
                  <c:v>42185.593009259246</c:v>
                </c:pt>
                <c:pt idx="7264">
                  <c:v>42185.593703703671</c:v>
                </c:pt>
                <c:pt idx="7265">
                  <c:v>42185.594398148169</c:v>
                </c:pt>
                <c:pt idx="7266">
                  <c:v>42185.595092592594</c:v>
                </c:pt>
                <c:pt idx="7267">
                  <c:v>42185.595787037018</c:v>
                </c:pt>
                <c:pt idx="7268">
                  <c:v>42185.596481481465</c:v>
                </c:pt>
                <c:pt idx="7269">
                  <c:v>42185.597175925926</c:v>
                </c:pt>
                <c:pt idx="7270">
                  <c:v>42185.597870370373</c:v>
                </c:pt>
                <c:pt idx="7271">
                  <c:v>42185.598564814805</c:v>
                </c:pt>
                <c:pt idx="7272">
                  <c:v>42185.599259259259</c:v>
                </c:pt>
                <c:pt idx="7273">
                  <c:v>42185.599953703684</c:v>
                </c:pt>
                <c:pt idx="7274">
                  <c:v>42185.60064814816</c:v>
                </c:pt>
                <c:pt idx="7275">
                  <c:v>42185.601342592585</c:v>
                </c:pt>
                <c:pt idx="7276">
                  <c:v>42185.602037037039</c:v>
                </c:pt>
                <c:pt idx="7277">
                  <c:v>42185.602731481478</c:v>
                </c:pt>
                <c:pt idx="7278">
                  <c:v>42185.603425925925</c:v>
                </c:pt>
                <c:pt idx="7279">
                  <c:v>42185.604120370372</c:v>
                </c:pt>
                <c:pt idx="7280">
                  <c:v>42185.604814814818</c:v>
                </c:pt>
                <c:pt idx="7281">
                  <c:v>42185.605509259258</c:v>
                </c:pt>
                <c:pt idx="7282">
                  <c:v>42185.606203703705</c:v>
                </c:pt>
                <c:pt idx="7283">
                  <c:v>42185.60689814818</c:v>
                </c:pt>
                <c:pt idx="7284">
                  <c:v>42185.607592592591</c:v>
                </c:pt>
                <c:pt idx="7285">
                  <c:v>42185.608287037037</c:v>
                </c:pt>
                <c:pt idx="7286">
                  <c:v>42185.608981481484</c:v>
                </c:pt>
                <c:pt idx="7287">
                  <c:v>42185.609675925931</c:v>
                </c:pt>
                <c:pt idx="7288">
                  <c:v>42185.610370370385</c:v>
                </c:pt>
                <c:pt idx="7289">
                  <c:v>42185.611064814802</c:v>
                </c:pt>
                <c:pt idx="7290">
                  <c:v>42185.611759259256</c:v>
                </c:pt>
                <c:pt idx="7291">
                  <c:v>42185.612453703689</c:v>
                </c:pt>
                <c:pt idx="7292">
                  <c:v>42185.613148148164</c:v>
                </c:pt>
                <c:pt idx="7293">
                  <c:v>42185.613842592589</c:v>
                </c:pt>
                <c:pt idx="7294">
                  <c:v>42185.614537037043</c:v>
                </c:pt>
                <c:pt idx="7295">
                  <c:v>42185.615231481483</c:v>
                </c:pt>
                <c:pt idx="7296">
                  <c:v>42185.615925925929</c:v>
                </c:pt>
                <c:pt idx="7297">
                  <c:v>42185.616620370369</c:v>
                </c:pt>
                <c:pt idx="7298">
                  <c:v>42185.617314814815</c:v>
                </c:pt>
                <c:pt idx="7299">
                  <c:v>42185.618009259262</c:v>
                </c:pt>
                <c:pt idx="7300">
                  <c:v>42185.618703703687</c:v>
                </c:pt>
                <c:pt idx="7301">
                  <c:v>42185.61939814817</c:v>
                </c:pt>
                <c:pt idx="7302">
                  <c:v>42185.620092592595</c:v>
                </c:pt>
                <c:pt idx="7303">
                  <c:v>42185.62078703702</c:v>
                </c:pt>
                <c:pt idx="7304">
                  <c:v>42185.621481481452</c:v>
                </c:pt>
                <c:pt idx="7305">
                  <c:v>42185.622175925928</c:v>
                </c:pt>
                <c:pt idx="7306">
                  <c:v>42185.622870370367</c:v>
                </c:pt>
                <c:pt idx="7307">
                  <c:v>42185.623564814799</c:v>
                </c:pt>
                <c:pt idx="7308">
                  <c:v>42185.624259259261</c:v>
                </c:pt>
                <c:pt idx="7309">
                  <c:v>42185.624953703678</c:v>
                </c:pt>
                <c:pt idx="7310">
                  <c:v>42185.625648148147</c:v>
                </c:pt>
                <c:pt idx="7311">
                  <c:v>42185.626342592594</c:v>
                </c:pt>
                <c:pt idx="7312">
                  <c:v>42185.627037037026</c:v>
                </c:pt>
                <c:pt idx="7313">
                  <c:v>42185.627731481465</c:v>
                </c:pt>
                <c:pt idx="7314">
                  <c:v>42185.628425925926</c:v>
                </c:pt>
                <c:pt idx="7315">
                  <c:v>42185.629120370359</c:v>
                </c:pt>
                <c:pt idx="7316">
                  <c:v>42185.629814814805</c:v>
                </c:pt>
                <c:pt idx="7317">
                  <c:v>42185.630509259259</c:v>
                </c:pt>
                <c:pt idx="7318">
                  <c:v>42185.631203703684</c:v>
                </c:pt>
                <c:pt idx="7319">
                  <c:v>42185.63189814816</c:v>
                </c:pt>
                <c:pt idx="7320">
                  <c:v>42185.632592592592</c:v>
                </c:pt>
                <c:pt idx="7321">
                  <c:v>42185.633287037024</c:v>
                </c:pt>
                <c:pt idx="7322">
                  <c:v>42185.633981481464</c:v>
                </c:pt>
                <c:pt idx="7323">
                  <c:v>42185.634675925932</c:v>
                </c:pt>
                <c:pt idx="7324">
                  <c:v>42185.635370370372</c:v>
                </c:pt>
                <c:pt idx="7325">
                  <c:v>42185.636064814804</c:v>
                </c:pt>
                <c:pt idx="7326">
                  <c:v>42185.636759259258</c:v>
                </c:pt>
                <c:pt idx="7327">
                  <c:v>42185.637453703683</c:v>
                </c:pt>
                <c:pt idx="7328">
                  <c:v>42185.638148148166</c:v>
                </c:pt>
                <c:pt idx="7329">
                  <c:v>42185.638842592591</c:v>
                </c:pt>
                <c:pt idx="7330">
                  <c:v>42185.639537037037</c:v>
                </c:pt>
                <c:pt idx="7331">
                  <c:v>42185.640231481491</c:v>
                </c:pt>
                <c:pt idx="7332">
                  <c:v>42185.640925925931</c:v>
                </c:pt>
                <c:pt idx="7333">
                  <c:v>42185.64162037037</c:v>
                </c:pt>
                <c:pt idx="7334">
                  <c:v>42185.642314814817</c:v>
                </c:pt>
                <c:pt idx="7335">
                  <c:v>42185.643009259256</c:v>
                </c:pt>
                <c:pt idx="7336">
                  <c:v>42185.643703703674</c:v>
                </c:pt>
                <c:pt idx="7337">
                  <c:v>42185.644398148179</c:v>
                </c:pt>
                <c:pt idx="7338">
                  <c:v>42185.645092592589</c:v>
                </c:pt>
                <c:pt idx="7339">
                  <c:v>42185.645787037021</c:v>
                </c:pt>
                <c:pt idx="7340">
                  <c:v>42185.646481481475</c:v>
                </c:pt>
                <c:pt idx="7341">
                  <c:v>42185.647175925929</c:v>
                </c:pt>
                <c:pt idx="7342">
                  <c:v>42185.647870370369</c:v>
                </c:pt>
                <c:pt idx="7343">
                  <c:v>42185.648564814815</c:v>
                </c:pt>
                <c:pt idx="7344">
                  <c:v>42185.649259259262</c:v>
                </c:pt>
                <c:pt idx="7345">
                  <c:v>42185.649953703687</c:v>
                </c:pt>
                <c:pt idx="7346">
                  <c:v>42185.65064814817</c:v>
                </c:pt>
                <c:pt idx="7347">
                  <c:v>42185.651342592595</c:v>
                </c:pt>
                <c:pt idx="7348">
                  <c:v>42185.652037037042</c:v>
                </c:pt>
                <c:pt idx="7349">
                  <c:v>42185.652731481481</c:v>
                </c:pt>
                <c:pt idx="7350">
                  <c:v>42185.653425925928</c:v>
                </c:pt>
                <c:pt idx="7351">
                  <c:v>42185.654120370367</c:v>
                </c:pt>
                <c:pt idx="7352">
                  <c:v>42185.654814814829</c:v>
                </c:pt>
                <c:pt idx="7353">
                  <c:v>42185.655509259261</c:v>
                </c:pt>
                <c:pt idx="7354">
                  <c:v>42185.6562037037</c:v>
                </c:pt>
                <c:pt idx="7355">
                  <c:v>42185.656898148176</c:v>
                </c:pt>
                <c:pt idx="7356">
                  <c:v>42185.657592592601</c:v>
                </c:pt>
                <c:pt idx="7357">
                  <c:v>42185.65828703704</c:v>
                </c:pt>
                <c:pt idx="7358">
                  <c:v>42185.65898148148</c:v>
                </c:pt>
                <c:pt idx="7359">
                  <c:v>42185.659675925941</c:v>
                </c:pt>
                <c:pt idx="7360">
                  <c:v>42185.660370370373</c:v>
                </c:pt>
                <c:pt idx="7361">
                  <c:v>42185.661064814783</c:v>
                </c:pt>
                <c:pt idx="7362">
                  <c:v>42185.661759259245</c:v>
                </c:pt>
                <c:pt idx="7363">
                  <c:v>42185.662453703684</c:v>
                </c:pt>
                <c:pt idx="7364">
                  <c:v>42185.663148148145</c:v>
                </c:pt>
                <c:pt idx="7365">
                  <c:v>42185.663842592585</c:v>
                </c:pt>
                <c:pt idx="7366">
                  <c:v>42185.664537037039</c:v>
                </c:pt>
                <c:pt idx="7367">
                  <c:v>42185.665231481478</c:v>
                </c:pt>
                <c:pt idx="7368">
                  <c:v>42185.665925925925</c:v>
                </c:pt>
                <c:pt idx="7369">
                  <c:v>42185.666620370372</c:v>
                </c:pt>
                <c:pt idx="7370">
                  <c:v>42185.667314814804</c:v>
                </c:pt>
                <c:pt idx="7371">
                  <c:v>42185.668009259258</c:v>
                </c:pt>
                <c:pt idx="7372">
                  <c:v>42185.668703703683</c:v>
                </c:pt>
                <c:pt idx="7373">
                  <c:v>42185.669398148166</c:v>
                </c:pt>
                <c:pt idx="7374">
                  <c:v>42185.670092592591</c:v>
                </c:pt>
                <c:pt idx="7375">
                  <c:v>42185.670787037023</c:v>
                </c:pt>
                <c:pt idx="7376">
                  <c:v>42185.67148148147</c:v>
                </c:pt>
                <c:pt idx="7377">
                  <c:v>42185.672175925931</c:v>
                </c:pt>
                <c:pt idx="7378">
                  <c:v>42185.672870370385</c:v>
                </c:pt>
                <c:pt idx="7379">
                  <c:v>42185.673564814802</c:v>
                </c:pt>
                <c:pt idx="7380">
                  <c:v>42185.674259259271</c:v>
                </c:pt>
                <c:pt idx="7381">
                  <c:v>42185.674953703689</c:v>
                </c:pt>
                <c:pt idx="7382">
                  <c:v>42185.675648148164</c:v>
                </c:pt>
                <c:pt idx="7383">
                  <c:v>42185.676342592589</c:v>
                </c:pt>
                <c:pt idx="7384">
                  <c:v>42185.677037037036</c:v>
                </c:pt>
                <c:pt idx="7385">
                  <c:v>42185.677731481475</c:v>
                </c:pt>
                <c:pt idx="7386">
                  <c:v>42185.678425925929</c:v>
                </c:pt>
                <c:pt idx="7387">
                  <c:v>42185.679120370354</c:v>
                </c:pt>
                <c:pt idx="7388">
                  <c:v>42185.679814814815</c:v>
                </c:pt>
                <c:pt idx="7389">
                  <c:v>42185.680509259262</c:v>
                </c:pt>
                <c:pt idx="7390">
                  <c:v>42185.681203703687</c:v>
                </c:pt>
                <c:pt idx="7391">
                  <c:v>42185.68189814817</c:v>
                </c:pt>
                <c:pt idx="7392">
                  <c:v>42185.682592592602</c:v>
                </c:pt>
                <c:pt idx="7393">
                  <c:v>42185.683287037034</c:v>
                </c:pt>
                <c:pt idx="7394">
                  <c:v>42185.683981481474</c:v>
                </c:pt>
                <c:pt idx="7395">
                  <c:v>42185.684675925942</c:v>
                </c:pt>
                <c:pt idx="7396">
                  <c:v>42185.685370370367</c:v>
                </c:pt>
                <c:pt idx="7397">
                  <c:v>42185.686064814814</c:v>
                </c:pt>
                <c:pt idx="7398">
                  <c:v>42185.686759259261</c:v>
                </c:pt>
                <c:pt idx="7399">
                  <c:v>42185.687453703678</c:v>
                </c:pt>
                <c:pt idx="7400">
                  <c:v>42185.688148148169</c:v>
                </c:pt>
                <c:pt idx="7401">
                  <c:v>42185.688842592601</c:v>
                </c:pt>
                <c:pt idx="7402">
                  <c:v>42185.68953703704</c:v>
                </c:pt>
                <c:pt idx="7403">
                  <c:v>42185.69023148148</c:v>
                </c:pt>
                <c:pt idx="7404">
                  <c:v>42185.690925925926</c:v>
                </c:pt>
                <c:pt idx="7405">
                  <c:v>42185.691620370359</c:v>
                </c:pt>
                <c:pt idx="7406">
                  <c:v>42185.692314814805</c:v>
                </c:pt>
                <c:pt idx="7407">
                  <c:v>42185.693009259245</c:v>
                </c:pt>
                <c:pt idx="7408">
                  <c:v>42185.69370370367</c:v>
                </c:pt>
                <c:pt idx="7409">
                  <c:v>42185.69439814816</c:v>
                </c:pt>
                <c:pt idx="7410">
                  <c:v>42185.695092592585</c:v>
                </c:pt>
                <c:pt idx="7411">
                  <c:v>42185.695787037017</c:v>
                </c:pt>
                <c:pt idx="7412">
                  <c:v>42185.696481481464</c:v>
                </c:pt>
                <c:pt idx="7413">
                  <c:v>42185.697175925925</c:v>
                </c:pt>
                <c:pt idx="7414">
                  <c:v>42185.697870370372</c:v>
                </c:pt>
                <c:pt idx="7415">
                  <c:v>42185.698564814804</c:v>
                </c:pt>
                <c:pt idx="7416">
                  <c:v>42185.699259259258</c:v>
                </c:pt>
                <c:pt idx="7417">
                  <c:v>42185.699953703683</c:v>
                </c:pt>
                <c:pt idx="7418">
                  <c:v>42185.700648148166</c:v>
                </c:pt>
                <c:pt idx="7419">
                  <c:v>42185.701342592576</c:v>
                </c:pt>
                <c:pt idx="7420">
                  <c:v>42185.702037037037</c:v>
                </c:pt>
                <c:pt idx="7421">
                  <c:v>42185.702731481484</c:v>
                </c:pt>
                <c:pt idx="7422">
                  <c:v>42185.703425925924</c:v>
                </c:pt>
                <c:pt idx="7423">
                  <c:v>42185.70412037037</c:v>
                </c:pt>
                <c:pt idx="7424">
                  <c:v>42185.704814814817</c:v>
                </c:pt>
                <c:pt idx="7425">
                  <c:v>42185.705509259256</c:v>
                </c:pt>
                <c:pt idx="7426">
                  <c:v>42185.706203703689</c:v>
                </c:pt>
                <c:pt idx="7427">
                  <c:v>42185.706898148179</c:v>
                </c:pt>
                <c:pt idx="7428">
                  <c:v>42185.707592592589</c:v>
                </c:pt>
                <c:pt idx="7429">
                  <c:v>42185.708287037036</c:v>
                </c:pt>
                <c:pt idx="7430">
                  <c:v>42185.708981481475</c:v>
                </c:pt>
                <c:pt idx="7431">
                  <c:v>42185.709675925929</c:v>
                </c:pt>
                <c:pt idx="7432">
                  <c:v>42185.710370370369</c:v>
                </c:pt>
                <c:pt idx="7433">
                  <c:v>42185.711064814801</c:v>
                </c:pt>
                <c:pt idx="7434">
                  <c:v>42185.711759259255</c:v>
                </c:pt>
                <c:pt idx="7435">
                  <c:v>42185.712453703687</c:v>
                </c:pt>
                <c:pt idx="7436">
                  <c:v>42185.713148148148</c:v>
                </c:pt>
                <c:pt idx="7437">
                  <c:v>42185.713842592595</c:v>
                </c:pt>
                <c:pt idx="7438">
                  <c:v>42185.714537037042</c:v>
                </c:pt>
                <c:pt idx="7439">
                  <c:v>42185.715231481481</c:v>
                </c:pt>
                <c:pt idx="7440">
                  <c:v>42185.715925925928</c:v>
                </c:pt>
                <c:pt idx="7441">
                  <c:v>42185.716620370367</c:v>
                </c:pt>
                <c:pt idx="7442">
                  <c:v>42185.717314814814</c:v>
                </c:pt>
                <c:pt idx="7443">
                  <c:v>42185.718009259261</c:v>
                </c:pt>
                <c:pt idx="7444">
                  <c:v>42185.718703703678</c:v>
                </c:pt>
                <c:pt idx="7445">
                  <c:v>42185.719398148169</c:v>
                </c:pt>
                <c:pt idx="7446">
                  <c:v>42185.720092592594</c:v>
                </c:pt>
                <c:pt idx="7447">
                  <c:v>42185.720787037018</c:v>
                </c:pt>
                <c:pt idx="7448">
                  <c:v>42185.721481481451</c:v>
                </c:pt>
                <c:pt idx="7449">
                  <c:v>42185.722175925926</c:v>
                </c:pt>
                <c:pt idx="7450">
                  <c:v>42185.722870370373</c:v>
                </c:pt>
                <c:pt idx="7451">
                  <c:v>42185.723564814783</c:v>
                </c:pt>
                <c:pt idx="7452">
                  <c:v>42185.724259259259</c:v>
                </c:pt>
                <c:pt idx="7453">
                  <c:v>42185.724953703684</c:v>
                </c:pt>
                <c:pt idx="7454">
                  <c:v>42185.725648148145</c:v>
                </c:pt>
                <c:pt idx="7455">
                  <c:v>42185.726342592585</c:v>
                </c:pt>
                <c:pt idx="7456">
                  <c:v>42185.727037037024</c:v>
                </c:pt>
                <c:pt idx="7457">
                  <c:v>42185.727731481464</c:v>
                </c:pt>
                <c:pt idx="7458">
                  <c:v>42185.728425925925</c:v>
                </c:pt>
                <c:pt idx="7459">
                  <c:v>42185.729120370357</c:v>
                </c:pt>
                <c:pt idx="7460">
                  <c:v>42185.729814814804</c:v>
                </c:pt>
                <c:pt idx="7461">
                  <c:v>42185.730509259258</c:v>
                </c:pt>
                <c:pt idx="7462">
                  <c:v>42185.731203703683</c:v>
                </c:pt>
                <c:pt idx="7463">
                  <c:v>42185.731898148166</c:v>
                </c:pt>
                <c:pt idx="7464">
                  <c:v>42185.732592592591</c:v>
                </c:pt>
                <c:pt idx="7465">
                  <c:v>42185.733287037023</c:v>
                </c:pt>
                <c:pt idx="7466">
                  <c:v>42185.73398148147</c:v>
                </c:pt>
                <c:pt idx="7467">
                  <c:v>42185.734675925931</c:v>
                </c:pt>
                <c:pt idx="7468">
                  <c:v>42185.73537037037</c:v>
                </c:pt>
                <c:pt idx="7469">
                  <c:v>42185.736064814802</c:v>
                </c:pt>
                <c:pt idx="7470">
                  <c:v>42185.736759259256</c:v>
                </c:pt>
                <c:pt idx="7471">
                  <c:v>42185.737453703674</c:v>
                </c:pt>
                <c:pt idx="7472">
                  <c:v>42185.738148148164</c:v>
                </c:pt>
                <c:pt idx="7473">
                  <c:v>42185.738842592589</c:v>
                </c:pt>
                <c:pt idx="7474">
                  <c:v>42185.739537037036</c:v>
                </c:pt>
                <c:pt idx="7475">
                  <c:v>42185.740231481483</c:v>
                </c:pt>
                <c:pt idx="7476">
                  <c:v>42185.740925925929</c:v>
                </c:pt>
                <c:pt idx="7477">
                  <c:v>42185.741620370354</c:v>
                </c:pt>
                <c:pt idx="7478">
                  <c:v>42185.742314814815</c:v>
                </c:pt>
                <c:pt idx="7479">
                  <c:v>42185.743009259255</c:v>
                </c:pt>
                <c:pt idx="7480">
                  <c:v>42185.743703703673</c:v>
                </c:pt>
                <c:pt idx="7481">
                  <c:v>42185.74439814817</c:v>
                </c:pt>
                <c:pt idx="7482">
                  <c:v>42185.745092592595</c:v>
                </c:pt>
                <c:pt idx="7483">
                  <c:v>42185.74578703702</c:v>
                </c:pt>
                <c:pt idx="7484">
                  <c:v>42185.746481481474</c:v>
                </c:pt>
                <c:pt idx="7485">
                  <c:v>42185.747175925928</c:v>
                </c:pt>
                <c:pt idx="7486">
                  <c:v>42185.747870370367</c:v>
                </c:pt>
                <c:pt idx="7487">
                  <c:v>42185.748564814814</c:v>
                </c:pt>
                <c:pt idx="7488">
                  <c:v>42185.749259259261</c:v>
                </c:pt>
                <c:pt idx="7489">
                  <c:v>42185.749953703678</c:v>
                </c:pt>
                <c:pt idx="7490">
                  <c:v>42185.750648148169</c:v>
                </c:pt>
                <c:pt idx="7491">
                  <c:v>42185.751342592594</c:v>
                </c:pt>
                <c:pt idx="7492">
                  <c:v>42185.75203703704</c:v>
                </c:pt>
                <c:pt idx="7493">
                  <c:v>42185.75273148148</c:v>
                </c:pt>
                <c:pt idx="7494">
                  <c:v>42185.753425925926</c:v>
                </c:pt>
                <c:pt idx="7495">
                  <c:v>42185.754120370373</c:v>
                </c:pt>
                <c:pt idx="7496">
                  <c:v>42185.754814814813</c:v>
                </c:pt>
                <c:pt idx="7497">
                  <c:v>42185.755509259259</c:v>
                </c:pt>
                <c:pt idx="7498">
                  <c:v>42185.756203703706</c:v>
                </c:pt>
                <c:pt idx="7499">
                  <c:v>42185.756898148175</c:v>
                </c:pt>
                <c:pt idx="7500">
                  <c:v>42185.757592592592</c:v>
                </c:pt>
                <c:pt idx="7501">
                  <c:v>42185.758287037039</c:v>
                </c:pt>
                <c:pt idx="7502">
                  <c:v>42185.758981481478</c:v>
                </c:pt>
                <c:pt idx="7503">
                  <c:v>42185.759675925932</c:v>
                </c:pt>
                <c:pt idx="7504">
                  <c:v>42185.760370370372</c:v>
                </c:pt>
                <c:pt idx="7505">
                  <c:v>42185.761064814797</c:v>
                </c:pt>
                <c:pt idx="7506">
                  <c:v>42185.761759259243</c:v>
                </c:pt>
                <c:pt idx="7507">
                  <c:v>42185.762453703683</c:v>
                </c:pt>
                <c:pt idx="7508">
                  <c:v>42185.763148148151</c:v>
                </c:pt>
                <c:pt idx="7509">
                  <c:v>42185.763842592576</c:v>
                </c:pt>
                <c:pt idx="7510">
                  <c:v>42185.764537037037</c:v>
                </c:pt>
                <c:pt idx="7511">
                  <c:v>42185.765231481484</c:v>
                </c:pt>
                <c:pt idx="7512">
                  <c:v>42185.765925925924</c:v>
                </c:pt>
                <c:pt idx="7513">
                  <c:v>42185.76662037037</c:v>
                </c:pt>
                <c:pt idx="7514">
                  <c:v>42185.767314814802</c:v>
                </c:pt>
                <c:pt idx="7515">
                  <c:v>42185.768009259256</c:v>
                </c:pt>
                <c:pt idx="7516">
                  <c:v>42185.768703703674</c:v>
                </c:pt>
                <c:pt idx="7517">
                  <c:v>42185.769398148164</c:v>
                </c:pt>
                <c:pt idx="7518">
                  <c:v>42185.770092592589</c:v>
                </c:pt>
                <c:pt idx="7519">
                  <c:v>42185.770787037021</c:v>
                </c:pt>
                <c:pt idx="7520">
                  <c:v>42185.771481481454</c:v>
                </c:pt>
                <c:pt idx="7521">
                  <c:v>42185.772175925929</c:v>
                </c:pt>
                <c:pt idx="7522">
                  <c:v>42185.772870370369</c:v>
                </c:pt>
                <c:pt idx="7523">
                  <c:v>42185.773564814801</c:v>
                </c:pt>
                <c:pt idx="7524">
                  <c:v>42185.774259259262</c:v>
                </c:pt>
                <c:pt idx="7525">
                  <c:v>42185.774953703687</c:v>
                </c:pt>
                <c:pt idx="7526">
                  <c:v>42185.775648148148</c:v>
                </c:pt>
                <c:pt idx="7527">
                  <c:v>42185.776342592595</c:v>
                </c:pt>
                <c:pt idx="7528">
                  <c:v>42185.777037037034</c:v>
                </c:pt>
                <c:pt idx="7529">
                  <c:v>42185.777731481474</c:v>
                </c:pt>
                <c:pt idx="7530">
                  <c:v>42185.778425925928</c:v>
                </c:pt>
                <c:pt idx="7531">
                  <c:v>42185.779120370353</c:v>
                </c:pt>
                <c:pt idx="7532">
                  <c:v>42185.779814814814</c:v>
                </c:pt>
                <c:pt idx="7533">
                  <c:v>42185.780509259261</c:v>
                </c:pt>
                <c:pt idx="7534">
                  <c:v>42185.781203703678</c:v>
                </c:pt>
                <c:pt idx="7535">
                  <c:v>42185.781898148169</c:v>
                </c:pt>
                <c:pt idx="7536">
                  <c:v>42185.782592592601</c:v>
                </c:pt>
                <c:pt idx="7537">
                  <c:v>42185.783287037026</c:v>
                </c:pt>
                <c:pt idx="7538">
                  <c:v>42185.783981481465</c:v>
                </c:pt>
                <c:pt idx="7539">
                  <c:v>42185.784675925941</c:v>
                </c:pt>
                <c:pt idx="7540">
                  <c:v>42185.785370370373</c:v>
                </c:pt>
                <c:pt idx="7541">
                  <c:v>42185.786064814805</c:v>
                </c:pt>
                <c:pt idx="7542">
                  <c:v>42185.786759259259</c:v>
                </c:pt>
                <c:pt idx="7543">
                  <c:v>42185.787453703684</c:v>
                </c:pt>
                <c:pt idx="7544">
                  <c:v>42185.78814814816</c:v>
                </c:pt>
                <c:pt idx="7545">
                  <c:v>42185.788842592592</c:v>
                </c:pt>
                <c:pt idx="7546">
                  <c:v>42185.789537037039</c:v>
                </c:pt>
                <c:pt idx="7547">
                  <c:v>42185.790231481478</c:v>
                </c:pt>
                <c:pt idx="7548">
                  <c:v>42185.790925925925</c:v>
                </c:pt>
                <c:pt idx="7549">
                  <c:v>42185.791620370357</c:v>
                </c:pt>
                <c:pt idx="7550">
                  <c:v>42185.792314814804</c:v>
                </c:pt>
                <c:pt idx="7551">
                  <c:v>42185.793009259243</c:v>
                </c:pt>
                <c:pt idx="7552">
                  <c:v>42185.793703703668</c:v>
                </c:pt>
                <c:pt idx="7553">
                  <c:v>42185.794398148166</c:v>
                </c:pt>
                <c:pt idx="7554">
                  <c:v>42185.795092592576</c:v>
                </c:pt>
                <c:pt idx="7555">
                  <c:v>42185.795787037008</c:v>
                </c:pt>
                <c:pt idx="7556">
                  <c:v>42185.79648148147</c:v>
                </c:pt>
                <c:pt idx="7557">
                  <c:v>42185.797175925924</c:v>
                </c:pt>
                <c:pt idx="7558">
                  <c:v>42185.79787037037</c:v>
                </c:pt>
                <c:pt idx="7559">
                  <c:v>42185.798564814802</c:v>
                </c:pt>
                <c:pt idx="7560">
                  <c:v>42185.799259259256</c:v>
                </c:pt>
                <c:pt idx="7561">
                  <c:v>42185.799953703674</c:v>
                </c:pt>
                <c:pt idx="7562">
                  <c:v>42185.800648148179</c:v>
                </c:pt>
                <c:pt idx="7563">
                  <c:v>42185.801342592589</c:v>
                </c:pt>
                <c:pt idx="7564">
                  <c:v>42185.802037037043</c:v>
                </c:pt>
                <c:pt idx="7565">
                  <c:v>42185.802731481483</c:v>
                </c:pt>
                <c:pt idx="7566">
                  <c:v>42185.803425925929</c:v>
                </c:pt>
                <c:pt idx="7567">
                  <c:v>42185.804120370369</c:v>
                </c:pt>
                <c:pt idx="7568">
                  <c:v>42185.80481481483</c:v>
                </c:pt>
                <c:pt idx="7569">
                  <c:v>42185.805509259262</c:v>
                </c:pt>
                <c:pt idx="7570">
                  <c:v>42185.806203703702</c:v>
                </c:pt>
                <c:pt idx="7571">
                  <c:v>42185.806898148177</c:v>
                </c:pt>
                <c:pt idx="7572">
                  <c:v>42185.807592592602</c:v>
                </c:pt>
                <c:pt idx="7573">
                  <c:v>42185.808287037042</c:v>
                </c:pt>
                <c:pt idx="7574">
                  <c:v>42185.808981481481</c:v>
                </c:pt>
                <c:pt idx="7575">
                  <c:v>42185.809675925942</c:v>
                </c:pt>
                <c:pt idx="7576">
                  <c:v>42185.810370370389</c:v>
                </c:pt>
                <c:pt idx="7577">
                  <c:v>42185.811064814814</c:v>
                </c:pt>
                <c:pt idx="7578">
                  <c:v>42185.811759259261</c:v>
                </c:pt>
                <c:pt idx="7579">
                  <c:v>42185.8124537037</c:v>
                </c:pt>
                <c:pt idx="7580">
                  <c:v>42185.813148148169</c:v>
                </c:pt>
                <c:pt idx="7581">
                  <c:v>42185.813842592601</c:v>
                </c:pt>
                <c:pt idx="7582">
                  <c:v>42185.814537037055</c:v>
                </c:pt>
                <c:pt idx="7583">
                  <c:v>42185.815231481494</c:v>
                </c:pt>
                <c:pt idx="7584">
                  <c:v>42185.815925925941</c:v>
                </c:pt>
                <c:pt idx="7585">
                  <c:v>42185.816620370388</c:v>
                </c:pt>
                <c:pt idx="7586">
                  <c:v>42185.817314814813</c:v>
                </c:pt>
                <c:pt idx="7587">
                  <c:v>42185.818009259274</c:v>
                </c:pt>
                <c:pt idx="7588">
                  <c:v>42185.818703703706</c:v>
                </c:pt>
                <c:pt idx="7589">
                  <c:v>42185.819398148175</c:v>
                </c:pt>
                <c:pt idx="7590">
                  <c:v>42185.820092592592</c:v>
                </c:pt>
                <c:pt idx="7591">
                  <c:v>42185.820787037024</c:v>
                </c:pt>
                <c:pt idx="7592">
                  <c:v>42185.821481481464</c:v>
                </c:pt>
                <c:pt idx="7593">
                  <c:v>42185.822175925932</c:v>
                </c:pt>
                <c:pt idx="7594">
                  <c:v>42185.822870370386</c:v>
                </c:pt>
                <c:pt idx="7595">
                  <c:v>42185.823564814804</c:v>
                </c:pt>
                <c:pt idx="7596">
                  <c:v>42185.824259259272</c:v>
                </c:pt>
                <c:pt idx="7597">
                  <c:v>42185.824953703705</c:v>
                </c:pt>
                <c:pt idx="7598">
                  <c:v>42185.825648148166</c:v>
                </c:pt>
                <c:pt idx="7599">
                  <c:v>42185.826342592591</c:v>
                </c:pt>
                <c:pt idx="7600">
                  <c:v>42185.827037037037</c:v>
                </c:pt>
                <c:pt idx="7601">
                  <c:v>42185.827731481484</c:v>
                </c:pt>
                <c:pt idx="7602">
                  <c:v>42185.828425925931</c:v>
                </c:pt>
                <c:pt idx="7603">
                  <c:v>42185.82912037037</c:v>
                </c:pt>
                <c:pt idx="7604">
                  <c:v>42185.829814814817</c:v>
                </c:pt>
                <c:pt idx="7605">
                  <c:v>42185.830509259271</c:v>
                </c:pt>
                <c:pt idx="7606">
                  <c:v>42185.831203703689</c:v>
                </c:pt>
                <c:pt idx="7607">
                  <c:v>42185.831898148179</c:v>
                </c:pt>
                <c:pt idx="7608">
                  <c:v>42185.832592592604</c:v>
                </c:pt>
                <c:pt idx="7609">
                  <c:v>42185.833287037036</c:v>
                </c:pt>
                <c:pt idx="7610">
                  <c:v>42185.833981481475</c:v>
                </c:pt>
                <c:pt idx="7611">
                  <c:v>42185.834675925944</c:v>
                </c:pt>
                <c:pt idx="7612">
                  <c:v>42185.835370370369</c:v>
                </c:pt>
                <c:pt idx="7613">
                  <c:v>42185.836064814815</c:v>
                </c:pt>
                <c:pt idx="7614">
                  <c:v>42185.836759259262</c:v>
                </c:pt>
                <c:pt idx="7615">
                  <c:v>42185.837453703687</c:v>
                </c:pt>
                <c:pt idx="7616">
                  <c:v>42185.83814814817</c:v>
                </c:pt>
                <c:pt idx="7617">
                  <c:v>42185.838842592602</c:v>
                </c:pt>
                <c:pt idx="7618">
                  <c:v>42185.839537037042</c:v>
                </c:pt>
                <c:pt idx="7619">
                  <c:v>42185.840231481496</c:v>
                </c:pt>
                <c:pt idx="7620">
                  <c:v>42185.840925925942</c:v>
                </c:pt>
                <c:pt idx="7621">
                  <c:v>42185.841620370367</c:v>
                </c:pt>
                <c:pt idx="7622">
                  <c:v>42185.842314814829</c:v>
                </c:pt>
                <c:pt idx="7623">
                  <c:v>42185.843009259261</c:v>
                </c:pt>
                <c:pt idx="7624">
                  <c:v>42185.843703703678</c:v>
                </c:pt>
                <c:pt idx="7625">
                  <c:v>42185.844398148176</c:v>
                </c:pt>
                <c:pt idx="7626">
                  <c:v>42185.845092592601</c:v>
                </c:pt>
                <c:pt idx="7627">
                  <c:v>42185.845787037026</c:v>
                </c:pt>
                <c:pt idx="7628">
                  <c:v>42185.84648148148</c:v>
                </c:pt>
                <c:pt idx="7629">
                  <c:v>42185.847175925941</c:v>
                </c:pt>
                <c:pt idx="7630">
                  <c:v>42185.847870370388</c:v>
                </c:pt>
                <c:pt idx="7631">
                  <c:v>42185.848564814813</c:v>
                </c:pt>
                <c:pt idx="7632">
                  <c:v>42185.849259259274</c:v>
                </c:pt>
                <c:pt idx="7633">
                  <c:v>42185.849953703706</c:v>
                </c:pt>
                <c:pt idx="7634">
                  <c:v>42185.850648148175</c:v>
                </c:pt>
                <c:pt idx="7635">
                  <c:v>42185.851342592592</c:v>
                </c:pt>
                <c:pt idx="7636">
                  <c:v>42185.852037037053</c:v>
                </c:pt>
                <c:pt idx="7637">
                  <c:v>42185.852731481493</c:v>
                </c:pt>
                <c:pt idx="7638">
                  <c:v>42185.853425925932</c:v>
                </c:pt>
                <c:pt idx="7639">
                  <c:v>42185.854120370386</c:v>
                </c:pt>
                <c:pt idx="7640">
                  <c:v>42185.85481481484</c:v>
                </c:pt>
                <c:pt idx="7641">
                  <c:v>42185.855509259272</c:v>
                </c:pt>
                <c:pt idx="7642">
                  <c:v>42185.856203703712</c:v>
                </c:pt>
                <c:pt idx="7643">
                  <c:v>42185.856898148195</c:v>
                </c:pt>
                <c:pt idx="7644">
                  <c:v>42185.857592592605</c:v>
                </c:pt>
                <c:pt idx="7645">
                  <c:v>42185.858287037052</c:v>
                </c:pt>
                <c:pt idx="7646">
                  <c:v>42185.858981481491</c:v>
                </c:pt>
                <c:pt idx="7647">
                  <c:v>42185.859675925945</c:v>
                </c:pt>
                <c:pt idx="7648">
                  <c:v>42185.860370370385</c:v>
                </c:pt>
                <c:pt idx="7649">
                  <c:v>42185.861064814802</c:v>
                </c:pt>
                <c:pt idx="7650">
                  <c:v>42185.861759259256</c:v>
                </c:pt>
                <c:pt idx="7651">
                  <c:v>42185.862453703689</c:v>
                </c:pt>
                <c:pt idx="7652">
                  <c:v>42185.863148148164</c:v>
                </c:pt>
                <c:pt idx="7653">
                  <c:v>42185.863842592589</c:v>
                </c:pt>
                <c:pt idx="7654">
                  <c:v>42185.864537037043</c:v>
                </c:pt>
                <c:pt idx="7655">
                  <c:v>42185.865231481483</c:v>
                </c:pt>
                <c:pt idx="7656">
                  <c:v>42185.865925925929</c:v>
                </c:pt>
                <c:pt idx="7657">
                  <c:v>42185.866620370369</c:v>
                </c:pt>
                <c:pt idx="7658">
                  <c:v>42185.867314814815</c:v>
                </c:pt>
                <c:pt idx="7659">
                  <c:v>42185.868009259262</c:v>
                </c:pt>
                <c:pt idx="7660">
                  <c:v>42185.868703703687</c:v>
                </c:pt>
                <c:pt idx="7661">
                  <c:v>42185.86939814817</c:v>
                </c:pt>
                <c:pt idx="7662">
                  <c:v>42185.870092592602</c:v>
                </c:pt>
                <c:pt idx="7663">
                  <c:v>42185.870787037034</c:v>
                </c:pt>
                <c:pt idx="7664">
                  <c:v>42185.871481481474</c:v>
                </c:pt>
                <c:pt idx="7665">
                  <c:v>42185.872175925942</c:v>
                </c:pt>
                <c:pt idx="7666">
                  <c:v>42185.872870370389</c:v>
                </c:pt>
                <c:pt idx="7667">
                  <c:v>42185.873564814814</c:v>
                </c:pt>
                <c:pt idx="7668">
                  <c:v>42185.874259259275</c:v>
                </c:pt>
                <c:pt idx="7669">
                  <c:v>42185.8749537037</c:v>
                </c:pt>
                <c:pt idx="7670">
                  <c:v>42185.875648148169</c:v>
                </c:pt>
                <c:pt idx="7671">
                  <c:v>42185.876342592601</c:v>
                </c:pt>
                <c:pt idx="7672">
                  <c:v>42185.87703703704</c:v>
                </c:pt>
                <c:pt idx="7673">
                  <c:v>42185.87773148148</c:v>
                </c:pt>
                <c:pt idx="7674">
                  <c:v>42185.878425925941</c:v>
                </c:pt>
                <c:pt idx="7675">
                  <c:v>42185.879120370373</c:v>
                </c:pt>
                <c:pt idx="7676">
                  <c:v>42185.879814814813</c:v>
                </c:pt>
                <c:pt idx="7677">
                  <c:v>42185.880509259274</c:v>
                </c:pt>
                <c:pt idx="7678">
                  <c:v>42185.881203703706</c:v>
                </c:pt>
                <c:pt idx="7679">
                  <c:v>42185.881898148175</c:v>
                </c:pt>
                <c:pt idx="7680">
                  <c:v>42185.882592592607</c:v>
                </c:pt>
                <c:pt idx="7681">
                  <c:v>42185.883287037039</c:v>
                </c:pt>
                <c:pt idx="7682">
                  <c:v>42185.883981481478</c:v>
                </c:pt>
                <c:pt idx="7683">
                  <c:v>42185.884675925947</c:v>
                </c:pt>
                <c:pt idx="7684">
                  <c:v>42185.885370370386</c:v>
                </c:pt>
                <c:pt idx="7685">
                  <c:v>42185.886064814818</c:v>
                </c:pt>
                <c:pt idx="7686">
                  <c:v>42185.886759259272</c:v>
                </c:pt>
                <c:pt idx="7687">
                  <c:v>42185.887453703705</c:v>
                </c:pt>
                <c:pt idx="7688">
                  <c:v>42185.88814814818</c:v>
                </c:pt>
                <c:pt idx="7689">
                  <c:v>42185.888842592605</c:v>
                </c:pt>
                <c:pt idx="7690">
                  <c:v>42185.889537037052</c:v>
                </c:pt>
                <c:pt idx="7691">
                  <c:v>42185.890231481491</c:v>
                </c:pt>
                <c:pt idx="7692">
                  <c:v>42185.890925925931</c:v>
                </c:pt>
                <c:pt idx="7693">
                  <c:v>42185.89162037037</c:v>
                </c:pt>
                <c:pt idx="7694">
                  <c:v>42185.892314814817</c:v>
                </c:pt>
                <c:pt idx="7695">
                  <c:v>42185.893009259256</c:v>
                </c:pt>
                <c:pt idx="7696">
                  <c:v>42185.893703703674</c:v>
                </c:pt>
                <c:pt idx="7697">
                  <c:v>42185.894398148179</c:v>
                </c:pt>
                <c:pt idx="7698">
                  <c:v>42185.895092592589</c:v>
                </c:pt>
                <c:pt idx="7699">
                  <c:v>42185.895787037021</c:v>
                </c:pt>
                <c:pt idx="7700">
                  <c:v>42185.896481481475</c:v>
                </c:pt>
                <c:pt idx="7701">
                  <c:v>42185.897175925929</c:v>
                </c:pt>
                <c:pt idx="7702">
                  <c:v>42185.897870370369</c:v>
                </c:pt>
                <c:pt idx="7703">
                  <c:v>42185.898564814815</c:v>
                </c:pt>
                <c:pt idx="7704">
                  <c:v>42185.899259259262</c:v>
                </c:pt>
                <c:pt idx="7705">
                  <c:v>42185.899953703687</c:v>
                </c:pt>
                <c:pt idx="7706">
                  <c:v>42185.90064814817</c:v>
                </c:pt>
                <c:pt idx="7707">
                  <c:v>42185.901342592595</c:v>
                </c:pt>
                <c:pt idx="7708">
                  <c:v>42185.902037037042</c:v>
                </c:pt>
                <c:pt idx="7709">
                  <c:v>42185.902731481481</c:v>
                </c:pt>
                <c:pt idx="7710">
                  <c:v>42185.903425925928</c:v>
                </c:pt>
                <c:pt idx="7711">
                  <c:v>42185.904120370367</c:v>
                </c:pt>
                <c:pt idx="7712">
                  <c:v>42185.904814814829</c:v>
                </c:pt>
                <c:pt idx="7713">
                  <c:v>42185.905509259261</c:v>
                </c:pt>
                <c:pt idx="7714">
                  <c:v>42185.9062037037</c:v>
                </c:pt>
                <c:pt idx="7715">
                  <c:v>42185.906898148176</c:v>
                </c:pt>
                <c:pt idx="7716">
                  <c:v>42185.907592592601</c:v>
                </c:pt>
                <c:pt idx="7717">
                  <c:v>42185.90828703704</c:v>
                </c:pt>
                <c:pt idx="7718">
                  <c:v>42185.90898148148</c:v>
                </c:pt>
                <c:pt idx="7719">
                  <c:v>42185.909675925941</c:v>
                </c:pt>
                <c:pt idx="7720">
                  <c:v>42185.910370370388</c:v>
                </c:pt>
                <c:pt idx="7721">
                  <c:v>42185.911064814805</c:v>
                </c:pt>
                <c:pt idx="7722">
                  <c:v>42185.911759259259</c:v>
                </c:pt>
                <c:pt idx="7723">
                  <c:v>42185.912453703706</c:v>
                </c:pt>
                <c:pt idx="7724">
                  <c:v>42185.91314814816</c:v>
                </c:pt>
                <c:pt idx="7725">
                  <c:v>42185.913842592592</c:v>
                </c:pt>
                <c:pt idx="7726">
                  <c:v>42185.914537037053</c:v>
                </c:pt>
                <c:pt idx="7727">
                  <c:v>42185.915231481493</c:v>
                </c:pt>
                <c:pt idx="7728">
                  <c:v>42185.915925925932</c:v>
                </c:pt>
                <c:pt idx="7729">
                  <c:v>42185.916620370386</c:v>
                </c:pt>
                <c:pt idx="7730">
                  <c:v>42185.917314814818</c:v>
                </c:pt>
                <c:pt idx="7731">
                  <c:v>42185.918009259272</c:v>
                </c:pt>
                <c:pt idx="7732">
                  <c:v>42185.918703703705</c:v>
                </c:pt>
                <c:pt idx="7733">
                  <c:v>42185.91939814818</c:v>
                </c:pt>
                <c:pt idx="7734">
                  <c:v>42185.920092592591</c:v>
                </c:pt>
                <c:pt idx="7735">
                  <c:v>42185.920787037023</c:v>
                </c:pt>
                <c:pt idx="7736">
                  <c:v>42185.92148148147</c:v>
                </c:pt>
                <c:pt idx="7737">
                  <c:v>42185.922175925931</c:v>
                </c:pt>
                <c:pt idx="7738">
                  <c:v>42185.922870370385</c:v>
                </c:pt>
                <c:pt idx="7739">
                  <c:v>42185.923564814802</c:v>
                </c:pt>
                <c:pt idx="7740">
                  <c:v>42185.924259259271</c:v>
                </c:pt>
                <c:pt idx="7741">
                  <c:v>42185.924953703689</c:v>
                </c:pt>
                <c:pt idx="7742">
                  <c:v>42185.925648148164</c:v>
                </c:pt>
                <c:pt idx="7743">
                  <c:v>42185.926342592589</c:v>
                </c:pt>
                <c:pt idx="7744">
                  <c:v>42185.927037037036</c:v>
                </c:pt>
                <c:pt idx="7745">
                  <c:v>42185.927731481475</c:v>
                </c:pt>
                <c:pt idx="7746">
                  <c:v>42185.928425925929</c:v>
                </c:pt>
                <c:pt idx="7747">
                  <c:v>42185.929120370354</c:v>
                </c:pt>
                <c:pt idx="7748">
                  <c:v>42185.929814814815</c:v>
                </c:pt>
                <c:pt idx="7749">
                  <c:v>42185.930509259262</c:v>
                </c:pt>
                <c:pt idx="7750">
                  <c:v>42185.931203703687</c:v>
                </c:pt>
                <c:pt idx="7751">
                  <c:v>42185.93189814817</c:v>
                </c:pt>
                <c:pt idx="7752">
                  <c:v>42185.932592592602</c:v>
                </c:pt>
                <c:pt idx="7753">
                  <c:v>42185.933287037034</c:v>
                </c:pt>
                <c:pt idx="7754">
                  <c:v>42185.933981481474</c:v>
                </c:pt>
                <c:pt idx="7755">
                  <c:v>42185.934675925942</c:v>
                </c:pt>
                <c:pt idx="7756">
                  <c:v>42185.935370370367</c:v>
                </c:pt>
                <c:pt idx="7757">
                  <c:v>42185.936064814814</c:v>
                </c:pt>
                <c:pt idx="7758">
                  <c:v>42185.936759259261</c:v>
                </c:pt>
                <c:pt idx="7759">
                  <c:v>42185.937453703678</c:v>
                </c:pt>
                <c:pt idx="7760">
                  <c:v>42185.938148148169</c:v>
                </c:pt>
                <c:pt idx="7761">
                  <c:v>42185.938842592601</c:v>
                </c:pt>
                <c:pt idx="7762">
                  <c:v>42185.93953703704</c:v>
                </c:pt>
                <c:pt idx="7763">
                  <c:v>42185.940231481494</c:v>
                </c:pt>
                <c:pt idx="7764">
                  <c:v>42185.940925925941</c:v>
                </c:pt>
                <c:pt idx="7765">
                  <c:v>42185.941620370373</c:v>
                </c:pt>
                <c:pt idx="7766">
                  <c:v>42185.942314814813</c:v>
                </c:pt>
                <c:pt idx="7767">
                  <c:v>42185.943009259259</c:v>
                </c:pt>
                <c:pt idx="7768">
                  <c:v>42185.943703703684</c:v>
                </c:pt>
                <c:pt idx="7769">
                  <c:v>42185.944398148175</c:v>
                </c:pt>
                <c:pt idx="7770">
                  <c:v>42185.945092592592</c:v>
                </c:pt>
                <c:pt idx="7771">
                  <c:v>42185.945787037024</c:v>
                </c:pt>
                <c:pt idx="7772">
                  <c:v>42185.946481481478</c:v>
                </c:pt>
                <c:pt idx="7773">
                  <c:v>42185.947175925932</c:v>
                </c:pt>
                <c:pt idx="7774">
                  <c:v>42185.947870370386</c:v>
                </c:pt>
                <c:pt idx="7775">
                  <c:v>42185.948564814818</c:v>
                </c:pt>
                <c:pt idx="7776">
                  <c:v>42185.949259259272</c:v>
                </c:pt>
                <c:pt idx="7777">
                  <c:v>42185.949953703705</c:v>
                </c:pt>
                <c:pt idx="7778">
                  <c:v>42185.95064814818</c:v>
                </c:pt>
                <c:pt idx="7779">
                  <c:v>42185.951342592591</c:v>
                </c:pt>
                <c:pt idx="7780">
                  <c:v>42185.952037037052</c:v>
                </c:pt>
                <c:pt idx="7781">
                  <c:v>42185.952731481491</c:v>
                </c:pt>
                <c:pt idx="7782">
                  <c:v>42185.953425925931</c:v>
                </c:pt>
                <c:pt idx="7783">
                  <c:v>42185.954120370385</c:v>
                </c:pt>
                <c:pt idx="7784">
                  <c:v>42185.954814814839</c:v>
                </c:pt>
                <c:pt idx="7785">
                  <c:v>42185.955509259271</c:v>
                </c:pt>
                <c:pt idx="7786">
                  <c:v>42185.956203703703</c:v>
                </c:pt>
                <c:pt idx="7787">
                  <c:v>42185.956898148193</c:v>
                </c:pt>
                <c:pt idx="7788">
                  <c:v>42185.957592592604</c:v>
                </c:pt>
                <c:pt idx="7789">
                  <c:v>42185.958287037043</c:v>
                </c:pt>
                <c:pt idx="7790">
                  <c:v>42185.958981481483</c:v>
                </c:pt>
                <c:pt idx="7791">
                  <c:v>42185.959675925944</c:v>
                </c:pt>
                <c:pt idx="7792">
                  <c:v>42185.960370370369</c:v>
                </c:pt>
                <c:pt idx="7793">
                  <c:v>42185.961064814801</c:v>
                </c:pt>
                <c:pt idx="7794">
                  <c:v>42185.961759259255</c:v>
                </c:pt>
                <c:pt idx="7795">
                  <c:v>42185.962453703687</c:v>
                </c:pt>
                <c:pt idx="7796">
                  <c:v>42185.963148148148</c:v>
                </c:pt>
                <c:pt idx="7797">
                  <c:v>42185.963842592595</c:v>
                </c:pt>
                <c:pt idx="7798">
                  <c:v>42185.964537037042</c:v>
                </c:pt>
                <c:pt idx="7799">
                  <c:v>42185.965231481481</c:v>
                </c:pt>
                <c:pt idx="7800">
                  <c:v>42185.965925925928</c:v>
                </c:pt>
                <c:pt idx="7801">
                  <c:v>42185.966620370367</c:v>
                </c:pt>
                <c:pt idx="7802">
                  <c:v>42185.967314814814</c:v>
                </c:pt>
                <c:pt idx="7803">
                  <c:v>42185.968009259261</c:v>
                </c:pt>
                <c:pt idx="7804">
                  <c:v>42185.968703703678</c:v>
                </c:pt>
                <c:pt idx="7805">
                  <c:v>42185.969398148169</c:v>
                </c:pt>
                <c:pt idx="7806">
                  <c:v>42185.970092592601</c:v>
                </c:pt>
                <c:pt idx="7807">
                  <c:v>42185.970787037026</c:v>
                </c:pt>
                <c:pt idx="7808">
                  <c:v>42185.971481481465</c:v>
                </c:pt>
                <c:pt idx="7809">
                  <c:v>42185.972175925941</c:v>
                </c:pt>
                <c:pt idx="7810">
                  <c:v>42185.972870370388</c:v>
                </c:pt>
                <c:pt idx="7811">
                  <c:v>42185.973564814805</c:v>
                </c:pt>
                <c:pt idx="7812">
                  <c:v>42185.974259259274</c:v>
                </c:pt>
                <c:pt idx="7813">
                  <c:v>42185.974953703706</c:v>
                </c:pt>
                <c:pt idx="7814">
                  <c:v>42185.97564814816</c:v>
                </c:pt>
                <c:pt idx="7815">
                  <c:v>42185.976342592592</c:v>
                </c:pt>
                <c:pt idx="7816">
                  <c:v>42185.977037037039</c:v>
                </c:pt>
                <c:pt idx="7817">
                  <c:v>42185.977731481478</c:v>
                </c:pt>
                <c:pt idx="7818">
                  <c:v>42185.978425925932</c:v>
                </c:pt>
                <c:pt idx="7819">
                  <c:v>42185.979120370372</c:v>
                </c:pt>
                <c:pt idx="7820">
                  <c:v>42185.979814814818</c:v>
                </c:pt>
                <c:pt idx="7821">
                  <c:v>42185.980509259272</c:v>
                </c:pt>
                <c:pt idx="7822">
                  <c:v>42185.981203703705</c:v>
                </c:pt>
                <c:pt idx="7823">
                  <c:v>42185.98189814818</c:v>
                </c:pt>
                <c:pt idx="7824">
                  <c:v>42185.982592592605</c:v>
                </c:pt>
                <c:pt idx="7825">
                  <c:v>42185.983287037037</c:v>
                </c:pt>
                <c:pt idx="7826">
                  <c:v>42185.983981481484</c:v>
                </c:pt>
                <c:pt idx="7827">
                  <c:v>42185.984675925945</c:v>
                </c:pt>
                <c:pt idx="7828">
                  <c:v>42185.985370370385</c:v>
                </c:pt>
                <c:pt idx="7829">
                  <c:v>42185.986064814817</c:v>
                </c:pt>
                <c:pt idx="7830">
                  <c:v>42185.986759259271</c:v>
                </c:pt>
                <c:pt idx="7831">
                  <c:v>42185.987453703689</c:v>
                </c:pt>
                <c:pt idx="7832">
                  <c:v>42185.988148148179</c:v>
                </c:pt>
                <c:pt idx="7833">
                  <c:v>42185.988842592604</c:v>
                </c:pt>
                <c:pt idx="7834">
                  <c:v>42185.989537037043</c:v>
                </c:pt>
                <c:pt idx="7835">
                  <c:v>42185.990231481483</c:v>
                </c:pt>
                <c:pt idx="7836">
                  <c:v>42185.990925925929</c:v>
                </c:pt>
                <c:pt idx="7837">
                  <c:v>42185.991620370354</c:v>
                </c:pt>
                <c:pt idx="7838">
                  <c:v>42185.992314814815</c:v>
                </c:pt>
                <c:pt idx="7839">
                  <c:v>42185.993009259255</c:v>
                </c:pt>
                <c:pt idx="7840">
                  <c:v>42185.993703703673</c:v>
                </c:pt>
                <c:pt idx="7841">
                  <c:v>42185.99439814817</c:v>
                </c:pt>
                <c:pt idx="7842">
                  <c:v>42185.995092592595</c:v>
                </c:pt>
                <c:pt idx="7843">
                  <c:v>42185.99578703702</c:v>
                </c:pt>
                <c:pt idx="7844">
                  <c:v>42185.996481481474</c:v>
                </c:pt>
                <c:pt idx="7845">
                  <c:v>42185.997175925928</c:v>
                </c:pt>
                <c:pt idx="7846">
                  <c:v>42185.997870370367</c:v>
                </c:pt>
                <c:pt idx="7847">
                  <c:v>42185.998564814814</c:v>
                </c:pt>
                <c:pt idx="7848">
                  <c:v>42185.999259259261</c:v>
                </c:pt>
                <c:pt idx="7849">
                  <c:v>42185.999953703678</c:v>
                </c:pt>
                <c:pt idx="7850">
                  <c:v>42186.000648148169</c:v>
                </c:pt>
                <c:pt idx="7851">
                  <c:v>42186.001342592594</c:v>
                </c:pt>
                <c:pt idx="7852">
                  <c:v>42186.00203703704</c:v>
                </c:pt>
                <c:pt idx="7853">
                  <c:v>42186.00273148148</c:v>
                </c:pt>
                <c:pt idx="7854">
                  <c:v>42186.003425925926</c:v>
                </c:pt>
                <c:pt idx="7855">
                  <c:v>42186.004120370373</c:v>
                </c:pt>
                <c:pt idx="7856">
                  <c:v>42186.004814814813</c:v>
                </c:pt>
                <c:pt idx="7857">
                  <c:v>42186.005509259259</c:v>
                </c:pt>
                <c:pt idx="7858">
                  <c:v>42186.006203703706</c:v>
                </c:pt>
                <c:pt idx="7859">
                  <c:v>42186.006898148175</c:v>
                </c:pt>
                <c:pt idx="7860">
                  <c:v>42186.007592592592</c:v>
                </c:pt>
                <c:pt idx="7861">
                  <c:v>42186.008287037039</c:v>
                </c:pt>
                <c:pt idx="7862">
                  <c:v>42186.008981481478</c:v>
                </c:pt>
                <c:pt idx="7863">
                  <c:v>42186.009675925932</c:v>
                </c:pt>
                <c:pt idx="7864">
                  <c:v>42186.010370370386</c:v>
                </c:pt>
                <c:pt idx="7865">
                  <c:v>42186.011064814804</c:v>
                </c:pt>
                <c:pt idx="7866">
                  <c:v>42186.011759259258</c:v>
                </c:pt>
                <c:pt idx="7867">
                  <c:v>42186.012453703705</c:v>
                </c:pt>
                <c:pt idx="7868">
                  <c:v>42186.013148148166</c:v>
                </c:pt>
                <c:pt idx="7869">
                  <c:v>42186.013842592591</c:v>
                </c:pt>
                <c:pt idx="7870">
                  <c:v>42186.014537037052</c:v>
                </c:pt>
                <c:pt idx="7871">
                  <c:v>42186.015231481491</c:v>
                </c:pt>
                <c:pt idx="7872">
                  <c:v>42186.015925925931</c:v>
                </c:pt>
                <c:pt idx="7873">
                  <c:v>42186.016620370385</c:v>
                </c:pt>
                <c:pt idx="7874">
                  <c:v>42186.017314814817</c:v>
                </c:pt>
                <c:pt idx="7875">
                  <c:v>42186.018009259271</c:v>
                </c:pt>
                <c:pt idx="7876">
                  <c:v>42186.018703703689</c:v>
                </c:pt>
                <c:pt idx="7877">
                  <c:v>42186.019398148179</c:v>
                </c:pt>
                <c:pt idx="7878">
                  <c:v>42186.020092592589</c:v>
                </c:pt>
                <c:pt idx="7879">
                  <c:v>42186.020787037021</c:v>
                </c:pt>
                <c:pt idx="7880">
                  <c:v>42186.021481481454</c:v>
                </c:pt>
                <c:pt idx="7881">
                  <c:v>42186.022175925929</c:v>
                </c:pt>
                <c:pt idx="7882">
                  <c:v>42186.022870370369</c:v>
                </c:pt>
                <c:pt idx="7883">
                  <c:v>42186.023564814801</c:v>
                </c:pt>
                <c:pt idx="7884">
                  <c:v>42186.024259259262</c:v>
                </c:pt>
                <c:pt idx="7885">
                  <c:v>42186.024953703687</c:v>
                </c:pt>
                <c:pt idx="7886">
                  <c:v>42186.025648148148</c:v>
                </c:pt>
                <c:pt idx="7887">
                  <c:v>42186.026342592595</c:v>
                </c:pt>
                <c:pt idx="7888">
                  <c:v>42186.027037037034</c:v>
                </c:pt>
                <c:pt idx="7889">
                  <c:v>42186.027731481474</c:v>
                </c:pt>
                <c:pt idx="7890">
                  <c:v>42186.028425925928</c:v>
                </c:pt>
                <c:pt idx="7891">
                  <c:v>42186.029120370353</c:v>
                </c:pt>
                <c:pt idx="7892">
                  <c:v>42186.029814814814</c:v>
                </c:pt>
                <c:pt idx="7893">
                  <c:v>42186.030509259261</c:v>
                </c:pt>
                <c:pt idx="7894">
                  <c:v>42186.031203703678</c:v>
                </c:pt>
                <c:pt idx="7895">
                  <c:v>42186.031898148169</c:v>
                </c:pt>
                <c:pt idx="7896">
                  <c:v>42186.032592592601</c:v>
                </c:pt>
                <c:pt idx="7897">
                  <c:v>42186.033287037026</c:v>
                </c:pt>
                <c:pt idx="7898">
                  <c:v>42186.033981481465</c:v>
                </c:pt>
                <c:pt idx="7899">
                  <c:v>42186.034675925941</c:v>
                </c:pt>
                <c:pt idx="7900">
                  <c:v>42186.035370370373</c:v>
                </c:pt>
                <c:pt idx="7901">
                  <c:v>42186.036064814805</c:v>
                </c:pt>
                <c:pt idx="7902">
                  <c:v>42186.036759259259</c:v>
                </c:pt>
                <c:pt idx="7903">
                  <c:v>42186.037453703684</c:v>
                </c:pt>
                <c:pt idx="7904">
                  <c:v>42186.03814814816</c:v>
                </c:pt>
                <c:pt idx="7905">
                  <c:v>42186.038842592592</c:v>
                </c:pt>
                <c:pt idx="7906">
                  <c:v>42186.039537037039</c:v>
                </c:pt>
                <c:pt idx="7907">
                  <c:v>42186.040231481493</c:v>
                </c:pt>
                <c:pt idx="7908">
                  <c:v>42186.040925925932</c:v>
                </c:pt>
                <c:pt idx="7909">
                  <c:v>42186.041620370372</c:v>
                </c:pt>
                <c:pt idx="7910">
                  <c:v>42186.042314814818</c:v>
                </c:pt>
                <c:pt idx="7911">
                  <c:v>42186.043009259258</c:v>
                </c:pt>
                <c:pt idx="7912">
                  <c:v>42186.043703703683</c:v>
                </c:pt>
                <c:pt idx="7913">
                  <c:v>42186.04439814818</c:v>
                </c:pt>
                <c:pt idx="7914">
                  <c:v>42186.045092592591</c:v>
                </c:pt>
                <c:pt idx="7915">
                  <c:v>42186.045787037023</c:v>
                </c:pt>
                <c:pt idx="7916">
                  <c:v>42186.046481481484</c:v>
                </c:pt>
                <c:pt idx="7917">
                  <c:v>42186.047175925931</c:v>
                </c:pt>
                <c:pt idx="7918">
                  <c:v>42186.047870370385</c:v>
                </c:pt>
                <c:pt idx="7919">
                  <c:v>42186.048564814817</c:v>
                </c:pt>
                <c:pt idx="7920">
                  <c:v>42186.049259259271</c:v>
                </c:pt>
                <c:pt idx="7921">
                  <c:v>42186.049953703689</c:v>
                </c:pt>
                <c:pt idx="7922">
                  <c:v>42186.050648148179</c:v>
                </c:pt>
                <c:pt idx="7923">
                  <c:v>42186.051342592589</c:v>
                </c:pt>
                <c:pt idx="7924">
                  <c:v>42186.052037037043</c:v>
                </c:pt>
                <c:pt idx="7925">
                  <c:v>42186.052731481483</c:v>
                </c:pt>
                <c:pt idx="7926">
                  <c:v>42186.053425925929</c:v>
                </c:pt>
                <c:pt idx="7927">
                  <c:v>42186.054120370369</c:v>
                </c:pt>
                <c:pt idx="7928">
                  <c:v>42186.05481481483</c:v>
                </c:pt>
                <c:pt idx="7929">
                  <c:v>42186.055509259262</c:v>
                </c:pt>
                <c:pt idx="7930">
                  <c:v>42186.056203703702</c:v>
                </c:pt>
                <c:pt idx="7931">
                  <c:v>42186.056898148177</c:v>
                </c:pt>
                <c:pt idx="7932">
                  <c:v>42186.057592592602</c:v>
                </c:pt>
                <c:pt idx="7933">
                  <c:v>42186.058287037042</c:v>
                </c:pt>
                <c:pt idx="7934">
                  <c:v>42186.058981481481</c:v>
                </c:pt>
                <c:pt idx="7935">
                  <c:v>42186.059675925942</c:v>
                </c:pt>
                <c:pt idx="7936">
                  <c:v>42186.060370370367</c:v>
                </c:pt>
                <c:pt idx="7937">
                  <c:v>42186.061064814799</c:v>
                </c:pt>
                <c:pt idx="7938">
                  <c:v>42186.061759259246</c:v>
                </c:pt>
                <c:pt idx="7939">
                  <c:v>42186.062453703678</c:v>
                </c:pt>
                <c:pt idx="7940">
                  <c:v>42186.063148148147</c:v>
                </c:pt>
                <c:pt idx="7941">
                  <c:v>42186.063842592594</c:v>
                </c:pt>
                <c:pt idx="7942">
                  <c:v>42186.06453703704</c:v>
                </c:pt>
                <c:pt idx="7943">
                  <c:v>42186.06523148148</c:v>
                </c:pt>
                <c:pt idx="7944">
                  <c:v>42186.065925925926</c:v>
                </c:pt>
                <c:pt idx="7945">
                  <c:v>42186.066620370373</c:v>
                </c:pt>
                <c:pt idx="7946">
                  <c:v>42186.067314814805</c:v>
                </c:pt>
                <c:pt idx="7947">
                  <c:v>42186.068009259259</c:v>
                </c:pt>
                <c:pt idx="7948">
                  <c:v>42186.068703703684</c:v>
                </c:pt>
                <c:pt idx="7949">
                  <c:v>42186.06939814816</c:v>
                </c:pt>
                <c:pt idx="7950">
                  <c:v>42186.070092592592</c:v>
                </c:pt>
                <c:pt idx="7951">
                  <c:v>42186.070787037024</c:v>
                </c:pt>
                <c:pt idx="7952">
                  <c:v>42186.071481481464</c:v>
                </c:pt>
                <c:pt idx="7953">
                  <c:v>42186.072175925932</c:v>
                </c:pt>
                <c:pt idx="7954">
                  <c:v>42186.072870370386</c:v>
                </c:pt>
                <c:pt idx="7955">
                  <c:v>42186.073564814804</c:v>
                </c:pt>
                <c:pt idx="7956">
                  <c:v>42186.074259259272</c:v>
                </c:pt>
                <c:pt idx="7957">
                  <c:v>42186.074953703705</c:v>
                </c:pt>
                <c:pt idx="7958">
                  <c:v>42186.075648148166</c:v>
                </c:pt>
                <c:pt idx="7959">
                  <c:v>42186.076342592591</c:v>
                </c:pt>
                <c:pt idx="7960">
                  <c:v>42186.077037037037</c:v>
                </c:pt>
                <c:pt idx="7961">
                  <c:v>42186.077731481484</c:v>
                </c:pt>
                <c:pt idx="7962">
                  <c:v>42186.078425925931</c:v>
                </c:pt>
                <c:pt idx="7963">
                  <c:v>42186.07912037037</c:v>
                </c:pt>
                <c:pt idx="7964">
                  <c:v>42186.079814814817</c:v>
                </c:pt>
                <c:pt idx="7965">
                  <c:v>42186.080509259271</c:v>
                </c:pt>
                <c:pt idx="7966">
                  <c:v>42186.081203703689</c:v>
                </c:pt>
                <c:pt idx="7967">
                  <c:v>42186.081898148179</c:v>
                </c:pt>
                <c:pt idx="7968">
                  <c:v>42186.082592592604</c:v>
                </c:pt>
                <c:pt idx="7969">
                  <c:v>42186.083287037036</c:v>
                </c:pt>
                <c:pt idx="7970">
                  <c:v>42186.083981481475</c:v>
                </c:pt>
                <c:pt idx="7971">
                  <c:v>42186.084675925944</c:v>
                </c:pt>
                <c:pt idx="7972">
                  <c:v>42186.085370370369</c:v>
                </c:pt>
                <c:pt idx="7973">
                  <c:v>42186.086064814815</c:v>
                </c:pt>
                <c:pt idx="7974">
                  <c:v>42186.086759259262</c:v>
                </c:pt>
                <c:pt idx="7975">
                  <c:v>42186.087453703687</c:v>
                </c:pt>
                <c:pt idx="7976">
                  <c:v>42186.08814814817</c:v>
                </c:pt>
                <c:pt idx="7977">
                  <c:v>42186.088842592602</c:v>
                </c:pt>
                <c:pt idx="7978">
                  <c:v>42186.089537037042</c:v>
                </c:pt>
                <c:pt idx="7979">
                  <c:v>42186.090231481481</c:v>
                </c:pt>
                <c:pt idx="7980">
                  <c:v>42186.090925925928</c:v>
                </c:pt>
                <c:pt idx="7981">
                  <c:v>42186.091620370353</c:v>
                </c:pt>
                <c:pt idx="7982">
                  <c:v>42186.092314814814</c:v>
                </c:pt>
                <c:pt idx="7983">
                  <c:v>42186.093009259246</c:v>
                </c:pt>
                <c:pt idx="7984">
                  <c:v>42186.093703703671</c:v>
                </c:pt>
                <c:pt idx="7985">
                  <c:v>42186.094398148169</c:v>
                </c:pt>
                <c:pt idx="7986">
                  <c:v>42186.095092592594</c:v>
                </c:pt>
                <c:pt idx="7987">
                  <c:v>42186.095787037018</c:v>
                </c:pt>
                <c:pt idx="7988">
                  <c:v>42186.096481481465</c:v>
                </c:pt>
                <c:pt idx="7989">
                  <c:v>42186.097175925926</c:v>
                </c:pt>
                <c:pt idx="7990">
                  <c:v>42186.097870370373</c:v>
                </c:pt>
                <c:pt idx="7991">
                  <c:v>42186.098564814805</c:v>
                </c:pt>
                <c:pt idx="7992">
                  <c:v>42186.099259259259</c:v>
                </c:pt>
                <c:pt idx="7993">
                  <c:v>42186.099953703684</c:v>
                </c:pt>
                <c:pt idx="7994">
                  <c:v>42186.10064814816</c:v>
                </c:pt>
                <c:pt idx="7995">
                  <c:v>42186.101342592585</c:v>
                </c:pt>
                <c:pt idx="7996">
                  <c:v>42186.102037037039</c:v>
                </c:pt>
                <c:pt idx="7997">
                  <c:v>42186.102731481478</c:v>
                </c:pt>
                <c:pt idx="7998">
                  <c:v>42186.103425925925</c:v>
                </c:pt>
                <c:pt idx="7999">
                  <c:v>42186.104120370372</c:v>
                </c:pt>
                <c:pt idx="8000">
                  <c:v>42186.104814814818</c:v>
                </c:pt>
                <c:pt idx="8001">
                  <c:v>42186.105509259258</c:v>
                </c:pt>
                <c:pt idx="8002">
                  <c:v>42186.106203703705</c:v>
                </c:pt>
                <c:pt idx="8003">
                  <c:v>42186.10689814818</c:v>
                </c:pt>
                <c:pt idx="8004">
                  <c:v>42186.107592592591</c:v>
                </c:pt>
                <c:pt idx="8005">
                  <c:v>42186.108287037037</c:v>
                </c:pt>
                <c:pt idx="8006">
                  <c:v>42186.108981481484</c:v>
                </c:pt>
                <c:pt idx="8007">
                  <c:v>42186.109675925931</c:v>
                </c:pt>
                <c:pt idx="8008">
                  <c:v>42186.110370370385</c:v>
                </c:pt>
                <c:pt idx="8009">
                  <c:v>42186.111064814802</c:v>
                </c:pt>
                <c:pt idx="8010">
                  <c:v>42186.111759259256</c:v>
                </c:pt>
                <c:pt idx="8011">
                  <c:v>42186.112453703689</c:v>
                </c:pt>
                <c:pt idx="8012">
                  <c:v>42186.113148148164</c:v>
                </c:pt>
                <c:pt idx="8013">
                  <c:v>42186.113842592589</c:v>
                </c:pt>
                <c:pt idx="8014">
                  <c:v>42186.114537037043</c:v>
                </c:pt>
                <c:pt idx="8015">
                  <c:v>42186.115231481483</c:v>
                </c:pt>
                <c:pt idx="8016">
                  <c:v>42186.115925925929</c:v>
                </c:pt>
                <c:pt idx="8017">
                  <c:v>42186.116620370369</c:v>
                </c:pt>
                <c:pt idx="8018">
                  <c:v>42186.117314814815</c:v>
                </c:pt>
                <c:pt idx="8019">
                  <c:v>42186.118009259262</c:v>
                </c:pt>
                <c:pt idx="8020">
                  <c:v>42186.118703703687</c:v>
                </c:pt>
                <c:pt idx="8021">
                  <c:v>42186.11939814817</c:v>
                </c:pt>
                <c:pt idx="8022">
                  <c:v>42186.120092592595</c:v>
                </c:pt>
                <c:pt idx="8023">
                  <c:v>42186.12078703702</c:v>
                </c:pt>
                <c:pt idx="8024">
                  <c:v>42186.121481481452</c:v>
                </c:pt>
                <c:pt idx="8025">
                  <c:v>42186.122175925928</c:v>
                </c:pt>
                <c:pt idx="8026">
                  <c:v>42186.122870370367</c:v>
                </c:pt>
                <c:pt idx="8027">
                  <c:v>42186.123564814799</c:v>
                </c:pt>
                <c:pt idx="8028">
                  <c:v>42186.124259259261</c:v>
                </c:pt>
                <c:pt idx="8029">
                  <c:v>42186.124953703678</c:v>
                </c:pt>
                <c:pt idx="8030">
                  <c:v>42186.125648148147</c:v>
                </c:pt>
                <c:pt idx="8031">
                  <c:v>42186.126342592594</c:v>
                </c:pt>
                <c:pt idx="8032">
                  <c:v>42186.127037037026</c:v>
                </c:pt>
                <c:pt idx="8033">
                  <c:v>42186.127731481465</c:v>
                </c:pt>
                <c:pt idx="8034">
                  <c:v>42186.128425925926</c:v>
                </c:pt>
                <c:pt idx="8035">
                  <c:v>42186.129120370359</c:v>
                </c:pt>
                <c:pt idx="8036">
                  <c:v>42186.129814814805</c:v>
                </c:pt>
                <c:pt idx="8037">
                  <c:v>42186.130509259259</c:v>
                </c:pt>
                <c:pt idx="8038">
                  <c:v>42186.131203703684</c:v>
                </c:pt>
                <c:pt idx="8039">
                  <c:v>42186.13189814816</c:v>
                </c:pt>
                <c:pt idx="8040">
                  <c:v>42186.132592592592</c:v>
                </c:pt>
                <c:pt idx="8041">
                  <c:v>42186.133287037024</c:v>
                </c:pt>
                <c:pt idx="8042">
                  <c:v>42186.133981481464</c:v>
                </c:pt>
                <c:pt idx="8043">
                  <c:v>42186.134675925932</c:v>
                </c:pt>
                <c:pt idx="8044">
                  <c:v>42186.135370370372</c:v>
                </c:pt>
                <c:pt idx="8045">
                  <c:v>42186.136064814804</c:v>
                </c:pt>
                <c:pt idx="8046">
                  <c:v>42186.136759259258</c:v>
                </c:pt>
                <c:pt idx="8047">
                  <c:v>42186.137453703683</c:v>
                </c:pt>
                <c:pt idx="8048">
                  <c:v>42186.138148148166</c:v>
                </c:pt>
                <c:pt idx="8049">
                  <c:v>42186.138842592591</c:v>
                </c:pt>
                <c:pt idx="8050">
                  <c:v>42186.139537037037</c:v>
                </c:pt>
                <c:pt idx="8051">
                  <c:v>42186.140231481491</c:v>
                </c:pt>
                <c:pt idx="8052">
                  <c:v>42186.140925925931</c:v>
                </c:pt>
                <c:pt idx="8053">
                  <c:v>42186.14162037037</c:v>
                </c:pt>
                <c:pt idx="8054">
                  <c:v>42186.142314814817</c:v>
                </c:pt>
                <c:pt idx="8055">
                  <c:v>42186.143009259256</c:v>
                </c:pt>
                <c:pt idx="8056">
                  <c:v>42186.143703703674</c:v>
                </c:pt>
                <c:pt idx="8057">
                  <c:v>42186.144398148179</c:v>
                </c:pt>
                <c:pt idx="8058">
                  <c:v>42186.145092592589</c:v>
                </c:pt>
                <c:pt idx="8059">
                  <c:v>42186.145787037021</c:v>
                </c:pt>
                <c:pt idx="8060">
                  <c:v>42186.146481481475</c:v>
                </c:pt>
                <c:pt idx="8061">
                  <c:v>42186.147175925929</c:v>
                </c:pt>
                <c:pt idx="8062">
                  <c:v>42186.147870370369</c:v>
                </c:pt>
                <c:pt idx="8063">
                  <c:v>42186.148564814815</c:v>
                </c:pt>
                <c:pt idx="8064">
                  <c:v>42186.149259259262</c:v>
                </c:pt>
                <c:pt idx="8065">
                  <c:v>42186.149953703687</c:v>
                </c:pt>
                <c:pt idx="8066">
                  <c:v>42186.15064814817</c:v>
                </c:pt>
                <c:pt idx="8067">
                  <c:v>42186.151342592595</c:v>
                </c:pt>
                <c:pt idx="8068">
                  <c:v>42186.152037037042</c:v>
                </c:pt>
                <c:pt idx="8069">
                  <c:v>42186.152731481481</c:v>
                </c:pt>
                <c:pt idx="8070">
                  <c:v>42186.153425925928</c:v>
                </c:pt>
                <c:pt idx="8071">
                  <c:v>42186.154120370367</c:v>
                </c:pt>
                <c:pt idx="8072">
                  <c:v>42186.154814814829</c:v>
                </c:pt>
                <c:pt idx="8073">
                  <c:v>42186.155509259261</c:v>
                </c:pt>
                <c:pt idx="8074">
                  <c:v>42186.1562037037</c:v>
                </c:pt>
                <c:pt idx="8075">
                  <c:v>42186.156898148176</c:v>
                </c:pt>
                <c:pt idx="8076">
                  <c:v>42186.157592592601</c:v>
                </c:pt>
                <c:pt idx="8077">
                  <c:v>42186.15828703704</c:v>
                </c:pt>
                <c:pt idx="8078">
                  <c:v>42186.15898148148</c:v>
                </c:pt>
                <c:pt idx="8079">
                  <c:v>42186.159675925941</c:v>
                </c:pt>
                <c:pt idx="8080">
                  <c:v>42186.160370370373</c:v>
                </c:pt>
                <c:pt idx="8081">
                  <c:v>42186.161064814783</c:v>
                </c:pt>
                <c:pt idx="8082">
                  <c:v>42186.161759259245</c:v>
                </c:pt>
                <c:pt idx="8083">
                  <c:v>42186.162453703684</c:v>
                </c:pt>
                <c:pt idx="8084">
                  <c:v>42186.163148148145</c:v>
                </c:pt>
                <c:pt idx="8085">
                  <c:v>42186.163842592585</c:v>
                </c:pt>
                <c:pt idx="8086">
                  <c:v>42186.164537037039</c:v>
                </c:pt>
                <c:pt idx="8087">
                  <c:v>42186.165231481478</c:v>
                </c:pt>
                <c:pt idx="8088">
                  <c:v>42186.165925925925</c:v>
                </c:pt>
                <c:pt idx="8089">
                  <c:v>42186.166620370372</c:v>
                </c:pt>
                <c:pt idx="8090">
                  <c:v>42186.167314814804</c:v>
                </c:pt>
                <c:pt idx="8091">
                  <c:v>42186.168009259258</c:v>
                </c:pt>
                <c:pt idx="8092">
                  <c:v>42186.168703703683</c:v>
                </c:pt>
                <c:pt idx="8093">
                  <c:v>42186.169398148166</c:v>
                </c:pt>
                <c:pt idx="8094">
                  <c:v>42186.170092592591</c:v>
                </c:pt>
                <c:pt idx="8095">
                  <c:v>42186.170787037023</c:v>
                </c:pt>
                <c:pt idx="8096">
                  <c:v>42186.17148148147</c:v>
                </c:pt>
                <c:pt idx="8097">
                  <c:v>42186.172175925931</c:v>
                </c:pt>
                <c:pt idx="8098">
                  <c:v>42186.172870370385</c:v>
                </c:pt>
                <c:pt idx="8099">
                  <c:v>42186.173564814802</c:v>
                </c:pt>
                <c:pt idx="8100">
                  <c:v>42186.174259259271</c:v>
                </c:pt>
                <c:pt idx="8101">
                  <c:v>42186.174953703689</c:v>
                </c:pt>
                <c:pt idx="8102">
                  <c:v>42186.175648148164</c:v>
                </c:pt>
                <c:pt idx="8103">
                  <c:v>42186.176342592589</c:v>
                </c:pt>
                <c:pt idx="8104">
                  <c:v>42186.177037037036</c:v>
                </c:pt>
                <c:pt idx="8105">
                  <c:v>42186.177731481475</c:v>
                </c:pt>
                <c:pt idx="8106">
                  <c:v>42186.178425925929</c:v>
                </c:pt>
                <c:pt idx="8107">
                  <c:v>42186.179120370354</c:v>
                </c:pt>
                <c:pt idx="8108">
                  <c:v>42186.179814814815</c:v>
                </c:pt>
                <c:pt idx="8109">
                  <c:v>42186.180509259262</c:v>
                </c:pt>
                <c:pt idx="8110">
                  <c:v>42186.181203703687</c:v>
                </c:pt>
                <c:pt idx="8111">
                  <c:v>42186.18189814817</c:v>
                </c:pt>
                <c:pt idx="8112">
                  <c:v>42186.182592592602</c:v>
                </c:pt>
                <c:pt idx="8113">
                  <c:v>42186.183287037034</c:v>
                </c:pt>
                <c:pt idx="8114">
                  <c:v>42186.183981481474</c:v>
                </c:pt>
                <c:pt idx="8115">
                  <c:v>42186.184675925942</c:v>
                </c:pt>
                <c:pt idx="8116">
                  <c:v>42186.185370370367</c:v>
                </c:pt>
                <c:pt idx="8117">
                  <c:v>42186.186064814814</c:v>
                </c:pt>
                <c:pt idx="8118">
                  <c:v>42186.186759259261</c:v>
                </c:pt>
                <c:pt idx="8119">
                  <c:v>42186.187453703678</c:v>
                </c:pt>
                <c:pt idx="8120">
                  <c:v>42186.188148148169</c:v>
                </c:pt>
                <c:pt idx="8121">
                  <c:v>42186.188842592601</c:v>
                </c:pt>
                <c:pt idx="8122">
                  <c:v>42186.18953703704</c:v>
                </c:pt>
                <c:pt idx="8123">
                  <c:v>42186.19023148148</c:v>
                </c:pt>
                <c:pt idx="8124">
                  <c:v>42186.190925925926</c:v>
                </c:pt>
                <c:pt idx="8125">
                  <c:v>42186.191620370359</c:v>
                </c:pt>
                <c:pt idx="8126">
                  <c:v>42186.192314814805</c:v>
                </c:pt>
                <c:pt idx="8127">
                  <c:v>42186.193009259245</c:v>
                </c:pt>
                <c:pt idx="8128">
                  <c:v>42186.19370370367</c:v>
                </c:pt>
                <c:pt idx="8129">
                  <c:v>42186.19439814816</c:v>
                </c:pt>
                <c:pt idx="8130">
                  <c:v>42186.195092592585</c:v>
                </c:pt>
                <c:pt idx="8131">
                  <c:v>42186.195787037017</c:v>
                </c:pt>
                <c:pt idx="8132">
                  <c:v>42186.196481481464</c:v>
                </c:pt>
                <c:pt idx="8133">
                  <c:v>42186.197175925925</c:v>
                </c:pt>
                <c:pt idx="8134">
                  <c:v>42186.197870370372</c:v>
                </c:pt>
                <c:pt idx="8135">
                  <c:v>42186.198564814804</c:v>
                </c:pt>
                <c:pt idx="8136">
                  <c:v>42186.199259259258</c:v>
                </c:pt>
                <c:pt idx="8137">
                  <c:v>42186.199953703683</c:v>
                </c:pt>
                <c:pt idx="8138">
                  <c:v>42186.200648148166</c:v>
                </c:pt>
                <c:pt idx="8139">
                  <c:v>42186.201342592576</c:v>
                </c:pt>
                <c:pt idx="8140">
                  <c:v>42186.202037037037</c:v>
                </c:pt>
                <c:pt idx="8141">
                  <c:v>42186.202731481484</c:v>
                </c:pt>
                <c:pt idx="8142">
                  <c:v>42186.203425925924</c:v>
                </c:pt>
                <c:pt idx="8143">
                  <c:v>42186.20412037037</c:v>
                </c:pt>
                <c:pt idx="8144">
                  <c:v>42186.204814814817</c:v>
                </c:pt>
                <c:pt idx="8145">
                  <c:v>42186.205509259256</c:v>
                </c:pt>
                <c:pt idx="8146">
                  <c:v>42186.206203703689</c:v>
                </c:pt>
                <c:pt idx="8147">
                  <c:v>42186.206898148179</c:v>
                </c:pt>
                <c:pt idx="8148">
                  <c:v>42186.207592592589</c:v>
                </c:pt>
                <c:pt idx="8149">
                  <c:v>42186.208287037036</c:v>
                </c:pt>
                <c:pt idx="8150">
                  <c:v>42186.208981481475</c:v>
                </c:pt>
                <c:pt idx="8151">
                  <c:v>42186.209675925929</c:v>
                </c:pt>
                <c:pt idx="8152">
                  <c:v>42186.210370370369</c:v>
                </c:pt>
                <c:pt idx="8153">
                  <c:v>42186.211064814801</c:v>
                </c:pt>
                <c:pt idx="8154">
                  <c:v>42186.211759259255</c:v>
                </c:pt>
                <c:pt idx="8155">
                  <c:v>42186.212453703687</c:v>
                </c:pt>
                <c:pt idx="8156">
                  <c:v>42186.213148148148</c:v>
                </c:pt>
                <c:pt idx="8157">
                  <c:v>42186.213842592595</c:v>
                </c:pt>
                <c:pt idx="8158">
                  <c:v>42186.214537037042</c:v>
                </c:pt>
                <c:pt idx="8159">
                  <c:v>42186.215231481481</c:v>
                </c:pt>
                <c:pt idx="8160">
                  <c:v>42186.215925925928</c:v>
                </c:pt>
                <c:pt idx="8161">
                  <c:v>42186.216620370367</c:v>
                </c:pt>
                <c:pt idx="8162">
                  <c:v>42186.217314814814</c:v>
                </c:pt>
                <c:pt idx="8163">
                  <c:v>42186.218009259261</c:v>
                </c:pt>
                <c:pt idx="8164">
                  <c:v>42186.218703703678</c:v>
                </c:pt>
                <c:pt idx="8165">
                  <c:v>42186.219398148169</c:v>
                </c:pt>
                <c:pt idx="8166">
                  <c:v>42186.220092592594</c:v>
                </c:pt>
                <c:pt idx="8167">
                  <c:v>42186.220787037018</c:v>
                </c:pt>
                <c:pt idx="8168">
                  <c:v>42186.221481481451</c:v>
                </c:pt>
                <c:pt idx="8169">
                  <c:v>42186.222175925926</c:v>
                </c:pt>
                <c:pt idx="8170">
                  <c:v>42186.222870370373</c:v>
                </c:pt>
                <c:pt idx="8171">
                  <c:v>42186.223564814783</c:v>
                </c:pt>
                <c:pt idx="8172">
                  <c:v>42186.224259259259</c:v>
                </c:pt>
                <c:pt idx="8173">
                  <c:v>42186.224953703684</c:v>
                </c:pt>
                <c:pt idx="8174">
                  <c:v>42186.225648148145</c:v>
                </c:pt>
                <c:pt idx="8175">
                  <c:v>42186.226342592585</c:v>
                </c:pt>
                <c:pt idx="8176">
                  <c:v>42186.227037037024</c:v>
                </c:pt>
                <c:pt idx="8177">
                  <c:v>42186.227731481464</c:v>
                </c:pt>
                <c:pt idx="8178">
                  <c:v>42186.228425925925</c:v>
                </c:pt>
                <c:pt idx="8179">
                  <c:v>42186.229120370357</c:v>
                </c:pt>
                <c:pt idx="8180">
                  <c:v>42186.229814814804</c:v>
                </c:pt>
                <c:pt idx="8181">
                  <c:v>42186.230509259258</c:v>
                </c:pt>
                <c:pt idx="8182">
                  <c:v>42186.231203703683</c:v>
                </c:pt>
                <c:pt idx="8183">
                  <c:v>42186.231898148166</c:v>
                </c:pt>
                <c:pt idx="8184">
                  <c:v>42186.232592592591</c:v>
                </c:pt>
                <c:pt idx="8185">
                  <c:v>42186.233287037023</c:v>
                </c:pt>
                <c:pt idx="8186">
                  <c:v>42186.23398148147</c:v>
                </c:pt>
                <c:pt idx="8187">
                  <c:v>42186.234675925931</c:v>
                </c:pt>
                <c:pt idx="8188">
                  <c:v>42186.23537037037</c:v>
                </c:pt>
                <c:pt idx="8189">
                  <c:v>42186.236064814802</c:v>
                </c:pt>
                <c:pt idx="8190">
                  <c:v>42186.236759259256</c:v>
                </c:pt>
                <c:pt idx="8191">
                  <c:v>42186.237453703674</c:v>
                </c:pt>
                <c:pt idx="8192">
                  <c:v>42186.238148148164</c:v>
                </c:pt>
                <c:pt idx="8193">
                  <c:v>42186.238842592589</c:v>
                </c:pt>
                <c:pt idx="8194">
                  <c:v>42186.239537037036</c:v>
                </c:pt>
                <c:pt idx="8195">
                  <c:v>42186.240231481483</c:v>
                </c:pt>
                <c:pt idx="8196">
                  <c:v>42186.240925925929</c:v>
                </c:pt>
                <c:pt idx="8197">
                  <c:v>42186.241620370354</c:v>
                </c:pt>
                <c:pt idx="8198">
                  <c:v>42186.242314814815</c:v>
                </c:pt>
                <c:pt idx="8199">
                  <c:v>42186.243009259255</c:v>
                </c:pt>
                <c:pt idx="8200">
                  <c:v>42186.243703703673</c:v>
                </c:pt>
                <c:pt idx="8201">
                  <c:v>42186.24439814817</c:v>
                </c:pt>
                <c:pt idx="8202">
                  <c:v>42186.245092592595</c:v>
                </c:pt>
                <c:pt idx="8203">
                  <c:v>42186.24578703702</c:v>
                </c:pt>
                <c:pt idx="8204">
                  <c:v>42186.246481481474</c:v>
                </c:pt>
                <c:pt idx="8205">
                  <c:v>42186.247175925928</c:v>
                </c:pt>
                <c:pt idx="8206">
                  <c:v>42186.247870370367</c:v>
                </c:pt>
                <c:pt idx="8207">
                  <c:v>42186.248564814814</c:v>
                </c:pt>
                <c:pt idx="8208">
                  <c:v>42186.249259259261</c:v>
                </c:pt>
                <c:pt idx="8209">
                  <c:v>42186.249953703678</c:v>
                </c:pt>
                <c:pt idx="8210">
                  <c:v>42186.250648148169</c:v>
                </c:pt>
                <c:pt idx="8211">
                  <c:v>42186.251342592594</c:v>
                </c:pt>
                <c:pt idx="8212">
                  <c:v>42186.25203703704</c:v>
                </c:pt>
                <c:pt idx="8213">
                  <c:v>42186.25273148148</c:v>
                </c:pt>
                <c:pt idx="8214">
                  <c:v>42186.253425925926</c:v>
                </c:pt>
                <c:pt idx="8215">
                  <c:v>42186.254120370373</c:v>
                </c:pt>
                <c:pt idx="8216">
                  <c:v>42186.254814814813</c:v>
                </c:pt>
                <c:pt idx="8217">
                  <c:v>42186.255509259259</c:v>
                </c:pt>
                <c:pt idx="8218">
                  <c:v>42186.256203703706</c:v>
                </c:pt>
                <c:pt idx="8219">
                  <c:v>42186.256898148175</c:v>
                </c:pt>
                <c:pt idx="8220">
                  <c:v>42186.257592592592</c:v>
                </c:pt>
                <c:pt idx="8221">
                  <c:v>42186.258287037039</c:v>
                </c:pt>
                <c:pt idx="8222">
                  <c:v>42186.258981481478</c:v>
                </c:pt>
                <c:pt idx="8223">
                  <c:v>42186.259675925932</c:v>
                </c:pt>
                <c:pt idx="8224">
                  <c:v>42186.260370370372</c:v>
                </c:pt>
                <c:pt idx="8225">
                  <c:v>42186.261064814797</c:v>
                </c:pt>
                <c:pt idx="8226">
                  <c:v>42186.261759259243</c:v>
                </c:pt>
                <c:pt idx="8227">
                  <c:v>42186.262453703683</c:v>
                </c:pt>
                <c:pt idx="8228">
                  <c:v>42186.263148148151</c:v>
                </c:pt>
                <c:pt idx="8229">
                  <c:v>42186.263842592576</c:v>
                </c:pt>
                <c:pt idx="8230">
                  <c:v>42186.264537037037</c:v>
                </c:pt>
                <c:pt idx="8231">
                  <c:v>42186.265231481484</c:v>
                </c:pt>
                <c:pt idx="8232">
                  <c:v>42186.265925925924</c:v>
                </c:pt>
                <c:pt idx="8233">
                  <c:v>42186.26662037037</c:v>
                </c:pt>
                <c:pt idx="8234">
                  <c:v>42186.267314814802</c:v>
                </c:pt>
                <c:pt idx="8235">
                  <c:v>42186.268009259256</c:v>
                </c:pt>
                <c:pt idx="8236">
                  <c:v>42186.268703703674</c:v>
                </c:pt>
                <c:pt idx="8237">
                  <c:v>42186.269398148164</c:v>
                </c:pt>
                <c:pt idx="8238">
                  <c:v>42186.270092592589</c:v>
                </c:pt>
                <c:pt idx="8239">
                  <c:v>42186.270787037021</c:v>
                </c:pt>
                <c:pt idx="8240">
                  <c:v>42186.271481481454</c:v>
                </c:pt>
                <c:pt idx="8241">
                  <c:v>42186.272175925929</c:v>
                </c:pt>
                <c:pt idx="8242">
                  <c:v>42186.272870370369</c:v>
                </c:pt>
                <c:pt idx="8243">
                  <c:v>42186.273564814801</c:v>
                </c:pt>
                <c:pt idx="8244">
                  <c:v>42186.274259259262</c:v>
                </c:pt>
                <c:pt idx="8245">
                  <c:v>42186.274953703687</c:v>
                </c:pt>
                <c:pt idx="8246">
                  <c:v>42186.275648148148</c:v>
                </c:pt>
                <c:pt idx="8247">
                  <c:v>42186.276342592595</c:v>
                </c:pt>
                <c:pt idx="8248">
                  <c:v>42186.277037037034</c:v>
                </c:pt>
                <c:pt idx="8249">
                  <c:v>42186.277731481474</c:v>
                </c:pt>
                <c:pt idx="8250">
                  <c:v>42186.278425925928</c:v>
                </c:pt>
                <c:pt idx="8251">
                  <c:v>42186.279120370353</c:v>
                </c:pt>
                <c:pt idx="8252">
                  <c:v>42186.279814814814</c:v>
                </c:pt>
                <c:pt idx="8253">
                  <c:v>42186.280509259261</c:v>
                </c:pt>
                <c:pt idx="8254">
                  <c:v>42186.281203703678</c:v>
                </c:pt>
                <c:pt idx="8255">
                  <c:v>42186.281898148169</c:v>
                </c:pt>
                <c:pt idx="8256">
                  <c:v>42186.282592592601</c:v>
                </c:pt>
                <c:pt idx="8257">
                  <c:v>42186.283287037026</c:v>
                </c:pt>
                <c:pt idx="8258">
                  <c:v>42186.283981481465</c:v>
                </c:pt>
                <c:pt idx="8259">
                  <c:v>42186.284675925941</c:v>
                </c:pt>
                <c:pt idx="8260">
                  <c:v>42186.285370370373</c:v>
                </c:pt>
                <c:pt idx="8261">
                  <c:v>42186.286064814805</c:v>
                </c:pt>
                <c:pt idx="8262">
                  <c:v>42186.286759259259</c:v>
                </c:pt>
                <c:pt idx="8263">
                  <c:v>42186.287453703684</c:v>
                </c:pt>
                <c:pt idx="8264">
                  <c:v>42186.28814814816</c:v>
                </c:pt>
                <c:pt idx="8265">
                  <c:v>42186.288842592592</c:v>
                </c:pt>
                <c:pt idx="8266">
                  <c:v>42186.289537037039</c:v>
                </c:pt>
                <c:pt idx="8267">
                  <c:v>42186.290231481478</c:v>
                </c:pt>
                <c:pt idx="8268">
                  <c:v>42186.290925925925</c:v>
                </c:pt>
                <c:pt idx="8269">
                  <c:v>42186.291620370357</c:v>
                </c:pt>
                <c:pt idx="8270">
                  <c:v>42186.292314814804</c:v>
                </c:pt>
                <c:pt idx="8271">
                  <c:v>42186.293009259243</c:v>
                </c:pt>
                <c:pt idx="8272">
                  <c:v>42186.293703703668</c:v>
                </c:pt>
                <c:pt idx="8273">
                  <c:v>42186.294398148166</c:v>
                </c:pt>
                <c:pt idx="8274">
                  <c:v>42186.295092592576</c:v>
                </c:pt>
                <c:pt idx="8275">
                  <c:v>42186.295787037008</c:v>
                </c:pt>
                <c:pt idx="8276">
                  <c:v>42186.29648148147</c:v>
                </c:pt>
                <c:pt idx="8277">
                  <c:v>42186.297175925924</c:v>
                </c:pt>
                <c:pt idx="8278">
                  <c:v>42186.29787037037</c:v>
                </c:pt>
                <c:pt idx="8279">
                  <c:v>42186.298564814802</c:v>
                </c:pt>
                <c:pt idx="8280">
                  <c:v>42186.299259259256</c:v>
                </c:pt>
                <c:pt idx="8281">
                  <c:v>42186.299953703674</c:v>
                </c:pt>
                <c:pt idx="8282">
                  <c:v>42186.300648148179</c:v>
                </c:pt>
                <c:pt idx="8283">
                  <c:v>42186.301342592589</c:v>
                </c:pt>
                <c:pt idx="8284">
                  <c:v>42186.302037037043</c:v>
                </c:pt>
                <c:pt idx="8285">
                  <c:v>42186.302731481483</c:v>
                </c:pt>
                <c:pt idx="8286">
                  <c:v>42186.303425925929</c:v>
                </c:pt>
                <c:pt idx="8287">
                  <c:v>42186.304120370369</c:v>
                </c:pt>
                <c:pt idx="8288">
                  <c:v>42186.30481481483</c:v>
                </c:pt>
                <c:pt idx="8289">
                  <c:v>42186.305509259262</c:v>
                </c:pt>
                <c:pt idx="8290">
                  <c:v>42186.306203703702</c:v>
                </c:pt>
                <c:pt idx="8291">
                  <c:v>42186.306898148177</c:v>
                </c:pt>
                <c:pt idx="8292">
                  <c:v>42186.307592592602</c:v>
                </c:pt>
                <c:pt idx="8293">
                  <c:v>42186.308287037042</c:v>
                </c:pt>
                <c:pt idx="8294">
                  <c:v>42186.308981481481</c:v>
                </c:pt>
                <c:pt idx="8295">
                  <c:v>42186.309675925942</c:v>
                </c:pt>
                <c:pt idx="8296">
                  <c:v>42186.310370370389</c:v>
                </c:pt>
                <c:pt idx="8297">
                  <c:v>42186.311064814814</c:v>
                </c:pt>
                <c:pt idx="8298">
                  <c:v>42186.311759259261</c:v>
                </c:pt>
                <c:pt idx="8299">
                  <c:v>42186.3124537037</c:v>
                </c:pt>
                <c:pt idx="8300">
                  <c:v>42186.313148148169</c:v>
                </c:pt>
                <c:pt idx="8301">
                  <c:v>42186.313842592601</c:v>
                </c:pt>
                <c:pt idx="8302">
                  <c:v>42186.314537037055</c:v>
                </c:pt>
                <c:pt idx="8303">
                  <c:v>42186.315231481494</c:v>
                </c:pt>
                <c:pt idx="8304">
                  <c:v>42186.315925925941</c:v>
                </c:pt>
                <c:pt idx="8305">
                  <c:v>42186.316620370388</c:v>
                </c:pt>
                <c:pt idx="8306">
                  <c:v>42186.317314814813</c:v>
                </c:pt>
                <c:pt idx="8307">
                  <c:v>42186.318009259274</c:v>
                </c:pt>
                <c:pt idx="8308">
                  <c:v>42186.318703703706</c:v>
                </c:pt>
                <c:pt idx="8309">
                  <c:v>42186.319398148175</c:v>
                </c:pt>
                <c:pt idx="8310">
                  <c:v>42186.320092592592</c:v>
                </c:pt>
                <c:pt idx="8311">
                  <c:v>42186.320787037024</c:v>
                </c:pt>
                <c:pt idx="8312">
                  <c:v>42186.321481481464</c:v>
                </c:pt>
                <c:pt idx="8313">
                  <c:v>42186.322175925932</c:v>
                </c:pt>
                <c:pt idx="8314">
                  <c:v>42186.322870370386</c:v>
                </c:pt>
                <c:pt idx="8315">
                  <c:v>42186.323564814804</c:v>
                </c:pt>
                <c:pt idx="8316">
                  <c:v>42186.324259259272</c:v>
                </c:pt>
                <c:pt idx="8317">
                  <c:v>42186.324953703705</c:v>
                </c:pt>
                <c:pt idx="8318">
                  <c:v>42186.325648148166</c:v>
                </c:pt>
                <c:pt idx="8319">
                  <c:v>42186.326342592591</c:v>
                </c:pt>
                <c:pt idx="8320">
                  <c:v>42186.327037037037</c:v>
                </c:pt>
                <c:pt idx="8321">
                  <c:v>42186.327731481484</c:v>
                </c:pt>
                <c:pt idx="8322">
                  <c:v>42186.328425925931</c:v>
                </c:pt>
                <c:pt idx="8323">
                  <c:v>42186.32912037037</c:v>
                </c:pt>
                <c:pt idx="8324">
                  <c:v>42186.329814814817</c:v>
                </c:pt>
                <c:pt idx="8325">
                  <c:v>42186.330509259271</c:v>
                </c:pt>
                <c:pt idx="8326">
                  <c:v>42186.331203703689</c:v>
                </c:pt>
                <c:pt idx="8327">
                  <c:v>42186.331898148179</c:v>
                </c:pt>
                <c:pt idx="8328">
                  <c:v>42186.332592592604</c:v>
                </c:pt>
                <c:pt idx="8329">
                  <c:v>42186.333287037036</c:v>
                </c:pt>
                <c:pt idx="8330">
                  <c:v>42186.333981481475</c:v>
                </c:pt>
                <c:pt idx="8331">
                  <c:v>42186.334675925944</c:v>
                </c:pt>
                <c:pt idx="8332">
                  <c:v>42186.335370370369</c:v>
                </c:pt>
                <c:pt idx="8333">
                  <c:v>42186.336064814815</c:v>
                </c:pt>
                <c:pt idx="8334">
                  <c:v>42186.336759259262</c:v>
                </c:pt>
                <c:pt idx="8335">
                  <c:v>42186.337453703687</c:v>
                </c:pt>
                <c:pt idx="8336">
                  <c:v>42186.33814814817</c:v>
                </c:pt>
                <c:pt idx="8337">
                  <c:v>42186.338842592602</c:v>
                </c:pt>
                <c:pt idx="8338">
                  <c:v>42186.339537037042</c:v>
                </c:pt>
                <c:pt idx="8339">
                  <c:v>42186.340231481496</c:v>
                </c:pt>
                <c:pt idx="8340">
                  <c:v>42186.340925925942</c:v>
                </c:pt>
                <c:pt idx="8341">
                  <c:v>42186.341620370367</c:v>
                </c:pt>
                <c:pt idx="8342">
                  <c:v>42186.342314814829</c:v>
                </c:pt>
                <c:pt idx="8343">
                  <c:v>42186.343009259261</c:v>
                </c:pt>
                <c:pt idx="8344">
                  <c:v>42186.343703703678</c:v>
                </c:pt>
                <c:pt idx="8345">
                  <c:v>42186.344398148176</c:v>
                </c:pt>
                <c:pt idx="8346">
                  <c:v>42186.345092592601</c:v>
                </c:pt>
                <c:pt idx="8347">
                  <c:v>42186.345787037026</c:v>
                </c:pt>
                <c:pt idx="8348">
                  <c:v>42186.34648148148</c:v>
                </c:pt>
                <c:pt idx="8349">
                  <c:v>42186.347175925941</c:v>
                </c:pt>
                <c:pt idx="8350">
                  <c:v>42186.347870370388</c:v>
                </c:pt>
                <c:pt idx="8351">
                  <c:v>42186.348564814813</c:v>
                </c:pt>
                <c:pt idx="8352">
                  <c:v>42186.349259259274</c:v>
                </c:pt>
                <c:pt idx="8353">
                  <c:v>42186.349953703706</c:v>
                </c:pt>
                <c:pt idx="8354">
                  <c:v>42186.350648148175</c:v>
                </c:pt>
                <c:pt idx="8355">
                  <c:v>42186.351342592592</c:v>
                </c:pt>
                <c:pt idx="8356">
                  <c:v>42186.352037037053</c:v>
                </c:pt>
                <c:pt idx="8357">
                  <c:v>42186.352731481493</c:v>
                </c:pt>
                <c:pt idx="8358">
                  <c:v>42186.353425925932</c:v>
                </c:pt>
                <c:pt idx="8359">
                  <c:v>42186.354120370386</c:v>
                </c:pt>
                <c:pt idx="8360">
                  <c:v>42186.35481481484</c:v>
                </c:pt>
                <c:pt idx="8361">
                  <c:v>42186.355509259272</c:v>
                </c:pt>
                <c:pt idx="8362">
                  <c:v>42186.356203703712</c:v>
                </c:pt>
                <c:pt idx="8363">
                  <c:v>42186.356898148195</c:v>
                </c:pt>
                <c:pt idx="8364">
                  <c:v>42186.357592592605</c:v>
                </c:pt>
                <c:pt idx="8365">
                  <c:v>42186.358287037052</c:v>
                </c:pt>
                <c:pt idx="8366">
                  <c:v>42186.358981481491</c:v>
                </c:pt>
                <c:pt idx="8367">
                  <c:v>42186.359675925945</c:v>
                </c:pt>
                <c:pt idx="8368">
                  <c:v>42186.360370370385</c:v>
                </c:pt>
                <c:pt idx="8369">
                  <c:v>42186.361064814802</c:v>
                </c:pt>
                <c:pt idx="8370">
                  <c:v>42186.361759259256</c:v>
                </c:pt>
                <c:pt idx="8371">
                  <c:v>42186.362453703689</c:v>
                </c:pt>
                <c:pt idx="8372">
                  <c:v>42186.363148148164</c:v>
                </c:pt>
                <c:pt idx="8373">
                  <c:v>42186.363842592589</c:v>
                </c:pt>
                <c:pt idx="8374">
                  <c:v>42186.364537037043</c:v>
                </c:pt>
                <c:pt idx="8375">
                  <c:v>42186.365231481483</c:v>
                </c:pt>
                <c:pt idx="8376">
                  <c:v>42186.365925925929</c:v>
                </c:pt>
                <c:pt idx="8377">
                  <c:v>42186.366620370369</c:v>
                </c:pt>
                <c:pt idx="8378">
                  <c:v>42186.367314814815</c:v>
                </c:pt>
                <c:pt idx="8379">
                  <c:v>42186.368009259262</c:v>
                </c:pt>
                <c:pt idx="8380">
                  <c:v>42186.368703703687</c:v>
                </c:pt>
                <c:pt idx="8381">
                  <c:v>42186.36939814817</c:v>
                </c:pt>
                <c:pt idx="8382">
                  <c:v>42186.370092592602</c:v>
                </c:pt>
                <c:pt idx="8383">
                  <c:v>42186.370787037034</c:v>
                </c:pt>
                <c:pt idx="8384">
                  <c:v>42186.371481481474</c:v>
                </c:pt>
                <c:pt idx="8385">
                  <c:v>42186.372175925942</c:v>
                </c:pt>
                <c:pt idx="8386">
                  <c:v>42186.372870370389</c:v>
                </c:pt>
                <c:pt idx="8387">
                  <c:v>42186.373564814814</c:v>
                </c:pt>
                <c:pt idx="8388">
                  <c:v>42186.374259259275</c:v>
                </c:pt>
                <c:pt idx="8389">
                  <c:v>42186.3749537037</c:v>
                </c:pt>
                <c:pt idx="8390">
                  <c:v>42186.375648148169</c:v>
                </c:pt>
                <c:pt idx="8391">
                  <c:v>42186.376342592601</c:v>
                </c:pt>
                <c:pt idx="8392">
                  <c:v>42186.37703703704</c:v>
                </c:pt>
                <c:pt idx="8393">
                  <c:v>42186.37773148148</c:v>
                </c:pt>
                <c:pt idx="8394">
                  <c:v>42186.378425925941</c:v>
                </c:pt>
                <c:pt idx="8395">
                  <c:v>42186.379120370373</c:v>
                </c:pt>
                <c:pt idx="8396">
                  <c:v>42186.379814814813</c:v>
                </c:pt>
                <c:pt idx="8397">
                  <c:v>42186.380509259274</c:v>
                </c:pt>
                <c:pt idx="8398">
                  <c:v>42186.381203703706</c:v>
                </c:pt>
                <c:pt idx="8399">
                  <c:v>42186.381898148175</c:v>
                </c:pt>
                <c:pt idx="8400">
                  <c:v>42186.382592592607</c:v>
                </c:pt>
                <c:pt idx="8401">
                  <c:v>42186.383287037039</c:v>
                </c:pt>
                <c:pt idx="8402">
                  <c:v>42186.383981481478</c:v>
                </c:pt>
                <c:pt idx="8403">
                  <c:v>42186.384675925947</c:v>
                </c:pt>
                <c:pt idx="8404">
                  <c:v>42186.385370370386</c:v>
                </c:pt>
                <c:pt idx="8405">
                  <c:v>42186.386064814818</c:v>
                </c:pt>
                <c:pt idx="8406">
                  <c:v>42186.386759259272</c:v>
                </c:pt>
                <c:pt idx="8407">
                  <c:v>42186.387453703705</c:v>
                </c:pt>
                <c:pt idx="8408">
                  <c:v>42186.38814814818</c:v>
                </c:pt>
                <c:pt idx="8409">
                  <c:v>42186.388842592605</c:v>
                </c:pt>
                <c:pt idx="8410">
                  <c:v>42186.389537037052</c:v>
                </c:pt>
                <c:pt idx="8411">
                  <c:v>42186.390231481491</c:v>
                </c:pt>
                <c:pt idx="8412">
                  <c:v>42186.390925925931</c:v>
                </c:pt>
                <c:pt idx="8413">
                  <c:v>42186.39162037037</c:v>
                </c:pt>
                <c:pt idx="8414">
                  <c:v>42186.392314814817</c:v>
                </c:pt>
                <c:pt idx="8415">
                  <c:v>42186.393009259256</c:v>
                </c:pt>
                <c:pt idx="8416">
                  <c:v>42186.393703703674</c:v>
                </c:pt>
                <c:pt idx="8417">
                  <c:v>42186.394398148179</c:v>
                </c:pt>
                <c:pt idx="8418">
                  <c:v>42186.395092592589</c:v>
                </c:pt>
                <c:pt idx="8419">
                  <c:v>42186.395787037021</c:v>
                </c:pt>
                <c:pt idx="8420">
                  <c:v>42186.396481481475</c:v>
                </c:pt>
                <c:pt idx="8421">
                  <c:v>42186.397175925929</c:v>
                </c:pt>
                <c:pt idx="8422">
                  <c:v>42186.397870370369</c:v>
                </c:pt>
                <c:pt idx="8423">
                  <c:v>42186.398564814815</c:v>
                </c:pt>
                <c:pt idx="8424">
                  <c:v>42186.399259259262</c:v>
                </c:pt>
                <c:pt idx="8425">
                  <c:v>42186.399953703687</c:v>
                </c:pt>
                <c:pt idx="8426">
                  <c:v>42186.40064814817</c:v>
                </c:pt>
                <c:pt idx="8427">
                  <c:v>42186.401342592595</c:v>
                </c:pt>
                <c:pt idx="8428">
                  <c:v>42186.402037037042</c:v>
                </c:pt>
                <c:pt idx="8429">
                  <c:v>42186.402731481481</c:v>
                </c:pt>
                <c:pt idx="8430">
                  <c:v>42186.403425925928</c:v>
                </c:pt>
                <c:pt idx="8431">
                  <c:v>42186.404120370367</c:v>
                </c:pt>
                <c:pt idx="8432">
                  <c:v>42186.404814814829</c:v>
                </c:pt>
                <c:pt idx="8433">
                  <c:v>42186.405509259261</c:v>
                </c:pt>
                <c:pt idx="8434">
                  <c:v>42186.4062037037</c:v>
                </c:pt>
                <c:pt idx="8435">
                  <c:v>42186.406898148176</c:v>
                </c:pt>
                <c:pt idx="8436">
                  <c:v>42186.407592592601</c:v>
                </c:pt>
                <c:pt idx="8437">
                  <c:v>42186.40828703704</c:v>
                </c:pt>
                <c:pt idx="8438">
                  <c:v>42186.40898148148</c:v>
                </c:pt>
                <c:pt idx="8439">
                  <c:v>42186.409675925941</c:v>
                </c:pt>
                <c:pt idx="8440">
                  <c:v>42186.410370370388</c:v>
                </c:pt>
                <c:pt idx="8441">
                  <c:v>42186.411064814805</c:v>
                </c:pt>
                <c:pt idx="8442">
                  <c:v>42186.411759259259</c:v>
                </c:pt>
                <c:pt idx="8443">
                  <c:v>42186.412453703706</c:v>
                </c:pt>
                <c:pt idx="8444">
                  <c:v>42186.41314814816</c:v>
                </c:pt>
                <c:pt idx="8445">
                  <c:v>42186.413842592592</c:v>
                </c:pt>
                <c:pt idx="8446">
                  <c:v>42186.414537037053</c:v>
                </c:pt>
                <c:pt idx="8447">
                  <c:v>42186.415231481493</c:v>
                </c:pt>
                <c:pt idx="8448">
                  <c:v>42186.415925925932</c:v>
                </c:pt>
                <c:pt idx="8449">
                  <c:v>42186.416620370386</c:v>
                </c:pt>
                <c:pt idx="8450">
                  <c:v>42186.417314814818</c:v>
                </c:pt>
                <c:pt idx="8451">
                  <c:v>42186.418009259272</c:v>
                </c:pt>
                <c:pt idx="8452">
                  <c:v>42186.418703703705</c:v>
                </c:pt>
                <c:pt idx="8453">
                  <c:v>42186.41939814818</c:v>
                </c:pt>
                <c:pt idx="8454">
                  <c:v>42186.420092592591</c:v>
                </c:pt>
                <c:pt idx="8455">
                  <c:v>42186.420787037023</c:v>
                </c:pt>
                <c:pt idx="8456">
                  <c:v>42186.42148148147</c:v>
                </c:pt>
                <c:pt idx="8457">
                  <c:v>42186.422175925931</c:v>
                </c:pt>
                <c:pt idx="8458">
                  <c:v>42186.422870370385</c:v>
                </c:pt>
                <c:pt idx="8459">
                  <c:v>42186.423564814802</c:v>
                </c:pt>
                <c:pt idx="8460">
                  <c:v>42186.424259259271</c:v>
                </c:pt>
                <c:pt idx="8461">
                  <c:v>42186.424953703689</c:v>
                </c:pt>
                <c:pt idx="8462">
                  <c:v>42186.425648148164</c:v>
                </c:pt>
                <c:pt idx="8463">
                  <c:v>42186.426342592589</c:v>
                </c:pt>
                <c:pt idx="8464">
                  <c:v>42186.427037037036</c:v>
                </c:pt>
                <c:pt idx="8465">
                  <c:v>42186.427731481475</c:v>
                </c:pt>
                <c:pt idx="8466">
                  <c:v>42186.428425925929</c:v>
                </c:pt>
                <c:pt idx="8467">
                  <c:v>42186.429120370354</c:v>
                </c:pt>
                <c:pt idx="8468">
                  <c:v>42186.429814814815</c:v>
                </c:pt>
                <c:pt idx="8469">
                  <c:v>42186.430509259262</c:v>
                </c:pt>
                <c:pt idx="8470">
                  <c:v>42186.431203703687</c:v>
                </c:pt>
                <c:pt idx="8471">
                  <c:v>42186.43189814817</c:v>
                </c:pt>
                <c:pt idx="8472">
                  <c:v>42186.432592592602</c:v>
                </c:pt>
                <c:pt idx="8473">
                  <c:v>42186.433287037034</c:v>
                </c:pt>
                <c:pt idx="8474">
                  <c:v>42186.433981481474</c:v>
                </c:pt>
                <c:pt idx="8475">
                  <c:v>42186.434675925942</c:v>
                </c:pt>
                <c:pt idx="8476">
                  <c:v>42186.435370370367</c:v>
                </c:pt>
                <c:pt idx="8477">
                  <c:v>42186.436064814814</c:v>
                </c:pt>
                <c:pt idx="8478">
                  <c:v>42186.436759259261</c:v>
                </c:pt>
                <c:pt idx="8479">
                  <c:v>42186.437453703678</c:v>
                </c:pt>
                <c:pt idx="8480">
                  <c:v>42186.438148148169</c:v>
                </c:pt>
                <c:pt idx="8481">
                  <c:v>42186.438842592601</c:v>
                </c:pt>
                <c:pt idx="8482">
                  <c:v>42186.43953703704</c:v>
                </c:pt>
                <c:pt idx="8483">
                  <c:v>42186.440231481494</c:v>
                </c:pt>
                <c:pt idx="8484">
                  <c:v>42186.440925925941</c:v>
                </c:pt>
                <c:pt idx="8485">
                  <c:v>42186.441620370373</c:v>
                </c:pt>
                <c:pt idx="8486">
                  <c:v>42186.442314814813</c:v>
                </c:pt>
                <c:pt idx="8487">
                  <c:v>42186.443009259259</c:v>
                </c:pt>
                <c:pt idx="8488">
                  <c:v>42186.443703703684</c:v>
                </c:pt>
                <c:pt idx="8489">
                  <c:v>42186.444398148175</c:v>
                </c:pt>
                <c:pt idx="8490">
                  <c:v>42186.445092592592</c:v>
                </c:pt>
                <c:pt idx="8491">
                  <c:v>42186.445787037024</c:v>
                </c:pt>
                <c:pt idx="8492">
                  <c:v>42186.446481481478</c:v>
                </c:pt>
                <c:pt idx="8493">
                  <c:v>42186.447175925932</c:v>
                </c:pt>
                <c:pt idx="8494">
                  <c:v>42186.447870370386</c:v>
                </c:pt>
                <c:pt idx="8495">
                  <c:v>42186.448564814818</c:v>
                </c:pt>
                <c:pt idx="8496">
                  <c:v>42186.449259259272</c:v>
                </c:pt>
                <c:pt idx="8497">
                  <c:v>42186.449953703705</c:v>
                </c:pt>
                <c:pt idx="8498">
                  <c:v>42186.45064814818</c:v>
                </c:pt>
                <c:pt idx="8499">
                  <c:v>42186.451342592591</c:v>
                </c:pt>
                <c:pt idx="8500">
                  <c:v>42186.452037037052</c:v>
                </c:pt>
                <c:pt idx="8501">
                  <c:v>42186.452731481491</c:v>
                </c:pt>
                <c:pt idx="8502">
                  <c:v>42186.453425925931</c:v>
                </c:pt>
                <c:pt idx="8503">
                  <c:v>42186.454120370385</c:v>
                </c:pt>
                <c:pt idx="8504">
                  <c:v>42186.454814814839</c:v>
                </c:pt>
                <c:pt idx="8505">
                  <c:v>42186.455509259271</c:v>
                </c:pt>
                <c:pt idx="8506">
                  <c:v>42186.456203703703</c:v>
                </c:pt>
                <c:pt idx="8507">
                  <c:v>42186.456898148193</c:v>
                </c:pt>
                <c:pt idx="8508">
                  <c:v>42186.457592592604</c:v>
                </c:pt>
                <c:pt idx="8509">
                  <c:v>42186.458287037043</c:v>
                </c:pt>
                <c:pt idx="8510">
                  <c:v>42186.458981481483</c:v>
                </c:pt>
                <c:pt idx="8511">
                  <c:v>42186.459675925944</c:v>
                </c:pt>
                <c:pt idx="8512">
                  <c:v>42186.460370370369</c:v>
                </c:pt>
                <c:pt idx="8513">
                  <c:v>42186.461064814801</c:v>
                </c:pt>
                <c:pt idx="8514">
                  <c:v>42186.461759259255</c:v>
                </c:pt>
                <c:pt idx="8515">
                  <c:v>42186.462453703687</c:v>
                </c:pt>
                <c:pt idx="8516">
                  <c:v>42186.463148148148</c:v>
                </c:pt>
                <c:pt idx="8517">
                  <c:v>42186.463842592595</c:v>
                </c:pt>
                <c:pt idx="8518">
                  <c:v>42186.464537037042</c:v>
                </c:pt>
                <c:pt idx="8519">
                  <c:v>42186.465231481481</c:v>
                </c:pt>
                <c:pt idx="8520">
                  <c:v>42186.465925925928</c:v>
                </c:pt>
                <c:pt idx="8521">
                  <c:v>42186.466620370367</c:v>
                </c:pt>
                <c:pt idx="8522">
                  <c:v>42186.467314814814</c:v>
                </c:pt>
                <c:pt idx="8523">
                  <c:v>42186.468009259261</c:v>
                </c:pt>
                <c:pt idx="8524">
                  <c:v>42186.468703703678</c:v>
                </c:pt>
                <c:pt idx="8525">
                  <c:v>42186.469398148169</c:v>
                </c:pt>
                <c:pt idx="8526">
                  <c:v>42186.470092592601</c:v>
                </c:pt>
                <c:pt idx="8527">
                  <c:v>42186.470787037026</c:v>
                </c:pt>
                <c:pt idx="8528">
                  <c:v>42186.471481481465</c:v>
                </c:pt>
                <c:pt idx="8529">
                  <c:v>42186.472175925941</c:v>
                </c:pt>
                <c:pt idx="8530">
                  <c:v>42186.472870370388</c:v>
                </c:pt>
                <c:pt idx="8531">
                  <c:v>42186.473564814805</c:v>
                </c:pt>
                <c:pt idx="8532">
                  <c:v>42186.474259259274</c:v>
                </c:pt>
                <c:pt idx="8533">
                  <c:v>42186.474953703706</c:v>
                </c:pt>
                <c:pt idx="8534">
                  <c:v>42186.47564814816</c:v>
                </c:pt>
                <c:pt idx="8535">
                  <c:v>42186.476342592592</c:v>
                </c:pt>
                <c:pt idx="8536">
                  <c:v>42186.477037037039</c:v>
                </c:pt>
                <c:pt idx="8537">
                  <c:v>42186.477731481478</c:v>
                </c:pt>
                <c:pt idx="8538">
                  <c:v>42186.478425925932</c:v>
                </c:pt>
                <c:pt idx="8539">
                  <c:v>42186.479120370372</c:v>
                </c:pt>
                <c:pt idx="8540">
                  <c:v>42186.479814814818</c:v>
                </c:pt>
                <c:pt idx="8541">
                  <c:v>42186.480509259272</c:v>
                </c:pt>
                <c:pt idx="8542">
                  <c:v>42186.481203703705</c:v>
                </c:pt>
                <c:pt idx="8543">
                  <c:v>42186.48189814818</c:v>
                </c:pt>
                <c:pt idx="8544">
                  <c:v>42186.482592592605</c:v>
                </c:pt>
                <c:pt idx="8545">
                  <c:v>42186.483287037037</c:v>
                </c:pt>
                <c:pt idx="8546">
                  <c:v>42186.483981481484</c:v>
                </c:pt>
                <c:pt idx="8547">
                  <c:v>42186.484675925945</c:v>
                </c:pt>
                <c:pt idx="8548">
                  <c:v>42186.485370370385</c:v>
                </c:pt>
                <c:pt idx="8549">
                  <c:v>42186.486064814817</c:v>
                </c:pt>
                <c:pt idx="8550">
                  <c:v>42186.486759259271</c:v>
                </c:pt>
                <c:pt idx="8551">
                  <c:v>42186.487453703689</c:v>
                </c:pt>
                <c:pt idx="8552">
                  <c:v>42186.488148148179</c:v>
                </c:pt>
                <c:pt idx="8553">
                  <c:v>42186.488842592604</c:v>
                </c:pt>
                <c:pt idx="8554">
                  <c:v>42186.489537037043</c:v>
                </c:pt>
                <c:pt idx="8555">
                  <c:v>42186.490231481483</c:v>
                </c:pt>
                <c:pt idx="8556">
                  <c:v>42186.490925925929</c:v>
                </c:pt>
                <c:pt idx="8557">
                  <c:v>42186.491620370354</c:v>
                </c:pt>
                <c:pt idx="8558">
                  <c:v>42186.492314814815</c:v>
                </c:pt>
                <c:pt idx="8559">
                  <c:v>42186.493009259255</c:v>
                </c:pt>
                <c:pt idx="8560">
                  <c:v>42186.493703703673</c:v>
                </c:pt>
                <c:pt idx="8561">
                  <c:v>42186.49439814817</c:v>
                </c:pt>
                <c:pt idx="8562">
                  <c:v>42186.495092592595</c:v>
                </c:pt>
                <c:pt idx="8563">
                  <c:v>42186.49578703702</c:v>
                </c:pt>
                <c:pt idx="8564">
                  <c:v>42186.496481481474</c:v>
                </c:pt>
                <c:pt idx="8565">
                  <c:v>42186.497175925928</c:v>
                </c:pt>
                <c:pt idx="8566">
                  <c:v>42186.497870370367</c:v>
                </c:pt>
                <c:pt idx="8567">
                  <c:v>42186.498564814814</c:v>
                </c:pt>
                <c:pt idx="8568">
                  <c:v>42186.499259259261</c:v>
                </c:pt>
                <c:pt idx="8569">
                  <c:v>42186.499953703678</c:v>
                </c:pt>
                <c:pt idx="8570">
                  <c:v>42186.500648148169</c:v>
                </c:pt>
                <c:pt idx="8571">
                  <c:v>42186.501342592594</c:v>
                </c:pt>
                <c:pt idx="8572">
                  <c:v>42186.50203703704</c:v>
                </c:pt>
                <c:pt idx="8573">
                  <c:v>42186.50273148148</c:v>
                </c:pt>
                <c:pt idx="8574">
                  <c:v>42186.503425925926</c:v>
                </c:pt>
                <c:pt idx="8575">
                  <c:v>42186.504120370373</c:v>
                </c:pt>
                <c:pt idx="8576">
                  <c:v>42186.504814814813</c:v>
                </c:pt>
                <c:pt idx="8577">
                  <c:v>42186.505509259259</c:v>
                </c:pt>
                <c:pt idx="8578">
                  <c:v>42186.506203703706</c:v>
                </c:pt>
                <c:pt idx="8579">
                  <c:v>42186.506898148175</c:v>
                </c:pt>
                <c:pt idx="8580">
                  <c:v>42186.507592592592</c:v>
                </c:pt>
                <c:pt idx="8581">
                  <c:v>42186.508287037039</c:v>
                </c:pt>
                <c:pt idx="8582">
                  <c:v>42186.508981481478</c:v>
                </c:pt>
                <c:pt idx="8583">
                  <c:v>42186.509675925932</c:v>
                </c:pt>
                <c:pt idx="8584">
                  <c:v>42186.510370370386</c:v>
                </c:pt>
                <c:pt idx="8585">
                  <c:v>42186.511064814804</c:v>
                </c:pt>
                <c:pt idx="8586">
                  <c:v>42186.511759259258</c:v>
                </c:pt>
                <c:pt idx="8587">
                  <c:v>42186.512453703705</c:v>
                </c:pt>
                <c:pt idx="8588">
                  <c:v>42186.513148148166</c:v>
                </c:pt>
                <c:pt idx="8589">
                  <c:v>42186.513842592591</c:v>
                </c:pt>
                <c:pt idx="8590">
                  <c:v>42186.514537037052</c:v>
                </c:pt>
                <c:pt idx="8591">
                  <c:v>42186.515231481491</c:v>
                </c:pt>
                <c:pt idx="8592">
                  <c:v>42186.515925925931</c:v>
                </c:pt>
                <c:pt idx="8593">
                  <c:v>42186.516620370385</c:v>
                </c:pt>
                <c:pt idx="8594">
                  <c:v>42186.517314814817</c:v>
                </c:pt>
                <c:pt idx="8595">
                  <c:v>42186.518009259271</c:v>
                </c:pt>
                <c:pt idx="8596">
                  <c:v>42186.518703703689</c:v>
                </c:pt>
                <c:pt idx="8597">
                  <c:v>42186.519398148179</c:v>
                </c:pt>
                <c:pt idx="8598">
                  <c:v>42186.520092592589</c:v>
                </c:pt>
                <c:pt idx="8599">
                  <c:v>42186.520787037021</c:v>
                </c:pt>
                <c:pt idx="8600">
                  <c:v>42186.521481481454</c:v>
                </c:pt>
                <c:pt idx="8601">
                  <c:v>42186.522175925929</c:v>
                </c:pt>
                <c:pt idx="8602">
                  <c:v>42186.522870370369</c:v>
                </c:pt>
                <c:pt idx="8603">
                  <c:v>42186.523564814801</c:v>
                </c:pt>
                <c:pt idx="8604">
                  <c:v>42186.524259259262</c:v>
                </c:pt>
                <c:pt idx="8605">
                  <c:v>42186.524953703687</c:v>
                </c:pt>
                <c:pt idx="8606">
                  <c:v>42186.525648148148</c:v>
                </c:pt>
                <c:pt idx="8607">
                  <c:v>42186.526342592595</c:v>
                </c:pt>
                <c:pt idx="8608">
                  <c:v>42186.527037037034</c:v>
                </c:pt>
                <c:pt idx="8609">
                  <c:v>42186.527731481474</c:v>
                </c:pt>
                <c:pt idx="8610">
                  <c:v>42186.528425925928</c:v>
                </c:pt>
                <c:pt idx="8611">
                  <c:v>42186.529120370353</c:v>
                </c:pt>
                <c:pt idx="8612">
                  <c:v>42186.529814814814</c:v>
                </c:pt>
                <c:pt idx="8613">
                  <c:v>42186.530509259261</c:v>
                </c:pt>
                <c:pt idx="8614">
                  <c:v>42186.531203703678</c:v>
                </c:pt>
                <c:pt idx="8615">
                  <c:v>42186.531898148169</c:v>
                </c:pt>
                <c:pt idx="8616">
                  <c:v>42186.532592592601</c:v>
                </c:pt>
                <c:pt idx="8617">
                  <c:v>42186.533287037026</c:v>
                </c:pt>
                <c:pt idx="8618">
                  <c:v>42186.533981481465</c:v>
                </c:pt>
                <c:pt idx="8619">
                  <c:v>42186.534675925941</c:v>
                </c:pt>
                <c:pt idx="8620">
                  <c:v>42186.535370370373</c:v>
                </c:pt>
                <c:pt idx="8621">
                  <c:v>42186.536064814805</c:v>
                </c:pt>
                <c:pt idx="8622">
                  <c:v>42186.536759259259</c:v>
                </c:pt>
                <c:pt idx="8623">
                  <c:v>42186.537453703684</c:v>
                </c:pt>
                <c:pt idx="8624">
                  <c:v>42186.53814814816</c:v>
                </c:pt>
                <c:pt idx="8625">
                  <c:v>42186.538842592592</c:v>
                </c:pt>
                <c:pt idx="8626">
                  <c:v>42186.539537037039</c:v>
                </c:pt>
                <c:pt idx="8627">
                  <c:v>42186.540231481493</c:v>
                </c:pt>
                <c:pt idx="8628">
                  <c:v>42186.540925925932</c:v>
                </c:pt>
                <c:pt idx="8629">
                  <c:v>42186.541620370372</c:v>
                </c:pt>
                <c:pt idx="8630">
                  <c:v>42186.542314814818</c:v>
                </c:pt>
                <c:pt idx="8631">
                  <c:v>42186.543009259258</c:v>
                </c:pt>
                <c:pt idx="8632">
                  <c:v>42186.543703703683</c:v>
                </c:pt>
                <c:pt idx="8633">
                  <c:v>42186.54439814818</c:v>
                </c:pt>
                <c:pt idx="8634">
                  <c:v>42186.545092592591</c:v>
                </c:pt>
                <c:pt idx="8635">
                  <c:v>42186.545787037023</c:v>
                </c:pt>
                <c:pt idx="8636">
                  <c:v>42186.546481481484</c:v>
                </c:pt>
                <c:pt idx="8637">
                  <c:v>42186.547175925931</c:v>
                </c:pt>
                <c:pt idx="8638">
                  <c:v>42186.547870370385</c:v>
                </c:pt>
                <c:pt idx="8639">
                  <c:v>42186.548564814817</c:v>
                </c:pt>
                <c:pt idx="8640">
                  <c:v>42186.549259259271</c:v>
                </c:pt>
                <c:pt idx="8641">
                  <c:v>42186.549953703689</c:v>
                </c:pt>
                <c:pt idx="8642">
                  <c:v>42186.550648148179</c:v>
                </c:pt>
                <c:pt idx="8643">
                  <c:v>42186.551342592589</c:v>
                </c:pt>
                <c:pt idx="8644">
                  <c:v>42186.552037037043</c:v>
                </c:pt>
                <c:pt idx="8645">
                  <c:v>42186.552731481483</c:v>
                </c:pt>
                <c:pt idx="8646">
                  <c:v>42186.553425925929</c:v>
                </c:pt>
                <c:pt idx="8647">
                  <c:v>42186.554120370369</c:v>
                </c:pt>
                <c:pt idx="8648">
                  <c:v>42186.55481481483</c:v>
                </c:pt>
                <c:pt idx="8649">
                  <c:v>42186.555509259262</c:v>
                </c:pt>
                <c:pt idx="8650">
                  <c:v>42186.556203703702</c:v>
                </c:pt>
                <c:pt idx="8651">
                  <c:v>42186.556898148177</c:v>
                </c:pt>
                <c:pt idx="8652">
                  <c:v>42186.557592592602</c:v>
                </c:pt>
                <c:pt idx="8653">
                  <c:v>42186.558287037042</c:v>
                </c:pt>
                <c:pt idx="8654">
                  <c:v>42186.558981481481</c:v>
                </c:pt>
                <c:pt idx="8655">
                  <c:v>42186.559675925942</c:v>
                </c:pt>
                <c:pt idx="8656">
                  <c:v>42186.560370370367</c:v>
                </c:pt>
                <c:pt idx="8657">
                  <c:v>42186.561064814799</c:v>
                </c:pt>
                <c:pt idx="8658">
                  <c:v>42186.561759259246</c:v>
                </c:pt>
                <c:pt idx="8659">
                  <c:v>42186.562453703678</c:v>
                </c:pt>
                <c:pt idx="8660">
                  <c:v>42186.563148148147</c:v>
                </c:pt>
                <c:pt idx="8661">
                  <c:v>42186.563842592594</c:v>
                </c:pt>
                <c:pt idx="8662">
                  <c:v>42186.566620370373</c:v>
                </c:pt>
                <c:pt idx="8663">
                  <c:v>42186.567314814805</c:v>
                </c:pt>
                <c:pt idx="8664">
                  <c:v>42186.568009259259</c:v>
                </c:pt>
                <c:pt idx="8665">
                  <c:v>42186.568703703684</c:v>
                </c:pt>
                <c:pt idx="8666">
                  <c:v>42186.56939814816</c:v>
                </c:pt>
                <c:pt idx="8667">
                  <c:v>42186.570092592592</c:v>
                </c:pt>
                <c:pt idx="8668">
                  <c:v>42186.570787037024</c:v>
                </c:pt>
                <c:pt idx="8669">
                  <c:v>42186.571481481464</c:v>
                </c:pt>
                <c:pt idx="8670">
                  <c:v>42186.572175925932</c:v>
                </c:pt>
                <c:pt idx="8671">
                  <c:v>42186.572870370386</c:v>
                </c:pt>
                <c:pt idx="8672">
                  <c:v>42186.573564814804</c:v>
                </c:pt>
                <c:pt idx="8673">
                  <c:v>42186.574259259272</c:v>
                </c:pt>
                <c:pt idx="8674">
                  <c:v>42186.574953703705</c:v>
                </c:pt>
                <c:pt idx="8675">
                  <c:v>42186.575648148166</c:v>
                </c:pt>
                <c:pt idx="8676">
                  <c:v>42186.576342592591</c:v>
                </c:pt>
                <c:pt idx="8677">
                  <c:v>42186.577037037037</c:v>
                </c:pt>
                <c:pt idx="8678">
                  <c:v>42186.577731481484</c:v>
                </c:pt>
                <c:pt idx="8679">
                  <c:v>42186.578425925931</c:v>
                </c:pt>
                <c:pt idx="8680">
                  <c:v>42186.57912037037</c:v>
                </c:pt>
                <c:pt idx="8681">
                  <c:v>42186.579814814817</c:v>
                </c:pt>
                <c:pt idx="8682">
                  <c:v>42186.580509259271</c:v>
                </c:pt>
                <c:pt idx="8683">
                  <c:v>42186.581203703689</c:v>
                </c:pt>
                <c:pt idx="8684">
                  <c:v>42186.581898148179</c:v>
                </c:pt>
                <c:pt idx="8685">
                  <c:v>42186.582592592604</c:v>
                </c:pt>
                <c:pt idx="8686">
                  <c:v>42186.583287037036</c:v>
                </c:pt>
                <c:pt idx="8687">
                  <c:v>42186.583981481475</c:v>
                </c:pt>
                <c:pt idx="8688">
                  <c:v>42186.584675925944</c:v>
                </c:pt>
                <c:pt idx="8689">
                  <c:v>42186.585370370369</c:v>
                </c:pt>
                <c:pt idx="8690">
                  <c:v>42186.586064814815</c:v>
                </c:pt>
                <c:pt idx="8691">
                  <c:v>42186.586759259262</c:v>
                </c:pt>
                <c:pt idx="8692">
                  <c:v>42186.587453703687</c:v>
                </c:pt>
                <c:pt idx="8693">
                  <c:v>42186.58814814817</c:v>
                </c:pt>
                <c:pt idx="8694">
                  <c:v>42186.588842592602</c:v>
                </c:pt>
                <c:pt idx="8695">
                  <c:v>42186.589537037042</c:v>
                </c:pt>
                <c:pt idx="8696">
                  <c:v>42186.590231481481</c:v>
                </c:pt>
                <c:pt idx="8697">
                  <c:v>42186.590925925928</c:v>
                </c:pt>
                <c:pt idx="8698">
                  <c:v>42186.591620370353</c:v>
                </c:pt>
                <c:pt idx="8699">
                  <c:v>42186.592314814814</c:v>
                </c:pt>
                <c:pt idx="8700">
                  <c:v>42186.593009259246</c:v>
                </c:pt>
                <c:pt idx="8701">
                  <c:v>42186.593703703671</c:v>
                </c:pt>
                <c:pt idx="8702">
                  <c:v>42186.594398148169</c:v>
                </c:pt>
                <c:pt idx="8703">
                  <c:v>42186.595092592594</c:v>
                </c:pt>
                <c:pt idx="8704">
                  <c:v>42186.595787037018</c:v>
                </c:pt>
                <c:pt idx="8705">
                  <c:v>42186.596481481465</c:v>
                </c:pt>
                <c:pt idx="8706">
                  <c:v>42186.597175925926</c:v>
                </c:pt>
                <c:pt idx="8707">
                  <c:v>42186.597870370373</c:v>
                </c:pt>
                <c:pt idx="8708">
                  <c:v>42186.598564814805</c:v>
                </c:pt>
                <c:pt idx="8709">
                  <c:v>42186.599259259259</c:v>
                </c:pt>
                <c:pt idx="8710">
                  <c:v>42186.599953703684</c:v>
                </c:pt>
                <c:pt idx="8711">
                  <c:v>42186.60064814816</c:v>
                </c:pt>
                <c:pt idx="8712">
                  <c:v>42186.601342592585</c:v>
                </c:pt>
                <c:pt idx="8713">
                  <c:v>42186.602037037039</c:v>
                </c:pt>
                <c:pt idx="8714">
                  <c:v>42186.602731481478</c:v>
                </c:pt>
                <c:pt idx="8715">
                  <c:v>42186.603425925925</c:v>
                </c:pt>
                <c:pt idx="8716">
                  <c:v>42186.604120370372</c:v>
                </c:pt>
                <c:pt idx="8717">
                  <c:v>42186.604814814818</c:v>
                </c:pt>
                <c:pt idx="8718">
                  <c:v>42186.605509259258</c:v>
                </c:pt>
                <c:pt idx="8719">
                  <c:v>42186.606203703705</c:v>
                </c:pt>
                <c:pt idx="8720">
                  <c:v>42186.60689814818</c:v>
                </c:pt>
                <c:pt idx="8721">
                  <c:v>42186.607592592591</c:v>
                </c:pt>
                <c:pt idx="8722">
                  <c:v>42186.608287037037</c:v>
                </c:pt>
                <c:pt idx="8723">
                  <c:v>42186.608981481484</c:v>
                </c:pt>
                <c:pt idx="8724">
                  <c:v>42186.609675925931</c:v>
                </c:pt>
                <c:pt idx="8725">
                  <c:v>42186.610370370385</c:v>
                </c:pt>
                <c:pt idx="8726">
                  <c:v>42186.611064814802</c:v>
                </c:pt>
                <c:pt idx="8727">
                  <c:v>42186.611759259256</c:v>
                </c:pt>
                <c:pt idx="8728">
                  <c:v>42186.612453703689</c:v>
                </c:pt>
                <c:pt idx="8729">
                  <c:v>42186.613148148164</c:v>
                </c:pt>
                <c:pt idx="8730">
                  <c:v>42186.613842592589</c:v>
                </c:pt>
                <c:pt idx="8731">
                  <c:v>42186.614537037043</c:v>
                </c:pt>
                <c:pt idx="8732">
                  <c:v>42186.615231481483</c:v>
                </c:pt>
                <c:pt idx="8733">
                  <c:v>42186.615925925929</c:v>
                </c:pt>
                <c:pt idx="8734">
                  <c:v>42186.616620370369</c:v>
                </c:pt>
                <c:pt idx="8735">
                  <c:v>42186.617314814815</c:v>
                </c:pt>
                <c:pt idx="8736">
                  <c:v>42186.618009259262</c:v>
                </c:pt>
                <c:pt idx="8737">
                  <c:v>42186.618703703687</c:v>
                </c:pt>
                <c:pt idx="8738">
                  <c:v>42186.61939814817</c:v>
                </c:pt>
                <c:pt idx="8739">
                  <c:v>42186.620092592595</c:v>
                </c:pt>
                <c:pt idx="8740">
                  <c:v>42186.62078703702</c:v>
                </c:pt>
                <c:pt idx="8741">
                  <c:v>42186.621481481452</c:v>
                </c:pt>
                <c:pt idx="8742">
                  <c:v>42186.622175925928</c:v>
                </c:pt>
                <c:pt idx="8743">
                  <c:v>42186.622870370367</c:v>
                </c:pt>
                <c:pt idx="8744">
                  <c:v>42186.623564814799</c:v>
                </c:pt>
                <c:pt idx="8745">
                  <c:v>42186.624259259261</c:v>
                </c:pt>
                <c:pt idx="8746">
                  <c:v>42186.624953703678</c:v>
                </c:pt>
                <c:pt idx="8747">
                  <c:v>42186.625648148147</c:v>
                </c:pt>
                <c:pt idx="8748">
                  <c:v>42186.626342592594</c:v>
                </c:pt>
                <c:pt idx="8749">
                  <c:v>42186.627037037026</c:v>
                </c:pt>
                <c:pt idx="8750">
                  <c:v>42186.627731481465</c:v>
                </c:pt>
                <c:pt idx="8751">
                  <c:v>42186.628425925926</c:v>
                </c:pt>
                <c:pt idx="8752">
                  <c:v>42186.629120370359</c:v>
                </c:pt>
                <c:pt idx="8753">
                  <c:v>42186.629814814805</c:v>
                </c:pt>
                <c:pt idx="8754">
                  <c:v>42186.630509259259</c:v>
                </c:pt>
                <c:pt idx="8755">
                  <c:v>42186.631203703684</c:v>
                </c:pt>
                <c:pt idx="8756">
                  <c:v>42186.63189814816</c:v>
                </c:pt>
                <c:pt idx="8757">
                  <c:v>42186.632592592592</c:v>
                </c:pt>
                <c:pt idx="8758">
                  <c:v>42186.633287037024</c:v>
                </c:pt>
                <c:pt idx="8759">
                  <c:v>42186.633981481464</c:v>
                </c:pt>
                <c:pt idx="8760">
                  <c:v>42186.634675925932</c:v>
                </c:pt>
                <c:pt idx="8761">
                  <c:v>42186.635370370372</c:v>
                </c:pt>
                <c:pt idx="8762">
                  <c:v>42186.636064814804</c:v>
                </c:pt>
                <c:pt idx="8763">
                  <c:v>42186.636759259258</c:v>
                </c:pt>
                <c:pt idx="8764">
                  <c:v>42186.637453703683</c:v>
                </c:pt>
                <c:pt idx="8765">
                  <c:v>42186.638148148166</c:v>
                </c:pt>
                <c:pt idx="8766">
                  <c:v>42186.638842592591</c:v>
                </c:pt>
                <c:pt idx="8767">
                  <c:v>42186.639537037037</c:v>
                </c:pt>
                <c:pt idx="8768">
                  <c:v>42186.640231481491</c:v>
                </c:pt>
                <c:pt idx="8769">
                  <c:v>42186.640925925931</c:v>
                </c:pt>
                <c:pt idx="8770">
                  <c:v>42186.64162037037</c:v>
                </c:pt>
                <c:pt idx="8771">
                  <c:v>42186.642314814817</c:v>
                </c:pt>
                <c:pt idx="8772">
                  <c:v>42186.643009259256</c:v>
                </c:pt>
                <c:pt idx="8773">
                  <c:v>42186.643703703674</c:v>
                </c:pt>
                <c:pt idx="8774">
                  <c:v>42186.644398148179</c:v>
                </c:pt>
                <c:pt idx="8775">
                  <c:v>42186.645092592589</c:v>
                </c:pt>
                <c:pt idx="8776">
                  <c:v>42186.645787037021</c:v>
                </c:pt>
                <c:pt idx="8777">
                  <c:v>42186.646481481475</c:v>
                </c:pt>
                <c:pt idx="8778">
                  <c:v>42186.647175925929</c:v>
                </c:pt>
                <c:pt idx="8779">
                  <c:v>42186.647870370369</c:v>
                </c:pt>
                <c:pt idx="8780">
                  <c:v>42186.648564814815</c:v>
                </c:pt>
                <c:pt idx="8781">
                  <c:v>42186.649259259262</c:v>
                </c:pt>
                <c:pt idx="8782">
                  <c:v>42186.649953703687</c:v>
                </c:pt>
                <c:pt idx="8783">
                  <c:v>42186.65064814817</c:v>
                </c:pt>
                <c:pt idx="8784">
                  <c:v>42186.651342592595</c:v>
                </c:pt>
                <c:pt idx="8785">
                  <c:v>42186.652037037042</c:v>
                </c:pt>
                <c:pt idx="8786">
                  <c:v>42186.652731481481</c:v>
                </c:pt>
                <c:pt idx="8787">
                  <c:v>42186.653425925928</c:v>
                </c:pt>
                <c:pt idx="8788">
                  <c:v>42186.654120370367</c:v>
                </c:pt>
                <c:pt idx="8789">
                  <c:v>42186.654814814829</c:v>
                </c:pt>
                <c:pt idx="8790">
                  <c:v>42186.655509259261</c:v>
                </c:pt>
                <c:pt idx="8791">
                  <c:v>42186.6562037037</c:v>
                </c:pt>
                <c:pt idx="8792">
                  <c:v>42186.656898148176</c:v>
                </c:pt>
                <c:pt idx="8793">
                  <c:v>42186.657592592601</c:v>
                </c:pt>
                <c:pt idx="8794">
                  <c:v>42186.65828703704</c:v>
                </c:pt>
                <c:pt idx="8795">
                  <c:v>42186.65898148148</c:v>
                </c:pt>
                <c:pt idx="8796">
                  <c:v>42186.659675925941</c:v>
                </c:pt>
                <c:pt idx="8797">
                  <c:v>42186.660370370373</c:v>
                </c:pt>
                <c:pt idx="8798">
                  <c:v>42186.661064814783</c:v>
                </c:pt>
                <c:pt idx="8799">
                  <c:v>42186.661759259245</c:v>
                </c:pt>
                <c:pt idx="8800">
                  <c:v>42186.662453703684</c:v>
                </c:pt>
                <c:pt idx="8801">
                  <c:v>42186.663148148145</c:v>
                </c:pt>
                <c:pt idx="8802">
                  <c:v>42186.663842592585</c:v>
                </c:pt>
                <c:pt idx="8803">
                  <c:v>42186.664537037039</c:v>
                </c:pt>
                <c:pt idx="8804">
                  <c:v>42186.665231481478</c:v>
                </c:pt>
                <c:pt idx="8805">
                  <c:v>42186.665925925925</c:v>
                </c:pt>
                <c:pt idx="8806">
                  <c:v>42186.666620370372</c:v>
                </c:pt>
                <c:pt idx="8807">
                  <c:v>42186.667314814804</c:v>
                </c:pt>
                <c:pt idx="8808">
                  <c:v>42186.668009259258</c:v>
                </c:pt>
                <c:pt idx="8809">
                  <c:v>42186.668703703683</c:v>
                </c:pt>
                <c:pt idx="8810">
                  <c:v>42186.669398148166</c:v>
                </c:pt>
                <c:pt idx="8811">
                  <c:v>42186.670092592591</c:v>
                </c:pt>
                <c:pt idx="8812">
                  <c:v>42186.670787037023</c:v>
                </c:pt>
                <c:pt idx="8813">
                  <c:v>42186.67148148147</c:v>
                </c:pt>
                <c:pt idx="8814">
                  <c:v>42186.672175925931</c:v>
                </c:pt>
                <c:pt idx="8815">
                  <c:v>42186.672870370385</c:v>
                </c:pt>
                <c:pt idx="8816">
                  <c:v>42186.673564814802</c:v>
                </c:pt>
                <c:pt idx="8817">
                  <c:v>42186.674259259271</c:v>
                </c:pt>
                <c:pt idx="8818">
                  <c:v>42186.674953703689</c:v>
                </c:pt>
                <c:pt idx="8819">
                  <c:v>42186.675648148164</c:v>
                </c:pt>
                <c:pt idx="8820">
                  <c:v>42186.676342592589</c:v>
                </c:pt>
                <c:pt idx="8821">
                  <c:v>42186.677037037036</c:v>
                </c:pt>
                <c:pt idx="8822">
                  <c:v>42186.677731481475</c:v>
                </c:pt>
                <c:pt idx="8823">
                  <c:v>42186.678425925929</c:v>
                </c:pt>
                <c:pt idx="8824">
                  <c:v>42186.679120370354</c:v>
                </c:pt>
                <c:pt idx="8825">
                  <c:v>42186.679814814815</c:v>
                </c:pt>
                <c:pt idx="8826">
                  <c:v>42186.680509259262</c:v>
                </c:pt>
                <c:pt idx="8827">
                  <c:v>42186.681203703687</c:v>
                </c:pt>
                <c:pt idx="8828">
                  <c:v>42186.68189814817</c:v>
                </c:pt>
                <c:pt idx="8829">
                  <c:v>42186.682592592602</c:v>
                </c:pt>
                <c:pt idx="8830">
                  <c:v>42186.683287037034</c:v>
                </c:pt>
                <c:pt idx="8831">
                  <c:v>42186.683981481474</c:v>
                </c:pt>
                <c:pt idx="8832">
                  <c:v>42186.684675925942</c:v>
                </c:pt>
                <c:pt idx="8833">
                  <c:v>42186.685370370367</c:v>
                </c:pt>
                <c:pt idx="8834">
                  <c:v>42186.686064814814</c:v>
                </c:pt>
                <c:pt idx="8835">
                  <c:v>42186.686759259261</c:v>
                </c:pt>
                <c:pt idx="8836">
                  <c:v>42186.687453703678</c:v>
                </c:pt>
                <c:pt idx="8837">
                  <c:v>42186.688148148169</c:v>
                </c:pt>
                <c:pt idx="8838">
                  <c:v>42186.688842592601</c:v>
                </c:pt>
                <c:pt idx="8839">
                  <c:v>42186.68953703704</c:v>
                </c:pt>
                <c:pt idx="8840">
                  <c:v>42186.69023148148</c:v>
                </c:pt>
                <c:pt idx="8841">
                  <c:v>42186.690925925926</c:v>
                </c:pt>
                <c:pt idx="8842">
                  <c:v>42186.691620370359</c:v>
                </c:pt>
                <c:pt idx="8843">
                  <c:v>42186.692314814805</c:v>
                </c:pt>
                <c:pt idx="8844">
                  <c:v>42186.693009259245</c:v>
                </c:pt>
                <c:pt idx="8845">
                  <c:v>42186.69370370367</c:v>
                </c:pt>
                <c:pt idx="8846">
                  <c:v>42186.69439814816</c:v>
                </c:pt>
                <c:pt idx="8847">
                  <c:v>42186.695092592585</c:v>
                </c:pt>
                <c:pt idx="8848">
                  <c:v>42186.695787037017</c:v>
                </c:pt>
                <c:pt idx="8849">
                  <c:v>42186.696481481464</c:v>
                </c:pt>
                <c:pt idx="8850">
                  <c:v>42186.697175925925</c:v>
                </c:pt>
                <c:pt idx="8851">
                  <c:v>42186.697870370372</c:v>
                </c:pt>
                <c:pt idx="8852">
                  <c:v>42186.698564814804</c:v>
                </c:pt>
                <c:pt idx="8853">
                  <c:v>42186.699259259258</c:v>
                </c:pt>
                <c:pt idx="8854">
                  <c:v>42186.699953703683</c:v>
                </c:pt>
                <c:pt idx="8855">
                  <c:v>42186.700648148166</c:v>
                </c:pt>
                <c:pt idx="8856">
                  <c:v>42186.701342592576</c:v>
                </c:pt>
                <c:pt idx="8857">
                  <c:v>42186.702037037037</c:v>
                </c:pt>
                <c:pt idx="8858">
                  <c:v>42186.702731481484</c:v>
                </c:pt>
                <c:pt idx="8859">
                  <c:v>42186.703425925924</c:v>
                </c:pt>
                <c:pt idx="8860">
                  <c:v>42186.70412037037</c:v>
                </c:pt>
                <c:pt idx="8861">
                  <c:v>42186.704814814817</c:v>
                </c:pt>
                <c:pt idx="8862">
                  <c:v>42186.705509259256</c:v>
                </c:pt>
                <c:pt idx="8863">
                  <c:v>42186.706203703689</c:v>
                </c:pt>
                <c:pt idx="8864">
                  <c:v>42186.706898148179</c:v>
                </c:pt>
                <c:pt idx="8865">
                  <c:v>42186.707592592589</c:v>
                </c:pt>
                <c:pt idx="8866">
                  <c:v>42186.708287037036</c:v>
                </c:pt>
                <c:pt idx="8867">
                  <c:v>42186.708981481475</c:v>
                </c:pt>
                <c:pt idx="8868">
                  <c:v>42186.709675925929</c:v>
                </c:pt>
                <c:pt idx="8869">
                  <c:v>42186.710370370369</c:v>
                </c:pt>
                <c:pt idx="8870">
                  <c:v>42186.711064814801</c:v>
                </c:pt>
                <c:pt idx="8871">
                  <c:v>42186.711759259255</c:v>
                </c:pt>
                <c:pt idx="8872">
                  <c:v>42186.712453703687</c:v>
                </c:pt>
                <c:pt idx="8873">
                  <c:v>42186.713148148148</c:v>
                </c:pt>
                <c:pt idx="8874">
                  <c:v>42186.713842592595</c:v>
                </c:pt>
                <c:pt idx="8875">
                  <c:v>42186.714537037042</c:v>
                </c:pt>
                <c:pt idx="8876">
                  <c:v>42186.715231481481</c:v>
                </c:pt>
                <c:pt idx="8877">
                  <c:v>42186.715925925928</c:v>
                </c:pt>
                <c:pt idx="8878">
                  <c:v>42186.716620370367</c:v>
                </c:pt>
                <c:pt idx="8879">
                  <c:v>42186.717314814814</c:v>
                </c:pt>
                <c:pt idx="8880">
                  <c:v>42186.718009259261</c:v>
                </c:pt>
                <c:pt idx="8881">
                  <c:v>42186.718703703678</c:v>
                </c:pt>
                <c:pt idx="8882">
                  <c:v>42186.719398148169</c:v>
                </c:pt>
                <c:pt idx="8883">
                  <c:v>42186.720092592594</c:v>
                </c:pt>
                <c:pt idx="8884">
                  <c:v>42186.720787037018</c:v>
                </c:pt>
                <c:pt idx="8885">
                  <c:v>42186.721481481451</c:v>
                </c:pt>
                <c:pt idx="8886">
                  <c:v>42186.722175925926</c:v>
                </c:pt>
                <c:pt idx="8887">
                  <c:v>42186.722870370373</c:v>
                </c:pt>
                <c:pt idx="8888">
                  <c:v>42186.723564814783</c:v>
                </c:pt>
                <c:pt idx="8889">
                  <c:v>42186.724259259259</c:v>
                </c:pt>
                <c:pt idx="8890">
                  <c:v>42186.724953703684</c:v>
                </c:pt>
                <c:pt idx="8891">
                  <c:v>42186.725648148145</c:v>
                </c:pt>
                <c:pt idx="8892">
                  <c:v>42186.726342592585</c:v>
                </c:pt>
                <c:pt idx="8893">
                  <c:v>42186.727037037024</c:v>
                </c:pt>
                <c:pt idx="8894">
                  <c:v>42186.727731481464</c:v>
                </c:pt>
                <c:pt idx="8895">
                  <c:v>42186.728425925925</c:v>
                </c:pt>
                <c:pt idx="8896">
                  <c:v>42186.729120370357</c:v>
                </c:pt>
                <c:pt idx="8897">
                  <c:v>42186.729814814804</c:v>
                </c:pt>
                <c:pt idx="8898">
                  <c:v>42186.730509259258</c:v>
                </c:pt>
                <c:pt idx="8899">
                  <c:v>42186.731203703683</c:v>
                </c:pt>
                <c:pt idx="8900">
                  <c:v>42186.731898148166</c:v>
                </c:pt>
                <c:pt idx="8901">
                  <c:v>42186.732592592591</c:v>
                </c:pt>
                <c:pt idx="8902">
                  <c:v>42186.733287037023</c:v>
                </c:pt>
                <c:pt idx="8903">
                  <c:v>42186.73398148147</c:v>
                </c:pt>
                <c:pt idx="8904">
                  <c:v>42186.734675925931</c:v>
                </c:pt>
                <c:pt idx="8905">
                  <c:v>42186.73537037037</c:v>
                </c:pt>
                <c:pt idx="8906">
                  <c:v>42186.736064814802</c:v>
                </c:pt>
                <c:pt idx="8907">
                  <c:v>42186.736759259256</c:v>
                </c:pt>
                <c:pt idx="8908">
                  <c:v>42186.737453703674</c:v>
                </c:pt>
                <c:pt idx="8909">
                  <c:v>42186.738148148164</c:v>
                </c:pt>
                <c:pt idx="8910">
                  <c:v>42186.738842592589</c:v>
                </c:pt>
                <c:pt idx="8911">
                  <c:v>42186.739537037036</c:v>
                </c:pt>
                <c:pt idx="8912">
                  <c:v>42186.740231481483</c:v>
                </c:pt>
                <c:pt idx="8913">
                  <c:v>42186.740925925929</c:v>
                </c:pt>
                <c:pt idx="8914">
                  <c:v>42186.741620370354</c:v>
                </c:pt>
                <c:pt idx="8915">
                  <c:v>42186.742314814815</c:v>
                </c:pt>
                <c:pt idx="8916">
                  <c:v>42186.743009259255</c:v>
                </c:pt>
                <c:pt idx="8917">
                  <c:v>42186.743703703673</c:v>
                </c:pt>
                <c:pt idx="8918">
                  <c:v>42186.74439814817</c:v>
                </c:pt>
                <c:pt idx="8919">
                  <c:v>42186.745092592595</c:v>
                </c:pt>
                <c:pt idx="8920">
                  <c:v>42186.74578703702</c:v>
                </c:pt>
                <c:pt idx="8921">
                  <c:v>42186.746481481474</c:v>
                </c:pt>
                <c:pt idx="8922">
                  <c:v>42186.747175925928</c:v>
                </c:pt>
                <c:pt idx="8923">
                  <c:v>42186.747870370367</c:v>
                </c:pt>
                <c:pt idx="8924">
                  <c:v>42186.748564814814</c:v>
                </c:pt>
                <c:pt idx="8925">
                  <c:v>42186.749259259261</c:v>
                </c:pt>
                <c:pt idx="8926">
                  <c:v>42186.749953703678</c:v>
                </c:pt>
                <c:pt idx="8927">
                  <c:v>42186.750648148169</c:v>
                </c:pt>
                <c:pt idx="8928">
                  <c:v>42186.751342592594</c:v>
                </c:pt>
                <c:pt idx="8929">
                  <c:v>42186.75203703704</c:v>
                </c:pt>
                <c:pt idx="8930">
                  <c:v>42186.75273148148</c:v>
                </c:pt>
                <c:pt idx="8931">
                  <c:v>42186.753425925926</c:v>
                </c:pt>
                <c:pt idx="8932">
                  <c:v>42186.754120370373</c:v>
                </c:pt>
                <c:pt idx="8933">
                  <c:v>42186.754814814813</c:v>
                </c:pt>
                <c:pt idx="8934">
                  <c:v>42186.755509259259</c:v>
                </c:pt>
                <c:pt idx="8935">
                  <c:v>42186.756203703706</c:v>
                </c:pt>
                <c:pt idx="8936">
                  <c:v>42186.756898148175</c:v>
                </c:pt>
                <c:pt idx="8937">
                  <c:v>42186.757592592592</c:v>
                </c:pt>
                <c:pt idx="8938">
                  <c:v>42186.758287037039</c:v>
                </c:pt>
                <c:pt idx="8939">
                  <c:v>42186.758981481478</c:v>
                </c:pt>
                <c:pt idx="8940">
                  <c:v>42186.759675925932</c:v>
                </c:pt>
                <c:pt idx="8941">
                  <c:v>42186.760370370372</c:v>
                </c:pt>
                <c:pt idx="8942">
                  <c:v>42186.761064814797</c:v>
                </c:pt>
                <c:pt idx="8943">
                  <c:v>42186.761759259243</c:v>
                </c:pt>
                <c:pt idx="8944">
                  <c:v>42186.762453703683</c:v>
                </c:pt>
                <c:pt idx="8945">
                  <c:v>42186.763148148151</c:v>
                </c:pt>
                <c:pt idx="8946">
                  <c:v>42186.763842592576</c:v>
                </c:pt>
                <c:pt idx="8947">
                  <c:v>42186.764537037037</c:v>
                </c:pt>
                <c:pt idx="8948">
                  <c:v>42186.765231481484</c:v>
                </c:pt>
                <c:pt idx="8949">
                  <c:v>42186.765925925924</c:v>
                </c:pt>
                <c:pt idx="8950">
                  <c:v>42186.76662037037</c:v>
                </c:pt>
                <c:pt idx="8951">
                  <c:v>42186.767314814802</c:v>
                </c:pt>
                <c:pt idx="8952">
                  <c:v>42186.768009259256</c:v>
                </c:pt>
                <c:pt idx="8953">
                  <c:v>42186.768703703674</c:v>
                </c:pt>
                <c:pt idx="8954">
                  <c:v>42186.769398148164</c:v>
                </c:pt>
                <c:pt idx="8955">
                  <c:v>42186.770092592589</c:v>
                </c:pt>
                <c:pt idx="8956">
                  <c:v>42186.770787037021</c:v>
                </c:pt>
                <c:pt idx="8957">
                  <c:v>42186.771481481454</c:v>
                </c:pt>
                <c:pt idx="8958">
                  <c:v>42186.772175925929</c:v>
                </c:pt>
                <c:pt idx="8959">
                  <c:v>42186.772870370369</c:v>
                </c:pt>
                <c:pt idx="8960">
                  <c:v>42186.773564814801</c:v>
                </c:pt>
                <c:pt idx="8961">
                  <c:v>42186.774259259262</c:v>
                </c:pt>
                <c:pt idx="8962">
                  <c:v>42186.774953703687</c:v>
                </c:pt>
                <c:pt idx="8963">
                  <c:v>42186.775648148148</c:v>
                </c:pt>
                <c:pt idx="8964">
                  <c:v>42186.776342592595</c:v>
                </c:pt>
                <c:pt idx="8965">
                  <c:v>42186.777037037034</c:v>
                </c:pt>
                <c:pt idx="8966">
                  <c:v>42186.777731481474</c:v>
                </c:pt>
                <c:pt idx="8967">
                  <c:v>42186.778425925928</c:v>
                </c:pt>
                <c:pt idx="8968">
                  <c:v>42186.779120370353</c:v>
                </c:pt>
                <c:pt idx="8969">
                  <c:v>42186.779814814814</c:v>
                </c:pt>
                <c:pt idx="8970">
                  <c:v>42186.780509259261</c:v>
                </c:pt>
                <c:pt idx="8971">
                  <c:v>42186.781203703678</c:v>
                </c:pt>
                <c:pt idx="8972">
                  <c:v>42186.781898148169</c:v>
                </c:pt>
                <c:pt idx="8973">
                  <c:v>42186.782592592601</c:v>
                </c:pt>
                <c:pt idx="8974">
                  <c:v>42186.783287037026</c:v>
                </c:pt>
                <c:pt idx="8975">
                  <c:v>42186.783981481465</c:v>
                </c:pt>
                <c:pt idx="8976">
                  <c:v>42186.784675925941</c:v>
                </c:pt>
                <c:pt idx="8977">
                  <c:v>42186.785370370373</c:v>
                </c:pt>
                <c:pt idx="8978">
                  <c:v>42186.786064814805</c:v>
                </c:pt>
                <c:pt idx="8979">
                  <c:v>42186.786759259259</c:v>
                </c:pt>
                <c:pt idx="8980">
                  <c:v>42186.787453703684</c:v>
                </c:pt>
                <c:pt idx="8981">
                  <c:v>42186.78814814816</c:v>
                </c:pt>
                <c:pt idx="8982">
                  <c:v>42186.788842592592</c:v>
                </c:pt>
                <c:pt idx="8983">
                  <c:v>42186.789537037039</c:v>
                </c:pt>
                <c:pt idx="8984">
                  <c:v>42186.790231481478</c:v>
                </c:pt>
                <c:pt idx="8985">
                  <c:v>42186.790925925925</c:v>
                </c:pt>
                <c:pt idx="8986">
                  <c:v>42186.791620370357</c:v>
                </c:pt>
                <c:pt idx="8987">
                  <c:v>42186.792314814804</c:v>
                </c:pt>
                <c:pt idx="8988">
                  <c:v>42186.793009259243</c:v>
                </c:pt>
                <c:pt idx="8989">
                  <c:v>42186.793703703668</c:v>
                </c:pt>
                <c:pt idx="8990">
                  <c:v>42186.794398148166</c:v>
                </c:pt>
                <c:pt idx="8991">
                  <c:v>42186.795092592576</c:v>
                </c:pt>
                <c:pt idx="8992">
                  <c:v>42186.795787037008</c:v>
                </c:pt>
                <c:pt idx="8993">
                  <c:v>42186.79648148147</c:v>
                </c:pt>
                <c:pt idx="8994">
                  <c:v>42186.797175925924</c:v>
                </c:pt>
                <c:pt idx="8995">
                  <c:v>42186.79787037037</c:v>
                </c:pt>
                <c:pt idx="8996">
                  <c:v>42186.798564814802</c:v>
                </c:pt>
                <c:pt idx="8997">
                  <c:v>42186.799259259256</c:v>
                </c:pt>
                <c:pt idx="8998">
                  <c:v>42186.799953703674</c:v>
                </c:pt>
                <c:pt idx="8999">
                  <c:v>42186.800648148179</c:v>
                </c:pt>
                <c:pt idx="9000">
                  <c:v>42186.801342592589</c:v>
                </c:pt>
                <c:pt idx="9001">
                  <c:v>42186.802037037043</c:v>
                </c:pt>
                <c:pt idx="9002">
                  <c:v>42186.802731481483</c:v>
                </c:pt>
                <c:pt idx="9003">
                  <c:v>42186.803425925929</c:v>
                </c:pt>
                <c:pt idx="9004">
                  <c:v>42186.804120370369</c:v>
                </c:pt>
                <c:pt idx="9005">
                  <c:v>42186.80481481483</c:v>
                </c:pt>
                <c:pt idx="9006">
                  <c:v>42186.805509259262</c:v>
                </c:pt>
                <c:pt idx="9007">
                  <c:v>42186.806203703702</c:v>
                </c:pt>
                <c:pt idx="9008">
                  <c:v>42186.806898148177</c:v>
                </c:pt>
                <c:pt idx="9009">
                  <c:v>42186.807592592602</c:v>
                </c:pt>
                <c:pt idx="9010">
                  <c:v>42186.808287037042</c:v>
                </c:pt>
                <c:pt idx="9011">
                  <c:v>42186.808981481481</c:v>
                </c:pt>
                <c:pt idx="9012">
                  <c:v>42186.809675925942</c:v>
                </c:pt>
                <c:pt idx="9013">
                  <c:v>42186.810370370389</c:v>
                </c:pt>
                <c:pt idx="9014">
                  <c:v>42186.811064814814</c:v>
                </c:pt>
                <c:pt idx="9015">
                  <c:v>42186.811759259261</c:v>
                </c:pt>
                <c:pt idx="9016">
                  <c:v>42186.8124537037</c:v>
                </c:pt>
                <c:pt idx="9017">
                  <c:v>42186.813148148169</c:v>
                </c:pt>
                <c:pt idx="9018">
                  <c:v>42186.813842592601</c:v>
                </c:pt>
                <c:pt idx="9019">
                  <c:v>42186.814537037055</c:v>
                </c:pt>
                <c:pt idx="9020">
                  <c:v>42186.815231481494</c:v>
                </c:pt>
                <c:pt idx="9021">
                  <c:v>42186.815925925941</c:v>
                </c:pt>
                <c:pt idx="9022">
                  <c:v>42186.816620370388</c:v>
                </c:pt>
                <c:pt idx="9023">
                  <c:v>42186.817314814813</c:v>
                </c:pt>
                <c:pt idx="9024">
                  <c:v>42186.818009259274</c:v>
                </c:pt>
                <c:pt idx="9025">
                  <c:v>42186.818703703706</c:v>
                </c:pt>
                <c:pt idx="9026">
                  <c:v>42186.819398148175</c:v>
                </c:pt>
                <c:pt idx="9027">
                  <c:v>42186.820092592592</c:v>
                </c:pt>
                <c:pt idx="9028">
                  <c:v>42186.820787037024</c:v>
                </c:pt>
                <c:pt idx="9029">
                  <c:v>42186.821481481464</c:v>
                </c:pt>
                <c:pt idx="9030">
                  <c:v>42186.822175925932</c:v>
                </c:pt>
                <c:pt idx="9031">
                  <c:v>42186.822870370386</c:v>
                </c:pt>
                <c:pt idx="9032">
                  <c:v>42186.823564814804</c:v>
                </c:pt>
                <c:pt idx="9033">
                  <c:v>42186.824259259272</c:v>
                </c:pt>
                <c:pt idx="9034">
                  <c:v>42186.824953703705</c:v>
                </c:pt>
                <c:pt idx="9035">
                  <c:v>42186.825648148166</c:v>
                </c:pt>
                <c:pt idx="9036">
                  <c:v>42186.826342592591</c:v>
                </c:pt>
                <c:pt idx="9037">
                  <c:v>42186.827037037037</c:v>
                </c:pt>
                <c:pt idx="9038">
                  <c:v>42186.827731481484</c:v>
                </c:pt>
                <c:pt idx="9039">
                  <c:v>42186.828425925931</c:v>
                </c:pt>
                <c:pt idx="9040">
                  <c:v>42186.82912037037</c:v>
                </c:pt>
                <c:pt idx="9041">
                  <c:v>42186.829814814817</c:v>
                </c:pt>
                <c:pt idx="9042">
                  <c:v>42186.830509259271</c:v>
                </c:pt>
                <c:pt idx="9043">
                  <c:v>42186.831203703689</c:v>
                </c:pt>
                <c:pt idx="9044">
                  <c:v>42186.831898148179</c:v>
                </c:pt>
                <c:pt idx="9045">
                  <c:v>42186.832592592604</c:v>
                </c:pt>
                <c:pt idx="9046">
                  <c:v>42186.833287037036</c:v>
                </c:pt>
                <c:pt idx="9047">
                  <c:v>42186.833981481475</c:v>
                </c:pt>
                <c:pt idx="9048">
                  <c:v>42186.834675925944</c:v>
                </c:pt>
                <c:pt idx="9049">
                  <c:v>42186.835370370369</c:v>
                </c:pt>
                <c:pt idx="9050">
                  <c:v>42186.836064814815</c:v>
                </c:pt>
                <c:pt idx="9051">
                  <c:v>42186.836759259262</c:v>
                </c:pt>
                <c:pt idx="9052">
                  <c:v>42186.837453703687</c:v>
                </c:pt>
                <c:pt idx="9053">
                  <c:v>42186.83814814817</c:v>
                </c:pt>
                <c:pt idx="9054">
                  <c:v>42186.838842592602</c:v>
                </c:pt>
                <c:pt idx="9055">
                  <c:v>42186.839537037042</c:v>
                </c:pt>
                <c:pt idx="9056">
                  <c:v>42186.840231481496</c:v>
                </c:pt>
                <c:pt idx="9057">
                  <c:v>42186.840925925942</c:v>
                </c:pt>
                <c:pt idx="9058">
                  <c:v>42186.841620370367</c:v>
                </c:pt>
                <c:pt idx="9059">
                  <c:v>42186.842314814829</c:v>
                </c:pt>
                <c:pt idx="9060">
                  <c:v>42186.843009259261</c:v>
                </c:pt>
                <c:pt idx="9061">
                  <c:v>42186.843703703678</c:v>
                </c:pt>
                <c:pt idx="9062">
                  <c:v>42186.844398148176</c:v>
                </c:pt>
                <c:pt idx="9063">
                  <c:v>42186.845092592601</c:v>
                </c:pt>
                <c:pt idx="9064">
                  <c:v>42186.845787037026</c:v>
                </c:pt>
                <c:pt idx="9065">
                  <c:v>42186.84648148148</c:v>
                </c:pt>
                <c:pt idx="9066">
                  <c:v>42186.847175925941</c:v>
                </c:pt>
                <c:pt idx="9067">
                  <c:v>42186.847870370388</c:v>
                </c:pt>
                <c:pt idx="9068">
                  <c:v>42186.848564814813</c:v>
                </c:pt>
                <c:pt idx="9069">
                  <c:v>42186.849259259274</c:v>
                </c:pt>
                <c:pt idx="9070">
                  <c:v>42186.849953703706</c:v>
                </c:pt>
                <c:pt idx="9071">
                  <c:v>42186.850648148175</c:v>
                </c:pt>
                <c:pt idx="9072">
                  <c:v>42186.851342592592</c:v>
                </c:pt>
                <c:pt idx="9073">
                  <c:v>42186.852037037053</c:v>
                </c:pt>
                <c:pt idx="9074">
                  <c:v>42186.852731481493</c:v>
                </c:pt>
                <c:pt idx="9075">
                  <c:v>42186.853425925932</c:v>
                </c:pt>
                <c:pt idx="9076">
                  <c:v>42186.854120370386</c:v>
                </c:pt>
                <c:pt idx="9077">
                  <c:v>42186.85481481484</c:v>
                </c:pt>
                <c:pt idx="9078">
                  <c:v>42186.855509259272</c:v>
                </c:pt>
                <c:pt idx="9079">
                  <c:v>42186.856203703712</c:v>
                </c:pt>
                <c:pt idx="9080">
                  <c:v>42186.856898148195</c:v>
                </c:pt>
                <c:pt idx="9081">
                  <c:v>42186.857592592605</c:v>
                </c:pt>
                <c:pt idx="9082">
                  <c:v>42186.858287037052</c:v>
                </c:pt>
                <c:pt idx="9083">
                  <c:v>42186.858981481491</c:v>
                </c:pt>
                <c:pt idx="9084">
                  <c:v>42186.859675925945</c:v>
                </c:pt>
                <c:pt idx="9085">
                  <c:v>42186.860370370385</c:v>
                </c:pt>
                <c:pt idx="9086">
                  <c:v>42186.861064814802</c:v>
                </c:pt>
                <c:pt idx="9087">
                  <c:v>42186.861759259256</c:v>
                </c:pt>
                <c:pt idx="9088">
                  <c:v>42186.862453703689</c:v>
                </c:pt>
                <c:pt idx="9089">
                  <c:v>42186.863148148164</c:v>
                </c:pt>
                <c:pt idx="9090">
                  <c:v>42186.863842592589</c:v>
                </c:pt>
                <c:pt idx="9091">
                  <c:v>42186.864537037043</c:v>
                </c:pt>
                <c:pt idx="9092">
                  <c:v>42186.865231481483</c:v>
                </c:pt>
                <c:pt idx="9093">
                  <c:v>42186.865925925929</c:v>
                </c:pt>
                <c:pt idx="9094">
                  <c:v>42186.866620370369</c:v>
                </c:pt>
                <c:pt idx="9095">
                  <c:v>42186.867314814815</c:v>
                </c:pt>
                <c:pt idx="9096">
                  <c:v>42186.868009259262</c:v>
                </c:pt>
                <c:pt idx="9097">
                  <c:v>42186.868703703687</c:v>
                </c:pt>
                <c:pt idx="9098">
                  <c:v>42186.86939814817</c:v>
                </c:pt>
                <c:pt idx="9099">
                  <c:v>42186.870092592602</c:v>
                </c:pt>
                <c:pt idx="9100">
                  <c:v>42186.870787037034</c:v>
                </c:pt>
                <c:pt idx="9101">
                  <c:v>42186.871481481474</c:v>
                </c:pt>
                <c:pt idx="9102">
                  <c:v>42186.872175925942</c:v>
                </c:pt>
                <c:pt idx="9103">
                  <c:v>42186.872870370389</c:v>
                </c:pt>
                <c:pt idx="9104">
                  <c:v>42186.873564814814</c:v>
                </c:pt>
                <c:pt idx="9105">
                  <c:v>42186.874259259275</c:v>
                </c:pt>
                <c:pt idx="9106">
                  <c:v>42186.8749537037</c:v>
                </c:pt>
                <c:pt idx="9107">
                  <c:v>42186.875648148169</c:v>
                </c:pt>
                <c:pt idx="9108">
                  <c:v>42186.876342592601</c:v>
                </c:pt>
                <c:pt idx="9109">
                  <c:v>42186.87703703704</c:v>
                </c:pt>
                <c:pt idx="9110">
                  <c:v>42186.87773148148</c:v>
                </c:pt>
                <c:pt idx="9111">
                  <c:v>42186.878425925941</c:v>
                </c:pt>
                <c:pt idx="9112">
                  <c:v>42186.879120370373</c:v>
                </c:pt>
                <c:pt idx="9113">
                  <c:v>42186.879814814813</c:v>
                </c:pt>
                <c:pt idx="9114">
                  <c:v>42186.880509259274</c:v>
                </c:pt>
                <c:pt idx="9115">
                  <c:v>42186.881203703706</c:v>
                </c:pt>
                <c:pt idx="9116">
                  <c:v>42186.881898148175</c:v>
                </c:pt>
                <c:pt idx="9117">
                  <c:v>42186.882592592607</c:v>
                </c:pt>
                <c:pt idx="9118">
                  <c:v>42186.883287037039</c:v>
                </c:pt>
                <c:pt idx="9119">
                  <c:v>42186.883981481478</c:v>
                </c:pt>
                <c:pt idx="9120">
                  <c:v>42186.884675925947</c:v>
                </c:pt>
                <c:pt idx="9121">
                  <c:v>42186.885370370386</c:v>
                </c:pt>
                <c:pt idx="9122">
                  <c:v>42186.886064814818</c:v>
                </c:pt>
                <c:pt idx="9123">
                  <c:v>42186.886759259272</c:v>
                </c:pt>
                <c:pt idx="9124">
                  <c:v>42186.887453703705</c:v>
                </c:pt>
                <c:pt idx="9125">
                  <c:v>42186.88814814818</c:v>
                </c:pt>
                <c:pt idx="9126">
                  <c:v>42186.888842592605</c:v>
                </c:pt>
                <c:pt idx="9127">
                  <c:v>42186.889537037052</c:v>
                </c:pt>
                <c:pt idx="9128">
                  <c:v>42186.890231481491</c:v>
                </c:pt>
                <c:pt idx="9129">
                  <c:v>42186.890925925931</c:v>
                </c:pt>
                <c:pt idx="9130">
                  <c:v>42186.89162037037</c:v>
                </c:pt>
                <c:pt idx="9131">
                  <c:v>42186.892314814817</c:v>
                </c:pt>
                <c:pt idx="9132">
                  <c:v>42186.893009259256</c:v>
                </c:pt>
                <c:pt idx="9133">
                  <c:v>42186.893703703674</c:v>
                </c:pt>
                <c:pt idx="9134">
                  <c:v>42186.894398148179</c:v>
                </c:pt>
                <c:pt idx="9135">
                  <c:v>42186.895092592589</c:v>
                </c:pt>
                <c:pt idx="9136">
                  <c:v>42186.895787037021</c:v>
                </c:pt>
                <c:pt idx="9137">
                  <c:v>42186.896481481475</c:v>
                </c:pt>
                <c:pt idx="9138">
                  <c:v>42186.897175925929</c:v>
                </c:pt>
                <c:pt idx="9139">
                  <c:v>42186.897870370369</c:v>
                </c:pt>
                <c:pt idx="9140">
                  <c:v>42186.898564814815</c:v>
                </c:pt>
                <c:pt idx="9141">
                  <c:v>42186.899259259262</c:v>
                </c:pt>
                <c:pt idx="9142">
                  <c:v>42186.899953703687</c:v>
                </c:pt>
                <c:pt idx="9143">
                  <c:v>42186.90064814817</c:v>
                </c:pt>
                <c:pt idx="9144">
                  <c:v>42186.901342592595</c:v>
                </c:pt>
                <c:pt idx="9145">
                  <c:v>42186.902037037042</c:v>
                </c:pt>
                <c:pt idx="9146">
                  <c:v>42186.902731481481</c:v>
                </c:pt>
                <c:pt idx="9147">
                  <c:v>42186.903425925928</c:v>
                </c:pt>
                <c:pt idx="9148">
                  <c:v>42186.904120370367</c:v>
                </c:pt>
                <c:pt idx="9149">
                  <c:v>42186.904814814829</c:v>
                </c:pt>
                <c:pt idx="9150">
                  <c:v>42186.905509259261</c:v>
                </c:pt>
                <c:pt idx="9151">
                  <c:v>42186.9062037037</c:v>
                </c:pt>
                <c:pt idx="9152">
                  <c:v>42186.906898148176</c:v>
                </c:pt>
                <c:pt idx="9153">
                  <c:v>42186.907592592601</c:v>
                </c:pt>
                <c:pt idx="9154">
                  <c:v>42186.90828703704</c:v>
                </c:pt>
                <c:pt idx="9155">
                  <c:v>42186.90898148148</c:v>
                </c:pt>
                <c:pt idx="9156">
                  <c:v>42186.909675925941</c:v>
                </c:pt>
                <c:pt idx="9157">
                  <c:v>42186.910370370388</c:v>
                </c:pt>
                <c:pt idx="9158">
                  <c:v>42186.911064814805</c:v>
                </c:pt>
                <c:pt idx="9159">
                  <c:v>42186.911759259259</c:v>
                </c:pt>
                <c:pt idx="9160">
                  <c:v>42186.912453703706</c:v>
                </c:pt>
                <c:pt idx="9161">
                  <c:v>42186.91314814816</c:v>
                </c:pt>
                <c:pt idx="9162">
                  <c:v>42186.913842592592</c:v>
                </c:pt>
                <c:pt idx="9163">
                  <c:v>42186.914537037053</c:v>
                </c:pt>
                <c:pt idx="9164">
                  <c:v>42186.915231481493</c:v>
                </c:pt>
                <c:pt idx="9165">
                  <c:v>42186.915925925932</c:v>
                </c:pt>
                <c:pt idx="9166">
                  <c:v>42186.916620370386</c:v>
                </c:pt>
                <c:pt idx="9167">
                  <c:v>42186.917314814818</c:v>
                </c:pt>
                <c:pt idx="9168">
                  <c:v>42186.918009259272</c:v>
                </c:pt>
                <c:pt idx="9169">
                  <c:v>42186.918703703705</c:v>
                </c:pt>
                <c:pt idx="9170">
                  <c:v>42186.91939814818</c:v>
                </c:pt>
                <c:pt idx="9171">
                  <c:v>42186.920092592591</c:v>
                </c:pt>
                <c:pt idx="9172">
                  <c:v>42186.920787037023</c:v>
                </c:pt>
                <c:pt idx="9173">
                  <c:v>42186.92148148147</c:v>
                </c:pt>
                <c:pt idx="9174">
                  <c:v>42186.922175925931</c:v>
                </c:pt>
                <c:pt idx="9175">
                  <c:v>42186.922870370385</c:v>
                </c:pt>
                <c:pt idx="9176">
                  <c:v>42186.923564814802</c:v>
                </c:pt>
                <c:pt idx="9177">
                  <c:v>42186.924259259271</c:v>
                </c:pt>
                <c:pt idx="9178">
                  <c:v>42186.924953703689</c:v>
                </c:pt>
                <c:pt idx="9179">
                  <c:v>42186.925648148164</c:v>
                </c:pt>
                <c:pt idx="9180">
                  <c:v>42186.926342592589</c:v>
                </c:pt>
                <c:pt idx="9181">
                  <c:v>42186.927037037036</c:v>
                </c:pt>
                <c:pt idx="9182">
                  <c:v>42186.927731481475</c:v>
                </c:pt>
                <c:pt idx="9183">
                  <c:v>42186.928425925929</c:v>
                </c:pt>
                <c:pt idx="9184">
                  <c:v>42186.929120370354</c:v>
                </c:pt>
                <c:pt idx="9185">
                  <c:v>42186.929814814815</c:v>
                </c:pt>
                <c:pt idx="9186">
                  <c:v>42186.930509259262</c:v>
                </c:pt>
                <c:pt idx="9187">
                  <c:v>42186.931203703687</c:v>
                </c:pt>
                <c:pt idx="9188">
                  <c:v>42186.93189814817</c:v>
                </c:pt>
                <c:pt idx="9189">
                  <c:v>42186.932592592602</c:v>
                </c:pt>
                <c:pt idx="9190">
                  <c:v>42186.933287037034</c:v>
                </c:pt>
                <c:pt idx="9191">
                  <c:v>42186.933981481474</c:v>
                </c:pt>
                <c:pt idx="9192">
                  <c:v>42186.934675925942</c:v>
                </c:pt>
                <c:pt idx="9193">
                  <c:v>42186.935370370367</c:v>
                </c:pt>
                <c:pt idx="9194">
                  <c:v>42186.936064814814</c:v>
                </c:pt>
                <c:pt idx="9195">
                  <c:v>42186.936759259261</c:v>
                </c:pt>
                <c:pt idx="9196">
                  <c:v>42186.937453703678</c:v>
                </c:pt>
                <c:pt idx="9197">
                  <c:v>42186.938148148169</c:v>
                </c:pt>
                <c:pt idx="9198">
                  <c:v>42186.938842592601</c:v>
                </c:pt>
                <c:pt idx="9199">
                  <c:v>42186.93953703704</c:v>
                </c:pt>
                <c:pt idx="9200">
                  <c:v>42186.940231481494</c:v>
                </c:pt>
                <c:pt idx="9201">
                  <c:v>42186.940925925941</c:v>
                </c:pt>
                <c:pt idx="9202">
                  <c:v>42186.941620370373</c:v>
                </c:pt>
                <c:pt idx="9203">
                  <c:v>42186.942314814813</c:v>
                </c:pt>
                <c:pt idx="9204">
                  <c:v>42186.943009259259</c:v>
                </c:pt>
                <c:pt idx="9205">
                  <c:v>42186.943703703684</c:v>
                </c:pt>
                <c:pt idx="9206">
                  <c:v>42186.944398148175</c:v>
                </c:pt>
                <c:pt idx="9207">
                  <c:v>42186.945092592592</c:v>
                </c:pt>
                <c:pt idx="9208">
                  <c:v>42186.945787037024</c:v>
                </c:pt>
                <c:pt idx="9209">
                  <c:v>42186.946481481478</c:v>
                </c:pt>
                <c:pt idx="9210">
                  <c:v>42186.947175925932</c:v>
                </c:pt>
                <c:pt idx="9211">
                  <c:v>42186.947870370386</c:v>
                </c:pt>
                <c:pt idx="9212">
                  <c:v>42186.948564814818</c:v>
                </c:pt>
                <c:pt idx="9213">
                  <c:v>42186.949259259272</c:v>
                </c:pt>
                <c:pt idx="9214">
                  <c:v>42186.949953703705</c:v>
                </c:pt>
                <c:pt idx="9215">
                  <c:v>42186.95064814818</c:v>
                </c:pt>
                <c:pt idx="9216">
                  <c:v>42186.951342592591</c:v>
                </c:pt>
                <c:pt idx="9217">
                  <c:v>42186.952037037052</c:v>
                </c:pt>
                <c:pt idx="9218">
                  <c:v>42186.952731481491</c:v>
                </c:pt>
                <c:pt idx="9219">
                  <c:v>42186.953425925931</c:v>
                </c:pt>
                <c:pt idx="9220">
                  <c:v>42186.954120370385</c:v>
                </c:pt>
                <c:pt idx="9221">
                  <c:v>42186.954814814839</c:v>
                </c:pt>
                <c:pt idx="9222">
                  <c:v>42186.955509259271</c:v>
                </c:pt>
                <c:pt idx="9223">
                  <c:v>42186.956203703703</c:v>
                </c:pt>
                <c:pt idx="9224">
                  <c:v>42186.956898148193</c:v>
                </c:pt>
                <c:pt idx="9225">
                  <c:v>42186.957592592604</c:v>
                </c:pt>
                <c:pt idx="9226">
                  <c:v>42186.958287037043</c:v>
                </c:pt>
                <c:pt idx="9227">
                  <c:v>42186.958981481483</c:v>
                </c:pt>
                <c:pt idx="9228">
                  <c:v>42186.959675925944</c:v>
                </c:pt>
                <c:pt idx="9229">
                  <c:v>42186.960370370369</c:v>
                </c:pt>
                <c:pt idx="9230">
                  <c:v>42186.961064814801</c:v>
                </c:pt>
                <c:pt idx="9231">
                  <c:v>42186.961759259255</c:v>
                </c:pt>
                <c:pt idx="9232">
                  <c:v>42186.962453703687</c:v>
                </c:pt>
                <c:pt idx="9233">
                  <c:v>42186.963148148148</c:v>
                </c:pt>
                <c:pt idx="9234">
                  <c:v>42186.963842592595</c:v>
                </c:pt>
                <c:pt idx="9235">
                  <c:v>42186.964537037042</c:v>
                </c:pt>
                <c:pt idx="9236">
                  <c:v>42186.965231481481</c:v>
                </c:pt>
                <c:pt idx="9237">
                  <c:v>42186.965925925928</c:v>
                </c:pt>
                <c:pt idx="9238">
                  <c:v>42186.966620370367</c:v>
                </c:pt>
                <c:pt idx="9239">
                  <c:v>42186.967314814814</c:v>
                </c:pt>
                <c:pt idx="9240">
                  <c:v>42186.968009259261</c:v>
                </c:pt>
                <c:pt idx="9241">
                  <c:v>42186.968703703678</c:v>
                </c:pt>
                <c:pt idx="9242">
                  <c:v>42186.969398148169</c:v>
                </c:pt>
                <c:pt idx="9243">
                  <c:v>42186.970092592601</c:v>
                </c:pt>
                <c:pt idx="9244">
                  <c:v>42186.970787037026</c:v>
                </c:pt>
                <c:pt idx="9245">
                  <c:v>42186.971481481465</c:v>
                </c:pt>
                <c:pt idx="9246">
                  <c:v>42186.972175925941</c:v>
                </c:pt>
                <c:pt idx="9247">
                  <c:v>42186.972870370388</c:v>
                </c:pt>
                <c:pt idx="9248">
                  <c:v>42186.973564814805</c:v>
                </c:pt>
                <c:pt idx="9249">
                  <c:v>42186.974259259274</c:v>
                </c:pt>
                <c:pt idx="9250">
                  <c:v>42186.974953703706</c:v>
                </c:pt>
                <c:pt idx="9251">
                  <c:v>42186.97564814816</c:v>
                </c:pt>
                <c:pt idx="9252">
                  <c:v>42186.976342592592</c:v>
                </c:pt>
                <c:pt idx="9253">
                  <c:v>42186.977037037039</c:v>
                </c:pt>
                <c:pt idx="9254">
                  <c:v>42186.977731481478</c:v>
                </c:pt>
                <c:pt idx="9255">
                  <c:v>42186.978425925932</c:v>
                </c:pt>
                <c:pt idx="9256">
                  <c:v>42186.979120370372</c:v>
                </c:pt>
                <c:pt idx="9257">
                  <c:v>42186.979814814818</c:v>
                </c:pt>
                <c:pt idx="9258">
                  <c:v>42186.980509259272</c:v>
                </c:pt>
                <c:pt idx="9259">
                  <c:v>42186.981203703705</c:v>
                </c:pt>
                <c:pt idx="9260">
                  <c:v>42186.98189814818</c:v>
                </c:pt>
                <c:pt idx="9261">
                  <c:v>42186.982592592605</c:v>
                </c:pt>
                <c:pt idx="9262">
                  <c:v>42186.983287037037</c:v>
                </c:pt>
                <c:pt idx="9263">
                  <c:v>42186.983981481484</c:v>
                </c:pt>
                <c:pt idx="9264">
                  <c:v>42186.984675925945</c:v>
                </c:pt>
                <c:pt idx="9265">
                  <c:v>42186.985370370385</c:v>
                </c:pt>
                <c:pt idx="9266">
                  <c:v>42186.986064814817</c:v>
                </c:pt>
                <c:pt idx="9267">
                  <c:v>42186.986759259271</c:v>
                </c:pt>
                <c:pt idx="9268">
                  <c:v>42186.987453703689</c:v>
                </c:pt>
                <c:pt idx="9269">
                  <c:v>42186.988148148179</c:v>
                </c:pt>
                <c:pt idx="9270">
                  <c:v>42186.988842592604</c:v>
                </c:pt>
                <c:pt idx="9271">
                  <c:v>42186.989537037043</c:v>
                </c:pt>
                <c:pt idx="9272">
                  <c:v>42186.990231481483</c:v>
                </c:pt>
                <c:pt idx="9273">
                  <c:v>42186.990925925929</c:v>
                </c:pt>
                <c:pt idx="9274">
                  <c:v>42186.991620370354</c:v>
                </c:pt>
                <c:pt idx="9275">
                  <c:v>42186.992314814815</c:v>
                </c:pt>
                <c:pt idx="9276">
                  <c:v>42186.993009259255</c:v>
                </c:pt>
                <c:pt idx="9277">
                  <c:v>42186.993703703673</c:v>
                </c:pt>
                <c:pt idx="9278">
                  <c:v>42186.99439814817</c:v>
                </c:pt>
                <c:pt idx="9279">
                  <c:v>42186.995092592595</c:v>
                </c:pt>
                <c:pt idx="9280">
                  <c:v>42186.99578703702</c:v>
                </c:pt>
                <c:pt idx="9281">
                  <c:v>42186.996481481474</c:v>
                </c:pt>
                <c:pt idx="9282">
                  <c:v>42186.997175925928</c:v>
                </c:pt>
                <c:pt idx="9283">
                  <c:v>42186.997870370367</c:v>
                </c:pt>
                <c:pt idx="9284">
                  <c:v>42186.998564814814</c:v>
                </c:pt>
                <c:pt idx="9285">
                  <c:v>42186.999259259261</c:v>
                </c:pt>
                <c:pt idx="9286">
                  <c:v>42186.999953703678</c:v>
                </c:pt>
                <c:pt idx="9287">
                  <c:v>42187.000648148169</c:v>
                </c:pt>
                <c:pt idx="9288">
                  <c:v>42187.001342592594</c:v>
                </c:pt>
                <c:pt idx="9289">
                  <c:v>42187.00203703704</c:v>
                </c:pt>
                <c:pt idx="9290">
                  <c:v>42187.00273148148</c:v>
                </c:pt>
                <c:pt idx="9291">
                  <c:v>42187.003425925926</c:v>
                </c:pt>
                <c:pt idx="9292">
                  <c:v>42187.004120370373</c:v>
                </c:pt>
                <c:pt idx="9293">
                  <c:v>42187.004814814813</c:v>
                </c:pt>
                <c:pt idx="9294">
                  <c:v>42187.005509259259</c:v>
                </c:pt>
                <c:pt idx="9295">
                  <c:v>42187.006203703706</c:v>
                </c:pt>
                <c:pt idx="9296">
                  <c:v>42187.006898148175</c:v>
                </c:pt>
                <c:pt idx="9297">
                  <c:v>42187.007592592592</c:v>
                </c:pt>
                <c:pt idx="9298">
                  <c:v>42187.008287037039</c:v>
                </c:pt>
                <c:pt idx="9299">
                  <c:v>42187.008981481478</c:v>
                </c:pt>
                <c:pt idx="9300">
                  <c:v>42187.009675925932</c:v>
                </c:pt>
                <c:pt idx="9301">
                  <c:v>42187.010370370386</c:v>
                </c:pt>
                <c:pt idx="9302">
                  <c:v>42187.011064814804</c:v>
                </c:pt>
                <c:pt idx="9303">
                  <c:v>42187.011759259258</c:v>
                </c:pt>
                <c:pt idx="9304">
                  <c:v>42187.012453703705</c:v>
                </c:pt>
                <c:pt idx="9305">
                  <c:v>42187.013148148166</c:v>
                </c:pt>
                <c:pt idx="9306">
                  <c:v>42187.013842592591</c:v>
                </c:pt>
                <c:pt idx="9307">
                  <c:v>42187.014537037052</c:v>
                </c:pt>
                <c:pt idx="9308">
                  <c:v>42187.015231481491</c:v>
                </c:pt>
                <c:pt idx="9309">
                  <c:v>42187.015925925931</c:v>
                </c:pt>
                <c:pt idx="9310">
                  <c:v>42187.016620370385</c:v>
                </c:pt>
                <c:pt idx="9311">
                  <c:v>42187.017314814817</c:v>
                </c:pt>
                <c:pt idx="9312">
                  <c:v>42187.018009259271</c:v>
                </c:pt>
                <c:pt idx="9313">
                  <c:v>42187.018703703689</c:v>
                </c:pt>
                <c:pt idx="9314">
                  <c:v>42187.019398148179</c:v>
                </c:pt>
                <c:pt idx="9315">
                  <c:v>42187.020092592589</c:v>
                </c:pt>
                <c:pt idx="9316">
                  <c:v>42187.020787037021</c:v>
                </c:pt>
                <c:pt idx="9317">
                  <c:v>42187.021481481454</c:v>
                </c:pt>
                <c:pt idx="9318">
                  <c:v>42187.022175925929</c:v>
                </c:pt>
                <c:pt idx="9319">
                  <c:v>42187.022870370369</c:v>
                </c:pt>
                <c:pt idx="9320">
                  <c:v>42187.023564814801</c:v>
                </c:pt>
                <c:pt idx="9321">
                  <c:v>42187.024259259262</c:v>
                </c:pt>
                <c:pt idx="9322">
                  <c:v>42187.024953703687</c:v>
                </c:pt>
                <c:pt idx="9323">
                  <c:v>42187.025648148148</c:v>
                </c:pt>
                <c:pt idx="9324">
                  <c:v>42187.026342592595</c:v>
                </c:pt>
                <c:pt idx="9325">
                  <c:v>42187.027037037034</c:v>
                </c:pt>
                <c:pt idx="9326">
                  <c:v>42187.027731481474</c:v>
                </c:pt>
                <c:pt idx="9327">
                  <c:v>42187.028425925928</c:v>
                </c:pt>
                <c:pt idx="9328">
                  <c:v>42187.029120370353</c:v>
                </c:pt>
                <c:pt idx="9329">
                  <c:v>42187.029814814814</c:v>
                </c:pt>
                <c:pt idx="9330">
                  <c:v>42187.030509259261</c:v>
                </c:pt>
                <c:pt idx="9331">
                  <c:v>42187.031203703678</c:v>
                </c:pt>
                <c:pt idx="9332">
                  <c:v>42187.031898148169</c:v>
                </c:pt>
                <c:pt idx="9333">
                  <c:v>42187.032592592601</c:v>
                </c:pt>
                <c:pt idx="9334">
                  <c:v>42187.033287037026</c:v>
                </c:pt>
                <c:pt idx="9335">
                  <c:v>42187.033981481465</c:v>
                </c:pt>
                <c:pt idx="9336">
                  <c:v>42187.034675925941</c:v>
                </c:pt>
                <c:pt idx="9337">
                  <c:v>42187.035370370373</c:v>
                </c:pt>
                <c:pt idx="9338">
                  <c:v>42187.036064814805</c:v>
                </c:pt>
                <c:pt idx="9339">
                  <c:v>42187.036759259259</c:v>
                </c:pt>
                <c:pt idx="9340">
                  <c:v>42187.037453703684</c:v>
                </c:pt>
                <c:pt idx="9341">
                  <c:v>42187.03814814816</c:v>
                </c:pt>
                <c:pt idx="9342">
                  <c:v>42187.038842592592</c:v>
                </c:pt>
                <c:pt idx="9343">
                  <c:v>42187.039537037039</c:v>
                </c:pt>
                <c:pt idx="9344">
                  <c:v>42187.040231481493</c:v>
                </c:pt>
                <c:pt idx="9345">
                  <c:v>42187.040925925932</c:v>
                </c:pt>
                <c:pt idx="9346">
                  <c:v>42187.041620370372</c:v>
                </c:pt>
                <c:pt idx="9347">
                  <c:v>42187.042314814818</c:v>
                </c:pt>
                <c:pt idx="9348">
                  <c:v>42187.043009259258</c:v>
                </c:pt>
                <c:pt idx="9349">
                  <c:v>42187.043703703683</c:v>
                </c:pt>
                <c:pt idx="9350">
                  <c:v>42187.04439814818</c:v>
                </c:pt>
                <c:pt idx="9351">
                  <c:v>42187.045092592591</c:v>
                </c:pt>
                <c:pt idx="9352">
                  <c:v>42187.045787037023</c:v>
                </c:pt>
                <c:pt idx="9353">
                  <c:v>42187.046481481484</c:v>
                </c:pt>
                <c:pt idx="9354">
                  <c:v>42187.047175925931</c:v>
                </c:pt>
                <c:pt idx="9355">
                  <c:v>42187.047870370385</c:v>
                </c:pt>
                <c:pt idx="9356">
                  <c:v>42187.048564814817</c:v>
                </c:pt>
                <c:pt idx="9357">
                  <c:v>42187.049259259271</c:v>
                </c:pt>
                <c:pt idx="9358">
                  <c:v>42187.049953703689</c:v>
                </c:pt>
                <c:pt idx="9359">
                  <c:v>42187.050648148179</c:v>
                </c:pt>
                <c:pt idx="9360">
                  <c:v>42187.051342592589</c:v>
                </c:pt>
                <c:pt idx="9361">
                  <c:v>42187.052037037043</c:v>
                </c:pt>
                <c:pt idx="9362">
                  <c:v>42187.052731481483</c:v>
                </c:pt>
                <c:pt idx="9363">
                  <c:v>42187.053425925929</c:v>
                </c:pt>
                <c:pt idx="9364">
                  <c:v>42187.054120370369</c:v>
                </c:pt>
                <c:pt idx="9365">
                  <c:v>42187.05481481483</c:v>
                </c:pt>
                <c:pt idx="9366">
                  <c:v>42187.055509259262</c:v>
                </c:pt>
                <c:pt idx="9367">
                  <c:v>42187.056203703702</c:v>
                </c:pt>
                <c:pt idx="9368">
                  <c:v>42187.056898148177</c:v>
                </c:pt>
                <c:pt idx="9369">
                  <c:v>42187.057592592602</c:v>
                </c:pt>
                <c:pt idx="9370">
                  <c:v>42187.058287037042</c:v>
                </c:pt>
                <c:pt idx="9371">
                  <c:v>42187.058981481481</c:v>
                </c:pt>
                <c:pt idx="9372">
                  <c:v>42187.059675925942</c:v>
                </c:pt>
                <c:pt idx="9373">
                  <c:v>42187.060370370367</c:v>
                </c:pt>
                <c:pt idx="9374">
                  <c:v>42187.061064814799</c:v>
                </c:pt>
                <c:pt idx="9375">
                  <c:v>42187.061759259246</c:v>
                </c:pt>
                <c:pt idx="9376">
                  <c:v>42187.062453703678</c:v>
                </c:pt>
                <c:pt idx="9377">
                  <c:v>42187.063148148147</c:v>
                </c:pt>
                <c:pt idx="9378">
                  <c:v>42187.063842592594</c:v>
                </c:pt>
                <c:pt idx="9379">
                  <c:v>42187.06453703704</c:v>
                </c:pt>
                <c:pt idx="9380">
                  <c:v>42187.06523148148</c:v>
                </c:pt>
                <c:pt idx="9381">
                  <c:v>42187.065925925926</c:v>
                </c:pt>
                <c:pt idx="9382">
                  <c:v>42187.066620370373</c:v>
                </c:pt>
                <c:pt idx="9383">
                  <c:v>42187.067314814805</c:v>
                </c:pt>
                <c:pt idx="9384">
                  <c:v>42187.068009259259</c:v>
                </c:pt>
                <c:pt idx="9385">
                  <c:v>42187.068703703684</c:v>
                </c:pt>
                <c:pt idx="9386">
                  <c:v>42187.06939814816</c:v>
                </c:pt>
                <c:pt idx="9387">
                  <c:v>42187.070092592592</c:v>
                </c:pt>
                <c:pt idx="9388">
                  <c:v>42187.070787037024</c:v>
                </c:pt>
                <c:pt idx="9389">
                  <c:v>42187.071481481464</c:v>
                </c:pt>
                <c:pt idx="9390">
                  <c:v>42187.072175925932</c:v>
                </c:pt>
                <c:pt idx="9391">
                  <c:v>42187.072870370386</c:v>
                </c:pt>
                <c:pt idx="9392">
                  <c:v>42187.073564814804</c:v>
                </c:pt>
                <c:pt idx="9393">
                  <c:v>42187.074259259272</c:v>
                </c:pt>
                <c:pt idx="9394">
                  <c:v>42187.074953703705</c:v>
                </c:pt>
                <c:pt idx="9395">
                  <c:v>42187.075648148166</c:v>
                </c:pt>
                <c:pt idx="9396">
                  <c:v>42187.076342592591</c:v>
                </c:pt>
                <c:pt idx="9397">
                  <c:v>42187.077037037037</c:v>
                </c:pt>
                <c:pt idx="9398">
                  <c:v>42187.077731481484</c:v>
                </c:pt>
                <c:pt idx="9399">
                  <c:v>42187.078425925931</c:v>
                </c:pt>
                <c:pt idx="9400">
                  <c:v>42187.07912037037</c:v>
                </c:pt>
                <c:pt idx="9401">
                  <c:v>42187.079814814817</c:v>
                </c:pt>
                <c:pt idx="9402">
                  <c:v>42187.080509259271</c:v>
                </c:pt>
                <c:pt idx="9403">
                  <c:v>42187.081203703689</c:v>
                </c:pt>
                <c:pt idx="9404">
                  <c:v>42187.081898148179</c:v>
                </c:pt>
                <c:pt idx="9405">
                  <c:v>42187.082592592604</c:v>
                </c:pt>
                <c:pt idx="9406">
                  <c:v>42187.083287037036</c:v>
                </c:pt>
                <c:pt idx="9407">
                  <c:v>42187.083981481475</c:v>
                </c:pt>
                <c:pt idx="9408">
                  <c:v>42187.084675925944</c:v>
                </c:pt>
                <c:pt idx="9409">
                  <c:v>42187.085370370369</c:v>
                </c:pt>
                <c:pt idx="9410">
                  <c:v>42187.086064814815</c:v>
                </c:pt>
                <c:pt idx="9411">
                  <c:v>42187.086759259262</c:v>
                </c:pt>
                <c:pt idx="9412">
                  <c:v>42187.087453703687</c:v>
                </c:pt>
                <c:pt idx="9413">
                  <c:v>42187.08814814817</c:v>
                </c:pt>
                <c:pt idx="9414">
                  <c:v>42187.088842592602</c:v>
                </c:pt>
                <c:pt idx="9415">
                  <c:v>42187.089537037042</c:v>
                </c:pt>
                <c:pt idx="9416">
                  <c:v>42187.090231481481</c:v>
                </c:pt>
                <c:pt idx="9417">
                  <c:v>42187.090925925928</c:v>
                </c:pt>
                <c:pt idx="9418">
                  <c:v>42187.091620370353</c:v>
                </c:pt>
                <c:pt idx="9419">
                  <c:v>42187.092314814814</c:v>
                </c:pt>
                <c:pt idx="9420">
                  <c:v>42187.093009259246</c:v>
                </c:pt>
                <c:pt idx="9421">
                  <c:v>42187.093703703671</c:v>
                </c:pt>
                <c:pt idx="9422">
                  <c:v>42187.094398148169</c:v>
                </c:pt>
                <c:pt idx="9423">
                  <c:v>42187.095092592594</c:v>
                </c:pt>
                <c:pt idx="9424">
                  <c:v>42187.095787037018</c:v>
                </c:pt>
                <c:pt idx="9425">
                  <c:v>42187.096481481465</c:v>
                </c:pt>
                <c:pt idx="9426">
                  <c:v>42187.097175925926</c:v>
                </c:pt>
                <c:pt idx="9427">
                  <c:v>42187.097870370373</c:v>
                </c:pt>
                <c:pt idx="9428">
                  <c:v>42187.098564814805</c:v>
                </c:pt>
                <c:pt idx="9429">
                  <c:v>42187.099259259259</c:v>
                </c:pt>
                <c:pt idx="9430">
                  <c:v>42187.099953703684</c:v>
                </c:pt>
                <c:pt idx="9431">
                  <c:v>42187.10064814816</c:v>
                </c:pt>
                <c:pt idx="9432">
                  <c:v>42187.101342592585</c:v>
                </c:pt>
                <c:pt idx="9433">
                  <c:v>42187.102037037039</c:v>
                </c:pt>
                <c:pt idx="9434">
                  <c:v>42187.102731481478</c:v>
                </c:pt>
                <c:pt idx="9435">
                  <c:v>42187.103425925925</c:v>
                </c:pt>
                <c:pt idx="9436">
                  <c:v>42187.104120370372</c:v>
                </c:pt>
                <c:pt idx="9437">
                  <c:v>42187.104814814818</c:v>
                </c:pt>
                <c:pt idx="9438">
                  <c:v>42187.105509259258</c:v>
                </c:pt>
                <c:pt idx="9439">
                  <c:v>42187.106203703705</c:v>
                </c:pt>
                <c:pt idx="9440">
                  <c:v>42187.10689814818</c:v>
                </c:pt>
                <c:pt idx="9441">
                  <c:v>42187.107592592591</c:v>
                </c:pt>
                <c:pt idx="9442">
                  <c:v>42187.108287037037</c:v>
                </c:pt>
                <c:pt idx="9443">
                  <c:v>42187.108981481484</c:v>
                </c:pt>
                <c:pt idx="9444">
                  <c:v>42187.109675925931</c:v>
                </c:pt>
                <c:pt idx="9445">
                  <c:v>42187.110370370385</c:v>
                </c:pt>
                <c:pt idx="9446">
                  <c:v>42187.111064814802</c:v>
                </c:pt>
                <c:pt idx="9447">
                  <c:v>42187.111759259256</c:v>
                </c:pt>
                <c:pt idx="9448">
                  <c:v>42187.112453703689</c:v>
                </c:pt>
                <c:pt idx="9449">
                  <c:v>42187.113148148164</c:v>
                </c:pt>
                <c:pt idx="9450">
                  <c:v>42187.113842592589</c:v>
                </c:pt>
                <c:pt idx="9451">
                  <c:v>42187.114537037043</c:v>
                </c:pt>
                <c:pt idx="9452">
                  <c:v>42187.115231481483</c:v>
                </c:pt>
                <c:pt idx="9453">
                  <c:v>42187.115925925929</c:v>
                </c:pt>
                <c:pt idx="9454">
                  <c:v>42187.116620370369</c:v>
                </c:pt>
                <c:pt idx="9455">
                  <c:v>42187.117314814815</c:v>
                </c:pt>
                <c:pt idx="9456">
                  <c:v>42187.118009259262</c:v>
                </c:pt>
                <c:pt idx="9457">
                  <c:v>42187.118703703687</c:v>
                </c:pt>
                <c:pt idx="9458">
                  <c:v>42187.11939814817</c:v>
                </c:pt>
                <c:pt idx="9459">
                  <c:v>42187.120092592595</c:v>
                </c:pt>
                <c:pt idx="9460">
                  <c:v>42187.12078703702</c:v>
                </c:pt>
                <c:pt idx="9461">
                  <c:v>42187.121481481452</c:v>
                </c:pt>
                <c:pt idx="9462">
                  <c:v>42187.122175925928</c:v>
                </c:pt>
                <c:pt idx="9463">
                  <c:v>42187.122870370367</c:v>
                </c:pt>
                <c:pt idx="9464">
                  <c:v>42187.123564814799</c:v>
                </c:pt>
                <c:pt idx="9465">
                  <c:v>42187.124259259261</c:v>
                </c:pt>
                <c:pt idx="9466">
                  <c:v>42187.124953703678</c:v>
                </c:pt>
                <c:pt idx="9467">
                  <c:v>42187.125648148147</c:v>
                </c:pt>
                <c:pt idx="9468">
                  <c:v>42187.126342592594</c:v>
                </c:pt>
                <c:pt idx="9469">
                  <c:v>42187.127037037026</c:v>
                </c:pt>
                <c:pt idx="9470">
                  <c:v>42187.127731481465</c:v>
                </c:pt>
                <c:pt idx="9471">
                  <c:v>42187.128425925926</c:v>
                </c:pt>
                <c:pt idx="9472">
                  <c:v>42187.129120370359</c:v>
                </c:pt>
                <c:pt idx="9473">
                  <c:v>42187.129814814805</c:v>
                </c:pt>
                <c:pt idx="9474">
                  <c:v>42187.130509259259</c:v>
                </c:pt>
                <c:pt idx="9475">
                  <c:v>42187.131203703684</c:v>
                </c:pt>
                <c:pt idx="9476">
                  <c:v>42187.13189814816</c:v>
                </c:pt>
                <c:pt idx="9477">
                  <c:v>42187.132592592592</c:v>
                </c:pt>
                <c:pt idx="9478">
                  <c:v>42187.133287037024</c:v>
                </c:pt>
                <c:pt idx="9479">
                  <c:v>42187.133981481464</c:v>
                </c:pt>
                <c:pt idx="9480">
                  <c:v>42187.134675925932</c:v>
                </c:pt>
                <c:pt idx="9481">
                  <c:v>42187.135370370372</c:v>
                </c:pt>
                <c:pt idx="9482">
                  <c:v>42187.136064814804</c:v>
                </c:pt>
                <c:pt idx="9483">
                  <c:v>42187.136759259258</c:v>
                </c:pt>
                <c:pt idx="9484">
                  <c:v>42187.137453703683</c:v>
                </c:pt>
                <c:pt idx="9485">
                  <c:v>42187.138148148166</c:v>
                </c:pt>
                <c:pt idx="9486">
                  <c:v>42187.138842592591</c:v>
                </c:pt>
                <c:pt idx="9487">
                  <c:v>42187.139537037037</c:v>
                </c:pt>
                <c:pt idx="9488">
                  <c:v>42187.140231481491</c:v>
                </c:pt>
                <c:pt idx="9489">
                  <c:v>42187.140925925931</c:v>
                </c:pt>
                <c:pt idx="9490">
                  <c:v>42187.14162037037</c:v>
                </c:pt>
                <c:pt idx="9491">
                  <c:v>42187.142314814817</c:v>
                </c:pt>
                <c:pt idx="9492">
                  <c:v>42187.143009259256</c:v>
                </c:pt>
                <c:pt idx="9493">
                  <c:v>42187.143703703674</c:v>
                </c:pt>
                <c:pt idx="9494">
                  <c:v>42187.144398148179</c:v>
                </c:pt>
                <c:pt idx="9495">
                  <c:v>42187.145092592589</c:v>
                </c:pt>
                <c:pt idx="9496">
                  <c:v>42187.145787037021</c:v>
                </c:pt>
                <c:pt idx="9497">
                  <c:v>42187.146481481475</c:v>
                </c:pt>
                <c:pt idx="9498">
                  <c:v>42187.147175925929</c:v>
                </c:pt>
                <c:pt idx="9499">
                  <c:v>42187.147870370369</c:v>
                </c:pt>
                <c:pt idx="9500">
                  <c:v>42187.148564814815</c:v>
                </c:pt>
                <c:pt idx="9501">
                  <c:v>42187.149259259262</c:v>
                </c:pt>
                <c:pt idx="9502">
                  <c:v>42187.149953703687</c:v>
                </c:pt>
                <c:pt idx="9503">
                  <c:v>42187.15064814817</c:v>
                </c:pt>
                <c:pt idx="9504">
                  <c:v>42187.151342592595</c:v>
                </c:pt>
                <c:pt idx="9505">
                  <c:v>42187.152037037042</c:v>
                </c:pt>
                <c:pt idx="9506">
                  <c:v>42187.152731481481</c:v>
                </c:pt>
                <c:pt idx="9507">
                  <c:v>42187.153425925928</c:v>
                </c:pt>
                <c:pt idx="9508">
                  <c:v>42187.154120370367</c:v>
                </c:pt>
                <c:pt idx="9509">
                  <c:v>42187.154814814829</c:v>
                </c:pt>
                <c:pt idx="9510">
                  <c:v>42187.155509259261</c:v>
                </c:pt>
                <c:pt idx="9511">
                  <c:v>42187.1562037037</c:v>
                </c:pt>
                <c:pt idx="9512">
                  <c:v>42187.156898148176</c:v>
                </c:pt>
                <c:pt idx="9513">
                  <c:v>42187.157592592601</c:v>
                </c:pt>
                <c:pt idx="9514">
                  <c:v>42187.15828703704</c:v>
                </c:pt>
                <c:pt idx="9515">
                  <c:v>42187.15898148148</c:v>
                </c:pt>
                <c:pt idx="9516">
                  <c:v>42187.159675925941</c:v>
                </c:pt>
                <c:pt idx="9517">
                  <c:v>42187.160370370373</c:v>
                </c:pt>
                <c:pt idx="9518">
                  <c:v>42187.161064814783</c:v>
                </c:pt>
                <c:pt idx="9519">
                  <c:v>42187.161759259245</c:v>
                </c:pt>
                <c:pt idx="9520">
                  <c:v>42187.162453703684</c:v>
                </c:pt>
                <c:pt idx="9521">
                  <c:v>42187.163148148145</c:v>
                </c:pt>
                <c:pt idx="9522">
                  <c:v>42187.163842592585</c:v>
                </c:pt>
                <c:pt idx="9523">
                  <c:v>42187.164537037039</c:v>
                </c:pt>
                <c:pt idx="9524">
                  <c:v>42187.165231481478</c:v>
                </c:pt>
                <c:pt idx="9525">
                  <c:v>42187.165925925925</c:v>
                </c:pt>
                <c:pt idx="9526">
                  <c:v>42187.166620370372</c:v>
                </c:pt>
                <c:pt idx="9527">
                  <c:v>42187.167314814804</c:v>
                </c:pt>
                <c:pt idx="9528">
                  <c:v>42187.168009259258</c:v>
                </c:pt>
                <c:pt idx="9529">
                  <c:v>42187.168703703683</c:v>
                </c:pt>
                <c:pt idx="9530">
                  <c:v>42187.169398148166</c:v>
                </c:pt>
                <c:pt idx="9531">
                  <c:v>42187.170092592591</c:v>
                </c:pt>
                <c:pt idx="9532">
                  <c:v>42187.170787037023</c:v>
                </c:pt>
                <c:pt idx="9533">
                  <c:v>42187.17148148147</c:v>
                </c:pt>
                <c:pt idx="9534">
                  <c:v>42187.172175925931</c:v>
                </c:pt>
                <c:pt idx="9535">
                  <c:v>42187.172870370385</c:v>
                </c:pt>
                <c:pt idx="9536">
                  <c:v>42187.173564814802</c:v>
                </c:pt>
                <c:pt idx="9537">
                  <c:v>42187.174259259271</c:v>
                </c:pt>
                <c:pt idx="9538">
                  <c:v>42187.174953703689</c:v>
                </c:pt>
                <c:pt idx="9539">
                  <c:v>42187.175648148164</c:v>
                </c:pt>
                <c:pt idx="9540">
                  <c:v>42187.176342592589</c:v>
                </c:pt>
                <c:pt idx="9541">
                  <c:v>42187.177037037036</c:v>
                </c:pt>
                <c:pt idx="9542">
                  <c:v>42187.177731481475</c:v>
                </c:pt>
                <c:pt idx="9543">
                  <c:v>42187.178425925929</c:v>
                </c:pt>
                <c:pt idx="9544">
                  <c:v>42187.179120370354</c:v>
                </c:pt>
                <c:pt idx="9545">
                  <c:v>42187.179814814815</c:v>
                </c:pt>
                <c:pt idx="9546">
                  <c:v>42187.180509259262</c:v>
                </c:pt>
                <c:pt idx="9547">
                  <c:v>42187.181203703687</c:v>
                </c:pt>
                <c:pt idx="9548">
                  <c:v>42187.18189814817</c:v>
                </c:pt>
                <c:pt idx="9549">
                  <c:v>42187.182592592602</c:v>
                </c:pt>
                <c:pt idx="9550">
                  <c:v>42187.183287037034</c:v>
                </c:pt>
                <c:pt idx="9551">
                  <c:v>42187.183981481474</c:v>
                </c:pt>
                <c:pt idx="9552">
                  <c:v>42187.184675925942</c:v>
                </c:pt>
                <c:pt idx="9553">
                  <c:v>42187.185370370367</c:v>
                </c:pt>
                <c:pt idx="9554">
                  <c:v>42187.186064814814</c:v>
                </c:pt>
                <c:pt idx="9555">
                  <c:v>42187.186759259261</c:v>
                </c:pt>
                <c:pt idx="9556">
                  <c:v>42187.187453703678</c:v>
                </c:pt>
                <c:pt idx="9557">
                  <c:v>42187.188148148169</c:v>
                </c:pt>
                <c:pt idx="9558">
                  <c:v>42187.188842592601</c:v>
                </c:pt>
                <c:pt idx="9559">
                  <c:v>42187.18953703704</c:v>
                </c:pt>
                <c:pt idx="9560">
                  <c:v>42187.19023148148</c:v>
                </c:pt>
                <c:pt idx="9561">
                  <c:v>42187.190925925926</c:v>
                </c:pt>
                <c:pt idx="9562">
                  <c:v>42187.191620370359</c:v>
                </c:pt>
                <c:pt idx="9563">
                  <c:v>42187.192314814805</c:v>
                </c:pt>
                <c:pt idx="9564">
                  <c:v>42187.193009259245</c:v>
                </c:pt>
                <c:pt idx="9565">
                  <c:v>42187.19370370367</c:v>
                </c:pt>
                <c:pt idx="9566">
                  <c:v>42187.19439814816</c:v>
                </c:pt>
                <c:pt idx="9567">
                  <c:v>42187.195092592585</c:v>
                </c:pt>
                <c:pt idx="9568">
                  <c:v>42187.195787037017</c:v>
                </c:pt>
                <c:pt idx="9569">
                  <c:v>42187.196481481464</c:v>
                </c:pt>
                <c:pt idx="9570">
                  <c:v>42187.197175925925</c:v>
                </c:pt>
                <c:pt idx="9571">
                  <c:v>42187.197870370372</c:v>
                </c:pt>
                <c:pt idx="9572">
                  <c:v>42187.198564814804</c:v>
                </c:pt>
                <c:pt idx="9573">
                  <c:v>42187.199259259258</c:v>
                </c:pt>
                <c:pt idx="9574">
                  <c:v>42187.199953703683</c:v>
                </c:pt>
                <c:pt idx="9575">
                  <c:v>42187.200648148166</c:v>
                </c:pt>
                <c:pt idx="9576">
                  <c:v>42187.201342592576</c:v>
                </c:pt>
                <c:pt idx="9577">
                  <c:v>42187.202037037037</c:v>
                </c:pt>
                <c:pt idx="9578">
                  <c:v>42187.202731481484</c:v>
                </c:pt>
                <c:pt idx="9579">
                  <c:v>42187.203425925924</c:v>
                </c:pt>
                <c:pt idx="9580">
                  <c:v>42187.20412037037</c:v>
                </c:pt>
                <c:pt idx="9581">
                  <c:v>42187.204814814817</c:v>
                </c:pt>
                <c:pt idx="9582">
                  <c:v>42187.205509259256</c:v>
                </c:pt>
                <c:pt idx="9583">
                  <c:v>42187.206203703689</c:v>
                </c:pt>
                <c:pt idx="9584">
                  <c:v>42187.206898148179</c:v>
                </c:pt>
                <c:pt idx="9585">
                  <c:v>42187.207592592589</c:v>
                </c:pt>
                <c:pt idx="9586">
                  <c:v>42187.208287037036</c:v>
                </c:pt>
                <c:pt idx="9587">
                  <c:v>42187.208981481475</c:v>
                </c:pt>
                <c:pt idx="9588">
                  <c:v>42187.209675925929</c:v>
                </c:pt>
                <c:pt idx="9589">
                  <c:v>42187.210370370369</c:v>
                </c:pt>
                <c:pt idx="9590">
                  <c:v>42187.211064814801</c:v>
                </c:pt>
                <c:pt idx="9591">
                  <c:v>42187.211759259255</c:v>
                </c:pt>
                <c:pt idx="9592">
                  <c:v>42187.212453703687</c:v>
                </c:pt>
                <c:pt idx="9593">
                  <c:v>42187.213148148148</c:v>
                </c:pt>
                <c:pt idx="9594">
                  <c:v>42187.213842592595</c:v>
                </c:pt>
                <c:pt idx="9595">
                  <c:v>42187.214537037042</c:v>
                </c:pt>
                <c:pt idx="9596">
                  <c:v>42187.215231481481</c:v>
                </c:pt>
                <c:pt idx="9597">
                  <c:v>42187.215925925928</c:v>
                </c:pt>
                <c:pt idx="9598">
                  <c:v>42187.216620370367</c:v>
                </c:pt>
                <c:pt idx="9599">
                  <c:v>42187.217314814814</c:v>
                </c:pt>
                <c:pt idx="9600">
                  <c:v>42187.218009259261</c:v>
                </c:pt>
                <c:pt idx="9601">
                  <c:v>42187.218703703678</c:v>
                </c:pt>
                <c:pt idx="9602">
                  <c:v>42187.219398148169</c:v>
                </c:pt>
                <c:pt idx="9603">
                  <c:v>42187.220092592594</c:v>
                </c:pt>
                <c:pt idx="9604">
                  <c:v>42187.220787037018</c:v>
                </c:pt>
                <c:pt idx="9605">
                  <c:v>42187.221481481451</c:v>
                </c:pt>
                <c:pt idx="9606">
                  <c:v>42187.222175925926</c:v>
                </c:pt>
                <c:pt idx="9607">
                  <c:v>42187.222870370373</c:v>
                </c:pt>
                <c:pt idx="9608">
                  <c:v>42187.223564814783</c:v>
                </c:pt>
                <c:pt idx="9609">
                  <c:v>42187.224259259259</c:v>
                </c:pt>
                <c:pt idx="9610">
                  <c:v>42187.224953703684</c:v>
                </c:pt>
                <c:pt idx="9611">
                  <c:v>42187.225648148145</c:v>
                </c:pt>
                <c:pt idx="9612">
                  <c:v>42187.226342592585</c:v>
                </c:pt>
                <c:pt idx="9613">
                  <c:v>42187.227037037024</c:v>
                </c:pt>
                <c:pt idx="9614">
                  <c:v>42187.227731481464</c:v>
                </c:pt>
                <c:pt idx="9615">
                  <c:v>42187.228425925925</c:v>
                </c:pt>
                <c:pt idx="9616">
                  <c:v>42187.229120370357</c:v>
                </c:pt>
                <c:pt idx="9617">
                  <c:v>42187.229814814804</c:v>
                </c:pt>
                <c:pt idx="9618">
                  <c:v>42187.230509259258</c:v>
                </c:pt>
                <c:pt idx="9619">
                  <c:v>42187.231203703683</c:v>
                </c:pt>
                <c:pt idx="9620">
                  <c:v>42187.231898148166</c:v>
                </c:pt>
                <c:pt idx="9621">
                  <c:v>42187.232592592591</c:v>
                </c:pt>
                <c:pt idx="9622">
                  <c:v>42187.233287037023</c:v>
                </c:pt>
                <c:pt idx="9623">
                  <c:v>42187.23398148147</c:v>
                </c:pt>
                <c:pt idx="9624">
                  <c:v>42187.234675925931</c:v>
                </c:pt>
                <c:pt idx="9625">
                  <c:v>42187.23537037037</c:v>
                </c:pt>
                <c:pt idx="9626">
                  <c:v>42187.236064814802</c:v>
                </c:pt>
                <c:pt idx="9627">
                  <c:v>42187.236759259256</c:v>
                </c:pt>
                <c:pt idx="9628">
                  <c:v>42187.237453703674</c:v>
                </c:pt>
                <c:pt idx="9629">
                  <c:v>42187.238148148164</c:v>
                </c:pt>
                <c:pt idx="9630">
                  <c:v>42187.238842592589</c:v>
                </c:pt>
                <c:pt idx="9631">
                  <c:v>42187.239537037036</c:v>
                </c:pt>
                <c:pt idx="9632">
                  <c:v>42187.240231481483</c:v>
                </c:pt>
                <c:pt idx="9633">
                  <c:v>42187.240925925929</c:v>
                </c:pt>
                <c:pt idx="9634">
                  <c:v>42187.241620370354</c:v>
                </c:pt>
                <c:pt idx="9635">
                  <c:v>42187.242314814815</c:v>
                </c:pt>
                <c:pt idx="9636">
                  <c:v>42187.243009259255</c:v>
                </c:pt>
                <c:pt idx="9637">
                  <c:v>42187.243703703673</c:v>
                </c:pt>
                <c:pt idx="9638">
                  <c:v>42187.24439814817</c:v>
                </c:pt>
                <c:pt idx="9639">
                  <c:v>42187.245092592595</c:v>
                </c:pt>
                <c:pt idx="9640">
                  <c:v>42187.24578703702</c:v>
                </c:pt>
                <c:pt idx="9641">
                  <c:v>42187.246481481474</c:v>
                </c:pt>
                <c:pt idx="9642">
                  <c:v>42187.247175925928</c:v>
                </c:pt>
                <c:pt idx="9643">
                  <c:v>42187.247870370367</c:v>
                </c:pt>
                <c:pt idx="9644">
                  <c:v>42187.248564814814</c:v>
                </c:pt>
                <c:pt idx="9645">
                  <c:v>42187.249259259261</c:v>
                </c:pt>
                <c:pt idx="9646">
                  <c:v>42187.249953703678</c:v>
                </c:pt>
                <c:pt idx="9647">
                  <c:v>42187.250648148169</c:v>
                </c:pt>
                <c:pt idx="9648">
                  <c:v>42187.251342592594</c:v>
                </c:pt>
                <c:pt idx="9649">
                  <c:v>42187.25203703704</c:v>
                </c:pt>
                <c:pt idx="9650">
                  <c:v>42187.25273148148</c:v>
                </c:pt>
                <c:pt idx="9651">
                  <c:v>42187.253425925926</c:v>
                </c:pt>
                <c:pt idx="9652">
                  <c:v>42187.254120370373</c:v>
                </c:pt>
                <c:pt idx="9653">
                  <c:v>42187.254814814813</c:v>
                </c:pt>
                <c:pt idx="9654">
                  <c:v>42187.255509259259</c:v>
                </c:pt>
                <c:pt idx="9655">
                  <c:v>42187.256203703706</c:v>
                </c:pt>
                <c:pt idx="9656">
                  <c:v>42187.256898148175</c:v>
                </c:pt>
                <c:pt idx="9657">
                  <c:v>42187.257592592592</c:v>
                </c:pt>
                <c:pt idx="9658">
                  <c:v>42187.258287037039</c:v>
                </c:pt>
                <c:pt idx="9659">
                  <c:v>42187.258981481478</c:v>
                </c:pt>
                <c:pt idx="9660">
                  <c:v>42187.259675925932</c:v>
                </c:pt>
                <c:pt idx="9661">
                  <c:v>42187.260370370372</c:v>
                </c:pt>
                <c:pt idx="9662">
                  <c:v>42187.261064814797</c:v>
                </c:pt>
                <c:pt idx="9663">
                  <c:v>42187.261759259243</c:v>
                </c:pt>
                <c:pt idx="9664">
                  <c:v>42187.262453703683</c:v>
                </c:pt>
                <c:pt idx="9665">
                  <c:v>42187.263148148151</c:v>
                </c:pt>
                <c:pt idx="9666">
                  <c:v>42187.263842592576</c:v>
                </c:pt>
                <c:pt idx="9667">
                  <c:v>42187.264537037037</c:v>
                </c:pt>
                <c:pt idx="9668">
                  <c:v>42187.265231481484</c:v>
                </c:pt>
                <c:pt idx="9669">
                  <c:v>42187.265925925924</c:v>
                </c:pt>
                <c:pt idx="9670">
                  <c:v>42187.26662037037</c:v>
                </c:pt>
                <c:pt idx="9671">
                  <c:v>42187.267314814802</c:v>
                </c:pt>
                <c:pt idx="9672">
                  <c:v>42187.268009259256</c:v>
                </c:pt>
                <c:pt idx="9673">
                  <c:v>42187.268703703674</c:v>
                </c:pt>
                <c:pt idx="9674">
                  <c:v>42187.269398148164</c:v>
                </c:pt>
                <c:pt idx="9675">
                  <c:v>42187.270092592589</c:v>
                </c:pt>
                <c:pt idx="9676">
                  <c:v>42187.270787037021</c:v>
                </c:pt>
                <c:pt idx="9677">
                  <c:v>42187.271481481454</c:v>
                </c:pt>
                <c:pt idx="9678">
                  <c:v>42187.272175925929</c:v>
                </c:pt>
                <c:pt idx="9679">
                  <c:v>42187.272870370369</c:v>
                </c:pt>
                <c:pt idx="9680">
                  <c:v>42187.273564814801</c:v>
                </c:pt>
                <c:pt idx="9681">
                  <c:v>42187.274259259262</c:v>
                </c:pt>
                <c:pt idx="9682">
                  <c:v>42187.274953703687</c:v>
                </c:pt>
                <c:pt idx="9683">
                  <c:v>42187.275648148148</c:v>
                </c:pt>
                <c:pt idx="9684">
                  <c:v>42187.276342592595</c:v>
                </c:pt>
                <c:pt idx="9685">
                  <c:v>42187.277037037034</c:v>
                </c:pt>
                <c:pt idx="9686">
                  <c:v>42187.277731481474</c:v>
                </c:pt>
                <c:pt idx="9687">
                  <c:v>42187.278425925928</c:v>
                </c:pt>
                <c:pt idx="9688">
                  <c:v>42187.279120370353</c:v>
                </c:pt>
                <c:pt idx="9689">
                  <c:v>42187.279814814814</c:v>
                </c:pt>
                <c:pt idx="9690">
                  <c:v>42187.280509259261</c:v>
                </c:pt>
                <c:pt idx="9691">
                  <c:v>42187.281203703678</c:v>
                </c:pt>
                <c:pt idx="9692">
                  <c:v>42187.281898148169</c:v>
                </c:pt>
                <c:pt idx="9693">
                  <c:v>42187.282592592601</c:v>
                </c:pt>
                <c:pt idx="9694">
                  <c:v>42187.283287037026</c:v>
                </c:pt>
                <c:pt idx="9695">
                  <c:v>42187.283981481465</c:v>
                </c:pt>
                <c:pt idx="9696">
                  <c:v>42187.284675925941</c:v>
                </c:pt>
                <c:pt idx="9697">
                  <c:v>42187.285370370373</c:v>
                </c:pt>
                <c:pt idx="9698">
                  <c:v>42187.286064814805</c:v>
                </c:pt>
                <c:pt idx="9699">
                  <c:v>42187.286759259259</c:v>
                </c:pt>
                <c:pt idx="9700">
                  <c:v>42187.287453703684</c:v>
                </c:pt>
                <c:pt idx="9701">
                  <c:v>42187.28814814816</c:v>
                </c:pt>
                <c:pt idx="9702">
                  <c:v>42187.288842592592</c:v>
                </c:pt>
                <c:pt idx="9703">
                  <c:v>42187.289537037039</c:v>
                </c:pt>
                <c:pt idx="9704">
                  <c:v>42187.290231481478</c:v>
                </c:pt>
                <c:pt idx="9705">
                  <c:v>42187.290925925925</c:v>
                </c:pt>
                <c:pt idx="9706">
                  <c:v>42187.291620370357</c:v>
                </c:pt>
                <c:pt idx="9707">
                  <c:v>42187.292314814804</c:v>
                </c:pt>
                <c:pt idx="9708">
                  <c:v>42187.293009259243</c:v>
                </c:pt>
                <c:pt idx="9709">
                  <c:v>42187.293703703668</c:v>
                </c:pt>
                <c:pt idx="9710">
                  <c:v>42187.294398148166</c:v>
                </c:pt>
                <c:pt idx="9711">
                  <c:v>42187.295092592576</c:v>
                </c:pt>
                <c:pt idx="9712">
                  <c:v>42187.295787037008</c:v>
                </c:pt>
                <c:pt idx="9713">
                  <c:v>42187.29648148147</c:v>
                </c:pt>
                <c:pt idx="9714">
                  <c:v>42187.297175925924</c:v>
                </c:pt>
                <c:pt idx="9715">
                  <c:v>42187.29787037037</c:v>
                </c:pt>
                <c:pt idx="9716">
                  <c:v>42187.298564814802</c:v>
                </c:pt>
                <c:pt idx="9717">
                  <c:v>42187.299259259256</c:v>
                </c:pt>
                <c:pt idx="9718">
                  <c:v>42187.299953703674</c:v>
                </c:pt>
                <c:pt idx="9719">
                  <c:v>42187.300648148179</c:v>
                </c:pt>
                <c:pt idx="9720">
                  <c:v>42187.301342592589</c:v>
                </c:pt>
                <c:pt idx="9721">
                  <c:v>42187.302037037043</c:v>
                </c:pt>
                <c:pt idx="9722">
                  <c:v>42187.302731481483</c:v>
                </c:pt>
                <c:pt idx="9723">
                  <c:v>42187.303425925929</c:v>
                </c:pt>
                <c:pt idx="9724">
                  <c:v>42187.304120370369</c:v>
                </c:pt>
                <c:pt idx="9725">
                  <c:v>42187.30481481483</c:v>
                </c:pt>
                <c:pt idx="9726">
                  <c:v>42187.305509259262</c:v>
                </c:pt>
                <c:pt idx="9727">
                  <c:v>42187.306203703702</c:v>
                </c:pt>
                <c:pt idx="9728">
                  <c:v>42187.306898148177</c:v>
                </c:pt>
                <c:pt idx="9729">
                  <c:v>42187.307592592602</c:v>
                </c:pt>
                <c:pt idx="9730">
                  <c:v>42187.308287037042</c:v>
                </c:pt>
                <c:pt idx="9731">
                  <c:v>42187.308981481481</c:v>
                </c:pt>
                <c:pt idx="9732">
                  <c:v>42187.309675925942</c:v>
                </c:pt>
                <c:pt idx="9733">
                  <c:v>42187.310370370389</c:v>
                </c:pt>
                <c:pt idx="9734">
                  <c:v>42187.311064814814</c:v>
                </c:pt>
                <c:pt idx="9735">
                  <c:v>42187.311759259261</c:v>
                </c:pt>
                <c:pt idx="9736">
                  <c:v>42187.3124537037</c:v>
                </c:pt>
                <c:pt idx="9737">
                  <c:v>42187.313148148169</c:v>
                </c:pt>
                <c:pt idx="9738">
                  <c:v>42187.313842592601</c:v>
                </c:pt>
                <c:pt idx="9739">
                  <c:v>42187.314537037055</c:v>
                </c:pt>
                <c:pt idx="9740">
                  <c:v>42187.315231481494</c:v>
                </c:pt>
                <c:pt idx="9741">
                  <c:v>42187.315925925941</c:v>
                </c:pt>
                <c:pt idx="9742">
                  <c:v>42187.316620370388</c:v>
                </c:pt>
                <c:pt idx="9743">
                  <c:v>42187.317314814813</c:v>
                </c:pt>
                <c:pt idx="9744">
                  <c:v>42187.318009259274</c:v>
                </c:pt>
                <c:pt idx="9745">
                  <c:v>42187.318703703706</c:v>
                </c:pt>
                <c:pt idx="9746">
                  <c:v>42187.319398148175</c:v>
                </c:pt>
                <c:pt idx="9747">
                  <c:v>42187.320092592592</c:v>
                </c:pt>
                <c:pt idx="9748">
                  <c:v>42187.320787037024</c:v>
                </c:pt>
                <c:pt idx="9749">
                  <c:v>42187.321481481464</c:v>
                </c:pt>
                <c:pt idx="9750">
                  <c:v>42187.322175925932</c:v>
                </c:pt>
                <c:pt idx="9751">
                  <c:v>42187.322870370386</c:v>
                </c:pt>
                <c:pt idx="9752">
                  <c:v>42187.323564814804</c:v>
                </c:pt>
                <c:pt idx="9753">
                  <c:v>42187.324259259272</c:v>
                </c:pt>
                <c:pt idx="9754">
                  <c:v>42187.324953703705</c:v>
                </c:pt>
                <c:pt idx="9755">
                  <c:v>42187.325648148166</c:v>
                </c:pt>
                <c:pt idx="9756">
                  <c:v>42187.326342592591</c:v>
                </c:pt>
                <c:pt idx="9757">
                  <c:v>42187.327037037037</c:v>
                </c:pt>
                <c:pt idx="9758">
                  <c:v>42187.327731481484</c:v>
                </c:pt>
                <c:pt idx="9759">
                  <c:v>42187.328425925931</c:v>
                </c:pt>
                <c:pt idx="9760">
                  <c:v>42187.32912037037</c:v>
                </c:pt>
                <c:pt idx="9761">
                  <c:v>42187.329814814817</c:v>
                </c:pt>
                <c:pt idx="9762">
                  <c:v>42187.330509259271</c:v>
                </c:pt>
                <c:pt idx="9763">
                  <c:v>42187.331203703689</c:v>
                </c:pt>
                <c:pt idx="9764">
                  <c:v>42187.331898148179</c:v>
                </c:pt>
                <c:pt idx="9765">
                  <c:v>42187.332592592604</c:v>
                </c:pt>
                <c:pt idx="9766">
                  <c:v>42187.333287037036</c:v>
                </c:pt>
                <c:pt idx="9767">
                  <c:v>42187.333981481475</c:v>
                </c:pt>
                <c:pt idx="9768">
                  <c:v>42187.334675925944</c:v>
                </c:pt>
                <c:pt idx="9769">
                  <c:v>42187.335370370369</c:v>
                </c:pt>
                <c:pt idx="9770">
                  <c:v>42187.336064814815</c:v>
                </c:pt>
                <c:pt idx="9771">
                  <c:v>42187.336759259262</c:v>
                </c:pt>
                <c:pt idx="9772">
                  <c:v>42187.337453703687</c:v>
                </c:pt>
                <c:pt idx="9773">
                  <c:v>42187.33814814817</c:v>
                </c:pt>
                <c:pt idx="9774">
                  <c:v>42187.338842592602</c:v>
                </c:pt>
                <c:pt idx="9775">
                  <c:v>42187.339537037042</c:v>
                </c:pt>
                <c:pt idx="9776">
                  <c:v>42187.340231481496</c:v>
                </c:pt>
                <c:pt idx="9777">
                  <c:v>42187.340925925942</c:v>
                </c:pt>
                <c:pt idx="9778">
                  <c:v>42187.341620370367</c:v>
                </c:pt>
                <c:pt idx="9779">
                  <c:v>42187.342314814829</c:v>
                </c:pt>
                <c:pt idx="9780">
                  <c:v>42187.343009259261</c:v>
                </c:pt>
                <c:pt idx="9781">
                  <c:v>42187.343703703678</c:v>
                </c:pt>
                <c:pt idx="9782">
                  <c:v>42187.344398148176</c:v>
                </c:pt>
                <c:pt idx="9783">
                  <c:v>42187.345092592601</c:v>
                </c:pt>
                <c:pt idx="9784">
                  <c:v>42187.345787037026</c:v>
                </c:pt>
                <c:pt idx="9785">
                  <c:v>42187.34648148148</c:v>
                </c:pt>
                <c:pt idx="9786">
                  <c:v>42187.347175925941</c:v>
                </c:pt>
                <c:pt idx="9787">
                  <c:v>42187.347870370388</c:v>
                </c:pt>
                <c:pt idx="9788">
                  <c:v>42187.348564814813</c:v>
                </c:pt>
                <c:pt idx="9789">
                  <c:v>42187.349259259274</c:v>
                </c:pt>
                <c:pt idx="9790">
                  <c:v>42187.349953703706</c:v>
                </c:pt>
                <c:pt idx="9791">
                  <c:v>42187.350648148175</c:v>
                </c:pt>
                <c:pt idx="9792">
                  <c:v>42187.351342592592</c:v>
                </c:pt>
                <c:pt idx="9793">
                  <c:v>42187.352037037053</c:v>
                </c:pt>
                <c:pt idx="9794">
                  <c:v>42187.352731481493</c:v>
                </c:pt>
                <c:pt idx="9795">
                  <c:v>42187.353425925932</c:v>
                </c:pt>
                <c:pt idx="9796">
                  <c:v>42187.354120370386</c:v>
                </c:pt>
                <c:pt idx="9797">
                  <c:v>42187.35481481484</c:v>
                </c:pt>
                <c:pt idx="9798">
                  <c:v>42187.355509259272</c:v>
                </c:pt>
                <c:pt idx="9799">
                  <c:v>42187.356203703712</c:v>
                </c:pt>
                <c:pt idx="9800">
                  <c:v>42187.356898148195</c:v>
                </c:pt>
                <c:pt idx="9801">
                  <c:v>42187.357592592605</c:v>
                </c:pt>
                <c:pt idx="9802">
                  <c:v>42187.358287037052</c:v>
                </c:pt>
                <c:pt idx="9803">
                  <c:v>42187.358981481491</c:v>
                </c:pt>
                <c:pt idx="9804">
                  <c:v>42187.359675925945</c:v>
                </c:pt>
                <c:pt idx="9805">
                  <c:v>42187.360370370385</c:v>
                </c:pt>
                <c:pt idx="9806">
                  <c:v>42187.361064814802</c:v>
                </c:pt>
                <c:pt idx="9807">
                  <c:v>42187.361759259256</c:v>
                </c:pt>
                <c:pt idx="9808">
                  <c:v>42187.362453703689</c:v>
                </c:pt>
                <c:pt idx="9809">
                  <c:v>42187.363148148164</c:v>
                </c:pt>
                <c:pt idx="9810">
                  <c:v>42187.363842592589</c:v>
                </c:pt>
                <c:pt idx="9811">
                  <c:v>42187.364537037043</c:v>
                </c:pt>
                <c:pt idx="9812">
                  <c:v>42187.365231481483</c:v>
                </c:pt>
                <c:pt idx="9813">
                  <c:v>42187.365925925929</c:v>
                </c:pt>
                <c:pt idx="9814">
                  <c:v>42187.366620370369</c:v>
                </c:pt>
                <c:pt idx="9815">
                  <c:v>42187.367314814815</c:v>
                </c:pt>
                <c:pt idx="9816">
                  <c:v>42187.368009259262</c:v>
                </c:pt>
                <c:pt idx="9817">
                  <c:v>42187.368703703687</c:v>
                </c:pt>
                <c:pt idx="9818">
                  <c:v>42187.36939814817</c:v>
                </c:pt>
                <c:pt idx="9819">
                  <c:v>42187.370092592602</c:v>
                </c:pt>
                <c:pt idx="9820">
                  <c:v>42187.370787037034</c:v>
                </c:pt>
                <c:pt idx="9821">
                  <c:v>42187.371481481474</c:v>
                </c:pt>
                <c:pt idx="9822">
                  <c:v>42187.372175925942</c:v>
                </c:pt>
                <c:pt idx="9823">
                  <c:v>42187.372870370389</c:v>
                </c:pt>
                <c:pt idx="9824">
                  <c:v>42187.373564814814</c:v>
                </c:pt>
                <c:pt idx="9825">
                  <c:v>42187.374259259275</c:v>
                </c:pt>
                <c:pt idx="9826">
                  <c:v>42187.3749537037</c:v>
                </c:pt>
                <c:pt idx="9827">
                  <c:v>42187.375648148169</c:v>
                </c:pt>
                <c:pt idx="9828">
                  <c:v>42187.376342592601</c:v>
                </c:pt>
                <c:pt idx="9829">
                  <c:v>42187.37703703704</c:v>
                </c:pt>
                <c:pt idx="9830">
                  <c:v>42187.37773148148</c:v>
                </c:pt>
                <c:pt idx="9831">
                  <c:v>42187.378425925941</c:v>
                </c:pt>
                <c:pt idx="9832">
                  <c:v>42187.379120370373</c:v>
                </c:pt>
                <c:pt idx="9833">
                  <c:v>42187.379814814813</c:v>
                </c:pt>
                <c:pt idx="9834">
                  <c:v>42187.380509259274</c:v>
                </c:pt>
                <c:pt idx="9835">
                  <c:v>42187.381203703706</c:v>
                </c:pt>
                <c:pt idx="9836">
                  <c:v>42187.381898148175</c:v>
                </c:pt>
                <c:pt idx="9837">
                  <c:v>42187.382592592607</c:v>
                </c:pt>
                <c:pt idx="9838">
                  <c:v>42187.383287037039</c:v>
                </c:pt>
                <c:pt idx="9839">
                  <c:v>42187.383981481478</c:v>
                </c:pt>
                <c:pt idx="9840">
                  <c:v>42187.384675925947</c:v>
                </c:pt>
                <c:pt idx="9841">
                  <c:v>42187.385370370386</c:v>
                </c:pt>
                <c:pt idx="9842">
                  <c:v>42187.386064814818</c:v>
                </c:pt>
                <c:pt idx="9843">
                  <c:v>42187.386759259272</c:v>
                </c:pt>
                <c:pt idx="9844">
                  <c:v>42187.387453703705</c:v>
                </c:pt>
                <c:pt idx="9845">
                  <c:v>42187.38814814818</c:v>
                </c:pt>
                <c:pt idx="9846">
                  <c:v>42187.388842592605</c:v>
                </c:pt>
                <c:pt idx="9847">
                  <c:v>42187.389537037052</c:v>
                </c:pt>
                <c:pt idx="9848">
                  <c:v>42187.390231481491</c:v>
                </c:pt>
                <c:pt idx="9849">
                  <c:v>42187.390925925931</c:v>
                </c:pt>
                <c:pt idx="9850">
                  <c:v>42187.39162037037</c:v>
                </c:pt>
                <c:pt idx="9851">
                  <c:v>42187.392314814817</c:v>
                </c:pt>
                <c:pt idx="9852">
                  <c:v>42187.393009259256</c:v>
                </c:pt>
                <c:pt idx="9853">
                  <c:v>42187.393703703674</c:v>
                </c:pt>
                <c:pt idx="9854">
                  <c:v>42187.394398148179</c:v>
                </c:pt>
                <c:pt idx="9855">
                  <c:v>42187.395092592589</c:v>
                </c:pt>
                <c:pt idx="9856">
                  <c:v>42187.395787037021</c:v>
                </c:pt>
                <c:pt idx="9857">
                  <c:v>42187.396481481475</c:v>
                </c:pt>
                <c:pt idx="9858">
                  <c:v>42187.397175925929</c:v>
                </c:pt>
                <c:pt idx="9859">
                  <c:v>42187.397870370369</c:v>
                </c:pt>
                <c:pt idx="9860">
                  <c:v>42187.398564814815</c:v>
                </c:pt>
                <c:pt idx="9861">
                  <c:v>42187.399259259262</c:v>
                </c:pt>
                <c:pt idx="9862">
                  <c:v>42187.399953703687</c:v>
                </c:pt>
                <c:pt idx="9863">
                  <c:v>42187.40064814817</c:v>
                </c:pt>
                <c:pt idx="9864">
                  <c:v>42187.401342592595</c:v>
                </c:pt>
                <c:pt idx="9865">
                  <c:v>42187.402037037042</c:v>
                </c:pt>
                <c:pt idx="9866">
                  <c:v>42187.402731481481</c:v>
                </c:pt>
                <c:pt idx="9867">
                  <c:v>42187.403425925928</c:v>
                </c:pt>
                <c:pt idx="9868">
                  <c:v>42187.404120370367</c:v>
                </c:pt>
                <c:pt idx="9869">
                  <c:v>42187.404814814829</c:v>
                </c:pt>
                <c:pt idx="9870">
                  <c:v>42187.405509259261</c:v>
                </c:pt>
                <c:pt idx="9871">
                  <c:v>42187.4062037037</c:v>
                </c:pt>
                <c:pt idx="9872">
                  <c:v>42187.406898148176</c:v>
                </c:pt>
                <c:pt idx="9873">
                  <c:v>42187.407592592601</c:v>
                </c:pt>
                <c:pt idx="9874">
                  <c:v>42187.40828703704</c:v>
                </c:pt>
                <c:pt idx="9875">
                  <c:v>42187.40898148148</c:v>
                </c:pt>
                <c:pt idx="9876">
                  <c:v>42187.409675925941</c:v>
                </c:pt>
                <c:pt idx="9877">
                  <c:v>42187.410370370388</c:v>
                </c:pt>
                <c:pt idx="9878">
                  <c:v>42187.411064814805</c:v>
                </c:pt>
                <c:pt idx="9879">
                  <c:v>42187.411759259259</c:v>
                </c:pt>
                <c:pt idx="9880">
                  <c:v>42187.412453703706</c:v>
                </c:pt>
                <c:pt idx="9881">
                  <c:v>42187.41314814816</c:v>
                </c:pt>
                <c:pt idx="9882">
                  <c:v>42187.413842592592</c:v>
                </c:pt>
                <c:pt idx="9883">
                  <c:v>42187.414537037053</c:v>
                </c:pt>
                <c:pt idx="9884">
                  <c:v>42187.415231481493</c:v>
                </c:pt>
                <c:pt idx="9885">
                  <c:v>42187.415925925932</c:v>
                </c:pt>
                <c:pt idx="9886">
                  <c:v>42187.416620370386</c:v>
                </c:pt>
                <c:pt idx="9887">
                  <c:v>42187.417314814818</c:v>
                </c:pt>
                <c:pt idx="9888">
                  <c:v>42187.418009259272</c:v>
                </c:pt>
                <c:pt idx="9889">
                  <c:v>42187.418703703705</c:v>
                </c:pt>
                <c:pt idx="9890">
                  <c:v>42187.41939814818</c:v>
                </c:pt>
                <c:pt idx="9891">
                  <c:v>42187.420092592591</c:v>
                </c:pt>
                <c:pt idx="9892">
                  <c:v>42187.420787037023</c:v>
                </c:pt>
                <c:pt idx="9893">
                  <c:v>42187.42148148147</c:v>
                </c:pt>
                <c:pt idx="9894">
                  <c:v>42187.422175925931</c:v>
                </c:pt>
                <c:pt idx="9895">
                  <c:v>42187.422870370385</c:v>
                </c:pt>
                <c:pt idx="9896">
                  <c:v>42187.423564814802</c:v>
                </c:pt>
                <c:pt idx="9897">
                  <c:v>42187.424259259271</c:v>
                </c:pt>
                <c:pt idx="9898">
                  <c:v>42187.424953703689</c:v>
                </c:pt>
                <c:pt idx="9899">
                  <c:v>42187.425648148164</c:v>
                </c:pt>
                <c:pt idx="9900">
                  <c:v>42187.426342592589</c:v>
                </c:pt>
                <c:pt idx="9901">
                  <c:v>42187.427037037036</c:v>
                </c:pt>
                <c:pt idx="9902">
                  <c:v>42187.427731481475</c:v>
                </c:pt>
                <c:pt idx="9903">
                  <c:v>42187.428425925929</c:v>
                </c:pt>
                <c:pt idx="9904">
                  <c:v>42187.429120370354</c:v>
                </c:pt>
                <c:pt idx="9905">
                  <c:v>42187.429814814815</c:v>
                </c:pt>
                <c:pt idx="9906">
                  <c:v>42187.430509259262</c:v>
                </c:pt>
                <c:pt idx="9907">
                  <c:v>42187.431203703687</c:v>
                </c:pt>
                <c:pt idx="9908">
                  <c:v>42187.43189814817</c:v>
                </c:pt>
                <c:pt idx="9909">
                  <c:v>42187.432592592602</c:v>
                </c:pt>
                <c:pt idx="9910">
                  <c:v>42187.433287037034</c:v>
                </c:pt>
                <c:pt idx="9911">
                  <c:v>42187.433981481474</c:v>
                </c:pt>
                <c:pt idx="9912">
                  <c:v>42187.434675925942</c:v>
                </c:pt>
                <c:pt idx="9913">
                  <c:v>42187.435370370367</c:v>
                </c:pt>
                <c:pt idx="9914">
                  <c:v>42187.436064814814</c:v>
                </c:pt>
                <c:pt idx="9915">
                  <c:v>42187.436759259261</c:v>
                </c:pt>
                <c:pt idx="9916">
                  <c:v>42187.437453703678</c:v>
                </c:pt>
                <c:pt idx="9917">
                  <c:v>42187.438148148169</c:v>
                </c:pt>
                <c:pt idx="9918">
                  <c:v>42187.438842592601</c:v>
                </c:pt>
                <c:pt idx="9919">
                  <c:v>42187.43953703704</c:v>
                </c:pt>
                <c:pt idx="9920">
                  <c:v>42187.440231481494</c:v>
                </c:pt>
                <c:pt idx="9921">
                  <c:v>42187.440925925941</c:v>
                </c:pt>
                <c:pt idx="9922">
                  <c:v>42187.441620370373</c:v>
                </c:pt>
                <c:pt idx="9923">
                  <c:v>42187.442314814813</c:v>
                </c:pt>
                <c:pt idx="9924">
                  <c:v>42187.443009259259</c:v>
                </c:pt>
                <c:pt idx="9925">
                  <c:v>42187.443703703684</c:v>
                </c:pt>
                <c:pt idx="9926">
                  <c:v>42187.444398148175</c:v>
                </c:pt>
                <c:pt idx="9927">
                  <c:v>42187.445092592592</c:v>
                </c:pt>
                <c:pt idx="9928">
                  <c:v>42187.445787037024</c:v>
                </c:pt>
                <c:pt idx="9929">
                  <c:v>42187.446481481478</c:v>
                </c:pt>
                <c:pt idx="9930">
                  <c:v>42187.447175925932</c:v>
                </c:pt>
                <c:pt idx="9931">
                  <c:v>42187.447870370386</c:v>
                </c:pt>
                <c:pt idx="9932">
                  <c:v>42187.448564814818</c:v>
                </c:pt>
                <c:pt idx="9933">
                  <c:v>42187.449259259272</c:v>
                </c:pt>
                <c:pt idx="9934">
                  <c:v>42187.449953703705</c:v>
                </c:pt>
                <c:pt idx="9935">
                  <c:v>42187.45064814818</c:v>
                </c:pt>
                <c:pt idx="9936">
                  <c:v>42187.451342592591</c:v>
                </c:pt>
                <c:pt idx="9937">
                  <c:v>42187.452037037052</c:v>
                </c:pt>
                <c:pt idx="9938">
                  <c:v>42187.452731481491</c:v>
                </c:pt>
                <c:pt idx="9939">
                  <c:v>42187.453425925931</c:v>
                </c:pt>
                <c:pt idx="9940">
                  <c:v>42187.454120370385</c:v>
                </c:pt>
                <c:pt idx="9941">
                  <c:v>42187.454814814839</c:v>
                </c:pt>
                <c:pt idx="9942">
                  <c:v>42187.455509259271</c:v>
                </c:pt>
                <c:pt idx="9943">
                  <c:v>42187.456203703703</c:v>
                </c:pt>
                <c:pt idx="9944">
                  <c:v>42187.456898148193</c:v>
                </c:pt>
                <c:pt idx="9945">
                  <c:v>42187.457592592604</c:v>
                </c:pt>
                <c:pt idx="9946">
                  <c:v>42187.458287037043</c:v>
                </c:pt>
                <c:pt idx="9947">
                  <c:v>42187.458981481483</c:v>
                </c:pt>
                <c:pt idx="9948">
                  <c:v>42187.459675925944</c:v>
                </c:pt>
                <c:pt idx="9949">
                  <c:v>42187.460370370369</c:v>
                </c:pt>
                <c:pt idx="9950">
                  <c:v>42187.461064814801</c:v>
                </c:pt>
                <c:pt idx="9951">
                  <c:v>42187.461759259255</c:v>
                </c:pt>
                <c:pt idx="9952">
                  <c:v>42187.462453703687</c:v>
                </c:pt>
                <c:pt idx="9953">
                  <c:v>42187.463148148148</c:v>
                </c:pt>
                <c:pt idx="9954">
                  <c:v>42187.463842592595</c:v>
                </c:pt>
                <c:pt idx="9955">
                  <c:v>42187.464537037042</c:v>
                </c:pt>
                <c:pt idx="9956">
                  <c:v>42187.465231481481</c:v>
                </c:pt>
                <c:pt idx="9957">
                  <c:v>42187.465925925928</c:v>
                </c:pt>
                <c:pt idx="9958">
                  <c:v>42187.466620370367</c:v>
                </c:pt>
                <c:pt idx="9959">
                  <c:v>42187.467314814814</c:v>
                </c:pt>
                <c:pt idx="9960">
                  <c:v>42187.468009259261</c:v>
                </c:pt>
                <c:pt idx="9961">
                  <c:v>42187.468703703678</c:v>
                </c:pt>
                <c:pt idx="9962">
                  <c:v>42187.469398148169</c:v>
                </c:pt>
                <c:pt idx="9963">
                  <c:v>42187.470092592601</c:v>
                </c:pt>
                <c:pt idx="9964">
                  <c:v>42187.470787037026</c:v>
                </c:pt>
                <c:pt idx="9965">
                  <c:v>42187.471481481465</c:v>
                </c:pt>
                <c:pt idx="9966">
                  <c:v>42187.472175925941</c:v>
                </c:pt>
                <c:pt idx="9967">
                  <c:v>42187.472870370388</c:v>
                </c:pt>
                <c:pt idx="9968">
                  <c:v>42187.473564814805</c:v>
                </c:pt>
                <c:pt idx="9969">
                  <c:v>42187.474259259274</c:v>
                </c:pt>
                <c:pt idx="9970">
                  <c:v>42187.474953703706</c:v>
                </c:pt>
                <c:pt idx="9971">
                  <c:v>42187.47564814816</c:v>
                </c:pt>
                <c:pt idx="9972">
                  <c:v>42187.476342592592</c:v>
                </c:pt>
                <c:pt idx="9973">
                  <c:v>42187.477037037039</c:v>
                </c:pt>
                <c:pt idx="9974">
                  <c:v>42187.477731481478</c:v>
                </c:pt>
                <c:pt idx="9975">
                  <c:v>42187.478425925932</c:v>
                </c:pt>
                <c:pt idx="9976">
                  <c:v>42187.479120370372</c:v>
                </c:pt>
                <c:pt idx="9977">
                  <c:v>42187.479814814818</c:v>
                </c:pt>
                <c:pt idx="9978">
                  <c:v>42187.480509259272</c:v>
                </c:pt>
                <c:pt idx="9979">
                  <c:v>42187.481203703705</c:v>
                </c:pt>
                <c:pt idx="9980">
                  <c:v>42187.48189814818</c:v>
                </c:pt>
                <c:pt idx="9981">
                  <c:v>42187.482592592605</c:v>
                </c:pt>
                <c:pt idx="9982">
                  <c:v>42187.483287037037</c:v>
                </c:pt>
                <c:pt idx="9983">
                  <c:v>42187.483981481484</c:v>
                </c:pt>
                <c:pt idx="9984">
                  <c:v>42187.484675925945</c:v>
                </c:pt>
                <c:pt idx="9985">
                  <c:v>42187.485370370385</c:v>
                </c:pt>
                <c:pt idx="9986">
                  <c:v>42187.486064814817</c:v>
                </c:pt>
                <c:pt idx="9987">
                  <c:v>42187.486759259271</c:v>
                </c:pt>
                <c:pt idx="9988">
                  <c:v>42187.487453703689</c:v>
                </c:pt>
                <c:pt idx="9989">
                  <c:v>42187.488148148179</c:v>
                </c:pt>
                <c:pt idx="9990">
                  <c:v>42187.488842592604</c:v>
                </c:pt>
                <c:pt idx="9991">
                  <c:v>42187.489537037043</c:v>
                </c:pt>
                <c:pt idx="9992">
                  <c:v>42187.490231481483</c:v>
                </c:pt>
                <c:pt idx="9993">
                  <c:v>42187.490925925929</c:v>
                </c:pt>
                <c:pt idx="9994">
                  <c:v>42187.491620370354</c:v>
                </c:pt>
                <c:pt idx="9995">
                  <c:v>42187.492314814815</c:v>
                </c:pt>
                <c:pt idx="9996">
                  <c:v>42187.493009259255</c:v>
                </c:pt>
                <c:pt idx="9997">
                  <c:v>42187.493703703673</c:v>
                </c:pt>
                <c:pt idx="9998">
                  <c:v>42187.49439814817</c:v>
                </c:pt>
                <c:pt idx="9999">
                  <c:v>42187.495092592595</c:v>
                </c:pt>
                <c:pt idx="10000">
                  <c:v>42187.49578703702</c:v>
                </c:pt>
                <c:pt idx="10001">
                  <c:v>42187.496481481474</c:v>
                </c:pt>
                <c:pt idx="10002">
                  <c:v>42187.497175925928</c:v>
                </c:pt>
                <c:pt idx="10003">
                  <c:v>42187.497870370367</c:v>
                </c:pt>
                <c:pt idx="10004">
                  <c:v>42187.498564814814</c:v>
                </c:pt>
                <c:pt idx="10005">
                  <c:v>42187.499259259261</c:v>
                </c:pt>
                <c:pt idx="10006">
                  <c:v>42187.499953703678</c:v>
                </c:pt>
                <c:pt idx="10007">
                  <c:v>42187.500648148169</c:v>
                </c:pt>
                <c:pt idx="10008">
                  <c:v>42187.501342592594</c:v>
                </c:pt>
                <c:pt idx="10009">
                  <c:v>42187.50203703704</c:v>
                </c:pt>
                <c:pt idx="10010">
                  <c:v>42187.50273148148</c:v>
                </c:pt>
                <c:pt idx="10011">
                  <c:v>42187.503425925926</c:v>
                </c:pt>
                <c:pt idx="10012">
                  <c:v>42187.504120370373</c:v>
                </c:pt>
                <c:pt idx="10013">
                  <c:v>42187.504814814813</c:v>
                </c:pt>
                <c:pt idx="10014">
                  <c:v>42187.505509259259</c:v>
                </c:pt>
                <c:pt idx="10015">
                  <c:v>42187.506203703706</c:v>
                </c:pt>
                <c:pt idx="10016">
                  <c:v>42187.506898148175</c:v>
                </c:pt>
                <c:pt idx="10017">
                  <c:v>42187.507592592592</c:v>
                </c:pt>
                <c:pt idx="10018">
                  <c:v>42187.508287037039</c:v>
                </c:pt>
                <c:pt idx="10019">
                  <c:v>42187.508981481478</c:v>
                </c:pt>
                <c:pt idx="10020">
                  <c:v>42187.509675925932</c:v>
                </c:pt>
                <c:pt idx="10021">
                  <c:v>42187.510370370386</c:v>
                </c:pt>
                <c:pt idx="10022">
                  <c:v>42187.511064814804</c:v>
                </c:pt>
                <c:pt idx="10023">
                  <c:v>42187.511759259258</c:v>
                </c:pt>
                <c:pt idx="10024">
                  <c:v>42187.512453703705</c:v>
                </c:pt>
                <c:pt idx="10025">
                  <c:v>42187.513148148166</c:v>
                </c:pt>
                <c:pt idx="10026">
                  <c:v>42187.513842592591</c:v>
                </c:pt>
                <c:pt idx="10027">
                  <c:v>42187.514537037052</c:v>
                </c:pt>
                <c:pt idx="10028">
                  <c:v>42187.515231481491</c:v>
                </c:pt>
                <c:pt idx="10029">
                  <c:v>42187.515925925931</c:v>
                </c:pt>
                <c:pt idx="10030">
                  <c:v>42187.516620370385</c:v>
                </c:pt>
                <c:pt idx="10031">
                  <c:v>42187.517314814817</c:v>
                </c:pt>
                <c:pt idx="10032">
                  <c:v>42187.518009259271</c:v>
                </c:pt>
                <c:pt idx="10033">
                  <c:v>42187.518703703689</c:v>
                </c:pt>
                <c:pt idx="10034">
                  <c:v>42187.519398148179</c:v>
                </c:pt>
                <c:pt idx="10035">
                  <c:v>42187.520092592589</c:v>
                </c:pt>
                <c:pt idx="10036">
                  <c:v>42187.520787037021</c:v>
                </c:pt>
                <c:pt idx="10037">
                  <c:v>42187.521481481454</c:v>
                </c:pt>
                <c:pt idx="10038">
                  <c:v>42187.522175925929</c:v>
                </c:pt>
                <c:pt idx="10039">
                  <c:v>42187.522870370369</c:v>
                </c:pt>
                <c:pt idx="10040">
                  <c:v>42187.523564814801</c:v>
                </c:pt>
                <c:pt idx="10041">
                  <c:v>42187.524259259262</c:v>
                </c:pt>
                <c:pt idx="10042">
                  <c:v>42187.524953703687</c:v>
                </c:pt>
                <c:pt idx="10043">
                  <c:v>42187.525648148148</c:v>
                </c:pt>
                <c:pt idx="10044">
                  <c:v>42187.526342592595</c:v>
                </c:pt>
                <c:pt idx="10045">
                  <c:v>42187.527037037034</c:v>
                </c:pt>
                <c:pt idx="10046">
                  <c:v>42187.527731481474</c:v>
                </c:pt>
                <c:pt idx="10047">
                  <c:v>42187.528425925928</c:v>
                </c:pt>
                <c:pt idx="10048">
                  <c:v>42187.529120370353</c:v>
                </c:pt>
                <c:pt idx="10049">
                  <c:v>42187.529814814814</c:v>
                </c:pt>
                <c:pt idx="10050">
                  <c:v>42187.530509259261</c:v>
                </c:pt>
                <c:pt idx="10051">
                  <c:v>42187.531203703678</c:v>
                </c:pt>
                <c:pt idx="10052">
                  <c:v>42187.531898148169</c:v>
                </c:pt>
                <c:pt idx="10053">
                  <c:v>42187.532592592601</c:v>
                </c:pt>
                <c:pt idx="10054">
                  <c:v>42187.533287037026</c:v>
                </c:pt>
                <c:pt idx="10055">
                  <c:v>42187.533981481465</c:v>
                </c:pt>
                <c:pt idx="10056">
                  <c:v>42187.534675925941</c:v>
                </c:pt>
                <c:pt idx="10057">
                  <c:v>42187.535370370373</c:v>
                </c:pt>
                <c:pt idx="10058">
                  <c:v>42187.536064814805</c:v>
                </c:pt>
                <c:pt idx="10059">
                  <c:v>42187.536759259259</c:v>
                </c:pt>
                <c:pt idx="10060">
                  <c:v>42187.537453703684</c:v>
                </c:pt>
                <c:pt idx="10061">
                  <c:v>42187.53814814816</c:v>
                </c:pt>
                <c:pt idx="10062">
                  <c:v>42187.538842592592</c:v>
                </c:pt>
                <c:pt idx="10063">
                  <c:v>42187.539537037039</c:v>
                </c:pt>
                <c:pt idx="10064">
                  <c:v>42187.540231481493</c:v>
                </c:pt>
                <c:pt idx="10065">
                  <c:v>42187.540925925932</c:v>
                </c:pt>
                <c:pt idx="10066">
                  <c:v>42187.541620370372</c:v>
                </c:pt>
                <c:pt idx="10067">
                  <c:v>42187.542314814818</c:v>
                </c:pt>
                <c:pt idx="10068">
                  <c:v>42187.543009259258</c:v>
                </c:pt>
                <c:pt idx="10069">
                  <c:v>42187.543703703683</c:v>
                </c:pt>
                <c:pt idx="10070">
                  <c:v>42187.54439814818</c:v>
                </c:pt>
                <c:pt idx="10071">
                  <c:v>42187.545092592591</c:v>
                </c:pt>
                <c:pt idx="10072">
                  <c:v>42187.545787037023</c:v>
                </c:pt>
                <c:pt idx="10073">
                  <c:v>42187.546481481484</c:v>
                </c:pt>
                <c:pt idx="10074">
                  <c:v>42187.547175925931</c:v>
                </c:pt>
                <c:pt idx="10075">
                  <c:v>42187.547870370385</c:v>
                </c:pt>
                <c:pt idx="10076">
                  <c:v>42187.548564814817</c:v>
                </c:pt>
                <c:pt idx="10077">
                  <c:v>42187.549259259271</c:v>
                </c:pt>
                <c:pt idx="10078">
                  <c:v>42187.549953703689</c:v>
                </c:pt>
                <c:pt idx="10079">
                  <c:v>42187.550648148179</c:v>
                </c:pt>
                <c:pt idx="10080">
                  <c:v>42187.551342592589</c:v>
                </c:pt>
                <c:pt idx="10081">
                  <c:v>42187.552037037043</c:v>
                </c:pt>
                <c:pt idx="10082">
                  <c:v>42187.552731481483</c:v>
                </c:pt>
                <c:pt idx="10083">
                  <c:v>42187.553425925929</c:v>
                </c:pt>
                <c:pt idx="10084">
                  <c:v>42187.554120370369</c:v>
                </c:pt>
                <c:pt idx="10085">
                  <c:v>42187.55481481483</c:v>
                </c:pt>
                <c:pt idx="10086">
                  <c:v>42187.555509259262</c:v>
                </c:pt>
                <c:pt idx="10087">
                  <c:v>42187.556203703702</c:v>
                </c:pt>
                <c:pt idx="10088">
                  <c:v>42187.556898148177</c:v>
                </c:pt>
                <c:pt idx="10089">
                  <c:v>42187.557592592602</c:v>
                </c:pt>
                <c:pt idx="10090">
                  <c:v>42187.558287037042</c:v>
                </c:pt>
                <c:pt idx="10091">
                  <c:v>42187.558981481481</c:v>
                </c:pt>
                <c:pt idx="10092">
                  <c:v>42187.559675925942</c:v>
                </c:pt>
                <c:pt idx="10093">
                  <c:v>42187.560370370367</c:v>
                </c:pt>
                <c:pt idx="10094">
                  <c:v>42187.561064814799</c:v>
                </c:pt>
                <c:pt idx="10095">
                  <c:v>42187.561759259246</c:v>
                </c:pt>
                <c:pt idx="10096">
                  <c:v>42187.562453703678</c:v>
                </c:pt>
                <c:pt idx="10097">
                  <c:v>42187.563148148147</c:v>
                </c:pt>
                <c:pt idx="10098">
                  <c:v>42187.563842592594</c:v>
                </c:pt>
                <c:pt idx="10099">
                  <c:v>42187.56453703704</c:v>
                </c:pt>
                <c:pt idx="10100">
                  <c:v>42187.56523148148</c:v>
                </c:pt>
                <c:pt idx="10101">
                  <c:v>42187.565925925926</c:v>
                </c:pt>
                <c:pt idx="10102">
                  <c:v>42187.566620370373</c:v>
                </c:pt>
                <c:pt idx="10103">
                  <c:v>42187.567314814805</c:v>
                </c:pt>
                <c:pt idx="10104">
                  <c:v>42187.568009259259</c:v>
                </c:pt>
                <c:pt idx="10105">
                  <c:v>42187.568703703684</c:v>
                </c:pt>
                <c:pt idx="10106">
                  <c:v>42187.56939814816</c:v>
                </c:pt>
                <c:pt idx="10107">
                  <c:v>42187.570092592592</c:v>
                </c:pt>
                <c:pt idx="10108">
                  <c:v>42187.570787037024</c:v>
                </c:pt>
                <c:pt idx="10109">
                  <c:v>42187.571481481464</c:v>
                </c:pt>
                <c:pt idx="10110">
                  <c:v>42187.572175925932</c:v>
                </c:pt>
                <c:pt idx="10111">
                  <c:v>42187.572870370386</c:v>
                </c:pt>
                <c:pt idx="10112">
                  <c:v>42187.573564814804</c:v>
                </c:pt>
                <c:pt idx="10113">
                  <c:v>42187.574259259272</c:v>
                </c:pt>
                <c:pt idx="10114">
                  <c:v>42187.574953703705</c:v>
                </c:pt>
                <c:pt idx="10115">
                  <c:v>42187.575648148166</c:v>
                </c:pt>
                <c:pt idx="10116">
                  <c:v>42187.576342592591</c:v>
                </c:pt>
                <c:pt idx="10117">
                  <c:v>42187.577037037037</c:v>
                </c:pt>
                <c:pt idx="10118">
                  <c:v>42187.577731481484</c:v>
                </c:pt>
                <c:pt idx="10119">
                  <c:v>42187.578425925931</c:v>
                </c:pt>
                <c:pt idx="10120">
                  <c:v>42187.57912037037</c:v>
                </c:pt>
                <c:pt idx="10121">
                  <c:v>42187.579814814817</c:v>
                </c:pt>
                <c:pt idx="10122">
                  <c:v>42187.580509259271</c:v>
                </c:pt>
                <c:pt idx="10123">
                  <c:v>42187.581203703689</c:v>
                </c:pt>
                <c:pt idx="10124">
                  <c:v>42187.581898148179</c:v>
                </c:pt>
                <c:pt idx="10125">
                  <c:v>42187.582592592604</c:v>
                </c:pt>
                <c:pt idx="10126">
                  <c:v>42187.583287037036</c:v>
                </c:pt>
                <c:pt idx="10127">
                  <c:v>42187.583981481475</c:v>
                </c:pt>
                <c:pt idx="10128">
                  <c:v>42187.584675925944</c:v>
                </c:pt>
                <c:pt idx="10129">
                  <c:v>42187.585370370369</c:v>
                </c:pt>
                <c:pt idx="10130">
                  <c:v>42187.586064814815</c:v>
                </c:pt>
                <c:pt idx="10131">
                  <c:v>42187.586759259262</c:v>
                </c:pt>
                <c:pt idx="10132">
                  <c:v>42187.587453703687</c:v>
                </c:pt>
                <c:pt idx="10133">
                  <c:v>42187.58814814817</c:v>
                </c:pt>
                <c:pt idx="10134">
                  <c:v>42187.588842592602</c:v>
                </c:pt>
                <c:pt idx="10135">
                  <c:v>42187.589537037042</c:v>
                </c:pt>
                <c:pt idx="10136">
                  <c:v>42187.590231481481</c:v>
                </c:pt>
                <c:pt idx="10137">
                  <c:v>42187.590925925928</c:v>
                </c:pt>
                <c:pt idx="10138">
                  <c:v>42187.591620370353</c:v>
                </c:pt>
                <c:pt idx="10139">
                  <c:v>42187.592314814814</c:v>
                </c:pt>
                <c:pt idx="10140">
                  <c:v>42187.593009259246</c:v>
                </c:pt>
                <c:pt idx="10141">
                  <c:v>42187.593703703671</c:v>
                </c:pt>
                <c:pt idx="10142">
                  <c:v>42187.594398148169</c:v>
                </c:pt>
                <c:pt idx="10143">
                  <c:v>42187.595092592594</c:v>
                </c:pt>
                <c:pt idx="10144">
                  <c:v>42187.595787037018</c:v>
                </c:pt>
                <c:pt idx="10145">
                  <c:v>42187.596481481465</c:v>
                </c:pt>
                <c:pt idx="10146">
                  <c:v>42187.597175925926</c:v>
                </c:pt>
                <c:pt idx="10147">
                  <c:v>42187.597870370373</c:v>
                </c:pt>
                <c:pt idx="10148">
                  <c:v>42187.598564814805</c:v>
                </c:pt>
                <c:pt idx="10149">
                  <c:v>42187.599259259259</c:v>
                </c:pt>
                <c:pt idx="10150">
                  <c:v>42187.599953703684</c:v>
                </c:pt>
                <c:pt idx="10151">
                  <c:v>42187.60064814816</c:v>
                </c:pt>
                <c:pt idx="10152">
                  <c:v>42187.601342592585</c:v>
                </c:pt>
                <c:pt idx="10153">
                  <c:v>42187.602037037039</c:v>
                </c:pt>
                <c:pt idx="10154">
                  <c:v>42187.602731481478</c:v>
                </c:pt>
                <c:pt idx="10155">
                  <c:v>42187.603425925925</c:v>
                </c:pt>
                <c:pt idx="10156">
                  <c:v>42187.604120370372</c:v>
                </c:pt>
                <c:pt idx="10157">
                  <c:v>42187.604814814818</c:v>
                </c:pt>
                <c:pt idx="10158">
                  <c:v>42187.605509259258</c:v>
                </c:pt>
                <c:pt idx="10159">
                  <c:v>42187.606203703705</c:v>
                </c:pt>
                <c:pt idx="10160">
                  <c:v>42187.60689814818</c:v>
                </c:pt>
                <c:pt idx="10161">
                  <c:v>42187.607592592591</c:v>
                </c:pt>
                <c:pt idx="10162">
                  <c:v>42187.608287037037</c:v>
                </c:pt>
                <c:pt idx="10163">
                  <c:v>42187.608981481484</c:v>
                </c:pt>
                <c:pt idx="10164">
                  <c:v>42187.609675925931</c:v>
                </c:pt>
                <c:pt idx="10165">
                  <c:v>42187.610370370385</c:v>
                </c:pt>
                <c:pt idx="10166">
                  <c:v>42187.611064814802</c:v>
                </c:pt>
                <c:pt idx="10167">
                  <c:v>42187.611759259256</c:v>
                </c:pt>
                <c:pt idx="10168">
                  <c:v>42187.612453703689</c:v>
                </c:pt>
                <c:pt idx="10169">
                  <c:v>42187.613148148164</c:v>
                </c:pt>
                <c:pt idx="10170">
                  <c:v>42187.613842592589</c:v>
                </c:pt>
                <c:pt idx="10171">
                  <c:v>42187.614537037043</c:v>
                </c:pt>
                <c:pt idx="10172">
                  <c:v>42187.615231481483</c:v>
                </c:pt>
                <c:pt idx="10173">
                  <c:v>42187.615925925929</c:v>
                </c:pt>
                <c:pt idx="10174">
                  <c:v>42187.616620370369</c:v>
                </c:pt>
                <c:pt idx="10175">
                  <c:v>42187.617314814815</c:v>
                </c:pt>
                <c:pt idx="10176">
                  <c:v>42187.618009259262</c:v>
                </c:pt>
                <c:pt idx="10177">
                  <c:v>42187.618703703687</c:v>
                </c:pt>
                <c:pt idx="10178">
                  <c:v>42187.61939814817</c:v>
                </c:pt>
                <c:pt idx="10179">
                  <c:v>42187.620092592595</c:v>
                </c:pt>
                <c:pt idx="10180">
                  <c:v>42187.62078703702</c:v>
                </c:pt>
                <c:pt idx="10181">
                  <c:v>42187.621481481452</c:v>
                </c:pt>
                <c:pt idx="10182">
                  <c:v>42187.622175925928</c:v>
                </c:pt>
                <c:pt idx="10183">
                  <c:v>42187.622870370367</c:v>
                </c:pt>
                <c:pt idx="10184">
                  <c:v>42187.623564814799</c:v>
                </c:pt>
                <c:pt idx="10185">
                  <c:v>42187.624259259261</c:v>
                </c:pt>
                <c:pt idx="10186">
                  <c:v>42187.624953703678</c:v>
                </c:pt>
                <c:pt idx="10187">
                  <c:v>42187.625648148147</c:v>
                </c:pt>
                <c:pt idx="10188">
                  <c:v>42187.626342592594</c:v>
                </c:pt>
                <c:pt idx="10189">
                  <c:v>42187.627037037026</c:v>
                </c:pt>
                <c:pt idx="10190">
                  <c:v>42187.627731481465</c:v>
                </c:pt>
                <c:pt idx="10191">
                  <c:v>42187.628425925926</c:v>
                </c:pt>
                <c:pt idx="10192">
                  <c:v>42187.629120370359</c:v>
                </c:pt>
                <c:pt idx="10193">
                  <c:v>42187.629814814805</c:v>
                </c:pt>
                <c:pt idx="10194">
                  <c:v>42187.630509259259</c:v>
                </c:pt>
                <c:pt idx="10195">
                  <c:v>42187.631203703684</c:v>
                </c:pt>
                <c:pt idx="10196">
                  <c:v>42187.63189814816</c:v>
                </c:pt>
                <c:pt idx="10197">
                  <c:v>42187.632592592592</c:v>
                </c:pt>
                <c:pt idx="10198">
                  <c:v>42187.633287037024</c:v>
                </c:pt>
                <c:pt idx="10199">
                  <c:v>42187.633981481464</c:v>
                </c:pt>
                <c:pt idx="10200">
                  <c:v>42187.634675925932</c:v>
                </c:pt>
                <c:pt idx="10201">
                  <c:v>42187.635370370372</c:v>
                </c:pt>
                <c:pt idx="10202">
                  <c:v>42187.636064814804</c:v>
                </c:pt>
                <c:pt idx="10203">
                  <c:v>42187.636759259258</c:v>
                </c:pt>
                <c:pt idx="10204">
                  <c:v>42187.637453703683</c:v>
                </c:pt>
                <c:pt idx="10205">
                  <c:v>42187.638148148166</c:v>
                </c:pt>
                <c:pt idx="10206">
                  <c:v>42187.638842592591</c:v>
                </c:pt>
                <c:pt idx="10207">
                  <c:v>42187.639537037037</c:v>
                </c:pt>
                <c:pt idx="10208">
                  <c:v>42187.640231481491</c:v>
                </c:pt>
                <c:pt idx="10209">
                  <c:v>42187.640925925931</c:v>
                </c:pt>
                <c:pt idx="10210">
                  <c:v>42187.64162037037</c:v>
                </c:pt>
                <c:pt idx="10211">
                  <c:v>42187.642314814817</c:v>
                </c:pt>
                <c:pt idx="10212">
                  <c:v>42187.643009259256</c:v>
                </c:pt>
                <c:pt idx="10213">
                  <c:v>42187.643703703674</c:v>
                </c:pt>
                <c:pt idx="10214">
                  <c:v>42187.644398148179</c:v>
                </c:pt>
                <c:pt idx="10215">
                  <c:v>42187.645092592589</c:v>
                </c:pt>
                <c:pt idx="10216">
                  <c:v>42187.645787037021</c:v>
                </c:pt>
                <c:pt idx="10217">
                  <c:v>42187.646481481475</c:v>
                </c:pt>
                <c:pt idx="10218">
                  <c:v>42187.647175925929</c:v>
                </c:pt>
                <c:pt idx="10219">
                  <c:v>42187.647870370369</c:v>
                </c:pt>
                <c:pt idx="10220">
                  <c:v>42187.648564814815</c:v>
                </c:pt>
                <c:pt idx="10221">
                  <c:v>42187.649259259262</c:v>
                </c:pt>
                <c:pt idx="10222">
                  <c:v>42187.649953703687</c:v>
                </c:pt>
                <c:pt idx="10223">
                  <c:v>42187.65064814817</c:v>
                </c:pt>
                <c:pt idx="10224">
                  <c:v>42187.651342592595</c:v>
                </c:pt>
                <c:pt idx="10225">
                  <c:v>42187.652037037042</c:v>
                </c:pt>
                <c:pt idx="10226">
                  <c:v>42187.652731481481</c:v>
                </c:pt>
                <c:pt idx="10227">
                  <c:v>42187.653425925928</c:v>
                </c:pt>
                <c:pt idx="10228">
                  <c:v>42187.654120370367</c:v>
                </c:pt>
                <c:pt idx="10229">
                  <c:v>42187.654814814829</c:v>
                </c:pt>
                <c:pt idx="10230">
                  <c:v>42187.655509259261</c:v>
                </c:pt>
                <c:pt idx="10231">
                  <c:v>42187.6562037037</c:v>
                </c:pt>
                <c:pt idx="10232">
                  <c:v>42187.656898148176</c:v>
                </c:pt>
                <c:pt idx="10233">
                  <c:v>42187.657592592601</c:v>
                </c:pt>
                <c:pt idx="10234">
                  <c:v>42187.65828703704</c:v>
                </c:pt>
                <c:pt idx="10235">
                  <c:v>42187.65898148148</c:v>
                </c:pt>
                <c:pt idx="10236">
                  <c:v>42187.659675925941</c:v>
                </c:pt>
                <c:pt idx="10237">
                  <c:v>42187.660370370373</c:v>
                </c:pt>
                <c:pt idx="10238">
                  <c:v>42187.661064814783</c:v>
                </c:pt>
                <c:pt idx="10239">
                  <c:v>42187.661759259245</c:v>
                </c:pt>
                <c:pt idx="10240">
                  <c:v>42187.662453703684</c:v>
                </c:pt>
                <c:pt idx="10241">
                  <c:v>42187.663148148145</c:v>
                </c:pt>
                <c:pt idx="10242">
                  <c:v>42187.663842592585</c:v>
                </c:pt>
                <c:pt idx="10243">
                  <c:v>42187.664537037039</c:v>
                </c:pt>
                <c:pt idx="10244">
                  <c:v>42187.665231481478</c:v>
                </c:pt>
                <c:pt idx="10245">
                  <c:v>42187.665925925925</c:v>
                </c:pt>
                <c:pt idx="10246">
                  <c:v>42187.666620370372</c:v>
                </c:pt>
                <c:pt idx="10247">
                  <c:v>42187.667314814804</c:v>
                </c:pt>
                <c:pt idx="10248">
                  <c:v>42187.668009259258</c:v>
                </c:pt>
                <c:pt idx="10249">
                  <c:v>42187.668703703683</c:v>
                </c:pt>
                <c:pt idx="10250">
                  <c:v>42187.669398148166</c:v>
                </c:pt>
                <c:pt idx="10251">
                  <c:v>42187.670092592591</c:v>
                </c:pt>
                <c:pt idx="10252">
                  <c:v>42187.670787037023</c:v>
                </c:pt>
                <c:pt idx="10253">
                  <c:v>42187.67148148147</c:v>
                </c:pt>
                <c:pt idx="10254">
                  <c:v>42187.672175925931</c:v>
                </c:pt>
                <c:pt idx="10255">
                  <c:v>42187.672870370385</c:v>
                </c:pt>
                <c:pt idx="10256">
                  <c:v>42187.673564814802</c:v>
                </c:pt>
                <c:pt idx="10257">
                  <c:v>42187.674259259271</c:v>
                </c:pt>
                <c:pt idx="10258">
                  <c:v>42187.674953703689</c:v>
                </c:pt>
                <c:pt idx="10259">
                  <c:v>42187.675648148164</c:v>
                </c:pt>
                <c:pt idx="10260">
                  <c:v>42187.676342592589</c:v>
                </c:pt>
                <c:pt idx="10261">
                  <c:v>42187.677037037036</c:v>
                </c:pt>
                <c:pt idx="10262">
                  <c:v>42187.677731481475</c:v>
                </c:pt>
                <c:pt idx="10263">
                  <c:v>42187.678425925929</c:v>
                </c:pt>
                <c:pt idx="10264">
                  <c:v>42187.679120370354</c:v>
                </c:pt>
                <c:pt idx="10265">
                  <c:v>42187.679814814815</c:v>
                </c:pt>
                <c:pt idx="10266">
                  <c:v>42187.680509259262</c:v>
                </c:pt>
                <c:pt idx="10267">
                  <c:v>42187.681203703687</c:v>
                </c:pt>
                <c:pt idx="10268">
                  <c:v>42187.68189814817</c:v>
                </c:pt>
                <c:pt idx="10269">
                  <c:v>42187.682592592602</c:v>
                </c:pt>
                <c:pt idx="10270">
                  <c:v>42187.683287037034</c:v>
                </c:pt>
                <c:pt idx="10271">
                  <c:v>42187.683981481474</c:v>
                </c:pt>
                <c:pt idx="10272">
                  <c:v>42187.684675925942</c:v>
                </c:pt>
                <c:pt idx="10273">
                  <c:v>42187.685370370367</c:v>
                </c:pt>
                <c:pt idx="10274">
                  <c:v>42187.686064814814</c:v>
                </c:pt>
                <c:pt idx="10275">
                  <c:v>42187.686759259261</c:v>
                </c:pt>
                <c:pt idx="10276">
                  <c:v>42187.687453703678</c:v>
                </c:pt>
                <c:pt idx="10277">
                  <c:v>42187.688148148169</c:v>
                </c:pt>
                <c:pt idx="10278">
                  <c:v>42187.688842592601</c:v>
                </c:pt>
                <c:pt idx="10279">
                  <c:v>42187.68953703704</c:v>
                </c:pt>
                <c:pt idx="10280">
                  <c:v>42187.69023148148</c:v>
                </c:pt>
                <c:pt idx="10281">
                  <c:v>42187.690925925926</c:v>
                </c:pt>
                <c:pt idx="10282">
                  <c:v>42187.691620370359</c:v>
                </c:pt>
                <c:pt idx="10283">
                  <c:v>42187.692314814805</c:v>
                </c:pt>
                <c:pt idx="10284">
                  <c:v>42187.693009259245</c:v>
                </c:pt>
                <c:pt idx="10285">
                  <c:v>42187.69370370367</c:v>
                </c:pt>
                <c:pt idx="10286">
                  <c:v>42187.69439814816</c:v>
                </c:pt>
                <c:pt idx="10287">
                  <c:v>42187.695092592585</c:v>
                </c:pt>
                <c:pt idx="10288">
                  <c:v>42187.695787037017</c:v>
                </c:pt>
                <c:pt idx="10289">
                  <c:v>42187.696481481464</c:v>
                </c:pt>
                <c:pt idx="10290">
                  <c:v>42187.697175925925</c:v>
                </c:pt>
                <c:pt idx="10291">
                  <c:v>42187.697870370372</c:v>
                </c:pt>
                <c:pt idx="10292">
                  <c:v>42187.698564814804</c:v>
                </c:pt>
                <c:pt idx="10293">
                  <c:v>42187.699259259258</c:v>
                </c:pt>
                <c:pt idx="10294">
                  <c:v>42187.699953703683</c:v>
                </c:pt>
                <c:pt idx="10295">
                  <c:v>42187.700648148166</c:v>
                </c:pt>
                <c:pt idx="10296">
                  <c:v>42187.701342592576</c:v>
                </c:pt>
                <c:pt idx="10297">
                  <c:v>42187.702037037037</c:v>
                </c:pt>
                <c:pt idx="10298">
                  <c:v>42187.702731481484</c:v>
                </c:pt>
                <c:pt idx="10299">
                  <c:v>42187.703425925924</c:v>
                </c:pt>
                <c:pt idx="10300">
                  <c:v>42187.70412037037</c:v>
                </c:pt>
                <c:pt idx="10301">
                  <c:v>42187.704814814817</c:v>
                </c:pt>
                <c:pt idx="10302">
                  <c:v>42187.705509259256</c:v>
                </c:pt>
                <c:pt idx="10303">
                  <c:v>42187.706203703689</c:v>
                </c:pt>
                <c:pt idx="10304">
                  <c:v>42187.706898148179</c:v>
                </c:pt>
                <c:pt idx="10305">
                  <c:v>42187.707592592589</c:v>
                </c:pt>
                <c:pt idx="10306">
                  <c:v>42187.708287037036</c:v>
                </c:pt>
                <c:pt idx="10307">
                  <c:v>42187.708981481475</c:v>
                </c:pt>
                <c:pt idx="10308">
                  <c:v>42187.709675925929</c:v>
                </c:pt>
                <c:pt idx="10309">
                  <c:v>42187.710370370369</c:v>
                </c:pt>
                <c:pt idx="10310">
                  <c:v>42187.711064814801</c:v>
                </c:pt>
                <c:pt idx="10311">
                  <c:v>42187.711759259255</c:v>
                </c:pt>
                <c:pt idx="10312">
                  <c:v>42187.712453703687</c:v>
                </c:pt>
                <c:pt idx="10313">
                  <c:v>42187.713148148148</c:v>
                </c:pt>
                <c:pt idx="10314">
                  <c:v>42187.713842592595</c:v>
                </c:pt>
                <c:pt idx="10315">
                  <c:v>42187.714537037042</c:v>
                </c:pt>
                <c:pt idx="10316">
                  <c:v>42187.715231481481</c:v>
                </c:pt>
                <c:pt idx="10317">
                  <c:v>42187.715925925928</c:v>
                </c:pt>
                <c:pt idx="10318">
                  <c:v>42187.716620370367</c:v>
                </c:pt>
                <c:pt idx="10319">
                  <c:v>42187.717314814814</c:v>
                </c:pt>
                <c:pt idx="10320">
                  <c:v>42187.718009259261</c:v>
                </c:pt>
                <c:pt idx="10321">
                  <c:v>42187.718703703678</c:v>
                </c:pt>
                <c:pt idx="10322">
                  <c:v>42187.719398148169</c:v>
                </c:pt>
                <c:pt idx="10323">
                  <c:v>42187.720092592594</c:v>
                </c:pt>
                <c:pt idx="10324">
                  <c:v>42187.720787037018</c:v>
                </c:pt>
                <c:pt idx="10325">
                  <c:v>42187.721481481451</c:v>
                </c:pt>
                <c:pt idx="10326">
                  <c:v>42187.722175925926</c:v>
                </c:pt>
                <c:pt idx="10327">
                  <c:v>42187.722870370373</c:v>
                </c:pt>
                <c:pt idx="10328">
                  <c:v>42187.723564814783</c:v>
                </c:pt>
                <c:pt idx="10329">
                  <c:v>42187.724259259259</c:v>
                </c:pt>
                <c:pt idx="10330">
                  <c:v>42187.724953703684</c:v>
                </c:pt>
                <c:pt idx="10331">
                  <c:v>42187.725648148145</c:v>
                </c:pt>
                <c:pt idx="10332">
                  <c:v>42187.726342592585</c:v>
                </c:pt>
                <c:pt idx="10333">
                  <c:v>42187.727037037024</c:v>
                </c:pt>
                <c:pt idx="10334">
                  <c:v>42187.727731481464</c:v>
                </c:pt>
                <c:pt idx="10335">
                  <c:v>42187.728425925925</c:v>
                </c:pt>
                <c:pt idx="10336">
                  <c:v>42187.729120370357</c:v>
                </c:pt>
                <c:pt idx="10337">
                  <c:v>42187.729814814804</c:v>
                </c:pt>
                <c:pt idx="10338">
                  <c:v>42187.730509259258</c:v>
                </c:pt>
                <c:pt idx="10339">
                  <c:v>42187.731203703683</c:v>
                </c:pt>
                <c:pt idx="10340">
                  <c:v>42187.731898148166</c:v>
                </c:pt>
                <c:pt idx="10341">
                  <c:v>42187.732592592591</c:v>
                </c:pt>
                <c:pt idx="10342">
                  <c:v>42187.733287037023</c:v>
                </c:pt>
                <c:pt idx="10343">
                  <c:v>42187.73398148147</c:v>
                </c:pt>
                <c:pt idx="10344">
                  <c:v>42187.734675925931</c:v>
                </c:pt>
                <c:pt idx="10345">
                  <c:v>42187.73537037037</c:v>
                </c:pt>
                <c:pt idx="10346">
                  <c:v>42187.736064814802</c:v>
                </c:pt>
                <c:pt idx="10347">
                  <c:v>42187.736759259256</c:v>
                </c:pt>
                <c:pt idx="10348">
                  <c:v>42187.737453703674</c:v>
                </c:pt>
                <c:pt idx="10349">
                  <c:v>42187.738148148164</c:v>
                </c:pt>
                <c:pt idx="10350">
                  <c:v>42187.738842592589</c:v>
                </c:pt>
                <c:pt idx="10351">
                  <c:v>42187.739537037036</c:v>
                </c:pt>
                <c:pt idx="10352">
                  <c:v>42187.740231481483</c:v>
                </c:pt>
                <c:pt idx="10353">
                  <c:v>42187.740925925929</c:v>
                </c:pt>
                <c:pt idx="10354">
                  <c:v>42187.741620370354</c:v>
                </c:pt>
                <c:pt idx="10355">
                  <c:v>42187.742314814815</c:v>
                </c:pt>
                <c:pt idx="10356">
                  <c:v>42187.743009259255</c:v>
                </c:pt>
                <c:pt idx="10357">
                  <c:v>42187.743703703673</c:v>
                </c:pt>
                <c:pt idx="10358">
                  <c:v>42187.74439814817</c:v>
                </c:pt>
                <c:pt idx="10359">
                  <c:v>42187.745092592595</c:v>
                </c:pt>
                <c:pt idx="10360">
                  <c:v>42187.74578703702</c:v>
                </c:pt>
                <c:pt idx="10361">
                  <c:v>42187.746481481474</c:v>
                </c:pt>
                <c:pt idx="10362">
                  <c:v>42187.747175925928</c:v>
                </c:pt>
                <c:pt idx="10363">
                  <c:v>42187.747870370367</c:v>
                </c:pt>
                <c:pt idx="10364">
                  <c:v>42187.748564814814</c:v>
                </c:pt>
                <c:pt idx="10365">
                  <c:v>42187.749259259261</c:v>
                </c:pt>
                <c:pt idx="10366">
                  <c:v>42187.749953703678</c:v>
                </c:pt>
                <c:pt idx="10367">
                  <c:v>42187.750648148169</c:v>
                </c:pt>
                <c:pt idx="10368">
                  <c:v>42187.751342592594</c:v>
                </c:pt>
                <c:pt idx="10369">
                  <c:v>42187.75203703704</c:v>
                </c:pt>
                <c:pt idx="10370">
                  <c:v>42187.75273148148</c:v>
                </c:pt>
                <c:pt idx="10371">
                  <c:v>42187.753425925926</c:v>
                </c:pt>
                <c:pt idx="10372">
                  <c:v>42187.754120370373</c:v>
                </c:pt>
                <c:pt idx="10373">
                  <c:v>42187.754814814813</c:v>
                </c:pt>
                <c:pt idx="10374">
                  <c:v>42187.755509259259</c:v>
                </c:pt>
                <c:pt idx="10375">
                  <c:v>42187.756203703706</c:v>
                </c:pt>
                <c:pt idx="10376">
                  <c:v>42187.756898148175</c:v>
                </c:pt>
                <c:pt idx="10377">
                  <c:v>42187.757592592592</c:v>
                </c:pt>
                <c:pt idx="10378">
                  <c:v>42187.758287037039</c:v>
                </c:pt>
                <c:pt idx="10379">
                  <c:v>42187.758981481478</c:v>
                </c:pt>
                <c:pt idx="10380">
                  <c:v>42187.759675925932</c:v>
                </c:pt>
                <c:pt idx="10381">
                  <c:v>42187.760370370372</c:v>
                </c:pt>
                <c:pt idx="10382">
                  <c:v>42187.761064814797</c:v>
                </c:pt>
                <c:pt idx="10383">
                  <c:v>42187.761759259243</c:v>
                </c:pt>
                <c:pt idx="10384">
                  <c:v>42187.762453703683</c:v>
                </c:pt>
                <c:pt idx="10385">
                  <c:v>42187.763148148151</c:v>
                </c:pt>
                <c:pt idx="10386">
                  <c:v>42187.763842592576</c:v>
                </c:pt>
                <c:pt idx="10387">
                  <c:v>42187.764537037037</c:v>
                </c:pt>
                <c:pt idx="10388">
                  <c:v>42187.765231481484</c:v>
                </c:pt>
                <c:pt idx="10389">
                  <c:v>42187.765925925924</c:v>
                </c:pt>
                <c:pt idx="10390">
                  <c:v>42187.76662037037</c:v>
                </c:pt>
                <c:pt idx="10391">
                  <c:v>42187.767314814802</c:v>
                </c:pt>
                <c:pt idx="10392">
                  <c:v>42187.768009259256</c:v>
                </c:pt>
                <c:pt idx="10393">
                  <c:v>42187.768703703674</c:v>
                </c:pt>
                <c:pt idx="10394">
                  <c:v>42187.769398148164</c:v>
                </c:pt>
                <c:pt idx="10395">
                  <c:v>42187.770092592589</c:v>
                </c:pt>
                <c:pt idx="10396">
                  <c:v>42187.770787037021</c:v>
                </c:pt>
                <c:pt idx="10397">
                  <c:v>42187.771481481454</c:v>
                </c:pt>
                <c:pt idx="10398">
                  <c:v>42187.772175925929</c:v>
                </c:pt>
                <c:pt idx="10399">
                  <c:v>42187.772870370369</c:v>
                </c:pt>
                <c:pt idx="10400">
                  <c:v>42187.773564814801</c:v>
                </c:pt>
                <c:pt idx="10401">
                  <c:v>42187.774259259262</c:v>
                </c:pt>
                <c:pt idx="10402">
                  <c:v>42187.774953703687</c:v>
                </c:pt>
                <c:pt idx="10403">
                  <c:v>42187.775648148148</c:v>
                </c:pt>
                <c:pt idx="10404">
                  <c:v>42187.776342592595</c:v>
                </c:pt>
                <c:pt idx="10405">
                  <c:v>42187.777037037034</c:v>
                </c:pt>
                <c:pt idx="10406">
                  <c:v>42187.777731481474</c:v>
                </c:pt>
                <c:pt idx="10407">
                  <c:v>42187.778425925928</c:v>
                </c:pt>
                <c:pt idx="10408">
                  <c:v>42187.779120370353</c:v>
                </c:pt>
                <c:pt idx="10409">
                  <c:v>42187.779814814814</c:v>
                </c:pt>
                <c:pt idx="10410">
                  <c:v>42187.780509259261</c:v>
                </c:pt>
                <c:pt idx="10411">
                  <c:v>42187.781203703678</c:v>
                </c:pt>
                <c:pt idx="10412">
                  <c:v>42187.781898148169</c:v>
                </c:pt>
                <c:pt idx="10413">
                  <c:v>42187.782592592601</c:v>
                </c:pt>
                <c:pt idx="10414">
                  <c:v>42187.783287037026</c:v>
                </c:pt>
                <c:pt idx="10415">
                  <c:v>42187.783981481465</c:v>
                </c:pt>
                <c:pt idx="10416">
                  <c:v>42187.784675925941</c:v>
                </c:pt>
                <c:pt idx="10417">
                  <c:v>42187.785370370373</c:v>
                </c:pt>
                <c:pt idx="10418">
                  <c:v>42187.786064814805</c:v>
                </c:pt>
                <c:pt idx="10419">
                  <c:v>42187.786759259259</c:v>
                </c:pt>
                <c:pt idx="10420">
                  <c:v>42187.787453703684</c:v>
                </c:pt>
                <c:pt idx="10421">
                  <c:v>42187.78814814816</c:v>
                </c:pt>
                <c:pt idx="10422">
                  <c:v>42187.788842592592</c:v>
                </c:pt>
                <c:pt idx="10423">
                  <c:v>42187.789537037039</c:v>
                </c:pt>
                <c:pt idx="10424">
                  <c:v>42187.790231481478</c:v>
                </c:pt>
                <c:pt idx="10425">
                  <c:v>42187.790925925925</c:v>
                </c:pt>
                <c:pt idx="10426">
                  <c:v>42187.791620370357</c:v>
                </c:pt>
                <c:pt idx="10427">
                  <c:v>42187.792314814804</c:v>
                </c:pt>
                <c:pt idx="10428">
                  <c:v>42187.793009259243</c:v>
                </c:pt>
                <c:pt idx="10429">
                  <c:v>42187.793703703668</c:v>
                </c:pt>
                <c:pt idx="10430">
                  <c:v>42187.794398148166</c:v>
                </c:pt>
                <c:pt idx="10431">
                  <c:v>42187.795092592576</c:v>
                </c:pt>
                <c:pt idx="10432">
                  <c:v>42187.795787037008</c:v>
                </c:pt>
                <c:pt idx="10433">
                  <c:v>42187.79648148147</c:v>
                </c:pt>
                <c:pt idx="10434">
                  <c:v>42187.797175925924</c:v>
                </c:pt>
                <c:pt idx="10435">
                  <c:v>42187.79787037037</c:v>
                </c:pt>
                <c:pt idx="10436">
                  <c:v>42187.798564814802</c:v>
                </c:pt>
                <c:pt idx="10437">
                  <c:v>42187.799259259256</c:v>
                </c:pt>
                <c:pt idx="10438">
                  <c:v>42187.799953703674</c:v>
                </c:pt>
                <c:pt idx="10439">
                  <c:v>42187.800648148179</c:v>
                </c:pt>
                <c:pt idx="10440">
                  <c:v>42187.801342592589</c:v>
                </c:pt>
                <c:pt idx="10441">
                  <c:v>42187.802037037043</c:v>
                </c:pt>
                <c:pt idx="10442">
                  <c:v>42187.802731481483</c:v>
                </c:pt>
                <c:pt idx="10443">
                  <c:v>42187.803425925929</c:v>
                </c:pt>
                <c:pt idx="10444">
                  <c:v>42187.804120370369</c:v>
                </c:pt>
                <c:pt idx="10445">
                  <c:v>42187.80481481483</c:v>
                </c:pt>
                <c:pt idx="10446">
                  <c:v>42187.805509259262</c:v>
                </c:pt>
                <c:pt idx="10447">
                  <c:v>42187.806203703702</c:v>
                </c:pt>
                <c:pt idx="10448">
                  <c:v>42187.806898148177</c:v>
                </c:pt>
                <c:pt idx="10449">
                  <c:v>42187.807592592602</c:v>
                </c:pt>
                <c:pt idx="10450">
                  <c:v>42187.808287037042</c:v>
                </c:pt>
                <c:pt idx="10451">
                  <c:v>42187.808981481481</c:v>
                </c:pt>
                <c:pt idx="10452">
                  <c:v>42187.809675925942</c:v>
                </c:pt>
                <c:pt idx="10453">
                  <c:v>42187.810370370389</c:v>
                </c:pt>
                <c:pt idx="10454">
                  <c:v>42187.811064814814</c:v>
                </c:pt>
                <c:pt idx="10455">
                  <c:v>42187.811759259261</c:v>
                </c:pt>
                <c:pt idx="10456">
                  <c:v>42187.8124537037</c:v>
                </c:pt>
                <c:pt idx="10457">
                  <c:v>42187.813148148169</c:v>
                </c:pt>
                <c:pt idx="10458">
                  <c:v>42187.813842592601</c:v>
                </c:pt>
                <c:pt idx="10459">
                  <c:v>42187.814537037055</c:v>
                </c:pt>
                <c:pt idx="10460">
                  <c:v>42187.815231481494</c:v>
                </c:pt>
                <c:pt idx="10461">
                  <c:v>42187.815925925941</c:v>
                </c:pt>
                <c:pt idx="10462">
                  <c:v>42187.816620370388</c:v>
                </c:pt>
                <c:pt idx="10463">
                  <c:v>42187.817314814813</c:v>
                </c:pt>
                <c:pt idx="10464">
                  <c:v>42187.818009259274</c:v>
                </c:pt>
                <c:pt idx="10465">
                  <c:v>42187.818703703706</c:v>
                </c:pt>
                <c:pt idx="10466">
                  <c:v>42187.819398148175</c:v>
                </c:pt>
                <c:pt idx="10467">
                  <c:v>42187.820092592592</c:v>
                </c:pt>
                <c:pt idx="10468">
                  <c:v>42187.820787037024</c:v>
                </c:pt>
                <c:pt idx="10469">
                  <c:v>42187.821481481464</c:v>
                </c:pt>
                <c:pt idx="10470">
                  <c:v>42187.822175925932</c:v>
                </c:pt>
                <c:pt idx="10471">
                  <c:v>42187.822870370386</c:v>
                </c:pt>
                <c:pt idx="10472">
                  <c:v>42187.823564814804</c:v>
                </c:pt>
                <c:pt idx="10473">
                  <c:v>42187.824259259272</c:v>
                </c:pt>
                <c:pt idx="10474">
                  <c:v>42187.824953703705</c:v>
                </c:pt>
                <c:pt idx="10475">
                  <c:v>42187.825648148166</c:v>
                </c:pt>
                <c:pt idx="10476">
                  <c:v>42187.826342592591</c:v>
                </c:pt>
                <c:pt idx="10477">
                  <c:v>42187.827037037037</c:v>
                </c:pt>
                <c:pt idx="10478">
                  <c:v>42187.827731481484</c:v>
                </c:pt>
                <c:pt idx="10479">
                  <c:v>42187.828425925931</c:v>
                </c:pt>
                <c:pt idx="10480">
                  <c:v>42187.82912037037</c:v>
                </c:pt>
                <c:pt idx="10481">
                  <c:v>42187.829814814817</c:v>
                </c:pt>
                <c:pt idx="10482">
                  <c:v>42187.830509259271</c:v>
                </c:pt>
                <c:pt idx="10483">
                  <c:v>42187.831203703689</c:v>
                </c:pt>
                <c:pt idx="10484">
                  <c:v>42187.831898148179</c:v>
                </c:pt>
                <c:pt idx="10485">
                  <c:v>42187.832592592604</c:v>
                </c:pt>
                <c:pt idx="10486">
                  <c:v>42187.833287037036</c:v>
                </c:pt>
                <c:pt idx="10487">
                  <c:v>42187.833981481475</c:v>
                </c:pt>
                <c:pt idx="10488">
                  <c:v>42187.834675925944</c:v>
                </c:pt>
                <c:pt idx="10489">
                  <c:v>42187.835370370369</c:v>
                </c:pt>
                <c:pt idx="10490">
                  <c:v>42187.836064814815</c:v>
                </c:pt>
                <c:pt idx="10491">
                  <c:v>42187.836759259262</c:v>
                </c:pt>
                <c:pt idx="10492">
                  <c:v>42187.837453703687</c:v>
                </c:pt>
                <c:pt idx="10493">
                  <c:v>42187.83814814817</c:v>
                </c:pt>
                <c:pt idx="10494">
                  <c:v>42187.838842592602</c:v>
                </c:pt>
                <c:pt idx="10495">
                  <c:v>42187.839537037042</c:v>
                </c:pt>
                <c:pt idx="10496">
                  <c:v>42187.840231481496</c:v>
                </c:pt>
                <c:pt idx="10497">
                  <c:v>42187.840925925942</c:v>
                </c:pt>
                <c:pt idx="10498">
                  <c:v>42187.841620370367</c:v>
                </c:pt>
                <c:pt idx="10499">
                  <c:v>42187.842314814829</c:v>
                </c:pt>
                <c:pt idx="10500">
                  <c:v>42187.843009259261</c:v>
                </c:pt>
                <c:pt idx="10501">
                  <c:v>42187.843703703678</c:v>
                </c:pt>
                <c:pt idx="10502">
                  <c:v>42187.844398148176</c:v>
                </c:pt>
                <c:pt idx="10503">
                  <c:v>42187.845092592601</c:v>
                </c:pt>
                <c:pt idx="10504">
                  <c:v>42187.845787037026</c:v>
                </c:pt>
                <c:pt idx="10505">
                  <c:v>42187.84648148148</c:v>
                </c:pt>
                <c:pt idx="10506">
                  <c:v>42187.847175925941</c:v>
                </c:pt>
                <c:pt idx="10507">
                  <c:v>42187.847870370388</c:v>
                </c:pt>
                <c:pt idx="10508">
                  <c:v>42187.848564814813</c:v>
                </c:pt>
                <c:pt idx="10509">
                  <c:v>42187.849259259274</c:v>
                </c:pt>
                <c:pt idx="10510">
                  <c:v>42187.849953703706</c:v>
                </c:pt>
                <c:pt idx="10511">
                  <c:v>42187.850648148175</c:v>
                </c:pt>
                <c:pt idx="10512">
                  <c:v>42187.851342592592</c:v>
                </c:pt>
                <c:pt idx="10513">
                  <c:v>42187.852037037053</c:v>
                </c:pt>
                <c:pt idx="10514">
                  <c:v>42187.852731481493</c:v>
                </c:pt>
                <c:pt idx="10515">
                  <c:v>42187.853425925932</c:v>
                </c:pt>
                <c:pt idx="10516">
                  <c:v>42187.854120370386</c:v>
                </c:pt>
                <c:pt idx="10517">
                  <c:v>42187.85481481484</c:v>
                </c:pt>
                <c:pt idx="10518">
                  <c:v>42187.855509259272</c:v>
                </c:pt>
                <c:pt idx="10519">
                  <c:v>42187.856203703712</c:v>
                </c:pt>
                <c:pt idx="10520">
                  <c:v>42187.856898148195</c:v>
                </c:pt>
                <c:pt idx="10521">
                  <c:v>42187.857592592605</c:v>
                </c:pt>
                <c:pt idx="10522">
                  <c:v>42187.858287037052</c:v>
                </c:pt>
                <c:pt idx="10523">
                  <c:v>42187.858981481491</c:v>
                </c:pt>
                <c:pt idx="10524">
                  <c:v>42187.859675925945</c:v>
                </c:pt>
                <c:pt idx="10525">
                  <c:v>42187.860370370385</c:v>
                </c:pt>
                <c:pt idx="10526">
                  <c:v>42187.861064814802</c:v>
                </c:pt>
                <c:pt idx="10527">
                  <c:v>42187.861759259256</c:v>
                </c:pt>
                <c:pt idx="10528">
                  <c:v>42187.862453703689</c:v>
                </c:pt>
                <c:pt idx="10529">
                  <c:v>42187.863148148164</c:v>
                </c:pt>
                <c:pt idx="10530">
                  <c:v>42187.863842592589</c:v>
                </c:pt>
                <c:pt idx="10531">
                  <c:v>42187.864537037043</c:v>
                </c:pt>
                <c:pt idx="10532">
                  <c:v>42187.865231481483</c:v>
                </c:pt>
                <c:pt idx="10533">
                  <c:v>42187.865925925929</c:v>
                </c:pt>
                <c:pt idx="10534">
                  <c:v>42187.866620370369</c:v>
                </c:pt>
                <c:pt idx="10535">
                  <c:v>42187.867314814815</c:v>
                </c:pt>
                <c:pt idx="10536">
                  <c:v>42187.868009259262</c:v>
                </c:pt>
                <c:pt idx="10537">
                  <c:v>42187.868703703687</c:v>
                </c:pt>
                <c:pt idx="10538">
                  <c:v>42187.86939814817</c:v>
                </c:pt>
                <c:pt idx="10539">
                  <c:v>42187.870092592602</c:v>
                </c:pt>
                <c:pt idx="10540">
                  <c:v>42187.870787037034</c:v>
                </c:pt>
                <c:pt idx="10541">
                  <c:v>42187.871481481474</c:v>
                </c:pt>
                <c:pt idx="10542">
                  <c:v>42187.872175925942</c:v>
                </c:pt>
                <c:pt idx="10543">
                  <c:v>42187.872870370389</c:v>
                </c:pt>
                <c:pt idx="10544">
                  <c:v>42187.873564814814</c:v>
                </c:pt>
                <c:pt idx="10545">
                  <c:v>42187.874259259275</c:v>
                </c:pt>
                <c:pt idx="10546">
                  <c:v>42187.8749537037</c:v>
                </c:pt>
                <c:pt idx="10547">
                  <c:v>42187.875648148169</c:v>
                </c:pt>
                <c:pt idx="10548">
                  <c:v>42187.876342592601</c:v>
                </c:pt>
                <c:pt idx="10549">
                  <c:v>42187.87703703704</c:v>
                </c:pt>
                <c:pt idx="10550">
                  <c:v>42187.87773148148</c:v>
                </c:pt>
                <c:pt idx="10551">
                  <c:v>42187.878425925941</c:v>
                </c:pt>
                <c:pt idx="10552">
                  <c:v>42187.879120370373</c:v>
                </c:pt>
                <c:pt idx="10553">
                  <c:v>42187.879814814813</c:v>
                </c:pt>
                <c:pt idx="10554">
                  <c:v>42187.880509259274</c:v>
                </c:pt>
                <c:pt idx="10555">
                  <c:v>42187.881203703706</c:v>
                </c:pt>
                <c:pt idx="10556">
                  <c:v>42187.881898148175</c:v>
                </c:pt>
                <c:pt idx="10557">
                  <c:v>42187.882592592607</c:v>
                </c:pt>
                <c:pt idx="10558">
                  <c:v>42187.883287037039</c:v>
                </c:pt>
                <c:pt idx="10559">
                  <c:v>42187.883981481478</c:v>
                </c:pt>
                <c:pt idx="10560">
                  <c:v>42187.884675925947</c:v>
                </c:pt>
                <c:pt idx="10561">
                  <c:v>42187.885370370386</c:v>
                </c:pt>
                <c:pt idx="10562">
                  <c:v>42187.886064814818</c:v>
                </c:pt>
                <c:pt idx="10563">
                  <c:v>42187.886759259272</c:v>
                </c:pt>
                <c:pt idx="10564">
                  <c:v>42187.887453703705</c:v>
                </c:pt>
                <c:pt idx="10565">
                  <c:v>42187.88814814818</c:v>
                </c:pt>
                <c:pt idx="10566">
                  <c:v>42187.888842592605</c:v>
                </c:pt>
                <c:pt idx="10567">
                  <c:v>42187.889537037052</c:v>
                </c:pt>
                <c:pt idx="10568">
                  <c:v>42187.890231481491</c:v>
                </c:pt>
                <c:pt idx="10569">
                  <c:v>42187.890925925931</c:v>
                </c:pt>
                <c:pt idx="10570">
                  <c:v>42187.89162037037</c:v>
                </c:pt>
                <c:pt idx="10571">
                  <c:v>42187.892314814817</c:v>
                </c:pt>
                <c:pt idx="10572">
                  <c:v>42187.893009259256</c:v>
                </c:pt>
                <c:pt idx="10573">
                  <c:v>42187.893703703674</c:v>
                </c:pt>
                <c:pt idx="10574">
                  <c:v>42187.894398148179</c:v>
                </c:pt>
                <c:pt idx="10575">
                  <c:v>42187.895092592589</c:v>
                </c:pt>
                <c:pt idx="10576">
                  <c:v>42187.895787037021</c:v>
                </c:pt>
                <c:pt idx="10577">
                  <c:v>42187.896481481475</c:v>
                </c:pt>
                <c:pt idx="10578">
                  <c:v>42187.897175925929</c:v>
                </c:pt>
                <c:pt idx="10579">
                  <c:v>42187.897870370369</c:v>
                </c:pt>
                <c:pt idx="10580">
                  <c:v>42187.898564814815</c:v>
                </c:pt>
                <c:pt idx="10581">
                  <c:v>42187.899259259262</c:v>
                </c:pt>
                <c:pt idx="10582">
                  <c:v>42187.899953703687</c:v>
                </c:pt>
                <c:pt idx="10583">
                  <c:v>42187.90064814817</c:v>
                </c:pt>
                <c:pt idx="10584">
                  <c:v>42187.901342592595</c:v>
                </c:pt>
                <c:pt idx="10585">
                  <c:v>42187.902037037042</c:v>
                </c:pt>
                <c:pt idx="10586">
                  <c:v>42187.902731481481</c:v>
                </c:pt>
                <c:pt idx="10587">
                  <c:v>42187.903425925928</c:v>
                </c:pt>
                <c:pt idx="10588">
                  <c:v>42187.904120370367</c:v>
                </c:pt>
                <c:pt idx="10589">
                  <c:v>42187.904814814829</c:v>
                </c:pt>
                <c:pt idx="10590">
                  <c:v>42187.905509259261</c:v>
                </c:pt>
                <c:pt idx="10591">
                  <c:v>42187.9062037037</c:v>
                </c:pt>
                <c:pt idx="10592">
                  <c:v>42187.906898148176</c:v>
                </c:pt>
                <c:pt idx="10593">
                  <c:v>42187.907592592601</c:v>
                </c:pt>
                <c:pt idx="10594">
                  <c:v>42187.90828703704</c:v>
                </c:pt>
                <c:pt idx="10595">
                  <c:v>42187.90898148148</c:v>
                </c:pt>
                <c:pt idx="10596">
                  <c:v>42187.909675925941</c:v>
                </c:pt>
                <c:pt idx="10597">
                  <c:v>42187.910370370388</c:v>
                </c:pt>
                <c:pt idx="10598">
                  <c:v>42187.911064814805</c:v>
                </c:pt>
                <c:pt idx="10599">
                  <c:v>42187.911759259259</c:v>
                </c:pt>
                <c:pt idx="10600">
                  <c:v>42187.912453703706</c:v>
                </c:pt>
                <c:pt idx="10601">
                  <c:v>42187.91314814816</c:v>
                </c:pt>
                <c:pt idx="10602">
                  <c:v>42187.913842592592</c:v>
                </c:pt>
                <c:pt idx="10603">
                  <c:v>42187.914537037053</c:v>
                </c:pt>
                <c:pt idx="10604">
                  <c:v>42187.915231481493</c:v>
                </c:pt>
                <c:pt idx="10605">
                  <c:v>42187.915925925932</c:v>
                </c:pt>
                <c:pt idx="10606">
                  <c:v>42187.916620370386</c:v>
                </c:pt>
                <c:pt idx="10607">
                  <c:v>42187.917314814818</c:v>
                </c:pt>
                <c:pt idx="10608">
                  <c:v>42187.918009259272</c:v>
                </c:pt>
                <c:pt idx="10609">
                  <c:v>42187.918703703705</c:v>
                </c:pt>
                <c:pt idx="10610">
                  <c:v>42187.91939814818</c:v>
                </c:pt>
                <c:pt idx="10611">
                  <c:v>42187.920092592591</c:v>
                </c:pt>
                <c:pt idx="10612">
                  <c:v>42187.920787037023</c:v>
                </c:pt>
                <c:pt idx="10613">
                  <c:v>42187.92148148147</c:v>
                </c:pt>
                <c:pt idx="10614">
                  <c:v>42187.922175925931</c:v>
                </c:pt>
                <c:pt idx="10615">
                  <c:v>42187.922870370385</c:v>
                </c:pt>
                <c:pt idx="10616">
                  <c:v>42187.923564814802</c:v>
                </c:pt>
                <c:pt idx="10617">
                  <c:v>42187.924259259271</c:v>
                </c:pt>
                <c:pt idx="10618">
                  <c:v>42187.924953703689</c:v>
                </c:pt>
                <c:pt idx="10619">
                  <c:v>42187.925648148164</c:v>
                </c:pt>
                <c:pt idx="10620">
                  <c:v>42187.926342592589</c:v>
                </c:pt>
                <c:pt idx="10621">
                  <c:v>42187.927037037036</c:v>
                </c:pt>
                <c:pt idx="10622">
                  <c:v>42187.927731481475</c:v>
                </c:pt>
                <c:pt idx="10623">
                  <c:v>42187.928425925929</c:v>
                </c:pt>
                <c:pt idx="10624">
                  <c:v>42187.929120370354</c:v>
                </c:pt>
                <c:pt idx="10625">
                  <c:v>42187.929814814815</c:v>
                </c:pt>
                <c:pt idx="10626">
                  <c:v>42187.930509259262</c:v>
                </c:pt>
                <c:pt idx="10627">
                  <c:v>42187.931203703687</c:v>
                </c:pt>
                <c:pt idx="10628">
                  <c:v>42187.93189814817</c:v>
                </c:pt>
                <c:pt idx="10629">
                  <c:v>42187.932592592602</c:v>
                </c:pt>
                <c:pt idx="10630">
                  <c:v>42187.933287037034</c:v>
                </c:pt>
                <c:pt idx="10631">
                  <c:v>42187.933981481474</c:v>
                </c:pt>
                <c:pt idx="10632">
                  <c:v>42187.934675925942</c:v>
                </c:pt>
                <c:pt idx="10633">
                  <c:v>42187.935370370367</c:v>
                </c:pt>
                <c:pt idx="10634">
                  <c:v>42187.936064814814</c:v>
                </c:pt>
                <c:pt idx="10635">
                  <c:v>42187.936759259261</c:v>
                </c:pt>
                <c:pt idx="10636">
                  <c:v>42187.937453703678</c:v>
                </c:pt>
                <c:pt idx="10637">
                  <c:v>42187.938148148169</c:v>
                </c:pt>
                <c:pt idx="10638">
                  <c:v>42187.938842592601</c:v>
                </c:pt>
                <c:pt idx="10639">
                  <c:v>42187.93953703704</c:v>
                </c:pt>
                <c:pt idx="10640">
                  <c:v>42187.940231481494</c:v>
                </c:pt>
                <c:pt idx="10641">
                  <c:v>42187.940925925941</c:v>
                </c:pt>
                <c:pt idx="10642">
                  <c:v>42187.941620370373</c:v>
                </c:pt>
                <c:pt idx="10643">
                  <c:v>42187.942314814813</c:v>
                </c:pt>
                <c:pt idx="10644">
                  <c:v>42187.943009259259</c:v>
                </c:pt>
                <c:pt idx="10645">
                  <c:v>42187.943703703684</c:v>
                </c:pt>
                <c:pt idx="10646">
                  <c:v>42187.944398148175</c:v>
                </c:pt>
                <c:pt idx="10647">
                  <c:v>42187.945092592592</c:v>
                </c:pt>
                <c:pt idx="10648">
                  <c:v>42187.945787037024</c:v>
                </c:pt>
                <c:pt idx="10649">
                  <c:v>42187.946481481478</c:v>
                </c:pt>
                <c:pt idx="10650">
                  <c:v>42187.947175925932</c:v>
                </c:pt>
                <c:pt idx="10651">
                  <c:v>42187.947870370386</c:v>
                </c:pt>
                <c:pt idx="10652">
                  <c:v>42187.948564814818</c:v>
                </c:pt>
                <c:pt idx="10653">
                  <c:v>42187.949259259272</c:v>
                </c:pt>
                <c:pt idx="10654">
                  <c:v>42187.949953703705</c:v>
                </c:pt>
                <c:pt idx="10655">
                  <c:v>42187.95064814818</c:v>
                </c:pt>
                <c:pt idx="10656">
                  <c:v>42187.951342592591</c:v>
                </c:pt>
                <c:pt idx="10657">
                  <c:v>42187.952037037052</c:v>
                </c:pt>
                <c:pt idx="10658">
                  <c:v>42187.952731481491</c:v>
                </c:pt>
                <c:pt idx="10659">
                  <c:v>42187.953425925931</c:v>
                </c:pt>
                <c:pt idx="10660">
                  <c:v>42187.954120370385</c:v>
                </c:pt>
                <c:pt idx="10661">
                  <c:v>42187.954814814839</c:v>
                </c:pt>
                <c:pt idx="10662">
                  <c:v>42187.955509259271</c:v>
                </c:pt>
                <c:pt idx="10663">
                  <c:v>42187.956203703703</c:v>
                </c:pt>
                <c:pt idx="10664">
                  <c:v>42187.956898148193</c:v>
                </c:pt>
                <c:pt idx="10665">
                  <c:v>42187.957592592604</c:v>
                </c:pt>
                <c:pt idx="10666">
                  <c:v>42187.958287037043</c:v>
                </c:pt>
                <c:pt idx="10667">
                  <c:v>42187.958981481483</c:v>
                </c:pt>
                <c:pt idx="10668">
                  <c:v>42187.959675925944</c:v>
                </c:pt>
                <c:pt idx="10669">
                  <c:v>42187.960370370369</c:v>
                </c:pt>
                <c:pt idx="10670">
                  <c:v>42187.961064814801</c:v>
                </c:pt>
                <c:pt idx="10671">
                  <c:v>42187.961759259255</c:v>
                </c:pt>
                <c:pt idx="10672">
                  <c:v>42187.962453703687</c:v>
                </c:pt>
                <c:pt idx="10673">
                  <c:v>42187.963148148148</c:v>
                </c:pt>
                <c:pt idx="10674">
                  <c:v>42187.963842592595</c:v>
                </c:pt>
                <c:pt idx="10675">
                  <c:v>42187.964537037042</c:v>
                </c:pt>
                <c:pt idx="10676">
                  <c:v>42187.965231481481</c:v>
                </c:pt>
                <c:pt idx="10677">
                  <c:v>42187.965925925928</c:v>
                </c:pt>
                <c:pt idx="10678">
                  <c:v>42187.966620370367</c:v>
                </c:pt>
                <c:pt idx="10679">
                  <c:v>42187.967314814814</c:v>
                </c:pt>
                <c:pt idx="10680">
                  <c:v>42187.968009259261</c:v>
                </c:pt>
                <c:pt idx="10681">
                  <c:v>42187.968703703678</c:v>
                </c:pt>
                <c:pt idx="10682">
                  <c:v>42187.969398148169</c:v>
                </c:pt>
                <c:pt idx="10683">
                  <c:v>42187.970092592601</c:v>
                </c:pt>
                <c:pt idx="10684">
                  <c:v>42187.970787037026</c:v>
                </c:pt>
                <c:pt idx="10685">
                  <c:v>42187.971481481465</c:v>
                </c:pt>
                <c:pt idx="10686">
                  <c:v>42187.972175925941</c:v>
                </c:pt>
                <c:pt idx="10687">
                  <c:v>42187.972870370388</c:v>
                </c:pt>
                <c:pt idx="10688">
                  <c:v>42187.973564814805</c:v>
                </c:pt>
                <c:pt idx="10689">
                  <c:v>42187.974259259274</c:v>
                </c:pt>
                <c:pt idx="10690">
                  <c:v>42187.974953703706</c:v>
                </c:pt>
                <c:pt idx="10691">
                  <c:v>42187.97564814816</c:v>
                </c:pt>
                <c:pt idx="10692">
                  <c:v>42187.976342592592</c:v>
                </c:pt>
                <c:pt idx="10693">
                  <c:v>42187.977037037039</c:v>
                </c:pt>
                <c:pt idx="10694">
                  <c:v>42187.977731481478</c:v>
                </c:pt>
                <c:pt idx="10695">
                  <c:v>42187.978425925932</c:v>
                </c:pt>
                <c:pt idx="10696">
                  <c:v>42187.979120370372</c:v>
                </c:pt>
                <c:pt idx="10697">
                  <c:v>42187.979814814818</c:v>
                </c:pt>
                <c:pt idx="10698">
                  <c:v>42187.980509259272</c:v>
                </c:pt>
                <c:pt idx="10699">
                  <c:v>42187.981203703705</c:v>
                </c:pt>
                <c:pt idx="10700">
                  <c:v>42187.98189814818</c:v>
                </c:pt>
                <c:pt idx="10701">
                  <c:v>42187.982592592605</c:v>
                </c:pt>
                <c:pt idx="10702">
                  <c:v>42187.983287037037</c:v>
                </c:pt>
                <c:pt idx="10703">
                  <c:v>42187.983981481484</c:v>
                </c:pt>
                <c:pt idx="10704">
                  <c:v>42187.984675925945</c:v>
                </c:pt>
                <c:pt idx="10705">
                  <c:v>42187.985370370385</c:v>
                </c:pt>
                <c:pt idx="10706">
                  <c:v>42187.986064814817</c:v>
                </c:pt>
                <c:pt idx="10707">
                  <c:v>42187.986759259271</c:v>
                </c:pt>
                <c:pt idx="10708">
                  <c:v>42187.987453703689</c:v>
                </c:pt>
                <c:pt idx="10709">
                  <c:v>42187.988148148179</c:v>
                </c:pt>
                <c:pt idx="10710">
                  <c:v>42187.988842592604</c:v>
                </c:pt>
                <c:pt idx="10711">
                  <c:v>42187.989537037043</c:v>
                </c:pt>
                <c:pt idx="10712">
                  <c:v>42187.990231481483</c:v>
                </c:pt>
                <c:pt idx="10713">
                  <c:v>42187.990925925929</c:v>
                </c:pt>
                <c:pt idx="10714">
                  <c:v>42187.991620370354</c:v>
                </c:pt>
                <c:pt idx="10715">
                  <c:v>42187.992314814815</c:v>
                </c:pt>
                <c:pt idx="10716">
                  <c:v>42187.993009259255</c:v>
                </c:pt>
                <c:pt idx="10717">
                  <c:v>42187.993703703673</c:v>
                </c:pt>
                <c:pt idx="10718">
                  <c:v>42187.99439814817</c:v>
                </c:pt>
                <c:pt idx="10719">
                  <c:v>42187.995092592595</c:v>
                </c:pt>
                <c:pt idx="10720">
                  <c:v>42187.99578703702</c:v>
                </c:pt>
                <c:pt idx="10721">
                  <c:v>42187.996481481474</c:v>
                </c:pt>
                <c:pt idx="10722">
                  <c:v>42187.997175925928</c:v>
                </c:pt>
                <c:pt idx="10723">
                  <c:v>42187.997870370367</c:v>
                </c:pt>
                <c:pt idx="10724">
                  <c:v>42187.998564814814</c:v>
                </c:pt>
                <c:pt idx="10725">
                  <c:v>42187.999259259261</c:v>
                </c:pt>
                <c:pt idx="10726">
                  <c:v>42187.999953703678</c:v>
                </c:pt>
                <c:pt idx="10727">
                  <c:v>42188.000648148169</c:v>
                </c:pt>
                <c:pt idx="10728">
                  <c:v>42188.001342592594</c:v>
                </c:pt>
                <c:pt idx="10729">
                  <c:v>42188.00203703704</c:v>
                </c:pt>
                <c:pt idx="10730">
                  <c:v>42188.00273148148</c:v>
                </c:pt>
                <c:pt idx="10731">
                  <c:v>42188.003425925926</c:v>
                </c:pt>
                <c:pt idx="10732">
                  <c:v>42188.004120370373</c:v>
                </c:pt>
                <c:pt idx="10733">
                  <c:v>42188.004814814813</c:v>
                </c:pt>
                <c:pt idx="10734">
                  <c:v>42188.005509259259</c:v>
                </c:pt>
                <c:pt idx="10735">
                  <c:v>42188.006203703706</c:v>
                </c:pt>
                <c:pt idx="10736">
                  <c:v>42188.006898148175</c:v>
                </c:pt>
                <c:pt idx="10737">
                  <c:v>42188.007592592592</c:v>
                </c:pt>
                <c:pt idx="10738">
                  <c:v>42188.008287037039</c:v>
                </c:pt>
                <c:pt idx="10739">
                  <c:v>42188.008981481478</c:v>
                </c:pt>
                <c:pt idx="10740">
                  <c:v>42188.009675925932</c:v>
                </c:pt>
                <c:pt idx="10741">
                  <c:v>42188.010370370386</c:v>
                </c:pt>
                <c:pt idx="10742">
                  <c:v>42188.011064814804</c:v>
                </c:pt>
                <c:pt idx="10743">
                  <c:v>42188.011759259258</c:v>
                </c:pt>
                <c:pt idx="10744">
                  <c:v>42188.012453703705</c:v>
                </c:pt>
                <c:pt idx="10745">
                  <c:v>42188.013148148166</c:v>
                </c:pt>
                <c:pt idx="10746">
                  <c:v>42188.013842592591</c:v>
                </c:pt>
                <c:pt idx="10747">
                  <c:v>42188.014537037052</c:v>
                </c:pt>
                <c:pt idx="10748">
                  <c:v>42188.015231481491</c:v>
                </c:pt>
                <c:pt idx="10749">
                  <c:v>42188.015925925931</c:v>
                </c:pt>
                <c:pt idx="10750">
                  <c:v>42188.016620370385</c:v>
                </c:pt>
                <c:pt idx="10751">
                  <c:v>42188.017314814817</c:v>
                </c:pt>
                <c:pt idx="10752">
                  <c:v>42188.018009259271</c:v>
                </c:pt>
                <c:pt idx="10753">
                  <c:v>42188.018703703689</c:v>
                </c:pt>
                <c:pt idx="10754">
                  <c:v>42188.019398148179</c:v>
                </c:pt>
                <c:pt idx="10755">
                  <c:v>42188.020092592589</c:v>
                </c:pt>
                <c:pt idx="10756">
                  <c:v>42188.020787037021</c:v>
                </c:pt>
                <c:pt idx="10757">
                  <c:v>42188.021481481454</c:v>
                </c:pt>
                <c:pt idx="10758">
                  <c:v>42188.022175925929</c:v>
                </c:pt>
                <c:pt idx="10759">
                  <c:v>42188.022870370369</c:v>
                </c:pt>
                <c:pt idx="10760">
                  <c:v>42188.023564814801</c:v>
                </c:pt>
                <c:pt idx="10761">
                  <c:v>42188.024259259262</c:v>
                </c:pt>
                <c:pt idx="10762">
                  <c:v>42188.024953703687</c:v>
                </c:pt>
                <c:pt idx="10763">
                  <c:v>42188.025648148148</c:v>
                </c:pt>
                <c:pt idx="10764">
                  <c:v>42188.026342592595</c:v>
                </c:pt>
                <c:pt idx="10765">
                  <c:v>42188.027037037034</c:v>
                </c:pt>
                <c:pt idx="10766">
                  <c:v>42188.027731481474</c:v>
                </c:pt>
                <c:pt idx="10767">
                  <c:v>42188.028425925928</c:v>
                </c:pt>
                <c:pt idx="10768">
                  <c:v>42188.029120370353</c:v>
                </c:pt>
                <c:pt idx="10769">
                  <c:v>42188.029814814814</c:v>
                </c:pt>
                <c:pt idx="10770">
                  <c:v>42188.030509259261</c:v>
                </c:pt>
                <c:pt idx="10771">
                  <c:v>42188.031203703678</c:v>
                </c:pt>
                <c:pt idx="10772">
                  <c:v>42188.031898148169</c:v>
                </c:pt>
                <c:pt idx="10773">
                  <c:v>42188.032592592601</c:v>
                </c:pt>
                <c:pt idx="10774">
                  <c:v>42188.033287037026</c:v>
                </c:pt>
                <c:pt idx="10775">
                  <c:v>42188.033981481465</c:v>
                </c:pt>
                <c:pt idx="10776">
                  <c:v>42188.034675925941</c:v>
                </c:pt>
                <c:pt idx="10777">
                  <c:v>42188.035370370373</c:v>
                </c:pt>
                <c:pt idx="10778">
                  <c:v>42188.036064814805</c:v>
                </c:pt>
                <c:pt idx="10779">
                  <c:v>42188.036759259259</c:v>
                </c:pt>
                <c:pt idx="10780">
                  <c:v>42188.037453703684</c:v>
                </c:pt>
                <c:pt idx="10781">
                  <c:v>42188.03814814816</c:v>
                </c:pt>
                <c:pt idx="10782">
                  <c:v>42188.038842592592</c:v>
                </c:pt>
                <c:pt idx="10783">
                  <c:v>42188.039537037039</c:v>
                </c:pt>
                <c:pt idx="10784">
                  <c:v>42188.040231481493</c:v>
                </c:pt>
                <c:pt idx="10785">
                  <c:v>42188.040925925932</c:v>
                </c:pt>
                <c:pt idx="10786">
                  <c:v>42188.041620370372</c:v>
                </c:pt>
                <c:pt idx="10787">
                  <c:v>42188.042314814818</c:v>
                </c:pt>
                <c:pt idx="10788">
                  <c:v>42188.043009259258</c:v>
                </c:pt>
                <c:pt idx="10789">
                  <c:v>42188.043703703683</c:v>
                </c:pt>
                <c:pt idx="10790">
                  <c:v>42188.04439814818</c:v>
                </c:pt>
                <c:pt idx="10791">
                  <c:v>42188.045092592591</c:v>
                </c:pt>
                <c:pt idx="10792">
                  <c:v>42188.045787037023</c:v>
                </c:pt>
                <c:pt idx="10793">
                  <c:v>42188.046481481484</c:v>
                </c:pt>
                <c:pt idx="10794">
                  <c:v>42188.047175925931</c:v>
                </c:pt>
                <c:pt idx="10795">
                  <c:v>42188.047870370385</c:v>
                </c:pt>
                <c:pt idx="10796">
                  <c:v>42188.048564814817</c:v>
                </c:pt>
                <c:pt idx="10797">
                  <c:v>42188.049259259271</c:v>
                </c:pt>
                <c:pt idx="10798">
                  <c:v>42188.049953703689</c:v>
                </c:pt>
                <c:pt idx="10799">
                  <c:v>42188.050648148179</c:v>
                </c:pt>
                <c:pt idx="10800">
                  <c:v>42188.051342592589</c:v>
                </c:pt>
                <c:pt idx="10801">
                  <c:v>42188.052037037043</c:v>
                </c:pt>
                <c:pt idx="10802">
                  <c:v>42188.052731481483</c:v>
                </c:pt>
                <c:pt idx="10803">
                  <c:v>42188.053425925929</c:v>
                </c:pt>
                <c:pt idx="10804">
                  <c:v>42188.054120370369</c:v>
                </c:pt>
                <c:pt idx="10805">
                  <c:v>42188.05481481483</c:v>
                </c:pt>
                <c:pt idx="10806">
                  <c:v>42188.055509259262</c:v>
                </c:pt>
                <c:pt idx="10807">
                  <c:v>42188.056203703702</c:v>
                </c:pt>
                <c:pt idx="10808">
                  <c:v>42188.056898148177</c:v>
                </c:pt>
                <c:pt idx="10809">
                  <c:v>42188.057592592602</c:v>
                </c:pt>
                <c:pt idx="10810">
                  <c:v>42188.058287037042</c:v>
                </c:pt>
                <c:pt idx="10811">
                  <c:v>42188.058981481481</c:v>
                </c:pt>
                <c:pt idx="10812">
                  <c:v>42188.059675925942</c:v>
                </c:pt>
                <c:pt idx="10813">
                  <c:v>42188.060370370367</c:v>
                </c:pt>
                <c:pt idx="10814">
                  <c:v>42188.061064814799</c:v>
                </c:pt>
                <c:pt idx="10815">
                  <c:v>42188.061759259246</c:v>
                </c:pt>
                <c:pt idx="10816">
                  <c:v>42188.062453703678</c:v>
                </c:pt>
                <c:pt idx="10817">
                  <c:v>42188.063148148147</c:v>
                </c:pt>
                <c:pt idx="10818">
                  <c:v>42188.063842592594</c:v>
                </c:pt>
                <c:pt idx="10819">
                  <c:v>42188.06453703704</c:v>
                </c:pt>
                <c:pt idx="10820">
                  <c:v>42188.06523148148</c:v>
                </c:pt>
                <c:pt idx="10821">
                  <c:v>42188.065925925926</c:v>
                </c:pt>
                <c:pt idx="10822">
                  <c:v>42188.066620370373</c:v>
                </c:pt>
                <c:pt idx="10823">
                  <c:v>42188.067314814805</c:v>
                </c:pt>
                <c:pt idx="10824">
                  <c:v>42188.068009259259</c:v>
                </c:pt>
                <c:pt idx="10825">
                  <c:v>42188.068703703684</c:v>
                </c:pt>
                <c:pt idx="10826">
                  <c:v>42188.06939814816</c:v>
                </c:pt>
                <c:pt idx="10827">
                  <c:v>42188.070092592592</c:v>
                </c:pt>
                <c:pt idx="10828">
                  <c:v>42188.070787037024</c:v>
                </c:pt>
                <c:pt idx="10829">
                  <c:v>42188.071481481464</c:v>
                </c:pt>
                <c:pt idx="10830">
                  <c:v>42188.072175925932</c:v>
                </c:pt>
                <c:pt idx="10831">
                  <c:v>42188.072870370386</c:v>
                </c:pt>
                <c:pt idx="10832">
                  <c:v>42188.073564814804</c:v>
                </c:pt>
                <c:pt idx="10833">
                  <c:v>42188.074259259272</c:v>
                </c:pt>
                <c:pt idx="10834">
                  <c:v>42188.074953703705</c:v>
                </c:pt>
                <c:pt idx="10835">
                  <c:v>42188.075648148166</c:v>
                </c:pt>
                <c:pt idx="10836">
                  <c:v>42188.076342592591</c:v>
                </c:pt>
                <c:pt idx="10837">
                  <c:v>42188.077037037037</c:v>
                </c:pt>
                <c:pt idx="10838">
                  <c:v>42188.077731481484</c:v>
                </c:pt>
                <c:pt idx="10839">
                  <c:v>42188.078425925931</c:v>
                </c:pt>
                <c:pt idx="10840">
                  <c:v>42188.07912037037</c:v>
                </c:pt>
                <c:pt idx="10841">
                  <c:v>42188.079814814817</c:v>
                </c:pt>
                <c:pt idx="10842">
                  <c:v>42188.080509259271</c:v>
                </c:pt>
                <c:pt idx="10843">
                  <c:v>42188.081203703689</c:v>
                </c:pt>
                <c:pt idx="10844">
                  <c:v>42188.081898148179</c:v>
                </c:pt>
                <c:pt idx="10845">
                  <c:v>42188.082592592604</c:v>
                </c:pt>
                <c:pt idx="10846">
                  <c:v>42188.083287037036</c:v>
                </c:pt>
                <c:pt idx="10847">
                  <c:v>42188.083981481475</c:v>
                </c:pt>
                <c:pt idx="10848">
                  <c:v>42188.084675925944</c:v>
                </c:pt>
                <c:pt idx="10849">
                  <c:v>42188.085370370369</c:v>
                </c:pt>
                <c:pt idx="10850">
                  <c:v>42188.086064814815</c:v>
                </c:pt>
                <c:pt idx="10851">
                  <c:v>42188.086759259262</c:v>
                </c:pt>
                <c:pt idx="10852">
                  <c:v>42188.087453703687</c:v>
                </c:pt>
                <c:pt idx="10853">
                  <c:v>42188.08814814817</c:v>
                </c:pt>
                <c:pt idx="10854">
                  <c:v>42188.088842592602</c:v>
                </c:pt>
                <c:pt idx="10855">
                  <c:v>42188.089537037042</c:v>
                </c:pt>
                <c:pt idx="10856">
                  <c:v>42188.090231481481</c:v>
                </c:pt>
                <c:pt idx="10857">
                  <c:v>42188.090925925928</c:v>
                </c:pt>
                <c:pt idx="10858">
                  <c:v>42188.091620370353</c:v>
                </c:pt>
                <c:pt idx="10859">
                  <c:v>42188.092314814814</c:v>
                </c:pt>
                <c:pt idx="10860">
                  <c:v>42188.093009259246</c:v>
                </c:pt>
                <c:pt idx="10861">
                  <c:v>42188.093703703671</c:v>
                </c:pt>
                <c:pt idx="10862">
                  <c:v>42188.094398148169</c:v>
                </c:pt>
                <c:pt idx="10863">
                  <c:v>42188.095092592594</c:v>
                </c:pt>
                <c:pt idx="10864">
                  <c:v>42188.095787037018</c:v>
                </c:pt>
                <c:pt idx="10865">
                  <c:v>42188.096481481465</c:v>
                </c:pt>
                <c:pt idx="10866">
                  <c:v>42188.097175925926</c:v>
                </c:pt>
                <c:pt idx="10867">
                  <c:v>42188.097870370373</c:v>
                </c:pt>
                <c:pt idx="10868">
                  <c:v>42188.098564814805</c:v>
                </c:pt>
                <c:pt idx="10869">
                  <c:v>42188.099259259259</c:v>
                </c:pt>
                <c:pt idx="10870">
                  <c:v>42188.099953703684</c:v>
                </c:pt>
                <c:pt idx="10871">
                  <c:v>42188.10064814816</c:v>
                </c:pt>
                <c:pt idx="10872">
                  <c:v>42188.101342592585</c:v>
                </c:pt>
                <c:pt idx="10873">
                  <c:v>42188.102037037039</c:v>
                </c:pt>
                <c:pt idx="10874">
                  <c:v>42188.102731481478</c:v>
                </c:pt>
                <c:pt idx="10875">
                  <c:v>42188.103425925925</c:v>
                </c:pt>
                <c:pt idx="10876">
                  <c:v>42188.104120370372</c:v>
                </c:pt>
                <c:pt idx="10877">
                  <c:v>42188.104814814818</c:v>
                </c:pt>
                <c:pt idx="10878">
                  <c:v>42188.105509259258</c:v>
                </c:pt>
                <c:pt idx="10879">
                  <c:v>42188.106203703705</c:v>
                </c:pt>
                <c:pt idx="10880">
                  <c:v>42188.10689814818</c:v>
                </c:pt>
                <c:pt idx="10881">
                  <c:v>42188.107592592591</c:v>
                </c:pt>
                <c:pt idx="10882">
                  <c:v>42188.108287037037</c:v>
                </c:pt>
                <c:pt idx="10883">
                  <c:v>42188.108981481484</c:v>
                </c:pt>
                <c:pt idx="10884">
                  <c:v>42188.109675925931</c:v>
                </c:pt>
                <c:pt idx="10885">
                  <c:v>42188.110370370385</c:v>
                </c:pt>
                <c:pt idx="10886">
                  <c:v>42188.111064814802</c:v>
                </c:pt>
                <c:pt idx="10887">
                  <c:v>42188.111759259256</c:v>
                </c:pt>
                <c:pt idx="10888">
                  <c:v>42188.112453703689</c:v>
                </c:pt>
                <c:pt idx="10889">
                  <c:v>42188.113148148164</c:v>
                </c:pt>
                <c:pt idx="10890">
                  <c:v>42188.113842592589</c:v>
                </c:pt>
                <c:pt idx="10891">
                  <c:v>42188.114537037043</c:v>
                </c:pt>
                <c:pt idx="10892">
                  <c:v>42188.115231481483</c:v>
                </c:pt>
                <c:pt idx="10893">
                  <c:v>42188.115925925929</c:v>
                </c:pt>
                <c:pt idx="10894">
                  <c:v>42188.116620370369</c:v>
                </c:pt>
                <c:pt idx="10895">
                  <c:v>42188.117314814815</c:v>
                </c:pt>
                <c:pt idx="10896">
                  <c:v>42188.118009259262</c:v>
                </c:pt>
                <c:pt idx="10897">
                  <c:v>42188.118703703687</c:v>
                </c:pt>
                <c:pt idx="10898">
                  <c:v>42188.11939814817</c:v>
                </c:pt>
                <c:pt idx="10899">
                  <c:v>42188.120092592595</c:v>
                </c:pt>
                <c:pt idx="10900">
                  <c:v>42188.12078703702</c:v>
                </c:pt>
                <c:pt idx="10901">
                  <c:v>42188.121481481452</c:v>
                </c:pt>
                <c:pt idx="10902">
                  <c:v>42188.122175925928</c:v>
                </c:pt>
                <c:pt idx="10903">
                  <c:v>42188.122870370367</c:v>
                </c:pt>
                <c:pt idx="10904">
                  <c:v>42188.123564814799</c:v>
                </c:pt>
                <c:pt idx="10905">
                  <c:v>42188.124259259261</c:v>
                </c:pt>
                <c:pt idx="10906">
                  <c:v>42188.124953703678</c:v>
                </c:pt>
                <c:pt idx="10907">
                  <c:v>42188.125648148147</c:v>
                </c:pt>
                <c:pt idx="10908">
                  <c:v>42188.126342592594</c:v>
                </c:pt>
                <c:pt idx="10909">
                  <c:v>42188.127037037026</c:v>
                </c:pt>
                <c:pt idx="10910">
                  <c:v>42188.127731481465</c:v>
                </c:pt>
                <c:pt idx="10911">
                  <c:v>42188.128425925926</c:v>
                </c:pt>
                <c:pt idx="10912">
                  <c:v>42188.129120370359</c:v>
                </c:pt>
                <c:pt idx="10913">
                  <c:v>42188.129814814805</c:v>
                </c:pt>
                <c:pt idx="10914">
                  <c:v>42188.130509259259</c:v>
                </c:pt>
                <c:pt idx="10915">
                  <c:v>42188.131203703684</c:v>
                </c:pt>
                <c:pt idx="10916">
                  <c:v>42188.13189814816</c:v>
                </c:pt>
                <c:pt idx="10917">
                  <c:v>42188.132592592592</c:v>
                </c:pt>
                <c:pt idx="10918">
                  <c:v>42188.133287037024</c:v>
                </c:pt>
                <c:pt idx="10919">
                  <c:v>42188.133981481464</c:v>
                </c:pt>
                <c:pt idx="10920">
                  <c:v>42188.134675925932</c:v>
                </c:pt>
                <c:pt idx="10921">
                  <c:v>42188.135370370372</c:v>
                </c:pt>
                <c:pt idx="10922">
                  <c:v>42188.136064814804</c:v>
                </c:pt>
                <c:pt idx="10923">
                  <c:v>42188.136759259258</c:v>
                </c:pt>
                <c:pt idx="10924">
                  <c:v>42188.137453703683</c:v>
                </c:pt>
                <c:pt idx="10925">
                  <c:v>42188.138148148166</c:v>
                </c:pt>
                <c:pt idx="10926">
                  <c:v>42188.138842592591</c:v>
                </c:pt>
                <c:pt idx="10927">
                  <c:v>42188.139537037037</c:v>
                </c:pt>
                <c:pt idx="10928">
                  <c:v>42188.140231481491</c:v>
                </c:pt>
                <c:pt idx="10929">
                  <c:v>42188.140925925931</c:v>
                </c:pt>
                <c:pt idx="10930">
                  <c:v>42188.14162037037</c:v>
                </c:pt>
                <c:pt idx="10931">
                  <c:v>42188.142314814817</c:v>
                </c:pt>
                <c:pt idx="10932">
                  <c:v>42188.143009259256</c:v>
                </c:pt>
                <c:pt idx="10933">
                  <c:v>42188.143703703674</c:v>
                </c:pt>
                <c:pt idx="10934">
                  <c:v>42188.144398148179</c:v>
                </c:pt>
                <c:pt idx="10935">
                  <c:v>42188.145092592589</c:v>
                </c:pt>
                <c:pt idx="10936">
                  <c:v>42188.145787037021</c:v>
                </c:pt>
                <c:pt idx="10937">
                  <c:v>42188.146481481475</c:v>
                </c:pt>
                <c:pt idx="10938">
                  <c:v>42188.147175925929</c:v>
                </c:pt>
                <c:pt idx="10939">
                  <c:v>42188.147870370369</c:v>
                </c:pt>
                <c:pt idx="10940">
                  <c:v>42188.148564814815</c:v>
                </c:pt>
                <c:pt idx="10941">
                  <c:v>42188.149259259262</c:v>
                </c:pt>
                <c:pt idx="10942">
                  <c:v>42188.149953703687</c:v>
                </c:pt>
                <c:pt idx="10943">
                  <c:v>42188.15064814817</c:v>
                </c:pt>
                <c:pt idx="10944">
                  <c:v>42188.151342592595</c:v>
                </c:pt>
                <c:pt idx="10945">
                  <c:v>42188.152037037042</c:v>
                </c:pt>
                <c:pt idx="10946">
                  <c:v>42188.152731481481</c:v>
                </c:pt>
                <c:pt idx="10947">
                  <c:v>42188.153425925928</c:v>
                </c:pt>
                <c:pt idx="10948">
                  <c:v>42188.154120370367</c:v>
                </c:pt>
                <c:pt idx="10949">
                  <c:v>42188.154814814829</c:v>
                </c:pt>
                <c:pt idx="10950">
                  <c:v>42188.155509259261</c:v>
                </c:pt>
                <c:pt idx="10951">
                  <c:v>42188.1562037037</c:v>
                </c:pt>
                <c:pt idx="10952">
                  <c:v>42188.156898148176</c:v>
                </c:pt>
                <c:pt idx="10953">
                  <c:v>42188.157592592601</c:v>
                </c:pt>
                <c:pt idx="10954">
                  <c:v>42188.15828703704</c:v>
                </c:pt>
                <c:pt idx="10955">
                  <c:v>42188.15898148148</c:v>
                </c:pt>
                <c:pt idx="10956">
                  <c:v>42188.159675925941</c:v>
                </c:pt>
                <c:pt idx="10957">
                  <c:v>42188.160370370373</c:v>
                </c:pt>
                <c:pt idx="10958">
                  <c:v>42188.161064814783</c:v>
                </c:pt>
                <c:pt idx="10959">
                  <c:v>42188.161759259245</c:v>
                </c:pt>
                <c:pt idx="10960">
                  <c:v>42188.162453703684</c:v>
                </c:pt>
                <c:pt idx="10961">
                  <c:v>42188.163148148145</c:v>
                </c:pt>
                <c:pt idx="10962">
                  <c:v>42188.163842592585</c:v>
                </c:pt>
                <c:pt idx="10963">
                  <c:v>42188.164537037039</c:v>
                </c:pt>
                <c:pt idx="10964">
                  <c:v>42188.165231481478</c:v>
                </c:pt>
                <c:pt idx="10965">
                  <c:v>42188.165925925925</c:v>
                </c:pt>
                <c:pt idx="10966">
                  <c:v>42188.166620370372</c:v>
                </c:pt>
                <c:pt idx="10967">
                  <c:v>42188.167314814804</c:v>
                </c:pt>
                <c:pt idx="10968">
                  <c:v>42188.168009259258</c:v>
                </c:pt>
                <c:pt idx="10969">
                  <c:v>42188.168703703683</c:v>
                </c:pt>
                <c:pt idx="10970">
                  <c:v>42188.169398148166</c:v>
                </c:pt>
                <c:pt idx="10971">
                  <c:v>42188.170092592591</c:v>
                </c:pt>
                <c:pt idx="10972">
                  <c:v>42188.170787037023</c:v>
                </c:pt>
                <c:pt idx="10973">
                  <c:v>42188.17148148147</c:v>
                </c:pt>
                <c:pt idx="10974">
                  <c:v>42188.172175925931</c:v>
                </c:pt>
                <c:pt idx="10975">
                  <c:v>42188.172870370385</c:v>
                </c:pt>
                <c:pt idx="10976">
                  <c:v>42188.173564814802</c:v>
                </c:pt>
                <c:pt idx="10977">
                  <c:v>42188.174259259271</c:v>
                </c:pt>
                <c:pt idx="10978">
                  <c:v>42188.174953703689</c:v>
                </c:pt>
                <c:pt idx="10979">
                  <c:v>42188.175648148164</c:v>
                </c:pt>
                <c:pt idx="10980">
                  <c:v>42188.176342592589</c:v>
                </c:pt>
                <c:pt idx="10981">
                  <c:v>42188.177037037036</c:v>
                </c:pt>
                <c:pt idx="10982">
                  <c:v>42188.177731481475</c:v>
                </c:pt>
                <c:pt idx="10983">
                  <c:v>42188.178425925929</c:v>
                </c:pt>
                <c:pt idx="10984">
                  <c:v>42188.179120370354</c:v>
                </c:pt>
                <c:pt idx="10985">
                  <c:v>42188.179814814815</c:v>
                </c:pt>
                <c:pt idx="10986">
                  <c:v>42188.180509259262</c:v>
                </c:pt>
                <c:pt idx="10987">
                  <c:v>42188.181203703687</c:v>
                </c:pt>
                <c:pt idx="10988">
                  <c:v>42188.18189814817</c:v>
                </c:pt>
                <c:pt idx="10989">
                  <c:v>42188.182592592602</c:v>
                </c:pt>
                <c:pt idx="10990">
                  <c:v>42188.183287037034</c:v>
                </c:pt>
                <c:pt idx="10991">
                  <c:v>42188.183981481474</c:v>
                </c:pt>
                <c:pt idx="10992">
                  <c:v>42188.184675925942</c:v>
                </c:pt>
                <c:pt idx="10993">
                  <c:v>42188.185370370367</c:v>
                </c:pt>
                <c:pt idx="10994">
                  <c:v>42188.186064814814</c:v>
                </c:pt>
                <c:pt idx="10995">
                  <c:v>42188.186759259261</c:v>
                </c:pt>
                <c:pt idx="10996">
                  <c:v>42188.187453703678</c:v>
                </c:pt>
                <c:pt idx="10997">
                  <c:v>42188.188148148169</c:v>
                </c:pt>
                <c:pt idx="10998">
                  <c:v>42188.188842592601</c:v>
                </c:pt>
                <c:pt idx="10999">
                  <c:v>42188.18953703704</c:v>
                </c:pt>
                <c:pt idx="11000">
                  <c:v>42188.19023148148</c:v>
                </c:pt>
                <c:pt idx="11001">
                  <c:v>42188.190925925926</c:v>
                </c:pt>
                <c:pt idx="11002">
                  <c:v>42188.191620370359</c:v>
                </c:pt>
                <c:pt idx="11003">
                  <c:v>42188.192314814805</c:v>
                </c:pt>
                <c:pt idx="11004">
                  <c:v>42188.193009259245</c:v>
                </c:pt>
                <c:pt idx="11005">
                  <c:v>42188.19370370367</c:v>
                </c:pt>
                <c:pt idx="11006">
                  <c:v>42188.19439814816</c:v>
                </c:pt>
                <c:pt idx="11007">
                  <c:v>42188.195092592585</c:v>
                </c:pt>
                <c:pt idx="11008">
                  <c:v>42188.195787037017</c:v>
                </c:pt>
                <c:pt idx="11009">
                  <c:v>42188.196481481464</c:v>
                </c:pt>
                <c:pt idx="11010">
                  <c:v>42188.197175925925</c:v>
                </c:pt>
                <c:pt idx="11011">
                  <c:v>42188.197870370372</c:v>
                </c:pt>
                <c:pt idx="11012">
                  <c:v>42188.198564814804</c:v>
                </c:pt>
                <c:pt idx="11013">
                  <c:v>42188.199259259258</c:v>
                </c:pt>
                <c:pt idx="11014">
                  <c:v>42188.199953703683</c:v>
                </c:pt>
                <c:pt idx="11015">
                  <c:v>42188.200648148166</c:v>
                </c:pt>
                <c:pt idx="11016">
                  <c:v>42188.201342592576</c:v>
                </c:pt>
                <c:pt idx="11017">
                  <c:v>42188.202037037037</c:v>
                </c:pt>
                <c:pt idx="11018">
                  <c:v>42188.202731481484</c:v>
                </c:pt>
                <c:pt idx="11019">
                  <c:v>42188.203425925924</c:v>
                </c:pt>
                <c:pt idx="11020">
                  <c:v>42188.20412037037</c:v>
                </c:pt>
                <c:pt idx="11021">
                  <c:v>42188.204814814817</c:v>
                </c:pt>
                <c:pt idx="11022">
                  <c:v>42188.205509259256</c:v>
                </c:pt>
                <c:pt idx="11023">
                  <c:v>42188.206203703689</c:v>
                </c:pt>
                <c:pt idx="11024">
                  <c:v>42188.206898148179</c:v>
                </c:pt>
                <c:pt idx="11025">
                  <c:v>42188.207592592589</c:v>
                </c:pt>
                <c:pt idx="11026">
                  <c:v>42188.208287037036</c:v>
                </c:pt>
                <c:pt idx="11027">
                  <c:v>42188.208981481475</c:v>
                </c:pt>
                <c:pt idx="11028">
                  <c:v>42188.209675925929</c:v>
                </c:pt>
                <c:pt idx="11029">
                  <c:v>42188.210370370369</c:v>
                </c:pt>
                <c:pt idx="11030">
                  <c:v>42188.211064814801</c:v>
                </c:pt>
                <c:pt idx="11031">
                  <c:v>42188.211759259255</c:v>
                </c:pt>
                <c:pt idx="11032">
                  <c:v>42188.212453703687</c:v>
                </c:pt>
                <c:pt idx="11033">
                  <c:v>42188.213148148148</c:v>
                </c:pt>
                <c:pt idx="11034">
                  <c:v>42188.213842592595</c:v>
                </c:pt>
                <c:pt idx="11035">
                  <c:v>42188.214537037042</c:v>
                </c:pt>
                <c:pt idx="11036">
                  <c:v>42188.215231481481</c:v>
                </c:pt>
                <c:pt idx="11037">
                  <c:v>42188.215925925928</c:v>
                </c:pt>
                <c:pt idx="11038">
                  <c:v>42188.216620370367</c:v>
                </c:pt>
                <c:pt idx="11039">
                  <c:v>42188.217314814814</c:v>
                </c:pt>
                <c:pt idx="11040">
                  <c:v>42188.218009259261</c:v>
                </c:pt>
                <c:pt idx="11041">
                  <c:v>42188.218703703678</c:v>
                </c:pt>
                <c:pt idx="11042">
                  <c:v>42188.219398148169</c:v>
                </c:pt>
                <c:pt idx="11043">
                  <c:v>42188.220092592594</c:v>
                </c:pt>
                <c:pt idx="11044">
                  <c:v>42188.220787037018</c:v>
                </c:pt>
                <c:pt idx="11045">
                  <c:v>42188.221481481451</c:v>
                </c:pt>
                <c:pt idx="11046">
                  <c:v>42188.222175925926</c:v>
                </c:pt>
                <c:pt idx="11047">
                  <c:v>42188.222870370373</c:v>
                </c:pt>
                <c:pt idx="11048">
                  <c:v>42188.223564814783</c:v>
                </c:pt>
                <c:pt idx="11049">
                  <c:v>42188.224259259259</c:v>
                </c:pt>
                <c:pt idx="11050">
                  <c:v>42188.224953703684</c:v>
                </c:pt>
                <c:pt idx="11051">
                  <c:v>42188.225648148145</c:v>
                </c:pt>
                <c:pt idx="11052">
                  <c:v>42188.226342592585</c:v>
                </c:pt>
                <c:pt idx="11053">
                  <c:v>42188.227037037024</c:v>
                </c:pt>
                <c:pt idx="11054">
                  <c:v>42188.227731481464</c:v>
                </c:pt>
                <c:pt idx="11055">
                  <c:v>42188.228425925925</c:v>
                </c:pt>
                <c:pt idx="11056">
                  <c:v>42188.229120370357</c:v>
                </c:pt>
                <c:pt idx="11057">
                  <c:v>42188.229814814804</c:v>
                </c:pt>
                <c:pt idx="11058">
                  <c:v>42188.230509259258</c:v>
                </c:pt>
                <c:pt idx="11059">
                  <c:v>42188.231203703683</c:v>
                </c:pt>
                <c:pt idx="11060">
                  <c:v>42188.231898148166</c:v>
                </c:pt>
                <c:pt idx="11061">
                  <c:v>42188.232592592591</c:v>
                </c:pt>
                <c:pt idx="11062">
                  <c:v>42188.233287037023</c:v>
                </c:pt>
                <c:pt idx="11063">
                  <c:v>42188.23398148147</c:v>
                </c:pt>
                <c:pt idx="11064">
                  <c:v>42188.234675925931</c:v>
                </c:pt>
                <c:pt idx="11065">
                  <c:v>42188.23537037037</c:v>
                </c:pt>
                <c:pt idx="11066">
                  <c:v>42188.236064814802</c:v>
                </c:pt>
                <c:pt idx="11067">
                  <c:v>42188.236759259256</c:v>
                </c:pt>
                <c:pt idx="11068">
                  <c:v>42188.237453703674</c:v>
                </c:pt>
                <c:pt idx="11069">
                  <c:v>42188.238148148164</c:v>
                </c:pt>
                <c:pt idx="11070">
                  <c:v>42188.238842592589</c:v>
                </c:pt>
                <c:pt idx="11071">
                  <c:v>42188.239537037036</c:v>
                </c:pt>
                <c:pt idx="11072">
                  <c:v>42188.240231481483</c:v>
                </c:pt>
                <c:pt idx="11073">
                  <c:v>42188.240925925929</c:v>
                </c:pt>
                <c:pt idx="11074">
                  <c:v>42188.241620370354</c:v>
                </c:pt>
                <c:pt idx="11075">
                  <c:v>42188.242314814815</c:v>
                </c:pt>
                <c:pt idx="11076">
                  <c:v>42188.243009259255</c:v>
                </c:pt>
                <c:pt idx="11077">
                  <c:v>42188.243703703673</c:v>
                </c:pt>
                <c:pt idx="11078">
                  <c:v>42188.24439814817</c:v>
                </c:pt>
                <c:pt idx="11079">
                  <c:v>42188.245092592595</c:v>
                </c:pt>
                <c:pt idx="11080">
                  <c:v>42188.24578703702</c:v>
                </c:pt>
                <c:pt idx="11081">
                  <c:v>42188.246481481474</c:v>
                </c:pt>
                <c:pt idx="11082">
                  <c:v>42188.247175925928</c:v>
                </c:pt>
                <c:pt idx="11083">
                  <c:v>42188.247870370367</c:v>
                </c:pt>
                <c:pt idx="11084">
                  <c:v>42188.248564814814</c:v>
                </c:pt>
                <c:pt idx="11085">
                  <c:v>42188.249259259261</c:v>
                </c:pt>
                <c:pt idx="11086">
                  <c:v>42188.249953703678</c:v>
                </c:pt>
                <c:pt idx="11087">
                  <c:v>42188.250648148169</c:v>
                </c:pt>
                <c:pt idx="11088">
                  <c:v>42188.251342592594</c:v>
                </c:pt>
                <c:pt idx="11089">
                  <c:v>42188.25203703704</c:v>
                </c:pt>
                <c:pt idx="11090">
                  <c:v>42188.25273148148</c:v>
                </c:pt>
                <c:pt idx="11091">
                  <c:v>42188.253425925926</c:v>
                </c:pt>
                <c:pt idx="11092">
                  <c:v>42188.254120370373</c:v>
                </c:pt>
                <c:pt idx="11093">
                  <c:v>42188.254814814813</c:v>
                </c:pt>
                <c:pt idx="11094">
                  <c:v>42188.255509259259</c:v>
                </c:pt>
                <c:pt idx="11095">
                  <c:v>42188.256203703706</c:v>
                </c:pt>
                <c:pt idx="11096">
                  <c:v>42188.256898148175</c:v>
                </c:pt>
                <c:pt idx="11097">
                  <c:v>42188.257592592592</c:v>
                </c:pt>
                <c:pt idx="11098">
                  <c:v>42188.258287037039</c:v>
                </c:pt>
                <c:pt idx="11099">
                  <c:v>42188.258981481478</c:v>
                </c:pt>
                <c:pt idx="11100">
                  <c:v>42188.259675925932</c:v>
                </c:pt>
                <c:pt idx="11101">
                  <c:v>42188.260370370372</c:v>
                </c:pt>
                <c:pt idx="11102">
                  <c:v>42188.261064814797</c:v>
                </c:pt>
                <c:pt idx="11103">
                  <c:v>42188.261759259243</c:v>
                </c:pt>
                <c:pt idx="11104">
                  <c:v>42188.262453703683</c:v>
                </c:pt>
                <c:pt idx="11105">
                  <c:v>42188.263148148151</c:v>
                </c:pt>
                <c:pt idx="11106">
                  <c:v>42188.263842592576</c:v>
                </c:pt>
                <c:pt idx="11107">
                  <c:v>42188.264537037037</c:v>
                </c:pt>
                <c:pt idx="11108">
                  <c:v>42188.265231481484</c:v>
                </c:pt>
                <c:pt idx="11109">
                  <c:v>42188.265925925924</c:v>
                </c:pt>
                <c:pt idx="11110">
                  <c:v>42188.26662037037</c:v>
                </c:pt>
                <c:pt idx="11111">
                  <c:v>42188.267314814802</c:v>
                </c:pt>
                <c:pt idx="11112">
                  <c:v>42188.268009259256</c:v>
                </c:pt>
                <c:pt idx="11113">
                  <c:v>42188.268703703674</c:v>
                </c:pt>
                <c:pt idx="11114">
                  <c:v>42188.269398148164</c:v>
                </c:pt>
                <c:pt idx="11115">
                  <c:v>42188.270092592589</c:v>
                </c:pt>
                <c:pt idx="11116">
                  <c:v>42188.270787037021</c:v>
                </c:pt>
                <c:pt idx="11117">
                  <c:v>42188.271481481454</c:v>
                </c:pt>
                <c:pt idx="11118">
                  <c:v>42188.272175925929</c:v>
                </c:pt>
                <c:pt idx="11119">
                  <c:v>42188.272870370369</c:v>
                </c:pt>
                <c:pt idx="11120">
                  <c:v>42188.273564814801</c:v>
                </c:pt>
                <c:pt idx="11121">
                  <c:v>42188.274259259262</c:v>
                </c:pt>
                <c:pt idx="11122">
                  <c:v>42188.274953703687</c:v>
                </c:pt>
                <c:pt idx="11123">
                  <c:v>42188.275648148148</c:v>
                </c:pt>
                <c:pt idx="11124">
                  <c:v>42188.276342592595</c:v>
                </c:pt>
                <c:pt idx="11125">
                  <c:v>42188.277037037034</c:v>
                </c:pt>
                <c:pt idx="11126">
                  <c:v>42188.277731481474</c:v>
                </c:pt>
                <c:pt idx="11127">
                  <c:v>42188.278425925928</c:v>
                </c:pt>
                <c:pt idx="11128">
                  <c:v>42188.279120370353</c:v>
                </c:pt>
                <c:pt idx="11129">
                  <c:v>42188.279814814814</c:v>
                </c:pt>
                <c:pt idx="11130">
                  <c:v>42188.280509259261</c:v>
                </c:pt>
                <c:pt idx="11131">
                  <c:v>42188.281203703678</c:v>
                </c:pt>
                <c:pt idx="11132">
                  <c:v>42188.281898148169</c:v>
                </c:pt>
                <c:pt idx="11133">
                  <c:v>42188.282592592601</c:v>
                </c:pt>
                <c:pt idx="11134">
                  <c:v>42188.283287037026</c:v>
                </c:pt>
                <c:pt idx="11135">
                  <c:v>42188.283981481465</c:v>
                </c:pt>
                <c:pt idx="11136">
                  <c:v>42188.284675925941</c:v>
                </c:pt>
                <c:pt idx="11137">
                  <c:v>42188.285370370373</c:v>
                </c:pt>
                <c:pt idx="11138">
                  <c:v>42188.286064814805</c:v>
                </c:pt>
                <c:pt idx="11139">
                  <c:v>42188.286759259259</c:v>
                </c:pt>
                <c:pt idx="11140">
                  <c:v>42188.287453703684</c:v>
                </c:pt>
                <c:pt idx="11141">
                  <c:v>42188.28814814816</c:v>
                </c:pt>
                <c:pt idx="11142">
                  <c:v>42188.288842592592</c:v>
                </c:pt>
                <c:pt idx="11143">
                  <c:v>42188.289537037039</c:v>
                </c:pt>
                <c:pt idx="11144">
                  <c:v>42188.290231481478</c:v>
                </c:pt>
                <c:pt idx="11145">
                  <c:v>42188.290925925925</c:v>
                </c:pt>
                <c:pt idx="11146">
                  <c:v>42188.291620370357</c:v>
                </c:pt>
                <c:pt idx="11147">
                  <c:v>42188.292314814804</c:v>
                </c:pt>
                <c:pt idx="11148">
                  <c:v>42188.293009259243</c:v>
                </c:pt>
                <c:pt idx="11149">
                  <c:v>42188.293703703668</c:v>
                </c:pt>
                <c:pt idx="11150">
                  <c:v>42188.294398148166</c:v>
                </c:pt>
                <c:pt idx="11151">
                  <c:v>42188.295092592576</c:v>
                </c:pt>
                <c:pt idx="11152">
                  <c:v>42188.295787037008</c:v>
                </c:pt>
                <c:pt idx="11153">
                  <c:v>42188.29648148147</c:v>
                </c:pt>
                <c:pt idx="11154">
                  <c:v>42188.297175925924</c:v>
                </c:pt>
                <c:pt idx="11155">
                  <c:v>42188.29787037037</c:v>
                </c:pt>
                <c:pt idx="11156">
                  <c:v>42188.298564814802</c:v>
                </c:pt>
                <c:pt idx="11157">
                  <c:v>42188.299259259256</c:v>
                </c:pt>
                <c:pt idx="11158">
                  <c:v>42188.299953703674</c:v>
                </c:pt>
                <c:pt idx="11159">
                  <c:v>42188.300648148179</c:v>
                </c:pt>
                <c:pt idx="11160">
                  <c:v>42188.301342592589</c:v>
                </c:pt>
                <c:pt idx="11161">
                  <c:v>42188.302037037043</c:v>
                </c:pt>
                <c:pt idx="11162">
                  <c:v>42188.302731481483</c:v>
                </c:pt>
                <c:pt idx="11163">
                  <c:v>42188.303425925929</c:v>
                </c:pt>
                <c:pt idx="11164">
                  <c:v>42188.304120370369</c:v>
                </c:pt>
                <c:pt idx="11165">
                  <c:v>42188.30481481483</c:v>
                </c:pt>
                <c:pt idx="11166">
                  <c:v>42188.305509259262</c:v>
                </c:pt>
                <c:pt idx="11167">
                  <c:v>42188.306203703702</c:v>
                </c:pt>
                <c:pt idx="11168">
                  <c:v>42188.306898148177</c:v>
                </c:pt>
                <c:pt idx="11169">
                  <c:v>42188.307592592602</c:v>
                </c:pt>
                <c:pt idx="11170">
                  <c:v>42188.308287037042</c:v>
                </c:pt>
                <c:pt idx="11171">
                  <c:v>42188.308981481481</c:v>
                </c:pt>
                <c:pt idx="11172">
                  <c:v>42188.309675925942</c:v>
                </c:pt>
                <c:pt idx="11173">
                  <c:v>42188.310370370389</c:v>
                </c:pt>
                <c:pt idx="11174">
                  <c:v>42188.311064814814</c:v>
                </c:pt>
                <c:pt idx="11175">
                  <c:v>42188.311759259261</c:v>
                </c:pt>
                <c:pt idx="11176">
                  <c:v>42188.3124537037</c:v>
                </c:pt>
                <c:pt idx="11177">
                  <c:v>42188.313148148169</c:v>
                </c:pt>
                <c:pt idx="11178">
                  <c:v>42188.313842592601</c:v>
                </c:pt>
                <c:pt idx="11179">
                  <c:v>42188.314537037055</c:v>
                </c:pt>
                <c:pt idx="11180">
                  <c:v>42188.315231481494</c:v>
                </c:pt>
                <c:pt idx="11181">
                  <c:v>42188.315925925941</c:v>
                </c:pt>
                <c:pt idx="11182">
                  <c:v>42188.316620370388</c:v>
                </c:pt>
                <c:pt idx="11183">
                  <c:v>42188.317314814813</c:v>
                </c:pt>
                <c:pt idx="11184">
                  <c:v>42188.318009259274</c:v>
                </c:pt>
                <c:pt idx="11185">
                  <c:v>42188.318703703706</c:v>
                </c:pt>
                <c:pt idx="11186">
                  <c:v>42188.319398148175</c:v>
                </c:pt>
                <c:pt idx="11187">
                  <c:v>42188.320092592592</c:v>
                </c:pt>
                <c:pt idx="11188">
                  <c:v>42188.320787037024</c:v>
                </c:pt>
                <c:pt idx="11189">
                  <c:v>42188.321481481464</c:v>
                </c:pt>
                <c:pt idx="11190">
                  <c:v>42188.322175925932</c:v>
                </c:pt>
                <c:pt idx="11191">
                  <c:v>42188.322870370386</c:v>
                </c:pt>
                <c:pt idx="11192">
                  <c:v>42188.323564814804</c:v>
                </c:pt>
                <c:pt idx="11193">
                  <c:v>42188.324259259272</c:v>
                </c:pt>
                <c:pt idx="11194">
                  <c:v>42188.324953703705</c:v>
                </c:pt>
                <c:pt idx="11195">
                  <c:v>42188.325648148166</c:v>
                </c:pt>
                <c:pt idx="11196">
                  <c:v>42188.326342592591</c:v>
                </c:pt>
                <c:pt idx="11197">
                  <c:v>42188.327037037037</c:v>
                </c:pt>
                <c:pt idx="11198">
                  <c:v>42188.327731481484</c:v>
                </c:pt>
                <c:pt idx="11199">
                  <c:v>42188.328425925931</c:v>
                </c:pt>
                <c:pt idx="11200">
                  <c:v>42188.32912037037</c:v>
                </c:pt>
                <c:pt idx="11201">
                  <c:v>42188.329814814817</c:v>
                </c:pt>
                <c:pt idx="11202">
                  <c:v>42188.330509259271</c:v>
                </c:pt>
                <c:pt idx="11203">
                  <c:v>42188.331203703689</c:v>
                </c:pt>
                <c:pt idx="11204">
                  <c:v>42188.331898148179</c:v>
                </c:pt>
                <c:pt idx="11205">
                  <c:v>42188.332592592604</c:v>
                </c:pt>
                <c:pt idx="11206">
                  <c:v>42188.333287037036</c:v>
                </c:pt>
                <c:pt idx="11207">
                  <c:v>42188.333981481475</c:v>
                </c:pt>
                <c:pt idx="11208">
                  <c:v>42188.334675925944</c:v>
                </c:pt>
                <c:pt idx="11209">
                  <c:v>42188.335370370369</c:v>
                </c:pt>
                <c:pt idx="11210">
                  <c:v>42188.336064814815</c:v>
                </c:pt>
                <c:pt idx="11211">
                  <c:v>42188.336759259262</c:v>
                </c:pt>
                <c:pt idx="11212">
                  <c:v>42188.337453703687</c:v>
                </c:pt>
                <c:pt idx="11213">
                  <c:v>42188.33814814817</c:v>
                </c:pt>
                <c:pt idx="11214">
                  <c:v>42188.338842592602</c:v>
                </c:pt>
                <c:pt idx="11215">
                  <c:v>42188.339537037042</c:v>
                </c:pt>
                <c:pt idx="11216">
                  <c:v>42188.340231481496</c:v>
                </c:pt>
                <c:pt idx="11217">
                  <c:v>42188.340925925942</c:v>
                </c:pt>
                <c:pt idx="11218">
                  <c:v>42188.341620370367</c:v>
                </c:pt>
                <c:pt idx="11219">
                  <c:v>42188.342314814829</c:v>
                </c:pt>
                <c:pt idx="11220">
                  <c:v>42188.343009259261</c:v>
                </c:pt>
                <c:pt idx="11221">
                  <c:v>42188.343703703678</c:v>
                </c:pt>
                <c:pt idx="11222">
                  <c:v>42188.344398148176</c:v>
                </c:pt>
                <c:pt idx="11223">
                  <c:v>42188.345092592601</c:v>
                </c:pt>
                <c:pt idx="11224">
                  <c:v>42188.345787037026</c:v>
                </c:pt>
                <c:pt idx="11225">
                  <c:v>42188.34648148148</c:v>
                </c:pt>
                <c:pt idx="11226">
                  <c:v>42188.347175925941</c:v>
                </c:pt>
                <c:pt idx="11227">
                  <c:v>42188.347870370388</c:v>
                </c:pt>
                <c:pt idx="11228">
                  <c:v>42188.348564814813</c:v>
                </c:pt>
                <c:pt idx="11229">
                  <c:v>42188.349259259274</c:v>
                </c:pt>
                <c:pt idx="11230">
                  <c:v>42188.349953703706</c:v>
                </c:pt>
                <c:pt idx="11231">
                  <c:v>42188.350648148175</c:v>
                </c:pt>
                <c:pt idx="11232">
                  <c:v>42188.351342592592</c:v>
                </c:pt>
                <c:pt idx="11233">
                  <c:v>42188.352037037053</c:v>
                </c:pt>
                <c:pt idx="11234">
                  <c:v>42188.352731481493</c:v>
                </c:pt>
                <c:pt idx="11235">
                  <c:v>42188.353425925932</c:v>
                </c:pt>
                <c:pt idx="11236">
                  <c:v>42188.354120370386</c:v>
                </c:pt>
                <c:pt idx="11237">
                  <c:v>42188.35481481484</c:v>
                </c:pt>
                <c:pt idx="11238">
                  <c:v>42188.355509259272</c:v>
                </c:pt>
                <c:pt idx="11239">
                  <c:v>42188.356203703712</c:v>
                </c:pt>
                <c:pt idx="11240">
                  <c:v>42188.356898148195</c:v>
                </c:pt>
                <c:pt idx="11241">
                  <c:v>42188.357592592605</c:v>
                </c:pt>
                <c:pt idx="11242">
                  <c:v>42188.358287037052</c:v>
                </c:pt>
                <c:pt idx="11243">
                  <c:v>42188.358981481491</c:v>
                </c:pt>
                <c:pt idx="11244">
                  <c:v>42188.359675925945</c:v>
                </c:pt>
                <c:pt idx="11245">
                  <c:v>42188.360370370385</c:v>
                </c:pt>
                <c:pt idx="11246">
                  <c:v>42188.361064814802</c:v>
                </c:pt>
                <c:pt idx="11247">
                  <c:v>42188.361759259256</c:v>
                </c:pt>
                <c:pt idx="11248">
                  <c:v>42188.362453703689</c:v>
                </c:pt>
                <c:pt idx="11249">
                  <c:v>42188.363148148164</c:v>
                </c:pt>
                <c:pt idx="11250">
                  <c:v>42188.363842592589</c:v>
                </c:pt>
                <c:pt idx="11251">
                  <c:v>42188.364537037043</c:v>
                </c:pt>
                <c:pt idx="11252">
                  <c:v>42188.365231481483</c:v>
                </c:pt>
                <c:pt idx="11253">
                  <c:v>42188.365925925929</c:v>
                </c:pt>
                <c:pt idx="11254">
                  <c:v>42188.366620370369</c:v>
                </c:pt>
                <c:pt idx="11255">
                  <c:v>42188.367314814815</c:v>
                </c:pt>
                <c:pt idx="11256">
                  <c:v>42188.368009259262</c:v>
                </c:pt>
                <c:pt idx="11257">
                  <c:v>42188.368703703687</c:v>
                </c:pt>
                <c:pt idx="11258">
                  <c:v>42188.36939814817</c:v>
                </c:pt>
                <c:pt idx="11259">
                  <c:v>42188.370092592602</c:v>
                </c:pt>
                <c:pt idx="11260">
                  <c:v>42188.370787037034</c:v>
                </c:pt>
                <c:pt idx="11261">
                  <c:v>42188.371481481474</c:v>
                </c:pt>
                <c:pt idx="11262">
                  <c:v>42188.372175925942</c:v>
                </c:pt>
                <c:pt idx="11263">
                  <c:v>42188.372870370389</c:v>
                </c:pt>
                <c:pt idx="11264">
                  <c:v>42188.373564814814</c:v>
                </c:pt>
                <c:pt idx="11265">
                  <c:v>42188.374259259275</c:v>
                </c:pt>
                <c:pt idx="11266">
                  <c:v>42188.3749537037</c:v>
                </c:pt>
                <c:pt idx="11267">
                  <c:v>42188.375648148169</c:v>
                </c:pt>
                <c:pt idx="11268">
                  <c:v>42188.376342592601</c:v>
                </c:pt>
                <c:pt idx="11269">
                  <c:v>42188.37703703704</c:v>
                </c:pt>
                <c:pt idx="11270">
                  <c:v>42188.37773148148</c:v>
                </c:pt>
                <c:pt idx="11271">
                  <c:v>42188.378425925941</c:v>
                </c:pt>
                <c:pt idx="11272">
                  <c:v>42188.379120370373</c:v>
                </c:pt>
                <c:pt idx="11273">
                  <c:v>42188.379814814813</c:v>
                </c:pt>
                <c:pt idx="11274">
                  <c:v>42188.380509259274</c:v>
                </c:pt>
                <c:pt idx="11275">
                  <c:v>42188.381203703706</c:v>
                </c:pt>
                <c:pt idx="11276">
                  <c:v>42188.381898148175</c:v>
                </c:pt>
                <c:pt idx="11277">
                  <c:v>42188.382592592607</c:v>
                </c:pt>
                <c:pt idx="11278">
                  <c:v>42188.383287037039</c:v>
                </c:pt>
                <c:pt idx="11279">
                  <c:v>42188.383981481478</c:v>
                </c:pt>
                <c:pt idx="11280">
                  <c:v>42188.384675925947</c:v>
                </c:pt>
                <c:pt idx="11281">
                  <c:v>42188.385370370386</c:v>
                </c:pt>
                <c:pt idx="11282">
                  <c:v>42188.386064814818</c:v>
                </c:pt>
                <c:pt idx="11283">
                  <c:v>42188.386759259272</c:v>
                </c:pt>
                <c:pt idx="11284">
                  <c:v>42188.387453703705</c:v>
                </c:pt>
                <c:pt idx="11285">
                  <c:v>42188.38814814818</c:v>
                </c:pt>
                <c:pt idx="11286">
                  <c:v>42188.388842592605</c:v>
                </c:pt>
                <c:pt idx="11287">
                  <c:v>42188.389537037052</c:v>
                </c:pt>
                <c:pt idx="11288">
                  <c:v>42188.390231481491</c:v>
                </c:pt>
                <c:pt idx="11289">
                  <c:v>42188.390925925931</c:v>
                </c:pt>
                <c:pt idx="11290">
                  <c:v>42188.39162037037</c:v>
                </c:pt>
                <c:pt idx="11291">
                  <c:v>42188.392314814817</c:v>
                </c:pt>
                <c:pt idx="11292">
                  <c:v>42188.393009259256</c:v>
                </c:pt>
                <c:pt idx="11293">
                  <c:v>42188.393703703674</c:v>
                </c:pt>
                <c:pt idx="11294">
                  <c:v>42188.394398148179</c:v>
                </c:pt>
                <c:pt idx="11295">
                  <c:v>42188.395092592589</c:v>
                </c:pt>
                <c:pt idx="11296">
                  <c:v>42188.395787037021</c:v>
                </c:pt>
                <c:pt idx="11297">
                  <c:v>42188.396481481475</c:v>
                </c:pt>
                <c:pt idx="11298">
                  <c:v>42188.397175925929</c:v>
                </c:pt>
                <c:pt idx="11299">
                  <c:v>42188.397870370369</c:v>
                </c:pt>
                <c:pt idx="11300">
                  <c:v>42188.398564814815</c:v>
                </c:pt>
                <c:pt idx="11301">
                  <c:v>42188.399259259262</c:v>
                </c:pt>
                <c:pt idx="11302">
                  <c:v>42188.399953703687</c:v>
                </c:pt>
                <c:pt idx="11303">
                  <c:v>42188.40064814817</c:v>
                </c:pt>
                <c:pt idx="11304">
                  <c:v>42188.401342592595</c:v>
                </c:pt>
                <c:pt idx="11305">
                  <c:v>42188.402037037042</c:v>
                </c:pt>
                <c:pt idx="11306">
                  <c:v>42188.402731481481</c:v>
                </c:pt>
                <c:pt idx="11307">
                  <c:v>42188.403425925928</c:v>
                </c:pt>
                <c:pt idx="11308">
                  <c:v>42188.404120370367</c:v>
                </c:pt>
                <c:pt idx="11309">
                  <c:v>42188.404814814829</c:v>
                </c:pt>
                <c:pt idx="11310">
                  <c:v>42188.405509259261</c:v>
                </c:pt>
                <c:pt idx="11311">
                  <c:v>42188.4062037037</c:v>
                </c:pt>
                <c:pt idx="11312">
                  <c:v>42188.406898148176</c:v>
                </c:pt>
                <c:pt idx="11313">
                  <c:v>42188.407592592601</c:v>
                </c:pt>
                <c:pt idx="11314">
                  <c:v>42188.40828703704</c:v>
                </c:pt>
                <c:pt idx="11315">
                  <c:v>42188.40898148148</c:v>
                </c:pt>
                <c:pt idx="11316">
                  <c:v>42188.409675925941</c:v>
                </c:pt>
                <c:pt idx="11317">
                  <c:v>42188.410370370388</c:v>
                </c:pt>
                <c:pt idx="11318">
                  <c:v>42188.411064814805</c:v>
                </c:pt>
                <c:pt idx="11319">
                  <c:v>42188.411759259259</c:v>
                </c:pt>
                <c:pt idx="11320">
                  <c:v>42188.412453703706</c:v>
                </c:pt>
                <c:pt idx="11321">
                  <c:v>42188.41314814816</c:v>
                </c:pt>
                <c:pt idx="11322">
                  <c:v>42188.413842592592</c:v>
                </c:pt>
                <c:pt idx="11323">
                  <c:v>42188.414537037053</c:v>
                </c:pt>
                <c:pt idx="11324">
                  <c:v>42188.415231481493</c:v>
                </c:pt>
                <c:pt idx="11325">
                  <c:v>42188.415925925932</c:v>
                </c:pt>
                <c:pt idx="11326">
                  <c:v>42188.416620370386</c:v>
                </c:pt>
                <c:pt idx="11327">
                  <c:v>42188.417314814818</c:v>
                </c:pt>
                <c:pt idx="11328">
                  <c:v>42188.418009259272</c:v>
                </c:pt>
                <c:pt idx="11329">
                  <c:v>42188.418703703705</c:v>
                </c:pt>
                <c:pt idx="11330">
                  <c:v>42188.41939814818</c:v>
                </c:pt>
                <c:pt idx="11331">
                  <c:v>42188.420092592591</c:v>
                </c:pt>
                <c:pt idx="11332">
                  <c:v>42188.420787037023</c:v>
                </c:pt>
                <c:pt idx="11333">
                  <c:v>42188.42148148147</c:v>
                </c:pt>
                <c:pt idx="11334">
                  <c:v>42188.422175925931</c:v>
                </c:pt>
                <c:pt idx="11335">
                  <c:v>42188.422870370385</c:v>
                </c:pt>
                <c:pt idx="11336">
                  <c:v>42188.423564814802</c:v>
                </c:pt>
                <c:pt idx="11337">
                  <c:v>42188.424259259271</c:v>
                </c:pt>
                <c:pt idx="11338">
                  <c:v>42188.424953703689</c:v>
                </c:pt>
                <c:pt idx="11339">
                  <c:v>42188.425648148164</c:v>
                </c:pt>
                <c:pt idx="11340">
                  <c:v>42188.426342592589</c:v>
                </c:pt>
                <c:pt idx="11341">
                  <c:v>42188.427037037036</c:v>
                </c:pt>
                <c:pt idx="11342">
                  <c:v>42188.427731481475</c:v>
                </c:pt>
                <c:pt idx="11343">
                  <c:v>42188.428425925929</c:v>
                </c:pt>
                <c:pt idx="11344">
                  <c:v>42188.429120370354</c:v>
                </c:pt>
                <c:pt idx="11345">
                  <c:v>42188.429814814815</c:v>
                </c:pt>
                <c:pt idx="11346">
                  <c:v>42188.430509259262</c:v>
                </c:pt>
                <c:pt idx="11347">
                  <c:v>42188.431203703687</c:v>
                </c:pt>
                <c:pt idx="11348">
                  <c:v>42188.43189814817</c:v>
                </c:pt>
                <c:pt idx="11349">
                  <c:v>42188.432592592602</c:v>
                </c:pt>
                <c:pt idx="11350">
                  <c:v>42188.433287037034</c:v>
                </c:pt>
                <c:pt idx="11351">
                  <c:v>42188.433981481474</c:v>
                </c:pt>
                <c:pt idx="11352">
                  <c:v>42188.434675925942</c:v>
                </c:pt>
                <c:pt idx="11353">
                  <c:v>42188.435370370367</c:v>
                </c:pt>
                <c:pt idx="11354">
                  <c:v>42188.436064814814</c:v>
                </c:pt>
                <c:pt idx="11355">
                  <c:v>42188.436759259261</c:v>
                </c:pt>
                <c:pt idx="11356">
                  <c:v>42188.437453703678</c:v>
                </c:pt>
                <c:pt idx="11357">
                  <c:v>42188.438148148169</c:v>
                </c:pt>
                <c:pt idx="11358">
                  <c:v>42188.438842592601</c:v>
                </c:pt>
                <c:pt idx="11359">
                  <c:v>42188.43953703704</c:v>
                </c:pt>
                <c:pt idx="11360">
                  <c:v>42188.440231481494</c:v>
                </c:pt>
                <c:pt idx="11361">
                  <c:v>42188.440925925941</c:v>
                </c:pt>
                <c:pt idx="11362">
                  <c:v>42188.441620370373</c:v>
                </c:pt>
                <c:pt idx="11363">
                  <c:v>42188.442314814813</c:v>
                </c:pt>
                <c:pt idx="11364">
                  <c:v>42188.443009259259</c:v>
                </c:pt>
                <c:pt idx="11365">
                  <c:v>42188.443703703684</c:v>
                </c:pt>
                <c:pt idx="11366">
                  <c:v>42188.444398148175</c:v>
                </c:pt>
                <c:pt idx="11367">
                  <c:v>42188.445092592592</c:v>
                </c:pt>
                <c:pt idx="11368">
                  <c:v>42188.445787037024</c:v>
                </c:pt>
                <c:pt idx="11369">
                  <c:v>42188.446481481478</c:v>
                </c:pt>
                <c:pt idx="11370">
                  <c:v>42188.447175925932</c:v>
                </c:pt>
                <c:pt idx="11371">
                  <c:v>42188.447870370386</c:v>
                </c:pt>
                <c:pt idx="11372">
                  <c:v>42188.448564814818</c:v>
                </c:pt>
                <c:pt idx="11373">
                  <c:v>42188.449259259272</c:v>
                </c:pt>
                <c:pt idx="11374">
                  <c:v>42188.449953703705</c:v>
                </c:pt>
                <c:pt idx="11375">
                  <c:v>42188.45064814818</c:v>
                </c:pt>
                <c:pt idx="11376">
                  <c:v>42188.451342592591</c:v>
                </c:pt>
                <c:pt idx="11377">
                  <c:v>42188.452037037052</c:v>
                </c:pt>
                <c:pt idx="11378">
                  <c:v>42188.452731481491</c:v>
                </c:pt>
                <c:pt idx="11379">
                  <c:v>42188.453425925931</c:v>
                </c:pt>
                <c:pt idx="11380">
                  <c:v>42188.454120370385</c:v>
                </c:pt>
                <c:pt idx="11381">
                  <c:v>42188.454814814839</c:v>
                </c:pt>
                <c:pt idx="11382">
                  <c:v>42188.455509259271</c:v>
                </c:pt>
                <c:pt idx="11383">
                  <c:v>42188.456203703703</c:v>
                </c:pt>
                <c:pt idx="11384">
                  <c:v>42188.456898148193</c:v>
                </c:pt>
                <c:pt idx="11385">
                  <c:v>42188.457592592604</c:v>
                </c:pt>
                <c:pt idx="11386">
                  <c:v>42188.458287037043</c:v>
                </c:pt>
                <c:pt idx="11387">
                  <c:v>42188.458981481483</c:v>
                </c:pt>
                <c:pt idx="11388">
                  <c:v>42188.459675925944</c:v>
                </c:pt>
                <c:pt idx="11389">
                  <c:v>42188.460370370369</c:v>
                </c:pt>
                <c:pt idx="11390">
                  <c:v>42188.461064814801</c:v>
                </c:pt>
                <c:pt idx="11391">
                  <c:v>42188.461759259255</c:v>
                </c:pt>
                <c:pt idx="11392">
                  <c:v>42188.462453703687</c:v>
                </c:pt>
                <c:pt idx="11393">
                  <c:v>42188.463148148148</c:v>
                </c:pt>
                <c:pt idx="11394">
                  <c:v>42188.463842592595</c:v>
                </c:pt>
                <c:pt idx="11395">
                  <c:v>42188.464537037042</c:v>
                </c:pt>
                <c:pt idx="11396">
                  <c:v>42188.465231481481</c:v>
                </c:pt>
                <c:pt idx="11397">
                  <c:v>42188.465925925928</c:v>
                </c:pt>
                <c:pt idx="11398">
                  <c:v>42188.466620370367</c:v>
                </c:pt>
                <c:pt idx="11399">
                  <c:v>42188.467314814814</c:v>
                </c:pt>
                <c:pt idx="11400">
                  <c:v>42188.468009259261</c:v>
                </c:pt>
                <c:pt idx="11401">
                  <c:v>42188.468703703678</c:v>
                </c:pt>
                <c:pt idx="11402">
                  <c:v>42188.469398148169</c:v>
                </c:pt>
                <c:pt idx="11403">
                  <c:v>42188.470092592601</c:v>
                </c:pt>
                <c:pt idx="11404">
                  <c:v>42188.470787037026</c:v>
                </c:pt>
                <c:pt idx="11405">
                  <c:v>42188.471481481465</c:v>
                </c:pt>
                <c:pt idx="11406">
                  <c:v>42188.472175925941</c:v>
                </c:pt>
                <c:pt idx="11407">
                  <c:v>42188.472870370388</c:v>
                </c:pt>
                <c:pt idx="11408">
                  <c:v>42188.473564814805</c:v>
                </c:pt>
                <c:pt idx="11409">
                  <c:v>42188.474259259274</c:v>
                </c:pt>
                <c:pt idx="11410">
                  <c:v>42188.474953703706</c:v>
                </c:pt>
                <c:pt idx="11411">
                  <c:v>42188.47564814816</c:v>
                </c:pt>
                <c:pt idx="11412">
                  <c:v>42188.476342592592</c:v>
                </c:pt>
                <c:pt idx="11413">
                  <c:v>42188.477037037039</c:v>
                </c:pt>
                <c:pt idx="11414">
                  <c:v>42188.477731481478</c:v>
                </c:pt>
                <c:pt idx="11415">
                  <c:v>42188.478425925932</c:v>
                </c:pt>
                <c:pt idx="11416">
                  <c:v>42188.479120370372</c:v>
                </c:pt>
                <c:pt idx="11417">
                  <c:v>42188.479814814818</c:v>
                </c:pt>
                <c:pt idx="11418">
                  <c:v>42188.480509259272</c:v>
                </c:pt>
                <c:pt idx="11419">
                  <c:v>42188.481203703705</c:v>
                </c:pt>
                <c:pt idx="11420">
                  <c:v>42188.48189814818</c:v>
                </c:pt>
                <c:pt idx="11421">
                  <c:v>42188.482592592605</c:v>
                </c:pt>
                <c:pt idx="11422">
                  <c:v>42188.483287037037</c:v>
                </c:pt>
                <c:pt idx="11423">
                  <c:v>42188.483981481484</c:v>
                </c:pt>
                <c:pt idx="11424">
                  <c:v>42188.484675925945</c:v>
                </c:pt>
                <c:pt idx="11425">
                  <c:v>42188.485370370385</c:v>
                </c:pt>
                <c:pt idx="11426">
                  <c:v>42188.486064814817</c:v>
                </c:pt>
                <c:pt idx="11427">
                  <c:v>42188.486759259271</c:v>
                </c:pt>
                <c:pt idx="11428">
                  <c:v>42188.487453703689</c:v>
                </c:pt>
                <c:pt idx="11429">
                  <c:v>42188.488148148179</c:v>
                </c:pt>
                <c:pt idx="11430">
                  <c:v>42188.488842592604</c:v>
                </c:pt>
                <c:pt idx="11431">
                  <c:v>42188.489537037043</c:v>
                </c:pt>
                <c:pt idx="11432">
                  <c:v>42188.490231481483</c:v>
                </c:pt>
                <c:pt idx="11433">
                  <c:v>42188.490925925929</c:v>
                </c:pt>
                <c:pt idx="11434">
                  <c:v>42188.491620370354</c:v>
                </c:pt>
                <c:pt idx="11435">
                  <c:v>42188.492314814815</c:v>
                </c:pt>
                <c:pt idx="11436">
                  <c:v>42188.493009259255</c:v>
                </c:pt>
                <c:pt idx="11437">
                  <c:v>42188.493703703673</c:v>
                </c:pt>
                <c:pt idx="11438">
                  <c:v>42188.49439814817</c:v>
                </c:pt>
                <c:pt idx="11439">
                  <c:v>42188.495092592595</c:v>
                </c:pt>
                <c:pt idx="11440">
                  <c:v>42188.49578703702</c:v>
                </c:pt>
                <c:pt idx="11441">
                  <c:v>42188.496481481474</c:v>
                </c:pt>
                <c:pt idx="11442">
                  <c:v>42188.497175925928</c:v>
                </c:pt>
                <c:pt idx="11443">
                  <c:v>42188.497870370367</c:v>
                </c:pt>
                <c:pt idx="11444">
                  <c:v>42188.498564814814</c:v>
                </c:pt>
                <c:pt idx="11445">
                  <c:v>42188.499259259261</c:v>
                </c:pt>
                <c:pt idx="11446">
                  <c:v>42188.499953703678</c:v>
                </c:pt>
                <c:pt idx="11447">
                  <c:v>42188.500648148169</c:v>
                </c:pt>
                <c:pt idx="11448">
                  <c:v>42188.501342592594</c:v>
                </c:pt>
                <c:pt idx="11449">
                  <c:v>42188.50203703704</c:v>
                </c:pt>
                <c:pt idx="11450">
                  <c:v>42188.50273148148</c:v>
                </c:pt>
                <c:pt idx="11451">
                  <c:v>42188.503425925926</c:v>
                </c:pt>
                <c:pt idx="11452">
                  <c:v>42188.504120370373</c:v>
                </c:pt>
                <c:pt idx="11453">
                  <c:v>42188.504814814813</c:v>
                </c:pt>
                <c:pt idx="11454">
                  <c:v>42188.505509259259</c:v>
                </c:pt>
                <c:pt idx="11455">
                  <c:v>42188.506203703706</c:v>
                </c:pt>
                <c:pt idx="11456">
                  <c:v>42188.506898148175</c:v>
                </c:pt>
                <c:pt idx="11457">
                  <c:v>42188.507592592592</c:v>
                </c:pt>
                <c:pt idx="11458">
                  <c:v>42188.508287037039</c:v>
                </c:pt>
                <c:pt idx="11459">
                  <c:v>42188.508981481478</c:v>
                </c:pt>
                <c:pt idx="11460">
                  <c:v>42188.509675925932</c:v>
                </c:pt>
                <c:pt idx="11461">
                  <c:v>42188.510370370386</c:v>
                </c:pt>
                <c:pt idx="11462">
                  <c:v>42188.511064814804</c:v>
                </c:pt>
                <c:pt idx="11463">
                  <c:v>42188.511759259258</c:v>
                </c:pt>
                <c:pt idx="11464">
                  <c:v>42188.512453703705</c:v>
                </c:pt>
                <c:pt idx="11465">
                  <c:v>42188.513148148166</c:v>
                </c:pt>
                <c:pt idx="11466">
                  <c:v>42188.513842592591</c:v>
                </c:pt>
                <c:pt idx="11467">
                  <c:v>42188.514537037052</c:v>
                </c:pt>
                <c:pt idx="11468">
                  <c:v>42188.515231481491</c:v>
                </c:pt>
                <c:pt idx="11469">
                  <c:v>42188.515925925931</c:v>
                </c:pt>
                <c:pt idx="11470">
                  <c:v>42188.516620370385</c:v>
                </c:pt>
                <c:pt idx="11471">
                  <c:v>42188.517314814817</c:v>
                </c:pt>
                <c:pt idx="11472">
                  <c:v>42188.518009259271</c:v>
                </c:pt>
                <c:pt idx="11473">
                  <c:v>42188.518703703689</c:v>
                </c:pt>
                <c:pt idx="11474">
                  <c:v>42188.519398148179</c:v>
                </c:pt>
                <c:pt idx="11475">
                  <c:v>42188.520092592589</c:v>
                </c:pt>
                <c:pt idx="11476">
                  <c:v>42188.520787037021</c:v>
                </c:pt>
                <c:pt idx="11477">
                  <c:v>42188.521481481454</c:v>
                </c:pt>
                <c:pt idx="11478">
                  <c:v>42188.522175925929</c:v>
                </c:pt>
                <c:pt idx="11479">
                  <c:v>42188.522870370369</c:v>
                </c:pt>
                <c:pt idx="11480">
                  <c:v>42188.523564814801</c:v>
                </c:pt>
                <c:pt idx="11481">
                  <c:v>42188.524259259262</c:v>
                </c:pt>
                <c:pt idx="11482">
                  <c:v>42188.524953703687</c:v>
                </c:pt>
                <c:pt idx="11483">
                  <c:v>42188.525648148148</c:v>
                </c:pt>
                <c:pt idx="11484">
                  <c:v>42188.526342592595</c:v>
                </c:pt>
                <c:pt idx="11485">
                  <c:v>42188.527037037034</c:v>
                </c:pt>
                <c:pt idx="11486">
                  <c:v>42188.527731481474</c:v>
                </c:pt>
                <c:pt idx="11487">
                  <c:v>42188.528425925928</c:v>
                </c:pt>
                <c:pt idx="11488">
                  <c:v>42188.529120370353</c:v>
                </c:pt>
                <c:pt idx="11489">
                  <c:v>42188.529814814814</c:v>
                </c:pt>
                <c:pt idx="11490">
                  <c:v>42188.530509259261</c:v>
                </c:pt>
                <c:pt idx="11491">
                  <c:v>42188.531203703678</c:v>
                </c:pt>
                <c:pt idx="11492">
                  <c:v>42188.531898148169</c:v>
                </c:pt>
                <c:pt idx="11493">
                  <c:v>42188.532592592601</c:v>
                </c:pt>
                <c:pt idx="11494">
                  <c:v>42188.533287037026</c:v>
                </c:pt>
                <c:pt idx="11495">
                  <c:v>42188.533981481465</c:v>
                </c:pt>
                <c:pt idx="11496">
                  <c:v>42188.534675925941</c:v>
                </c:pt>
                <c:pt idx="11497">
                  <c:v>42188.535370370373</c:v>
                </c:pt>
                <c:pt idx="11498">
                  <c:v>42188.536064814805</c:v>
                </c:pt>
                <c:pt idx="11499">
                  <c:v>42188.536759259259</c:v>
                </c:pt>
                <c:pt idx="11500">
                  <c:v>42188.537453703684</c:v>
                </c:pt>
                <c:pt idx="11501">
                  <c:v>42188.53814814816</c:v>
                </c:pt>
                <c:pt idx="11502">
                  <c:v>42188.538842592592</c:v>
                </c:pt>
                <c:pt idx="11503">
                  <c:v>42188.539537037039</c:v>
                </c:pt>
                <c:pt idx="11504">
                  <c:v>42188.540231481493</c:v>
                </c:pt>
                <c:pt idx="11505">
                  <c:v>42188.540925925932</c:v>
                </c:pt>
                <c:pt idx="11506">
                  <c:v>42188.541620370372</c:v>
                </c:pt>
                <c:pt idx="11507">
                  <c:v>42188.542314814818</c:v>
                </c:pt>
                <c:pt idx="11508">
                  <c:v>42188.543009259258</c:v>
                </c:pt>
                <c:pt idx="11509">
                  <c:v>42188.543703703683</c:v>
                </c:pt>
                <c:pt idx="11510">
                  <c:v>42188.54439814818</c:v>
                </c:pt>
                <c:pt idx="11511">
                  <c:v>42188.545092592591</c:v>
                </c:pt>
                <c:pt idx="11512">
                  <c:v>42188.545787037023</c:v>
                </c:pt>
                <c:pt idx="11513">
                  <c:v>42188.546481481484</c:v>
                </c:pt>
                <c:pt idx="11514">
                  <c:v>42188.547175925931</c:v>
                </c:pt>
                <c:pt idx="11515">
                  <c:v>42188.547870370385</c:v>
                </c:pt>
                <c:pt idx="11516">
                  <c:v>42188.548564814817</c:v>
                </c:pt>
                <c:pt idx="11517">
                  <c:v>42188.549259259271</c:v>
                </c:pt>
                <c:pt idx="11518">
                  <c:v>42188.549953703689</c:v>
                </c:pt>
                <c:pt idx="11519">
                  <c:v>42188.550648148179</c:v>
                </c:pt>
                <c:pt idx="11520">
                  <c:v>42188.551342592589</c:v>
                </c:pt>
                <c:pt idx="11521">
                  <c:v>42188.552037037043</c:v>
                </c:pt>
                <c:pt idx="11522">
                  <c:v>42188.552731481483</c:v>
                </c:pt>
                <c:pt idx="11523">
                  <c:v>42188.553425925929</c:v>
                </c:pt>
                <c:pt idx="11524">
                  <c:v>42188.554120370369</c:v>
                </c:pt>
                <c:pt idx="11525">
                  <c:v>42188.55481481483</c:v>
                </c:pt>
                <c:pt idx="11526">
                  <c:v>42188.555509259262</c:v>
                </c:pt>
                <c:pt idx="11527">
                  <c:v>42188.556203703702</c:v>
                </c:pt>
                <c:pt idx="11528">
                  <c:v>42188.556898148177</c:v>
                </c:pt>
                <c:pt idx="11529">
                  <c:v>42188.557592592602</c:v>
                </c:pt>
                <c:pt idx="11530">
                  <c:v>42188.558287037042</c:v>
                </c:pt>
                <c:pt idx="11531">
                  <c:v>42188.558981481481</c:v>
                </c:pt>
                <c:pt idx="11532">
                  <c:v>42188.559675925942</c:v>
                </c:pt>
                <c:pt idx="11533">
                  <c:v>42188.560370370367</c:v>
                </c:pt>
                <c:pt idx="11534">
                  <c:v>42188.561064814799</c:v>
                </c:pt>
                <c:pt idx="11535">
                  <c:v>42188.561759259246</c:v>
                </c:pt>
                <c:pt idx="11536">
                  <c:v>42188.562453703678</c:v>
                </c:pt>
                <c:pt idx="11537">
                  <c:v>42188.563148148147</c:v>
                </c:pt>
                <c:pt idx="11538">
                  <c:v>42188.563842592594</c:v>
                </c:pt>
                <c:pt idx="11539">
                  <c:v>42188.56453703704</c:v>
                </c:pt>
                <c:pt idx="11540">
                  <c:v>42188.56523148148</c:v>
                </c:pt>
                <c:pt idx="11541">
                  <c:v>42188.565925925926</c:v>
                </c:pt>
                <c:pt idx="11542">
                  <c:v>42188.566620370373</c:v>
                </c:pt>
                <c:pt idx="11543">
                  <c:v>42188.567314814805</c:v>
                </c:pt>
                <c:pt idx="11544">
                  <c:v>42188.568009259259</c:v>
                </c:pt>
                <c:pt idx="11545">
                  <c:v>42188.568703703684</c:v>
                </c:pt>
                <c:pt idx="11546">
                  <c:v>42188.56939814816</c:v>
                </c:pt>
                <c:pt idx="11547">
                  <c:v>42188.570092592592</c:v>
                </c:pt>
                <c:pt idx="11548">
                  <c:v>42188.570787037024</c:v>
                </c:pt>
                <c:pt idx="11549">
                  <c:v>42188.571481481464</c:v>
                </c:pt>
                <c:pt idx="11550">
                  <c:v>42188.572175925932</c:v>
                </c:pt>
                <c:pt idx="11551">
                  <c:v>42188.572870370386</c:v>
                </c:pt>
                <c:pt idx="11552">
                  <c:v>42188.573564814804</c:v>
                </c:pt>
                <c:pt idx="11553">
                  <c:v>42188.574259259272</c:v>
                </c:pt>
                <c:pt idx="11554">
                  <c:v>42188.574953703705</c:v>
                </c:pt>
                <c:pt idx="11555">
                  <c:v>42188.575648148166</c:v>
                </c:pt>
                <c:pt idx="11556">
                  <c:v>42188.576342592591</c:v>
                </c:pt>
                <c:pt idx="11557">
                  <c:v>42188.577037037037</c:v>
                </c:pt>
                <c:pt idx="11558">
                  <c:v>42188.577731481484</c:v>
                </c:pt>
                <c:pt idx="11559">
                  <c:v>42188.578425925931</c:v>
                </c:pt>
                <c:pt idx="11560">
                  <c:v>42188.57912037037</c:v>
                </c:pt>
                <c:pt idx="11561">
                  <c:v>42188.579814814817</c:v>
                </c:pt>
                <c:pt idx="11562">
                  <c:v>42188.580509259271</c:v>
                </c:pt>
                <c:pt idx="11563">
                  <c:v>42188.581203703689</c:v>
                </c:pt>
                <c:pt idx="11564">
                  <c:v>42188.581898148179</c:v>
                </c:pt>
                <c:pt idx="11565">
                  <c:v>42188.582592592604</c:v>
                </c:pt>
                <c:pt idx="11566">
                  <c:v>42188.583287037036</c:v>
                </c:pt>
                <c:pt idx="11567">
                  <c:v>42188.583981481475</c:v>
                </c:pt>
                <c:pt idx="11568">
                  <c:v>42188.584675925944</c:v>
                </c:pt>
                <c:pt idx="11569">
                  <c:v>42188.585370370369</c:v>
                </c:pt>
                <c:pt idx="11570">
                  <c:v>42188.586064814815</c:v>
                </c:pt>
                <c:pt idx="11571">
                  <c:v>42188.586759259262</c:v>
                </c:pt>
                <c:pt idx="11572">
                  <c:v>42188.587453703687</c:v>
                </c:pt>
                <c:pt idx="11573">
                  <c:v>42188.58814814817</c:v>
                </c:pt>
                <c:pt idx="11574">
                  <c:v>42188.588842592602</c:v>
                </c:pt>
                <c:pt idx="11575">
                  <c:v>42188.589537037042</c:v>
                </c:pt>
                <c:pt idx="11576">
                  <c:v>42188.590231481481</c:v>
                </c:pt>
                <c:pt idx="11577">
                  <c:v>42188.590925925928</c:v>
                </c:pt>
                <c:pt idx="11578">
                  <c:v>42188.591620370353</c:v>
                </c:pt>
                <c:pt idx="11579">
                  <c:v>42188.592314814814</c:v>
                </c:pt>
                <c:pt idx="11580">
                  <c:v>42188.593009259246</c:v>
                </c:pt>
                <c:pt idx="11581">
                  <c:v>42188.593703703671</c:v>
                </c:pt>
                <c:pt idx="11582">
                  <c:v>42188.594398148169</c:v>
                </c:pt>
                <c:pt idx="11583">
                  <c:v>42188.595092592594</c:v>
                </c:pt>
                <c:pt idx="11584">
                  <c:v>42188.595787037018</c:v>
                </c:pt>
                <c:pt idx="11585">
                  <c:v>42188.596481481465</c:v>
                </c:pt>
                <c:pt idx="11586">
                  <c:v>42188.597175925926</c:v>
                </c:pt>
                <c:pt idx="11587">
                  <c:v>42188.597870370373</c:v>
                </c:pt>
                <c:pt idx="11588">
                  <c:v>42188.598564814805</c:v>
                </c:pt>
                <c:pt idx="11589">
                  <c:v>42188.599259259259</c:v>
                </c:pt>
                <c:pt idx="11590">
                  <c:v>42188.599953703684</c:v>
                </c:pt>
                <c:pt idx="11591">
                  <c:v>42188.60064814816</c:v>
                </c:pt>
                <c:pt idx="11592">
                  <c:v>42188.601342592585</c:v>
                </c:pt>
                <c:pt idx="11593">
                  <c:v>42188.602037037039</c:v>
                </c:pt>
                <c:pt idx="11594">
                  <c:v>42188.602731481478</c:v>
                </c:pt>
                <c:pt idx="11595">
                  <c:v>42188.603425925925</c:v>
                </c:pt>
                <c:pt idx="11596">
                  <c:v>42188.604120370372</c:v>
                </c:pt>
                <c:pt idx="11597">
                  <c:v>42188.604814814818</c:v>
                </c:pt>
                <c:pt idx="11598">
                  <c:v>42188.605509259258</c:v>
                </c:pt>
                <c:pt idx="11599">
                  <c:v>42188.606203703705</c:v>
                </c:pt>
                <c:pt idx="11600">
                  <c:v>42188.60689814818</c:v>
                </c:pt>
                <c:pt idx="11601">
                  <c:v>42188.607592592591</c:v>
                </c:pt>
                <c:pt idx="11602">
                  <c:v>42188.608287037037</c:v>
                </c:pt>
                <c:pt idx="11603">
                  <c:v>42188.608981481484</c:v>
                </c:pt>
                <c:pt idx="11604">
                  <c:v>42188.609675925931</c:v>
                </c:pt>
                <c:pt idx="11605">
                  <c:v>42188.610370370385</c:v>
                </c:pt>
                <c:pt idx="11606">
                  <c:v>42188.611064814802</c:v>
                </c:pt>
                <c:pt idx="11607">
                  <c:v>42188.611759259256</c:v>
                </c:pt>
                <c:pt idx="11608">
                  <c:v>42188.612453703689</c:v>
                </c:pt>
                <c:pt idx="11609">
                  <c:v>42188.613148148164</c:v>
                </c:pt>
                <c:pt idx="11610">
                  <c:v>42188.613842592589</c:v>
                </c:pt>
                <c:pt idx="11611">
                  <c:v>42188.614537037043</c:v>
                </c:pt>
                <c:pt idx="11612">
                  <c:v>42188.615231481483</c:v>
                </c:pt>
                <c:pt idx="11613">
                  <c:v>42188.615925925929</c:v>
                </c:pt>
                <c:pt idx="11614">
                  <c:v>42188.616620370369</c:v>
                </c:pt>
                <c:pt idx="11615">
                  <c:v>42188.617314814815</c:v>
                </c:pt>
                <c:pt idx="11616">
                  <c:v>42188.618009259262</c:v>
                </c:pt>
                <c:pt idx="11617">
                  <c:v>42188.618703703687</c:v>
                </c:pt>
                <c:pt idx="11618">
                  <c:v>42188.61939814817</c:v>
                </c:pt>
                <c:pt idx="11619">
                  <c:v>42188.620092592595</c:v>
                </c:pt>
                <c:pt idx="11620">
                  <c:v>42188.62078703702</c:v>
                </c:pt>
                <c:pt idx="11621">
                  <c:v>42188.621481481452</c:v>
                </c:pt>
                <c:pt idx="11622">
                  <c:v>42188.622175925928</c:v>
                </c:pt>
                <c:pt idx="11623">
                  <c:v>42188.622870370367</c:v>
                </c:pt>
                <c:pt idx="11624">
                  <c:v>42188.623564814799</c:v>
                </c:pt>
                <c:pt idx="11625">
                  <c:v>42188.624259259261</c:v>
                </c:pt>
                <c:pt idx="11626">
                  <c:v>42188.624953703678</c:v>
                </c:pt>
                <c:pt idx="11627">
                  <c:v>42188.625648148147</c:v>
                </c:pt>
                <c:pt idx="11628">
                  <c:v>42188.626342592594</c:v>
                </c:pt>
                <c:pt idx="11629">
                  <c:v>42188.627037037026</c:v>
                </c:pt>
                <c:pt idx="11630">
                  <c:v>42188.627731481465</c:v>
                </c:pt>
                <c:pt idx="11631">
                  <c:v>42188.628425925926</c:v>
                </c:pt>
                <c:pt idx="11632">
                  <c:v>42188.629120370359</c:v>
                </c:pt>
                <c:pt idx="11633">
                  <c:v>42188.629814814805</c:v>
                </c:pt>
                <c:pt idx="11634">
                  <c:v>42188.630509259259</c:v>
                </c:pt>
                <c:pt idx="11635">
                  <c:v>42188.631203703684</c:v>
                </c:pt>
                <c:pt idx="11636">
                  <c:v>42188.63189814816</c:v>
                </c:pt>
                <c:pt idx="11637">
                  <c:v>42188.632592592592</c:v>
                </c:pt>
                <c:pt idx="11638">
                  <c:v>42188.633287037024</c:v>
                </c:pt>
                <c:pt idx="11639">
                  <c:v>42188.633981481464</c:v>
                </c:pt>
                <c:pt idx="11640">
                  <c:v>42188.634675925932</c:v>
                </c:pt>
                <c:pt idx="11641">
                  <c:v>42188.635370370372</c:v>
                </c:pt>
                <c:pt idx="11642">
                  <c:v>42188.636064814804</c:v>
                </c:pt>
                <c:pt idx="11643">
                  <c:v>42188.636759259258</c:v>
                </c:pt>
                <c:pt idx="11644">
                  <c:v>42188.637453703683</c:v>
                </c:pt>
                <c:pt idx="11645">
                  <c:v>42188.638148148166</c:v>
                </c:pt>
                <c:pt idx="11646">
                  <c:v>42188.638842592591</c:v>
                </c:pt>
                <c:pt idx="11647">
                  <c:v>42188.639537037037</c:v>
                </c:pt>
                <c:pt idx="11648">
                  <c:v>42188.640231481491</c:v>
                </c:pt>
                <c:pt idx="11649">
                  <c:v>42188.640925925931</c:v>
                </c:pt>
                <c:pt idx="11650">
                  <c:v>42188.64162037037</c:v>
                </c:pt>
                <c:pt idx="11651">
                  <c:v>42188.642314814817</c:v>
                </c:pt>
                <c:pt idx="11652">
                  <c:v>42188.643009259256</c:v>
                </c:pt>
                <c:pt idx="11653">
                  <c:v>42188.643703703674</c:v>
                </c:pt>
                <c:pt idx="11654">
                  <c:v>42188.644398148179</c:v>
                </c:pt>
                <c:pt idx="11655">
                  <c:v>42188.645092592589</c:v>
                </c:pt>
                <c:pt idx="11656">
                  <c:v>42188.645787037021</c:v>
                </c:pt>
                <c:pt idx="11657">
                  <c:v>42188.646481481475</c:v>
                </c:pt>
                <c:pt idx="11658">
                  <c:v>42188.647175925929</c:v>
                </c:pt>
                <c:pt idx="11659">
                  <c:v>42188.647870370369</c:v>
                </c:pt>
                <c:pt idx="11660">
                  <c:v>42188.648564814815</c:v>
                </c:pt>
                <c:pt idx="11661">
                  <c:v>42188.649259259262</c:v>
                </c:pt>
                <c:pt idx="11662">
                  <c:v>42188.649953703687</c:v>
                </c:pt>
                <c:pt idx="11663">
                  <c:v>42188.65064814817</c:v>
                </c:pt>
                <c:pt idx="11664">
                  <c:v>42188.651342592595</c:v>
                </c:pt>
                <c:pt idx="11665">
                  <c:v>42188.652037037042</c:v>
                </c:pt>
                <c:pt idx="11666">
                  <c:v>42188.652731481481</c:v>
                </c:pt>
                <c:pt idx="11667">
                  <c:v>42188.653425925928</c:v>
                </c:pt>
                <c:pt idx="11668">
                  <c:v>42188.654120370367</c:v>
                </c:pt>
                <c:pt idx="11669">
                  <c:v>42188.654814814829</c:v>
                </c:pt>
                <c:pt idx="11670">
                  <c:v>42188.655509259261</c:v>
                </c:pt>
                <c:pt idx="11671">
                  <c:v>42188.6562037037</c:v>
                </c:pt>
                <c:pt idx="11672">
                  <c:v>42188.656898148176</c:v>
                </c:pt>
                <c:pt idx="11673">
                  <c:v>42188.657592592601</c:v>
                </c:pt>
                <c:pt idx="11674">
                  <c:v>42188.65828703704</c:v>
                </c:pt>
                <c:pt idx="11675">
                  <c:v>42188.65898148148</c:v>
                </c:pt>
                <c:pt idx="11676">
                  <c:v>42188.659675925941</c:v>
                </c:pt>
                <c:pt idx="11677">
                  <c:v>42188.660370370373</c:v>
                </c:pt>
                <c:pt idx="11678">
                  <c:v>42188.661064814783</c:v>
                </c:pt>
                <c:pt idx="11679">
                  <c:v>42188.661759259245</c:v>
                </c:pt>
                <c:pt idx="11680">
                  <c:v>42188.662453703684</c:v>
                </c:pt>
                <c:pt idx="11681">
                  <c:v>42188.663148148145</c:v>
                </c:pt>
                <c:pt idx="11682">
                  <c:v>42188.663842592585</c:v>
                </c:pt>
                <c:pt idx="11683">
                  <c:v>42188.664537037039</c:v>
                </c:pt>
                <c:pt idx="11684">
                  <c:v>42188.665231481478</c:v>
                </c:pt>
                <c:pt idx="11685">
                  <c:v>42188.665925925925</c:v>
                </c:pt>
                <c:pt idx="11686">
                  <c:v>42188.666620370372</c:v>
                </c:pt>
                <c:pt idx="11687">
                  <c:v>42188.667314814804</c:v>
                </c:pt>
                <c:pt idx="11688">
                  <c:v>42188.668009259258</c:v>
                </c:pt>
                <c:pt idx="11689">
                  <c:v>42188.668703703683</c:v>
                </c:pt>
                <c:pt idx="11690">
                  <c:v>42188.669398148166</c:v>
                </c:pt>
                <c:pt idx="11691">
                  <c:v>42188.670092592591</c:v>
                </c:pt>
                <c:pt idx="11692">
                  <c:v>42188.670787037023</c:v>
                </c:pt>
                <c:pt idx="11693">
                  <c:v>42188.67148148147</c:v>
                </c:pt>
                <c:pt idx="11694">
                  <c:v>42188.672175925931</c:v>
                </c:pt>
                <c:pt idx="11695">
                  <c:v>42188.672870370385</c:v>
                </c:pt>
                <c:pt idx="11696">
                  <c:v>42188.673564814802</c:v>
                </c:pt>
                <c:pt idx="11697">
                  <c:v>42188.674259259271</c:v>
                </c:pt>
                <c:pt idx="11698">
                  <c:v>42188.674953703689</c:v>
                </c:pt>
                <c:pt idx="11699">
                  <c:v>42188.675648148164</c:v>
                </c:pt>
                <c:pt idx="11700">
                  <c:v>42188.676342592589</c:v>
                </c:pt>
                <c:pt idx="11701">
                  <c:v>42188.677037037036</c:v>
                </c:pt>
                <c:pt idx="11702">
                  <c:v>42188.677731481475</c:v>
                </c:pt>
                <c:pt idx="11703">
                  <c:v>42188.678425925929</c:v>
                </c:pt>
                <c:pt idx="11704">
                  <c:v>42188.679120370354</c:v>
                </c:pt>
                <c:pt idx="11705">
                  <c:v>42188.679814814815</c:v>
                </c:pt>
                <c:pt idx="11706">
                  <c:v>42188.680509259262</c:v>
                </c:pt>
                <c:pt idx="11707">
                  <c:v>42188.681203703687</c:v>
                </c:pt>
                <c:pt idx="11708">
                  <c:v>42188.68189814817</c:v>
                </c:pt>
                <c:pt idx="11709">
                  <c:v>42188.682592592602</c:v>
                </c:pt>
                <c:pt idx="11710">
                  <c:v>42188.683287037034</c:v>
                </c:pt>
                <c:pt idx="11711">
                  <c:v>42188.683981481474</c:v>
                </c:pt>
                <c:pt idx="11712">
                  <c:v>42188.684675925942</c:v>
                </c:pt>
                <c:pt idx="11713">
                  <c:v>42188.685370370367</c:v>
                </c:pt>
                <c:pt idx="11714">
                  <c:v>42188.686064814814</c:v>
                </c:pt>
                <c:pt idx="11715">
                  <c:v>42188.686759259261</c:v>
                </c:pt>
                <c:pt idx="11716">
                  <c:v>42188.687453703678</c:v>
                </c:pt>
                <c:pt idx="11717">
                  <c:v>42188.688148148169</c:v>
                </c:pt>
                <c:pt idx="11718">
                  <c:v>42188.688842592601</c:v>
                </c:pt>
                <c:pt idx="11719">
                  <c:v>42188.68953703704</c:v>
                </c:pt>
                <c:pt idx="11720">
                  <c:v>42188.69023148148</c:v>
                </c:pt>
                <c:pt idx="11721">
                  <c:v>42188.690925925926</c:v>
                </c:pt>
                <c:pt idx="11722">
                  <c:v>42188.691620370359</c:v>
                </c:pt>
                <c:pt idx="11723">
                  <c:v>42188.692314814805</c:v>
                </c:pt>
                <c:pt idx="11724">
                  <c:v>42188.693009259245</c:v>
                </c:pt>
                <c:pt idx="11725">
                  <c:v>42188.69370370367</c:v>
                </c:pt>
                <c:pt idx="11726">
                  <c:v>42188.69439814816</c:v>
                </c:pt>
                <c:pt idx="11727">
                  <c:v>42188.695092592585</c:v>
                </c:pt>
                <c:pt idx="11728">
                  <c:v>42188.695787037017</c:v>
                </c:pt>
                <c:pt idx="11729">
                  <c:v>42188.696481481464</c:v>
                </c:pt>
                <c:pt idx="11730">
                  <c:v>42188.697175925925</c:v>
                </c:pt>
                <c:pt idx="11731">
                  <c:v>42188.697870370372</c:v>
                </c:pt>
                <c:pt idx="11732">
                  <c:v>42188.698564814804</c:v>
                </c:pt>
                <c:pt idx="11733">
                  <c:v>42188.699259259258</c:v>
                </c:pt>
                <c:pt idx="11734">
                  <c:v>42188.699953703683</c:v>
                </c:pt>
                <c:pt idx="11735">
                  <c:v>42188.700648148166</c:v>
                </c:pt>
                <c:pt idx="11736">
                  <c:v>42188.701342592576</c:v>
                </c:pt>
                <c:pt idx="11737">
                  <c:v>42188.702037037037</c:v>
                </c:pt>
                <c:pt idx="11738">
                  <c:v>42188.702731481484</c:v>
                </c:pt>
                <c:pt idx="11739">
                  <c:v>42188.703425925924</c:v>
                </c:pt>
                <c:pt idx="11740">
                  <c:v>42188.70412037037</c:v>
                </c:pt>
                <c:pt idx="11741">
                  <c:v>42188.704814814817</c:v>
                </c:pt>
                <c:pt idx="11742">
                  <c:v>42188.705509259256</c:v>
                </c:pt>
                <c:pt idx="11743">
                  <c:v>42188.706203703689</c:v>
                </c:pt>
                <c:pt idx="11744">
                  <c:v>42188.706898148179</c:v>
                </c:pt>
                <c:pt idx="11745">
                  <c:v>42188.707592592589</c:v>
                </c:pt>
                <c:pt idx="11746">
                  <c:v>42188.708287037036</c:v>
                </c:pt>
                <c:pt idx="11747">
                  <c:v>42188.708981481475</c:v>
                </c:pt>
                <c:pt idx="11748">
                  <c:v>42188.709675925929</c:v>
                </c:pt>
                <c:pt idx="11749">
                  <c:v>42188.710370370369</c:v>
                </c:pt>
                <c:pt idx="11750">
                  <c:v>42188.711064814801</c:v>
                </c:pt>
                <c:pt idx="11751">
                  <c:v>42188.711759259255</c:v>
                </c:pt>
                <c:pt idx="11752">
                  <c:v>42188.712453703687</c:v>
                </c:pt>
                <c:pt idx="11753">
                  <c:v>42188.713148148148</c:v>
                </c:pt>
                <c:pt idx="11754">
                  <c:v>42188.713842592595</c:v>
                </c:pt>
                <c:pt idx="11755">
                  <c:v>42188.714537037042</c:v>
                </c:pt>
                <c:pt idx="11756">
                  <c:v>42188.715231481481</c:v>
                </c:pt>
                <c:pt idx="11757">
                  <c:v>42188.715925925928</c:v>
                </c:pt>
                <c:pt idx="11758">
                  <c:v>42188.716620370367</c:v>
                </c:pt>
                <c:pt idx="11759">
                  <c:v>42188.717314814814</c:v>
                </c:pt>
                <c:pt idx="11760">
                  <c:v>42188.718009259261</c:v>
                </c:pt>
                <c:pt idx="11761">
                  <c:v>42188.718703703678</c:v>
                </c:pt>
                <c:pt idx="11762">
                  <c:v>42188.719398148169</c:v>
                </c:pt>
                <c:pt idx="11763">
                  <c:v>42188.720092592594</c:v>
                </c:pt>
                <c:pt idx="11764">
                  <c:v>42188.720787037018</c:v>
                </c:pt>
                <c:pt idx="11765">
                  <c:v>42188.721481481451</c:v>
                </c:pt>
                <c:pt idx="11766">
                  <c:v>42188.722175925926</c:v>
                </c:pt>
                <c:pt idx="11767">
                  <c:v>42188.722870370373</c:v>
                </c:pt>
                <c:pt idx="11768">
                  <c:v>42188.723564814783</c:v>
                </c:pt>
                <c:pt idx="11769">
                  <c:v>42188.724259259259</c:v>
                </c:pt>
                <c:pt idx="11770">
                  <c:v>42188.724953703684</c:v>
                </c:pt>
                <c:pt idx="11771">
                  <c:v>42188.725648148145</c:v>
                </c:pt>
                <c:pt idx="11772">
                  <c:v>42188.726342592585</c:v>
                </c:pt>
                <c:pt idx="11773">
                  <c:v>42188.727037037024</c:v>
                </c:pt>
                <c:pt idx="11774">
                  <c:v>42188.727731481464</c:v>
                </c:pt>
                <c:pt idx="11775">
                  <c:v>42188.728425925925</c:v>
                </c:pt>
                <c:pt idx="11776">
                  <c:v>42188.729120370357</c:v>
                </c:pt>
                <c:pt idx="11777">
                  <c:v>42188.729814814804</c:v>
                </c:pt>
                <c:pt idx="11778">
                  <c:v>42188.730509259258</c:v>
                </c:pt>
                <c:pt idx="11779">
                  <c:v>42188.731203703683</c:v>
                </c:pt>
                <c:pt idx="11780">
                  <c:v>42188.731898148166</c:v>
                </c:pt>
                <c:pt idx="11781">
                  <c:v>42188.732592592591</c:v>
                </c:pt>
                <c:pt idx="11782">
                  <c:v>42188.733287037023</c:v>
                </c:pt>
                <c:pt idx="11783">
                  <c:v>42188.73398148147</c:v>
                </c:pt>
                <c:pt idx="11784">
                  <c:v>42188.734675925931</c:v>
                </c:pt>
                <c:pt idx="11785">
                  <c:v>42188.73537037037</c:v>
                </c:pt>
                <c:pt idx="11786">
                  <c:v>42188.736064814802</c:v>
                </c:pt>
                <c:pt idx="11787">
                  <c:v>42188.736759259256</c:v>
                </c:pt>
                <c:pt idx="11788">
                  <c:v>42188.737453703674</c:v>
                </c:pt>
                <c:pt idx="11789">
                  <c:v>42188.738148148164</c:v>
                </c:pt>
                <c:pt idx="11790">
                  <c:v>42188.738842592589</c:v>
                </c:pt>
                <c:pt idx="11791">
                  <c:v>42188.739537037036</c:v>
                </c:pt>
                <c:pt idx="11792">
                  <c:v>42188.740231481483</c:v>
                </c:pt>
                <c:pt idx="11793">
                  <c:v>42188.740925925929</c:v>
                </c:pt>
                <c:pt idx="11794">
                  <c:v>42188.741620370354</c:v>
                </c:pt>
                <c:pt idx="11795">
                  <c:v>42188.742314814815</c:v>
                </c:pt>
                <c:pt idx="11796">
                  <c:v>42188.743009259255</c:v>
                </c:pt>
                <c:pt idx="11797">
                  <c:v>42188.743703703673</c:v>
                </c:pt>
                <c:pt idx="11798">
                  <c:v>42188.74439814817</c:v>
                </c:pt>
                <c:pt idx="11799">
                  <c:v>42188.745092592595</c:v>
                </c:pt>
                <c:pt idx="11800">
                  <c:v>42188.74578703702</c:v>
                </c:pt>
                <c:pt idx="11801">
                  <c:v>42188.746481481474</c:v>
                </c:pt>
                <c:pt idx="11802">
                  <c:v>42188.747175925928</c:v>
                </c:pt>
                <c:pt idx="11803">
                  <c:v>42188.747870370367</c:v>
                </c:pt>
                <c:pt idx="11804">
                  <c:v>42188.748564814814</c:v>
                </c:pt>
                <c:pt idx="11805">
                  <c:v>42188.749259259261</c:v>
                </c:pt>
                <c:pt idx="11806">
                  <c:v>42188.749953703678</c:v>
                </c:pt>
                <c:pt idx="11807">
                  <c:v>42188.750648148169</c:v>
                </c:pt>
                <c:pt idx="11808">
                  <c:v>42188.751342592594</c:v>
                </c:pt>
                <c:pt idx="11809">
                  <c:v>42188.75203703704</c:v>
                </c:pt>
                <c:pt idx="11810">
                  <c:v>42188.75273148148</c:v>
                </c:pt>
                <c:pt idx="11811">
                  <c:v>42188.753425925926</c:v>
                </c:pt>
                <c:pt idx="11812">
                  <c:v>42188.754120370373</c:v>
                </c:pt>
                <c:pt idx="11813">
                  <c:v>42188.754814814813</c:v>
                </c:pt>
                <c:pt idx="11814">
                  <c:v>42188.755509259259</c:v>
                </c:pt>
                <c:pt idx="11815">
                  <c:v>42188.756203703706</c:v>
                </c:pt>
                <c:pt idx="11816">
                  <c:v>42188.756898148175</c:v>
                </c:pt>
                <c:pt idx="11817">
                  <c:v>42188.757592592592</c:v>
                </c:pt>
                <c:pt idx="11818">
                  <c:v>42188.758287037039</c:v>
                </c:pt>
                <c:pt idx="11819">
                  <c:v>42188.758981481478</c:v>
                </c:pt>
                <c:pt idx="11820">
                  <c:v>42188.759675925932</c:v>
                </c:pt>
                <c:pt idx="11821">
                  <c:v>42188.760370370372</c:v>
                </c:pt>
                <c:pt idx="11822">
                  <c:v>42188.761064814797</c:v>
                </c:pt>
                <c:pt idx="11823">
                  <c:v>42188.761759259243</c:v>
                </c:pt>
                <c:pt idx="11824">
                  <c:v>42188.762453703683</c:v>
                </c:pt>
                <c:pt idx="11825">
                  <c:v>42188.763148148151</c:v>
                </c:pt>
                <c:pt idx="11826">
                  <c:v>42188.763842592576</c:v>
                </c:pt>
                <c:pt idx="11827">
                  <c:v>42188.764537037037</c:v>
                </c:pt>
                <c:pt idx="11828">
                  <c:v>42188.765231481484</c:v>
                </c:pt>
                <c:pt idx="11829">
                  <c:v>42188.765925925924</c:v>
                </c:pt>
                <c:pt idx="11830">
                  <c:v>42188.76662037037</c:v>
                </c:pt>
                <c:pt idx="11831">
                  <c:v>42188.767314814802</c:v>
                </c:pt>
                <c:pt idx="11832">
                  <c:v>42188.768009259256</c:v>
                </c:pt>
                <c:pt idx="11833">
                  <c:v>42188.768703703674</c:v>
                </c:pt>
                <c:pt idx="11834">
                  <c:v>42188.769398148164</c:v>
                </c:pt>
                <c:pt idx="11835">
                  <c:v>42188.770092592589</c:v>
                </c:pt>
                <c:pt idx="11836">
                  <c:v>42188.770787037021</c:v>
                </c:pt>
                <c:pt idx="11837">
                  <c:v>42188.771481481454</c:v>
                </c:pt>
                <c:pt idx="11838">
                  <c:v>42188.772175925929</c:v>
                </c:pt>
                <c:pt idx="11839">
                  <c:v>42188.772870370369</c:v>
                </c:pt>
                <c:pt idx="11840">
                  <c:v>42188.773564814801</c:v>
                </c:pt>
                <c:pt idx="11841">
                  <c:v>42188.774259259262</c:v>
                </c:pt>
                <c:pt idx="11842">
                  <c:v>42188.774953703687</c:v>
                </c:pt>
                <c:pt idx="11843">
                  <c:v>42188.775648148148</c:v>
                </c:pt>
                <c:pt idx="11844">
                  <c:v>42188.776342592595</c:v>
                </c:pt>
                <c:pt idx="11845">
                  <c:v>42188.777037037034</c:v>
                </c:pt>
                <c:pt idx="11846">
                  <c:v>42188.777731481474</c:v>
                </c:pt>
                <c:pt idx="11847">
                  <c:v>42188.778425925928</c:v>
                </c:pt>
                <c:pt idx="11848">
                  <c:v>42188.779120370353</c:v>
                </c:pt>
                <c:pt idx="11849">
                  <c:v>42188.779814814814</c:v>
                </c:pt>
                <c:pt idx="11850">
                  <c:v>42188.780509259261</c:v>
                </c:pt>
                <c:pt idx="11851">
                  <c:v>42188.781203703678</c:v>
                </c:pt>
                <c:pt idx="11852">
                  <c:v>42188.781898148169</c:v>
                </c:pt>
                <c:pt idx="11853">
                  <c:v>42188.782592592601</c:v>
                </c:pt>
                <c:pt idx="11854">
                  <c:v>42188.783287037026</c:v>
                </c:pt>
                <c:pt idx="11855">
                  <c:v>42188.783981481465</c:v>
                </c:pt>
                <c:pt idx="11856">
                  <c:v>42188.784675925941</c:v>
                </c:pt>
                <c:pt idx="11857">
                  <c:v>42188.785370370373</c:v>
                </c:pt>
                <c:pt idx="11858">
                  <c:v>42188.786064814805</c:v>
                </c:pt>
                <c:pt idx="11859">
                  <c:v>42188.786759259259</c:v>
                </c:pt>
                <c:pt idx="11860">
                  <c:v>42188.787453703684</c:v>
                </c:pt>
                <c:pt idx="11861">
                  <c:v>42188.78814814816</c:v>
                </c:pt>
                <c:pt idx="11862">
                  <c:v>42188.788842592592</c:v>
                </c:pt>
                <c:pt idx="11863">
                  <c:v>42188.789537037039</c:v>
                </c:pt>
                <c:pt idx="11864">
                  <c:v>42188.790231481478</c:v>
                </c:pt>
                <c:pt idx="11865">
                  <c:v>42188.790925925925</c:v>
                </c:pt>
                <c:pt idx="11866">
                  <c:v>42188.791620370357</c:v>
                </c:pt>
                <c:pt idx="11867">
                  <c:v>42188.792314814804</c:v>
                </c:pt>
                <c:pt idx="11868">
                  <c:v>42188.793009259243</c:v>
                </c:pt>
                <c:pt idx="11869">
                  <c:v>42188.793703703668</c:v>
                </c:pt>
                <c:pt idx="11870">
                  <c:v>42188.794398148166</c:v>
                </c:pt>
                <c:pt idx="11871">
                  <c:v>42188.795092592576</c:v>
                </c:pt>
                <c:pt idx="11872">
                  <c:v>42188.795787037008</c:v>
                </c:pt>
                <c:pt idx="11873">
                  <c:v>42188.79648148147</c:v>
                </c:pt>
                <c:pt idx="11874">
                  <c:v>42188.797175925924</c:v>
                </c:pt>
                <c:pt idx="11875">
                  <c:v>42188.79787037037</c:v>
                </c:pt>
                <c:pt idx="11876">
                  <c:v>42188.798564814802</c:v>
                </c:pt>
                <c:pt idx="11877">
                  <c:v>42188.799259259256</c:v>
                </c:pt>
                <c:pt idx="11878">
                  <c:v>42188.799953703674</c:v>
                </c:pt>
                <c:pt idx="11879">
                  <c:v>42188.800648148179</c:v>
                </c:pt>
                <c:pt idx="11880">
                  <c:v>42188.801342592589</c:v>
                </c:pt>
                <c:pt idx="11881">
                  <c:v>42188.802037037043</c:v>
                </c:pt>
                <c:pt idx="11882">
                  <c:v>42188.802731481483</c:v>
                </c:pt>
                <c:pt idx="11883">
                  <c:v>42188.803425925929</c:v>
                </c:pt>
                <c:pt idx="11884">
                  <c:v>42188.804120370369</c:v>
                </c:pt>
                <c:pt idx="11885">
                  <c:v>42188.80481481483</c:v>
                </c:pt>
                <c:pt idx="11886">
                  <c:v>42188.805509259262</c:v>
                </c:pt>
                <c:pt idx="11887">
                  <c:v>42188.806203703702</c:v>
                </c:pt>
                <c:pt idx="11888">
                  <c:v>42188.806898148177</c:v>
                </c:pt>
                <c:pt idx="11889">
                  <c:v>42188.807592592602</c:v>
                </c:pt>
                <c:pt idx="11890">
                  <c:v>42188.808287037042</c:v>
                </c:pt>
                <c:pt idx="11891">
                  <c:v>42188.808981481481</c:v>
                </c:pt>
                <c:pt idx="11892">
                  <c:v>42188.809675925942</c:v>
                </c:pt>
                <c:pt idx="11893">
                  <c:v>42188.810370370389</c:v>
                </c:pt>
                <c:pt idx="11894">
                  <c:v>42188.811064814814</c:v>
                </c:pt>
                <c:pt idx="11895">
                  <c:v>42188.811759259261</c:v>
                </c:pt>
                <c:pt idx="11896">
                  <c:v>42188.8124537037</c:v>
                </c:pt>
                <c:pt idx="11897">
                  <c:v>42188.813148148169</c:v>
                </c:pt>
                <c:pt idx="11898">
                  <c:v>42188.813842592601</c:v>
                </c:pt>
                <c:pt idx="11899">
                  <c:v>42188.814537037055</c:v>
                </c:pt>
                <c:pt idx="11900">
                  <c:v>42188.815231481494</c:v>
                </c:pt>
                <c:pt idx="11901">
                  <c:v>42188.815925925941</c:v>
                </c:pt>
                <c:pt idx="11902">
                  <c:v>42188.816620370388</c:v>
                </c:pt>
                <c:pt idx="11903">
                  <c:v>42188.817314814813</c:v>
                </c:pt>
                <c:pt idx="11904">
                  <c:v>42188.818009259274</c:v>
                </c:pt>
                <c:pt idx="11905">
                  <c:v>42188.818703703706</c:v>
                </c:pt>
                <c:pt idx="11906">
                  <c:v>42188.819398148175</c:v>
                </c:pt>
                <c:pt idx="11907">
                  <c:v>42188.820092592592</c:v>
                </c:pt>
                <c:pt idx="11908">
                  <c:v>42188.820787037024</c:v>
                </c:pt>
                <c:pt idx="11909">
                  <c:v>42188.821481481464</c:v>
                </c:pt>
                <c:pt idx="11910">
                  <c:v>42188.822175925932</c:v>
                </c:pt>
                <c:pt idx="11911">
                  <c:v>42188.822870370386</c:v>
                </c:pt>
                <c:pt idx="11912">
                  <c:v>42188.823564814804</c:v>
                </c:pt>
                <c:pt idx="11913">
                  <c:v>42188.824259259272</c:v>
                </c:pt>
                <c:pt idx="11914">
                  <c:v>42188.824953703705</c:v>
                </c:pt>
                <c:pt idx="11915">
                  <c:v>42188.825648148166</c:v>
                </c:pt>
                <c:pt idx="11916">
                  <c:v>42188.826342592591</c:v>
                </c:pt>
                <c:pt idx="11917">
                  <c:v>42188.827037037037</c:v>
                </c:pt>
                <c:pt idx="11918">
                  <c:v>42188.827731481484</c:v>
                </c:pt>
                <c:pt idx="11919">
                  <c:v>42188.828425925931</c:v>
                </c:pt>
                <c:pt idx="11920">
                  <c:v>42188.82912037037</c:v>
                </c:pt>
                <c:pt idx="11921">
                  <c:v>42188.829814814817</c:v>
                </c:pt>
                <c:pt idx="11922">
                  <c:v>42188.830509259271</c:v>
                </c:pt>
                <c:pt idx="11923">
                  <c:v>42188.831203703689</c:v>
                </c:pt>
                <c:pt idx="11924">
                  <c:v>42188.831898148179</c:v>
                </c:pt>
                <c:pt idx="11925">
                  <c:v>42188.832592592604</c:v>
                </c:pt>
                <c:pt idx="11926">
                  <c:v>42188.833287037036</c:v>
                </c:pt>
                <c:pt idx="11927">
                  <c:v>42188.833981481475</c:v>
                </c:pt>
                <c:pt idx="11928">
                  <c:v>42188.834675925944</c:v>
                </c:pt>
                <c:pt idx="11929">
                  <c:v>42188.835370370369</c:v>
                </c:pt>
                <c:pt idx="11930">
                  <c:v>42188.836064814815</c:v>
                </c:pt>
                <c:pt idx="11931">
                  <c:v>42188.836759259262</c:v>
                </c:pt>
                <c:pt idx="11932">
                  <c:v>42188.837453703687</c:v>
                </c:pt>
                <c:pt idx="11933">
                  <c:v>42188.83814814817</c:v>
                </c:pt>
                <c:pt idx="11934">
                  <c:v>42188.838842592602</c:v>
                </c:pt>
                <c:pt idx="11935">
                  <c:v>42188.839537037042</c:v>
                </c:pt>
                <c:pt idx="11936">
                  <c:v>42188.840231481496</c:v>
                </c:pt>
                <c:pt idx="11937">
                  <c:v>42188.840925925942</c:v>
                </c:pt>
                <c:pt idx="11938">
                  <c:v>42188.841620370367</c:v>
                </c:pt>
                <c:pt idx="11939">
                  <c:v>42188.842314814829</c:v>
                </c:pt>
                <c:pt idx="11940">
                  <c:v>42188.843009259261</c:v>
                </c:pt>
                <c:pt idx="11941">
                  <c:v>42188.843703703678</c:v>
                </c:pt>
                <c:pt idx="11942">
                  <c:v>42188.844398148176</c:v>
                </c:pt>
                <c:pt idx="11943">
                  <c:v>42188.845092592601</c:v>
                </c:pt>
                <c:pt idx="11944">
                  <c:v>42188.845787037026</c:v>
                </c:pt>
                <c:pt idx="11945">
                  <c:v>42188.84648148148</c:v>
                </c:pt>
                <c:pt idx="11946">
                  <c:v>42188.847175925941</c:v>
                </c:pt>
                <c:pt idx="11947">
                  <c:v>42188.847870370388</c:v>
                </c:pt>
                <c:pt idx="11948">
                  <c:v>42188.848564814813</c:v>
                </c:pt>
                <c:pt idx="11949">
                  <c:v>42188.849259259274</c:v>
                </c:pt>
                <c:pt idx="11950">
                  <c:v>42188.849953703706</c:v>
                </c:pt>
                <c:pt idx="11951">
                  <c:v>42188.850648148175</c:v>
                </c:pt>
                <c:pt idx="11952">
                  <c:v>42188.851342592592</c:v>
                </c:pt>
                <c:pt idx="11953">
                  <c:v>42188.852037037053</c:v>
                </c:pt>
                <c:pt idx="11954">
                  <c:v>42188.852731481493</c:v>
                </c:pt>
                <c:pt idx="11955">
                  <c:v>42188.853425925932</c:v>
                </c:pt>
                <c:pt idx="11956">
                  <c:v>42188.854120370386</c:v>
                </c:pt>
                <c:pt idx="11957">
                  <c:v>42188.85481481484</c:v>
                </c:pt>
                <c:pt idx="11958">
                  <c:v>42188.855509259272</c:v>
                </c:pt>
                <c:pt idx="11959">
                  <c:v>42188.856203703712</c:v>
                </c:pt>
                <c:pt idx="11960">
                  <c:v>42188.856898148195</c:v>
                </c:pt>
                <c:pt idx="11961">
                  <c:v>42188.857592592605</c:v>
                </c:pt>
                <c:pt idx="11962">
                  <c:v>42188.858287037052</c:v>
                </c:pt>
                <c:pt idx="11963">
                  <c:v>42188.858981481491</c:v>
                </c:pt>
                <c:pt idx="11964">
                  <c:v>42188.859675925945</c:v>
                </c:pt>
                <c:pt idx="11965">
                  <c:v>42188.860370370385</c:v>
                </c:pt>
                <c:pt idx="11966">
                  <c:v>42188.861064814802</c:v>
                </c:pt>
                <c:pt idx="11967">
                  <c:v>42188.861759259256</c:v>
                </c:pt>
                <c:pt idx="11968">
                  <c:v>42188.862453703689</c:v>
                </c:pt>
                <c:pt idx="11969">
                  <c:v>42188.863148148164</c:v>
                </c:pt>
                <c:pt idx="11970">
                  <c:v>42188.863842592589</c:v>
                </c:pt>
                <c:pt idx="11971">
                  <c:v>42188.864537037043</c:v>
                </c:pt>
                <c:pt idx="11972">
                  <c:v>42188.865231481483</c:v>
                </c:pt>
                <c:pt idx="11973">
                  <c:v>42188.865925925929</c:v>
                </c:pt>
                <c:pt idx="11974">
                  <c:v>42188.866620370369</c:v>
                </c:pt>
                <c:pt idx="11975">
                  <c:v>42188.867314814815</c:v>
                </c:pt>
                <c:pt idx="11976">
                  <c:v>42188.868009259262</c:v>
                </c:pt>
                <c:pt idx="11977">
                  <c:v>42188.868703703687</c:v>
                </c:pt>
                <c:pt idx="11978">
                  <c:v>42188.86939814817</c:v>
                </c:pt>
                <c:pt idx="11979">
                  <c:v>42188.870092592602</c:v>
                </c:pt>
                <c:pt idx="11980">
                  <c:v>42188.870787037034</c:v>
                </c:pt>
                <c:pt idx="11981">
                  <c:v>42188.871481481474</c:v>
                </c:pt>
                <c:pt idx="11982">
                  <c:v>42188.872175925942</c:v>
                </c:pt>
                <c:pt idx="11983">
                  <c:v>42188.872870370389</c:v>
                </c:pt>
                <c:pt idx="11984">
                  <c:v>42188.873564814814</c:v>
                </c:pt>
                <c:pt idx="11985">
                  <c:v>42188.874259259275</c:v>
                </c:pt>
                <c:pt idx="11986">
                  <c:v>42188.8749537037</c:v>
                </c:pt>
                <c:pt idx="11987">
                  <c:v>42188.875648148169</c:v>
                </c:pt>
                <c:pt idx="11988">
                  <c:v>42188.876342592601</c:v>
                </c:pt>
                <c:pt idx="11989">
                  <c:v>42188.87703703704</c:v>
                </c:pt>
                <c:pt idx="11990">
                  <c:v>42188.87773148148</c:v>
                </c:pt>
                <c:pt idx="11991">
                  <c:v>42188.878425925941</c:v>
                </c:pt>
                <c:pt idx="11992">
                  <c:v>42188.879120370373</c:v>
                </c:pt>
                <c:pt idx="11993">
                  <c:v>42188.879814814813</c:v>
                </c:pt>
                <c:pt idx="11994">
                  <c:v>42188.880509259274</c:v>
                </c:pt>
                <c:pt idx="11995">
                  <c:v>42188.881203703706</c:v>
                </c:pt>
                <c:pt idx="11996">
                  <c:v>42188.881898148175</c:v>
                </c:pt>
                <c:pt idx="11997">
                  <c:v>42188.882592592607</c:v>
                </c:pt>
                <c:pt idx="11998">
                  <c:v>42188.883287037039</c:v>
                </c:pt>
                <c:pt idx="11999">
                  <c:v>42188.883981481478</c:v>
                </c:pt>
                <c:pt idx="12000">
                  <c:v>42188.884675925947</c:v>
                </c:pt>
                <c:pt idx="12001">
                  <c:v>42188.885370370386</c:v>
                </c:pt>
                <c:pt idx="12002">
                  <c:v>42188.886064814818</c:v>
                </c:pt>
                <c:pt idx="12003">
                  <c:v>42188.886759259272</c:v>
                </c:pt>
                <c:pt idx="12004">
                  <c:v>42188.887453703705</c:v>
                </c:pt>
                <c:pt idx="12005">
                  <c:v>42188.88814814818</c:v>
                </c:pt>
                <c:pt idx="12006">
                  <c:v>42188.888842592605</c:v>
                </c:pt>
                <c:pt idx="12007">
                  <c:v>42188.889537037052</c:v>
                </c:pt>
                <c:pt idx="12008">
                  <c:v>42188.890231481491</c:v>
                </c:pt>
                <c:pt idx="12009">
                  <c:v>42188.890925925931</c:v>
                </c:pt>
                <c:pt idx="12010">
                  <c:v>42188.89162037037</c:v>
                </c:pt>
                <c:pt idx="12011">
                  <c:v>42188.892314814817</c:v>
                </c:pt>
                <c:pt idx="12012">
                  <c:v>42188.893009259256</c:v>
                </c:pt>
                <c:pt idx="12013">
                  <c:v>42188.893703703674</c:v>
                </c:pt>
                <c:pt idx="12014">
                  <c:v>42188.894398148179</c:v>
                </c:pt>
                <c:pt idx="12015">
                  <c:v>42188.895092592589</c:v>
                </c:pt>
                <c:pt idx="12016">
                  <c:v>42188.895787037021</c:v>
                </c:pt>
                <c:pt idx="12017">
                  <c:v>42188.896481481475</c:v>
                </c:pt>
                <c:pt idx="12018">
                  <c:v>42188.897175925929</c:v>
                </c:pt>
                <c:pt idx="12019">
                  <c:v>42188.897870370369</c:v>
                </c:pt>
                <c:pt idx="12020">
                  <c:v>42188.898564814815</c:v>
                </c:pt>
                <c:pt idx="12021">
                  <c:v>42188.899259259262</c:v>
                </c:pt>
                <c:pt idx="12022">
                  <c:v>42188.899953703687</c:v>
                </c:pt>
                <c:pt idx="12023">
                  <c:v>42188.90064814817</c:v>
                </c:pt>
                <c:pt idx="12024">
                  <c:v>42188.901342592595</c:v>
                </c:pt>
                <c:pt idx="12025">
                  <c:v>42188.902037037042</c:v>
                </c:pt>
                <c:pt idx="12026">
                  <c:v>42188.902731481481</c:v>
                </c:pt>
                <c:pt idx="12027">
                  <c:v>42188.903425925928</c:v>
                </c:pt>
                <c:pt idx="12028">
                  <c:v>42188.904120370367</c:v>
                </c:pt>
                <c:pt idx="12029">
                  <c:v>42188.904814814829</c:v>
                </c:pt>
                <c:pt idx="12030">
                  <c:v>42188.905509259261</c:v>
                </c:pt>
                <c:pt idx="12031">
                  <c:v>42188.9062037037</c:v>
                </c:pt>
                <c:pt idx="12032">
                  <c:v>42188.906898148176</c:v>
                </c:pt>
                <c:pt idx="12033">
                  <c:v>42188.907592592601</c:v>
                </c:pt>
                <c:pt idx="12034">
                  <c:v>42188.90828703704</c:v>
                </c:pt>
                <c:pt idx="12035">
                  <c:v>42188.90898148148</c:v>
                </c:pt>
                <c:pt idx="12036">
                  <c:v>42188.909675925941</c:v>
                </c:pt>
                <c:pt idx="12037">
                  <c:v>42188.910370370388</c:v>
                </c:pt>
                <c:pt idx="12038">
                  <c:v>42188.911064814805</c:v>
                </c:pt>
                <c:pt idx="12039">
                  <c:v>42188.911759259259</c:v>
                </c:pt>
                <c:pt idx="12040">
                  <c:v>42188.912453703706</c:v>
                </c:pt>
                <c:pt idx="12041">
                  <c:v>42188.91314814816</c:v>
                </c:pt>
                <c:pt idx="12042">
                  <c:v>42188.913842592592</c:v>
                </c:pt>
                <c:pt idx="12043">
                  <c:v>42188.914537037053</c:v>
                </c:pt>
                <c:pt idx="12044">
                  <c:v>42188.915231481493</c:v>
                </c:pt>
                <c:pt idx="12045">
                  <c:v>42188.915925925932</c:v>
                </c:pt>
                <c:pt idx="12046">
                  <c:v>42188.916620370386</c:v>
                </c:pt>
                <c:pt idx="12047">
                  <c:v>42188.917314814818</c:v>
                </c:pt>
                <c:pt idx="12048">
                  <c:v>42188.918009259272</c:v>
                </c:pt>
                <c:pt idx="12049">
                  <c:v>42188.918703703705</c:v>
                </c:pt>
                <c:pt idx="12050">
                  <c:v>42188.91939814818</c:v>
                </c:pt>
                <c:pt idx="12051">
                  <c:v>42188.920092592591</c:v>
                </c:pt>
                <c:pt idx="12052">
                  <c:v>42188.920787037023</c:v>
                </c:pt>
                <c:pt idx="12053">
                  <c:v>42188.92148148147</c:v>
                </c:pt>
                <c:pt idx="12054">
                  <c:v>42188.922175925931</c:v>
                </c:pt>
                <c:pt idx="12055">
                  <c:v>42188.922870370385</c:v>
                </c:pt>
                <c:pt idx="12056">
                  <c:v>42188.923564814802</c:v>
                </c:pt>
                <c:pt idx="12057">
                  <c:v>42188.924259259271</c:v>
                </c:pt>
                <c:pt idx="12058">
                  <c:v>42188.924953703689</c:v>
                </c:pt>
                <c:pt idx="12059">
                  <c:v>42188.925648148164</c:v>
                </c:pt>
                <c:pt idx="12060">
                  <c:v>42188.926342592589</c:v>
                </c:pt>
                <c:pt idx="12061">
                  <c:v>42188.927037037036</c:v>
                </c:pt>
                <c:pt idx="12062">
                  <c:v>42188.927731481475</c:v>
                </c:pt>
                <c:pt idx="12063">
                  <c:v>42188.928425925929</c:v>
                </c:pt>
                <c:pt idx="12064">
                  <c:v>42188.929120370354</c:v>
                </c:pt>
                <c:pt idx="12065">
                  <c:v>42188.929814814815</c:v>
                </c:pt>
                <c:pt idx="12066">
                  <c:v>42188.930509259262</c:v>
                </c:pt>
                <c:pt idx="12067">
                  <c:v>42188.931203703687</c:v>
                </c:pt>
                <c:pt idx="12068">
                  <c:v>42188.93189814817</c:v>
                </c:pt>
                <c:pt idx="12069">
                  <c:v>42188.932592592602</c:v>
                </c:pt>
                <c:pt idx="12070">
                  <c:v>42188.933287037034</c:v>
                </c:pt>
                <c:pt idx="12071">
                  <c:v>42188.933981481474</c:v>
                </c:pt>
                <c:pt idx="12072">
                  <c:v>42188.934675925942</c:v>
                </c:pt>
                <c:pt idx="12073">
                  <c:v>42188.935370370367</c:v>
                </c:pt>
                <c:pt idx="12074">
                  <c:v>42188.936064814814</c:v>
                </c:pt>
                <c:pt idx="12075">
                  <c:v>42188.936759259261</c:v>
                </c:pt>
                <c:pt idx="12076">
                  <c:v>42188.937453703678</c:v>
                </c:pt>
                <c:pt idx="12077">
                  <c:v>42188.938148148169</c:v>
                </c:pt>
                <c:pt idx="12078">
                  <c:v>42188.938842592601</c:v>
                </c:pt>
                <c:pt idx="12079">
                  <c:v>42188.93953703704</c:v>
                </c:pt>
                <c:pt idx="12080">
                  <c:v>42188.940231481494</c:v>
                </c:pt>
                <c:pt idx="12081">
                  <c:v>42188.940925925941</c:v>
                </c:pt>
                <c:pt idx="12082">
                  <c:v>42188.941620370373</c:v>
                </c:pt>
                <c:pt idx="12083">
                  <c:v>42188.942314814813</c:v>
                </c:pt>
                <c:pt idx="12084">
                  <c:v>42188.943009259259</c:v>
                </c:pt>
                <c:pt idx="12085">
                  <c:v>42188.943703703684</c:v>
                </c:pt>
                <c:pt idx="12086">
                  <c:v>42188.944398148175</c:v>
                </c:pt>
                <c:pt idx="12087">
                  <c:v>42188.945092592592</c:v>
                </c:pt>
                <c:pt idx="12088">
                  <c:v>42188.945787037024</c:v>
                </c:pt>
                <c:pt idx="12089">
                  <c:v>42188.946481481478</c:v>
                </c:pt>
                <c:pt idx="12090">
                  <c:v>42188.947175925932</c:v>
                </c:pt>
                <c:pt idx="12091">
                  <c:v>42188.947870370386</c:v>
                </c:pt>
                <c:pt idx="12092">
                  <c:v>42188.948564814818</c:v>
                </c:pt>
                <c:pt idx="12093">
                  <c:v>42188.949259259272</c:v>
                </c:pt>
                <c:pt idx="12094">
                  <c:v>42188.949953703705</c:v>
                </c:pt>
                <c:pt idx="12095">
                  <c:v>42188.95064814818</c:v>
                </c:pt>
                <c:pt idx="12096">
                  <c:v>42188.951342592591</c:v>
                </c:pt>
                <c:pt idx="12097">
                  <c:v>42188.952037037052</c:v>
                </c:pt>
                <c:pt idx="12098">
                  <c:v>42188.952731481491</c:v>
                </c:pt>
                <c:pt idx="12099">
                  <c:v>42188.953425925931</c:v>
                </c:pt>
                <c:pt idx="12100">
                  <c:v>42188.954120370385</c:v>
                </c:pt>
                <c:pt idx="12101">
                  <c:v>42188.954814814839</c:v>
                </c:pt>
                <c:pt idx="12102">
                  <c:v>42188.955509259271</c:v>
                </c:pt>
                <c:pt idx="12103">
                  <c:v>42188.956203703703</c:v>
                </c:pt>
                <c:pt idx="12104">
                  <c:v>42188.956898148193</c:v>
                </c:pt>
                <c:pt idx="12105">
                  <c:v>42188.957592592604</c:v>
                </c:pt>
                <c:pt idx="12106">
                  <c:v>42188.958287037043</c:v>
                </c:pt>
                <c:pt idx="12107">
                  <c:v>42188.958981481483</c:v>
                </c:pt>
                <c:pt idx="12108">
                  <c:v>42188.959675925944</c:v>
                </c:pt>
                <c:pt idx="12109">
                  <c:v>42188.960370370369</c:v>
                </c:pt>
                <c:pt idx="12110">
                  <c:v>42188.961064814801</c:v>
                </c:pt>
                <c:pt idx="12111">
                  <c:v>42188.961759259255</c:v>
                </c:pt>
                <c:pt idx="12112">
                  <c:v>42188.962453703687</c:v>
                </c:pt>
                <c:pt idx="12113">
                  <c:v>42188.963148148148</c:v>
                </c:pt>
                <c:pt idx="12114">
                  <c:v>42188.963842592595</c:v>
                </c:pt>
                <c:pt idx="12115">
                  <c:v>42188.964537037042</c:v>
                </c:pt>
                <c:pt idx="12116">
                  <c:v>42188.965231481481</c:v>
                </c:pt>
                <c:pt idx="12117">
                  <c:v>42188.965925925928</c:v>
                </c:pt>
                <c:pt idx="12118">
                  <c:v>42188.966620370367</c:v>
                </c:pt>
                <c:pt idx="12119">
                  <c:v>42188.967314814814</c:v>
                </c:pt>
                <c:pt idx="12120">
                  <c:v>42188.968009259261</c:v>
                </c:pt>
                <c:pt idx="12121">
                  <c:v>42188.968703703678</c:v>
                </c:pt>
                <c:pt idx="12122">
                  <c:v>42188.969398148169</c:v>
                </c:pt>
                <c:pt idx="12123">
                  <c:v>42188.970092592601</c:v>
                </c:pt>
                <c:pt idx="12124">
                  <c:v>42188.970787037026</c:v>
                </c:pt>
                <c:pt idx="12125">
                  <c:v>42188.971481481465</c:v>
                </c:pt>
                <c:pt idx="12126">
                  <c:v>42188.972175925941</c:v>
                </c:pt>
                <c:pt idx="12127">
                  <c:v>42188.972870370388</c:v>
                </c:pt>
                <c:pt idx="12128">
                  <c:v>42188.973564814805</c:v>
                </c:pt>
                <c:pt idx="12129">
                  <c:v>42188.974259259274</c:v>
                </c:pt>
                <c:pt idx="12130">
                  <c:v>42188.974953703706</c:v>
                </c:pt>
                <c:pt idx="12131">
                  <c:v>42188.97564814816</c:v>
                </c:pt>
                <c:pt idx="12132">
                  <c:v>42188.976342592592</c:v>
                </c:pt>
                <c:pt idx="12133">
                  <c:v>42188.977037037039</c:v>
                </c:pt>
                <c:pt idx="12134">
                  <c:v>42188.977731481478</c:v>
                </c:pt>
                <c:pt idx="12135">
                  <c:v>42188.978425925932</c:v>
                </c:pt>
                <c:pt idx="12136">
                  <c:v>42188.979120370372</c:v>
                </c:pt>
                <c:pt idx="12137">
                  <c:v>42188.979814814818</c:v>
                </c:pt>
                <c:pt idx="12138">
                  <c:v>42188.980509259272</c:v>
                </c:pt>
                <c:pt idx="12139">
                  <c:v>42188.981203703705</c:v>
                </c:pt>
                <c:pt idx="12140">
                  <c:v>42188.98189814818</c:v>
                </c:pt>
                <c:pt idx="12141">
                  <c:v>42188.982592592605</c:v>
                </c:pt>
                <c:pt idx="12142">
                  <c:v>42188.983287037037</c:v>
                </c:pt>
                <c:pt idx="12143">
                  <c:v>42188.983981481484</c:v>
                </c:pt>
                <c:pt idx="12144">
                  <c:v>42188.984675925945</c:v>
                </c:pt>
                <c:pt idx="12145">
                  <c:v>42188.985370370385</c:v>
                </c:pt>
                <c:pt idx="12146">
                  <c:v>42188.986064814817</c:v>
                </c:pt>
                <c:pt idx="12147">
                  <c:v>42188.986759259271</c:v>
                </c:pt>
                <c:pt idx="12148">
                  <c:v>42188.987453703689</c:v>
                </c:pt>
                <c:pt idx="12149">
                  <c:v>42188.988148148179</c:v>
                </c:pt>
                <c:pt idx="12150">
                  <c:v>42188.988842592604</c:v>
                </c:pt>
                <c:pt idx="12151">
                  <c:v>42188.989537037043</c:v>
                </c:pt>
                <c:pt idx="12152">
                  <c:v>42188.990231481483</c:v>
                </c:pt>
                <c:pt idx="12153">
                  <c:v>42188.990925925929</c:v>
                </c:pt>
                <c:pt idx="12154">
                  <c:v>42188.991620370354</c:v>
                </c:pt>
                <c:pt idx="12155">
                  <c:v>42188.992314814815</c:v>
                </c:pt>
                <c:pt idx="12156">
                  <c:v>42188.993009259255</c:v>
                </c:pt>
                <c:pt idx="12157">
                  <c:v>42188.993703703673</c:v>
                </c:pt>
                <c:pt idx="12158">
                  <c:v>42188.99439814817</c:v>
                </c:pt>
                <c:pt idx="12159">
                  <c:v>42188.995092592595</c:v>
                </c:pt>
                <c:pt idx="12160">
                  <c:v>42188.99578703702</c:v>
                </c:pt>
                <c:pt idx="12161">
                  <c:v>42188.996481481474</c:v>
                </c:pt>
                <c:pt idx="12162">
                  <c:v>42188.997175925928</c:v>
                </c:pt>
                <c:pt idx="12163">
                  <c:v>42188.997870370367</c:v>
                </c:pt>
                <c:pt idx="12164">
                  <c:v>42188.998564814814</c:v>
                </c:pt>
                <c:pt idx="12165">
                  <c:v>42188.999259259261</c:v>
                </c:pt>
                <c:pt idx="12166">
                  <c:v>42188.999953703678</c:v>
                </c:pt>
                <c:pt idx="12167">
                  <c:v>42189.000648148169</c:v>
                </c:pt>
                <c:pt idx="12168">
                  <c:v>42189.001342592594</c:v>
                </c:pt>
                <c:pt idx="12169">
                  <c:v>42189.00203703704</c:v>
                </c:pt>
                <c:pt idx="12170">
                  <c:v>42189.00273148148</c:v>
                </c:pt>
                <c:pt idx="12171">
                  <c:v>42189.003425925926</c:v>
                </c:pt>
                <c:pt idx="12172">
                  <c:v>42189.004120370373</c:v>
                </c:pt>
                <c:pt idx="12173">
                  <c:v>42189.004814814813</c:v>
                </c:pt>
                <c:pt idx="12174">
                  <c:v>42189.005509259259</c:v>
                </c:pt>
                <c:pt idx="12175">
                  <c:v>42189.006203703706</c:v>
                </c:pt>
                <c:pt idx="12176">
                  <c:v>42189.006898148175</c:v>
                </c:pt>
                <c:pt idx="12177">
                  <c:v>42189.007592592592</c:v>
                </c:pt>
                <c:pt idx="12178">
                  <c:v>42189.008287037039</c:v>
                </c:pt>
                <c:pt idx="12179">
                  <c:v>42189.008981481478</c:v>
                </c:pt>
                <c:pt idx="12180">
                  <c:v>42189.009675925932</c:v>
                </c:pt>
                <c:pt idx="12181">
                  <c:v>42189.010370370386</c:v>
                </c:pt>
                <c:pt idx="12182">
                  <c:v>42189.011064814804</c:v>
                </c:pt>
                <c:pt idx="12183">
                  <c:v>42189.011759259258</c:v>
                </c:pt>
                <c:pt idx="12184">
                  <c:v>42189.012453703705</c:v>
                </c:pt>
                <c:pt idx="12185">
                  <c:v>42189.013148148166</c:v>
                </c:pt>
                <c:pt idx="12186">
                  <c:v>42189.013842592591</c:v>
                </c:pt>
                <c:pt idx="12187">
                  <c:v>42189.014537037052</c:v>
                </c:pt>
                <c:pt idx="12188">
                  <c:v>42189.015231481491</c:v>
                </c:pt>
                <c:pt idx="12189">
                  <c:v>42189.015925925931</c:v>
                </c:pt>
                <c:pt idx="12190">
                  <c:v>42189.016620370385</c:v>
                </c:pt>
                <c:pt idx="12191">
                  <c:v>42189.017314814817</c:v>
                </c:pt>
                <c:pt idx="12192">
                  <c:v>42189.018009259271</c:v>
                </c:pt>
                <c:pt idx="12193">
                  <c:v>42189.018703703689</c:v>
                </c:pt>
                <c:pt idx="12194">
                  <c:v>42189.019398148179</c:v>
                </c:pt>
                <c:pt idx="12195">
                  <c:v>42189.020092592589</c:v>
                </c:pt>
                <c:pt idx="12196">
                  <c:v>42189.020787037021</c:v>
                </c:pt>
                <c:pt idx="12197">
                  <c:v>42189.021481481454</c:v>
                </c:pt>
                <c:pt idx="12198">
                  <c:v>42189.022175925929</c:v>
                </c:pt>
                <c:pt idx="12199">
                  <c:v>42189.022870370369</c:v>
                </c:pt>
                <c:pt idx="12200">
                  <c:v>42189.023564814801</c:v>
                </c:pt>
                <c:pt idx="12201">
                  <c:v>42189.024259259262</c:v>
                </c:pt>
                <c:pt idx="12202">
                  <c:v>42189.024953703687</c:v>
                </c:pt>
                <c:pt idx="12203">
                  <c:v>42189.025648148148</c:v>
                </c:pt>
                <c:pt idx="12204">
                  <c:v>42189.026342592595</c:v>
                </c:pt>
                <c:pt idx="12205">
                  <c:v>42189.027037037034</c:v>
                </c:pt>
                <c:pt idx="12206">
                  <c:v>42189.027731481474</c:v>
                </c:pt>
                <c:pt idx="12207">
                  <c:v>42189.028425925928</c:v>
                </c:pt>
                <c:pt idx="12208">
                  <c:v>42189.029120370353</c:v>
                </c:pt>
                <c:pt idx="12209">
                  <c:v>42189.029814814814</c:v>
                </c:pt>
                <c:pt idx="12210">
                  <c:v>42189.030509259261</c:v>
                </c:pt>
                <c:pt idx="12211">
                  <c:v>42189.031203703678</c:v>
                </c:pt>
                <c:pt idx="12212">
                  <c:v>42189.031898148169</c:v>
                </c:pt>
                <c:pt idx="12213">
                  <c:v>42189.032592592601</c:v>
                </c:pt>
                <c:pt idx="12214">
                  <c:v>42189.033287037026</c:v>
                </c:pt>
                <c:pt idx="12215">
                  <c:v>42189.033981481465</c:v>
                </c:pt>
                <c:pt idx="12216">
                  <c:v>42189.034675925941</c:v>
                </c:pt>
                <c:pt idx="12217">
                  <c:v>42189.035370370373</c:v>
                </c:pt>
                <c:pt idx="12218">
                  <c:v>42189.036064814805</c:v>
                </c:pt>
                <c:pt idx="12219">
                  <c:v>42189.036759259259</c:v>
                </c:pt>
                <c:pt idx="12220">
                  <c:v>42189.037453703684</c:v>
                </c:pt>
                <c:pt idx="12221">
                  <c:v>42189.03814814816</c:v>
                </c:pt>
                <c:pt idx="12222">
                  <c:v>42189.038842592592</c:v>
                </c:pt>
                <c:pt idx="12223">
                  <c:v>42189.039537037039</c:v>
                </c:pt>
                <c:pt idx="12224">
                  <c:v>42189.040231481493</c:v>
                </c:pt>
                <c:pt idx="12225">
                  <c:v>42189.040925925932</c:v>
                </c:pt>
                <c:pt idx="12226">
                  <c:v>42189.041620370372</c:v>
                </c:pt>
                <c:pt idx="12227">
                  <c:v>42189.042314814818</c:v>
                </c:pt>
                <c:pt idx="12228">
                  <c:v>42189.043009259258</c:v>
                </c:pt>
                <c:pt idx="12229">
                  <c:v>42189.043703703683</c:v>
                </c:pt>
                <c:pt idx="12230">
                  <c:v>42189.04439814818</c:v>
                </c:pt>
                <c:pt idx="12231">
                  <c:v>42189.045092592591</c:v>
                </c:pt>
                <c:pt idx="12232">
                  <c:v>42189.045787037023</c:v>
                </c:pt>
                <c:pt idx="12233">
                  <c:v>42189.046481481484</c:v>
                </c:pt>
                <c:pt idx="12234">
                  <c:v>42189.047175925931</c:v>
                </c:pt>
                <c:pt idx="12235">
                  <c:v>42189.047870370385</c:v>
                </c:pt>
                <c:pt idx="12236">
                  <c:v>42189.048564814817</c:v>
                </c:pt>
                <c:pt idx="12237">
                  <c:v>42189.049259259271</c:v>
                </c:pt>
                <c:pt idx="12238">
                  <c:v>42189.049953703689</c:v>
                </c:pt>
                <c:pt idx="12239">
                  <c:v>42189.050648148179</c:v>
                </c:pt>
                <c:pt idx="12240">
                  <c:v>42189.051342592589</c:v>
                </c:pt>
                <c:pt idx="12241">
                  <c:v>42189.052037037043</c:v>
                </c:pt>
                <c:pt idx="12242">
                  <c:v>42189.052731481483</c:v>
                </c:pt>
                <c:pt idx="12243">
                  <c:v>42189.053425925929</c:v>
                </c:pt>
                <c:pt idx="12244">
                  <c:v>42189.054120370369</c:v>
                </c:pt>
                <c:pt idx="12245">
                  <c:v>42189.05481481483</c:v>
                </c:pt>
                <c:pt idx="12246">
                  <c:v>42189.055509259262</c:v>
                </c:pt>
                <c:pt idx="12247">
                  <c:v>42189.056203703702</c:v>
                </c:pt>
                <c:pt idx="12248">
                  <c:v>42189.056898148177</c:v>
                </c:pt>
                <c:pt idx="12249">
                  <c:v>42189.057592592602</c:v>
                </c:pt>
                <c:pt idx="12250">
                  <c:v>42189.058287037042</c:v>
                </c:pt>
                <c:pt idx="12251">
                  <c:v>42189.058981481481</c:v>
                </c:pt>
                <c:pt idx="12252">
                  <c:v>42189.059675925942</c:v>
                </c:pt>
                <c:pt idx="12253">
                  <c:v>42189.060370370367</c:v>
                </c:pt>
                <c:pt idx="12254">
                  <c:v>42189.061064814799</c:v>
                </c:pt>
                <c:pt idx="12255">
                  <c:v>42189.061759259246</c:v>
                </c:pt>
                <c:pt idx="12256">
                  <c:v>42189.062453703678</c:v>
                </c:pt>
                <c:pt idx="12257">
                  <c:v>42189.063148148147</c:v>
                </c:pt>
                <c:pt idx="12258">
                  <c:v>42189.063842592594</c:v>
                </c:pt>
                <c:pt idx="12259">
                  <c:v>42189.06453703704</c:v>
                </c:pt>
                <c:pt idx="12260">
                  <c:v>42189.06523148148</c:v>
                </c:pt>
                <c:pt idx="12261">
                  <c:v>42189.065925925926</c:v>
                </c:pt>
                <c:pt idx="12262">
                  <c:v>42189.066620370373</c:v>
                </c:pt>
                <c:pt idx="12263">
                  <c:v>42189.067314814805</c:v>
                </c:pt>
                <c:pt idx="12264">
                  <c:v>42189.068009259259</c:v>
                </c:pt>
                <c:pt idx="12265">
                  <c:v>42189.068703703684</c:v>
                </c:pt>
                <c:pt idx="12266">
                  <c:v>42189.06939814816</c:v>
                </c:pt>
                <c:pt idx="12267">
                  <c:v>42189.070092592592</c:v>
                </c:pt>
                <c:pt idx="12268">
                  <c:v>42189.070787037024</c:v>
                </c:pt>
                <c:pt idx="12269">
                  <c:v>42189.071481481464</c:v>
                </c:pt>
                <c:pt idx="12270">
                  <c:v>42189.072175925932</c:v>
                </c:pt>
                <c:pt idx="12271">
                  <c:v>42189.072870370386</c:v>
                </c:pt>
                <c:pt idx="12272">
                  <c:v>42189.073564814804</c:v>
                </c:pt>
                <c:pt idx="12273">
                  <c:v>42189.074259259272</c:v>
                </c:pt>
                <c:pt idx="12274">
                  <c:v>42189.074953703705</c:v>
                </c:pt>
                <c:pt idx="12275">
                  <c:v>42189.075648148166</c:v>
                </c:pt>
                <c:pt idx="12276">
                  <c:v>42189.076342592591</c:v>
                </c:pt>
                <c:pt idx="12277">
                  <c:v>42189.077037037037</c:v>
                </c:pt>
                <c:pt idx="12278">
                  <c:v>42189.077731481484</c:v>
                </c:pt>
                <c:pt idx="12279">
                  <c:v>42189.078425925931</c:v>
                </c:pt>
                <c:pt idx="12280">
                  <c:v>42189.07912037037</c:v>
                </c:pt>
                <c:pt idx="12281">
                  <c:v>42189.079814814817</c:v>
                </c:pt>
                <c:pt idx="12282">
                  <c:v>42189.080509259271</c:v>
                </c:pt>
                <c:pt idx="12283">
                  <c:v>42189.081203703689</c:v>
                </c:pt>
                <c:pt idx="12284">
                  <c:v>42189.081898148179</c:v>
                </c:pt>
                <c:pt idx="12285">
                  <c:v>42189.082592592604</c:v>
                </c:pt>
                <c:pt idx="12286">
                  <c:v>42189.083287037036</c:v>
                </c:pt>
                <c:pt idx="12287">
                  <c:v>42189.083981481475</c:v>
                </c:pt>
                <c:pt idx="12288">
                  <c:v>42189.084675925944</c:v>
                </c:pt>
                <c:pt idx="12289">
                  <c:v>42189.085370370369</c:v>
                </c:pt>
                <c:pt idx="12290">
                  <c:v>42189.086064814815</c:v>
                </c:pt>
                <c:pt idx="12291">
                  <c:v>42189.086759259262</c:v>
                </c:pt>
                <c:pt idx="12292">
                  <c:v>42189.087453703687</c:v>
                </c:pt>
                <c:pt idx="12293">
                  <c:v>42189.08814814817</c:v>
                </c:pt>
                <c:pt idx="12294">
                  <c:v>42189.088842592602</c:v>
                </c:pt>
                <c:pt idx="12295">
                  <c:v>42189.089537037042</c:v>
                </c:pt>
                <c:pt idx="12296">
                  <c:v>42189.090231481481</c:v>
                </c:pt>
                <c:pt idx="12297">
                  <c:v>42189.090925925928</c:v>
                </c:pt>
                <c:pt idx="12298">
                  <c:v>42189.091620370353</c:v>
                </c:pt>
                <c:pt idx="12299">
                  <c:v>42189.092314814814</c:v>
                </c:pt>
                <c:pt idx="12300">
                  <c:v>42189.093009259246</c:v>
                </c:pt>
                <c:pt idx="12301">
                  <c:v>42189.093703703671</c:v>
                </c:pt>
                <c:pt idx="12302">
                  <c:v>42189.094398148169</c:v>
                </c:pt>
                <c:pt idx="12303">
                  <c:v>42189.095092592594</c:v>
                </c:pt>
                <c:pt idx="12304">
                  <c:v>42189.095787037018</c:v>
                </c:pt>
                <c:pt idx="12305">
                  <c:v>42189.096481481465</c:v>
                </c:pt>
                <c:pt idx="12306">
                  <c:v>42189.097175925926</c:v>
                </c:pt>
                <c:pt idx="12307">
                  <c:v>42189.097870370373</c:v>
                </c:pt>
                <c:pt idx="12308">
                  <c:v>42189.098564814805</c:v>
                </c:pt>
                <c:pt idx="12309">
                  <c:v>42189.099259259259</c:v>
                </c:pt>
                <c:pt idx="12310">
                  <c:v>42189.099953703684</c:v>
                </c:pt>
                <c:pt idx="12311">
                  <c:v>42189.10064814816</c:v>
                </c:pt>
                <c:pt idx="12312">
                  <c:v>42189.101342592585</c:v>
                </c:pt>
                <c:pt idx="12313">
                  <c:v>42189.102037037039</c:v>
                </c:pt>
                <c:pt idx="12314">
                  <c:v>42189.102731481478</c:v>
                </c:pt>
                <c:pt idx="12315">
                  <c:v>42189.103425925925</c:v>
                </c:pt>
                <c:pt idx="12316">
                  <c:v>42189.104120370372</c:v>
                </c:pt>
                <c:pt idx="12317">
                  <c:v>42189.104814814818</c:v>
                </c:pt>
                <c:pt idx="12318">
                  <c:v>42189.105509259258</c:v>
                </c:pt>
                <c:pt idx="12319">
                  <c:v>42189.106203703705</c:v>
                </c:pt>
                <c:pt idx="12320">
                  <c:v>42189.10689814818</c:v>
                </c:pt>
                <c:pt idx="12321">
                  <c:v>42189.107592592591</c:v>
                </c:pt>
                <c:pt idx="12322">
                  <c:v>42189.108287037037</c:v>
                </c:pt>
                <c:pt idx="12323">
                  <c:v>42189.108981481484</c:v>
                </c:pt>
                <c:pt idx="12324">
                  <c:v>42189.109675925931</c:v>
                </c:pt>
                <c:pt idx="12325">
                  <c:v>42189.110370370385</c:v>
                </c:pt>
                <c:pt idx="12326">
                  <c:v>42189.111064814802</c:v>
                </c:pt>
                <c:pt idx="12327">
                  <c:v>42189.111759259256</c:v>
                </c:pt>
                <c:pt idx="12328">
                  <c:v>42189.112453703689</c:v>
                </c:pt>
                <c:pt idx="12329">
                  <c:v>42189.113148148164</c:v>
                </c:pt>
                <c:pt idx="12330">
                  <c:v>42189.113842592589</c:v>
                </c:pt>
                <c:pt idx="12331">
                  <c:v>42189.114537037043</c:v>
                </c:pt>
                <c:pt idx="12332">
                  <c:v>42189.115231481483</c:v>
                </c:pt>
                <c:pt idx="12333">
                  <c:v>42189.115925925929</c:v>
                </c:pt>
                <c:pt idx="12334">
                  <c:v>42189.116620370369</c:v>
                </c:pt>
                <c:pt idx="12335">
                  <c:v>42189.117314814815</c:v>
                </c:pt>
                <c:pt idx="12336">
                  <c:v>42189.118009259262</c:v>
                </c:pt>
                <c:pt idx="12337">
                  <c:v>42189.118703703687</c:v>
                </c:pt>
                <c:pt idx="12338">
                  <c:v>42189.11939814817</c:v>
                </c:pt>
                <c:pt idx="12339">
                  <c:v>42189.120092592595</c:v>
                </c:pt>
                <c:pt idx="12340">
                  <c:v>42189.12078703702</c:v>
                </c:pt>
                <c:pt idx="12341">
                  <c:v>42189.121481481452</c:v>
                </c:pt>
                <c:pt idx="12342">
                  <c:v>42189.122175925928</c:v>
                </c:pt>
                <c:pt idx="12343">
                  <c:v>42189.122870370367</c:v>
                </c:pt>
                <c:pt idx="12344">
                  <c:v>42189.123564814799</c:v>
                </c:pt>
                <c:pt idx="12345">
                  <c:v>42189.124259259261</c:v>
                </c:pt>
                <c:pt idx="12346">
                  <c:v>42189.124953703678</c:v>
                </c:pt>
                <c:pt idx="12347">
                  <c:v>42189.125648148147</c:v>
                </c:pt>
                <c:pt idx="12348">
                  <c:v>42189.126342592594</c:v>
                </c:pt>
                <c:pt idx="12349">
                  <c:v>42189.127037037026</c:v>
                </c:pt>
                <c:pt idx="12350">
                  <c:v>42189.127731481465</c:v>
                </c:pt>
                <c:pt idx="12351">
                  <c:v>42189.128425925926</c:v>
                </c:pt>
                <c:pt idx="12352">
                  <c:v>42189.129120370359</c:v>
                </c:pt>
                <c:pt idx="12353">
                  <c:v>42189.129814814805</c:v>
                </c:pt>
                <c:pt idx="12354">
                  <c:v>42189.130509259259</c:v>
                </c:pt>
                <c:pt idx="12355">
                  <c:v>42189.131203703684</c:v>
                </c:pt>
                <c:pt idx="12356">
                  <c:v>42189.13189814816</c:v>
                </c:pt>
                <c:pt idx="12357">
                  <c:v>42189.132592592592</c:v>
                </c:pt>
                <c:pt idx="12358">
                  <c:v>42189.133287037024</c:v>
                </c:pt>
                <c:pt idx="12359">
                  <c:v>42189.133981481464</c:v>
                </c:pt>
                <c:pt idx="12360">
                  <c:v>42189.134675925932</c:v>
                </c:pt>
                <c:pt idx="12361">
                  <c:v>42189.135370370372</c:v>
                </c:pt>
                <c:pt idx="12362">
                  <c:v>42189.136064814804</c:v>
                </c:pt>
                <c:pt idx="12363">
                  <c:v>42189.136759259258</c:v>
                </c:pt>
                <c:pt idx="12364">
                  <c:v>42189.137453703683</c:v>
                </c:pt>
                <c:pt idx="12365">
                  <c:v>42189.138148148166</c:v>
                </c:pt>
                <c:pt idx="12366">
                  <c:v>42189.138842592591</c:v>
                </c:pt>
                <c:pt idx="12367">
                  <c:v>42189.139537037037</c:v>
                </c:pt>
                <c:pt idx="12368">
                  <c:v>42189.140231481491</c:v>
                </c:pt>
                <c:pt idx="12369">
                  <c:v>42189.140925925931</c:v>
                </c:pt>
                <c:pt idx="12370">
                  <c:v>42189.14162037037</c:v>
                </c:pt>
                <c:pt idx="12371">
                  <c:v>42189.142314814817</c:v>
                </c:pt>
                <c:pt idx="12372">
                  <c:v>42189.143009259256</c:v>
                </c:pt>
                <c:pt idx="12373">
                  <c:v>42189.143703703674</c:v>
                </c:pt>
                <c:pt idx="12374">
                  <c:v>42189.144398148179</c:v>
                </c:pt>
                <c:pt idx="12375">
                  <c:v>42189.145092592589</c:v>
                </c:pt>
                <c:pt idx="12376">
                  <c:v>42189.145787037021</c:v>
                </c:pt>
                <c:pt idx="12377">
                  <c:v>42189.146481481475</c:v>
                </c:pt>
                <c:pt idx="12378">
                  <c:v>42189.147175925929</c:v>
                </c:pt>
                <c:pt idx="12379">
                  <c:v>42189.147870370369</c:v>
                </c:pt>
                <c:pt idx="12380">
                  <c:v>42189.148564814815</c:v>
                </c:pt>
                <c:pt idx="12381">
                  <c:v>42189.149259259262</c:v>
                </c:pt>
                <c:pt idx="12382">
                  <c:v>42189.149953703687</c:v>
                </c:pt>
                <c:pt idx="12383">
                  <c:v>42189.15064814817</c:v>
                </c:pt>
                <c:pt idx="12384">
                  <c:v>42189.151342592595</c:v>
                </c:pt>
                <c:pt idx="12385">
                  <c:v>42189.152037037042</c:v>
                </c:pt>
                <c:pt idx="12386">
                  <c:v>42189.152731481481</c:v>
                </c:pt>
                <c:pt idx="12387">
                  <c:v>42189.153425925928</c:v>
                </c:pt>
                <c:pt idx="12388">
                  <c:v>42189.154120370367</c:v>
                </c:pt>
                <c:pt idx="12389">
                  <c:v>42189.154814814829</c:v>
                </c:pt>
                <c:pt idx="12390">
                  <c:v>42189.155509259261</c:v>
                </c:pt>
                <c:pt idx="12391">
                  <c:v>42189.1562037037</c:v>
                </c:pt>
                <c:pt idx="12392">
                  <c:v>42189.156898148176</c:v>
                </c:pt>
                <c:pt idx="12393">
                  <c:v>42189.157592592601</c:v>
                </c:pt>
                <c:pt idx="12394">
                  <c:v>42189.15828703704</c:v>
                </c:pt>
                <c:pt idx="12395">
                  <c:v>42189.15898148148</c:v>
                </c:pt>
                <c:pt idx="12396">
                  <c:v>42189.159675925941</c:v>
                </c:pt>
                <c:pt idx="12397">
                  <c:v>42189.160370370373</c:v>
                </c:pt>
                <c:pt idx="12398">
                  <c:v>42189.161064814783</c:v>
                </c:pt>
                <c:pt idx="12399">
                  <c:v>42189.161759259245</c:v>
                </c:pt>
                <c:pt idx="12400">
                  <c:v>42189.162453703684</c:v>
                </c:pt>
                <c:pt idx="12401">
                  <c:v>42189.163148148145</c:v>
                </c:pt>
                <c:pt idx="12402">
                  <c:v>42189.163842592585</c:v>
                </c:pt>
                <c:pt idx="12403">
                  <c:v>42189.164537037039</c:v>
                </c:pt>
                <c:pt idx="12404">
                  <c:v>42189.165231481478</c:v>
                </c:pt>
                <c:pt idx="12405">
                  <c:v>42189.165925925925</c:v>
                </c:pt>
                <c:pt idx="12406">
                  <c:v>42189.166620370372</c:v>
                </c:pt>
                <c:pt idx="12407">
                  <c:v>42189.167314814804</c:v>
                </c:pt>
                <c:pt idx="12408">
                  <c:v>42189.168009259258</c:v>
                </c:pt>
                <c:pt idx="12409">
                  <c:v>42189.168703703683</c:v>
                </c:pt>
                <c:pt idx="12410">
                  <c:v>42189.169398148166</c:v>
                </c:pt>
                <c:pt idx="12411">
                  <c:v>42189.170092592591</c:v>
                </c:pt>
                <c:pt idx="12412">
                  <c:v>42189.170787037023</c:v>
                </c:pt>
                <c:pt idx="12413">
                  <c:v>42189.17148148147</c:v>
                </c:pt>
                <c:pt idx="12414">
                  <c:v>42189.172175925931</c:v>
                </c:pt>
                <c:pt idx="12415">
                  <c:v>42189.172870370385</c:v>
                </c:pt>
                <c:pt idx="12416">
                  <c:v>42189.173564814802</c:v>
                </c:pt>
                <c:pt idx="12417">
                  <c:v>42189.174259259271</c:v>
                </c:pt>
                <c:pt idx="12418">
                  <c:v>42189.174953703689</c:v>
                </c:pt>
                <c:pt idx="12419">
                  <c:v>42189.175648148164</c:v>
                </c:pt>
                <c:pt idx="12420">
                  <c:v>42189.176342592589</c:v>
                </c:pt>
                <c:pt idx="12421">
                  <c:v>42189.177037037036</c:v>
                </c:pt>
                <c:pt idx="12422">
                  <c:v>42189.177731481475</c:v>
                </c:pt>
                <c:pt idx="12423">
                  <c:v>42189.178425925929</c:v>
                </c:pt>
                <c:pt idx="12424">
                  <c:v>42189.179120370354</c:v>
                </c:pt>
                <c:pt idx="12425">
                  <c:v>42189.179814814815</c:v>
                </c:pt>
                <c:pt idx="12426">
                  <c:v>42189.180509259262</c:v>
                </c:pt>
                <c:pt idx="12427">
                  <c:v>42189.181203703687</c:v>
                </c:pt>
                <c:pt idx="12428">
                  <c:v>42189.18189814817</c:v>
                </c:pt>
                <c:pt idx="12429">
                  <c:v>42189.182592592602</c:v>
                </c:pt>
                <c:pt idx="12430">
                  <c:v>42189.183287037034</c:v>
                </c:pt>
                <c:pt idx="12431">
                  <c:v>42189.183981481474</c:v>
                </c:pt>
                <c:pt idx="12432">
                  <c:v>42189.184675925942</c:v>
                </c:pt>
                <c:pt idx="12433">
                  <c:v>42189.185370370367</c:v>
                </c:pt>
                <c:pt idx="12434">
                  <c:v>42189.186064814814</c:v>
                </c:pt>
                <c:pt idx="12435">
                  <c:v>42189.186759259261</c:v>
                </c:pt>
                <c:pt idx="12436">
                  <c:v>42189.187453703678</c:v>
                </c:pt>
                <c:pt idx="12437">
                  <c:v>42189.188148148169</c:v>
                </c:pt>
                <c:pt idx="12438">
                  <c:v>42189.188842592601</c:v>
                </c:pt>
                <c:pt idx="12439">
                  <c:v>42189.18953703704</c:v>
                </c:pt>
                <c:pt idx="12440">
                  <c:v>42189.19023148148</c:v>
                </c:pt>
                <c:pt idx="12441">
                  <c:v>42189.190925925926</c:v>
                </c:pt>
                <c:pt idx="12442">
                  <c:v>42189.191620370359</c:v>
                </c:pt>
                <c:pt idx="12443">
                  <c:v>42189.192314814805</c:v>
                </c:pt>
                <c:pt idx="12444">
                  <c:v>42189.193009259245</c:v>
                </c:pt>
                <c:pt idx="12445">
                  <c:v>42189.19370370367</c:v>
                </c:pt>
                <c:pt idx="12446">
                  <c:v>42189.19439814816</c:v>
                </c:pt>
                <c:pt idx="12447">
                  <c:v>42189.195092592585</c:v>
                </c:pt>
                <c:pt idx="12448">
                  <c:v>42189.195787037017</c:v>
                </c:pt>
                <c:pt idx="12449">
                  <c:v>42189.196481481464</c:v>
                </c:pt>
                <c:pt idx="12450">
                  <c:v>42189.197175925925</c:v>
                </c:pt>
                <c:pt idx="12451">
                  <c:v>42189.197870370372</c:v>
                </c:pt>
                <c:pt idx="12452">
                  <c:v>42189.198564814804</c:v>
                </c:pt>
                <c:pt idx="12453">
                  <c:v>42189.199259259258</c:v>
                </c:pt>
                <c:pt idx="12454">
                  <c:v>42189.199953703683</c:v>
                </c:pt>
                <c:pt idx="12455">
                  <c:v>42189.200648148166</c:v>
                </c:pt>
                <c:pt idx="12456">
                  <c:v>42189.201342592576</c:v>
                </c:pt>
                <c:pt idx="12457">
                  <c:v>42189.202037037037</c:v>
                </c:pt>
                <c:pt idx="12458">
                  <c:v>42189.202731481484</c:v>
                </c:pt>
                <c:pt idx="12459">
                  <c:v>42189.203425925924</c:v>
                </c:pt>
                <c:pt idx="12460">
                  <c:v>42189.20412037037</c:v>
                </c:pt>
                <c:pt idx="12461">
                  <c:v>42189.204814814817</c:v>
                </c:pt>
                <c:pt idx="12462">
                  <c:v>42189.205509259256</c:v>
                </c:pt>
                <c:pt idx="12463">
                  <c:v>42189.206203703689</c:v>
                </c:pt>
                <c:pt idx="12464">
                  <c:v>42189.206898148179</c:v>
                </c:pt>
                <c:pt idx="12465">
                  <c:v>42189.207592592589</c:v>
                </c:pt>
                <c:pt idx="12466">
                  <c:v>42189.208287037036</c:v>
                </c:pt>
                <c:pt idx="12467">
                  <c:v>42189.208981481475</c:v>
                </c:pt>
                <c:pt idx="12468">
                  <c:v>42189.209675925929</c:v>
                </c:pt>
                <c:pt idx="12469">
                  <c:v>42189.210370370369</c:v>
                </c:pt>
                <c:pt idx="12470">
                  <c:v>42189.211064814801</c:v>
                </c:pt>
                <c:pt idx="12471">
                  <c:v>42189.211759259255</c:v>
                </c:pt>
                <c:pt idx="12472">
                  <c:v>42189.212453703687</c:v>
                </c:pt>
                <c:pt idx="12473">
                  <c:v>42189.213148148148</c:v>
                </c:pt>
                <c:pt idx="12474">
                  <c:v>42189.213842592595</c:v>
                </c:pt>
                <c:pt idx="12475">
                  <c:v>42189.214537037042</c:v>
                </c:pt>
                <c:pt idx="12476">
                  <c:v>42189.215231481481</c:v>
                </c:pt>
                <c:pt idx="12477">
                  <c:v>42189.215925925928</c:v>
                </c:pt>
                <c:pt idx="12478">
                  <c:v>42189.216620370367</c:v>
                </c:pt>
                <c:pt idx="12479">
                  <c:v>42189.217314814814</c:v>
                </c:pt>
                <c:pt idx="12480">
                  <c:v>42189.218009259261</c:v>
                </c:pt>
                <c:pt idx="12481">
                  <c:v>42189.218703703678</c:v>
                </c:pt>
                <c:pt idx="12482">
                  <c:v>42189.219398148169</c:v>
                </c:pt>
                <c:pt idx="12483">
                  <c:v>42189.220092592594</c:v>
                </c:pt>
                <c:pt idx="12484">
                  <c:v>42189.220787037018</c:v>
                </c:pt>
                <c:pt idx="12485">
                  <c:v>42189.221481481451</c:v>
                </c:pt>
                <c:pt idx="12486">
                  <c:v>42189.222175925926</c:v>
                </c:pt>
                <c:pt idx="12487">
                  <c:v>42189.222870370373</c:v>
                </c:pt>
                <c:pt idx="12488">
                  <c:v>42189.223564814783</c:v>
                </c:pt>
                <c:pt idx="12489">
                  <c:v>42189.224259259259</c:v>
                </c:pt>
                <c:pt idx="12490">
                  <c:v>42189.224953703684</c:v>
                </c:pt>
                <c:pt idx="12491">
                  <c:v>42189.225648148145</c:v>
                </c:pt>
                <c:pt idx="12492">
                  <c:v>42189.226342592585</c:v>
                </c:pt>
                <c:pt idx="12493">
                  <c:v>42189.227037037024</c:v>
                </c:pt>
                <c:pt idx="12494">
                  <c:v>42189.227731481464</c:v>
                </c:pt>
                <c:pt idx="12495">
                  <c:v>42189.228425925925</c:v>
                </c:pt>
                <c:pt idx="12496">
                  <c:v>42189.229120370357</c:v>
                </c:pt>
                <c:pt idx="12497">
                  <c:v>42189.229814814804</c:v>
                </c:pt>
                <c:pt idx="12498">
                  <c:v>42189.230509259258</c:v>
                </c:pt>
                <c:pt idx="12499">
                  <c:v>42189.231203703683</c:v>
                </c:pt>
                <c:pt idx="12500">
                  <c:v>42189.231898148166</c:v>
                </c:pt>
                <c:pt idx="12501">
                  <c:v>42189.232592592591</c:v>
                </c:pt>
                <c:pt idx="12502">
                  <c:v>42189.233287037023</c:v>
                </c:pt>
                <c:pt idx="12503">
                  <c:v>42189.23398148147</c:v>
                </c:pt>
                <c:pt idx="12504">
                  <c:v>42189.234675925931</c:v>
                </c:pt>
                <c:pt idx="12505">
                  <c:v>42189.23537037037</c:v>
                </c:pt>
                <c:pt idx="12506">
                  <c:v>42189.236064814802</c:v>
                </c:pt>
                <c:pt idx="12507">
                  <c:v>42189.236759259256</c:v>
                </c:pt>
                <c:pt idx="12508">
                  <c:v>42189.237453703674</c:v>
                </c:pt>
                <c:pt idx="12509">
                  <c:v>42189.238148148164</c:v>
                </c:pt>
                <c:pt idx="12510">
                  <c:v>42189.238842592589</c:v>
                </c:pt>
                <c:pt idx="12511">
                  <c:v>42189.239537037036</c:v>
                </c:pt>
                <c:pt idx="12512">
                  <c:v>42189.240231481483</c:v>
                </c:pt>
                <c:pt idx="12513">
                  <c:v>42189.240925925929</c:v>
                </c:pt>
                <c:pt idx="12514">
                  <c:v>42189.241620370354</c:v>
                </c:pt>
                <c:pt idx="12515">
                  <c:v>42189.242314814815</c:v>
                </c:pt>
                <c:pt idx="12516">
                  <c:v>42189.243009259255</c:v>
                </c:pt>
                <c:pt idx="12517">
                  <c:v>42189.243703703673</c:v>
                </c:pt>
                <c:pt idx="12518">
                  <c:v>42189.24439814817</c:v>
                </c:pt>
                <c:pt idx="12519">
                  <c:v>42189.245092592595</c:v>
                </c:pt>
                <c:pt idx="12520">
                  <c:v>42189.24578703702</c:v>
                </c:pt>
                <c:pt idx="12521">
                  <c:v>42189.246481481474</c:v>
                </c:pt>
                <c:pt idx="12522">
                  <c:v>42189.247175925928</c:v>
                </c:pt>
                <c:pt idx="12523">
                  <c:v>42189.247870370367</c:v>
                </c:pt>
                <c:pt idx="12524">
                  <c:v>42189.248564814814</c:v>
                </c:pt>
                <c:pt idx="12525">
                  <c:v>42189.249259259261</c:v>
                </c:pt>
                <c:pt idx="12526">
                  <c:v>42189.249953703678</c:v>
                </c:pt>
                <c:pt idx="12527">
                  <c:v>42189.250648148169</c:v>
                </c:pt>
                <c:pt idx="12528">
                  <c:v>42189.251342592594</c:v>
                </c:pt>
                <c:pt idx="12529">
                  <c:v>42189.25203703704</c:v>
                </c:pt>
                <c:pt idx="12530">
                  <c:v>42189.25273148148</c:v>
                </c:pt>
                <c:pt idx="12531">
                  <c:v>42189.253425925926</c:v>
                </c:pt>
                <c:pt idx="12532">
                  <c:v>42189.254120370373</c:v>
                </c:pt>
                <c:pt idx="12533">
                  <c:v>42189.254814814813</c:v>
                </c:pt>
                <c:pt idx="12534">
                  <c:v>42189.255509259259</c:v>
                </c:pt>
                <c:pt idx="12535">
                  <c:v>42189.256203703706</c:v>
                </c:pt>
                <c:pt idx="12536">
                  <c:v>42189.256898148175</c:v>
                </c:pt>
                <c:pt idx="12537">
                  <c:v>42189.257592592592</c:v>
                </c:pt>
                <c:pt idx="12538">
                  <c:v>42189.258287037039</c:v>
                </c:pt>
                <c:pt idx="12539">
                  <c:v>42189.258981481478</c:v>
                </c:pt>
                <c:pt idx="12540">
                  <c:v>42189.259675925932</c:v>
                </c:pt>
                <c:pt idx="12541">
                  <c:v>42189.260370370372</c:v>
                </c:pt>
                <c:pt idx="12542">
                  <c:v>42189.261064814797</c:v>
                </c:pt>
                <c:pt idx="12543">
                  <c:v>42189.261759259243</c:v>
                </c:pt>
                <c:pt idx="12544">
                  <c:v>42189.262453703683</c:v>
                </c:pt>
                <c:pt idx="12545">
                  <c:v>42189.263148148151</c:v>
                </c:pt>
                <c:pt idx="12546">
                  <c:v>42189.263842592576</c:v>
                </c:pt>
                <c:pt idx="12547">
                  <c:v>42189.264537037037</c:v>
                </c:pt>
                <c:pt idx="12548">
                  <c:v>42189.265231481484</c:v>
                </c:pt>
                <c:pt idx="12549">
                  <c:v>42189.265925925924</c:v>
                </c:pt>
                <c:pt idx="12550">
                  <c:v>42189.26662037037</c:v>
                </c:pt>
                <c:pt idx="12551">
                  <c:v>42189.267314814802</c:v>
                </c:pt>
                <c:pt idx="12552">
                  <c:v>42189.268009259256</c:v>
                </c:pt>
                <c:pt idx="12553">
                  <c:v>42189.268703703674</c:v>
                </c:pt>
                <c:pt idx="12554">
                  <c:v>42189.269398148164</c:v>
                </c:pt>
                <c:pt idx="12555">
                  <c:v>42189.270092592589</c:v>
                </c:pt>
                <c:pt idx="12556">
                  <c:v>42189.270787037021</c:v>
                </c:pt>
                <c:pt idx="12557">
                  <c:v>42189.271481481454</c:v>
                </c:pt>
                <c:pt idx="12558">
                  <c:v>42189.272175925929</c:v>
                </c:pt>
                <c:pt idx="12559">
                  <c:v>42189.272870370369</c:v>
                </c:pt>
                <c:pt idx="12560">
                  <c:v>42189.273564814801</c:v>
                </c:pt>
                <c:pt idx="12561">
                  <c:v>42189.274259259262</c:v>
                </c:pt>
                <c:pt idx="12562">
                  <c:v>42189.274953703687</c:v>
                </c:pt>
                <c:pt idx="12563">
                  <c:v>42189.275648148148</c:v>
                </c:pt>
                <c:pt idx="12564">
                  <c:v>42189.276342592595</c:v>
                </c:pt>
                <c:pt idx="12565">
                  <c:v>42189.277037037034</c:v>
                </c:pt>
                <c:pt idx="12566">
                  <c:v>42189.277731481474</c:v>
                </c:pt>
                <c:pt idx="12567">
                  <c:v>42189.278425925928</c:v>
                </c:pt>
                <c:pt idx="12568">
                  <c:v>42189.279120370353</c:v>
                </c:pt>
                <c:pt idx="12569">
                  <c:v>42189.279814814814</c:v>
                </c:pt>
                <c:pt idx="12570">
                  <c:v>42189.280509259261</c:v>
                </c:pt>
                <c:pt idx="12571">
                  <c:v>42189.281203703678</c:v>
                </c:pt>
                <c:pt idx="12572">
                  <c:v>42189.281898148169</c:v>
                </c:pt>
                <c:pt idx="12573">
                  <c:v>42189.282592592601</c:v>
                </c:pt>
                <c:pt idx="12574">
                  <c:v>42189.283287037026</c:v>
                </c:pt>
                <c:pt idx="12575">
                  <c:v>42189.283981481465</c:v>
                </c:pt>
                <c:pt idx="12576">
                  <c:v>42189.284675925941</c:v>
                </c:pt>
                <c:pt idx="12577">
                  <c:v>42189.285370370373</c:v>
                </c:pt>
                <c:pt idx="12578">
                  <c:v>42189.286064814805</c:v>
                </c:pt>
                <c:pt idx="12579">
                  <c:v>42189.286759259259</c:v>
                </c:pt>
                <c:pt idx="12580">
                  <c:v>42189.287453703684</c:v>
                </c:pt>
                <c:pt idx="12581">
                  <c:v>42189.28814814816</c:v>
                </c:pt>
                <c:pt idx="12582">
                  <c:v>42189.288842592592</c:v>
                </c:pt>
                <c:pt idx="12583">
                  <c:v>42189.289537037039</c:v>
                </c:pt>
                <c:pt idx="12584">
                  <c:v>42189.290231481478</c:v>
                </c:pt>
                <c:pt idx="12585">
                  <c:v>42189.290925925925</c:v>
                </c:pt>
                <c:pt idx="12586">
                  <c:v>42189.291620370357</c:v>
                </c:pt>
                <c:pt idx="12587">
                  <c:v>42189.292314814804</c:v>
                </c:pt>
                <c:pt idx="12588">
                  <c:v>42189.293009259243</c:v>
                </c:pt>
                <c:pt idx="12589">
                  <c:v>42189.293703703668</c:v>
                </c:pt>
                <c:pt idx="12590">
                  <c:v>42189.294398148166</c:v>
                </c:pt>
                <c:pt idx="12591">
                  <c:v>42189.295092592576</c:v>
                </c:pt>
                <c:pt idx="12592">
                  <c:v>42189.295787037008</c:v>
                </c:pt>
                <c:pt idx="12593">
                  <c:v>42189.29648148147</c:v>
                </c:pt>
                <c:pt idx="12594">
                  <c:v>42189.297175925924</c:v>
                </c:pt>
                <c:pt idx="12595">
                  <c:v>42189.29787037037</c:v>
                </c:pt>
                <c:pt idx="12596">
                  <c:v>42189.298564814802</c:v>
                </c:pt>
                <c:pt idx="12597">
                  <c:v>42189.299259259256</c:v>
                </c:pt>
                <c:pt idx="12598">
                  <c:v>42189.299953703674</c:v>
                </c:pt>
                <c:pt idx="12599">
                  <c:v>42189.300648148179</c:v>
                </c:pt>
                <c:pt idx="12600">
                  <c:v>42189.301342592589</c:v>
                </c:pt>
                <c:pt idx="12601">
                  <c:v>42189.302037037043</c:v>
                </c:pt>
                <c:pt idx="12602">
                  <c:v>42189.302731481483</c:v>
                </c:pt>
                <c:pt idx="12603">
                  <c:v>42189.303425925929</c:v>
                </c:pt>
                <c:pt idx="12604">
                  <c:v>42189.304120370369</c:v>
                </c:pt>
                <c:pt idx="12605">
                  <c:v>42189.30481481483</c:v>
                </c:pt>
                <c:pt idx="12606">
                  <c:v>42189.305509259262</c:v>
                </c:pt>
                <c:pt idx="12607">
                  <c:v>42189.306203703702</c:v>
                </c:pt>
                <c:pt idx="12608">
                  <c:v>42189.306898148177</c:v>
                </c:pt>
                <c:pt idx="12609">
                  <c:v>42189.307592592602</c:v>
                </c:pt>
                <c:pt idx="12610">
                  <c:v>42189.308287037042</c:v>
                </c:pt>
                <c:pt idx="12611">
                  <c:v>42189.308981481481</c:v>
                </c:pt>
                <c:pt idx="12612">
                  <c:v>42189.309675925942</c:v>
                </c:pt>
                <c:pt idx="12613">
                  <c:v>42189.310370370389</c:v>
                </c:pt>
                <c:pt idx="12614">
                  <c:v>42189.311064814814</c:v>
                </c:pt>
                <c:pt idx="12615">
                  <c:v>42189.311759259261</c:v>
                </c:pt>
                <c:pt idx="12616">
                  <c:v>42189.3124537037</c:v>
                </c:pt>
                <c:pt idx="12617">
                  <c:v>42189.313148148169</c:v>
                </c:pt>
                <c:pt idx="12618">
                  <c:v>42189.313842592601</c:v>
                </c:pt>
                <c:pt idx="12619">
                  <c:v>42189.314537037055</c:v>
                </c:pt>
                <c:pt idx="12620">
                  <c:v>42189.315231481494</c:v>
                </c:pt>
                <c:pt idx="12621">
                  <c:v>42189.315925925941</c:v>
                </c:pt>
                <c:pt idx="12622">
                  <c:v>42189.316620370388</c:v>
                </c:pt>
                <c:pt idx="12623">
                  <c:v>42189.317314814813</c:v>
                </c:pt>
                <c:pt idx="12624">
                  <c:v>42189.318009259274</c:v>
                </c:pt>
                <c:pt idx="12625">
                  <c:v>42189.318703703706</c:v>
                </c:pt>
                <c:pt idx="12626">
                  <c:v>42189.319398148175</c:v>
                </c:pt>
                <c:pt idx="12627">
                  <c:v>42189.320092592592</c:v>
                </c:pt>
                <c:pt idx="12628">
                  <c:v>42189.320787037024</c:v>
                </c:pt>
                <c:pt idx="12629">
                  <c:v>42189.321481481464</c:v>
                </c:pt>
                <c:pt idx="12630">
                  <c:v>42189.322175925932</c:v>
                </c:pt>
                <c:pt idx="12631">
                  <c:v>42189.322870370386</c:v>
                </c:pt>
                <c:pt idx="12632">
                  <c:v>42189.323564814804</c:v>
                </c:pt>
                <c:pt idx="12633">
                  <c:v>42189.324259259272</c:v>
                </c:pt>
                <c:pt idx="12634">
                  <c:v>42189.324953703705</c:v>
                </c:pt>
                <c:pt idx="12635">
                  <c:v>42189.325648148166</c:v>
                </c:pt>
                <c:pt idx="12636">
                  <c:v>42189.326342592591</c:v>
                </c:pt>
                <c:pt idx="12637">
                  <c:v>42189.327037037037</c:v>
                </c:pt>
                <c:pt idx="12638">
                  <c:v>42189.327731481484</c:v>
                </c:pt>
                <c:pt idx="12639">
                  <c:v>42189.328425925931</c:v>
                </c:pt>
                <c:pt idx="12640">
                  <c:v>42189.32912037037</c:v>
                </c:pt>
                <c:pt idx="12641">
                  <c:v>42189.329814814817</c:v>
                </c:pt>
                <c:pt idx="12642">
                  <c:v>42189.330509259271</c:v>
                </c:pt>
                <c:pt idx="12643">
                  <c:v>42189.331203703689</c:v>
                </c:pt>
                <c:pt idx="12644">
                  <c:v>42189.331898148179</c:v>
                </c:pt>
                <c:pt idx="12645">
                  <c:v>42189.332592592604</c:v>
                </c:pt>
                <c:pt idx="12646">
                  <c:v>42189.333287037036</c:v>
                </c:pt>
                <c:pt idx="12647">
                  <c:v>42189.333981481475</c:v>
                </c:pt>
                <c:pt idx="12648">
                  <c:v>42189.334675925944</c:v>
                </c:pt>
                <c:pt idx="12649">
                  <c:v>42189.335370370369</c:v>
                </c:pt>
                <c:pt idx="12650">
                  <c:v>42189.336064814815</c:v>
                </c:pt>
                <c:pt idx="12651">
                  <c:v>42189.336759259262</c:v>
                </c:pt>
                <c:pt idx="12652">
                  <c:v>42189.337453703687</c:v>
                </c:pt>
                <c:pt idx="12653">
                  <c:v>42189.33814814817</c:v>
                </c:pt>
                <c:pt idx="12654">
                  <c:v>42189.338842592602</c:v>
                </c:pt>
                <c:pt idx="12655">
                  <c:v>42189.339537037042</c:v>
                </c:pt>
                <c:pt idx="12656">
                  <c:v>42189.340231481496</c:v>
                </c:pt>
                <c:pt idx="12657">
                  <c:v>42189.340925925942</c:v>
                </c:pt>
                <c:pt idx="12658">
                  <c:v>42189.341620370367</c:v>
                </c:pt>
                <c:pt idx="12659">
                  <c:v>42189.342314814829</c:v>
                </c:pt>
                <c:pt idx="12660">
                  <c:v>42189.343009259261</c:v>
                </c:pt>
                <c:pt idx="12661">
                  <c:v>42189.343703703678</c:v>
                </c:pt>
                <c:pt idx="12662">
                  <c:v>42189.344398148176</c:v>
                </c:pt>
                <c:pt idx="12663">
                  <c:v>42189.345092592601</c:v>
                </c:pt>
                <c:pt idx="12664">
                  <c:v>42189.345787037026</c:v>
                </c:pt>
                <c:pt idx="12665">
                  <c:v>42189.34648148148</c:v>
                </c:pt>
                <c:pt idx="12666">
                  <c:v>42189.347175925941</c:v>
                </c:pt>
                <c:pt idx="12667">
                  <c:v>42189.347870370388</c:v>
                </c:pt>
                <c:pt idx="12668">
                  <c:v>42189.348564814813</c:v>
                </c:pt>
                <c:pt idx="12669">
                  <c:v>42189.349259259274</c:v>
                </c:pt>
                <c:pt idx="12670">
                  <c:v>42189.349953703706</c:v>
                </c:pt>
                <c:pt idx="12671">
                  <c:v>42189.350648148175</c:v>
                </c:pt>
                <c:pt idx="12672">
                  <c:v>42189.351342592592</c:v>
                </c:pt>
                <c:pt idx="12673">
                  <c:v>42189.352037037053</c:v>
                </c:pt>
                <c:pt idx="12674">
                  <c:v>42189.352731481493</c:v>
                </c:pt>
                <c:pt idx="12675">
                  <c:v>42189.353425925932</c:v>
                </c:pt>
                <c:pt idx="12676">
                  <c:v>42189.354120370386</c:v>
                </c:pt>
                <c:pt idx="12677">
                  <c:v>42189.35481481484</c:v>
                </c:pt>
                <c:pt idx="12678">
                  <c:v>42189.355509259272</c:v>
                </c:pt>
                <c:pt idx="12679">
                  <c:v>42189.356203703712</c:v>
                </c:pt>
                <c:pt idx="12680">
                  <c:v>42189.356898148195</c:v>
                </c:pt>
                <c:pt idx="12681">
                  <c:v>42189.357592592605</c:v>
                </c:pt>
                <c:pt idx="12682">
                  <c:v>42189.358287037052</c:v>
                </c:pt>
                <c:pt idx="12683">
                  <c:v>42189.358981481491</c:v>
                </c:pt>
                <c:pt idx="12684">
                  <c:v>42189.359675925945</c:v>
                </c:pt>
                <c:pt idx="12685">
                  <c:v>42189.360370370385</c:v>
                </c:pt>
                <c:pt idx="12686">
                  <c:v>42189.361064814802</c:v>
                </c:pt>
                <c:pt idx="12687">
                  <c:v>42189.361759259256</c:v>
                </c:pt>
                <c:pt idx="12688">
                  <c:v>42189.362453703689</c:v>
                </c:pt>
                <c:pt idx="12689">
                  <c:v>42189.363148148164</c:v>
                </c:pt>
                <c:pt idx="12690">
                  <c:v>42189.363842592589</c:v>
                </c:pt>
                <c:pt idx="12691">
                  <c:v>42189.364537037043</c:v>
                </c:pt>
                <c:pt idx="12692">
                  <c:v>42189.365231481483</c:v>
                </c:pt>
                <c:pt idx="12693">
                  <c:v>42189.365925925929</c:v>
                </c:pt>
                <c:pt idx="12694">
                  <c:v>42189.366620370369</c:v>
                </c:pt>
                <c:pt idx="12695">
                  <c:v>42189.367314814815</c:v>
                </c:pt>
                <c:pt idx="12696">
                  <c:v>42189.368009259262</c:v>
                </c:pt>
                <c:pt idx="12697">
                  <c:v>42189.368703703687</c:v>
                </c:pt>
                <c:pt idx="12698">
                  <c:v>42189.36939814817</c:v>
                </c:pt>
                <c:pt idx="12699">
                  <c:v>42189.370092592602</c:v>
                </c:pt>
                <c:pt idx="12700">
                  <c:v>42189.370787037034</c:v>
                </c:pt>
                <c:pt idx="12701">
                  <c:v>42189.371481481474</c:v>
                </c:pt>
                <c:pt idx="12702">
                  <c:v>42189.372175925942</c:v>
                </c:pt>
                <c:pt idx="12703">
                  <c:v>42189.372870370389</c:v>
                </c:pt>
                <c:pt idx="12704">
                  <c:v>42189.373564814814</c:v>
                </c:pt>
                <c:pt idx="12705">
                  <c:v>42189.374259259275</c:v>
                </c:pt>
                <c:pt idx="12706">
                  <c:v>42189.3749537037</c:v>
                </c:pt>
                <c:pt idx="12707">
                  <c:v>42189.375648148169</c:v>
                </c:pt>
                <c:pt idx="12708">
                  <c:v>42189.376342592601</c:v>
                </c:pt>
                <c:pt idx="12709">
                  <c:v>42189.37703703704</c:v>
                </c:pt>
                <c:pt idx="12710">
                  <c:v>42189.37773148148</c:v>
                </c:pt>
                <c:pt idx="12711">
                  <c:v>42189.378425925941</c:v>
                </c:pt>
                <c:pt idx="12712">
                  <c:v>42189.379120370373</c:v>
                </c:pt>
                <c:pt idx="12713">
                  <c:v>42189.379814814813</c:v>
                </c:pt>
                <c:pt idx="12714">
                  <c:v>42189.380509259274</c:v>
                </c:pt>
                <c:pt idx="12715">
                  <c:v>42189.381203703706</c:v>
                </c:pt>
                <c:pt idx="12716">
                  <c:v>42189.381898148175</c:v>
                </c:pt>
                <c:pt idx="12717">
                  <c:v>42189.382592592607</c:v>
                </c:pt>
                <c:pt idx="12718">
                  <c:v>42189.383287037039</c:v>
                </c:pt>
                <c:pt idx="12719">
                  <c:v>42189.383981481478</c:v>
                </c:pt>
                <c:pt idx="12720">
                  <c:v>42189.384675925947</c:v>
                </c:pt>
                <c:pt idx="12721">
                  <c:v>42189.385370370386</c:v>
                </c:pt>
                <c:pt idx="12722">
                  <c:v>42189.386064814818</c:v>
                </c:pt>
                <c:pt idx="12723">
                  <c:v>42189.386759259272</c:v>
                </c:pt>
                <c:pt idx="12724">
                  <c:v>42189.387453703705</c:v>
                </c:pt>
                <c:pt idx="12725">
                  <c:v>42189.38814814818</c:v>
                </c:pt>
                <c:pt idx="12726">
                  <c:v>42189.388842592605</c:v>
                </c:pt>
                <c:pt idx="12727">
                  <c:v>42189.389537037052</c:v>
                </c:pt>
                <c:pt idx="12728">
                  <c:v>42189.390231481491</c:v>
                </c:pt>
                <c:pt idx="12729">
                  <c:v>42189.390925925931</c:v>
                </c:pt>
                <c:pt idx="12730">
                  <c:v>42189.39162037037</c:v>
                </c:pt>
                <c:pt idx="12731">
                  <c:v>42189.392314814817</c:v>
                </c:pt>
                <c:pt idx="12732">
                  <c:v>42189.393009259256</c:v>
                </c:pt>
                <c:pt idx="12733">
                  <c:v>42189.393703703674</c:v>
                </c:pt>
                <c:pt idx="12734">
                  <c:v>42189.394398148179</c:v>
                </c:pt>
                <c:pt idx="12735">
                  <c:v>42189.395092592589</c:v>
                </c:pt>
                <c:pt idx="12736">
                  <c:v>42189.395787037021</c:v>
                </c:pt>
                <c:pt idx="12737">
                  <c:v>42189.396481481475</c:v>
                </c:pt>
                <c:pt idx="12738">
                  <c:v>42189.397175925929</c:v>
                </c:pt>
                <c:pt idx="12739">
                  <c:v>42189.397870370369</c:v>
                </c:pt>
                <c:pt idx="12740">
                  <c:v>42189.398564814815</c:v>
                </c:pt>
                <c:pt idx="12741">
                  <c:v>42189.399259259262</c:v>
                </c:pt>
                <c:pt idx="12742">
                  <c:v>42189.399953703687</c:v>
                </c:pt>
                <c:pt idx="12743">
                  <c:v>42189.40064814817</c:v>
                </c:pt>
                <c:pt idx="12744">
                  <c:v>42189.401342592595</c:v>
                </c:pt>
                <c:pt idx="12745">
                  <c:v>42189.402037037042</c:v>
                </c:pt>
                <c:pt idx="12746">
                  <c:v>42189.402731481481</c:v>
                </c:pt>
                <c:pt idx="12747">
                  <c:v>42189.403425925928</c:v>
                </c:pt>
                <c:pt idx="12748">
                  <c:v>42189.404120370367</c:v>
                </c:pt>
                <c:pt idx="12749">
                  <c:v>42189.404814814829</c:v>
                </c:pt>
                <c:pt idx="12750">
                  <c:v>42189.405509259261</c:v>
                </c:pt>
                <c:pt idx="12751">
                  <c:v>42189.4062037037</c:v>
                </c:pt>
                <c:pt idx="12752">
                  <c:v>42189.406898148176</c:v>
                </c:pt>
                <c:pt idx="12753">
                  <c:v>42189.407592592601</c:v>
                </c:pt>
                <c:pt idx="12754">
                  <c:v>42189.40828703704</c:v>
                </c:pt>
                <c:pt idx="12755">
                  <c:v>42189.40898148148</c:v>
                </c:pt>
                <c:pt idx="12756">
                  <c:v>42189.409675925941</c:v>
                </c:pt>
                <c:pt idx="12757">
                  <c:v>42189.410370370388</c:v>
                </c:pt>
                <c:pt idx="12758">
                  <c:v>42189.411064814805</c:v>
                </c:pt>
                <c:pt idx="12759">
                  <c:v>42189.411759259259</c:v>
                </c:pt>
                <c:pt idx="12760">
                  <c:v>42189.412453703706</c:v>
                </c:pt>
                <c:pt idx="12761">
                  <c:v>42189.41314814816</c:v>
                </c:pt>
                <c:pt idx="12762">
                  <c:v>42189.413842592592</c:v>
                </c:pt>
                <c:pt idx="12763">
                  <c:v>42189.414537037053</c:v>
                </c:pt>
                <c:pt idx="12764">
                  <c:v>42189.415231481493</c:v>
                </c:pt>
                <c:pt idx="12765">
                  <c:v>42189.415925925932</c:v>
                </c:pt>
                <c:pt idx="12766">
                  <c:v>42189.416620370386</c:v>
                </c:pt>
                <c:pt idx="12767">
                  <c:v>42189.417314814818</c:v>
                </c:pt>
                <c:pt idx="12768">
                  <c:v>42189.418009259272</c:v>
                </c:pt>
                <c:pt idx="12769">
                  <c:v>42189.418703703705</c:v>
                </c:pt>
                <c:pt idx="12770">
                  <c:v>42189.41939814818</c:v>
                </c:pt>
                <c:pt idx="12771">
                  <c:v>42189.420092592591</c:v>
                </c:pt>
                <c:pt idx="12772">
                  <c:v>42189.420787037023</c:v>
                </c:pt>
                <c:pt idx="12773">
                  <c:v>42189.42148148147</c:v>
                </c:pt>
                <c:pt idx="12774">
                  <c:v>42189.422175925931</c:v>
                </c:pt>
                <c:pt idx="12775">
                  <c:v>42189.422870370385</c:v>
                </c:pt>
                <c:pt idx="12776">
                  <c:v>42189.423564814802</c:v>
                </c:pt>
                <c:pt idx="12777">
                  <c:v>42189.424259259271</c:v>
                </c:pt>
                <c:pt idx="12778">
                  <c:v>42189.424953703689</c:v>
                </c:pt>
                <c:pt idx="12779">
                  <c:v>42189.425648148164</c:v>
                </c:pt>
                <c:pt idx="12780">
                  <c:v>42189.426342592589</c:v>
                </c:pt>
                <c:pt idx="12781">
                  <c:v>42189.427037037036</c:v>
                </c:pt>
                <c:pt idx="12782">
                  <c:v>42189.427731481475</c:v>
                </c:pt>
                <c:pt idx="12783">
                  <c:v>42189.428425925929</c:v>
                </c:pt>
                <c:pt idx="12784">
                  <c:v>42189.429120370354</c:v>
                </c:pt>
                <c:pt idx="12785">
                  <c:v>42189.429814814815</c:v>
                </c:pt>
                <c:pt idx="12786">
                  <c:v>42189.430509259262</c:v>
                </c:pt>
                <c:pt idx="12787">
                  <c:v>42189.431203703687</c:v>
                </c:pt>
                <c:pt idx="12788">
                  <c:v>42189.43189814817</c:v>
                </c:pt>
                <c:pt idx="12789">
                  <c:v>42189.432592592602</c:v>
                </c:pt>
                <c:pt idx="12790">
                  <c:v>42189.433287037034</c:v>
                </c:pt>
                <c:pt idx="12791">
                  <c:v>42189.433981481474</c:v>
                </c:pt>
                <c:pt idx="12792">
                  <c:v>42189.434675925942</c:v>
                </c:pt>
                <c:pt idx="12793">
                  <c:v>42189.435370370367</c:v>
                </c:pt>
                <c:pt idx="12794">
                  <c:v>42189.436064814814</c:v>
                </c:pt>
                <c:pt idx="12795">
                  <c:v>42189.436759259261</c:v>
                </c:pt>
                <c:pt idx="12796">
                  <c:v>42189.437453703678</c:v>
                </c:pt>
                <c:pt idx="12797">
                  <c:v>42189.438148148169</c:v>
                </c:pt>
                <c:pt idx="12798">
                  <c:v>42189.438842592601</c:v>
                </c:pt>
                <c:pt idx="12799">
                  <c:v>42189.43953703704</c:v>
                </c:pt>
                <c:pt idx="12800">
                  <c:v>42189.440231481494</c:v>
                </c:pt>
                <c:pt idx="12801">
                  <c:v>42189.440925925941</c:v>
                </c:pt>
                <c:pt idx="12802">
                  <c:v>42189.441620370373</c:v>
                </c:pt>
                <c:pt idx="12803">
                  <c:v>42189.442314814813</c:v>
                </c:pt>
                <c:pt idx="12804">
                  <c:v>42189.443009259259</c:v>
                </c:pt>
                <c:pt idx="12805">
                  <c:v>42189.443703703684</c:v>
                </c:pt>
                <c:pt idx="12806">
                  <c:v>42189.444398148175</c:v>
                </c:pt>
                <c:pt idx="12807">
                  <c:v>42189.445092592592</c:v>
                </c:pt>
                <c:pt idx="12808">
                  <c:v>42189.445787037024</c:v>
                </c:pt>
                <c:pt idx="12809">
                  <c:v>42189.446481481478</c:v>
                </c:pt>
                <c:pt idx="12810">
                  <c:v>42189.447175925932</c:v>
                </c:pt>
                <c:pt idx="12811">
                  <c:v>42189.447870370386</c:v>
                </c:pt>
                <c:pt idx="12812">
                  <c:v>42189.448564814818</c:v>
                </c:pt>
                <c:pt idx="12813">
                  <c:v>42189.449259259272</c:v>
                </c:pt>
                <c:pt idx="12814">
                  <c:v>42189.449953703705</c:v>
                </c:pt>
                <c:pt idx="12815">
                  <c:v>42189.45064814818</c:v>
                </c:pt>
                <c:pt idx="12816">
                  <c:v>42189.451342592591</c:v>
                </c:pt>
                <c:pt idx="12817">
                  <c:v>42189.452037037052</c:v>
                </c:pt>
                <c:pt idx="12818">
                  <c:v>42189.452731481491</c:v>
                </c:pt>
                <c:pt idx="12819">
                  <c:v>42189.453425925931</c:v>
                </c:pt>
                <c:pt idx="12820">
                  <c:v>42189.454120370385</c:v>
                </c:pt>
                <c:pt idx="12821">
                  <c:v>42189.454814814839</c:v>
                </c:pt>
                <c:pt idx="12822">
                  <c:v>42189.455509259271</c:v>
                </c:pt>
                <c:pt idx="12823">
                  <c:v>42189.456203703703</c:v>
                </c:pt>
                <c:pt idx="12824">
                  <c:v>42189.456898148193</c:v>
                </c:pt>
                <c:pt idx="12825">
                  <c:v>42189.457592592604</c:v>
                </c:pt>
                <c:pt idx="12826">
                  <c:v>42189.458287037043</c:v>
                </c:pt>
                <c:pt idx="12827">
                  <c:v>42189.458981481483</c:v>
                </c:pt>
                <c:pt idx="12828">
                  <c:v>42189.459675925944</c:v>
                </c:pt>
                <c:pt idx="12829">
                  <c:v>42189.460370370369</c:v>
                </c:pt>
                <c:pt idx="12830">
                  <c:v>42189.461064814801</c:v>
                </c:pt>
                <c:pt idx="12831">
                  <c:v>42189.461759259255</c:v>
                </c:pt>
                <c:pt idx="12832">
                  <c:v>42189.462453703687</c:v>
                </c:pt>
                <c:pt idx="12833">
                  <c:v>42189.463148148148</c:v>
                </c:pt>
                <c:pt idx="12834">
                  <c:v>42189.463842592595</c:v>
                </c:pt>
                <c:pt idx="12835">
                  <c:v>42189.464537037042</c:v>
                </c:pt>
                <c:pt idx="12836">
                  <c:v>42189.465231481481</c:v>
                </c:pt>
                <c:pt idx="12837">
                  <c:v>42189.465925925928</c:v>
                </c:pt>
                <c:pt idx="12838">
                  <c:v>42189.466620370367</c:v>
                </c:pt>
                <c:pt idx="12839">
                  <c:v>42189.467314814814</c:v>
                </c:pt>
                <c:pt idx="12840">
                  <c:v>42189.468009259261</c:v>
                </c:pt>
                <c:pt idx="12841">
                  <c:v>42189.468703703678</c:v>
                </c:pt>
                <c:pt idx="12842">
                  <c:v>42189.469398148169</c:v>
                </c:pt>
                <c:pt idx="12843">
                  <c:v>42189.470092592601</c:v>
                </c:pt>
                <c:pt idx="12844">
                  <c:v>42189.470787037026</c:v>
                </c:pt>
                <c:pt idx="12845">
                  <c:v>42189.471481481465</c:v>
                </c:pt>
                <c:pt idx="12846">
                  <c:v>42189.472175925941</c:v>
                </c:pt>
                <c:pt idx="12847">
                  <c:v>42189.472870370388</c:v>
                </c:pt>
                <c:pt idx="12848">
                  <c:v>42189.473564814805</c:v>
                </c:pt>
                <c:pt idx="12849">
                  <c:v>42189.474259259274</c:v>
                </c:pt>
                <c:pt idx="12850">
                  <c:v>42189.474953703706</c:v>
                </c:pt>
                <c:pt idx="12851">
                  <c:v>42189.47564814816</c:v>
                </c:pt>
                <c:pt idx="12852">
                  <c:v>42189.476342592592</c:v>
                </c:pt>
                <c:pt idx="12853">
                  <c:v>42189.477037037039</c:v>
                </c:pt>
                <c:pt idx="12854">
                  <c:v>42189.477731481478</c:v>
                </c:pt>
                <c:pt idx="12855">
                  <c:v>42189.478425925932</c:v>
                </c:pt>
                <c:pt idx="12856">
                  <c:v>42189.479120370372</c:v>
                </c:pt>
                <c:pt idx="12857">
                  <c:v>42189.479814814818</c:v>
                </c:pt>
                <c:pt idx="12858">
                  <c:v>42189.480509259272</c:v>
                </c:pt>
                <c:pt idx="12859">
                  <c:v>42189.481203703705</c:v>
                </c:pt>
                <c:pt idx="12860">
                  <c:v>42189.48189814818</c:v>
                </c:pt>
                <c:pt idx="12861">
                  <c:v>42189.482592592605</c:v>
                </c:pt>
                <c:pt idx="12862">
                  <c:v>42189.483287037037</c:v>
                </c:pt>
                <c:pt idx="12863">
                  <c:v>42189.483981481484</c:v>
                </c:pt>
                <c:pt idx="12864">
                  <c:v>42189.484675925945</c:v>
                </c:pt>
                <c:pt idx="12865">
                  <c:v>42189.485370370385</c:v>
                </c:pt>
                <c:pt idx="12866">
                  <c:v>42189.486064814817</c:v>
                </c:pt>
                <c:pt idx="12867">
                  <c:v>42189.486759259271</c:v>
                </c:pt>
                <c:pt idx="12868">
                  <c:v>42189.487453703689</c:v>
                </c:pt>
                <c:pt idx="12869">
                  <c:v>42189.488148148179</c:v>
                </c:pt>
                <c:pt idx="12870">
                  <c:v>42189.488842592604</c:v>
                </c:pt>
                <c:pt idx="12871">
                  <c:v>42189.489537037043</c:v>
                </c:pt>
                <c:pt idx="12872">
                  <c:v>42189.490231481483</c:v>
                </c:pt>
                <c:pt idx="12873">
                  <c:v>42189.490925925929</c:v>
                </c:pt>
                <c:pt idx="12874">
                  <c:v>42189.491620370354</c:v>
                </c:pt>
                <c:pt idx="12875">
                  <c:v>42189.492314814815</c:v>
                </c:pt>
                <c:pt idx="12876">
                  <c:v>42189.493009259255</c:v>
                </c:pt>
                <c:pt idx="12877">
                  <c:v>42189.493703703673</c:v>
                </c:pt>
                <c:pt idx="12878">
                  <c:v>42189.49439814817</c:v>
                </c:pt>
                <c:pt idx="12879">
                  <c:v>42189.495092592595</c:v>
                </c:pt>
                <c:pt idx="12880">
                  <c:v>42189.49578703702</c:v>
                </c:pt>
                <c:pt idx="12881">
                  <c:v>42189.496481481474</c:v>
                </c:pt>
                <c:pt idx="12882">
                  <c:v>42189.497175925928</c:v>
                </c:pt>
                <c:pt idx="12883">
                  <c:v>42189.497870370367</c:v>
                </c:pt>
                <c:pt idx="12884">
                  <c:v>42189.498564814814</c:v>
                </c:pt>
                <c:pt idx="12885">
                  <c:v>42189.499259259261</c:v>
                </c:pt>
                <c:pt idx="12886">
                  <c:v>42189.499953703678</c:v>
                </c:pt>
                <c:pt idx="12887">
                  <c:v>42189.500648148169</c:v>
                </c:pt>
                <c:pt idx="12888">
                  <c:v>42189.501342592594</c:v>
                </c:pt>
                <c:pt idx="12889">
                  <c:v>42189.50203703704</c:v>
                </c:pt>
                <c:pt idx="12890">
                  <c:v>42189.50273148148</c:v>
                </c:pt>
                <c:pt idx="12891">
                  <c:v>42189.503425925926</c:v>
                </c:pt>
                <c:pt idx="12892">
                  <c:v>42189.504120370373</c:v>
                </c:pt>
                <c:pt idx="12893">
                  <c:v>42189.504814814813</c:v>
                </c:pt>
                <c:pt idx="12894">
                  <c:v>42189.505509259259</c:v>
                </c:pt>
                <c:pt idx="12895">
                  <c:v>42189.506203703706</c:v>
                </c:pt>
                <c:pt idx="12896">
                  <c:v>42189.506898148175</c:v>
                </c:pt>
                <c:pt idx="12897">
                  <c:v>42189.507592592592</c:v>
                </c:pt>
                <c:pt idx="12898">
                  <c:v>42189.508287037039</c:v>
                </c:pt>
                <c:pt idx="12899">
                  <c:v>42189.508981481478</c:v>
                </c:pt>
                <c:pt idx="12900">
                  <c:v>42189.509675925932</c:v>
                </c:pt>
                <c:pt idx="12901">
                  <c:v>42189.510370370386</c:v>
                </c:pt>
                <c:pt idx="12902">
                  <c:v>42189.511064814804</c:v>
                </c:pt>
                <c:pt idx="12903">
                  <c:v>42189.511759259258</c:v>
                </c:pt>
                <c:pt idx="12904">
                  <c:v>42189.512453703705</c:v>
                </c:pt>
                <c:pt idx="12905">
                  <c:v>42189.513148148166</c:v>
                </c:pt>
                <c:pt idx="12906">
                  <c:v>42189.513842592591</c:v>
                </c:pt>
                <c:pt idx="12907">
                  <c:v>42189.514537037052</c:v>
                </c:pt>
                <c:pt idx="12908">
                  <c:v>42189.515231481491</c:v>
                </c:pt>
                <c:pt idx="12909">
                  <c:v>42189.515925925931</c:v>
                </c:pt>
                <c:pt idx="12910">
                  <c:v>42189.516620370385</c:v>
                </c:pt>
                <c:pt idx="12911">
                  <c:v>42189.517314814817</c:v>
                </c:pt>
                <c:pt idx="12912">
                  <c:v>42189.518009259271</c:v>
                </c:pt>
                <c:pt idx="12913">
                  <c:v>42189.518703703689</c:v>
                </c:pt>
                <c:pt idx="12914">
                  <c:v>42189.519398148179</c:v>
                </c:pt>
                <c:pt idx="12915">
                  <c:v>42189.520092592589</c:v>
                </c:pt>
                <c:pt idx="12916">
                  <c:v>42189.520787037021</c:v>
                </c:pt>
                <c:pt idx="12917">
                  <c:v>42189.521481481454</c:v>
                </c:pt>
                <c:pt idx="12918">
                  <c:v>42189.522175925929</c:v>
                </c:pt>
                <c:pt idx="12919">
                  <c:v>42189.522870370369</c:v>
                </c:pt>
                <c:pt idx="12920">
                  <c:v>42189.523564814801</c:v>
                </c:pt>
                <c:pt idx="12921">
                  <c:v>42189.524259259262</c:v>
                </c:pt>
                <c:pt idx="12922">
                  <c:v>42189.524953703687</c:v>
                </c:pt>
                <c:pt idx="12923">
                  <c:v>42189.525648148148</c:v>
                </c:pt>
                <c:pt idx="12924">
                  <c:v>42189.526342592595</c:v>
                </c:pt>
                <c:pt idx="12925">
                  <c:v>42189.527037037034</c:v>
                </c:pt>
                <c:pt idx="12926">
                  <c:v>42189.527731481474</c:v>
                </c:pt>
                <c:pt idx="12927">
                  <c:v>42189.528425925928</c:v>
                </c:pt>
                <c:pt idx="12928">
                  <c:v>42189.529120370353</c:v>
                </c:pt>
                <c:pt idx="12929">
                  <c:v>42189.529814814814</c:v>
                </c:pt>
                <c:pt idx="12930">
                  <c:v>42189.530509259261</c:v>
                </c:pt>
                <c:pt idx="12931">
                  <c:v>42189.531203703678</c:v>
                </c:pt>
                <c:pt idx="12932">
                  <c:v>42189.531898148169</c:v>
                </c:pt>
                <c:pt idx="12933">
                  <c:v>42189.532592592601</c:v>
                </c:pt>
                <c:pt idx="12934">
                  <c:v>42189.533287037026</c:v>
                </c:pt>
                <c:pt idx="12935">
                  <c:v>42189.533981481465</c:v>
                </c:pt>
                <c:pt idx="12936">
                  <c:v>42189.534675925941</c:v>
                </c:pt>
                <c:pt idx="12937">
                  <c:v>42189.535370370373</c:v>
                </c:pt>
                <c:pt idx="12938">
                  <c:v>42189.536064814805</c:v>
                </c:pt>
                <c:pt idx="12939">
                  <c:v>42189.536759259259</c:v>
                </c:pt>
                <c:pt idx="12940">
                  <c:v>42189.537453703684</c:v>
                </c:pt>
                <c:pt idx="12941">
                  <c:v>42189.53814814816</c:v>
                </c:pt>
                <c:pt idx="12942">
                  <c:v>42189.538842592592</c:v>
                </c:pt>
                <c:pt idx="12943">
                  <c:v>42189.539537037039</c:v>
                </c:pt>
                <c:pt idx="12944">
                  <c:v>42189.540231481493</c:v>
                </c:pt>
                <c:pt idx="12945">
                  <c:v>42189.540925925932</c:v>
                </c:pt>
                <c:pt idx="12946">
                  <c:v>42189.541620370372</c:v>
                </c:pt>
                <c:pt idx="12947">
                  <c:v>42189.542314814818</c:v>
                </c:pt>
                <c:pt idx="12948">
                  <c:v>42189.543009259258</c:v>
                </c:pt>
                <c:pt idx="12949">
                  <c:v>42189.543703703683</c:v>
                </c:pt>
                <c:pt idx="12950">
                  <c:v>42189.54439814818</c:v>
                </c:pt>
                <c:pt idx="12951">
                  <c:v>42189.545092592591</c:v>
                </c:pt>
                <c:pt idx="12952">
                  <c:v>42189.545787037023</c:v>
                </c:pt>
                <c:pt idx="12953">
                  <c:v>42189.546481481484</c:v>
                </c:pt>
                <c:pt idx="12954">
                  <c:v>42189.547175925931</c:v>
                </c:pt>
                <c:pt idx="12955">
                  <c:v>42189.547870370385</c:v>
                </c:pt>
                <c:pt idx="12956">
                  <c:v>42189.548564814817</c:v>
                </c:pt>
                <c:pt idx="12957">
                  <c:v>42189.549259259271</c:v>
                </c:pt>
                <c:pt idx="12958">
                  <c:v>42189.549953703689</c:v>
                </c:pt>
                <c:pt idx="12959">
                  <c:v>42189.550648148179</c:v>
                </c:pt>
                <c:pt idx="12960">
                  <c:v>42189.551342592589</c:v>
                </c:pt>
                <c:pt idx="12961">
                  <c:v>42189.552037037043</c:v>
                </c:pt>
                <c:pt idx="12962">
                  <c:v>42189.552731481483</c:v>
                </c:pt>
                <c:pt idx="12963">
                  <c:v>42189.553425925929</c:v>
                </c:pt>
                <c:pt idx="12964">
                  <c:v>42189.554120370369</c:v>
                </c:pt>
                <c:pt idx="12965">
                  <c:v>42189.55481481483</c:v>
                </c:pt>
                <c:pt idx="12966">
                  <c:v>42189.555509259262</c:v>
                </c:pt>
                <c:pt idx="12967">
                  <c:v>42189.556203703702</c:v>
                </c:pt>
                <c:pt idx="12968">
                  <c:v>42189.556898148177</c:v>
                </c:pt>
                <c:pt idx="12969">
                  <c:v>42189.557592592602</c:v>
                </c:pt>
                <c:pt idx="12970">
                  <c:v>42189.558287037042</c:v>
                </c:pt>
                <c:pt idx="12971">
                  <c:v>42189.558981481481</c:v>
                </c:pt>
                <c:pt idx="12972">
                  <c:v>42189.559675925942</c:v>
                </c:pt>
                <c:pt idx="12973">
                  <c:v>42189.560370370367</c:v>
                </c:pt>
                <c:pt idx="12974">
                  <c:v>42189.561064814799</c:v>
                </c:pt>
                <c:pt idx="12975">
                  <c:v>42189.561759259246</c:v>
                </c:pt>
                <c:pt idx="12976">
                  <c:v>42189.562453703678</c:v>
                </c:pt>
                <c:pt idx="12977">
                  <c:v>42189.563148148147</c:v>
                </c:pt>
                <c:pt idx="12978">
                  <c:v>42189.563842592594</c:v>
                </c:pt>
                <c:pt idx="12979">
                  <c:v>42189.56453703704</c:v>
                </c:pt>
                <c:pt idx="12980">
                  <c:v>42189.56523148148</c:v>
                </c:pt>
                <c:pt idx="12981">
                  <c:v>42189.565925925926</c:v>
                </c:pt>
                <c:pt idx="12982">
                  <c:v>42189.566620370373</c:v>
                </c:pt>
                <c:pt idx="12983">
                  <c:v>42189.567314814805</c:v>
                </c:pt>
                <c:pt idx="12984">
                  <c:v>42189.568009259259</c:v>
                </c:pt>
                <c:pt idx="12985">
                  <c:v>42189.568703703684</c:v>
                </c:pt>
                <c:pt idx="12986">
                  <c:v>42189.56939814816</c:v>
                </c:pt>
                <c:pt idx="12987">
                  <c:v>42189.570092592592</c:v>
                </c:pt>
                <c:pt idx="12988">
                  <c:v>42189.570787037024</c:v>
                </c:pt>
                <c:pt idx="12989">
                  <c:v>42189.571481481464</c:v>
                </c:pt>
                <c:pt idx="12990">
                  <c:v>42189.572175925932</c:v>
                </c:pt>
                <c:pt idx="12991">
                  <c:v>42189.572870370386</c:v>
                </c:pt>
                <c:pt idx="12992">
                  <c:v>42189.573564814804</c:v>
                </c:pt>
                <c:pt idx="12993">
                  <c:v>42189.574259259272</c:v>
                </c:pt>
                <c:pt idx="12994">
                  <c:v>42189.574953703705</c:v>
                </c:pt>
                <c:pt idx="12995">
                  <c:v>42189.575648148166</c:v>
                </c:pt>
                <c:pt idx="12996">
                  <c:v>42189.576342592591</c:v>
                </c:pt>
                <c:pt idx="12997">
                  <c:v>42189.577037037037</c:v>
                </c:pt>
                <c:pt idx="12998">
                  <c:v>42189.577731481484</c:v>
                </c:pt>
                <c:pt idx="12999">
                  <c:v>42189.578425925931</c:v>
                </c:pt>
                <c:pt idx="13000">
                  <c:v>42189.57912037037</c:v>
                </c:pt>
                <c:pt idx="13001">
                  <c:v>42189.579814814817</c:v>
                </c:pt>
                <c:pt idx="13002">
                  <c:v>42189.580509259271</c:v>
                </c:pt>
                <c:pt idx="13003">
                  <c:v>42189.581203703689</c:v>
                </c:pt>
                <c:pt idx="13004">
                  <c:v>42189.581898148179</c:v>
                </c:pt>
                <c:pt idx="13005">
                  <c:v>42189.582592592604</c:v>
                </c:pt>
                <c:pt idx="13006">
                  <c:v>42189.583287037036</c:v>
                </c:pt>
                <c:pt idx="13007">
                  <c:v>42189.583981481475</c:v>
                </c:pt>
                <c:pt idx="13008">
                  <c:v>42189.584675925944</c:v>
                </c:pt>
                <c:pt idx="13009">
                  <c:v>42189.585370370369</c:v>
                </c:pt>
                <c:pt idx="13010">
                  <c:v>42189.586064814815</c:v>
                </c:pt>
                <c:pt idx="13011">
                  <c:v>42189.586759259262</c:v>
                </c:pt>
                <c:pt idx="13012">
                  <c:v>42189.587453703687</c:v>
                </c:pt>
                <c:pt idx="13013">
                  <c:v>42189.58814814817</c:v>
                </c:pt>
                <c:pt idx="13014">
                  <c:v>42189.588842592602</c:v>
                </c:pt>
                <c:pt idx="13015">
                  <c:v>42189.589537037042</c:v>
                </c:pt>
                <c:pt idx="13016">
                  <c:v>42189.590231481481</c:v>
                </c:pt>
                <c:pt idx="13017">
                  <c:v>42189.590925925928</c:v>
                </c:pt>
                <c:pt idx="13018">
                  <c:v>42189.591620370353</c:v>
                </c:pt>
                <c:pt idx="13019">
                  <c:v>42189.592314814814</c:v>
                </c:pt>
                <c:pt idx="13020">
                  <c:v>42189.593009259246</c:v>
                </c:pt>
                <c:pt idx="13021">
                  <c:v>42189.593703703671</c:v>
                </c:pt>
                <c:pt idx="13022">
                  <c:v>42189.594398148169</c:v>
                </c:pt>
                <c:pt idx="13023">
                  <c:v>42189.595092592594</c:v>
                </c:pt>
                <c:pt idx="13024">
                  <c:v>42189.595787037018</c:v>
                </c:pt>
                <c:pt idx="13025">
                  <c:v>42189.596481481465</c:v>
                </c:pt>
                <c:pt idx="13026">
                  <c:v>42189.597175925926</c:v>
                </c:pt>
                <c:pt idx="13027">
                  <c:v>42189.597870370373</c:v>
                </c:pt>
                <c:pt idx="13028">
                  <c:v>42189.598564814805</c:v>
                </c:pt>
                <c:pt idx="13029">
                  <c:v>42189.599259259259</c:v>
                </c:pt>
                <c:pt idx="13030">
                  <c:v>42189.599953703684</c:v>
                </c:pt>
                <c:pt idx="13031">
                  <c:v>42189.60064814816</c:v>
                </c:pt>
                <c:pt idx="13032">
                  <c:v>42189.601342592585</c:v>
                </c:pt>
                <c:pt idx="13033">
                  <c:v>42189.602037037039</c:v>
                </c:pt>
                <c:pt idx="13034">
                  <c:v>42189.602731481478</c:v>
                </c:pt>
                <c:pt idx="13035">
                  <c:v>42189.603425925925</c:v>
                </c:pt>
                <c:pt idx="13036">
                  <c:v>42189.604120370372</c:v>
                </c:pt>
                <c:pt idx="13037">
                  <c:v>42189.604814814818</c:v>
                </c:pt>
                <c:pt idx="13038">
                  <c:v>42189.605509259258</c:v>
                </c:pt>
                <c:pt idx="13039">
                  <c:v>42189.606203703705</c:v>
                </c:pt>
                <c:pt idx="13040">
                  <c:v>42189.60689814818</c:v>
                </c:pt>
                <c:pt idx="13041">
                  <c:v>42189.607592592591</c:v>
                </c:pt>
                <c:pt idx="13042">
                  <c:v>42189.608287037037</c:v>
                </c:pt>
                <c:pt idx="13043">
                  <c:v>42189.608981481484</c:v>
                </c:pt>
                <c:pt idx="13044">
                  <c:v>42189.609675925931</c:v>
                </c:pt>
                <c:pt idx="13045">
                  <c:v>42189.610370370385</c:v>
                </c:pt>
                <c:pt idx="13046">
                  <c:v>42189.611064814802</c:v>
                </c:pt>
                <c:pt idx="13047">
                  <c:v>42189.611759259256</c:v>
                </c:pt>
                <c:pt idx="13048">
                  <c:v>42189.612453703689</c:v>
                </c:pt>
                <c:pt idx="13049">
                  <c:v>42189.613148148164</c:v>
                </c:pt>
                <c:pt idx="13050">
                  <c:v>42189.613842592589</c:v>
                </c:pt>
                <c:pt idx="13051">
                  <c:v>42189.614537037043</c:v>
                </c:pt>
                <c:pt idx="13052">
                  <c:v>42189.615231481483</c:v>
                </c:pt>
                <c:pt idx="13053">
                  <c:v>42189.615925925929</c:v>
                </c:pt>
                <c:pt idx="13054">
                  <c:v>42189.616620370369</c:v>
                </c:pt>
                <c:pt idx="13055">
                  <c:v>42189.617314814815</c:v>
                </c:pt>
                <c:pt idx="13056">
                  <c:v>42189.618009259262</c:v>
                </c:pt>
                <c:pt idx="13057">
                  <c:v>42189.618703703687</c:v>
                </c:pt>
                <c:pt idx="13058">
                  <c:v>42189.61939814817</c:v>
                </c:pt>
                <c:pt idx="13059">
                  <c:v>42189.620092592595</c:v>
                </c:pt>
                <c:pt idx="13060">
                  <c:v>42189.62078703702</c:v>
                </c:pt>
                <c:pt idx="13061">
                  <c:v>42189.621481481452</c:v>
                </c:pt>
                <c:pt idx="13062">
                  <c:v>42189.622175925928</c:v>
                </c:pt>
                <c:pt idx="13063">
                  <c:v>42189.622870370367</c:v>
                </c:pt>
                <c:pt idx="13064">
                  <c:v>42189.623564814799</c:v>
                </c:pt>
                <c:pt idx="13065">
                  <c:v>42189.624259259261</c:v>
                </c:pt>
                <c:pt idx="13066">
                  <c:v>42189.624953703678</c:v>
                </c:pt>
                <c:pt idx="13067">
                  <c:v>42189.625648148147</c:v>
                </c:pt>
                <c:pt idx="13068">
                  <c:v>42189.626342592594</c:v>
                </c:pt>
                <c:pt idx="13069">
                  <c:v>42189.627037037026</c:v>
                </c:pt>
                <c:pt idx="13070">
                  <c:v>42189.627731481465</c:v>
                </c:pt>
                <c:pt idx="13071">
                  <c:v>42189.628425925926</c:v>
                </c:pt>
                <c:pt idx="13072">
                  <c:v>42189.629120370359</c:v>
                </c:pt>
                <c:pt idx="13073">
                  <c:v>42189.629814814805</c:v>
                </c:pt>
                <c:pt idx="13074">
                  <c:v>42189.630509259259</c:v>
                </c:pt>
                <c:pt idx="13075">
                  <c:v>42189.631203703684</c:v>
                </c:pt>
                <c:pt idx="13076">
                  <c:v>42189.63189814816</c:v>
                </c:pt>
                <c:pt idx="13077">
                  <c:v>42189.632592592592</c:v>
                </c:pt>
                <c:pt idx="13078">
                  <c:v>42189.633287037024</c:v>
                </c:pt>
                <c:pt idx="13079">
                  <c:v>42189.633981481464</c:v>
                </c:pt>
                <c:pt idx="13080">
                  <c:v>42189.634675925932</c:v>
                </c:pt>
                <c:pt idx="13081">
                  <c:v>42189.635370370372</c:v>
                </c:pt>
                <c:pt idx="13082">
                  <c:v>42189.636064814804</c:v>
                </c:pt>
                <c:pt idx="13083">
                  <c:v>42189.636759259258</c:v>
                </c:pt>
                <c:pt idx="13084">
                  <c:v>42189.637453703683</c:v>
                </c:pt>
                <c:pt idx="13085">
                  <c:v>42189.638148148166</c:v>
                </c:pt>
                <c:pt idx="13086">
                  <c:v>42189.638842592591</c:v>
                </c:pt>
                <c:pt idx="13087">
                  <c:v>42189.639537037037</c:v>
                </c:pt>
                <c:pt idx="13088">
                  <c:v>42189.640231481491</c:v>
                </c:pt>
                <c:pt idx="13089">
                  <c:v>42189.640925925931</c:v>
                </c:pt>
                <c:pt idx="13090">
                  <c:v>42189.64162037037</c:v>
                </c:pt>
                <c:pt idx="13091">
                  <c:v>42189.642314814817</c:v>
                </c:pt>
                <c:pt idx="13092">
                  <c:v>42189.643009259256</c:v>
                </c:pt>
                <c:pt idx="13093">
                  <c:v>42189.643703703674</c:v>
                </c:pt>
                <c:pt idx="13094">
                  <c:v>42189.644398148179</c:v>
                </c:pt>
                <c:pt idx="13095">
                  <c:v>42189.645092592589</c:v>
                </c:pt>
                <c:pt idx="13096">
                  <c:v>42189.645787037021</c:v>
                </c:pt>
                <c:pt idx="13097">
                  <c:v>42189.646481481475</c:v>
                </c:pt>
                <c:pt idx="13098">
                  <c:v>42189.647175925929</c:v>
                </c:pt>
                <c:pt idx="13099">
                  <c:v>42189.647870370369</c:v>
                </c:pt>
                <c:pt idx="13100">
                  <c:v>42189.648564814815</c:v>
                </c:pt>
                <c:pt idx="13101">
                  <c:v>42189.649259259262</c:v>
                </c:pt>
                <c:pt idx="13102">
                  <c:v>42189.649953703687</c:v>
                </c:pt>
                <c:pt idx="13103">
                  <c:v>42189.65064814817</c:v>
                </c:pt>
                <c:pt idx="13104">
                  <c:v>42189.651342592595</c:v>
                </c:pt>
                <c:pt idx="13105">
                  <c:v>42189.652037037042</c:v>
                </c:pt>
                <c:pt idx="13106">
                  <c:v>42189.652731481481</c:v>
                </c:pt>
                <c:pt idx="13107">
                  <c:v>42189.653425925928</c:v>
                </c:pt>
                <c:pt idx="13108">
                  <c:v>42189.654120370367</c:v>
                </c:pt>
                <c:pt idx="13109">
                  <c:v>42189.654814814829</c:v>
                </c:pt>
                <c:pt idx="13110">
                  <c:v>42189.655509259261</c:v>
                </c:pt>
                <c:pt idx="13111">
                  <c:v>42189.6562037037</c:v>
                </c:pt>
                <c:pt idx="13112">
                  <c:v>42189.656898148176</c:v>
                </c:pt>
                <c:pt idx="13113">
                  <c:v>42189.657592592601</c:v>
                </c:pt>
                <c:pt idx="13114">
                  <c:v>42189.65828703704</c:v>
                </c:pt>
                <c:pt idx="13115">
                  <c:v>42189.65898148148</c:v>
                </c:pt>
                <c:pt idx="13116">
                  <c:v>42189.659675925941</c:v>
                </c:pt>
                <c:pt idx="13117">
                  <c:v>42189.660370370373</c:v>
                </c:pt>
                <c:pt idx="13118">
                  <c:v>42189.661064814783</c:v>
                </c:pt>
                <c:pt idx="13119">
                  <c:v>42189.661759259245</c:v>
                </c:pt>
                <c:pt idx="13120">
                  <c:v>42189.662453703684</c:v>
                </c:pt>
                <c:pt idx="13121">
                  <c:v>42189.663148148145</c:v>
                </c:pt>
                <c:pt idx="13122">
                  <c:v>42189.663842592585</c:v>
                </c:pt>
                <c:pt idx="13123">
                  <c:v>42189.664537037039</c:v>
                </c:pt>
                <c:pt idx="13124">
                  <c:v>42189.665231481478</c:v>
                </c:pt>
                <c:pt idx="13125">
                  <c:v>42189.665925925925</c:v>
                </c:pt>
                <c:pt idx="13126">
                  <c:v>42189.666620370372</c:v>
                </c:pt>
                <c:pt idx="13127">
                  <c:v>42189.667314814804</c:v>
                </c:pt>
                <c:pt idx="13128">
                  <c:v>42189.668009259258</c:v>
                </c:pt>
                <c:pt idx="13129">
                  <c:v>42189.668703703683</c:v>
                </c:pt>
                <c:pt idx="13130">
                  <c:v>42189.669398148166</c:v>
                </c:pt>
                <c:pt idx="13131">
                  <c:v>42189.670092592591</c:v>
                </c:pt>
                <c:pt idx="13132">
                  <c:v>42189.670787037023</c:v>
                </c:pt>
                <c:pt idx="13133">
                  <c:v>42189.67148148147</c:v>
                </c:pt>
                <c:pt idx="13134">
                  <c:v>42189.672175925931</c:v>
                </c:pt>
                <c:pt idx="13135">
                  <c:v>42189.672870370385</c:v>
                </c:pt>
                <c:pt idx="13136">
                  <c:v>42189.673564814802</c:v>
                </c:pt>
                <c:pt idx="13137">
                  <c:v>42189.674259259271</c:v>
                </c:pt>
                <c:pt idx="13138">
                  <c:v>42189.674953703689</c:v>
                </c:pt>
                <c:pt idx="13139">
                  <c:v>42189.675648148164</c:v>
                </c:pt>
                <c:pt idx="13140">
                  <c:v>42189.676342592589</c:v>
                </c:pt>
                <c:pt idx="13141">
                  <c:v>42189.677037037036</c:v>
                </c:pt>
                <c:pt idx="13142">
                  <c:v>42189.677731481475</c:v>
                </c:pt>
                <c:pt idx="13143">
                  <c:v>42189.678425925929</c:v>
                </c:pt>
                <c:pt idx="13144">
                  <c:v>42189.679120370354</c:v>
                </c:pt>
                <c:pt idx="13145">
                  <c:v>42189.679814814815</c:v>
                </c:pt>
                <c:pt idx="13146">
                  <c:v>42189.680509259262</c:v>
                </c:pt>
                <c:pt idx="13147">
                  <c:v>42189.681203703687</c:v>
                </c:pt>
                <c:pt idx="13148">
                  <c:v>42189.68189814817</c:v>
                </c:pt>
                <c:pt idx="13149">
                  <c:v>42189.682592592602</c:v>
                </c:pt>
                <c:pt idx="13150">
                  <c:v>42189.683287037034</c:v>
                </c:pt>
                <c:pt idx="13151">
                  <c:v>42189.683981481474</c:v>
                </c:pt>
                <c:pt idx="13152">
                  <c:v>42189.684675925942</c:v>
                </c:pt>
                <c:pt idx="13153">
                  <c:v>42189.685370370367</c:v>
                </c:pt>
                <c:pt idx="13154">
                  <c:v>42189.686064814814</c:v>
                </c:pt>
                <c:pt idx="13155">
                  <c:v>42189.686759259261</c:v>
                </c:pt>
                <c:pt idx="13156">
                  <c:v>42189.687453703678</c:v>
                </c:pt>
                <c:pt idx="13157">
                  <c:v>42189.688148148169</c:v>
                </c:pt>
                <c:pt idx="13158">
                  <c:v>42189.688842592601</c:v>
                </c:pt>
                <c:pt idx="13159">
                  <c:v>42189.68953703704</c:v>
                </c:pt>
                <c:pt idx="13160">
                  <c:v>42189.69023148148</c:v>
                </c:pt>
                <c:pt idx="13161">
                  <c:v>42189.690925925926</c:v>
                </c:pt>
                <c:pt idx="13162">
                  <c:v>42189.691620370359</c:v>
                </c:pt>
                <c:pt idx="13163">
                  <c:v>42189.692314814805</c:v>
                </c:pt>
                <c:pt idx="13164">
                  <c:v>42189.693009259245</c:v>
                </c:pt>
                <c:pt idx="13165">
                  <c:v>42189.69370370367</c:v>
                </c:pt>
                <c:pt idx="13166">
                  <c:v>42189.69439814816</c:v>
                </c:pt>
                <c:pt idx="13167">
                  <c:v>42189.695092592585</c:v>
                </c:pt>
                <c:pt idx="13168">
                  <c:v>42189.695787037017</c:v>
                </c:pt>
                <c:pt idx="13169">
                  <c:v>42189.696481481464</c:v>
                </c:pt>
                <c:pt idx="13170">
                  <c:v>42189.697175925925</c:v>
                </c:pt>
                <c:pt idx="13171">
                  <c:v>42189.697870370372</c:v>
                </c:pt>
                <c:pt idx="13172">
                  <c:v>42189.698564814804</c:v>
                </c:pt>
                <c:pt idx="13173">
                  <c:v>42189.699259259258</c:v>
                </c:pt>
                <c:pt idx="13174">
                  <c:v>42189.699953703683</c:v>
                </c:pt>
                <c:pt idx="13175">
                  <c:v>42189.700648148166</c:v>
                </c:pt>
                <c:pt idx="13176">
                  <c:v>42189.701342592576</c:v>
                </c:pt>
                <c:pt idx="13177">
                  <c:v>42189.702037037037</c:v>
                </c:pt>
                <c:pt idx="13178">
                  <c:v>42189.702731481484</c:v>
                </c:pt>
                <c:pt idx="13179">
                  <c:v>42189.703425925924</c:v>
                </c:pt>
                <c:pt idx="13180">
                  <c:v>42189.70412037037</c:v>
                </c:pt>
                <c:pt idx="13181">
                  <c:v>42189.704814814817</c:v>
                </c:pt>
                <c:pt idx="13182">
                  <c:v>42189.705509259256</c:v>
                </c:pt>
                <c:pt idx="13183">
                  <c:v>42189.706203703689</c:v>
                </c:pt>
                <c:pt idx="13184">
                  <c:v>42189.706898148179</c:v>
                </c:pt>
                <c:pt idx="13185">
                  <c:v>42189.707592592589</c:v>
                </c:pt>
                <c:pt idx="13186">
                  <c:v>42189.708287037036</c:v>
                </c:pt>
                <c:pt idx="13187">
                  <c:v>42189.708981481475</c:v>
                </c:pt>
                <c:pt idx="13188">
                  <c:v>42189.709675925929</c:v>
                </c:pt>
                <c:pt idx="13189">
                  <c:v>42189.710370370369</c:v>
                </c:pt>
                <c:pt idx="13190">
                  <c:v>42189.711064814801</c:v>
                </c:pt>
                <c:pt idx="13191">
                  <c:v>42189.711759259255</c:v>
                </c:pt>
                <c:pt idx="13192">
                  <c:v>42189.712453703687</c:v>
                </c:pt>
                <c:pt idx="13193">
                  <c:v>42189.713148148148</c:v>
                </c:pt>
                <c:pt idx="13194">
                  <c:v>42189.713842592595</c:v>
                </c:pt>
                <c:pt idx="13195">
                  <c:v>42189.714537037042</c:v>
                </c:pt>
                <c:pt idx="13196">
                  <c:v>42189.715231481481</c:v>
                </c:pt>
                <c:pt idx="13197">
                  <c:v>42189.715925925928</c:v>
                </c:pt>
                <c:pt idx="13198">
                  <c:v>42189.716620370367</c:v>
                </c:pt>
                <c:pt idx="13199">
                  <c:v>42189.717314814814</c:v>
                </c:pt>
                <c:pt idx="13200">
                  <c:v>42189.718009259261</c:v>
                </c:pt>
                <c:pt idx="13201">
                  <c:v>42189.718703703678</c:v>
                </c:pt>
                <c:pt idx="13202">
                  <c:v>42189.719398148169</c:v>
                </c:pt>
                <c:pt idx="13203">
                  <c:v>42189.720092592594</c:v>
                </c:pt>
                <c:pt idx="13204">
                  <c:v>42189.720787037018</c:v>
                </c:pt>
                <c:pt idx="13205">
                  <c:v>42189.721481481451</c:v>
                </c:pt>
                <c:pt idx="13206">
                  <c:v>42189.722175925926</c:v>
                </c:pt>
                <c:pt idx="13207">
                  <c:v>42189.722870370373</c:v>
                </c:pt>
                <c:pt idx="13208">
                  <c:v>42189.723564814783</c:v>
                </c:pt>
                <c:pt idx="13209">
                  <c:v>42189.724259259259</c:v>
                </c:pt>
                <c:pt idx="13210">
                  <c:v>42189.724953703684</c:v>
                </c:pt>
                <c:pt idx="13211">
                  <c:v>42189.725648148145</c:v>
                </c:pt>
                <c:pt idx="13212">
                  <c:v>42189.726342592585</c:v>
                </c:pt>
                <c:pt idx="13213">
                  <c:v>42189.727037037024</c:v>
                </c:pt>
                <c:pt idx="13214">
                  <c:v>42189.727731481464</c:v>
                </c:pt>
                <c:pt idx="13215">
                  <c:v>42189.728425925925</c:v>
                </c:pt>
                <c:pt idx="13216">
                  <c:v>42189.729120370357</c:v>
                </c:pt>
                <c:pt idx="13217">
                  <c:v>42189.729814814804</c:v>
                </c:pt>
                <c:pt idx="13218">
                  <c:v>42189.730509259258</c:v>
                </c:pt>
                <c:pt idx="13219">
                  <c:v>42189.731203703683</c:v>
                </c:pt>
                <c:pt idx="13220">
                  <c:v>42189.731898148166</c:v>
                </c:pt>
                <c:pt idx="13221">
                  <c:v>42189.732592592591</c:v>
                </c:pt>
                <c:pt idx="13222">
                  <c:v>42189.733287037023</c:v>
                </c:pt>
                <c:pt idx="13223">
                  <c:v>42189.73398148147</c:v>
                </c:pt>
                <c:pt idx="13224">
                  <c:v>42189.734675925931</c:v>
                </c:pt>
                <c:pt idx="13225">
                  <c:v>42189.73537037037</c:v>
                </c:pt>
                <c:pt idx="13226">
                  <c:v>42189.736064814802</c:v>
                </c:pt>
                <c:pt idx="13227">
                  <c:v>42189.736759259256</c:v>
                </c:pt>
                <c:pt idx="13228">
                  <c:v>42189.737453703674</c:v>
                </c:pt>
                <c:pt idx="13229">
                  <c:v>42189.738148148164</c:v>
                </c:pt>
                <c:pt idx="13230">
                  <c:v>42189.738842592589</c:v>
                </c:pt>
                <c:pt idx="13231">
                  <c:v>42189.739537037036</c:v>
                </c:pt>
                <c:pt idx="13232">
                  <c:v>42189.740231481483</c:v>
                </c:pt>
                <c:pt idx="13233">
                  <c:v>42189.740925925929</c:v>
                </c:pt>
                <c:pt idx="13234">
                  <c:v>42189.741620370354</c:v>
                </c:pt>
                <c:pt idx="13235">
                  <c:v>42189.742314814815</c:v>
                </c:pt>
                <c:pt idx="13236">
                  <c:v>42189.743009259255</c:v>
                </c:pt>
                <c:pt idx="13237">
                  <c:v>42189.743703703673</c:v>
                </c:pt>
                <c:pt idx="13238">
                  <c:v>42189.74439814817</c:v>
                </c:pt>
                <c:pt idx="13239">
                  <c:v>42189.745092592595</c:v>
                </c:pt>
                <c:pt idx="13240">
                  <c:v>42189.74578703702</c:v>
                </c:pt>
                <c:pt idx="13241">
                  <c:v>42189.746481481474</c:v>
                </c:pt>
                <c:pt idx="13242">
                  <c:v>42189.747175925928</c:v>
                </c:pt>
                <c:pt idx="13243">
                  <c:v>42189.747870370367</c:v>
                </c:pt>
                <c:pt idx="13244">
                  <c:v>42189.748564814814</c:v>
                </c:pt>
                <c:pt idx="13245">
                  <c:v>42189.749259259261</c:v>
                </c:pt>
                <c:pt idx="13246">
                  <c:v>42189.749953703678</c:v>
                </c:pt>
                <c:pt idx="13247">
                  <c:v>42189.750648148169</c:v>
                </c:pt>
                <c:pt idx="13248">
                  <c:v>42189.751342592594</c:v>
                </c:pt>
                <c:pt idx="13249">
                  <c:v>42189.75203703704</c:v>
                </c:pt>
                <c:pt idx="13250">
                  <c:v>42189.75273148148</c:v>
                </c:pt>
                <c:pt idx="13251">
                  <c:v>42189.753425925926</c:v>
                </c:pt>
                <c:pt idx="13252">
                  <c:v>42189.754120370373</c:v>
                </c:pt>
                <c:pt idx="13253">
                  <c:v>42189.754814814813</c:v>
                </c:pt>
                <c:pt idx="13254">
                  <c:v>42189.755509259259</c:v>
                </c:pt>
                <c:pt idx="13255">
                  <c:v>42189.756203703706</c:v>
                </c:pt>
                <c:pt idx="13256">
                  <c:v>42189.756898148175</c:v>
                </c:pt>
                <c:pt idx="13257">
                  <c:v>42189.757592592592</c:v>
                </c:pt>
                <c:pt idx="13258">
                  <c:v>42189.758287037039</c:v>
                </c:pt>
                <c:pt idx="13259">
                  <c:v>42189.758981481478</c:v>
                </c:pt>
                <c:pt idx="13260">
                  <c:v>42189.759675925932</c:v>
                </c:pt>
                <c:pt idx="13261">
                  <c:v>42189.760370370372</c:v>
                </c:pt>
                <c:pt idx="13262">
                  <c:v>42189.761064814797</c:v>
                </c:pt>
                <c:pt idx="13263">
                  <c:v>42189.761759259243</c:v>
                </c:pt>
                <c:pt idx="13264">
                  <c:v>42189.762453703683</c:v>
                </c:pt>
                <c:pt idx="13265">
                  <c:v>42189.763148148151</c:v>
                </c:pt>
                <c:pt idx="13266">
                  <c:v>42189.763842592576</c:v>
                </c:pt>
                <c:pt idx="13267">
                  <c:v>42189.764537037037</c:v>
                </c:pt>
                <c:pt idx="13268">
                  <c:v>42189.765231481484</c:v>
                </c:pt>
                <c:pt idx="13269">
                  <c:v>42189.765925925924</c:v>
                </c:pt>
                <c:pt idx="13270">
                  <c:v>42189.76662037037</c:v>
                </c:pt>
                <c:pt idx="13271">
                  <c:v>42189.767314814802</c:v>
                </c:pt>
                <c:pt idx="13272">
                  <c:v>42189.768009259256</c:v>
                </c:pt>
                <c:pt idx="13273">
                  <c:v>42189.768703703674</c:v>
                </c:pt>
                <c:pt idx="13274">
                  <c:v>42189.769398148164</c:v>
                </c:pt>
                <c:pt idx="13275">
                  <c:v>42189.770092592589</c:v>
                </c:pt>
                <c:pt idx="13276">
                  <c:v>42189.770787037021</c:v>
                </c:pt>
                <c:pt idx="13277">
                  <c:v>42189.771481481454</c:v>
                </c:pt>
                <c:pt idx="13278">
                  <c:v>42189.772175925929</c:v>
                </c:pt>
                <c:pt idx="13279">
                  <c:v>42189.772870370369</c:v>
                </c:pt>
                <c:pt idx="13280">
                  <c:v>42189.773564814801</c:v>
                </c:pt>
                <c:pt idx="13281">
                  <c:v>42189.774259259262</c:v>
                </c:pt>
                <c:pt idx="13282">
                  <c:v>42189.774953703687</c:v>
                </c:pt>
                <c:pt idx="13283">
                  <c:v>42189.775648148148</c:v>
                </c:pt>
                <c:pt idx="13284">
                  <c:v>42189.776342592595</c:v>
                </c:pt>
                <c:pt idx="13285">
                  <c:v>42189.777037037034</c:v>
                </c:pt>
                <c:pt idx="13286">
                  <c:v>42189.777731481474</c:v>
                </c:pt>
                <c:pt idx="13287">
                  <c:v>42189.778425925928</c:v>
                </c:pt>
                <c:pt idx="13288">
                  <c:v>42189.779120370353</c:v>
                </c:pt>
                <c:pt idx="13289">
                  <c:v>42189.779814814814</c:v>
                </c:pt>
                <c:pt idx="13290">
                  <c:v>42189.780509259261</c:v>
                </c:pt>
                <c:pt idx="13291">
                  <c:v>42189.781203703678</c:v>
                </c:pt>
                <c:pt idx="13292">
                  <c:v>42189.781898148169</c:v>
                </c:pt>
                <c:pt idx="13293">
                  <c:v>42189.782592592601</c:v>
                </c:pt>
                <c:pt idx="13294">
                  <c:v>42189.783287037026</c:v>
                </c:pt>
                <c:pt idx="13295">
                  <c:v>42189.783981481465</c:v>
                </c:pt>
                <c:pt idx="13296">
                  <c:v>42189.784675925941</c:v>
                </c:pt>
                <c:pt idx="13297">
                  <c:v>42189.785370370373</c:v>
                </c:pt>
                <c:pt idx="13298">
                  <c:v>42189.786064814805</c:v>
                </c:pt>
                <c:pt idx="13299">
                  <c:v>42189.786759259259</c:v>
                </c:pt>
                <c:pt idx="13300">
                  <c:v>42189.787453703684</c:v>
                </c:pt>
                <c:pt idx="13301">
                  <c:v>42189.78814814816</c:v>
                </c:pt>
                <c:pt idx="13302">
                  <c:v>42189.788842592592</c:v>
                </c:pt>
                <c:pt idx="13303">
                  <c:v>42189.789537037039</c:v>
                </c:pt>
                <c:pt idx="13304">
                  <c:v>42189.790231481478</c:v>
                </c:pt>
                <c:pt idx="13305">
                  <c:v>42189.790925925925</c:v>
                </c:pt>
                <c:pt idx="13306">
                  <c:v>42189.791620370357</c:v>
                </c:pt>
                <c:pt idx="13307">
                  <c:v>42189.792314814804</c:v>
                </c:pt>
                <c:pt idx="13308">
                  <c:v>42189.793009259243</c:v>
                </c:pt>
                <c:pt idx="13309">
                  <c:v>42189.793703703668</c:v>
                </c:pt>
                <c:pt idx="13310">
                  <c:v>42189.794398148166</c:v>
                </c:pt>
                <c:pt idx="13311">
                  <c:v>42189.795092592576</c:v>
                </c:pt>
                <c:pt idx="13312">
                  <c:v>42189.795787037008</c:v>
                </c:pt>
                <c:pt idx="13313">
                  <c:v>42189.79648148147</c:v>
                </c:pt>
                <c:pt idx="13314">
                  <c:v>42189.797175925924</c:v>
                </c:pt>
                <c:pt idx="13315">
                  <c:v>42189.79787037037</c:v>
                </c:pt>
                <c:pt idx="13316">
                  <c:v>42189.798564814802</c:v>
                </c:pt>
                <c:pt idx="13317">
                  <c:v>42189.799259259256</c:v>
                </c:pt>
                <c:pt idx="13318">
                  <c:v>42189.799953703674</c:v>
                </c:pt>
                <c:pt idx="13319">
                  <c:v>42189.800648148179</c:v>
                </c:pt>
                <c:pt idx="13320">
                  <c:v>42189.801342592589</c:v>
                </c:pt>
                <c:pt idx="13321">
                  <c:v>42189.802037037043</c:v>
                </c:pt>
                <c:pt idx="13322">
                  <c:v>42189.802731481483</c:v>
                </c:pt>
                <c:pt idx="13323">
                  <c:v>42189.803425925929</c:v>
                </c:pt>
                <c:pt idx="13324">
                  <c:v>42189.804120370369</c:v>
                </c:pt>
                <c:pt idx="13325">
                  <c:v>42189.80481481483</c:v>
                </c:pt>
                <c:pt idx="13326">
                  <c:v>42189.805509259262</c:v>
                </c:pt>
                <c:pt idx="13327">
                  <c:v>42189.806203703702</c:v>
                </c:pt>
                <c:pt idx="13328">
                  <c:v>42189.806898148177</c:v>
                </c:pt>
                <c:pt idx="13329">
                  <c:v>42189.807592592602</c:v>
                </c:pt>
                <c:pt idx="13330">
                  <c:v>42189.808287037042</c:v>
                </c:pt>
                <c:pt idx="13331">
                  <c:v>42189.808981481481</c:v>
                </c:pt>
                <c:pt idx="13332">
                  <c:v>42189.809675925942</c:v>
                </c:pt>
                <c:pt idx="13333">
                  <c:v>42189.810370370389</c:v>
                </c:pt>
                <c:pt idx="13334">
                  <c:v>42189.811064814814</c:v>
                </c:pt>
                <c:pt idx="13335">
                  <c:v>42189.811759259261</c:v>
                </c:pt>
                <c:pt idx="13336">
                  <c:v>42189.8124537037</c:v>
                </c:pt>
                <c:pt idx="13337">
                  <c:v>42189.813148148169</c:v>
                </c:pt>
                <c:pt idx="13338">
                  <c:v>42189.813842592601</c:v>
                </c:pt>
                <c:pt idx="13339">
                  <c:v>42189.814537037055</c:v>
                </c:pt>
                <c:pt idx="13340">
                  <c:v>42189.815231481494</c:v>
                </c:pt>
                <c:pt idx="13341">
                  <c:v>42189.815925925941</c:v>
                </c:pt>
                <c:pt idx="13342">
                  <c:v>42189.816620370388</c:v>
                </c:pt>
                <c:pt idx="13343">
                  <c:v>42189.817314814813</c:v>
                </c:pt>
                <c:pt idx="13344">
                  <c:v>42189.818009259274</c:v>
                </c:pt>
                <c:pt idx="13345">
                  <c:v>42189.818703703706</c:v>
                </c:pt>
                <c:pt idx="13346">
                  <c:v>42189.819398148175</c:v>
                </c:pt>
                <c:pt idx="13347">
                  <c:v>42189.820092592592</c:v>
                </c:pt>
                <c:pt idx="13348">
                  <c:v>42189.820787037024</c:v>
                </c:pt>
                <c:pt idx="13349">
                  <c:v>42189.821481481464</c:v>
                </c:pt>
                <c:pt idx="13350">
                  <c:v>42189.822175925932</c:v>
                </c:pt>
                <c:pt idx="13351">
                  <c:v>42189.822870370386</c:v>
                </c:pt>
                <c:pt idx="13352">
                  <c:v>42189.823564814804</c:v>
                </c:pt>
                <c:pt idx="13353">
                  <c:v>42189.824259259272</c:v>
                </c:pt>
                <c:pt idx="13354">
                  <c:v>42189.824953703705</c:v>
                </c:pt>
                <c:pt idx="13355">
                  <c:v>42189.825648148166</c:v>
                </c:pt>
                <c:pt idx="13356">
                  <c:v>42189.826342592591</c:v>
                </c:pt>
                <c:pt idx="13357">
                  <c:v>42189.827037037037</c:v>
                </c:pt>
                <c:pt idx="13358">
                  <c:v>42189.827731481484</c:v>
                </c:pt>
                <c:pt idx="13359">
                  <c:v>42189.828425925931</c:v>
                </c:pt>
                <c:pt idx="13360">
                  <c:v>42189.82912037037</c:v>
                </c:pt>
                <c:pt idx="13361">
                  <c:v>42189.829814814817</c:v>
                </c:pt>
                <c:pt idx="13362">
                  <c:v>42189.830509259271</c:v>
                </c:pt>
                <c:pt idx="13363">
                  <c:v>42189.831203703689</c:v>
                </c:pt>
                <c:pt idx="13364">
                  <c:v>42189.831898148179</c:v>
                </c:pt>
                <c:pt idx="13365">
                  <c:v>42189.832592592604</c:v>
                </c:pt>
                <c:pt idx="13366">
                  <c:v>42189.833287037036</c:v>
                </c:pt>
                <c:pt idx="13367">
                  <c:v>42189.833981481475</c:v>
                </c:pt>
                <c:pt idx="13368">
                  <c:v>42189.834675925944</c:v>
                </c:pt>
                <c:pt idx="13369">
                  <c:v>42189.835370370369</c:v>
                </c:pt>
                <c:pt idx="13370">
                  <c:v>42189.836064814815</c:v>
                </c:pt>
                <c:pt idx="13371">
                  <c:v>42189.836759259262</c:v>
                </c:pt>
                <c:pt idx="13372">
                  <c:v>42189.837453703687</c:v>
                </c:pt>
                <c:pt idx="13373">
                  <c:v>42189.83814814817</c:v>
                </c:pt>
                <c:pt idx="13374">
                  <c:v>42189.838842592602</c:v>
                </c:pt>
                <c:pt idx="13375">
                  <c:v>42189.839537037042</c:v>
                </c:pt>
                <c:pt idx="13376">
                  <c:v>42189.840231481496</c:v>
                </c:pt>
                <c:pt idx="13377">
                  <c:v>42189.840925925942</c:v>
                </c:pt>
                <c:pt idx="13378">
                  <c:v>42189.841620370367</c:v>
                </c:pt>
                <c:pt idx="13379">
                  <c:v>42189.842314814829</c:v>
                </c:pt>
                <c:pt idx="13380">
                  <c:v>42189.843009259261</c:v>
                </c:pt>
                <c:pt idx="13381">
                  <c:v>42189.843703703678</c:v>
                </c:pt>
                <c:pt idx="13382">
                  <c:v>42189.844398148176</c:v>
                </c:pt>
                <c:pt idx="13383">
                  <c:v>42189.845092592601</c:v>
                </c:pt>
                <c:pt idx="13384">
                  <c:v>42189.845787037026</c:v>
                </c:pt>
                <c:pt idx="13385">
                  <c:v>42189.84648148148</c:v>
                </c:pt>
                <c:pt idx="13386">
                  <c:v>42189.847175925941</c:v>
                </c:pt>
                <c:pt idx="13387">
                  <c:v>42189.847870370388</c:v>
                </c:pt>
                <c:pt idx="13388">
                  <c:v>42189.848564814813</c:v>
                </c:pt>
                <c:pt idx="13389">
                  <c:v>42189.849259259274</c:v>
                </c:pt>
                <c:pt idx="13390">
                  <c:v>42189.849953703706</c:v>
                </c:pt>
                <c:pt idx="13391">
                  <c:v>42189.850648148175</c:v>
                </c:pt>
                <c:pt idx="13392">
                  <c:v>42189.851342592592</c:v>
                </c:pt>
                <c:pt idx="13393">
                  <c:v>42189.852037037053</c:v>
                </c:pt>
                <c:pt idx="13394">
                  <c:v>42189.852731481493</c:v>
                </c:pt>
                <c:pt idx="13395">
                  <c:v>42189.853425925932</c:v>
                </c:pt>
                <c:pt idx="13396">
                  <c:v>42189.854120370386</c:v>
                </c:pt>
                <c:pt idx="13397">
                  <c:v>42189.85481481484</c:v>
                </c:pt>
                <c:pt idx="13398">
                  <c:v>42189.855509259272</c:v>
                </c:pt>
                <c:pt idx="13399">
                  <c:v>42189.856203703712</c:v>
                </c:pt>
                <c:pt idx="13400">
                  <c:v>42189.856898148195</c:v>
                </c:pt>
                <c:pt idx="13401">
                  <c:v>42189.857592592605</c:v>
                </c:pt>
                <c:pt idx="13402">
                  <c:v>42189.858287037052</c:v>
                </c:pt>
                <c:pt idx="13403">
                  <c:v>42189.858981481491</c:v>
                </c:pt>
                <c:pt idx="13404">
                  <c:v>42189.859675925945</c:v>
                </c:pt>
                <c:pt idx="13405">
                  <c:v>42189.860370370385</c:v>
                </c:pt>
                <c:pt idx="13406">
                  <c:v>42189.861064814802</c:v>
                </c:pt>
                <c:pt idx="13407">
                  <c:v>42189.861759259256</c:v>
                </c:pt>
                <c:pt idx="13408">
                  <c:v>42189.862453703689</c:v>
                </c:pt>
                <c:pt idx="13409">
                  <c:v>42189.863148148164</c:v>
                </c:pt>
                <c:pt idx="13410">
                  <c:v>42189.863842592589</c:v>
                </c:pt>
                <c:pt idx="13411">
                  <c:v>42189.864537037043</c:v>
                </c:pt>
                <c:pt idx="13412">
                  <c:v>42189.865231481483</c:v>
                </c:pt>
                <c:pt idx="13413">
                  <c:v>42189.865925925929</c:v>
                </c:pt>
                <c:pt idx="13414">
                  <c:v>42189.866620370369</c:v>
                </c:pt>
                <c:pt idx="13415">
                  <c:v>42189.867314814815</c:v>
                </c:pt>
                <c:pt idx="13416">
                  <c:v>42189.868009259262</c:v>
                </c:pt>
                <c:pt idx="13417">
                  <c:v>42189.868703703687</c:v>
                </c:pt>
                <c:pt idx="13418">
                  <c:v>42189.86939814817</c:v>
                </c:pt>
                <c:pt idx="13419">
                  <c:v>42189.870092592602</c:v>
                </c:pt>
                <c:pt idx="13420">
                  <c:v>42189.870787037034</c:v>
                </c:pt>
                <c:pt idx="13421">
                  <c:v>42189.871481481474</c:v>
                </c:pt>
                <c:pt idx="13422">
                  <c:v>42189.872175925942</c:v>
                </c:pt>
                <c:pt idx="13423">
                  <c:v>42189.872870370389</c:v>
                </c:pt>
                <c:pt idx="13424">
                  <c:v>42189.873564814814</c:v>
                </c:pt>
                <c:pt idx="13425">
                  <c:v>42189.874259259275</c:v>
                </c:pt>
                <c:pt idx="13426">
                  <c:v>42189.8749537037</c:v>
                </c:pt>
                <c:pt idx="13427">
                  <c:v>42189.875648148169</c:v>
                </c:pt>
                <c:pt idx="13428">
                  <c:v>42189.876342592601</c:v>
                </c:pt>
                <c:pt idx="13429">
                  <c:v>42189.87703703704</c:v>
                </c:pt>
                <c:pt idx="13430">
                  <c:v>42189.87773148148</c:v>
                </c:pt>
                <c:pt idx="13431">
                  <c:v>42189.878425925941</c:v>
                </c:pt>
                <c:pt idx="13432">
                  <c:v>42189.879120370373</c:v>
                </c:pt>
                <c:pt idx="13433">
                  <c:v>42189.879814814813</c:v>
                </c:pt>
                <c:pt idx="13434">
                  <c:v>42189.880509259274</c:v>
                </c:pt>
                <c:pt idx="13435">
                  <c:v>42189.881203703706</c:v>
                </c:pt>
                <c:pt idx="13436">
                  <c:v>42189.881898148175</c:v>
                </c:pt>
                <c:pt idx="13437">
                  <c:v>42189.882592592607</c:v>
                </c:pt>
                <c:pt idx="13438">
                  <c:v>42189.883287037039</c:v>
                </c:pt>
                <c:pt idx="13439">
                  <c:v>42189.883981481478</c:v>
                </c:pt>
                <c:pt idx="13440">
                  <c:v>42189.884675925947</c:v>
                </c:pt>
                <c:pt idx="13441">
                  <c:v>42189.885370370386</c:v>
                </c:pt>
                <c:pt idx="13442">
                  <c:v>42189.886064814818</c:v>
                </c:pt>
                <c:pt idx="13443">
                  <c:v>42189.886759259272</c:v>
                </c:pt>
                <c:pt idx="13444">
                  <c:v>42189.887453703705</c:v>
                </c:pt>
                <c:pt idx="13445">
                  <c:v>42189.88814814818</c:v>
                </c:pt>
                <c:pt idx="13446">
                  <c:v>42189.888842592605</c:v>
                </c:pt>
                <c:pt idx="13447">
                  <c:v>42189.889537037052</c:v>
                </c:pt>
                <c:pt idx="13448">
                  <c:v>42189.890231481491</c:v>
                </c:pt>
                <c:pt idx="13449">
                  <c:v>42189.890925925931</c:v>
                </c:pt>
                <c:pt idx="13450">
                  <c:v>42189.89162037037</c:v>
                </c:pt>
                <c:pt idx="13451">
                  <c:v>42189.892314814817</c:v>
                </c:pt>
                <c:pt idx="13452">
                  <c:v>42189.893009259256</c:v>
                </c:pt>
                <c:pt idx="13453">
                  <c:v>42189.893703703674</c:v>
                </c:pt>
                <c:pt idx="13454">
                  <c:v>42189.894398148179</c:v>
                </c:pt>
                <c:pt idx="13455">
                  <c:v>42189.895092592589</c:v>
                </c:pt>
                <c:pt idx="13456">
                  <c:v>42189.895787037021</c:v>
                </c:pt>
                <c:pt idx="13457">
                  <c:v>42189.896481481475</c:v>
                </c:pt>
                <c:pt idx="13458">
                  <c:v>42189.897175925929</c:v>
                </c:pt>
                <c:pt idx="13459">
                  <c:v>42189.897870370369</c:v>
                </c:pt>
                <c:pt idx="13460">
                  <c:v>42189.898564814815</c:v>
                </c:pt>
                <c:pt idx="13461">
                  <c:v>42189.899259259262</c:v>
                </c:pt>
                <c:pt idx="13462">
                  <c:v>42189.899953703687</c:v>
                </c:pt>
                <c:pt idx="13463">
                  <c:v>42189.90064814817</c:v>
                </c:pt>
                <c:pt idx="13464">
                  <c:v>42189.901342592595</c:v>
                </c:pt>
                <c:pt idx="13465">
                  <c:v>42189.902037037042</c:v>
                </c:pt>
                <c:pt idx="13466">
                  <c:v>42189.902731481481</c:v>
                </c:pt>
                <c:pt idx="13467">
                  <c:v>42189.903425925928</c:v>
                </c:pt>
                <c:pt idx="13468">
                  <c:v>42189.904120370367</c:v>
                </c:pt>
                <c:pt idx="13469">
                  <c:v>42189.904814814829</c:v>
                </c:pt>
                <c:pt idx="13470">
                  <c:v>42189.905509259261</c:v>
                </c:pt>
                <c:pt idx="13471">
                  <c:v>42189.9062037037</c:v>
                </c:pt>
                <c:pt idx="13472">
                  <c:v>42189.906898148176</c:v>
                </c:pt>
                <c:pt idx="13473">
                  <c:v>42189.907592592601</c:v>
                </c:pt>
                <c:pt idx="13474">
                  <c:v>42189.90828703704</c:v>
                </c:pt>
                <c:pt idx="13475">
                  <c:v>42189.90898148148</c:v>
                </c:pt>
                <c:pt idx="13476">
                  <c:v>42189.909675925941</c:v>
                </c:pt>
                <c:pt idx="13477">
                  <c:v>42189.910370370388</c:v>
                </c:pt>
                <c:pt idx="13478">
                  <c:v>42189.911064814805</c:v>
                </c:pt>
                <c:pt idx="13479">
                  <c:v>42189.911759259259</c:v>
                </c:pt>
                <c:pt idx="13480">
                  <c:v>42189.912453703706</c:v>
                </c:pt>
                <c:pt idx="13481">
                  <c:v>42189.91314814816</c:v>
                </c:pt>
                <c:pt idx="13482">
                  <c:v>42189.913842592592</c:v>
                </c:pt>
                <c:pt idx="13483">
                  <c:v>42189.914537037053</c:v>
                </c:pt>
                <c:pt idx="13484">
                  <c:v>42189.915231481493</c:v>
                </c:pt>
                <c:pt idx="13485">
                  <c:v>42189.915925925932</c:v>
                </c:pt>
                <c:pt idx="13486">
                  <c:v>42189.916620370386</c:v>
                </c:pt>
                <c:pt idx="13487">
                  <c:v>42189.917314814818</c:v>
                </c:pt>
                <c:pt idx="13488">
                  <c:v>42189.918009259272</c:v>
                </c:pt>
                <c:pt idx="13489">
                  <c:v>42189.918703703705</c:v>
                </c:pt>
                <c:pt idx="13490">
                  <c:v>42189.91939814818</c:v>
                </c:pt>
                <c:pt idx="13491">
                  <c:v>42189.920092592591</c:v>
                </c:pt>
                <c:pt idx="13492">
                  <c:v>42189.920787037023</c:v>
                </c:pt>
                <c:pt idx="13493">
                  <c:v>42189.92148148147</c:v>
                </c:pt>
                <c:pt idx="13494">
                  <c:v>42189.922175925931</c:v>
                </c:pt>
                <c:pt idx="13495">
                  <c:v>42189.922870370385</c:v>
                </c:pt>
                <c:pt idx="13496">
                  <c:v>42189.923564814802</c:v>
                </c:pt>
                <c:pt idx="13497">
                  <c:v>42189.924259259271</c:v>
                </c:pt>
                <c:pt idx="13498">
                  <c:v>42189.924953703689</c:v>
                </c:pt>
                <c:pt idx="13499">
                  <c:v>42189.925648148164</c:v>
                </c:pt>
                <c:pt idx="13500">
                  <c:v>42189.926342592589</c:v>
                </c:pt>
                <c:pt idx="13501">
                  <c:v>42189.927037037036</c:v>
                </c:pt>
                <c:pt idx="13502">
                  <c:v>42189.927731481475</c:v>
                </c:pt>
                <c:pt idx="13503">
                  <c:v>42189.928425925929</c:v>
                </c:pt>
                <c:pt idx="13504">
                  <c:v>42189.929120370354</c:v>
                </c:pt>
                <c:pt idx="13505">
                  <c:v>42189.929814814815</c:v>
                </c:pt>
                <c:pt idx="13506">
                  <c:v>42189.930509259262</c:v>
                </c:pt>
                <c:pt idx="13507">
                  <c:v>42189.931203703687</c:v>
                </c:pt>
                <c:pt idx="13508">
                  <c:v>42189.93189814817</c:v>
                </c:pt>
                <c:pt idx="13509">
                  <c:v>42189.932592592602</c:v>
                </c:pt>
                <c:pt idx="13510">
                  <c:v>42189.933287037034</c:v>
                </c:pt>
                <c:pt idx="13511">
                  <c:v>42189.933981481474</c:v>
                </c:pt>
                <c:pt idx="13512">
                  <c:v>42189.934675925942</c:v>
                </c:pt>
                <c:pt idx="13513">
                  <c:v>42189.935370370367</c:v>
                </c:pt>
                <c:pt idx="13514">
                  <c:v>42189.936064814814</c:v>
                </c:pt>
                <c:pt idx="13515">
                  <c:v>42189.936759259261</c:v>
                </c:pt>
                <c:pt idx="13516">
                  <c:v>42189.937453703678</c:v>
                </c:pt>
                <c:pt idx="13517">
                  <c:v>42189.938148148169</c:v>
                </c:pt>
                <c:pt idx="13518">
                  <c:v>42189.938842592601</c:v>
                </c:pt>
                <c:pt idx="13519">
                  <c:v>42189.93953703704</c:v>
                </c:pt>
                <c:pt idx="13520">
                  <c:v>42189.940231481494</c:v>
                </c:pt>
                <c:pt idx="13521">
                  <c:v>42189.940925925941</c:v>
                </c:pt>
                <c:pt idx="13522">
                  <c:v>42189.941620370373</c:v>
                </c:pt>
                <c:pt idx="13523">
                  <c:v>42189.942314814813</c:v>
                </c:pt>
                <c:pt idx="13524">
                  <c:v>42189.943009259259</c:v>
                </c:pt>
                <c:pt idx="13525">
                  <c:v>42189.943703703684</c:v>
                </c:pt>
                <c:pt idx="13526">
                  <c:v>42189.944398148175</c:v>
                </c:pt>
                <c:pt idx="13527">
                  <c:v>42189.945092592592</c:v>
                </c:pt>
                <c:pt idx="13528">
                  <c:v>42189.945787037024</c:v>
                </c:pt>
                <c:pt idx="13529">
                  <c:v>42189.946481481478</c:v>
                </c:pt>
                <c:pt idx="13530">
                  <c:v>42189.947175925932</c:v>
                </c:pt>
                <c:pt idx="13531">
                  <c:v>42189.947870370386</c:v>
                </c:pt>
                <c:pt idx="13532">
                  <c:v>42189.948564814818</c:v>
                </c:pt>
                <c:pt idx="13533">
                  <c:v>42189.949259259272</c:v>
                </c:pt>
                <c:pt idx="13534">
                  <c:v>42189.949953703705</c:v>
                </c:pt>
                <c:pt idx="13535">
                  <c:v>42189.95064814818</c:v>
                </c:pt>
                <c:pt idx="13536">
                  <c:v>42189.951342592591</c:v>
                </c:pt>
                <c:pt idx="13537">
                  <c:v>42189.952037037052</c:v>
                </c:pt>
                <c:pt idx="13538">
                  <c:v>42189.952731481491</c:v>
                </c:pt>
                <c:pt idx="13539">
                  <c:v>42189.953425925931</c:v>
                </c:pt>
                <c:pt idx="13540">
                  <c:v>42189.954120370385</c:v>
                </c:pt>
                <c:pt idx="13541">
                  <c:v>42189.954814814839</c:v>
                </c:pt>
                <c:pt idx="13542">
                  <c:v>42189.955509259271</c:v>
                </c:pt>
                <c:pt idx="13543">
                  <c:v>42189.956203703703</c:v>
                </c:pt>
                <c:pt idx="13544">
                  <c:v>42189.956898148193</c:v>
                </c:pt>
                <c:pt idx="13545">
                  <c:v>42189.957592592604</c:v>
                </c:pt>
                <c:pt idx="13546">
                  <c:v>42189.958287037043</c:v>
                </c:pt>
                <c:pt idx="13547">
                  <c:v>42189.958981481483</c:v>
                </c:pt>
                <c:pt idx="13548">
                  <c:v>42189.959675925944</c:v>
                </c:pt>
                <c:pt idx="13549">
                  <c:v>42189.960370370369</c:v>
                </c:pt>
                <c:pt idx="13550">
                  <c:v>42189.961064814801</c:v>
                </c:pt>
                <c:pt idx="13551">
                  <c:v>42189.961759259255</c:v>
                </c:pt>
                <c:pt idx="13552">
                  <c:v>42189.962453703687</c:v>
                </c:pt>
                <c:pt idx="13553">
                  <c:v>42189.963148148148</c:v>
                </c:pt>
                <c:pt idx="13554">
                  <c:v>42189.963842592595</c:v>
                </c:pt>
                <c:pt idx="13555">
                  <c:v>42189.964537037042</c:v>
                </c:pt>
                <c:pt idx="13556">
                  <c:v>42189.965231481481</c:v>
                </c:pt>
                <c:pt idx="13557">
                  <c:v>42189.965925925928</c:v>
                </c:pt>
                <c:pt idx="13558">
                  <c:v>42189.966620370367</c:v>
                </c:pt>
                <c:pt idx="13559">
                  <c:v>42189.967314814814</c:v>
                </c:pt>
                <c:pt idx="13560">
                  <c:v>42189.968009259261</c:v>
                </c:pt>
                <c:pt idx="13561">
                  <c:v>42189.968703703678</c:v>
                </c:pt>
                <c:pt idx="13562">
                  <c:v>42189.969398148169</c:v>
                </c:pt>
                <c:pt idx="13563">
                  <c:v>42189.970092592601</c:v>
                </c:pt>
                <c:pt idx="13564">
                  <c:v>42189.970787037026</c:v>
                </c:pt>
                <c:pt idx="13565">
                  <c:v>42189.971481481465</c:v>
                </c:pt>
                <c:pt idx="13566">
                  <c:v>42189.972175925941</c:v>
                </c:pt>
                <c:pt idx="13567">
                  <c:v>42189.972870370388</c:v>
                </c:pt>
                <c:pt idx="13568">
                  <c:v>42189.973564814805</c:v>
                </c:pt>
                <c:pt idx="13569">
                  <c:v>42189.974259259274</c:v>
                </c:pt>
                <c:pt idx="13570">
                  <c:v>42189.974953703706</c:v>
                </c:pt>
                <c:pt idx="13571">
                  <c:v>42189.97564814816</c:v>
                </c:pt>
                <c:pt idx="13572">
                  <c:v>42189.976342592592</c:v>
                </c:pt>
                <c:pt idx="13573">
                  <c:v>42189.977037037039</c:v>
                </c:pt>
                <c:pt idx="13574">
                  <c:v>42189.977731481478</c:v>
                </c:pt>
                <c:pt idx="13575">
                  <c:v>42189.978425925932</c:v>
                </c:pt>
                <c:pt idx="13576">
                  <c:v>42189.979120370372</c:v>
                </c:pt>
                <c:pt idx="13577">
                  <c:v>42189.979814814818</c:v>
                </c:pt>
                <c:pt idx="13578">
                  <c:v>42189.980509259272</c:v>
                </c:pt>
                <c:pt idx="13579">
                  <c:v>42189.981203703705</c:v>
                </c:pt>
                <c:pt idx="13580">
                  <c:v>42189.98189814818</c:v>
                </c:pt>
                <c:pt idx="13581">
                  <c:v>42189.982592592605</c:v>
                </c:pt>
                <c:pt idx="13582">
                  <c:v>42189.983287037037</c:v>
                </c:pt>
                <c:pt idx="13583">
                  <c:v>42189.983981481484</c:v>
                </c:pt>
                <c:pt idx="13584">
                  <c:v>42189.984675925945</c:v>
                </c:pt>
                <c:pt idx="13585">
                  <c:v>42189.985370370385</c:v>
                </c:pt>
                <c:pt idx="13586">
                  <c:v>42189.986064814817</c:v>
                </c:pt>
                <c:pt idx="13587">
                  <c:v>42189.986759259271</c:v>
                </c:pt>
                <c:pt idx="13588">
                  <c:v>42189.987453703689</c:v>
                </c:pt>
                <c:pt idx="13589">
                  <c:v>42189.988148148179</c:v>
                </c:pt>
                <c:pt idx="13590">
                  <c:v>42189.988842592604</c:v>
                </c:pt>
                <c:pt idx="13591">
                  <c:v>42189.989537037043</c:v>
                </c:pt>
                <c:pt idx="13592">
                  <c:v>42189.990231481483</c:v>
                </c:pt>
                <c:pt idx="13593">
                  <c:v>42189.990925925929</c:v>
                </c:pt>
                <c:pt idx="13594">
                  <c:v>42189.991620370354</c:v>
                </c:pt>
                <c:pt idx="13595">
                  <c:v>42189.992314814815</c:v>
                </c:pt>
                <c:pt idx="13596">
                  <c:v>42189.993009259255</c:v>
                </c:pt>
                <c:pt idx="13597">
                  <c:v>42189.993703703673</c:v>
                </c:pt>
                <c:pt idx="13598">
                  <c:v>42189.99439814817</c:v>
                </c:pt>
                <c:pt idx="13599">
                  <c:v>42189.995092592595</c:v>
                </c:pt>
                <c:pt idx="13600">
                  <c:v>42189.99578703702</c:v>
                </c:pt>
                <c:pt idx="13601">
                  <c:v>42189.996481481474</c:v>
                </c:pt>
                <c:pt idx="13602">
                  <c:v>42189.997175925928</c:v>
                </c:pt>
                <c:pt idx="13603">
                  <c:v>42189.997870370367</c:v>
                </c:pt>
                <c:pt idx="13604">
                  <c:v>42189.998564814814</c:v>
                </c:pt>
                <c:pt idx="13605">
                  <c:v>42189.999259259261</c:v>
                </c:pt>
                <c:pt idx="13606">
                  <c:v>42189.999953703678</c:v>
                </c:pt>
                <c:pt idx="13607">
                  <c:v>42190.000648148169</c:v>
                </c:pt>
                <c:pt idx="13608">
                  <c:v>42190.001342592594</c:v>
                </c:pt>
                <c:pt idx="13609">
                  <c:v>42190.00203703704</c:v>
                </c:pt>
                <c:pt idx="13610">
                  <c:v>42190.00273148148</c:v>
                </c:pt>
                <c:pt idx="13611">
                  <c:v>42190.003425925926</c:v>
                </c:pt>
                <c:pt idx="13612">
                  <c:v>42190.004120370373</c:v>
                </c:pt>
                <c:pt idx="13613">
                  <c:v>42190.004814814813</c:v>
                </c:pt>
                <c:pt idx="13614">
                  <c:v>42190.005509259259</c:v>
                </c:pt>
                <c:pt idx="13615">
                  <c:v>42190.006203703706</c:v>
                </c:pt>
                <c:pt idx="13616">
                  <c:v>42190.006898148175</c:v>
                </c:pt>
                <c:pt idx="13617">
                  <c:v>42190.007592592592</c:v>
                </c:pt>
                <c:pt idx="13618">
                  <c:v>42190.008287037039</c:v>
                </c:pt>
                <c:pt idx="13619">
                  <c:v>42190.008981481478</c:v>
                </c:pt>
                <c:pt idx="13620">
                  <c:v>42190.009675925932</c:v>
                </c:pt>
                <c:pt idx="13621">
                  <c:v>42190.010370370386</c:v>
                </c:pt>
                <c:pt idx="13622">
                  <c:v>42190.011064814804</c:v>
                </c:pt>
                <c:pt idx="13623">
                  <c:v>42190.011759259258</c:v>
                </c:pt>
                <c:pt idx="13624">
                  <c:v>42190.012453703705</c:v>
                </c:pt>
                <c:pt idx="13625">
                  <c:v>42190.013148148166</c:v>
                </c:pt>
                <c:pt idx="13626">
                  <c:v>42190.013842592591</c:v>
                </c:pt>
                <c:pt idx="13627">
                  <c:v>42190.014537037052</c:v>
                </c:pt>
                <c:pt idx="13628">
                  <c:v>42190.015231481491</c:v>
                </c:pt>
                <c:pt idx="13629">
                  <c:v>42190.015925925931</c:v>
                </c:pt>
                <c:pt idx="13630">
                  <c:v>42190.016620370385</c:v>
                </c:pt>
                <c:pt idx="13631">
                  <c:v>42190.017314814817</c:v>
                </c:pt>
                <c:pt idx="13632">
                  <c:v>42190.018009259271</c:v>
                </c:pt>
                <c:pt idx="13633">
                  <c:v>42190.018703703689</c:v>
                </c:pt>
                <c:pt idx="13634">
                  <c:v>42190.019398148179</c:v>
                </c:pt>
                <c:pt idx="13635">
                  <c:v>42190.020092592589</c:v>
                </c:pt>
                <c:pt idx="13636">
                  <c:v>42190.020787037021</c:v>
                </c:pt>
                <c:pt idx="13637">
                  <c:v>42190.021481481454</c:v>
                </c:pt>
                <c:pt idx="13638">
                  <c:v>42190.022175925929</c:v>
                </c:pt>
                <c:pt idx="13639">
                  <c:v>42190.022870370369</c:v>
                </c:pt>
                <c:pt idx="13640">
                  <c:v>42190.023564814801</c:v>
                </c:pt>
                <c:pt idx="13641">
                  <c:v>42190.024259259262</c:v>
                </c:pt>
                <c:pt idx="13642">
                  <c:v>42190.024953703687</c:v>
                </c:pt>
                <c:pt idx="13643">
                  <c:v>42190.025648148148</c:v>
                </c:pt>
                <c:pt idx="13644">
                  <c:v>42190.026342592595</c:v>
                </c:pt>
                <c:pt idx="13645">
                  <c:v>42190.027037037034</c:v>
                </c:pt>
                <c:pt idx="13646">
                  <c:v>42190.027731481474</c:v>
                </c:pt>
                <c:pt idx="13647">
                  <c:v>42190.028425925928</c:v>
                </c:pt>
                <c:pt idx="13648">
                  <c:v>42190.029120370353</c:v>
                </c:pt>
                <c:pt idx="13649">
                  <c:v>42190.029814814814</c:v>
                </c:pt>
                <c:pt idx="13650">
                  <c:v>42190.030509259261</c:v>
                </c:pt>
                <c:pt idx="13651">
                  <c:v>42190.031203703678</c:v>
                </c:pt>
                <c:pt idx="13652">
                  <c:v>42190.031898148169</c:v>
                </c:pt>
                <c:pt idx="13653">
                  <c:v>42190.032592592601</c:v>
                </c:pt>
                <c:pt idx="13654">
                  <c:v>42190.033287037026</c:v>
                </c:pt>
                <c:pt idx="13655">
                  <c:v>42190.033981481465</c:v>
                </c:pt>
                <c:pt idx="13656">
                  <c:v>42190.034675925941</c:v>
                </c:pt>
                <c:pt idx="13657">
                  <c:v>42190.035370370373</c:v>
                </c:pt>
                <c:pt idx="13658">
                  <c:v>42190.036064814805</c:v>
                </c:pt>
                <c:pt idx="13659">
                  <c:v>42190.036759259259</c:v>
                </c:pt>
                <c:pt idx="13660">
                  <c:v>42190.037453703684</c:v>
                </c:pt>
                <c:pt idx="13661">
                  <c:v>42190.03814814816</c:v>
                </c:pt>
                <c:pt idx="13662">
                  <c:v>42190.038842592592</c:v>
                </c:pt>
                <c:pt idx="13663">
                  <c:v>42190.039537037039</c:v>
                </c:pt>
                <c:pt idx="13664">
                  <c:v>42190.040231481493</c:v>
                </c:pt>
                <c:pt idx="13665">
                  <c:v>42190.040925925932</c:v>
                </c:pt>
                <c:pt idx="13666">
                  <c:v>42190.041620370372</c:v>
                </c:pt>
                <c:pt idx="13667">
                  <c:v>42190.042314814818</c:v>
                </c:pt>
                <c:pt idx="13668">
                  <c:v>42190.043009259258</c:v>
                </c:pt>
                <c:pt idx="13669">
                  <c:v>42190.043703703683</c:v>
                </c:pt>
                <c:pt idx="13670">
                  <c:v>42190.04439814818</c:v>
                </c:pt>
                <c:pt idx="13671">
                  <c:v>42190.045092592591</c:v>
                </c:pt>
                <c:pt idx="13672">
                  <c:v>42190.045787037023</c:v>
                </c:pt>
                <c:pt idx="13673">
                  <c:v>42190.046481481484</c:v>
                </c:pt>
                <c:pt idx="13674">
                  <c:v>42190.047175925931</c:v>
                </c:pt>
                <c:pt idx="13675">
                  <c:v>42190.047870370385</c:v>
                </c:pt>
                <c:pt idx="13676">
                  <c:v>42190.048564814817</c:v>
                </c:pt>
                <c:pt idx="13677">
                  <c:v>42190.049259259271</c:v>
                </c:pt>
                <c:pt idx="13678">
                  <c:v>42190.049953703689</c:v>
                </c:pt>
                <c:pt idx="13679">
                  <c:v>42190.050648148179</c:v>
                </c:pt>
                <c:pt idx="13680">
                  <c:v>42190.051342592589</c:v>
                </c:pt>
                <c:pt idx="13681">
                  <c:v>42190.052037037043</c:v>
                </c:pt>
                <c:pt idx="13682">
                  <c:v>42190.052731481483</c:v>
                </c:pt>
                <c:pt idx="13683">
                  <c:v>42190.053425925929</c:v>
                </c:pt>
                <c:pt idx="13684">
                  <c:v>42190.054120370369</c:v>
                </c:pt>
                <c:pt idx="13685">
                  <c:v>42190.05481481483</c:v>
                </c:pt>
                <c:pt idx="13686">
                  <c:v>42190.055509259262</c:v>
                </c:pt>
                <c:pt idx="13687">
                  <c:v>42190.056203703702</c:v>
                </c:pt>
                <c:pt idx="13688">
                  <c:v>42190.056898148177</c:v>
                </c:pt>
                <c:pt idx="13689">
                  <c:v>42190.057592592602</c:v>
                </c:pt>
                <c:pt idx="13690">
                  <c:v>42190.058287037042</c:v>
                </c:pt>
                <c:pt idx="13691">
                  <c:v>42190.058981481481</c:v>
                </c:pt>
                <c:pt idx="13692">
                  <c:v>42190.059675925942</c:v>
                </c:pt>
                <c:pt idx="13693">
                  <c:v>42190.060370370367</c:v>
                </c:pt>
                <c:pt idx="13694">
                  <c:v>42190.061064814799</c:v>
                </c:pt>
                <c:pt idx="13695">
                  <c:v>42190.061759259246</c:v>
                </c:pt>
                <c:pt idx="13696">
                  <c:v>42190.062453703678</c:v>
                </c:pt>
                <c:pt idx="13697">
                  <c:v>42190.063148148147</c:v>
                </c:pt>
                <c:pt idx="13698">
                  <c:v>42190.063842592594</c:v>
                </c:pt>
                <c:pt idx="13699">
                  <c:v>42190.06453703704</c:v>
                </c:pt>
                <c:pt idx="13700">
                  <c:v>42190.06523148148</c:v>
                </c:pt>
                <c:pt idx="13701">
                  <c:v>42190.065925925926</c:v>
                </c:pt>
                <c:pt idx="13702">
                  <c:v>42190.066620370373</c:v>
                </c:pt>
                <c:pt idx="13703">
                  <c:v>42190.067314814805</c:v>
                </c:pt>
                <c:pt idx="13704">
                  <c:v>42190.068009259259</c:v>
                </c:pt>
                <c:pt idx="13705">
                  <c:v>42190.068703703684</c:v>
                </c:pt>
                <c:pt idx="13706">
                  <c:v>42190.06939814816</c:v>
                </c:pt>
                <c:pt idx="13707">
                  <c:v>42190.070092592592</c:v>
                </c:pt>
                <c:pt idx="13708">
                  <c:v>42190.070787037024</c:v>
                </c:pt>
                <c:pt idx="13709">
                  <c:v>42190.071481481464</c:v>
                </c:pt>
                <c:pt idx="13710">
                  <c:v>42190.072175925932</c:v>
                </c:pt>
                <c:pt idx="13711">
                  <c:v>42190.072870370386</c:v>
                </c:pt>
                <c:pt idx="13712">
                  <c:v>42190.073564814804</c:v>
                </c:pt>
                <c:pt idx="13713">
                  <c:v>42190.074259259272</c:v>
                </c:pt>
                <c:pt idx="13714">
                  <c:v>42190.074953703705</c:v>
                </c:pt>
                <c:pt idx="13715">
                  <c:v>42190.075648148166</c:v>
                </c:pt>
                <c:pt idx="13716">
                  <c:v>42190.076342592591</c:v>
                </c:pt>
                <c:pt idx="13717">
                  <c:v>42190.077037037037</c:v>
                </c:pt>
                <c:pt idx="13718">
                  <c:v>42190.077731481484</c:v>
                </c:pt>
                <c:pt idx="13719">
                  <c:v>42190.078425925931</c:v>
                </c:pt>
                <c:pt idx="13720">
                  <c:v>42190.07912037037</c:v>
                </c:pt>
                <c:pt idx="13721">
                  <c:v>42190.079814814817</c:v>
                </c:pt>
                <c:pt idx="13722">
                  <c:v>42190.080509259271</c:v>
                </c:pt>
                <c:pt idx="13723">
                  <c:v>42190.081203703689</c:v>
                </c:pt>
                <c:pt idx="13724">
                  <c:v>42190.081898148179</c:v>
                </c:pt>
                <c:pt idx="13725">
                  <c:v>42190.082592592604</c:v>
                </c:pt>
                <c:pt idx="13726">
                  <c:v>42190.083287037036</c:v>
                </c:pt>
                <c:pt idx="13727">
                  <c:v>42190.083981481475</c:v>
                </c:pt>
                <c:pt idx="13728">
                  <c:v>42190.084675925944</c:v>
                </c:pt>
                <c:pt idx="13729">
                  <c:v>42190.085370370369</c:v>
                </c:pt>
                <c:pt idx="13730">
                  <c:v>42190.086064814815</c:v>
                </c:pt>
                <c:pt idx="13731">
                  <c:v>42190.086759259262</c:v>
                </c:pt>
                <c:pt idx="13732">
                  <c:v>42190.087453703687</c:v>
                </c:pt>
                <c:pt idx="13733">
                  <c:v>42190.08814814817</c:v>
                </c:pt>
                <c:pt idx="13734">
                  <c:v>42190.088842592602</c:v>
                </c:pt>
                <c:pt idx="13735">
                  <c:v>42190.089537037042</c:v>
                </c:pt>
                <c:pt idx="13736">
                  <c:v>42190.090231481481</c:v>
                </c:pt>
                <c:pt idx="13737">
                  <c:v>42190.090925925928</c:v>
                </c:pt>
                <c:pt idx="13738">
                  <c:v>42190.091620370353</c:v>
                </c:pt>
                <c:pt idx="13739">
                  <c:v>42190.092314814814</c:v>
                </c:pt>
                <c:pt idx="13740">
                  <c:v>42190.093009259246</c:v>
                </c:pt>
                <c:pt idx="13741">
                  <c:v>42190.093703703671</c:v>
                </c:pt>
                <c:pt idx="13742">
                  <c:v>42190.094398148169</c:v>
                </c:pt>
                <c:pt idx="13743">
                  <c:v>42190.095092592594</c:v>
                </c:pt>
                <c:pt idx="13744">
                  <c:v>42190.095787037018</c:v>
                </c:pt>
                <c:pt idx="13745">
                  <c:v>42190.096481481465</c:v>
                </c:pt>
                <c:pt idx="13746">
                  <c:v>42190.097175925926</c:v>
                </c:pt>
                <c:pt idx="13747">
                  <c:v>42190.097870370373</c:v>
                </c:pt>
                <c:pt idx="13748">
                  <c:v>42190.098564814805</c:v>
                </c:pt>
                <c:pt idx="13749">
                  <c:v>42190.099259259259</c:v>
                </c:pt>
                <c:pt idx="13750">
                  <c:v>42190.099953703684</c:v>
                </c:pt>
                <c:pt idx="13751">
                  <c:v>42190.10064814816</c:v>
                </c:pt>
                <c:pt idx="13752">
                  <c:v>42190.101342592585</c:v>
                </c:pt>
                <c:pt idx="13753">
                  <c:v>42190.102037037039</c:v>
                </c:pt>
                <c:pt idx="13754">
                  <c:v>42190.102731481478</c:v>
                </c:pt>
                <c:pt idx="13755">
                  <c:v>42190.103425925925</c:v>
                </c:pt>
                <c:pt idx="13756">
                  <c:v>42190.104120370372</c:v>
                </c:pt>
                <c:pt idx="13757">
                  <c:v>42190.104814814818</c:v>
                </c:pt>
                <c:pt idx="13758">
                  <c:v>42190.105509259258</c:v>
                </c:pt>
                <c:pt idx="13759">
                  <c:v>42190.106203703705</c:v>
                </c:pt>
                <c:pt idx="13760">
                  <c:v>42190.10689814818</c:v>
                </c:pt>
                <c:pt idx="13761">
                  <c:v>42190.107592592591</c:v>
                </c:pt>
                <c:pt idx="13762">
                  <c:v>42190.108287037037</c:v>
                </c:pt>
                <c:pt idx="13763">
                  <c:v>42190.108981481484</c:v>
                </c:pt>
                <c:pt idx="13764">
                  <c:v>42190.109675925931</c:v>
                </c:pt>
                <c:pt idx="13765">
                  <c:v>42190.110370370385</c:v>
                </c:pt>
                <c:pt idx="13766">
                  <c:v>42190.111064814802</c:v>
                </c:pt>
                <c:pt idx="13767">
                  <c:v>42190.111759259256</c:v>
                </c:pt>
                <c:pt idx="13768">
                  <c:v>42190.112453703689</c:v>
                </c:pt>
                <c:pt idx="13769">
                  <c:v>42190.113148148164</c:v>
                </c:pt>
                <c:pt idx="13770">
                  <c:v>42190.113842592589</c:v>
                </c:pt>
                <c:pt idx="13771">
                  <c:v>42190.114537037043</c:v>
                </c:pt>
                <c:pt idx="13772">
                  <c:v>42190.115231481483</c:v>
                </c:pt>
                <c:pt idx="13773">
                  <c:v>42190.115925925929</c:v>
                </c:pt>
                <c:pt idx="13774">
                  <c:v>42190.116620370369</c:v>
                </c:pt>
                <c:pt idx="13775">
                  <c:v>42190.117314814815</c:v>
                </c:pt>
                <c:pt idx="13776">
                  <c:v>42190.118009259262</c:v>
                </c:pt>
                <c:pt idx="13777">
                  <c:v>42190.118703703687</c:v>
                </c:pt>
                <c:pt idx="13778">
                  <c:v>42190.11939814817</c:v>
                </c:pt>
                <c:pt idx="13779">
                  <c:v>42190.120092592595</c:v>
                </c:pt>
                <c:pt idx="13780">
                  <c:v>42190.12078703702</c:v>
                </c:pt>
                <c:pt idx="13781">
                  <c:v>42190.121481481452</c:v>
                </c:pt>
                <c:pt idx="13782">
                  <c:v>42190.122175925928</c:v>
                </c:pt>
                <c:pt idx="13783">
                  <c:v>42190.122870370367</c:v>
                </c:pt>
                <c:pt idx="13784">
                  <c:v>42190.123564814799</c:v>
                </c:pt>
                <c:pt idx="13785">
                  <c:v>42190.124259259261</c:v>
                </c:pt>
                <c:pt idx="13786">
                  <c:v>42190.124953703678</c:v>
                </c:pt>
                <c:pt idx="13787">
                  <c:v>42190.125648148147</c:v>
                </c:pt>
                <c:pt idx="13788">
                  <c:v>42190.126342592594</c:v>
                </c:pt>
                <c:pt idx="13789">
                  <c:v>42190.127037037026</c:v>
                </c:pt>
                <c:pt idx="13790">
                  <c:v>42190.127731481465</c:v>
                </c:pt>
                <c:pt idx="13791">
                  <c:v>42190.128425925926</c:v>
                </c:pt>
                <c:pt idx="13792">
                  <c:v>42190.129120370359</c:v>
                </c:pt>
                <c:pt idx="13793">
                  <c:v>42190.129814814805</c:v>
                </c:pt>
                <c:pt idx="13794">
                  <c:v>42190.130509259259</c:v>
                </c:pt>
                <c:pt idx="13795">
                  <c:v>42190.131203703684</c:v>
                </c:pt>
                <c:pt idx="13796">
                  <c:v>42190.13189814816</c:v>
                </c:pt>
                <c:pt idx="13797">
                  <c:v>42190.132592592592</c:v>
                </c:pt>
                <c:pt idx="13798">
                  <c:v>42190.133287037024</c:v>
                </c:pt>
                <c:pt idx="13799">
                  <c:v>42190.133981481464</c:v>
                </c:pt>
                <c:pt idx="13800">
                  <c:v>42190.134675925932</c:v>
                </c:pt>
                <c:pt idx="13801">
                  <c:v>42190.135370370372</c:v>
                </c:pt>
                <c:pt idx="13802">
                  <c:v>42190.136064814804</c:v>
                </c:pt>
                <c:pt idx="13803">
                  <c:v>42190.136759259258</c:v>
                </c:pt>
                <c:pt idx="13804">
                  <c:v>42190.137453703683</c:v>
                </c:pt>
                <c:pt idx="13805">
                  <c:v>42190.138148148166</c:v>
                </c:pt>
                <c:pt idx="13806">
                  <c:v>42190.138842592591</c:v>
                </c:pt>
                <c:pt idx="13807">
                  <c:v>42190.139537037037</c:v>
                </c:pt>
                <c:pt idx="13808">
                  <c:v>42190.140231481491</c:v>
                </c:pt>
                <c:pt idx="13809">
                  <c:v>42190.140925925931</c:v>
                </c:pt>
                <c:pt idx="13810">
                  <c:v>42190.14162037037</c:v>
                </c:pt>
                <c:pt idx="13811">
                  <c:v>42190.142314814817</c:v>
                </c:pt>
                <c:pt idx="13812">
                  <c:v>42190.143009259256</c:v>
                </c:pt>
                <c:pt idx="13813">
                  <c:v>42190.143703703674</c:v>
                </c:pt>
                <c:pt idx="13814">
                  <c:v>42190.144398148179</c:v>
                </c:pt>
                <c:pt idx="13815">
                  <c:v>42190.145092592589</c:v>
                </c:pt>
                <c:pt idx="13816">
                  <c:v>42190.145787037021</c:v>
                </c:pt>
                <c:pt idx="13817">
                  <c:v>42190.146481481475</c:v>
                </c:pt>
                <c:pt idx="13818">
                  <c:v>42190.147175925929</c:v>
                </c:pt>
                <c:pt idx="13819">
                  <c:v>42190.147870370369</c:v>
                </c:pt>
                <c:pt idx="13820">
                  <c:v>42190.148564814815</c:v>
                </c:pt>
                <c:pt idx="13821">
                  <c:v>42190.149259259262</c:v>
                </c:pt>
                <c:pt idx="13822">
                  <c:v>42190.149953703687</c:v>
                </c:pt>
                <c:pt idx="13823">
                  <c:v>42190.15064814817</c:v>
                </c:pt>
                <c:pt idx="13824">
                  <c:v>42190.151342592595</c:v>
                </c:pt>
                <c:pt idx="13825">
                  <c:v>42190.152037037042</c:v>
                </c:pt>
                <c:pt idx="13826">
                  <c:v>42190.152731481481</c:v>
                </c:pt>
                <c:pt idx="13827">
                  <c:v>42190.153425925928</c:v>
                </c:pt>
                <c:pt idx="13828">
                  <c:v>42190.154120370367</c:v>
                </c:pt>
                <c:pt idx="13829">
                  <c:v>42190.154814814829</c:v>
                </c:pt>
                <c:pt idx="13830">
                  <c:v>42190.155509259261</c:v>
                </c:pt>
                <c:pt idx="13831">
                  <c:v>42190.1562037037</c:v>
                </c:pt>
                <c:pt idx="13832">
                  <c:v>42190.156898148176</c:v>
                </c:pt>
                <c:pt idx="13833">
                  <c:v>42190.157592592601</c:v>
                </c:pt>
                <c:pt idx="13834">
                  <c:v>42190.15828703704</c:v>
                </c:pt>
                <c:pt idx="13835">
                  <c:v>42190.15898148148</c:v>
                </c:pt>
                <c:pt idx="13836">
                  <c:v>42190.159675925941</c:v>
                </c:pt>
                <c:pt idx="13837">
                  <c:v>42190.160370370373</c:v>
                </c:pt>
                <c:pt idx="13838">
                  <c:v>42190.161064814783</c:v>
                </c:pt>
                <c:pt idx="13839">
                  <c:v>42190.161759259245</c:v>
                </c:pt>
                <c:pt idx="13840">
                  <c:v>42190.162453703684</c:v>
                </c:pt>
                <c:pt idx="13841">
                  <c:v>42190.163148148145</c:v>
                </c:pt>
                <c:pt idx="13842">
                  <c:v>42190.163842592585</c:v>
                </c:pt>
                <c:pt idx="13843">
                  <c:v>42190.164537037039</c:v>
                </c:pt>
                <c:pt idx="13844">
                  <c:v>42190.165231481478</c:v>
                </c:pt>
                <c:pt idx="13845">
                  <c:v>42190.165925925925</c:v>
                </c:pt>
                <c:pt idx="13846">
                  <c:v>42190.166620370372</c:v>
                </c:pt>
                <c:pt idx="13847">
                  <c:v>42190.167314814804</c:v>
                </c:pt>
                <c:pt idx="13848">
                  <c:v>42190.168009259258</c:v>
                </c:pt>
                <c:pt idx="13849">
                  <c:v>42190.168703703683</c:v>
                </c:pt>
                <c:pt idx="13850">
                  <c:v>42190.169398148166</c:v>
                </c:pt>
                <c:pt idx="13851">
                  <c:v>42190.170092592591</c:v>
                </c:pt>
                <c:pt idx="13852">
                  <c:v>42190.170787037023</c:v>
                </c:pt>
                <c:pt idx="13853">
                  <c:v>42190.17148148147</c:v>
                </c:pt>
                <c:pt idx="13854">
                  <c:v>42190.172175925931</c:v>
                </c:pt>
                <c:pt idx="13855">
                  <c:v>42190.172870370385</c:v>
                </c:pt>
                <c:pt idx="13856">
                  <c:v>42190.173564814802</c:v>
                </c:pt>
                <c:pt idx="13857">
                  <c:v>42190.174259259271</c:v>
                </c:pt>
                <c:pt idx="13858">
                  <c:v>42190.174953703689</c:v>
                </c:pt>
                <c:pt idx="13859">
                  <c:v>42190.175648148164</c:v>
                </c:pt>
                <c:pt idx="13860">
                  <c:v>42190.176342592589</c:v>
                </c:pt>
                <c:pt idx="13861">
                  <c:v>42190.177037037036</c:v>
                </c:pt>
                <c:pt idx="13862">
                  <c:v>42190.177731481475</c:v>
                </c:pt>
                <c:pt idx="13863">
                  <c:v>42190.178425925929</c:v>
                </c:pt>
                <c:pt idx="13864">
                  <c:v>42190.179120370354</c:v>
                </c:pt>
                <c:pt idx="13865">
                  <c:v>42190.179814814815</c:v>
                </c:pt>
                <c:pt idx="13866">
                  <c:v>42190.180509259262</c:v>
                </c:pt>
                <c:pt idx="13867">
                  <c:v>42190.181203703687</c:v>
                </c:pt>
                <c:pt idx="13868">
                  <c:v>42190.18189814817</c:v>
                </c:pt>
                <c:pt idx="13869">
                  <c:v>42190.182592592602</c:v>
                </c:pt>
                <c:pt idx="13870">
                  <c:v>42190.183287037034</c:v>
                </c:pt>
                <c:pt idx="13871">
                  <c:v>42190.183981481474</c:v>
                </c:pt>
                <c:pt idx="13872">
                  <c:v>42190.184675925942</c:v>
                </c:pt>
                <c:pt idx="13873">
                  <c:v>42190.185370370367</c:v>
                </c:pt>
                <c:pt idx="13874">
                  <c:v>42190.186064814814</c:v>
                </c:pt>
                <c:pt idx="13875">
                  <c:v>42190.186759259261</c:v>
                </c:pt>
                <c:pt idx="13876">
                  <c:v>42190.187453703678</c:v>
                </c:pt>
                <c:pt idx="13877">
                  <c:v>42190.188148148169</c:v>
                </c:pt>
                <c:pt idx="13878">
                  <c:v>42190.188842592601</c:v>
                </c:pt>
                <c:pt idx="13879">
                  <c:v>42190.18953703704</c:v>
                </c:pt>
                <c:pt idx="13880">
                  <c:v>42190.19023148148</c:v>
                </c:pt>
                <c:pt idx="13881">
                  <c:v>42190.190925925926</c:v>
                </c:pt>
                <c:pt idx="13882">
                  <c:v>42190.191620370359</c:v>
                </c:pt>
                <c:pt idx="13883">
                  <c:v>42190.192314814805</c:v>
                </c:pt>
                <c:pt idx="13884">
                  <c:v>42190.193009259245</c:v>
                </c:pt>
                <c:pt idx="13885">
                  <c:v>42190.19370370367</c:v>
                </c:pt>
                <c:pt idx="13886">
                  <c:v>42190.19439814816</c:v>
                </c:pt>
                <c:pt idx="13887">
                  <c:v>42190.195092592585</c:v>
                </c:pt>
                <c:pt idx="13888">
                  <c:v>42190.195787037017</c:v>
                </c:pt>
                <c:pt idx="13889">
                  <c:v>42190.196481481464</c:v>
                </c:pt>
                <c:pt idx="13890">
                  <c:v>42190.197175925925</c:v>
                </c:pt>
                <c:pt idx="13891">
                  <c:v>42190.197870370372</c:v>
                </c:pt>
                <c:pt idx="13892">
                  <c:v>42190.198564814804</c:v>
                </c:pt>
                <c:pt idx="13893">
                  <c:v>42190.199259259258</c:v>
                </c:pt>
                <c:pt idx="13894">
                  <c:v>42190.199953703683</c:v>
                </c:pt>
                <c:pt idx="13895">
                  <c:v>42190.200648148166</c:v>
                </c:pt>
                <c:pt idx="13896">
                  <c:v>42190.201342592576</c:v>
                </c:pt>
                <c:pt idx="13897">
                  <c:v>42190.202037037037</c:v>
                </c:pt>
                <c:pt idx="13898">
                  <c:v>42190.202731481484</c:v>
                </c:pt>
                <c:pt idx="13899">
                  <c:v>42190.203425925924</c:v>
                </c:pt>
                <c:pt idx="13900">
                  <c:v>42190.20412037037</c:v>
                </c:pt>
                <c:pt idx="13901">
                  <c:v>42190.204814814817</c:v>
                </c:pt>
                <c:pt idx="13902">
                  <c:v>42190.205509259256</c:v>
                </c:pt>
                <c:pt idx="13903">
                  <c:v>42190.206203703689</c:v>
                </c:pt>
                <c:pt idx="13904">
                  <c:v>42190.206898148179</c:v>
                </c:pt>
                <c:pt idx="13905">
                  <c:v>42190.207592592589</c:v>
                </c:pt>
                <c:pt idx="13906">
                  <c:v>42190.208287037036</c:v>
                </c:pt>
                <c:pt idx="13907">
                  <c:v>42190.208981481475</c:v>
                </c:pt>
                <c:pt idx="13908">
                  <c:v>42190.209675925929</c:v>
                </c:pt>
                <c:pt idx="13909">
                  <c:v>42190.210370370369</c:v>
                </c:pt>
                <c:pt idx="13910">
                  <c:v>42190.211064814801</c:v>
                </c:pt>
                <c:pt idx="13911">
                  <c:v>42190.211759259255</c:v>
                </c:pt>
                <c:pt idx="13912">
                  <c:v>42190.212453703687</c:v>
                </c:pt>
                <c:pt idx="13913">
                  <c:v>42190.213148148148</c:v>
                </c:pt>
                <c:pt idx="13914">
                  <c:v>42190.213842592595</c:v>
                </c:pt>
                <c:pt idx="13915">
                  <c:v>42190.214537037042</c:v>
                </c:pt>
                <c:pt idx="13916">
                  <c:v>42190.215231481481</c:v>
                </c:pt>
                <c:pt idx="13917">
                  <c:v>42190.215925925928</c:v>
                </c:pt>
                <c:pt idx="13918">
                  <c:v>42190.216620370367</c:v>
                </c:pt>
                <c:pt idx="13919">
                  <c:v>42190.217314814814</c:v>
                </c:pt>
                <c:pt idx="13920">
                  <c:v>42190.218009259261</c:v>
                </c:pt>
                <c:pt idx="13921">
                  <c:v>42190.218703703678</c:v>
                </c:pt>
                <c:pt idx="13922">
                  <c:v>42190.219398148169</c:v>
                </c:pt>
                <c:pt idx="13923">
                  <c:v>42190.220092592594</c:v>
                </c:pt>
                <c:pt idx="13924">
                  <c:v>42190.220787037018</c:v>
                </c:pt>
                <c:pt idx="13925">
                  <c:v>42190.221481481451</c:v>
                </c:pt>
                <c:pt idx="13926">
                  <c:v>42190.222175925926</c:v>
                </c:pt>
                <c:pt idx="13927">
                  <c:v>42190.222870370373</c:v>
                </c:pt>
                <c:pt idx="13928">
                  <c:v>42190.223564814783</c:v>
                </c:pt>
                <c:pt idx="13929">
                  <c:v>42190.224259259259</c:v>
                </c:pt>
                <c:pt idx="13930">
                  <c:v>42190.224953703684</c:v>
                </c:pt>
                <c:pt idx="13931">
                  <c:v>42190.225648148145</c:v>
                </c:pt>
                <c:pt idx="13932">
                  <c:v>42190.226342592585</c:v>
                </c:pt>
                <c:pt idx="13933">
                  <c:v>42190.227037037024</c:v>
                </c:pt>
                <c:pt idx="13934">
                  <c:v>42190.227731481464</c:v>
                </c:pt>
                <c:pt idx="13935">
                  <c:v>42190.228425925925</c:v>
                </c:pt>
                <c:pt idx="13936">
                  <c:v>42190.229120370357</c:v>
                </c:pt>
                <c:pt idx="13937">
                  <c:v>42190.229814814804</c:v>
                </c:pt>
                <c:pt idx="13938">
                  <c:v>42190.230509259258</c:v>
                </c:pt>
                <c:pt idx="13939">
                  <c:v>42190.231203703683</c:v>
                </c:pt>
                <c:pt idx="13940">
                  <c:v>42190.231898148166</c:v>
                </c:pt>
                <c:pt idx="13941">
                  <c:v>42190.232592592591</c:v>
                </c:pt>
                <c:pt idx="13942">
                  <c:v>42190.233287037023</c:v>
                </c:pt>
                <c:pt idx="13943">
                  <c:v>42190.23398148147</c:v>
                </c:pt>
                <c:pt idx="13944">
                  <c:v>42190.234675925931</c:v>
                </c:pt>
                <c:pt idx="13945">
                  <c:v>42190.23537037037</c:v>
                </c:pt>
                <c:pt idx="13946">
                  <c:v>42190.236064814802</c:v>
                </c:pt>
                <c:pt idx="13947">
                  <c:v>42190.236759259256</c:v>
                </c:pt>
                <c:pt idx="13948">
                  <c:v>42190.237453703674</c:v>
                </c:pt>
                <c:pt idx="13949">
                  <c:v>42190.238148148164</c:v>
                </c:pt>
                <c:pt idx="13950">
                  <c:v>42190.238842592589</c:v>
                </c:pt>
                <c:pt idx="13951">
                  <c:v>42190.239537037036</c:v>
                </c:pt>
                <c:pt idx="13952">
                  <c:v>42190.240231481483</c:v>
                </c:pt>
                <c:pt idx="13953">
                  <c:v>42190.240925925929</c:v>
                </c:pt>
                <c:pt idx="13954">
                  <c:v>42190.241620370354</c:v>
                </c:pt>
                <c:pt idx="13955">
                  <c:v>42190.242314814815</c:v>
                </c:pt>
                <c:pt idx="13956">
                  <c:v>42190.243009259255</c:v>
                </c:pt>
                <c:pt idx="13957">
                  <c:v>42190.243703703673</c:v>
                </c:pt>
                <c:pt idx="13958">
                  <c:v>42190.24439814817</c:v>
                </c:pt>
                <c:pt idx="13959">
                  <c:v>42190.245092592595</c:v>
                </c:pt>
                <c:pt idx="13960">
                  <c:v>42190.24578703702</c:v>
                </c:pt>
                <c:pt idx="13961">
                  <c:v>42190.246481481474</c:v>
                </c:pt>
                <c:pt idx="13962">
                  <c:v>42190.247175925928</c:v>
                </c:pt>
                <c:pt idx="13963">
                  <c:v>42190.247870370367</c:v>
                </c:pt>
                <c:pt idx="13964">
                  <c:v>42190.248564814814</c:v>
                </c:pt>
                <c:pt idx="13965">
                  <c:v>42190.249259259261</c:v>
                </c:pt>
                <c:pt idx="13966">
                  <c:v>42190.249953703678</c:v>
                </c:pt>
                <c:pt idx="13967">
                  <c:v>42190.250648148169</c:v>
                </c:pt>
                <c:pt idx="13968">
                  <c:v>42190.251342592594</c:v>
                </c:pt>
                <c:pt idx="13969">
                  <c:v>42190.25203703704</c:v>
                </c:pt>
                <c:pt idx="13970">
                  <c:v>42190.25273148148</c:v>
                </c:pt>
                <c:pt idx="13971">
                  <c:v>42190.253425925926</c:v>
                </c:pt>
                <c:pt idx="13972">
                  <c:v>42190.254120370373</c:v>
                </c:pt>
                <c:pt idx="13973">
                  <c:v>42190.254814814813</c:v>
                </c:pt>
                <c:pt idx="13974">
                  <c:v>42190.255509259259</c:v>
                </c:pt>
                <c:pt idx="13975">
                  <c:v>42190.256203703706</c:v>
                </c:pt>
                <c:pt idx="13976">
                  <c:v>42190.256898148175</c:v>
                </c:pt>
                <c:pt idx="13977">
                  <c:v>42190.257592592592</c:v>
                </c:pt>
                <c:pt idx="13978">
                  <c:v>42190.258287037039</c:v>
                </c:pt>
                <c:pt idx="13979">
                  <c:v>42190.258981481478</c:v>
                </c:pt>
                <c:pt idx="13980">
                  <c:v>42190.259675925932</c:v>
                </c:pt>
                <c:pt idx="13981">
                  <c:v>42190.260370370372</c:v>
                </c:pt>
                <c:pt idx="13982">
                  <c:v>42190.261064814797</c:v>
                </c:pt>
                <c:pt idx="13983">
                  <c:v>42190.261759259243</c:v>
                </c:pt>
                <c:pt idx="13984">
                  <c:v>42190.262453703683</c:v>
                </c:pt>
                <c:pt idx="13985">
                  <c:v>42190.263148148151</c:v>
                </c:pt>
                <c:pt idx="13986">
                  <c:v>42190.263842592576</c:v>
                </c:pt>
                <c:pt idx="13987">
                  <c:v>42190.264537037037</c:v>
                </c:pt>
                <c:pt idx="13988">
                  <c:v>42190.265231481484</c:v>
                </c:pt>
                <c:pt idx="13989">
                  <c:v>42190.265925925924</c:v>
                </c:pt>
                <c:pt idx="13990">
                  <c:v>42190.26662037037</c:v>
                </c:pt>
                <c:pt idx="13991">
                  <c:v>42190.267314814802</c:v>
                </c:pt>
                <c:pt idx="13992">
                  <c:v>42190.268009259256</c:v>
                </c:pt>
                <c:pt idx="13993">
                  <c:v>42190.268703703674</c:v>
                </c:pt>
                <c:pt idx="13994">
                  <c:v>42190.269398148164</c:v>
                </c:pt>
                <c:pt idx="13995">
                  <c:v>42190.270092592589</c:v>
                </c:pt>
                <c:pt idx="13996">
                  <c:v>42190.270787037021</c:v>
                </c:pt>
                <c:pt idx="13997">
                  <c:v>42190.271481481454</c:v>
                </c:pt>
                <c:pt idx="13998">
                  <c:v>42190.272175925929</c:v>
                </c:pt>
                <c:pt idx="13999">
                  <c:v>42190.272870370369</c:v>
                </c:pt>
                <c:pt idx="14000">
                  <c:v>42190.273564814801</c:v>
                </c:pt>
                <c:pt idx="14001">
                  <c:v>42190.274259259262</c:v>
                </c:pt>
                <c:pt idx="14002">
                  <c:v>42190.274953703687</c:v>
                </c:pt>
                <c:pt idx="14003">
                  <c:v>42190.275648148148</c:v>
                </c:pt>
                <c:pt idx="14004">
                  <c:v>42190.276342592595</c:v>
                </c:pt>
                <c:pt idx="14005">
                  <c:v>42190.277037037034</c:v>
                </c:pt>
                <c:pt idx="14006">
                  <c:v>42190.277731481474</c:v>
                </c:pt>
                <c:pt idx="14007">
                  <c:v>42190.278425925928</c:v>
                </c:pt>
                <c:pt idx="14008">
                  <c:v>42190.279120370353</c:v>
                </c:pt>
                <c:pt idx="14009">
                  <c:v>42190.279814814814</c:v>
                </c:pt>
                <c:pt idx="14010">
                  <c:v>42190.280509259261</c:v>
                </c:pt>
                <c:pt idx="14011">
                  <c:v>42190.281203703678</c:v>
                </c:pt>
                <c:pt idx="14012">
                  <c:v>42190.281898148169</c:v>
                </c:pt>
                <c:pt idx="14013">
                  <c:v>42190.282592592601</c:v>
                </c:pt>
                <c:pt idx="14014">
                  <c:v>42190.283287037026</c:v>
                </c:pt>
                <c:pt idx="14015">
                  <c:v>42190.283981481465</c:v>
                </c:pt>
                <c:pt idx="14016">
                  <c:v>42190.284675925941</c:v>
                </c:pt>
                <c:pt idx="14017">
                  <c:v>42190.285370370373</c:v>
                </c:pt>
                <c:pt idx="14018">
                  <c:v>42190.286064814805</c:v>
                </c:pt>
                <c:pt idx="14019">
                  <c:v>42190.286759259259</c:v>
                </c:pt>
                <c:pt idx="14020">
                  <c:v>42190.287453703684</c:v>
                </c:pt>
                <c:pt idx="14021">
                  <c:v>42190.28814814816</c:v>
                </c:pt>
                <c:pt idx="14022">
                  <c:v>42190.288842592592</c:v>
                </c:pt>
                <c:pt idx="14023">
                  <c:v>42190.289537037039</c:v>
                </c:pt>
                <c:pt idx="14024">
                  <c:v>42190.290231481478</c:v>
                </c:pt>
                <c:pt idx="14025">
                  <c:v>42190.290925925925</c:v>
                </c:pt>
                <c:pt idx="14026">
                  <c:v>42190.291620370357</c:v>
                </c:pt>
                <c:pt idx="14027">
                  <c:v>42190.292314814804</c:v>
                </c:pt>
                <c:pt idx="14028">
                  <c:v>42190.293009259243</c:v>
                </c:pt>
                <c:pt idx="14029">
                  <c:v>42190.293703703668</c:v>
                </c:pt>
                <c:pt idx="14030">
                  <c:v>42190.294398148166</c:v>
                </c:pt>
                <c:pt idx="14031">
                  <c:v>42190.295092592576</c:v>
                </c:pt>
                <c:pt idx="14032">
                  <c:v>42190.295787037008</c:v>
                </c:pt>
                <c:pt idx="14033">
                  <c:v>42190.29648148147</c:v>
                </c:pt>
                <c:pt idx="14034">
                  <c:v>42190.297175925924</c:v>
                </c:pt>
                <c:pt idx="14035">
                  <c:v>42190.29787037037</c:v>
                </c:pt>
                <c:pt idx="14036">
                  <c:v>42190.298564814802</c:v>
                </c:pt>
                <c:pt idx="14037">
                  <c:v>42190.299259259256</c:v>
                </c:pt>
                <c:pt idx="14038">
                  <c:v>42190.299953703674</c:v>
                </c:pt>
                <c:pt idx="14039">
                  <c:v>42190.300648148179</c:v>
                </c:pt>
                <c:pt idx="14040">
                  <c:v>42190.301342592589</c:v>
                </c:pt>
                <c:pt idx="14041">
                  <c:v>42190.302037037043</c:v>
                </c:pt>
                <c:pt idx="14042">
                  <c:v>42190.302731481483</c:v>
                </c:pt>
                <c:pt idx="14043">
                  <c:v>42190.303425925929</c:v>
                </c:pt>
                <c:pt idx="14044">
                  <c:v>42190.304120370369</c:v>
                </c:pt>
                <c:pt idx="14045">
                  <c:v>42190.30481481483</c:v>
                </c:pt>
                <c:pt idx="14046">
                  <c:v>42190.305509259262</c:v>
                </c:pt>
                <c:pt idx="14047">
                  <c:v>42190.306203703702</c:v>
                </c:pt>
                <c:pt idx="14048">
                  <c:v>42190.306898148177</c:v>
                </c:pt>
                <c:pt idx="14049">
                  <c:v>42190.307592592602</c:v>
                </c:pt>
                <c:pt idx="14050">
                  <c:v>42190.308287037042</c:v>
                </c:pt>
                <c:pt idx="14051">
                  <c:v>42190.308981481481</c:v>
                </c:pt>
                <c:pt idx="14052">
                  <c:v>42190.309675925942</c:v>
                </c:pt>
                <c:pt idx="14053">
                  <c:v>42190.310370370389</c:v>
                </c:pt>
                <c:pt idx="14054">
                  <c:v>42190.311064814814</c:v>
                </c:pt>
                <c:pt idx="14055">
                  <c:v>42190.311759259261</c:v>
                </c:pt>
                <c:pt idx="14056">
                  <c:v>42190.3124537037</c:v>
                </c:pt>
                <c:pt idx="14057">
                  <c:v>42190.313148148169</c:v>
                </c:pt>
                <c:pt idx="14058">
                  <c:v>42190.313842592601</c:v>
                </c:pt>
                <c:pt idx="14059">
                  <c:v>42190.314537037055</c:v>
                </c:pt>
                <c:pt idx="14060">
                  <c:v>42190.315231481494</c:v>
                </c:pt>
                <c:pt idx="14061">
                  <c:v>42190.315925925941</c:v>
                </c:pt>
                <c:pt idx="14062">
                  <c:v>42190.316620370388</c:v>
                </c:pt>
                <c:pt idx="14063">
                  <c:v>42190.317314814813</c:v>
                </c:pt>
                <c:pt idx="14064">
                  <c:v>42190.318009259274</c:v>
                </c:pt>
                <c:pt idx="14065">
                  <c:v>42190.318703703706</c:v>
                </c:pt>
                <c:pt idx="14066">
                  <c:v>42190.319398148175</c:v>
                </c:pt>
                <c:pt idx="14067">
                  <c:v>42190.320092592592</c:v>
                </c:pt>
                <c:pt idx="14068">
                  <c:v>42190.320787037024</c:v>
                </c:pt>
                <c:pt idx="14069">
                  <c:v>42190.321481481464</c:v>
                </c:pt>
                <c:pt idx="14070">
                  <c:v>42190.322175925932</c:v>
                </c:pt>
                <c:pt idx="14071">
                  <c:v>42190.322870370386</c:v>
                </c:pt>
                <c:pt idx="14072">
                  <c:v>42190.323564814804</c:v>
                </c:pt>
                <c:pt idx="14073">
                  <c:v>42190.324259259272</c:v>
                </c:pt>
                <c:pt idx="14074">
                  <c:v>42190.324953703705</c:v>
                </c:pt>
                <c:pt idx="14075">
                  <c:v>42190.325648148166</c:v>
                </c:pt>
                <c:pt idx="14076">
                  <c:v>42190.326342592591</c:v>
                </c:pt>
                <c:pt idx="14077">
                  <c:v>42190.327037037037</c:v>
                </c:pt>
                <c:pt idx="14078">
                  <c:v>42190.327731481484</c:v>
                </c:pt>
                <c:pt idx="14079">
                  <c:v>42190.328425925931</c:v>
                </c:pt>
                <c:pt idx="14080">
                  <c:v>42190.32912037037</c:v>
                </c:pt>
                <c:pt idx="14081">
                  <c:v>42190.329814814817</c:v>
                </c:pt>
                <c:pt idx="14082">
                  <c:v>42190.330509259271</c:v>
                </c:pt>
                <c:pt idx="14083">
                  <c:v>42190.331203703689</c:v>
                </c:pt>
                <c:pt idx="14084">
                  <c:v>42190.331898148179</c:v>
                </c:pt>
                <c:pt idx="14085">
                  <c:v>42190.332592592604</c:v>
                </c:pt>
                <c:pt idx="14086">
                  <c:v>42190.333287037036</c:v>
                </c:pt>
                <c:pt idx="14087">
                  <c:v>42190.333981481475</c:v>
                </c:pt>
                <c:pt idx="14088">
                  <c:v>42190.334675925944</c:v>
                </c:pt>
                <c:pt idx="14089">
                  <c:v>42190.335370370369</c:v>
                </c:pt>
                <c:pt idx="14090">
                  <c:v>42190.336064814815</c:v>
                </c:pt>
                <c:pt idx="14091">
                  <c:v>42190.336759259262</c:v>
                </c:pt>
                <c:pt idx="14092">
                  <c:v>42190.337453703687</c:v>
                </c:pt>
                <c:pt idx="14093">
                  <c:v>42190.33814814817</c:v>
                </c:pt>
                <c:pt idx="14094">
                  <c:v>42190.338842592602</c:v>
                </c:pt>
                <c:pt idx="14095">
                  <c:v>42190.339537037042</c:v>
                </c:pt>
                <c:pt idx="14096">
                  <c:v>42190.340231481496</c:v>
                </c:pt>
                <c:pt idx="14097">
                  <c:v>42190.340925925942</c:v>
                </c:pt>
                <c:pt idx="14098">
                  <c:v>42190.341620370367</c:v>
                </c:pt>
                <c:pt idx="14099">
                  <c:v>42190.342314814829</c:v>
                </c:pt>
                <c:pt idx="14100">
                  <c:v>42190.343009259261</c:v>
                </c:pt>
                <c:pt idx="14101">
                  <c:v>42190.343703703678</c:v>
                </c:pt>
                <c:pt idx="14102">
                  <c:v>42190.344398148176</c:v>
                </c:pt>
                <c:pt idx="14103">
                  <c:v>42190.345092592601</c:v>
                </c:pt>
                <c:pt idx="14104">
                  <c:v>42190.345787037026</c:v>
                </c:pt>
                <c:pt idx="14105">
                  <c:v>42190.34648148148</c:v>
                </c:pt>
                <c:pt idx="14106">
                  <c:v>42190.347175925941</c:v>
                </c:pt>
                <c:pt idx="14107">
                  <c:v>42190.347870370388</c:v>
                </c:pt>
                <c:pt idx="14108">
                  <c:v>42190.348564814813</c:v>
                </c:pt>
                <c:pt idx="14109">
                  <c:v>42190.349259259274</c:v>
                </c:pt>
                <c:pt idx="14110">
                  <c:v>42190.349953703706</c:v>
                </c:pt>
                <c:pt idx="14111">
                  <c:v>42190.350648148175</c:v>
                </c:pt>
                <c:pt idx="14112">
                  <c:v>42190.351342592592</c:v>
                </c:pt>
                <c:pt idx="14113">
                  <c:v>42190.352037037053</c:v>
                </c:pt>
                <c:pt idx="14114">
                  <c:v>42190.352731481493</c:v>
                </c:pt>
                <c:pt idx="14115">
                  <c:v>42190.353425925932</c:v>
                </c:pt>
                <c:pt idx="14116">
                  <c:v>42190.354120370386</c:v>
                </c:pt>
                <c:pt idx="14117">
                  <c:v>42190.35481481484</c:v>
                </c:pt>
                <c:pt idx="14118">
                  <c:v>42190.355509259272</c:v>
                </c:pt>
                <c:pt idx="14119">
                  <c:v>42190.356203703712</c:v>
                </c:pt>
                <c:pt idx="14120">
                  <c:v>42190.356898148195</c:v>
                </c:pt>
                <c:pt idx="14121">
                  <c:v>42190.357592592605</c:v>
                </c:pt>
                <c:pt idx="14122">
                  <c:v>42190.358287037052</c:v>
                </c:pt>
                <c:pt idx="14123">
                  <c:v>42190.358981481491</c:v>
                </c:pt>
                <c:pt idx="14124">
                  <c:v>42190.359675925945</c:v>
                </c:pt>
                <c:pt idx="14125">
                  <c:v>42190.360370370385</c:v>
                </c:pt>
                <c:pt idx="14126">
                  <c:v>42190.361064814802</c:v>
                </c:pt>
                <c:pt idx="14127">
                  <c:v>42190.361759259256</c:v>
                </c:pt>
                <c:pt idx="14128">
                  <c:v>42190.362453703689</c:v>
                </c:pt>
                <c:pt idx="14129">
                  <c:v>42190.363148148164</c:v>
                </c:pt>
                <c:pt idx="14130">
                  <c:v>42190.363842592589</c:v>
                </c:pt>
                <c:pt idx="14131">
                  <c:v>42190.364537037043</c:v>
                </c:pt>
                <c:pt idx="14132">
                  <c:v>42190.365231481483</c:v>
                </c:pt>
                <c:pt idx="14133">
                  <c:v>42190.365925925929</c:v>
                </c:pt>
                <c:pt idx="14134">
                  <c:v>42190.366620370369</c:v>
                </c:pt>
                <c:pt idx="14135">
                  <c:v>42190.367314814815</c:v>
                </c:pt>
                <c:pt idx="14136">
                  <c:v>42190.368009259262</c:v>
                </c:pt>
                <c:pt idx="14137">
                  <c:v>42190.368703703687</c:v>
                </c:pt>
                <c:pt idx="14138">
                  <c:v>42190.36939814817</c:v>
                </c:pt>
                <c:pt idx="14139">
                  <c:v>42190.370092592602</c:v>
                </c:pt>
                <c:pt idx="14140">
                  <c:v>42190.370787037034</c:v>
                </c:pt>
                <c:pt idx="14141">
                  <c:v>42190.371481481474</c:v>
                </c:pt>
                <c:pt idx="14142">
                  <c:v>42190.372175925942</c:v>
                </c:pt>
                <c:pt idx="14143">
                  <c:v>42190.372870370389</c:v>
                </c:pt>
                <c:pt idx="14144">
                  <c:v>42190.373564814814</c:v>
                </c:pt>
                <c:pt idx="14145">
                  <c:v>42190.374259259275</c:v>
                </c:pt>
                <c:pt idx="14146">
                  <c:v>42190.3749537037</c:v>
                </c:pt>
                <c:pt idx="14147">
                  <c:v>42190.375648148169</c:v>
                </c:pt>
                <c:pt idx="14148">
                  <c:v>42190.376342592601</c:v>
                </c:pt>
                <c:pt idx="14149">
                  <c:v>42190.37703703704</c:v>
                </c:pt>
                <c:pt idx="14150">
                  <c:v>42190.37773148148</c:v>
                </c:pt>
                <c:pt idx="14151">
                  <c:v>42190.378425925941</c:v>
                </c:pt>
                <c:pt idx="14152">
                  <c:v>42190.379120370373</c:v>
                </c:pt>
                <c:pt idx="14153">
                  <c:v>42190.379814814813</c:v>
                </c:pt>
                <c:pt idx="14154">
                  <c:v>42190.380509259274</c:v>
                </c:pt>
                <c:pt idx="14155">
                  <c:v>42190.381203703706</c:v>
                </c:pt>
                <c:pt idx="14156">
                  <c:v>42190.381898148175</c:v>
                </c:pt>
                <c:pt idx="14157">
                  <c:v>42190.382592592607</c:v>
                </c:pt>
                <c:pt idx="14158">
                  <c:v>42190.383287037039</c:v>
                </c:pt>
                <c:pt idx="14159">
                  <c:v>42190.383981481478</c:v>
                </c:pt>
                <c:pt idx="14160">
                  <c:v>42190.384675925947</c:v>
                </c:pt>
                <c:pt idx="14161">
                  <c:v>42190.385370370386</c:v>
                </c:pt>
                <c:pt idx="14162">
                  <c:v>42190.386064814818</c:v>
                </c:pt>
                <c:pt idx="14163">
                  <c:v>42190.386759259272</c:v>
                </c:pt>
                <c:pt idx="14164">
                  <c:v>42190.387453703705</c:v>
                </c:pt>
                <c:pt idx="14165">
                  <c:v>42190.38814814818</c:v>
                </c:pt>
                <c:pt idx="14166">
                  <c:v>42190.388842592605</c:v>
                </c:pt>
                <c:pt idx="14167">
                  <c:v>42190.389537037052</c:v>
                </c:pt>
                <c:pt idx="14168">
                  <c:v>42190.390231481491</c:v>
                </c:pt>
                <c:pt idx="14169">
                  <c:v>42190.390925925931</c:v>
                </c:pt>
                <c:pt idx="14170">
                  <c:v>42190.39162037037</c:v>
                </c:pt>
                <c:pt idx="14171">
                  <c:v>42190.392314814817</c:v>
                </c:pt>
                <c:pt idx="14172">
                  <c:v>42190.393009259256</c:v>
                </c:pt>
                <c:pt idx="14173">
                  <c:v>42190.393703703674</c:v>
                </c:pt>
                <c:pt idx="14174">
                  <c:v>42190.394398148179</c:v>
                </c:pt>
                <c:pt idx="14175">
                  <c:v>42190.395092592589</c:v>
                </c:pt>
                <c:pt idx="14176">
                  <c:v>42190.395787037021</c:v>
                </c:pt>
                <c:pt idx="14177">
                  <c:v>42190.396481481475</c:v>
                </c:pt>
                <c:pt idx="14178">
                  <c:v>42190.397175925929</c:v>
                </c:pt>
                <c:pt idx="14179">
                  <c:v>42190.397870370369</c:v>
                </c:pt>
                <c:pt idx="14180">
                  <c:v>42190.398564814815</c:v>
                </c:pt>
                <c:pt idx="14181">
                  <c:v>42190.399259259262</c:v>
                </c:pt>
                <c:pt idx="14182">
                  <c:v>42190.399953703687</c:v>
                </c:pt>
                <c:pt idx="14183">
                  <c:v>42190.40064814817</c:v>
                </c:pt>
                <c:pt idx="14184">
                  <c:v>42190.401342592595</c:v>
                </c:pt>
                <c:pt idx="14185">
                  <c:v>42190.402037037042</c:v>
                </c:pt>
                <c:pt idx="14186">
                  <c:v>42190.402731481481</c:v>
                </c:pt>
                <c:pt idx="14187">
                  <c:v>42190.403425925928</c:v>
                </c:pt>
                <c:pt idx="14188">
                  <c:v>42190.404120370367</c:v>
                </c:pt>
                <c:pt idx="14189">
                  <c:v>42190.404814814829</c:v>
                </c:pt>
                <c:pt idx="14190">
                  <c:v>42190.405509259261</c:v>
                </c:pt>
                <c:pt idx="14191">
                  <c:v>42190.4062037037</c:v>
                </c:pt>
                <c:pt idx="14192">
                  <c:v>42190.406898148176</c:v>
                </c:pt>
                <c:pt idx="14193">
                  <c:v>42190.407592592601</c:v>
                </c:pt>
                <c:pt idx="14194">
                  <c:v>42190.40828703704</c:v>
                </c:pt>
                <c:pt idx="14195">
                  <c:v>42190.40898148148</c:v>
                </c:pt>
                <c:pt idx="14196">
                  <c:v>42190.409675925941</c:v>
                </c:pt>
                <c:pt idx="14197">
                  <c:v>42190.410370370388</c:v>
                </c:pt>
                <c:pt idx="14198">
                  <c:v>42190.411064814805</c:v>
                </c:pt>
                <c:pt idx="14199">
                  <c:v>42190.411759259259</c:v>
                </c:pt>
                <c:pt idx="14200">
                  <c:v>42190.412453703706</c:v>
                </c:pt>
                <c:pt idx="14201">
                  <c:v>42190.41314814816</c:v>
                </c:pt>
                <c:pt idx="14202">
                  <c:v>42190.413842592592</c:v>
                </c:pt>
                <c:pt idx="14203">
                  <c:v>42190.414537037053</c:v>
                </c:pt>
                <c:pt idx="14204">
                  <c:v>42190.415231481493</c:v>
                </c:pt>
                <c:pt idx="14205">
                  <c:v>42190.415925925932</c:v>
                </c:pt>
                <c:pt idx="14206">
                  <c:v>42190.416620370386</c:v>
                </c:pt>
                <c:pt idx="14207">
                  <c:v>42190.417314814818</c:v>
                </c:pt>
                <c:pt idx="14208">
                  <c:v>42190.418009259272</c:v>
                </c:pt>
                <c:pt idx="14209">
                  <c:v>42190.418703703705</c:v>
                </c:pt>
                <c:pt idx="14210">
                  <c:v>42190.41939814818</c:v>
                </c:pt>
                <c:pt idx="14211">
                  <c:v>42190.420092592591</c:v>
                </c:pt>
                <c:pt idx="14212">
                  <c:v>42190.420787037023</c:v>
                </c:pt>
                <c:pt idx="14213">
                  <c:v>42190.42148148147</c:v>
                </c:pt>
                <c:pt idx="14214">
                  <c:v>42190.422175925931</c:v>
                </c:pt>
                <c:pt idx="14215">
                  <c:v>42190.422870370385</c:v>
                </c:pt>
                <c:pt idx="14216">
                  <c:v>42190.423564814802</c:v>
                </c:pt>
                <c:pt idx="14217">
                  <c:v>42190.424259259271</c:v>
                </c:pt>
                <c:pt idx="14218">
                  <c:v>42190.424953703689</c:v>
                </c:pt>
                <c:pt idx="14219">
                  <c:v>42190.425648148164</c:v>
                </c:pt>
                <c:pt idx="14220">
                  <c:v>42190.426342592589</c:v>
                </c:pt>
                <c:pt idx="14221">
                  <c:v>42190.427037037036</c:v>
                </c:pt>
                <c:pt idx="14222">
                  <c:v>42190.427731481475</c:v>
                </c:pt>
                <c:pt idx="14223">
                  <c:v>42190.428425925929</c:v>
                </c:pt>
                <c:pt idx="14224">
                  <c:v>42190.429120370354</c:v>
                </c:pt>
                <c:pt idx="14225">
                  <c:v>42190.429814814815</c:v>
                </c:pt>
                <c:pt idx="14226">
                  <c:v>42190.430509259262</c:v>
                </c:pt>
                <c:pt idx="14227">
                  <c:v>42190.431203703687</c:v>
                </c:pt>
                <c:pt idx="14228">
                  <c:v>42190.43189814817</c:v>
                </c:pt>
                <c:pt idx="14229">
                  <c:v>42190.432592592602</c:v>
                </c:pt>
                <c:pt idx="14230">
                  <c:v>42190.433287037034</c:v>
                </c:pt>
                <c:pt idx="14231">
                  <c:v>42190.433981481474</c:v>
                </c:pt>
                <c:pt idx="14232">
                  <c:v>42190.434675925942</c:v>
                </c:pt>
                <c:pt idx="14233">
                  <c:v>42190.435370370367</c:v>
                </c:pt>
                <c:pt idx="14234">
                  <c:v>42190.436064814814</c:v>
                </c:pt>
                <c:pt idx="14235">
                  <c:v>42190.436759259261</c:v>
                </c:pt>
                <c:pt idx="14236">
                  <c:v>42190.437453703678</c:v>
                </c:pt>
                <c:pt idx="14237">
                  <c:v>42190.438148148169</c:v>
                </c:pt>
                <c:pt idx="14238">
                  <c:v>42190.438842592601</c:v>
                </c:pt>
                <c:pt idx="14239">
                  <c:v>42190.43953703704</c:v>
                </c:pt>
                <c:pt idx="14240">
                  <c:v>42190.440231481494</c:v>
                </c:pt>
                <c:pt idx="14241">
                  <c:v>42190.440925925941</c:v>
                </c:pt>
                <c:pt idx="14242">
                  <c:v>42190.441620370373</c:v>
                </c:pt>
                <c:pt idx="14243">
                  <c:v>42190.442314814813</c:v>
                </c:pt>
                <c:pt idx="14244">
                  <c:v>42190.443009259259</c:v>
                </c:pt>
                <c:pt idx="14245">
                  <c:v>42190.443703703684</c:v>
                </c:pt>
                <c:pt idx="14246">
                  <c:v>42190.444398148175</c:v>
                </c:pt>
                <c:pt idx="14247">
                  <c:v>42190.445092592592</c:v>
                </c:pt>
                <c:pt idx="14248">
                  <c:v>42190.445787037024</c:v>
                </c:pt>
                <c:pt idx="14249">
                  <c:v>42190.446481481478</c:v>
                </c:pt>
                <c:pt idx="14250">
                  <c:v>42190.447175925932</c:v>
                </c:pt>
                <c:pt idx="14251">
                  <c:v>42190.447870370386</c:v>
                </c:pt>
                <c:pt idx="14252">
                  <c:v>42190.448564814818</c:v>
                </c:pt>
                <c:pt idx="14253">
                  <c:v>42190.449259259272</c:v>
                </c:pt>
                <c:pt idx="14254">
                  <c:v>42190.449953703705</c:v>
                </c:pt>
                <c:pt idx="14255">
                  <c:v>42190.45064814818</c:v>
                </c:pt>
                <c:pt idx="14256">
                  <c:v>42190.451342592591</c:v>
                </c:pt>
                <c:pt idx="14257">
                  <c:v>42190.452037037052</c:v>
                </c:pt>
                <c:pt idx="14258">
                  <c:v>42190.452731481491</c:v>
                </c:pt>
                <c:pt idx="14259">
                  <c:v>42190.453425925931</c:v>
                </c:pt>
                <c:pt idx="14260">
                  <c:v>42190.454120370385</c:v>
                </c:pt>
                <c:pt idx="14261">
                  <c:v>42190.454814814839</c:v>
                </c:pt>
                <c:pt idx="14262">
                  <c:v>42190.455509259271</c:v>
                </c:pt>
                <c:pt idx="14263">
                  <c:v>42190.456203703703</c:v>
                </c:pt>
                <c:pt idx="14264">
                  <c:v>42190.456898148193</c:v>
                </c:pt>
                <c:pt idx="14265">
                  <c:v>42190.457592592604</c:v>
                </c:pt>
                <c:pt idx="14266">
                  <c:v>42190.458287037043</c:v>
                </c:pt>
                <c:pt idx="14267">
                  <c:v>42190.458981481483</c:v>
                </c:pt>
                <c:pt idx="14268">
                  <c:v>42190.459675925944</c:v>
                </c:pt>
                <c:pt idx="14269">
                  <c:v>42190.460370370369</c:v>
                </c:pt>
                <c:pt idx="14270">
                  <c:v>42190.461064814801</c:v>
                </c:pt>
                <c:pt idx="14271">
                  <c:v>42190.461759259255</c:v>
                </c:pt>
                <c:pt idx="14272">
                  <c:v>42190.462453703687</c:v>
                </c:pt>
                <c:pt idx="14273">
                  <c:v>42190.463148148148</c:v>
                </c:pt>
                <c:pt idx="14274">
                  <c:v>42190.463842592595</c:v>
                </c:pt>
                <c:pt idx="14275">
                  <c:v>42190.464537037042</c:v>
                </c:pt>
                <c:pt idx="14276">
                  <c:v>42190.465231481481</c:v>
                </c:pt>
                <c:pt idx="14277">
                  <c:v>42190.465925925928</c:v>
                </c:pt>
                <c:pt idx="14278">
                  <c:v>42190.466620370367</c:v>
                </c:pt>
                <c:pt idx="14279">
                  <c:v>42190.467314814814</c:v>
                </c:pt>
                <c:pt idx="14280">
                  <c:v>42190.468009259261</c:v>
                </c:pt>
                <c:pt idx="14281">
                  <c:v>42190.468703703678</c:v>
                </c:pt>
                <c:pt idx="14282">
                  <c:v>42190.469398148169</c:v>
                </c:pt>
                <c:pt idx="14283">
                  <c:v>42190.470092592601</c:v>
                </c:pt>
                <c:pt idx="14284">
                  <c:v>42190.470787037026</c:v>
                </c:pt>
                <c:pt idx="14285">
                  <c:v>42190.471481481465</c:v>
                </c:pt>
                <c:pt idx="14286">
                  <c:v>42190.472175925941</c:v>
                </c:pt>
                <c:pt idx="14287">
                  <c:v>42190.472870370388</c:v>
                </c:pt>
                <c:pt idx="14288">
                  <c:v>42190.473564814805</c:v>
                </c:pt>
                <c:pt idx="14289">
                  <c:v>42190.474259259274</c:v>
                </c:pt>
                <c:pt idx="14290">
                  <c:v>42190.474953703706</c:v>
                </c:pt>
                <c:pt idx="14291">
                  <c:v>42190.47564814816</c:v>
                </c:pt>
                <c:pt idx="14292">
                  <c:v>42190.476342592592</c:v>
                </c:pt>
                <c:pt idx="14293">
                  <c:v>42190.477037037039</c:v>
                </c:pt>
                <c:pt idx="14294">
                  <c:v>42190.477731481478</c:v>
                </c:pt>
                <c:pt idx="14295">
                  <c:v>42190.478425925932</c:v>
                </c:pt>
                <c:pt idx="14296">
                  <c:v>42190.479120370372</c:v>
                </c:pt>
                <c:pt idx="14297">
                  <c:v>42190.479814814818</c:v>
                </c:pt>
                <c:pt idx="14298">
                  <c:v>42190.480509259272</c:v>
                </c:pt>
                <c:pt idx="14299">
                  <c:v>42190.481203703705</c:v>
                </c:pt>
                <c:pt idx="14300">
                  <c:v>42190.48189814818</c:v>
                </c:pt>
                <c:pt idx="14301">
                  <c:v>42190.482592592605</c:v>
                </c:pt>
                <c:pt idx="14302">
                  <c:v>42190.483287037037</c:v>
                </c:pt>
                <c:pt idx="14303">
                  <c:v>42190.483981481484</c:v>
                </c:pt>
                <c:pt idx="14304">
                  <c:v>42190.484675925945</c:v>
                </c:pt>
                <c:pt idx="14305">
                  <c:v>42190.485370370385</c:v>
                </c:pt>
                <c:pt idx="14306">
                  <c:v>42190.486064814817</c:v>
                </c:pt>
                <c:pt idx="14307">
                  <c:v>42190.486759259271</c:v>
                </c:pt>
                <c:pt idx="14308">
                  <c:v>42190.487453703689</c:v>
                </c:pt>
                <c:pt idx="14309">
                  <c:v>42190.488148148179</c:v>
                </c:pt>
                <c:pt idx="14310">
                  <c:v>42190.488842592604</c:v>
                </c:pt>
                <c:pt idx="14311">
                  <c:v>42190.489537037043</c:v>
                </c:pt>
                <c:pt idx="14312">
                  <c:v>42190.490231481483</c:v>
                </c:pt>
                <c:pt idx="14313">
                  <c:v>42190.490925925929</c:v>
                </c:pt>
                <c:pt idx="14314">
                  <c:v>42190.491620370354</c:v>
                </c:pt>
                <c:pt idx="14315">
                  <c:v>42190.492314814815</c:v>
                </c:pt>
                <c:pt idx="14316">
                  <c:v>42190.493009259255</c:v>
                </c:pt>
                <c:pt idx="14317">
                  <c:v>42190.493703703673</c:v>
                </c:pt>
                <c:pt idx="14318">
                  <c:v>42190.49439814817</c:v>
                </c:pt>
                <c:pt idx="14319">
                  <c:v>42190.495092592595</c:v>
                </c:pt>
                <c:pt idx="14320">
                  <c:v>42190.49578703702</c:v>
                </c:pt>
                <c:pt idx="14321">
                  <c:v>42190.496481481474</c:v>
                </c:pt>
                <c:pt idx="14322">
                  <c:v>42190.497175925928</c:v>
                </c:pt>
                <c:pt idx="14323">
                  <c:v>42190.497870370367</c:v>
                </c:pt>
                <c:pt idx="14324">
                  <c:v>42190.498564814814</c:v>
                </c:pt>
                <c:pt idx="14325">
                  <c:v>42190.499259259261</c:v>
                </c:pt>
                <c:pt idx="14326">
                  <c:v>42190.499953703678</c:v>
                </c:pt>
                <c:pt idx="14327">
                  <c:v>42190.500648148169</c:v>
                </c:pt>
                <c:pt idx="14328">
                  <c:v>42190.501342592594</c:v>
                </c:pt>
                <c:pt idx="14329">
                  <c:v>42190.50203703704</c:v>
                </c:pt>
                <c:pt idx="14330">
                  <c:v>42190.50273148148</c:v>
                </c:pt>
                <c:pt idx="14331">
                  <c:v>42190.503425925926</c:v>
                </c:pt>
                <c:pt idx="14332">
                  <c:v>42190.504120370373</c:v>
                </c:pt>
                <c:pt idx="14333">
                  <c:v>42190.504814814813</c:v>
                </c:pt>
                <c:pt idx="14334">
                  <c:v>42190.505509259259</c:v>
                </c:pt>
                <c:pt idx="14335">
                  <c:v>42190.506203703706</c:v>
                </c:pt>
                <c:pt idx="14336">
                  <c:v>42190.506898148175</c:v>
                </c:pt>
                <c:pt idx="14337">
                  <c:v>42190.507592592592</c:v>
                </c:pt>
                <c:pt idx="14338">
                  <c:v>42190.508287037039</c:v>
                </c:pt>
                <c:pt idx="14339">
                  <c:v>42190.508981481478</c:v>
                </c:pt>
                <c:pt idx="14340">
                  <c:v>42190.509675925932</c:v>
                </c:pt>
                <c:pt idx="14341">
                  <c:v>42190.510370370386</c:v>
                </c:pt>
                <c:pt idx="14342">
                  <c:v>42190.511064814804</c:v>
                </c:pt>
                <c:pt idx="14343">
                  <c:v>42190.511759259258</c:v>
                </c:pt>
                <c:pt idx="14344">
                  <c:v>42190.512453703705</c:v>
                </c:pt>
                <c:pt idx="14345">
                  <c:v>42190.513148148166</c:v>
                </c:pt>
                <c:pt idx="14346">
                  <c:v>42190.513842592591</c:v>
                </c:pt>
                <c:pt idx="14347">
                  <c:v>42190.514537037052</c:v>
                </c:pt>
                <c:pt idx="14348">
                  <c:v>42190.515231481491</c:v>
                </c:pt>
                <c:pt idx="14349">
                  <c:v>42190.515925925931</c:v>
                </c:pt>
                <c:pt idx="14350">
                  <c:v>42190.516620370385</c:v>
                </c:pt>
                <c:pt idx="14351">
                  <c:v>42190.517314814817</c:v>
                </c:pt>
                <c:pt idx="14352">
                  <c:v>42190.518009259271</c:v>
                </c:pt>
                <c:pt idx="14353">
                  <c:v>42190.518703703689</c:v>
                </c:pt>
                <c:pt idx="14354">
                  <c:v>42190.519398148179</c:v>
                </c:pt>
                <c:pt idx="14355">
                  <c:v>42190.520092592589</c:v>
                </c:pt>
                <c:pt idx="14356">
                  <c:v>42190.520787037021</c:v>
                </c:pt>
                <c:pt idx="14357">
                  <c:v>42190.521481481454</c:v>
                </c:pt>
                <c:pt idx="14358">
                  <c:v>42190.522175925929</c:v>
                </c:pt>
                <c:pt idx="14359">
                  <c:v>42190.522870370369</c:v>
                </c:pt>
                <c:pt idx="14360">
                  <c:v>42190.523564814801</c:v>
                </c:pt>
                <c:pt idx="14361">
                  <c:v>42190.524259259262</c:v>
                </c:pt>
                <c:pt idx="14362">
                  <c:v>42190.524953703687</c:v>
                </c:pt>
                <c:pt idx="14363">
                  <c:v>42190.525648148148</c:v>
                </c:pt>
                <c:pt idx="14364">
                  <c:v>42190.526342592595</c:v>
                </c:pt>
                <c:pt idx="14365">
                  <c:v>42190.527037037034</c:v>
                </c:pt>
                <c:pt idx="14366">
                  <c:v>42190.527731481474</c:v>
                </c:pt>
                <c:pt idx="14367">
                  <c:v>42190.528425925928</c:v>
                </c:pt>
                <c:pt idx="14368">
                  <c:v>42190.529120370353</c:v>
                </c:pt>
                <c:pt idx="14369">
                  <c:v>42190.529814814814</c:v>
                </c:pt>
                <c:pt idx="14370">
                  <c:v>42190.530509259261</c:v>
                </c:pt>
                <c:pt idx="14371">
                  <c:v>42190.531203703678</c:v>
                </c:pt>
                <c:pt idx="14372">
                  <c:v>42190.531898148169</c:v>
                </c:pt>
                <c:pt idx="14373">
                  <c:v>42190.532592592601</c:v>
                </c:pt>
                <c:pt idx="14374">
                  <c:v>42190.533287037026</c:v>
                </c:pt>
                <c:pt idx="14375">
                  <c:v>42190.533981481465</c:v>
                </c:pt>
                <c:pt idx="14376">
                  <c:v>42190.534675925941</c:v>
                </c:pt>
                <c:pt idx="14377">
                  <c:v>42190.535370370373</c:v>
                </c:pt>
                <c:pt idx="14378">
                  <c:v>42190.536064814805</c:v>
                </c:pt>
                <c:pt idx="14379">
                  <c:v>42190.536759259259</c:v>
                </c:pt>
                <c:pt idx="14380">
                  <c:v>42190.537453703684</c:v>
                </c:pt>
                <c:pt idx="14381">
                  <c:v>42190.53814814816</c:v>
                </c:pt>
                <c:pt idx="14382">
                  <c:v>42190.538842592592</c:v>
                </c:pt>
                <c:pt idx="14383">
                  <c:v>42190.539537037039</c:v>
                </c:pt>
                <c:pt idx="14384">
                  <c:v>42190.540231481493</c:v>
                </c:pt>
                <c:pt idx="14385">
                  <c:v>42190.540925925932</c:v>
                </c:pt>
                <c:pt idx="14386">
                  <c:v>42190.541620370372</c:v>
                </c:pt>
                <c:pt idx="14387">
                  <c:v>42190.542314814818</c:v>
                </c:pt>
                <c:pt idx="14388">
                  <c:v>42190.543009259258</c:v>
                </c:pt>
                <c:pt idx="14389">
                  <c:v>42190.543703703683</c:v>
                </c:pt>
                <c:pt idx="14390">
                  <c:v>42190.54439814818</c:v>
                </c:pt>
                <c:pt idx="14391">
                  <c:v>42190.545092592591</c:v>
                </c:pt>
                <c:pt idx="14392">
                  <c:v>42190.545787037023</c:v>
                </c:pt>
                <c:pt idx="14393">
                  <c:v>42190.546481481484</c:v>
                </c:pt>
                <c:pt idx="14394">
                  <c:v>42190.547175925931</c:v>
                </c:pt>
                <c:pt idx="14395">
                  <c:v>42190.547870370385</c:v>
                </c:pt>
                <c:pt idx="14396">
                  <c:v>42190.548564814817</c:v>
                </c:pt>
                <c:pt idx="14397">
                  <c:v>42190.549259259271</c:v>
                </c:pt>
                <c:pt idx="14398">
                  <c:v>42190.549953703689</c:v>
                </c:pt>
                <c:pt idx="14399">
                  <c:v>42190.550648148179</c:v>
                </c:pt>
                <c:pt idx="14400">
                  <c:v>42190.551342592589</c:v>
                </c:pt>
                <c:pt idx="14401">
                  <c:v>42190.552037037043</c:v>
                </c:pt>
                <c:pt idx="14402">
                  <c:v>42190.552731481483</c:v>
                </c:pt>
                <c:pt idx="14403">
                  <c:v>42190.553425925929</c:v>
                </c:pt>
                <c:pt idx="14404">
                  <c:v>42190.554120370369</c:v>
                </c:pt>
                <c:pt idx="14405">
                  <c:v>42190.55481481483</c:v>
                </c:pt>
                <c:pt idx="14406">
                  <c:v>42190.555509259262</c:v>
                </c:pt>
                <c:pt idx="14407">
                  <c:v>42190.556203703702</c:v>
                </c:pt>
                <c:pt idx="14408">
                  <c:v>42190.556898148177</c:v>
                </c:pt>
                <c:pt idx="14409">
                  <c:v>42190.557592592602</c:v>
                </c:pt>
                <c:pt idx="14410">
                  <c:v>42190.558287037042</c:v>
                </c:pt>
                <c:pt idx="14411">
                  <c:v>42190.558981481481</c:v>
                </c:pt>
                <c:pt idx="14412">
                  <c:v>42190.559675925942</c:v>
                </c:pt>
                <c:pt idx="14413">
                  <c:v>42190.560370370367</c:v>
                </c:pt>
                <c:pt idx="14414">
                  <c:v>42190.561064814799</c:v>
                </c:pt>
                <c:pt idx="14415">
                  <c:v>42190.561759259246</c:v>
                </c:pt>
                <c:pt idx="14416">
                  <c:v>42190.562453703678</c:v>
                </c:pt>
                <c:pt idx="14417">
                  <c:v>42190.563148148147</c:v>
                </c:pt>
                <c:pt idx="14418">
                  <c:v>42190.563842592594</c:v>
                </c:pt>
                <c:pt idx="14419">
                  <c:v>42190.56453703704</c:v>
                </c:pt>
                <c:pt idx="14420">
                  <c:v>42190.56523148148</c:v>
                </c:pt>
                <c:pt idx="14421">
                  <c:v>42190.565925925926</c:v>
                </c:pt>
                <c:pt idx="14422">
                  <c:v>42190.566620370373</c:v>
                </c:pt>
                <c:pt idx="14423">
                  <c:v>42190.567314814805</c:v>
                </c:pt>
                <c:pt idx="14424">
                  <c:v>42190.568009259259</c:v>
                </c:pt>
                <c:pt idx="14425">
                  <c:v>42190.568703703684</c:v>
                </c:pt>
                <c:pt idx="14426">
                  <c:v>42190.56939814816</c:v>
                </c:pt>
                <c:pt idx="14427">
                  <c:v>42190.570092592592</c:v>
                </c:pt>
                <c:pt idx="14428">
                  <c:v>42190.570787037024</c:v>
                </c:pt>
                <c:pt idx="14429">
                  <c:v>42190.571481481464</c:v>
                </c:pt>
                <c:pt idx="14430">
                  <c:v>42190.572175925932</c:v>
                </c:pt>
                <c:pt idx="14431">
                  <c:v>42190.572870370386</c:v>
                </c:pt>
                <c:pt idx="14432">
                  <c:v>42190.573564814804</c:v>
                </c:pt>
                <c:pt idx="14433">
                  <c:v>42190.574259259272</c:v>
                </c:pt>
                <c:pt idx="14434">
                  <c:v>42190.574953703705</c:v>
                </c:pt>
                <c:pt idx="14435">
                  <c:v>42190.575648148166</c:v>
                </c:pt>
                <c:pt idx="14436">
                  <c:v>42190.576342592591</c:v>
                </c:pt>
                <c:pt idx="14437">
                  <c:v>42190.577037037037</c:v>
                </c:pt>
                <c:pt idx="14438">
                  <c:v>42190.577731481484</c:v>
                </c:pt>
                <c:pt idx="14439">
                  <c:v>42190.578425925931</c:v>
                </c:pt>
                <c:pt idx="14440">
                  <c:v>42190.57912037037</c:v>
                </c:pt>
                <c:pt idx="14441">
                  <c:v>42190.579814814817</c:v>
                </c:pt>
                <c:pt idx="14442">
                  <c:v>42190.580509259271</c:v>
                </c:pt>
                <c:pt idx="14443">
                  <c:v>42190.581203703689</c:v>
                </c:pt>
                <c:pt idx="14444">
                  <c:v>42190.581898148179</c:v>
                </c:pt>
                <c:pt idx="14445">
                  <c:v>42190.582592592604</c:v>
                </c:pt>
                <c:pt idx="14446">
                  <c:v>42190.583287037036</c:v>
                </c:pt>
                <c:pt idx="14447">
                  <c:v>42190.583981481475</c:v>
                </c:pt>
                <c:pt idx="14448">
                  <c:v>42190.584675925944</c:v>
                </c:pt>
                <c:pt idx="14449">
                  <c:v>42190.585370370369</c:v>
                </c:pt>
                <c:pt idx="14450">
                  <c:v>42190.586064814815</c:v>
                </c:pt>
                <c:pt idx="14451">
                  <c:v>42190.586759259262</c:v>
                </c:pt>
                <c:pt idx="14452">
                  <c:v>42190.587453703687</c:v>
                </c:pt>
                <c:pt idx="14453">
                  <c:v>42190.58814814817</c:v>
                </c:pt>
                <c:pt idx="14454">
                  <c:v>42190.588842592602</c:v>
                </c:pt>
                <c:pt idx="14455">
                  <c:v>42190.589537037042</c:v>
                </c:pt>
                <c:pt idx="14456">
                  <c:v>42190.590231481481</c:v>
                </c:pt>
                <c:pt idx="14457">
                  <c:v>42190.590925925928</c:v>
                </c:pt>
                <c:pt idx="14458">
                  <c:v>42190.591620370353</c:v>
                </c:pt>
                <c:pt idx="14459">
                  <c:v>42190.592314814814</c:v>
                </c:pt>
                <c:pt idx="14460">
                  <c:v>42190.593009259246</c:v>
                </c:pt>
                <c:pt idx="14461">
                  <c:v>42190.593703703671</c:v>
                </c:pt>
                <c:pt idx="14462">
                  <c:v>42190.594398148169</c:v>
                </c:pt>
                <c:pt idx="14463">
                  <c:v>42190.595092592594</c:v>
                </c:pt>
                <c:pt idx="14464">
                  <c:v>42190.595787037018</c:v>
                </c:pt>
                <c:pt idx="14465">
                  <c:v>42190.596481481465</c:v>
                </c:pt>
                <c:pt idx="14466">
                  <c:v>42190.597175925926</c:v>
                </c:pt>
                <c:pt idx="14467">
                  <c:v>42190.597870370373</c:v>
                </c:pt>
                <c:pt idx="14468">
                  <c:v>42190.598564814805</c:v>
                </c:pt>
                <c:pt idx="14469">
                  <c:v>42190.599259259259</c:v>
                </c:pt>
                <c:pt idx="14470">
                  <c:v>42190.599953703684</c:v>
                </c:pt>
                <c:pt idx="14471">
                  <c:v>42190.60064814816</c:v>
                </c:pt>
                <c:pt idx="14472">
                  <c:v>42190.601342592585</c:v>
                </c:pt>
                <c:pt idx="14473">
                  <c:v>42190.602037037039</c:v>
                </c:pt>
                <c:pt idx="14474">
                  <c:v>42190.602731481478</c:v>
                </c:pt>
                <c:pt idx="14475">
                  <c:v>42190.603425925925</c:v>
                </c:pt>
                <c:pt idx="14476">
                  <c:v>42190.604120370372</c:v>
                </c:pt>
                <c:pt idx="14477">
                  <c:v>42190.604814814818</c:v>
                </c:pt>
                <c:pt idx="14478">
                  <c:v>42190.605509259258</c:v>
                </c:pt>
                <c:pt idx="14479">
                  <c:v>42190.606203703705</c:v>
                </c:pt>
                <c:pt idx="14480">
                  <c:v>42190.60689814818</c:v>
                </c:pt>
                <c:pt idx="14481">
                  <c:v>42190.607592592591</c:v>
                </c:pt>
                <c:pt idx="14482">
                  <c:v>42190.608287037037</c:v>
                </c:pt>
                <c:pt idx="14483">
                  <c:v>42190.608981481484</c:v>
                </c:pt>
                <c:pt idx="14484">
                  <c:v>42190.609675925931</c:v>
                </c:pt>
                <c:pt idx="14485">
                  <c:v>42190.610370370385</c:v>
                </c:pt>
                <c:pt idx="14486">
                  <c:v>42190.611064814802</c:v>
                </c:pt>
                <c:pt idx="14487">
                  <c:v>42190.611759259256</c:v>
                </c:pt>
                <c:pt idx="14488">
                  <c:v>42190.612453703689</c:v>
                </c:pt>
                <c:pt idx="14489">
                  <c:v>42190.613148148164</c:v>
                </c:pt>
                <c:pt idx="14490">
                  <c:v>42190.613842592589</c:v>
                </c:pt>
                <c:pt idx="14491">
                  <c:v>42190.614537037043</c:v>
                </c:pt>
                <c:pt idx="14492">
                  <c:v>42190.615231481483</c:v>
                </c:pt>
                <c:pt idx="14493">
                  <c:v>42190.615925925929</c:v>
                </c:pt>
                <c:pt idx="14494">
                  <c:v>42190.616620370369</c:v>
                </c:pt>
                <c:pt idx="14495">
                  <c:v>42190.617314814815</c:v>
                </c:pt>
                <c:pt idx="14496">
                  <c:v>42190.618009259262</c:v>
                </c:pt>
                <c:pt idx="14497">
                  <c:v>42190.618703703687</c:v>
                </c:pt>
                <c:pt idx="14498">
                  <c:v>42190.61939814817</c:v>
                </c:pt>
                <c:pt idx="14499">
                  <c:v>42190.620092592595</c:v>
                </c:pt>
                <c:pt idx="14500">
                  <c:v>42190.62078703702</c:v>
                </c:pt>
                <c:pt idx="14501">
                  <c:v>42190.621481481452</c:v>
                </c:pt>
                <c:pt idx="14502">
                  <c:v>42190.622175925928</c:v>
                </c:pt>
                <c:pt idx="14503">
                  <c:v>42190.622870370367</c:v>
                </c:pt>
                <c:pt idx="14504">
                  <c:v>42190.623564814799</c:v>
                </c:pt>
                <c:pt idx="14505">
                  <c:v>42190.624259259261</c:v>
                </c:pt>
                <c:pt idx="14506">
                  <c:v>42190.624953703678</c:v>
                </c:pt>
                <c:pt idx="14507">
                  <c:v>42190.625648148147</c:v>
                </c:pt>
                <c:pt idx="14508">
                  <c:v>42190.626342592594</c:v>
                </c:pt>
                <c:pt idx="14509">
                  <c:v>42190.627037037026</c:v>
                </c:pt>
                <c:pt idx="14510">
                  <c:v>42190.627731481465</c:v>
                </c:pt>
                <c:pt idx="14511">
                  <c:v>42190.628425925926</c:v>
                </c:pt>
                <c:pt idx="14512">
                  <c:v>42190.629120370359</c:v>
                </c:pt>
                <c:pt idx="14513">
                  <c:v>42190.629814814805</c:v>
                </c:pt>
                <c:pt idx="14514">
                  <c:v>42190.630509259259</c:v>
                </c:pt>
                <c:pt idx="14515">
                  <c:v>42190.631203703684</c:v>
                </c:pt>
                <c:pt idx="14516">
                  <c:v>42190.63189814816</c:v>
                </c:pt>
                <c:pt idx="14517">
                  <c:v>42190.632592592592</c:v>
                </c:pt>
                <c:pt idx="14518">
                  <c:v>42190.633287037024</c:v>
                </c:pt>
                <c:pt idx="14519">
                  <c:v>42190.633981481464</c:v>
                </c:pt>
                <c:pt idx="14520">
                  <c:v>42190.634675925932</c:v>
                </c:pt>
                <c:pt idx="14521">
                  <c:v>42190.635370370372</c:v>
                </c:pt>
                <c:pt idx="14522">
                  <c:v>42190.636064814804</c:v>
                </c:pt>
                <c:pt idx="14523">
                  <c:v>42190.636759259258</c:v>
                </c:pt>
                <c:pt idx="14524">
                  <c:v>42190.637453703683</c:v>
                </c:pt>
                <c:pt idx="14525">
                  <c:v>42190.638148148166</c:v>
                </c:pt>
                <c:pt idx="14526">
                  <c:v>42190.638842592591</c:v>
                </c:pt>
                <c:pt idx="14527">
                  <c:v>42190.639537037037</c:v>
                </c:pt>
                <c:pt idx="14528">
                  <c:v>42190.640231481491</c:v>
                </c:pt>
                <c:pt idx="14529">
                  <c:v>42190.640925925931</c:v>
                </c:pt>
                <c:pt idx="14530">
                  <c:v>42190.64162037037</c:v>
                </c:pt>
                <c:pt idx="14531">
                  <c:v>42190.642314814817</c:v>
                </c:pt>
                <c:pt idx="14532">
                  <c:v>42190.643009259256</c:v>
                </c:pt>
                <c:pt idx="14533">
                  <c:v>42190.643703703674</c:v>
                </c:pt>
                <c:pt idx="14534">
                  <c:v>42190.644398148179</c:v>
                </c:pt>
                <c:pt idx="14535">
                  <c:v>42190.645092592589</c:v>
                </c:pt>
                <c:pt idx="14536">
                  <c:v>42190.645787037021</c:v>
                </c:pt>
                <c:pt idx="14537">
                  <c:v>42190.646481481475</c:v>
                </c:pt>
                <c:pt idx="14538">
                  <c:v>42190.647175925929</c:v>
                </c:pt>
                <c:pt idx="14539">
                  <c:v>42190.647870370369</c:v>
                </c:pt>
                <c:pt idx="14540">
                  <c:v>42190.648564814815</c:v>
                </c:pt>
                <c:pt idx="14541">
                  <c:v>42190.649259259262</c:v>
                </c:pt>
                <c:pt idx="14542">
                  <c:v>42190.649953703687</c:v>
                </c:pt>
                <c:pt idx="14543">
                  <c:v>42190.65064814817</c:v>
                </c:pt>
                <c:pt idx="14544">
                  <c:v>42190.651342592595</c:v>
                </c:pt>
                <c:pt idx="14545">
                  <c:v>42190.652037037042</c:v>
                </c:pt>
                <c:pt idx="14546">
                  <c:v>42190.652731481481</c:v>
                </c:pt>
                <c:pt idx="14547">
                  <c:v>42190.653425925928</c:v>
                </c:pt>
                <c:pt idx="14548">
                  <c:v>42190.654120370367</c:v>
                </c:pt>
                <c:pt idx="14549">
                  <c:v>42190.654814814829</c:v>
                </c:pt>
                <c:pt idx="14550">
                  <c:v>42190.655509259261</c:v>
                </c:pt>
                <c:pt idx="14551">
                  <c:v>42190.6562037037</c:v>
                </c:pt>
                <c:pt idx="14552">
                  <c:v>42190.656898148176</c:v>
                </c:pt>
                <c:pt idx="14553">
                  <c:v>42190.657592592601</c:v>
                </c:pt>
                <c:pt idx="14554">
                  <c:v>42190.65828703704</c:v>
                </c:pt>
                <c:pt idx="14555">
                  <c:v>42190.65898148148</c:v>
                </c:pt>
                <c:pt idx="14556">
                  <c:v>42190.659675925941</c:v>
                </c:pt>
                <c:pt idx="14557">
                  <c:v>42190.660370370373</c:v>
                </c:pt>
                <c:pt idx="14558">
                  <c:v>42190.661064814783</c:v>
                </c:pt>
                <c:pt idx="14559">
                  <c:v>42190.661759259245</c:v>
                </c:pt>
                <c:pt idx="14560">
                  <c:v>42190.662453703684</c:v>
                </c:pt>
                <c:pt idx="14561">
                  <c:v>42190.663148148145</c:v>
                </c:pt>
                <c:pt idx="14562">
                  <c:v>42190.663842592585</c:v>
                </c:pt>
                <c:pt idx="14563">
                  <c:v>42190.664537037039</c:v>
                </c:pt>
                <c:pt idx="14564">
                  <c:v>42190.665231481478</c:v>
                </c:pt>
                <c:pt idx="14565">
                  <c:v>42190.665925925925</c:v>
                </c:pt>
                <c:pt idx="14566">
                  <c:v>42190.666620370372</c:v>
                </c:pt>
                <c:pt idx="14567">
                  <c:v>42190.667314814804</c:v>
                </c:pt>
                <c:pt idx="14568">
                  <c:v>42190.668009259258</c:v>
                </c:pt>
                <c:pt idx="14569">
                  <c:v>42190.668703703683</c:v>
                </c:pt>
                <c:pt idx="14570">
                  <c:v>42190.669398148166</c:v>
                </c:pt>
                <c:pt idx="14571">
                  <c:v>42190.670092592591</c:v>
                </c:pt>
                <c:pt idx="14572">
                  <c:v>42190.670787037023</c:v>
                </c:pt>
                <c:pt idx="14573">
                  <c:v>42190.67148148147</c:v>
                </c:pt>
                <c:pt idx="14574">
                  <c:v>42190.672175925931</c:v>
                </c:pt>
                <c:pt idx="14575">
                  <c:v>42190.672870370385</c:v>
                </c:pt>
                <c:pt idx="14576">
                  <c:v>42190.673564814802</c:v>
                </c:pt>
                <c:pt idx="14577">
                  <c:v>42190.674259259271</c:v>
                </c:pt>
                <c:pt idx="14578">
                  <c:v>42190.674953703689</c:v>
                </c:pt>
                <c:pt idx="14579">
                  <c:v>42190.675648148164</c:v>
                </c:pt>
                <c:pt idx="14580">
                  <c:v>42190.676342592589</c:v>
                </c:pt>
                <c:pt idx="14581">
                  <c:v>42190.677037037036</c:v>
                </c:pt>
                <c:pt idx="14582">
                  <c:v>42190.677731481475</c:v>
                </c:pt>
                <c:pt idx="14583">
                  <c:v>42190.678425925929</c:v>
                </c:pt>
                <c:pt idx="14584">
                  <c:v>42190.679120370354</c:v>
                </c:pt>
                <c:pt idx="14585">
                  <c:v>42190.679814814815</c:v>
                </c:pt>
                <c:pt idx="14586">
                  <c:v>42190.680509259262</c:v>
                </c:pt>
                <c:pt idx="14587">
                  <c:v>42190.681203703687</c:v>
                </c:pt>
                <c:pt idx="14588">
                  <c:v>42190.68189814817</c:v>
                </c:pt>
                <c:pt idx="14589">
                  <c:v>42190.682592592602</c:v>
                </c:pt>
                <c:pt idx="14590">
                  <c:v>42190.683287037034</c:v>
                </c:pt>
                <c:pt idx="14591">
                  <c:v>42190.683981481474</c:v>
                </c:pt>
                <c:pt idx="14592">
                  <c:v>42190.684675925942</c:v>
                </c:pt>
                <c:pt idx="14593">
                  <c:v>42190.685370370367</c:v>
                </c:pt>
                <c:pt idx="14594">
                  <c:v>42190.686064814814</c:v>
                </c:pt>
                <c:pt idx="14595">
                  <c:v>42190.686759259261</c:v>
                </c:pt>
                <c:pt idx="14596">
                  <c:v>42190.687453703678</c:v>
                </c:pt>
                <c:pt idx="14597">
                  <c:v>42190.688148148169</c:v>
                </c:pt>
                <c:pt idx="14598">
                  <c:v>42190.688842592601</c:v>
                </c:pt>
                <c:pt idx="14599">
                  <c:v>42190.68953703704</c:v>
                </c:pt>
                <c:pt idx="14600">
                  <c:v>42190.69023148148</c:v>
                </c:pt>
                <c:pt idx="14601">
                  <c:v>42190.690925925926</c:v>
                </c:pt>
                <c:pt idx="14602">
                  <c:v>42190.691620370359</c:v>
                </c:pt>
                <c:pt idx="14603">
                  <c:v>42190.692314814805</c:v>
                </c:pt>
                <c:pt idx="14604">
                  <c:v>42190.693009259245</c:v>
                </c:pt>
                <c:pt idx="14605">
                  <c:v>42190.69370370367</c:v>
                </c:pt>
                <c:pt idx="14606">
                  <c:v>42190.69439814816</c:v>
                </c:pt>
                <c:pt idx="14607">
                  <c:v>42190.695092592585</c:v>
                </c:pt>
                <c:pt idx="14608">
                  <c:v>42190.695787037017</c:v>
                </c:pt>
                <c:pt idx="14609">
                  <c:v>42190.696481481464</c:v>
                </c:pt>
                <c:pt idx="14610">
                  <c:v>42190.697175925925</c:v>
                </c:pt>
                <c:pt idx="14611">
                  <c:v>42190.697870370372</c:v>
                </c:pt>
                <c:pt idx="14612">
                  <c:v>42190.698564814804</c:v>
                </c:pt>
                <c:pt idx="14613">
                  <c:v>42190.699259259258</c:v>
                </c:pt>
                <c:pt idx="14614">
                  <c:v>42190.699953703683</c:v>
                </c:pt>
                <c:pt idx="14615">
                  <c:v>42190.700648148166</c:v>
                </c:pt>
                <c:pt idx="14616">
                  <c:v>42190.701342592576</c:v>
                </c:pt>
                <c:pt idx="14617">
                  <c:v>42190.702037037037</c:v>
                </c:pt>
                <c:pt idx="14618">
                  <c:v>42190.702731481484</c:v>
                </c:pt>
                <c:pt idx="14619">
                  <c:v>42190.703425925924</c:v>
                </c:pt>
                <c:pt idx="14620">
                  <c:v>42190.70412037037</c:v>
                </c:pt>
                <c:pt idx="14621">
                  <c:v>42190.704814814817</c:v>
                </c:pt>
                <c:pt idx="14622">
                  <c:v>42190.705509259256</c:v>
                </c:pt>
                <c:pt idx="14623">
                  <c:v>42190.706203703689</c:v>
                </c:pt>
                <c:pt idx="14624">
                  <c:v>42190.706898148179</c:v>
                </c:pt>
                <c:pt idx="14625">
                  <c:v>42190.707592592589</c:v>
                </c:pt>
                <c:pt idx="14626">
                  <c:v>42190.708287037036</c:v>
                </c:pt>
                <c:pt idx="14627">
                  <c:v>42190.708981481475</c:v>
                </c:pt>
                <c:pt idx="14628">
                  <c:v>42190.709675925929</c:v>
                </c:pt>
                <c:pt idx="14629">
                  <c:v>42190.710370370369</c:v>
                </c:pt>
                <c:pt idx="14630">
                  <c:v>42190.711064814801</c:v>
                </c:pt>
                <c:pt idx="14631">
                  <c:v>42190.711759259255</c:v>
                </c:pt>
                <c:pt idx="14632">
                  <c:v>42190.712453703687</c:v>
                </c:pt>
                <c:pt idx="14633">
                  <c:v>42190.713148148148</c:v>
                </c:pt>
                <c:pt idx="14634">
                  <c:v>42190.713842592595</c:v>
                </c:pt>
                <c:pt idx="14635">
                  <c:v>42190.714537037042</c:v>
                </c:pt>
                <c:pt idx="14636">
                  <c:v>42190.715231481481</c:v>
                </c:pt>
                <c:pt idx="14637">
                  <c:v>42190.715925925928</c:v>
                </c:pt>
                <c:pt idx="14638">
                  <c:v>42190.716620370367</c:v>
                </c:pt>
                <c:pt idx="14639">
                  <c:v>42190.717314814814</c:v>
                </c:pt>
                <c:pt idx="14640">
                  <c:v>42190.718009259261</c:v>
                </c:pt>
                <c:pt idx="14641">
                  <c:v>42190.718703703678</c:v>
                </c:pt>
                <c:pt idx="14642">
                  <c:v>42190.719398148169</c:v>
                </c:pt>
                <c:pt idx="14643">
                  <c:v>42190.720092592594</c:v>
                </c:pt>
                <c:pt idx="14644">
                  <c:v>42190.720787037018</c:v>
                </c:pt>
                <c:pt idx="14645">
                  <c:v>42190.721481481451</c:v>
                </c:pt>
                <c:pt idx="14646">
                  <c:v>42190.722175925926</c:v>
                </c:pt>
                <c:pt idx="14647">
                  <c:v>42190.722870370373</c:v>
                </c:pt>
                <c:pt idx="14648">
                  <c:v>42190.723564814783</c:v>
                </c:pt>
                <c:pt idx="14649">
                  <c:v>42190.724259259259</c:v>
                </c:pt>
                <c:pt idx="14650">
                  <c:v>42190.724953703684</c:v>
                </c:pt>
                <c:pt idx="14651">
                  <c:v>42190.725648148145</c:v>
                </c:pt>
                <c:pt idx="14652">
                  <c:v>42190.726342592585</c:v>
                </c:pt>
                <c:pt idx="14653">
                  <c:v>42190.727037037024</c:v>
                </c:pt>
                <c:pt idx="14654">
                  <c:v>42190.727731481464</c:v>
                </c:pt>
                <c:pt idx="14655">
                  <c:v>42190.728425925925</c:v>
                </c:pt>
                <c:pt idx="14656">
                  <c:v>42190.729120370357</c:v>
                </c:pt>
                <c:pt idx="14657">
                  <c:v>42190.729814814804</c:v>
                </c:pt>
                <c:pt idx="14658">
                  <c:v>42190.730509259258</c:v>
                </c:pt>
                <c:pt idx="14659">
                  <c:v>42190.731203703683</c:v>
                </c:pt>
                <c:pt idx="14660">
                  <c:v>42190.731898148166</c:v>
                </c:pt>
                <c:pt idx="14661">
                  <c:v>42190.732592592591</c:v>
                </c:pt>
                <c:pt idx="14662">
                  <c:v>42190.733287037023</c:v>
                </c:pt>
                <c:pt idx="14663">
                  <c:v>42190.73398148147</c:v>
                </c:pt>
                <c:pt idx="14664">
                  <c:v>42190.734675925931</c:v>
                </c:pt>
                <c:pt idx="14665">
                  <c:v>42190.73537037037</c:v>
                </c:pt>
                <c:pt idx="14666">
                  <c:v>42190.736064814802</c:v>
                </c:pt>
                <c:pt idx="14667">
                  <c:v>42190.736759259256</c:v>
                </c:pt>
                <c:pt idx="14668">
                  <c:v>42190.737453703674</c:v>
                </c:pt>
                <c:pt idx="14669">
                  <c:v>42190.738148148164</c:v>
                </c:pt>
                <c:pt idx="14670">
                  <c:v>42190.738842592589</c:v>
                </c:pt>
                <c:pt idx="14671">
                  <c:v>42190.739537037036</c:v>
                </c:pt>
                <c:pt idx="14672">
                  <c:v>42190.740231481483</c:v>
                </c:pt>
                <c:pt idx="14673">
                  <c:v>42190.740925925929</c:v>
                </c:pt>
                <c:pt idx="14674">
                  <c:v>42190.741620370354</c:v>
                </c:pt>
                <c:pt idx="14675">
                  <c:v>42190.742314814815</c:v>
                </c:pt>
                <c:pt idx="14676">
                  <c:v>42190.743009259255</c:v>
                </c:pt>
                <c:pt idx="14677">
                  <c:v>42190.743703703673</c:v>
                </c:pt>
                <c:pt idx="14678">
                  <c:v>42190.74439814817</c:v>
                </c:pt>
                <c:pt idx="14679">
                  <c:v>42190.745092592595</c:v>
                </c:pt>
                <c:pt idx="14680">
                  <c:v>42190.74578703702</c:v>
                </c:pt>
                <c:pt idx="14681">
                  <c:v>42190.746481481474</c:v>
                </c:pt>
                <c:pt idx="14682">
                  <c:v>42190.747175925928</c:v>
                </c:pt>
                <c:pt idx="14683">
                  <c:v>42190.747870370367</c:v>
                </c:pt>
                <c:pt idx="14684">
                  <c:v>42190.748564814814</c:v>
                </c:pt>
                <c:pt idx="14685">
                  <c:v>42190.749259259261</c:v>
                </c:pt>
                <c:pt idx="14686">
                  <c:v>42190.749953703678</c:v>
                </c:pt>
                <c:pt idx="14687">
                  <c:v>42190.750648148169</c:v>
                </c:pt>
                <c:pt idx="14688">
                  <c:v>42190.751342592594</c:v>
                </c:pt>
                <c:pt idx="14689">
                  <c:v>42190.75203703704</c:v>
                </c:pt>
                <c:pt idx="14690">
                  <c:v>42190.75273148148</c:v>
                </c:pt>
                <c:pt idx="14691">
                  <c:v>42190.753425925926</c:v>
                </c:pt>
                <c:pt idx="14692">
                  <c:v>42190.754120370373</c:v>
                </c:pt>
                <c:pt idx="14693">
                  <c:v>42190.754814814813</c:v>
                </c:pt>
                <c:pt idx="14694">
                  <c:v>42190.755509259259</c:v>
                </c:pt>
                <c:pt idx="14695">
                  <c:v>42190.756203703706</c:v>
                </c:pt>
                <c:pt idx="14696">
                  <c:v>42190.756898148175</c:v>
                </c:pt>
                <c:pt idx="14697">
                  <c:v>42190.757592592592</c:v>
                </c:pt>
                <c:pt idx="14698">
                  <c:v>42190.758287037039</c:v>
                </c:pt>
                <c:pt idx="14699">
                  <c:v>42190.758981481478</c:v>
                </c:pt>
                <c:pt idx="14700">
                  <c:v>42190.759675925932</c:v>
                </c:pt>
                <c:pt idx="14701">
                  <c:v>42190.760370370372</c:v>
                </c:pt>
                <c:pt idx="14702">
                  <c:v>42190.761064814797</c:v>
                </c:pt>
                <c:pt idx="14703">
                  <c:v>42190.761759259243</c:v>
                </c:pt>
                <c:pt idx="14704">
                  <c:v>42190.762453703683</c:v>
                </c:pt>
                <c:pt idx="14705">
                  <c:v>42190.763148148151</c:v>
                </c:pt>
                <c:pt idx="14706">
                  <c:v>42190.763842592576</c:v>
                </c:pt>
                <c:pt idx="14707">
                  <c:v>42190.764537037037</c:v>
                </c:pt>
                <c:pt idx="14708">
                  <c:v>42190.765231481484</c:v>
                </c:pt>
                <c:pt idx="14709">
                  <c:v>42190.765925925924</c:v>
                </c:pt>
                <c:pt idx="14710">
                  <c:v>42190.76662037037</c:v>
                </c:pt>
                <c:pt idx="14711">
                  <c:v>42190.767314814802</c:v>
                </c:pt>
                <c:pt idx="14712">
                  <c:v>42190.768009259256</c:v>
                </c:pt>
                <c:pt idx="14713">
                  <c:v>42190.768703703674</c:v>
                </c:pt>
                <c:pt idx="14714">
                  <c:v>42190.769398148164</c:v>
                </c:pt>
                <c:pt idx="14715">
                  <c:v>42190.770092592589</c:v>
                </c:pt>
                <c:pt idx="14716">
                  <c:v>42190.770787037021</c:v>
                </c:pt>
                <c:pt idx="14717">
                  <c:v>42190.771481481454</c:v>
                </c:pt>
                <c:pt idx="14718">
                  <c:v>42190.772175925929</c:v>
                </c:pt>
                <c:pt idx="14719">
                  <c:v>42190.772870370369</c:v>
                </c:pt>
                <c:pt idx="14720">
                  <c:v>42190.773564814801</c:v>
                </c:pt>
                <c:pt idx="14721">
                  <c:v>42190.774259259262</c:v>
                </c:pt>
                <c:pt idx="14722">
                  <c:v>42190.774953703687</c:v>
                </c:pt>
                <c:pt idx="14723">
                  <c:v>42190.775648148148</c:v>
                </c:pt>
                <c:pt idx="14724">
                  <c:v>42190.776342592595</c:v>
                </c:pt>
                <c:pt idx="14725">
                  <c:v>42190.777037037034</c:v>
                </c:pt>
                <c:pt idx="14726">
                  <c:v>42190.777731481474</c:v>
                </c:pt>
                <c:pt idx="14727">
                  <c:v>42190.778425925928</c:v>
                </c:pt>
                <c:pt idx="14728">
                  <c:v>42190.779120370353</c:v>
                </c:pt>
                <c:pt idx="14729">
                  <c:v>42190.779814814814</c:v>
                </c:pt>
                <c:pt idx="14730">
                  <c:v>42190.780509259261</c:v>
                </c:pt>
                <c:pt idx="14731">
                  <c:v>42190.781203703678</c:v>
                </c:pt>
                <c:pt idx="14732">
                  <c:v>42190.781898148169</c:v>
                </c:pt>
                <c:pt idx="14733">
                  <c:v>42190.782592592601</c:v>
                </c:pt>
                <c:pt idx="14734">
                  <c:v>42190.783287037026</c:v>
                </c:pt>
                <c:pt idx="14735">
                  <c:v>42190.783981481465</c:v>
                </c:pt>
                <c:pt idx="14736">
                  <c:v>42190.784675925941</c:v>
                </c:pt>
                <c:pt idx="14737">
                  <c:v>42190.785370370373</c:v>
                </c:pt>
                <c:pt idx="14738">
                  <c:v>42190.786064814805</c:v>
                </c:pt>
                <c:pt idx="14739">
                  <c:v>42190.786759259259</c:v>
                </c:pt>
                <c:pt idx="14740">
                  <c:v>42190.787453703684</c:v>
                </c:pt>
                <c:pt idx="14741">
                  <c:v>42190.78814814816</c:v>
                </c:pt>
                <c:pt idx="14742">
                  <c:v>42190.788842592592</c:v>
                </c:pt>
                <c:pt idx="14743">
                  <c:v>42190.789537037039</c:v>
                </c:pt>
                <c:pt idx="14744">
                  <c:v>42190.790231481478</c:v>
                </c:pt>
                <c:pt idx="14745">
                  <c:v>42190.790925925925</c:v>
                </c:pt>
                <c:pt idx="14746">
                  <c:v>42190.791620370357</c:v>
                </c:pt>
                <c:pt idx="14747">
                  <c:v>42190.792314814804</c:v>
                </c:pt>
                <c:pt idx="14748">
                  <c:v>42190.793009259243</c:v>
                </c:pt>
                <c:pt idx="14749">
                  <c:v>42190.793703703668</c:v>
                </c:pt>
                <c:pt idx="14750">
                  <c:v>42190.794398148166</c:v>
                </c:pt>
                <c:pt idx="14751">
                  <c:v>42190.795092592576</c:v>
                </c:pt>
                <c:pt idx="14752">
                  <c:v>42190.795787037008</c:v>
                </c:pt>
                <c:pt idx="14753">
                  <c:v>42190.79648148147</c:v>
                </c:pt>
                <c:pt idx="14754">
                  <c:v>42190.797175925924</c:v>
                </c:pt>
                <c:pt idx="14755">
                  <c:v>42190.79787037037</c:v>
                </c:pt>
                <c:pt idx="14756">
                  <c:v>42190.798564814802</c:v>
                </c:pt>
                <c:pt idx="14757">
                  <c:v>42190.799259259256</c:v>
                </c:pt>
                <c:pt idx="14758">
                  <c:v>42190.799953703674</c:v>
                </c:pt>
                <c:pt idx="14759">
                  <c:v>42190.800648148179</c:v>
                </c:pt>
                <c:pt idx="14760">
                  <c:v>42190.801342592589</c:v>
                </c:pt>
                <c:pt idx="14761">
                  <c:v>42190.802037037043</c:v>
                </c:pt>
                <c:pt idx="14762">
                  <c:v>42190.802731481483</c:v>
                </c:pt>
                <c:pt idx="14763">
                  <c:v>42190.803425925929</c:v>
                </c:pt>
                <c:pt idx="14764">
                  <c:v>42190.804120370369</c:v>
                </c:pt>
                <c:pt idx="14765">
                  <c:v>42190.80481481483</c:v>
                </c:pt>
                <c:pt idx="14766">
                  <c:v>42190.805509259262</c:v>
                </c:pt>
                <c:pt idx="14767">
                  <c:v>42190.806203703702</c:v>
                </c:pt>
                <c:pt idx="14768">
                  <c:v>42190.806898148177</c:v>
                </c:pt>
                <c:pt idx="14769">
                  <c:v>42190.807592592602</c:v>
                </c:pt>
                <c:pt idx="14770">
                  <c:v>42190.808287037042</c:v>
                </c:pt>
                <c:pt idx="14771">
                  <c:v>42190.808981481481</c:v>
                </c:pt>
                <c:pt idx="14772">
                  <c:v>42190.809675925942</c:v>
                </c:pt>
                <c:pt idx="14773">
                  <c:v>42190.810370370389</c:v>
                </c:pt>
                <c:pt idx="14774">
                  <c:v>42190.811064814814</c:v>
                </c:pt>
                <c:pt idx="14775">
                  <c:v>42190.811759259261</c:v>
                </c:pt>
                <c:pt idx="14776">
                  <c:v>42190.8124537037</c:v>
                </c:pt>
                <c:pt idx="14777">
                  <c:v>42190.813148148169</c:v>
                </c:pt>
                <c:pt idx="14778">
                  <c:v>42190.813842592601</c:v>
                </c:pt>
                <c:pt idx="14779">
                  <c:v>42190.814537037055</c:v>
                </c:pt>
                <c:pt idx="14780">
                  <c:v>42190.815231481494</c:v>
                </c:pt>
                <c:pt idx="14781">
                  <c:v>42190.815925925941</c:v>
                </c:pt>
                <c:pt idx="14782">
                  <c:v>42190.816620370388</c:v>
                </c:pt>
                <c:pt idx="14783">
                  <c:v>42190.817314814813</c:v>
                </c:pt>
                <c:pt idx="14784">
                  <c:v>42190.818009259274</c:v>
                </c:pt>
                <c:pt idx="14785">
                  <c:v>42190.818703703706</c:v>
                </c:pt>
                <c:pt idx="14786">
                  <c:v>42190.819398148175</c:v>
                </c:pt>
                <c:pt idx="14787">
                  <c:v>42190.820092592592</c:v>
                </c:pt>
                <c:pt idx="14788">
                  <c:v>42190.820787037024</c:v>
                </c:pt>
                <c:pt idx="14789">
                  <c:v>42190.821481481464</c:v>
                </c:pt>
                <c:pt idx="14790">
                  <c:v>42190.822175925932</c:v>
                </c:pt>
                <c:pt idx="14791">
                  <c:v>42190.822870370386</c:v>
                </c:pt>
                <c:pt idx="14792">
                  <c:v>42190.823564814804</c:v>
                </c:pt>
                <c:pt idx="14793">
                  <c:v>42190.824259259272</c:v>
                </c:pt>
                <c:pt idx="14794">
                  <c:v>42190.824953703705</c:v>
                </c:pt>
                <c:pt idx="14795">
                  <c:v>42190.825648148166</c:v>
                </c:pt>
                <c:pt idx="14796">
                  <c:v>42190.826342592591</c:v>
                </c:pt>
                <c:pt idx="14797">
                  <c:v>42190.827037037037</c:v>
                </c:pt>
                <c:pt idx="14798">
                  <c:v>42190.827731481484</c:v>
                </c:pt>
                <c:pt idx="14799">
                  <c:v>42190.828425925931</c:v>
                </c:pt>
                <c:pt idx="14800">
                  <c:v>42190.82912037037</c:v>
                </c:pt>
                <c:pt idx="14801">
                  <c:v>42190.829814814817</c:v>
                </c:pt>
                <c:pt idx="14802">
                  <c:v>42190.830509259271</c:v>
                </c:pt>
                <c:pt idx="14803">
                  <c:v>42190.831203703689</c:v>
                </c:pt>
                <c:pt idx="14804">
                  <c:v>42190.831898148179</c:v>
                </c:pt>
                <c:pt idx="14805">
                  <c:v>42190.832592592604</c:v>
                </c:pt>
                <c:pt idx="14806">
                  <c:v>42190.833287037036</c:v>
                </c:pt>
                <c:pt idx="14807">
                  <c:v>42190.833981481475</c:v>
                </c:pt>
                <c:pt idx="14808">
                  <c:v>42190.834675925944</c:v>
                </c:pt>
                <c:pt idx="14809">
                  <c:v>42190.835370370369</c:v>
                </c:pt>
                <c:pt idx="14810">
                  <c:v>42190.836064814815</c:v>
                </c:pt>
                <c:pt idx="14811">
                  <c:v>42190.836759259262</c:v>
                </c:pt>
                <c:pt idx="14812">
                  <c:v>42190.837453703687</c:v>
                </c:pt>
                <c:pt idx="14813">
                  <c:v>42190.83814814817</c:v>
                </c:pt>
                <c:pt idx="14814">
                  <c:v>42190.838842592602</c:v>
                </c:pt>
                <c:pt idx="14815">
                  <c:v>42190.839537037042</c:v>
                </c:pt>
                <c:pt idx="14816">
                  <c:v>42190.840231481496</c:v>
                </c:pt>
                <c:pt idx="14817">
                  <c:v>42190.840925925942</c:v>
                </c:pt>
                <c:pt idx="14818">
                  <c:v>42190.841620370367</c:v>
                </c:pt>
                <c:pt idx="14819">
                  <c:v>42190.842314814829</c:v>
                </c:pt>
                <c:pt idx="14820">
                  <c:v>42190.843009259261</c:v>
                </c:pt>
                <c:pt idx="14821">
                  <c:v>42190.843703703678</c:v>
                </c:pt>
                <c:pt idx="14822">
                  <c:v>42190.844398148176</c:v>
                </c:pt>
                <c:pt idx="14823">
                  <c:v>42190.845092592601</c:v>
                </c:pt>
                <c:pt idx="14824">
                  <c:v>42190.845787037026</c:v>
                </c:pt>
                <c:pt idx="14825">
                  <c:v>42190.84648148148</c:v>
                </c:pt>
                <c:pt idx="14826">
                  <c:v>42190.847175925941</c:v>
                </c:pt>
                <c:pt idx="14827">
                  <c:v>42190.847870370388</c:v>
                </c:pt>
                <c:pt idx="14828">
                  <c:v>42190.848564814813</c:v>
                </c:pt>
                <c:pt idx="14829">
                  <c:v>42190.849259259274</c:v>
                </c:pt>
                <c:pt idx="14830">
                  <c:v>42190.849953703706</c:v>
                </c:pt>
                <c:pt idx="14831">
                  <c:v>42190.850648148175</c:v>
                </c:pt>
                <c:pt idx="14832">
                  <c:v>42190.851342592592</c:v>
                </c:pt>
                <c:pt idx="14833">
                  <c:v>42190.852037037053</c:v>
                </c:pt>
                <c:pt idx="14834">
                  <c:v>42190.852731481493</c:v>
                </c:pt>
                <c:pt idx="14835">
                  <c:v>42190.853425925932</c:v>
                </c:pt>
                <c:pt idx="14836">
                  <c:v>42190.854120370386</c:v>
                </c:pt>
                <c:pt idx="14837">
                  <c:v>42190.85481481484</c:v>
                </c:pt>
                <c:pt idx="14838">
                  <c:v>42190.855509259272</c:v>
                </c:pt>
                <c:pt idx="14839">
                  <c:v>42190.856203703712</c:v>
                </c:pt>
                <c:pt idx="14840">
                  <c:v>42190.856898148195</c:v>
                </c:pt>
                <c:pt idx="14841">
                  <c:v>42190.857592592605</c:v>
                </c:pt>
                <c:pt idx="14842">
                  <c:v>42190.858287037052</c:v>
                </c:pt>
                <c:pt idx="14843">
                  <c:v>42190.858981481491</c:v>
                </c:pt>
                <c:pt idx="14844">
                  <c:v>42190.859675925945</c:v>
                </c:pt>
                <c:pt idx="14845">
                  <c:v>42190.860370370385</c:v>
                </c:pt>
                <c:pt idx="14846">
                  <c:v>42190.861064814802</c:v>
                </c:pt>
                <c:pt idx="14847">
                  <c:v>42190.861759259256</c:v>
                </c:pt>
                <c:pt idx="14848">
                  <c:v>42190.862453703689</c:v>
                </c:pt>
                <c:pt idx="14849">
                  <c:v>42190.863148148164</c:v>
                </c:pt>
                <c:pt idx="14850">
                  <c:v>42190.863842592589</c:v>
                </c:pt>
                <c:pt idx="14851">
                  <c:v>42190.864537037043</c:v>
                </c:pt>
                <c:pt idx="14852">
                  <c:v>42190.865231481483</c:v>
                </c:pt>
                <c:pt idx="14853">
                  <c:v>42190.865925925929</c:v>
                </c:pt>
                <c:pt idx="14854">
                  <c:v>42190.866620370369</c:v>
                </c:pt>
                <c:pt idx="14855">
                  <c:v>42190.867314814815</c:v>
                </c:pt>
                <c:pt idx="14856">
                  <c:v>42190.868009259262</c:v>
                </c:pt>
                <c:pt idx="14857">
                  <c:v>42190.868703703687</c:v>
                </c:pt>
                <c:pt idx="14858">
                  <c:v>42190.86939814817</c:v>
                </c:pt>
                <c:pt idx="14859">
                  <c:v>42190.870092592602</c:v>
                </c:pt>
                <c:pt idx="14860">
                  <c:v>42190.870787037034</c:v>
                </c:pt>
                <c:pt idx="14861">
                  <c:v>42190.871481481474</c:v>
                </c:pt>
                <c:pt idx="14862">
                  <c:v>42190.872175925942</c:v>
                </c:pt>
                <c:pt idx="14863">
                  <c:v>42190.872870370389</c:v>
                </c:pt>
                <c:pt idx="14864">
                  <c:v>42190.873564814814</c:v>
                </c:pt>
                <c:pt idx="14865">
                  <c:v>42190.874259259275</c:v>
                </c:pt>
                <c:pt idx="14866">
                  <c:v>42190.8749537037</c:v>
                </c:pt>
                <c:pt idx="14867">
                  <c:v>42190.875648148169</c:v>
                </c:pt>
                <c:pt idx="14868">
                  <c:v>42190.876342592601</c:v>
                </c:pt>
                <c:pt idx="14869">
                  <c:v>42190.87703703704</c:v>
                </c:pt>
                <c:pt idx="14870">
                  <c:v>42190.87773148148</c:v>
                </c:pt>
                <c:pt idx="14871">
                  <c:v>42190.878425925941</c:v>
                </c:pt>
                <c:pt idx="14872">
                  <c:v>42190.879120370373</c:v>
                </c:pt>
                <c:pt idx="14873">
                  <c:v>42190.879814814813</c:v>
                </c:pt>
                <c:pt idx="14874">
                  <c:v>42190.880509259274</c:v>
                </c:pt>
                <c:pt idx="14875">
                  <c:v>42190.881203703706</c:v>
                </c:pt>
                <c:pt idx="14876">
                  <c:v>42190.881898148175</c:v>
                </c:pt>
                <c:pt idx="14877">
                  <c:v>42190.882592592607</c:v>
                </c:pt>
                <c:pt idx="14878">
                  <c:v>42190.883287037039</c:v>
                </c:pt>
                <c:pt idx="14879">
                  <c:v>42190.883981481478</c:v>
                </c:pt>
                <c:pt idx="14880">
                  <c:v>42190.884675925947</c:v>
                </c:pt>
                <c:pt idx="14881">
                  <c:v>42190.885370370386</c:v>
                </c:pt>
                <c:pt idx="14882">
                  <c:v>42190.886064814818</c:v>
                </c:pt>
                <c:pt idx="14883">
                  <c:v>42190.886759259272</c:v>
                </c:pt>
                <c:pt idx="14884">
                  <c:v>42190.887453703705</c:v>
                </c:pt>
                <c:pt idx="14885">
                  <c:v>42190.88814814818</c:v>
                </c:pt>
                <c:pt idx="14886">
                  <c:v>42190.888842592605</c:v>
                </c:pt>
                <c:pt idx="14887">
                  <c:v>42190.889537037052</c:v>
                </c:pt>
                <c:pt idx="14888">
                  <c:v>42190.890231481491</c:v>
                </c:pt>
                <c:pt idx="14889">
                  <c:v>42190.890925925931</c:v>
                </c:pt>
                <c:pt idx="14890">
                  <c:v>42190.89162037037</c:v>
                </c:pt>
                <c:pt idx="14891">
                  <c:v>42190.892314814817</c:v>
                </c:pt>
                <c:pt idx="14892">
                  <c:v>42190.893009259256</c:v>
                </c:pt>
                <c:pt idx="14893">
                  <c:v>42190.893703703674</c:v>
                </c:pt>
                <c:pt idx="14894">
                  <c:v>42190.894398148179</c:v>
                </c:pt>
                <c:pt idx="14895">
                  <c:v>42190.895092592589</c:v>
                </c:pt>
                <c:pt idx="14896">
                  <c:v>42190.895787037021</c:v>
                </c:pt>
                <c:pt idx="14897">
                  <c:v>42190.896481481475</c:v>
                </c:pt>
                <c:pt idx="14898">
                  <c:v>42190.897175925929</c:v>
                </c:pt>
                <c:pt idx="14899">
                  <c:v>42190.897870370369</c:v>
                </c:pt>
                <c:pt idx="14900">
                  <c:v>42190.898564814815</c:v>
                </c:pt>
                <c:pt idx="14901">
                  <c:v>42190.899259259262</c:v>
                </c:pt>
                <c:pt idx="14902">
                  <c:v>42190.899953703687</c:v>
                </c:pt>
                <c:pt idx="14903">
                  <c:v>42190.90064814817</c:v>
                </c:pt>
                <c:pt idx="14904">
                  <c:v>42190.901342592595</c:v>
                </c:pt>
                <c:pt idx="14905">
                  <c:v>42190.902037037042</c:v>
                </c:pt>
                <c:pt idx="14906">
                  <c:v>42190.902731481481</c:v>
                </c:pt>
                <c:pt idx="14907">
                  <c:v>42190.903425925928</c:v>
                </c:pt>
                <c:pt idx="14908">
                  <c:v>42190.904120370367</c:v>
                </c:pt>
                <c:pt idx="14909">
                  <c:v>42190.904814814829</c:v>
                </c:pt>
                <c:pt idx="14910">
                  <c:v>42190.905509259261</c:v>
                </c:pt>
                <c:pt idx="14911">
                  <c:v>42190.9062037037</c:v>
                </c:pt>
                <c:pt idx="14912">
                  <c:v>42190.906898148176</c:v>
                </c:pt>
                <c:pt idx="14913">
                  <c:v>42190.907592592601</c:v>
                </c:pt>
                <c:pt idx="14914">
                  <c:v>42190.90828703704</c:v>
                </c:pt>
                <c:pt idx="14915">
                  <c:v>42190.90898148148</c:v>
                </c:pt>
                <c:pt idx="14916">
                  <c:v>42190.909675925941</c:v>
                </c:pt>
                <c:pt idx="14917">
                  <c:v>42190.910370370388</c:v>
                </c:pt>
                <c:pt idx="14918">
                  <c:v>42190.911064814805</c:v>
                </c:pt>
                <c:pt idx="14919">
                  <c:v>42190.911759259259</c:v>
                </c:pt>
                <c:pt idx="14920">
                  <c:v>42190.912453703706</c:v>
                </c:pt>
                <c:pt idx="14921">
                  <c:v>42190.91314814816</c:v>
                </c:pt>
                <c:pt idx="14922">
                  <c:v>42190.913842592592</c:v>
                </c:pt>
                <c:pt idx="14923">
                  <c:v>42190.914537037053</c:v>
                </c:pt>
                <c:pt idx="14924">
                  <c:v>42190.915231481493</c:v>
                </c:pt>
                <c:pt idx="14925">
                  <c:v>42190.915925925932</c:v>
                </c:pt>
                <c:pt idx="14926">
                  <c:v>42190.916620370386</c:v>
                </c:pt>
                <c:pt idx="14927">
                  <c:v>42190.917314814818</c:v>
                </c:pt>
                <c:pt idx="14928">
                  <c:v>42190.918009259272</c:v>
                </c:pt>
                <c:pt idx="14929">
                  <c:v>42190.918703703705</c:v>
                </c:pt>
                <c:pt idx="14930">
                  <c:v>42190.91939814818</c:v>
                </c:pt>
                <c:pt idx="14931">
                  <c:v>42190.920092592591</c:v>
                </c:pt>
                <c:pt idx="14932">
                  <c:v>42190.920787037023</c:v>
                </c:pt>
                <c:pt idx="14933">
                  <c:v>42190.92148148147</c:v>
                </c:pt>
                <c:pt idx="14934">
                  <c:v>42190.922175925931</c:v>
                </c:pt>
                <c:pt idx="14935">
                  <c:v>42190.922870370385</c:v>
                </c:pt>
                <c:pt idx="14936">
                  <c:v>42190.923564814802</c:v>
                </c:pt>
                <c:pt idx="14937">
                  <c:v>42190.924259259271</c:v>
                </c:pt>
                <c:pt idx="14938">
                  <c:v>42190.924953703689</c:v>
                </c:pt>
                <c:pt idx="14939">
                  <c:v>42190.925648148164</c:v>
                </c:pt>
                <c:pt idx="14940">
                  <c:v>42190.926342592589</c:v>
                </c:pt>
                <c:pt idx="14941">
                  <c:v>42190.927037037036</c:v>
                </c:pt>
                <c:pt idx="14942">
                  <c:v>42190.927731481475</c:v>
                </c:pt>
                <c:pt idx="14943">
                  <c:v>42190.928425925929</c:v>
                </c:pt>
                <c:pt idx="14944">
                  <c:v>42190.929120370354</c:v>
                </c:pt>
                <c:pt idx="14945">
                  <c:v>42190.929814814815</c:v>
                </c:pt>
                <c:pt idx="14946">
                  <c:v>42190.930509259262</c:v>
                </c:pt>
                <c:pt idx="14947">
                  <c:v>42190.931203703687</c:v>
                </c:pt>
                <c:pt idx="14948">
                  <c:v>42190.93189814817</c:v>
                </c:pt>
                <c:pt idx="14949">
                  <c:v>42190.932592592602</c:v>
                </c:pt>
                <c:pt idx="14950">
                  <c:v>42190.933287037034</c:v>
                </c:pt>
                <c:pt idx="14951">
                  <c:v>42190.933981481474</c:v>
                </c:pt>
                <c:pt idx="14952">
                  <c:v>42190.934675925942</c:v>
                </c:pt>
                <c:pt idx="14953">
                  <c:v>42190.935370370367</c:v>
                </c:pt>
                <c:pt idx="14954">
                  <c:v>42190.936064814814</c:v>
                </c:pt>
                <c:pt idx="14955">
                  <c:v>42190.936759259261</c:v>
                </c:pt>
                <c:pt idx="14956">
                  <c:v>42190.937453703678</c:v>
                </c:pt>
                <c:pt idx="14957">
                  <c:v>42190.938148148169</c:v>
                </c:pt>
                <c:pt idx="14958">
                  <c:v>42190.938842592601</c:v>
                </c:pt>
                <c:pt idx="14959">
                  <c:v>42190.93953703704</c:v>
                </c:pt>
                <c:pt idx="14960">
                  <c:v>42190.940231481494</c:v>
                </c:pt>
                <c:pt idx="14961">
                  <c:v>42190.940925925941</c:v>
                </c:pt>
                <c:pt idx="14962">
                  <c:v>42190.941620370373</c:v>
                </c:pt>
                <c:pt idx="14963">
                  <c:v>42190.942314814813</c:v>
                </c:pt>
                <c:pt idx="14964">
                  <c:v>42190.943009259259</c:v>
                </c:pt>
                <c:pt idx="14965">
                  <c:v>42190.943703703684</c:v>
                </c:pt>
                <c:pt idx="14966">
                  <c:v>42190.944398148175</c:v>
                </c:pt>
                <c:pt idx="14967">
                  <c:v>42190.945092592592</c:v>
                </c:pt>
                <c:pt idx="14968">
                  <c:v>42190.945787037024</c:v>
                </c:pt>
                <c:pt idx="14969">
                  <c:v>42190.946481481478</c:v>
                </c:pt>
                <c:pt idx="14970">
                  <c:v>42190.947175925932</c:v>
                </c:pt>
                <c:pt idx="14971">
                  <c:v>42190.947870370386</c:v>
                </c:pt>
                <c:pt idx="14972">
                  <c:v>42190.948564814818</c:v>
                </c:pt>
                <c:pt idx="14973">
                  <c:v>42190.949259259272</c:v>
                </c:pt>
                <c:pt idx="14974">
                  <c:v>42190.949953703705</c:v>
                </c:pt>
                <c:pt idx="14975">
                  <c:v>42190.95064814818</c:v>
                </c:pt>
                <c:pt idx="14976">
                  <c:v>42190.951342592591</c:v>
                </c:pt>
                <c:pt idx="14977">
                  <c:v>42190.952037037052</c:v>
                </c:pt>
                <c:pt idx="14978">
                  <c:v>42190.952731481491</c:v>
                </c:pt>
                <c:pt idx="14979">
                  <c:v>42190.953425925931</c:v>
                </c:pt>
                <c:pt idx="14980">
                  <c:v>42190.954120370385</c:v>
                </c:pt>
                <c:pt idx="14981">
                  <c:v>42190.954814814839</c:v>
                </c:pt>
                <c:pt idx="14982">
                  <c:v>42190.955509259271</c:v>
                </c:pt>
                <c:pt idx="14983">
                  <c:v>42190.956203703703</c:v>
                </c:pt>
                <c:pt idx="14984">
                  <c:v>42190.956898148193</c:v>
                </c:pt>
                <c:pt idx="14985">
                  <c:v>42190.957592592604</c:v>
                </c:pt>
                <c:pt idx="14986">
                  <c:v>42190.958287037043</c:v>
                </c:pt>
                <c:pt idx="14987">
                  <c:v>42190.958981481483</c:v>
                </c:pt>
                <c:pt idx="14988">
                  <c:v>42190.959675925944</c:v>
                </c:pt>
                <c:pt idx="14989">
                  <c:v>42190.960370370369</c:v>
                </c:pt>
                <c:pt idx="14990">
                  <c:v>42190.961064814801</c:v>
                </c:pt>
                <c:pt idx="14991">
                  <c:v>42190.961759259255</c:v>
                </c:pt>
                <c:pt idx="14992">
                  <c:v>42190.962453703687</c:v>
                </c:pt>
                <c:pt idx="14993">
                  <c:v>42190.963148148148</c:v>
                </c:pt>
                <c:pt idx="14994">
                  <c:v>42190.963842592595</c:v>
                </c:pt>
                <c:pt idx="14995">
                  <c:v>42190.964537037042</c:v>
                </c:pt>
                <c:pt idx="14996">
                  <c:v>42190.965231481481</c:v>
                </c:pt>
                <c:pt idx="14997">
                  <c:v>42190.965925925928</c:v>
                </c:pt>
                <c:pt idx="14998">
                  <c:v>42190.966620370367</c:v>
                </c:pt>
                <c:pt idx="14999">
                  <c:v>42190.967314814814</c:v>
                </c:pt>
                <c:pt idx="15000">
                  <c:v>42190.968009259261</c:v>
                </c:pt>
                <c:pt idx="15001">
                  <c:v>42190.968703703678</c:v>
                </c:pt>
                <c:pt idx="15002">
                  <c:v>42190.969398148169</c:v>
                </c:pt>
                <c:pt idx="15003">
                  <c:v>42190.970092592601</c:v>
                </c:pt>
                <c:pt idx="15004">
                  <c:v>42190.970787037026</c:v>
                </c:pt>
                <c:pt idx="15005">
                  <c:v>42190.971481481465</c:v>
                </c:pt>
                <c:pt idx="15006">
                  <c:v>42190.972175925941</c:v>
                </c:pt>
                <c:pt idx="15007">
                  <c:v>42190.972870370388</c:v>
                </c:pt>
                <c:pt idx="15008">
                  <c:v>42190.973564814805</c:v>
                </c:pt>
                <c:pt idx="15009">
                  <c:v>42190.974259259274</c:v>
                </c:pt>
                <c:pt idx="15010">
                  <c:v>42190.974953703706</c:v>
                </c:pt>
                <c:pt idx="15011">
                  <c:v>42190.97564814816</c:v>
                </c:pt>
                <c:pt idx="15012">
                  <c:v>42190.976342592592</c:v>
                </c:pt>
                <c:pt idx="15013">
                  <c:v>42190.977037037039</c:v>
                </c:pt>
                <c:pt idx="15014">
                  <c:v>42190.977731481478</c:v>
                </c:pt>
                <c:pt idx="15015">
                  <c:v>42190.978425925932</c:v>
                </c:pt>
                <c:pt idx="15016">
                  <c:v>42190.979120370372</c:v>
                </c:pt>
                <c:pt idx="15017">
                  <c:v>42190.979814814818</c:v>
                </c:pt>
                <c:pt idx="15018">
                  <c:v>42190.980509259272</c:v>
                </c:pt>
                <c:pt idx="15019">
                  <c:v>42190.981203703705</c:v>
                </c:pt>
                <c:pt idx="15020">
                  <c:v>42190.98189814818</c:v>
                </c:pt>
                <c:pt idx="15021">
                  <c:v>42190.982592592605</c:v>
                </c:pt>
                <c:pt idx="15022">
                  <c:v>42190.983287037037</c:v>
                </c:pt>
                <c:pt idx="15023">
                  <c:v>42190.983981481484</c:v>
                </c:pt>
                <c:pt idx="15024">
                  <c:v>42190.984675925945</c:v>
                </c:pt>
                <c:pt idx="15025">
                  <c:v>42190.985370370385</c:v>
                </c:pt>
                <c:pt idx="15026">
                  <c:v>42190.986064814817</c:v>
                </c:pt>
                <c:pt idx="15027">
                  <c:v>42190.986759259271</c:v>
                </c:pt>
                <c:pt idx="15028">
                  <c:v>42190.987453703689</c:v>
                </c:pt>
                <c:pt idx="15029">
                  <c:v>42190.988148148179</c:v>
                </c:pt>
                <c:pt idx="15030">
                  <c:v>42190.988842592604</c:v>
                </c:pt>
                <c:pt idx="15031">
                  <c:v>42190.989537037043</c:v>
                </c:pt>
                <c:pt idx="15032">
                  <c:v>42190.990231481483</c:v>
                </c:pt>
                <c:pt idx="15033">
                  <c:v>42190.990925925929</c:v>
                </c:pt>
                <c:pt idx="15034">
                  <c:v>42190.991620370354</c:v>
                </c:pt>
                <c:pt idx="15035">
                  <c:v>42190.992314814815</c:v>
                </c:pt>
                <c:pt idx="15036">
                  <c:v>42190.993009259255</c:v>
                </c:pt>
                <c:pt idx="15037">
                  <c:v>42190.993703703673</c:v>
                </c:pt>
                <c:pt idx="15038">
                  <c:v>42190.99439814817</c:v>
                </c:pt>
                <c:pt idx="15039">
                  <c:v>42190.995092592595</c:v>
                </c:pt>
                <c:pt idx="15040">
                  <c:v>42190.99578703702</c:v>
                </c:pt>
                <c:pt idx="15041">
                  <c:v>42190.996481481474</c:v>
                </c:pt>
                <c:pt idx="15042">
                  <c:v>42190.997175925928</c:v>
                </c:pt>
                <c:pt idx="15043">
                  <c:v>42190.997870370367</c:v>
                </c:pt>
                <c:pt idx="15044">
                  <c:v>42190.998564814814</c:v>
                </c:pt>
                <c:pt idx="15045">
                  <c:v>42190.999259259261</c:v>
                </c:pt>
                <c:pt idx="15046">
                  <c:v>42190.999953703678</c:v>
                </c:pt>
                <c:pt idx="15047">
                  <c:v>42191.000648148169</c:v>
                </c:pt>
                <c:pt idx="15048">
                  <c:v>42191.001342592594</c:v>
                </c:pt>
                <c:pt idx="15049">
                  <c:v>42191.00203703704</c:v>
                </c:pt>
                <c:pt idx="15050">
                  <c:v>42191.00273148148</c:v>
                </c:pt>
                <c:pt idx="15051">
                  <c:v>42191.003425925926</c:v>
                </c:pt>
                <c:pt idx="15052">
                  <c:v>42191.004120370373</c:v>
                </c:pt>
                <c:pt idx="15053">
                  <c:v>42191.004814814813</c:v>
                </c:pt>
                <c:pt idx="15054">
                  <c:v>42191.005509259259</c:v>
                </c:pt>
                <c:pt idx="15055">
                  <c:v>42191.006203703706</c:v>
                </c:pt>
                <c:pt idx="15056">
                  <c:v>42191.006898148175</c:v>
                </c:pt>
                <c:pt idx="15057">
                  <c:v>42191.007592592592</c:v>
                </c:pt>
                <c:pt idx="15058">
                  <c:v>42191.008287037039</c:v>
                </c:pt>
                <c:pt idx="15059">
                  <c:v>42191.008981481478</c:v>
                </c:pt>
                <c:pt idx="15060">
                  <c:v>42191.009675925932</c:v>
                </c:pt>
                <c:pt idx="15061">
                  <c:v>42191.010370370386</c:v>
                </c:pt>
                <c:pt idx="15062">
                  <c:v>42191.011064814804</c:v>
                </c:pt>
                <c:pt idx="15063">
                  <c:v>42191.011759259258</c:v>
                </c:pt>
                <c:pt idx="15064">
                  <c:v>42191.012453703705</c:v>
                </c:pt>
                <c:pt idx="15065">
                  <c:v>42191.013148148166</c:v>
                </c:pt>
                <c:pt idx="15066">
                  <c:v>42191.013842592591</c:v>
                </c:pt>
                <c:pt idx="15067">
                  <c:v>42191.014537037052</c:v>
                </c:pt>
                <c:pt idx="15068">
                  <c:v>42191.015231481491</c:v>
                </c:pt>
                <c:pt idx="15069">
                  <c:v>42191.015925925931</c:v>
                </c:pt>
                <c:pt idx="15070">
                  <c:v>42191.016620370385</c:v>
                </c:pt>
                <c:pt idx="15071">
                  <c:v>42191.017314814817</c:v>
                </c:pt>
                <c:pt idx="15072">
                  <c:v>42191.018009259271</c:v>
                </c:pt>
                <c:pt idx="15073">
                  <c:v>42191.018703703689</c:v>
                </c:pt>
                <c:pt idx="15074">
                  <c:v>42191.019398148179</c:v>
                </c:pt>
                <c:pt idx="15075">
                  <c:v>42191.020092592589</c:v>
                </c:pt>
                <c:pt idx="15076">
                  <c:v>42191.020787037021</c:v>
                </c:pt>
                <c:pt idx="15077">
                  <c:v>42191.021481481454</c:v>
                </c:pt>
                <c:pt idx="15078">
                  <c:v>42191.022175925929</c:v>
                </c:pt>
                <c:pt idx="15079">
                  <c:v>42191.022870370369</c:v>
                </c:pt>
                <c:pt idx="15080">
                  <c:v>42191.023564814801</c:v>
                </c:pt>
                <c:pt idx="15081">
                  <c:v>42191.024259259262</c:v>
                </c:pt>
                <c:pt idx="15082">
                  <c:v>42191.024953703687</c:v>
                </c:pt>
                <c:pt idx="15083">
                  <c:v>42191.025648148148</c:v>
                </c:pt>
                <c:pt idx="15084">
                  <c:v>42191.026342592595</c:v>
                </c:pt>
                <c:pt idx="15085">
                  <c:v>42191.027037037034</c:v>
                </c:pt>
                <c:pt idx="15086">
                  <c:v>42191.027731481474</c:v>
                </c:pt>
                <c:pt idx="15087">
                  <c:v>42191.028425925928</c:v>
                </c:pt>
                <c:pt idx="15088">
                  <c:v>42191.029120370353</c:v>
                </c:pt>
                <c:pt idx="15089">
                  <c:v>42191.029814814814</c:v>
                </c:pt>
                <c:pt idx="15090">
                  <c:v>42191.030509259261</c:v>
                </c:pt>
                <c:pt idx="15091">
                  <c:v>42191.031203703678</c:v>
                </c:pt>
                <c:pt idx="15092">
                  <c:v>42191.031898148169</c:v>
                </c:pt>
                <c:pt idx="15093">
                  <c:v>42191.032592592601</c:v>
                </c:pt>
                <c:pt idx="15094">
                  <c:v>42191.033287037026</c:v>
                </c:pt>
                <c:pt idx="15095">
                  <c:v>42191.033981481465</c:v>
                </c:pt>
                <c:pt idx="15096">
                  <c:v>42191.034675925941</c:v>
                </c:pt>
                <c:pt idx="15097">
                  <c:v>42191.035370370373</c:v>
                </c:pt>
                <c:pt idx="15098">
                  <c:v>42191.036064814805</c:v>
                </c:pt>
                <c:pt idx="15099">
                  <c:v>42191.036759259259</c:v>
                </c:pt>
                <c:pt idx="15100">
                  <c:v>42191.037453703684</c:v>
                </c:pt>
                <c:pt idx="15101">
                  <c:v>42191.03814814816</c:v>
                </c:pt>
                <c:pt idx="15102">
                  <c:v>42191.038842592592</c:v>
                </c:pt>
                <c:pt idx="15103">
                  <c:v>42191.039537037039</c:v>
                </c:pt>
                <c:pt idx="15104">
                  <c:v>42191.040231481493</c:v>
                </c:pt>
                <c:pt idx="15105">
                  <c:v>42191.040925925932</c:v>
                </c:pt>
                <c:pt idx="15106">
                  <c:v>42191.041620370372</c:v>
                </c:pt>
                <c:pt idx="15107">
                  <c:v>42191.042314814818</c:v>
                </c:pt>
                <c:pt idx="15108">
                  <c:v>42191.043009259258</c:v>
                </c:pt>
                <c:pt idx="15109">
                  <c:v>42191.043703703683</c:v>
                </c:pt>
                <c:pt idx="15110">
                  <c:v>42191.04439814818</c:v>
                </c:pt>
                <c:pt idx="15111">
                  <c:v>42191.045092592591</c:v>
                </c:pt>
                <c:pt idx="15112">
                  <c:v>42191.045787037023</c:v>
                </c:pt>
                <c:pt idx="15113">
                  <c:v>42191.046481481484</c:v>
                </c:pt>
                <c:pt idx="15114">
                  <c:v>42191.047175925931</c:v>
                </c:pt>
                <c:pt idx="15115">
                  <c:v>42191.047870370385</c:v>
                </c:pt>
                <c:pt idx="15116">
                  <c:v>42191.048564814817</c:v>
                </c:pt>
                <c:pt idx="15117">
                  <c:v>42191.049259259271</c:v>
                </c:pt>
                <c:pt idx="15118">
                  <c:v>42191.049953703689</c:v>
                </c:pt>
                <c:pt idx="15119">
                  <c:v>42191.050648148179</c:v>
                </c:pt>
                <c:pt idx="15120">
                  <c:v>42191.051342592589</c:v>
                </c:pt>
                <c:pt idx="15121">
                  <c:v>42191.052037037043</c:v>
                </c:pt>
                <c:pt idx="15122">
                  <c:v>42191.052731481483</c:v>
                </c:pt>
                <c:pt idx="15123">
                  <c:v>42191.053425925929</c:v>
                </c:pt>
                <c:pt idx="15124">
                  <c:v>42191.054120370369</c:v>
                </c:pt>
                <c:pt idx="15125">
                  <c:v>42191.05481481483</c:v>
                </c:pt>
                <c:pt idx="15126">
                  <c:v>42191.055509259262</c:v>
                </c:pt>
                <c:pt idx="15127">
                  <c:v>42191.056203703702</c:v>
                </c:pt>
                <c:pt idx="15128">
                  <c:v>42191.056898148177</c:v>
                </c:pt>
                <c:pt idx="15129">
                  <c:v>42191.057592592602</c:v>
                </c:pt>
                <c:pt idx="15130">
                  <c:v>42191.058287037042</c:v>
                </c:pt>
                <c:pt idx="15131">
                  <c:v>42191.058981481481</c:v>
                </c:pt>
                <c:pt idx="15132">
                  <c:v>42191.059675925942</c:v>
                </c:pt>
                <c:pt idx="15133">
                  <c:v>42191.060370370367</c:v>
                </c:pt>
                <c:pt idx="15134">
                  <c:v>42191.061064814799</c:v>
                </c:pt>
                <c:pt idx="15135">
                  <c:v>42191.061759259246</c:v>
                </c:pt>
                <c:pt idx="15136">
                  <c:v>42191.062453703678</c:v>
                </c:pt>
                <c:pt idx="15137">
                  <c:v>42191.063148148147</c:v>
                </c:pt>
                <c:pt idx="15138">
                  <c:v>42191.063842592594</c:v>
                </c:pt>
                <c:pt idx="15139">
                  <c:v>42191.06453703704</c:v>
                </c:pt>
                <c:pt idx="15140">
                  <c:v>42191.06523148148</c:v>
                </c:pt>
                <c:pt idx="15141">
                  <c:v>42191.065925925926</c:v>
                </c:pt>
                <c:pt idx="15142">
                  <c:v>42191.066620370373</c:v>
                </c:pt>
                <c:pt idx="15143">
                  <c:v>42191.067314814805</c:v>
                </c:pt>
                <c:pt idx="15144">
                  <c:v>42191.068009259259</c:v>
                </c:pt>
                <c:pt idx="15145">
                  <c:v>42191.068703703684</c:v>
                </c:pt>
                <c:pt idx="15146">
                  <c:v>42191.06939814816</c:v>
                </c:pt>
                <c:pt idx="15147">
                  <c:v>42191.070092592592</c:v>
                </c:pt>
                <c:pt idx="15148">
                  <c:v>42191.070787037024</c:v>
                </c:pt>
                <c:pt idx="15149">
                  <c:v>42191.071481481464</c:v>
                </c:pt>
                <c:pt idx="15150">
                  <c:v>42191.072175925932</c:v>
                </c:pt>
                <c:pt idx="15151">
                  <c:v>42191.072870370386</c:v>
                </c:pt>
                <c:pt idx="15152">
                  <c:v>42191.073564814804</c:v>
                </c:pt>
                <c:pt idx="15153">
                  <c:v>42191.074259259272</c:v>
                </c:pt>
                <c:pt idx="15154">
                  <c:v>42191.074953703705</c:v>
                </c:pt>
                <c:pt idx="15155">
                  <c:v>42191.075648148166</c:v>
                </c:pt>
                <c:pt idx="15156">
                  <c:v>42191.076342592591</c:v>
                </c:pt>
                <c:pt idx="15157">
                  <c:v>42191.077037037037</c:v>
                </c:pt>
                <c:pt idx="15158">
                  <c:v>42191.077731481484</c:v>
                </c:pt>
                <c:pt idx="15159">
                  <c:v>42191.078425925931</c:v>
                </c:pt>
                <c:pt idx="15160">
                  <c:v>42191.07912037037</c:v>
                </c:pt>
                <c:pt idx="15161">
                  <c:v>42191.079814814817</c:v>
                </c:pt>
                <c:pt idx="15162">
                  <c:v>42191.080509259271</c:v>
                </c:pt>
                <c:pt idx="15163">
                  <c:v>42191.081203703689</c:v>
                </c:pt>
                <c:pt idx="15164">
                  <c:v>42191.081898148179</c:v>
                </c:pt>
                <c:pt idx="15165">
                  <c:v>42191.082592592604</c:v>
                </c:pt>
                <c:pt idx="15166">
                  <c:v>42191.083287037036</c:v>
                </c:pt>
                <c:pt idx="15167">
                  <c:v>42191.083981481475</c:v>
                </c:pt>
                <c:pt idx="15168">
                  <c:v>42191.084675925944</c:v>
                </c:pt>
                <c:pt idx="15169">
                  <c:v>42191.085370370369</c:v>
                </c:pt>
                <c:pt idx="15170">
                  <c:v>42191.086064814815</c:v>
                </c:pt>
                <c:pt idx="15171">
                  <c:v>42191.086759259262</c:v>
                </c:pt>
                <c:pt idx="15172">
                  <c:v>42191.087453703687</c:v>
                </c:pt>
                <c:pt idx="15173">
                  <c:v>42191.08814814817</c:v>
                </c:pt>
                <c:pt idx="15174">
                  <c:v>42191.088842592602</c:v>
                </c:pt>
                <c:pt idx="15175">
                  <c:v>42191.089537037042</c:v>
                </c:pt>
                <c:pt idx="15176">
                  <c:v>42191.090231481481</c:v>
                </c:pt>
                <c:pt idx="15177">
                  <c:v>42191.090925925928</c:v>
                </c:pt>
                <c:pt idx="15178">
                  <c:v>42191.091620370353</c:v>
                </c:pt>
                <c:pt idx="15179">
                  <c:v>42191.092314814814</c:v>
                </c:pt>
                <c:pt idx="15180">
                  <c:v>42191.093009259246</c:v>
                </c:pt>
                <c:pt idx="15181">
                  <c:v>42191.093703703671</c:v>
                </c:pt>
                <c:pt idx="15182">
                  <c:v>42191.094398148169</c:v>
                </c:pt>
                <c:pt idx="15183">
                  <c:v>42191.095092592594</c:v>
                </c:pt>
                <c:pt idx="15184">
                  <c:v>42191.095787037018</c:v>
                </c:pt>
                <c:pt idx="15185">
                  <c:v>42191.096481481465</c:v>
                </c:pt>
                <c:pt idx="15186">
                  <c:v>42191.097175925926</c:v>
                </c:pt>
                <c:pt idx="15187">
                  <c:v>42191.097870370373</c:v>
                </c:pt>
                <c:pt idx="15188">
                  <c:v>42191.098564814805</c:v>
                </c:pt>
                <c:pt idx="15189">
                  <c:v>42191.099259259259</c:v>
                </c:pt>
                <c:pt idx="15190">
                  <c:v>42191.099953703684</c:v>
                </c:pt>
                <c:pt idx="15191">
                  <c:v>42191.10064814816</c:v>
                </c:pt>
                <c:pt idx="15192">
                  <c:v>42191.101342592585</c:v>
                </c:pt>
                <c:pt idx="15193">
                  <c:v>42191.102037037039</c:v>
                </c:pt>
                <c:pt idx="15194">
                  <c:v>42191.102731481478</c:v>
                </c:pt>
                <c:pt idx="15195">
                  <c:v>42191.103425925925</c:v>
                </c:pt>
                <c:pt idx="15196">
                  <c:v>42191.104120370372</c:v>
                </c:pt>
                <c:pt idx="15197">
                  <c:v>42191.104814814818</c:v>
                </c:pt>
                <c:pt idx="15198">
                  <c:v>42191.105509259258</c:v>
                </c:pt>
                <c:pt idx="15199">
                  <c:v>42191.106203703705</c:v>
                </c:pt>
                <c:pt idx="15200">
                  <c:v>42191.10689814818</c:v>
                </c:pt>
                <c:pt idx="15201">
                  <c:v>42191.107592592591</c:v>
                </c:pt>
                <c:pt idx="15202">
                  <c:v>42191.108287037037</c:v>
                </c:pt>
                <c:pt idx="15203">
                  <c:v>42191.108981481484</c:v>
                </c:pt>
                <c:pt idx="15204">
                  <c:v>42191.109675925931</c:v>
                </c:pt>
                <c:pt idx="15205">
                  <c:v>42191.110370370385</c:v>
                </c:pt>
                <c:pt idx="15206">
                  <c:v>42191.111064814802</c:v>
                </c:pt>
                <c:pt idx="15207">
                  <c:v>42191.111759259256</c:v>
                </c:pt>
                <c:pt idx="15208">
                  <c:v>42191.112453703689</c:v>
                </c:pt>
                <c:pt idx="15209">
                  <c:v>42191.113148148164</c:v>
                </c:pt>
                <c:pt idx="15210">
                  <c:v>42191.113842592589</c:v>
                </c:pt>
                <c:pt idx="15211">
                  <c:v>42191.114537037043</c:v>
                </c:pt>
                <c:pt idx="15212">
                  <c:v>42191.115231481483</c:v>
                </c:pt>
                <c:pt idx="15213">
                  <c:v>42191.115925925929</c:v>
                </c:pt>
                <c:pt idx="15214">
                  <c:v>42191.116620370369</c:v>
                </c:pt>
                <c:pt idx="15215">
                  <c:v>42191.117314814815</c:v>
                </c:pt>
                <c:pt idx="15216">
                  <c:v>42191.118009259262</c:v>
                </c:pt>
                <c:pt idx="15217">
                  <c:v>42191.118703703687</c:v>
                </c:pt>
                <c:pt idx="15218">
                  <c:v>42191.11939814817</c:v>
                </c:pt>
                <c:pt idx="15219">
                  <c:v>42191.120092592595</c:v>
                </c:pt>
                <c:pt idx="15220">
                  <c:v>42191.12078703702</c:v>
                </c:pt>
                <c:pt idx="15221">
                  <c:v>42191.121481481452</c:v>
                </c:pt>
                <c:pt idx="15222">
                  <c:v>42191.122175925928</c:v>
                </c:pt>
                <c:pt idx="15223">
                  <c:v>42191.122870370367</c:v>
                </c:pt>
                <c:pt idx="15224">
                  <c:v>42191.123564814799</c:v>
                </c:pt>
                <c:pt idx="15225">
                  <c:v>42191.124259259261</c:v>
                </c:pt>
                <c:pt idx="15226">
                  <c:v>42191.124953703678</c:v>
                </c:pt>
                <c:pt idx="15227">
                  <c:v>42191.125648148147</c:v>
                </c:pt>
                <c:pt idx="15228">
                  <c:v>42191.126342592594</c:v>
                </c:pt>
                <c:pt idx="15229">
                  <c:v>42191.127037037026</c:v>
                </c:pt>
                <c:pt idx="15230">
                  <c:v>42191.127731481465</c:v>
                </c:pt>
                <c:pt idx="15231">
                  <c:v>42191.128425925926</c:v>
                </c:pt>
                <c:pt idx="15232">
                  <c:v>42191.129120370359</c:v>
                </c:pt>
                <c:pt idx="15233">
                  <c:v>42191.129814814805</c:v>
                </c:pt>
                <c:pt idx="15234">
                  <c:v>42191.130509259259</c:v>
                </c:pt>
                <c:pt idx="15235">
                  <c:v>42191.131203703684</c:v>
                </c:pt>
                <c:pt idx="15236">
                  <c:v>42191.13189814816</c:v>
                </c:pt>
                <c:pt idx="15237">
                  <c:v>42191.132592592592</c:v>
                </c:pt>
                <c:pt idx="15238">
                  <c:v>42191.133287037024</c:v>
                </c:pt>
                <c:pt idx="15239">
                  <c:v>42191.133981481464</c:v>
                </c:pt>
                <c:pt idx="15240">
                  <c:v>42191.134675925932</c:v>
                </c:pt>
                <c:pt idx="15241">
                  <c:v>42191.135370370372</c:v>
                </c:pt>
                <c:pt idx="15242">
                  <c:v>42191.136064814804</c:v>
                </c:pt>
                <c:pt idx="15243">
                  <c:v>42191.136759259258</c:v>
                </c:pt>
                <c:pt idx="15244">
                  <c:v>42191.137453703683</c:v>
                </c:pt>
                <c:pt idx="15245">
                  <c:v>42191.138148148166</c:v>
                </c:pt>
                <c:pt idx="15246">
                  <c:v>42191.138842592591</c:v>
                </c:pt>
                <c:pt idx="15247">
                  <c:v>42191.139537037037</c:v>
                </c:pt>
                <c:pt idx="15248">
                  <c:v>42191.140231481491</c:v>
                </c:pt>
                <c:pt idx="15249">
                  <c:v>42191.140925925931</c:v>
                </c:pt>
                <c:pt idx="15250">
                  <c:v>42191.14162037037</c:v>
                </c:pt>
                <c:pt idx="15251">
                  <c:v>42191.142314814817</c:v>
                </c:pt>
                <c:pt idx="15252">
                  <c:v>42191.143009259256</c:v>
                </c:pt>
                <c:pt idx="15253">
                  <c:v>42191.143703703674</c:v>
                </c:pt>
                <c:pt idx="15254">
                  <c:v>42191.144398148179</c:v>
                </c:pt>
                <c:pt idx="15255">
                  <c:v>42191.145092592589</c:v>
                </c:pt>
                <c:pt idx="15256">
                  <c:v>42191.145787037021</c:v>
                </c:pt>
                <c:pt idx="15257">
                  <c:v>42191.146481481475</c:v>
                </c:pt>
                <c:pt idx="15258">
                  <c:v>42191.147175925929</c:v>
                </c:pt>
                <c:pt idx="15259">
                  <c:v>42191.147870370369</c:v>
                </c:pt>
                <c:pt idx="15260">
                  <c:v>42191.148564814815</c:v>
                </c:pt>
                <c:pt idx="15261">
                  <c:v>42191.149259259262</c:v>
                </c:pt>
                <c:pt idx="15262">
                  <c:v>42191.149953703687</c:v>
                </c:pt>
                <c:pt idx="15263">
                  <c:v>42191.15064814817</c:v>
                </c:pt>
                <c:pt idx="15264">
                  <c:v>42191.151342592595</c:v>
                </c:pt>
                <c:pt idx="15265">
                  <c:v>42191.152037037042</c:v>
                </c:pt>
                <c:pt idx="15266">
                  <c:v>42191.152731481481</c:v>
                </c:pt>
                <c:pt idx="15267">
                  <c:v>42191.153425925928</c:v>
                </c:pt>
                <c:pt idx="15268">
                  <c:v>42191.154120370367</c:v>
                </c:pt>
                <c:pt idx="15269">
                  <c:v>42191.154814814829</c:v>
                </c:pt>
                <c:pt idx="15270">
                  <c:v>42191.155509259261</c:v>
                </c:pt>
                <c:pt idx="15271">
                  <c:v>42191.1562037037</c:v>
                </c:pt>
                <c:pt idx="15272">
                  <c:v>42191.156898148176</c:v>
                </c:pt>
                <c:pt idx="15273">
                  <c:v>42191.157592592601</c:v>
                </c:pt>
                <c:pt idx="15274">
                  <c:v>42191.15828703704</c:v>
                </c:pt>
                <c:pt idx="15275">
                  <c:v>42191.15898148148</c:v>
                </c:pt>
                <c:pt idx="15276">
                  <c:v>42191.159675925941</c:v>
                </c:pt>
                <c:pt idx="15277">
                  <c:v>42191.160370370373</c:v>
                </c:pt>
                <c:pt idx="15278">
                  <c:v>42191.161064814783</c:v>
                </c:pt>
                <c:pt idx="15279">
                  <c:v>42191.161759259245</c:v>
                </c:pt>
                <c:pt idx="15280">
                  <c:v>42191.162453703684</c:v>
                </c:pt>
                <c:pt idx="15281">
                  <c:v>42191.163148148145</c:v>
                </c:pt>
                <c:pt idx="15282">
                  <c:v>42191.163842592585</c:v>
                </c:pt>
                <c:pt idx="15283">
                  <c:v>42191.164537037039</c:v>
                </c:pt>
                <c:pt idx="15284">
                  <c:v>42191.165231481478</c:v>
                </c:pt>
                <c:pt idx="15285">
                  <c:v>42191.165925925925</c:v>
                </c:pt>
                <c:pt idx="15286">
                  <c:v>42191.166620370372</c:v>
                </c:pt>
                <c:pt idx="15287">
                  <c:v>42191.167314814804</c:v>
                </c:pt>
                <c:pt idx="15288">
                  <c:v>42191.168009259258</c:v>
                </c:pt>
                <c:pt idx="15289">
                  <c:v>42191.168703703683</c:v>
                </c:pt>
                <c:pt idx="15290">
                  <c:v>42191.169398148166</c:v>
                </c:pt>
                <c:pt idx="15291">
                  <c:v>42191.170092592591</c:v>
                </c:pt>
                <c:pt idx="15292">
                  <c:v>42191.170787037023</c:v>
                </c:pt>
                <c:pt idx="15293">
                  <c:v>42191.17148148147</c:v>
                </c:pt>
                <c:pt idx="15294">
                  <c:v>42191.172175925931</c:v>
                </c:pt>
                <c:pt idx="15295">
                  <c:v>42191.172870370385</c:v>
                </c:pt>
                <c:pt idx="15296">
                  <c:v>42191.173564814802</c:v>
                </c:pt>
                <c:pt idx="15297">
                  <c:v>42191.174259259271</c:v>
                </c:pt>
                <c:pt idx="15298">
                  <c:v>42191.174953703689</c:v>
                </c:pt>
                <c:pt idx="15299">
                  <c:v>42191.175648148164</c:v>
                </c:pt>
                <c:pt idx="15300">
                  <c:v>42191.176342592589</c:v>
                </c:pt>
                <c:pt idx="15301">
                  <c:v>42191.177037037036</c:v>
                </c:pt>
                <c:pt idx="15302">
                  <c:v>42191.177731481475</c:v>
                </c:pt>
                <c:pt idx="15303">
                  <c:v>42191.178425925929</c:v>
                </c:pt>
                <c:pt idx="15304">
                  <c:v>42191.179120370354</c:v>
                </c:pt>
                <c:pt idx="15305">
                  <c:v>42191.179814814815</c:v>
                </c:pt>
                <c:pt idx="15306">
                  <c:v>42191.180509259262</c:v>
                </c:pt>
                <c:pt idx="15307">
                  <c:v>42191.181203703687</c:v>
                </c:pt>
                <c:pt idx="15308">
                  <c:v>42191.18189814817</c:v>
                </c:pt>
                <c:pt idx="15309">
                  <c:v>42191.182592592602</c:v>
                </c:pt>
                <c:pt idx="15310">
                  <c:v>42191.183287037034</c:v>
                </c:pt>
                <c:pt idx="15311">
                  <c:v>42191.183981481474</c:v>
                </c:pt>
                <c:pt idx="15312">
                  <c:v>42191.184675925942</c:v>
                </c:pt>
                <c:pt idx="15313">
                  <c:v>42191.185370370367</c:v>
                </c:pt>
                <c:pt idx="15314">
                  <c:v>42191.186064814814</c:v>
                </c:pt>
                <c:pt idx="15315">
                  <c:v>42191.186759259261</c:v>
                </c:pt>
                <c:pt idx="15316">
                  <c:v>42191.187453703678</c:v>
                </c:pt>
                <c:pt idx="15317">
                  <c:v>42191.188148148169</c:v>
                </c:pt>
                <c:pt idx="15318">
                  <c:v>42191.188842592601</c:v>
                </c:pt>
                <c:pt idx="15319">
                  <c:v>42191.18953703704</c:v>
                </c:pt>
                <c:pt idx="15320">
                  <c:v>42191.19023148148</c:v>
                </c:pt>
                <c:pt idx="15321">
                  <c:v>42191.190925925926</c:v>
                </c:pt>
                <c:pt idx="15322">
                  <c:v>42191.191620370359</c:v>
                </c:pt>
                <c:pt idx="15323">
                  <c:v>42191.192314814805</c:v>
                </c:pt>
                <c:pt idx="15324">
                  <c:v>42191.193009259245</c:v>
                </c:pt>
                <c:pt idx="15325">
                  <c:v>42191.19370370367</c:v>
                </c:pt>
                <c:pt idx="15326">
                  <c:v>42191.19439814816</c:v>
                </c:pt>
                <c:pt idx="15327">
                  <c:v>42191.195092592585</c:v>
                </c:pt>
                <c:pt idx="15328">
                  <c:v>42191.195787037017</c:v>
                </c:pt>
                <c:pt idx="15329">
                  <c:v>42191.196481481464</c:v>
                </c:pt>
                <c:pt idx="15330">
                  <c:v>42191.197175925925</c:v>
                </c:pt>
                <c:pt idx="15331">
                  <c:v>42191.197870370372</c:v>
                </c:pt>
                <c:pt idx="15332">
                  <c:v>42191.198564814804</c:v>
                </c:pt>
                <c:pt idx="15333">
                  <c:v>42191.199259259258</c:v>
                </c:pt>
                <c:pt idx="15334">
                  <c:v>42191.199953703683</c:v>
                </c:pt>
                <c:pt idx="15335">
                  <c:v>42191.200648148166</c:v>
                </c:pt>
                <c:pt idx="15336">
                  <c:v>42191.201342592576</c:v>
                </c:pt>
                <c:pt idx="15337">
                  <c:v>42191.202037037037</c:v>
                </c:pt>
                <c:pt idx="15338">
                  <c:v>42191.202731481484</c:v>
                </c:pt>
                <c:pt idx="15339">
                  <c:v>42191.203425925924</c:v>
                </c:pt>
                <c:pt idx="15340">
                  <c:v>42191.20412037037</c:v>
                </c:pt>
                <c:pt idx="15341">
                  <c:v>42191.204814814817</c:v>
                </c:pt>
                <c:pt idx="15342">
                  <c:v>42191.205509259256</c:v>
                </c:pt>
                <c:pt idx="15343">
                  <c:v>42191.206203703689</c:v>
                </c:pt>
                <c:pt idx="15344">
                  <c:v>42191.206898148179</c:v>
                </c:pt>
                <c:pt idx="15345">
                  <c:v>42191.207592592589</c:v>
                </c:pt>
                <c:pt idx="15346">
                  <c:v>42191.208287037036</c:v>
                </c:pt>
                <c:pt idx="15347">
                  <c:v>42191.208981481475</c:v>
                </c:pt>
                <c:pt idx="15348">
                  <c:v>42191.209675925929</c:v>
                </c:pt>
                <c:pt idx="15349">
                  <c:v>42191.210370370369</c:v>
                </c:pt>
                <c:pt idx="15350">
                  <c:v>42191.211064814801</c:v>
                </c:pt>
                <c:pt idx="15351">
                  <c:v>42191.211759259255</c:v>
                </c:pt>
                <c:pt idx="15352">
                  <c:v>42191.212453703687</c:v>
                </c:pt>
                <c:pt idx="15353">
                  <c:v>42191.213148148148</c:v>
                </c:pt>
                <c:pt idx="15354">
                  <c:v>42191.213842592595</c:v>
                </c:pt>
                <c:pt idx="15355">
                  <c:v>42191.214537037042</c:v>
                </c:pt>
                <c:pt idx="15356">
                  <c:v>42191.215231481481</c:v>
                </c:pt>
                <c:pt idx="15357">
                  <c:v>42191.215925925928</c:v>
                </c:pt>
                <c:pt idx="15358">
                  <c:v>42191.216620370367</c:v>
                </c:pt>
                <c:pt idx="15359">
                  <c:v>42191.217314814814</c:v>
                </c:pt>
                <c:pt idx="15360">
                  <c:v>42191.218009259261</c:v>
                </c:pt>
                <c:pt idx="15361">
                  <c:v>42191.218703703678</c:v>
                </c:pt>
                <c:pt idx="15362">
                  <c:v>42191.219398148169</c:v>
                </c:pt>
                <c:pt idx="15363">
                  <c:v>42191.220092592594</c:v>
                </c:pt>
                <c:pt idx="15364">
                  <c:v>42191.220787037018</c:v>
                </c:pt>
                <c:pt idx="15365">
                  <c:v>42191.221481481451</c:v>
                </c:pt>
                <c:pt idx="15366">
                  <c:v>42191.222175925926</c:v>
                </c:pt>
                <c:pt idx="15367">
                  <c:v>42191.222870370373</c:v>
                </c:pt>
                <c:pt idx="15368">
                  <c:v>42191.223564814783</c:v>
                </c:pt>
                <c:pt idx="15369">
                  <c:v>42191.224259259259</c:v>
                </c:pt>
                <c:pt idx="15370">
                  <c:v>42191.224953703684</c:v>
                </c:pt>
                <c:pt idx="15371">
                  <c:v>42191.225648148145</c:v>
                </c:pt>
                <c:pt idx="15372">
                  <c:v>42191.226342592585</c:v>
                </c:pt>
                <c:pt idx="15373">
                  <c:v>42191.227037037024</c:v>
                </c:pt>
                <c:pt idx="15374">
                  <c:v>42191.227731481464</c:v>
                </c:pt>
                <c:pt idx="15375">
                  <c:v>42191.228425925925</c:v>
                </c:pt>
                <c:pt idx="15376">
                  <c:v>42191.229120370357</c:v>
                </c:pt>
                <c:pt idx="15377">
                  <c:v>42191.229814814804</c:v>
                </c:pt>
                <c:pt idx="15378">
                  <c:v>42191.230509259258</c:v>
                </c:pt>
                <c:pt idx="15379">
                  <c:v>42191.231203703683</c:v>
                </c:pt>
                <c:pt idx="15380">
                  <c:v>42191.231898148166</c:v>
                </c:pt>
                <c:pt idx="15381">
                  <c:v>42191.232592592591</c:v>
                </c:pt>
                <c:pt idx="15382">
                  <c:v>42191.233287037023</c:v>
                </c:pt>
                <c:pt idx="15383">
                  <c:v>42191.23398148147</c:v>
                </c:pt>
                <c:pt idx="15384">
                  <c:v>42191.234675925931</c:v>
                </c:pt>
                <c:pt idx="15385">
                  <c:v>42191.23537037037</c:v>
                </c:pt>
                <c:pt idx="15386">
                  <c:v>42191.236064814802</c:v>
                </c:pt>
                <c:pt idx="15387">
                  <c:v>42191.236759259256</c:v>
                </c:pt>
                <c:pt idx="15388">
                  <c:v>42191.237453703674</c:v>
                </c:pt>
                <c:pt idx="15389">
                  <c:v>42191.238148148164</c:v>
                </c:pt>
                <c:pt idx="15390">
                  <c:v>42191.238842592589</c:v>
                </c:pt>
                <c:pt idx="15391">
                  <c:v>42191.239537037036</c:v>
                </c:pt>
                <c:pt idx="15392">
                  <c:v>42191.240231481483</c:v>
                </c:pt>
                <c:pt idx="15393">
                  <c:v>42191.240925925929</c:v>
                </c:pt>
                <c:pt idx="15394">
                  <c:v>42191.241620370354</c:v>
                </c:pt>
                <c:pt idx="15395">
                  <c:v>42191.242314814815</c:v>
                </c:pt>
                <c:pt idx="15396">
                  <c:v>42191.243009259255</c:v>
                </c:pt>
                <c:pt idx="15397">
                  <c:v>42191.243703703673</c:v>
                </c:pt>
                <c:pt idx="15398">
                  <c:v>42191.24439814817</c:v>
                </c:pt>
                <c:pt idx="15399">
                  <c:v>42191.245092592595</c:v>
                </c:pt>
                <c:pt idx="15400">
                  <c:v>42191.24578703702</c:v>
                </c:pt>
                <c:pt idx="15401">
                  <c:v>42191.246481481474</c:v>
                </c:pt>
                <c:pt idx="15402">
                  <c:v>42191.247175925928</c:v>
                </c:pt>
                <c:pt idx="15403">
                  <c:v>42191.247870370367</c:v>
                </c:pt>
                <c:pt idx="15404">
                  <c:v>42191.248564814814</c:v>
                </c:pt>
                <c:pt idx="15405">
                  <c:v>42191.249259259261</c:v>
                </c:pt>
                <c:pt idx="15406">
                  <c:v>42191.249953703678</c:v>
                </c:pt>
                <c:pt idx="15407">
                  <c:v>42191.250648148169</c:v>
                </c:pt>
                <c:pt idx="15408">
                  <c:v>42191.251342592594</c:v>
                </c:pt>
                <c:pt idx="15409">
                  <c:v>42191.25203703704</c:v>
                </c:pt>
                <c:pt idx="15410">
                  <c:v>42191.25273148148</c:v>
                </c:pt>
                <c:pt idx="15411">
                  <c:v>42191.253425925926</c:v>
                </c:pt>
                <c:pt idx="15412">
                  <c:v>42191.254120370373</c:v>
                </c:pt>
                <c:pt idx="15413">
                  <c:v>42191.254814814813</c:v>
                </c:pt>
                <c:pt idx="15414">
                  <c:v>42191.255509259259</c:v>
                </c:pt>
                <c:pt idx="15415">
                  <c:v>42191.256203703706</c:v>
                </c:pt>
                <c:pt idx="15416">
                  <c:v>42191.256898148175</c:v>
                </c:pt>
                <c:pt idx="15417">
                  <c:v>42191.257592592592</c:v>
                </c:pt>
                <c:pt idx="15418">
                  <c:v>42191.258287037039</c:v>
                </c:pt>
                <c:pt idx="15419">
                  <c:v>42191.258981481478</c:v>
                </c:pt>
                <c:pt idx="15420">
                  <c:v>42191.259675925932</c:v>
                </c:pt>
                <c:pt idx="15421">
                  <c:v>42191.260370370372</c:v>
                </c:pt>
                <c:pt idx="15422">
                  <c:v>42191.261064814797</c:v>
                </c:pt>
                <c:pt idx="15423">
                  <c:v>42191.261759259243</c:v>
                </c:pt>
                <c:pt idx="15424">
                  <c:v>42191.262453703683</c:v>
                </c:pt>
                <c:pt idx="15425">
                  <c:v>42191.263148148151</c:v>
                </c:pt>
                <c:pt idx="15426">
                  <c:v>42191.263842592576</c:v>
                </c:pt>
                <c:pt idx="15427">
                  <c:v>42191.264537037037</c:v>
                </c:pt>
                <c:pt idx="15428">
                  <c:v>42191.265231481484</c:v>
                </c:pt>
                <c:pt idx="15429">
                  <c:v>42191.265925925924</c:v>
                </c:pt>
                <c:pt idx="15430">
                  <c:v>42191.26662037037</c:v>
                </c:pt>
                <c:pt idx="15431">
                  <c:v>42191.267314814802</c:v>
                </c:pt>
                <c:pt idx="15432">
                  <c:v>42191.268009259256</c:v>
                </c:pt>
                <c:pt idx="15433">
                  <c:v>42191.268703703674</c:v>
                </c:pt>
                <c:pt idx="15434">
                  <c:v>42191.269398148164</c:v>
                </c:pt>
                <c:pt idx="15435">
                  <c:v>42191.270092592589</c:v>
                </c:pt>
                <c:pt idx="15436">
                  <c:v>42191.270787037021</c:v>
                </c:pt>
                <c:pt idx="15437">
                  <c:v>42191.271481481454</c:v>
                </c:pt>
                <c:pt idx="15438">
                  <c:v>42191.272175925929</c:v>
                </c:pt>
                <c:pt idx="15439">
                  <c:v>42191.272870370369</c:v>
                </c:pt>
                <c:pt idx="15440">
                  <c:v>42191.273564814801</c:v>
                </c:pt>
                <c:pt idx="15441">
                  <c:v>42191.274259259262</c:v>
                </c:pt>
                <c:pt idx="15442">
                  <c:v>42191.274953703687</c:v>
                </c:pt>
                <c:pt idx="15443">
                  <c:v>42191.275648148148</c:v>
                </c:pt>
                <c:pt idx="15444">
                  <c:v>42191.276342592595</c:v>
                </c:pt>
                <c:pt idx="15445">
                  <c:v>42191.277037037034</c:v>
                </c:pt>
                <c:pt idx="15446">
                  <c:v>42191.277731481474</c:v>
                </c:pt>
                <c:pt idx="15447">
                  <c:v>42191.278425925928</c:v>
                </c:pt>
                <c:pt idx="15448">
                  <c:v>42191.279120370353</c:v>
                </c:pt>
                <c:pt idx="15449">
                  <c:v>42191.279814814814</c:v>
                </c:pt>
                <c:pt idx="15450">
                  <c:v>42191.280509259261</c:v>
                </c:pt>
                <c:pt idx="15451">
                  <c:v>42191.281203703678</c:v>
                </c:pt>
                <c:pt idx="15452">
                  <c:v>42191.281898148169</c:v>
                </c:pt>
                <c:pt idx="15453">
                  <c:v>42191.282592592601</c:v>
                </c:pt>
                <c:pt idx="15454">
                  <c:v>42191.283287037026</c:v>
                </c:pt>
                <c:pt idx="15455">
                  <c:v>42191.283981481465</c:v>
                </c:pt>
                <c:pt idx="15456">
                  <c:v>42191.284675925941</c:v>
                </c:pt>
                <c:pt idx="15457">
                  <c:v>42191.285370370373</c:v>
                </c:pt>
                <c:pt idx="15458">
                  <c:v>42191.286064814805</c:v>
                </c:pt>
                <c:pt idx="15459">
                  <c:v>42191.286759259259</c:v>
                </c:pt>
                <c:pt idx="15460">
                  <c:v>42191.287453703684</c:v>
                </c:pt>
                <c:pt idx="15461">
                  <c:v>42191.28814814816</c:v>
                </c:pt>
                <c:pt idx="15462">
                  <c:v>42191.288842592592</c:v>
                </c:pt>
                <c:pt idx="15463">
                  <c:v>42191.289537037039</c:v>
                </c:pt>
                <c:pt idx="15464">
                  <c:v>42191.290231481478</c:v>
                </c:pt>
                <c:pt idx="15465">
                  <c:v>42191.290925925925</c:v>
                </c:pt>
                <c:pt idx="15466">
                  <c:v>42191.291620370357</c:v>
                </c:pt>
                <c:pt idx="15467">
                  <c:v>42191.292314814804</c:v>
                </c:pt>
                <c:pt idx="15468">
                  <c:v>42191.293009259243</c:v>
                </c:pt>
                <c:pt idx="15469">
                  <c:v>42191.293703703668</c:v>
                </c:pt>
                <c:pt idx="15470">
                  <c:v>42191.294398148166</c:v>
                </c:pt>
                <c:pt idx="15471">
                  <c:v>42191.295092592576</c:v>
                </c:pt>
                <c:pt idx="15472">
                  <c:v>42191.295787037008</c:v>
                </c:pt>
                <c:pt idx="15473">
                  <c:v>42191.29648148147</c:v>
                </c:pt>
                <c:pt idx="15474">
                  <c:v>42191.297175925924</c:v>
                </c:pt>
                <c:pt idx="15475">
                  <c:v>42191.29787037037</c:v>
                </c:pt>
                <c:pt idx="15476">
                  <c:v>42191.298564814802</c:v>
                </c:pt>
                <c:pt idx="15477">
                  <c:v>42191.299259259256</c:v>
                </c:pt>
                <c:pt idx="15478">
                  <c:v>42191.299953703674</c:v>
                </c:pt>
                <c:pt idx="15479">
                  <c:v>42191.300648148179</c:v>
                </c:pt>
                <c:pt idx="15480">
                  <c:v>42191.301342592589</c:v>
                </c:pt>
                <c:pt idx="15481">
                  <c:v>42191.302037037043</c:v>
                </c:pt>
                <c:pt idx="15482">
                  <c:v>42191.302731481483</c:v>
                </c:pt>
                <c:pt idx="15483">
                  <c:v>42191.303425925929</c:v>
                </c:pt>
                <c:pt idx="15484">
                  <c:v>42191.304120370369</c:v>
                </c:pt>
                <c:pt idx="15485">
                  <c:v>42191.30481481483</c:v>
                </c:pt>
                <c:pt idx="15486">
                  <c:v>42191.305509259262</c:v>
                </c:pt>
                <c:pt idx="15487">
                  <c:v>42191.306203703702</c:v>
                </c:pt>
                <c:pt idx="15488">
                  <c:v>42191.306898148177</c:v>
                </c:pt>
                <c:pt idx="15489">
                  <c:v>42191.307592592602</c:v>
                </c:pt>
                <c:pt idx="15490">
                  <c:v>42191.308287037042</c:v>
                </c:pt>
                <c:pt idx="15491">
                  <c:v>42191.308981481481</c:v>
                </c:pt>
                <c:pt idx="15492">
                  <c:v>42191.309675925942</c:v>
                </c:pt>
                <c:pt idx="15493">
                  <c:v>42191.310370370389</c:v>
                </c:pt>
                <c:pt idx="15494">
                  <c:v>42191.311064814814</c:v>
                </c:pt>
                <c:pt idx="15495">
                  <c:v>42191.311759259261</c:v>
                </c:pt>
                <c:pt idx="15496">
                  <c:v>42191.3124537037</c:v>
                </c:pt>
                <c:pt idx="15497">
                  <c:v>42191.313148148169</c:v>
                </c:pt>
                <c:pt idx="15498">
                  <c:v>42191.313842592601</c:v>
                </c:pt>
                <c:pt idx="15499">
                  <c:v>42191.314537037055</c:v>
                </c:pt>
                <c:pt idx="15500">
                  <c:v>42191.315231481494</c:v>
                </c:pt>
                <c:pt idx="15501">
                  <c:v>42191.315925925941</c:v>
                </c:pt>
                <c:pt idx="15502">
                  <c:v>42191.316620370388</c:v>
                </c:pt>
                <c:pt idx="15503">
                  <c:v>42191.317314814813</c:v>
                </c:pt>
                <c:pt idx="15504">
                  <c:v>42191.318009259274</c:v>
                </c:pt>
                <c:pt idx="15505">
                  <c:v>42191.318703703706</c:v>
                </c:pt>
                <c:pt idx="15506">
                  <c:v>42191.319398148175</c:v>
                </c:pt>
                <c:pt idx="15507">
                  <c:v>42191.320092592592</c:v>
                </c:pt>
                <c:pt idx="15508">
                  <c:v>42191.320787037024</c:v>
                </c:pt>
                <c:pt idx="15509">
                  <c:v>42191.321481481464</c:v>
                </c:pt>
                <c:pt idx="15510">
                  <c:v>42191.322175925932</c:v>
                </c:pt>
                <c:pt idx="15511">
                  <c:v>42191.322870370386</c:v>
                </c:pt>
                <c:pt idx="15512">
                  <c:v>42191.323564814804</c:v>
                </c:pt>
                <c:pt idx="15513">
                  <c:v>42191.324259259272</c:v>
                </c:pt>
                <c:pt idx="15514">
                  <c:v>42191.324953703705</c:v>
                </c:pt>
                <c:pt idx="15515">
                  <c:v>42191.325648148166</c:v>
                </c:pt>
                <c:pt idx="15516">
                  <c:v>42191.326342592591</c:v>
                </c:pt>
                <c:pt idx="15517">
                  <c:v>42191.327037037037</c:v>
                </c:pt>
                <c:pt idx="15518">
                  <c:v>42191.327731481484</c:v>
                </c:pt>
                <c:pt idx="15519">
                  <c:v>42191.328425925931</c:v>
                </c:pt>
                <c:pt idx="15520">
                  <c:v>42191.32912037037</c:v>
                </c:pt>
                <c:pt idx="15521">
                  <c:v>42191.329814814817</c:v>
                </c:pt>
                <c:pt idx="15522">
                  <c:v>42191.330509259271</c:v>
                </c:pt>
                <c:pt idx="15523">
                  <c:v>42191.331203703689</c:v>
                </c:pt>
                <c:pt idx="15524">
                  <c:v>42191.331898148179</c:v>
                </c:pt>
                <c:pt idx="15525">
                  <c:v>42191.332592592604</c:v>
                </c:pt>
                <c:pt idx="15526">
                  <c:v>42191.333287037036</c:v>
                </c:pt>
                <c:pt idx="15527">
                  <c:v>42191.333981481475</c:v>
                </c:pt>
                <c:pt idx="15528">
                  <c:v>42191.334675925944</c:v>
                </c:pt>
                <c:pt idx="15529">
                  <c:v>42191.335370370369</c:v>
                </c:pt>
                <c:pt idx="15530">
                  <c:v>42191.336064814815</c:v>
                </c:pt>
                <c:pt idx="15531">
                  <c:v>42191.336759259262</c:v>
                </c:pt>
                <c:pt idx="15532">
                  <c:v>42191.337453703687</c:v>
                </c:pt>
                <c:pt idx="15533">
                  <c:v>42191.33814814817</c:v>
                </c:pt>
                <c:pt idx="15534">
                  <c:v>42191.338842592602</c:v>
                </c:pt>
                <c:pt idx="15535">
                  <c:v>42191.339537037042</c:v>
                </c:pt>
                <c:pt idx="15536">
                  <c:v>42191.340231481496</c:v>
                </c:pt>
                <c:pt idx="15537">
                  <c:v>42191.340925925942</c:v>
                </c:pt>
                <c:pt idx="15538">
                  <c:v>42191.341620370367</c:v>
                </c:pt>
                <c:pt idx="15539">
                  <c:v>42191.342314814829</c:v>
                </c:pt>
                <c:pt idx="15540">
                  <c:v>42191.343009259261</c:v>
                </c:pt>
                <c:pt idx="15541">
                  <c:v>42191.343703703678</c:v>
                </c:pt>
                <c:pt idx="15542">
                  <c:v>42191.344398148176</c:v>
                </c:pt>
                <c:pt idx="15543">
                  <c:v>42191.345092592601</c:v>
                </c:pt>
                <c:pt idx="15544">
                  <c:v>42191.345787037026</c:v>
                </c:pt>
                <c:pt idx="15545">
                  <c:v>42191.34648148148</c:v>
                </c:pt>
                <c:pt idx="15546">
                  <c:v>42191.347175925941</c:v>
                </c:pt>
                <c:pt idx="15547">
                  <c:v>42191.347870370388</c:v>
                </c:pt>
                <c:pt idx="15548">
                  <c:v>42191.348564814813</c:v>
                </c:pt>
                <c:pt idx="15549">
                  <c:v>42191.349259259274</c:v>
                </c:pt>
                <c:pt idx="15550">
                  <c:v>42191.349953703706</c:v>
                </c:pt>
                <c:pt idx="15551">
                  <c:v>42191.350648148175</c:v>
                </c:pt>
                <c:pt idx="15552">
                  <c:v>42191.351342592592</c:v>
                </c:pt>
                <c:pt idx="15553">
                  <c:v>42191.352037037053</c:v>
                </c:pt>
                <c:pt idx="15554">
                  <c:v>42191.352731481493</c:v>
                </c:pt>
                <c:pt idx="15555">
                  <c:v>42191.353425925932</c:v>
                </c:pt>
                <c:pt idx="15556">
                  <c:v>42191.354120370386</c:v>
                </c:pt>
                <c:pt idx="15557">
                  <c:v>42191.35481481484</c:v>
                </c:pt>
                <c:pt idx="15558">
                  <c:v>42191.355509259272</c:v>
                </c:pt>
                <c:pt idx="15559">
                  <c:v>42191.356203703712</c:v>
                </c:pt>
                <c:pt idx="15560">
                  <c:v>42191.356898148195</c:v>
                </c:pt>
                <c:pt idx="15561">
                  <c:v>42191.357592592605</c:v>
                </c:pt>
                <c:pt idx="15562">
                  <c:v>42191.358287037052</c:v>
                </c:pt>
                <c:pt idx="15563">
                  <c:v>42191.358981481491</c:v>
                </c:pt>
                <c:pt idx="15564">
                  <c:v>42191.359675925945</c:v>
                </c:pt>
                <c:pt idx="15565">
                  <c:v>42191.360370370385</c:v>
                </c:pt>
                <c:pt idx="15566">
                  <c:v>42191.361064814802</c:v>
                </c:pt>
                <c:pt idx="15567">
                  <c:v>42191.361759259256</c:v>
                </c:pt>
                <c:pt idx="15568">
                  <c:v>42191.362453703689</c:v>
                </c:pt>
                <c:pt idx="15569">
                  <c:v>42191.363148148164</c:v>
                </c:pt>
                <c:pt idx="15570">
                  <c:v>42191.363842592589</c:v>
                </c:pt>
                <c:pt idx="15571">
                  <c:v>42191.364537037043</c:v>
                </c:pt>
                <c:pt idx="15572">
                  <c:v>42191.365231481483</c:v>
                </c:pt>
                <c:pt idx="15573">
                  <c:v>42191.365925925929</c:v>
                </c:pt>
                <c:pt idx="15574">
                  <c:v>42191.366620370369</c:v>
                </c:pt>
                <c:pt idx="15575">
                  <c:v>42191.367314814815</c:v>
                </c:pt>
                <c:pt idx="15576">
                  <c:v>42191.368009259262</c:v>
                </c:pt>
                <c:pt idx="15577">
                  <c:v>42191.368703703687</c:v>
                </c:pt>
                <c:pt idx="15578">
                  <c:v>42191.36939814817</c:v>
                </c:pt>
                <c:pt idx="15579">
                  <c:v>42191.370092592602</c:v>
                </c:pt>
                <c:pt idx="15580">
                  <c:v>42191.370787037034</c:v>
                </c:pt>
                <c:pt idx="15581">
                  <c:v>42191.371481481474</c:v>
                </c:pt>
                <c:pt idx="15582">
                  <c:v>42191.372175925942</c:v>
                </c:pt>
                <c:pt idx="15583">
                  <c:v>42191.372870370389</c:v>
                </c:pt>
                <c:pt idx="15584">
                  <c:v>42191.373564814814</c:v>
                </c:pt>
                <c:pt idx="15585">
                  <c:v>42191.374259259275</c:v>
                </c:pt>
                <c:pt idx="15586">
                  <c:v>42191.3749537037</c:v>
                </c:pt>
                <c:pt idx="15587">
                  <c:v>42191.375648148169</c:v>
                </c:pt>
                <c:pt idx="15588">
                  <c:v>42191.376342592601</c:v>
                </c:pt>
                <c:pt idx="15589">
                  <c:v>42191.37703703704</c:v>
                </c:pt>
                <c:pt idx="15590">
                  <c:v>42191.37773148148</c:v>
                </c:pt>
                <c:pt idx="15591">
                  <c:v>42191.378425925941</c:v>
                </c:pt>
                <c:pt idx="15592">
                  <c:v>42191.379120370373</c:v>
                </c:pt>
                <c:pt idx="15593">
                  <c:v>42191.379814814813</c:v>
                </c:pt>
                <c:pt idx="15594">
                  <c:v>42191.380509259274</c:v>
                </c:pt>
                <c:pt idx="15595">
                  <c:v>42191.381203703706</c:v>
                </c:pt>
                <c:pt idx="15596">
                  <c:v>42191.381898148175</c:v>
                </c:pt>
                <c:pt idx="15597">
                  <c:v>42191.382592592607</c:v>
                </c:pt>
                <c:pt idx="15598">
                  <c:v>42191.383287037039</c:v>
                </c:pt>
                <c:pt idx="15599">
                  <c:v>42191.383981481478</c:v>
                </c:pt>
                <c:pt idx="15600">
                  <c:v>42191.384675925947</c:v>
                </c:pt>
                <c:pt idx="15601">
                  <c:v>42191.385370370386</c:v>
                </c:pt>
                <c:pt idx="15602">
                  <c:v>42191.386064814818</c:v>
                </c:pt>
                <c:pt idx="15603">
                  <c:v>42191.386759259272</c:v>
                </c:pt>
                <c:pt idx="15604">
                  <c:v>42191.387453703705</c:v>
                </c:pt>
                <c:pt idx="15605">
                  <c:v>42191.38814814818</c:v>
                </c:pt>
                <c:pt idx="15606">
                  <c:v>42191.388842592605</c:v>
                </c:pt>
                <c:pt idx="15607">
                  <c:v>42191.389537037052</c:v>
                </c:pt>
                <c:pt idx="15608">
                  <c:v>42191.390231481491</c:v>
                </c:pt>
                <c:pt idx="15609">
                  <c:v>42191.390925925931</c:v>
                </c:pt>
                <c:pt idx="15610">
                  <c:v>42191.39162037037</c:v>
                </c:pt>
                <c:pt idx="15611">
                  <c:v>42191.392314814817</c:v>
                </c:pt>
                <c:pt idx="15612">
                  <c:v>42191.393009259256</c:v>
                </c:pt>
                <c:pt idx="15613">
                  <c:v>42191.393703703674</c:v>
                </c:pt>
                <c:pt idx="15614">
                  <c:v>42191.394398148179</c:v>
                </c:pt>
                <c:pt idx="15615">
                  <c:v>42191.395092592589</c:v>
                </c:pt>
                <c:pt idx="15616">
                  <c:v>42191.395787037021</c:v>
                </c:pt>
                <c:pt idx="15617">
                  <c:v>42191.396481481475</c:v>
                </c:pt>
                <c:pt idx="15618">
                  <c:v>42191.397175925929</c:v>
                </c:pt>
                <c:pt idx="15619">
                  <c:v>42191.397870370369</c:v>
                </c:pt>
                <c:pt idx="15620">
                  <c:v>42191.398564814815</c:v>
                </c:pt>
                <c:pt idx="15621">
                  <c:v>42191.399259259262</c:v>
                </c:pt>
                <c:pt idx="15622">
                  <c:v>42191.399953703687</c:v>
                </c:pt>
                <c:pt idx="15623">
                  <c:v>42191.40064814817</c:v>
                </c:pt>
                <c:pt idx="15624">
                  <c:v>42191.401342592595</c:v>
                </c:pt>
                <c:pt idx="15625">
                  <c:v>42191.402037037042</c:v>
                </c:pt>
                <c:pt idx="15626">
                  <c:v>42191.402731481481</c:v>
                </c:pt>
                <c:pt idx="15627">
                  <c:v>42191.403425925928</c:v>
                </c:pt>
                <c:pt idx="15628">
                  <c:v>42191.404120370367</c:v>
                </c:pt>
                <c:pt idx="15629">
                  <c:v>42191.404814814829</c:v>
                </c:pt>
                <c:pt idx="15630">
                  <c:v>42191.405509259261</c:v>
                </c:pt>
                <c:pt idx="15631">
                  <c:v>42191.4062037037</c:v>
                </c:pt>
                <c:pt idx="15632">
                  <c:v>42191.406898148176</c:v>
                </c:pt>
                <c:pt idx="15633">
                  <c:v>42191.407592592601</c:v>
                </c:pt>
                <c:pt idx="15634">
                  <c:v>42191.40828703704</c:v>
                </c:pt>
                <c:pt idx="15635">
                  <c:v>42191.40898148148</c:v>
                </c:pt>
                <c:pt idx="15636">
                  <c:v>42191.409675925941</c:v>
                </c:pt>
                <c:pt idx="15637">
                  <c:v>42191.410370370388</c:v>
                </c:pt>
                <c:pt idx="15638">
                  <c:v>42191.411064814805</c:v>
                </c:pt>
                <c:pt idx="15639">
                  <c:v>42191.411759259259</c:v>
                </c:pt>
                <c:pt idx="15640">
                  <c:v>42191.412453703706</c:v>
                </c:pt>
                <c:pt idx="15641">
                  <c:v>42191.41314814816</c:v>
                </c:pt>
                <c:pt idx="15642">
                  <c:v>42191.413842592592</c:v>
                </c:pt>
                <c:pt idx="15643">
                  <c:v>42191.414537037053</c:v>
                </c:pt>
                <c:pt idx="15644">
                  <c:v>42191.415231481493</c:v>
                </c:pt>
                <c:pt idx="15645">
                  <c:v>42191.415925925932</c:v>
                </c:pt>
                <c:pt idx="15646">
                  <c:v>42191.416620370386</c:v>
                </c:pt>
                <c:pt idx="15647">
                  <c:v>42191.417314814818</c:v>
                </c:pt>
                <c:pt idx="15648">
                  <c:v>42191.418009259272</c:v>
                </c:pt>
                <c:pt idx="15649">
                  <c:v>42191.418703703705</c:v>
                </c:pt>
                <c:pt idx="15650">
                  <c:v>42191.41939814818</c:v>
                </c:pt>
                <c:pt idx="15651">
                  <c:v>42191.420092592591</c:v>
                </c:pt>
                <c:pt idx="15652">
                  <c:v>42191.420787037023</c:v>
                </c:pt>
                <c:pt idx="15653">
                  <c:v>42191.42148148147</c:v>
                </c:pt>
                <c:pt idx="15654">
                  <c:v>42191.422175925931</c:v>
                </c:pt>
                <c:pt idx="15655">
                  <c:v>42191.422870370385</c:v>
                </c:pt>
                <c:pt idx="15656">
                  <c:v>42191.423564814802</c:v>
                </c:pt>
                <c:pt idx="15657">
                  <c:v>42191.424259259271</c:v>
                </c:pt>
                <c:pt idx="15658">
                  <c:v>42191.424953703689</c:v>
                </c:pt>
                <c:pt idx="15659">
                  <c:v>42191.425648148164</c:v>
                </c:pt>
                <c:pt idx="15660">
                  <c:v>42191.426342592589</c:v>
                </c:pt>
                <c:pt idx="15661">
                  <c:v>42191.427037037036</c:v>
                </c:pt>
                <c:pt idx="15662">
                  <c:v>42191.427731481475</c:v>
                </c:pt>
                <c:pt idx="15663">
                  <c:v>42191.428425925929</c:v>
                </c:pt>
                <c:pt idx="15664">
                  <c:v>42191.429120370354</c:v>
                </c:pt>
                <c:pt idx="15665">
                  <c:v>42191.429814814815</c:v>
                </c:pt>
                <c:pt idx="15666">
                  <c:v>42191.430509259262</c:v>
                </c:pt>
                <c:pt idx="15667">
                  <c:v>42191.431203703687</c:v>
                </c:pt>
                <c:pt idx="15668">
                  <c:v>42191.43189814817</c:v>
                </c:pt>
                <c:pt idx="15669">
                  <c:v>42191.432592592602</c:v>
                </c:pt>
                <c:pt idx="15670">
                  <c:v>42191.433287037034</c:v>
                </c:pt>
                <c:pt idx="15671">
                  <c:v>42191.433981481474</c:v>
                </c:pt>
                <c:pt idx="15672">
                  <c:v>42191.434675925942</c:v>
                </c:pt>
                <c:pt idx="15673">
                  <c:v>42191.435370370367</c:v>
                </c:pt>
                <c:pt idx="15674">
                  <c:v>42191.436064814814</c:v>
                </c:pt>
                <c:pt idx="15675">
                  <c:v>42191.436759259261</c:v>
                </c:pt>
                <c:pt idx="15676">
                  <c:v>42191.437453703678</c:v>
                </c:pt>
                <c:pt idx="15677">
                  <c:v>42191.438148148169</c:v>
                </c:pt>
                <c:pt idx="15678">
                  <c:v>42191.438842592601</c:v>
                </c:pt>
                <c:pt idx="15679">
                  <c:v>42191.43953703704</c:v>
                </c:pt>
                <c:pt idx="15680">
                  <c:v>42191.440231481494</c:v>
                </c:pt>
                <c:pt idx="15681">
                  <c:v>42191.440925925941</c:v>
                </c:pt>
                <c:pt idx="15682">
                  <c:v>42191.441620370373</c:v>
                </c:pt>
                <c:pt idx="15683">
                  <c:v>42191.442314814813</c:v>
                </c:pt>
                <c:pt idx="15684">
                  <c:v>42191.443009259259</c:v>
                </c:pt>
                <c:pt idx="15685">
                  <c:v>42191.443703703684</c:v>
                </c:pt>
                <c:pt idx="15686">
                  <c:v>42191.444398148175</c:v>
                </c:pt>
                <c:pt idx="15687">
                  <c:v>42191.445092592592</c:v>
                </c:pt>
                <c:pt idx="15688">
                  <c:v>42191.445787037024</c:v>
                </c:pt>
                <c:pt idx="15689">
                  <c:v>42191.446481481478</c:v>
                </c:pt>
                <c:pt idx="15690">
                  <c:v>42191.447175925932</c:v>
                </c:pt>
                <c:pt idx="15691">
                  <c:v>42191.447870370386</c:v>
                </c:pt>
                <c:pt idx="15692">
                  <c:v>42191.448564814818</c:v>
                </c:pt>
                <c:pt idx="15693">
                  <c:v>42191.449259259272</c:v>
                </c:pt>
                <c:pt idx="15694">
                  <c:v>42191.449953703705</c:v>
                </c:pt>
                <c:pt idx="15695">
                  <c:v>42191.45064814818</c:v>
                </c:pt>
                <c:pt idx="15696">
                  <c:v>42191.451342592591</c:v>
                </c:pt>
                <c:pt idx="15697">
                  <c:v>42191.452037037052</c:v>
                </c:pt>
                <c:pt idx="15698">
                  <c:v>42191.452731481491</c:v>
                </c:pt>
                <c:pt idx="15699">
                  <c:v>42191.453425925931</c:v>
                </c:pt>
                <c:pt idx="15700">
                  <c:v>42191.454120370385</c:v>
                </c:pt>
                <c:pt idx="15701">
                  <c:v>42191.454814814839</c:v>
                </c:pt>
                <c:pt idx="15702">
                  <c:v>42191.455509259271</c:v>
                </c:pt>
                <c:pt idx="15703">
                  <c:v>42191.456203703703</c:v>
                </c:pt>
                <c:pt idx="15704">
                  <c:v>42191.456898148193</c:v>
                </c:pt>
                <c:pt idx="15705">
                  <c:v>42191.457592592604</c:v>
                </c:pt>
                <c:pt idx="15706">
                  <c:v>42191.458287037043</c:v>
                </c:pt>
                <c:pt idx="15707">
                  <c:v>42191.458981481483</c:v>
                </c:pt>
                <c:pt idx="15708">
                  <c:v>42191.459675925944</c:v>
                </c:pt>
                <c:pt idx="15709">
                  <c:v>42191.460370370369</c:v>
                </c:pt>
                <c:pt idx="15710">
                  <c:v>42191.461064814801</c:v>
                </c:pt>
                <c:pt idx="15711">
                  <c:v>42191.461759259255</c:v>
                </c:pt>
                <c:pt idx="15712">
                  <c:v>42191.462453703687</c:v>
                </c:pt>
                <c:pt idx="15713">
                  <c:v>42191.463148148148</c:v>
                </c:pt>
                <c:pt idx="15714">
                  <c:v>42191.463842592595</c:v>
                </c:pt>
                <c:pt idx="15715">
                  <c:v>42191.464537037042</c:v>
                </c:pt>
                <c:pt idx="15716">
                  <c:v>42191.465231481481</c:v>
                </c:pt>
                <c:pt idx="15717">
                  <c:v>42191.465925925928</c:v>
                </c:pt>
                <c:pt idx="15718">
                  <c:v>42191.466620370367</c:v>
                </c:pt>
                <c:pt idx="15719">
                  <c:v>42191.467314814814</c:v>
                </c:pt>
                <c:pt idx="15720">
                  <c:v>42191.468009259261</c:v>
                </c:pt>
                <c:pt idx="15721">
                  <c:v>42191.468703703678</c:v>
                </c:pt>
                <c:pt idx="15722">
                  <c:v>42191.469398148169</c:v>
                </c:pt>
                <c:pt idx="15723">
                  <c:v>42191.470092592601</c:v>
                </c:pt>
                <c:pt idx="15724">
                  <c:v>42191.470787037026</c:v>
                </c:pt>
                <c:pt idx="15725">
                  <c:v>42191.471481481465</c:v>
                </c:pt>
                <c:pt idx="15726">
                  <c:v>42191.472175925941</c:v>
                </c:pt>
                <c:pt idx="15727">
                  <c:v>42191.472870370388</c:v>
                </c:pt>
                <c:pt idx="15728">
                  <c:v>42191.473564814805</c:v>
                </c:pt>
                <c:pt idx="15729">
                  <c:v>42191.474259259274</c:v>
                </c:pt>
                <c:pt idx="15730">
                  <c:v>42191.474953703706</c:v>
                </c:pt>
                <c:pt idx="15731">
                  <c:v>42191.47564814816</c:v>
                </c:pt>
                <c:pt idx="15732">
                  <c:v>42191.476342592592</c:v>
                </c:pt>
                <c:pt idx="15733">
                  <c:v>42191.477037037039</c:v>
                </c:pt>
                <c:pt idx="15734">
                  <c:v>42191.477731481478</c:v>
                </c:pt>
                <c:pt idx="15735">
                  <c:v>42191.478425925932</c:v>
                </c:pt>
                <c:pt idx="15736">
                  <c:v>42191.479120370372</c:v>
                </c:pt>
                <c:pt idx="15737">
                  <c:v>42191.479814814818</c:v>
                </c:pt>
                <c:pt idx="15738">
                  <c:v>42191.480509259272</c:v>
                </c:pt>
                <c:pt idx="15739">
                  <c:v>42191.481203703705</c:v>
                </c:pt>
                <c:pt idx="15740">
                  <c:v>42191.48189814818</c:v>
                </c:pt>
                <c:pt idx="15741">
                  <c:v>42191.482592592605</c:v>
                </c:pt>
                <c:pt idx="15742">
                  <c:v>42191.483287037037</c:v>
                </c:pt>
                <c:pt idx="15743">
                  <c:v>42191.483981481484</c:v>
                </c:pt>
                <c:pt idx="15744">
                  <c:v>42191.484675925945</c:v>
                </c:pt>
                <c:pt idx="15745">
                  <c:v>42191.485370370385</c:v>
                </c:pt>
                <c:pt idx="15746">
                  <c:v>42191.486064814817</c:v>
                </c:pt>
                <c:pt idx="15747">
                  <c:v>42191.486759259271</c:v>
                </c:pt>
                <c:pt idx="15748">
                  <c:v>42191.487453703689</c:v>
                </c:pt>
                <c:pt idx="15749">
                  <c:v>42191.488148148179</c:v>
                </c:pt>
                <c:pt idx="15750">
                  <c:v>42191.488842592604</c:v>
                </c:pt>
                <c:pt idx="15751">
                  <c:v>42191.489537037043</c:v>
                </c:pt>
                <c:pt idx="15752">
                  <c:v>42191.490231481483</c:v>
                </c:pt>
                <c:pt idx="15753">
                  <c:v>42191.490925925929</c:v>
                </c:pt>
                <c:pt idx="15754">
                  <c:v>42191.491620370354</c:v>
                </c:pt>
                <c:pt idx="15755">
                  <c:v>42191.492314814815</c:v>
                </c:pt>
                <c:pt idx="15756">
                  <c:v>42191.493009259255</c:v>
                </c:pt>
                <c:pt idx="15757">
                  <c:v>42191.493703703673</c:v>
                </c:pt>
                <c:pt idx="15758">
                  <c:v>42191.49439814817</c:v>
                </c:pt>
                <c:pt idx="15759">
                  <c:v>42191.495092592595</c:v>
                </c:pt>
                <c:pt idx="15760">
                  <c:v>42191.49578703702</c:v>
                </c:pt>
                <c:pt idx="15761">
                  <c:v>42191.496481481474</c:v>
                </c:pt>
                <c:pt idx="15762">
                  <c:v>42191.497175925928</c:v>
                </c:pt>
                <c:pt idx="15763">
                  <c:v>42191.497870370367</c:v>
                </c:pt>
                <c:pt idx="15764">
                  <c:v>42191.498564814814</c:v>
                </c:pt>
                <c:pt idx="15765">
                  <c:v>42191.499259259261</c:v>
                </c:pt>
                <c:pt idx="15766">
                  <c:v>42191.499953703678</c:v>
                </c:pt>
                <c:pt idx="15767">
                  <c:v>42191.500648148169</c:v>
                </c:pt>
                <c:pt idx="15768">
                  <c:v>42191.501342592594</c:v>
                </c:pt>
                <c:pt idx="15769">
                  <c:v>42191.50203703704</c:v>
                </c:pt>
                <c:pt idx="15770">
                  <c:v>42191.50273148148</c:v>
                </c:pt>
                <c:pt idx="15771">
                  <c:v>42191.503425925926</c:v>
                </c:pt>
                <c:pt idx="15772">
                  <c:v>42191.504120370373</c:v>
                </c:pt>
                <c:pt idx="15773">
                  <c:v>42191.504814814813</c:v>
                </c:pt>
                <c:pt idx="15774">
                  <c:v>42191.505509259259</c:v>
                </c:pt>
                <c:pt idx="15775">
                  <c:v>42191.506203703706</c:v>
                </c:pt>
                <c:pt idx="15776">
                  <c:v>42191.506898148175</c:v>
                </c:pt>
                <c:pt idx="15777">
                  <c:v>42191.507592592592</c:v>
                </c:pt>
                <c:pt idx="15778">
                  <c:v>42191.508287037039</c:v>
                </c:pt>
                <c:pt idx="15779">
                  <c:v>42191.508981481478</c:v>
                </c:pt>
                <c:pt idx="15780">
                  <c:v>42191.509675925932</c:v>
                </c:pt>
                <c:pt idx="15781">
                  <c:v>42191.510370370386</c:v>
                </c:pt>
                <c:pt idx="15782">
                  <c:v>42191.511064814804</c:v>
                </c:pt>
                <c:pt idx="15783">
                  <c:v>42191.511759259258</c:v>
                </c:pt>
                <c:pt idx="15784">
                  <c:v>42191.512453703705</c:v>
                </c:pt>
                <c:pt idx="15785">
                  <c:v>42191.513148148166</c:v>
                </c:pt>
                <c:pt idx="15786">
                  <c:v>42191.513842592591</c:v>
                </c:pt>
                <c:pt idx="15787">
                  <c:v>42191.514537037052</c:v>
                </c:pt>
                <c:pt idx="15788">
                  <c:v>42191.515231481491</c:v>
                </c:pt>
                <c:pt idx="15789">
                  <c:v>42191.515925925931</c:v>
                </c:pt>
                <c:pt idx="15790">
                  <c:v>42191.516620370385</c:v>
                </c:pt>
                <c:pt idx="15791">
                  <c:v>42191.517314814817</c:v>
                </c:pt>
                <c:pt idx="15792">
                  <c:v>42191.518009259271</c:v>
                </c:pt>
                <c:pt idx="15793">
                  <c:v>42191.518703703689</c:v>
                </c:pt>
                <c:pt idx="15794">
                  <c:v>42191.519398148179</c:v>
                </c:pt>
                <c:pt idx="15795">
                  <c:v>42191.520092592589</c:v>
                </c:pt>
                <c:pt idx="15796">
                  <c:v>42191.520787037021</c:v>
                </c:pt>
                <c:pt idx="15797">
                  <c:v>42191.521481481454</c:v>
                </c:pt>
                <c:pt idx="15798">
                  <c:v>42191.522175925929</c:v>
                </c:pt>
                <c:pt idx="15799">
                  <c:v>42191.522870370369</c:v>
                </c:pt>
                <c:pt idx="15800">
                  <c:v>42191.523564814801</c:v>
                </c:pt>
                <c:pt idx="15801">
                  <c:v>42191.524259259262</c:v>
                </c:pt>
                <c:pt idx="15802">
                  <c:v>42191.524953703687</c:v>
                </c:pt>
                <c:pt idx="15803">
                  <c:v>42191.525648148148</c:v>
                </c:pt>
                <c:pt idx="15804">
                  <c:v>42191.526342592595</c:v>
                </c:pt>
                <c:pt idx="15805">
                  <c:v>42191.527037037034</c:v>
                </c:pt>
                <c:pt idx="15806">
                  <c:v>42191.527731481474</c:v>
                </c:pt>
                <c:pt idx="15807">
                  <c:v>42191.528425925928</c:v>
                </c:pt>
                <c:pt idx="15808">
                  <c:v>42191.529120370353</c:v>
                </c:pt>
                <c:pt idx="15809">
                  <c:v>42191.529814814814</c:v>
                </c:pt>
                <c:pt idx="15810">
                  <c:v>42191.530509259261</c:v>
                </c:pt>
                <c:pt idx="15811">
                  <c:v>42191.531203703678</c:v>
                </c:pt>
                <c:pt idx="15812">
                  <c:v>42191.531898148169</c:v>
                </c:pt>
                <c:pt idx="15813">
                  <c:v>42191.532592592601</c:v>
                </c:pt>
                <c:pt idx="15814">
                  <c:v>42191.533287037026</c:v>
                </c:pt>
                <c:pt idx="15815">
                  <c:v>42191.533981481465</c:v>
                </c:pt>
                <c:pt idx="15816">
                  <c:v>42191.534675925941</c:v>
                </c:pt>
                <c:pt idx="15817">
                  <c:v>42191.535370370373</c:v>
                </c:pt>
                <c:pt idx="15818">
                  <c:v>42191.536064814805</c:v>
                </c:pt>
                <c:pt idx="15819">
                  <c:v>42191.536759259259</c:v>
                </c:pt>
                <c:pt idx="15820">
                  <c:v>42191.537453703684</c:v>
                </c:pt>
                <c:pt idx="15821">
                  <c:v>42191.53814814816</c:v>
                </c:pt>
                <c:pt idx="15822">
                  <c:v>42191.538842592592</c:v>
                </c:pt>
                <c:pt idx="15823">
                  <c:v>42191.539537037039</c:v>
                </c:pt>
                <c:pt idx="15824">
                  <c:v>42191.540231481493</c:v>
                </c:pt>
                <c:pt idx="15825">
                  <c:v>42191.540925925932</c:v>
                </c:pt>
                <c:pt idx="15826">
                  <c:v>42191.541620370372</c:v>
                </c:pt>
                <c:pt idx="15827">
                  <c:v>42191.542314814818</c:v>
                </c:pt>
                <c:pt idx="15828">
                  <c:v>42191.543009259258</c:v>
                </c:pt>
                <c:pt idx="15829">
                  <c:v>42191.543703703683</c:v>
                </c:pt>
                <c:pt idx="15830">
                  <c:v>42191.54439814818</c:v>
                </c:pt>
                <c:pt idx="15831">
                  <c:v>42191.545092592591</c:v>
                </c:pt>
                <c:pt idx="15832">
                  <c:v>42191.545787037023</c:v>
                </c:pt>
                <c:pt idx="15833">
                  <c:v>42191.546481481484</c:v>
                </c:pt>
                <c:pt idx="15834">
                  <c:v>42191.547175925931</c:v>
                </c:pt>
                <c:pt idx="15835">
                  <c:v>42191.547870370385</c:v>
                </c:pt>
                <c:pt idx="15836">
                  <c:v>42191.548564814817</c:v>
                </c:pt>
                <c:pt idx="15837">
                  <c:v>42191.549259259271</c:v>
                </c:pt>
                <c:pt idx="15838">
                  <c:v>42191.549953703689</c:v>
                </c:pt>
                <c:pt idx="15839">
                  <c:v>42191.550648148179</c:v>
                </c:pt>
                <c:pt idx="15840">
                  <c:v>42191.551342592589</c:v>
                </c:pt>
                <c:pt idx="15841">
                  <c:v>42191.552037037043</c:v>
                </c:pt>
                <c:pt idx="15842">
                  <c:v>42191.552731481483</c:v>
                </c:pt>
                <c:pt idx="15843">
                  <c:v>42191.553425925929</c:v>
                </c:pt>
                <c:pt idx="15844">
                  <c:v>42191.554120370369</c:v>
                </c:pt>
                <c:pt idx="15845">
                  <c:v>42191.55481481483</c:v>
                </c:pt>
                <c:pt idx="15846">
                  <c:v>42191.555509259262</c:v>
                </c:pt>
                <c:pt idx="15847">
                  <c:v>42191.556203703702</c:v>
                </c:pt>
                <c:pt idx="15848">
                  <c:v>42191.556898148177</c:v>
                </c:pt>
                <c:pt idx="15849">
                  <c:v>42191.557592592602</c:v>
                </c:pt>
                <c:pt idx="15850">
                  <c:v>42191.558287037042</c:v>
                </c:pt>
                <c:pt idx="15851">
                  <c:v>42191.558981481481</c:v>
                </c:pt>
                <c:pt idx="15852">
                  <c:v>42191.559675925942</c:v>
                </c:pt>
                <c:pt idx="15853">
                  <c:v>42191.560370370367</c:v>
                </c:pt>
                <c:pt idx="15854">
                  <c:v>42191.561064814799</c:v>
                </c:pt>
                <c:pt idx="15855">
                  <c:v>42191.561759259246</c:v>
                </c:pt>
                <c:pt idx="15856">
                  <c:v>42191.562453703678</c:v>
                </c:pt>
                <c:pt idx="15857">
                  <c:v>42191.563148148147</c:v>
                </c:pt>
                <c:pt idx="15858">
                  <c:v>42191.563842592594</c:v>
                </c:pt>
                <c:pt idx="15859">
                  <c:v>42191.56453703704</c:v>
                </c:pt>
                <c:pt idx="15860">
                  <c:v>42191.56523148148</c:v>
                </c:pt>
                <c:pt idx="15861">
                  <c:v>42191.565925925926</c:v>
                </c:pt>
                <c:pt idx="15862">
                  <c:v>42191.566620370373</c:v>
                </c:pt>
                <c:pt idx="15863">
                  <c:v>42191.567314814805</c:v>
                </c:pt>
                <c:pt idx="15864">
                  <c:v>42191.568009259259</c:v>
                </c:pt>
                <c:pt idx="15865">
                  <c:v>42191.568703703684</c:v>
                </c:pt>
                <c:pt idx="15866">
                  <c:v>42191.56939814816</c:v>
                </c:pt>
                <c:pt idx="15867">
                  <c:v>42191.570092592592</c:v>
                </c:pt>
                <c:pt idx="15868">
                  <c:v>42191.570787037024</c:v>
                </c:pt>
                <c:pt idx="15869">
                  <c:v>42191.571481481464</c:v>
                </c:pt>
                <c:pt idx="15870">
                  <c:v>42191.572175925932</c:v>
                </c:pt>
                <c:pt idx="15871">
                  <c:v>42191.572870370386</c:v>
                </c:pt>
                <c:pt idx="15872">
                  <c:v>42191.573564814804</c:v>
                </c:pt>
                <c:pt idx="15873">
                  <c:v>42191.574259259272</c:v>
                </c:pt>
                <c:pt idx="15874">
                  <c:v>42191.574953703705</c:v>
                </c:pt>
                <c:pt idx="15875">
                  <c:v>42191.575648148166</c:v>
                </c:pt>
                <c:pt idx="15876">
                  <c:v>42191.576342592591</c:v>
                </c:pt>
                <c:pt idx="15877">
                  <c:v>42191.577037037037</c:v>
                </c:pt>
                <c:pt idx="15878">
                  <c:v>42191.577731481484</c:v>
                </c:pt>
                <c:pt idx="15879">
                  <c:v>42191.578425925931</c:v>
                </c:pt>
                <c:pt idx="15880">
                  <c:v>42191.57912037037</c:v>
                </c:pt>
                <c:pt idx="15881">
                  <c:v>42191.579814814817</c:v>
                </c:pt>
                <c:pt idx="15882">
                  <c:v>42191.580509259271</c:v>
                </c:pt>
                <c:pt idx="15883">
                  <c:v>42191.581203703689</c:v>
                </c:pt>
                <c:pt idx="15884">
                  <c:v>42191.581898148179</c:v>
                </c:pt>
                <c:pt idx="15885">
                  <c:v>42191.582592592604</c:v>
                </c:pt>
                <c:pt idx="15886">
                  <c:v>42191.583287037036</c:v>
                </c:pt>
                <c:pt idx="15887">
                  <c:v>42191.583981481475</c:v>
                </c:pt>
                <c:pt idx="15888">
                  <c:v>42191.584675925944</c:v>
                </c:pt>
                <c:pt idx="15889">
                  <c:v>42191.585370370369</c:v>
                </c:pt>
                <c:pt idx="15890">
                  <c:v>42191.586064814815</c:v>
                </c:pt>
                <c:pt idx="15891">
                  <c:v>42191.586759259262</c:v>
                </c:pt>
                <c:pt idx="15892">
                  <c:v>42191.587453703687</c:v>
                </c:pt>
                <c:pt idx="15893">
                  <c:v>42191.58814814817</c:v>
                </c:pt>
                <c:pt idx="15894">
                  <c:v>42191.588842592602</c:v>
                </c:pt>
                <c:pt idx="15895">
                  <c:v>42191.589537037042</c:v>
                </c:pt>
                <c:pt idx="15896">
                  <c:v>42191.590231481481</c:v>
                </c:pt>
                <c:pt idx="15897">
                  <c:v>42191.590925925928</c:v>
                </c:pt>
                <c:pt idx="15898">
                  <c:v>42191.591620370353</c:v>
                </c:pt>
                <c:pt idx="15899">
                  <c:v>42191.592314814814</c:v>
                </c:pt>
                <c:pt idx="15900">
                  <c:v>42191.593009259246</c:v>
                </c:pt>
                <c:pt idx="15901">
                  <c:v>42191.593703703671</c:v>
                </c:pt>
                <c:pt idx="15902">
                  <c:v>42191.594398148169</c:v>
                </c:pt>
                <c:pt idx="15903">
                  <c:v>42191.595092592594</c:v>
                </c:pt>
                <c:pt idx="15904">
                  <c:v>42191.595787037018</c:v>
                </c:pt>
                <c:pt idx="15905">
                  <c:v>42191.596481481465</c:v>
                </c:pt>
                <c:pt idx="15906">
                  <c:v>42191.597175925926</c:v>
                </c:pt>
                <c:pt idx="15907">
                  <c:v>42191.597870370373</c:v>
                </c:pt>
                <c:pt idx="15908">
                  <c:v>42191.598564814805</c:v>
                </c:pt>
                <c:pt idx="15909">
                  <c:v>42191.599259259259</c:v>
                </c:pt>
                <c:pt idx="15910">
                  <c:v>42191.599953703684</c:v>
                </c:pt>
                <c:pt idx="15911">
                  <c:v>42191.60064814816</c:v>
                </c:pt>
                <c:pt idx="15912">
                  <c:v>42191.601342592585</c:v>
                </c:pt>
                <c:pt idx="15913">
                  <c:v>42191.602037037039</c:v>
                </c:pt>
                <c:pt idx="15914">
                  <c:v>42191.602731481478</c:v>
                </c:pt>
                <c:pt idx="15915">
                  <c:v>42191.603425925925</c:v>
                </c:pt>
                <c:pt idx="15916">
                  <c:v>42191.604120370372</c:v>
                </c:pt>
                <c:pt idx="15917">
                  <c:v>42191.604814814818</c:v>
                </c:pt>
                <c:pt idx="15918">
                  <c:v>42191.605509259258</c:v>
                </c:pt>
                <c:pt idx="15919">
                  <c:v>42191.606203703705</c:v>
                </c:pt>
                <c:pt idx="15920">
                  <c:v>42191.60689814818</c:v>
                </c:pt>
                <c:pt idx="15921">
                  <c:v>42191.607592592591</c:v>
                </c:pt>
                <c:pt idx="15922">
                  <c:v>42191.608287037037</c:v>
                </c:pt>
                <c:pt idx="15923">
                  <c:v>42191.608981481484</c:v>
                </c:pt>
                <c:pt idx="15924">
                  <c:v>42191.609675925931</c:v>
                </c:pt>
                <c:pt idx="15925">
                  <c:v>42191.610370370385</c:v>
                </c:pt>
                <c:pt idx="15926">
                  <c:v>42191.611064814802</c:v>
                </c:pt>
                <c:pt idx="15927">
                  <c:v>42191.611759259256</c:v>
                </c:pt>
                <c:pt idx="15928">
                  <c:v>42191.612453703689</c:v>
                </c:pt>
                <c:pt idx="15929">
                  <c:v>42191.613148148164</c:v>
                </c:pt>
                <c:pt idx="15930">
                  <c:v>42191.613842592589</c:v>
                </c:pt>
                <c:pt idx="15931">
                  <c:v>42191.614537037043</c:v>
                </c:pt>
                <c:pt idx="15932">
                  <c:v>42191.615231481483</c:v>
                </c:pt>
                <c:pt idx="15933">
                  <c:v>42191.615925925929</c:v>
                </c:pt>
                <c:pt idx="15934">
                  <c:v>42191.616620370369</c:v>
                </c:pt>
                <c:pt idx="15935">
                  <c:v>42191.617314814815</c:v>
                </c:pt>
                <c:pt idx="15936">
                  <c:v>42191.618009259262</c:v>
                </c:pt>
                <c:pt idx="15937">
                  <c:v>42191.618703703687</c:v>
                </c:pt>
                <c:pt idx="15938">
                  <c:v>42191.61939814817</c:v>
                </c:pt>
                <c:pt idx="15939">
                  <c:v>42191.620092592595</c:v>
                </c:pt>
                <c:pt idx="15940">
                  <c:v>42191.62078703702</c:v>
                </c:pt>
                <c:pt idx="15941">
                  <c:v>42191.621481481452</c:v>
                </c:pt>
                <c:pt idx="15942">
                  <c:v>42191.622175925928</c:v>
                </c:pt>
                <c:pt idx="15943">
                  <c:v>42191.622870370367</c:v>
                </c:pt>
                <c:pt idx="15944">
                  <c:v>42191.623564814799</c:v>
                </c:pt>
                <c:pt idx="15945">
                  <c:v>42191.624259259261</c:v>
                </c:pt>
                <c:pt idx="15946">
                  <c:v>42191.624953703678</c:v>
                </c:pt>
                <c:pt idx="15947">
                  <c:v>42191.625648148147</c:v>
                </c:pt>
                <c:pt idx="15948">
                  <c:v>42191.626342592594</c:v>
                </c:pt>
                <c:pt idx="15949">
                  <c:v>42191.627037037026</c:v>
                </c:pt>
                <c:pt idx="15950">
                  <c:v>42191.627731481465</c:v>
                </c:pt>
                <c:pt idx="15951">
                  <c:v>42191.628425925926</c:v>
                </c:pt>
                <c:pt idx="15952">
                  <c:v>42191.629120370359</c:v>
                </c:pt>
                <c:pt idx="15953">
                  <c:v>42191.629814814805</c:v>
                </c:pt>
                <c:pt idx="15954">
                  <c:v>42191.630509259259</c:v>
                </c:pt>
                <c:pt idx="15955">
                  <c:v>42191.631203703684</c:v>
                </c:pt>
                <c:pt idx="15956">
                  <c:v>42191.63189814816</c:v>
                </c:pt>
                <c:pt idx="15957">
                  <c:v>42191.632592592592</c:v>
                </c:pt>
                <c:pt idx="15958">
                  <c:v>42191.633287037024</c:v>
                </c:pt>
                <c:pt idx="15959">
                  <c:v>42191.633981481464</c:v>
                </c:pt>
                <c:pt idx="15960">
                  <c:v>42191.634675925932</c:v>
                </c:pt>
                <c:pt idx="15961">
                  <c:v>42191.635370370372</c:v>
                </c:pt>
                <c:pt idx="15962">
                  <c:v>42191.636064814804</c:v>
                </c:pt>
                <c:pt idx="15963">
                  <c:v>42191.636759259258</c:v>
                </c:pt>
                <c:pt idx="15964">
                  <c:v>42191.637453703683</c:v>
                </c:pt>
                <c:pt idx="15965">
                  <c:v>42191.638148148166</c:v>
                </c:pt>
                <c:pt idx="15966">
                  <c:v>42191.638842592591</c:v>
                </c:pt>
                <c:pt idx="15967">
                  <c:v>42191.639537037037</c:v>
                </c:pt>
                <c:pt idx="15968">
                  <c:v>42191.640231481491</c:v>
                </c:pt>
                <c:pt idx="15969">
                  <c:v>42191.640925925931</c:v>
                </c:pt>
                <c:pt idx="15970">
                  <c:v>42191.64162037037</c:v>
                </c:pt>
                <c:pt idx="15971">
                  <c:v>42191.642314814817</c:v>
                </c:pt>
                <c:pt idx="15972">
                  <c:v>42191.643009259256</c:v>
                </c:pt>
                <c:pt idx="15973">
                  <c:v>42191.643703703674</c:v>
                </c:pt>
                <c:pt idx="15974">
                  <c:v>42191.644398148179</c:v>
                </c:pt>
                <c:pt idx="15975">
                  <c:v>42191.645092592589</c:v>
                </c:pt>
                <c:pt idx="15976">
                  <c:v>42191.645787037021</c:v>
                </c:pt>
                <c:pt idx="15977">
                  <c:v>42191.646481481475</c:v>
                </c:pt>
                <c:pt idx="15978">
                  <c:v>42191.647175925929</c:v>
                </c:pt>
                <c:pt idx="15979">
                  <c:v>42191.647870370369</c:v>
                </c:pt>
                <c:pt idx="15980">
                  <c:v>42191.648564814815</c:v>
                </c:pt>
                <c:pt idx="15981">
                  <c:v>42191.649259259262</c:v>
                </c:pt>
                <c:pt idx="15982">
                  <c:v>42191.649953703687</c:v>
                </c:pt>
                <c:pt idx="15983">
                  <c:v>42191.65064814817</c:v>
                </c:pt>
                <c:pt idx="15984">
                  <c:v>42191.651342592595</c:v>
                </c:pt>
                <c:pt idx="15985">
                  <c:v>42191.652037037042</c:v>
                </c:pt>
                <c:pt idx="15986">
                  <c:v>42191.652731481481</c:v>
                </c:pt>
                <c:pt idx="15987">
                  <c:v>42191.653425925928</c:v>
                </c:pt>
                <c:pt idx="15988">
                  <c:v>42191.654120370367</c:v>
                </c:pt>
                <c:pt idx="15989">
                  <c:v>42191.654814814829</c:v>
                </c:pt>
                <c:pt idx="15990">
                  <c:v>42191.655509259261</c:v>
                </c:pt>
                <c:pt idx="15991">
                  <c:v>42191.6562037037</c:v>
                </c:pt>
                <c:pt idx="15992">
                  <c:v>42191.656898148176</c:v>
                </c:pt>
                <c:pt idx="15993">
                  <c:v>42191.657592592601</c:v>
                </c:pt>
                <c:pt idx="15994">
                  <c:v>42191.65828703704</c:v>
                </c:pt>
                <c:pt idx="15995">
                  <c:v>42191.65898148148</c:v>
                </c:pt>
                <c:pt idx="15996">
                  <c:v>42191.659675925941</c:v>
                </c:pt>
                <c:pt idx="15997">
                  <c:v>42191.660370370373</c:v>
                </c:pt>
                <c:pt idx="15998">
                  <c:v>42191.661064814783</c:v>
                </c:pt>
                <c:pt idx="15999">
                  <c:v>42191.661759259245</c:v>
                </c:pt>
                <c:pt idx="16000">
                  <c:v>42191.662453703684</c:v>
                </c:pt>
                <c:pt idx="16001">
                  <c:v>42191.663148148145</c:v>
                </c:pt>
                <c:pt idx="16002">
                  <c:v>42191.663842592585</c:v>
                </c:pt>
                <c:pt idx="16003">
                  <c:v>42191.664537037039</c:v>
                </c:pt>
                <c:pt idx="16004">
                  <c:v>42191.665231481478</c:v>
                </c:pt>
                <c:pt idx="16005">
                  <c:v>42191.665925925925</c:v>
                </c:pt>
                <c:pt idx="16006">
                  <c:v>42191.666620370372</c:v>
                </c:pt>
                <c:pt idx="16007">
                  <c:v>42191.667314814804</c:v>
                </c:pt>
                <c:pt idx="16008">
                  <c:v>42191.668009259258</c:v>
                </c:pt>
                <c:pt idx="16009">
                  <c:v>42191.668703703683</c:v>
                </c:pt>
                <c:pt idx="16010">
                  <c:v>42191.669398148166</c:v>
                </c:pt>
                <c:pt idx="16011">
                  <c:v>42191.670092592591</c:v>
                </c:pt>
                <c:pt idx="16012">
                  <c:v>42191.670787037023</c:v>
                </c:pt>
                <c:pt idx="16013">
                  <c:v>42191.67148148147</c:v>
                </c:pt>
                <c:pt idx="16014">
                  <c:v>42191.672175925931</c:v>
                </c:pt>
                <c:pt idx="16015">
                  <c:v>42191.672870370385</c:v>
                </c:pt>
                <c:pt idx="16016">
                  <c:v>42191.673564814802</c:v>
                </c:pt>
                <c:pt idx="16017">
                  <c:v>42191.674259259271</c:v>
                </c:pt>
                <c:pt idx="16018">
                  <c:v>42191.674953703689</c:v>
                </c:pt>
                <c:pt idx="16019">
                  <c:v>42191.675648148164</c:v>
                </c:pt>
                <c:pt idx="16020">
                  <c:v>42191.676342592589</c:v>
                </c:pt>
                <c:pt idx="16021">
                  <c:v>42191.677037037036</c:v>
                </c:pt>
                <c:pt idx="16022">
                  <c:v>42191.677731481475</c:v>
                </c:pt>
                <c:pt idx="16023">
                  <c:v>42191.678425925929</c:v>
                </c:pt>
                <c:pt idx="16024">
                  <c:v>42191.679120370354</c:v>
                </c:pt>
                <c:pt idx="16025">
                  <c:v>42191.679814814815</c:v>
                </c:pt>
                <c:pt idx="16026">
                  <c:v>42191.680509259262</c:v>
                </c:pt>
                <c:pt idx="16027">
                  <c:v>42191.681203703687</c:v>
                </c:pt>
              </c:numCache>
            </c:numRef>
          </c:xVal>
          <c:yVal>
            <c:numRef>
              <c:f>'Start of Shade Air Temp'!$C$3:$C$16030</c:f>
              <c:numCache>
                <c:formatCode>General</c:formatCode>
                <c:ptCount val="16028"/>
                <c:pt idx="0">
                  <c:v>92.48</c:v>
                </c:pt>
                <c:pt idx="1">
                  <c:v>92.290999999999997</c:v>
                </c:pt>
                <c:pt idx="2">
                  <c:v>92.150999999999982</c:v>
                </c:pt>
                <c:pt idx="3">
                  <c:v>91.91700000000003</c:v>
                </c:pt>
                <c:pt idx="4">
                  <c:v>91.822999999999979</c:v>
                </c:pt>
                <c:pt idx="5">
                  <c:v>91.86999999999999</c:v>
                </c:pt>
                <c:pt idx="6">
                  <c:v>91.822999999999979</c:v>
                </c:pt>
                <c:pt idx="7">
                  <c:v>91.682999999999979</c:v>
                </c:pt>
                <c:pt idx="8">
                  <c:v>91.962999999999994</c:v>
                </c:pt>
                <c:pt idx="9">
                  <c:v>91.775999999999982</c:v>
                </c:pt>
                <c:pt idx="10">
                  <c:v>91.402000000000001</c:v>
                </c:pt>
                <c:pt idx="11">
                  <c:v>91.307999999999993</c:v>
                </c:pt>
                <c:pt idx="12">
                  <c:v>91.122999999999976</c:v>
                </c:pt>
                <c:pt idx="13">
                  <c:v>90.796999999999997</c:v>
                </c:pt>
                <c:pt idx="14">
                  <c:v>90.378999999999976</c:v>
                </c:pt>
                <c:pt idx="15">
                  <c:v>89.593000000000004</c:v>
                </c:pt>
                <c:pt idx="16">
                  <c:v>88.85499999999999</c:v>
                </c:pt>
                <c:pt idx="17">
                  <c:v>88.214000000000027</c:v>
                </c:pt>
                <c:pt idx="18">
                  <c:v>88.075000000000003</c:v>
                </c:pt>
                <c:pt idx="19">
                  <c:v>87.572999999999979</c:v>
                </c:pt>
                <c:pt idx="20">
                  <c:v>87.254999999999995</c:v>
                </c:pt>
                <c:pt idx="21">
                  <c:v>87.117999999999995</c:v>
                </c:pt>
                <c:pt idx="22">
                  <c:v>86.843999999999994</c:v>
                </c:pt>
                <c:pt idx="23">
                  <c:v>86.843999999999994</c:v>
                </c:pt>
                <c:pt idx="24">
                  <c:v>86.799000000000007</c:v>
                </c:pt>
                <c:pt idx="25">
                  <c:v>86.301000000000002</c:v>
                </c:pt>
                <c:pt idx="26">
                  <c:v>86.211000000000027</c:v>
                </c:pt>
                <c:pt idx="27">
                  <c:v>86.754000000000005</c:v>
                </c:pt>
                <c:pt idx="28">
                  <c:v>87.254999999999995</c:v>
                </c:pt>
                <c:pt idx="29">
                  <c:v>86.572000000000003</c:v>
                </c:pt>
                <c:pt idx="30">
                  <c:v>86.119</c:v>
                </c:pt>
                <c:pt idx="31">
                  <c:v>85.712000000000003</c:v>
                </c:pt>
                <c:pt idx="32">
                  <c:v>85.983999999999995</c:v>
                </c:pt>
                <c:pt idx="33">
                  <c:v>86.437000000000026</c:v>
                </c:pt>
                <c:pt idx="34">
                  <c:v>86.301000000000002</c:v>
                </c:pt>
                <c:pt idx="35">
                  <c:v>86.301000000000002</c:v>
                </c:pt>
                <c:pt idx="36">
                  <c:v>86.119</c:v>
                </c:pt>
                <c:pt idx="37">
                  <c:v>86.119</c:v>
                </c:pt>
                <c:pt idx="38">
                  <c:v>86.437000000000026</c:v>
                </c:pt>
                <c:pt idx="39">
                  <c:v>87.072999999999979</c:v>
                </c:pt>
                <c:pt idx="40">
                  <c:v>87.483000000000004</c:v>
                </c:pt>
                <c:pt idx="41">
                  <c:v>87.710000000000022</c:v>
                </c:pt>
                <c:pt idx="42">
                  <c:v>87.894000000000005</c:v>
                </c:pt>
                <c:pt idx="43">
                  <c:v>88.075000000000003</c:v>
                </c:pt>
                <c:pt idx="44">
                  <c:v>88.075000000000003</c:v>
                </c:pt>
                <c:pt idx="45">
                  <c:v>88.075000000000003</c:v>
                </c:pt>
                <c:pt idx="46">
                  <c:v>88.121999999999986</c:v>
                </c:pt>
                <c:pt idx="47">
                  <c:v>88.167000000000002</c:v>
                </c:pt>
                <c:pt idx="48">
                  <c:v>88.167000000000002</c:v>
                </c:pt>
                <c:pt idx="49">
                  <c:v>88.305999999999983</c:v>
                </c:pt>
                <c:pt idx="50">
                  <c:v>88.443000000000026</c:v>
                </c:pt>
                <c:pt idx="51">
                  <c:v>88.350999999999999</c:v>
                </c:pt>
                <c:pt idx="52">
                  <c:v>88.259</c:v>
                </c:pt>
                <c:pt idx="53">
                  <c:v>88.259</c:v>
                </c:pt>
                <c:pt idx="54">
                  <c:v>88.305999999999983</c:v>
                </c:pt>
                <c:pt idx="55">
                  <c:v>88.488</c:v>
                </c:pt>
                <c:pt idx="56">
                  <c:v>88.670999999999978</c:v>
                </c:pt>
                <c:pt idx="57">
                  <c:v>88.763000000000005</c:v>
                </c:pt>
                <c:pt idx="58">
                  <c:v>88.670999999999978</c:v>
                </c:pt>
                <c:pt idx="59">
                  <c:v>88.534000000000006</c:v>
                </c:pt>
                <c:pt idx="60">
                  <c:v>88.259</c:v>
                </c:pt>
                <c:pt idx="61">
                  <c:v>87.801999999999992</c:v>
                </c:pt>
                <c:pt idx="62">
                  <c:v>87.391000000000005</c:v>
                </c:pt>
                <c:pt idx="63">
                  <c:v>86.799000000000007</c:v>
                </c:pt>
                <c:pt idx="64">
                  <c:v>86.346000000000004</c:v>
                </c:pt>
                <c:pt idx="65">
                  <c:v>85.983999999999995</c:v>
                </c:pt>
                <c:pt idx="66">
                  <c:v>86.073999999999998</c:v>
                </c:pt>
                <c:pt idx="67">
                  <c:v>86.211000000000027</c:v>
                </c:pt>
                <c:pt idx="68">
                  <c:v>86.256</c:v>
                </c:pt>
                <c:pt idx="69">
                  <c:v>86.391000000000005</c:v>
                </c:pt>
                <c:pt idx="70">
                  <c:v>86.572000000000003</c:v>
                </c:pt>
                <c:pt idx="71">
                  <c:v>86.709000000000003</c:v>
                </c:pt>
                <c:pt idx="72">
                  <c:v>86.980999999999995</c:v>
                </c:pt>
                <c:pt idx="73">
                  <c:v>87.117999999999995</c:v>
                </c:pt>
                <c:pt idx="74">
                  <c:v>87.072999999999979</c:v>
                </c:pt>
                <c:pt idx="75">
                  <c:v>86.754000000000005</c:v>
                </c:pt>
                <c:pt idx="76">
                  <c:v>86.028999999999982</c:v>
                </c:pt>
                <c:pt idx="77">
                  <c:v>85.801999999999992</c:v>
                </c:pt>
                <c:pt idx="78">
                  <c:v>85.307000000000002</c:v>
                </c:pt>
                <c:pt idx="79">
                  <c:v>84.812000000000012</c:v>
                </c:pt>
                <c:pt idx="80">
                  <c:v>84.452000000000012</c:v>
                </c:pt>
                <c:pt idx="81">
                  <c:v>84.137</c:v>
                </c:pt>
                <c:pt idx="82">
                  <c:v>84.004000000000005</c:v>
                </c:pt>
                <c:pt idx="83">
                  <c:v>83.91400000000003</c:v>
                </c:pt>
                <c:pt idx="84">
                  <c:v>83.823999999999998</c:v>
                </c:pt>
                <c:pt idx="85">
                  <c:v>83.510999999999996</c:v>
                </c:pt>
                <c:pt idx="86">
                  <c:v>83.153999999999982</c:v>
                </c:pt>
                <c:pt idx="87">
                  <c:v>82.930999999999997</c:v>
                </c:pt>
                <c:pt idx="88">
                  <c:v>82.885999999999981</c:v>
                </c:pt>
                <c:pt idx="89">
                  <c:v>82.798000000000002</c:v>
                </c:pt>
                <c:pt idx="90">
                  <c:v>82.575000000000003</c:v>
                </c:pt>
                <c:pt idx="91">
                  <c:v>82.441000000000031</c:v>
                </c:pt>
                <c:pt idx="92">
                  <c:v>82.53</c:v>
                </c:pt>
                <c:pt idx="93">
                  <c:v>83.287000000000006</c:v>
                </c:pt>
                <c:pt idx="94">
                  <c:v>84.049000000000007</c:v>
                </c:pt>
                <c:pt idx="95">
                  <c:v>84.361999999999995</c:v>
                </c:pt>
                <c:pt idx="96">
                  <c:v>84.049000000000007</c:v>
                </c:pt>
                <c:pt idx="97">
                  <c:v>83.869</c:v>
                </c:pt>
                <c:pt idx="98">
                  <c:v>83.823999999999998</c:v>
                </c:pt>
                <c:pt idx="99">
                  <c:v>83.869</c:v>
                </c:pt>
                <c:pt idx="100">
                  <c:v>83.959000000000003</c:v>
                </c:pt>
                <c:pt idx="101">
                  <c:v>84.093999999999994</c:v>
                </c:pt>
                <c:pt idx="102">
                  <c:v>83.823999999999998</c:v>
                </c:pt>
                <c:pt idx="103">
                  <c:v>83.376999999999981</c:v>
                </c:pt>
                <c:pt idx="104">
                  <c:v>83.021000000000001</c:v>
                </c:pt>
                <c:pt idx="105">
                  <c:v>82.753</c:v>
                </c:pt>
                <c:pt idx="106">
                  <c:v>82.13</c:v>
                </c:pt>
                <c:pt idx="107">
                  <c:v>81.73</c:v>
                </c:pt>
                <c:pt idx="108">
                  <c:v>81.421000000000006</c:v>
                </c:pt>
                <c:pt idx="109">
                  <c:v>81.022999999999982</c:v>
                </c:pt>
                <c:pt idx="110">
                  <c:v>81.153999999999982</c:v>
                </c:pt>
                <c:pt idx="111">
                  <c:v>81.198999999999998</c:v>
                </c:pt>
                <c:pt idx="112">
                  <c:v>81.375999999999976</c:v>
                </c:pt>
                <c:pt idx="113">
                  <c:v>81.332999999999998</c:v>
                </c:pt>
                <c:pt idx="114">
                  <c:v>81.509</c:v>
                </c:pt>
                <c:pt idx="115">
                  <c:v>81.554000000000002</c:v>
                </c:pt>
                <c:pt idx="116">
                  <c:v>81.864000000000004</c:v>
                </c:pt>
                <c:pt idx="117">
                  <c:v>81.997000000000028</c:v>
                </c:pt>
                <c:pt idx="118">
                  <c:v>81.997000000000028</c:v>
                </c:pt>
                <c:pt idx="119">
                  <c:v>81.952000000000012</c:v>
                </c:pt>
                <c:pt idx="120">
                  <c:v>81.73</c:v>
                </c:pt>
                <c:pt idx="121">
                  <c:v>81.509</c:v>
                </c:pt>
                <c:pt idx="122">
                  <c:v>81.332999999999998</c:v>
                </c:pt>
                <c:pt idx="123">
                  <c:v>81.198999999999998</c:v>
                </c:pt>
                <c:pt idx="124">
                  <c:v>81.022999999999982</c:v>
                </c:pt>
                <c:pt idx="125">
                  <c:v>80.58</c:v>
                </c:pt>
                <c:pt idx="126">
                  <c:v>80.227000000000004</c:v>
                </c:pt>
                <c:pt idx="127">
                  <c:v>79.875999999999976</c:v>
                </c:pt>
                <c:pt idx="128">
                  <c:v>79.654999999999987</c:v>
                </c:pt>
                <c:pt idx="129">
                  <c:v>79.654999999999987</c:v>
                </c:pt>
                <c:pt idx="130">
                  <c:v>79.48</c:v>
                </c:pt>
                <c:pt idx="131">
                  <c:v>79.435000000000002</c:v>
                </c:pt>
                <c:pt idx="132">
                  <c:v>79.346999999999994</c:v>
                </c:pt>
                <c:pt idx="133">
                  <c:v>79.435000000000002</c:v>
                </c:pt>
                <c:pt idx="134">
                  <c:v>79.346999999999994</c:v>
                </c:pt>
                <c:pt idx="135">
                  <c:v>79.260999999999996</c:v>
                </c:pt>
                <c:pt idx="136">
                  <c:v>79.215999999999994</c:v>
                </c:pt>
                <c:pt idx="137">
                  <c:v>79.084000000000003</c:v>
                </c:pt>
                <c:pt idx="138">
                  <c:v>78.995999999999995</c:v>
                </c:pt>
                <c:pt idx="139">
                  <c:v>78.995999999999995</c:v>
                </c:pt>
                <c:pt idx="140">
                  <c:v>78.910000000000025</c:v>
                </c:pt>
                <c:pt idx="141">
                  <c:v>78.953000000000003</c:v>
                </c:pt>
                <c:pt idx="142">
                  <c:v>78.822000000000003</c:v>
                </c:pt>
                <c:pt idx="143">
                  <c:v>78.733000000000004</c:v>
                </c:pt>
                <c:pt idx="144">
                  <c:v>78.427000000000007</c:v>
                </c:pt>
                <c:pt idx="145">
                  <c:v>78.251000000000005</c:v>
                </c:pt>
                <c:pt idx="146">
                  <c:v>78.296000000000006</c:v>
                </c:pt>
                <c:pt idx="147">
                  <c:v>78.381999999999991</c:v>
                </c:pt>
                <c:pt idx="148">
                  <c:v>78.60199999999999</c:v>
                </c:pt>
                <c:pt idx="149">
                  <c:v>78.644999999999996</c:v>
                </c:pt>
                <c:pt idx="150">
                  <c:v>78.644999999999996</c:v>
                </c:pt>
                <c:pt idx="151">
                  <c:v>78.513999999999996</c:v>
                </c:pt>
                <c:pt idx="152">
                  <c:v>78.296000000000006</c:v>
                </c:pt>
                <c:pt idx="153">
                  <c:v>78.164999999999992</c:v>
                </c:pt>
                <c:pt idx="154">
                  <c:v>78.338999999999999</c:v>
                </c:pt>
                <c:pt idx="155">
                  <c:v>78.381999999999991</c:v>
                </c:pt>
                <c:pt idx="156">
                  <c:v>78.296000000000006</c:v>
                </c:pt>
                <c:pt idx="157">
                  <c:v>78.120999999999981</c:v>
                </c:pt>
                <c:pt idx="158">
                  <c:v>77.989999999999995</c:v>
                </c:pt>
                <c:pt idx="159">
                  <c:v>77.815000000000012</c:v>
                </c:pt>
                <c:pt idx="160">
                  <c:v>77.727000000000004</c:v>
                </c:pt>
                <c:pt idx="161">
                  <c:v>77.509</c:v>
                </c:pt>
                <c:pt idx="162">
                  <c:v>77.421000000000006</c:v>
                </c:pt>
                <c:pt idx="163">
                  <c:v>77.292000000000002</c:v>
                </c:pt>
                <c:pt idx="164">
                  <c:v>77.377999999999986</c:v>
                </c:pt>
                <c:pt idx="165">
                  <c:v>78.427000000000007</c:v>
                </c:pt>
                <c:pt idx="166">
                  <c:v>79.654999999999987</c:v>
                </c:pt>
                <c:pt idx="167">
                  <c:v>79.92</c:v>
                </c:pt>
                <c:pt idx="168">
                  <c:v>79.92</c:v>
                </c:pt>
                <c:pt idx="169">
                  <c:v>79.962999999999994</c:v>
                </c:pt>
                <c:pt idx="170">
                  <c:v>80.096000000000004</c:v>
                </c:pt>
                <c:pt idx="171">
                  <c:v>80.801999999999992</c:v>
                </c:pt>
                <c:pt idx="172">
                  <c:v>80.801999999999992</c:v>
                </c:pt>
                <c:pt idx="173">
                  <c:v>80.403999999999996</c:v>
                </c:pt>
                <c:pt idx="174">
                  <c:v>80.316000000000003</c:v>
                </c:pt>
                <c:pt idx="175">
                  <c:v>79.962999999999994</c:v>
                </c:pt>
                <c:pt idx="176">
                  <c:v>79.875999999999976</c:v>
                </c:pt>
                <c:pt idx="177">
                  <c:v>79.48</c:v>
                </c:pt>
                <c:pt idx="178">
                  <c:v>79.084000000000003</c:v>
                </c:pt>
                <c:pt idx="179">
                  <c:v>78.733000000000004</c:v>
                </c:pt>
                <c:pt idx="180">
                  <c:v>78.558999999999983</c:v>
                </c:pt>
                <c:pt idx="181">
                  <c:v>78.60199999999999</c:v>
                </c:pt>
                <c:pt idx="182">
                  <c:v>78.644999999999996</c:v>
                </c:pt>
                <c:pt idx="183">
                  <c:v>78.910000000000025</c:v>
                </c:pt>
                <c:pt idx="184">
                  <c:v>79.040999999999997</c:v>
                </c:pt>
                <c:pt idx="185">
                  <c:v>78.733000000000004</c:v>
                </c:pt>
                <c:pt idx="186">
                  <c:v>78.381999999999991</c:v>
                </c:pt>
                <c:pt idx="187">
                  <c:v>77.85899999999998</c:v>
                </c:pt>
                <c:pt idx="188">
                  <c:v>77.596000000000004</c:v>
                </c:pt>
                <c:pt idx="189">
                  <c:v>77.552999999999983</c:v>
                </c:pt>
                <c:pt idx="190">
                  <c:v>77.989999999999995</c:v>
                </c:pt>
                <c:pt idx="191">
                  <c:v>78.120999999999981</c:v>
                </c:pt>
                <c:pt idx="192">
                  <c:v>77.989999999999995</c:v>
                </c:pt>
                <c:pt idx="193">
                  <c:v>77.85899999999998</c:v>
                </c:pt>
                <c:pt idx="194">
                  <c:v>77.85899999999998</c:v>
                </c:pt>
                <c:pt idx="195">
                  <c:v>77.85899999999998</c:v>
                </c:pt>
                <c:pt idx="196">
                  <c:v>77.815000000000012</c:v>
                </c:pt>
                <c:pt idx="197">
                  <c:v>77.902000000000001</c:v>
                </c:pt>
                <c:pt idx="198">
                  <c:v>77.683999999999983</c:v>
                </c:pt>
                <c:pt idx="199">
                  <c:v>77.464000000000027</c:v>
                </c:pt>
                <c:pt idx="200">
                  <c:v>77.292000000000002</c:v>
                </c:pt>
                <c:pt idx="201">
                  <c:v>77.072000000000003</c:v>
                </c:pt>
                <c:pt idx="202">
                  <c:v>76.986000000000004</c:v>
                </c:pt>
                <c:pt idx="203">
                  <c:v>76.899000000000001</c:v>
                </c:pt>
                <c:pt idx="204">
                  <c:v>76.680999999999983</c:v>
                </c:pt>
                <c:pt idx="205">
                  <c:v>76.768000000000001</c:v>
                </c:pt>
                <c:pt idx="206">
                  <c:v>77.683999999999983</c:v>
                </c:pt>
                <c:pt idx="207">
                  <c:v>78.644999999999996</c:v>
                </c:pt>
                <c:pt idx="208">
                  <c:v>78.953000000000003</c:v>
                </c:pt>
                <c:pt idx="209">
                  <c:v>79.172999999999988</c:v>
                </c:pt>
                <c:pt idx="210">
                  <c:v>79.48</c:v>
                </c:pt>
                <c:pt idx="211">
                  <c:v>79.304000000000002</c:v>
                </c:pt>
                <c:pt idx="212">
                  <c:v>79.7</c:v>
                </c:pt>
                <c:pt idx="213">
                  <c:v>79.7</c:v>
                </c:pt>
                <c:pt idx="214">
                  <c:v>79.304000000000002</c:v>
                </c:pt>
                <c:pt idx="215">
                  <c:v>78.910000000000025</c:v>
                </c:pt>
                <c:pt idx="216">
                  <c:v>78.644999999999996</c:v>
                </c:pt>
                <c:pt idx="217">
                  <c:v>78.471000000000004</c:v>
                </c:pt>
                <c:pt idx="218">
                  <c:v>78.120999999999981</c:v>
                </c:pt>
                <c:pt idx="219">
                  <c:v>77.815000000000012</c:v>
                </c:pt>
                <c:pt idx="220">
                  <c:v>77.596000000000004</c:v>
                </c:pt>
                <c:pt idx="221">
                  <c:v>77.552999999999983</c:v>
                </c:pt>
                <c:pt idx="222">
                  <c:v>77.552999999999983</c:v>
                </c:pt>
                <c:pt idx="223">
                  <c:v>77.421000000000006</c:v>
                </c:pt>
                <c:pt idx="224">
                  <c:v>77.292000000000002</c:v>
                </c:pt>
                <c:pt idx="225">
                  <c:v>77.16</c:v>
                </c:pt>
                <c:pt idx="226">
                  <c:v>76.986000000000004</c:v>
                </c:pt>
                <c:pt idx="227">
                  <c:v>76.853999999999999</c:v>
                </c:pt>
                <c:pt idx="228">
                  <c:v>76.811000000000007</c:v>
                </c:pt>
                <c:pt idx="229">
                  <c:v>76.680999999999983</c:v>
                </c:pt>
                <c:pt idx="230">
                  <c:v>76.507000000000005</c:v>
                </c:pt>
                <c:pt idx="231">
                  <c:v>76.464000000000027</c:v>
                </c:pt>
                <c:pt idx="232">
                  <c:v>76.593000000000004</c:v>
                </c:pt>
                <c:pt idx="233">
                  <c:v>76.899000000000001</c:v>
                </c:pt>
                <c:pt idx="234">
                  <c:v>76.853999999999999</c:v>
                </c:pt>
                <c:pt idx="235">
                  <c:v>76.680999999999983</c:v>
                </c:pt>
                <c:pt idx="236">
                  <c:v>76.680999999999983</c:v>
                </c:pt>
                <c:pt idx="237">
                  <c:v>76.55</c:v>
                </c:pt>
                <c:pt idx="238">
                  <c:v>76.418999999999997</c:v>
                </c:pt>
                <c:pt idx="239">
                  <c:v>76.289000000000001</c:v>
                </c:pt>
                <c:pt idx="240">
                  <c:v>76.245999999999995</c:v>
                </c:pt>
                <c:pt idx="241">
                  <c:v>76.157999999999987</c:v>
                </c:pt>
                <c:pt idx="242">
                  <c:v>76.070999999999998</c:v>
                </c:pt>
                <c:pt idx="243">
                  <c:v>76.114000000000004</c:v>
                </c:pt>
                <c:pt idx="244">
                  <c:v>76.114000000000004</c:v>
                </c:pt>
                <c:pt idx="245">
                  <c:v>76.157999999999987</c:v>
                </c:pt>
                <c:pt idx="246">
                  <c:v>76.114000000000004</c:v>
                </c:pt>
                <c:pt idx="247">
                  <c:v>76.070999999999998</c:v>
                </c:pt>
                <c:pt idx="248">
                  <c:v>76.245999999999995</c:v>
                </c:pt>
                <c:pt idx="249">
                  <c:v>76.289000000000001</c:v>
                </c:pt>
                <c:pt idx="250">
                  <c:v>76.331999999999994</c:v>
                </c:pt>
                <c:pt idx="251">
                  <c:v>76.289000000000001</c:v>
                </c:pt>
                <c:pt idx="252">
                  <c:v>76.289000000000001</c:v>
                </c:pt>
                <c:pt idx="253">
                  <c:v>76.157999999999987</c:v>
                </c:pt>
                <c:pt idx="254">
                  <c:v>76.070999999999998</c:v>
                </c:pt>
                <c:pt idx="255">
                  <c:v>75.942000000000007</c:v>
                </c:pt>
                <c:pt idx="256">
                  <c:v>75.897999999999996</c:v>
                </c:pt>
                <c:pt idx="257">
                  <c:v>75.85299999999998</c:v>
                </c:pt>
                <c:pt idx="258">
                  <c:v>75.81</c:v>
                </c:pt>
                <c:pt idx="259">
                  <c:v>75.942000000000007</c:v>
                </c:pt>
                <c:pt idx="260">
                  <c:v>76.157999999999987</c:v>
                </c:pt>
                <c:pt idx="261">
                  <c:v>76.203000000000003</c:v>
                </c:pt>
                <c:pt idx="262">
                  <c:v>76.203000000000003</c:v>
                </c:pt>
                <c:pt idx="263">
                  <c:v>76.157999999999987</c:v>
                </c:pt>
                <c:pt idx="264">
                  <c:v>75.985000000000014</c:v>
                </c:pt>
                <c:pt idx="265">
                  <c:v>75.85299999999998</c:v>
                </c:pt>
                <c:pt idx="266">
                  <c:v>75.766999999999996</c:v>
                </c:pt>
                <c:pt idx="267">
                  <c:v>75.593999999999994</c:v>
                </c:pt>
                <c:pt idx="268">
                  <c:v>75.507999999999996</c:v>
                </c:pt>
                <c:pt idx="269">
                  <c:v>75.507999999999996</c:v>
                </c:pt>
                <c:pt idx="270">
                  <c:v>75.42</c:v>
                </c:pt>
                <c:pt idx="271">
                  <c:v>75.203999999999994</c:v>
                </c:pt>
                <c:pt idx="272">
                  <c:v>75.028999999999982</c:v>
                </c:pt>
                <c:pt idx="273">
                  <c:v>74.85599999999998</c:v>
                </c:pt>
                <c:pt idx="274">
                  <c:v>74.77</c:v>
                </c:pt>
                <c:pt idx="275">
                  <c:v>74.682999999999979</c:v>
                </c:pt>
                <c:pt idx="276">
                  <c:v>74.64</c:v>
                </c:pt>
                <c:pt idx="277">
                  <c:v>74.596999999999994</c:v>
                </c:pt>
                <c:pt idx="278">
                  <c:v>74.77</c:v>
                </c:pt>
                <c:pt idx="279">
                  <c:v>75.073999999999998</c:v>
                </c:pt>
                <c:pt idx="280">
                  <c:v>75.117000000000004</c:v>
                </c:pt>
                <c:pt idx="281">
                  <c:v>75.073999999999998</c:v>
                </c:pt>
                <c:pt idx="282">
                  <c:v>75.073999999999998</c:v>
                </c:pt>
                <c:pt idx="283">
                  <c:v>75.028999999999982</c:v>
                </c:pt>
                <c:pt idx="284">
                  <c:v>74.943000000000026</c:v>
                </c:pt>
                <c:pt idx="285">
                  <c:v>74.727000000000004</c:v>
                </c:pt>
                <c:pt idx="286">
                  <c:v>74.64</c:v>
                </c:pt>
                <c:pt idx="287">
                  <c:v>74.596999999999994</c:v>
                </c:pt>
                <c:pt idx="288">
                  <c:v>74.727000000000004</c:v>
                </c:pt>
                <c:pt idx="289">
                  <c:v>74.77</c:v>
                </c:pt>
                <c:pt idx="290">
                  <c:v>74.77</c:v>
                </c:pt>
                <c:pt idx="291">
                  <c:v>74.813000000000002</c:v>
                </c:pt>
                <c:pt idx="292">
                  <c:v>74.85599999999998</c:v>
                </c:pt>
                <c:pt idx="293">
                  <c:v>74.77</c:v>
                </c:pt>
                <c:pt idx="294">
                  <c:v>75.247000000000028</c:v>
                </c:pt>
                <c:pt idx="295">
                  <c:v>75.462999999999994</c:v>
                </c:pt>
                <c:pt idx="296">
                  <c:v>75.593999999999994</c:v>
                </c:pt>
                <c:pt idx="297">
                  <c:v>75.637</c:v>
                </c:pt>
                <c:pt idx="298">
                  <c:v>75.551000000000002</c:v>
                </c:pt>
                <c:pt idx="299">
                  <c:v>75.375999999999976</c:v>
                </c:pt>
                <c:pt idx="300">
                  <c:v>75.117000000000004</c:v>
                </c:pt>
                <c:pt idx="301">
                  <c:v>75.028999999999982</c:v>
                </c:pt>
                <c:pt idx="302">
                  <c:v>75.028999999999982</c:v>
                </c:pt>
                <c:pt idx="303">
                  <c:v>75.028999999999982</c:v>
                </c:pt>
                <c:pt idx="304">
                  <c:v>75.028999999999982</c:v>
                </c:pt>
                <c:pt idx="305">
                  <c:v>75.073999999999998</c:v>
                </c:pt>
                <c:pt idx="306">
                  <c:v>75.073999999999998</c:v>
                </c:pt>
                <c:pt idx="307">
                  <c:v>75.16</c:v>
                </c:pt>
                <c:pt idx="308">
                  <c:v>75.16</c:v>
                </c:pt>
                <c:pt idx="309">
                  <c:v>75.117000000000004</c:v>
                </c:pt>
                <c:pt idx="310">
                  <c:v>75.117000000000004</c:v>
                </c:pt>
                <c:pt idx="311">
                  <c:v>75.16</c:v>
                </c:pt>
                <c:pt idx="312">
                  <c:v>75.203999999999994</c:v>
                </c:pt>
                <c:pt idx="313">
                  <c:v>75.203999999999994</c:v>
                </c:pt>
                <c:pt idx="314">
                  <c:v>75.16</c:v>
                </c:pt>
                <c:pt idx="315">
                  <c:v>75.073999999999998</c:v>
                </c:pt>
                <c:pt idx="316">
                  <c:v>74.943000000000026</c:v>
                </c:pt>
                <c:pt idx="317">
                  <c:v>74.813000000000002</c:v>
                </c:pt>
                <c:pt idx="318">
                  <c:v>74.77</c:v>
                </c:pt>
                <c:pt idx="319">
                  <c:v>74.77</c:v>
                </c:pt>
                <c:pt idx="320">
                  <c:v>74.899000000000001</c:v>
                </c:pt>
                <c:pt idx="321">
                  <c:v>74.986000000000004</c:v>
                </c:pt>
                <c:pt idx="322">
                  <c:v>74.899000000000001</c:v>
                </c:pt>
                <c:pt idx="323">
                  <c:v>74.813000000000002</c:v>
                </c:pt>
                <c:pt idx="324">
                  <c:v>74.682999999999979</c:v>
                </c:pt>
                <c:pt idx="325">
                  <c:v>74.596999999999994</c:v>
                </c:pt>
                <c:pt idx="326">
                  <c:v>74.554000000000002</c:v>
                </c:pt>
                <c:pt idx="327">
                  <c:v>74.64</c:v>
                </c:pt>
                <c:pt idx="328">
                  <c:v>74.64</c:v>
                </c:pt>
                <c:pt idx="329">
                  <c:v>74.596999999999994</c:v>
                </c:pt>
                <c:pt idx="330">
                  <c:v>74.510999999999996</c:v>
                </c:pt>
                <c:pt idx="331">
                  <c:v>74.554000000000002</c:v>
                </c:pt>
                <c:pt idx="332">
                  <c:v>74.554000000000002</c:v>
                </c:pt>
                <c:pt idx="333">
                  <c:v>74.510999999999996</c:v>
                </c:pt>
                <c:pt idx="334">
                  <c:v>74.467000000000027</c:v>
                </c:pt>
                <c:pt idx="335">
                  <c:v>74.510999999999996</c:v>
                </c:pt>
                <c:pt idx="336">
                  <c:v>74.682999999999979</c:v>
                </c:pt>
                <c:pt idx="337">
                  <c:v>74.943000000000026</c:v>
                </c:pt>
                <c:pt idx="338">
                  <c:v>75.073999999999998</c:v>
                </c:pt>
                <c:pt idx="339">
                  <c:v>75.117000000000004</c:v>
                </c:pt>
                <c:pt idx="340">
                  <c:v>75.203999999999994</c:v>
                </c:pt>
                <c:pt idx="341">
                  <c:v>75.332999999999998</c:v>
                </c:pt>
                <c:pt idx="342">
                  <c:v>75.203999999999994</c:v>
                </c:pt>
                <c:pt idx="343">
                  <c:v>75.028999999999982</c:v>
                </c:pt>
                <c:pt idx="344">
                  <c:v>75.028999999999982</c:v>
                </c:pt>
                <c:pt idx="345">
                  <c:v>75.073999999999998</c:v>
                </c:pt>
                <c:pt idx="346">
                  <c:v>75.117000000000004</c:v>
                </c:pt>
                <c:pt idx="347">
                  <c:v>75.028999999999982</c:v>
                </c:pt>
                <c:pt idx="348">
                  <c:v>74.986000000000004</c:v>
                </c:pt>
                <c:pt idx="349">
                  <c:v>74.85599999999998</c:v>
                </c:pt>
                <c:pt idx="350">
                  <c:v>74.64</c:v>
                </c:pt>
                <c:pt idx="351">
                  <c:v>74.899000000000001</c:v>
                </c:pt>
                <c:pt idx="352">
                  <c:v>75.551000000000002</c:v>
                </c:pt>
                <c:pt idx="353">
                  <c:v>75.985000000000014</c:v>
                </c:pt>
                <c:pt idx="354">
                  <c:v>76.245999999999995</c:v>
                </c:pt>
                <c:pt idx="355">
                  <c:v>76.114000000000004</c:v>
                </c:pt>
                <c:pt idx="356">
                  <c:v>76.464000000000027</c:v>
                </c:pt>
                <c:pt idx="357">
                  <c:v>76.635999999999981</c:v>
                </c:pt>
                <c:pt idx="358">
                  <c:v>76.942000000000007</c:v>
                </c:pt>
                <c:pt idx="359">
                  <c:v>76.853999999999999</c:v>
                </c:pt>
                <c:pt idx="360">
                  <c:v>76.768000000000001</c:v>
                </c:pt>
                <c:pt idx="361">
                  <c:v>76.986000000000004</c:v>
                </c:pt>
                <c:pt idx="362">
                  <c:v>77.203000000000003</c:v>
                </c:pt>
                <c:pt idx="363">
                  <c:v>77.638999999999982</c:v>
                </c:pt>
                <c:pt idx="364">
                  <c:v>77.727000000000004</c:v>
                </c:pt>
                <c:pt idx="365">
                  <c:v>77.77</c:v>
                </c:pt>
                <c:pt idx="366">
                  <c:v>77.815000000000012</c:v>
                </c:pt>
                <c:pt idx="367">
                  <c:v>77.638999999999982</c:v>
                </c:pt>
                <c:pt idx="368">
                  <c:v>77.638999999999982</c:v>
                </c:pt>
                <c:pt idx="369">
                  <c:v>78.075999999999979</c:v>
                </c:pt>
                <c:pt idx="370">
                  <c:v>78.208000000000013</c:v>
                </c:pt>
                <c:pt idx="371">
                  <c:v>77.989999999999995</c:v>
                </c:pt>
                <c:pt idx="372">
                  <c:v>77.727000000000004</c:v>
                </c:pt>
                <c:pt idx="373">
                  <c:v>77.683999999999983</c:v>
                </c:pt>
                <c:pt idx="374">
                  <c:v>77.77</c:v>
                </c:pt>
                <c:pt idx="375">
                  <c:v>77.727000000000004</c:v>
                </c:pt>
                <c:pt idx="376">
                  <c:v>77.552999999999983</c:v>
                </c:pt>
                <c:pt idx="377">
                  <c:v>77.117000000000004</c:v>
                </c:pt>
                <c:pt idx="378">
                  <c:v>76.768000000000001</c:v>
                </c:pt>
                <c:pt idx="379">
                  <c:v>76.680999999999983</c:v>
                </c:pt>
                <c:pt idx="380">
                  <c:v>76.55</c:v>
                </c:pt>
                <c:pt idx="381">
                  <c:v>76.507000000000005</c:v>
                </c:pt>
                <c:pt idx="382">
                  <c:v>76.464000000000027</c:v>
                </c:pt>
                <c:pt idx="383">
                  <c:v>76.374999999999986</c:v>
                </c:pt>
                <c:pt idx="384">
                  <c:v>76.418999999999997</c:v>
                </c:pt>
                <c:pt idx="385">
                  <c:v>77.072000000000003</c:v>
                </c:pt>
                <c:pt idx="386">
                  <c:v>77.247000000000028</c:v>
                </c:pt>
                <c:pt idx="387">
                  <c:v>77.292000000000002</c:v>
                </c:pt>
                <c:pt idx="388">
                  <c:v>77.203000000000003</c:v>
                </c:pt>
                <c:pt idx="389">
                  <c:v>77.117000000000004</c:v>
                </c:pt>
                <c:pt idx="390">
                  <c:v>76.768000000000001</c:v>
                </c:pt>
                <c:pt idx="391">
                  <c:v>76.55</c:v>
                </c:pt>
                <c:pt idx="392">
                  <c:v>76.289000000000001</c:v>
                </c:pt>
                <c:pt idx="393">
                  <c:v>75.985000000000014</c:v>
                </c:pt>
                <c:pt idx="394">
                  <c:v>75.897999999999996</c:v>
                </c:pt>
                <c:pt idx="395">
                  <c:v>76.203000000000003</c:v>
                </c:pt>
                <c:pt idx="396">
                  <c:v>76.724999999999994</c:v>
                </c:pt>
                <c:pt idx="397">
                  <c:v>76.811000000000007</c:v>
                </c:pt>
                <c:pt idx="398">
                  <c:v>76.680999999999983</c:v>
                </c:pt>
                <c:pt idx="399">
                  <c:v>76.507000000000005</c:v>
                </c:pt>
                <c:pt idx="400">
                  <c:v>76.418999999999997</c:v>
                </c:pt>
                <c:pt idx="401">
                  <c:v>76.289000000000001</c:v>
                </c:pt>
                <c:pt idx="402">
                  <c:v>76.374999999999986</c:v>
                </c:pt>
                <c:pt idx="403">
                  <c:v>76.374999999999986</c:v>
                </c:pt>
                <c:pt idx="404">
                  <c:v>76.331999999999994</c:v>
                </c:pt>
                <c:pt idx="405">
                  <c:v>76.464000000000027</c:v>
                </c:pt>
                <c:pt idx="406">
                  <c:v>78.296000000000006</c:v>
                </c:pt>
                <c:pt idx="407">
                  <c:v>79.084000000000003</c:v>
                </c:pt>
                <c:pt idx="408">
                  <c:v>79.084000000000003</c:v>
                </c:pt>
                <c:pt idx="409">
                  <c:v>79.346999999999994</c:v>
                </c:pt>
                <c:pt idx="410">
                  <c:v>79.435000000000002</c:v>
                </c:pt>
                <c:pt idx="411">
                  <c:v>79.654999999999987</c:v>
                </c:pt>
                <c:pt idx="412">
                  <c:v>80.007999999999996</c:v>
                </c:pt>
                <c:pt idx="413">
                  <c:v>80.624999999999986</c:v>
                </c:pt>
                <c:pt idx="414">
                  <c:v>81.287999999999997</c:v>
                </c:pt>
                <c:pt idx="415">
                  <c:v>81.375999999999976</c:v>
                </c:pt>
                <c:pt idx="416">
                  <c:v>81.554000000000002</c:v>
                </c:pt>
                <c:pt idx="417">
                  <c:v>81.73</c:v>
                </c:pt>
                <c:pt idx="418">
                  <c:v>81.73</c:v>
                </c:pt>
                <c:pt idx="419">
                  <c:v>81.819000000000003</c:v>
                </c:pt>
                <c:pt idx="420">
                  <c:v>82.396000000000001</c:v>
                </c:pt>
                <c:pt idx="421">
                  <c:v>82.840999999999994</c:v>
                </c:pt>
                <c:pt idx="422">
                  <c:v>82.708000000000013</c:v>
                </c:pt>
                <c:pt idx="423">
                  <c:v>82.35299999999998</c:v>
                </c:pt>
                <c:pt idx="424">
                  <c:v>82.218000000000004</c:v>
                </c:pt>
                <c:pt idx="425">
                  <c:v>82.084999999999994</c:v>
                </c:pt>
                <c:pt idx="426">
                  <c:v>81.686999999999998</c:v>
                </c:pt>
                <c:pt idx="427">
                  <c:v>81.332999999999998</c:v>
                </c:pt>
                <c:pt idx="428">
                  <c:v>81.066000000000003</c:v>
                </c:pt>
                <c:pt idx="429">
                  <c:v>81.198999999999998</c:v>
                </c:pt>
                <c:pt idx="430">
                  <c:v>81.596999999999994</c:v>
                </c:pt>
                <c:pt idx="431">
                  <c:v>81.509</c:v>
                </c:pt>
                <c:pt idx="432">
                  <c:v>81.066000000000003</c:v>
                </c:pt>
                <c:pt idx="433">
                  <c:v>80.449000000000026</c:v>
                </c:pt>
                <c:pt idx="434">
                  <c:v>79.742999999999995</c:v>
                </c:pt>
                <c:pt idx="435">
                  <c:v>79.040999999999997</c:v>
                </c:pt>
                <c:pt idx="436">
                  <c:v>78.995999999999995</c:v>
                </c:pt>
                <c:pt idx="437">
                  <c:v>79.215999999999994</c:v>
                </c:pt>
                <c:pt idx="438">
                  <c:v>79.304000000000002</c:v>
                </c:pt>
                <c:pt idx="439">
                  <c:v>78.910000000000025</c:v>
                </c:pt>
                <c:pt idx="440">
                  <c:v>78.60199999999999</c:v>
                </c:pt>
                <c:pt idx="441">
                  <c:v>78.427000000000007</c:v>
                </c:pt>
                <c:pt idx="442">
                  <c:v>78.381999999999991</c:v>
                </c:pt>
                <c:pt idx="443">
                  <c:v>78.471000000000004</c:v>
                </c:pt>
                <c:pt idx="444">
                  <c:v>78.338999999999999</c:v>
                </c:pt>
                <c:pt idx="445">
                  <c:v>78.338999999999999</c:v>
                </c:pt>
                <c:pt idx="446">
                  <c:v>78.471000000000004</c:v>
                </c:pt>
                <c:pt idx="447">
                  <c:v>78.427000000000007</c:v>
                </c:pt>
                <c:pt idx="448">
                  <c:v>78.513999999999996</c:v>
                </c:pt>
                <c:pt idx="449">
                  <c:v>78.777000000000001</c:v>
                </c:pt>
                <c:pt idx="450">
                  <c:v>78.777000000000001</c:v>
                </c:pt>
                <c:pt idx="451">
                  <c:v>78.513999999999996</c:v>
                </c:pt>
                <c:pt idx="452">
                  <c:v>78.381999999999991</c:v>
                </c:pt>
                <c:pt idx="453">
                  <c:v>78.338999999999999</c:v>
                </c:pt>
                <c:pt idx="454">
                  <c:v>78.338999999999999</c:v>
                </c:pt>
                <c:pt idx="455">
                  <c:v>78.033000000000001</c:v>
                </c:pt>
                <c:pt idx="456">
                  <c:v>77.727000000000004</c:v>
                </c:pt>
                <c:pt idx="457">
                  <c:v>77.509</c:v>
                </c:pt>
                <c:pt idx="458">
                  <c:v>77.16</c:v>
                </c:pt>
                <c:pt idx="459">
                  <c:v>77.16</c:v>
                </c:pt>
                <c:pt idx="460">
                  <c:v>77.727000000000004</c:v>
                </c:pt>
                <c:pt idx="461">
                  <c:v>78.558999999999983</c:v>
                </c:pt>
                <c:pt idx="462">
                  <c:v>79.260999999999996</c:v>
                </c:pt>
                <c:pt idx="463">
                  <c:v>79.304000000000002</c:v>
                </c:pt>
                <c:pt idx="464">
                  <c:v>79.040999999999997</c:v>
                </c:pt>
                <c:pt idx="465">
                  <c:v>78.60199999999999</c:v>
                </c:pt>
                <c:pt idx="466">
                  <c:v>78.296000000000006</c:v>
                </c:pt>
                <c:pt idx="467">
                  <c:v>78.033000000000001</c:v>
                </c:pt>
                <c:pt idx="468">
                  <c:v>78.381999999999991</c:v>
                </c:pt>
                <c:pt idx="469">
                  <c:v>78.296000000000006</c:v>
                </c:pt>
                <c:pt idx="470">
                  <c:v>77.945000000000007</c:v>
                </c:pt>
                <c:pt idx="471">
                  <c:v>77.509</c:v>
                </c:pt>
                <c:pt idx="472">
                  <c:v>77.203000000000003</c:v>
                </c:pt>
                <c:pt idx="473">
                  <c:v>76.899000000000001</c:v>
                </c:pt>
                <c:pt idx="474">
                  <c:v>76.507000000000005</c:v>
                </c:pt>
                <c:pt idx="475">
                  <c:v>76.114000000000004</c:v>
                </c:pt>
                <c:pt idx="476">
                  <c:v>75.897999999999996</c:v>
                </c:pt>
                <c:pt idx="477">
                  <c:v>75.81</c:v>
                </c:pt>
                <c:pt idx="478">
                  <c:v>75.42</c:v>
                </c:pt>
                <c:pt idx="479">
                  <c:v>75.247000000000028</c:v>
                </c:pt>
                <c:pt idx="480">
                  <c:v>75.117000000000004</c:v>
                </c:pt>
                <c:pt idx="481">
                  <c:v>74.899000000000001</c:v>
                </c:pt>
                <c:pt idx="482">
                  <c:v>74.682999999999979</c:v>
                </c:pt>
                <c:pt idx="483">
                  <c:v>74.467000000000027</c:v>
                </c:pt>
                <c:pt idx="484">
                  <c:v>74.295000000000002</c:v>
                </c:pt>
                <c:pt idx="485">
                  <c:v>74.206000000000003</c:v>
                </c:pt>
                <c:pt idx="486">
                  <c:v>74.337999999999994</c:v>
                </c:pt>
                <c:pt idx="487">
                  <c:v>74.381</c:v>
                </c:pt>
                <c:pt idx="488">
                  <c:v>74.337999999999994</c:v>
                </c:pt>
                <c:pt idx="489">
                  <c:v>74.295000000000002</c:v>
                </c:pt>
                <c:pt idx="490">
                  <c:v>74.337999999999994</c:v>
                </c:pt>
                <c:pt idx="491">
                  <c:v>74.554000000000002</c:v>
                </c:pt>
                <c:pt idx="492">
                  <c:v>74.682999999999979</c:v>
                </c:pt>
                <c:pt idx="493">
                  <c:v>74.813000000000002</c:v>
                </c:pt>
                <c:pt idx="494">
                  <c:v>74.813000000000002</c:v>
                </c:pt>
                <c:pt idx="495">
                  <c:v>75.16</c:v>
                </c:pt>
                <c:pt idx="496">
                  <c:v>75.332999999999998</c:v>
                </c:pt>
                <c:pt idx="497">
                  <c:v>75.117000000000004</c:v>
                </c:pt>
                <c:pt idx="498">
                  <c:v>74.943000000000026</c:v>
                </c:pt>
                <c:pt idx="499">
                  <c:v>74.813000000000002</c:v>
                </c:pt>
                <c:pt idx="500">
                  <c:v>74.899000000000001</c:v>
                </c:pt>
                <c:pt idx="501">
                  <c:v>74.813000000000002</c:v>
                </c:pt>
                <c:pt idx="502">
                  <c:v>74.554000000000002</c:v>
                </c:pt>
                <c:pt idx="503">
                  <c:v>74.554000000000002</c:v>
                </c:pt>
                <c:pt idx="504">
                  <c:v>74.813000000000002</c:v>
                </c:pt>
                <c:pt idx="505">
                  <c:v>75.551000000000002</c:v>
                </c:pt>
                <c:pt idx="506">
                  <c:v>75.724000000000004</c:v>
                </c:pt>
                <c:pt idx="507">
                  <c:v>75.637</c:v>
                </c:pt>
                <c:pt idx="508">
                  <c:v>75.462999999999994</c:v>
                </c:pt>
                <c:pt idx="509">
                  <c:v>75.290000000000006</c:v>
                </c:pt>
                <c:pt idx="510">
                  <c:v>75.551000000000002</c:v>
                </c:pt>
                <c:pt idx="511">
                  <c:v>75.462999999999994</c:v>
                </c:pt>
                <c:pt idx="512">
                  <c:v>75.247000000000028</c:v>
                </c:pt>
                <c:pt idx="513">
                  <c:v>74.986000000000004</c:v>
                </c:pt>
                <c:pt idx="514">
                  <c:v>74.943000000000026</c:v>
                </c:pt>
                <c:pt idx="515">
                  <c:v>74.899000000000001</c:v>
                </c:pt>
                <c:pt idx="516">
                  <c:v>74.77</c:v>
                </c:pt>
                <c:pt idx="517">
                  <c:v>74.64</c:v>
                </c:pt>
                <c:pt idx="518">
                  <c:v>74.424000000000007</c:v>
                </c:pt>
                <c:pt idx="519">
                  <c:v>74.25</c:v>
                </c:pt>
                <c:pt idx="520">
                  <c:v>74.162999999999982</c:v>
                </c:pt>
                <c:pt idx="521">
                  <c:v>74.11999999999999</c:v>
                </c:pt>
                <c:pt idx="522">
                  <c:v>73.903999999999996</c:v>
                </c:pt>
                <c:pt idx="523">
                  <c:v>73.730999999999995</c:v>
                </c:pt>
                <c:pt idx="524">
                  <c:v>73.861000000000004</c:v>
                </c:pt>
                <c:pt idx="525">
                  <c:v>74.076999999999998</c:v>
                </c:pt>
                <c:pt idx="526">
                  <c:v>74.510999999999996</c:v>
                </c:pt>
                <c:pt idx="527">
                  <c:v>74.64</c:v>
                </c:pt>
                <c:pt idx="528">
                  <c:v>74.813000000000002</c:v>
                </c:pt>
                <c:pt idx="529">
                  <c:v>75.073999999999998</c:v>
                </c:pt>
                <c:pt idx="530">
                  <c:v>75.073999999999998</c:v>
                </c:pt>
                <c:pt idx="531">
                  <c:v>75.593999999999994</c:v>
                </c:pt>
                <c:pt idx="532">
                  <c:v>75.724000000000004</c:v>
                </c:pt>
                <c:pt idx="533">
                  <c:v>75.680999999999983</c:v>
                </c:pt>
                <c:pt idx="534">
                  <c:v>75.593999999999994</c:v>
                </c:pt>
                <c:pt idx="535">
                  <c:v>75.375999999999976</c:v>
                </c:pt>
                <c:pt idx="536">
                  <c:v>75.332999999999998</c:v>
                </c:pt>
                <c:pt idx="537">
                  <c:v>75.985000000000014</c:v>
                </c:pt>
                <c:pt idx="538">
                  <c:v>75.985000000000014</c:v>
                </c:pt>
                <c:pt idx="539">
                  <c:v>75.766999999999996</c:v>
                </c:pt>
                <c:pt idx="540">
                  <c:v>75.85299999999998</c:v>
                </c:pt>
                <c:pt idx="541">
                  <c:v>76.203000000000003</c:v>
                </c:pt>
                <c:pt idx="542">
                  <c:v>76.245999999999995</c:v>
                </c:pt>
                <c:pt idx="543">
                  <c:v>76.507000000000005</c:v>
                </c:pt>
                <c:pt idx="544">
                  <c:v>76.899000000000001</c:v>
                </c:pt>
                <c:pt idx="545">
                  <c:v>76.635999999999981</c:v>
                </c:pt>
                <c:pt idx="546">
                  <c:v>76.245999999999995</c:v>
                </c:pt>
                <c:pt idx="547">
                  <c:v>75.85299999999998</c:v>
                </c:pt>
                <c:pt idx="548">
                  <c:v>75.551000000000002</c:v>
                </c:pt>
                <c:pt idx="549">
                  <c:v>75.462999999999994</c:v>
                </c:pt>
                <c:pt idx="550">
                  <c:v>75.985000000000014</c:v>
                </c:pt>
                <c:pt idx="551">
                  <c:v>76.245999999999995</c:v>
                </c:pt>
                <c:pt idx="552">
                  <c:v>76.245999999999995</c:v>
                </c:pt>
                <c:pt idx="553">
                  <c:v>76.070999999999998</c:v>
                </c:pt>
                <c:pt idx="554">
                  <c:v>75.985000000000014</c:v>
                </c:pt>
                <c:pt idx="555">
                  <c:v>75.897999999999996</c:v>
                </c:pt>
                <c:pt idx="556">
                  <c:v>75.766999999999996</c:v>
                </c:pt>
                <c:pt idx="557">
                  <c:v>75.897999999999996</c:v>
                </c:pt>
                <c:pt idx="558">
                  <c:v>75.85299999999998</c:v>
                </c:pt>
                <c:pt idx="559">
                  <c:v>75.81</c:v>
                </c:pt>
                <c:pt idx="560">
                  <c:v>75.680999999999983</c:v>
                </c:pt>
                <c:pt idx="561">
                  <c:v>75.551000000000002</c:v>
                </c:pt>
                <c:pt idx="562">
                  <c:v>75.247000000000028</c:v>
                </c:pt>
                <c:pt idx="563">
                  <c:v>74.899000000000001</c:v>
                </c:pt>
                <c:pt idx="564">
                  <c:v>74.554000000000002</c:v>
                </c:pt>
                <c:pt idx="565">
                  <c:v>74.25</c:v>
                </c:pt>
                <c:pt idx="566">
                  <c:v>74.11999999999999</c:v>
                </c:pt>
                <c:pt idx="567">
                  <c:v>73.947000000000031</c:v>
                </c:pt>
                <c:pt idx="568">
                  <c:v>73.688000000000002</c:v>
                </c:pt>
                <c:pt idx="569">
                  <c:v>73.429000000000002</c:v>
                </c:pt>
                <c:pt idx="570">
                  <c:v>73.212999999999994</c:v>
                </c:pt>
                <c:pt idx="571">
                  <c:v>72.912000000000006</c:v>
                </c:pt>
                <c:pt idx="572">
                  <c:v>72.739000000000004</c:v>
                </c:pt>
                <c:pt idx="573">
                  <c:v>72.652999999999977</c:v>
                </c:pt>
                <c:pt idx="574">
                  <c:v>72.522999999999982</c:v>
                </c:pt>
                <c:pt idx="575">
                  <c:v>72.437000000000026</c:v>
                </c:pt>
                <c:pt idx="576">
                  <c:v>72.263999999999996</c:v>
                </c:pt>
                <c:pt idx="577">
                  <c:v>72.135999999999981</c:v>
                </c:pt>
                <c:pt idx="578">
                  <c:v>72.135999999999981</c:v>
                </c:pt>
                <c:pt idx="579">
                  <c:v>72.093000000000004</c:v>
                </c:pt>
                <c:pt idx="580">
                  <c:v>71.964000000000027</c:v>
                </c:pt>
                <c:pt idx="581">
                  <c:v>71.876999999999981</c:v>
                </c:pt>
                <c:pt idx="582">
                  <c:v>71.876999999999981</c:v>
                </c:pt>
                <c:pt idx="583">
                  <c:v>71.834000000000003</c:v>
                </c:pt>
                <c:pt idx="584">
                  <c:v>71.748000000000005</c:v>
                </c:pt>
                <c:pt idx="585">
                  <c:v>71.703999999999994</c:v>
                </c:pt>
                <c:pt idx="586">
                  <c:v>71.61999999999999</c:v>
                </c:pt>
                <c:pt idx="587">
                  <c:v>71.661000000000001</c:v>
                </c:pt>
                <c:pt idx="588">
                  <c:v>71.661000000000001</c:v>
                </c:pt>
                <c:pt idx="589">
                  <c:v>71.61999999999999</c:v>
                </c:pt>
                <c:pt idx="590">
                  <c:v>71.61999999999999</c:v>
                </c:pt>
                <c:pt idx="591">
                  <c:v>72.007000000000005</c:v>
                </c:pt>
                <c:pt idx="592">
                  <c:v>72.177999999999983</c:v>
                </c:pt>
                <c:pt idx="593">
                  <c:v>72.221000000000004</c:v>
                </c:pt>
                <c:pt idx="594">
                  <c:v>72.093000000000004</c:v>
                </c:pt>
                <c:pt idx="595">
                  <c:v>71.964000000000027</c:v>
                </c:pt>
                <c:pt idx="596">
                  <c:v>71.834000000000003</c:v>
                </c:pt>
                <c:pt idx="597">
                  <c:v>71.61999999999999</c:v>
                </c:pt>
                <c:pt idx="598">
                  <c:v>71.489999999999995</c:v>
                </c:pt>
                <c:pt idx="599">
                  <c:v>71.361000000000004</c:v>
                </c:pt>
                <c:pt idx="600">
                  <c:v>71.316999999999993</c:v>
                </c:pt>
                <c:pt idx="601">
                  <c:v>71.403999999999996</c:v>
                </c:pt>
                <c:pt idx="602">
                  <c:v>71.447000000000031</c:v>
                </c:pt>
                <c:pt idx="603">
                  <c:v>71.61999999999999</c:v>
                </c:pt>
                <c:pt idx="604">
                  <c:v>71.661000000000001</c:v>
                </c:pt>
                <c:pt idx="605">
                  <c:v>71.61999999999999</c:v>
                </c:pt>
                <c:pt idx="606">
                  <c:v>71.489999999999995</c:v>
                </c:pt>
                <c:pt idx="607">
                  <c:v>71.361000000000004</c:v>
                </c:pt>
                <c:pt idx="608">
                  <c:v>71.230999999999995</c:v>
                </c:pt>
                <c:pt idx="609">
                  <c:v>71.146000000000001</c:v>
                </c:pt>
                <c:pt idx="610">
                  <c:v>71.016999999999996</c:v>
                </c:pt>
                <c:pt idx="611">
                  <c:v>71.016999999999996</c:v>
                </c:pt>
                <c:pt idx="612">
                  <c:v>71.230999999999995</c:v>
                </c:pt>
                <c:pt idx="613">
                  <c:v>71.274000000000001</c:v>
                </c:pt>
                <c:pt idx="614">
                  <c:v>71.19</c:v>
                </c:pt>
                <c:pt idx="615">
                  <c:v>71.10299999999998</c:v>
                </c:pt>
                <c:pt idx="616">
                  <c:v>71.016999999999996</c:v>
                </c:pt>
                <c:pt idx="617">
                  <c:v>70.974000000000004</c:v>
                </c:pt>
                <c:pt idx="618">
                  <c:v>70.887</c:v>
                </c:pt>
                <c:pt idx="619">
                  <c:v>70.930000000000007</c:v>
                </c:pt>
                <c:pt idx="620">
                  <c:v>70.887</c:v>
                </c:pt>
                <c:pt idx="621">
                  <c:v>70.846000000000004</c:v>
                </c:pt>
                <c:pt idx="622">
                  <c:v>70.846000000000004</c:v>
                </c:pt>
                <c:pt idx="623">
                  <c:v>70.759</c:v>
                </c:pt>
                <c:pt idx="624">
                  <c:v>70.759</c:v>
                </c:pt>
                <c:pt idx="625">
                  <c:v>70.759</c:v>
                </c:pt>
                <c:pt idx="626">
                  <c:v>70.759</c:v>
                </c:pt>
                <c:pt idx="627">
                  <c:v>70.930000000000007</c:v>
                </c:pt>
                <c:pt idx="628">
                  <c:v>71.10299999999998</c:v>
                </c:pt>
                <c:pt idx="629">
                  <c:v>71.10299999999998</c:v>
                </c:pt>
                <c:pt idx="630">
                  <c:v>71.19</c:v>
                </c:pt>
                <c:pt idx="631">
                  <c:v>71.19</c:v>
                </c:pt>
                <c:pt idx="632">
                  <c:v>71.146000000000001</c:v>
                </c:pt>
                <c:pt idx="633">
                  <c:v>71.10299999999998</c:v>
                </c:pt>
                <c:pt idx="634">
                  <c:v>71.016999999999996</c:v>
                </c:pt>
                <c:pt idx="635">
                  <c:v>70.930000000000007</c:v>
                </c:pt>
                <c:pt idx="636">
                  <c:v>70.887</c:v>
                </c:pt>
                <c:pt idx="637">
                  <c:v>70.887</c:v>
                </c:pt>
                <c:pt idx="638">
                  <c:v>70.930000000000007</c:v>
                </c:pt>
                <c:pt idx="639">
                  <c:v>70.930000000000007</c:v>
                </c:pt>
                <c:pt idx="640">
                  <c:v>70.887</c:v>
                </c:pt>
                <c:pt idx="641">
                  <c:v>70.846000000000004</c:v>
                </c:pt>
                <c:pt idx="642">
                  <c:v>70.802999999999983</c:v>
                </c:pt>
                <c:pt idx="643">
                  <c:v>70.759</c:v>
                </c:pt>
                <c:pt idx="644">
                  <c:v>70.672999999999988</c:v>
                </c:pt>
                <c:pt idx="645">
                  <c:v>70.587000000000003</c:v>
                </c:pt>
                <c:pt idx="646">
                  <c:v>70.501999999999995</c:v>
                </c:pt>
                <c:pt idx="647">
                  <c:v>70.501999999999995</c:v>
                </c:pt>
                <c:pt idx="648">
                  <c:v>70.459000000000003</c:v>
                </c:pt>
                <c:pt idx="649">
                  <c:v>70.415999999999997</c:v>
                </c:pt>
                <c:pt idx="650">
                  <c:v>70.371999999999986</c:v>
                </c:pt>
                <c:pt idx="651">
                  <c:v>70.371999999999986</c:v>
                </c:pt>
                <c:pt idx="652">
                  <c:v>70.371999999999986</c:v>
                </c:pt>
                <c:pt idx="653">
                  <c:v>70.328999999999979</c:v>
                </c:pt>
                <c:pt idx="654">
                  <c:v>70.286000000000001</c:v>
                </c:pt>
                <c:pt idx="655">
                  <c:v>70.242999999999995</c:v>
                </c:pt>
                <c:pt idx="656">
                  <c:v>70.200999999999993</c:v>
                </c:pt>
                <c:pt idx="657">
                  <c:v>70.157999999999987</c:v>
                </c:pt>
                <c:pt idx="658">
                  <c:v>70.157999999999987</c:v>
                </c:pt>
                <c:pt idx="659">
                  <c:v>70.114999999999995</c:v>
                </c:pt>
                <c:pt idx="660">
                  <c:v>70.072000000000003</c:v>
                </c:pt>
                <c:pt idx="661">
                  <c:v>70.072000000000003</c:v>
                </c:pt>
                <c:pt idx="662">
                  <c:v>70.028999999999982</c:v>
                </c:pt>
                <c:pt idx="663">
                  <c:v>69.985000000000014</c:v>
                </c:pt>
                <c:pt idx="664">
                  <c:v>69.942000000000007</c:v>
                </c:pt>
                <c:pt idx="665">
                  <c:v>69.985000000000014</c:v>
                </c:pt>
                <c:pt idx="666">
                  <c:v>69.942000000000007</c:v>
                </c:pt>
                <c:pt idx="667">
                  <c:v>69.900999999999996</c:v>
                </c:pt>
                <c:pt idx="668">
                  <c:v>69.85799999999999</c:v>
                </c:pt>
                <c:pt idx="669">
                  <c:v>69.85799999999999</c:v>
                </c:pt>
                <c:pt idx="670">
                  <c:v>69.85799999999999</c:v>
                </c:pt>
                <c:pt idx="671">
                  <c:v>69.85799999999999</c:v>
                </c:pt>
                <c:pt idx="672">
                  <c:v>69.942000000000007</c:v>
                </c:pt>
                <c:pt idx="673">
                  <c:v>70.028999999999982</c:v>
                </c:pt>
                <c:pt idx="674">
                  <c:v>70.028999999999982</c:v>
                </c:pt>
                <c:pt idx="675">
                  <c:v>70.072000000000003</c:v>
                </c:pt>
                <c:pt idx="676">
                  <c:v>70.072000000000003</c:v>
                </c:pt>
                <c:pt idx="677">
                  <c:v>70.072000000000003</c:v>
                </c:pt>
                <c:pt idx="678">
                  <c:v>70.157999999999987</c:v>
                </c:pt>
                <c:pt idx="679">
                  <c:v>70.200999999999993</c:v>
                </c:pt>
                <c:pt idx="680">
                  <c:v>70.200999999999993</c:v>
                </c:pt>
                <c:pt idx="681">
                  <c:v>70.200999999999993</c:v>
                </c:pt>
                <c:pt idx="682">
                  <c:v>70.114999999999995</c:v>
                </c:pt>
                <c:pt idx="683">
                  <c:v>70.072000000000003</c:v>
                </c:pt>
                <c:pt idx="684">
                  <c:v>70.028999999999982</c:v>
                </c:pt>
                <c:pt idx="685">
                  <c:v>69.942000000000007</c:v>
                </c:pt>
                <c:pt idx="686">
                  <c:v>69.942000000000007</c:v>
                </c:pt>
                <c:pt idx="687">
                  <c:v>69.900999999999996</c:v>
                </c:pt>
                <c:pt idx="688">
                  <c:v>69.85799999999999</c:v>
                </c:pt>
                <c:pt idx="689">
                  <c:v>69.813999999999993</c:v>
                </c:pt>
                <c:pt idx="690">
                  <c:v>69.813999999999993</c:v>
                </c:pt>
                <c:pt idx="691">
                  <c:v>69.771000000000001</c:v>
                </c:pt>
                <c:pt idx="692">
                  <c:v>69.85799999999999</c:v>
                </c:pt>
                <c:pt idx="693">
                  <c:v>70.028999999999982</c:v>
                </c:pt>
                <c:pt idx="694">
                  <c:v>70.072000000000003</c:v>
                </c:pt>
                <c:pt idx="695">
                  <c:v>70.157999999999987</c:v>
                </c:pt>
                <c:pt idx="696">
                  <c:v>70.200999999999993</c:v>
                </c:pt>
                <c:pt idx="697">
                  <c:v>70.242999999999995</c:v>
                </c:pt>
                <c:pt idx="698">
                  <c:v>70.200999999999993</c:v>
                </c:pt>
                <c:pt idx="699">
                  <c:v>70.157999999999987</c:v>
                </c:pt>
                <c:pt idx="700">
                  <c:v>70.157999999999987</c:v>
                </c:pt>
                <c:pt idx="701">
                  <c:v>70.114999999999995</c:v>
                </c:pt>
                <c:pt idx="702">
                  <c:v>70.114999999999995</c:v>
                </c:pt>
                <c:pt idx="703">
                  <c:v>70.328999999999979</c:v>
                </c:pt>
                <c:pt idx="704">
                  <c:v>70.459000000000003</c:v>
                </c:pt>
                <c:pt idx="705">
                  <c:v>70.459000000000003</c:v>
                </c:pt>
                <c:pt idx="706">
                  <c:v>70.459000000000003</c:v>
                </c:pt>
                <c:pt idx="707">
                  <c:v>70.459000000000003</c:v>
                </c:pt>
                <c:pt idx="708">
                  <c:v>70.371999999999986</c:v>
                </c:pt>
                <c:pt idx="709">
                  <c:v>70.371999999999986</c:v>
                </c:pt>
                <c:pt idx="710">
                  <c:v>70.501999999999995</c:v>
                </c:pt>
                <c:pt idx="711">
                  <c:v>71.10299999999998</c:v>
                </c:pt>
                <c:pt idx="712">
                  <c:v>71.876999999999981</c:v>
                </c:pt>
                <c:pt idx="713">
                  <c:v>72.394000000000005</c:v>
                </c:pt>
                <c:pt idx="714">
                  <c:v>72.739000000000004</c:v>
                </c:pt>
                <c:pt idx="715">
                  <c:v>72.825999999999979</c:v>
                </c:pt>
                <c:pt idx="716">
                  <c:v>72.912000000000006</c:v>
                </c:pt>
                <c:pt idx="717">
                  <c:v>72.997000000000028</c:v>
                </c:pt>
                <c:pt idx="718">
                  <c:v>73.040000000000006</c:v>
                </c:pt>
                <c:pt idx="719">
                  <c:v>73.256</c:v>
                </c:pt>
                <c:pt idx="720">
                  <c:v>73.515000000000001</c:v>
                </c:pt>
                <c:pt idx="721">
                  <c:v>73.818000000000012</c:v>
                </c:pt>
                <c:pt idx="722">
                  <c:v>73.818000000000012</c:v>
                </c:pt>
                <c:pt idx="723">
                  <c:v>73.730999999999995</c:v>
                </c:pt>
                <c:pt idx="724">
                  <c:v>73.730999999999995</c:v>
                </c:pt>
                <c:pt idx="725">
                  <c:v>73.557999999999993</c:v>
                </c:pt>
                <c:pt idx="726">
                  <c:v>73.429000000000002</c:v>
                </c:pt>
                <c:pt idx="727">
                  <c:v>73.125999999999976</c:v>
                </c:pt>
                <c:pt idx="728">
                  <c:v>73.082999999999998</c:v>
                </c:pt>
                <c:pt idx="729">
                  <c:v>73.299000000000007</c:v>
                </c:pt>
                <c:pt idx="730">
                  <c:v>73.256</c:v>
                </c:pt>
                <c:pt idx="731">
                  <c:v>73.169999999999987</c:v>
                </c:pt>
                <c:pt idx="732">
                  <c:v>73.256</c:v>
                </c:pt>
                <c:pt idx="733">
                  <c:v>73.082999999999998</c:v>
                </c:pt>
                <c:pt idx="734">
                  <c:v>72.912000000000006</c:v>
                </c:pt>
                <c:pt idx="735">
                  <c:v>72.652999999999977</c:v>
                </c:pt>
                <c:pt idx="736">
                  <c:v>72.437000000000026</c:v>
                </c:pt>
                <c:pt idx="737">
                  <c:v>72.177999999999983</c:v>
                </c:pt>
                <c:pt idx="738">
                  <c:v>71.964000000000027</c:v>
                </c:pt>
                <c:pt idx="739">
                  <c:v>71.834000000000003</c:v>
                </c:pt>
                <c:pt idx="740">
                  <c:v>71.661000000000001</c:v>
                </c:pt>
                <c:pt idx="741">
                  <c:v>71.489999999999995</c:v>
                </c:pt>
                <c:pt idx="742">
                  <c:v>71.316999999999993</c:v>
                </c:pt>
                <c:pt idx="743">
                  <c:v>71.10299999999998</c:v>
                </c:pt>
                <c:pt idx="744">
                  <c:v>70.887</c:v>
                </c:pt>
                <c:pt idx="745">
                  <c:v>70.759</c:v>
                </c:pt>
                <c:pt idx="746">
                  <c:v>70.63</c:v>
                </c:pt>
                <c:pt idx="747">
                  <c:v>70.501999999999995</c:v>
                </c:pt>
                <c:pt idx="748">
                  <c:v>70.371999999999986</c:v>
                </c:pt>
                <c:pt idx="749">
                  <c:v>70.242999999999995</c:v>
                </c:pt>
                <c:pt idx="750">
                  <c:v>70.072000000000003</c:v>
                </c:pt>
                <c:pt idx="751">
                  <c:v>69.942000000000007</c:v>
                </c:pt>
                <c:pt idx="752">
                  <c:v>69.900999999999996</c:v>
                </c:pt>
                <c:pt idx="753">
                  <c:v>69.771000000000001</c:v>
                </c:pt>
                <c:pt idx="754">
                  <c:v>69.771000000000001</c:v>
                </c:pt>
                <c:pt idx="755">
                  <c:v>69.771000000000001</c:v>
                </c:pt>
                <c:pt idx="756">
                  <c:v>69.727999999999994</c:v>
                </c:pt>
                <c:pt idx="757">
                  <c:v>69.727999999999994</c:v>
                </c:pt>
                <c:pt idx="758">
                  <c:v>69.685000000000002</c:v>
                </c:pt>
                <c:pt idx="759">
                  <c:v>69.599999999999994</c:v>
                </c:pt>
                <c:pt idx="760">
                  <c:v>69.557000000000002</c:v>
                </c:pt>
                <c:pt idx="761">
                  <c:v>69.471000000000004</c:v>
                </c:pt>
                <c:pt idx="762">
                  <c:v>69.471000000000004</c:v>
                </c:pt>
                <c:pt idx="763">
                  <c:v>69.427000000000007</c:v>
                </c:pt>
                <c:pt idx="764">
                  <c:v>69.385999999999981</c:v>
                </c:pt>
                <c:pt idx="765">
                  <c:v>69.3</c:v>
                </c:pt>
                <c:pt idx="766">
                  <c:v>69.212999999999994</c:v>
                </c:pt>
                <c:pt idx="767">
                  <c:v>69.169999999999987</c:v>
                </c:pt>
                <c:pt idx="768">
                  <c:v>69.084999999999994</c:v>
                </c:pt>
                <c:pt idx="769">
                  <c:v>69.084999999999994</c:v>
                </c:pt>
                <c:pt idx="770">
                  <c:v>69.042000000000002</c:v>
                </c:pt>
                <c:pt idx="771">
                  <c:v>68.956000000000003</c:v>
                </c:pt>
                <c:pt idx="772">
                  <c:v>68.956000000000003</c:v>
                </c:pt>
                <c:pt idx="773">
                  <c:v>68.956000000000003</c:v>
                </c:pt>
                <c:pt idx="774">
                  <c:v>68.912999999999997</c:v>
                </c:pt>
                <c:pt idx="775">
                  <c:v>68.912999999999997</c:v>
                </c:pt>
                <c:pt idx="776">
                  <c:v>68.956000000000003</c:v>
                </c:pt>
                <c:pt idx="777">
                  <c:v>68.956000000000003</c:v>
                </c:pt>
                <c:pt idx="778">
                  <c:v>68.956000000000003</c:v>
                </c:pt>
                <c:pt idx="779">
                  <c:v>68.998999999999995</c:v>
                </c:pt>
                <c:pt idx="780">
                  <c:v>69.042000000000002</c:v>
                </c:pt>
                <c:pt idx="781">
                  <c:v>69.128999999999976</c:v>
                </c:pt>
                <c:pt idx="782">
                  <c:v>69.084999999999994</c:v>
                </c:pt>
                <c:pt idx="783">
                  <c:v>69.084999999999994</c:v>
                </c:pt>
                <c:pt idx="784">
                  <c:v>69.128999999999976</c:v>
                </c:pt>
                <c:pt idx="785">
                  <c:v>69.471000000000004</c:v>
                </c:pt>
                <c:pt idx="786">
                  <c:v>69.85799999999999</c:v>
                </c:pt>
                <c:pt idx="787">
                  <c:v>70.028999999999982</c:v>
                </c:pt>
                <c:pt idx="788">
                  <c:v>70.242999999999995</c:v>
                </c:pt>
                <c:pt idx="789">
                  <c:v>70.286000000000001</c:v>
                </c:pt>
                <c:pt idx="790">
                  <c:v>70.501999999999995</c:v>
                </c:pt>
                <c:pt idx="791">
                  <c:v>70.587000000000003</c:v>
                </c:pt>
                <c:pt idx="792">
                  <c:v>70.587000000000003</c:v>
                </c:pt>
                <c:pt idx="793">
                  <c:v>70.887</c:v>
                </c:pt>
                <c:pt idx="794">
                  <c:v>71.10299999999998</c:v>
                </c:pt>
                <c:pt idx="795">
                  <c:v>71.146000000000001</c:v>
                </c:pt>
                <c:pt idx="796">
                  <c:v>71.146000000000001</c:v>
                </c:pt>
                <c:pt idx="797">
                  <c:v>71.10299999999998</c:v>
                </c:pt>
                <c:pt idx="798">
                  <c:v>71.403999999999996</c:v>
                </c:pt>
                <c:pt idx="799">
                  <c:v>71.61999999999999</c:v>
                </c:pt>
                <c:pt idx="800">
                  <c:v>71.61999999999999</c:v>
                </c:pt>
                <c:pt idx="801">
                  <c:v>71.576999999999998</c:v>
                </c:pt>
                <c:pt idx="802">
                  <c:v>71.748000000000005</c:v>
                </c:pt>
                <c:pt idx="803">
                  <c:v>72.135999999999981</c:v>
                </c:pt>
                <c:pt idx="804">
                  <c:v>72.350999999999999</c:v>
                </c:pt>
                <c:pt idx="805">
                  <c:v>72.652999999999977</c:v>
                </c:pt>
                <c:pt idx="806">
                  <c:v>72.783000000000001</c:v>
                </c:pt>
                <c:pt idx="807">
                  <c:v>72.739000000000004</c:v>
                </c:pt>
                <c:pt idx="808">
                  <c:v>72.61</c:v>
                </c:pt>
                <c:pt idx="809">
                  <c:v>72.61</c:v>
                </c:pt>
                <c:pt idx="810">
                  <c:v>72.652999999999977</c:v>
                </c:pt>
                <c:pt idx="811">
                  <c:v>72.61</c:v>
                </c:pt>
                <c:pt idx="812">
                  <c:v>72.695999999999998</c:v>
                </c:pt>
                <c:pt idx="813">
                  <c:v>72.695999999999998</c:v>
                </c:pt>
                <c:pt idx="814">
                  <c:v>72.695999999999998</c:v>
                </c:pt>
                <c:pt idx="815">
                  <c:v>72.652999999999977</c:v>
                </c:pt>
                <c:pt idx="816">
                  <c:v>72.48</c:v>
                </c:pt>
                <c:pt idx="817">
                  <c:v>72.350999999999999</c:v>
                </c:pt>
                <c:pt idx="818">
                  <c:v>72.135999999999981</c:v>
                </c:pt>
                <c:pt idx="819">
                  <c:v>72.007000000000005</c:v>
                </c:pt>
                <c:pt idx="820">
                  <c:v>72.263999999999996</c:v>
                </c:pt>
                <c:pt idx="821">
                  <c:v>72.566999999999993</c:v>
                </c:pt>
                <c:pt idx="822">
                  <c:v>72.522999999999982</c:v>
                </c:pt>
                <c:pt idx="823">
                  <c:v>72.48</c:v>
                </c:pt>
                <c:pt idx="824">
                  <c:v>72.394000000000005</c:v>
                </c:pt>
                <c:pt idx="825">
                  <c:v>72.263999999999996</c:v>
                </c:pt>
                <c:pt idx="826">
                  <c:v>72.263999999999996</c:v>
                </c:pt>
                <c:pt idx="827">
                  <c:v>72.221000000000004</c:v>
                </c:pt>
                <c:pt idx="828">
                  <c:v>72.307000000000002</c:v>
                </c:pt>
                <c:pt idx="829">
                  <c:v>72.394000000000005</c:v>
                </c:pt>
                <c:pt idx="830">
                  <c:v>72.437000000000026</c:v>
                </c:pt>
                <c:pt idx="831">
                  <c:v>72.394000000000005</c:v>
                </c:pt>
                <c:pt idx="832">
                  <c:v>72.307000000000002</c:v>
                </c:pt>
                <c:pt idx="833">
                  <c:v>72.522999999999982</c:v>
                </c:pt>
                <c:pt idx="834">
                  <c:v>72.652999999999977</c:v>
                </c:pt>
                <c:pt idx="835">
                  <c:v>72.955000000000013</c:v>
                </c:pt>
                <c:pt idx="836">
                  <c:v>73.212999999999994</c:v>
                </c:pt>
                <c:pt idx="837">
                  <c:v>73.256</c:v>
                </c:pt>
                <c:pt idx="838">
                  <c:v>73.125999999999976</c:v>
                </c:pt>
                <c:pt idx="839">
                  <c:v>73.082999999999998</c:v>
                </c:pt>
                <c:pt idx="840">
                  <c:v>72.997000000000028</c:v>
                </c:pt>
                <c:pt idx="841">
                  <c:v>72.912000000000006</c:v>
                </c:pt>
                <c:pt idx="842">
                  <c:v>72.869</c:v>
                </c:pt>
                <c:pt idx="843">
                  <c:v>72.825999999999979</c:v>
                </c:pt>
                <c:pt idx="844">
                  <c:v>72.695999999999998</c:v>
                </c:pt>
                <c:pt idx="845">
                  <c:v>72.61</c:v>
                </c:pt>
                <c:pt idx="846">
                  <c:v>72.652999999999977</c:v>
                </c:pt>
                <c:pt idx="847">
                  <c:v>72.912000000000006</c:v>
                </c:pt>
                <c:pt idx="848">
                  <c:v>73.125999999999976</c:v>
                </c:pt>
                <c:pt idx="849">
                  <c:v>73.125999999999976</c:v>
                </c:pt>
                <c:pt idx="850">
                  <c:v>73.082999999999998</c:v>
                </c:pt>
                <c:pt idx="851">
                  <c:v>73.082999999999998</c:v>
                </c:pt>
                <c:pt idx="852">
                  <c:v>73.082999999999998</c:v>
                </c:pt>
                <c:pt idx="853">
                  <c:v>73.040000000000006</c:v>
                </c:pt>
                <c:pt idx="854">
                  <c:v>73.040000000000006</c:v>
                </c:pt>
                <c:pt idx="855">
                  <c:v>72.997000000000028</c:v>
                </c:pt>
                <c:pt idx="856">
                  <c:v>73.040000000000006</c:v>
                </c:pt>
                <c:pt idx="857">
                  <c:v>72.997000000000028</c:v>
                </c:pt>
                <c:pt idx="858">
                  <c:v>73.169999999999987</c:v>
                </c:pt>
                <c:pt idx="859">
                  <c:v>73.082999999999998</c:v>
                </c:pt>
                <c:pt idx="860">
                  <c:v>73.169999999999987</c:v>
                </c:pt>
                <c:pt idx="861">
                  <c:v>73.212999999999994</c:v>
                </c:pt>
                <c:pt idx="862">
                  <c:v>73.125999999999976</c:v>
                </c:pt>
                <c:pt idx="863">
                  <c:v>73.040000000000006</c:v>
                </c:pt>
                <c:pt idx="864">
                  <c:v>72.955000000000013</c:v>
                </c:pt>
                <c:pt idx="865">
                  <c:v>72.912000000000006</c:v>
                </c:pt>
                <c:pt idx="866">
                  <c:v>72.825999999999979</c:v>
                </c:pt>
                <c:pt idx="867">
                  <c:v>72.783000000000001</c:v>
                </c:pt>
                <c:pt idx="868">
                  <c:v>72.783000000000001</c:v>
                </c:pt>
                <c:pt idx="869">
                  <c:v>72.825999999999979</c:v>
                </c:pt>
                <c:pt idx="870">
                  <c:v>72.739000000000004</c:v>
                </c:pt>
                <c:pt idx="871">
                  <c:v>72.652999999999977</c:v>
                </c:pt>
                <c:pt idx="872">
                  <c:v>72.566999999999993</c:v>
                </c:pt>
                <c:pt idx="873">
                  <c:v>72.566999999999993</c:v>
                </c:pt>
                <c:pt idx="874">
                  <c:v>72.61</c:v>
                </c:pt>
                <c:pt idx="875">
                  <c:v>72.522999999999982</c:v>
                </c:pt>
                <c:pt idx="876">
                  <c:v>72.522999999999982</c:v>
                </c:pt>
                <c:pt idx="877">
                  <c:v>72.48</c:v>
                </c:pt>
                <c:pt idx="878">
                  <c:v>72.394000000000005</c:v>
                </c:pt>
                <c:pt idx="879">
                  <c:v>72.394000000000005</c:v>
                </c:pt>
                <c:pt idx="880">
                  <c:v>72.307000000000002</c:v>
                </c:pt>
                <c:pt idx="881">
                  <c:v>72.263999999999996</c:v>
                </c:pt>
                <c:pt idx="882">
                  <c:v>72.263999999999996</c:v>
                </c:pt>
                <c:pt idx="883">
                  <c:v>72.263999999999996</c:v>
                </c:pt>
                <c:pt idx="884">
                  <c:v>72.221000000000004</c:v>
                </c:pt>
                <c:pt idx="885">
                  <c:v>72.221000000000004</c:v>
                </c:pt>
                <c:pt idx="886">
                  <c:v>72.177999999999983</c:v>
                </c:pt>
                <c:pt idx="887">
                  <c:v>72.135999999999981</c:v>
                </c:pt>
                <c:pt idx="888">
                  <c:v>72.093000000000004</c:v>
                </c:pt>
                <c:pt idx="889">
                  <c:v>72.177999999999983</c:v>
                </c:pt>
                <c:pt idx="890">
                  <c:v>72.437000000000026</c:v>
                </c:pt>
                <c:pt idx="891">
                  <c:v>72.61</c:v>
                </c:pt>
                <c:pt idx="892">
                  <c:v>72.695999999999998</c:v>
                </c:pt>
                <c:pt idx="893">
                  <c:v>72.566999999999993</c:v>
                </c:pt>
                <c:pt idx="894">
                  <c:v>72.394000000000005</c:v>
                </c:pt>
                <c:pt idx="895">
                  <c:v>72.177999999999983</c:v>
                </c:pt>
                <c:pt idx="896">
                  <c:v>72.263999999999996</c:v>
                </c:pt>
                <c:pt idx="897">
                  <c:v>72.263999999999996</c:v>
                </c:pt>
                <c:pt idx="898">
                  <c:v>72.135999999999981</c:v>
                </c:pt>
                <c:pt idx="899">
                  <c:v>72.221000000000004</c:v>
                </c:pt>
                <c:pt idx="900">
                  <c:v>72.221000000000004</c:v>
                </c:pt>
                <c:pt idx="901">
                  <c:v>72.135999999999981</c:v>
                </c:pt>
                <c:pt idx="902">
                  <c:v>72.05</c:v>
                </c:pt>
                <c:pt idx="903">
                  <c:v>72.05</c:v>
                </c:pt>
                <c:pt idx="904">
                  <c:v>72.05</c:v>
                </c:pt>
                <c:pt idx="905">
                  <c:v>72.135999999999981</c:v>
                </c:pt>
                <c:pt idx="906">
                  <c:v>72.135999999999981</c:v>
                </c:pt>
                <c:pt idx="907">
                  <c:v>72.135999999999981</c:v>
                </c:pt>
                <c:pt idx="908">
                  <c:v>72.135999999999981</c:v>
                </c:pt>
                <c:pt idx="909">
                  <c:v>72.05</c:v>
                </c:pt>
                <c:pt idx="910">
                  <c:v>72.093000000000004</c:v>
                </c:pt>
                <c:pt idx="911">
                  <c:v>72.177999999999983</c:v>
                </c:pt>
                <c:pt idx="912">
                  <c:v>72.307000000000002</c:v>
                </c:pt>
                <c:pt idx="913">
                  <c:v>72.221000000000004</c:v>
                </c:pt>
                <c:pt idx="914">
                  <c:v>72.135999999999981</c:v>
                </c:pt>
                <c:pt idx="915">
                  <c:v>72.177999999999983</c:v>
                </c:pt>
                <c:pt idx="916">
                  <c:v>72.263999999999996</c:v>
                </c:pt>
                <c:pt idx="917">
                  <c:v>72.263999999999996</c:v>
                </c:pt>
                <c:pt idx="918">
                  <c:v>72.307000000000002</c:v>
                </c:pt>
                <c:pt idx="919">
                  <c:v>72.48</c:v>
                </c:pt>
                <c:pt idx="920">
                  <c:v>72.522999999999982</c:v>
                </c:pt>
                <c:pt idx="921">
                  <c:v>72.522999999999982</c:v>
                </c:pt>
                <c:pt idx="922">
                  <c:v>72.437000000000026</c:v>
                </c:pt>
                <c:pt idx="923">
                  <c:v>72.350999999999999</c:v>
                </c:pt>
                <c:pt idx="924">
                  <c:v>72.263999999999996</c:v>
                </c:pt>
                <c:pt idx="925">
                  <c:v>72.135999999999981</c:v>
                </c:pt>
                <c:pt idx="926">
                  <c:v>72.135999999999981</c:v>
                </c:pt>
                <c:pt idx="927">
                  <c:v>72.05</c:v>
                </c:pt>
                <c:pt idx="928">
                  <c:v>72.093000000000004</c:v>
                </c:pt>
                <c:pt idx="929">
                  <c:v>72.177999999999983</c:v>
                </c:pt>
                <c:pt idx="930">
                  <c:v>72.221000000000004</c:v>
                </c:pt>
                <c:pt idx="931">
                  <c:v>72.177999999999983</c:v>
                </c:pt>
                <c:pt idx="932">
                  <c:v>72.221000000000004</c:v>
                </c:pt>
                <c:pt idx="933">
                  <c:v>72.48</c:v>
                </c:pt>
                <c:pt idx="934">
                  <c:v>72.437000000000026</c:v>
                </c:pt>
                <c:pt idx="935">
                  <c:v>72.394000000000005</c:v>
                </c:pt>
                <c:pt idx="936">
                  <c:v>72.437000000000026</c:v>
                </c:pt>
                <c:pt idx="937">
                  <c:v>72.394000000000005</c:v>
                </c:pt>
                <c:pt idx="938">
                  <c:v>72.221000000000004</c:v>
                </c:pt>
                <c:pt idx="939">
                  <c:v>72.093000000000004</c:v>
                </c:pt>
                <c:pt idx="940">
                  <c:v>71.92</c:v>
                </c:pt>
                <c:pt idx="941">
                  <c:v>71.834000000000003</c:v>
                </c:pt>
                <c:pt idx="942">
                  <c:v>71.790999999999997</c:v>
                </c:pt>
                <c:pt idx="943">
                  <c:v>71.790999999999997</c:v>
                </c:pt>
                <c:pt idx="944">
                  <c:v>71.790999999999997</c:v>
                </c:pt>
                <c:pt idx="945">
                  <c:v>71.790999999999997</c:v>
                </c:pt>
                <c:pt idx="946">
                  <c:v>71.876999999999981</c:v>
                </c:pt>
                <c:pt idx="947">
                  <c:v>71.92</c:v>
                </c:pt>
                <c:pt idx="948">
                  <c:v>71.964000000000027</c:v>
                </c:pt>
                <c:pt idx="949">
                  <c:v>72.007000000000005</c:v>
                </c:pt>
                <c:pt idx="950">
                  <c:v>71.964000000000027</c:v>
                </c:pt>
                <c:pt idx="951">
                  <c:v>71.876999999999981</c:v>
                </c:pt>
                <c:pt idx="952">
                  <c:v>71.790999999999997</c:v>
                </c:pt>
                <c:pt idx="953">
                  <c:v>71.703999999999994</c:v>
                </c:pt>
                <c:pt idx="954">
                  <c:v>71.61999999999999</c:v>
                </c:pt>
                <c:pt idx="955">
                  <c:v>71.533000000000001</c:v>
                </c:pt>
                <c:pt idx="956">
                  <c:v>71.489999999999995</c:v>
                </c:pt>
                <c:pt idx="957">
                  <c:v>71.489999999999995</c:v>
                </c:pt>
                <c:pt idx="958">
                  <c:v>71.533000000000001</c:v>
                </c:pt>
                <c:pt idx="959">
                  <c:v>71.533000000000001</c:v>
                </c:pt>
                <c:pt idx="960">
                  <c:v>71.576999999999998</c:v>
                </c:pt>
                <c:pt idx="961">
                  <c:v>71.576999999999998</c:v>
                </c:pt>
                <c:pt idx="962">
                  <c:v>71.703999999999994</c:v>
                </c:pt>
                <c:pt idx="963">
                  <c:v>71.790999999999997</c:v>
                </c:pt>
                <c:pt idx="964">
                  <c:v>71.790999999999997</c:v>
                </c:pt>
                <c:pt idx="965">
                  <c:v>71.748000000000005</c:v>
                </c:pt>
                <c:pt idx="966">
                  <c:v>71.703999999999994</c:v>
                </c:pt>
                <c:pt idx="967">
                  <c:v>71.661000000000001</c:v>
                </c:pt>
                <c:pt idx="968">
                  <c:v>71.61999999999999</c:v>
                </c:pt>
                <c:pt idx="969">
                  <c:v>71.533000000000001</c:v>
                </c:pt>
                <c:pt idx="970">
                  <c:v>71.489999999999995</c:v>
                </c:pt>
                <c:pt idx="971">
                  <c:v>71.403999999999996</c:v>
                </c:pt>
                <c:pt idx="972">
                  <c:v>71.361000000000004</c:v>
                </c:pt>
                <c:pt idx="973">
                  <c:v>71.361000000000004</c:v>
                </c:pt>
                <c:pt idx="974">
                  <c:v>71.403999999999996</c:v>
                </c:pt>
                <c:pt idx="975">
                  <c:v>71.489999999999995</c:v>
                </c:pt>
                <c:pt idx="976">
                  <c:v>71.447000000000031</c:v>
                </c:pt>
                <c:pt idx="977">
                  <c:v>71.533000000000001</c:v>
                </c:pt>
                <c:pt idx="978">
                  <c:v>71.576999999999998</c:v>
                </c:pt>
                <c:pt idx="979">
                  <c:v>71.576999999999998</c:v>
                </c:pt>
                <c:pt idx="980">
                  <c:v>71.661000000000001</c:v>
                </c:pt>
                <c:pt idx="981">
                  <c:v>71.703999999999994</c:v>
                </c:pt>
                <c:pt idx="982">
                  <c:v>71.748000000000005</c:v>
                </c:pt>
                <c:pt idx="983">
                  <c:v>71.748000000000005</c:v>
                </c:pt>
                <c:pt idx="984">
                  <c:v>71.703999999999994</c:v>
                </c:pt>
                <c:pt idx="985">
                  <c:v>71.661000000000001</c:v>
                </c:pt>
                <c:pt idx="986">
                  <c:v>71.661000000000001</c:v>
                </c:pt>
                <c:pt idx="987">
                  <c:v>71.703999999999994</c:v>
                </c:pt>
                <c:pt idx="988">
                  <c:v>71.748000000000005</c:v>
                </c:pt>
                <c:pt idx="989">
                  <c:v>71.748000000000005</c:v>
                </c:pt>
                <c:pt idx="990">
                  <c:v>71.790999999999997</c:v>
                </c:pt>
                <c:pt idx="991">
                  <c:v>71.790999999999997</c:v>
                </c:pt>
                <c:pt idx="992">
                  <c:v>71.834000000000003</c:v>
                </c:pt>
                <c:pt idx="993">
                  <c:v>71.748000000000005</c:v>
                </c:pt>
                <c:pt idx="994">
                  <c:v>71.703999999999994</c:v>
                </c:pt>
                <c:pt idx="995">
                  <c:v>71.661000000000001</c:v>
                </c:pt>
                <c:pt idx="996">
                  <c:v>71.576999999999998</c:v>
                </c:pt>
                <c:pt idx="997">
                  <c:v>71.533000000000001</c:v>
                </c:pt>
                <c:pt idx="998">
                  <c:v>71.533000000000001</c:v>
                </c:pt>
                <c:pt idx="999">
                  <c:v>71.576999999999998</c:v>
                </c:pt>
                <c:pt idx="1000">
                  <c:v>71.61999999999999</c:v>
                </c:pt>
                <c:pt idx="1001">
                  <c:v>71.61999999999999</c:v>
                </c:pt>
                <c:pt idx="1002">
                  <c:v>71.576999999999998</c:v>
                </c:pt>
                <c:pt idx="1003">
                  <c:v>71.61999999999999</c:v>
                </c:pt>
                <c:pt idx="1004">
                  <c:v>71.748000000000005</c:v>
                </c:pt>
                <c:pt idx="1005">
                  <c:v>71.790999999999997</c:v>
                </c:pt>
                <c:pt idx="1006">
                  <c:v>71.790999999999997</c:v>
                </c:pt>
                <c:pt idx="1007">
                  <c:v>71.834000000000003</c:v>
                </c:pt>
                <c:pt idx="1008">
                  <c:v>71.92</c:v>
                </c:pt>
                <c:pt idx="1009">
                  <c:v>72.05</c:v>
                </c:pt>
                <c:pt idx="1010">
                  <c:v>72.05</c:v>
                </c:pt>
                <c:pt idx="1011">
                  <c:v>72.05</c:v>
                </c:pt>
                <c:pt idx="1012">
                  <c:v>72.093000000000004</c:v>
                </c:pt>
                <c:pt idx="1013">
                  <c:v>72.093000000000004</c:v>
                </c:pt>
                <c:pt idx="1014">
                  <c:v>72.093000000000004</c:v>
                </c:pt>
                <c:pt idx="1015">
                  <c:v>72.093000000000004</c:v>
                </c:pt>
                <c:pt idx="1016">
                  <c:v>72.135999999999981</c:v>
                </c:pt>
                <c:pt idx="1017">
                  <c:v>72.135999999999981</c:v>
                </c:pt>
                <c:pt idx="1018">
                  <c:v>72.177999999999983</c:v>
                </c:pt>
                <c:pt idx="1019">
                  <c:v>72.263999999999996</c:v>
                </c:pt>
                <c:pt idx="1020">
                  <c:v>72.307000000000002</c:v>
                </c:pt>
                <c:pt idx="1021">
                  <c:v>72.307000000000002</c:v>
                </c:pt>
                <c:pt idx="1022">
                  <c:v>72.350999999999999</c:v>
                </c:pt>
                <c:pt idx="1023">
                  <c:v>72.394000000000005</c:v>
                </c:pt>
                <c:pt idx="1024">
                  <c:v>72.48</c:v>
                </c:pt>
                <c:pt idx="1025">
                  <c:v>72.48</c:v>
                </c:pt>
                <c:pt idx="1026">
                  <c:v>72.48</c:v>
                </c:pt>
                <c:pt idx="1027">
                  <c:v>72.522999999999982</c:v>
                </c:pt>
                <c:pt idx="1028">
                  <c:v>72.522999999999982</c:v>
                </c:pt>
                <c:pt idx="1029">
                  <c:v>72.566999999999993</c:v>
                </c:pt>
                <c:pt idx="1030">
                  <c:v>72.61</c:v>
                </c:pt>
                <c:pt idx="1031">
                  <c:v>72.695999999999998</c:v>
                </c:pt>
                <c:pt idx="1032">
                  <c:v>72.783000000000001</c:v>
                </c:pt>
                <c:pt idx="1033">
                  <c:v>72.825999999999979</c:v>
                </c:pt>
                <c:pt idx="1034">
                  <c:v>72.912000000000006</c:v>
                </c:pt>
                <c:pt idx="1035">
                  <c:v>72.955000000000013</c:v>
                </c:pt>
                <c:pt idx="1036">
                  <c:v>72.997000000000028</c:v>
                </c:pt>
                <c:pt idx="1037">
                  <c:v>73.082999999999998</c:v>
                </c:pt>
                <c:pt idx="1038">
                  <c:v>73.169999999999987</c:v>
                </c:pt>
                <c:pt idx="1039">
                  <c:v>73.342000000000013</c:v>
                </c:pt>
                <c:pt idx="1040">
                  <c:v>73.688000000000002</c:v>
                </c:pt>
                <c:pt idx="1041">
                  <c:v>73.861000000000004</c:v>
                </c:pt>
                <c:pt idx="1042">
                  <c:v>73.861000000000004</c:v>
                </c:pt>
                <c:pt idx="1043">
                  <c:v>73.861000000000004</c:v>
                </c:pt>
                <c:pt idx="1044">
                  <c:v>73.730999999999995</c:v>
                </c:pt>
                <c:pt idx="1045">
                  <c:v>73.688000000000002</c:v>
                </c:pt>
                <c:pt idx="1046">
                  <c:v>73.60199999999999</c:v>
                </c:pt>
                <c:pt idx="1047">
                  <c:v>73.60199999999999</c:v>
                </c:pt>
                <c:pt idx="1048">
                  <c:v>73.557999999999993</c:v>
                </c:pt>
                <c:pt idx="1049">
                  <c:v>73.557999999999993</c:v>
                </c:pt>
                <c:pt idx="1050">
                  <c:v>73.557999999999993</c:v>
                </c:pt>
                <c:pt idx="1051">
                  <c:v>73.60199999999999</c:v>
                </c:pt>
                <c:pt idx="1052">
                  <c:v>73.644999999999996</c:v>
                </c:pt>
                <c:pt idx="1053">
                  <c:v>73.644999999999996</c:v>
                </c:pt>
                <c:pt idx="1054">
                  <c:v>73.644999999999996</c:v>
                </c:pt>
                <c:pt idx="1055">
                  <c:v>73.644999999999996</c:v>
                </c:pt>
                <c:pt idx="1056">
                  <c:v>73.688000000000002</c:v>
                </c:pt>
                <c:pt idx="1057">
                  <c:v>73.730999999999995</c:v>
                </c:pt>
                <c:pt idx="1058">
                  <c:v>73.903999999999996</c:v>
                </c:pt>
                <c:pt idx="1059">
                  <c:v>73.947000000000031</c:v>
                </c:pt>
                <c:pt idx="1060">
                  <c:v>74.11999999999999</c:v>
                </c:pt>
                <c:pt idx="1061">
                  <c:v>74.337999999999994</c:v>
                </c:pt>
                <c:pt idx="1062">
                  <c:v>74.424000000000007</c:v>
                </c:pt>
                <c:pt idx="1063">
                  <c:v>74.381</c:v>
                </c:pt>
                <c:pt idx="1064">
                  <c:v>74.337999999999994</c:v>
                </c:pt>
                <c:pt idx="1065">
                  <c:v>74.25</c:v>
                </c:pt>
                <c:pt idx="1066">
                  <c:v>74.25</c:v>
                </c:pt>
                <c:pt idx="1067">
                  <c:v>74.295000000000002</c:v>
                </c:pt>
                <c:pt idx="1068">
                  <c:v>74.381</c:v>
                </c:pt>
                <c:pt idx="1069">
                  <c:v>74.381</c:v>
                </c:pt>
                <c:pt idx="1070">
                  <c:v>74.381</c:v>
                </c:pt>
                <c:pt idx="1071">
                  <c:v>74.424000000000007</c:v>
                </c:pt>
                <c:pt idx="1072">
                  <c:v>74.596999999999994</c:v>
                </c:pt>
                <c:pt idx="1073">
                  <c:v>74.727000000000004</c:v>
                </c:pt>
                <c:pt idx="1074">
                  <c:v>74.77</c:v>
                </c:pt>
                <c:pt idx="1075">
                  <c:v>74.943000000000026</c:v>
                </c:pt>
                <c:pt idx="1076">
                  <c:v>75.16</c:v>
                </c:pt>
                <c:pt idx="1077">
                  <c:v>75.332999999999998</c:v>
                </c:pt>
                <c:pt idx="1078">
                  <c:v>75.507999999999996</c:v>
                </c:pt>
                <c:pt idx="1079">
                  <c:v>75.593999999999994</c:v>
                </c:pt>
                <c:pt idx="1080">
                  <c:v>75.81</c:v>
                </c:pt>
                <c:pt idx="1081">
                  <c:v>75.85299999999998</c:v>
                </c:pt>
                <c:pt idx="1082">
                  <c:v>76.027999999999992</c:v>
                </c:pt>
                <c:pt idx="1083">
                  <c:v>76.114000000000004</c:v>
                </c:pt>
                <c:pt idx="1084">
                  <c:v>76.245999999999995</c:v>
                </c:pt>
                <c:pt idx="1085">
                  <c:v>76.331999999999994</c:v>
                </c:pt>
                <c:pt idx="1086">
                  <c:v>76.418999999999997</c:v>
                </c:pt>
                <c:pt idx="1087">
                  <c:v>76.55</c:v>
                </c:pt>
                <c:pt idx="1088">
                  <c:v>76.593000000000004</c:v>
                </c:pt>
                <c:pt idx="1089">
                  <c:v>76.680999999999983</c:v>
                </c:pt>
                <c:pt idx="1090">
                  <c:v>76.853999999999999</c:v>
                </c:pt>
                <c:pt idx="1091">
                  <c:v>76.942000000000007</c:v>
                </c:pt>
                <c:pt idx="1092">
                  <c:v>76.986000000000004</c:v>
                </c:pt>
                <c:pt idx="1093">
                  <c:v>76.986000000000004</c:v>
                </c:pt>
                <c:pt idx="1094">
                  <c:v>77.117000000000004</c:v>
                </c:pt>
                <c:pt idx="1095">
                  <c:v>77.247000000000028</c:v>
                </c:pt>
                <c:pt idx="1096">
                  <c:v>77.334999999999994</c:v>
                </c:pt>
                <c:pt idx="1097">
                  <c:v>77.377999999999986</c:v>
                </c:pt>
                <c:pt idx="1098">
                  <c:v>77.421000000000006</c:v>
                </c:pt>
                <c:pt idx="1099">
                  <c:v>77.552999999999983</c:v>
                </c:pt>
                <c:pt idx="1100">
                  <c:v>77.683999999999983</c:v>
                </c:pt>
                <c:pt idx="1101">
                  <c:v>77.727000000000004</c:v>
                </c:pt>
                <c:pt idx="1102">
                  <c:v>77.815000000000012</c:v>
                </c:pt>
                <c:pt idx="1103">
                  <c:v>77.902000000000001</c:v>
                </c:pt>
                <c:pt idx="1104">
                  <c:v>77.945000000000007</c:v>
                </c:pt>
                <c:pt idx="1105">
                  <c:v>78.075999999999979</c:v>
                </c:pt>
                <c:pt idx="1106">
                  <c:v>78.120999999999981</c:v>
                </c:pt>
                <c:pt idx="1107">
                  <c:v>78.251000000000005</c:v>
                </c:pt>
                <c:pt idx="1108">
                  <c:v>78.296000000000006</c:v>
                </c:pt>
                <c:pt idx="1109">
                  <c:v>78.296000000000006</c:v>
                </c:pt>
                <c:pt idx="1110">
                  <c:v>78.381999999999991</c:v>
                </c:pt>
                <c:pt idx="1111">
                  <c:v>78.427000000000007</c:v>
                </c:pt>
                <c:pt idx="1112">
                  <c:v>78.381999999999991</c:v>
                </c:pt>
                <c:pt idx="1113">
                  <c:v>78.164999999999992</c:v>
                </c:pt>
                <c:pt idx="1114">
                  <c:v>77.945000000000007</c:v>
                </c:pt>
                <c:pt idx="1115">
                  <c:v>78.075999999999979</c:v>
                </c:pt>
                <c:pt idx="1116">
                  <c:v>78.338999999999999</c:v>
                </c:pt>
                <c:pt idx="1117">
                  <c:v>78.513999999999996</c:v>
                </c:pt>
                <c:pt idx="1118">
                  <c:v>78.381999999999991</c:v>
                </c:pt>
                <c:pt idx="1119">
                  <c:v>78.296000000000006</c:v>
                </c:pt>
                <c:pt idx="1120">
                  <c:v>78.338999999999999</c:v>
                </c:pt>
                <c:pt idx="1121">
                  <c:v>78.381999999999991</c:v>
                </c:pt>
                <c:pt idx="1122">
                  <c:v>78.381999999999991</c:v>
                </c:pt>
                <c:pt idx="1123">
                  <c:v>78.513999999999996</c:v>
                </c:pt>
                <c:pt idx="1124">
                  <c:v>78.69</c:v>
                </c:pt>
                <c:pt idx="1125">
                  <c:v>78.777000000000001</c:v>
                </c:pt>
                <c:pt idx="1126">
                  <c:v>78.864999999999995</c:v>
                </c:pt>
                <c:pt idx="1127">
                  <c:v>78.953000000000003</c:v>
                </c:pt>
                <c:pt idx="1128">
                  <c:v>78.995999999999995</c:v>
                </c:pt>
                <c:pt idx="1129">
                  <c:v>78.822000000000003</c:v>
                </c:pt>
                <c:pt idx="1130">
                  <c:v>78.910000000000025</c:v>
                </c:pt>
                <c:pt idx="1131">
                  <c:v>78.995999999999995</c:v>
                </c:pt>
                <c:pt idx="1132">
                  <c:v>79.215999999999994</c:v>
                </c:pt>
                <c:pt idx="1133">
                  <c:v>79.346999999999994</c:v>
                </c:pt>
                <c:pt idx="1134">
                  <c:v>79.435000000000002</c:v>
                </c:pt>
                <c:pt idx="1135">
                  <c:v>79.304000000000002</c:v>
                </c:pt>
                <c:pt idx="1136">
                  <c:v>79.391999999999996</c:v>
                </c:pt>
                <c:pt idx="1137">
                  <c:v>79.48</c:v>
                </c:pt>
                <c:pt idx="1138">
                  <c:v>79.524000000000001</c:v>
                </c:pt>
                <c:pt idx="1139">
                  <c:v>79.611999999999995</c:v>
                </c:pt>
                <c:pt idx="1140">
                  <c:v>79.92</c:v>
                </c:pt>
                <c:pt idx="1141">
                  <c:v>80.096000000000004</c:v>
                </c:pt>
                <c:pt idx="1142">
                  <c:v>80.138999999999982</c:v>
                </c:pt>
                <c:pt idx="1143">
                  <c:v>80.138999999999982</c:v>
                </c:pt>
                <c:pt idx="1144">
                  <c:v>80.007999999999996</c:v>
                </c:pt>
                <c:pt idx="1145">
                  <c:v>80.007999999999996</c:v>
                </c:pt>
                <c:pt idx="1146">
                  <c:v>80.007999999999996</c:v>
                </c:pt>
                <c:pt idx="1147">
                  <c:v>80.051000000000002</c:v>
                </c:pt>
                <c:pt idx="1148">
                  <c:v>80.138999999999982</c:v>
                </c:pt>
                <c:pt idx="1149">
                  <c:v>80.316000000000003</c:v>
                </c:pt>
                <c:pt idx="1150">
                  <c:v>80.449000000000026</c:v>
                </c:pt>
                <c:pt idx="1151">
                  <c:v>80.537000000000006</c:v>
                </c:pt>
                <c:pt idx="1152">
                  <c:v>80.58</c:v>
                </c:pt>
                <c:pt idx="1153">
                  <c:v>80.757000000000005</c:v>
                </c:pt>
                <c:pt idx="1154">
                  <c:v>80.935000000000002</c:v>
                </c:pt>
                <c:pt idx="1155">
                  <c:v>80.89</c:v>
                </c:pt>
                <c:pt idx="1156">
                  <c:v>80.935000000000002</c:v>
                </c:pt>
                <c:pt idx="1157">
                  <c:v>80.977999999999994</c:v>
                </c:pt>
                <c:pt idx="1158">
                  <c:v>81.022999999999982</c:v>
                </c:pt>
                <c:pt idx="1159">
                  <c:v>81.111000000000004</c:v>
                </c:pt>
                <c:pt idx="1160">
                  <c:v>81.287999999999997</c:v>
                </c:pt>
                <c:pt idx="1161">
                  <c:v>81.509</c:v>
                </c:pt>
                <c:pt idx="1162">
                  <c:v>81.375999999999976</c:v>
                </c:pt>
                <c:pt idx="1163">
                  <c:v>81.421000000000006</c:v>
                </c:pt>
                <c:pt idx="1164">
                  <c:v>81.509</c:v>
                </c:pt>
                <c:pt idx="1165">
                  <c:v>81.596999999999994</c:v>
                </c:pt>
                <c:pt idx="1166">
                  <c:v>81.73</c:v>
                </c:pt>
                <c:pt idx="1167">
                  <c:v>81.686999999999998</c:v>
                </c:pt>
                <c:pt idx="1168">
                  <c:v>81.819000000000003</c:v>
                </c:pt>
                <c:pt idx="1169">
                  <c:v>82.042000000000002</c:v>
                </c:pt>
                <c:pt idx="1170">
                  <c:v>82.263000000000005</c:v>
                </c:pt>
                <c:pt idx="1171">
                  <c:v>82.396000000000001</c:v>
                </c:pt>
                <c:pt idx="1172">
                  <c:v>82.35299999999998</c:v>
                </c:pt>
                <c:pt idx="1173">
                  <c:v>82.441000000000031</c:v>
                </c:pt>
                <c:pt idx="1174">
                  <c:v>82.486000000000004</c:v>
                </c:pt>
                <c:pt idx="1175">
                  <c:v>82.575000000000003</c:v>
                </c:pt>
                <c:pt idx="1176">
                  <c:v>82.61999999999999</c:v>
                </c:pt>
                <c:pt idx="1177">
                  <c:v>82.575000000000003</c:v>
                </c:pt>
                <c:pt idx="1178">
                  <c:v>82.61999999999999</c:v>
                </c:pt>
                <c:pt idx="1179">
                  <c:v>82.61999999999999</c:v>
                </c:pt>
                <c:pt idx="1180">
                  <c:v>82.664999999999992</c:v>
                </c:pt>
                <c:pt idx="1181">
                  <c:v>82.885999999999981</c:v>
                </c:pt>
                <c:pt idx="1182">
                  <c:v>83.063999999999993</c:v>
                </c:pt>
                <c:pt idx="1183">
                  <c:v>83.242000000000004</c:v>
                </c:pt>
                <c:pt idx="1184">
                  <c:v>83.467000000000027</c:v>
                </c:pt>
                <c:pt idx="1185">
                  <c:v>83.691000000000003</c:v>
                </c:pt>
                <c:pt idx="1186">
                  <c:v>83.869</c:v>
                </c:pt>
                <c:pt idx="1187">
                  <c:v>83.91400000000003</c:v>
                </c:pt>
                <c:pt idx="1188">
                  <c:v>83.736000000000004</c:v>
                </c:pt>
                <c:pt idx="1189">
                  <c:v>83.869</c:v>
                </c:pt>
                <c:pt idx="1190">
                  <c:v>84.049000000000007</c:v>
                </c:pt>
                <c:pt idx="1191">
                  <c:v>84.271999999999991</c:v>
                </c:pt>
                <c:pt idx="1192">
                  <c:v>84.361999999999995</c:v>
                </c:pt>
                <c:pt idx="1193">
                  <c:v>84.542000000000002</c:v>
                </c:pt>
                <c:pt idx="1194">
                  <c:v>84.676999999999978</c:v>
                </c:pt>
                <c:pt idx="1195">
                  <c:v>84.721999999999994</c:v>
                </c:pt>
                <c:pt idx="1196">
                  <c:v>84.676999999999978</c:v>
                </c:pt>
                <c:pt idx="1197">
                  <c:v>84.812000000000012</c:v>
                </c:pt>
                <c:pt idx="1198">
                  <c:v>84.812000000000012</c:v>
                </c:pt>
                <c:pt idx="1199">
                  <c:v>84.9</c:v>
                </c:pt>
                <c:pt idx="1200">
                  <c:v>84.812000000000012</c:v>
                </c:pt>
                <c:pt idx="1201">
                  <c:v>84.945000000000007</c:v>
                </c:pt>
                <c:pt idx="1202">
                  <c:v>84.990000000000023</c:v>
                </c:pt>
                <c:pt idx="1203">
                  <c:v>85.034999999999997</c:v>
                </c:pt>
                <c:pt idx="1204">
                  <c:v>85.217000000000027</c:v>
                </c:pt>
                <c:pt idx="1205">
                  <c:v>85.307000000000002</c:v>
                </c:pt>
                <c:pt idx="1206">
                  <c:v>85.442000000000007</c:v>
                </c:pt>
                <c:pt idx="1207">
                  <c:v>85.307000000000002</c:v>
                </c:pt>
                <c:pt idx="1208">
                  <c:v>85.576999999999998</c:v>
                </c:pt>
                <c:pt idx="1209">
                  <c:v>85.757000000000005</c:v>
                </c:pt>
                <c:pt idx="1210">
                  <c:v>85.983999999999995</c:v>
                </c:pt>
                <c:pt idx="1211">
                  <c:v>86.119</c:v>
                </c:pt>
                <c:pt idx="1212">
                  <c:v>86.028999999999982</c:v>
                </c:pt>
                <c:pt idx="1213">
                  <c:v>85.983999999999995</c:v>
                </c:pt>
                <c:pt idx="1214">
                  <c:v>86.256</c:v>
                </c:pt>
                <c:pt idx="1215">
                  <c:v>86.346000000000004</c:v>
                </c:pt>
                <c:pt idx="1216">
                  <c:v>86.211000000000027</c:v>
                </c:pt>
                <c:pt idx="1217">
                  <c:v>86.164000000000001</c:v>
                </c:pt>
                <c:pt idx="1218">
                  <c:v>86.028999999999982</c:v>
                </c:pt>
                <c:pt idx="1219">
                  <c:v>86.164000000000001</c:v>
                </c:pt>
                <c:pt idx="1220">
                  <c:v>86.028999999999982</c:v>
                </c:pt>
                <c:pt idx="1221">
                  <c:v>86.164000000000001</c:v>
                </c:pt>
                <c:pt idx="1222">
                  <c:v>86.256</c:v>
                </c:pt>
                <c:pt idx="1223">
                  <c:v>86.164000000000001</c:v>
                </c:pt>
                <c:pt idx="1224">
                  <c:v>86.073999999999998</c:v>
                </c:pt>
                <c:pt idx="1225">
                  <c:v>86.256</c:v>
                </c:pt>
                <c:pt idx="1226">
                  <c:v>86.391000000000005</c:v>
                </c:pt>
                <c:pt idx="1227">
                  <c:v>86.527000000000001</c:v>
                </c:pt>
                <c:pt idx="1228">
                  <c:v>86.617000000000004</c:v>
                </c:pt>
                <c:pt idx="1229">
                  <c:v>86.709000000000003</c:v>
                </c:pt>
                <c:pt idx="1230">
                  <c:v>86.843999999999994</c:v>
                </c:pt>
                <c:pt idx="1231">
                  <c:v>86.754000000000005</c:v>
                </c:pt>
                <c:pt idx="1232">
                  <c:v>86.709000000000003</c:v>
                </c:pt>
                <c:pt idx="1233">
                  <c:v>86.843999999999994</c:v>
                </c:pt>
                <c:pt idx="1234">
                  <c:v>87.072999999999979</c:v>
                </c:pt>
                <c:pt idx="1235">
                  <c:v>87.210000000000022</c:v>
                </c:pt>
                <c:pt idx="1236">
                  <c:v>87.027999999999992</c:v>
                </c:pt>
                <c:pt idx="1237">
                  <c:v>87.162999999999982</c:v>
                </c:pt>
                <c:pt idx="1238">
                  <c:v>86.936000000000007</c:v>
                </c:pt>
                <c:pt idx="1239">
                  <c:v>86.799000000000007</c:v>
                </c:pt>
                <c:pt idx="1240">
                  <c:v>86.664000000000001</c:v>
                </c:pt>
                <c:pt idx="1241">
                  <c:v>86.617000000000004</c:v>
                </c:pt>
                <c:pt idx="1242">
                  <c:v>86.664000000000001</c:v>
                </c:pt>
                <c:pt idx="1243">
                  <c:v>86.664000000000001</c:v>
                </c:pt>
                <c:pt idx="1244">
                  <c:v>86.843999999999994</c:v>
                </c:pt>
                <c:pt idx="1245">
                  <c:v>86.709000000000003</c:v>
                </c:pt>
                <c:pt idx="1246">
                  <c:v>86.664000000000001</c:v>
                </c:pt>
                <c:pt idx="1247">
                  <c:v>86.799000000000007</c:v>
                </c:pt>
                <c:pt idx="1248">
                  <c:v>86.936000000000007</c:v>
                </c:pt>
                <c:pt idx="1249">
                  <c:v>86.799000000000007</c:v>
                </c:pt>
                <c:pt idx="1250">
                  <c:v>86.664000000000001</c:v>
                </c:pt>
                <c:pt idx="1251">
                  <c:v>86.301000000000002</c:v>
                </c:pt>
                <c:pt idx="1252">
                  <c:v>86.391000000000005</c:v>
                </c:pt>
                <c:pt idx="1253">
                  <c:v>86.664000000000001</c:v>
                </c:pt>
                <c:pt idx="1254">
                  <c:v>86.664000000000001</c:v>
                </c:pt>
                <c:pt idx="1255">
                  <c:v>86.664000000000001</c:v>
                </c:pt>
                <c:pt idx="1256">
                  <c:v>86.843999999999994</c:v>
                </c:pt>
                <c:pt idx="1257">
                  <c:v>86.843999999999994</c:v>
                </c:pt>
                <c:pt idx="1258">
                  <c:v>86.664000000000001</c:v>
                </c:pt>
                <c:pt idx="1259">
                  <c:v>86.799000000000007</c:v>
                </c:pt>
                <c:pt idx="1260">
                  <c:v>86.799000000000007</c:v>
                </c:pt>
                <c:pt idx="1261">
                  <c:v>86.891000000000005</c:v>
                </c:pt>
                <c:pt idx="1262">
                  <c:v>87.117999999999995</c:v>
                </c:pt>
                <c:pt idx="1263">
                  <c:v>87.162999999999982</c:v>
                </c:pt>
                <c:pt idx="1264">
                  <c:v>87.3</c:v>
                </c:pt>
                <c:pt idx="1265">
                  <c:v>87.710000000000022</c:v>
                </c:pt>
                <c:pt idx="1266">
                  <c:v>87.894000000000005</c:v>
                </c:pt>
                <c:pt idx="1267">
                  <c:v>88.167000000000002</c:v>
                </c:pt>
                <c:pt idx="1268">
                  <c:v>87.801999999999992</c:v>
                </c:pt>
                <c:pt idx="1269">
                  <c:v>87.664999999999992</c:v>
                </c:pt>
                <c:pt idx="1270">
                  <c:v>87.664999999999992</c:v>
                </c:pt>
                <c:pt idx="1271">
                  <c:v>87.757000000000005</c:v>
                </c:pt>
                <c:pt idx="1272">
                  <c:v>87.664999999999992</c:v>
                </c:pt>
                <c:pt idx="1273">
                  <c:v>87.346000000000004</c:v>
                </c:pt>
                <c:pt idx="1274">
                  <c:v>87.572999999999979</c:v>
                </c:pt>
                <c:pt idx="1275">
                  <c:v>87.61999999999999</c:v>
                </c:pt>
                <c:pt idx="1276">
                  <c:v>87.483000000000004</c:v>
                </c:pt>
                <c:pt idx="1277">
                  <c:v>87.391000000000005</c:v>
                </c:pt>
                <c:pt idx="1278">
                  <c:v>87.572999999999979</c:v>
                </c:pt>
                <c:pt idx="1279">
                  <c:v>87.894000000000005</c:v>
                </c:pt>
                <c:pt idx="1280">
                  <c:v>87.938999999999993</c:v>
                </c:pt>
                <c:pt idx="1281">
                  <c:v>88.121999999999986</c:v>
                </c:pt>
                <c:pt idx="1282">
                  <c:v>88.214000000000027</c:v>
                </c:pt>
                <c:pt idx="1283">
                  <c:v>88.121999999999986</c:v>
                </c:pt>
                <c:pt idx="1284">
                  <c:v>88.167000000000002</c:v>
                </c:pt>
                <c:pt idx="1285">
                  <c:v>88.443000000000026</c:v>
                </c:pt>
                <c:pt idx="1286">
                  <c:v>88.625999999999976</c:v>
                </c:pt>
                <c:pt idx="1287">
                  <c:v>88.81</c:v>
                </c:pt>
                <c:pt idx="1288">
                  <c:v>88.763000000000005</c:v>
                </c:pt>
                <c:pt idx="1289">
                  <c:v>88.85499999999999</c:v>
                </c:pt>
                <c:pt idx="1290">
                  <c:v>89.04</c:v>
                </c:pt>
                <c:pt idx="1291">
                  <c:v>89.269000000000005</c:v>
                </c:pt>
                <c:pt idx="1292">
                  <c:v>89.453999999999994</c:v>
                </c:pt>
                <c:pt idx="1293">
                  <c:v>89.546000000000006</c:v>
                </c:pt>
                <c:pt idx="1294">
                  <c:v>89.775999999999982</c:v>
                </c:pt>
                <c:pt idx="1295">
                  <c:v>90.054999999999993</c:v>
                </c:pt>
                <c:pt idx="1296">
                  <c:v>90.239000000000004</c:v>
                </c:pt>
                <c:pt idx="1297">
                  <c:v>89.915000000000006</c:v>
                </c:pt>
                <c:pt idx="1298">
                  <c:v>89.86999999999999</c:v>
                </c:pt>
                <c:pt idx="1299">
                  <c:v>90.054999999999993</c:v>
                </c:pt>
                <c:pt idx="1300">
                  <c:v>90.332999999999998</c:v>
                </c:pt>
                <c:pt idx="1301">
                  <c:v>90.424000000000007</c:v>
                </c:pt>
                <c:pt idx="1302">
                  <c:v>90.378999999999976</c:v>
                </c:pt>
                <c:pt idx="1303">
                  <c:v>90.611999999999995</c:v>
                </c:pt>
                <c:pt idx="1304">
                  <c:v>90.891000000000005</c:v>
                </c:pt>
                <c:pt idx="1305">
                  <c:v>90.796999999999997</c:v>
                </c:pt>
                <c:pt idx="1306">
                  <c:v>91.028999999999982</c:v>
                </c:pt>
                <c:pt idx="1307">
                  <c:v>91.307999999999993</c:v>
                </c:pt>
                <c:pt idx="1308">
                  <c:v>91.122999999999976</c:v>
                </c:pt>
                <c:pt idx="1309">
                  <c:v>91.215999999999994</c:v>
                </c:pt>
                <c:pt idx="1310">
                  <c:v>91.307999999999993</c:v>
                </c:pt>
                <c:pt idx="1311">
                  <c:v>91.169999999999987</c:v>
                </c:pt>
                <c:pt idx="1312">
                  <c:v>91.307999999999993</c:v>
                </c:pt>
                <c:pt idx="1313">
                  <c:v>91.215999999999994</c:v>
                </c:pt>
                <c:pt idx="1314">
                  <c:v>91.028999999999982</c:v>
                </c:pt>
                <c:pt idx="1315">
                  <c:v>91.169999999999987</c:v>
                </c:pt>
                <c:pt idx="1316">
                  <c:v>91.307999999999993</c:v>
                </c:pt>
                <c:pt idx="1317">
                  <c:v>91.542000000000002</c:v>
                </c:pt>
                <c:pt idx="1318">
                  <c:v>91.775999999999982</c:v>
                </c:pt>
                <c:pt idx="1319">
                  <c:v>91.682999999999979</c:v>
                </c:pt>
                <c:pt idx="1320">
                  <c:v>91.542000000000002</c:v>
                </c:pt>
                <c:pt idx="1321">
                  <c:v>91.449000000000026</c:v>
                </c:pt>
                <c:pt idx="1322">
                  <c:v>91.682999999999979</c:v>
                </c:pt>
                <c:pt idx="1323">
                  <c:v>91.91700000000003</c:v>
                </c:pt>
                <c:pt idx="1324">
                  <c:v>91.86999999999999</c:v>
                </c:pt>
                <c:pt idx="1325">
                  <c:v>91.775999999999982</c:v>
                </c:pt>
                <c:pt idx="1326">
                  <c:v>91.775999999999982</c:v>
                </c:pt>
                <c:pt idx="1327">
                  <c:v>92.01</c:v>
                </c:pt>
                <c:pt idx="1328">
                  <c:v>92.150999999999982</c:v>
                </c:pt>
                <c:pt idx="1329">
                  <c:v>92.103999999999999</c:v>
                </c:pt>
                <c:pt idx="1330">
                  <c:v>92.150999999999982</c:v>
                </c:pt>
                <c:pt idx="1331">
                  <c:v>92.337999999999994</c:v>
                </c:pt>
                <c:pt idx="1332">
                  <c:v>92.667000000000002</c:v>
                </c:pt>
                <c:pt idx="1333">
                  <c:v>92.95</c:v>
                </c:pt>
                <c:pt idx="1334">
                  <c:v>93.138999999999982</c:v>
                </c:pt>
                <c:pt idx="1335">
                  <c:v>93.092000000000013</c:v>
                </c:pt>
                <c:pt idx="1336">
                  <c:v>92.903000000000006</c:v>
                </c:pt>
                <c:pt idx="1337">
                  <c:v>93.092000000000013</c:v>
                </c:pt>
                <c:pt idx="1338">
                  <c:v>93.233999999999995</c:v>
                </c:pt>
                <c:pt idx="1339">
                  <c:v>93.233999999999995</c:v>
                </c:pt>
                <c:pt idx="1340">
                  <c:v>92.997000000000028</c:v>
                </c:pt>
                <c:pt idx="1341">
                  <c:v>92.714000000000027</c:v>
                </c:pt>
                <c:pt idx="1342">
                  <c:v>92.763000000000005</c:v>
                </c:pt>
                <c:pt idx="1343">
                  <c:v>92.714000000000027</c:v>
                </c:pt>
                <c:pt idx="1344">
                  <c:v>92.714000000000027</c:v>
                </c:pt>
                <c:pt idx="1345">
                  <c:v>92.997000000000028</c:v>
                </c:pt>
                <c:pt idx="1346">
                  <c:v>93.328000000000003</c:v>
                </c:pt>
                <c:pt idx="1347">
                  <c:v>93.328000000000003</c:v>
                </c:pt>
                <c:pt idx="1348">
                  <c:v>93.328000000000003</c:v>
                </c:pt>
                <c:pt idx="1349">
                  <c:v>93.281000000000006</c:v>
                </c:pt>
                <c:pt idx="1350">
                  <c:v>93.185999999999979</c:v>
                </c:pt>
                <c:pt idx="1351">
                  <c:v>93.233999999999995</c:v>
                </c:pt>
                <c:pt idx="1352">
                  <c:v>93.374999999999986</c:v>
                </c:pt>
                <c:pt idx="1353">
                  <c:v>93.611999999999995</c:v>
                </c:pt>
                <c:pt idx="1354">
                  <c:v>93.611999999999995</c:v>
                </c:pt>
                <c:pt idx="1355">
                  <c:v>93.423000000000002</c:v>
                </c:pt>
                <c:pt idx="1356">
                  <c:v>93.516999999999996</c:v>
                </c:pt>
                <c:pt idx="1357">
                  <c:v>93.706000000000003</c:v>
                </c:pt>
                <c:pt idx="1358">
                  <c:v>93.516999999999996</c:v>
                </c:pt>
                <c:pt idx="1359">
                  <c:v>93.563999999999993</c:v>
                </c:pt>
                <c:pt idx="1360">
                  <c:v>93.848000000000013</c:v>
                </c:pt>
                <c:pt idx="1361">
                  <c:v>93.992000000000004</c:v>
                </c:pt>
                <c:pt idx="1362">
                  <c:v>93.992000000000004</c:v>
                </c:pt>
                <c:pt idx="1363">
                  <c:v>93.992000000000004</c:v>
                </c:pt>
                <c:pt idx="1364">
                  <c:v>93.943000000000026</c:v>
                </c:pt>
                <c:pt idx="1365">
                  <c:v>94.180999999999983</c:v>
                </c:pt>
                <c:pt idx="1366">
                  <c:v>94.085999999999999</c:v>
                </c:pt>
                <c:pt idx="1367">
                  <c:v>93.138999999999982</c:v>
                </c:pt>
                <c:pt idx="1368">
                  <c:v>92.385999999999981</c:v>
                </c:pt>
                <c:pt idx="1369">
                  <c:v>92.290999999999997</c:v>
                </c:pt>
                <c:pt idx="1370">
                  <c:v>92.433000000000007</c:v>
                </c:pt>
                <c:pt idx="1371">
                  <c:v>92.714000000000027</c:v>
                </c:pt>
                <c:pt idx="1372">
                  <c:v>93.045000000000002</c:v>
                </c:pt>
                <c:pt idx="1373">
                  <c:v>93.092000000000013</c:v>
                </c:pt>
                <c:pt idx="1374">
                  <c:v>92.667000000000002</c:v>
                </c:pt>
                <c:pt idx="1375">
                  <c:v>92.150999999999982</c:v>
                </c:pt>
                <c:pt idx="1376">
                  <c:v>91.86999999999999</c:v>
                </c:pt>
                <c:pt idx="1377">
                  <c:v>92.197000000000003</c:v>
                </c:pt>
                <c:pt idx="1378">
                  <c:v>92.763000000000005</c:v>
                </c:pt>
                <c:pt idx="1379">
                  <c:v>92.903000000000006</c:v>
                </c:pt>
                <c:pt idx="1380">
                  <c:v>93.092000000000013</c:v>
                </c:pt>
                <c:pt idx="1381">
                  <c:v>93.185999999999979</c:v>
                </c:pt>
                <c:pt idx="1382">
                  <c:v>93.374999999999986</c:v>
                </c:pt>
                <c:pt idx="1383">
                  <c:v>93.47</c:v>
                </c:pt>
                <c:pt idx="1384">
                  <c:v>93.516999999999996</c:v>
                </c:pt>
                <c:pt idx="1385">
                  <c:v>93.801000000000002</c:v>
                </c:pt>
                <c:pt idx="1386">
                  <c:v>94.23</c:v>
                </c:pt>
                <c:pt idx="1387">
                  <c:v>94.563000000000002</c:v>
                </c:pt>
                <c:pt idx="1388">
                  <c:v>94.944000000000031</c:v>
                </c:pt>
                <c:pt idx="1389">
                  <c:v>94.896000000000001</c:v>
                </c:pt>
                <c:pt idx="1390">
                  <c:v>94.896000000000001</c:v>
                </c:pt>
                <c:pt idx="1391">
                  <c:v>94.60899999999998</c:v>
                </c:pt>
                <c:pt idx="1392">
                  <c:v>94.371999999999986</c:v>
                </c:pt>
                <c:pt idx="1393">
                  <c:v>94.134</c:v>
                </c:pt>
                <c:pt idx="1394">
                  <c:v>93.801000000000002</c:v>
                </c:pt>
                <c:pt idx="1395">
                  <c:v>93.374999999999986</c:v>
                </c:pt>
                <c:pt idx="1396">
                  <c:v>93.185999999999979</c:v>
                </c:pt>
                <c:pt idx="1397">
                  <c:v>92.95</c:v>
                </c:pt>
                <c:pt idx="1398">
                  <c:v>92.903000000000006</c:v>
                </c:pt>
                <c:pt idx="1399">
                  <c:v>92.903000000000006</c:v>
                </c:pt>
                <c:pt idx="1400">
                  <c:v>92.337999999999994</c:v>
                </c:pt>
                <c:pt idx="1401">
                  <c:v>91.91700000000003</c:v>
                </c:pt>
                <c:pt idx="1402">
                  <c:v>91.91700000000003</c:v>
                </c:pt>
                <c:pt idx="1403">
                  <c:v>92.290999999999997</c:v>
                </c:pt>
                <c:pt idx="1404">
                  <c:v>92.150999999999982</c:v>
                </c:pt>
                <c:pt idx="1405">
                  <c:v>92.48</c:v>
                </c:pt>
                <c:pt idx="1406">
                  <c:v>92.48</c:v>
                </c:pt>
                <c:pt idx="1407">
                  <c:v>92.667000000000002</c:v>
                </c:pt>
                <c:pt idx="1408">
                  <c:v>93.185999999999979</c:v>
                </c:pt>
                <c:pt idx="1409">
                  <c:v>93.563999999999993</c:v>
                </c:pt>
                <c:pt idx="1410">
                  <c:v>92.95</c:v>
                </c:pt>
                <c:pt idx="1411">
                  <c:v>92.103999999999999</c:v>
                </c:pt>
                <c:pt idx="1412">
                  <c:v>91.728999999999999</c:v>
                </c:pt>
                <c:pt idx="1413">
                  <c:v>91.635999999999981</c:v>
                </c:pt>
                <c:pt idx="1414">
                  <c:v>91.495000000000005</c:v>
                </c:pt>
                <c:pt idx="1415">
                  <c:v>91.682999999999979</c:v>
                </c:pt>
                <c:pt idx="1416">
                  <c:v>91.728999999999999</c:v>
                </c:pt>
                <c:pt idx="1417">
                  <c:v>91.588999999999999</c:v>
                </c:pt>
                <c:pt idx="1418">
                  <c:v>91.588999999999999</c:v>
                </c:pt>
                <c:pt idx="1419">
                  <c:v>91.307999999999993</c:v>
                </c:pt>
                <c:pt idx="1420">
                  <c:v>90.891000000000005</c:v>
                </c:pt>
                <c:pt idx="1421">
                  <c:v>90.796999999999997</c:v>
                </c:pt>
                <c:pt idx="1422">
                  <c:v>91.307999999999993</c:v>
                </c:pt>
                <c:pt idx="1423">
                  <c:v>91.495000000000005</c:v>
                </c:pt>
                <c:pt idx="1424">
                  <c:v>91.635999999999981</c:v>
                </c:pt>
                <c:pt idx="1425">
                  <c:v>91.86999999999999</c:v>
                </c:pt>
                <c:pt idx="1426">
                  <c:v>91.775999999999982</c:v>
                </c:pt>
                <c:pt idx="1427">
                  <c:v>92.103999999999999</c:v>
                </c:pt>
                <c:pt idx="1428">
                  <c:v>92.61999999999999</c:v>
                </c:pt>
                <c:pt idx="1429">
                  <c:v>93.281000000000006</c:v>
                </c:pt>
                <c:pt idx="1430">
                  <c:v>93.706000000000003</c:v>
                </c:pt>
                <c:pt idx="1431">
                  <c:v>93.897000000000006</c:v>
                </c:pt>
                <c:pt idx="1432">
                  <c:v>93.897000000000006</c:v>
                </c:pt>
                <c:pt idx="1433">
                  <c:v>93.897000000000006</c:v>
                </c:pt>
                <c:pt idx="1434">
                  <c:v>93.897000000000006</c:v>
                </c:pt>
                <c:pt idx="1435">
                  <c:v>94.23</c:v>
                </c:pt>
                <c:pt idx="1436">
                  <c:v>94.467000000000027</c:v>
                </c:pt>
                <c:pt idx="1437">
                  <c:v>94.513999999999996</c:v>
                </c:pt>
                <c:pt idx="1438">
                  <c:v>94.563000000000002</c:v>
                </c:pt>
                <c:pt idx="1439">
                  <c:v>94.705000000000013</c:v>
                </c:pt>
                <c:pt idx="1440">
                  <c:v>94.563000000000002</c:v>
                </c:pt>
                <c:pt idx="1441">
                  <c:v>94.563000000000002</c:v>
                </c:pt>
                <c:pt idx="1442">
                  <c:v>94.849000000000004</c:v>
                </c:pt>
                <c:pt idx="1443">
                  <c:v>94.944000000000031</c:v>
                </c:pt>
                <c:pt idx="1444">
                  <c:v>94.991000000000028</c:v>
                </c:pt>
                <c:pt idx="1445">
                  <c:v>94.991000000000028</c:v>
                </c:pt>
                <c:pt idx="1446">
                  <c:v>95.04</c:v>
                </c:pt>
                <c:pt idx="1447">
                  <c:v>95.087999999999994</c:v>
                </c:pt>
                <c:pt idx="1448">
                  <c:v>94.944000000000031</c:v>
                </c:pt>
                <c:pt idx="1449">
                  <c:v>94.753</c:v>
                </c:pt>
                <c:pt idx="1450">
                  <c:v>94.467000000000027</c:v>
                </c:pt>
                <c:pt idx="1451">
                  <c:v>94.275999999999982</c:v>
                </c:pt>
                <c:pt idx="1452">
                  <c:v>94.418999999999997</c:v>
                </c:pt>
                <c:pt idx="1453">
                  <c:v>94.513999999999996</c:v>
                </c:pt>
                <c:pt idx="1454">
                  <c:v>94.849000000000004</c:v>
                </c:pt>
                <c:pt idx="1455">
                  <c:v>94.753</c:v>
                </c:pt>
                <c:pt idx="1456">
                  <c:v>93.992000000000004</c:v>
                </c:pt>
                <c:pt idx="1457">
                  <c:v>93.611999999999995</c:v>
                </c:pt>
                <c:pt idx="1458">
                  <c:v>93.233999999999995</c:v>
                </c:pt>
                <c:pt idx="1459">
                  <c:v>92.95</c:v>
                </c:pt>
                <c:pt idx="1460">
                  <c:v>92.763000000000005</c:v>
                </c:pt>
                <c:pt idx="1461">
                  <c:v>92.290999999999997</c:v>
                </c:pt>
                <c:pt idx="1462">
                  <c:v>92.337999999999994</c:v>
                </c:pt>
                <c:pt idx="1463">
                  <c:v>92.337999999999994</c:v>
                </c:pt>
                <c:pt idx="1464">
                  <c:v>92.714000000000027</c:v>
                </c:pt>
                <c:pt idx="1465">
                  <c:v>93.281000000000006</c:v>
                </c:pt>
                <c:pt idx="1466">
                  <c:v>93.754000000000005</c:v>
                </c:pt>
                <c:pt idx="1467">
                  <c:v>94.134</c:v>
                </c:pt>
                <c:pt idx="1468">
                  <c:v>94.371999999999986</c:v>
                </c:pt>
                <c:pt idx="1469">
                  <c:v>94.657999999999987</c:v>
                </c:pt>
                <c:pt idx="1470">
                  <c:v>94.8</c:v>
                </c:pt>
                <c:pt idx="1471">
                  <c:v>95.087999999999994</c:v>
                </c:pt>
                <c:pt idx="1472">
                  <c:v>95.087999999999994</c:v>
                </c:pt>
                <c:pt idx="1473">
                  <c:v>94.039000000000001</c:v>
                </c:pt>
                <c:pt idx="1474">
                  <c:v>92.997000000000028</c:v>
                </c:pt>
                <c:pt idx="1475">
                  <c:v>92.337999999999994</c:v>
                </c:pt>
                <c:pt idx="1476">
                  <c:v>91.962999999999994</c:v>
                </c:pt>
                <c:pt idx="1477">
                  <c:v>91.542000000000002</c:v>
                </c:pt>
                <c:pt idx="1478">
                  <c:v>91.402000000000001</c:v>
                </c:pt>
                <c:pt idx="1479">
                  <c:v>90.471000000000004</c:v>
                </c:pt>
                <c:pt idx="1480">
                  <c:v>90.009</c:v>
                </c:pt>
                <c:pt idx="1481">
                  <c:v>90.239000000000004</c:v>
                </c:pt>
                <c:pt idx="1482">
                  <c:v>90.286000000000001</c:v>
                </c:pt>
                <c:pt idx="1483">
                  <c:v>90.286000000000001</c:v>
                </c:pt>
                <c:pt idx="1484">
                  <c:v>90.194000000000003</c:v>
                </c:pt>
                <c:pt idx="1485">
                  <c:v>89.962000000000003</c:v>
                </c:pt>
                <c:pt idx="1486">
                  <c:v>89.822999999999979</c:v>
                </c:pt>
                <c:pt idx="1487">
                  <c:v>89.730999999999995</c:v>
                </c:pt>
                <c:pt idx="1488">
                  <c:v>89.730999999999995</c:v>
                </c:pt>
                <c:pt idx="1489">
                  <c:v>89.546000000000006</c:v>
                </c:pt>
                <c:pt idx="1490">
                  <c:v>89.453999999999994</c:v>
                </c:pt>
                <c:pt idx="1491">
                  <c:v>89.406999999999996</c:v>
                </c:pt>
                <c:pt idx="1492">
                  <c:v>89.176999999999978</c:v>
                </c:pt>
                <c:pt idx="1493">
                  <c:v>88.85499999999999</c:v>
                </c:pt>
                <c:pt idx="1494">
                  <c:v>88.488</c:v>
                </c:pt>
                <c:pt idx="1495">
                  <c:v>87.985000000000014</c:v>
                </c:pt>
                <c:pt idx="1496">
                  <c:v>87.801999999999992</c:v>
                </c:pt>
                <c:pt idx="1497">
                  <c:v>87.985000000000014</c:v>
                </c:pt>
                <c:pt idx="1498">
                  <c:v>87.938999999999993</c:v>
                </c:pt>
                <c:pt idx="1499">
                  <c:v>87.61999999999999</c:v>
                </c:pt>
                <c:pt idx="1500">
                  <c:v>87.483000000000004</c:v>
                </c:pt>
                <c:pt idx="1501">
                  <c:v>87.210000000000022</c:v>
                </c:pt>
                <c:pt idx="1502">
                  <c:v>86.754000000000005</c:v>
                </c:pt>
                <c:pt idx="1503">
                  <c:v>86.482000000000014</c:v>
                </c:pt>
                <c:pt idx="1504">
                  <c:v>86.437000000000026</c:v>
                </c:pt>
                <c:pt idx="1505">
                  <c:v>86.799000000000007</c:v>
                </c:pt>
                <c:pt idx="1506">
                  <c:v>87.572999999999979</c:v>
                </c:pt>
                <c:pt idx="1507">
                  <c:v>87.757000000000005</c:v>
                </c:pt>
                <c:pt idx="1508">
                  <c:v>87.894000000000005</c:v>
                </c:pt>
                <c:pt idx="1509">
                  <c:v>88.167000000000002</c:v>
                </c:pt>
                <c:pt idx="1510">
                  <c:v>88.396000000000001</c:v>
                </c:pt>
                <c:pt idx="1511">
                  <c:v>88.259</c:v>
                </c:pt>
                <c:pt idx="1512">
                  <c:v>88.259</c:v>
                </c:pt>
                <c:pt idx="1513">
                  <c:v>88.075000000000003</c:v>
                </c:pt>
                <c:pt idx="1514">
                  <c:v>87.710000000000022</c:v>
                </c:pt>
                <c:pt idx="1515">
                  <c:v>87.3</c:v>
                </c:pt>
                <c:pt idx="1516">
                  <c:v>87.117999999999995</c:v>
                </c:pt>
                <c:pt idx="1517">
                  <c:v>86.617000000000004</c:v>
                </c:pt>
                <c:pt idx="1518">
                  <c:v>86.346000000000004</c:v>
                </c:pt>
                <c:pt idx="1519">
                  <c:v>85.983999999999995</c:v>
                </c:pt>
                <c:pt idx="1520">
                  <c:v>85.894000000000005</c:v>
                </c:pt>
                <c:pt idx="1521">
                  <c:v>85.849000000000004</c:v>
                </c:pt>
                <c:pt idx="1522">
                  <c:v>85.849000000000004</c:v>
                </c:pt>
                <c:pt idx="1523">
                  <c:v>85.938999999999993</c:v>
                </c:pt>
                <c:pt idx="1524">
                  <c:v>86.073999999999998</c:v>
                </c:pt>
                <c:pt idx="1525">
                  <c:v>86.028999999999982</c:v>
                </c:pt>
                <c:pt idx="1526">
                  <c:v>86.164000000000001</c:v>
                </c:pt>
                <c:pt idx="1527">
                  <c:v>86.301000000000002</c:v>
                </c:pt>
                <c:pt idx="1528">
                  <c:v>86.664000000000001</c:v>
                </c:pt>
                <c:pt idx="1529">
                  <c:v>87.072999999999979</c:v>
                </c:pt>
                <c:pt idx="1530">
                  <c:v>87.117999999999995</c:v>
                </c:pt>
                <c:pt idx="1531">
                  <c:v>87.027999999999992</c:v>
                </c:pt>
                <c:pt idx="1532">
                  <c:v>86.799000000000007</c:v>
                </c:pt>
                <c:pt idx="1533">
                  <c:v>86.617000000000004</c:v>
                </c:pt>
                <c:pt idx="1534">
                  <c:v>86.164000000000001</c:v>
                </c:pt>
                <c:pt idx="1535">
                  <c:v>85.442000000000007</c:v>
                </c:pt>
                <c:pt idx="1536">
                  <c:v>85.034999999999997</c:v>
                </c:pt>
                <c:pt idx="1537">
                  <c:v>85.034999999999997</c:v>
                </c:pt>
                <c:pt idx="1538">
                  <c:v>85.171999999999983</c:v>
                </c:pt>
                <c:pt idx="1539">
                  <c:v>85.217000000000027</c:v>
                </c:pt>
                <c:pt idx="1540">
                  <c:v>85.307000000000002</c:v>
                </c:pt>
                <c:pt idx="1541">
                  <c:v>85.217000000000027</c:v>
                </c:pt>
                <c:pt idx="1542">
                  <c:v>85.397000000000006</c:v>
                </c:pt>
                <c:pt idx="1543">
                  <c:v>85.576999999999998</c:v>
                </c:pt>
                <c:pt idx="1544">
                  <c:v>85.621999999999986</c:v>
                </c:pt>
                <c:pt idx="1545">
                  <c:v>85.531999999999996</c:v>
                </c:pt>
                <c:pt idx="1546">
                  <c:v>85.486999999999995</c:v>
                </c:pt>
                <c:pt idx="1547">
                  <c:v>85.397000000000006</c:v>
                </c:pt>
                <c:pt idx="1548">
                  <c:v>85.576999999999998</c:v>
                </c:pt>
                <c:pt idx="1549">
                  <c:v>85.849000000000004</c:v>
                </c:pt>
                <c:pt idx="1550">
                  <c:v>86.301000000000002</c:v>
                </c:pt>
                <c:pt idx="1551">
                  <c:v>86.391000000000005</c:v>
                </c:pt>
                <c:pt idx="1552">
                  <c:v>86.572000000000003</c:v>
                </c:pt>
                <c:pt idx="1553">
                  <c:v>86.482000000000014</c:v>
                </c:pt>
                <c:pt idx="1554">
                  <c:v>86.572000000000003</c:v>
                </c:pt>
                <c:pt idx="1555">
                  <c:v>86.482000000000014</c:v>
                </c:pt>
                <c:pt idx="1556">
                  <c:v>86.346000000000004</c:v>
                </c:pt>
                <c:pt idx="1557">
                  <c:v>85.667000000000002</c:v>
                </c:pt>
                <c:pt idx="1558">
                  <c:v>85.081999999999994</c:v>
                </c:pt>
                <c:pt idx="1559">
                  <c:v>85.126999999999981</c:v>
                </c:pt>
                <c:pt idx="1560">
                  <c:v>84.9</c:v>
                </c:pt>
                <c:pt idx="1561">
                  <c:v>84.721999999999994</c:v>
                </c:pt>
                <c:pt idx="1562">
                  <c:v>84.676999999999978</c:v>
                </c:pt>
                <c:pt idx="1563">
                  <c:v>84.542000000000002</c:v>
                </c:pt>
                <c:pt idx="1564">
                  <c:v>84.271999999999991</c:v>
                </c:pt>
                <c:pt idx="1565">
                  <c:v>83.959000000000003</c:v>
                </c:pt>
                <c:pt idx="1566">
                  <c:v>83.959000000000003</c:v>
                </c:pt>
                <c:pt idx="1567">
                  <c:v>84.137</c:v>
                </c:pt>
                <c:pt idx="1568">
                  <c:v>84.182000000000002</c:v>
                </c:pt>
                <c:pt idx="1569">
                  <c:v>84.856999999999999</c:v>
                </c:pt>
                <c:pt idx="1570">
                  <c:v>85.667000000000002</c:v>
                </c:pt>
                <c:pt idx="1571">
                  <c:v>85.894000000000005</c:v>
                </c:pt>
                <c:pt idx="1572">
                  <c:v>85.894000000000005</c:v>
                </c:pt>
                <c:pt idx="1573">
                  <c:v>85.712000000000003</c:v>
                </c:pt>
                <c:pt idx="1574">
                  <c:v>85.712000000000003</c:v>
                </c:pt>
                <c:pt idx="1575">
                  <c:v>85.621999999999986</c:v>
                </c:pt>
                <c:pt idx="1576">
                  <c:v>85.171999999999983</c:v>
                </c:pt>
                <c:pt idx="1577">
                  <c:v>84.721999999999994</c:v>
                </c:pt>
                <c:pt idx="1578">
                  <c:v>84.676999999999978</c:v>
                </c:pt>
                <c:pt idx="1579">
                  <c:v>84.676999999999978</c:v>
                </c:pt>
                <c:pt idx="1580">
                  <c:v>84.631999999999991</c:v>
                </c:pt>
                <c:pt idx="1581">
                  <c:v>84.766999999999996</c:v>
                </c:pt>
                <c:pt idx="1582">
                  <c:v>84.676999999999978</c:v>
                </c:pt>
                <c:pt idx="1583">
                  <c:v>84.990000000000023</c:v>
                </c:pt>
                <c:pt idx="1584">
                  <c:v>85.217000000000027</c:v>
                </c:pt>
                <c:pt idx="1585">
                  <c:v>85.307000000000002</c:v>
                </c:pt>
                <c:pt idx="1586">
                  <c:v>85.307000000000002</c:v>
                </c:pt>
                <c:pt idx="1587">
                  <c:v>85.126999999999981</c:v>
                </c:pt>
                <c:pt idx="1588">
                  <c:v>85.081999999999994</c:v>
                </c:pt>
                <c:pt idx="1589">
                  <c:v>84.856999999999999</c:v>
                </c:pt>
                <c:pt idx="1590">
                  <c:v>84.631999999999991</c:v>
                </c:pt>
                <c:pt idx="1591">
                  <c:v>84.271999999999991</c:v>
                </c:pt>
                <c:pt idx="1592">
                  <c:v>83.91400000000003</c:v>
                </c:pt>
                <c:pt idx="1593">
                  <c:v>83.778999999999982</c:v>
                </c:pt>
                <c:pt idx="1594">
                  <c:v>83.869</c:v>
                </c:pt>
                <c:pt idx="1595">
                  <c:v>83.736000000000004</c:v>
                </c:pt>
                <c:pt idx="1596">
                  <c:v>83.869</c:v>
                </c:pt>
                <c:pt idx="1597">
                  <c:v>84.227000000000004</c:v>
                </c:pt>
                <c:pt idx="1598">
                  <c:v>84.227000000000004</c:v>
                </c:pt>
                <c:pt idx="1599">
                  <c:v>84.004000000000005</c:v>
                </c:pt>
                <c:pt idx="1600">
                  <c:v>84.049000000000007</c:v>
                </c:pt>
                <c:pt idx="1601">
                  <c:v>83.778999999999982</c:v>
                </c:pt>
                <c:pt idx="1602">
                  <c:v>83.600999999999999</c:v>
                </c:pt>
                <c:pt idx="1603">
                  <c:v>83.421999999999997</c:v>
                </c:pt>
                <c:pt idx="1604">
                  <c:v>83.600999999999999</c:v>
                </c:pt>
                <c:pt idx="1605">
                  <c:v>83.778999999999982</c:v>
                </c:pt>
                <c:pt idx="1606">
                  <c:v>83.823999999999998</c:v>
                </c:pt>
                <c:pt idx="1607">
                  <c:v>83.736000000000004</c:v>
                </c:pt>
                <c:pt idx="1608">
                  <c:v>83.91400000000003</c:v>
                </c:pt>
                <c:pt idx="1609">
                  <c:v>83.869</c:v>
                </c:pt>
                <c:pt idx="1610">
                  <c:v>83.467000000000027</c:v>
                </c:pt>
                <c:pt idx="1611">
                  <c:v>83.467000000000027</c:v>
                </c:pt>
                <c:pt idx="1612">
                  <c:v>83.331999999999994</c:v>
                </c:pt>
                <c:pt idx="1613">
                  <c:v>83.242000000000004</c:v>
                </c:pt>
                <c:pt idx="1614">
                  <c:v>83.063999999999993</c:v>
                </c:pt>
                <c:pt idx="1615">
                  <c:v>82.798000000000002</c:v>
                </c:pt>
                <c:pt idx="1616">
                  <c:v>82.396000000000001</c:v>
                </c:pt>
                <c:pt idx="1617">
                  <c:v>82.042000000000002</c:v>
                </c:pt>
                <c:pt idx="1618">
                  <c:v>81.774999999999991</c:v>
                </c:pt>
                <c:pt idx="1619">
                  <c:v>81.686999999999998</c:v>
                </c:pt>
                <c:pt idx="1620">
                  <c:v>81.641999999999996</c:v>
                </c:pt>
                <c:pt idx="1621">
                  <c:v>81.554000000000002</c:v>
                </c:pt>
                <c:pt idx="1622">
                  <c:v>81.554000000000002</c:v>
                </c:pt>
                <c:pt idx="1623">
                  <c:v>81.509</c:v>
                </c:pt>
                <c:pt idx="1624">
                  <c:v>81.375999999999976</c:v>
                </c:pt>
                <c:pt idx="1625">
                  <c:v>81.153999999999982</c:v>
                </c:pt>
                <c:pt idx="1626">
                  <c:v>80.89</c:v>
                </c:pt>
                <c:pt idx="1627">
                  <c:v>80.977999999999994</c:v>
                </c:pt>
                <c:pt idx="1628">
                  <c:v>81.111000000000004</c:v>
                </c:pt>
                <c:pt idx="1629">
                  <c:v>81.022999999999982</c:v>
                </c:pt>
                <c:pt idx="1630">
                  <c:v>80.977999999999994</c:v>
                </c:pt>
                <c:pt idx="1631">
                  <c:v>81.022999999999982</c:v>
                </c:pt>
                <c:pt idx="1632">
                  <c:v>81.111000000000004</c:v>
                </c:pt>
                <c:pt idx="1633">
                  <c:v>81.111000000000004</c:v>
                </c:pt>
                <c:pt idx="1634">
                  <c:v>80.757000000000005</c:v>
                </c:pt>
                <c:pt idx="1635">
                  <c:v>80.624999999999986</c:v>
                </c:pt>
                <c:pt idx="1636">
                  <c:v>80.667999999999992</c:v>
                </c:pt>
                <c:pt idx="1637">
                  <c:v>80.58</c:v>
                </c:pt>
                <c:pt idx="1638">
                  <c:v>80.403999999999996</c:v>
                </c:pt>
                <c:pt idx="1639">
                  <c:v>80.316000000000003</c:v>
                </c:pt>
                <c:pt idx="1640">
                  <c:v>80.227000000000004</c:v>
                </c:pt>
                <c:pt idx="1641">
                  <c:v>80.403999999999996</c:v>
                </c:pt>
                <c:pt idx="1642">
                  <c:v>80.537000000000006</c:v>
                </c:pt>
                <c:pt idx="1643">
                  <c:v>80.624999999999986</c:v>
                </c:pt>
                <c:pt idx="1644">
                  <c:v>80.537000000000006</c:v>
                </c:pt>
                <c:pt idx="1645">
                  <c:v>80.492000000000004</c:v>
                </c:pt>
                <c:pt idx="1646">
                  <c:v>80.271999999999991</c:v>
                </c:pt>
                <c:pt idx="1647">
                  <c:v>79.962999999999994</c:v>
                </c:pt>
                <c:pt idx="1648">
                  <c:v>79.831000000000003</c:v>
                </c:pt>
                <c:pt idx="1649">
                  <c:v>79.787999999999997</c:v>
                </c:pt>
                <c:pt idx="1650">
                  <c:v>79.7</c:v>
                </c:pt>
                <c:pt idx="1651">
                  <c:v>79.742999999999995</c:v>
                </c:pt>
                <c:pt idx="1652">
                  <c:v>79.7</c:v>
                </c:pt>
                <c:pt idx="1653">
                  <c:v>79.611999999999995</c:v>
                </c:pt>
                <c:pt idx="1654">
                  <c:v>79.524000000000001</c:v>
                </c:pt>
                <c:pt idx="1655">
                  <c:v>79.524000000000001</c:v>
                </c:pt>
                <c:pt idx="1656">
                  <c:v>79.435000000000002</c:v>
                </c:pt>
                <c:pt idx="1657">
                  <c:v>79.435000000000002</c:v>
                </c:pt>
                <c:pt idx="1658">
                  <c:v>79.391999999999996</c:v>
                </c:pt>
                <c:pt idx="1659">
                  <c:v>79.304000000000002</c:v>
                </c:pt>
                <c:pt idx="1660">
                  <c:v>79.304000000000002</c:v>
                </c:pt>
                <c:pt idx="1661">
                  <c:v>79.304000000000002</c:v>
                </c:pt>
                <c:pt idx="1662">
                  <c:v>79.346999999999994</c:v>
                </c:pt>
                <c:pt idx="1663">
                  <c:v>79.346999999999994</c:v>
                </c:pt>
                <c:pt idx="1664">
                  <c:v>79.435000000000002</c:v>
                </c:pt>
                <c:pt idx="1665">
                  <c:v>79.48</c:v>
                </c:pt>
                <c:pt idx="1666">
                  <c:v>79.48</c:v>
                </c:pt>
                <c:pt idx="1667">
                  <c:v>79.48</c:v>
                </c:pt>
                <c:pt idx="1668">
                  <c:v>79.48</c:v>
                </c:pt>
                <c:pt idx="1669">
                  <c:v>79.435000000000002</c:v>
                </c:pt>
                <c:pt idx="1670">
                  <c:v>79.48</c:v>
                </c:pt>
                <c:pt idx="1671">
                  <c:v>79.654999999999987</c:v>
                </c:pt>
                <c:pt idx="1672">
                  <c:v>79.742999999999995</c:v>
                </c:pt>
                <c:pt idx="1673">
                  <c:v>79.787999999999997</c:v>
                </c:pt>
                <c:pt idx="1674">
                  <c:v>79.831000000000003</c:v>
                </c:pt>
                <c:pt idx="1675">
                  <c:v>79.92</c:v>
                </c:pt>
                <c:pt idx="1676">
                  <c:v>79.92</c:v>
                </c:pt>
                <c:pt idx="1677">
                  <c:v>79.787999999999997</c:v>
                </c:pt>
                <c:pt idx="1678">
                  <c:v>79.7</c:v>
                </c:pt>
                <c:pt idx="1679">
                  <c:v>79.435000000000002</c:v>
                </c:pt>
                <c:pt idx="1680">
                  <c:v>79.304000000000002</c:v>
                </c:pt>
                <c:pt idx="1681">
                  <c:v>79.391999999999996</c:v>
                </c:pt>
                <c:pt idx="1682">
                  <c:v>79.435000000000002</c:v>
                </c:pt>
                <c:pt idx="1683">
                  <c:v>79.524000000000001</c:v>
                </c:pt>
                <c:pt idx="1684">
                  <c:v>79.566999999999993</c:v>
                </c:pt>
                <c:pt idx="1685">
                  <c:v>79.566999999999993</c:v>
                </c:pt>
                <c:pt idx="1686">
                  <c:v>79.524000000000001</c:v>
                </c:pt>
                <c:pt idx="1687">
                  <c:v>79.611999999999995</c:v>
                </c:pt>
                <c:pt idx="1688">
                  <c:v>79.742999999999995</c:v>
                </c:pt>
                <c:pt idx="1689">
                  <c:v>79.875999999999976</c:v>
                </c:pt>
                <c:pt idx="1690">
                  <c:v>79.875999999999976</c:v>
                </c:pt>
                <c:pt idx="1691">
                  <c:v>79.787999999999997</c:v>
                </c:pt>
                <c:pt idx="1692">
                  <c:v>79.875999999999976</c:v>
                </c:pt>
                <c:pt idx="1693">
                  <c:v>80.271999999999991</c:v>
                </c:pt>
                <c:pt idx="1694">
                  <c:v>80.403999999999996</c:v>
                </c:pt>
                <c:pt idx="1695">
                  <c:v>80.271999999999991</c:v>
                </c:pt>
                <c:pt idx="1696">
                  <c:v>80.316000000000003</c:v>
                </c:pt>
                <c:pt idx="1697">
                  <c:v>80.667999999999992</c:v>
                </c:pt>
                <c:pt idx="1698">
                  <c:v>81.066000000000003</c:v>
                </c:pt>
                <c:pt idx="1699">
                  <c:v>81.111000000000004</c:v>
                </c:pt>
                <c:pt idx="1700">
                  <c:v>81.111000000000004</c:v>
                </c:pt>
                <c:pt idx="1701">
                  <c:v>81.641999999999996</c:v>
                </c:pt>
                <c:pt idx="1702">
                  <c:v>82.084999999999994</c:v>
                </c:pt>
                <c:pt idx="1703">
                  <c:v>81.774999999999991</c:v>
                </c:pt>
                <c:pt idx="1704">
                  <c:v>81.332999999999998</c:v>
                </c:pt>
                <c:pt idx="1705">
                  <c:v>81.198999999999998</c:v>
                </c:pt>
                <c:pt idx="1706">
                  <c:v>81.244000000000028</c:v>
                </c:pt>
                <c:pt idx="1707">
                  <c:v>81.997000000000028</c:v>
                </c:pt>
                <c:pt idx="1708">
                  <c:v>82.486000000000004</c:v>
                </c:pt>
                <c:pt idx="1709">
                  <c:v>83.287000000000006</c:v>
                </c:pt>
                <c:pt idx="1710">
                  <c:v>84.361999999999995</c:v>
                </c:pt>
                <c:pt idx="1711">
                  <c:v>84.766999999999996</c:v>
                </c:pt>
                <c:pt idx="1712">
                  <c:v>85.217000000000027</c:v>
                </c:pt>
                <c:pt idx="1713">
                  <c:v>85.35199999999999</c:v>
                </c:pt>
                <c:pt idx="1714">
                  <c:v>85.35199999999999</c:v>
                </c:pt>
                <c:pt idx="1715">
                  <c:v>85.034999999999997</c:v>
                </c:pt>
                <c:pt idx="1716">
                  <c:v>84.766999999999996</c:v>
                </c:pt>
                <c:pt idx="1717">
                  <c:v>84.497000000000028</c:v>
                </c:pt>
                <c:pt idx="1718">
                  <c:v>84.316999999999993</c:v>
                </c:pt>
                <c:pt idx="1719">
                  <c:v>83.869</c:v>
                </c:pt>
                <c:pt idx="1720">
                  <c:v>83.555999999999983</c:v>
                </c:pt>
                <c:pt idx="1721">
                  <c:v>84.361999999999995</c:v>
                </c:pt>
                <c:pt idx="1722">
                  <c:v>85.126999999999981</c:v>
                </c:pt>
                <c:pt idx="1723">
                  <c:v>85.081999999999994</c:v>
                </c:pt>
                <c:pt idx="1724">
                  <c:v>84.406999999999996</c:v>
                </c:pt>
                <c:pt idx="1725">
                  <c:v>83.510999999999996</c:v>
                </c:pt>
                <c:pt idx="1726">
                  <c:v>83.063999999999993</c:v>
                </c:pt>
                <c:pt idx="1727">
                  <c:v>82.575000000000003</c:v>
                </c:pt>
                <c:pt idx="1728">
                  <c:v>82.174999999999983</c:v>
                </c:pt>
                <c:pt idx="1729">
                  <c:v>81.864000000000004</c:v>
                </c:pt>
                <c:pt idx="1730">
                  <c:v>81.73</c:v>
                </c:pt>
                <c:pt idx="1731">
                  <c:v>81.554000000000002</c:v>
                </c:pt>
                <c:pt idx="1732">
                  <c:v>81.421000000000006</c:v>
                </c:pt>
                <c:pt idx="1733">
                  <c:v>81.509</c:v>
                </c:pt>
                <c:pt idx="1734">
                  <c:v>81.465999999999994</c:v>
                </c:pt>
                <c:pt idx="1735">
                  <c:v>81.244000000000028</c:v>
                </c:pt>
                <c:pt idx="1736">
                  <c:v>81.332999999999998</c:v>
                </c:pt>
                <c:pt idx="1737">
                  <c:v>81.198999999999998</c:v>
                </c:pt>
                <c:pt idx="1738">
                  <c:v>81.375999999999976</c:v>
                </c:pt>
                <c:pt idx="1739">
                  <c:v>81.375999999999976</c:v>
                </c:pt>
                <c:pt idx="1740">
                  <c:v>81.73</c:v>
                </c:pt>
                <c:pt idx="1741">
                  <c:v>81.819000000000003</c:v>
                </c:pt>
                <c:pt idx="1742">
                  <c:v>81.596999999999994</c:v>
                </c:pt>
                <c:pt idx="1743">
                  <c:v>81.465999999999994</c:v>
                </c:pt>
                <c:pt idx="1744">
                  <c:v>81.332999999999998</c:v>
                </c:pt>
                <c:pt idx="1745">
                  <c:v>81.111000000000004</c:v>
                </c:pt>
                <c:pt idx="1746">
                  <c:v>81.066000000000003</c:v>
                </c:pt>
                <c:pt idx="1747">
                  <c:v>81.375999999999976</c:v>
                </c:pt>
                <c:pt idx="1748">
                  <c:v>82.307999999999993</c:v>
                </c:pt>
                <c:pt idx="1749">
                  <c:v>82.930999999999997</c:v>
                </c:pt>
                <c:pt idx="1750">
                  <c:v>83.10899999999998</c:v>
                </c:pt>
                <c:pt idx="1751">
                  <c:v>83.510999999999996</c:v>
                </c:pt>
                <c:pt idx="1752">
                  <c:v>83.646000000000001</c:v>
                </c:pt>
                <c:pt idx="1753">
                  <c:v>83.646000000000001</c:v>
                </c:pt>
                <c:pt idx="1754">
                  <c:v>83.021000000000001</c:v>
                </c:pt>
                <c:pt idx="1755">
                  <c:v>82.753</c:v>
                </c:pt>
                <c:pt idx="1756">
                  <c:v>83.242000000000004</c:v>
                </c:pt>
                <c:pt idx="1757">
                  <c:v>83.778999999999982</c:v>
                </c:pt>
                <c:pt idx="1758">
                  <c:v>84.452000000000012</c:v>
                </c:pt>
                <c:pt idx="1759">
                  <c:v>84.766999999999996</c:v>
                </c:pt>
                <c:pt idx="1760">
                  <c:v>85.034999999999997</c:v>
                </c:pt>
                <c:pt idx="1761">
                  <c:v>85.397000000000006</c:v>
                </c:pt>
                <c:pt idx="1762">
                  <c:v>85.171999999999983</c:v>
                </c:pt>
                <c:pt idx="1763">
                  <c:v>84.945000000000007</c:v>
                </c:pt>
                <c:pt idx="1764">
                  <c:v>84.497000000000028</c:v>
                </c:pt>
                <c:pt idx="1765">
                  <c:v>84.227000000000004</c:v>
                </c:pt>
                <c:pt idx="1766">
                  <c:v>83.869</c:v>
                </c:pt>
                <c:pt idx="1767">
                  <c:v>83.555999999999983</c:v>
                </c:pt>
                <c:pt idx="1768">
                  <c:v>83.198999999999998</c:v>
                </c:pt>
                <c:pt idx="1769">
                  <c:v>82.975999999999999</c:v>
                </c:pt>
                <c:pt idx="1770">
                  <c:v>82.975999999999999</c:v>
                </c:pt>
                <c:pt idx="1771">
                  <c:v>83.242000000000004</c:v>
                </c:pt>
                <c:pt idx="1772">
                  <c:v>83.153999999999982</c:v>
                </c:pt>
                <c:pt idx="1773">
                  <c:v>83.063999999999993</c:v>
                </c:pt>
                <c:pt idx="1774">
                  <c:v>83.331999999999994</c:v>
                </c:pt>
                <c:pt idx="1775">
                  <c:v>83.287000000000006</c:v>
                </c:pt>
                <c:pt idx="1776">
                  <c:v>83.153999999999982</c:v>
                </c:pt>
                <c:pt idx="1777">
                  <c:v>83.021000000000001</c:v>
                </c:pt>
                <c:pt idx="1778">
                  <c:v>82.486000000000004</c:v>
                </c:pt>
                <c:pt idx="1779">
                  <c:v>82.174999999999983</c:v>
                </c:pt>
                <c:pt idx="1780">
                  <c:v>81.909000000000006</c:v>
                </c:pt>
                <c:pt idx="1781">
                  <c:v>82.084999999999994</c:v>
                </c:pt>
                <c:pt idx="1782">
                  <c:v>82.575000000000003</c:v>
                </c:pt>
                <c:pt idx="1783">
                  <c:v>82.840999999999994</c:v>
                </c:pt>
                <c:pt idx="1784">
                  <c:v>82.975999999999999</c:v>
                </c:pt>
                <c:pt idx="1785">
                  <c:v>83.242000000000004</c:v>
                </c:pt>
                <c:pt idx="1786">
                  <c:v>83.331999999999994</c:v>
                </c:pt>
                <c:pt idx="1787">
                  <c:v>83.198999999999998</c:v>
                </c:pt>
                <c:pt idx="1788">
                  <c:v>82.975999999999999</c:v>
                </c:pt>
                <c:pt idx="1789">
                  <c:v>83.10899999999998</c:v>
                </c:pt>
                <c:pt idx="1790">
                  <c:v>83.10899999999998</c:v>
                </c:pt>
                <c:pt idx="1791">
                  <c:v>83.242000000000004</c:v>
                </c:pt>
                <c:pt idx="1792">
                  <c:v>83.063999999999993</c:v>
                </c:pt>
                <c:pt idx="1793">
                  <c:v>82.798000000000002</c:v>
                </c:pt>
                <c:pt idx="1794">
                  <c:v>82.885999999999981</c:v>
                </c:pt>
                <c:pt idx="1795">
                  <c:v>82.840999999999994</c:v>
                </c:pt>
                <c:pt idx="1796">
                  <c:v>83.287000000000006</c:v>
                </c:pt>
                <c:pt idx="1797">
                  <c:v>83.242000000000004</c:v>
                </c:pt>
                <c:pt idx="1798">
                  <c:v>82.975999999999999</c:v>
                </c:pt>
                <c:pt idx="1799">
                  <c:v>82.664999999999992</c:v>
                </c:pt>
                <c:pt idx="1800">
                  <c:v>82.486000000000004</c:v>
                </c:pt>
                <c:pt idx="1801">
                  <c:v>82.441000000000031</c:v>
                </c:pt>
                <c:pt idx="1802">
                  <c:v>82.218000000000004</c:v>
                </c:pt>
                <c:pt idx="1803">
                  <c:v>81.952000000000012</c:v>
                </c:pt>
                <c:pt idx="1804">
                  <c:v>81.864000000000004</c:v>
                </c:pt>
                <c:pt idx="1805">
                  <c:v>81.686999999999998</c:v>
                </c:pt>
                <c:pt idx="1806">
                  <c:v>81.244000000000028</c:v>
                </c:pt>
                <c:pt idx="1807">
                  <c:v>81.022999999999982</c:v>
                </c:pt>
                <c:pt idx="1808">
                  <c:v>80.801999999999992</c:v>
                </c:pt>
                <c:pt idx="1809">
                  <c:v>80.801999999999992</c:v>
                </c:pt>
                <c:pt idx="1810">
                  <c:v>81.375999999999976</c:v>
                </c:pt>
                <c:pt idx="1811">
                  <c:v>81.465999999999994</c:v>
                </c:pt>
                <c:pt idx="1812">
                  <c:v>81.641999999999996</c:v>
                </c:pt>
                <c:pt idx="1813">
                  <c:v>83.376999999999981</c:v>
                </c:pt>
                <c:pt idx="1814">
                  <c:v>85.801999999999992</c:v>
                </c:pt>
                <c:pt idx="1815">
                  <c:v>87.117999999999995</c:v>
                </c:pt>
                <c:pt idx="1816">
                  <c:v>87.61999999999999</c:v>
                </c:pt>
                <c:pt idx="1817">
                  <c:v>87.391000000000005</c:v>
                </c:pt>
                <c:pt idx="1818">
                  <c:v>86.980999999999995</c:v>
                </c:pt>
                <c:pt idx="1819">
                  <c:v>86.936000000000007</c:v>
                </c:pt>
                <c:pt idx="1820">
                  <c:v>87.527999999999992</c:v>
                </c:pt>
                <c:pt idx="1821">
                  <c:v>88.305999999999983</c:v>
                </c:pt>
                <c:pt idx="1822">
                  <c:v>88.396000000000001</c:v>
                </c:pt>
                <c:pt idx="1823">
                  <c:v>88.121999999999986</c:v>
                </c:pt>
                <c:pt idx="1824">
                  <c:v>87.527999999999992</c:v>
                </c:pt>
                <c:pt idx="1825">
                  <c:v>86.664000000000001</c:v>
                </c:pt>
                <c:pt idx="1826">
                  <c:v>85.894000000000005</c:v>
                </c:pt>
                <c:pt idx="1827">
                  <c:v>84.945000000000007</c:v>
                </c:pt>
                <c:pt idx="1828">
                  <c:v>84.406999999999996</c:v>
                </c:pt>
                <c:pt idx="1829">
                  <c:v>84.049000000000007</c:v>
                </c:pt>
                <c:pt idx="1830">
                  <c:v>83.823999999999998</c:v>
                </c:pt>
                <c:pt idx="1831">
                  <c:v>83.736000000000004</c:v>
                </c:pt>
                <c:pt idx="1832">
                  <c:v>83.287000000000006</c:v>
                </c:pt>
                <c:pt idx="1833">
                  <c:v>82.798000000000002</c:v>
                </c:pt>
                <c:pt idx="1834">
                  <c:v>82.486000000000004</c:v>
                </c:pt>
                <c:pt idx="1835">
                  <c:v>82.042000000000002</c:v>
                </c:pt>
                <c:pt idx="1836">
                  <c:v>81.73</c:v>
                </c:pt>
                <c:pt idx="1837">
                  <c:v>83.421999999999997</c:v>
                </c:pt>
                <c:pt idx="1838">
                  <c:v>84.9</c:v>
                </c:pt>
                <c:pt idx="1839">
                  <c:v>85.034999999999997</c:v>
                </c:pt>
                <c:pt idx="1840">
                  <c:v>84.406999999999996</c:v>
                </c:pt>
                <c:pt idx="1841">
                  <c:v>83.959000000000003</c:v>
                </c:pt>
                <c:pt idx="1842">
                  <c:v>83.823999999999998</c:v>
                </c:pt>
                <c:pt idx="1843">
                  <c:v>83.869</c:v>
                </c:pt>
                <c:pt idx="1844">
                  <c:v>84.004000000000005</c:v>
                </c:pt>
                <c:pt idx="1845">
                  <c:v>83.778999999999982</c:v>
                </c:pt>
                <c:pt idx="1846">
                  <c:v>83.555999999999983</c:v>
                </c:pt>
                <c:pt idx="1847">
                  <c:v>84.271999999999991</c:v>
                </c:pt>
                <c:pt idx="1848">
                  <c:v>85.171999999999983</c:v>
                </c:pt>
                <c:pt idx="1849">
                  <c:v>86.073999999999998</c:v>
                </c:pt>
                <c:pt idx="1850">
                  <c:v>86.843999999999994</c:v>
                </c:pt>
                <c:pt idx="1851">
                  <c:v>87.572999999999979</c:v>
                </c:pt>
                <c:pt idx="1852">
                  <c:v>88.350999999999999</c:v>
                </c:pt>
                <c:pt idx="1853">
                  <c:v>88.718000000000004</c:v>
                </c:pt>
                <c:pt idx="1854">
                  <c:v>89.04</c:v>
                </c:pt>
                <c:pt idx="1855">
                  <c:v>89.224000000000004</c:v>
                </c:pt>
                <c:pt idx="1856">
                  <c:v>89.176999999999978</c:v>
                </c:pt>
                <c:pt idx="1857">
                  <c:v>89.406999999999996</c:v>
                </c:pt>
                <c:pt idx="1858">
                  <c:v>89.546000000000006</c:v>
                </c:pt>
                <c:pt idx="1859">
                  <c:v>89.176999999999978</c:v>
                </c:pt>
                <c:pt idx="1860">
                  <c:v>89.176999999999978</c:v>
                </c:pt>
                <c:pt idx="1861">
                  <c:v>89.361999999999995</c:v>
                </c:pt>
                <c:pt idx="1862">
                  <c:v>88.992999999999995</c:v>
                </c:pt>
                <c:pt idx="1863">
                  <c:v>88.670999999999978</c:v>
                </c:pt>
                <c:pt idx="1864">
                  <c:v>88.534000000000006</c:v>
                </c:pt>
                <c:pt idx="1865">
                  <c:v>88.578999999999979</c:v>
                </c:pt>
                <c:pt idx="1866">
                  <c:v>88.763000000000005</c:v>
                </c:pt>
                <c:pt idx="1867">
                  <c:v>89.361999999999995</c:v>
                </c:pt>
                <c:pt idx="1868">
                  <c:v>89.730999999999995</c:v>
                </c:pt>
                <c:pt idx="1869">
                  <c:v>89.637999999999991</c:v>
                </c:pt>
                <c:pt idx="1870">
                  <c:v>88.85499999999999</c:v>
                </c:pt>
                <c:pt idx="1871">
                  <c:v>87.391000000000005</c:v>
                </c:pt>
                <c:pt idx="1872">
                  <c:v>85.983999999999995</c:v>
                </c:pt>
                <c:pt idx="1873">
                  <c:v>86.482000000000014</c:v>
                </c:pt>
                <c:pt idx="1874">
                  <c:v>87.572999999999979</c:v>
                </c:pt>
                <c:pt idx="1875">
                  <c:v>88.075000000000003</c:v>
                </c:pt>
                <c:pt idx="1876">
                  <c:v>88.305999999999983</c:v>
                </c:pt>
                <c:pt idx="1877">
                  <c:v>88.214000000000027</c:v>
                </c:pt>
                <c:pt idx="1878">
                  <c:v>88.85499999999999</c:v>
                </c:pt>
                <c:pt idx="1879">
                  <c:v>89.084999999999994</c:v>
                </c:pt>
                <c:pt idx="1880">
                  <c:v>88.902000000000001</c:v>
                </c:pt>
                <c:pt idx="1881">
                  <c:v>88.578999999999979</c:v>
                </c:pt>
                <c:pt idx="1882">
                  <c:v>88.214000000000027</c:v>
                </c:pt>
                <c:pt idx="1883">
                  <c:v>87.391000000000005</c:v>
                </c:pt>
                <c:pt idx="1884">
                  <c:v>86.301000000000002</c:v>
                </c:pt>
                <c:pt idx="1885">
                  <c:v>85.712000000000003</c:v>
                </c:pt>
                <c:pt idx="1886">
                  <c:v>84.721999999999994</c:v>
                </c:pt>
                <c:pt idx="1887">
                  <c:v>83.600999999999999</c:v>
                </c:pt>
                <c:pt idx="1888">
                  <c:v>82.975999999999999</c:v>
                </c:pt>
                <c:pt idx="1889">
                  <c:v>82.441000000000031</c:v>
                </c:pt>
                <c:pt idx="1890">
                  <c:v>81.864000000000004</c:v>
                </c:pt>
                <c:pt idx="1891">
                  <c:v>81.509</c:v>
                </c:pt>
                <c:pt idx="1892">
                  <c:v>81.375999999999976</c:v>
                </c:pt>
                <c:pt idx="1893">
                  <c:v>80.977999999999994</c:v>
                </c:pt>
                <c:pt idx="1894">
                  <c:v>80.757000000000005</c:v>
                </c:pt>
                <c:pt idx="1895">
                  <c:v>80.757000000000005</c:v>
                </c:pt>
                <c:pt idx="1896">
                  <c:v>80.361000000000004</c:v>
                </c:pt>
                <c:pt idx="1897">
                  <c:v>79.962999999999994</c:v>
                </c:pt>
                <c:pt idx="1898">
                  <c:v>79.831000000000003</c:v>
                </c:pt>
                <c:pt idx="1899">
                  <c:v>79.962999999999994</c:v>
                </c:pt>
                <c:pt idx="1900">
                  <c:v>80.096000000000004</c:v>
                </c:pt>
                <c:pt idx="1901">
                  <c:v>80.361000000000004</c:v>
                </c:pt>
                <c:pt idx="1902">
                  <c:v>80.977999999999994</c:v>
                </c:pt>
                <c:pt idx="1903">
                  <c:v>81.066000000000003</c:v>
                </c:pt>
                <c:pt idx="1904">
                  <c:v>81.066000000000003</c:v>
                </c:pt>
                <c:pt idx="1905">
                  <c:v>81.287999999999997</c:v>
                </c:pt>
                <c:pt idx="1906">
                  <c:v>81.509</c:v>
                </c:pt>
                <c:pt idx="1907">
                  <c:v>81.509</c:v>
                </c:pt>
                <c:pt idx="1908">
                  <c:v>81.198999999999998</c:v>
                </c:pt>
                <c:pt idx="1909">
                  <c:v>81.111000000000004</c:v>
                </c:pt>
                <c:pt idx="1910">
                  <c:v>80.316000000000003</c:v>
                </c:pt>
                <c:pt idx="1911">
                  <c:v>79.524000000000001</c:v>
                </c:pt>
                <c:pt idx="1912">
                  <c:v>79.040999999999997</c:v>
                </c:pt>
                <c:pt idx="1913">
                  <c:v>78.69</c:v>
                </c:pt>
                <c:pt idx="1914">
                  <c:v>78.381999999999991</c:v>
                </c:pt>
                <c:pt idx="1915">
                  <c:v>78.338999999999999</c:v>
                </c:pt>
                <c:pt idx="1916">
                  <c:v>78.381999999999991</c:v>
                </c:pt>
                <c:pt idx="1917">
                  <c:v>78.296000000000006</c:v>
                </c:pt>
                <c:pt idx="1918">
                  <c:v>78.208000000000013</c:v>
                </c:pt>
                <c:pt idx="1919">
                  <c:v>78.296000000000006</c:v>
                </c:pt>
                <c:pt idx="1920">
                  <c:v>78.910000000000025</c:v>
                </c:pt>
                <c:pt idx="1921">
                  <c:v>79.875999999999976</c:v>
                </c:pt>
                <c:pt idx="1922">
                  <c:v>80.007999999999996</c:v>
                </c:pt>
                <c:pt idx="1923">
                  <c:v>80.007999999999996</c:v>
                </c:pt>
                <c:pt idx="1924">
                  <c:v>80.007999999999996</c:v>
                </c:pt>
                <c:pt idx="1925">
                  <c:v>79.92</c:v>
                </c:pt>
                <c:pt idx="1926">
                  <c:v>79.831000000000003</c:v>
                </c:pt>
                <c:pt idx="1927">
                  <c:v>79.435000000000002</c:v>
                </c:pt>
                <c:pt idx="1928">
                  <c:v>79.260999999999996</c:v>
                </c:pt>
                <c:pt idx="1929">
                  <c:v>78.995999999999995</c:v>
                </c:pt>
                <c:pt idx="1930">
                  <c:v>78.864999999999995</c:v>
                </c:pt>
                <c:pt idx="1931">
                  <c:v>79.215999999999994</c:v>
                </c:pt>
                <c:pt idx="1932">
                  <c:v>79.304000000000002</c:v>
                </c:pt>
                <c:pt idx="1933">
                  <c:v>79.875999999999976</c:v>
                </c:pt>
                <c:pt idx="1934">
                  <c:v>80.58</c:v>
                </c:pt>
                <c:pt idx="1935">
                  <c:v>80.492000000000004</c:v>
                </c:pt>
                <c:pt idx="1936">
                  <c:v>80.361000000000004</c:v>
                </c:pt>
                <c:pt idx="1937">
                  <c:v>81.066000000000003</c:v>
                </c:pt>
                <c:pt idx="1938">
                  <c:v>81.421000000000006</c:v>
                </c:pt>
                <c:pt idx="1939">
                  <c:v>81.73</c:v>
                </c:pt>
                <c:pt idx="1940">
                  <c:v>82.174999999999983</c:v>
                </c:pt>
                <c:pt idx="1941">
                  <c:v>82.218000000000004</c:v>
                </c:pt>
                <c:pt idx="1942">
                  <c:v>81.997000000000028</c:v>
                </c:pt>
                <c:pt idx="1943">
                  <c:v>81.774999999999991</c:v>
                </c:pt>
                <c:pt idx="1944">
                  <c:v>81.465999999999994</c:v>
                </c:pt>
                <c:pt idx="1945">
                  <c:v>81.022999999999982</c:v>
                </c:pt>
                <c:pt idx="1946">
                  <c:v>80.624999999999986</c:v>
                </c:pt>
                <c:pt idx="1947">
                  <c:v>80.227000000000004</c:v>
                </c:pt>
                <c:pt idx="1948">
                  <c:v>79.831000000000003</c:v>
                </c:pt>
                <c:pt idx="1949">
                  <c:v>79.566999999999993</c:v>
                </c:pt>
                <c:pt idx="1950">
                  <c:v>79.127999999999986</c:v>
                </c:pt>
                <c:pt idx="1951">
                  <c:v>78.733000000000004</c:v>
                </c:pt>
                <c:pt idx="1952">
                  <c:v>78.427000000000007</c:v>
                </c:pt>
                <c:pt idx="1953">
                  <c:v>78.075999999999979</c:v>
                </c:pt>
                <c:pt idx="1954">
                  <c:v>77.77</c:v>
                </c:pt>
                <c:pt idx="1955">
                  <c:v>77.509</c:v>
                </c:pt>
                <c:pt idx="1956">
                  <c:v>77.334999999999994</c:v>
                </c:pt>
                <c:pt idx="1957">
                  <c:v>77.683999999999983</c:v>
                </c:pt>
                <c:pt idx="1958">
                  <c:v>78.338999999999999</c:v>
                </c:pt>
                <c:pt idx="1959">
                  <c:v>78.822000000000003</c:v>
                </c:pt>
                <c:pt idx="1960">
                  <c:v>79.040999999999997</c:v>
                </c:pt>
                <c:pt idx="1961">
                  <c:v>78.995999999999995</c:v>
                </c:pt>
                <c:pt idx="1962">
                  <c:v>78.910000000000025</c:v>
                </c:pt>
                <c:pt idx="1963">
                  <c:v>78.558999999999983</c:v>
                </c:pt>
                <c:pt idx="1964">
                  <c:v>77.945000000000007</c:v>
                </c:pt>
                <c:pt idx="1965">
                  <c:v>77.421000000000006</c:v>
                </c:pt>
                <c:pt idx="1966">
                  <c:v>77.117000000000004</c:v>
                </c:pt>
                <c:pt idx="1967">
                  <c:v>76.942000000000007</c:v>
                </c:pt>
                <c:pt idx="1968">
                  <c:v>76.680999999999983</c:v>
                </c:pt>
                <c:pt idx="1969">
                  <c:v>76.464000000000027</c:v>
                </c:pt>
                <c:pt idx="1970">
                  <c:v>76.331999999999994</c:v>
                </c:pt>
                <c:pt idx="1971">
                  <c:v>76.331999999999994</c:v>
                </c:pt>
                <c:pt idx="1972">
                  <c:v>76.418999999999997</c:v>
                </c:pt>
                <c:pt idx="1973">
                  <c:v>76.464000000000027</c:v>
                </c:pt>
                <c:pt idx="1974">
                  <c:v>76.593000000000004</c:v>
                </c:pt>
                <c:pt idx="1975">
                  <c:v>76.680999999999983</c:v>
                </c:pt>
                <c:pt idx="1976">
                  <c:v>76.768000000000001</c:v>
                </c:pt>
                <c:pt idx="1977">
                  <c:v>76.593000000000004</c:v>
                </c:pt>
                <c:pt idx="1978">
                  <c:v>76.289000000000001</c:v>
                </c:pt>
                <c:pt idx="1979">
                  <c:v>76.070999999999998</c:v>
                </c:pt>
                <c:pt idx="1980">
                  <c:v>75.942000000000007</c:v>
                </c:pt>
                <c:pt idx="1981">
                  <c:v>75.81</c:v>
                </c:pt>
                <c:pt idx="1982">
                  <c:v>75.724000000000004</c:v>
                </c:pt>
                <c:pt idx="1983">
                  <c:v>75.637</c:v>
                </c:pt>
                <c:pt idx="1984">
                  <c:v>75.551000000000002</c:v>
                </c:pt>
                <c:pt idx="1985">
                  <c:v>75.42</c:v>
                </c:pt>
                <c:pt idx="1986">
                  <c:v>75.290000000000006</c:v>
                </c:pt>
                <c:pt idx="1987">
                  <c:v>75.81</c:v>
                </c:pt>
                <c:pt idx="1988">
                  <c:v>76.203000000000003</c:v>
                </c:pt>
                <c:pt idx="1989">
                  <c:v>76.507000000000005</c:v>
                </c:pt>
                <c:pt idx="1990">
                  <c:v>76.55</c:v>
                </c:pt>
                <c:pt idx="1991">
                  <c:v>76.55</c:v>
                </c:pt>
                <c:pt idx="1992">
                  <c:v>76.55</c:v>
                </c:pt>
                <c:pt idx="1993">
                  <c:v>76.331999999999994</c:v>
                </c:pt>
                <c:pt idx="1994">
                  <c:v>76.114000000000004</c:v>
                </c:pt>
                <c:pt idx="1995">
                  <c:v>75.942000000000007</c:v>
                </c:pt>
                <c:pt idx="1996">
                  <c:v>75.766999999999996</c:v>
                </c:pt>
                <c:pt idx="1997">
                  <c:v>75.507999999999996</c:v>
                </c:pt>
                <c:pt idx="1998">
                  <c:v>75.247000000000028</c:v>
                </c:pt>
                <c:pt idx="1999">
                  <c:v>75.247000000000028</c:v>
                </c:pt>
                <c:pt idx="2000">
                  <c:v>75.375999999999976</c:v>
                </c:pt>
                <c:pt idx="2001">
                  <c:v>75.462999999999994</c:v>
                </c:pt>
                <c:pt idx="2002">
                  <c:v>75.42</c:v>
                </c:pt>
                <c:pt idx="2003">
                  <c:v>75.332999999999998</c:v>
                </c:pt>
                <c:pt idx="2004">
                  <c:v>75.247000000000028</c:v>
                </c:pt>
                <c:pt idx="2005">
                  <c:v>75.203999999999994</c:v>
                </c:pt>
                <c:pt idx="2006">
                  <c:v>75.507999999999996</c:v>
                </c:pt>
                <c:pt idx="2007">
                  <c:v>76.418999999999997</c:v>
                </c:pt>
                <c:pt idx="2008">
                  <c:v>76.724999999999994</c:v>
                </c:pt>
                <c:pt idx="2009">
                  <c:v>76.724999999999994</c:v>
                </c:pt>
                <c:pt idx="2010">
                  <c:v>76.593000000000004</c:v>
                </c:pt>
                <c:pt idx="2011">
                  <c:v>76.203000000000003</c:v>
                </c:pt>
                <c:pt idx="2012">
                  <c:v>75.81</c:v>
                </c:pt>
                <c:pt idx="2013">
                  <c:v>75.507999999999996</c:v>
                </c:pt>
                <c:pt idx="2014">
                  <c:v>75.290000000000006</c:v>
                </c:pt>
                <c:pt idx="2015">
                  <c:v>75.117000000000004</c:v>
                </c:pt>
                <c:pt idx="2016">
                  <c:v>74.986000000000004</c:v>
                </c:pt>
                <c:pt idx="2017">
                  <c:v>74.986000000000004</c:v>
                </c:pt>
                <c:pt idx="2018">
                  <c:v>74.899000000000001</c:v>
                </c:pt>
                <c:pt idx="2019">
                  <c:v>74.77</c:v>
                </c:pt>
                <c:pt idx="2020">
                  <c:v>74.64</c:v>
                </c:pt>
                <c:pt idx="2021">
                  <c:v>74.554000000000002</c:v>
                </c:pt>
                <c:pt idx="2022">
                  <c:v>74.554000000000002</c:v>
                </c:pt>
                <c:pt idx="2023">
                  <c:v>74.554000000000002</c:v>
                </c:pt>
                <c:pt idx="2024">
                  <c:v>74.467000000000027</c:v>
                </c:pt>
                <c:pt idx="2025">
                  <c:v>74.85599999999998</c:v>
                </c:pt>
                <c:pt idx="2026">
                  <c:v>75.42</c:v>
                </c:pt>
                <c:pt idx="2027">
                  <c:v>75.724000000000004</c:v>
                </c:pt>
                <c:pt idx="2028">
                  <c:v>75.680999999999983</c:v>
                </c:pt>
                <c:pt idx="2029">
                  <c:v>75.680999999999983</c:v>
                </c:pt>
                <c:pt idx="2030">
                  <c:v>75.637</c:v>
                </c:pt>
                <c:pt idx="2031">
                  <c:v>75.593999999999994</c:v>
                </c:pt>
                <c:pt idx="2032">
                  <c:v>75.375999999999976</c:v>
                </c:pt>
                <c:pt idx="2033">
                  <c:v>75.203999999999994</c:v>
                </c:pt>
                <c:pt idx="2034">
                  <c:v>75.247000000000028</c:v>
                </c:pt>
                <c:pt idx="2035">
                  <c:v>75.247000000000028</c:v>
                </c:pt>
                <c:pt idx="2036">
                  <c:v>75.290000000000006</c:v>
                </c:pt>
                <c:pt idx="2037">
                  <c:v>75.247000000000028</c:v>
                </c:pt>
                <c:pt idx="2038">
                  <c:v>75.16</c:v>
                </c:pt>
                <c:pt idx="2039">
                  <c:v>75.073999999999998</c:v>
                </c:pt>
                <c:pt idx="2040">
                  <c:v>74.986000000000004</c:v>
                </c:pt>
                <c:pt idx="2041">
                  <c:v>74.899000000000001</c:v>
                </c:pt>
                <c:pt idx="2042">
                  <c:v>75.203999999999994</c:v>
                </c:pt>
                <c:pt idx="2043">
                  <c:v>75.551000000000002</c:v>
                </c:pt>
                <c:pt idx="2044">
                  <c:v>75.551000000000002</c:v>
                </c:pt>
                <c:pt idx="2045">
                  <c:v>75.42</c:v>
                </c:pt>
                <c:pt idx="2046">
                  <c:v>75.332999999999998</c:v>
                </c:pt>
                <c:pt idx="2047">
                  <c:v>75.247000000000028</c:v>
                </c:pt>
                <c:pt idx="2048">
                  <c:v>74.943000000000026</c:v>
                </c:pt>
                <c:pt idx="2049">
                  <c:v>74.986000000000004</c:v>
                </c:pt>
                <c:pt idx="2050">
                  <c:v>75.117000000000004</c:v>
                </c:pt>
                <c:pt idx="2051">
                  <c:v>75.16</c:v>
                </c:pt>
                <c:pt idx="2052">
                  <c:v>75.073999999999998</c:v>
                </c:pt>
                <c:pt idx="2053">
                  <c:v>74.899000000000001</c:v>
                </c:pt>
                <c:pt idx="2054">
                  <c:v>74.727000000000004</c:v>
                </c:pt>
                <c:pt idx="2055">
                  <c:v>74.64</c:v>
                </c:pt>
                <c:pt idx="2056">
                  <c:v>74.554000000000002</c:v>
                </c:pt>
                <c:pt idx="2057">
                  <c:v>74.381</c:v>
                </c:pt>
                <c:pt idx="2058">
                  <c:v>74.25</c:v>
                </c:pt>
                <c:pt idx="2059">
                  <c:v>74.162999999999982</c:v>
                </c:pt>
                <c:pt idx="2060">
                  <c:v>74.162999999999982</c:v>
                </c:pt>
                <c:pt idx="2061">
                  <c:v>74.162999999999982</c:v>
                </c:pt>
                <c:pt idx="2062">
                  <c:v>74.162999999999982</c:v>
                </c:pt>
                <c:pt idx="2063">
                  <c:v>74.034000000000006</c:v>
                </c:pt>
                <c:pt idx="2064">
                  <c:v>73.903999999999996</c:v>
                </c:pt>
                <c:pt idx="2065">
                  <c:v>73.818000000000012</c:v>
                </c:pt>
                <c:pt idx="2066">
                  <c:v>74.11999999999999</c:v>
                </c:pt>
                <c:pt idx="2067">
                  <c:v>74.986000000000004</c:v>
                </c:pt>
                <c:pt idx="2068">
                  <c:v>75.375999999999976</c:v>
                </c:pt>
                <c:pt idx="2069">
                  <c:v>75.724000000000004</c:v>
                </c:pt>
                <c:pt idx="2070">
                  <c:v>75.85299999999998</c:v>
                </c:pt>
                <c:pt idx="2071">
                  <c:v>75.766999999999996</c:v>
                </c:pt>
                <c:pt idx="2072">
                  <c:v>75.593999999999994</c:v>
                </c:pt>
                <c:pt idx="2073">
                  <c:v>75.42</c:v>
                </c:pt>
                <c:pt idx="2074">
                  <c:v>75.247000000000028</c:v>
                </c:pt>
                <c:pt idx="2075">
                  <c:v>75.073999999999998</c:v>
                </c:pt>
                <c:pt idx="2076">
                  <c:v>75.028999999999982</c:v>
                </c:pt>
                <c:pt idx="2077">
                  <c:v>74.899000000000001</c:v>
                </c:pt>
                <c:pt idx="2078">
                  <c:v>74.64</c:v>
                </c:pt>
                <c:pt idx="2079">
                  <c:v>74.554000000000002</c:v>
                </c:pt>
                <c:pt idx="2080">
                  <c:v>74.467000000000027</c:v>
                </c:pt>
                <c:pt idx="2081">
                  <c:v>74.337999999999994</c:v>
                </c:pt>
                <c:pt idx="2082">
                  <c:v>74.381</c:v>
                </c:pt>
                <c:pt idx="2083">
                  <c:v>74.510999999999996</c:v>
                </c:pt>
                <c:pt idx="2084">
                  <c:v>74.337999999999994</c:v>
                </c:pt>
                <c:pt idx="2085">
                  <c:v>74.25</c:v>
                </c:pt>
                <c:pt idx="2086">
                  <c:v>74.206000000000003</c:v>
                </c:pt>
                <c:pt idx="2087">
                  <c:v>74.162999999999982</c:v>
                </c:pt>
                <c:pt idx="2088">
                  <c:v>74.11999999999999</c:v>
                </c:pt>
                <c:pt idx="2089">
                  <c:v>74.162999999999982</c:v>
                </c:pt>
                <c:pt idx="2090">
                  <c:v>74.162999999999982</c:v>
                </c:pt>
                <c:pt idx="2091">
                  <c:v>74.381</c:v>
                </c:pt>
                <c:pt idx="2092">
                  <c:v>74.85599999999998</c:v>
                </c:pt>
                <c:pt idx="2093">
                  <c:v>75.247000000000028</c:v>
                </c:pt>
                <c:pt idx="2094">
                  <c:v>75.375999999999976</c:v>
                </c:pt>
                <c:pt idx="2095">
                  <c:v>75.332999999999998</c:v>
                </c:pt>
                <c:pt idx="2096">
                  <c:v>75.117000000000004</c:v>
                </c:pt>
                <c:pt idx="2097">
                  <c:v>74.85599999999998</c:v>
                </c:pt>
                <c:pt idx="2098">
                  <c:v>74.64</c:v>
                </c:pt>
                <c:pt idx="2099">
                  <c:v>74.424000000000007</c:v>
                </c:pt>
                <c:pt idx="2100">
                  <c:v>74.25</c:v>
                </c:pt>
                <c:pt idx="2101">
                  <c:v>74.11999999999999</c:v>
                </c:pt>
                <c:pt idx="2102">
                  <c:v>73.989999999999995</c:v>
                </c:pt>
                <c:pt idx="2103">
                  <c:v>73.818000000000012</c:v>
                </c:pt>
                <c:pt idx="2104">
                  <c:v>73.60199999999999</c:v>
                </c:pt>
                <c:pt idx="2105">
                  <c:v>73.429000000000002</c:v>
                </c:pt>
                <c:pt idx="2106">
                  <c:v>73.342000000000013</c:v>
                </c:pt>
                <c:pt idx="2107">
                  <c:v>73.212999999999994</c:v>
                </c:pt>
                <c:pt idx="2108">
                  <c:v>73.169999999999987</c:v>
                </c:pt>
                <c:pt idx="2109">
                  <c:v>73.082999999999998</c:v>
                </c:pt>
                <c:pt idx="2110">
                  <c:v>73.040000000000006</c:v>
                </c:pt>
                <c:pt idx="2111">
                  <c:v>72.955000000000013</c:v>
                </c:pt>
                <c:pt idx="2112">
                  <c:v>72.912000000000006</c:v>
                </c:pt>
                <c:pt idx="2113">
                  <c:v>72.912000000000006</c:v>
                </c:pt>
                <c:pt idx="2114">
                  <c:v>72.825999999999979</c:v>
                </c:pt>
                <c:pt idx="2115">
                  <c:v>72.783000000000001</c:v>
                </c:pt>
                <c:pt idx="2116">
                  <c:v>72.652999999999977</c:v>
                </c:pt>
                <c:pt idx="2117">
                  <c:v>72.566999999999993</c:v>
                </c:pt>
                <c:pt idx="2118">
                  <c:v>72.437000000000026</c:v>
                </c:pt>
                <c:pt idx="2119">
                  <c:v>72.307000000000002</c:v>
                </c:pt>
                <c:pt idx="2120">
                  <c:v>72.263999999999996</c:v>
                </c:pt>
                <c:pt idx="2121">
                  <c:v>72.221000000000004</c:v>
                </c:pt>
                <c:pt idx="2122">
                  <c:v>72.135999999999981</c:v>
                </c:pt>
                <c:pt idx="2123">
                  <c:v>72.093000000000004</c:v>
                </c:pt>
                <c:pt idx="2124">
                  <c:v>72.05</c:v>
                </c:pt>
                <c:pt idx="2125">
                  <c:v>72.007000000000005</c:v>
                </c:pt>
                <c:pt idx="2126">
                  <c:v>71.92</c:v>
                </c:pt>
                <c:pt idx="2127">
                  <c:v>71.876999999999981</c:v>
                </c:pt>
                <c:pt idx="2128">
                  <c:v>71.834000000000003</c:v>
                </c:pt>
                <c:pt idx="2129">
                  <c:v>71.790999999999997</c:v>
                </c:pt>
                <c:pt idx="2130">
                  <c:v>71.748000000000005</c:v>
                </c:pt>
                <c:pt idx="2131">
                  <c:v>71.703999999999994</c:v>
                </c:pt>
                <c:pt idx="2132">
                  <c:v>71.748000000000005</c:v>
                </c:pt>
                <c:pt idx="2133">
                  <c:v>71.790999999999997</c:v>
                </c:pt>
                <c:pt idx="2134">
                  <c:v>71.790999999999997</c:v>
                </c:pt>
                <c:pt idx="2135">
                  <c:v>71.790999999999997</c:v>
                </c:pt>
                <c:pt idx="2136">
                  <c:v>71.790999999999997</c:v>
                </c:pt>
                <c:pt idx="2137">
                  <c:v>71.790999999999997</c:v>
                </c:pt>
                <c:pt idx="2138">
                  <c:v>71.748000000000005</c:v>
                </c:pt>
                <c:pt idx="2139">
                  <c:v>71.748000000000005</c:v>
                </c:pt>
                <c:pt idx="2140">
                  <c:v>71.703999999999994</c:v>
                </c:pt>
                <c:pt idx="2141">
                  <c:v>71.661000000000001</c:v>
                </c:pt>
                <c:pt idx="2142">
                  <c:v>71.703999999999994</c:v>
                </c:pt>
                <c:pt idx="2143">
                  <c:v>71.92</c:v>
                </c:pt>
                <c:pt idx="2144">
                  <c:v>72.007000000000005</c:v>
                </c:pt>
                <c:pt idx="2145">
                  <c:v>72.05</c:v>
                </c:pt>
                <c:pt idx="2146">
                  <c:v>72.05</c:v>
                </c:pt>
                <c:pt idx="2147">
                  <c:v>72.05</c:v>
                </c:pt>
                <c:pt idx="2148">
                  <c:v>72.007000000000005</c:v>
                </c:pt>
                <c:pt idx="2149">
                  <c:v>72.05</c:v>
                </c:pt>
                <c:pt idx="2150">
                  <c:v>72.177999999999983</c:v>
                </c:pt>
                <c:pt idx="2151">
                  <c:v>72.177999999999983</c:v>
                </c:pt>
                <c:pt idx="2152">
                  <c:v>72.177999999999983</c:v>
                </c:pt>
                <c:pt idx="2153">
                  <c:v>72.177999999999983</c:v>
                </c:pt>
                <c:pt idx="2154">
                  <c:v>72.093000000000004</c:v>
                </c:pt>
                <c:pt idx="2155">
                  <c:v>72.007000000000005</c:v>
                </c:pt>
                <c:pt idx="2156">
                  <c:v>71.92</c:v>
                </c:pt>
                <c:pt idx="2157">
                  <c:v>71.834000000000003</c:v>
                </c:pt>
                <c:pt idx="2158">
                  <c:v>71.790999999999997</c:v>
                </c:pt>
                <c:pt idx="2159">
                  <c:v>71.834000000000003</c:v>
                </c:pt>
                <c:pt idx="2160">
                  <c:v>71.834000000000003</c:v>
                </c:pt>
                <c:pt idx="2161">
                  <c:v>71.790999999999997</c:v>
                </c:pt>
                <c:pt idx="2162">
                  <c:v>71.748000000000005</c:v>
                </c:pt>
                <c:pt idx="2163">
                  <c:v>71.703999999999994</c:v>
                </c:pt>
                <c:pt idx="2164">
                  <c:v>71.661000000000001</c:v>
                </c:pt>
                <c:pt idx="2165">
                  <c:v>71.61999999999999</c:v>
                </c:pt>
                <c:pt idx="2166">
                  <c:v>71.61999999999999</c:v>
                </c:pt>
                <c:pt idx="2167">
                  <c:v>71.533000000000001</c:v>
                </c:pt>
                <c:pt idx="2168">
                  <c:v>71.576999999999998</c:v>
                </c:pt>
                <c:pt idx="2169">
                  <c:v>71.576999999999998</c:v>
                </c:pt>
                <c:pt idx="2170">
                  <c:v>71.533000000000001</c:v>
                </c:pt>
                <c:pt idx="2171">
                  <c:v>71.533000000000001</c:v>
                </c:pt>
                <c:pt idx="2172">
                  <c:v>71.533000000000001</c:v>
                </c:pt>
                <c:pt idx="2173">
                  <c:v>71.576999999999998</c:v>
                </c:pt>
                <c:pt idx="2174">
                  <c:v>71.533000000000001</c:v>
                </c:pt>
                <c:pt idx="2175">
                  <c:v>71.489999999999995</c:v>
                </c:pt>
                <c:pt idx="2176">
                  <c:v>71.447000000000031</c:v>
                </c:pt>
                <c:pt idx="2177">
                  <c:v>71.447000000000031</c:v>
                </c:pt>
                <c:pt idx="2178">
                  <c:v>71.447000000000031</c:v>
                </c:pt>
                <c:pt idx="2179">
                  <c:v>71.447000000000031</c:v>
                </c:pt>
                <c:pt idx="2180">
                  <c:v>71.403999999999996</c:v>
                </c:pt>
                <c:pt idx="2181">
                  <c:v>71.361000000000004</c:v>
                </c:pt>
                <c:pt idx="2182">
                  <c:v>71.316999999999993</c:v>
                </c:pt>
                <c:pt idx="2183">
                  <c:v>71.274000000000001</c:v>
                </c:pt>
                <c:pt idx="2184">
                  <c:v>71.230999999999995</c:v>
                </c:pt>
                <c:pt idx="2185">
                  <c:v>71.19</c:v>
                </c:pt>
                <c:pt idx="2186">
                  <c:v>71.146000000000001</c:v>
                </c:pt>
                <c:pt idx="2187">
                  <c:v>71.146000000000001</c:v>
                </c:pt>
                <c:pt idx="2188">
                  <c:v>71.146000000000001</c:v>
                </c:pt>
                <c:pt idx="2189">
                  <c:v>71.230999999999995</c:v>
                </c:pt>
                <c:pt idx="2190">
                  <c:v>71.316999999999993</c:v>
                </c:pt>
                <c:pt idx="2191">
                  <c:v>71.274000000000001</c:v>
                </c:pt>
                <c:pt idx="2192">
                  <c:v>71.274000000000001</c:v>
                </c:pt>
                <c:pt idx="2193">
                  <c:v>71.274000000000001</c:v>
                </c:pt>
                <c:pt idx="2194">
                  <c:v>71.316999999999993</c:v>
                </c:pt>
                <c:pt idx="2195">
                  <c:v>71.361000000000004</c:v>
                </c:pt>
                <c:pt idx="2196">
                  <c:v>71.489999999999995</c:v>
                </c:pt>
                <c:pt idx="2197">
                  <c:v>71.489999999999995</c:v>
                </c:pt>
                <c:pt idx="2198">
                  <c:v>71.576999999999998</c:v>
                </c:pt>
                <c:pt idx="2199">
                  <c:v>71.61999999999999</c:v>
                </c:pt>
                <c:pt idx="2200">
                  <c:v>71.61999999999999</c:v>
                </c:pt>
                <c:pt idx="2201">
                  <c:v>71.661000000000001</c:v>
                </c:pt>
                <c:pt idx="2202">
                  <c:v>71.703999999999994</c:v>
                </c:pt>
                <c:pt idx="2203">
                  <c:v>71.834000000000003</c:v>
                </c:pt>
                <c:pt idx="2204">
                  <c:v>71.790999999999997</c:v>
                </c:pt>
                <c:pt idx="2205">
                  <c:v>71.703999999999994</c:v>
                </c:pt>
                <c:pt idx="2206">
                  <c:v>71.576999999999998</c:v>
                </c:pt>
                <c:pt idx="2207">
                  <c:v>71.489999999999995</c:v>
                </c:pt>
                <c:pt idx="2208">
                  <c:v>71.447000000000031</c:v>
                </c:pt>
                <c:pt idx="2209">
                  <c:v>71.403999999999996</c:v>
                </c:pt>
                <c:pt idx="2210">
                  <c:v>71.533000000000001</c:v>
                </c:pt>
                <c:pt idx="2211">
                  <c:v>71.61999999999999</c:v>
                </c:pt>
                <c:pt idx="2212">
                  <c:v>71.61999999999999</c:v>
                </c:pt>
                <c:pt idx="2213">
                  <c:v>71.61999999999999</c:v>
                </c:pt>
                <c:pt idx="2214">
                  <c:v>71.61999999999999</c:v>
                </c:pt>
                <c:pt idx="2215">
                  <c:v>71.576999999999998</c:v>
                </c:pt>
                <c:pt idx="2216">
                  <c:v>71.533000000000001</c:v>
                </c:pt>
                <c:pt idx="2217">
                  <c:v>71.489999999999995</c:v>
                </c:pt>
                <c:pt idx="2218">
                  <c:v>71.403999999999996</c:v>
                </c:pt>
                <c:pt idx="2219">
                  <c:v>71.361000000000004</c:v>
                </c:pt>
                <c:pt idx="2220">
                  <c:v>71.274000000000001</c:v>
                </c:pt>
                <c:pt idx="2221">
                  <c:v>71.316999999999993</c:v>
                </c:pt>
                <c:pt idx="2222">
                  <c:v>71.316999999999993</c:v>
                </c:pt>
                <c:pt idx="2223">
                  <c:v>71.361000000000004</c:v>
                </c:pt>
                <c:pt idx="2224">
                  <c:v>71.403999999999996</c:v>
                </c:pt>
                <c:pt idx="2225">
                  <c:v>71.403999999999996</c:v>
                </c:pt>
                <c:pt idx="2226">
                  <c:v>71.316999999999993</c:v>
                </c:pt>
                <c:pt idx="2227">
                  <c:v>71.316999999999993</c:v>
                </c:pt>
                <c:pt idx="2228">
                  <c:v>71.230999999999995</c:v>
                </c:pt>
                <c:pt idx="2229">
                  <c:v>71.146000000000001</c:v>
                </c:pt>
                <c:pt idx="2230">
                  <c:v>71.19</c:v>
                </c:pt>
                <c:pt idx="2231">
                  <c:v>71.146000000000001</c:v>
                </c:pt>
                <c:pt idx="2232">
                  <c:v>71.146000000000001</c:v>
                </c:pt>
                <c:pt idx="2233">
                  <c:v>71.230999999999995</c:v>
                </c:pt>
                <c:pt idx="2234">
                  <c:v>71.316999999999993</c:v>
                </c:pt>
                <c:pt idx="2235">
                  <c:v>71.316999999999993</c:v>
                </c:pt>
                <c:pt idx="2236">
                  <c:v>71.274000000000001</c:v>
                </c:pt>
                <c:pt idx="2237">
                  <c:v>71.230999999999995</c:v>
                </c:pt>
                <c:pt idx="2238">
                  <c:v>71.19</c:v>
                </c:pt>
                <c:pt idx="2239">
                  <c:v>71.19</c:v>
                </c:pt>
                <c:pt idx="2240">
                  <c:v>71.230999999999995</c:v>
                </c:pt>
                <c:pt idx="2241">
                  <c:v>71.19</c:v>
                </c:pt>
                <c:pt idx="2242">
                  <c:v>71.10299999999998</c:v>
                </c:pt>
                <c:pt idx="2243">
                  <c:v>71.10299999999998</c:v>
                </c:pt>
                <c:pt idx="2244">
                  <c:v>71.016999999999996</c:v>
                </c:pt>
                <c:pt idx="2245">
                  <c:v>71.016999999999996</c:v>
                </c:pt>
                <c:pt idx="2246">
                  <c:v>70.974000000000004</c:v>
                </c:pt>
                <c:pt idx="2247">
                  <c:v>70.930000000000007</c:v>
                </c:pt>
                <c:pt idx="2248">
                  <c:v>70.887</c:v>
                </c:pt>
                <c:pt idx="2249">
                  <c:v>70.974000000000004</c:v>
                </c:pt>
                <c:pt idx="2250">
                  <c:v>71.10299999999998</c:v>
                </c:pt>
                <c:pt idx="2251">
                  <c:v>71.146000000000001</c:v>
                </c:pt>
                <c:pt idx="2252">
                  <c:v>71.10299999999998</c:v>
                </c:pt>
                <c:pt idx="2253">
                  <c:v>71.10299999999998</c:v>
                </c:pt>
                <c:pt idx="2254">
                  <c:v>71.10299999999998</c:v>
                </c:pt>
                <c:pt idx="2255">
                  <c:v>71.016999999999996</c:v>
                </c:pt>
                <c:pt idx="2256">
                  <c:v>70.974000000000004</c:v>
                </c:pt>
                <c:pt idx="2257">
                  <c:v>71.06</c:v>
                </c:pt>
                <c:pt idx="2258">
                  <c:v>71.10299999999998</c:v>
                </c:pt>
                <c:pt idx="2259">
                  <c:v>71.10299999999998</c:v>
                </c:pt>
                <c:pt idx="2260">
                  <c:v>71.06</c:v>
                </c:pt>
                <c:pt idx="2261">
                  <c:v>70.974000000000004</c:v>
                </c:pt>
                <c:pt idx="2262">
                  <c:v>70.974000000000004</c:v>
                </c:pt>
                <c:pt idx="2263">
                  <c:v>70.930000000000007</c:v>
                </c:pt>
                <c:pt idx="2264">
                  <c:v>70.887</c:v>
                </c:pt>
                <c:pt idx="2265">
                  <c:v>70.846000000000004</c:v>
                </c:pt>
                <c:pt idx="2266">
                  <c:v>70.887</c:v>
                </c:pt>
                <c:pt idx="2267">
                  <c:v>70.846000000000004</c:v>
                </c:pt>
                <c:pt idx="2268">
                  <c:v>70.846000000000004</c:v>
                </c:pt>
                <c:pt idx="2269">
                  <c:v>70.846000000000004</c:v>
                </c:pt>
                <c:pt idx="2270">
                  <c:v>70.887</c:v>
                </c:pt>
                <c:pt idx="2271">
                  <c:v>70.930000000000007</c:v>
                </c:pt>
                <c:pt idx="2272">
                  <c:v>70.887</c:v>
                </c:pt>
                <c:pt idx="2273">
                  <c:v>70.846000000000004</c:v>
                </c:pt>
                <c:pt idx="2274">
                  <c:v>70.887</c:v>
                </c:pt>
                <c:pt idx="2275">
                  <c:v>70.846000000000004</c:v>
                </c:pt>
                <c:pt idx="2276">
                  <c:v>70.802999999999983</c:v>
                </c:pt>
                <c:pt idx="2277">
                  <c:v>70.759</c:v>
                </c:pt>
                <c:pt idx="2278">
                  <c:v>70.672999999999988</c:v>
                </c:pt>
                <c:pt idx="2279">
                  <c:v>70.672999999999988</c:v>
                </c:pt>
                <c:pt idx="2280">
                  <c:v>70.672999999999988</c:v>
                </c:pt>
                <c:pt idx="2281">
                  <c:v>70.672999999999988</c:v>
                </c:pt>
                <c:pt idx="2282">
                  <c:v>70.672999999999988</c:v>
                </c:pt>
                <c:pt idx="2283">
                  <c:v>70.672999999999988</c:v>
                </c:pt>
                <c:pt idx="2284">
                  <c:v>70.672999999999988</c:v>
                </c:pt>
                <c:pt idx="2285">
                  <c:v>70.759</c:v>
                </c:pt>
                <c:pt idx="2286">
                  <c:v>70.759</c:v>
                </c:pt>
                <c:pt idx="2287">
                  <c:v>70.802999999999983</c:v>
                </c:pt>
                <c:pt idx="2288">
                  <c:v>70.846000000000004</c:v>
                </c:pt>
                <c:pt idx="2289">
                  <c:v>70.846000000000004</c:v>
                </c:pt>
                <c:pt idx="2290">
                  <c:v>70.759</c:v>
                </c:pt>
                <c:pt idx="2291">
                  <c:v>70.715999999999994</c:v>
                </c:pt>
                <c:pt idx="2292">
                  <c:v>70.672999999999988</c:v>
                </c:pt>
                <c:pt idx="2293">
                  <c:v>70.63</c:v>
                </c:pt>
                <c:pt idx="2294">
                  <c:v>70.587000000000003</c:v>
                </c:pt>
                <c:pt idx="2295">
                  <c:v>70.501999999999995</c:v>
                </c:pt>
                <c:pt idx="2296">
                  <c:v>70.459000000000003</c:v>
                </c:pt>
                <c:pt idx="2297">
                  <c:v>70.371999999999986</c:v>
                </c:pt>
                <c:pt idx="2298">
                  <c:v>70.328999999999979</c:v>
                </c:pt>
                <c:pt idx="2299">
                  <c:v>70.286000000000001</c:v>
                </c:pt>
                <c:pt idx="2300">
                  <c:v>70.286000000000001</c:v>
                </c:pt>
                <c:pt idx="2301">
                  <c:v>70.328999999999979</c:v>
                </c:pt>
                <c:pt idx="2302">
                  <c:v>70.371999999999986</c:v>
                </c:pt>
                <c:pt idx="2303">
                  <c:v>70.415999999999997</c:v>
                </c:pt>
                <c:pt idx="2304">
                  <c:v>70.371999999999986</c:v>
                </c:pt>
                <c:pt idx="2305">
                  <c:v>70.371999999999986</c:v>
                </c:pt>
                <c:pt idx="2306">
                  <c:v>70.371999999999986</c:v>
                </c:pt>
                <c:pt idx="2307">
                  <c:v>70.328999999999979</c:v>
                </c:pt>
                <c:pt idx="2308">
                  <c:v>70.328999999999979</c:v>
                </c:pt>
                <c:pt idx="2309">
                  <c:v>70.328999999999979</c:v>
                </c:pt>
                <c:pt idx="2310">
                  <c:v>70.328999999999979</c:v>
                </c:pt>
                <c:pt idx="2311">
                  <c:v>70.286000000000001</c:v>
                </c:pt>
                <c:pt idx="2312">
                  <c:v>70.286000000000001</c:v>
                </c:pt>
                <c:pt idx="2313">
                  <c:v>70.242999999999995</c:v>
                </c:pt>
                <c:pt idx="2314">
                  <c:v>70.242999999999995</c:v>
                </c:pt>
                <c:pt idx="2315">
                  <c:v>70.286000000000001</c:v>
                </c:pt>
                <c:pt idx="2316">
                  <c:v>70.286000000000001</c:v>
                </c:pt>
                <c:pt idx="2317">
                  <c:v>70.371999999999986</c:v>
                </c:pt>
                <c:pt idx="2318">
                  <c:v>70.543000000000006</c:v>
                </c:pt>
                <c:pt idx="2319">
                  <c:v>70.759</c:v>
                </c:pt>
                <c:pt idx="2320">
                  <c:v>70.846000000000004</c:v>
                </c:pt>
                <c:pt idx="2321">
                  <c:v>70.846000000000004</c:v>
                </c:pt>
                <c:pt idx="2322">
                  <c:v>70.846000000000004</c:v>
                </c:pt>
                <c:pt idx="2323">
                  <c:v>70.802999999999983</c:v>
                </c:pt>
                <c:pt idx="2324">
                  <c:v>70.759</c:v>
                </c:pt>
                <c:pt idx="2325">
                  <c:v>70.672999999999988</c:v>
                </c:pt>
                <c:pt idx="2326">
                  <c:v>70.587000000000003</c:v>
                </c:pt>
                <c:pt idx="2327">
                  <c:v>70.543000000000006</c:v>
                </c:pt>
                <c:pt idx="2328">
                  <c:v>70.501999999999995</c:v>
                </c:pt>
                <c:pt idx="2329">
                  <c:v>70.459000000000003</c:v>
                </c:pt>
                <c:pt idx="2330">
                  <c:v>70.371999999999986</c:v>
                </c:pt>
                <c:pt idx="2331">
                  <c:v>70.328999999999979</c:v>
                </c:pt>
                <c:pt idx="2332">
                  <c:v>70.242999999999995</c:v>
                </c:pt>
                <c:pt idx="2333">
                  <c:v>70.157999999999987</c:v>
                </c:pt>
                <c:pt idx="2334">
                  <c:v>70.072000000000003</c:v>
                </c:pt>
                <c:pt idx="2335">
                  <c:v>70.028999999999982</c:v>
                </c:pt>
                <c:pt idx="2336">
                  <c:v>69.985000000000014</c:v>
                </c:pt>
                <c:pt idx="2337">
                  <c:v>69.900999999999996</c:v>
                </c:pt>
                <c:pt idx="2338">
                  <c:v>69.85799999999999</c:v>
                </c:pt>
                <c:pt idx="2339">
                  <c:v>69.813999999999993</c:v>
                </c:pt>
                <c:pt idx="2340">
                  <c:v>69.771000000000001</c:v>
                </c:pt>
                <c:pt idx="2341">
                  <c:v>69.727999999999994</c:v>
                </c:pt>
                <c:pt idx="2342">
                  <c:v>69.771000000000001</c:v>
                </c:pt>
                <c:pt idx="2343">
                  <c:v>69.727999999999994</c:v>
                </c:pt>
                <c:pt idx="2344">
                  <c:v>69.685000000000002</c:v>
                </c:pt>
                <c:pt idx="2345">
                  <c:v>69.643000000000001</c:v>
                </c:pt>
                <c:pt idx="2346">
                  <c:v>69.643000000000001</c:v>
                </c:pt>
                <c:pt idx="2347">
                  <c:v>69.685000000000002</c:v>
                </c:pt>
                <c:pt idx="2348">
                  <c:v>69.685000000000002</c:v>
                </c:pt>
                <c:pt idx="2349">
                  <c:v>69.813999999999993</c:v>
                </c:pt>
                <c:pt idx="2350">
                  <c:v>69.900999999999996</c:v>
                </c:pt>
                <c:pt idx="2351">
                  <c:v>69.985000000000014</c:v>
                </c:pt>
                <c:pt idx="2352">
                  <c:v>70.072000000000003</c:v>
                </c:pt>
                <c:pt idx="2353">
                  <c:v>70.200999999999993</c:v>
                </c:pt>
                <c:pt idx="2354">
                  <c:v>70.286000000000001</c:v>
                </c:pt>
                <c:pt idx="2355">
                  <c:v>70.286000000000001</c:v>
                </c:pt>
                <c:pt idx="2356">
                  <c:v>70.328999999999979</c:v>
                </c:pt>
                <c:pt idx="2357">
                  <c:v>70.328999999999979</c:v>
                </c:pt>
                <c:pt idx="2358">
                  <c:v>70.286000000000001</c:v>
                </c:pt>
                <c:pt idx="2359">
                  <c:v>70.286000000000001</c:v>
                </c:pt>
                <c:pt idx="2360">
                  <c:v>70.242999999999995</c:v>
                </c:pt>
                <c:pt idx="2361">
                  <c:v>70.200999999999993</c:v>
                </c:pt>
                <c:pt idx="2362">
                  <c:v>70.157999999999987</c:v>
                </c:pt>
                <c:pt idx="2363">
                  <c:v>70.072000000000003</c:v>
                </c:pt>
                <c:pt idx="2364">
                  <c:v>69.985000000000014</c:v>
                </c:pt>
                <c:pt idx="2365">
                  <c:v>69.900999999999996</c:v>
                </c:pt>
                <c:pt idx="2366">
                  <c:v>69.85799999999999</c:v>
                </c:pt>
                <c:pt idx="2367">
                  <c:v>69.771000000000001</c:v>
                </c:pt>
                <c:pt idx="2368">
                  <c:v>69.727999999999994</c:v>
                </c:pt>
                <c:pt idx="2369">
                  <c:v>69.727999999999994</c:v>
                </c:pt>
                <c:pt idx="2370">
                  <c:v>69.685000000000002</c:v>
                </c:pt>
                <c:pt idx="2371">
                  <c:v>69.643000000000001</c:v>
                </c:pt>
                <c:pt idx="2372">
                  <c:v>69.599999999999994</c:v>
                </c:pt>
                <c:pt idx="2373">
                  <c:v>69.557000000000002</c:v>
                </c:pt>
                <c:pt idx="2374">
                  <c:v>69.513999999999996</c:v>
                </c:pt>
                <c:pt idx="2375">
                  <c:v>69.557000000000002</c:v>
                </c:pt>
                <c:pt idx="2376">
                  <c:v>69.557000000000002</c:v>
                </c:pt>
                <c:pt idx="2377">
                  <c:v>69.513999999999996</c:v>
                </c:pt>
                <c:pt idx="2378">
                  <c:v>69.471000000000004</c:v>
                </c:pt>
                <c:pt idx="2379">
                  <c:v>69.471000000000004</c:v>
                </c:pt>
                <c:pt idx="2380">
                  <c:v>69.471000000000004</c:v>
                </c:pt>
                <c:pt idx="2381">
                  <c:v>69.471000000000004</c:v>
                </c:pt>
                <c:pt idx="2382">
                  <c:v>69.471000000000004</c:v>
                </c:pt>
                <c:pt idx="2383">
                  <c:v>69.513999999999996</c:v>
                </c:pt>
                <c:pt idx="2384">
                  <c:v>69.599999999999994</c:v>
                </c:pt>
                <c:pt idx="2385">
                  <c:v>69.771000000000001</c:v>
                </c:pt>
                <c:pt idx="2386">
                  <c:v>69.900999999999996</c:v>
                </c:pt>
                <c:pt idx="2387">
                  <c:v>69.942000000000007</c:v>
                </c:pt>
                <c:pt idx="2388">
                  <c:v>69.942000000000007</c:v>
                </c:pt>
                <c:pt idx="2389">
                  <c:v>69.942000000000007</c:v>
                </c:pt>
                <c:pt idx="2390">
                  <c:v>69.942000000000007</c:v>
                </c:pt>
                <c:pt idx="2391">
                  <c:v>69.900999999999996</c:v>
                </c:pt>
                <c:pt idx="2392">
                  <c:v>69.85799999999999</c:v>
                </c:pt>
                <c:pt idx="2393">
                  <c:v>69.813999999999993</c:v>
                </c:pt>
                <c:pt idx="2394">
                  <c:v>69.771000000000001</c:v>
                </c:pt>
                <c:pt idx="2395">
                  <c:v>69.727999999999994</c:v>
                </c:pt>
                <c:pt idx="2396">
                  <c:v>69.685000000000002</c:v>
                </c:pt>
                <c:pt idx="2397">
                  <c:v>69.643000000000001</c:v>
                </c:pt>
                <c:pt idx="2398">
                  <c:v>69.685000000000002</c:v>
                </c:pt>
                <c:pt idx="2399">
                  <c:v>69.727999999999994</c:v>
                </c:pt>
                <c:pt idx="2400">
                  <c:v>69.727999999999994</c:v>
                </c:pt>
                <c:pt idx="2401">
                  <c:v>69.727999999999994</c:v>
                </c:pt>
                <c:pt idx="2402">
                  <c:v>69.813999999999993</c:v>
                </c:pt>
                <c:pt idx="2403">
                  <c:v>69.813999999999993</c:v>
                </c:pt>
                <c:pt idx="2404">
                  <c:v>69.85799999999999</c:v>
                </c:pt>
                <c:pt idx="2405">
                  <c:v>69.900999999999996</c:v>
                </c:pt>
                <c:pt idx="2406">
                  <c:v>69.942000000000007</c:v>
                </c:pt>
                <c:pt idx="2407">
                  <c:v>69.942000000000007</c:v>
                </c:pt>
                <c:pt idx="2408">
                  <c:v>69.985000000000014</c:v>
                </c:pt>
                <c:pt idx="2409">
                  <c:v>70.072000000000003</c:v>
                </c:pt>
                <c:pt idx="2410">
                  <c:v>70.072000000000003</c:v>
                </c:pt>
                <c:pt idx="2411">
                  <c:v>70.072000000000003</c:v>
                </c:pt>
                <c:pt idx="2412">
                  <c:v>70.072000000000003</c:v>
                </c:pt>
                <c:pt idx="2413">
                  <c:v>70.114999999999995</c:v>
                </c:pt>
                <c:pt idx="2414">
                  <c:v>70.157999999999987</c:v>
                </c:pt>
                <c:pt idx="2415">
                  <c:v>70.242999999999995</c:v>
                </c:pt>
                <c:pt idx="2416">
                  <c:v>70.328999999999979</c:v>
                </c:pt>
                <c:pt idx="2417">
                  <c:v>70.371999999999986</c:v>
                </c:pt>
                <c:pt idx="2418">
                  <c:v>70.371999999999986</c:v>
                </c:pt>
                <c:pt idx="2419">
                  <c:v>70.371999999999986</c:v>
                </c:pt>
                <c:pt idx="2420">
                  <c:v>70.371999999999986</c:v>
                </c:pt>
                <c:pt idx="2421">
                  <c:v>70.371999999999986</c:v>
                </c:pt>
                <c:pt idx="2422">
                  <c:v>70.371999999999986</c:v>
                </c:pt>
                <c:pt idx="2423">
                  <c:v>70.328999999999979</c:v>
                </c:pt>
                <c:pt idx="2424">
                  <c:v>70.328999999999979</c:v>
                </c:pt>
                <c:pt idx="2425">
                  <c:v>70.328999999999979</c:v>
                </c:pt>
                <c:pt idx="2426">
                  <c:v>70.328999999999979</c:v>
                </c:pt>
                <c:pt idx="2427">
                  <c:v>70.328999999999979</c:v>
                </c:pt>
                <c:pt idx="2428">
                  <c:v>70.286000000000001</c:v>
                </c:pt>
                <c:pt idx="2429">
                  <c:v>70.242999999999995</c:v>
                </c:pt>
                <c:pt idx="2430">
                  <c:v>70.242999999999995</c:v>
                </c:pt>
                <c:pt idx="2431">
                  <c:v>70.157999999999987</c:v>
                </c:pt>
                <c:pt idx="2432">
                  <c:v>70.157999999999987</c:v>
                </c:pt>
                <c:pt idx="2433">
                  <c:v>70.200999999999993</c:v>
                </c:pt>
                <c:pt idx="2434">
                  <c:v>70.200999999999993</c:v>
                </c:pt>
                <c:pt idx="2435">
                  <c:v>70.286000000000001</c:v>
                </c:pt>
                <c:pt idx="2436">
                  <c:v>70.415999999999997</c:v>
                </c:pt>
                <c:pt idx="2437">
                  <c:v>70.587000000000003</c:v>
                </c:pt>
                <c:pt idx="2438">
                  <c:v>70.759</c:v>
                </c:pt>
                <c:pt idx="2439">
                  <c:v>70.887</c:v>
                </c:pt>
                <c:pt idx="2440">
                  <c:v>71.10299999999998</c:v>
                </c:pt>
                <c:pt idx="2441">
                  <c:v>71.316999999999993</c:v>
                </c:pt>
                <c:pt idx="2442">
                  <c:v>71.447000000000031</c:v>
                </c:pt>
                <c:pt idx="2443">
                  <c:v>71.447000000000031</c:v>
                </c:pt>
                <c:pt idx="2444">
                  <c:v>71.576999999999998</c:v>
                </c:pt>
                <c:pt idx="2445">
                  <c:v>71.703999999999994</c:v>
                </c:pt>
                <c:pt idx="2446">
                  <c:v>71.790999999999997</c:v>
                </c:pt>
                <c:pt idx="2447">
                  <c:v>71.92</c:v>
                </c:pt>
                <c:pt idx="2448">
                  <c:v>72.093000000000004</c:v>
                </c:pt>
                <c:pt idx="2449">
                  <c:v>72.221000000000004</c:v>
                </c:pt>
                <c:pt idx="2450">
                  <c:v>72.394000000000005</c:v>
                </c:pt>
                <c:pt idx="2451">
                  <c:v>72.522999999999982</c:v>
                </c:pt>
                <c:pt idx="2452">
                  <c:v>72.652999999999977</c:v>
                </c:pt>
                <c:pt idx="2453">
                  <c:v>72.783000000000001</c:v>
                </c:pt>
                <c:pt idx="2454">
                  <c:v>72.912000000000006</c:v>
                </c:pt>
                <c:pt idx="2455">
                  <c:v>73.040000000000006</c:v>
                </c:pt>
                <c:pt idx="2456">
                  <c:v>73.125999999999976</c:v>
                </c:pt>
                <c:pt idx="2457">
                  <c:v>73.212999999999994</c:v>
                </c:pt>
                <c:pt idx="2458">
                  <c:v>73.385999999999981</c:v>
                </c:pt>
                <c:pt idx="2459">
                  <c:v>73.515000000000001</c:v>
                </c:pt>
                <c:pt idx="2460">
                  <c:v>73.60199999999999</c:v>
                </c:pt>
                <c:pt idx="2461">
                  <c:v>73.688000000000002</c:v>
                </c:pt>
                <c:pt idx="2462">
                  <c:v>73.774000000000001</c:v>
                </c:pt>
                <c:pt idx="2463">
                  <c:v>73.861000000000004</c:v>
                </c:pt>
                <c:pt idx="2464">
                  <c:v>73.989999999999995</c:v>
                </c:pt>
                <c:pt idx="2465">
                  <c:v>74.076999999999998</c:v>
                </c:pt>
                <c:pt idx="2466">
                  <c:v>74.162999999999982</c:v>
                </c:pt>
                <c:pt idx="2467">
                  <c:v>74.206000000000003</c:v>
                </c:pt>
                <c:pt idx="2468">
                  <c:v>74.206000000000003</c:v>
                </c:pt>
                <c:pt idx="2469">
                  <c:v>74.25</c:v>
                </c:pt>
                <c:pt idx="2470">
                  <c:v>74.295000000000002</c:v>
                </c:pt>
                <c:pt idx="2471">
                  <c:v>74.381</c:v>
                </c:pt>
                <c:pt idx="2472">
                  <c:v>74.381</c:v>
                </c:pt>
                <c:pt idx="2473">
                  <c:v>74.381</c:v>
                </c:pt>
                <c:pt idx="2474">
                  <c:v>74.381</c:v>
                </c:pt>
                <c:pt idx="2475">
                  <c:v>74.381</c:v>
                </c:pt>
                <c:pt idx="2476">
                  <c:v>74.467000000000027</c:v>
                </c:pt>
                <c:pt idx="2477">
                  <c:v>74.554000000000002</c:v>
                </c:pt>
                <c:pt idx="2478">
                  <c:v>74.596999999999994</c:v>
                </c:pt>
                <c:pt idx="2479">
                  <c:v>74.727000000000004</c:v>
                </c:pt>
                <c:pt idx="2480">
                  <c:v>74.813000000000002</c:v>
                </c:pt>
                <c:pt idx="2481">
                  <c:v>74.85599999999998</c:v>
                </c:pt>
                <c:pt idx="2482">
                  <c:v>74.943000000000026</c:v>
                </c:pt>
                <c:pt idx="2483">
                  <c:v>74.943000000000026</c:v>
                </c:pt>
                <c:pt idx="2484">
                  <c:v>74.986000000000004</c:v>
                </c:pt>
                <c:pt idx="2485">
                  <c:v>75.028999999999982</c:v>
                </c:pt>
                <c:pt idx="2486">
                  <c:v>75.073999999999998</c:v>
                </c:pt>
                <c:pt idx="2487">
                  <c:v>75.073999999999998</c:v>
                </c:pt>
                <c:pt idx="2488">
                  <c:v>75.16</c:v>
                </c:pt>
                <c:pt idx="2489">
                  <c:v>75.332999999999998</c:v>
                </c:pt>
                <c:pt idx="2490">
                  <c:v>75.375999999999976</c:v>
                </c:pt>
                <c:pt idx="2491">
                  <c:v>75.462999999999994</c:v>
                </c:pt>
                <c:pt idx="2492">
                  <c:v>75.551000000000002</c:v>
                </c:pt>
                <c:pt idx="2493">
                  <c:v>75.593999999999994</c:v>
                </c:pt>
                <c:pt idx="2494">
                  <c:v>75.593999999999994</c:v>
                </c:pt>
                <c:pt idx="2495">
                  <c:v>75.593999999999994</c:v>
                </c:pt>
                <c:pt idx="2496">
                  <c:v>75.593999999999994</c:v>
                </c:pt>
                <c:pt idx="2497">
                  <c:v>75.680999999999983</c:v>
                </c:pt>
                <c:pt idx="2498">
                  <c:v>75.680999999999983</c:v>
                </c:pt>
                <c:pt idx="2499">
                  <c:v>75.724000000000004</c:v>
                </c:pt>
                <c:pt idx="2500">
                  <c:v>75.81</c:v>
                </c:pt>
                <c:pt idx="2501">
                  <c:v>75.897999999999996</c:v>
                </c:pt>
                <c:pt idx="2502">
                  <c:v>75.985000000000014</c:v>
                </c:pt>
                <c:pt idx="2503">
                  <c:v>76.070999999999998</c:v>
                </c:pt>
                <c:pt idx="2504">
                  <c:v>76.114000000000004</c:v>
                </c:pt>
                <c:pt idx="2505">
                  <c:v>76.114000000000004</c:v>
                </c:pt>
                <c:pt idx="2506">
                  <c:v>76.157999999999987</c:v>
                </c:pt>
                <c:pt idx="2507">
                  <c:v>76.203000000000003</c:v>
                </c:pt>
                <c:pt idx="2508">
                  <c:v>76.289000000000001</c:v>
                </c:pt>
                <c:pt idx="2509">
                  <c:v>76.289000000000001</c:v>
                </c:pt>
                <c:pt idx="2510">
                  <c:v>76.331999999999994</c:v>
                </c:pt>
                <c:pt idx="2511">
                  <c:v>76.374999999999986</c:v>
                </c:pt>
                <c:pt idx="2512">
                  <c:v>76.418999999999997</c:v>
                </c:pt>
                <c:pt idx="2513">
                  <c:v>76.464000000000027</c:v>
                </c:pt>
                <c:pt idx="2514">
                  <c:v>76.507000000000005</c:v>
                </c:pt>
                <c:pt idx="2515">
                  <c:v>76.55</c:v>
                </c:pt>
                <c:pt idx="2516">
                  <c:v>76.593000000000004</c:v>
                </c:pt>
                <c:pt idx="2517">
                  <c:v>76.724999999999994</c:v>
                </c:pt>
                <c:pt idx="2518">
                  <c:v>76.811000000000007</c:v>
                </c:pt>
                <c:pt idx="2519">
                  <c:v>76.986000000000004</c:v>
                </c:pt>
                <c:pt idx="2520">
                  <c:v>77.072000000000003</c:v>
                </c:pt>
                <c:pt idx="2521">
                  <c:v>77.16</c:v>
                </c:pt>
                <c:pt idx="2522">
                  <c:v>77.16</c:v>
                </c:pt>
                <c:pt idx="2523">
                  <c:v>77.203000000000003</c:v>
                </c:pt>
                <c:pt idx="2524">
                  <c:v>77.292000000000002</c:v>
                </c:pt>
                <c:pt idx="2525">
                  <c:v>77.421000000000006</c:v>
                </c:pt>
                <c:pt idx="2526">
                  <c:v>77.509</c:v>
                </c:pt>
                <c:pt idx="2527">
                  <c:v>77.509</c:v>
                </c:pt>
                <c:pt idx="2528">
                  <c:v>77.552999999999983</c:v>
                </c:pt>
                <c:pt idx="2529">
                  <c:v>77.638999999999982</c:v>
                </c:pt>
                <c:pt idx="2530">
                  <c:v>77.638999999999982</c:v>
                </c:pt>
                <c:pt idx="2531">
                  <c:v>77.727000000000004</c:v>
                </c:pt>
                <c:pt idx="2532">
                  <c:v>77.815000000000012</c:v>
                </c:pt>
                <c:pt idx="2533">
                  <c:v>77.727000000000004</c:v>
                </c:pt>
                <c:pt idx="2534">
                  <c:v>77.815000000000012</c:v>
                </c:pt>
                <c:pt idx="2535">
                  <c:v>77.945000000000007</c:v>
                </c:pt>
                <c:pt idx="2536">
                  <c:v>77.989999999999995</c:v>
                </c:pt>
                <c:pt idx="2537">
                  <c:v>78.033000000000001</c:v>
                </c:pt>
                <c:pt idx="2538">
                  <c:v>78.120999999999981</c:v>
                </c:pt>
                <c:pt idx="2539">
                  <c:v>78.164999999999992</c:v>
                </c:pt>
                <c:pt idx="2540">
                  <c:v>78.251000000000005</c:v>
                </c:pt>
                <c:pt idx="2541">
                  <c:v>78.338999999999999</c:v>
                </c:pt>
                <c:pt idx="2542">
                  <c:v>78.471000000000004</c:v>
                </c:pt>
                <c:pt idx="2543">
                  <c:v>78.60199999999999</c:v>
                </c:pt>
                <c:pt idx="2544">
                  <c:v>78.69</c:v>
                </c:pt>
                <c:pt idx="2545">
                  <c:v>78.733000000000004</c:v>
                </c:pt>
                <c:pt idx="2546">
                  <c:v>78.822000000000003</c:v>
                </c:pt>
                <c:pt idx="2547">
                  <c:v>78.910000000000025</c:v>
                </c:pt>
                <c:pt idx="2548">
                  <c:v>78.953000000000003</c:v>
                </c:pt>
                <c:pt idx="2549">
                  <c:v>79.084000000000003</c:v>
                </c:pt>
                <c:pt idx="2550">
                  <c:v>79.215999999999994</c:v>
                </c:pt>
                <c:pt idx="2551">
                  <c:v>79.304000000000002</c:v>
                </c:pt>
                <c:pt idx="2552">
                  <c:v>79.435000000000002</c:v>
                </c:pt>
                <c:pt idx="2553">
                  <c:v>79.524000000000001</c:v>
                </c:pt>
                <c:pt idx="2554">
                  <c:v>79.654999999999987</c:v>
                </c:pt>
                <c:pt idx="2555">
                  <c:v>79.611999999999995</c:v>
                </c:pt>
                <c:pt idx="2556">
                  <c:v>79.742999999999995</c:v>
                </c:pt>
                <c:pt idx="2557">
                  <c:v>79.875999999999976</c:v>
                </c:pt>
                <c:pt idx="2558">
                  <c:v>80.007999999999996</c:v>
                </c:pt>
                <c:pt idx="2559">
                  <c:v>80.096000000000004</c:v>
                </c:pt>
                <c:pt idx="2560">
                  <c:v>80.227000000000004</c:v>
                </c:pt>
                <c:pt idx="2561">
                  <c:v>80.316000000000003</c:v>
                </c:pt>
                <c:pt idx="2562">
                  <c:v>80.492000000000004</c:v>
                </c:pt>
                <c:pt idx="2563">
                  <c:v>80.624999999999986</c:v>
                </c:pt>
                <c:pt idx="2564">
                  <c:v>80.537000000000006</c:v>
                </c:pt>
                <c:pt idx="2565">
                  <c:v>80.624999999999986</c:v>
                </c:pt>
                <c:pt idx="2566">
                  <c:v>80.801999999999992</c:v>
                </c:pt>
                <c:pt idx="2567">
                  <c:v>80.977999999999994</c:v>
                </c:pt>
                <c:pt idx="2568">
                  <c:v>81.198999999999998</c:v>
                </c:pt>
                <c:pt idx="2569">
                  <c:v>81.375999999999976</c:v>
                </c:pt>
                <c:pt idx="2570">
                  <c:v>81.465999999999994</c:v>
                </c:pt>
                <c:pt idx="2571">
                  <c:v>81.686999999999998</c:v>
                </c:pt>
                <c:pt idx="2572">
                  <c:v>81.952000000000012</c:v>
                </c:pt>
                <c:pt idx="2573">
                  <c:v>82.084999999999994</c:v>
                </c:pt>
                <c:pt idx="2574">
                  <c:v>82.35299999999998</c:v>
                </c:pt>
                <c:pt idx="2575">
                  <c:v>82.53</c:v>
                </c:pt>
                <c:pt idx="2576">
                  <c:v>82.61999999999999</c:v>
                </c:pt>
                <c:pt idx="2577">
                  <c:v>82.575000000000003</c:v>
                </c:pt>
                <c:pt idx="2578">
                  <c:v>82.486000000000004</c:v>
                </c:pt>
                <c:pt idx="2579">
                  <c:v>82.441000000000031</c:v>
                </c:pt>
                <c:pt idx="2580">
                  <c:v>82.753</c:v>
                </c:pt>
                <c:pt idx="2581">
                  <c:v>83.063999999999993</c:v>
                </c:pt>
                <c:pt idx="2582">
                  <c:v>83.10899999999998</c:v>
                </c:pt>
                <c:pt idx="2583">
                  <c:v>83.063999999999993</c:v>
                </c:pt>
                <c:pt idx="2584">
                  <c:v>83.063999999999993</c:v>
                </c:pt>
                <c:pt idx="2585">
                  <c:v>83.10899999999998</c:v>
                </c:pt>
                <c:pt idx="2586">
                  <c:v>83.198999999999998</c:v>
                </c:pt>
                <c:pt idx="2587">
                  <c:v>83.153999999999982</c:v>
                </c:pt>
                <c:pt idx="2588">
                  <c:v>83.198999999999998</c:v>
                </c:pt>
                <c:pt idx="2589">
                  <c:v>83.242000000000004</c:v>
                </c:pt>
                <c:pt idx="2590">
                  <c:v>83.10899999999998</c:v>
                </c:pt>
                <c:pt idx="2591">
                  <c:v>82.840999999999994</c:v>
                </c:pt>
                <c:pt idx="2592">
                  <c:v>82.753</c:v>
                </c:pt>
                <c:pt idx="2593">
                  <c:v>83.063999999999993</c:v>
                </c:pt>
                <c:pt idx="2594">
                  <c:v>83.510999999999996</c:v>
                </c:pt>
                <c:pt idx="2595">
                  <c:v>84.004000000000005</c:v>
                </c:pt>
                <c:pt idx="2596">
                  <c:v>84.497000000000028</c:v>
                </c:pt>
                <c:pt idx="2597">
                  <c:v>84.766999999999996</c:v>
                </c:pt>
                <c:pt idx="2598">
                  <c:v>84.766999999999996</c:v>
                </c:pt>
                <c:pt idx="2599">
                  <c:v>84.721999999999994</c:v>
                </c:pt>
                <c:pt idx="2600">
                  <c:v>84.766999999999996</c:v>
                </c:pt>
                <c:pt idx="2601">
                  <c:v>84.856999999999999</c:v>
                </c:pt>
                <c:pt idx="2602">
                  <c:v>85.081999999999994</c:v>
                </c:pt>
                <c:pt idx="2603">
                  <c:v>85.217000000000027</c:v>
                </c:pt>
                <c:pt idx="2604">
                  <c:v>85.486999999999995</c:v>
                </c:pt>
                <c:pt idx="2605">
                  <c:v>85.894000000000005</c:v>
                </c:pt>
                <c:pt idx="2606">
                  <c:v>85.983999999999995</c:v>
                </c:pt>
                <c:pt idx="2607">
                  <c:v>86.164000000000001</c:v>
                </c:pt>
                <c:pt idx="2608">
                  <c:v>86.346000000000004</c:v>
                </c:pt>
                <c:pt idx="2609">
                  <c:v>86.256</c:v>
                </c:pt>
                <c:pt idx="2610">
                  <c:v>85.983999999999995</c:v>
                </c:pt>
                <c:pt idx="2611">
                  <c:v>85.621999999999986</c:v>
                </c:pt>
                <c:pt idx="2612">
                  <c:v>85.307000000000002</c:v>
                </c:pt>
                <c:pt idx="2613">
                  <c:v>85.034999999999997</c:v>
                </c:pt>
                <c:pt idx="2614">
                  <c:v>84.812000000000012</c:v>
                </c:pt>
                <c:pt idx="2615">
                  <c:v>84.452000000000012</c:v>
                </c:pt>
                <c:pt idx="2616">
                  <c:v>84.137</c:v>
                </c:pt>
                <c:pt idx="2617">
                  <c:v>84.004000000000005</c:v>
                </c:pt>
                <c:pt idx="2618">
                  <c:v>83.823999999999998</c:v>
                </c:pt>
                <c:pt idx="2619">
                  <c:v>83.823999999999998</c:v>
                </c:pt>
                <c:pt idx="2620">
                  <c:v>83.736000000000004</c:v>
                </c:pt>
                <c:pt idx="2621">
                  <c:v>83.646000000000001</c:v>
                </c:pt>
                <c:pt idx="2622">
                  <c:v>83.600999999999999</c:v>
                </c:pt>
                <c:pt idx="2623">
                  <c:v>83.555999999999983</c:v>
                </c:pt>
                <c:pt idx="2624">
                  <c:v>83.510999999999996</c:v>
                </c:pt>
                <c:pt idx="2625">
                  <c:v>83.331999999999994</c:v>
                </c:pt>
                <c:pt idx="2626">
                  <c:v>83.153999999999982</c:v>
                </c:pt>
                <c:pt idx="2627">
                  <c:v>82.975999999999999</c:v>
                </c:pt>
                <c:pt idx="2628">
                  <c:v>83.021000000000001</c:v>
                </c:pt>
                <c:pt idx="2629">
                  <c:v>83.10899999999998</c:v>
                </c:pt>
                <c:pt idx="2630">
                  <c:v>83.376999999999981</c:v>
                </c:pt>
                <c:pt idx="2631">
                  <c:v>83.736000000000004</c:v>
                </c:pt>
                <c:pt idx="2632">
                  <c:v>83.869</c:v>
                </c:pt>
                <c:pt idx="2633">
                  <c:v>84.093999999999994</c:v>
                </c:pt>
                <c:pt idx="2634">
                  <c:v>84.497000000000028</c:v>
                </c:pt>
                <c:pt idx="2635">
                  <c:v>84.766999999999996</c:v>
                </c:pt>
                <c:pt idx="2636">
                  <c:v>84.812000000000012</c:v>
                </c:pt>
                <c:pt idx="2637">
                  <c:v>84.856999999999999</c:v>
                </c:pt>
                <c:pt idx="2638">
                  <c:v>84.9</c:v>
                </c:pt>
                <c:pt idx="2639">
                  <c:v>84.856999999999999</c:v>
                </c:pt>
                <c:pt idx="2640">
                  <c:v>84.676999999999978</c:v>
                </c:pt>
                <c:pt idx="2641">
                  <c:v>84.497000000000028</c:v>
                </c:pt>
                <c:pt idx="2642">
                  <c:v>84.227000000000004</c:v>
                </c:pt>
                <c:pt idx="2643">
                  <c:v>83.91400000000003</c:v>
                </c:pt>
                <c:pt idx="2644">
                  <c:v>83.778999999999982</c:v>
                </c:pt>
                <c:pt idx="2645">
                  <c:v>83.869</c:v>
                </c:pt>
                <c:pt idx="2646">
                  <c:v>83.869</c:v>
                </c:pt>
                <c:pt idx="2647">
                  <c:v>84.049000000000007</c:v>
                </c:pt>
                <c:pt idx="2648">
                  <c:v>84.676999999999978</c:v>
                </c:pt>
                <c:pt idx="2649">
                  <c:v>85.126999999999981</c:v>
                </c:pt>
                <c:pt idx="2650">
                  <c:v>85.307000000000002</c:v>
                </c:pt>
                <c:pt idx="2651">
                  <c:v>85.262</c:v>
                </c:pt>
                <c:pt idx="2652">
                  <c:v>85.486999999999995</c:v>
                </c:pt>
                <c:pt idx="2653">
                  <c:v>85.667000000000002</c:v>
                </c:pt>
                <c:pt idx="2654">
                  <c:v>85.894000000000005</c:v>
                </c:pt>
                <c:pt idx="2655">
                  <c:v>85.849000000000004</c:v>
                </c:pt>
                <c:pt idx="2656">
                  <c:v>85.757000000000005</c:v>
                </c:pt>
                <c:pt idx="2657">
                  <c:v>85.849000000000004</c:v>
                </c:pt>
                <c:pt idx="2658">
                  <c:v>85.712000000000003</c:v>
                </c:pt>
                <c:pt idx="2659">
                  <c:v>85.576999999999998</c:v>
                </c:pt>
                <c:pt idx="2660">
                  <c:v>85.576999999999998</c:v>
                </c:pt>
                <c:pt idx="2661">
                  <c:v>85.849000000000004</c:v>
                </c:pt>
                <c:pt idx="2662">
                  <c:v>85.849000000000004</c:v>
                </c:pt>
                <c:pt idx="2663">
                  <c:v>85.757000000000005</c:v>
                </c:pt>
                <c:pt idx="2664">
                  <c:v>85.894000000000005</c:v>
                </c:pt>
                <c:pt idx="2665">
                  <c:v>86.073999999999998</c:v>
                </c:pt>
                <c:pt idx="2666">
                  <c:v>86.391000000000005</c:v>
                </c:pt>
                <c:pt idx="2667">
                  <c:v>86.754000000000005</c:v>
                </c:pt>
                <c:pt idx="2668">
                  <c:v>86.980999999999995</c:v>
                </c:pt>
                <c:pt idx="2669">
                  <c:v>86.891000000000005</c:v>
                </c:pt>
                <c:pt idx="2670">
                  <c:v>87.3</c:v>
                </c:pt>
                <c:pt idx="2671">
                  <c:v>87.61999999999999</c:v>
                </c:pt>
                <c:pt idx="2672">
                  <c:v>88.075000000000003</c:v>
                </c:pt>
                <c:pt idx="2673">
                  <c:v>88.214000000000027</c:v>
                </c:pt>
                <c:pt idx="2674">
                  <c:v>88.214000000000027</c:v>
                </c:pt>
                <c:pt idx="2675">
                  <c:v>88.350999999999999</c:v>
                </c:pt>
                <c:pt idx="2676">
                  <c:v>88.305999999999983</c:v>
                </c:pt>
                <c:pt idx="2677">
                  <c:v>88.350999999999999</c:v>
                </c:pt>
                <c:pt idx="2678">
                  <c:v>88.259</c:v>
                </c:pt>
                <c:pt idx="2679">
                  <c:v>88.259</c:v>
                </c:pt>
                <c:pt idx="2680">
                  <c:v>88.488</c:v>
                </c:pt>
                <c:pt idx="2681">
                  <c:v>88.670999999999978</c:v>
                </c:pt>
                <c:pt idx="2682">
                  <c:v>88.718000000000004</c:v>
                </c:pt>
                <c:pt idx="2683">
                  <c:v>88.902000000000001</c:v>
                </c:pt>
                <c:pt idx="2684">
                  <c:v>88.947000000000031</c:v>
                </c:pt>
                <c:pt idx="2685">
                  <c:v>88.81</c:v>
                </c:pt>
                <c:pt idx="2686">
                  <c:v>89.04</c:v>
                </c:pt>
                <c:pt idx="2687">
                  <c:v>89.04</c:v>
                </c:pt>
                <c:pt idx="2688">
                  <c:v>88.992999999999995</c:v>
                </c:pt>
                <c:pt idx="2689">
                  <c:v>88.902000000000001</c:v>
                </c:pt>
                <c:pt idx="2690">
                  <c:v>88.85499999999999</c:v>
                </c:pt>
                <c:pt idx="2691">
                  <c:v>88.670999999999978</c:v>
                </c:pt>
                <c:pt idx="2692">
                  <c:v>88.578999999999979</c:v>
                </c:pt>
                <c:pt idx="2693">
                  <c:v>88.625999999999976</c:v>
                </c:pt>
                <c:pt idx="2694">
                  <c:v>88.85499999999999</c:v>
                </c:pt>
                <c:pt idx="2695">
                  <c:v>89.04</c:v>
                </c:pt>
                <c:pt idx="2696">
                  <c:v>89.131999999999991</c:v>
                </c:pt>
                <c:pt idx="2697">
                  <c:v>89.224000000000004</c:v>
                </c:pt>
                <c:pt idx="2698">
                  <c:v>89.176999999999978</c:v>
                </c:pt>
                <c:pt idx="2699">
                  <c:v>89.316000000000003</c:v>
                </c:pt>
                <c:pt idx="2700">
                  <c:v>89.406999999999996</c:v>
                </c:pt>
                <c:pt idx="2701">
                  <c:v>89.406999999999996</c:v>
                </c:pt>
                <c:pt idx="2702">
                  <c:v>89.406999999999996</c:v>
                </c:pt>
                <c:pt idx="2703">
                  <c:v>89.406999999999996</c:v>
                </c:pt>
                <c:pt idx="2704">
                  <c:v>89.637999999999991</c:v>
                </c:pt>
                <c:pt idx="2705">
                  <c:v>89.775999999999982</c:v>
                </c:pt>
                <c:pt idx="2706">
                  <c:v>89.86999999999999</c:v>
                </c:pt>
                <c:pt idx="2707">
                  <c:v>89.962000000000003</c:v>
                </c:pt>
                <c:pt idx="2708">
                  <c:v>90.239000000000004</c:v>
                </c:pt>
                <c:pt idx="2709">
                  <c:v>90.332999999999998</c:v>
                </c:pt>
                <c:pt idx="2710">
                  <c:v>90.424000000000007</c:v>
                </c:pt>
                <c:pt idx="2711">
                  <c:v>90.471000000000004</c:v>
                </c:pt>
                <c:pt idx="2712">
                  <c:v>90.424000000000007</c:v>
                </c:pt>
                <c:pt idx="2713">
                  <c:v>90.424000000000007</c:v>
                </c:pt>
                <c:pt idx="2714">
                  <c:v>90.424000000000007</c:v>
                </c:pt>
                <c:pt idx="2715">
                  <c:v>90.424000000000007</c:v>
                </c:pt>
                <c:pt idx="2716">
                  <c:v>90.518000000000001</c:v>
                </c:pt>
                <c:pt idx="2717">
                  <c:v>90.703000000000003</c:v>
                </c:pt>
                <c:pt idx="2718">
                  <c:v>90.611999999999995</c:v>
                </c:pt>
                <c:pt idx="2719">
                  <c:v>90.843999999999994</c:v>
                </c:pt>
                <c:pt idx="2720">
                  <c:v>91.122999999999976</c:v>
                </c:pt>
                <c:pt idx="2721">
                  <c:v>91.307999999999993</c:v>
                </c:pt>
                <c:pt idx="2722">
                  <c:v>91.307999999999993</c:v>
                </c:pt>
                <c:pt idx="2723">
                  <c:v>91.635999999999981</c:v>
                </c:pt>
                <c:pt idx="2724">
                  <c:v>91.682999999999979</c:v>
                </c:pt>
                <c:pt idx="2725">
                  <c:v>91.728999999999999</c:v>
                </c:pt>
                <c:pt idx="2726">
                  <c:v>91.775999999999982</c:v>
                </c:pt>
                <c:pt idx="2727">
                  <c:v>91.728999999999999</c:v>
                </c:pt>
                <c:pt idx="2728">
                  <c:v>91.635999999999981</c:v>
                </c:pt>
                <c:pt idx="2729">
                  <c:v>91.822999999999979</c:v>
                </c:pt>
                <c:pt idx="2730">
                  <c:v>91.962999999999994</c:v>
                </c:pt>
                <c:pt idx="2731">
                  <c:v>91.962999999999994</c:v>
                </c:pt>
                <c:pt idx="2732">
                  <c:v>92.01</c:v>
                </c:pt>
                <c:pt idx="2733">
                  <c:v>92.057000000000002</c:v>
                </c:pt>
                <c:pt idx="2734">
                  <c:v>92.103999999999999</c:v>
                </c:pt>
                <c:pt idx="2735">
                  <c:v>92.057000000000002</c:v>
                </c:pt>
                <c:pt idx="2736">
                  <c:v>92.197000000000003</c:v>
                </c:pt>
                <c:pt idx="2737">
                  <c:v>92.244000000000028</c:v>
                </c:pt>
                <c:pt idx="2738">
                  <c:v>92.290999999999997</c:v>
                </c:pt>
                <c:pt idx="2739">
                  <c:v>92.433000000000007</c:v>
                </c:pt>
                <c:pt idx="2740">
                  <c:v>92.385999999999981</c:v>
                </c:pt>
                <c:pt idx="2741">
                  <c:v>92.337999999999994</c:v>
                </c:pt>
                <c:pt idx="2742">
                  <c:v>92.527000000000001</c:v>
                </c:pt>
                <c:pt idx="2743">
                  <c:v>92.573999999999998</c:v>
                </c:pt>
                <c:pt idx="2744">
                  <c:v>92.433000000000007</c:v>
                </c:pt>
                <c:pt idx="2745">
                  <c:v>92.385999999999981</c:v>
                </c:pt>
                <c:pt idx="2746">
                  <c:v>92.763000000000005</c:v>
                </c:pt>
                <c:pt idx="2747">
                  <c:v>93.185999999999979</c:v>
                </c:pt>
                <c:pt idx="2748">
                  <c:v>93.611999999999995</c:v>
                </c:pt>
                <c:pt idx="2749">
                  <c:v>93.611999999999995</c:v>
                </c:pt>
                <c:pt idx="2750">
                  <c:v>93.423000000000002</c:v>
                </c:pt>
                <c:pt idx="2751">
                  <c:v>93.374999999999986</c:v>
                </c:pt>
                <c:pt idx="2752">
                  <c:v>93.374999999999986</c:v>
                </c:pt>
                <c:pt idx="2753">
                  <c:v>93.423000000000002</c:v>
                </c:pt>
                <c:pt idx="2754">
                  <c:v>93.658999999999978</c:v>
                </c:pt>
                <c:pt idx="2755">
                  <c:v>93.516999999999996</c:v>
                </c:pt>
                <c:pt idx="2756">
                  <c:v>93.611999999999995</c:v>
                </c:pt>
                <c:pt idx="2757">
                  <c:v>93.848000000000013</c:v>
                </c:pt>
                <c:pt idx="2758">
                  <c:v>93.706000000000003</c:v>
                </c:pt>
                <c:pt idx="2759">
                  <c:v>93.706000000000003</c:v>
                </c:pt>
                <c:pt idx="2760">
                  <c:v>93.706000000000003</c:v>
                </c:pt>
                <c:pt idx="2761">
                  <c:v>93.801000000000002</c:v>
                </c:pt>
                <c:pt idx="2762">
                  <c:v>93.897000000000006</c:v>
                </c:pt>
                <c:pt idx="2763">
                  <c:v>93.943000000000026</c:v>
                </c:pt>
                <c:pt idx="2764">
                  <c:v>94.134</c:v>
                </c:pt>
                <c:pt idx="2765">
                  <c:v>94.371999999999986</c:v>
                </c:pt>
                <c:pt idx="2766">
                  <c:v>94.705000000000013</c:v>
                </c:pt>
                <c:pt idx="2767">
                  <c:v>94.8</c:v>
                </c:pt>
                <c:pt idx="2768">
                  <c:v>94.991000000000028</c:v>
                </c:pt>
                <c:pt idx="2769">
                  <c:v>94.944000000000031</c:v>
                </c:pt>
                <c:pt idx="2770">
                  <c:v>94.705000000000013</c:v>
                </c:pt>
                <c:pt idx="2771">
                  <c:v>94.322999999999979</c:v>
                </c:pt>
                <c:pt idx="2772">
                  <c:v>94.134</c:v>
                </c:pt>
                <c:pt idx="2773">
                  <c:v>93.706000000000003</c:v>
                </c:pt>
                <c:pt idx="2774">
                  <c:v>93.374999999999986</c:v>
                </c:pt>
                <c:pt idx="2775">
                  <c:v>93.045000000000002</c:v>
                </c:pt>
                <c:pt idx="2776">
                  <c:v>92.85599999999998</c:v>
                </c:pt>
                <c:pt idx="2777">
                  <c:v>93.138999999999982</c:v>
                </c:pt>
                <c:pt idx="2778">
                  <c:v>93.611999999999995</c:v>
                </c:pt>
                <c:pt idx="2779">
                  <c:v>93.992000000000004</c:v>
                </c:pt>
                <c:pt idx="2780">
                  <c:v>94.23</c:v>
                </c:pt>
                <c:pt idx="2781">
                  <c:v>94.275999999999982</c:v>
                </c:pt>
                <c:pt idx="2782">
                  <c:v>94.23</c:v>
                </c:pt>
                <c:pt idx="2783">
                  <c:v>94.322999999999979</c:v>
                </c:pt>
                <c:pt idx="2784">
                  <c:v>94.418999999999997</c:v>
                </c:pt>
                <c:pt idx="2785">
                  <c:v>94.657999999999987</c:v>
                </c:pt>
                <c:pt idx="2786">
                  <c:v>95.04</c:v>
                </c:pt>
                <c:pt idx="2787">
                  <c:v>95.471999999999994</c:v>
                </c:pt>
                <c:pt idx="2788">
                  <c:v>95.85499999999999</c:v>
                </c:pt>
                <c:pt idx="2789">
                  <c:v>95.998999999999995</c:v>
                </c:pt>
                <c:pt idx="2790">
                  <c:v>96.048000000000002</c:v>
                </c:pt>
                <c:pt idx="2791">
                  <c:v>95.952000000000012</c:v>
                </c:pt>
                <c:pt idx="2792">
                  <c:v>96.048000000000002</c:v>
                </c:pt>
                <c:pt idx="2793">
                  <c:v>96.144999999999996</c:v>
                </c:pt>
                <c:pt idx="2794">
                  <c:v>96.337000000000003</c:v>
                </c:pt>
                <c:pt idx="2795">
                  <c:v>96.385999999999981</c:v>
                </c:pt>
                <c:pt idx="2796">
                  <c:v>96.480999999999995</c:v>
                </c:pt>
                <c:pt idx="2797">
                  <c:v>96.289000000000001</c:v>
                </c:pt>
                <c:pt idx="2798">
                  <c:v>96.240000000000023</c:v>
                </c:pt>
                <c:pt idx="2799">
                  <c:v>96.435000000000002</c:v>
                </c:pt>
                <c:pt idx="2800">
                  <c:v>96.578999999999979</c:v>
                </c:pt>
                <c:pt idx="2801">
                  <c:v>96.675999999999988</c:v>
                </c:pt>
                <c:pt idx="2802">
                  <c:v>96.86999999999999</c:v>
                </c:pt>
                <c:pt idx="2803">
                  <c:v>96.86999999999999</c:v>
                </c:pt>
                <c:pt idx="2804">
                  <c:v>96.822000000000003</c:v>
                </c:pt>
                <c:pt idx="2805">
                  <c:v>96.822000000000003</c:v>
                </c:pt>
                <c:pt idx="2806">
                  <c:v>96.822000000000003</c:v>
                </c:pt>
                <c:pt idx="2807">
                  <c:v>96.772999999999982</c:v>
                </c:pt>
                <c:pt idx="2808">
                  <c:v>96.675999999999988</c:v>
                </c:pt>
                <c:pt idx="2809">
                  <c:v>96.480999999999995</c:v>
                </c:pt>
                <c:pt idx="2810">
                  <c:v>96.480999999999995</c:v>
                </c:pt>
                <c:pt idx="2811">
                  <c:v>96.53</c:v>
                </c:pt>
                <c:pt idx="2812">
                  <c:v>96.53</c:v>
                </c:pt>
                <c:pt idx="2813">
                  <c:v>96.86999999999999</c:v>
                </c:pt>
                <c:pt idx="2814">
                  <c:v>96.965999999999994</c:v>
                </c:pt>
                <c:pt idx="2815">
                  <c:v>96.86999999999999</c:v>
                </c:pt>
                <c:pt idx="2816">
                  <c:v>96.91700000000003</c:v>
                </c:pt>
                <c:pt idx="2817">
                  <c:v>97.013999999999996</c:v>
                </c:pt>
                <c:pt idx="2818">
                  <c:v>97.305999999999983</c:v>
                </c:pt>
                <c:pt idx="2819">
                  <c:v>97.452000000000012</c:v>
                </c:pt>
                <c:pt idx="2820">
                  <c:v>97.305999999999983</c:v>
                </c:pt>
                <c:pt idx="2821">
                  <c:v>97.257000000000005</c:v>
                </c:pt>
                <c:pt idx="2822">
                  <c:v>97.209000000000003</c:v>
                </c:pt>
                <c:pt idx="2823">
                  <c:v>97.403000000000006</c:v>
                </c:pt>
                <c:pt idx="2824">
                  <c:v>97.452000000000012</c:v>
                </c:pt>
                <c:pt idx="2825">
                  <c:v>97.353999999999999</c:v>
                </c:pt>
                <c:pt idx="2826">
                  <c:v>97.257000000000005</c:v>
                </c:pt>
                <c:pt idx="2827">
                  <c:v>97.353999999999999</c:v>
                </c:pt>
                <c:pt idx="2828">
                  <c:v>97.353999999999999</c:v>
                </c:pt>
                <c:pt idx="2829">
                  <c:v>97.5</c:v>
                </c:pt>
                <c:pt idx="2830">
                  <c:v>97.745000000000005</c:v>
                </c:pt>
                <c:pt idx="2831">
                  <c:v>98.037999999999997</c:v>
                </c:pt>
                <c:pt idx="2832">
                  <c:v>97.842000000000013</c:v>
                </c:pt>
                <c:pt idx="2833">
                  <c:v>97.793999999999997</c:v>
                </c:pt>
                <c:pt idx="2834">
                  <c:v>97.793999999999997</c:v>
                </c:pt>
                <c:pt idx="2835">
                  <c:v>97.695999999999998</c:v>
                </c:pt>
                <c:pt idx="2836">
                  <c:v>97.745000000000005</c:v>
                </c:pt>
                <c:pt idx="2837">
                  <c:v>97.551000000000002</c:v>
                </c:pt>
                <c:pt idx="2838">
                  <c:v>97.5</c:v>
                </c:pt>
                <c:pt idx="2839">
                  <c:v>97.452000000000012</c:v>
                </c:pt>
                <c:pt idx="2840">
                  <c:v>97.551000000000002</c:v>
                </c:pt>
                <c:pt idx="2841">
                  <c:v>97.551000000000002</c:v>
                </c:pt>
                <c:pt idx="2842">
                  <c:v>97.647999999999996</c:v>
                </c:pt>
                <c:pt idx="2843">
                  <c:v>97.599000000000004</c:v>
                </c:pt>
                <c:pt idx="2844">
                  <c:v>97.745000000000005</c:v>
                </c:pt>
                <c:pt idx="2845">
                  <c:v>98.087000000000003</c:v>
                </c:pt>
                <c:pt idx="2846">
                  <c:v>98.233000000000004</c:v>
                </c:pt>
                <c:pt idx="2847">
                  <c:v>98.183999999999983</c:v>
                </c:pt>
                <c:pt idx="2848">
                  <c:v>98.037999999999997</c:v>
                </c:pt>
                <c:pt idx="2849">
                  <c:v>98.135999999999981</c:v>
                </c:pt>
                <c:pt idx="2850">
                  <c:v>98.037999999999997</c:v>
                </c:pt>
                <c:pt idx="2851">
                  <c:v>97.793999999999997</c:v>
                </c:pt>
                <c:pt idx="2852">
                  <c:v>96.91700000000003</c:v>
                </c:pt>
                <c:pt idx="2853">
                  <c:v>96.675999999999988</c:v>
                </c:pt>
                <c:pt idx="2854">
                  <c:v>96.480999999999995</c:v>
                </c:pt>
                <c:pt idx="2855">
                  <c:v>96.53</c:v>
                </c:pt>
                <c:pt idx="2856">
                  <c:v>96.480999999999995</c:v>
                </c:pt>
                <c:pt idx="2857">
                  <c:v>96.480999999999995</c:v>
                </c:pt>
                <c:pt idx="2858">
                  <c:v>95.85499999999999</c:v>
                </c:pt>
                <c:pt idx="2859">
                  <c:v>95.711000000000027</c:v>
                </c:pt>
                <c:pt idx="2860">
                  <c:v>95.952000000000012</c:v>
                </c:pt>
                <c:pt idx="2861">
                  <c:v>96.289000000000001</c:v>
                </c:pt>
                <c:pt idx="2862">
                  <c:v>96.191999999999993</c:v>
                </c:pt>
                <c:pt idx="2863">
                  <c:v>95.952000000000012</c:v>
                </c:pt>
                <c:pt idx="2864">
                  <c:v>95.903999999999996</c:v>
                </c:pt>
                <c:pt idx="2865">
                  <c:v>96.048000000000002</c:v>
                </c:pt>
                <c:pt idx="2866">
                  <c:v>96.240000000000023</c:v>
                </c:pt>
                <c:pt idx="2867">
                  <c:v>96.144999999999996</c:v>
                </c:pt>
                <c:pt idx="2868">
                  <c:v>95.952000000000012</c:v>
                </c:pt>
                <c:pt idx="2869">
                  <c:v>95.85499999999999</c:v>
                </c:pt>
                <c:pt idx="2870">
                  <c:v>96.191999999999993</c:v>
                </c:pt>
                <c:pt idx="2871">
                  <c:v>96.435000000000002</c:v>
                </c:pt>
                <c:pt idx="2872">
                  <c:v>95.903999999999996</c:v>
                </c:pt>
                <c:pt idx="2873">
                  <c:v>95.471999999999994</c:v>
                </c:pt>
                <c:pt idx="2874">
                  <c:v>95.23</c:v>
                </c:pt>
                <c:pt idx="2875">
                  <c:v>94.60899999999998</c:v>
                </c:pt>
                <c:pt idx="2876">
                  <c:v>94.275999999999982</c:v>
                </c:pt>
                <c:pt idx="2877">
                  <c:v>94.039000000000001</c:v>
                </c:pt>
                <c:pt idx="2878">
                  <c:v>93.897000000000006</c:v>
                </c:pt>
                <c:pt idx="2879">
                  <c:v>93.47</c:v>
                </c:pt>
                <c:pt idx="2880">
                  <c:v>93.328000000000003</c:v>
                </c:pt>
                <c:pt idx="2881">
                  <c:v>93.423000000000002</c:v>
                </c:pt>
                <c:pt idx="2882">
                  <c:v>93.328000000000003</c:v>
                </c:pt>
                <c:pt idx="2883">
                  <c:v>93.611999999999995</c:v>
                </c:pt>
                <c:pt idx="2884">
                  <c:v>93.706000000000003</c:v>
                </c:pt>
                <c:pt idx="2885">
                  <c:v>93.281000000000006</c:v>
                </c:pt>
                <c:pt idx="2886">
                  <c:v>92.714000000000027</c:v>
                </c:pt>
                <c:pt idx="2887">
                  <c:v>92.667000000000002</c:v>
                </c:pt>
                <c:pt idx="2888">
                  <c:v>93.138999999999982</c:v>
                </c:pt>
                <c:pt idx="2889">
                  <c:v>94.275999999999982</c:v>
                </c:pt>
                <c:pt idx="2890">
                  <c:v>94.418999999999997</c:v>
                </c:pt>
                <c:pt idx="2891">
                  <c:v>94.085999999999999</c:v>
                </c:pt>
                <c:pt idx="2892">
                  <c:v>93.611999999999995</c:v>
                </c:pt>
                <c:pt idx="2893">
                  <c:v>93.185999999999979</c:v>
                </c:pt>
                <c:pt idx="2894">
                  <c:v>93.138999999999982</c:v>
                </c:pt>
                <c:pt idx="2895">
                  <c:v>93.233999999999995</c:v>
                </c:pt>
                <c:pt idx="2896">
                  <c:v>93.185999999999979</c:v>
                </c:pt>
                <c:pt idx="2897">
                  <c:v>93.281000000000006</c:v>
                </c:pt>
                <c:pt idx="2898">
                  <c:v>93.328000000000003</c:v>
                </c:pt>
                <c:pt idx="2899">
                  <c:v>93.374999999999986</c:v>
                </c:pt>
                <c:pt idx="2900">
                  <c:v>93.328000000000003</c:v>
                </c:pt>
                <c:pt idx="2901">
                  <c:v>93.563999999999993</c:v>
                </c:pt>
                <c:pt idx="2902">
                  <c:v>93.658999999999978</c:v>
                </c:pt>
                <c:pt idx="2903">
                  <c:v>94.085999999999999</c:v>
                </c:pt>
                <c:pt idx="2904">
                  <c:v>94.467000000000027</c:v>
                </c:pt>
                <c:pt idx="2905">
                  <c:v>94.753</c:v>
                </c:pt>
                <c:pt idx="2906">
                  <c:v>94.944000000000031</c:v>
                </c:pt>
                <c:pt idx="2907">
                  <c:v>95.278999999999982</c:v>
                </c:pt>
                <c:pt idx="2908">
                  <c:v>95.76</c:v>
                </c:pt>
                <c:pt idx="2909">
                  <c:v>96.096000000000004</c:v>
                </c:pt>
                <c:pt idx="2910">
                  <c:v>96.048000000000002</c:v>
                </c:pt>
                <c:pt idx="2911">
                  <c:v>95.616</c:v>
                </c:pt>
                <c:pt idx="2912">
                  <c:v>94.849000000000004</c:v>
                </c:pt>
                <c:pt idx="2913">
                  <c:v>94.8</c:v>
                </c:pt>
                <c:pt idx="2914">
                  <c:v>94.039000000000001</c:v>
                </c:pt>
                <c:pt idx="2915">
                  <c:v>93.754000000000005</c:v>
                </c:pt>
                <c:pt idx="2916">
                  <c:v>93.423000000000002</c:v>
                </c:pt>
                <c:pt idx="2917">
                  <c:v>93.328000000000003</c:v>
                </c:pt>
                <c:pt idx="2918">
                  <c:v>93.374999999999986</c:v>
                </c:pt>
                <c:pt idx="2919">
                  <c:v>93.328000000000003</c:v>
                </c:pt>
                <c:pt idx="2920">
                  <c:v>92.997000000000028</c:v>
                </c:pt>
                <c:pt idx="2921">
                  <c:v>92.903000000000006</c:v>
                </c:pt>
                <c:pt idx="2922">
                  <c:v>92.808999999999983</c:v>
                </c:pt>
                <c:pt idx="2923">
                  <c:v>92.763000000000005</c:v>
                </c:pt>
                <c:pt idx="2924">
                  <c:v>92.667000000000002</c:v>
                </c:pt>
                <c:pt idx="2925">
                  <c:v>92.48</c:v>
                </c:pt>
                <c:pt idx="2926">
                  <c:v>92.385999999999981</c:v>
                </c:pt>
                <c:pt idx="2927">
                  <c:v>92.433000000000007</c:v>
                </c:pt>
                <c:pt idx="2928">
                  <c:v>92.337999999999994</c:v>
                </c:pt>
                <c:pt idx="2929">
                  <c:v>92.244000000000028</c:v>
                </c:pt>
                <c:pt idx="2930">
                  <c:v>92.103999999999999</c:v>
                </c:pt>
                <c:pt idx="2931">
                  <c:v>92.057000000000002</c:v>
                </c:pt>
                <c:pt idx="2932">
                  <c:v>92.197000000000003</c:v>
                </c:pt>
                <c:pt idx="2933">
                  <c:v>92.057000000000002</c:v>
                </c:pt>
                <c:pt idx="2934">
                  <c:v>91.728999999999999</c:v>
                </c:pt>
                <c:pt idx="2935">
                  <c:v>91.588999999999999</c:v>
                </c:pt>
                <c:pt idx="2936">
                  <c:v>91.075999999999979</c:v>
                </c:pt>
                <c:pt idx="2937">
                  <c:v>90.843999999999994</c:v>
                </c:pt>
                <c:pt idx="2938">
                  <c:v>90.332999999999998</c:v>
                </c:pt>
                <c:pt idx="2939">
                  <c:v>90.054999999999993</c:v>
                </c:pt>
                <c:pt idx="2940">
                  <c:v>89.593000000000004</c:v>
                </c:pt>
                <c:pt idx="2941">
                  <c:v>89.269000000000005</c:v>
                </c:pt>
                <c:pt idx="2942">
                  <c:v>89.269000000000005</c:v>
                </c:pt>
                <c:pt idx="2943">
                  <c:v>89.084999999999994</c:v>
                </c:pt>
                <c:pt idx="2944">
                  <c:v>88.81</c:v>
                </c:pt>
                <c:pt idx="2945">
                  <c:v>88.625999999999976</c:v>
                </c:pt>
                <c:pt idx="2946">
                  <c:v>88.625999999999976</c:v>
                </c:pt>
                <c:pt idx="2947">
                  <c:v>88.81</c:v>
                </c:pt>
                <c:pt idx="2948">
                  <c:v>89.131999999999991</c:v>
                </c:pt>
                <c:pt idx="2949">
                  <c:v>88.902000000000001</c:v>
                </c:pt>
                <c:pt idx="2950">
                  <c:v>88.534000000000006</c:v>
                </c:pt>
                <c:pt idx="2951">
                  <c:v>88.259</c:v>
                </c:pt>
                <c:pt idx="2952">
                  <c:v>87.846999999999994</c:v>
                </c:pt>
                <c:pt idx="2953">
                  <c:v>87.527999999999992</c:v>
                </c:pt>
                <c:pt idx="2954">
                  <c:v>87.3</c:v>
                </c:pt>
                <c:pt idx="2955">
                  <c:v>87.117999999999995</c:v>
                </c:pt>
                <c:pt idx="2956">
                  <c:v>86.843999999999994</c:v>
                </c:pt>
                <c:pt idx="2957">
                  <c:v>86.891000000000005</c:v>
                </c:pt>
                <c:pt idx="2958">
                  <c:v>86.891000000000005</c:v>
                </c:pt>
                <c:pt idx="2959">
                  <c:v>86.799000000000007</c:v>
                </c:pt>
                <c:pt idx="2960">
                  <c:v>86.754000000000005</c:v>
                </c:pt>
                <c:pt idx="2961">
                  <c:v>86.709000000000003</c:v>
                </c:pt>
                <c:pt idx="2962">
                  <c:v>86.617000000000004</c:v>
                </c:pt>
                <c:pt idx="2963">
                  <c:v>86.482000000000014</c:v>
                </c:pt>
                <c:pt idx="2964">
                  <c:v>86.164000000000001</c:v>
                </c:pt>
                <c:pt idx="2965">
                  <c:v>85.938999999999993</c:v>
                </c:pt>
                <c:pt idx="2966">
                  <c:v>85.801999999999992</c:v>
                </c:pt>
                <c:pt idx="2967">
                  <c:v>85.801999999999992</c:v>
                </c:pt>
                <c:pt idx="2968">
                  <c:v>85.621999999999986</c:v>
                </c:pt>
                <c:pt idx="2969">
                  <c:v>85.938999999999993</c:v>
                </c:pt>
                <c:pt idx="2970">
                  <c:v>86.437000000000026</c:v>
                </c:pt>
                <c:pt idx="2971">
                  <c:v>86.754000000000005</c:v>
                </c:pt>
                <c:pt idx="2972">
                  <c:v>87.117999999999995</c:v>
                </c:pt>
                <c:pt idx="2973">
                  <c:v>87.027999999999992</c:v>
                </c:pt>
                <c:pt idx="2974">
                  <c:v>86.709000000000003</c:v>
                </c:pt>
                <c:pt idx="2975">
                  <c:v>86.527000000000001</c:v>
                </c:pt>
                <c:pt idx="2976">
                  <c:v>86.391000000000005</c:v>
                </c:pt>
                <c:pt idx="2977">
                  <c:v>86.664000000000001</c:v>
                </c:pt>
                <c:pt idx="2978">
                  <c:v>87.027999999999992</c:v>
                </c:pt>
                <c:pt idx="2979">
                  <c:v>87.072999999999979</c:v>
                </c:pt>
                <c:pt idx="2980">
                  <c:v>87.162999999999982</c:v>
                </c:pt>
                <c:pt idx="2981">
                  <c:v>86.754000000000005</c:v>
                </c:pt>
                <c:pt idx="2982">
                  <c:v>86.437000000000026</c:v>
                </c:pt>
                <c:pt idx="2983">
                  <c:v>86.301000000000002</c:v>
                </c:pt>
                <c:pt idx="2984">
                  <c:v>86.028999999999982</c:v>
                </c:pt>
                <c:pt idx="2985">
                  <c:v>85.938999999999993</c:v>
                </c:pt>
                <c:pt idx="2986">
                  <c:v>85.938999999999993</c:v>
                </c:pt>
                <c:pt idx="2987">
                  <c:v>85.667000000000002</c:v>
                </c:pt>
                <c:pt idx="2988">
                  <c:v>85.486999999999995</c:v>
                </c:pt>
                <c:pt idx="2989">
                  <c:v>85.576999999999998</c:v>
                </c:pt>
                <c:pt idx="2990">
                  <c:v>85.667000000000002</c:v>
                </c:pt>
                <c:pt idx="2991">
                  <c:v>85.621999999999986</c:v>
                </c:pt>
                <c:pt idx="2992">
                  <c:v>85.667000000000002</c:v>
                </c:pt>
                <c:pt idx="2993">
                  <c:v>85.894000000000005</c:v>
                </c:pt>
                <c:pt idx="2994">
                  <c:v>86.164000000000001</c:v>
                </c:pt>
                <c:pt idx="2995">
                  <c:v>86.527000000000001</c:v>
                </c:pt>
                <c:pt idx="2996">
                  <c:v>86.843999999999994</c:v>
                </c:pt>
                <c:pt idx="2997">
                  <c:v>86.891000000000005</c:v>
                </c:pt>
                <c:pt idx="2998">
                  <c:v>86.980999999999995</c:v>
                </c:pt>
                <c:pt idx="2999">
                  <c:v>86.891000000000005</c:v>
                </c:pt>
                <c:pt idx="3000">
                  <c:v>86.891000000000005</c:v>
                </c:pt>
                <c:pt idx="3001">
                  <c:v>87.072999999999979</c:v>
                </c:pt>
                <c:pt idx="3002">
                  <c:v>87.254999999999995</c:v>
                </c:pt>
                <c:pt idx="3003">
                  <c:v>87.391000000000005</c:v>
                </c:pt>
                <c:pt idx="3004">
                  <c:v>87.572999999999979</c:v>
                </c:pt>
                <c:pt idx="3005">
                  <c:v>87.572999999999979</c:v>
                </c:pt>
                <c:pt idx="3006">
                  <c:v>87.346000000000004</c:v>
                </c:pt>
                <c:pt idx="3007">
                  <c:v>86.980999999999995</c:v>
                </c:pt>
                <c:pt idx="3008">
                  <c:v>86.572000000000003</c:v>
                </c:pt>
                <c:pt idx="3009">
                  <c:v>86.028999999999982</c:v>
                </c:pt>
                <c:pt idx="3010">
                  <c:v>86.028999999999982</c:v>
                </c:pt>
                <c:pt idx="3011">
                  <c:v>86.164000000000001</c:v>
                </c:pt>
                <c:pt idx="3012">
                  <c:v>86.256</c:v>
                </c:pt>
                <c:pt idx="3013">
                  <c:v>86.437000000000026</c:v>
                </c:pt>
                <c:pt idx="3014">
                  <c:v>86.754000000000005</c:v>
                </c:pt>
                <c:pt idx="3015">
                  <c:v>86.891000000000005</c:v>
                </c:pt>
                <c:pt idx="3016">
                  <c:v>86.843999999999994</c:v>
                </c:pt>
                <c:pt idx="3017">
                  <c:v>86.391000000000005</c:v>
                </c:pt>
                <c:pt idx="3018">
                  <c:v>86.256</c:v>
                </c:pt>
                <c:pt idx="3019">
                  <c:v>86.572000000000003</c:v>
                </c:pt>
                <c:pt idx="3020">
                  <c:v>86.709000000000003</c:v>
                </c:pt>
                <c:pt idx="3021">
                  <c:v>86.754000000000005</c:v>
                </c:pt>
                <c:pt idx="3022">
                  <c:v>86.799000000000007</c:v>
                </c:pt>
                <c:pt idx="3023">
                  <c:v>86.936000000000007</c:v>
                </c:pt>
                <c:pt idx="3024">
                  <c:v>86.980999999999995</c:v>
                </c:pt>
                <c:pt idx="3025">
                  <c:v>87.117999999999995</c:v>
                </c:pt>
                <c:pt idx="3026">
                  <c:v>87.3</c:v>
                </c:pt>
                <c:pt idx="3027">
                  <c:v>87.117999999999995</c:v>
                </c:pt>
                <c:pt idx="3028">
                  <c:v>86.891000000000005</c:v>
                </c:pt>
                <c:pt idx="3029">
                  <c:v>86.527000000000001</c:v>
                </c:pt>
                <c:pt idx="3030">
                  <c:v>86.256</c:v>
                </c:pt>
                <c:pt idx="3031">
                  <c:v>85.983999999999995</c:v>
                </c:pt>
                <c:pt idx="3032">
                  <c:v>85.849000000000004</c:v>
                </c:pt>
                <c:pt idx="3033">
                  <c:v>85.801999999999992</c:v>
                </c:pt>
                <c:pt idx="3034">
                  <c:v>85.938999999999993</c:v>
                </c:pt>
                <c:pt idx="3035">
                  <c:v>86.119</c:v>
                </c:pt>
                <c:pt idx="3036">
                  <c:v>86.211000000000027</c:v>
                </c:pt>
                <c:pt idx="3037">
                  <c:v>85.983999999999995</c:v>
                </c:pt>
                <c:pt idx="3038">
                  <c:v>85.849000000000004</c:v>
                </c:pt>
                <c:pt idx="3039">
                  <c:v>85.849000000000004</c:v>
                </c:pt>
                <c:pt idx="3040">
                  <c:v>85.667000000000002</c:v>
                </c:pt>
                <c:pt idx="3041">
                  <c:v>85.757000000000005</c:v>
                </c:pt>
                <c:pt idx="3042">
                  <c:v>85.801999999999992</c:v>
                </c:pt>
                <c:pt idx="3043">
                  <c:v>85.667000000000002</c:v>
                </c:pt>
                <c:pt idx="3044">
                  <c:v>85.667000000000002</c:v>
                </c:pt>
                <c:pt idx="3045">
                  <c:v>85.576999999999998</c:v>
                </c:pt>
                <c:pt idx="3046">
                  <c:v>85.849000000000004</c:v>
                </c:pt>
                <c:pt idx="3047">
                  <c:v>86.256</c:v>
                </c:pt>
                <c:pt idx="3048">
                  <c:v>86.980999999999995</c:v>
                </c:pt>
                <c:pt idx="3049">
                  <c:v>87.757000000000005</c:v>
                </c:pt>
                <c:pt idx="3050">
                  <c:v>88.396000000000001</c:v>
                </c:pt>
                <c:pt idx="3051">
                  <c:v>88.81</c:v>
                </c:pt>
                <c:pt idx="3052">
                  <c:v>89.269000000000005</c:v>
                </c:pt>
                <c:pt idx="3053">
                  <c:v>89.822999999999979</c:v>
                </c:pt>
                <c:pt idx="3054">
                  <c:v>90.239000000000004</c:v>
                </c:pt>
                <c:pt idx="3055">
                  <c:v>90.656999999999982</c:v>
                </c:pt>
                <c:pt idx="3056">
                  <c:v>91.075999999999979</c:v>
                </c:pt>
                <c:pt idx="3057">
                  <c:v>90.891000000000005</c:v>
                </c:pt>
                <c:pt idx="3058">
                  <c:v>90.378999999999976</c:v>
                </c:pt>
                <c:pt idx="3059">
                  <c:v>89.775999999999982</c:v>
                </c:pt>
                <c:pt idx="3060">
                  <c:v>89.453999999999994</c:v>
                </c:pt>
                <c:pt idx="3061">
                  <c:v>89.224000000000004</c:v>
                </c:pt>
                <c:pt idx="3062">
                  <c:v>89.04</c:v>
                </c:pt>
                <c:pt idx="3063">
                  <c:v>89.04</c:v>
                </c:pt>
                <c:pt idx="3064">
                  <c:v>89.637999999999991</c:v>
                </c:pt>
                <c:pt idx="3065">
                  <c:v>89.822999999999979</c:v>
                </c:pt>
                <c:pt idx="3066">
                  <c:v>90.194000000000003</c:v>
                </c:pt>
                <c:pt idx="3067">
                  <c:v>90.378999999999976</c:v>
                </c:pt>
                <c:pt idx="3068">
                  <c:v>90.239000000000004</c:v>
                </c:pt>
                <c:pt idx="3069">
                  <c:v>90.936000000000007</c:v>
                </c:pt>
                <c:pt idx="3070">
                  <c:v>90.565000000000012</c:v>
                </c:pt>
                <c:pt idx="3071">
                  <c:v>89.406999999999996</c:v>
                </c:pt>
                <c:pt idx="3072">
                  <c:v>89.593000000000004</c:v>
                </c:pt>
                <c:pt idx="3073">
                  <c:v>89.685000000000002</c:v>
                </c:pt>
                <c:pt idx="3074">
                  <c:v>89.269000000000005</c:v>
                </c:pt>
                <c:pt idx="3075">
                  <c:v>88.947000000000031</c:v>
                </c:pt>
                <c:pt idx="3076">
                  <c:v>88.534000000000006</c:v>
                </c:pt>
                <c:pt idx="3077">
                  <c:v>88.167000000000002</c:v>
                </c:pt>
                <c:pt idx="3078">
                  <c:v>87.757000000000005</c:v>
                </c:pt>
                <c:pt idx="3079">
                  <c:v>87.254999999999995</c:v>
                </c:pt>
                <c:pt idx="3080">
                  <c:v>86.664000000000001</c:v>
                </c:pt>
                <c:pt idx="3081">
                  <c:v>86.028999999999982</c:v>
                </c:pt>
                <c:pt idx="3082">
                  <c:v>85.712000000000003</c:v>
                </c:pt>
                <c:pt idx="3083">
                  <c:v>85.621999999999986</c:v>
                </c:pt>
                <c:pt idx="3084">
                  <c:v>85.938999999999993</c:v>
                </c:pt>
                <c:pt idx="3085">
                  <c:v>85.983999999999995</c:v>
                </c:pt>
                <c:pt idx="3086">
                  <c:v>86.164000000000001</c:v>
                </c:pt>
                <c:pt idx="3087">
                  <c:v>86.211000000000027</c:v>
                </c:pt>
                <c:pt idx="3088">
                  <c:v>86.164000000000001</c:v>
                </c:pt>
                <c:pt idx="3089">
                  <c:v>86.119</c:v>
                </c:pt>
                <c:pt idx="3090">
                  <c:v>85.983999999999995</c:v>
                </c:pt>
                <c:pt idx="3091">
                  <c:v>86.028999999999982</c:v>
                </c:pt>
                <c:pt idx="3092">
                  <c:v>85.757000000000005</c:v>
                </c:pt>
                <c:pt idx="3093">
                  <c:v>85.531999999999996</c:v>
                </c:pt>
                <c:pt idx="3094">
                  <c:v>85.35199999999999</c:v>
                </c:pt>
                <c:pt idx="3095">
                  <c:v>85.576999999999998</c:v>
                </c:pt>
                <c:pt idx="3096">
                  <c:v>86.119</c:v>
                </c:pt>
                <c:pt idx="3097">
                  <c:v>87.072999999999979</c:v>
                </c:pt>
                <c:pt idx="3098">
                  <c:v>87.710000000000022</c:v>
                </c:pt>
                <c:pt idx="3099">
                  <c:v>88.443000000000026</c:v>
                </c:pt>
                <c:pt idx="3100">
                  <c:v>88.259</c:v>
                </c:pt>
                <c:pt idx="3101">
                  <c:v>87.801999999999992</c:v>
                </c:pt>
                <c:pt idx="3102">
                  <c:v>87.117999999999995</c:v>
                </c:pt>
                <c:pt idx="3103">
                  <c:v>86.664000000000001</c:v>
                </c:pt>
                <c:pt idx="3104">
                  <c:v>86.073999999999998</c:v>
                </c:pt>
                <c:pt idx="3105">
                  <c:v>85.712000000000003</c:v>
                </c:pt>
                <c:pt idx="3106">
                  <c:v>85.576999999999998</c:v>
                </c:pt>
                <c:pt idx="3107">
                  <c:v>85.667000000000002</c:v>
                </c:pt>
                <c:pt idx="3108">
                  <c:v>85.801999999999992</c:v>
                </c:pt>
                <c:pt idx="3109">
                  <c:v>85.442000000000007</c:v>
                </c:pt>
                <c:pt idx="3110">
                  <c:v>84.990000000000023</c:v>
                </c:pt>
                <c:pt idx="3111">
                  <c:v>85.667000000000002</c:v>
                </c:pt>
                <c:pt idx="3112">
                  <c:v>86.799000000000007</c:v>
                </c:pt>
                <c:pt idx="3113">
                  <c:v>87.757000000000005</c:v>
                </c:pt>
                <c:pt idx="3114">
                  <c:v>88.947000000000031</c:v>
                </c:pt>
                <c:pt idx="3115">
                  <c:v>89.915000000000006</c:v>
                </c:pt>
                <c:pt idx="3116">
                  <c:v>90.378999999999976</c:v>
                </c:pt>
                <c:pt idx="3117">
                  <c:v>90.518000000000001</c:v>
                </c:pt>
                <c:pt idx="3118">
                  <c:v>90.796999999999997</c:v>
                </c:pt>
                <c:pt idx="3119">
                  <c:v>90.982000000000014</c:v>
                </c:pt>
                <c:pt idx="3120">
                  <c:v>91.35499999999999</c:v>
                </c:pt>
                <c:pt idx="3121">
                  <c:v>91.542000000000002</c:v>
                </c:pt>
                <c:pt idx="3122">
                  <c:v>91.635999999999981</c:v>
                </c:pt>
                <c:pt idx="3123">
                  <c:v>91.588999999999999</c:v>
                </c:pt>
                <c:pt idx="3124">
                  <c:v>91.822999999999979</c:v>
                </c:pt>
                <c:pt idx="3125">
                  <c:v>92.527000000000001</c:v>
                </c:pt>
                <c:pt idx="3126">
                  <c:v>93.328000000000003</c:v>
                </c:pt>
                <c:pt idx="3127">
                  <c:v>93.423000000000002</c:v>
                </c:pt>
                <c:pt idx="3128">
                  <c:v>93.563999999999993</c:v>
                </c:pt>
                <c:pt idx="3129">
                  <c:v>93.801000000000002</c:v>
                </c:pt>
                <c:pt idx="3130">
                  <c:v>94.23</c:v>
                </c:pt>
                <c:pt idx="3131">
                  <c:v>94.371999999999986</c:v>
                </c:pt>
                <c:pt idx="3132">
                  <c:v>93.943000000000026</c:v>
                </c:pt>
                <c:pt idx="3133">
                  <c:v>92.85599999999998</c:v>
                </c:pt>
                <c:pt idx="3134">
                  <c:v>92.667000000000002</c:v>
                </c:pt>
                <c:pt idx="3135">
                  <c:v>92.103999999999999</c:v>
                </c:pt>
                <c:pt idx="3136">
                  <c:v>90.843999999999994</c:v>
                </c:pt>
                <c:pt idx="3137">
                  <c:v>89.775999999999982</c:v>
                </c:pt>
                <c:pt idx="3138">
                  <c:v>89.361999999999995</c:v>
                </c:pt>
                <c:pt idx="3139">
                  <c:v>88.85499999999999</c:v>
                </c:pt>
                <c:pt idx="3140">
                  <c:v>88.259</c:v>
                </c:pt>
                <c:pt idx="3141">
                  <c:v>87.801999999999992</c:v>
                </c:pt>
                <c:pt idx="3142">
                  <c:v>87.61999999999999</c:v>
                </c:pt>
                <c:pt idx="3143">
                  <c:v>86.936000000000007</c:v>
                </c:pt>
                <c:pt idx="3144">
                  <c:v>86.391000000000005</c:v>
                </c:pt>
                <c:pt idx="3145">
                  <c:v>87.162999999999982</c:v>
                </c:pt>
                <c:pt idx="3146">
                  <c:v>88.625999999999976</c:v>
                </c:pt>
                <c:pt idx="3147">
                  <c:v>90.054999999999993</c:v>
                </c:pt>
                <c:pt idx="3148">
                  <c:v>90.796999999999997</c:v>
                </c:pt>
                <c:pt idx="3149">
                  <c:v>91.402000000000001</c:v>
                </c:pt>
                <c:pt idx="3150">
                  <c:v>91.962999999999994</c:v>
                </c:pt>
                <c:pt idx="3151">
                  <c:v>92.385999999999981</c:v>
                </c:pt>
                <c:pt idx="3152">
                  <c:v>92.385999999999981</c:v>
                </c:pt>
                <c:pt idx="3153">
                  <c:v>93.045000000000002</c:v>
                </c:pt>
                <c:pt idx="3154">
                  <c:v>93.658999999999978</c:v>
                </c:pt>
                <c:pt idx="3155">
                  <c:v>94.039000000000001</c:v>
                </c:pt>
                <c:pt idx="3156">
                  <c:v>94.180999999999983</c:v>
                </c:pt>
                <c:pt idx="3157">
                  <c:v>93.897000000000006</c:v>
                </c:pt>
                <c:pt idx="3158">
                  <c:v>93.092000000000013</c:v>
                </c:pt>
                <c:pt idx="3159">
                  <c:v>92.667000000000002</c:v>
                </c:pt>
                <c:pt idx="3160">
                  <c:v>92.573999999999998</c:v>
                </c:pt>
                <c:pt idx="3161">
                  <c:v>92.433000000000007</c:v>
                </c:pt>
                <c:pt idx="3162">
                  <c:v>91.728999999999999</c:v>
                </c:pt>
                <c:pt idx="3163">
                  <c:v>91.402000000000001</c:v>
                </c:pt>
                <c:pt idx="3164">
                  <c:v>91.169999999999987</c:v>
                </c:pt>
                <c:pt idx="3165">
                  <c:v>91.122999999999976</c:v>
                </c:pt>
                <c:pt idx="3166">
                  <c:v>90.518000000000001</c:v>
                </c:pt>
                <c:pt idx="3167">
                  <c:v>90.194000000000003</c:v>
                </c:pt>
                <c:pt idx="3168">
                  <c:v>89.730999999999995</c:v>
                </c:pt>
                <c:pt idx="3169">
                  <c:v>89.546000000000006</c:v>
                </c:pt>
                <c:pt idx="3170">
                  <c:v>89.406999999999996</c:v>
                </c:pt>
                <c:pt idx="3171">
                  <c:v>89.316000000000003</c:v>
                </c:pt>
                <c:pt idx="3172">
                  <c:v>89.361999999999995</c:v>
                </c:pt>
                <c:pt idx="3173">
                  <c:v>89.453999999999994</c:v>
                </c:pt>
                <c:pt idx="3174">
                  <c:v>89.224000000000004</c:v>
                </c:pt>
                <c:pt idx="3175">
                  <c:v>88.902000000000001</c:v>
                </c:pt>
                <c:pt idx="3176">
                  <c:v>88.763000000000005</c:v>
                </c:pt>
                <c:pt idx="3177">
                  <c:v>88.305999999999983</c:v>
                </c:pt>
                <c:pt idx="3178">
                  <c:v>88.075000000000003</c:v>
                </c:pt>
                <c:pt idx="3179">
                  <c:v>87.710000000000022</c:v>
                </c:pt>
                <c:pt idx="3180">
                  <c:v>87.346000000000004</c:v>
                </c:pt>
                <c:pt idx="3181">
                  <c:v>87.027999999999992</c:v>
                </c:pt>
                <c:pt idx="3182">
                  <c:v>86.482000000000014</c:v>
                </c:pt>
                <c:pt idx="3183">
                  <c:v>86.164000000000001</c:v>
                </c:pt>
                <c:pt idx="3184">
                  <c:v>86.211000000000027</c:v>
                </c:pt>
                <c:pt idx="3185">
                  <c:v>86.164000000000001</c:v>
                </c:pt>
                <c:pt idx="3186">
                  <c:v>86.028999999999982</c:v>
                </c:pt>
                <c:pt idx="3187">
                  <c:v>86.664000000000001</c:v>
                </c:pt>
                <c:pt idx="3188">
                  <c:v>87.072999999999979</c:v>
                </c:pt>
                <c:pt idx="3189">
                  <c:v>87.027999999999992</c:v>
                </c:pt>
                <c:pt idx="3190">
                  <c:v>86.980999999999995</c:v>
                </c:pt>
                <c:pt idx="3191">
                  <c:v>86.754000000000005</c:v>
                </c:pt>
                <c:pt idx="3192">
                  <c:v>86.527000000000001</c:v>
                </c:pt>
                <c:pt idx="3193">
                  <c:v>86.256</c:v>
                </c:pt>
                <c:pt idx="3194">
                  <c:v>86.301000000000002</c:v>
                </c:pt>
                <c:pt idx="3195">
                  <c:v>86.164000000000001</c:v>
                </c:pt>
                <c:pt idx="3196">
                  <c:v>86.119</c:v>
                </c:pt>
                <c:pt idx="3197">
                  <c:v>86.164000000000001</c:v>
                </c:pt>
                <c:pt idx="3198">
                  <c:v>85.938999999999993</c:v>
                </c:pt>
                <c:pt idx="3199">
                  <c:v>85.849000000000004</c:v>
                </c:pt>
                <c:pt idx="3200">
                  <c:v>85.801999999999992</c:v>
                </c:pt>
                <c:pt idx="3201">
                  <c:v>85.983999999999995</c:v>
                </c:pt>
                <c:pt idx="3202">
                  <c:v>86.028999999999982</c:v>
                </c:pt>
                <c:pt idx="3203">
                  <c:v>86.256</c:v>
                </c:pt>
                <c:pt idx="3204">
                  <c:v>86.754000000000005</c:v>
                </c:pt>
                <c:pt idx="3205">
                  <c:v>87.072999999999979</c:v>
                </c:pt>
                <c:pt idx="3206">
                  <c:v>87.027999999999992</c:v>
                </c:pt>
                <c:pt idx="3207">
                  <c:v>86.843999999999994</c:v>
                </c:pt>
                <c:pt idx="3208">
                  <c:v>86.482000000000014</c:v>
                </c:pt>
                <c:pt idx="3209">
                  <c:v>86.482000000000014</c:v>
                </c:pt>
                <c:pt idx="3210">
                  <c:v>86.211000000000027</c:v>
                </c:pt>
                <c:pt idx="3211">
                  <c:v>85.938999999999993</c:v>
                </c:pt>
                <c:pt idx="3212">
                  <c:v>85.757000000000005</c:v>
                </c:pt>
                <c:pt idx="3213">
                  <c:v>85.621999999999986</c:v>
                </c:pt>
                <c:pt idx="3214">
                  <c:v>85.397000000000006</c:v>
                </c:pt>
                <c:pt idx="3215">
                  <c:v>85.397000000000006</c:v>
                </c:pt>
                <c:pt idx="3216">
                  <c:v>85.307000000000002</c:v>
                </c:pt>
                <c:pt idx="3217">
                  <c:v>85.262</c:v>
                </c:pt>
                <c:pt idx="3218">
                  <c:v>85.217000000000027</c:v>
                </c:pt>
                <c:pt idx="3219">
                  <c:v>84.945000000000007</c:v>
                </c:pt>
                <c:pt idx="3220">
                  <c:v>85.081999999999994</c:v>
                </c:pt>
                <c:pt idx="3221">
                  <c:v>85.307000000000002</c:v>
                </c:pt>
                <c:pt idx="3222">
                  <c:v>85.486999999999995</c:v>
                </c:pt>
                <c:pt idx="3223">
                  <c:v>85.757000000000005</c:v>
                </c:pt>
                <c:pt idx="3224">
                  <c:v>85.801999999999992</c:v>
                </c:pt>
                <c:pt idx="3225">
                  <c:v>85.938999999999993</c:v>
                </c:pt>
                <c:pt idx="3226">
                  <c:v>86.301000000000002</c:v>
                </c:pt>
                <c:pt idx="3227">
                  <c:v>86.843999999999994</c:v>
                </c:pt>
                <c:pt idx="3228">
                  <c:v>87.162999999999982</c:v>
                </c:pt>
                <c:pt idx="3229">
                  <c:v>87.3</c:v>
                </c:pt>
                <c:pt idx="3230">
                  <c:v>87.346000000000004</c:v>
                </c:pt>
                <c:pt idx="3231">
                  <c:v>87.254999999999995</c:v>
                </c:pt>
                <c:pt idx="3232">
                  <c:v>87.162999999999982</c:v>
                </c:pt>
                <c:pt idx="3233">
                  <c:v>86.936000000000007</c:v>
                </c:pt>
                <c:pt idx="3234">
                  <c:v>86.891000000000005</c:v>
                </c:pt>
                <c:pt idx="3235">
                  <c:v>87.391000000000005</c:v>
                </c:pt>
                <c:pt idx="3236">
                  <c:v>88.03</c:v>
                </c:pt>
                <c:pt idx="3237">
                  <c:v>88.259</c:v>
                </c:pt>
                <c:pt idx="3238">
                  <c:v>88.578999999999979</c:v>
                </c:pt>
                <c:pt idx="3239">
                  <c:v>88.763000000000005</c:v>
                </c:pt>
                <c:pt idx="3240">
                  <c:v>88.902000000000001</c:v>
                </c:pt>
                <c:pt idx="3241">
                  <c:v>88.625999999999976</c:v>
                </c:pt>
                <c:pt idx="3242">
                  <c:v>88.670999999999978</c:v>
                </c:pt>
                <c:pt idx="3243">
                  <c:v>88.718000000000004</c:v>
                </c:pt>
                <c:pt idx="3244">
                  <c:v>88.902000000000001</c:v>
                </c:pt>
                <c:pt idx="3245">
                  <c:v>89.224000000000004</c:v>
                </c:pt>
                <c:pt idx="3246">
                  <c:v>89.131999999999991</c:v>
                </c:pt>
                <c:pt idx="3247">
                  <c:v>88.718000000000004</c:v>
                </c:pt>
                <c:pt idx="3248">
                  <c:v>88.259</c:v>
                </c:pt>
                <c:pt idx="3249">
                  <c:v>87.938999999999993</c:v>
                </c:pt>
                <c:pt idx="3250">
                  <c:v>87.757000000000005</c:v>
                </c:pt>
                <c:pt idx="3251">
                  <c:v>87.664999999999992</c:v>
                </c:pt>
                <c:pt idx="3252">
                  <c:v>87.346000000000004</c:v>
                </c:pt>
                <c:pt idx="3253">
                  <c:v>87.072999999999979</c:v>
                </c:pt>
                <c:pt idx="3254">
                  <c:v>86.391000000000005</c:v>
                </c:pt>
                <c:pt idx="3255">
                  <c:v>85.983999999999995</c:v>
                </c:pt>
                <c:pt idx="3256">
                  <c:v>85.442000000000007</c:v>
                </c:pt>
                <c:pt idx="3257">
                  <c:v>84.856999999999999</c:v>
                </c:pt>
                <c:pt idx="3258">
                  <c:v>84.676999999999978</c:v>
                </c:pt>
                <c:pt idx="3259">
                  <c:v>87.210000000000022</c:v>
                </c:pt>
                <c:pt idx="3260">
                  <c:v>88.075000000000003</c:v>
                </c:pt>
                <c:pt idx="3261">
                  <c:v>87.938999999999993</c:v>
                </c:pt>
                <c:pt idx="3262">
                  <c:v>88.259</c:v>
                </c:pt>
                <c:pt idx="3263">
                  <c:v>90.1</c:v>
                </c:pt>
                <c:pt idx="3264">
                  <c:v>90.518000000000001</c:v>
                </c:pt>
                <c:pt idx="3265">
                  <c:v>91.075999999999979</c:v>
                </c:pt>
                <c:pt idx="3266">
                  <c:v>92.573999999999998</c:v>
                </c:pt>
                <c:pt idx="3267">
                  <c:v>92.433000000000007</c:v>
                </c:pt>
                <c:pt idx="3268">
                  <c:v>92.01</c:v>
                </c:pt>
                <c:pt idx="3269">
                  <c:v>90.891000000000005</c:v>
                </c:pt>
                <c:pt idx="3270">
                  <c:v>90.565000000000012</c:v>
                </c:pt>
                <c:pt idx="3271">
                  <c:v>90.239000000000004</c:v>
                </c:pt>
                <c:pt idx="3272">
                  <c:v>90.424000000000007</c:v>
                </c:pt>
                <c:pt idx="3273">
                  <c:v>91.122999999999976</c:v>
                </c:pt>
                <c:pt idx="3274">
                  <c:v>91.822999999999979</c:v>
                </c:pt>
                <c:pt idx="3275">
                  <c:v>91.682999999999979</c:v>
                </c:pt>
                <c:pt idx="3276">
                  <c:v>90.75</c:v>
                </c:pt>
                <c:pt idx="3277">
                  <c:v>90.009</c:v>
                </c:pt>
                <c:pt idx="3278">
                  <c:v>88.992999999999995</c:v>
                </c:pt>
                <c:pt idx="3279">
                  <c:v>88.305999999999983</c:v>
                </c:pt>
                <c:pt idx="3280">
                  <c:v>87.894000000000005</c:v>
                </c:pt>
                <c:pt idx="3281">
                  <c:v>87.117999999999995</c:v>
                </c:pt>
                <c:pt idx="3282">
                  <c:v>86.936000000000007</c:v>
                </c:pt>
                <c:pt idx="3283">
                  <c:v>86.936000000000007</c:v>
                </c:pt>
                <c:pt idx="3284">
                  <c:v>86.664000000000001</c:v>
                </c:pt>
                <c:pt idx="3285">
                  <c:v>86.346000000000004</c:v>
                </c:pt>
                <c:pt idx="3286">
                  <c:v>86.028999999999982</c:v>
                </c:pt>
                <c:pt idx="3287">
                  <c:v>85.801999999999992</c:v>
                </c:pt>
                <c:pt idx="3288">
                  <c:v>85.576999999999998</c:v>
                </c:pt>
                <c:pt idx="3289">
                  <c:v>85.307000000000002</c:v>
                </c:pt>
                <c:pt idx="3290">
                  <c:v>85.126999999999981</c:v>
                </c:pt>
                <c:pt idx="3291">
                  <c:v>85.126999999999981</c:v>
                </c:pt>
                <c:pt idx="3292">
                  <c:v>85.576999999999998</c:v>
                </c:pt>
                <c:pt idx="3293">
                  <c:v>85.576999999999998</c:v>
                </c:pt>
                <c:pt idx="3294">
                  <c:v>85.307000000000002</c:v>
                </c:pt>
                <c:pt idx="3295">
                  <c:v>84.990000000000023</c:v>
                </c:pt>
                <c:pt idx="3296">
                  <c:v>84.721999999999994</c:v>
                </c:pt>
                <c:pt idx="3297">
                  <c:v>84.316999999999993</c:v>
                </c:pt>
                <c:pt idx="3298">
                  <c:v>84.093999999999994</c:v>
                </c:pt>
                <c:pt idx="3299">
                  <c:v>83.736000000000004</c:v>
                </c:pt>
                <c:pt idx="3300">
                  <c:v>83.242000000000004</c:v>
                </c:pt>
                <c:pt idx="3301">
                  <c:v>83.021000000000001</c:v>
                </c:pt>
                <c:pt idx="3302">
                  <c:v>82.975999999999999</c:v>
                </c:pt>
                <c:pt idx="3303">
                  <c:v>82.975999999999999</c:v>
                </c:pt>
                <c:pt idx="3304">
                  <c:v>82.885999999999981</c:v>
                </c:pt>
                <c:pt idx="3305">
                  <c:v>82.35299999999998</c:v>
                </c:pt>
                <c:pt idx="3306">
                  <c:v>81.909000000000006</c:v>
                </c:pt>
                <c:pt idx="3307">
                  <c:v>81.819000000000003</c:v>
                </c:pt>
                <c:pt idx="3308">
                  <c:v>82.218000000000004</c:v>
                </c:pt>
                <c:pt idx="3309">
                  <c:v>82.263000000000005</c:v>
                </c:pt>
                <c:pt idx="3310">
                  <c:v>82.218000000000004</c:v>
                </c:pt>
                <c:pt idx="3311">
                  <c:v>82.174999999999983</c:v>
                </c:pt>
                <c:pt idx="3312">
                  <c:v>81.952000000000012</c:v>
                </c:pt>
                <c:pt idx="3313">
                  <c:v>81.997000000000028</c:v>
                </c:pt>
                <c:pt idx="3314">
                  <c:v>81.997000000000028</c:v>
                </c:pt>
                <c:pt idx="3315">
                  <c:v>81.997000000000028</c:v>
                </c:pt>
                <c:pt idx="3316">
                  <c:v>81.997000000000028</c:v>
                </c:pt>
                <c:pt idx="3317">
                  <c:v>81.819000000000003</c:v>
                </c:pt>
                <c:pt idx="3318">
                  <c:v>81.73</c:v>
                </c:pt>
                <c:pt idx="3319">
                  <c:v>81.554000000000002</c:v>
                </c:pt>
                <c:pt idx="3320">
                  <c:v>81.375999999999976</c:v>
                </c:pt>
                <c:pt idx="3321">
                  <c:v>81.375999999999976</c:v>
                </c:pt>
                <c:pt idx="3322">
                  <c:v>81.421000000000006</c:v>
                </c:pt>
                <c:pt idx="3323">
                  <c:v>81.774999999999991</c:v>
                </c:pt>
                <c:pt idx="3324">
                  <c:v>82.084999999999994</c:v>
                </c:pt>
                <c:pt idx="3325">
                  <c:v>82.174999999999983</c:v>
                </c:pt>
                <c:pt idx="3326">
                  <c:v>82.042000000000002</c:v>
                </c:pt>
                <c:pt idx="3327">
                  <c:v>81.596999999999994</c:v>
                </c:pt>
                <c:pt idx="3328">
                  <c:v>81.332999999999998</c:v>
                </c:pt>
                <c:pt idx="3329">
                  <c:v>81.111000000000004</c:v>
                </c:pt>
                <c:pt idx="3330">
                  <c:v>80.712999999999994</c:v>
                </c:pt>
                <c:pt idx="3331">
                  <c:v>80.449000000000026</c:v>
                </c:pt>
                <c:pt idx="3332">
                  <c:v>80.403999999999996</c:v>
                </c:pt>
                <c:pt idx="3333">
                  <c:v>80.227000000000004</c:v>
                </c:pt>
                <c:pt idx="3334">
                  <c:v>81.198999999999998</c:v>
                </c:pt>
                <c:pt idx="3335">
                  <c:v>81.819000000000003</c:v>
                </c:pt>
                <c:pt idx="3336">
                  <c:v>81.774999999999991</c:v>
                </c:pt>
                <c:pt idx="3337">
                  <c:v>81.375999999999976</c:v>
                </c:pt>
                <c:pt idx="3338">
                  <c:v>81.066000000000003</c:v>
                </c:pt>
                <c:pt idx="3339">
                  <c:v>81.375999999999976</c:v>
                </c:pt>
                <c:pt idx="3340">
                  <c:v>81.73</c:v>
                </c:pt>
                <c:pt idx="3341">
                  <c:v>81.774999999999991</c:v>
                </c:pt>
                <c:pt idx="3342">
                  <c:v>81.596999999999994</c:v>
                </c:pt>
                <c:pt idx="3343">
                  <c:v>81.641999999999996</c:v>
                </c:pt>
                <c:pt idx="3344">
                  <c:v>81.819000000000003</c:v>
                </c:pt>
                <c:pt idx="3345">
                  <c:v>81.641999999999996</c:v>
                </c:pt>
                <c:pt idx="3346">
                  <c:v>81.509</c:v>
                </c:pt>
                <c:pt idx="3347">
                  <c:v>81.332999999999998</c:v>
                </c:pt>
                <c:pt idx="3348">
                  <c:v>81.421000000000006</c:v>
                </c:pt>
                <c:pt idx="3349">
                  <c:v>82.042000000000002</c:v>
                </c:pt>
                <c:pt idx="3350">
                  <c:v>82.396000000000001</c:v>
                </c:pt>
                <c:pt idx="3351">
                  <c:v>82.575000000000003</c:v>
                </c:pt>
                <c:pt idx="3352">
                  <c:v>82.61999999999999</c:v>
                </c:pt>
                <c:pt idx="3353">
                  <c:v>82.042000000000002</c:v>
                </c:pt>
                <c:pt idx="3354">
                  <c:v>81.73</c:v>
                </c:pt>
                <c:pt idx="3355">
                  <c:v>81.421000000000006</c:v>
                </c:pt>
                <c:pt idx="3356">
                  <c:v>81.375999999999976</c:v>
                </c:pt>
                <c:pt idx="3357">
                  <c:v>81.022999999999982</c:v>
                </c:pt>
                <c:pt idx="3358">
                  <c:v>80.757000000000005</c:v>
                </c:pt>
                <c:pt idx="3359">
                  <c:v>80.58</c:v>
                </c:pt>
                <c:pt idx="3360">
                  <c:v>80.403999999999996</c:v>
                </c:pt>
                <c:pt idx="3361">
                  <c:v>80.361000000000004</c:v>
                </c:pt>
                <c:pt idx="3362">
                  <c:v>80.624999999999986</c:v>
                </c:pt>
                <c:pt idx="3363">
                  <c:v>81.997000000000028</c:v>
                </c:pt>
                <c:pt idx="3364">
                  <c:v>82.930999999999997</c:v>
                </c:pt>
                <c:pt idx="3365">
                  <c:v>83.736000000000004</c:v>
                </c:pt>
                <c:pt idx="3366">
                  <c:v>84.227000000000004</c:v>
                </c:pt>
                <c:pt idx="3367">
                  <c:v>84.542000000000002</c:v>
                </c:pt>
                <c:pt idx="3368">
                  <c:v>84.361999999999995</c:v>
                </c:pt>
                <c:pt idx="3369">
                  <c:v>84.049000000000007</c:v>
                </c:pt>
                <c:pt idx="3370">
                  <c:v>83.736000000000004</c:v>
                </c:pt>
                <c:pt idx="3371">
                  <c:v>83.331999999999994</c:v>
                </c:pt>
                <c:pt idx="3372">
                  <c:v>82.486000000000004</c:v>
                </c:pt>
                <c:pt idx="3373">
                  <c:v>82.708000000000013</c:v>
                </c:pt>
                <c:pt idx="3374">
                  <c:v>82.885999999999981</c:v>
                </c:pt>
                <c:pt idx="3375">
                  <c:v>82.664999999999992</c:v>
                </c:pt>
                <c:pt idx="3376">
                  <c:v>82.35299999999998</c:v>
                </c:pt>
                <c:pt idx="3377">
                  <c:v>82.218000000000004</c:v>
                </c:pt>
                <c:pt idx="3378">
                  <c:v>81.909000000000006</c:v>
                </c:pt>
                <c:pt idx="3379">
                  <c:v>81.952000000000012</c:v>
                </c:pt>
                <c:pt idx="3380">
                  <c:v>81.774999999999991</c:v>
                </c:pt>
                <c:pt idx="3381">
                  <c:v>81.198999999999998</c:v>
                </c:pt>
                <c:pt idx="3382">
                  <c:v>80.977999999999994</c:v>
                </c:pt>
                <c:pt idx="3383">
                  <c:v>81.287999999999997</c:v>
                </c:pt>
                <c:pt idx="3384">
                  <c:v>81.465999999999994</c:v>
                </c:pt>
                <c:pt idx="3385">
                  <c:v>81.332999999999998</c:v>
                </c:pt>
                <c:pt idx="3386">
                  <c:v>81.244000000000028</c:v>
                </c:pt>
                <c:pt idx="3387">
                  <c:v>80.977999999999994</c:v>
                </c:pt>
                <c:pt idx="3388">
                  <c:v>80.757000000000005</c:v>
                </c:pt>
                <c:pt idx="3389">
                  <c:v>80.403999999999996</c:v>
                </c:pt>
                <c:pt idx="3390">
                  <c:v>80.183999999999983</c:v>
                </c:pt>
                <c:pt idx="3391">
                  <c:v>80.492000000000004</c:v>
                </c:pt>
                <c:pt idx="3392">
                  <c:v>80.757000000000005</c:v>
                </c:pt>
                <c:pt idx="3393">
                  <c:v>80.667999999999992</c:v>
                </c:pt>
                <c:pt idx="3394">
                  <c:v>80.361000000000004</c:v>
                </c:pt>
                <c:pt idx="3395">
                  <c:v>79.831000000000003</c:v>
                </c:pt>
                <c:pt idx="3396">
                  <c:v>79.172999999999988</c:v>
                </c:pt>
                <c:pt idx="3397">
                  <c:v>78.822000000000003</c:v>
                </c:pt>
                <c:pt idx="3398">
                  <c:v>78.953000000000003</c:v>
                </c:pt>
                <c:pt idx="3399">
                  <c:v>78.995999999999995</c:v>
                </c:pt>
                <c:pt idx="3400">
                  <c:v>79.172999999999988</c:v>
                </c:pt>
                <c:pt idx="3401">
                  <c:v>79.48</c:v>
                </c:pt>
                <c:pt idx="3402">
                  <c:v>79.391999999999996</c:v>
                </c:pt>
                <c:pt idx="3403">
                  <c:v>79.566999999999993</c:v>
                </c:pt>
                <c:pt idx="3404">
                  <c:v>79.566999999999993</c:v>
                </c:pt>
                <c:pt idx="3405">
                  <c:v>79.48</c:v>
                </c:pt>
                <c:pt idx="3406">
                  <c:v>79.742999999999995</c:v>
                </c:pt>
                <c:pt idx="3407">
                  <c:v>80.227000000000004</c:v>
                </c:pt>
                <c:pt idx="3408">
                  <c:v>80.712999999999994</c:v>
                </c:pt>
                <c:pt idx="3409">
                  <c:v>81.465999999999994</c:v>
                </c:pt>
                <c:pt idx="3410">
                  <c:v>82.263000000000005</c:v>
                </c:pt>
                <c:pt idx="3411">
                  <c:v>82.885999999999981</c:v>
                </c:pt>
                <c:pt idx="3412">
                  <c:v>83.736000000000004</c:v>
                </c:pt>
                <c:pt idx="3413">
                  <c:v>84.049000000000007</c:v>
                </c:pt>
                <c:pt idx="3414">
                  <c:v>83.778999999999982</c:v>
                </c:pt>
                <c:pt idx="3415">
                  <c:v>83.198999999999998</c:v>
                </c:pt>
                <c:pt idx="3416">
                  <c:v>82.753</c:v>
                </c:pt>
                <c:pt idx="3417">
                  <c:v>83.376999999999981</c:v>
                </c:pt>
                <c:pt idx="3418">
                  <c:v>83.376999999999981</c:v>
                </c:pt>
                <c:pt idx="3419">
                  <c:v>83.376999999999981</c:v>
                </c:pt>
                <c:pt idx="3420">
                  <c:v>82.753</c:v>
                </c:pt>
                <c:pt idx="3421">
                  <c:v>82.575000000000003</c:v>
                </c:pt>
                <c:pt idx="3422">
                  <c:v>82.218000000000004</c:v>
                </c:pt>
                <c:pt idx="3423">
                  <c:v>82.084999999999994</c:v>
                </c:pt>
                <c:pt idx="3424">
                  <c:v>82.174999999999983</c:v>
                </c:pt>
                <c:pt idx="3425">
                  <c:v>82.174999999999983</c:v>
                </c:pt>
                <c:pt idx="3426">
                  <c:v>81.819000000000003</c:v>
                </c:pt>
                <c:pt idx="3427">
                  <c:v>81.596999999999994</c:v>
                </c:pt>
                <c:pt idx="3428">
                  <c:v>81.244000000000028</c:v>
                </c:pt>
                <c:pt idx="3429">
                  <c:v>80.935000000000002</c:v>
                </c:pt>
                <c:pt idx="3430">
                  <c:v>80.845000000000013</c:v>
                </c:pt>
                <c:pt idx="3431">
                  <c:v>80.89</c:v>
                </c:pt>
                <c:pt idx="3432">
                  <c:v>80.89</c:v>
                </c:pt>
                <c:pt idx="3433">
                  <c:v>80.845000000000013</c:v>
                </c:pt>
                <c:pt idx="3434">
                  <c:v>80.449000000000026</c:v>
                </c:pt>
                <c:pt idx="3435">
                  <c:v>80.271999999999991</c:v>
                </c:pt>
                <c:pt idx="3436">
                  <c:v>80.051000000000002</c:v>
                </c:pt>
                <c:pt idx="3437">
                  <c:v>79.787999999999997</c:v>
                </c:pt>
                <c:pt idx="3438">
                  <c:v>79.48</c:v>
                </c:pt>
                <c:pt idx="3439">
                  <c:v>79.346999999999994</c:v>
                </c:pt>
                <c:pt idx="3440">
                  <c:v>79.611999999999995</c:v>
                </c:pt>
                <c:pt idx="3441">
                  <c:v>79.611999999999995</c:v>
                </c:pt>
                <c:pt idx="3442">
                  <c:v>79.48</c:v>
                </c:pt>
                <c:pt idx="3443">
                  <c:v>79.346999999999994</c:v>
                </c:pt>
                <c:pt idx="3444">
                  <c:v>79.260999999999996</c:v>
                </c:pt>
                <c:pt idx="3445">
                  <c:v>79.215999999999994</c:v>
                </c:pt>
                <c:pt idx="3446">
                  <c:v>79.127999999999986</c:v>
                </c:pt>
                <c:pt idx="3447">
                  <c:v>78.777000000000001</c:v>
                </c:pt>
                <c:pt idx="3448">
                  <c:v>78.471000000000004</c:v>
                </c:pt>
                <c:pt idx="3449">
                  <c:v>78.296000000000006</c:v>
                </c:pt>
                <c:pt idx="3450">
                  <c:v>78.164999999999992</c:v>
                </c:pt>
                <c:pt idx="3451">
                  <c:v>77.945000000000007</c:v>
                </c:pt>
                <c:pt idx="3452">
                  <c:v>77.945000000000007</c:v>
                </c:pt>
                <c:pt idx="3453">
                  <c:v>78.296000000000006</c:v>
                </c:pt>
                <c:pt idx="3454">
                  <c:v>79.304000000000002</c:v>
                </c:pt>
                <c:pt idx="3455">
                  <c:v>79.962999999999994</c:v>
                </c:pt>
                <c:pt idx="3456">
                  <c:v>80.361000000000004</c:v>
                </c:pt>
                <c:pt idx="3457">
                  <c:v>80.492000000000004</c:v>
                </c:pt>
                <c:pt idx="3458">
                  <c:v>80.316000000000003</c:v>
                </c:pt>
                <c:pt idx="3459">
                  <c:v>79.787999999999997</c:v>
                </c:pt>
                <c:pt idx="3460">
                  <c:v>79.127999999999986</c:v>
                </c:pt>
                <c:pt idx="3461">
                  <c:v>78.60199999999999</c:v>
                </c:pt>
                <c:pt idx="3462">
                  <c:v>78.296000000000006</c:v>
                </c:pt>
                <c:pt idx="3463">
                  <c:v>78.208000000000013</c:v>
                </c:pt>
                <c:pt idx="3464">
                  <c:v>78.120999999999981</c:v>
                </c:pt>
                <c:pt idx="3465">
                  <c:v>78.208000000000013</c:v>
                </c:pt>
                <c:pt idx="3466">
                  <c:v>78.471000000000004</c:v>
                </c:pt>
                <c:pt idx="3467">
                  <c:v>78.558999999999983</c:v>
                </c:pt>
                <c:pt idx="3468">
                  <c:v>78.558999999999983</c:v>
                </c:pt>
                <c:pt idx="3469">
                  <c:v>78.777000000000001</c:v>
                </c:pt>
                <c:pt idx="3470">
                  <c:v>79.127999999999986</c:v>
                </c:pt>
                <c:pt idx="3471">
                  <c:v>79.304000000000002</c:v>
                </c:pt>
                <c:pt idx="3472">
                  <c:v>79.215999999999994</c:v>
                </c:pt>
                <c:pt idx="3473">
                  <c:v>78.995999999999995</c:v>
                </c:pt>
                <c:pt idx="3474">
                  <c:v>78.864999999999995</c:v>
                </c:pt>
                <c:pt idx="3475">
                  <c:v>78.60199999999999</c:v>
                </c:pt>
                <c:pt idx="3476">
                  <c:v>78.60199999999999</c:v>
                </c:pt>
                <c:pt idx="3477">
                  <c:v>78.910000000000025</c:v>
                </c:pt>
                <c:pt idx="3478">
                  <c:v>79.040999999999997</c:v>
                </c:pt>
                <c:pt idx="3479">
                  <c:v>79.654999999999987</c:v>
                </c:pt>
                <c:pt idx="3480">
                  <c:v>81.287999999999997</c:v>
                </c:pt>
                <c:pt idx="3481">
                  <c:v>82.084999999999994</c:v>
                </c:pt>
                <c:pt idx="3482">
                  <c:v>82.61999999999999</c:v>
                </c:pt>
                <c:pt idx="3483">
                  <c:v>83.063999999999993</c:v>
                </c:pt>
                <c:pt idx="3484">
                  <c:v>83.331999999999994</c:v>
                </c:pt>
                <c:pt idx="3485">
                  <c:v>83.736000000000004</c:v>
                </c:pt>
                <c:pt idx="3486">
                  <c:v>84.271999999999991</c:v>
                </c:pt>
                <c:pt idx="3487">
                  <c:v>84.990000000000023</c:v>
                </c:pt>
                <c:pt idx="3488">
                  <c:v>85.486999999999995</c:v>
                </c:pt>
                <c:pt idx="3489">
                  <c:v>85.621999999999986</c:v>
                </c:pt>
                <c:pt idx="3490">
                  <c:v>85.938999999999993</c:v>
                </c:pt>
                <c:pt idx="3491">
                  <c:v>86.028999999999982</c:v>
                </c:pt>
                <c:pt idx="3492">
                  <c:v>85.938999999999993</c:v>
                </c:pt>
                <c:pt idx="3493">
                  <c:v>85.757000000000005</c:v>
                </c:pt>
                <c:pt idx="3494">
                  <c:v>85.576999999999998</c:v>
                </c:pt>
                <c:pt idx="3495">
                  <c:v>85.576999999999998</c:v>
                </c:pt>
                <c:pt idx="3496">
                  <c:v>85.983999999999995</c:v>
                </c:pt>
                <c:pt idx="3497">
                  <c:v>86.891000000000005</c:v>
                </c:pt>
                <c:pt idx="3498">
                  <c:v>87.072999999999979</c:v>
                </c:pt>
                <c:pt idx="3499">
                  <c:v>87.436000000000007</c:v>
                </c:pt>
                <c:pt idx="3500">
                  <c:v>87.572999999999979</c:v>
                </c:pt>
                <c:pt idx="3501">
                  <c:v>87.391000000000005</c:v>
                </c:pt>
                <c:pt idx="3502">
                  <c:v>87.072999999999979</c:v>
                </c:pt>
                <c:pt idx="3503">
                  <c:v>86.799000000000007</c:v>
                </c:pt>
                <c:pt idx="3504">
                  <c:v>86.799000000000007</c:v>
                </c:pt>
                <c:pt idx="3505">
                  <c:v>87.346000000000004</c:v>
                </c:pt>
                <c:pt idx="3506">
                  <c:v>87.61999999999999</c:v>
                </c:pt>
                <c:pt idx="3507">
                  <c:v>87.483000000000004</c:v>
                </c:pt>
                <c:pt idx="3508">
                  <c:v>87.117999999999995</c:v>
                </c:pt>
                <c:pt idx="3509">
                  <c:v>87.072999999999979</c:v>
                </c:pt>
                <c:pt idx="3510">
                  <c:v>86.799000000000007</c:v>
                </c:pt>
                <c:pt idx="3511">
                  <c:v>86.301000000000002</c:v>
                </c:pt>
                <c:pt idx="3512">
                  <c:v>85.442000000000007</c:v>
                </c:pt>
                <c:pt idx="3513">
                  <c:v>85.081999999999994</c:v>
                </c:pt>
                <c:pt idx="3514">
                  <c:v>84.856999999999999</c:v>
                </c:pt>
                <c:pt idx="3515">
                  <c:v>83.91400000000003</c:v>
                </c:pt>
                <c:pt idx="3516">
                  <c:v>83.736000000000004</c:v>
                </c:pt>
                <c:pt idx="3517">
                  <c:v>83.555999999999983</c:v>
                </c:pt>
                <c:pt idx="3518">
                  <c:v>83.242000000000004</c:v>
                </c:pt>
                <c:pt idx="3519">
                  <c:v>82.798000000000002</c:v>
                </c:pt>
                <c:pt idx="3520">
                  <c:v>82.042000000000002</c:v>
                </c:pt>
                <c:pt idx="3521">
                  <c:v>81.153999999999982</c:v>
                </c:pt>
                <c:pt idx="3522">
                  <c:v>80.492000000000004</c:v>
                </c:pt>
                <c:pt idx="3523">
                  <c:v>80.096000000000004</c:v>
                </c:pt>
                <c:pt idx="3524">
                  <c:v>79.787999999999997</c:v>
                </c:pt>
                <c:pt idx="3525">
                  <c:v>79.48</c:v>
                </c:pt>
                <c:pt idx="3526">
                  <c:v>79.260999999999996</c:v>
                </c:pt>
                <c:pt idx="3527">
                  <c:v>78.953000000000003</c:v>
                </c:pt>
                <c:pt idx="3528">
                  <c:v>78.777000000000001</c:v>
                </c:pt>
                <c:pt idx="3529">
                  <c:v>78.777000000000001</c:v>
                </c:pt>
                <c:pt idx="3530">
                  <c:v>78.69</c:v>
                </c:pt>
                <c:pt idx="3531">
                  <c:v>79.304000000000002</c:v>
                </c:pt>
                <c:pt idx="3532">
                  <c:v>80.138999999999982</c:v>
                </c:pt>
                <c:pt idx="3533">
                  <c:v>80.624999999999986</c:v>
                </c:pt>
                <c:pt idx="3534">
                  <c:v>80.58</c:v>
                </c:pt>
                <c:pt idx="3535">
                  <c:v>80.316000000000003</c:v>
                </c:pt>
                <c:pt idx="3536">
                  <c:v>79.524000000000001</c:v>
                </c:pt>
                <c:pt idx="3537">
                  <c:v>78.995999999999995</c:v>
                </c:pt>
                <c:pt idx="3538">
                  <c:v>78.60199999999999</c:v>
                </c:pt>
                <c:pt idx="3539">
                  <c:v>78.296000000000006</c:v>
                </c:pt>
                <c:pt idx="3540">
                  <c:v>77.989999999999995</c:v>
                </c:pt>
                <c:pt idx="3541">
                  <c:v>77.683999999999983</c:v>
                </c:pt>
                <c:pt idx="3542">
                  <c:v>77.596000000000004</c:v>
                </c:pt>
                <c:pt idx="3543">
                  <c:v>77.552999999999983</c:v>
                </c:pt>
                <c:pt idx="3544">
                  <c:v>77.247000000000028</c:v>
                </c:pt>
                <c:pt idx="3545">
                  <c:v>77.247000000000028</c:v>
                </c:pt>
                <c:pt idx="3546">
                  <c:v>77.292000000000002</c:v>
                </c:pt>
                <c:pt idx="3547">
                  <c:v>77.16</c:v>
                </c:pt>
                <c:pt idx="3548">
                  <c:v>76.986000000000004</c:v>
                </c:pt>
                <c:pt idx="3549">
                  <c:v>76.986000000000004</c:v>
                </c:pt>
                <c:pt idx="3550">
                  <c:v>76.853999999999999</c:v>
                </c:pt>
                <c:pt idx="3551">
                  <c:v>76.507000000000005</c:v>
                </c:pt>
                <c:pt idx="3552">
                  <c:v>76.157999999999987</c:v>
                </c:pt>
                <c:pt idx="3553">
                  <c:v>76.027999999999992</c:v>
                </c:pt>
                <c:pt idx="3554">
                  <c:v>76.027999999999992</c:v>
                </c:pt>
                <c:pt idx="3555">
                  <c:v>76.114000000000004</c:v>
                </c:pt>
                <c:pt idx="3556">
                  <c:v>76.157999999999987</c:v>
                </c:pt>
                <c:pt idx="3557">
                  <c:v>76.203000000000003</c:v>
                </c:pt>
                <c:pt idx="3558">
                  <c:v>76.289000000000001</c:v>
                </c:pt>
                <c:pt idx="3559">
                  <c:v>76.203000000000003</c:v>
                </c:pt>
                <c:pt idx="3560">
                  <c:v>76.464000000000027</c:v>
                </c:pt>
                <c:pt idx="3561">
                  <c:v>76.724999999999994</c:v>
                </c:pt>
                <c:pt idx="3562">
                  <c:v>76.768000000000001</c:v>
                </c:pt>
                <c:pt idx="3563">
                  <c:v>76.942000000000007</c:v>
                </c:pt>
                <c:pt idx="3564">
                  <c:v>77.203000000000003</c:v>
                </c:pt>
                <c:pt idx="3565">
                  <c:v>77.377999999999986</c:v>
                </c:pt>
                <c:pt idx="3566">
                  <c:v>77.509</c:v>
                </c:pt>
                <c:pt idx="3567">
                  <c:v>77.334999999999994</c:v>
                </c:pt>
                <c:pt idx="3568">
                  <c:v>77.072000000000003</c:v>
                </c:pt>
                <c:pt idx="3569">
                  <c:v>77.072000000000003</c:v>
                </c:pt>
                <c:pt idx="3570">
                  <c:v>77.902000000000001</c:v>
                </c:pt>
                <c:pt idx="3571">
                  <c:v>78.164999999999992</c:v>
                </c:pt>
                <c:pt idx="3572">
                  <c:v>78.033000000000001</c:v>
                </c:pt>
                <c:pt idx="3573">
                  <c:v>77.902000000000001</c:v>
                </c:pt>
                <c:pt idx="3574">
                  <c:v>77.902000000000001</c:v>
                </c:pt>
                <c:pt idx="3575">
                  <c:v>77.815000000000012</c:v>
                </c:pt>
                <c:pt idx="3576">
                  <c:v>77.902000000000001</c:v>
                </c:pt>
                <c:pt idx="3577">
                  <c:v>77.945000000000007</c:v>
                </c:pt>
                <c:pt idx="3578">
                  <c:v>77.945000000000007</c:v>
                </c:pt>
                <c:pt idx="3579">
                  <c:v>77.815000000000012</c:v>
                </c:pt>
                <c:pt idx="3580">
                  <c:v>77.638999999999982</c:v>
                </c:pt>
                <c:pt idx="3581">
                  <c:v>77.203000000000003</c:v>
                </c:pt>
                <c:pt idx="3582">
                  <c:v>76.942000000000007</c:v>
                </c:pt>
                <c:pt idx="3583">
                  <c:v>76.986000000000004</c:v>
                </c:pt>
                <c:pt idx="3584">
                  <c:v>77.377999999999986</c:v>
                </c:pt>
                <c:pt idx="3585">
                  <c:v>77.77</c:v>
                </c:pt>
                <c:pt idx="3586">
                  <c:v>78.120999999999981</c:v>
                </c:pt>
                <c:pt idx="3587">
                  <c:v>78.251000000000005</c:v>
                </c:pt>
                <c:pt idx="3588">
                  <c:v>78.471000000000004</c:v>
                </c:pt>
                <c:pt idx="3589">
                  <c:v>78.471000000000004</c:v>
                </c:pt>
                <c:pt idx="3590">
                  <c:v>78.69</c:v>
                </c:pt>
                <c:pt idx="3591">
                  <c:v>78.822000000000003</c:v>
                </c:pt>
                <c:pt idx="3592">
                  <c:v>79.084000000000003</c:v>
                </c:pt>
                <c:pt idx="3593">
                  <c:v>80.096000000000004</c:v>
                </c:pt>
                <c:pt idx="3594">
                  <c:v>80.537000000000006</c:v>
                </c:pt>
                <c:pt idx="3595">
                  <c:v>80.935000000000002</c:v>
                </c:pt>
                <c:pt idx="3596">
                  <c:v>81.022999999999982</c:v>
                </c:pt>
                <c:pt idx="3597">
                  <c:v>80.89</c:v>
                </c:pt>
                <c:pt idx="3598">
                  <c:v>80.492000000000004</c:v>
                </c:pt>
                <c:pt idx="3599">
                  <c:v>79.92</c:v>
                </c:pt>
                <c:pt idx="3600">
                  <c:v>79.346999999999994</c:v>
                </c:pt>
                <c:pt idx="3601">
                  <c:v>78.69</c:v>
                </c:pt>
                <c:pt idx="3602">
                  <c:v>78.164999999999992</c:v>
                </c:pt>
                <c:pt idx="3603">
                  <c:v>77.902000000000001</c:v>
                </c:pt>
                <c:pt idx="3604">
                  <c:v>78.427000000000007</c:v>
                </c:pt>
                <c:pt idx="3605">
                  <c:v>78.953000000000003</c:v>
                </c:pt>
                <c:pt idx="3606">
                  <c:v>79.215999999999994</c:v>
                </c:pt>
                <c:pt idx="3607">
                  <c:v>79.127999999999986</c:v>
                </c:pt>
                <c:pt idx="3608">
                  <c:v>79.391999999999996</c:v>
                </c:pt>
                <c:pt idx="3609">
                  <c:v>79.7</c:v>
                </c:pt>
                <c:pt idx="3610">
                  <c:v>79.962999999999994</c:v>
                </c:pt>
                <c:pt idx="3611">
                  <c:v>80.361000000000004</c:v>
                </c:pt>
                <c:pt idx="3612">
                  <c:v>80.58</c:v>
                </c:pt>
                <c:pt idx="3613">
                  <c:v>80.801999999999992</c:v>
                </c:pt>
                <c:pt idx="3614">
                  <c:v>80.977999999999994</c:v>
                </c:pt>
                <c:pt idx="3615">
                  <c:v>81.022999999999982</c:v>
                </c:pt>
                <c:pt idx="3616">
                  <c:v>80.712999999999994</c:v>
                </c:pt>
                <c:pt idx="3617">
                  <c:v>80.58</c:v>
                </c:pt>
                <c:pt idx="3618">
                  <c:v>80.89</c:v>
                </c:pt>
                <c:pt idx="3619">
                  <c:v>80.89</c:v>
                </c:pt>
                <c:pt idx="3620">
                  <c:v>80.712999999999994</c:v>
                </c:pt>
                <c:pt idx="3621">
                  <c:v>80.624999999999986</c:v>
                </c:pt>
                <c:pt idx="3622">
                  <c:v>80.403999999999996</c:v>
                </c:pt>
                <c:pt idx="3623">
                  <c:v>79.962999999999994</c:v>
                </c:pt>
                <c:pt idx="3624">
                  <c:v>79.346999999999994</c:v>
                </c:pt>
                <c:pt idx="3625">
                  <c:v>78.60199999999999</c:v>
                </c:pt>
                <c:pt idx="3626">
                  <c:v>77.902000000000001</c:v>
                </c:pt>
                <c:pt idx="3627">
                  <c:v>77.552999999999983</c:v>
                </c:pt>
                <c:pt idx="3628">
                  <c:v>77.247000000000028</c:v>
                </c:pt>
                <c:pt idx="3629">
                  <c:v>76.986000000000004</c:v>
                </c:pt>
                <c:pt idx="3630">
                  <c:v>76.811000000000007</c:v>
                </c:pt>
                <c:pt idx="3631">
                  <c:v>76.853999999999999</c:v>
                </c:pt>
                <c:pt idx="3632">
                  <c:v>76.853999999999999</c:v>
                </c:pt>
                <c:pt idx="3633">
                  <c:v>76.942000000000007</c:v>
                </c:pt>
                <c:pt idx="3634">
                  <c:v>76.635999999999981</c:v>
                </c:pt>
                <c:pt idx="3635">
                  <c:v>76.331999999999994</c:v>
                </c:pt>
                <c:pt idx="3636">
                  <c:v>76.070999999999998</c:v>
                </c:pt>
                <c:pt idx="3637">
                  <c:v>75.81</c:v>
                </c:pt>
                <c:pt idx="3638">
                  <c:v>75.637</c:v>
                </c:pt>
                <c:pt idx="3639">
                  <c:v>75.593999999999994</c:v>
                </c:pt>
                <c:pt idx="3640">
                  <c:v>75.593999999999994</c:v>
                </c:pt>
                <c:pt idx="3641">
                  <c:v>75.593999999999994</c:v>
                </c:pt>
                <c:pt idx="3642">
                  <c:v>75.551000000000002</c:v>
                </c:pt>
                <c:pt idx="3643">
                  <c:v>75.551000000000002</c:v>
                </c:pt>
                <c:pt idx="3644">
                  <c:v>75.593999999999994</c:v>
                </c:pt>
                <c:pt idx="3645">
                  <c:v>75.680999999999983</c:v>
                </c:pt>
                <c:pt idx="3646">
                  <c:v>75.85299999999998</c:v>
                </c:pt>
                <c:pt idx="3647">
                  <c:v>75.81</c:v>
                </c:pt>
                <c:pt idx="3648">
                  <c:v>75.81</c:v>
                </c:pt>
                <c:pt idx="3649">
                  <c:v>75.724000000000004</c:v>
                </c:pt>
                <c:pt idx="3650">
                  <c:v>75.462999999999994</c:v>
                </c:pt>
                <c:pt idx="3651">
                  <c:v>75.375999999999976</c:v>
                </c:pt>
                <c:pt idx="3652">
                  <c:v>75.375999999999976</c:v>
                </c:pt>
                <c:pt idx="3653">
                  <c:v>75.375999999999976</c:v>
                </c:pt>
                <c:pt idx="3654">
                  <c:v>75.462999999999994</c:v>
                </c:pt>
                <c:pt idx="3655">
                  <c:v>75.462999999999994</c:v>
                </c:pt>
                <c:pt idx="3656">
                  <c:v>75.42</c:v>
                </c:pt>
                <c:pt idx="3657">
                  <c:v>75.247000000000028</c:v>
                </c:pt>
                <c:pt idx="3658">
                  <c:v>75.073999999999998</c:v>
                </c:pt>
                <c:pt idx="3659">
                  <c:v>74.986000000000004</c:v>
                </c:pt>
                <c:pt idx="3660">
                  <c:v>74.943000000000026</c:v>
                </c:pt>
                <c:pt idx="3661">
                  <c:v>74.899000000000001</c:v>
                </c:pt>
                <c:pt idx="3662">
                  <c:v>75.073999999999998</c:v>
                </c:pt>
                <c:pt idx="3663">
                  <c:v>75.16</c:v>
                </c:pt>
                <c:pt idx="3664">
                  <c:v>75.073999999999998</c:v>
                </c:pt>
                <c:pt idx="3665">
                  <c:v>75.073999999999998</c:v>
                </c:pt>
                <c:pt idx="3666">
                  <c:v>74.899000000000001</c:v>
                </c:pt>
                <c:pt idx="3667">
                  <c:v>74.77</c:v>
                </c:pt>
                <c:pt idx="3668">
                  <c:v>74.596999999999994</c:v>
                </c:pt>
                <c:pt idx="3669">
                  <c:v>74.510999999999996</c:v>
                </c:pt>
                <c:pt idx="3670">
                  <c:v>74.467000000000027</c:v>
                </c:pt>
                <c:pt idx="3671">
                  <c:v>74.381</c:v>
                </c:pt>
                <c:pt idx="3672">
                  <c:v>74.554000000000002</c:v>
                </c:pt>
                <c:pt idx="3673">
                  <c:v>75.117000000000004</c:v>
                </c:pt>
                <c:pt idx="3674">
                  <c:v>75.290000000000006</c:v>
                </c:pt>
                <c:pt idx="3675">
                  <c:v>75.42</c:v>
                </c:pt>
                <c:pt idx="3676">
                  <c:v>75.290000000000006</c:v>
                </c:pt>
                <c:pt idx="3677">
                  <c:v>75.073999999999998</c:v>
                </c:pt>
                <c:pt idx="3678">
                  <c:v>74.986000000000004</c:v>
                </c:pt>
                <c:pt idx="3679">
                  <c:v>74.986000000000004</c:v>
                </c:pt>
                <c:pt idx="3680">
                  <c:v>75.637</c:v>
                </c:pt>
                <c:pt idx="3681">
                  <c:v>76.203000000000003</c:v>
                </c:pt>
                <c:pt idx="3682">
                  <c:v>76.507000000000005</c:v>
                </c:pt>
                <c:pt idx="3683">
                  <c:v>76.418999999999997</c:v>
                </c:pt>
                <c:pt idx="3684">
                  <c:v>76.245999999999995</c:v>
                </c:pt>
                <c:pt idx="3685">
                  <c:v>75.81</c:v>
                </c:pt>
                <c:pt idx="3686">
                  <c:v>75.507999999999996</c:v>
                </c:pt>
                <c:pt idx="3687">
                  <c:v>75.290000000000006</c:v>
                </c:pt>
                <c:pt idx="3688">
                  <c:v>75.203999999999994</c:v>
                </c:pt>
                <c:pt idx="3689">
                  <c:v>75.117000000000004</c:v>
                </c:pt>
                <c:pt idx="3690">
                  <c:v>75.028999999999982</c:v>
                </c:pt>
                <c:pt idx="3691">
                  <c:v>74.986000000000004</c:v>
                </c:pt>
                <c:pt idx="3692">
                  <c:v>74.899000000000001</c:v>
                </c:pt>
                <c:pt idx="3693">
                  <c:v>74.682999999999979</c:v>
                </c:pt>
                <c:pt idx="3694">
                  <c:v>74.467000000000027</c:v>
                </c:pt>
                <c:pt idx="3695">
                  <c:v>74.381</c:v>
                </c:pt>
                <c:pt idx="3696">
                  <c:v>74.337999999999994</c:v>
                </c:pt>
                <c:pt idx="3697">
                  <c:v>74.381</c:v>
                </c:pt>
                <c:pt idx="3698">
                  <c:v>74.510999999999996</c:v>
                </c:pt>
                <c:pt idx="3699">
                  <c:v>74.510999999999996</c:v>
                </c:pt>
                <c:pt idx="3700">
                  <c:v>74.510999999999996</c:v>
                </c:pt>
                <c:pt idx="3701">
                  <c:v>74.682999999999979</c:v>
                </c:pt>
                <c:pt idx="3702">
                  <c:v>74.813000000000002</c:v>
                </c:pt>
                <c:pt idx="3703">
                  <c:v>74.813000000000002</c:v>
                </c:pt>
                <c:pt idx="3704">
                  <c:v>74.813000000000002</c:v>
                </c:pt>
                <c:pt idx="3705">
                  <c:v>74.85599999999998</c:v>
                </c:pt>
                <c:pt idx="3706">
                  <c:v>74.986000000000004</c:v>
                </c:pt>
                <c:pt idx="3707">
                  <c:v>75.81</c:v>
                </c:pt>
                <c:pt idx="3708">
                  <c:v>76.464000000000027</c:v>
                </c:pt>
                <c:pt idx="3709">
                  <c:v>76.986000000000004</c:v>
                </c:pt>
                <c:pt idx="3710">
                  <c:v>77.16</c:v>
                </c:pt>
                <c:pt idx="3711">
                  <c:v>77.16</c:v>
                </c:pt>
                <c:pt idx="3712">
                  <c:v>76.942000000000007</c:v>
                </c:pt>
                <c:pt idx="3713">
                  <c:v>76.768000000000001</c:v>
                </c:pt>
                <c:pt idx="3714">
                  <c:v>77.072000000000003</c:v>
                </c:pt>
                <c:pt idx="3715">
                  <c:v>77.028999999999982</c:v>
                </c:pt>
                <c:pt idx="3716">
                  <c:v>76.724999999999994</c:v>
                </c:pt>
                <c:pt idx="3717">
                  <c:v>76.331999999999994</c:v>
                </c:pt>
                <c:pt idx="3718">
                  <c:v>76.070999999999998</c:v>
                </c:pt>
                <c:pt idx="3719">
                  <c:v>75.985000000000014</c:v>
                </c:pt>
                <c:pt idx="3720">
                  <c:v>75.85299999999998</c:v>
                </c:pt>
                <c:pt idx="3721">
                  <c:v>75.507999999999996</c:v>
                </c:pt>
                <c:pt idx="3722">
                  <c:v>75.462999999999994</c:v>
                </c:pt>
                <c:pt idx="3723">
                  <c:v>75.680999999999983</c:v>
                </c:pt>
                <c:pt idx="3724">
                  <c:v>76.027999999999992</c:v>
                </c:pt>
                <c:pt idx="3725">
                  <c:v>76.464000000000027</c:v>
                </c:pt>
                <c:pt idx="3726">
                  <c:v>76.55</c:v>
                </c:pt>
                <c:pt idx="3727">
                  <c:v>76.55</c:v>
                </c:pt>
                <c:pt idx="3728">
                  <c:v>76.289000000000001</c:v>
                </c:pt>
                <c:pt idx="3729">
                  <c:v>76.114000000000004</c:v>
                </c:pt>
                <c:pt idx="3730">
                  <c:v>76.070999999999998</c:v>
                </c:pt>
                <c:pt idx="3731">
                  <c:v>76.157999999999987</c:v>
                </c:pt>
                <c:pt idx="3732">
                  <c:v>76.289000000000001</c:v>
                </c:pt>
                <c:pt idx="3733">
                  <c:v>76.245999999999995</c:v>
                </c:pt>
                <c:pt idx="3734">
                  <c:v>76.245999999999995</c:v>
                </c:pt>
                <c:pt idx="3735">
                  <c:v>76.289000000000001</c:v>
                </c:pt>
                <c:pt idx="3736">
                  <c:v>76.593000000000004</c:v>
                </c:pt>
                <c:pt idx="3737">
                  <c:v>76.853999999999999</c:v>
                </c:pt>
                <c:pt idx="3738">
                  <c:v>77.334999999999994</c:v>
                </c:pt>
                <c:pt idx="3739">
                  <c:v>77.596000000000004</c:v>
                </c:pt>
                <c:pt idx="3740">
                  <c:v>77.596000000000004</c:v>
                </c:pt>
                <c:pt idx="3741">
                  <c:v>77.421000000000006</c:v>
                </c:pt>
                <c:pt idx="3742">
                  <c:v>77.464000000000027</c:v>
                </c:pt>
                <c:pt idx="3743">
                  <c:v>77.815000000000012</c:v>
                </c:pt>
                <c:pt idx="3744">
                  <c:v>78.60199999999999</c:v>
                </c:pt>
                <c:pt idx="3745">
                  <c:v>78.822000000000003</c:v>
                </c:pt>
                <c:pt idx="3746">
                  <c:v>79.435000000000002</c:v>
                </c:pt>
                <c:pt idx="3747">
                  <c:v>79.787999999999997</c:v>
                </c:pt>
                <c:pt idx="3748">
                  <c:v>80.096000000000004</c:v>
                </c:pt>
                <c:pt idx="3749">
                  <c:v>79.962999999999994</c:v>
                </c:pt>
                <c:pt idx="3750">
                  <c:v>79.566999999999993</c:v>
                </c:pt>
                <c:pt idx="3751">
                  <c:v>78.910000000000025</c:v>
                </c:pt>
                <c:pt idx="3752">
                  <c:v>78.513999999999996</c:v>
                </c:pt>
                <c:pt idx="3753">
                  <c:v>78.513999999999996</c:v>
                </c:pt>
                <c:pt idx="3754">
                  <c:v>78.471000000000004</c:v>
                </c:pt>
                <c:pt idx="3755">
                  <c:v>78.471000000000004</c:v>
                </c:pt>
                <c:pt idx="3756">
                  <c:v>78.427000000000007</c:v>
                </c:pt>
                <c:pt idx="3757">
                  <c:v>78.69</c:v>
                </c:pt>
                <c:pt idx="3758">
                  <c:v>78.995999999999995</c:v>
                </c:pt>
                <c:pt idx="3759">
                  <c:v>79.346999999999994</c:v>
                </c:pt>
                <c:pt idx="3760">
                  <c:v>79.566999999999993</c:v>
                </c:pt>
                <c:pt idx="3761">
                  <c:v>79.654999999999987</c:v>
                </c:pt>
                <c:pt idx="3762">
                  <c:v>79.524000000000001</c:v>
                </c:pt>
                <c:pt idx="3763">
                  <c:v>79.346999999999994</c:v>
                </c:pt>
                <c:pt idx="3764">
                  <c:v>79.48</c:v>
                </c:pt>
                <c:pt idx="3765">
                  <c:v>79.7</c:v>
                </c:pt>
                <c:pt idx="3766">
                  <c:v>79.92</c:v>
                </c:pt>
                <c:pt idx="3767">
                  <c:v>80.007999999999996</c:v>
                </c:pt>
                <c:pt idx="3768">
                  <c:v>79.92</c:v>
                </c:pt>
                <c:pt idx="3769">
                  <c:v>79.654999999999987</c:v>
                </c:pt>
                <c:pt idx="3770">
                  <c:v>79.391999999999996</c:v>
                </c:pt>
                <c:pt idx="3771">
                  <c:v>79.787999999999997</c:v>
                </c:pt>
                <c:pt idx="3772">
                  <c:v>80.316000000000003</c:v>
                </c:pt>
                <c:pt idx="3773">
                  <c:v>80.361000000000004</c:v>
                </c:pt>
                <c:pt idx="3774">
                  <c:v>80.138999999999982</c:v>
                </c:pt>
                <c:pt idx="3775">
                  <c:v>80.801999999999992</c:v>
                </c:pt>
                <c:pt idx="3776">
                  <c:v>81.111000000000004</c:v>
                </c:pt>
                <c:pt idx="3777">
                  <c:v>80.935000000000002</c:v>
                </c:pt>
                <c:pt idx="3778">
                  <c:v>80.227000000000004</c:v>
                </c:pt>
                <c:pt idx="3779">
                  <c:v>79.875999999999976</c:v>
                </c:pt>
                <c:pt idx="3780">
                  <c:v>79.7</c:v>
                </c:pt>
                <c:pt idx="3781">
                  <c:v>79.48</c:v>
                </c:pt>
                <c:pt idx="3782">
                  <c:v>79.215999999999994</c:v>
                </c:pt>
                <c:pt idx="3783">
                  <c:v>78.953000000000003</c:v>
                </c:pt>
                <c:pt idx="3784">
                  <c:v>78.69</c:v>
                </c:pt>
                <c:pt idx="3785">
                  <c:v>78.471000000000004</c:v>
                </c:pt>
                <c:pt idx="3786">
                  <c:v>78.338999999999999</c:v>
                </c:pt>
                <c:pt idx="3787">
                  <c:v>78.208000000000013</c:v>
                </c:pt>
                <c:pt idx="3788">
                  <c:v>77.727000000000004</c:v>
                </c:pt>
                <c:pt idx="3789">
                  <c:v>77.421000000000006</c:v>
                </c:pt>
                <c:pt idx="3790">
                  <c:v>77.117000000000004</c:v>
                </c:pt>
                <c:pt idx="3791">
                  <c:v>76.680999999999983</c:v>
                </c:pt>
                <c:pt idx="3792">
                  <c:v>76.418999999999997</c:v>
                </c:pt>
                <c:pt idx="3793">
                  <c:v>75.985000000000014</c:v>
                </c:pt>
                <c:pt idx="3794">
                  <c:v>75.942000000000007</c:v>
                </c:pt>
                <c:pt idx="3795">
                  <c:v>75.81</c:v>
                </c:pt>
                <c:pt idx="3796">
                  <c:v>75.680999999999983</c:v>
                </c:pt>
                <c:pt idx="3797">
                  <c:v>75.766999999999996</c:v>
                </c:pt>
                <c:pt idx="3798">
                  <c:v>75.897999999999996</c:v>
                </c:pt>
                <c:pt idx="3799">
                  <c:v>76.027999999999992</c:v>
                </c:pt>
                <c:pt idx="3800">
                  <c:v>76.114000000000004</c:v>
                </c:pt>
                <c:pt idx="3801">
                  <c:v>76.114000000000004</c:v>
                </c:pt>
                <c:pt idx="3802">
                  <c:v>76.027999999999992</c:v>
                </c:pt>
                <c:pt idx="3803">
                  <c:v>76.070999999999998</c:v>
                </c:pt>
                <c:pt idx="3804">
                  <c:v>76.027999999999992</c:v>
                </c:pt>
                <c:pt idx="3805">
                  <c:v>75.942000000000007</c:v>
                </c:pt>
                <c:pt idx="3806">
                  <c:v>75.724000000000004</c:v>
                </c:pt>
                <c:pt idx="3807">
                  <c:v>75.462999999999994</c:v>
                </c:pt>
                <c:pt idx="3808">
                  <c:v>75.247000000000028</c:v>
                </c:pt>
                <c:pt idx="3809">
                  <c:v>74.85599999999998</c:v>
                </c:pt>
                <c:pt idx="3810">
                  <c:v>74.64</c:v>
                </c:pt>
                <c:pt idx="3811">
                  <c:v>74.337999999999994</c:v>
                </c:pt>
                <c:pt idx="3812">
                  <c:v>74.25</c:v>
                </c:pt>
                <c:pt idx="3813">
                  <c:v>74.467000000000027</c:v>
                </c:pt>
                <c:pt idx="3814">
                  <c:v>74.467000000000027</c:v>
                </c:pt>
                <c:pt idx="3815">
                  <c:v>74.467000000000027</c:v>
                </c:pt>
                <c:pt idx="3816">
                  <c:v>74.424000000000007</c:v>
                </c:pt>
                <c:pt idx="3817">
                  <c:v>74.295000000000002</c:v>
                </c:pt>
                <c:pt idx="3818">
                  <c:v>74.206000000000003</c:v>
                </c:pt>
                <c:pt idx="3819">
                  <c:v>74.25</c:v>
                </c:pt>
                <c:pt idx="3820">
                  <c:v>74.25</c:v>
                </c:pt>
                <c:pt idx="3821">
                  <c:v>74.337999999999994</c:v>
                </c:pt>
                <c:pt idx="3822">
                  <c:v>74.337999999999994</c:v>
                </c:pt>
                <c:pt idx="3823">
                  <c:v>74.206000000000003</c:v>
                </c:pt>
                <c:pt idx="3824">
                  <c:v>74.11999999999999</c:v>
                </c:pt>
                <c:pt idx="3825">
                  <c:v>74.034000000000006</c:v>
                </c:pt>
                <c:pt idx="3826">
                  <c:v>73.861000000000004</c:v>
                </c:pt>
                <c:pt idx="3827">
                  <c:v>73.818000000000012</c:v>
                </c:pt>
                <c:pt idx="3828">
                  <c:v>73.818000000000012</c:v>
                </c:pt>
                <c:pt idx="3829">
                  <c:v>73.774000000000001</c:v>
                </c:pt>
                <c:pt idx="3830">
                  <c:v>73.730999999999995</c:v>
                </c:pt>
                <c:pt idx="3831">
                  <c:v>73.861000000000004</c:v>
                </c:pt>
                <c:pt idx="3832">
                  <c:v>73.903999999999996</c:v>
                </c:pt>
                <c:pt idx="3833">
                  <c:v>73.989999999999995</c:v>
                </c:pt>
                <c:pt idx="3834">
                  <c:v>73.989999999999995</c:v>
                </c:pt>
                <c:pt idx="3835">
                  <c:v>73.903999999999996</c:v>
                </c:pt>
                <c:pt idx="3836">
                  <c:v>73.903999999999996</c:v>
                </c:pt>
                <c:pt idx="3837">
                  <c:v>74.11999999999999</c:v>
                </c:pt>
                <c:pt idx="3838">
                  <c:v>74.381</c:v>
                </c:pt>
                <c:pt idx="3839">
                  <c:v>74.467000000000027</c:v>
                </c:pt>
                <c:pt idx="3840">
                  <c:v>74.424000000000007</c:v>
                </c:pt>
                <c:pt idx="3841">
                  <c:v>74.337999999999994</c:v>
                </c:pt>
                <c:pt idx="3842">
                  <c:v>74.25</c:v>
                </c:pt>
                <c:pt idx="3843">
                  <c:v>74.337999999999994</c:v>
                </c:pt>
                <c:pt idx="3844">
                  <c:v>74.467000000000027</c:v>
                </c:pt>
                <c:pt idx="3845">
                  <c:v>75.073999999999998</c:v>
                </c:pt>
                <c:pt idx="3846">
                  <c:v>76.245999999999995</c:v>
                </c:pt>
                <c:pt idx="3847">
                  <c:v>77.247000000000028</c:v>
                </c:pt>
                <c:pt idx="3848">
                  <c:v>77.85899999999998</c:v>
                </c:pt>
                <c:pt idx="3849">
                  <c:v>78.251000000000005</c:v>
                </c:pt>
                <c:pt idx="3850">
                  <c:v>78.69</c:v>
                </c:pt>
                <c:pt idx="3851">
                  <c:v>78.558999999999983</c:v>
                </c:pt>
                <c:pt idx="3852">
                  <c:v>77.989999999999995</c:v>
                </c:pt>
                <c:pt idx="3853">
                  <c:v>77.421000000000006</c:v>
                </c:pt>
                <c:pt idx="3854">
                  <c:v>77.028999999999982</c:v>
                </c:pt>
                <c:pt idx="3855">
                  <c:v>76.635999999999981</c:v>
                </c:pt>
                <c:pt idx="3856">
                  <c:v>76.331999999999994</c:v>
                </c:pt>
                <c:pt idx="3857">
                  <c:v>76.027999999999992</c:v>
                </c:pt>
                <c:pt idx="3858">
                  <c:v>75.85299999999998</c:v>
                </c:pt>
                <c:pt idx="3859">
                  <c:v>75.680999999999983</c:v>
                </c:pt>
                <c:pt idx="3860">
                  <c:v>75.375999999999976</c:v>
                </c:pt>
                <c:pt idx="3861">
                  <c:v>75.203999999999994</c:v>
                </c:pt>
                <c:pt idx="3862">
                  <c:v>75.073999999999998</c:v>
                </c:pt>
                <c:pt idx="3863">
                  <c:v>74.986000000000004</c:v>
                </c:pt>
                <c:pt idx="3864">
                  <c:v>74.899000000000001</c:v>
                </c:pt>
                <c:pt idx="3865">
                  <c:v>74.727000000000004</c:v>
                </c:pt>
                <c:pt idx="3866">
                  <c:v>74.467000000000027</c:v>
                </c:pt>
                <c:pt idx="3867">
                  <c:v>74.295000000000002</c:v>
                </c:pt>
                <c:pt idx="3868">
                  <c:v>74.206000000000003</c:v>
                </c:pt>
                <c:pt idx="3869">
                  <c:v>74.11999999999999</c:v>
                </c:pt>
                <c:pt idx="3870">
                  <c:v>74.11999999999999</c:v>
                </c:pt>
                <c:pt idx="3871">
                  <c:v>74.11999999999999</c:v>
                </c:pt>
                <c:pt idx="3872">
                  <c:v>74.076999999999998</c:v>
                </c:pt>
                <c:pt idx="3873">
                  <c:v>74.034000000000006</c:v>
                </c:pt>
                <c:pt idx="3874">
                  <c:v>73.947000000000031</c:v>
                </c:pt>
                <c:pt idx="3875">
                  <c:v>73.730999999999995</c:v>
                </c:pt>
                <c:pt idx="3876">
                  <c:v>73.60199999999999</c:v>
                </c:pt>
                <c:pt idx="3877">
                  <c:v>73.515000000000001</c:v>
                </c:pt>
                <c:pt idx="3878">
                  <c:v>73.515000000000001</c:v>
                </c:pt>
                <c:pt idx="3879">
                  <c:v>73.515000000000001</c:v>
                </c:pt>
                <c:pt idx="3880">
                  <c:v>73.515000000000001</c:v>
                </c:pt>
                <c:pt idx="3881">
                  <c:v>73.385999999999981</c:v>
                </c:pt>
                <c:pt idx="3882">
                  <c:v>73.256</c:v>
                </c:pt>
                <c:pt idx="3883">
                  <c:v>73.169999999999987</c:v>
                </c:pt>
                <c:pt idx="3884">
                  <c:v>73.040000000000006</c:v>
                </c:pt>
                <c:pt idx="3885">
                  <c:v>72.955000000000013</c:v>
                </c:pt>
                <c:pt idx="3886">
                  <c:v>72.912000000000006</c:v>
                </c:pt>
                <c:pt idx="3887">
                  <c:v>72.997000000000028</c:v>
                </c:pt>
                <c:pt idx="3888">
                  <c:v>72.997000000000028</c:v>
                </c:pt>
                <c:pt idx="3889">
                  <c:v>72.955000000000013</c:v>
                </c:pt>
                <c:pt idx="3890">
                  <c:v>72.912000000000006</c:v>
                </c:pt>
                <c:pt idx="3891">
                  <c:v>72.869</c:v>
                </c:pt>
                <c:pt idx="3892">
                  <c:v>72.825999999999979</c:v>
                </c:pt>
                <c:pt idx="3893">
                  <c:v>72.783000000000001</c:v>
                </c:pt>
                <c:pt idx="3894">
                  <c:v>72.825999999999979</c:v>
                </c:pt>
                <c:pt idx="3895">
                  <c:v>72.912000000000006</c:v>
                </c:pt>
                <c:pt idx="3896">
                  <c:v>72.955000000000013</c:v>
                </c:pt>
                <c:pt idx="3897">
                  <c:v>73.082999999999998</c:v>
                </c:pt>
                <c:pt idx="3898">
                  <c:v>73.125999999999976</c:v>
                </c:pt>
                <c:pt idx="3899">
                  <c:v>73.082999999999998</c:v>
                </c:pt>
                <c:pt idx="3900">
                  <c:v>73.125999999999976</c:v>
                </c:pt>
                <c:pt idx="3901">
                  <c:v>73.169999999999987</c:v>
                </c:pt>
                <c:pt idx="3902">
                  <c:v>73.169999999999987</c:v>
                </c:pt>
                <c:pt idx="3903">
                  <c:v>73.125999999999976</c:v>
                </c:pt>
                <c:pt idx="3904">
                  <c:v>73.125999999999976</c:v>
                </c:pt>
                <c:pt idx="3905">
                  <c:v>73.040000000000006</c:v>
                </c:pt>
                <c:pt idx="3906">
                  <c:v>72.955000000000013</c:v>
                </c:pt>
                <c:pt idx="3907">
                  <c:v>72.997000000000028</c:v>
                </c:pt>
                <c:pt idx="3908">
                  <c:v>72.997000000000028</c:v>
                </c:pt>
                <c:pt idx="3909">
                  <c:v>73.040000000000006</c:v>
                </c:pt>
                <c:pt idx="3910">
                  <c:v>73.040000000000006</c:v>
                </c:pt>
                <c:pt idx="3911">
                  <c:v>72.997000000000028</c:v>
                </c:pt>
                <c:pt idx="3912">
                  <c:v>72.997000000000028</c:v>
                </c:pt>
                <c:pt idx="3913">
                  <c:v>73.212999999999994</c:v>
                </c:pt>
                <c:pt idx="3914">
                  <c:v>73.299000000000007</c:v>
                </c:pt>
                <c:pt idx="3915">
                  <c:v>73.342000000000013</c:v>
                </c:pt>
                <c:pt idx="3916">
                  <c:v>73.471999999999994</c:v>
                </c:pt>
                <c:pt idx="3917">
                  <c:v>73.60199999999999</c:v>
                </c:pt>
                <c:pt idx="3918">
                  <c:v>73.688000000000002</c:v>
                </c:pt>
                <c:pt idx="3919">
                  <c:v>73.818000000000012</c:v>
                </c:pt>
                <c:pt idx="3920">
                  <c:v>73.989999999999995</c:v>
                </c:pt>
                <c:pt idx="3921">
                  <c:v>74.11999999999999</c:v>
                </c:pt>
                <c:pt idx="3922">
                  <c:v>74.25</c:v>
                </c:pt>
                <c:pt idx="3923">
                  <c:v>74.424000000000007</c:v>
                </c:pt>
                <c:pt idx="3924">
                  <c:v>74.596999999999994</c:v>
                </c:pt>
                <c:pt idx="3925">
                  <c:v>74.77</c:v>
                </c:pt>
                <c:pt idx="3926">
                  <c:v>74.943000000000026</c:v>
                </c:pt>
                <c:pt idx="3927">
                  <c:v>75.073999999999998</c:v>
                </c:pt>
                <c:pt idx="3928">
                  <c:v>75.247000000000028</c:v>
                </c:pt>
                <c:pt idx="3929">
                  <c:v>75.375999999999976</c:v>
                </c:pt>
                <c:pt idx="3930">
                  <c:v>75.507999999999996</c:v>
                </c:pt>
                <c:pt idx="3931">
                  <c:v>75.724000000000004</c:v>
                </c:pt>
                <c:pt idx="3932">
                  <c:v>76.289000000000001</c:v>
                </c:pt>
                <c:pt idx="3933">
                  <c:v>76.899000000000001</c:v>
                </c:pt>
                <c:pt idx="3934">
                  <c:v>77.117000000000004</c:v>
                </c:pt>
                <c:pt idx="3935">
                  <c:v>77.247000000000028</c:v>
                </c:pt>
                <c:pt idx="3936">
                  <c:v>77.464000000000027</c:v>
                </c:pt>
                <c:pt idx="3937">
                  <c:v>77.727000000000004</c:v>
                </c:pt>
                <c:pt idx="3938">
                  <c:v>77.945000000000007</c:v>
                </c:pt>
                <c:pt idx="3939">
                  <c:v>78.075999999999979</c:v>
                </c:pt>
                <c:pt idx="3940">
                  <c:v>78.164999999999992</c:v>
                </c:pt>
                <c:pt idx="3941">
                  <c:v>78.338999999999999</c:v>
                </c:pt>
                <c:pt idx="3942">
                  <c:v>78.513999999999996</c:v>
                </c:pt>
                <c:pt idx="3943">
                  <c:v>78.644999999999996</c:v>
                </c:pt>
                <c:pt idx="3944">
                  <c:v>78.777000000000001</c:v>
                </c:pt>
                <c:pt idx="3945">
                  <c:v>78.910000000000025</c:v>
                </c:pt>
                <c:pt idx="3946">
                  <c:v>79.172999999999988</c:v>
                </c:pt>
                <c:pt idx="3947">
                  <c:v>79.435000000000002</c:v>
                </c:pt>
                <c:pt idx="3948">
                  <c:v>79.7</c:v>
                </c:pt>
                <c:pt idx="3949">
                  <c:v>79.875999999999976</c:v>
                </c:pt>
                <c:pt idx="3950">
                  <c:v>80.051000000000002</c:v>
                </c:pt>
                <c:pt idx="3951">
                  <c:v>80.183999999999983</c:v>
                </c:pt>
                <c:pt idx="3952">
                  <c:v>80.449000000000026</c:v>
                </c:pt>
                <c:pt idx="3953">
                  <c:v>80.801999999999992</c:v>
                </c:pt>
                <c:pt idx="3954">
                  <c:v>81.022999999999982</c:v>
                </c:pt>
                <c:pt idx="3955">
                  <c:v>81.066000000000003</c:v>
                </c:pt>
                <c:pt idx="3956">
                  <c:v>81.111000000000004</c:v>
                </c:pt>
                <c:pt idx="3957">
                  <c:v>81.111000000000004</c:v>
                </c:pt>
                <c:pt idx="3958">
                  <c:v>81.153999999999982</c:v>
                </c:pt>
                <c:pt idx="3959">
                  <c:v>81.244000000000028</c:v>
                </c:pt>
                <c:pt idx="3960">
                  <c:v>81.375999999999976</c:v>
                </c:pt>
                <c:pt idx="3961">
                  <c:v>81.421000000000006</c:v>
                </c:pt>
                <c:pt idx="3962">
                  <c:v>81.465999999999994</c:v>
                </c:pt>
                <c:pt idx="3963">
                  <c:v>81.465999999999994</c:v>
                </c:pt>
                <c:pt idx="3964">
                  <c:v>81.596999999999994</c:v>
                </c:pt>
                <c:pt idx="3965">
                  <c:v>81.73</c:v>
                </c:pt>
                <c:pt idx="3966">
                  <c:v>81.864000000000004</c:v>
                </c:pt>
                <c:pt idx="3967">
                  <c:v>81.909000000000006</c:v>
                </c:pt>
                <c:pt idx="3968">
                  <c:v>82.042000000000002</c:v>
                </c:pt>
                <c:pt idx="3969">
                  <c:v>82.13</c:v>
                </c:pt>
                <c:pt idx="3970">
                  <c:v>82.307999999999993</c:v>
                </c:pt>
                <c:pt idx="3971">
                  <c:v>82.35299999999998</c:v>
                </c:pt>
                <c:pt idx="3972">
                  <c:v>82.441000000000031</c:v>
                </c:pt>
                <c:pt idx="3973">
                  <c:v>82.61999999999999</c:v>
                </c:pt>
                <c:pt idx="3974">
                  <c:v>82.798000000000002</c:v>
                </c:pt>
                <c:pt idx="3975">
                  <c:v>82.975999999999999</c:v>
                </c:pt>
                <c:pt idx="3976">
                  <c:v>83.063999999999993</c:v>
                </c:pt>
                <c:pt idx="3977">
                  <c:v>83.063999999999993</c:v>
                </c:pt>
                <c:pt idx="3978">
                  <c:v>83.153999999999982</c:v>
                </c:pt>
                <c:pt idx="3979">
                  <c:v>83.10899999999998</c:v>
                </c:pt>
                <c:pt idx="3980">
                  <c:v>83.198999999999998</c:v>
                </c:pt>
                <c:pt idx="3981">
                  <c:v>83.242000000000004</c:v>
                </c:pt>
                <c:pt idx="3982">
                  <c:v>83.376999999999981</c:v>
                </c:pt>
                <c:pt idx="3983">
                  <c:v>83.510999999999996</c:v>
                </c:pt>
                <c:pt idx="3984">
                  <c:v>83.646000000000001</c:v>
                </c:pt>
                <c:pt idx="3985">
                  <c:v>83.691000000000003</c:v>
                </c:pt>
                <c:pt idx="3986">
                  <c:v>83.600999999999999</c:v>
                </c:pt>
                <c:pt idx="3987">
                  <c:v>83.555999999999983</c:v>
                </c:pt>
                <c:pt idx="3988">
                  <c:v>83.600999999999999</c:v>
                </c:pt>
                <c:pt idx="3989">
                  <c:v>83.600999999999999</c:v>
                </c:pt>
                <c:pt idx="3990">
                  <c:v>83.691000000000003</c:v>
                </c:pt>
                <c:pt idx="3991">
                  <c:v>83.736000000000004</c:v>
                </c:pt>
                <c:pt idx="3992">
                  <c:v>83.646000000000001</c:v>
                </c:pt>
                <c:pt idx="3993">
                  <c:v>83.467000000000027</c:v>
                </c:pt>
                <c:pt idx="3994">
                  <c:v>83.467000000000027</c:v>
                </c:pt>
                <c:pt idx="3995">
                  <c:v>83.600999999999999</c:v>
                </c:pt>
                <c:pt idx="3996">
                  <c:v>83.600999999999999</c:v>
                </c:pt>
                <c:pt idx="3997">
                  <c:v>83.736000000000004</c:v>
                </c:pt>
                <c:pt idx="3998">
                  <c:v>83.869</c:v>
                </c:pt>
                <c:pt idx="3999">
                  <c:v>84.049000000000007</c:v>
                </c:pt>
                <c:pt idx="4000">
                  <c:v>84.182000000000002</c:v>
                </c:pt>
                <c:pt idx="4001">
                  <c:v>84.271999999999991</c:v>
                </c:pt>
                <c:pt idx="4002">
                  <c:v>84.452000000000012</c:v>
                </c:pt>
                <c:pt idx="4003">
                  <c:v>84.497000000000028</c:v>
                </c:pt>
                <c:pt idx="4004">
                  <c:v>84.587000000000003</c:v>
                </c:pt>
                <c:pt idx="4005">
                  <c:v>84.676999999999978</c:v>
                </c:pt>
                <c:pt idx="4006">
                  <c:v>84.812000000000012</c:v>
                </c:pt>
                <c:pt idx="4007">
                  <c:v>84.945000000000007</c:v>
                </c:pt>
                <c:pt idx="4008">
                  <c:v>85.034999999999997</c:v>
                </c:pt>
                <c:pt idx="4009">
                  <c:v>85.217000000000027</c:v>
                </c:pt>
                <c:pt idx="4010">
                  <c:v>85.262</c:v>
                </c:pt>
                <c:pt idx="4011">
                  <c:v>85.397000000000006</c:v>
                </c:pt>
                <c:pt idx="4012">
                  <c:v>85.667000000000002</c:v>
                </c:pt>
                <c:pt idx="4013">
                  <c:v>85.757000000000005</c:v>
                </c:pt>
                <c:pt idx="4014">
                  <c:v>85.894000000000005</c:v>
                </c:pt>
                <c:pt idx="4015">
                  <c:v>86.073999999999998</c:v>
                </c:pt>
                <c:pt idx="4016">
                  <c:v>86.164000000000001</c:v>
                </c:pt>
                <c:pt idx="4017">
                  <c:v>86.164000000000001</c:v>
                </c:pt>
                <c:pt idx="4018">
                  <c:v>86.256</c:v>
                </c:pt>
                <c:pt idx="4019">
                  <c:v>86.346000000000004</c:v>
                </c:pt>
                <c:pt idx="4020">
                  <c:v>86.256</c:v>
                </c:pt>
                <c:pt idx="4021">
                  <c:v>86.119</c:v>
                </c:pt>
                <c:pt idx="4022">
                  <c:v>86.301000000000002</c:v>
                </c:pt>
                <c:pt idx="4023">
                  <c:v>86.256</c:v>
                </c:pt>
                <c:pt idx="4024">
                  <c:v>86.211000000000027</c:v>
                </c:pt>
                <c:pt idx="4025">
                  <c:v>86.211000000000027</c:v>
                </c:pt>
                <c:pt idx="4026">
                  <c:v>86.256</c:v>
                </c:pt>
                <c:pt idx="4027">
                  <c:v>86.346000000000004</c:v>
                </c:pt>
                <c:pt idx="4028">
                  <c:v>86.482000000000014</c:v>
                </c:pt>
                <c:pt idx="4029">
                  <c:v>86.664000000000001</c:v>
                </c:pt>
                <c:pt idx="4030">
                  <c:v>86.891000000000005</c:v>
                </c:pt>
                <c:pt idx="4031">
                  <c:v>87.027999999999992</c:v>
                </c:pt>
                <c:pt idx="4032">
                  <c:v>87.162999999999982</c:v>
                </c:pt>
                <c:pt idx="4033">
                  <c:v>87.3</c:v>
                </c:pt>
                <c:pt idx="4034">
                  <c:v>87.483000000000004</c:v>
                </c:pt>
                <c:pt idx="4035">
                  <c:v>87.436000000000007</c:v>
                </c:pt>
                <c:pt idx="4036">
                  <c:v>87.527999999999992</c:v>
                </c:pt>
                <c:pt idx="4037">
                  <c:v>87.527999999999992</c:v>
                </c:pt>
                <c:pt idx="4038">
                  <c:v>87.527999999999992</c:v>
                </c:pt>
                <c:pt idx="4039">
                  <c:v>87.61999999999999</c:v>
                </c:pt>
                <c:pt idx="4040">
                  <c:v>87.61999999999999</c:v>
                </c:pt>
                <c:pt idx="4041">
                  <c:v>87.664999999999992</c:v>
                </c:pt>
                <c:pt idx="4042">
                  <c:v>87.846999999999994</c:v>
                </c:pt>
                <c:pt idx="4043">
                  <c:v>88.03</c:v>
                </c:pt>
                <c:pt idx="4044">
                  <c:v>88.075000000000003</c:v>
                </c:pt>
                <c:pt idx="4045">
                  <c:v>88.214000000000027</c:v>
                </c:pt>
                <c:pt idx="4046">
                  <c:v>88.305999999999983</c:v>
                </c:pt>
                <c:pt idx="4047">
                  <c:v>88.443000000000026</c:v>
                </c:pt>
                <c:pt idx="4048">
                  <c:v>88.578999999999979</c:v>
                </c:pt>
                <c:pt idx="4049">
                  <c:v>88.763000000000005</c:v>
                </c:pt>
                <c:pt idx="4050">
                  <c:v>88.992999999999995</c:v>
                </c:pt>
                <c:pt idx="4051">
                  <c:v>88.992999999999995</c:v>
                </c:pt>
                <c:pt idx="4052">
                  <c:v>88.992999999999995</c:v>
                </c:pt>
                <c:pt idx="4053">
                  <c:v>88.947000000000031</c:v>
                </c:pt>
                <c:pt idx="4054">
                  <c:v>88.992999999999995</c:v>
                </c:pt>
                <c:pt idx="4055">
                  <c:v>89.269000000000005</c:v>
                </c:pt>
                <c:pt idx="4056">
                  <c:v>89.224000000000004</c:v>
                </c:pt>
                <c:pt idx="4057">
                  <c:v>89.361999999999995</c:v>
                </c:pt>
                <c:pt idx="4058">
                  <c:v>89.498999999999995</c:v>
                </c:pt>
                <c:pt idx="4059">
                  <c:v>89.593000000000004</c:v>
                </c:pt>
                <c:pt idx="4060">
                  <c:v>89.637999999999991</c:v>
                </c:pt>
                <c:pt idx="4061">
                  <c:v>89.86999999999999</c:v>
                </c:pt>
                <c:pt idx="4062">
                  <c:v>89.775999999999982</c:v>
                </c:pt>
                <c:pt idx="4063">
                  <c:v>89.685000000000002</c:v>
                </c:pt>
                <c:pt idx="4064">
                  <c:v>90.009</c:v>
                </c:pt>
                <c:pt idx="4065">
                  <c:v>90.286000000000001</c:v>
                </c:pt>
                <c:pt idx="4066">
                  <c:v>90.424000000000007</c:v>
                </c:pt>
                <c:pt idx="4067">
                  <c:v>90.565000000000012</c:v>
                </c:pt>
                <c:pt idx="4068">
                  <c:v>90.796999999999997</c:v>
                </c:pt>
                <c:pt idx="4069">
                  <c:v>90.843999999999994</c:v>
                </c:pt>
                <c:pt idx="4070">
                  <c:v>91.028999999999982</c:v>
                </c:pt>
                <c:pt idx="4071">
                  <c:v>91.075999999999979</c:v>
                </c:pt>
                <c:pt idx="4072">
                  <c:v>91.075999999999979</c:v>
                </c:pt>
                <c:pt idx="4073">
                  <c:v>91.075999999999979</c:v>
                </c:pt>
                <c:pt idx="4074">
                  <c:v>90.982000000000014</c:v>
                </c:pt>
                <c:pt idx="4075">
                  <c:v>91.215999999999994</c:v>
                </c:pt>
                <c:pt idx="4076">
                  <c:v>91.215999999999994</c:v>
                </c:pt>
                <c:pt idx="4077">
                  <c:v>91.307999999999993</c:v>
                </c:pt>
                <c:pt idx="4078">
                  <c:v>91.495000000000005</c:v>
                </c:pt>
                <c:pt idx="4079">
                  <c:v>91.728999999999999</c:v>
                </c:pt>
                <c:pt idx="4080">
                  <c:v>91.775999999999982</c:v>
                </c:pt>
                <c:pt idx="4081">
                  <c:v>91.588999999999999</c:v>
                </c:pt>
                <c:pt idx="4082">
                  <c:v>91.728999999999999</c:v>
                </c:pt>
                <c:pt idx="4083">
                  <c:v>91.86999999999999</c:v>
                </c:pt>
                <c:pt idx="4084">
                  <c:v>92.197000000000003</c:v>
                </c:pt>
                <c:pt idx="4085">
                  <c:v>92.48</c:v>
                </c:pt>
                <c:pt idx="4086">
                  <c:v>92.667000000000002</c:v>
                </c:pt>
                <c:pt idx="4087">
                  <c:v>92.714000000000027</c:v>
                </c:pt>
                <c:pt idx="4088">
                  <c:v>92.763000000000005</c:v>
                </c:pt>
                <c:pt idx="4089">
                  <c:v>92.903000000000006</c:v>
                </c:pt>
                <c:pt idx="4090">
                  <c:v>92.95</c:v>
                </c:pt>
                <c:pt idx="4091">
                  <c:v>93.092000000000013</c:v>
                </c:pt>
                <c:pt idx="4092">
                  <c:v>93.185999999999979</c:v>
                </c:pt>
                <c:pt idx="4093">
                  <c:v>93.138999999999982</c:v>
                </c:pt>
                <c:pt idx="4094">
                  <c:v>93.045000000000002</c:v>
                </c:pt>
                <c:pt idx="4095">
                  <c:v>93.328000000000003</c:v>
                </c:pt>
                <c:pt idx="4096">
                  <c:v>93.516999999999996</c:v>
                </c:pt>
                <c:pt idx="4097">
                  <c:v>93.47</c:v>
                </c:pt>
                <c:pt idx="4098">
                  <c:v>93.611999999999995</c:v>
                </c:pt>
                <c:pt idx="4099">
                  <c:v>93.658999999999978</c:v>
                </c:pt>
                <c:pt idx="4100">
                  <c:v>93.848000000000013</c:v>
                </c:pt>
                <c:pt idx="4101">
                  <c:v>94.134</c:v>
                </c:pt>
                <c:pt idx="4102">
                  <c:v>94.371999999999986</c:v>
                </c:pt>
                <c:pt idx="4103">
                  <c:v>94.418999999999997</c:v>
                </c:pt>
                <c:pt idx="4104">
                  <c:v>94.60899999999998</c:v>
                </c:pt>
                <c:pt idx="4105">
                  <c:v>94.8</c:v>
                </c:pt>
                <c:pt idx="4106">
                  <c:v>94.849000000000004</c:v>
                </c:pt>
                <c:pt idx="4107">
                  <c:v>94.705000000000013</c:v>
                </c:pt>
                <c:pt idx="4108">
                  <c:v>94.657999999999987</c:v>
                </c:pt>
                <c:pt idx="4109">
                  <c:v>94.849000000000004</c:v>
                </c:pt>
                <c:pt idx="4110">
                  <c:v>94.944000000000031</c:v>
                </c:pt>
                <c:pt idx="4111">
                  <c:v>95.183999999999983</c:v>
                </c:pt>
                <c:pt idx="4112">
                  <c:v>95.183999999999983</c:v>
                </c:pt>
                <c:pt idx="4113">
                  <c:v>95.328000000000003</c:v>
                </c:pt>
                <c:pt idx="4114">
                  <c:v>95.518000000000001</c:v>
                </c:pt>
                <c:pt idx="4115">
                  <c:v>95.373999999999981</c:v>
                </c:pt>
                <c:pt idx="4116">
                  <c:v>95.518000000000001</c:v>
                </c:pt>
                <c:pt idx="4117">
                  <c:v>95.661999999999992</c:v>
                </c:pt>
                <c:pt idx="4118">
                  <c:v>95.423000000000002</c:v>
                </c:pt>
                <c:pt idx="4119">
                  <c:v>95.23</c:v>
                </c:pt>
                <c:pt idx="4120">
                  <c:v>95.04</c:v>
                </c:pt>
                <c:pt idx="4121">
                  <c:v>95.087999999999994</c:v>
                </c:pt>
                <c:pt idx="4122">
                  <c:v>95.04</c:v>
                </c:pt>
                <c:pt idx="4123">
                  <c:v>94.991000000000028</c:v>
                </c:pt>
                <c:pt idx="4124">
                  <c:v>95.04</c:v>
                </c:pt>
                <c:pt idx="4125">
                  <c:v>95.134999999999991</c:v>
                </c:pt>
                <c:pt idx="4126">
                  <c:v>94.991000000000028</c:v>
                </c:pt>
                <c:pt idx="4127">
                  <c:v>94.991000000000028</c:v>
                </c:pt>
                <c:pt idx="4128">
                  <c:v>95.134999999999991</c:v>
                </c:pt>
                <c:pt idx="4129">
                  <c:v>95.278999999999982</c:v>
                </c:pt>
                <c:pt idx="4130">
                  <c:v>95.328000000000003</c:v>
                </c:pt>
                <c:pt idx="4131">
                  <c:v>95.278999999999982</c:v>
                </c:pt>
                <c:pt idx="4132">
                  <c:v>95.423000000000002</c:v>
                </c:pt>
                <c:pt idx="4133">
                  <c:v>95.616</c:v>
                </c:pt>
                <c:pt idx="4134">
                  <c:v>95.518000000000001</c:v>
                </c:pt>
                <c:pt idx="4135">
                  <c:v>95.328000000000003</c:v>
                </c:pt>
                <c:pt idx="4136">
                  <c:v>95.183999999999983</c:v>
                </c:pt>
                <c:pt idx="4137">
                  <c:v>95.278999999999982</c:v>
                </c:pt>
                <c:pt idx="4138">
                  <c:v>95.328000000000003</c:v>
                </c:pt>
                <c:pt idx="4139">
                  <c:v>95.373999999999981</c:v>
                </c:pt>
                <c:pt idx="4140">
                  <c:v>95.23</c:v>
                </c:pt>
                <c:pt idx="4141">
                  <c:v>95.04</c:v>
                </c:pt>
                <c:pt idx="4142">
                  <c:v>95.087999999999994</c:v>
                </c:pt>
                <c:pt idx="4143">
                  <c:v>94.944000000000031</c:v>
                </c:pt>
                <c:pt idx="4144">
                  <c:v>94.657999999999987</c:v>
                </c:pt>
                <c:pt idx="4145">
                  <c:v>94.513999999999996</c:v>
                </c:pt>
                <c:pt idx="4146">
                  <c:v>94.371999999999986</c:v>
                </c:pt>
                <c:pt idx="4147">
                  <c:v>94.039000000000001</c:v>
                </c:pt>
                <c:pt idx="4148">
                  <c:v>93.754000000000005</c:v>
                </c:pt>
                <c:pt idx="4149">
                  <c:v>93.754000000000005</c:v>
                </c:pt>
                <c:pt idx="4150">
                  <c:v>93.611999999999995</c:v>
                </c:pt>
                <c:pt idx="4151">
                  <c:v>93.611999999999995</c:v>
                </c:pt>
                <c:pt idx="4152">
                  <c:v>93.801000000000002</c:v>
                </c:pt>
                <c:pt idx="4153">
                  <c:v>93.992000000000004</c:v>
                </c:pt>
                <c:pt idx="4154">
                  <c:v>93.992000000000004</c:v>
                </c:pt>
                <c:pt idx="4155">
                  <c:v>94.275999999999982</c:v>
                </c:pt>
                <c:pt idx="4156">
                  <c:v>94.657999999999987</c:v>
                </c:pt>
                <c:pt idx="4157">
                  <c:v>95.04</c:v>
                </c:pt>
                <c:pt idx="4158">
                  <c:v>95.566999999999993</c:v>
                </c:pt>
                <c:pt idx="4159">
                  <c:v>95.952000000000012</c:v>
                </c:pt>
                <c:pt idx="4160">
                  <c:v>96.289000000000001</c:v>
                </c:pt>
                <c:pt idx="4161">
                  <c:v>96.435000000000002</c:v>
                </c:pt>
                <c:pt idx="4162">
                  <c:v>96.578999999999979</c:v>
                </c:pt>
                <c:pt idx="4163">
                  <c:v>96.86999999999999</c:v>
                </c:pt>
                <c:pt idx="4164">
                  <c:v>96.91700000000003</c:v>
                </c:pt>
                <c:pt idx="4165">
                  <c:v>96.86999999999999</c:v>
                </c:pt>
                <c:pt idx="4166">
                  <c:v>96.822000000000003</c:v>
                </c:pt>
                <c:pt idx="4167">
                  <c:v>96.435000000000002</c:v>
                </c:pt>
                <c:pt idx="4168">
                  <c:v>96.385999999999981</c:v>
                </c:pt>
                <c:pt idx="4169">
                  <c:v>96.578999999999979</c:v>
                </c:pt>
                <c:pt idx="4170">
                  <c:v>96.675999999999988</c:v>
                </c:pt>
                <c:pt idx="4171">
                  <c:v>96.724000000000004</c:v>
                </c:pt>
                <c:pt idx="4172">
                  <c:v>96.578999999999979</c:v>
                </c:pt>
                <c:pt idx="4173">
                  <c:v>96.53</c:v>
                </c:pt>
                <c:pt idx="4174">
                  <c:v>96.626999999999981</c:v>
                </c:pt>
                <c:pt idx="4175">
                  <c:v>96.724000000000004</c:v>
                </c:pt>
                <c:pt idx="4176">
                  <c:v>97.063000000000002</c:v>
                </c:pt>
                <c:pt idx="4177">
                  <c:v>97.452000000000012</c:v>
                </c:pt>
                <c:pt idx="4178">
                  <c:v>97.353999999999999</c:v>
                </c:pt>
                <c:pt idx="4179">
                  <c:v>97.257000000000005</c:v>
                </c:pt>
                <c:pt idx="4180">
                  <c:v>96.626999999999981</c:v>
                </c:pt>
                <c:pt idx="4181">
                  <c:v>96.385999999999981</c:v>
                </c:pt>
                <c:pt idx="4182">
                  <c:v>96.578999999999979</c:v>
                </c:pt>
                <c:pt idx="4183">
                  <c:v>96.675999999999988</c:v>
                </c:pt>
                <c:pt idx="4184">
                  <c:v>96.772999999999982</c:v>
                </c:pt>
                <c:pt idx="4185">
                  <c:v>96.53</c:v>
                </c:pt>
                <c:pt idx="4186">
                  <c:v>95.616</c:v>
                </c:pt>
                <c:pt idx="4187">
                  <c:v>94.991000000000028</c:v>
                </c:pt>
                <c:pt idx="4188">
                  <c:v>94.705000000000013</c:v>
                </c:pt>
                <c:pt idx="4189">
                  <c:v>95.134999999999991</c:v>
                </c:pt>
                <c:pt idx="4190">
                  <c:v>95.183999999999983</c:v>
                </c:pt>
                <c:pt idx="4191">
                  <c:v>94.705000000000013</c:v>
                </c:pt>
                <c:pt idx="4192">
                  <c:v>94.657999999999987</c:v>
                </c:pt>
                <c:pt idx="4193">
                  <c:v>94.944000000000031</c:v>
                </c:pt>
                <c:pt idx="4194">
                  <c:v>94.8</c:v>
                </c:pt>
                <c:pt idx="4195">
                  <c:v>94.513999999999996</c:v>
                </c:pt>
                <c:pt idx="4196">
                  <c:v>94.275999999999982</c:v>
                </c:pt>
                <c:pt idx="4197">
                  <c:v>94.322999999999979</c:v>
                </c:pt>
                <c:pt idx="4198">
                  <c:v>94.657999999999987</c:v>
                </c:pt>
                <c:pt idx="4199">
                  <c:v>95.04</c:v>
                </c:pt>
                <c:pt idx="4200">
                  <c:v>95.76</c:v>
                </c:pt>
                <c:pt idx="4201">
                  <c:v>96.480999999999995</c:v>
                </c:pt>
                <c:pt idx="4202">
                  <c:v>96.822000000000003</c:v>
                </c:pt>
                <c:pt idx="4203">
                  <c:v>97.16</c:v>
                </c:pt>
                <c:pt idx="4204">
                  <c:v>97.305999999999983</c:v>
                </c:pt>
                <c:pt idx="4205">
                  <c:v>97.551000000000002</c:v>
                </c:pt>
                <c:pt idx="4206">
                  <c:v>97.745000000000005</c:v>
                </c:pt>
                <c:pt idx="4207">
                  <c:v>97.647999999999996</c:v>
                </c:pt>
                <c:pt idx="4208">
                  <c:v>97.938999999999993</c:v>
                </c:pt>
                <c:pt idx="4209">
                  <c:v>97.938999999999993</c:v>
                </c:pt>
                <c:pt idx="4210">
                  <c:v>98.183999999999983</c:v>
                </c:pt>
                <c:pt idx="4211">
                  <c:v>98.38</c:v>
                </c:pt>
                <c:pt idx="4212">
                  <c:v>98.429000000000002</c:v>
                </c:pt>
                <c:pt idx="4213">
                  <c:v>98.429000000000002</c:v>
                </c:pt>
                <c:pt idx="4214">
                  <c:v>98.429000000000002</c:v>
                </c:pt>
                <c:pt idx="4215">
                  <c:v>98.38</c:v>
                </c:pt>
                <c:pt idx="4216">
                  <c:v>98.527999999999992</c:v>
                </c:pt>
                <c:pt idx="4217">
                  <c:v>98.724000000000004</c:v>
                </c:pt>
                <c:pt idx="4218">
                  <c:v>99.019000000000005</c:v>
                </c:pt>
                <c:pt idx="4219">
                  <c:v>99.266000000000005</c:v>
                </c:pt>
                <c:pt idx="4220">
                  <c:v>99.167000000000002</c:v>
                </c:pt>
                <c:pt idx="4221">
                  <c:v>98.871999999999986</c:v>
                </c:pt>
                <c:pt idx="4222">
                  <c:v>98.871999999999986</c:v>
                </c:pt>
                <c:pt idx="4223">
                  <c:v>99.07</c:v>
                </c:pt>
                <c:pt idx="4224">
                  <c:v>99.415000000000006</c:v>
                </c:pt>
                <c:pt idx="4225">
                  <c:v>99.513999999999996</c:v>
                </c:pt>
                <c:pt idx="4226">
                  <c:v>99.415000000000006</c:v>
                </c:pt>
                <c:pt idx="4227">
                  <c:v>99.316000000000003</c:v>
                </c:pt>
                <c:pt idx="4228">
                  <c:v>99.117999999999995</c:v>
                </c:pt>
                <c:pt idx="4229">
                  <c:v>99.316000000000003</c:v>
                </c:pt>
                <c:pt idx="4230">
                  <c:v>99.415000000000006</c:v>
                </c:pt>
                <c:pt idx="4231">
                  <c:v>99.513999999999996</c:v>
                </c:pt>
                <c:pt idx="4232">
                  <c:v>100.10799999999999</c:v>
                </c:pt>
                <c:pt idx="4233">
                  <c:v>100.06</c:v>
                </c:pt>
                <c:pt idx="4234">
                  <c:v>99.959000000000003</c:v>
                </c:pt>
                <c:pt idx="4235">
                  <c:v>100.06</c:v>
                </c:pt>
                <c:pt idx="4236">
                  <c:v>99.811000000000007</c:v>
                </c:pt>
                <c:pt idx="4237">
                  <c:v>99.661999999999992</c:v>
                </c:pt>
                <c:pt idx="4238">
                  <c:v>99.712000000000003</c:v>
                </c:pt>
                <c:pt idx="4239">
                  <c:v>99.910000000000025</c:v>
                </c:pt>
                <c:pt idx="4240">
                  <c:v>100.20699999999999</c:v>
                </c:pt>
                <c:pt idx="4241">
                  <c:v>100.508</c:v>
                </c:pt>
                <c:pt idx="4242">
                  <c:v>100.508</c:v>
                </c:pt>
                <c:pt idx="4243">
                  <c:v>100.706</c:v>
                </c:pt>
                <c:pt idx="4244">
                  <c:v>100.956</c:v>
                </c:pt>
                <c:pt idx="4245">
                  <c:v>100.756</c:v>
                </c:pt>
                <c:pt idx="4246">
                  <c:v>99.760999999999996</c:v>
                </c:pt>
                <c:pt idx="4247">
                  <c:v>99.019000000000005</c:v>
                </c:pt>
                <c:pt idx="4248">
                  <c:v>98.675999999999988</c:v>
                </c:pt>
                <c:pt idx="4249">
                  <c:v>98.233000000000004</c:v>
                </c:pt>
                <c:pt idx="4250">
                  <c:v>98.037999999999997</c:v>
                </c:pt>
                <c:pt idx="4251">
                  <c:v>98.233000000000004</c:v>
                </c:pt>
                <c:pt idx="4252">
                  <c:v>98.772999999999982</c:v>
                </c:pt>
                <c:pt idx="4253">
                  <c:v>99.464000000000027</c:v>
                </c:pt>
                <c:pt idx="4254">
                  <c:v>100.06</c:v>
                </c:pt>
                <c:pt idx="4255">
                  <c:v>100.06</c:v>
                </c:pt>
                <c:pt idx="4256">
                  <c:v>100.15900000000001</c:v>
                </c:pt>
                <c:pt idx="4257">
                  <c:v>100.30800000000001</c:v>
                </c:pt>
                <c:pt idx="4258">
                  <c:v>100.458</c:v>
                </c:pt>
                <c:pt idx="4259">
                  <c:v>100.857</c:v>
                </c:pt>
                <c:pt idx="4260">
                  <c:v>100.807</c:v>
                </c:pt>
                <c:pt idx="4261">
                  <c:v>100.15900000000001</c:v>
                </c:pt>
                <c:pt idx="4262">
                  <c:v>99.364999999999995</c:v>
                </c:pt>
                <c:pt idx="4263">
                  <c:v>98.822999999999979</c:v>
                </c:pt>
                <c:pt idx="4264">
                  <c:v>98.92</c:v>
                </c:pt>
                <c:pt idx="4265">
                  <c:v>98.971000000000004</c:v>
                </c:pt>
                <c:pt idx="4266">
                  <c:v>99.364999999999995</c:v>
                </c:pt>
                <c:pt idx="4267">
                  <c:v>99.464000000000027</c:v>
                </c:pt>
                <c:pt idx="4268">
                  <c:v>99.712000000000003</c:v>
                </c:pt>
                <c:pt idx="4269">
                  <c:v>99.415000000000006</c:v>
                </c:pt>
                <c:pt idx="4270">
                  <c:v>98.772999999999982</c:v>
                </c:pt>
                <c:pt idx="4271">
                  <c:v>97.938999999999993</c:v>
                </c:pt>
                <c:pt idx="4272">
                  <c:v>97.599000000000004</c:v>
                </c:pt>
                <c:pt idx="4273">
                  <c:v>97.599000000000004</c:v>
                </c:pt>
                <c:pt idx="4274">
                  <c:v>97.990000000000023</c:v>
                </c:pt>
                <c:pt idx="4275">
                  <c:v>98.478999999999999</c:v>
                </c:pt>
                <c:pt idx="4276">
                  <c:v>99.07</c:v>
                </c:pt>
                <c:pt idx="4277">
                  <c:v>99.364999999999995</c:v>
                </c:pt>
                <c:pt idx="4278">
                  <c:v>99.316000000000003</c:v>
                </c:pt>
                <c:pt idx="4279">
                  <c:v>99.117999999999995</c:v>
                </c:pt>
                <c:pt idx="4280">
                  <c:v>99.07</c:v>
                </c:pt>
                <c:pt idx="4281">
                  <c:v>99.464000000000027</c:v>
                </c:pt>
                <c:pt idx="4282">
                  <c:v>99.661999999999992</c:v>
                </c:pt>
                <c:pt idx="4283">
                  <c:v>99.712000000000003</c:v>
                </c:pt>
                <c:pt idx="4284">
                  <c:v>99.364999999999995</c:v>
                </c:pt>
                <c:pt idx="4285">
                  <c:v>98.822999999999979</c:v>
                </c:pt>
                <c:pt idx="4286">
                  <c:v>99.217000000000027</c:v>
                </c:pt>
                <c:pt idx="4287">
                  <c:v>99.959000000000003</c:v>
                </c:pt>
                <c:pt idx="4288">
                  <c:v>99.959000000000003</c:v>
                </c:pt>
                <c:pt idx="4289">
                  <c:v>99.712000000000003</c:v>
                </c:pt>
                <c:pt idx="4290">
                  <c:v>99.811000000000007</c:v>
                </c:pt>
                <c:pt idx="4291">
                  <c:v>100.10799999999999</c:v>
                </c:pt>
                <c:pt idx="4292">
                  <c:v>100.756</c:v>
                </c:pt>
                <c:pt idx="4293">
                  <c:v>101.15799999999999</c:v>
                </c:pt>
                <c:pt idx="4294">
                  <c:v>101.00700000000002</c:v>
                </c:pt>
                <c:pt idx="4295">
                  <c:v>101.107</c:v>
                </c:pt>
                <c:pt idx="4296">
                  <c:v>101.66</c:v>
                </c:pt>
                <c:pt idx="4297">
                  <c:v>101.91200000000002</c:v>
                </c:pt>
                <c:pt idx="4298">
                  <c:v>102.114</c:v>
                </c:pt>
                <c:pt idx="4299">
                  <c:v>102.41800000000002</c:v>
                </c:pt>
                <c:pt idx="4300">
                  <c:v>102.67199999999998</c:v>
                </c:pt>
                <c:pt idx="4301">
                  <c:v>102.72199999999999</c:v>
                </c:pt>
                <c:pt idx="4302">
                  <c:v>102.87499999999999</c:v>
                </c:pt>
                <c:pt idx="4303">
                  <c:v>102.82299999999998</c:v>
                </c:pt>
                <c:pt idx="4304">
                  <c:v>102.569</c:v>
                </c:pt>
                <c:pt idx="4305">
                  <c:v>102.67199999999998</c:v>
                </c:pt>
                <c:pt idx="4306">
                  <c:v>102.925</c:v>
                </c:pt>
                <c:pt idx="4307">
                  <c:v>103.23099999999999</c:v>
                </c:pt>
                <c:pt idx="4308">
                  <c:v>103.795</c:v>
                </c:pt>
                <c:pt idx="4309">
                  <c:v>104.205</c:v>
                </c:pt>
                <c:pt idx="4310">
                  <c:v>104.515</c:v>
                </c:pt>
                <c:pt idx="4311">
                  <c:v>104.824</c:v>
                </c:pt>
                <c:pt idx="4312">
                  <c:v>104.929</c:v>
                </c:pt>
                <c:pt idx="4313">
                  <c:v>104.877</c:v>
                </c:pt>
                <c:pt idx="4314">
                  <c:v>104.515</c:v>
                </c:pt>
                <c:pt idx="4315">
                  <c:v>104.565</c:v>
                </c:pt>
                <c:pt idx="4316">
                  <c:v>104.565</c:v>
                </c:pt>
                <c:pt idx="4317">
                  <c:v>104.46299999999999</c:v>
                </c:pt>
                <c:pt idx="4318">
                  <c:v>104.824</c:v>
                </c:pt>
                <c:pt idx="4319">
                  <c:v>104.979</c:v>
                </c:pt>
                <c:pt idx="4320">
                  <c:v>104.72</c:v>
                </c:pt>
                <c:pt idx="4321">
                  <c:v>104.72</c:v>
                </c:pt>
                <c:pt idx="4322">
                  <c:v>104.77200000000001</c:v>
                </c:pt>
                <c:pt idx="4323">
                  <c:v>104.77200000000001</c:v>
                </c:pt>
                <c:pt idx="4324">
                  <c:v>104.77200000000001</c:v>
                </c:pt>
                <c:pt idx="4325">
                  <c:v>104.66999999999999</c:v>
                </c:pt>
                <c:pt idx="4326">
                  <c:v>104.77200000000001</c:v>
                </c:pt>
                <c:pt idx="4327">
                  <c:v>104.979</c:v>
                </c:pt>
                <c:pt idx="4328">
                  <c:v>104.979</c:v>
                </c:pt>
                <c:pt idx="4329">
                  <c:v>105.18799999999999</c:v>
                </c:pt>
                <c:pt idx="4330">
                  <c:v>105.03100000000002</c:v>
                </c:pt>
                <c:pt idx="4331">
                  <c:v>104.66999999999999</c:v>
                </c:pt>
                <c:pt idx="4332">
                  <c:v>104.205</c:v>
                </c:pt>
                <c:pt idx="4333">
                  <c:v>104.05</c:v>
                </c:pt>
                <c:pt idx="4334">
                  <c:v>104.205</c:v>
                </c:pt>
                <c:pt idx="4335">
                  <c:v>104.46299999999999</c:v>
                </c:pt>
                <c:pt idx="4336">
                  <c:v>104.72</c:v>
                </c:pt>
                <c:pt idx="4337">
                  <c:v>104.77200000000001</c:v>
                </c:pt>
                <c:pt idx="4338">
                  <c:v>104.72</c:v>
                </c:pt>
                <c:pt idx="4339">
                  <c:v>104.77200000000001</c:v>
                </c:pt>
                <c:pt idx="4340">
                  <c:v>104.979</c:v>
                </c:pt>
                <c:pt idx="4341">
                  <c:v>105.084</c:v>
                </c:pt>
                <c:pt idx="4342">
                  <c:v>104.979</c:v>
                </c:pt>
                <c:pt idx="4343">
                  <c:v>104.929</c:v>
                </c:pt>
                <c:pt idx="4344">
                  <c:v>105.03100000000002</c:v>
                </c:pt>
                <c:pt idx="4345">
                  <c:v>105.136</c:v>
                </c:pt>
                <c:pt idx="4346">
                  <c:v>105.084</c:v>
                </c:pt>
                <c:pt idx="4347">
                  <c:v>104.877</c:v>
                </c:pt>
                <c:pt idx="4348">
                  <c:v>104.824</c:v>
                </c:pt>
                <c:pt idx="4349">
                  <c:v>104.66999999999999</c:v>
                </c:pt>
                <c:pt idx="4350">
                  <c:v>104.617</c:v>
                </c:pt>
                <c:pt idx="4351">
                  <c:v>103.74299999999999</c:v>
                </c:pt>
                <c:pt idx="4352">
                  <c:v>103.435</c:v>
                </c:pt>
                <c:pt idx="4353">
                  <c:v>103.02800000000001</c:v>
                </c:pt>
                <c:pt idx="4354">
                  <c:v>102.976</c:v>
                </c:pt>
                <c:pt idx="4355">
                  <c:v>103.12899999999998</c:v>
                </c:pt>
                <c:pt idx="4356">
                  <c:v>103.282</c:v>
                </c:pt>
                <c:pt idx="4357">
                  <c:v>103.53700000000002</c:v>
                </c:pt>
                <c:pt idx="4358">
                  <c:v>103.74299999999999</c:v>
                </c:pt>
                <c:pt idx="4359">
                  <c:v>103.845</c:v>
                </c:pt>
                <c:pt idx="4360">
                  <c:v>103.845</c:v>
                </c:pt>
                <c:pt idx="4361">
                  <c:v>103.89700000000002</c:v>
                </c:pt>
                <c:pt idx="4362">
                  <c:v>104.10299999999998</c:v>
                </c:pt>
                <c:pt idx="4363">
                  <c:v>104.205</c:v>
                </c:pt>
                <c:pt idx="4364">
                  <c:v>104.205</c:v>
                </c:pt>
                <c:pt idx="4365">
                  <c:v>104.15300000000001</c:v>
                </c:pt>
                <c:pt idx="4366">
                  <c:v>104.205</c:v>
                </c:pt>
                <c:pt idx="4367">
                  <c:v>103.89700000000002</c:v>
                </c:pt>
                <c:pt idx="4368">
                  <c:v>103.53700000000002</c:v>
                </c:pt>
                <c:pt idx="4369">
                  <c:v>103.282</c:v>
                </c:pt>
                <c:pt idx="4370">
                  <c:v>103.282</c:v>
                </c:pt>
                <c:pt idx="4371">
                  <c:v>103.23099999999999</c:v>
                </c:pt>
                <c:pt idx="4372">
                  <c:v>103.181</c:v>
                </c:pt>
                <c:pt idx="4373">
                  <c:v>103.23099999999999</c:v>
                </c:pt>
                <c:pt idx="4374">
                  <c:v>102.976</c:v>
                </c:pt>
                <c:pt idx="4375">
                  <c:v>102.621</c:v>
                </c:pt>
                <c:pt idx="4376">
                  <c:v>102.67199999999998</c:v>
                </c:pt>
                <c:pt idx="4377">
                  <c:v>102.67199999999998</c:v>
                </c:pt>
                <c:pt idx="4378">
                  <c:v>102.063</c:v>
                </c:pt>
                <c:pt idx="4379">
                  <c:v>101.107</c:v>
                </c:pt>
                <c:pt idx="4380">
                  <c:v>99.760999999999996</c:v>
                </c:pt>
                <c:pt idx="4381">
                  <c:v>99.217000000000027</c:v>
                </c:pt>
                <c:pt idx="4382">
                  <c:v>99.563000000000002</c:v>
                </c:pt>
                <c:pt idx="4383">
                  <c:v>100.10799999999999</c:v>
                </c:pt>
                <c:pt idx="4384">
                  <c:v>100.508</c:v>
                </c:pt>
                <c:pt idx="4385">
                  <c:v>100.807</c:v>
                </c:pt>
                <c:pt idx="4386">
                  <c:v>101.057</c:v>
                </c:pt>
                <c:pt idx="4387">
                  <c:v>101.509</c:v>
                </c:pt>
                <c:pt idx="4388">
                  <c:v>101.86199999999999</c:v>
                </c:pt>
                <c:pt idx="4389">
                  <c:v>102.01300000000002</c:v>
                </c:pt>
                <c:pt idx="4390">
                  <c:v>102.31699999999999</c:v>
                </c:pt>
                <c:pt idx="4391">
                  <c:v>102.114</c:v>
                </c:pt>
                <c:pt idx="4392">
                  <c:v>101.61</c:v>
                </c:pt>
                <c:pt idx="4393">
                  <c:v>101.61</c:v>
                </c:pt>
                <c:pt idx="4394">
                  <c:v>101.66</c:v>
                </c:pt>
                <c:pt idx="4395">
                  <c:v>101.86199999999999</c:v>
                </c:pt>
                <c:pt idx="4396">
                  <c:v>102.01300000000002</c:v>
                </c:pt>
                <c:pt idx="4397">
                  <c:v>102.01300000000002</c:v>
                </c:pt>
                <c:pt idx="4398">
                  <c:v>102.114</c:v>
                </c:pt>
                <c:pt idx="4399">
                  <c:v>102.31699999999999</c:v>
                </c:pt>
                <c:pt idx="4400">
                  <c:v>102.41800000000002</c:v>
                </c:pt>
                <c:pt idx="4401">
                  <c:v>102.468</c:v>
                </c:pt>
                <c:pt idx="4402">
                  <c:v>102.569</c:v>
                </c:pt>
                <c:pt idx="4403">
                  <c:v>102.72199999999999</c:v>
                </c:pt>
                <c:pt idx="4404">
                  <c:v>102.77200000000001</c:v>
                </c:pt>
                <c:pt idx="4405">
                  <c:v>102.87499999999999</c:v>
                </c:pt>
                <c:pt idx="4406">
                  <c:v>102.925</c:v>
                </c:pt>
                <c:pt idx="4407">
                  <c:v>103.02800000000001</c:v>
                </c:pt>
                <c:pt idx="4408">
                  <c:v>102.87499999999999</c:v>
                </c:pt>
                <c:pt idx="4409">
                  <c:v>102.72199999999999</c:v>
                </c:pt>
                <c:pt idx="4410">
                  <c:v>102.621</c:v>
                </c:pt>
                <c:pt idx="4411">
                  <c:v>102.569</c:v>
                </c:pt>
                <c:pt idx="4412">
                  <c:v>102.51900000000002</c:v>
                </c:pt>
                <c:pt idx="4413">
                  <c:v>102.468</c:v>
                </c:pt>
                <c:pt idx="4414">
                  <c:v>102.468</c:v>
                </c:pt>
                <c:pt idx="4415">
                  <c:v>102.67199999999998</c:v>
                </c:pt>
                <c:pt idx="4416">
                  <c:v>102.621</c:v>
                </c:pt>
                <c:pt idx="4417">
                  <c:v>102.468</c:v>
                </c:pt>
                <c:pt idx="4418">
                  <c:v>101.559</c:v>
                </c:pt>
                <c:pt idx="4419">
                  <c:v>100.756</c:v>
                </c:pt>
                <c:pt idx="4420">
                  <c:v>100.10799999999999</c:v>
                </c:pt>
                <c:pt idx="4421">
                  <c:v>99.760999999999996</c:v>
                </c:pt>
                <c:pt idx="4422">
                  <c:v>99.910000000000025</c:v>
                </c:pt>
                <c:pt idx="4423">
                  <c:v>100.10799999999999</c:v>
                </c:pt>
                <c:pt idx="4424">
                  <c:v>100.357</c:v>
                </c:pt>
                <c:pt idx="4425">
                  <c:v>100.706</c:v>
                </c:pt>
                <c:pt idx="4426">
                  <c:v>100.908</c:v>
                </c:pt>
                <c:pt idx="4427">
                  <c:v>101.00700000000002</c:v>
                </c:pt>
                <c:pt idx="4428">
                  <c:v>101.00700000000002</c:v>
                </c:pt>
                <c:pt idx="4429">
                  <c:v>100.956</c:v>
                </c:pt>
                <c:pt idx="4430">
                  <c:v>100.857</c:v>
                </c:pt>
                <c:pt idx="4431">
                  <c:v>100.508</c:v>
                </c:pt>
                <c:pt idx="4432">
                  <c:v>99.513999999999996</c:v>
                </c:pt>
                <c:pt idx="4433">
                  <c:v>98.724000000000004</c:v>
                </c:pt>
                <c:pt idx="4434">
                  <c:v>97.990000000000023</c:v>
                </c:pt>
                <c:pt idx="4435">
                  <c:v>96.86999999999999</c:v>
                </c:pt>
                <c:pt idx="4436">
                  <c:v>96.578999999999979</c:v>
                </c:pt>
                <c:pt idx="4437">
                  <c:v>96.53</c:v>
                </c:pt>
                <c:pt idx="4438">
                  <c:v>96.480999999999995</c:v>
                </c:pt>
                <c:pt idx="4439">
                  <c:v>97.111000000000004</c:v>
                </c:pt>
                <c:pt idx="4440">
                  <c:v>97.938999999999993</c:v>
                </c:pt>
                <c:pt idx="4441">
                  <c:v>98.429000000000002</c:v>
                </c:pt>
                <c:pt idx="4442">
                  <c:v>98.675999999999988</c:v>
                </c:pt>
                <c:pt idx="4443">
                  <c:v>98.135999999999981</c:v>
                </c:pt>
                <c:pt idx="4444">
                  <c:v>97.891000000000005</c:v>
                </c:pt>
                <c:pt idx="4445">
                  <c:v>97.938999999999993</c:v>
                </c:pt>
                <c:pt idx="4446">
                  <c:v>98.233000000000004</c:v>
                </c:pt>
                <c:pt idx="4447">
                  <c:v>98.429000000000002</c:v>
                </c:pt>
                <c:pt idx="4448">
                  <c:v>98.626999999999981</c:v>
                </c:pt>
                <c:pt idx="4449">
                  <c:v>98.871999999999986</c:v>
                </c:pt>
                <c:pt idx="4450">
                  <c:v>98.971000000000004</c:v>
                </c:pt>
                <c:pt idx="4451">
                  <c:v>98.92</c:v>
                </c:pt>
                <c:pt idx="4452">
                  <c:v>98.971000000000004</c:v>
                </c:pt>
                <c:pt idx="4453">
                  <c:v>99.167000000000002</c:v>
                </c:pt>
                <c:pt idx="4454">
                  <c:v>99.364999999999995</c:v>
                </c:pt>
                <c:pt idx="4455">
                  <c:v>98.772999999999982</c:v>
                </c:pt>
                <c:pt idx="4456">
                  <c:v>97.990000000000023</c:v>
                </c:pt>
                <c:pt idx="4457">
                  <c:v>97.452000000000012</c:v>
                </c:pt>
                <c:pt idx="4458">
                  <c:v>96.772999999999982</c:v>
                </c:pt>
                <c:pt idx="4459">
                  <c:v>96.435000000000002</c:v>
                </c:pt>
                <c:pt idx="4460">
                  <c:v>96.822000000000003</c:v>
                </c:pt>
                <c:pt idx="4461">
                  <c:v>97.353999999999999</c:v>
                </c:pt>
                <c:pt idx="4462">
                  <c:v>97.745000000000005</c:v>
                </c:pt>
                <c:pt idx="4463">
                  <c:v>97.793999999999997</c:v>
                </c:pt>
                <c:pt idx="4464">
                  <c:v>97.403000000000006</c:v>
                </c:pt>
                <c:pt idx="4465">
                  <c:v>96.86999999999999</c:v>
                </c:pt>
                <c:pt idx="4466">
                  <c:v>95.998999999999995</c:v>
                </c:pt>
                <c:pt idx="4467">
                  <c:v>95.423000000000002</c:v>
                </c:pt>
                <c:pt idx="4468">
                  <c:v>95.087999999999994</c:v>
                </c:pt>
                <c:pt idx="4469">
                  <c:v>94.657999999999987</c:v>
                </c:pt>
                <c:pt idx="4470">
                  <c:v>94.8</c:v>
                </c:pt>
                <c:pt idx="4471">
                  <c:v>95.134999999999991</c:v>
                </c:pt>
                <c:pt idx="4472">
                  <c:v>95.423000000000002</c:v>
                </c:pt>
                <c:pt idx="4473">
                  <c:v>95.76</c:v>
                </c:pt>
                <c:pt idx="4474">
                  <c:v>95.998999999999995</c:v>
                </c:pt>
                <c:pt idx="4475">
                  <c:v>96.53</c:v>
                </c:pt>
                <c:pt idx="4476">
                  <c:v>97.013999999999996</c:v>
                </c:pt>
                <c:pt idx="4477">
                  <c:v>97.551000000000002</c:v>
                </c:pt>
                <c:pt idx="4478">
                  <c:v>98.087000000000003</c:v>
                </c:pt>
                <c:pt idx="4479">
                  <c:v>97.938999999999993</c:v>
                </c:pt>
                <c:pt idx="4480">
                  <c:v>97.209000000000003</c:v>
                </c:pt>
                <c:pt idx="4481">
                  <c:v>96.385999999999981</c:v>
                </c:pt>
                <c:pt idx="4482">
                  <c:v>95.373999999999981</c:v>
                </c:pt>
                <c:pt idx="4483">
                  <c:v>94.23</c:v>
                </c:pt>
                <c:pt idx="4484">
                  <c:v>93.992000000000004</c:v>
                </c:pt>
                <c:pt idx="4485">
                  <c:v>93.516999999999996</c:v>
                </c:pt>
                <c:pt idx="4486">
                  <c:v>92.903000000000006</c:v>
                </c:pt>
                <c:pt idx="4487">
                  <c:v>92.150999999999982</c:v>
                </c:pt>
                <c:pt idx="4488">
                  <c:v>91.495000000000005</c:v>
                </c:pt>
                <c:pt idx="4489">
                  <c:v>92.01</c:v>
                </c:pt>
                <c:pt idx="4490">
                  <c:v>92.667000000000002</c:v>
                </c:pt>
                <c:pt idx="4491">
                  <c:v>92.714000000000027</c:v>
                </c:pt>
                <c:pt idx="4492">
                  <c:v>92.903000000000006</c:v>
                </c:pt>
                <c:pt idx="4493">
                  <c:v>93.185999999999979</c:v>
                </c:pt>
                <c:pt idx="4494">
                  <c:v>92.85599999999998</c:v>
                </c:pt>
                <c:pt idx="4495">
                  <c:v>92.808999999999983</c:v>
                </c:pt>
                <c:pt idx="4496">
                  <c:v>92.714000000000027</c:v>
                </c:pt>
                <c:pt idx="4497">
                  <c:v>92.903000000000006</c:v>
                </c:pt>
                <c:pt idx="4498">
                  <c:v>92.85599999999998</c:v>
                </c:pt>
                <c:pt idx="4499">
                  <c:v>92.714000000000027</c:v>
                </c:pt>
                <c:pt idx="4500">
                  <c:v>93.092000000000013</c:v>
                </c:pt>
                <c:pt idx="4501">
                  <c:v>93.563999999999993</c:v>
                </c:pt>
                <c:pt idx="4502">
                  <c:v>94.705000000000013</c:v>
                </c:pt>
                <c:pt idx="4503">
                  <c:v>95.566999999999993</c:v>
                </c:pt>
                <c:pt idx="4504">
                  <c:v>95.952000000000012</c:v>
                </c:pt>
                <c:pt idx="4505">
                  <c:v>96.385999999999981</c:v>
                </c:pt>
                <c:pt idx="4506">
                  <c:v>96.385999999999981</c:v>
                </c:pt>
                <c:pt idx="4507">
                  <c:v>96.435000000000002</c:v>
                </c:pt>
                <c:pt idx="4508">
                  <c:v>96.480999999999995</c:v>
                </c:pt>
                <c:pt idx="4509">
                  <c:v>96.337000000000003</c:v>
                </c:pt>
                <c:pt idx="4510">
                  <c:v>95.998999999999995</c:v>
                </c:pt>
                <c:pt idx="4511">
                  <c:v>95.661999999999992</c:v>
                </c:pt>
                <c:pt idx="4512">
                  <c:v>95.85499999999999</c:v>
                </c:pt>
                <c:pt idx="4513">
                  <c:v>95.616</c:v>
                </c:pt>
                <c:pt idx="4514">
                  <c:v>95.087999999999994</c:v>
                </c:pt>
                <c:pt idx="4515">
                  <c:v>94.23</c:v>
                </c:pt>
                <c:pt idx="4516">
                  <c:v>93.658999999999978</c:v>
                </c:pt>
                <c:pt idx="4517">
                  <c:v>93.328000000000003</c:v>
                </c:pt>
                <c:pt idx="4518">
                  <c:v>94.134</c:v>
                </c:pt>
                <c:pt idx="4519">
                  <c:v>94.849000000000004</c:v>
                </c:pt>
                <c:pt idx="4520">
                  <c:v>94.8</c:v>
                </c:pt>
                <c:pt idx="4521">
                  <c:v>94.134</c:v>
                </c:pt>
                <c:pt idx="4522">
                  <c:v>93.423000000000002</c:v>
                </c:pt>
                <c:pt idx="4523">
                  <c:v>93.563999999999993</c:v>
                </c:pt>
                <c:pt idx="4524">
                  <c:v>93.47</c:v>
                </c:pt>
                <c:pt idx="4525">
                  <c:v>93.423000000000002</c:v>
                </c:pt>
                <c:pt idx="4526">
                  <c:v>92.95</c:v>
                </c:pt>
                <c:pt idx="4527">
                  <c:v>92.85599999999998</c:v>
                </c:pt>
                <c:pt idx="4528">
                  <c:v>92.48</c:v>
                </c:pt>
                <c:pt idx="4529">
                  <c:v>92.337999999999994</c:v>
                </c:pt>
                <c:pt idx="4530">
                  <c:v>92.150999999999982</c:v>
                </c:pt>
                <c:pt idx="4531">
                  <c:v>92.057000000000002</c:v>
                </c:pt>
                <c:pt idx="4532">
                  <c:v>91.86999999999999</c:v>
                </c:pt>
                <c:pt idx="4533">
                  <c:v>91.449000000000026</c:v>
                </c:pt>
                <c:pt idx="4534">
                  <c:v>90.982000000000014</c:v>
                </c:pt>
                <c:pt idx="4535">
                  <c:v>91.028999999999982</c:v>
                </c:pt>
                <c:pt idx="4536">
                  <c:v>91.263000000000005</c:v>
                </c:pt>
                <c:pt idx="4537">
                  <c:v>91.86999999999999</c:v>
                </c:pt>
                <c:pt idx="4538">
                  <c:v>92.61999999999999</c:v>
                </c:pt>
                <c:pt idx="4539">
                  <c:v>93.092000000000013</c:v>
                </c:pt>
                <c:pt idx="4540">
                  <c:v>93.897000000000006</c:v>
                </c:pt>
                <c:pt idx="4541">
                  <c:v>94.657999999999987</c:v>
                </c:pt>
                <c:pt idx="4542">
                  <c:v>95.087999999999994</c:v>
                </c:pt>
                <c:pt idx="4543">
                  <c:v>95.328000000000003</c:v>
                </c:pt>
                <c:pt idx="4544">
                  <c:v>95.04</c:v>
                </c:pt>
                <c:pt idx="4545">
                  <c:v>94.753</c:v>
                </c:pt>
                <c:pt idx="4546">
                  <c:v>94.180999999999983</c:v>
                </c:pt>
                <c:pt idx="4547">
                  <c:v>93.706000000000003</c:v>
                </c:pt>
                <c:pt idx="4548">
                  <c:v>93.233999999999995</c:v>
                </c:pt>
                <c:pt idx="4549">
                  <c:v>92.903000000000006</c:v>
                </c:pt>
                <c:pt idx="4550">
                  <c:v>92.763000000000005</c:v>
                </c:pt>
                <c:pt idx="4551">
                  <c:v>92.337999999999994</c:v>
                </c:pt>
                <c:pt idx="4552">
                  <c:v>92.01</c:v>
                </c:pt>
                <c:pt idx="4553">
                  <c:v>92.244000000000028</c:v>
                </c:pt>
                <c:pt idx="4554">
                  <c:v>92.903000000000006</c:v>
                </c:pt>
                <c:pt idx="4555">
                  <c:v>93.658999999999978</c:v>
                </c:pt>
                <c:pt idx="4556">
                  <c:v>94.039000000000001</c:v>
                </c:pt>
                <c:pt idx="4557">
                  <c:v>93.897000000000006</c:v>
                </c:pt>
                <c:pt idx="4558">
                  <c:v>93.801000000000002</c:v>
                </c:pt>
                <c:pt idx="4559">
                  <c:v>94.418999999999997</c:v>
                </c:pt>
                <c:pt idx="4560">
                  <c:v>95.183999999999983</c:v>
                </c:pt>
                <c:pt idx="4561">
                  <c:v>95.183999999999983</c:v>
                </c:pt>
                <c:pt idx="4562">
                  <c:v>94.753</c:v>
                </c:pt>
                <c:pt idx="4563">
                  <c:v>94.467000000000027</c:v>
                </c:pt>
                <c:pt idx="4564">
                  <c:v>94.753</c:v>
                </c:pt>
                <c:pt idx="4565">
                  <c:v>95.23</c:v>
                </c:pt>
                <c:pt idx="4566">
                  <c:v>95.76</c:v>
                </c:pt>
                <c:pt idx="4567">
                  <c:v>96.289000000000001</c:v>
                </c:pt>
                <c:pt idx="4568">
                  <c:v>96.53</c:v>
                </c:pt>
                <c:pt idx="4569">
                  <c:v>96.435000000000002</c:v>
                </c:pt>
                <c:pt idx="4570">
                  <c:v>96.289000000000001</c:v>
                </c:pt>
                <c:pt idx="4571">
                  <c:v>96.144999999999996</c:v>
                </c:pt>
                <c:pt idx="4572">
                  <c:v>96.385999999999981</c:v>
                </c:pt>
                <c:pt idx="4573">
                  <c:v>96.822000000000003</c:v>
                </c:pt>
                <c:pt idx="4574">
                  <c:v>97.209000000000003</c:v>
                </c:pt>
                <c:pt idx="4575">
                  <c:v>97.5</c:v>
                </c:pt>
                <c:pt idx="4576">
                  <c:v>97.403000000000006</c:v>
                </c:pt>
                <c:pt idx="4577">
                  <c:v>96.724000000000004</c:v>
                </c:pt>
                <c:pt idx="4578">
                  <c:v>96.191999999999993</c:v>
                </c:pt>
                <c:pt idx="4579">
                  <c:v>96.435000000000002</c:v>
                </c:pt>
                <c:pt idx="4580">
                  <c:v>96.53</c:v>
                </c:pt>
                <c:pt idx="4581">
                  <c:v>96.048000000000002</c:v>
                </c:pt>
                <c:pt idx="4582">
                  <c:v>95.134999999999991</c:v>
                </c:pt>
                <c:pt idx="4583">
                  <c:v>94.467000000000027</c:v>
                </c:pt>
                <c:pt idx="4584">
                  <c:v>93.754000000000005</c:v>
                </c:pt>
                <c:pt idx="4585">
                  <c:v>93.185999999999979</c:v>
                </c:pt>
                <c:pt idx="4586">
                  <c:v>92.714000000000027</c:v>
                </c:pt>
                <c:pt idx="4587">
                  <c:v>92.433000000000007</c:v>
                </c:pt>
                <c:pt idx="4588">
                  <c:v>92.714000000000027</c:v>
                </c:pt>
                <c:pt idx="4589">
                  <c:v>92.903000000000006</c:v>
                </c:pt>
                <c:pt idx="4590">
                  <c:v>92.903000000000006</c:v>
                </c:pt>
                <c:pt idx="4591">
                  <c:v>92.85599999999998</c:v>
                </c:pt>
                <c:pt idx="4592">
                  <c:v>92.808999999999983</c:v>
                </c:pt>
                <c:pt idx="4593">
                  <c:v>92.527000000000001</c:v>
                </c:pt>
                <c:pt idx="4594">
                  <c:v>92.197000000000003</c:v>
                </c:pt>
                <c:pt idx="4595">
                  <c:v>91.775999999999982</c:v>
                </c:pt>
                <c:pt idx="4596">
                  <c:v>91.635999999999981</c:v>
                </c:pt>
                <c:pt idx="4597">
                  <c:v>91.263000000000005</c:v>
                </c:pt>
                <c:pt idx="4598">
                  <c:v>90.75</c:v>
                </c:pt>
                <c:pt idx="4599">
                  <c:v>90.75</c:v>
                </c:pt>
                <c:pt idx="4600">
                  <c:v>90.656999999999982</c:v>
                </c:pt>
                <c:pt idx="4601">
                  <c:v>90.471000000000004</c:v>
                </c:pt>
                <c:pt idx="4602">
                  <c:v>90.424000000000007</c:v>
                </c:pt>
                <c:pt idx="4603">
                  <c:v>90.194000000000003</c:v>
                </c:pt>
                <c:pt idx="4604">
                  <c:v>89.915000000000006</c:v>
                </c:pt>
                <c:pt idx="4605">
                  <c:v>89.915000000000006</c:v>
                </c:pt>
                <c:pt idx="4606">
                  <c:v>90.239000000000004</c:v>
                </c:pt>
                <c:pt idx="4607">
                  <c:v>90.286000000000001</c:v>
                </c:pt>
                <c:pt idx="4608">
                  <c:v>90.1</c:v>
                </c:pt>
                <c:pt idx="4609">
                  <c:v>89.406999999999996</c:v>
                </c:pt>
                <c:pt idx="4610">
                  <c:v>88.763000000000005</c:v>
                </c:pt>
                <c:pt idx="4611">
                  <c:v>88.578999999999979</c:v>
                </c:pt>
                <c:pt idx="4612">
                  <c:v>88.443000000000026</c:v>
                </c:pt>
                <c:pt idx="4613">
                  <c:v>87.985000000000014</c:v>
                </c:pt>
                <c:pt idx="4614">
                  <c:v>87.938999999999993</c:v>
                </c:pt>
                <c:pt idx="4615">
                  <c:v>87.757000000000005</c:v>
                </c:pt>
                <c:pt idx="4616">
                  <c:v>87.664999999999992</c:v>
                </c:pt>
                <c:pt idx="4617">
                  <c:v>87.664999999999992</c:v>
                </c:pt>
                <c:pt idx="4618">
                  <c:v>87.846999999999994</c:v>
                </c:pt>
                <c:pt idx="4619">
                  <c:v>87.938999999999993</c:v>
                </c:pt>
                <c:pt idx="4620">
                  <c:v>87.757000000000005</c:v>
                </c:pt>
                <c:pt idx="4621">
                  <c:v>87.572999999999979</c:v>
                </c:pt>
                <c:pt idx="4622">
                  <c:v>87.210000000000022</c:v>
                </c:pt>
                <c:pt idx="4623">
                  <c:v>87.117999999999995</c:v>
                </c:pt>
                <c:pt idx="4624">
                  <c:v>87.162999999999982</c:v>
                </c:pt>
                <c:pt idx="4625">
                  <c:v>87.254999999999995</c:v>
                </c:pt>
                <c:pt idx="4626">
                  <c:v>87.210000000000022</c:v>
                </c:pt>
                <c:pt idx="4627">
                  <c:v>87.710000000000022</c:v>
                </c:pt>
                <c:pt idx="4628">
                  <c:v>87.938999999999993</c:v>
                </c:pt>
                <c:pt idx="4629">
                  <c:v>87.801999999999992</c:v>
                </c:pt>
                <c:pt idx="4630">
                  <c:v>87.894000000000005</c:v>
                </c:pt>
                <c:pt idx="4631">
                  <c:v>87.846999999999994</c:v>
                </c:pt>
                <c:pt idx="4632">
                  <c:v>87.757000000000005</c:v>
                </c:pt>
                <c:pt idx="4633">
                  <c:v>87.710000000000022</c:v>
                </c:pt>
                <c:pt idx="4634">
                  <c:v>87.572999999999979</c:v>
                </c:pt>
                <c:pt idx="4635">
                  <c:v>87.346000000000004</c:v>
                </c:pt>
                <c:pt idx="4636">
                  <c:v>87.117999999999995</c:v>
                </c:pt>
                <c:pt idx="4637">
                  <c:v>86.980999999999995</c:v>
                </c:pt>
                <c:pt idx="4638">
                  <c:v>86.936000000000007</c:v>
                </c:pt>
                <c:pt idx="4639">
                  <c:v>86.617000000000004</c:v>
                </c:pt>
                <c:pt idx="4640">
                  <c:v>86.391000000000005</c:v>
                </c:pt>
                <c:pt idx="4641">
                  <c:v>86.301000000000002</c:v>
                </c:pt>
                <c:pt idx="4642">
                  <c:v>86.164000000000001</c:v>
                </c:pt>
                <c:pt idx="4643">
                  <c:v>86.346000000000004</c:v>
                </c:pt>
                <c:pt idx="4644">
                  <c:v>86.119</c:v>
                </c:pt>
                <c:pt idx="4645">
                  <c:v>86.164000000000001</c:v>
                </c:pt>
                <c:pt idx="4646">
                  <c:v>85.576999999999998</c:v>
                </c:pt>
                <c:pt idx="4647">
                  <c:v>85.35199999999999</c:v>
                </c:pt>
                <c:pt idx="4648">
                  <c:v>85.217000000000027</c:v>
                </c:pt>
                <c:pt idx="4649">
                  <c:v>85.217000000000027</c:v>
                </c:pt>
                <c:pt idx="4650">
                  <c:v>85.034999999999997</c:v>
                </c:pt>
                <c:pt idx="4651">
                  <c:v>85.034999999999997</c:v>
                </c:pt>
                <c:pt idx="4652">
                  <c:v>84.990000000000023</c:v>
                </c:pt>
                <c:pt idx="4653">
                  <c:v>84.990000000000023</c:v>
                </c:pt>
                <c:pt idx="4654">
                  <c:v>84.945000000000007</c:v>
                </c:pt>
                <c:pt idx="4655">
                  <c:v>84.587000000000003</c:v>
                </c:pt>
                <c:pt idx="4656">
                  <c:v>84.812000000000012</c:v>
                </c:pt>
                <c:pt idx="4657">
                  <c:v>84.990000000000023</c:v>
                </c:pt>
                <c:pt idx="4658">
                  <c:v>84.812000000000012</c:v>
                </c:pt>
                <c:pt idx="4659">
                  <c:v>84.542000000000002</c:v>
                </c:pt>
                <c:pt idx="4660">
                  <c:v>84.542000000000002</c:v>
                </c:pt>
                <c:pt idx="4661">
                  <c:v>84.452000000000012</c:v>
                </c:pt>
                <c:pt idx="4662">
                  <c:v>84.271999999999991</c:v>
                </c:pt>
                <c:pt idx="4663">
                  <c:v>84.049000000000007</c:v>
                </c:pt>
                <c:pt idx="4664">
                  <c:v>83.869</c:v>
                </c:pt>
                <c:pt idx="4665">
                  <c:v>83.600999999999999</c:v>
                </c:pt>
                <c:pt idx="4666">
                  <c:v>83.331999999999994</c:v>
                </c:pt>
                <c:pt idx="4667">
                  <c:v>83.10899999999998</c:v>
                </c:pt>
                <c:pt idx="4668">
                  <c:v>82.975999999999999</c:v>
                </c:pt>
                <c:pt idx="4669">
                  <c:v>83.063999999999993</c:v>
                </c:pt>
                <c:pt idx="4670">
                  <c:v>83.287000000000006</c:v>
                </c:pt>
                <c:pt idx="4671">
                  <c:v>83.421999999999997</c:v>
                </c:pt>
                <c:pt idx="4672">
                  <c:v>84.049000000000007</c:v>
                </c:pt>
                <c:pt idx="4673">
                  <c:v>84.227000000000004</c:v>
                </c:pt>
                <c:pt idx="4674">
                  <c:v>84.137</c:v>
                </c:pt>
                <c:pt idx="4675">
                  <c:v>84.093999999999994</c:v>
                </c:pt>
                <c:pt idx="4676">
                  <c:v>83.869</c:v>
                </c:pt>
                <c:pt idx="4677">
                  <c:v>83.421999999999997</c:v>
                </c:pt>
                <c:pt idx="4678">
                  <c:v>83.600999999999999</c:v>
                </c:pt>
                <c:pt idx="4679">
                  <c:v>84.137</c:v>
                </c:pt>
                <c:pt idx="4680">
                  <c:v>84.271999999999991</c:v>
                </c:pt>
                <c:pt idx="4681">
                  <c:v>84.542000000000002</c:v>
                </c:pt>
                <c:pt idx="4682">
                  <c:v>84.9</c:v>
                </c:pt>
                <c:pt idx="4683">
                  <c:v>85.262</c:v>
                </c:pt>
                <c:pt idx="4684">
                  <c:v>85.576999999999998</c:v>
                </c:pt>
                <c:pt idx="4685">
                  <c:v>86.073999999999998</c:v>
                </c:pt>
                <c:pt idx="4686">
                  <c:v>86.346000000000004</c:v>
                </c:pt>
                <c:pt idx="4687">
                  <c:v>86.527000000000001</c:v>
                </c:pt>
                <c:pt idx="4688">
                  <c:v>86.572000000000003</c:v>
                </c:pt>
                <c:pt idx="4689">
                  <c:v>86.256</c:v>
                </c:pt>
                <c:pt idx="4690">
                  <c:v>85.894000000000005</c:v>
                </c:pt>
                <c:pt idx="4691">
                  <c:v>85.667000000000002</c:v>
                </c:pt>
                <c:pt idx="4692">
                  <c:v>85.442000000000007</c:v>
                </c:pt>
                <c:pt idx="4693">
                  <c:v>85.307000000000002</c:v>
                </c:pt>
                <c:pt idx="4694">
                  <c:v>84.945000000000007</c:v>
                </c:pt>
                <c:pt idx="4695">
                  <c:v>84.631999999999991</c:v>
                </c:pt>
                <c:pt idx="4696">
                  <c:v>84.452000000000012</c:v>
                </c:pt>
                <c:pt idx="4697">
                  <c:v>84.361999999999995</c:v>
                </c:pt>
                <c:pt idx="4698">
                  <c:v>84.361999999999995</c:v>
                </c:pt>
                <c:pt idx="4699">
                  <c:v>83.869</c:v>
                </c:pt>
                <c:pt idx="4700">
                  <c:v>83.467000000000027</c:v>
                </c:pt>
                <c:pt idx="4701">
                  <c:v>83.331999999999994</c:v>
                </c:pt>
                <c:pt idx="4702">
                  <c:v>83.198999999999998</c:v>
                </c:pt>
                <c:pt idx="4703">
                  <c:v>83.063999999999993</c:v>
                </c:pt>
                <c:pt idx="4704">
                  <c:v>82.798000000000002</c:v>
                </c:pt>
                <c:pt idx="4705">
                  <c:v>82.975999999999999</c:v>
                </c:pt>
                <c:pt idx="4706">
                  <c:v>83.10899999999998</c:v>
                </c:pt>
                <c:pt idx="4707">
                  <c:v>83.063999999999993</c:v>
                </c:pt>
                <c:pt idx="4708">
                  <c:v>82.975999999999999</c:v>
                </c:pt>
                <c:pt idx="4709">
                  <c:v>83.021000000000001</c:v>
                </c:pt>
                <c:pt idx="4710">
                  <c:v>83.021000000000001</c:v>
                </c:pt>
                <c:pt idx="4711">
                  <c:v>82.885999999999981</c:v>
                </c:pt>
                <c:pt idx="4712">
                  <c:v>82.798000000000002</c:v>
                </c:pt>
                <c:pt idx="4713">
                  <c:v>82.798000000000002</c:v>
                </c:pt>
                <c:pt idx="4714">
                  <c:v>82.885999999999981</c:v>
                </c:pt>
                <c:pt idx="4715">
                  <c:v>82.885999999999981</c:v>
                </c:pt>
                <c:pt idx="4716">
                  <c:v>82.798000000000002</c:v>
                </c:pt>
                <c:pt idx="4717">
                  <c:v>82.708000000000013</c:v>
                </c:pt>
                <c:pt idx="4718">
                  <c:v>82.53</c:v>
                </c:pt>
                <c:pt idx="4719">
                  <c:v>82.53</c:v>
                </c:pt>
                <c:pt idx="4720">
                  <c:v>82.798000000000002</c:v>
                </c:pt>
                <c:pt idx="4721">
                  <c:v>83.510999999999996</c:v>
                </c:pt>
                <c:pt idx="4722">
                  <c:v>83.778999999999982</c:v>
                </c:pt>
                <c:pt idx="4723">
                  <c:v>83.691000000000003</c:v>
                </c:pt>
                <c:pt idx="4724">
                  <c:v>83.376999999999981</c:v>
                </c:pt>
                <c:pt idx="4725">
                  <c:v>83.198999999999998</c:v>
                </c:pt>
                <c:pt idx="4726">
                  <c:v>82.885999999999981</c:v>
                </c:pt>
                <c:pt idx="4727">
                  <c:v>82.396000000000001</c:v>
                </c:pt>
                <c:pt idx="4728">
                  <c:v>83.421999999999997</c:v>
                </c:pt>
                <c:pt idx="4729">
                  <c:v>84.227000000000004</c:v>
                </c:pt>
                <c:pt idx="4730">
                  <c:v>84.361999999999995</c:v>
                </c:pt>
                <c:pt idx="4731">
                  <c:v>84.361999999999995</c:v>
                </c:pt>
                <c:pt idx="4732">
                  <c:v>83.510999999999996</c:v>
                </c:pt>
                <c:pt idx="4733">
                  <c:v>83.021000000000001</c:v>
                </c:pt>
                <c:pt idx="4734">
                  <c:v>82.930999999999997</c:v>
                </c:pt>
                <c:pt idx="4735">
                  <c:v>82.798000000000002</c:v>
                </c:pt>
                <c:pt idx="4736">
                  <c:v>82.61999999999999</c:v>
                </c:pt>
                <c:pt idx="4737">
                  <c:v>82.575000000000003</c:v>
                </c:pt>
                <c:pt idx="4738">
                  <c:v>82.396000000000001</c:v>
                </c:pt>
                <c:pt idx="4739">
                  <c:v>82.218000000000004</c:v>
                </c:pt>
                <c:pt idx="4740">
                  <c:v>83.510999999999996</c:v>
                </c:pt>
                <c:pt idx="4741">
                  <c:v>84.093999999999994</c:v>
                </c:pt>
                <c:pt idx="4742">
                  <c:v>84.361999999999995</c:v>
                </c:pt>
                <c:pt idx="4743">
                  <c:v>84.271999999999991</c:v>
                </c:pt>
                <c:pt idx="4744">
                  <c:v>84.227000000000004</c:v>
                </c:pt>
                <c:pt idx="4745">
                  <c:v>84.721999999999994</c:v>
                </c:pt>
                <c:pt idx="4746">
                  <c:v>85.397000000000006</c:v>
                </c:pt>
                <c:pt idx="4747">
                  <c:v>85.531999999999996</c:v>
                </c:pt>
                <c:pt idx="4748">
                  <c:v>85.35199999999999</c:v>
                </c:pt>
                <c:pt idx="4749">
                  <c:v>85.801999999999992</c:v>
                </c:pt>
                <c:pt idx="4750">
                  <c:v>86.301000000000002</c:v>
                </c:pt>
                <c:pt idx="4751">
                  <c:v>86.346000000000004</c:v>
                </c:pt>
                <c:pt idx="4752">
                  <c:v>86.482000000000014</c:v>
                </c:pt>
                <c:pt idx="4753">
                  <c:v>86.482000000000014</c:v>
                </c:pt>
                <c:pt idx="4754">
                  <c:v>86.301000000000002</c:v>
                </c:pt>
                <c:pt idx="4755">
                  <c:v>86.301000000000002</c:v>
                </c:pt>
                <c:pt idx="4756">
                  <c:v>87.117999999999995</c:v>
                </c:pt>
                <c:pt idx="4757">
                  <c:v>87.710000000000022</c:v>
                </c:pt>
                <c:pt idx="4758">
                  <c:v>87.710000000000022</c:v>
                </c:pt>
                <c:pt idx="4759">
                  <c:v>86.980999999999995</c:v>
                </c:pt>
                <c:pt idx="4760">
                  <c:v>86.754000000000005</c:v>
                </c:pt>
                <c:pt idx="4761">
                  <c:v>86.572000000000003</c:v>
                </c:pt>
                <c:pt idx="4762">
                  <c:v>86.164000000000001</c:v>
                </c:pt>
                <c:pt idx="4763">
                  <c:v>85.397000000000006</c:v>
                </c:pt>
                <c:pt idx="4764">
                  <c:v>84.812000000000012</c:v>
                </c:pt>
                <c:pt idx="4765">
                  <c:v>84.542000000000002</c:v>
                </c:pt>
                <c:pt idx="4766">
                  <c:v>84.945000000000007</c:v>
                </c:pt>
                <c:pt idx="4767">
                  <c:v>85.126999999999981</c:v>
                </c:pt>
                <c:pt idx="4768">
                  <c:v>84.812000000000012</c:v>
                </c:pt>
                <c:pt idx="4769">
                  <c:v>84.227000000000004</c:v>
                </c:pt>
                <c:pt idx="4770">
                  <c:v>83.823999999999998</c:v>
                </c:pt>
                <c:pt idx="4771">
                  <c:v>83.646000000000001</c:v>
                </c:pt>
                <c:pt idx="4772">
                  <c:v>83.91400000000003</c:v>
                </c:pt>
                <c:pt idx="4773">
                  <c:v>84.182000000000002</c:v>
                </c:pt>
                <c:pt idx="4774">
                  <c:v>84.497000000000028</c:v>
                </c:pt>
                <c:pt idx="4775">
                  <c:v>85.034999999999997</c:v>
                </c:pt>
                <c:pt idx="4776">
                  <c:v>86.572000000000003</c:v>
                </c:pt>
                <c:pt idx="4777">
                  <c:v>87.254999999999995</c:v>
                </c:pt>
                <c:pt idx="4778">
                  <c:v>87.254999999999995</c:v>
                </c:pt>
                <c:pt idx="4779">
                  <c:v>87.436000000000007</c:v>
                </c:pt>
                <c:pt idx="4780">
                  <c:v>87.483000000000004</c:v>
                </c:pt>
                <c:pt idx="4781">
                  <c:v>87.710000000000022</c:v>
                </c:pt>
                <c:pt idx="4782">
                  <c:v>87.846999999999994</c:v>
                </c:pt>
                <c:pt idx="4783">
                  <c:v>88.121999999999986</c:v>
                </c:pt>
                <c:pt idx="4784">
                  <c:v>88.443000000000026</c:v>
                </c:pt>
                <c:pt idx="4785">
                  <c:v>88.578999999999979</c:v>
                </c:pt>
                <c:pt idx="4786">
                  <c:v>88.578999999999979</c:v>
                </c:pt>
                <c:pt idx="4787">
                  <c:v>88.670999999999978</c:v>
                </c:pt>
                <c:pt idx="4788">
                  <c:v>88.81</c:v>
                </c:pt>
                <c:pt idx="4789">
                  <c:v>88.81</c:v>
                </c:pt>
                <c:pt idx="4790">
                  <c:v>88.81</c:v>
                </c:pt>
                <c:pt idx="4791">
                  <c:v>89.822999999999979</c:v>
                </c:pt>
                <c:pt idx="4792">
                  <c:v>90.518000000000001</c:v>
                </c:pt>
                <c:pt idx="4793">
                  <c:v>91.215999999999994</c:v>
                </c:pt>
                <c:pt idx="4794">
                  <c:v>91.635999999999981</c:v>
                </c:pt>
                <c:pt idx="4795">
                  <c:v>91.635999999999981</c:v>
                </c:pt>
                <c:pt idx="4796">
                  <c:v>91.402000000000001</c:v>
                </c:pt>
                <c:pt idx="4797">
                  <c:v>91.588999999999999</c:v>
                </c:pt>
                <c:pt idx="4798">
                  <c:v>91.635999999999981</c:v>
                </c:pt>
                <c:pt idx="4799">
                  <c:v>91.635999999999981</c:v>
                </c:pt>
                <c:pt idx="4800">
                  <c:v>91.35499999999999</c:v>
                </c:pt>
                <c:pt idx="4801">
                  <c:v>90.75</c:v>
                </c:pt>
                <c:pt idx="4802">
                  <c:v>91.122999999999976</c:v>
                </c:pt>
                <c:pt idx="4803">
                  <c:v>91.91700000000003</c:v>
                </c:pt>
                <c:pt idx="4804">
                  <c:v>92.197000000000003</c:v>
                </c:pt>
                <c:pt idx="4805">
                  <c:v>91.822999999999979</c:v>
                </c:pt>
                <c:pt idx="4806">
                  <c:v>91.122999999999976</c:v>
                </c:pt>
                <c:pt idx="4807">
                  <c:v>90.332999999999998</c:v>
                </c:pt>
                <c:pt idx="4808">
                  <c:v>89.775999999999982</c:v>
                </c:pt>
                <c:pt idx="4809">
                  <c:v>89.498999999999995</c:v>
                </c:pt>
                <c:pt idx="4810">
                  <c:v>89.131999999999991</c:v>
                </c:pt>
                <c:pt idx="4811">
                  <c:v>88.214000000000027</c:v>
                </c:pt>
                <c:pt idx="4812">
                  <c:v>87.801999999999992</c:v>
                </c:pt>
                <c:pt idx="4813">
                  <c:v>87.664999999999992</c:v>
                </c:pt>
                <c:pt idx="4814">
                  <c:v>87.483000000000004</c:v>
                </c:pt>
                <c:pt idx="4815">
                  <c:v>86.754000000000005</c:v>
                </c:pt>
                <c:pt idx="4816">
                  <c:v>85.757000000000005</c:v>
                </c:pt>
                <c:pt idx="4817">
                  <c:v>84.945000000000007</c:v>
                </c:pt>
                <c:pt idx="4818">
                  <c:v>84.452000000000012</c:v>
                </c:pt>
                <c:pt idx="4819">
                  <c:v>84.182000000000002</c:v>
                </c:pt>
                <c:pt idx="4820">
                  <c:v>83.823999999999998</c:v>
                </c:pt>
                <c:pt idx="4821">
                  <c:v>83.510999999999996</c:v>
                </c:pt>
                <c:pt idx="4822">
                  <c:v>82.975999999999999</c:v>
                </c:pt>
                <c:pt idx="4823">
                  <c:v>82.930999999999997</c:v>
                </c:pt>
                <c:pt idx="4824">
                  <c:v>83.021000000000001</c:v>
                </c:pt>
                <c:pt idx="4825">
                  <c:v>82.975999999999999</c:v>
                </c:pt>
                <c:pt idx="4826">
                  <c:v>82.840999999999994</c:v>
                </c:pt>
                <c:pt idx="4827">
                  <c:v>82.441000000000031</c:v>
                </c:pt>
                <c:pt idx="4828">
                  <c:v>82.396000000000001</c:v>
                </c:pt>
                <c:pt idx="4829">
                  <c:v>83.198999999999998</c:v>
                </c:pt>
                <c:pt idx="4830">
                  <c:v>83.467000000000027</c:v>
                </c:pt>
                <c:pt idx="4831">
                  <c:v>83.555999999999983</c:v>
                </c:pt>
                <c:pt idx="4832">
                  <c:v>83.467000000000027</c:v>
                </c:pt>
                <c:pt idx="4833">
                  <c:v>83.331999999999994</c:v>
                </c:pt>
                <c:pt idx="4834">
                  <c:v>83.10899999999998</c:v>
                </c:pt>
                <c:pt idx="4835">
                  <c:v>83.021000000000001</c:v>
                </c:pt>
                <c:pt idx="4836">
                  <c:v>82.753</c:v>
                </c:pt>
                <c:pt idx="4837">
                  <c:v>82.708000000000013</c:v>
                </c:pt>
                <c:pt idx="4838">
                  <c:v>82.61999999999999</c:v>
                </c:pt>
                <c:pt idx="4839">
                  <c:v>82.486000000000004</c:v>
                </c:pt>
                <c:pt idx="4840">
                  <c:v>82.53</c:v>
                </c:pt>
                <c:pt idx="4841">
                  <c:v>83.063999999999993</c:v>
                </c:pt>
                <c:pt idx="4842">
                  <c:v>83.376999999999981</c:v>
                </c:pt>
                <c:pt idx="4843">
                  <c:v>84.271999999999991</c:v>
                </c:pt>
                <c:pt idx="4844">
                  <c:v>84.406999999999996</c:v>
                </c:pt>
                <c:pt idx="4845">
                  <c:v>84.497000000000028</c:v>
                </c:pt>
                <c:pt idx="4846">
                  <c:v>84.452000000000012</c:v>
                </c:pt>
                <c:pt idx="4847">
                  <c:v>84.990000000000023</c:v>
                </c:pt>
                <c:pt idx="4848">
                  <c:v>84.990000000000023</c:v>
                </c:pt>
                <c:pt idx="4849">
                  <c:v>84.676999999999978</c:v>
                </c:pt>
                <c:pt idx="4850">
                  <c:v>84.631999999999991</c:v>
                </c:pt>
                <c:pt idx="4851">
                  <c:v>84.631999999999991</c:v>
                </c:pt>
                <c:pt idx="4852">
                  <c:v>84.406999999999996</c:v>
                </c:pt>
                <c:pt idx="4853">
                  <c:v>85.081999999999994</c:v>
                </c:pt>
                <c:pt idx="4854">
                  <c:v>85.983999999999995</c:v>
                </c:pt>
                <c:pt idx="4855">
                  <c:v>85.894000000000005</c:v>
                </c:pt>
                <c:pt idx="4856">
                  <c:v>85.217000000000027</c:v>
                </c:pt>
                <c:pt idx="4857">
                  <c:v>84.361999999999995</c:v>
                </c:pt>
                <c:pt idx="4858">
                  <c:v>83.959000000000003</c:v>
                </c:pt>
                <c:pt idx="4859">
                  <c:v>83.600999999999999</c:v>
                </c:pt>
                <c:pt idx="4860">
                  <c:v>82.885999999999981</c:v>
                </c:pt>
                <c:pt idx="4861">
                  <c:v>82.396000000000001</c:v>
                </c:pt>
                <c:pt idx="4862">
                  <c:v>82.35299999999998</c:v>
                </c:pt>
                <c:pt idx="4863">
                  <c:v>82.307999999999993</c:v>
                </c:pt>
                <c:pt idx="4864">
                  <c:v>82.396000000000001</c:v>
                </c:pt>
                <c:pt idx="4865">
                  <c:v>81.952000000000012</c:v>
                </c:pt>
                <c:pt idx="4866">
                  <c:v>81.819000000000003</c:v>
                </c:pt>
                <c:pt idx="4867">
                  <c:v>81.909000000000006</c:v>
                </c:pt>
                <c:pt idx="4868">
                  <c:v>83.10899999999998</c:v>
                </c:pt>
                <c:pt idx="4869">
                  <c:v>83.376999999999981</c:v>
                </c:pt>
                <c:pt idx="4870">
                  <c:v>83.778999999999982</c:v>
                </c:pt>
                <c:pt idx="4871">
                  <c:v>84.812000000000012</c:v>
                </c:pt>
                <c:pt idx="4872">
                  <c:v>85.849000000000004</c:v>
                </c:pt>
                <c:pt idx="4873">
                  <c:v>86.980999999999995</c:v>
                </c:pt>
                <c:pt idx="4874">
                  <c:v>87.572999999999979</c:v>
                </c:pt>
                <c:pt idx="4875">
                  <c:v>87.527999999999992</c:v>
                </c:pt>
                <c:pt idx="4876">
                  <c:v>87.346000000000004</c:v>
                </c:pt>
                <c:pt idx="4877">
                  <c:v>86.980999999999995</c:v>
                </c:pt>
                <c:pt idx="4878">
                  <c:v>86.572000000000003</c:v>
                </c:pt>
                <c:pt idx="4879">
                  <c:v>86.211000000000027</c:v>
                </c:pt>
                <c:pt idx="4880">
                  <c:v>86.391000000000005</c:v>
                </c:pt>
                <c:pt idx="4881">
                  <c:v>86.843999999999994</c:v>
                </c:pt>
                <c:pt idx="4882">
                  <c:v>86.754000000000005</c:v>
                </c:pt>
                <c:pt idx="4883">
                  <c:v>86.437000000000026</c:v>
                </c:pt>
                <c:pt idx="4884">
                  <c:v>85.667000000000002</c:v>
                </c:pt>
                <c:pt idx="4885">
                  <c:v>84.945000000000007</c:v>
                </c:pt>
                <c:pt idx="4886">
                  <c:v>83.691000000000003</c:v>
                </c:pt>
                <c:pt idx="4887">
                  <c:v>82.798000000000002</c:v>
                </c:pt>
                <c:pt idx="4888">
                  <c:v>82.174999999999983</c:v>
                </c:pt>
                <c:pt idx="4889">
                  <c:v>82.042000000000002</c:v>
                </c:pt>
                <c:pt idx="4890">
                  <c:v>81.73</c:v>
                </c:pt>
                <c:pt idx="4891">
                  <c:v>81.375999999999976</c:v>
                </c:pt>
                <c:pt idx="4892">
                  <c:v>80.935000000000002</c:v>
                </c:pt>
                <c:pt idx="4893">
                  <c:v>80.58</c:v>
                </c:pt>
                <c:pt idx="4894">
                  <c:v>80.316000000000003</c:v>
                </c:pt>
                <c:pt idx="4895">
                  <c:v>80.271999999999991</c:v>
                </c:pt>
                <c:pt idx="4896">
                  <c:v>80.183999999999983</c:v>
                </c:pt>
                <c:pt idx="4897">
                  <c:v>79.831000000000003</c:v>
                </c:pt>
                <c:pt idx="4898">
                  <c:v>79.435000000000002</c:v>
                </c:pt>
                <c:pt idx="4899">
                  <c:v>79.391999999999996</c:v>
                </c:pt>
                <c:pt idx="4900">
                  <c:v>79.48</c:v>
                </c:pt>
                <c:pt idx="4901">
                  <c:v>79.524000000000001</c:v>
                </c:pt>
                <c:pt idx="4902">
                  <c:v>79.48</c:v>
                </c:pt>
                <c:pt idx="4903">
                  <c:v>79.304000000000002</c:v>
                </c:pt>
                <c:pt idx="4904">
                  <c:v>79.215999999999994</c:v>
                </c:pt>
                <c:pt idx="4905">
                  <c:v>79.084000000000003</c:v>
                </c:pt>
                <c:pt idx="4906">
                  <c:v>78.995999999999995</c:v>
                </c:pt>
                <c:pt idx="4907">
                  <c:v>79.084000000000003</c:v>
                </c:pt>
                <c:pt idx="4908">
                  <c:v>79.127999999999986</c:v>
                </c:pt>
                <c:pt idx="4909">
                  <c:v>79.084000000000003</c:v>
                </c:pt>
                <c:pt idx="4910">
                  <c:v>79.084000000000003</c:v>
                </c:pt>
                <c:pt idx="4911">
                  <c:v>79.040999999999997</c:v>
                </c:pt>
                <c:pt idx="4912">
                  <c:v>78.910000000000025</c:v>
                </c:pt>
                <c:pt idx="4913">
                  <c:v>79.084000000000003</c:v>
                </c:pt>
                <c:pt idx="4914">
                  <c:v>79.831000000000003</c:v>
                </c:pt>
                <c:pt idx="4915">
                  <c:v>80.712999999999994</c:v>
                </c:pt>
                <c:pt idx="4916">
                  <c:v>81.111000000000004</c:v>
                </c:pt>
                <c:pt idx="4917">
                  <c:v>81.287999999999997</c:v>
                </c:pt>
                <c:pt idx="4918">
                  <c:v>81.375999999999976</c:v>
                </c:pt>
                <c:pt idx="4919">
                  <c:v>81.287999999999997</c:v>
                </c:pt>
                <c:pt idx="4920">
                  <c:v>81.153999999999982</c:v>
                </c:pt>
                <c:pt idx="4921">
                  <c:v>80.935000000000002</c:v>
                </c:pt>
                <c:pt idx="4922">
                  <c:v>80.845000000000013</c:v>
                </c:pt>
                <c:pt idx="4923">
                  <c:v>81.774999999999991</c:v>
                </c:pt>
                <c:pt idx="4924">
                  <c:v>82.61999999999999</c:v>
                </c:pt>
                <c:pt idx="4925">
                  <c:v>83.10899999999998</c:v>
                </c:pt>
                <c:pt idx="4926">
                  <c:v>83.736000000000004</c:v>
                </c:pt>
                <c:pt idx="4927">
                  <c:v>84.721999999999994</c:v>
                </c:pt>
                <c:pt idx="4928">
                  <c:v>85.621999999999986</c:v>
                </c:pt>
                <c:pt idx="4929">
                  <c:v>86.709000000000003</c:v>
                </c:pt>
                <c:pt idx="4930">
                  <c:v>87.3</c:v>
                </c:pt>
                <c:pt idx="4931">
                  <c:v>87.572999999999979</c:v>
                </c:pt>
                <c:pt idx="4932">
                  <c:v>87.894000000000005</c:v>
                </c:pt>
                <c:pt idx="4933">
                  <c:v>87.801999999999992</c:v>
                </c:pt>
                <c:pt idx="4934">
                  <c:v>87.757000000000005</c:v>
                </c:pt>
                <c:pt idx="4935">
                  <c:v>87.61999999999999</c:v>
                </c:pt>
                <c:pt idx="4936">
                  <c:v>87.801999999999992</c:v>
                </c:pt>
                <c:pt idx="4937">
                  <c:v>88.443000000000026</c:v>
                </c:pt>
                <c:pt idx="4938">
                  <c:v>89.04</c:v>
                </c:pt>
                <c:pt idx="4939">
                  <c:v>89.224000000000004</c:v>
                </c:pt>
                <c:pt idx="4940">
                  <c:v>89.593000000000004</c:v>
                </c:pt>
                <c:pt idx="4941">
                  <c:v>89.962000000000003</c:v>
                </c:pt>
                <c:pt idx="4942">
                  <c:v>90.332999999999998</c:v>
                </c:pt>
                <c:pt idx="4943">
                  <c:v>90.286000000000001</c:v>
                </c:pt>
                <c:pt idx="4944">
                  <c:v>90.147000000000006</c:v>
                </c:pt>
                <c:pt idx="4945">
                  <c:v>89.86999999999999</c:v>
                </c:pt>
                <c:pt idx="4946">
                  <c:v>89.593000000000004</c:v>
                </c:pt>
                <c:pt idx="4947">
                  <c:v>89.593000000000004</c:v>
                </c:pt>
                <c:pt idx="4948">
                  <c:v>89.86999999999999</c:v>
                </c:pt>
                <c:pt idx="4949">
                  <c:v>89.962000000000003</c:v>
                </c:pt>
                <c:pt idx="4950">
                  <c:v>90.1</c:v>
                </c:pt>
                <c:pt idx="4951">
                  <c:v>90.147000000000006</c:v>
                </c:pt>
                <c:pt idx="4952">
                  <c:v>90.1</c:v>
                </c:pt>
                <c:pt idx="4953">
                  <c:v>90.1</c:v>
                </c:pt>
                <c:pt idx="4954">
                  <c:v>90.009</c:v>
                </c:pt>
                <c:pt idx="4955">
                  <c:v>90.054999999999993</c:v>
                </c:pt>
                <c:pt idx="4956">
                  <c:v>90.009</c:v>
                </c:pt>
                <c:pt idx="4957">
                  <c:v>89.915000000000006</c:v>
                </c:pt>
                <c:pt idx="4958">
                  <c:v>89.822999999999979</c:v>
                </c:pt>
                <c:pt idx="4959">
                  <c:v>89.730999999999995</c:v>
                </c:pt>
                <c:pt idx="4960">
                  <c:v>89.593000000000004</c:v>
                </c:pt>
                <c:pt idx="4961">
                  <c:v>89.406999999999996</c:v>
                </c:pt>
                <c:pt idx="4962">
                  <c:v>89.176999999999978</c:v>
                </c:pt>
                <c:pt idx="4963">
                  <c:v>89.131999999999991</c:v>
                </c:pt>
                <c:pt idx="4964">
                  <c:v>89.084999999999994</c:v>
                </c:pt>
                <c:pt idx="4965">
                  <c:v>89.04</c:v>
                </c:pt>
                <c:pt idx="4966">
                  <c:v>88.947000000000031</c:v>
                </c:pt>
                <c:pt idx="4967">
                  <c:v>88.81</c:v>
                </c:pt>
                <c:pt idx="4968">
                  <c:v>89.084999999999994</c:v>
                </c:pt>
                <c:pt idx="4969">
                  <c:v>89.084999999999994</c:v>
                </c:pt>
                <c:pt idx="4970">
                  <c:v>88.992999999999995</c:v>
                </c:pt>
                <c:pt idx="4971">
                  <c:v>88.992999999999995</c:v>
                </c:pt>
                <c:pt idx="4972">
                  <c:v>89.131999999999991</c:v>
                </c:pt>
                <c:pt idx="4973">
                  <c:v>89.131999999999991</c:v>
                </c:pt>
                <c:pt idx="4974">
                  <c:v>89.04</c:v>
                </c:pt>
                <c:pt idx="4975">
                  <c:v>88.85499999999999</c:v>
                </c:pt>
                <c:pt idx="4976">
                  <c:v>88.443000000000026</c:v>
                </c:pt>
                <c:pt idx="4977">
                  <c:v>88.305999999999983</c:v>
                </c:pt>
                <c:pt idx="4978">
                  <c:v>88.03</c:v>
                </c:pt>
                <c:pt idx="4979">
                  <c:v>87.801999999999992</c:v>
                </c:pt>
                <c:pt idx="4980">
                  <c:v>87.757000000000005</c:v>
                </c:pt>
                <c:pt idx="4981">
                  <c:v>88.03</c:v>
                </c:pt>
                <c:pt idx="4982">
                  <c:v>88.443000000000026</c:v>
                </c:pt>
                <c:pt idx="4983">
                  <c:v>88.670999999999978</c:v>
                </c:pt>
                <c:pt idx="4984">
                  <c:v>88.902000000000001</c:v>
                </c:pt>
                <c:pt idx="4985">
                  <c:v>89.224000000000004</c:v>
                </c:pt>
                <c:pt idx="4986">
                  <c:v>89.176999999999978</c:v>
                </c:pt>
                <c:pt idx="4987">
                  <c:v>88.534000000000006</c:v>
                </c:pt>
                <c:pt idx="4988">
                  <c:v>88.167000000000002</c:v>
                </c:pt>
                <c:pt idx="4989">
                  <c:v>87.894000000000005</c:v>
                </c:pt>
                <c:pt idx="4990">
                  <c:v>87.894000000000005</c:v>
                </c:pt>
                <c:pt idx="4991">
                  <c:v>87.985000000000014</c:v>
                </c:pt>
                <c:pt idx="4992">
                  <c:v>88.350999999999999</c:v>
                </c:pt>
                <c:pt idx="4993">
                  <c:v>88.578999999999979</c:v>
                </c:pt>
                <c:pt idx="4994">
                  <c:v>88.85499999999999</c:v>
                </c:pt>
                <c:pt idx="4995">
                  <c:v>88.718000000000004</c:v>
                </c:pt>
                <c:pt idx="4996">
                  <c:v>88.625999999999976</c:v>
                </c:pt>
                <c:pt idx="4997">
                  <c:v>88.625999999999976</c:v>
                </c:pt>
                <c:pt idx="4998">
                  <c:v>88.670999999999978</c:v>
                </c:pt>
                <c:pt idx="4999">
                  <c:v>88.396000000000001</c:v>
                </c:pt>
                <c:pt idx="5000">
                  <c:v>88.121999999999986</c:v>
                </c:pt>
                <c:pt idx="5001">
                  <c:v>87.894000000000005</c:v>
                </c:pt>
                <c:pt idx="5002">
                  <c:v>87.572999999999979</c:v>
                </c:pt>
                <c:pt idx="5003">
                  <c:v>87.757000000000005</c:v>
                </c:pt>
                <c:pt idx="5004">
                  <c:v>87.710000000000022</c:v>
                </c:pt>
                <c:pt idx="5005">
                  <c:v>87.757000000000005</c:v>
                </c:pt>
                <c:pt idx="5006">
                  <c:v>88.075000000000003</c:v>
                </c:pt>
                <c:pt idx="5007">
                  <c:v>87.757000000000005</c:v>
                </c:pt>
                <c:pt idx="5008">
                  <c:v>87.664999999999992</c:v>
                </c:pt>
                <c:pt idx="5009">
                  <c:v>87.985000000000014</c:v>
                </c:pt>
                <c:pt idx="5010">
                  <c:v>88.167000000000002</c:v>
                </c:pt>
                <c:pt idx="5011">
                  <c:v>88.03</c:v>
                </c:pt>
                <c:pt idx="5012">
                  <c:v>88.03</c:v>
                </c:pt>
                <c:pt idx="5013">
                  <c:v>88.075000000000003</c:v>
                </c:pt>
                <c:pt idx="5014">
                  <c:v>87.985000000000014</c:v>
                </c:pt>
                <c:pt idx="5015">
                  <c:v>87.664999999999992</c:v>
                </c:pt>
                <c:pt idx="5016">
                  <c:v>87.254999999999995</c:v>
                </c:pt>
                <c:pt idx="5017">
                  <c:v>87.436000000000007</c:v>
                </c:pt>
                <c:pt idx="5018">
                  <c:v>87.527999999999992</c:v>
                </c:pt>
                <c:pt idx="5019">
                  <c:v>87.346000000000004</c:v>
                </c:pt>
                <c:pt idx="5020">
                  <c:v>87.072999999999979</c:v>
                </c:pt>
                <c:pt idx="5021">
                  <c:v>87.210000000000022</c:v>
                </c:pt>
                <c:pt idx="5022">
                  <c:v>87.254999999999995</c:v>
                </c:pt>
                <c:pt idx="5023">
                  <c:v>86.936000000000007</c:v>
                </c:pt>
                <c:pt idx="5024">
                  <c:v>86.617000000000004</c:v>
                </c:pt>
                <c:pt idx="5025">
                  <c:v>86.164000000000001</c:v>
                </c:pt>
                <c:pt idx="5026">
                  <c:v>85.849000000000004</c:v>
                </c:pt>
                <c:pt idx="5027">
                  <c:v>85.667000000000002</c:v>
                </c:pt>
                <c:pt idx="5028">
                  <c:v>85.35199999999999</c:v>
                </c:pt>
                <c:pt idx="5029">
                  <c:v>85.307000000000002</c:v>
                </c:pt>
                <c:pt idx="5030">
                  <c:v>85.262</c:v>
                </c:pt>
                <c:pt idx="5031">
                  <c:v>85.034999999999997</c:v>
                </c:pt>
                <c:pt idx="5032">
                  <c:v>85.034999999999997</c:v>
                </c:pt>
                <c:pt idx="5033">
                  <c:v>85.35199999999999</c:v>
                </c:pt>
                <c:pt idx="5034">
                  <c:v>85.621999999999986</c:v>
                </c:pt>
                <c:pt idx="5035">
                  <c:v>85.531999999999996</c:v>
                </c:pt>
                <c:pt idx="5036">
                  <c:v>85.576999999999998</c:v>
                </c:pt>
                <c:pt idx="5037">
                  <c:v>85.757000000000005</c:v>
                </c:pt>
                <c:pt idx="5038">
                  <c:v>85.849000000000004</c:v>
                </c:pt>
                <c:pt idx="5039">
                  <c:v>86.073999999999998</c:v>
                </c:pt>
                <c:pt idx="5040">
                  <c:v>85.983999999999995</c:v>
                </c:pt>
                <c:pt idx="5041">
                  <c:v>85.757000000000005</c:v>
                </c:pt>
                <c:pt idx="5042">
                  <c:v>86.211000000000027</c:v>
                </c:pt>
                <c:pt idx="5043">
                  <c:v>86.799000000000007</c:v>
                </c:pt>
                <c:pt idx="5044">
                  <c:v>86.936000000000007</c:v>
                </c:pt>
                <c:pt idx="5045">
                  <c:v>86.843999999999994</c:v>
                </c:pt>
                <c:pt idx="5046">
                  <c:v>87.027999999999992</c:v>
                </c:pt>
                <c:pt idx="5047">
                  <c:v>86.936000000000007</c:v>
                </c:pt>
                <c:pt idx="5048">
                  <c:v>86.891000000000005</c:v>
                </c:pt>
                <c:pt idx="5049">
                  <c:v>86.709000000000003</c:v>
                </c:pt>
                <c:pt idx="5050">
                  <c:v>85.938999999999993</c:v>
                </c:pt>
                <c:pt idx="5051">
                  <c:v>85.126999999999981</c:v>
                </c:pt>
                <c:pt idx="5052">
                  <c:v>84.587000000000003</c:v>
                </c:pt>
                <c:pt idx="5053">
                  <c:v>84.004000000000005</c:v>
                </c:pt>
                <c:pt idx="5054">
                  <c:v>83.778999999999982</c:v>
                </c:pt>
                <c:pt idx="5055">
                  <c:v>83.869</c:v>
                </c:pt>
                <c:pt idx="5056">
                  <c:v>84.182000000000002</c:v>
                </c:pt>
                <c:pt idx="5057">
                  <c:v>83.91400000000003</c:v>
                </c:pt>
                <c:pt idx="5058">
                  <c:v>83.600999999999999</c:v>
                </c:pt>
                <c:pt idx="5059">
                  <c:v>83.467000000000027</c:v>
                </c:pt>
                <c:pt idx="5060">
                  <c:v>83.421999999999997</c:v>
                </c:pt>
                <c:pt idx="5061">
                  <c:v>83.376999999999981</c:v>
                </c:pt>
                <c:pt idx="5062">
                  <c:v>83.153999999999982</c:v>
                </c:pt>
                <c:pt idx="5063">
                  <c:v>82.930999999999997</c:v>
                </c:pt>
                <c:pt idx="5064">
                  <c:v>82.840999999999994</c:v>
                </c:pt>
                <c:pt idx="5065">
                  <c:v>82.930999999999997</c:v>
                </c:pt>
                <c:pt idx="5066">
                  <c:v>82.441000000000031</c:v>
                </c:pt>
                <c:pt idx="5067">
                  <c:v>81.952000000000012</c:v>
                </c:pt>
                <c:pt idx="5068">
                  <c:v>81.066000000000003</c:v>
                </c:pt>
                <c:pt idx="5069">
                  <c:v>80.801999999999992</c:v>
                </c:pt>
                <c:pt idx="5070">
                  <c:v>80.403999999999996</c:v>
                </c:pt>
                <c:pt idx="5071">
                  <c:v>80.227000000000004</c:v>
                </c:pt>
                <c:pt idx="5072">
                  <c:v>79.831000000000003</c:v>
                </c:pt>
                <c:pt idx="5073">
                  <c:v>79.831000000000003</c:v>
                </c:pt>
                <c:pt idx="5074">
                  <c:v>79.7</c:v>
                </c:pt>
                <c:pt idx="5075">
                  <c:v>79.654999999999987</c:v>
                </c:pt>
                <c:pt idx="5076">
                  <c:v>79.215999999999994</c:v>
                </c:pt>
                <c:pt idx="5077">
                  <c:v>78.69</c:v>
                </c:pt>
                <c:pt idx="5078">
                  <c:v>78.471000000000004</c:v>
                </c:pt>
                <c:pt idx="5079">
                  <c:v>78.120999999999981</c:v>
                </c:pt>
                <c:pt idx="5080">
                  <c:v>77.945000000000007</c:v>
                </c:pt>
                <c:pt idx="5081">
                  <c:v>77.85899999999998</c:v>
                </c:pt>
                <c:pt idx="5082">
                  <c:v>77.85899999999998</c:v>
                </c:pt>
                <c:pt idx="5083">
                  <c:v>77.815000000000012</c:v>
                </c:pt>
                <c:pt idx="5084">
                  <c:v>77.902000000000001</c:v>
                </c:pt>
                <c:pt idx="5085">
                  <c:v>78.164999999999992</c:v>
                </c:pt>
                <c:pt idx="5086">
                  <c:v>78.381999999999991</c:v>
                </c:pt>
                <c:pt idx="5087">
                  <c:v>78.69</c:v>
                </c:pt>
                <c:pt idx="5088">
                  <c:v>79.172999999999988</c:v>
                </c:pt>
                <c:pt idx="5089">
                  <c:v>79.92</c:v>
                </c:pt>
                <c:pt idx="5090">
                  <c:v>80.624999999999986</c:v>
                </c:pt>
                <c:pt idx="5091">
                  <c:v>80.801999999999992</c:v>
                </c:pt>
                <c:pt idx="5092">
                  <c:v>81.153999999999982</c:v>
                </c:pt>
                <c:pt idx="5093">
                  <c:v>81.421000000000006</c:v>
                </c:pt>
                <c:pt idx="5094">
                  <c:v>81.554000000000002</c:v>
                </c:pt>
                <c:pt idx="5095">
                  <c:v>81.686999999999998</c:v>
                </c:pt>
                <c:pt idx="5096">
                  <c:v>81.774999999999991</c:v>
                </c:pt>
                <c:pt idx="5097">
                  <c:v>81.997000000000028</c:v>
                </c:pt>
                <c:pt idx="5098">
                  <c:v>82.174999999999983</c:v>
                </c:pt>
                <c:pt idx="5099">
                  <c:v>82.35299999999998</c:v>
                </c:pt>
                <c:pt idx="5100">
                  <c:v>82.441000000000031</c:v>
                </c:pt>
                <c:pt idx="5101">
                  <c:v>82.307999999999993</c:v>
                </c:pt>
                <c:pt idx="5102">
                  <c:v>82.084999999999994</c:v>
                </c:pt>
                <c:pt idx="5103">
                  <c:v>81.774999999999991</c:v>
                </c:pt>
                <c:pt idx="5104">
                  <c:v>81.332999999999998</c:v>
                </c:pt>
                <c:pt idx="5105">
                  <c:v>80.801999999999992</c:v>
                </c:pt>
                <c:pt idx="5106">
                  <c:v>80.845000000000013</c:v>
                </c:pt>
                <c:pt idx="5107">
                  <c:v>81.287999999999997</c:v>
                </c:pt>
                <c:pt idx="5108">
                  <c:v>81.421000000000006</c:v>
                </c:pt>
                <c:pt idx="5109">
                  <c:v>81.287999999999997</c:v>
                </c:pt>
                <c:pt idx="5110">
                  <c:v>81.153999999999982</c:v>
                </c:pt>
                <c:pt idx="5111">
                  <c:v>80.89</c:v>
                </c:pt>
                <c:pt idx="5112">
                  <c:v>81.287999999999997</c:v>
                </c:pt>
                <c:pt idx="5113">
                  <c:v>81.375999999999976</c:v>
                </c:pt>
                <c:pt idx="5114">
                  <c:v>81.819000000000003</c:v>
                </c:pt>
                <c:pt idx="5115">
                  <c:v>82.61999999999999</c:v>
                </c:pt>
                <c:pt idx="5116">
                  <c:v>83.376999999999981</c:v>
                </c:pt>
                <c:pt idx="5117">
                  <c:v>83.421999999999997</c:v>
                </c:pt>
                <c:pt idx="5118">
                  <c:v>83.376999999999981</c:v>
                </c:pt>
                <c:pt idx="5119">
                  <c:v>83.376999999999981</c:v>
                </c:pt>
                <c:pt idx="5120">
                  <c:v>82.798000000000002</c:v>
                </c:pt>
                <c:pt idx="5121">
                  <c:v>82.396000000000001</c:v>
                </c:pt>
                <c:pt idx="5122">
                  <c:v>82.174999999999983</c:v>
                </c:pt>
                <c:pt idx="5123">
                  <c:v>81.819000000000003</c:v>
                </c:pt>
                <c:pt idx="5124">
                  <c:v>81.465999999999994</c:v>
                </c:pt>
                <c:pt idx="5125">
                  <c:v>80.58</c:v>
                </c:pt>
                <c:pt idx="5126">
                  <c:v>80.096000000000004</c:v>
                </c:pt>
                <c:pt idx="5127">
                  <c:v>79.787999999999997</c:v>
                </c:pt>
                <c:pt idx="5128">
                  <c:v>79.524000000000001</c:v>
                </c:pt>
                <c:pt idx="5129">
                  <c:v>79.127999999999986</c:v>
                </c:pt>
                <c:pt idx="5130">
                  <c:v>78.910000000000025</c:v>
                </c:pt>
                <c:pt idx="5131">
                  <c:v>78.864999999999995</c:v>
                </c:pt>
                <c:pt idx="5132">
                  <c:v>78.864999999999995</c:v>
                </c:pt>
                <c:pt idx="5133">
                  <c:v>78.69</c:v>
                </c:pt>
                <c:pt idx="5134">
                  <c:v>78.513999999999996</c:v>
                </c:pt>
                <c:pt idx="5135">
                  <c:v>78.164999999999992</c:v>
                </c:pt>
                <c:pt idx="5136">
                  <c:v>77.945000000000007</c:v>
                </c:pt>
                <c:pt idx="5137">
                  <c:v>77.727000000000004</c:v>
                </c:pt>
                <c:pt idx="5138">
                  <c:v>77.683999999999983</c:v>
                </c:pt>
                <c:pt idx="5139">
                  <c:v>77.552999999999983</c:v>
                </c:pt>
                <c:pt idx="5140">
                  <c:v>77.334999999999994</c:v>
                </c:pt>
                <c:pt idx="5141">
                  <c:v>77.203000000000003</c:v>
                </c:pt>
                <c:pt idx="5142">
                  <c:v>77.247000000000028</c:v>
                </c:pt>
                <c:pt idx="5143">
                  <c:v>77.117000000000004</c:v>
                </c:pt>
                <c:pt idx="5144">
                  <c:v>77.117000000000004</c:v>
                </c:pt>
                <c:pt idx="5145">
                  <c:v>77.292000000000002</c:v>
                </c:pt>
                <c:pt idx="5146">
                  <c:v>77.596000000000004</c:v>
                </c:pt>
                <c:pt idx="5147">
                  <c:v>77.77</c:v>
                </c:pt>
                <c:pt idx="5148">
                  <c:v>77.596000000000004</c:v>
                </c:pt>
                <c:pt idx="5149">
                  <c:v>77.203000000000003</c:v>
                </c:pt>
                <c:pt idx="5150">
                  <c:v>77.028999999999982</c:v>
                </c:pt>
                <c:pt idx="5151">
                  <c:v>77.77</c:v>
                </c:pt>
                <c:pt idx="5152">
                  <c:v>78.953000000000003</c:v>
                </c:pt>
                <c:pt idx="5153">
                  <c:v>79.566999999999993</c:v>
                </c:pt>
                <c:pt idx="5154">
                  <c:v>79.611999999999995</c:v>
                </c:pt>
                <c:pt idx="5155">
                  <c:v>79.7</c:v>
                </c:pt>
                <c:pt idx="5156">
                  <c:v>79.524000000000001</c:v>
                </c:pt>
                <c:pt idx="5157">
                  <c:v>79.260999999999996</c:v>
                </c:pt>
                <c:pt idx="5158">
                  <c:v>78.822000000000003</c:v>
                </c:pt>
                <c:pt idx="5159">
                  <c:v>78.558999999999983</c:v>
                </c:pt>
                <c:pt idx="5160">
                  <c:v>78.120999999999981</c:v>
                </c:pt>
                <c:pt idx="5161">
                  <c:v>77.727000000000004</c:v>
                </c:pt>
                <c:pt idx="5162">
                  <c:v>77.552999999999983</c:v>
                </c:pt>
                <c:pt idx="5163">
                  <c:v>77.117000000000004</c:v>
                </c:pt>
                <c:pt idx="5164">
                  <c:v>77.117000000000004</c:v>
                </c:pt>
                <c:pt idx="5165">
                  <c:v>77.247000000000028</c:v>
                </c:pt>
                <c:pt idx="5166">
                  <c:v>77.292000000000002</c:v>
                </c:pt>
                <c:pt idx="5167">
                  <c:v>77.203000000000003</c:v>
                </c:pt>
                <c:pt idx="5168">
                  <c:v>77.247000000000028</c:v>
                </c:pt>
                <c:pt idx="5169">
                  <c:v>77.683999999999983</c:v>
                </c:pt>
                <c:pt idx="5170">
                  <c:v>78.471000000000004</c:v>
                </c:pt>
                <c:pt idx="5171">
                  <c:v>78.953000000000003</c:v>
                </c:pt>
                <c:pt idx="5172">
                  <c:v>79.304000000000002</c:v>
                </c:pt>
                <c:pt idx="5173">
                  <c:v>79.92</c:v>
                </c:pt>
                <c:pt idx="5174">
                  <c:v>80.712999999999994</c:v>
                </c:pt>
                <c:pt idx="5175">
                  <c:v>81.198999999999998</c:v>
                </c:pt>
                <c:pt idx="5176">
                  <c:v>81.332999999999998</c:v>
                </c:pt>
                <c:pt idx="5177">
                  <c:v>81.375999999999976</c:v>
                </c:pt>
                <c:pt idx="5178">
                  <c:v>81.421000000000006</c:v>
                </c:pt>
                <c:pt idx="5179">
                  <c:v>81.198999999999998</c:v>
                </c:pt>
                <c:pt idx="5180">
                  <c:v>81.287999999999997</c:v>
                </c:pt>
                <c:pt idx="5181">
                  <c:v>81.287999999999997</c:v>
                </c:pt>
                <c:pt idx="5182">
                  <c:v>81.066000000000003</c:v>
                </c:pt>
                <c:pt idx="5183">
                  <c:v>80.935000000000002</c:v>
                </c:pt>
                <c:pt idx="5184">
                  <c:v>80.845000000000013</c:v>
                </c:pt>
                <c:pt idx="5185">
                  <c:v>81.066000000000003</c:v>
                </c:pt>
                <c:pt idx="5186">
                  <c:v>81.066000000000003</c:v>
                </c:pt>
                <c:pt idx="5187">
                  <c:v>81.198999999999998</c:v>
                </c:pt>
                <c:pt idx="5188">
                  <c:v>81.375999999999976</c:v>
                </c:pt>
                <c:pt idx="5189">
                  <c:v>81.509</c:v>
                </c:pt>
                <c:pt idx="5190">
                  <c:v>81.465999999999994</c:v>
                </c:pt>
                <c:pt idx="5191">
                  <c:v>81.421000000000006</c:v>
                </c:pt>
                <c:pt idx="5192">
                  <c:v>81.421000000000006</c:v>
                </c:pt>
                <c:pt idx="5193">
                  <c:v>81.153999999999982</c:v>
                </c:pt>
                <c:pt idx="5194">
                  <c:v>80.977999999999994</c:v>
                </c:pt>
                <c:pt idx="5195">
                  <c:v>80.712999999999994</c:v>
                </c:pt>
                <c:pt idx="5196">
                  <c:v>80.624999999999986</c:v>
                </c:pt>
                <c:pt idx="5197">
                  <c:v>80.492000000000004</c:v>
                </c:pt>
                <c:pt idx="5198">
                  <c:v>80.58</c:v>
                </c:pt>
                <c:pt idx="5199">
                  <c:v>80.757000000000005</c:v>
                </c:pt>
                <c:pt idx="5200">
                  <c:v>81.509</c:v>
                </c:pt>
                <c:pt idx="5201">
                  <c:v>81.819000000000003</c:v>
                </c:pt>
                <c:pt idx="5202">
                  <c:v>81.909000000000006</c:v>
                </c:pt>
                <c:pt idx="5203">
                  <c:v>82.218000000000004</c:v>
                </c:pt>
                <c:pt idx="5204">
                  <c:v>82.708000000000013</c:v>
                </c:pt>
                <c:pt idx="5205">
                  <c:v>82.753</c:v>
                </c:pt>
                <c:pt idx="5206">
                  <c:v>82.664999999999992</c:v>
                </c:pt>
                <c:pt idx="5207">
                  <c:v>82.441000000000031</c:v>
                </c:pt>
                <c:pt idx="5208">
                  <c:v>82.218000000000004</c:v>
                </c:pt>
                <c:pt idx="5209">
                  <c:v>81.819000000000003</c:v>
                </c:pt>
                <c:pt idx="5210">
                  <c:v>81.819000000000003</c:v>
                </c:pt>
                <c:pt idx="5211">
                  <c:v>81.73</c:v>
                </c:pt>
                <c:pt idx="5212">
                  <c:v>81.819000000000003</c:v>
                </c:pt>
                <c:pt idx="5213">
                  <c:v>81.909000000000006</c:v>
                </c:pt>
                <c:pt idx="5214">
                  <c:v>82.042000000000002</c:v>
                </c:pt>
                <c:pt idx="5215">
                  <c:v>82.263000000000005</c:v>
                </c:pt>
                <c:pt idx="5216">
                  <c:v>82.307999999999993</c:v>
                </c:pt>
                <c:pt idx="5217">
                  <c:v>82.486000000000004</c:v>
                </c:pt>
                <c:pt idx="5218">
                  <c:v>82.53</c:v>
                </c:pt>
                <c:pt idx="5219">
                  <c:v>82.575000000000003</c:v>
                </c:pt>
                <c:pt idx="5220">
                  <c:v>82.61999999999999</c:v>
                </c:pt>
                <c:pt idx="5221">
                  <c:v>82.486000000000004</c:v>
                </c:pt>
                <c:pt idx="5222">
                  <c:v>82.840999999999994</c:v>
                </c:pt>
                <c:pt idx="5223">
                  <c:v>83.153999999999982</c:v>
                </c:pt>
                <c:pt idx="5224">
                  <c:v>83.242000000000004</c:v>
                </c:pt>
                <c:pt idx="5225">
                  <c:v>82.753</c:v>
                </c:pt>
                <c:pt idx="5226">
                  <c:v>82.13</c:v>
                </c:pt>
                <c:pt idx="5227">
                  <c:v>81.465999999999994</c:v>
                </c:pt>
                <c:pt idx="5228">
                  <c:v>80.89</c:v>
                </c:pt>
                <c:pt idx="5229">
                  <c:v>80.403999999999996</c:v>
                </c:pt>
                <c:pt idx="5230">
                  <c:v>80.183999999999983</c:v>
                </c:pt>
                <c:pt idx="5231">
                  <c:v>80.138999999999982</c:v>
                </c:pt>
                <c:pt idx="5232">
                  <c:v>80.051000000000002</c:v>
                </c:pt>
                <c:pt idx="5233">
                  <c:v>80.007999999999996</c:v>
                </c:pt>
                <c:pt idx="5234">
                  <c:v>79.7</c:v>
                </c:pt>
                <c:pt idx="5235">
                  <c:v>79.566999999999993</c:v>
                </c:pt>
                <c:pt idx="5236">
                  <c:v>79.346999999999994</c:v>
                </c:pt>
                <c:pt idx="5237">
                  <c:v>78.864999999999995</c:v>
                </c:pt>
                <c:pt idx="5238">
                  <c:v>78.864999999999995</c:v>
                </c:pt>
                <c:pt idx="5239">
                  <c:v>78.777000000000001</c:v>
                </c:pt>
                <c:pt idx="5240">
                  <c:v>78.381999999999991</c:v>
                </c:pt>
                <c:pt idx="5241">
                  <c:v>77.989999999999995</c:v>
                </c:pt>
                <c:pt idx="5242">
                  <c:v>77.77</c:v>
                </c:pt>
                <c:pt idx="5243">
                  <c:v>77.85899999999998</c:v>
                </c:pt>
                <c:pt idx="5244">
                  <c:v>78.120999999999981</c:v>
                </c:pt>
                <c:pt idx="5245">
                  <c:v>78.733000000000004</c:v>
                </c:pt>
                <c:pt idx="5246">
                  <c:v>79.172999999999988</c:v>
                </c:pt>
                <c:pt idx="5247">
                  <c:v>79.215999999999994</c:v>
                </c:pt>
                <c:pt idx="5248">
                  <c:v>79.172999999999988</c:v>
                </c:pt>
                <c:pt idx="5249">
                  <c:v>79.172999999999988</c:v>
                </c:pt>
                <c:pt idx="5250">
                  <c:v>79.084000000000003</c:v>
                </c:pt>
                <c:pt idx="5251">
                  <c:v>79.172999999999988</c:v>
                </c:pt>
                <c:pt idx="5252">
                  <c:v>78.995999999999995</c:v>
                </c:pt>
                <c:pt idx="5253">
                  <c:v>78.910000000000025</c:v>
                </c:pt>
                <c:pt idx="5254">
                  <c:v>78.777000000000001</c:v>
                </c:pt>
                <c:pt idx="5255">
                  <c:v>78.558999999999983</c:v>
                </c:pt>
                <c:pt idx="5256">
                  <c:v>77.902000000000001</c:v>
                </c:pt>
                <c:pt idx="5257">
                  <c:v>77.464000000000027</c:v>
                </c:pt>
                <c:pt idx="5258">
                  <c:v>77.203000000000003</c:v>
                </c:pt>
                <c:pt idx="5259">
                  <c:v>77.028999999999982</c:v>
                </c:pt>
                <c:pt idx="5260">
                  <c:v>76.853999999999999</c:v>
                </c:pt>
                <c:pt idx="5261">
                  <c:v>76.635999999999981</c:v>
                </c:pt>
                <c:pt idx="5262">
                  <c:v>76.55</c:v>
                </c:pt>
                <c:pt idx="5263">
                  <c:v>76.853999999999999</c:v>
                </c:pt>
                <c:pt idx="5264">
                  <c:v>76.899000000000001</c:v>
                </c:pt>
                <c:pt idx="5265">
                  <c:v>76.853999999999999</c:v>
                </c:pt>
                <c:pt idx="5266">
                  <c:v>77.334999999999994</c:v>
                </c:pt>
                <c:pt idx="5267">
                  <c:v>77.902000000000001</c:v>
                </c:pt>
                <c:pt idx="5268">
                  <c:v>78.251000000000005</c:v>
                </c:pt>
                <c:pt idx="5269">
                  <c:v>78.381999999999991</c:v>
                </c:pt>
                <c:pt idx="5270">
                  <c:v>78.296000000000006</c:v>
                </c:pt>
                <c:pt idx="5271">
                  <c:v>78.120999999999981</c:v>
                </c:pt>
                <c:pt idx="5272">
                  <c:v>78.075999999999979</c:v>
                </c:pt>
                <c:pt idx="5273">
                  <c:v>78.296000000000006</c:v>
                </c:pt>
                <c:pt idx="5274">
                  <c:v>78.296000000000006</c:v>
                </c:pt>
                <c:pt idx="5275">
                  <c:v>77.989999999999995</c:v>
                </c:pt>
                <c:pt idx="5276">
                  <c:v>77.509</c:v>
                </c:pt>
                <c:pt idx="5277">
                  <c:v>77.247000000000028</c:v>
                </c:pt>
                <c:pt idx="5278">
                  <c:v>76.899000000000001</c:v>
                </c:pt>
                <c:pt idx="5279">
                  <c:v>76.680999999999983</c:v>
                </c:pt>
                <c:pt idx="5280">
                  <c:v>76.635999999999981</c:v>
                </c:pt>
                <c:pt idx="5281">
                  <c:v>76.464000000000027</c:v>
                </c:pt>
                <c:pt idx="5282">
                  <c:v>76.768000000000001</c:v>
                </c:pt>
                <c:pt idx="5283">
                  <c:v>77.292000000000002</c:v>
                </c:pt>
                <c:pt idx="5284">
                  <c:v>77.638999999999982</c:v>
                </c:pt>
                <c:pt idx="5285">
                  <c:v>77.727000000000004</c:v>
                </c:pt>
                <c:pt idx="5286">
                  <c:v>77.815000000000012</c:v>
                </c:pt>
                <c:pt idx="5287">
                  <c:v>77.945000000000007</c:v>
                </c:pt>
                <c:pt idx="5288">
                  <c:v>78.120999999999981</c:v>
                </c:pt>
                <c:pt idx="5289">
                  <c:v>77.989999999999995</c:v>
                </c:pt>
                <c:pt idx="5290">
                  <c:v>77.989999999999995</c:v>
                </c:pt>
                <c:pt idx="5291">
                  <c:v>77.815000000000012</c:v>
                </c:pt>
                <c:pt idx="5292">
                  <c:v>77.377999999999986</c:v>
                </c:pt>
                <c:pt idx="5293">
                  <c:v>77.596000000000004</c:v>
                </c:pt>
                <c:pt idx="5294">
                  <c:v>78.120999999999981</c:v>
                </c:pt>
                <c:pt idx="5295">
                  <c:v>78.427000000000007</c:v>
                </c:pt>
                <c:pt idx="5296">
                  <c:v>78.777000000000001</c:v>
                </c:pt>
                <c:pt idx="5297">
                  <c:v>79.084000000000003</c:v>
                </c:pt>
                <c:pt idx="5298">
                  <c:v>79.260999999999996</c:v>
                </c:pt>
                <c:pt idx="5299">
                  <c:v>79.172999999999988</c:v>
                </c:pt>
                <c:pt idx="5300">
                  <c:v>78.953000000000003</c:v>
                </c:pt>
                <c:pt idx="5301">
                  <c:v>78.427000000000007</c:v>
                </c:pt>
                <c:pt idx="5302">
                  <c:v>78.033000000000001</c:v>
                </c:pt>
                <c:pt idx="5303">
                  <c:v>77.902000000000001</c:v>
                </c:pt>
                <c:pt idx="5304">
                  <c:v>77.815000000000012</c:v>
                </c:pt>
                <c:pt idx="5305">
                  <c:v>77.727000000000004</c:v>
                </c:pt>
                <c:pt idx="5306">
                  <c:v>77.683999999999983</c:v>
                </c:pt>
                <c:pt idx="5307">
                  <c:v>77.509</c:v>
                </c:pt>
                <c:pt idx="5308">
                  <c:v>77.552999999999983</c:v>
                </c:pt>
                <c:pt idx="5309">
                  <c:v>77.727000000000004</c:v>
                </c:pt>
                <c:pt idx="5310">
                  <c:v>77.85899999999998</c:v>
                </c:pt>
                <c:pt idx="5311">
                  <c:v>77.727000000000004</c:v>
                </c:pt>
                <c:pt idx="5312">
                  <c:v>77.727000000000004</c:v>
                </c:pt>
                <c:pt idx="5313">
                  <c:v>77.509</c:v>
                </c:pt>
                <c:pt idx="5314">
                  <c:v>77.902000000000001</c:v>
                </c:pt>
                <c:pt idx="5315">
                  <c:v>78.296000000000006</c:v>
                </c:pt>
                <c:pt idx="5316">
                  <c:v>78.471000000000004</c:v>
                </c:pt>
                <c:pt idx="5317">
                  <c:v>78.60199999999999</c:v>
                </c:pt>
                <c:pt idx="5318">
                  <c:v>78.69</c:v>
                </c:pt>
                <c:pt idx="5319">
                  <c:v>78.60199999999999</c:v>
                </c:pt>
                <c:pt idx="5320">
                  <c:v>78.427000000000007</c:v>
                </c:pt>
                <c:pt idx="5321">
                  <c:v>78.208000000000013</c:v>
                </c:pt>
                <c:pt idx="5322">
                  <c:v>77.683999999999983</c:v>
                </c:pt>
                <c:pt idx="5323">
                  <c:v>77.377999999999986</c:v>
                </c:pt>
                <c:pt idx="5324">
                  <c:v>77.203000000000003</c:v>
                </c:pt>
                <c:pt idx="5325">
                  <c:v>77.028999999999982</c:v>
                </c:pt>
                <c:pt idx="5326">
                  <c:v>76.811000000000007</c:v>
                </c:pt>
                <c:pt idx="5327">
                  <c:v>76.635999999999981</c:v>
                </c:pt>
                <c:pt idx="5328">
                  <c:v>76.55</c:v>
                </c:pt>
                <c:pt idx="5329">
                  <c:v>76.374999999999986</c:v>
                </c:pt>
                <c:pt idx="5330">
                  <c:v>76.245999999999995</c:v>
                </c:pt>
                <c:pt idx="5331">
                  <c:v>76.203000000000003</c:v>
                </c:pt>
                <c:pt idx="5332">
                  <c:v>76.245999999999995</c:v>
                </c:pt>
                <c:pt idx="5333">
                  <c:v>76.331999999999994</c:v>
                </c:pt>
                <c:pt idx="5334">
                  <c:v>76.374999999999986</c:v>
                </c:pt>
                <c:pt idx="5335">
                  <c:v>76.507000000000005</c:v>
                </c:pt>
                <c:pt idx="5336">
                  <c:v>76.593000000000004</c:v>
                </c:pt>
                <c:pt idx="5337">
                  <c:v>76.593000000000004</c:v>
                </c:pt>
                <c:pt idx="5338">
                  <c:v>76.55</c:v>
                </c:pt>
                <c:pt idx="5339">
                  <c:v>76.55</c:v>
                </c:pt>
                <c:pt idx="5340">
                  <c:v>76.464000000000027</c:v>
                </c:pt>
                <c:pt idx="5341">
                  <c:v>76.464000000000027</c:v>
                </c:pt>
                <c:pt idx="5342">
                  <c:v>76.464000000000027</c:v>
                </c:pt>
                <c:pt idx="5343">
                  <c:v>76.418999999999997</c:v>
                </c:pt>
                <c:pt idx="5344">
                  <c:v>76.289000000000001</c:v>
                </c:pt>
                <c:pt idx="5345">
                  <c:v>76.245999999999995</c:v>
                </c:pt>
                <c:pt idx="5346">
                  <c:v>76.245999999999995</c:v>
                </c:pt>
                <c:pt idx="5347">
                  <c:v>76.374999999999986</c:v>
                </c:pt>
                <c:pt idx="5348">
                  <c:v>76.899000000000001</c:v>
                </c:pt>
                <c:pt idx="5349">
                  <c:v>77.203000000000003</c:v>
                </c:pt>
                <c:pt idx="5350">
                  <c:v>77.552999999999983</c:v>
                </c:pt>
                <c:pt idx="5351">
                  <c:v>77.815000000000012</c:v>
                </c:pt>
                <c:pt idx="5352">
                  <c:v>78.208000000000013</c:v>
                </c:pt>
                <c:pt idx="5353">
                  <c:v>78.777000000000001</c:v>
                </c:pt>
                <c:pt idx="5354">
                  <c:v>79.084000000000003</c:v>
                </c:pt>
                <c:pt idx="5355">
                  <c:v>79.346999999999994</c:v>
                </c:pt>
                <c:pt idx="5356">
                  <c:v>79.304000000000002</c:v>
                </c:pt>
                <c:pt idx="5357">
                  <c:v>79.084000000000003</c:v>
                </c:pt>
                <c:pt idx="5358">
                  <c:v>78.777000000000001</c:v>
                </c:pt>
                <c:pt idx="5359">
                  <c:v>78.381999999999991</c:v>
                </c:pt>
                <c:pt idx="5360">
                  <c:v>78.120999999999981</c:v>
                </c:pt>
                <c:pt idx="5361">
                  <c:v>77.77</c:v>
                </c:pt>
                <c:pt idx="5362">
                  <c:v>77.552999999999983</c:v>
                </c:pt>
                <c:pt idx="5363">
                  <c:v>77.464000000000027</c:v>
                </c:pt>
                <c:pt idx="5364">
                  <c:v>77.509</c:v>
                </c:pt>
                <c:pt idx="5365">
                  <c:v>77.509</c:v>
                </c:pt>
                <c:pt idx="5366">
                  <c:v>77.815000000000012</c:v>
                </c:pt>
                <c:pt idx="5367">
                  <c:v>78.033000000000001</c:v>
                </c:pt>
                <c:pt idx="5368">
                  <c:v>78.296000000000006</c:v>
                </c:pt>
                <c:pt idx="5369">
                  <c:v>78.471000000000004</c:v>
                </c:pt>
                <c:pt idx="5370">
                  <c:v>78.60199999999999</c:v>
                </c:pt>
                <c:pt idx="5371">
                  <c:v>78.471000000000004</c:v>
                </c:pt>
                <c:pt idx="5372">
                  <c:v>78.471000000000004</c:v>
                </c:pt>
                <c:pt idx="5373">
                  <c:v>78.69</c:v>
                </c:pt>
                <c:pt idx="5374">
                  <c:v>78.69</c:v>
                </c:pt>
                <c:pt idx="5375">
                  <c:v>78.381999999999991</c:v>
                </c:pt>
                <c:pt idx="5376">
                  <c:v>78.251000000000005</c:v>
                </c:pt>
                <c:pt idx="5377">
                  <c:v>78.120999999999981</c:v>
                </c:pt>
                <c:pt idx="5378">
                  <c:v>78.208000000000013</c:v>
                </c:pt>
                <c:pt idx="5379">
                  <c:v>78.033000000000001</c:v>
                </c:pt>
                <c:pt idx="5380">
                  <c:v>77.815000000000012</c:v>
                </c:pt>
                <c:pt idx="5381">
                  <c:v>77.683999999999983</c:v>
                </c:pt>
                <c:pt idx="5382">
                  <c:v>77.596000000000004</c:v>
                </c:pt>
                <c:pt idx="5383">
                  <c:v>77.552999999999983</c:v>
                </c:pt>
                <c:pt idx="5384">
                  <c:v>77.77</c:v>
                </c:pt>
                <c:pt idx="5385">
                  <c:v>77.945000000000007</c:v>
                </c:pt>
                <c:pt idx="5386">
                  <c:v>77.85899999999998</c:v>
                </c:pt>
                <c:pt idx="5387">
                  <c:v>77.683999999999983</c:v>
                </c:pt>
                <c:pt idx="5388">
                  <c:v>77.989999999999995</c:v>
                </c:pt>
                <c:pt idx="5389">
                  <c:v>78.251000000000005</c:v>
                </c:pt>
                <c:pt idx="5390">
                  <c:v>78.471000000000004</c:v>
                </c:pt>
                <c:pt idx="5391">
                  <c:v>78.733000000000004</c:v>
                </c:pt>
                <c:pt idx="5392">
                  <c:v>78.953000000000003</c:v>
                </c:pt>
                <c:pt idx="5393">
                  <c:v>79.215999999999994</c:v>
                </c:pt>
                <c:pt idx="5394">
                  <c:v>79.391999999999996</c:v>
                </c:pt>
                <c:pt idx="5395">
                  <c:v>79.48</c:v>
                </c:pt>
                <c:pt idx="5396">
                  <c:v>79.7</c:v>
                </c:pt>
                <c:pt idx="5397">
                  <c:v>79.92</c:v>
                </c:pt>
                <c:pt idx="5398">
                  <c:v>79.92</c:v>
                </c:pt>
                <c:pt idx="5399">
                  <c:v>79.787999999999997</c:v>
                </c:pt>
                <c:pt idx="5400">
                  <c:v>79.48</c:v>
                </c:pt>
                <c:pt idx="5401">
                  <c:v>79.435000000000002</c:v>
                </c:pt>
                <c:pt idx="5402">
                  <c:v>79.611999999999995</c:v>
                </c:pt>
                <c:pt idx="5403">
                  <c:v>79.831000000000003</c:v>
                </c:pt>
                <c:pt idx="5404">
                  <c:v>80.183999999999983</c:v>
                </c:pt>
                <c:pt idx="5405">
                  <c:v>80.537000000000006</c:v>
                </c:pt>
                <c:pt idx="5406">
                  <c:v>80.801999999999992</c:v>
                </c:pt>
                <c:pt idx="5407">
                  <c:v>81.022999999999982</c:v>
                </c:pt>
                <c:pt idx="5408">
                  <c:v>81.287999999999997</c:v>
                </c:pt>
                <c:pt idx="5409">
                  <c:v>81.509</c:v>
                </c:pt>
                <c:pt idx="5410">
                  <c:v>81.73</c:v>
                </c:pt>
                <c:pt idx="5411">
                  <c:v>82.084999999999994</c:v>
                </c:pt>
                <c:pt idx="5412">
                  <c:v>82.307999999999993</c:v>
                </c:pt>
                <c:pt idx="5413">
                  <c:v>82.575000000000003</c:v>
                </c:pt>
                <c:pt idx="5414">
                  <c:v>82.708000000000013</c:v>
                </c:pt>
                <c:pt idx="5415">
                  <c:v>82.798000000000002</c:v>
                </c:pt>
                <c:pt idx="5416">
                  <c:v>82.798000000000002</c:v>
                </c:pt>
                <c:pt idx="5417">
                  <c:v>82.798000000000002</c:v>
                </c:pt>
                <c:pt idx="5418">
                  <c:v>82.840999999999994</c:v>
                </c:pt>
                <c:pt idx="5419">
                  <c:v>82.840999999999994</c:v>
                </c:pt>
                <c:pt idx="5420">
                  <c:v>82.930999999999997</c:v>
                </c:pt>
                <c:pt idx="5421">
                  <c:v>82.885999999999981</c:v>
                </c:pt>
                <c:pt idx="5422">
                  <c:v>82.930999999999997</c:v>
                </c:pt>
                <c:pt idx="5423">
                  <c:v>83.063999999999993</c:v>
                </c:pt>
                <c:pt idx="5424">
                  <c:v>83.242000000000004</c:v>
                </c:pt>
                <c:pt idx="5425">
                  <c:v>83.376999999999981</c:v>
                </c:pt>
                <c:pt idx="5426">
                  <c:v>83.510999999999996</c:v>
                </c:pt>
                <c:pt idx="5427">
                  <c:v>83.646000000000001</c:v>
                </c:pt>
                <c:pt idx="5428">
                  <c:v>83.646000000000001</c:v>
                </c:pt>
                <c:pt idx="5429">
                  <c:v>83.691000000000003</c:v>
                </c:pt>
                <c:pt idx="5430">
                  <c:v>83.646000000000001</c:v>
                </c:pt>
                <c:pt idx="5431">
                  <c:v>83.600999999999999</c:v>
                </c:pt>
                <c:pt idx="5432">
                  <c:v>83.691000000000003</c:v>
                </c:pt>
                <c:pt idx="5433">
                  <c:v>83.91400000000003</c:v>
                </c:pt>
                <c:pt idx="5434">
                  <c:v>84.049000000000007</c:v>
                </c:pt>
                <c:pt idx="5435">
                  <c:v>84.137</c:v>
                </c:pt>
                <c:pt idx="5436">
                  <c:v>84.227000000000004</c:v>
                </c:pt>
                <c:pt idx="5437">
                  <c:v>84.137</c:v>
                </c:pt>
                <c:pt idx="5438">
                  <c:v>84.049000000000007</c:v>
                </c:pt>
                <c:pt idx="5439">
                  <c:v>84.137</c:v>
                </c:pt>
                <c:pt idx="5440">
                  <c:v>84.227000000000004</c:v>
                </c:pt>
                <c:pt idx="5441">
                  <c:v>84.316999999999993</c:v>
                </c:pt>
                <c:pt idx="5442">
                  <c:v>84.361999999999995</c:v>
                </c:pt>
                <c:pt idx="5443">
                  <c:v>84.227000000000004</c:v>
                </c:pt>
                <c:pt idx="5444">
                  <c:v>84.182000000000002</c:v>
                </c:pt>
                <c:pt idx="5445">
                  <c:v>84.316999999999993</c:v>
                </c:pt>
                <c:pt idx="5446">
                  <c:v>84.587000000000003</c:v>
                </c:pt>
                <c:pt idx="5447">
                  <c:v>84.766999999999996</c:v>
                </c:pt>
                <c:pt idx="5448">
                  <c:v>84.945000000000007</c:v>
                </c:pt>
                <c:pt idx="5449">
                  <c:v>84.945000000000007</c:v>
                </c:pt>
                <c:pt idx="5450">
                  <c:v>84.990000000000023</c:v>
                </c:pt>
                <c:pt idx="5451">
                  <c:v>85.081999999999994</c:v>
                </c:pt>
                <c:pt idx="5452">
                  <c:v>85.171999999999983</c:v>
                </c:pt>
                <c:pt idx="5453">
                  <c:v>85.217000000000027</c:v>
                </c:pt>
                <c:pt idx="5454">
                  <c:v>85.262</c:v>
                </c:pt>
                <c:pt idx="5455">
                  <c:v>85.217000000000027</c:v>
                </c:pt>
                <c:pt idx="5456">
                  <c:v>85.171999999999983</c:v>
                </c:pt>
                <c:pt idx="5457">
                  <c:v>85.262</c:v>
                </c:pt>
                <c:pt idx="5458">
                  <c:v>85.217000000000027</c:v>
                </c:pt>
                <c:pt idx="5459">
                  <c:v>84.945000000000007</c:v>
                </c:pt>
                <c:pt idx="5460">
                  <c:v>84.856999999999999</c:v>
                </c:pt>
                <c:pt idx="5461">
                  <c:v>84.856999999999999</c:v>
                </c:pt>
                <c:pt idx="5462">
                  <c:v>84.766999999999996</c:v>
                </c:pt>
                <c:pt idx="5463">
                  <c:v>84.676999999999978</c:v>
                </c:pt>
                <c:pt idx="5464">
                  <c:v>84.316999999999993</c:v>
                </c:pt>
                <c:pt idx="5465">
                  <c:v>84.004000000000005</c:v>
                </c:pt>
                <c:pt idx="5466">
                  <c:v>83.959000000000003</c:v>
                </c:pt>
                <c:pt idx="5467">
                  <c:v>84.093999999999994</c:v>
                </c:pt>
                <c:pt idx="5468">
                  <c:v>84.361999999999995</c:v>
                </c:pt>
                <c:pt idx="5469">
                  <c:v>84.361999999999995</c:v>
                </c:pt>
                <c:pt idx="5470">
                  <c:v>84.316999999999993</c:v>
                </c:pt>
                <c:pt idx="5471">
                  <c:v>84.271999999999991</c:v>
                </c:pt>
                <c:pt idx="5472">
                  <c:v>84.497000000000028</c:v>
                </c:pt>
                <c:pt idx="5473">
                  <c:v>84.766999999999996</c:v>
                </c:pt>
                <c:pt idx="5474">
                  <c:v>85.034999999999997</c:v>
                </c:pt>
                <c:pt idx="5475">
                  <c:v>85.217000000000027</c:v>
                </c:pt>
                <c:pt idx="5476">
                  <c:v>85.442000000000007</c:v>
                </c:pt>
                <c:pt idx="5477">
                  <c:v>85.486999999999995</c:v>
                </c:pt>
                <c:pt idx="5478">
                  <c:v>85.034999999999997</c:v>
                </c:pt>
                <c:pt idx="5479">
                  <c:v>84.766999999999996</c:v>
                </c:pt>
                <c:pt idx="5480">
                  <c:v>84.452000000000012</c:v>
                </c:pt>
                <c:pt idx="5481">
                  <c:v>84.497000000000028</c:v>
                </c:pt>
                <c:pt idx="5482">
                  <c:v>84.542000000000002</c:v>
                </c:pt>
                <c:pt idx="5483">
                  <c:v>84.406999999999996</c:v>
                </c:pt>
                <c:pt idx="5484">
                  <c:v>84.137</c:v>
                </c:pt>
                <c:pt idx="5485">
                  <c:v>84.182000000000002</c:v>
                </c:pt>
                <c:pt idx="5486">
                  <c:v>84.361999999999995</c:v>
                </c:pt>
                <c:pt idx="5487">
                  <c:v>83.869</c:v>
                </c:pt>
                <c:pt idx="5488">
                  <c:v>83.646000000000001</c:v>
                </c:pt>
                <c:pt idx="5489">
                  <c:v>83.600999999999999</c:v>
                </c:pt>
                <c:pt idx="5490">
                  <c:v>83.063999999999993</c:v>
                </c:pt>
                <c:pt idx="5491">
                  <c:v>82.575000000000003</c:v>
                </c:pt>
                <c:pt idx="5492">
                  <c:v>82.084999999999994</c:v>
                </c:pt>
                <c:pt idx="5493">
                  <c:v>81.73</c:v>
                </c:pt>
                <c:pt idx="5494">
                  <c:v>81.465999999999994</c:v>
                </c:pt>
                <c:pt idx="5495">
                  <c:v>81.066000000000003</c:v>
                </c:pt>
                <c:pt idx="5496">
                  <c:v>80.757000000000005</c:v>
                </c:pt>
                <c:pt idx="5497">
                  <c:v>80.58</c:v>
                </c:pt>
                <c:pt idx="5498">
                  <c:v>80.316000000000003</c:v>
                </c:pt>
                <c:pt idx="5499">
                  <c:v>80.051000000000002</c:v>
                </c:pt>
                <c:pt idx="5500">
                  <c:v>79.831000000000003</c:v>
                </c:pt>
                <c:pt idx="5501">
                  <c:v>80.58</c:v>
                </c:pt>
                <c:pt idx="5502">
                  <c:v>81.332999999999998</c:v>
                </c:pt>
                <c:pt idx="5503">
                  <c:v>82.13</c:v>
                </c:pt>
                <c:pt idx="5504">
                  <c:v>83.153999999999982</c:v>
                </c:pt>
                <c:pt idx="5505">
                  <c:v>84.049000000000007</c:v>
                </c:pt>
                <c:pt idx="5506">
                  <c:v>84.587000000000003</c:v>
                </c:pt>
                <c:pt idx="5507">
                  <c:v>84.990000000000023</c:v>
                </c:pt>
                <c:pt idx="5508">
                  <c:v>85.397000000000006</c:v>
                </c:pt>
                <c:pt idx="5509">
                  <c:v>85.397000000000006</c:v>
                </c:pt>
                <c:pt idx="5510">
                  <c:v>85.262</c:v>
                </c:pt>
                <c:pt idx="5511">
                  <c:v>85.217000000000027</c:v>
                </c:pt>
                <c:pt idx="5512">
                  <c:v>85.171999999999983</c:v>
                </c:pt>
                <c:pt idx="5513">
                  <c:v>85.081999999999994</c:v>
                </c:pt>
                <c:pt idx="5514">
                  <c:v>85.034999999999997</c:v>
                </c:pt>
                <c:pt idx="5515">
                  <c:v>85.081999999999994</c:v>
                </c:pt>
                <c:pt idx="5516">
                  <c:v>84.945000000000007</c:v>
                </c:pt>
                <c:pt idx="5517">
                  <c:v>84.9</c:v>
                </c:pt>
                <c:pt idx="5518">
                  <c:v>84.9</c:v>
                </c:pt>
                <c:pt idx="5519">
                  <c:v>84.990000000000023</c:v>
                </c:pt>
                <c:pt idx="5520">
                  <c:v>85.171999999999983</c:v>
                </c:pt>
                <c:pt idx="5521">
                  <c:v>85.397000000000006</c:v>
                </c:pt>
                <c:pt idx="5522">
                  <c:v>85.531999999999996</c:v>
                </c:pt>
                <c:pt idx="5523">
                  <c:v>85.576999999999998</c:v>
                </c:pt>
                <c:pt idx="5524">
                  <c:v>85.442000000000007</c:v>
                </c:pt>
                <c:pt idx="5525">
                  <c:v>85.486999999999995</c:v>
                </c:pt>
                <c:pt idx="5526">
                  <c:v>85.576999999999998</c:v>
                </c:pt>
                <c:pt idx="5527">
                  <c:v>85.576999999999998</c:v>
                </c:pt>
                <c:pt idx="5528">
                  <c:v>85.712000000000003</c:v>
                </c:pt>
                <c:pt idx="5529">
                  <c:v>85.801999999999992</c:v>
                </c:pt>
                <c:pt idx="5530">
                  <c:v>85.849000000000004</c:v>
                </c:pt>
                <c:pt idx="5531">
                  <c:v>85.894000000000005</c:v>
                </c:pt>
                <c:pt idx="5532">
                  <c:v>86.073999999999998</c:v>
                </c:pt>
                <c:pt idx="5533">
                  <c:v>86.211000000000027</c:v>
                </c:pt>
                <c:pt idx="5534">
                  <c:v>86.256</c:v>
                </c:pt>
                <c:pt idx="5535">
                  <c:v>86.211000000000027</c:v>
                </c:pt>
                <c:pt idx="5536">
                  <c:v>86.164000000000001</c:v>
                </c:pt>
                <c:pt idx="5537">
                  <c:v>86.164000000000001</c:v>
                </c:pt>
                <c:pt idx="5538">
                  <c:v>86.164000000000001</c:v>
                </c:pt>
                <c:pt idx="5539">
                  <c:v>85.894000000000005</c:v>
                </c:pt>
                <c:pt idx="5540">
                  <c:v>85.938999999999993</c:v>
                </c:pt>
                <c:pt idx="5541">
                  <c:v>85.849000000000004</c:v>
                </c:pt>
                <c:pt idx="5542">
                  <c:v>85.576999999999998</c:v>
                </c:pt>
                <c:pt idx="5543">
                  <c:v>85.576999999999998</c:v>
                </c:pt>
                <c:pt idx="5544">
                  <c:v>85.576999999999998</c:v>
                </c:pt>
                <c:pt idx="5545">
                  <c:v>85.531999999999996</c:v>
                </c:pt>
                <c:pt idx="5546">
                  <c:v>85.531999999999996</c:v>
                </c:pt>
                <c:pt idx="5547">
                  <c:v>85.442000000000007</c:v>
                </c:pt>
                <c:pt idx="5548">
                  <c:v>85.442000000000007</c:v>
                </c:pt>
                <c:pt idx="5549">
                  <c:v>85.442000000000007</c:v>
                </c:pt>
                <c:pt idx="5550">
                  <c:v>85.621999999999986</c:v>
                </c:pt>
                <c:pt idx="5551">
                  <c:v>85.757000000000005</c:v>
                </c:pt>
                <c:pt idx="5552">
                  <c:v>85.983999999999995</c:v>
                </c:pt>
                <c:pt idx="5553">
                  <c:v>86.028999999999982</c:v>
                </c:pt>
                <c:pt idx="5554">
                  <c:v>86.211000000000027</c:v>
                </c:pt>
                <c:pt idx="5555">
                  <c:v>86.391000000000005</c:v>
                </c:pt>
                <c:pt idx="5556">
                  <c:v>86.119</c:v>
                </c:pt>
                <c:pt idx="5557">
                  <c:v>86.028999999999982</c:v>
                </c:pt>
                <c:pt idx="5558">
                  <c:v>86.028999999999982</c:v>
                </c:pt>
                <c:pt idx="5559">
                  <c:v>86.301000000000002</c:v>
                </c:pt>
                <c:pt idx="5560">
                  <c:v>86.301000000000002</c:v>
                </c:pt>
                <c:pt idx="5561">
                  <c:v>86.073999999999998</c:v>
                </c:pt>
                <c:pt idx="5562">
                  <c:v>85.757000000000005</c:v>
                </c:pt>
                <c:pt idx="5563">
                  <c:v>85.801999999999992</c:v>
                </c:pt>
                <c:pt idx="5564">
                  <c:v>85.667000000000002</c:v>
                </c:pt>
                <c:pt idx="5565">
                  <c:v>85.849000000000004</c:v>
                </c:pt>
                <c:pt idx="5566">
                  <c:v>86.346000000000004</c:v>
                </c:pt>
                <c:pt idx="5567">
                  <c:v>86.891000000000005</c:v>
                </c:pt>
                <c:pt idx="5568">
                  <c:v>87.162999999999982</c:v>
                </c:pt>
                <c:pt idx="5569">
                  <c:v>87.527999999999992</c:v>
                </c:pt>
                <c:pt idx="5570">
                  <c:v>87.894000000000005</c:v>
                </c:pt>
                <c:pt idx="5571">
                  <c:v>87.846999999999994</c:v>
                </c:pt>
                <c:pt idx="5572">
                  <c:v>87.61999999999999</c:v>
                </c:pt>
                <c:pt idx="5573">
                  <c:v>87.938999999999993</c:v>
                </c:pt>
                <c:pt idx="5574">
                  <c:v>87.664999999999992</c:v>
                </c:pt>
                <c:pt idx="5575">
                  <c:v>87.801999999999992</c:v>
                </c:pt>
                <c:pt idx="5576">
                  <c:v>87.757000000000005</c:v>
                </c:pt>
                <c:pt idx="5577">
                  <c:v>87.938999999999993</c:v>
                </c:pt>
                <c:pt idx="5578">
                  <c:v>87.801999999999992</c:v>
                </c:pt>
                <c:pt idx="5579">
                  <c:v>88.03</c:v>
                </c:pt>
                <c:pt idx="5580">
                  <c:v>87.483000000000004</c:v>
                </c:pt>
                <c:pt idx="5581">
                  <c:v>87.254999999999995</c:v>
                </c:pt>
                <c:pt idx="5582">
                  <c:v>86.799000000000007</c:v>
                </c:pt>
                <c:pt idx="5583">
                  <c:v>86.437000000000026</c:v>
                </c:pt>
                <c:pt idx="5584">
                  <c:v>86.211000000000027</c:v>
                </c:pt>
                <c:pt idx="5585">
                  <c:v>86.119</c:v>
                </c:pt>
                <c:pt idx="5586">
                  <c:v>86.256</c:v>
                </c:pt>
                <c:pt idx="5587">
                  <c:v>86.527000000000001</c:v>
                </c:pt>
                <c:pt idx="5588">
                  <c:v>86.799000000000007</c:v>
                </c:pt>
                <c:pt idx="5589">
                  <c:v>86.843999999999994</c:v>
                </c:pt>
                <c:pt idx="5590">
                  <c:v>86.799000000000007</c:v>
                </c:pt>
                <c:pt idx="5591">
                  <c:v>86.664000000000001</c:v>
                </c:pt>
                <c:pt idx="5592">
                  <c:v>86.799000000000007</c:v>
                </c:pt>
                <c:pt idx="5593">
                  <c:v>86.799000000000007</c:v>
                </c:pt>
                <c:pt idx="5594">
                  <c:v>86.664000000000001</c:v>
                </c:pt>
                <c:pt idx="5595">
                  <c:v>86.211000000000027</c:v>
                </c:pt>
                <c:pt idx="5596">
                  <c:v>86.028999999999982</c:v>
                </c:pt>
                <c:pt idx="5597">
                  <c:v>85.849000000000004</c:v>
                </c:pt>
                <c:pt idx="5598">
                  <c:v>85.757000000000005</c:v>
                </c:pt>
                <c:pt idx="5599">
                  <c:v>85.801999999999992</c:v>
                </c:pt>
                <c:pt idx="5600">
                  <c:v>85.621999999999986</c:v>
                </c:pt>
                <c:pt idx="5601">
                  <c:v>85.486999999999995</c:v>
                </c:pt>
                <c:pt idx="5602">
                  <c:v>85.576999999999998</c:v>
                </c:pt>
                <c:pt idx="5603">
                  <c:v>85.442000000000007</c:v>
                </c:pt>
                <c:pt idx="5604">
                  <c:v>85.171999999999983</c:v>
                </c:pt>
                <c:pt idx="5605">
                  <c:v>85.034999999999997</c:v>
                </c:pt>
                <c:pt idx="5606">
                  <c:v>84.812000000000012</c:v>
                </c:pt>
                <c:pt idx="5607">
                  <c:v>84.676999999999978</c:v>
                </c:pt>
                <c:pt idx="5608">
                  <c:v>84.676999999999978</c:v>
                </c:pt>
                <c:pt idx="5609">
                  <c:v>84.497000000000028</c:v>
                </c:pt>
                <c:pt idx="5610">
                  <c:v>84.361999999999995</c:v>
                </c:pt>
                <c:pt idx="5611">
                  <c:v>84.271999999999991</c:v>
                </c:pt>
                <c:pt idx="5612">
                  <c:v>84.004000000000005</c:v>
                </c:pt>
                <c:pt idx="5613">
                  <c:v>83.823999999999998</c:v>
                </c:pt>
                <c:pt idx="5614">
                  <c:v>83.778999999999982</c:v>
                </c:pt>
                <c:pt idx="5615">
                  <c:v>83.646000000000001</c:v>
                </c:pt>
                <c:pt idx="5616">
                  <c:v>83.736000000000004</c:v>
                </c:pt>
                <c:pt idx="5617">
                  <c:v>83.646000000000001</c:v>
                </c:pt>
                <c:pt idx="5618">
                  <c:v>83.691000000000003</c:v>
                </c:pt>
                <c:pt idx="5619">
                  <c:v>84.004000000000005</c:v>
                </c:pt>
                <c:pt idx="5620">
                  <c:v>84.406999999999996</c:v>
                </c:pt>
                <c:pt idx="5621">
                  <c:v>84.497000000000028</c:v>
                </c:pt>
                <c:pt idx="5622">
                  <c:v>84.766999999999996</c:v>
                </c:pt>
                <c:pt idx="5623">
                  <c:v>85.081999999999994</c:v>
                </c:pt>
                <c:pt idx="5624">
                  <c:v>85.171999999999983</c:v>
                </c:pt>
                <c:pt idx="5625">
                  <c:v>85.262</c:v>
                </c:pt>
                <c:pt idx="5626">
                  <c:v>85.034999999999997</c:v>
                </c:pt>
                <c:pt idx="5627">
                  <c:v>84.856999999999999</c:v>
                </c:pt>
                <c:pt idx="5628">
                  <c:v>84.452000000000012</c:v>
                </c:pt>
                <c:pt idx="5629">
                  <c:v>84.049000000000007</c:v>
                </c:pt>
                <c:pt idx="5630">
                  <c:v>83.600999999999999</c:v>
                </c:pt>
                <c:pt idx="5631">
                  <c:v>83.242000000000004</c:v>
                </c:pt>
                <c:pt idx="5632">
                  <c:v>83.021000000000001</c:v>
                </c:pt>
                <c:pt idx="5633">
                  <c:v>82.798000000000002</c:v>
                </c:pt>
                <c:pt idx="5634">
                  <c:v>82.885999999999981</c:v>
                </c:pt>
                <c:pt idx="5635">
                  <c:v>82.975999999999999</c:v>
                </c:pt>
                <c:pt idx="5636">
                  <c:v>83.153999999999982</c:v>
                </c:pt>
                <c:pt idx="5637">
                  <c:v>83.10899999999998</c:v>
                </c:pt>
                <c:pt idx="5638">
                  <c:v>83.10899999999998</c:v>
                </c:pt>
                <c:pt idx="5639">
                  <c:v>82.840999999999994</c:v>
                </c:pt>
                <c:pt idx="5640">
                  <c:v>82.575000000000003</c:v>
                </c:pt>
                <c:pt idx="5641">
                  <c:v>82.396000000000001</c:v>
                </c:pt>
                <c:pt idx="5642">
                  <c:v>82.042000000000002</c:v>
                </c:pt>
                <c:pt idx="5643">
                  <c:v>81.864000000000004</c:v>
                </c:pt>
                <c:pt idx="5644">
                  <c:v>81.73</c:v>
                </c:pt>
                <c:pt idx="5645">
                  <c:v>81.332999999999998</c:v>
                </c:pt>
                <c:pt idx="5646">
                  <c:v>81.332999999999998</c:v>
                </c:pt>
                <c:pt idx="5647">
                  <c:v>81.375999999999976</c:v>
                </c:pt>
                <c:pt idx="5648">
                  <c:v>81.332999999999998</c:v>
                </c:pt>
                <c:pt idx="5649">
                  <c:v>81.066000000000003</c:v>
                </c:pt>
                <c:pt idx="5650">
                  <c:v>81.022999999999982</c:v>
                </c:pt>
                <c:pt idx="5651">
                  <c:v>80.935000000000002</c:v>
                </c:pt>
                <c:pt idx="5652">
                  <c:v>80.935000000000002</c:v>
                </c:pt>
                <c:pt idx="5653">
                  <c:v>80.977999999999994</c:v>
                </c:pt>
                <c:pt idx="5654">
                  <c:v>80.935000000000002</c:v>
                </c:pt>
                <c:pt idx="5655">
                  <c:v>80.89</c:v>
                </c:pt>
                <c:pt idx="5656">
                  <c:v>81.244000000000028</c:v>
                </c:pt>
                <c:pt idx="5657">
                  <c:v>81.465999999999994</c:v>
                </c:pt>
                <c:pt idx="5658">
                  <c:v>81.375999999999976</c:v>
                </c:pt>
                <c:pt idx="5659">
                  <c:v>81.596999999999994</c:v>
                </c:pt>
                <c:pt idx="5660">
                  <c:v>81.864000000000004</c:v>
                </c:pt>
                <c:pt idx="5661">
                  <c:v>82.396000000000001</c:v>
                </c:pt>
                <c:pt idx="5662">
                  <c:v>83.153999999999982</c:v>
                </c:pt>
                <c:pt idx="5663">
                  <c:v>83.467000000000027</c:v>
                </c:pt>
                <c:pt idx="5664">
                  <c:v>84.004000000000005</c:v>
                </c:pt>
                <c:pt idx="5665">
                  <c:v>84.497000000000028</c:v>
                </c:pt>
                <c:pt idx="5666">
                  <c:v>85.034999999999997</c:v>
                </c:pt>
                <c:pt idx="5667">
                  <c:v>85.576999999999998</c:v>
                </c:pt>
                <c:pt idx="5668">
                  <c:v>85.757000000000005</c:v>
                </c:pt>
                <c:pt idx="5669">
                  <c:v>86.073999999999998</c:v>
                </c:pt>
                <c:pt idx="5670">
                  <c:v>85.983999999999995</c:v>
                </c:pt>
                <c:pt idx="5671">
                  <c:v>86.119</c:v>
                </c:pt>
                <c:pt idx="5672">
                  <c:v>85.801999999999992</c:v>
                </c:pt>
                <c:pt idx="5673">
                  <c:v>85.531999999999996</c:v>
                </c:pt>
                <c:pt idx="5674">
                  <c:v>85.126999999999981</c:v>
                </c:pt>
                <c:pt idx="5675">
                  <c:v>85.171999999999983</c:v>
                </c:pt>
                <c:pt idx="5676">
                  <c:v>84.9</c:v>
                </c:pt>
                <c:pt idx="5677">
                  <c:v>84.766999999999996</c:v>
                </c:pt>
                <c:pt idx="5678">
                  <c:v>84.406999999999996</c:v>
                </c:pt>
                <c:pt idx="5679">
                  <c:v>84.316999999999993</c:v>
                </c:pt>
                <c:pt idx="5680">
                  <c:v>84.137</c:v>
                </c:pt>
                <c:pt idx="5681">
                  <c:v>83.959000000000003</c:v>
                </c:pt>
                <c:pt idx="5682">
                  <c:v>83.600999999999999</c:v>
                </c:pt>
                <c:pt idx="5683">
                  <c:v>83.287000000000006</c:v>
                </c:pt>
                <c:pt idx="5684">
                  <c:v>83.063999999999993</c:v>
                </c:pt>
                <c:pt idx="5685">
                  <c:v>83.10899999999998</c:v>
                </c:pt>
                <c:pt idx="5686">
                  <c:v>83.153999999999982</c:v>
                </c:pt>
                <c:pt idx="5687">
                  <c:v>83.153999999999982</c:v>
                </c:pt>
                <c:pt idx="5688">
                  <c:v>83.153999999999982</c:v>
                </c:pt>
                <c:pt idx="5689">
                  <c:v>83.510999999999996</c:v>
                </c:pt>
                <c:pt idx="5690">
                  <c:v>83.600999999999999</c:v>
                </c:pt>
                <c:pt idx="5691">
                  <c:v>83.287000000000006</c:v>
                </c:pt>
                <c:pt idx="5692">
                  <c:v>83.021000000000001</c:v>
                </c:pt>
                <c:pt idx="5693">
                  <c:v>82.708000000000013</c:v>
                </c:pt>
                <c:pt idx="5694">
                  <c:v>82.575000000000003</c:v>
                </c:pt>
                <c:pt idx="5695">
                  <c:v>82.263000000000005</c:v>
                </c:pt>
                <c:pt idx="5696">
                  <c:v>82.042000000000002</c:v>
                </c:pt>
                <c:pt idx="5697">
                  <c:v>81.864000000000004</c:v>
                </c:pt>
                <c:pt idx="5698">
                  <c:v>81.554000000000002</c:v>
                </c:pt>
                <c:pt idx="5699">
                  <c:v>81.421000000000006</c:v>
                </c:pt>
                <c:pt idx="5700">
                  <c:v>81.111000000000004</c:v>
                </c:pt>
                <c:pt idx="5701">
                  <c:v>80.845000000000013</c:v>
                </c:pt>
                <c:pt idx="5702">
                  <c:v>80.712999999999994</c:v>
                </c:pt>
                <c:pt idx="5703">
                  <c:v>80.667999999999992</c:v>
                </c:pt>
                <c:pt idx="5704">
                  <c:v>80.624999999999986</c:v>
                </c:pt>
                <c:pt idx="5705">
                  <c:v>80.712999999999994</c:v>
                </c:pt>
                <c:pt idx="5706">
                  <c:v>81.066000000000003</c:v>
                </c:pt>
                <c:pt idx="5707">
                  <c:v>81.287999999999997</c:v>
                </c:pt>
                <c:pt idx="5708">
                  <c:v>81.332999999999998</c:v>
                </c:pt>
                <c:pt idx="5709">
                  <c:v>81.287999999999997</c:v>
                </c:pt>
                <c:pt idx="5710">
                  <c:v>81.332999999999998</c:v>
                </c:pt>
                <c:pt idx="5711">
                  <c:v>81.465999999999994</c:v>
                </c:pt>
                <c:pt idx="5712">
                  <c:v>81.244000000000028</c:v>
                </c:pt>
                <c:pt idx="5713">
                  <c:v>80.801999999999992</c:v>
                </c:pt>
                <c:pt idx="5714">
                  <c:v>80.667999999999992</c:v>
                </c:pt>
                <c:pt idx="5715">
                  <c:v>80.624999999999986</c:v>
                </c:pt>
                <c:pt idx="5716">
                  <c:v>80.667999999999992</c:v>
                </c:pt>
                <c:pt idx="5717">
                  <c:v>80.667999999999992</c:v>
                </c:pt>
                <c:pt idx="5718">
                  <c:v>80.624999999999986</c:v>
                </c:pt>
                <c:pt idx="5719">
                  <c:v>80.403999999999996</c:v>
                </c:pt>
                <c:pt idx="5720">
                  <c:v>80.227000000000004</c:v>
                </c:pt>
                <c:pt idx="5721">
                  <c:v>80.361000000000004</c:v>
                </c:pt>
                <c:pt idx="5722">
                  <c:v>80.138999999999982</c:v>
                </c:pt>
                <c:pt idx="5723">
                  <c:v>79.787999999999997</c:v>
                </c:pt>
                <c:pt idx="5724">
                  <c:v>79.611999999999995</c:v>
                </c:pt>
                <c:pt idx="5725">
                  <c:v>79.611999999999995</c:v>
                </c:pt>
                <c:pt idx="5726">
                  <c:v>79.611999999999995</c:v>
                </c:pt>
                <c:pt idx="5727">
                  <c:v>79.48</c:v>
                </c:pt>
                <c:pt idx="5728">
                  <c:v>79.524000000000001</c:v>
                </c:pt>
                <c:pt idx="5729">
                  <c:v>79.962999999999994</c:v>
                </c:pt>
                <c:pt idx="5730">
                  <c:v>80.449000000000026</c:v>
                </c:pt>
                <c:pt idx="5731">
                  <c:v>81.111000000000004</c:v>
                </c:pt>
                <c:pt idx="5732">
                  <c:v>81.465999999999994</c:v>
                </c:pt>
                <c:pt idx="5733">
                  <c:v>81.819000000000003</c:v>
                </c:pt>
                <c:pt idx="5734">
                  <c:v>82.396000000000001</c:v>
                </c:pt>
                <c:pt idx="5735">
                  <c:v>83.10899999999998</c:v>
                </c:pt>
                <c:pt idx="5736">
                  <c:v>83.778999999999982</c:v>
                </c:pt>
                <c:pt idx="5737">
                  <c:v>84.271999999999991</c:v>
                </c:pt>
                <c:pt idx="5738">
                  <c:v>84.812000000000012</c:v>
                </c:pt>
                <c:pt idx="5739">
                  <c:v>85.171999999999983</c:v>
                </c:pt>
                <c:pt idx="5740">
                  <c:v>84.990000000000023</c:v>
                </c:pt>
                <c:pt idx="5741">
                  <c:v>84.361999999999995</c:v>
                </c:pt>
                <c:pt idx="5742">
                  <c:v>83.778999999999982</c:v>
                </c:pt>
                <c:pt idx="5743">
                  <c:v>83.376999999999981</c:v>
                </c:pt>
                <c:pt idx="5744">
                  <c:v>83.153999999999982</c:v>
                </c:pt>
                <c:pt idx="5745">
                  <c:v>82.975999999999999</c:v>
                </c:pt>
                <c:pt idx="5746">
                  <c:v>82.840999999999994</c:v>
                </c:pt>
                <c:pt idx="5747">
                  <c:v>82.441000000000031</c:v>
                </c:pt>
                <c:pt idx="5748">
                  <c:v>82.307999999999993</c:v>
                </c:pt>
                <c:pt idx="5749">
                  <c:v>81.819000000000003</c:v>
                </c:pt>
                <c:pt idx="5750">
                  <c:v>81.465999999999994</c:v>
                </c:pt>
                <c:pt idx="5751">
                  <c:v>81.596999999999994</c:v>
                </c:pt>
                <c:pt idx="5752">
                  <c:v>81.774999999999991</c:v>
                </c:pt>
                <c:pt idx="5753">
                  <c:v>81.774999999999991</c:v>
                </c:pt>
                <c:pt idx="5754">
                  <c:v>81.686999999999998</c:v>
                </c:pt>
                <c:pt idx="5755">
                  <c:v>81.774999999999991</c:v>
                </c:pt>
                <c:pt idx="5756">
                  <c:v>81.864000000000004</c:v>
                </c:pt>
                <c:pt idx="5757">
                  <c:v>81.952000000000012</c:v>
                </c:pt>
                <c:pt idx="5758">
                  <c:v>81.997000000000028</c:v>
                </c:pt>
                <c:pt idx="5759">
                  <c:v>82.174999999999983</c:v>
                </c:pt>
                <c:pt idx="5760">
                  <c:v>82.13</c:v>
                </c:pt>
                <c:pt idx="5761">
                  <c:v>82.13</c:v>
                </c:pt>
                <c:pt idx="5762">
                  <c:v>82.084999999999994</c:v>
                </c:pt>
                <c:pt idx="5763">
                  <c:v>81.774999999999991</c:v>
                </c:pt>
                <c:pt idx="5764">
                  <c:v>81.596999999999994</c:v>
                </c:pt>
                <c:pt idx="5765">
                  <c:v>81.509</c:v>
                </c:pt>
                <c:pt idx="5766">
                  <c:v>81.554000000000002</c:v>
                </c:pt>
                <c:pt idx="5767">
                  <c:v>81.686999999999998</c:v>
                </c:pt>
                <c:pt idx="5768">
                  <c:v>81.596999999999994</c:v>
                </c:pt>
                <c:pt idx="5769">
                  <c:v>81.375999999999976</c:v>
                </c:pt>
                <c:pt idx="5770">
                  <c:v>81.332999999999998</c:v>
                </c:pt>
                <c:pt idx="5771">
                  <c:v>81.244000000000028</c:v>
                </c:pt>
                <c:pt idx="5772">
                  <c:v>81.465999999999994</c:v>
                </c:pt>
                <c:pt idx="5773">
                  <c:v>81.244000000000028</c:v>
                </c:pt>
                <c:pt idx="5774">
                  <c:v>81.198999999999998</c:v>
                </c:pt>
                <c:pt idx="5775">
                  <c:v>81.287999999999997</c:v>
                </c:pt>
                <c:pt idx="5776">
                  <c:v>81.375999999999976</c:v>
                </c:pt>
                <c:pt idx="5777">
                  <c:v>81.596999999999994</c:v>
                </c:pt>
                <c:pt idx="5778">
                  <c:v>81.864000000000004</c:v>
                </c:pt>
                <c:pt idx="5779">
                  <c:v>81.864000000000004</c:v>
                </c:pt>
                <c:pt idx="5780">
                  <c:v>81.774999999999991</c:v>
                </c:pt>
                <c:pt idx="5781">
                  <c:v>81.554000000000002</c:v>
                </c:pt>
                <c:pt idx="5782">
                  <c:v>81.421000000000006</c:v>
                </c:pt>
                <c:pt idx="5783">
                  <c:v>81.198999999999998</c:v>
                </c:pt>
                <c:pt idx="5784">
                  <c:v>81.332999999999998</c:v>
                </c:pt>
                <c:pt idx="5785">
                  <c:v>81.375999999999976</c:v>
                </c:pt>
                <c:pt idx="5786">
                  <c:v>81.375999999999976</c:v>
                </c:pt>
                <c:pt idx="5787">
                  <c:v>81.465999999999994</c:v>
                </c:pt>
                <c:pt idx="5788">
                  <c:v>81.819000000000003</c:v>
                </c:pt>
                <c:pt idx="5789">
                  <c:v>81.819000000000003</c:v>
                </c:pt>
                <c:pt idx="5790">
                  <c:v>81.819000000000003</c:v>
                </c:pt>
                <c:pt idx="5791">
                  <c:v>82.53</c:v>
                </c:pt>
                <c:pt idx="5792">
                  <c:v>83.691000000000003</c:v>
                </c:pt>
                <c:pt idx="5793">
                  <c:v>83.91400000000003</c:v>
                </c:pt>
                <c:pt idx="5794">
                  <c:v>83.959000000000003</c:v>
                </c:pt>
                <c:pt idx="5795">
                  <c:v>83.736000000000004</c:v>
                </c:pt>
                <c:pt idx="5796">
                  <c:v>83.555999999999983</c:v>
                </c:pt>
                <c:pt idx="5797">
                  <c:v>84.137</c:v>
                </c:pt>
                <c:pt idx="5798">
                  <c:v>84.587000000000003</c:v>
                </c:pt>
                <c:pt idx="5799">
                  <c:v>84.766999999999996</c:v>
                </c:pt>
                <c:pt idx="5800">
                  <c:v>85.081999999999994</c:v>
                </c:pt>
                <c:pt idx="5801">
                  <c:v>84.676999999999978</c:v>
                </c:pt>
                <c:pt idx="5802">
                  <c:v>84.406999999999996</c:v>
                </c:pt>
                <c:pt idx="5803">
                  <c:v>84.182000000000002</c:v>
                </c:pt>
                <c:pt idx="5804">
                  <c:v>83.959000000000003</c:v>
                </c:pt>
                <c:pt idx="5805">
                  <c:v>83.646000000000001</c:v>
                </c:pt>
                <c:pt idx="5806">
                  <c:v>83.600999999999999</c:v>
                </c:pt>
                <c:pt idx="5807">
                  <c:v>83.331999999999994</c:v>
                </c:pt>
                <c:pt idx="5808">
                  <c:v>82.975999999999999</c:v>
                </c:pt>
                <c:pt idx="5809">
                  <c:v>83.198999999999998</c:v>
                </c:pt>
                <c:pt idx="5810">
                  <c:v>83.421999999999997</c:v>
                </c:pt>
                <c:pt idx="5811">
                  <c:v>83.646000000000001</c:v>
                </c:pt>
                <c:pt idx="5812">
                  <c:v>83.555999999999983</c:v>
                </c:pt>
                <c:pt idx="5813">
                  <c:v>83.198999999999998</c:v>
                </c:pt>
                <c:pt idx="5814">
                  <c:v>83.153999999999982</c:v>
                </c:pt>
                <c:pt idx="5815">
                  <c:v>82.61999999999999</c:v>
                </c:pt>
                <c:pt idx="5816">
                  <c:v>82.61999999999999</c:v>
                </c:pt>
                <c:pt idx="5817">
                  <c:v>82.664999999999992</c:v>
                </c:pt>
                <c:pt idx="5818">
                  <c:v>82.930999999999997</c:v>
                </c:pt>
                <c:pt idx="5819">
                  <c:v>82.61999999999999</c:v>
                </c:pt>
                <c:pt idx="5820">
                  <c:v>82.486000000000004</c:v>
                </c:pt>
                <c:pt idx="5821">
                  <c:v>82.708000000000013</c:v>
                </c:pt>
                <c:pt idx="5822">
                  <c:v>82.441000000000031</c:v>
                </c:pt>
                <c:pt idx="5823">
                  <c:v>82.084999999999994</c:v>
                </c:pt>
                <c:pt idx="5824">
                  <c:v>81.909000000000006</c:v>
                </c:pt>
                <c:pt idx="5825">
                  <c:v>81.819000000000003</c:v>
                </c:pt>
                <c:pt idx="5826">
                  <c:v>81.596999999999994</c:v>
                </c:pt>
                <c:pt idx="5827">
                  <c:v>81.774999999999991</c:v>
                </c:pt>
                <c:pt idx="5828">
                  <c:v>81.641999999999996</c:v>
                </c:pt>
                <c:pt idx="5829">
                  <c:v>81.909000000000006</c:v>
                </c:pt>
                <c:pt idx="5830">
                  <c:v>81.997000000000028</c:v>
                </c:pt>
                <c:pt idx="5831">
                  <c:v>82.13</c:v>
                </c:pt>
                <c:pt idx="5832">
                  <c:v>82.486000000000004</c:v>
                </c:pt>
                <c:pt idx="5833">
                  <c:v>82.53</c:v>
                </c:pt>
                <c:pt idx="5834">
                  <c:v>82.174999999999983</c:v>
                </c:pt>
                <c:pt idx="5835">
                  <c:v>82.084999999999994</c:v>
                </c:pt>
                <c:pt idx="5836">
                  <c:v>82.174999999999983</c:v>
                </c:pt>
                <c:pt idx="5837">
                  <c:v>82.396000000000001</c:v>
                </c:pt>
                <c:pt idx="5838">
                  <c:v>82.53</c:v>
                </c:pt>
                <c:pt idx="5839">
                  <c:v>82.798000000000002</c:v>
                </c:pt>
                <c:pt idx="5840">
                  <c:v>82.885999999999981</c:v>
                </c:pt>
                <c:pt idx="5841">
                  <c:v>82.885999999999981</c:v>
                </c:pt>
                <c:pt idx="5842">
                  <c:v>82.840999999999994</c:v>
                </c:pt>
                <c:pt idx="5843">
                  <c:v>82.753</c:v>
                </c:pt>
                <c:pt idx="5844">
                  <c:v>82.840999999999994</c:v>
                </c:pt>
                <c:pt idx="5845">
                  <c:v>82.664999999999992</c:v>
                </c:pt>
                <c:pt idx="5846">
                  <c:v>82.708000000000013</c:v>
                </c:pt>
                <c:pt idx="5847">
                  <c:v>82.307999999999993</c:v>
                </c:pt>
                <c:pt idx="5848">
                  <c:v>82.174999999999983</c:v>
                </c:pt>
                <c:pt idx="5849">
                  <c:v>82.441000000000031</c:v>
                </c:pt>
                <c:pt idx="5850">
                  <c:v>82.486000000000004</c:v>
                </c:pt>
                <c:pt idx="5851">
                  <c:v>82.396000000000001</c:v>
                </c:pt>
                <c:pt idx="5852">
                  <c:v>82.35299999999998</c:v>
                </c:pt>
                <c:pt idx="5853">
                  <c:v>82.13</c:v>
                </c:pt>
                <c:pt idx="5854">
                  <c:v>82.441000000000031</c:v>
                </c:pt>
                <c:pt idx="5855">
                  <c:v>82.664999999999992</c:v>
                </c:pt>
                <c:pt idx="5856">
                  <c:v>82.486000000000004</c:v>
                </c:pt>
                <c:pt idx="5857">
                  <c:v>82.53</c:v>
                </c:pt>
                <c:pt idx="5858">
                  <c:v>82.753</c:v>
                </c:pt>
                <c:pt idx="5859">
                  <c:v>83.331999999999994</c:v>
                </c:pt>
                <c:pt idx="5860">
                  <c:v>83.555999999999983</c:v>
                </c:pt>
                <c:pt idx="5861">
                  <c:v>83.778999999999982</c:v>
                </c:pt>
                <c:pt idx="5862">
                  <c:v>83.646000000000001</c:v>
                </c:pt>
                <c:pt idx="5863">
                  <c:v>83.823999999999998</c:v>
                </c:pt>
                <c:pt idx="5864">
                  <c:v>84.004000000000005</c:v>
                </c:pt>
                <c:pt idx="5865">
                  <c:v>83.823999999999998</c:v>
                </c:pt>
                <c:pt idx="5866">
                  <c:v>84.093999999999994</c:v>
                </c:pt>
                <c:pt idx="5867">
                  <c:v>84.542000000000002</c:v>
                </c:pt>
                <c:pt idx="5868">
                  <c:v>84.812000000000012</c:v>
                </c:pt>
                <c:pt idx="5869">
                  <c:v>84.856999999999999</c:v>
                </c:pt>
                <c:pt idx="5870">
                  <c:v>84.812000000000012</c:v>
                </c:pt>
                <c:pt idx="5871">
                  <c:v>84.182000000000002</c:v>
                </c:pt>
                <c:pt idx="5872">
                  <c:v>84.271999999999991</c:v>
                </c:pt>
                <c:pt idx="5873">
                  <c:v>84.587000000000003</c:v>
                </c:pt>
                <c:pt idx="5874">
                  <c:v>84.676999999999978</c:v>
                </c:pt>
                <c:pt idx="5875">
                  <c:v>84.812000000000012</c:v>
                </c:pt>
                <c:pt idx="5876">
                  <c:v>84.9</c:v>
                </c:pt>
                <c:pt idx="5877">
                  <c:v>85.081999999999994</c:v>
                </c:pt>
                <c:pt idx="5878">
                  <c:v>84.9</c:v>
                </c:pt>
                <c:pt idx="5879">
                  <c:v>84.542000000000002</c:v>
                </c:pt>
                <c:pt idx="5880">
                  <c:v>83.91400000000003</c:v>
                </c:pt>
                <c:pt idx="5881">
                  <c:v>83.467000000000027</c:v>
                </c:pt>
                <c:pt idx="5882">
                  <c:v>83.736000000000004</c:v>
                </c:pt>
                <c:pt idx="5883">
                  <c:v>84.049000000000007</c:v>
                </c:pt>
                <c:pt idx="5884">
                  <c:v>84.182000000000002</c:v>
                </c:pt>
                <c:pt idx="5885">
                  <c:v>84.004000000000005</c:v>
                </c:pt>
                <c:pt idx="5886">
                  <c:v>83.600999999999999</c:v>
                </c:pt>
                <c:pt idx="5887">
                  <c:v>83.376999999999981</c:v>
                </c:pt>
                <c:pt idx="5888">
                  <c:v>83.10899999999998</c:v>
                </c:pt>
                <c:pt idx="5889">
                  <c:v>82.664999999999992</c:v>
                </c:pt>
                <c:pt idx="5890">
                  <c:v>83.153999999999982</c:v>
                </c:pt>
                <c:pt idx="5891">
                  <c:v>83.331999999999994</c:v>
                </c:pt>
                <c:pt idx="5892">
                  <c:v>83.153999999999982</c:v>
                </c:pt>
                <c:pt idx="5893">
                  <c:v>83.10899999999998</c:v>
                </c:pt>
                <c:pt idx="5894">
                  <c:v>82.975999999999999</c:v>
                </c:pt>
                <c:pt idx="5895">
                  <c:v>83.153999999999982</c:v>
                </c:pt>
                <c:pt idx="5896">
                  <c:v>83.376999999999981</c:v>
                </c:pt>
                <c:pt idx="5897">
                  <c:v>83.736000000000004</c:v>
                </c:pt>
                <c:pt idx="5898">
                  <c:v>84.271999999999991</c:v>
                </c:pt>
                <c:pt idx="5899">
                  <c:v>84.227000000000004</c:v>
                </c:pt>
                <c:pt idx="5900">
                  <c:v>84.361999999999995</c:v>
                </c:pt>
                <c:pt idx="5901">
                  <c:v>84.271999999999991</c:v>
                </c:pt>
                <c:pt idx="5902">
                  <c:v>84.093999999999994</c:v>
                </c:pt>
                <c:pt idx="5903">
                  <c:v>83.869</c:v>
                </c:pt>
                <c:pt idx="5904">
                  <c:v>83.778999999999982</c:v>
                </c:pt>
                <c:pt idx="5905">
                  <c:v>83.376999999999981</c:v>
                </c:pt>
                <c:pt idx="5906">
                  <c:v>83.153999999999982</c:v>
                </c:pt>
                <c:pt idx="5907">
                  <c:v>82.930999999999997</c:v>
                </c:pt>
                <c:pt idx="5908">
                  <c:v>82.798000000000002</c:v>
                </c:pt>
                <c:pt idx="5909">
                  <c:v>82.885999999999981</c:v>
                </c:pt>
                <c:pt idx="5910">
                  <c:v>82.61999999999999</c:v>
                </c:pt>
                <c:pt idx="5911">
                  <c:v>82.53</c:v>
                </c:pt>
                <c:pt idx="5912">
                  <c:v>82.664999999999992</c:v>
                </c:pt>
                <c:pt idx="5913">
                  <c:v>82.61999999999999</c:v>
                </c:pt>
                <c:pt idx="5914">
                  <c:v>82.53</c:v>
                </c:pt>
                <c:pt idx="5915">
                  <c:v>82.441000000000031</c:v>
                </c:pt>
                <c:pt idx="5916">
                  <c:v>82.61999999999999</c:v>
                </c:pt>
                <c:pt idx="5917">
                  <c:v>82.61999999999999</c:v>
                </c:pt>
                <c:pt idx="5918">
                  <c:v>82.798000000000002</c:v>
                </c:pt>
                <c:pt idx="5919">
                  <c:v>82.930999999999997</c:v>
                </c:pt>
                <c:pt idx="5920">
                  <c:v>82.930999999999997</c:v>
                </c:pt>
                <c:pt idx="5921">
                  <c:v>82.664999999999992</c:v>
                </c:pt>
                <c:pt idx="5922">
                  <c:v>82.441000000000031</c:v>
                </c:pt>
                <c:pt idx="5923">
                  <c:v>82.396000000000001</c:v>
                </c:pt>
                <c:pt idx="5924">
                  <c:v>82.042000000000002</c:v>
                </c:pt>
                <c:pt idx="5925">
                  <c:v>81.774999999999991</c:v>
                </c:pt>
                <c:pt idx="5926">
                  <c:v>81.774999999999991</c:v>
                </c:pt>
                <c:pt idx="5927">
                  <c:v>81.819000000000003</c:v>
                </c:pt>
                <c:pt idx="5928">
                  <c:v>81.596999999999994</c:v>
                </c:pt>
                <c:pt idx="5929">
                  <c:v>81.375999999999976</c:v>
                </c:pt>
                <c:pt idx="5930">
                  <c:v>81.509</c:v>
                </c:pt>
                <c:pt idx="5931">
                  <c:v>81.73</c:v>
                </c:pt>
                <c:pt idx="5932">
                  <c:v>81.509</c:v>
                </c:pt>
                <c:pt idx="5933">
                  <c:v>81.909000000000006</c:v>
                </c:pt>
                <c:pt idx="5934">
                  <c:v>82.575000000000003</c:v>
                </c:pt>
                <c:pt idx="5935">
                  <c:v>82.930999999999997</c:v>
                </c:pt>
                <c:pt idx="5936">
                  <c:v>82.753</c:v>
                </c:pt>
                <c:pt idx="5937">
                  <c:v>82.441000000000031</c:v>
                </c:pt>
                <c:pt idx="5938">
                  <c:v>82.61999999999999</c:v>
                </c:pt>
                <c:pt idx="5939">
                  <c:v>82.798000000000002</c:v>
                </c:pt>
                <c:pt idx="5940">
                  <c:v>82.798000000000002</c:v>
                </c:pt>
                <c:pt idx="5941">
                  <c:v>82.396000000000001</c:v>
                </c:pt>
                <c:pt idx="5942">
                  <c:v>82.441000000000031</c:v>
                </c:pt>
                <c:pt idx="5943">
                  <c:v>82.35299999999998</c:v>
                </c:pt>
                <c:pt idx="5944">
                  <c:v>82.174999999999983</c:v>
                </c:pt>
                <c:pt idx="5945">
                  <c:v>81.864000000000004</c:v>
                </c:pt>
                <c:pt idx="5946">
                  <c:v>81.774999999999991</c:v>
                </c:pt>
                <c:pt idx="5947">
                  <c:v>81.686999999999998</c:v>
                </c:pt>
                <c:pt idx="5948">
                  <c:v>81.596999999999994</c:v>
                </c:pt>
                <c:pt idx="5949">
                  <c:v>81.596999999999994</c:v>
                </c:pt>
                <c:pt idx="5950">
                  <c:v>81.73</c:v>
                </c:pt>
                <c:pt idx="5951">
                  <c:v>81.909000000000006</c:v>
                </c:pt>
                <c:pt idx="5952">
                  <c:v>82.13</c:v>
                </c:pt>
                <c:pt idx="5953">
                  <c:v>81.686999999999998</c:v>
                </c:pt>
                <c:pt idx="5954">
                  <c:v>81.554000000000002</c:v>
                </c:pt>
                <c:pt idx="5955">
                  <c:v>81.421000000000006</c:v>
                </c:pt>
                <c:pt idx="5956">
                  <c:v>81.375999999999976</c:v>
                </c:pt>
                <c:pt idx="5957">
                  <c:v>81.421000000000006</c:v>
                </c:pt>
                <c:pt idx="5958">
                  <c:v>81.554000000000002</c:v>
                </c:pt>
                <c:pt idx="5959">
                  <c:v>81.596999999999994</c:v>
                </c:pt>
                <c:pt idx="5960">
                  <c:v>82.307999999999993</c:v>
                </c:pt>
                <c:pt idx="5961">
                  <c:v>82.798000000000002</c:v>
                </c:pt>
                <c:pt idx="5962">
                  <c:v>83.287000000000006</c:v>
                </c:pt>
                <c:pt idx="5963">
                  <c:v>83.10899999999998</c:v>
                </c:pt>
                <c:pt idx="5964">
                  <c:v>82.975999999999999</c:v>
                </c:pt>
                <c:pt idx="5965">
                  <c:v>82.798000000000002</c:v>
                </c:pt>
                <c:pt idx="5966">
                  <c:v>82.753</c:v>
                </c:pt>
                <c:pt idx="5967">
                  <c:v>83.153999999999982</c:v>
                </c:pt>
                <c:pt idx="5968">
                  <c:v>83.153999999999982</c:v>
                </c:pt>
                <c:pt idx="5969">
                  <c:v>82.885999999999981</c:v>
                </c:pt>
                <c:pt idx="5970">
                  <c:v>82.708000000000013</c:v>
                </c:pt>
                <c:pt idx="5971">
                  <c:v>82.441000000000031</c:v>
                </c:pt>
                <c:pt idx="5972">
                  <c:v>82.084999999999994</c:v>
                </c:pt>
                <c:pt idx="5973">
                  <c:v>81.952000000000012</c:v>
                </c:pt>
                <c:pt idx="5974">
                  <c:v>81.509</c:v>
                </c:pt>
                <c:pt idx="5975">
                  <c:v>81.198999999999998</c:v>
                </c:pt>
                <c:pt idx="5976">
                  <c:v>80.801999999999992</c:v>
                </c:pt>
                <c:pt idx="5977">
                  <c:v>80.492000000000004</c:v>
                </c:pt>
                <c:pt idx="5978">
                  <c:v>80.361000000000004</c:v>
                </c:pt>
                <c:pt idx="5979">
                  <c:v>80.449000000000026</c:v>
                </c:pt>
                <c:pt idx="5980">
                  <c:v>80.537000000000006</c:v>
                </c:pt>
                <c:pt idx="5981">
                  <c:v>80.712999999999994</c:v>
                </c:pt>
                <c:pt idx="5982">
                  <c:v>80.667999999999992</c:v>
                </c:pt>
                <c:pt idx="5983">
                  <c:v>80.316000000000003</c:v>
                </c:pt>
                <c:pt idx="5984">
                  <c:v>80.138999999999982</c:v>
                </c:pt>
                <c:pt idx="5985">
                  <c:v>79.831000000000003</c:v>
                </c:pt>
                <c:pt idx="5986">
                  <c:v>79.787999999999997</c:v>
                </c:pt>
                <c:pt idx="5987">
                  <c:v>79.962999999999994</c:v>
                </c:pt>
                <c:pt idx="5988">
                  <c:v>80.007999999999996</c:v>
                </c:pt>
                <c:pt idx="5989">
                  <c:v>79.962999999999994</c:v>
                </c:pt>
                <c:pt idx="5990">
                  <c:v>79.962999999999994</c:v>
                </c:pt>
                <c:pt idx="5991">
                  <c:v>79.742999999999995</c:v>
                </c:pt>
                <c:pt idx="5992">
                  <c:v>79.654999999999987</c:v>
                </c:pt>
                <c:pt idx="5993">
                  <c:v>79.611999999999995</c:v>
                </c:pt>
                <c:pt idx="5994">
                  <c:v>79.611999999999995</c:v>
                </c:pt>
                <c:pt idx="5995">
                  <c:v>79.260999999999996</c:v>
                </c:pt>
                <c:pt idx="5996">
                  <c:v>79.215999999999994</c:v>
                </c:pt>
                <c:pt idx="5997">
                  <c:v>79.524000000000001</c:v>
                </c:pt>
                <c:pt idx="5998">
                  <c:v>79.48</c:v>
                </c:pt>
                <c:pt idx="5999">
                  <c:v>79.435000000000002</c:v>
                </c:pt>
                <c:pt idx="6000">
                  <c:v>79.524000000000001</c:v>
                </c:pt>
                <c:pt idx="6001">
                  <c:v>79.435000000000002</c:v>
                </c:pt>
                <c:pt idx="6002">
                  <c:v>79.172999999999988</c:v>
                </c:pt>
                <c:pt idx="6003">
                  <c:v>79.084000000000003</c:v>
                </c:pt>
                <c:pt idx="6004">
                  <c:v>79.215999999999994</c:v>
                </c:pt>
                <c:pt idx="6005">
                  <c:v>79.260999999999996</c:v>
                </c:pt>
                <c:pt idx="6006">
                  <c:v>79.215999999999994</c:v>
                </c:pt>
                <c:pt idx="6007">
                  <c:v>78.995999999999995</c:v>
                </c:pt>
                <c:pt idx="6008">
                  <c:v>78.953000000000003</c:v>
                </c:pt>
                <c:pt idx="6009">
                  <c:v>78.822000000000003</c:v>
                </c:pt>
                <c:pt idx="6010">
                  <c:v>78.733000000000004</c:v>
                </c:pt>
                <c:pt idx="6011">
                  <c:v>78.733000000000004</c:v>
                </c:pt>
                <c:pt idx="6012">
                  <c:v>78.558999999999983</c:v>
                </c:pt>
                <c:pt idx="6013">
                  <c:v>78.513999999999996</c:v>
                </c:pt>
                <c:pt idx="6014">
                  <c:v>78.644999999999996</c:v>
                </c:pt>
                <c:pt idx="6015">
                  <c:v>78.995999999999995</c:v>
                </c:pt>
                <c:pt idx="6016">
                  <c:v>79.084000000000003</c:v>
                </c:pt>
                <c:pt idx="6017">
                  <c:v>79.127999999999986</c:v>
                </c:pt>
                <c:pt idx="6018">
                  <c:v>79.040999999999997</c:v>
                </c:pt>
                <c:pt idx="6019">
                  <c:v>78.953000000000003</c:v>
                </c:pt>
                <c:pt idx="6020">
                  <c:v>78.69</c:v>
                </c:pt>
                <c:pt idx="6021">
                  <c:v>78.60199999999999</c:v>
                </c:pt>
                <c:pt idx="6022">
                  <c:v>78.733000000000004</c:v>
                </c:pt>
                <c:pt idx="6023">
                  <c:v>78.910000000000025</c:v>
                </c:pt>
                <c:pt idx="6024">
                  <c:v>78.953000000000003</c:v>
                </c:pt>
                <c:pt idx="6025">
                  <c:v>79.084000000000003</c:v>
                </c:pt>
                <c:pt idx="6026">
                  <c:v>79.127999999999986</c:v>
                </c:pt>
                <c:pt idx="6027">
                  <c:v>78.953000000000003</c:v>
                </c:pt>
                <c:pt idx="6028">
                  <c:v>78.777000000000001</c:v>
                </c:pt>
                <c:pt idx="6029">
                  <c:v>78.777000000000001</c:v>
                </c:pt>
                <c:pt idx="6030">
                  <c:v>78.60199999999999</c:v>
                </c:pt>
                <c:pt idx="6031">
                  <c:v>78.558999999999983</c:v>
                </c:pt>
                <c:pt idx="6032">
                  <c:v>78.644999999999996</c:v>
                </c:pt>
                <c:pt idx="6033">
                  <c:v>78.644999999999996</c:v>
                </c:pt>
                <c:pt idx="6034">
                  <c:v>79.260999999999996</c:v>
                </c:pt>
                <c:pt idx="6035">
                  <c:v>79.435000000000002</c:v>
                </c:pt>
                <c:pt idx="6036">
                  <c:v>79.215999999999994</c:v>
                </c:pt>
                <c:pt idx="6037">
                  <c:v>78.953000000000003</c:v>
                </c:pt>
                <c:pt idx="6038">
                  <c:v>78.777000000000001</c:v>
                </c:pt>
                <c:pt idx="6039">
                  <c:v>78.60199999999999</c:v>
                </c:pt>
                <c:pt idx="6040">
                  <c:v>78.471000000000004</c:v>
                </c:pt>
                <c:pt idx="6041">
                  <c:v>78.381999999999991</c:v>
                </c:pt>
                <c:pt idx="6042">
                  <c:v>78.208000000000013</c:v>
                </c:pt>
                <c:pt idx="6043">
                  <c:v>78.120999999999981</c:v>
                </c:pt>
                <c:pt idx="6044">
                  <c:v>78.338999999999999</c:v>
                </c:pt>
                <c:pt idx="6045">
                  <c:v>78.164999999999992</c:v>
                </c:pt>
                <c:pt idx="6046">
                  <c:v>78.033000000000001</c:v>
                </c:pt>
                <c:pt idx="6047">
                  <c:v>77.85899999999998</c:v>
                </c:pt>
                <c:pt idx="6048">
                  <c:v>77.85899999999998</c:v>
                </c:pt>
                <c:pt idx="6049">
                  <c:v>77.815000000000012</c:v>
                </c:pt>
                <c:pt idx="6050">
                  <c:v>77.815000000000012</c:v>
                </c:pt>
                <c:pt idx="6051">
                  <c:v>77.77</c:v>
                </c:pt>
                <c:pt idx="6052">
                  <c:v>77.638999999999982</c:v>
                </c:pt>
                <c:pt idx="6053">
                  <c:v>77.683999999999983</c:v>
                </c:pt>
                <c:pt idx="6054">
                  <c:v>77.596000000000004</c:v>
                </c:pt>
                <c:pt idx="6055">
                  <c:v>77.552999999999983</c:v>
                </c:pt>
                <c:pt idx="6056">
                  <c:v>77.552999999999983</c:v>
                </c:pt>
                <c:pt idx="6057">
                  <c:v>77.596000000000004</c:v>
                </c:pt>
                <c:pt idx="6058">
                  <c:v>77.638999999999982</c:v>
                </c:pt>
                <c:pt idx="6059">
                  <c:v>77.727000000000004</c:v>
                </c:pt>
                <c:pt idx="6060">
                  <c:v>77.85899999999998</c:v>
                </c:pt>
                <c:pt idx="6061">
                  <c:v>77.85899999999998</c:v>
                </c:pt>
                <c:pt idx="6062">
                  <c:v>77.85899999999998</c:v>
                </c:pt>
                <c:pt idx="6063">
                  <c:v>77.77</c:v>
                </c:pt>
                <c:pt idx="6064">
                  <c:v>77.683999999999983</c:v>
                </c:pt>
                <c:pt idx="6065">
                  <c:v>77.683999999999983</c:v>
                </c:pt>
                <c:pt idx="6066">
                  <c:v>77.727000000000004</c:v>
                </c:pt>
                <c:pt idx="6067">
                  <c:v>77.77</c:v>
                </c:pt>
                <c:pt idx="6068">
                  <c:v>77.945000000000007</c:v>
                </c:pt>
                <c:pt idx="6069">
                  <c:v>78.120999999999981</c:v>
                </c:pt>
                <c:pt idx="6070">
                  <c:v>78.208000000000013</c:v>
                </c:pt>
                <c:pt idx="6071">
                  <c:v>78.164999999999992</c:v>
                </c:pt>
                <c:pt idx="6072">
                  <c:v>77.945000000000007</c:v>
                </c:pt>
                <c:pt idx="6073">
                  <c:v>77.902000000000001</c:v>
                </c:pt>
                <c:pt idx="6074">
                  <c:v>78.033000000000001</c:v>
                </c:pt>
                <c:pt idx="6075">
                  <c:v>78.164999999999992</c:v>
                </c:pt>
                <c:pt idx="6076">
                  <c:v>78.251000000000005</c:v>
                </c:pt>
                <c:pt idx="6077">
                  <c:v>78.381999999999991</c:v>
                </c:pt>
                <c:pt idx="6078">
                  <c:v>78.558999999999983</c:v>
                </c:pt>
                <c:pt idx="6079">
                  <c:v>78.777000000000001</c:v>
                </c:pt>
                <c:pt idx="6080">
                  <c:v>78.995999999999995</c:v>
                </c:pt>
                <c:pt idx="6081">
                  <c:v>79.084000000000003</c:v>
                </c:pt>
                <c:pt idx="6082">
                  <c:v>79.127999999999986</c:v>
                </c:pt>
                <c:pt idx="6083">
                  <c:v>79.040999999999997</c:v>
                </c:pt>
                <c:pt idx="6084">
                  <c:v>79.040999999999997</c:v>
                </c:pt>
                <c:pt idx="6085">
                  <c:v>78.995999999999995</c:v>
                </c:pt>
                <c:pt idx="6086">
                  <c:v>78.822000000000003</c:v>
                </c:pt>
                <c:pt idx="6087">
                  <c:v>78.69</c:v>
                </c:pt>
                <c:pt idx="6088">
                  <c:v>78.60199999999999</c:v>
                </c:pt>
                <c:pt idx="6089">
                  <c:v>78.558999999999983</c:v>
                </c:pt>
                <c:pt idx="6090">
                  <c:v>78.60199999999999</c:v>
                </c:pt>
                <c:pt idx="6091">
                  <c:v>78.733000000000004</c:v>
                </c:pt>
                <c:pt idx="6092">
                  <c:v>78.995999999999995</c:v>
                </c:pt>
                <c:pt idx="6093">
                  <c:v>79.172999999999988</c:v>
                </c:pt>
                <c:pt idx="6094">
                  <c:v>79.172999999999988</c:v>
                </c:pt>
                <c:pt idx="6095">
                  <c:v>79.172999999999988</c:v>
                </c:pt>
                <c:pt idx="6096">
                  <c:v>79.040999999999997</c:v>
                </c:pt>
                <c:pt idx="6097">
                  <c:v>78.864999999999995</c:v>
                </c:pt>
                <c:pt idx="6098">
                  <c:v>78.644999999999996</c:v>
                </c:pt>
                <c:pt idx="6099">
                  <c:v>78.381999999999991</c:v>
                </c:pt>
                <c:pt idx="6100">
                  <c:v>78.164999999999992</c:v>
                </c:pt>
                <c:pt idx="6101">
                  <c:v>77.989999999999995</c:v>
                </c:pt>
                <c:pt idx="6102">
                  <c:v>77.85899999999998</c:v>
                </c:pt>
                <c:pt idx="6103">
                  <c:v>77.727000000000004</c:v>
                </c:pt>
                <c:pt idx="6104">
                  <c:v>77.596000000000004</c:v>
                </c:pt>
                <c:pt idx="6105">
                  <c:v>77.596000000000004</c:v>
                </c:pt>
                <c:pt idx="6106">
                  <c:v>77.638999999999982</c:v>
                </c:pt>
                <c:pt idx="6107">
                  <c:v>77.638999999999982</c:v>
                </c:pt>
                <c:pt idx="6108">
                  <c:v>77.638999999999982</c:v>
                </c:pt>
                <c:pt idx="6109">
                  <c:v>77.815000000000012</c:v>
                </c:pt>
                <c:pt idx="6110">
                  <c:v>77.989999999999995</c:v>
                </c:pt>
                <c:pt idx="6111">
                  <c:v>78.427000000000007</c:v>
                </c:pt>
                <c:pt idx="6112">
                  <c:v>78.513999999999996</c:v>
                </c:pt>
                <c:pt idx="6113">
                  <c:v>78.381999999999991</c:v>
                </c:pt>
                <c:pt idx="6114">
                  <c:v>77.989999999999995</c:v>
                </c:pt>
                <c:pt idx="6115">
                  <c:v>77.683999999999983</c:v>
                </c:pt>
                <c:pt idx="6116">
                  <c:v>77.509</c:v>
                </c:pt>
                <c:pt idx="6117">
                  <c:v>77.334999999999994</c:v>
                </c:pt>
                <c:pt idx="6118">
                  <c:v>77.247000000000028</c:v>
                </c:pt>
                <c:pt idx="6119">
                  <c:v>77.203000000000003</c:v>
                </c:pt>
                <c:pt idx="6120">
                  <c:v>77.464000000000027</c:v>
                </c:pt>
                <c:pt idx="6121">
                  <c:v>77.77</c:v>
                </c:pt>
                <c:pt idx="6122">
                  <c:v>77.902000000000001</c:v>
                </c:pt>
                <c:pt idx="6123">
                  <c:v>77.815000000000012</c:v>
                </c:pt>
                <c:pt idx="6124">
                  <c:v>77.85899999999998</c:v>
                </c:pt>
                <c:pt idx="6125">
                  <c:v>77.727000000000004</c:v>
                </c:pt>
                <c:pt idx="6126">
                  <c:v>77.596000000000004</c:v>
                </c:pt>
                <c:pt idx="6127">
                  <c:v>77.509</c:v>
                </c:pt>
                <c:pt idx="6128">
                  <c:v>77.292000000000002</c:v>
                </c:pt>
                <c:pt idx="6129">
                  <c:v>77.247000000000028</c:v>
                </c:pt>
                <c:pt idx="6130">
                  <c:v>77.638999999999982</c:v>
                </c:pt>
                <c:pt idx="6131">
                  <c:v>77.727000000000004</c:v>
                </c:pt>
                <c:pt idx="6132">
                  <c:v>77.683999999999983</c:v>
                </c:pt>
                <c:pt idx="6133">
                  <c:v>77.552999999999983</c:v>
                </c:pt>
                <c:pt idx="6134">
                  <c:v>77.464000000000027</c:v>
                </c:pt>
                <c:pt idx="6135">
                  <c:v>77.203000000000003</c:v>
                </c:pt>
                <c:pt idx="6136">
                  <c:v>76.899000000000001</c:v>
                </c:pt>
                <c:pt idx="6137">
                  <c:v>76.811000000000007</c:v>
                </c:pt>
                <c:pt idx="6138">
                  <c:v>76.724999999999994</c:v>
                </c:pt>
                <c:pt idx="6139">
                  <c:v>76.724999999999994</c:v>
                </c:pt>
                <c:pt idx="6140">
                  <c:v>76.768000000000001</c:v>
                </c:pt>
                <c:pt idx="6141">
                  <c:v>76.724999999999994</c:v>
                </c:pt>
                <c:pt idx="6142">
                  <c:v>76.635999999999981</c:v>
                </c:pt>
                <c:pt idx="6143">
                  <c:v>76.635999999999981</c:v>
                </c:pt>
                <c:pt idx="6144">
                  <c:v>76.593000000000004</c:v>
                </c:pt>
                <c:pt idx="6145">
                  <c:v>76.680999999999983</c:v>
                </c:pt>
                <c:pt idx="6146">
                  <c:v>76.635999999999981</c:v>
                </c:pt>
                <c:pt idx="6147">
                  <c:v>76.593000000000004</c:v>
                </c:pt>
                <c:pt idx="6148">
                  <c:v>76.374999999999986</c:v>
                </c:pt>
                <c:pt idx="6149">
                  <c:v>76.374999999999986</c:v>
                </c:pt>
                <c:pt idx="6150">
                  <c:v>77.596000000000004</c:v>
                </c:pt>
                <c:pt idx="6151">
                  <c:v>77.902000000000001</c:v>
                </c:pt>
                <c:pt idx="6152">
                  <c:v>77.77</c:v>
                </c:pt>
                <c:pt idx="6153">
                  <c:v>77.334999999999994</c:v>
                </c:pt>
                <c:pt idx="6154">
                  <c:v>77.203000000000003</c:v>
                </c:pt>
                <c:pt idx="6155">
                  <c:v>77.334999999999994</c:v>
                </c:pt>
                <c:pt idx="6156">
                  <c:v>77.247000000000028</c:v>
                </c:pt>
                <c:pt idx="6157">
                  <c:v>77.16</c:v>
                </c:pt>
                <c:pt idx="6158">
                  <c:v>77.072000000000003</c:v>
                </c:pt>
                <c:pt idx="6159">
                  <c:v>76.768000000000001</c:v>
                </c:pt>
                <c:pt idx="6160">
                  <c:v>76.331999999999994</c:v>
                </c:pt>
                <c:pt idx="6161">
                  <c:v>76.114000000000004</c:v>
                </c:pt>
                <c:pt idx="6162">
                  <c:v>76.027999999999992</c:v>
                </c:pt>
                <c:pt idx="6163">
                  <c:v>76.157999999999987</c:v>
                </c:pt>
                <c:pt idx="6164">
                  <c:v>76.374999999999986</c:v>
                </c:pt>
                <c:pt idx="6165">
                  <c:v>76.418999999999997</c:v>
                </c:pt>
                <c:pt idx="6166">
                  <c:v>76.289000000000001</c:v>
                </c:pt>
                <c:pt idx="6167">
                  <c:v>76.245999999999995</c:v>
                </c:pt>
                <c:pt idx="6168">
                  <c:v>76.203000000000003</c:v>
                </c:pt>
                <c:pt idx="6169">
                  <c:v>76.070999999999998</c:v>
                </c:pt>
                <c:pt idx="6170">
                  <c:v>75.942000000000007</c:v>
                </c:pt>
                <c:pt idx="6171">
                  <c:v>75.766999999999996</c:v>
                </c:pt>
                <c:pt idx="6172">
                  <c:v>75.81</c:v>
                </c:pt>
                <c:pt idx="6173">
                  <c:v>75.724000000000004</c:v>
                </c:pt>
                <c:pt idx="6174">
                  <c:v>75.897999999999996</c:v>
                </c:pt>
                <c:pt idx="6175">
                  <c:v>76.157999999999987</c:v>
                </c:pt>
                <c:pt idx="6176">
                  <c:v>76.245999999999995</c:v>
                </c:pt>
                <c:pt idx="6177">
                  <c:v>76.157999999999987</c:v>
                </c:pt>
                <c:pt idx="6178">
                  <c:v>76.245999999999995</c:v>
                </c:pt>
                <c:pt idx="6179">
                  <c:v>76.464000000000027</c:v>
                </c:pt>
                <c:pt idx="6180">
                  <c:v>76.374999999999986</c:v>
                </c:pt>
                <c:pt idx="6181">
                  <c:v>76.942000000000007</c:v>
                </c:pt>
                <c:pt idx="6182">
                  <c:v>77.16</c:v>
                </c:pt>
                <c:pt idx="6183">
                  <c:v>77.072000000000003</c:v>
                </c:pt>
                <c:pt idx="6184">
                  <c:v>76.811000000000007</c:v>
                </c:pt>
                <c:pt idx="6185">
                  <c:v>76.418999999999997</c:v>
                </c:pt>
                <c:pt idx="6186">
                  <c:v>76.027999999999992</c:v>
                </c:pt>
                <c:pt idx="6187">
                  <c:v>75.85299999999998</c:v>
                </c:pt>
                <c:pt idx="6188">
                  <c:v>75.942000000000007</c:v>
                </c:pt>
                <c:pt idx="6189">
                  <c:v>76.114000000000004</c:v>
                </c:pt>
                <c:pt idx="6190">
                  <c:v>76.203000000000003</c:v>
                </c:pt>
                <c:pt idx="6191">
                  <c:v>76.203000000000003</c:v>
                </c:pt>
                <c:pt idx="6192">
                  <c:v>76.374999999999986</c:v>
                </c:pt>
                <c:pt idx="6193">
                  <c:v>76.464000000000027</c:v>
                </c:pt>
                <c:pt idx="6194">
                  <c:v>76.331999999999994</c:v>
                </c:pt>
                <c:pt idx="6195">
                  <c:v>76.070999999999998</c:v>
                </c:pt>
                <c:pt idx="6196">
                  <c:v>75.985000000000014</c:v>
                </c:pt>
                <c:pt idx="6197">
                  <c:v>75.942000000000007</c:v>
                </c:pt>
                <c:pt idx="6198">
                  <c:v>75.81</c:v>
                </c:pt>
                <c:pt idx="6199">
                  <c:v>75.593999999999994</c:v>
                </c:pt>
                <c:pt idx="6200">
                  <c:v>75.637</c:v>
                </c:pt>
                <c:pt idx="6201">
                  <c:v>75.766999999999996</c:v>
                </c:pt>
                <c:pt idx="6202">
                  <c:v>75.897999999999996</c:v>
                </c:pt>
                <c:pt idx="6203">
                  <c:v>75.985000000000014</c:v>
                </c:pt>
                <c:pt idx="6204">
                  <c:v>75.81</c:v>
                </c:pt>
                <c:pt idx="6205">
                  <c:v>75.724000000000004</c:v>
                </c:pt>
                <c:pt idx="6206">
                  <c:v>75.637</c:v>
                </c:pt>
                <c:pt idx="6207">
                  <c:v>75.551000000000002</c:v>
                </c:pt>
                <c:pt idx="6208">
                  <c:v>75.42</c:v>
                </c:pt>
                <c:pt idx="6209">
                  <c:v>75.42</c:v>
                </c:pt>
                <c:pt idx="6210">
                  <c:v>75.375999999999976</c:v>
                </c:pt>
                <c:pt idx="6211">
                  <c:v>75.117000000000004</c:v>
                </c:pt>
                <c:pt idx="6212">
                  <c:v>75.073999999999998</c:v>
                </c:pt>
                <c:pt idx="6213">
                  <c:v>75.073999999999998</c:v>
                </c:pt>
                <c:pt idx="6214">
                  <c:v>75.073999999999998</c:v>
                </c:pt>
                <c:pt idx="6215">
                  <c:v>75.073999999999998</c:v>
                </c:pt>
                <c:pt idx="6216">
                  <c:v>75.073999999999998</c:v>
                </c:pt>
                <c:pt idx="6217">
                  <c:v>74.986000000000004</c:v>
                </c:pt>
                <c:pt idx="6218">
                  <c:v>74.986000000000004</c:v>
                </c:pt>
                <c:pt idx="6219">
                  <c:v>74.899000000000001</c:v>
                </c:pt>
                <c:pt idx="6220">
                  <c:v>74.727000000000004</c:v>
                </c:pt>
                <c:pt idx="6221">
                  <c:v>74.727000000000004</c:v>
                </c:pt>
                <c:pt idx="6222">
                  <c:v>74.727000000000004</c:v>
                </c:pt>
                <c:pt idx="6223">
                  <c:v>74.727000000000004</c:v>
                </c:pt>
                <c:pt idx="6224">
                  <c:v>74.727000000000004</c:v>
                </c:pt>
                <c:pt idx="6225">
                  <c:v>74.682999999999979</c:v>
                </c:pt>
                <c:pt idx="6226">
                  <c:v>74.682999999999979</c:v>
                </c:pt>
                <c:pt idx="6227">
                  <c:v>74.554000000000002</c:v>
                </c:pt>
                <c:pt idx="6228">
                  <c:v>74.510999999999996</c:v>
                </c:pt>
                <c:pt idx="6229">
                  <c:v>74.510999999999996</c:v>
                </c:pt>
                <c:pt idx="6230">
                  <c:v>74.64</c:v>
                </c:pt>
                <c:pt idx="6231">
                  <c:v>75.117000000000004</c:v>
                </c:pt>
                <c:pt idx="6232">
                  <c:v>75.332999999999998</c:v>
                </c:pt>
                <c:pt idx="6233">
                  <c:v>75.375999999999976</c:v>
                </c:pt>
                <c:pt idx="6234">
                  <c:v>75.332999999999998</c:v>
                </c:pt>
                <c:pt idx="6235">
                  <c:v>75.247000000000028</c:v>
                </c:pt>
                <c:pt idx="6236">
                  <c:v>75.247000000000028</c:v>
                </c:pt>
                <c:pt idx="6237">
                  <c:v>75.203999999999994</c:v>
                </c:pt>
                <c:pt idx="6238">
                  <c:v>74.986000000000004</c:v>
                </c:pt>
                <c:pt idx="6239">
                  <c:v>74.943000000000026</c:v>
                </c:pt>
                <c:pt idx="6240">
                  <c:v>74.943000000000026</c:v>
                </c:pt>
                <c:pt idx="6241">
                  <c:v>74.85599999999998</c:v>
                </c:pt>
                <c:pt idx="6242">
                  <c:v>74.813000000000002</c:v>
                </c:pt>
                <c:pt idx="6243">
                  <c:v>74.899000000000001</c:v>
                </c:pt>
                <c:pt idx="6244">
                  <c:v>74.85599999999998</c:v>
                </c:pt>
                <c:pt idx="6245">
                  <c:v>74.64</c:v>
                </c:pt>
                <c:pt idx="6246">
                  <c:v>74.381</c:v>
                </c:pt>
                <c:pt idx="6247">
                  <c:v>74.162999999999982</c:v>
                </c:pt>
                <c:pt idx="6248">
                  <c:v>74.076999999999998</c:v>
                </c:pt>
                <c:pt idx="6249">
                  <c:v>74.162999999999982</c:v>
                </c:pt>
                <c:pt idx="6250">
                  <c:v>74.162999999999982</c:v>
                </c:pt>
                <c:pt idx="6251">
                  <c:v>74.206000000000003</c:v>
                </c:pt>
                <c:pt idx="6252">
                  <c:v>74.206000000000003</c:v>
                </c:pt>
                <c:pt idx="6253">
                  <c:v>73.947000000000031</c:v>
                </c:pt>
                <c:pt idx="6254">
                  <c:v>73.818000000000012</c:v>
                </c:pt>
                <c:pt idx="6255">
                  <c:v>73.774000000000001</c:v>
                </c:pt>
                <c:pt idx="6256">
                  <c:v>73.861000000000004</c:v>
                </c:pt>
                <c:pt idx="6257">
                  <c:v>73.947000000000031</c:v>
                </c:pt>
                <c:pt idx="6258">
                  <c:v>73.989999999999995</c:v>
                </c:pt>
                <c:pt idx="6259">
                  <c:v>73.989999999999995</c:v>
                </c:pt>
                <c:pt idx="6260">
                  <c:v>73.947000000000031</c:v>
                </c:pt>
                <c:pt idx="6261">
                  <c:v>73.989999999999995</c:v>
                </c:pt>
                <c:pt idx="6262">
                  <c:v>73.989999999999995</c:v>
                </c:pt>
                <c:pt idx="6263">
                  <c:v>73.903999999999996</c:v>
                </c:pt>
                <c:pt idx="6264">
                  <c:v>73.818000000000012</c:v>
                </c:pt>
                <c:pt idx="6265">
                  <c:v>73.903999999999996</c:v>
                </c:pt>
                <c:pt idx="6266">
                  <c:v>73.989999999999995</c:v>
                </c:pt>
                <c:pt idx="6267">
                  <c:v>74.034000000000006</c:v>
                </c:pt>
                <c:pt idx="6268">
                  <c:v>74.034000000000006</c:v>
                </c:pt>
                <c:pt idx="6269">
                  <c:v>73.947000000000031</c:v>
                </c:pt>
                <c:pt idx="6270">
                  <c:v>73.774000000000001</c:v>
                </c:pt>
                <c:pt idx="6271">
                  <c:v>73.688000000000002</c:v>
                </c:pt>
                <c:pt idx="6272">
                  <c:v>73.644999999999996</c:v>
                </c:pt>
                <c:pt idx="6273">
                  <c:v>73.60199999999999</c:v>
                </c:pt>
                <c:pt idx="6274">
                  <c:v>73.557999999999993</c:v>
                </c:pt>
                <c:pt idx="6275">
                  <c:v>73.429000000000002</c:v>
                </c:pt>
                <c:pt idx="6276">
                  <c:v>73.515000000000001</c:v>
                </c:pt>
                <c:pt idx="6277">
                  <c:v>73.688000000000002</c:v>
                </c:pt>
                <c:pt idx="6278">
                  <c:v>73.774000000000001</c:v>
                </c:pt>
                <c:pt idx="6279">
                  <c:v>73.903999999999996</c:v>
                </c:pt>
                <c:pt idx="6280">
                  <c:v>73.903999999999996</c:v>
                </c:pt>
                <c:pt idx="6281">
                  <c:v>73.818000000000012</c:v>
                </c:pt>
                <c:pt idx="6282">
                  <c:v>73.947000000000031</c:v>
                </c:pt>
                <c:pt idx="6283">
                  <c:v>74.162999999999982</c:v>
                </c:pt>
                <c:pt idx="6284">
                  <c:v>74.11999999999999</c:v>
                </c:pt>
                <c:pt idx="6285">
                  <c:v>74.034000000000006</c:v>
                </c:pt>
                <c:pt idx="6286">
                  <c:v>73.947000000000031</c:v>
                </c:pt>
                <c:pt idx="6287">
                  <c:v>74.034000000000006</c:v>
                </c:pt>
                <c:pt idx="6288">
                  <c:v>74.11999999999999</c:v>
                </c:pt>
                <c:pt idx="6289">
                  <c:v>74.11999999999999</c:v>
                </c:pt>
                <c:pt idx="6290">
                  <c:v>74.206000000000003</c:v>
                </c:pt>
                <c:pt idx="6291">
                  <c:v>74.424000000000007</c:v>
                </c:pt>
                <c:pt idx="6292">
                  <c:v>74.510999999999996</c:v>
                </c:pt>
                <c:pt idx="6293">
                  <c:v>74.64</c:v>
                </c:pt>
                <c:pt idx="6294">
                  <c:v>74.77</c:v>
                </c:pt>
                <c:pt idx="6295">
                  <c:v>74.727000000000004</c:v>
                </c:pt>
                <c:pt idx="6296">
                  <c:v>74.64</c:v>
                </c:pt>
                <c:pt idx="6297">
                  <c:v>74.554000000000002</c:v>
                </c:pt>
                <c:pt idx="6298">
                  <c:v>74.510999999999996</c:v>
                </c:pt>
                <c:pt idx="6299">
                  <c:v>74.813000000000002</c:v>
                </c:pt>
                <c:pt idx="6300">
                  <c:v>75.462999999999994</c:v>
                </c:pt>
                <c:pt idx="6301">
                  <c:v>75.942000000000007</c:v>
                </c:pt>
                <c:pt idx="6302">
                  <c:v>76.289000000000001</c:v>
                </c:pt>
                <c:pt idx="6303">
                  <c:v>76.157999999999987</c:v>
                </c:pt>
                <c:pt idx="6304">
                  <c:v>76.070999999999998</c:v>
                </c:pt>
                <c:pt idx="6305">
                  <c:v>75.985000000000014</c:v>
                </c:pt>
                <c:pt idx="6306">
                  <c:v>75.81</c:v>
                </c:pt>
                <c:pt idx="6307">
                  <c:v>75.462999999999994</c:v>
                </c:pt>
                <c:pt idx="6308">
                  <c:v>74.899000000000001</c:v>
                </c:pt>
                <c:pt idx="6309">
                  <c:v>74.510999999999996</c:v>
                </c:pt>
                <c:pt idx="6310">
                  <c:v>74.25</c:v>
                </c:pt>
                <c:pt idx="6311">
                  <c:v>74.206000000000003</c:v>
                </c:pt>
                <c:pt idx="6312">
                  <c:v>74.034000000000006</c:v>
                </c:pt>
                <c:pt idx="6313">
                  <c:v>73.818000000000012</c:v>
                </c:pt>
                <c:pt idx="6314">
                  <c:v>73.688000000000002</c:v>
                </c:pt>
                <c:pt idx="6315">
                  <c:v>73.688000000000002</c:v>
                </c:pt>
                <c:pt idx="6316">
                  <c:v>73.774000000000001</c:v>
                </c:pt>
                <c:pt idx="6317">
                  <c:v>73.774000000000001</c:v>
                </c:pt>
                <c:pt idx="6318">
                  <c:v>73.688000000000002</c:v>
                </c:pt>
                <c:pt idx="6319">
                  <c:v>73.644999999999996</c:v>
                </c:pt>
                <c:pt idx="6320">
                  <c:v>73.557999999999993</c:v>
                </c:pt>
                <c:pt idx="6321">
                  <c:v>73.429000000000002</c:v>
                </c:pt>
                <c:pt idx="6322">
                  <c:v>73.256</c:v>
                </c:pt>
                <c:pt idx="6323">
                  <c:v>73.040000000000006</c:v>
                </c:pt>
                <c:pt idx="6324">
                  <c:v>72.825999999999979</c:v>
                </c:pt>
                <c:pt idx="6325">
                  <c:v>72.739000000000004</c:v>
                </c:pt>
                <c:pt idx="6326">
                  <c:v>72.652999999999977</c:v>
                </c:pt>
                <c:pt idx="6327">
                  <c:v>72.566999999999993</c:v>
                </c:pt>
                <c:pt idx="6328">
                  <c:v>72.566999999999993</c:v>
                </c:pt>
                <c:pt idx="6329">
                  <c:v>72.566999999999993</c:v>
                </c:pt>
                <c:pt idx="6330">
                  <c:v>72.61</c:v>
                </c:pt>
                <c:pt idx="6331">
                  <c:v>72.652999999999977</c:v>
                </c:pt>
                <c:pt idx="6332">
                  <c:v>72.61</c:v>
                </c:pt>
                <c:pt idx="6333">
                  <c:v>72.566999999999993</c:v>
                </c:pt>
                <c:pt idx="6334">
                  <c:v>72.522999999999982</c:v>
                </c:pt>
                <c:pt idx="6335">
                  <c:v>72.61</c:v>
                </c:pt>
                <c:pt idx="6336">
                  <c:v>72.695999999999998</c:v>
                </c:pt>
                <c:pt idx="6337">
                  <c:v>72.825999999999979</c:v>
                </c:pt>
                <c:pt idx="6338">
                  <c:v>72.997000000000028</c:v>
                </c:pt>
                <c:pt idx="6339">
                  <c:v>73.256</c:v>
                </c:pt>
                <c:pt idx="6340">
                  <c:v>73.429000000000002</c:v>
                </c:pt>
                <c:pt idx="6341">
                  <c:v>73.515000000000001</c:v>
                </c:pt>
                <c:pt idx="6342">
                  <c:v>73.471999999999994</c:v>
                </c:pt>
                <c:pt idx="6343">
                  <c:v>73.429000000000002</c:v>
                </c:pt>
                <c:pt idx="6344">
                  <c:v>73.429000000000002</c:v>
                </c:pt>
                <c:pt idx="6345">
                  <c:v>73.60199999999999</c:v>
                </c:pt>
                <c:pt idx="6346">
                  <c:v>73.730999999999995</c:v>
                </c:pt>
                <c:pt idx="6347">
                  <c:v>73.774000000000001</c:v>
                </c:pt>
                <c:pt idx="6348">
                  <c:v>73.730999999999995</c:v>
                </c:pt>
                <c:pt idx="6349">
                  <c:v>74.11999999999999</c:v>
                </c:pt>
                <c:pt idx="6350">
                  <c:v>74.554000000000002</c:v>
                </c:pt>
                <c:pt idx="6351">
                  <c:v>74.596999999999994</c:v>
                </c:pt>
                <c:pt idx="6352">
                  <c:v>74.381</c:v>
                </c:pt>
                <c:pt idx="6353">
                  <c:v>74.295000000000002</c:v>
                </c:pt>
                <c:pt idx="6354">
                  <c:v>74.64</c:v>
                </c:pt>
                <c:pt idx="6355">
                  <c:v>74.813000000000002</c:v>
                </c:pt>
                <c:pt idx="6356">
                  <c:v>74.85599999999998</c:v>
                </c:pt>
                <c:pt idx="6357">
                  <c:v>74.943000000000026</c:v>
                </c:pt>
                <c:pt idx="6358">
                  <c:v>74.813000000000002</c:v>
                </c:pt>
                <c:pt idx="6359">
                  <c:v>74.510999999999996</c:v>
                </c:pt>
                <c:pt idx="6360">
                  <c:v>74.295000000000002</c:v>
                </c:pt>
                <c:pt idx="6361">
                  <c:v>74.076999999999998</c:v>
                </c:pt>
                <c:pt idx="6362">
                  <c:v>73.730999999999995</c:v>
                </c:pt>
                <c:pt idx="6363">
                  <c:v>73.429000000000002</c:v>
                </c:pt>
                <c:pt idx="6364">
                  <c:v>73.169999999999987</c:v>
                </c:pt>
                <c:pt idx="6365">
                  <c:v>73.082999999999998</c:v>
                </c:pt>
                <c:pt idx="6366">
                  <c:v>72.955000000000013</c:v>
                </c:pt>
                <c:pt idx="6367">
                  <c:v>72.912000000000006</c:v>
                </c:pt>
                <c:pt idx="6368">
                  <c:v>72.825999999999979</c:v>
                </c:pt>
                <c:pt idx="6369">
                  <c:v>72.825999999999979</c:v>
                </c:pt>
                <c:pt idx="6370">
                  <c:v>72.739000000000004</c:v>
                </c:pt>
                <c:pt idx="6371">
                  <c:v>72.61</c:v>
                </c:pt>
                <c:pt idx="6372">
                  <c:v>72.48</c:v>
                </c:pt>
                <c:pt idx="6373">
                  <c:v>72.437000000000026</c:v>
                </c:pt>
                <c:pt idx="6374">
                  <c:v>72.307000000000002</c:v>
                </c:pt>
                <c:pt idx="6375">
                  <c:v>72.177999999999983</c:v>
                </c:pt>
                <c:pt idx="6376">
                  <c:v>72.093000000000004</c:v>
                </c:pt>
                <c:pt idx="6377">
                  <c:v>71.964000000000027</c:v>
                </c:pt>
                <c:pt idx="6378">
                  <c:v>72.135999999999981</c:v>
                </c:pt>
                <c:pt idx="6379">
                  <c:v>72.177999999999983</c:v>
                </c:pt>
                <c:pt idx="6380">
                  <c:v>72.177999999999983</c:v>
                </c:pt>
                <c:pt idx="6381">
                  <c:v>72.177999999999983</c:v>
                </c:pt>
                <c:pt idx="6382">
                  <c:v>72.007000000000005</c:v>
                </c:pt>
                <c:pt idx="6383">
                  <c:v>71.964000000000027</c:v>
                </c:pt>
                <c:pt idx="6384">
                  <c:v>72.135999999999981</c:v>
                </c:pt>
                <c:pt idx="6385">
                  <c:v>72.263999999999996</c:v>
                </c:pt>
                <c:pt idx="6386">
                  <c:v>72.307000000000002</c:v>
                </c:pt>
                <c:pt idx="6387">
                  <c:v>72.394000000000005</c:v>
                </c:pt>
                <c:pt idx="6388">
                  <c:v>72.307000000000002</c:v>
                </c:pt>
                <c:pt idx="6389">
                  <c:v>72.135999999999981</c:v>
                </c:pt>
                <c:pt idx="6390">
                  <c:v>72.093000000000004</c:v>
                </c:pt>
                <c:pt idx="6391">
                  <c:v>72.135999999999981</c:v>
                </c:pt>
                <c:pt idx="6392">
                  <c:v>72.177999999999983</c:v>
                </c:pt>
                <c:pt idx="6393">
                  <c:v>72.135999999999981</c:v>
                </c:pt>
                <c:pt idx="6394">
                  <c:v>71.964000000000027</c:v>
                </c:pt>
                <c:pt idx="6395">
                  <c:v>71.92</c:v>
                </c:pt>
                <c:pt idx="6396">
                  <c:v>72.093000000000004</c:v>
                </c:pt>
                <c:pt idx="6397">
                  <c:v>72.263999999999996</c:v>
                </c:pt>
                <c:pt idx="6398">
                  <c:v>72.48</c:v>
                </c:pt>
                <c:pt idx="6399">
                  <c:v>72.61</c:v>
                </c:pt>
                <c:pt idx="6400">
                  <c:v>72.48</c:v>
                </c:pt>
                <c:pt idx="6401">
                  <c:v>72.350999999999999</c:v>
                </c:pt>
                <c:pt idx="6402">
                  <c:v>72.177999999999983</c:v>
                </c:pt>
                <c:pt idx="6403">
                  <c:v>72.093000000000004</c:v>
                </c:pt>
                <c:pt idx="6404">
                  <c:v>72.05</c:v>
                </c:pt>
                <c:pt idx="6405">
                  <c:v>72.007000000000005</c:v>
                </c:pt>
                <c:pt idx="6406">
                  <c:v>72.05</c:v>
                </c:pt>
                <c:pt idx="6407">
                  <c:v>72.48</c:v>
                </c:pt>
                <c:pt idx="6408">
                  <c:v>72.955000000000013</c:v>
                </c:pt>
                <c:pt idx="6409">
                  <c:v>73.256</c:v>
                </c:pt>
                <c:pt idx="6410">
                  <c:v>73.385999999999981</c:v>
                </c:pt>
                <c:pt idx="6411">
                  <c:v>73.342000000000013</c:v>
                </c:pt>
                <c:pt idx="6412">
                  <c:v>73.212999999999994</c:v>
                </c:pt>
                <c:pt idx="6413">
                  <c:v>72.955000000000013</c:v>
                </c:pt>
                <c:pt idx="6414">
                  <c:v>72.695999999999998</c:v>
                </c:pt>
                <c:pt idx="6415">
                  <c:v>72.48</c:v>
                </c:pt>
                <c:pt idx="6416">
                  <c:v>72.307000000000002</c:v>
                </c:pt>
                <c:pt idx="6417">
                  <c:v>72.566999999999993</c:v>
                </c:pt>
                <c:pt idx="6418">
                  <c:v>73.082999999999998</c:v>
                </c:pt>
                <c:pt idx="6419">
                  <c:v>73.125999999999976</c:v>
                </c:pt>
                <c:pt idx="6420">
                  <c:v>73.082999999999998</c:v>
                </c:pt>
                <c:pt idx="6421">
                  <c:v>73.082999999999998</c:v>
                </c:pt>
                <c:pt idx="6422">
                  <c:v>73.342000000000013</c:v>
                </c:pt>
                <c:pt idx="6423">
                  <c:v>73.644999999999996</c:v>
                </c:pt>
                <c:pt idx="6424">
                  <c:v>73.60199999999999</c:v>
                </c:pt>
                <c:pt idx="6425">
                  <c:v>73.471999999999994</c:v>
                </c:pt>
                <c:pt idx="6426">
                  <c:v>73.212999999999994</c:v>
                </c:pt>
                <c:pt idx="6427">
                  <c:v>73.125999999999976</c:v>
                </c:pt>
                <c:pt idx="6428">
                  <c:v>72.955000000000013</c:v>
                </c:pt>
                <c:pt idx="6429">
                  <c:v>72.825999999999979</c:v>
                </c:pt>
                <c:pt idx="6430">
                  <c:v>72.695999999999998</c:v>
                </c:pt>
                <c:pt idx="6431">
                  <c:v>72.394000000000005</c:v>
                </c:pt>
                <c:pt idx="6432">
                  <c:v>72.093000000000004</c:v>
                </c:pt>
                <c:pt idx="6433">
                  <c:v>71.834000000000003</c:v>
                </c:pt>
                <c:pt idx="6434">
                  <c:v>71.703999999999994</c:v>
                </c:pt>
                <c:pt idx="6435">
                  <c:v>71.661000000000001</c:v>
                </c:pt>
                <c:pt idx="6436">
                  <c:v>71.576999999999998</c:v>
                </c:pt>
                <c:pt idx="6437">
                  <c:v>71.533000000000001</c:v>
                </c:pt>
                <c:pt idx="6438">
                  <c:v>71.447000000000031</c:v>
                </c:pt>
                <c:pt idx="6439">
                  <c:v>71.447000000000031</c:v>
                </c:pt>
                <c:pt idx="6440">
                  <c:v>71.403999999999996</c:v>
                </c:pt>
                <c:pt idx="6441">
                  <c:v>71.403999999999996</c:v>
                </c:pt>
                <c:pt idx="6442">
                  <c:v>71.403999999999996</c:v>
                </c:pt>
                <c:pt idx="6443">
                  <c:v>71.361000000000004</c:v>
                </c:pt>
                <c:pt idx="6444">
                  <c:v>71.316999999999993</c:v>
                </c:pt>
                <c:pt idx="6445">
                  <c:v>71.230999999999995</c:v>
                </c:pt>
                <c:pt idx="6446">
                  <c:v>71.10299999999998</c:v>
                </c:pt>
                <c:pt idx="6447">
                  <c:v>71.016999999999996</c:v>
                </c:pt>
                <c:pt idx="6448">
                  <c:v>70.887</c:v>
                </c:pt>
                <c:pt idx="6449">
                  <c:v>70.930000000000007</c:v>
                </c:pt>
                <c:pt idx="6450">
                  <c:v>70.930000000000007</c:v>
                </c:pt>
                <c:pt idx="6451">
                  <c:v>70.930000000000007</c:v>
                </c:pt>
                <c:pt idx="6452">
                  <c:v>70.930000000000007</c:v>
                </c:pt>
                <c:pt idx="6453">
                  <c:v>70.930000000000007</c:v>
                </c:pt>
                <c:pt idx="6454">
                  <c:v>71.06</c:v>
                </c:pt>
                <c:pt idx="6455">
                  <c:v>71.447000000000031</c:v>
                </c:pt>
                <c:pt idx="6456">
                  <c:v>71.703999999999994</c:v>
                </c:pt>
                <c:pt idx="6457">
                  <c:v>71.834000000000003</c:v>
                </c:pt>
                <c:pt idx="6458">
                  <c:v>71.92</c:v>
                </c:pt>
                <c:pt idx="6459">
                  <c:v>72.007000000000005</c:v>
                </c:pt>
                <c:pt idx="6460">
                  <c:v>72.263999999999996</c:v>
                </c:pt>
                <c:pt idx="6461">
                  <c:v>72.307000000000002</c:v>
                </c:pt>
                <c:pt idx="6462">
                  <c:v>72.221000000000004</c:v>
                </c:pt>
                <c:pt idx="6463">
                  <c:v>72.307000000000002</c:v>
                </c:pt>
                <c:pt idx="6464">
                  <c:v>72.350999999999999</c:v>
                </c:pt>
                <c:pt idx="6465">
                  <c:v>72.307000000000002</c:v>
                </c:pt>
                <c:pt idx="6466">
                  <c:v>72.221000000000004</c:v>
                </c:pt>
                <c:pt idx="6467">
                  <c:v>72.05</c:v>
                </c:pt>
                <c:pt idx="6468">
                  <c:v>71.92</c:v>
                </c:pt>
                <c:pt idx="6469">
                  <c:v>71.790999999999997</c:v>
                </c:pt>
                <c:pt idx="6470">
                  <c:v>71.790999999999997</c:v>
                </c:pt>
                <c:pt idx="6471">
                  <c:v>72.05</c:v>
                </c:pt>
                <c:pt idx="6472">
                  <c:v>72.307000000000002</c:v>
                </c:pt>
                <c:pt idx="6473">
                  <c:v>72.437000000000026</c:v>
                </c:pt>
                <c:pt idx="6474">
                  <c:v>72.394000000000005</c:v>
                </c:pt>
                <c:pt idx="6475">
                  <c:v>72.394000000000005</c:v>
                </c:pt>
                <c:pt idx="6476">
                  <c:v>72.48</c:v>
                </c:pt>
                <c:pt idx="6477">
                  <c:v>72.522999999999982</c:v>
                </c:pt>
                <c:pt idx="6478">
                  <c:v>72.48</c:v>
                </c:pt>
                <c:pt idx="6479">
                  <c:v>72.394000000000005</c:v>
                </c:pt>
                <c:pt idx="6480">
                  <c:v>72.307000000000002</c:v>
                </c:pt>
                <c:pt idx="6481">
                  <c:v>72.221000000000004</c:v>
                </c:pt>
                <c:pt idx="6482">
                  <c:v>72.093000000000004</c:v>
                </c:pt>
                <c:pt idx="6483">
                  <c:v>71.876999999999981</c:v>
                </c:pt>
                <c:pt idx="6484">
                  <c:v>71.790999999999997</c:v>
                </c:pt>
                <c:pt idx="6485">
                  <c:v>71.748000000000005</c:v>
                </c:pt>
                <c:pt idx="6486">
                  <c:v>71.661000000000001</c:v>
                </c:pt>
                <c:pt idx="6487">
                  <c:v>71.576999999999998</c:v>
                </c:pt>
                <c:pt idx="6488">
                  <c:v>71.489999999999995</c:v>
                </c:pt>
                <c:pt idx="6489">
                  <c:v>71.361000000000004</c:v>
                </c:pt>
                <c:pt idx="6490">
                  <c:v>71.274000000000001</c:v>
                </c:pt>
                <c:pt idx="6491">
                  <c:v>71.146000000000001</c:v>
                </c:pt>
                <c:pt idx="6492">
                  <c:v>71.016999999999996</c:v>
                </c:pt>
                <c:pt idx="6493">
                  <c:v>71.016999999999996</c:v>
                </c:pt>
                <c:pt idx="6494">
                  <c:v>71.06</c:v>
                </c:pt>
                <c:pt idx="6495">
                  <c:v>71.06</c:v>
                </c:pt>
                <c:pt idx="6496">
                  <c:v>71.10299999999998</c:v>
                </c:pt>
                <c:pt idx="6497">
                  <c:v>71.274000000000001</c:v>
                </c:pt>
                <c:pt idx="6498">
                  <c:v>71.274000000000001</c:v>
                </c:pt>
                <c:pt idx="6499">
                  <c:v>71.316999999999993</c:v>
                </c:pt>
                <c:pt idx="6500">
                  <c:v>71.230999999999995</c:v>
                </c:pt>
                <c:pt idx="6501">
                  <c:v>71.274000000000001</c:v>
                </c:pt>
                <c:pt idx="6502">
                  <c:v>71.361000000000004</c:v>
                </c:pt>
                <c:pt idx="6503">
                  <c:v>71.403999999999996</c:v>
                </c:pt>
                <c:pt idx="6504">
                  <c:v>71.361000000000004</c:v>
                </c:pt>
                <c:pt idx="6505">
                  <c:v>71.316999999999993</c:v>
                </c:pt>
                <c:pt idx="6506">
                  <c:v>71.230999999999995</c:v>
                </c:pt>
                <c:pt idx="6507">
                  <c:v>71.146000000000001</c:v>
                </c:pt>
                <c:pt idx="6508">
                  <c:v>71.10299999999998</c:v>
                </c:pt>
                <c:pt idx="6509">
                  <c:v>71.016999999999996</c:v>
                </c:pt>
                <c:pt idx="6510">
                  <c:v>70.887</c:v>
                </c:pt>
                <c:pt idx="6511">
                  <c:v>70.887</c:v>
                </c:pt>
                <c:pt idx="6512">
                  <c:v>70.846000000000004</c:v>
                </c:pt>
                <c:pt idx="6513">
                  <c:v>70.887</c:v>
                </c:pt>
                <c:pt idx="6514">
                  <c:v>71.10299999999998</c:v>
                </c:pt>
                <c:pt idx="6515">
                  <c:v>71.274000000000001</c:v>
                </c:pt>
                <c:pt idx="6516">
                  <c:v>71.274000000000001</c:v>
                </c:pt>
                <c:pt idx="6517">
                  <c:v>71.19</c:v>
                </c:pt>
                <c:pt idx="6518">
                  <c:v>71.146000000000001</c:v>
                </c:pt>
                <c:pt idx="6519">
                  <c:v>71.10299999999998</c:v>
                </c:pt>
                <c:pt idx="6520">
                  <c:v>71.06</c:v>
                </c:pt>
                <c:pt idx="6521">
                  <c:v>70.930000000000007</c:v>
                </c:pt>
                <c:pt idx="6522">
                  <c:v>70.846000000000004</c:v>
                </c:pt>
                <c:pt idx="6523">
                  <c:v>70.759</c:v>
                </c:pt>
                <c:pt idx="6524">
                  <c:v>70.63</c:v>
                </c:pt>
                <c:pt idx="6525">
                  <c:v>70.587000000000003</c:v>
                </c:pt>
                <c:pt idx="6526">
                  <c:v>70.459000000000003</c:v>
                </c:pt>
                <c:pt idx="6527">
                  <c:v>70.371999999999986</c:v>
                </c:pt>
                <c:pt idx="6528">
                  <c:v>70.371999999999986</c:v>
                </c:pt>
                <c:pt idx="6529">
                  <c:v>70.415999999999997</c:v>
                </c:pt>
                <c:pt idx="6530">
                  <c:v>70.501999999999995</c:v>
                </c:pt>
                <c:pt idx="6531">
                  <c:v>70.63</c:v>
                </c:pt>
                <c:pt idx="6532">
                  <c:v>70.887</c:v>
                </c:pt>
                <c:pt idx="6533">
                  <c:v>71.016999999999996</c:v>
                </c:pt>
                <c:pt idx="6534">
                  <c:v>71.19</c:v>
                </c:pt>
                <c:pt idx="6535">
                  <c:v>71.274000000000001</c:v>
                </c:pt>
                <c:pt idx="6536">
                  <c:v>71.361000000000004</c:v>
                </c:pt>
                <c:pt idx="6537">
                  <c:v>71.447000000000031</c:v>
                </c:pt>
                <c:pt idx="6538">
                  <c:v>71.403999999999996</c:v>
                </c:pt>
                <c:pt idx="6539">
                  <c:v>71.403999999999996</c:v>
                </c:pt>
                <c:pt idx="6540">
                  <c:v>71.316999999999993</c:v>
                </c:pt>
                <c:pt idx="6541">
                  <c:v>71.316999999999993</c:v>
                </c:pt>
                <c:pt idx="6542">
                  <c:v>71.403999999999996</c:v>
                </c:pt>
                <c:pt idx="6543">
                  <c:v>71.489999999999995</c:v>
                </c:pt>
                <c:pt idx="6544">
                  <c:v>71.533000000000001</c:v>
                </c:pt>
                <c:pt idx="6545">
                  <c:v>71.447000000000031</c:v>
                </c:pt>
                <c:pt idx="6546">
                  <c:v>71.403999999999996</c:v>
                </c:pt>
                <c:pt idx="6547">
                  <c:v>71.361000000000004</c:v>
                </c:pt>
                <c:pt idx="6548">
                  <c:v>71.274000000000001</c:v>
                </c:pt>
                <c:pt idx="6549">
                  <c:v>71.19</c:v>
                </c:pt>
                <c:pt idx="6550">
                  <c:v>71.10299999999998</c:v>
                </c:pt>
                <c:pt idx="6551">
                  <c:v>71.06</c:v>
                </c:pt>
                <c:pt idx="6552">
                  <c:v>70.974000000000004</c:v>
                </c:pt>
                <c:pt idx="6553">
                  <c:v>70.846000000000004</c:v>
                </c:pt>
                <c:pt idx="6554">
                  <c:v>70.759</c:v>
                </c:pt>
                <c:pt idx="6555">
                  <c:v>70.672999999999988</c:v>
                </c:pt>
                <c:pt idx="6556">
                  <c:v>70.63</c:v>
                </c:pt>
                <c:pt idx="6557">
                  <c:v>70.587000000000003</c:v>
                </c:pt>
                <c:pt idx="6558">
                  <c:v>70.672999999999988</c:v>
                </c:pt>
                <c:pt idx="6559">
                  <c:v>70.672999999999988</c:v>
                </c:pt>
                <c:pt idx="6560">
                  <c:v>70.715999999999994</c:v>
                </c:pt>
                <c:pt idx="6561">
                  <c:v>70.715999999999994</c:v>
                </c:pt>
                <c:pt idx="6562">
                  <c:v>70.672999999999988</c:v>
                </c:pt>
                <c:pt idx="6563">
                  <c:v>70.63</c:v>
                </c:pt>
                <c:pt idx="6564">
                  <c:v>70.672999999999988</c:v>
                </c:pt>
                <c:pt idx="6565">
                  <c:v>70.802999999999983</c:v>
                </c:pt>
                <c:pt idx="6566">
                  <c:v>70.846000000000004</c:v>
                </c:pt>
                <c:pt idx="6567">
                  <c:v>70.846000000000004</c:v>
                </c:pt>
                <c:pt idx="6568">
                  <c:v>70.846000000000004</c:v>
                </c:pt>
                <c:pt idx="6569">
                  <c:v>70.887</c:v>
                </c:pt>
                <c:pt idx="6570">
                  <c:v>70.930000000000007</c:v>
                </c:pt>
                <c:pt idx="6571">
                  <c:v>70.887</c:v>
                </c:pt>
                <c:pt idx="6572">
                  <c:v>70.887</c:v>
                </c:pt>
                <c:pt idx="6573">
                  <c:v>70.974000000000004</c:v>
                </c:pt>
                <c:pt idx="6574">
                  <c:v>70.930000000000007</c:v>
                </c:pt>
                <c:pt idx="6575">
                  <c:v>70.974000000000004</c:v>
                </c:pt>
                <c:pt idx="6576">
                  <c:v>71.146000000000001</c:v>
                </c:pt>
                <c:pt idx="6577">
                  <c:v>71.19</c:v>
                </c:pt>
                <c:pt idx="6578">
                  <c:v>71.274000000000001</c:v>
                </c:pt>
                <c:pt idx="6579">
                  <c:v>71.361000000000004</c:v>
                </c:pt>
                <c:pt idx="6580">
                  <c:v>71.489999999999995</c:v>
                </c:pt>
                <c:pt idx="6581">
                  <c:v>71.576999999999998</c:v>
                </c:pt>
                <c:pt idx="6582">
                  <c:v>71.61999999999999</c:v>
                </c:pt>
                <c:pt idx="6583">
                  <c:v>71.576999999999998</c:v>
                </c:pt>
                <c:pt idx="6584">
                  <c:v>71.533000000000001</c:v>
                </c:pt>
                <c:pt idx="6585">
                  <c:v>71.447000000000031</c:v>
                </c:pt>
                <c:pt idx="6586">
                  <c:v>71.361000000000004</c:v>
                </c:pt>
                <c:pt idx="6587">
                  <c:v>71.10299999999998</c:v>
                </c:pt>
                <c:pt idx="6588">
                  <c:v>70.930000000000007</c:v>
                </c:pt>
                <c:pt idx="6589">
                  <c:v>70.759</c:v>
                </c:pt>
                <c:pt idx="6590">
                  <c:v>70.672999999999988</c:v>
                </c:pt>
                <c:pt idx="6591">
                  <c:v>70.846000000000004</c:v>
                </c:pt>
                <c:pt idx="6592">
                  <c:v>70.974000000000004</c:v>
                </c:pt>
                <c:pt idx="6593">
                  <c:v>71.016999999999996</c:v>
                </c:pt>
                <c:pt idx="6594">
                  <c:v>71.10299999999998</c:v>
                </c:pt>
                <c:pt idx="6595">
                  <c:v>71.146000000000001</c:v>
                </c:pt>
                <c:pt idx="6596">
                  <c:v>71.146000000000001</c:v>
                </c:pt>
                <c:pt idx="6597">
                  <c:v>71.146000000000001</c:v>
                </c:pt>
                <c:pt idx="6598">
                  <c:v>71.10299999999998</c:v>
                </c:pt>
                <c:pt idx="6599">
                  <c:v>71.06</c:v>
                </c:pt>
                <c:pt idx="6600">
                  <c:v>70.930000000000007</c:v>
                </c:pt>
                <c:pt idx="6601">
                  <c:v>70.846000000000004</c:v>
                </c:pt>
                <c:pt idx="6602">
                  <c:v>70.802999999999983</c:v>
                </c:pt>
                <c:pt idx="6603">
                  <c:v>70.802999999999983</c:v>
                </c:pt>
                <c:pt idx="6604">
                  <c:v>70.759</c:v>
                </c:pt>
                <c:pt idx="6605">
                  <c:v>70.715999999999994</c:v>
                </c:pt>
                <c:pt idx="6606">
                  <c:v>70.715999999999994</c:v>
                </c:pt>
                <c:pt idx="6607">
                  <c:v>70.715999999999994</c:v>
                </c:pt>
                <c:pt idx="6608">
                  <c:v>70.672999999999988</c:v>
                </c:pt>
                <c:pt idx="6609">
                  <c:v>70.672999999999988</c:v>
                </c:pt>
                <c:pt idx="6610">
                  <c:v>70.846000000000004</c:v>
                </c:pt>
                <c:pt idx="6611">
                  <c:v>70.974000000000004</c:v>
                </c:pt>
                <c:pt idx="6612">
                  <c:v>71.06</c:v>
                </c:pt>
                <c:pt idx="6613">
                  <c:v>71.06</c:v>
                </c:pt>
                <c:pt idx="6614">
                  <c:v>71.06</c:v>
                </c:pt>
                <c:pt idx="6615">
                  <c:v>71.06</c:v>
                </c:pt>
                <c:pt idx="6616">
                  <c:v>71.016999999999996</c:v>
                </c:pt>
                <c:pt idx="6617">
                  <c:v>71.016999999999996</c:v>
                </c:pt>
                <c:pt idx="6618">
                  <c:v>71.10299999999998</c:v>
                </c:pt>
                <c:pt idx="6619">
                  <c:v>71.146000000000001</c:v>
                </c:pt>
                <c:pt idx="6620">
                  <c:v>71.10299999999998</c:v>
                </c:pt>
                <c:pt idx="6621">
                  <c:v>71.10299999999998</c:v>
                </c:pt>
                <c:pt idx="6622">
                  <c:v>71.016999999999996</c:v>
                </c:pt>
                <c:pt idx="6623">
                  <c:v>70.930000000000007</c:v>
                </c:pt>
                <c:pt idx="6624">
                  <c:v>70.887</c:v>
                </c:pt>
                <c:pt idx="6625">
                  <c:v>70.887</c:v>
                </c:pt>
                <c:pt idx="6626">
                  <c:v>70.887</c:v>
                </c:pt>
                <c:pt idx="6627">
                  <c:v>70.802999999999983</c:v>
                </c:pt>
                <c:pt idx="6628">
                  <c:v>70.672999999999988</c:v>
                </c:pt>
                <c:pt idx="6629">
                  <c:v>70.672999999999988</c:v>
                </c:pt>
                <c:pt idx="6630">
                  <c:v>70.802999999999983</c:v>
                </c:pt>
                <c:pt idx="6631">
                  <c:v>70.930000000000007</c:v>
                </c:pt>
                <c:pt idx="6632">
                  <c:v>70.930000000000007</c:v>
                </c:pt>
                <c:pt idx="6633">
                  <c:v>70.887</c:v>
                </c:pt>
                <c:pt idx="6634">
                  <c:v>70.846000000000004</c:v>
                </c:pt>
                <c:pt idx="6635">
                  <c:v>70.846000000000004</c:v>
                </c:pt>
                <c:pt idx="6636">
                  <c:v>70.930000000000007</c:v>
                </c:pt>
                <c:pt idx="6637">
                  <c:v>70.974000000000004</c:v>
                </c:pt>
                <c:pt idx="6638">
                  <c:v>70.974000000000004</c:v>
                </c:pt>
                <c:pt idx="6639">
                  <c:v>70.846000000000004</c:v>
                </c:pt>
                <c:pt idx="6640">
                  <c:v>70.759</c:v>
                </c:pt>
                <c:pt idx="6641">
                  <c:v>70.672999999999988</c:v>
                </c:pt>
                <c:pt idx="6642">
                  <c:v>70.63</c:v>
                </c:pt>
                <c:pt idx="6643">
                  <c:v>70.63</c:v>
                </c:pt>
                <c:pt idx="6644">
                  <c:v>70.587000000000003</c:v>
                </c:pt>
                <c:pt idx="6645">
                  <c:v>70.543000000000006</c:v>
                </c:pt>
                <c:pt idx="6646">
                  <c:v>70.459000000000003</c:v>
                </c:pt>
                <c:pt idx="6647">
                  <c:v>70.371999999999986</c:v>
                </c:pt>
                <c:pt idx="6648">
                  <c:v>70.286000000000001</c:v>
                </c:pt>
                <c:pt idx="6649">
                  <c:v>70.242999999999995</c:v>
                </c:pt>
                <c:pt idx="6650">
                  <c:v>70.114999999999995</c:v>
                </c:pt>
                <c:pt idx="6651">
                  <c:v>70.114999999999995</c:v>
                </c:pt>
                <c:pt idx="6652">
                  <c:v>70.114999999999995</c:v>
                </c:pt>
                <c:pt idx="6653">
                  <c:v>70.157999999999987</c:v>
                </c:pt>
                <c:pt idx="6654">
                  <c:v>70.242999999999995</c:v>
                </c:pt>
                <c:pt idx="6655">
                  <c:v>70.157999999999987</c:v>
                </c:pt>
                <c:pt idx="6656">
                  <c:v>70.114999999999995</c:v>
                </c:pt>
                <c:pt idx="6657">
                  <c:v>70.114999999999995</c:v>
                </c:pt>
                <c:pt idx="6658">
                  <c:v>70.072000000000003</c:v>
                </c:pt>
                <c:pt idx="6659">
                  <c:v>69.985000000000014</c:v>
                </c:pt>
                <c:pt idx="6660">
                  <c:v>69.900999999999996</c:v>
                </c:pt>
                <c:pt idx="6661">
                  <c:v>69.900999999999996</c:v>
                </c:pt>
                <c:pt idx="6662">
                  <c:v>69.85799999999999</c:v>
                </c:pt>
                <c:pt idx="6663">
                  <c:v>69.942000000000007</c:v>
                </c:pt>
                <c:pt idx="6664">
                  <c:v>69.985000000000014</c:v>
                </c:pt>
                <c:pt idx="6665">
                  <c:v>70.072000000000003</c:v>
                </c:pt>
                <c:pt idx="6666">
                  <c:v>70.157999999999987</c:v>
                </c:pt>
                <c:pt idx="6667">
                  <c:v>70.286000000000001</c:v>
                </c:pt>
                <c:pt idx="6668">
                  <c:v>70.371999999999986</c:v>
                </c:pt>
                <c:pt idx="6669">
                  <c:v>70.415999999999997</c:v>
                </c:pt>
                <c:pt idx="6670">
                  <c:v>70.415999999999997</c:v>
                </c:pt>
                <c:pt idx="6671">
                  <c:v>70.328999999999979</c:v>
                </c:pt>
                <c:pt idx="6672">
                  <c:v>70.328999999999979</c:v>
                </c:pt>
                <c:pt idx="6673">
                  <c:v>70.286000000000001</c:v>
                </c:pt>
                <c:pt idx="6674">
                  <c:v>70.200999999999993</c:v>
                </c:pt>
                <c:pt idx="6675">
                  <c:v>70.157999999999987</c:v>
                </c:pt>
                <c:pt idx="6676">
                  <c:v>70.114999999999995</c:v>
                </c:pt>
                <c:pt idx="6677">
                  <c:v>70.114999999999995</c:v>
                </c:pt>
                <c:pt idx="6678">
                  <c:v>70.242999999999995</c:v>
                </c:pt>
                <c:pt idx="6679">
                  <c:v>70.286000000000001</c:v>
                </c:pt>
                <c:pt idx="6680">
                  <c:v>70.371999999999986</c:v>
                </c:pt>
                <c:pt idx="6681">
                  <c:v>70.371999999999986</c:v>
                </c:pt>
                <c:pt idx="6682">
                  <c:v>70.371999999999986</c:v>
                </c:pt>
                <c:pt idx="6683">
                  <c:v>70.328999999999979</c:v>
                </c:pt>
                <c:pt idx="6684">
                  <c:v>70.242999999999995</c:v>
                </c:pt>
                <c:pt idx="6685">
                  <c:v>70.286000000000001</c:v>
                </c:pt>
                <c:pt idx="6686">
                  <c:v>70.242999999999995</c:v>
                </c:pt>
                <c:pt idx="6687">
                  <c:v>70.200999999999993</c:v>
                </c:pt>
                <c:pt idx="6688">
                  <c:v>70.157999999999987</c:v>
                </c:pt>
                <c:pt idx="6689">
                  <c:v>70.114999999999995</c:v>
                </c:pt>
                <c:pt idx="6690">
                  <c:v>70.072000000000003</c:v>
                </c:pt>
                <c:pt idx="6691">
                  <c:v>70.028999999999982</c:v>
                </c:pt>
                <c:pt idx="6692">
                  <c:v>69.985000000000014</c:v>
                </c:pt>
                <c:pt idx="6693">
                  <c:v>69.900999999999996</c:v>
                </c:pt>
                <c:pt idx="6694">
                  <c:v>69.85799999999999</c:v>
                </c:pt>
                <c:pt idx="6695">
                  <c:v>69.85799999999999</c:v>
                </c:pt>
                <c:pt idx="6696">
                  <c:v>69.942000000000007</c:v>
                </c:pt>
                <c:pt idx="6697">
                  <c:v>69.985000000000014</c:v>
                </c:pt>
                <c:pt idx="6698">
                  <c:v>69.942000000000007</c:v>
                </c:pt>
                <c:pt idx="6699">
                  <c:v>69.900999999999996</c:v>
                </c:pt>
                <c:pt idx="6700">
                  <c:v>69.900999999999996</c:v>
                </c:pt>
                <c:pt idx="6701">
                  <c:v>70.028999999999982</c:v>
                </c:pt>
                <c:pt idx="6702">
                  <c:v>70.072000000000003</c:v>
                </c:pt>
                <c:pt idx="6703">
                  <c:v>70.072000000000003</c:v>
                </c:pt>
                <c:pt idx="6704">
                  <c:v>70.072000000000003</c:v>
                </c:pt>
                <c:pt idx="6705">
                  <c:v>70.114999999999995</c:v>
                </c:pt>
                <c:pt idx="6706">
                  <c:v>70.072000000000003</c:v>
                </c:pt>
                <c:pt idx="6707">
                  <c:v>70.157999999999987</c:v>
                </c:pt>
                <c:pt idx="6708">
                  <c:v>70.242999999999995</c:v>
                </c:pt>
                <c:pt idx="6709">
                  <c:v>70.200999999999993</c:v>
                </c:pt>
                <c:pt idx="6710">
                  <c:v>70.200999999999993</c:v>
                </c:pt>
                <c:pt idx="6711">
                  <c:v>70.286000000000001</c:v>
                </c:pt>
                <c:pt idx="6712">
                  <c:v>70.286000000000001</c:v>
                </c:pt>
                <c:pt idx="6713">
                  <c:v>70.286000000000001</c:v>
                </c:pt>
                <c:pt idx="6714">
                  <c:v>70.371999999999986</c:v>
                </c:pt>
                <c:pt idx="6715">
                  <c:v>70.501999999999995</c:v>
                </c:pt>
                <c:pt idx="6716">
                  <c:v>70.63</c:v>
                </c:pt>
                <c:pt idx="6717">
                  <c:v>70.672999999999988</c:v>
                </c:pt>
                <c:pt idx="6718">
                  <c:v>70.63</c:v>
                </c:pt>
                <c:pt idx="6719">
                  <c:v>70.63</c:v>
                </c:pt>
                <c:pt idx="6720">
                  <c:v>70.587000000000003</c:v>
                </c:pt>
                <c:pt idx="6721">
                  <c:v>70.63</c:v>
                </c:pt>
                <c:pt idx="6722">
                  <c:v>70.672999999999988</c:v>
                </c:pt>
                <c:pt idx="6723">
                  <c:v>70.672999999999988</c:v>
                </c:pt>
                <c:pt idx="6724">
                  <c:v>70.587000000000003</c:v>
                </c:pt>
                <c:pt idx="6725">
                  <c:v>70.587000000000003</c:v>
                </c:pt>
                <c:pt idx="6726">
                  <c:v>70.587000000000003</c:v>
                </c:pt>
                <c:pt idx="6727">
                  <c:v>70.672999999999988</c:v>
                </c:pt>
                <c:pt idx="6728">
                  <c:v>70.846000000000004</c:v>
                </c:pt>
                <c:pt idx="6729">
                  <c:v>71.016999999999996</c:v>
                </c:pt>
                <c:pt idx="6730">
                  <c:v>71.10299999999998</c:v>
                </c:pt>
                <c:pt idx="6731">
                  <c:v>71.10299999999998</c:v>
                </c:pt>
                <c:pt idx="6732">
                  <c:v>71.146000000000001</c:v>
                </c:pt>
                <c:pt idx="6733">
                  <c:v>71.146000000000001</c:v>
                </c:pt>
                <c:pt idx="6734">
                  <c:v>71.10299999999998</c:v>
                </c:pt>
                <c:pt idx="6735">
                  <c:v>71.06</c:v>
                </c:pt>
                <c:pt idx="6736">
                  <c:v>71.19</c:v>
                </c:pt>
                <c:pt idx="6737">
                  <c:v>71.274000000000001</c:v>
                </c:pt>
                <c:pt idx="6738">
                  <c:v>71.489999999999995</c:v>
                </c:pt>
                <c:pt idx="6739">
                  <c:v>71.834000000000003</c:v>
                </c:pt>
                <c:pt idx="6740">
                  <c:v>71.964000000000027</c:v>
                </c:pt>
                <c:pt idx="6741">
                  <c:v>71.964000000000027</c:v>
                </c:pt>
                <c:pt idx="6742">
                  <c:v>71.92</c:v>
                </c:pt>
                <c:pt idx="6743">
                  <c:v>71.876999999999981</c:v>
                </c:pt>
                <c:pt idx="6744">
                  <c:v>71.834000000000003</c:v>
                </c:pt>
                <c:pt idx="6745">
                  <c:v>71.834000000000003</c:v>
                </c:pt>
                <c:pt idx="6746">
                  <c:v>71.790999999999997</c:v>
                </c:pt>
                <c:pt idx="6747">
                  <c:v>71.876999999999981</c:v>
                </c:pt>
                <c:pt idx="6748">
                  <c:v>71.876999999999981</c:v>
                </c:pt>
                <c:pt idx="6749">
                  <c:v>71.964000000000027</c:v>
                </c:pt>
                <c:pt idx="6750">
                  <c:v>72.007000000000005</c:v>
                </c:pt>
                <c:pt idx="6751">
                  <c:v>72.007000000000005</c:v>
                </c:pt>
                <c:pt idx="6752">
                  <c:v>72.007000000000005</c:v>
                </c:pt>
                <c:pt idx="6753">
                  <c:v>72.007000000000005</c:v>
                </c:pt>
                <c:pt idx="6754">
                  <c:v>72.05</c:v>
                </c:pt>
                <c:pt idx="6755">
                  <c:v>72.007000000000005</c:v>
                </c:pt>
                <c:pt idx="6756">
                  <c:v>71.964000000000027</c:v>
                </c:pt>
                <c:pt idx="6757">
                  <c:v>71.964000000000027</c:v>
                </c:pt>
                <c:pt idx="6758">
                  <c:v>72.007000000000005</c:v>
                </c:pt>
                <c:pt idx="6759">
                  <c:v>72.05</c:v>
                </c:pt>
                <c:pt idx="6760">
                  <c:v>72.05</c:v>
                </c:pt>
                <c:pt idx="6761">
                  <c:v>71.964000000000027</c:v>
                </c:pt>
                <c:pt idx="6762">
                  <c:v>71.834000000000003</c:v>
                </c:pt>
                <c:pt idx="6763">
                  <c:v>71.703999999999994</c:v>
                </c:pt>
                <c:pt idx="6764">
                  <c:v>71.61999999999999</c:v>
                </c:pt>
                <c:pt idx="6765">
                  <c:v>71.576999999999998</c:v>
                </c:pt>
                <c:pt idx="6766">
                  <c:v>71.61999999999999</c:v>
                </c:pt>
                <c:pt idx="6767">
                  <c:v>71.533000000000001</c:v>
                </c:pt>
                <c:pt idx="6768">
                  <c:v>71.533000000000001</c:v>
                </c:pt>
                <c:pt idx="6769">
                  <c:v>71.61999999999999</c:v>
                </c:pt>
                <c:pt idx="6770">
                  <c:v>71.703999999999994</c:v>
                </c:pt>
                <c:pt idx="6771">
                  <c:v>71.790999999999997</c:v>
                </c:pt>
                <c:pt idx="6772">
                  <c:v>71.876999999999981</c:v>
                </c:pt>
                <c:pt idx="6773">
                  <c:v>71.964000000000027</c:v>
                </c:pt>
                <c:pt idx="6774">
                  <c:v>72.093000000000004</c:v>
                </c:pt>
                <c:pt idx="6775">
                  <c:v>72.263999999999996</c:v>
                </c:pt>
                <c:pt idx="6776">
                  <c:v>72.350999999999999</c:v>
                </c:pt>
                <c:pt idx="6777">
                  <c:v>72.394000000000005</c:v>
                </c:pt>
                <c:pt idx="6778">
                  <c:v>72.394000000000005</c:v>
                </c:pt>
                <c:pt idx="6779">
                  <c:v>72.307000000000002</c:v>
                </c:pt>
                <c:pt idx="6780">
                  <c:v>72.350999999999999</c:v>
                </c:pt>
                <c:pt idx="6781">
                  <c:v>72.437000000000026</c:v>
                </c:pt>
                <c:pt idx="6782">
                  <c:v>72.48</c:v>
                </c:pt>
                <c:pt idx="6783">
                  <c:v>72.437000000000026</c:v>
                </c:pt>
                <c:pt idx="6784">
                  <c:v>72.394000000000005</c:v>
                </c:pt>
                <c:pt idx="6785">
                  <c:v>72.437000000000026</c:v>
                </c:pt>
                <c:pt idx="6786">
                  <c:v>72.48</c:v>
                </c:pt>
                <c:pt idx="6787">
                  <c:v>72.48</c:v>
                </c:pt>
                <c:pt idx="6788">
                  <c:v>72.912000000000006</c:v>
                </c:pt>
                <c:pt idx="6789">
                  <c:v>73.212999999999994</c:v>
                </c:pt>
                <c:pt idx="6790">
                  <c:v>73.256</c:v>
                </c:pt>
                <c:pt idx="6791">
                  <c:v>73.256</c:v>
                </c:pt>
                <c:pt idx="6792">
                  <c:v>73.169999999999987</c:v>
                </c:pt>
                <c:pt idx="6793">
                  <c:v>73.040000000000006</c:v>
                </c:pt>
                <c:pt idx="6794">
                  <c:v>72.997000000000028</c:v>
                </c:pt>
                <c:pt idx="6795">
                  <c:v>73.040000000000006</c:v>
                </c:pt>
                <c:pt idx="6796">
                  <c:v>73.040000000000006</c:v>
                </c:pt>
                <c:pt idx="6797">
                  <c:v>73.082999999999998</c:v>
                </c:pt>
                <c:pt idx="6798">
                  <c:v>73.169999999999987</c:v>
                </c:pt>
                <c:pt idx="6799">
                  <c:v>73.385999999999981</c:v>
                </c:pt>
                <c:pt idx="6800">
                  <c:v>73.515000000000001</c:v>
                </c:pt>
                <c:pt idx="6801">
                  <c:v>73.557999999999993</c:v>
                </c:pt>
                <c:pt idx="6802">
                  <c:v>73.60199999999999</c:v>
                </c:pt>
                <c:pt idx="6803">
                  <c:v>73.644999999999996</c:v>
                </c:pt>
                <c:pt idx="6804">
                  <c:v>73.644999999999996</c:v>
                </c:pt>
                <c:pt idx="6805">
                  <c:v>73.60199999999999</c:v>
                </c:pt>
                <c:pt idx="6806">
                  <c:v>73.688000000000002</c:v>
                </c:pt>
                <c:pt idx="6807">
                  <c:v>74.11999999999999</c:v>
                </c:pt>
                <c:pt idx="6808">
                  <c:v>74.295000000000002</c:v>
                </c:pt>
                <c:pt idx="6809">
                  <c:v>74.381</c:v>
                </c:pt>
                <c:pt idx="6810">
                  <c:v>74.337999999999994</c:v>
                </c:pt>
                <c:pt idx="6811">
                  <c:v>74.424000000000007</c:v>
                </c:pt>
                <c:pt idx="6812">
                  <c:v>74.381</c:v>
                </c:pt>
                <c:pt idx="6813">
                  <c:v>74.295000000000002</c:v>
                </c:pt>
                <c:pt idx="6814">
                  <c:v>74.25</c:v>
                </c:pt>
                <c:pt idx="6815">
                  <c:v>74.162999999999982</c:v>
                </c:pt>
                <c:pt idx="6816">
                  <c:v>73.989999999999995</c:v>
                </c:pt>
                <c:pt idx="6817">
                  <c:v>73.989999999999995</c:v>
                </c:pt>
                <c:pt idx="6818">
                  <c:v>74.11999999999999</c:v>
                </c:pt>
                <c:pt idx="6819">
                  <c:v>74.295000000000002</c:v>
                </c:pt>
                <c:pt idx="6820">
                  <c:v>74.295000000000002</c:v>
                </c:pt>
                <c:pt idx="6821">
                  <c:v>74.295000000000002</c:v>
                </c:pt>
                <c:pt idx="6822">
                  <c:v>74.295000000000002</c:v>
                </c:pt>
                <c:pt idx="6823">
                  <c:v>74.295000000000002</c:v>
                </c:pt>
                <c:pt idx="6824">
                  <c:v>74.206000000000003</c:v>
                </c:pt>
                <c:pt idx="6825">
                  <c:v>74.11999999999999</c:v>
                </c:pt>
                <c:pt idx="6826">
                  <c:v>74.076999999999998</c:v>
                </c:pt>
                <c:pt idx="6827">
                  <c:v>74.076999999999998</c:v>
                </c:pt>
                <c:pt idx="6828">
                  <c:v>74.034000000000006</c:v>
                </c:pt>
                <c:pt idx="6829">
                  <c:v>74.162999999999982</c:v>
                </c:pt>
                <c:pt idx="6830">
                  <c:v>74.337999999999994</c:v>
                </c:pt>
                <c:pt idx="6831">
                  <c:v>74.424000000000007</c:v>
                </c:pt>
                <c:pt idx="6832">
                  <c:v>74.381</c:v>
                </c:pt>
                <c:pt idx="6833">
                  <c:v>74.295000000000002</c:v>
                </c:pt>
                <c:pt idx="6834">
                  <c:v>74.381</c:v>
                </c:pt>
                <c:pt idx="6835">
                  <c:v>74.381</c:v>
                </c:pt>
                <c:pt idx="6836">
                  <c:v>74.510999999999996</c:v>
                </c:pt>
                <c:pt idx="6837">
                  <c:v>74.64</c:v>
                </c:pt>
                <c:pt idx="6838">
                  <c:v>74.554000000000002</c:v>
                </c:pt>
                <c:pt idx="6839">
                  <c:v>74.682999999999979</c:v>
                </c:pt>
                <c:pt idx="6840">
                  <c:v>74.813000000000002</c:v>
                </c:pt>
                <c:pt idx="6841">
                  <c:v>74.986000000000004</c:v>
                </c:pt>
                <c:pt idx="6842">
                  <c:v>75.073999999999998</c:v>
                </c:pt>
                <c:pt idx="6843">
                  <c:v>75.247000000000028</c:v>
                </c:pt>
                <c:pt idx="6844">
                  <c:v>75.42</c:v>
                </c:pt>
                <c:pt idx="6845">
                  <c:v>75.332999999999998</c:v>
                </c:pt>
                <c:pt idx="6846">
                  <c:v>75.117000000000004</c:v>
                </c:pt>
                <c:pt idx="6847">
                  <c:v>75.117000000000004</c:v>
                </c:pt>
                <c:pt idx="6848">
                  <c:v>75.247000000000028</c:v>
                </c:pt>
                <c:pt idx="6849">
                  <c:v>75.290000000000006</c:v>
                </c:pt>
                <c:pt idx="6850">
                  <c:v>75.42</c:v>
                </c:pt>
                <c:pt idx="6851">
                  <c:v>75.507999999999996</c:v>
                </c:pt>
                <c:pt idx="6852">
                  <c:v>75.680999999999983</c:v>
                </c:pt>
                <c:pt idx="6853">
                  <c:v>75.593999999999994</c:v>
                </c:pt>
                <c:pt idx="6854">
                  <c:v>75.724000000000004</c:v>
                </c:pt>
                <c:pt idx="6855">
                  <c:v>75.766999999999996</c:v>
                </c:pt>
                <c:pt idx="6856">
                  <c:v>75.942000000000007</c:v>
                </c:pt>
                <c:pt idx="6857">
                  <c:v>75.985000000000014</c:v>
                </c:pt>
                <c:pt idx="6858">
                  <c:v>75.942000000000007</c:v>
                </c:pt>
                <c:pt idx="6859">
                  <c:v>76.114000000000004</c:v>
                </c:pt>
                <c:pt idx="6860">
                  <c:v>76.157999999999987</c:v>
                </c:pt>
                <c:pt idx="6861">
                  <c:v>76.203000000000003</c:v>
                </c:pt>
                <c:pt idx="6862">
                  <c:v>76.114000000000004</c:v>
                </c:pt>
                <c:pt idx="6863">
                  <c:v>76.027999999999992</c:v>
                </c:pt>
                <c:pt idx="6864">
                  <c:v>75.985000000000014</c:v>
                </c:pt>
                <c:pt idx="6865">
                  <c:v>76.157999999999987</c:v>
                </c:pt>
                <c:pt idx="6866">
                  <c:v>76.635999999999981</c:v>
                </c:pt>
                <c:pt idx="6867">
                  <c:v>76.811000000000007</c:v>
                </c:pt>
                <c:pt idx="6868">
                  <c:v>76.853999999999999</c:v>
                </c:pt>
                <c:pt idx="6869">
                  <c:v>77.117000000000004</c:v>
                </c:pt>
                <c:pt idx="6870">
                  <c:v>77.247000000000028</c:v>
                </c:pt>
                <c:pt idx="6871">
                  <c:v>77.421000000000006</c:v>
                </c:pt>
                <c:pt idx="6872">
                  <c:v>77.509</c:v>
                </c:pt>
                <c:pt idx="6873">
                  <c:v>77.596000000000004</c:v>
                </c:pt>
                <c:pt idx="6874">
                  <c:v>77.509</c:v>
                </c:pt>
                <c:pt idx="6875">
                  <c:v>77.509</c:v>
                </c:pt>
                <c:pt idx="6876">
                  <c:v>77.638999999999982</c:v>
                </c:pt>
                <c:pt idx="6877">
                  <c:v>77.727000000000004</c:v>
                </c:pt>
                <c:pt idx="6878">
                  <c:v>77.945000000000007</c:v>
                </c:pt>
                <c:pt idx="6879">
                  <c:v>78.164999999999992</c:v>
                </c:pt>
                <c:pt idx="6880">
                  <c:v>78.296000000000006</c:v>
                </c:pt>
                <c:pt idx="6881">
                  <c:v>78.296000000000006</c:v>
                </c:pt>
                <c:pt idx="6882">
                  <c:v>78.208000000000013</c:v>
                </c:pt>
                <c:pt idx="6883">
                  <c:v>78.427000000000007</c:v>
                </c:pt>
                <c:pt idx="6884">
                  <c:v>78.558999999999983</c:v>
                </c:pt>
                <c:pt idx="6885">
                  <c:v>78.644999999999996</c:v>
                </c:pt>
                <c:pt idx="6886">
                  <c:v>78.60199999999999</c:v>
                </c:pt>
                <c:pt idx="6887">
                  <c:v>78.471000000000004</c:v>
                </c:pt>
                <c:pt idx="6888">
                  <c:v>78.427000000000007</c:v>
                </c:pt>
                <c:pt idx="6889">
                  <c:v>78.558999999999983</c:v>
                </c:pt>
                <c:pt idx="6890">
                  <c:v>78.644999999999996</c:v>
                </c:pt>
                <c:pt idx="6891">
                  <c:v>78.777000000000001</c:v>
                </c:pt>
                <c:pt idx="6892">
                  <c:v>78.953000000000003</c:v>
                </c:pt>
                <c:pt idx="6893">
                  <c:v>79.084000000000003</c:v>
                </c:pt>
                <c:pt idx="6894">
                  <c:v>79.084000000000003</c:v>
                </c:pt>
                <c:pt idx="6895">
                  <c:v>78.995999999999995</c:v>
                </c:pt>
                <c:pt idx="6896">
                  <c:v>79.172999999999988</c:v>
                </c:pt>
                <c:pt idx="6897">
                  <c:v>79.260999999999996</c:v>
                </c:pt>
                <c:pt idx="6898">
                  <c:v>79.391999999999996</c:v>
                </c:pt>
                <c:pt idx="6899">
                  <c:v>79.48</c:v>
                </c:pt>
                <c:pt idx="6900">
                  <c:v>79.566999999999993</c:v>
                </c:pt>
                <c:pt idx="6901">
                  <c:v>79.524000000000001</c:v>
                </c:pt>
                <c:pt idx="6902">
                  <c:v>79.524000000000001</c:v>
                </c:pt>
                <c:pt idx="6903">
                  <c:v>79.566999999999993</c:v>
                </c:pt>
                <c:pt idx="6904">
                  <c:v>79.654999999999987</c:v>
                </c:pt>
                <c:pt idx="6905">
                  <c:v>79.524000000000001</c:v>
                </c:pt>
                <c:pt idx="6906">
                  <c:v>79.524000000000001</c:v>
                </c:pt>
                <c:pt idx="6907">
                  <c:v>79.524000000000001</c:v>
                </c:pt>
                <c:pt idx="6908">
                  <c:v>79.524000000000001</c:v>
                </c:pt>
                <c:pt idx="6909">
                  <c:v>79.524000000000001</c:v>
                </c:pt>
                <c:pt idx="6910">
                  <c:v>79.7</c:v>
                </c:pt>
                <c:pt idx="6911">
                  <c:v>79.875999999999976</c:v>
                </c:pt>
                <c:pt idx="6912">
                  <c:v>80.096000000000004</c:v>
                </c:pt>
                <c:pt idx="6913">
                  <c:v>80.051000000000002</c:v>
                </c:pt>
                <c:pt idx="6914">
                  <c:v>80.183999999999983</c:v>
                </c:pt>
                <c:pt idx="6915">
                  <c:v>80.183999999999983</c:v>
                </c:pt>
                <c:pt idx="6916">
                  <c:v>80.183999999999983</c:v>
                </c:pt>
                <c:pt idx="6917">
                  <c:v>80.271999999999991</c:v>
                </c:pt>
                <c:pt idx="6918">
                  <c:v>80.271999999999991</c:v>
                </c:pt>
                <c:pt idx="6919">
                  <c:v>80.403999999999996</c:v>
                </c:pt>
                <c:pt idx="6920">
                  <c:v>80.449000000000026</c:v>
                </c:pt>
                <c:pt idx="6921">
                  <c:v>80.492000000000004</c:v>
                </c:pt>
                <c:pt idx="6922">
                  <c:v>80.667999999999992</c:v>
                </c:pt>
                <c:pt idx="6923">
                  <c:v>81.153999999999982</c:v>
                </c:pt>
                <c:pt idx="6924">
                  <c:v>81.332999999999998</c:v>
                </c:pt>
                <c:pt idx="6925">
                  <c:v>81.554000000000002</c:v>
                </c:pt>
                <c:pt idx="6926">
                  <c:v>81.641999999999996</c:v>
                </c:pt>
                <c:pt idx="6927">
                  <c:v>81.641999999999996</c:v>
                </c:pt>
                <c:pt idx="6928">
                  <c:v>81.554000000000002</c:v>
                </c:pt>
                <c:pt idx="6929">
                  <c:v>81.509</c:v>
                </c:pt>
                <c:pt idx="6930">
                  <c:v>81.686999999999998</c:v>
                </c:pt>
                <c:pt idx="6931">
                  <c:v>81.909000000000006</c:v>
                </c:pt>
                <c:pt idx="6932">
                  <c:v>82.174999999999983</c:v>
                </c:pt>
                <c:pt idx="6933">
                  <c:v>82.61999999999999</c:v>
                </c:pt>
                <c:pt idx="6934">
                  <c:v>82.798000000000002</c:v>
                </c:pt>
                <c:pt idx="6935">
                  <c:v>82.61999999999999</c:v>
                </c:pt>
                <c:pt idx="6936">
                  <c:v>82.61999999999999</c:v>
                </c:pt>
                <c:pt idx="6937">
                  <c:v>82.798000000000002</c:v>
                </c:pt>
                <c:pt idx="6938">
                  <c:v>83.021000000000001</c:v>
                </c:pt>
                <c:pt idx="6939">
                  <c:v>83.153999999999982</c:v>
                </c:pt>
                <c:pt idx="6940">
                  <c:v>83.198999999999998</c:v>
                </c:pt>
                <c:pt idx="6941">
                  <c:v>83.021000000000001</c:v>
                </c:pt>
                <c:pt idx="6942">
                  <c:v>83.021000000000001</c:v>
                </c:pt>
                <c:pt idx="6943">
                  <c:v>82.930999999999997</c:v>
                </c:pt>
                <c:pt idx="6944">
                  <c:v>83.063999999999993</c:v>
                </c:pt>
                <c:pt idx="6945">
                  <c:v>83.198999999999998</c:v>
                </c:pt>
                <c:pt idx="6946">
                  <c:v>82.975999999999999</c:v>
                </c:pt>
                <c:pt idx="6947">
                  <c:v>82.975999999999999</c:v>
                </c:pt>
                <c:pt idx="6948">
                  <c:v>83.063999999999993</c:v>
                </c:pt>
                <c:pt idx="6949">
                  <c:v>83.331999999999994</c:v>
                </c:pt>
                <c:pt idx="6950">
                  <c:v>83.510999999999996</c:v>
                </c:pt>
                <c:pt idx="6951">
                  <c:v>83.778999999999982</c:v>
                </c:pt>
                <c:pt idx="6952">
                  <c:v>83.869</c:v>
                </c:pt>
                <c:pt idx="6953">
                  <c:v>84.093999999999994</c:v>
                </c:pt>
                <c:pt idx="6954">
                  <c:v>83.646000000000001</c:v>
                </c:pt>
                <c:pt idx="6955">
                  <c:v>83.600999999999999</c:v>
                </c:pt>
                <c:pt idx="6956">
                  <c:v>83.736000000000004</c:v>
                </c:pt>
                <c:pt idx="6957">
                  <c:v>83.646000000000001</c:v>
                </c:pt>
                <c:pt idx="6958">
                  <c:v>83.691000000000003</c:v>
                </c:pt>
                <c:pt idx="6959">
                  <c:v>83.691000000000003</c:v>
                </c:pt>
                <c:pt idx="6960">
                  <c:v>83.959000000000003</c:v>
                </c:pt>
                <c:pt idx="6961">
                  <c:v>84.093999999999994</c:v>
                </c:pt>
                <c:pt idx="6962">
                  <c:v>84.049000000000007</c:v>
                </c:pt>
                <c:pt idx="6963">
                  <c:v>84.316999999999993</c:v>
                </c:pt>
                <c:pt idx="6964">
                  <c:v>84.182000000000002</c:v>
                </c:pt>
                <c:pt idx="6965">
                  <c:v>84.049000000000007</c:v>
                </c:pt>
                <c:pt idx="6966">
                  <c:v>84.004000000000005</c:v>
                </c:pt>
                <c:pt idx="6967">
                  <c:v>84.137</c:v>
                </c:pt>
                <c:pt idx="6968">
                  <c:v>84.316999999999993</c:v>
                </c:pt>
                <c:pt idx="6969">
                  <c:v>84.271999999999991</c:v>
                </c:pt>
                <c:pt idx="6970">
                  <c:v>84.093999999999994</c:v>
                </c:pt>
                <c:pt idx="6971">
                  <c:v>83.91400000000003</c:v>
                </c:pt>
                <c:pt idx="6972">
                  <c:v>84.049000000000007</c:v>
                </c:pt>
                <c:pt idx="6973">
                  <c:v>84.137</c:v>
                </c:pt>
                <c:pt idx="6974">
                  <c:v>84.182000000000002</c:v>
                </c:pt>
                <c:pt idx="6975">
                  <c:v>84.182000000000002</c:v>
                </c:pt>
                <c:pt idx="6976">
                  <c:v>84.093999999999994</c:v>
                </c:pt>
                <c:pt idx="6977">
                  <c:v>83.959000000000003</c:v>
                </c:pt>
                <c:pt idx="6978">
                  <c:v>84.182000000000002</c:v>
                </c:pt>
                <c:pt idx="6979">
                  <c:v>84.406999999999996</c:v>
                </c:pt>
                <c:pt idx="6980">
                  <c:v>84.361999999999995</c:v>
                </c:pt>
                <c:pt idx="6981">
                  <c:v>84.316999999999993</c:v>
                </c:pt>
                <c:pt idx="6982">
                  <c:v>84.497000000000028</c:v>
                </c:pt>
                <c:pt idx="6983">
                  <c:v>84.497000000000028</c:v>
                </c:pt>
                <c:pt idx="6984">
                  <c:v>84.361999999999995</c:v>
                </c:pt>
                <c:pt idx="6985">
                  <c:v>84.316999999999993</c:v>
                </c:pt>
                <c:pt idx="6986">
                  <c:v>84.137</c:v>
                </c:pt>
                <c:pt idx="6987">
                  <c:v>84.137</c:v>
                </c:pt>
                <c:pt idx="6988">
                  <c:v>84.361999999999995</c:v>
                </c:pt>
                <c:pt idx="6989">
                  <c:v>84.361999999999995</c:v>
                </c:pt>
                <c:pt idx="6990">
                  <c:v>84.227000000000004</c:v>
                </c:pt>
                <c:pt idx="6991">
                  <c:v>84.093999999999994</c:v>
                </c:pt>
                <c:pt idx="6992">
                  <c:v>84.227000000000004</c:v>
                </c:pt>
                <c:pt idx="6993">
                  <c:v>84.452000000000012</c:v>
                </c:pt>
                <c:pt idx="6994">
                  <c:v>84.631999999999991</c:v>
                </c:pt>
                <c:pt idx="6995">
                  <c:v>84.587000000000003</c:v>
                </c:pt>
                <c:pt idx="6996">
                  <c:v>84.766999999999996</c:v>
                </c:pt>
                <c:pt idx="6997">
                  <c:v>84.766999999999996</c:v>
                </c:pt>
                <c:pt idx="6998">
                  <c:v>84.676999999999978</c:v>
                </c:pt>
                <c:pt idx="6999">
                  <c:v>84.721999999999994</c:v>
                </c:pt>
                <c:pt idx="7000">
                  <c:v>84.497000000000028</c:v>
                </c:pt>
                <c:pt idx="7001">
                  <c:v>84.406999999999996</c:v>
                </c:pt>
                <c:pt idx="7002">
                  <c:v>84.316999999999993</c:v>
                </c:pt>
                <c:pt idx="7003">
                  <c:v>84.406999999999996</c:v>
                </c:pt>
                <c:pt idx="7004">
                  <c:v>84.452000000000012</c:v>
                </c:pt>
                <c:pt idx="7005">
                  <c:v>84.406999999999996</c:v>
                </c:pt>
                <c:pt idx="7006">
                  <c:v>84.406999999999996</c:v>
                </c:pt>
                <c:pt idx="7007">
                  <c:v>84.452000000000012</c:v>
                </c:pt>
                <c:pt idx="7008">
                  <c:v>84.316999999999993</c:v>
                </c:pt>
                <c:pt idx="7009">
                  <c:v>84.271999999999991</c:v>
                </c:pt>
                <c:pt idx="7010">
                  <c:v>84.316999999999993</c:v>
                </c:pt>
                <c:pt idx="7011">
                  <c:v>84.406999999999996</c:v>
                </c:pt>
                <c:pt idx="7012">
                  <c:v>84.721999999999994</c:v>
                </c:pt>
                <c:pt idx="7013">
                  <c:v>84.587000000000003</c:v>
                </c:pt>
                <c:pt idx="7014">
                  <c:v>84.497000000000028</c:v>
                </c:pt>
                <c:pt idx="7015">
                  <c:v>84.316999999999993</c:v>
                </c:pt>
                <c:pt idx="7016">
                  <c:v>84.631999999999991</c:v>
                </c:pt>
                <c:pt idx="7017">
                  <c:v>84.676999999999978</c:v>
                </c:pt>
                <c:pt idx="7018">
                  <c:v>84.766999999999996</c:v>
                </c:pt>
                <c:pt idx="7019">
                  <c:v>84.9</c:v>
                </c:pt>
                <c:pt idx="7020">
                  <c:v>85.034999999999997</c:v>
                </c:pt>
                <c:pt idx="7021">
                  <c:v>84.945000000000007</c:v>
                </c:pt>
                <c:pt idx="7022">
                  <c:v>85.126999999999981</c:v>
                </c:pt>
                <c:pt idx="7023">
                  <c:v>85.217000000000027</c:v>
                </c:pt>
                <c:pt idx="7024">
                  <c:v>85.171999999999983</c:v>
                </c:pt>
                <c:pt idx="7025">
                  <c:v>84.990000000000023</c:v>
                </c:pt>
                <c:pt idx="7026">
                  <c:v>84.990000000000023</c:v>
                </c:pt>
                <c:pt idx="7027">
                  <c:v>84.9</c:v>
                </c:pt>
                <c:pt idx="7028">
                  <c:v>84.587000000000003</c:v>
                </c:pt>
                <c:pt idx="7029">
                  <c:v>84.721999999999994</c:v>
                </c:pt>
                <c:pt idx="7030">
                  <c:v>84.766999999999996</c:v>
                </c:pt>
                <c:pt idx="7031">
                  <c:v>84.945000000000007</c:v>
                </c:pt>
                <c:pt idx="7032">
                  <c:v>85.217000000000027</c:v>
                </c:pt>
                <c:pt idx="7033">
                  <c:v>85.397000000000006</c:v>
                </c:pt>
                <c:pt idx="7034">
                  <c:v>85.397000000000006</c:v>
                </c:pt>
                <c:pt idx="7035">
                  <c:v>85.034999999999997</c:v>
                </c:pt>
                <c:pt idx="7036">
                  <c:v>85.35199999999999</c:v>
                </c:pt>
                <c:pt idx="7037">
                  <c:v>86.119</c:v>
                </c:pt>
                <c:pt idx="7038">
                  <c:v>86.527000000000001</c:v>
                </c:pt>
                <c:pt idx="7039">
                  <c:v>86.527000000000001</c:v>
                </c:pt>
                <c:pt idx="7040">
                  <c:v>86.799000000000007</c:v>
                </c:pt>
                <c:pt idx="7041">
                  <c:v>86.936000000000007</c:v>
                </c:pt>
                <c:pt idx="7042">
                  <c:v>86.843999999999994</c:v>
                </c:pt>
                <c:pt idx="7043">
                  <c:v>86.664000000000001</c:v>
                </c:pt>
                <c:pt idx="7044">
                  <c:v>86.617000000000004</c:v>
                </c:pt>
                <c:pt idx="7045">
                  <c:v>86.437000000000026</c:v>
                </c:pt>
                <c:pt idx="7046">
                  <c:v>86.301000000000002</c:v>
                </c:pt>
                <c:pt idx="7047">
                  <c:v>86.301000000000002</c:v>
                </c:pt>
                <c:pt idx="7048">
                  <c:v>86.482000000000014</c:v>
                </c:pt>
                <c:pt idx="7049">
                  <c:v>86.617000000000004</c:v>
                </c:pt>
                <c:pt idx="7050">
                  <c:v>86.617000000000004</c:v>
                </c:pt>
                <c:pt idx="7051">
                  <c:v>86.437000000000026</c:v>
                </c:pt>
                <c:pt idx="7052">
                  <c:v>86.482000000000014</c:v>
                </c:pt>
                <c:pt idx="7053">
                  <c:v>86.346000000000004</c:v>
                </c:pt>
                <c:pt idx="7054">
                  <c:v>86.256</c:v>
                </c:pt>
                <c:pt idx="7055">
                  <c:v>86.028999999999982</c:v>
                </c:pt>
                <c:pt idx="7056">
                  <c:v>85.849000000000004</c:v>
                </c:pt>
                <c:pt idx="7057">
                  <c:v>85.894000000000005</c:v>
                </c:pt>
                <c:pt idx="7058">
                  <c:v>85.938999999999993</c:v>
                </c:pt>
                <c:pt idx="7059">
                  <c:v>85.938999999999993</c:v>
                </c:pt>
                <c:pt idx="7060">
                  <c:v>85.486999999999995</c:v>
                </c:pt>
                <c:pt idx="7061">
                  <c:v>85.262</c:v>
                </c:pt>
                <c:pt idx="7062">
                  <c:v>85.576999999999998</c:v>
                </c:pt>
                <c:pt idx="7063">
                  <c:v>85.757000000000005</c:v>
                </c:pt>
                <c:pt idx="7064">
                  <c:v>85.667000000000002</c:v>
                </c:pt>
                <c:pt idx="7065">
                  <c:v>85.621999999999986</c:v>
                </c:pt>
                <c:pt idx="7066">
                  <c:v>85.621999999999986</c:v>
                </c:pt>
                <c:pt idx="7067">
                  <c:v>85.757000000000005</c:v>
                </c:pt>
                <c:pt idx="7068">
                  <c:v>85.712000000000003</c:v>
                </c:pt>
                <c:pt idx="7069">
                  <c:v>85.712000000000003</c:v>
                </c:pt>
                <c:pt idx="7070">
                  <c:v>85.757000000000005</c:v>
                </c:pt>
                <c:pt idx="7071">
                  <c:v>85.442000000000007</c:v>
                </c:pt>
                <c:pt idx="7072">
                  <c:v>85.667000000000002</c:v>
                </c:pt>
                <c:pt idx="7073">
                  <c:v>85.576999999999998</c:v>
                </c:pt>
                <c:pt idx="7074">
                  <c:v>85.307000000000002</c:v>
                </c:pt>
                <c:pt idx="7075">
                  <c:v>85.576999999999998</c:v>
                </c:pt>
                <c:pt idx="7076">
                  <c:v>85.801999999999992</c:v>
                </c:pt>
                <c:pt idx="7077">
                  <c:v>85.757000000000005</c:v>
                </c:pt>
                <c:pt idx="7078">
                  <c:v>85.712000000000003</c:v>
                </c:pt>
                <c:pt idx="7079">
                  <c:v>86.211000000000027</c:v>
                </c:pt>
                <c:pt idx="7080">
                  <c:v>86.391000000000005</c:v>
                </c:pt>
                <c:pt idx="7081">
                  <c:v>86.073999999999998</c:v>
                </c:pt>
                <c:pt idx="7082">
                  <c:v>85.894000000000005</c:v>
                </c:pt>
                <c:pt idx="7083">
                  <c:v>85.712000000000003</c:v>
                </c:pt>
                <c:pt idx="7084">
                  <c:v>85.983999999999995</c:v>
                </c:pt>
                <c:pt idx="7085">
                  <c:v>85.849000000000004</c:v>
                </c:pt>
                <c:pt idx="7086">
                  <c:v>86.301000000000002</c:v>
                </c:pt>
                <c:pt idx="7087">
                  <c:v>86.754000000000005</c:v>
                </c:pt>
                <c:pt idx="7088">
                  <c:v>86.482000000000014</c:v>
                </c:pt>
                <c:pt idx="7089">
                  <c:v>86.799000000000007</c:v>
                </c:pt>
                <c:pt idx="7090">
                  <c:v>87.072999999999979</c:v>
                </c:pt>
                <c:pt idx="7091">
                  <c:v>87.483000000000004</c:v>
                </c:pt>
                <c:pt idx="7092">
                  <c:v>88.214000000000027</c:v>
                </c:pt>
                <c:pt idx="7093">
                  <c:v>88.350999999999999</c:v>
                </c:pt>
                <c:pt idx="7094">
                  <c:v>87.664999999999992</c:v>
                </c:pt>
                <c:pt idx="7095">
                  <c:v>87.572999999999979</c:v>
                </c:pt>
                <c:pt idx="7096">
                  <c:v>87.894000000000005</c:v>
                </c:pt>
                <c:pt idx="7097">
                  <c:v>88.167000000000002</c:v>
                </c:pt>
                <c:pt idx="7098">
                  <c:v>88.259</c:v>
                </c:pt>
                <c:pt idx="7099">
                  <c:v>88.625999999999976</c:v>
                </c:pt>
                <c:pt idx="7100">
                  <c:v>88.259</c:v>
                </c:pt>
                <c:pt idx="7101">
                  <c:v>87.61999999999999</c:v>
                </c:pt>
                <c:pt idx="7102">
                  <c:v>87.61999999999999</c:v>
                </c:pt>
                <c:pt idx="7103">
                  <c:v>87.664999999999992</c:v>
                </c:pt>
                <c:pt idx="7104">
                  <c:v>87.710000000000022</c:v>
                </c:pt>
                <c:pt idx="7105">
                  <c:v>87.61999999999999</c:v>
                </c:pt>
                <c:pt idx="7106">
                  <c:v>87.801999999999992</c:v>
                </c:pt>
                <c:pt idx="7107">
                  <c:v>88.03</c:v>
                </c:pt>
                <c:pt idx="7108">
                  <c:v>87.3</c:v>
                </c:pt>
                <c:pt idx="7109">
                  <c:v>87.027999999999992</c:v>
                </c:pt>
                <c:pt idx="7110">
                  <c:v>86.891000000000005</c:v>
                </c:pt>
                <c:pt idx="7111">
                  <c:v>86.482000000000014</c:v>
                </c:pt>
                <c:pt idx="7112">
                  <c:v>86.256</c:v>
                </c:pt>
                <c:pt idx="7113">
                  <c:v>86.028999999999982</c:v>
                </c:pt>
                <c:pt idx="7114">
                  <c:v>86.256</c:v>
                </c:pt>
                <c:pt idx="7115">
                  <c:v>86.211000000000027</c:v>
                </c:pt>
                <c:pt idx="7116">
                  <c:v>86.527000000000001</c:v>
                </c:pt>
                <c:pt idx="7117">
                  <c:v>87.117999999999995</c:v>
                </c:pt>
                <c:pt idx="7118">
                  <c:v>87.027999999999992</c:v>
                </c:pt>
                <c:pt idx="7119">
                  <c:v>86.936000000000007</c:v>
                </c:pt>
                <c:pt idx="7120">
                  <c:v>87.162999999999982</c:v>
                </c:pt>
                <c:pt idx="7121">
                  <c:v>87.254999999999995</c:v>
                </c:pt>
                <c:pt idx="7122">
                  <c:v>87.527999999999992</c:v>
                </c:pt>
                <c:pt idx="7123">
                  <c:v>87.527999999999992</c:v>
                </c:pt>
                <c:pt idx="7124">
                  <c:v>87.027999999999992</c:v>
                </c:pt>
                <c:pt idx="7125">
                  <c:v>86.980999999999995</c:v>
                </c:pt>
                <c:pt idx="7126">
                  <c:v>87.346000000000004</c:v>
                </c:pt>
                <c:pt idx="7127">
                  <c:v>87.572999999999979</c:v>
                </c:pt>
                <c:pt idx="7128">
                  <c:v>87.801999999999992</c:v>
                </c:pt>
                <c:pt idx="7129">
                  <c:v>88.259</c:v>
                </c:pt>
                <c:pt idx="7130">
                  <c:v>88.121999999999986</c:v>
                </c:pt>
                <c:pt idx="7131">
                  <c:v>88.075000000000003</c:v>
                </c:pt>
                <c:pt idx="7132">
                  <c:v>88.214000000000027</c:v>
                </c:pt>
                <c:pt idx="7133">
                  <c:v>88.534000000000006</c:v>
                </c:pt>
                <c:pt idx="7134">
                  <c:v>88.305999999999983</c:v>
                </c:pt>
                <c:pt idx="7135">
                  <c:v>87.801999999999992</c:v>
                </c:pt>
                <c:pt idx="7136">
                  <c:v>87.801999999999992</c:v>
                </c:pt>
                <c:pt idx="7137">
                  <c:v>88.534000000000006</c:v>
                </c:pt>
                <c:pt idx="7138">
                  <c:v>89.176999999999978</c:v>
                </c:pt>
                <c:pt idx="7139">
                  <c:v>89.498999999999995</c:v>
                </c:pt>
                <c:pt idx="7140">
                  <c:v>89.593000000000004</c:v>
                </c:pt>
                <c:pt idx="7141">
                  <c:v>89.316000000000003</c:v>
                </c:pt>
                <c:pt idx="7142">
                  <c:v>89.131999999999991</c:v>
                </c:pt>
                <c:pt idx="7143">
                  <c:v>88.763000000000005</c:v>
                </c:pt>
                <c:pt idx="7144">
                  <c:v>88.578999999999979</c:v>
                </c:pt>
                <c:pt idx="7145">
                  <c:v>89.084999999999994</c:v>
                </c:pt>
                <c:pt idx="7146">
                  <c:v>89.593000000000004</c:v>
                </c:pt>
                <c:pt idx="7147">
                  <c:v>89.637999999999991</c:v>
                </c:pt>
                <c:pt idx="7148">
                  <c:v>90.009</c:v>
                </c:pt>
                <c:pt idx="7149">
                  <c:v>90.424000000000007</c:v>
                </c:pt>
                <c:pt idx="7150">
                  <c:v>90.518000000000001</c:v>
                </c:pt>
                <c:pt idx="7151">
                  <c:v>89.962000000000003</c:v>
                </c:pt>
                <c:pt idx="7152">
                  <c:v>89.498999999999995</c:v>
                </c:pt>
                <c:pt idx="7153">
                  <c:v>89.224000000000004</c:v>
                </c:pt>
                <c:pt idx="7154">
                  <c:v>89.498999999999995</c:v>
                </c:pt>
                <c:pt idx="7155">
                  <c:v>89.637999999999991</c:v>
                </c:pt>
                <c:pt idx="7156">
                  <c:v>89.453999999999994</c:v>
                </c:pt>
                <c:pt idx="7157">
                  <c:v>88.947000000000031</c:v>
                </c:pt>
                <c:pt idx="7158">
                  <c:v>89.084999999999994</c:v>
                </c:pt>
                <c:pt idx="7159">
                  <c:v>88.902000000000001</c:v>
                </c:pt>
                <c:pt idx="7160">
                  <c:v>88.670999999999978</c:v>
                </c:pt>
                <c:pt idx="7161">
                  <c:v>89.176999999999978</c:v>
                </c:pt>
                <c:pt idx="7162">
                  <c:v>88.992999999999995</c:v>
                </c:pt>
                <c:pt idx="7163">
                  <c:v>88.763000000000005</c:v>
                </c:pt>
                <c:pt idx="7164">
                  <c:v>88.81</c:v>
                </c:pt>
                <c:pt idx="7165">
                  <c:v>88.443000000000026</c:v>
                </c:pt>
                <c:pt idx="7166">
                  <c:v>88.214000000000027</c:v>
                </c:pt>
                <c:pt idx="7167">
                  <c:v>87.938999999999993</c:v>
                </c:pt>
                <c:pt idx="7168">
                  <c:v>88.121999999999986</c:v>
                </c:pt>
                <c:pt idx="7169">
                  <c:v>88.03</c:v>
                </c:pt>
                <c:pt idx="7170">
                  <c:v>87.985000000000014</c:v>
                </c:pt>
                <c:pt idx="7171">
                  <c:v>88.03</c:v>
                </c:pt>
                <c:pt idx="7172">
                  <c:v>88.075000000000003</c:v>
                </c:pt>
                <c:pt idx="7173">
                  <c:v>88.85499999999999</c:v>
                </c:pt>
                <c:pt idx="7174">
                  <c:v>89.406999999999996</c:v>
                </c:pt>
                <c:pt idx="7175">
                  <c:v>89.453999999999994</c:v>
                </c:pt>
                <c:pt idx="7176">
                  <c:v>89.406999999999996</c:v>
                </c:pt>
                <c:pt idx="7177">
                  <c:v>89.316000000000003</c:v>
                </c:pt>
                <c:pt idx="7178">
                  <c:v>89.685000000000002</c:v>
                </c:pt>
                <c:pt idx="7179">
                  <c:v>89.316000000000003</c:v>
                </c:pt>
                <c:pt idx="7180">
                  <c:v>88.763000000000005</c:v>
                </c:pt>
                <c:pt idx="7181">
                  <c:v>88.075000000000003</c:v>
                </c:pt>
                <c:pt idx="7182">
                  <c:v>88.167000000000002</c:v>
                </c:pt>
                <c:pt idx="7183">
                  <c:v>88.075000000000003</c:v>
                </c:pt>
                <c:pt idx="7184">
                  <c:v>88.167000000000002</c:v>
                </c:pt>
                <c:pt idx="7185">
                  <c:v>88.305999999999983</c:v>
                </c:pt>
                <c:pt idx="7186">
                  <c:v>88.718000000000004</c:v>
                </c:pt>
                <c:pt idx="7187">
                  <c:v>89.361999999999995</c:v>
                </c:pt>
                <c:pt idx="7188">
                  <c:v>89.316000000000003</c:v>
                </c:pt>
                <c:pt idx="7189">
                  <c:v>89.316000000000003</c:v>
                </c:pt>
                <c:pt idx="7190">
                  <c:v>88.763000000000005</c:v>
                </c:pt>
                <c:pt idx="7191">
                  <c:v>89.269000000000005</c:v>
                </c:pt>
                <c:pt idx="7192">
                  <c:v>89.498999999999995</c:v>
                </c:pt>
                <c:pt idx="7193">
                  <c:v>89.453999999999994</c:v>
                </c:pt>
                <c:pt idx="7194">
                  <c:v>89.637999999999991</c:v>
                </c:pt>
                <c:pt idx="7195">
                  <c:v>89.269000000000005</c:v>
                </c:pt>
                <c:pt idx="7196">
                  <c:v>89.04</c:v>
                </c:pt>
                <c:pt idx="7197">
                  <c:v>89.084999999999994</c:v>
                </c:pt>
                <c:pt idx="7198">
                  <c:v>88.902000000000001</c:v>
                </c:pt>
                <c:pt idx="7199">
                  <c:v>88.85499999999999</c:v>
                </c:pt>
                <c:pt idx="7200">
                  <c:v>89.04</c:v>
                </c:pt>
                <c:pt idx="7201">
                  <c:v>89.361999999999995</c:v>
                </c:pt>
                <c:pt idx="7202">
                  <c:v>89.822999999999979</c:v>
                </c:pt>
                <c:pt idx="7203">
                  <c:v>89.962000000000003</c:v>
                </c:pt>
                <c:pt idx="7204">
                  <c:v>89.730999999999995</c:v>
                </c:pt>
                <c:pt idx="7205">
                  <c:v>89.131999999999991</c:v>
                </c:pt>
                <c:pt idx="7206">
                  <c:v>89.361999999999995</c:v>
                </c:pt>
                <c:pt idx="7207">
                  <c:v>89.316000000000003</c:v>
                </c:pt>
                <c:pt idx="7208">
                  <c:v>89.131999999999991</c:v>
                </c:pt>
                <c:pt idx="7209">
                  <c:v>88.396000000000001</c:v>
                </c:pt>
                <c:pt idx="7210">
                  <c:v>88.625999999999976</c:v>
                </c:pt>
                <c:pt idx="7211">
                  <c:v>88.85499999999999</c:v>
                </c:pt>
                <c:pt idx="7212">
                  <c:v>88.763000000000005</c:v>
                </c:pt>
                <c:pt idx="7213">
                  <c:v>88.670999999999978</c:v>
                </c:pt>
                <c:pt idx="7214">
                  <c:v>89.176999999999978</c:v>
                </c:pt>
                <c:pt idx="7215">
                  <c:v>89.730999999999995</c:v>
                </c:pt>
                <c:pt idx="7216">
                  <c:v>89.224000000000004</c:v>
                </c:pt>
                <c:pt idx="7217">
                  <c:v>89.498999999999995</c:v>
                </c:pt>
                <c:pt idx="7218">
                  <c:v>89.453999999999994</c:v>
                </c:pt>
                <c:pt idx="7219">
                  <c:v>89.131999999999991</c:v>
                </c:pt>
                <c:pt idx="7220">
                  <c:v>88.670999999999978</c:v>
                </c:pt>
                <c:pt idx="7221">
                  <c:v>88.259</c:v>
                </c:pt>
                <c:pt idx="7222">
                  <c:v>87.162999999999982</c:v>
                </c:pt>
                <c:pt idx="7223">
                  <c:v>86.664000000000001</c:v>
                </c:pt>
                <c:pt idx="7224">
                  <c:v>86.709000000000003</c:v>
                </c:pt>
                <c:pt idx="7225">
                  <c:v>86.527000000000001</c:v>
                </c:pt>
                <c:pt idx="7226">
                  <c:v>87.027999999999992</c:v>
                </c:pt>
                <c:pt idx="7227">
                  <c:v>87.527999999999992</c:v>
                </c:pt>
                <c:pt idx="7228">
                  <c:v>87.894000000000005</c:v>
                </c:pt>
                <c:pt idx="7229">
                  <c:v>88.167000000000002</c:v>
                </c:pt>
                <c:pt idx="7230">
                  <c:v>88.534000000000006</c:v>
                </c:pt>
                <c:pt idx="7231">
                  <c:v>87.894000000000005</c:v>
                </c:pt>
                <c:pt idx="7232">
                  <c:v>87.757000000000005</c:v>
                </c:pt>
                <c:pt idx="7233">
                  <c:v>88.075000000000003</c:v>
                </c:pt>
                <c:pt idx="7234">
                  <c:v>87.757000000000005</c:v>
                </c:pt>
                <c:pt idx="7235">
                  <c:v>87.572999999999979</c:v>
                </c:pt>
                <c:pt idx="7236">
                  <c:v>87.985000000000014</c:v>
                </c:pt>
                <c:pt idx="7237">
                  <c:v>88.259</c:v>
                </c:pt>
                <c:pt idx="7238">
                  <c:v>88.625999999999976</c:v>
                </c:pt>
                <c:pt idx="7239">
                  <c:v>88.305999999999983</c:v>
                </c:pt>
                <c:pt idx="7240">
                  <c:v>87.801999999999992</c:v>
                </c:pt>
                <c:pt idx="7241">
                  <c:v>87.210000000000022</c:v>
                </c:pt>
                <c:pt idx="7242">
                  <c:v>86.527000000000001</c:v>
                </c:pt>
                <c:pt idx="7243">
                  <c:v>86.301000000000002</c:v>
                </c:pt>
                <c:pt idx="7244">
                  <c:v>86.664000000000001</c:v>
                </c:pt>
                <c:pt idx="7245">
                  <c:v>87.527999999999992</c:v>
                </c:pt>
                <c:pt idx="7246">
                  <c:v>88.305999999999983</c:v>
                </c:pt>
                <c:pt idx="7247">
                  <c:v>88.396000000000001</c:v>
                </c:pt>
                <c:pt idx="7248">
                  <c:v>88.578999999999979</c:v>
                </c:pt>
                <c:pt idx="7249">
                  <c:v>88.670999999999978</c:v>
                </c:pt>
                <c:pt idx="7250">
                  <c:v>88.534000000000006</c:v>
                </c:pt>
                <c:pt idx="7251">
                  <c:v>88.81</c:v>
                </c:pt>
                <c:pt idx="7252">
                  <c:v>88.03</c:v>
                </c:pt>
                <c:pt idx="7253">
                  <c:v>87.757000000000005</c:v>
                </c:pt>
                <c:pt idx="7254">
                  <c:v>88.259</c:v>
                </c:pt>
                <c:pt idx="7255">
                  <c:v>88.85499999999999</c:v>
                </c:pt>
                <c:pt idx="7256">
                  <c:v>89.316000000000003</c:v>
                </c:pt>
                <c:pt idx="7257">
                  <c:v>88.947000000000031</c:v>
                </c:pt>
                <c:pt idx="7258">
                  <c:v>89.131999999999991</c:v>
                </c:pt>
                <c:pt idx="7259">
                  <c:v>89.86999999999999</c:v>
                </c:pt>
                <c:pt idx="7260">
                  <c:v>90.054999999999993</c:v>
                </c:pt>
                <c:pt idx="7261">
                  <c:v>90.194000000000003</c:v>
                </c:pt>
                <c:pt idx="7262">
                  <c:v>90.286000000000001</c:v>
                </c:pt>
                <c:pt idx="7263">
                  <c:v>89.86999999999999</c:v>
                </c:pt>
                <c:pt idx="7264">
                  <c:v>89.775999999999982</c:v>
                </c:pt>
                <c:pt idx="7265">
                  <c:v>89.453999999999994</c:v>
                </c:pt>
                <c:pt idx="7266">
                  <c:v>89.04</c:v>
                </c:pt>
                <c:pt idx="7267">
                  <c:v>88.625999999999976</c:v>
                </c:pt>
                <c:pt idx="7268">
                  <c:v>88.305999999999983</c:v>
                </c:pt>
                <c:pt idx="7269">
                  <c:v>87.3</c:v>
                </c:pt>
                <c:pt idx="7270">
                  <c:v>87.072999999999979</c:v>
                </c:pt>
                <c:pt idx="7271">
                  <c:v>86.617000000000004</c:v>
                </c:pt>
                <c:pt idx="7272">
                  <c:v>86.437000000000026</c:v>
                </c:pt>
                <c:pt idx="7273">
                  <c:v>86.346000000000004</c:v>
                </c:pt>
                <c:pt idx="7274">
                  <c:v>86.527000000000001</c:v>
                </c:pt>
                <c:pt idx="7275">
                  <c:v>86.891000000000005</c:v>
                </c:pt>
                <c:pt idx="7276">
                  <c:v>87.572999999999979</c:v>
                </c:pt>
                <c:pt idx="7277">
                  <c:v>87.664999999999992</c:v>
                </c:pt>
                <c:pt idx="7278">
                  <c:v>88.167000000000002</c:v>
                </c:pt>
                <c:pt idx="7279">
                  <c:v>88.075000000000003</c:v>
                </c:pt>
                <c:pt idx="7280">
                  <c:v>87.572999999999979</c:v>
                </c:pt>
                <c:pt idx="7281">
                  <c:v>87.391000000000005</c:v>
                </c:pt>
                <c:pt idx="7282">
                  <c:v>87.61999999999999</c:v>
                </c:pt>
                <c:pt idx="7283">
                  <c:v>87.483000000000004</c:v>
                </c:pt>
                <c:pt idx="7284">
                  <c:v>87.483000000000004</c:v>
                </c:pt>
                <c:pt idx="7285">
                  <c:v>87.3</c:v>
                </c:pt>
                <c:pt idx="7286">
                  <c:v>86.754000000000005</c:v>
                </c:pt>
                <c:pt idx="7287">
                  <c:v>86.256</c:v>
                </c:pt>
                <c:pt idx="7288">
                  <c:v>86.256</c:v>
                </c:pt>
                <c:pt idx="7289">
                  <c:v>86.709000000000003</c:v>
                </c:pt>
                <c:pt idx="7290">
                  <c:v>86.891000000000005</c:v>
                </c:pt>
                <c:pt idx="7291">
                  <c:v>86.482000000000014</c:v>
                </c:pt>
                <c:pt idx="7292">
                  <c:v>85.938999999999993</c:v>
                </c:pt>
                <c:pt idx="7293">
                  <c:v>85.983999999999995</c:v>
                </c:pt>
                <c:pt idx="7294">
                  <c:v>86.164000000000001</c:v>
                </c:pt>
                <c:pt idx="7295">
                  <c:v>86.119</c:v>
                </c:pt>
                <c:pt idx="7296">
                  <c:v>85.983999999999995</c:v>
                </c:pt>
                <c:pt idx="7297">
                  <c:v>85.894000000000005</c:v>
                </c:pt>
                <c:pt idx="7298">
                  <c:v>85.397000000000006</c:v>
                </c:pt>
                <c:pt idx="7299">
                  <c:v>85.126999999999981</c:v>
                </c:pt>
                <c:pt idx="7300">
                  <c:v>84.856999999999999</c:v>
                </c:pt>
                <c:pt idx="7301">
                  <c:v>84.812000000000012</c:v>
                </c:pt>
                <c:pt idx="7302">
                  <c:v>84.721999999999994</c:v>
                </c:pt>
                <c:pt idx="7303">
                  <c:v>84.049000000000007</c:v>
                </c:pt>
                <c:pt idx="7304">
                  <c:v>84.182000000000002</c:v>
                </c:pt>
                <c:pt idx="7305">
                  <c:v>84.227000000000004</c:v>
                </c:pt>
                <c:pt idx="7306">
                  <c:v>84.990000000000023</c:v>
                </c:pt>
                <c:pt idx="7307">
                  <c:v>86.891000000000005</c:v>
                </c:pt>
                <c:pt idx="7308">
                  <c:v>87.938999999999993</c:v>
                </c:pt>
                <c:pt idx="7309">
                  <c:v>88.350999999999999</c:v>
                </c:pt>
                <c:pt idx="7310">
                  <c:v>88.121999999999986</c:v>
                </c:pt>
                <c:pt idx="7311">
                  <c:v>87.757000000000005</c:v>
                </c:pt>
                <c:pt idx="7312">
                  <c:v>87.072999999999979</c:v>
                </c:pt>
                <c:pt idx="7313">
                  <c:v>86.437000000000026</c:v>
                </c:pt>
                <c:pt idx="7314">
                  <c:v>86.301000000000002</c:v>
                </c:pt>
                <c:pt idx="7315">
                  <c:v>86.119</c:v>
                </c:pt>
                <c:pt idx="7316">
                  <c:v>85.126999999999981</c:v>
                </c:pt>
                <c:pt idx="7317">
                  <c:v>85.171999999999983</c:v>
                </c:pt>
                <c:pt idx="7318">
                  <c:v>85.397000000000006</c:v>
                </c:pt>
                <c:pt idx="7319">
                  <c:v>85.217000000000027</c:v>
                </c:pt>
                <c:pt idx="7320">
                  <c:v>85.171999999999983</c:v>
                </c:pt>
                <c:pt idx="7321">
                  <c:v>84.676999999999978</c:v>
                </c:pt>
                <c:pt idx="7322">
                  <c:v>84.271999999999991</c:v>
                </c:pt>
                <c:pt idx="7323">
                  <c:v>83.869</c:v>
                </c:pt>
                <c:pt idx="7324">
                  <c:v>83.869</c:v>
                </c:pt>
                <c:pt idx="7325">
                  <c:v>85.081999999999994</c:v>
                </c:pt>
                <c:pt idx="7326">
                  <c:v>86.164000000000001</c:v>
                </c:pt>
                <c:pt idx="7327">
                  <c:v>86.799000000000007</c:v>
                </c:pt>
                <c:pt idx="7328">
                  <c:v>87.346000000000004</c:v>
                </c:pt>
                <c:pt idx="7329">
                  <c:v>87.346000000000004</c:v>
                </c:pt>
                <c:pt idx="7330">
                  <c:v>87.346000000000004</c:v>
                </c:pt>
                <c:pt idx="7331">
                  <c:v>86.936000000000007</c:v>
                </c:pt>
                <c:pt idx="7332">
                  <c:v>87.572999999999979</c:v>
                </c:pt>
                <c:pt idx="7333">
                  <c:v>87.757000000000005</c:v>
                </c:pt>
                <c:pt idx="7334">
                  <c:v>87.572999999999979</c:v>
                </c:pt>
                <c:pt idx="7335">
                  <c:v>86.936000000000007</c:v>
                </c:pt>
                <c:pt idx="7336">
                  <c:v>86.211000000000027</c:v>
                </c:pt>
                <c:pt idx="7337">
                  <c:v>85.667000000000002</c:v>
                </c:pt>
                <c:pt idx="7338">
                  <c:v>85.397000000000006</c:v>
                </c:pt>
                <c:pt idx="7339">
                  <c:v>85.034999999999997</c:v>
                </c:pt>
                <c:pt idx="7340">
                  <c:v>85.262</c:v>
                </c:pt>
                <c:pt idx="7341">
                  <c:v>84.856999999999999</c:v>
                </c:pt>
                <c:pt idx="7342">
                  <c:v>84.587000000000003</c:v>
                </c:pt>
                <c:pt idx="7343">
                  <c:v>83.91400000000003</c:v>
                </c:pt>
                <c:pt idx="7344">
                  <c:v>83.959000000000003</c:v>
                </c:pt>
                <c:pt idx="7345">
                  <c:v>84.361999999999995</c:v>
                </c:pt>
                <c:pt idx="7346">
                  <c:v>84.812000000000012</c:v>
                </c:pt>
                <c:pt idx="7347">
                  <c:v>84.406999999999996</c:v>
                </c:pt>
                <c:pt idx="7348">
                  <c:v>84.227000000000004</c:v>
                </c:pt>
                <c:pt idx="7349">
                  <c:v>84.361999999999995</c:v>
                </c:pt>
                <c:pt idx="7350">
                  <c:v>84.137</c:v>
                </c:pt>
                <c:pt idx="7351">
                  <c:v>83.646000000000001</c:v>
                </c:pt>
                <c:pt idx="7352">
                  <c:v>83.242000000000004</c:v>
                </c:pt>
                <c:pt idx="7353">
                  <c:v>82.840999999999994</c:v>
                </c:pt>
                <c:pt idx="7354">
                  <c:v>82.575000000000003</c:v>
                </c:pt>
                <c:pt idx="7355">
                  <c:v>82.084999999999994</c:v>
                </c:pt>
                <c:pt idx="7356">
                  <c:v>81.686999999999998</c:v>
                </c:pt>
                <c:pt idx="7357">
                  <c:v>81.554000000000002</c:v>
                </c:pt>
                <c:pt idx="7358">
                  <c:v>81.774999999999991</c:v>
                </c:pt>
                <c:pt idx="7359">
                  <c:v>82.084999999999994</c:v>
                </c:pt>
                <c:pt idx="7360">
                  <c:v>82.61999999999999</c:v>
                </c:pt>
                <c:pt idx="7361">
                  <c:v>82.708000000000013</c:v>
                </c:pt>
                <c:pt idx="7362">
                  <c:v>83.242000000000004</c:v>
                </c:pt>
                <c:pt idx="7363">
                  <c:v>83.287000000000006</c:v>
                </c:pt>
                <c:pt idx="7364">
                  <c:v>82.975999999999999</c:v>
                </c:pt>
                <c:pt idx="7365">
                  <c:v>83.331999999999994</c:v>
                </c:pt>
                <c:pt idx="7366">
                  <c:v>83.510999999999996</c:v>
                </c:pt>
                <c:pt idx="7367">
                  <c:v>82.798000000000002</c:v>
                </c:pt>
                <c:pt idx="7368">
                  <c:v>82.53</c:v>
                </c:pt>
                <c:pt idx="7369">
                  <c:v>82.53</c:v>
                </c:pt>
                <c:pt idx="7370">
                  <c:v>82.486000000000004</c:v>
                </c:pt>
                <c:pt idx="7371">
                  <c:v>82.307999999999993</c:v>
                </c:pt>
                <c:pt idx="7372">
                  <c:v>82.486000000000004</c:v>
                </c:pt>
                <c:pt idx="7373">
                  <c:v>83.287000000000006</c:v>
                </c:pt>
                <c:pt idx="7374">
                  <c:v>83.287000000000006</c:v>
                </c:pt>
                <c:pt idx="7375">
                  <c:v>83.153999999999982</c:v>
                </c:pt>
                <c:pt idx="7376">
                  <c:v>83.376999999999981</c:v>
                </c:pt>
                <c:pt idx="7377">
                  <c:v>83.10899999999998</c:v>
                </c:pt>
                <c:pt idx="7378">
                  <c:v>83.063999999999993</c:v>
                </c:pt>
                <c:pt idx="7379">
                  <c:v>82.975999999999999</c:v>
                </c:pt>
                <c:pt idx="7380">
                  <c:v>82.975999999999999</c:v>
                </c:pt>
                <c:pt idx="7381">
                  <c:v>83.063999999999993</c:v>
                </c:pt>
                <c:pt idx="7382">
                  <c:v>82.53</c:v>
                </c:pt>
                <c:pt idx="7383">
                  <c:v>81.997000000000028</c:v>
                </c:pt>
                <c:pt idx="7384">
                  <c:v>81.509</c:v>
                </c:pt>
                <c:pt idx="7385">
                  <c:v>81.066000000000003</c:v>
                </c:pt>
                <c:pt idx="7386">
                  <c:v>80.667999999999992</c:v>
                </c:pt>
                <c:pt idx="7387">
                  <c:v>80.712999999999994</c:v>
                </c:pt>
                <c:pt idx="7388">
                  <c:v>80.58</c:v>
                </c:pt>
                <c:pt idx="7389">
                  <c:v>80.316000000000003</c:v>
                </c:pt>
                <c:pt idx="7390">
                  <c:v>80.403999999999996</c:v>
                </c:pt>
                <c:pt idx="7391">
                  <c:v>80.801999999999992</c:v>
                </c:pt>
                <c:pt idx="7392">
                  <c:v>81.375999999999976</c:v>
                </c:pt>
                <c:pt idx="7393">
                  <c:v>81.774999999999991</c:v>
                </c:pt>
                <c:pt idx="7394">
                  <c:v>81.819000000000003</c:v>
                </c:pt>
                <c:pt idx="7395">
                  <c:v>81.864000000000004</c:v>
                </c:pt>
                <c:pt idx="7396">
                  <c:v>81.596999999999994</c:v>
                </c:pt>
                <c:pt idx="7397">
                  <c:v>82.396000000000001</c:v>
                </c:pt>
                <c:pt idx="7398">
                  <c:v>83.10899999999998</c:v>
                </c:pt>
                <c:pt idx="7399">
                  <c:v>83.021000000000001</c:v>
                </c:pt>
                <c:pt idx="7400">
                  <c:v>82.930999999999997</c:v>
                </c:pt>
                <c:pt idx="7401">
                  <c:v>81.997000000000028</c:v>
                </c:pt>
                <c:pt idx="7402">
                  <c:v>81.596999999999994</c:v>
                </c:pt>
                <c:pt idx="7403">
                  <c:v>81.554000000000002</c:v>
                </c:pt>
                <c:pt idx="7404">
                  <c:v>81.509</c:v>
                </c:pt>
                <c:pt idx="7405">
                  <c:v>81.375999999999976</c:v>
                </c:pt>
                <c:pt idx="7406">
                  <c:v>82.042000000000002</c:v>
                </c:pt>
                <c:pt idx="7407">
                  <c:v>82.042000000000002</c:v>
                </c:pt>
                <c:pt idx="7408">
                  <c:v>82.084999999999994</c:v>
                </c:pt>
                <c:pt idx="7409">
                  <c:v>82.35299999999998</c:v>
                </c:pt>
                <c:pt idx="7410">
                  <c:v>82.307999999999993</c:v>
                </c:pt>
                <c:pt idx="7411">
                  <c:v>82.307999999999993</c:v>
                </c:pt>
                <c:pt idx="7412">
                  <c:v>82.263000000000005</c:v>
                </c:pt>
                <c:pt idx="7413">
                  <c:v>81.774999999999991</c:v>
                </c:pt>
                <c:pt idx="7414">
                  <c:v>81.465999999999994</c:v>
                </c:pt>
                <c:pt idx="7415">
                  <c:v>80.712999999999994</c:v>
                </c:pt>
                <c:pt idx="7416">
                  <c:v>80.537000000000006</c:v>
                </c:pt>
                <c:pt idx="7417">
                  <c:v>80.935000000000002</c:v>
                </c:pt>
                <c:pt idx="7418">
                  <c:v>81.287999999999997</c:v>
                </c:pt>
                <c:pt idx="7419">
                  <c:v>82.042000000000002</c:v>
                </c:pt>
                <c:pt idx="7420">
                  <c:v>82.61999999999999</c:v>
                </c:pt>
                <c:pt idx="7421">
                  <c:v>82.798000000000002</c:v>
                </c:pt>
                <c:pt idx="7422">
                  <c:v>83.153999999999982</c:v>
                </c:pt>
                <c:pt idx="7423">
                  <c:v>83.376999999999981</c:v>
                </c:pt>
                <c:pt idx="7424">
                  <c:v>83.467000000000027</c:v>
                </c:pt>
                <c:pt idx="7425">
                  <c:v>83.331999999999994</c:v>
                </c:pt>
                <c:pt idx="7426">
                  <c:v>83.198999999999998</c:v>
                </c:pt>
                <c:pt idx="7427">
                  <c:v>82.840999999999994</c:v>
                </c:pt>
                <c:pt idx="7428">
                  <c:v>82.486000000000004</c:v>
                </c:pt>
                <c:pt idx="7429">
                  <c:v>81.909000000000006</c:v>
                </c:pt>
                <c:pt idx="7430">
                  <c:v>81.465999999999994</c:v>
                </c:pt>
                <c:pt idx="7431">
                  <c:v>80.935000000000002</c:v>
                </c:pt>
                <c:pt idx="7432">
                  <c:v>80.624999999999986</c:v>
                </c:pt>
                <c:pt idx="7433">
                  <c:v>80.403999999999996</c:v>
                </c:pt>
                <c:pt idx="7434">
                  <c:v>80.138999999999982</c:v>
                </c:pt>
                <c:pt idx="7435">
                  <c:v>80.138999999999982</c:v>
                </c:pt>
                <c:pt idx="7436">
                  <c:v>79.7</c:v>
                </c:pt>
                <c:pt idx="7437">
                  <c:v>79.435000000000002</c:v>
                </c:pt>
                <c:pt idx="7438">
                  <c:v>79.391999999999996</c:v>
                </c:pt>
                <c:pt idx="7439">
                  <c:v>79.391999999999996</c:v>
                </c:pt>
                <c:pt idx="7440">
                  <c:v>79.260999999999996</c:v>
                </c:pt>
                <c:pt idx="7441">
                  <c:v>79.787999999999997</c:v>
                </c:pt>
                <c:pt idx="7442">
                  <c:v>80.007999999999996</c:v>
                </c:pt>
                <c:pt idx="7443">
                  <c:v>80.492000000000004</c:v>
                </c:pt>
                <c:pt idx="7444">
                  <c:v>80.403999999999996</c:v>
                </c:pt>
                <c:pt idx="7445">
                  <c:v>80.051000000000002</c:v>
                </c:pt>
                <c:pt idx="7446">
                  <c:v>80.007999999999996</c:v>
                </c:pt>
                <c:pt idx="7447">
                  <c:v>79.962999999999994</c:v>
                </c:pt>
                <c:pt idx="7448">
                  <c:v>79.742999999999995</c:v>
                </c:pt>
                <c:pt idx="7449">
                  <c:v>79.524000000000001</c:v>
                </c:pt>
                <c:pt idx="7450">
                  <c:v>79.524000000000001</c:v>
                </c:pt>
                <c:pt idx="7451">
                  <c:v>79.215999999999994</c:v>
                </c:pt>
                <c:pt idx="7452">
                  <c:v>79.304000000000002</c:v>
                </c:pt>
                <c:pt idx="7453">
                  <c:v>79.260999999999996</c:v>
                </c:pt>
                <c:pt idx="7454">
                  <c:v>79.611999999999995</c:v>
                </c:pt>
                <c:pt idx="7455">
                  <c:v>79.831000000000003</c:v>
                </c:pt>
                <c:pt idx="7456">
                  <c:v>79.654999999999987</c:v>
                </c:pt>
                <c:pt idx="7457">
                  <c:v>79.7</c:v>
                </c:pt>
                <c:pt idx="7458">
                  <c:v>80.051000000000002</c:v>
                </c:pt>
                <c:pt idx="7459">
                  <c:v>80.449000000000026</c:v>
                </c:pt>
                <c:pt idx="7460">
                  <c:v>81.066000000000003</c:v>
                </c:pt>
                <c:pt idx="7461">
                  <c:v>81.509</c:v>
                </c:pt>
                <c:pt idx="7462">
                  <c:v>81.509</c:v>
                </c:pt>
                <c:pt idx="7463">
                  <c:v>81.465999999999994</c:v>
                </c:pt>
                <c:pt idx="7464">
                  <c:v>81.287999999999997</c:v>
                </c:pt>
                <c:pt idx="7465">
                  <c:v>80.757000000000005</c:v>
                </c:pt>
                <c:pt idx="7466">
                  <c:v>80.271999999999991</c:v>
                </c:pt>
                <c:pt idx="7467">
                  <c:v>80.183999999999983</c:v>
                </c:pt>
                <c:pt idx="7468">
                  <c:v>80.403999999999996</c:v>
                </c:pt>
                <c:pt idx="7469">
                  <c:v>80.58</c:v>
                </c:pt>
                <c:pt idx="7470">
                  <c:v>80.89</c:v>
                </c:pt>
                <c:pt idx="7471">
                  <c:v>81.465999999999994</c:v>
                </c:pt>
                <c:pt idx="7472">
                  <c:v>81.641999999999996</c:v>
                </c:pt>
                <c:pt idx="7473">
                  <c:v>82.753</c:v>
                </c:pt>
                <c:pt idx="7474">
                  <c:v>83.331999999999994</c:v>
                </c:pt>
                <c:pt idx="7475">
                  <c:v>83.198999999999998</c:v>
                </c:pt>
                <c:pt idx="7476">
                  <c:v>82.930999999999997</c:v>
                </c:pt>
                <c:pt idx="7477">
                  <c:v>82.61999999999999</c:v>
                </c:pt>
                <c:pt idx="7478">
                  <c:v>82.840999999999994</c:v>
                </c:pt>
                <c:pt idx="7479">
                  <c:v>83.021000000000001</c:v>
                </c:pt>
                <c:pt idx="7480">
                  <c:v>83.153999999999982</c:v>
                </c:pt>
                <c:pt idx="7481">
                  <c:v>83.198999999999998</c:v>
                </c:pt>
                <c:pt idx="7482">
                  <c:v>82.664999999999992</c:v>
                </c:pt>
                <c:pt idx="7483">
                  <c:v>81.819000000000003</c:v>
                </c:pt>
                <c:pt idx="7484">
                  <c:v>81.465999999999994</c:v>
                </c:pt>
                <c:pt idx="7485">
                  <c:v>81.066000000000003</c:v>
                </c:pt>
                <c:pt idx="7486">
                  <c:v>80.361000000000004</c:v>
                </c:pt>
                <c:pt idx="7487">
                  <c:v>80.138999999999982</c:v>
                </c:pt>
                <c:pt idx="7488">
                  <c:v>79.742999999999995</c:v>
                </c:pt>
                <c:pt idx="7489">
                  <c:v>79.7</c:v>
                </c:pt>
                <c:pt idx="7490">
                  <c:v>79.48</c:v>
                </c:pt>
                <c:pt idx="7491">
                  <c:v>79.304000000000002</c:v>
                </c:pt>
                <c:pt idx="7492">
                  <c:v>79.391999999999996</c:v>
                </c:pt>
                <c:pt idx="7493">
                  <c:v>79.787999999999997</c:v>
                </c:pt>
                <c:pt idx="7494">
                  <c:v>80.361000000000004</c:v>
                </c:pt>
                <c:pt idx="7495">
                  <c:v>81.066000000000003</c:v>
                </c:pt>
                <c:pt idx="7496">
                  <c:v>82.042000000000002</c:v>
                </c:pt>
                <c:pt idx="7497">
                  <c:v>83.063999999999993</c:v>
                </c:pt>
                <c:pt idx="7498">
                  <c:v>83.646000000000001</c:v>
                </c:pt>
                <c:pt idx="7499">
                  <c:v>84.361999999999995</c:v>
                </c:pt>
                <c:pt idx="7500">
                  <c:v>85.576999999999998</c:v>
                </c:pt>
                <c:pt idx="7501">
                  <c:v>85.938999999999993</c:v>
                </c:pt>
                <c:pt idx="7502">
                  <c:v>85.849000000000004</c:v>
                </c:pt>
                <c:pt idx="7503">
                  <c:v>85.486999999999995</c:v>
                </c:pt>
                <c:pt idx="7504">
                  <c:v>84.945000000000007</c:v>
                </c:pt>
                <c:pt idx="7505">
                  <c:v>84.271999999999991</c:v>
                </c:pt>
                <c:pt idx="7506">
                  <c:v>84.049000000000007</c:v>
                </c:pt>
                <c:pt idx="7507">
                  <c:v>83.823999999999998</c:v>
                </c:pt>
                <c:pt idx="7508">
                  <c:v>83.198999999999998</c:v>
                </c:pt>
                <c:pt idx="7509">
                  <c:v>82.840999999999994</c:v>
                </c:pt>
                <c:pt idx="7510">
                  <c:v>82.396000000000001</c:v>
                </c:pt>
                <c:pt idx="7511">
                  <c:v>82.396000000000001</c:v>
                </c:pt>
                <c:pt idx="7512">
                  <c:v>82.61999999999999</c:v>
                </c:pt>
                <c:pt idx="7513">
                  <c:v>82.61999999999999</c:v>
                </c:pt>
                <c:pt idx="7514">
                  <c:v>82.396000000000001</c:v>
                </c:pt>
                <c:pt idx="7515">
                  <c:v>82.13</c:v>
                </c:pt>
                <c:pt idx="7516">
                  <c:v>82.13</c:v>
                </c:pt>
                <c:pt idx="7517">
                  <c:v>82.084999999999994</c:v>
                </c:pt>
                <c:pt idx="7518">
                  <c:v>81.641999999999996</c:v>
                </c:pt>
                <c:pt idx="7519">
                  <c:v>81.332999999999998</c:v>
                </c:pt>
                <c:pt idx="7520">
                  <c:v>81.509</c:v>
                </c:pt>
                <c:pt idx="7521">
                  <c:v>81.686999999999998</c:v>
                </c:pt>
                <c:pt idx="7522">
                  <c:v>81.332999999999998</c:v>
                </c:pt>
                <c:pt idx="7523">
                  <c:v>81.375999999999976</c:v>
                </c:pt>
                <c:pt idx="7524">
                  <c:v>81.332999999999998</c:v>
                </c:pt>
                <c:pt idx="7525">
                  <c:v>81.198999999999998</c:v>
                </c:pt>
                <c:pt idx="7526">
                  <c:v>80.89</c:v>
                </c:pt>
                <c:pt idx="7527">
                  <c:v>81.153999999999982</c:v>
                </c:pt>
                <c:pt idx="7528">
                  <c:v>81.952000000000012</c:v>
                </c:pt>
                <c:pt idx="7529">
                  <c:v>82.396000000000001</c:v>
                </c:pt>
                <c:pt idx="7530">
                  <c:v>82.975999999999999</c:v>
                </c:pt>
                <c:pt idx="7531">
                  <c:v>83.869</c:v>
                </c:pt>
                <c:pt idx="7532">
                  <c:v>84.316999999999993</c:v>
                </c:pt>
                <c:pt idx="7533">
                  <c:v>84.542000000000002</c:v>
                </c:pt>
                <c:pt idx="7534">
                  <c:v>84.227000000000004</c:v>
                </c:pt>
                <c:pt idx="7535">
                  <c:v>84.182000000000002</c:v>
                </c:pt>
                <c:pt idx="7536">
                  <c:v>83.91400000000003</c:v>
                </c:pt>
                <c:pt idx="7537">
                  <c:v>83.198999999999998</c:v>
                </c:pt>
                <c:pt idx="7538">
                  <c:v>83.287000000000006</c:v>
                </c:pt>
                <c:pt idx="7539">
                  <c:v>83.063999999999993</c:v>
                </c:pt>
                <c:pt idx="7540">
                  <c:v>82.885999999999981</c:v>
                </c:pt>
                <c:pt idx="7541">
                  <c:v>82.885999999999981</c:v>
                </c:pt>
                <c:pt idx="7542">
                  <c:v>82.441000000000031</c:v>
                </c:pt>
                <c:pt idx="7543">
                  <c:v>81.997000000000028</c:v>
                </c:pt>
                <c:pt idx="7544">
                  <c:v>81.375999999999976</c:v>
                </c:pt>
                <c:pt idx="7545">
                  <c:v>80.624999999999986</c:v>
                </c:pt>
                <c:pt idx="7546">
                  <c:v>80.271999999999991</c:v>
                </c:pt>
                <c:pt idx="7547">
                  <c:v>80.007999999999996</c:v>
                </c:pt>
                <c:pt idx="7548">
                  <c:v>79.787999999999997</c:v>
                </c:pt>
                <c:pt idx="7549">
                  <c:v>79.611999999999995</c:v>
                </c:pt>
                <c:pt idx="7550">
                  <c:v>79.48</c:v>
                </c:pt>
                <c:pt idx="7551">
                  <c:v>79.346999999999994</c:v>
                </c:pt>
                <c:pt idx="7552">
                  <c:v>79.172999999999988</c:v>
                </c:pt>
                <c:pt idx="7553">
                  <c:v>78.864999999999995</c:v>
                </c:pt>
                <c:pt idx="7554">
                  <c:v>78.910000000000025</c:v>
                </c:pt>
                <c:pt idx="7555">
                  <c:v>79.654999999999987</c:v>
                </c:pt>
                <c:pt idx="7556">
                  <c:v>80.138999999999982</c:v>
                </c:pt>
                <c:pt idx="7557">
                  <c:v>80.138999999999982</c:v>
                </c:pt>
                <c:pt idx="7558">
                  <c:v>79.787999999999997</c:v>
                </c:pt>
                <c:pt idx="7559">
                  <c:v>79.654999999999987</c:v>
                </c:pt>
                <c:pt idx="7560">
                  <c:v>79.524000000000001</c:v>
                </c:pt>
                <c:pt idx="7561">
                  <c:v>79.524000000000001</c:v>
                </c:pt>
                <c:pt idx="7562">
                  <c:v>79.346999999999994</c:v>
                </c:pt>
                <c:pt idx="7563">
                  <c:v>79.127999999999986</c:v>
                </c:pt>
                <c:pt idx="7564">
                  <c:v>79.084000000000003</c:v>
                </c:pt>
                <c:pt idx="7565">
                  <c:v>78.864999999999995</c:v>
                </c:pt>
                <c:pt idx="7566">
                  <c:v>78.822000000000003</c:v>
                </c:pt>
                <c:pt idx="7567">
                  <c:v>79.215999999999994</c:v>
                </c:pt>
                <c:pt idx="7568">
                  <c:v>79.127999999999986</c:v>
                </c:pt>
                <c:pt idx="7569">
                  <c:v>78.864999999999995</c:v>
                </c:pt>
                <c:pt idx="7570">
                  <c:v>78.471000000000004</c:v>
                </c:pt>
                <c:pt idx="7571">
                  <c:v>78.338999999999999</c:v>
                </c:pt>
                <c:pt idx="7572">
                  <c:v>78.208000000000013</c:v>
                </c:pt>
                <c:pt idx="7573">
                  <c:v>78.075999999999979</c:v>
                </c:pt>
                <c:pt idx="7574">
                  <c:v>78.075999999999979</c:v>
                </c:pt>
                <c:pt idx="7575">
                  <c:v>78.427000000000007</c:v>
                </c:pt>
                <c:pt idx="7576">
                  <c:v>79.215999999999994</c:v>
                </c:pt>
                <c:pt idx="7577">
                  <c:v>79.260999999999996</c:v>
                </c:pt>
                <c:pt idx="7578">
                  <c:v>79.566999999999993</c:v>
                </c:pt>
                <c:pt idx="7579">
                  <c:v>79.742999999999995</c:v>
                </c:pt>
                <c:pt idx="7580">
                  <c:v>79.611999999999995</c:v>
                </c:pt>
                <c:pt idx="7581">
                  <c:v>79.215999999999994</c:v>
                </c:pt>
                <c:pt idx="7582">
                  <c:v>78.910000000000025</c:v>
                </c:pt>
                <c:pt idx="7583">
                  <c:v>78.822000000000003</c:v>
                </c:pt>
                <c:pt idx="7584">
                  <c:v>78.777000000000001</c:v>
                </c:pt>
                <c:pt idx="7585">
                  <c:v>79.172999999999988</c:v>
                </c:pt>
                <c:pt idx="7586">
                  <c:v>79.084000000000003</c:v>
                </c:pt>
                <c:pt idx="7587">
                  <c:v>78.777000000000001</c:v>
                </c:pt>
                <c:pt idx="7588">
                  <c:v>78.381999999999991</c:v>
                </c:pt>
                <c:pt idx="7589">
                  <c:v>77.989999999999995</c:v>
                </c:pt>
                <c:pt idx="7590">
                  <c:v>77.85899999999998</c:v>
                </c:pt>
                <c:pt idx="7591">
                  <c:v>78.033000000000001</c:v>
                </c:pt>
                <c:pt idx="7592">
                  <c:v>77.945000000000007</c:v>
                </c:pt>
                <c:pt idx="7593">
                  <c:v>77.85899999999998</c:v>
                </c:pt>
                <c:pt idx="7594">
                  <c:v>77.902000000000001</c:v>
                </c:pt>
                <c:pt idx="7595">
                  <c:v>78.338999999999999</c:v>
                </c:pt>
                <c:pt idx="7596">
                  <c:v>78.733000000000004</c:v>
                </c:pt>
                <c:pt idx="7597">
                  <c:v>78.69</c:v>
                </c:pt>
                <c:pt idx="7598">
                  <c:v>78.471000000000004</c:v>
                </c:pt>
                <c:pt idx="7599">
                  <c:v>78.296000000000006</c:v>
                </c:pt>
                <c:pt idx="7600">
                  <c:v>77.989999999999995</c:v>
                </c:pt>
                <c:pt idx="7601">
                  <c:v>77.815000000000012</c:v>
                </c:pt>
                <c:pt idx="7602">
                  <c:v>77.815000000000012</c:v>
                </c:pt>
                <c:pt idx="7603">
                  <c:v>78.120999999999981</c:v>
                </c:pt>
                <c:pt idx="7604">
                  <c:v>78.164999999999992</c:v>
                </c:pt>
                <c:pt idx="7605">
                  <c:v>78.338999999999999</c:v>
                </c:pt>
                <c:pt idx="7606">
                  <c:v>78.381999999999991</c:v>
                </c:pt>
                <c:pt idx="7607">
                  <c:v>78.296000000000006</c:v>
                </c:pt>
                <c:pt idx="7608">
                  <c:v>78.471000000000004</c:v>
                </c:pt>
                <c:pt idx="7609">
                  <c:v>78.995999999999995</c:v>
                </c:pt>
                <c:pt idx="7610">
                  <c:v>79.127999999999986</c:v>
                </c:pt>
                <c:pt idx="7611">
                  <c:v>79.346999999999994</c:v>
                </c:pt>
                <c:pt idx="7612">
                  <c:v>79.875999999999976</c:v>
                </c:pt>
                <c:pt idx="7613">
                  <c:v>80.492000000000004</c:v>
                </c:pt>
                <c:pt idx="7614">
                  <c:v>80.935000000000002</c:v>
                </c:pt>
                <c:pt idx="7615">
                  <c:v>80.624999999999986</c:v>
                </c:pt>
                <c:pt idx="7616">
                  <c:v>80.403999999999996</c:v>
                </c:pt>
                <c:pt idx="7617">
                  <c:v>80.096000000000004</c:v>
                </c:pt>
                <c:pt idx="7618">
                  <c:v>80.227000000000004</c:v>
                </c:pt>
                <c:pt idx="7619">
                  <c:v>80.361000000000004</c:v>
                </c:pt>
                <c:pt idx="7620">
                  <c:v>80.667999999999992</c:v>
                </c:pt>
                <c:pt idx="7621">
                  <c:v>80.977999999999994</c:v>
                </c:pt>
                <c:pt idx="7622">
                  <c:v>81.244000000000028</c:v>
                </c:pt>
                <c:pt idx="7623">
                  <c:v>80.935000000000002</c:v>
                </c:pt>
                <c:pt idx="7624">
                  <c:v>80.89</c:v>
                </c:pt>
                <c:pt idx="7625">
                  <c:v>80.492000000000004</c:v>
                </c:pt>
                <c:pt idx="7626">
                  <c:v>80.403999999999996</c:v>
                </c:pt>
                <c:pt idx="7627">
                  <c:v>80.403999999999996</c:v>
                </c:pt>
                <c:pt idx="7628">
                  <c:v>79.7</c:v>
                </c:pt>
                <c:pt idx="7629">
                  <c:v>79.742999999999995</c:v>
                </c:pt>
                <c:pt idx="7630">
                  <c:v>80.227000000000004</c:v>
                </c:pt>
                <c:pt idx="7631">
                  <c:v>80.667999999999992</c:v>
                </c:pt>
                <c:pt idx="7632">
                  <c:v>81.198999999999998</c:v>
                </c:pt>
                <c:pt idx="7633">
                  <c:v>81.997000000000028</c:v>
                </c:pt>
                <c:pt idx="7634">
                  <c:v>82.61999999999999</c:v>
                </c:pt>
                <c:pt idx="7635">
                  <c:v>82.753</c:v>
                </c:pt>
                <c:pt idx="7636">
                  <c:v>82.798000000000002</c:v>
                </c:pt>
                <c:pt idx="7637">
                  <c:v>83.376999999999981</c:v>
                </c:pt>
                <c:pt idx="7638">
                  <c:v>83.691000000000003</c:v>
                </c:pt>
                <c:pt idx="7639">
                  <c:v>83.778999999999982</c:v>
                </c:pt>
                <c:pt idx="7640">
                  <c:v>83.869</c:v>
                </c:pt>
                <c:pt idx="7641">
                  <c:v>84.182000000000002</c:v>
                </c:pt>
                <c:pt idx="7642">
                  <c:v>84.542000000000002</c:v>
                </c:pt>
                <c:pt idx="7643">
                  <c:v>84.587000000000003</c:v>
                </c:pt>
                <c:pt idx="7644">
                  <c:v>84.406999999999996</c:v>
                </c:pt>
                <c:pt idx="7645">
                  <c:v>84.452000000000012</c:v>
                </c:pt>
                <c:pt idx="7646">
                  <c:v>84.452000000000012</c:v>
                </c:pt>
                <c:pt idx="7647">
                  <c:v>84.406999999999996</c:v>
                </c:pt>
                <c:pt idx="7648">
                  <c:v>84.587000000000003</c:v>
                </c:pt>
                <c:pt idx="7649">
                  <c:v>84.812000000000012</c:v>
                </c:pt>
                <c:pt idx="7650">
                  <c:v>85.486999999999995</c:v>
                </c:pt>
                <c:pt idx="7651">
                  <c:v>85.531999999999996</c:v>
                </c:pt>
                <c:pt idx="7652">
                  <c:v>85.486999999999995</c:v>
                </c:pt>
                <c:pt idx="7653">
                  <c:v>85.531999999999996</c:v>
                </c:pt>
                <c:pt idx="7654">
                  <c:v>85.712000000000003</c:v>
                </c:pt>
                <c:pt idx="7655">
                  <c:v>85.894000000000005</c:v>
                </c:pt>
                <c:pt idx="7656">
                  <c:v>86.028999999999982</c:v>
                </c:pt>
                <c:pt idx="7657">
                  <c:v>86.572000000000003</c:v>
                </c:pt>
                <c:pt idx="7658">
                  <c:v>86.572000000000003</c:v>
                </c:pt>
                <c:pt idx="7659">
                  <c:v>86.211000000000027</c:v>
                </c:pt>
                <c:pt idx="7660">
                  <c:v>85.757000000000005</c:v>
                </c:pt>
                <c:pt idx="7661">
                  <c:v>85.576999999999998</c:v>
                </c:pt>
                <c:pt idx="7662">
                  <c:v>85.938999999999993</c:v>
                </c:pt>
                <c:pt idx="7663">
                  <c:v>86.256</c:v>
                </c:pt>
                <c:pt idx="7664">
                  <c:v>86.391000000000005</c:v>
                </c:pt>
                <c:pt idx="7665">
                  <c:v>86.391000000000005</c:v>
                </c:pt>
                <c:pt idx="7666">
                  <c:v>86.073999999999998</c:v>
                </c:pt>
                <c:pt idx="7667">
                  <c:v>86.119</c:v>
                </c:pt>
                <c:pt idx="7668">
                  <c:v>86.119</c:v>
                </c:pt>
                <c:pt idx="7669">
                  <c:v>85.983999999999995</c:v>
                </c:pt>
                <c:pt idx="7670">
                  <c:v>86.119</c:v>
                </c:pt>
                <c:pt idx="7671">
                  <c:v>86.119</c:v>
                </c:pt>
                <c:pt idx="7672">
                  <c:v>86.028999999999982</c:v>
                </c:pt>
                <c:pt idx="7673">
                  <c:v>85.894000000000005</c:v>
                </c:pt>
                <c:pt idx="7674">
                  <c:v>85.894000000000005</c:v>
                </c:pt>
                <c:pt idx="7675">
                  <c:v>86.211000000000027</c:v>
                </c:pt>
                <c:pt idx="7676">
                  <c:v>86.664000000000001</c:v>
                </c:pt>
                <c:pt idx="7677">
                  <c:v>86.754000000000005</c:v>
                </c:pt>
                <c:pt idx="7678">
                  <c:v>86.980999999999995</c:v>
                </c:pt>
                <c:pt idx="7679">
                  <c:v>86.754000000000005</c:v>
                </c:pt>
                <c:pt idx="7680">
                  <c:v>86.664000000000001</c:v>
                </c:pt>
                <c:pt idx="7681">
                  <c:v>86.664000000000001</c:v>
                </c:pt>
                <c:pt idx="7682">
                  <c:v>86.301000000000002</c:v>
                </c:pt>
                <c:pt idx="7683">
                  <c:v>86.073999999999998</c:v>
                </c:pt>
                <c:pt idx="7684">
                  <c:v>86.211000000000027</c:v>
                </c:pt>
                <c:pt idx="7685">
                  <c:v>85.894000000000005</c:v>
                </c:pt>
                <c:pt idx="7686">
                  <c:v>85.442000000000007</c:v>
                </c:pt>
                <c:pt idx="7687">
                  <c:v>84.9</c:v>
                </c:pt>
                <c:pt idx="7688">
                  <c:v>84.406999999999996</c:v>
                </c:pt>
                <c:pt idx="7689">
                  <c:v>84.093999999999994</c:v>
                </c:pt>
                <c:pt idx="7690">
                  <c:v>83.869</c:v>
                </c:pt>
                <c:pt idx="7691">
                  <c:v>83.600999999999999</c:v>
                </c:pt>
                <c:pt idx="7692">
                  <c:v>83.287000000000006</c:v>
                </c:pt>
                <c:pt idx="7693">
                  <c:v>83.331999999999994</c:v>
                </c:pt>
                <c:pt idx="7694">
                  <c:v>82.975999999999999</c:v>
                </c:pt>
                <c:pt idx="7695">
                  <c:v>82.975999999999999</c:v>
                </c:pt>
                <c:pt idx="7696">
                  <c:v>82.664999999999992</c:v>
                </c:pt>
                <c:pt idx="7697">
                  <c:v>82.13</c:v>
                </c:pt>
                <c:pt idx="7698">
                  <c:v>81.244000000000028</c:v>
                </c:pt>
                <c:pt idx="7699">
                  <c:v>80.624999999999986</c:v>
                </c:pt>
                <c:pt idx="7700">
                  <c:v>80.845000000000013</c:v>
                </c:pt>
                <c:pt idx="7701">
                  <c:v>80.712999999999994</c:v>
                </c:pt>
                <c:pt idx="7702">
                  <c:v>80.361000000000004</c:v>
                </c:pt>
                <c:pt idx="7703">
                  <c:v>79.831000000000003</c:v>
                </c:pt>
                <c:pt idx="7704">
                  <c:v>79.435000000000002</c:v>
                </c:pt>
                <c:pt idx="7705">
                  <c:v>78.995999999999995</c:v>
                </c:pt>
                <c:pt idx="7706">
                  <c:v>78.822000000000003</c:v>
                </c:pt>
                <c:pt idx="7707">
                  <c:v>78.69</c:v>
                </c:pt>
                <c:pt idx="7708">
                  <c:v>78.471000000000004</c:v>
                </c:pt>
                <c:pt idx="7709">
                  <c:v>78.427000000000007</c:v>
                </c:pt>
                <c:pt idx="7710">
                  <c:v>78.381999999999991</c:v>
                </c:pt>
                <c:pt idx="7711">
                  <c:v>78.338999999999999</c:v>
                </c:pt>
                <c:pt idx="7712">
                  <c:v>78.033000000000001</c:v>
                </c:pt>
                <c:pt idx="7713">
                  <c:v>77.85899999999998</c:v>
                </c:pt>
                <c:pt idx="7714">
                  <c:v>77.292000000000002</c:v>
                </c:pt>
                <c:pt idx="7715">
                  <c:v>76.942000000000007</c:v>
                </c:pt>
                <c:pt idx="7716">
                  <c:v>76.680999999999983</c:v>
                </c:pt>
                <c:pt idx="7717">
                  <c:v>76.418999999999997</c:v>
                </c:pt>
                <c:pt idx="7718">
                  <c:v>76.114000000000004</c:v>
                </c:pt>
                <c:pt idx="7719">
                  <c:v>75.897999999999996</c:v>
                </c:pt>
                <c:pt idx="7720">
                  <c:v>75.85299999999998</c:v>
                </c:pt>
                <c:pt idx="7721">
                  <c:v>75.724000000000004</c:v>
                </c:pt>
                <c:pt idx="7722">
                  <c:v>75.680999999999983</c:v>
                </c:pt>
                <c:pt idx="7723">
                  <c:v>75.724000000000004</c:v>
                </c:pt>
                <c:pt idx="7724">
                  <c:v>75.332999999999998</c:v>
                </c:pt>
                <c:pt idx="7725">
                  <c:v>75.247000000000028</c:v>
                </c:pt>
                <c:pt idx="7726">
                  <c:v>75.073999999999998</c:v>
                </c:pt>
                <c:pt idx="7727">
                  <c:v>74.899000000000001</c:v>
                </c:pt>
                <c:pt idx="7728">
                  <c:v>74.64</c:v>
                </c:pt>
                <c:pt idx="7729">
                  <c:v>74.554000000000002</c:v>
                </c:pt>
                <c:pt idx="7730">
                  <c:v>74.596999999999994</c:v>
                </c:pt>
                <c:pt idx="7731">
                  <c:v>74.899000000000001</c:v>
                </c:pt>
                <c:pt idx="7732">
                  <c:v>74.943000000000026</c:v>
                </c:pt>
                <c:pt idx="7733">
                  <c:v>74.85599999999998</c:v>
                </c:pt>
                <c:pt idx="7734">
                  <c:v>74.64</c:v>
                </c:pt>
                <c:pt idx="7735">
                  <c:v>74.25</c:v>
                </c:pt>
                <c:pt idx="7736">
                  <c:v>73.989999999999995</c:v>
                </c:pt>
                <c:pt idx="7737">
                  <c:v>73.903999999999996</c:v>
                </c:pt>
                <c:pt idx="7738">
                  <c:v>73.861000000000004</c:v>
                </c:pt>
                <c:pt idx="7739">
                  <c:v>73.730999999999995</c:v>
                </c:pt>
                <c:pt idx="7740">
                  <c:v>73.688000000000002</c:v>
                </c:pt>
                <c:pt idx="7741">
                  <c:v>73.688000000000002</c:v>
                </c:pt>
                <c:pt idx="7742">
                  <c:v>73.730999999999995</c:v>
                </c:pt>
                <c:pt idx="7743">
                  <c:v>73.818000000000012</c:v>
                </c:pt>
                <c:pt idx="7744">
                  <c:v>73.861000000000004</c:v>
                </c:pt>
                <c:pt idx="7745">
                  <c:v>74.076999999999998</c:v>
                </c:pt>
                <c:pt idx="7746">
                  <c:v>74.424000000000007</c:v>
                </c:pt>
                <c:pt idx="7747">
                  <c:v>74.727000000000004</c:v>
                </c:pt>
                <c:pt idx="7748">
                  <c:v>74.77</c:v>
                </c:pt>
                <c:pt idx="7749">
                  <c:v>74.727000000000004</c:v>
                </c:pt>
                <c:pt idx="7750">
                  <c:v>74.554000000000002</c:v>
                </c:pt>
                <c:pt idx="7751">
                  <c:v>74.295000000000002</c:v>
                </c:pt>
                <c:pt idx="7752">
                  <c:v>74.162999999999982</c:v>
                </c:pt>
                <c:pt idx="7753">
                  <c:v>73.989999999999995</c:v>
                </c:pt>
                <c:pt idx="7754">
                  <c:v>73.861000000000004</c:v>
                </c:pt>
                <c:pt idx="7755">
                  <c:v>73.688000000000002</c:v>
                </c:pt>
                <c:pt idx="7756">
                  <c:v>73.515000000000001</c:v>
                </c:pt>
                <c:pt idx="7757">
                  <c:v>73.429000000000002</c:v>
                </c:pt>
                <c:pt idx="7758">
                  <c:v>73.557999999999993</c:v>
                </c:pt>
                <c:pt idx="7759">
                  <c:v>73.774000000000001</c:v>
                </c:pt>
                <c:pt idx="7760">
                  <c:v>73.818000000000012</c:v>
                </c:pt>
                <c:pt idx="7761">
                  <c:v>73.730999999999995</c:v>
                </c:pt>
                <c:pt idx="7762">
                  <c:v>73.644999999999996</c:v>
                </c:pt>
                <c:pt idx="7763">
                  <c:v>73.515000000000001</c:v>
                </c:pt>
                <c:pt idx="7764">
                  <c:v>73.342000000000013</c:v>
                </c:pt>
                <c:pt idx="7765">
                  <c:v>73.082999999999998</c:v>
                </c:pt>
                <c:pt idx="7766">
                  <c:v>73.040000000000006</c:v>
                </c:pt>
                <c:pt idx="7767">
                  <c:v>72.955000000000013</c:v>
                </c:pt>
                <c:pt idx="7768">
                  <c:v>72.783000000000001</c:v>
                </c:pt>
                <c:pt idx="7769">
                  <c:v>72.61</c:v>
                </c:pt>
                <c:pt idx="7770">
                  <c:v>72.48</c:v>
                </c:pt>
                <c:pt idx="7771">
                  <c:v>72.394000000000005</c:v>
                </c:pt>
                <c:pt idx="7772">
                  <c:v>72.394000000000005</c:v>
                </c:pt>
                <c:pt idx="7773">
                  <c:v>72.522999999999982</c:v>
                </c:pt>
                <c:pt idx="7774">
                  <c:v>73.256</c:v>
                </c:pt>
                <c:pt idx="7775">
                  <c:v>73.688000000000002</c:v>
                </c:pt>
                <c:pt idx="7776">
                  <c:v>73.818000000000012</c:v>
                </c:pt>
                <c:pt idx="7777">
                  <c:v>73.861000000000004</c:v>
                </c:pt>
                <c:pt idx="7778">
                  <c:v>73.774000000000001</c:v>
                </c:pt>
                <c:pt idx="7779">
                  <c:v>73.471999999999994</c:v>
                </c:pt>
                <c:pt idx="7780">
                  <c:v>73.256</c:v>
                </c:pt>
                <c:pt idx="7781">
                  <c:v>73.169999999999987</c:v>
                </c:pt>
                <c:pt idx="7782">
                  <c:v>73.082999999999998</c:v>
                </c:pt>
                <c:pt idx="7783">
                  <c:v>72.997000000000028</c:v>
                </c:pt>
                <c:pt idx="7784">
                  <c:v>72.739000000000004</c:v>
                </c:pt>
                <c:pt idx="7785">
                  <c:v>72.437000000000026</c:v>
                </c:pt>
                <c:pt idx="7786">
                  <c:v>72.221000000000004</c:v>
                </c:pt>
                <c:pt idx="7787">
                  <c:v>72.135999999999981</c:v>
                </c:pt>
                <c:pt idx="7788">
                  <c:v>72.135999999999981</c:v>
                </c:pt>
                <c:pt idx="7789">
                  <c:v>72.221000000000004</c:v>
                </c:pt>
                <c:pt idx="7790">
                  <c:v>72.221000000000004</c:v>
                </c:pt>
                <c:pt idx="7791">
                  <c:v>72.177999999999983</c:v>
                </c:pt>
                <c:pt idx="7792">
                  <c:v>72.135999999999981</c:v>
                </c:pt>
                <c:pt idx="7793">
                  <c:v>72.093000000000004</c:v>
                </c:pt>
                <c:pt idx="7794">
                  <c:v>72.007000000000005</c:v>
                </c:pt>
                <c:pt idx="7795">
                  <c:v>71.876999999999981</c:v>
                </c:pt>
                <c:pt idx="7796">
                  <c:v>71.61999999999999</c:v>
                </c:pt>
                <c:pt idx="7797">
                  <c:v>71.533000000000001</c:v>
                </c:pt>
                <c:pt idx="7798">
                  <c:v>71.489999999999995</c:v>
                </c:pt>
                <c:pt idx="7799">
                  <c:v>71.447000000000031</c:v>
                </c:pt>
                <c:pt idx="7800">
                  <c:v>71.403999999999996</c:v>
                </c:pt>
                <c:pt idx="7801">
                  <c:v>71.316999999999993</c:v>
                </c:pt>
                <c:pt idx="7802">
                  <c:v>71.230999999999995</c:v>
                </c:pt>
                <c:pt idx="7803">
                  <c:v>71.146000000000001</c:v>
                </c:pt>
                <c:pt idx="7804">
                  <c:v>71.10299999999998</c:v>
                </c:pt>
                <c:pt idx="7805">
                  <c:v>71.016999999999996</c:v>
                </c:pt>
                <c:pt idx="7806">
                  <c:v>70.930000000000007</c:v>
                </c:pt>
                <c:pt idx="7807">
                  <c:v>70.846000000000004</c:v>
                </c:pt>
                <c:pt idx="7808">
                  <c:v>70.802999999999983</c:v>
                </c:pt>
                <c:pt idx="7809">
                  <c:v>70.846000000000004</c:v>
                </c:pt>
                <c:pt idx="7810">
                  <c:v>70.974000000000004</c:v>
                </c:pt>
                <c:pt idx="7811">
                  <c:v>71.10299999999998</c:v>
                </c:pt>
                <c:pt idx="7812">
                  <c:v>71.19</c:v>
                </c:pt>
                <c:pt idx="7813">
                  <c:v>71.316999999999993</c:v>
                </c:pt>
                <c:pt idx="7814">
                  <c:v>71.316999999999993</c:v>
                </c:pt>
                <c:pt idx="7815">
                  <c:v>71.274000000000001</c:v>
                </c:pt>
                <c:pt idx="7816">
                  <c:v>71.146000000000001</c:v>
                </c:pt>
                <c:pt idx="7817">
                  <c:v>71.06</c:v>
                </c:pt>
                <c:pt idx="7818">
                  <c:v>70.930000000000007</c:v>
                </c:pt>
                <c:pt idx="7819">
                  <c:v>70.846000000000004</c:v>
                </c:pt>
                <c:pt idx="7820">
                  <c:v>70.802999999999983</c:v>
                </c:pt>
                <c:pt idx="7821">
                  <c:v>70.759</c:v>
                </c:pt>
                <c:pt idx="7822">
                  <c:v>70.63</c:v>
                </c:pt>
                <c:pt idx="7823">
                  <c:v>70.63</c:v>
                </c:pt>
                <c:pt idx="7824">
                  <c:v>70.672999999999988</c:v>
                </c:pt>
                <c:pt idx="7825">
                  <c:v>70.759</c:v>
                </c:pt>
                <c:pt idx="7826">
                  <c:v>70.930000000000007</c:v>
                </c:pt>
                <c:pt idx="7827">
                  <c:v>71.016999999999996</c:v>
                </c:pt>
                <c:pt idx="7828">
                  <c:v>71.06</c:v>
                </c:pt>
                <c:pt idx="7829">
                  <c:v>70.974000000000004</c:v>
                </c:pt>
                <c:pt idx="7830">
                  <c:v>70.930000000000007</c:v>
                </c:pt>
                <c:pt idx="7831">
                  <c:v>70.930000000000007</c:v>
                </c:pt>
                <c:pt idx="7832">
                  <c:v>70.930000000000007</c:v>
                </c:pt>
                <c:pt idx="7833">
                  <c:v>70.930000000000007</c:v>
                </c:pt>
                <c:pt idx="7834">
                  <c:v>70.887</c:v>
                </c:pt>
                <c:pt idx="7835">
                  <c:v>70.930000000000007</c:v>
                </c:pt>
                <c:pt idx="7836">
                  <c:v>70.974000000000004</c:v>
                </c:pt>
                <c:pt idx="7837">
                  <c:v>70.974000000000004</c:v>
                </c:pt>
                <c:pt idx="7838">
                  <c:v>70.930000000000007</c:v>
                </c:pt>
                <c:pt idx="7839">
                  <c:v>71.016999999999996</c:v>
                </c:pt>
                <c:pt idx="7840">
                  <c:v>71.361000000000004</c:v>
                </c:pt>
                <c:pt idx="7841">
                  <c:v>71.576999999999998</c:v>
                </c:pt>
                <c:pt idx="7842">
                  <c:v>71.576999999999998</c:v>
                </c:pt>
                <c:pt idx="7843">
                  <c:v>71.447000000000031</c:v>
                </c:pt>
                <c:pt idx="7844">
                  <c:v>71.274000000000001</c:v>
                </c:pt>
                <c:pt idx="7845">
                  <c:v>71.146000000000001</c:v>
                </c:pt>
                <c:pt idx="7846">
                  <c:v>71.447000000000031</c:v>
                </c:pt>
                <c:pt idx="7847">
                  <c:v>71.533000000000001</c:v>
                </c:pt>
                <c:pt idx="7848">
                  <c:v>71.447000000000031</c:v>
                </c:pt>
                <c:pt idx="7849">
                  <c:v>71.316999999999993</c:v>
                </c:pt>
                <c:pt idx="7850">
                  <c:v>71.146000000000001</c:v>
                </c:pt>
                <c:pt idx="7851">
                  <c:v>70.930000000000007</c:v>
                </c:pt>
                <c:pt idx="7852">
                  <c:v>70.802999999999983</c:v>
                </c:pt>
                <c:pt idx="7853">
                  <c:v>70.715999999999994</c:v>
                </c:pt>
                <c:pt idx="7854">
                  <c:v>70.715999999999994</c:v>
                </c:pt>
                <c:pt idx="7855">
                  <c:v>70.63</c:v>
                </c:pt>
                <c:pt idx="7856">
                  <c:v>70.587000000000003</c:v>
                </c:pt>
                <c:pt idx="7857">
                  <c:v>70.459000000000003</c:v>
                </c:pt>
                <c:pt idx="7858">
                  <c:v>70.371999999999986</c:v>
                </c:pt>
                <c:pt idx="7859">
                  <c:v>70.371999999999986</c:v>
                </c:pt>
                <c:pt idx="7860">
                  <c:v>70.501999999999995</c:v>
                </c:pt>
                <c:pt idx="7861">
                  <c:v>70.587000000000003</c:v>
                </c:pt>
                <c:pt idx="7862">
                  <c:v>70.587000000000003</c:v>
                </c:pt>
                <c:pt idx="7863">
                  <c:v>70.543000000000006</c:v>
                </c:pt>
                <c:pt idx="7864">
                  <c:v>70.543000000000006</c:v>
                </c:pt>
                <c:pt idx="7865">
                  <c:v>70.501999999999995</c:v>
                </c:pt>
                <c:pt idx="7866">
                  <c:v>70.459000000000003</c:v>
                </c:pt>
                <c:pt idx="7867">
                  <c:v>70.459000000000003</c:v>
                </c:pt>
                <c:pt idx="7868">
                  <c:v>70.371999999999986</c:v>
                </c:pt>
                <c:pt idx="7869">
                  <c:v>70.328999999999979</c:v>
                </c:pt>
                <c:pt idx="7870">
                  <c:v>70.328999999999979</c:v>
                </c:pt>
                <c:pt idx="7871">
                  <c:v>70.286000000000001</c:v>
                </c:pt>
                <c:pt idx="7872">
                  <c:v>70.328999999999979</c:v>
                </c:pt>
                <c:pt idx="7873">
                  <c:v>70.328999999999979</c:v>
                </c:pt>
                <c:pt idx="7874">
                  <c:v>70.286000000000001</c:v>
                </c:pt>
                <c:pt idx="7875">
                  <c:v>70.200999999999993</c:v>
                </c:pt>
                <c:pt idx="7876">
                  <c:v>70.200999999999993</c:v>
                </c:pt>
                <c:pt idx="7877">
                  <c:v>70.157999999999987</c:v>
                </c:pt>
                <c:pt idx="7878">
                  <c:v>70.286000000000001</c:v>
                </c:pt>
                <c:pt idx="7879">
                  <c:v>70.415999999999997</c:v>
                </c:pt>
                <c:pt idx="7880">
                  <c:v>70.415999999999997</c:v>
                </c:pt>
                <c:pt idx="7881">
                  <c:v>70.459000000000003</c:v>
                </c:pt>
                <c:pt idx="7882">
                  <c:v>70.371999999999986</c:v>
                </c:pt>
                <c:pt idx="7883">
                  <c:v>70.371999999999986</c:v>
                </c:pt>
                <c:pt idx="7884">
                  <c:v>70.328999999999979</c:v>
                </c:pt>
                <c:pt idx="7885">
                  <c:v>70.286000000000001</c:v>
                </c:pt>
                <c:pt idx="7886">
                  <c:v>70.242999999999995</c:v>
                </c:pt>
                <c:pt idx="7887">
                  <c:v>70.157999999999987</c:v>
                </c:pt>
                <c:pt idx="7888">
                  <c:v>70.072000000000003</c:v>
                </c:pt>
                <c:pt idx="7889">
                  <c:v>69.985000000000014</c:v>
                </c:pt>
                <c:pt idx="7890">
                  <c:v>69.900999999999996</c:v>
                </c:pt>
                <c:pt idx="7891">
                  <c:v>69.813999999999993</c:v>
                </c:pt>
                <c:pt idx="7892">
                  <c:v>69.942000000000007</c:v>
                </c:pt>
                <c:pt idx="7893">
                  <c:v>70.114999999999995</c:v>
                </c:pt>
                <c:pt idx="7894">
                  <c:v>70.286000000000001</c:v>
                </c:pt>
                <c:pt idx="7895">
                  <c:v>70.371999999999986</c:v>
                </c:pt>
                <c:pt idx="7896">
                  <c:v>70.415999999999997</c:v>
                </c:pt>
                <c:pt idx="7897">
                  <c:v>70.371999999999986</c:v>
                </c:pt>
                <c:pt idx="7898">
                  <c:v>70.415999999999997</c:v>
                </c:pt>
                <c:pt idx="7899">
                  <c:v>70.415999999999997</c:v>
                </c:pt>
                <c:pt idx="7900">
                  <c:v>70.371999999999986</c:v>
                </c:pt>
                <c:pt idx="7901">
                  <c:v>70.371999999999986</c:v>
                </c:pt>
                <c:pt idx="7902">
                  <c:v>70.328999999999979</c:v>
                </c:pt>
                <c:pt idx="7903">
                  <c:v>70.242999999999995</c:v>
                </c:pt>
                <c:pt idx="7904">
                  <c:v>70.200999999999993</c:v>
                </c:pt>
                <c:pt idx="7905">
                  <c:v>70.114999999999995</c:v>
                </c:pt>
                <c:pt idx="7906">
                  <c:v>70.028999999999982</c:v>
                </c:pt>
                <c:pt idx="7907">
                  <c:v>70.028999999999982</c:v>
                </c:pt>
                <c:pt idx="7908">
                  <c:v>70.028999999999982</c:v>
                </c:pt>
                <c:pt idx="7909">
                  <c:v>69.985000000000014</c:v>
                </c:pt>
                <c:pt idx="7910">
                  <c:v>70.072000000000003</c:v>
                </c:pt>
                <c:pt idx="7911">
                  <c:v>70.028999999999982</c:v>
                </c:pt>
                <c:pt idx="7912">
                  <c:v>69.985000000000014</c:v>
                </c:pt>
                <c:pt idx="7913">
                  <c:v>69.900999999999996</c:v>
                </c:pt>
                <c:pt idx="7914">
                  <c:v>69.900999999999996</c:v>
                </c:pt>
                <c:pt idx="7915">
                  <c:v>69.942000000000007</c:v>
                </c:pt>
                <c:pt idx="7916">
                  <c:v>69.985000000000014</c:v>
                </c:pt>
                <c:pt idx="7917">
                  <c:v>70.028999999999982</c:v>
                </c:pt>
                <c:pt idx="7918">
                  <c:v>70.114999999999995</c:v>
                </c:pt>
                <c:pt idx="7919">
                  <c:v>70.242999999999995</c:v>
                </c:pt>
                <c:pt idx="7920">
                  <c:v>70.328999999999979</c:v>
                </c:pt>
                <c:pt idx="7921">
                  <c:v>70.328999999999979</c:v>
                </c:pt>
                <c:pt idx="7922">
                  <c:v>70.200999999999993</c:v>
                </c:pt>
                <c:pt idx="7923">
                  <c:v>70.286000000000001</c:v>
                </c:pt>
                <c:pt idx="7924">
                  <c:v>70.328999999999979</c:v>
                </c:pt>
                <c:pt idx="7925">
                  <c:v>70.328999999999979</c:v>
                </c:pt>
                <c:pt idx="7926">
                  <c:v>70.328999999999979</c:v>
                </c:pt>
                <c:pt idx="7927">
                  <c:v>70.328999999999979</c:v>
                </c:pt>
                <c:pt idx="7928">
                  <c:v>70.415999999999997</c:v>
                </c:pt>
                <c:pt idx="7929">
                  <c:v>70.543000000000006</c:v>
                </c:pt>
                <c:pt idx="7930">
                  <c:v>70.63</c:v>
                </c:pt>
                <c:pt idx="7931">
                  <c:v>70.587000000000003</c:v>
                </c:pt>
                <c:pt idx="7932">
                  <c:v>70.459000000000003</c:v>
                </c:pt>
                <c:pt idx="7933">
                  <c:v>70.328999999999979</c:v>
                </c:pt>
                <c:pt idx="7934">
                  <c:v>70.242999999999995</c:v>
                </c:pt>
                <c:pt idx="7935">
                  <c:v>70.157999999999987</c:v>
                </c:pt>
                <c:pt idx="7936">
                  <c:v>70.114999999999995</c:v>
                </c:pt>
                <c:pt idx="7937">
                  <c:v>70.072000000000003</c:v>
                </c:pt>
                <c:pt idx="7938">
                  <c:v>69.985000000000014</c:v>
                </c:pt>
                <c:pt idx="7939">
                  <c:v>69.900999999999996</c:v>
                </c:pt>
                <c:pt idx="7940">
                  <c:v>69.900999999999996</c:v>
                </c:pt>
                <c:pt idx="7941">
                  <c:v>69.985000000000014</c:v>
                </c:pt>
                <c:pt idx="7942">
                  <c:v>70.028999999999982</c:v>
                </c:pt>
                <c:pt idx="7943">
                  <c:v>70.028999999999982</c:v>
                </c:pt>
                <c:pt idx="7944">
                  <c:v>69.985000000000014</c:v>
                </c:pt>
                <c:pt idx="7945">
                  <c:v>69.985000000000014</c:v>
                </c:pt>
                <c:pt idx="7946">
                  <c:v>69.985000000000014</c:v>
                </c:pt>
                <c:pt idx="7947">
                  <c:v>69.985000000000014</c:v>
                </c:pt>
                <c:pt idx="7948">
                  <c:v>69.942000000000007</c:v>
                </c:pt>
                <c:pt idx="7949">
                  <c:v>69.900999999999996</c:v>
                </c:pt>
                <c:pt idx="7950">
                  <c:v>69.813999999999993</c:v>
                </c:pt>
                <c:pt idx="7951">
                  <c:v>69.727999999999994</c:v>
                </c:pt>
                <c:pt idx="7952">
                  <c:v>69.727999999999994</c:v>
                </c:pt>
                <c:pt idx="7953">
                  <c:v>69.643000000000001</c:v>
                </c:pt>
                <c:pt idx="7954">
                  <c:v>69.557000000000002</c:v>
                </c:pt>
                <c:pt idx="7955">
                  <c:v>69.513999999999996</c:v>
                </c:pt>
                <c:pt idx="7956">
                  <c:v>69.513999999999996</c:v>
                </c:pt>
                <c:pt idx="7957">
                  <c:v>69.643000000000001</c:v>
                </c:pt>
                <c:pt idx="7958">
                  <c:v>69.727999999999994</c:v>
                </c:pt>
                <c:pt idx="7959">
                  <c:v>69.771000000000001</c:v>
                </c:pt>
                <c:pt idx="7960">
                  <c:v>69.771000000000001</c:v>
                </c:pt>
                <c:pt idx="7961">
                  <c:v>69.771000000000001</c:v>
                </c:pt>
                <c:pt idx="7962">
                  <c:v>69.685000000000002</c:v>
                </c:pt>
                <c:pt idx="7963">
                  <c:v>69.643000000000001</c:v>
                </c:pt>
                <c:pt idx="7964">
                  <c:v>69.599999999999994</c:v>
                </c:pt>
                <c:pt idx="7965">
                  <c:v>69.471000000000004</c:v>
                </c:pt>
                <c:pt idx="7966">
                  <c:v>69.385999999999981</c:v>
                </c:pt>
                <c:pt idx="7967">
                  <c:v>69.385999999999981</c:v>
                </c:pt>
                <c:pt idx="7968">
                  <c:v>69.343000000000004</c:v>
                </c:pt>
                <c:pt idx="7969">
                  <c:v>69.3</c:v>
                </c:pt>
                <c:pt idx="7970">
                  <c:v>69.3</c:v>
                </c:pt>
                <c:pt idx="7971">
                  <c:v>69.256</c:v>
                </c:pt>
                <c:pt idx="7972">
                  <c:v>69.256</c:v>
                </c:pt>
                <c:pt idx="7973">
                  <c:v>69.212999999999994</c:v>
                </c:pt>
                <c:pt idx="7974">
                  <c:v>69.128999999999976</c:v>
                </c:pt>
                <c:pt idx="7975">
                  <c:v>69.042000000000002</c:v>
                </c:pt>
                <c:pt idx="7976">
                  <c:v>69.084999999999994</c:v>
                </c:pt>
                <c:pt idx="7977">
                  <c:v>69.084999999999994</c:v>
                </c:pt>
                <c:pt idx="7978">
                  <c:v>69.084999999999994</c:v>
                </c:pt>
                <c:pt idx="7979">
                  <c:v>69.256</c:v>
                </c:pt>
                <c:pt idx="7980">
                  <c:v>69.471000000000004</c:v>
                </c:pt>
                <c:pt idx="7981">
                  <c:v>69.643000000000001</c:v>
                </c:pt>
                <c:pt idx="7982">
                  <c:v>69.813999999999993</c:v>
                </c:pt>
                <c:pt idx="7983">
                  <c:v>69.813999999999993</c:v>
                </c:pt>
                <c:pt idx="7984">
                  <c:v>69.813999999999993</c:v>
                </c:pt>
                <c:pt idx="7985">
                  <c:v>69.813999999999993</c:v>
                </c:pt>
                <c:pt idx="7986">
                  <c:v>69.85799999999999</c:v>
                </c:pt>
                <c:pt idx="7987">
                  <c:v>69.900999999999996</c:v>
                </c:pt>
                <c:pt idx="7988">
                  <c:v>69.85799999999999</c:v>
                </c:pt>
                <c:pt idx="7989">
                  <c:v>69.727999999999994</c:v>
                </c:pt>
                <c:pt idx="7990">
                  <c:v>69.643000000000001</c:v>
                </c:pt>
                <c:pt idx="7991">
                  <c:v>69.599999999999994</c:v>
                </c:pt>
                <c:pt idx="7992">
                  <c:v>69.557000000000002</c:v>
                </c:pt>
                <c:pt idx="7993">
                  <c:v>69.471000000000004</c:v>
                </c:pt>
                <c:pt idx="7994">
                  <c:v>69.471000000000004</c:v>
                </c:pt>
                <c:pt idx="7995">
                  <c:v>69.385999999999981</c:v>
                </c:pt>
                <c:pt idx="7996">
                  <c:v>69.343000000000004</c:v>
                </c:pt>
                <c:pt idx="7997">
                  <c:v>69.3</c:v>
                </c:pt>
                <c:pt idx="7998">
                  <c:v>69.256</c:v>
                </c:pt>
                <c:pt idx="7999">
                  <c:v>69.169999999999987</c:v>
                </c:pt>
                <c:pt idx="8000">
                  <c:v>69.128999999999976</c:v>
                </c:pt>
                <c:pt idx="8001">
                  <c:v>69.128999999999976</c:v>
                </c:pt>
                <c:pt idx="8002">
                  <c:v>69.084999999999994</c:v>
                </c:pt>
                <c:pt idx="8003">
                  <c:v>69.084999999999994</c:v>
                </c:pt>
                <c:pt idx="8004">
                  <c:v>69.042000000000002</c:v>
                </c:pt>
                <c:pt idx="8005">
                  <c:v>69.042000000000002</c:v>
                </c:pt>
                <c:pt idx="8006">
                  <c:v>68.998999999999995</c:v>
                </c:pt>
                <c:pt idx="8007">
                  <c:v>68.998999999999995</c:v>
                </c:pt>
                <c:pt idx="8008">
                  <c:v>69.042000000000002</c:v>
                </c:pt>
                <c:pt idx="8009">
                  <c:v>69.042000000000002</c:v>
                </c:pt>
                <c:pt idx="8010">
                  <c:v>69.169999999999987</c:v>
                </c:pt>
                <c:pt idx="8011">
                  <c:v>69.427000000000007</c:v>
                </c:pt>
                <c:pt idx="8012">
                  <c:v>69.727999999999994</c:v>
                </c:pt>
                <c:pt idx="8013">
                  <c:v>69.900999999999996</c:v>
                </c:pt>
                <c:pt idx="8014">
                  <c:v>69.985000000000014</c:v>
                </c:pt>
                <c:pt idx="8015">
                  <c:v>69.985000000000014</c:v>
                </c:pt>
                <c:pt idx="8016">
                  <c:v>70.028999999999982</c:v>
                </c:pt>
                <c:pt idx="8017">
                  <c:v>70.028999999999982</c:v>
                </c:pt>
                <c:pt idx="8018">
                  <c:v>69.900999999999996</c:v>
                </c:pt>
                <c:pt idx="8019">
                  <c:v>69.771000000000001</c:v>
                </c:pt>
                <c:pt idx="8020">
                  <c:v>69.727999999999994</c:v>
                </c:pt>
                <c:pt idx="8021">
                  <c:v>69.771000000000001</c:v>
                </c:pt>
                <c:pt idx="8022">
                  <c:v>69.727999999999994</c:v>
                </c:pt>
                <c:pt idx="8023">
                  <c:v>69.685000000000002</c:v>
                </c:pt>
                <c:pt idx="8024">
                  <c:v>69.643000000000001</c:v>
                </c:pt>
                <c:pt idx="8025">
                  <c:v>69.557000000000002</c:v>
                </c:pt>
                <c:pt idx="8026">
                  <c:v>69.427000000000007</c:v>
                </c:pt>
                <c:pt idx="8027">
                  <c:v>69.385999999999981</c:v>
                </c:pt>
                <c:pt idx="8028">
                  <c:v>69.343000000000004</c:v>
                </c:pt>
                <c:pt idx="8029">
                  <c:v>69.3</c:v>
                </c:pt>
                <c:pt idx="8030">
                  <c:v>69.256</c:v>
                </c:pt>
                <c:pt idx="8031">
                  <c:v>69.212999999999994</c:v>
                </c:pt>
                <c:pt idx="8032">
                  <c:v>69.212999999999994</c:v>
                </c:pt>
                <c:pt idx="8033">
                  <c:v>69.256</c:v>
                </c:pt>
                <c:pt idx="8034">
                  <c:v>69.3</c:v>
                </c:pt>
                <c:pt idx="8035">
                  <c:v>69.343000000000004</c:v>
                </c:pt>
                <c:pt idx="8036">
                  <c:v>69.385999999999981</c:v>
                </c:pt>
                <c:pt idx="8037">
                  <c:v>69.427000000000007</c:v>
                </c:pt>
                <c:pt idx="8038">
                  <c:v>69.557000000000002</c:v>
                </c:pt>
                <c:pt idx="8039">
                  <c:v>69.643000000000001</c:v>
                </c:pt>
                <c:pt idx="8040">
                  <c:v>69.685000000000002</c:v>
                </c:pt>
                <c:pt idx="8041">
                  <c:v>69.727999999999994</c:v>
                </c:pt>
                <c:pt idx="8042">
                  <c:v>69.771000000000001</c:v>
                </c:pt>
                <c:pt idx="8043">
                  <c:v>69.813999999999993</c:v>
                </c:pt>
                <c:pt idx="8044">
                  <c:v>69.771000000000001</c:v>
                </c:pt>
                <c:pt idx="8045">
                  <c:v>69.685000000000002</c:v>
                </c:pt>
                <c:pt idx="8046">
                  <c:v>69.643000000000001</c:v>
                </c:pt>
                <c:pt idx="8047">
                  <c:v>69.557000000000002</c:v>
                </c:pt>
                <c:pt idx="8048">
                  <c:v>69.557000000000002</c:v>
                </c:pt>
                <c:pt idx="8049">
                  <c:v>69.599999999999994</c:v>
                </c:pt>
                <c:pt idx="8050">
                  <c:v>69.643000000000001</c:v>
                </c:pt>
                <c:pt idx="8051">
                  <c:v>69.599999999999994</c:v>
                </c:pt>
                <c:pt idx="8052">
                  <c:v>69.471000000000004</c:v>
                </c:pt>
                <c:pt idx="8053">
                  <c:v>69.343000000000004</c:v>
                </c:pt>
                <c:pt idx="8054">
                  <c:v>69.256</c:v>
                </c:pt>
                <c:pt idx="8055">
                  <c:v>69.212999999999994</c:v>
                </c:pt>
                <c:pt idx="8056">
                  <c:v>69.212999999999994</c:v>
                </c:pt>
                <c:pt idx="8057">
                  <c:v>69.212999999999994</c:v>
                </c:pt>
                <c:pt idx="8058">
                  <c:v>69.169999999999987</c:v>
                </c:pt>
                <c:pt idx="8059">
                  <c:v>69.128999999999976</c:v>
                </c:pt>
                <c:pt idx="8060">
                  <c:v>69.084999999999994</c:v>
                </c:pt>
                <c:pt idx="8061">
                  <c:v>69.042000000000002</c:v>
                </c:pt>
                <c:pt idx="8062">
                  <c:v>68.956000000000003</c:v>
                </c:pt>
                <c:pt idx="8063">
                  <c:v>68.956000000000003</c:v>
                </c:pt>
                <c:pt idx="8064">
                  <c:v>68.870999999999981</c:v>
                </c:pt>
                <c:pt idx="8065">
                  <c:v>68.784999999999997</c:v>
                </c:pt>
                <c:pt idx="8066">
                  <c:v>68.697999999999993</c:v>
                </c:pt>
                <c:pt idx="8067">
                  <c:v>68.742000000000004</c:v>
                </c:pt>
                <c:pt idx="8068">
                  <c:v>68.784999999999997</c:v>
                </c:pt>
                <c:pt idx="8069">
                  <c:v>68.784999999999997</c:v>
                </c:pt>
                <c:pt idx="8070">
                  <c:v>68.784999999999997</c:v>
                </c:pt>
                <c:pt idx="8071">
                  <c:v>68.784999999999997</c:v>
                </c:pt>
                <c:pt idx="8072">
                  <c:v>68.784999999999997</c:v>
                </c:pt>
                <c:pt idx="8073">
                  <c:v>68.742000000000004</c:v>
                </c:pt>
                <c:pt idx="8074">
                  <c:v>68.697999999999993</c:v>
                </c:pt>
                <c:pt idx="8075">
                  <c:v>68.697999999999993</c:v>
                </c:pt>
                <c:pt idx="8076">
                  <c:v>68.656999999999982</c:v>
                </c:pt>
                <c:pt idx="8077">
                  <c:v>68.656999999999982</c:v>
                </c:pt>
                <c:pt idx="8078">
                  <c:v>68.614000000000004</c:v>
                </c:pt>
                <c:pt idx="8079">
                  <c:v>68.527000000000001</c:v>
                </c:pt>
                <c:pt idx="8080">
                  <c:v>68.443000000000026</c:v>
                </c:pt>
                <c:pt idx="8081">
                  <c:v>68.400000000000006</c:v>
                </c:pt>
                <c:pt idx="8082">
                  <c:v>68.35599999999998</c:v>
                </c:pt>
                <c:pt idx="8083">
                  <c:v>68.313000000000002</c:v>
                </c:pt>
                <c:pt idx="8084">
                  <c:v>68.27</c:v>
                </c:pt>
                <c:pt idx="8085">
                  <c:v>68.27</c:v>
                </c:pt>
                <c:pt idx="8086">
                  <c:v>68.227000000000004</c:v>
                </c:pt>
                <c:pt idx="8087">
                  <c:v>68.227000000000004</c:v>
                </c:pt>
                <c:pt idx="8088">
                  <c:v>68.227000000000004</c:v>
                </c:pt>
                <c:pt idx="8089">
                  <c:v>68.27</c:v>
                </c:pt>
                <c:pt idx="8090">
                  <c:v>68.27</c:v>
                </c:pt>
                <c:pt idx="8091">
                  <c:v>68.27</c:v>
                </c:pt>
                <c:pt idx="8092">
                  <c:v>68.27</c:v>
                </c:pt>
                <c:pt idx="8093">
                  <c:v>68.227000000000004</c:v>
                </c:pt>
                <c:pt idx="8094">
                  <c:v>68.227000000000004</c:v>
                </c:pt>
                <c:pt idx="8095">
                  <c:v>68.185000000000002</c:v>
                </c:pt>
                <c:pt idx="8096">
                  <c:v>68.185000000000002</c:v>
                </c:pt>
                <c:pt idx="8097">
                  <c:v>68.141999999999996</c:v>
                </c:pt>
                <c:pt idx="8098">
                  <c:v>68.185000000000002</c:v>
                </c:pt>
                <c:pt idx="8099">
                  <c:v>68.185000000000002</c:v>
                </c:pt>
                <c:pt idx="8100">
                  <c:v>68.185000000000002</c:v>
                </c:pt>
                <c:pt idx="8101">
                  <c:v>68.185000000000002</c:v>
                </c:pt>
                <c:pt idx="8102">
                  <c:v>68.141999999999996</c:v>
                </c:pt>
                <c:pt idx="8103">
                  <c:v>68.099000000000004</c:v>
                </c:pt>
                <c:pt idx="8104">
                  <c:v>68.099000000000004</c:v>
                </c:pt>
                <c:pt idx="8105">
                  <c:v>68.099000000000004</c:v>
                </c:pt>
                <c:pt idx="8106">
                  <c:v>68.141999999999996</c:v>
                </c:pt>
                <c:pt idx="8107">
                  <c:v>68.099000000000004</c:v>
                </c:pt>
                <c:pt idx="8108">
                  <c:v>68.099000000000004</c:v>
                </c:pt>
                <c:pt idx="8109">
                  <c:v>68.099000000000004</c:v>
                </c:pt>
                <c:pt idx="8110">
                  <c:v>68.141999999999996</c:v>
                </c:pt>
                <c:pt idx="8111">
                  <c:v>68.099000000000004</c:v>
                </c:pt>
                <c:pt idx="8112">
                  <c:v>68.099000000000004</c:v>
                </c:pt>
                <c:pt idx="8113">
                  <c:v>68.099000000000004</c:v>
                </c:pt>
                <c:pt idx="8114">
                  <c:v>68.099000000000004</c:v>
                </c:pt>
                <c:pt idx="8115">
                  <c:v>68.099000000000004</c:v>
                </c:pt>
                <c:pt idx="8116">
                  <c:v>68.099000000000004</c:v>
                </c:pt>
                <c:pt idx="8117">
                  <c:v>68.099000000000004</c:v>
                </c:pt>
                <c:pt idx="8118">
                  <c:v>68.099000000000004</c:v>
                </c:pt>
                <c:pt idx="8119">
                  <c:v>68.141999999999996</c:v>
                </c:pt>
                <c:pt idx="8120">
                  <c:v>68.099000000000004</c:v>
                </c:pt>
                <c:pt idx="8121">
                  <c:v>68.099000000000004</c:v>
                </c:pt>
                <c:pt idx="8122">
                  <c:v>68.185000000000002</c:v>
                </c:pt>
                <c:pt idx="8123">
                  <c:v>68.185000000000002</c:v>
                </c:pt>
                <c:pt idx="8124">
                  <c:v>68.185000000000002</c:v>
                </c:pt>
                <c:pt idx="8125">
                  <c:v>68.227000000000004</c:v>
                </c:pt>
                <c:pt idx="8126">
                  <c:v>68.185000000000002</c:v>
                </c:pt>
                <c:pt idx="8127">
                  <c:v>68.185000000000002</c:v>
                </c:pt>
                <c:pt idx="8128">
                  <c:v>68.185000000000002</c:v>
                </c:pt>
                <c:pt idx="8129">
                  <c:v>68.185000000000002</c:v>
                </c:pt>
                <c:pt idx="8130">
                  <c:v>68.185000000000002</c:v>
                </c:pt>
                <c:pt idx="8131">
                  <c:v>68.227000000000004</c:v>
                </c:pt>
                <c:pt idx="8132">
                  <c:v>68.185000000000002</c:v>
                </c:pt>
                <c:pt idx="8133">
                  <c:v>68.185000000000002</c:v>
                </c:pt>
                <c:pt idx="8134">
                  <c:v>68.27</c:v>
                </c:pt>
                <c:pt idx="8135">
                  <c:v>68.35599999999998</c:v>
                </c:pt>
                <c:pt idx="8136">
                  <c:v>68.35599999999998</c:v>
                </c:pt>
                <c:pt idx="8137">
                  <c:v>68.35599999999998</c:v>
                </c:pt>
                <c:pt idx="8138">
                  <c:v>68.313000000000002</c:v>
                </c:pt>
                <c:pt idx="8139">
                  <c:v>68.27</c:v>
                </c:pt>
                <c:pt idx="8140">
                  <c:v>68.27</c:v>
                </c:pt>
                <c:pt idx="8141">
                  <c:v>68.27</c:v>
                </c:pt>
                <c:pt idx="8142">
                  <c:v>68.227000000000004</c:v>
                </c:pt>
                <c:pt idx="8143">
                  <c:v>68.185000000000002</c:v>
                </c:pt>
                <c:pt idx="8144">
                  <c:v>68.185000000000002</c:v>
                </c:pt>
                <c:pt idx="8145">
                  <c:v>68.141999999999996</c:v>
                </c:pt>
                <c:pt idx="8146">
                  <c:v>68.141999999999996</c:v>
                </c:pt>
                <c:pt idx="8147">
                  <c:v>68.099000000000004</c:v>
                </c:pt>
                <c:pt idx="8148">
                  <c:v>68.055999999999983</c:v>
                </c:pt>
                <c:pt idx="8149">
                  <c:v>68.013000000000005</c:v>
                </c:pt>
                <c:pt idx="8150">
                  <c:v>68.013000000000005</c:v>
                </c:pt>
                <c:pt idx="8151">
                  <c:v>67.971000000000004</c:v>
                </c:pt>
                <c:pt idx="8152">
                  <c:v>67.927999999999997</c:v>
                </c:pt>
                <c:pt idx="8153">
                  <c:v>67.884999999999991</c:v>
                </c:pt>
                <c:pt idx="8154">
                  <c:v>67.798000000000002</c:v>
                </c:pt>
                <c:pt idx="8155">
                  <c:v>67.714000000000027</c:v>
                </c:pt>
                <c:pt idx="8156">
                  <c:v>67.670999999999978</c:v>
                </c:pt>
                <c:pt idx="8157">
                  <c:v>67.670999999999978</c:v>
                </c:pt>
                <c:pt idx="8158">
                  <c:v>67.670999999999978</c:v>
                </c:pt>
                <c:pt idx="8159">
                  <c:v>67.670999999999978</c:v>
                </c:pt>
                <c:pt idx="8160">
                  <c:v>67.714000000000027</c:v>
                </c:pt>
                <c:pt idx="8161">
                  <c:v>67.757000000000005</c:v>
                </c:pt>
                <c:pt idx="8162">
                  <c:v>67.757000000000005</c:v>
                </c:pt>
                <c:pt idx="8163">
                  <c:v>67.714000000000027</c:v>
                </c:pt>
                <c:pt idx="8164">
                  <c:v>67.670999999999978</c:v>
                </c:pt>
                <c:pt idx="8165">
                  <c:v>67.626999999999981</c:v>
                </c:pt>
                <c:pt idx="8166">
                  <c:v>67.585999999999999</c:v>
                </c:pt>
                <c:pt idx="8167">
                  <c:v>67.585999999999999</c:v>
                </c:pt>
                <c:pt idx="8168">
                  <c:v>67.585999999999999</c:v>
                </c:pt>
                <c:pt idx="8169">
                  <c:v>67.626999999999981</c:v>
                </c:pt>
                <c:pt idx="8170">
                  <c:v>67.714000000000027</c:v>
                </c:pt>
                <c:pt idx="8171">
                  <c:v>67.798000000000002</c:v>
                </c:pt>
                <c:pt idx="8172">
                  <c:v>67.842000000000013</c:v>
                </c:pt>
                <c:pt idx="8173">
                  <c:v>67.884999999999991</c:v>
                </c:pt>
                <c:pt idx="8174">
                  <c:v>67.884999999999991</c:v>
                </c:pt>
                <c:pt idx="8175">
                  <c:v>67.927999999999997</c:v>
                </c:pt>
                <c:pt idx="8176">
                  <c:v>67.971000000000004</c:v>
                </c:pt>
                <c:pt idx="8177">
                  <c:v>68.013000000000005</c:v>
                </c:pt>
                <c:pt idx="8178">
                  <c:v>68.013000000000005</c:v>
                </c:pt>
                <c:pt idx="8179">
                  <c:v>68.099000000000004</c:v>
                </c:pt>
                <c:pt idx="8180">
                  <c:v>68.099000000000004</c:v>
                </c:pt>
                <c:pt idx="8181">
                  <c:v>68.099000000000004</c:v>
                </c:pt>
                <c:pt idx="8182">
                  <c:v>68.141999999999996</c:v>
                </c:pt>
                <c:pt idx="8183">
                  <c:v>68.185000000000002</c:v>
                </c:pt>
                <c:pt idx="8184">
                  <c:v>68.141999999999996</c:v>
                </c:pt>
                <c:pt idx="8185">
                  <c:v>68.099000000000004</c:v>
                </c:pt>
                <c:pt idx="8186">
                  <c:v>68.099000000000004</c:v>
                </c:pt>
                <c:pt idx="8187">
                  <c:v>68.055999999999983</c:v>
                </c:pt>
                <c:pt idx="8188">
                  <c:v>68.013000000000005</c:v>
                </c:pt>
                <c:pt idx="8189">
                  <c:v>68.013000000000005</c:v>
                </c:pt>
                <c:pt idx="8190">
                  <c:v>67.971000000000004</c:v>
                </c:pt>
                <c:pt idx="8191">
                  <c:v>67.927999999999997</c:v>
                </c:pt>
                <c:pt idx="8192">
                  <c:v>67.842000000000013</c:v>
                </c:pt>
                <c:pt idx="8193">
                  <c:v>67.842000000000013</c:v>
                </c:pt>
                <c:pt idx="8194">
                  <c:v>67.927999999999997</c:v>
                </c:pt>
                <c:pt idx="8195">
                  <c:v>67.971000000000004</c:v>
                </c:pt>
                <c:pt idx="8196">
                  <c:v>68.013000000000005</c:v>
                </c:pt>
                <c:pt idx="8197">
                  <c:v>68.013000000000005</c:v>
                </c:pt>
                <c:pt idx="8198">
                  <c:v>68.013000000000005</c:v>
                </c:pt>
                <c:pt idx="8199">
                  <c:v>68.055999999999983</c:v>
                </c:pt>
                <c:pt idx="8200">
                  <c:v>68.055999999999983</c:v>
                </c:pt>
                <c:pt idx="8201">
                  <c:v>68.055999999999983</c:v>
                </c:pt>
                <c:pt idx="8202">
                  <c:v>68.055999999999983</c:v>
                </c:pt>
                <c:pt idx="8203">
                  <c:v>68.055999999999983</c:v>
                </c:pt>
                <c:pt idx="8204">
                  <c:v>68.013000000000005</c:v>
                </c:pt>
                <c:pt idx="8205">
                  <c:v>68.013000000000005</c:v>
                </c:pt>
                <c:pt idx="8206">
                  <c:v>68.013000000000005</c:v>
                </c:pt>
                <c:pt idx="8207">
                  <c:v>68.013000000000005</c:v>
                </c:pt>
                <c:pt idx="8208">
                  <c:v>67.971000000000004</c:v>
                </c:pt>
                <c:pt idx="8209">
                  <c:v>67.971000000000004</c:v>
                </c:pt>
                <c:pt idx="8210">
                  <c:v>67.971000000000004</c:v>
                </c:pt>
                <c:pt idx="8211">
                  <c:v>67.971000000000004</c:v>
                </c:pt>
                <c:pt idx="8212">
                  <c:v>68.013000000000005</c:v>
                </c:pt>
                <c:pt idx="8213">
                  <c:v>68.013000000000005</c:v>
                </c:pt>
                <c:pt idx="8214">
                  <c:v>68.013000000000005</c:v>
                </c:pt>
                <c:pt idx="8215">
                  <c:v>68.055999999999983</c:v>
                </c:pt>
                <c:pt idx="8216">
                  <c:v>68.055999999999983</c:v>
                </c:pt>
                <c:pt idx="8217">
                  <c:v>68.099000000000004</c:v>
                </c:pt>
                <c:pt idx="8218">
                  <c:v>68.141999999999996</c:v>
                </c:pt>
                <c:pt idx="8219">
                  <c:v>68.185000000000002</c:v>
                </c:pt>
                <c:pt idx="8220">
                  <c:v>68.27</c:v>
                </c:pt>
                <c:pt idx="8221">
                  <c:v>68.27</c:v>
                </c:pt>
                <c:pt idx="8222">
                  <c:v>68.313000000000002</c:v>
                </c:pt>
                <c:pt idx="8223">
                  <c:v>68.35599999999998</c:v>
                </c:pt>
                <c:pt idx="8224">
                  <c:v>68.400000000000006</c:v>
                </c:pt>
                <c:pt idx="8225">
                  <c:v>68.400000000000006</c:v>
                </c:pt>
                <c:pt idx="8226">
                  <c:v>68.443000000000026</c:v>
                </c:pt>
                <c:pt idx="8227">
                  <c:v>68.527000000000001</c:v>
                </c:pt>
                <c:pt idx="8228">
                  <c:v>68.570999999999998</c:v>
                </c:pt>
                <c:pt idx="8229">
                  <c:v>68.614000000000004</c:v>
                </c:pt>
                <c:pt idx="8230">
                  <c:v>68.697999999999993</c:v>
                </c:pt>
                <c:pt idx="8231">
                  <c:v>68.697999999999993</c:v>
                </c:pt>
                <c:pt idx="8232">
                  <c:v>68.784999999999997</c:v>
                </c:pt>
                <c:pt idx="8233">
                  <c:v>68.870999999999981</c:v>
                </c:pt>
                <c:pt idx="8234">
                  <c:v>68.870999999999981</c:v>
                </c:pt>
                <c:pt idx="8235">
                  <c:v>68.870999999999981</c:v>
                </c:pt>
                <c:pt idx="8236">
                  <c:v>68.870999999999981</c:v>
                </c:pt>
                <c:pt idx="8237">
                  <c:v>68.870999999999981</c:v>
                </c:pt>
                <c:pt idx="8238">
                  <c:v>68.956000000000003</c:v>
                </c:pt>
                <c:pt idx="8239">
                  <c:v>69.042000000000002</c:v>
                </c:pt>
                <c:pt idx="8240">
                  <c:v>69.042000000000002</c:v>
                </c:pt>
                <c:pt idx="8241">
                  <c:v>69.084999999999994</c:v>
                </c:pt>
                <c:pt idx="8242">
                  <c:v>69.128999999999976</c:v>
                </c:pt>
                <c:pt idx="8243">
                  <c:v>69.169999999999987</c:v>
                </c:pt>
                <c:pt idx="8244">
                  <c:v>69.169999999999987</c:v>
                </c:pt>
                <c:pt idx="8245">
                  <c:v>69.212999999999994</c:v>
                </c:pt>
                <c:pt idx="8246">
                  <c:v>69.212999999999994</c:v>
                </c:pt>
                <c:pt idx="8247">
                  <c:v>69.212999999999994</c:v>
                </c:pt>
                <c:pt idx="8248">
                  <c:v>69.212999999999994</c:v>
                </c:pt>
                <c:pt idx="8249">
                  <c:v>69.256</c:v>
                </c:pt>
                <c:pt idx="8250">
                  <c:v>69.256</c:v>
                </c:pt>
                <c:pt idx="8251">
                  <c:v>69.3</c:v>
                </c:pt>
                <c:pt idx="8252">
                  <c:v>69.256</c:v>
                </c:pt>
                <c:pt idx="8253">
                  <c:v>69.256</c:v>
                </c:pt>
                <c:pt idx="8254">
                  <c:v>69.212999999999994</c:v>
                </c:pt>
                <c:pt idx="8255">
                  <c:v>69.169999999999987</c:v>
                </c:pt>
                <c:pt idx="8256">
                  <c:v>69.128999999999976</c:v>
                </c:pt>
                <c:pt idx="8257">
                  <c:v>69.128999999999976</c:v>
                </c:pt>
                <c:pt idx="8258">
                  <c:v>69.169999999999987</c:v>
                </c:pt>
                <c:pt idx="8259">
                  <c:v>69.212999999999994</c:v>
                </c:pt>
                <c:pt idx="8260">
                  <c:v>69.256</c:v>
                </c:pt>
                <c:pt idx="8261">
                  <c:v>69.3</c:v>
                </c:pt>
                <c:pt idx="8262">
                  <c:v>69.343000000000004</c:v>
                </c:pt>
                <c:pt idx="8263">
                  <c:v>69.3</c:v>
                </c:pt>
                <c:pt idx="8264">
                  <c:v>69.343000000000004</c:v>
                </c:pt>
                <c:pt idx="8265">
                  <c:v>69.3</c:v>
                </c:pt>
                <c:pt idx="8266">
                  <c:v>69.343000000000004</c:v>
                </c:pt>
                <c:pt idx="8267">
                  <c:v>69.385999999999981</c:v>
                </c:pt>
                <c:pt idx="8268">
                  <c:v>69.385999999999981</c:v>
                </c:pt>
                <c:pt idx="8269">
                  <c:v>69.427000000000007</c:v>
                </c:pt>
                <c:pt idx="8270">
                  <c:v>69.513999999999996</c:v>
                </c:pt>
                <c:pt idx="8271">
                  <c:v>69.557000000000002</c:v>
                </c:pt>
                <c:pt idx="8272">
                  <c:v>69.599999999999994</c:v>
                </c:pt>
                <c:pt idx="8273">
                  <c:v>69.643000000000001</c:v>
                </c:pt>
                <c:pt idx="8274">
                  <c:v>69.599999999999994</c:v>
                </c:pt>
                <c:pt idx="8275">
                  <c:v>69.599999999999994</c:v>
                </c:pt>
                <c:pt idx="8276">
                  <c:v>69.685000000000002</c:v>
                </c:pt>
                <c:pt idx="8277">
                  <c:v>69.813999999999993</c:v>
                </c:pt>
                <c:pt idx="8278">
                  <c:v>69.85799999999999</c:v>
                </c:pt>
                <c:pt idx="8279">
                  <c:v>69.985000000000014</c:v>
                </c:pt>
                <c:pt idx="8280">
                  <c:v>70.072000000000003</c:v>
                </c:pt>
                <c:pt idx="8281">
                  <c:v>70.200999999999993</c:v>
                </c:pt>
                <c:pt idx="8282">
                  <c:v>70.242999999999995</c:v>
                </c:pt>
                <c:pt idx="8283">
                  <c:v>70.415999999999997</c:v>
                </c:pt>
                <c:pt idx="8284">
                  <c:v>70.543000000000006</c:v>
                </c:pt>
                <c:pt idx="8285">
                  <c:v>70.63</c:v>
                </c:pt>
                <c:pt idx="8286">
                  <c:v>70.715999999999994</c:v>
                </c:pt>
                <c:pt idx="8287">
                  <c:v>70.802999999999983</c:v>
                </c:pt>
                <c:pt idx="8288">
                  <c:v>70.887</c:v>
                </c:pt>
                <c:pt idx="8289">
                  <c:v>70.930000000000007</c:v>
                </c:pt>
                <c:pt idx="8290">
                  <c:v>70.974000000000004</c:v>
                </c:pt>
                <c:pt idx="8291">
                  <c:v>71.016999999999996</c:v>
                </c:pt>
                <c:pt idx="8292">
                  <c:v>71.016999999999996</c:v>
                </c:pt>
                <c:pt idx="8293">
                  <c:v>71.06</c:v>
                </c:pt>
                <c:pt idx="8294">
                  <c:v>71.19</c:v>
                </c:pt>
                <c:pt idx="8295">
                  <c:v>71.316999999999993</c:v>
                </c:pt>
                <c:pt idx="8296">
                  <c:v>71.361000000000004</c:v>
                </c:pt>
                <c:pt idx="8297">
                  <c:v>71.403999999999996</c:v>
                </c:pt>
                <c:pt idx="8298">
                  <c:v>71.489999999999995</c:v>
                </c:pt>
                <c:pt idx="8299">
                  <c:v>71.61999999999999</c:v>
                </c:pt>
                <c:pt idx="8300">
                  <c:v>71.748000000000005</c:v>
                </c:pt>
                <c:pt idx="8301">
                  <c:v>71.876999999999981</c:v>
                </c:pt>
                <c:pt idx="8302">
                  <c:v>72.093000000000004</c:v>
                </c:pt>
                <c:pt idx="8303">
                  <c:v>72.307000000000002</c:v>
                </c:pt>
                <c:pt idx="8304">
                  <c:v>72.394000000000005</c:v>
                </c:pt>
                <c:pt idx="8305">
                  <c:v>72.48</c:v>
                </c:pt>
                <c:pt idx="8306">
                  <c:v>72.61</c:v>
                </c:pt>
                <c:pt idx="8307">
                  <c:v>72.739000000000004</c:v>
                </c:pt>
                <c:pt idx="8308">
                  <c:v>72.825999999999979</c:v>
                </c:pt>
                <c:pt idx="8309">
                  <c:v>72.695999999999998</c:v>
                </c:pt>
                <c:pt idx="8310">
                  <c:v>72.783000000000001</c:v>
                </c:pt>
                <c:pt idx="8311">
                  <c:v>72.955000000000013</c:v>
                </c:pt>
                <c:pt idx="8312">
                  <c:v>73.082999999999998</c:v>
                </c:pt>
                <c:pt idx="8313">
                  <c:v>73.256</c:v>
                </c:pt>
                <c:pt idx="8314">
                  <c:v>73.429000000000002</c:v>
                </c:pt>
                <c:pt idx="8315">
                  <c:v>73.515000000000001</c:v>
                </c:pt>
                <c:pt idx="8316">
                  <c:v>73.557999999999993</c:v>
                </c:pt>
                <c:pt idx="8317">
                  <c:v>73.60199999999999</c:v>
                </c:pt>
                <c:pt idx="8318">
                  <c:v>73.644999999999996</c:v>
                </c:pt>
                <c:pt idx="8319">
                  <c:v>73.688000000000002</c:v>
                </c:pt>
                <c:pt idx="8320">
                  <c:v>73.774000000000001</c:v>
                </c:pt>
                <c:pt idx="8321">
                  <c:v>73.861000000000004</c:v>
                </c:pt>
                <c:pt idx="8322">
                  <c:v>74.076999999999998</c:v>
                </c:pt>
                <c:pt idx="8323">
                  <c:v>74.295000000000002</c:v>
                </c:pt>
                <c:pt idx="8324">
                  <c:v>74.295000000000002</c:v>
                </c:pt>
                <c:pt idx="8325">
                  <c:v>74.11999999999999</c:v>
                </c:pt>
                <c:pt idx="8326">
                  <c:v>74.034000000000006</c:v>
                </c:pt>
                <c:pt idx="8327">
                  <c:v>74.162999999999982</c:v>
                </c:pt>
                <c:pt idx="8328">
                  <c:v>74.295000000000002</c:v>
                </c:pt>
                <c:pt idx="8329">
                  <c:v>74.295000000000002</c:v>
                </c:pt>
                <c:pt idx="8330">
                  <c:v>74.25</c:v>
                </c:pt>
                <c:pt idx="8331">
                  <c:v>74.337999999999994</c:v>
                </c:pt>
                <c:pt idx="8332">
                  <c:v>74.381</c:v>
                </c:pt>
                <c:pt idx="8333">
                  <c:v>74.467000000000027</c:v>
                </c:pt>
                <c:pt idx="8334">
                  <c:v>74.682999999999979</c:v>
                </c:pt>
                <c:pt idx="8335">
                  <c:v>74.813000000000002</c:v>
                </c:pt>
                <c:pt idx="8336">
                  <c:v>74.943000000000026</c:v>
                </c:pt>
                <c:pt idx="8337">
                  <c:v>75.073999999999998</c:v>
                </c:pt>
                <c:pt idx="8338">
                  <c:v>75.117000000000004</c:v>
                </c:pt>
                <c:pt idx="8339">
                  <c:v>75.203999999999994</c:v>
                </c:pt>
                <c:pt idx="8340">
                  <c:v>75.375999999999976</c:v>
                </c:pt>
                <c:pt idx="8341">
                  <c:v>75.593999999999994</c:v>
                </c:pt>
                <c:pt idx="8342">
                  <c:v>75.724000000000004</c:v>
                </c:pt>
                <c:pt idx="8343">
                  <c:v>75.766999999999996</c:v>
                </c:pt>
                <c:pt idx="8344">
                  <c:v>75.680999999999983</c:v>
                </c:pt>
                <c:pt idx="8345">
                  <c:v>75.81</c:v>
                </c:pt>
                <c:pt idx="8346">
                  <c:v>75.942000000000007</c:v>
                </c:pt>
                <c:pt idx="8347">
                  <c:v>76.070999999999998</c:v>
                </c:pt>
                <c:pt idx="8348">
                  <c:v>76.157999999999987</c:v>
                </c:pt>
                <c:pt idx="8349">
                  <c:v>76.245999999999995</c:v>
                </c:pt>
                <c:pt idx="8350">
                  <c:v>76.331999999999994</c:v>
                </c:pt>
                <c:pt idx="8351">
                  <c:v>76.507000000000005</c:v>
                </c:pt>
                <c:pt idx="8352">
                  <c:v>76.635999999999981</c:v>
                </c:pt>
                <c:pt idx="8353">
                  <c:v>76.811000000000007</c:v>
                </c:pt>
                <c:pt idx="8354">
                  <c:v>77.028999999999982</c:v>
                </c:pt>
                <c:pt idx="8355">
                  <c:v>77.16</c:v>
                </c:pt>
                <c:pt idx="8356">
                  <c:v>77.377999999999986</c:v>
                </c:pt>
                <c:pt idx="8357">
                  <c:v>77.509</c:v>
                </c:pt>
                <c:pt idx="8358">
                  <c:v>77.552999999999983</c:v>
                </c:pt>
                <c:pt idx="8359">
                  <c:v>77.683999999999983</c:v>
                </c:pt>
                <c:pt idx="8360">
                  <c:v>77.85899999999998</c:v>
                </c:pt>
                <c:pt idx="8361">
                  <c:v>77.989999999999995</c:v>
                </c:pt>
                <c:pt idx="8362">
                  <c:v>78.033000000000001</c:v>
                </c:pt>
                <c:pt idx="8363">
                  <c:v>78.296000000000006</c:v>
                </c:pt>
                <c:pt idx="8364">
                  <c:v>78.558999999999983</c:v>
                </c:pt>
                <c:pt idx="8365">
                  <c:v>78.644999999999996</c:v>
                </c:pt>
                <c:pt idx="8366">
                  <c:v>78.822000000000003</c:v>
                </c:pt>
                <c:pt idx="8367">
                  <c:v>78.953000000000003</c:v>
                </c:pt>
                <c:pt idx="8368">
                  <c:v>78.953000000000003</c:v>
                </c:pt>
                <c:pt idx="8369">
                  <c:v>79.127999999999986</c:v>
                </c:pt>
                <c:pt idx="8370">
                  <c:v>79.304000000000002</c:v>
                </c:pt>
                <c:pt idx="8371">
                  <c:v>79.304000000000002</c:v>
                </c:pt>
                <c:pt idx="8372">
                  <c:v>79.260999999999996</c:v>
                </c:pt>
                <c:pt idx="8373">
                  <c:v>79.304000000000002</c:v>
                </c:pt>
                <c:pt idx="8374">
                  <c:v>79.346999999999994</c:v>
                </c:pt>
                <c:pt idx="8375">
                  <c:v>79.611999999999995</c:v>
                </c:pt>
                <c:pt idx="8376">
                  <c:v>79.831000000000003</c:v>
                </c:pt>
                <c:pt idx="8377">
                  <c:v>79.875999999999976</c:v>
                </c:pt>
                <c:pt idx="8378">
                  <c:v>79.962999999999994</c:v>
                </c:pt>
                <c:pt idx="8379">
                  <c:v>80.183999999999983</c:v>
                </c:pt>
                <c:pt idx="8380">
                  <c:v>80.271999999999991</c:v>
                </c:pt>
                <c:pt idx="8381">
                  <c:v>80.316000000000003</c:v>
                </c:pt>
                <c:pt idx="8382">
                  <c:v>80.58</c:v>
                </c:pt>
                <c:pt idx="8383">
                  <c:v>81.022999999999982</c:v>
                </c:pt>
                <c:pt idx="8384">
                  <c:v>81.111000000000004</c:v>
                </c:pt>
                <c:pt idx="8385">
                  <c:v>81.153999999999982</c:v>
                </c:pt>
                <c:pt idx="8386">
                  <c:v>81.332999999999998</c:v>
                </c:pt>
                <c:pt idx="8387">
                  <c:v>81.421000000000006</c:v>
                </c:pt>
                <c:pt idx="8388">
                  <c:v>81.509</c:v>
                </c:pt>
                <c:pt idx="8389">
                  <c:v>81.111000000000004</c:v>
                </c:pt>
                <c:pt idx="8390">
                  <c:v>80.801999999999992</c:v>
                </c:pt>
                <c:pt idx="8391">
                  <c:v>80.667999999999992</c:v>
                </c:pt>
                <c:pt idx="8392">
                  <c:v>80.712999999999994</c:v>
                </c:pt>
                <c:pt idx="8393">
                  <c:v>80.58</c:v>
                </c:pt>
                <c:pt idx="8394">
                  <c:v>80.757000000000005</c:v>
                </c:pt>
                <c:pt idx="8395">
                  <c:v>81.066000000000003</c:v>
                </c:pt>
                <c:pt idx="8396">
                  <c:v>81.465999999999994</c:v>
                </c:pt>
                <c:pt idx="8397">
                  <c:v>81.686999999999998</c:v>
                </c:pt>
                <c:pt idx="8398">
                  <c:v>81.686999999999998</c:v>
                </c:pt>
                <c:pt idx="8399">
                  <c:v>81.864000000000004</c:v>
                </c:pt>
                <c:pt idx="8400">
                  <c:v>81.997000000000028</c:v>
                </c:pt>
                <c:pt idx="8401">
                  <c:v>81.952000000000012</c:v>
                </c:pt>
                <c:pt idx="8402">
                  <c:v>82.13</c:v>
                </c:pt>
                <c:pt idx="8403">
                  <c:v>82.13</c:v>
                </c:pt>
                <c:pt idx="8404">
                  <c:v>81.909000000000006</c:v>
                </c:pt>
                <c:pt idx="8405">
                  <c:v>81.909000000000006</c:v>
                </c:pt>
                <c:pt idx="8406">
                  <c:v>81.952000000000012</c:v>
                </c:pt>
                <c:pt idx="8407">
                  <c:v>81.819000000000003</c:v>
                </c:pt>
                <c:pt idx="8408">
                  <c:v>81.909000000000006</c:v>
                </c:pt>
                <c:pt idx="8409">
                  <c:v>82.174999999999983</c:v>
                </c:pt>
                <c:pt idx="8410">
                  <c:v>81.909000000000006</c:v>
                </c:pt>
                <c:pt idx="8411">
                  <c:v>81.864000000000004</c:v>
                </c:pt>
                <c:pt idx="8412">
                  <c:v>81.997000000000028</c:v>
                </c:pt>
                <c:pt idx="8413">
                  <c:v>82.174999999999983</c:v>
                </c:pt>
                <c:pt idx="8414">
                  <c:v>82.042000000000002</c:v>
                </c:pt>
                <c:pt idx="8415">
                  <c:v>82.486000000000004</c:v>
                </c:pt>
                <c:pt idx="8416">
                  <c:v>82.575000000000003</c:v>
                </c:pt>
                <c:pt idx="8417">
                  <c:v>82.53</c:v>
                </c:pt>
                <c:pt idx="8418">
                  <c:v>82.486000000000004</c:v>
                </c:pt>
                <c:pt idx="8419">
                  <c:v>82.753</c:v>
                </c:pt>
                <c:pt idx="8420">
                  <c:v>83.063999999999993</c:v>
                </c:pt>
                <c:pt idx="8421">
                  <c:v>83.10899999999998</c:v>
                </c:pt>
                <c:pt idx="8422">
                  <c:v>83.10899999999998</c:v>
                </c:pt>
                <c:pt idx="8423">
                  <c:v>83.646000000000001</c:v>
                </c:pt>
                <c:pt idx="8424">
                  <c:v>83.778999999999982</c:v>
                </c:pt>
                <c:pt idx="8425">
                  <c:v>84.093999999999994</c:v>
                </c:pt>
                <c:pt idx="8426">
                  <c:v>84.137</c:v>
                </c:pt>
                <c:pt idx="8427">
                  <c:v>83.778999999999982</c:v>
                </c:pt>
                <c:pt idx="8428">
                  <c:v>84.004000000000005</c:v>
                </c:pt>
                <c:pt idx="8429">
                  <c:v>83.691000000000003</c:v>
                </c:pt>
                <c:pt idx="8430">
                  <c:v>83.691000000000003</c:v>
                </c:pt>
                <c:pt idx="8431">
                  <c:v>84.182000000000002</c:v>
                </c:pt>
                <c:pt idx="8432">
                  <c:v>84.631999999999991</c:v>
                </c:pt>
                <c:pt idx="8433">
                  <c:v>85.126999999999981</c:v>
                </c:pt>
                <c:pt idx="8434">
                  <c:v>84.9</c:v>
                </c:pt>
                <c:pt idx="8435">
                  <c:v>84.856999999999999</c:v>
                </c:pt>
                <c:pt idx="8436">
                  <c:v>84.676999999999978</c:v>
                </c:pt>
                <c:pt idx="8437">
                  <c:v>84.945000000000007</c:v>
                </c:pt>
                <c:pt idx="8438">
                  <c:v>84.542000000000002</c:v>
                </c:pt>
                <c:pt idx="8439">
                  <c:v>84.542000000000002</c:v>
                </c:pt>
                <c:pt idx="8440">
                  <c:v>84.676999999999978</c:v>
                </c:pt>
                <c:pt idx="8441">
                  <c:v>84.316999999999993</c:v>
                </c:pt>
                <c:pt idx="8442">
                  <c:v>84.406999999999996</c:v>
                </c:pt>
                <c:pt idx="8443">
                  <c:v>84.497000000000028</c:v>
                </c:pt>
                <c:pt idx="8444">
                  <c:v>84.452000000000012</c:v>
                </c:pt>
                <c:pt idx="8445">
                  <c:v>84.137</c:v>
                </c:pt>
                <c:pt idx="8446">
                  <c:v>83.646000000000001</c:v>
                </c:pt>
                <c:pt idx="8447">
                  <c:v>83.736000000000004</c:v>
                </c:pt>
                <c:pt idx="8448">
                  <c:v>83.778999999999982</c:v>
                </c:pt>
                <c:pt idx="8449">
                  <c:v>83.691000000000003</c:v>
                </c:pt>
                <c:pt idx="8450">
                  <c:v>83.600999999999999</c:v>
                </c:pt>
                <c:pt idx="8451">
                  <c:v>84.093999999999994</c:v>
                </c:pt>
                <c:pt idx="8452">
                  <c:v>84.497000000000028</c:v>
                </c:pt>
                <c:pt idx="8453">
                  <c:v>84.452000000000012</c:v>
                </c:pt>
                <c:pt idx="8454">
                  <c:v>84.945000000000007</c:v>
                </c:pt>
                <c:pt idx="8455">
                  <c:v>85.307000000000002</c:v>
                </c:pt>
                <c:pt idx="8456">
                  <c:v>85.576999999999998</c:v>
                </c:pt>
                <c:pt idx="8457">
                  <c:v>84.945000000000007</c:v>
                </c:pt>
                <c:pt idx="8458">
                  <c:v>84.721999999999994</c:v>
                </c:pt>
                <c:pt idx="8459">
                  <c:v>84.990000000000023</c:v>
                </c:pt>
                <c:pt idx="8460">
                  <c:v>85.081999999999994</c:v>
                </c:pt>
                <c:pt idx="8461">
                  <c:v>85.217000000000027</c:v>
                </c:pt>
                <c:pt idx="8462">
                  <c:v>85.621999999999986</c:v>
                </c:pt>
                <c:pt idx="8463">
                  <c:v>85.576999999999998</c:v>
                </c:pt>
                <c:pt idx="8464">
                  <c:v>85.126999999999981</c:v>
                </c:pt>
                <c:pt idx="8465">
                  <c:v>85.217000000000027</c:v>
                </c:pt>
                <c:pt idx="8466">
                  <c:v>84.945000000000007</c:v>
                </c:pt>
                <c:pt idx="8467">
                  <c:v>84.721999999999994</c:v>
                </c:pt>
                <c:pt idx="8468">
                  <c:v>84.990000000000023</c:v>
                </c:pt>
                <c:pt idx="8469">
                  <c:v>85.081999999999994</c:v>
                </c:pt>
                <c:pt idx="8470">
                  <c:v>85.081999999999994</c:v>
                </c:pt>
                <c:pt idx="8471">
                  <c:v>85.126999999999981</c:v>
                </c:pt>
                <c:pt idx="8472">
                  <c:v>85.307000000000002</c:v>
                </c:pt>
                <c:pt idx="8473">
                  <c:v>85.486999999999995</c:v>
                </c:pt>
                <c:pt idx="8474">
                  <c:v>85.35199999999999</c:v>
                </c:pt>
                <c:pt idx="8475">
                  <c:v>84.990000000000023</c:v>
                </c:pt>
                <c:pt idx="8476">
                  <c:v>85.126999999999981</c:v>
                </c:pt>
                <c:pt idx="8477">
                  <c:v>85.307000000000002</c:v>
                </c:pt>
                <c:pt idx="8478">
                  <c:v>85.35199999999999</c:v>
                </c:pt>
                <c:pt idx="8479">
                  <c:v>85.486999999999995</c:v>
                </c:pt>
                <c:pt idx="8480">
                  <c:v>85.442000000000007</c:v>
                </c:pt>
                <c:pt idx="8481">
                  <c:v>85.531999999999996</c:v>
                </c:pt>
                <c:pt idx="8482">
                  <c:v>85.262</c:v>
                </c:pt>
                <c:pt idx="8483">
                  <c:v>85.217000000000027</c:v>
                </c:pt>
                <c:pt idx="8484">
                  <c:v>85.667000000000002</c:v>
                </c:pt>
                <c:pt idx="8485">
                  <c:v>85.849000000000004</c:v>
                </c:pt>
                <c:pt idx="8486">
                  <c:v>85.894000000000005</c:v>
                </c:pt>
                <c:pt idx="8487">
                  <c:v>85.983999999999995</c:v>
                </c:pt>
                <c:pt idx="8488">
                  <c:v>86.119</c:v>
                </c:pt>
                <c:pt idx="8489">
                  <c:v>86.346000000000004</c:v>
                </c:pt>
                <c:pt idx="8490">
                  <c:v>86.527000000000001</c:v>
                </c:pt>
                <c:pt idx="8491">
                  <c:v>86.980999999999995</c:v>
                </c:pt>
                <c:pt idx="8492">
                  <c:v>86.843999999999994</c:v>
                </c:pt>
                <c:pt idx="8493">
                  <c:v>86.482000000000014</c:v>
                </c:pt>
                <c:pt idx="8494">
                  <c:v>86.391000000000005</c:v>
                </c:pt>
                <c:pt idx="8495">
                  <c:v>86.211000000000027</c:v>
                </c:pt>
                <c:pt idx="8496">
                  <c:v>86.482000000000014</c:v>
                </c:pt>
                <c:pt idx="8497">
                  <c:v>86.482000000000014</c:v>
                </c:pt>
                <c:pt idx="8498">
                  <c:v>86.073999999999998</c:v>
                </c:pt>
                <c:pt idx="8499">
                  <c:v>86.256</c:v>
                </c:pt>
                <c:pt idx="8500">
                  <c:v>86.073999999999998</c:v>
                </c:pt>
                <c:pt idx="8501">
                  <c:v>86.028999999999982</c:v>
                </c:pt>
                <c:pt idx="8502">
                  <c:v>86.527000000000001</c:v>
                </c:pt>
                <c:pt idx="8503">
                  <c:v>86.664000000000001</c:v>
                </c:pt>
                <c:pt idx="8504">
                  <c:v>87.117999999999995</c:v>
                </c:pt>
                <c:pt idx="8505">
                  <c:v>87.117999999999995</c:v>
                </c:pt>
                <c:pt idx="8506">
                  <c:v>87.072999999999979</c:v>
                </c:pt>
                <c:pt idx="8507">
                  <c:v>86.891000000000005</c:v>
                </c:pt>
                <c:pt idx="8508">
                  <c:v>86.843999999999994</c:v>
                </c:pt>
                <c:pt idx="8509">
                  <c:v>86.980999999999995</c:v>
                </c:pt>
                <c:pt idx="8510">
                  <c:v>86.891000000000005</c:v>
                </c:pt>
                <c:pt idx="8511">
                  <c:v>87.027999999999992</c:v>
                </c:pt>
                <c:pt idx="8512">
                  <c:v>87.3</c:v>
                </c:pt>
                <c:pt idx="8513">
                  <c:v>87.846999999999994</c:v>
                </c:pt>
                <c:pt idx="8514">
                  <c:v>88.121999999999986</c:v>
                </c:pt>
                <c:pt idx="8515">
                  <c:v>88.03</c:v>
                </c:pt>
                <c:pt idx="8516">
                  <c:v>88.534000000000006</c:v>
                </c:pt>
                <c:pt idx="8517">
                  <c:v>88.534000000000006</c:v>
                </c:pt>
                <c:pt idx="8518">
                  <c:v>88.443000000000026</c:v>
                </c:pt>
                <c:pt idx="8519">
                  <c:v>88.259</c:v>
                </c:pt>
                <c:pt idx="8520">
                  <c:v>88.305999999999983</c:v>
                </c:pt>
                <c:pt idx="8521">
                  <c:v>88.03</c:v>
                </c:pt>
                <c:pt idx="8522">
                  <c:v>87.894000000000005</c:v>
                </c:pt>
                <c:pt idx="8523">
                  <c:v>87.664999999999992</c:v>
                </c:pt>
                <c:pt idx="8524">
                  <c:v>87.894000000000005</c:v>
                </c:pt>
                <c:pt idx="8525">
                  <c:v>87.985000000000014</c:v>
                </c:pt>
                <c:pt idx="8526">
                  <c:v>88.396000000000001</c:v>
                </c:pt>
                <c:pt idx="8527">
                  <c:v>88.121999999999986</c:v>
                </c:pt>
                <c:pt idx="8528">
                  <c:v>88.443000000000026</c:v>
                </c:pt>
                <c:pt idx="8529">
                  <c:v>88.03</c:v>
                </c:pt>
                <c:pt idx="8530">
                  <c:v>87.894000000000005</c:v>
                </c:pt>
                <c:pt idx="8531">
                  <c:v>88.075000000000003</c:v>
                </c:pt>
                <c:pt idx="8532">
                  <c:v>88.167000000000002</c:v>
                </c:pt>
                <c:pt idx="8533">
                  <c:v>87.985000000000014</c:v>
                </c:pt>
                <c:pt idx="8534">
                  <c:v>87.801999999999992</c:v>
                </c:pt>
                <c:pt idx="8535">
                  <c:v>87.801999999999992</c:v>
                </c:pt>
                <c:pt idx="8536">
                  <c:v>87.846999999999994</c:v>
                </c:pt>
                <c:pt idx="8537">
                  <c:v>87.527999999999992</c:v>
                </c:pt>
                <c:pt idx="8538">
                  <c:v>87.436000000000007</c:v>
                </c:pt>
                <c:pt idx="8539">
                  <c:v>87.436000000000007</c:v>
                </c:pt>
                <c:pt idx="8540">
                  <c:v>87.436000000000007</c:v>
                </c:pt>
                <c:pt idx="8541">
                  <c:v>87.801999999999992</c:v>
                </c:pt>
                <c:pt idx="8542">
                  <c:v>88.03</c:v>
                </c:pt>
                <c:pt idx="8543">
                  <c:v>87.572999999999979</c:v>
                </c:pt>
                <c:pt idx="8544">
                  <c:v>87.710000000000022</c:v>
                </c:pt>
                <c:pt idx="8545">
                  <c:v>87.710000000000022</c:v>
                </c:pt>
                <c:pt idx="8546">
                  <c:v>87.846999999999994</c:v>
                </c:pt>
                <c:pt idx="8547">
                  <c:v>88.305999999999983</c:v>
                </c:pt>
                <c:pt idx="8548">
                  <c:v>88.075000000000003</c:v>
                </c:pt>
                <c:pt idx="8549">
                  <c:v>88.075000000000003</c:v>
                </c:pt>
                <c:pt idx="8550">
                  <c:v>88.075000000000003</c:v>
                </c:pt>
                <c:pt idx="8551">
                  <c:v>88.03</c:v>
                </c:pt>
                <c:pt idx="8552">
                  <c:v>88.167000000000002</c:v>
                </c:pt>
                <c:pt idx="8553">
                  <c:v>88.121999999999986</c:v>
                </c:pt>
                <c:pt idx="8554">
                  <c:v>88.075000000000003</c:v>
                </c:pt>
                <c:pt idx="8555">
                  <c:v>87.985000000000014</c:v>
                </c:pt>
                <c:pt idx="8556">
                  <c:v>87.801999999999992</c:v>
                </c:pt>
                <c:pt idx="8557">
                  <c:v>87.757000000000005</c:v>
                </c:pt>
                <c:pt idx="8558">
                  <c:v>87.710000000000022</c:v>
                </c:pt>
                <c:pt idx="8559">
                  <c:v>87.346000000000004</c:v>
                </c:pt>
                <c:pt idx="8560">
                  <c:v>87.254999999999995</c:v>
                </c:pt>
                <c:pt idx="8561">
                  <c:v>87.162999999999982</c:v>
                </c:pt>
                <c:pt idx="8562">
                  <c:v>87.162999999999982</c:v>
                </c:pt>
                <c:pt idx="8563">
                  <c:v>86.980999999999995</c:v>
                </c:pt>
                <c:pt idx="8564">
                  <c:v>86.709000000000003</c:v>
                </c:pt>
                <c:pt idx="8565">
                  <c:v>86.346000000000004</c:v>
                </c:pt>
                <c:pt idx="8566">
                  <c:v>86.346000000000004</c:v>
                </c:pt>
                <c:pt idx="8567">
                  <c:v>86.572000000000003</c:v>
                </c:pt>
                <c:pt idx="8568">
                  <c:v>87.027999999999992</c:v>
                </c:pt>
                <c:pt idx="8569">
                  <c:v>87.3</c:v>
                </c:pt>
                <c:pt idx="8570">
                  <c:v>87.346000000000004</c:v>
                </c:pt>
                <c:pt idx="8571">
                  <c:v>87.346000000000004</c:v>
                </c:pt>
                <c:pt idx="8572">
                  <c:v>87.61999999999999</c:v>
                </c:pt>
                <c:pt idx="8573">
                  <c:v>87.664999999999992</c:v>
                </c:pt>
                <c:pt idx="8574">
                  <c:v>87.483000000000004</c:v>
                </c:pt>
                <c:pt idx="8575">
                  <c:v>87.801999999999992</c:v>
                </c:pt>
                <c:pt idx="8576">
                  <c:v>88.396000000000001</c:v>
                </c:pt>
                <c:pt idx="8577">
                  <c:v>88.763000000000005</c:v>
                </c:pt>
                <c:pt idx="8578">
                  <c:v>88.763000000000005</c:v>
                </c:pt>
                <c:pt idx="8579">
                  <c:v>88.763000000000005</c:v>
                </c:pt>
                <c:pt idx="8580">
                  <c:v>88.259</c:v>
                </c:pt>
                <c:pt idx="8581">
                  <c:v>88.121999999999986</c:v>
                </c:pt>
                <c:pt idx="8582">
                  <c:v>87.801999999999992</c:v>
                </c:pt>
                <c:pt idx="8583">
                  <c:v>87.985000000000014</c:v>
                </c:pt>
                <c:pt idx="8584">
                  <c:v>87.894000000000005</c:v>
                </c:pt>
                <c:pt idx="8585">
                  <c:v>88.121999999999986</c:v>
                </c:pt>
                <c:pt idx="8586">
                  <c:v>88.075000000000003</c:v>
                </c:pt>
                <c:pt idx="8587">
                  <c:v>87.938999999999993</c:v>
                </c:pt>
                <c:pt idx="8588">
                  <c:v>87.527999999999992</c:v>
                </c:pt>
                <c:pt idx="8589">
                  <c:v>87.483000000000004</c:v>
                </c:pt>
                <c:pt idx="8590">
                  <c:v>87.894000000000005</c:v>
                </c:pt>
                <c:pt idx="8591">
                  <c:v>88.121999999999986</c:v>
                </c:pt>
                <c:pt idx="8592">
                  <c:v>88.488</c:v>
                </c:pt>
                <c:pt idx="8593">
                  <c:v>88.488</c:v>
                </c:pt>
                <c:pt idx="8594">
                  <c:v>88.350999999999999</c:v>
                </c:pt>
                <c:pt idx="8595">
                  <c:v>88.305999999999983</c:v>
                </c:pt>
                <c:pt idx="8596">
                  <c:v>88.670999999999978</c:v>
                </c:pt>
                <c:pt idx="8597">
                  <c:v>88.488</c:v>
                </c:pt>
                <c:pt idx="8598">
                  <c:v>88.443000000000026</c:v>
                </c:pt>
                <c:pt idx="8599">
                  <c:v>87.801999999999992</c:v>
                </c:pt>
                <c:pt idx="8600">
                  <c:v>87.117999999999995</c:v>
                </c:pt>
                <c:pt idx="8601">
                  <c:v>87.483000000000004</c:v>
                </c:pt>
                <c:pt idx="8602">
                  <c:v>87.572999999999979</c:v>
                </c:pt>
                <c:pt idx="8603">
                  <c:v>87.346000000000004</c:v>
                </c:pt>
                <c:pt idx="8604">
                  <c:v>87.664999999999992</c:v>
                </c:pt>
                <c:pt idx="8605">
                  <c:v>87.938999999999993</c:v>
                </c:pt>
                <c:pt idx="8606">
                  <c:v>87.210000000000022</c:v>
                </c:pt>
                <c:pt idx="8607">
                  <c:v>87.346000000000004</c:v>
                </c:pt>
                <c:pt idx="8608">
                  <c:v>87.757000000000005</c:v>
                </c:pt>
                <c:pt idx="8609">
                  <c:v>87.846999999999994</c:v>
                </c:pt>
                <c:pt idx="8610">
                  <c:v>87.61999999999999</c:v>
                </c:pt>
                <c:pt idx="8611">
                  <c:v>87.572999999999979</c:v>
                </c:pt>
                <c:pt idx="8612">
                  <c:v>87.027999999999992</c:v>
                </c:pt>
                <c:pt idx="8613">
                  <c:v>87.117999999999995</c:v>
                </c:pt>
                <c:pt idx="8614">
                  <c:v>87.710000000000022</c:v>
                </c:pt>
                <c:pt idx="8615">
                  <c:v>88.075000000000003</c:v>
                </c:pt>
                <c:pt idx="8616">
                  <c:v>87.483000000000004</c:v>
                </c:pt>
                <c:pt idx="8617">
                  <c:v>86.843999999999994</c:v>
                </c:pt>
                <c:pt idx="8618">
                  <c:v>87.436000000000007</c:v>
                </c:pt>
                <c:pt idx="8619">
                  <c:v>89.316000000000003</c:v>
                </c:pt>
                <c:pt idx="8620">
                  <c:v>90.332999999999998</c:v>
                </c:pt>
                <c:pt idx="8621">
                  <c:v>90.1</c:v>
                </c:pt>
                <c:pt idx="8622">
                  <c:v>90.147000000000006</c:v>
                </c:pt>
                <c:pt idx="8623">
                  <c:v>89.86999999999999</c:v>
                </c:pt>
                <c:pt idx="8624">
                  <c:v>88.718000000000004</c:v>
                </c:pt>
                <c:pt idx="8625">
                  <c:v>88.534000000000006</c:v>
                </c:pt>
                <c:pt idx="8626">
                  <c:v>88.81</c:v>
                </c:pt>
                <c:pt idx="8627">
                  <c:v>89.316000000000003</c:v>
                </c:pt>
                <c:pt idx="8628">
                  <c:v>89.86999999999999</c:v>
                </c:pt>
                <c:pt idx="8629">
                  <c:v>89.822999999999979</c:v>
                </c:pt>
                <c:pt idx="8630">
                  <c:v>89.593000000000004</c:v>
                </c:pt>
                <c:pt idx="8631">
                  <c:v>89.730999999999995</c:v>
                </c:pt>
                <c:pt idx="8632">
                  <c:v>90.147000000000006</c:v>
                </c:pt>
                <c:pt idx="8633">
                  <c:v>90.378999999999976</c:v>
                </c:pt>
                <c:pt idx="8634">
                  <c:v>90.239000000000004</c:v>
                </c:pt>
                <c:pt idx="8635">
                  <c:v>89.131999999999991</c:v>
                </c:pt>
                <c:pt idx="8636">
                  <c:v>88.85499999999999</c:v>
                </c:pt>
                <c:pt idx="8637">
                  <c:v>88.763000000000005</c:v>
                </c:pt>
                <c:pt idx="8638">
                  <c:v>88.443000000000026</c:v>
                </c:pt>
                <c:pt idx="8639">
                  <c:v>88.167000000000002</c:v>
                </c:pt>
                <c:pt idx="8640">
                  <c:v>88.03</c:v>
                </c:pt>
                <c:pt idx="8641">
                  <c:v>87.801999999999992</c:v>
                </c:pt>
                <c:pt idx="8642">
                  <c:v>88.167000000000002</c:v>
                </c:pt>
                <c:pt idx="8643">
                  <c:v>88.396000000000001</c:v>
                </c:pt>
                <c:pt idx="8644">
                  <c:v>88.396000000000001</c:v>
                </c:pt>
                <c:pt idx="8645">
                  <c:v>88.075000000000003</c:v>
                </c:pt>
                <c:pt idx="8646">
                  <c:v>87.391000000000005</c:v>
                </c:pt>
                <c:pt idx="8647">
                  <c:v>87.436000000000007</c:v>
                </c:pt>
                <c:pt idx="8648">
                  <c:v>87.3</c:v>
                </c:pt>
                <c:pt idx="8649">
                  <c:v>86.572000000000003</c:v>
                </c:pt>
                <c:pt idx="8650">
                  <c:v>86.391000000000005</c:v>
                </c:pt>
                <c:pt idx="8651">
                  <c:v>86.346000000000004</c:v>
                </c:pt>
                <c:pt idx="8652">
                  <c:v>86.119</c:v>
                </c:pt>
                <c:pt idx="8653">
                  <c:v>86.301000000000002</c:v>
                </c:pt>
                <c:pt idx="8654">
                  <c:v>86.301000000000002</c:v>
                </c:pt>
                <c:pt idx="8655">
                  <c:v>86.527000000000001</c:v>
                </c:pt>
                <c:pt idx="8656">
                  <c:v>86.664000000000001</c:v>
                </c:pt>
                <c:pt idx="8657">
                  <c:v>87.391000000000005</c:v>
                </c:pt>
                <c:pt idx="8658">
                  <c:v>87.117999999999995</c:v>
                </c:pt>
                <c:pt idx="8659">
                  <c:v>86.617000000000004</c:v>
                </c:pt>
                <c:pt idx="8660">
                  <c:v>86.843999999999994</c:v>
                </c:pt>
                <c:pt idx="8661">
                  <c:v>87.436000000000007</c:v>
                </c:pt>
                <c:pt idx="8662">
                  <c:v>88.075000000000003</c:v>
                </c:pt>
                <c:pt idx="8663">
                  <c:v>87.801999999999992</c:v>
                </c:pt>
                <c:pt idx="8664">
                  <c:v>88.214000000000027</c:v>
                </c:pt>
                <c:pt idx="8665">
                  <c:v>88.305999999999983</c:v>
                </c:pt>
                <c:pt idx="8666">
                  <c:v>88.350999999999999</c:v>
                </c:pt>
                <c:pt idx="8667">
                  <c:v>88.305999999999983</c:v>
                </c:pt>
                <c:pt idx="8668">
                  <c:v>88.167000000000002</c:v>
                </c:pt>
                <c:pt idx="8669">
                  <c:v>88.396000000000001</c:v>
                </c:pt>
                <c:pt idx="8670">
                  <c:v>88.259</c:v>
                </c:pt>
                <c:pt idx="8671">
                  <c:v>88.350999999999999</c:v>
                </c:pt>
                <c:pt idx="8672">
                  <c:v>88.121999999999986</c:v>
                </c:pt>
                <c:pt idx="8673">
                  <c:v>87.985000000000014</c:v>
                </c:pt>
                <c:pt idx="8674">
                  <c:v>87.938999999999993</c:v>
                </c:pt>
                <c:pt idx="8675">
                  <c:v>87.894000000000005</c:v>
                </c:pt>
                <c:pt idx="8676">
                  <c:v>87.483000000000004</c:v>
                </c:pt>
                <c:pt idx="8677">
                  <c:v>87.757000000000005</c:v>
                </c:pt>
                <c:pt idx="8678">
                  <c:v>87.801999999999992</c:v>
                </c:pt>
                <c:pt idx="8679">
                  <c:v>87.527999999999992</c:v>
                </c:pt>
                <c:pt idx="8680">
                  <c:v>87.391000000000005</c:v>
                </c:pt>
                <c:pt idx="8681">
                  <c:v>87.346000000000004</c:v>
                </c:pt>
                <c:pt idx="8682">
                  <c:v>87.710000000000022</c:v>
                </c:pt>
                <c:pt idx="8683">
                  <c:v>88.167000000000002</c:v>
                </c:pt>
                <c:pt idx="8684">
                  <c:v>88.121999999999986</c:v>
                </c:pt>
                <c:pt idx="8685">
                  <c:v>87.985000000000014</c:v>
                </c:pt>
                <c:pt idx="8686">
                  <c:v>87.710000000000022</c:v>
                </c:pt>
                <c:pt idx="8687">
                  <c:v>87.436000000000007</c:v>
                </c:pt>
                <c:pt idx="8688">
                  <c:v>87.254999999999995</c:v>
                </c:pt>
                <c:pt idx="8689">
                  <c:v>86.936000000000007</c:v>
                </c:pt>
                <c:pt idx="8690">
                  <c:v>86.437000000000026</c:v>
                </c:pt>
                <c:pt idx="8691">
                  <c:v>86.256</c:v>
                </c:pt>
                <c:pt idx="8692">
                  <c:v>86.572000000000003</c:v>
                </c:pt>
                <c:pt idx="8693">
                  <c:v>86.754000000000005</c:v>
                </c:pt>
                <c:pt idx="8694">
                  <c:v>86.664000000000001</c:v>
                </c:pt>
                <c:pt idx="8695">
                  <c:v>86.391000000000005</c:v>
                </c:pt>
                <c:pt idx="8696">
                  <c:v>86.028999999999982</c:v>
                </c:pt>
                <c:pt idx="8697">
                  <c:v>85.621999999999986</c:v>
                </c:pt>
                <c:pt idx="8698">
                  <c:v>85.35199999999999</c:v>
                </c:pt>
                <c:pt idx="8699">
                  <c:v>85.171999999999983</c:v>
                </c:pt>
                <c:pt idx="8700">
                  <c:v>85.081999999999994</c:v>
                </c:pt>
                <c:pt idx="8701">
                  <c:v>84.587000000000003</c:v>
                </c:pt>
                <c:pt idx="8702">
                  <c:v>84.406999999999996</c:v>
                </c:pt>
                <c:pt idx="8703">
                  <c:v>85.126999999999981</c:v>
                </c:pt>
                <c:pt idx="8704">
                  <c:v>85.938999999999993</c:v>
                </c:pt>
                <c:pt idx="8705">
                  <c:v>86.073999999999998</c:v>
                </c:pt>
                <c:pt idx="8706">
                  <c:v>86.073999999999998</c:v>
                </c:pt>
                <c:pt idx="8707">
                  <c:v>86.664000000000001</c:v>
                </c:pt>
                <c:pt idx="8708">
                  <c:v>87.3</c:v>
                </c:pt>
                <c:pt idx="8709">
                  <c:v>87.664999999999992</c:v>
                </c:pt>
                <c:pt idx="8710">
                  <c:v>87.664999999999992</c:v>
                </c:pt>
                <c:pt idx="8711">
                  <c:v>87.61999999999999</c:v>
                </c:pt>
                <c:pt idx="8712">
                  <c:v>87.61999999999999</c:v>
                </c:pt>
                <c:pt idx="8713">
                  <c:v>87.027999999999992</c:v>
                </c:pt>
                <c:pt idx="8714">
                  <c:v>86.936000000000007</c:v>
                </c:pt>
                <c:pt idx="8715">
                  <c:v>86.799000000000007</c:v>
                </c:pt>
                <c:pt idx="8716">
                  <c:v>87.346000000000004</c:v>
                </c:pt>
                <c:pt idx="8717">
                  <c:v>87.61999999999999</c:v>
                </c:pt>
                <c:pt idx="8718">
                  <c:v>86.891000000000005</c:v>
                </c:pt>
                <c:pt idx="8719">
                  <c:v>86.301000000000002</c:v>
                </c:pt>
                <c:pt idx="8720">
                  <c:v>86.256</c:v>
                </c:pt>
                <c:pt idx="8721">
                  <c:v>86.211000000000027</c:v>
                </c:pt>
                <c:pt idx="8722">
                  <c:v>86.346000000000004</c:v>
                </c:pt>
                <c:pt idx="8723">
                  <c:v>86.073999999999998</c:v>
                </c:pt>
                <c:pt idx="8724">
                  <c:v>85.621999999999986</c:v>
                </c:pt>
                <c:pt idx="8725">
                  <c:v>85.262</c:v>
                </c:pt>
                <c:pt idx="8726">
                  <c:v>84.945000000000007</c:v>
                </c:pt>
                <c:pt idx="8727">
                  <c:v>84.766999999999996</c:v>
                </c:pt>
                <c:pt idx="8728">
                  <c:v>84.945000000000007</c:v>
                </c:pt>
                <c:pt idx="8729">
                  <c:v>84.9</c:v>
                </c:pt>
                <c:pt idx="8730">
                  <c:v>84.721999999999994</c:v>
                </c:pt>
                <c:pt idx="8731">
                  <c:v>84.542000000000002</c:v>
                </c:pt>
                <c:pt idx="8732">
                  <c:v>84.766999999999996</c:v>
                </c:pt>
                <c:pt idx="8733">
                  <c:v>85.034999999999997</c:v>
                </c:pt>
                <c:pt idx="8734">
                  <c:v>85.171999999999983</c:v>
                </c:pt>
                <c:pt idx="8735">
                  <c:v>84.766999999999996</c:v>
                </c:pt>
                <c:pt idx="8736">
                  <c:v>85.081999999999994</c:v>
                </c:pt>
                <c:pt idx="8737">
                  <c:v>85.983999999999995</c:v>
                </c:pt>
                <c:pt idx="8738">
                  <c:v>86.256</c:v>
                </c:pt>
                <c:pt idx="8739">
                  <c:v>86.164000000000001</c:v>
                </c:pt>
                <c:pt idx="8740">
                  <c:v>85.801999999999992</c:v>
                </c:pt>
                <c:pt idx="8741">
                  <c:v>85.171999999999983</c:v>
                </c:pt>
                <c:pt idx="8742">
                  <c:v>84.856999999999999</c:v>
                </c:pt>
                <c:pt idx="8743">
                  <c:v>84.721999999999994</c:v>
                </c:pt>
                <c:pt idx="8744">
                  <c:v>84.856999999999999</c:v>
                </c:pt>
                <c:pt idx="8745">
                  <c:v>85.081999999999994</c:v>
                </c:pt>
                <c:pt idx="8746">
                  <c:v>85.442000000000007</c:v>
                </c:pt>
                <c:pt idx="8747">
                  <c:v>85.667000000000002</c:v>
                </c:pt>
                <c:pt idx="8748">
                  <c:v>85.576999999999998</c:v>
                </c:pt>
                <c:pt idx="8749">
                  <c:v>85.217000000000027</c:v>
                </c:pt>
                <c:pt idx="8750">
                  <c:v>85.938999999999993</c:v>
                </c:pt>
                <c:pt idx="8751">
                  <c:v>86.119</c:v>
                </c:pt>
                <c:pt idx="8752">
                  <c:v>85.983999999999995</c:v>
                </c:pt>
                <c:pt idx="8753">
                  <c:v>85.712000000000003</c:v>
                </c:pt>
                <c:pt idx="8754">
                  <c:v>84.945000000000007</c:v>
                </c:pt>
                <c:pt idx="8755">
                  <c:v>84.452000000000012</c:v>
                </c:pt>
                <c:pt idx="8756">
                  <c:v>84.093999999999994</c:v>
                </c:pt>
                <c:pt idx="8757">
                  <c:v>83.646000000000001</c:v>
                </c:pt>
                <c:pt idx="8758">
                  <c:v>83.510999999999996</c:v>
                </c:pt>
                <c:pt idx="8759">
                  <c:v>83.600999999999999</c:v>
                </c:pt>
                <c:pt idx="8760">
                  <c:v>83.421999999999997</c:v>
                </c:pt>
                <c:pt idx="8761">
                  <c:v>83.10899999999998</c:v>
                </c:pt>
                <c:pt idx="8762">
                  <c:v>82.885999999999981</c:v>
                </c:pt>
                <c:pt idx="8763">
                  <c:v>83.198999999999998</c:v>
                </c:pt>
                <c:pt idx="8764">
                  <c:v>83.555999999999983</c:v>
                </c:pt>
                <c:pt idx="8765">
                  <c:v>83.467000000000027</c:v>
                </c:pt>
                <c:pt idx="8766">
                  <c:v>83.869</c:v>
                </c:pt>
                <c:pt idx="8767">
                  <c:v>84.093999999999994</c:v>
                </c:pt>
                <c:pt idx="8768">
                  <c:v>83.91400000000003</c:v>
                </c:pt>
                <c:pt idx="8769">
                  <c:v>83.600999999999999</c:v>
                </c:pt>
                <c:pt idx="8770">
                  <c:v>83.376999999999981</c:v>
                </c:pt>
                <c:pt idx="8771">
                  <c:v>83.287000000000006</c:v>
                </c:pt>
                <c:pt idx="8772">
                  <c:v>83.736000000000004</c:v>
                </c:pt>
                <c:pt idx="8773">
                  <c:v>83.691000000000003</c:v>
                </c:pt>
                <c:pt idx="8774">
                  <c:v>84.227000000000004</c:v>
                </c:pt>
                <c:pt idx="8775">
                  <c:v>84.316999999999993</c:v>
                </c:pt>
                <c:pt idx="8776">
                  <c:v>84.004000000000005</c:v>
                </c:pt>
                <c:pt idx="8777">
                  <c:v>83.555999999999983</c:v>
                </c:pt>
                <c:pt idx="8778">
                  <c:v>83.778999999999982</c:v>
                </c:pt>
                <c:pt idx="8779">
                  <c:v>84.990000000000023</c:v>
                </c:pt>
                <c:pt idx="8780">
                  <c:v>85.397000000000006</c:v>
                </c:pt>
                <c:pt idx="8781">
                  <c:v>85.35199999999999</c:v>
                </c:pt>
                <c:pt idx="8782">
                  <c:v>85.171999999999983</c:v>
                </c:pt>
                <c:pt idx="8783">
                  <c:v>84.9</c:v>
                </c:pt>
                <c:pt idx="8784">
                  <c:v>84.361999999999995</c:v>
                </c:pt>
                <c:pt idx="8785">
                  <c:v>84.093999999999994</c:v>
                </c:pt>
                <c:pt idx="8786">
                  <c:v>83.959000000000003</c:v>
                </c:pt>
                <c:pt idx="8787">
                  <c:v>84.093999999999994</c:v>
                </c:pt>
                <c:pt idx="8788">
                  <c:v>84.271999999999991</c:v>
                </c:pt>
                <c:pt idx="8789">
                  <c:v>84.093999999999994</c:v>
                </c:pt>
                <c:pt idx="8790">
                  <c:v>83.823999999999998</c:v>
                </c:pt>
                <c:pt idx="8791">
                  <c:v>83.646000000000001</c:v>
                </c:pt>
                <c:pt idx="8792">
                  <c:v>84.049000000000007</c:v>
                </c:pt>
                <c:pt idx="8793">
                  <c:v>83.959000000000003</c:v>
                </c:pt>
                <c:pt idx="8794">
                  <c:v>83.91400000000003</c:v>
                </c:pt>
                <c:pt idx="8795">
                  <c:v>84.406999999999996</c:v>
                </c:pt>
                <c:pt idx="8796">
                  <c:v>84.721999999999994</c:v>
                </c:pt>
                <c:pt idx="8797">
                  <c:v>84.766999999999996</c:v>
                </c:pt>
                <c:pt idx="8798">
                  <c:v>84.452000000000012</c:v>
                </c:pt>
                <c:pt idx="8799">
                  <c:v>84.093999999999994</c:v>
                </c:pt>
                <c:pt idx="8800">
                  <c:v>83.736000000000004</c:v>
                </c:pt>
                <c:pt idx="8801">
                  <c:v>84.004000000000005</c:v>
                </c:pt>
                <c:pt idx="8802">
                  <c:v>84.631999999999991</c:v>
                </c:pt>
                <c:pt idx="8803">
                  <c:v>85.034999999999997</c:v>
                </c:pt>
                <c:pt idx="8804">
                  <c:v>85.442000000000007</c:v>
                </c:pt>
                <c:pt idx="8805">
                  <c:v>85.621999999999986</c:v>
                </c:pt>
                <c:pt idx="8806">
                  <c:v>85.307000000000002</c:v>
                </c:pt>
                <c:pt idx="8807">
                  <c:v>84.452000000000012</c:v>
                </c:pt>
                <c:pt idx="8808">
                  <c:v>84.137</c:v>
                </c:pt>
                <c:pt idx="8809">
                  <c:v>83.331999999999994</c:v>
                </c:pt>
                <c:pt idx="8810">
                  <c:v>83.555999999999983</c:v>
                </c:pt>
                <c:pt idx="8811">
                  <c:v>84.361999999999995</c:v>
                </c:pt>
                <c:pt idx="8812">
                  <c:v>84.542000000000002</c:v>
                </c:pt>
                <c:pt idx="8813">
                  <c:v>84.049000000000007</c:v>
                </c:pt>
                <c:pt idx="8814">
                  <c:v>83.823999999999998</c:v>
                </c:pt>
                <c:pt idx="8815">
                  <c:v>83.421999999999997</c:v>
                </c:pt>
                <c:pt idx="8816">
                  <c:v>82.664999999999992</c:v>
                </c:pt>
                <c:pt idx="8817">
                  <c:v>82.263000000000005</c:v>
                </c:pt>
                <c:pt idx="8818">
                  <c:v>82.042000000000002</c:v>
                </c:pt>
                <c:pt idx="8819">
                  <c:v>82.307999999999993</c:v>
                </c:pt>
                <c:pt idx="8820">
                  <c:v>82.975999999999999</c:v>
                </c:pt>
                <c:pt idx="8821">
                  <c:v>83.510999999999996</c:v>
                </c:pt>
                <c:pt idx="8822">
                  <c:v>84.316999999999993</c:v>
                </c:pt>
                <c:pt idx="8823">
                  <c:v>84.542000000000002</c:v>
                </c:pt>
                <c:pt idx="8824">
                  <c:v>85.171999999999983</c:v>
                </c:pt>
                <c:pt idx="8825">
                  <c:v>85.35199999999999</c:v>
                </c:pt>
                <c:pt idx="8826">
                  <c:v>85.171999999999983</c:v>
                </c:pt>
                <c:pt idx="8827">
                  <c:v>84.406999999999996</c:v>
                </c:pt>
                <c:pt idx="8828">
                  <c:v>83.869</c:v>
                </c:pt>
                <c:pt idx="8829">
                  <c:v>83.198999999999998</c:v>
                </c:pt>
                <c:pt idx="8830">
                  <c:v>82.798000000000002</c:v>
                </c:pt>
                <c:pt idx="8831">
                  <c:v>82.575000000000003</c:v>
                </c:pt>
                <c:pt idx="8832">
                  <c:v>82.396000000000001</c:v>
                </c:pt>
                <c:pt idx="8833">
                  <c:v>81.774999999999991</c:v>
                </c:pt>
                <c:pt idx="8834">
                  <c:v>82.042000000000002</c:v>
                </c:pt>
                <c:pt idx="8835">
                  <c:v>82.174999999999983</c:v>
                </c:pt>
                <c:pt idx="8836">
                  <c:v>81.909000000000006</c:v>
                </c:pt>
                <c:pt idx="8837">
                  <c:v>81.73</c:v>
                </c:pt>
                <c:pt idx="8838">
                  <c:v>81.554000000000002</c:v>
                </c:pt>
                <c:pt idx="8839">
                  <c:v>81.287999999999997</c:v>
                </c:pt>
                <c:pt idx="8840">
                  <c:v>81.022999999999982</c:v>
                </c:pt>
                <c:pt idx="8841">
                  <c:v>80.58</c:v>
                </c:pt>
                <c:pt idx="8842">
                  <c:v>80.227000000000004</c:v>
                </c:pt>
                <c:pt idx="8843">
                  <c:v>79.92</c:v>
                </c:pt>
                <c:pt idx="8844">
                  <c:v>79.304000000000002</c:v>
                </c:pt>
                <c:pt idx="8845">
                  <c:v>79.127999999999986</c:v>
                </c:pt>
                <c:pt idx="8846">
                  <c:v>79.172999999999988</c:v>
                </c:pt>
                <c:pt idx="8847">
                  <c:v>78.910000000000025</c:v>
                </c:pt>
                <c:pt idx="8848">
                  <c:v>78.910000000000025</c:v>
                </c:pt>
                <c:pt idx="8849">
                  <c:v>79.435000000000002</c:v>
                </c:pt>
                <c:pt idx="8850">
                  <c:v>79.611999999999995</c:v>
                </c:pt>
                <c:pt idx="8851">
                  <c:v>79.346999999999994</c:v>
                </c:pt>
                <c:pt idx="8852">
                  <c:v>79.172999999999988</c:v>
                </c:pt>
                <c:pt idx="8853">
                  <c:v>79.084000000000003</c:v>
                </c:pt>
                <c:pt idx="8854">
                  <c:v>78.733000000000004</c:v>
                </c:pt>
                <c:pt idx="8855">
                  <c:v>78.513999999999996</c:v>
                </c:pt>
                <c:pt idx="8856">
                  <c:v>78.251000000000005</c:v>
                </c:pt>
                <c:pt idx="8857">
                  <c:v>78.251000000000005</c:v>
                </c:pt>
                <c:pt idx="8858">
                  <c:v>78.208000000000013</c:v>
                </c:pt>
                <c:pt idx="8859">
                  <c:v>78.120999999999981</c:v>
                </c:pt>
                <c:pt idx="8860">
                  <c:v>78.208000000000013</c:v>
                </c:pt>
                <c:pt idx="8861">
                  <c:v>78.296000000000006</c:v>
                </c:pt>
                <c:pt idx="8862">
                  <c:v>78.644999999999996</c:v>
                </c:pt>
                <c:pt idx="8863">
                  <c:v>78.644999999999996</c:v>
                </c:pt>
                <c:pt idx="8864">
                  <c:v>78.644999999999996</c:v>
                </c:pt>
                <c:pt idx="8865">
                  <c:v>78.995999999999995</c:v>
                </c:pt>
                <c:pt idx="8866">
                  <c:v>79.435000000000002</c:v>
                </c:pt>
                <c:pt idx="8867">
                  <c:v>79.831000000000003</c:v>
                </c:pt>
                <c:pt idx="8868">
                  <c:v>79.7</c:v>
                </c:pt>
                <c:pt idx="8869">
                  <c:v>79.346999999999994</c:v>
                </c:pt>
                <c:pt idx="8870">
                  <c:v>79.040999999999997</c:v>
                </c:pt>
                <c:pt idx="8871">
                  <c:v>78.910000000000025</c:v>
                </c:pt>
                <c:pt idx="8872">
                  <c:v>79.391999999999996</c:v>
                </c:pt>
                <c:pt idx="8873">
                  <c:v>79.391999999999996</c:v>
                </c:pt>
                <c:pt idx="8874">
                  <c:v>78.910000000000025</c:v>
                </c:pt>
                <c:pt idx="8875">
                  <c:v>78.69</c:v>
                </c:pt>
                <c:pt idx="8876">
                  <c:v>78.338999999999999</c:v>
                </c:pt>
                <c:pt idx="8877">
                  <c:v>78.208000000000013</c:v>
                </c:pt>
                <c:pt idx="8878">
                  <c:v>77.989999999999995</c:v>
                </c:pt>
                <c:pt idx="8879">
                  <c:v>77.815000000000012</c:v>
                </c:pt>
                <c:pt idx="8880">
                  <c:v>77.815000000000012</c:v>
                </c:pt>
                <c:pt idx="8881">
                  <c:v>77.683999999999983</c:v>
                </c:pt>
                <c:pt idx="8882">
                  <c:v>77.596000000000004</c:v>
                </c:pt>
                <c:pt idx="8883">
                  <c:v>77.683999999999983</c:v>
                </c:pt>
                <c:pt idx="8884">
                  <c:v>77.989999999999995</c:v>
                </c:pt>
                <c:pt idx="8885">
                  <c:v>77.989999999999995</c:v>
                </c:pt>
                <c:pt idx="8886">
                  <c:v>77.902000000000001</c:v>
                </c:pt>
                <c:pt idx="8887">
                  <c:v>77.85899999999998</c:v>
                </c:pt>
                <c:pt idx="8888">
                  <c:v>77.945000000000007</c:v>
                </c:pt>
                <c:pt idx="8889">
                  <c:v>78.075999999999979</c:v>
                </c:pt>
                <c:pt idx="8890">
                  <c:v>77.989999999999995</c:v>
                </c:pt>
                <c:pt idx="8891">
                  <c:v>78.033000000000001</c:v>
                </c:pt>
                <c:pt idx="8892">
                  <c:v>78.120999999999981</c:v>
                </c:pt>
                <c:pt idx="8893">
                  <c:v>78.164999999999992</c:v>
                </c:pt>
                <c:pt idx="8894">
                  <c:v>78.427000000000007</c:v>
                </c:pt>
                <c:pt idx="8895">
                  <c:v>78.251000000000005</c:v>
                </c:pt>
                <c:pt idx="8896">
                  <c:v>78.208000000000013</c:v>
                </c:pt>
                <c:pt idx="8897">
                  <c:v>78.338999999999999</c:v>
                </c:pt>
                <c:pt idx="8898">
                  <c:v>78.558999999999983</c:v>
                </c:pt>
                <c:pt idx="8899">
                  <c:v>78.558999999999983</c:v>
                </c:pt>
                <c:pt idx="8900">
                  <c:v>78.513999999999996</c:v>
                </c:pt>
                <c:pt idx="8901">
                  <c:v>78.296000000000006</c:v>
                </c:pt>
                <c:pt idx="8902">
                  <c:v>78.164999999999992</c:v>
                </c:pt>
                <c:pt idx="8903">
                  <c:v>78.033000000000001</c:v>
                </c:pt>
                <c:pt idx="8904">
                  <c:v>77.902000000000001</c:v>
                </c:pt>
                <c:pt idx="8905">
                  <c:v>77.902000000000001</c:v>
                </c:pt>
                <c:pt idx="8906">
                  <c:v>77.815000000000012</c:v>
                </c:pt>
                <c:pt idx="8907">
                  <c:v>77.509</c:v>
                </c:pt>
                <c:pt idx="8908">
                  <c:v>77.334999999999994</c:v>
                </c:pt>
                <c:pt idx="8909">
                  <c:v>77.334999999999994</c:v>
                </c:pt>
                <c:pt idx="8910">
                  <c:v>77.464000000000027</c:v>
                </c:pt>
                <c:pt idx="8911">
                  <c:v>77.509</c:v>
                </c:pt>
                <c:pt idx="8912">
                  <c:v>77.552999999999983</c:v>
                </c:pt>
                <c:pt idx="8913">
                  <c:v>77.638999999999982</c:v>
                </c:pt>
                <c:pt idx="8914">
                  <c:v>77.85899999999998</c:v>
                </c:pt>
                <c:pt idx="8915">
                  <c:v>77.815000000000012</c:v>
                </c:pt>
                <c:pt idx="8916">
                  <c:v>77.77</c:v>
                </c:pt>
                <c:pt idx="8917">
                  <c:v>77.85899999999998</c:v>
                </c:pt>
                <c:pt idx="8918">
                  <c:v>77.85899999999998</c:v>
                </c:pt>
                <c:pt idx="8919">
                  <c:v>78.120999999999981</c:v>
                </c:pt>
                <c:pt idx="8920">
                  <c:v>78.251000000000005</c:v>
                </c:pt>
                <c:pt idx="8921">
                  <c:v>78.558999999999983</c:v>
                </c:pt>
                <c:pt idx="8922">
                  <c:v>79.172999999999988</c:v>
                </c:pt>
                <c:pt idx="8923">
                  <c:v>79.654999999999987</c:v>
                </c:pt>
                <c:pt idx="8924">
                  <c:v>79.524000000000001</c:v>
                </c:pt>
                <c:pt idx="8925">
                  <c:v>79.435000000000002</c:v>
                </c:pt>
                <c:pt idx="8926">
                  <c:v>79.435000000000002</c:v>
                </c:pt>
                <c:pt idx="8927">
                  <c:v>79.391999999999996</c:v>
                </c:pt>
                <c:pt idx="8928">
                  <c:v>79.435000000000002</c:v>
                </c:pt>
                <c:pt idx="8929">
                  <c:v>79.7</c:v>
                </c:pt>
                <c:pt idx="8930">
                  <c:v>79.524000000000001</c:v>
                </c:pt>
                <c:pt idx="8931">
                  <c:v>79.215999999999994</c:v>
                </c:pt>
                <c:pt idx="8932">
                  <c:v>79.084000000000003</c:v>
                </c:pt>
                <c:pt idx="8933">
                  <c:v>78.822000000000003</c:v>
                </c:pt>
                <c:pt idx="8934">
                  <c:v>78.381999999999991</c:v>
                </c:pt>
                <c:pt idx="8935">
                  <c:v>77.945000000000007</c:v>
                </c:pt>
                <c:pt idx="8936">
                  <c:v>77.902000000000001</c:v>
                </c:pt>
                <c:pt idx="8937">
                  <c:v>77.77</c:v>
                </c:pt>
                <c:pt idx="8938">
                  <c:v>77.638999999999982</c:v>
                </c:pt>
                <c:pt idx="8939">
                  <c:v>77.552999999999983</c:v>
                </c:pt>
                <c:pt idx="8940">
                  <c:v>77.638999999999982</c:v>
                </c:pt>
                <c:pt idx="8941">
                  <c:v>77.552999999999983</c:v>
                </c:pt>
                <c:pt idx="8942">
                  <c:v>78.208000000000013</c:v>
                </c:pt>
                <c:pt idx="8943">
                  <c:v>78.733000000000004</c:v>
                </c:pt>
                <c:pt idx="8944">
                  <c:v>79.084000000000003</c:v>
                </c:pt>
                <c:pt idx="8945">
                  <c:v>78.864999999999995</c:v>
                </c:pt>
                <c:pt idx="8946">
                  <c:v>78.427000000000007</c:v>
                </c:pt>
                <c:pt idx="8947">
                  <c:v>78.381999999999991</c:v>
                </c:pt>
                <c:pt idx="8948">
                  <c:v>78.777000000000001</c:v>
                </c:pt>
                <c:pt idx="8949">
                  <c:v>79.040999999999997</c:v>
                </c:pt>
                <c:pt idx="8950">
                  <c:v>79.040999999999997</c:v>
                </c:pt>
                <c:pt idx="8951">
                  <c:v>79.48</c:v>
                </c:pt>
                <c:pt idx="8952">
                  <c:v>79.742999999999995</c:v>
                </c:pt>
                <c:pt idx="8953">
                  <c:v>80.051000000000002</c:v>
                </c:pt>
                <c:pt idx="8954">
                  <c:v>80.845000000000013</c:v>
                </c:pt>
                <c:pt idx="8955">
                  <c:v>81.244000000000028</c:v>
                </c:pt>
                <c:pt idx="8956">
                  <c:v>81.641999999999996</c:v>
                </c:pt>
                <c:pt idx="8957">
                  <c:v>81.864000000000004</c:v>
                </c:pt>
                <c:pt idx="8958">
                  <c:v>82.084999999999994</c:v>
                </c:pt>
                <c:pt idx="8959">
                  <c:v>81.73</c:v>
                </c:pt>
                <c:pt idx="8960">
                  <c:v>81.421000000000006</c:v>
                </c:pt>
                <c:pt idx="8961">
                  <c:v>81.287999999999997</c:v>
                </c:pt>
                <c:pt idx="8962">
                  <c:v>80.845000000000013</c:v>
                </c:pt>
                <c:pt idx="8963">
                  <c:v>80.492000000000004</c:v>
                </c:pt>
                <c:pt idx="8964">
                  <c:v>80.227000000000004</c:v>
                </c:pt>
                <c:pt idx="8965">
                  <c:v>80.316000000000003</c:v>
                </c:pt>
                <c:pt idx="8966">
                  <c:v>80.449000000000026</c:v>
                </c:pt>
                <c:pt idx="8967">
                  <c:v>80.316000000000003</c:v>
                </c:pt>
                <c:pt idx="8968">
                  <c:v>80.007999999999996</c:v>
                </c:pt>
                <c:pt idx="8969">
                  <c:v>79.875999999999976</c:v>
                </c:pt>
                <c:pt idx="8970">
                  <c:v>79.260999999999996</c:v>
                </c:pt>
                <c:pt idx="8971">
                  <c:v>78.864999999999995</c:v>
                </c:pt>
                <c:pt idx="8972">
                  <c:v>78.69</c:v>
                </c:pt>
                <c:pt idx="8973">
                  <c:v>78.513999999999996</c:v>
                </c:pt>
                <c:pt idx="8974">
                  <c:v>78.381999999999991</c:v>
                </c:pt>
                <c:pt idx="8975">
                  <c:v>78.427000000000007</c:v>
                </c:pt>
                <c:pt idx="8976">
                  <c:v>78.60199999999999</c:v>
                </c:pt>
                <c:pt idx="8977">
                  <c:v>78.777000000000001</c:v>
                </c:pt>
                <c:pt idx="8978">
                  <c:v>79.215999999999994</c:v>
                </c:pt>
                <c:pt idx="8979">
                  <c:v>80.007999999999996</c:v>
                </c:pt>
                <c:pt idx="8980">
                  <c:v>80.007999999999996</c:v>
                </c:pt>
                <c:pt idx="8981">
                  <c:v>80.051000000000002</c:v>
                </c:pt>
                <c:pt idx="8982">
                  <c:v>80.007999999999996</c:v>
                </c:pt>
                <c:pt idx="8983">
                  <c:v>79.962999999999994</c:v>
                </c:pt>
                <c:pt idx="8984">
                  <c:v>79.787999999999997</c:v>
                </c:pt>
                <c:pt idx="8985">
                  <c:v>79.654999999999987</c:v>
                </c:pt>
                <c:pt idx="8986">
                  <c:v>79.304000000000002</c:v>
                </c:pt>
                <c:pt idx="8987">
                  <c:v>78.910000000000025</c:v>
                </c:pt>
                <c:pt idx="8988">
                  <c:v>78.910000000000025</c:v>
                </c:pt>
                <c:pt idx="8989">
                  <c:v>79.172999999999988</c:v>
                </c:pt>
                <c:pt idx="8990">
                  <c:v>79.215999999999994</c:v>
                </c:pt>
                <c:pt idx="8991">
                  <c:v>79.172999999999988</c:v>
                </c:pt>
                <c:pt idx="8992">
                  <c:v>79.040999999999997</c:v>
                </c:pt>
                <c:pt idx="8993">
                  <c:v>79.040999999999997</c:v>
                </c:pt>
                <c:pt idx="8994">
                  <c:v>79.040999999999997</c:v>
                </c:pt>
                <c:pt idx="8995">
                  <c:v>78.864999999999995</c:v>
                </c:pt>
                <c:pt idx="8996">
                  <c:v>78.733000000000004</c:v>
                </c:pt>
                <c:pt idx="8997">
                  <c:v>78.69</c:v>
                </c:pt>
                <c:pt idx="8998">
                  <c:v>78.864999999999995</c:v>
                </c:pt>
                <c:pt idx="8999">
                  <c:v>78.777000000000001</c:v>
                </c:pt>
                <c:pt idx="9000">
                  <c:v>78.471000000000004</c:v>
                </c:pt>
                <c:pt idx="9001">
                  <c:v>78.208000000000013</c:v>
                </c:pt>
                <c:pt idx="9002">
                  <c:v>78.296000000000006</c:v>
                </c:pt>
                <c:pt idx="9003">
                  <c:v>78.60199999999999</c:v>
                </c:pt>
                <c:pt idx="9004">
                  <c:v>78.733000000000004</c:v>
                </c:pt>
                <c:pt idx="9005">
                  <c:v>78.471000000000004</c:v>
                </c:pt>
                <c:pt idx="9006">
                  <c:v>78.208000000000013</c:v>
                </c:pt>
                <c:pt idx="9007">
                  <c:v>78.164999999999992</c:v>
                </c:pt>
                <c:pt idx="9008">
                  <c:v>78.427000000000007</c:v>
                </c:pt>
                <c:pt idx="9009">
                  <c:v>78.644999999999996</c:v>
                </c:pt>
                <c:pt idx="9010">
                  <c:v>78.864999999999995</c:v>
                </c:pt>
                <c:pt idx="9011">
                  <c:v>78.864999999999995</c:v>
                </c:pt>
                <c:pt idx="9012">
                  <c:v>78.60199999999999</c:v>
                </c:pt>
                <c:pt idx="9013">
                  <c:v>78.558999999999983</c:v>
                </c:pt>
                <c:pt idx="9014">
                  <c:v>78.777000000000001</c:v>
                </c:pt>
                <c:pt idx="9015">
                  <c:v>79.127999999999986</c:v>
                </c:pt>
                <c:pt idx="9016">
                  <c:v>79.084000000000003</c:v>
                </c:pt>
                <c:pt idx="9017">
                  <c:v>78.822000000000003</c:v>
                </c:pt>
                <c:pt idx="9018">
                  <c:v>78.69</c:v>
                </c:pt>
                <c:pt idx="9019">
                  <c:v>78.471000000000004</c:v>
                </c:pt>
                <c:pt idx="9020">
                  <c:v>78.296000000000006</c:v>
                </c:pt>
                <c:pt idx="9021">
                  <c:v>77.945000000000007</c:v>
                </c:pt>
                <c:pt idx="9022">
                  <c:v>77.815000000000012</c:v>
                </c:pt>
                <c:pt idx="9023">
                  <c:v>78.296000000000006</c:v>
                </c:pt>
                <c:pt idx="9024">
                  <c:v>78.381999999999991</c:v>
                </c:pt>
                <c:pt idx="9025">
                  <c:v>78.471000000000004</c:v>
                </c:pt>
                <c:pt idx="9026">
                  <c:v>78.558999999999983</c:v>
                </c:pt>
                <c:pt idx="9027">
                  <c:v>78.471000000000004</c:v>
                </c:pt>
                <c:pt idx="9028">
                  <c:v>78.471000000000004</c:v>
                </c:pt>
                <c:pt idx="9029">
                  <c:v>78.644999999999996</c:v>
                </c:pt>
                <c:pt idx="9030">
                  <c:v>78.777000000000001</c:v>
                </c:pt>
                <c:pt idx="9031">
                  <c:v>78.910000000000025</c:v>
                </c:pt>
                <c:pt idx="9032">
                  <c:v>79.040999999999997</c:v>
                </c:pt>
                <c:pt idx="9033">
                  <c:v>78.995999999999995</c:v>
                </c:pt>
                <c:pt idx="9034">
                  <c:v>78.910000000000025</c:v>
                </c:pt>
                <c:pt idx="9035">
                  <c:v>79.040999999999997</c:v>
                </c:pt>
                <c:pt idx="9036">
                  <c:v>79.435000000000002</c:v>
                </c:pt>
                <c:pt idx="9037">
                  <c:v>79.611999999999995</c:v>
                </c:pt>
                <c:pt idx="9038">
                  <c:v>79.524000000000001</c:v>
                </c:pt>
                <c:pt idx="9039">
                  <c:v>79.304000000000002</c:v>
                </c:pt>
                <c:pt idx="9040">
                  <c:v>79.172999999999988</c:v>
                </c:pt>
                <c:pt idx="9041">
                  <c:v>78.777000000000001</c:v>
                </c:pt>
                <c:pt idx="9042">
                  <c:v>78.558999999999983</c:v>
                </c:pt>
                <c:pt idx="9043">
                  <c:v>78.427000000000007</c:v>
                </c:pt>
                <c:pt idx="9044">
                  <c:v>78.733000000000004</c:v>
                </c:pt>
                <c:pt idx="9045">
                  <c:v>78.558999999999983</c:v>
                </c:pt>
                <c:pt idx="9046">
                  <c:v>78.644999999999996</c:v>
                </c:pt>
                <c:pt idx="9047">
                  <c:v>79.084000000000003</c:v>
                </c:pt>
                <c:pt idx="9048">
                  <c:v>80.051000000000002</c:v>
                </c:pt>
                <c:pt idx="9049">
                  <c:v>80.492000000000004</c:v>
                </c:pt>
                <c:pt idx="9050">
                  <c:v>80.403999999999996</c:v>
                </c:pt>
                <c:pt idx="9051">
                  <c:v>80.271999999999991</c:v>
                </c:pt>
                <c:pt idx="9052">
                  <c:v>80.007999999999996</c:v>
                </c:pt>
                <c:pt idx="9053">
                  <c:v>80.58</c:v>
                </c:pt>
                <c:pt idx="9054">
                  <c:v>80.667999999999992</c:v>
                </c:pt>
                <c:pt idx="9055">
                  <c:v>80.537000000000006</c:v>
                </c:pt>
                <c:pt idx="9056">
                  <c:v>80.316000000000003</c:v>
                </c:pt>
                <c:pt idx="9057">
                  <c:v>80.227000000000004</c:v>
                </c:pt>
                <c:pt idx="9058">
                  <c:v>80.096000000000004</c:v>
                </c:pt>
                <c:pt idx="9059">
                  <c:v>79.92</c:v>
                </c:pt>
                <c:pt idx="9060">
                  <c:v>79.92</c:v>
                </c:pt>
                <c:pt idx="9061">
                  <c:v>80.183999999999983</c:v>
                </c:pt>
                <c:pt idx="9062">
                  <c:v>80.757000000000005</c:v>
                </c:pt>
                <c:pt idx="9063">
                  <c:v>81.111000000000004</c:v>
                </c:pt>
                <c:pt idx="9064">
                  <c:v>80.712999999999994</c:v>
                </c:pt>
                <c:pt idx="9065">
                  <c:v>80.492000000000004</c:v>
                </c:pt>
                <c:pt idx="9066">
                  <c:v>80.624999999999986</c:v>
                </c:pt>
                <c:pt idx="9067">
                  <c:v>80.801999999999992</c:v>
                </c:pt>
                <c:pt idx="9068">
                  <c:v>81.022999999999982</c:v>
                </c:pt>
                <c:pt idx="9069">
                  <c:v>81.111000000000004</c:v>
                </c:pt>
                <c:pt idx="9070">
                  <c:v>80.89</c:v>
                </c:pt>
                <c:pt idx="9071">
                  <c:v>80.712999999999994</c:v>
                </c:pt>
                <c:pt idx="9072">
                  <c:v>80.403999999999996</c:v>
                </c:pt>
                <c:pt idx="9073">
                  <c:v>80.051000000000002</c:v>
                </c:pt>
                <c:pt idx="9074">
                  <c:v>79.654999999999987</c:v>
                </c:pt>
                <c:pt idx="9075">
                  <c:v>79.566999999999993</c:v>
                </c:pt>
                <c:pt idx="9076">
                  <c:v>79.524000000000001</c:v>
                </c:pt>
                <c:pt idx="9077">
                  <c:v>79.435000000000002</c:v>
                </c:pt>
                <c:pt idx="9078">
                  <c:v>79.524000000000001</c:v>
                </c:pt>
                <c:pt idx="9079">
                  <c:v>79.391999999999996</c:v>
                </c:pt>
                <c:pt idx="9080">
                  <c:v>79.260999999999996</c:v>
                </c:pt>
                <c:pt idx="9081">
                  <c:v>79.346999999999994</c:v>
                </c:pt>
                <c:pt idx="9082">
                  <c:v>79.040999999999997</c:v>
                </c:pt>
                <c:pt idx="9083">
                  <c:v>79.084000000000003</c:v>
                </c:pt>
                <c:pt idx="9084">
                  <c:v>78.822000000000003</c:v>
                </c:pt>
                <c:pt idx="9085">
                  <c:v>78.296000000000006</c:v>
                </c:pt>
                <c:pt idx="9086">
                  <c:v>77.902000000000001</c:v>
                </c:pt>
                <c:pt idx="9087">
                  <c:v>77.464000000000027</c:v>
                </c:pt>
                <c:pt idx="9088">
                  <c:v>77.421000000000006</c:v>
                </c:pt>
                <c:pt idx="9089">
                  <c:v>77.203000000000003</c:v>
                </c:pt>
                <c:pt idx="9090">
                  <c:v>76.942000000000007</c:v>
                </c:pt>
                <c:pt idx="9091">
                  <c:v>76.55</c:v>
                </c:pt>
                <c:pt idx="9092">
                  <c:v>76.768000000000001</c:v>
                </c:pt>
                <c:pt idx="9093">
                  <c:v>76.853999999999999</c:v>
                </c:pt>
                <c:pt idx="9094">
                  <c:v>76.635999999999981</c:v>
                </c:pt>
                <c:pt idx="9095">
                  <c:v>76.331999999999994</c:v>
                </c:pt>
                <c:pt idx="9096">
                  <c:v>76.374999999999986</c:v>
                </c:pt>
                <c:pt idx="9097">
                  <c:v>76.027999999999992</c:v>
                </c:pt>
                <c:pt idx="9098">
                  <c:v>75.942000000000007</c:v>
                </c:pt>
                <c:pt idx="9099">
                  <c:v>75.766999999999996</c:v>
                </c:pt>
                <c:pt idx="9100">
                  <c:v>75.507999999999996</c:v>
                </c:pt>
                <c:pt idx="9101">
                  <c:v>75.375999999999976</c:v>
                </c:pt>
                <c:pt idx="9102">
                  <c:v>75.375999999999976</c:v>
                </c:pt>
                <c:pt idx="9103">
                  <c:v>75.507999999999996</c:v>
                </c:pt>
                <c:pt idx="9104">
                  <c:v>75.42</c:v>
                </c:pt>
                <c:pt idx="9105">
                  <c:v>75.332999999999998</c:v>
                </c:pt>
                <c:pt idx="9106">
                  <c:v>75.290000000000006</c:v>
                </c:pt>
                <c:pt idx="9107">
                  <c:v>75.16</c:v>
                </c:pt>
                <c:pt idx="9108">
                  <c:v>74.986000000000004</c:v>
                </c:pt>
                <c:pt idx="9109">
                  <c:v>74.899000000000001</c:v>
                </c:pt>
                <c:pt idx="9110">
                  <c:v>74.986000000000004</c:v>
                </c:pt>
                <c:pt idx="9111">
                  <c:v>75.462999999999994</c:v>
                </c:pt>
                <c:pt idx="9112">
                  <c:v>75.637</c:v>
                </c:pt>
                <c:pt idx="9113">
                  <c:v>75.637</c:v>
                </c:pt>
                <c:pt idx="9114">
                  <c:v>75.332999999999998</c:v>
                </c:pt>
                <c:pt idx="9115">
                  <c:v>75.073999999999998</c:v>
                </c:pt>
                <c:pt idx="9116">
                  <c:v>74.682999999999979</c:v>
                </c:pt>
                <c:pt idx="9117">
                  <c:v>74.424000000000007</c:v>
                </c:pt>
                <c:pt idx="9118">
                  <c:v>74.337999999999994</c:v>
                </c:pt>
                <c:pt idx="9119">
                  <c:v>74.596999999999994</c:v>
                </c:pt>
                <c:pt idx="9120">
                  <c:v>74.899000000000001</c:v>
                </c:pt>
                <c:pt idx="9121">
                  <c:v>74.986000000000004</c:v>
                </c:pt>
                <c:pt idx="9122">
                  <c:v>74.986000000000004</c:v>
                </c:pt>
                <c:pt idx="9123">
                  <c:v>75.42</c:v>
                </c:pt>
                <c:pt idx="9124">
                  <c:v>75.551000000000002</c:v>
                </c:pt>
                <c:pt idx="9125">
                  <c:v>75.551000000000002</c:v>
                </c:pt>
                <c:pt idx="9126">
                  <c:v>75.593999999999994</c:v>
                </c:pt>
                <c:pt idx="9127">
                  <c:v>75.766999999999996</c:v>
                </c:pt>
                <c:pt idx="9128">
                  <c:v>75.724000000000004</c:v>
                </c:pt>
                <c:pt idx="9129">
                  <c:v>75.593999999999994</c:v>
                </c:pt>
                <c:pt idx="9130">
                  <c:v>75.462999999999994</c:v>
                </c:pt>
                <c:pt idx="9131">
                  <c:v>75.117000000000004</c:v>
                </c:pt>
                <c:pt idx="9132">
                  <c:v>74.85599999999998</c:v>
                </c:pt>
                <c:pt idx="9133">
                  <c:v>74.77</c:v>
                </c:pt>
                <c:pt idx="9134">
                  <c:v>74.64</c:v>
                </c:pt>
                <c:pt idx="9135">
                  <c:v>74.596999999999994</c:v>
                </c:pt>
                <c:pt idx="9136">
                  <c:v>74.554000000000002</c:v>
                </c:pt>
                <c:pt idx="9137">
                  <c:v>74.25</c:v>
                </c:pt>
                <c:pt idx="9138">
                  <c:v>74.11999999999999</c:v>
                </c:pt>
                <c:pt idx="9139">
                  <c:v>74.162999999999982</c:v>
                </c:pt>
                <c:pt idx="9140">
                  <c:v>74.076999999999998</c:v>
                </c:pt>
                <c:pt idx="9141">
                  <c:v>73.903999999999996</c:v>
                </c:pt>
                <c:pt idx="9142">
                  <c:v>74.381</c:v>
                </c:pt>
                <c:pt idx="9143">
                  <c:v>74.813000000000002</c:v>
                </c:pt>
                <c:pt idx="9144">
                  <c:v>75.16</c:v>
                </c:pt>
                <c:pt idx="9145">
                  <c:v>75.203999999999994</c:v>
                </c:pt>
                <c:pt idx="9146">
                  <c:v>75.117000000000004</c:v>
                </c:pt>
                <c:pt idx="9147">
                  <c:v>75.028999999999982</c:v>
                </c:pt>
                <c:pt idx="9148">
                  <c:v>75.42</c:v>
                </c:pt>
                <c:pt idx="9149">
                  <c:v>75.551000000000002</c:v>
                </c:pt>
                <c:pt idx="9150">
                  <c:v>75.637</c:v>
                </c:pt>
                <c:pt idx="9151">
                  <c:v>75.85299999999998</c:v>
                </c:pt>
                <c:pt idx="9152">
                  <c:v>76.114000000000004</c:v>
                </c:pt>
                <c:pt idx="9153">
                  <c:v>75.942000000000007</c:v>
                </c:pt>
                <c:pt idx="9154">
                  <c:v>75.462999999999994</c:v>
                </c:pt>
                <c:pt idx="9155">
                  <c:v>75.593999999999994</c:v>
                </c:pt>
                <c:pt idx="9156">
                  <c:v>75.85299999999998</c:v>
                </c:pt>
                <c:pt idx="9157">
                  <c:v>75.897999999999996</c:v>
                </c:pt>
                <c:pt idx="9158">
                  <c:v>75.985000000000014</c:v>
                </c:pt>
                <c:pt idx="9159">
                  <c:v>75.766999999999996</c:v>
                </c:pt>
                <c:pt idx="9160">
                  <c:v>75.724000000000004</c:v>
                </c:pt>
                <c:pt idx="9161">
                  <c:v>75.942000000000007</c:v>
                </c:pt>
                <c:pt idx="9162">
                  <c:v>75.85299999999998</c:v>
                </c:pt>
                <c:pt idx="9163">
                  <c:v>75.85299999999998</c:v>
                </c:pt>
                <c:pt idx="9164">
                  <c:v>75.85299999999998</c:v>
                </c:pt>
                <c:pt idx="9165">
                  <c:v>75.551000000000002</c:v>
                </c:pt>
                <c:pt idx="9166">
                  <c:v>75.332999999999998</c:v>
                </c:pt>
                <c:pt idx="9167">
                  <c:v>75.247000000000028</c:v>
                </c:pt>
                <c:pt idx="9168">
                  <c:v>75.203999999999994</c:v>
                </c:pt>
                <c:pt idx="9169">
                  <c:v>75.203999999999994</c:v>
                </c:pt>
                <c:pt idx="9170">
                  <c:v>75.028999999999982</c:v>
                </c:pt>
                <c:pt idx="9171">
                  <c:v>74.813000000000002</c:v>
                </c:pt>
                <c:pt idx="9172">
                  <c:v>74.510999999999996</c:v>
                </c:pt>
                <c:pt idx="9173">
                  <c:v>74.206000000000003</c:v>
                </c:pt>
                <c:pt idx="9174">
                  <c:v>74.11999999999999</c:v>
                </c:pt>
                <c:pt idx="9175">
                  <c:v>74.162999999999982</c:v>
                </c:pt>
                <c:pt idx="9176">
                  <c:v>74.295000000000002</c:v>
                </c:pt>
                <c:pt idx="9177">
                  <c:v>74.206000000000003</c:v>
                </c:pt>
                <c:pt idx="9178">
                  <c:v>73.947000000000031</c:v>
                </c:pt>
                <c:pt idx="9179">
                  <c:v>73.903999999999996</c:v>
                </c:pt>
                <c:pt idx="9180">
                  <c:v>73.818000000000012</c:v>
                </c:pt>
                <c:pt idx="9181">
                  <c:v>73.861000000000004</c:v>
                </c:pt>
                <c:pt idx="9182">
                  <c:v>73.818000000000012</c:v>
                </c:pt>
                <c:pt idx="9183">
                  <c:v>73.688000000000002</c:v>
                </c:pt>
                <c:pt idx="9184">
                  <c:v>73.471999999999994</c:v>
                </c:pt>
                <c:pt idx="9185">
                  <c:v>73.256</c:v>
                </c:pt>
                <c:pt idx="9186">
                  <c:v>72.997000000000028</c:v>
                </c:pt>
                <c:pt idx="9187">
                  <c:v>72.825999999999979</c:v>
                </c:pt>
                <c:pt idx="9188">
                  <c:v>72.912000000000006</c:v>
                </c:pt>
                <c:pt idx="9189">
                  <c:v>72.912000000000006</c:v>
                </c:pt>
                <c:pt idx="9190">
                  <c:v>72.869</c:v>
                </c:pt>
                <c:pt idx="9191">
                  <c:v>72.825999999999979</c:v>
                </c:pt>
                <c:pt idx="9192">
                  <c:v>72.695999999999998</c:v>
                </c:pt>
                <c:pt idx="9193">
                  <c:v>72.566999999999993</c:v>
                </c:pt>
                <c:pt idx="9194">
                  <c:v>72.61</c:v>
                </c:pt>
                <c:pt idx="9195">
                  <c:v>72.566999999999993</c:v>
                </c:pt>
                <c:pt idx="9196">
                  <c:v>72.566999999999993</c:v>
                </c:pt>
                <c:pt idx="9197">
                  <c:v>72.437000000000026</c:v>
                </c:pt>
                <c:pt idx="9198">
                  <c:v>72.307000000000002</c:v>
                </c:pt>
                <c:pt idx="9199">
                  <c:v>72.263999999999996</c:v>
                </c:pt>
                <c:pt idx="9200">
                  <c:v>72.177999999999983</c:v>
                </c:pt>
                <c:pt idx="9201">
                  <c:v>72.093000000000004</c:v>
                </c:pt>
                <c:pt idx="9202">
                  <c:v>72.007000000000005</c:v>
                </c:pt>
                <c:pt idx="9203">
                  <c:v>72.007000000000005</c:v>
                </c:pt>
                <c:pt idx="9204">
                  <c:v>71.964000000000027</c:v>
                </c:pt>
                <c:pt idx="9205">
                  <c:v>71.964000000000027</c:v>
                </c:pt>
                <c:pt idx="9206">
                  <c:v>71.964000000000027</c:v>
                </c:pt>
                <c:pt idx="9207">
                  <c:v>71.92</c:v>
                </c:pt>
                <c:pt idx="9208">
                  <c:v>71.834000000000003</c:v>
                </c:pt>
                <c:pt idx="9209">
                  <c:v>71.790999999999997</c:v>
                </c:pt>
                <c:pt idx="9210">
                  <c:v>71.748000000000005</c:v>
                </c:pt>
                <c:pt idx="9211">
                  <c:v>71.703999999999994</c:v>
                </c:pt>
                <c:pt idx="9212">
                  <c:v>71.703999999999994</c:v>
                </c:pt>
                <c:pt idx="9213">
                  <c:v>71.748000000000005</c:v>
                </c:pt>
                <c:pt idx="9214">
                  <c:v>71.834000000000003</c:v>
                </c:pt>
                <c:pt idx="9215">
                  <c:v>71.790999999999997</c:v>
                </c:pt>
                <c:pt idx="9216">
                  <c:v>71.703999999999994</c:v>
                </c:pt>
                <c:pt idx="9217">
                  <c:v>71.576999999999998</c:v>
                </c:pt>
                <c:pt idx="9218">
                  <c:v>71.703999999999994</c:v>
                </c:pt>
                <c:pt idx="9219">
                  <c:v>71.92</c:v>
                </c:pt>
                <c:pt idx="9220">
                  <c:v>72.307000000000002</c:v>
                </c:pt>
                <c:pt idx="9221">
                  <c:v>72.48</c:v>
                </c:pt>
                <c:pt idx="9222">
                  <c:v>72.394000000000005</c:v>
                </c:pt>
                <c:pt idx="9223">
                  <c:v>72.221000000000004</c:v>
                </c:pt>
                <c:pt idx="9224">
                  <c:v>72.093000000000004</c:v>
                </c:pt>
                <c:pt idx="9225">
                  <c:v>72.221000000000004</c:v>
                </c:pt>
                <c:pt idx="9226">
                  <c:v>72.350999999999999</c:v>
                </c:pt>
                <c:pt idx="9227">
                  <c:v>72.350999999999999</c:v>
                </c:pt>
                <c:pt idx="9228">
                  <c:v>72.307000000000002</c:v>
                </c:pt>
                <c:pt idx="9229">
                  <c:v>72.135999999999981</c:v>
                </c:pt>
                <c:pt idx="9230">
                  <c:v>71.964000000000027</c:v>
                </c:pt>
                <c:pt idx="9231">
                  <c:v>72.263999999999996</c:v>
                </c:pt>
                <c:pt idx="9232">
                  <c:v>72.566999999999993</c:v>
                </c:pt>
                <c:pt idx="9233">
                  <c:v>72.522999999999982</c:v>
                </c:pt>
                <c:pt idx="9234">
                  <c:v>72.522999999999982</c:v>
                </c:pt>
                <c:pt idx="9235">
                  <c:v>72.437000000000026</c:v>
                </c:pt>
                <c:pt idx="9236">
                  <c:v>72.437000000000026</c:v>
                </c:pt>
                <c:pt idx="9237">
                  <c:v>72.739000000000004</c:v>
                </c:pt>
                <c:pt idx="9238">
                  <c:v>72.739000000000004</c:v>
                </c:pt>
                <c:pt idx="9239">
                  <c:v>72.61</c:v>
                </c:pt>
                <c:pt idx="9240">
                  <c:v>72.437000000000026</c:v>
                </c:pt>
                <c:pt idx="9241">
                  <c:v>72.263999999999996</c:v>
                </c:pt>
                <c:pt idx="9242">
                  <c:v>72.135999999999981</c:v>
                </c:pt>
                <c:pt idx="9243">
                  <c:v>72.007000000000005</c:v>
                </c:pt>
                <c:pt idx="9244">
                  <c:v>72.135999999999981</c:v>
                </c:pt>
                <c:pt idx="9245">
                  <c:v>72.263999999999996</c:v>
                </c:pt>
                <c:pt idx="9246">
                  <c:v>72.221000000000004</c:v>
                </c:pt>
                <c:pt idx="9247">
                  <c:v>72.437000000000026</c:v>
                </c:pt>
                <c:pt idx="9248">
                  <c:v>72.695999999999998</c:v>
                </c:pt>
                <c:pt idx="9249">
                  <c:v>72.739000000000004</c:v>
                </c:pt>
                <c:pt idx="9250">
                  <c:v>72.652999999999977</c:v>
                </c:pt>
                <c:pt idx="9251">
                  <c:v>72.522999999999982</c:v>
                </c:pt>
                <c:pt idx="9252">
                  <c:v>72.307000000000002</c:v>
                </c:pt>
                <c:pt idx="9253">
                  <c:v>72.394000000000005</c:v>
                </c:pt>
                <c:pt idx="9254">
                  <c:v>72.437000000000026</c:v>
                </c:pt>
                <c:pt idx="9255">
                  <c:v>72.350999999999999</c:v>
                </c:pt>
                <c:pt idx="9256">
                  <c:v>72.177999999999983</c:v>
                </c:pt>
                <c:pt idx="9257">
                  <c:v>72.221000000000004</c:v>
                </c:pt>
                <c:pt idx="9258">
                  <c:v>72.307000000000002</c:v>
                </c:pt>
                <c:pt idx="9259">
                  <c:v>72.221000000000004</c:v>
                </c:pt>
                <c:pt idx="9260">
                  <c:v>72.177999999999983</c:v>
                </c:pt>
                <c:pt idx="9261">
                  <c:v>72.437000000000026</c:v>
                </c:pt>
                <c:pt idx="9262">
                  <c:v>72.695999999999998</c:v>
                </c:pt>
                <c:pt idx="9263">
                  <c:v>72.825999999999979</c:v>
                </c:pt>
                <c:pt idx="9264">
                  <c:v>72.739000000000004</c:v>
                </c:pt>
                <c:pt idx="9265">
                  <c:v>72.61</c:v>
                </c:pt>
                <c:pt idx="9266">
                  <c:v>72.394000000000005</c:v>
                </c:pt>
                <c:pt idx="9267">
                  <c:v>72.221000000000004</c:v>
                </c:pt>
                <c:pt idx="9268">
                  <c:v>72.007000000000005</c:v>
                </c:pt>
                <c:pt idx="9269">
                  <c:v>71.790999999999997</c:v>
                </c:pt>
                <c:pt idx="9270">
                  <c:v>71.61999999999999</c:v>
                </c:pt>
                <c:pt idx="9271">
                  <c:v>71.489999999999995</c:v>
                </c:pt>
                <c:pt idx="9272">
                  <c:v>71.403999999999996</c:v>
                </c:pt>
                <c:pt idx="9273">
                  <c:v>71.316999999999993</c:v>
                </c:pt>
                <c:pt idx="9274">
                  <c:v>71.19</c:v>
                </c:pt>
                <c:pt idx="9275">
                  <c:v>71.10299999999998</c:v>
                </c:pt>
                <c:pt idx="9276">
                  <c:v>71.016999999999996</c:v>
                </c:pt>
                <c:pt idx="9277">
                  <c:v>70.974000000000004</c:v>
                </c:pt>
                <c:pt idx="9278">
                  <c:v>70.974000000000004</c:v>
                </c:pt>
                <c:pt idx="9279">
                  <c:v>71.230999999999995</c:v>
                </c:pt>
                <c:pt idx="9280">
                  <c:v>71.447000000000031</c:v>
                </c:pt>
                <c:pt idx="9281">
                  <c:v>71.447000000000031</c:v>
                </c:pt>
                <c:pt idx="9282">
                  <c:v>71.489999999999995</c:v>
                </c:pt>
                <c:pt idx="9283">
                  <c:v>71.447000000000031</c:v>
                </c:pt>
                <c:pt idx="9284">
                  <c:v>71.274000000000001</c:v>
                </c:pt>
                <c:pt idx="9285">
                  <c:v>71.10299999999998</c:v>
                </c:pt>
                <c:pt idx="9286">
                  <c:v>71.016999999999996</c:v>
                </c:pt>
                <c:pt idx="9287">
                  <c:v>70.930000000000007</c:v>
                </c:pt>
                <c:pt idx="9288">
                  <c:v>70.887</c:v>
                </c:pt>
                <c:pt idx="9289">
                  <c:v>70.846000000000004</c:v>
                </c:pt>
                <c:pt idx="9290">
                  <c:v>70.846000000000004</c:v>
                </c:pt>
                <c:pt idx="9291">
                  <c:v>70.802999999999983</c:v>
                </c:pt>
                <c:pt idx="9292">
                  <c:v>70.759</c:v>
                </c:pt>
                <c:pt idx="9293">
                  <c:v>70.672999999999988</c:v>
                </c:pt>
                <c:pt idx="9294">
                  <c:v>70.63</c:v>
                </c:pt>
                <c:pt idx="9295">
                  <c:v>70.63</c:v>
                </c:pt>
                <c:pt idx="9296">
                  <c:v>70.930000000000007</c:v>
                </c:pt>
                <c:pt idx="9297">
                  <c:v>71.230999999999995</c:v>
                </c:pt>
                <c:pt idx="9298">
                  <c:v>71.274000000000001</c:v>
                </c:pt>
                <c:pt idx="9299">
                  <c:v>71.316999999999993</c:v>
                </c:pt>
                <c:pt idx="9300">
                  <c:v>71.230999999999995</c:v>
                </c:pt>
                <c:pt idx="9301">
                  <c:v>71.146000000000001</c:v>
                </c:pt>
                <c:pt idx="9302">
                  <c:v>71.06</c:v>
                </c:pt>
                <c:pt idx="9303">
                  <c:v>70.930000000000007</c:v>
                </c:pt>
                <c:pt idx="9304">
                  <c:v>70.846000000000004</c:v>
                </c:pt>
                <c:pt idx="9305">
                  <c:v>70.715999999999994</c:v>
                </c:pt>
                <c:pt idx="9306">
                  <c:v>70.63</c:v>
                </c:pt>
                <c:pt idx="9307">
                  <c:v>70.543000000000006</c:v>
                </c:pt>
                <c:pt idx="9308">
                  <c:v>70.543000000000006</c:v>
                </c:pt>
                <c:pt idx="9309">
                  <c:v>70.543000000000006</c:v>
                </c:pt>
                <c:pt idx="9310">
                  <c:v>70.501999999999995</c:v>
                </c:pt>
                <c:pt idx="9311">
                  <c:v>70.371999999999986</c:v>
                </c:pt>
                <c:pt idx="9312">
                  <c:v>70.371999999999986</c:v>
                </c:pt>
                <c:pt idx="9313">
                  <c:v>70.328999999999979</c:v>
                </c:pt>
                <c:pt idx="9314">
                  <c:v>70.286000000000001</c:v>
                </c:pt>
                <c:pt idx="9315">
                  <c:v>70.242999999999995</c:v>
                </c:pt>
                <c:pt idx="9316">
                  <c:v>70.200999999999993</c:v>
                </c:pt>
                <c:pt idx="9317">
                  <c:v>70.157999999999987</c:v>
                </c:pt>
                <c:pt idx="9318">
                  <c:v>70.157999999999987</c:v>
                </c:pt>
                <c:pt idx="9319">
                  <c:v>70.200999999999993</c:v>
                </c:pt>
                <c:pt idx="9320">
                  <c:v>70.328999999999979</c:v>
                </c:pt>
                <c:pt idx="9321">
                  <c:v>70.328999999999979</c:v>
                </c:pt>
                <c:pt idx="9322">
                  <c:v>70.328999999999979</c:v>
                </c:pt>
                <c:pt idx="9323">
                  <c:v>70.371999999999986</c:v>
                </c:pt>
                <c:pt idx="9324">
                  <c:v>70.328999999999979</c:v>
                </c:pt>
                <c:pt idx="9325">
                  <c:v>70.286000000000001</c:v>
                </c:pt>
                <c:pt idx="9326">
                  <c:v>70.242999999999995</c:v>
                </c:pt>
                <c:pt idx="9327">
                  <c:v>70.242999999999995</c:v>
                </c:pt>
                <c:pt idx="9328">
                  <c:v>70.200999999999993</c:v>
                </c:pt>
                <c:pt idx="9329">
                  <c:v>70.200999999999993</c:v>
                </c:pt>
                <c:pt idx="9330">
                  <c:v>70.200999999999993</c:v>
                </c:pt>
                <c:pt idx="9331">
                  <c:v>70.114999999999995</c:v>
                </c:pt>
                <c:pt idx="9332">
                  <c:v>70.114999999999995</c:v>
                </c:pt>
                <c:pt idx="9333">
                  <c:v>70.072000000000003</c:v>
                </c:pt>
                <c:pt idx="9334">
                  <c:v>70.072000000000003</c:v>
                </c:pt>
                <c:pt idx="9335">
                  <c:v>70.114999999999995</c:v>
                </c:pt>
                <c:pt idx="9336">
                  <c:v>70.328999999999979</c:v>
                </c:pt>
                <c:pt idx="9337">
                  <c:v>70.415999999999997</c:v>
                </c:pt>
                <c:pt idx="9338">
                  <c:v>70.371999999999986</c:v>
                </c:pt>
                <c:pt idx="9339">
                  <c:v>70.543000000000006</c:v>
                </c:pt>
                <c:pt idx="9340">
                  <c:v>70.846000000000004</c:v>
                </c:pt>
                <c:pt idx="9341">
                  <c:v>71.016999999999996</c:v>
                </c:pt>
                <c:pt idx="9342">
                  <c:v>71.10299999999998</c:v>
                </c:pt>
                <c:pt idx="9343">
                  <c:v>71.19</c:v>
                </c:pt>
                <c:pt idx="9344">
                  <c:v>71.146000000000001</c:v>
                </c:pt>
                <c:pt idx="9345">
                  <c:v>71.016999999999996</c:v>
                </c:pt>
                <c:pt idx="9346">
                  <c:v>70.846000000000004</c:v>
                </c:pt>
                <c:pt idx="9347">
                  <c:v>70.759</c:v>
                </c:pt>
                <c:pt idx="9348">
                  <c:v>70.587000000000003</c:v>
                </c:pt>
                <c:pt idx="9349">
                  <c:v>70.415999999999997</c:v>
                </c:pt>
                <c:pt idx="9350">
                  <c:v>70.328999999999979</c:v>
                </c:pt>
                <c:pt idx="9351">
                  <c:v>70.242999999999995</c:v>
                </c:pt>
                <c:pt idx="9352">
                  <c:v>70.157999999999987</c:v>
                </c:pt>
                <c:pt idx="9353">
                  <c:v>70.072000000000003</c:v>
                </c:pt>
                <c:pt idx="9354">
                  <c:v>70.028999999999982</c:v>
                </c:pt>
                <c:pt idx="9355">
                  <c:v>69.985000000000014</c:v>
                </c:pt>
                <c:pt idx="9356">
                  <c:v>69.942000000000007</c:v>
                </c:pt>
                <c:pt idx="9357">
                  <c:v>69.85799999999999</c:v>
                </c:pt>
                <c:pt idx="9358">
                  <c:v>69.85799999999999</c:v>
                </c:pt>
                <c:pt idx="9359">
                  <c:v>69.727999999999994</c:v>
                </c:pt>
                <c:pt idx="9360">
                  <c:v>69.727999999999994</c:v>
                </c:pt>
                <c:pt idx="9361">
                  <c:v>69.685000000000002</c:v>
                </c:pt>
                <c:pt idx="9362">
                  <c:v>69.643000000000001</c:v>
                </c:pt>
                <c:pt idx="9363">
                  <c:v>69.599999999999994</c:v>
                </c:pt>
                <c:pt idx="9364">
                  <c:v>69.557000000000002</c:v>
                </c:pt>
                <c:pt idx="9365">
                  <c:v>69.513999999999996</c:v>
                </c:pt>
                <c:pt idx="9366">
                  <c:v>69.513999999999996</c:v>
                </c:pt>
                <c:pt idx="9367">
                  <c:v>69.471000000000004</c:v>
                </c:pt>
                <c:pt idx="9368">
                  <c:v>69.427000000000007</c:v>
                </c:pt>
                <c:pt idx="9369">
                  <c:v>69.385999999999981</c:v>
                </c:pt>
                <c:pt idx="9370">
                  <c:v>69.343000000000004</c:v>
                </c:pt>
                <c:pt idx="9371">
                  <c:v>69.3</c:v>
                </c:pt>
                <c:pt idx="9372">
                  <c:v>69.3</c:v>
                </c:pt>
                <c:pt idx="9373">
                  <c:v>69.3</c:v>
                </c:pt>
                <c:pt idx="9374">
                  <c:v>69.256</c:v>
                </c:pt>
                <c:pt idx="9375">
                  <c:v>69.169999999999987</c:v>
                </c:pt>
                <c:pt idx="9376">
                  <c:v>69.128999999999976</c:v>
                </c:pt>
                <c:pt idx="9377">
                  <c:v>69.128999999999976</c:v>
                </c:pt>
                <c:pt idx="9378">
                  <c:v>69.128999999999976</c:v>
                </c:pt>
                <c:pt idx="9379">
                  <c:v>69.084999999999994</c:v>
                </c:pt>
                <c:pt idx="9380">
                  <c:v>69.128999999999976</c:v>
                </c:pt>
                <c:pt idx="9381">
                  <c:v>69.084999999999994</c:v>
                </c:pt>
                <c:pt idx="9382">
                  <c:v>69.084999999999994</c:v>
                </c:pt>
                <c:pt idx="9383">
                  <c:v>69.042000000000002</c:v>
                </c:pt>
                <c:pt idx="9384">
                  <c:v>68.998999999999995</c:v>
                </c:pt>
                <c:pt idx="9385">
                  <c:v>68.998999999999995</c:v>
                </c:pt>
                <c:pt idx="9386">
                  <c:v>68.956000000000003</c:v>
                </c:pt>
                <c:pt idx="9387">
                  <c:v>68.870999999999981</c:v>
                </c:pt>
                <c:pt idx="9388">
                  <c:v>68.870999999999981</c:v>
                </c:pt>
                <c:pt idx="9389">
                  <c:v>68.828000000000003</c:v>
                </c:pt>
                <c:pt idx="9390">
                  <c:v>68.784999999999997</c:v>
                </c:pt>
                <c:pt idx="9391">
                  <c:v>68.784999999999997</c:v>
                </c:pt>
                <c:pt idx="9392">
                  <c:v>68.784999999999997</c:v>
                </c:pt>
                <c:pt idx="9393">
                  <c:v>68.784999999999997</c:v>
                </c:pt>
                <c:pt idx="9394">
                  <c:v>68.828000000000003</c:v>
                </c:pt>
                <c:pt idx="9395">
                  <c:v>68.828000000000003</c:v>
                </c:pt>
                <c:pt idx="9396">
                  <c:v>68.828000000000003</c:v>
                </c:pt>
                <c:pt idx="9397">
                  <c:v>68.784999999999997</c:v>
                </c:pt>
                <c:pt idx="9398">
                  <c:v>68.742000000000004</c:v>
                </c:pt>
                <c:pt idx="9399">
                  <c:v>68.697999999999993</c:v>
                </c:pt>
                <c:pt idx="9400">
                  <c:v>68.656999999999982</c:v>
                </c:pt>
                <c:pt idx="9401">
                  <c:v>68.614000000000004</c:v>
                </c:pt>
                <c:pt idx="9402">
                  <c:v>68.614000000000004</c:v>
                </c:pt>
                <c:pt idx="9403">
                  <c:v>68.570999999999998</c:v>
                </c:pt>
                <c:pt idx="9404">
                  <c:v>68.570999999999998</c:v>
                </c:pt>
                <c:pt idx="9405">
                  <c:v>68.570999999999998</c:v>
                </c:pt>
                <c:pt idx="9406">
                  <c:v>68.570999999999998</c:v>
                </c:pt>
                <c:pt idx="9407">
                  <c:v>68.570999999999998</c:v>
                </c:pt>
                <c:pt idx="9408">
                  <c:v>68.570999999999998</c:v>
                </c:pt>
                <c:pt idx="9409">
                  <c:v>68.570999999999998</c:v>
                </c:pt>
                <c:pt idx="9410">
                  <c:v>68.570999999999998</c:v>
                </c:pt>
                <c:pt idx="9411">
                  <c:v>68.527000000000001</c:v>
                </c:pt>
                <c:pt idx="9412">
                  <c:v>68.527000000000001</c:v>
                </c:pt>
                <c:pt idx="9413">
                  <c:v>68.527000000000001</c:v>
                </c:pt>
                <c:pt idx="9414">
                  <c:v>68.527000000000001</c:v>
                </c:pt>
                <c:pt idx="9415">
                  <c:v>68.527000000000001</c:v>
                </c:pt>
                <c:pt idx="9416">
                  <c:v>68.527000000000001</c:v>
                </c:pt>
                <c:pt idx="9417">
                  <c:v>68.614000000000004</c:v>
                </c:pt>
                <c:pt idx="9418">
                  <c:v>68.614000000000004</c:v>
                </c:pt>
                <c:pt idx="9419">
                  <c:v>68.614000000000004</c:v>
                </c:pt>
                <c:pt idx="9420">
                  <c:v>68.570999999999998</c:v>
                </c:pt>
                <c:pt idx="9421">
                  <c:v>68.570999999999998</c:v>
                </c:pt>
                <c:pt idx="9422">
                  <c:v>68.570999999999998</c:v>
                </c:pt>
                <c:pt idx="9423">
                  <c:v>68.570999999999998</c:v>
                </c:pt>
                <c:pt idx="9424">
                  <c:v>68.527000000000001</c:v>
                </c:pt>
                <c:pt idx="9425">
                  <c:v>68.483999999999995</c:v>
                </c:pt>
                <c:pt idx="9426">
                  <c:v>68.443000000000026</c:v>
                </c:pt>
                <c:pt idx="9427">
                  <c:v>68.400000000000006</c:v>
                </c:pt>
                <c:pt idx="9428">
                  <c:v>68.483999999999995</c:v>
                </c:pt>
                <c:pt idx="9429">
                  <c:v>68.483999999999995</c:v>
                </c:pt>
                <c:pt idx="9430">
                  <c:v>68.443000000000026</c:v>
                </c:pt>
                <c:pt idx="9431">
                  <c:v>68.400000000000006</c:v>
                </c:pt>
                <c:pt idx="9432">
                  <c:v>68.400000000000006</c:v>
                </c:pt>
                <c:pt idx="9433">
                  <c:v>68.400000000000006</c:v>
                </c:pt>
                <c:pt idx="9434">
                  <c:v>68.400000000000006</c:v>
                </c:pt>
                <c:pt idx="9435">
                  <c:v>68.443000000000026</c:v>
                </c:pt>
                <c:pt idx="9436">
                  <c:v>68.443000000000026</c:v>
                </c:pt>
                <c:pt idx="9437">
                  <c:v>68.443000000000026</c:v>
                </c:pt>
                <c:pt idx="9438">
                  <c:v>68.483999999999995</c:v>
                </c:pt>
                <c:pt idx="9439">
                  <c:v>68.527000000000001</c:v>
                </c:pt>
                <c:pt idx="9440">
                  <c:v>68.570999999999998</c:v>
                </c:pt>
                <c:pt idx="9441">
                  <c:v>68.570999999999998</c:v>
                </c:pt>
                <c:pt idx="9442">
                  <c:v>68.570999999999998</c:v>
                </c:pt>
                <c:pt idx="9443">
                  <c:v>68.527000000000001</c:v>
                </c:pt>
                <c:pt idx="9444">
                  <c:v>68.483999999999995</c:v>
                </c:pt>
                <c:pt idx="9445">
                  <c:v>68.483999999999995</c:v>
                </c:pt>
                <c:pt idx="9446">
                  <c:v>68.483999999999995</c:v>
                </c:pt>
                <c:pt idx="9447">
                  <c:v>68.483999999999995</c:v>
                </c:pt>
                <c:pt idx="9448">
                  <c:v>68.483999999999995</c:v>
                </c:pt>
                <c:pt idx="9449">
                  <c:v>68.443000000000026</c:v>
                </c:pt>
                <c:pt idx="9450">
                  <c:v>68.400000000000006</c:v>
                </c:pt>
                <c:pt idx="9451">
                  <c:v>68.35599999999998</c:v>
                </c:pt>
                <c:pt idx="9452">
                  <c:v>68.35599999999998</c:v>
                </c:pt>
                <c:pt idx="9453">
                  <c:v>68.35599999999998</c:v>
                </c:pt>
                <c:pt idx="9454">
                  <c:v>68.313000000000002</c:v>
                </c:pt>
                <c:pt idx="9455">
                  <c:v>68.27</c:v>
                </c:pt>
                <c:pt idx="9456">
                  <c:v>68.227000000000004</c:v>
                </c:pt>
                <c:pt idx="9457">
                  <c:v>68.185000000000002</c:v>
                </c:pt>
                <c:pt idx="9458">
                  <c:v>68.099000000000004</c:v>
                </c:pt>
                <c:pt idx="9459">
                  <c:v>68.099000000000004</c:v>
                </c:pt>
                <c:pt idx="9460">
                  <c:v>68.099000000000004</c:v>
                </c:pt>
                <c:pt idx="9461">
                  <c:v>68.099000000000004</c:v>
                </c:pt>
                <c:pt idx="9462">
                  <c:v>68.227000000000004</c:v>
                </c:pt>
                <c:pt idx="9463">
                  <c:v>68.35599999999998</c:v>
                </c:pt>
                <c:pt idx="9464">
                  <c:v>68.483999999999995</c:v>
                </c:pt>
                <c:pt idx="9465">
                  <c:v>68.527000000000001</c:v>
                </c:pt>
                <c:pt idx="9466">
                  <c:v>68.527000000000001</c:v>
                </c:pt>
                <c:pt idx="9467">
                  <c:v>68.483999999999995</c:v>
                </c:pt>
                <c:pt idx="9468">
                  <c:v>68.483999999999995</c:v>
                </c:pt>
                <c:pt idx="9469">
                  <c:v>68.443000000000026</c:v>
                </c:pt>
                <c:pt idx="9470">
                  <c:v>68.400000000000006</c:v>
                </c:pt>
                <c:pt idx="9471">
                  <c:v>68.35599999999998</c:v>
                </c:pt>
                <c:pt idx="9472">
                  <c:v>68.35599999999998</c:v>
                </c:pt>
                <c:pt idx="9473">
                  <c:v>68.35599999999998</c:v>
                </c:pt>
                <c:pt idx="9474">
                  <c:v>68.27</c:v>
                </c:pt>
                <c:pt idx="9475">
                  <c:v>68.313000000000002</c:v>
                </c:pt>
                <c:pt idx="9476">
                  <c:v>68.27</c:v>
                </c:pt>
                <c:pt idx="9477">
                  <c:v>68.227000000000004</c:v>
                </c:pt>
                <c:pt idx="9478">
                  <c:v>68.185000000000002</c:v>
                </c:pt>
                <c:pt idx="9479">
                  <c:v>68.141999999999996</c:v>
                </c:pt>
                <c:pt idx="9480">
                  <c:v>68.099000000000004</c:v>
                </c:pt>
                <c:pt idx="9481">
                  <c:v>68.141999999999996</c:v>
                </c:pt>
                <c:pt idx="9482">
                  <c:v>68.141999999999996</c:v>
                </c:pt>
                <c:pt idx="9483">
                  <c:v>68.099000000000004</c:v>
                </c:pt>
                <c:pt idx="9484">
                  <c:v>68.099000000000004</c:v>
                </c:pt>
                <c:pt idx="9485">
                  <c:v>68.055999999999983</c:v>
                </c:pt>
                <c:pt idx="9486">
                  <c:v>68.099000000000004</c:v>
                </c:pt>
                <c:pt idx="9487">
                  <c:v>68.099000000000004</c:v>
                </c:pt>
                <c:pt idx="9488">
                  <c:v>68.055999999999983</c:v>
                </c:pt>
                <c:pt idx="9489">
                  <c:v>68.055999999999983</c:v>
                </c:pt>
                <c:pt idx="9490">
                  <c:v>68.055999999999983</c:v>
                </c:pt>
                <c:pt idx="9491">
                  <c:v>68.013000000000005</c:v>
                </c:pt>
                <c:pt idx="9492">
                  <c:v>68.013000000000005</c:v>
                </c:pt>
                <c:pt idx="9493">
                  <c:v>67.971000000000004</c:v>
                </c:pt>
                <c:pt idx="9494">
                  <c:v>67.971000000000004</c:v>
                </c:pt>
                <c:pt idx="9495">
                  <c:v>67.971000000000004</c:v>
                </c:pt>
                <c:pt idx="9496">
                  <c:v>67.927999999999997</c:v>
                </c:pt>
                <c:pt idx="9497">
                  <c:v>67.927999999999997</c:v>
                </c:pt>
                <c:pt idx="9498">
                  <c:v>67.927999999999997</c:v>
                </c:pt>
                <c:pt idx="9499">
                  <c:v>68.013000000000005</c:v>
                </c:pt>
                <c:pt idx="9500">
                  <c:v>68.27</c:v>
                </c:pt>
                <c:pt idx="9501">
                  <c:v>68.443000000000026</c:v>
                </c:pt>
                <c:pt idx="9502">
                  <c:v>68.483999999999995</c:v>
                </c:pt>
                <c:pt idx="9503">
                  <c:v>68.527000000000001</c:v>
                </c:pt>
                <c:pt idx="9504">
                  <c:v>68.656999999999982</c:v>
                </c:pt>
                <c:pt idx="9505">
                  <c:v>68.742000000000004</c:v>
                </c:pt>
                <c:pt idx="9506">
                  <c:v>68.828000000000003</c:v>
                </c:pt>
                <c:pt idx="9507">
                  <c:v>68.870999999999981</c:v>
                </c:pt>
                <c:pt idx="9508">
                  <c:v>68.870999999999981</c:v>
                </c:pt>
                <c:pt idx="9509">
                  <c:v>68.828000000000003</c:v>
                </c:pt>
                <c:pt idx="9510">
                  <c:v>68.784999999999997</c:v>
                </c:pt>
                <c:pt idx="9511">
                  <c:v>68.697999999999993</c:v>
                </c:pt>
                <c:pt idx="9512">
                  <c:v>68.656999999999982</c:v>
                </c:pt>
                <c:pt idx="9513">
                  <c:v>68.614000000000004</c:v>
                </c:pt>
                <c:pt idx="9514">
                  <c:v>68.614000000000004</c:v>
                </c:pt>
                <c:pt idx="9515">
                  <c:v>68.570999999999998</c:v>
                </c:pt>
                <c:pt idx="9516">
                  <c:v>68.483999999999995</c:v>
                </c:pt>
                <c:pt idx="9517">
                  <c:v>68.483999999999995</c:v>
                </c:pt>
                <c:pt idx="9518">
                  <c:v>68.443000000000026</c:v>
                </c:pt>
                <c:pt idx="9519">
                  <c:v>68.400000000000006</c:v>
                </c:pt>
                <c:pt idx="9520">
                  <c:v>68.35599999999998</c:v>
                </c:pt>
                <c:pt idx="9521">
                  <c:v>68.35599999999998</c:v>
                </c:pt>
                <c:pt idx="9522">
                  <c:v>68.27</c:v>
                </c:pt>
                <c:pt idx="9523">
                  <c:v>68.27</c:v>
                </c:pt>
                <c:pt idx="9524">
                  <c:v>68.27</c:v>
                </c:pt>
                <c:pt idx="9525">
                  <c:v>68.27</c:v>
                </c:pt>
                <c:pt idx="9526">
                  <c:v>68.27</c:v>
                </c:pt>
                <c:pt idx="9527">
                  <c:v>68.227000000000004</c:v>
                </c:pt>
                <c:pt idx="9528">
                  <c:v>68.227000000000004</c:v>
                </c:pt>
                <c:pt idx="9529">
                  <c:v>68.227000000000004</c:v>
                </c:pt>
                <c:pt idx="9530">
                  <c:v>68.185000000000002</c:v>
                </c:pt>
                <c:pt idx="9531">
                  <c:v>68.185000000000002</c:v>
                </c:pt>
                <c:pt idx="9532">
                  <c:v>68.099000000000004</c:v>
                </c:pt>
                <c:pt idx="9533">
                  <c:v>68.099000000000004</c:v>
                </c:pt>
                <c:pt idx="9534">
                  <c:v>68.055999999999983</c:v>
                </c:pt>
                <c:pt idx="9535">
                  <c:v>68.013000000000005</c:v>
                </c:pt>
                <c:pt idx="9536">
                  <c:v>67.971000000000004</c:v>
                </c:pt>
                <c:pt idx="9537">
                  <c:v>67.927999999999997</c:v>
                </c:pt>
                <c:pt idx="9538">
                  <c:v>67.884999999999991</c:v>
                </c:pt>
                <c:pt idx="9539">
                  <c:v>67.842000000000013</c:v>
                </c:pt>
                <c:pt idx="9540">
                  <c:v>67.757000000000005</c:v>
                </c:pt>
                <c:pt idx="9541">
                  <c:v>67.757000000000005</c:v>
                </c:pt>
                <c:pt idx="9542">
                  <c:v>67.757000000000005</c:v>
                </c:pt>
                <c:pt idx="9543">
                  <c:v>67.757000000000005</c:v>
                </c:pt>
                <c:pt idx="9544">
                  <c:v>67.884999999999991</c:v>
                </c:pt>
                <c:pt idx="9545">
                  <c:v>67.927999999999997</c:v>
                </c:pt>
                <c:pt idx="9546">
                  <c:v>67.927999999999997</c:v>
                </c:pt>
                <c:pt idx="9547">
                  <c:v>67.927999999999997</c:v>
                </c:pt>
                <c:pt idx="9548">
                  <c:v>67.927999999999997</c:v>
                </c:pt>
                <c:pt idx="9549">
                  <c:v>67.927999999999997</c:v>
                </c:pt>
                <c:pt idx="9550">
                  <c:v>67.927999999999997</c:v>
                </c:pt>
                <c:pt idx="9551">
                  <c:v>67.927999999999997</c:v>
                </c:pt>
                <c:pt idx="9552">
                  <c:v>67.884999999999991</c:v>
                </c:pt>
                <c:pt idx="9553">
                  <c:v>67.842000000000013</c:v>
                </c:pt>
                <c:pt idx="9554">
                  <c:v>67.884999999999991</c:v>
                </c:pt>
                <c:pt idx="9555">
                  <c:v>67.884999999999991</c:v>
                </c:pt>
                <c:pt idx="9556">
                  <c:v>67.842000000000013</c:v>
                </c:pt>
                <c:pt idx="9557">
                  <c:v>67.884999999999991</c:v>
                </c:pt>
                <c:pt idx="9558">
                  <c:v>67.971000000000004</c:v>
                </c:pt>
                <c:pt idx="9559">
                  <c:v>68.013000000000005</c:v>
                </c:pt>
                <c:pt idx="9560">
                  <c:v>68.141999999999996</c:v>
                </c:pt>
                <c:pt idx="9561">
                  <c:v>68.313000000000002</c:v>
                </c:pt>
                <c:pt idx="9562">
                  <c:v>68.400000000000006</c:v>
                </c:pt>
                <c:pt idx="9563">
                  <c:v>68.443000000000026</c:v>
                </c:pt>
                <c:pt idx="9564">
                  <c:v>68.443000000000026</c:v>
                </c:pt>
                <c:pt idx="9565">
                  <c:v>68.443000000000026</c:v>
                </c:pt>
                <c:pt idx="9566">
                  <c:v>68.443000000000026</c:v>
                </c:pt>
                <c:pt idx="9567">
                  <c:v>68.483999999999995</c:v>
                </c:pt>
                <c:pt idx="9568">
                  <c:v>68.614000000000004</c:v>
                </c:pt>
                <c:pt idx="9569">
                  <c:v>68.697999999999993</c:v>
                </c:pt>
                <c:pt idx="9570">
                  <c:v>68.697999999999993</c:v>
                </c:pt>
                <c:pt idx="9571">
                  <c:v>68.697999999999993</c:v>
                </c:pt>
                <c:pt idx="9572">
                  <c:v>68.656999999999982</c:v>
                </c:pt>
                <c:pt idx="9573">
                  <c:v>68.614000000000004</c:v>
                </c:pt>
                <c:pt idx="9574">
                  <c:v>68.483999999999995</c:v>
                </c:pt>
                <c:pt idx="9575">
                  <c:v>68.443000000000026</c:v>
                </c:pt>
                <c:pt idx="9576">
                  <c:v>68.400000000000006</c:v>
                </c:pt>
                <c:pt idx="9577">
                  <c:v>68.35599999999998</c:v>
                </c:pt>
                <c:pt idx="9578">
                  <c:v>68.27</c:v>
                </c:pt>
                <c:pt idx="9579">
                  <c:v>68.27</c:v>
                </c:pt>
                <c:pt idx="9580">
                  <c:v>68.185000000000002</c:v>
                </c:pt>
                <c:pt idx="9581">
                  <c:v>68.185000000000002</c:v>
                </c:pt>
                <c:pt idx="9582">
                  <c:v>68.227000000000004</c:v>
                </c:pt>
                <c:pt idx="9583">
                  <c:v>68.313000000000002</c:v>
                </c:pt>
                <c:pt idx="9584">
                  <c:v>68.400000000000006</c:v>
                </c:pt>
                <c:pt idx="9585">
                  <c:v>68.443000000000026</c:v>
                </c:pt>
                <c:pt idx="9586">
                  <c:v>68.443000000000026</c:v>
                </c:pt>
                <c:pt idx="9587">
                  <c:v>68.443000000000026</c:v>
                </c:pt>
                <c:pt idx="9588">
                  <c:v>68.400000000000006</c:v>
                </c:pt>
                <c:pt idx="9589">
                  <c:v>68.35599999999998</c:v>
                </c:pt>
                <c:pt idx="9590">
                  <c:v>68.27</c:v>
                </c:pt>
                <c:pt idx="9591">
                  <c:v>68.185000000000002</c:v>
                </c:pt>
                <c:pt idx="9592">
                  <c:v>68.141999999999996</c:v>
                </c:pt>
                <c:pt idx="9593">
                  <c:v>68.141999999999996</c:v>
                </c:pt>
                <c:pt idx="9594">
                  <c:v>68.099000000000004</c:v>
                </c:pt>
                <c:pt idx="9595">
                  <c:v>68.099000000000004</c:v>
                </c:pt>
                <c:pt idx="9596">
                  <c:v>68.055999999999983</c:v>
                </c:pt>
                <c:pt idx="9597">
                  <c:v>68.013000000000005</c:v>
                </c:pt>
                <c:pt idx="9598">
                  <c:v>67.971000000000004</c:v>
                </c:pt>
                <c:pt idx="9599">
                  <c:v>67.927999999999997</c:v>
                </c:pt>
                <c:pt idx="9600">
                  <c:v>67.884999999999991</c:v>
                </c:pt>
                <c:pt idx="9601">
                  <c:v>67.884999999999991</c:v>
                </c:pt>
                <c:pt idx="9602">
                  <c:v>67.842000000000013</c:v>
                </c:pt>
                <c:pt idx="9603">
                  <c:v>67.842000000000013</c:v>
                </c:pt>
                <c:pt idx="9604">
                  <c:v>67.798000000000002</c:v>
                </c:pt>
                <c:pt idx="9605">
                  <c:v>67.757000000000005</c:v>
                </c:pt>
                <c:pt idx="9606">
                  <c:v>67.714000000000027</c:v>
                </c:pt>
                <c:pt idx="9607">
                  <c:v>67.670999999999978</c:v>
                </c:pt>
                <c:pt idx="9608">
                  <c:v>67.626999999999981</c:v>
                </c:pt>
                <c:pt idx="9609">
                  <c:v>67.585999999999999</c:v>
                </c:pt>
                <c:pt idx="9610">
                  <c:v>67.626999999999981</c:v>
                </c:pt>
                <c:pt idx="9611">
                  <c:v>67.670999999999978</c:v>
                </c:pt>
                <c:pt idx="9612">
                  <c:v>67.714000000000027</c:v>
                </c:pt>
                <c:pt idx="9613">
                  <c:v>67.714000000000027</c:v>
                </c:pt>
                <c:pt idx="9614">
                  <c:v>67.714000000000027</c:v>
                </c:pt>
                <c:pt idx="9615">
                  <c:v>67.670999999999978</c:v>
                </c:pt>
                <c:pt idx="9616">
                  <c:v>67.585999999999999</c:v>
                </c:pt>
                <c:pt idx="9617">
                  <c:v>67.543000000000006</c:v>
                </c:pt>
                <c:pt idx="9618">
                  <c:v>67.5</c:v>
                </c:pt>
                <c:pt idx="9619">
                  <c:v>67.456000000000003</c:v>
                </c:pt>
                <c:pt idx="9620">
                  <c:v>67.456000000000003</c:v>
                </c:pt>
                <c:pt idx="9621">
                  <c:v>67.5</c:v>
                </c:pt>
                <c:pt idx="9622">
                  <c:v>67.456000000000003</c:v>
                </c:pt>
                <c:pt idx="9623">
                  <c:v>67.5</c:v>
                </c:pt>
                <c:pt idx="9624">
                  <c:v>67.456000000000003</c:v>
                </c:pt>
                <c:pt idx="9625">
                  <c:v>67.456000000000003</c:v>
                </c:pt>
                <c:pt idx="9626">
                  <c:v>67.456000000000003</c:v>
                </c:pt>
                <c:pt idx="9627">
                  <c:v>67.456000000000003</c:v>
                </c:pt>
                <c:pt idx="9628">
                  <c:v>67.456000000000003</c:v>
                </c:pt>
                <c:pt idx="9629">
                  <c:v>67.371999999999986</c:v>
                </c:pt>
                <c:pt idx="9630">
                  <c:v>67.328999999999979</c:v>
                </c:pt>
                <c:pt idx="9631">
                  <c:v>67.198999999999998</c:v>
                </c:pt>
                <c:pt idx="9632">
                  <c:v>67.157999999999987</c:v>
                </c:pt>
                <c:pt idx="9633">
                  <c:v>67.114000000000004</c:v>
                </c:pt>
                <c:pt idx="9634">
                  <c:v>67.114000000000004</c:v>
                </c:pt>
                <c:pt idx="9635">
                  <c:v>67.070999999999998</c:v>
                </c:pt>
                <c:pt idx="9636">
                  <c:v>67.027999999999992</c:v>
                </c:pt>
                <c:pt idx="9637">
                  <c:v>67.027999999999992</c:v>
                </c:pt>
                <c:pt idx="9638">
                  <c:v>66.985000000000014</c:v>
                </c:pt>
                <c:pt idx="9639">
                  <c:v>66.985000000000014</c:v>
                </c:pt>
                <c:pt idx="9640">
                  <c:v>66.943000000000026</c:v>
                </c:pt>
                <c:pt idx="9641">
                  <c:v>66.856999999999999</c:v>
                </c:pt>
                <c:pt idx="9642">
                  <c:v>66.856999999999999</c:v>
                </c:pt>
                <c:pt idx="9643">
                  <c:v>66.856999999999999</c:v>
                </c:pt>
                <c:pt idx="9644">
                  <c:v>66.856999999999999</c:v>
                </c:pt>
                <c:pt idx="9645">
                  <c:v>66.900000000000006</c:v>
                </c:pt>
                <c:pt idx="9646">
                  <c:v>66.813999999999993</c:v>
                </c:pt>
                <c:pt idx="9647">
                  <c:v>66.813999999999993</c:v>
                </c:pt>
                <c:pt idx="9648">
                  <c:v>66.813999999999993</c:v>
                </c:pt>
                <c:pt idx="9649">
                  <c:v>66.856999999999999</c:v>
                </c:pt>
                <c:pt idx="9650">
                  <c:v>66.943000000000026</c:v>
                </c:pt>
                <c:pt idx="9651">
                  <c:v>66.985000000000014</c:v>
                </c:pt>
                <c:pt idx="9652">
                  <c:v>67.070999999999998</c:v>
                </c:pt>
                <c:pt idx="9653">
                  <c:v>67.157999999999987</c:v>
                </c:pt>
                <c:pt idx="9654">
                  <c:v>67.198999999999998</c:v>
                </c:pt>
                <c:pt idx="9655">
                  <c:v>67.198999999999998</c:v>
                </c:pt>
                <c:pt idx="9656">
                  <c:v>67.284999999999997</c:v>
                </c:pt>
                <c:pt idx="9657">
                  <c:v>67.242000000000004</c:v>
                </c:pt>
                <c:pt idx="9658">
                  <c:v>67.328999999999979</c:v>
                </c:pt>
                <c:pt idx="9659">
                  <c:v>67.328999999999979</c:v>
                </c:pt>
                <c:pt idx="9660">
                  <c:v>67.328999999999979</c:v>
                </c:pt>
                <c:pt idx="9661">
                  <c:v>67.328999999999979</c:v>
                </c:pt>
                <c:pt idx="9662">
                  <c:v>67.371999999999986</c:v>
                </c:pt>
                <c:pt idx="9663">
                  <c:v>67.456000000000003</c:v>
                </c:pt>
                <c:pt idx="9664">
                  <c:v>67.456000000000003</c:v>
                </c:pt>
                <c:pt idx="9665">
                  <c:v>67.5</c:v>
                </c:pt>
                <c:pt idx="9666">
                  <c:v>67.543000000000006</c:v>
                </c:pt>
                <c:pt idx="9667">
                  <c:v>67.543000000000006</c:v>
                </c:pt>
                <c:pt idx="9668">
                  <c:v>67.626999999999981</c:v>
                </c:pt>
                <c:pt idx="9669">
                  <c:v>67.670999999999978</c:v>
                </c:pt>
                <c:pt idx="9670">
                  <c:v>67.798000000000002</c:v>
                </c:pt>
                <c:pt idx="9671">
                  <c:v>67.927999999999997</c:v>
                </c:pt>
                <c:pt idx="9672">
                  <c:v>68.055999999999983</c:v>
                </c:pt>
                <c:pt idx="9673">
                  <c:v>68.099000000000004</c:v>
                </c:pt>
                <c:pt idx="9674">
                  <c:v>68.185000000000002</c:v>
                </c:pt>
                <c:pt idx="9675">
                  <c:v>68.227000000000004</c:v>
                </c:pt>
                <c:pt idx="9676">
                  <c:v>68.35599999999998</c:v>
                </c:pt>
                <c:pt idx="9677">
                  <c:v>68.400000000000006</c:v>
                </c:pt>
                <c:pt idx="9678">
                  <c:v>68.483999999999995</c:v>
                </c:pt>
                <c:pt idx="9679">
                  <c:v>68.527000000000001</c:v>
                </c:pt>
                <c:pt idx="9680">
                  <c:v>68.614000000000004</c:v>
                </c:pt>
                <c:pt idx="9681">
                  <c:v>68.614000000000004</c:v>
                </c:pt>
                <c:pt idx="9682">
                  <c:v>68.697999999999993</c:v>
                </c:pt>
                <c:pt idx="9683">
                  <c:v>68.697999999999993</c:v>
                </c:pt>
                <c:pt idx="9684">
                  <c:v>68.697999999999993</c:v>
                </c:pt>
                <c:pt idx="9685">
                  <c:v>68.784999999999997</c:v>
                </c:pt>
                <c:pt idx="9686">
                  <c:v>68.828000000000003</c:v>
                </c:pt>
                <c:pt idx="9687">
                  <c:v>68.912999999999997</c:v>
                </c:pt>
                <c:pt idx="9688">
                  <c:v>69.042000000000002</c:v>
                </c:pt>
                <c:pt idx="9689">
                  <c:v>69.128999999999976</c:v>
                </c:pt>
                <c:pt idx="9690">
                  <c:v>69.212999999999994</c:v>
                </c:pt>
                <c:pt idx="9691">
                  <c:v>69.3</c:v>
                </c:pt>
                <c:pt idx="9692">
                  <c:v>69.427000000000007</c:v>
                </c:pt>
                <c:pt idx="9693">
                  <c:v>69.471000000000004</c:v>
                </c:pt>
                <c:pt idx="9694">
                  <c:v>69.599999999999994</c:v>
                </c:pt>
                <c:pt idx="9695">
                  <c:v>69.685000000000002</c:v>
                </c:pt>
                <c:pt idx="9696">
                  <c:v>69.727999999999994</c:v>
                </c:pt>
                <c:pt idx="9697">
                  <c:v>69.813999999999993</c:v>
                </c:pt>
                <c:pt idx="9698">
                  <c:v>69.900999999999996</c:v>
                </c:pt>
                <c:pt idx="9699">
                  <c:v>69.942000000000007</c:v>
                </c:pt>
                <c:pt idx="9700">
                  <c:v>70.028999999999982</c:v>
                </c:pt>
                <c:pt idx="9701">
                  <c:v>70.114999999999995</c:v>
                </c:pt>
                <c:pt idx="9702">
                  <c:v>70.157999999999987</c:v>
                </c:pt>
                <c:pt idx="9703">
                  <c:v>70.242999999999995</c:v>
                </c:pt>
                <c:pt idx="9704">
                  <c:v>70.286000000000001</c:v>
                </c:pt>
                <c:pt idx="9705">
                  <c:v>70.371999999999986</c:v>
                </c:pt>
                <c:pt idx="9706">
                  <c:v>70.459000000000003</c:v>
                </c:pt>
                <c:pt idx="9707">
                  <c:v>70.672999999999988</c:v>
                </c:pt>
                <c:pt idx="9708">
                  <c:v>70.887</c:v>
                </c:pt>
                <c:pt idx="9709">
                  <c:v>71.10299999999998</c:v>
                </c:pt>
                <c:pt idx="9710">
                  <c:v>71.316999999999993</c:v>
                </c:pt>
                <c:pt idx="9711">
                  <c:v>71.576999999999998</c:v>
                </c:pt>
                <c:pt idx="9712">
                  <c:v>71.790999999999997</c:v>
                </c:pt>
                <c:pt idx="9713">
                  <c:v>71.964000000000027</c:v>
                </c:pt>
                <c:pt idx="9714">
                  <c:v>72.093000000000004</c:v>
                </c:pt>
                <c:pt idx="9715">
                  <c:v>72.263999999999996</c:v>
                </c:pt>
                <c:pt idx="9716">
                  <c:v>72.394000000000005</c:v>
                </c:pt>
                <c:pt idx="9717">
                  <c:v>72.437000000000026</c:v>
                </c:pt>
                <c:pt idx="9718">
                  <c:v>72.566999999999993</c:v>
                </c:pt>
                <c:pt idx="9719">
                  <c:v>72.695999999999998</c:v>
                </c:pt>
                <c:pt idx="9720">
                  <c:v>72.825999999999979</c:v>
                </c:pt>
                <c:pt idx="9721">
                  <c:v>72.912000000000006</c:v>
                </c:pt>
                <c:pt idx="9722">
                  <c:v>73.040000000000006</c:v>
                </c:pt>
                <c:pt idx="9723">
                  <c:v>73.082999999999998</c:v>
                </c:pt>
                <c:pt idx="9724">
                  <c:v>73.169999999999987</c:v>
                </c:pt>
                <c:pt idx="9725">
                  <c:v>73.212999999999994</c:v>
                </c:pt>
                <c:pt idx="9726">
                  <c:v>73.212999999999994</c:v>
                </c:pt>
                <c:pt idx="9727">
                  <c:v>73.256</c:v>
                </c:pt>
                <c:pt idx="9728">
                  <c:v>73.125999999999976</c:v>
                </c:pt>
                <c:pt idx="9729">
                  <c:v>73.169999999999987</c:v>
                </c:pt>
                <c:pt idx="9730">
                  <c:v>73.256</c:v>
                </c:pt>
                <c:pt idx="9731">
                  <c:v>73.169999999999987</c:v>
                </c:pt>
                <c:pt idx="9732">
                  <c:v>72.955000000000013</c:v>
                </c:pt>
                <c:pt idx="9733">
                  <c:v>72.825999999999979</c:v>
                </c:pt>
                <c:pt idx="9734">
                  <c:v>72.825999999999979</c:v>
                </c:pt>
                <c:pt idx="9735">
                  <c:v>72.825999999999979</c:v>
                </c:pt>
                <c:pt idx="9736">
                  <c:v>72.695999999999998</c:v>
                </c:pt>
                <c:pt idx="9737">
                  <c:v>72.61</c:v>
                </c:pt>
                <c:pt idx="9738">
                  <c:v>72.61</c:v>
                </c:pt>
                <c:pt idx="9739">
                  <c:v>72.61</c:v>
                </c:pt>
                <c:pt idx="9740">
                  <c:v>72.437000000000026</c:v>
                </c:pt>
                <c:pt idx="9741">
                  <c:v>72.48</c:v>
                </c:pt>
                <c:pt idx="9742">
                  <c:v>72.522999999999982</c:v>
                </c:pt>
                <c:pt idx="9743">
                  <c:v>72.48</c:v>
                </c:pt>
                <c:pt idx="9744">
                  <c:v>72.566999999999993</c:v>
                </c:pt>
                <c:pt idx="9745">
                  <c:v>72.739000000000004</c:v>
                </c:pt>
                <c:pt idx="9746">
                  <c:v>72.912000000000006</c:v>
                </c:pt>
                <c:pt idx="9747">
                  <c:v>73.082999999999998</c:v>
                </c:pt>
                <c:pt idx="9748">
                  <c:v>73.212999999999994</c:v>
                </c:pt>
                <c:pt idx="9749">
                  <c:v>73.385999999999981</c:v>
                </c:pt>
                <c:pt idx="9750">
                  <c:v>73.429000000000002</c:v>
                </c:pt>
                <c:pt idx="9751">
                  <c:v>73.688000000000002</c:v>
                </c:pt>
                <c:pt idx="9752">
                  <c:v>73.774000000000001</c:v>
                </c:pt>
                <c:pt idx="9753">
                  <c:v>73.818000000000012</c:v>
                </c:pt>
                <c:pt idx="9754">
                  <c:v>73.947000000000031</c:v>
                </c:pt>
                <c:pt idx="9755">
                  <c:v>74.076999999999998</c:v>
                </c:pt>
                <c:pt idx="9756">
                  <c:v>74.162999999999982</c:v>
                </c:pt>
                <c:pt idx="9757">
                  <c:v>74.25</c:v>
                </c:pt>
                <c:pt idx="9758">
                  <c:v>74.337999999999994</c:v>
                </c:pt>
                <c:pt idx="9759">
                  <c:v>74.510999999999996</c:v>
                </c:pt>
                <c:pt idx="9760">
                  <c:v>74.727000000000004</c:v>
                </c:pt>
                <c:pt idx="9761">
                  <c:v>74.943000000000026</c:v>
                </c:pt>
                <c:pt idx="9762">
                  <c:v>75.16</c:v>
                </c:pt>
                <c:pt idx="9763">
                  <c:v>75.332999999999998</c:v>
                </c:pt>
                <c:pt idx="9764">
                  <c:v>75.637</c:v>
                </c:pt>
                <c:pt idx="9765">
                  <c:v>75.942000000000007</c:v>
                </c:pt>
                <c:pt idx="9766">
                  <c:v>76.203000000000003</c:v>
                </c:pt>
                <c:pt idx="9767">
                  <c:v>76.418999999999997</c:v>
                </c:pt>
                <c:pt idx="9768">
                  <c:v>76.55</c:v>
                </c:pt>
                <c:pt idx="9769">
                  <c:v>76.768000000000001</c:v>
                </c:pt>
                <c:pt idx="9770">
                  <c:v>77.072000000000003</c:v>
                </c:pt>
                <c:pt idx="9771">
                  <c:v>77.247000000000028</c:v>
                </c:pt>
                <c:pt idx="9772">
                  <c:v>77.464000000000027</c:v>
                </c:pt>
                <c:pt idx="9773">
                  <c:v>77.683999999999983</c:v>
                </c:pt>
                <c:pt idx="9774">
                  <c:v>77.85899999999998</c:v>
                </c:pt>
                <c:pt idx="9775">
                  <c:v>77.945000000000007</c:v>
                </c:pt>
                <c:pt idx="9776">
                  <c:v>78.075999999999979</c:v>
                </c:pt>
                <c:pt idx="9777">
                  <c:v>78.120999999999981</c:v>
                </c:pt>
                <c:pt idx="9778">
                  <c:v>78.075999999999979</c:v>
                </c:pt>
                <c:pt idx="9779">
                  <c:v>78.075999999999979</c:v>
                </c:pt>
                <c:pt idx="9780">
                  <c:v>78.208000000000013</c:v>
                </c:pt>
                <c:pt idx="9781">
                  <c:v>78.338999999999999</c:v>
                </c:pt>
                <c:pt idx="9782">
                  <c:v>78.513999999999996</c:v>
                </c:pt>
                <c:pt idx="9783">
                  <c:v>78.69</c:v>
                </c:pt>
                <c:pt idx="9784">
                  <c:v>78.864999999999995</c:v>
                </c:pt>
                <c:pt idx="9785">
                  <c:v>79.084000000000003</c:v>
                </c:pt>
                <c:pt idx="9786">
                  <c:v>79.215999999999994</c:v>
                </c:pt>
                <c:pt idx="9787">
                  <c:v>79.260999999999996</c:v>
                </c:pt>
                <c:pt idx="9788">
                  <c:v>79.304000000000002</c:v>
                </c:pt>
                <c:pt idx="9789">
                  <c:v>79.346999999999994</c:v>
                </c:pt>
                <c:pt idx="9790">
                  <c:v>79.48</c:v>
                </c:pt>
                <c:pt idx="9791">
                  <c:v>79.742999999999995</c:v>
                </c:pt>
                <c:pt idx="9792">
                  <c:v>80.007999999999996</c:v>
                </c:pt>
                <c:pt idx="9793">
                  <c:v>80.316000000000003</c:v>
                </c:pt>
                <c:pt idx="9794">
                  <c:v>80.537000000000006</c:v>
                </c:pt>
                <c:pt idx="9795">
                  <c:v>80.712999999999994</c:v>
                </c:pt>
                <c:pt idx="9796">
                  <c:v>80.89</c:v>
                </c:pt>
                <c:pt idx="9797">
                  <c:v>81.111000000000004</c:v>
                </c:pt>
                <c:pt idx="9798">
                  <c:v>81.375999999999976</c:v>
                </c:pt>
                <c:pt idx="9799">
                  <c:v>81.554000000000002</c:v>
                </c:pt>
                <c:pt idx="9800">
                  <c:v>81.686999999999998</c:v>
                </c:pt>
                <c:pt idx="9801">
                  <c:v>81.73</c:v>
                </c:pt>
                <c:pt idx="9802">
                  <c:v>81.819000000000003</c:v>
                </c:pt>
                <c:pt idx="9803">
                  <c:v>81.864000000000004</c:v>
                </c:pt>
                <c:pt idx="9804">
                  <c:v>81.952000000000012</c:v>
                </c:pt>
                <c:pt idx="9805">
                  <c:v>81.952000000000012</c:v>
                </c:pt>
                <c:pt idx="9806">
                  <c:v>82.174999999999983</c:v>
                </c:pt>
                <c:pt idx="9807">
                  <c:v>82.35299999999998</c:v>
                </c:pt>
                <c:pt idx="9808">
                  <c:v>82.61999999999999</c:v>
                </c:pt>
                <c:pt idx="9809">
                  <c:v>82.753</c:v>
                </c:pt>
                <c:pt idx="9810">
                  <c:v>82.798000000000002</c:v>
                </c:pt>
                <c:pt idx="9811">
                  <c:v>82.664999999999992</c:v>
                </c:pt>
                <c:pt idx="9812">
                  <c:v>82.575000000000003</c:v>
                </c:pt>
                <c:pt idx="9813">
                  <c:v>82.575000000000003</c:v>
                </c:pt>
                <c:pt idx="9814">
                  <c:v>82.61999999999999</c:v>
                </c:pt>
                <c:pt idx="9815">
                  <c:v>82.840999999999994</c:v>
                </c:pt>
                <c:pt idx="9816">
                  <c:v>83.063999999999993</c:v>
                </c:pt>
                <c:pt idx="9817">
                  <c:v>83.10899999999998</c:v>
                </c:pt>
                <c:pt idx="9818">
                  <c:v>83.331999999999994</c:v>
                </c:pt>
                <c:pt idx="9819">
                  <c:v>83.555999999999983</c:v>
                </c:pt>
                <c:pt idx="9820">
                  <c:v>83.778999999999982</c:v>
                </c:pt>
                <c:pt idx="9821">
                  <c:v>84.004000000000005</c:v>
                </c:pt>
                <c:pt idx="9822">
                  <c:v>84.093999999999994</c:v>
                </c:pt>
                <c:pt idx="9823">
                  <c:v>84.049000000000007</c:v>
                </c:pt>
                <c:pt idx="9824">
                  <c:v>84.004000000000005</c:v>
                </c:pt>
                <c:pt idx="9825">
                  <c:v>84.093999999999994</c:v>
                </c:pt>
                <c:pt idx="9826">
                  <c:v>84.137</c:v>
                </c:pt>
                <c:pt idx="9827">
                  <c:v>84.093999999999994</c:v>
                </c:pt>
                <c:pt idx="9828">
                  <c:v>84.271999999999991</c:v>
                </c:pt>
                <c:pt idx="9829">
                  <c:v>84.316999999999993</c:v>
                </c:pt>
                <c:pt idx="9830">
                  <c:v>84.316999999999993</c:v>
                </c:pt>
                <c:pt idx="9831">
                  <c:v>84.316999999999993</c:v>
                </c:pt>
                <c:pt idx="9832">
                  <c:v>84.406999999999996</c:v>
                </c:pt>
                <c:pt idx="9833">
                  <c:v>84.316999999999993</c:v>
                </c:pt>
                <c:pt idx="9834">
                  <c:v>84.361999999999995</c:v>
                </c:pt>
                <c:pt idx="9835">
                  <c:v>84.316999999999993</c:v>
                </c:pt>
                <c:pt idx="9836">
                  <c:v>84.316999999999993</c:v>
                </c:pt>
                <c:pt idx="9837">
                  <c:v>84.452000000000012</c:v>
                </c:pt>
                <c:pt idx="9838">
                  <c:v>84.406999999999996</c:v>
                </c:pt>
                <c:pt idx="9839">
                  <c:v>84.406999999999996</c:v>
                </c:pt>
                <c:pt idx="9840">
                  <c:v>84.452000000000012</c:v>
                </c:pt>
                <c:pt idx="9841">
                  <c:v>84.497000000000028</c:v>
                </c:pt>
                <c:pt idx="9842">
                  <c:v>84.676999999999978</c:v>
                </c:pt>
                <c:pt idx="9843">
                  <c:v>84.990000000000023</c:v>
                </c:pt>
                <c:pt idx="9844">
                  <c:v>85.171999999999983</c:v>
                </c:pt>
                <c:pt idx="9845">
                  <c:v>85.397000000000006</c:v>
                </c:pt>
                <c:pt idx="9846">
                  <c:v>85.621999999999986</c:v>
                </c:pt>
                <c:pt idx="9847">
                  <c:v>85.712000000000003</c:v>
                </c:pt>
                <c:pt idx="9848">
                  <c:v>85.757000000000005</c:v>
                </c:pt>
                <c:pt idx="9849">
                  <c:v>85.938999999999993</c:v>
                </c:pt>
                <c:pt idx="9850">
                  <c:v>86.028999999999982</c:v>
                </c:pt>
                <c:pt idx="9851">
                  <c:v>86.256</c:v>
                </c:pt>
                <c:pt idx="9852">
                  <c:v>86.437000000000026</c:v>
                </c:pt>
                <c:pt idx="9853">
                  <c:v>86.527000000000001</c:v>
                </c:pt>
                <c:pt idx="9854">
                  <c:v>86.617000000000004</c:v>
                </c:pt>
                <c:pt idx="9855">
                  <c:v>86.799000000000007</c:v>
                </c:pt>
                <c:pt idx="9856">
                  <c:v>86.843999999999994</c:v>
                </c:pt>
                <c:pt idx="9857">
                  <c:v>86.799000000000007</c:v>
                </c:pt>
                <c:pt idx="9858">
                  <c:v>86.709000000000003</c:v>
                </c:pt>
                <c:pt idx="9859">
                  <c:v>86.617000000000004</c:v>
                </c:pt>
                <c:pt idx="9860">
                  <c:v>86.617000000000004</c:v>
                </c:pt>
                <c:pt idx="9861">
                  <c:v>86.799000000000007</c:v>
                </c:pt>
                <c:pt idx="9862">
                  <c:v>87.162999999999982</c:v>
                </c:pt>
                <c:pt idx="9863">
                  <c:v>87.436000000000007</c:v>
                </c:pt>
                <c:pt idx="9864">
                  <c:v>87.61999999999999</c:v>
                </c:pt>
                <c:pt idx="9865">
                  <c:v>87.664999999999992</c:v>
                </c:pt>
                <c:pt idx="9866">
                  <c:v>87.894000000000005</c:v>
                </c:pt>
                <c:pt idx="9867">
                  <c:v>88.075000000000003</c:v>
                </c:pt>
                <c:pt idx="9868">
                  <c:v>88.305999999999983</c:v>
                </c:pt>
                <c:pt idx="9869">
                  <c:v>88.443000000000026</c:v>
                </c:pt>
                <c:pt idx="9870">
                  <c:v>88.534000000000006</c:v>
                </c:pt>
                <c:pt idx="9871">
                  <c:v>88.534000000000006</c:v>
                </c:pt>
                <c:pt idx="9872">
                  <c:v>88.488</c:v>
                </c:pt>
                <c:pt idx="9873">
                  <c:v>88.396000000000001</c:v>
                </c:pt>
                <c:pt idx="9874">
                  <c:v>88.488</c:v>
                </c:pt>
                <c:pt idx="9875">
                  <c:v>88.670999999999978</c:v>
                </c:pt>
                <c:pt idx="9876">
                  <c:v>88.718000000000004</c:v>
                </c:pt>
                <c:pt idx="9877">
                  <c:v>88.670999999999978</c:v>
                </c:pt>
                <c:pt idx="9878">
                  <c:v>88.625999999999976</c:v>
                </c:pt>
                <c:pt idx="9879">
                  <c:v>88.670999999999978</c:v>
                </c:pt>
                <c:pt idx="9880">
                  <c:v>88.578999999999979</c:v>
                </c:pt>
                <c:pt idx="9881">
                  <c:v>88.396000000000001</c:v>
                </c:pt>
                <c:pt idx="9882">
                  <c:v>88.350999999999999</c:v>
                </c:pt>
                <c:pt idx="9883">
                  <c:v>88.259</c:v>
                </c:pt>
                <c:pt idx="9884">
                  <c:v>88.121999999999986</c:v>
                </c:pt>
                <c:pt idx="9885">
                  <c:v>88.075000000000003</c:v>
                </c:pt>
                <c:pt idx="9886">
                  <c:v>87.938999999999993</c:v>
                </c:pt>
                <c:pt idx="9887">
                  <c:v>87.846999999999994</c:v>
                </c:pt>
                <c:pt idx="9888">
                  <c:v>88.03</c:v>
                </c:pt>
                <c:pt idx="9889">
                  <c:v>88.214000000000027</c:v>
                </c:pt>
                <c:pt idx="9890">
                  <c:v>88.350999999999999</c:v>
                </c:pt>
                <c:pt idx="9891">
                  <c:v>88.488</c:v>
                </c:pt>
                <c:pt idx="9892">
                  <c:v>88.578999999999979</c:v>
                </c:pt>
                <c:pt idx="9893">
                  <c:v>88.670999999999978</c:v>
                </c:pt>
                <c:pt idx="9894">
                  <c:v>88.763000000000005</c:v>
                </c:pt>
                <c:pt idx="9895">
                  <c:v>88.81</c:v>
                </c:pt>
                <c:pt idx="9896">
                  <c:v>88.85499999999999</c:v>
                </c:pt>
                <c:pt idx="9897">
                  <c:v>88.670999999999978</c:v>
                </c:pt>
                <c:pt idx="9898">
                  <c:v>88.625999999999976</c:v>
                </c:pt>
                <c:pt idx="9899">
                  <c:v>88.625999999999976</c:v>
                </c:pt>
                <c:pt idx="9900">
                  <c:v>88.670999999999978</c:v>
                </c:pt>
                <c:pt idx="9901">
                  <c:v>88.902000000000001</c:v>
                </c:pt>
                <c:pt idx="9902">
                  <c:v>89.176999999999978</c:v>
                </c:pt>
                <c:pt idx="9903">
                  <c:v>89.406999999999996</c:v>
                </c:pt>
                <c:pt idx="9904">
                  <c:v>89.453999999999994</c:v>
                </c:pt>
                <c:pt idx="9905">
                  <c:v>89.361999999999995</c:v>
                </c:pt>
                <c:pt idx="9906">
                  <c:v>89.406999999999996</c:v>
                </c:pt>
                <c:pt idx="9907">
                  <c:v>89.593000000000004</c:v>
                </c:pt>
                <c:pt idx="9908">
                  <c:v>89.685000000000002</c:v>
                </c:pt>
                <c:pt idx="9909">
                  <c:v>89.822999999999979</c:v>
                </c:pt>
                <c:pt idx="9910">
                  <c:v>89.962000000000003</c:v>
                </c:pt>
                <c:pt idx="9911">
                  <c:v>90.009</c:v>
                </c:pt>
                <c:pt idx="9912">
                  <c:v>90.054999999999993</c:v>
                </c:pt>
                <c:pt idx="9913">
                  <c:v>90.054999999999993</c:v>
                </c:pt>
                <c:pt idx="9914">
                  <c:v>90.1</c:v>
                </c:pt>
                <c:pt idx="9915">
                  <c:v>90.054999999999993</c:v>
                </c:pt>
                <c:pt idx="9916">
                  <c:v>90.054999999999993</c:v>
                </c:pt>
                <c:pt idx="9917">
                  <c:v>90.1</c:v>
                </c:pt>
                <c:pt idx="9918">
                  <c:v>90.239000000000004</c:v>
                </c:pt>
                <c:pt idx="9919">
                  <c:v>90.286000000000001</c:v>
                </c:pt>
                <c:pt idx="9920">
                  <c:v>90.424000000000007</c:v>
                </c:pt>
                <c:pt idx="9921">
                  <c:v>90.378999999999976</c:v>
                </c:pt>
                <c:pt idx="9922">
                  <c:v>90.471000000000004</c:v>
                </c:pt>
                <c:pt idx="9923">
                  <c:v>90.656999999999982</c:v>
                </c:pt>
                <c:pt idx="9924">
                  <c:v>90.796999999999997</c:v>
                </c:pt>
                <c:pt idx="9925">
                  <c:v>90.843999999999994</c:v>
                </c:pt>
                <c:pt idx="9926">
                  <c:v>90.936000000000007</c:v>
                </c:pt>
                <c:pt idx="9927">
                  <c:v>90.936000000000007</c:v>
                </c:pt>
                <c:pt idx="9928">
                  <c:v>91.028999999999982</c:v>
                </c:pt>
                <c:pt idx="9929">
                  <c:v>91.075999999999979</c:v>
                </c:pt>
                <c:pt idx="9930">
                  <c:v>91.122999999999976</c:v>
                </c:pt>
                <c:pt idx="9931">
                  <c:v>91.122999999999976</c:v>
                </c:pt>
                <c:pt idx="9932">
                  <c:v>91.169999999999987</c:v>
                </c:pt>
                <c:pt idx="9933">
                  <c:v>91.215999999999994</c:v>
                </c:pt>
                <c:pt idx="9934">
                  <c:v>91.35499999999999</c:v>
                </c:pt>
                <c:pt idx="9935">
                  <c:v>91.449000000000026</c:v>
                </c:pt>
                <c:pt idx="9936">
                  <c:v>91.495000000000005</c:v>
                </c:pt>
                <c:pt idx="9937">
                  <c:v>91.449000000000026</c:v>
                </c:pt>
                <c:pt idx="9938">
                  <c:v>91.449000000000026</c:v>
                </c:pt>
                <c:pt idx="9939">
                  <c:v>91.402000000000001</c:v>
                </c:pt>
                <c:pt idx="9940">
                  <c:v>91.169999999999987</c:v>
                </c:pt>
                <c:pt idx="9941">
                  <c:v>90.982000000000014</c:v>
                </c:pt>
                <c:pt idx="9942">
                  <c:v>90.891000000000005</c:v>
                </c:pt>
                <c:pt idx="9943">
                  <c:v>90.796999999999997</c:v>
                </c:pt>
                <c:pt idx="9944">
                  <c:v>90.703000000000003</c:v>
                </c:pt>
                <c:pt idx="9945">
                  <c:v>90.611999999999995</c:v>
                </c:pt>
                <c:pt idx="9946">
                  <c:v>90.611999999999995</c:v>
                </c:pt>
                <c:pt idx="9947">
                  <c:v>90.565000000000012</c:v>
                </c:pt>
                <c:pt idx="9948">
                  <c:v>90.518000000000001</c:v>
                </c:pt>
                <c:pt idx="9949">
                  <c:v>90.424000000000007</c:v>
                </c:pt>
                <c:pt idx="9950">
                  <c:v>90.471000000000004</c:v>
                </c:pt>
                <c:pt idx="9951">
                  <c:v>90.471000000000004</c:v>
                </c:pt>
                <c:pt idx="9952">
                  <c:v>90.518000000000001</c:v>
                </c:pt>
                <c:pt idx="9953">
                  <c:v>90.611999999999995</c:v>
                </c:pt>
                <c:pt idx="9954">
                  <c:v>90.703000000000003</c:v>
                </c:pt>
                <c:pt idx="9955">
                  <c:v>90.611999999999995</c:v>
                </c:pt>
                <c:pt idx="9956">
                  <c:v>90.611999999999995</c:v>
                </c:pt>
                <c:pt idx="9957">
                  <c:v>90.656999999999982</c:v>
                </c:pt>
                <c:pt idx="9958">
                  <c:v>90.75</c:v>
                </c:pt>
                <c:pt idx="9959">
                  <c:v>90.843999999999994</c:v>
                </c:pt>
                <c:pt idx="9960">
                  <c:v>90.843999999999994</c:v>
                </c:pt>
                <c:pt idx="9961">
                  <c:v>90.936000000000007</c:v>
                </c:pt>
                <c:pt idx="9962">
                  <c:v>91.028999999999982</c:v>
                </c:pt>
                <c:pt idx="9963">
                  <c:v>91.075999999999979</c:v>
                </c:pt>
                <c:pt idx="9964">
                  <c:v>91.122999999999976</c:v>
                </c:pt>
                <c:pt idx="9965">
                  <c:v>91.169999999999987</c:v>
                </c:pt>
                <c:pt idx="9966">
                  <c:v>91.263000000000005</c:v>
                </c:pt>
                <c:pt idx="9967">
                  <c:v>91.263000000000005</c:v>
                </c:pt>
                <c:pt idx="9968">
                  <c:v>91.307999999999993</c:v>
                </c:pt>
                <c:pt idx="9969">
                  <c:v>91.35499999999999</c:v>
                </c:pt>
                <c:pt idx="9970">
                  <c:v>91.402000000000001</c:v>
                </c:pt>
                <c:pt idx="9971">
                  <c:v>91.682999999999979</c:v>
                </c:pt>
                <c:pt idx="9972">
                  <c:v>91.775999999999982</c:v>
                </c:pt>
                <c:pt idx="9973">
                  <c:v>91.822999999999979</c:v>
                </c:pt>
                <c:pt idx="9974">
                  <c:v>92.01</c:v>
                </c:pt>
                <c:pt idx="9975">
                  <c:v>92.057000000000002</c:v>
                </c:pt>
                <c:pt idx="9976">
                  <c:v>92.057000000000002</c:v>
                </c:pt>
                <c:pt idx="9977">
                  <c:v>91.682999999999979</c:v>
                </c:pt>
                <c:pt idx="9978">
                  <c:v>91.495000000000005</c:v>
                </c:pt>
                <c:pt idx="9979">
                  <c:v>91.169999999999987</c:v>
                </c:pt>
                <c:pt idx="9980">
                  <c:v>90.796999999999997</c:v>
                </c:pt>
                <c:pt idx="9981">
                  <c:v>90.424000000000007</c:v>
                </c:pt>
                <c:pt idx="9982">
                  <c:v>90.286000000000001</c:v>
                </c:pt>
                <c:pt idx="9983">
                  <c:v>90.054999999999993</c:v>
                </c:pt>
                <c:pt idx="9984">
                  <c:v>90.147000000000006</c:v>
                </c:pt>
                <c:pt idx="9985">
                  <c:v>90.518000000000001</c:v>
                </c:pt>
                <c:pt idx="9986">
                  <c:v>90.75</c:v>
                </c:pt>
                <c:pt idx="9987">
                  <c:v>91.028999999999982</c:v>
                </c:pt>
                <c:pt idx="9988">
                  <c:v>91.307999999999993</c:v>
                </c:pt>
                <c:pt idx="9989">
                  <c:v>91.263000000000005</c:v>
                </c:pt>
                <c:pt idx="9990">
                  <c:v>91.263000000000005</c:v>
                </c:pt>
                <c:pt idx="9991">
                  <c:v>91.449000000000026</c:v>
                </c:pt>
                <c:pt idx="9992">
                  <c:v>91.86999999999999</c:v>
                </c:pt>
                <c:pt idx="9993">
                  <c:v>92.150999999999982</c:v>
                </c:pt>
                <c:pt idx="9994">
                  <c:v>92.197000000000003</c:v>
                </c:pt>
                <c:pt idx="9995">
                  <c:v>92.244000000000028</c:v>
                </c:pt>
                <c:pt idx="9996">
                  <c:v>92.197000000000003</c:v>
                </c:pt>
                <c:pt idx="9997">
                  <c:v>91.682999999999979</c:v>
                </c:pt>
                <c:pt idx="9998">
                  <c:v>90.982000000000014</c:v>
                </c:pt>
                <c:pt idx="9999">
                  <c:v>90.891000000000005</c:v>
                </c:pt>
                <c:pt idx="10000">
                  <c:v>90.982000000000014</c:v>
                </c:pt>
                <c:pt idx="10001">
                  <c:v>90.471000000000004</c:v>
                </c:pt>
                <c:pt idx="10002">
                  <c:v>90.1</c:v>
                </c:pt>
                <c:pt idx="10003">
                  <c:v>90.1</c:v>
                </c:pt>
                <c:pt idx="10004">
                  <c:v>90.194000000000003</c:v>
                </c:pt>
                <c:pt idx="10005">
                  <c:v>90.054999999999993</c:v>
                </c:pt>
                <c:pt idx="10006">
                  <c:v>89.730999999999995</c:v>
                </c:pt>
                <c:pt idx="10007">
                  <c:v>89.593000000000004</c:v>
                </c:pt>
                <c:pt idx="10008">
                  <c:v>89.593000000000004</c:v>
                </c:pt>
                <c:pt idx="10009">
                  <c:v>89.498999999999995</c:v>
                </c:pt>
                <c:pt idx="10010">
                  <c:v>89.453999999999994</c:v>
                </c:pt>
                <c:pt idx="10011">
                  <c:v>89.546000000000006</c:v>
                </c:pt>
                <c:pt idx="10012">
                  <c:v>89.269000000000005</c:v>
                </c:pt>
                <c:pt idx="10013">
                  <c:v>89.176999999999978</c:v>
                </c:pt>
                <c:pt idx="10014">
                  <c:v>89.04</c:v>
                </c:pt>
                <c:pt idx="10015">
                  <c:v>89.04</c:v>
                </c:pt>
                <c:pt idx="10016">
                  <c:v>89.269000000000005</c:v>
                </c:pt>
                <c:pt idx="10017">
                  <c:v>89.316000000000003</c:v>
                </c:pt>
                <c:pt idx="10018">
                  <c:v>89.224000000000004</c:v>
                </c:pt>
                <c:pt idx="10019">
                  <c:v>89.316000000000003</c:v>
                </c:pt>
                <c:pt idx="10020">
                  <c:v>88.992999999999995</c:v>
                </c:pt>
                <c:pt idx="10021">
                  <c:v>88.763000000000005</c:v>
                </c:pt>
                <c:pt idx="10022">
                  <c:v>88.443000000000026</c:v>
                </c:pt>
                <c:pt idx="10023">
                  <c:v>88.214000000000027</c:v>
                </c:pt>
                <c:pt idx="10024">
                  <c:v>88.121999999999986</c:v>
                </c:pt>
                <c:pt idx="10025">
                  <c:v>88.167000000000002</c:v>
                </c:pt>
                <c:pt idx="10026">
                  <c:v>88.259</c:v>
                </c:pt>
                <c:pt idx="10027">
                  <c:v>88.396000000000001</c:v>
                </c:pt>
                <c:pt idx="10028">
                  <c:v>88.443000000000026</c:v>
                </c:pt>
                <c:pt idx="10029">
                  <c:v>88.578999999999979</c:v>
                </c:pt>
                <c:pt idx="10030">
                  <c:v>88.670999999999978</c:v>
                </c:pt>
                <c:pt idx="10031">
                  <c:v>88.947000000000031</c:v>
                </c:pt>
                <c:pt idx="10032">
                  <c:v>88.992999999999995</c:v>
                </c:pt>
                <c:pt idx="10033">
                  <c:v>88.763000000000005</c:v>
                </c:pt>
                <c:pt idx="10034">
                  <c:v>88.625999999999976</c:v>
                </c:pt>
                <c:pt idx="10035">
                  <c:v>88.578999999999979</c:v>
                </c:pt>
                <c:pt idx="10036">
                  <c:v>88.670999999999978</c:v>
                </c:pt>
                <c:pt idx="10037">
                  <c:v>88.534000000000006</c:v>
                </c:pt>
                <c:pt idx="10038">
                  <c:v>88.443000000000026</c:v>
                </c:pt>
                <c:pt idx="10039">
                  <c:v>88.214000000000027</c:v>
                </c:pt>
                <c:pt idx="10040">
                  <c:v>88.488</c:v>
                </c:pt>
                <c:pt idx="10041">
                  <c:v>88.81</c:v>
                </c:pt>
                <c:pt idx="10042">
                  <c:v>88.947000000000031</c:v>
                </c:pt>
                <c:pt idx="10043">
                  <c:v>88.947000000000031</c:v>
                </c:pt>
                <c:pt idx="10044">
                  <c:v>88.902000000000001</c:v>
                </c:pt>
                <c:pt idx="10045">
                  <c:v>89.04</c:v>
                </c:pt>
                <c:pt idx="10046">
                  <c:v>89.316000000000003</c:v>
                </c:pt>
                <c:pt idx="10047">
                  <c:v>89.775999999999982</c:v>
                </c:pt>
                <c:pt idx="10048">
                  <c:v>90.1</c:v>
                </c:pt>
                <c:pt idx="10049">
                  <c:v>90.378999999999976</c:v>
                </c:pt>
                <c:pt idx="10050">
                  <c:v>90.518000000000001</c:v>
                </c:pt>
                <c:pt idx="10051">
                  <c:v>90.843999999999994</c:v>
                </c:pt>
                <c:pt idx="10052">
                  <c:v>91.35499999999999</c:v>
                </c:pt>
                <c:pt idx="10053">
                  <c:v>91.542000000000002</c:v>
                </c:pt>
                <c:pt idx="10054">
                  <c:v>91.402000000000001</c:v>
                </c:pt>
                <c:pt idx="10055">
                  <c:v>91.449000000000026</c:v>
                </c:pt>
                <c:pt idx="10056">
                  <c:v>91.495000000000005</c:v>
                </c:pt>
                <c:pt idx="10057">
                  <c:v>92.385999999999981</c:v>
                </c:pt>
                <c:pt idx="10058">
                  <c:v>92.337999999999994</c:v>
                </c:pt>
                <c:pt idx="10059">
                  <c:v>92.197000000000003</c:v>
                </c:pt>
                <c:pt idx="10060">
                  <c:v>92.61999999999999</c:v>
                </c:pt>
                <c:pt idx="10061">
                  <c:v>92.714000000000027</c:v>
                </c:pt>
                <c:pt idx="10062">
                  <c:v>93.092000000000013</c:v>
                </c:pt>
                <c:pt idx="10063">
                  <c:v>93.47</c:v>
                </c:pt>
                <c:pt idx="10064">
                  <c:v>93.706000000000003</c:v>
                </c:pt>
                <c:pt idx="10065">
                  <c:v>94.467000000000027</c:v>
                </c:pt>
                <c:pt idx="10066">
                  <c:v>94.60899999999998</c:v>
                </c:pt>
                <c:pt idx="10067">
                  <c:v>94.085999999999999</c:v>
                </c:pt>
                <c:pt idx="10068">
                  <c:v>93.611999999999995</c:v>
                </c:pt>
                <c:pt idx="10069">
                  <c:v>93.328000000000003</c:v>
                </c:pt>
                <c:pt idx="10070">
                  <c:v>92.95</c:v>
                </c:pt>
                <c:pt idx="10071">
                  <c:v>92.95</c:v>
                </c:pt>
                <c:pt idx="10072">
                  <c:v>92.85599999999998</c:v>
                </c:pt>
                <c:pt idx="10073">
                  <c:v>92.244000000000028</c:v>
                </c:pt>
                <c:pt idx="10074">
                  <c:v>92.103999999999999</c:v>
                </c:pt>
                <c:pt idx="10075">
                  <c:v>91.775999999999982</c:v>
                </c:pt>
                <c:pt idx="10076">
                  <c:v>91.169999999999987</c:v>
                </c:pt>
                <c:pt idx="10077">
                  <c:v>91.169999999999987</c:v>
                </c:pt>
                <c:pt idx="10078">
                  <c:v>91.075999999999979</c:v>
                </c:pt>
                <c:pt idx="10079">
                  <c:v>90.843999999999994</c:v>
                </c:pt>
                <c:pt idx="10080">
                  <c:v>90.656999999999982</c:v>
                </c:pt>
                <c:pt idx="10081">
                  <c:v>90.982000000000014</c:v>
                </c:pt>
                <c:pt idx="10082">
                  <c:v>91.215999999999994</c:v>
                </c:pt>
                <c:pt idx="10083">
                  <c:v>91.449000000000026</c:v>
                </c:pt>
                <c:pt idx="10084">
                  <c:v>91.263000000000005</c:v>
                </c:pt>
                <c:pt idx="10085">
                  <c:v>91.215999999999994</c:v>
                </c:pt>
                <c:pt idx="10086">
                  <c:v>91.215999999999994</c:v>
                </c:pt>
                <c:pt idx="10087">
                  <c:v>91.075999999999979</c:v>
                </c:pt>
                <c:pt idx="10088">
                  <c:v>91.215999999999994</c:v>
                </c:pt>
                <c:pt idx="10089">
                  <c:v>91.215999999999994</c:v>
                </c:pt>
                <c:pt idx="10090">
                  <c:v>90.982000000000014</c:v>
                </c:pt>
                <c:pt idx="10091">
                  <c:v>90.332999999999998</c:v>
                </c:pt>
                <c:pt idx="10092">
                  <c:v>90.054999999999993</c:v>
                </c:pt>
                <c:pt idx="10093">
                  <c:v>89.822999999999979</c:v>
                </c:pt>
                <c:pt idx="10094">
                  <c:v>89.546000000000006</c:v>
                </c:pt>
                <c:pt idx="10095">
                  <c:v>89.498999999999995</c:v>
                </c:pt>
                <c:pt idx="10096">
                  <c:v>89.131999999999991</c:v>
                </c:pt>
                <c:pt idx="10097">
                  <c:v>89.084999999999994</c:v>
                </c:pt>
                <c:pt idx="10098">
                  <c:v>89.316000000000003</c:v>
                </c:pt>
                <c:pt idx="10099">
                  <c:v>89.546000000000006</c:v>
                </c:pt>
                <c:pt idx="10100">
                  <c:v>89.269000000000005</c:v>
                </c:pt>
                <c:pt idx="10101">
                  <c:v>88.85499999999999</c:v>
                </c:pt>
                <c:pt idx="10102">
                  <c:v>88.670999999999978</c:v>
                </c:pt>
                <c:pt idx="10103">
                  <c:v>88.670999999999978</c:v>
                </c:pt>
                <c:pt idx="10104">
                  <c:v>88.763000000000005</c:v>
                </c:pt>
                <c:pt idx="10105">
                  <c:v>88.763000000000005</c:v>
                </c:pt>
                <c:pt idx="10106">
                  <c:v>88.578999999999979</c:v>
                </c:pt>
                <c:pt idx="10107">
                  <c:v>88.578999999999979</c:v>
                </c:pt>
                <c:pt idx="10108">
                  <c:v>88.578999999999979</c:v>
                </c:pt>
                <c:pt idx="10109">
                  <c:v>88.718000000000004</c:v>
                </c:pt>
                <c:pt idx="10110">
                  <c:v>88.670999999999978</c:v>
                </c:pt>
                <c:pt idx="10111">
                  <c:v>88.670999999999978</c:v>
                </c:pt>
                <c:pt idx="10112">
                  <c:v>88.718000000000004</c:v>
                </c:pt>
                <c:pt idx="10113">
                  <c:v>88.443000000000026</c:v>
                </c:pt>
                <c:pt idx="10114">
                  <c:v>88.992999999999995</c:v>
                </c:pt>
                <c:pt idx="10115">
                  <c:v>90.194000000000003</c:v>
                </c:pt>
                <c:pt idx="10116">
                  <c:v>91.402000000000001</c:v>
                </c:pt>
                <c:pt idx="10117">
                  <c:v>92.290999999999997</c:v>
                </c:pt>
                <c:pt idx="10118">
                  <c:v>92.150999999999982</c:v>
                </c:pt>
                <c:pt idx="10119">
                  <c:v>91.91700000000003</c:v>
                </c:pt>
                <c:pt idx="10120">
                  <c:v>91.588999999999999</c:v>
                </c:pt>
                <c:pt idx="10121">
                  <c:v>91.215999999999994</c:v>
                </c:pt>
                <c:pt idx="10122">
                  <c:v>90.703000000000003</c:v>
                </c:pt>
                <c:pt idx="10123">
                  <c:v>89.915000000000006</c:v>
                </c:pt>
                <c:pt idx="10124">
                  <c:v>89.406999999999996</c:v>
                </c:pt>
                <c:pt idx="10125">
                  <c:v>89.498999999999995</c:v>
                </c:pt>
                <c:pt idx="10126">
                  <c:v>89.406999999999996</c:v>
                </c:pt>
                <c:pt idx="10127">
                  <c:v>89.084999999999994</c:v>
                </c:pt>
                <c:pt idx="10128">
                  <c:v>89.084999999999994</c:v>
                </c:pt>
                <c:pt idx="10129">
                  <c:v>88.81</c:v>
                </c:pt>
                <c:pt idx="10130">
                  <c:v>88.259</c:v>
                </c:pt>
                <c:pt idx="10131">
                  <c:v>87.846999999999994</c:v>
                </c:pt>
                <c:pt idx="10132">
                  <c:v>87.527999999999992</c:v>
                </c:pt>
                <c:pt idx="10133">
                  <c:v>87.391000000000005</c:v>
                </c:pt>
                <c:pt idx="10134">
                  <c:v>87.3</c:v>
                </c:pt>
                <c:pt idx="10135">
                  <c:v>87.572999999999979</c:v>
                </c:pt>
                <c:pt idx="10136">
                  <c:v>88.396000000000001</c:v>
                </c:pt>
                <c:pt idx="10137">
                  <c:v>89.637999999999991</c:v>
                </c:pt>
                <c:pt idx="10138">
                  <c:v>90.565000000000012</c:v>
                </c:pt>
                <c:pt idx="10139">
                  <c:v>90.796999999999997</c:v>
                </c:pt>
                <c:pt idx="10140">
                  <c:v>90.982000000000014</c:v>
                </c:pt>
                <c:pt idx="10141">
                  <c:v>90.611999999999995</c:v>
                </c:pt>
                <c:pt idx="10142">
                  <c:v>89.915000000000006</c:v>
                </c:pt>
                <c:pt idx="10143">
                  <c:v>89.131999999999991</c:v>
                </c:pt>
                <c:pt idx="10144">
                  <c:v>88.488</c:v>
                </c:pt>
                <c:pt idx="10145">
                  <c:v>87.985000000000014</c:v>
                </c:pt>
                <c:pt idx="10146">
                  <c:v>87.483000000000004</c:v>
                </c:pt>
                <c:pt idx="10147">
                  <c:v>87.027999999999992</c:v>
                </c:pt>
                <c:pt idx="10148">
                  <c:v>87.072999999999979</c:v>
                </c:pt>
                <c:pt idx="10149">
                  <c:v>87.3</c:v>
                </c:pt>
                <c:pt idx="10150">
                  <c:v>87.391000000000005</c:v>
                </c:pt>
                <c:pt idx="10151">
                  <c:v>87.117999999999995</c:v>
                </c:pt>
                <c:pt idx="10152">
                  <c:v>86.754000000000005</c:v>
                </c:pt>
                <c:pt idx="10153">
                  <c:v>86.391000000000005</c:v>
                </c:pt>
                <c:pt idx="10154">
                  <c:v>86.164000000000001</c:v>
                </c:pt>
                <c:pt idx="10155">
                  <c:v>85.849000000000004</c:v>
                </c:pt>
                <c:pt idx="10156">
                  <c:v>85.667000000000002</c:v>
                </c:pt>
                <c:pt idx="10157">
                  <c:v>85.801999999999992</c:v>
                </c:pt>
                <c:pt idx="10158">
                  <c:v>85.576999999999998</c:v>
                </c:pt>
                <c:pt idx="10159">
                  <c:v>85.217000000000027</c:v>
                </c:pt>
                <c:pt idx="10160">
                  <c:v>85.126999999999981</c:v>
                </c:pt>
                <c:pt idx="10161">
                  <c:v>84.945000000000007</c:v>
                </c:pt>
                <c:pt idx="10162">
                  <c:v>84.766999999999996</c:v>
                </c:pt>
                <c:pt idx="10163">
                  <c:v>84.676999999999978</c:v>
                </c:pt>
                <c:pt idx="10164">
                  <c:v>84.497000000000028</c:v>
                </c:pt>
                <c:pt idx="10165">
                  <c:v>84.497000000000028</c:v>
                </c:pt>
                <c:pt idx="10166">
                  <c:v>84.542000000000002</c:v>
                </c:pt>
                <c:pt idx="10167">
                  <c:v>84.361999999999995</c:v>
                </c:pt>
                <c:pt idx="10168">
                  <c:v>84.316999999999993</c:v>
                </c:pt>
                <c:pt idx="10169">
                  <c:v>84.316999999999993</c:v>
                </c:pt>
                <c:pt idx="10170">
                  <c:v>84.271999999999991</c:v>
                </c:pt>
                <c:pt idx="10171">
                  <c:v>84.452000000000012</c:v>
                </c:pt>
                <c:pt idx="10172">
                  <c:v>84.587000000000003</c:v>
                </c:pt>
                <c:pt idx="10173">
                  <c:v>84.587000000000003</c:v>
                </c:pt>
                <c:pt idx="10174">
                  <c:v>84.631999999999991</c:v>
                </c:pt>
                <c:pt idx="10175">
                  <c:v>84.721999999999994</c:v>
                </c:pt>
                <c:pt idx="10176">
                  <c:v>84.856999999999999</c:v>
                </c:pt>
                <c:pt idx="10177">
                  <c:v>85.081999999999994</c:v>
                </c:pt>
                <c:pt idx="10178">
                  <c:v>85.307000000000002</c:v>
                </c:pt>
                <c:pt idx="10179">
                  <c:v>85.486999999999995</c:v>
                </c:pt>
                <c:pt idx="10180">
                  <c:v>85.621999999999986</c:v>
                </c:pt>
                <c:pt idx="10181">
                  <c:v>85.576999999999998</c:v>
                </c:pt>
                <c:pt idx="10182">
                  <c:v>85.307000000000002</c:v>
                </c:pt>
                <c:pt idx="10183">
                  <c:v>85.126999999999981</c:v>
                </c:pt>
                <c:pt idx="10184">
                  <c:v>84.856999999999999</c:v>
                </c:pt>
                <c:pt idx="10185">
                  <c:v>84.721999999999994</c:v>
                </c:pt>
                <c:pt idx="10186">
                  <c:v>84.812000000000012</c:v>
                </c:pt>
                <c:pt idx="10187">
                  <c:v>84.676999999999978</c:v>
                </c:pt>
                <c:pt idx="10188">
                  <c:v>84.497000000000028</c:v>
                </c:pt>
                <c:pt idx="10189">
                  <c:v>84.137</c:v>
                </c:pt>
                <c:pt idx="10190">
                  <c:v>83.778999999999982</c:v>
                </c:pt>
                <c:pt idx="10191">
                  <c:v>83.555999999999983</c:v>
                </c:pt>
                <c:pt idx="10192">
                  <c:v>83.421999999999997</c:v>
                </c:pt>
                <c:pt idx="10193">
                  <c:v>83.467000000000027</c:v>
                </c:pt>
                <c:pt idx="10194">
                  <c:v>83.510999999999996</c:v>
                </c:pt>
                <c:pt idx="10195">
                  <c:v>83.600999999999999</c:v>
                </c:pt>
                <c:pt idx="10196">
                  <c:v>83.600999999999999</c:v>
                </c:pt>
                <c:pt idx="10197">
                  <c:v>83.600999999999999</c:v>
                </c:pt>
                <c:pt idx="10198">
                  <c:v>83.736000000000004</c:v>
                </c:pt>
                <c:pt idx="10199">
                  <c:v>83.736000000000004</c:v>
                </c:pt>
                <c:pt idx="10200">
                  <c:v>83.691000000000003</c:v>
                </c:pt>
                <c:pt idx="10201">
                  <c:v>83.600999999999999</c:v>
                </c:pt>
                <c:pt idx="10202">
                  <c:v>83.555999999999983</c:v>
                </c:pt>
                <c:pt idx="10203">
                  <c:v>83.646000000000001</c:v>
                </c:pt>
                <c:pt idx="10204">
                  <c:v>83.555999999999983</c:v>
                </c:pt>
                <c:pt idx="10205">
                  <c:v>83.510999999999996</c:v>
                </c:pt>
                <c:pt idx="10206">
                  <c:v>83.467000000000027</c:v>
                </c:pt>
                <c:pt idx="10207">
                  <c:v>83.510999999999996</c:v>
                </c:pt>
                <c:pt idx="10208">
                  <c:v>83.421999999999997</c:v>
                </c:pt>
                <c:pt idx="10209">
                  <c:v>83.10899999999998</c:v>
                </c:pt>
                <c:pt idx="10210">
                  <c:v>82.930999999999997</c:v>
                </c:pt>
                <c:pt idx="10211">
                  <c:v>82.885999999999981</c:v>
                </c:pt>
                <c:pt idx="10212">
                  <c:v>82.798000000000002</c:v>
                </c:pt>
                <c:pt idx="10213">
                  <c:v>82.664999999999992</c:v>
                </c:pt>
                <c:pt idx="10214">
                  <c:v>82.664999999999992</c:v>
                </c:pt>
                <c:pt idx="10215">
                  <c:v>83.242000000000004</c:v>
                </c:pt>
                <c:pt idx="10216">
                  <c:v>83.823999999999998</c:v>
                </c:pt>
                <c:pt idx="10217">
                  <c:v>84.182000000000002</c:v>
                </c:pt>
                <c:pt idx="10218">
                  <c:v>84.182000000000002</c:v>
                </c:pt>
                <c:pt idx="10219">
                  <c:v>84.004000000000005</c:v>
                </c:pt>
                <c:pt idx="10220">
                  <c:v>83.691000000000003</c:v>
                </c:pt>
                <c:pt idx="10221">
                  <c:v>83.467000000000027</c:v>
                </c:pt>
                <c:pt idx="10222">
                  <c:v>83.198999999999998</c:v>
                </c:pt>
                <c:pt idx="10223">
                  <c:v>82.975999999999999</c:v>
                </c:pt>
                <c:pt idx="10224">
                  <c:v>82.798000000000002</c:v>
                </c:pt>
                <c:pt idx="10225">
                  <c:v>82.61999999999999</c:v>
                </c:pt>
                <c:pt idx="10226">
                  <c:v>82.798000000000002</c:v>
                </c:pt>
                <c:pt idx="10227">
                  <c:v>83.10899999999998</c:v>
                </c:pt>
                <c:pt idx="10228">
                  <c:v>83.10899999999998</c:v>
                </c:pt>
                <c:pt idx="10229">
                  <c:v>82.798000000000002</c:v>
                </c:pt>
                <c:pt idx="10230">
                  <c:v>82.61999999999999</c:v>
                </c:pt>
                <c:pt idx="10231">
                  <c:v>82.486000000000004</c:v>
                </c:pt>
                <c:pt idx="10232">
                  <c:v>82.486000000000004</c:v>
                </c:pt>
                <c:pt idx="10233">
                  <c:v>82.575000000000003</c:v>
                </c:pt>
                <c:pt idx="10234">
                  <c:v>82.53</c:v>
                </c:pt>
                <c:pt idx="10235">
                  <c:v>82.263000000000005</c:v>
                </c:pt>
                <c:pt idx="10236">
                  <c:v>81.952000000000012</c:v>
                </c:pt>
                <c:pt idx="10237">
                  <c:v>81.774999999999991</c:v>
                </c:pt>
                <c:pt idx="10238">
                  <c:v>81.952000000000012</c:v>
                </c:pt>
                <c:pt idx="10239">
                  <c:v>82.53</c:v>
                </c:pt>
                <c:pt idx="10240">
                  <c:v>82.798000000000002</c:v>
                </c:pt>
                <c:pt idx="10241">
                  <c:v>82.753</c:v>
                </c:pt>
                <c:pt idx="10242">
                  <c:v>82.53</c:v>
                </c:pt>
                <c:pt idx="10243">
                  <c:v>82.263000000000005</c:v>
                </c:pt>
                <c:pt idx="10244">
                  <c:v>82.084999999999994</c:v>
                </c:pt>
                <c:pt idx="10245">
                  <c:v>81.864000000000004</c:v>
                </c:pt>
                <c:pt idx="10246">
                  <c:v>81.73</c:v>
                </c:pt>
                <c:pt idx="10247">
                  <c:v>81.641999999999996</c:v>
                </c:pt>
                <c:pt idx="10248">
                  <c:v>81.596999999999994</c:v>
                </c:pt>
                <c:pt idx="10249">
                  <c:v>81.509</c:v>
                </c:pt>
                <c:pt idx="10250">
                  <c:v>81.465999999999994</c:v>
                </c:pt>
                <c:pt idx="10251">
                  <c:v>81.287999999999997</c:v>
                </c:pt>
                <c:pt idx="10252">
                  <c:v>81.244000000000028</c:v>
                </c:pt>
                <c:pt idx="10253">
                  <c:v>81.287999999999997</c:v>
                </c:pt>
                <c:pt idx="10254">
                  <c:v>81.287999999999997</c:v>
                </c:pt>
                <c:pt idx="10255">
                  <c:v>81.952000000000012</c:v>
                </c:pt>
                <c:pt idx="10256">
                  <c:v>83.198999999999998</c:v>
                </c:pt>
                <c:pt idx="10257">
                  <c:v>84.137</c:v>
                </c:pt>
                <c:pt idx="10258">
                  <c:v>84.452000000000012</c:v>
                </c:pt>
                <c:pt idx="10259">
                  <c:v>84.812000000000012</c:v>
                </c:pt>
                <c:pt idx="10260">
                  <c:v>85.034999999999997</c:v>
                </c:pt>
                <c:pt idx="10261">
                  <c:v>84.945000000000007</c:v>
                </c:pt>
                <c:pt idx="10262">
                  <c:v>84.542000000000002</c:v>
                </c:pt>
                <c:pt idx="10263">
                  <c:v>84.542000000000002</c:v>
                </c:pt>
                <c:pt idx="10264">
                  <c:v>84.631999999999991</c:v>
                </c:pt>
                <c:pt idx="10265">
                  <c:v>84.316999999999993</c:v>
                </c:pt>
                <c:pt idx="10266">
                  <c:v>84.004000000000005</c:v>
                </c:pt>
                <c:pt idx="10267">
                  <c:v>83.421999999999997</c:v>
                </c:pt>
                <c:pt idx="10268">
                  <c:v>83.021000000000001</c:v>
                </c:pt>
                <c:pt idx="10269">
                  <c:v>82.840999999999994</c:v>
                </c:pt>
                <c:pt idx="10270">
                  <c:v>82.840999999999994</c:v>
                </c:pt>
                <c:pt idx="10271">
                  <c:v>82.708000000000013</c:v>
                </c:pt>
                <c:pt idx="10272">
                  <c:v>82.53</c:v>
                </c:pt>
                <c:pt idx="10273">
                  <c:v>82.396000000000001</c:v>
                </c:pt>
                <c:pt idx="10274">
                  <c:v>82.084999999999994</c:v>
                </c:pt>
                <c:pt idx="10275">
                  <c:v>82.042000000000002</c:v>
                </c:pt>
                <c:pt idx="10276">
                  <c:v>82.307999999999993</c:v>
                </c:pt>
                <c:pt idx="10277">
                  <c:v>82.396000000000001</c:v>
                </c:pt>
                <c:pt idx="10278">
                  <c:v>82.263000000000005</c:v>
                </c:pt>
                <c:pt idx="10279">
                  <c:v>82.042000000000002</c:v>
                </c:pt>
                <c:pt idx="10280">
                  <c:v>81.73</c:v>
                </c:pt>
                <c:pt idx="10281">
                  <c:v>81.686999999999998</c:v>
                </c:pt>
                <c:pt idx="10282">
                  <c:v>81.596999999999994</c:v>
                </c:pt>
                <c:pt idx="10283">
                  <c:v>81.596999999999994</c:v>
                </c:pt>
                <c:pt idx="10284">
                  <c:v>81.554000000000002</c:v>
                </c:pt>
                <c:pt idx="10285">
                  <c:v>81.554000000000002</c:v>
                </c:pt>
                <c:pt idx="10286">
                  <c:v>81.641999999999996</c:v>
                </c:pt>
                <c:pt idx="10287">
                  <c:v>81.554000000000002</c:v>
                </c:pt>
                <c:pt idx="10288">
                  <c:v>81.421000000000006</c:v>
                </c:pt>
                <c:pt idx="10289">
                  <c:v>81.509</c:v>
                </c:pt>
                <c:pt idx="10290">
                  <c:v>81.554000000000002</c:v>
                </c:pt>
                <c:pt idx="10291">
                  <c:v>81.554000000000002</c:v>
                </c:pt>
                <c:pt idx="10292">
                  <c:v>81.465999999999994</c:v>
                </c:pt>
                <c:pt idx="10293">
                  <c:v>81.596999999999994</c:v>
                </c:pt>
                <c:pt idx="10294">
                  <c:v>82.084999999999994</c:v>
                </c:pt>
                <c:pt idx="10295">
                  <c:v>82.486000000000004</c:v>
                </c:pt>
                <c:pt idx="10296">
                  <c:v>82.753</c:v>
                </c:pt>
                <c:pt idx="10297">
                  <c:v>82.708000000000013</c:v>
                </c:pt>
                <c:pt idx="10298">
                  <c:v>82.441000000000031</c:v>
                </c:pt>
                <c:pt idx="10299">
                  <c:v>82.35299999999998</c:v>
                </c:pt>
                <c:pt idx="10300">
                  <c:v>82.263000000000005</c:v>
                </c:pt>
                <c:pt idx="10301">
                  <c:v>82.263000000000005</c:v>
                </c:pt>
                <c:pt idx="10302">
                  <c:v>82.35299999999998</c:v>
                </c:pt>
                <c:pt idx="10303">
                  <c:v>82.174999999999983</c:v>
                </c:pt>
                <c:pt idx="10304">
                  <c:v>81.909000000000006</c:v>
                </c:pt>
                <c:pt idx="10305">
                  <c:v>81.774999999999991</c:v>
                </c:pt>
                <c:pt idx="10306">
                  <c:v>81.554000000000002</c:v>
                </c:pt>
                <c:pt idx="10307">
                  <c:v>81.421000000000006</c:v>
                </c:pt>
                <c:pt idx="10308">
                  <c:v>81.375999999999976</c:v>
                </c:pt>
                <c:pt idx="10309">
                  <c:v>81.111000000000004</c:v>
                </c:pt>
                <c:pt idx="10310">
                  <c:v>80.801999999999992</c:v>
                </c:pt>
                <c:pt idx="10311">
                  <c:v>80.667999999999992</c:v>
                </c:pt>
                <c:pt idx="10312">
                  <c:v>80.712999999999994</c:v>
                </c:pt>
                <c:pt idx="10313">
                  <c:v>80.935000000000002</c:v>
                </c:pt>
                <c:pt idx="10314">
                  <c:v>80.845000000000013</c:v>
                </c:pt>
                <c:pt idx="10315">
                  <c:v>80.667999999999992</c:v>
                </c:pt>
                <c:pt idx="10316">
                  <c:v>80.537000000000006</c:v>
                </c:pt>
                <c:pt idx="10317">
                  <c:v>80.361000000000004</c:v>
                </c:pt>
                <c:pt idx="10318">
                  <c:v>80.227000000000004</c:v>
                </c:pt>
                <c:pt idx="10319">
                  <c:v>80.051000000000002</c:v>
                </c:pt>
                <c:pt idx="10320">
                  <c:v>79.962999999999994</c:v>
                </c:pt>
                <c:pt idx="10321">
                  <c:v>79.962999999999994</c:v>
                </c:pt>
                <c:pt idx="10322">
                  <c:v>80.051000000000002</c:v>
                </c:pt>
                <c:pt idx="10323">
                  <c:v>80.051000000000002</c:v>
                </c:pt>
                <c:pt idx="10324">
                  <c:v>80.007999999999996</c:v>
                </c:pt>
                <c:pt idx="10325">
                  <c:v>79.92</c:v>
                </c:pt>
                <c:pt idx="10326">
                  <c:v>79.831000000000003</c:v>
                </c:pt>
                <c:pt idx="10327">
                  <c:v>79.831000000000003</c:v>
                </c:pt>
                <c:pt idx="10328">
                  <c:v>79.831000000000003</c:v>
                </c:pt>
                <c:pt idx="10329">
                  <c:v>79.787999999999997</c:v>
                </c:pt>
                <c:pt idx="10330">
                  <c:v>79.787999999999997</c:v>
                </c:pt>
                <c:pt idx="10331">
                  <c:v>79.742999999999995</c:v>
                </c:pt>
                <c:pt idx="10332">
                  <c:v>79.787999999999997</c:v>
                </c:pt>
                <c:pt idx="10333">
                  <c:v>79.787999999999997</c:v>
                </c:pt>
                <c:pt idx="10334">
                  <c:v>79.831000000000003</c:v>
                </c:pt>
                <c:pt idx="10335">
                  <c:v>80.138999999999982</c:v>
                </c:pt>
                <c:pt idx="10336">
                  <c:v>80.403999999999996</c:v>
                </c:pt>
                <c:pt idx="10337">
                  <c:v>80.449000000000026</c:v>
                </c:pt>
                <c:pt idx="10338">
                  <c:v>80.361000000000004</c:v>
                </c:pt>
                <c:pt idx="10339">
                  <c:v>80.361000000000004</c:v>
                </c:pt>
                <c:pt idx="10340">
                  <c:v>80.271999999999991</c:v>
                </c:pt>
                <c:pt idx="10341">
                  <c:v>80.227000000000004</c:v>
                </c:pt>
                <c:pt idx="10342">
                  <c:v>80.227000000000004</c:v>
                </c:pt>
                <c:pt idx="10343">
                  <c:v>80.138999999999982</c:v>
                </c:pt>
                <c:pt idx="10344">
                  <c:v>80.227000000000004</c:v>
                </c:pt>
                <c:pt idx="10345">
                  <c:v>80.316000000000003</c:v>
                </c:pt>
                <c:pt idx="10346">
                  <c:v>80.316000000000003</c:v>
                </c:pt>
                <c:pt idx="10347">
                  <c:v>80.227000000000004</c:v>
                </c:pt>
                <c:pt idx="10348">
                  <c:v>80.138999999999982</c:v>
                </c:pt>
                <c:pt idx="10349">
                  <c:v>80.096000000000004</c:v>
                </c:pt>
                <c:pt idx="10350">
                  <c:v>80.096000000000004</c:v>
                </c:pt>
                <c:pt idx="10351">
                  <c:v>80.007999999999996</c:v>
                </c:pt>
                <c:pt idx="10352">
                  <c:v>79.875999999999976</c:v>
                </c:pt>
                <c:pt idx="10353">
                  <c:v>79.831000000000003</c:v>
                </c:pt>
                <c:pt idx="10354">
                  <c:v>79.787999999999997</c:v>
                </c:pt>
                <c:pt idx="10355">
                  <c:v>80.138999999999982</c:v>
                </c:pt>
                <c:pt idx="10356">
                  <c:v>80.316000000000003</c:v>
                </c:pt>
                <c:pt idx="10357">
                  <c:v>80.403999999999996</c:v>
                </c:pt>
                <c:pt idx="10358">
                  <c:v>80.624999999999986</c:v>
                </c:pt>
                <c:pt idx="10359">
                  <c:v>80.977999999999994</c:v>
                </c:pt>
                <c:pt idx="10360">
                  <c:v>81.198999999999998</c:v>
                </c:pt>
                <c:pt idx="10361">
                  <c:v>81.641999999999996</c:v>
                </c:pt>
                <c:pt idx="10362">
                  <c:v>81.73</c:v>
                </c:pt>
                <c:pt idx="10363">
                  <c:v>81.774999999999991</c:v>
                </c:pt>
                <c:pt idx="10364">
                  <c:v>81.596999999999994</c:v>
                </c:pt>
                <c:pt idx="10365">
                  <c:v>81.686999999999998</c:v>
                </c:pt>
                <c:pt idx="10366">
                  <c:v>81.509</c:v>
                </c:pt>
                <c:pt idx="10367">
                  <c:v>81.066000000000003</c:v>
                </c:pt>
                <c:pt idx="10368">
                  <c:v>80.757000000000005</c:v>
                </c:pt>
                <c:pt idx="10369">
                  <c:v>80.624999999999986</c:v>
                </c:pt>
                <c:pt idx="10370">
                  <c:v>80.624999999999986</c:v>
                </c:pt>
                <c:pt idx="10371">
                  <c:v>80.58</c:v>
                </c:pt>
                <c:pt idx="10372">
                  <c:v>80.449000000000026</c:v>
                </c:pt>
                <c:pt idx="10373">
                  <c:v>80.361000000000004</c:v>
                </c:pt>
                <c:pt idx="10374">
                  <c:v>80.316000000000003</c:v>
                </c:pt>
                <c:pt idx="10375">
                  <c:v>80.316000000000003</c:v>
                </c:pt>
                <c:pt idx="10376">
                  <c:v>80.227000000000004</c:v>
                </c:pt>
                <c:pt idx="10377">
                  <c:v>80.183999999999983</c:v>
                </c:pt>
                <c:pt idx="10378">
                  <c:v>80.183999999999983</c:v>
                </c:pt>
                <c:pt idx="10379">
                  <c:v>80.227000000000004</c:v>
                </c:pt>
                <c:pt idx="10380">
                  <c:v>80.183999999999983</c:v>
                </c:pt>
                <c:pt idx="10381">
                  <c:v>80.096000000000004</c:v>
                </c:pt>
                <c:pt idx="10382">
                  <c:v>80.007999999999996</c:v>
                </c:pt>
                <c:pt idx="10383">
                  <c:v>79.962999999999994</c:v>
                </c:pt>
                <c:pt idx="10384">
                  <c:v>79.875999999999976</c:v>
                </c:pt>
                <c:pt idx="10385">
                  <c:v>79.831000000000003</c:v>
                </c:pt>
                <c:pt idx="10386">
                  <c:v>79.92</c:v>
                </c:pt>
                <c:pt idx="10387">
                  <c:v>80.096000000000004</c:v>
                </c:pt>
                <c:pt idx="10388">
                  <c:v>80.051000000000002</c:v>
                </c:pt>
                <c:pt idx="10389">
                  <c:v>79.742999999999995</c:v>
                </c:pt>
                <c:pt idx="10390">
                  <c:v>79.566999999999993</c:v>
                </c:pt>
                <c:pt idx="10391">
                  <c:v>79.48</c:v>
                </c:pt>
                <c:pt idx="10392">
                  <c:v>79.435000000000002</c:v>
                </c:pt>
                <c:pt idx="10393">
                  <c:v>79.48</c:v>
                </c:pt>
                <c:pt idx="10394">
                  <c:v>79.435000000000002</c:v>
                </c:pt>
                <c:pt idx="10395">
                  <c:v>79.346999999999994</c:v>
                </c:pt>
                <c:pt idx="10396">
                  <c:v>79.304000000000002</c:v>
                </c:pt>
                <c:pt idx="10397">
                  <c:v>79.304000000000002</c:v>
                </c:pt>
                <c:pt idx="10398">
                  <c:v>79.260999999999996</c:v>
                </c:pt>
                <c:pt idx="10399">
                  <c:v>79.260999999999996</c:v>
                </c:pt>
                <c:pt idx="10400">
                  <c:v>79.304000000000002</c:v>
                </c:pt>
                <c:pt idx="10401">
                  <c:v>79.172999999999988</c:v>
                </c:pt>
                <c:pt idx="10402">
                  <c:v>79.172999999999988</c:v>
                </c:pt>
                <c:pt idx="10403">
                  <c:v>79.172999999999988</c:v>
                </c:pt>
                <c:pt idx="10404">
                  <c:v>79.172999999999988</c:v>
                </c:pt>
                <c:pt idx="10405">
                  <c:v>79.127999999999986</c:v>
                </c:pt>
                <c:pt idx="10406">
                  <c:v>79.040999999999997</c:v>
                </c:pt>
                <c:pt idx="10407">
                  <c:v>79.040999999999997</c:v>
                </c:pt>
                <c:pt idx="10408">
                  <c:v>78.995999999999995</c:v>
                </c:pt>
                <c:pt idx="10409">
                  <c:v>78.995999999999995</c:v>
                </c:pt>
                <c:pt idx="10410">
                  <c:v>78.910000000000025</c:v>
                </c:pt>
                <c:pt idx="10411">
                  <c:v>78.995999999999995</c:v>
                </c:pt>
                <c:pt idx="10412">
                  <c:v>79.040999999999997</c:v>
                </c:pt>
                <c:pt idx="10413">
                  <c:v>79.127999999999986</c:v>
                </c:pt>
                <c:pt idx="10414">
                  <c:v>79.260999999999996</c:v>
                </c:pt>
                <c:pt idx="10415">
                  <c:v>79.346999999999994</c:v>
                </c:pt>
                <c:pt idx="10416">
                  <c:v>79.391999999999996</c:v>
                </c:pt>
                <c:pt idx="10417">
                  <c:v>79.391999999999996</c:v>
                </c:pt>
                <c:pt idx="10418">
                  <c:v>79.260999999999996</c:v>
                </c:pt>
                <c:pt idx="10419">
                  <c:v>79.260999999999996</c:v>
                </c:pt>
                <c:pt idx="10420">
                  <c:v>79.215999999999994</c:v>
                </c:pt>
                <c:pt idx="10421">
                  <c:v>79.127999999999986</c:v>
                </c:pt>
                <c:pt idx="10422">
                  <c:v>79.084000000000003</c:v>
                </c:pt>
                <c:pt idx="10423">
                  <c:v>79.040999999999997</c:v>
                </c:pt>
                <c:pt idx="10424">
                  <c:v>78.995999999999995</c:v>
                </c:pt>
                <c:pt idx="10425">
                  <c:v>78.953000000000003</c:v>
                </c:pt>
                <c:pt idx="10426">
                  <c:v>78.864999999999995</c:v>
                </c:pt>
                <c:pt idx="10427">
                  <c:v>78.733000000000004</c:v>
                </c:pt>
                <c:pt idx="10428">
                  <c:v>78.733000000000004</c:v>
                </c:pt>
                <c:pt idx="10429">
                  <c:v>78.777000000000001</c:v>
                </c:pt>
                <c:pt idx="10430">
                  <c:v>78.822000000000003</c:v>
                </c:pt>
                <c:pt idx="10431">
                  <c:v>78.910000000000025</c:v>
                </c:pt>
                <c:pt idx="10432">
                  <c:v>78.995999999999995</c:v>
                </c:pt>
                <c:pt idx="10433">
                  <c:v>78.910000000000025</c:v>
                </c:pt>
                <c:pt idx="10434">
                  <c:v>78.910000000000025</c:v>
                </c:pt>
                <c:pt idx="10435">
                  <c:v>78.953000000000003</c:v>
                </c:pt>
                <c:pt idx="10436">
                  <c:v>78.995999999999995</c:v>
                </c:pt>
                <c:pt idx="10437">
                  <c:v>78.953000000000003</c:v>
                </c:pt>
                <c:pt idx="10438">
                  <c:v>78.822000000000003</c:v>
                </c:pt>
                <c:pt idx="10439">
                  <c:v>78.864999999999995</c:v>
                </c:pt>
                <c:pt idx="10440">
                  <c:v>78.864999999999995</c:v>
                </c:pt>
                <c:pt idx="10441">
                  <c:v>78.777000000000001</c:v>
                </c:pt>
                <c:pt idx="10442">
                  <c:v>78.733000000000004</c:v>
                </c:pt>
                <c:pt idx="10443">
                  <c:v>78.733000000000004</c:v>
                </c:pt>
                <c:pt idx="10444">
                  <c:v>78.777000000000001</c:v>
                </c:pt>
                <c:pt idx="10445">
                  <c:v>78.69</c:v>
                </c:pt>
                <c:pt idx="10446">
                  <c:v>78.513999999999996</c:v>
                </c:pt>
                <c:pt idx="10447">
                  <c:v>78.644999999999996</c:v>
                </c:pt>
                <c:pt idx="10448">
                  <c:v>79.304000000000002</c:v>
                </c:pt>
                <c:pt idx="10449">
                  <c:v>80.007999999999996</c:v>
                </c:pt>
                <c:pt idx="10450">
                  <c:v>80.537000000000006</c:v>
                </c:pt>
                <c:pt idx="10451">
                  <c:v>80.712999999999994</c:v>
                </c:pt>
                <c:pt idx="10452">
                  <c:v>80.801999999999992</c:v>
                </c:pt>
                <c:pt idx="10453">
                  <c:v>80.935000000000002</c:v>
                </c:pt>
                <c:pt idx="10454">
                  <c:v>80.935000000000002</c:v>
                </c:pt>
                <c:pt idx="10455">
                  <c:v>80.801999999999992</c:v>
                </c:pt>
                <c:pt idx="10456">
                  <c:v>80.801999999999992</c:v>
                </c:pt>
                <c:pt idx="10457">
                  <c:v>80.935000000000002</c:v>
                </c:pt>
                <c:pt idx="10458">
                  <c:v>81.153999999999982</c:v>
                </c:pt>
                <c:pt idx="10459">
                  <c:v>81.465999999999994</c:v>
                </c:pt>
                <c:pt idx="10460">
                  <c:v>81.997000000000028</c:v>
                </c:pt>
                <c:pt idx="10461">
                  <c:v>82.885999999999981</c:v>
                </c:pt>
                <c:pt idx="10462">
                  <c:v>83.555999999999983</c:v>
                </c:pt>
                <c:pt idx="10463">
                  <c:v>83.778999999999982</c:v>
                </c:pt>
                <c:pt idx="10464">
                  <c:v>83.91400000000003</c:v>
                </c:pt>
                <c:pt idx="10465">
                  <c:v>84.361999999999995</c:v>
                </c:pt>
                <c:pt idx="10466">
                  <c:v>84.9</c:v>
                </c:pt>
                <c:pt idx="10467">
                  <c:v>84.990000000000023</c:v>
                </c:pt>
                <c:pt idx="10468">
                  <c:v>84.631999999999991</c:v>
                </c:pt>
                <c:pt idx="10469">
                  <c:v>83.91400000000003</c:v>
                </c:pt>
                <c:pt idx="10470">
                  <c:v>83.421999999999997</c:v>
                </c:pt>
                <c:pt idx="10471">
                  <c:v>83.063999999999993</c:v>
                </c:pt>
                <c:pt idx="10472">
                  <c:v>83.153999999999982</c:v>
                </c:pt>
                <c:pt idx="10473">
                  <c:v>82.840999999999994</c:v>
                </c:pt>
                <c:pt idx="10474">
                  <c:v>82.441000000000031</c:v>
                </c:pt>
                <c:pt idx="10475">
                  <c:v>82.084999999999994</c:v>
                </c:pt>
                <c:pt idx="10476">
                  <c:v>81.686999999999998</c:v>
                </c:pt>
                <c:pt idx="10477">
                  <c:v>81.465999999999994</c:v>
                </c:pt>
                <c:pt idx="10478">
                  <c:v>81.332999999999998</c:v>
                </c:pt>
                <c:pt idx="10479">
                  <c:v>81.287999999999997</c:v>
                </c:pt>
                <c:pt idx="10480">
                  <c:v>81.198999999999998</c:v>
                </c:pt>
                <c:pt idx="10481">
                  <c:v>81.198999999999998</c:v>
                </c:pt>
                <c:pt idx="10482">
                  <c:v>81.198999999999998</c:v>
                </c:pt>
                <c:pt idx="10483">
                  <c:v>81.554000000000002</c:v>
                </c:pt>
                <c:pt idx="10484">
                  <c:v>82.61999999999999</c:v>
                </c:pt>
                <c:pt idx="10485">
                  <c:v>83.063999999999993</c:v>
                </c:pt>
                <c:pt idx="10486">
                  <c:v>83.10899999999998</c:v>
                </c:pt>
                <c:pt idx="10487">
                  <c:v>83.10899999999998</c:v>
                </c:pt>
                <c:pt idx="10488">
                  <c:v>83.198999999999998</c:v>
                </c:pt>
                <c:pt idx="10489">
                  <c:v>83.510999999999996</c:v>
                </c:pt>
                <c:pt idx="10490">
                  <c:v>83.600999999999999</c:v>
                </c:pt>
                <c:pt idx="10491">
                  <c:v>83.869</c:v>
                </c:pt>
                <c:pt idx="10492">
                  <c:v>84.452000000000012</c:v>
                </c:pt>
                <c:pt idx="10493">
                  <c:v>85.35199999999999</c:v>
                </c:pt>
                <c:pt idx="10494">
                  <c:v>86.073999999999998</c:v>
                </c:pt>
                <c:pt idx="10495">
                  <c:v>86.527000000000001</c:v>
                </c:pt>
                <c:pt idx="10496">
                  <c:v>86.572000000000003</c:v>
                </c:pt>
                <c:pt idx="10497">
                  <c:v>86.572000000000003</c:v>
                </c:pt>
                <c:pt idx="10498">
                  <c:v>86.754000000000005</c:v>
                </c:pt>
                <c:pt idx="10499">
                  <c:v>87.527999999999992</c:v>
                </c:pt>
                <c:pt idx="10500">
                  <c:v>87.664999999999992</c:v>
                </c:pt>
                <c:pt idx="10501">
                  <c:v>87.3</c:v>
                </c:pt>
                <c:pt idx="10502">
                  <c:v>87.072999999999979</c:v>
                </c:pt>
                <c:pt idx="10503">
                  <c:v>87.210000000000022</c:v>
                </c:pt>
                <c:pt idx="10504">
                  <c:v>87.436000000000007</c:v>
                </c:pt>
                <c:pt idx="10505">
                  <c:v>88.214000000000027</c:v>
                </c:pt>
                <c:pt idx="10506">
                  <c:v>88.488</c:v>
                </c:pt>
                <c:pt idx="10507">
                  <c:v>88.534000000000006</c:v>
                </c:pt>
                <c:pt idx="10508">
                  <c:v>88.625999999999976</c:v>
                </c:pt>
                <c:pt idx="10509">
                  <c:v>88.488</c:v>
                </c:pt>
                <c:pt idx="10510">
                  <c:v>88.214000000000027</c:v>
                </c:pt>
                <c:pt idx="10511">
                  <c:v>88.443000000000026</c:v>
                </c:pt>
                <c:pt idx="10512">
                  <c:v>88.85499999999999</c:v>
                </c:pt>
                <c:pt idx="10513">
                  <c:v>88.81</c:v>
                </c:pt>
                <c:pt idx="10514">
                  <c:v>88.578999999999979</c:v>
                </c:pt>
                <c:pt idx="10515">
                  <c:v>87.710000000000022</c:v>
                </c:pt>
                <c:pt idx="10516">
                  <c:v>86.843999999999994</c:v>
                </c:pt>
                <c:pt idx="10517">
                  <c:v>86.073999999999998</c:v>
                </c:pt>
                <c:pt idx="10518">
                  <c:v>85.667000000000002</c:v>
                </c:pt>
                <c:pt idx="10519">
                  <c:v>85.307000000000002</c:v>
                </c:pt>
                <c:pt idx="10520">
                  <c:v>84.990000000000023</c:v>
                </c:pt>
                <c:pt idx="10521">
                  <c:v>84.316999999999993</c:v>
                </c:pt>
                <c:pt idx="10522">
                  <c:v>83.376999999999981</c:v>
                </c:pt>
                <c:pt idx="10523">
                  <c:v>82.708000000000013</c:v>
                </c:pt>
                <c:pt idx="10524">
                  <c:v>82.218000000000004</c:v>
                </c:pt>
                <c:pt idx="10525">
                  <c:v>81.774999999999991</c:v>
                </c:pt>
                <c:pt idx="10526">
                  <c:v>81.375999999999976</c:v>
                </c:pt>
                <c:pt idx="10527">
                  <c:v>81.153999999999982</c:v>
                </c:pt>
                <c:pt idx="10528">
                  <c:v>80.89</c:v>
                </c:pt>
                <c:pt idx="10529">
                  <c:v>80.492000000000004</c:v>
                </c:pt>
                <c:pt idx="10530">
                  <c:v>80.051000000000002</c:v>
                </c:pt>
                <c:pt idx="10531">
                  <c:v>79.875999999999976</c:v>
                </c:pt>
                <c:pt idx="10532">
                  <c:v>79.611999999999995</c:v>
                </c:pt>
                <c:pt idx="10533">
                  <c:v>79.304000000000002</c:v>
                </c:pt>
                <c:pt idx="10534">
                  <c:v>79.127999999999986</c:v>
                </c:pt>
                <c:pt idx="10535">
                  <c:v>79.172999999999988</c:v>
                </c:pt>
                <c:pt idx="10536">
                  <c:v>79.524000000000001</c:v>
                </c:pt>
                <c:pt idx="10537">
                  <c:v>79.611999999999995</c:v>
                </c:pt>
                <c:pt idx="10538">
                  <c:v>80.051000000000002</c:v>
                </c:pt>
                <c:pt idx="10539">
                  <c:v>81.066000000000003</c:v>
                </c:pt>
                <c:pt idx="10540">
                  <c:v>82.263000000000005</c:v>
                </c:pt>
                <c:pt idx="10541">
                  <c:v>83.021000000000001</c:v>
                </c:pt>
                <c:pt idx="10542">
                  <c:v>83.287000000000006</c:v>
                </c:pt>
                <c:pt idx="10543">
                  <c:v>83.10899999999998</c:v>
                </c:pt>
                <c:pt idx="10544">
                  <c:v>82.708000000000013</c:v>
                </c:pt>
                <c:pt idx="10545">
                  <c:v>82.084999999999994</c:v>
                </c:pt>
                <c:pt idx="10546">
                  <c:v>81.509</c:v>
                </c:pt>
                <c:pt idx="10547">
                  <c:v>80.935000000000002</c:v>
                </c:pt>
                <c:pt idx="10548">
                  <c:v>80.624999999999986</c:v>
                </c:pt>
                <c:pt idx="10549">
                  <c:v>80.096000000000004</c:v>
                </c:pt>
                <c:pt idx="10550">
                  <c:v>79.566999999999993</c:v>
                </c:pt>
                <c:pt idx="10551">
                  <c:v>79.304000000000002</c:v>
                </c:pt>
                <c:pt idx="10552">
                  <c:v>78.953000000000003</c:v>
                </c:pt>
                <c:pt idx="10553">
                  <c:v>78.69</c:v>
                </c:pt>
                <c:pt idx="10554">
                  <c:v>78.338999999999999</c:v>
                </c:pt>
                <c:pt idx="10555">
                  <c:v>78.164999999999992</c:v>
                </c:pt>
                <c:pt idx="10556">
                  <c:v>78.075999999999979</c:v>
                </c:pt>
                <c:pt idx="10557">
                  <c:v>78.075999999999979</c:v>
                </c:pt>
                <c:pt idx="10558">
                  <c:v>78.033000000000001</c:v>
                </c:pt>
                <c:pt idx="10559">
                  <c:v>77.85899999999998</c:v>
                </c:pt>
                <c:pt idx="10560">
                  <c:v>77.727000000000004</c:v>
                </c:pt>
                <c:pt idx="10561">
                  <c:v>77.815000000000012</c:v>
                </c:pt>
                <c:pt idx="10562">
                  <c:v>78.208000000000013</c:v>
                </c:pt>
                <c:pt idx="10563">
                  <c:v>78.644999999999996</c:v>
                </c:pt>
                <c:pt idx="10564">
                  <c:v>78.995999999999995</c:v>
                </c:pt>
                <c:pt idx="10565">
                  <c:v>79.172999999999988</c:v>
                </c:pt>
                <c:pt idx="10566">
                  <c:v>79.304000000000002</c:v>
                </c:pt>
                <c:pt idx="10567">
                  <c:v>79.346999999999994</c:v>
                </c:pt>
                <c:pt idx="10568">
                  <c:v>79.346999999999994</c:v>
                </c:pt>
                <c:pt idx="10569">
                  <c:v>79.172999999999988</c:v>
                </c:pt>
                <c:pt idx="10570">
                  <c:v>78.995999999999995</c:v>
                </c:pt>
                <c:pt idx="10571">
                  <c:v>78.644999999999996</c:v>
                </c:pt>
                <c:pt idx="10572">
                  <c:v>78.381999999999991</c:v>
                </c:pt>
                <c:pt idx="10573">
                  <c:v>78.120999999999981</c:v>
                </c:pt>
                <c:pt idx="10574">
                  <c:v>77.77</c:v>
                </c:pt>
                <c:pt idx="10575">
                  <c:v>77.509</c:v>
                </c:pt>
                <c:pt idx="10576">
                  <c:v>77.334999999999994</c:v>
                </c:pt>
                <c:pt idx="10577">
                  <c:v>77.117000000000004</c:v>
                </c:pt>
                <c:pt idx="10578">
                  <c:v>76.986000000000004</c:v>
                </c:pt>
                <c:pt idx="10579">
                  <c:v>76.899000000000001</c:v>
                </c:pt>
                <c:pt idx="10580">
                  <c:v>76.986000000000004</c:v>
                </c:pt>
                <c:pt idx="10581">
                  <c:v>76.986000000000004</c:v>
                </c:pt>
                <c:pt idx="10582">
                  <c:v>77.16</c:v>
                </c:pt>
                <c:pt idx="10583">
                  <c:v>77.638999999999982</c:v>
                </c:pt>
                <c:pt idx="10584">
                  <c:v>77.902000000000001</c:v>
                </c:pt>
                <c:pt idx="10585">
                  <c:v>78.208000000000013</c:v>
                </c:pt>
                <c:pt idx="10586">
                  <c:v>78.251000000000005</c:v>
                </c:pt>
                <c:pt idx="10587">
                  <c:v>78.033000000000001</c:v>
                </c:pt>
                <c:pt idx="10588">
                  <c:v>77.902000000000001</c:v>
                </c:pt>
                <c:pt idx="10589">
                  <c:v>77.77</c:v>
                </c:pt>
                <c:pt idx="10590">
                  <c:v>78.164999999999992</c:v>
                </c:pt>
                <c:pt idx="10591">
                  <c:v>78.427000000000007</c:v>
                </c:pt>
                <c:pt idx="10592">
                  <c:v>78.558999999999983</c:v>
                </c:pt>
                <c:pt idx="10593">
                  <c:v>78.513999999999996</c:v>
                </c:pt>
                <c:pt idx="10594">
                  <c:v>78.251000000000005</c:v>
                </c:pt>
                <c:pt idx="10595">
                  <c:v>78.033000000000001</c:v>
                </c:pt>
                <c:pt idx="10596">
                  <c:v>77.989999999999995</c:v>
                </c:pt>
                <c:pt idx="10597">
                  <c:v>78.033000000000001</c:v>
                </c:pt>
                <c:pt idx="10598">
                  <c:v>77.902000000000001</c:v>
                </c:pt>
                <c:pt idx="10599">
                  <c:v>77.683999999999983</c:v>
                </c:pt>
                <c:pt idx="10600">
                  <c:v>77.77</c:v>
                </c:pt>
                <c:pt idx="10601">
                  <c:v>77.77</c:v>
                </c:pt>
                <c:pt idx="10602">
                  <c:v>77.77</c:v>
                </c:pt>
                <c:pt idx="10603">
                  <c:v>77.683999999999983</c:v>
                </c:pt>
                <c:pt idx="10604">
                  <c:v>77.727000000000004</c:v>
                </c:pt>
                <c:pt idx="10605">
                  <c:v>77.727000000000004</c:v>
                </c:pt>
                <c:pt idx="10606">
                  <c:v>77.509</c:v>
                </c:pt>
                <c:pt idx="10607">
                  <c:v>77.683999999999983</c:v>
                </c:pt>
                <c:pt idx="10608">
                  <c:v>78.251000000000005</c:v>
                </c:pt>
                <c:pt idx="10609">
                  <c:v>78.69</c:v>
                </c:pt>
                <c:pt idx="10610">
                  <c:v>78.822000000000003</c:v>
                </c:pt>
                <c:pt idx="10611">
                  <c:v>78.733000000000004</c:v>
                </c:pt>
                <c:pt idx="10612">
                  <c:v>78.513999999999996</c:v>
                </c:pt>
                <c:pt idx="10613">
                  <c:v>78.381999999999991</c:v>
                </c:pt>
                <c:pt idx="10614">
                  <c:v>78.558999999999983</c:v>
                </c:pt>
                <c:pt idx="10615">
                  <c:v>78.69</c:v>
                </c:pt>
                <c:pt idx="10616">
                  <c:v>78.777000000000001</c:v>
                </c:pt>
                <c:pt idx="10617">
                  <c:v>78.864999999999995</c:v>
                </c:pt>
                <c:pt idx="10618">
                  <c:v>79.084000000000003</c:v>
                </c:pt>
                <c:pt idx="10619">
                  <c:v>79.172999999999988</c:v>
                </c:pt>
                <c:pt idx="10620">
                  <c:v>79.172999999999988</c:v>
                </c:pt>
                <c:pt idx="10621">
                  <c:v>78.995999999999995</c:v>
                </c:pt>
                <c:pt idx="10622">
                  <c:v>78.644999999999996</c:v>
                </c:pt>
                <c:pt idx="10623">
                  <c:v>78.338999999999999</c:v>
                </c:pt>
                <c:pt idx="10624">
                  <c:v>78.120999999999981</c:v>
                </c:pt>
                <c:pt idx="10625">
                  <c:v>77.945000000000007</c:v>
                </c:pt>
                <c:pt idx="10626">
                  <c:v>77.902000000000001</c:v>
                </c:pt>
                <c:pt idx="10627">
                  <c:v>77.509</c:v>
                </c:pt>
                <c:pt idx="10628">
                  <c:v>77.16</c:v>
                </c:pt>
                <c:pt idx="10629">
                  <c:v>76.942000000000007</c:v>
                </c:pt>
                <c:pt idx="10630">
                  <c:v>76.55</c:v>
                </c:pt>
                <c:pt idx="10631">
                  <c:v>76.289000000000001</c:v>
                </c:pt>
                <c:pt idx="10632">
                  <c:v>76.157999999999987</c:v>
                </c:pt>
                <c:pt idx="10633">
                  <c:v>76.070999999999998</c:v>
                </c:pt>
                <c:pt idx="10634">
                  <c:v>75.897999999999996</c:v>
                </c:pt>
                <c:pt idx="10635">
                  <c:v>75.724000000000004</c:v>
                </c:pt>
                <c:pt idx="10636">
                  <c:v>75.551000000000002</c:v>
                </c:pt>
                <c:pt idx="10637">
                  <c:v>75.507999999999996</c:v>
                </c:pt>
                <c:pt idx="10638">
                  <c:v>75.462999999999994</c:v>
                </c:pt>
                <c:pt idx="10639">
                  <c:v>75.332999999999998</c:v>
                </c:pt>
                <c:pt idx="10640">
                  <c:v>75.16</c:v>
                </c:pt>
                <c:pt idx="10641">
                  <c:v>75.028999999999982</c:v>
                </c:pt>
                <c:pt idx="10642">
                  <c:v>75.028999999999982</c:v>
                </c:pt>
                <c:pt idx="10643">
                  <c:v>74.986000000000004</c:v>
                </c:pt>
                <c:pt idx="10644">
                  <c:v>74.986000000000004</c:v>
                </c:pt>
                <c:pt idx="10645">
                  <c:v>74.943000000000026</c:v>
                </c:pt>
                <c:pt idx="10646">
                  <c:v>74.77</c:v>
                </c:pt>
                <c:pt idx="10647">
                  <c:v>74.64</c:v>
                </c:pt>
                <c:pt idx="10648">
                  <c:v>74.64</c:v>
                </c:pt>
                <c:pt idx="10649">
                  <c:v>74.596999999999994</c:v>
                </c:pt>
                <c:pt idx="10650">
                  <c:v>74.554000000000002</c:v>
                </c:pt>
                <c:pt idx="10651">
                  <c:v>74.467000000000027</c:v>
                </c:pt>
                <c:pt idx="10652">
                  <c:v>74.337999999999994</c:v>
                </c:pt>
                <c:pt idx="10653">
                  <c:v>74.25</c:v>
                </c:pt>
                <c:pt idx="10654">
                  <c:v>74.162999999999982</c:v>
                </c:pt>
                <c:pt idx="10655">
                  <c:v>74.162999999999982</c:v>
                </c:pt>
                <c:pt idx="10656">
                  <c:v>74.11999999999999</c:v>
                </c:pt>
                <c:pt idx="10657">
                  <c:v>74.076999999999998</c:v>
                </c:pt>
                <c:pt idx="10658">
                  <c:v>74.076999999999998</c:v>
                </c:pt>
                <c:pt idx="10659">
                  <c:v>74.034000000000006</c:v>
                </c:pt>
                <c:pt idx="10660">
                  <c:v>74.034000000000006</c:v>
                </c:pt>
                <c:pt idx="10661">
                  <c:v>73.947000000000031</c:v>
                </c:pt>
                <c:pt idx="10662">
                  <c:v>73.818000000000012</c:v>
                </c:pt>
                <c:pt idx="10663">
                  <c:v>73.730999999999995</c:v>
                </c:pt>
                <c:pt idx="10664">
                  <c:v>73.644999999999996</c:v>
                </c:pt>
                <c:pt idx="10665">
                  <c:v>73.60199999999999</c:v>
                </c:pt>
                <c:pt idx="10666">
                  <c:v>73.60199999999999</c:v>
                </c:pt>
                <c:pt idx="10667">
                  <c:v>73.60199999999999</c:v>
                </c:pt>
                <c:pt idx="10668">
                  <c:v>73.557999999999993</c:v>
                </c:pt>
                <c:pt idx="10669">
                  <c:v>73.515000000000001</c:v>
                </c:pt>
                <c:pt idx="10670">
                  <c:v>73.557999999999993</c:v>
                </c:pt>
                <c:pt idx="10671">
                  <c:v>73.557999999999993</c:v>
                </c:pt>
                <c:pt idx="10672">
                  <c:v>73.557999999999993</c:v>
                </c:pt>
                <c:pt idx="10673">
                  <c:v>73.60199999999999</c:v>
                </c:pt>
                <c:pt idx="10674">
                  <c:v>73.644999999999996</c:v>
                </c:pt>
                <c:pt idx="10675">
                  <c:v>73.730999999999995</c:v>
                </c:pt>
                <c:pt idx="10676">
                  <c:v>73.861000000000004</c:v>
                </c:pt>
                <c:pt idx="10677">
                  <c:v>73.947000000000031</c:v>
                </c:pt>
                <c:pt idx="10678">
                  <c:v>73.947000000000031</c:v>
                </c:pt>
                <c:pt idx="10679">
                  <c:v>73.947000000000031</c:v>
                </c:pt>
                <c:pt idx="10680">
                  <c:v>73.947000000000031</c:v>
                </c:pt>
                <c:pt idx="10681">
                  <c:v>73.903999999999996</c:v>
                </c:pt>
                <c:pt idx="10682">
                  <c:v>73.947000000000031</c:v>
                </c:pt>
                <c:pt idx="10683">
                  <c:v>73.947000000000031</c:v>
                </c:pt>
                <c:pt idx="10684">
                  <c:v>73.989999999999995</c:v>
                </c:pt>
                <c:pt idx="10685">
                  <c:v>73.947000000000031</c:v>
                </c:pt>
                <c:pt idx="10686">
                  <c:v>73.818000000000012</c:v>
                </c:pt>
                <c:pt idx="10687">
                  <c:v>73.644999999999996</c:v>
                </c:pt>
                <c:pt idx="10688">
                  <c:v>73.60199999999999</c:v>
                </c:pt>
                <c:pt idx="10689">
                  <c:v>73.557999999999993</c:v>
                </c:pt>
                <c:pt idx="10690">
                  <c:v>73.557999999999993</c:v>
                </c:pt>
                <c:pt idx="10691">
                  <c:v>73.60199999999999</c:v>
                </c:pt>
                <c:pt idx="10692">
                  <c:v>73.60199999999999</c:v>
                </c:pt>
                <c:pt idx="10693">
                  <c:v>73.60199999999999</c:v>
                </c:pt>
                <c:pt idx="10694">
                  <c:v>73.688000000000002</c:v>
                </c:pt>
                <c:pt idx="10695">
                  <c:v>74.034000000000006</c:v>
                </c:pt>
                <c:pt idx="10696">
                  <c:v>74.424000000000007</c:v>
                </c:pt>
                <c:pt idx="10697">
                  <c:v>74.64</c:v>
                </c:pt>
                <c:pt idx="10698">
                  <c:v>75.073999999999998</c:v>
                </c:pt>
                <c:pt idx="10699">
                  <c:v>75.724000000000004</c:v>
                </c:pt>
                <c:pt idx="10700">
                  <c:v>76.114000000000004</c:v>
                </c:pt>
                <c:pt idx="10701">
                  <c:v>76.157999999999987</c:v>
                </c:pt>
                <c:pt idx="10702">
                  <c:v>76.114000000000004</c:v>
                </c:pt>
                <c:pt idx="10703">
                  <c:v>75.897999999999996</c:v>
                </c:pt>
                <c:pt idx="10704">
                  <c:v>75.637</c:v>
                </c:pt>
                <c:pt idx="10705">
                  <c:v>75.42</c:v>
                </c:pt>
                <c:pt idx="10706">
                  <c:v>75.247000000000028</c:v>
                </c:pt>
                <c:pt idx="10707">
                  <c:v>75.16</c:v>
                </c:pt>
                <c:pt idx="10708">
                  <c:v>75.073999999999998</c:v>
                </c:pt>
                <c:pt idx="10709">
                  <c:v>74.943000000000026</c:v>
                </c:pt>
                <c:pt idx="10710">
                  <c:v>74.727000000000004</c:v>
                </c:pt>
                <c:pt idx="10711">
                  <c:v>74.510999999999996</c:v>
                </c:pt>
                <c:pt idx="10712">
                  <c:v>74.381</c:v>
                </c:pt>
                <c:pt idx="10713">
                  <c:v>74.206000000000003</c:v>
                </c:pt>
                <c:pt idx="10714">
                  <c:v>74.295000000000002</c:v>
                </c:pt>
                <c:pt idx="10715">
                  <c:v>74.381</c:v>
                </c:pt>
                <c:pt idx="10716">
                  <c:v>74.381</c:v>
                </c:pt>
                <c:pt idx="10717">
                  <c:v>74.381</c:v>
                </c:pt>
                <c:pt idx="10718">
                  <c:v>74.337999999999994</c:v>
                </c:pt>
                <c:pt idx="10719">
                  <c:v>74.11999999999999</c:v>
                </c:pt>
                <c:pt idx="10720">
                  <c:v>74.034000000000006</c:v>
                </c:pt>
                <c:pt idx="10721">
                  <c:v>73.861000000000004</c:v>
                </c:pt>
                <c:pt idx="10722">
                  <c:v>73.730999999999995</c:v>
                </c:pt>
                <c:pt idx="10723">
                  <c:v>73.688000000000002</c:v>
                </c:pt>
                <c:pt idx="10724">
                  <c:v>73.730999999999995</c:v>
                </c:pt>
                <c:pt idx="10725">
                  <c:v>73.861000000000004</c:v>
                </c:pt>
                <c:pt idx="10726">
                  <c:v>73.903999999999996</c:v>
                </c:pt>
                <c:pt idx="10727">
                  <c:v>73.861000000000004</c:v>
                </c:pt>
                <c:pt idx="10728">
                  <c:v>73.903999999999996</c:v>
                </c:pt>
                <c:pt idx="10729">
                  <c:v>73.947000000000031</c:v>
                </c:pt>
                <c:pt idx="10730">
                  <c:v>73.861000000000004</c:v>
                </c:pt>
                <c:pt idx="10731">
                  <c:v>73.730999999999995</c:v>
                </c:pt>
                <c:pt idx="10732">
                  <c:v>73.644999999999996</c:v>
                </c:pt>
                <c:pt idx="10733">
                  <c:v>73.557999999999993</c:v>
                </c:pt>
                <c:pt idx="10734">
                  <c:v>73.515000000000001</c:v>
                </c:pt>
                <c:pt idx="10735">
                  <c:v>73.429000000000002</c:v>
                </c:pt>
                <c:pt idx="10736">
                  <c:v>73.385999999999981</c:v>
                </c:pt>
                <c:pt idx="10737">
                  <c:v>73.342000000000013</c:v>
                </c:pt>
                <c:pt idx="10738">
                  <c:v>73.342000000000013</c:v>
                </c:pt>
                <c:pt idx="10739">
                  <c:v>73.299000000000007</c:v>
                </c:pt>
                <c:pt idx="10740">
                  <c:v>73.212999999999994</c:v>
                </c:pt>
                <c:pt idx="10741">
                  <c:v>73.169999999999987</c:v>
                </c:pt>
                <c:pt idx="10742">
                  <c:v>73.125999999999976</c:v>
                </c:pt>
                <c:pt idx="10743">
                  <c:v>73.169999999999987</c:v>
                </c:pt>
                <c:pt idx="10744">
                  <c:v>73.125999999999976</c:v>
                </c:pt>
                <c:pt idx="10745">
                  <c:v>73.040000000000006</c:v>
                </c:pt>
                <c:pt idx="10746">
                  <c:v>72.997000000000028</c:v>
                </c:pt>
                <c:pt idx="10747">
                  <c:v>72.955000000000013</c:v>
                </c:pt>
                <c:pt idx="10748">
                  <c:v>72.825999999999979</c:v>
                </c:pt>
                <c:pt idx="10749">
                  <c:v>72.783000000000001</c:v>
                </c:pt>
                <c:pt idx="10750">
                  <c:v>72.695999999999998</c:v>
                </c:pt>
                <c:pt idx="10751">
                  <c:v>72.652999999999977</c:v>
                </c:pt>
                <c:pt idx="10752">
                  <c:v>72.652999999999977</c:v>
                </c:pt>
                <c:pt idx="10753">
                  <c:v>72.61</c:v>
                </c:pt>
                <c:pt idx="10754">
                  <c:v>72.566999999999993</c:v>
                </c:pt>
                <c:pt idx="10755">
                  <c:v>72.48</c:v>
                </c:pt>
                <c:pt idx="10756">
                  <c:v>72.437000000000026</c:v>
                </c:pt>
                <c:pt idx="10757">
                  <c:v>72.394000000000005</c:v>
                </c:pt>
                <c:pt idx="10758">
                  <c:v>72.394000000000005</c:v>
                </c:pt>
                <c:pt idx="10759">
                  <c:v>72.394000000000005</c:v>
                </c:pt>
                <c:pt idx="10760">
                  <c:v>72.350999999999999</c:v>
                </c:pt>
                <c:pt idx="10761">
                  <c:v>72.307000000000002</c:v>
                </c:pt>
                <c:pt idx="10762">
                  <c:v>72.350999999999999</c:v>
                </c:pt>
                <c:pt idx="10763">
                  <c:v>72.394000000000005</c:v>
                </c:pt>
                <c:pt idx="10764">
                  <c:v>72.394000000000005</c:v>
                </c:pt>
                <c:pt idx="10765">
                  <c:v>72.437000000000026</c:v>
                </c:pt>
                <c:pt idx="10766">
                  <c:v>72.437000000000026</c:v>
                </c:pt>
                <c:pt idx="10767">
                  <c:v>72.350999999999999</c:v>
                </c:pt>
                <c:pt idx="10768">
                  <c:v>72.307000000000002</c:v>
                </c:pt>
                <c:pt idx="10769">
                  <c:v>72.263999999999996</c:v>
                </c:pt>
                <c:pt idx="10770">
                  <c:v>72.177999999999983</c:v>
                </c:pt>
                <c:pt idx="10771">
                  <c:v>72.177999999999983</c:v>
                </c:pt>
                <c:pt idx="10772">
                  <c:v>72.135999999999981</c:v>
                </c:pt>
                <c:pt idx="10773">
                  <c:v>72.093000000000004</c:v>
                </c:pt>
                <c:pt idx="10774">
                  <c:v>72.093000000000004</c:v>
                </c:pt>
                <c:pt idx="10775">
                  <c:v>72.177999999999983</c:v>
                </c:pt>
                <c:pt idx="10776">
                  <c:v>72.177999999999983</c:v>
                </c:pt>
                <c:pt idx="10777">
                  <c:v>72.221000000000004</c:v>
                </c:pt>
                <c:pt idx="10778">
                  <c:v>72.263999999999996</c:v>
                </c:pt>
                <c:pt idx="10779">
                  <c:v>72.307000000000002</c:v>
                </c:pt>
                <c:pt idx="10780">
                  <c:v>72.221000000000004</c:v>
                </c:pt>
                <c:pt idx="10781">
                  <c:v>72.135999999999981</c:v>
                </c:pt>
                <c:pt idx="10782">
                  <c:v>72.05</c:v>
                </c:pt>
                <c:pt idx="10783">
                  <c:v>72.007000000000005</c:v>
                </c:pt>
                <c:pt idx="10784">
                  <c:v>72.007000000000005</c:v>
                </c:pt>
                <c:pt idx="10785">
                  <c:v>71.92</c:v>
                </c:pt>
                <c:pt idx="10786">
                  <c:v>71.876999999999981</c:v>
                </c:pt>
                <c:pt idx="10787">
                  <c:v>71.834000000000003</c:v>
                </c:pt>
                <c:pt idx="10788">
                  <c:v>71.790999999999997</c:v>
                </c:pt>
                <c:pt idx="10789">
                  <c:v>71.748000000000005</c:v>
                </c:pt>
                <c:pt idx="10790">
                  <c:v>71.748000000000005</c:v>
                </c:pt>
                <c:pt idx="10791">
                  <c:v>71.790999999999997</c:v>
                </c:pt>
                <c:pt idx="10792">
                  <c:v>71.834000000000003</c:v>
                </c:pt>
                <c:pt idx="10793">
                  <c:v>71.876999999999981</c:v>
                </c:pt>
                <c:pt idx="10794">
                  <c:v>72.007000000000005</c:v>
                </c:pt>
                <c:pt idx="10795">
                  <c:v>72.263999999999996</c:v>
                </c:pt>
                <c:pt idx="10796">
                  <c:v>72.437000000000026</c:v>
                </c:pt>
                <c:pt idx="10797">
                  <c:v>72.437000000000026</c:v>
                </c:pt>
                <c:pt idx="10798">
                  <c:v>72.437000000000026</c:v>
                </c:pt>
                <c:pt idx="10799">
                  <c:v>72.394000000000005</c:v>
                </c:pt>
                <c:pt idx="10800">
                  <c:v>72.394000000000005</c:v>
                </c:pt>
                <c:pt idx="10801">
                  <c:v>72.394000000000005</c:v>
                </c:pt>
                <c:pt idx="10802">
                  <c:v>72.350999999999999</c:v>
                </c:pt>
                <c:pt idx="10803">
                  <c:v>72.263999999999996</c:v>
                </c:pt>
                <c:pt idx="10804">
                  <c:v>72.177999999999983</c:v>
                </c:pt>
                <c:pt idx="10805">
                  <c:v>72.177999999999983</c:v>
                </c:pt>
                <c:pt idx="10806">
                  <c:v>72.135999999999981</c:v>
                </c:pt>
                <c:pt idx="10807">
                  <c:v>72.135999999999981</c:v>
                </c:pt>
                <c:pt idx="10808">
                  <c:v>72.135999999999981</c:v>
                </c:pt>
                <c:pt idx="10809">
                  <c:v>72.093000000000004</c:v>
                </c:pt>
                <c:pt idx="10810">
                  <c:v>72.007000000000005</c:v>
                </c:pt>
                <c:pt idx="10811">
                  <c:v>71.964000000000027</c:v>
                </c:pt>
                <c:pt idx="10812">
                  <c:v>71.876999999999981</c:v>
                </c:pt>
                <c:pt idx="10813">
                  <c:v>71.834000000000003</c:v>
                </c:pt>
                <c:pt idx="10814">
                  <c:v>71.790999999999997</c:v>
                </c:pt>
                <c:pt idx="10815">
                  <c:v>71.790999999999997</c:v>
                </c:pt>
                <c:pt idx="10816">
                  <c:v>71.748000000000005</c:v>
                </c:pt>
                <c:pt idx="10817">
                  <c:v>71.748000000000005</c:v>
                </c:pt>
                <c:pt idx="10818">
                  <c:v>71.748000000000005</c:v>
                </c:pt>
                <c:pt idx="10819">
                  <c:v>71.790999999999997</c:v>
                </c:pt>
                <c:pt idx="10820">
                  <c:v>71.876999999999981</c:v>
                </c:pt>
                <c:pt idx="10821">
                  <c:v>71.964000000000027</c:v>
                </c:pt>
                <c:pt idx="10822">
                  <c:v>72.007000000000005</c:v>
                </c:pt>
                <c:pt idx="10823">
                  <c:v>71.964000000000027</c:v>
                </c:pt>
                <c:pt idx="10824">
                  <c:v>71.964000000000027</c:v>
                </c:pt>
                <c:pt idx="10825">
                  <c:v>71.92</c:v>
                </c:pt>
                <c:pt idx="10826">
                  <c:v>71.876999999999981</c:v>
                </c:pt>
                <c:pt idx="10827">
                  <c:v>71.964000000000027</c:v>
                </c:pt>
                <c:pt idx="10828">
                  <c:v>71.964000000000027</c:v>
                </c:pt>
                <c:pt idx="10829">
                  <c:v>72.007000000000005</c:v>
                </c:pt>
                <c:pt idx="10830">
                  <c:v>72.177999999999983</c:v>
                </c:pt>
                <c:pt idx="10831">
                  <c:v>72.307000000000002</c:v>
                </c:pt>
                <c:pt idx="10832">
                  <c:v>72.350999999999999</c:v>
                </c:pt>
                <c:pt idx="10833">
                  <c:v>72.394000000000005</c:v>
                </c:pt>
                <c:pt idx="10834">
                  <c:v>72.394000000000005</c:v>
                </c:pt>
                <c:pt idx="10835">
                  <c:v>72.307000000000002</c:v>
                </c:pt>
                <c:pt idx="10836">
                  <c:v>72.263999999999996</c:v>
                </c:pt>
                <c:pt idx="10837">
                  <c:v>72.177999999999983</c:v>
                </c:pt>
                <c:pt idx="10838">
                  <c:v>72.093000000000004</c:v>
                </c:pt>
                <c:pt idx="10839">
                  <c:v>72.007000000000005</c:v>
                </c:pt>
                <c:pt idx="10840">
                  <c:v>71.92</c:v>
                </c:pt>
                <c:pt idx="10841">
                  <c:v>71.790999999999997</c:v>
                </c:pt>
                <c:pt idx="10842">
                  <c:v>71.748000000000005</c:v>
                </c:pt>
                <c:pt idx="10843">
                  <c:v>71.703999999999994</c:v>
                </c:pt>
                <c:pt idx="10844">
                  <c:v>71.661000000000001</c:v>
                </c:pt>
                <c:pt idx="10845">
                  <c:v>71.61999999999999</c:v>
                </c:pt>
                <c:pt idx="10846">
                  <c:v>71.533000000000001</c:v>
                </c:pt>
                <c:pt idx="10847">
                  <c:v>71.489999999999995</c:v>
                </c:pt>
                <c:pt idx="10848">
                  <c:v>71.489999999999995</c:v>
                </c:pt>
                <c:pt idx="10849">
                  <c:v>71.447000000000031</c:v>
                </c:pt>
                <c:pt idx="10850">
                  <c:v>71.447000000000031</c:v>
                </c:pt>
                <c:pt idx="10851">
                  <c:v>71.403999999999996</c:v>
                </c:pt>
                <c:pt idx="10852">
                  <c:v>71.361000000000004</c:v>
                </c:pt>
                <c:pt idx="10853">
                  <c:v>71.361000000000004</c:v>
                </c:pt>
                <c:pt idx="10854">
                  <c:v>71.403999999999996</c:v>
                </c:pt>
                <c:pt idx="10855">
                  <c:v>71.403999999999996</c:v>
                </c:pt>
                <c:pt idx="10856">
                  <c:v>71.361000000000004</c:v>
                </c:pt>
                <c:pt idx="10857">
                  <c:v>71.316999999999993</c:v>
                </c:pt>
                <c:pt idx="10858">
                  <c:v>71.316999999999993</c:v>
                </c:pt>
                <c:pt idx="10859">
                  <c:v>71.274000000000001</c:v>
                </c:pt>
                <c:pt idx="10860">
                  <c:v>71.274000000000001</c:v>
                </c:pt>
                <c:pt idx="10861">
                  <c:v>71.274000000000001</c:v>
                </c:pt>
                <c:pt idx="10862">
                  <c:v>71.361000000000004</c:v>
                </c:pt>
                <c:pt idx="10863">
                  <c:v>71.489999999999995</c:v>
                </c:pt>
                <c:pt idx="10864">
                  <c:v>71.61999999999999</c:v>
                </c:pt>
                <c:pt idx="10865">
                  <c:v>71.661000000000001</c:v>
                </c:pt>
                <c:pt idx="10866">
                  <c:v>71.661000000000001</c:v>
                </c:pt>
                <c:pt idx="10867">
                  <c:v>71.61999999999999</c:v>
                </c:pt>
                <c:pt idx="10868">
                  <c:v>71.61999999999999</c:v>
                </c:pt>
                <c:pt idx="10869">
                  <c:v>71.533000000000001</c:v>
                </c:pt>
                <c:pt idx="10870">
                  <c:v>71.447000000000031</c:v>
                </c:pt>
                <c:pt idx="10871">
                  <c:v>71.361000000000004</c:v>
                </c:pt>
                <c:pt idx="10872">
                  <c:v>71.274000000000001</c:v>
                </c:pt>
                <c:pt idx="10873">
                  <c:v>71.230999999999995</c:v>
                </c:pt>
                <c:pt idx="10874">
                  <c:v>71.274000000000001</c:v>
                </c:pt>
                <c:pt idx="10875">
                  <c:v>71.403999999999996</c:v>
                </c:pt>
                <c:pt idx="10876">
                  <c:v>71.447000000000031</c:v>
                </c:pt>
                <c:pt idx="10877">
                  <c:v>71.489999999999995</c:v>
                </c:pt>
                <c:pt idx="10878">
                  <c:v>71.489999999999995</c:v>
                </c:pt>
                <c:pt idx="10879">
                  <c:v>71.447000000000031</c:v>
                </c:pt>
                <c:pt idx="10880">
                  <c:v>71.403999999999996</c:v>
                </c:pt>
                <c:pt idx="10881">
                  <c:v>71.403999999999996</c:v>
                </c:pt>
                <c:pt idx="10882">
                  <c:v>71.316999999999993</c:v>
                </c:pt>
                <c:pt idx="10883">
                  <c:v>71.316999999999993</c:v>
                </c:pt>
                <c:pt idx="10884">
                  <c:v>71.274000000000001</c:v>
                </c:pt>
                <c:pt idx="10885">
                  <c:v>71.19</c:v>
                </c:pt>
                <c:pt idx="10886">
                  <c:v>71.146000000000001</c:v>
                </c:pt>
                <c:pt idx="10887">
                  <c:v>71.10299999999998</c:v>
                </c:pt>
                <c:pt idx="10888">
                  <c:v>71.06</c:v>
                </c:pt>
                <c:pt idx="10889">
                  <c:v>71.10299999999998</c:v>
                </c:pt>
                <c:pt idx="10890">
                  <c:v>71.19</c:v>
                </c:pt>
                <c:pt idx="10891">
                  <c:v>71.316999999999993</c:v>
                </c:pt>
                <c:pt idx="10892">
                  <c:v>71.403999999999996</c:v>
                </c:pt>
                <c:pt idx="10893">
                  <c:v>71.533000000000001</c:v>
                </c:pt>
                <c:pt idx="10894">
                  <c:v>71.576999999999998</c:v>
                </c:pt>
                <c:pt idx="10895">
                  <c:v>71.61999999999999</c:v>
                </c:pt>
                <c:pt idx="10896">
                  <c:v>71.61999999999999</c:v>
                </c:pt>
                <c:pt idx="10897">
                  <c:v>71.61999999999999</c:v>
                </c:pt>
                <c:pt idx="10898">
                  <c:v>71.576999999999998</c:v>
                </c:pt>
                <c:pt idx="10899">
                  <c:v>71.533000000000001</c:v>
                </c:pt>
                <c:pt idx="10900">
                  <c:v>71.489999999999995</c:v>
                </c:pt>
                <c:pt idx="10901">
                  <c:v>71.489999999999995</c:v>
                </c:pt>
                <c:pt idx="10902">
                  <c:v>71.403999999999996</c:v>
                </c:pt>
                <c:pt idx="10903">
                  <c:v>71.361000000000004</c:v>
                </c:pt>
                <c:pt idx="10904">
                  <c:v>71.274000000000001</c:v>
                </c:pt>
                <c:pt idx="10905">
                  <c:v>71.230999999999995</c:v>
                </c:pt>
                <c:pt idx="10906">
                  <c:v>71.19</c:v>
                </c:pt>
                <c:pt idx="10907">
                  <c:v>71.146000000000001</c:v>
                </c:pt>
                <c:pt idx="10908">
                  <c:v>71.10299999999998</c:v>
                </c:pt>
                <c:pt idx="10909">
                  <c:v>71.016999999999996</c:v>
                </c:pt>
                <c:pt idx="10910">
                  <c:v>70.974000000000004</c:v>
                </c:pt>
                <c:pt idx="10911">
                  <c:v>70.930000000000007</c:v>
                </c:pt>
                <c:pt idx="10912">
                  <c:v>70.930000000000007</c:v>
                </c:pt>
                <c:pt idx="10913">
                  <c:v>70.887</c:v>
                </c:pt>
                <c:pt idx="10914">
                  <c:v>70.846000000000004</c:v>
                </c:pt>
                <c:pt idx="10915">
                  <c:v>70.802999999999983</c:v>
                </c:pt>
                <c:pt idx="10916">
                  <c:v>70.802999999999983</c:v>
                </c:pt>
                <c:pt idx="10917">
                  <c:v>70.802999999999983</c:v>
                </c:pt>
                <c:pt idx="10918">
                  <c:v>70.802999999999983</c:v>
                </c:pt>
                <c:pt idx="10919">
                  <c:v>70.759</c:v>
                </c:pt>
                <c:pt idx="10920">
                  <c:v>70.759</c:v>
                </c:pt>
                <c:pt idx="10921">
                  <c:v>70.759</c:v>
                </c:pt>
                <c:pt idx="10922">
                  <c:v>70.802999999999983</c:v>
                </c:pt>
                <c:pt idx="10923">
                  <c:v>70.930000000000007</c:v>
                </c:pt>
                <c:pt idx="10924">
                  <c:v>71.06</c:v>
                </c:pt>
                <c:pt idx="10925">
                  <c:v>71.146000000000001</c:v>
                </c:pt>
                <c:pt idx="10926">
                  <c:v>71.274000000000001</c:v>
                </c:pt>
                <c:pt idx="10927">
                  <c:v>71.316999999999993</c:v>
                </c:pt>
                <c:pt idx="10928">
                  <c:v>71.316999999999993</c:v>
                </c:pt>
                <c:pt idx="10929">
                  <c:v>71.274000000000001</c:v>
                </c:pt>
                <c:pt idx="10930">
                  <c:v>71.19</c:v>
                </c:pt>
                <c:pt idx="10931">
                  <c:v>71.146000000000001</c:v>
                </c:pt>
                <c:pt idx="10932">
                  <c:v>71.06</c:v>
                </c:pt>
                <c:pt idx="10933">
                  <c:v>71.016999999999996</c:v>
                </c:pt>
                <c:pt idx="10934">
                  <c:v>71.016999999999996</c:v>
                </c:pt>
                <c:pt idx="10935">
                  <c:v>70.974000000000004</c:v>
                </c:pt>
                <c:pt idx="10936">
                  <c:v>71.06</c:v>
                </c:pt>
                <c:pt idx="10937">
                  <c:v>71.10299999999998</c:v>
                </c:pt>
                <c:pt idx="10938">
                  <c:v>71.19</c:v>
                </c:pt>
                <c:pt idx="10939">
                  <c:v>71.146000000000001</c:v>
                </c:pt>
                <c:pt idx="10940">
                  <c:v>71.10299999999998</c:v>
                </c:pt>
                <c:pt idx="10941">
                  <c:v>71.146000000000001</c:v>
                </c:pt>
                <c:pt idx="10942">
                  <c:v>71.230999999999995</c:v>
                </c:pt>
                <c:pt idx="10943">
                  <c:v>71.230999999999995</c:v>
                </c:pt>
                <c:pt idx="10944">
                  <c:v>71.19</c:v>
                </c:pt>
                <c:pt idx="10945">
                  <c:v>71.146000000000001</c:v>
                </c:pt>
                <c:pt idx="10946">
                  <c:v>71.10299999999998</c:v>
                </c:pt>
                <c:pt idx="10947">
                  <c:v>71.10299999999998</c:v>
                </c:pt>
                <c:pt idx="10948">
                  <c:v>71.06</c:v>
                </c:pt>
                <c:pt idx="10949">
                  <c:v>71.016999999999996</c:v>
                </c:pt>
                <c:pt idx="10950">
                  <c:v>70.930000000000007</c:v>
                </c:pt>
                <c:pt idx="10951">
                  <c:v>70.887</c:v>
                </c:pt>
                <c:pt idx="10952">
                  <c:v>70.887</c:v>
                </c:pt>
                <c:pt idx="10953">
                  <c:v>70.930000000000007</c:v>
                </c:pt>
                <c:pt idx="10954">
                  <c:v>70.887</c:v>
                </c:pt>
                <c:pt idx="10955">
                  <c:v>70.887</c:v>
                </c:pt>
                <c:pt idx="10956">
                  <c:v>70.887</c:v>
                </c:pt>
                <c:pt idx="10957">
                  <c:v>70.846000000000004</c:v>
                </c:pt>
                <c:pt idx="10958">
                  <c:v>70.802999999999983</c:v>
                </c:pt>
                <c:pt idx="10959">
                  <c:v>70.759</c:v>
                </c:pt>
                <c:pt idx="10960">
                  <c:v>70.759</c:v>
                </c:pt>
                <c:pt idx="10961">
                  <c:v>70.715999999999994</c:v>
                </c:pt>
                <c:pt idx="10962">
                  <c:v>70.715999999999994</c:v>
                </c:pt>
                <c:pt idx="10963">
                  <c:v>70.715999999999994</c:v>
                </c:pt>
                <c:pt idx="10964">
                  <c:v>70.672999999999988</c:v>
                </c:pt>
                <c:pt idx="10965">
                  <c:v>70.672999999999988</c:v>
                </c:pt>
                <c:pt idx="10966">
                  <c:v>70.63</c:v>
                </c:pt>
                <c:pt idx="10967">
                  <c:v>70.63</c:v>
                </c:pt>
                <c:pt idx="10968">
                  <c:v>70.587000000000003</c:v>
                </c:pt>
                <c:pt idx="10969">
                  <c:v>70.543000000000006</c:v>
                </c:pt>
                <c:pt idx="10970">
                  <c:v>70.501999999999995</c:v>
                </c:pt>
                <c:pt idx="10971">
                  <c:v>70.501999999999995</c:v>
                </c:pt>
                <c:pt idx="10972">
                  <c:v>70.501999999999995</c:v>
                </c:pt>
                <c:pt idx="10973">
                  <c:v>70.501999999999995</c:v>
                </c:pt>
                <c:pt idx="10974">
                  <c:v>70.501999999999995</c:v>
                </c:pt>
                <c:pt idx="10975">
                  <c:v>70.543000000000006</c:v>
                </c:pt>
                <c:pt idx="10976">
                  <c:v>70.543000000000006</c:v>
                </c:pt>
                <c:pt idx="10977">
                  <c:v>70.543000000000006</c:v>
                </c:pt>
                <c:pt idx="10978">
                  <c:v>70.587000000000003</c:v>
                </c:pt>
                <c:pt idx="10979">
                  <c:v>70.587000000000003</c:v>
                </c:pt>
                <c:pt idx="10980">
                  <c:v>70.587000000000003</c:v>
                </c:pt>
                <c:pt idx="10981">
                  <c:v>70.501999999999995</c:v>
                </c:pt>
                <c:pt idx="10982">
                  <c:v>70.501999999999995</c:v>
                </c:pt>
                <c:pt idx="10983">
                  <c:v>70.459000000000003</c:v>
                </c:pt>
                <c:pt idx="10984">
                  <c:v>70.459000000000003</c:v>
                </c:pt>
                <c:pt idx="10985">
                  <c:v>70.459000000000003</c:v>
                </c:pt>
                <c:pt idx="10986">
                  <c:v>70.371999999999986</c:v>
                </c:pt>
                <c:pt idx="10987">
                  <c:v>70.328999999999979</c:v>
                </c:pt>
                <c:pt idx="10988">
                  <c:v>70.242999999999995</c:v>
                </c:pt>
                <c:pt idx="10989">
                  <c:v>70.242999999999995</c:v>
                </c:pt>
                <c:pt idx="10990">
                  <c:v>70.200999999999993</c:v>
                </c:pt>
                <c:pt idx="10991">
                  <c:v>70.200999999999993</c:v>
                </c:pt>
                <c:pt idx="10992">
                  <c:v>70.157999999999987</c:v>
                </c:pt>
                <c:pt idx="10993">
                  <c:v>70.157999999999987</c:v>
                </c:pt>
                <c:pt idx="10994">
                  <c:v>70.114999999999995</c:v>
                </c:pt>
                <c:pt idx="10995">
                  <c:v>70.072000000000003</c:v>
                </c:pt>
                <c:pt idx="10996">
                  <c:v>70.114999999999995</c:v>
                </c:pt>
                <c:pt idx="10997">
                  <c:v>70.114999999999995</c:v>
                </c:pt>
                <c:pt idx="10998">
                  <c:v>70.242999999999995</c:v>
                </c:pt>
                <c:pt idx="10999">
                  <c:v>70.328999999999979</c:v>
                </c:pt>
                <c:pt idx="11000">
                  <c:v>70.371999999999986</c:v>
                </c:pt>
                <c:pt idx="11001">
                  <c:v>70.371999999999986</c:v>
                </c:pt>
                <c:pt idx="11002">
                  <c:v>70.371999999999986</c:v>
                </c:pt>
                <c:pt idx="11003">
                  <c:v>70.371999999999986</c:v>
                </c:pt>
                <c:pt idx="11004">
                  <c:v>70.328999999999979</c:v>
                </c:pt>
                <c:pt idx="11005">
                  <c:v>70.328999999999979</c:v>
                </c:pt>
                <c:pt idx="11006">
                  <c:v>70.242999999999995</c:v>
                </c:pt>
                <c:pt idx="11007">
                  <c:v>70.200999999999993</c:v>
                </c:pt>
                <c:pt idx="11008">
                  <c:v>70.157999999999987</c:v>
                </c:pt>
                <c:pt idx="11009">
                  <c:v>70.114999999999995</c:v>
                </c:pt>
                <c:pt idx="11010">
                  <c:v>70.072000000000003</c:v>
                </c:pt>
                <c:pt idx="11011">
                  <c:v>69.985000000000014</c:v>
                </c:pt>
                <c:pt idx="11012">
                  <c:v>69.985000000000014</c:v>
                </c:pt>
                <c:pt idx="11013">
                  <c:v>69.985000000000014</c:v>
                </c:pt>
                <c:pt idx="11014">
                  <c:v>69.985000000000014</c:v>
                </c:pt>
                <c:pt idx="11015">
                  <c:v>69.985000000000014</c:v>
                </c:pt>
                <c:pt idx="11016">
                  <c:v>70.028999999999982</c:v>
                </c:pt>
                <c:pt idx="11017">
                  <c:v>70.072000000000003</c:v>
                </c:pt>
                <c:pt idx="11018">
                  <c:v>70.028999999999982</c:v>
                </c:pt>
                <c:pt idx="11019">
                  <c:v>70.028999999999982</c:v>
                </c:pt>
                <c:pt idx="11020">
                  <c:v>70.072000000000003</c:v>
                </c:pt>
                <c:pt idx="11021">
                  <c:v>70.114999999999995</c:v>
                </c:pt>
                <c:pt idx="11022">
                  <c:v>70.114999999999995</c:v>
                </c:pt>
                <c:pt idx="11023">
                  <c:v>70.114999999999995</c:v>
                </c:pt>
                <c:pt idx="11024">
                  <c:v>70.114999999999995</c:v>
                </c:pt>
                <c:pt idx="11025">
                  <c:v>70.157999999999987</c:v>
                </c:pt>
                <c:pt idx="11026">
                  <c:v>70.157999999999987</c:v>
                </c:pt>
                <c:pt idx="11027">
                  <c:v>70.242999999999995</c:v>
                </c:pt>
                <c:pt idx="11028">
                  <c:v>70.415999999999997</c:v>
                </c:pt>
                <c:pt idx="11029">
                  <c:v>70.459000000000003</c:v>
                </c:pt>
                <c:pt idx="11030">
                  <c:v>70.459000000000003</c:v>
                </c:pt>
                <c:pt idx="11031">
                  <c:v>70.672999999999988</c:v>
                </c:pt>
                <c:pt idx="11032">
                  <c:v>70.759</c:v>
                </c:pt>
                <c:pt idx="11033">
                  <c:v>70.759</c:v>
                </c:pt>
                <c:pt idx="11034">
                  <c:v>70.759</c:v>
                </c:pt>
                <c:pt idx="11035">
                  <c:v>70.759</c:v>
                </c:pt>
                <c:pt idx="11036">
                  <c:v>70.759</c:v>
                </c:pt>
                <c:pt idx="11037">
                  <c:v>70.802999999999983</c:v>
                </c:pt>
                <c:pt idx="11038">
                  <c:v>70.846000000000004</c:v>
                </c:pt>
                <c:pt idx="11039">
                  <c:v>70.802999999999983</c:v>
                </c:pt>
                <c:pt idx="11040">
                  <c:v>70.672999999999988</c:v>
                </c:pt>
                <c:pt idx="11041">
                  <c:v>70.587000000000003</c:v>
                </c:pt>
                <c:pt idx="11042">
                  <c:v>70.543000000000006</c:v>
                </c:pt>
                <c:pt idx="11043">
                  <c:v>70.415999999999997</c:v>
                </c:pt>
                <c:pt idx="11044">
                  <c:v>70.371999999999986</c:v>
                </c:pt>
                <c:pt idx="11045">
                  <c:v>70.328999999999979</c:v>
                </c:pt>
                <c:pt idx="11046">
                  <c:v>70.242999999999995</c:v>
                </c:pt>
                <c:pt idx="11047">
                  <c:v>70.157999999999987</c:v>
                </c:pt>
                <c:pt idx="11048">
                  <c:v>69.985000000000014</c:v>
                </c:pt>
                <c:pt idx="11049">
                  <c:v>69.942000000000007</c:v>
                </c:pt>
                <c:pt idx="11050">
                  <c:v>69.942000000000007</c:v>
                </c:pt>
                <c:pt idx="11051">
                  <c:v>69.85799999999999</c:v>
                </c:pt>
                <c:pt idx="11052">
                  <c:v>69.771000000000001</c:v>
                </c:pt>
                <c:pt idx="11053">
                  <c:v>69.727999999999994</c:v>
                </c:pt>
                <c:pt idx="11054">
                  <c:v>69.685000000000002</c:v>
                </c:pt>
                <c:pt idx="11055">
                  <c:v>69.685000000000002</c:v>
                </c:pt>
                <c:pt idx="11056">
                  <c:v>69.643000000000001</c:v>
                </c:pt>
                <c:pt idx="11057">
                  <c:v>69.599999999999994</c:v>
                </c:pt>
                <c:pt idx="11058">
                  <c:v>69.557000000000002</c:v>
                </c:pt>
                <c:pt idx="11059">
                  <c:v>69.557000000000002</c:v>
                </c:pt>
                <c:pt idx="11060">
                  <c:v>69.557000000000002</c:v>
                </c:pt>
                <c:pt idx="11061">
                  <c:v>69.513999999999996</c:v>
                </c:pt>
                <c:pt idx="11062">
                  <c:v>69.471000000000004</c:v>
                </c:pt>
                <c:pt idx="11063">
                  <c:v>69.471000000000004</c:v>
                </c:pt>
                <c:pt idx="11064">
                  <c:v>69.471000000000004</c:v>
                </c:pt>
                <c:pt idx="11065">
                  <c:v>69.471000000000004</c:v>
                </c:pt>
                <c:pt idx="11066">
                  <c:v>69.513999999999996</c:v>
                </c:pt>
                <c:pt idx="11067">
                  <c:v>69.557000000000002</c:v>
                </c:pt>
                <c:pt idx="11068">
                  <c:v>69.557000000000002</c:v>
                </c:pt>
                <c:pt idx="11069">
                  <c:v>69.557000000000002</c:v>
                </c:pt>
                <c:pt idx="11070">
                  <c:v>69.557000000000002</c:v>
                </c:pt>
                <c:pt idx="11071">
                  <c:v>69.557000000000002</c:v>
                </c:pt>
                <c:pt idx="11072">
                  <c:v>69.513999999999996</c:v>
                </c:pt>
                <c:pt idx="11073">
                  <c:v>69.513999999999996</c:v>
                </c:pt>
                <c:pt idx="11074">
                  <c:v>69.513999999999996</c:v>
                </c:pt>
                <c:pt idx="11075">
                  <c:v>69.557000000000002</c:v>
                </c:pt>
                <c:pt idx="11076">
                  <c:v>69.557000000000002</c:v>
                </c:pt>
                <c:pt idx="11077">
                  <c:v>69.599999999999994</c:v>
                </c:pt>
                <c:pt idx="11078">
                  <c:v>69.599999999999994</c:v>
                </c:pt>
                <c:pt idx="11079">
                  <c:v>69.643000000000001</c:v>
                </c:pt>
                <c:pt idx="11080">
                  <c:v>69.643000000000001</c:v>
                </c:pt>
                <c:pt idx="11081">
                  <c:v>69.685000000000002</c:v>
                </c:pt>
                <c:pt idx="11082">
                  <c:v>69.727999999999994</c:v>
                </c:pt>
                <c:pt idx="11083">
                  <c:v>69.727999999999994</c:v>
                </c:pt>
                <c:pt idx="11084">
                  <c:v>69.727999999999994</c:v>
                </c:pt>
                <c:pt idx="11085">
                  <c:v>69.685000000000002</c:v>
                </c:pt>
                <c:pt idx="11086">
                  <c:v>69.643000000000001</c:v>
                </c:pt>
                <c:pt idx="11087">
                  <c:v>69.643000000000001</c:v>
                </c:pt>
                <c:pt idx="11088">
                  <c:v>69.685000000000002</c:v>
                </c:pt>
                <c:pt idx="11089">
                  <c:v>69.727999999999994</c:v>
                </c:pt>
                <c:pt idx="11090">
                  <c:v>69.727999999999994</c:v>
                </c:pt>
                <c:pt idx="11091">
                  <c:v>69.727999999999994</c:v>
                </c:pt>
                <c:pt idx="11092">
                  <c:v>69.685000000000002</c:v>
                </c:pt>
                <c:pt idx="11093">
                  <c:v>69.727999999999994</c:v>
                </c:pt>
                <c:pt idx="11094">
                  <c:v>69.727999999999994</c:v>
                </c:pt>
                <c:pt idx="11095">
                  <c:v>69.727999999999994</c:v>
                </c:pt>
                <c:pt idx="11096">
                  <c:v>69.727999999999994</c:v>
                </c:pt>
                <c:pt idx="11097">
                  <c:v>69.685000000000002</c:v>
                </c:pt>
                <c:pt idx="11098">
                  <c:v>69.727999999999994</c:v>
                </c:pt>
                <c:pt idx="11099">
                  <c:v>69.727999999999994</c:v>
                </c:pt>
                <c:pt idx="11100">
                  <c:v>69.771000000000001</c:v>
                </c:pt>
                <c:pt idx="11101">
                  <c:v>69.771000000000001</c:v>
                </c:pt>
                <c:pt idx="11102">
                  <c:v>69.771000000000001</c:v>
                </c:pt>
                <c:pt idx="11103">
                  <c:v>69.813999999999993</c:v>
                </c:pt>
                <c:pt idx="11104">
                  <c:v>69.85799999999999</c:v>
                </c:pt>
                <c:pt idx="11105">
                  <c:v>69.900999999999996</c:v>
                </c:pt>
                <c:pt idx="11106">
                  <c:v>69.942000000000007</c:v>
                </c:pt>
                <c:pt idx="11107">
                  <c:v>69.985000000000014</c:v>
                </c:pt>
                <c:pt idx="11108">
                  <c:v>70.072000000000003</c:v>
                </c:pt>
                <c:pt idx="11109">
                  <c:v>70.072000000000003</c:v>
                </c:pt>
                <c:pt idx="11110">
                  <c:v>70.072000000000003</c:v>
                </c:pt>
                <c:pt idx="11111">
                  <c:v>70.114999999999995</c:v>
                </c:pt>
                <c:pt idx="11112">
                  <c:v>70.200999999999993</c:v>
                </c:pt>
                <c:pt idx="11113">
                  <c:v>70.242999999999995</c:v>
                </c:pt>
                <c:pt idx="11114">
                  <c:v>70.242999999999995</c:v>
                </c:pt>
                <c:pt idx="11115">
                  <c:v>70.242999999999995</c:v>
                </c:pt>
                <c:pt idx="11116">
                  <c:v>70.286000000000001</c:v>
                </c:pt>
                <c:pt idx="11117">
                  <c:v>70.328999999999979</c:v>
                </c:pt>
                <c:pt idx="11118">
                  <c:v>70.459000000000003</c:v>
                </c:pt>
                <c:pt idx="11119">
                  <c:v>70.501999999999995</c:v>
                </c:pt>
                <c:pt idx="11120">
                  <c:v>70.587000000000003</c:v>
                </c:pt>
                <c:pt idx="11121">
                  <c:v>70.63</c:v>
                </c:pt>
                <c:pt idx="11122">
                  <c:v>70.672999999999988</c:v>
                </c:pt>
                <c:pt idx="11123">
                  <c:v>70.759</c:v>
                </c:pt>
                <c:pt idx="11124">
                  <c:v>70.887</c:v>
                </c:pt>
                <c:pt idx="11125">
                  <c:v>70.930000000000007</c:v>
                </c:pt>
                <c:pt idx="11126">
                  <c:v>71.016999999999996</c:v>
                </c:pt>
                <c:pt idx="11127">
                  <c:v>71.016999999999996</c:v>
                </c:pt>
                <c:pt idx="11128">
                  <c:v>71.06</c:v>
                </c:pt>
                <c:pt idx="11129">
                  <c:v>71.10299999999998</c:v>
                </c:pt>
                <c:pt idx="11130">
                  <c:v>71.10299999999998</c:v>
                </c:pt>
                <c:pt idx="11131">
                  <c:v>71.19</c:v>
                </c:pt>
                <c:pt idx="11132">
                  <c:v>71.19</c:v>
                </c:pt>
                <c:pt idx="11133">
                  <c:v>71.274000000000001</c:v>
                </c:pt>
                <c:pt idx="11134">
                  <c:v>71.316999999999993</c:v>
                </c:pt>
                <c:pt idx="11135">
                  <c:v>71.403999999999996</c:v>
                </c:pt>
                <c:pt idx="11136">
                  <c:v>71.447000000000031</c:v>
                </c:pt>
                <c:pt idx="11137">
                  <c:v>71.447000000000031</c:v>
                </c:pt>
                <c:pt idx="11138">
                  <c:v>71.533000000000001</c:v>
                </c:pt>
                <c:pt idx="11139">
                  <c:v>71.61999999999999</c:v>
                </c:pt>
                <c:pt idx="11140">
                  <c:v>71.661000000000001</c:v>
                </c:pt>
                <c:pt idx="11141">
                  <c:v>71.703999999999994</c:v>
                </c:pt>
                <c:pt idx="11142">
                  <c:v>71.790999999999997</c:v>
                </c:pt>
                <c:pt idx="11143">
                  <c:v>71.876999999999981</c:v>
                </c:pt>
                <c:pt idx="11144">
                  <c:v>71.92</c:v>
                </c:pt>
                <c:pt idx="11145">
                  <c:v>71.964000000000027</c:v>
                </c:pt>
                <c:pt idx="11146">
                  <c:v>72.007000000000005</c:v>
                </c:pt>
                <c:pt idx="11147">
                  <c:v>72.093000000000004</c:v>
                </c:pt>
                <c:pt idx="11148">
                  <c:v>72.135999999999981</c:v>
                </c:pt>
                <c:pt idx="11149">
                  <c:v>72.177999999999983</c:v>
                </c:pt>
                <c:pt idx="11150">
                  <c:v>72.221000000000004</c:v>
                </c:pt>
                <c:pt idx="11151">
                  <c:v>72.221000000000004</c:v>
                </c:pt>
                <c:pt idx="11152">
                  <c:v>72.307000000000002</c:v>
                </c:pt>
                <c:pt idx="11153">
                  <c:v>72.350999999999999</c:v>
                </c:pt>
                <c:pt idx="11154">
                  <c:v>72.437000000000026</c:v>
                </c:pt>
                <c:pt idx="11155">
                  <c:v>72.522999999999982</c:v>
                </c:pt>
                <c:pt idx="11156">
                  <c:v>72.566999999999993</c:v>
                </c:pt>
                <c:pt idx="11157">
                  <c:v>72.652999999999977</c:v>
                </c:pt>
                <c:pt idx="11158">
                  <c:v>72.695999999999998</c:v>
                </c:pt>
                <c:pt idx="11159">
                  <c:v>72.739000000000004</c:v>
                </c:pt>
                <c:pt idx="11160">
                  <c:v>72.825999999999979</c:v>
                </c:pt>
                <c:pt idx="11161">
                  <c:v>72.825999999999979</c:v>
                </c:pt>
                <c:pt idx="11162">
                  <c:v>72.869</c:v>
                </c:pt>
                <c:pt idx="11163">
                  <c:v>72.955000000000013</c:v>
                </c:pt>
                <c:pt idx="11164">
                  <c:v>72.997000000000028</c:v>
                </c:pt>
                <c:pt idx="11165">
                  <c:v>73.082999999999998</c:v>
                </c:pt>
                <c:pt idx="11166">
                  <c:v>73.256</c:v>
                </c:pt>
                <c:pt idx="11167">
                  <c:v>73.299000000000007</c:v>
                </c:pt>
                <c:pt idx="11168">
                  <c:v>73.385999999999981</c:v>
                </c:pt>
                <c:pt idx="11169">
                  <c:v>73.429000000000002</c:v>
                </c:pt>
                <c:pt idx="11170">
                  <c:v>73.471999999999994</c:v>
                </c:pt>
                <c:pt idx="11171">
                  <c:v>73.60199999999999</c:v>
                </c:pt>
                <c:pt idx="11172">
                  <c:v>73.644999999999996</c:v>
                </c:pt>
                <c:pt idx="11173">
                  <c:v>73.688000000000002</c:v>
                </c:pt>
                <c:pt idx="11174">
                  <c:v>73.730999999999995</c:v>
                </c:pt>
                <c:pt idx="11175">
                  <c:v>73.774000000000001</c:v>
                </c:pt>
                <c:pt idx="11176">
                  <c:v>73.861000000000004</c:v>
                </c:pt>
                <c:pt idx="11177">
                  <c:v>74.034000000000006</c:v>
                </c:pt>
                <c:pt idx="11178">
                  <c:v>74.11999999999999</c:v>
                </c:pt>
                <c:pt idx="11179">
                  <c:v>74.11999999999999</c:v>
                </c:pt>
                <c:pt idx="11180">
                  <c:v>74.11999999999999</c:v>
                </c:pt>
                <c:pt idx="11181">
                  <c:v>74.076999999999998</c:v>
                </c:pt>
                <c:pt idx="11182">
                  <c:v>74.076999999999998</c:v>
                </c:pt>
                <c:pt idx="11183">
                  <c:v>74.11999999999999</c:v>
                </c:pt>
                <c:pt idx="11184">
                  <c:v>74.11999999999999</c:v>
                </c:pt>
                <c:pt idx="11185">
                  <c:v>74.11999999999999</c:v>
                </c:pt>
                <c:pt idx="11186">
                  <c:v>74.295000000000002</c:v>
                </c:pt>
                <c:pt idx="11187">
                  <c:v>74.381</c:v>
                </c:pt>
                <c:pt idx="11188">
                  <c:v>74.554000000000002</c:v>
                </c:pt>
                <c:pt idx="11189">
                  <c:v>74.64</c:v>
                </c:pt>
                <c:pt idx="11190">
                  <c:v>74.727000000000004</c:v>
                </c:pt>
                <c:pt idx="11191">
                  <c:v>74.85599999999998</c:v>
                </c:pt>
                <c:pt idx="11192">
                  <c:v>74.943000000000026</c:v>
                </c:pt>
                <c:pt idx="11193">
                  <c:v>74.943000000000026</c:v>
                </c:pt>
                <c:pt idx="11194">
                  <c:v>74.986000000000004</c:v>
                </c:pt>
                <c:pt idx="11195">
                  <c:v>75.16</c:v>
                </c:pt>
                <c:pt idx="11196">
                  <c:v>75.290000000000006</c:v>
                </c:pt>
                <c:pt idx="11197">
                  <c:v>75.375999999999976</c:v>
                </c:pt>
                <c:pt idx="11198">
                  <c:v>75.42</c:v>
                </c:pt>
                <c:pt idx="11199">
                  <c:v>75.462999999999994</c:v>
                </c:pt>
                <c:pt idx="11200">
                  <c:v>75.551000000000002</c:v>
                </c:pt>
                <c:pt idx="11201">
                  <c:v>75.766999999999996</c:v>
                </c:pt>
                <c:pt idx="11202">
                  <c:v>75.897999999999996</c:v>
                </c:pt>
                <c:pt idx="11203">
                  <c:v>76.027999999999992</c:v>
                </c:pt>
                <c:pt idx="11204">
                  <c:v>76.157999999999987</c:v>
                </c:pt>
                <c:pt idx="11205">
                  <c:v>76.203000000000003</c:v>
                </c:pt>
                <c:pt idx="11206">
                  <c:v>76.289000000000001</c:v>
                </c:pt>
                <c:pt idx="11207">
                  <c:v>76.374999999999986</c:v>
                </c:pt>
                <c:pt idx="11208">
                  <c:v>76.418999999999997</c:v>
                </c:pt>
                <c:pt idx="11209">
                  <c:v>76.464000000000027</c:v>
                </c:pt>
                <c:pt idx="11210">
                  <c:v>76.55</c:v>
                </c:pt>
                <c:pt idx="11211">
                  <c:v>76.635999999999981</c:v>
                </c:pt>
                <c:pt idx="11212">
                  <c:v>76.768000000000001</c:v>
                </c:pt>
                <c:pt idx="11213">
                  <c:v>76.853999999999999</c:v>
                </c:pt>
                <c:pt idx="11214">
                  <c:v>76.986000000000004</c:v>
                </c:pt>
                <c:pt idx="11215">
                  <c:v>77.072000000000003</c:v>
                </c:pt>
                <c:pt idx="11216">
                  <c:v>77.247000000000028</c:v>
                </c:pt>
                <c:pt idx="11217">
                  <c:v>77.334999999999994</c:v>
                </c:pt>
                <c:pt idx="11218">
                  <c:v>77.464000000000027</c:v>
                </c:pt>
                <c:pt idx="11219">
                  <c:v>77.727000000000004</c:v>
                </c:pt>
                <c:pt idx="11220">
                  <c:v>77.989999999999995</c:v>
                </c:pt>
                <c:pt idx="11221">
                  <c:v>78.164999999999992</c:v>
                </c:pt>
                <c:pt idx="11222">
                  <c:v>78.251000000000005</c:v>
                </c:pt>
                <c:pt idx="11223">
                  <c:v>78.427000000000007</c:v>
                </c:pt>
                <c:pt idx="11224">
                  <c:v>78.471000000000004</c:v>
                </c:pt>
                <c:pt idx="11225">
                  <c:v>78.558999999999983</c:v>
                </c:pt>
                <c:pt idx="11226">
                  <c:v>78.69</c:v>
                </c:pt>
                <c:pt idx="11227">
                  <c:v>78.822000000000003</c:v>
                </c:pt>
                <c:pt idx="11228">
                  <c:v>78.995999999999995</c:v>
                </c:pt>
                <c:pt idx="11229">
                  <c:v>79.172999999999988</c:v>
                </c:pt>
                <c:pt idx="11230">
                  <c:v>79.346999999999994</c:v>
                </c:pt>
                <c:pt idx="11231">
                  <c:v>79.48</c:v>
                </c:pt>
                <c:pt idx="11232">
                  <c:v>79.654999999999987</c:v>
                </c:pt>
                <c:pt idx="11233">
                  <c:v>79.787999999999997</c:v>
                </c:pt>
                <c:pt idx="11234">
                  <c:v>79.92</c:v>
                </c:pt>
                <c:pt idx="11235">
                  <c:v>80.096000000000004</c:v>
                </c:pt>
                <c:pt idx="11236">
                  <c:v>80.403999999999996</c:v>
                </c:pt>
                <c:pt idx="11237">
                  <c:v>80.624999999999986</c:v>
                </c:pt>
                <c:pt idx="11238">
                  <c:v>80.845000000000013</c:v>
                </c:pt>
                <c:pt idx="11239">
                  <c:v>81.022999999999982</c:v>
                </c:pt>
                <c:pt idx="11240">
                  <c:v>81.153999999999982</c:v>
                </c:pt>
                <c:pt idx="11241">
                  <c:v>81.198999999999998</c:v>
                </c:pt>
                <c:pt idx="11242">
                  <c:v>81.287999999999997</c:v>
                </c:pt>
                <c:pt idx="11243">
                  <c:v>81.421000000000006</c:v>
                </c:pt>
                <c:pt idx="11244">
                  <c:v>81.596999999999994</c:v>
                </c:pt>
                <c:pt idx="11245">
                  <c:v>81.73</c:v>
                </c:pt>
                <c:pt idx="11246">
                  <c:v>81.819000000000003</c:v>
                </c:pt>
                <c:pt idx="11247">
                  <c:v>81.909000000000006</c:v>
                </c:pt>
                <c:pt idx="11248">
                  <c:v>82.042000000000002</c:v>
                </c:pt>
                <c:pt idx="11249">
                  <c:v>82.218000000000004</c:v>
                </c:pt>
                <c:pt idx="11250">
                  <c:v>82.35299999999998</c:v>
                </c:pt>
                <c:pt idx="11251">
                  <c:v>82.53</c:v>
                </c:pt>
                <c:pt idx="11252">
                  <c:v>82.753</c:v>
                </c:pt>
                <c:pt idx="11253">
                  <c:v>82.975999999999999</c:v>
                </c:pt>
                <c:pt idx="11254">
                  <c:v>83.153999999999982</c:v>
                </c:pt>
                <c:pt idx="11255">
                  <c:v>83.331999999999994</c:v>
                </c:pt>
                <c:pt idx="11256">
                  <c:v>83.467000000000027</c:v>
                </c:pt>
                <c:pt idx="11257">
                  <c:v>83.646000000000001</c:v>
                </c:pt>
                <c:pt idx="11258">
                  <c:v>83.691000000000003</c:v>
                </c:pt>
                <c:pt idx="11259">
                  <c:v>83.869</c:v>
                </c:pt>
                <c:pt idx="11260">
                  <c:v>84.004000000000005</c:v>
                </c:pt>
                <c:pt idx="11261">
                  <c:v>84.093999999999994</c:v>
                </c:pt>
                <c:pt idx="11262">
                  <c:v>84.182000000000002</c:v>
                </c:pt>
                <c:pt idx="11263">
                  <c:v>84.361999999999995</c:v>
                </c:pt>
                <c:pt idx="11264">
                  <c:v>84.497000000000028</c:v>
                </c:pt>
                <c:pt idx="11265">
                  <c:v>84.676999999999978</c:v>
                </c:pt>
                <c:pt idx="11266">
                  <c:v>84.812000000000012</c:v>
                </c:pt>
                <c:pt idx="11267">
                  <c:v>84.9</c:v>
                </c:pt>
                <c:pt idx="11268">
                  <c:v>85.081999999999994</c:v>
                </c:pt>
                <c:pt idx="11269">
                  <c:v>85.126999999999981</c:v>
                </c:pt>
                <c:pt idx="11270">
                  <c:v>85.217000000000027</c:v>
                </c:pt>
                <c:pt idx="11271">
                  <c:v>85.307000000000002</c:v>
                </c:pt>
                <c:pt idx="11272">
                  <c:v>85.35199999999999</c:v>
                </c:pt>
                <c:pt idx="11273">
                  <c:v>85.486999999999995</c:v>
                </c:pt>
                <c:pt idx="11274">
                  <c:v>85.621999999999986</c:v>
                </c:pt>
                <c:pt idx="11275">
                  <c:v>85.757000000000005</c:v>
                </c:pt>
                <c:pt idx="11276">
                  <c:v>85.938999999999993</c:v>
                </c:pt>
                <c:pt idx="11277">
                  <c:v>86.073999999999998</c:v>
                </c:pt>
                <c:pt idx="11278">
                  <c:v>86.301000000000002</c:v>
                </c:pt>
                <c:pt idx="11279">
                  <c:v>86.527000000000001</c:v>
                </c:pt>
                <c:pt idx="11280">
                  <c:v>86.664000000000001</c:v>
                </c:pt>
                <c:pt idx="11281">
                  <c:v>86.754000000000005</c:v>
                </c:pt>
                <c:pt idx="11282">
                  <c:v>86.617000000000004</c:v>
                </c:pt>
                <c:pt idx="11283">
                  <c:v>86.754000000000005</c:v>
                </c:pt>
                <c:pt idx="11284">
                  <c:v>86.843999999999994</c:v>
                </c:pt>
                <c:pt idx="11285">
                  <c:v>86.936000000000007</c:v>
                </c:pt>
                <c:pt idx="11286">
                  <c:v>87.027999999999992</c:v>
                </c:pt>
                <c:pt idx="11287">
                  <c:v>87.072999999999979</c:v>
                </c:pt>
                <c:pt idx="11288">
                  <c:v>87.162999999999982</c:v>
                </c:pt>
                <c:pt idx="11289">
                  <c:v>87.346000000000004</c:v>
                </c:pt>
                <c:pt idx="11290">
                  <c:v>87.527999999999992</c:v>
                </c:pt>
                <c:pt idx="11291">
                  <c:v>87.664999999999992</c:v>
                </c:pt>
                <c:pt idx="11292">
                  <c:v>87.846999999999994</c:v>
                </c:pt>
                <c:pt idx="11293">
                  <c:v>88.03</c:v>
                </c:pt>
                <c:pt idx="11294">
                  <c:v>88.214000000000027</c:v>
                </c:pt>
                <c:pt idx="11295">
                  <c:v>88.259</c:v>
                </c:pt>
                <c:pt idx="11296">
                  <c:v>88.305999999999983</c:v>
                </c:pt>
                <c:pt idx="11297">
                  <c:v>88.396000000000001</c:v>
                </c:pt>
                <c:pt idx="11298">
                  <c:v>88.443000000000026</c:v>
                </c:pt>
                <c:pt idx="11299">
                  <c:v>88.350999999999999</c:v>
                </c:pt>
                <c:pt idx="11300">
                  <c:v>88.350999999999999</c:v>
                </c:pt>
                <c:pt idx="11301">
                  <c:v>88.305999999999983</c:v>
                </c:pt>
                <c:pt idx="11302">
                  <c:v>88.259</c:v>
                </c:pt>
                <c:pt idx="11303">
                  <c:v>88.075000000000003</c:v>
                </c:pt>
                <c:pt idx="11304">
                  <c:v>88.167000000000002</c:v>
                </c:pt>
                <c:pt idx="11305">
                  <c:v>88.396000000000001</c:v>
                </c:pt>
                <c:pt idx="11306">
                  <c:v>88.443000000000026</c:v>
                </c:pt>
                <c:pt idx="11307">
                  <c:v>88.350999999999999</c:v>
                </c:pt>
                <c:pt idx="11308">
                  <c:v>88.167000000000002</c:v>
                </c:pt>
                <c:pt idx="11309">
                  <c:v>88.121999999999986</c:v>
                </c:pt>
                <c:pt idx="11310">
                  <c:v>88.167000000000002</c:v>
                </c:pt>
                <c:pt idx="11311">
                  <c:v>88.075000000000003</c:v>
                </c:pt>
                <c:pt idx="11312">
                  <c:v>88.03</c:v>
                </c:pt>
                <c:pt idx="11313">
                  <c:v>88.075000000000003</c:v>
                </c:pt>
                <c:pt idx="11314">
                  <c:v>88.167000000000002</c:v>
                </c:pt>
                <c:pt idx="11315">
                  <c:v>88.214000000000027</c:v>
                </c:pt>
                <c:pt idx="11316">
                  <c:v>88.259</c:v>
                </c:pt>
                <c:pt idx="11317">
                  <c:v>88.121999999999986</c:v>
                </c:pt>
                <c:pt idx="11318">
                  <c:v>88.214000000000027</c:v>
                </c:pt>
                <c:pt idx="11319">
                  <c:v>88.214000000000027</c:v>
                </c:pt>
                <c:pt idx="11320">
                  <c:v>88.259</c:v>
                </c:pt>
                <c:pt idx="11321">
                  <c:v>88.259</c:v>
                </c:pt>
                <c:pt idx="11322">
                  <c:v>88.259</c:v>
                </c:pt>
                <c:pt idx="11323">
                  <c:v>88.305999999999983</c:v>
                </c:pt>
                <c:pt idx="11324">
                  <c:v>88.305999999999983</c:v>
                </c:pt>
                <c:pt idx="11325">
                  <c:v>88.443000000000026</c:v>
                </c:pt>
                <c:pt idx="11326">
                  <c:v>88.443000000000026</c:v>
                </c:pt>
                <c:pt idx="11327">
                  <c:v>88.396000000000001</c:v>
                </c:pt>
                <c:pt idx="11328">
                  <c:v>88.396000000000001</c:v>
                </c:pt>
                <c:pt idx="11329">
                  <c:v>88.396000000000001</c:v>
                </c:pt>
                <c:pt idx="11330">
                  <c:v>88.396000000000001</c:v>
                </c:pt>
                <c:pt idx="11331">
                  <c:v>88.488</c:v>
                </c:pt>
                <c:pt idx="11332">
                  <c:v>88.625999999999976</c:v>
                </c:pt>
                <c:pt idx="11333">
                  <c:v>88.85499999999999</c:v>
                </c:pt>
                <c:pt idx="11334">
                  <c:v>88.947000000000031</c:v>
                </c:pt>
                <c:pt idx="11335">
                  <c:v>88.85499999999999</c:v>
                </c:pt>
                <c:pt idx="11336">
                  <c:v>88.902000000000001</c:v>
                </c:pt>
                <c:pt idx="11337">
                  <c:v>88.947000000000031</c:v>
                </c:pt>
                <c:pt idx="11338">
                  <c:v>89.04</c:v>
                </c:pt>
                <c:pt idx="11339">
                  <c:v>89.04</c:v>
                </c:pt>
                <c:pt idx="11340">
                  <c:v>89.04</c:v>
                </c:pt>
                <c:pt idx="11341">
                  <c:v>89.04</c:v>
                </c:pt>
                <c:pt idx="11342">
                  <c:v>89.084999999999994</c:v>
                </c:pt>
                <c:pt idx="11343">
                  <c:v>89.316000000000003</c:v>
                </c:pt>
                <c:pt idx="11344">
                  <c:v>89.406999999999996</c:v>
                </c:pt>
                <c:pt idx="11345">
                  <c:v>89.224000000000004</c:v>
                </c:pt>
                <c:pt idx="11346">
                  <c:v>89.04</c:v>
                </c:pt>
                <c:pt idx="11347">
                  <c:v>89.176999999999978</c:v>
                </c:pt>
                <c:pt idx="11348">
                  <c:v>89.453999999999994</c:v>
                </c:pt>
                <c:pt idx="11349">
                  <c:v>89.546000000000006</c:v>
                </c:pt>
                <c:pt idx="11350">
                  <c:v>89.637999999999991</c:v>
                </c:pt>
                <c:pt idx="11351">
                  <c:v>89.546000000000006</c:v>
                </c:pt>
                <c:pt idx="11352">
                  <c:v>89.637999999999991</c:v>
                </c:pt>
                <c:pt idx="11353">
                  <c:v>89.86999999999999</c:v>
                </c:pt>
                <c:pt idx="11354">
                  <c:v>90.009</c:v>
                </c:pt>
                <c:pt idx="11355">
                  <c:v>90.054999999999993</c:v>
                </c:pt>
                <c:pt idx="11356">
                  <c:v>90.147000000000006</c:v>
                </c:pt>
                <c:pt idx="11357">
                  <c:v>90.147000000000006</c:v>
                </c:pt>
                <c:pt idx="11358">
                  <c:v>90.286000000000001</c:v>
                </c:pt>
                <c:pt idx="11359">
                  <c:v>90.332999999999998</c:v>
                </c:pt>
                <c:pt idx="11360">
                  <c:v>90.286000000000001</c:v>
                </c:pt>
                <c:pt idx="11361">
                  <c:v>90.239000000000004</c:v>
                </c:pt>
                <c:pt idx="11362">
                  <c:v>90.286000000000001</c:v>
                </c:pt>
                <c:pt idx="11363">
                  <c:v>90.378999999999976</c:v>
                </c:pt>
                <c:pt idx="11364">
                  <c:v>90.239000000000004</c:v>
                </c:pt>
                <c:pt idx="11365">
                  <c:v>90.147000000000006</c:v>
                </c:pt>
                <c:pt idx="11366">
                  <c:v>90.009</c:v>
                </c:pt>
                <c:pt idx="11367">
                  <c:v>89.915000000000006</c:v>
                </c:pt>
                <c:pt idx="11368">
                  <c:v>89.86999999999999</c:v>
                </c:pt>
                <c:pt idx="11369">
                  <c:v>89.86999999999999</c:v>
                </c:pt>
                <c:pt idx="11370">
                  <c:v>89.915000000000006</c:v>
                </c:pt>
                <c:pt idx="11371">
                  <c:v>89.962000000000003</c:v>
                </c:pt>
                <c:pt idx="11372">
                  <c:v>89.962000000000003</c:v>
                </c:pt>
                <c:pt idx="11373">
                  <c:v>89.915000000000006</c:v>
                </c:pt>
                <c:pt idx="11374">
                  <c:v>89.915000000000006</c:v>
                </c:pt>
                <c:pt idx="11375">
                  <c:v>89.962000000000003</c:v>
                </c:pt>
                <c:pt idx="11376">
                  <c:v>89.962000000000003</c:v>
                </c:pt>
                <c:pt idx="11377">
                  <c:v>89.822999999999979</c:v>
                </c:pt>
                <c:pt idx="11378">
                  <c:v>89.685000000000002</c:v>
                </c:pt>
                <c:pt idx="11379">
                  <c:v>89.730999999999995</c:v>
                </c:pt>
                <c:pt idx="11380">
                  <c:v>89.730999999999995</c:v>
                </c:pt>
                <c:pt idx="11381">
                  <c:v>89.685000000000002</c:v>
                </c:pt>
                <c:pt idx="11382">
                  <c:v>89.775999999999982</c:v>
                </c:pt>
                <c:pt idx="11383">
                  <c:v>89.822999999999979</c:v>
                </c:pt>
                <c:pt idx="11384">
                  <c:v>89.775999999999982</c:v>
                </c:pt>
                <c:pt idx="11385">
                  <c:v>89.775999999999982</c:v>
                </c:pt>
                <c:pt idx="11386">
                  <c:v>89.730999999999995</c:v>
                </c:pt>
                <c:pt idx="11387">
                  <c:v>89.316000000000003</c:v>
                </c:pt>
                <c:pt idx="11388">
                  <c:v>89.131999999999991</c:v>
                </c:pt>
                <c:pt idx="11389">
                  <c:v>89.176999999999978</c:v>
                </c:pt>
                <c:pt idx="11390">
                  <c:v>88.947000000000031</c:v>
                </c:pt>
                <c:pt idx="11391">
                  <c:v>89.131999999999991</c:v>
                </c:pt>
                <c:pt idx="11392">
                  <c:v>89.269000000000005</c:v>
                </c:pt>
                <c:pt idx="11393">
                  <c:v>89.498999999999995</c:v>
                </c:pt>
                <c:pt idx="11394">
                  <c:v>89.637999999999991</c:v>
                </c:pt>
                <c:pt idx="11395">
                  <c:v>89.498999999999995</c:v>
                </c:pt>
                <c:pt idx="11396">
                  <c:v>89.361999999999995</c:v>
                </c:pt>
                <c:pt idx="11397">
                  <c:v>89.316000000000003</c:v>
                </c:pt>
                <c:pt idx="11398">
                  <c:v>89.406999999999996</c:v>
                </c:pt>
                <c:pt idx="11399">
                  <c:v>89.637999999999991</c:v>
                </c:pt>
                <c:pt idx="11400">
                  <c:v>89.637999999999991</c:v>
                </c:pt>
                <c:pt idx="11401">
                  <c:v>89.316000000000003</c:v>
                </c:pt>
                <c:pt idx="11402">
                  <c:v>88.763000000000005</c:v>
                </c:pt>
                <c:pt idx="11403">
                  <c:v>88.443000000000026</c:v>
                </c:pt>
                <c:pt idx="11404">
                  <c:v>88.625999999999976</c:v>
                </c:pt>
                <c:pt idx="11405">
                  <c:v>88.534000000000006</c:v>
                </c:pt>
                <c:pt idx="11406">
                  <c:v>88.625999999999976</c:v>
                </c:pt>
                <c:pt idx="11407">
                  <c:v>88.947000000000031</c:v>
                </c:pt>
                <c:pt idx="11408">
                  <c:v>89.131999999999991</c:v>
                </c:pt>
                <c:pt idx="11409">
                  <c:v>88.763000000000005</c:v>
                </c:pt>
                <c:pt idx="11410">
                  <c:v>88.305999999999983</c:v>
                </c:pt>
                <c:pt idx="11411">
                  <c:v>88.305999999999983</c:v>
                </c:pt>
                <c:pt idx="11412">
                  <c:v>88.396000000000001</c:v>
                </c:pt>
                <c:pt idx="11413">
                  <c:v>88.488</c:v>
                </c:pt>
                <c:pt idx="11414">
                  <c:v>88.350999999999999</c:v>
                </c:pt>
                <c:pt idx="11415">
                  <c:v>88.625999999999976</c:v>
                </c:pt>
                <c:pt idx="11416">
                  <c:v>88.670999999999978</c:v>
                </c:pt>
                <c:pt idx="11417">
                  <c:v>88.718000000000004</c:v>
                </c:pt>
                <c:pt idx="11418">
                  <c:v>88.947000000000031</c:v>
                </c:pt>
                <c:pt idx="11419">
                  <c:v>88.718000000000004</c:v>
                </c:pt>
                <c:pt idx="11420">
                  <c:v>88.763000000000005</c:v>
                </c:pt>
                <c:pt idx="11421">
                  <c:v>88.718000000000004</c:v>
                </c:pt>
                <c:pt idx="11422">
                  <c:v>88.578999999999979</c:v>
                </c:pt>
                <c:pt idx="11423">
                  <c:v>88.075000000000003</c:v>
                </c:pt>
                <c:pt idx="11424">
                  <c:v>87.801999999999992</c:v>
                </c:pt>
                <c:pt idx="11425">
                  <c:v>87.985000000000014</c:v>
                </c:pt>
                <c:pt idx="11426">
                  <c:v>87.938999999999993</c:v>
                </c:pt>
                <c:pt idx="11427">
                  <c:v>87.846999999999994</c:v>
                </c:pt>
                <c:pt idx="11428">
                  <c:v>88.03</c:v>
                </c:pt>
                <c:pt idx="11429">
                  <c:v>88.075000000000003</c:v>
                </c:pt>
                <c:pt idx="11430">
                  <c:v>88.488</c:v>
                </c:pt>
                <c:pt idx="11431">
                  <c:v>88.350999999999999</c:v>
                </c:pt>
                <c:pt idx="11432">
                  <c:v>88.396000000000001</c:v>
                </c:pt>
                <c:pt idx="11433">
                  <c:v>88.350999999999999</c:v>
                </c:pt>
                <c:pt idx="11434">
                  <c:v>88.075000000000003</c:v>
                </c:pt>
                <c:pt idx="11435">
                  <c:v>87.846999999999994</c:v>
                </c:pt>
                <c:pt idx="11436">
                  <c:v>87.846999999999994</c:v>
                </c:pt>
                <c:pt idx="11437">
                  <c:v>87.938999999999993</c:v>
                </c:pt>
                <c:pt idx="11438">
                  <c:v>88.305999999999983</c:v>
                </c:pt>
                <c:pt idx="11439">
                  <c:v>88.578999999999979</c:v>
                </c:pt>
                <c:pt idx="11440">
                  <c:v>88.396000000000001</c:v>
                </c:pt>
                <c:pt idx="11441">
                  <c:v>88.167000000000002</c:v>
                </c:pt>
                <c:pt idx="11442">
                  <c:v>88.443000000000026</c:v>
                </c:pt>
                <c:pt idx="11443">
                  <c:v>88.670999999999978</c:v>
                </c:pt>
                <c:pt idx="11444">
                  <c:v>88.488</c:v>
                </c:pt>
                <c:pt idx="11445">
                  <c:v>88.214000000000027</c:v>
                </c:pt>
                <c:pt idx="11446">
                  <c:v>88.075000000000003</c:v>
                </c:pt>
                <c:pt idx="11447">
                  <c:v>88.396000000000001</c:v>
                </c:pt>
                <c:pt idx="11448">
                  <c:v>88.488</c:v>
                </c:pt>
                <c:pt idx="11449">
                  <c:v>88.85499999999999</c:v>
                </c:pt>
                <c:pt idx="11450">
                  <c:v>89.04</c:v>
                </c:pt>
                <c:pt idx="11451">
                  <c:v>89.361999999999995</c:v>
                </c:pt>
                <c:pt idx="11452">
                  <c:v>89.498999999999995</c:v>
                </c:pt>
                <c:pt idx="11453">
                  <c:v>89.685000000000002</c:v>
                </c:pt>
                <c:pt idx="11454">
                  <c:v>89.685000000000002</c:v>
                </c:pt>
                <c:pt idx="11455">
                  <c:v>89.822999999999979</c:v>
                </c:pt>
                <c:pt idx="11456">
                  <c:v>89.637999999999991</c:v>
                </c:pt>
                <c:pt idx="11457">
                  <c:v>89.361999999999995</c:v>
                </c:pt>
                <c:pt idx="11458">
                  <c:v>88.992999999999995</c:v>
                </c:pt>
                <c:pt idx="11459">
                  <c:v>88.81</c:v>
                </c:pt>
                <c:pt idx="11460">
                  <c:v>89.176999999999978</c:v>
                </c:pt>
                <c:pt idx="11461">
                  <c:v>89.546000000000006</c:v>
                </c:pt>
                <c:pt idx="11462">
                  <c:v>89.730999999999995</c:v>
                </c:pt>
                <c:pt idx="11463">
                  <c:v>89.822999999999979</c:v>
                </c:pt>
                <c:pt idx="11464">
                  <c:v>89.822999999999979</c:v>
                </c:pt>
                <c:pt idx="11465">
                  <c:v>89.730999999999995</c:v>
                </c:pt>
                <c:pt idx="11466">
                  <c:v>89.775999999999982</c:v>
                </c:pt>
                <c:pt idx="11467">
                  <c:v>90.1</c:v>
                </c:pt>
                <c:pt idx="11468">
                  <c:v>90.611999999999995</c:v>
                </c:pt>
                <c:pt idx="11469">
                  <c:v>90.891000000000005</c:v>
                </c:pt>
                <c:pt idx="11470">
                  <c:v>91.263000000000005</c:v>
                </c:pt>
                <c:pt idx="11471">
                  <c:v>91.307999999999993</c:v>
                </c:pt>
                <c:pt idx="11472">
                  <c:v>91.402000000000001</c:v>
                </c:pt>
                <c:pt idx="11473">
                  <c:v>91.495000000000005</c:v>
                </c:pt>
                <c:pt idx="11474">
                  <c:v>91.495000000000005</c:v>
                </c:pt>
                <c:pt idx="11475">
                  <c:v>91.122999999999976</c:v>
                </c:pt>
                <c:pt idx="11476">
                  <c:v>91.215999999999994</c:v>
                </c:pt>
                <c:pt idx="11477">
                  <c:v>91.449000000000026</c:v>
                </c:pt>
                <c:pt idx="11478">
                  <c:v>91.402000000000001</c:v>
                </c:pt>
                <c:pt idx="11479">
                  <c:v>91.542000000000002</c:v>
                </c:pt>
                <c:pt idx="11480">
                  <c:v>91.86999999999999</c:v>
                </c:pt>
                <c:pt idx="11481">
                  <c:v>92.385999999999981</c:v>
                </c:pt>
                <c:pt idx="11482">
                  <c:v>92.150999999999982</c:v>
                </c:pt>
                <c:pt idx="11483">
                  <c:v>92.433000000000007</c:v>
                </c:pt>
                <c:pt idx="11484">
                  <c:v>92.763000000000005</c:v>
                </c:pt>
                <c:pt idx="11485">
                  <c:v>92.808999999999983</c:v>
                </c:pt>
                <c:pt idx="11486">
                  <c:v>92.667000000000002</c:v>
                </c:pt>
                <c:pt idx="11487">
                  <c:v>92.527000000000001</c:v>
                </c:pt>
                <c:pt idx="11488">
                  <c:v>92.337999999999994</c:v>
                </c:pt>
                <c:pt idx="11489">
                  <c:v>92.103999999999999</c:v>
                </c:pt>
                <c:pt idx="11490">
                  <c:v>92.433000000000007</c:v>
                </c:pt>
                <c:pt idx="11491">
                  <c:v>92.150999999999982</c:v>
                </c:pt>
                <c:pt idx="11492">
                  <c:v>92.244000000000028</c:v>
                </c:pt>
                <c:pt idx="11493">
                  <c:v>91.775999999999982</c:v>
                </c:pt>
                <c:pt idx="11494">
                  <c:v>91.215999999999994</c:v>
                </c:pt>
                <c:pt idx="11495">
                  <c:v>90.796999999999997</c:v>
                </c:pt>
                <c:pt idx="11496">
                  <c:v>90.703000000000003</c:v>
                </c:pt>
                <c:pt idx="11497">
                  <c:v>90.611999999999995</c:v>
                </c:pt>
                <c:pt idx="11498">
                  <c:v>90.843999999999994</c:v>
                </c:pt>
                <c:pt idx="11499">
                  <c:v>91.263000000000005</c:v>
                </c:pt>
                <c:pt idx="11500">
                  <c:v>91.495000000000005</c:v>
                </c:pt>
                <c:pt idx="11501">
                  <c:v>91.822999999999979</c:v>
                </c:pt>
                <c:pt idx="11502">
                  <c:v>92.244000000000028</c:v>
                </c:pt>
                <c:pt idx="11503">
                  <c:v>92.85599999999998</c:v>
                </c:pt>
                <c:pt idx="11504">
                  <c:v>93.092000000000013</c:v>
                </c:pt>
                <c:pt idx="11505">
                  <c:v>93.281000000000006</c:v>
                </c:pt>
                <c:pt idx="11506">
                  <c:v>93.281000000000006</c:v>
                </c:pt>
                <c:pt idx="11507">
                  <c:v>92.667000000000002</c:v>
                </c:pt>
                <c:pt idx="11508">
                  <c:v>92.48</c:v>
                </c:pt>
                <c:pt idx="11509">
                  <c:v>92.714000000000027</c:v>
                </c:pt>
                <c:pt idx="11510">
                  <c:v>92.903000000000006</c:v>
                </c:pt>
                <c:pt idx="11511">
                  <c:v>93.328000000000003</c:v>
                </c:pt>
                <c:pt idx="11512">
                  <c:v>93.47</c:v>
                </c:pt>
                <c:pt idx="11513">
                  <c:v>93.563999999999993</c:v>
                </c:pt>
                <c:pt idx="11514">
                  <c:v>93.563999999999993</c:v>
                </c:pt>
                <c:pt idx="11515">
                  <c:v>93.848000000000013</c:v>
                </c:pt>
                <c:pt idx="11516">
                  <c:v>94.275999999999982</c:v>
                </c:pt>
                <c:pt idx="11517">
                  <c:v>94.23</c:v>
                </c:pt>
                <c:pt idx="11518">
                  <c:v>94.039000000000001</c:v>
                </c:pt>
                <c:pt idx="11519">
                  <c:v>93.992000000000004</c:v>
                </c:pt>
                <c:pt idx="11520">
                  <c:v>94.180999999999983</c:v>
                </c:pt>
                <c:pt idx="11521">
                  <c:v>94.180999999999983</c:v>
                </c:pt>
                <c:pt idx="11522">
                  <c:v>94.371999999999986</c:v>
                </c:pt>
                <c:pt idx="11523">
                  <c:v>93.943000000000026</c:v>
                </c:pt>
                <c:pt idx="11524">
                  <c:v>93.611999999999995</c:v>
                </c:pt>
                <c:pt idx="11525">
                  <c:v>93.47</c:v>
                </c:pt>
                <c:pt idx="11526">
                  <c:v>93.045000000000002</c:v>
                </c:pt>
                <c:pt idx="11527">
                  <c:v>92.527000000000001</c:v>
                </c:pt>
                <c:pt idx="11528">
                  <c:v>91.962999999999994</c:v>
                </c:pt>
                <c:pt idx="11529">
                  <c:v>91.495000000000005</c:v>
                </c:pt>
                <c:pt idx="11530">
                  <c:v>91.169999999999987</c:v>
                </c:pt>
                <c:pt idx="11531">
                  <c:v>91.35499999999999</c:v>
                </c:pt>
                <c:pt idx="11532">
                  <c:v>91.122999999999976</c:v>
                </c:pt>
                <c:pt idx="11533">
                  <c:v>90.843999999999994</c:v>
                </c:pt>
                <c:pt idx="11534">
                  <c:v>91.028999999999982</c:v>
                </c:pt>
                <c:pt idx="11535">
                  <c:v>91.635999999999981</c:v>
                </c:pt>
                <c:pt idx="11536">
                  <c:v>92.290999999999997</c:v>
                </c:pt>
                <c:pt idx="11537">
                  <c:v>92.61999999999999</c:v>
                </c:pt>
                <c:pt idx="11538">
                  <c:v>92.433000000000007</c:v>
                </c:pt>
                <c:pt idx="11539">
                  <c:v>91.822999999999979</c:v>
                </c:pt>
                <c:pt idx="11540">
                  <c:v>91.588999999999999</c:v>
                </c:pt>
                <c:pt idx="11541">
                  <c:v>91.91700000000003</c:v>
                </c:pt>
                <c:pt idx="11542">
                  <c:v>91.542000000000002</c:v>
                </c:pt>
                <c:pt idx="11543">
                  <c:v>91.263000000000005</c:v>
                </c:pt>
                <c:pt idx="11544">
                  <c:v>90.891000000000005</c:v>
                </c:pt>
                <c:pt idx="11545">
                  <c:v>90.936000000000007</c:v>
                </c:pt>
                <c:pt idx="11546">
                  <c:v>91.307999999999993</c:v>
                </c:pt>
                <c:pt idx="11547">
                  <c:v>91.215999999999994</c:v>
                </c:pt>
                <c:pt idx="11548">
                  <c:v>91.542000000000002</c:v>
                </c:pt>
                <c:pt idx="11549">
                  <c:v>91.449000000000026</c:v>
                </c:pt>
                <c:pt idx="11550">
                  <c:v>91.449000000000026</c:v>
                </c:pt>
                <c:pt idx="11551">
                  <c:v>91.122999999999976</c:v>
                </c:pt>
                <c:pt idx="11552">
                  <c:v>90.611999999999995</c:v>
                </c:pt>
                <c:pt idx="11553">
                  <c:v>90.1</c:v>
                </c:pt>
                <c:pt idx="11554">
                  <c:v>89.730999999999995</c:v>
                </c:pt>
                <c:pt idx="11555">
                  <c:v>89.685000000000002</c:v>
                </c:pt>
                <c:pt idx="11556">
                  <c:v>89.915000000000006</c:v>
                </c:pt>
                <c:pt idx="11557">
                  <c:v>89.86999999999999</c:v>
                </c:pt>
                <c:pt idx="11558">
                  <c:v>89.822999999999979</c:v>
                </c:pt>
                <c:pt idx="11559">
                  <c:v>89.86999999999999</c:v>
                </c:pt>
                <c:pt idx="11560">
                  <c:v>89.730999999999995</c:v>
                </c:pt>
                <c:pt idx="11561">
                  <c:v>89.962000000000003</c:v>
                </c:pt>
                <c:pt idx="11562">
                  <c:v>90.054999999999993</c:v>
                </c:pt>
                <c:pt idx="11563">
                  <c:v>89.962000000000003</c:v>
                </c:pt>
                <c:pt idx="11564">
                  <c:v>89.730999999999995</c:v>
                </c:pt>
                <c:pt idx="11565">
                  <c:v>89.685000000000002</c:v>
                </c:pt>
                <c:pt idx="11566">
                  <c:v>89.86999999999999</c:v>
                </c:pt>
                <c:pt idx="11567">
                  <c:v>89.86999999999999</c:v>
                </c:pt>
                <c:pt idx="11568">
                  <c:v>89.86999999999999</c:v>
                </c:pt>
                <c:pt idx="11569">
                  <c:v>89.593000000000004</c:v>
                </c:pt>
                <c:pt idx="11570">
                  <c:v>89.637999999999991</c:v>
                </c:pt>
                <c:pt idx="11571">
                  <c:v>89.730999999999995</c:v>
                </c:pt>
                <c:pt idx="11572">
                  <c:v>89.498999999999995</c:v>
                </c:pt>
                <c:pt idx="11573">
                  <c:v>89.546000000000006</c:v>
                </c:pt>
                <c:pt idx="11574">
                  <c:v>89.685000000000002</c:v>
                </c:pt>
                <c:pt idx="11575">
                  <c:v>89.730999999999995</c:v>
                </c:pt>
                <c:pt idx="11576">
                  <c:v>89.361999999999995</c:v>
                </c:pt>
                <c:pt idx="11577">
                  <c:v>88.85499999999999</c:v>
                </c:pt>
                <c:pt idx="11578">
                  <c:v>88.578999999999979</c:v>
                </c:pt>
                <c:pt idx="11579">
                  <c:v>88.578999999999979</c:v>
                </c:pt>
                <c:pt idx="11580">
                  <c:v>88.763000000000005</c:v>
                </c:pt>
                <c:pt idx="11581">
                  <c:v>88.718000000000004</c:v>
                </c:pt>
                <c:pt idx="11582">
                  <c:v>88.625999999999976</c:v>
                </c:pt>
                <c:pt idx="11583">
                  <c:v>88.670999999999978</c:v>
                </c:pt>
                <c:pt idx="11584">
                  <c:v>89.131999999999991</c:v>
                </c:pt>
                <c:pt idx="11585">
                  <c:v>89.04</c:v>
                </c:pt>
                <c:pt idx="11586">
                  <c:v>88.85499999999999</c:v>
                </c:pt>
                <c:pt idx="11587">
                  <c:v>88.534000000000006</c:v>
                </c:pt>
                <c:pt idx="11588">
                  <c:v>88.259</c:v>
                </c:pt>
                <c:pt idx="11589">
                  <c:v>88.03</c:v>
                </c:pt>
                <c:pt idx="11590">
                  <c:v>88.075000000000003</c:v>
                </c:pt>
                <c:pt idx="11591">
                  <c:v>88.350999999999999</c:v>
                </c:pt>
                <c:pt idx="11592">
                  <c:v>88.259</c:v>
                </c:pt>
                <c:pt idx="11593">
                  <c:v>87.846999999999994</c:v>
                </c:pt>
                <c:pt idx="11594">
                  <c:v>87.3</c:v>
                </c:pt>
                <c:pt idx="11595">
                  <c:v>87.072999999999979</c:v>
                </c:pt>
                <c:pt idx="11596">
                  <c:v>87.210000000000022</c:v>
                </c:pt>
                <c:pt idx="11597">
                  <c:v>87.072999999999979</c:v>
                </c:pt>
                <c:pt idx="11598">
                  <c:v>87.210000000000022</c:v>
                </c:pt>
                <c:pt idx="11599">
                  <c:v>87.483000000000004</c:v>
                </c:pt>
                <c:pt idx="11600">
                  <c:v>87.710000000000022</c:v>
                </c:pt>
                <c:pt idx="11601">
                  <c:v>87.527999999999992</c:v>
                </c:pt>
                <c:pt idx="11602">
                  <c:v>87.162999999999982</c:v>
                </c:pt>
                <c:pt idx="11603">
                  <c:v>87.117999999999995</c:v>
                </c:pt>
                <c:pt idx="11604">
                  <c:v>87.072999999999979</c:v>
                </c:pt>
                <c:pt idx="11605">
                  <c:v>87.572999999999979</c:v>
                </c:pt>
                <c:pt idx="11606">
                  <c:v>88.305999999999983</c:v>
                </c:pt>
                <c:pt idx="11607">
                  <c:v>89.176999999999978</c:v>
                </c:pt>
                <c:pt idx="11608">
                  <c:v>89.498999999999995</c:v>
                </c:pt>
                <c:pt idx="11609">
                  <c:v>89.453999999999994</c:v>
                </c:pt>
                <c:pt idx="11610">
                  <c:v>89.04</c:v>
                </c:pt>
                <c:pt idx="11611">
                  <c:v>88.670999999999978</c:v>
                </c:pt>
                <c:pt idx="11612">
                  <c:v>88.075000000000003</c:v>
                </c:pt>
                <c:pt idx="11613">
                  <c:v>87.572999999999979</c:v>
                </c:pt>
                <c:pt idx="11614">
                  <c:v>86.936000000000007</c:v>
                </c:pt>
                <c:pt idx="11615">
                  <c:v>87.117999999999995</c:v>
                </c:pt>
                <c:pt idx="11616">
                  <c:v>88.396000000000001</c:v>
                </c:pt>
                <c:pt idx="11617">
                  <c:v>89.084999999999994</c:v>
                </c:pt>
                <c:pt idx="11618">
                  <c:v>89.269000000000005</c:v>
                </c:pt>
                <c:pt idx="11619">
                  <c:v>88.763000000000005</c:v>
                </c:pt>
                <c:pt idx="11620">
                  <c:v>88.167000000000002</c:v>
                </c:pt>
                <c:pt idx="11621">
                  <c:v>87.894000000000005</c:v>
                </c:pt>
                <c:pt idx="11622">
                  <c:v>87.894000000000005</c:v>
                </c:pt>
                <c:pt idx="11623">
                  <c:v>87.527999999999992</c:v>
                </c:pt>
                <c:pt idx="11624">
                  <c:v>87.527999999999992</c:v>
                </c:pt>
                <c:pt idx="11625">
                  <c:v>87.61999999999999</c:v>
                </c:pt>
                <c:pt idx="11626">
                  <c:v>87.61999999999999</c:v>
                </c:pt>
                <c:pt idx="11627">
                  <c:v>87.162999999999982</c:v>
                </c:pt>
                <c:pt idx="11628">
                  <c:v>87.846999999999994</c:v>
                </c:pt>
                <c:pt idx="11629">
                  <c:v>88.947000000000031</c:v>
                </c:pt>
                <c:pt idx="11630">
                  <c:v>89.361999999999995</c:v>
                </c:pt>
                <c:pt idx="11631">
                  <c:v>89.546000000000006</c:v>
                </c:pt>
                <c:pt idx="11632">
                  <c:v>89.176999999999978</c:v>
                </c:pt>
                <c:pt idx="11633">
                  <c:v>88.81</c:v>
                </c:pt>
                <c:pt idx="11634">
                  <c:v>88.305999999999983</c:v>
                </c:pt>
                <c:pt idx="11635">
                  <c:v>88.214000000000027</c:v>
                </c:pt>
                <c:pt idx="11636">
                  <c:v>88.075000000000003</c:v>
                </c:pt>
                <c:pt idx="11637">
                  <c:v>87.757000000000005</c:v>
                </c:pt>
                <c:pt idx="11638">
                  <c:v>87.436000000000007</c:v>
                </c:pt>
                <c:pt idx="11639">
                  <c:v>87.391000000000005</c:v>
                </c:pt>
                <c:pt idx="11640">
                  <c:v>87.210000000000022</c:v>
                </c:pt>
                <c:pt idx="11641">
                  <c:v>86.936000000000007</c:v>
                </c:pt>
                <c:pt idx="11642">
                  <c:v>86.617000000000004</c:v>
                </c:pt>
                <c:pt idx="11643">
                  <c:v>86.028999999999982</c:v>
                </c:pt>
                <c:pt idx="11644">
                  <c:v>85.801999999999992</c:v>
                </c:pt>
                <c:pt idx="11645">
                  <c:v>85.667000000000002</c:v>
                </c:pt>
                <c:pt idx="11646">
                  <c:v>85.442000000000007</c:v>
                </c:pt>
                <c:pt idx="11647">
                  <c:v>85.081999999999994</c:v>
                </c:pt>
                <c:pt idx="11648">
                  <c:v>84.812000000000012</c:v>
                </c:pt>
                <c:pt idx="11649">
                  <c:v>84.542000000000002</c:v>
                </c:pt>
                <c:pt idx="11650">
                  <c:v>84.361999999999995</c:v>
                </c:pt>
                <c:pt idx="11651">
                  <c:v>84.227000000000004</c:v>
                </c:pt>
                <c:pt idx="11652">
                  <c:v>84.049000000000007</c:v>
                </c:pt>
                <c:pt idx="11653">
                  <c:v>83.91400000000003</c:v>
                </c:pt>
                <c:pt idx="11654">
                  <c:v>83.869</c:v>
                </c:pt>
                <c:pt idx="11655">
                  <c:v>84.093999999999994</c:v>
                </c:pt>
                <c:pt idx="11656">
                  <c:v>84.227000000000004</c:v>
                </c:pt>
                <c:pt idx="11657">
                  <c:v>84.137</c:v>
                </c:pt>
                <c:pt idx="11658">
                  <c:v>84.093999999999994</c:v>
                </c:pt>
                <c:pt idx="11659">
                  <c:v>84.452000000000012</c:v>
                </c:pt>
                <c:pt idx="11660">
                  <c:v>85.307000000000002</c:v>
                </c:pt>
                <c:pt idx="11661">
                  <c:v>85.801999999999992</c:v>
                </c:pt>
                <c:pt idx="11662">
                  <c:v>86.073999999999998</c:v>
                </c:pt>
                <c:pt idx="11663">
                  <c:v>86.211000000000027</c:v>
                </c:pt>
                <c:pt idx="11664">
                  <c:v>86.256</c:v>
                </c:pt>
                <c:pt idx="11665">
                  <c:v>86.028999999999982</c:v>
                </c:pt>
                <c:pt idx="11666">
                  <c:v>85.938999999999993</c:v>
                </c:pt>
                <c:pt idx="11667">
                  <c:v>85.938999999999993</c:v>
                </c:pt>
                <c:pt idx="11668">
                  <c:v>85.667000000000002</c:v>
                </c:pt>
                <c:pt idx="11669">
                  <c:v>85.397000000000006</c:v>
                </c:pt>
                <c:pt idx="11670">
                  <c:v>85.126999999999981</c:v>
                </c:pt>
                <c:pt idx="11671">
                  <c:v>85.217000000000027</c:v>
                </c:pt>
                <c:pt idx="11672">
                  <c:v>85.262</c:v>
                </c:pt>
                <c:pt idx="11673">
                  <c:v>85.171999999999983</c:v>
                </c:pt>
                <c:pt idx="11674">
                  <c:v>85.307000000000002</c:v>
                </c:pt>
                <c:pt idx="11675">
                  <c:v>85.576999999999998</c:v>
                </c:pt>
                <c:pt idx="11676">
                  <c:v>85.621999999999986</c:v>
                </c:pt>
                <c:pt idx="11677">
                  <c:v>85.667000000000002</c:v>
                </c:pt>
                <c:pt idx="11678">
                  <c:v>86.028999999999982</c:v>
                </c:pt>
                <c:pt idx="11679">
                  <c:v>86.346000000000004</c:v>
                </c:pt>
                <c:pt idx="11680">
                  <c:v>86.664000000000001</c:v>
                </c:pt>
                <c:pt idx="11681">
                  <c:v>86.572000000000003</c:v>
                </c:pt>
                <c:pt idx="11682">
                  <c:v>86.164000000000001</c:v>
                </c:pt>
                <c:pt idx="11683">
                  <c:v>85.757000000000005</c:v>
                </c:pt>
                <c:pt idx="11684">
                  <c:v>85.171999999999983</c:v>
                </c:pt>
                <c:pt idx="11685">
                  <c:v>84.766999999999996</c:v>
                </c:pt>
                <c:pt idx="11686">
                  <c:v>84.721999999999994</c:v>
                </c:pt>
                <c:pt idx="11687">
                  <c:v>84.676999999999978</c:v>
                </c:pt>
                <c:pt idx="11688">
                  <c:v>84.497000000000028</c:v>
                </c:pt>
                <c:pt idx="11689">
                  <c:v>84.316999999999993</c:v>
                </c:pt>
                <c:pt idx="11690">
                  <c:v>84.227000000000004</c:v>
                </c:pt>
                <c:pt idx="11691">
                  <c:v>83.91400000000003</c:v>
                </c:pt>
                <c:pt idx="11692">
                  <c:v>83.736000000000004</c:v>
                </c:pt>
                <c:pt idx="11693">
                  <c:v>83.959000000000003</c:v>
                </c:pt>
                <c:pt idx="11694">
                  <c:v>84.271999999999991</c:v>
                </c:pt>
                <c:pt idx="11695">
                  <c:v>84.497000000000028</c:v>
                </c:pt>
                <c:pt idx="11696">
                  <c:v>84.856999999999999</c:v>
                </c:pt>
                <c:pt idx="11697">
                  <c:v>85.442000000000007</c:v>
                </c:pt>
                <c:pt idx="11698">
                  <c:v>86.256</c:v>
                </c:pt>
                <c:pt idx="11699">
                  <c:v>86.891000000000005</c:v>
                </c:pt>
                <c:pt idx="11700">
                  <c:v>87.572999999999979</c:v>
                </c:pt>
                <c:pt idx="11701">
                  <c:v>87.710000000000022</c:v>
                </c:pt>
                <c:pt idx="11702">
                  <c:v>87.436000000000007</c:v>
                </c:pt>
                <c:pt idx="11703">
                  <c:v>87.254999999999995</c:v>
                </c:pt>
                <c:pt idx="11704">
                  <c:v>86.843999999999994</c:v>
                </c:pt>
                <c:pt idx="11705">
                  <c:v>86.754000000000005</c:v>
                </c:pt>
                <c:pt idx="11706">
                  <c:v>86.572000000000003</c:v>
                </c:pt>
                <c:pt idx="11707">
                  <c:v>86.572000000000003</c:v>
                </c:pt>
                <c:pt idx="11708">
                  <c:v>86.482000000000014</c:v>
                </c:pt>
                <c:pt idx="11709">
                  <c:v>86.211000000000027</c:v>
                </c:pt>
                <c:pt idx="11710">
                  <c:v>85.621999999999986</c:v>
                </c:pt>
                <c:pt idx="11711">
                  <c:v>85.217000000000027</c:v>
                </c:pt>
                <c:pt idx="11712">
                  <c:v>84.542000000000002</c:v>
                </c:pt>
                <c:pt idx="11713">
                  <c:v>84.406999999999996</c:v>
                </c:pt>
                <c:pt idx="11714">
                  <c:v>84.361999999999995</c:v>
                </c:pt>
                <c:pt idx="11715">
                  <c:v>84.182000000000002</c:v>
                </c:pt>
                <c:pt idx="11716">
                  <c:v>83.823999999999998</c:v>
                </c:pt>
                <c:pt idx="11717">
                  <c:v>83.467000000000027</c:v>
                </c:pt>
                <c:pt idx="11718">
                  <c:v>82.975999999999999</c:v>
                </c:pt>
                <c:pt idx="11719">
                  <c:v>82.575000000000003</c:v>
                </c:pt>
                <c:pt idx="11720">
                  <c:v>82.61999999999999</c:v>
                </c:pt>
                <c:pt idx="11721">
                  <c:v>83.376999999999981</c:v>
                </c:pt>
                <c:pt idx="11722">
                  <c:v>83.869</c:v>
                </c:pt>
                <c:pt idx="11723">
                  <c:v>83.823999999999998</c:v>
                </c:pt>
                <c:pt idx="11724">
                  <c:v>83.510999999999996</c:v>
                </c:pt>
                <c:pt idx="11725">
                  <c:v>83.331999999999994</c:v>
                </c:pt>
                <c:pt idx="11726">
                  <c:v>82.975999999999999</c:v>
                </c:pt>
                <c:pt idx="11727">
                  <c:v>82.575000000000003</c:v>
                </c:pt>
                <c:pt idx="11728">
                  <c:v>82.708000000000013</c:v>
                </c:pt>
                <c:pt idx="11729">
                  <c:v>83.331999999999994</c:v>
                </c:pt>
                <c:pt idx="11730">
                  <c:v>83.376999999999981</c:v>
                </c:pt>
                <c:pt idx="11731">
                  <c:v>83.91400000000003</c:v>
                </c:pt>
                <c:pt idx="11732">
                  <c:v>84.182000000000002</c:v>
                </c:pt>
                <c:pt idx="11733">
                  <c:v>84.227000000000004</c:v>
                </c:pt>
                <c:pt idx="11734">
                  <c:v>84.856999999999999</c:v>
                </c:pt>
                <c:pt idx="11735">
                  <c:v>85.307000000000002</c:v>
                </c:pt>
                <c:pt idx="11736">
                  <c:v>85.307000000000002</c:v>
                </c:pt>
                <c:pt idx="11737">
                  <c:v>84.945000000000007</c:v>
                </c:pt>
                <c:pt idx="11738">
                  <c:v>84.542000000000002</c:v>
                </c:pt>
                <c:pt idx="11739">
                  <c:v>83.823999999999998</c:v>
                </c:pt>
                <c:pt idx="11740">
                  <c:v>83.467000000000027</c:v>
                </c:pt>
                <c:pt idx="11741">
                  <c:v>83.376999999999981</c:v>
                </c:pt>
                <c:pt idx="11742">
                  <c:v>83.198999999999998</c:v>
                </c:pt>
                <c:pt idx="11743">
                  <c:v>83.242000000000004</c:v>
                </c:pt>
                <c:pt idx="11744">
                  <c:v>83.242000000000004</c:v>
                </c:pt>
                <c:pt idx="11745">
                  <c:v>83.242000000000004</c:v>
                </c:pt>
                <c:pt idx="11746">
                  <c:v>83.153999999999982</c:v>
                </c:pt>
                <c:pt idx="11747">
                  <c:v>83.869</c:v>
                </c:pt>
                <c:pt idx="11748">
                  <c:v>84.9</c:v>
                </c:pt>
                <c:pt idx="11749">
                  <c:v>85.849000000000004</c:v>
                </c:pt>
                <c:pt idx="11750">
                  <c:v>86.301000000000002</c:v>
                </c:pt>
                <c:pt idx="11751">
                  <c:v>86.164000000000001</c:v>
                </c:pt>
                <c:pt idx="11752">
                  <c:v>86.028999999999982</c:v>
                </c:pt>
                <c:pt idx="11753">
                  <c:v>85.938999999999993</c:v>
                </c:pt>
                <c:pt idx="11754">
                  <c:v>86.211000000000027</c:v>
                </c:pt>
                <c:pt idx="11755">
                  <c:v>86.301000000000002</c:v>
                </c:pt>
                <c:pt idx="11756">
                  <c:v>86.164000000000001</c:v>
                </c:pt>
                <c:pt idx="11757">
                  <c:v>85.757000000000005</c:v>
                </c:pt>
                <c:pt idx="11758">
                  <c:v>85.126999999999981</c:v>
                </c:pt>
                <c:pt idx="11759">
                  <c:v>84.676999999999978</c:v>
                </c:pt>
                <c:pt idx="11760">
                  <c:v>84.227000000000004</c:v>
                </c:pt>
                <c:pt idx="11761">
                  <c:v>83.691000000000003</c:v>
                </c:pt>
                <c:pt idx="11762">
                  <c:v>83.331999999999994</c:v>
                </c:pt>
                <c:pt idx="11763">
                  <c:v>83.10899999999998</c:v>
                </c:pt>
                <c:pt idx="11764">
                  <c:v>82.885999999999981</c:v>
                </c:pt>
                <c:pt idx="11765">
                  <c:v>82.575000000000003</c:v>
                </c:pt>
                <c:pt idx="11766">
                  <c:v>82.53</c:v>
                </c:pt>
                <c:pt idx="11767">
                  <c:v>82.575000000000003</c:v>
                </c:pt>
                <c:pt idx="11768">
                  <c:v>82.441000000000031</c:v>
                </c:pt>
                <c:pt idx="11769">
                  <c:v>82.307999999999993</c:v>
                </c:pt>
                <c:pt idx="11770">
                  <c:v>82.174999999999983</c:v>
                </c:pt>
                <c:pt idx="11771">
                  <c:v>82.263000000000005</c:v>
                </c:pt>
                <c:pt idx="11772">
                  <c:v>82.042000000000002</c:v>
                </c:pt>
                <c:pt idx="11773">
                  <c:v>81.819000000000003</c:v>
                </c:pt>
                <c:pt idx="11774">
                  <c:v>81.686999999999998</c:v>
                </c:pt>
                <c:pt idx="11775">
                  <c:v>81.686999999999998</c:v>
                </c:pt>
                <c:pt idx="11776">
                  <c:v>81.641999999999996</c:v>
                </c:pt>
                <c:pt idx="11777">
                  <c:v>81.686999999999998</c:v>
                </c:pt>
                <c:pt idx="11778">
                  <c:v>81.819000000000003</c:v>
                </c:pt>
                <c:pt idx="11779">
                  <c:v>81.774999999999991</c:v>
                </c:pt>
                <c:pt idx="11780">
                  <c:v>81.686999999999998</c:v>
                </c:pt>
                <c:pt idx="11781">
                  <c:v>81.864000000000004</c:v>
                </c:pt>
                <c:pt idx="11782">
                  <c:v>82.042000000000002</c:v>
                </c:pt>
                <c:pt idx="11783">
                  <c:v>82.084999999999994</c:v>
                </c:pt>
                <c:pt idx="11784">
                  <c:v>82.885999999999981</c:v>
                </c:pt>
                <c:pt idx="11785">
                  <c:v>83.376999999999981</c:v>
                </c:pt>
                <c:pt idx="11786">
                  <c:v>83.823999999999998</c:v>
                </c:pt>
                <c:pt idx="11787">
                  <c:v>84.497000000000028</c:v>
                </c:pt>
                <c:pt idx="11788">
                  <c:v>84.361999999999995</c:v>
                </c:pt>
                <c:pt idx="11789">
                  <c:v>83.823999999999998</c:v>
                </c:pt>
                <c:pt idx="11790">
                  <c:v>83.421999999999997</c:v>
                </c:pt>
                <c:pt idx="11791">
                  <c:v>83.021000000000001</c:v>
                </c:pt>
                <c:pt idx="11792">
                  <c:v>83.242000000000004</c:v>
                </c:pt>
                <c:pt idx="11793">
                  <c:v>83.198999999999998</c:v>
                </c:pt>
                <c:pt idx="11794">
                  <c:v>83.10899999999998</c:v>
                </c:pt>
                <c:pt idx="11795">
                  <c:v>82.885999999999981</c:v>
                </c:pt>
                <c:pt idx="11796">
                  <c:v>82.708000000000013</c:v>
                </c:pt>
                <c:pt idx="11797">
                  <c:v>82.930999999999997</c:v>
                </c:pt>
                <c:pt idx="11798">
                  <c:v>83.198999999999998</c:v>
                </c:pt>
                <c:pt idx="11799">
                  <c:v>83.063999999999993</c:v>
                </c:pt>
                <c:pt idx="11800">
                  <c:v>82.708000000000013</c:v>
                </c:pt>
                <c:pt idx="11801">
                  <c:v>82.35299999999998</c:v>
                </c:pt>
                <c:pt idx="11802">
                  <c:v>82.13</c:v>
                </c:pt>
                <c:pt idx="11803">
                  <c:v>82.263000000000005</c:v>
                </c:pt>
                <c:pt idx="11804">
                  <c:v>82.441000000000031</c:v>
                </c:pt>
                <c:pt idx="11805">
                  <c:v>82.307999999999993</c:v>
                </c:pt>
                <c:pt idx="11806">
                  <c:v>82.084999999999994</c:v>
                </c:pt>
                <c:pt idx="11807">
                  <c:v>81.997000000000028</c:v>
                </c:pt>
                <c:pt idx="11808">
                  <c:v>81.73</c:v>
                </c:pt>
                <c:pt idx="11809">
                  <c:v>81.774999999999991</c:v>
                </c:pt>
                <c:pt idx="11810">
                  <c:v>81.641999999999996</c:v>
                </c:pt>
                <c:pt idx="11811">
                  <c:v>81.596999999999994</c:v>
                </c:pt>
                <c:pt idx="11812">
                  <c:v>81.421000000000006</c:v>
                </c:pt>
                <c:pt idx="11813">
                  <c:v>81.509</c:v>
                </c:pt>
                <c:pt idx="11814">
                  <c:v>81.198999999999998</c:v>
                </c:pt>
                <c:pt idx="11815">
                  <c:v>80.89</c:v>
                </c:pt>
                <c:pt idx="11816">
                  <c:v>80.757000000000005</c:v>
                </c:pt>
                <c:pt idx="11817">
                  <c:v>80.58</c:v>
                </c:pt>
                <c:pt idx="11818">
                  <c:v>80.449000000000026</c:v>
                </c:pt>
                <c:pt idx="11819">
                  <c:v>80.183999999999983</c:v>
                </c:pt>
                <c:pt idx="11820">
                  <c:v>80.316000000000003</c:v>
                </c:pt>
                <c:pt idx="11821">
                  <c:v>80.537000000000006</c:v>
                </c:pt>
                <c:pt idx="11822">
                  <c:v>80.845000000000013</c:v>
                </c:pt>
                <c:pt idx="11823">
                  <c:v>80.977999999999994</c:v>
                </c:pt>
                <c:pt idx="11824">
                  <c:v>81.022999999999982</c:v>
                </c:pt>
                <c:pt idx="11825">
                  <c:v>81.022999999999982</c:v>
                </c:pt>
                <c:pt idx="11826">
                  <c:v>81.022999999999982</c:v>
                </c:pt>
                <c:pt idx="11827">
                  <c:v>81.022999999999982</c:v>
                </c:pt>
                <c:pt idx="11828">
                  <c:v>80.667999999999992</c:v>
                </c:pt>
                <c:pt idx="11829">
                  <c:v>80.403999999999996</c:v>
                </c:pt>
                <c:pt idx="11830">
                  <c:v>80.537000000000006</c:v>
                </c:pt>
                <c:pt idx="11831">
                  <c:v>81.686999999999998</c:v>
                </c:pt>
                <c:pt idx="11832">
                  <c:v>82.084999999999994</c:v>
                </c:pt>
                <c:pt idx="11833">
                  <c:v>82.35299999999998</c:v>
                </c:pt>
                <c:pt idx="11834">
                  <c:v>82.396000000000001</c:v>
                </c:pt>
                <c:pt idx="11835">
                  <c:v>82.174999999999983</c:v>
                </c:pt>
                <c:pt idx="11836">
                  <c:v>81.819000000000003</c:v>
                </c:pt>
                <c:pt idx="11837">
                  <c:v>81.596999999999994</c:v>
                </c:pt>
                <c:pt idx="11838">
                  <c:v>81.153999999999982</c:v>
                </c:pt>
                <c:pt idx="11839">
                  <c:v>81.244000000000028</c:v>
                </c:pt>
                <c:pt idx="11840">
                  <c:v>81.332999999999998</c:v>
                </c:pt>
                <c:pt idx="11841">
                  <c:v>81.287999999999997</c:v>
                </c:pt>
                <c:pt idx="11842">
                  <c:v>81.066000000000003</c:v>
                </c:pt>
                <c:pt idx="11843">
                  <c:v>80.935000000000002</c:v>
                </c:pt>
                <c:pt idx="11844">
                  <c:v>80.712999999999994</c:v>
                </c:pt>
                <c:pt idx="11845">
                  <c:v>80.667999999999992</c:v>
                </c:pt>
                <c:pt idx="11846">
                  <c:v>80.537000000000006</c:v>
                </c:pt>
                <c:pt idx="11847">
                  <c:v>80.492000000000004</c:v>
                </c:pt>
                <c:pt idx="11848">
                  <c:v>80.58</c:v>
                </c:pt>
                <c:pt idx="11849">
                  <c:v>80.757000000000005</c:v>
                </c:pt>
                <c:pt idx="11850">
                  <c:v>80.845000000000013</c:v>
                </c:pt>
                <c:pt idx="11851">
                  <c:v>80.712999999999994</c:v>
                </c:pt>
                <c:pt idx="11852">
                  <c:v>80.712999999999994</c:v>
                </c:pt>
                <c:pt idx="11853">
                  <c:v>80.449000000000026</c:v>
                </c:pt>
                <c:pt idx="11854">
                  <c:v>80.271999999999991</c:v>
                </c:pt>
                <c:pt idx="11855">
                  <c:v>80.051000000000002</c:v>
                </c:pt>
                <c:pt idx="11856">
                  <c:v>80.096000000000004</c:v>
                </c:pt>
                <c:pt idx="11857">
                  <c:v>80.537000000000006</c:v>
                </c:pt>
                <c:pt idx="11858">
                  <c:v>80.845000000000013</c:v>
                </c:pt>
                <c:pt idx="11859">
                  <c:v>80.977999999999994</c:v>
                </c:pt>
                <c:pt idx="11860">
                  <c:v>80.89</c:v>
                </c:pt>
                <c:pt idx="11861">
                  <c:v>80.757000000000005</c:v>
                </c:pt>
                <c:pt idx="11862">
                  <c:v>80.537000000000006</c:v>
                </c:pt>
                <c:pt idx="11863">
                  <c:v>80.58</c:v>
                </c:pt>
                <c:pt idx="11864">
                  <c:v>80.449000000000026</c:v>
                </c:pt>
                <c:pt idx="11865">
                  <c:v>80.403999999999996</c:v>
                </c:pt>
                <c:pt idx="11866">
                  <c:v>80.492000000000004</c:v>
                </c:pt>
                <c:pt idx="11867">
                  <c:v>80.492000000000004</c:v>
                </c:pt>
                <c:pt idx="11868">
                  <c:v>80.801999999999992</c:v>
                </c:pt>
                <c:pt idx="11869">
                  <c:v>80.757000000000005</c:v>
                </c:pt>
                <c:pt idx="11870">
                  <c:v>80.492000000000004</c:v>
                </c:pt>
                <c:pt idx="11871">
                  <c:v>80.316000000000003</c:v>
                </c:pt>
                <c:pt idx="11872">
                  <c:v>80.316000000000003</c:v>
                </c:pt>
                <c:pt idx="11873">
                  <c:v>80.316000000000003</c:v>
                </c:pt>
                <c:pt idx="11874">
                  <c:v>80.183999999999983</c:v>
                </c:pt>
                <c:pt idx="11875">
                  <c:v>80.449000000000026</c:v>
                </c:pt>
                <c:pt idx="11876">
                  <c:v>80.449000000000026</c:v>
                </c:pt>
                <c:pt idx="11877">
                  <c:v>80.361000000000004</c:v>
                </c:pt>
                <c:pt idx="11878">
                  <c:v>80.183999999999983</c:v>
                </c:pt>
                <c:pt idx="11879">
                  <c:v>80.183999999999983</c:v>
                </c:pt>
                <c:pt idx="11880">
                  <c:v>80.449000000000026</c:v>
                </c:pt>
                <c:pt idx="11881">
                  <c:v>80.271999999999991</c:v>
                </c:pt>
                <c:pt idx="11882">
                  <c:v>80.138999999999982</c:v>
                </c:pt>
                <c:pt idx="11883">
                  <c:v>80.183999999999983</c:v>
                </c:pt>
                <c:pt idx="11884">
                  <c:v>80.138999999999982</c:v>
                </c:pt>
                <c:pt idx="11885">
                  <c:v>80.183999999999983</c:v>
                </c:pt>
                <c:pt idx="11886">
                  <c:v>80.316000000000003</c:v>
                </c:pt>
                <c:pt idx="11887">
                  <c:v>80.492000000000004</c:v>
                </c:pt>
                <c:pt idx="11888">
                  <c:v>80.361000000000004</c:v>
                </c:pt>
                <c:pt idx="11889">
                  <c:v>80.096000000000004</c:v>
                </c:pt>
                <c:pt idx="11890">
                  <c:v>79.962999999999994</c:v>
                </c:pt>
                <c:pt idx="11891">
                  <c:v>79.875999999999976</c:v>
                </c:pt>
                <c:pt idx="11892">
                  <c:v>79.787999999999997</c:v>
                </c:pt>
                <c:pt idx="11893">
                  <c:v>79.654999999999987</c:v>
                </c:pt>
                <c:pt idx="11894">
                  <c:v>79.566999999999993</c:v>
                </c:pt>
                <c:pt idx="11895">
                  <c:v>79.566999999999993</c:v>
                </c:pt>
                <c:pt idx="11896">
                  <c:v>79.435000000000002</c:v>
                </c:pt>
                <c:pt idx="11897">
                  <c:v>79.391999999999996</c:v>
                </c:pt>
                <c:pt idx="11898">
                  <c:v>79.524000000000001</c:v>
                </c:pt>
                <c:pt idx="11899">
                  <c:v>79.524000000000001</c:v>
                </c:pt>
                <c:pt idx="11900">
                  <c:v>79.48</c:v>
                </c:pt>
                <c:pt idx="11901">
                  <c:v>79.346999999999994</c:v>
                </c:pt>
                <c:pt idx="11902">
                  <c:v>79.172999999999988</c:v>
                </c:pt>
                <c:pt idx="11903">
                  <c:v>79.304000000000002</c:v>
                </c:pt>
                <c:pt idx="11904">
                  <c:v>79.787999999999997</c:v>
                </c:pt>
                <c:pt idx="11905">
                  <c:v>80.096000000000004</c:v>
                </c:pt>
                <c:pt idx="11906">
                  <c:v>80.361000000000004</c:v>
                </c:pt>
                <c:pt idx="11907">
                  <c:v>80.58</c:v>
                </c:pt>
                <c:pt idx="11908">
                  <c:v>80.537000000000006</c:v>
                </c:pt>
                <c:pt idx="11909">
                  <c:v>80.667999999999992</c:v>
                </c:pt>
                <c:pt idx="11910">
                  <c:v>80.801999999999992</c:v>
                </c:pt>
                <c:pt idx="11911">
                  <c:v>80.801999999999992</c:v>
                </c:pt>
                <c:pt idx="11912">
                  <c:v>80.757000000000005</c:v>
                </c:pt>
                <c:pt idx="11913">
                  <c:v>80.801999999999992</c:v>
                </c:pt>
                <c:pt idx="11914">
                  <c:v>80.667999999999992</c:v>
                </c:pt>
                <c:pt idx="11915">
                  <c:v>80.537000000000006</c:v>
                </c:pt>
                <c:pt idx="11916">
                  <c:v>80.537000000000006</c:v>
                </c:pt>
                <c:pt idx="11917">
                  <c:v>80.667999999999992</c:v>
                </c:pt>
                <c:pt idx="11918">
                  <c:v>80.935000000000002</c:v>
                </c:pt>
                <c:pt idx="11919">
                  <c:v>81.111000000000004</c:v>
                </c:pt>
                <c:pt idx="11920">
                  <c:v>80.977999999999994</c:v>
                </c:pt>
                <c:pt idx="11921">
                  <c:v>80.89</c:v>
                </c:pt>
                <c:pt idx="11922">
                  <c:v>81.066000000000003</c:v>
                </c:pt>
                <c:pt idx="11923">
                  <c:v>81.421000000000006</c:v>
                </c:pt>
                <c:pt idx="11924">
                  <c:v>82.13</c:v>
                </c:pt>
                <c:pt idx="11925">
                  <c:v>82.664999999999992</c:v>
                </c:pt>
                <c:pt idx="11926">
                  <c:v>82.53</c:v>
                </c:pt>
                <c:pt idx="11927">
                  <c:v>82.396000000000001</c:v>
                </c:pt>
                <c:pt idx="11928">
                  <c:v>81.952000000000012</c:v>
                </c:pt>
                <c:pt idx="11929">
                  <c:v>81.774999999999991</c:v>
                </c:pt>
                <c:pt idx="11930">
                  <c:v>81.421000000000006</c:v>
                </c:pt>
                <c:pt idx="11931">
                  <c:v>81.244000000000028</c:v>
                </c:pt>
                <c:pt idx="11932">
                  <c:v>81.153999999999982</c:v>
                </c:pt>
                <c:pt idx="11933">
                  <c:v>81.153999999999982</c:v>
                </c:pt>
                <c:pt idx="11934">
                  <c:v>81.287999999999997</c:v>
                </c:pt>
                <c:pt idx="11935">
                  <c:v>81.909000000000006</c:v>
                </c:pt>
                <c:pt idx="11936">
                  <c:v>82.53</c:v>
                </c:pt>
                <c:pt idx="11937">
                  <c:v>83.421999999999997</c:v>
                </c:pt>
                <c:pt idx="11938">
                  <c:v>84.316999999999993</c:v>
                </c:pt>
                <c:pt idx="11939">
                  <c:v>84.587000000000003</c:v>
                </c:pt>
                <c:pt idx="11940">
                  <c:v>84.452000000000012</c:v>
                </c:pt>
                <c:pt idx="11941">
                  <c:v>84.452000000000012</c:v>
                </c:pt>
                <c:pt idx="11942">
                  <c:v>84.542000000000002</c:v>
                </c:pt>
                <c:pt idx="11943">
                  <c:v>84.9</c:v>
                </c:pt>
                <c:pt idx="11944">
                  <c:v>85.801999999999992</c:v>
                </c:pt>
                <c:pt idx="11945">
                  <c:v>86.936000000000007</c:v>
                </c:pt>
                <c:pt idx="11946">
                  <c:v>87.391000000000005</c:v>
                </c:pt>
                <c:pt idx="11947">
                  <c:v>87.710000000000022</c:v>
                </c:pt>
                <c:pt idx="11948">
                  <c:v>88.396000000000001</c:v>
                </c:pt>
                <c:pt idx="11949">
                  <c:v>88.718000000000004</c:v>
                </c:pt>
                <c:pt idx="11950">
                  <c:v>88.763000000000005</c:v>
                </c:pt>
                <c:pt idx="11951">
                  <c:v>89.04</c:v>
                </c:pt>
                <c:pt idx="11952">
                  <c:v>88.718000000000004</c:v>
                </c:pt>
                <c:pt idx="11953">
                  <c:v>88.075000000000003</c:v>
                </c:pt>
                <c:pt idx="11954">
                  <c:v>87.436000000000007</c:v>
                </c:pt>
                <c:pt idx="11955">
                  <c:v>86.936000000000007</c:v>
                </c:pt>
                <c:pt idx="11956">
                  <c:v>87.483000000000004</c:v>
                </c:pt>
                <c:pt idx="11957">
                  <c:v>87.710000000000022</c:v>
                </c:pt>
                <c:pt idx="11958">
                  <c:v>88.03</c:v>
                </c:pt>
                <c:pt idx="11959">
                  <c:v>89.176999999999978</c:v>
                </c:pt>
                <c:pt idx="11960">
                  <c:v>89.822999999999979</c:v>
                </c:pt>
                <c:pt idx="11961">
                  <c:v>89.637999999999991</c:v>
                </c:pt>
                <c:pt idx="11962">
                  <c:v>89.316000000000003</c:v>
                </c:pt>
                <c:pt idx="11963">
                  <c:v>89.084999999999994</c:v>
                </c:pt>
                <c:pt idx="11964">
                  <c:v>88.670999999999978</c:v>
                </c:pt>
                <c:pt idx="11965">
                  <c:v>88.121999999999986</c:v>
                </c:pt>
                <c:pt idx="11966">
                  <c:v>87.664999999999992</c:v>
                </c:pt>
                <c:pt idx="11967">
                  <c:v>86.843999999999994</c:v>
                </c:pt>
                <c:pt idx="11968">
                  <c:v>86.256</c:v>
                </c:pt>
                <c:pt idx="11969">
                  <c:v>86.211000000000027</c:v>
                </c:pt>
                <c:pt idx="11970">
                  <c:v>85.983999999999995</c:v>
                </c:pt>
                <c:pt idx="11971">
                  <c:v>86.073999999999998</c:v>
                </c:pt>
                <c:pt idx="11972">
                  <c:v>86.073999999999998</c:v>
                </c:pt>
                <c:pt idx="11973">
                  <c:v>86.119</c:v>
                </c:pt>
                <c:pt idx="11974">
                  <c:v>86.391000000000005</c:v>
                </c:pt>
                <c:pt idx="11975">
                  <c:v>87.072999999999979</c:v>
                </c:pt>
                <c:pt idx="11976">
                  <c:v>88.259</c:v>
                </c:pt>
                <c:pt idx="11977">
                  <c:v>89.04</c:v>
                </c:pt>
                <c:pt idx="11978">
                  <c:v>88.902000000000001</c:v>
                </c:pt>
                <c:pt idx="11979">
                  <c:v>88.81</c:v>
                </c:pt>
                <c:pt idx="11980">
                  <c:v>88.763000000000005</c:v>
                </c:pt>
                <c:pt idx="11981">
                  <c:v>88.625999999999976</c:v>
                </c:pt>
                <c:pt idx="11982">
                  <c:v>88.534000000000006</c:v>
                </c:pt>
                <c:pt idx="11983">
                  <c:v>88.259</c:v>
                </c:pt>
                <c:pt idx="11984">
                  <c:v>87.61999999999999</c:v>
                </c:pt>
                <c:pt idx="11985">
                  <c:v>87.572999999999979</c:v>
                </c:pt>
                <c:pt idx="11986">
                  <c:v>88.305999999999983</c:v>
                </c:pt>
                <c:pt idx="11987">
                  <c:v>88.534000000000006</c:v>
                </c:pt>
                <c:pt idx="11988">
                  <c:v>88.214000000000027</c:v>
                </c:pt>
                <c:pt idx="11989">
                  <c:v>87.938999999999993</c:v>
                </c:pt>
                <c:pt idx="11990">
                  <c:v>87.846999999999994</c:v>
                </c:pt>
                <c:pt idx="11991">
                  <c:v>87.664999999999992</c:v>
                </c:pt>
                <c:pt idx="11992">
                  <c:v>88.075000000000003</c:v>
                </c:pt>
                <c:pt idx="11993">
                  <c:v>88.670999999999978</c:v>
                </c:pt>
                <c:pt idx="11994">
                  <c:v>88.902000000000001</c:v>
                </c:pt>
                <c:pt idx="11995">
                  <c:v>88.718000000000004</c:v>
                </c:pt>
                <c:pt idx="11996">
                  <c:v>88.625999999999976</c:v>
                </c:pt>
                <c:pt idx="11997">
                  <c:v>88.214000000000027</c:v>
                </c:pt>
                <c:pt idx="11998">
                  <c:v>87.710000000000022</c:v>
                </c:pt>
                <c:pt idx="11999">
                  <c:v>87.210000000000022</c:v>
                </c:pt>
                <c:pt idx="12000">
                  <c:v>86.891000000000005</c:v>
                </c:pt>
                <c:pt idx="12001">
                  <c:v>87.483000000000004</c:v>
                </c:pt>
                <c:pt idx="12002">
                  <c:v>87.483000000000004</c:v>
                </c:pt>
                <c:pt idx="12003">
                  <c:v>87.391000000000005</c:v>
                </c:pt>
                <c:pt idx="12004">
                  <c:v>87.346000000000004</c:v>
                </c:pt>
                <c:pt idx="12005">
                  <c:v>87.027999999999992</c:v>
                </c:pt>
                <c:pt idx="12006">
                  <c:v>86.664000000000001</c:v>
                </c:pt>
                <c:pt idx="12007">
                  <c:v>86.482000000000014</c:v>
                </c:pt>
                <c:pt idx="12008">
                  <c:v>86.256</c:v>
                </c:pt>
                <c:pt idx="12009">
                  <c:v>85.894000000000005</c:v>
                </c:pt>
                <c:pt idx="12010">
                  <c:v>85.531999999999996</c:v>
                </c:pt>
                <c:pt idx="12011">
                  <c:v>85.307000000000002</c:v>
                </c:pt>
                <c:pt idx="12012">
                  <c:v>85.307000000000002</c:v>
                </c:pt>
                <c:pt idx="12013">
                  <c:v>84.990000000000023</c:v>
                </c:pt>
                <c:pt idx="12014">
                  <c:v>84.587000000000003</c:v>
                </c:pt>
                <c:pt idx="12015">
                  <c:v>84.049000000000007</c:v>
                </c:pt>
                <c:pt idx="12016">
                  <c:v>83.600999999999999</c:v>
                </c:pt>
                <c:pt idx="12017">
                  <c:v>83.242000000000004</c:v>
                </c:pt>
                <c:pt idx="12018">
                  <c:v>82.930999999999997</c:v>
                </c:pt>
                <c:pt idx="12019">
                  <c:v>82.708000000000013</c:v>
                </c:pt>
                <c:pt idx="12020">
                  <c:v>82.396000000000001</c:v>
                </c:pt>
                <c:pt idx="12021">
                  <c:v>82.263000000000005</c:v>
                </c:pt>
                <c:pt idx="12022">
                  <c:v>82.13</c:v>
                </c:pt>
                <c:pt idx="12023">
                  <c:v>82.35299999999998</c:v>
                </c:pt>
                <c:pt idx="12024">
                  <c:v>82.753</c:v>
                </c:pt>
                <c:pt idx="12025">
                  <c:v>82.441000000000031</c:v>
                </c:pt>
                <c:pt idx="12026">
                  <c:v>82.218000000000004</c:v>
                </c:pt>
                <c:pt idx="12027">
                  <c:v>82.13</c:v>
                </c:pt>
                <c:pt idx="12028">
                  <c:v>81.774999999999991</c:v>
                </c:pt>
                <c:pt idx="12029">
                  <c:v>81.465999999999994</c:v>
                </c:pt>
                <c:pt idx="12030">
                  <c:v>80.977999999999994</c:v>
                </c:pt>
                <c:pt idx="12031">
                  <c:v>80.667999999999992</c:v>
                </c:pt>
                <c:pt idx="12032">
                  <c:v>80.361000000000004</c:v>
                </c:pt>
                <c:pt idx="12033">
                  <c:v>79.92</c:v>
                </c:pt>
                <c:pt idx="12034">
                  <c:v>79.524000000000001</c:v>
                </c:pt>
                <c:pt idx="12035">
                  <c:v>79.172999999999988</c:v>
                </c:pt>
                <c:pt idx="12036">
                  <c:v>78.822000000000003</c:v>
                </c:pt>
                <c:pt idx="12037">
                  <c:v>78.644999999999996</c:v>
                </c:pt>
                <c:pt idx="12038">
                  <c:v>78.513999999999996</c:v>
                </c:pt>
                <c:pt idx="12039">
                  <c:v>78.296000000000006</c:v>
                </c:pt>
                <c:pt idx="12040">
                  <c:v>78.033000000000001</c:v>
                </c:pt>
                <c:pt idx="12041">
                  <c:v>77.85899999999998</c:v>
                </c:pt>
                <c:pt idx="12042">
                  <c:v>77.727000000000004</c:v>
                </c:pt>
                <c:pt idx="12043">
                  <c:v>77.815000000000012</c:v>
                </c:pt>
                <c:pt idx="12044">
                  <c:v>77.815000000000012</c:v>
                </c:pt>
                <c:pt idx="12045">
                  <c:v>77.727000000000004</c:v>
                </c:pt>
                <c:pt idx="12046">
                  <c:v>77.596000000000004</c:v>
                </c:pt>
                <c:pt idx="12047">
                  <c:v>77.552999999999983</c:v>
                </c:pt>
                <c:pt idx="12048">
                  <c:v>77.421000000000006</c:v>
                </c:pt>
                <c:pt idx="12049">
                  <c:v>77.117000000000004</c:v>
                </c:pt>
                <c:pt idx="12050">
                  <c:v>76.986000000000004</c:v>
                </c:pt>
                <c:pt idx="12051">
                  <c:v>76.942000000000007</c:v>
                </c:pt>
                <c:pt idx="12052">
                  <c:v>77.028999999999982</c:v>
                </c:pt>
                <c:pt idx="12053">
                  <c:v>76.942000000000007</c:v>
                </c:pt>
                <c:pt idx="12054">
                  <c:v>76.768000000000001</c:v>
                </c:pt>
                <c:pt idx="12055">
                  <c:v>76.680999999999983</c:v>
                </c:pt>
                <c:pt idx="12056">
                  <c:v>76.724999999999994</c:v>
                </c:pt>
                <c:pt idx="12057">
                  <c:v>76.768000000000001</c:v>
                </c:pt>
                <c:pt idx="12058">
                  <c:v>76.724999999999994</c:v>
                </c:pt>
                <c:pt idx="12059">
                  <c:v>76.635999999999981</c:v>
                </c:pt>
                <c:pt idx="12060">
                  <c:v>76.55</c:v>
                </c:pt>
                <c:pt idx="12061">
                  <c:v>76.374999999999986</c:v>
                </c:pt>
                <c:pt idx="12062">
                  <c:v>76.203000000000003</c:v>
                </c:pt>
                <c:pt idx="12063">
                  <c:v>76.203000000000003</c:v>
                </c:pt>
                <c:pt idx="12064">
                  <c:v>76.203000000000003</c:v>
                </c:pt>
                <c:pt idx="12065">
                  <c:v>76.114000000000004</c:v>
                </c:pt>
                <c:pt idx="12066">
                  <c:v>76.027999999999992</c:v>
                </c:pt>
                <c:pt idx="12067">
                  <c:v>76.070999999999998</c:v>
                </c:pt>
                <c:pt idx="12068">
                  <c:v>76.070999999999998</c:v>
                </c:pt>
                <c:pt idx="12069">
                  <c:v>76.289000000000001</c:v>
                </c:pt>
                <c:pt idx="12070">
                  <c:v>76.680999999999983</c:v>
                </c:pt>
                <c:pt idx="12071">
                  <c:v>77.334999999999994</c:v>
                </c:pt>
                <c:pt idx="12072">
                  <c:v>77.815000000000012</c:v>
                </c:pt>
                <c:pt idx="12073">
                  <c:v>78.033000000000001</c:v>
                </c:pt>
                <c:pt idx="12074">
                  <c:v>78.033000000000001</c:v>
                </c:pt>
                <c:pt idx="12075">
                  <c:v>77.77</c:v>
                </c:pt>
                <c:pt idx="12076">
                  <c:v>77.683999999999983</c:v>
                </c:pt>
                <c:pt idx="12077">
                  <c:v>77.727000000000004</c:v>
                </c:pt>
                <c:pt idx="12078">
                  <c:v>77.552999999999983</c:v>
                </c:pt>
                <c:pt idx="12079">
                  <c:v>77.334999999999994</c:v>
                </c:pt>
                <c:pt idx="12080">
                  <c:v>77.16</c:v>
                </c:pt>
                <c:pt idx="12081">
                  <c:v>76.986000000000004</c:v>
                </c:pt>
                <c:pt idx="12082">
                  <c:v>76.811000000000007</c:v>
                </c:pt>
                <c:pt idx="12083">
                  <c:v>76.635999999999981</c:v>
                </c:pt>
                <c:pt idx="12084">
                  <c:v>76.55</c:v>
                </c:pt>
                <c:pt idx="12085">
                  <c:v>76.680999999999983</c:v>
                </c:pt>
                <c:pt idx="12086">
                  <c:v>77.028999999999982</c:v>
                </c:pt>
                <c:pt idx="12087">
                  <c:v>77.509</c:v>
                </c:pt>
                <c:pt idx="12088">
                  <c:v>77.727000000000004</c:v>
                </c:pt>
                <c:pt idx="12089">
                  <c:v>77.815000000000012</c:v>
                </c:pt>
                <c:pt idx="12090">
                  <c:v>77.77</c:v>
                </c:pt>
                <c:pt idx="12091">
                  <c:v>77.683999999999983</c:v>
                </c:pt>
                <c:pt idx="12092">
                  <c:v>77.334999999999994</c:v>
                </c:pt>
                <c:pt idx="12093">
                  <c:v>77.028999999999982</c:v>
                </c:pt>
                <c:pt idx="12094">
                  <c:v>77.072000000000003</c:v>
                </c:pt>
                <c:pt idx="12095">
                  <c:v>77.247000000000028</c:v>
                </c:pt>
                <c:pt idx="12096">
                  <c:v>77.247000000000028</c:v>
                </c:pt>
                <c:pt idx="12097">
                  <c:v>77.16</c:v>
                </c:pt>
                <c:pt idx="12098">
                  <c:v>76.899000000000001</c:v>
                </c:pt>
                <c:pt idx="12099">
                  <c:v>76.635999999999981</c:v>
                </c:pt>
                <c:pt idx="12100">
                  <c:v>76.331999999999994</c:v>
                </c:pt>
                <c:pt idx="12101">
                  <c:v>76.027999999999992</c:v>
                </c:pt>
                <c:pt idx="12102">
                  <c:v>75.81</c:v>
                </c:pt>
                <c:pt idx="12103">
                  <c:v>75.637</c:v>
                </c:pt>
                <c:pt idx="12104">
                  <c:v>75.507999999999996</c:v>
                </c:pt>
                <c:pt idx="12105">
                  <c:v>75.375999999999976</c:v>
                </c:pt>
                <c:pt idx="12106">
                  <c:v>75.247000000000028</c:v>
                </c:pt>
                <c:pt idx="12107">
                  <c:v>75.203999999999994</c:v>
                </c:pt>
                <c:pt idx="12108">
                  <c:v>75.16</c:v>
                </c:pt>
                <c:pt idx="12109">
                  <c:v>75.073999999999998</c:v>
                </c:pt>
                <c:pt idx="12110">
                  <c:v>74.986000000000004</c:v>
                </c:pt>
                <c:pt idx="12111">
                  <c:v>74.943000000000026</c:v>
                </c:pt>
                <c:pt idx="12112">
                  <c:v>74.943000000000026</c:v>
                </c:pt>
                <c:pt idx="12113">
                  <c:v>74.899000000000001</c:v>
                </c:pt>
                <c:pt idx="12114">
                  <c:v>74.813000000000002</c:v>
                </c:pt>
                <c:pt idx="12115">
                  <c:v>74.727000000000004</c:v>
                </c:pt>
                <c:pt idx="12116">
                  <c:v>74.64</c:v>
                </c:pt>
                <c:pt idx="12117">
                  <c:v>74.554000000000002</c:v>
                </c:pt>
                <c:pt idx="12118">
                  <c:v>74.510999999999996</c:v>
                </c:pt>
                <c:pt idx="12119">
                  <c:v>74.510999999999996</c:v>
                </c:pt>
                <c:pt idx="12120">
                  <c:v>74.510999999999996</c:v>
                </c:pt>
                <c:pt idx="12121">
                  <c:v>74.554000000000002</c:v>
                </c:pt>
                <c:pt idx="12122">
                  <c:v>74.596999999999994</c:v>
                </c:pt>
                <c:pt idx="12123">
                  <c:v>74.596999999999994</c:v>
                </c:pt>
                <c:pt idx="12124">
                  <c:v>74.596999999999994</c:v>
                </c:pt>
                <c:pt idx="12125">
                  <c:v>74.467000000000027</c:v>
                </c:pt>
                <c:pt idx="12126">
                  <c:v>74.510999999999996</c:v>
                </c:pt>
                <c:pt idx="12127">
                  <c:v>74.467000000000027</c:v>
                </c:pt>
                <c:pt idx="12128">
                  <c:v>74.381</c:v>
                </c:pt>
                <c:pt idx="12129">
                  <c:v>74.295000000000002</c:v>
                </c:pt>
                <c:pt idx="12130">
                  <c:v>74.337999999999994</c:v>
                </c:pt>
                <c:pt idx="12131">
                  <c:v>74.64</c:v>
                </c:pt>
                <c:pt idx="12132">
                  <c:v>74.943000000000026</c:v>
                </c:pt>
                <c:pt idx="12133">
                  <c:v>75.247000000000028</c:v>
                </c:pt>
                <c:pt idx="12134">
                  <c:v>75.375999999999976</c:v>
                </c:pt>
                <c:pt idx="12135">
                  <c:v>75.507999999999996</c:v>
                </c:pt>
                <c:pt idx="12136">
                  <c:v>75.637</c:v>
                </c:pt>
                <c:pt idx="12137">
                  <c:v>75.42</c:v>
                </c:pt>
                <c:pt idx="12138">
                  <c:v>75.203999999999994</c:v>
                </c:pt>
                <c:pt idx="12139">
                  <c:v>74.986000000000004</c:v>
                </c:pt>
                <c:pt idx="12140">
                  <c:v>74.85599999999998</c:v>
                </c:pt>
                <c:pt idx="12141">
                  <c:v>74.727000000000004</c:v>
                </c:pt>
                <c:pt idx="12142">
                  <c:v>74.64</c:v>
                </c:pt>
                <c:pt idx="12143">
                  <c:v>74.467000000000027</c:v>
                </c:pt>
                <c:pt idx="12144">
                  <c:v>74.337999999999994</c:v>
                </c:pt>
                <c:pt idx="12145">
                  <c:v>74.25</c:v>
                </c:pt>
                <c:pt idx="12146">
                  <c:v>74.206000000000003</c:v>
                </c:pt>
                <c:pt idx="12147">
                  <c:v>74.11999999999999</c:v>
                </c:pt>
                <c:pt idx="12148">
                  <c:v>74.076999999999998</c:v>
                </c:pt>
                <c:pt idx="12149">
                  <c:v>74.076999999999998</c:v>
                </c:pt>
                <c:pt idx="12150">
                  <c:v>74.25</c:v>
                </c:pt>
                <c:pt idx="12151">
                  <c:v>74.337999999999994</c:v>
                </c:pt>
                <c:pt idx="12152">
                  <c:v>74.25</c:v>
                </c:pt>
                <c:pt idx="12153">
                  <c:v>74.25</c:v>
                </c:pt>
                <c:pt idx="12154">
                  <c:v>74.25</c:v>
                </c:pt>
                <c:pt idx="12155">
                  <c:v>74.162999999999982</c:v>
                </c:pt>
                <c:pt idx="12156">
                  <c:v>74.076999999999998</c:v>
                </c:pt>
                <c:pt idx="12157">
                  <c:v>74.034000000000006</c:v>
                </c:pt>
                <c:pt idx="12158">
                  <c:v>73.947000000000031</c:v>
                </c:pt>
                <c:pt idx="12159">
                  <c:v>73.861000000000004</c:v>
                </c:pt>
                <c:pt idx="12160">
                  <c:v>73.730999999999995</c:v>
                </c:pt>
                <c:pt idx="12161">
                  <c:v>73.644999999999996</c:v>
                </c:pt>
                <c:pt idx="12162">
                  <c:v>73.471999999999994</c:v>
                </c:pt>
                <c:pt idx="12163">
                  <c:v>73.342000000000013</c:v>
                </c:pt>
                <c:pt idx="12164">
                  <c:v>73.256</c:v>
                </c:pt>
                <c:pt idx="12165">
                  <c:v>73.212999999999994</c:v>
                </c:pt>
                <c:pt idx="12166">
                  <c:v>73.212999999999994</c:v>
                </c:pt>
                <c:pt idx="12167">
                  <c:v>73.256</c:v>
                </c:pt>
                <c:pt idx="12168">
                  <c:v>73.212999999999994</c:v>
                </c:pt>
                <c:pt idx="12169">
                  <c:v>73.212999999999994</c:v>
                </c:pt>
                <c:pt idx="12170">
                  <c:v>73.212999999999994</c:v>
                </c:pt>
                <c:pt idx="12171">
                  <c:v>73.125999999999976</c:v>
                </c:pt>
                <c:pt idx="12172">
                  <c:v>73.169999999999987</c:v>
                </c:pt>
                <c:pt idx="12173">
                  <c:v>73.299000000000007</c:v>
                </c:pt>
                <c:pt idx="12174">
                  <c:v>73.299000000000007</c:v>
                </c:pt>
                <c:pt idx="12175">
                  <c:v>73.342000000000013</c:v>
                </c:pt>
                <c:pt idx="12176">
                  <c:v>73.385999999999981</c:v>
                </c:pt>
                <c:pt idx="12177">
                  <c:v>73.342000000000013</c:v>
                </c:pt>
                <c:pt idx="12178">
                  <c:v>73.212999999999994</c:v>
                </c:pt>
                <c:pt idx="12179">
                  <c:v>73.169999999999987</c:v>
                </c:pt>
                <c:pt idx="12180">
                  <c:v>73.082999999999998</c:v>
                </c:pt>
                <c:pt idx="12181">
                  <c:v>73.082999999999998</c:v>
                </c:pt>
                <c:pt idx="12182">
                  <c:v>73.125999999999976</c:v>
                </c:pt>
                <c:pt idx="12183">
                  <c:v>73.169999999999987</c:v>
                </c:pt>
                <c:pt idx="12184">
                  <c:v>73.256</c:v>
                </c:pt>
                <c:pt idx="12185">
                  <c:v>73.342000000000013</c:v>
                </c:pt>
                <c:pt idx="12186">
                  <c:v>73.342000000000013</c:v>
                </c:pt>
                <c:pt idx="12187">
                  <c:v>73.256</c:v>
                </c:pt>
                <c:pt idx="12188">
                  <c:v>73.169999999999987</c:v>
                </c:pt>
                <c:pt idx="12189">
                  <c:v>73.082999999999998</c:v>
                </c:pt>
                <c:pt idx="12190">
                  <c:v>72.997000000000028</c:v>
                </c:pt>
                <c:pt idx="12191">
                  <c:v>72.912000000000006</c:v>
                </c:pt>
                <c:pt idx="12192">
                  <c:v>72.825999999999979</c:v>
                </c:pt>
                <c:pt idx="12193">
                  <c:v>72.695999999999998</c:v>
                </c:pt>
                <c:pt idx="12194">
                  <c:v>72.652999999999977</c:v>
                </c:pt>
                <c:pt idx="12195">
                  <c:v>72.61</c:v>
                </c:pt>
                <c:pt idx="12196">
                  <c:v>72.566999999999993</c:v>
                </c:pt>
                <c:pt idx="12197">
                  <c:v>72.522999999999982</c:v>
                </c:pt>
                <c:pt idx="12198">
                  <c:v>72.522999999999982</c:v>
                </c:pt>
                <c:pt idx="12199">
                  <c:v>72.48</c:v>
                </c:pt>
                <c:pt idx="12200">
                  <c:v>72.437000000000026</c:v>
                </c:pt>
                <c:pt idx="12201">
                  <c:v>72.394000000000005</c:v>
                </c:pt>
                <c:pt idx="12202">
                  <c:v>72.394000000000005</c:v>
                </c:pt>
                <c:pt idx="12203">
                  <c:v>72.48</c:v>
                </c:pt>
                <c:pt idx="12204">
                  <c:v>72.695999999999998</c:v>
                </c:pt>
                <c:pt idx="12205">
                  <c:v>72.869</c:v>
                </c:pt>
                <c:pt idx="12206">
                  <c:v>73.040000000000006</c:v>
                </c:pt>
                <c:pt idx="12207">
                  <c:v>73.299000000000007</c:v>
                </c:pt>
                <c:pt idx="12208">
                  <c:v>73.557999999999993</c:v>
                </c:pt>
                <c:pt idx="12209">
                  <c:v>73.644999999999996</c:v>
                </c:pt>
                <c:pt idx="12210">
                  <c:v>73.644999999999996</c:v>
                </c:pt>
                <c:pt idx="12211">
                  <c:v>73.60199999999999</c:v>
                </c:pt>
                <c:pt idx="12212">
                  <c:v>73.515000000000001</c:v>
                </c:pt>
                <c:pt idx="12213">
                  <c:v>73.385999999999981</c:v>
                </c:pt>
                <c:pt idx="12214">
                  <c:v>73.299000000000007</c:v>
                </c:pt>
                <c:pt idx="12215">
                  <c:v>73.169999999999987</c:v>
                </c:pt>
                <c:pt idx="12216">
                  <c:v>73.040000000000006</c:v>
                </c:pt>
                <c:pt idx="12217">
                  <c:v>72.912000000000006</c:v>
                </c:pt>
                <c:pt idx="12218">
                  <c:v>72.825999999999979</c:v>
                </c:pt>
                <c:pt idx="12219">
                  <c:v>72.739000000000004</c:v>
                </c:pt>
                <c:pt idx="12220">
                  <c:v>72.652999999999977</c:v>
                </c:pt>
                <c:pt idx="12221">
                  <c:v>72.566999999999993</c:v>
                </c:pt>
                <c:pt idx="12222">
                  <c:v>72.522999999999982</c:v>
                </c:pt>
                <c:pt idx="12223">
                  <c:v>72.48</c:v>
                </c:pt>
                <c:pt idx="12224">
                  <c:v>72.48</c:v>
                </c:pt>
                <c:pt idx="12225">
                  <c:v>72.394000000000005</c:v>
                </c:pt>
                <c:pt idx="12226">
                  <c:v>72.350999999999999</c:v>
                </c:pt>
                <c:pt idx="12227">
                  <c:v>72.263999999999996</c:v>
                </c:pt>
                <c:pt idx="12228">
                  <c:v>72.350999999999999</c:v>
                </c:pt>
                <c:pt idx="12229">
                  <c:v>72.522999999999982</c:v>
                </c:pt>
                <c:pt idx="12230">
                  <c:v>72.566999999999993</c:v>
                </c:pt>
                <c:pt idx="12231">
                  <c:v>72.522999999999982</c:v>
                </c:pt>
                <c:pt idx="12232">
                  <c:v>72.437000000000026</c:v>
                </c:pt>
                <c:pt idx="12233">
                  <c:v>72.522999999999982</c:v>
                </c:pt>
                <c:pt idx="12234">
                  <c:v>72.566999999999993</c:v>
                </c:pt>
                <c:pt idx="12235">
                  <c:v>72.522999999999982</c:v>
                </c:pt>
                <c:pt idx="12236">
                  <c:v>72.437000000000026</c:v>
                </c:pt>
                <c:pt idx="12237">
                  <c:v>72.394000000000005</c:v>
                </c:pt>
                <c:pt idx="12238">
                  <c:v>72.307000000000002</c:v>
                </c:pt>
                <c:pt idx="12239">
                  <c:v>72.221000000000004</c:v>
                </c:pt>
                <c:pt idx="12240">
                  <c:v>72.221000000000004</c:v>
                </c:pt>
                <c:pt idx="12241">
                  <c:v>72.221000000000004</c:v>
                </c:pt>
                <c:pt idx="12242">
                  <c:v>72.221000000000004</c:v>
                </c:pt>
                <c:pt idx="12243">
                  <c:v>72.263999999999996</c:v>
                </c:pt>
                <c:pt idx="12244">
                  <c:v>72.221000000000004</c:v>
                </c:pt>
                <c:pt idx="12245">
                  <c:v>72.135999999999981</c:v>
                </c:pt>
                <c:pt idx="12246">
                  <c:v>72.093000000000004</c:v>
                </c:pt>
                <c:pt idx="12247">
                  <c:v>72.007000000000005</c:v>
                </c:pt>
                <c:pt idx="12248">
                  <c:v>72.007000000000005</c:v>
                </c:pt>
                <c:pt idx="12249">
                  <c:v>71.964000000000027</c:v>
                </c:pt>
                <c:pt idx="12250">
                  <c:v>71.92</c:v>
                </c:pt>
                <c:pt idx="12251">
                  <c:v>71.92</c:v>
                </c:pt>
                <c:pt idx="12252">
                  <c:v>71.92</c:v>
                </c:pt>
                <c:pt idx="12253">
                  <c:v>71.92</c:v>
                </c:pt>
                <c:pt idx="12254">
                  <c:v>71.876999999999981</c:v>
                </c:pt>
                <c:pt idx="12255">
                  <c:v>71.790999999999997</c:v>
                </c:pt>
                <c:pt idx="12256">
                  <c:v>71.790999999999997</c:v>
                </c:pt>
                <c:pt idx="12257">
                  <c:v>71.703999999999994</c:v>
                </c:pt>
                <c:pt idx="12258">
                  <c:v>71.748000000000005</c:v>
                </c:pt>
                <c:pt idx="12259">
                  <c:v>71.834000000000003</c:v>
                </c:pt>
                <c:pt idx="12260">
                  <c:v>71.876999999999981</c:v>
                </c:pt>
                <c:pt idx="12261">
                  <c:v>71.876999999999981</c:v>
                </c:pt>
                <c:pt idx="12262">
                  <c:v>71.876999999999981</c:v>
                </c:pt>
                <c:pt idx="12263">
                  <c:v>71.748000000000005</c:v>
                </c:pt>
                <c:pt idx="12264">
                  <c:v>71.748000000000005</c:v>
                </c:pt>
                <c:pt idx="12265">
                  <c:v>71.661000000000001</c:v>
                </c:pt>
                <c:pt idx="12266">
                  <c:v>71.576999999999998</c:v>
                </c:pt>
                <c:pt idx="12267">
                  <c:v>71.533000000000001</c:v>
                </c:pt>
                <c:pt idx="12268">
                  <c:v>71.489999999999995</c:v>
                </c:pt>
                <c:pt idx="12269">
                  <c:v>71.447000000000031</c:v>
                </c:pt>
                <c:pt idx="12270">
                  <c:v>71.447000000000031</c:v>
                </c:pt>
                <c:pt idx="12271">
                  <c:v>71.447000000000031</c:v>
                </c:pt>
                <c:pt idx="12272">
                  <c:v>71.403999999999996</c:v>
                </c:pt>
                <c:pt idx="12273">
                  <c:v>71.403999999999996</c:v>
                </c:pt>
                <c:pt idx="12274">
                  <c:v>71.447000000000031</c:v>
                </c:pt>
                <c:pt idx="12275">
                  <c:v>71.447000000000031</c:v>
                </c:pt>
                <c:pt idx="12276">
                  <c:v>71.403999999999996</c:v>
                </c:pt>
                <c:pt idx="12277">
                  <c:v>71.361000000000004</c:v>
                </c:pt>
                <c:pt idx="12278">
                  <c:v>71.316999999999993</c:v>
                </c:pt>
                <c:pt idx="12279">
                  <c:v>71.316999999999993</c:v>
                </c:pt>
                <c:pt idx="12280">
                  <c:v>71.361000000000004</c:v>
                </c:pt>
                <c:pt idx="12281">
                  <c:v>71.361000000000004</c:v>
                </c:pt>
                <c:pt idx="12282">
                  <c:v>71.403999999999996</c:v>
                </c:pt>
                <c:pt idx="12283">
                  <c:v>71.447000000000031</c:v>
                </c:pt>
                <c:pt idx="12284">
                  <c:v>71.447000000000031</c:v>
                </c:pt>
                <c:pt idx="12285">
                  <c:v>71.447000000000031</c:v>
                </c:pt>
                <c:pt idx="12286">
                  <c:v>71.447000000000031</c:v>
                </c:pt>
                <c:pt idx="12287">
                  <c:v>71.447000000000031</c:v>
                </c:pt>
                <c:pt idx="12288">
                  <c:v>71.403999999999996</c:v>
                </c:pt>
                <c:pt idx="12289">
                  <c:v>71.403999999999996</c:v>
                </c:pt>
                <c:pt idx="12290">
                  <c:v>71.447000000000031</c:v>
                </c:pt>
                <c:pt idx="12291">
                  <c:v>71.447000000000031</c:v>
                </c:pt>
                <c:pt idx="12292">
                  <c:v>71.447000000000031</c:v>
                </c:pt>
                <c:pt idx="12293">
                  <c:v>71.489999999999995</c:v>
                </c:pt>
                <c:pt idx="12294">
                  <c:v>71.489999999999995</c:v>
                </c:pt>
                <c:pt idx="12295">
                  <c:v>71.489999999999995</c:v>
                </c:pt>
                <c:pt idx="12296">
                  <c:v>71.576999999999998</c:v>
                </c:pt>
                <c:pt idx="12297">
                  <c:v>71.703999999999994</c:v>
                </c:pt>
                <c:pt idx="12298">
                  <c:v>71.703999999999994</c:v>
                </c:pt>
                <c:pt idx="12299">
                  <c:v>71.703999999999994</c:v>
                </c:pt>
                <c:pt idx="12300">
                  <c:v>71.661000000000001</c:v>
                </c:pt>
                <c:pt idx="12301">
                  <c:v>71.61999999999999</c:v>
                </c:pt>
                <c:pt idx="12302">
                  <c:v>71.61999999999999</c:v>
                </c:pt>
                <c:pt idx="12303">
                  <c:v>71.61999999999999</c:v>
                </c:pt>
                <c:pt idx="12304">
                  <c:v>71.61999999999999</c:v>
                </c:pt>
                <c:pt idx="12305">
                  <c:v>71.61999999999999</c:v>
                </c:pt>
                <c:pt idx="12306">
                  <c:v>71.661000000000001</c:v>
                </c:pt>
                <c:pt idx="12307">
                  <c:v>71.748000000000005</c:v>
                </c:pt>
                <c:pt idx="12308">
                  <c:v>71.790999999999997</c:v>
                </c:pt>
                <c:pt idx="12309">
                  <c:v>71.834000000000003</c:v>
                </c:pt>
                <c:pt idx="12310">
                  <c:v>71.876999999999981</c:v>
                </c:pt>
                <c:pt idx="12311">
                  <c:v>71.92</c:v>
                </c:pt>
                <c:pt idx="12312">
                  <c:v>71.92</c:v>
                </c:pt>
                <c:pt idx="12313">
                  <c:v>71.964000000000027</c:v>
                </c:pt>
                <c:pt idx="12314">
                  <c:v>72.007000000000005</c:v>
                </c:pt>
                <c:pt idx="12315">
                  <c:v>72.007000000000005</c:v>
                </c:pt>
                <c:pt idx="12316">
                  <c:v>72.007000000000005</c:v>
                </c:pt>
                <c:pt idx="12317">
                  <c:v>72.007000000000005</c:v>
                </c:pt>
                <c:pt idx="12318">
                  <c:v>71.964000000000027</c:v>
                </c:pt>
                <c:pt idx="12319">
                  <c:v>71.92</c:v>
                </c:pt>
                <c:pt idx="12320">
                  <c:v>71.876999999999981</c:v>
                </c:pt>
                <c:pt idx="12321">
                  <c:v>71.834000000000003</c:v>
                </c:pt>
                <c:pt idx="12322">
                  <c:v>71.834000000000003</c:v>
                </c:pt>
                <c:pt idx="12323">
                  <c:v>71.834000000000003</c:v>
                </c:pt>
                <c:pt idx="12324">
                  <c:v>71.834000000000003</c:v>
                </c:pt>
                <c:pt idx="12325">
                  <c:v>71.834000000000003</c:v>
                </c:pt>
                <c:pt idx="12326">
                  <c:v>71.790999999999997</c:v>
                </c:pt>
                <c:pt idx="12327">
                  <c:v>71.703999999999994</c:v>
                </c:pt>
                <c:pt idx="12328">
                  <c:v>71.703999999999994</c:v>
                </c:pt>
                <c:pt idx="12329">
                  <c:v>71.703999999999994</c:v>
                </c:pt>
                <c:pt idx="12330">
                  <c:v>71.61999999999999</c:v>
                </c:pt>
                <c:pt idx="12331">
                  <c:v>71.576999999999998</c:v>
                </c:pt>
                <c:pt idx="12332">
                  <c:v>71.576999999999998</c:v>
                </c:pt>
                <c:pt idx="12333">
                  <c:v>71.489999999999995</c:v>
                </c:pt>
                <c:pt idx="12334">
                  <c:v>71.447000000000031</c:v>
                </c:pt>
                <c:pt idx="12335">
                  <c:v>71.447000000000031</c:v>
                </c:pt>
                <c:pt idx="12336">
                  <c:v>71.361000000000004</c:v>
                </c:pt>
                <c:pt idx="12337">
                  <c:v>71.316999999999993</c:v>
                </c:pt>
                <c:pt idx="12338">
                  <c:v>71.274000000000001</c:v>
                </c:pt>
                <c:pt idx="12339">
                  <c:v>71.274000000000001</c:v>
                </c:pt>
                <c:pt idx="12340">
                  <c:v>71.274000000000001</c:v>
                </c:pt>
                <c:pt idx="12341">
                  <c:v>71.316999999999993</c:v>
                </c:pt>
                <c:pt idx="12342">
                  <c:v>71.361000000000004</c:v>
                </c:pt>
                <c:pt idx="12343">
                  <c:v>71.447000000000031</c:v>
                </c:pt>
                <c:pt idx="12344">
                  <c:v>71.447000000000031</c:v>
                </c:pt>
                <c:pt idx="12345">
                  <c:v>71.447000000000031</c:v>
                </c:pt>
                <c:pt idx="12346">
                  <c:v>71.489999999999995</c:v>
                </c:pt>
                <c:pt idx="12347">
                  <c:v>71.489999999999995</c:v>
                </c:pt>
                <c:pt idx="12348">
                  <c:v>71.447000000000031</c:v>
                </c:pt>
                <c:pt idx="12349">
                  <c:v>71.489999999999995</c:v>
                </c:pt>
                <c:pt idx="12350">
                  <c:v>71.489999999999995</c:v>
                </c:pt>
                <c:pt idx="12351">
                  <c:v>71.489999999999995</c:v>
                </c:pt>
                <c:pt idx="12352">
                  <c:v>71.447000000000031</c:v>
                </c:pt>
                <c:pt idx="12353">
                  <c:v>71.403999999999996</c:v>
                </c:pt>
                <c:pt idx="12354">
                  <c:v>71.361000000000004</c:v>
                </c:pt>
                <c:pt idx="12355">
                  <c:v>71.316999999999993</c:v>
                </c:pt>
                <c:pt idx="12356">
                  <c:v>71.274000000000001</c:v>
                </c:pt>
                <c:pt idx="12357">
                  <c:v>71.230999999999995</c:v>
                </c:pt>
                <c:pt idx="12358">
                  <c:v>71.146000000000001</c:v>
                </c:pt>
                <c:pt idx="12359">
                  <c:v>71.10299999999998</c:v>
                </c:pt>
                <c:pt idx="12360">
                  <c:v>71.146000000000001</c:v>
                </c:pt>
                <c:pt idx="12361">
                  <c:v>71.19</c:v>
                </c:pt>
                <c:pt idx="12362">
                  <c:v>71.19</c:v>
                </c:pt>
                <c:pt idx="12363">
                  <c:v>71.146000000000001</c:v>
                </c:pt>
                <c:pt idx="12364">
                  <c:v>71.146000000000001</c:v>
                </c:pt>
                <c:pt idx="12365">
                  <c:v>71.146000000000001</c:v>
                </c:pt>
                <c:pt idx="12366">
                  <c:v>71.146000000000001</c:v>
                </c:pt>
                <c:pt idx="12367">
                  <c:v>71.146000000000001</c:v>
                </c:pt>
                <c:pt idx="12368">
                  <c:v>71.10299999999998</c:v>
                </c:pt>
                <c:pt idx="12369">
                  <c:v>71.19</c:v>
                </c:pt>
                <c:pt idx="12370">
                  <c:v>71.230999999999995</c:v>
                </c:pt>
                <c:pt idx="12371">
                  <c:v>71.230999999999995</c:v>
                </c:pt>
                <c:pt idx="12372">
                  <c:v>71.230999999999995</c:v>
                </c:pt>
                <c:pt idx="12373">
                  <c:v>71.274000000000001</c:v>
                </c:pt>
                <c:pt idx="12374">
                  <c:v>71.19</c:v>
                </c:pt>
                <c:pt idx="12375">
                  <c:v>71.146000000000001</c:v>
                </c:pt>
                <c:pt idx="12376">
                  <c:v>71.10299999999998</c:v>
                </c:pt>
                <c:pt idx="12377">
                  <c:v>71.10299999999998</c:v>
                </c:pt>
                <c:pt idx="12378">
                  <c:v>71.10299999999998</c:v>
                </c:pt>
                <c:pt idx="12379">
                  <c:v>71.10299999999998</c:v>
                </c:pt>
                <c:pt idx="12380">
                  <c:v>71.10299999999998</c:v>
                </c:pt>
                <c:pt idx="12381">
                  <c:v>71.06</c:v>
                </c:pt>
                <c:pt idx="12382">
                  <c:v>71.016999999999996</c:v>
                </c:pt>
                <c:pt idx="12383">
                  <c:v>71.06</c:v>
                </c:pt>
                <c:pt idx="12384">
                  <c:v>71.146000000000001</c:v>
                </c:pt>
                <c:pt idx="12385">
                  <c:v>71.10299999999998</c:v>
                </c:pt>
                <c:pt idx="12386">
                  <c:v>71.10299999999998</c:v>
                </c:pt>
                <c:pt idx="12387">
                  <c:v>71.06</c:v>
                </c:pt>
                <c:pt idx="12388">
                  <c:v>71.016999999999996</c:v>
                </c:pt>
                <c:pt idx="12389">
                  <c:v>70.930000000000007</c:v>
                </c:pt>
                <c:pt idx="12390">
                  <c:v>70.887</c:v>
                </c:pt>
                <c:pt idx="12391">
                  <c:v>70.846000000000004</c:v>
                </c:pt>
                <c:pt idx="12392">
                  <c:v>70.759</c:v>
                </c:pt>
                <c:pt idx="12393">
                  <c:v>70.759</c:v>
                </c:pt>
                <c:pt idx="12394">
                  <c:v>70.802999999999983</c:v>
                </c:pt>
                <c:pt idx="12395">
                  <c:v>70.802999999999983</c:v>
                </c:pt>
                <c:pt idx="12396">
                  <c:v>70.802999999999983</c:v>
                </c:pt>
                <c:pt idx="12397">
                  <c:v>70.846000000000004</c:v>
                </c:pt>
                <c:pt idx="12398">
                  <c:v>70.974000000000004</c:v>
                </c:pt>
                <c:pt idx="12399">
                  <c:v>71.016999999999996</c:v>
                </c:pt>
                <c:pt idx="12400">
                  <c:v>71.016999999999996</c:v>
                </c:pt>
                <c:pt idx="12401">
                  <c:v>71.016999999999996</c:v>
                </c:pt>
                <c:pt idx="12402">
                  <c:v>70.974000000000004</c:v>
                </c:pt>
                <c:pt idx="12403">
                  <c:v>70.930000000000007</c:v>
                </c:pt>
                <c:pt idx="12404">
                  <c:v>70.887</c:v>
                </c:pt>
                <c:pt idx="12405">
                  <c:v>70.802999999999983</c:v>
                </c:pt>
                <c:pt idx="12406">
                  <c:v>70.715999999999994</c:v>
                </c:pt>
                <c:pt idx="12407">
                  <c:v>70.672999999999988</c:v>
                </c:pt>
                <c:pt idx="12408">
                  <c:v>70.587000000000003</c:v>
                </c:pt>
                <c:pt idx="12409">
                  <c:v>70.501999999999995</c:v>
                </c:pt>
                <c:pt idx="12410">
                  <c:v>70.501999999999995</c:v>
                </c:pt>
                <c:pt idx="12411">
                  <c:v>70.501999999999995</c:v>
                </c:pt>
                <c:pt idx="12412">
                  <c:v>70.459000000000003</c:v>
                </c:pt>
                <c:pt idx="12413">
                  <c:v>70.415999999999997</c:v>
                </c:pt>
                <c:pt idx="12414">
                  <c:v>70.371999999999986</c:v>
                </c:pt>
                <c:pt idx="12415">
                  <c:v>70.328999999999979</c:v>
                </c:pt>
                <c:pt idx="12416">
                  <c:v>70.328999999999979</c:v>
                </c:pt>
                <c:pt idx="12417">
                  <c:v>70.371999999999986</c:v>
                </c:pt>
                <c:pt idx="12418">
                  <c:v>70.371999999999986</c:v>
                </c:pt>
                <c:pt idx="12419">
                  <c:v>70.328999999999979</c:v>
                </c:pt>
                <c:pt idx="12420">
                  <c:v>70.328999999999979</c:v>
                </c:pt>
                <c:pt idx="12421">
                  <c:v>70.328999999999979</c:v>
                </c:pt>
                <c:pt idx="12422">
                  <c:v>70.371999999999986</c:v>
                </c:pt>
                <c:pt idx="12423">
                  <c:v>70.415999999999997</c:v>
                </c:pt>
                <c:pt idx="12424">
                  <c:v>70.415999999999997</c:v>
                </c:pt>
                <c:pt idx="12425">
                  <c:v>70.459000000000003</c:v>
                </c:pt>
                <c:pt idx="12426">
                  <c:v>70.501999999999995</c:v>
                </c:pt>
                <c:pt idx="12427">
                  <c:v>70.501999999999995</c:v>
                </c:pt>
                <c:pt idx="12428">
                  <c:v>70.543000000000006</c:v>
                </c:pt>
                <c:pt idx="12429">
                  <c:v>70.587000000000003</c:v>
                </c:pt>
                <c:pt idx="12430">
                  <c:v>70.587000000000003</c:v>
                </c:pt>
                <c:pt idx="12431">
                  <c:v>70.587000000000003</c:v>
                </c:pt>
                <c:pt idx="12432">
                  <c:v>70.587000000000003</c:v>
                </c:pt>
                <c:pt idx="12433">
                  <c:v>70.587000000000003</c:v>
                </c:pt>
                <c:pt idx="12434">
                  <c:v>70.715999999999994</c:v>
                </c:pt>
                <c:pt idx="12435">
                  <c:v>70.759</c:v>
                </c:pt>
                <c:pt idx="12436">
                  <c:v>70.759</c:v>
                </c:pt>
                <c:pt idx="12437">
                  <c:v>70.759</c:v>
                </c:pt>
                <c:pt idx="12438">
                  <c:v>70.715999999999994</c:v>
                </c:pt>
                <c:pt idx="12439">
                  <c:v>70.672999999999988</c:v>
                </c:pt>
                <c:pt idx="12440">
                  <c:v>70.672999999999988</c:v>
                </c:pt>
                <c:pt idx="12441">
                  <c:v>70.63</c:v>
                </c:pt>
                <c:pt idx="12442">
                  <c:v>70.587000000000003</c:v>
                </c:pt>
                <c:pt idx="12443">
                  <c:v>70.587000000000003</c:v>
                </c:pt>
                <c:pt idx="12444">
                  <c:v>70.587000000000003</c:v>
                </c:pt>
                <c:pt idx="12445">
                  <c:v>70.63</c:v>
                </c:pt>
                <c:pt idx="12446">
                  <c:v>70.672999999999988</c:v>
                </c:pt>
                <c:pt idx="12447">
                  <c:v>70.715999999999994</c:v>
                </c:pt>
                <c:pt idx="12448">
                  <c:v>70.759</c:v>
                </c:pt>
                <c:pt idx="12449">
                  <c:v>70.802999999999983</c:v>
                </c:pt>
                <c:pt idx="12450">
                  <c:v>70.802999999999983</c:v>
                </c:pt>
                <c:pt idx="12451">
                  <c:v>70.759</c:v>
                </c:pt>
                <c:pt idx="12452">
                  <c:v>70.715999999999994</c:v>
                </c:pt>
                <c:pt idx="12453">
                  <c:v>70.63</c:v>
                </c:pt>
                <c:pt idx="12454">
                  <c:v>70.672999999999988</c:v>
                </c:pt>
                <c:pt idx="12455">
                  <c:v>70.715999999999994</c:v>
                </c:pt>
                <c:pt idx="12456">
                  <c:v>70.759</c:v>
                </c:pt>
                <c:pt idx="12457">
                  <c:v>70.802999999999983</c:v>
                </c:pt>
                <c:pt idx="12458">
                  <c:v>70.887</c:v>
                </c:pt>
                <c:pt idx="12459">
                  <c:v>70.846000000000004</c:v>
                </c:pt>
                <c:pt idx="12460">
                  <c:v>70.846000000000004</c:v>
                </c:pt>
                <c:pt idx="12461">
                  <c:v>70.802999999999983</c:v>
                </c:pt>
                <c:pt idx="12462">
                  <c:v>70.759</c:v>
                </c:pt>
                <c:pt idx="12463">
                  <c:v>70.715999999999994</c:v>
                </c:pt>
                <c:pt idx="12464">
                  <c:v>70.63</c:v>
                </c:pt>
                <c:pt idx="12465">
                  <c:v>70.672999999999988</c:v>
                </c:pt>
                <c:pt idx="12466">
                  <c:v>70.672999999999988</c:v>
                </c:pt>
                <c:pt idx="12467">
                  <c:v>70.672999999999988</c:v>
                </c:pt>
                <c:pt idx="12468">
                  <c:v>70.63</c:v>
                </c:pt>
                <c:pt idx="12469">
                  <c:v>70.587000000000003</c:v>
                </c:pt>
                <c:pt idx="12470">
                  <c:v>70.587000000000003</c:v>
                </c:pt>
                <c:pt idx="12471">
                  <c:v>70.672999999999988</c:v>
                </c:pt>
                <c:pt idx="12472">
                  <c:v>70.759</c:v>
                </c:pt>
                <c:pt idx="12473">
                  <c:v>70.802999999999983</c:v>
                </c:pt>
                <c:pt idx="12474">
                  <c:v>70.802999999999983</c:v>
                </c:pt>
                <c:pt idx="12475">
                  <c:v>70.759</c:v>
                </c:pt>
                <c:pt idx="12476">
                  <c:v>70.715999999999994</c:v>
                </c:pt>
                <c:pt idx="12477">
                  <c:v>70.759</c:v>
                </c:pt>
                <c:pt idx="12478">
                  <c:v>70.802999999999983</c:v>
                </c:pt>
                <c:pt idx="12479">
                  <c:v>70.802999999999983</c:v>
                </c:pt>
                <c:pt idx="12480">
                  <c:v>70.802999999999983</c:v>
                </c:pt>
                <c:pt idx="12481">
                  <c:v>70.759</c:v>
                </c:pt>
                <c:pt idx="12482">
                  <c:v>70.759</c:v>
                </c:pt>
                <c:pt idx="12483">
                  <c:v>70.759</c:v>
                </c:pt>
                <c:pt idx="12484">
                  <c:v>70.715999999999994</c:v>
                </c:pt>
                <c:pt idx="12485">
                  <c:v>70.672999999999988</c:v>
                </c:pt>
                <c:pt idx="12486">
                  <c:v>70.672999999999988</c:v>
                </c:pt>
                <c:pt idx="12487">
                  <c:v>70.672999999999988</c:v>
                </c:pt>
                <c:pt idx="12488">
                  <c:v>70.672999999999988</c:v>
                </c:pt>
                <c:pt idx="12489">
                  <c:v>70.63</c:v>
                </c:pt>
                <c:pt idx="12490">
                  <c:v>70.587000000000003</c:v>
                </c:pt>
                <c:pt idx="12491">
                  <c:v>70.587000000000003</c:v>
                </c:pt>
                <c:pt idx="12492">
                  <c:v>70.543000000000006</c:v>
                </c:pt>
                <c:pt idx="12493">
                  <c:v>70.501999999999995</c:v>
                </c:pt>
                <c:pt idx="12494">
                  <c:v>70.501999999999995</c:v>
                </c:pt>
                <c:pt idx="12495">
                  <c:v>70.543000000000006</c:v>
                </c:pt>
                <c:pt idx="12496">
                  <c:v>70.543000000000006</c:v>
                </c:pt>
                <c:pt idx="12497">
                  <c:v>70.543000000000006</c:v>
                </c:pt>
                <c:pt idx="12498">
                  <c:v>70.543000000000006</c:v>
                </c:pt>
                <c:pt idx="12499">
                  <c:v>70.63</c:v>
                </c:pt>
                <c:pt idx="12500">
                  <c:v>70.672999999999988</c:v>
                </c:pt>
                <c:pt idx="12501">
                  <c:v>70.715999999999994</c:v>
                </c:pt>
                <c:pt idx="12502">
                  <c:v>70.715999999999994</c:v>
                </c:pt>
                <c:pt idx="12503">
                  <c:v>70.715999999999994</c:v>
                </c:pt>
                <c:pt idx="12504">
                  <c:v>70.759</c:v>
                </c:pt>
                <c:pt idx="12505">
                  <c:v>70.802999999999983</c:v>
                </c:pt>
                <c:pt idx="12506">
                  <c:v>70.802999999999983</c:v>
                </c:pt>
                <c:pt idx="12507">
                  <c:v>70.802999999999983</c:v>
                </c:pt>
                <c:pt idx="12508">
                  <c:v>70.759</c:v>
                </c:pt>
                <c:pt idx="12509">
                  <c:v>70.759</c:v>
                </c:pt>
                <c:pt idx="12510">
                  <c:v>70.759</c:v>
                </c:pt>
                <c:pt idx="12511">
                  <c:v>70.715999999999994</c:v>
                </c:pt>
                <c:pt idx="12512">
                  <c:v>70.715999999999994</c:v>
                </c:pt>
                <c:pt idx="12513">
                  <c:v>70.715999999999994</c:v>
                </c:pt>
                <c:pt idx="12514">
                  <c:v>70.715999999999994</c:v>
                </c:pt>
                <c:pt idx="12515">
                  <c:v>70.672999999999988</c:v>
                </c:pt>
                <c:pt idx="12516">
                  <c:v>70.672999999999988</c:v>
                </c:pt>
                <c:pt idx="12517">
                  <c:v>70.672999999999988</c:v>
                </c:pt>
                <c:pt idx="12518">
                  <c:v>70.715999999999994</c:v>
                </c:pt>
                <c:pt idx="12519">
                  <c:v>70.759</c:v>
                </c:pt>
                <c:pt idx="12520">
                  <c:v>70.759</c:v>
                </c:pt>
                <c:pt idx="12521">
                  <c:v>70.759</c:v>
                </c:pt>
                <c:pt idx="12522">
                  <c:v>70.759</c:v>
                </c:pt>
                <c:pt idx="12523">
                  <c:v>70.759</c:v>
                </c:pt>
                <c:pt idx="12524">
                  <c:v>70.802999999999983</c:v>
                </c:pt>
                <c:pt idx="12525">
                  <c:v>70.802999999999983</c:v>
                </c:pt>
                <c:pt idx="12526">
                  <c:v>70.930000000000007</c:v>
                </c:pt>
                <c:pt idx="12527">
                  <c:v>71.016999999999996</c:v>
                </c:pt>
                <c:pt idx="12528">
                  <c:v>71.06</c:v>
                </c:pt>
                <c:pt idx="12529">
                  <c:v>71.06</c:v>
                </c:pt>
                <c:pt idx="12530">
                  <c:v>71.06</c:v>
                </c:pt>
                <c:pt idx="12531">
                  <c:v>71.06</c:v>
                </c:pt>
                <c:pt idx="12532">
                  <c:v>71.146000000000001</c:v>
                </c:pt>
                <c:pt idx="12533">
                  <c:v>71.274000000000001</c:v>
                </c:pt>
                <c:pt idx="12534">
                  <c:v>71.361000000000004</c:v>
                </c:pt>
                <c:pt idx="12535">
                  <c:v>71.447000000000031</c:v>
                </c:pt>
                <c:pt idx="12536">
                  <c:v>71.489999999999995</c:v>
                </c:pt>
                <c:pt idx="12537">
                  <c:v>71.533000000000001</c:v>
                </c:pt>
                <c:pt idx="12538">
                  <c:v>71.61999999999999</c:v>
                </c:pt>
                <c:pt idx="12539">
                  <c:v>71.661000000000001</c:v>
                </c:pt>
                <c:pt idx="12540">
                  <c:v>71.703999999999994</c:v>
                </c:pt>
                <c:pt idx="12541">
                  <c:v>71.748000000000005</c:v>
                </c:pt>
                <c:pt idx="12542">
                  <c:v>71.790999999999997</c:v>
                </c:pt>
                <c:pt idx="12543">
                  <c:v>71.790999999999997</c:v>
                </c:pt>
                <c:pt idx="12544">
                  <c:v>71.92</c:v>
                </c:pt>
                <c:pt idx="12545">
                  <c:v>72.135999999999981</c:v>
                </c:pt>
                <c:pt idx="12546">
                  <c:v>72.307000000000002</c:v>
                </c:pt>
                <c:pt idx="12547">
                  <c:v>72.394000000000005</c:v>
                </c:pt>
                <c:pt idx="12548">
                  <c:v>72.48</c:v>
                </c:pt>
                <c:pt idx="12549">
                  <c:v>72.566999999999993</c:v>
                </c:pt>
                <c:pt idx="12550">
                  <c:v>72.695999999999998</c:v>
                </c:pt>
                <c:pt idx="12551">
                  <c:v>72.912000000000006</c:v>
                </c:pt>
                <c:pt idx="12552">
                  <c:v>72.997000000000028</c:v>
                </c:pt>
                <c:pt idx="12553">
                  <c:v>73.125999999999976</c:v>
                </c:pt>
                <c:pt idx="12554">
                  <c:v>73.256</c:v>
                </c:pt>
                <c:pt idx="12555">
                  <c:v>73.429000000000002</c:v>
                </c:pt>
                <c:pt idx="12556">
                  <c:v>73.60199999999999</c:v>
                </c:pt>
                <c:pt idx="12557">
                  <c:v>73.688000000000002</c:v>
                </c:pt>
                <c:pt idx="12558">
                  <c:v>73.688000000000002</c:v>
                </c:pt>
                <c:pt idx="12559">
                  <c:v>73.730999999999995</c:v>
                </c:pt>
                <c:pt idx="12560">
                  <c:v>73.774000000000001</c:v>
                </c:pt>
                <c:pt idx="12561">
                  <c:v>73.861000000000004</c:v>
                </c:pt>
                <c:pt idx="12562">
                  <c:v>73.989999999999995</c:v>
                </c:pt>
                <c:pt idx="12563">
                  <c:v>74.034000000000006</c:v>
                </c:pt>
                <c:pt idx="12564">
                  <c:v>74.11999999999999</c:v>
                </c:pt>
                <c:pt idx="12565">
                  <c:v>74.206000000000003</c:v>
                </c:pt>
                <c:pt idx="12566">
                  <c:v>74.295000000000002</c:v>
                </c:pt>
                <c:pt idx="12567">
                  <c:v>74.337999999999994</c:v>
                </c:pt>
                <c:pt idx="12568">
                  <c:v>74.424000000000007</c:v>
                </c:pt>
                <c:pt idx="12569">
                  <c:v>74.467000000000027</c:v>
                </c:pt>
                <c:pt idx="12570">
                  <c:v>74.554000000000002</c:v>
                </c:pt>
                <c:pt idx="12571">
                  <c:v>74.596999999999994</c:v>
                </c:pt>
                <c:pt idx="12572">
                  <c:v>74.682999999999979</c:v>
                </c:pt>
                <c:pt idx="12573">
                  <c:v>74.727000000000004</c:v>
                </c:pt>
                <c:pt idx="12574">
                  <c:v>74.77</c:v>
                </c:pt>
                <c:pt idx="12575">
                  <c:v>74.813000000000002</c:v>
                </c:pt>
                <c:pt idx="12576">
                  <c:v>74.85599999999998</c:v>
                </c:pt>
                <c:pt idx="12577">
                  <c:v>74.943000000000026</c:v>
                </c:pt>
                <c:pt idx="12578">
                  <c:v>74.986000000000004</c:v>
                </c:pt>
                <c:pt idx="12579">
                  <c:v>75.073999999999998</c:v>
                </c:pt>
                <c:pt idx="12580">
                  <c:v>75.16</c:v>
                </c:pt>
                <c:pt idx="12581">
                  <c:v>75.247000000000028</c:v>
                </c:pt>
                <c:pt idx="12582">
                  <c:v>75.332999999999998</c:v>
                </c:pt>
                <c:pt idx="12583">
                  <c:v>75.462999999999994</c:v>
                </c:pt>
                <c:pt idx="12584">
                  <c:v>75.507999999999996</c:v>
                </c:pt>
                <c:pt idx="12585">
                  <c:v>75.551000000000002</c:v>
                </c:pt>
                <c:pt idx="12586">
                  <c:v>75.637</c:v>
                </c:pt>
                <c:pt idx="12587">
                  <c:v>75.724000000000004</c:v>
                </c:pt>
                <c:pt idx="12588">
                  <c:v>75.766999999999996</c:v>
                </c:pt>
                <c:pt idx="12589">
                  <c:v>75.85299999999998</c:v>
                </c:pt>
                <c:pt idx="12590">
                  <c:v>75.897999999999996</c:v>
                </c:pt>
                <c:pt idx="12591">
                  <c:v>75.985000000000014</c:v>
                </c:pt>
                <c:pt idx="12592">
                  <c:v>76.027999999999992</c:v>
                </c:pt>
                <c:pt idx="12593">
                  <c:v>76.027999999999992</c:v>
                </c:pt>
                <c:pt idx="12594">
                  <c:v>76.114000000000004</c:v>
                </c:pt>
                <c:pt idx="12595">
                  <c:v>76.203000000000003</c:v>
                </c:pt>
                <c:pt idx="12596">
                  <c:v>76.289000000000001</c:v>
                </c:pt>
                <c:pt idx="12597">
                  <c:v>76.374999999999986</c:v>
                </c:pt>
                <c:pt idx="12598">
                  <c:v>76.464000000000027</c:v>
                </c:pt>
                <c:pt idx="12599">
                  <c:v>76.464000000000027</c:v>
                </c:pt>
                <c:pt idx="12600">
                  <c:v>76.464000000000027</c:v>
                </c:pt>
                <c:pt idx="12601">
                  <c:v>76.507000000000005</c:v>
                </c:pt>
                <c:pt idx="12602">
                  <c:v>76.507000000000005</c:v>
                </c:pt>
                <c:pt idx="12603">
                  <c:v>76.593000000000004</c:v>
                </c:pt>
                <c:pt idx="12604">
                  <c:v>76.680999999999983</c:v>
                </c:pt>
                <c:pt idx="12605">
                  <c:v>76.724999999999994</c:v>
                </c:pt>
                <c:pt idx="12606">
                  <c:v>76.811000000000007</c:v>
                </c:pt>
                <c:pt idx="12607">
                  <c:v>76.899000000000001</c:v>
                </c:pt>
                <c:pt idx="12608">
                  <c:v>76.899000000000001</c:v>
                </c:pt>
                <c:pt idx="12609">
                  <c:v>76.899000000000001</c:v>
                </c:pt>
                <c:pt idx="12610">
                  <c:v>76.942000000000007</c:v>
                </c:pt>
                <c:pt idx="12611">
                  <c:v>77.072000000000003</c:v>
                </c:pt>
                <c:pt idx="12612">
                  <c:v>77.16</c:v>
                </c:pt>
                <c:pt idx="12613">
                  <c:v>77.292000000000002</c:v>
                </c:pt>
                <c:pt idx="12614">
                  <c:v>77.377999999999986</c:v>
                </c:pt>
                <c:pt idx="12615">
                  <c:v>77.421000000000006</c:v>
                </c:pt>
                <c:pt idx="12616">
                  <c:v>77.509</c:v>
                </c:pt>
                <c:pt idx="12617">
                  <c:v>77.552999999999983</c:v>
                </c:pt>
                <c:pt idx="12618">
                  <c:v>77.552999999999983</c:v>
                </c:pt>
                <c:pt idx="12619">
                  <c:v>77.638999999999982</c:v>
                </c:pt>
                <c:pt idx="12620">
                  <c:v>77.683999999999983</c:v>
                </c:pt>
                <c:pt idx="12621">
                  <c:v>77.77</c:v>
                </c:pt>
                <c:pt idx="12622">
                  <c:v>77.85899999999998</c:v>
                </c:pt>
                <c:pt idx="12623">
                  <c:v>77.989999999999995</c:v>
                </c:pt>
                <c:pt idx="12624">
                  <c:v>78.120999999999981</c:v>
                </c:pt>
                <c:pt idx="12625">
                  <c:v>78.208000000000013</c:v>
                </c:pt>
                <c:pt idx="12626">
                  <c:v>78.296000000000006</c:v>
                </c:pt>
                <c:pt idx="12627">
                  <c:v>78.296000000000006</c:v>
                </c:pt>
                <c:pt idx="12628">
                  <c:v>78.338999999999999</c:v>
                </c:pt>
                <c:pt idx="12629">
                  <c:v>78.381999999999991</c:v>
                </c:pt>
                <c:pt idx="12630">
                  <c:v>78.471000000000004</c:v>
                </c:pt>
                <c:pt idx="12631">
                  <c:v>78.471000000000004</c:v>
                </c:pt>
                <c:pt idx="12632">
                  <c:v>78.471000000000004</c:v>
                </c:pt>
                <c:pt idx="12633">
                  <c:v>78.471000000000004</c:v>
                </c:pt>
                <c:pt idx="12634">
                  <c:v>78.558999999999983</c:v>
                </c:pt>
                <c:pt idx="12635">
                  <c:v>78.644999999999996</c:v>
                </c:pt>
                <c:pt idx="12636">
                  <c:v>78.733000000000004</c:v>
                </c:pt>
                <c:pt idx="12637">
                  <c:v>78.777000000000001</c:v>
                </c:pt>
                <c:pt idx="12638">
                  <c:v>78.910000000000025</c:v>
                </c:pt>
                <c:pt idx="12639">
                  <c:v>78.995999999999995</c:v>
                </c:pt>
                <c:pt idx="12640">
                  <c:v>79.084000000000003</c:v>
                </c:pt>
                <c:pt idx="12641">
                  <c:v>79.172999999999988</c:v>
                </c:pt>
                <c:pt idx="12642">
                  <c:v>79.260999999999996</c:v>
                </c:pt>
                <c:pt idx="12643">
                  <c:v>79.346999999999994</c:v>
                </c:pt>
                <c:pt idx="12644">
                  <c:v>79.304000000000002</c:v>
                </c:pt>
                <c:pt idx="12645">
                  <c:v>79.391999999999996</c:v>
                </c:pt>
                <c:pt idx="12646">
                  <c:v>79.435000000000002</c:v>
                </c:pt>
                <c:pt idx="12647">
                  <c:v>79.566999999999993</c:v>
                </c:pt>
                <c:pt idx="12648">
                  <c:v>79.654999999999987</c:v>
                </c:pt>
                <c:pt idx="12649">
                  <c:v>79.742999999999995</c:v>
                </c:pt>
                <c:pt idx="12650">
                  <c:v>79.742999999999995</c:v>
                </c:pt>
                <c:pt idx="12651">
                  <c:v>79.875999999999976</c:v>
                </c:pt>
                <c:pt idx="12652">
                  <c:v>79.92</c:v>
                </c:pt>
                <c:pt idx="12653">
                  <c:v>79.92</c:v>
                </c:pt>
                <c:pt idx="12654">
                  <c:v>80.007999999999996</c:v>
                </c:pt>
                <c:pt idx="12655">
                  <c:v>80.183999999999983</c:v>
                </c:pt>
                <c:pt idx="12656">
                  <c:v>80.183999999999983</c:v>
                </c:pt>
                <c:pt idx="12657">
                  <c:v>80.183999999999983</c:v>
                </c:pt>
                <c:pt idx="12658">
                  <c:v>80.227000000000004</c:v>
                </c:pt>
                <c:pt idx="12659">
                  <c:v>80.361000000000004</c:v>
                </c:pt>
                <c:pt idx="12660">
                  <c:v>80.492000000000004</c:v>
                </c:pt>
                <c:pt idx="12661">
                  <c:v>80.58</c:v>
                </c:pt>
                <c:pt idx="12662">
                  <c:v>80.757000000000005</c:v>
                </c:pt>
                <c:pt idx="12663">
                  <c:v>80.757000000000005</c:v>
                </c:pt>
                <c:pt idx="12664">
                  <c:v>80.89</c:v>
                </c:pt>
                <c:pt idx="12665">
                  <c:v>81.066000000000003</c:v>
                </c:pt>
                <c:pt idx="12666">
                  <c:v>81.153999999999982</c:v>
                </c:pt>
                <c:pt idx="12667">
                  <c:v>81.287999999999997</c:v>
                </c:pt>
                <c:pt idx="12668">
                  <c:v>81.332999999999998</c:v>
                </c:pt>
                <c:pt idx="12669">
                  <c:v>81.509</c:v>
                </c:pt>
                <c:pt idx="12670">
                  <c:v>81.73</c:v>
                </c:pt>
                <c:pt idx="12671">
                  <c:v>81.864000000000004</c:v>
                </c:pt>
                <c:pt idx="12672">
                  <c:v>82.084999999999994</c:v>
                </c:pt>
                <c:pt idx="12673">
                  <c:v>82.174999999999983</c:v>
                </c:pt>
                <c:pt idx="12674">
                  <c:v>82.307999999999993</c:v>
                </c:pt>
                <c:pt idx="12675">
                  <c:v>82.441000000000031</c:v>
                </c:pt>
                <c:pt idx="12676">
                  <c:v>82.486000000000004</c:v>
                </c:pt>
                <c:pt idx="12677">
                  <c:v>82.61999999999999</c:v>
                </c:pt>
                <c:pt idx="12678">
                  <c:v>82.885999999999981</c:v>
                </c:pt>
                <c:pt idx="12679">
                  <c:v>83.021000000000001</c:v>
                </c:pt>
                <c:pt idx="12680">
                  <c:v>83.153999999999982</c:v>
                </c:pt>
                <c:pt idx="12681">
                  <c:v>83.421999999999997</c:v>
                </c:pt>
                <c:pt idx="12682">
                  <c:v>83.555999999999983</c:v>
                </c:pt>
                <c:pt idx="12683">
                  <c:v>83.600999999999999</c:v>
                </c:pt>
                <c:pt idx="12684">
                  <c:v>83.646000000000001</c:v>
                </c:pt>
                <c:pt idx="12685">
                  <c:v>83.646000000000001</c:v>
                </c:pt>
                <c:pt idx="12686">
                  <c:v>83.691000000000003</c:v>
                </c:pt>
                <c:pt idx="12687">
                  <c:v>83.823999999999998</c:v>
                </c:pt>
                <c:pt idx="12688">
                  <c:v>83.959000000000003</c:v>
                </c:pt>
                <c:pt idx="12689">
                  <c:v>83.959000000000003</c:v>
                </c:pt>
                <c:pt idx="12690">
                  <c:v>83.959000000000003</c:v>
                </c:pt>
                <c:pt idx="12691">
                  <c:v>83.959000000000003</c:v>
                </c:pt>
                <c:pt idx="12692">
                  <c:v>84.093999999999994</c:v>
                </c:pt>
                <c:pt idx="12693">
                  <c:v>84.316999999999993</c:v>
                </c:pt>
                <c:pt idx="12694">
                  <c:v>84.361999999999995</c:v>
                </c:pt>
                <c:pt idx="12695">
                  <c:v>84.587000000000003</c:v>
                </c:pt>
                <c:pt idx="12696">
                  <c:v>84.497000000000028</c:v>
                </c:pt>
                <c:pt idx="12697">
                  <c:v>84.542000000000002</c:v>
                </c:pt>
                <c:pt idx="12698">
                  <c:v>84.631999999999991</c:v>
                </c:pt>
                <c:pt idx="12699">
                  <c:v>84.721999999999994</c:v>
                </c:pt>
                <c:pt idx="12700">
                  <c:v>84.856999999999999</c:v>
                </c:pt>
                <c:pt idx="12701">
                  <c:v>84.9</c:v>
                </c:pt>
                <c:pt idx="12702">
                  <c:v>84.990000000000023</c:v>
                </c:pt>
                <c:pt idx="12703">
                  <c:v>85.171999999999983</c:v>
                </c:pt>
                <c:pt idx="12704">
                  <c:v>85.262</c:v>
                </c:pt>
                <c:pt idx="12705">
                  <c:v>85.217000000000027</c:v>
                </c:pt>
                <c:pt idx="12706">
                  <c:v>85.217000000000027</c:v>
                </c:pt>
                <c:pt idx="12707">
                  <c:v>85.217000000000027</c:v>
                </c:pt>
                <c:pt idx="12708">
                  <c:v>85.307000000000002</c:v>
                </c:pt>
                <c:pt idx="12709">
                  <c:v>85.397000000000006</c:v>
                </c:pt>
                <c:pt idx="12710">
                  <c:v>85.486999999999995</c:v>
                </c:pt>
                <c:pt idx="12711">
                  <c:v>85.576999999999998</c:v>
                </c:pt>
                <c:pt idx="12712">
                  <c:v>85.667000000000002</c:v>
                </c:pt>
                <c:pt idx="12713">
                  <c:v>85.938999999999993</c:v>
                </c:pt>
                <c:pt idx="12714">
                  <c:v>86.073999999999998</c:v>
                </c:pt>
                <c:pt idx="12715">
                  <c:v>86.301000000000002</c:v>
                </c:pt>
                <c:pt idx="12716">
                  <c:v>86.437000000000026</c:v>
                </c:pt>
                <c:pt idx="12717">
                  <c:v>86.572000000000003</c:v>
                </c:pt>
                <c:pt idx="12718">
                  <c:v>86.437000000000026</c:v>
                </c:pt>
                <c:pt idx="12719">
                  <c:v>86.572000000000003</c:v>
                </c:pt>
                <c:pt idx="12720">
                  <c:v>86.799000000000007</c:v>
                </c:pt>
                <c:pt idx="12721">
                  <c:v>86.980999999999995</c:v>
                </c:pt>
                <c:pt idx="12722">
                  <c:v>87.072999999999979</c:v>
                </c:pt>
                <c:pt idx="12723">
                  <c:v>87.162999999999982</c:v>
                </c:pt>
                <c:pt idx="12724">
                  <c:v>87.162999999999982</c:v>
                </c:pt>
                <c:pt idx="12725">
                  <c:v>87.117999999999995</c:v>
                </c:pt>
                <c:pt idx="12726">
                  <c:v>87.346000000000004</c:v>
                </c:pt>
                <c:pt idx="12727">
                  <c:v>87.527999999999992</c:v>
                </c:pt>
                <c:pt idx="12728">
                  <c:v>87.757000000000005</c:v>
                </c:pt>
                <c:pt idx="12729">
                  <c:v>87.985000000000014</c:v>
                </c:pt>
                <c:pt idx="12730">
                  <c:v>88.075000000000003</c:v>
                </c:pt>
                <c:pt idx="12731">
                  <c:v>88.075000000000003</c:v>
                </c:pt>
                <c:pt idx="12732">
                  <c:v>88.305999999999983</c:v>
                </c:pt>
                <c:pt idx="12733">
                  <c:v>88.350999999999999</c:v>
                </c:pt>
                <c:pt idx="12734">
                  <c:v>88.534000000000006</c:v>
                </c:pt>
                <c:pt idx="12735">
                  <c:v>88.670999999999978</c:v>
                </c:pt>
                <c:pt idx="12736">
                  <c:v>88.578999999999979</c:v>
                </c:pt>
                <c:pt idx="12737">
                  <c:v>88.670999999999978</c:v>
                </c:pt>
                <c:pt idx="12738">
                  <c:v>88.902000000000001</c:v>
                </c:pt>
                <c:pt idx="12739">
                  <c:v>88.992999999999995</c:v>
                </c:pt>
                <c:pt idx="12740">
                  <c:v>89.084999999999994</c:v>
                </c:pt>
                <c:pt idx="12741">
                  <c:v>89.131999999999991</c:v>
                </c:pt>
                <c:pt idx="12742">
                  <c:v>89.269000000000005</c:v>
                </c:pt>
                <c:pt idx="12743">
                  <c:v>89.316000000000003</c:v>
                </c:pt>
                <c:pt idx="12744">
                  <c:v>89.269000000000005</c:v>
                </c:pt>
                <c:pt idx="12745">
                  <c:v>89.361999999999995</c:v>
                </c:pt>
                <c:pt idx="12746">
                  <c:v>89.593000000000004</c:v>
                </c:pt>
                <c:pt idx="12747">
                  <c:v>89.730999999999995</c:v>
                </c:pt>
                <c:pt idx="12748">
                  <c:v>89.822999999999979</c:v>
                </c:pt>
                <c:pt idx="12749">
                  <c:v>89.546000000000006</c:v>
                </c:pt>
                <c:pt idx="12750">
                  <c:v>89.406999999999996</c:v>
                </c:pt>
                <c:pt idx="12751">
                  <c:v>89.637999999999991</c:v>
                </c:pt>
                <c:pt idx="12752">
                  <c:v>89.915000000000006</c:v>
                </c:pt>
                <c:pt idx="12753">
                  <c:v>90.147000000000006</c:v>
                </c:pt>
                <c:pt idx="12754">
                  <c:v>90.286000000000001</c:v>
                </c:pt>
                <c:pt idx="12755">
                  <c:v>90.147000000000006</c:v>
                </c:pt>
                <c:pt idx="12756">
                  <c:v>90.378999999999976</c:v>
                </c:pt>
                <c:pt idx="12757">
                  <c:v>90.378999999999976</c:v>
                </c:pt>
                <c:pt idx="12758">
                  <c:v>90.471000000000004</c:v>
                </c:pt>
                <c:pt idx="12759">
                  <c:v>90.378999999999976</c:v>
                </c:pt>
                <c:pt idx="12760">
                  <c:v>90.239000000000004</c:v>
                </c:pt>
                <c:pt idx="12761">
                  <c:v>90.009</c:v>
                </c:pt>
                <c:pt idx="12762">
                  <c:v>89.730999999999995</c:v>
                </c:pt>
                <c:pt idx="12763">
                  <c:v>89.593000000000004</c:v>
                </c:pt>
                <c:pt idx="12764">
                  <c:v>89.685000000000002</c:v>
                </c:pt>
                <c:pt idx="12765">
                  <c:v>89.637999999999991</c:v>
                </c:pt>
                <c:pt idx="12766">
                  <c:v>89.637999999999991</c:v>
                </c:pt>
                <c:pt idx="12767">
                  <c:v>89.685000000000002</c:v>
                </c:pt>
                <c:pt idx="12768">
                  <c:v>89.775999999999982</c:v>
                </c:pt>
                <c:pt idx="12769">
                  <c:v>89.637999999999991</c:v>
                </c:pt>
                <c:pt idx="12770">
                  <c:v>89.685000000000002</c:v>
                </c:pt>
                <c:pt idx="12771">
                  <c:v>89.637999999999991</c:v>
                </c:pt>
                <c:pt idx="12772">
                  <c:v>89.730999999999995</c:v>
                </c:pt>
                <c:pt idx="12773">
                  <c:v>90.009</c:v>
                </c:pt>
                <c:pt idx="12774">
                  <c:v>90.147000000000006</c:v>
                </c:pt>
                <c:pt idx="12775">
                  <c:v>90.286000000000001</c:v>
                </c:pt>
                <c:pt idx="12776">
                  <c:v>90.471000000000004</c:v>
                </c:pt>
                <c:pt idx="12777">
                  <c:v>90.518000000000001</c:v>
                </c:pt>
                <c:pt idx="12778">
                  <c:v>90.424000000000007</c:v>
                </c:pt>
                <c:pt idx="12779">
                  <c:v>89.962000000000003</c:v>
                </c:pt>
                <c:pt idx="12780">
                  <c:v>89.406999999999996</c:v>
                </c:pt>
                <c:pt idx="12781">
                  <c:v>89.176999999999978</c:v>
                </c:pt>
                <c:pt idx="12782">
                  <c:v>89.361999999999995</c:v>
                </c:pt>
                <c:pt idx="12783">
                  <c:v>89.775999999999982</c:v>
                </c:pt>
                <c:pt idx="12784">
                  <c:v>90.147000000000006</c:v>
                </c:pt>
                <c:pt idx="12785">
                  <c:v>90.471000000000004</c:v>
                </c:pt>
                <c:pt idx="12786">
                  <c:v>90.378999999999976</c:v>
                </c:pt>
                <c:pt idx="12787">
                  <c:v>90.471000000000004</c:v>
                </c:pt>
                <c:pt idx="12788">
                  <c:v>90.656999999999982</c:v>
                </c:pt>
                <c:pt idx="12789">
                  <c:v>90.891000000000005</c:v>
                </c:pt>
                <c:pt idx="12790">
                  <c:v>91.028999999999982</c:v>
                </c:pt>
                <c:pt idx="12791">
                  <c:v>91.122999999999976</c:v>
                </c:pt>
                <c:pt idx="12792">
                  <c:v>90.796999999999997</c:v>
                </c:pt>
                <c:pt idx="12793">
                  <c:v>90.703000000000003</c:v>
                </c:pt>
                <c:pt idx="12794">
                  <c:v>90.703000000000003</c:v>
                </c:pt>
                <c:pt idx="12795">
                  <c:v>90.843999999999994</c:v>
                </c:pt>
                <c:pt idx="12796">
                  <c:v>90.982000000000014</c:v>
                </c:pt>
                <c:pt idx="12797">
                  <c:v>91.122999999999976</c:v>
                </c:pt>
                <c:pt idx="12798">
                  <c:v>91.263000000000005</c:v>
                </c:pt>
                <c:pt idx="12799">
                  <c:v>91.35499999999999</c:v>
                </c:pt>
                <c:pt idx="12800">
                  <c:v>91.449000000000026</c:v>
                </c:pt>
                <c:pt idx="12801">
                  <c:v>91.542000000000002</c:v>
                </c:pt>
                <c:pt idx="12802">
                  <c:v>91.588999999999999</c:v>
                </c:pt>
                <c:pt idx="12803">
                  <c:v>91.728999999999999</c:v>
                </c:pt>
                <c:pt idx="12804">
                  <c:v>91.775999999999982</c:v>
                </c:pt>
                <c:pt idx="12805">
                  <c:v>91.682999999999979</c:v>
                </c:pt>
                <c:pt idx="12806">
                  <c:v>91.635999999999981</c:v>
                </c:pt>
                <c:pt idx="12807">
                  <c:v>91.775999999999982</c:v>
                </c:pt>
                <c:pt idx="12808">
                  <c:v>91.86999999999999</c:v>
                </c:pt>
                <c:pt idx="12809">
                  <c:v>92.057000000000002</c:v>
                </c:pt>
                <c:pt idx="12810">
                  <c:v>92.527000000000001</c:v>
                </c:pt>
                <c:pt idx="12811">
                  <c:v>92.85599999999998</c:v>
                </c:pt>
                <c:pt idx="12812">
                  <c:v>92.763000000000005</c:v>
                </c:pt>
                <c:pt idx="12813">
                  <c:v>92.433000000000007</c:v>
                </c:pt>
                <c:pt idx="12814">
                  <c:v>92.150999999999982</c:v>
                </c:pt>
                <c:pt idx="12815">
                  <c:v>91.449000000000026</c:v>
                </c:pt>
                <c:pt idx="12816">
                  <c:v>91.35499999999999</c:v>
                </c:pt>
                <c:pt idx="12817">
                  <c:v>91.263000000000005</c:v>
                </c:pt>
                <c:pt idx="12818">
                  <c:v>90.703000000000003</c:v>
                </c:pt>
                <c:pt idx="12819">
                  <c:v>90.424000000000007</c:v>
                </c:pt>
                <c:pt idx="12820">
                  <c:v>90.611999999999995</c:v>
                </c:pt>
                <c:pt idx="12821">
                  <c:v>90.611999999999995</c:v>
                </c:pt>
                <c:pt idx="12822">
                  <c:v>90.703000000000003</c:v>
                </c:pt>
                <c:pt idx="12823">
                  <c:v>90.843999999999994</c:v>
                </c:pt>
                <c:pt idx="12824">
                  <c:v>90.891000000000005</c:v>
                </c:pt>
                <c:pt idx="12825">
                  <c:v>90.936000000000007</c:v>
                </c:pt>
                <c:pt idx="12826">
                  <c:v>90.843999999999994</c:v>
                </c:pt>
                <c:pt idx="12827">
                  <c:v>90.611999999999995</c:v>
                </c:pt>
                <c:pt idx="12828">
                  <c:v>91.075999999999979</c:v>
                </c:pt>
                <c:pt idx="12829">
                  <c:v>91.588999999999999</c:v>
                </c:pt>
                <c:pt idx="12830">
                  <c:v>91.962999999999994</c:v>
                </c:pt>
                <c:pt idx="12831">
                  <c:v>91.775999999999982</c:v>
                </c:pt>
                <c:pt idx="12832">
                  <c:v>91.449000000000026</c:v>
                </c:pt>
                <c:pt idx="12833">
                  <c:v>91.35499999999999</c:v>
                </c:pt>
                <c:pt idx="12834">
                  <c:v>91.35499999999999</c:v>
                </c:pt>
                <c:pt idx="12835">
                  <c:v>91.122999999999976</c:v>
                </c:pt>
                <c:pt idx="12836">
                  <c:v>90.891000000000005</c:v>
                </c:pt>
                <c:pt idx="12837">
                  <c:v>90.75</c:v>
                </c:pt>
                <c:pt idx="12838">
                  <c:v>90.611999999999995</c:v>
                </c:pt>
                <c:pt idx="12839">
                  <c:v>90.565000000000012</c:v>
                </c:pt>
                <c:pt idx="12840">
                  <c:v>90.703000000000003</c:v>
                </c:pt>
                <c:pt idx="12841">
                  <c:v>90.891000000000005</c:v>
                </c:pt>
                <c:pt idx="12842">
                  <c:v>91.263000000000005</c:v>
                </c:pt>
                <c:pt idx="12843">
                  <c:v>91.635999999999981</c:v>
                </c:pt>
                <c:pt idx="12844">
                  <c:v>91.35499999999999</c:v>
                </c:pt>
                <c:pt idx="12845">
                  <c:v>91.169999999999987</c:v>
                </c:pt>
                <c:pt idx="12846">
                  <c:v>91.122999999999976</c:v>
                </c:pt>
                <c:pt idx="12847">
                  <c:v>91.028999999999982</c:v>
                </c:pt>
                <c:pt idx="12848">
                  <c:v>90.75</c:v>
                </c:pt>
                <c:pt idx="12849">
                  <c:v>90.703000000000003</c:v>
                </c:pt>
                <c:pt idx="12850">
                  <c:v>90.796999999999997</c:v>
                </c:pt>
                <c:pt idx="12851">
                  <c:v>90.891000000000005</c:v>
                </c:pt>
                <c:pt idx="12852">
                  <c:v>91.028999999999982</c:v>
                </c:pt>
                <c:pt idx="12853">
                  <c:v>91.169999999999987</c:v>
                </c:pt>
                <c:pt idx="12854">
                  <c:v>91.215999999999994</c:v>
                </c:pt>
                <c:pt idx="12855">
                  <c:v>91.122999999999976</c:v>
                </c:pt>
                <c:pt idx="12856">
                  <c:v>90.936000000000007</c:v>
                </c:pt>
                <c:pt idx="12857">
                  <c:v>90.982000000000014</c:v>
                </c:pt>
                <c:pt idx="12858">
                  <c:v>90.982000000000014</c:v>
                </c:pt>
                <c:pt idx="12859">
                  <c:v>91.169999999999987</c:v>
                </c:pt>
                <c:pt idx="12860">
                  <c:v>91.215999999999994</c:v>
                </c:pt>
                <c:pt idx="12861">
                  <c:v>91.307999999999993</c:v>
                </c:pt>
                <c:pt idx="12862">
                  <c:v>91.35499999999999</c:v>
                </c:pt>
                <c:pt idx="12863">
                  <c:v>91.588999999999999</c:v>
                </c:pt>
                <c:pt idx="12864">
                  <c:v>91.962999999999994</c:v>
                </c:pt>
                <c:pt idx="12865">
                  <c:v>92.057000000000002</c:v>
                </c:pt>
                <c:pt idx="12866">
                  <c:v>92.103999999999999</c:v>
                </c:pt>
                <c:pt idx="12867">
                  <c:v>92.244000000000028</c:v>
                </c:pt>
                <c:pt idx="12868">
                  <c:v>92.385999999999981</c:v>
                </c:pt>
                <c:pt idx="12869">
                  <c:v>92.337999999999994</c:v>
                </c:pt>
                <c:pt idx="12870">
                  <c:v>92.48</c:v>
                </c:pt>
                <c:pt idx="12871">
                  <c:v>92.61999999999999</c:v>
                </c:pt>
                <c:pt idx="12872">
                  <c:v>92.573999999999998</c:v>
                </c:pt>
                <c:pt idx="12873">
                  <c:v>92.385999999999981</c:v>
                </c:pt>
                <c:pt idx="12874">
                  <c:v>92.197000000000003</c:v>
                </c:pt>
                <c:pt idx="12875">
                  <c:v>92.150999999999982</c:v>
                </c:pt>
                <c:pt idx="12876">
                  <c:v>92.197000000000003</c:v>
                </c:pt>
                <c:pt idx="12877">
                  <c:v>92.290999999999997</c:v>
                </c:pt>
                <c:pt idx="12878">
                  <c:v>92.057000000000002</c:v>
                </c:pt>
                <c:pt idx="12879">
                  <c:v>91.775999999999982</c:v>
                </c:pt>
                <c:pt idx="12880">
                  <c:v>91.728999999999999</c:v>
                </c:pt>
                <c:pt idx="12881">
                  <c:v>91.91700000000003</c:v>
                </c:pt>
                <c:pt idx="12882">
                  <c:v>91.962999999999994</c:v>
                </c:pt>
                <c:pt idx="12883">
                  <c:v>91.962999999999994</c:v>
                </c:pt>
                <c:pt idx="12884">
                  <c:v>91.91700000000003</c:v>
                </c:pt>
                <c:pt idx="12885">
                  <c:v>91.728999999999999</c:v>
                </c:pt>
                <c:pt idx="12886">
                  <c:v>91.635999999999981</c:v>
                </c:pt>
                <c:pt idx="12887">
                  <c:v>91.449000000000026</c:v>
                </c:pt>
                <c:pt idx="12888">
                  <c:v>91.588999999999999</c:v>
                </c:pt>
                <c:pt idx="12889">
                  <c:v>92.150999999999982</c:v>
                </c:pt>
                <c:pt idx="12890">
                  <c:v>92.763000000000005</c:v>
                </c:pt>
                <c:pt idx="12891">
                  <c:v>92.85599999999998</c:v>
                </c:pt>
                <c:pt idx="12892">
                  <c:v>92.573999999999998</c:v>
                </c:pt>
                <c:pt idx="12893">
                  <c:v>92.763000000000005</c:v>
                </c:pt>
                <c:pt idx="12894">
                  <c:v>92.573999999999998</c:v>
                </c:pt>
                <c:pt idx="12895">
                  <c:v>92.385999999999981</c:v>
                </c:pt>
                <c:pt idx="12896">
                  <c:v>92.337999999999994</c:v>
                </c:pt>
                <c:pt idx="12897">
                  <c:v>92.103999999999999</c:v>
                </c:pt>
                <c:pt idx="12898">
                  <c:v>92.01</c:v>
                </c:pt>
                <c:pt idx="12899">
                  <c:v>92.057000000000002</c:v>
                </c:pt>
                <c:pt idx="12900">
                  <c:v>92.197000000000003</c:v>
                </c:pt>
                <c:pt idx="12901">
                  <c:v>92.290999999999997</c:v>
                </c:pt>
                <c:pt idx="12902">
                  <c:v>92.337999999999994</c:v>
                </c:pt>
                <c:pt idx="12903">
                  <c:v>92.290999999999997</c:v>
                </c:pt>
                <c:pt idx="12904">
                  <c:v>92.290999999999997</c:v>
                </c:pt>
                <c:pt idx="12905">
                  <c:v>92.48</c:v>
                </c:pt>
                <c:pt idx="12906">
                  <c:v>92.763000000000005</c:v>
                </c:pt>
                <c:pt idx="12907">
                  <c:v>93.092000000000013</c:v>
                </c:pt>
                <c:pt idx="12908">
                  <c:v>93.706000000000003</c:v>
                </c:pt>
                <c:pt idx="12909">
                  <c:v>93.611999999999995</c:v>
                </c:pt>
                <c:pt idx="12910">
                  <c:v>93.374999999999986</c:v>
                </c:pt>
                <c:pt idx="12911">
                  <c:v>93.281000000000006</c:v>
                </c:pt>
                <c:pt idx="12912">
                  <c:v>93.185999999999979</c:v>
                </c:pt>
                <c:pt idx="12913">
                  <c:v>93.328000000000003</c:v>
                </c:pt>
                <c:pt idx="12914">
                  <c:v>93.328000000000003</c:v>
                </c:pt>
                <c:pt idx="12915">
                  <c:v>93.281000000000006</c:v>
                </c:pt>
                <c:pt idx="12916">
                  <c:v>93.233999999999995</c:v>
                </c:pt>
                <c:pt idx="12917">
                  <c:v>93.185999999999979</c:v>
                </c:pt>
                <c:pt idx="12918">
                  <c:v>93.281000000000006</c:v>
                </c:pt>
                <c:pt idx="12919">
                  <c:v>93.185999999999979</c:v>
                </c:pt>
                <c:pt idx="12920">
                  <c:v>92.808999999999983</c:v>
                </c:pt>
                <c:pt idx="12921">
                  <c:v>92.95</c:v>
                </c:pt>
                <c:pt idx="12922">
                  <c:v>92.808999999999983</c:v>
                </c:pt>
                <c:pt idx="12923">
                  <c:v>92.903000000000006</c:v>
                </c:pt>
                <c:pt idx="12924">
                  <c:v>92.997000000000028</c:v>
                </c:pt>
                <c:pt idx="12925">
                  <c:v>92.61999999999999</c:v>
                </c:pt>
                <c:pt idx="12926">
                  <c:v>92.197000000000003</c:v>
                </c:pt>
                <c:pt idx="12927">
                  <c:v>92.057000000000002</c:v>
                </c:pt>
                <c:pt idx="12928">
                  <c:v>92.01</c:v>
                </c:pt>
                <c:pt idx="12929">
                  <c:v>91.91700000000003</c:v>
                </c:pt>
                <c:pt idx="12930">
                  <c:v>91.91700000000003</c:v>
                </c:pt>
                <c:pt idx="12931">
                  <c:v>92.150999999999982</c:v>
                </c:pt>
                <c:pt idx="12932">
                  <c:v>92.527000000000001</c:v>
                </c:pt>
                <c:pt idx="12933">
                  <c:v>92.337999999999994</c:v>
                </c:pt>
                <c:pt idx="12934">
                  <c:v>92.385999999999981</c:v>
                </c:pt>
                <c:pt idx="12935">
                  <c:v>92.385999999999981</c:v>
                </c:pt>
                <c:pt idx="12936">
                  <c:v>92.244000000000028</c:v>
                </c:pt>
                <c:pt idx="12937">
                  <c:v>91.91700000000003</c:v>
                </c:pt>
                <c:pt idx="12938">
                  <c:v>91.91700000000003</c:v>
                </c:pt>
                <c:pt idx="12939">
                  <c:v>91.775999999999982</c:v>
                </c:pt>
                <c:pt idx="12940">
                  <c:v>91.962999999999994</c:v>
                </c:pt>
                <c:pt idx="12941">
                  <c:v>92.150999999999982</c:v>
                </c:pt>
                <c:pt idx="12942">
                  <c:v>92.61999999999999</c:v>
                </c:pt>
                <c:pt idx="12943">
                  <c:v>93.328000000000003</c:v>
                </c:pt>
                <c:pt idx="12944">
                  <c:v>93.185999999999979</c:v>
                </c:pt>
                <c:pt idx="12945">
                  <c:v>93.281000000000006</c:v>
                </c:pt>
                <c:pt idx="12946">
                  <c:v>93.516999999999996</c:v>
                </c:pt>
                <c:pt idx="12947">
                  <c:v>93.943000000000026</c:v>
                </c:pt>
                <c:pt idx="12948">
                  <c:v>94.371999999999986</c:v>
                </c:pt>
                <c:pt idx="12949">
                  <c:v>94.467000000000027</c:v>
                </c:pt>
                <c:pt idx="12950">
                  <c:v>94.371999999999986</c:v>
                </c:pt>
                <c:pt idx="12951">
                  <c:v>94.418999999999997</c:v>
                </c:pt>
                <c:pt idx="12952">
                  <c:v>93.897000000000006</c:v>
                </c:pt>
                <c:pt idx="12953">
                  <c:v>93.754000000000005</c:v>
                </c:pt>
                <c:pt idx="12954">
                  <c:v>93.611999999999995</c:v>
                </c:pt>
                <c:pt idx="12955">
                  <c:v>93.516999999999996</c:v>
                </c:pt>
                <c:pt idx="12956">
                  <c:v>93.185999999999979</c:v>
                </c:pt>
                <c:pt idx="12957">
                  <c:v>93.281000000000006</c:v>
                </c:pt>
                <c:pt idx="12958">
                  <c:v>93.754000000000005</c:v>
                </c:pt>
                <c:pt idx="12959">
                  <c:v>93.992000000000004</c:v>
                </c:pt>
                <c:pt idx="12960">
                  <c:v>93.658999999999978</c:v>
                </c:pt>
                <c:pt idx="12961">
                  <c:v>93.754000000000005</c:v>
                </c:pt>
                <c:pt idx="12962">
                  <c:v>93.897000000000006</c:v>
                </c:pt>
                <c:pt idx="12963">
                  <c:v>93.516999999999996</c:v>
                </c:pt>
                <c:pt idx="12964">
                  <c:v>93.281000000000006</c:v>
                </c:pt>
                <c:pt idx="12965">
                  <c:v>93.328000000000003</c:v>
                </c:pt>
                <c:pt idx="12966">
                  <c:v>93.185999999999979</c:v>
                </c:pt>
                <c:pt idx="12967">
                  <c:v>92.95</c:v>
                </c:pt>
                <c:pt idx="12968">
                  <c:v>92.573999999999998</c:v>
                </c:pt>
                <c:pt idx="12969">
                  <c:v>92.527000000000001</c:v>
                </c:pt>
                <c:pt idx="12970">
                  <c:v>92.385999999999981</c:v>
                </c:pt>
                <c:pt idx="12971">
                  <c:v>92.290999999999997</c:v>
                </c:pt>
                <c:pt idx="12972">
                  <c:v>92.150999999999982</c:v>
                </c:pt>
                <c:pt idx="12973">
                  <c:v>92.48</c:v>
                </c:pt>
                <c:pt idx="12974">
                  <c:v>92.667000000000002</c:v>
                </c:pt>
                <c:pt idx="12975">
                  <c:v>92.667000000000002</c:v>
                </c:pt>
                <c:pt idx="12976">
                  <c:v>92.667000000000002</c:v>
                </c:pt>
                <c:pt idx="12977">
                  <c:v>92.527000000000001</c:v>
                </c:pt>
                <c:pt idx="12978">
                  <c:v>92.667000000000002</c:v>
                </c:pt>
                <c:pt idx="12979">
                  <c:v>92.48</c:v>
                </c:pt>
                <c:pt idx="12980">
                  <c:v>92.808999999999983</c:v>
                </c:pt>
                <c:pt idx="12981">
                  <c:v>93.045000000000002</c:v>
                </c:pt>
                <c:pt idx="12982">
                  <c:v>92.714000000000027</c:v>
                </c:pt>
                <c:pt idx="12983">
                  <c:v>92.763000000000005</c:v>
                </c:pt>
                <c:pt idx="12984">
                  <c:v>92.85599999999998</c:v>
                </c:pt>
                <c:pt idx="12985">
                  <c:v>92.763000000000005</c:v>
                </c:pt>
                <c:pt idx="12986">
                  <c:v>92.85599999999998</c:v>
                </c:pt>
                <c:pt idx="12987">
                  <c:v>92.95</c:v>
                </c:pt>
                <c:pt idx="12988">
                  <c:v>92.808999999999983</c:v>
                </c:pt>
                <c:pt idx="12989">
                  <c:v>92.527000000000001</c:v>
                </c:pt>
                <c:pt idx="12990">
                  <c:v>92.290999999999997</c:v>
                </c:pt>
                <c:pt idx="12991">
                  <c:v>92.290999999999997</c:v>
                </c:pt>
                <c:pt idx="12992">
                  <c:v>92.61999999999999</c:v>
                </c:pt>
                <c:pt idx="12993">
                  <c:v>92.763000000000005</c:v>
                </c:pt>
                <c:pt idx="12994">
                  <c:v>92.667000000000002</c:v>
                </c:pt>
                <c:pt idx="12995">
                  <c:v>92.85599999999998</c:v>
                </c:pt>
                <c:pt idx="12996">
                  <c:v>92.763000000000005</c:v>
                </c:pt>
                <c:pt idx="12997">
                  <c:v>92.667000000000002</c:v>
                </c:pt>
                <c:pt idx="12998">
                  <c:v>92.667000000000002</c:v>
                </c:pt>
                <c:pt idx="12999">
                  <c:v>92.433000000000007</c:v>
                </c:pt>
                <c:pt idx="13000">
                  <c:v>92.244000000000028</c:v>
                </c:pt>
                <c:pt idx="13001">
                  <c:v>92.01</c:v>
                </c:pt>
                <c:pt idx="13002">
                  <c:v>92.150999999999982</c:v>
                </c:pt>
                <c:pt idx="13003">
                  <c:v>92.057000000000002</c:v>
                </c:pt>
                <c:pt idx="13004">
                  <c:v>92.244000000000028</c:v>
                </c:pt>
                <c:pt idx="13005">
                  <c:v>92.290999999999997</c:v>
                </c:pt>
                <c:pt idx="13006">
                  <c:v>91.962999999999994</c:v>
                </c:pt>
                <c:pt idx="13007">
                  <c:v>91.728999999999999</c:v>
                </c:pt>
                <c:pt idx="13008">
                  <c:v>91.635999999999981</c:v>
                </c:pt>
                <c:pt idx="13009">
                  <c:v>91.215999999999994</c:v>
                </c:pt>
                <c:pt idx="13010">
                  <c:v>90.982000000000014</c:v>
                </c:pt>
                <c:pt idx="13011">
                  <c:v>91.122999999999976</c:v>
                </c:pt>
                <c:pt idx="13012">
                  <c:v>91.169999999999987</c:v>
                </c:pt>
                <c:pt idx="13013">
                  <c:v>90.936000000000007</c:v>
                </c:pt>
                <c:pt idx="13014">
                  <c:v>90.656999999999982</c:v>
                </c:pt>
                <c:pt idx="13015">
                  <c:v>90.239000000000004</c:v>
                </c:pt>
                <c:pt idx="13016">
                  <c:v>90.009</c:v>
                </c:pt>
                <c:pt idx="13017">
                  <c:v>89.593000000000004</c:v>
                </c:pt>
                <c:pt idx="13018">
                  <c:v>89.775999999999982</c:v>
                </c:pt>
                <c:pt idx="13019">
                  <c:v>89.962000000000003</c:v>
                </c:pt>
                <c:pt idx="13020">
                  <c:v>89.822999999999979</c:v>
                </c:pt>
                <c:pt idx="13021">
                  <c:v>89.453999999999994</c:v>
                </c:pt>
                <c:pt idx="13022">
                  <c:v>89.406999999999996</c:v>
                </c:pt>
                <c:pt idx="13023">
                  <c:v>89.637999999999991</c:v>
                </c:pt>
                <c:pt idx="13024">
                  <c:v>90.1</c:v>
                </c:pt>
                <c:pt idx="13025">
                  <c:v>90.378999999999976</c:v>
                </c:pt>
                <c:pt idx="13026">
                  <c:v>90.239000000000004</c:v>
                </c:pt>
                <c:pt idx="13027">
                  <c:v>89.86999999999999</c:v>
                </c:pt>
                <c:pt idx="13028">
                  <c:v>89.730999999999995</c:v>
                </c:pt>
                <c:pt idx="13029">
                  <c:v>89.361999999999995</c:v>
                </c:pt>
                <c:pt idx="13030">
                  <c:v>89.316000000000003</c:v>
                </c:pt>
                <c:pt idx="13031">
                  <c:v>89.316000000000003</c:v>
                </c:pt>
                <c:pt idx="13032">
                  <c:v>89.593000000000004</c:v>
                </c:pt>
                <c:pt idx="13033">
                  <c:v>90.147000000000006</c:v>
                </c:pt>
                <c:pt idx="13034">
                  <c:v>90.75</c:v>
                </c:pt>
                <c:pt idx="13035">
                  <c:v>91.075999999999979</c:v>
                </c:pt>
                <c:pt idx="13036">
                  <c:v>91.028999999999982</c:v>
                </c:pt>
                <c:pt idx="13037">
                  <c:v>90.703000000000003</c:v>
                </c:pt>
                <c:pt idx="13038">
                  <c:v>90.471000000000004</c:v>
                </c:pt>
                <c:pt idx="13039">
                  <c:v>90.239000000000004</c:v>
                </c:pt>
                <c:pt idx="13040">
                  <c:v>89.685000000000002</c:v>
                </c:pt>
                <c:pt idx="13041">
                  <c:v>89.316000000000003</c:v>
                </c:pt>
                <c:pt idx="13042">
                  <c:v>88.947000000000031</c:v>
                </c:pt>
                <c:pt idx="13043">
                  <c:v>88.85499999999999</c:v>
                </c:pt>
                <c:pt idx="13044">
                  <c:v>88.902000000000001</c:v>
                </c:pt>
                <c:pt idx="13045">
                  <c:v>89.131999999999991</c:v>
                </c:pt>
                <c:pt idx="13046">
                  <c:v>89.269000000000005</c:v>
                </c:pt>
                <c:pt idx="13047">
                  <c:v>89.316000000000003</c:v>
                </c:pt>
                <c:pt idx="13048">
                  <c:v>89.498999999999995</c:v>
                </c:pt>
                <c:pt idx="13049">
                  <c:v>89.498999999999995</c:v>
                </c:pt>
                <c:pt idx="13050">
                  <c:v>89.316000000000003</c:v>
                </c:pt>
                <c:pt idx="13051">
                  <c:v>89.361999999999995</c:v>
                </c:pt>
                <c:pt idx="13052">
                  <c:v>89.453999999999994</c:v>
                </c:pt>
                <c:pt idx="13053">
                  <c:v>89.498999999999995</c:v>
                </c:pt>
                <c:pt idx="13054">
                  <c:v>89.406999999999996</c:v>
                </c:pt>
                <c:pt idx="13055">
                  <c:v>89.316000000000003</c:v>
                </c:pt>
                <c:pt idx="13056">
                  <c:v>89.453999999999994</c:v>
                </c:pt>
                <c:pt idx="13057">
                  <c:v>89.730999999999995</c:v>
                </c:pt>
                <c:pt idx="13058">
                  <c:v>89.915000000000006</c:v>
                </c:pt>
                <c:pt idx="13059">
                  <c:v>90.054999999999993</c:v>
                </c:pt>
                <c:pt idx="13060">
                  <c:v>90.009</c:v>
                </c:pt>
                <c:pt idx="13061">
                  <c:v>89.86999999999999</c:v>
                </c:pt>
                <c:pt idx="13062">
                  <c:v>89.685000000000002</c:v>
                </c:pt>
                <c:pt idx="13063">
                  <c:v>89.224000000000004</c:v>
                </c:pt>
                <c:pt idx="13064">
                  <c:v>88.670999999999978</c:v>
                </c:pt>
                <c:pt idx="13065">
                  <c:v>88.396000000000001</c:v>
                </c:pt>
                <c:pt idx="13066">
                  <c:v>88.075000000000003</c:v>
                </c:pt>
                <c:pt idx="13067">
                  <c:v>87.938999999999993</c:v>
                </c:pt>
                <c:pt idx="13068">
                  <c:v>88.259</c:v>
                </c:pt>
                <c:pt idx="13069">
                  <c:v>88.718000000000004</c:v>
                </c:pt>
                <c:pt idx="13070">
                  <c:v>88.947000000000031</c:v>
                </c:pt>
                <c:pt idx="13071">
                  <c:v>89.593000000000004</c:v>
                </c:pt>
                <c:pt idx="13072">
                  <c:v>90.286000000000001</c:v>
                </c:pt>
                <c:pt idx="13073">
                  <c:v>90.518000000000001</c:v>
                </c:pt>
                <c:pt idx="13074">
                  <c:v>90.518000000000001</c:v>
                </c:pt>
                <c:pt idx="13075">
                  <c:v>90.471000000000004</c:v>
                </c:pt>
                <c:pt idx="13076">
                  <c:v>90.378999999999976</c:v>
                </c:pt>
                <c:pt idx="13077">
                  <c:v>90.286000000000001</c:v>
                </c:pt>
                <c:pt idx="13078">
                  <c:v>90.147000000000006</c:v>
                </c:pt>
                <c:pt idx="13079">
                  <c:v>89.915000000000006</c:v>
                </c:pt>
                <c:pt idx="13080">
                  <c:v>89.730999999999995</c:v>
                </c:pt>
                <c:pt idx="13081">
                  <c:v>89.453999999999994</c:v>
                </c:pt>
                <c:pt idx="13082">
                  <c:v>88.947000000000031</c:v>
                </c:pt>
                <c:pt idx="13083">
                  <c:v>88.443000000000026</c:v>
                </c:pt>
                <c:pt idx="13084">
                  <c:v>88.214000000000027</c:v>
                </c:pt>
                <c:pt idx="13085">
                  <c:v>87.985000000000014</c:v>
                </c:pt>
                <c:pt idx="13086">
                  <c:v>87.710000000000022</c:v>
                </c:pt>
                <c:pt idx="13087">
                  <c:v>88.03</c:v>
                </c:pt>
                <c:pt idx="13088">
                  <c:v>88.396000000000001</c:v>
                </c:pt>
                <c:pt idx="13089">
                  <c:v>88.85499999999999</c:v>
                </c:pt>
                <c:pt idx="13090">
                  <c:v>88.992999999999995</c:v>
                </c:pt>
                <c:pt idx="13091">
                  <c:v>89.04</c:v>
                </c:pt>
                <c:pt idx="13092">
                  <c:v>89.131999999999991</c:v>
                </c:pt>
                <c:pt idx="13093">
                  <c:v>89.176999999999978</c:v>
                </c:pt>
                <c:pt idx="13094">
                  <c:v>88.902000000000001</c:v>
                </c:pt>
                <c:pt idx="13095">
                  <c:v>88.718000000000004</c:v>
                </c:pt>
                <c:pt idx="13096">
                  <c:v>88.625999999999976</c:v>
                </c:pt>
                <c:pt idx="13097">
                  <c:v>88.534000000000006</c:v>
                </c:pt>
                <c:pt idx="13098">
                  <c:v>88.443000000000026</c:v>
                </c:pt>
                <c:pt idx="13099">
                  <c:v>88.350999999999999</c:v>
                </c:pt>
                <c:pt idx="13100">
                  <c:v>88.259</c:v>
                </c:pt>
                <c:pt idx="13101">
                  <c:v>88.214000000000027</c:v>
                </c:pt>
                <c:pt idx="13102">
                  <c:v>88.121999999999986</c:v>
                </c:pt>
                <c:pt idx="13103">
                  <c:v>88.305999999999983</c:v>
                </c:pt>
                <c:pt idx="13104">
                  <c:v>88.167000000000002</c:v>
                </c:pt>
                <c:pt idx="13105">
                  <c:v>87.938999999999993</c:v>
                </c:pt>
                <c:pt idx="13106">
                  <c:v>88.305999999999983</c:v>
                </c:pt>
                <c:pt idx="13107">
                  <c:v>88.670999999999978</c:v>
                </c:pt>
                <c:pt idx="13108">
                  <c:v>88.902000000000001</c:v>
                </c:pt>
                <c:pt idx="13109">
                  <c:v>88.85499999999999</c:v>
                </c:pt>
                <c:pt idx="13110">
                  <c:v>88.81</c:v>
                </c:pt>
                <c:pt idx="13111">
                  <c:v>89.361999999999995</c:v>
                </c:pt>
                <c:pt idx="13112">
                  <c:v>89.637999999999991</c:v>
                </c:pt>
                <c:pt idx="13113">
                  <c:v>89.86999999999999</c:v>
                </c:pt>
                <c:pt idx="13114">
                  <c:v>89.915000000000006</c:v>
                </c:pt>
                <c:pt idx="13115">
                  <c:v>90.009</c:v>
                </c:pt>
                <c:pt idx="13116">
                  <c:v>90.054999999999993</c:v>
                </c:pt>
                <c:pt idx="13117">
                  <c:v>89.822999999999979</c:v>
                </c:pt>
                <c:pt idx="13118">
                  <c:v>89.546000000000006</c:v>
                </c:pt>
                <c:pt idx="13119">
                  <c:v>89.316000000000003</c:v>
                </c:pt>
                <c:pt idx="13120">
                  <c:v>88.85499999999999</c:v>
                </c:pt>
                <c:pt idx="13121">
                  <c:v>88.259</c:v>
                </c:pt>
                <c:pt idx="13122">
                  <c:v>87.757000000000005</c:v>
                </c:pt>
                <c:pt idx="13123">
                  <c:v>87.391000000000005</c:v>
                </c:pt>
                <c:pt idx="13124">
                  <c:v>87.436000000000007</c:v>
                </c:pt>
                <c:pt idx="13125">
                  <c:v>87.61999999999999</c:v>
                </c:pt>
                <c:pt idx="13126">
                  <c:v>88.075000000000003</c:v>
                </c:pt>
                <c:pt idx="13127">
                  <c:v>88.305999999999983</c:v>
                </c:pt>
                <c:pt idx="13128">
                  <c:v>88.443000000000026</c:v>
                </c:pt>
                <c:pt idx="13129">
                  <c:v>88.488</c:v>
                </c:pt>
                <c:pt idx="13130">
                  <c:v>88.443000000000026</c:v>
                </c:pt>
                <c:pt idx="13131">
                  <c:v>88.578999999999979</c:v>
                </c:pt>
                <c:pt idx="13132">
                  <c:v>89.084999999999994</c:v>
                </c:pt>
                <c:pt idx="13133">
                  <c:v>89.224000000000004</c:v>
                </c:pt>
                <c:pt idx="13134">
                  <c:v>89.176999999999978</c:v>
                </c:pt>
                <c:pt idx="13135">
                  <c:v>89.04</c:v>
                </c:pt>
                <c:pt idx="13136">
                  <c:v>89.04</c:v>
                </c:pt>
                <c:pt idx="13137">
                  <c:v>89.04</c:v>
                </c:pt>
                <c:pt idx="13138">
                  <c:v>89.361999999999995</c:v>
                </c:pt>
                <c:pt idx="13139">
                  <c:v>89.822999999999979</c:v>
                </c:pt>
                <c:pt idx="13140">
                  <c:v>89.962000000000003</c:v>
                </c:pt>
                <c:pt idx="13141">
                  <c:v>89.915000000000006</c:v>
                </c:pt>
                <c:pt idx="13142">
                  <c:v>90.147000000000006</c:v>
                </c:pt>
                <c:pt idx="13143">
                  <c:v>90.194000000000003</c:v>
                </c:pt>
                <c:pt idx="13144">
                  <c:v>89.915000000000006</c:v>
                </c:pt>
                <c:pt idx="13145">
                  <c:v>89.546000000000006</c:v>
                </c:pt>
                <c:pt idx="13146">
                  <c:v>89.224000000000004</c:v>
                </c:pt>
                <c:pt idx="13147">
                  <c:v>88.578999999999979</c:v>
                </c:pt>
                <c:pt idx="13148">
                  <c:v>88.534000000000006</c:v>
                </c:pt>
                <c:pt idx="13149">
                  <c:v>88.670999999999978</c:v>
                </c:pt>
                <c:pt idx="13150">
                  <c:v>88.763000000000005</c:v>
                </c:pt>
                <c:pt idx="13151">
                  <c:v>88.947000000000031</c:v>
                </c:pt>
                <c:pt idx="13152">
                  <c:v>88.947000000000031</c:v>
                </c:pt>
                <c:pt idx="13153">
                  <c:v>88.992999999999995</c:v>
                </c:pt>
                <c:pt idx="13154">
                  <c:v>89.131999999999991</c:v>
                </c:pt>
                <c:pt idx="13155">
                  <c:v>89.04</c:v>
                </c:pt>
                <c:pt idx="13156">
                  <c:v>88.718000000000004</c:v>
                </c:pt>
                <c:pt idx="13157">
                  <c:v>88.488</c:v>
                </c:pt>
                <c:pt idx="13158">
                  <c:v>88.167000000000002</c:v>
                </c:pt>
                <c:pt idx="13159">
                  <c:v>87.894000000000005</c:v>
                </c:pt>
                <c:pt idx="13160">
                  <c:v>88.075000000000003</c:v>
                </c:pt>
                <c:pt idx="13161">
                  <c:v>88.443000000000026</c:v>
                </c:pt>
                <c:pt idx="13162">
                  <c:v>88.534000000000006</c:v>
                </c:pt>
                <c:pt idx="13163">
                  <c:v>88.350999999999999</c:v>
                </c:pt>
                <c:pt idx="13164">
                  <c:v>87.938999999999993</c:v>
                </c:pt>
                <c:pt idx="13165">
                  <c:v>87.757000000000005</c:v>
                </c:pt>
                <c:pt idx="13166">
                  <c:v>87.483000000000004</c:v>
                </c:pt>
                <c:pt idx="13167">
                  <c:v>87.254999999999995</c:v>
                </c:pt>
                <c:pt idx="13168">
                  <c:v>87.210000000000022</c:v>
                </c:pt>
                <c:pt idx="13169">
                  <c:v>87.436000000000007</c:v>
                </c:pt>
                <c:pt idx="13170">
                  <c:v>87.483000000000004</c:v>
                </c:pt>
                <c:pt idx="13171">
                  <c:v>87.3</c:v>
                </c:pt>
                <c:pt idx="13172">
                  <c:v>86.980999999999995</c:v>
                </c:pt>
                <c:pt idx="13173">
                  <c:v>86.799000000000007</c:v>
                </c:pt>
                <c:pt idx="13174">
                  <c:v>86.482000000000014</c:v>
                </c:pt>
                <c:pt idx="13175">
                  <c:v>86.256</c:v>
                </c:pt>
                <c:pt idx="13176">
                  <c:v>86.527000000000001</c:v>
                </c:pt>
                <c:pt idx="13177">
                  <c:v>87.117999999999995</c:v>
                </c:pt>
                <c:pt idx="13178">
                  <c:v>87.391000000000005</c:v>
                </c:pt>
                <c:pt idx="13179">
                  <c:v>87.3</c:v>
                </c:pt>
                <c:pt idx="13180">
                  <c:v>87.072999999999979</c:v>
                </c:pt>
                <c:pt idx="13181">
                  <c:v>86.754000000000005</c:v>
                </c:pt>
                <c:pt idx="13182">
                  <c:v>86.482000000000014</c:v>
                </c:pt>
                <c:pt idx="13183">
                  <c:v>86.119</c:v>
                </c:pt>
                <c:pt idx="13184">
                  <c:v>85.621999999999986</c:v>
                </c:pt>
                <c:pt idx="13185">
                  <c:v>85.576999999999998</c:v>
                </c:pt>
                <c:pt idx="13186">
                  <c:v>85.35199999999999</c:v>
                </c:pt>
                <c:pt idx="13187">
                  <c:v>85.307000000000002</c:v>
                </c:pt>
                <c:pt idx="13188">
                  <c:v>85.217000000000027</c:v>
                </c:pt>
                <c:pt idx="13189">
                  <c:v>85.171999999999983</c:v>
                </c:pt>
                <c:pt idx="13190">
                  <c:v>84.990000000000023</c:v>
                </c:pt>
                <c:pt idx="13191">
                  <c:v>85.034999999999997</c:v>
                </c:pt>
                <c:pt idx="13192">
                  <c:v>84.812000000000012</c:v>
                </c:pt>
                <c:pt idx="13193">
                  <c:v>84.856999999999999</c:v>
                </c:pt>
                <c:pt idx="13194">
                  <c:v>84.856999999999999</c:v>
                </c:pt>
                <c:pt idx="13195">
                  <c:v>84.9</c:v>
                </c:pt>
                <c:pt idx="13196">
                  <c:v>84.856999999999999</c:v>
                </c:pt>
                <c:pt idx="13197">
                  <c:v>84.587000000000003</c:v>
                </c:pt>
                <c:pt idx="13198">
                  <c:v>84.631999999999991</c:v>
                </c:pt>
                <c:pt idx="13199">
                  <c:v>85.126999999999981</c:v>
                </c:pt>
                <c:pt idx="13200">
                  <c:v>85.576999999999998</c:v>
                </c:pt>
                <c:pt idx="13201">
                  <c:v>86.482000000000014</c:v>
                </c:pt>
                <c:pt idx="13202">
                  <c:v>86.936000000000007</c:v>
                </c:pt>
                <c:pt idx="13203">
                  <c:v>87.117999999999995</c:v>
                </c:pt>
                <c:pt idx="13204">
                  <c:v>86.936000000000007</c:v>
                </c:pt>
                <c:pt idx="13205">
                  <c:v>86.709000000000003</c:v>
                </c:pt>
                <c:pt idx="13206">
                  <c:v>86.527000000000001</c:v>
                </c:pt>
                <c:pt idx="13207">
                  <c:v>86.437000000000026</c:v>
                </c:pt>
                <c:pt idx="13208">
                  <c:v>86.301000000000002</c:v>
                </c:pt>
                <c:pt idx="13209">
                  <c:v>86.437000000000026</c:v>
                </c:pt>
                <c:pt idx="13210">
                  <c:v>86.664000000000001</c:v>
                </c:pt>
                <c:pt idx="13211">
                  <c:v>86.799000000000007</c:v>
                </c:pt>
                <c:pt idx="13212">
                  <c:v>86.754000000000005</c:v>
                </c:pt>
                <c:pt idx="13213">
                  <c:v>86.572000000000003</c:v>
                </c:pt>
                <c:pt idx="13214">
                  <c:v>86.164000000000001</c:v>
                </c:pt>
                <c:pt idx="13215">
                  <c:v>85.667000000000002</c:v>
                </c:pt>
                <c:pt idx="13216">
                  <c:v>84.9</c:v>
                </c:pt>
                <c:pt idx="13217">
                  <c:v>84.721999999999994</c:v>
                </c:pt>
                <c:pt idx="13218">
                  <c:v>84.812000000000012</c:v>
                </c:pt>
                <c:pt idx="13219">
                  <c:v>84.721999999999994</c:v>
                </c:pt>
                <c:pt idx="13220">
                  <c:v>84.721999999999994</c:v>
                </c:pt>
                <c:pt idx="13221">
                  <c:v>84.676999999999978</c:v>
                </c:pt>
                <c:pt idx="13222">
                  <c:v>84.676999999999978</c:v>
                </c:pt>
                <c:pt idx="13223">
                  <c:v>84.406999999999996</c:v>
                </c:pt>
                <c:pt idx="13224">
                  <c:v>84.004000000000005</c:v>
                </c:pt>
                <c:pt idx="13225">
                  <c:v>83.510999999999996</c:v>
                </c:pt>
                <c:pt idx="13226">
                  <c:v>83.869</c:v>
                </c:pt>
                <c:pt idx="13227">
                  <c:v>84.137</c:v>
                </c:pt>
                <c:pt idx="13228">
                  <c:v>84.227000000000004</c:v>
                </c:pt>
                <c:pt idx="13229">
                  <c:v>83.823999999999998</c:v>
                </c:pt>
                <c:pt idx="13230">
                  <c:v>83.510999999999996</c:v>
                </c:pt>
                <c:pt idx="13231">
                  <c:v>83.646000000000001</c:v>
                </c:pt>
                <c:pt idx="13232">
                  <c:v>84.049000000000007</c:v>
                </c:pt>
                <c:pt idx="13233">
                  <c:v>83.959000000000003</c:v>
                </c:pt>
                <c:pt idx="13234">
                  <c:v>84.004000000000005</c:v>
                </c:pt>
                <c:pt idx="13235">
                  <c:v>84.227000000000004</c:v>
                </c:pt>
                <c:pt idx="13236">
                  <c:v>84.271999999999991</c:v>
                </c:pt>
                <c:pt idx="13237">
                  <c:v>84.227000000000004</c:v>
                </c:pt>
                <c:pt idx="13238">
                  <c:v>84.049000000000007</c:v>
                </c:pt>
                <c:pt idx="13239">
                  <c:v>84.316999999999993</c:v>
                </c:pt>
                <c:pt idx="13240">
                  <c:v>84.406999999999996</c:v>
                </c:pt>
                <c:pt idx="13241">
                  <c:v>84.182000000000002</c:v>
                </c:pt>
                <c:pt idx="13242">
                  <c:v>83.691000000000003</c:v>
                </c:pt>
                <c:pt idx="13243">
                  <c:v>83.376999999999981</c:v>
                </c:pt>
                <c:pt idx="13244">
                  <c:v>83.10899999999998</c:v>
                </c:pt>
                <c:pt idx="13245">
                  <c:v>82.975999999999999</c:v>
                </c:pt>
                <c:pt idx="13246">
                  <c:v>83.063999999999993</c:v>
                </c:pt>
                <c:pt idx="13247">
                  <c:v>83.287000000000006</c:v>
                </c:pt>
                <c:pt idx="13248">
                  <c:v>83.421999999999997</c:v>
                </c:pt>
                <c:pt idx="13249">
                  <c:v>83.646000000000001</c:v>
                </c:pt>
                <c:pt idx="13250">
                  <c:v>83.823999999999998</c:v>
                </c:pt>
                <c:pt idx="13251">
                  <c:v>83.646000000000001</c:v>
                </c:pt>
                <c:pt idx="13252">
                  <c:v>83.510999999999996</c:v>
                </c:pt>
                <c:pt idx="13253">
                  <c:v>83.736000000000004</c:v>
                </c:pt>
                <c:pt idx="13254">
                  <c:v>84.004000000000005</c:v>
                </c:pt>
                <c:pt idx="13255">
                  <c:v>84.004000000000005</c:v>
                </c:pt>
                <c:pt idx="13256">
                  <c:v>83.736000000000004</c:v>
                </c:pt>
                <c:pt idx="13257">
                  <c:v>83.600999999999999</c:v>
                </c:pt>
                <c:pt idx="13258">
                  <c:v>83.467000000000027</c:v>
                </c:pt>
                <c:pt idx="13259">
                  <c:v>83.242000000000004</c:v>
                </c:pt>
                <c:pt idx="13260">
                  <c:v>82.930999999999997</c:v>
                </c:pt>
                <c:pt idx="13261">
                  <c:v>82.885999999999981</c:v>
                </c:pt>
                <c:pt idx="13262">
                  <c:v>82.61999999999999</c:v>
                </c:pt>
                <c:pt idx="13263">
                  <c:v>82.708000000000013</c:v>
                </c:pt>
                <c:pt idx="13264">
                  <c:v>82.840999999999994</c:v>
                </c:pt>
                <c:pt idx="13265">
                  <c:v>82.930999999999997</c:v>
                </c:pt>
                <c:pt idx="13266">
                  <c:v>83.331999999999994</c:v>
                </c:pt>
                <c:pt idx="13267">
                  <c:v>84.093999999999994</c:v>
                </c:pt>
                <c:pt idx="13268">
                  <c:v>84.676999999999978</c:v>
                </c:pt>
                <c:pt idx="13269">
                  <c:v>85.126999999999981</c:v>
                </c:pt>
                <c:pt idx="13270">
                  <c:v>85.262</c:v>
                </c:pt>
                <c:pt idx="13271">
                  <c:v>85.849000000000004</c:v>
                </c:pt>
                <c:pt idx="13272">
                  <c:v>86.482000000000014</c:v>
                </c:pt>
                <c:pt idx="13273">
                  <c:v>87.162999999999982</c:v>
                </c:pt>
                <c:pt idx="13274">
                  <c:v>87.436000000000007</c:v>
                </c:pt>
                <c:pt idx="13275">
                  <c:v>87.254999999999995</c:v>
                </c:pt>
                <c:pt idx="13276">
                  <c:v>87.210000000000022</c:v>
                </c:pt>
                <c:pt idx="13277">
                  <c:v>86.936000000000007</c:v>
                </c:pt>
                <c:pt idx="13278">
                  <c:v>86.527000000000001</c:v>
                </c:pt>
                <c:pt idx="13279">
                  <c:v>86.164000000000001</c:v>
                </c:pt>
                <c:pt idx="13280">
                  <c:v>86.073999999999998</c:v>
                </c:pt>
                <c:pt idx="13281">
                  <c:v>85.938999999999993</c:v>
                </c:pt>
                <c:pt idx="13282">
                  <c:v>85.576999999999998</c:v>
                </c:pt>
                <c:pt idx="13283">
                  <c:v>85.262</c:v>
                </c:pt>
                <c:pt idx="13284">
                  <c:v>84.990000000000023</c:v>
                </c:pt>
                <c:pt idx="13285">
                  <c:v>84.766999999999996</c:v>
                </c:pt>
                <c:pt idx="13286">
                  <c:v>84.676999999999978</c:v>
                </c:pt>
                <c:pt idx="13287">
                  <c:v>84.676999999999978</c:v>
                </c:pt>
                <c:pt idx="13288">
                  <c:v>84.766999999999996</c:v>
                </c:pt>
                <c:pt idx="13289">
                  <c:v>84.631999999999991</c:v>
                </c:pt>
                <c:pt idx="13290">
                  <c:v>84.406999999999996</c:v>
                </c:pt>
                <c:pt idx="13291">
                  <c:v>84.182000000000002</c:v>
                </c:pt>
                <c:pt idx="13292">
                  <c:v>83.91400000000003</c:v>
                </c:pt>
                <c:pt idx="13293">
                  <c:v>83.555999999999983</c:v>
                </c:pt>
                <c:pt idx="13294">
                  <c:v>83.467000000000027</c:v>
                </c:pt>
                <c:pt idx="13295">
                  <c:v>83.555999999999983</c:v>
                </c:pt>
                <c:pt idx="13296">
                  <c:v>83.467000000000027</c:v>
                </c:pt>
                <c:pt idx="13297">
                  <c:v>83.510999999999996</c:v>
                </c:pt>
                <c:pt idx="13298">
                  <c:v>83.242000000000004</c:v>
                </c:pt>
                <c:pt idx="13299">
                  <c:v>82.840999999999994</c:v>
                </c:pt>
                <c:pt idx="13300">
                  <c:v>82.840999999999994</c:v>
                </c:pt>
                <c:pt idx="13301">
                  <c:v>83.467000000000027</c:v>
                </c:pt>
                <c:pt idx="13302">
                  <c:v>83.778999999999982</c:v>
                </c:pt>
                <c:pt idx="13303">
                  <c:v>83.959000000000003</c:v>
                </c:pt>
                <c:pt idx="13304">
                  <c:v>83.959000000000003</c:v>
                </c:pt>
                <c:pt idx="13305">
                  <c:v>83.869</c:v>
                </c:pt>
                <c:pt idx="13306">
                  <c:v>83.736000000000004</c:v>
                </c:pt>
                <c:pt idx="13307">
                  <c:v>83.376999999999981</c:v>
                </c:pt>
                <c:pt idx="13308">
                  <c:v>83.063999999999993</c:v>
                </c:pt>
                <c:pt idx="13309">
                  <c:v>82.975999999999999</c:v>
                </c:pt>
                <c:pt idx="13310">
                  <c:v>83.242000000000004</c:v>
                </c:pt>
                <c:pt idx="13311">
                  <c:v>83.646000000000001</c:v>
                </c:pt>
                <c:pt idx="13312">
                  <c:v>83.646000000000001</c:v>
                </c:pt>
                <c:pt idx="13313">
                  <c:v>83.646000000000001</c:v>
                </c:pt>
                <c:pt idx="13314">
                  <c:v>83.242000000000004</c:v>
                </c:pt>
                <c:pt idx="13315">
                  <c:v>82.885999999999981</c:v>
                </c:pt>
                <c:pt idx="13316">
                  <c:v>83.063999999999993</c:v>
                </c:pt>
                <c:pt idx="13317">
                  <c:v>83.736000000000004</c:v>
                </c:pt>
                <c:pt idx="13318">
                  <c:v>83.959000000000003</c:v>
                </c:pt>
                <c:pt idx="13319">
                  <c:v>83.646000000000001</c:v>
                </c:pt>
                <c:pt idx="13320">
                  <c:v>83.376999999999981</c:v>
                </c:pt>
                <c:pt idx="13321">
                  <c:v>83.198999999999998</c:v>
                </c:pt>
                <c:pt idx="13322">
                  <c:v>82.840999999999994</c:v>
                </c:pt>
                <c:pt idx="13323">
                  <c:v>82.61999999999999</c:v>
                </c:pt>
                <c:pt idx="13324">
                  <c:v>83.10899999999998</c:v>
                </c:pt>
                <c:pt idx="13325">
                  <c:v>83.600999999999999</c:v>
                </c:pt>
                <c:pt idx="13326">
                  <c:v>83.736000000000004</c:v>
                </c:pt>
                <c:pt idx="13327">
                  <c:v>83.331999999999994</c:v>
                </c:pt>
                <c:pt idx="13328">
                  <c:v>83.198999999999998</c:v>
                </c:pt>
                <c:pt idx="13329">
                  <c:v>83.063999999999993</c:v>
                </c:pt>
                <c:pt idx="13330">
                  <c:v>82.753</c:v>
                </c:pt>
                <c:pt idx="13331">
                  <c:v>82.753</c:v>
                </c:pt>
                <c:pt idx="13332">
                  <c:v>83.153999999999982</c:v>
                </c:pt>
                <c:pt idx="13333">
                  <c:v>83.10899999999998</c:v>
                </c:pt>
                <c:pt idx="13334">
                  <c:v>82.664999999999992</c:v>
                </c:pt>
                <c:pt idx="13335">
                  <c:v>82.307999999999993</c:v>
                </c:pt>
                <c:pt idx="13336">
                  <c:v>82.042000000000002</c:v>
                </c:pt>
                <c:pt idx="13337">
                  <c:v>81.421000000000006</c:v>
                </c:pt>
                <c:pt idx="13338">
                  <c:v>81.022999999999982</c:v>
                </c:pt>
                <c:pt idx="13339">
                  <c:v>81.022999999999982</c:v>
                </c:pt>
                <c:pt idx="13340">
                  <c:v>80.89</c:v>
                </c:pt>
                <c:pt idx="13341">
                  <c:v>80.977999999999994</c:v>
                </c:pt>
                <c:pt idx="13342">
                  <c:v>80.977999999999994</c:v>
                </c:pt>
                <c:pt idx="13343">
                  <c:v>80.935000000000002</c:v>
                </c:pt>
                <c:pt idx="13344">
                  <c:v>80.712999999999994</c:v>
                </c:pt>
                <c:pt idx="13345">
                  <c:v>80.845000000000013</c:v>
                </c:pt>
                <c:pt idx="13346">
                  <c:v>80.757000000000005</c:v>
                </c:pt>
                <c:pt idx="13347">
                  <c:v>80.492000000000004</c:v>
                </c:pt>
                <c:pt idx="13348">
                  <c:v>80.051000000000002</c:v>
                </c:pt>
                <c:pt idx="13349">
                  <c:v>79.875999999999976</c:v>
                </c:pt>
                <c:pt idx="13350">
                  <c:v>80.007999999999996</c:v>
                </c:pt>
                <c:pt idx="13351">
                  <c:v>80.138999999999982</c:v>
                </c:pt>
                <c:pt idx="13352">
                  <c:v>79.787999999999997</c:v>
                </c:pt>
                <c:pt idx="13353">
                  <c:v>79.7</c:v>
                </c:pt>
                <c:pt idx="13354">
                  <c:v>79.831000000000003</c:v>
                </c:pt>
                <c:pt idx="13355">
                  <c:v>79.742999999999995</c:v>
                </c:pt>
                <c:pt idx="13356">
                  <c:v>79.524000000000001</c:v>
                </c:pt>
                <c:pt idx="13357">
                  <c:v>79.524000000000001</c:v>
                </c:pt>
                <c:pt idx="13358">
                  <c:v>79.48</c:v>
                </c:pt>
                <c:pt idx="13359">
                  <c:v>79.435000000000002</c:v>
                </c:pt>
                <c:pt idx="13360">
                  <c:v>79.787999999999997</c:v>
                </c:pt>
                <c:pt idx="13361">
                  <c:v>80.096000000000004</c:v>
                </c:pt>
                <c:pt idx="13362">
                  <c:v>80.138999999999982</c:v>
                </c:pt>
                <c:pt idx="13363">
                  <c:v>80.537000000000006</c:v>
                </c:pt>
                <c:pt idx="13364">
                  <c:v>80.89</c:v>
                </c:pt>
                <c:pt idx="13365">
                  <c:v>80.935000000000002</c:v>
                </c:pt>
                <c:pt idx="13366">
                  <c:v>80.757000000000005</c:v>
                </c:pt>
                <c:pt idx="13367">
                  <c:v>80.403999999999996</c:v>
                </c:pt>
                <c:pt idx="13368">
                  <c:v>80.316000000000003</c:v>
                </c:pt>
                <c:pt idx="13369">
                  <c:v>80.492000000000004</c:v>
                </c:pt>
                <c:pt idx="13370">
                  <c:v>80.449000000000026</c:v>
                </c:pt>
                <c:pt idx="13371">
                  <c:v>80.58</c:v>
                </c:pt>
                <c:pt idx="13372">
                  <c:v>80.845000000000013</c:v>
                </c:pt>
                <c:pt idx="13373">
                  <c:v>81.066000000000003</c:v>
                </c:pt>
                <c:pt idx="13374">
                  <c:v>81.022999999999982</c:v>
                </c:pt>
                <c:pt idx="13375">
                  <c:v>81.198999999999998</c:v>
                </c:pt>
                <c:pt idx="13376">
                  <c:v>81.066000000000003</c:v>
                </c:pt>
                <c:pt idx="13377">
                  <c:v>80.845000000000013</c:v>
                </c:pt>
                <c:pt idx="13378">
                  <c:v>80.624999999999986</c:v>
                </c:pt>
                <c:pt idx="13379">
                  <c:v>80.271999999999991</c:v>
                </c:pt>
                <c:pt idx="13380">
                  <c:v>80.183999999999983</c:v>
                </c:pt>
                <c:pt idx="13381">
                  <c:v>79.831000000000003</c:v>
                </c:pt>
                <c:pt idx="13382">
                  <c:v>79.7</c:v>
                </c:pt>
                <c:pt idx="13383">
                  <c:v>80.138999999999982</c:v>
                </c:pt>
                <c:pt idx="13384">
                  <c:v>80.316000000000003</c:v>
                </c:pt>
                <c:pt idx="13385">
                  <c:v>80.227000000000004</c:v>
                </c:pt>
                <c:pt idx="13386">
                  <c:v>79.962999999999994</c:v>
                </c:pt>
                <c:pt idx="13387">
                  <c:v>79.875999999999976</c:v>
                </c:pt>
                <c:pt idx="13388">
                  <c:v>79.566999999999993</c:v>
                </c:pt>
                <c:pt idx="13389">
                  <c:v>79.215999999999994</c:v>
                </c:pt>
                <c:pt idx="13390">
                  <c:v>79.040999999999997</c:v>
                </c:pt>
                <c:pt idx="13391">
                  <c:v>79.084000000000003</c:v>
                </c:pt>
                <c:pt idx="13392">
                  <c:v>79.084000000000003</c:v>
                </c:pt>
                <c:pt idx="13393">
                  <c:v>79.346999999999994</c:v>
                </c:pt>
                <c:pt idx="13394">
                  <c:v>79.48</c:v>
                </c:pt>
                <c:pt idx="13395">
                  <c:v>79.611999999999995</c:v>
                </c:pt>
                <c:pt idx="13396">
                  <c:v>79.524000000000001</c:v>
                </c:pt>
                <c:pt idx="13397">
                  <c:v>79.611999999999995</c:v>
                </c:pt>
                <c:pt idx="13398">
                  <c:v>79.742999999999995</c:v>
                </c:pt>
                <c:pt idx="13399">
                  <c:v>79.831000000000003</c:v>
                </c:pt>
                <c:pt idx="13400">
                  <c:v>79.7</c:v>
                </c:pt>
                <c:pt idx="13401">
                  <c:v>79.524000000000001</c:v>
                </c:pt>
                <c:pt idx="13402">
                  <c:v>79.391999999999996</c:v>
                </c:pt>
                <c:pt idx="13403">
                  <c:v>79.172999999999988</c:v>
                </c:pt>
                <c:pt idx="13404">
                  <c:v>78.910000000000025</c:v>
                </c:pt>
                <c:pt idx="13405">
                  <c:v>78.69</c:v>
                </c:pt>
                <c:pt idx="13406">
                  <c:v>78.644999999999996</c:v>
                </c:pt>
                <c:pt idx="13407">
                  <c:v>78.60199999999999</c:v>
                </c:pt>
                <c:pt idx="13408">
                  <c:v>78.471000000000004</c:v>
                </c:pt>
                <c:pt idx="13409">
                  <c:v>78.251000000000005</c:v>
                </c:pt>
                <c:pt idx="13410">
                  <c:v>78.164999999999992</c:v>
                </c:pt>
                <c:pt idx="13411">
                  <c:v>78.120999999999981</c:v>
                </c:pt>
                <c:pt idx="13412">
                  <c:v>78.033000000000001</c:v>
                </c:pt>
                <c:pt idx="13413">
                  <c:v>77.85899999999998</c:v>
                </c:pt>
                <c:pt idx="13414">
                  <c:v>77.815000000000012</c:v>
                </c:pt>
                <c:pt idx="13415">
                  <c:v>77.683999999999983</c:v>
                </c:pt>
                <c:pt idx="13416">
                  <c:v>77.683999999999983</c:v>
                </c:pt>
                <c:pt idx="13417">
                  <c:v>77.596000000000004</c:v>
                </c:pt>
                <c:pt idx="13418">
                  <c:v>77.596000000000004</c:v>
                </c:pt>
                <c:pt idx="13419">
                  <c:v>77.638999999999982</c:v>
                </c:pt>
                <c:pt idx="13420">
                  <c:v>77.683999999999983</c:v>
                </c:pt>
                <c:pt idx="13421">
                  <c:v>77.815000000000012</c:v>
                </c:pt>
                <c:pt idx="13422">
                  <c:v>77.727000000000004</c:v>
                </c:pt>
                <c:pt idx="13423">
                  <c:v>77.596000000000004</c:v>
                </c:pt>
                <c:pt idx="13424">
                  <c:v>77.509</c:v>
                </c:pt>
                <c:pt idx="13425">
                  <c:v>77.421000000000006</c:v>
                </c:pt>
                <c:pt idx="13426">
                  <c:v>77.334999999999994</c:v>
                </c:pt>
                <c:pt idx="13427">
                  <c:v>77.292000000000002</c:v>
                </c:pt>
                <c:pt idx="13428">
                  <c:v>77.464000000000027</c:v>
                </c:pt>
                <c:pt idx="13429">
                  <c:v>77.596000000000004</c:v>
                </c:pt>
                <c:pt idx="13430">
                  <c:v>77.683999999999983</c:v>
                </c:pt>
                <c:pt idx="13431">
                  <c:v>77.77</c:v>
                </c:pt>
                <c:pt idx="13432">
                  <c:v>77.77</c:v>
                </c:pt>
                <c:pt idx="13433">
                  <c:v>77.77</c:v>
                </c:pt>
                <c:pt idx="13434">
                  <c:v>77.596000000000004</c:v>
                </c:pt>
                <c:pt idx="13435">
                  <c:v>77.421000000000006</c:v>
                </c:pt>
                <c:pt idx="13436">
                  <c:v>77.334999999999994</c:v>
                </c:pt>
                <c:pt idx="13437">
                  <c:v>77.203000000000003</c:v>
                </c:pt>
                <c:pt idx="13438">
                  <c:v>77.203000000000003</c:v>
                </c:pt>
                <c:pt idx="13439">
                  <c:v>77.203000000000003</c:v>
                </c:pt>
                <c:pt idx="13440">
                  <c:v>77.334999999999994</c:v>
                </c:pt>
                <c:pt idx="13441">
                  <c:v>77.421000000000006</c:v>
                </c:pt>
                <c:pt idx="13442">
                  <c:v>77.292000000000002</c:v>
                </c:pt>
                <c:pt idx="13443">
                  <c:v>77.203000000000003</c:v>
                </c:pt>
                <c:pt idx="13444">
                  <c:v>77.16</c:v>
                </c:pt>
                <c:pt idx="13445">
                  <c:v>77.028999999999982</c:v>
                </c:pt>
                <c:pt idx="13446">
                  <c:v>76.811000000000007</c:v>
                </c:pt>
                <c:pt idx="13447">
                  <c:v>76.724999999999994</c:v>
                </c:pt>
                <c:pt idx="13448">
                  <c:v>76.768000000000001</c:v>
                </c:pt>
                <c:pt idx="13449">
                  <c:v>76.768000000000001</c:v>
                </c:pt>
                <c:pt idx="13450">
                  <c:v>76.768000000000001</c:v>
                </c:pt>
                <c:pt idx="13451">
                  <c:v>76.724999999999994</c:v>
                </c:pt>
                <c:pt idx="13452">
                  <c:v>76.680999999999983</c:v>
                </c:pt>
                <c:pt idx="13453">
                  <c:v>76.635999999999981</c:v>
                </c:pt>
                <c:pt idx="13454">
                  <c:v>76.635999999999981</c:v>
                </c:pt>
                <c:pt idx="13455">
                  <c:v>76.724999999999994</c:v>
                </c:pt>
                <c:pt idx="13456">
                  <c:v>76.811000000000007</c:v>
                </c:pt>
                <c:pt idx="13457">
                  <c:v>76.811000000000007</c:v>
                </c:pt>
                <c:pt idx="13458">
                  <c:v>76.853999999999999</c:v>
                </c:pt>
                <c:pt idx="13459">
                  <c:v>76.942000000000007</c:v>
                </c:pt>
                <c:pt idx="13460">
                  <c:v>77.072000000000003</c:v>
                </c:pt>
                <c:pt idx="13461">
                  <c:v>77.117000000000004</c:v>
                </c:pt>
                <c:pt idx="13462">
                  <c:v>77.16</c:v>
                </c:pt>
                <c:pt idx="13463">
                  <c:v>77.117000000000004</c:v>
                </c:pt>
                <c:pt idx="13464">
                  <c:v>77.072000000000003</c:v>
                </c:pt>
                <c:pt idx="13465">
                  <c:v>77.16</c:v>
                </c:pt>
                <c:pt idx="13466">
                  <c:v>77.247000000000028</c:v>
                </c:pt>
                <c:pt idx="13467">
                  <c:v>77.377999999999986</c:v>
                </c:pt>
                <c:pt idx="13468">
                  <c:v>77.464000000000027</c:v>
                </c:pt>
                <c:pt idx="13469">
                  <c:v>77.464000000000027</c:v>
                </c:pt>
                <c:pt idx="13470">
                  <c:v>77.727000000000004</c:v>
                </c:pt>
                <c:pt idx="13471">
                  <c:v>77.727000000000004</c:v>
                </c:pt>
                <c:pt idx="13472">
                  <c:v>77.638999999999982</c:v>
                </c:pt>
                <c:pt idx="13473">
                  <c:v>77.596000000000004</c:v>
                </c:pt>
                <c:pt idx="13474">
                  <c:v>77.552999999999983</c:v>
                </c:pt>
                <c:pt idx="13475">
                  <c:v>77.509</c:v>
                </c:pt>
                <c:pt idx="13476">
                  <c:v>77.509</c:v>
                </c:pt>
                <c:pt idx="13477">
                  <c:v>77.421000000000006</c:v>
                </c:pt>
                <c:pt idx="13478">
                  <c:v>77.509</c:v>
                </c:pt>
                <c:pt idx="13479">
                  <c:v>77.464000000000027</c:v>
                </c:pt>
                <c:pt idx="13480">
                  <c:v>77.377999999999986</c:v>
                </c:pt>
                <c:pt idx="13481">
                  <c:v>77.247000000000028</c:v>
                </c:pt>
                <c:pt idx="13482">
                  <c:v>77.203000000000003</c:v>
                </c:pt>
                <c:pt idx="13483">
                  <c:v>77.117000000000004</c:v>
                </c:pt>
                <c:pt idx="13484">
                  <c:v>77.292000000000002</c:v>
                </c:pt>
                <c:pt idx="13485">
                  <c:v>77.334999999999994</c:v>
                </c:pt>
                <c:pt idx="13486">
                  <c:v>77.247000000000028</c:v>
                </c:pt>
                <c:pt idx="13487">
                  <c:v>77.072000000000003</c:v>
                </c:pt>
                <c:pt idx="13488">
                  <c:v>77.028999999999982</c:v>
                </c:pt>
                <c:pt idx="13489">
                  <c:v>77.028999999999982</c:v>
                </c:pt>
                <c:pt idx="13490">
                  <c:v>77.072000000000003</c:v>
                </c:pt>
                <c:pt idx="13491">
                  <c:v>77.072000000000003</c:v>
                </c:pt>
                <c:pt idx="13492">
                  <c:v>77.16</c:v>
                </c:pt>
                <c:pt idx="13493">
                  <c:v>77.16</c:v>
                </c:pt>
                <c:pt idx="13494">
                  <c:v>77.203000000000003</c:v>
                </c:pt>
                <c:pt idx="13495">
                  <c:v>77.683999999999983</c:v>
                </c:pt>
                <c:pt idx="13496">
                  <c:v>77.902000000000001</c:v>
                </c:pt>
                <c:pt idx="13497">
                  <c:v>77.989999999999995</c:v>
                </c:pt>
                <c:pt idx="13498">
                  <c:v>77.945000000000007</c:v>
                </c:pt>
                <c:pt idx="13499">
                  <c:v>77.77</c:v>
                </c:pt>
                <c:pt idx="13500">
                  <c:v>77.596000000000004</c:v>
                </c:pt>
                <c:pt idx="13501">
                  <c:v>77.464000000000027</c:v>
                </c:pt>
                <c:pt idx="13502">
                  <c:v>77.377999999999986</c:v>
                </c:pt>
                <c:pt idx="13503">
                  <c:v>77.334999999999994</c:v>
                </c:pt>
                <c:pt idx="13504">
                  <c:v>77.377999999999986</c:v>
                </c:pt>
                <c:pt idx="13505">
                  <c:v>77.464000000000027</c:v>
                </c:pt>
                <c:pt idx="13506">
                  <c:v>77.377999999999986</c:v>
                </c:pt>
                <c:pt idx="13507">
                  <c:v>77.377999999999986</c:v>
                </c:pt>
                <c:pt idx="13508">
                  <c:v>77.16</c:v>
                </c:pt>
                <c:pt idx="13509">
                  <c:v>77.117000000000004</c:v>
                </c:pt>
                <c:pt idx="13510">
                  <c:v>76.986000000000004</c:v>
                </c:pt>
                <c:pt idx="13511">
                  <c:v>76.986000000000004</c:v>
                </c:pt>
                <c:pt idx="13512">
                  <c:v>76.899000000000001</c:v>
                </c:pt>
                <c:pt idx="13513">
                  <c:v>76.724999999999994</c:v>
                </c:pt>
                <c:pt idx="13514">
                  <c:v>76.55</c:v>
                </c:pt>
                <c:pt idx="13515">
                  <c:v>76.331999999999994</c:v>
                </c:pt>
                <c:pt idx="13516">
                  <c:v>76.203000000000003</c:v>
                </c:pt>
                <c:pt idx="13517">
                  <c:v>76.157999999999987</c:v>
                </c:pt>
                <c:pt idx="13518">
                  <c:v>76.070999999999998</c:v>
                </c:pt>
                <c:pt idx="13519">
                  <c:v>75.985000000000014</c:v>
                </c:pt>
                <c:pt idx="13520">
                  <c:v>76.070999999999998</c:v>
                </c:pt>
                <c:pt idx="13521">
                  <c:v>76.245999999999995</c:v>
                </c:pt>
                <c:pt idx="13522">
                  <c:v>76.203000000000003</c:v>
                </c:pt>
                <c:pt idx="13523">
                  <c:v>76.157999999999987</c:v>
                </c:pt>
                <c:pt idx="13524">
                  <c:v>76.070999999999998</c:v>
                </c:pt>
                <c:pt idx="13525">
                  <c:v>76.070999999999998</c:v>
                </c:pt>
                <c:pt idx="13526">
                  <c:v>76.203000000000003</c:v>
                </c:pt>
                <c:pt idx="13527">
                  <c:v>76.245999999999995</c:v>
                </c:pt>
                <c:pt idx="13528">
                  <c:v>76.374999999999986</c:v>
                </c:pt>
                <c:pt idx="13529">
                  <c:v>76.331999999999994</c:v>
                </c:pt>
                <c:pt idx="13530">
                  <c:v>76.203000000000003</c:v>
                </c:pt>
                <c:pt idx="13531">
                  <c:v>76.027999999999992</c:v>
                </c:pt>
                <c:pt idx="13532">
                  <c:v>75.897999999999996</c:v>
                </c:pt>
                <c:pt idx="13533">
                  <c:v>75.942000000000007</c:v>
                </c:pt>
                <c:pt idx="13534">
                  <c:v>75.81</c:v>
                </c:pt>
                <c:pt idx="13535">
                  <c:v>75.637</c:v>
                </c:pt>
                <c:pt idx="13536">
                  <c:v>75.507999999999996</c:v>
                </c:pt>
                <c:pt idx="13537">
                  <c:v>75.290000000000006</c:v>
                </c:pt>
                <c:pt idx="13538">
                  <c:v>75.203999999999994</c:v>
                </c:pt>
                <c:pt idx="13539">
                  <c:v>75.16</c:v>
                </c:pt>
                <c:pt idx="13540">
                  <c:v>75.16</c:v>
                </c:pt>
                <c:pt idx="13541">
                  <c:v>75.117000000000004</c:v>
                </c:pt>
                <c:pt idx="13542">
                  <c:v>75.117000000000004</c:v>
                </c:pt>
                <c:pt idx="13543">
                  <c:v>75.117000000000004</c:v>
                </c:pt>
                <c:pt idx="13544">
                  <c:v>75.16</c:v>
                </c:pt>
                <c:pt idx="13545">
                  <c:v>75.16</c:v>
                </c:pt>
                <c:pt idx="13546">
                  <c:v>75.203999999999994</c:v>
                </c:pt>
                <c:pt idx="13547">
                  <c:v>75.247000000000028</c:v>
                </c:pt>
                <c:pt idx="13548">
                  <c:v>75.16</c:v>
                </c:pt>
                <c:pt idx="13549">
                  <c:v>75.117000000000004</c:v>
                </c:pt>
                <c:pt idx="13550">
                  <c:v>75.117000000000004</c:v>
                </c:pt>
                <c:pt idx="13551">
                  <c:v>75.073999999999998</c:v>
                </c:pt>
                <c:pt idx="13552">
                  <c:v>75.073999999999998</c:v>
                </c:pt>
                <c:pt idx="13553">
                  <c:v>75.16</c:v>
                </c:pt>
                <c:pt idx="13554">
                  <c:v>75.16</c:v>
                </c:pt>
                <c:pt idx="13555">
                  <c:v>75.203999999999994</c:v>
                </c:pt>
                <c:pt idx="13556">
                  <c:v>75.117000000000004</c:v>
                </c:pt>
                <c:pt idx="13557">
                  <c:v>75.028999999999982</c:v>
                </c:pt>
                <c:pt idx="13558">
                  <c:v>74.85599999999998</c:v>
                </c:pt>
                <c:pt idx="13559">
                  <c:v>74.727000000000004</c:v>
                </c:pt>
                <c:pt idx="13560">
                  <c:v>74.682999999999979</c:v>
                </c:pt>
                <c:pt idx="13561">
                  <c:v>74.85599999999998</c:v>
                </c:pt>
                <c:pt idx="13562">
                  <c:v>75.117000000000004</c:v>
                </c:pt>
                <c:pt idx="13563">
                  <c:v>75.375999999999976</c:v>
                </c:pt>
                <c:pt idx="13564">
                  <c:v>75.551000000000002</c:v>
                </c:pt>
                <c:pt idx="13565">
                  <c:v>75.507999999999996</c:v>
                </c:pt>
                <c:pt idx="13566">
                  <c:v>75.332999999999998</c:v>
                </c:pt>
                <c:pt idx="13567">
                  <c:v>75.551000000000002</c:v>
                </c:pt>
                <c:pt idx="13568">
                  <c:v>75.724000000000004</c:v>
                </c:pt>
                <c:pt idx="13569">
                  <c:v>75.85299999999998</c:v>
                </c:pt>
                <c:pt idx="13570">
                  <c:v>75.766999999999996</c:v>
                </c:pt>
                <c:pt idx="13571">
                  <c:v>75.551000000000002</c:v>
                </c:pt>
                <c:pt idx="13572">
                  <c:v>75.462999999999994</c:v>
                </c:pt>
                <c:pt idx="13573">
                  <c:v>75.724000000000004</c:v>
                </c:pt>
                <c:pt idx="13574">
                  <c:v>75.85299999999998</c:v>
                </c:pt>
                <c:pt idx="13575">
                  <c:v>75.81</c:v>
                </c:pt>
                <c:pt idx="13576">
                  <c:v>75.507999999999996</c:v>
                </c:pt>
                <c:pt idx="13577">
                  <c:v>75.332999999999998</c:v>
                </c:pt>
                <c:pt idx="13578">
                  <c:v>75.16</c:v>
                </c:pt>
                <c:pt idx="13579">
                  <c:v>74.986000000000004</c:v>
                </c:pt>
                <c:pt idx="13580">
                  <c:v>74.77</c:v>
                </c:pt>
                <c:pt idx="13581">
                  <c:v>74.64</c:v>
                </c:pt>
                <c:pt idx="13582">
                  <c:v>74.554000000000002</c:v>
                </c:pt>
                <c:pt idx="13583">
                  <c:v>74.510999999999996</c:v>
                </c:pt>
                <c:pt idx="13584">
                  <c:v>74.682999999999979</c:v>
                </c:pt>
                <c:pt idx="13585">
                  <c:v>74.727000000000004</c:v>
                </c:pt>
                <c:pt idx="13586">
                  <c:v>74.77</c:v>
                </c:pt>
                <c:pt idx="13587">
                  <c:v>74.77</c:v>
                </c:pt>
                <c:pt idx="13588">
                  <c:v>74.813000000000002</c:v>
                </c:pt>
                <c:pt idx="13589">
                  <c:v>74.813000000000002</c:v>
                </c:pt>
                <c:pt idx="13590">
                  <c:v>74.813000000000002</c:v>
                </c:pt>
                <c:pt idx="13591">
                  <c:v>74.813000000000002</c:v>
                </c:pt>
                <c:pt idx="13592">
                  <c:v>74.77</c:v>
                </c:pt>
                <c:pt idx="13593">
                  <c:v>74.727000000000004</c:v>
                </c:pt>
                <c:pt idx="13594">
                  <c:v>74.64</c:v>
                </c:pt>
                <c:pt idx="13595">
                  <c:v>74.467000000000027</c:v>
                </c:pt>
                <c:pt idx="13596">
                  <c:v>74.381</c:v>
                </c:pt>
                <c:pt idx="13597">
                  <c:v>74.337999999999994</c:v>
                </c:pt>
                <c:pt idx="13598">
                  <c:v>74.381</c:v>
                </c:pt>
                <c:pt idx="13599">
                  <c:v>74.381</c:v>
                </c:pt>
                <c:pt idx="13600">
                  <c:v>74.424000000000007</c:v>
                </c:pt>
                <c:pt idx="13601">
                  <c:v>74.510999999999996</c:v>
                </c:pt>
                <c:pt idx="13602">
                  <c:v>74.596999999999994</c:v>
                </c:pt>
                <c:pt idx="13603">
                  <c:v>74.554000000000002</c:v>
                </c:pt>
                <c:pt idx="13604">
                  <c:v>74.596999999999994</c:v>
                </c:pt>
                <c:pt idx="13605">
                  <c:v>74.596999999999994</c:v>
                </c:pt>
                <c:pt idx="13606">
                  <c:v>74.554000000000002</c:v>
                </c:pt>
                <c:pt idx="13607">
                  <c:v>74.467000000000027</c:v>
                </c:pt>
                <c:pt idx="13608">
                  <c:v>74.337999999999994</c:v>
                </c:pt>
                <c:pt idx="13609">
                  <c:v>74.381</c:v>
                </c:pt>
                <c:pt idx="13610">
                  <c:v>74.467000000000027</c:v>
                </c:pt>
                <c:pt idx="13611">
                  <c:v>74.554000000000002</c:v>
                </c:pt>
                <c:pt idx="13612">
                  <c:v>74.596999999999994</c:v>
                </c:pt>
                <c:pt idx="13613">
                  <c:v>74.727000000000004</c:v>
                </c:pt>
                <c:pt idx="13614">
                  <c:v>74.85599999999998</c:v>
                </c:pt>
                <c:pt idx="13615">
                  <c:v>74.899000000000001</c:v>
                </c:pt>
                <c:pt idx="13616">
                  <c:v>74.813000000000002</c:v>
                </c:pt>
                <c:pt idx="13617">
                  <c:v>74.727000000000004</c:v>
                </c:pt>
                <c:pt idx="13618">
                  <c:v>74.510999999999996</c:v>
                </c:pt>
                <c:pt idx="13619">
                  <c:v>74.337999999999994</c:v>
                </c:pt>
                <c:pt idx="13620">
                  <c:v>74.206000000000003</c:v>
                </c:pt>
                <c:pt idx="13621">
                  <c:v>74.162999999999982</c:v>
                </c:pt>
                <c:pt idx="13622">
                  <c:v>74.206000000000003</c:v>
                </c:pt>
                <c:pt idx="13623">
                  <c:v>74.206000000000003</c:v>
                </c:pt>
                <c:pt idx="13624">
                  <c:v>74.206000000000003</c:v>
                </c:pt>
                <c:pt idx="13625">
                  <c:v>74.11999999999999</c:v>
                </c:pt>
                <c:pt idx="13626">
                  <c:v>74.11999999999999</c:v>
                </c:pt>
                <c:pt idx="13627">
                  <c:v>74.034000000000006</c:v>
                </c:pt>
                <c:pt idx="13628">
                  <c:v>74.034000000000006</c:v>
                </c:pt>
                <c:pt idx="13629">
                  <c:v>74.034000000000006</c:v>
                </c:pt>
                <c:pt idx="13630">
                  <c:v>74.034000000000006</c:v>
                </c:pt>
                <c:pt idx="13631">
                  <c:v>73.989999999999995</c:v>
                </c:pt>
                <c:pt idx="13632">
                  <c:v>74.206000000000003</c:v>
                </c:pt>
                <c:pt idx="13633">
                  <c:v>74.554000000000002</c:v>
                </c:pt>
                <c:pt idx="13634">
                  <c:v>74.943000000000026</c:v>
                </c:pt>
                <c:pt idx="13635">
                  <c:v>75.247000000000028</c:v>
                </c:pt>
                <c:pt idx="13636">
                  <c:v>75.332999999999998</c:v>
                </c:pt>
                <c:pt idx="13637">
                  <c:v>75.332999999999998</c:v>
                </c:pt>
                <c:pt idx="13638">
                  <c:v>75.332999999999998</c:v>
                </c:pt>
                <c:pt idx="13639">
                  <c:v>75.332999999999998</c:v>
                </c:pt>
                <c:pt idx="13640">
                  <c:v>75.247000000000028</c:v>
                </c:pt>
                <c:pt idx="13641">
                  <c:v>75.16</c:v>
                </c:pt>
                <c:pt idx="13642">
                  <c:v>75.16</c:v>
                </c:pt>
                <c:pt idx="13643">
                  <c:v>75.203999999999994</c:v>
                </c:pt>
                <c:pt idx="13644">
                  <c:v>75.16</c:v>
                </c:pt>
                <c:pt idx="13645">
                  <c:v>75.117000000000004</c:v>
                </c:pt>
                <c:pt idx="13646">
                  <c:v>75.028999999999982</c:v>
                </c:pt>
                <c:pt idx="13647">
                  <c:v>74.986000000000004</c:v>
                </c:pt>
                <c:pt idx="13648">
                  <c:v>75.16</c:v>
                </c:pt>
                <c:pt idx="13649">
                  <c:v>75.332999999999998</c:v>
                </c:pt>
                <c:pt idx="13650">
                  <c:v>75.551000000000002</c:v>
                </c:pt>
                <c:pt idx="13651">
                  <c:v>75.551000000000002</c:v>
                </c:pt>
                <c:pt idx="13652">
                  <c:v>75.462999999999994</c:v>
                </c:pt>
                <c:pt idx="13653">
                  <c:v>75.462999999999994</c:v>
                </c:pt>
                <c:pt idx="13654">
                  <c:v>75.637</c:v>
                </c:pt>
                <c:pt idx="13655">
                  <c:v>75.724000000000004</c:v>
                </c:pt>
                <c:pt idx="13656">
                  <c:v>75.637</c:v>
                </c:pt>
                <c:pt idx="13657">
                  <c:v>75.462999999999994</c:v>
                </c:pt>
                <c:pt idx="13658">
                  <c:v>75.462999999999994</c:v>
                </c:pt>
                <c:pt idx="13659">
                  <c:v>75.551000000000002</c:v>
                </c:pt>
                <c:pt idx="13660">
                  <c:v>75.593999999999994</c:v>
                </c:pt>
                <c:pt idx="13661">
                  <c:v>75.593999999999994</c:v>
                </c:pt>
                <c:pt idx="13662">
                  <c:v>75.507999999999996</c:v>
                </c:pt>
                <c:pt idx="13663">
                  <c:v>75.375999999999976</c:v>
                </c:pt>
                <c:pt idx="13664">
                  <c:v>75.203999999999994</c:v>
                </c:pt>
                <c:pt idx="13665">
                  <c:v>75.16</c:v>
                </c:pt>
                <c:pt idx="13666">
                  <c:v>75.073999999999998</c:v>
                </c:pt>
                <c:pt idx="13667">
                  <c:v>75.073999999999998</c:v>
                </c:pt>
                <c:pt idx="13668">
                  <c:v>74.986000000000004</c:v>
                </c:pt>
                <c:pt idx="13669">
                  <c:v>75.117000000000004</c:v>
                </c:pt>
                <c:pt idx="13670">
                  <c:v>75.203999999999994</c:v>
                </c:pt>
                <c:pt idx="13671">
                  <c:v>75.16</c:v>
                </c:pt>
                <c:pt idx="13672">
                  <c:v>75.073999999999998</c:v>
                </c:pt>
                <c:pt idx="13673">
                  <c:v>75.117000000000004</c:v>
                </c:pt>
                <c:pt idx="13674">
                  <c:v>75.117000000000004</c:v>
                </c:pt>
                <c:pt idx="13675">
                  <c:v>74.986000000000004</c:v>
                </c:pt>
                <c:pt idx="13676">
                  <c:v>74.85599999999998</c:v>
                </c:pt>
                <c:pt idx="13677">
                  <c:v>74.727000000000004</c:v>
                </c:pt>
                <c:pt idx="13678">
                  <c:v>74.682999999999979</c:v>
                </c:pt>
                <c:pt idx="13679">
                  <c:v>74.596999999999994</c:v>
                </c:pt>
                <c:pt idx="13680">
                  <c:v>74.554000000000002</c:v>
                </c:pt>
                <c:pt idx="13681">
                  <c:v>74.596999999999994</c:v>
                </c:pt>
                <c:pt idx="13682">
                  <c:v>74.596999999999994</c:v>
                </c:pt>
                <c:pt idx="13683">
                  <c:v>74.596999999999994</c:v>
                </c:pt>
                <c:pt idx="13684">
                  <c:v>74.596999999999994</c:v>
                </c:pt>
                <c:pt idx="13685">
                  <c:v>74.554000000000002</c:v>
                </c:pt>
                <c:pt idx="13686">
                  <c:v>74.510999999999996</c:v>
                </c:pt>
                <c:pt idx="13687">
                  <c:v>74.467000000000027</c:v>
                </c:pt>
                <c:pt idx="13688">
                  <c:v>74.381</c:v>
                </c:pt>
                <c:pt idx="13689">
                  <c:v>74.25</c:v>
                </c:pt>
                <c:pt idx="13690">
                  <c:v>74.162999999999982</c:v>
                </c:pt>
                <c:pt idx="13691">
                  <c:v>74.206000000000003</c:v>
                </c:pt>
                <c:pt idx="13692">
                  <c:v>74.424000000000007</c:v>
                </c:pt>
                <c:pt idx="13693">
                  <c:v>74.554000000000002</c:v>
                </c:pt>
                <c:pt idx="13694">
                  <c:v>74.467000000000027</c:v>
                </c:pt>
                <c:pt idx="13695">
                  <c:v>74.337999999999994</c:v>
                </c:pt>
                <c:pt idx="13696">
                  <c:v>74.510999999999996</c:v>
                </c:pt>
                <c:pt idx="13697">
                  <c:v>74.813000000000002</c:v>
                </c:pt>
                <c:pt idx="13698">
                  <c:v>75.028999999999982</c:v>
                </c:pt>
                <c:pt idx="13699">
                  <c:v>75.073999999999998</c:v>
                </c:pt>
                <c:pt idx="13700">
                  <c:v>75.028999999999982</c:v>
                </c:pt>
                <c:pt idx="13701">
                  <c:v>74.899000000000001</c:v>
                </c:pt>
                <c:pt idx="13702">
                  <c:v>74.85599999999998</c:v>
                </c:pt>
                <c:pt idx="13703">
                  <c:v>74.727000000000004</c:v>
                </c:pt>
                <c:pt idx="13704">
                  <c:v>74.596999999999994</c:v>
                </c:pt>
                <c:pt idx="13705">
                  <c:v>74.467000000000027</c:v>
                </c:pt>
                <c:pt idx="13706">
                  <c:v>74.467000000000027</c:v>
                </c:pt>
                <c:pt idx="13707">
                  <c:v>74.554000000000002</c:v>
                </c:pt>
                <c:pt idx="13708">
                  <c:v>74.77</c:v>
                </c:pt>
                <c:pt idx="13709">
                  <c:v>74.943000000000026</c:v>
                </c:pt>
                <c:pt idx="13710">
                  <c:v>75.073999999999998</c:v>
                </c:pt>
                <c:pt idx="13711">
                  <c:v>75.117000000000004</c:v>
                </c:pt>
                <c:pt idx="13712">
                  <c:v>75.16</c:v>
                </c:pt>
                <c:pt idx="13713">
                  <c:v>75.247000000000028</c:v>
                </c:pt>
                <c:pt idx="13714">
                  <c:v>75.375999999999976</c:v>
                </c:pt>
                <c:pt idx="13715">
                  <c:v>75.507999999999996</c:v>
                </c:pt>
                <c:pt idx="13716">
                  <c:v>75.551000000000002</c:v>
                </c:pt>
                <c:pt idx="13717">
                  <c:v>75.507999999999996</c:v>
                </c:pt>
                <c:pt idx="13718">
                  <c:v>75.81</c:v>
                </c:pt>
                <c:pt idx="13719">
                  <c:v>76.289000000000001</c:v>
                </c:pt>
                <c:pt idx="13720">
                  <c:v>76.507000000000005</c:v>
                </c:pt>
                <c:pt idx="13721">
                  <c:v>76.680999999999983</c:v>
                </c:pt>
                <c:pt idx="13722">
                  <c:v>76.680999999999983</c:v>
                </c:pt>
                <c:pt idx="13723">
                  <c:v>76.635999999999981</c:v>
                </c:pt>
                <c:pt idx="13724">
                  <c:v>76.418999999999997</c:v>
                </c:pt>
                <c:pt idx="13725">
                  <c:v>76.203000000000003</c:v>
                </c:pt>
                <c:pt idx="13726">
                  <c:v>75.985000000000014</c:v>
                </c:pt>
                <c:pt idx="13727">
                  <c:v>75.766999999999996</c:v>
                </c:pt>
                <c:pt idx="13728">
                  <c:v>75.593999999999994</c:v>
                </c:pt>
                <c:pt idx="13729">
                  <c:v>75.551000000000002</c:v>
                </c:pt>
                <c:pt idx="13730">
                  <c:v>75.507999999999996</c:v>
                </c:pt>
                <c:pt idx="13731">
                  <c:v>75.462999999999994</c:v>
                </c:pt>
                <c:pt idx="13732">
                  <c:v>75.42</c:v>
                </c:pt>
                <c:pt idx="13733">
                  <c:v>75.290000000000006</c:v>
                </c:pt>
                <c:pt idx="13734">
                  <c:v>75.117000000000004</c:v>
                </c:pt>
                <c:pt idx="13735">
                  <c:v>74.943000000000026</c:v>
                </c:pt>
                <c:pt idx="13736">
                  <c:v>74.813000000000002</c:v>
                </c:pt>
                <c:pt idx="13737">
                  <c:v>74.727000000000004</c:v>
                </c:pt>
                <c:pt idx="13738">
                  <c:v>74.682999999999979</c:v>
                </c:pt>
                <c:pt idx="13739">
                  <c:v>74.682999999999979</c:v>
                </c:pt>
                <c:pt idx="13740">
                  <c:v>74.682999999999979</c:v>
                </c:pt>
                <c:pt idx="13741">
                  <c:v>74.682999999999979</c:v>
                </c:pt>
                <c:pt idx="13742">
                  <c:v>74.64</c:v>
                </c:pt>
                <c:pt idx="13743">
                  <c:v>74.554000000000002</c:v>
                </c:pt>
                <c:pt idx="13744">
                  <c:v>74.554000000000002</c:v>
                </c:pt>
                <c:pt idx="13745">
                  <c:v>75.073999999999998</c:v>
                </c:pt>
                <c:pt idx="13746">
                  <c:v>75.375999999999976</c:v>
                </c:pt>
                <c:pt idx="13747">
                  <c:v>75.637</c:v>
                </c:pt>
                <c:pt idx="13748">
                  <c:v>75.81</c:v>
                </c:pt>
                <c:pt idx="13749">
                  <c:v>75.942000000000007</c:v>
                </c:pt>
                <c:pt idx="13750">
                  <c:v>76.027999999999992</c:v>
                </c:pt>
                <c:pt idx="13751">
                  <c:v>76.070999999999998</c:v>
                </c:pt>
                <c:pt idx="13752">
                  <c:v>76.027999999999992</c:v>
                </c:pt>
                <c:pt idx="13753">
                  <c:v>75.897999999999996</c:v>
                </c:pt>
                <c:pt idx="13754">
                  <c:v>75.81</c:v>
                </c:pt>
                <c:pt idx="13755">
                  <c:v>75.680999999999983</c:v>
                </c:pt>
                <c:pt idx="13756">
                  <c:v>75.507999999999996</c:v>
                </c:pt>
                <c:pt idx="13757">
                  <c:v>75.332999999999998</c:v>
                </c:pt>
                <c:pt idx="13758">
                  <c:v>75.117000000000004</c:v>
                </c:pt>
                <c:pt idx="13759">
                  <c:v>74.943000000000026</c:v>
                </c:pt>
                <c:pt idx="13760">
                  <c:v>74.77</c:v>
                </c:pt>
                <c:pt idx="13761">
                  <c:v>74.554000000000002</c:v>
                </c:pt>
                <c:pt idx="13762">
                  <c:v>74.337999999999994</c:v>
                </c:pt>
                <c:pt idx="13763">
                  <c:v>74.11999999999999</c:v>
                </c:pt>
                <c:pt idx="13764">
                  <c:v>74.11999999999999</c:v>
                </c:pt>
                <c:pt idx="13765">
                  <c:v>74.206000000000003</c:v>
                </c:pt>
                <c:pt idx="13766">
                  <c:v>74.25</c:v>
                </c:pt>
                <c:pt idx="13767">
                  <c:v>74.206000000000003</c:v>
                </c:pt>
                <c:pt idx="13768">
                  <c:v>74.076999999999998</c:v>
                </c:pt>
                <c:pt idx="13769">
                  <c:v>74.034000000000006</c:v>
                </c:pt>
                <c:pt idx="13770">
                  <c:v>73.947000000000031</c:v>
                </c:pt>
                <c:pt idx="13771">
                  <c:v>73.989999999999995</c:v>
                </c:pt>
                <c:pt idx="13772">
                  <c:v>73.947000000000031</c:v>
                </c:pt>
                <c:pt idx="13773">
                  <c:v>73.861000000000004</c:v>
                </c:pt>
                <c:pt idx="13774">
                  <c:v>73.818000000000012</c:v>
                </c:pt>
                <c:pt idx="13775">
                  <c:v>73.774000000000001</c:v>
                </c:pt>
                <c:pt idx="13776">
                  <c:v>73.861000000000004</c:v>
                </c:pt>
                <c:pt idx="13777">
                  <c:v>73.947000000000031</c:v>
                </c:pt>
                <c:pt idx="13778">
                  <c:v>73.903999999999996</c:v>
                </c:pt>
                <c:pt idx="13779">
                  <c:v>73.861000000000004</c:v>
                </c:pt>
                <c:pt idx="13780">
                  <c:v>73.774000000000001</c:v>
                </c:pt>
                <c:pt idx="13781">
                  <c:v>73.688000000000002</c:v>
                </c:pt>
                <c:pt idx="13782">
                  <c:v>73.557999999999993</c:v>
                </c:pt>
                <c:pt idx="13783">
                  <c:v>73.429000000000002</c:v>
                </c:pt>
                <c:pt idx="13784">
                  <c:v>73.299000000000007</c:v>
                </c:pt>
                <c:pt idx="13785">
                  <c:v>73.212999999999994</c:v>
                </c:pt>
                <c:pt idx="13786">
                  <c:v>73.169999999999987</c:v>
                </c:pt>
                <c:pt idx="13787">
                  <c:v>73.125999999999976</c:v>
                </c:pt>
                <c:pt idx="13788">
                  <c:v>73.125999999999976</c:v>
                </c:pt>
                <c:pt idx="13789">
                  <c:v>73.256</c:v>
                </c:pt>
                <c:pt idx="13790">
                  <c:v>73.429000000000002</c:v>
                </c:pt>
                <c:pt idx="13791">
                  <c:v>73.515000000000001</c:v>
                </c:pt>
                <c:pt idx="13792">
                  <c:v>73.60199999999999</c:v>
                </c:pt>
                <c:pt idx="13793">
                  <c:v>73.557999999999993</c:v>
                </c:pt>
                <c:pt idx="13794">
                  <c:v>73.557999999999993</c:v>
                </c:pt>
                <c:pt idx="13795">
                  <c:v>73.515000000000001</c:v>
                </c:pt>
                <c:pt idx="13796">
                  <c:v>73.471999999999994</c:v>
                </c:pt>
                <c:pt idx="13797">
                  <c:v>73.515000000000001</c:v>
                </c:pt>
                <c:pt idx="13798">
                  <c:v>73.688000000000002</c:v>
                </c:pt>
                <c:pt idx="13799">
                  <c:v>73.774000000000001</c:v>
                </c:pt>
                <c:pt idx="13800">
                  <c:v>73.774000000000001</c:v>
                </c:pt>
                <c:pt idx="13801">
                  <c:v>73.730999999999995</c:v>
                </c:pt>
                <c:pt idx="13802">
                  <c:v>73.688000000000002</c:v>
                </c:pt>
                <c:pt idx="13803">
                  <c:v>73.644999999999996</c:v>
                </c:pt>
                <c:pt idx="13804">
                  <c:v>73.60199999999999</c:v>
                </c:pt>
                <c:pt idx="13805">
                  <c:v>73.60199999999999</c:v>
                </c:pt>
                <c:pt idx="13806">
                  <c:v>73.557999999999993</c:v>
                </c:pt>
                <c:pt idx="13807">
                  <c:v>73.471999999999994</c:v>
                </c:pt>
                <c:pt idx="13808">
                  <c:v>73.429000000000002</c:v>
                </c:pt>
                <c:pt idx="13809">
                  <c:v>73.471999999999994</c:v>
                </c:pt>
                <c:pt idx="13810">
                  <c:v>73.471999999999994</c:v>
                </c:pt>
                <c:pt idx="13811">
                  <c:v>73.471999999999994</c:v>
                </c:pt>
                <c:pt idx="13812">
                  <c:v>73.429000000000002</c:v>
                </c:pt>
                <c:pt idx="13813">
                  <c:v>73.429000000000002</c:v>
                </c:pt>
                <c:pt idx="13814">
                  <c:v>73.557999999999993</c:v>
                </c:pt>
                <c:pt idx="13815">
                  <c:v>73.557999999999993</c:v>
                </c:pt>
                <c:pt idx="13816">
                  <c:v>73.515000000000001</c:v>
                </c:pt>
                <c:pt idx="13817">
                  <c:v>73.515000000000001</c:v>
                </c:pt>
                <c:pt idx="13818">
                  <c:v>73.385999999999981</c:v>
                </c:pt>
                <c:pt idx="13819">
                  <c:v>73.342000000000013</c:v>
                </c:pt>
                <c:pt idx="13820">
                  <c:v>73.342000000000013</c:v>
                </c:pt>
                <c:pt idx="13821">
                  <c:v>73.429000000000002</c:v>
                </c:pt>
                <c:pt idx="13822">
                  <c:v>73.471999999999994</c:v>
                </c:pt>
                <c:pt idx="13823">
                  <c:v>73.429000000000002</c:v>
                </c:pt>
                <c:pt idx="13824">
                  <c:v>73.385999999999981</c:v>
                </c:pt>
                <c:pt idx="13825">
                  <c:v>73.342000000000013</c:v>
                </c:pt>
                <c:pt idx="13826">
                  <c:v>73.299000000000007</c:v>
                </c:pt>
                <c:pt idx="13827">
                  <c:v>73.212999999999994</c:v>
                </c:pt>
                <c:pt idx="13828">
                  <c:v>73.169999999999987</c:v>
                </c:pt>
                <c:pt idx="13829">
                  <c:v>73.082999999999998</c:v>
                </c:pt>
                <c:pt idx="13830">
                  <c:v>73.040000000000006</c:v>
                </c:pt>
                <c:pt idx="13831">
                  <c:v>73.040000000000006</c:v>
                </c:pt>
                <c:pt idx="13832">
                  <c:v>72.997000000000028</c:v>
                </c:pt>
                <c:pt idx="13833">
                  <c:v>73.040000000000006</c:v>
                </c:pt>
                <c:pt idx="13834">
                  <c:v>73.082999999999998</c:v>
                </c:pt>
                <c:pt idx="13835">
                  <c:v>73.082999999999998</c:v>
                </c:pt>
                <c:pt idx="13836">
                  <c:v>73.082999999999998</c:v>
                </c:pt>
                <c:pt idx="13837">
                  <c:v>73.040000000000006</c:v>
                </c:pt>
                <c:pt idx="13838">
                  <c:v>73.040000000000006</c:v>
                </c:pt>
                <c:pt idx="13839">
                  <c:v>73.040000000000006</c:v>
                </c:pt>
                <c:pt idx="13840">
                  <c:v>73.082999999999998</c:v>
                </c:pt>
                <c:pt idx="13841">
                  <c:v>73.082999999999998</c:v>
                </c:pt>
                <c:pt idx="13842">
                  <c:v>73.082999999999998</c:v>
                </c:pt>
                <c:pt idx="13843">
                  <c:v>73.082999999999998</c:v>
                </c:pt>
                <c:pt idx="13844">
                  <c:v>73.040000000000006</c:v>
                </c:pt>
                <c:pt idx="13845">
                  <c:v>73.040000000000006</c:v>
                </c:pt>
                <c:pt idx="13846">
                  <c:v>73.040000000000006</c:v>
                </c:pt>
                <c:pt idx="13847">
                  <c:v>73.040000000000006</c:v>
                </c:pt>
                <c:pt idx="13848">
                  <c:v>73.082999999999998</c:v>
                </c:pt>
                <c:pt idx="13849">
                  <c:v>73.125999999999976</c:v>
                </c:pt>
                <c:pt idx="13850">
                  <c:v>73.125999999999976</c:v>
                </c:pt>
                <c:pt idx="13851">
                  <c:v>73.082999999999998</c:v>
                </c:pt>
                <c:pt idx="13852">
                  <c:v>73.040000000000006</c:v>
                </c:pt>
                <c:pt idx="13853">
                  <c:v>72.997000000000028</c:v>
                </c:pt>
                <c:pt idx="13854">
                  <c:v>72.997000000000028</c:v>
                </c:pt>
                <c:pt idx="13855">
                  <c:v>72.955000000000013</c:v>
                </c:pt>
                <c:pt idx="13856">
                  <c:v>72.912000000000006</c:v>
                </c:pt>
                <c:pt idx="13857">
                  <c:v>72.825999999999979</c:v>
                </c:pt>
                <c:pt idx="13858">
                  <c:v>72.739000000000004</c:v>
                </c:pt>
                <c:pt idx="13859">
                  <c:v>72.652999999999977</c:v>
                </c:pt>
                <c:pt idx="13860">
                  <c:v>72.652999999999977</c:v>
                </c:pt>
                <c:pt idx="13861">
                  <c:v>72.566999999999993</c:v>
                </c:pt>
                <c:pt idx="13862">
                  <c:v>72.522999999999982</c:v>
                </c:pt>
                <c:pt idx="13863">
                  <c:v>72.48</c:v>
                </c:pt>
                <c:pt idx="13864">
                  <c:v>72.48</c:v>
                </c:pt>
                <c:pt idx="13865">
                  <c:v>72.48</c:v>
                </c:pt>
                <c:pt idx="13866">
                  <c:v>72.437000000000026</c:v>
                </c:pt>
                <c:pt idx="13867">
                  <c:v>72.394000000000005</c:v>
                </c:pt>
                <c:pt idx="13868">
                  <c:v>72.394000000000005</c:v>
                </c:pt>
                <c:pt idx="13869">
                  <c:v>72.350999999999999</c:v>
                </c:pt>
                <c:pt idx="13870">
                  <c:v>72.350999999999999</c:v>
                </c:pt>
                <c:pt idx="13871">
                  <c:v>72.307000000000002</c:v>
                </c:pt>
                <c:pt idx="13872">
                  <c:v>72.307000000000002</c:v>
                </c:pt>
                <c:pt idx="13873">
                  <c:v>72.350999999999999</c:v>
                </c:pt>
                <c:pt idx="13874">
                  <c:v>72.437000000000026</c:v>
                </c:pt>
                <c:pt idx="13875">
                  <c:v>72.437000000000026</c:v>
                </c:pt>
                <c:pt idx="13876">
                  <c:v>72.48</c:v>
                </c:pt>
                <c:pt idx="13877">
                  <c:v>72.48</c:v>
                </c:pt>
                <c:pt idx="13878">
                  <c:v>72.566999999999993</c:v>
                </c:pt>
                <c:pt idx="13879">
                  <c:v>72.522999999999982</c:v>
                </c:pt>
                <c:pt idx="13880">
                  <c:v>72.566999999999993</c:v>
                </c:pt>
                <c:pt idx="13881">
                  <c:v>72.522999999999982</c:v>
                </c:pt>
                <c:pt idx="13882">
                  <c:v>72.48</c:v>
                </c:pt>
                <c:pt idx="13883">
                  <c:v>72.48</c:v>
                </c:pt>
                <c:pt idx="13884">
                  <c:v>72.48</c:v>
                </c:pt>
                <c:pt idx="13885">
                  <c:v>72.437000000000026</c:v>
                </c:pt>
                <c:pt idx="13886">
                  <c:v>72.437000000000026</c:v>
                </c:pt>
                <c:pt idx="13887">
                  <c:v>72.350999999999999</c:v>
                </c:pt>
                <c:pt idx="13888">
                  <c:v>72.307000000000002</c:v>
                </c:pt>
                <c:pt idx="13889">
                  <c:v>72.263999999999996</c:v>
                </c:pt>
                <c:pt idx="13890">
                  <c:v>72.221000000000004</c:v>
                </c:pt>
                <c:pt idx="13891">
                  <c:v>72.221000000000004</c:v>
                </c:pt>
                <c:pt idx="13892">
                  <c:v>72.221000000000004</c:v>
                </c:pt>
                <c:pt idx="13893">
                  <c:v>72.177999999999983</c:v>
                </c:pt>
                <c:pt idx="13894">
                  <c:v>72.221000000000004</c:v>
                </c:pt>
                <c:pt idx="13895">
                  <c:v>72.221000000000004</c:v>
                </c:pt>
                <c:pt idx="13896">
                  <c:v>72.221000000000004</c:v>
                </c:pt>
                <c:pt idx="13897">
                  <c:v>72.177999999999983</c:v>
                </c:pt>
                <c:pt idx="13898">
                  <c:v>72.135999999999981</c:v>
                </c:pt>
                <c:pt idx="13899">
                  <c:v>72.093000000000004</c:v>
                </c:pt>
                <c:pt idx="13900">
                  <c:v>72.05</c:v>
                </c:pt>
                <c:pt idx="13901">
                  <c:v>72.05</c:v>
                </c:pt>
                <c:pt idx="13902">
                  <c:v>72.007000000000005</c:v>
                </c:pt>
                <c:pt idx="13903">
                  <c:v>71.964000000000027</c:v>
                </c:pt>
                <c:pt idx="13904">
                  <c:v>71.964000000000027</c:v>
                </c:pt>
                <c:pt idx="13905">
                  <c:v>71.964000000000027</c:v>
                </c:pt>
                <c:pt idx="13906">
                  <c:v>71.964000000000027</c:v>
                </c:pt>
                <c:pt idx="13907">
                  <c:v>72.007000000000005</c:v>
                </c:pt>
                <c:pt idx="13908">
                  <c:v>72.05</c:v>
                </c:pt>
                <c:pt idx="13909">
                  <c:v>72.05</c:v>
                </c:pt>
                <c:pt idx="13910">
                  <c:v>72.05</c:v>
                </c:pt>
                <c:pt idx="13911">
                  <c:v>72.093000000000004</c:v>
                </c:pt>
                <c:pt idx="13912">
                  <c:v>72.135999999999981</c:v>
                </c:pt>
                <c:pt idx="13913">
                  <c:v>72.177999999999983</c:v>
                </c:pt>
                <c:pt idx="13914">
                  <c:v>72.135999999999981</c:v>
                </c:pt>
                <c:pt idx="13915">
                  <c:v>72.135999999999981</c:v>
                </c:pt>
                <c:pt idx="13916">
                  <c:v>72.05</c:v>
                </c:pt>
                <c:pt idx="13917">
                  <c:v>72.007000000000005</c:v>
                </c:pt>
                <c:pt idx="13918">
                  <c:v>72.007000000000005</c:v>
                </c:pt>
                <c:pt idx="13919">
                  <c:v>71.964000000000027</c:v>
                </c:pt>
                <c:pt idx="13920">
                  <c:v>71.964000000000027</c:v>
                </c:pt>
                <c:pt idx="13921">
                  <c:v>71.964000000000027</c:v>
                </c:pt>
                <c:pt idx="13922">
                  <c:v>72.093000000000004</c:v>
                </c:pt>
                <c:pt idx="13923">
                  <c:v>72.177999999999983</c:v>
                </c:pt>
                <c:pt idx="13924">
                  <c:v>72.177999999999983</c:v>
                </c:pt>
                <c:pt idx="13925">
                  <c:v>72.221000000000004</c:v>
                </c:pt>
                <c:pt idx="13926">
                  <c:v>72.263999999999996</c:v>
                </c:pt>
                <c:pt idx="13927">
                  <c:v>72.307000000000002</c:v>
                </c:pt>
                <c:pt idx="13928">
                  <c:v>72.48</c:v>
                </c:pt>
                <c:pt idx="13929">
                  <c:v>72.566999999999993</c:v>
                </c:pt>
                <c:pt idx="13930">
                  <c:v>72.61</c:v>
                </c:pt>
                <c:pt idx="13931">
                  <c:v>72.739000000000004</c:v>
                </c:pt>
                <c:pt idx="13932">
                  <c:v>72.783000000000001</c:v>
                </c:pt>
                <c:pt idx="13933">
                  <c:v>72.825999999999979</c:v>
                </c:pt>
                <c:pt idx="13934">
                  <c:v>72.825999999999979</c:v>
                </c:pt>
                <c:pt idx="13935">
                  <c:v>72.912000000000006</c:v>
                </c:pt>
                <c:pt idx="13936">
                  <c:v>72.997000000000028</c:v>
                </c:pt>
                <c:pt idx="13937">
                  <c:v>73.040000000000006</c:v>
                </c:pt>
                <c:pt idx="13938">
                  <c:v>73.082999999999998</c:v>
                </c:pt>
                <c:pt idx="13939">
                  <c:v>73.125999999999976</c:v>
                </c:pt>
                <c:pt idx="13940">
                  <c:v>73.125999999999976</c:v>
                </c:pt>
                <c:pt idx="13941">
                  <c:v>73.125999999999976</c:v>
                </c:pt>
                <c:pt idx="13942">
                  <c:v>73.125999999999976</c:v>
                </c:pt>
                <c:pt idx="13943">
                  <c:v>73.082999999999998</c:v>
                </c:pt>
                <c:pt idx="13944">
                  <c:v>73.040000000000006</c:v>
                </c:pt>
                <c:pt idx="13945">
                  <c:v>72.997000000000028</c:v>
                </c:pt>
                <c:pt idx="13946">
                  <c:v>72.955000000000013</c:v>
                </c:pt>
                <c:pt idx="13947">
                  <c:v>72.912000000000006</c:v>
                </c:pt>
                <c:pt idx="13948">
                  <c:v>72.869</c:v>
                </c:pt>
                <c:pt idx="13949">
                  <c:v>72.825999999999979</c:v>
                </c:pt>
                <c:pt idx="13950">
                  <c:v>72.783000000000001</c:v>
                </c:pt>
                <c:pt idx="13951">
                  <c:v>72.739000000000004</c:v>
                </c:pt>
                <c:pt idx="13952">
                  <c:v>72.739000000000004</c:v>
                </c:pt>
                <c:pt idx="13953">
                  <c:v>72.695999999999998</c:v>
                </c:pt>
                <c:pt idx="13954">
                  <c:v>72.739000000000004</c:v>
                </c:pt>
                <c:pt idx="13955">
                  <c:v>72.825999999999979</c:v>
                </c:pt>
                <c:pt idx="13956">
                  <c:v>73.125999999999976</c:v>
                </c:pt>
                <c:pt idx="13957">
                  <c:v>73.429000000000002</c:v>
                </c:pt>
                <c:pt idx="13958">
                  <c:v>73.557999999999993</c:v>
                </c:pt>
                <c:pt idx="13959">
                  <c:v>73.60199999999999</c:v>
                </c:pt>
                <c:pt idx="13960">
                  <c:v>73.60199999999999</c:v>
                </c:pt>
                <c:pt idx="13961">
                  <c:v>73.60199999999999</c:v>
                </c:pt>
                <c:pt idx="13962">
                  <c:v>73.644999999999996</c:v>
                </c:pt>
                <c:pt idx="13963">
                  <c:v>73.644999999999996</c:v>
                </c:pt>
                <c:pt idx="13964">
                  <c:v>73.730999999999995</c:v>
                </c:pt>
                <c:pt idx="13965">
                  <c:v>73.861000000000004</c:v>
                </c:pt>
                <c:pt idx="13966">
                  <c:v>74.162999999999982</c:v>
                </c:pt>
                <c:pt idx="13967">
                  <c:v>74.337999999999994</c:v>
                </c:pt>
                <c:pt idx="13968">
                  <c:v>74.467000000000027</c:v>
                </c:pt>
                <c:pt idx="13969">
                  <c:v>74.596999999999994</c:v>
                </c:pt>
                <c:pt idx="13970">
                  <c:v>74.813000000000002</c:v>
                </c:pt>
                <c:pt idx="13971">
                  <c:v>74.85599999999998</c:v>
                </c:pt>
                <c:pt idx="13972">
                  <c:v>74.986000000000004</c:v>
                </c:pt>
                <c:pt idx="13973">
                  <c:v>75.117000000000004</c:v>
                </c:pt>
                <c:pt idx="13974">
                  <c:v>75.16</c:v>
                </c:pt>
                <c:pt idx="13975">
                  <c:v>75.203999999999994</c:v>
                </c:pt>
                <c:pt idx="13976">
                  <c:v>75.290000000000006</c:v>
                </c:pt>
                <c:pt idx="13977">
                  <c:v>75.290000000000006</c:v>
                </c:pt>
                <c:pt idx="13978">
                  <c:v>75.247000000000028</c:v>
                </c:pt>
                <c:pt idx="13979">
                  <c:v>75.203999999999994</c:v>
                </c:pt>
                <c:pt idx="13980">
                  <c:v>75.203999999999994</c:v>
                </c:pt>
                <c:pt idx="13981">
                  <c:v>75.375999999999976</c:v>
                </c:pt>
                <c:pt idx="13982">
                  <c:v>75.462999999999994</c:v>
                </c:pt>
                <c:pt idx="13983">
                  <c:v>75.462999999999994</c:v>
                </c:pt>
                <c:pt idx="13984">
                  <c:v>75.462999999999994</c:v>
                </c:pt>
                <c:pt idx="13985">
                  <c:v>75.507999999999996</c:v>
                </c:pt>
                <c:pt idx="13986">
                  <c:v>75.551000000000002</c:v>
                </c:pt>
                <c:pt idx="13987">
                  <c:v>75.593999999999994</c:v>
                </c:pt>
                <c:pt idx="13988">
                  <c:v>75.593999999999994</c:v>
                </c:pt>
                <c:pt idx="13989">
                  <c:v>75.462999999999994</c:v>
                </c:pt>
                <c:pt idx="13990">
                  <c:v>75.42</c:v>
                </c:pt>
                <c:pt idx="13991">
                  <c:v>75.375999999999976</c:v>
                </c:pt>
                <c:pt idx="13992">
                  <c:v>75.332999999999998</c:v>
                </c:pt>
                <c:pt idx="13993">
                  <c:v>75.290000000000006</c:v>
                </c:pt>
                <c:pt idx="13994">
                  <c:v>75.290000000000006</c:v>
                </c:pt>
                <c:pt idx="13995">
                  <c:v>75.375999999999976</c:v>
                </c:pt>
                <c:pt idx="13996">
                  <c:v>75.375999999999976</c:v>
                </c:pt>
                <c:pt idx="13997">
                  <c:v>75.42</c:v>
                </c:pt>
                <c:pt idx="13998">
                  <c:v>75.42</c:v>
                </c:pt>
                <c:pt idx="13999">
                  <c:v>75.42</c:v>
                </c:pt>
                <c:pt idx="14000">
                  <c:v>75.507999999999996</c:v>
                </c:pt>
                <c:pt idx="14001">
                  <c:v>75.637</c:v>
                </c:pt>
                <c:pt idx="14002">
                  <c:v>75.680999999999983</c:v>
                </c:pt>
                <c:pt idx="14003">
                  <c:v>75.637</c:v>
                </c:pt>
                <c:pt idx="14004">
                  <c:v>75.637</c:v>
                </c:pt>
                <c:pt idx="14005">
                  <c:v>75.637</c:v>
                </c:pt>
                <c:pt idx="14006">
                  <c:v>75.637</c:v>
                </c:pt>
                <c:pt idx="14007">
                  <c:v>75.637</c:v>
                </c:pt>
                <c:pt idx="14008">
                  <c:v>75.637</c:v>
                </c:pt>
                <c:pt idx="14009">
                  <c:v>75.593999999999994</c:v>
                </c:pt>
                <c:pt idx="14010">
                  <c:v>75.724000000000004</c:v>
                </c:pt>
                <c:pt idx="14011">
                  <c:v>75.942000000000007</c:v>
                </c:pt>
                <c:pt idx="14012">
                  <c:v>76.027999999999992</c:v>
                </c:pt>
                <c:pt idx="14013">
                  <c:v>76.027999999999992</c:v>
                </c:pt>
                <c:pt idx="14014">
                  <c:v>76.114000000000004</c:v>
                </c:pt>
                <c:pt idx="14015">
                  <c:v>76.114000000000004</c:v>
                </c:pt>
                <c:pt idx="14016">
                  <c:v>76.203000000000003</c:v>
                </c:pt>
                <c:pt idx="14017">
                  <c:v>76.374999999999986</c:v>
                </c:pt>
                <c:pt idx="14018">
                  <c:v>76.680999999999983</c:v>
                </c:pt>
                <c:pt idx="14019">
                  <c:v>76.811000000000007</c:v>
                </c:pt>
                <c:pt idx="14020">
                  <c:v>76.811000000000007</c:v>
                </c:pt>
                <c:pt idx="14021">
                  <c:v>76.811000000000007</c:v>
                </c:pt>
                <c:pt idx="14022">
                  <c:v>76.811000000000007</c:v>
                </c:pt>
                <c:pt idx="14023">
                  <c:v>76.899000000000001</c:v>
                </c:pt>
                <c:pt idx="14024">
                  <c:v>76.986000000000004</c:v>
                </c:pt>
                <c:pt idx="14025">
                  <c:v>77.028999999999982</c:v>
                </c:pt>
                <c:pt idx="14026">
                  <c:v>77.028999999999982</c:v>
                </c:pt>
                <c:pt idx="14027">
                  <c:v>76.942000000000007</c:v>
                </c:pt>
                <c:pt idx="14028">
                  <c:v>76.899000000000001</c:v>
                </c:pt>
                <c:pt idx="14029">
                  <c:v>76.768000000000001</c:v>
                </c:pt>
                <c:pt idx="14030">
                  <c:v>76.593000000000004</c:v>
                </c:pt>
                <c:pt idx="14031">
                  <c:v>76.593000000000004</c:v>
                </c:pt>
                <c:pt idx="14032">
                  <c:v>76.55</c:v>
                </c:pt>
                <c:pt idx="14033">
                  <c:v>76.507000000000005</c:v>
                </c:pt>
                <c:pt idx="14034">
                  <c:v>76.418999999999997</c:v>
                </c:pt>
                <c:pt idx="14035">
                  <c:v>76.507000000000005</c:v>
                </c:pt>
                <c:pt idx="14036">
                  <c:v>76.680999999999983</c:v>
                </c:pt>
                <c:pt idx="14037">
                  <c:v>76.768000000000001</c:v>
                </c:pt>
                <c:pt idx="14038">
                  <c:v>76.811000000000007</c:v>
                </c:pt>
                <c:pt idx="14039">
                  <c:v>76.899000000000001</c:v>
                </c:pt>
                <c:pt idx="14040">
                  <c:v>76.853999999999999</c:v>
                </c:pt>
                <c:pt idx="14041">
                  <c:v>76.768000000000001</c:v>
                </c:pt>
                <c:pt idx="14042">
                  <c:v>76.768000000000001</c:v>
                </c:pt>
                <c:pt idx="14043">
                  <c:v>76.899000000000001</c:v>
                </c:pt>
                <c:pt idx="14044">
                  <c:v>77.16</c:v>
                </c:pt>
                <c:pt idx="14045">
                  <c:v>77.421000000000006</c:v>
                </c:pt>
                <c:pt idx="14046">
                  <c:v>77.596000000000004</c:v>
                </c:pt>
                <c:pt idx="14047">
                  <c:v>77.683999999999983</c:v>
                </c:pt>
                <c:pt idx="14048">
                  <c:v>77.727000000000004</c:v>
                </c:pt>
                <c:pt idx="14049">
                  <c:v>77.902000000000001</c:v>
                </c:pt>
                <c:pt idx="14050">
                  <c:v>78.208000000000013</c:v>
                </c:pt>
                <c:pt idx="14051">
                  <c:v>78.296000000000006</c:v>
                </c:pt>
                <c:pt idx="14052">
                  <c:v>78.381999999999991</c:v>
                </c:pt>
                <c:pt idx="14053">
                  <c:v>78.427000000000007</c:v>
                </c:pt>
                <c:pt idx="14054">
                  <c:v>78.558999999999983</c:v>
                </c:pt>
                <c:pt idx="14055">
                  <c:v>78.644999999999996</c:v>
                </c:pt>
                <c:pt idx="14056">
                  <c:v>78.558999999999983</c:v>
                </c:pt>
                <c:pt idx="14057">
                  <c:v>78.60199999999999</c:v>
                </c:pt>
                <c:pt idx="14058">
                  <c:v>78.733000000000004</c:v>
                </c:pt>
                <c:pt idx="14059">
                  <c:v>78.864999999999995</c:v>
                </c:pt>
                <c:pt idx="14060">
                  <c:v>78.953000000000003</c:v>
                </c:pt>
                <c:pt idx="14061">
                  <c:v>78.953000000000003</c:v>
                </c:pt>
                <c:pt idx="14062">
                  <c:v>78.953000000000003</c:v>
                </c:pt>
                <c:pt idx="14063">
                  <c:v>79.040999999999997</c:v>
                </c:pt>
                <c:pt idx="14064">
                  <c:v>79.084000000000003</c:v>
                </c:pt>
                <c:pt idx="14065">
                  <c:v>79.040999999999997</c:v>
                </c:pt>
                <c:pt idx="14066">
                  <c:v>78.953000000000003</c:v>
                </c:pt>
                <c:pt idx="14067">
                  <c:v>78.995999999999995</c:v>
                </c:pt>
                <c:pt idx="14068">
                  <c:v>79.040999999999997</c:v>
                </c:pt>
                <c:pt idx="14069">
                  <c:v>79.084000000000003</c:v>
                </c:pt>
                <c:pt idx="14070">
                  <c:v>79.084000000000003</c:v>
                </c:pt>
                <c:pt idx="14071">
                  <c:v>79.260999999999996</c:v>
                </c:pt>
                <c:pt idx="14072">
                  <c:v>79.260999999999996</c:v>
                </c:pt>
                <c:pt idx="14073">
                  <c:v>79.260999999999996</c:v>
                </c:pt>
                <c:pt idx="14074">
                  <c:v>79.435000000000002</c:v>
                </c:pt>
                <c:pt idx="14075">
                  <c:v>79.611999999999995</c:v>
                </c:pt>
                <c:pt idx="14076">
                  <c:v>79.742999999999995</c:v>
                </c:pt>
                <c:pt idx="14077">
                  <c:v>79.787999999999997</c:v>
                </c:pt>
                <c:pt idx="14078">
                  <c:v>79.831000000000003</c:v>
                </c:pt>
                <c:pt idx="14079">
                  <c:v>79.831000000000003</c:v>
                </c:pt>
                <c:pt idx="14080">
                  <c:v>80.007999999999996</c:v>
                </c:pt>
                <c:pt idx="14081">
                  <c:v>79.962999999999994</c:v>
                </c:pt>
                <c:pt idx="14082">
                  <c:v>80.051000000000002</c:v>
                </c:pt>
                <c:pt idx="14083">
                  <c:v>80.051000000000002</c:v>
                </c:pt>
                <c:pt idx="14084">
                  <c:v>80.138999999999982</c:v>
                </c:pt>
                <c:pt idx="14085">
                  <c:v>80.138999999999982</c:v>
                </c:pt>
                <c:pt idx="14086">
                  <c:v>80.183999999999983</c:v>
                </c:pt>
                <c:pt idx="14087">
                  <c:v>80.271999999999991</c:v>
                </c:pt>
                <c:pt idx="14088">
                  <c:v>80.361000000000004</c:v>
                </c:pt>
                <c:pt idx="14089">
                  <c:v>80.316000000000003</c:v>
                </c:pt>
                <c:pt idx="14090">
                  <c:v>80.361000000000004</c:v>
                </c:pt>
                <c:pt idx="14091">
                  <c:v>80.492000000000004</c:v>
                </c:pt>
                <c:pt idx="14092">
                  <c:v>80.667999999999992</c:v>
                </c:pt>
                <c:pt idx="14093">
                  <c:v>80.801999999999992</c:v>
                </c:pt>
                <c:pt idx="14094">
                  <c:v>80.712999999999994</c:v>
                </c:pt>
                <c:pt idx="14095">
                  <c:v>80.757000000000005</c:v>
                </c:pt>
                <c:pt idx="14096">
                  <c:v>80.801999999999992</c:v>
                </c:pt>
                <c:pt idx="14097">
                  <c:v>80.712999999999994</c:v>
                </c:pt>
                <c:pt idx="14098">
                  <c:v>80.712999999999994</c:v>
                </c:pt>
                <c:pt idx="14099">
                  <c:v>80.712999999999994</c:v>
                </c:pt>
                <c:pt idx="14100">
                  <c:v>80.757000000000005</c:v>
                </c:pt>
                <c:pt idx="14101">
                  <c:v>80.757000000000005</c:v>
                </c:pt>
                <c:pt idx="14102">
                  <c:v>80.89</c:v>
                </c:pt>
                <c:pt idx="14103">
                  <c:v>81.287999999999997</c:v>
                </c:pt>
                <c:pt idx="14104">
                  <c:v>81.421000000000006</c:v>
                </c:pt>
                <c:pt idx="14105">
                  <c:v>81.465999999999994</c:v>
                </c:pt>
                <c:pt idx="14106">
                  <c:v>81.554000000000002</c:v>
                </c:pt>
                <c:pt idx="14107">
                  <c:v>81.686999999999998</c:v>
                </c:pt>
                <c:pt idx="14108">
                  <c:v>81.774999999999991</c:v>
                </c:pt>
                <c:pt idx="14109">
                  <c:v>81.909000000000006</c:v>
                </c:pt>
                <c:pt idx="14110">
                  <c:v>82.084999999999994</c:v>
                </c:pt>
                <c:pt idx="14111">
                  <c:v>82.13</c:v>
                </c:pt>
                <c:pt idx="14112">
                  <c:v>82.218000000000004</c:v>
                </c:pt>
                <c:pt idx="14113">
                  <c:v>82.174999999999983</c:v>
                </c:pt>
                <c:pt idx="14114">
                  <c:v>82.218000000000004</c:v>
                </c:pt>
                <c:pt idx="14115">
                  <c:v>82.35299999999998</c:v>
                </c:pt>
                <c:pt idx="14116">
                  <c:v>82.35299999999998</c:v>
                </c:pt>
                <c:pt idx="14117">
                  <c:v>82.35299999999998</c:v>
                </c:pt>
                <c:pt idx="14118">
                  <c:v>82.441000000000031</c:v>
                </c:pt>
                <c:pt idx="14119">
                  <c:v>82.664999999999992</c:v>
                </c:pt>
                <c:pt idx="14120">
                  <c:v>82.798000000000002</c:v>
                </c:pt>
                <c:pt idx="14121">
                  <c:v>82.885999999999981</c:v>
                </c:pt>
                <c:pt idx="14122">
                  <c:v>82.930999999999997</c:v>
                </c:pt>
                <c:pt idx="14123">
                  <c:v>83.063999999999993</c:v>
                </c:pt>
                <c:pt idx="14124">
                  <c:v>83.10899999999998</c:v>
                </c:pt>
                <c:pt idx="14125">
                  <c:v>83.153999999999982</c:v>
                </c:pt>
                <c:pt idx="14126">
                  <c:v>83.021000000000001</c:v>
                </c:pt>
                <c:pt idx="14127">
                  <c:v>83.10899999999998</c:v>
                </c:pt>
                <c:pt idx="14128">
                  <c:v>83.198999999999998</c:v>
                </c:pt>
                <c:pt idx="14129">
                  <c:v>83.242000000000004</c:v>
                </c:pt>
                <c:pt idx="14130">
                  <c:v>83.331999999999994</c:v>
                </c:pt>
                <c:pt idx="14131">
                  <c:v>83.600999999999999</c:v>
                </c:pt>
                <c:pt idx="14132">
                  <c:v>83.823999999999998</c:v>
                </c:pt>
                <c:pt idx="14133">
                  <c:v>83.778999999999982</c:v>
                </c:pt>
                <c:pt idx="14134">
                  <c:v>83.646000000000001</c:v>
                </c:pt>
                <c:pt idx="14135">
                  <c:v>83.555999999999983</c:v>
                </c:pt>
                <c:pt idx="14136">
                  <c:v>83.510999999999996</c:v>
                </c:pt>
                <c:pt idx="14137">
                  <c:v>83.467000000000027</c:v>
                </c:pt>
                <c:pt idx="14138">
                  <c:v>83.510999999999996</c:v>
                </c:pt>
                <c:pt idx="14139">
                  <c:v>83.600999999999999</c:v>
                </c:pt>
                <c:pt idx="14140">
                  <c:v>83.823999999999998</c:v>
                </c:pt>
                <c:pt idx="14141">
                  <c:v>84.049000000000007</c:v>
                </c:pt>
                <c:pt idx="14142">
                  <c:v>84.271999999999991</c:v>
                </c:pt>
                <c:pt idx="14143">
                  <c:v>84.361999999999995</c:v>
                </c:pt>
                <c:pt idx="14144">
                  <c:v>84.542000000000002</c:v>
                </c:pt>
                <c:pt idx="14145">
                  <c:v>84.721999999999994</c:v>
                </c:pt>
                <c:pt idx="14146">
                  <c:v>84.9</c:v>
                </c:pt>
                <c:pt idx="14147">
                  <c:v>84.945000000000007</c:v>
                </c:pt>
                <c:pt idx="14148">
                  <c:v>84.766999999999996</c:v>
                </c:pt>
                <c:pt idx="14149">
                  <c:v>84.766999999999996</c:v>
                </c:pt>
                <c:pt idx="14150">
                  <c:v>84.990000000000023</c:v>
                </c:pt>
                <c:pt idx="14151">
                  <c:v>85.081999999999994</c:v>
                </c:pt>
                <c:pt idx="14152">
                  <c:v>84.990000000000023</c:v>
                </c:pt>
                <c:pt idx="14153">
                  <c:v>84.721999999999994</c:v>
                </c:pt>
                <c:pt idx="14154">
                  <c:v>84.542000000000002</c:v>
                </c:pt>
                <c:pt idx="14155">
                  <c:v>84.497000000000028</c:v>
                </c:pt>
                <c:pt idx="14156">
                  <c:v>84.271999999999991</c:v>
                </c:pt>
                <c:pt idx="14157">
                  <c:v>84.049000000000007</c:v>
                </c:pt>
                <c:pt idx="14158">
                  <c:v>83.91400000000003</c:v>
                </c:pt>
                <c:pt idx="14159">
                  <c:v>83.736000000000004</c:v>
                </c:pt>
                <c:pt idx="14160">
                  <c:v>83.691000000000003</c:v>
                </c:pt>
                <c:pt idx="14161">
                  <c:v>83.646000000000001</c:v>
                </c:pt>
                <c:pt idx="14162">
                  <c:v>83.646000000000001</c:v>
                </c:pt>
                <c:pt idx="14163">
                  <c:v>83.691000000000003</c:v>
                </c:pt>
                <c:pt idx="14164">
                  <c:v>83.555999999999983</c:v>
                </c:pt>
                <c:pt idx="14165">
                  <c:v>83.600999999999999</c:v>
                </c:pt>
                <c:pt idx="14166">
                  <c:v>83.691000000000003</c:v>
                </c:pt>
                <c:pt idx="14167">
                  <c:v>83.736000000000004</c:v>
                </c:pt>
                <c:pt idx="14168">
                  <c:v>84.004000000000005</c:v>
                </c:pt>
                <c:pt idx="14169">
                  <c:v>84.137</c:v>
                </c:pt>
                <c:pt idx="14170">
                  <c:v>84.137</c:v>
                </c:pt>
                <c:pt idx="14171">
                  <c:v>84.316999999999993</c:v>
                </c:pt>
                <c:pt idx="14172">
                  <c:v>84.587000000000003</c:v>
                </c:pt>
                <c:pt idx="14173">
                  <c:v>84.945000000000007</c:v>
                </c:pt>
                <c:pt idx="14174">
                  <c:v>85.307000000000002</c:v>
                </c:pt>
                <c:pt idx="14175">
                  <c:v>85.531999999999996</c:v>
                </c:pt>
                <c:pt idx="14176">
                  <c:v>85.801999999999992</c:v>
                </c:pt>
                <c:pt idx="14177">
                  <c:v>85.983999999999995</c:v>
                </c:pt>
                <c:pt idx="14178">
                  <c:v>86.028999999999982</c:v>
                </c:pt>
                <c:pt idx="14179">
                  <c:v>85.849000000000004</c:v>
                </c:pt>
                <c:pt idx="14180">
                  <c:v>85.621999999999986</c:v>
                </c:pt>
                <c:pt idx="14181">
                  <c:v>85.531999999999996</c:v>
                </c:pt>
                <c:pt idx="14182">
                  <c:v>85.486999999999995</c:v>
                </c:pt>
                <c:pt idx="14183">
                  <c:v>85.531999999999996</c:v>
                </c:pt>
                <c:pt idx="14184">
                  <c:v>85.621999999999986</c:v>
                </c:pt>
                <c:pt idx="14185">
                  <c:v>85.486999999999995</c:v>
                </c:pt>
                <c:pt idx="14186">
                  <c:v>85.576999999999998</c:v>
                </c:pt>
                <c:pt idx="14187">
                  <c:v>85.849000000000004</c:v>
                </c:pt>
                <c:pt idx="14188">
                  <c:v>86.028999999999982</c:v>
                </c:pt>
                <c:pt idx="14189">
                  <c:v>86.256</c:v>
                </c:pt>
                <c:pt idx="14190">
                  <c:v>86.527000000000001</c:v>
                </c:pt>
                <c:pt idx="14191">
                  <c:v>86.754000000000005</c:v>
                </c:pt>
                <c:pt idx="14192">
                  <c:v>86.843999999999994</c:v>
                </c:pt>
                <c:pt idx="14193">
                  <c:v>86.754000000000005</c:v>
                </c:pt>
                <c:pt idx="14194">
                  <c:v>86.572000000000003</c:v>
                </c:pt>
                <c:pt idx="14195">
                  <c:v>86.527000000000001</c:v>
                </c:pt>
                <c:pt idx="14196">
                  <c:v>86.437000000000026</c:v>
                </c:pt>
                <c:pt idx="14197">
                  <c:v>86.301000000000002</c:v>
                </c:pt>
                <c:pt idx="14198">
                  <c:v>86.346000000000004</c:v>
                </c:pt>
                <c:pt idx="14199">
                  <c:v>86.482000000000014</c:v>
                </c:pt>
                <c:pt idx="14200">
                  <c:v>86.617000000000004</c:v>
                </c:pt>
                <c:pt idx="14201">
                  <c:v>86.617000000000004</c:v>
                </c:pt>
                <c:pt idx="14202">
                  <c:v>86.301000000000002</c:v>
                </c:pt>
                <c:pt idx="14203">
                  <c:v>86.301000000000002</c:v>
                </c:pt>
                <c:pt idx="14204">
                  <c:v>86.256</c:v>
                </c:pt>
                <c:pt idx="14205">
                  <c:v>86.256</c:v>
                </c:pt>
                <c:pt idx="14206">
                  <c:v>86.346000000000004</c:v>
                </c:pt>
                <c:pt idx="14207">
                  <c:v>86.391000000000005</c:v>
                </c:pt>
                <c:pt idx="14208">
                  <c:v>86.211000000000027</c:v>
                </c:pt>
                <c:pt idx="14209">
                  <c:v>85.938999999999993</c:v>
                </c:pt>
                <c:pt idx="14210">
                  <c:v>85.757000000000005</c:v>
                </c:pt>
                <c:pt idx="14211">
                  <c:v>85.712000000000003</c:v>
                </c:pt>
                <c:pt idx="14212">
                  <c:v>85.757000000000005</c:v>
                </c:pt>
                <c:pt idx="14213">
                  <c:v>85.938999999999993</c:v>
                </c:pt>
                <c:pt idx="14214">
                  <c:v>86.119</c:v>
                </c:pt>
                <c:pt idx="14215">
                  <c:v>86.211000000000027</c:v>
                </c:pt>
                <c:pt idx="14216">
                  <c:v>86.301000000000002</c:v>
                </c:pt>
                <c:pt idx="14217">
                  <c:v>86.437000000000026</c:v>
                </c:pt>
                <c:pt idx="14218">
                  <c:v>86.617000000000004</c:v>
                </c:pt>
                <c:pt idx="14219">
                  <c:v>86.843999999999994</c:v>
                </c:pt>
                <c:pt idx="14220">
                  <c:v>86.980999999999995</c:v>
                </c:pt>
                <c:pt idx="14221">
                  <c:v>86.891000000000005</c:v>
                </c:pt>
                <c:pt idx="14222">
                  <c:v>86.891000000000005</c:v>
                </c:pt>
                <c:pt idx="14223">
                  <c:v>87.027999999999992</c:v>
                </c:pt>
                <c:pt idx="14224">
                  <c:v>87.210000000000022</c:v>
                </c:pt>
                <c:pt idx="14225">
                  <c:v>87.391000000000005</c:v>
                </c:pt>
                <c:pt idx="14226">
                  <c:v>87.210000000000022</c:v>
                </c:pt>
                <c:pt idx="14227">
                  <c:v>87.162999999999982</c:v>
                </c:pt>
                <c:pt idx="14228">
                  <c:v>87.254999999999995</c:v>
                </c:pt>
                <c:pt idx="14229">
                  <c:v>87.346000000000004</c:v>
                </c:pt>
                <c:pt idx="14230">
                  <c:v>87.3</c:v>
                </c:pt>
                <c:pt idx="14231">
                  <c:v>87.3</c:v>
                </c:pt>
                <c:pt idx="14232">
                  <c:v>87.391000000000005</c:v>
                </c:pt>
                <c:pt idx="14233">
                  <c:v>87.527999999999992</c:v>
                </c:pt>
                <c:pt idx="14234">
                  <c:v>87.572999999999979</c:v>
                </c:pt>
                <c:pt idx="14235">
                  <c:v>87.710000000000022</c:v>
                </c:pt>
                <c:pt idx="14236">
                  <c:v>87.846999999999994</c:v>
                </c:pt>
                <c:pt idx="14237">
                  <c:v>87.938999999999993</c:v>
                </c:pt>
                <c:pt idx="14238">
                  <c:v>88.121999999999986</c:v>
                </c:pt>
                <c:pt idx="14239">
                  <c:v>88.121999999999986</c:v>
                </c:pt>
                <c:pt idx="14240">
                  <c:v>88.121999999999986</c:v>
                </c:pt>
                <c:pt idx="14241">
                  <c:v>87.985000000000014</c:v>
                </c:pt>
                <c:pt idx="14242">
                  <c:v>87.985000000000014</c:v>
                </c:pt>
                <c:pt idx="14243">
                  <c:v>87.938999999999993</c:v>
                </c:pt>
                <c:pt idx="14244">
                  <c:v>87.894000000000005</c:v>
                </c:pt>
                <c:pt idx="14245">
                  <c:v>87.846999999999994</c:v>
                </c:pt>
                <c:pt idx="14246">
                  <c:v>87.846999999999994</c:v>
                </c:pt>
                <c:pt idx="14247">
                  <c:v>88.03</c:v>
                </c:pt>
                <c:pt idx="14248">
                  <c:v>88.305999999999983</c:v>
                </c:pt>
                <c:pt idx="14249">
                  <c:v>88.534000000000006</c:v>
                </c:pt>
                <c:pt idx="14250">
                  <c:v>88.718000000000004</c:v>
                </c:pt>
                <c:pt idx="14251">
                  <c:v>88.763000000000005</c:v>
                </c:pt>
                <c:pt idx="14252">
                  <c:v>88.763000000000005</c:v>
                </c:pt>
                <c:pt idx="14253">
                  <c:v>88.85499999999999</c:v>
                </c:pt>
                <c:pt idx="14254">
                  <c:v>88.85499999999999</c:v>
                </c:pt>
                <c:pt idx="14255">
                  <c:v>88.902000000000001</c:v>
                </c:pt>
                <c:pt idx="14256">
                  <c:v>88.947000000000031</c:v>
                </c:pt>
                <c:pt idx="14257">
                  <c:v>89.04</c:v>
                </c:pt>
                <c:pt idx="14258">
                  <c:v>88.992999999999995</c:v>
                </c:pt>
                <c:pt idx="14259">
                  <c:v>89.131999999999991</c:v>
                </c:pt>
                <c:pt idx="14260">
                  <c:v>89.316000000000003</c:v>
                </c:pt>
                <c:pt idx="14261">
                  <c:v>89.131999999999991</c:v>
                </c:pt>
                <c:pt idx="14262">
                  <c:v>89.084999999999994</c:v>
                </c:pt>
                <c:pt idx="14263">
                  <c:v>89.131999999999991</c:v>
                </c:pt>
                <c:pt idx="14264">
                  <c:v>89.176999999999978</c:v>
                </c:pt>
                <c:pt idx="14265">
                  <c:v>89.131999999999991</c:v>
                </c:pt>
                <c:pt idx="14266">
                  <c:v>89.131999999999991</c:v>
                </c:pt>
                <c:pt idx="14267">
                  <c:v>88.902000000000001</c:v>
                </c:pt>
                <c:pt idx="14268">
                  <c:v>88.85499999999999</c:v>
                </c:pt>
                <c:pt idx="14269">
                  <c:v>88.85499999999999</c:v>
                </c:pt>
                <c:pt idx="14270">
                  <c:v>88.718000000000004</c:v>
                </c:pt>
                <c:pt idx="14271">
                  <c:v>88.488</c:v>
                </c:pt>
                <c:pt idx="14272">
                  <c:v>88.075000000000003</c:v>
                </c:pt>
                <c:pt idx="14273">
                  <c:v>87.757000000000005</c:v>
                </c:pt>
                <c:pt idx="14274">
                  <c:v>87.664999999999992</c:v>
                </c:pt>
                <c:pt idx="14275">
                  <c:v>87.938999999999993</c:v>
                </c:pt>
                <c:pt idx="14276">
                  <c:v>88.167000000000002</c:v>
                </c:pt>
                <c:pt idx="14277">
                  <c:v>88.121999999999986</c:v>
                </c:pt>
                <c:pt idx="14278">
                  <c:v>88.259</c:v>
                </c:pt>
                <c:pt idx="14279">
                  <c:v>88.305999999999983</c:v>
                </c:pt>
                <c:pt idx="14280">
                  <c:v>88.214000000000027</c:v>
                </c:pt>
                <c:pt idx="14281">
                  <c:v>88.259</c:v>
                </c:pt>
                <c:pt idx="14282">
                  <c:v>88.396000000000001</c:v>
                </c:pt>
                <c:pt idx="14283">
                  <c:v>88.488</c:v>
                </c:pt>
                <c:pt idx="14284">
                  <c:v>88.534000000000006</c:v>
                </c:pt>
                <c:pt idx="14285">
                  <c:v>88.718000000000004</c:v>
                </c:pt>
                <c:pt idx="14286">
                  <c:v>88.85499999999999</c:v>
                </c:pt>
                <c:pt idx="14287">
                  <c:v>88.902000000000001</c:v>
                </c:pt>
                <c:pt idx="14288">
                  <c:v>88.902000000000001</c:v>
                </c:pt>
                <c:pt idx="14289">
                  <c:v>88.763000000000005</c:v>
                </c:pt>
                <c:pt idx="14290">
                  <c:v>88.81</c:v>
                </c:pt>
                <c:pt idx="14291">
                  <c:v>88.81</c:v>
                </c:pt>
                <c:pt idx="14292">
                  <c:v>88.534000000000006</c:v>
                </c:pt>
                <c:pt idx="14293">
                  <c:v>88.396000000000001</c:v>
                </c:pt>
                <c:pt idx="14294">
                  <c:v>88.305999999999983</c:v>
                </c:pt>
                <c:pt idx="14295">
                  <c:v>88.396000000000001</c:v>
                </c:pt>
                <c:pt idx="14296">
                  <c:v>88.488</c:v>
                </c:pt>
                <c:pt idx="14297">
                  <c:v>88.443000000000026</c:v>
                </c:pt>
                <c:pt idx="14298">
                  <c:v>88.350999999999999</c:v>
                </c:pt>
                <c:pt idx="14299">
                  <c:v>88.625999999999976</c:v>
                </c:pt>
                <c:pt idx="14300">
                  <c:v>88.947000000000031</c:v>
                </c:pt>
                <c:pt idx="14301">
                  <c:v>89.269000000000005</c:v>
                </c:pt>
                <c:pt idx="14302">
                  <c:v>89.453999999999994</c:v>
                </c:pt>
                <c:pt idx="14303">
                  <c:v>89.546000000000006</c:v>
                </c:pt>
                <c:pt idx="14304">
                  <c:v>89.685000000000002</c:v>
                </c:pt>
                <c:pt idx="14305">
                  <c:v>89.822999999999979</c:v>
                </c:pt>
                <c:pt idx="14306">
                  <c:v>89.962000000000003</c:v>
                </c:pt>
                <c:pt idx="14307">
                  <c:v>89.775999999999982</c:v>
                </c:pt>
                <c:pt idx="14308">
                  <c:v>89.86999999999999</c:v>
                </c:pt>
                <c:pt idx="14309">
                  <c:v>89.685000000000002</c:v>
                </c:pt>
                <c:pt idx="14310">
                  <c:v>89.361999999999995</c:v>
                </c:pt>
                <c:pt idx="14311">
                  <c:v>89.498999999999995</c:v>
                </c:pt>
                <c:pt idx="14312">
                  <c:v>89.406999999999996</c:v>
                </c:pt>
                <c:pt idx="14313">
                  <c:v>89.316000000000003</c:v>
                </c:pt>
                <c:pt idx="14314">
                  <c:v>88.902000000000001</c:v>
                </c:pt>
                <c:pt idx="14315">
                  <c:v>88.81</c:v>
                </c:pt>
                <c:pt idx="14316">
                  <c:v>88.947000000000031</c:v>
                </c:pt>
                <c:pt idx="14317">
                  <c:v>89.084999999999994</c:v>
                </c:pt>
                <c:pt idx="14318">
                  <c:v>88.902000000000001</c:v>
                </c:pt>
                <c:pt idx="14319">
                  <c:v>88.992999999999995</c:v>
                </c:pt>
                <c:pt idx="14320">
                  <c:v>88.81</c:v>
                </c:pt>
                <c:pt idx="14321">
                  <c:v>88.625999999999976</c:v>
                </c:pt>
                <c:pt idx="14322">
                  <c:v>88.947000000000031</c:v>
                </c:pt>
                <c:pt idx="14323">
                  <c:v>89.04</c:v>
                </c:pt>
                <c:pt idx="14324">
                  <c:v>89.04</c:v>
                </c:pt>
                <c:pt idx="14325">
                  <c:v>89.269000000000005</c:v>
                </c:pt>
                <c:pt idx="14326">
                  <c:v>89.316000000000003</c:v>
                </c:pt>
                <c:pt idx="14327">
                  <c:v>88.947000000000031</c:v>
                </c:pt>
                <c:pt idx="14328">
                  <c:v>89.04</c:v>
                </c:pt>
                <c:pt idx="14329">
                  <c:v>89.176999999999978</c:v>
                </c:pt>
                <c:pt idx="14330">
                  <c:v>89.498999999999995</c:v>
                </c:pt>
                <c:pt idx="14331">
                  <c:v>89.86999999999999</c:v>
                </c:pt>
                <c:pt idx="14332">
                  <c:v>89.915000000000006</c:v>
                </c:pt>
                <c:pt idx="14333">
                  <c:v>89.915000000000006</c:v>
                </c:pt>
                <c:pt idx="14334">
                  <c:v>90.147000000000006</c:v>
                </c:pt>
                <c:pt idx="14335">
                  <c:v>90.378999999999976</c:v>
                </c:pt>
                <c:pt idx="14336">
                  <c:v>90.378999999999976</c:v>
                </c:pt>
                <c:pt idx="14337">
                  <c:v>90.1</c:v>
                </c:pt>
                <c:pt idx="14338">
                  <c:v>89.593000000000004</c:v>
                </c:pt>
                <c:pt idx="14339">
                  <c:v>89.730999999999995</c:v>
                </c:pt>
                <c:pt idx="14340">
                  <c:v>90.194000000000003</c:v>
                </c:pt>
                <c:pt idx="14341">
                  <c:v>90.703000000000003</c:v>
                </c:pt>
                <c:pt idx="14342">
                  <c:v>90.843999999999994</c:v>
                </c:pt>
                <c:pt idx="14343">
                  <c:v>90.332999999999998</c:v>
                </c:pt>
                <c:pt idx="14344">
                  <c:v>90.424000000000007</c:v>
                </c:pt>
                <c:pt idx="14345">
                  <c:v>90.75</c:v>
                </c:pt>
                <c:pt idx="14346">
                  <c:v>91.028999999999982</c:v>
                </c:pt>
                <c:pt idx="14347">
                  <c:v>90.656999999999982</c:v>
                </c:pt>
                <c:pt idx="14348">
                  <c:v>90.611999999999995</c:v>
                </c:pt>
                <c:pt idx="14349">
                  <c:v>90.565000000000012</c:v>
                </c:pt>
                <c:pt idx="14350">
                  <c:v>90.656999999999982</c:v>
                </c:pt>
                <c:pt idx="14351">
                  <c:v>90.891000000000005</c:v>
                </c:pt>
                <c:pt idx="14352">
                  <c:v>91.588999999999999</c:v>
                </c:pt>
                <c:pt idx="14353">
                  <c:v>91.822999999999979</c:v>
                </c:pt>
                <c:pt idx="14354">
                  <c:v>91.962999999999994</c:v>
                </c:pt>
                <c:pt idx="14355">
                  <c:v>91.495000000000005</c:v>
                </c:pt>
                <c:pt idx="14356">
                  <c:v>91.35499999999999</c:v>
                </c:pt>
                <c:pt idx="14357">
                  <c:v>91.402000000000001</c:v>
                </c:pt>
                <c:pt idx="14358">
                  <c:v>91.449000000000026</c:v>
                </c:pt>
                <c:pt idx="14359">
                  <c:v>91.307999999999993</c:v>
                </c:pt>
                <c:pt idx="14360">
                  <c:v>91.449000000000026</c:v>
                </c:pt>
                <c:pt idx="14361">
                  <c:v>91.449000000000026</c:v>
                </c:pt>
                <c:pt idx="14362">
                  <c:v>91.822999999999979</c:v>
                </c:pt>
                <c:pt idx="14363">
                  <c:v>91.91700000000003</c:v>
                </c:pt>
                <c:pt idx="14364">
                  <c:v>91.86999999999999</c:v>
                </c:pt>
                <c:pt idx="14365">
                  <c:v>92.244000000000028</c:v>
                </c:pt>
                <c:pt idx="14366">
                  <c:v>92.337999999999994</c:v>
                </c:pt>
                <c:pt idx="14367">
                  <c:v>91.962999999999994</c:v>
                </c:pt>
                <c:pt idx="14368">
                  <c:v>91.635999999999981</c:v>
                </c:pt>
                <c:pt idx="14369">
                  <c:v>91.682999999999979</c:v>
                </c:pt>
                <c:pt idx="14370">
                  <c:v>91.728999999999999</c:v>
                </c:pt>
                <c:pt idx="14371">
                  <c:v>91.728999999999999</c:v>
                </c:pt>
                <c:pt idx="14372">
                  <c:v>91.542000000000002</c:v>
                </c:pt>
                <c:pt idx="14373">
                  <c:v>91.542000000000002</c:v>
                </c:pt>
                <c:pt idx="14374">
                  <c:v>91.495000000000005</c:v>
                </c:pt>
                <c:pt idx="14375">
                  <c:v>91.495000000000005</c:v>
                </c:pt>
                <c:pt idx="14376">
                  <c:v>91.542000000000002</c:v>
                </c:pt>
                <c:pt idx="14377">
                  <c:v>91.402000000000001</c:v>
                </c:pt>
                <c:pt idx="14378">
                  <c:v>91.263000000000005</c:v>
                </c:pt>
                <c:pt idx="14379">
                  <c:v>90.936000000000007</c:v>
                </c:pt>
                <c:pt idx="14380">
                  <c:v>90.796999999999997</c:v>
                </c:pt>
                <c:pt idx="14381">
                  <c:v>90.656999999999982</c:v>
                </c:pt>
                <c:pt idx="14382">
                  <c:v>90.611999999999995</c:v>
                </c:pt>
                <c:pt idx="14383">
                  <c:v>90.891000000000005</c:v>
                </c:pt>
                <c:pt idx="14384">
                  <c:v>90.843999999999994</c:v>
                </c:pt>
                <c:pt idx="14385">
                  <c:v>90.703000000000003</c:v>
                </c:pt>
                <c:pt idx="14386">
                  <c:v>90.378999999999976</c:v>
                </c:pt>
                <c:pt idx="14387">
                  <c:v>90.286000000000001</c:v>
                </c:pt>
                <c:pt idx="14388">
                  <c:v>90.286000000000001</c:v>
                </c:pt>
                <c:pt idx="14389">
                  <c:v>90.332999999999998</c:v>
                </c:pt>
                <c:pt idx="14390">
                  <c:v>90.611999999999995</c:v>
                </c:pt>
                <c:pt idx="14391">
                  <c:v>90.565000000000012</c:v>
                </c:pt>
                <c:pt idx="14392">
                  <c:v>90.518000000000001</c:v>
                </c:pt>
                <c:pt idx="14393">
                  <c:v>90.518000000000001</c:v>
                </c:pt>
                <c:pt idx="14394">
                  <c:v>90.703000000000003</c:v>
                </c:pt>
                <c:pt idx="14395">
                  <c:v>90.982000000000014</c:v>
                </c:pt>
                <c:pt idx="14396">
                  <c:v>90.891000000000005</c:v>
                </c:pt>
                <c:pt idx="14397">
                  <c:v>90.286000000000001</c:v>
                </c:pt>
                <c:pt idx="14398">
                  <c:v>89.637999999999991</c:v>
                </c:pt>
                <c:pt idx="14399">
                  <c:v>89.406999999999996</c:v>
                </c:pt>
                <c:pt idx="14400">
                  <c:v>89.453999999999994</c:v>
                </c:pt>
                <c:pt idx="14401">
                  <c:v>89.406999999999996</c:v>
                </c:pt>
                <c:pt idx="14402">
                  <c:v>89.269000000000005</c:v>
                </c:pt>
                <c:pt idx="14403">
                  <c:v>89.176999999999978</c:v>
                </c:pt>
                <c:pt idx="14404">
                  <c:v>89.593000000000004</c:v>
                </c:pt>
                <c:pt idx="14405">
                  <c:v>89.822999999999979</c:v>
                </c:pt>
                <c:pt idx="14406">
                  <c:v>89.915000000000006</c:v>
                </c:pt>
                <c:pt idx="14407">
                  <c:v>90.194000000000003</c:v>
                </c:pt>
                <c:pt idx="14408">
                  <c:v>90.518000000000001</c:v>
                </c:pt>
                <c:pt idx="14409">
                  <c:v>90.703000000000003</c:v>
                </c:pt>
                <c:pt idx="14410">
                  <c:v>90.611999999999995</c:v>
                </c:pt>
                <c:pt idx="14411">
                  <c:v>90.054999999999993</c:v>
                </c:pt>
                <c:pt idx="14412">
                  <c:v>89.822999999999979</c:v>
                </c:pt>
                <c:pt idx="14413">
                  <c:v>89.915000000000006</c:v>
                </c:pt>
                <c:pt idx="14414">
                  <c:v>89.730999999999995</c:v>
                </c:pt>
                <c:pt idx="14415">
                  <c:v>89.316000000000003</c:v>
                </c:pt>
                <c:pt idx="14416">
                  <c:v>89.224000000000004</c:v>
                </c:pt>
                <c:pt idx="14417">
                  <c:v>89.361999999999995</c:v>
                </c:pt>
                <c:pt idx="14418">
                  <c:v>89.775999999999982</c:v>
                </c:pt>
                <c:pt idx="14419">
                  <c:v>89.546000000000006</c:v>
                </c:pt>
                <c:pt idx="14420">
                  <c:v>88.902000000000001</c:v>
                </c:pt>
                <c:pt idx="14421">
                  <c:v>88.578999999999979</c:v>
                </c:pt>
                <c:pt idx="14422">
                  <c:v>88.350999999999999</c:v>
                </c:pt>
                <c:pt idx="14423">
                  <c:v>88.443000000000026</c:v>
                </c:pt>
                <c:pt idx="14424">
                  <c:v>88.718000000000004</c:v>
                </c:pt>
                <c:pt idx="14425">
                  <c:v>88.763000000000005</c:v>
                </c:pt>
                <c:pt idx="14426">
                  <c:v>88.534000000000006</c:v>
                </c:pt>
                <c:pt idx="14427">
                  <c:v>88.718000000000004</c:v>
                </c:pt>
                <c:pt idx="14428">
                  <c:v>88.902000000000001</c:v>
                </c:pt>
                <c:pt idx="14429">
                  <c:v>89.498999999999995</c:v>
                </c:pt>
                <c:pt idx="14430">
                  <c:v>90.194000000000003</c:v>
                </c:pt>
                <c:pt idx="14431">
                  <c:v>90.703000000000003</c:v>
                </c:pt>
                <c:pt idx="14432">
                  <c:v>91.028999999999982</c:v>
                </c:pt>
                <c:pt idx="14433">
                  <c:v>91.402000000000001</c:v>
                </c:pt>
                <c:pt idx="14434">
                  <c:v>91.775999999999982</c:v>
                </c:pt>
                <c:pt idx="14435">
                  <c:v>92.244000000000028</c:v>
                </c:pt>
                <c:pt idx="14436">
                  <c:v>92.433000000000007</c:v>
                </c:pt>
                <c:pt idx="14437">
                  <c:v>92.385999999999981</c:v>
                </c:pt>
                <c:pt idx="14438">
                  <c:v>92.244000000000028</c:v>
                </c:pt>
                <c:pt idx="14439">
                  <c:v>91.91700000000003</c:v>
                </c:pt>
                <c:pt idx="14440">
                  <c:v>91.635999999999981</c:v>
                </c:pt>
                <c:pt idx="14441">
                  <c:v>91.122999999999976</c:v>
                </c:pt>
                <c:pt idx="14442">
                  <c:v>90.936000000000007</c:v>
                </c:pt>
                <c:pt idx="14443">
                  <c:v>90.703000000000003</c:v>
                </c:pt>
                <c:pt idx="14444">
                  <c:v>90.471000000000004</c:v>
                </c:pt>
                <c:pt idx="14445">
                  <c:v>90.194000000000003</c:v>
                </c:pt>
                <c:pt idx="14446">
                  <c:v>90.009</c:v>
                </c:pt>
                <c:pt idx="14447">
                  <c:v>89.730999999999995</c:v>
                </c:pt>
                <c:pt idx="14448">
                  <c:v>89.131999999999991</c:v>
                </c:pt>
                <c:pt idx="14449">
                  <c:v>89.176999999999978</c:v>
                </c:pt>
                <c:pt idx="14450">
                  <c:v>88.81</c:v>
                </c:pt>
                <c:pt idx="14451">
                  <c:v>88.488</c:v>
                </c:pt>
                <c:pt idx="14452">
                  <c:v>88.443000000000026</c:v>
                </c:pt>
                <c:pt idx="14453">
                  <c:v>88.534000000000006</c:v>
                </c:pt>
                <c:pt idx="14454">
                  <c:v>88.488</c:v>
                </c:pt>
                <c:pt idx="14455">
                  <c:v>88.670999999999978</c:v>
                </c:pt>
                <c:pt idx="14456">
                  <c:v>89.453999999999994</c:v>
                </c:pt>
                <c:pt idx="14457">
                  <c:v>89.822999999999979</c:v>
                </c:pt>
                <c:pt idx="14458">
                  <c:v>89.962000000000003</c:v>
                </c:pt>
                <c:pt idx="14459">
                  <c:v>90.054999999999993</c:v>
                </c:pt>
                <c:pt idx="14460">
                  <c:v>90.054999999999993</c:v>
                </c:pt>
                <c:pt idx="14461">
                  <c:v>90.009</c:v>
                </c:pt>
                <c:pt idx="14462">
                  <c:v>89.962000000000003</c:v>
                </c:pt>
                <c:pt idx="14463">
                  <c:v>89.730999999999995</c:v>
                </c:pt>
                <c:pt idx="14464">
                  <c:v>89.406999999999996</c:v>
                </c:pt>
                <c:pt idx="14465">
                  <c:v>89.131999999999991</c:v>
                </c:pt>
                <c:pt idx="14466">
                  <c:v>88.670999999999978</c:v>
                </c:pt>
                <c:pt idx="14467">
                  <c:v>88.214000000000027</c:v>
                </c:pt>
                <c:pt idx="14468">
                  <c:v>87.846999999999994</c:v>
                </c:pt>
                <c:pt idx="14469">
                  <c:v>87.436000000000007</c:v>
                </c:pt>
                <c:pt idx="14470">
                  <c:v>87.436000000000007</c:v>
                </c:pt>
                <c:pt idx="14471">
                  <c:v>87.072999999999979</c:v>
                </c:pt>
                <c:pt idx="14472">
                  <c:v>86.709000000000003</c:v>
                </c:pt>
                <c:pt idx="14473">
                  <c:v>86.482000000000014</c:v>
                </c:pt>
                <c:pt idx="14474">
                  <c:v>86.119</c:v>
                </c:pt>
                <c:pt idx="14475">
                  <c:v>85.712000000000003</c:v>
                </c:pt>
                <c:pt idx="14476">
                  <c:v>85.35199999999999</c:v>
                </c:pt>
                <c:pt idx="14477">
                  <c:v>84.990000000000023</c:v>
                </c:pt>
                <c:pt idx="14478">
                  <c:v>84.766999999999996</c:v>
                </c:pt>
                <c:pt idx="14479">
                  <c:v>84.9</c:v>
                </c:pt>
                <c:pt idx="14480">
                  <c:v>84.9</c:v>
                </c:pt>
                <c:pt idx="14481">
                  <c:v>84.812000000000012</c:v>
                </c:pt>
                <c:pt idx="14482">
                  <c:v>84.9</c:v>
                </c:pt>
                <c:pt idx="14483">
                  <c:v>84.9</c:v>
                </c:pt>
                <c:pt idx="14484">
                  <c:v>84.721999999999994</c:v>
                </c:pt>
                <c:pt idx="14485">
                  <c:v>84.9</c:v>
                </c:pt>
                <c:pt idx="14486">
                  <c:v>85.397000000000006</c:v>
                </c:pt>
                <c:pt idx="14487">
                  <c:v>85.442000000000007</c:v>
                </c:pt>
                <c:pt idx="14488">
                  <c:v>85.486999999999995</c:v>
                </c:pt>
                <c:pt idx="14489">
                  <c:v>85.486999999999995</c:v>
                </c:pt>
                <c:pt idx="14490">
                  <c:v>85.621999999999986</c:v>
                </c:pt>
                <c:pt idx="14491">
                  <c:v>85.531999999999996</c:v>
                </c:pt>
                <c:pt idx="14492">
                  <c:v>85.486999999999995</c:v>
                </c:pt>
                <c:pt idx="14493">
                  <c:v>85.262</c:v>
                </c:pt>
                <c:pt idx="14494">
                  <c:v>84.856999999999999</c:v>
                </c:pt>
                <c:pt idx="14495">
                  <c:v>84.631999999999991</c:v>
                </c:pt>
                <c:pt idx="14496">
                  <c:v>84.631999999999991</c:v>
                </c:pt>
                <c:pt idx="14497">
                  <c:v>84.316999999999993</c:v>
                </c:pt>
                <c:pt idx="14498">
                  <c:v>84.361999999999995</c:v>
                </c:pt>
                <c:pt idx="14499">
                  <c:v>85.081999999999994</c:v>
                </c:pt>
                <c:pt idx="14500">
                  <c:v>85.801999999999992</c:v>
                </c:pt>
                <c:pt idx="14501">
                  <c:v>86.119</c:v>
                </c:pt>
                <c:pt idx="14502">
                  <c:v>86.346000000000004</c:v>
                </c:pt>
                <c:pt idx="14503">
                  <c:v>86.664000000000001</c:v>
                </c:pt>
                <c:pt idx="14504">
                  <c:v>86.980999999999995</c:v>
                </c:pt>
                <c:pt idx="14505">
                  <c:v>87.027999999999992</c:v>
                </c:pt>
                <c:pt idx="14506">
                  <c:v>87.346000000000004</c:v>
                </c:pt>
                <c:pt idx="14507">
                  <c:v>87.846999999999994</c:v>
                </c:pt>
                <c:pt idx="14508">
                  <c:v>88.534000000000006</c:v>
                </c:pt>
                <c:pt idx="14509">
                  <c:v>88.81</c:v>
                </c:pt>
                <c:pt idx="14510">
                  <c:v>88.85499999999999</c:v>
                </c:pt>
                <c:pt idx="14511">
                  <c:v>88.763000000000005</c:v>
                </c:pt>
                <c:pt idx="14512">
                  <c:v>88.534000000000006</c:v>
                </c:pt>
                <c:pt idx="14513">
                  <c:v>88.396000000000001</c:v>
                </c:pt>
                <c:pt idx="14514">
                  <c:v>88.121999999999986</c:v>
                </c:pt>
                <c:pt idx="14515">
                  <c:v>88.259</c:v>
                </c:pt>
                <c:pt idx="14516">
                  <c:v>88.350999999999999</c:v>
                </c:pt>
                <c:pt idx="14517">
                  <c:v>88.763000000000005</c:v>
                </c:pt>
                <c:pt idx="14518">
                  <c:v>89.084999999999994</c:v>
                </c:pt>
                <c:pt idx="14519">
                  <c:v>89.04</c:v>
                </c:pt>
                <c:pt idx="14520">
                  <c:v>88.670999999999978</c:v>
                </c:pt>
                <c:pt idx="14521">
                  <c:v>88.534000000000006</c:v>
                </c:pt>
                <c:pt idx="14522">
                  <c:v>88.81</c:v>
                </c:pt>
                <c:pt idx="14523">
                  <c:v>88.992999999999995</c:v>
                </c:pt>
                <c:pt idx="14524">
                  <c:v>89.406999999999996</c:v>
                </c:pt>
                <c:pt idx="14525">
                  <c:v>89.730999999999995</c:v>
                </c:pt>
                <c:pt idx="14526">
                  <c:v>89.915000000000006</c:v>
                </c:pt>
                <c:pt idx="14527">
                  <c:v>89.962000000000003</c:v>
                </c:pt>
                <c:pt idx="14528">
                  <c:v>89.86999999999999</c:v>
                </c:pt>
                <c:pt idx="14529">
                  <c:v>89.962000000000003</c:v>
                </c:pt>
                <c:pt idx="14530">
                  <c:v>89.962000000000003</c:v>
                </c:pt>
                <c:pt idx="14531">
                  <c:v>89.915000000000006</c:v>
                </c:pt>
                <c:pt idx="14532">
                  <c:v>89.86999999999999</c:v>
                </c:pt>
                <c:pt idx="14533">
                  <c:v>89.915000000000006</c:v>
                </c:pt>
                <c:pt idx="14534">
                  <c:v>90.009</c:v>
                </c:pt>
                <c:pt idx="14535">
                  <c:v>90.239000000000004</c:v>
                </c:pt>
                <c:pt idx="14536">
                  <c:v>90.518000000000001</c:v>
                </c:pt>
                <c:pt idx="14537">
                  <c:v>90.982000000000014</c:v>
                </c:pt>
                <c:pt idx="14538">
                  <c:v>91.169999999999987</c:v>
                </c:pt>
                <c:pt idx="14539">
                  <c:v>91.075999999999979</c:v>
                </c:pt>
                <c:pt idx="14540">
                  <c:v>90.843999999999994</c:v>
                </c:pt>
                <c:pt idx="14541">
                  <c:v>90.239000000000004</c:v>
                </c:pt>
                <c:pt idx="14542">
                  <c:v>89.637999999999991</c:v>
                </c:pt>
                <c:pt idx="14543">
                  <c:v>89.04</c:v>
                </c:pt>
                <c:pt idx="14544">
                  <c:v>88.578999999999979</c:v>
                </c:pt>
                <c:pt idx="14545">
                  <c:v>88.578999999999979</c:v>
                </c:pt>
                <c:pt idx="14546">
                  <c:v>88.670999999999978</c:v>
                </c:pt>
                <c:pt idx="14547">
                  <c:v>88.443000000000026</c:v>
                </c:pt>
                <c:pt idx="14548">
                  <c:v>88.259</c:v>
                </c:pt>
                <c:pt idx="14549">
                  <c:v>88.214000000000027</c:v>
                </c:pt>
                <c:pt idx="14550">
                  <c:v>88.350999999999999</c:v>
                </c:pt>
                <c:pt idx="14551">
                  <c:v>88.625999999999976</c:v>
                </c:pt>
                <c:pt idx="14552">
                  <c:v>88.670999999999978</c:v>
                </c:pt>
                <c:pt idx="14553">
                  <c:v>88.947000000000031</c:v>
                </c:pt>
                <c:pt idx="14554">
                  <c:v>89.361999999999995</c:v>
                </c:pt>
                <c:pt idx="14555">
                  <c:v>89.775999999999982</c:v>
                </c:pt>
                <c:pt idx="14556">
                  <c:v>90.009</c:v>
                </c:pt>
                <c:pt idx="14557">
                  <c:v>90.332999999999998</c:v>
                </c:pt>
                <c:pt idx="14558">
                  <c:v>90.424000000000007</c:v>
                </c:pt>
                <c:pt idx="14559">
                  <c:v>90.656999999999982</c:v>
                </c:pt>
                <c:pt idx="14560">
                  <c:v>90.982000000000014</c:v>
                </c:pt>
                <c:pt idx="14561">
                  <c:v>91.169999999999987</c:v>
                </c:pt>
                <c:pt idx="14562">
                  <c:v>91.215999999999994</c:v>
                </c:pt>
                <c:pt idx="14563">
                  <c:v>91.169999999999987</c:v>
                </c:pt>
                <c:pt idx="14564">
                  <c:v>90.982000000000014</c:v>
                </c:pt>
                <c:pt idx="14565">
                  <c:v>90.843999999999994</c:v>
                </c:pt>
                <c:pt idx="14566">
                  <c:v>90.75</c:v>
                </c:pt>
                <c:pt idx="14567">
                  <c:v>90.611999999999995</c:v>
                </c:pt>
                <c:pt idx="14568">
                  <c:v>90.424000000000007</c:v>
                </c:pt>
                <c:pt idx="14569">
                  <c:v>90.194000000000003</c:v>
                </c:pt>
                <c:pt idx="14570">
                  <c:v>89.915000000000006</c:v>
                </c:pt>
                <c:pt idx="14571">
                  <c:v>89.86999999999999</c:v>
                </c:pt>
                <c:pt idx="14572">
                  <c:v>90.147000000000006</c:v>
                </c:pt>
                <c:pt idx="14573">
                  <c:v>90.332999999999998</c:v>
                </c:pt>
                <c:pt idx="14574">
                  <c:v>90.239000000000004</c:v>
                </c:pt>
                <c:pt idx="14575">
                  <c:v>90.424000000000007</c:v>
                </c:pt>
                <c:pt idx="14576">
                  <c:v>90.471000000000004</c:v>
                </c:pt>
                <c:pt idx="14577">
                  <c:v>90.611999999999995</c:v>
                </c:pt>
                <c:pt idx="14578">
                  <c:v>90.656999999999982</c:v>
                </c:pt>
                <c:pt idx="14579">
                  <c:v>90.611999999999995</c:v>
                </c:pt>
                <c:pt idx="14580">
                  <c:v>90.565000000000012</c:v>
                </c:pt>
                <c:pt idx="14581">
                  <c:v>90.565000000000012</c:v>
                </c:pt>
                <c:pt idx="14582">
                  <c:v>90.703000000000003</c:v>
                </c:pt>
                <c:pt idx="14583">
                  <c:v>90.796999999999997</c:v>
                </c:pt>
                <c:pt idx="14584">
                  <c:v>90.843999999999994</c:v>
                </c:pt>
                <c:pt idx="14585">
                  <c:v>90.703000000000003</c:v>
                </c:pt>
                <c:pt idx="14586">
                  <c:v>90.656999999999982</c:v>
                </c:pt>
                <c:pt idx="14587">
                  <c:v>90.471000000000004</c:v>
                </c:pt>
                <c:pt idx="14588">
                  <c:v>90.239000000000004</c:v>
                </c:pt>
                <c:pt idx="14589">
                  <c:v>90.1</c:v>
                </c:pt>
                <c:pt idx="14590">
                  <c:v>89.685000000000002</c:v>
                </c:pt>
                <c:pt idx="14591">
                  <c:v>89.269000000000005</c:v>
                </c:pt>
                <c:pt idx="14592">
                  <c:v>88.85499999999999</c:v>
                </c:pt>
                <c:pt idx="14593">
                  <c:v>88.902000000000001</c:v>
                </c:pt>
                <c:pt idx="14594">
                  <c:v>89.176999999999978</c:v>
                </c:pt>
                <c:pt idx="14595">
                  <c:v>89.269000000000005</c:v>
                </c:pt>
                <c:pt idx="14596">
                  <c:v>89.131999999999991</c:v>
                </c:pt>
                <c:pt idx="14597">
                  <c:v>89.269000000000005</c:v>
                </c:pt>
                <c:pt idx="14598">
                  <c:v>89.224000000000004</c:v>
                </c:pt>
                <c:pt idx="14599">
                  <c:v>89.04</c:v>
                </c:pt>
                <c:pt idx="14600">
                  <c:v>88.85499999999999</c:v>
                </c:pt>
                <c:pt idx="14601">
                  <c:v>88.396000000000001</c:v>
                </c:pt>
                <c:pt idx="14602">
                  <c:v>88.167000000000002</c:v>
                </c:pt>
                <c:pt idx="14603">
                  <c:v>88.03</c:v>
                </c:pt>
                <c:pt idx="14604">
                  <c:v>87.61999999999999</c:v>
                </c:pt>
                <c:pt idx="14605">
                  <c:v>87.391000000000005</c:v>
                </c:pt>
                <c:pt idx="14606">
                  <c:v>87.210000000000022</c:v>
                </c:pt>
                <c:pt idx="14607">
                  <c:v>86.799000000000007</c:v>
                </c:pt>
                <c:pt idx="14608">
                  <c:v>87.027999999999992</c:v>
                </c:pt>
                <c:pt idx="14609">
                  <c:v>87.61999999999999</c:v>
                </c:pt>
                <c:pt idx="14610">
                  <c:v>88.075000000000003</c:v>
                </c:pt>
                <c:pt idx="14611">
                  <c:v>88.167000000000002</c:v>
                </c:pt>
                <c:pt idx="14612">
                  <c:v>87.985000000000014</c:v>
                </c:pt>
                <c:pt idx="14613">
                  <c:v>87.61999999999999</c:v>
                </c:pt>
                <c:pt idx="14614">
                  <c:v>87.117999999999995</c:v>
                </c:pt>
                <c:pt idx="14615">
                  <c:v>86.391000000000005</c:v>
                </c:pt>
                <c:pt idx="14616">
                  <c:v>85.712000000000003</c:v>
                </c:pt>
                <c:pt idx="14617">
                  <c:v>85.307000000000002</c:v>
                </c:pt>
                <c:pt idx="14618">
                  <c:v>85.262</c:v>
                </c:pt>
                <c:pt idx="14619">
                  <c:v>85.397000000000006</c:v>
                </c:pt>
                <c:pt idx="14620">
                  <c:v>85.894000000000005</c:v>
                </c:pt>
                <c:pt idx="14621">
                  <c:v>86.164000000000001</c:v>
                </c:pt>
                <c:pt idx="14622">
                  <c:v>86.211000000000027</c:v>
                </c:pt>
                <c:pt idx="14623">
                  <c:v>86.301000000000002</c:v>
                </c:pt>
                <c:pt idx="14624">
                  <c:v>86.256</c:v>
                </c:pt>
                <c:pt idx="14625">
                  <c:v>86.211000000000027</c:v>
                </c:pt>
                <c:pt idx="14626">
                  <c:v>86.211000000000027</c:v>
                </c:pt>
                <c:pt idx="14627">
                  <c:v>86.709000000000003</c:v>
                </c:pt>
                <c:pt idx="14628">
                  <c:v>86.891000000000005</c:v>
                </c:pt>
                <c:pt idx="14629">
                  <c:v>86.799000000000007</c:v>
                </c:pt>
                <c:pt idx="14630">
                  <c:v>86.301000000000002</c:v>
                </c:pt>
                <c:pt idx="14631">
                  <c:v>85.621999999999986</c:v>
                </c:pt>
                <c:pt idx="14632">
                  <c:v>85.307000000000002</c:v>
                </c:pt>
                <c:pt idx="14633">
                  <c:v>85.126999999999981</c:v>
                </c:pt>
                <c:pt idx="14634">
                  <c:v>85.621999999999986</c:v>
                </c:pt>
                <c:pt idx="14635">
                  <c:v>86.482000000000014</c:v>
                </c:pt>
                <c:pt idx="14636">
                  <c:v>87.117999999999995</c:v>
                </c:pt>
                <c:pt idx="14637">
                  <c:v>87.483000000000004</c:v>
                </c:pt>
                <c:pt idx="14638">
                  <c:v>87.483000000000004</c:v>
                </c:pt>
                <c:pt idx="14639">
                  <c:v>86.980999999999995</c:v>
                </c:pt>
                <c:pt idx="14640">
                  <c:v>86.482000000000014</c:v>
                </c:pt>
                <c:pt idx="14641">
                  <c:v>86.437000000000026</c:v>
                </c:pt>
                <c:pt idx="14642">
                  <c:v>86.843999999999994</c:v>
                </c:pt>
                <c:pt idx="14643">
                  <c:v>87.346000000000004</c:v>
                </c:pt>
                <c:pt idx="14644">
                  <c:v>87.664999999999992</c:v>
                </c:pt>
                <c:pt idx="14645">
                  <c:v>87.846999999999994</c:v>
                </c:pt>
                <c:pt idx="14646">
                  <c:v>87.757000000000005</c:v>
                </c:pt>
                <c:pt idx="14647">
                  <c:v>87.664999999999992</c:v>
                </c:pt>
                <c:pt idx="14648">
                  <c:v>87.572999999999979</c:v>
                </c:pt>
                <c:pt idx="14649">
                  <c:v>87.572999999999979</c:v>
                </c:pt>
                <c:pt idx="14650">
                  <c:v>87.664999999999992</c:v>
                </c:pt>
                <c:pt idx="14651">
                  <c:v>87.710000000000022</c:v>
                </c:pt>
                <c:pt idx="14652">
                  <c:v>87.938999999999993</c:v>
                </c:pt>
                <c:pt idx="14653">
                  <c:v>87.710000000000022</c:v>
                </c:pt>
                <c:pt idx="14654">
                  <c:v>87.801999999999992</c:v>
                </c:pt>
                <c:pt idx="14655">
                  <c:v>87.710000000000022</c:v>
                </c:pt>
                <c:pt idx="14656">
                  <c:v>87.664999999999992</c:v>
                </c:pt>
                <c:pt idx="14657">
                  <c:v>87.846999999999994</c:v>
                </c:pt>
                <c:pt idx="14658">
                  <c:v>87.894000000000005</c:v>
                </c:pt>
                <c:pt idx="14659">
                  <c:v>87.985000000000014</c:v>
                </c:pt>
                <c:pt idx="14660">
                  <c:v>87.985000000000014</c:v>
                </c:pt>
                <c:pt idx="14661">
                  <c:v>87.757000000000005</c:v>
                </c:pt>
                <c:pt idx="14662">
                  <c:v>87.710000000000022</c:v>
                </c:pt>
                <c:pt idx="14663">
                  <c:v>87.757000000000005</c:v>
                </c:pt>
                <c:pt idx="14664">
                  <c:v>87.710000000000022</c:v>
                </c:pt>
                <c:pt idx="14665">
                  <c:v>87.527999999999992</c:v>
                </c:pt>
                <c:pt idx="14666">
                  <c:v>87.436000000000007</c:v>
                </c:pt>
                <c:pt idx="14667">
                  <c:v>87.938999999999993</c:v>
                </c:pt>
                <c:pt idx="14668">
                  <c:v>88.075000000000003</c:v>
                </c:pt>
                <c:pt idx="14669">
                  <c:v>88.03</c:v>
                </c:pt>
                <c:pt idx="14670">
                  <c:v>87.985000000000014</c:v>
                </c:pt>
                <c:pt idx="14671">
                  <c:v>87.757000000000005</c:v>
                </c:pt>
                <c:pt idx="14672">
                  <c:v>87.710000000000022</c:v>
                </c:pt>
                <c:pt idx="14673">
                  <c:v>87.801999999999992</c:v>
                </c:pt>
                <c:pt idx="14674">
                  <c:v>87.846999999999994</c:v>
                </c:pt>
                <c:pt idx="14675">
                  <c:v>87.801999999999992</c:v>
                </c:pt>
                <c:pt idx="14676">
                  <c:v>87.846999999999994</c:v>
                </c:pt>
                <c:pt idx="14677">
                  <c:v>87.757000000000005</c:v>
                </c:pt>
                <c:pt idx="14678">
                  <c:v>87.483000000000004</c:v>
                </c:pt>
                <c:pt idx="14679">
                  <c:v>87.162999999999982</c:v>
                </c:pt>
                <c:pt idx="14680">
                  <c:v>87.117999999999995</c:v>
                </c:pt>
                <c:pt idx="14681">
                  <c:v>87.072999999999979</c:v>
                </c:pt>
                <c:pt idx="14682">
                  <c:v>87.346000000000004</c:v>
                </c:pt>
                <c:pt idx="14683">
                  <c:v>87.664999999999992</c:v>
                </c:pt>
                <c:pt idx="14684">
                  <c:v>87.801999999999992</c:v>
                </c:pt>
                <c:pt idx="14685">
                  <c:v>87.483000000000004</c:v>
                </c:pt>
                <c:pt idx="14686">
                  <c:v>87.346000000000004</c:v>
                </c:pt>
                <c:pt idx="14687">
                  <c:v>87.436000000000007</c:v>
                </c:pt>
                <c:pt idx="14688">
                  <c:v>87.846999999999994</c:v>
                </c:pt>
                <c:pt idx="14689">
                  <c:v>88.214000000000027</c:v>
                </c:pt>
                <c:pt idx="14690">
                  <c:v>88.305999999999983</c:v>
                </c:pt>
                <c:pt idx="14691">
                  <c:v>88.443000000000026</c:v>
                </c:pt>
                <c:pt idx="14692">
                  <c:v>88.488</c:v>
                </c:pt>
                <c:pt idx="14693">
                  <c:v>88.443000000000026</c:v>
                </c:pt>
                <c:pt idx="14694">
                  <c:v>88.534000000000006</c:v>
                </c:pt>
                <c:pt idx="14695">
                  <c:v>88.670999999999978</c:v>
                </c:pt>
                <c:pt idx="14696">
                  <c:v>88.578999999999979</c:v>
                </c:pt>
                <c:pt idx="14697">
                  <c:v>88.259</c:v>
                </c:pt>
                <c:pt idx="14698">
                  <c:v>88.03</c:v>
                </c:pt>
                <c:pt idx="14699">
                  <c:v>87.757000000000005</c:v>
                </c:pt>
                <c:pt idx="14700">
                  <c:v>87.894000000000005</c:v>
                </c:pt>
                <c:pt idx="14701">
                  <c:v>88.443000000000026</c:v>
                </c:pt>
                <c:pt idx="14702">
                  <c:v>88.534000000000006</c:v>
                </c:pt>
                <c:pt idx="14703">
                  <c:v>88.075000000000003</c:v>
                </c:pt>
                <c:pt idx="14704">
                  <c:v>88.167000000000002</c:v>
                </c:pt>
                <c:pt idx="14705">
                  <c:v>88.214000000000027</c:v>
                </c:pt>
                <c:pt idx="14706">
                  <c:v>87.894000000000005</c:v>
                </c:pt>
                <c:pt idx="14707">
                  <c:v>87.572999999999979</c:v>
                </c:pt>
                <c:pt idx="14708">
                  <c:v>87.210000000000022</c:v>
                </c:pt>
                <c:pt idx="14709">
                  <c:v>86.799000000000007</c:v>
                </c:pt>
                <c:pt idx="14710">
                  <c:v>86.211000000000027</c:v>
                </c:pt>
                <c:pt idx="14711">
                  <c:v>85.849000000000004</c:v>
                </c:pt>
                <c:pt idx="14712">
                  <c:v>85.262</c:v>
                </c:pt>
                <c:pt idx="14713">
                  <c:v>85.486999999999995</c:v>
                </c:pt>
                <c:pt idx="14714">
                  <c:v>85.983999999999995</c:v>
                </c:pt>
                <c:pt idx="14715">
                  <c:v>86.073999999999998</c:v>
                </c:pt>
                <c:pt idx="14716">
                  <c:v>85.894000000000005</c:v>
                </c:pt>
                <c:pt idx="14717">
                  <c:v>85.801999999999992</c:v>
                </c:pt>
                <c:pt idx="14718">
                  <c:v>85.442000000000007</c:v>
                </c:pt>
                <c:pt idx="14719">
                  <c:v>84.587000000000003</c:v>
                </c:pt>
                <c:pt idx="14720">
                  <c:v>84.137</c:v>
                </c:pt>
                <c:pt idx="14721">
                  <c:v>84.452000000000012</c:v>
                </c:pt>
                <c:pt idx="14722">
                  <c:v>84.721999999999994</c:v>
                </c:pt>
                <c:pt idx="14723">
                  <c:v>84.856999999999999</c:v>
                </c:pt>
                <c:pt idx="14724">
                  <c:v>84.856999999999999</c:v>
                </c:pt>
                <c:pt idx="14725">
                  <c:v>84.856999999999999</c:v>
                </c:pt>
                <c:pt idx="14726">
                  <c:v>84.945000000000007</c:v>
                </c:pt>
                <c:pt idx="14727">
                  <c:v>84.990000000000023</c:v>
                </c:pt>
                <c:pt idx="14728">
                  <c:v>84.856999999999999</c:v>
                </c:pt>
                <c:pt idx="14729">
                  <c:v>84.856999999999999</c:v>
                </c:pt>
                <c:pt idx="14730">
                  <c:v>84.721999999999994</c:v>
                </c:pt>
                <c:pt idx="14731">
                  <c:v>84.990000000000023</c:v>
                </c:pt>
                <c:pt idx="14732">
                  <c:v>85.217000000000027</c:v>
                </c:pt>
                <c:pt idx="14733">
                  <c:v>85.262</c:v>
                </c:pt>
                <c:pt idx="14734">
                  <c:v>85.171999999999983</c:v>
                </c:pt>
                <c:pt idx="14735">
                  <c:v>85.081999999999994</c:v>
                </c:pt>
                <c:pt idx="14736">
                  <c:v>84.856999999999999</c:v>
                </c:pt>
                <c:pt idx="14737">
                  <c:v>84.542000000000002</c:v>
                </c:pt>
                <c:pt idx="14738">
                  <c:v>84.049000000000007</c:v>
                </c:pt>
                <c:pt idx="14739">
                  <c:v>83.467000000000027</c:v>
                </c:pt>
                <c:pt idx="14740">
                  <c:v>82.975999999999999</c:v>
                </c:pt>
                <c:pt idx="14741">
                  <c:v>82.840999999999994</c:v>
                </c:pt>
                <c:pt idx="14742">
                  <c:v>83.421999999999997</c:v>
                </c:pt>
                <c:pt idx="14743">
                  <c:v>84.049000000000007</c:v>
                </c:pt>
                <c:pt idx="14744">
                  <c:v>84.542000000000002</c:v>
                </c:pt>
                <c:pt idx="14745">
                  <c:v>85.034999999999997</c:v>
                </c:pt>
                <c:pt idx="14746">
                  <c:v>85.262</c:v>
                </c:pt>
                <c:pt idx="14747">
                  <c:v>85.262</c:v>
                </c:pt>
                <c:pt idx="14748">
                  <c:v>85.262</c:v>
                </c:pt>
                <c:pt idx="14749">
                  <c:v>85.307000000000002</c:v>
                </c:pt>
                <c:pt idx="14750">
                  <c:v>85.307000000000002</c:v>
                </c:pt>
                <c:pt idx="14751">
                  <c:v>85.397000000000006</c:v>
                </c:pt>
                <c:pt idx="14752">
                  <c:v>85.531999999999996</c:v>
                </c:pt>
                <c:pt idx="14753">
                  <c:v>85.621999999999986</c:v>
                </c:pt>
                <c:pt idx="14754">
                  <c:v>85.667000000000002</c:v>
                </c:pt>
                <c:pt idx="14755">
                  <c:v>85.621999999999986</c:v>
                </c:pt>
                <c:pt idx="14756">
                  <c:v>85.397000000000006</c:v>
                </c:pt>
                <c:pt idx="14757">
                  <c:v>85.171999999999983</c:v>
                </c:pt>
                <c:pt idx="14758">
                  <c:v>84.945000000000007</c:v>
                </c:pt>
                <c:pt idx="14759">
                  <c:v>84.497000000000028</c:v>
                </c:pt>
                <c:pt idx="14760">
                  <c:v>83.959000000000003</c:v>
                </c:pt>
                <c:pt idx="14761">
                  <c:v>83.959000000000003</c:v>
                </c:pt>
                <c:pt idx="14762">
                  <c:v>83.646000000000001</c:v>
                </c:pt>
                <c:pt idx="14763">
                  <c:v>83.600999999999999</c:v>
                </c:pt>
                <c:pt idx="14764">
                  <c:v>83.421999999999997</c:v>
                </c:pt>
                <c:pt idx="14765">
                  <c:v>83.063999999999993</c:v>
                </c:pt>
                <c:pt idx="14766">
                  <c:v>82.61999999999999</c:v>
                </c:pt>
                <c:pt idx="14767">
                  <c:v>82.53</c:v>
                </c:pt>
                <c:pt idx="14768">
                  <c:v>83.242000000000004</c:v>
                </c:pt>
                <c:pt idx="14769">
                  <c:v>84.093999999999994</c:v>
                </c:pt>
                <c:pt idx="14770">
                  <c:v>84.766999999999996</c:v>
                </c:pt>
                <c:pt idx="14771">
                  <c:v>85.397000000000006</c:v>
                </c:pt>
                <c:pt idx="14772">
                  <c:v>86.073999999999998</c:v>
                </c:pt>
                <c:pt idx="14773">
                  <c:v>86.119</c:v>
                </c:pt>
                <c:pt idx="14774">
                  <c:v>86.119</c:v>
                </c:pt>
                <c:pt idx="14775">
                  <c:v>86.073999999999998</c:v>
                </c:pt>
                <c:pt idx="14776">
                  <c:v>85.938999999999993</c:v>
                </c:pt>
                <c:pt idx="14777">
                  <c:v>86.256</c:v>
                </c:pt>
                <c:pt idx="14778">
                  <c:v>86.617000000000004</c:v>
                </c:pt>
                <c:pt idx="14779">
                  <c:v>86.891000000000005</c:v>
                </c:pt>
                <c:pt idx="14780">
                  <c:v>86.936000000000007</c:v>
                </c:pt>
                <c:pt idx="14781">
                  <c:v>86.980999999999995</c:v>
                </c:pt>
                <c:pt idx="14782">
                  <c:v>86.664000000000001</c:v>
                </c:pt>
                <c:pt idx="14783">
                  <c:v>86.617000000000004</c:v>
                </c:pt>
                <c:pt idx="14784">
                  <c:v>86.482000000000014</c:v>
                </c:pt>
                <c:pt idx="14785">
                  <c:v>86.211000000000027</c:v>
                </c:pt>
                <c:pt idx="14786">
                  <c:v>86.211000000000027</c:v>
                </c:pt>
                <c:pt idx="14787">
                  <c:v>86.482000000000014</c:v>
                </c:pt>
                <c:pt idx="14788">
                  <c:v>86.527000000000001</c:v>
                </c:pt>
                <c:pt idx="14789">
                  <c:v>86.617000000000004</c:v>
                </c:pt>
                <c:pt idx="14790">
                  <c:v>86.482000000000014</c:v>
                </c:pt>
                <c:pt idx="14791">
                  <c:v>86.346000000000004</c:v>
                </c:pt>
                <c:pt idx="14792">
                  <c:v>86.391000000000005</c:v>
                </c:pt>
                <c:pt idx="14793">
                  <c:v>86.301000000000002</c:v>
                </c:pt>
                <c:pt idx="14794">
                  <c:v>86.301000000000002</c:v>
                </c:pt>
                <c:pt idx="14795">
                  <c:v>86.256</c:v>
                </c:pt>
                <c:pt idx="14796">
                  <c:v>86.028999999999982</c:v>
                </c:pt>
                <c:pt idx="14797">
                  <c:v>86.256</c:v>
                </c:pt>
                <c:pt idx="14798">
                  <c:v>86.301000000000002</c:v>
                </c:pt>
                <c:pt idx="14799">
                  <c:v>86.073999999999998</c:v>
                </c:pt>
                <c:pt idx="14800">
                  <c:v>86.211000000000027</c:v>
                </c:pt>
                <c:pt idx="14801">
                  <c:v>86.028999999999982</c:v>
                </c:pt>
                <c:pt idx="14802">
                  <c:v>85.894000000000005</c:v>
                </c:pt>
                <c:pt idx="14803">
                  <c:v>86.028999999999982</c:v>
                </c:pt>
                <c:pt idx="14804">
                  <c:v>86.119</c:v>
                </c:pt>
                <c:pt idx="14805">
                  <c:v>86.073999999999998</c:v>
                </c:pt>
                <c:pt idx="14806">
                  <c:v>86.256</c:v>
                </c:pt>
                <c:pt idx="14807">
                  <c:v>86.119</c:v>
                </c:pt>
                <c:pt idx="14808">
                  <c:v>85.801999999999992</c:v>
                </c:pt>
                <c:pt idx="14809">
                  <c:v>85.35199999999999</c:v>
                </c:pt>
                <c:pt idx="14810">
                  <c:v>85.126999999999981</c:v>
                </c:pt>
                <c:pt idx="14811">
                  <c:v>84.990000000000023</c:v>
                </c:pt>
                <c:pt idx="14812">
                  <c:v>84.9</c:v>
                </c:pt>
                <c:pt idx="14813">
                  <c:v>84.721999999999994</c:v>
                </c:pt>
                <c:pt idx="14814">
                  <c:v>84.587000000000003</c:v>
                </c:pt>
                <c:pt idx="14815">
                  <c:v>84.721999999999994</c:v>
                </c:pt>
                <c:pt idx="14816">
                  <c:v>85.126999999999981</c:v>
                </c:pt>
                <c:pt idx="14817">
                  <c:v>85.397000000000006</c:v>
                </c:pt>
                <c:pt idx="14818">
                  <c:v>85.486999999999995</c:v>
                </c:pt>
                <c:pt idx="14819">
                  <c:v>85.531999999999996</c:v>
                </c:pt>
                <c:pt idx="14820">
                  <c:v>85.442000000000007</c:v>
                </c:pt>
                <c:pt idx="14821">
                  <c:v>85.217000000000027</c:v>
                </c:pt>
                <c:pt idx="14822">
                  <c:v>85.034999999999997</c:v>
                </c:pt>
                <c:pt idx="14823">
                  <c:v>85.262</c:v>
                </c:pt>
                <c:pt idx="14824">
                  <c:v>85.397000000000006</c:v>
                </c:pt>
                <c:pt idx="14825">
                  <c:v>85.307000000000002</c:v>
                </c:pt>
                <c:pt idx="14826">
                  <c:v>85.397000000000006</c:v>
                </c:pt>
                <c:pt idx="14827">
                  <c:v>85.217000000000027</c:v>
                </c:pt>
                <c:pt idx="14828">
                  <c:v>84.990000000000023</c:v>
                </c:pt>
                <c:pt idx="14829">
                  <c:v>84.676999999999978</c:v>
                </c:pt>
                <c:pt idx="14830">
                  <c:v>84.452000000000012</c:v>
                </c:pt>
                <c:pt idx="14831">
                  <c:v>84.406999999999996</c:v>
                </c:pt>
                <c:pt idx="14832">
                  <c:v>84.137</c:v>
                </c:pt>
                <c:pt idx="14833">
                  <c:v>83.91400000000003</c:v>
                </c:pt>
                <c:pt idx="14834">
                  <c:v>83.646000000000001</c:v>
                </c:pt>
                <c:pt idx="14835">
                  <c:v>83.646000000000001</c:v>
                </c:pt>
                <c:pt idx="14836">
                  <c:v>83.736000000000004</c:v>
                </c:pt>
                <c:pt idx="14837">
                  <c:v>83.778999999999982</c:v>
                </c:pt>
                <c:pt idx="14838">
                  <c:v>83.869</c:v>
                </c:pt>
                <c:pt idx="14839">
                  <c:v>84.093999999999994</c:v>
                </c:pt>
                <c:pt idx="14840">
                  <c:v>84.227000000000004</c:v>
                </c:pt>
                <c:pt idx="14841">
                  <c:v>84.316999999999993</c:v>
                </c:pt>
                <c:pt idx="14842">
                  <c:v>84.316999999999993</c:v>
                </c:pt>
                <c:pt idx="14843">
                  <c:v>84.093999999999994</c:v>
                </c:pt>
                <c:pt idx="14844">
                  <c:v>84.049000000000007</c:v>
                </c:pt>
                <c:pt idx="14845">
                  <c:v>83.959000000000003</c:v>
                </c:pt>
                <c:pt idx="14846">
                  <c:v>83.823999999999998</c:v>
                </c:pt>
                <c:pt idx="14847">
                  <c:v>83.91400000000003</c:v>
                </c:pt>
                <c:pt idx="14848">
                  <c:v>84.049000000000007</c:v>
                </c:pt>
                <c:pt idx="14849">
                  <c:v>84.093999999999994</c:v>
                </c:pt>
                <c:pt idx="14850">
                  <c:v>83.869</c:v>
                </c:pt>
                <c:pt idx="14851">
                  <c:v>83.823999999999998</c:v>
                </c:pt>
                <c:pt idx="14852">
                  <c:v>84.004000000000005</c:v>
                </c:pt>
                <c:pt idx="14853">
                  <c:v>84.049000000000007</c:v>
                </c:pt>
                <c:pt idx="14854">
                  <c:v>84.049000000000007</c:v>
                </c:pt>
                <c:pt idx="14855">
                  <c:v>84.004000000000005</c:v>
                </c:pt>
                <c:pt idx="14856">
                  <c:v>84.049000000000007</c:v>
                </c:pt>
                <c:pt idx="14857">
                  <c:v>84.049000000000007</c:v>
                </c:pt>
                <c:pt idx="14858">
                  <c:v>83.959000000000003</c:v>
                </c:pt>
                <c:pt idx="14859">
                  <c:v>83.736000000000004</c:v>
                </c:pt>
                <c:pt idx="14860">
                  <c:v>83.600999999999999</c:v>
                </c:pt>
                <c:pt idx="14861">
                  <c:v>83.646000000000001</c:v>
                </c:pt>
                <c:pt idx="14862">
                  <c:v>83.646000000000001</c:v>
                </c:pt>
                <c:pt idx="14863">
                  <c:v>83.600999999999999</c:v>
                </c:pt>
                <c:pt idx="14864">
                  <c:v>83.555999999999983</c:v>
                </c:pt>
                <c:pt idx="14865">
                  <c:v>83.555999999999983</c:v>
                </c:pt>
                <c:pt idx="14866">
                  <c:v>83.555999999999983</c:v>
                </c:pt>
                <c:pt idx="14867">
                  <c:v>83.510999999999996</c:v>
                </c:pt>
                <c:pt idx="14868">
                  <c:v>83.287000000000006</c:v>
                </c:pt>
                <c:pt idx="14869">
                  <c:v>83.10899999999998</c:v>
                </c:pt>
                <c:pt idx="14870">
                  <c:v>82.708000000000013</c:v>
                </c:pt>
                <c:pt idx="14871">
                  <c:v>82.307999999999993</c:v>
                </c:pt>
                <c:pt idx="14872">
                  <c:v>82.13</c:v>
                </c:pt>
                <c:pt idx="14873">
                  <c:v>82.174999999999983</c:v>
                </c:pt>
                <c:pt idx="14874">
                  <c:v>82.174999999999983</c:v>
                </c:pt>
                <c:pt idx="14875">
                  <c:v>82.307999999999993</c:v>
                </c:pt>
                <c:pt idx="14876">
                  <c:v>82.486000000000004</c:v>
                </c:pt>
                <c:pt idx="14877">
                  <c:v>82.396000000000001</c:v>
                </c:pt>
                <c:pt idx="14878">
                  <c:v>82.396000000000001</c:v>
                </c:pt>
                <c:pt idx="14879">
                  <c:v>82.53</c:v>
                </c:pt>
                <c:pt idx="14880">
                  <c:v>82.61999999999999</c:v>
                </c:pt>
                <c:pt idx="14881">
                  <c:v>82.840999999999994</c:v>
                </c:pt>
                <c:pt idx="14882">
                  <c:v>82.975999999999999</c:v>
                </c:pt>
                <c:pt idx="14883">
                  <c:v>83.063999999999993</c:v>
                </c:pt>
                <c:pt idx="14884">
                  <c:v>83.021000000000001</c:v>
                </c:pt>
                <c:pt idx="14885">
                  <c:v>82.840999999999994</c:v>
                </c:pt>
                <c:pt idx="14886">
                  <c:v>82.664999999999992</c:v>
                </c:pt>
                <c:pt idx="14887">
                  <c:v>82.575000000000003</c:v>
                </c:pt>
                <c:pt idx="14888">
                  <c:v>82.486000000000004</c:v>
                </c:pt>
                <c:pt idx="14889">
                  <c:v>82.708000000000013</c:v>
                </c:pt>
                <c:pt idx="14890">
                  <c:v>82.885999999999981</c:v>
                </c:pt>
                <c:pt idx="14891">
                  <c:v>82.708000000000013</c:v>
                </c:pt>
                <c:pt idx="14892">
                  <c:v>82.664999999999992</c:v>
                </c:pt>
                <c:pt idx="14893">
                  <c:v>82.753</c:v>
                </c:pt>
                <c:pt idx="14894">
                  <c:v>82.840999999999994</c:v>
                </c:pt>
                <c:pt idx="14895">
                  <c:v>82.798000000000002</c:v>
                </c:pt>
                <c:pt idx="14896">
                  <c:v>82.708000000000013</c:v>
                </c:pt>
                <c:pt idx="14897">
                  <c:v>82.798000000000002</c:v>
                </c:pt>
                <c:pt idx="14898">
                  <c:v>82.798000000000002</c:v>
                </c:pt>
                <c:pt idx="14899">
                  <c:v>82.798000000000002</c:v>
                </c:pt>
                <c:pt idx="14900">
                  <c:v>82.885999999999981</c:v>
                </c:pt>
                <c:pt idx="14901">
                  <c:v>82.930999999999997</c:v>
                </c:pt>
                <c:pt idx="14902">
                  <c:v>82.930999999999997</c:v>
                </c:pt>
                <c:pt idx="14903">
                  <c:v>82.930999999999997</c:v>
                </c:pt>
                <c:pt idx="14904">
                  <c:v>83.021000000000001</c:v>
                </c:pt>
                <c:pt idx="14905">
                  <c:v>83.063999999999993</c:v>
                </c:pt>
                <c:pt idx="14906">
                  <c:v>83.10899999999998</c:v>
                </c:pt>
                <c:pt idx="14907">
                  <c:v>83.10899999999998</c:v>
                </c:pt>
                <c:pt idx="14908">
                  <c:v>83.153999999999982</c:v>
                </c:pt>
                <c:pt idx="14909">
                  <c:v>83.10899999999998</c:v>
                </c:pt>
                <c:pt idx="14910">
                  <c:v>83.153999999999982</c:v>
                </c:pt>
                <c:pt idx="14911">
                  <c:v>83.063999999999993</c:v>
                </c:pt>
                <c:pt idx="14912">
                  <c:v>83.021000000000001</c:v>
                </c:pt>
                <c:pt idx="14913">
                  <c:v>83.021000000000001</c:v>
                </c:pt>
                <c:pt idx="14914">
                  <c:v>83.063999999999993</c:v>
                </c:pt>
                <c:pt idx="14915">
                  <c:v>83.153999999999982</c:v>
                </c:pt>
                <c:pt idx="14916">
                  <c:v>83.242000000000004</c:v>
                </c:pt>
                <c:pt idx="14917">
                  <c:v>83.242000000000004</c:v>
                </c:pt>
                <c:pt idx="14918">
                  <c:v>83.242000000000004</c:v>
                </c:pt>
                <c:pt idx="14919">
                  <c:v>83.153999999999982</c:v>
                </c:pt>
                <c:pt idx="14920">
                  <c:v>83.021000000000001</c:v>
                </c:pt>
                <c:pt idx="14921">
                  <c:v>82.885999999999981</c:v>
                </c:pt>
                <c:pt idx="14922">
                  <c:v>82.798000000000002</c:v>
                </c:pt>
                <c:pt idx="14923">
                  <c:v>82.798000000000002</c:v>
                </c:pt>
                <c:pt idx="14924">
                  <c:v>82.708000000000013</c:v>
                </c:pt>
                <c:pt idx="14925">
                  <c:v>82.664999999999992</c:v>
                </c:pt>
                <c:pt idx="14926">
                  <c:v>82.53</c:v>
                </c:pt>
                <c:pt idx="14927">
                  <c:v>82.441000000000031</c:v>
                </c:pt>
                <c:pt idx="14928">
                  <c:v>82.396000000000001</c:v>
                </c:pt>
                <c:pt idx="14929">
                  <c:v>82.441000000000031</c:v>
                </c:pt>
                <c:pt idx="14930">
                  <c:v>82.396000000000001</c:v>
                </c:pt>
                <c:pt idx="14931">
                  <c:v>82.263000000000005</c:v>
                </c:pt>
                <c:pt idx="14932">
                  <c:v>82.218000000000004</c:v>
                </c:pt>
                <c:pt idx="14933">
                  <c:v>82.174999999999983</c:v>
                </c:pt>
                <c:pt idx="14934">
                  <c:v>81.952000000000012</c:v>
                </c:pt>
                <c:pt idx="14935">
                  <c:v>81.73</c:v>
                </c:pt>
                <c:pt idx="14936">
                  <c:v>81.509</c:v>
                </c:pt>
                <c:pt idx="14937">
                  <c:v>81.287999999999997</c:v>
                </c:pt>
                <c:pt idx="14938">
                  <c:v>80.977999999999994</c:v>
                </c:pt>
                <c:pt idx="14939">
                  <c:v>80.667999999999992</c:v>
                </c:pt>
                <c:pt idx="14940">
                  <c:v>80.492000000000004</c:v>
                </c:pt>
                <c:pt idx="14941">
                  <c:v>80.361000000000004</c:v>
                </c:pt>
                <c:pt idx="14942">
                  <c:v>80.138999999999982</c:v>
                </c:pt>
                <c:pt idx="14943">
                  <c:v>80.051000000000002</c:v>
                </c:pt>
                <c:pt idx="14944">
                  <c:v>80.051000000000002</c:v>
                </c:pt>
                <c:pt idx="14945">
                  <c:v>80.227000000000004</c:v>
                </c:pt>
                <c:pt idx="14946">
                  <c:v>80.449000000000026</c:v>
                </c:pt>
                <c:pt idx="14947">
                  <c:v>80.757000000000005</c:v>
                </c:pt>
                <c:pt idx="14948">
                  <c:v>80.845000000000013</c:v>
                </c:pt>
                <c:pt idx="14949">
                  <c:v>80.624999999999986</c:v>
                </c:pt>
                <c:pt idx="14950">
                  <c:v>80.403999999999996</c:v>
                </c:pt>
                <c:pt idx="14951">
                  <c:v>80.138999999999982</c:v>
                </c:pt>
                <c:pt idx="14952">
                  <c:v>79.92</c:v>
                </c:pt>
                <c:pt idx="14953">
                  <c:v>79.742999999999995</c:v>
                </c:pt>
                <c:pt idx="14954">
                  <c:v>79.787999999999997</c:v>
                </c:pt>
                <c:pt idx="14955">
                  <c:v>80.183999999999983</c:v>
                </c:pt>
                <c:pt idx="14956">
                  <c:v>80.492000000000004</c:v>
                </c:pt>
                <c:pt idx="14957">
                  <c:v>80.492000000000004</c:v>
                </c:pt>
                <c:pt idx="14958">
                  <c:v>80.271999999999991</c:v>
                </c:pt>
                <c:pt idx="14959">
                  <c:v>80.051000000000002</c:v>
                </c:pt>
                <c:pt idx="14960">
                  <c:v>79.787999999999997</c:v>
                </c:pt>
                <c:pt idx="14961">
                  <c:v>79.566999999999993</c:v>
                </c:pt>
                <c:pt idx="14962">
                  <c:v>79.346999999999994</c:v>
                </c:pt>
                <c:pt idx="14963">
                  <c:v>79.127999999999986</c:v>
                </c:pt>
                <c:pt idx="14964">
                  <c:v>78.995999999999995</c:v>
                </c:pt>
                <c:pt idx="14965">
                  <c:v>78.733000000000004</c:v>
                </c:pt>
                <c:pt idx="14966">
                  <c:v>78.513999999999996</c:v>
                </c:pt>
                <c:pt idx="14967">
                  <c:v>78.427000000000007</c:v>
                </c:pt>
                <c:pt idx="14968">
                  <c:v>78.251000000000005</c:v>
                </c:pt>
                <c:pt idx="14969">
                  <c:v>78.120999999999981</c:v>
                </c:pt>
                <c:pt idx="14970">
                  <c:v>78.427000000000007</c:v>
                </c:pt>
                <c:pt idx="14971">
                  <c:v>78.822000000000003</c:v>
                </c:pt>
                <c:pt idx="14972">
                  <c:v>78.953000000000003</c:v>
                </c:pt>
                <c:pt idx="14973">
                  <c:v>78.953000000000003</c:v>
                </c:pt>
                <c:pt idx="14974">
                  <c:v>78.953000000000003</c:v>
                </c:pt>
                <c:pt idx="14975">
                  <c:v>78.953000000000003</c:v>
                </c:pt>
                <c:pt idx="14976">
                  <c:v>79.172999999999988</c:v>
                </c:pt>
                <c:pt idx="14977">
                  <c:v>79.304000000000002</c:v>
                </c:pt>
                <c:pt idx="14978">
                  <c:v>79.435000000000002</c:v>
                </c:pt>
                <c:pt idx="14979">
                  <c:v>79.48</c:v>
                </c:pt>
                <c:pt idx="14980">
                  <c:v>79.304000000000002</c:v>
                </c:pt>
                <c:pt idx="14981">
                  <c:v>79.127999999999986</c:v>
                </c:pt>
                <c:pt idx="14982">
                  <c:v>78.953000000000003</c:v>
                </c:pt>
                <c:pt idx="14983">
                  <c:v>78.953000000000003</c:v>
                </c:pt>
                <c:pt idx="14984">
                  <c:v>78.910000000000025</c:v>
                </c:pt>
                <c:pt idx="14985">
                  <c:v>78.864999999999995</c:v>
                </c:pt>
                <c:pt idx="14986">
                  <c:v>78.822000000000003</c:v>
                </c:pt>
                <c:pt idx="14987">
                  <c:v>78.733000000000004</c:v>
                </c:pt>
                <c:pt idx="14988">
                  <c:v>78.60199999999999</c:v>
                </c:pt>
                <c:pt idx="14989">
                  <c:v>78.558999999999983</c:v>
                </c:pt>
                <c:pt idx="14990">
                  <c:v>78.558999999999983</c:v>
                </c:pt>
                <c:pt idx="14991">
                  <c:v>78.513999999999996</c:v>
                </c:pt>
                <c:pt idx="14992">
                  <c:v>78.381999999999991</c:v>
                </c:pt>
                <c:pt idx="14993">
                  <c:v>78.164999999999992</c:v>
                </c:pt>
                <c:pt idx="14994">
                  <c:v>78.120999999999981</c:v>
                </c:pt>
                <c:pt idx="14995">
                  <c:v>78.075999999999979</c:v>
                </c:pt>
                <c:pt idx="14996">
                  <c:v>78.033000000000001</c:v>
                </c:pt>
                <c:pt idx="14997">
                  <c:v>77.815000000000012</c:v>
                </c:pt>
                <c:pt idx="14998">
                  <c:v>77.683999999999983</c:v>
                </c:pt>
                <c:pt idx="14999">
                  <c:v>77.596000000000004</c:v>
                </c:pt>
                <c:pt idx="15000">
                  <c:v>77.464000000000027</c:v>
                </c:pt>
                <c:pt idx="15001">
                  <c:v>77.334999999999994</c:v>
                </c:pt>
                <c:pt idx="15002">
                  <c:v>77.334999999999994</c:v>
                </c:pt>
                <c:pt idx="15003">
                  <c:v>77.464000000000027</c:v>
                </c:pt>
                <c:pt idx="15004">
                  <c:v>77.638999999999982</c:v>
                </c:pt>
                <c:pt idx="15005">
                  <c:v>77.77</c:v>
                </c:pt>
                <c:pt idx="15006">
                  <c:v>77.902000000000001</c:v>
                </c:pt>
                <c:pt idx="15007">
                  <c:v>77.85899999999998</c:v>
                </c:pt>
                <c:pt idx="15008">
                  <c:v>77.683999999999983</c:v>
                </c:pt>
                <c:pt idx="15009">
                  <c:v>77.596000000000004</c:v>
                </c:pt>
                <c:pt idx="15010">
                  <c:v>77.638999999999982</c:v>
                </c:pt>
                <c:pt idx="15011">
                  <c:v>77.552999999999983</c:v>
                </c:pt>
                <c:pt idx="15012">
                  <c:v>77.292000000000002</c:v>
                </c:pt>
                <c:pt idx="15013">
                  <c:v>76.986000000000004</c:v>
                </c:pt>
                <c:pt idx="15014">
                  <c:v>76.768000000000001</c:v>
                </c:pt>
                <c:pt idx="15015">
                  <c:v>76.418999999999997</c:v>
                </c:pt>
                <c:pt idx="15016">
                  <c:v>76.203000000000003</c:v>
                </c:pt>
                <c:pt idx="15017">
                  <c:v>75.942000000000007</c:v>
                </c:pt>
                <c:pt idx="15018">
                  <c:v>75.724000000000004</c:v>
                </c:pt>
                <c:pt idx="15019">
                  <c:v>75.593999999999994</c:v>
                </c:pt>
                <c:pt idx="15020">
                  <c:v>75.375999999999976</c:v>
                </c:pt>
                <c:pt idx="15021">
                  <c:v>75.16</c:v>
                </c:pt>
                <c:pt idx="15022">
                  <c:v>74.943000000000026</c:v>
                </c:pt>
                <c:pt idx="15023">
                  <c:v>74.813000000000002</c:v>
                </c:pt>
                <c:pt idx="15024">
                  <c:v>74.85599999999998</c:v>
                </c:pt>
                <c:pt idx="15025">
                  <c:v>74.899000000000001</c:v>
                </c:pt>
                <c:pt idx="15026">
                  <c:v>74.899000000000001</c:v>
                </c:pt>
                <c:pt idx="15027">
                  <c:v>74.899000000000001</c:v>
                </c:pt>
                <c:pt idx="15028">
                  <c:v>74.899000000000001</c:v>
                </c:pt>
                <c:pt idx="15029">
                  <c:v>74.85599999999998</c:v>
                </c:pt>
                <c:pt idx="15030">
                  <c:v>74.899000000000001</c:v>
                </c:pt>
                <c:pt idx="15031">
                  <c:v>74.986000000000004</c:v>
                </c:pt>
                <c:pt idx="15032">
                  <c:v>75.117000000000004</c:v>
                </c:pt>
                <c:pt idx="15033">
                  <c:v>75.247000000000028</c:v>
                </c:pt>
                <c:pt idx="15034">
                  <c:v>75.332999999999998</c:v>
                </c:pt>
                <c:pt idx="15035">
                  <c:v>75.551000000000002</c:v>
                </c:pt>
                <c:pt idx="15036">
                  <c:v>75.680999999999983</c:v>
                </c:pt>
                <c:pt idx="15037">
                  <c:v>75.766999999999996</c:v>
                </c:pt>
                <c:pt idx="15038">
                  <c:v>75.942000000000007</c:v>
                </c:pt>
                <c:pt idx="15039">
                  <c:v>76.114000000000004</c:v>
                </c:pt>
                <c:pt idx="15040">
                  <c:v>76.55</c:v>
                </c:pt>
                <c:pt idx="15041">
                  <c:v>76.942000000000007</c:v>
                </c:pt>
                <c:pt idx="15042">
                  <c:v>77.247000000000028</c:v>
                </c:pt>
                <c:pt idx="15043">
                  <c:v>77.334999999999994</c:v>
                </c:pt>
                <c:pt idx="15044">
                  <c:v>77.247000000000028</c:v>
                </c:pt>
                <c:pt idx="15045">
                  <c:v>77.028999999999982</c:v>
                </c:pt>
                <c:pt idx="15046">
                  <c:v>76.768000000000001</c:v>
                </c:pt>
                <c:pt idx="15047">
                  <c:v>76.55</c:v>
                </c:pt>
                <c:pt idx="15048">
                  <c:v>76.55</c:v>
                </c:pt>
                <c:pt idx="15049">
                  <c:v>76.593000000000004</c:v>
                </c:pt>
                <c:pt idx="15050">
                  <c:v>76.55</c:v>
                </c:pt>
                <c:pt idx="15051">
                  <c:v>76.593000000000004</c:v>
                </c:pt>
                <c:pt idx="15052">
                  <c:v>76.724999999999994</c:v>
                </c:pt>
                <c:pt idx="15053">
                  <c:v>76.724999999999994</c:v>
                </c:pt>
                <c:pt idx="15054">
                  <c:v>76.635999999999981</c:v>
                </c:pt>
                <c:pt idx="15055">
                  <c:v>76.635999999999981</c:v>
                </c:pt>
                <c:pt idx="15056">
                  <c:v>76.768000000000001</c:v>
                </c:pt>
                <c:pt idx="15057">
                  <c:v>76.811000000000007</c:v>
                </c:pt>
                <c:pt idx="15058">
                  <c:v>76.811000000000007</c:v>
                </c:pt>
                <c:pt idx="15059">
                  <c:v>76.811000000000007</c:v>
                </c:pt>
                <c:pt idx="15060">
                  <c:v>76.768000000000001</c:v>
                </c:pt>
                <c:pt idx="15061">
                  <c:v>76.853999999999999</c:v>
                </c:pt>
                <c:pt idx="15062">
                  <c:v>76.811000000000007</c:v>
                </c:pt>
                <c:pt idx="15063">
                  <c:v>76.724999999999994</c:v>
                </c:pt>
                <c:pt idx="15064">
                  <c:v>76.593000000000004</c:v>
                </c:pt>
                <c:pt idx="15065">
                  <c:v>76.593000000000004</c:v>
                </c:pt>
                <c:pt idx="15066">
                  <c:v>76.507000000000005</c:v>
                </c:pt>
                <c:pt idx="15067">
                  <c:v>76.464000000000027</c:v>
                </c:pt>
                <c:pt idx="15068">
                  <c:v>76.374999999999986</c:v>
                </c:pt>
                <c:pt idx="15069">
                  <c:v>76.203000000000003</c:v>
                </c:pt>
                <c:pt idx="15070">
                  <c:v>76.157999999999987</c:v>
                </c:pt>
                <c:pt idx="15071">
                  <c:v>76.289000000000001</c:v>
                </c:pt>
                <c:pt idx="15072">
                  <c:v>76.507000000000005</c:v>
                </c:pt>
                <c:pt idx="15073">
                  <c:v>76.593000000000004</c:v>
                </c:pt>
                <c:pt idx="15074">
                  <c:v>76.593000000000004</c:v>
                </c:pt>
                <c:pt idx="15075">
                  <c:v>76.507000000000005</c:v>
                </c:pt>
                <c:pt idx="15076">
                  <c:v>76.374999999999986</c:v>
                </c:pt>
                <c:pt idx="15077">
                  <c:v>76.289000000000001</c:v>
                </c:pt>
                <c:pt idx="15078">
                  <c:v>76.245999999999995</c:v>
                </c:pt>
                <c:pt idx="15079">
                  <c:v>76.331999999999994</c:v>
                </c:pt>
                <c:pt idx="15080">
                  <c:v>76.418999999999997</c:v>
                </c:pt>
                <c:pt idx="15081">
                  <c:v>76.418999999999997</c:v>
                </c:pt>
                <c:pt idx="15082">
                  <c:v>76.289000000000001</c:v>
                </c:pt>
                <c:pt idx="15083">
                  <c:v>76.157999999999987</c:v>
                </c:pt>
                <c:pt idx="15084">
                  <c:v>76.157999999999987</c:v>
                </c:pt>
                <c:pt idx="15085">
                  <c:v>76.157999999999987</c:v>
                </c:pt>
                <c:pt idx="15086">
                  <c:v>76.157999999999987</c:v>
                </c:pt>
                <c:pt idx="15087">
                  <c:v>76.114000000000004</c:v>
                </c:pt>
                <c:pt idx="15088">
                  <c:v>75.985000000000014</c:v>
                </c:pt>
                <c:pt idx="15089">
                  <c:v>76.027999999999992</c:v>
                </c:pt>
                <c:pt idx="15090">
                  <c:v>76.114000000000004</c:v>
                </c:pt>
                <c:pt idx="15091">
                  <c:v>76.203000000000003</c:v>
                </c:pt>
                <c:pt idx="15092">
                  <c:v>76.464000000000027</c:v>
                </c:pt>
                <c:pt idx="15093">
                  <c:v>76.593000000000004</c:v>
                </c:pt>
                <c:pt idx="15094">
                  <c:v>76.593000000000004</c:v>
                </c:pt>
                <c:pt idx="15095">
                  <c:v>76.55</c:v>
                </c:pt>
                <c:pt idx="15096">
                  <c:v>76.464000000000027</c:v>
                </c:pt>
                <c:pt idx="15097">
                  <c:v>76.55</c:v>
                </c:pt>
                <c:pt idx="15098">
                  <c:v>76.507000000000005</c:v>
                </c:pt>
                <c:pt idx="15099">
                  <c:v>76.464000000000027</c:v>
                </c:pt>
                <c:pt idx="15100">
                  <c:v>76.374999999999986</c:v>
                </c:pt>
                <c:pt idx="15101">
                  <c:v>76.245999999999995</c:v>
                </c:pt>
                <c:pt idx="15102">
                  <c:v>76.114000000000004</c:v>
                </c:pt>
                <c:pt idx="15103">
                  <c:v>76.114000000000004</c:v>
                </c:pt>
                <c:pt idx="15104">
                  <c:v>76.070999999999998</c:v>
                </c:pt>
                <c:pt idx="15105">
                  <c:v>76.027999999999992</c:v>
                </c:pt>
                <c:pt idx="15106">
                  <c:v>75.942000000000007</c:v>
                </c:pt>
                <c:pt idx="15107">
                  <c:v>75.85299999999998</c:v>
                </c:pt>
                <c:pt idx="15108">
                  <c:v>75.724000000000004</c:v>
                </c:pt>
                <c:pt idx="15109">
                  <c:v>75.593999999999994</c:v>
                </c:pt>
                <c:pt idx="15110">
                  <c:v>75.551000000000002</c:v>
                </c:pt>
                <c:pt idx="15111">
                  <c:v>75.637</c:v>
                </c:pt>
                <c:pt idx="15112">
                  <c:v>75.593999999999994</c:v>
                </c:pt>
                <c:pt idx="15113">
                  <c:v>75.507999999999996</c:v>
                </c:pt>
                <c:pt idx="15114">
                  <c:v>75.507999999999996</c:v>
                </c:pt>
                <c:pt idx="15115">
                  <c:v>75.375999999999976</c:v>
                </c:pt>
                <c:pt idx="15116">
                  <c:v>75.290000000000006</c:v>
                </c:pt>
                <c:pt idx="15117">
                  <c:v>75.16</c:v>
                </c:pt>
                <c:pt idx="15118">
                  <c:v>75.073999999999998</c:v>
                </c:pt>
                <c:pt idx="15119">
                  <c:v>75.073999999999998</c:v>
                </c:pt>
                <c:pt idx="15120">
                  <c:v>75.073999999999998</c:v>
                </c:pt>
                <c:pt idx="15121">
                  <c:v>75.028999999999982</c:v>
                </c:pt>
                <c:pt idx="15122">
                  <c:v>75.028999999999982</c:v>
                </c:pt>
                <c:pt idx="15123">
                  <c:v>75.117000000000004</c:v>
                </c:pt>
                <c:pt idx="15124">
                  <c:v>75.16</c:v>
                </c:pt>
                <c:pt idx="15125">
                  <c:v>75.203999999999994</c:v>
                </c:pt>
                <c:pt idx="15126">
                  <c:v>75.203999999999994</c:v>
                </c:pt>
                <c:pt idx="15127">
                  <c:v>75.247000000000028</c:v>
                </c:pt>
                <c:pt idx="15128">
                  <c:v>75.247000000000028</c:v>
                </c:pt>
                <c:pt idx="15129">
                  <c:v>75.203999999999994</c:v>
                </c:pt>
                <c:pt idx="15130">
                  <c:v>75.073999999999998</c:v>
                </c:pt>
                <c:pt idx="15131">
                  <c:v>75.203999999999994</c:v>
                </c:pt>
                <c:pt idx="15132">
                  <c:v>75.16</c:v>
                </c:pt>
                <c:pt idx="15133">
                  <c:v>75.203999999999994</c:v>
                </c:pt>
                <c:pt idx="15134">
                  <c:v>75.290000000000006</c:v>
                </c:pt>
                <c:pt idx="15135">
                  <c:v>75.290000000000006</c:v>
                </c:pt>
                <c:pt idx="15136">
                  <c:v>75.290000000000006</c:v>
                </c:pt>
                <c:pt idx="15137">
                  <c:v>75.16</c:v>
                </c:pt>
                <c:pt idx="15138">
                  <c:v>75.117000000000004</c:v>
                </c:pt>
                <c:pt idx="15139">
                  <c:v>75.117000000000004</c:v>
                </c:pt>
                <c:pt idx="15140">
                  <c:v>75.117000000000004</c:v>
                </c:pt>
                <c:pt idx="15141">
                  <c:v>75.073999999999998</c:v>
                </c:pt>
                <c:pt idx="15142">
                  <c:v>74.986000000000004</c:v>
                </c:pt>
                <c:pt idx="15143">
                  <c:v>74.813000000000002</c:v>
                </c:pt>
                <c:pt idx="15144">
                  <c:v>74.727000000000004</c:v>
                </c:pt>
                <c:pt idx="15145">
                  <c:v>74.64</c:v>
                </c:pt>
                <c:pt idx="15146">
                  <c:v>74.554000000000002</c:v>
                </c:pt>
                <c:pt idx="15147">
                  <c:v>74.424000000000007</c:v>
                </c:pt>
                <c:pt idx="15148">
                  <c:v>74.381</c:v>
                </c:pt>
                <c:pt idx="15149">
                  <c:v>74.554000000000002</c:v>
                </c:pt>
                <c:pt idx="15150">
                  <c:v>74.596999999999994</c:v>
                </c:pt>
                <c:pt idx="15151">
                  <c:v>74.554000000000002</c:v>
                </c:pt>
                <c:pt idx="15152">
                  <c:v>74.424000000000007</c:v>
                </c:pt>
                <c:pt idx="15153">
                  <c:v>74.337999999999994</c:v>
                </c:pt>
                <c:pt idx="15154">
                  <c:v>74.162999999999982</c:v>
                </c:pt>
                <c:pt idx="15155">
                  <c:v>73.989999999999995</c:v>
                </c:pt>
                <c:pt idx="15156">
                  <c:v>73.818000000000012</c:v>
                </c:pt>
                <c:pt idx="15157">
                  <c:v>73.688000000000002</c:v>
                </c:pt>
                <c:pt idx="15158">
                  <c:v>73.557999999999993</c:v>
                </c:pt>
                <c:pt idx="15159">
                  <c:v>73.557999999999993</c:v>
                </c:pt>
                <c:pt idx="15160">
                  <c:v>73.515000000000001</c:v>
                </c:pt>
                <c:pt idx="15161">
                  <c:v>73.515000000000001</c:v>
                </c:pt>
                <c:pt idx="15162">
                  <c:v>73.557999999999993</c:v>
                </c:pt>
                <c:pt idx="15163">
                  <c:v>73.471999999999994</c:v>
                </c:pt>
                <c:pt idx="15164">
                  <c:v>73.385999999999981</c:v>
                </c:pt>
                <c:pt idx="15165">
                  <c:v>73.429000000000002</c:v>
                </c:pt>
                <c:pt idx="15166">
                  <c:v>73.730999999999995</c:v>
                </c:pt>
                <c:pt idx="15167">
                  <c:v>73.861000000000004</c:v>
                </c:pt>
                <c:pt idx="15168">
                  <c:v>73.861000000000004</c:v>
                </c:pt>
                <c:pt idx="15169">
                  <c:v>73.818000000000012</c:v>
                </c:pt>
                <c:pt idx="15170">
                  <c:v>73.861000000000004</c:v>
                </c:pt>
                <c:pt idx="15171">
                  <c:v>73.947000000000031</c:v>
                </c:pt>
                <c:pt idx="15172">
                  <c:v>74.206000000000003</c:v>
                </c:pt>
                <c:pt idx="15173">
                  <c:v>74.554000000000002</c:v>
                </c:pt>
                <c:pt idx="15174">
                  <c:v>74.596999999999994</c:v>
                </c:pt>
                <c:pt idx="15175">
                  <c:v>74.554000000000002</c:v>
                </c:pt>
                <c:pt idx="15176">
                  <c:v>74.510999999999996</c:v>
                </c:pt>
                <c:pt idx="15177">
                  <c:v>74.467000000000027</c:v>
                </c:pt>
                <c:pt idx="15178">
                  <c:v>74.381</c:v>
                </c:pt>
                <c:pt idx="15179">
                  <c:v>74.25</c:v>
                </c:pt>
                <c:pt idx="15180">
                  <c:v>74.11999999999999</c:v>
                </c:pt>
                <c:pt idx="15181">
                  <c:v>74.11999999999999</c:v>
                </c:pt>
                <c:pt idx="15182">
                  <c:v>74.076999999999998</c:v>
                </c:pt>
                <c:pt idx="15183">
                  <c:v>74.076999999999998</c:v>
                </c:pt>
                <c:pt idx="15184">
                  <c:v>74.11999999999999</c:v>
                </c:pt>
                <c:pt idx="15185">
                  <c:v>74.11999999999999</c:v>
                </c:pt>
                <c:pt idx="15186">
                  <c:v>74.206000000000003</c:v>
                </c:pt>
                <c:pt idx="15187">
                  <c:v>74.381</c:v>
                </c:pt>
                <c:pt idx="15188">
                  <c:v>74.424000000000007</c:v>
                </c:pt>
                <c:pt idx="15189">
                  <c:v>74.467000000000027</c:v>
                </c:pt>
                <c:pt idx="15190">
                  <c:v>74.64</c:v>
                </c:pt>
                <c:pt idx="15191">
                  <c:v>74.813000000000002</c:v>
                </c:pt>
                <c:pt idx="15192">
                  <c:v>74.813000000000002</c:v>
                </c:pt>
                <c:pt idx="15193">
                  <c:v>74.899000000000001</c:v>
                </c:pt>
                <c:pt idx="15194">
                  <c:v>74.899000000000001</c:v>
                </c:pt>
                <c:pt idx="15195">
                  <c:v>74.813000000000002</c:v>
                </c:pt>
                <c:pt idx="15196">
                  <c:v>74.682999999999979</c:v>
                </c:pt>
                <c:pt idx="15197">
                  <c:v>74.596999999999994</c:v>
                </c:pt>
                <c:pt idx="15198">
                  <c:v>74.554000000000002</c:v>
                </c:pt>
                <c:pt idx="15199">
                  <c:v>74.682999999999979</c:v>
                </c:pt>
                <c:pt idx="15200">
                  <c:v>74.813000000000002</c:v>
                </c:pt>
                <c:pt idx="15201">
                  <c:v>74.899000000000001</c:v>
                </c:pt>
                <c:pt idx="15202">
                  <c:v>74.943000000000026</c:v>
                </c:pt>
                <c:pt idx="15203">
                  <c:v>74.943000000000026</c:v>
                </c:pt>
                <c:pt idx="15204">
                  <c:v>74.899000000000001</c:v>
                </c:pt>
                <c:pt idx="15205">
                  <c:v>74.85599999999998</c:v>
                </c:pt>
                <c:pt idx="15206">
                  <c:v>74.813000000000002</c:v>
                </c:pt>
                <c:pt idx="15207">
                  <c:v>74.77</c:v>
                </c:pt>
                <c:pt idx="15208">
                  <c:v>74.899000000000001</c:v>
                </c:pt>
                <c:pt idx="15209">
                  <c:v>74.899000000000001</c:v>
                </c:pt>
                <c:pt idx="15210">
                  <c:v>74.85599999999998</c:v>
                </c:pt>
                <c:pt idx="15211">
                  <c:v>74.727000000000004</c:v>
                </c:pt>
                <c:pt idx="15212">
                  <c:v>74.682999999999979</c:v>
                </c:pt>
                <c:pt idx="15213">
                  <c:v>74.682999999999979</c:v>
                </c:pt>
                <c:pt idx="15214">
                  <c:v>74.64</c:v>
                </c:pt>
                <c:pt idx="15215">
                  <c:v>74.554000000000002</c:v>
                </c:pt>
                <c:pt idx="15216">
                  <c:v>74.510999999999996</c:v>
                </c:pt>
                <c:pt idx="15217">
                  <c:v>74.510999999999996</c:v>
                </c:pt>
                <c:pt idx="15218">
                  <c:v>74.554000000000002</c:v>
                </c:pt>
                <c:pt idx="15219">
                  <c:v>74.554000000000002</c:v>
                </c:pt>
                <c:pt idx="15220">
                  <c:v>74.510999999999996</c:v>
                </c:pt>
                <c:pt idx="15221">
                  <c:v>74.467000000000027</c:v>
                </c:pt>
                <c:pt idx="15222">
                  <c:v>74.337999999999994</c:v>
                </c:pt>
                <c:pt idx="15223">
                  <c:v>74.295000000000002</c:v>
                </c:pt>
                <c:pt idx="15224">
                  <c:v>74.295000000000002</c:v>
                </c:pt>
                <c:pt idx="15225">
                  <c:v>74.25</c:v>
                </c:pt>
                <c:pt idx="15226">
                  <c:v>74.206000000000003</c:v>
                </c:pt>
                <c:pt idx="15227">
                  <c:v>74.206000000000003</c:v>
                </c:pt>
                <c:pt idx="15228">
                  <c:v>74.25</c:v>
                </c:pt>
                <c:pt idx="15229">
                  <c:v>74.295000000000002</c:v>
                </c:pt>
                <c:pt idx="15230">
                  <c:v>74.295000000000002</c:v>
                </c:pt>
                <c:pt idx="15231">
                  <c:v>74.295000000000002</c:v>
                </c:pt>
                <c:pt idx="15232">
                  <c:v>74.337999999999994</c:v>
                </c:pt>
                <c:pt idx="15233">
                  <c:v>74.337999999999994</c:v>
                </c:pt>
                <c:pt idx="15234">
                  <c:v>74.381</c:v>
                </c:pt>
                <c:pt idx="15235">
                  <c:v>74.337999999999994</c:v>
                </c:pt>
                <c:pt idx="15236">
                  <c:v>74.381</c:v>
                </c:pt>
                <c:pt idx="15237">
                  <c:v>74.424000000000007</c:v>
                </c:pt>
                <c:pt idx="15238">
                  <c:v>74.510999999999996</c:v>
                </c:pt>
                <c:pt idx="15239">
                  <c:v>74.64</c:v>
                </c:pt>
                <c:pt idx="15240">
                  <c:v>74.64</c:v>
                </c:pt>
                <c:pt idx="15241">
                  <c:v>74.596999999999994</c:v>
                </c:pt>
                <c:pt idx="15242">
                  <c:v>74.554000000000002</c:v>
                </c:pt>
                <c:pt idx="15243">
                  <c:v>74.424000000000007</c:v>
                </c:pt>
                <c:pt idx="15244">
                  <c:v>74.337999999999994</c:v>
                </c:pt>
                <c:pt idx="15245">
                  <c:v>74.295000000000002</c:v>
                </c:pt>
                <c:pt idx="15246">
                  <c:v>74.25</c:v>
                </c:pt>
                <c:pt idx="15247">
                  <c:v>74.295000000000002</c:v>
                </c:pt>
                <c:pt idx="15248">
                  <c:v>74.381</c:v>
                </c:pt>
                <c:pt idx="15249">
                  <c:v>74.424000000000007</c:v>
                </c:pt>
                <c:pt idx="15250">
                  <c:v>74.424000000000007</c:v>
                </c:pt>
                <c:pt idx="15251">
                  <c:v>74.381</c:v>
                </c:pt>
                <c:pt idx="15252">
                  <c:v>74.381</c:v>
                </c:pt>
                <c:pt idx="15253">
                  <c:v>74.295000000000002</c:v>
                </c:pt>
                <c:pt idx="15254">
                  <c:v>74.206000000000003</c:v>
                </c:pt>
                <c:pt idx="15255">
                  <c:v>74.206000000000003</c:v>
                </c:pt>
                <c:pt idx="15256">
                  <c:v>74.206000000000003</c:v>
                </c:pt>
                <c:pt idx="15257">
                  <c:v>74.295000000000002</c:v>
                </c:pt>
                <c:pt idx="15258">
                  <c:v>74.25</c:v>
                </c:pt>
                <c:pt idx="15259">
                  <c:v>74.162999999999982</c:v>
                </c:pt>
                <c:pt idx="15260">
                  <c:v>74.11999999999999</c:v>
                </c:pt>
                <c:pt idx="15261">
                  <c:v>74.076999999999998</c:v>
                </c:pt>
                <c:pt idx="15262">
                  <c:v>74.076999999999998</c:v>
                </c:pt>
                <c:pt idx="15263">
                  <c:v>74.162999999999982</c:v>
                </c:pt>
                <c:pt idx="15264">
                  <c:v>74.206000000000003</c:v>
                </c:pt>
                <c:pt idx="15265">
                  <c:v>74.25</c:v>
                </c:pt>
                <c:pt idx="15266">
                  <c:v>74.381</c:v>
                </c:pt>
                <c:pt idx="15267">
                  <c:v>74.424000000000007</c:v>
                </c:pt>
                <c:pt idx="15268">
                  <c:v>74.424000000000007</c:v>
                </c:pt>
                <c:pt idx="15269">
                  <c:v>74.381</c:v>
                </c:pt>
                <c:pt idx="15270">
                  <c:v>74.337999999999994</c:v>
                </c:pt>
                <c:pt idx="15271">
                  <c:v>74.25</c:v>
                </c:pt>
                <c:pt idx="15272">
                  <c:v>74.206000000000003</c:v>
                </c:pt>
                <c:pt idx="15273">
                  <c:v>74.162999999999982</c:v>
                </c:pt>
                <c:pt idx="15274">
                  <c:v>74.076999999999998</c:v>
                </c:pt>
                <c:pt idx="15275">
                  <c:v>74.034000000000006</c:v>
                </c:pt>
                <c:pt idx="15276">
                  <c:v>74.034000000000006</c:v>
                </c:pt>
                <c:pt idx="15277">
                  <c:v>74.034000000000006</c:v>
                </c:pt>
                <c:pt idx="15278">
                  <c:v>74.034000000000006</c:v>
                </c:pt>
                <c:pt idx="15279">
                  <c:v>73.947000000000031</c:v>
                </c:pt>
                <c:pt idx="15280">
                  <c:v>73.903999999999996</c:v>
                </c:pt>
                <c:pt idx="15281">
                  <c:v>73.861000000000004</c:v>
                </c:pt>
                <c:pt idx="15282">
                  <c:v>73.818000000000012</c:v>
                </c:pt>
                <c:pt idx="15283">
                  <c:v>73.688000000000002</c:v>
                </c:pt>
                <c:pt idx="15284">
                  <c:v>73.60199999999999</c:v>
                </c:pt>
                <c:pt idx="15285">
                  <c:v>73.60199999999999</c:v>
                </c:pt>
                <c:pt idx="15286">
                  <c:v>73.60199999999999</c:v>
                </c:pt>
                <c:pt idx="15287">
                  <c:v>73.644999999999996</c:v>
                </c:pt>
                <c:pt idx="15288">
                  <c:v>73.688000000000002</c:v>
                </c:pt>
                <c:pt idx="15289">
                  <c:v>73.730999999999995</c:v>
                </c:pt>
                <c:pt idx="15290">
                  <c:v>73.861000000000004</c:v>
                </c:pt>
                <c:pt idx="15291">
                  <c:v>73.989999999999995</c:v>
                </c:pt>
                <c:pt idx="15292">
                  <c:v>73.989999999999995</c:v>
                </c:pt>
                <c:pt idx="15293">
                  <c:v>73.947000000000031</c:v>
                </c:pt>
                <c:pt idx="15294">
                  <c:v>73.903999999999996</c:v>
                </c:pt>
                <c:pt idx="15295">
                  <c:v>73.903999999999996</c:v>
                </c:pt>
                <c:pt idx="15296">
                  <c:v>73.903999999999996</c:v>
                </c:pt>
                <c:pt idx="15297">
                  <c:v>73.861000000000004</c:v>
                </c:pt>
                <c:pt idx="15298">
                  <c:v>73.774000000000001</c:v>
                </c:pt>
                <c:pt idx="15299">
                  <c:v>73.688000000000002</c:v>
                </c:pt>
                <c:pt idx="15300">
                  <c:v>73.644999999999996</c:v>
                </c:pt>
                <c:pt idx="15301">
                  <c:v>73.688000000000002</c:v>
                </c:pt>
                <c:pt idx="15302">
                  <c:v>73.774000000000001</c:v>
                </c:pt>
                <c:pt idx="15303">
                  <c:v>73.774000000000001</c:v>
                </c:pt>
                <c:pt idx="15304">
                  <c:v>73.730999999999995</c:v>
                </c:pt>
                <c:pt idx="15305">
                  <c:v>73.644999999999996</c:v>
                </c:pt>
                <c:pt idx="15306">
                  <c:v>73.60199999999999</c:v>
                </c:pt>
                <c:pt idx="15307">
                  <c:v>73.557999999999993</c:v>
                </c:pt>
                <c:pt idx="15308">
                  <c:v>73.557999999999993</c:v>
                </c:pt>
                <c:pt idx="15309">
                  <c:v>73.60199999999999</c:v>
                </c:pt>
                <c:pt idx="15310">
                  <c:v>73.60199999999999</c:v>
                </c:pt>
                <c:pt idx="15311">
                  <c:v>73.644999999999996</c:v>
                </c:pt>
                <c:pt idx="15312">
                  <c:v>73.688000000000002</c:v>
                </c:pt>
                <c:pt idx="15313">
                  <c:v>73.644999999999996</c:v>
                </c:pt>
                <c:pt idx="15314">
                  <c:v>73.644999999999996</c:v>
                </c:pt>
                <c:pt idx="15315">
                  <c:v>73.60199999999999</c:v>
                </c:pt>
                <c:pt idx="15316">
                  <c:v>73.644999999999996</c:v>
                </c:pt>
                <c:pt idx="15317">
                  <c:v>73.688000000000002</c:v>
                </c:pt>
                <c:pt idx="15318">
                  <c:v>73.688000000000002</c:v>
                </c:pt>
                <c:pt idx="15319">
                  <c:v>73.60199999999999</c:v>
                </c:pt>
                <c:pt idx="15320">
                  <c:v>73.557999999999993</c:v>
                </c:pt>
                <c:pt idx="15321">
                  <c:v>73.515000000000001</c:v>
                </c:pt>
                <c:pt idx="15322">
                  <c:v>73.515000000000001</c:v>
                </c:pt>
                <c:pt idx="15323">
                  <c:v>73.515000000000001</c:v>
                </c:pt>
                <c:pt idx="15324">
                  <c:v>73.515000000000001</c:v>
                </c:pt>
                <c:pt idx="15325">
                  <c:v>73.60199999999999</c:v>
                </c:pt>
                <c:pt idx="15326">
                  <c:v>73.557999999999993</c:v>
                </c:pt>
                <c:pt idx="15327">
                  <c:v>73.60199999999999</c:v>
                </c:pt>
                <c:pt idx="15328">
                  <c:v>73.557999999999993</c:v>
                </c:pt>
                <c:pt idx="15329">
                  <c:v>73.557999999999993</c:v>
                </c:pt>
                <c:pt idx="15330">
                  <c:v>73.515000000000001</c:v>
                </c:pt>
                <c:pt idx="15331">
                  <c:v>73.471999999999994</c:v>
                </c:pt>
                <c:pt idx="15332">
                  <c:v>73.385999999999981</c:v>
                </c:pt>
                <c:pt idx="15333">
                  <c:v>73.299000000000007</c:v>
                </c:pt>
                <c:pt idx="15334">
                  <c:v>73.299000000000007</c:v>
                </c:pt>
                <c:pt idx="15335">
                  <c:v>73.256</c:v>
                </c:pt>
                <c:pt idx="15336">
                  <c:v>73.299000000000007</c:v>
                </c:pt>
                <c:pt idx="15337">
                  <c:v>73.299000000000007</c:v>
                </c:pt>
                <c:pt idx="15338">
                  <c:v>73.299000000000007</c:v>
                </c:pt>
                <c:pt idx="15339">
                  <c:v>73.256</c:v>
                </c:pt>
                <c:pt idx="15340">
                  <c:v>73.212999999999994</c:v>
                </c:pt>
                <c:pt idx="15341">
                  <c:v>73.212999999999994</c:v>
                </c:pt>
                <c:pt idx="15342">
                  <c:v>73.256</c:v>
                </c:pt>
                <c:pt idx="15343">
                  <c:v>73.256</c:v>
                </c:pt>
                <c:pt idx="15344">
                  <c:v>73.212999999999994</c:v>
                </c:pt>
                <c:pt idx="15345">
                  <c:v>73.256</c:v>
                </c:pt>
                <c:pt idx="15346">
                  <c:v>73.256</c:v>
                </c:pt>
                <c:pt idx="15347">
                  <c:v>73.212999999999994</c:v>
                </c:pt>
                <c:pt idx="15348">
                  <c:v>73.169999999999987</c:v>
                </c:pt>
                <c:pt idx="15349">
                  <c:v>73.125999999999976</c:v>
                </c:pt>
                <c:pt idx="15350">
                  <c:v>73.082999999999998</c:v>
                </c:pt>
                <c:pt idx="15351">
                  <c:v>73.082999999999998</c:v>
                </c:pt>
                <c:pt idx="15352">
                  <c:v>73.040000000000006</c:v>
                </c:pt>
                <c:pt idx="15353">
                  <c:v>73.040000000000006</c:v>
                </c:pt>
                <c:pt idx="15354">
                  <c:v>73.040000000000006</c:v>
                </c:pt>
                <c:pt idx="15355">
                  <c:v>72.997000000000028</c:v>
                </c:pt>
                <c:pt idx="15356">
                  <c:v>72.955000000000013</c:v>
                </c:pt>
                <c:pt idx="15357">
                  <c:v>72.912000000000006</c:v>
                </c:pt>
                <c:pt idx="15358">
                  <c:v>72.955000000000013</c:v>
                </c:pt>
                <c:pt idx="15359">
                  <c:v>72.955000000000013</c:v>
                </c:pt>
                <c:pt idx="15360">
                  <c:v>72.997000000000028</c:v>
                </c:pt>
                <c:pt idx="15361">
                  <c:v>72.997000000000028</c:v>
                </c:pt>
                <c:pt idx="15362">
                  <c:v>73.040000000000006</c:v>
                </c:pt>
                <c:pt idx="15363">
                  <c:v>72.997000000000028</c:v>
                </c:pt>
                <c:pt idx="15364">
                  <c:v>73.125999999999976</c:v>
                </c:pt>
                <c:pt idx="15365">
                  <c:v>73.169999999999987</c:v>
                </c:pt>
                <c:pt idx="15366">
                  <c:v>73.169999999999987</c:v>
                </c:pt>
                <c:pt idx="15367">
                  <c:v>73.125999999999976</c:v>
                </c:pt>
                <c:pt idx="15368">
                  <c:v>73.082999999999998</c:v>
                </c:pt>
                <c:pt idx="15369">
                  <c:v>73.040000000000006</c:v>
                </c:pt>
                <c:pt idx="15370">
                  <c:v>72.997000000000028</c:v>
                </c:pt>
                <c:pt idx="15371">
                  <c:v>72.997000000000028</c:v>
                </c:pt>
                <c:pt idx="15372">
                  <c:v>72.955000000000013</c:v>
                </c:pt>
                <c:pt idx="15373">
                  <c:v>72.955000000000013</c:v>
                </c:pt>
                <c:pt idx="15374">
                  <c:v>72.912000000000006</c:v>
                </c:pt>
                <c:pt idx="15375">
                  <c:v>72.869</c:v>
                </c:pt>
                <c:pt idx="15376">
                  <c:v>72.869</c:v>
                </c:pt>
                <c:pt idx="15377">
                  <c:v>72.869</c:v>
                </c:pt>
                <c:pt idx="15378">
                  <c:v>72.955000000000013</c:v>
                </c:pt>
                <c:pt idx="15379">
                  <c:v>72.955000000000013</c:v>
                </c:pt>
                <c:pt idx="15380">
                  <c:v>72.955000000000013</c:v>
                </c:pt>
                <c:pt idx="15381">
                  <c:v>72.955000000000013</c:v>
                </c:pt>
                <c:pt idx="15382">
                  <c:v>72.997000000000028</c:v>
                </c:pt>
                <c:pt idx="15383">
                  <c:v>72.997000000000028</c:v>
                </c:pt>
                <c:pt idx="15384">
                  <c:v>72.997000000000028</c:v>
                </c:pt>
                <c:pt idx="15385">
                  <c:v>73.040000000000006</c:v>
                </c:pt>
                <c:pt idx="15386">
                  <c:v>72.997000000000028</c:v>
                </c:pt>
                <c:pt idx="15387">
                  <c:v>73.040000000000006</c:v>
                </c:pt>
                <c:pt idx="15388">
                  <c:v>73.040000000000006</c:v>
                </c:pt>
                <c:pt idx="15389">
                  <c:v>72.997000000000028</c:v>
                </c:pt>
                <c:pt idx="15390">
                  <c:v>73.040000000000006</c:v>
                </c:pt>
                <c:pt idx="15391">
                  <c:v>73.082999999999998</c:v>
                </c:pt>
                <c:pt idx="15392">
                  <c:v>73.082999999999998</c:v>
                </c:pt>
                <c:pt idx="15393">
                  <c:v>73.082999999999998</c:v>
                </c:pt>
                <c:pt idx="15394">
                  <c:v>73.082999999999998</c:v>
                </c:pt>
                <c:pt idx="15395">
                  <c:v>73.082999999999998</c:v>
                </c:pt>
                <c:pt idx="15396">
                  <c:v>73.082999999999998</c:v>
                </c:pt>
                <c:pt idx="15397">
                  <c:v>73.082999999999998</c:v>
                </c:pt>
                <c:pt idx="15398">
                  <c:v>73.040000000000006</c:v>
                </c:pt>
                <c:pt idx="15399">
                  <c:v>73.040000000000006</c:v>
                </c:pt>
                <c:pt idx="15400">
                  <c:v>73.040000000000006</c:v>
                </c:pt>
                <c:pt idx="15401">
                  <c:v>73.082999999999998</c:v>
                </c:pt>
                <c:pt idx="15402">
                  <c:v>73.082999999999998</c:v>
                </c:pt>
                <c:pt idx="15403">
                  <c:v>73.082999999999998</c:v>
                </c:pt>
                <c:pt idx="15404">
                  <c:v>73.082999999999998</c:v>
                </c:pt>
                <c:pt idx="15405">
                  <c:v>73.040000000000006</c:v>
                </c:pt>
                <c:pt idx="15406">
                  <c:v>73.040000000000006</c:v>
                </c:pt>
                <c:pt idx="15407">
                  <c:v>73.040000000000006</c:v>
                </c:pt>
                <c:pt idx="15408">
                  <c:v>72.997000000000028</c:v>
                </c:pt>
                <c:pt idx="15409">
                  <c:v>72.997000000000028</c:v>
                </c:pt>
                <c:pt idx="15410">
                  <c:v>73.040000000000006</c:v>
                </c:pt>
                <c:pt idx="15411">
                  <c:v>73.082999999999998</c:v>
                </c:pt>
                <c:pt idx="15412">
                  <c:v>73.169999999999987</c:v>
                </c:pt>
                <c:pt idx="15413">
                  <c:v>73.256</c:v>
                </c:pt>
                <c:pt idx="15414">
                  <c:v>73.342000000000013</c:v>
                </c:pt>
                <c:pt idx="15415">
                  <c:v>73.385999999999981</c:v>
                </c:pt>
                <c:pt idx="15416">
                  <c:v>73.429000000000002</c:v>
                </c:pt>
                <c:pt idx="15417">
                  <c:v>73.515000000000001</c:v>
                </c:pt>
                <c:pt idx="15418">
                  <c:v>73.644999999999996</c:v>
                </c:pt>
                <c:pt idx="15419">
                  <c:v>73.730999999999995</c:v>
                </c:pt>
                <c:pt idx="15420">
                  <c:v>73.774000000000001</c:v>
                </c:pt>
                <c:pt idx="15421">
                  <c:v>73.818000000000012</c:v>
                </c:pt>
                <c:pt idx="15422">
                  <c:v>73.861000000000004</c:v>
                </c:pt>
                <c:pt idx="15423">
                  <c:v>73.903999999999996</c:v>
                </c:pt>
                <c:pt idx="15424">
                  <c:v>73.947000000000031</c:v>
                </c:pt>
                <c:pt idx="15425">
                  <c:v>73.989999999999995</c:v>
                </c:pt>
                <c:pt idx="15426">
                  <c:v>74.034000000000006</c:v>
                </c:pt>
                <c:pt idx="15427">
                  <c:v>74.034000000000006</c:v>
                </c:pt>
                <c:pt idx="15428">
                  <c:v>74.034000000000006</c:v>
                </c:pt>
                <c:pt idx="15429">
                  <c:v>74.076999999999998</c:v>
                </c:pt>
                <c:pt idx="15430">
                  <c:v>74.206000000000003</c:v>
                </c:pt>
                <c:pt idx="15431">
                  <c:v>74.295000000000002</c:v>
                </c:pt>
                <c:pt idx="15432">
                  <c:v>74.381</c:v>
                </c:pt>
                <c:pt idx="15433">
                  <c:v>74.467000000000027</c:v>
                </c:pt>
                <c:pt idx="15434">
                  <c:v>74.510999999999996</c:v>
                </c:pt>
                <c:pt idx="15435">
                  <c:v>74.596999999999994</c:v>
                </c:pt>
                <c:pt idx="15436">
                  <c:v>74.682999999999979</c:v>
                </c:pt>
                <c:pt idx="15437">
                  <c:v>74.727000000000004</c:v>
                </c:pt>
                <c:pt idx="15438">
                  <c:v>74.813000000000002</c:v>
                </c:pt>
                <c:pt idx="15439">
                  <c:v>74.85599999999998</c:v>
                </c:pt>
                <c:pt idx="15440">
                  <c:v>74.943000000000026</c:v>
                </c:pt>
                <c:pt idx="15441">
                  <c:v>75.028999999999982</c:v>
                </c:pt>
                <c:pt idx="15442">
                  <c:v>75.073999999999998</c:v>
                </c:pt>
                <c:pt idx="15443">
                  <c:v>75.073999999999998</c:v>
                </c:pt>
                <c:pt idx="15444">
                  <c:v>75.073999999999998</c:v>
                </c:pt>
                <c:pt idx="15445">
                  <c:v>75.16</c:v>
                </c:pt>
                <c:pt idx="15446">
                  <c:v>75.203999999999994</c:v>
                </c:pt>
                <c:pt idx="15447">
                  <c:v>75.247000000000028</c:v>
                </c:pt>
                <c:pt idx="15448">
                  <c:v>75.290000000000006</c:v>
                </c:pt>
                <c:pt idx="15449">
                  <c:v>75.332999999999998</c:v>
                </c:pt>
                <c:pt idx="15450">
                  <c:v>75.375999999999976</c:v>
                </c:pt>
                <c:pt idx="15451">
                  <c:v>75.462999999999994</c:v>
                </c:pt>
                <c:pt idx="15452">
                  <c:v>75.507999999999996</c:v>
                </c:pt>
                <c:pt idx="15453">
                  <c:v>75.551000000000002</c:v>
                </c:pt>
                <c:pt idx="15454">
                  <c:v>75.593999999999994</c:v>
                </c:pt>
                <c:pt idx="15455">
                  <c:v>75.680999999999983</c:v>
                </c:pt>
                <c:pt idx="15456">
                  <c:v>75.680999999999983</c:v>
                </c:pt>
                <c:pt idx="15457">
                  <c:v>75.680999999999983</c:v>
                </c:pt>
                <c:pt idx="15458">
                  <c:v>75.680999999999983</c:v>
                </c:pt>
                <c:pt idx="15459">
                  <c:v>75.766999999999996</c:v>
                </c:pt>
                <c:pt idx="15460">
                  <c:v>75.85299999999998</c:v>
                </c:pt>
                <c:pt idx="15461">
                  <c:v>75.897999999999996</c:v>
                </c:pt>
                <c:pt idx="15462">
                  <c:v>75.985000000000014</c:v>
                </c:pt>
                <c:pt idx="15463">
                  <c:v>76.070999999999998</c:v>
                </c:pt>
                <c:pt idx="15464">
                  <c:v>76.070999999999998</c:v>
                </c:pt>
                <c:pt idx="15465">
                  <c:v>76.070999999999998</c:v>
                </c:pt>
                <c:pt idx="15466">
                  <c:v>76.114000000000004</c:v>
                </c:pt>
                <c:pt idx="15467">
                  <c:v>76.114000000000004</c:v>
                </c:pt>
                <c:pt idx="15468">
                  <c:v>76.157999999999987</c:v>
                </c:pt>
                <c:pt idx="15469">
                  <c:v>76.203000000000003</c:v>
                </c:pt>
                <c:pt idx="15470">
                  <c:v>76.203000000000003</c:v>
                </c:pt>
                <c:pt idx="15471">
                  <c:v>76.203000000000003</c:v>
                </c:pt>
                <c:pt idx="15472">
                  <c:v>76.245999999999995</c:v>
                </c:pt>
                <c:pt idx="15473">
                  <c:v>76.289000000000001</c:v>
                </c:pt>
                <c:pt idx="15474">
                  <c:v>76.374999999999986</c:v>
                </c:pt>
                <c:pt idx="15475">
                  <c:v>76.418999999999997</c:v>
                </c:pt>
                <c:pt idx="15476">
                  <c:v>76.464000000000027</c:v>
                </c:pt>
                <c:pt idx="15477">
                  <c:v>76.507000000000005</c:v>
                </c:pt>
                <c:pt idx="15478">
                  <c:v>76.507000000000005</c:v>
                </c:pt>
                <c:pt idx="15479">
                  <c:v>76.55</c:v>
                </c:pt>
                <c:pt idx="15480">
                  <c:v>76.635999999999981</c:v>
                </c:pt>
                <c:pt idx="15481">
                  <c:v>76.680999999999983</c:v>
                </c:pt>
                <c:pt idx="15482">
                  <c:v>76.680999999999983</c:v>
                </c:pt>
                <c:pt idx="15483">
                  <c:v>76.724999999999994</c:v>
                </c:pt>
                <c:pt idx="15484">
                  <c:v>76.768000000000001</c:v>
                </c:pt>
                <c:pt idx="15485">
                  <c:v>76.899000000000001</c:v>
                </c:pt>
                <c:pt idx="15486">
                  <c:v>76.986000000000004</c:v>
                </c:pt>
                <c:pt idx="15487">
                  <c:v>77.072000000000003</c:v>
                </c:pt>
                <c:pt idx="15488">
                  <c:v>77.072000000000003</c:v>
                </c:pt>
                <c:pt idx="15489">
                  <c:v>77.16</c:v>
                </c:pt>
                <c:pt idx="15490">
                  <c:v>77.292000000000002</c:v>
                </c:pt>
                <c:pt idx="15491">
                  <c:v>77.377999999999986</c:v>
                </c:pt>
                <c:pt idx="15492">
                  <c:v>77.421000000000006</c:v>
                </c:pt>
                <c:pt idx="15493">
                  <c:v>77.464000000000027</c:v>
                </c:pt>
                <c:pt idx="15494">
                  <c:v>77.464000000000027</c:v>
                </c:pt>
                <c:pt idx="15495">
                  <c:v>77.464000000000027</c:v>
                </c:pt>
                <c:pt idx="15496">
                  <c:v>77.464000000000027</c:v>
                </c:pt>
                <c:pt idx="15497">
                  <c:v>77.464000000000027</c:v>
                </c:pt>
                <c:pt idx="15498">
                  <c:v>77.464000000000027</c:v>
                </c:pt>
                <c:pt idx="15499">
                  <c:v>77.552999999999983</c:v>
                </c:pt>
                <c:pt idx="15500">
                  <c:v>77.638999999999982</c:v>
                </c:pt>
                <c:pt idx="15501">
                  <c:v>77.77</c:v>
                </c:pt>
                <c:pt idx="15502">
                  <c:v>77.85899999999998</c:v>
                </c:pt>
                <c:pt idx="15503">
                  <c:v>77.902000000000001</c:v>
                </c:pt>
                <c:pt idx="15504">
                  <c:v>77.989999999999995</c:v>
                </c:pt>
                <c:pt idx="15505">
                  <c:v>78.075999999999979</c:v>
                </c:pt>
                <c:pt idx="15506">
                  <c:v>78.164999999999992</c:v>
                </c:pt>
                <c:pt idx="15507">
                  <c:v>78.208000000000013</c:v>
                </c:pt>
                <c:pt idx="15508">
                  <c:v>78.296000000000006</c:v>
                </c:pt>
                <c:pt idx="15509">
                  <c:v>78.296000000000006</c:v>
                </c:pt>
                <c:pt idx="15510">
                  <c:v>78.296000000000006</c:v>
                </c:pt>
                <c:pt idx="15511">
                  <c:v>78.338999999999999</c:v>
                </c:pt>
                <c:pt idx="15512">
                  <c:v>78.381999999999991</c:v>
                </c:pt>
                <c:pt idx="15513">
                  <c:v>78.381999999999991</c:v>
                </c:pt>
                <c:pt idx="15514">
                  <c:v>78.427000000000007</c:v>
                </c:pt>
                <c:pt idx="15515">
                  <c:v>78.471000000000004</c:v>
                </c:pt>
                <c:pt idx="15516">
                  <c:v>78.471000000000004</c:v>
                </c:pt>
                <c:pt idx="15517">
                  <c:v>78.558999999999983</c:v>
                </c:pt>
                <c:pt idx="15518">
                  <c:v>78.644999999999996</c:v>
                </c:pt>
                <c:pt idx="15519">
                  <c:v>78.69</c:v>
                </c:pt>
                <c:pt idx="15520">
                  <c:v>78.69</c:v>
                </c:pt>
                <c:pt idx="15521">
                  <c:v>78.777000000000001</c:v>
                </c:pt>
                <c:pt idx="15522">
                  <c:v>78.864999999999995</c:v>
                </c:pt>
                <c:pt idx="15523">
                  <c:v>78.910000000000025</c:v>
                </c:pt>
                <c:pt idx="15524">
                  <c:v>78.995999999999995</c:v>
                </c:pt>
                <c:pt idx="15525">
                  <c:v>79.040999999999997</c:v>
                </c:pt>
                <c:pt idx="15526">
                  <c:v>79.127999999999986</c:v>
                </c:pt>
                <c:pt idx="15527">
                  <c:v>79.172999999999988</c:v>
                </c:pt>
                <c:pt idx="15528">
                  <c:v>79.260999999999996</c:v>
                </c:pt>
                <c:pt idx="15529">
                  <c:v>79.346999999999994</c:v>
                </c:pt>
                <c:pt idx="15530">
                  <c:v>79.435000000000002</c:v>
                </c:pt>
                <c:pt idx="15531">
                  <c:v>79.524000000000001</c:v>
                </c:pt>
                <c:pt idx="15532">
                  <c:v>79.611999999999995</c:v>
                </c:pt>
                <c:pt idx="15533">
                  <c:v>79.654999999999987</c:v>
                </c:pt>
                <c:pt idx="15534">
                  <c:v>79.7</c:v>
                </c:pt>
                <c:pt idx="15535">
                  <c:v>79.742999999999995</c:v>
                </c:pt>
                <c:pt idx="15536">
                  <c:v>79.742999999999995</c:v>
                </c:pt>
                <c:pt idx="15537">
                  <c:v>79.787999999999997</c:v>
                </c:pt>
                <c:pt idx="15538">
                  <c:v>79.831000000000003</c:v>
                </c:pt>
                <c:pt idx="15539">
                  <c:v>79.831000000000003</c:v>
                </c:pt>
                <c:pt idx="15540">
                  <c:v>79.831000000000003</c:v>
                </c:pt>
                <c:pt idx="15541">
                  <c:v>79.787999999999997</c:v>
                </c:pt>
                <c:pt idx="15542">
                  <c:v>79.831000000000003</c:v>
                </c:pt>
                <c:pt idx="15543">
                  <c:v>79.962999999999994</c:v>
                </c:pt>
                <c:pt idx="15544">
                  <c:v>80.007999999999996</c:v>
                </c:pt>
                <c:pt idx="15545">
                  <c:v>80.051000000000002</c:v>
                </c:pt>
                <c:pt idx="15546">
                  <c:v>80.183999999999983</c:v>
                </c:pt>
                <c:pt idx="15547">
                  <c:v>80.271999999999991</c:v>
                </c:pt>
                <c:pt idx="15548">
                  <c:v>80.492000000000004</c:v>
                </c:pt>
                <c:pt idx="15549">
                  <c:v>80.712999999999994</c:v>
                </c:pt>
                <c:pt idx="15550">
                  <c:v>80.935000000000002</c:v>
                </c:pt>
                <c:pt idx="15551">
                  <c:v>81.066000000000003</c:v>
                </c:pt>
                <c:pt idx="15552">
                  <c:v>81.198999999999998</c:v>
                </c:pt>
                <c:pt idx="15553">
                  <c:v>81.375999999999976</c:v>
                </c:pt>
                <c:pt idx="15554">
                  <c:v>81.509</c:v>
                </c:pt>
                <c:pt idx="15555">
                  <c:v>81.641999999999996</c:v>
                </c:pt>
                <c:pt idx="15556">
                  <c:v>81.774999999999991</c:v>
                </c:pt>
                <c:pt idx="15557">
                  <c:v>81.864000000000004</c:v>
                </c:pt>
                <c:pt idx="15558">
                  <c:v>81.952000000000012</c:v>
                </c:pt>
                <c:pt idx="15559">
                  <c:v>81.997000000000028</c:v>
                </c:pt>
                <c:pt idx="15560">
                  <c:v>82.174999999999983</c:v>
                </c:pt>
                <c:pt idx="15561">
                  <c:v>82.441000000000031</c:v>
                </c:pt>
                <c:pt idx="15562">
                  <c:v>82.664999999999992</c:v>
                </c:pt>
                <c:pt idx="15563">
                  <c:v>82.798000000000002</c:v>
                </c:pt>
                <c:pt idx="15564">
                  <c:v>82.930999999999997</c:v>
                </c:pt>
                <c:pt idx="15565">
                  <c:v>82.975999999999999</c:v>
                </c:pt>
                <c:pt idx="15566">
                  <c:v>83.10899999999998</c:v>
                </c:pt>
                <c:pt idx="15567">
                  <c:v>83.10899999999998</c:v>
                </c:pt>
                <c:pt idx="15568">
                  <c:v>83.10899999999998</c:v>
                </c:pt>
                <c:pt idx="15569">
                  <c:v>83.242000000000004</c:v>
                </c:pt>
                <c:pt idx="15570">
                  <c:v>83.242000000000004</c:v>
                </c:pt>
                <c:pt idx="15571">
                  <c:v>83.376999999999981</c:v>
                </c:pt>
                <c:pt idx="15572">
                  <c:v>83.510999999999996</c:v>
                </c:pt>
                <c:pt idx="15573">
                  <c:v>83.467000000000027</c:v>
                </c:pt>
                <c:pt idx="15574">
                  <c:v>83.691000000000003</c:v>
                </c:pt>
                <c:pt idx="15575">
                  <c:v>83.823999999999998</c:v>
                </c:pt>
                <c:pt idx="15576">
                  <c:v>83.823999999999998</c:v>
                </c:pt>
                <c:pt idx="15577">
                  <c:v>83.91400000000003</c:v>
                </c:pt>
                <c:pt idx="15578">
                  <c:v>84.049000000000007</c:v>
                </c:pt>
                <c:pt idx="15579">
                  <c:v>84.227000000000004</c:v>
                </c:pt>
                <c:pt idx="15580">
                  <c:v>84.361999999999995</c:v>
                </c:pt>
                <c:pt idx="15581">
                  <c:v>84.406999999999996</c:v>
                </c:pt>
                <c:pt idx="15582">
                  <c:v>84.542000000000002</c:v>
                </c:pt>
                <c:pt idx="15583">
                  <c:v>84.587000000000003</c:v>
                </c:pt>
                <c:pt idx="15584">
                  <c:v>84.497000000000028</c:v>
                </c:pt>
                <c:pt idx="15585">
                  <c:v>84.542000000000002</c:v>
                </c:pt>
                <c:pt idx="15586">
                  <c:v>84.721999999999994</c:v>
                </c:pt>
                <c:pt idx="15587">
                  <c:v>84.812000000000012</c:v>
                </c:pt>
                <c:pt idx="15588">
                  <c:v>84.990000000000023</c:v>
                </c:pt>
                <c:pt idx="15589">
                  <c:v>85.126999999999981</c:v>
                </c:pt>
                <c:pt idx="15590">
                  <c:v>85.171999999999983</c:v>
                </c:pt>
                <c:pt idx="15591">
                  <c:v>85.442000000000007</c:v>
                </c:pt>
                <c:pt idx="15592">
                  <c:v>85.621999999999986</c:v>
                </c:pt>
                <c:pt idx="15593">
                  <c:v>85.621999999999986</c:v>
                </c:pt>
                <c:pt idx="15594">
                  <c:v>85.667000000000002</c:v>
                </c:pt>
                <c:pt idx="15595">
                  <c:v>85.757000000000005</c:v>
                </c:pt>
                <c:pt idx="15596">
                  <c:v>85.849000000000004</c:v>
                </c:pt>
                <c:pt idx="15597">
                  <c:v>85.983999999999995</c:v>
                </c:pt>
                <c:pt idx="15598">
                  <c:v>86.073999999999998</c:v>
                </c:pt>
                <c:pt idx="15599">
                  <c:v>86.256</c:v>
                </c:pt>
                <c:pt idx="15600">
                  <c:v>86.437000000000026</c:v>
                </c:pt>
                <c:pt idx="15601">
                  <c:v>86.572000000000003</c:v>
                </c:pt>
                <c:pt idx="15602">
                  <c:v>86.709000000000003</c:v>
                </c:pt>
                <c:pt idx="15603">
                  <c:v>86.709000000000003</c:v>
                </c:pt>
                <c:pt idx="15604">
                  <c:v>86.617000000000004</c:v>
                </c:pt>
                <c:pt idx="15605">
                  <c:v>86.572000000000003</c:v>
                </c:pt>
                <c:pt idx="15606">
                  <c:v>86.572000000000003</c:v>
                </c:pt>
                <c:pt idx="15607">
                  <c:v>86.256</c:v>
                </c:pt>
                <c:pt idx="15608">
                  <c:v>86.119</c:v>
                </c:pt>
                <c:pt idx="15609">
                  <c:v>85.983999999999995</c:v>
                </c:pt>
                <c:pt idx="15610">
                  <c:v>85.801999999999992</c:v>
                </c:pt>
                <c:pt idx="15611">
                  <c:v>85.576999999999998</c:v>
                </c:pt>
                <c:pt idx="15612">
                  <c:v>85.486999999999995</c:v>
                </c:pt>
                <c:pt idx="15613">
                  <c:v>85.621999999999986</c:v>
                </c:pt>
                <c:pt idx="15614">
                  <c:v>85.667000000000002</c:v>
                </c:pt>
                <c:pt idx="15615">
                  <c:v>85.667000000000002</c:v>
                </c:pt>
                <c:pt idx="15616">
                  <c:v>85.667000000000002</c:v>
                </c:pt>
                <c:pt idx="15617">
                  <c:v>85.576999999999998</c:v>
                </c:pt>
                <c:pt idx="15618">
                  <c:v>85.397000000000006</c:v>
                </c:pt>
                <c:pt idx="15619">
                  <c:v>85.307000000000002</c:v>
                </c:pt>
                <c:pt idx="15620">
                  <c:v>85.307000000000002</c:v>
                </c:pt>
                <c:pt idx="15621">
                  <c:v>85.397000000000006</c:v>
                </c:pt>
                <c:pt idx="15622">
                  <c:v>85.667000000000002</c:v>
                </c:pt>
                <c:pt idx="15623">
                  <c:v>85.849000000000004</c:v>
                </c:pt>
                <c:pt idx="15624">
                  <c:v>85.849000000000004</c:v>
                </c:pt>
                <c:pt idx="15625">
                  <c:v>85.983999999999995</c:v>
                </c:pt>
                <c:pt idx="15626">
                  <c:v>86.211000000000027</c:v>
                </c:pt>
                <c:pt idx="15627">
                  <c:v>86.437000000000026</c:v>
                </c:pt>
                <c:pt idx="15628">
                  <c:v>86.391000000000005</c:v>
                </c:pt>
                <c:pt idx="15629">
                  <c:v>86.211000000000027</c:v>
                </c:pt>
                <c:pt idx="15630">
                  <c:v>86.119</c:v>
                </c:pt>
                <c:pt idx="15631">
                  <c:v>86.073999999999998</c:v>
                </c:pt>
                <c:pt idx="15632">
                  <c:v>86.256</c:v>
                </c:pt>
                <c:pt idx="15633">
                  <c:v>86.437000000000026</c:v>
                </c:pt>
                <c:pt idx="15634">
                  <c:v>86.617000000000004</c:v>
                </c:pt>
                <c:pt idx="15635">
                  <c:v>86.799000000000007</c:v>
                </c:pt>
                <c:pt idx="15636">
                  <c:v>86.799000000000007</c:v>
                </c:pt>
                <c:pt idx="15637">
                  <c:v>86.891000000000005</c:v>
                </c:pt>
                <c:pt idx="15638">
                  <c:v>87.027999999999992</c:v>
                </c:pt>
                <c:pt idx="15639">
                  <c:v>86.843999999999994</c:v>
                </c:pt>
                <c:pt idx="15640">
                  <c:v>86.754000000000005</c:v>
                </c:pt>
                <c:pt idx="15641">
                  <c:v>86.891000000000005</c:v>
                </c:pt>
                <c:pt idx="15642">
                  <c:v>86.891000000000005</c:v>
                </c:pt>
                <c:pt idx="15643">
                  <c:v>86.936000000000007</c:v>
                </c:pt>
                <c:pt idx="15644">
                  <c:v>86.936000000000007</c:v>
                </c:pt>
                <c:pt idx="15645">
                  <c:v>86.980999999999995</c:v>
                </c:pt>
                <c:pt idx="15646">
                  <c:v>87.027999999999992</c:v>
                </c:pt>
                <c:pt idx="15647">
                  <c:v>86.799000000000007</c:v>
                </c:pt>
                <c:pt idx="15648">
                  <c:v>86.482000000000014</c:v>
                </c:pt>
                <c:pt idx="15649">
                  <c:v>86.391000000000005</c:v>
                </c:pt>
                <c:pt idx="15650">
                  <c:v>86.346000000000004</c:v>
                </c:pt>
                <c:pt idx="15651">
                  <c:v>86.572000000000003</c:v>
                </c:pt>
                <c:pt idx="15652">
                  <c:v>86.754000000000005</c:v>
                </c:pt>
                <c:pt idx="15653">
                  <c:v>86.799000000000007</c:v>
                </c:pt>
                <c:pt idx="15654">
                  <c:v>86.936000000000007</c:v>
                </c:pt>
                <c:pt idx="15655">
                  <c:v>86.980999999999995</c:v>
                </c:pt>
                <c:pt idx="15656">
                  <c:v>86.936000000000007</c:v>
                </c:pt>
                <c:pt idx="15657">
                  <c:v>87.162999999999982</c:v>
                </c:pt>
                <c:pt idx="15658">
                  <c:v>87.346000000000004</c:v>
                </c:pt>
                <c:pt idx="15659">
                  <c:v>87.346000000000004</c:v>
                </c:pt>
                <c:pt idx="15660">
                  <c:v>87.210000000000022</c:v>
                </c:pt>
                <c:pt idx="15661">
                  <c:v>87.162999999999982</c:v>
                </c:pt>
                <c:pt idx="15662">
                  <c:v>87.117999999999995</c:v>
                </c:pt>
                <c:pt idx="15663">
                  <c:v>86.980999999999995</c:v>
                </c:pt>
                <c:pt idx="15664">
                  <c:v>87.117999999999995</c:v>
                </c:pt>
                <c:pt idx="15665">
                  <c:v>87.254999999999995</c:v>
                </c:pt>
                <c:pt idx="15666">
                  <c:v>87.210000000000022</c:v>
                </c:pt>
                <c:pt idx="15667">
                  <c:v>87.3</c:v>
                </c:pt>
                <c:pt idx="15668">
                  <c:v>87.436000000000007</c:v>
                </c:pt>
                <c:pt idx="15669">
                  <c:v>87.483000000000004</c:v>
                </c:pt>
                <c:pt idx="15670">
                  <c:v>87.664999999999992</c:v>
                </c:pt>
                <c:pt idx="15671">
                  <c:v>87.801999999999992</c:v>
                </c:pt>
                <c:pt idx="15672">
                  <c:v>87.894000000000005</c:v>
                </c:pt>
                <c:pt idx="15673">
                  <c:v>88.167000000000002</c:v>
                </c:pt>
                <c:pt idx="15674">
                  <c:v>88.488</c:v>
                </c:pt>
                <c:pt idx="15675">
                  <c:v>88.763000000000005</c:v>
                </c:pt>
                <c:pt idx="15676">
                  <c:v>88.947000000000031</c:v>
                </c:pt>
                <c:pt idx="15677">
                  <c:v>88.947000000000031</c:v>
                </c:pt>
                <c:pt idx="15678">
                  <c:v>89.084999999999994</c:v>
                </c:pt>
                <c:pt idx="15679">
                  <c:v>89.269000000000005</c:v>
                </c:pt>
                <c:pt idx="15680">
                  <c:v>89.176999999999978</c:v>
                </c:pt>
                <c:pt idx="15681">
                  <c:v>89.131999999999991</c:v>
                </c:pt>
                <c:pt idx="15682">
                  <c:v>89.176999999999978</c:v>
                </c:pt>
                <c:pt idx="15683">
                  <c:v>89.269000000000005</c:v>
                </c:pt>
                <c:pt idx="15684">
                  <c:v>89.453999999999994</c:v>
                </c:pt>
                <c:pt idx="15685">
                  <c:v>89.593000000000004</c:v>
                </c:pt>
                <c:pt idx="15686">
                  <c:v>89.730999999999995</c:v>
                </c:pt>
                <c:pt idx="15687">
                  <c:v>89.86999999999999</c:v>
                </c:pt>
                <c:pt idx="15688">
                  <c:v>89.962000000000003</c:v>
                </c:pt>
                <c:pt idx="15689">
                  <c:v>89.915000000000006</c:v>
                </c:pt>
                <c:pt idx="15690">
                  <c:v>89.962000000000003</c:v>
                </c:pt>
                <c:pt idx="15691">
                  <c:v>89.915000000000006</c:v>
                </c:pt>
                <c:pt idx="15692">
                  <c:v>90.009</c:v>
                </c:pt>
                <c:pt idx="15693">
                  <c:v>90.1</c:v>
                </c:pt>
                <c:pt idx="15694">
                  <c:v>90.054999999999993</c:v>
                </c:pt>
                <c:pt idx="15695">
                  <c:v>90.147000000000006</c:v>
                </c:pt>
                <c:pt idx="15696">
                  <c:v>90.424000000000007</c:v>
                </c:pt>
                <c:pt idx="15697">
                  <c:v>90.656999999999982</c:v>
                </c:pt>
                <c:pt idx="15698">
                  <c:v>90.565000000000012</c:v>
                </c:pt>
                <c:pt idx="15699">
                  <c:v>90.656999999999982</c:v>
                </c:pt>
                <c:pt idx="15700">
                  <c:v>90.796999999999997</c:v>
                </c:pt>
                <c:pt idx="15701">
                  <c:v>90.982000000000014</c:v>
                </c:pt>
                <c:pt idx="15702">
                  <c:v>90.936000000000007</c:v>
                </c:pt>
                <c:pt idx="15703">
                  <c:v>90.982000000000014</c:v>
                </c:pt>
                <c:pt idx="15704">
                  <c:v>91.028999999999982</c:v>
                </c:pt>
                <c:pt idx="15705">
                  <c:v>90.936000000000007</c:v>
                </c:pt>
                <c:pt idx="15706">
                  <c:v>91.028999999999982</c:v>
                </c:pt>
                <c:pt idx="15707">
                  <c:v>91.263000000000005</c:v>
                </c:pt>
                <c:pt idx="15708">
                  <c:v>91.402000000000001</c:v>
                </c:pt>
                <c:pt idx="15709">
                  <c:v>91.35499999999999</c:v>
                </c:pt>
                <c:pt idx="15710">
                  <c:v>91.263000000000005</c:v>
                </c:pt>
                <c:pt idx="15711">
                  <c:v>91.122999999999976</c:v>
                </c:pt>
                <c:pt idx="15712">
                  <c:v>91.263000000000005</c:v>
                </c:pt>
                <c:pt idx="15713">
                  <c:v>91.35499999999999</c:v>
                </c:pt>
                <c:pt idx="15714">
                  <c:v>91.542000000000002</c:v>
                </c:pt>
                <c:pt idx="15715">
                  <c:v>91.588999999999999</c:v>
                </c:pt>
                <c:pt idx="15716">
                  <c:v>91.635999999999981</c:v>
                </c:pt>
                <c:pt idx="15717">
                  <c:v>91.728999999999999</c:v>
                </c:pt>
                <c:pt idx="15718">
                  <c:v>91.775999999999982</c:v>
                </c:pt>
                <c:pt idx="15719">
                  <c:v>91.682999999999979</c:v>
                </c:pt>
                <c:pt idx="15720">
                  <c:v>91.542000000000002</c:v>
                </c:pt>
                <c:pt idx="15721">
                  <c:v>91.682999999999979</c:v>
                </c:pt>
                <c:pt idx="15722">
                  <c:v>91.728999999999999</c:v>
                </c:pt>
                <c:pt idx="15723">
                  <c:v>91.86999999999999</c:v>
                </c:pt>
                <c:pt idx="15724">
                  <c:v>91.91700000000003</c:v>
                </c:pt>
                <c:pt idx="15725">
                  <c:v>92.01</c:v>
                </c:pt>
                <c:pt idx="15726">
                  <c:v>92.057000000000002</c:v>
                </c:pt>
                <c:pt idx="15727">
                  <c:v>91.962999999999994</c:v>
                </c:pt>
                <c:pt idx="15728">
                  <c:v>91.91700000000003</c:v>
                </c:pt>
                <c:pt idx="15729">
                  <c:v>91.86999999999999</c:v>
                </c:pt>
                <c:pt idx="15730">
                  <c:v>91.775999999999982</c:v>
                </c:pt>
                <c:pt idx="15731">
                  <c:v>91.682999999999979</c:v>
                </c:pt>
                <c:pt idx="15732">
                  <c:v>91.588999999999999</c:v>
                </c:pt>
                <c:pt idx="15733">
                  <c:v>91.588999999999999</c:v>
                </c:pt>
                <c:pt idx="15734">
                  <c:v>91.542000000000002</c:v>
                </c:pt>
                <c:pt idx="15735">
                  <c:v>91.588999999999999</c:v>
                </c:pt>
                <c:pt idx="15736">
                  <c:v>91.588999999999999</c:v>
                </c:pt>
                <c:pt idx="15737">
                  <c:v>91.635999999999981</c:v>
                </c:pt>
                <c:pt idx="15738">
                  <c:v>91.682999999999979</c:v>
                </c:pt>
                <c:pt idx="15739">
                  <c:v>91.635999999999981</c:v>
                </c:pt>
                <c:pt idx="15740">
                  <c:v>91.588999999999999</c:v>
                </c:pt>
                <c:pt idx="15741">
                  <c:v>91.542000000000002</c:v>
                </c:pt>
                <c:pt idx="15742">
                  <c:v>91.542000000000002</c:v>
                </c:pt>
                <c:pt idx="15743">
                  <c:v>91.635999999999981</c:v>
                </c:pt>
                <c:pt idx="15744">
                  <c:v>91.728999999999999</c:v>
                </c:pt>
                <c:pt idx="15745">
                  <c:v>91.822999999999979</c:v>
                </c:pt>
                <c:pt idx="15746">
                  <c:v>91.822999999999979</c:v>
                </c:pt>
                <c:pt idx="15747">
                  <c:v>91.775999999999982</c:v>
                </c:pt>
                <c:pt idx="15748">
                  <c:v>91.822999999999979</c:v>
                </c:pt>
                <c:pt idx="15749">
                  <c:v>91.822999999999979</c:v>
                </c:pt>
                <c:pt idx="15750">
                  <c:v>91.962999999999994</c:v>
                </c:pt>
                <c:pt idx="15751">
                  <c:v>92.057000000000002</c:v>
                </c:pt>
                <c:pt idx="15752">
                  <c:v>92.057000000000002</c:v>
                </c:pt>
                <c:pt idx="15753">
                  <c:v>92.103999999999999</c:v>
                </c:pt>
                <c:pt idx="15754">
                  <c:v>92.290999999999997</c:v>
                </c:pt>
                <c:pt idx="15755">
                  <c:v>92.385999999999981</c:v>
                </c:pt>
                <c:pt idx="15756">
                  <c:v>92.337999999999994</c:v>
                </c:pt>
                <c:pt idx="15757">
                  <c:v>92.433000000000007</c:v>
                </c:pt>
                <c:pt idx="15758">
                  <c:v>92.667000000000002</c:v>
                </c:pt>
                <c:pt idx="15759">
                  <c:v>92.714000000000027</c:v>
                </c:pt>
                <c:pt idx="15760">
                  <c:v>92.667000000000002</c:v>
                </c:pt>
                <c:pt idx="15761">
                  <c:v>92.714000000000027</c:v>
                </c:pt>
                <c:pt idx="15762">
                  <c:v>92.763000000000005</c:v>
                </c:pt>
                <c:pt idx="15763">
                  <c:v>92.714000000000027</c:v>
                </c:pt>
                <c:pt idx="15764">
                  <c:v>92.667000000000002</c:v>
                </c:pt>
                <c:pt idx="15765">
                  <c:v>92.61999999999999</c:v>
                </c:pt>
                <c:pt idx="15766">
                  <c:v>92.667000000000002</c:v>
                </c:pt>
                <c:pt idx="15767">
                  <c:v>92.85599999999998</c:v>
                </c:pt>
                <c:pt idx="15768">
                  <c:v>93.092000000000013</c:v>
                </c:pt>
                <c:pt idx="15769">
                  <c:v>93.185999999999979</c:v>
                </c:pt>
                <c:pt idx="15770">
                  <c:v>93.423000000000002</c:v>
                </c:pt>
                <c:pt idx="15771">
                  <c:v>93.611999999999995</c:v>
                </c:pt>
                <c:pt idx="15772">
                  <c:v>93.754000000000005</c:v>
                </c:pt>
                <c:pt idx="15773">
                  <c:v>93.658999999999978</c:v>
                </c:pt>
                <c:pt idx="15774">
                  <c:v>93.706000000000003</c:v>
                </c:pt>
                <c:pt idx="15775">
                  <c:v>93.801000000000002</c:v>
                </c:pt>
                <c:pt idx="15776">
                  <c:v>93.801000000000002</c:v>
                </c:pt>
                <c:pt idx="15777">
                  <c:v>93.897000000000006</c:v>
                </c:pt>
                <c:pt idx="15778">
                  <c:v>94.085999999999999</c:v>
                </c:pt>
                <c:pt idx="15779">
                  <c:v>94.134</c:v>
                </c:pt>
                <c:pt idx="15780">
                  <c:v>94.085999999999999</c:v>
                </c:pt>
                <c:pt idx="15781">
                  <c:v>94.134</c:v>
                </c:pt>
                <c:pt idx="15782">
                  <c:v>94.275999999999982</c:v>
                </c:pt>
                <c:pt idx="15783">
                  <c:v>94.275999999999982</c:v>
                </c:pt>
                <c:pt idx="15784">
                  <c:v>94.23</c:v>
                </c:pt>
                <c:pt idx="15785">
                  <c:v>94.275999999999982</c:v>
                </c:pt>
                <c:pt idx="15786">
                  <c:v>94.371999999999986</c:v>
                </c:pt>
                <c:pt idx="15787">
                  <c:v>94.467000000000027</c:v>
                </c:pt>
                <c:pt idx="15788">
                  <c:v>94.513999999999996</c:v>
                </c:pt>
                <c:pt idx="15789">
                  <c:v>94.467000000000027</c:v>
                </c:pt>
                <c:pt idx="15790">
                  <c:v>94.371999999999986</c:v>
                </c:pt>
                <c:pt idx="15791">
                  <c:v>94.322999999999979</c:v>
                </c:pt>
                <c:pt idx="15792">
                  <c:v>94.23</c:v>
                </c:pt>
                <c:pt idx="15793">
                  <c:v>94.180999999999983</c:v>
                </c:pt>
                <c:pt idx="15794">
                  <c:v>94.275999999999982</c:v>
                </c:pt>
                <c:pt idx="15795">
                  <c:v>94.322999999999979</c:v>
                </c:pt>
                <c:pt idx="15796">
                  <c:v>94.513999999999996</c:v>
                </c:pt>
                <c:pt idx="15797">
                  <c:v>94.657999999999987</c:v>
                </c:pt>
                <c:pt idx="15798">
                  <c:v>94.60899999999998</c:v>
                </c:pt>
                <c:pt idx="15799">
                  <c:v>94.563000000000002</c:v>
                </c:pt>
                <c:pt idx="15800">
                  <c:v>94.753</c:v>
                </c:pt>
                <c:pt idx="15801">
                  <c:v>94.991000000000028</c:v>
                </c:pt>
                <c:pt idx="15802">
                  <c:v>95.087999999999994</c:v>
                </c:pt>
                <c:pt idx="15803">
                  <c:v>95.087999999999994</c:v>
                </c:pt>
                <c:pt idx="15804">
                  <c:v>95.183999999999983</c:v>
                </c:pt>
                <c:pt idx="15805">
                  <c:v>95.087999999999994</c:v>
                </c:pt>
                <c:pt idx="15806">
                  <c:v>94.944000000000031</c:v>
                </c:pt>
                <c:pt idx="15807">
                  <c:v>94.8</c:v>
                </c:pt>
                <c:pt idx="15808">
                  <c:v>94.753</c:v>
                </c:pt>
                <c:pt idx="15809">
                  <c:v>94.563000000000002</c:v>
                </c:pt>
                <c:pt idx="15810">
                  <c:v>94.418999999999997</c:v>
                </c:pt>
                <c:pt idx="15811">
                  <c:v>94.371999999999986</c:v>
                </c:pt>
                <c:pt idx="15812">
                  <c:v>94.275999999999982</c:v>
                </c:pt>
                <c:pt idx="15813">
                  <c:v>94.180999999999983</c:v>
                </c:pt>
                <c:pt idx="15814">
                  <c:v>94.23</c:v>
                </c:pt>
                <c:pt idx="15815">
                  <c:v>94.275999999999982</c:v>
                </c:pt>
                <c:pt idx="15816">
                  <c:v>94.418999999999997</c:v>
                </c:pt>
                <c:pt idx="15817">
                  <c:v>94.513999999999996</c:v>
                </c:pt>
                <c:pt idx="15818">
                  <c:v>94.657999999999987</c:v>
                </c:pt>
                <c:pt idx="15819">
                  <c:v>94.8</c:v>
                </c:pt>
                <c:pt idx="15820">
                  <c:v>94.944000000000031</c:v>
                </c:pt>
                <c:pt idx="15821">
                  <c:v>94.991000000000028</c:v>
                </c:pt>
                <c:pt idx="15822">
                  <c:v>95.04</c:v>
                </c:pt>
                <c:pt idx="15823">
                  <c:v>95.134999999999991</c:v>
                </c:pt>
                <c:pt idx="15824">
                  <c:v>95.183999999999983</c:v>
                </c:pt>
                <c:pt idx="15825">
                  <c:v>95.183999999999983</c:v>
                </c:pt>
                <c:pt idx="15826">
                  <c:v>95.183999999999983</c:v>
                </c:pt>
                <c:pt idx="15827">
                  <c:v>94.991000000000028</c:v>
                </c:pt>
                <c:pt idx="15828">
                  <c:v>94.896000000000001</c:v>
                </c:pt>
                <c:pt idx="15829">
                  <c:v>94.134</c:v>
                </c:pt>
                <c:pt idx="15830">
                  <c:v>93.374999999999986</c:v>
                </c:pt>
                <c:pt idx="15831">
                  <c:v>92.714000000000027</c:v>
                </c:pt>
                <c:pt idx="15832">
                  <c:v>92.197000000000003</c:v>
                </c:pt>
                <c:pt idx="15833">
                  <c:v>91.588999999999999</c:v>
                </c:pt>
                <c:pt idx="15834">
                  <c:v>91.35499999999999</c:v>
                </c:pt>
                <c:pt idx="15835">
                  <c:v>91.263000000000005</c:v>
                </c:pt>
                <c:pt idx="15836">
                  <c:v>91.307999999999993</c:v>
                </c:pt>
                <c:pt idx="15837">
                  <c:v>91.263000000000005</c:v>
                </c:pt>
                <c:pt idx="15838">
                  <c:v>91.263000000000005</c:v>
                </c:pt>
                <c:pt idx="15839">
                  <c:v>90.936000000000007</c:v>
                </c:pt>
                <c:pt idx="15840">
                  <c:v>90.796999999999997</c:v>
                </c:pt>
                <c:pt idx="15841">
                  <c:v>90.75</c:v>
                </c:pt>
                <c:pt idx="15842">
                  <c:v>90.843999999999994</c:v>
                </c:pt>
                <c:pt idx="15843">
                  <c:v>91.122999999999976</c:v>
                </c:pt>
                <c:pt idx="15844">
                  <c:v>91.263000000000005</c:v>
                </c:pt>
                <c:pt idx="15845">
                  <c:v>91.635999999999981</c:v>
                </c:pt>
                <c:pt idx="15846">
                  <c:v>92.01</c:v>
                </c:pt>
                <c:pt idx="15847">
                  <c:v>92.337999999999994</c:v>
                </c:pt>
                <c:pt idx="15848">
                  <c:v>92.290999999999997</c:v>
                </c:pt>
                <c:pt idx="15849">
                  <c:v>91.962999999999994</c:v>
                </c:pt>
                <c:pt idx="15850">
                  <c:v>91.728999999999999</c:v>
                </c:pt>
                <c:pt idx="15851">
                  <c:v>91.635999999999981</c:v>
                </c:pt>
                <c:pt idx="15852">
                  <c:v>91.86999999999999</c:v>
                </c:pt>
                <c:pt idx="15853">
                  <c:v>91.91700000000003</c:v>
                </c:pt>
                <c:pt idx="15854">
                  <c:v>91.682999999999979</c:v>
                </c:pt>
                <c:pt idx="15855">
                  <c:v>91.495000000000005</c:v>
                </c:pt>
                <c:pt idx="15856">
                  <c:v>90.891000000000005</c:v>
                </c:pt>
                <c:pt idx="15857">
                  <c:v>90.611999999999995</c:v>
                </c:pt>
                <c:pt idx="15858">
                  <c:v>90.565000000000012</c:v>
                </c:pt>
                <c:pt idx="15859">
                  <c:v>90.565000000000012</c:v>
                </c:pt>
                <c:pt idx="15860">
                  <c:v>90.332999999999998</c:v>
                </c:pt>
                <c:pt idx="15861">
                  <c:v>89.822999999999979</c:v>
                </c:pt>
                <c:pt idx="15862">
                  <c:v>89.685000000000002</c:v>
                </c:pt>
                <c:pt idx="15863">
                  <c:v>89.593000000000004</c:v>
                </c:pt>
                <c:pt idx="15864">
                  <c:v>89.406999999999996</c:v>
                </c:pt>
                <c:pt idx="15865">
                  <c:v>89.131999999999991</c:v>
                </c:pt>
                <c:pt idx="15866">
                  <c:v>89.084999999999994</c:v>
                </c:pt>
                <c:pt idx="15867">
                  <c:v>88.763000000000005</c:v>
                </c:pt>
                <c:pt idx="15868">
                  <c:v>88.350999999999999</c:v>
                </c:pt>
                <c:pt idx="15869">
                  <c:v>88.03</c:v>
                </c:pt>
                <c:pt idx="15870">
                  <c:v>87.938999999999993</c:v>
                </c:pt>
                <c:pt idx="15871">
                  <c:v>88.03</c:v>
                </c:pt>
                <c:pt idx="15872">
                  <c:v>88.214000000000027</c:v>
                </c:pt>
                <c:pt idx="15873">
                  <c:v>88.443000000000026</c:v>
                </c:pt>
                <c:pt idx="15874">
                  <c:v>88.396000000000001</c:v>
                </c:pt>
                <c:pt idx="15875">
                  <c:v>88.488</c:v>
                </c:pt>
                <c:pt idx="15876">
                  <c:v>88.488</c:v>
                </c:pt>
                <c:pt idx="15877">
                  <c:v>88.578999999999979</c:v>
                </c:pt>
                <c:pt idx="15878">
                  <c:v>88.625999999999976</c:v>
                </c:pt>
                <c:pt idx="15879">
                  <c:v>88.763000000000005</c:v>
                </c:pt>
                <c:pt idx="15880">
                  <c:v>88.763000000000005</c:v>
                </c:pt>
                <c:pt idx="15881">
                  <c:v>88.578999999999979</c:v>
                </c:pt>
                <c:pt idx="15882">
                  <c:v>88.488</c:v>
                </c:pt>
                <c:pt idx="15883">
                  <c:v>88.350999999999999</c:v>
                </c:pt>
                <c:pt idx="15884">
                  <c:v>88.214000000000027</c:v>
                </c:pt>
                <c:pt idx="15885">
                  <c:v>88.305999999999983</c:v>
                </c:pt>
                <c:pt idx="15886">
                  <c:v>88.350999999999999</c:v>
                </c:pt>
                <c:pt idx="15887">
                  <c:v>88.396000000000001</c:v>
                </c:pt>
                <c:pt idx="15888">
                  <c:v>88.396000000000001</c:v>
                </c:pt>
                <c:pt idx="15889">
                  <c:v>88.488</c:v>
                </c:pt>
                <c:pt idx="15890">
                  <c:v>88.488</c:v>
                </c:pt>
                <c:pt idx="15891">
                  <c:v>88.625999999999976</c:v>
                </c:pt>
                <c:pt idx="15892">
                  <c:v>88.670999999999978</c:v>
                </c:pt>
                <c:pt idx="15893">
                  <c:v>88.578999999999979</c:v>
                </c:pt>
                <c:pt idx="15894">
                  <c:v>88.578999999999979</c:v>
                </c:pt>
                <c:pt idx="15895">
                  <c:v>88.259</c:v>
                </c:pt>
                <c:pt idx="15896">
                  <c:v>87.846999999999994</c:v>
                </c:pt>
                <c:pt idx="15897">
                  <c:v>87.483000000000004</c:v>
                </c:pt>
                <c:pt idx="15898">
                  <c:v>87.117999999999995</c:v>
                </c:pt>
                <c:pt idx="15899">
                  <c:v>86.799000000000007</c:v>
                </c:pt>
                <c:pt idx="15900">
                  <c:v>86.572000000000003</c:v>
                </c:pt>
                <c:pt idx="15901">
                  <c:v>86.437000000000026</c:v>
                </c:pt>
                <c:pt idx="15902">
                  <c:v>86.256</c:v>
                </c:pt>
                <c:pt idx="15903">
                  <c:v>86.073999999999998</c:v>
                </c:pt>
                <c:pt idx="15904">
                  <c:v>85.894000000000005</c:v>
                </c:pt>
                <c:pt idx="15905">
                  <c:v>85.894000000000005</c:v>
                </c:pt>
                <c:pt idx="15906">
                  <c:v>85.938999999999993</c:v>
                </c:pt>
                <c:pt idx="15907">
                  <c:v>85.801999999999992</c:v>
                </c:pt>
                <c:pt idx="15908">
                  <c:v>85.757000000000005</c:v>
                </c:pt>
                <c:pt idx="15909">
                  <c:v>85.667000000000002</c:v>
                </c:pt>
                <c:pt idx="15910">
                  <c:v>85.667000000000002</c:v>
                </c:pt>
                <c:pt idx="15911">
                  <c:v>85.667000000000002</c:v>
                </c:pt>
                <c:pt idx="15912">
                  <c:v>85.712000000000003</c:v>
                </c:pt>
                <c:pt idx="15913">
                  <c:v>85.801999999999992</c:v>
                </c:pt>
                <c:pt idx="15914">
                  <c:v>85.849000000000004</c:v>
                </c:pt>
                <c:pt idx="15915">
                  <c:v>86.391000000000005</c:v>
                </c:pt>
                <c:pt idx="15916">
                  <c:v>86.799000000000007</c:v>
                </c:pt>
                <c:pt idx="15917">
                  <c:v>86.799000000000007</c:v>
                </c:pt>
                <c:pt idx="15918">
                  <c:v>86.709000000000003</c:v>
                </c:pt>
                <c:pt idx="15919">
                  <c:v>86.617000000000004</c:v>
                </c:pt>
                <c:pt idx="15920">
                  <c:v>86.527000000000001</c:v>
                </c:pt>
                <c:pt idx="15921">
                  <c:v>86.482000000000014</c:v>
                </c:pt>
                <c:pt idx="15922">
                  <c:v>86.617000000000004</c:v>
                </c:pt>
                <c:pt idx="15923">
                  <c:v>86.482000000000014</c:v>
                </c:pt>
                <c:pt idx="15924">
                  <c:v>86.346000000000004</c:v>
                </c:pt>
                <c:pt idx="15925">
                  <c:v>86.572000000000003</c:v>
                </c:pt>
                <c:pt idx="15926">
                  <c:v>86.799000000000007</c:v>
                </c:pt>
                <c:pt idx="15927">
                  <c:v>86.891000000000005</c:v>
                </c:pt>
                <c:pt idx="15928">
                  <c:v>86.980999999999995</c:v>
                </c:pt>
                <c:pt idx="15929">
                  <c:v>87.072999999999979</c:v>
                </c:pt>
                <c:pt idx="15930">
                  <c:v>87.254999999999995</c:v>
                </c:pt>
                <c:pt idx="15931">
                  <c:v>87.572999999999979</c:v>
                </c:pt>
                <c:pt idx="15932">
                  <c:v>87.801999999999992</c:v>
                </c:pt>
                <c:pt idx="15933">
                  <c:v>87.61999999999999</c:v>
                </c:pt>
                <c:pt idx="15934">
                  <c:v>87.527999999999992</c:v>
                </c:pt>
                <c:pt idx="15935">
                  <c:v>87.61999999999999</c:v>
                </c:pt>
                <c:pt idx="15936">
                  <c:v>87.391000000000005</c:v>
                </c:pt>
                <c:pt idx="15937">
                  <c:v>87.436000000000007</c:v>
                </c:pt>
                <c:pt idx="15938">
                  <c:v>87.483000000000004</c:v>
                </c:pt>
                <c:pt idx="15939">
                  <c:v>87.391000000000005</c:v>
                </c:pt>
                <c:pt idx="15940">
                  <c:v>87.162999999999982</c:v>
                </c:pt>
                <c:pt idx="15941">
                  <c:v>86.664000000000001</c:v>
                </c:pt>
                <c:pt idx="15942">
                  <c:v>86.346000000000004</c:v>
                </c:pt>
                <c:pt idx="15943">
                  <c:v>86.073999999999998</c:v>
                </c:pt>
                <c:pt idx="15944">
                  <c:v>85.983999999999995</c:v>
                </c:pt>
                <c:pt idx="15945">
                  <c:v>85.849000000000004</c:v>
                </c:pt>
                <c:pt idx="15946">
                  <c:v>85.757000000000005</c:v>
                </c:pt>
                <c:pt idx="15947">
                  <c:v>85.667000000000002</c:v>
                </c:pt>
                <c:pt idx="15948">
                  <c:v>85.621999999999986</c:v>
                </c:pt>
                <c:pt idx="15949">
                  <c:v>85.576999999999998</c:v>
                </c:pt>
                <c:pt idx="15950">
                  <c:v>85.667000000000002</c:v>
                </c:pt>
                <c:pt idx="15951">
                  <c:v>85.894000000000005</c:v>
                </c:pt>
                <c:pt idx="15952">
                  <c:v>85.983999999999995</c:v>
                </c:pt>
                <c:pt idx="15953">
                  <c:v>85.757000000000005</c:v>
                </c:pt>
                <c:pt idx="15954">
                  <c:v>85.576999999999998</c:v>
                </c:pt>
                <c:pt idx="15955">
                  <c:v>85.576999999999998</c:v>
                </c:pt>
                <c:pt idx="15956">
                  <c:v>85.757000000000005</c:v>
                </c:pt>
                <c:pt idx="15957">
                  <c:v>85.757000000000005</c:v>
                </c:pt>
                <c:pt idx="15958">
                  <c:v>85.531999999999996</c:v>
                </c:pt>
                <c:pt idx="15959">
                  <c:v>85.171999999999983</c:v>
                </c:pt>
                <c:pt idx="15960">
                  <c:v>84.9</c:v>
                </c:pt>
                <c:pt idx="15961">
                  <c:v>84.631999999999991</c:v>
                </c:pt>
                <c:pt idx="15962">
                  <c:v>84.497000000000028</c:v>
                </c:pt>
                <c:pt idx="15963">
                  <c:v>84.406999999999996</c:v>
                </c:pt>
                <c:pt idx="15964">
                  <c:v>84.316999999999993</c:v>
                </c:pt>
                <c:pt idx="15965">
                  <c:v>84.271999999999991</c:v>
                </c:pt>
                <c:pt idx="15966">
                  <c:v>84.271999999999991</c:v>
                </c:pt>
                <c:pt idx="15967">
                  <c:v>84.137</c:v>
                </c:pt>
                <c:pt idx="15968">
                  <c:v>84.004000000000005</c:v>
                </c:pt>
                <c:pt idx="15969">
                  <c:v>83.869</c:v>
                </c:pt>
                <c:pt idx="15970">
                  <c:v>83.778999999999982</c:v>
                </c:pt>
                <c:pt idx="15971">
                  <c:v>83.691000000000003</c:v>
                </c:pt>
                <c:pt idx="15972">
                  <c:v>83.736000000000004</c:v>
                </c:pt>
                <c:pt idx="15973">
                  <c:v>83.600999999999999</c:v>
                </c:pt>
                <c:pt idx="15974">
                  <c:v>83.421999999999997</c:v>
                </c:pt>
                <c:pt idx="15975">
                  <c:v>83.287000000000006</c:v>
                </c:pt>
                <c:pt idx="15976">
                  <c:v>83.242000000000004</c:v>
                </c:pt>
                <c:pt idx="15977">
                  <c:v>83.242000000000004</c:v>
                </c:pt>
                <c:pt idx="15978">
                  <c:v>83.198999999999998</c:v>
                </c:pt>
                <c:pt idx="15979">
                  <c:v>83.153999999999982</c:v>
                </c:pt>
                <c:pt idx="15980">
                  <c:v>83.153999999999982</c:v>
                </c:pt>
                <c:pt idx="15981">
                  <c:v>83.10899999999998</c:v>
                </c:pt>
                <c:pt idx="15982">
                  <c:v>83.242000000000004</c:v>
                </c:pt>
                <c:pt idx="15983">
                  <c:v>83.287000000000006</c:v>
                </c:pt>
                <c:pt idx="15984">
                  <c:v>83.421999999999997</c:v>
                </c:pt>
                <c:pt idx="15985">
                  <c:v>83.376999999999981</c:v>
                </c:pt>
                <c:pt idx="15986">
                  <c:v>83.331999999999994</c:v>
                </c:pt>
                <c:pt idx="15987">
                  <c:v>83.198999999999998</c:v>
                </c:pt>
                <c:pt idx="15988">
                  <c:v>83.198999999999998</c:v>
                </c:pt>
                <c:pt idx="15989">
                  <c:v>83.287000000000006</c:v>
                </c:pt>
                <c:pt idx="15990">
                  <c:v>83.421999999999997</c:v>
                </c:pt>
                <c:pt idx="15991">
                  <c:v>83.376999999999981</c:v>
                </c:pt>
                <c:pt idx="15992">
                  <c:v>83.467000000000027</c:v>
                </c:pt>
                <c:pt idx="15993">
                  <c:v>83.600999999999999</c:v>
                </c:pt>
                <c:pt idx="15994">
                  <c:v>83.691000000000003</c:v>
                </c:pt>
                <c:pt idx="15995">
                  <c:v>83.646000000000001</c:v>
                </c:pt>
                <c:pt idx="15996">
                  <c:v>83.736000000000004</c:v>
                </c:pt>
                <c:pt idx="15997">
                  <c:v>83.778999999999982</c:v>
                </c:pt>
                <c:pt idx="15998">
                  <c:v>83.778999999999982</c:v>
                </c:pt>
                <c:pt idx="15999">
                  <c:v>83.736000000000004</c:v>
                </c:pt>
                <c:pt idx="16000">
                  <c:v>83.736000000000004</c:v>
                </c:pt>
                <c:pt idx="16001">
                  <c:v>83.91400000000003</c:v>
                </c:pt>
                <c:pt idx="16002">
                  <c:v>84.093999999999994</c:v>
                </c:pt>
                <c:pt idx="16003">
                  <c:v>84.093999999999994</c:v>
                </c:pt>
                <c:pt idx="16004">
                  <c:v>84.004000000000005</c:v>
                </c:pt>
                <c:pt idx="16005">
                  <c:v>84.004000000000005</c:v>
                </c:pt>
                <c:pt idx="16006">
                  <c:v>84.004000000000005</c:v>
                </c:pt>
                <c:pt idx="16007">
                  <c:v>84.542000000000002</c:v>
                </c:pt>
                <c:pt idx="16008">
                  <c:v>85.217000000000027</c:v>
                </c:pt>
                <c:pt idx="16009">
                  <c:v>85.621999999999986</c:v>
                </c:pt>
                <c:pt idx="16010">
                  <c:v>85.667000000000002</c:v>
                </c:pt>
                <c:pt idx="16011">
                  <c:v>85.531999999999996</c:v>
                </c:pt>
                <c:pt idx="16012">
                  <c:v>85.307000000000002</c:v>
                </c:pt>
                <c:pt idx="16013">
                  <c:v>85.081999999999994</c:v>
                </c:pt>
                <c:pt idx="16014">
                  <c:v>84.945000000000007</c:v>
                </c:pt>
                <c:pt idx="16015">
                  <c:v>84.812000000000012</c:v>
                </c:pt>
                <c:pt idx="16016">
                  <c:v>84.631999999999991</c:v>
                </c:pt>
                <c:pt idx="16017">
                  <c:v>84.497000000000028</c:v>
                </c:pt>
                <c:pt idx="16018">
                  <c:v>84.361999999999995</c:v>
                </c:pt>
                <c:pt idx="16019">
                  <c:v>84.182000000000002</c:v>
                </c:pt>
                <c:pt idx="16020">
                  <c:v>84.271999999999991</c:v>
                </c:pt>
                <c:pt idx="16021">
                  <c:v>84.271999999999991</c:v>
                </c:pt>
                <c:pt idx="16022">
                  <c:v>84.182000000000002</c:v>
                </c:pt>
                <c:pt idx="16023">
                  <c:v>84.137</c:v>
                </c:pt>
                <c:pt idx="16024">
                  <c:v>84.004000000000005</c:v>
                </c:pt>
                <c:pt idx="16025">
                  <c:v>83.823999999999998</c:v>
                </c:pt>
                <c:pt idx="16026">
                  <c:v>83.691000000000003</c:v>
                </c:pt>
                <c:pt idx="16027">
                  <c:v>83.823999999999998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'Start of Shade Water Temp'!$D$1</c:f>
              <c:strCache>
                <c:ptCount val="1"/>
                <c:pt idx="0">
                  <c:v>Start of Sun Shade Water Temp</c:v>
                </c:pt>
              </c:strCache>
            </c:strRef>
          </c:tx>
          <c:spPr>
            <a:ln>
              <a:solidFill>
                <a:srgbClr val="2AABA8"/>
              </a:solidFill>
            </a:ln>
          </c:spPr>
          <c:marker>
            <c:symbol val="none"/>
          </c:marker>
          <c:xVal>
            <c:numRef>
              <c:f>'Start of Shade Water Temp'!$B$3:$B$16016</c:f>
              <c:numCache>
                <c:formatCode>m/d/yyyy\ h:mm</c:formatCode>
                <c:ptCount val="16014"/>
                <c:pt idx="0">
                  <c:v>42180.548842592601</c:v>
                </c:pt>
                <c:pt idx="1">
                  <c:v>42180.549537037041</c:v>
                </c:pt>
                <c:pt idx="2">
                  <c:v>42180.550231481495</c:v>
                </c:pt>
                <c:pt idx="3">
                  <c:v>42180.550925925942</c:v>
                </c:pt>
                <c:pt idx="4">
                  <c:v>42180.551620370381</c:v>
                </c:pt>
                <c:pt idx="5">
                  <c:v>42180.552314814813</c:v>
                </c:pt>
                <c:pt idx="6">
                  <c:v>42180.55300925926</c:v>
                </c:pt>
                <c:pt idx="7">
                  <c:v>42180.553703703685</c:v>
                </c:pt>
                <c:pt idx="8">
                  <c:v>42180.554398148175</c:v>
                </c:pt>
                <c:pt idx="9">
                  <c:v>42180.555092592593</c:v>
                </c:pt>
                <c:pt idx="10">
                  <c:v>42180.555787037025</c:v>
                </c:pt>
                <c:pt idx="11">
                  <c:v>42180.556481481479</c:v>
                </c:pt>
                <c:pt idx="12">
                  <c:v>42180.557175925933</c:v>
                </c:pt>
                <c:pt idx="13">
                  <c:v>42180.557870370387</c:v>
                </c:pt>
                <c:pt idx="14">
                  <c:v>42180.558564814812</c:v>
                </c:pt>
                <c:pt idx="15">
                  <c:v>42180.559259259273</c:v>
                </c:pt>
                <c:pt idx="16">
                  <c:v>42180.559953703705</c:v>
                </c:pt>
                <c:pt idx="17">
                  <c:v>42180.560648148159</c:v>
                </c:pt>
                <c:pt idx="18">
                  <c:v>42180.561342592584</c:v>
                </c:pt>
                <c:pt idx="19">
                  <c:v>42180.562037037038</c:v>
                </c:pt>
                <c:pt idx="20">
                  <c:v>42180.562731481485</c:v>
                </c:pt>
                <c:pt idx="21">
                  <c:v>42180.563425925924</c:v>
                </c:pt>
                <c:pt idx="22">
                  <c:v>42180.564120370371</c:v>
                </c:pt>
                <c:pt idx="23">
                  <c:v>42180.564814814818</c:v>
                </c:pt>
                <c:pt idx="24">
                  <c:v>42180.565509259257</c:v>
                </c:pt>
                <c:pt idx="25">
                  <c:v>42180.566203703704</c:v>
                </c:pt>
                <c:pt idx="26">
                  <c:v>42180.566898148179</c:v>
                </c:pt>
                <c:pt idx="27">
                  <c:v>42180.56759259259</c:v>
                </c:pt>
                <c:pt idx="28">
                  <c:v>42180.568287037036</c:v>
                </c:pt>
                <c:pt idx="29">
                  <c:v>42180.568981481476</c:v>
                </c:pt>
                <c:pt idx="30">
                  <c:v>42180.569675925923</c:v>
                </c:pt>
                <c:pt idx="31">
                  <c:v>42180.570370370369</c:v>
                </c:pt>
                <c:pt idx="32">
                  <c:v>42180.571064814802</c:v>
                </c:pt>
                <c:pt idx="33">
                  <c:v>42180.571759259255</c:v>
                </c:pt>
                <c:pt idx="34">
                  <c:v>42180.572453703688</c:v>
                </c:pt>
                <c:pt idx="35">
                  <c:v>42180.573148148149</c:v>
                </c:pt>
                <c:pt idx="36">
                  <c:v>42180.573842592596</c:v>
                </c:pt>
                <c:pt idx="37">
                  <c:v>42180.574537037042</c:v>
                </c:pt>
                <c:pt idx="38">
                  <c:v>42180.575231481482</c:v>
                </c:pt>
                <c:pt idx="39">
                  <c:v>42180.575925925928</c:v>
                </c:pt>
                <c:pt idx="40">
                  <c:v>42180.576620370368</c:v>
                </c:pt>
                <c:pt idx="41">
                  <c:v>42180.577314814815</c:v>
                </c:pt>
                <c:pt idx="42">
                  <c:v>42180.578009259261</c:v>
                </c:pt>
                <c:pt idx="43">
                  <c:v>42180.578703703679</c:v>
                </c:pt>
                <c:pt idx="44">
                  <c:v>42180.579398148169</c:v>
                </c:pt>
                <c:pt idx="45">
                  <c:v>42180.580092592601</c:v>
                </c:pt>
                <c:pt idx="46">
                  <c:v>42180.580787037034</c:v>
                </c:pt>
                <c:pt idx="47">
                  <c:v>42180.581481481466</c:v>
                </c:pt>
                <c:pt idx="48">
                  <c:v>42180.582175925942</c:v>
                </c:pt>
                <c:pt idx="49">
                  <c:v>42180.582870370396</c:v>
                </c:pt>
                <c:pt idx="50">
                  <c:v>42180.583564814806</c:v>
                </c:pt>
                <c:pt idx="51">
                  <c:v>42180.584259259274</c:v>
                </c:pt>
                <c:pt idx="52">
                  <c:v>42180.584953703707</c:v>
                </c:pt>
                <c:pt idx="53">
                  <c:v>42180.585648148161</c:v>
                </c:pt>
                <c:pt idx="54">
                  <c:v>42180.586342592593</c:v>
                </c:pt>
                <c:pt idx="55">
                  <c:v>42180.587037037039</c:v>
                </c:pt>
                <c:pt idx="56">
                  <c:v>42180.587731481479</c:v>
                </c:pt>
                <c:pt idx="57">
                  <c:v>42180.588425925933</c:v>
                </c:pt>
                <c:pt idx="58">
                  <c:v>42180.589120370372</c:v>
                </c:pt>
                <c:pt idx="59">
                  <c:v>42180.589814814812</c:v>
                </c:pt>
                <c:pt idx="60">
                  <c:v>42180.590509259258</c:v>
                </c:pt>
                <c:pt idx="61">
                  <c:v>42180.591203703683</c:v>
                </c:pt>
                <c:pt idx="62">
                  <c:v>42180.591898148159</c:v>
                </c:pt>
                <c:pt idx="63">
                  <c:v>42180.592592592591</c:v>
                </c:pt>
                <c:pt idx="64">
                  <c:v>42180.593287037023</c:v>
                </c:pt>
                <c:pt idx="65">
                  <c:v>42180.59398148147</c:v>
                </c:pt>
                <c:pt idx="66">
                  <c:v>42180.594675925931</c:v>
                </c:pt>
                <c:pt idx="67">
                  <c:v>42180.595370370371</c:v>
                </c:pt>
                <c:pt idx="68">
                  <c:v>42180.596064814803</c:v>
                </c:pt>
                <c:pt idx="69">
                  <c:v>42180.596759259257</c:v>
                </c:pt>
                <c:pt idx="70">
                  <c:v>42180.597453703682</c:v>
                </c:pt>
                <c:pt idx="71">
                  <c:v>42180.598148148165</c:v>
                </c:pt>
                <c:pt idx="72">
                  <c:v>42180.59884259259</c:v>
                </c:pt>
                <c:pt idx="73">
                  <c:v>42180.599537037036</c:v>
                </c:pt>
                <c:pt idx="74">
                  <c:v>42180.600231481483</c:v>
                </c:pt>
                <c:pt idx="75">
                  <c:v>42180.600925925923</c:v>
                </c:pt>
                <c:pt idx="76">
                  <c:v>42180.601620370355</c:v>
                </c:pt>
                <c:pt idx="77">
                  <c:v>42180.602314814816</c:v>
                </c:pt>
                <c:pt idx="78">
                  <c:v>42180.603009259255</c:v>
                </c:pt>
                <c:pt idx="79">
                  <c:v>42180.603703703673</c:v>
                </c:pt>
                <c:pt idx="80">
                  <c:v>42180.604398148171</c:v>
                </c:pt>
                <c:pt idx="81">
                  <c:v>42180.605092592596</c:v>
                </c:pt>
                <c:pt idx="82">
                  <c:v>42180.60578703702</c:v>
                </c:pt>
                <c:pt idx="83">
                  <c:v>42180.606481481474</c:v>
                </c:pt>
                <c:pt idx="84">
                  <c:v>42180.607175925928</c:v>
                </c:pt>
                <c:pt idx="85">
                  <c:v>42180.607870370368</c:v>
                </c:pt>
                <c:pt idx="86">
                  <c:v>42180.608564814815</c:v>
                </c:pt>
                <c:pt idx="87">
                  <c:v>42180.609259259261</c:v>
                </c:pt>
                <c:pt idx="88">
                  <c:v>42180.609953703679</c:v>
                </c:pt>
                <c:pt idx="89">
                  <c:v>42180.610648148169</c:v>
                </c:pt>
                <c:pt idx="90">
                  <c:v>42180.611342592594</c:v>
                </c:pt>
                <c:pt idx="91">
                  <c:v>42180.612037037041</c:v>
                </c:pt>
                <c:pt idx="92">
                  <c:v>42180.61273148148</c:v>
                </c:pt>
                <c:pt idx="93">
                  <c:v>42180.613425925927</c:v>
                </c:pt>
                <c:pt idx="94">
                  <c:v>42180.614120370381</c:v>
                </c:pt>
                <c:pt idx="95">
                  <c:v>42180.614814814813</c:v>
                </c:pt>
                <c:pt idx="96">
                  <c:v>42180.61550925926</c:v>
                </c:pt>
                <c:pt idx="97">
                  <c:v>42180.616203703707</c:v>
                </c:pt>
                <c:pt idx="98">
                  <c:v>42180.616898148175</c:v>
                </c:pt>
                <c:pt idx="99">
                  <c:v>42180.617592592593</c:v>
                </c:pt>
                <c:pt idx="100">
                  <c:v>42180.618287037039</c:v>
                </c:pt>
                <c:pt idx="101">
                  <c:v>42180.618981481479</c:v>
                </c:pt>
                <c:pt idx="102">
                  <c:v>42180.619675925933</c:v>
                </c:pt>
                <c:pt idx="103">
                  <c:v>42180.620370370372</c:v>
                </c:pt>
                <c:pt idx="104">
                  <c:v>42180.621064814783</c:v>
                </c:pt>
                <c:pt idx="105">
                  <c:v>42180.621759259244</c:v>
                </c:pt>
                <c:pt idx="106">
                  <c:v>42180.622453703683</c:v>
                </c:pt>
                <c:pt idx="107">
                  <c:v>42180.623148148145</c:v>
                </c:pt>
                <c:pt idx="108">
                  <c:v>42180.623842592584</c:v>
                </c:pt>
                <c:pt idx="109">
                  <c:v>42180.624537037038</c:v>
                </c:pt>
                <c:pt idx="110">
                  <c:v>42180.625231481485</c:v>
                </c:pt>
                <c:pt idx="111">
                  <c:v>42180.625925925924</c:v>
                </c:pt>
                <c:pt idx="112">
                  <c:v>42180.626620370371</c:v>
                </c:pt>
                <c:pt idx="113">
                  <c:v>42180.627314814803</c:v>
                </c:pt>
                <c:pt idx="114">
                  <c:v>42180.628009259257</c:v>
                </c:pt>
                <c:pt idx="115">
                  <c:v>42180.628703703682</c:v>
                </c:pt>
                <c:pt idx="116">
                  <c:v>42180.629398148165</c:v>
                </c:pt>
                <c:pt idx="117">
                  <c:v>42180.63009259259</c:v>
                </c:pt>
                <c:pt idx="118">
                  <c:v>42180.630787037022</c:v>
                </c:pt>
                <c:pt idx="119">
                  <c:v>42180.631481481454</c:v>
                </c:pt>
                <c:pt idx="120">
                  <c:v>42180.632175925923</c:v>
                </c:pt>
                <c:pt idx="121">
                  <c:v>42180.632870370369</c:v>
                </c:pt>
                <c:pt idx="122">
                  <c:v>42180.633564814802</c:v>
                </c:pt>
                <c:pt idx="123">
                  <c:v>42180.634259259263</c:v>
                </c:pt>
                <c:pt idx="124">
                  <c:v>42180.634953703688</c:v>
                </c:pt>
                <c:pt idx="125">
                  <c:v>42180.635648148149</c:v>
                </c:pt>
                <c:pt idx="126">
                  <c:v>42180.636342592596</c:v>
                </c:pt>
                <c:pt idx="127">
                  <c:v>42180.637037037035</c:v>
                </c:pt>
                <c:pt idx="128">
                  <c:v>42180.637731481474</c:v>
                </c:pt>
                <c:pt idx="129">
                  <c:v>42180.638425925928</c:v>
                </c:pt>
                <c:pt idx="130">
                  <c:v>42180.639120370353</c:v>
                </c:pt>
                <c:pt idx="131">
                  <c:v>42180.639814814815</c:v>
                </c:pt>
                <c:pt idx="132">
                  <c:v>42180.640509259261</c:v>
                </c:pt>
                <c:pt idx="133">
                  <c:v>42180.641203703679</c:v>
                </c:pt>
                <c:pt idx="134">
                  <c:v>42180.641898148169</c:v>
                </c:pt>
                <c:pt idx="135">
                  <c:v>42180.642592592601</c:v>
                </c:pt>
                <c:pt idx="136">
                  <c:v>42180.643287037034</c:v>
                </c:pt>
                <c:pt idx="137">
                  <c:v>42180.643981481466</c:v>
                </c:pt>
                <c:pt idx="138">
                  <c:v>42180.644675925942</c:v>
                </c:pt>
                <c:pt idx="139">
                  <c:v>42180.645370370381</c:v>
                </c:pt>
                <c:pt idx="140">
                  <c:v>42180.646064814806</c:v>
                </c:pt>
                <c:pt idx="141">
                  <c:v>42180.64675925926</c:v>
                </c:pt>
                <c:pt idx="142">
                  <c:v>42180.647453703685</c:v>
                </c:pt>
                <c:pt idx="143">
                  <c:v>42180.648148148161</c:v>
                </c:pt>
                <c:pt idx="144">
                  <c:v>42180.648842592593</c:v>
                </c:pt>
                <c:pt idx="145">
                  <c:v>42180.649537037039</c:v>
                </c:pt>
                <c:pt idx="146">
                  <c:v>42180.650231481493</c:v>
                </c:pt>
                <c:pt idx="147">
                  <c:v>42180.650925925933</c:v>
                </c:pt>
                <c:pt idx="148">
                  <c:v>42180.651620370372</c:v>
                </c:pt>
                <c:pt idx="149">
                  <c:v>42180.652314814812</c:v>
                </c:pt>
                <c:pt idx="150">
                  <c:v>42180.653009259258</c:v>
                </c:pt>
                <c:pt idx="151">
                  <c:v>42180.653703703683</c:v>
                </c:pt>
                <c:pt idx="152">
                  <c:v>42180.654398148174</c:v>
                </c:pt>
                <c:pt idx="153">
                  <c:v>42180.655092592591</c:v>
                </c:pt>
                <c:pt idx="154">
                  <c:v>42180.655787037023</c:v>
                </c:pt>
                <c:pt idx="155">
                  <c:v>42180.656481481485</c:v>
                </c:pt>
                <c:pt idx="156">
                  <c:v>42180.657175925931</c:v>
                </c:pt>
                <c:pt idx="157">
                  <c:v>42180.657870370385</c:v>
                </c:pt>
                <c:pt idx="158">
                  <c:v>42180.658564814818</c:v>
                </c:pt>
                <c:pt idx="159">
                  <c:v>42180.659259259271</c:v>
                </c:pt>
                <c:pt idx="160">
                  <c:v>42180.659953703704</c:v>
                </c:pt>
                <c:pt idx="161">
                  <c:v>42180.660648148165</c:v>
                </c:pt>
                <c:pt idx="162">
                  <c:v>42180.661342592575</c:v>
                </c:pt>
                <c:pt idx="163">
                  <c:v>42180.662037037036</c:v>
                </c:pt>
                <c:pt idx="164">
                  <c:v>42180.662731481476</c:v>
                </c:pt>
                <c:pt idx="165">
                  <c:v>42180.663425925908</c:v>
                </c:pt>
                <c:pt idx="166">
                  <c:v>42180.664120370355</c:v>
                </c:pt>
                <c:pt idx="167">
                  <c:v>42180.664814814816</c:v>
                </c:pt>
                <c:pt idx="168">
                  <c:v>42180.665509259255</c:v>
                </c:pt>
                <c:pt idx="169">
                  <c:v>42180.666203703688</c:v>
                </c:pt>
                <c:pt idx="170">
                  <c:v>42180.666898148171</c:v>
                </c:pt>
                <c:pt idx="171">
                  <c:v>42180.667592592596</c:v>
                </c:pt>
                <c:pt idx="172">
                  <c:v>42180.668287037035</c:v>
                </c:pt>
                <c:pt idx="173">
                  <c:v>42180.668981481474</c:v>
                </c:pt>
                <c:pt idx="174">
                  <c:v>42180.669675925928</c:v>
                </c:pt>
                <c:pt idx="175">
                  <c:v>42180.670370370368</c:v>
                </c:pt>
                <c:pt idx="176">
                  <c:v>42180.6710648148</c:v>
                </c:pt>
                <c:pt idx="177">
                  <c:v>42180.671759259254</c:v>
                </c:pt>
                <c:pt idx="178">
                  <c:v>42180.672453703679</c:v>
                </c:pt>
                <c:pt idx="179">
                  <c:v>42180.673148148147</c:v>
                </c:pt>
                <c:pt idx="180">
                  <c:v>42180.673842592594</c:v>
                </c:pt>
                <c:pt idx="181">
                  <c:v>42180.674537037041</c:v>
                </c:pt>
                <c:pt idx="182">
                  <c:v>42180.67523148148</c:v>
                </c:pt>
                <c:pt idx="183">
                  <c:v>42180.675925925927</c:v>
                </c:pt>
                <c:pt idx="184">
                  <c:v>42180.676620370381</c:v>
                </c:pt>
                <c:pt idx="185">
                  <c:v>42180.677314814806</c:v>
                </c:pt>
                <c:pt idx="186">
                  <c:v>42180.67800925926</c:v>
                </c:pt>
                <c:pt idx="187">
                  <c:v>42180.678703703685</c:v>
                </c:pt>
                <c:pt idx="188">
                  <c:v>42180.679398148161</c:v>
                </c:pt>
                <c:pt idx="189">
                  <c:v>42180.680092592593</c:v>
                </c:pt>
                <c:pt idx="190">
                  <c:v>42180.680787037025</c:v>
                </c:pt>
                <c:pt idx="191">
                  <c:v>42180.681481481464</c:v>
                </c:pt>
                <c:pt idx="192">
                  <c:v>42180.682175925933</c:v>
                </c:pt>
                <c:pt idx="193">
                  <c:v>42180.682870370387</c:v>
                </c:pt>
                <c:pt idx="194">
                  <c:v>42180.683564814804</c:v>
                </c:pt>
                <c:pt idx="195">
                  <c:v>42180.684259259273</c:v>
                </c:pt>
                <c:pt idx="196">
                  <c:v>42180.684953703705</c:v>
                </c:pt>
                <c:pt idx="197">
                  <c:v>42180.685648148159</c:v>
                </c:pt>
                <c:pt idx="198">
                  <c:v>42180.686342592591</c:v>
                </c:pt>
                <c:pt idx="199">
                  <c:v>42180.687037037038</c:v>
                </c:pt>
                <c:pt idx="200">
                  <c:v>42180.687731481485</c:v>
                </c:pt>
                <c:pt idx="201">
                  <c:v>42180.688425925931</c:v>
                </c:pt>
                <c:pt idx="202">
                  <c:v>42180.689120370371</c:v>
                </c:pt>
                <c:pt idx="203">
                  <c:v>42180.689814814818</c:v>
                </c:pt>
                <c:pt idx="204">
                  <c:v>42180.690509259257</c:v>
                </c:pt>
                <c:pt idx="205">
                  <c:v>42180.691203703682</c:v>
                </c:pt>
                <c:pt idx="206">
                  <c:v>42180.691898148165</c:v>
                </c:pt>
                <c:pt idx="207">
                  <c:v>42180.69259259259</c:v>
                </c:pt>
                <c:pt idx="208">
                  <c:v>42180.693287037022</c:v>
                </c:pt>
                <c:pt idx="209">
                  <c:v>42180.693981481454</c:v>
                </c:pt>
                <c:pt idx="210">
                  <c:v>42180.694675925923</c:v>
                </c:pt>
                <c:pt idx="211">
                  <c:v>42180.695370370355</c:v>
                </c:pt>
                <c:pt idx="212">
                  <c:v>42180.696064814802</c:v>
                </c:pt>
                <c:pt idx="213">
                  <c:v>42180.696759259255</c:v>
                </c:pt>
                <c:pt idx="214">
                  <c:v>42180.697453703673</c:v>
                </c:pt>
                <c:pt idx="215">
                  <c:v>42180.698148148149</c:v>
                </c:pt>
                <c:pt idx="216">
                  <c:v>42180.698842592596</c:v>
                </c:pt>
                <c:pt idx="217">
                  <c:v>42180.699537037035</c:v>
                </c:pt>
                <c:pt idx="218">
                  <c:v>42180.700231481482</c:v>
                </c:pt>
                <c:pt idx="219">
                  <c:v>42180.700925925928</c:v>
                </c:pt>
                <c:pt idx="220">
                  <c:v>42180.701620370353</c:v>
                </c:pt>
                <c:pt idx="221">
                  <c:v>42180.702314814815</c:v>
                </c:pt>
                <c:pt idx="222">
                  <c:v>42180.703009259254</c:v>
                </c:pt>
                <c:pt idx="223">
                  <c:v>42180.703703703672</c:v>
                </c:pt>
                <c:pt idx="224">
                  <c:v>42180.704398148169</c:v>
                </c:pt>
                <c:pt idx="225">
                  <c:v>42180.705092592594</c:v>
                </c:pt>
                <c:pt idx="226">
                  <c:v>42180.705787037019</c:v>
                </c:pt>
                <c:pt idx="227">
                  <c:v>42180.706481481466</c:v>
                </c:pt>
                <c:pt idx="228">
                  <c:v>42180.707175925927</c:v>
                </c:pt>
                <c:pt idx="229">
                  <c:v>42180.707870370381</c:v>
                </c:pt>
                <c:pt idx="230">
                  <c:v>42180.708564814806</c:v>
                </c:pt>
                <c:pt idx="231">
                  <c:v>42180.70925925926</c:v>
                </c:pt>
                <c:pt idx="232">
                  <c:v>42180.709953703685</c:v>
                </c:pt>
                <c:pt idx="233">
                  <c:v>42180.710648148161</c:v>
                </c:pt>
                <c:pt idx="234">
                  <c:v>42180.711342592585</c:v>
                </c:pt>
                <c:pt idx="235">
                  <c:v>42180.712037037039</c:v>
                </c:pt>
                <c:pt idx="236">
                  <c:v>42180.712731481479</c:v>
                </c:pt>
                <c:pt idx="237">
                  <c:v>42180.713425925926</c:v>
                </c:pt>
                <c:pt idx="238">
                  <c:v>42180.714120370372</c:v>
                </c:pt>
                <c:pt idx="239">
                  <c:v>42180.714814814812</c:v>
                </c:pt>
                <c:pt idx="240">
                  <c:v>42180.715509259258</c:v>
                </c:pt>
                <c:pt idx="241">
                  <c:v>42180.716203703705</c:v>
                </c:pt>
                <c:pt idx="242">
                  <c:v>42180.716898148174</c:v>
                </c:pt>
                <c:pt idx="243">
                  <c:v>42180.717592592591</c:v>
                </c:pt>
                <c:pt idx="244">
                  <c:v>42180.718287037038</c:v>
                </c:pt>
                <c:pt idx="245">
                  <c:v>42180.718981481485</c:v>
                </c:pt>
                <c:pt idx="246">
                  <c:v>42180.719675925931</c:v>
                </c:pt>
                <c:pt idx="247">
                  <c:v>42180.720370370371</c:v>
                </c:pt>
                <c:pt idx="248">
                  <c:v>42180.721064814788</c:v>
                </c:pt>
                <c:pt idx="249">
                  <c:v>42180.721759259242</c:v>
                </c:pt>
                <c:pt idx="250">
                  <c:v>42180.722453703682</c:v>
                </c:pt>
                <c:pt idx="251">
                  <c:v>42180.72314814815</c:v>
                </c:pt>
                <c:pt idx="252">
                  <c:v>42180.723842592575</c:v>
                </c:pt>
                <c:pt idx="253">
                  <c:v>42180.724537037036</c:v>
                </c:pt>
                <c:pt idx="254">
                  <c:v>42180.725231481476</c:v>
                </c:pt>
                <c:pt idx="255">
                  <c:v>42180.725925925908</c:v>
                </c:pt>
                <c:pt idx="256">
                  <c:v>42180.726620370355</c:v>
                </c:pt>
                <c:pt idx="257">
                  <c:v>42180.727314814802</c:v>
                </c:pt>
                <c:pt idx="258">
                  <c:v>42180.728009259255</c:v>
                </c:pt>
                <c:pt idx="259">
                  <c:v>42180.728703703673</c:v>
                </c:pt>
                <c:pt idx="260">
                  <c:v>42180.729398148149</c:v>
                </c:pt>
                <c:pt idx="261">
                  <c:v>42180.730092592596</c:v>
                </c:pt>
                <c:pt idx="262">
                  <c:v>42180.73078703702</c:v>
                </c:pt>
                <c:pt idx="263">
                  <c:v>42180.731481481453</c:v>
                </c:pt>
                <c:pt idx="264">
                  <c:v>42180.732175925928</c:v>
                </c:pt>
                <c:pt idx="265">
                  <c:v>42180.732870370368</c:v>
                </c:pt>
                <c:pt idx="266">
                  <c:v>42180.7335648148</c:v>
                </c:pt>
                <c:pt idx="267">
                  <c:v>42180.734259259261</c:v>
                </c:pt>
                <c:pt idx="268">
                  <c:v>42180.734953703679</c:v>
                </c:pt>
                <c:pt idx="269">
                  <c:v>42180.735648148147</c:v>
                </c:pt>
                <c:pt idx="270">
                  <c:v>42180.736342592594</c:v>
                </c:pt>
                <c:pt idx="271">
                  <c:v>42180.737037037034</c:v>
                </c:pt>
                <c:pt idx="272">
                  <c:v>42180.737731481466</c:v>
                </c:pt>
                <c:pt idx="273">
                  <c:v>42180.738425925927</c:v>
                </c:pt>
                <c:pt idx="274">
                  <c:v>42180.739120370374</c:v>
                </c:pt>
                <c:pt idx="275">
                  <c:v>42180.739814814806</c:v>
                </c:pt>
                <c:pt idx="276">
                  <c:v>42180.74050925926</c:v>
                </c:pt>
                <c:pt idx="277">
                  <c:v>42180.741203703685</c:v>
                </c:pt>
                <c:pt idx="278">
                  <c:v>42180.741898148161</c:v>
                </c:pt>
                <c:pt idx="279">
                  <c:v>42180.742592592593</c:v>
                </c:pt>
                <c:pt idx="280">
                  <c:v>42180.743287037025</c:v>
                </c:pt>
                <c:pt idx="281">
                  <c:v>42180.743981481464</c:v>
                </c:pt>
                <c:pt idx="282">
                  <c:v>42180.744675925933</c:v>
                </c:pt>
                <c:pt idx="283">
                  <c:v>42180.745370370372</c:v>
                </c:pt>
                <c:pt idx="284">
                  <c:v>42180.746064814804</c:v>
                </c:pt>
                <c:pt idx="285">
                  <c:v>42180.746759259258</c:v>
                </c:pt>
                <c:pt idx="286">
                  <c:v>42180.747453703683</c:v>
                </c:pt>
                <c:pt idx="287">
                  <c:v>42180.748148148159</c:v>
                </c:pt>
                <c:pt idx="288">
                  <c:v>42180.748842592591</c:v>
                </c:pt>
                <c:pt idx="289">
                  <c:v>42180.749537037038</c:v>
                </c:pt>
                <c:pt idx="290">
                  <c:v>42180.750231481492</c:v>
                </c:pt>
                <c:pt idx="291">
                  <c:v>42180.750925925931</c:v>
                </c:pt>
                <c:pt idx="292">
                  <c:v>42180.751620370371</c:v>
                </c:pt>
                <c:pt idx="293">
                  <c:v>42180.752314814818</c:v>
                </c:pt>
                <c:pt idx="294">
                  <c:v>42180.753009259257</c:v>
                </c:pt>
                <c:pt idx="295">
                  <c:v>42180.753703703682</c:v>
                </c:pt>
                <c:pt idx="296">
                  <c:v>42180.754398148179</c:v>
                </c:pt>
                <c:pt idx="297">
                  <c:v>42180.75509259259</c:v>
                </c:pt>
                <c:pt idx="298">
                  <c:v>42180.755787037022</c:v>
                </c:pt>
                <c:pt idx="299">
                  <c:v>42180.756481481476</c:v>
                </c:pt>
                <c:pt idx="300">
                  <c:v>42180.757175925923</c:v>
                </c:pt>
                <c:pt idx="301">
                  <c:v>42180.757870370369</c:v>
                </c:pt>
                <c:pt idx="302">
                  <c:v>42180.758564814816</c:v>
                </c:pt>
                <c:pt idx="303">
                  <c:v>42180.759259259263</c:v>
                </c:pt>
                <c:pt idx="304">
                  <c:v>42180.759953703688</c:v>
                </c:pt>
                <c:pt idx="305">
                  <c:v>42180.760648148149</c:v>
                </c:pt>
                <c:pt idx="306">
                  <c:v>42180.761342592581</c:v>
                </c:pt>
                <c:pt idx="307">
                  <c:v>42180.762037037035</c:v>
                </c:pt>
                <c:pt idx="308">
                  <c:v>42180.762731481474</c:v>
                </c:pt>
                <c:pt idx="309">
                  <c:v>42180.763425925914</c:v>
                </c:pt>
                <c:pt idx="310">
                  <c:v>42180.764120370353</c:v>
                </c:pt>
                <c:pt idx="311">
                  <c:v>42180.764814814815</c:v>
                </c:pt>
                <c:pt idx="312">
                  <c:v>42180.765509259254</c:v>
                </c:pt>
                <c:pt idx="313">
                  <c:v>42180.766203703679</c:v>
                </c:pt>
                <c:pt idx="314">
                  <c:v>42180.766898148169</c:v>
                </c:pt>
                <c:pt idx="315">
                  <c:v>42180.767592592594</c:v>
                </c:pt>
                <c:pt idx="316">
                  <c:v>42180.768287037034</c:v>
                </c:pt>
                <c:pt idx="317">
                  <c:v>42180.768981481466</c:v>
                </c:pt>
                <c:pt idx="318">
                  <c:v>42180.769675925927</c:v>
                </c:pt>
                <c:pt idx="319">
                  <c:v>42180.770370370381</c:v>
                </c:pt>
                <c:pt idx="320">
                  <c:v>42180.771064814784</c:v>
                </c:pt>
                <c:pt idx="321">
                  <c:v>42180.771759259245</c:v>
                </c:pt>
                <c:pt idx="322">
                  <c:v>42180.772453703685</c:v>
                </c:pt>
                <c:pt idx="323">
                  <c:v>42180.773148148146</c:v>
                </c:pt>
                <c:pt idx="324">
                  <c:v>42180.773842592585</c:v>
                </c:pt>
                <c:pt idx="325">
                  <c:v>42180.774537037039</c:v>
                </c:pt>
                <c:pt idx="326">
                  <c:v>42180.775231481479</c:v>
                </c:pt>
                <c:pt idx="327">
                  <c:v>42180.775925925926</c:v>
                </c:pt>
                <c:pt idx="328">
                  <c:v>42180.776620370372</c:v>
                </c:pt>
                <c:pt idx="329">
                  <c:v>42180.777314814804</c:v>
                </c:pt>
                <c:pt idx="330">
                  <c:v>42180.778009259258</c:v>
                </c:pt>
                <c:pt idx="331">
                  <c:v>42180.778703703683</c:v>
                </c:pt>
                <c:pt idx="332">
                  <c:v>42180.779398148159</c:v>
                </c:pt>
                <c:pt idx="333">
                  <c:v>42180.780092592591</c:v>
                </c:pt>
                <c:pt idx="334">
                  <c:v>42180.780787037023</c:v>
                </c:pt>
                <c:pt idx="335">
                  <c:v>42180.78148148147</c:v>
                </c:pt>
                <c:pt idx="336">
                  <c:v>42180.782175925931</c:v>
                </c:pt>
                <c:pt idx="337">
                  <c:v>42180.782870370385</c:v>
                </c:pt>
                <c:pt idx="338">
                  <c:v>42180.783564814803</c:v>
                </c:pt>
                <c:pt idx="339">
                  <c:v>42180.784259259271</c:v>
                </c:pt>
                <c:pt idx="340">
                  <c:v>42180.784953703704</c:v>
                </c:pt>
                <c:pt idx="341">
                  <c:v>42180.785648148165</c:v>
                </c:pt>
                <c:pt idx="342">
                  <c:v>42180.78634259259</c:v>
                </c:pt>
                <c:pt idx="343">
                  <c:v>42180.787037037036</c:v>
                </c:pt>
                <c:pt idx="344">
                  <c:v>42180.787731481476</c:v>
                </c:pt>
                <c:pt idx="345">
                  <c:v>42180.788425925923</c:v>
                </c:pt>
                <c:pt idx="346">
                  <c:v>42180.789120370355</c:v>
                </c:pt>
                <c:pt idx="347">
                  <c:v>42180.789814814816</c:v>
                </c:pt>
                <c:pt idx="348">
                  <c:v>42180.790509259255</c:v>
                </c:pt>
                <c:pt idx="349">
                  <c:v>42180.791203703673</c:v>
                </c:pt>
                <c:pt idx="350">
                  <c:v>42180.791898148149</c:v>
                </c:pt>
                <c:pt idx="351">
                  <c:v>42180.792592592596</c:v>
                </c:pt>
                <c:pt idx="352">
                  <c:v>42180.79328703702</c:v>
                </c:pt>
                <c:pt idx="353">
                  <c:v>42180.793981481453</c:v>
                </c:pt>
                <c:pt idx="354">
                  <c:v>42180.794675925928</c:v>
                </c:pt>
                <c:pt idx="355">
                  <c:v>42180.795370370353</c:v>
                </c:pt>
                <c:pt idx="356">
                  <c:v>42180.7960648148</c:v>
                </c:pt>
                <c:pt idx="357">
                  <c:v>42180.796759259254</c:v>
                </c:pt>
                <c:pt idx="358">
                  <c:v>42180.797453703672</c:v>
                </c:pt>
                <c:pt idx="359">
                  <c:v>42180.798148148147</c:v>
                </c:pt>
                <c:pt idx="360">
                  <c:v>42180.798842592594</c:v>
                </c:pt>
                <c:pt idx="361">
                  <c:v>42180.799537037034</c:v>
                </c:pt>
                <c:pt idx="362">
                  <c:v>42180.800231481495</c:v>
                </c:pt>
                <c:pt idx="363">
                  <c:v>42180.800925925942</c:v>
                </c:pt>
                <c:pt idx="364">
                  <c:v>42180.801620370381</c:v>
                </c:pt>
                <c:pt idx="365">
                  <c:v>42180.802314814813</c:v>
                </c:pt>
                <c:pt idx="366">
                  <c:v>42180.80300925926</c:v>
                </c:pt>
                <c:pt idx="367">
                  <c:v>42180.803703703685</c:v>
                </c:pt>
                <c:pt idx="368">
                  <c:v>42180.804398148175</c:v>
                </c:pt>
                <c:pt idx="369">
                  <c:v>42180.805092592593</c:v>
                </c:pt>
                <c:pt idx="370">
                  <c:v>42180.805787037025</c:v>
                </c:pt>
                <c:pt idx="371">
                  <c:v>42180.806481481479</c:v>
                </c:pt>
                <c:pt idx="372">
                  <c:v>42180.807175925933</c:v>
                </c:pt>
                <c:pt idx="373">
                  <c:v>42180.807870370387</c:v>
                </c:pt>
                <c:pt idx="374">
                  <c:v>42180.808564814812</c:v>
                </c:pt>
                <c:pt idx="375">
                  <c:v>42180.809259259273</c:v>
                </c:pt>
                <c:pt idx="376">
                  <c:v>42180.809953703705</c:v>
                </c:pt>
                <c:pt idx="377">
                  <c:v>42180.810648148174</c:v>
                </c:pt>
                <c:pt idx="378">
                  <c:v>42180.811342592591</c:v>
                </c:pt>
                <c:pt idx="379">
                  <c:v>42180.812037037053</c:v>
                </c:pt>
                <c:pt idx="380">
                  <c:v>42180.812731481492</c:v>
                </c:pt>
                <c:pt idx="381">
                  <c:v>42180.813425925931</c:v>
                </c:pt>
                <c:pt idx="382">
                  <c:v>42180.814120370385</c:v>
                </c:pt>
                <c:pt idx="383">
                  <c:v>42180.814814814839</c:v>
                </c:pt>
                <c:pt idx="384">
                  <c:v>42180.815509259271</c:v>
                </c:pt>
                <c:pt idx="385">
                  <c:v>42180.816203703711</c:v>
                </c:pt>
                <c:pt idx="386">
                  <c:v>42180.816898148194</c:v>
                </c:pt>
                <c:pt idx="387">
                  <c:v>42180.817592592604</c:v>
                </c:pt>
                <c:pt idx="388">
                  <c:v>42180.818287037051</c:v>
                </c:pt>
                <c:pt idx="389">
                  <c:v>42180.818981481483</c:v>
                </c:pt>
                <c:pt idx="390">
                  <c:v>42180.819675925937</c:v>
                </c:pt>
                <c:pt idx="391">
                  <c:v>42180.820370370369</c:v>
                </c:pt>
                <c:pt idx="392">
                  <c:v>42180.821064814802</c:v>
                </c:pt>
                <c:pt idx="393">
                  <c:v>42180.821759259255</c:v>
                </c:pt>
                <c:pt idx="394">
                  <c:v>42180.822453703688</c:v>
                </c:pt>
                <c:pt idx="395">
                  <c:v>42180.823148148149</c:v>
                </c:pt>
                <c:pt idx="396">
                  <c:v>42180.823842592596</c:v>
                </c:pt>
                <c:pt idx="397">
                  <c:v>42180.824537037042</c:v>
                </c:pt>
                <c:pt idx="398">
                  <c:v>42180.825231481482</c:v>
                </c:pt>
                <c:pt idx="399">
                  <c:v>42180.825925925928</c:v>
                </c:pt>
                <c:pt idx="400">
                  <c:v>42180.826620370368</c:v>
                </c:pt>
                <c:pt idx="401">
                  <c:v>42180.827314814815</c:v>
                </c:pt>
                <c:pt idx="402">
                  <c:v>42180.828009259261</c:v>
                </c:pt>
                <c:pt idx="403">
                  <c:v>42180.828703703679</c:v>
                </c:pt>
                <c:pt idx="404">
                  <c:v>42180.829398148169</c:v>
                </c:pt>
                <c:pt idx="405">
                  <c:v>42180.830092592601</c:v>
                </c:pt>
                <c:pt idx="406">
                  <c:v>42180.830787037034</c:v>
                </c:pt>
                <c:pt idx="407">
                  <c:v>42180.831481481466</c:v>
                </c:pt>
                <c:pt idx="408">
                  <c:v>42180.832175925942</c:v>
                </c:pt>
                <c:pt idx="409">
                  <c:v>42180.832870370396</c:v>
                </c:pt>
                <c:pt idx="410">
                  <c:v>42180.833564814806</c:v>
                </c:pt>
                <c:pt idx="411">
                  <c:v>42180.834259259274</c:v>
                </c:pt>
                <c:pt idx="412">
                  <c:v>42180.834953703707</c:v>
                </c:pt>
                <c:pt idx="413">
                  <c:v>42180.835648148161</c:v>
                </c:pt>
                <c:pt idx="414">
                  <c:v>42180.836342592593</c:v>
                </c:pt>
                <c:pt idx="415">
                  <c:v>42180.837037037039</c:v>
                </c:pt>
                <c:pt idx="416">
                  <c:v>42180.837731481479</c:v>
                </c:pt>
                <c:pt idx="417">
                  <c:v>42180.838425925933</c:v>
                </c:pt>
                <c:pt idx="418">
                  <c:v>42180.839120370372</c:v>
                </c:pt>
                <c:pt idx="419">
                  <c:v>42180.839814814812</c:v>
                </c:pt>
                <c:pt idx="420">
                  <c:v>42180.840509259273</c:v>
                </c:pt>
                <c:pt idx="421">
                  <c:v>42180.841203703705</c:v>
                </c:pt>
                <c:pt idx="422">
                  <c:v>42180.841898148174</c:v>
                </c:pt>
                <c:pt idx="423">
                  <c:v>42180.842592592606</c:v>
                </c:pt>
                <c:pt idx="424">
                  <c:v>42180.843287037038</c:v>
                </c:pt>
                <c:pt idx="425">
                  <c:v>42180.843981481485</c:v>
                </c:pt>
                <c:pt idx="426">
                  <c:v>42180.844675925946</c:v>
                </c:pt>
                <c:pt idx="427">
                  <c:v>42180.845370370385</c:v>
                </c:pt>
                <c:pt idx="428">
                  <c:v>42180.846064814818</c:v>
                </c:pt>
                <c:pt idx="429">
                  <c:v>42180.846759259271</c:v>
                </c:pt>
                <c:pt idx="430">
                  <c:v>42180.847453703704</c:v>
                </c:pt>
                <c:pt idx="431">
                  <c:v>42180.848148148179</c:v>
                </c:pt>
                <c:pt idx="432">
                  <c:v>42180.848842592604</c:v>
                </c:pt>
                <c:pt idx="433">
                  <c:v>42180.849537037051</c:v>
                </c:pt>
                <c:pt idx="434">
                  <c:v>42180.850231481498</c:v>
                </c:pt>
                <c:pt idx="435">
                  <c:v>42180.850925925937</c:v>
                </c:pt>
                <c:pt idx="436">
                  <c:v>42180.851620370369</c:v>
                </c:pt>
                <c:pt idx="437">
                  <c:v>42180.852314814831</c:v>
                </c:pt>
                <c:pt idx="438">
                  <c:v>42180.853009259263</c:v>
                </c:pt>
                <c:pt idx="439">
                  <c:v>42180.853703703688</c:v>
                </c:pt>
                <c:pt idx="440">
                  <c:v>42180.854398148178</c:v>
                </c:pt>
                <c:pt idx="441">
                  <c:v>42180.855092592603</c:v>
                </c:pt>
                <c:pt idx="442">
                  <c:v>42180.855787037035</c:v>
                </c:pt>
                <c:pt idx="443">
                  <c:v>42180.856481481482</c:v>
                </c:pt>
                <c:pt idx="444">
                  <c:v>42180.857175925943</c:v>
                </c:pt>
                <c:pt idx="445">
                  <c:v>42180.85787037039</c:v>
                </c:pt>
                <c:pt idx="446">
                  <c:v>42180.858564814829</c:v>
                </c:pt>
                <c:pt idx="447">
                  <c:v>42180.859259259276</c:v>
                </c:pt>
                <c:pt idx="448">
                  <c:v>42180.859953703701</c:v>
                </c:pt>
                <c:pt idx="449">
                  <c:v>42180.860648148169</c:v>
                </c:pt>
                <c:pt idx="450">
                  <c:v>42180.861342592594</c:v>
                </c:pt>
                <c:pt idx="451">
                  <c:v>42180.862037037041</c:v>
                </c:pt>
                <c:pt idx="452">
                  <c:v>42180.86273148148</c:v>
                </c:pt>
                <c:pt idx="453">
                  <c:v>42180.863425925927</c:v>
                </c:pt>
                <c:pt idx="454">
                  <c:v>42180.864120370381</c:v>
                </c:pt>
                <c:pt idx="455">
                  <c:v>42180.864814814813</c:v>
                </c:pt>
                <c:pt idx="456">
                  <c:v>42180.86550925926</c:v>
                </c:pt>
                <c:pt idx="457">
                  <c:v>42180.866203703707</c:v>
                </c:pt>
                <c:pt idx="458">
                  <c:v>42180.866898148175</c:v>
                </c:pt>
                <c:pt idx="459">
                  <c:v>42180.867592592593</c:v>
                </c:pt>
                <c:pt idx="460">
                  <c:v>42180.868287037039</c:v>
                </c:pt>
                <c:pt idx="461">
                  <c:v>42180.868981481479</c:v>
                </c:pt>
                <c:pt idx="462">
                  <c:v>42180.869675925933</c:v>
                </c:pt>
                <c:pt idx="463">
                  <c:v>42180.870370370387</c:v>
                </c:pt>
                <c:pt idx="464">
                  <c:v>42180.871064814804</c:v>
                </c:pt>
                <c:pt idx="465">
                  <c:v>42180.871759259258</c:v>
                </c:pt>
                <c:pt idx="466">
                  <c:v>42180.872453703705</c:v>
                </c:pt>
                <c:pt idx="467">
                  <c:v>42180.873148148159</c:v>
                </c:pt>
                <c:pt idx="468">
                  <c:v>42180.873842592591</c:v>
                </c:pt>
                <c:pt idx="469">
                  <c:v>42180.874537037053</c:v>
                </c:pt>
                <c:pt idx="470">
                  <c:v>42180.875231481492</c:v>
                </c:pt>
                <c:pt idx="471">
                  <c:v>42180.875925925931</c:v>
                </c:pt>
                <c:pt idx="472">
                  <c:v>42180.876620370385</c:v>
                </c:pt>
                <c:pt idx="473">
                  <c:v>42180.877314814818</c:v>
                </c:pt>
                <c:pt idx="474">
                  <c:v>42180.878009259271</c:v>
                </c:pt>
                <c:pt idx="475">
                  <c:v>42180.878703703704</c:v>
                </c:pt>
                <c:pt idx="476">
                  <c:v>42180.879398148179</c:v>
                </c:pt>
                <c:pt idx="477">
                  <c:v>42180.880092592604</c:v>
                </c:pt>
                <c:pt idx="478">
                  <c:v>42180.880787037036</c:v>
                </c:pt>
                <c:pt idx="479">
                  <c:v>42180.881481481476</c:v>
                </c:pt>
                <c:pt idx="480">
                  <c:v>42180.882175925937</c:v>
                </c:pt>
                <c:pt idx="481">
                  <c:v>42180.882870370391</c:v>
                </c:pt>
                <c:pt idx="482">
                  <c:v>42180.883564814816</c:v>
                </c:pt>
                <c:pt idx="483">
                  <c:v>42180.884259259285</c:v>
                </c:pt>
                <c:pt idx="484">
                  <c:v>42180.884953703702</c:v>
                </c:pt>
                <c:pt idx="485">
                  <c:v>42180.885648148171</c:v>
                </c:pt>
                <c:pt idx="486">
                  <c:v>42180.886342592603</c:v>
                </c:pt>
                <c:pt idx="487">
                  <c:v>42180.887037037042</c:v>
                </c:pt>
                <c:pt idx="488">
                  <c:v>42180.887731481482</c:v>
                </c:pt>
                <c:pt idx="489">
                  <c:v>42180.888425925943</c:v>
                </c:pt>
                <c:pt idx="490">
                  <c:v>42180.889120370368</c:v>
                </c:pt>
                <c:pt idx="491">
                  <c:v>42180.889814814829</c:v>
                </c:pt>
                <c:pt idx="492">
                  <c:v>42180.890509259261</c:v>
                </c:pt>
                <c:pt idx="493">
                  <c:v>42180.891203703679</c:v>
                </c:pt>
                <c:pt idx="494">
                  <c:v>42180.891898148169</c:v>
                </c:pt>
                <c:pt idx="495">
                  <c:v>42180.892592592601</c:v>
                </c:pt>
                <c:pt idx="496">
                  <c:v>42180.893287037034</c:v>
                </c:pt>
                <c:pt idx="497">
                  <c:v>42180.893981481466</c:v>
                </c:pt>
                <c:pt idx="498">
                  <c:v>42180.894675925942</c:v>
                </c:pt>
                <c:pt idx="499">
                  <c:v>42180.895370370381</c:v>
                </c:pt>
                <c:pt idx="500">
                  <c:v>42180.896064814806</c:v>
                </c:pt>
                <c:pt idx="501">
                  <c:v>42180.89675925926</c:v>
                </c:pt>
                <c:pt idx="502">
                  <c:v>42180.897453703685</c:v>
                </c:pt>
                <c:pt idx="503">
                  <c:v>42180.898148148161</c:v>
                </c:pt>
                <c:pt idx="504">
                  <c:v>42180.898842592593</c:v>
                </c:pt>
                <c:pt idx="505">
                  <c:v>42180.899537037039</c:v>
                </c:pt>
                <c:pt idx="506">
                  <c:v>42180.900231481493</c:v>
                </c:pt>
                <c:pt idx="507">
                  <c:v>42180.900925925933</c:v>
                </c:pt>
                <c:pt idx="508">
                  <c:v>42180.901620370372</c:v>
                </c:pt>
                <c:pt idx="509">
                  <c:v>42180.902314814812</c:v>
                </c:pt>
                <c:pt idx="510">
                  <c:v>42180.903009259258</c:v>
                </c:pt>
                <c:pt idx="511">
                  <c:v>42180.903703703683</c:v>
                </c:pt>
                <c:pt idx="512">
                  <c:v>42180.904398148174</c:v>
                </c:pt>
                <c:pt idx="513">
                  <c:v>42180.905092592591</c:v>
                </c:pt>
                <c:pt idx="514">
                  <c:v>42180.905787037023</c:v>
                </c:pt>
                <c:pt idx="515">
                  <c:v>42180.906481481485</c:v>
                </c:pt>
                <c:pt idx="516">
                  <c:v>42180.907175925931</c:v>
                </c:pt>
                <c:pt idx="517">
                  <c:v>42180.907870370385</c:v>
                </c:pt>
                <c:pt idx="518">
                  <c:v>42180.908564814818</c:v>
                </c:pt>
                <c:pt idx="519">
                  <c:v>42180.909259259271</c:v>
                </c:pt>
                <c:pt idx="520">
                  <c:v>42180.909953703704</c:v>
                </c:pt>
                <c:pt idx="521">
                  <c:v>42180.910648148179</c:v>
                </c:pt>
                <c:pt idx="522">
                  <c:v>42180.91134259259</c:v>
                </c:pt>
                <c:pt idx="523">
                  <c:v>42180.912037037051</c:v>
                </c:pt>
                <c:pt idx="524">
                  <c:v>42180.912731481483</c:v>
                </c:pt>
                <c:pt idx="525">
                  <c:v>42180.913425925923</c:v>
                </c:pt>
                <c:pt idx="526">
                  <c:v>42180.914120370369</c:v>
                </c:pt>
                <c:pt idx="527">
                  <c:v>42180.914814814831</c:v>
                </c:pt>
                <c:pt idx="528">
                  <c:v>42180.915509259263</c:v>
                </c:pt>
                <c:pt idx="529">
                  <c:v>42180.916203703702</c:v>
                </c:pt>
                <c:pt idx="530">
                  <c:v>42180.916898148178</c:v>
                </c:pt>
                <c:pt idx="531">
                  <c:v>42180.917592592603</c:v>
                </c:pt>
                <c:pt idx="532">
                  <c:v>42180.918287037042</c:v>
                </c:pt>
                <c:pt idx="533">
                  <c:v>42180.918981481482</c:v>
                </c:pt>
                <c:pt idx="534">
                  <c:v>42180.919675925943</c:v>
                </c:pt>
                <c:pt idx="535">
                  <c:v>42180.920370370368</c:v>
                </c:pt>
                <c:pt idx="536">
                  <c:v>42180.9210648148</c:v>
                </c:pt>
                <c:pt idx="537">
                  <c:v>42180.921759259254</c:v>
                </c:pt>
                <c:pt idx="538">
                  <c:v>42180.922453703679</c:v>
                </c:pt>
                <c:pt idx="539">
                  <c:v>42180.923148148147</c:v>
                </c:pt>
                <c:pt idx="540">
                  <c:v>42180.923842592594</c:v>
                </c:pt>
                <c:pt idx="541">
                  <c:v>42180.924537037041</c:v>
                </c:pt>
                <c:pt idx="542">
                  <c:v>42180.92523148148</c:v>
                </c:pt>
                <c:pt idx="543">
                  <c:v>42180.925925925927</c:v>
                </c:pt>
                <c:pt idx="544">
                  <c:v>42180.926620370381</c:v>
                </c:pt>
                <c:pt idx="545">
                  <c:v>42180.927314814806</c:v>
                </c:pt>
                <c:pt idx="546">
                  <c:v>42180.92800925926</c:v>
                </c:pt>
                <c:pt idx="547">
                  <c:v>42180.928703703685</c:v>
                </c:pt>
                <c:pt idx="548">
                  <c:v>42180.929398148161</c:v>
                </c:pt>
                <c:pt idx="549">
                  <c:v>42180.930092592593</c:v>
                </c:pt>
                <c:pt idx="550">
                  <c:v>42180.930787037025</c:v>
                </c:pt>
                <c:pt idx="551">
                  <c:v>42180.931481481464</c:v>
                </c:pt>
                <c:pt idx="552">
                  <c:v>42180.932175925933</c:v>
                </c:pt>
                <c:pt idx="553">
                  <c:v>42180.932870370387</c:v>
                </c:pt>
                <c:pt idx="554">
                  <c:v>42180.933564814804</c:v>
                </c:pt>
                <c:pt idx="555">
                  <c:v>42180.934259259273</c:v>
                </c:pt>
                <c:pt idx="556">
                  <c:v>42180.934953703705</c:v>
                </c:pt>
                <c:pt idx="557">
                  <c:v>42180.935648148159</c:v>
                </c:pt>
                <c:pt idx="558">
                  <c:v>42180.936342592591</c:v>
                </c:pt>
                <c:pt idx="559">
                  <c:v>42180.937037037038</c:v>
                </c:pt>
                <c:pt idx="560">
                  <c:v>42180.937731481485</c:v>
                </c:pt>
                <c:pt idx="561">
                  <c:v>42180.938425925931</c:v>
                </c:pt>
                <c:pt idx="562">
                  <c:v>42180.939120370371</c:v>
                </c:pt>
                <c:pt idx="563">
                  <c:v>42180.939814814818</c:v>
                </c:pt>
                <c:pt idx="564">
                  <c:v>42180.940509259271</c:v>
                </c:pt>
                <c:pt idx="565">
                  <c:v>42180.941203703704</c:v>
                </c:pt>
                <c:pt idx="566">
                  <c:v>42180.941898148179</c:v>
                </c:pt>
                <c:pt idx="567">
                  <c:v>42180.942592592604</c:v>
                </c:pt>
                <c:pt idx="568">
                  <c:v>42180.943287037036</c:v>
                </c:pt>
                <c:pt idx="569">
                  <c:v>42180.943981481476</c:v>
                </c:pt>
                <c:pt idx="570">
                  <c:v>42180.944675925937</c:v>
                </c:pt>
                <c:pt idx="571">
                  <c:v>42180.945370370369</c:v>
                </c:pt>
                <c:pt idx="572">
                  <c:v>42180.946064814816</c:v>
                </c:pt>
                <c:pt idx="573">
                  <c:v>42180.946759259263</c:v>
                </c:pt>
                <c:pt idx="574">
                  <c:v>42180.947453703688</c:v>
                </c:pt>
                <c:pt idx="575">
                  <c:v>42180.948148148171</c:v>
                </c:pt>
                <c:pt idx="576">
                  <c:v>42180.948842592603</c:v>
                </c:pt>
                <c:pt idx="577">
                  <c:v>42180.949537037042</c:v>
                </c:pt>
                <c:pt idx="578">
                  <c:v>42180.950231481496</c:v>
                </c:pt>
                <c:pt idx="579">
                  <c:v>42180.950925925943</c:v>
                </c:pt>
                <c:pt idx="580">
                  <c:v>42180.951620370368</c:v>
                </c:pt>
                <c:pt idx="581">
                  <c:v>42180.952314814829</c:v>
                </c:pt>
                <c:pt idx="582">
                  <c:v>42180.953009259261</c:v>
                </c:pt>
                <c:pt idx="583">
                  <c:v>42180.953703703679</c:v>
                </c:pt>
                <c:pt idx="584">
                  <c:v>42180.954398148177</c:v>
                </c:pt>
                <c:pt idx="585">
                  <c:v>42180.955092592601</c:v>
                </c:pt>
                <c:pt idx="586">
                  <c:v>42180.955787037034</c:v>
                </c:pt>
                <c:pt idx="587">
                  <c:v>42180.95648148148</c:v>
                </c:pt>
                <c:pt idx="588">
                  <c:v>42180.957175925942</c:v>
                </c:pt>
                <c:pt idx="589">
                  <c:v>42180.957870370396</c:v>
                </c:pt>
                <c:pt idx="590">
                  <c:v>42180.958564814813</c:v>
                </c:pt>
                <c:pt idx="591">
                  <c:v>42180.959259259274</c:v>
                </c:pt>
                <c:pt idx="592">
                  <c:v>42180.959953703707</c:v>
                </c:pt>
                <c:pt idx="593">
                  <c:v>42180.960648148161</c:v>
                </c:pt>
                <c:pt idx="594">
                  <c:v>42180.961342592585</c:v>
                </c:pt>
                <c:pt idx="595">
                  <c:v>42180.962037037039</c:v>
                </c:pt>
                <c:pt idx="596">
                  <c:v>42180.962731481479</c:v>
                </c:pt>
                <c:pt idx="597">
                  <c:v>42180.963425925926</c:v>
                </c:pt>
                <c:pt idx="598">
                  <c:v>42180.964120370372</c:v>
                </c:pt>
                <c:pt idx="599">
                  <c:v>42180.964814814812</c:v>
                </c:pt>
                <c:pt idx="600">
                  <c:v>42180.965509259258</c:v>
                </c:pt>
                <c:pt idx="601">
                  <c:v>42180.966203703705</c:v>
                </c:pt>
                <c:pt idx="602">
                  <c:v>42180.966898148174</c:v>
                </c:pt>
                <c:pt idx="603">
                  <c:v>42180.967592592591</c:v>
                </c:pt>
                <c:pt idx="604">
                  <c:v>42180.968287037038</c:v>
                </c:pt>
                <c:pt idx="605">
                  <c:v>42180.968981481485</c:v>
                </c:pt>
                <c:pt idx="606">
                  <c:v>42180.969675925931</c:v>
                </c:pt>
                <c:pt idx="607">
                  <c:v>42180.970370370385</c:v>
                </c:pt>
                <c:pt idx="608">
                  <c:v>42180.971064814803</c:v>
                </c:pt>
                <c:pt idx="609">
                  <c:v>42180.971759259257</c:v>
                </c:pt>
                <c:pt idx="610">
                  <c:v>42180.972453703704</c:v>
                </c:pt>
                <c:pt idx="611">
                  <c:v>42180.973148148165</c:v>
                </c:pt>
                <c:pt idx="612">
                  <c:v>42180.97384259259</c:v>
                </c:pt>
                <c:pt idx="613">
                  <c:v>42180.974537037051</c:v>
                </c:pt>
                <c:pt idx="614">
                  <c:v>42180.975231481483</c:v>
                </c:pt>
                <c:pt idx="615">
                  <c:v>42180.975925925923</c:v>
                </c:pt>
                <c:pt idx="616">
                  <c:v>42180.976620370369</c:v>
                </c:pt>
                <c:pt idx="617">
                  <c:v>42180.977314814816</c:v>
                </c:pt>
                <c:pt idx="618">
                  <c:v>42180.978009259263</c:v>
                </c:pt>
                <c:pt idx="619">
                  <c:v>42180.978703703688</c:v>
                </c:pt>
                <c:pt idx="620">
                  <c:v>42180.979398148171</c:v>
                </c:pt>
                <c:pt idx="621">
                  <c:v>42180.980092592603</c:v>
                </c:pt>
                <c:pt idx="622">
                  <c:v>42180.980787037035</c:v>
                </c:pt>
                <c:pt idx="623">
                  <c:v>42180.981481481474</c:v>
                </c:pt>
                <c:pt idx="624">
                  <c:v>42180.982175925943</c:v>
                </c:pt>
                <c:pt idx="625">
                  <c:v>42180.98287037039</c:v>
                </c:pt>
                <c:pt idx="626">
                  <c:v>42180.983564814815</c:v>
                </c:pt>
                <c:pt idx="627">
                  <c:v>42180.984259259276</c:v>
                </c:pt>
                <c:pt idx="628">
                  <c:v>42180.984953703701</c:v>
                </c:pt>
                <c:pt idx="629">
                  <c:v>42180.985648148169</c:v>
                </c:pt>
                <c:pt idx="630">
                  <c:v>42180.986342592601</c:v>
                </c:pt>
                <c:pt idx="631">
                  <c:v>42180.987037037041</c:v>
                </c:pt>
                <c:pt idx="632">
                  <c:v>42180.98773148148</c:v>
                </c:pt>
                <c:pt idx="633">
                  <c:v>42180.988425925942</c:v>
                </c:pt>
                <c:pt idx="634">
                  <c:v>42180.989120370381</c:v>
                </c:pt>
                <c:pt idx="635">
                  <c:v>42180.989814814813</c:v>
                </c:pt>
                <c:pt idx="636">
                  <c:v>42180.99050925926</c:v>
                </c:pt>
                <c:pt idx="637">
                  <c:v>42180.991203703685</c:v>
                </c:pt>
                <c:pt idx="638">
                  <c:v>42180.991898148161</c:v>
                </c:pt>
                <c:pt idx="639">
                  <c:v>42180.992592592593</c:v>
                </c:pt>
                <c:pt idx="640">
                  <c:v>42180.993287037025</c:v>
                </c:pt>
                <c:pt idx="641">
                  <c:v>42180.993981481464</c:v>
                </c:pt>
                <c:pt idx="642">
                  <c:v>42180.994675925933</c:v>
                </c:pt>
                <c:pt idx="643">
                  <c:v>42180.995370370372</c:v>
                </c:pt>
                <c:pt idx="644">
                  <c:v>42180.996064814804</c:v>
                </c:pt>
                <c:pt idx="645">
                  <c:v>42180.996759259258</c:v>
                </c:pt>
                <c:pt idx="646">
                  <c:v>42180.997453703683</c:v>
                </c:pt>
                <c:pt idx="647">
                  <c:v>42180.998148148159</c:v>
                </c:pt>
                <c:pt idx="648">
                  <c:v>42180.998842592591</c:v>
                </c:pt>
                <c:pt idx="649">
                  <c:v>42180.999537037038</c:v>
                </c:pt>
                <c:pt idx="650">
                  <c:v>42181.000231481492</c:v>
                </c:pt>
                <c:pt idx="651">
                  <c:v>42181.000925925931</c:v>
                </c:pt>
                <c:pt idx="652">
                  <c:v>42181.001620370371</c:v>
                </c:pt>
                <c:pt idx="653">
                  <c:v>42181.002314814818</c:v>
                </c:pt>
                <c:pt idx="654">
                  <c:v>42181.003009259257</c:v>
                </c:pt>
                <c:pt idx="655">
                  <c:v>42181.003703703682</c:v>
                </c:pt>
                <c:pt idx="656">
                  <c:v>42181.004398148179</c:v>
                </c:pt>
                <c:pt idx="657">
                  <c:v>42181.00509259259</c:v>
                </c:pt>
                <c:pt idx="658">
                  <c:v>42181.005787037022</c:v>
                </c:pt>
                <c:pt idx="659">
                  <c:v>42181.006481481476</c:v>
                </c:pt>
                <c:pt idx="660">
                  <c:v>42181.007175925923</c:v>
                </c:pt>
                <c:pt idx="661">
                  <c:v>42181.007870370369</c:v>
                </c:pt>
                <c:pt idx="662">
                  <c:v>42181.008564814816</c:v>
                </c:pt>
                <c:pt idx="663">
                  <c:v>42181.009259259263</c:v>
                </c:pt>
                <c:pt idx="664">
                  <c:v>42181.009953703688</c:v>
                </c:pt>
                <c:pt idx="665">
                  <c:v>42181.010648148171</c:v>
                </c:pt>
                <c:pt idx="666">
                  <c:v>42181.011342592596</c:v>
                </c:pt>
                <c:pt idx="667">
                  <c:v>42181.012037037042</c:v>
                </c:pt>
                <c:pt idx="668">
                  <c:v>42181.012731481482</c:v>
                </c:pt>
                <c:pt idx="669">
                  <c:v>42181.013425925928</c:v>
                </c:pt>
                <c:pt idx="670">
                  <c:v>42181.014120370368</c:v>
                </c:pt>
                <c:pt idx="671">
                  <c:v>42181.014814814829</c:v>
                </c:pt>
                <c:pt idx="672">
                  <c:v>42181.015509259261</c:v>
                </c:pt>
                <c:pt idx="673">
                  <c:v>42181.016203703701</c:v>
                </c:pt>
                <c:pt idx="674">
                  <c:v>42181.016898148177</c:v>
                </c:pt>
                <c:pt idx="675">
                  <c:v>42181.017592592601</c:v>
                </c:pt>
                <c:pt idx="676">
                  <c:v>42181.018287037041</c:v>
                </c:pt>
                <c:pt idx="677">
                  <c:v>42181.01898148148</c:v>
                </c:pt>
                <c:pt idx="678">
                  <c:v>42181.019675925942</c:v>
                </c:pt>
                <c:pt idx="679">
                  <c:v>42181.020370370381</c:v>
                </c:pt>
                <c:pt idx="680">
                  <c:v>42181.021064814784</c:v>
                </c:pt>
                <c:pt idx="681">
                  <c:v>42181.021759259245</c:v>
                </c:pt>
                <c:pt idx="682">
                  <c:v>42181.022453703685</c:v>
                </c:pt>
                <c:pt idx="683">
                  <c:v>42181.023148148146</c:v>
                </c:pt>
                <c:pt idx="684">
                  <c:v>42181.023842592585</c:v>
                </c:pt>
                <c:pt idx="685">
                  <c:v>42181.024537037039</c:v>
                </c:pt>
                <c:pt idx="686">
                  <c:v>42181.025231481479</c:v>
                </c:pt>
                <c:pt idx="687">
                  <c:v>42181.025925925926</c:v>
                </c:pt>
                <c:pt idx="688">
                  <c:v>42181.026620370372</c:v>
                </c:pt>
                <c:pt idx="689">
                  <c:v>42181.027314814804</c:v>
                </c:pt>
                <c:pt idx="690">
                  <c:v>42181.028009259258</c:v>
                </c:pt>
                <c:pt idx="691">
                  <c:v>42181.028703703683</c:v>
                </c:pt>
                <c:pt idx="692">
                  <c:v>42181.029398148159</c:v>
                </c:pt>
                <c:pt idx="693">
                  <c:v>42181.030092592591</c:v>
                </c:pt>
                <c:pt idx="694">
                  <c:v>42181.030787037023</c:v>
                </c:pt>
                <c:pt idx="695">
                  <c:v>42181.03148148147</c:v>
                </c:pt>
                <c:pt idx="696">
                  <c:v>42181.032175925931</c:v>
                </c:pt>
                <c:pt idx="697">
                  <c:v>42181.032870370385</c:v>
                </c:pt>
                <c:pt idx="698">
                  <c:v>42181.033564814803</c:v>
                </c:pt>
                <c:pt idx="699">
                  <c:v>42181.034259259271</c:v>
                </c:pt>
                <c:pt idx="700">
                  <c:v>42181.034953703704</c:v>
                </c:pt>
                <c:pt idx="701">
                  <c:v>42181.035648148165</c:v>
                </c:pt>
                <c:pt idx="702">
                  <c:v>42181.03634259259</c:v>
                </c:pt>
                <c:pt idx="703">
                  <c:v>42181.037037037036</c:v>
                </c:pt>
                <c:pt idx="704">
                  <c:v>42181.037731481476</c:v>
                </c:pt>
                <c:pt idx="705">
                  <c:v>42181.038425925923</c:v>
                </c:pt>
                <c:pt idx="706">
                  <c:v>42181.039120370355</c:v>
                </c:pt>
                <c:pt idx="707">
                  <c:v>42181.039814814816</c:v>
                </c:pt>
                <c:pt idx="708">
                  <c:v>42181.040509259263</c:v>
                </c:pt>
                <c:pt idx="709">
                  <c:v>42181.041203703688</c:v>
                </c:pt>
                <c:pt idx="710">
                  <c:v>42181.041898148171</c:v>
                </c:pt>
                <c:pt idx="711">
                  <c:v>42181.042592592603</c:v>
                </c:pt>
                <c:pt idx="712">
                  <c:v>42181.043287037035</c:v>
                </c:pt>
                <c:pt idx="713">
                  <c:v>42181.043981481474</c:v>
                </c:pt>
                <c:pt idx="714">
                  <c:v>42181.044675925943</c:v>
                </c:pt>
                <c:pt idx="715">
                  <c:v>42181.045370370368</c:v>
                </c:pt>
                <c:pt idx="716">
                  <c:v>42181.046064814815</c:v>
                </c:pt>
                <c:pt idx="717">
                  <c:v>42181.046759259261</c:v>
                </c:pt>
                <c:pt idx="718">
                  <c:v>42181.047453703679</c:v>
                </c:pt>
                <c:pt idx="719">
                  <c:v>42181.048148148169</c:v>
                </c:pt>
                <c:pt idx="720">
                  <c:v>42181.048842592601</c:v>
                </c:pt>
                <c:pt idx="721">
                  <c:v>42181.049537037041</c:v>
                </c:pt>
                <c:pt idx="722">
                  <c:v>42181.050231481495</c:v>
                </c:pt>
                <c:pt idx="723">
                  <c:v>42181.050925925942</c:v>
                </c:pt>
                <c:pt idx="724">
                  <c:v>42181.051620370381</c:v>
                </c:pt>
                <c:pt idx="725">
                  <c:v>42181.052314814813</c:v>
                </c:pt>
                <c:pt idx="726">
                  <c:v>42181.05300925926</c:v>
                </c:pt>
                <c:pt idx="727">
                  <c:v>42181.053703703685</c:v>
                </c:pt>
                <c:pt idx="728">
                  <c:v>42181.054398148175</c:v>
                </c:pt>
                <c:pt idx="729">
                  <c:v>42181.055092592593</c:v>
                </c:pt>
                <c:pt idx="730">
                  <c:v>42181.055787037025</c:v>
                </c:pt>
                <c:pt idx="731">
                  <c:v>42181.056481481479</c:v>
                </c:pt>
                <c:pt idx="732">
                  <c:v>42181.057175925933</c:v>
                </c:pt>
                <c:pt idx="733">
                  <c:v>42181.057870370387</c:v>
                </c:pt>
                <c:pt idx="734">
                  <c:v>42181.058564814812</c:v>
                </c:pt>
                <c:pt idx="735">
                  <c:v>42181.059259259273</c:v>
                </c:pt>
                <c:pt idx="736">
                  <c:v>42181.059953703705</c:v>
                </c:pt>
                <c:pt idx="737">
                  <c:v>42181.060648148159</c:v>
                </c:pt>
                <c:pt idx="738">
                  <c:v>42181.061342592584</c:v>
                </c:pt>
                <c:pt idx="739">
                  <c:v>42181.062037037038</c:v>
                </c:pt>
                <c:pt idx="740">
                  <c:v>42181.062731481485</c:v>
                </c:pt>
                <c:pt idx="741">
                  <c:v>42181.063425925924</c:v>
                </c:pt>
                <c:pt idx="742">
                  <c:v>42181.064120370371</c:v>
                </c:pt>
                <c:pt idx="743">
                  <c:v>42181.064814814818</c:v>
                </c:pt>
                <c:pt idx="744">
                  <c:v>42181.065509259257</c:v>
                </c:pt>
                <c:pt idx="745">
                  <c:v>42181.066203703704</c:v>
                </c:pt>
                <c:pt idx="746">
                  <c:v>42181.066898148179</c:v>
                </c:pt>
                <c:pt idx="747">
                  <c:v>42181.06759259259</c:v>
                </c:pt>
                <c:pt idx="748">
                  <c:v>42181.068287037036</c:v>
                </c:pt>
                <c:pt idx="749">
                  <c:v>42181.068981481476</c:v>
                </c:pt>
                <c:pt idx="750">
                  <c:v>42181.069675925923</c:v>
                </c:pt>
                <c:pt idx="751">
                  <c:v>42181.070370370369</c:v>
                </c:pt>
                <c:pt idx="752">
                  <c:v>42181.071064814802</c:v>
                </c:pt>
                <c:pt idx="753">
                  <c:v>42181.071759259255</c:v>
                </c:pt>
                <c:pt idx="754">
                  <c:v>42181.072453703688</c:v>
                </c:pt>
                <c:pt idx="755">
                  <c:v>42181.073148148149</c:v>
                </c:pt>
                <c:pt idx="756">
                  <c:v>42181.073842592596</c:v>
                </c:pt>
                <c:pt idx="757">
                  <c:v>42181.074537037042</c:v>
                </c:pt>
                <c:pt idx="758">
                  <c:v>42181.075231481482</c:v>
                </c:pt>
                <c:pt idx="759">
                  <c:v>42181.075925925928</c:v>
                </c:pt>
                <c:pt idx="760">
                  <c:v>42181.076620370368</c:v>
                </c:pt>
                <c:pt idx="761">
                  <c:v>42181.077314814815</c:v>
                </c:pt>
                <c:pt idx="762">
                  <c:v>42181.078009259261</c:v>
                </c:pt>
                <c:pt idx="763">
                  <c:v>42181.078703703679</c:v>
                </c:pt>
                <c:pt idx="764">
                  <c:v>42181.079398148169</c:v>
                </c:pt>
                <c:pt idx="765">
                  <c:v>42181.080092592601</c:v>
                </c:pt>
                <c:pt idx="766">
                  <c:v>42181.080787037034</c:v>
                </c:pt>
                <c:pt idx="767">
                  <c:v>42181.081481481466</c:v>
                </c:pt>
                <c:pt idx="768">
                  <c:v>42181.082175925942</c:v>
                </c:pt>
                <c:pt idx="769">
                  <c:v>42181.082870370396</c:v>
                </c:pt>
                <c:pt idx="770">
                  <c:v>42181.083564814806</c:v>
                </c:pt>
                <c:pt idx="771">
                  <c:v>42181.084259259274</c:v>
                </c:pt>
                <c:pt idx="772">
                  <c:v>42181.084953703707</c:v>
                </c:pt>
                <c:pt idx="773">
                  <c:v>42181.085648148161</c:v>
                </c:pt>
                <c:pt idx="774">
                  <c:v>42181.086342592593</c:v>
                </c:pt>
                <c:pt idx="775">
                  <c:v>42181.087037037039</c:v>
                </c:pt>
                <c:pt idx="776">
                  <c:v>42181.087731481479</c:v>
                </c:pt>
                <c:pt idx="777">
                  <c:v>42181.088425925933</c:v>
                </c:pt>
                <c:pt idx="778">
                  <c:v>42181.089120370372</c:v>
                </c:pt>
                <c:pt idx="779">
                  <c:v>42181.089814814812</c:v>
                </c:pt>
                <c:pt idx="780">
                  <c:v>42181.090509259258</c:v>
                </c:pt>
                <c:pt idx="781">
                  <c:v>42181.091203703683</c:v>
                </c:pt>
                <c:pt idx="782">
                  <c:v>42181.091898148159</c:v>
                </c:pt>
                <c:pt idx="783">
                  <c:v>42181.092592592591</c:v>
                </c:pt>
                <c:pt idx="784">
                  <c:v>42181.093287037023</c:v>
                </c:pt>
                <c:pt idx="785">
                  <c:v>42181.09398148147</c:v>
                </c:pt>
                <c:pt idx="786">
                  <c:v>42181.094675925931</c:v>
                </c:pt>
                <c:pt idx="787">
                  <c:v>42181.095370370371</c:v>
                </c:pt>
                <c:pt idx="788">
                  <c:v>42181.096064814803</c:v>
                </c:pt>
                <c:pt idx="789">
                  <c:v>42181.096759259257</c:v>
                </c:pt>
                <c:pt idx="790">
                  <c:v>42181.097453703682</c:v>
                </c:pt>
                <c:pt idx="791">
                  <c:v>42181.098148148165</c:v>
                </c:pt>
                <c:pt idx="792">
                  <c:v>42181.09884259259</c:v>
                </c:pt>
                <c:pt idx="793">
                  <c:v>42181.099537037036</c:v>
                </c:pt>
                <c:pt idx="794">
                  <c:v>42181.100231481483</c:v>
                </c:pt>
                <c:pt idx="795">
                  <c:v>42181.100925925923</c:v>
                </c:pt>
                <c:pt idx="796">
                  <c:v>42181.101620370355</c:v>
                </c:pt>
                <c:pt idx="797">
                  <c:v>42181.102314814816</c:v>
                </c:pt>
                <c:pt idx="798">
                  <c:v>42181.103009259255</c:v>
                </c:pt>
                <c:pt idx="799">
                  <c:v>42181.103703703673</c:v>
                </c:pt>
                <c:pt idx="800">
                  <c:v>42181.104398148171</c:v>
                </c:pt>
                <c:pt idx="801">
                  <c:v>42181.105092592596</c:v>
                </c:pt>
                <c:pt idx="802">
                  <c:v>42181.10578703702</c:v>
                </c:pt>
                <c:pt idx="803">
                  <c:v>42181.106481481474</c:v>
                </c:pt>
                <c:pt idx="804">
                  <c:v>42181.107175925928</c:v>
                </c:pt>
                <c:pt idx="805">
                  <c:v>42181.107870370368</c:v>
                </c:pt>
                <c:pt idx="806">
                  <c:v>42181.108564814815</c:v>
                </c:pt>
                <c:pt idx="807">
                  <c:v>42181.109259259261</c:v>
                </c:pt>
                <c:pt idx="808">
                  <c:v>42181.109953703679</c:v>
                </c:pt>
                <c:pt idx="809">
                  <c:v>42181.110648148169</c:v>
                </c:pt>
                <c:pt idx="810">
                  <c:v>42181.111342592594</c:v>
                </c:pt>
                <c:pt idx="811">
                  <c:v>42181.112037037041</c:v>
                </c:pt>
                <c:pt idx="812">
                  <c:v>42181.11273148148</c:v>
                </c:pt>
                <c:pt idx="813">
                  <c:v>42181.113425925927</c:v>
                </c:pt>
                <c:pt idx="814">
                  <c:v>42181.114120370381</c:v>
                </c:pt>
                <c:pt idx="815">
                  <c:v>42181.114814814813</c:v>
                </c:pt>
                <c:pt idx="816">
                  <c:v>42181.11550925926</c:v>
                </c:pt>
                <c:pt idx="817">
                  <c:v>42181.116203703707</c:v>
                </c:pt>
                <c:pt idx="818">
                  <c:v>42181.116898148175</c:v>
                </c:pt>
                <c:pt idx="819">
                  <c:v>42181.117592592593</c:v>
                </c:pt>
                <c:pt idx="820">
                  <c:v>42181.118287037039</c:v>
                </c:pt>
                <c:pt idx="821">
                  <c:v>42181.118981481479</c:v>
                </c:pt>
                <c:pt idx="822">
                  <c:v>42181.119675925933</c:v>
                </c:pt>
                <c:pt idx="823">
                  <c:v>42181.120370370372</c:v>
                </c:pt>
                <c:pt idx="824">
                  <c:v>42181.121064814783</c:v>
                </c:pt>
                <c:pt idx="825">
                  <c:v>42181.121759259244</c:v>
                </c:pt>
                <c:pt idx="826">
                  <c:v>42181.122453703683</c:v>
                </c:pt>
                <c:pt idx="827">
                  <c:v>42181.123148148145</c:v>
                </c:pt>
                <c:pt idx="828">
                  <c:v>42181.123842592584</c:v>
                </c:pt>
                <c:pt idx="829">
                  <c:v>42181.124537037038</c:v>
                </c:pt>
                <c:pt idx="830">
                  <c:v>42181.125231481485</c:v>
                </c:pt>
                <c:pt idx="831">
                  <c:v>42181.125925925924</c:v>
                </c:pt>
                <c:pt idx="832">
                  <c:v>42181.126620370371</c:v>
                </c:pt>
                <c:pt idx="833">
                  <c:v>42181.127314814803</c:v>
                </c:pt>
                <c:pt idx="834">
                  <c:v>42181.128009259257</c:v>
                </c:pt>
                <c:pt idx="835">
                  <c:v>42181.128703703682</c:v>
                </c:pt>
                <c:pt idx="836">
                  <c:v>42181.129398148165</c:v>
                </c:pt>
                <c:pt idx="837">
                  <c:v>42181.13009259259</c:v>
                </c:pt>
                <c:pt idx="838">
                  <c:v>42181.130787037022</c:v>
                </c:pt>
                <c:pt idx="839">
                  <c:v>42181.131481481454</c:v>
                </c:pt>
                <c:pt idx="840">
                  <c:v>42181.132175925923</c:v>
                </c:pt>
                <c:pt idx="841">
                  <c:v>42181.132870370369</c:v>
                </c:pt>
                <c:pt idx="842">
                  <c:v>42181.133564814802</c:v>
                </c:pt>
                <c:pt idx="843">
                  <c:v>42181.134259259263</c:v>
                </c:pt>
                <c:pt idx="844">
                  <c:v>42181.134953703688</c:v>
                </c:pt>
                <c:pt idx="845">
                  <c:v>42181.135648148149</c:v>
                </c:pt>
                <c:pt idx="846">
                  <c:v>42181.136342592596</c:v>
                </c:pt>
                <c:pt idx="847">
                  <c:v>42181.137037037035</c:v>
                </c:pt>
                <c:pt idx="848">
                  <c:v>42181.137731481474</c:v>
                </c:pt>
                <c:pt idx="849">
                  <c:v>42181.138425925928</c:v>
                </c:pt>
                <c:pt idx="850">
                  <c:v>42181.139120370353</c:v>
                </c:pt>
                <c:pt idx="851">
                  <c:v>42181.139814814815</c:v>
                </c:pt>
                <c:pt idx="852">
                  <c:v>42181.140509259261</c:v>
                </c:pt>
                <c:pt idx="853">
                  <c:v>42181.141203703679</c:v>
                </c:pt>
                <c:pt idx="854">
                  <c:v>42181.141898148169</c:v>
                </c:pt>
                <c:pt idx="855">
                  <c:v>42181.142592592601</c:v>
                </c:pt>
                <c:pt idx="856">
                  <c:v>42181.143287037034</c:v>
                </c:pt>
                <c:pt idx="857">
                  <c:v>42181.143981481466</c:v>
                </c:pt>
                <c:pt idx="858">
                  <c:v>42181.144675925942</c:v>
                </c:pt>
                <c:pt idx="859">
                  <c:v>42181.145370370381</c:v>
                </c:pt>
                <c:pt idx="860">
                  <c:v>42181.146064814806</c:v>
                </c:pt>
                <c:pt idx="861">
                  <c:v>42181.14675925926</c:v>
                </c:pt>
                <c:pt idx="862">
                  <c:v>42181.147453703685</c:v>
                </c:pt>
                <c:pt idx="863">
                  <c:v>42181.148148148161</c:v>
                </c:pt>
                <c:pt idx="864">
                  <c:v>42181.148842592593</c:v>
                </c:pt>
                <c:pt idx="865">
                  <c:v>42181.149537037039</c:v>
                </c:pt>
                <c:pt idx="866">
                  <c:v>42181.150231481493</c:v>
                </c:pt>
                <c:pt idx="867">
                  <c:v>42181.150925925933</c:v>
                </c:pt>
                <c:pt idx="868">
                  <c:v>42181.151620370372</c:v>
                </c:pt>
                <c:pt idx="869">
                  <c:v>42181.152314814812</c:v>
                </c:pt>
                <c:pt idx="870">
                  <c:v>42181.153009259258</c:v>
                </c:pt>
                <c:pt idx="871">
                  <c:v>42181.153703703683</c:v>
                </c:pt>
                <c:pt idx="872">
                  <c:v>42181.154398148174</c:v>
                </c:pt>
                <c:pt idx="873">
                  <c:v>42181.155092592591</c:v>
                </c:pt>
                <c:pt idx="874">
                  <c:v>42181.155787037023</c:v>
                </c:pt>
                <c:pt idx="875">
                  <c:v>42181.156481481485</c:v>
                </c:pt>
                <c:pt idx="876">
                  <c:v>42181.157175925931</c:v>
                </c:pt>
                <c:pt idx="877">
                  <c:v>42181.157870370385</c:v>
                </c:pt>
                <c:pt idx="878">
                  <c:v>42181.158564814818</c:v>
                </c:pt>
                <c:pt idx="879">
                  <c:v>42181.159259259271</c:v>
                </c:pt>
                <c:pt idx="880">
                  <c:v>42181.159953703704</c:v>
                </c:pt>
                <c:pt idx="881">
                  <c:v>42181.160648148165</c:v>
                </c:pt>
                <c:pt idx="882">
                  <c:v>42181.161342592575</c:v>
                </c:pt>
                <c:pt idx="883">
                  <c:v>42181.162037037036</c:v>
                </c:pt>
                <c:pt idx="884">
                  <c:v>42181.162731481476</c:v>
                </c:pt>
                <c:pt idx="885">
                  <c:v>42181.163425925908</c:v>
                </c:pt>
                <c:pt idx="886">
                  <c:v>42181.164120370355</c:v>
                </c:pt>
                <c:pt idx="887">
                  <c:v>42181.164814814816</c:v>
                </c:pt>
                <c:pt idx="888">
                  <c:v>42181.165509259255</c:v>
                </c:pt>
                <c:pt idx="889">
                  <c:v>42181.166203703688</c:v>
                </c:pt>
                <c:pt idx="890">
                  <c:v>42181.166898148171</c:v>
                </c:pt>
                <c:pt idx="891">
                  <c:v>42181.167592592596</c:v>
                </c:pt>
                <c:pt idx="892">
                  <c:v>42181.168287037035</c:v>
                </c:pt>
                <c:pt idx="893">
                  <c:v>42181.168981481474</c:v>
                </c:pt>
                <c:pt idx="894">
                  <c:v>42181.169675925928</c:v>
                </c:pt>
                <c:pt idx="895">
                  <c:v>42181.170370370368</c:v>
                </c:pt>
                <c:pt idx="896">
                  <c:v>42181.1710648148</c:v>
                </c:pt>
                <c:pt idx="897">
                  <c:v>42181.171759259254</c:v>
                </c:pt>
                <c:pt idx="898">
                  <c:v>42181.172453703679</c:v>
                </c:pt>
                <c:pt idx="899">
                  <c:v>42181.173148148147</c:v>
                </c:pt>
                <c:pt idx="900">
                  <c:v>42181.173842592594</c:v>
                </c:pt>
                <c:pt idx="901">
                  <c:v>42181.174537037041</c:v>
                </c:pt>
                <c:pt idx="902">
                  <c:v>42181.17523148148</c:v>
                </c:pt>
                <c:pt idx="903">
                  <c:v>42181.175925925927</c:v>
                </c:pt>
                <c:pt idx="904">
                  <c:v>42181.176620370381</c:v>
                </c:pt>
                <c:pt idx="905">
                  <c:v>42181.177314814806</c:v>
                </c:pt>
                <c:pt idx="906">
                  <c:v>42181.17800925926</c:v>
                </c:pt>
                <c:pt idx="907">
                  <c:v>42181.178703703685</c:v>
                </c:pt>
                <c:pt idx="908">
                  <c:v>42181.179398148161</c:v>
                </c:pt>
                <c:pt idx="909">
                  <c:v>42181.180092592593</c:v>
                </c:pt>
                <c:pt idx="910">
                  <c:v>42181.180787037025</c:v>
                </c:pt>
                <c:pt idx="911">
                  <c:v>42181.181481481464</c:v>
                </c:pt>
                <c:pt idx="912">
                  <c:v>42181.182175925933</c:v>
                </c:pt>
                <c:pt idx="913">
                  <c:v>42181.182870370387</c:v>
                </c:pt>
                <c:pt idx="914">
                  <c:v>42181.183564814804</c:v>
                </c:pt>
                <c:pt idx="915">
                  <c:v>42181.184259259273</c:v>
                </c:pt>
                <c:pt idx="916">
                  <c:v>42181.184953703705</c:v>
                </c:pt>
                <c:pt idx="917">
                  <c:v>42181.185648148159</c:v>
                </c:pt>
                <c:pt idx="918">
                  <c:v>42181.186342592591</c:v>
                </c:pt>
                <c:pt idx="919">
                  <c:v>42181.187037037038</c:v>
                </c:pt>
                <c:pt idx="920">
                  <c:v>42181.187731481485</c:v>
                </c:pt>
                <c:pt idx="921">
                  <c:v>42181.188425925931</c:v>
                </c:pt>
                <c:pt idx="922">
                  <c:v>42181.189120370371</c:v>
                </c:pt>
                <c:pt idx="923">
                  <c:v>42181.189814814818</c:v>
                </c:pt>
                <c:pt idx="924">
                  <c:v>42181.190509259257</c:v>
                </c:pt>
                <c:pt idx="925">
                  <c:v>42181.191203703682</c:v>
                </c:pt>
                <c:pt idx="926">
                  <c:v>42181.191898148165</c:v>
                </c:pt>
                <c:pt idx="927">
                  <c:v>42181.19259259259</c:v>
                </c:pt>
                <c:pt idx="928">
                  <c:v>42181.193287037022</c:v>
                </c:pt>
                <c:pt idx="929">
                  <c:v>42181.193981481454</c:v>
                </c:pt>
                <c:pt idx="930">
                  <c:v>42181.194675925923</c:v>
                </c:pt>
                <c:pt idx="931">
                  <c:v>42181.195370370355</c:v>
                </c:pt>
                <c:pt idx="932">
                  <c:v>42181.196064814802</c:v>
                </c:pt>
                <c:pt idx="933">
                  <c:v>42181.196759259255</c:v>
                </c:pt>
                <c:pt idx="934">
                  <c:v>42181.197453703673</c:v>
                </c:pt>
                <c:pt idx="935">
                  <c:v>42181.198148148149</c:v>
                </c:pt>
                <c:pt idx="936">
                  <c:v>42181.198842592596</c:v>
                </c:pt>
                <c:pt idx="937">
                  <c:v>42181.199537037035</c:v>
                </c:pt>
                <c:pt idx="938">
                  <c:v>42181.200231481482</c:v>
                </c:pt>
                <c:pt idx="939">
                  <c:v>42181.200925925928</c:v>
                </c:pt>
                <c:pt idx="940">
                  <c:v>42181.201620370353</c:v>
                </c:pt>
                <c:pt idx="941">
                  <c:v>42181.202314814815</c:v>
                </c:pt>
                <c:pt idx="942">
                  <c:v>42181.203009259254</c:v>
                </c:pt>
                <c:pt idx="943">
                  <c:v>42181.203703703672</c:v>
                </c:pt>
                <c:pt idx="944">
                  <c:v>42181.204398148169</c:v>
                </c:pt>
                <c:pt idx="945">
                  <c:v>42181.205092592594</c:v>
                </c:pt>
                <c:pt idx="946">
                  <c:v>42181.205787037019</c:v>
                </c:pt>
                <c:pt idx="947">
                  <c:v>42181.206481481466</c:v>
                </c:pt>
                <c:pt idx="948">
                  <c:v>42181.207175925927</c:v>
                </c:pt>
                <c:pt idx="949">
                  <c:v>42181.207870370381</c:v>
                </c:pt>
                <c:pt idx="950">
                  <c:v>42181.208564814806</c:v>
                </c:pt>
                <c:pt idx="951">
                  <c:v>42181.20925925926</c:v>
                </c:pt>
                <c:pt idx="952">
                  <c:v>42181.209953703685</c:v>
                </c:pt>
                <c:pt idx="953">
                  <c:v>42181.210648148161</c:v>
                </c:pt>
                <c:pt idx="954">
                  <c:v>42181.211342592585</c:v>
                </c:pt>
                <c:pt idx="955">
                  <c:v>42181.212037037039</c:v>
                </c:pt>
                <c:pt idx="956">
                  <c:v>42181.212731481479</c:v>
                </c:pt>
                <c:pt idx="957">
                  <c:v>42181.213425925926</c:v>
                </c:pt>
                <c:pt idx="958">
                  <c:v>42181.214120370372</c:v>
                </c:pt>
                <c:pt idx="959">
                  <c:v>42181.214814814812</c:v>
                </c:pt>
                <c:pt idx="960">
                  <c:v>42181.215509259258</c:v>
                </c:pt>
                <c:pt idx="961">
                  <c:v>42181.216203703705</c:v>
                </c:pt>
                <c:pt idx="962">
                  <c:v>42181.216898148174</c:v>
                </c:pt>
                <c:pt idx="963">
                  <c:v>42181.217592592591</c:v>
                </c:pt>
                <c:pt idx="964">
                  <c:v>42181.218287037038</c:v>
                </c:pt>
                <c:pt idx="965">
                  <c:v>42181.218981481485</c:v>
                </c:pt>
                <c:pt idx="966">
                  <c:v>42181.219675925931</c:v>
                </c:pt>
                <c:pt idx="967">
                  <c:v>42181.220370370371</c:v>
                </c:pt>
                <c:pt idx="968">
                  <c:v>42181.221064814788</c:v>
                </c:pt>
                <c:pt idx="969">
                  <c:v>42181.221759259242</c:v>
                </c:pt>
                <c:pt idx="970">
                  <c:v>42181.222453703682</c:v>
                </c:pt>
                <c:pt idx="971">
                  <c:v>42181.22314814815</c:v>
                </c:pt>
                <c:pt idx="972">
                  <c:v>42181.223842592575</c:v>
                </c:pt>
                <c:pt idx="973">
                  <c:v>42181.224537037036</c:v>
                </c:pt>
                <c:pt idx="974">
                  <c:v>42181.225231481476</c:v>
                </c:pt>
                <c:pt idx="975">
                  <c:v>42181.225925925908</c:v>
                </c:pt>
                <c:pt idx="976">
                  <c:v>42181.226620370355</c:v>
                </c:pt>
                <c:pt idx="977">
                  <c:v>42181.227314814802</c:v>
                </c:pt>
                <c:pt idx="978">
                  <c:v>42181.228009259255</c:v>
                </c:pt>
                <c:pt idx="979">
                  <c:v>42181.228703703673</c:v>
                </c:pt>
                <c:pt idx="980">
                  <c:v>42181.229398148149</c:v>
                </c:pt>
                <c:pt idx="981">
                  <c:v>42181.230092592596</c:v>
                </c:pt>
                <c:pt idx="982">
                  <c:v>42181.23078703702</c:v>
                </c:pt>
                <c:pt idx="983">
                  <c:v>42181.231481481453</c:v>
                </c:pt>
                <c:pt idx="984">
                  <c:v>42181.232175925928</c:v>
                </c:pt>
                <c:pt idx="985">
                  <c:v>42181.232870370368</c:v>
                </c:pt>
                <c:pt idx="986">
                  <c:v>42181.2335648148</c:v>
                </c:pt>
                <c:pt idx="987">
                  <c:v>42181.234259259261</c:v>
                </c:pt>
                <c:pt idx="988">
                  <c:v>42181.234953703679</c:v>
                </c:pt>
                <c:pt idx="989">
                  <c:v>42181.235648148147</c:v>
                </c:pt>
                <c:pt idx="990">
                  <c:v>42181.236342592594</c:v>
                </c:pt>
                <c:pt idx="991">
                  <c:v>42181.237037037034</c:v>
                </c:pt>
                <c:pt idx="992">
                  <c:v>42181.237731481466</c:v>
                </c:pt>
                <c:pt idx="993">
                  <c:v>42181.238425925927</c:v>
                </c:pt>
                <c:pt idx="994">
                  <c:v>42181.239120370374</c:v>
                </c:pt>
                <c:pt idx="995">
                  <c:v>42181.239814814806</c:v>
                </c:pt>
                <c:pt idx="996">
                  <c:v>42181.24050925926</c:v>
                </c:pt>
                <c:pt idx="997">
                  <c:v>42181.241203703685</c:v>
                </c:pt>
                <c:pt idx="998">
                  <c:v>42181.241898148161</c:v>
                </c:pt>
                <c:pt idx="999">
                  <c:v>42181.242592592593</c:v>
                </c:pt>
                <c:pt idx="1000">
                  <c:v>42181.243287037025</c:v>
                </c:pt>
                <c:pt idx="1001">
                  <c:v>42181.243981481464</c:v>
                </c:pt>
                <c:pt idx="1002">
                  <c:v>42181.244675925933</c:v>
                </c:pt>
                <c:pt idx="1003">
                  <c:v>42181.245370370372</c:v>
                </c:pt>
                <c:pt idx="1004">
                  <c:v>42181.246064814804</c:v>
                </c:pt>
                <c:pt idx="1005">
                  <c:v>42181.246759259258</c:v>
                </c:pt>
                <c:pt idx="1006">
                  <c:v>42181.247453703683</c:v>
                </c:pt>
                <c:pt idx="1007">
                  <c:v>42181.248148148159</c:v>
                </c:pt>
                <c:pt idx="1008">
                  <c:v>42181.248842592591</c:v>
                </c:pt>
                <c:pt idx="1009">
                  <c:v>42181.249537037038</c:v>
                </c:pt>
                <c:pt idx="1010">
                  <c:v>42181.250231481492</c:v>
                </c:pt>
                <c:pt idx="1011">
                  <c:v>42181.250925925931</c:v>
                </c:pt>
                <c:pt idx="1012">
                  <c:v>42181.251620370371</c:v>
                </c:pt>
                <c:pt idx="1013">
                  <c:v>42181.252314814818</c:v>
                </c:pt>
                <c:pt idx="1014">
                  <c:v>42181.253009259257</c:v>
                </c:pt>
                <c:pt idx="1015">
                  <c:v>42181.253703703682</c:v>
                </c:pt>
                <c:pt idx="1016">
                  <c:v>42181.254398148179</c:v>
                </c:pt>
                <c:pt idx="1017">
                  <c:v>42181.25509259259</c:v>
                </c:pt>
                <c:pt idx="1018">
                  <c:v>42181.255787037022</c:v>
                </c:pt>
                <c:pt idx="1019">
                  <c:v>42181.256481481476</c:v>
                </c:pt>
                <c:pt idx="1020">
                  <c:v>42181.257175925923</c:v>
                </c:pt>
                <c:pt idx="1021">
                  <c:v>42181.257870370369</c:v>
                </c:pt>
                <c:pt idx="1022">
                  <c:v>42181.258564814816</c:v>
                </c:pt>
                <c:pt idx="1023">
                  <c:v>42181.259259259263</c:v>
                </c:pt>
                <c:pt idx="1024">
                  <c:v>42181.259953703688</c:v>
                </c:pt>
                <c:pt idx="1025">
                  <c:v>42181.260648148149</c:v>
                </c:pt>
                <c:pt idx="1026">
                  <c:v>42181.261342592581</c:v>
                </c:pt>
                <c:pt idx="1027">
                  <c:v>42181.262037037035</c:v>
                </c:pt>
                <c:pt idx="1028">
                  <c:v>42181.262731481474</c:v>
                </c:pt>
                <c:pt idx="1029">
                  <c:v>42181.263425925914</c:v>
                </c:pt>
                <c:pt idx="1030">
                  <c:v>42181.264120370353</c:v>
                </c:pt>
                <c:pt idx="1031">
                  <c:v>42181.264814814815</c:v>
                </c:pt>
                <c:pt idx="1032">
                  <c:v>42181.265509259254</c:v>
                </c:pt>
                <c:pt idx="1033">
                  <c:v>42181.266203703679</c:v>
                </c:pt>
                <c:pt idx="1034">
                  <c:v>42181.266898148169</c:v>
                </c:pt>
                <c:pt idx="1035">
                  <c:v>42181.267592592594</c:v>
                </c:pt>
                <c:pt idx="1036">
                  <c:v>42181.268287037034</c:v>
                </c:pt>
                <c:pt idx="1037">
                  <c:v>42181.268981481466</c:v>
                </c:pt>
                <c:pt idx="1038">
                  <c:v>42181.269675925927</c:v>
                </c:pt>
                <c:pt idx="1039">
                  <c:v>42181.270370370381</c:v>
                </c:pt>
                <c:pt idx="1040">
                  <c:v>42181.271064814784</c:v>
                </c:pt>
                <c:pt idx="1041">
                  <c:v>42181.271759259245</c:v>
                </c:pt>
                <c:pt idx="1042">
                  <c:v>42181.272453703685</c:v>
                </c:pt>
                <c:pt idx="1043">
                  <c:v>42181.273148148146</c:v>
                </c:pt>
                <c:pt idx="1044">
                  <c:v>42181.273842592585</c:v>
                </c:pt>
                <c:pt idx="1045">
                  <c:v>42181.274537037039</c:v>
                </c:pt>
                <c:pt idx="1046">
                  <c:v>42181.275231481479</c:v>
                </c:pt>
                <c:pt idx="1047">
                  <c:v>42181.275925925926</c:v>
                </c:pt>
                <c:pt idx="1048">
                  <c:v>42181.276620370372</c:v>
                </c:pt>
                <c:pt idx="1049">
                  <c:v>42181.277314814804</c:v>
                </c:pt>
                <c:pt idx="1050">
                  <c:v>42181.278009259258</c:v>
                </c:pt>
                <c:pt idx="1051">
                  <c:v>42181.278703703683</c:v>
                </c:pt>
                <c:pt idx="1052">
                  <c:v>42181.279398148159</c:v>
                </c:pt>
                <c:pt idx="1053">
                  <c:v>42181.280092592591</c:v>
                </c:pt>
                <c:pt idx="1054">
                  <c:v>42181.280787037023</c:v>
                </c:pt>
                <c:pt idx="1055">
                  <c:v>42181.28148148147</c:v>
                </c:pt>
                <c:pt idx="1056">
                  <c:v>42181.282175925931</c:v>
                </c:pt>
                <c:pt idx="1057">
                  <c:v>42181.282870370385</c:v>
                </c:pt>
                <c:pt idx="1058">
                  <c:v>42181.283564814803</c:v>
                </c:pt>
                <c:pt idx="1059">
                  <c:v>42181.284259259271</c:v>
                </c:pt>
                <c:pt idx="1060">
                  <c:v>42181.284953703704</c:v>
                </c:pt>
                <c:pt idx="1061">
                  <c:v>42181.285648148165</c:v>
                </c:pt>
                <c:pt idx="1062">
                  <c:v>42181.28634259259</c:v>
                </c:pt>
                <c:pt idx="1063">
                  <c:v>42181.287037037036</c:v>
                </c:pt>
                <c:pt idx="1064">
                  <c:v>42181.287731481476</c:v>
                </c:pt>
                <c:pt idx="1065">
                  <c:v>42181.288425925923</c:v>
                </c:pt>
                <c:pt idx="1066">
                  <c:v>42181.289120370355</c:v>
                </c:pt>
                <c:pt idx="1067">
                  <c:v>42181.289814814816</c:v>
                </c:pt>
                <c:pt idx="1068">
                  <c:v>42181.290509259255</c:v>
                </c:pt>
                <c:pt idx="1069">
                  <c:v>42181.291203703673</c:v>
                </c:pt>
                <c:pt idx="1070">
                  <c:v>42181.291898148149</c:v>
                </c:pt>
                <c:pt idx="1071">
                  <c:v>42181.292592592596</c:v>
                </c:pt>
                <c:pt idx="1072">
                  <c:v>42181.29328703702</c:v>
                </c:pt>
                <c:pt idx="1073">
                  <c:v>42181.293981481453</c:v>
                </c:pt>
                <c:pt idx="1074">
                  <c:v>42181.294675925928</c:v>
                </c:pt>
                <c:pt idx="1075">
                  <c:v>42181.295370370353</c:v>
                </c:pt>
                <c:pt idx="1076">
                  <c:v>42181.2960648148</c:v>
                </c:pt>
                <c:pt idx="1077">
                  <c:v>42181.296759259254</c:v>
                </c:pt>
                <c:pt idx="1078">
                  <c:v>42181.297453703672</c:v>
                </c:pt>
                <c:pt idx="1079">
                  <c:v>42181.298148148147</c:v>
                </c:pt>
                <c:pt idx="1080">
                  <c:v>42181.298842592594</c:v>
                </c:pt>
                <c:pt idx="1081">
                  <c:v>42181.299537037034</c:v>
                </c:pt>
                <c:pt idx="1082">
                  <c:v>42181.300231481495</c:v>
                </c:pt>
                <c:pt idx="1083">
                  <c:v>42181.300925925942</c:v>
                </c:pt>
                <c:pt idx="1084">
                  <c:v>42181.301620370381</c:v>
                </c:pt>
                <c:pt idx="1085">
                  <c:v>42181.302314814813</c:v>
                </c:pt>
                <c:pt idx="1086">
                  <c:v>42181.30300925926</c:v>
                </c:pt>
                <c:pt idx="1087">
                  <c:v>42181.303703703685</c:v>
                </c:pt>
                <c:pt idx="1088">
                  <c:v>42181.304398148175</c:v>
                </c:pt>
                <c:pt idx="1089">
                  <c:v>42181.305092592593</c:v>
                </c:pt>
                <c:pt idx="1090">
                  <c:v>42181.305787037025</c:v>
                </c:pt>
                <c:pt idx="1091">
                  <c:v>42181.306481481479</c:v>
                </c:pt>
                <c:pt idx="1092">
                  <c:v>42181.307175925933</c:v>
                </c:pt>
                <c:pt idx="1093">
                  <c:v>42181.307870370387</c:v>
                </c:pt>
                <c:pt idx="1094">
                  <c:v>42181.308564814812</c:v>
                </c:pt>
                <c:pt idx="1095">
                  <c:v>42181.309259259273</c:v>
                </c:pt>
                <c:pt idx="1096">
                  <c:v>42181.309953703705</c:v>
                </c:pt>
                <c:pt idx="1097">
                  <c:v>42181.310648148174</c:v>
                </c:pt>
                <c:pt idx="1098">
                  <c:v>42181.311342592591</c:v>
                </c:pt>
                <c:pt idx="1099">
                  <c:v>42181.312037037053</c:v>
                </c:pt>
                <c:pt idx="1100">
                  <c:v>42181.312731481492</c:v>
                </c:pt>
                <c:pt idx="1101">
                  <c:v>42181.313425925931</c:v>
                </c:pt>
                <c:pt idx="1102">
                  <c:v>42181.314120370385</c:v>
                </c:pt>
                <c:pt idx="1103">
                  <c:v>42181.314814814839</c:v>
                </c:pt>
                <c:pt idx="1104">
                  <c:v>42181.315509259271</c:v>
                </c:pt>
                <c:pt idx="1105">
                  <c:v>42181.316203703711</c:v>
                </c:pt>
                <c:pt idx="1106">
                  <c:v>42181.316898148194</c:v>
                </c:pt>
                <c:pt idx="1107">
                  <c:v>42181.317592592604</c:v>
                </c:pt>
                <c:pt idx="1108">
                  <c:v>42181.318287037051</c:v>
                </c:pt>
                <c:pt idx="1109">
                  <c:v>42181.318981481483</c:v>
                </c:pt>
                <c:pt idx="1110">
                  <c:v>42181.319675925937</c:v>
                </c:pt>
                <c:pt idx="1111">
                  <c:v>42181.320370370369</c:v>
                </c:pt>
                <c:pt idx="1112">
                  <c:v>42181.321064814802</c:v>
                </c:pt>
                <c:pt idx="1113">
                  <c:v>42181.321759259255</c:v>
                </c:pt>
                <c:pt idx="1114">
                  <c:v>42181.322453703688</c:v>
                </c:pt>
                <c:pt idx="1115">
                  <c:v>42181.323148148149</c:v>
                </c:pt>
                <c:pt idx="1116">
                  <c:v>42181.323842592596</c:v>
                </c:pt>
                <c:pt idx="1117">
                  <c:v>42181.324537037042</c:v>
                </c:pt>
                <c:pt idx="1118">
                  <c:v>42181.325231481482</c:v>
                </c:pt>
                <c:pt idx="1119">
                  <c:v>42181.325925925928</c:v>
                </c:pt>
                <c:pt idx="1120">
                  <c:v>42181.326620370368</c:v>
                </c:pt>
                <c:pt idx="1121">
                  <c:v>42181.327314814815</c:v>
                </c:pt>
                <c:pt idx="1122">
                  <c:v>42181.328009259261</c:v>
                </c:pt>
                <c:pt idx="1123">
                  <c:v>42181.328703703679</c:v>
                </c:pt>
                <c:pt idx="1124">
                  <c:v>42181.329398148169</c:v>
                </c:pt>
                <c:pt idx="1125">
                  <c:v>42181.330092592601</c:v>
                </c:pt>
                <c:pt idx="1126">
                  <c:v>42181.330787037034</c:v>
                </c:pt>
                <c:pt idx="1127">
                  <c:v>42181.331481481466</c:v>
                </c:pt>
                <c:pt idx="1128">
                  <c:v>42181.332175925942</c:v>
                </c:pt>
                <c:pt idx="1129">
                  <c:v>42181.332870370396</c:v>
                </c:pt>
                <c:pt idx="1130">
                  <c:v>42181.333564814806</c:v>
                </c:pt>
                <c:pt idx="1131">
                  <c:v>42181.334259259274</c:v>
                </c:pt>
                <c:pt idx="1132">
                  <c:v>42181.334953703707</c:v>
                </c:pt>
                <c:pt idx="1133">
                  <c:v>42181.335648148161</c:v>
                </c:pt>
                <c:pt idx="1134">
                  <c:v>42181.336342592593</c:v>
                </c:pt>
                <c:pt idx="1135">
                  <c:v>42181.337037037039</c:v>
                </c:pt>
                <c:pt idx="1136">
                  <c:v>42181.337731481479</c:v>
                </c:pt>
                <c:pt idx="1137">
                  <c:v>42181.338425925933</c:v>
                </c:pt>
                <c:pt idx="1138">
                  <c:v>42181.339120370372</c:v>
                </c:pt>
                <c:pt idx="1139">
                  <c:v>42181.339814814812</c:v>
                </c:pt>
                <c:pt idx="1140">
                  <c:v>42181.340509259273</c:v>
                </c:pt>
                <c:pt idx="1141">
                  <c:v>42181.341203703705</c:v>
                </c:pt>
                <c:pt idx="1142">
                  <c:v>42181.341898148174</c:v>
                </c:pt>
                <c:pt idx="1143">
                  <c:v>42181.342592592606</c:v>
                </c:pt>
                <c:pt idx="1144">
                  <c:v>42181.343287037038</c:v>
                </c:pt>
                <c:pt idx="1145">
                  <c:v>42181.343981481485</c:v>
                </c:pt>
                <c:pt idx="1146">
                  <c:v>42181.344675925946</c:v>
                </c:pt>
                <c:pt idx="1147">
                  <c:v>42181.345370370385</c:v>
                </c:pt>
                <c:pt idx="1148">
                  <c:v>42181.346064814818</c:v>
                </c:pt>
                <c:pt idx="1149">
                  <c:v>42181.346759259271</c:v>
                </c:pt>
                <c:pt idx="1150">
                  <c:v>42181.347453703704</c:v>
                </c:pt>
                <c:pt idx="1151">
                  <c:v>42181.348148148179</c:v>
                </c:pt>
                <c:pt idx="1152">
                  <c:v>42181.348842592604</c:v>
                </c:pt>
                <c:pt idx="1153">
                  <c:v>42181.349537037051</c:v>
                </c:pt>
                <c:pt idx="1154">
                  <c:v>42181.350231481498</c:v>
                </c:pt>
                <c:pt idx="1155">
                  <c:v>42181.350925925937</c:v>
                </c:pt>
                <c:pt idx="1156">
                  <c:v>42181.351620370369</c:v>
                </c:pt>
                <c:pt idx="1157">
                  <c:v>42181.352314814831</c:v>
                </c:pt>
                <c:pt idx="1158">
                  <c:v>42181.353009259263</c:v>
                </c:pt>
                <c:pt idx="1159">
                  <c:v>42181.353703703688</c:v>
                </c:pt>
                <c:pt idx="1160">
                  <c:v>42181.354398148178</c:v>
                </c:pt>
                <c:pt idx="1161">
                  <c:v>42181.355092592603</c:v>
                </c:pt>
                <c:pt idx="1162">
                  <c:v>42181.355787037035</c:v>
                </c:pt>
                <c:pt idx="1163">
                  <c:v>42181.356481481482</c:v>
                </c:pt>
                <c:pt idx="1164">
                  <c:v>42181.357175925943</c:v>
                </c:pt>
                <c:pt idx="1165">
                  <c:v>42181.35787037039</c:v>
                </c:pt>
                <c:pt idx="1166">
                  <c:v>42181.358564814829</c:v>
                </c:pt>
                <c:pt idx="1167">
                  <c:v>42181.359259259276</c:v>
                </c:pt>
                <c:pt idx="1168">
                  <c:v>42181.359953703701</c:v>
                </c:pt>
                <c:pt idx="1169">
                  <c:v>42181.360648148169</c:v>
                </c:pt>
                <c:pt idx="1170">
                  <c:v>42181.361342592594</c:v>
                </c:pt>
                <c:pt idx="1171">
                  <c:v>42181.362037037041</c:v>
                </c:pt>
                <c:pt idx="1172">
                  <c:v>42181.36273148148</c:v>
                </c:pt>
                <c:pt idx="1173">
                  <c:v>42181.363425925927</c:v>
                </c:pt>
                <c:pt idx="1174">
                  <c:v>42181.364120370381</c:v>
                </c:pt>
                <c:pt idx="1175">
                  <c:v>42181.364814814813</c:v>
                </c:pt>
                <c:pt idx="1176">
                  <c:v>42181.36550925926</c:v>
                </c:pt>
                <c:pt idx="1177">
                  <c:v>42181.366203703707</c:v>
                </c:pt>
                <c:pt idx="1178">
                  <c:v>42181.366898148175</c:v>
                </c:pt>
                <c:pt idx="1179">
                  <c:v>42181.367592592593</c:v>
                </c:pt>
                <c:pt idx="1180">
                  <c:v>42181.368287037039</c:v>
                </c:pt>
                <c:pt idx="1181">
                  <c:v>42181.368981481479</c:v>
                </c:pt>
                <c:pt idx="1182">
                  <c:v>42181.369675925933</c:v>
                </c:pt>
                <c:pt idx="1183">
                  <c:v>42181.370370370387</c:v>
                </c:pt>
                <c:pt idx="1184">
                  <c:v>42181.371064814804</c:v>
                </c:pt>
                <c:pt idx="1185">
                  <c:v>42181.371759259258</c:v>
                </c:pt>
                <c:pt idx="1186">
                  <c:v>42181.372453703705</c:v>
                </c:pt>
                <c:pt idx="1187">
                  <c:v>42181.373148148159</c:v>
                </c:pt>
                <c:pt idx="1188">
                  <c:v>42181.373842592591</c:v>
                </c:pt>
                <c:pt idx="1189">
                  <c:v>42181.374537037053</c:v>
                </c:pt>
                <c:pt idx="1190">
                  <c:v>42181.375231481492</c:v>
                </c:pt>
                <c:pt idx="1191">
                  <c:v>42181.375925925931</c:v>
                </c:pt>
                <c:pt idx="1192">
                  <c:v>42181.376620370385</c:v>
                </c:pt>
                <c:pt idx="1193">
                  <c:v>42181.377314814818</c:v>
                </c:pt>
                <c:pt idx="1194">
                  <c:v>42181.378009259271</c:v>
                </c:pt>
                <c:pt idx="1195">
                  <c:v>42181.378703703704</c:v>
                </c:pt>
                <c:pt idx="1196">
                  <c:v>42181.379398148179</c:v>
                </c:pt>
                <c:pt idx="1197">
                  <c:v>42181.380092592604</c:v>
                </c:pt>
                <c:pt idx="1198">
                  <c:v>42181.380787037036</c:v>
                </c:pt>
                <c:pt idx="1199">
                  <c:v>42181.381481481476</c:v>
                </c:pt>
                <c:pt idx="1200">
                  <c:v>42181.382175925937</c:v>
                </c:pt>
                <c:pt idx="1201">
                  <c:v>42181.382870370391</c:v>
                </c:pt>
                <c:pt idx="1202">
                  <c:v>42181.383564814816</c:v>
                </c:pt>
                <c:pt idx="1203">
                  <c:v>42181.384259259285</c:v>
                </c:pt>
                <c:pt idx="1204">
                  <c:v>42181.384953703702</c:v>
                </c:pt>
                <c:pt idx="1205">
                  <c:v>42181.385648148171</c:v>
                </c:pt>
                <c:pt idx="1206">
                  <c:v>42181.386342592603</c:v>
                </c:pt>
                <c:pt idx="1207">
                  <c:v>42181.387037037042</c:v>
                </c:pt>
                <c:pt idx="1208">
                  <c:v>42181.387731481482</c:v>
                </c:pt>
                <c:pt idx="1209">
                  <c:v>42181.388425925943</c:v>
                </c:pt>
                <c:pt idx="1210">
                  <c:v>42181.389120370368</c:v>
                </c:pt>
                <c:pt idx="1211">
                  <c:v>42181.389814814829</c:v>
                </c:pt>
                <c:pt idx="1212">
                  <c:v>42181.390509259261</c:v>
                </c:pt>
                <c:pt idx="1213">
                  <c:v>42181.391203703679</c:v>
                </c:pt>
                <c:pt idx="1214">
                  <c:v>42181.391898148169</c:v>
                </c:pt>
                <c:pt idx="1215">
                  <c:v>42181.392592592601</c:v>
                </c:pt>
                <c:pt idx="1216">
                  <c:v>42181.393287037034</c:v>
                </c:pt>
                <c:pt idx="1217">
                  <c:v>42181.393981481466</c:v>
                </c:pt>
                <c:pt idx="1218">
                  <c:v>42181.394675925942</c:v>
                </c:pt>
                <c:pt idx="1219">
                  <c:v>42181.395370370381</c:v>
                </c:pt>
                <c:pt idx="1220">
                  <c:v>42181.396064814806</c:v>
                </c:pt>
                <c:pt idx="1221">
                  <c:v>42181.39675925926</c:v>
                </c:pt>
                <c:pt idx="1222">
                  <c:v>42181.397453703685</c:v>
                </c:pt>
                <c:pt idx="1223">
                  <c:v>42181.398148148161</c:v>
                </c:pt>
                <c:pt idx="1224">
                  <c:v>42181.398842592593</c:v>
                </c:pt>
                <c:pt idx="1225">
                  <c:v>42181.399537037039</c:v>
                </c:pt>
                <c:pt idx="1226">
                  <c:v>42181.400231481493</c:v>
                </c:pt>
                <c:pt idx="1227">
                  <c:v>42181.400925925933</c:v>
                </c:pt>
                <c:pt idx="1228">
                  <c:v>42181.401620370372</c:v>
                </c:pt>
                <c:pt idx="1229">
                  <c:v>42181.402314814812</c:v>
                </c:pt>
                <c:pt idx="1230">
                  <c:v>42181.403009259258</c:v>
                </c:pt>
                <c:pt idx="1231">
                  <c:v>42181.403703703683</c:v>
                </c:pt>
                <c:pt idx="1232">
                  <c:v>42181.404398148174</c:v>
                </c:pt>
                <c:pt idx="1233">
                  <c:v>42181.405092592591</c:v>
                </c:pt>
                <c:pt idx="1234">
                  <c:v>42181.405787037023</c:v>
                </c:pt>
                <c:pt idx="1235">
                  <c:v>42181.406481481485</c:v>
                </c:pt>
                <c:pt idx="1236">
                  <c:v>42181.407175925931</c:v>
                </c:pt>
                <c:pt idx="1237">
                  <c:v>42181.407870370385</c:v>
                </c:pt>
                <c:pt idx="1238">
                  <c:v>42181.408564814818</c:v>
                </c:pt>
                <c:pt idx="1239">
                  <c:v>42181.409259259271</c:v>
                </c:pt>
                <c:pt idx="1240">
                  <c:v>42181.409953703704</c:v>
                </c:pt>
                <c:pt idx="1241">
                  <c:v>42181.410648148179</c:v>
                </c:pt>
                <c:pt idx="1242">
                  <c:v>42181.41134259259</c:v>
                </c:pt>
                <c:pt idx="1243">
                  <c:v>42181.412037037051</c:v>
                </c:pt>
                <c:pt idx="1244">
                  <c:v>42181.412731481483</c:v>
                </c:pt>
                <c:pt idx="1245">
                  <c:v>42181.413425925923</c:v>
                </c:pt>
                <c:pt idx="1246">
                  <c:v>42181.414120370369</c:v>
                </c:pt>
                <c:pt idx="1247">
                  <c:v>42181.414814814831</c:v>
                </c:pt>
                <c:pt idx="1248">
                  <c:v>42181.415509259263</c:v>
                </c:pt>
                <c:pt idx="1249">
                  <c:v>42181.416203703702</c:v>
                </c:pt>
                <c:pt idx="1250">
                  <c:v>42181.416898148178</c:v>
                </c:pt>
                <c:pt idx="1251">
                  <c:v>42181.417592592603</c:v>
                </c:pt>
                <c:pt idx="1252">
                  <c:v>42181.418287037042</c:v>
                </c:pt>
                <c:pt idx="1253">
                  <c:v>42181.418981481482</c:v>
                </c:pt>
                <c:pt idx="1254">
                  <c:v>42181.419675925943</c:v>
                </c:pt>
                <c:pt idx="1255">
                  <c:v>42181.420370370368</c:v>
                </c:pt>
                <c:pt idx="1256">
                  <c:v>42181.4210648148</c:v>
                </c:pt>
                <c:pt idx="1257">
                  <c:v>42181.421759259254</c:v>
                </c:pt>
                <c:pt idx="1258">
                  <c:v>42181.422453703679</c:v>
                </c:pt>
                <c:pt idx="1259">
                  <c:v>42181.423148148147</c:v>
                </c:pt>
                <c:pt idx="1260">
                  <c:v>42181.423842592594</c:v>
                </c:pt>
                <c:pt idx="1261">
                  <c:v>42181.424537037041</c:v>
                </c:pt>
                <c:pt idx="1262">
                  <c:v>42181.42523148148</c:v>
                </c:pt>
                <c:pt idx="1263">
                  <c:v>42181.425925925927</c:v>
                </c:pt>
                <c:pt idx="1264">
                  <c:v>42181.426620370381</c:v>
                </c:pt>
                <c:pt idx="1265">
                  <c:v>42181.427314814806</c:v>
                </c:pt>
                <c:pt idx="1266">
                  <c:v>42181.42800925926</c:v>
                </c:pt>
                <c:pt idx="1267">
                  <c:v>42181.428703703685</c:v>
                </c:pt>
                <c:pt idx="1268">
                  <c:v>42181.429398148161</c:v>
                </c:pt>
                <c:pt idx="1269">
                  <c:v>42181.430092592593</c:v>
                </c:pt>
                <c:pt idx="1270">
                  <c:v>42181.430787037025</c:v>
                </c:pt>
                <c:pt idx="1271">
                  <c:v>42181.431481481464</c:v>
                </c:pt>
                <c:pt idx="1272">
                  <c:v>42181.432175925933</c:v>
                </c:pt>
                <c:pt idx="1273">
                  <c:v>42181.432870370387</c:v>
                </c:pt>
                <c:pt idx="1274">
                  <c:v>42181.433564814804</c:v>
                </c:pt>
                <c:pt idx="1275">
                  <c:v>42181.434259259273</c:v>
                </c:pt>
                <c:pt idx="1276">
                  <c:v>42181.434953703705</c:v>
                </c:pt>
                <c:pt idx="1277">
                  <c:v>42181.435648148159</c:v>
                </c:pt>
                <c:pt idx="1278">
                  <c:v>42181.436342592591</c:v>
                </c:pt>
                <c:pt idx="1279">
                  <c:v>42181.437037037038</c:v>
                </c:pt>
                <c:pt idx="1280">
                  <c:v>42181.437731481485</c:v>
                </c:pt>
                <c:pt idx="1281">
                  <c:v>42181.438425925931</c:v>
                </c:pt>
                <c:pt idx="1282">
                  <c:v>42181.439120370371</c:v>
                </c:pt>
                <c:pt idx="1283">
                  <c:v>42181.439814814818</c:v>
                </c:pt>
                <c:pt idx="1284">
                  <c:v>42181.440509259271</c:v>
                </c:pt>
                <c:pt idx="1285">
                  <c:v>42181.441203703704</c:v>
                </c:pt>
                <c:pt idx="1286">
                  <c:v>42181.441898148179</c:v>
                </c:pt>
                <c:pt idx="1287">
                  <c:v>42181.442592592604</c:v>
                </c:pt>
                <c:pt idx="1288">
                  <c:v>42181.443287037036</c:v>
                </c:pt>
                <c:pt idx="1289">
                  <c:v>42181.443981481476</c:v>
                </c:pt>
                <c:pt idx="1290">
                  <c:v>42181.444675925937</c:v>
                </c:pt>
                <c:pt idx="1291">
                  <c:v>42181.445370370369</c:v>
                </c:pt>
                <c:pt idx="1292">
                  <c:v>42181.446064814816</c:v>
                </c:pt>
                <c:pt idx="1293">
                  <c:v>42181.446759259263</c:v>
                </c:pt>
                <c:pt idx="1294">
                  <c:v>42181.447453703688</c:v>
                </c:pt>
                <c:pt idx="1295">
                  <c:v>42181.448148148171</c:v>
                </c:pt>
                <c:pt idx="1296">
                  <c:v>42181.448842592603</c:v>
                </c:pt>
                <c:pt idx="1297">
                  <c:v>42181.449537037042</c:v>
                </c:pt>
                <c:pt idx="1298">
                  <c:v>42181.450231481496</c:v>
                </c:pt>
                <c:pt idx="1299">
                  <c:v>42181.450925925943</c:v>
                </c:pt>
                <c:pt idx="1300">
                  <c:v>42181.451620370368</c:v>
                </c:pt>
                <c:pt idx="1301">
                  <c:v>42181.452314814829</c:v>
                </c:pt>
                <c:pt idx="1302">
                  <c:v>42181.453009259261</c:v>
                </c:pt>
                <c:pt idx="1303">
                  <c:v>42181.453703703679</c:v>
                </c:pt>
                <c:pt idx="1304">
                  <c:v>42181.454398148177</c:v>
                </c:pt>
                <c:pt idx="1305">
                  <c:v>42181.455092592601</c:v>
                </c:pt>
                <c:pt idx="1306">
                  <c:v>42181.455787037034</c:v>
                </c:pt>
                <c:pt idx="1307">
                  <c:v>42181.45648148148</c:v>
                </c:pt>
                <c:pt idx="1308">
                  <c:v>42181.457175925942</c:v>
                </c:pt>
                <c:pt idx="1309">
                  <c:v>42181.457870370396</c:v>
                </c:pt>
                <c:pt idx="1310">
                  <c:v>42181.458564814813</c:v>
                </c:pt>
                <c:pt idx="1311">
                  <c:v>42181.459259259274</c:v>
                </c:pt>
                <c:pt idx="1312">
                  <c:v>42181.459953703707</c:v>
                </c:pt>
                <c:pt idx="1313">
                  <c:v>42181.460648148161</c:v>
                </c:pt>
                <c:pt idx="1314">
                  <c:v>42181.461342592585</c:v>
                </c:pt>
                <c:pt idx="1315">
                  <c:v>42181.462037037039</c:v>
                </c:pt>
                <c:pt idx="1316">
                  <c:v>42181.462731481479</c:v>
                </c:pt>
                <c:pt idx="1317">
                  <c:v>42181.463425925926</c:v>
                </c:pt>
                <c:pt idx="1318">
                  <c:v>42181.464120370372</c:v>
                </c:pt>
                <c:pt idx="1319">
                  <c:v>42181.464814814812</c:v>
                </c:pt>
                <c:pt idx="1320">
                  <c:v>42181.465509259258</c:v>
                </c:pt>
                <c:pt idx="1321">
                  <c:v>42181.466203703705</c:v>
                </c:pt>
                <c:pt idx="1322">
                  <c:v>42181.466898148174</c:v>
                </c:pt>
                <c:pt idx="1323">
                  <c:v>42181.467592592591</c:v>
                </c:pt>
                <c:pt idx="1324">
                  <c:v>42181.468287037038</c:v>
                </c:pt>
                <c:pt idx="1325">
                  <c:v>42181.468981481485</c:v>
                </c:pt>
                <c:pt idx="1326">
                  <c:v>42181.469675925931</c:v>
                </c:pt>
                <c:pt idx="1327">
                  <c:v>42181.470370370385</c:v>
                </c:pt>
                <c:pt idx="1328">
                  <c:v>42181.471064814803</c:v>
                </c:pt>
                <c:pt idx="1329">
                  <c:v>42181.471759259257</c:v>
                </c:pt>
                <c:pt idx="1330">
                  <c:v>42181.472453703704</c:v>
                </c:pt>
                <c:pt idx="1331">
                  <c:v>42181.473148148165</c:v>
                </c:pt>
                <c:pt idx="1332">
                  <c:v>42181.47384259259</c:v>
                </c:pt>
                <c:pt idx="1333">
                  <c:v>42181.474537037051</c:v>
                </c:pt>
                <c:pt idx="1334">
                  <c:v>42181.475231481483</c:v>
                </c:pt>
                <c:pt idx="1335">
                  <c:v>42181.475925925923</c:v>
                </c:pt>
                <c:pt idx="1336">
                  <c:v>42181.476620370369</c:v>
                </c:pt>
                <c:pt idx="1337">
                  <c:v>42181.477314814816</c:v>
                </c:pt>
                <c:pt idx="1338">
                  <c:v>42181.478009259263</c:v>
                </c:pt>
                <c:pt idx="1339">
                  <c:v>42181.478703703688</c:v>
                </c:pt>
                <c:pt idx="1340">
                  <c:v>42181.479398148171</c:v>
                </c:pt>
                <c:pt idx="1341">
                  <c:v>42181.480092592603</c:v>
                </c:pt>
                <c:pt idx="1342">
                  <c:v>42181.480787037035</c:v>
                </c:pt>
                <c:pt idx="1343">
                  <c:v>42181.481481481474</c:v>
                </c:pt>
                <c:pt idx="1344">
                  <c:v>42181.482175925943</c:v>
                </c:pt>
                <c:pt idx="1345">
                  <c:v>42181.48287037039</c:v>
                </c:pt>
                <c:pt idx="1346">
                  <c:v>42181.483564814815</c:v>
                </c:pt>
                <c:pt idx="1347">
                  <c:v>42181.484259259276</c:v>
                </c:pt>
                <c:pt idx="1348">
                  <c:v>42181.484953703701</c:v>
                </c:pt>
                <c:pt idx="1349">
                  <c:v>42181.485648148169</c:v>
                </c:pt>
                <c:pt idx="1350">
                  <c:v>42181.486342592601</c:v>
                </c:pt>
                <c:pt idx="1351">
                  <c:v>42181.487037037041</c:v>
                </c:pt>
                <c:pt idx="1352">
                  <c:v>42181.48773148148</c:v>
                </c:pt>
                <c:pt idx="1353">
                  <c:v>42181.488425925942</c:v>
                </c:pt>
                <c:pt idx="1354">
                  <c:v>42181.489120370381</c:v>
                </c:pt>
                <c:pt idx="1355">
                  <c:v>42181.489814814813</c:v>
                </c:pt>
                <c:pt idx="1356">
                  <c:v>42181.49050925926</c:v>
                </c:pt>
                <c:pt idx="1357">
                  <c:v>42181.491203703685</c:v>
                </c:pt>
                <c:pt idx="1358">
                  <c:v>42181.491898148161</c:v>
                </c:pt>
                <c:pt idx="1359">
                  <c:v>42181.492592592593</c:v>
                </c:pt>
                <c:pt idx="1360">
                  <c:v>42181.493287037025</c:v>
                </c:pt>
                <c:pt idx="1361">
                  <c:v>42181.493981481464</c:v>
                </c:pt>
                <c:pt idx="1362">
                  <c:v>42181.494675925933</c:v>
                </c:pt>
                <c:pt idx="1363">
                  <c:v>42181.495370370372</c:v>
                </c:pt>
                <c:pt idx="1364">
                  <c:v>42181.496064814804</c:v>
                </c:pt>
                <c:pt idx="1365">
                  <c:v>42181.496759259258</c:v>
                </c:pt>
                <c:pt idx="1366">
                  <c:v>42181.497453703683</c:v>
                </c:pt>
                <c:pt idx="1367">
                  <c:v>42181.498148148159</c:v>
                </c:pt>
                <c:pt idx="1368">
                  <c:v>42181.498842592591</c:v>
                </c:pt>
                <c:pt idx="1369">
                  <c:v>42181.499537037038</c:v>
                </c:pt>
                <c:pt idx="1370">
                  <c:v>42181.500231481492</c:v>
                </c:pt>
                <c:pt idx="1371">
                  <c:v>42181.500925925931</c:v>
                </c:pt>
                <c:pt idx="1372">
                  <c:v>42181.501620370371</c:v>
                </c:pt>
                <c:pt idx="1373">
                  <c:v>42181.502314814818</c:v>
                </c:pt>
                <c:pt idx="1374">
                  <c:v>42181.503009259257</c:v>
                </c:pt>
                <c:pt idx="1375">
                  <c:v>42181.503703703682</c:v>
                </c:pt>
                <c:pt idx="1376">
                  <c:v>42181.504398148179</c:v>
                </c:pt>
                <c:pt idx="1377">
                  <c:v>42181.50509259259</c:v>
                </c:pt>
                <c:pt idx="1378">
                  <c:v>42181.505787037022</c:v>
                </c:pt>
                <c:pt idx="1379">
                  <c:v>42181.506481481476</c:v>
                </c:pt>
                <c:pt idx="1380">
                  <c:v>42181.507175925923</c:v>
                </c:pt>
                <c:pt idx="1381">
                  <c:v>42181.507870370369</c:v>
                </c:pt>
                <c:pt idx="1382">
                  <c:v>42181.508564814816</c:v>
                </c:pt>
                <c:pt idx="1383">
                  <c:v>42181.509259259263</c:v>
                </c:pt>
                <c:pt idx="1384">
                  <c:v>42181.509953703688</c:v>
                </c:pt>
                <c:pt idx="1385">
                  <c:v>42181.510648148171</c:v>
                </c:pt>
                <c:pt idx="1386">
                  <c:v>42181.511342592596</c:v>
                </c:pt>
                <c:pt idx="1387">
                  <c:v>42181.512037037042</c:v>
                </c:pt>
                <c:pt idx="1388">
                  <c:v>42181.512731481482</c:v>
                </c:pt>
                <c:pt idx="1389">
                  <c:v>42181.513425925928</c:v>
                </c:pt>
                <c:pt idx="1390">
                  <c:v>42181.514120370368</c:v>
                </c:pt>
                <c:pt idx="1391">
                  <c:v>42181.514814814829</c:v>
                </c:pt>
                <c:pt idx="1392">
                  <c:v>42181.515509259261</c:v>
                </c:pt>
                <c:pt idx="1393">
                  <c:v>42181.516203703701</c:v>
                </c:pt>
                <c:pt idx="1394">
                  <c:v>42181.516898148177</c:v>
                </c:pt>
                <c:pt idx="1395">
                  <c:v>42181.517592592601</c:v>
                </c:pt>
                <c:pt idx="1396">
                  <c:v>42181.518287037041</c:v>
                </c:pt>
                <c:pt idx="1397">
                  <c:v>42181.51898148148</c:v>
                </c:pt>
                <c:pt idx="1398">
                  <c:v>42181.519675925942</c:v>
                </c:pt>
                <c:pt idx="1399">
                  <c:v>42181.520370370381</c:v>
                </c:pt>
                <c:pt idx="1400">
                  <c:v>42181.521064814784</c:v>
                </c:pt>
                <c:pt idx="1401">
                  <c:v>42181.521759259245</c:v>
                </c:pt>
                <c:pt idx="1402">
                  <c:v>42181.522453703685</c:v>
                </c:pt>
                <c:pt idx="1403">
                  <c:v>42181.523148148146</c:v>
                </c:pt>
                <c:pt idx="1404">
                  <c:v>42181.523842592585</c:v>
                </c:pt>
                <c:pt idx="1405">
                  <c:v>42181.524537037039</c:v>
                </c:pt>
                <c:pt idx="1406">
                  <c:v>42181.525231481479</c:v>
                </c:pt>
                <c:pt idx="1407">
                  <c:v>42181.525925925926</c:v>
                </c:pt>
                <c:pt idx="1408">
                  <c:v>42181.526620370372</c:v>
                </c:pt>
                <c:pt idx="1409">
                  <c:v>42181.527314814804</c:v>
                </c:pt>
                <c:pt idx="1410">
                  <c:v>42181.528009259258</c:v>
                </c:pt>
                <c:pt idx="1411">
                  <c:v>42181.528703703683</c:v>
                </c:pt>
                <c:pt idx="1412">
                  <c:v>42181.529398148159</c:v>
                </c:pt>
                <c:pt idx="1413">
                  <c:v>42181.530092592591</c:v>
                </c:pt>
                <c:pt idx="1414">
                  <c:v>42181.530787037023</c:v>
                </c:pt>
                <c:pt idx="1415">
                  <c:v>42181.53148148147</c:v>
                </c:pt>
                <c:pt idx="1416">
                  <c:v>42181.532175925931</c:v>
                </c:pt>
                <c:pt idx="1417">
                  <c:v>42181.532870370385</c:v>
                </c:pt>
                <c:pt idx="1418">
                  <c:v>42181.533564814803</c:v>
                </c:pt>
                <c:pt idx="1419">
                  <c:v>42181.534259259271</c:v>
                </c:pt>
                <c:pt idx="1420">
                  <c:v>42181.534953703704</c:v>
                </c:pt>
                <c:pt idx="1421">
                  <c:v>42181.535648148165</c:v>
                </c:pt>
                <c:pt idx="1422">
                  <c:v>42181.53634259259</c:v>
                </c:pt>
                <c:pt idx="1423">
                  <c:v>42181.537037037036</c:v>
                </c:pt>
                <c:pt idx="1424">
                  <c:v>42181.537731481476</c:v>
                </c:pt>
                <c:pt idx="1425">
                  <c:v>42181.538425925923</c:v>
                </c:pt>
                <c:pt idx="1426">
                  <c:v>42181.539120370355</c:v>
                </c:pt>
                <c:pt idx="1427">
                  <c:v>42181.539814814816</c:v>
                </c:pt>
                <c:pt idx="1428">
                  <c:v>42181.540509259263</c:v>
                </c:pt>
                <c:pt idx="1429">
                  <c:v>42181.541203703688</c:v>
                </c:pt>
                <c:pt idx="1430">
                  <c:v>42181.541898148171</c:v>
                </c:pt>
                <c:pt idx="1431">
                  <c:v>42181.542592592603</c:v>
                </c:pt>
                <c:pt idx="1432">
                  <c:v>42181.543287037035</c:v>
                </c:pt>
                <c:pt idx="1433">
                  <c:v>42181.543981481474</c:v>
                </c:pt>
                <c:pt idx="1434">
                  <c:v>42181.544675925943</c:v>
                </c:pt>
                <c:pt idx="1435">
                  <c:v>42181.545370370368</c:v>
                </c:pt>
                <c:pt idx="1436">
                  <c:v>42181.546064814815</c:v>
                </c:pt>
                <c:pt idx="1437">
                  <c:v>42181.546759259261</c:v>
                </c:pt>
                <c:pt idx="1438">
                  <c:v>42181.547453703679</c:v>
                </c:pt>
                <c:pt idx="1439">
                  <c:v>42181.548148148169</c:v>
                </c:pt>
                <c:pt idx="1440">
                  <c:v>42181.548842592601</c:v>
                </c:pt>
                <c:pt idx="1441">
                  <c:v>42181.549537037041</c:v>
                </c:pt>
                <c:pt idx="1442">
                  <c:v>42181.550231481495</c:v>
                </c:pt>
                <c:pt idx="1443">
                  <c:v>42181.550925925942</c:v>
                </c:pt>
                <c:pt idx="1444">
                  <c:v>42181.551620370381</c:v>
                </c:pt>
                <c:pt idx="1445">
                  <c:v>42181.552314814813</c:v>
                </c:pt>
                <c:pt idx="1446">
                  <c:v>42181.55300925926</c:v>
                </c:pt>
                <c:pt idx="1447">
                  <c:v>42181.553703703685</c:v>
                </c:pt>
                <c:pt idx="1448">
                  <c:v>42181.554398148175</c:v>
                </c:pt>
                <c:pt idx="1449">
                  <c:v>42181.555092592593</c:v>
                </c:pt>
                <c:pt idx="1450">
                  <c:v>42181.555787037025</c:v>
                </c:pt>
                <c:pt idx="1451">
                  <c:v>42181.556481481479</c:v>
                </c:pt>
                <c:pt idx="1452">
                  <c:v>42181.557175925933</c:v>
                </c:pt>
                <c:pt idx="1453">
                  <c:v>42181.557870370387</c:v>
                </c:pt>
                <c:pt idx="1454">
                  <c:v>42181.558564814812</c:v>
                </c:pt>
                <c:pt idx="1455">
                  <c:v>42181.559259259273</c:v>
                </c:pt>
                <c:pt idx="1456">
                  <c:v>42181.559953703705</c:v>
                </c:pt>
                <c:pt idx="1457">
                  <c:v>42181.560648148159</c:v>
                </c:pt>
                <c:pt idx="1458">
                  <c:v>42181.561342592584</c:v>
                </c:pt>
                <c:pt idx="1459">
                  <c:v>42181.562037037038</c:v>
                </c:pt>
                <c:pt idx="1460">
                  <c:v>42181.562731481485</c:v>
                </c:pt>
                <c:pt idx="1461">
                  <c:v>42181.563425925924</c:v>
                </c:pt>
                <c:pt idx="1462">
                  <c:v>42181.564120370371</c:v>
                </c:pt>
                <c:pt idx="1463">
                  <c:v>42181.564814814818</c:v>
                </c:pt>
                <c:pt idx="1464">
                  <c:v>42181.565509259257</c:v>
                </c:pt>
                <c:pt idx="1465">
                  <c:v>42181.566203703704</c:v>
                </c:pt>
                <c:pt idx="1466">
                  <c:v>42181.566898148179</c:v>
                </c:pt>
                <c:pt idx="1467">
                  <c:v>42181.56759259259</c:v>
                </c:pt>
                <c:pt idx="1468">
                  <c:v>42181.568287037036</c:v>
                </c:pt>
                <c:pt idx="1469">
                  <c:v>42181.568981481476</c:v>
                </c:pt>
                <c:pt idx="1470">
                  <c:v>42181.569675925923</c:v>
                </c:pt>
                <c:pt idx="1471">
                  <c:v>42181.570370370369</c:v>
                </c:pt>
                <c:pt idx="1472">
                  <c:v>42181.571064814802</c:v>
                </c:pt>
                <c:pt idx="1473">
                  <c:v>42181.571759259255</c:v>
                </c:pt>
                <c:pt idx="1474">
                  <c:v>42181.572453703688</c:v>
                </c:pt>
                <c:pt idx="1475">
                  <c:v>42181.573148148149</c:v>
                </c:pt>
                <c:pt idx="1476">
                  <c:v>42181.573842592596</c:v>
                </c:pt>
                <c:pt idx="1477">
                  <c:v>42181.574537037042</c:v>
                </c:pt>
                <c:pt idx="1478">
                  <c:v>42181.575231481482</c:v>
                </c:pt>
                <c:pt idx="1479">
                  <c:v>42181.575925925928</c:v>
                </c:pt>
                <c:pt idx="1480">
                  <c:v>42181.576620370368</c:v>
                </c:pt>
                <c:pt idx="1481">
                  <c:v>42181.577314814815</c:v>
                </c:pt>
                <c:pt idx="1482">
                  <c:v>42181.578009259261</c:v>
                </c:pt>
                <c:pt idx="1483">
                  <c:v>42181.578703703679</c:v>
                </c:pt>
                <c:pt idx="1484">
                  <c:v>42181.579398148169</c:v>
                </c:pt>
                <c:pt idx="1485">
                  <c:v>42181.580092592601</c:v>
                </c:pt>
                <c:pt idx="1486">
                  <c:v>42181.580787037034</c:v>
                </c:pt>
                <c:pt idx="1487">
                  <c:v>42181.581481481466</c:v>
                </c:pt>
                <c:pt idx="1488">
                  <c:v>42181.582175925942</c:v>
                </c:pt>
                <c:pt idx="1489">
                  <c:v>42181.582870370396</c:v>
                </c:pt>
                <c:pt idx="1490">
                  <c:v>42181.583564814806</c:v>
                </c:pt>
                <c:pt idx="1491">
                  <c:v>42181.584259259274</c:v>
                </c:pt>
                <c:pt idx="1492">
                  <c:v>42181.584953703707</c:v>
                </c:pt>
                <c:pt idx="1493">
                  <c:v>42181.585648148161</c:v>
                </c:pt>
                <c:pt idx="1494">
                  <c:v>42181.586342592593</c:v>
                </c:pt>
                <c:pt idx="1495">
                  <c:v>42181.587037037039</c:v>
                </c:pt>
                <c:pt idx="1496">
                  <c:v>42181.587731481479</c:v>
                </c:pt>
                <c:pt idx="1497">
                  <c:v>42181.588425925933</c:v>
                </c:pt>
                <c:pt idx="1498">
                  <c:v>42181.589120370372</c:v>
                </c:pt>
                <c:pt idx="1499">
                  <c:v>42181.589814814812</c:v>
                </c:pt>
                <c:pt idx="1500">
                  <c:v>42181.590509259258</c:v>
                </c:pt>
                <c:pt idx="1501">
                  <c:v>42181.591203703683</c:v>
                </c:pt>
                <c:pt idx="1502">
                  <c:v>42181.591898148159</c:v>
                </c:pt>
                <c:pt idx="1503">
                  <c:v>42181.592592592591</c:v>
                </c:pt>
                <c:pt idx="1504">
                  <c:v>42181.593287037023</c:v>
                </c:pt>
                <c:pt idx="1505">
                  <c:v>42181.59398148147</c:v>
                </c:pt>
                <c:pt idx="1506">
                  <c:v>42181.594675925931</c:v>
                </c:pt>
                <c:pt idx="1507">
                  <c:v>42181.595370370371</c:v>
                </c:pt>
                <c:pt idx="1508">
                  <c:v>42181.596064814803</c:v>
                </c:pt>
                <c:pt idx="1509">
                  <c:v>42181.596759259257</c:v>
                </c:pt>
                <c:pt idx="1510">
                  <c:v>42181.597453703682</c:v>
                </c:pt>
                <c:pt idx="1511">
                  <c:v>42181.598148148165</c:v>
                </c:pt>
                <c:pt idx="1512">
                  <c:v>42181.59884259259</c:v>
                </c:pt>
                <c:pt idx="1513">
                  <c:v>42181.599537037036</c:v>
                </c:pt>
                <c:pt idx="1514">
                  <c:v>42181.600231481483</c:v>
                </c:pt>
                <c:pt idx="1515">
                  <c:v>42181.600925925923</c:v>
                </c:pt>
                <c:pt idx="1516">
                  <c:v>42181.601620370355</c:v>
                </c:pt>
                <c:pt idx="1517">
                  <c:v>42181.602314814816</c:v>
                </c:pt>
                <c:pt idx="1518">
                  <c:v>42181.603009259255</c:v>
                </c:pt>
                <c:pt idx="1519">
                  <c:v>42181.603703703673</c:v>
                </c:pt>
                <c:pt idx="1520">
                  <c:v>42181.604398148171</c:v>
                </c:pt>
                <c:pt idx="1521">
                  <c:v>42181.605092592596</c:v>
                </c:pt>
                <c:pt idx="1522">
                  <c:v>42181.60578703702</c:v>
                </c:pt>
                <c:pt idx="1523">
                  <c:v>42181.606481481474</c:v>
                </c:pt>
                <c:pt idx="1524">
                  <c:v>42181.607175925928</c:v>
                </c:pt>
                <c:pt idx="1525">
                  <c:v>42181.607870370368</c:v>
                </c:pt>
                <c:pt idx="1526">
                  <c:v>42181.608564814815</c:v>
                </c:pt>
                <c:pt idx="1527">
                  <c:v>42181.609259259261</c:v>
                </c:pt>
                <c:pt idx="1528">
                  <c:v>42181.609953703679</c:v>
                </c:pt>
                <c:pt idx="1529">
                  <c:v>42181.610648148169</c:v>
                </c:pt>
                <c:pt idx="1530">
                  <c:v>42181.611342592594</c:v>
                </c:pt>
                <c:pt idx="1531">
                  <c:v>42181.612037037041</c:v>
                </c:pt>
                <c:pt idx="1532">
                  <c:v>42181.61273148148</c:v>
                </c:pt>
                <c:pt idx="1533">
                  <c:v>42181.613425925927</c:v>
                </c:pt>
                <c:pt idx="1534">
                  <c:v>42181.614120370381</c:v>
                </c:pt>
                <c:pt idx="1535">
                  <c:v>42181.614814814813</c:v>
                </c:pt>
                <c:pt idx="1536">
                  <c:v>42181.61550925926</c:v>
                </c:pt>
                <c:pt idx="1537">
                  <c:v>42181.616203703707</c:v>
                </c:pt>
                <c:pt idx="1538">
                  <c:v>42181.616898148175</c:v>
                </c:pt>
                <c:pt idx="1539">
                  <c:v>42181.617592592593</c:v>
                </c:pt>
                <c:pt idx="1540">
                  <c:v>42181.618287037039</c:v>
                </c:pt>
                <c:pt idx="1541">
                  <c:v>42181.618981481479</c:v>
                </c:pt>
                <c:pt idx="1542">
                  <c:v>42181.619675925933</c:v>
                </c:pt>
                <c:pt idx="1543">
                  <c:v>42181.620370370372</c:v>
                </c:pt>
                <c:pt idx="1544">
                  <c:v>42181.621064814783</c:v>
                </c:pt>
                <c:pt idx="1545">
                  <c:v>42181.621759259244</c:v>
                </c:pt>
                <c:pt idx="1546">
                  <c:v>42181.622453703683</c:v>
                </c:pt>
                <c:pt idx="1547">
                  <c:v>42181.623148148145</c:v>
                </c:pt>
                <c:pt idx="1548">
                  <c:v>42181.623842592584</c:v>
                </c:pt>
                <c:pt idx="1549">
                  <c:v>42181.624537037038</c:v>
                </c:pt>
                <c:pt idx="1550">
                  <c:v>42181.625231481485</c:v>
                </c:pt>
                <c:pt idx="1551">
                  <c:v>42181.625925925924</c:v>
                </c:pt>
                <c:pt idx="1552">
                  <c:v>42181.626620370371</c:v>
                </c:pt>
                <c:pt idx="1553">
                  <c:v>42181.627314814803</c:v>
                </c:pt>
                <c:pt idx="1554">
                  <c:v>42181.628009259257</c:v>
                </c:pt>
                <c:pt idx="1555">
                  <c:v>42181.628703703682</c:v>
                </c:pt>
                <c:pt idx="1556">
                  <c:v>42181.629398148165</c:v>
                </c:pt>
                <c:pt idx="1557">
                  <c:v>42181.63009259259</c:v>
                </c:pt>
                <c:pt idx="1558">
                  <c:v>42181.630787037022</c:v>
                </c:pt>
                <c:pt idx="1559">
                  <c:v>42181.631481481454</c:v>
                </c:pt>
                <c:pt idx="1560">
                  <c:v>42181.632175925923</c:v>
                </c:pt>
                <c:pt idx="1561">
                  <c:v>42181.632870370369</c:v>
                </c:pt>
                <c:pt idx="1562">
                  <c:v>42181.633564814802</c:v>
                </c:pt>
                <c:pt idx="1563">
                  <c:v>42181.634259259263</c:v>
                </c:pt>
                <c:pt idx="1564">
                  <c:v>42181.634953703688</c:v>
                </c:pt>
                <c:pt idx="1565">
                  <c:v>42181.635648148149</c:v>
                </c:pt>
                <c:pt idx="1566">
                  <c:v>42181.636342592596</c:v>
                </c:pt>
                <c:pt idx="1567">
                  <c:v>42181.637037037035</c:v>
                </c:pt>
                <c:pt idx="1568">
                  <c:v>42181.637731481474</c:v>
                </c:pt>
                <c:pt idx="1569">
                  <c:v>42181.638425925928</c:v>
                </c:pt>
                <c:pt idx="1570">
                  <c:v>42181.639120370353</c:v>
                </c:pt>
                <c:pt idx="1571">
                  <c:v>42181.639814814815</c:v>
                </c:pt>
                <c:pt idx="1572">
                  <c:v>42181.640509259261</c:v>
                </c:pt>
                <c:pt idx="1573">
                  <c:v>42181.641203703679</c:v>
                </c:pt>
                <c:pt idx="1574">
                  <c:v>42181.641898148169</c:v>
                </c:pt>
                <c:pt idx="1575">
                  <c:v>42181.642592592601</c:v>
                </c:pt>
                <c:pt idx="1576">
                  <c:v>42181.643287037034</c:v>
                </c:pt>
                <c:pt idx="1577">
                  <c:v>42181.643981481466</c:v>
                </c:pt>
                <c:pt idx="1578">
                  <c:v>42181.644675925942</c:v>
                </c:pt>
                <c:pt idx="1579">
                  <c:v>42181.645370370381</c:v>
                </c:pt>
                <c:pt idx="1580">
                  <c:v>42181.646064814806</c:v>
                </c:pt>
                <c:pt idx="1581">
                  <c:v>42181.64675925926</c:v>
                </c:pt>
                <c:pt idx="1582">
                  <c:v>42181.647453703685</c:v>
                </c:pt>
                <c:pt idx="1583">
                  <c:v>42181.648148148161</c:v>
                </c:pt>
                <c:pt idx="1584">
                  <c:v>42181.648842592593</c:v>
                </c:pt>
                <c:pt idx="1585">
                  <c:v>42181.649537037039</c:v>
                </c:pt>
                <c:pt idx="1586">
                  <c:v>42181.650231481493</c:v>
                </c:pt>
                <c:pt idx="1587">
                  <c:v>42181.650925925933</c:v>
                </c:pt>
                <c:pt idx="1588">
                  <c:v>42181.651620370372</c:v>
                </c:pt>
                <c:pt idx="1589">
                  <c:v>42181.652314814812</c:v>
                </c:pt>
                <c:pt idx="1590">
                  <c:v>42181.653009259258</c:v>
                </c:pt>
                <c:pt idx="1591">
                  <c:v>42181.653703703683</c:v>
                </c:pt>
                <c:pt idx="1592">
                  <c:v>42181.654398148174</c:v>
                </c:pt>
                <c:pt idx="1593">
                  <c:v>42181.655092592591</c:v>
                </c:pt>
                <c:pt idx="1594">
                  <c:v>42181.655787037023</c:v>
                </c:pt>
                <c:pt idx="1595">
                  <c:v>42181.656481481485</c:v>
                </c:pt>
                <c:pt idx="1596">
                  <c:v>42181.657175925931</c:v>
                </c:pt>
                <c:pt idx="1597">
                  <c:v>42181.657870370385</c:v>
                </c:pt>
                <c:pt idx="1598">
                  <c:v>42181.658564814818</c:v>
                </c:pt>
                <c:pt idx="1599">
                  <c:v>42181.659259259271</c:v>
                </c:pt>
                <c:pt idx="1600">
                  <c:v>42181.659953703704</c:v>
                </c:pt>
                <c:pt idx="1601">
                  <c:v>42181.660648148165</c:v>
                </c:pt>
                <c:pt idx="1602">
                  <c:v>42181.661342592575</c:v>
                </c:pt>
                <c:pt idx="1603">
                  <c:v>42181.662037037036</c:v>
                </c:pt>
                <c:pt idx="1604">
                  <c:v>42181.662731481476</c:v>
                </c:pt>
                <c:pt idx="1605">
                  <c:v>42181.663425925908</c:v>
                </c:pt>
                <c:pt idx="1606">
                  <c:v>42181.664120370355</c:v>
                </c:pt>
                <c:pt idx="1607">
                  <c:v>42181.664814814816</c:v>
                </c:pt>
                <c:pt idx="1608">
                  <c:v>42181.665509259255</c:v>
                </c:pt>
                <c:pt idx="1609">
                  <c:v>42181.666203703688</c:v>
                </c:pt>
                <c:pt idx="1610">
                  <c:v>42181.666898148171</c:v>
                </c:pt>
                <c:pt idx="1611">
                  <c:v>42181.667592592596</c:v>
                </c:pt>
                <c:pt idx="1612">
                  <c:v>42181.668287037035</c:v>
                </c:pt>
                <c:pt idx="1613">
                  <c:v>42181.668981481474</c:v>
                </c:pt>
                <c:pt idx="1614">
                  <c:v>42181.669675925928</c:v>
                </c:pt>
                <c:pt idx="1615">
                  <c:v>42181.670370370368</c:v>
                </c:pt>
                <c:pt idx="1616">
                  <c:v>42181.6710648148</c:v>
                </c:pt>
                <c:pt idx="1617">
                  <c:v>42181.671759259254</c:v>
                </c:pt>
                <c:pt idx="1618">
                  <c:v>42181.672453703679</c:v>
                </c:pt>
                <c:pt idx="1619">
                  <c:v>42181.673148148147</c:v>
                </c:pt>
                <c:pt idx="1620">
                  <c:v>42181.673842592594</c:v>
                </c:pt>
                <c:pt idx="1621">
                  <c:v>42181.674537037041</c:v>
                </c:pt>
                <c:pt idx="1622">
                  <c:v>42181.67523148148</c:v>
                </c:pt>
                <c:pt idx="1623">
                  <c:v>42181.675925925927</c:v>
                </c:pt>
                <c:pt idx="1624">
                  <c:v>42181.676620370381</c:v>
                </c:pt>
                <c:pt idx="1625">
                  <c:v>42181.677314814806</c:v>
                </c:pt>
                <c:pt idx="1626">
                  <c:v>42181.67800925926</c:v>
                </c:pt>
                <c:pt idx="1627">
                  <c:v>42181.678703703685</c:v>
                </c:pt>
                <c:pt idx="1628">
                  <c:v>42181.679398148161</c:v>
                </c:pt>
                <c:pt idx="1629">
                  <c:v>42181.680092592593</c:v>
                </c:pt>
                <c:pt idx="1630">
                  <c:v>42181.680787037025</c:v>
                </c:pt>
                <c:pt idx="1631">
                  <c:v>42181.681481481464</c:v>
                </c:pt>
                <c:pt idx="1632">
                  <c:v>42181.682175925933</c:v>
                </c:pt>
                <c:pt idx="1633">
                  <c:v>42181.682870370387</c:v>
                </c:pt>
                <c:pt idx="1634">
                  <c:v>42181.683564814804</c:v>
                </c:pt>
                <c:pt idx="1635">
                  <c:v>42181.684259259273</c:v>
                </c:pt>
                <c:pt idx="1636">
                  <c:v>42181.684953703705</c:v>
                </c:pt>
                <c:pt idx="1637">
                  <c:v>42181.685648148159</c:v>
                </c:pt>
                <c:pt idx="1638">
                  <c:v>42181.686342592591</c:v>
                </c:pt>
                <c:pt idx="1639">
                  <c:v>42181.687037037038</c:v>
                </c:pt>
                <c:pt idx="1640">
                  <c:v>42181.687731481485</c:v>
                </c:pt>
                <c:pt idx="1641">
                  <c:v>42181.688425925931</c:v>
                </c:pt>
                <c:pt idx="1642">
                  <c:v>42181.689120370371</c:v>
                </c:pt>
                <c:pt idx="1643">
                  <c:v>42181.689814814818</c:v>
                </c:pt>
                <c:pt idx="1644">
                  <c:v>42181.690509259257</c:v>
                </c:pt>
                <c:pt idx="1645">
                  <c:v>42181.691203703682</c:v>
                </c:pt>
                <c:pt idx="1646">
                  <c:v>42181.691898148165</c:v>
                </c:pt>
                <c:pt idx="1647">
                  <c:v>42181.69259259259</c:v>
                </c:pt>
                <c:pt idx="1648">
                  <c:v>42181.693287037022</c:v>
                </c:pt>
                <c:pt idx="1649">
                  <c:v>42181.693981481454</c:v>
                </c:pt>
                <c:pt idx="1650">
                  <c:v>42181.694675925923</c:v>
                </c:pt>
                <c:pt idx="1651">
                  <c:v>42181.695370370355</c:v>
                </c:pt>
                <c:pt idx="1652">
                  <c:v>42181.696064814802</c:v>
                </c:pt>
                <c:pt idx="1653">
                  <c:v>42181.696759259255</c:v>
                </c:pt>
                <c:pt idx="1654">
                  <c:v>42181.697453703673</c:v>
                </c:pt>
                <c:pt idx="1655">
                  <c:v>42181.698148148149</c:v>
                </c:pt>
                <c:pt idx="1656">
                  <c:v>42181.698842592596</c:v>
                </c:pt>
                <c:pt idx="1657">
                  <c:v>42181.699537037035</c:v>
                </c:pt>
                <c:pt idx="1658">
                  <c:v>42181.700231481482</c:v>
                </c:pt>
                <c:pt idx="1659">
                  <c:v>42181.700925925928</c:v>
                </c:pt>
                <c:pt idx="1660">
                  <c:v>42181.701620370353</c:v>
                </c:pt>
                <c:pt idx="1661">
                  <c:v>42181.702314814815</c:v>
                </c:pt>
                <c:pt idx="1662">
                  <c:v>42181.703009259254</c:v>
                </c:pt>
                <c:pt idx="1663">
                  <c:v>42181.703703703672</c:v>
                </c:pt>
                <c:pt idx="1664">
                  <c:v>42181.704398148169</c:v>
                </c:pt>
                <c:pt idx="1665">
                  <c:v>42181.705092592594</c:v>
                </c:pt>
                <c:pt idx="1666">
                  <c:v>42181.705787037019</c:v>
                </c:pt>
                <c:pt idx="1667">
                  <c:v>42181.706481481466</c:v>
                </c:pt>
                <c:pt idx="1668">
                  <c:v>42181.707175925927</c:v>
                </c:pt>
                <c:pt idx="1669">
                  <c:v>42181.707870370381</c:v>
                </c:pt>
                <c:pt idx="1670">
                  <c:v>42181.708564814806</c:v>
                </c:pt>
                <c:pt idx="1671">
                  <c:v>42181.70925925926</c:v>
                </c:pt>
                <c:pt idx="1672">
                  <c:v>42181.709953703685</c:v>
                </c:pt>
                <c:pt idx="1673">
                  <c:v>42181.710648148161</c:v>
                </c:pt>
                <c:pt idx="1674">
                  <c:v>42181.711342592585</c:v>
                </c:pt>
                <c:pt idx="1675">
                  <c:v>42181.712037037039</c:v>
                </c:pt>
                <c:pt idx="1676">
                  <c:v>42181.712731481479</c:v>
                </c:pt>
                <c:pt idx="1677">
                  <c:v>42181.713425925926</c:v>
                </c:pt>
                <c:pt idx="1678">
                  <c:v>42181.714120370372</c:v>
                </c:pt>
                <c:pt idx="1679">
                  <c:v>42181.714814814812</c:v>
                </c:pt>
                <c:pt idx="1680">
                  <c:v>42181.715509259258</c:v>
                </c:pt>
                <c:pt idx="1681">
                  <c:v>42181.716203703705</c:v>
                </c:pt>
                <c:pt idx="1682">
                  <c:v>42181.716898148174</c:v>
                </c:pt>
                <c:pt idx="1683">
                  <c:v>42181.717592592591</c:v>
                </c:pt>
                <c:pt idx="1684">
                  <c:v>42181.718287037038</c:v>
                </c:pt>
                <c:pt idx="1685">
                  <c:v>42181.718981481485</c:v>
                </c:pt>
                <c:pt idx="1686">
                  <c:v>42181.719675925931</c:v>
                </c:pt>
                <c:pt idx="1687">
                  <c:v>42181.720370370371</c:v>
                </c:pt>
                <c:pt idx="1688">
                  <c:v>42181.721064814788</c:v>
                </c:pt>
                <c:pt idx="1689">
                  <c:v>42181.721759259242</c:v>
                </c:pt>
                <c:pt idx="1690">
                  <c:v>42181.722453703682</c:v>
                </c:pt>
                <c:pt idx="1691">
                  <c:v>42181.72314814815</c:v>
                </c:pt>
                <c:pt idx="1692">
                  <c:v>42181.723842592575</c:v>
                </c:pt>
                <c:pt idx="1693">
                  <c:v>42181.724537037036</c:v>
                </c:pt>
                <c:pt idx="1694">
                  <c:v>42181.725231481476</c:v>
                </c:pt>
                <c:pt idx="1695">
                  <c:v>42181.725925925908</c:v>
                </c:pt>
                <c:pt idx="1696">
                  <c:v>42181.726620370355</c:v>
                </c:pt>
                <c:pt idx="1697">
                  <c:v>42181.727314814802</c:v>
                </c:pt>
                <c:pt idx="1698">
                  <c:v>42181.728009259255</c:v>
                </c:pt>
                <c:pt idx="1699">
                  <c:v>42181.728703703673</c:v>
                </c:pt>
                <c:pt idx="1700">
                  <c:v>42181.729398148149</c:v>
                </c:pt>
                <c:pt idx="1701">
                  <c:v>42181.730092592596</c:v>
                </c:pt>
                <c:pt idx="1702">
                  <c:v>42181.73078703702</c:v>
                </c:pt>
                <c:pt idx="1703">
                  <c:v>42181.731481481453</c:v>
                </c:pt>
                <c:pt idx="1704">
                  <c:v>42181.732175925928</c:v>
                </c:pt>
                <c:pt idx="1705">
                  <c:v>42181.732870370368</c:v>
                </c:pt>
                <c:pt idx="1706">
                  <c:v>42181.7335648148</c:v>
                </c:pt>
                <c:pt idx="1707">
                  <c:v>42181.734259259261</c:v>
                </c:pt>
                <c:pt idx="1708">
                  <c:v>42181.734953703679</c:v>
                </c:pt>
                <c:pt idx="1709">
                  <c:v>42181.735648148147</c:v>
                </c:pt>
                <c:pt idx="1710">
                  <c:v>42181.736342592594</c:v>
                </c:pt>
                <c:pt idx="1711">
                  <c:v>42181.737037037034</c:v>
                </c:pt>
                <c:pt idx="1712">
                  <c:v>42181.737731481466</c:v>
                </c:pt>
                <c:pt idx="1713">
                  <c:v>42181.738425925927</c:v>
                </c:pt>
                <c:pt idx="1714">
                  <c:v>42181.739120370374</c:v>
                </c:pt>
                <c:pt idx="1715">
                  <c:v>42181.739814814806</c:v>
                </c:pt>
                <c:pt idx="1716">
                  <c:v>42181.74050925926</c:v>
                </c:pt>
                <c:pt idx="1717">
                  <c:v>42181.741203703685</c:v>
                </c:pt>
                <c:pt idx="1718">
                  <c:v>42181.741898148161</c:v>
                </c:pt>
                <c:pt idx="1719">
                  <c:v>42181.742592592593</c:v>
                </c:pt>
                <c:pt idx="1720">
                  <c:v>42181.743287037025</c:v>
                </c:pt>
                <c:pt idx="1721">
                  <c:v>42181.743981481464</c:v>
                </c:pt>
                <c:pt idx="1722">
                  <c:v>42181.744675925933</c:v>
                </c:pt>
                <c:pt idx="1723">
                  <c:v>42181.745370370372</c:v>
                </c:pt>
                <c:pt idx="1724">
                  <c:v>42181.746064814804</c:v>
                </c:pt>
                <c:pt idx="1725">
                  <c:v>42181.746759259258</c:v>
                </c:pt>
                <c:pt idx="1726">
                  <c:v>42181.747453703683</c:v>
                </c:pt>
                <c:pt idx="1727">
                  <c:v>42181.748148148159</c:v>
                </c:pt>
                <c:pt idx="1728">
                  <c:v>42181.748842592591</c:v>
                </c:pt>
                <c:pt idx="1729">
                  <c:v>42181.749537037038</c:v>
                </c:pt>
                <c:pt idx="1730">
                  <c:v>42181.750231481492</c:v>
                </c:pt>
                <c:pt idx="1731">
                  <c:v>42181.750925925931</c:v>
                </c:pt>
                <c:pt idx="1732">
                  <c:v>42181.751620370371</c:v>
                </c:pt>
                <c:pt idx="1733">
                  <c:v>42181.752314814818</c:v>
                </c:pt>
                <c:pt idx="1734">
                  <c:v>42181.753009259257</c:v>
                </c:pt>
                <c:pt idx="1735">
                  <c:v>42181.753703703682</c:v>
                </c:pt>
                <c:pt idx="1736">
                  <c:v>42181.754398148179</c:v>
                </c:pt>
                <c:pt idx="1737">
                  <c:v>42181.75509259259</c:v>
                </c:pt>
                <c:pt idx="1738">
                  <c:v>42181.755787037022</c:v>
                </c:pt>
                <c:pt idx="1739">
                  <c:v>42181.756481481476</c:v>
                </c:pt>
                <c:pt idx="1740">
                  <c:v>42181.757175925923</c:v>
                </c:pt>
                <c:pt idx="1741">
                  <c:v>42181.757870370369</c:v>
                </c:pt>
                <c:pt idx="1742">
                  <c:v>42181.758564814816</c:v>
                </c:pt>
                <c:pt idx="1743">
                  <c:v>42181.759259259263</c:v>
                </c:pt>
                <c:pt idx="1744">
                  <c:v>42181.759953703688</c:v>
                </c:pt>
                <c:pt idx="1745">
                  <c:v>42181.760648148149</c:v>
                </c:pt>
                <c:pt idx="1746">
                  <c:v>42181.761342592581</c:v>
                </c:pt>
                <c:pt idx="1747">
                  <c:v>42181.762037037035</c:v>
                </c:pt>
                <c:pt idx="1748">
                  <c:v>42181.762731481474</c:v>
                </c:pt>
                <c:pt idx="1749">
                  <c:v>42181.763425925914</c:v>
                </c:pt>
                <c:pt idx="1750">
                  <c:v>42181.764120370353</c:v>
                </c:pt>
                <c:pt idx="1751">
                  <c:v>42181.764814814815</c:v>
                </c:pt>
                <c:pt idx="1752">
                  <c:v>42181.765509259254</c:v>
                </c:pt>
                <c:pt idx="1753">
                  <c:v>42181.766203703679</c:v>
                </c:pt>
                <c:pt idx="1754">
                  <c:v>42181.766898148169</c:v>
                </c:pt>
                <c:pt idx="1755">
                  <c:v>42181.767592592594</c:v>
                </c:pt>
                <c:pt idx="1756">
                  <c:v>42181.768287037034</c:v>
                </c:pt>
                <c:pt idx="1757">
                  <c:v>42181.768981481466</c:v>
                </c:pt>
                <c:pt idx="1758">
                  <c:v>42181.769675925927</c:v>
                </c:pt>
                <c:pt idx="1759">
                  <c:v>42181.770370370381</c:v>
                </c:pt>
                <c:pt idx="1760">
                  <c:v>42181.771064814784</c:v>
                </c:pt>
                <c:pt idx="1761">
                  <c:v>42181.771759259245</c:v>
                </c:pt>
                <c:pt idx="1762">
                  <c:v>42181.772453703685</c:v>
                </c:pt>
                <c:pt idx="1763">
                  <c:v>42181.773148148146</c:v>
                </c:pt>
                <c:pt idx="1764">
                  <c:v>42181.773842592585</c:v>
                </c:pt>
                <c:pt idx="1765">
                  <c:v>42181.774537037039</c:v>
                </c:pt>
                <c:pt idx="1766">
                  <c:v>42181.775231481479</c:v>
                </c:pt>
                <c:pt idx="1767">
                  <c:v>42181.775925925926</c:v>
                </c:pt>
                <c:pt idx="1768">
                  <c:v>42181.776620370372</c:v>
                </c:pt>
                <c:pt idx="1769">
                  <c:v>42181.777314814804</c:v>
                </c:pt>
                <c:pt idx="1770">
                  <c:v>42181.778009259258</c:v>
                </c:pt>
                <c:pt idx="1771">
                  <c:v>42181.778703703683</c:v>
                </c:pt>
                <c:pt idx="1772">
                  <c:v>42181.779398148159</c:v>
                </c:pt>
                <c:pt idx="1773">
                  <c:v>42181.780092592591</c:v>
                </c:pt>
                <c:pt idx="1774">
                  <c:v>42181.780787037023</c:v>
                </c:pt>
                <c:pt idx="1775">
                  <c:v>42181.78148148147</c:v>
                </c:pt>
                <c:pt idx="1776">
                  <c:v>42181.782175925931</c:v>
                </c:pt>
                <c:pt idx="1777">
                  <c:v>42181.782870370385</c:v>
                </c:pt>
                <c:pt idx="1778">
                  <c:v>42181.783564814803</c:v>
                </c:pt>
                <c:pt idx="1779">
                  <c:v>42181.784259259271</c:v>
                </c:pt>
                <c:pt idx="1780">
                  <c:v>42181.784953703704</c:v>
                </c:pt>
                <c:pt idx="1781">
                  <c:v>42181.785648148165</c:v>
                </c:pt>
                <c:pt idx="1782">
                  <c:v>42181.78634259259</c:v>
                </c:pt>
                <c:pt idx="1783">
                  <c:v>42181.787037037036</c:v>
                </c:pt>
                <c:pt idx="1784">
                  <c:v>42181.787731481476</c:v>
                </c:pt>
                <c:pt idx="1785">
                  <c:v>42181.788425925923</c:v>
                </c:pt>
                <c:pt idx="1786">
                  <c:v>42181.789120370355</c:v>
                </c:pt>
                <c:pt idx="1787">
                  <c:v>42181.789814814816</c:v>
                </c:pt>
                <c:pt idx="1788">
                  <c:v>42181.790509259255</c:v>
                </c:pt>
                <c:pt idx="1789">
                  <c:v>42181.791203703673</c:v>
                </c:pt>
                <c:pt idx="1790">
                  <c:v>42181.791898148149</c:v>
                </c:pt>
                <c:pt idx="1791">
                  <c:v>42181.792592592596</c:v>
                </c:pt>
                <c:pt idx="1792">
                  <c:v>42181.79328703702</c:v>
                </c:pt>
                <c:pt idx="1793">
                  <c:v>42181.793981481453</c:v>
                </c:pt>
                <c:pt idx="1794">
                  <c:v>42181.794675925928</c:v>
                </c:pt>
                <c:pt idx="1795">
                  <c:v>42181.795370370353</c:v>
                </c:pt>
                <c:pt idx="1796">
                  <c:v>42181.7960648148</c:v>
                </c:pt>
                <c:pt idx="1797">
                  <c:v>42181.796759259254</c:v>
                </c:pt>
                <c:pt idx="1798">
                  <c:v>42181.797453703672</c:v>
                </c:pt>
                <c:pt idx="1799">
                  <c:v>42181.798148148147</c:v>
                </c:pt>
                <c:pt idx="1800">
                  <c:v>42181.798842592594</c:v>
                </c:pt>
                <c:pt idx="1801">
                  <c:v>42181.799537037034</c:v>
                </c:pt>
                <c:pt idx="1802">
                  <c:v>42181.800231481495</c:v>
                </c:pt>
                <c:pt idx="1803">
                  <c:v>42181.800925925942</c:v>
                </c:pt>
                <c:pt idx="1804">
                  <c:v>42181.801620370381</c:v>
                </c:pt>
                <c:pt idx="1805">
                  <c:v>42181.802314814813</c:v>
                </c:pt>
                <c:pt idx="1806">
                  <c:v>42181.80300925926</c:v>
                </c:pt>
                <c:pt idx="1807">
                  <c:v>42181.803703703685</c:v>
                </c:pt>
                <c:pt idx="1808">
                  <c:v>42181.804398148175</c:v>
                </c:pt>
                <c:pt idx="1809">
                  <c:v>42181.805092592593</c:v>
                </c:pt>
                <c:pt idx="1810">
                  <c:v>42181.805787037025</c:v>
                </c:pt>
                <c:pt idx="1811">
                  <c:v>42181.806481481479</c:v>
                </c:pt>
                <c:pt idx="1812">
                  <c:v>42181.807175925933</c:v>
                </c:pt>
                <c:pt idx="1813">
                  <c:v>42181.807870370387</c:v>
                </c:pt>
                <c:pt idx="1814">
                  <c:v>42181.808564814812</c:v>
                </c:pt>
                <c:pt idx="1815">
                  <c:v>42181.809259259273</c:v>
                </c:pt>
                <c:pt idx="1816">
                  <c:v>42181.809953703705</c:v>
                </c:pt>
                <c:pt idx="1817">
                  <c:v>42181.810648148174</c:v>
                </c:pt>
                <c:pt idx="1818">
                  <c:v>42181.811342592591</c:v>
                </c:pt>
                <c:pt idx="1819">
                  <c:v>42181.812037037053</c:v>
                </c:pt>
                <c:pt idx="1820">
                  <c:v>42181.812731481492</c:v>
                </c:pt>
                <c:pt idx="1821">
                  <c:v>42181.813425925931</c:v>
                </c:pt>
                <c:pt idx="1822">
                  <c:v>42181.814120370385</c:v>
                </c:pt>
                <c:pt idx="1823">
                  <c:v>42181.814814814839</c:v>
                </c:pt>
                <c:pt idx="1824">
                  <c:v>42181.815509259271</c:v>
                </c:pt>
                <c:pt idx="1825">
                  <c:v>42181.816203703711</c:v>
                </c:pt>
                <c:pt idx="1826">
                  <c:v>42181.816898148194</c:v>
                </c:pt>
                <c:pt idx="1827">
                  <c:v>42181.817592592604</c:v>
                </c:pt>
                <c:pt idx="1828">
                  <c:v>42181.818287037051</c:v>
                </c:pt>
                <c:pt idx="1829">
                  <c:v>42181.818981481483</c:v>
                </c:pt>
                <c:pt idx="1830">
                  <c:v>42181.819675925937</c:v>
                </c:pt>
                <c:pt idx="1831">
                  <c:v>42181.820370370369</c:v>
                </c:pt>
                <c:pt idx="1832">
                  <c:v>42181.821064814802</c:v>
                </c:pt>
                <c:pt idx="1833">
                  <c:v>42181.821759259255</c:v>
                </c:pt>
                <c:pt idx="1834">
                  <c:v>42181.822453703688</c:v>
                </c:pt>
                <c:pt idx="1835">
                  <c:v>42181.823148148149</c:v>
                </c:pt>
                <c:pt idx="1836">
                  <c:v>42181.823842592596</c:v>
                </c:pt>
                <c:pt idx="1837">
                  <c:v>42181.824537037042</c:v>
                </c:pt>
                <c:pt idx="1838">
                  <c:v>42181.825231481482</c:v>
                </c:pt>
                <c:pt idx="1839">
                  <c:v>42181.825925925928</c:v>
                </c:pt>
                <c:pt idx="1840">
                  <c:v>42181.826620370368</c:v>
                </c:pt>
                <c:pt idx="1841">
                  <c:v>42181.827314814815</c:v>
                </c:pt>
                <c:pt idx="1842">
                  <c:v>42181.828009259261</c:v>
                </c:pt>
                <c:pt idx="1843">
                  <c:v>42181.828703703679</c:v>
                </c:pt>
                <c:pt idx="1844">
                  <c:v>42181.829398148169</c:v>
                </c:pt>
                <c:pt idx="1845">
                  <c:v>42181.830092592601</c:v>
                </c:pt>
                <c:pt idx="1846">
                  <c:v>42181.830787037034</c:v>
                </c:pt>
                <c:pt idx="1847">
                  <c:v>42181.831481481466</c:v>
                </c:pt>
                <c:pt idx="1848">
                  <c:v>42181.832175925942</c:v>
                </c:pt>
                <c:pt idx="1849">
                  <c:v>42181.832870370396</c:v>
                </c:pt>
                <c:pt idx="1850">
                  <c:v>42181.833564814806</c:v>
                </c:pt>
                <c:pt idx="1851">
                  <c:v>42181.834259259274</c:v>
                </c:pt>
                <c:pt idx="1852">
                  <c:v>42181.834953703707</c:v>
                </c:pt>
                <c:pt idx="1853">
                  <c:v>42181.835648148161</c:v>
                </c:pt>
                <c:pt idx="1854">
                  <c:v>42181.836342592593</c:v>
                </c:pt>
                <c:pt idx="1855">
                  <c:v>42181.837037037039</c:v>
                </c:pt>
                <c:pt idx="1856">
                  <c:v>42181.837731481479</c:v>
                </c:pt>
                <c:pt idx="1857">
                  <c:v>42181.838425925933</c:v>
                </c:pt>
                <c:pt idx="1858">
                  <c:v>42181.839120370372</c:v>
                </c:pt>
                <c:pt idx="1859">
                  <c:v>42181.839814814812</c:v>
                </c:pt>
                <c:pt idx="1860">
                  <c:v>42181.840509259273</c:v>
                </c:pt>
                <c:pt idx="1861">
                  <c:v>42181.841203703705</c:v>
                </c:pt>
                <c:pt idx="1862">
                  <c:v>42181.841898148174</c:v>
                </c:pt>
                <c:pt idx="1863">
                  <c:v>42181.842592592606</c:v>
                </c:pt>
                <c:pt idx="1864">
                  <c:v>42181.843287037038</c:v>
                </c:pt>
                <c:pt idx="1865">
                  <c:v>42181.843981481485</c:v>
                </c:pt>
                <c:pt idx="1866">
                  <c:v>42181.844675925946</c:v>
                </c:pt>
                <c:pt idx="1867">
                  <c:v>42181.845370370385</c:v>
                </c:pt>
                <c:pt idx="1868">
                  <c:v>42181.846064814818</c:v>
                </c:pt>
                <c:pt idx="1869">
                  <c:v>42181.846759259271</c:v>
                </c:pt>
                <c:pt idx="1870">
                  <c:v>42181.847453703704</c:v>
                </c:pt>
                <c:pt idx="1871">
                  <c:v>42181.848148148179</c:v>
                </c:pt>
                <c:pt idx="1872">
                  <c:v>42181.848842592604</c:v>
                </c:pt>
                <c:pt idx="1873">
                  <c:v>42181.849537037051</c:v>
                </c:pt>
                <c:pt idx="1874">
                  <c:v>42181.850231481498</c:v>
                </c:pt>
                <c:pt idx="1875">
                  <c:v>42181.850925925937</c:v>
                </c:pt>
                <c:pt idx="1876">
                  <c:v>42181.851620370369</c:v>
                </c:pt>
                <c:pt idx="1877">
                  <c:v>42181.852314814831</c:v>
                </c:pt>
                <c:pt idx="1878">
                  <c:v>42181.853009259263</c:v>
                </c:pt>
                <c:pt idx="1879">
                  <c:v>42181.853703703688</c:v>
                </c:pt>
                <c:pt idx="1880">
                  <c:v>42181.854398148178</c:v>
                </c:pt>
                <c:pt idx="1881">
                  <c:v>42181.855092592603</c:v>
                </c:pt>
                <c:pt idx="1882">
                  <c:v>42181.855787037035</c:v>
                </c:pt>
                <c:pt idx="1883">
                  <c:v>42181.856481481482</c:v>
                </c:pt>
                <c:pt idx="1884">
                  <c:v>42181.857175925943</c:v>
                </c:pt>
                <c:pt idx="1885">
                  <c:v>42181.85787037039</c:v>
                </c:pt>
                <c:pt idx="1886">
                  <c:v>42181.858564814829</c:v>
                </c:pt>
                <c:pt idx="1887">
                  <c:v>42181.859259259276</c:v>
                </c:pt>
                <c:pt idx="1888">
                  <c:v>42181.859953703701</c:v>
                </c:pt>
                <c:pt idx="1889">
                  <c:v>42181.860648148169</c:v>
                </c:pt>
                <c:pt idx="1890">
                  <c:v>42181.861342592594</c:v>
                </c:pt>
                <c:pt idx="1891">
                  <c:v>42181.862037037041</c:v>
                </c:pt>
                <c:pt idx="1892">
                  <c:v>42181.86273148148</c:v>
                </c:pt>
                <c:pt idx="1893">
                  <c:v>42181.863425925927</c:v>
                </c:pt>
                <c:pt idx="1894">
                  <c:v>42181.864120370381</c:v>
                </c:pt>
                <c:pt idx="1895">
                  <c:v>42181.864814814813</c:v>
                </c:pt>
                <c:pt idx="1896">
                  <c:v>42181.86550925926</c:v>
                </c:pt>
                <c:pt idx="1897">
                  <c:v>42181.866203703707</c:v>
                </c:pt>
                <c:pt idx="1898">
                  <c:v>42181.866898148175</c:v>
                </c:pt>
                <c:pt idx="1899">
                  <c:v>42181.867592592593</c:v>
                </c:pt>
                <c:pt idx="1900">
                  <c:v>42181.868287037039</c:v>
                </c:pt>
                <c:pt idx="1901">
                  <c:v>42181.868981481479</c:v>
                </c:pt>
                <c:pt idx="1902">
                  <c:v>42181.869675925933</c:v>
                </c:pt>
                <c:pt idx="1903">
                  <c:v>42181.870370370387</c:v>
                </c:pt>
                <c:pt idx="1904">
                  <c:v>42181.871064814804</c:v>
                </c:pt>
                <c:pt idx="1905">
                  <c:v>42181.871759259258</c:v>
                </c:pt>
                <c:pt idx="1906">
                  <c:v>42181.872453703705</c:v>
                </c:pt>
                <c:pt idx="1907">
                  <c:v>42181.873148148159</c:v>
                </c:pt>
                <c:pt idx="1908">
                  <c:v>42181.873842592591</c:v>
                </c:pt>
                <c:pt idx="1909">
                  <c:v>42181.874537037053</c:v>
                </c:pt>
                <c:pt idx="1910">
                  <c:v>42181.875231481492</c:v>
                </c:pt>
                <c:pt idx="1911">
                  <c:v>42181.875925925931</c:v>
                </c:pt>
                <c:pt idx="1912">
                  <c:v>42181.876620370385</c:v>
                </c:pt>
                <c:pt idx="1913">
                  <c:v>42181.877314814818</c:v>
                </c:pt>
                <c:pt idx="1914">
                  <c:v>42181.878009259271</c:v>
                </c:pt>
                <c:pt idx="1915">
                  <c:v>42181.878703703704</c:v>
                </c:pt>
                <c:pt idx="1916">
                  <c:v>42181.879398148179</c:v>
                </c:pt>
                <c:pt idx="1917">
                  <c:v>42181.880092592604</c:v>
                </c:pt>
                <c:pt idx="1918">
                  <c:v>42181.880787037036</c:v>
                </c:pt>
                <c:pt idx="1919">
                  <c:v>42181.881481481476</c:v>
                </c:pt>
                <c:pt idx="1920">
                  <c:v>42181.882175925937</c:v>
                </c:pt>
                <c:pt idx="1921">
                  <c:v>42181.882870370391</c:v>
                </c:pt>
                <c:pt idx="1922">
                  <c:v>42181.883564814816</c:v>
                </c:pt>
                <c:pt idx="1923">
                  <c:v>42181.884259259285</c:v>
                </c:pt>
                <c:pt idx="1924">
                  <c:v>42181.884953703702</c:v>
                </c:pt>
                <c:pt idx="1925">
                  <c:v>42181.885648148171</c:v>
                </c:pt>
                <c:pt idx="1926">
                  <c:v>42181.886342592603</c:v>
                </c:pt>
                <c:pt idx="1927">
                  <c:v>42181.887037037042</c:v>
                </c:pt>
                <c:pt idx="1928">
                  <c:v>42181.887731481482</c:v>
                </c:pt>
                <c:pt idx="1929">
                  <c:v>42181.888425925943</c:v>
                </c:pt>
                <c:pt idx="1930">
                  <c:v>42181.889120370368</c:v>
                </c:pt>
                <c:pt idx="1931">
                  <c:v>42181.889814814829</c:v>
                </c:pt>
                <c:pt idx="1932">
                  <c:v>42181.890509259261</c:v>
                </c:pt>
                <c:pt idx="1933">
                  <c:v>42181.891203703679</c:v>
                </c:pt>
                <c:pt idx="1934">
                  <c:v>42181.891898148169</c:v>
                </c:pt>
                <c:pt idx="1935">
                  <c:v>42181.892592592601</c:v>
                </c:pt>
                <c:pt idx="1936">
                  <c:v>42181.893287037034</c:v>
                </c:pt>
                <c:pt idx="1937">
                  <c:v>42181.893981481466</c:v>
                </c:pt>
                <c:pt idx="1938">
                  <c:v>42181.894675925942</c:v>
                </c:pt>
                <c:pt idx="1939">
                  <c:v>42181.895370370381</c:v>
                </c:pt>
                <c:pt idx="1940">
                  <c:v>42181.896064814806</c:v>
                </c:pt>
                <c:pt idx="1941">
                  <c:v>42181.89675925926</c:v>
                </c:pt>
                <c:pt idx="1942">
                  <c:v>42181.897453703685</c:v>
                </c:pt>
                <c:pt idx="1943">
                  <c:v>42181.898148148161</c:v>
                </c:pt>
                <c:pt idx="1944">
                  <c:v>42181.898842592593</c:v>
                </c:pt>
                <c:pt idx="1945">
                  <c:v>42181.899537037039</c:v>
                </c:pt>
                <c:pt idx="1946">
                  <c:v>42181.900231481493</c:v>
                </c:pt>
                <c:pt idx="1947">
                  <c:v>42181.900925925933</c:v>
                </c:pt>
                <c:pt idx="1948">
                  <c:v>42181.901620370372</c:v>
                </c:pt>
                <c:pt idx="1949">
                  <c:v>42181.902314814812</c:v>
                </c:pt>
                <c:pt idx="1950">
                  <c:v>42181.903009259258</c:v>
                </c:pt>
                <c:pt idx="1951">
                  <c:v>42181.903703703683</c:v>
                </c:pt>
                <c:pt idx="1952">
                  <c:v>42181.904398148174</c:v>
                </c:pt>
                <c:pt idx="1953">
                  <c:v>42181.905092592591</c:v>
                </c:pt>
                <c:pt idx="1954">
                  <c:v>42181.905787037023</c:v>
                </c:pt>
                <c:pt idx="1955">
                  <c:v>42181.906481481485</c:v>
                </c:pt>
                <c:pt idx="1956">
                  <c:v>42181.907175925931</c:v>
                </c:pt>
                <c:pt idx="1957">
                  <c:v>42181.907870370385</c:v>
                </c:pt>
                <c:pt idx="1958">
                  <c:v>42181.908564814818</c:v>
                </c:pt>
                <c:pt idx="1959">
                  <c:v>42181.909259259271</c:v>
                </c:pt>
                <c:pt idx="1960">
                  <c:v>42181.909953703704</c:v>
                </c:pt>
                <c:pt idx="1961">
                  <c:v>42181.910648148179</c:v>
                </c:pt>
                <c:pt idx="1962">
                  <c:v>42181.91134259259</c:v>
                </c:pt>
                <c:pt idx="1963">
                  <c:v>42181.912037037051</c:v>
                </c:pt>
                <c:pt idx="1964">
                  <c:v>42181.912731481483</c:v>
                </c:pt>
                <c:pt idx="1965">
                  <c:v>42181.913425925923</c:v>
                </c:pt>
                <c:pt idx="1966">
                  <c:v>42181.914120370369</c:v>
                </c:pt>
                <c:pt idx="1967">
                  <c:v>42181.914814814831</c:v>
                </c:pt>
                <c:pt idx="1968">
                  <c:v>42181.915509259263</c:v>
                </c:pt>
                <c:pt idx="1969">
                  <c:v>42181.916203703702</c:v>
                </c:pt>
                <c:pt idx="1970">
                  <c:v>42181.916898148178</c:v>
                </c:pt>
                <c:pt idx="1971">
                  <c:v>42181.917592592603</c:v>
                </c:pt>
                <c:pt idx="1972">
                  <c:v>42181.918287037042</c:v>
                </c:pt>
                <c:pt idx="1973">
                  <c:v>42181.918981481482</c:v>
                </c:pt>
                <c:pt idx="1974">
                  <c:v>42181.919675925943</c:v>
                </c:pt>
                <c:pt idx="1975">
                  <c:v>42181.920370370368</c:v>
                </c:pt>
                <c:pt idx="1976">
                  <c:v>42181.9210648148</c:v>
                </c:pt>
                <c:pt idx="1977">
                  <c:v>42181.921759259254</c:v>
                </c:pt>
                <c:pt idx="1978">
                  <c:v>42181.922453703679</c:v>
                </c:pt>
                <c:pt idx="1979">
                  <c:v>42181.923148148147</c:v>
                </c:pt>
                <c:pt idx="1980">
                  <c:v>42181.923842592594</c:v>
                </c:pt>
                <c:pt idx="1981">
                  <c:v>42181.924537037041</c:v>
                </c:pt>
                <c:pt idx="1982">
                  <c:v>42181.92523148148</c:v>
                </c:pt>
                <c:pt idx="1983">
                  <c:v>42181.925925925927</c:v>
                </c:pt>
                <c:pt idx="1984">
                  <c:v>42181.926620370381</c:v>
                </c:pt>
                <c:pt idx="1985">
                  <c:v>42181.927314814806</c:v>
                </c:pt>
                <c:pt idx="1986">
                  <c:v>42181.92800925926</c:v>
                </c:pt>
                <c:pt idx="1987">
                  <c:v>42181.928703703685</c:v>
                </c:pt>
                <c:pt idx="1988">
                  <c:v>42181.929398148161</c:v>
                </c:pt>
                <c:pt idx="1989">
                  <c:v>42181.930092592593</c:v>
                </c:pt>
                <c:pt idx="1990">
                  <c:v>42181.930787037025</c:v>
                </c:pt>
                <c:pt idx="1991">
                  <c:v>42181.931481481464</c:v>
                </c:pt>
                <c:pt idx="1992">
                  <c:v>42181.932175925933</c:v>
                </c:pt>
                <c:pt idx="1993">
                  <c:v>42181.932870370387</c:v>
                </c:pt>
                <c:pt idx="1994">
                  <c:v>42181.933564814804</c:v>
                </c:pt>
                <c:pt idx="1995">
                  <c:v>42181.934259259273</c:v>
                </c:pt>
                <c:pt idx="1996">
                  <c:v>42181.934953703705</c:v>
                </c:pt>
                <c:pt idx="1997">
                  <c:v>42181.935648148159</c:v>
                </c:pt>
                <c:pt idx="1998">
                  <c:v>42181.936342592591</c:v>
                </c:pt>
                <c:pt idx="1999">
                  <c:v>42181.937037037038</c:v>
                </c:pt>
                <c:pt idx="2000">
                  <c:v>42181.937731481485</c:v>
                </c:pt>
                <c:pt idx="2001">
                  <c:v>42181.938425925931</c:v>
                </c:pt>
                <c:pt idx="2002">
                  <c:v>42181.939120370371</c:v>
                </c:pt>
                <c:pt idx="2003">
                  <c:v>42181.939814814818</c:v>
                </c:pt>
                <c:pt idx="2004">
                  <c:v>42181.940509259271</c:v>
                </c:pt>
                <c:pt idx="2005">
                  <c:v>42181.941203703704</c:v>
                </c:pt>
                <c:pt idx="2006">
                  <c:v>42181.941898148179</c:v>
                </c:pt>
                <c:pt idx="2007">
                  <c:v>42181.942592592604</c:v>
                </c:pt>
                <c:pt idx="2008">
                  <c:v>42181.943287037036</c:v>
                </c:pt>
                <c:pt idx="2009">
                  <c:v>42181.943981481476</c:v>
                </c:pt>
                <c:pt idx="2010">
                  <c:v>42181.944675925937</c:v>
                </c:pt>
                <c:pt idx="2011">
                  <c:v>42181.945370370369</c:v>
                </c:pt>
                <c:pt idx="2012">
                  <c:v>42181.946064814816</c:v>
                </c:pt>
                <c:pt idx="2013">
                  <c:v>42181.946759259263</c:v>
                </c:pt>
                <c:pt idx="2014">
                  <c:v>42181.947453703688</c:v>
                </c:pt>
                <c:pt idx="2015">
                  <c:v>42181.948148148171</c:v>
                </c:pt>
                <c:pt idx="2016">
                  <c:v>42181.948842592603</c:v>
                </c:pt>
                <c:pt idx="2017">
                  <c:v>42181.949537037042</c:v>
                </c:pt>
                <c:pt idx="2018">
                  <c:v>42181.950231481496</c:v>
                </c:pt>
                <c:pt idx="2019">
                  <c:v>42181.950925925943</c:v>
                </c:pt>
                <c:pt idx="2020">
                  <c:v>42181.951620370368</c:v>
                </c:pt>
                <c:pt idx="2021">
                  <c:v>42181.952314814829</c:v>
                </c:pt>
                <c:pt idx="2022">
                  <c:v>42181.953009259261</c:v>
                </c:pt>
                <c:pt idx="2023">
                  <c:v>42181.953703703679</c:v>
                </c:pt>
                <c:pt idx="2024">
                  <c:v>42181.954398148177</c:v>
                </c:pt>
                <c:pt idx="2025">
                  <c:v>42181.955092592601</c:v>
                </c:pt>
                <c:pt idx="2026">
                  <c:v>42181.955787037034</c:v>
                </c:pt>
                <c:pt idx="2027">
                  <c:v>42181.95648148148</c:v>
                </c:pt>
                <c:pt idx="2028">
                  <c:v>42181.957175925942</c:v>
                </c:pt>
                <c:pt idx="2029">
                  <c:v>42181.957870370396</c:v>
                </c:pt>
                <c:pt idx="2030">
                  <c:v>42181.958564814813</c:v>
                </c:pt>
                <c:pt idx="2031">
                  <c:v>42181.959259259274</c:v>
                </c:pt>
                <c:pt idx="2032">
                  <c:v>42181.959953703707</c:v>
                </c:pt>
                <c:pt idx="2033">
                  <c:v>42181.960648148161</c:v>
                </c:pt>
                <c:pt idx="2034">
                  <c:v>42181.961342592585</c:v>
                </c:pt>
                <c:pt idx="2035">
                  <c:v>42181.962037037039</c:v>
                </c:pt>
                <c:pt idx="2036">
                  <c:v>42181.962731481479</c:v>
                </c:pt>
                <c:pt idx="2037">
                  <c:v>42181.963425925926</c:v>
                </c:pt>
                <c:pt idx="2038">
                  <c:v>42181.964120370372</c:v>
                </c:pt>
                <c:pt idx="2039">
                  <c:v>42181.964814814812</c:v>
                </c:pt>
                <c:pt idx="2040">
                  <c:v>42181.965509259258</c:v>
                </c:pt>
                <c:pt idx="2041">
                  <c:v>42181.966203703705</c:v>
                </c:pt>
                <c:pt idx="2042">
                  <c:v>42181.966898148174</c:v>
                </c:pt>
                <c:pt idx="2043">
                  <c:v>42181.967592592591</c:v>
                </c:pt>
                <c:pt idx="2044">
                  <c:v>42181.968287037038</c:v>
                </c:pt>
                <c:pt idx="2045">
                  <c:v>42181.968981481485</c:v>
                </c:pt>
                <c:pt idx="2046">
                  <c:v>42181.969675925931</c:v>
                </c:pt>
                <c:pt idx="2047">
                  <c:v>42181.970370370385</c:v>
                </c:pt>
                <c:pt idx="2048">
                  <c:v>42181.971064814803</c:v>
                </c:pt>
                <c:pt idx="2049">
                  <c:v>42181.971759259257</c:v>
                </c:pt>
                <c:pt idx="2050">
                  <c:v>42181.972453703704</c:v>
                </c:pt>
                <c:pt idx="2051">
                  <c:v>42181.973148148165</c:v>
                </c:pt>
                <c:pt idx="2052">
                  <c:v>42181.97384259259</c:v>
                </c:pt>
                <c:pt idx="2053">
                  <c:v>42181.974537037051</c:v>
                </c:pt>
                <c:pt idx="2054">
                  <c:v>42181.975231481483</c:v>
                </c:pt>
                <c:pt idx="2055">
                  <c:v>42181.975925925923</c:v>
                </c:pt>
                <c:pt idx="2056">
                  <c:v>42181.976620370369</c:v>
                </c:pt>
                <c:pt idx="2057">
                  <c:v>42181.977314814816</c:v>
                </c:pt>
                <c:pt idx="2058">
                  <c:v>42181.978009259263</c:v>
                </c:pt>
                <c:pt idx="2059">
                  <c:v>42181.978703703688</c:v>
                </c:pt>
                <c:pt idx="2060">
                  <c:v>42181.979398148171</c:v>
                </c:pt>
                <c:pt idx="2061">
                  <c:v>42181.980092592603</c:v>
                </c:pt>
                <c:pt idx="2062">
                  <c:v>42181.980787037035</c:v>
                </c:pt>
                <c:pt idx="2063">
                  <c:v>42181.981481481474</c:v>
                </c:pt>
                <c:pt idx="2064">
                  <c:v>42181.982175925943</c:v>
                </c:pt>
                <c:pt idx="2065">
                  <c:v>42181.98287037039</c:v>
                </c:pt>
                <c:pt idx="2066">
                  <c:v>42181.983564814815</c:v>
                </c:pt>
                <c:pt idx="2067">
                  <c:v>42181.984259259276</c:v>
                </c:pt>
                <c:pt idx="2068">
                  <c:v>42181.984953703701</c:v>
                </c:pt>
                <c:pt idx="2069">
                  <c:v>42181.985648148169</c:v>
                </c:pt>
                <c:pt idx="2070">
                  <c:v>42181.986342592601</c:v>
                </c:pt>
                <c:pt idx="2071">
                  <c:v>42181.987037037041</c:v>
                </c:pt>
                <c:pt idx="2072">
                  <c:v>42181.98773148148</c:v>
                </c:pt>
                <c:pt idx="2073">
                  <c:v>42181.988425925942</c:v>
                </c:pt>
                <c:pt idx="2074">
                  <c:v>42181.989120370381</c:v>
                </c:pt>
                <c:pt idx="2075">
                  <c:v>42181.989814814813</c:v>
                </c:pt>
                <c:pt idx="2076">
                  <c:v>42181.99050925926</c:v>
                </c:pt>
                <c:pt idx="2077">
                  <c:v>42181.991203703685</c:v>
                </c:pt>
                <c:pt idx="2078">
                  <c:v>42181.991898148161</c:v>
                </c:pt>
                <c:pt idx="2079">
                  <c:v>42181.992592592593</c:v>
                </c:pt>
                <c:pt idx="2080">
                  <c:v>42181.993287037025</c:v>
                </c:pt>
                <c:pt idx="2081">
                  <c:v>42181.993981481464</c:v>
                </c:pt>
                <c:pt idx="2082">
                  <c:v>42181.994675925933</c:v>
                </c:pt>
                <c:pt idx="2083">
                  <c:v>42181.995370370372</c:v>
                </c:pt>
                <c:pt idx="2084">
                  <c:v>42181.996064814804</c:v>
                </c:pt>
                <c:pt idx="2085">
                  <c:v>42181.996759259258</c:v>
                </c:pt>
                <c:pt idx="2086">
                  <c:v>42181.997453703683</c:v>
                </c:pt>
                <c:pt idx="2087">
                  <c:v>42181.998148148159</c:v>
                </c:pt>
                <c:pt idx="2088">
                  <c:v>42181.998842592591</c:v>
                </c:pt>
                <c:pt idx="2089">
                  <c:v>42181.999537037038</c:v>
                </c:pt>
                <c:pt idx="2090">
                  <c:v>42182.000231481492</c:v>
                </c:pt>
                <c:pt idx="2091">
                  <c:v>42182.000925925931</c:v>
                </c:pt>
                <c:pt idx="2092">
                  <c:v>42182.001620370371</c:v>
                </c:pt>
                <c:pt idx="2093">
                  <c:v>42182.002314814818</c:v>
                </c:pt>
                <c:pt idx="2094">
                  <c:v>42182.003009259257</c:v>
                </c:pt>
                <c:pt idx="2095">
                  <c:v>42182.003703703682</c:v>
                </c:pt>
                <c:pt idx="2096">
                  <c:v>42182.004398148179</c:v>
                </c:pt>
                <c:pt idx="2097">
                  <c:v>42182.00509259259</c:v>
                </c:pt>
                <c:pt idx="2098">
                  <c:v>42182.005787037022</c:v>
                </c:pt>
                <c:pt idx="2099">
                  <c:v>42182.006481481476</c:v>
                </c:pt>
                <c:pt idx="2100">
                  <c:v>42182.007175925923</c:v>
                </c:pt>
                <c:pt idx="2101">
                  <c:v>42182.007870370369</c:v>
                </c:pt>
                <c:pt idx="2102">
                  <c:v>42182.008564814816</c:v>
                </c:pt>
                <c:pt idx="2103">
                  <c:v>42182.009259259263</c:v>
                </c:pt>
                <c:pt idx="2104">
                  <c:v>42182.009953703688</c:v>
                </c:pt>
                <c:pt idx="2105">
                  <c:v>42182.010648148171</c:v>
                </c:pt>
                <c:pt idx="2106">
                  <c:v>42182.011342592596</c:v>
                </c:pt>
                <c:pt idx="2107">
                  <c:v>42182.012037037042</c:v>
                </c:pt>
                <c:pt idx="2108">
                  <c:v>42182.012731481482</c:v>
                </c:pt>
                <c:pt idx="2109">
                  <c:v>42182.013425925928</c:v>
                </c:pt>
                <c:pt idx="2110">
                  <c:v>42182.014120370368</c:v>
                </c:pt>
                <c:pt idx="2111">
                  <c:v>42182.014814814829</c:v>
                </c:pt>
                <c:pt idx="2112">
                  <c:v>42182.015509259261</c:v>
                </c:pt>
                <c:pt idx="2113">
                  <c:v>42182.016203703701</c:v>
                </c:pt>
                <c:pt idx="2114">
                  <c:v>42182.016898148177</c:v>
                </c:pt>
                <c:pt idx="2115">
                  <c:v>42182.017592592601</c:v>
                </c:pt>
                <c:pt idx="2116">
                  <c:v>42182.018287037041</c:v>
                </c:pt>
                <c:pt idx="2117">
                  <c:v>42182.01898148148</c:v>
                </c:pt>
                <c:pt idx="2118">
                  <c:v>42182.019675925942</c:v>
                </c:pt>
                <c:pt idx="2119">
                  <c:v>42182.020370370381</c:v>
                </c:pt>
                <c:pt idx="2120">
                  <c:v>42182.021064814784</c:v>
                </c:pt>
                <c:pt idx="2121">
                  <c:v>42182.021759259245</c:v>
                </c:pt>
                <c:pt idx="2122">
                  <c:v>42182.022453703685</c:v>
                </c:pt>
                <c:pt idx="2123">
                  <c:v>42182.023148148146</c:v>
                </c:pt>
                <c:pt idx="2124">
                  <c:v>42182.023842592585</c:v>
                </c:pt>
                <c:pt idx="2125">
                  <c:v>42182.024537037039</c:v>
                </c:pt>
                <c:pt idx="2126">
                  <c:v>42182.025231481479</c:v>
                </c:pt>
                <c:pt idx="2127">
                  <c:v>42182.025925925926</c:v>
                </c:pt>
                <c:pt idx="2128">
                  <c:v>42182.026620370372</c:v>
                </c:pt>
                <c:pt idx="2129">
                  <c:v>42182.027314814804</c:v>
                </c:pt>
                <c:pt idx="2130">
                  <c:v>42182.028009259258</c:v>
                </c:pt>
                <c:pt idx="2131">
                  <c:v>42182.028703703683</c:v>
                </c:pt>
                <c:pt idx="2132">
                  <c:v>42182.029398148159</c:v>
                </c:pt>
                <c:pt idx="2133">
                  <c:v>42182.030092592591</c:v>
                </c:pt>
                <c:pt idx="2134">
                  <c:v>42182.030787037023</c:v>
                </c:pt>
                <c:pt idx="2135">
                  <c:v>42182.03148148147</c:v>
                </c:pt>
                <c:pt idx="2136">
                  <c:v>42182.032175925931</c:v>
                </c:pt>
                <c:pt idx="2137">
                  <c:v>42182.032870370385</c:v>
                </c:pt>
                <c:pt idx="2138">
                  <c:v>42182.033564814803</c:v>
                </c:pt>
                <c:pt idx="2139">
                  <c:v>42182.034259259271</c:v>
                </c:pt>
                <c:pt idx="2140">
                  <c:v>42182.034953703704</c:v>
                </c:pt>
                <c:pt idx="2141">
                  <c:v>42182.035648148165</c:v>
                </c:pt>
                <c:pt idx="2142">
                  <c:v>42182.03634259259</c:v>
                </c:pt>
                <c:pt idx="2143">
                  <c:v>42182.037037037036</c:v>
                </c:pt>
                <c:pt idx="2144">
                  <c:v>42182.037731481476</c:v>
                </c:pt>
                <c:pt idx="2145">
                  <c:v>42182.038425925923</c:v>
                </c:pt>
                <c:pt idx="2146">
                  <c:v>42182.039120370355</c:v>
                </c:pt>
                <c:pt idx="2147">
                  <c:v>42182.039814814816</c:v>
                </c:pt>
                <c:pt idx="2148">
                  <c:v>42182.040509259263</c:v>
                </c:pt>
                <c:pt idx="2149">
                  <c:v>42182.041203703688</c:v>
                </c:pt>
                <c:pt idx="2150">
                  <c:v>42182.041898148171</c:v>
                </c:pt>
                <c:pt idx="2151">
                  <c:v>42182.042592592603</c:v>
                </c:pt>
                <c:pt idx="2152">
                  <c:v>42182.043287037035</c:v>
                </c:pt>
                <c:pt idx="2153">
                  <c:v>42182.043981481474</c:v>
                </c:pt>
                <c:pt idx="2154">
                  <c:v>42182.044675925943</c:v>
                </c:pt>
                <c:pt idx="2155">
                  <c:v>42182.045370370368</c:v>
                </c:pt>
                <c:pt idx="2156">
                  <c:v>42182.046064814815</c:v>
                </c:pt>
                <c:pt idx="2157">
                  <c:v>42182.046759259261</c:v>
                </c:pt>
                <c:pt idx="2158">
                  <c:v>42182.047453703679</c:v>
                </c:pt>
                <c:pt idx="2159">
                  <c:v>42182.048148148169</c:v>
                </c:pt>
                <c:pt idx="2160">
                  <c:v>42182.048842592601</c:v>
                </c:pt>
                <c:pt idx="2161">
                  <c:v>42182.049537037041</c:v>
                </c:pt>
                <c:pt idx="2162">
                  <c:v>42182.050231481495</c:v>
                </c:pt>
                <c:pt idx="2163">
                  <c:v>42182.050925925942</c:v>
                </c:pt>
                <c:pt idx="2164">
                  <c:v>42182.051620370381</c:v>
                </c:pt>
                <c:pt idx="2165">
                  <c:v>42182.052314814813</c:v>
                </c:pt>
                <c:pt idx="2166">
                  <c:v>42182.05300925926</c:v>
                </c:pt>
                <c:pt idx="2167">
                  <c:v>42182.053703703685</c:v>
                </c:pt>
                <c:pt idx="2168">
                  <c:v>42182.054398148175</c:v>
                </c:pt>
                <c:pt idx="2169">
                  <c:v>42182.055092592593</c:v>
                </c:pt>
                <c:pt idx="2170">
                  <c:v>42182.055787037025</c:v>
                </c:pt>
                <c:pt idx="2171">
                  <c:v>42182.056481481479</c:v>
                </c:pt>
                <c:pt idx="2172">
                  <c:v>42182.057175925933</c:v>
                </c:pt>
                <c:pt idx="2173">
                  <c:v>42182.057870370387</c:v>
                </c:pt>
                <c:pt idx="2174">
                  <c:v>42182.058564814812</c:v>
                </c:pt>
                <c:pt idx="2175">
                  <c:v>42182.059259259273</c:v>
                </c:pt>
                <c:pt idx="2176">
                  <c:v>42182.059953703705</c:v>
                </c:pt>
                <c:pt idx="2177">
                  <c:v>42182.060648148159</c:v>
                </c:pt>
                <c:pt idx="2178">
                  <c:v>42182.061342592584</c:v>
                </c:pt>
                <c:pt idx="2179">
                  <c:v>42182.062037037038</c:v>
                </c:pt>
                <c:pt idx="2180">
                  <c:v>42182.062731481485</c:v>
                </c:pt>
                <c:pt idx="2181">
                  <c:v>42182.063425925924</c:v>
                </c:pt>
                <c:pt idx="2182">
                  <c:v>42182.064120370371</c:v>
                </c:pt>
                <c:pt idx="2183">
                  <c:v>42182.064814814818</c:v>
                </c:pt>
                <c:pt idx="2184">
                  <c:v>42182.065509259257</c:v>
                </c:pt>
                <c:pt idx="2185">
                  <c:v>42182.066203703704</c:v>
                </c:pt>
                <c:pt idx="2186">
                  <c:v>42182.066898148179</c:v>
                </c:pt>
                <c:pt idx="2187">
                  <c:v>42182.06759259259</c:v>
                </c:pt>
                <c:pt idx="2188">
                  <c:v>42182.068287037036</c:v>
                </c:pt>
                <c:pt idx="2189">
                  <c:v>42182.068981481476</c:v>
                </c:pt>
                <c:pt idx="2190">
                  <c:v>42182.069675925923</c:v>
                </c:pt>
                <c:pt idx="2191">
                  <c:v>42182.070370370369</c:v>
                </c:pt>
                <c:pt idx="2192">
                  <c:v>42182.071064814802</c:v>
                </c:pt>
                <c:pt idx="2193">
                  <c:v>42182.071759259255</c:v>
                </c:pt>
                <c:pt idx="2194">
                  <c:v>42182.072453703688</c:v>
                </c:pt>
                <c:pt idx="2195">
                  <c:v>42182.073148148149</c:v>
                </c:pt>
                <c:pt idx="2196">
                  <c:v>42182.073842592596</c:v>
                </c:pt>
                <c:pt idx="2197">
                  <c:v>42182.074537037042</c:v>
                </c:pt>
                <c:pt idx="2198">
                  <c:v>42182.075231481482</c:v>
                </c:pt>
                <c:pt idx="2199">
                  <c:v>42182.075925925928</c:v>
                </c:pt>
                <c:pt idx="2200">
                  <c:v>42182.076620370368</c:v>
                </c:pt>
                <c:pt idx="2201">
                  <c:v>42182.077314814815</c:v>
                </c:pt>
                <c:pt idx="2202">
                  <c:v>42182.078009259261</c:v>
                </c:pt>
                <c:pt idx="2203">
                  <c:v>42182.078703703679</c:v>
                </c:pt>
                <c:pt idx="2204">
                  <c:v>42182.079398148169</c:v>
                </c:pt>
                <c:pt idx="2205">
                  <c:v>42182.080092592601</c:v>
                </c:pt>
                <c:pt idx="2206">
                  <c:v>42182.080787037034</c:v>
                </c:pt>
                <c:pt idx="2207">
                  <c:v>42182.081481481466</c:v>
                </c:pt>
                <c:pt idx="2208">
                  <c:v>42182.082175925942</c:v>
                </c:pt>
                <c:pt idx="2209">
                  <c:v>42182.082870370396</c:v>
                </c:pt>
                <c:pt idx="2210">
                  <c:v>42182.083564814806</c:v>
                </c:pt>
                <c:pt idx="2211">
                  <c:v>42182.084259259274</c:v>
                </c:pt>
                <c:pt idx="2212">
                  <c:v>42182.084953703707</c:v>
                </c:pt>
                <c:pt idx="2213">
                  <c:v>42182.085648148161</c:v>
                </c:pt>
                <c:pt idx="2214">
                  <c:v>42182.086342592593</c:v>
                </c:pt>
                <c:pt idx="2215">
                  <c:v>42182.087037037039</c:v>
                </c:pt>
                <c:pt idx="2216">
                  <c:v>42182.087731481479</c:v>
                </c:pt>
                <c:pt idx="2217">
                  <c:v>42182.088425925933</c:v>
                </c:pt>
                <c:pt idx="2218">
                  <c:v>42182.089120370372</c:v>
                </c:pt>
                <c:pt idx="2219">
                  <c:v>42182.089814814812</c:v>
                </c:pt>
                <c:pt idx="2220">
                  <c:v>42182.090509259258</c:v>
                </c:pt>
                <c:pt idx="2221">
                  <c:v>42182.091203703683</c:v>
                </c:pt>
                <c:pt idx="2222">
                  <c:v>42182.091898148159</c:v>
                </c:pt>
                <c:pt idx="2223">
                  <c:v>42182.092592592591</c:v>
                </c:pt>
                <c:pt idx="2224">
                  <c:v>42182.093287037023</c:v>
                </c:pt>
                <c:pt idx="2225">
                  <c:v>42182.09398148147</c:v>
                </c:pt>
                <c:pt idx="2226">
                  <c:v>42182.094675925931</c:v>
                </c:pt>
                <c:pt idx="2227">
                  <c:v>42182.095370370371</c:v>
                </c:pt>
                <c:pt idx="2228">
                  <c:v>42182.096064814803</c:v>
                </c:pt>
                <c:pt idx="2229">
                  <c:v>42182.096759259257</c:v>
                </c:pt>
                <c:pt idx="2230">
                  <c:v>42182.097453703682</c:v>
                </c:pt>
                <c:pt idx="2231">
                  <c:v>42182.098148148165</c:v>
                </c:pt>
                <c:pt idx="2232">
                  <c:v>42182.09884259259</c:v>
                </c:pt>
                <c:pt idx="2233">
                  <c:v>42182.099537037036</c:v>
                </c:pt>
                <c:pt idx="2234">
                  <c:v>42182.100231481483</c:v>
                </c:pt>
                <c:pt idx="2235">
                  <c:v>42182.100925925923</c:v>
                </c:pt>
                <c:pt idx="2236">
                  <c:v>42182.101620370355</c:v>
                </c:pt>
                <c:pt idx="2237">
                  <c:v>42182.102314814816</c:v>
                </c:pt>
                <c:pt idx="2238">
                  <c:v>42182.103009259255</c:v>
                </c:pt>
                <c:pt idx="2239">
                  <c:v>42182.103703703673</c:v>
                </c:pt>
                <c:pt idx="2240">
                  <c:v>42182.104398148171</c:v>
                </c:pt>
                <c:pt idx="2241">
                  <c:v>42182.105092592596</c:v>
                </c:pt>
                <c:pt idx="2242">
                  <c:v>42182.10578703702</c:v>
                </c:pt>
                <c:pt idx="2243">
                  <c:v>42182.106481481474</c:v>
                </c:pt>
                <c:pt idx="2244">
                  <c:v>42182.107175925928</c:v>
                </c:pt>
                <c:pt idx="2245">
                  <c:v>42182.107870370368</c:v>
                </c:pt>
                <c:pt idx="2246">
                  <c:v>42182.108564814815</c:v>
                </c:pt>
                <c:pt idx="2247">
                  <c:v>42182.109259259261</c:v>
                </c:pt>
                <c:pt idx="2248">
                  <c:v>42182.109953703679</c:v>
                </c:pt>
                <c:pt idx="2249">
                  <c:v>42182.110648148169</c:v>
                </c:pt>
                <c:pt idx="2250">
                  <c:v>42182.111342592594</c:v>
                </c:pt>
                <c:pt idx="2251">
                  <c:v>42182.112037037041</c:v>
                </c:pt>
                <c:pt idx="2252">
                  <c:v>42182.11273148148</c:v>
                </c:pt>
                <c:pt idx="2253">
                  <c:v>42182.113425925927</c:v>
                </c:pt>
                <c:pt idx="2254">
                  <c:v>42182.114120370381</c:v>
                </c:pt>
                <c:pt idx="2255">
                  <c:v>42182.114814814813</c:v>
                </c:pt>
                <c:pt idx="2256">
                  <c:v>42182.11550925926</c:v>
                </c:pt>
                <c:pt idx="2257">
                  <c:v>42182.116203703707</c:v>
                </c:pt>
                <c:pt idx="2258">
                  <c:v>42182.116898148175</c:v>
                </c:pt>
                <c:pt idx="2259">
                  <c:v>42182.117592592593</c:v>
                </c:pt>
                <c:pt idx="2260">
                  <c:v>42182.118287037039</c:v>
                </c:pt>
                <c:pt idx="2261">
                  <c:v>42182.118981481479</c:v>
                </c:pt>
                <c:pt idx="2262">
                  <c:v>42182.119675925933</c:v>
                </c:pt>
                <c:pt idx="2263">
                  <c:v>42182.120370370372</c:v>
                </c:pt>
                <c:pt idx="2264">
                  <c:v>42182.121064814783</c:v>
                </c:pt>
                <c:pt idx="2265">
                  <c:v>42182.121759259244</c:v>
                </c:pt>
                <c:pt idx="2266">
                  <c:v>42182.122453703683</c:v>
                </c:pt>
                <c:pt idx="2267">
                  <c:v>42182.123148148145</c:v>
                </c:pt>
                <c:pt idx="2268">
                  <c:v>42182.123842592584</c:v>
                </c:pt>
                <c:pt idx="2269">
                  <c:v>42182.124537037038</c:v>
                </c:pt>
                <c:pt idx="2270">
                  <c:v>42182.125231481485</c:v>
                </c:pt>
                <c:pt idx="2271">
                  <c:v>42182.125925925924</c:v>
                </c:pt>
                <c:pt idx="2272">
                  <c:v>42182.126620370371</c:v>
                </c:pt>
                <c:pt idx="2273">
                  <c:v>42182.127314814803</c:v>
                </c:pt>
                <c:pt idx="2274">
                  <c:v>42182.128009259257</c:v>
                </c:pt>
                <c:pt idx="2275">
                  <c:v>42182.128703703682</c:v>
                </c:pt>
                <c:pt idx="2276">
                  <c:v>42182.129398148165</c:v>
                </c:pt>
                <c:pt idx="2277">
                  <c:v>42182.13009259259</c:v>
                </c:pt>
                <c:pt idx="2278">
                  <c:v>42182.130787037022</c:v>
                </c:pt>
                <c:pt idx="2279">
                  <c:v>42182.131481481454</c:v>
                </c:pt>
                <c:pt idx="2280">
                  <c:v>42182.132175925923</c:v>
                </c:pt>
                <c:pt idx="2281">
                  <c:v>42182.132870370369</c:v>
                </c:pt>
                <c:pt idx="2282">
                  <c:v>42182.133564814802</c:v>
                </c:pt>
                <c:pt idx="2283">
                  <c:v>42182.134259259263</c:v>
                </c:pt>
                <c:pt idx="2284">
                  <c:v>42182.134953703688</c:v>
                </c:pt>
                <c:pt idx="2285">
                  <c:v>42182.135648148149</c:v>
                </c:pt>
                <c:pt idx="2286">
                  <c:v>42182.136342592596</c:v>
                </c:pt>
                <c:pt idx="2287">
                  <c:v>42182.137037037035</c:v>
                </c:pt>
                <c:pt idx="2288">
                  <c:v>42182.137731481474</c:v>
                </c:pt>
                <c:pt idx="2289">
                  <c:v>42182.138425925928</c:v>
                </c:pt>
                <c:pt idx="2290">
                  <c:v>42182.139120370353</c:v>
                </c:pt>
                <c:pt idx="2291">
                  <c:v>42182.139814814815</c:v>
                </c:pt>
                <c:pt idx="2292">
                  <c:v>42182.140509259261</c:v>
                </c:pt>
                <c:pt idx="2293">
                  <c:v>42182.141203703679</c:v>
                </c:pt>
                <c:pt idx="2294">
                  <c:v>42182.141898148169</c:v>
                </c:pt>
                <c:pt idx="2295">
                  <c:v>42182.142592592601</c:v>
                </c:pt>
                <c:pt idx="2296">
                  <c:v>42182.143287037034</c:v>
                </c:pt>
                <c:pt idx="2297">
                  <c:v>42182.143981481466</c:v>
                </c:pt>
                <c:pt idx="2298">
                  <c:v>42182.144675925942</c:v>
                </c:pt>
                <c:pt idx="2299">
                  <c:v>42182.145370370381</c:v>
                </c:pt>
                <c:pt idx="2300">
                  <c:v>42182.146064814806</c:v>
                </c:pt>
                <c:pt idx="2301">
                  <c:v>42182.14675925926</c:v>
                </c:pt>
                <c:pt idx="2302">
                  <c:v>42182.147453703685</c:v>
                </c:pt>
                <c:pt idx="2303">
                  <c:v>42182.148148148161</c:v>
                </c:pt>
                <c:pt idx="2304">
                  <c:v>42182.148842592593</c:v>
                </c:pt>
                <c:pt idx="2305">
                  <c:v>42182.149537037039</c:v>
                </c:pt>
                <c:pt idx="2306">
                  <c:v>42182.150231481493</c:v>
                </c:pt>
                <c:pt idx="2307">
                  <c:v>42182.150925925933</c:v>
                </c:pt>
                <c:pt idx="2308">
                  <c:v>42182.151620370372</c:v>
                </c:pt>
                <c:pt idx="2309">
                  <c:v>42182.152314814812</c:v>
                </c:pt>
                <c:pt idx="2310">
                  <c:v>42182.153009259258</c:v>
                </c:pt>
                <c:pt idx="2311">
                  <c:v>42182.153703703683</c:v>
                </c:pt>
                <c:pt idx="2312">
                  <c:v>42182.154398148174</c:v>
                </c:pt>
                <c:pt idx="2313">
                  <c:v>42182.155092592591</c:v>
                </c:pt>
                <c:pt idx="2314">
                  <c:v>42182.155787037023</c:v>
                </c:pt>
                <c:pt idx="2315">
                  <c:v>42182.156481481485</c:v>
                </c:pt>
                <c:pt idx="2316">
                  <c:v>42182.157175925931</c:v>
                </c:pt>
                <c:pt idx="2317">
                  <c:v>42182.157870370385</c:v>
                </c:pt>
                <c:pt idx="2318">
                  <c:v>42182.158564814818</c:v>
                </c:pt>
                <c:pt idx="2319">
                  <c:v>42182.159259259271</c:v>
                </c:pt>
                <c:pt idx="2320">
                  <c:v>42182.159953703704</c:v>
                </c:pt>
                <c:pt idx="2321">
                  <c:v>42182.160648148165</c:v>
                </c:pt>
                <c:pt idx="2322">
                  <c:v>42182.161342592575</c:v>
                </c:pt>
                <c:pt idx="2323">
                  <c:v>42182.162037037036</c:v>
                </c:pt>
                <c:pt idx="2324">
                  <c:v>42182.162731481476</c:v>
                </c:pt>
                <c:pt idx="2325">
                  <c:v>42182.163425925908</c:v>
                </c:pt>
                <c:pt idx="2326">
                  <c:v>42182.164120370355</c:v>
                </c:pt>
                <c:pt idx="2327">
                  <c:v>42182.164814814816</c:v>
                </c:pt>
                <c:pt idx="2328">
                  <c:v>42182.165509259255</c:v>
                </c:pt>
                <c:pt idx="2329">
                  <c:v>42182.166203703688</c:v>
                </c:pt>
                <c:pt idx="2330">
                  <c:v>42182.166898148171</c:v>
                </c:pt>
                <c:pt idx="2331">
                  <c:v>42182.167592592596</c:v>
                </c:pt>
                <c:pt idx="2332">
                  <c:v>42182.168287037035</c:v>
                </c:pt>
                <c:pt idx="2333">
                  <c:v>42182.168981481474</c:v>
                </c:pt>
                <c:pt idx="2334">
                  <c:v>42182.169675925928</c:v>
                </c:pt>
                <c:pt idx="2335">
                  <c:v>42182.170370370368</c:v>
                </c:pt>
                <c:pt idx="2336">
                  <c:v>42182.1710648148</c:v>
                </c:pt>
                <c:pt idx="2337">
                  <c:v>42182.171759259254</c:v>
                </c:pt>
                <c:pt idx="2338">
                  <c:v>42182.172453703679</c:v>
                </c:pt>
                <c:pt idx="2339">
                  <c:v>42182.173148148147</c:v>
                </c:pt>
                <c:pt idx="2340">
                  <c:v>42182.173842592594</c:v>
                </c:pt>
                <c:pt idx="2341">
                  <c:v>42182.174537037041</c:v>
                </c:pt>
                <c:pt idx="2342">
                  <c:v>42182.17523148148</c:v>
                </c:pt>
                <c:pt idx="2343">
                  <c:v>42182.175925925927</c:v>
                </c:pt>
                <c:pt idx="2344">
                  <c:v>42182.176620370381</c:v>
                </c:pt>
                <c:pt idx="2345">
                  <c:v>42182.177314814806</c:v>
                </c:pt>
                <c:pt idx="2346">
                  <c:v>42182.17800925926</c:v>
                </c:pt>
                <c:pt idx="2347">
                  <c:v>42182.178703703685</c:v>
                </c:pt>
                <c:pt idx="2348">
                  <c:v>42182.179398148161</c:v>
                </c:pt>
                <c:pt idx="2349">
                  <c:v>42182.180092592593</c:v>
                </c:pt>
                <c:pt idx="2350">
                  <c:v>42182.180787037025</c:v>
                </c:pt>
                <c:pt idx="2351">
                  <c:v>42182.181481481464</c:v>
                </c:pt>
                <c:pt idx="2352">
                  <c:v>42182.182175925933</c:v>
                </c:pt>
                <c:pt idx="2353">
                  <c:v>42182.182870370387</c:v>
                </c:pt>
                <c:pt idx="2354">
                  <c:v>42182.183564814804</c:v>
                </c:pt>
                <c:pt idx="2355">
                  <c:v>42182.184259259273</c:v>
                </c:pt>
                <c:pt idx="2356">
                  <c:v>42182.184953703705</c:v>
                </c:pt>
                <c:pt idx="2357">
                  <c:v>42182.185648148159</c:v>
                </c:pt>
                <c:pt idx="2358">
                  <c:v>42182.186342592591</c:v>
                </c:pt>
                <c:pt idx="2359">
                  <c:v>42182.187037037038</c:v>
                </c:pt>
                <c:pt idx="2360">
                  <c:v>42182.187731481485</c:v>
                </c:pt>
                <c:pt idx="2361">
                  <c:v>42182.188425925931</c:v>
                </c:pt>
                <c:pt idx="2362">
                  <c:v>42182.189120370371</c:v>
                </c:pt>
                <c:pt idx="2363">
                  <c:v>42182.189814814818</c:v>
                </c:pt>
                <c:pt idx="2364">
                  <c:v>42182.190509259257</c:v>
                </c:pt>
                <c:pt idx="2365">
                  <c:v>42182.191203703682</c:v>
                </c:pt>
                <c:pt idx="2366">
                  <c:v>42182.191898148165</c:v>
                </c:pt>
                <c:pt idx="2367">
                  <c:v>42182.19259259259</c:v>
                </c:pt>
                <c:pt idx="2368">
                  <c:v>42182.193287037022</c:v>
                </c:pt>
                <c:pt idx="2369">
                  <c:v>42182.193981481454</c:v>
                </c:pt>
                <c:pt idx="2370">
                  <c:v>42182.194675925923</c:v>
                </c:pt>
                <c:pt idx="2371">
                  <c:v>42182.195370370355</c:v>
                </c:pt>
                <c:pt idx="2372">
                  <c:v>42182.196064814802</c:v>
                </c:pt>
                <c:pt idx="2373">
                  <c:v>42182.196759259255</c:v>
                </c:pt>
                <c:pt idx="2374">
                  <c:v>42182.197453703673</c:v>
                </c:pt>
                <c:pt idx="2375">
                  <c:v>42182.198148148149</c:v>
                </c:pt>
                <c:pt idx="2376">
                  <c:v>42182.198842592596</c:v>
                </c:pt>
                <c:pt idx="2377">
                  <c:v>42182.199537037035</c:v>
                </c:pt>
                <c:pt idx="2378">
                  <c:v>42182.200231481482</c:v>
                </c:pt>
                <c:pt idx="2379">
                  <c:v>42182.200925925928</c:v>
                </c:pt>
                <c:pt idx="2380">
                  <c:v>42182.201620370353</c:v>
                </c:pt>
                <c:pt idx="2381">
                  <c:v>42182.202314814815</c:v>
                </c:pt>
                <c:pt idx="2382">
                  <c:v>42182.203009259254</c:v>
                </c:pt>
                <c:pt idx="2383">
                  <c:v>42182.203703703672</c:v>
                </c:pt>
                <c:pt idx="2384">
                  <c:v>42182.204398148169</c:v>
                </c:pt>
                <c:pt idx="2385">
                  <c:v>42182.205092592594</c:v>
                </c:pt>
                <c:pt idx="2386">
                  <c:v>42182.205787037019</c:v>
                </c:pt>
                <c:pt idx="2387">
                  <c:v>42182.206481481466</c:v>
                </c:pt>
                <c:pt idx="2388">
                  <c:v>42182.207175925927</c:v>
                </c:pt>
                <c:pt idx="2389">
                  <c:v>42182.207870370381</c:v>
                </c:pt>
                <c:pt idx="2390">
                  <c:v>42182.208564814806</c:v>
                </c:pt>
                <c:pt idx="2391">
                  <c:v>42182.20925925926</c:v>
                </c:pt>
                <c:pt idx="2392">
                  <c:v>42182.209953703685</c:v>
                </c:pt>
                <c:pt idx="2393">
                  <c:v>42182.210648148161</c:v>
                </c:pt>
                <c:pt idx="2394">
                  <c:v>42182.211342592585</c:v>
                </c:pt>
                <c:pt idx="2395">
                  <c:v>42182.212037037039</c:v>
                </c:pt>
                <c:pt idx="2396">
                  <c:v>42182.212731481479</c:v>
                </c:pt>
                <c:pt idx="2397">
                  <c:v>42182.213425925926</c:v>
                </c:pt>
                <c:pt idx="2398">
                  <c:v>42182.214120370372</c:v>
                </c:pt>
                <c:pt idx="2399">
                  <c:v>42182.214814814812</c:v>
                </c:pt>
                <c:pt idx="2400">
                  <c:v>42182.215509259258</c:v>
                </c:pt>
                <c:pt idx="2401">
                  <c:v>42182.216203703705</c:v>
                </c:pt>
                <c:pt idx="2402">
                  <c:v>42182.216898148174</c:v>
                </c:pt>
                <c:pt idx="2403">
                  <c:v>42182.217592592591</c:v>
                </c:pt>
                <c:pt idx="2404">
                  <c:v>42182.218287037038</c:v>
                </c:pt>
                <c:pt idx="2405">
                  <c:v>42182.218981481485</c:v>
                </c:pt>
                <c:pt idx="2406">
                  <c:v>42182.219675925931</c:v>
                </c:pt>
                <c:pt idx="2407">
                  <c:v>42182.220370370371</c:v>
                </c:pt>
                <c:pt idx="2408">
                  <c:v>42182.221064814788</c:v>
                </c:pt>
                <c:pt idx="2409">
                  <c:v>42182.221759259242</c:v>
                </c:pt>
                <c:pt idx="2410">
                  <c:v>42182.222453703682</c:v>
                </c:pt>
                <c:pt idx="2411">
                  <c:v>42182.22314814815</c:v>
                </c:pt>
                <c:pt idx="2412">
                  <c:v>42182.223842592575</c:v>
                </c:pt>
                <c:pt idx="2413">
                  <c:v>42182.224537037036</c:v>
                </c:pt>
                <c:pt idx="2414">
                  <c:v>42182.225231481476</c:v>
                </c:pt>
                <c:pt idx="2415">
                  <c:v>42182.225925925908</c:v>
                </c:pt>
                <c:pt idx="2416">
                  <c:v>42182.226620370355</c:v>
                </c:pt>
                <c:pt idx="2417">
                  <c:v>42182.227314814802</c:v>
                </c:pt>
                <c:pt idx="2418">
                  <c:v>42182.228009259255</c:v>
                </c:pt>
                <c:pt idx="2419">
                  <c:v>42182.228703703673</c:v>
                </c:pt>
                <c:pt idx="2420">
                  <c:v>42182.229398148149</c:v>
                </c:pt>
                <c:pt idx="2421">
                  <c:v>42182.230092592596</c:v>
                </c:pt>
                <c:pt idx="2422">
                  <c:v>42182.23078703702</c:v>
                </c:pt>
                <c:pt idx="2423">
                  <c:v>42182.231481481453</c:v>
                </c:pt>
                <c:pt idx="2424">
                  <c:v>42182.232175925928</c:v>
                </c:pt>
                <c:pt idx="2425">
                  <c:v>42182.232870370368</c:v>
                </c:pt>
                <c:pt idx="2426">
                  <c:v>42182.2335648148</c:v>
                </c:pt>
                <c:pt idx="2427">
                  <c:v>42182.234259259261</c:v>
                </c:pt>
                <c:pt idx="2428">
                  <c:v>42182.234953703679</c:v>
                </c:pt>
                <c:pt idx="2429">
                  <c:v>42182.235648148147</c:v>
                </c:pt>
                <c:pt idx="2430">
                  <c:v>42182.236342592594</c:v>
                </c:pt>
                <c:pt idx="2431">
                  <c:v>42182.237037037034</c:v>
                </c:pt>
                <c:pt idx="2432">
                  <c:v>42182.237731481466</c:v>
                </c:pt>
                <c:pt idx="2433">
                  <c:v>42182.238425925927</c:v>
                </c:pt>
                <c:pt idx="2434">
                  <c:v>42182.239120370374</c:v>
                </c:pt>
                <c:pt idx="2435">
                  <c:v>42182.239814814806</c:v>
                </c:pt>
                <c:pt idx="2436">
                  <c:v>42182.24050925926</c:v>
                </c:pt>
                <c:pt idx="2437">
                  <c:v>42182.241203703685</c:v>
                </c:pt>
                <c:pt idx="2438">
                  <c:v>42182.241898148161</c:v>
                </c:pt>
                <c:pt idx="2439">
                  <c:v>42182.242592592593</c:v>
                </c:pt>
                <c:pt idx="2440">
                  <c:v>42182.243287037025</c:v>
                </c:pt>
                <c:pt idx="2441">
                  <c:v>42182.243981481464</c:v>
                </c:pt>
                <c:pt idx="2442">
                  <c:v>42182.244675925933</c:v>
                </c:pt>
                <c:pt idx="2443">
                  <c:v>42182.245370370372</c:v>
                </c:pt>
                <c:pt idx="2444">
                  <c:v>42182.246064814804</c:v>
                </c:pt>
                <c:pt idx="2445">
                  <c:v>42182.246759259258</c:v>
                </c:pt>
                <c:pt idx="2446">
                  <c:v>42182.247453703683</c:v>
                </c:pt>
                <c:pt idx="2447">
                  <c:v>42182.248148148159</c:v>
                </c:pt>
                <c:pt idx="2448">
                  <c:v>42182.248842592591</c:v>
                </c:pt>
                <c:pt idx="2449">
                  <c:v>42182.249537037038</c:v>
                </c:pt>
                <c:pt idx="2450">
                  <c:v>42182.250231481492</c:v>
                </c:pt>
                <c:pt idx="2451">
                  <c:v>42182.250925925931</c:v>
                </c:pt>
                <c:pt idx="2452">
                  <c:v>42182.251620370371</c:v>
                </c:pt>
                <c:pt idx="2453">
                  <c:v>42182.252314814818</c:v>
                </c:pt>
                <c:pt idx="2454">
                  <c:v>42182.253009259257</c:v>
                </c:pt>
                <c:pt idx="2455">
                  <c:v>42182.253703703682</c:v>
                </c:pt>
                <c:pt idx="2456">
                  <c:v>42182.254398148179</c:v>
                </c:pt>
                <c:pt idx="2457">
                  <c:v>42182.25509259259</c:v>
                </c:pt>
                <c:pt idx="2458">
                  <c:v>42182.255787037022</c:v>
                </c:pt>
                <c:pt idx="2459">
                  <c:v>42182.256481481476</c:v>
                </c:pt>
                <c:pt idx="2460">
                  <c:v>42182.257175925923</c:v>
                </c:pt>
                <c:pt idx="2461">
                  <c:v>42182.257870370369</c:v>
                </c:pt>
                <c:pt idx="2462">
                  <c:v>42182.258564814816</c:v>
                </c:pt>
                <c:pt idx="2463">
                  <c:v>42182.259259259263</c:v>
                </c:pt>
                <c:pt idx="2464">
                  <c:v>42182.259953703688</c:v>
                </c:pt>
                <c:pt idx="2465">
                  <c:v>42182.260648148149</c:v>
                </c:pt>
                <c:pt idx="2466">
                  <c:v>42182.261342592581</c:v>
                </c:pt>
                <c:pt idx="2467">
                  <c:v>42182.262037037035</c:v>
                </c:pt>
                <c:pt idx="2468">
                  <c:v>42182.262731481474</c:v>
                </c:pt>
                <c:pt idx="2469">
                  <c:v>42182.263425925914</c:v>
                </c:pt>
                <c:pt idx="2470">
                  <c:v>42182.264120370353</c:v>
                </c:pt>
                <c:pt idx="2471">
                  <c:v>42182.264814814815</c:v>
                </c:pt>
                <c:pt idx="2472">
                  <c:v>42182.265509259254</c:v>
                </c:pt>
                <c:pt idx="2473">
                  <c:v>42182.266203703679</c:v>
                </c:pt>
                <c:pt idx="2474">
                  <c:v>42182.266898148169</c:v>
                </c:pt>
                <c:pt idx="2475">
                  <c:v>42182.267592592594</c:v>
                </c:pt>
                <c:pt idx="2476">
                  <c:v>42182.268287037034</c:v>
                </c:pt>
                <c:pt idx="2477">
                  <c:v>42182.268981481466</c:v>
                </c:pt>
                <c:pt idx="2478">
                  <c:v>42182.269675925927</c:v>
                </c:pt>
                <c:pt idx="2479">
                  <c:v>42182.270370370381</c:v>
                </c:pt>
                <c:pt idx="2480">
                  <c:v>42182.271064814784</c:v>
                </c:pt>
                <c:pt idx="2481">
                  <c:v>42182.271759259245</c:v>
                </c:pt>
                <c:pt idx="2482">
                  <c:v>42182.272453703685</c:v>
                </c:pt>
                <c:pt idx="2483">
                  <c:v>42182.273148148146</c:v>
                </c:pt>
                <c:pt idx="2484">
                  <c:v>42182.273842592585</c:v>
                </c:pt>
                <c:pt idx="2485">
                  <c:v>42182.274537037039</c:v>
                </c:pt>
                <c:pt idx="2486">
                  <c:v>42182.275231481479</c:v>
                </c:pt>
                <c:pt idx="2487">
                  <c:v>42182.275925925926</c:v>
                </c:pt>
                <c:pt idx="2488">
                  <c:v>42182.276620370372</c:v>
                </c:pt>
                <c:pt idx="2489">
                  <c:v>42182.277314814804</c:v>
                </c:pt>
                <c:pt idx="2490">
                  <c:v>42182.278009259258</c:v>
                </c:pt>
                <c:pt idx="2491">
                  <c:v>42182.278703703683</c:v>
                </c:pt>
                <c:pt idx="2492">
                  <c:v>42182.279398148159</c:v>
                </c:pt>
                <c:pt idx="2493">
                  <c:v>42182.280092592591</c:v>
                </c:pt>
                <c:pt idx="2494">
                  <c:v>42182.280787037023</c:v>
                </c:pt>
                <c:pt idx="2495">
                  <c:v>42182.28148148147</c:v>
                </c:pt>
                <c:pt idx="2496">
                  <c:v>42182.282175925931</c:v>
                </c:pt>
                <c:pt idx="2497">
                  <c:v>42182.282870370385</c:v>
                </c:pt>
                <c:pt idx="2498">
                  <c:v>42182.283564814803</c:v>
                </c:pt>
                <c:pt idx="2499">
                  <c:v>42182.284259259271</c:v>
                </c:pt>
                <c:pt idx="2500">
                  <c:v>42182.284953703704</c:v>
                </c:pt>
                <c:pt idx="2501">
                  <c:v>42182.285648148165</c:v>
                </c:pt>
                <c:pt idx="2502">
                  <c:v>42182.28634259259</c:v>
                </c:pt>
                <c:pt idx="2503">
                  <c:v>42182.287037037036</c:v>
                </c:pt>
                <c:pt idx="2504">
                  <c:v>42182.287731481476</c:v>
                </c:pt>
                <c:pt idx="2505">
                  <c:v>42182.288425925923</c:v>
                </c:pt>
                <c:pt idx="2506">
                  <c:v>42182.289120370355</c:v>
                </c:pt>
                <c:pt idx="2507">
                  <c:v>42182.289814814816</c:v>
                </c:pt>
                <c:pt idx="2508">
                  <c:v>42182.290509259255</c:v>
                </c:pt>
                <c:pt idx="2509">
                  <c:v>42182.291203703673</c:v>
                </c:pt>
                <c:pt idx="2510">
                  <c:v>42182.291898148149</c:v>
                </c:pt>
                <c:pt idx="2511">
                  <c:v>42182.292592592596</c:v>
                </c:pt>
                <c:pt idx="2512">
                  <c:v>42182.29328703702</c:v>
                </c:pt>
                <c:pt idx="2513">
                  <c:v>42182.293981481453</c:v>
                </c:pt>
                <c:pt idx="2514">
                  <c:v>42182.294675925928</c:v>
                </c:pt>
                <c:pt idx="2515">
                  <c:v>42182.295370370353</c:v>
                </c:pt>
                <c:pt idx="2516">
                  <c:v>42182.2960648148</c:v>
                </c:pt>
                <c:pt idx="2517">
                  <c:v>42182.296759259254</c:v>
                </c:pt>
                <c:pt idx="2518">
                  <c:v>42182.297453703672</c:v>
                </c:pt>
                <c:pt idx="2519">
                  <c:v>42182.298148148147</c:v>
                </c:pt>
                <c:pt idx="2520">
                  <c:v>42182.298842592594</c:v>
                </c:pt>
                <c:pt idx="2521">
                  <c:v>42182.299537037034</c:v>
                </c:pt>
                <c:pt idx="2522">
                  <c:v>42182.300231481495</c:v>
                </c:pt>
                <c:pt idx="2523">
                  <c:v>42182.300925925942</c:v>
                </c:pt>
                <c:pt idx="2524">
                  <c:v>42182.301620370381</c:v>
                </c:pt>
                <c:pt idx="2525">
                  <c:v>42182.302314814813</c:v>
                </c:pt>
                <c:pt idx="2526">
                  <c:v>42182.30300925926</c:v>
                </c:pt>
                <c:pt idx="2527">
                  <c:v>42182.303703703685</c:v>
                </c:pt>
                <c:pt idx="2528">
                  <c:v>42182.304398148175</c:v>
                </c:pt>
                <c:pt idx="2529">
                  <c:v>42182.305092592593</c:v>
                </c:pt>
                <c:pt idx="2530">
                  <c:v>42182.305787037025</c:v>
                </c:pt>
                <c:pt idx="2531">
                  <c:v>42182.306481481479</c:v>
                </c:pt>
                <c:pt idx="2532">
                  <c:v>42182.307175925933</c:v>
                </c:pt>
                <c:pt idx="2533">
                  <c:v>42182.307870370387</c:v>
                </c:pt>
                <c:pt idx="2534">
                  <c:v>42182.308564814812</c:v>
                </c:pt>
                <c:pt idx="2535">
                  <c:v>42182.309259259273</c:v>
                </c:pt>
                <c:pt idx="2536">
                  <c:v>42182.309953703705</c:v>
                </c:pt>
                <c:pt idx="2537">
                  <c:v>42182.310648148174</c:v>
                </c:pt>
                <c:pt idx="2538">
                  <c:v>42182.311342592591</c:v>
                </c:pt>
                <c:pt idx="2539">
                  <c:v>42182.312037037053</c:v>
                </c:pt>
                <c:pt idx="2540">
                  <c:v>42182.312731481492</c:v>
                </c:pt>
                <c:pt idx="2541">
                  <c:v>42182.313425925931</c:v>
                </c:pt>
                <c:pt idx="2542">
                  <c:v>42182.314120370385</c:v>
                </c:pt>
                <c:pt idx="2543">
                  <c:v>42182.314814814839</c:v>
                </c:pt>
                <c:pt idx="2544">
                  <c:v>42182.315509259271</c:v>
                </c:pt>
                <c:pt idx="2545">
                  <c:v>42182.316203703711</c:v>
                </c:pt>
                <c:pt idx="2546">
                  <c:v>42182.316898148194</c:v>
                </c:pt>
                <c:pt idx="2547">
                  <c:v>42182.317592592604</c:v>
                </c:pt>
                <c:pt idx="2548">
                  <c:v>42182.318287037051</c:v>
                </c:pt>
                <c:pt idx="2549">
                  <c:v>42182.318981481483</c:v>
                </c:pt>
                <c:pt idx="2550">
                  <c:v>42182.319675925937</c:v>
                </c:pt>
                <c:pt idx="2551">
                  <c:v>42182.320370370369</c:v>
                </c:pt>
                <c:pt idx="2552">
                  <c:v>42182.321064814802</c:v>
                </c:pt>
                <c:pt idx="2553">
                  <c:v>42182.321759259255</c:v>
                </c:pt>
                <c:pt idx="2554">
                  <c:v>42182.322453703688</c:v>
                </c:pt>
                <c:pt idx="2555">
                  <c:v>42182.323148148149</c:v>
                </c:pt>
                <c:pt idx="2556">
                  <c:v>42182.323842592596</c:v>
                </c:pt>
                <c:pt idx="2557">
                  <c:v>42182.324537037042</c:v>
                </c:pt>
                <c:pt idx="2558">
                  <c:v>42182.325231481482</c:v>
                </c:pt>
                <c:pt idx="2559">
                  <c:v>42182.325925925928</c:v>
                </c:pt>
                <c:pt idx="2560">
                  <c:v>42182.326620370368</c:v>
                </c:pt>
                <c:pt idx="2561">
                  <c:v>42182.327314814815</c:v>
                </c:pt>
                <c:pt idx="2562">
                  <c:v>42182.328009259261</c:v>
                </c:pt>
                <c:pt idx="2563">
                  <c:v>42182.328703703679</c:v>
                </c:pt>
                <c:pt idx="2564">
                  <c:v>42182.329398148169</c:v>
                </c:pt>
                <c:pt idx="2565">
                  <c:v>42182.330092592601</c:v>
                </c:pt>
                <c:pt idx="2566">
                  <c:v>42182.330787037034</c:v>
                </c:pt>
                <c:pt idx="2567">
                  <c:v>42182.331481481466</c:v>
                </c:pt>
                <c:pt idx="2568">
                  <c:v>42182.332175925942</c:v>
                </c:pt>
                <c:pt idx="2569">
                  <c:v>42182.332870370396</c:v>
                </c:pt>
                <c:pt idx="2570">
                  <c:v>42182.333564814806</c:v>
                </c:pt>
                <c:pt idx="2571">
                  <c:v>42182.334259259274</c:v>
                </c:pt>
                <c:pt idx="2572">
                  <c:v>42182.334953703707</c:v>
                </c:pt>
                <c:pt idx="2573">
                  <c:v>42182.335648148161</c:v>
                </c:pt>
                <c:pt idx="2574">
                  <c:v>42182.336342592593</c:v>
                </c:pt>
                <c:pt idx="2575">
                  <c:v>42182.337037037039</c:v>
                </c:pt>
                <c:pt idx="2576">
                  <c:v>42182.337731481479</c:v>
                </c:pt>
                <c:pt idx="2577">
                  <c:v>42182.338425925933</c:v>
                </c:pt>
                <c:pt idx="2578">
                  <c:v>42182.339120370372</c:v>
                </c:pt>
                <c:pt idx="2579">
                  <c:v>42182.339814814812</c:v>
                </c:pt>
                <c:pt idx="2580">
                  <c:v>42182.340509259273</c:v>
                </c:pt>
                <c:pt idx="2581">
                  <c:v>42182.341203703705</c:v>
                </c:pt>
                <c:pt idx="2582">
                  <c:v>42182.341898148174</c:v>
                </c:pt>
                <c:pt idx="2583">
                  <c:v>42182.342592592606</c:v>
                </c:pt>
                <c:pt idx="2584">
                  <c:v>42182.343287037038</c:v>
                </c:pt>
                <c:pt idx="2585">
                  <c:v>42182.343981481485</c:v>
                </c:pt>
                <c:pt idx="2586">
                  <c:v>42182.344675925946</c:v>
                </c:pt>
                <c:pt idx="2587">
                  <c:v>42182.345370370385</c:v>
                </c:pt>
                <c:pt idx="2588">
                  <c:v>42182.346064814818</c:v>
                </c:pt>
                <c:pt idx="2589">
                  <c:v>42182.346759259271</c:v>
                </c:pt>
                <c:pt idx="2590">
                  <c:v>42182.347453703704</c:v>
                </c:pt>
                <c:pt idx="2591">
                  <c:v>42182.348148148179</c:v>
                </c:pt>
                <c:pt idx="2592">
                  <c:v>42182.348842592604</c:v>
                </c:pt>
                <c:pt idx="2593">
                  <c:v>42182.349537037051</c:v>
                </c:pt>
                <c:pt idx="2594">
                  <c:v>42182.350231481498</c:v>
                </c:pt>
                <c:pt idx="2595">
                  <c:v>42182.350925925937</c:v>
                </c:pt>
                <c:pt idx="2596">
                  <c:v>42182.351620370369</c:v>
                </c:pt>
                <c:pt idx="2597">
                  <c:v>42182.352314814831</c:v>
                </c:pt>
                <c:pt idx="2598">
                  <c:v>42182.353009259263</c:v>
                </c:pt>
                <c:pt idx="2599">
                  <c:v>42182.353703703688</c:v>
                </c:pt>
                <c:pt idx="2600">
                  <c:v>42182.354398148178</c:v>
                </c:pt>
                <c:pt idx="2601">
                  <c:v>42182.355092592603</c:v>
                </c:pt>
                <c:pt idx="2602">
                  <c:v>42182.355787037035</c:v>
                </c:pt>
                <c:pt idx="2603">
                  <c:v>42182.356481481482</c:v>
                </c:pt>
                <c:pt idx="2604">
                  <c:v>42182.357175925943</c:v>
                </c:pt>
                <c:pt idx="2605">
                  <c:v>42182.35787037039</c:v>
                </c:pt>
                <c:pt idx="2606">
                  <c:v>42182.358564814829</c:v>
                </c:pt>
                <c:pt idx="2607">
                  <c:v>42182.359259259276</c:v>
                </c:pt>
                <c:pt idx="2608">
                  <c:v>42182.359953703701</c:v>
                </c:pt>
                <c:pt idx="2609">
                  <c:v>42182.360648148169</c:v>
                </c:pt>
                <c:pt idx="2610">
                  <c:v>42182.361342592594</c:v>
                </c:pt>
                <c:pt idx="2611">
                  <c:v>42182.362037037041</c:v>
                </c:pt>
                <c:pt idx="2612">
                  <c:v>42182.36273148148</c:v>
                </c:pt>
                <c:pt idx="2613">
                  <c:v>42182.363425925927</c:v>
                </c:pt>
                <c:pt idx="2614">
                  <c:v>42182.364120370381</c:v>
                </c:pt>
                <c:pt idx="2615">
                  <c:v>42182.364814814813</c:v>
                </c:pt>
                <c:pt idx="2616">
                  <c:v>42182.36550925926</c:v>
                </c:pt>
                <c:pt idx="2617">
                  <c:v>42182.366203703707</c:v>
                </c:pt>
                <c:pt idx="2618">
                  <c:v>42182.366898148175</c:v>
                </c:pt>
                <c:pt idx="2619">
                  <c:v>42182.367592592593</c:v>
                </c:pt>
                <c:pt idx="2620">
                  <c:v>42182.368287037039</c:v>
                </c:pt>
                <c:pt idx="2621">
                  <c:v>42182.368981481479</c:v>
                </c:pt>
                <c:pt idx="2622">
                  <c:v>42182.369675925933</c:v>
                </c:pt>
                <c:pt idx="2623">
                  <c:v>42182.370370370387</c:v>
                </c:pt>
                <c:pt idx="2624">
                  <c:v>42182.371064814804</c:v>
                </c:pt>
                <c:pt idx="2625">
                  <c:v>42182.371759259258</c:v>
                </c:pt>
                <c:pt idx="2626">
                  <c:v>42182.372453703705</c:v>
                </c:pt>
                <c:pt idx="2627">
                  <c:v>42182.373148148159</c:v>
                </c:pt>
                <c:pt idx="2628">
                  <c:v>42182.373842592591</c:v>
                </c:pt>
                <c:pt idx="2629">
                  <c:v>42182.374537037053</c:v>
                </c:pt>
                <c:pt idx="2630">
                  <c:v>42182.375231481492</c:v>
                </c:pt>
                <c:pt idx="2631">
                  <c:v>42182.375925925931</c:v>
                </c:pt>
                <c:pt idx="2632">
                  <c:v>42182.376620370385</c:v>
                </c:pt>
                <c:pt idx="2633">
                  <c:v>42182.377314814818</c:v>
                </c:pt>
                <c:pt idx="2634">
                  <c:v>42182.378009259271</c:v>
                </c:pt>
                <c:pt idx="2635">
                  <c:v>42182.378703703704</c:v>
                </c:pt>
                <c:pt idx="2636">
                  <c:v>42182.379398148179</c:v>
                </c:pt>
                <c:pt idx="2637">
                  <c:v>42182.380092592604</c:v>
                </c:pt>
                <c:pt idx="2638">
                  <c:v>42182.380787037036</c:v>
                </c:pt>
                <c:pt idx="2639">
                  <c:v>42182.381481481476</c:v>
                </c:pt>
                <c:pt idx="2640">
                  <c:v>42182.382175925937</c:v>
                </c:pt>
                <c:pt idx="2641">
                  <c:v>42182.382870370391</c:v>
                </c:pt>
                <c:pt idx="2642">
                  <c:v>42182.383564814816</c:v>
                </c:pt>
                <c:pt idx="2643">
                  <c:v>42182.384259259285</c:v>
                </c:pt>
                <c:pt idx="2644">
                  <c:v>42182.384953703702</c:v>
                </c:pt>
                <c:pt idx="2645">
                  <c:v>42182.385648148171</c:v>
                </c:pt>
                <c:pt idx="2646">
                  <c:v>42182.386342592603</c:v>
                </c:pt>
                <c:pt idx="2647">
                  <c:v>42182.387037037042</c:v>
                </c:pt>
                <c:pt idx="2648">
                  <c:v>42182.387731481482</c:v>
                </c:pt>
                <c:pt idx="2649">
                  <c:v>42182.388425925943</c:v>
                </c:pt>
                <c:pt idx="2650">
                  <c:v>42182.389120370368</c:v>
                </c:pt>
                <c:pt idx="2651">
                  <c:v>42182.389814814829</c:v>
                </c:pt>
                <c:pt idx="2652">
                  <c:v>42182.390509259261</c:v>
                </c:pt>
                <c:pt idx="2653">
                  <c:v>42182.391203703679</c:v>
                </c:pt>
                <c:pt idx="2654">
                  <c:v>42182.391898148169</c:v>
                </c:pt>
                <c:pt idx="2655">
                  <c:v>42182.392592592601</c:v>
                </c:pt>
                <c:pt idx="2656">
                  <c:v>42182.393287037034</c:v>
                </c:pt>
                <c:pt idx="2657">
                  <c:v>42182.393981481466</c:v>
                </c:pt>
                <c:pt idx="2658">
                  <c:v>42182.394675925942</c:v>
                </c:pt>
                <c:pt idx="2659">
                  <c:v>42182.395370370381</c:v>
                </c:pt>
                <c:pt idx="2660">
                  <c:v>42182.396064814806</c:v>
                </c:pt>
                <c:pt idx="2661">
                  <c:v>42182.39675925926</c:v>
                </c:pt>
                <c:pt idx="2662">
                  <c:v>42182.397453703685</c:v>
                </c:pt>
                <c:pt idx="2663">
                  <c:v>42182.398148148161</c:v>
                </c:pt>
                <c:pt idx="2664">
                  <c:v>42182.398842592593</c:v>
                </c:pt>
                <c:pt idx="2665">
                  <c:v>42182.399537037039</c:v>
                </c:pt>
                <c:pt idx="2666">
                  <c:v>42182.400231481493</c:v>
                </c:pt>
                <c:pt idx="2667">
                  <c:v>42182.400925925933</c:v>
                </c:pt>
                <c:pt idx="2668">
                  <c:v>42182.401620370372</c:v>
                </c:pt>
                <c:pt idx="2669">
                  <c:v>42182.402314814812</c:v>
                </c:pt>
                <c:pt idx="2670">
                  <c:v>42182.403009259258</c:v>
                </c:pt>
                <c:pt idx="2671">
                  <c:v>42182.403703703683</c:v>
                </c:pt>
                <c:pt idx="2672">
                  <c:v>42182.404398148174</c:v>
                </c:pt>
                <c:pt idx="2673">
                  <c:v>42182.405092592591</c:v>
                </c:pt>
                <c:pt idx="2674">
                  <c:v>42182.405787037023</c:v>
                </c:pt>
                <c:pt idx="2675">
                  <c:v>42182.406481481485</c:v>
                </c:pt>
                <c:pt idx="2676">
                  <c:v>42182.407175925931</c:v>
                </c:pt>
                <c:pt idx="2677">
                  <c:v>42182.407870370385</c:v>
                </c:pt>
                <c:pt idx="2678">
                  <c:v>42182.408564814818</c:v>
                </c:pt>
                <c:pt idx="2679">
                  <c:v>42182.409259259271</c:v>
                </c:pt>
                <c:pt idx="2680">
                  <c:v>42182.409953703704</c:v>
                </c:pt>
                <c:pt idx="2681">
                  <c:v>42182.410648148179</c:v>
                </c:pt>
                <c:pt idx="2682">
                  <c:v>42182.41134259259</c:v>
                </c:pt>
                <c:pt idx="2683">
                  <c:v>42182.412037037051</c:v>
                </c:pt>
                <c:pt idx="2684">
                  <c:v>42182.412731481483</c:v>
                </c:pt>
                <c:pt idx="2685">
                  <c:v>42182.413425925923</c:v>
                </c:pt>
                <c:pt idx="2686">
                  <c:v>42182.414120370369</c:v>
                </c:pt>
                <c:pt idx="2687">
                  <c:v>42182.414814814831</c:v>
                </c:pt>
                <c:pt idx="2688">
                  <c:v>42182.415509259263</c:v>
                </c:pt>
                <c:pt idx="2689">
                  <c:v>42182.416203703702</c:v>
                </c:pt>
                <c:pt idx="2690">
                  <c:v>42182.416898148178</c:v>
                </c:pt>
                <c:pt idx="2691">
                  <c:v>42182.417592592603</c:v>
                </c:pt>
                <c:pt idx="2692">
                  <c:v>42182.418287037042</c:v>
                </c:pt>
                <c:pt idx="2693">
                  <c:v>42182.418981481482</c:v>
                </c:pt>
                <c:pt idx="2694">
                  <c:v>42182.419675925943</c:v>
                </c:pt>
                <c:pt idx="2695">
                  <c:v>42182.420370370368</c:v>
                </c:pt>
                <c:pt idx="2696">
                  <c:v>42182.4210648148</c:v>
                </c:pt>
                <c:pt idx="2697">
                  <c:v>42182.421759259254</c:v>
                </c:pt>
                <c:pt idx="2698">
                  <c:v>42182.422453703679</c:v>
                </c:pt>
                <c:pt idx="2699">
                  <c:v>42182.423148148147</c:v>
                </c:pt>
                <c:pt idx="2700">
                  <c:v>42182.423842592594</c:v>
                </c:pt>
                <c:pt idx="2701">
                  <c:v>42182.424537037041</c:v>
                </c:pt>
                <c:pt idx="2702">
                  <c:v>42182.42523148148</c:v>
                </c:pt>
                <c:pt idx="2703">
                  <c:v>42182.425925925927</c:v>
                </c:pt>
                <c:pt idx="2704">
                  <c:v>42182.426620370381</c:v>
                </c:pt>
                <c:pt idx="2705">
                  <c:v>42182.427314814806</c:v>
                </c:pt>
                <c:pt idx="2706">
                  <c:v>42182.42800925926</c:v>
                </c:pt>
                <c:pt idx="2707">
                  <c:v>42182.428703703685</c:v>
                </c:pt>
                <c:pt idx="2708">
                  <c:v>42182.429398148161</c:v>
                </c:pt>
                <c:pt idx="2709">
                  <c:v>42182.430092592593</c:v>
                </c:pt>
                <c:pt idx="2710">
                  <c:v>42182.430787037025</c:v>
                </c:pt>
                <c:pt idx="2711">
                  <c:v>42182.431481481464</c:v>
                </c:pt>
                <c:pt idx="2712">
                  <c:v>42182.432175925933</c:v>
                </c:pt>
                <c:pt idx="2713">
                  <c:v>42182.432870370387</c:v>
                </c:pt>
                <c:pt idx="2714">
                  <c:v>42182.433564814804</c:v>
                </c:pt>
                <c:pt idx="2715">
                  <c:v>42182.434259259273</c:v>
                </c:pt>
                <c:pt idx="2716">
                  <c:v>42182.434953703705</c:v>
                </c:pt>
                <c:pt idx="2717">
                  <c:v>42182.435648148159</c:v>
                </c:pt>
                <c:pt idx="2718">
                  <c:v>42182.436342592591</c:v>
                </c:pt>
                <c:pt idx="2719">
                  <c:v>42182.437037037038</c:v>
                </c:pt>
                <c:pt idx="2720">
                  <c:v>42182.437731481485</c:v>
                </c:pt>
                <c:pt idx="2721">
                  <c:v>42182.438425925931</c:v>
                </c:pt>
                <c:pt idx="2722">
                  <c:v>42182.439120370371</c:v>
                </c:pt>
                <c:pt idx="2723">
                  <c:v>42182.439814814818</c:v>
                </c:pt>
                <c:pt idx="2724">
                  <c:v>42182.440509259271</c:v>
                </c:pt>
                <c:pt idx="2725">
                  <c:v>42182.441203703704</c:v>
                </c:pt>
                <c:pt idx="2726">
                  <c:v>42182.441898148179</c:v>
                </c:pt>
                <c:pt idx="2727">
                  <c:v>42182.442592592604</c:v>
                </c:pt>
                <c:pt idx="2728">
                  <c:v>42182.443287037036</c:v>
                </c:pt>
                <c:pt idx="2729">
                  <c:v>42182.443981481476</c:v>
                </c:pt>
                <c:pt idx="2730">
                  <c:v>42182.444675925937</c:v>
                </c:pt>
                <c:pt idx="2731">
                  <c:v>42182.445370370369</c:v>
                </c:pt>
                <c:pt idx="2732">
                  <c:v>42182.446064814816</c:v>
                </c:pt>
                <c:pt idx="2733">
                  <c:v>42182.446759259263</c:v>
                </c:pt>
                <c:pt idx="2734">
                  <c:v>42182.447453703688</c:v>
                </c:pt>
                <c:pt idx="2735">
                  <c:v>42182.448148148171</c:v>
                </c:pt>
                <c:pt idx="2736">
                  <c:v>42182.448842592603</c:v>
                </c:pt>
                <c:pt idx="2737">
                  <c:v>42182.449537037042</c:v>
                </c:pt>
                <c:pt idx="2738">
                  <c:v>42182.450231481496</c:v>
                </c:pt>
                <c:pt idx="2739">
                  <c:v>42182.450925925943</c:v>
                </c:pt>
                <c:pt idx="2740">
                  <c:v>42182.451620370368</c:v>
                </c:pt>
                <c:pt idx="2741">
                  <c:v>42182.452314814829</c:v>
                </c:pt>
                <c:pt idx="2742">
                  <c:v>42182.453009259261</c:v>
                </c:pt>
                <c:pt idx="2743">
                  <c:v>42182.453703703679</c:v>
                </c:pt>
                <c:pt idx="2744">
                  <c:v>42182.454398148177</c:v>
                </c:pt>
                <c:pt idx="2745">
                  <c:v>42182.455092592601</c:v>
                </c:pt>
                <c:pt idx="2746">
                  <c:v>42182.455787037034</c:v>
                </c:pt>
                <c:pt idx="2747">
                  <c:v>42182.45648148148</c:v>
                </c:pt>
                <c:pt idx="2748">
                  <c:v>42182.457175925942</c:v>
                </c:pt>
                <c:pt idx="2749">
                  <c:v>42182.457870370396</c:v>
                </c:pt>
                <c:pt idx="2750">
                  <c:v>42182.458564814813</c:v>
                </c:pt>
                <c:pt idx="2751">
                  <c:v>42182.459259259274</c:v>
                </c:pt>
                <c:pt idx="2752">
                  <c:v>42182.459953703707</c:v>
                </c:pt>
                <c:pt idx="2753">
                  <c:v>42182.460648148161</c:v>
                </c:pt>
                <c:pt idx="2754">
                  <c:v>42182.461342592585</c:v>
                </c:pt>
                <c:pt idx="2755">
                  <c:v>42182.462037037039</c:v>
                </c:pt>
                <c:pt idx="2756">
                  <c:v>42182.462731481479</c:v>
                </c:pt>
                <c:pt idx="2757">
                  <c:v>42182.463425925926</c:v>
                </c:pt>
                <c:pt idx="2758">
                  <c:v>42182.464120370372</c:v>
                </c:pt>
                <c:pt idx="2759">
                  <c:v>42182.464814814812</c:v>
                </c:pt>
                <c:pt idx="2760">
                  <c:v>42182.465509259258</c:v>
                </c:pt>
                <c:pt idx="2761">
                  <c:v>42182.466203703705</c:v>
                </c:pt>
                <c:pt idx="2762">
                  <c:v>42182.466898148174</c:v>
                </c:pt>
                <c:pt idx="2763">
                  <c:v>42182.467592592591</c:v>
                </c:pt>
                <c:pt idx="2764">
                  <c:v>42182.468287037038</c:v>
                </c:pt>
                <c:pt idx="2765">
                  <c:v>42182.468981481485</c:v>
                </c:pt>
                <c:pt idx="2766">
                  <c:v>42182.469675925931</c:v>
                </c:pt>
                <c:pt idx="2767">
                  <c:v>42182.470370370385</c:v>
                </c:pt>
                <c:pt idx="2768">
                  <c:v>42182.471064814803</c:v>
                </c:pt>
                <c:pt idx="2769">
                  <c:v>42182.471759259257</c:v>
                </c:pt>
                <c:pt idx="2770">
                  <c:v>42182.472453703704</c:v>
                </c:pt>
                <c:pt idx="2771">
                  <c:v>42182.473148148165</c:v>
                </c:pt>
                <c:pt idx="2772">
                  <c:v>42182.47384259259</c:v>
                </c:pt>
                <c:pt idx="2773">
                  <c:v>42182.474537037051</c:v>
                </c:pt>
                <c:pt idx="2774">
                  <c:v>42182.475231481483</c:v>
                </c:pt>
                <c:pt idx="2775">
                  <c:v>42182.475925925923</c:v>
                </c:pt>
                <c:pt idx="2776">
                  <c:v>42182.476620370369</c:v>
                </c:pt>
                <c:pt idx="2777">
                  <c:v>42182.477314814816</c:v>
                </c:pt>
                <c:pt idx="2778">
                  <c:v>42182.478009259263</c:v>
                </c:pt>
                <c:pt idx="2779">
                  <c:v>42182.478703703688</c:v>
                </c:pt>
                <c:pt idx="2780">
                  <c:v>42182.479398148171</c:v>
                </c:pt>
                <c:pt idx="2781">
                  <c:v>42182.480092592603</c:v>
                </c:pt>
                <c:pt idx="2782">
                  <c:v>42182.480787037035</c:v>
                </c:pt>
                <c:pt idx="2783">
                  <c:v>42182.481481481474</c:v>
                </c:pt>
                <c:pt idx="2784">
                  <c:v>42182.482175925943</c:v>
                </c:pt>
                <c:pt idx="2785">
                  <c:v>42182.48287037039</c:v>
                </c:pt>
                <c:pt idx="2786">
                  <c:v>42182.483564814815</c:v>
                </c:pt>
                <c:pt idx="2787">
                  <c:v>42182.484259259276</c:v>
                </c:pt>
                <c:pt idx="2788">
                  <c:v>42182.484953703701</c:v>
                </c:pt>
                <c:pt idx="2789">
                  <c:v>42182.485648148169</c:v>
                </c:pt>
                <c:pt idx="2790">
                  <c:v>42182.486342592601</c:v>
                </c:pt>
                <c:pt idx="2791">
                  <c:v>42182.487037037041</c:v>
                </c:pt>
                <c:pt idx="2792">
                  <c:v>42182.48773148148</c:v>
                </c:pt>
                <c:pt idx="2793">
                  <c:v>42182.488425925942</c:v>
                </c:pt>
                <c:pt idx="2794">
                  <c:v>42182.489120370381</c:v>
                </c:pt>
                <c:pt idx="2795">
                  <c:v>42182.489814814813</c:v>
                </c:pt>
                <c:pt idx="2796">
                  <c:v>42182.49050925926</c:v>
                </c:pt>
                <c:pt idx="2797">
                  <c:v>42182.491203703685</c:v>
                </c:pt>
                <c:pt idx="2798">
                  <c:v>42182.491898148161</c:v>
                </c:pt>
                <c:pt idx="2799">
                  <c:v>42182.492592592593</c:v>
                </c:pt>
                <c:pt idx="2800">
                  <c:v>42182.493287037025</c:v>
                </c:pt>
                <c:pt idx="2801">
                  <c:v>42182.493981481464</c:v>
                </c:pt>
                <c:pt idx="2802">
                  <c:v>42182.494675925933</c:v>
                </c:pt>
                <c:pt idx="2803">
                  <c:v>42182.495370370372</c:v>
                </c:pt>
                <c:pt idx="2804">
                  <c:v>42182.496064814804</c:v>
                </c:pt>
                <c:pt idx="2805">
                  <c:v>42182.496759259258</c:v>
                </c:pt>
                <c:pt idx="2806">
                  <c:v>42182.497453703683</c:v>
                </c:pt>
                <c:pt idx="2807">
                  <c:v>42182.498148148159</c:v>
                </c:pt>
                <c:pt idx="2808">
                  <c:v>42182.498842592591</c:v>
                </c:pt>
                <c:pt idx="2809">
                  <c:v>42182.499537037038</c:v>
                </c:pt>
                <c:pt idx="2810">
                  <c:v>42182.500231481492</c:v>
                </c:pt>
                <c:pt idx="2811">
                  <c:v>42182.500925925931</c:v>
                </c:pt>
                <c:pt idx="2812">
                  <c:v>42182.501620370371</c:v>
                </c:pt>
                <c:pt idx="2813">
                  <c:v>42182.502314814818</c:v>
                </c:pt>
                <c:pt idx="2814">
                  <c:v>42182.503009259257</c:v>
                </c:pt>
                <c:pt idx="2815">
                  <c:v>42182.503703703682</c:v>
                </c:pt>
                <c:pt idx="2816">
                  <c:v>42182.504398148179</c:v>
                </c:pt>
                <c:pt idx="2817">
                  <c:v>42182.50509259259</c:v>
                </c:pt>
                <c:pt idx="2818">
                  <c:v>42182.505787037022</c:v>
                </c:pt>
                <c:pt idx="2819">
                  <c:v>42182.506481481476</c:v>
                </c:pt>
                <c:pt idx="2820">
                  <c:v>42182.507175925923</c:v>
                </c:pt>
                <c:pt idx="2821">
                  <c:v>42182.507870370369</c:v>
                </c:pt>
                <c:pt idx="2822">
                  <c:v>42182.508564814816</c:v>
                </c:pt>
                <c:pt idx="2823">
                  <c:v>42182.509259259263</c:v>
                </c:pt>
                <c:pt idx="2824">
                  <c:v>42182.509953703688</c:v>
                </c:pt>
                <c:pt idx="2825">
                  <c:v>42182.510648148171</c:v>
                </c:pt>
                <c:pt idx="2826">
                  <c:v>42182.511342592596</c:v>
                </c:pt>
                <c:pt idx="2827">
                  <c:v>42182.512037037042</c:v>
                </c:pt>
                <c:pt idx="2828">
                  <c:v>42182.512731481482</c:v>
                </c:pt>
                <c:pt idx="2829">
                  <c:v>42182.513425925928</c:v>
                </c:pt>
                <c:pt idx="2830">
                  <c:v>42182.514120370368</c:v>
                </c:pt>
                <c:pt idx="2831">
                  <c:v>42182.514814814829</c:v>
                </c:pt>
                <c:pt idx="2832">
                  <c:v>42182.515509259261</c:v>
                </c:pt>
                <c:pt idx="2833">
                  <c:v>42182.516203703701</c:v>
                </c:pt>
                <c:pt idx="2834">
                  <c:v>42182.516898148177</c:v>
                </c:pt>
                <c:pt idx="2835">
                  <c:v>42182.517592592601</c:v>
                </c:pt>
                <c:pt idx="2836">
                  <c:v>42182.518287037041</c:v>
                </c:pt>
                <c:pt idx="2837">
                  <c:v>42182.51898148148</c:v>
                </c:pt>
                <c:pt idx="2838">
                  <c:v>42182.519675925942</c:v>
                </c:pt>
                <c:pt idx="2839">
                  <c:v>42182.520370370381</c:v>
                </c:pt>
                <c:pt idx="2840">
                  <c:v>42182.521064814784</c:v>
                </c:pt>
                <c:pt idx="2841">
                  <c:v>42182.521759259245</c:v>
                </c:pt>
                <c:pt idx="2842">
                  <c:v>42182.522453703685</c:v>
                </c:pt>
                <c:pt idx="2843">
                  <c:v>42182.523148148146</c:v>
                </c:pt>
                <c:pt idx="2844">
                  <c:v>42182.523842592585</c:v>
                </c:pt>
                <c:pt idx="2845">
                  <c:v>42182.524537037039</c:v>
                </c:pt>
                <c:pt idx="2846">
                  <c:v>42182.525231481479</c:v>
                </c:pt>
                <c:pt idx="2847">
                  <c:v>42182.525925925926</c:v>
                </c:pt>
                <c:pt idx="2848">
                  <c:v>42182.526620370372</c:v>
                </c:pt>
                <c:pt idx="2849">
                  <c:v>42182.527314814804</c:v>
                </c:pt>
                <c:pt idx="2850">
                  <c:v>42182.528009259258</c:v>
                </c:pt>
                <c:pt idx="2851">
                  <c:v>42182.528703703683</c:v>
                </c:pt>
                <c:pt idx="2852">
                  <c:v>42182.529398148159</c:v>
                </c:pt>
                <c:pt idx="2853">
                  <c:v>42182.530092592591</c:v>
                </c:pt>
                <c:pt idx="2854">
                  <c:v>42182.530787037023</c:v>
                </c:pt>
                <c:pt idx="2855">
                  <c:v>42182.53148148147</c:v>
                </c:pt>
                <c:pt idx="2856">
                  <c:v>42182.532175925931</c:v>
                </c:pt>
                <c:pt idx="2857">
                  <c:v>42182.532870370385</c:v>
                </c:pt>
                <c:pt idx="2858">
                  <c:v>42182.533564814803</c:v>
                </c:pt>
                <c:pt idx="2859">
                  <c:v>42182.534259259271</c:v>
                </c:pt>
                <c:pt idx="2860">
                  <c:v>42182.534953703704</c:v>
                </c:pt>
                <c:pt idx="2861">
                  <c:v>42182.535648148165</c:v>
                </c:pt>
                <c:pt idx="2862">
                  <c:v>42182.53634259259</c:v>
                </c:pt>
                <c:pt idx="2863">
                  <c:v>42182.537037037036</c:v>
                </c:pt>
                <c:pt idx="2864">
                  <c:v>42182.537731481476</c:v>
                </c:pt>
                <c:pt idx="2865">
                  <c:v>42182.538425925923</c:v>
                </c:pt>
                <c:pt idx="2866">
                  <c:v>42182.539120370355</c:v>
                </c:pt>
                <c:pt idx="2867">
                  <c:v>42182.539814814816</c:v>
                </c:pt>
                <c:pt idx="2868">
                  <c:v>42182.540509259263</c:v>
                </c:pt>
                <c:pt idx="2869">
                  <c:v>42182.541203703688</c:v>
                </c:pt>
                <c:pt idx="2870">
                  <c:v>42182.541898148171</c:v>
                </c:pt>
                <c:pt idx="2871">
                  <c:v>42182.542592592603</c:v>
                </c:pt>
                <c:pt idx="2872">
                  <c:v>42182.543287037035</c:v>
                </c:pt>
                <c:pt idx="2873">
                  <c:v>42182.543981481474</c:v>
                </c:pt>
                <c:pt idx="2874">
                  <c:v>42182.544675925943</c:v>
                </c:pt>
                <c:pt idx="2875">
                  <c:v>42182.545370370368</c:v>
                </c:pt>
                <c:pt idx="2876">
                  <c:v>42182.546064814815</c:v>
                </c:pt>
                <c:pt idx="2877">
                  <c:v>42182.546759259261</c:v>
                </c:pt>
                <c:pt idx="2878">
                  <c:v>42182.547453703679</c:v>
                </c:pt>
                <c:pt idx="2879">
                  <c:v>42182.548148148169</c:v>
                </c:pt>
                <c:pt idx="2880">
                  <c:v>42182.548842592601</c:v>
                </c:pt>
                <c:pt idx="2881">
                  <c:v>42182.549537037041</c:v>
                </c:pt>
                <c:pt idx="2882">
                  <c:v>42182.550231481495</c:v>
                </c:pt>
                <c:pt idx="2883">
                  <c:v>42182.550925925942</c:v>
                </c:pt>
                <c:pt idx="2884">
                  <c:v>42182.551620370381</c:v>
                </c:pt>
                <c:pt idx="2885">
                  <c:v>42182.552314814813</c:v>
                </c:pt>
                <c:pt idx="2886">
                  <c:v>42182.55300925926</c:v>
                </c:pt>
                <c:pt idx="2887">
                  <c:v>42182.553703703685</c:v>
                </c:pt>
                <c:pt idx="2888">
                  <c:v>42182.554398148175</c:v>
                </c:pt>
                <c:pt idx="2889">
                  <c:v>42182.555092592593</c:v>
                </c:pt>
                <c:pt idx="2890">
                  <c:v>42182.555787037025</c:v>
                </c:pt>
                <c:pt idx="2891">
                  <c:v>42182.556481481479</c:v>
                </c:pt>
                <c:pt idx="2892">
                  <c:v>42182.557175925933</c:v>
                </c:pt>
                <c:pt idx="2893">
                  <c:v>42182.557870370387</c:v>
                </c:pt>
                <c:pt idx="2894">
                  <c:v>42182.558564814812</c:v>
                </c:pt>
                <c:pt idx="2895">
                  <c:v>42182.559259259273</c:v>
                </c:pt>
                <c:pt idx="2896">
                  <c:v>42182.559953703705</c:v>
                </c:pt>
                <c:pt idx="2897">
                  <c:v>42182.560648148159</c:v>
                </c:pt>
                <c:pt idx="2898">
                  <c:v>42182.561342592584</c:v>
                </c:pt>
                <c:pt idx="2899">
                  <c:v>42182.562037037038</c:v>
                </c:pt>
                <c:pt idx="2900">
                  <c:v>42182.562731481485</c:v>
                </c:pt>
                <c:pt idx="2901">
                  <c:v>42182.563425925924</c:v>
                </c:pt>
                <c:pt idx="2902">
                  <c:v>42182.564120370371</c:v>
                </c:pt>
                <c:pt idx="2903">
                  <c:v>42182.564814814818</c:v>
                </c:pt>
                <c:pt idx="2904">
                  <c:v>42182.565509259257</c:v>
                </c:pt>
                <c:pt idx="2905">
                  <c:v>42182.566203703704</c:v>
                </c:pt>
                <c:pt idx="2906">
                  <c:v>42182.566898148179</c:v>
                </c:pt>
                <c:pt idx="2907">
                  <c:v>42182.56759259259</c:v>
                </c:pt>
                <c:pt idx="2908">
                  <c:v>42182.568287037036</c:v>
                </c:pt>
                <c:pt idx="2909">
                  <c:v>42182.568981481476</c:v>
                </c:pt>
                <c:pt idx="2910">
                  <c:v>42182.569675925923</c:v>
                </c:pt>
                <c:pt idx="2911">
                  <c:v>42182.570370370369</c:v>
                </c:pt>
                <c:pt idx="2912">
                  <c:v>42182.571064814802</c:v>
                </c:pt>
                <c:pt idx="2913">
                  <c:v>42182.571759259255</c:v>
                </c:pt>
                <c:pt idx="2914">
                  <c:v>42182.572453703688</c:v>
                </c:pt>
                <c:pt idx="2915">
                  <c:v>42182.573148148149</c:v>
                </c:pt>
                <c:pt idx="2916">
                  <c:v>42182.573842592596</c:v>
                </c:pt>
                <c:pt idx="2917">
                  <c:v>42182.574537037042</c:v>
                </c:pt>
                <c:pt idx="2918">
                  <c:v>42182.575231481482</c:v>
                </c:pt>
                <c:pt idx="2919">
                  <c:v>42182.575925925928</c:v>
                </c:pt>
                <c:pt idx="2920">
                  <c:v>42182.576620370368</c:v>
                </c:pt>
                <c:pt idx="2921">
                  <c:v>42182.577314814815</c:v>
                </c:pt>
                <c:pt idx="2922">
                  <c:v>42182.578009259261</c:v>
                </c:pt>
                <c:pt idx="2923">
                  <c:v>42182.578703703679</c:v>
                </c:pt>
                <c:pt idx="2924">
                  <c:v>42182.579398148169</c:v>
                </c:pt>
                <c:pt idx="2925">
                  <c:v>42182.580092592601</c:v>
                </c:pt>
                <c:pt idx="2926">
                  <c:v>42182.580787037034</c:v>
                </c:pt>
                <c:pt idx="2927">
                  <c:v>42182.581481481466</c:v>
                </c:pt>
                <c:pt idx="2928">
                  <c:v>42182.582175925942</c:v>
                </c:pt>
                <c:pt idx="2929">
                  <c:v>42182.582870370396</c:v>
                </c:pt>
                <c:pt idx="2930">
                  <c:v>42182.583564814806</c:v>
                </c:pt>
                <c:pt idx="2931">
                  <c:v>42182.584259259274</c:v>
                </c:pt>
                <c:pt idx="2932">
                  <c:v>42182.584953703707</c:v>
                </c:pt>
                <c:pt idx="2933">
                  <c:v>42182.585648148161</c:v>
                </c:pt>
                <c:pt idx="2934">
                  <c:v>42182.586342592593</c:v>
                </c:pt>
                <c:pt idx="2935">
                  <c:v>42182.587037037039</c:v>
                </c:pt>
                <c:pt idx="2936">
                  <c:v>42182.587731481479</c:v>
                </c:pt>
                <c:pt idx="2937">
                  <c:v>42182.588425925933</c:v>
                </c:pt>
                <c:pt idx="2938">
                  <c:v>42182.589120370372</c:v>
                </c:pt>
                <c:pt idx="2939">
                  <c:v>42182.589814814812</c:v>
                </c:pt>
                <c:pt idx="2940">
                  <c:v>42182.590509259258</c:v>
                </c:pt>
                <c:pt idx="2941">
                  <c:v>42182.591203703683</c:v>
                </c:pt>
                <c:pt idx="2942">
                  <c:v>42182.591898148159</c:v>
                </c:pt>
                <c:pt idx="2943">
                  <c:v>42182.592592592591</c:v>
                </c:pt>
                <c:pt idx="2944">
                  <c:v>42182.593287037023</c:v>
                </c:pt>
                <c:pt idx="2945">
                  <c:v>42182.59398148147</c:v>
                </c:pt>
                <c:pt idx="2946">
                  <c:v>42182.594675925931</c:v>
                </c:pt>
                <c:pt idx="2947">
                  <c:v>42182.595370370371</c:v>
                </c:pt>
                <c:pt idx="2948">
                  <c:v>42182.596064814803</c:v>
                </c:pt>
                <c:pt idx="2949">
                  <c:v>42182.596759259257</c:v>
                </c:pt>
                <c:pt idx="2950">
                  <c:v>42182.597453703682</c:v>
                </c:pt>
                <c:pt idx="2951">
                  <c:v>42182.598148148165</c:v>
                </c:pt>
                <c:pt idx="2952">
                  <c:v>42182.59884259259</c:v>
                </c:pt>
                <c:pt idx="2953">
                  <c:v>42182.599537037036</c:v>
                </c:pt>
                <c:pt idx="2954">
                  <c:v>42182.600231481483</c:v>
                </c:pt>
                <c:pt idx="2955">
                  <c:v>42182.600925925923</c:v>
                </c:pt>
                <c:pt idx="2956">
                  <c:v>42182.601620370355</c:v>
                </c:pt>
                <c:pt idx="2957">
                  <c:v>42182.602314814816</c:v>
                </c:pt>
                <c:pt idx="2958">
                  <c:v>42182.603009259255</c:v>
                </c:pt>
                <c:pt idx="2959">
                  <c:v>42182.603703703673</c:v>
                </c:pt>
                <c:pt idx="2960">
                  <c:v>42182.604398148171</c:v>
                </c:pt>
                <c:pt idx="2961">
                  <c:v>42182.605092592596</c:v>
                </c:pt>
                <c:pt idx="2962">
                  <c:v>42182.60578703702</c:v>
                </c:pt>
                <c:pt idx="2963">
                  <c:v>42182.606481481474</c:v>
                </c:pt>
                <c:pt idx="2964">
                  <c:v>42182.607175925928</c:v>
                </c:pt>
                <c:pt idx="2965">
                  <c:v>42182.607870370368</c:v>
                </c:pt>
                <c:pt idx="2966">
                  <c:v>42182.608564814815</c:v>
                </c:pt>
                <c:pt idx="2967">
                  <c:v>42182.609259259261</c:v>
                </c:pt>
                <c:pt idx="2968">
                  <c:v>42182.609953703679</c:v>
                </c:pt>
                <c:pt idx="2969">
                  <c:v>42182.610648148169</c:v>
                </c:pt>
                <c:pt idx="2970">
                  <c:v>42182.611342592594</c:v>
                </c:pt>
                <c:pt idx="2971">
                  <c:v>42182.612037037041</c:v>
                </c:pt>
                <c:pt idx="2972">
                  <c:v>42182.61273148148</c:v>
                </c:pt>
                <c:pt idx="2973">
                  <c:v>42182.613425925927</c:v>
                </c:pt>
                <c:pt idx="2974">
                  <c:v>42182.614120370381</c:v>
                </c:pt>
                <c:pt idx="2975">
                  <c:v>42182.614814814813</c:v>
                </c:pt>
                <c:pt idx="2976">
                  <c:v>42182.61550925926</c:v>
                </c:pt>
                <c:pt idx="2977">
                  <c:v>42182.616203703707</c:v>
                </c:pt>
                <c:pt idx="2978">
                  <c:v>42182.616898148175</c:v>
                </c:pt>
                <c:pt idx="2979">
                  <c:v>42182.617592592593</c:v>
                </c:pt>
                <c:pt idx="2980">
                  <c:v>42182.618287037039</c:v>
                </c:pt>
                <c:pt idx="2981">
                  <c:v>42182.618981481479</c:v>
                </c:pt>
                <c:pt idx="2982">
                  <c:v>42182.619675925933</c:v>
                </c:pt>
                <c:pt idx="2983">
                  <c:v>42182.620370370372</c:v>
                </c:pt>
                <c:pt idx="2984">
                  <c:v>42182.621064814783</c:v>
                </c:pt>
                <c:pt idx="2985">
                  <c:v>42182.621759259244</c:v>
                </c:pt>
                <c:pt idx="2986">
                  <c:v>42182.622453703683</c:v>
                </c:pt>
                <c:pt idx="2987">
                  <c:v>42182.623148148145</c:v>
                </c:pt>
                <c:pt idx="2988">
                  <c:v>42182.623842592584</c:v>
                </c:pt>
                <c:pt idx="2989">
                  <c:v>42182.624537037038</c:v>
                </c:pt>
                <c:pt idx="2990">
                  <c:v>42182.625231481485</c:v>
                </c:pt>
                <c:pt idx="2991">
                  <c:v>42182.625925925924</c:v>
                </c:pt>
                <c:pt idx="2992">
                  <c:v>42182.626620370371</c:v>
                </c:pt>
                <c:pt idx="2993">
                  <c:v>42182.627314814803</c:v>
                </c:pt>
                <c:pt idx="2994">
                  <c:v>42182.628009259257</c:v>
                </c:pt>
                <c:pt idx="2995">
                  <c:v>42182.628703703682</c:v>
                </c:pt>
                <c:pt idx="2996">
                  <c:v>42182.629398148165</c:v>
                </c:pt>
                <c:pt idx="2997">
                  <c:v>42182.63009259259</c:v>
                </c:pt>
                <c:pt idx="2998">
                  <c:v>42182.630787037022</c:v>
                </c:pt>
                <c:pt idx="2999">
                  <c:v>42182.631481481454</c:v>
                </c:pt>
                <c:pt idx="3000">
                  <c:v>42182.632175925923</c:v>
                </c:pt>
                <c:pt idx="3001">
                  <c:v>42182.632870370369</c:v>
                </c:pt>
                <c:pt idx="3002">
                  <c:v>42182.633564814802</c:v>
                </c:pt>
                <c:pt idx="3003">
                  <c:v>42182.634259259263</c:v>
                </c:pt>
                <c:pt idx="3004">
                  <c:v>42182.634953703688</c:v>
                </c:pt>
                <c:pt idx="3005">
                  <c:v>42182.635648148149</c:v>
                </c:pt>
                <c:pt idx="3006">
                  <c:v>42182.636342592596</c:v>
                </c:pt>
                <c:pt idx="3007">
                  <c:v>42182.637037037035</c:v>
                </c:pt>
                <c:pt idx="3008">
                  <c:v>42182.637731481474</c:v>
                </c:pt>
                <c:pt idx="3009">
                  <c:v>42182.638425925928</c:v>
                </c:pt>
                <c:pt idx="3010">
                  <c:v>42182.639120370353</c:v>
                </c:pt>
                <c:pt idx="3011">
                  <c:v>42182.639814814815</c:v>
                </c:pt>
                <c:pt idx="3012">
                  <c:v>42182.640509259261</c:v>
                </c:pt>
                <c:pt idx="3013">
                  <c:v>42182.641203703679</c:v>
                </c:pt>
                <c:pt idx="3014">
                  <c:v>42182.641898148169</c:v>
                </c:pt>
                <c:pt idx="3015">
                  <c:v>42182.642592592601</c:v>
                </c:pt>
                <c:pt idx="3016">
                  <c:v>42182.643287037034</c:v>
                </c:pt>
                <c:pt idx="3017">
                  <c:v>42182.643981481466</c:v>
                </c:pt>
                <c:pt idx="3018">
                  <c:v>42182.644675925942</c:v>
                </c:pt>
                <c:pt idx="3019">
                  <c:v>42182.645370370381</c:v>
                </c:pt>
                <c:pt idx="3020">
                  <c:v>42182.646064814806</c:v>
                </c:pt>
                <c:pt idx="3021">
                  <c:v>42182.64675925926</c:v>
                </c:pt>
                <c:pt idx="3022">
                  <c:v>42182.647453703685</c:v>
                </c:pt>
                <c:pt idx="3023">
                  <c:v>42182.648148148161</c:v>
                </c:pt>
                <c:pt idx="3024">
                  <c:v>42182.648842592593</c:v>
                </c:pt>
                <c:pt idx="3025">
                  <c:v>42182.649537037039</c:v>
                </c:pt>
                <c:pt idx="3026">
                  <c:v>42182.650231481493</c:v>
                </c:pt>
                <c:pt idx="3027">
                  <c:v>42182.650925925933</c:v>
                </c:pt>
                <c:pt idx="3028">
                  <c:v>42182.651620370372</c:v>
                </c:pt>
                <c:pt idx="3029">
                  <c:v>42182.652314814812</c:v>
                </c:pt>
                <c:pt idx="3030">
                  <c:v>42182.653009259258</c:v>
                </c:pt>
                <c:pt idx="3031">
                  <c:v>42182.653703703683</c:v>
                </c:pt>
                <c:pt idx="3032">
                  <c:v>42182.654398148174</c:v>
                </c:pt>
                <c:pt idx="3033">
                  <c:v>42182.655092592591</c:v>
                </c:pt>
                <c:pt idx="3034">
                  <c:v>42182.655787037023</c:v>
                </c:pt>
                <c:pt idx="3035">
                  <c:v>42182.656481481485</c:v>
                </c:pt>
                <c:pt idx="3036">
                  <c:v>42182.657175925931</c:v>
                </c:pt>
                <c:pt idx="3037">
                  <c:v>42182.657870370385</c:v>
                </c:pt>
                <c:pt idx="3038">
                  <c:v>42182.658564814818</c:v>
                </c:pt>
                <c:pt idx="3039">
                  <c:v>42182.659259259271</c:v>
                </c:pt>
                <c:pt idx="3040">
                  <c:v>42182.659953703704</c:v>
                </c:pt>
                <c:pt idx="3041">
                  <c:v>42182.660648148165</c:v>
                </c:pt>
                <c:pt idx="3042">
                  <c:v>42182.661342592575</c:v>
                </c:pt>
                <c:pt idx="3043">
                  <c:v>42182.662037037036</c:v>
                </c:pt>
                <c:pt idx="3044">
                  <c:v>42182.662731481476</c:v>
                </c:pt>
                <c:pt idx="3045">
                  <c:v>42182.663425925908</c:v>
                </c:pt>
                <c:pt idx="3046">
                  <c:v>42182.664120370355</c:v>
                </c:pt>
                <c:pt idx="3047">
                  <c:v>42182.664814814816</c:v>
                </c:pt>
                <c:pt idx="3048">
                  <c:v>42182.665509259255</c:v>
                </c:pt>
                <c:pt idx="3049">
                  <c:v>42182.666203703688</c:v>
                </c:pt>
                <c:pt idx="3050">
                  <c:v>42182.666898148171</c:v>
                </c:pt>
                <c:pt idx="3051">
                  <c:v>42182.667592592596</c:v>
                </c:pt>
                <c:pt idx="3052">
                  <c:v>42182.668287037035</c:v>
                </c:pt>
                <c:pt idx="3053">
                  <c:v>42182.668981481474</c:v>
                </c:pt>
                <c:pt idx="3054">
                  <c:v>42182.669675925928</c:v>
                </c:pt>
                <c:pt idx="3055">
                  <c:v>42182.670370370368</c:v>
                </c:pt>
                <c:pt idx="3056">
                  <c:v>42182.6710648148</c:v>
                </c:pt>
                <c:pt idx="3057">
                  <c:v>42182.671759259254</c:v>
                </c:pt>
                <c:pt idx="3058">
                  <c:v>42182.672453703679</c:v>
                </c:pt>
                <c:pt idx="3059">
                  <c:v>42182.673148148147</c:v>
                </c:pt>
                <c:pt idx="3060">
                  <c:v>42182.673842592594</c:v>
                </c:pt>
                <c:pt idx="3061">
                  <c:v>42182.674537037041</c:v>
                </c:pt>
                <c:pt idx="3062">
                  <c:v>42182.67523148148</c:v>
                </c:pt>
                <c:pt idx="3063">
                  <c:v>42182.675925925927</c:v>
                </c:pt>
                <c:pt idx="3064">
                  <c:v>42182.676620370381</c:v>
                </c:pt>
                <c:pt idx="3065">
                  <c:v>42182.677314814806</c:v>
                </c:pt>
                <c:pt idx="3066">
                  <c:v>42182.67800925926</c:v>
                </c:pt>
                <c:pt idx="3067">
                  <c:v>42182.678703703685</c:v>
                </c:pt>
                <c:pt idx="3068">
                  <c:v>42182.679398148161</c:v>
                </c:pt>
                <c:pt idx="3069">
                  <c:v>42182.680092592593</c:v>
                </c:pt>
                <c:pt idx="3070">
                  <c:v>42182.680787037025</c:v>
                </c:pt>
                <c:pt idx="3071">
                  <c:v>42182.681481481464</c:v>
                </c:pt>
                <c:pt idx="3072">
                  <c:v>42182.682175925933</c:v>
                </c:pt>
                <c:pt idx="3073">
                  <c:v>42182.682870370387</c:v>
                </c:pt>
                <c:pt idx="3074">
                  <c:v>42182.683564814804</c:v>
                </c:pt>
                <c:pt idx="3075">
                  <c:v>42182.684259259273</c:v>
                </c:pt>
                <c:pt idx="3076">
                  <c:v>42182.684953703705</c:v>
                </c:pt>
                <c:pt idx="3077">
                  <c:v>42182.685648148159</c:v>
                </c:pt>
                <c:pt idx="3078">
                  <c:v>42182.686342592591</c:v>
                </c:pt>
                <c:pt idx="3079">
                  <c:v>42182.687037037038</c:v>
                </c:pt>
                <c:pt idx="3080">
                  <c:v>42182.687731481485</c:v>
                </c:pt>
                <c:pt idx="3081">
                  <c:v>42182.688425925931</c:v>
                </c:pt>
                <c:pt idx="3082">
                  <c:v>42182.689120370371</c:v>
                </c:pt>
                <c:pt idx="3083">
                  <c:v>42182.689814814818</c:v>
                </c:pt>
                <c:pt idx="3084">
                  <c:v>42182.690509259257</c:v>
                </c:pt>
                <c:pt idx="3085">
                  <c:v>42182.691203703682</c:v>
                </c:pt>
                <c:pt idx="3086">
                  <c:v>42182.691898148165</c:v>
                </c:pt>
                <c:pt idx="3087">
                  <c:v>42182.69259259259</c:v>
                </c:pt>
                <c:pt idx="3088">
                  <c:v>42182.693287037022</c:v>
                </c:pt>
                <c:pt idx="3089">
                  <c:v>42182.693981481454</c:v>
                </c:pt>
                <c:pt idx="3090">
                  <c:v>42182.694675925923</c:v>
                </c:pt>
                <c:pt idx="3091">
                  <c:v>42182.695370370355</c:v>
                </c:pt>
                <c:pt idx="3092">
                  <c:v>42182.696064814802</c:v>
                </c:pt>
                <c:pt idx="3093">
                  <c:v>42182.696759259255</c:v>
                </c:pt>
                <c:pt idx="3094">
                  <c:v>42182.697453703673</c:v>
                </c:pt>
                <c:pt idx="3095">
                  <c:v>42182.698148148149</c:v>
                </c:pt>
                <c:pt idx="3096">
                  <c:v>42182.698842592596</c:v>
                </c:pt>
                <c:pt idx="3097">
                  <c:v>42182.699537037035</c:v>
                </c:pt>
                <c:pt idx="3098">
                  <c:v>42182.700231481482</c:v>
                </c:pt>
                <c:pt idx="3099">
                  <c:v>42182.700925925928</c:v>
                </c:pt>
                <c:pt idx="3100">
                  <c:v>42182.701620370353</c:v>
                </c:pt>
                <c:pt idx="3101">
                  <c:v>42182.702314814815</c:v>
                </c:pt>
                <c:pt idx="3102">
                  <c:v>42182.703009259254</c:v>
                </c:pt>
                <c:pt idx="3103">
                  <c:v>42182.703703703672</c:v>
                </c:pt>
                <c:pt idx="3104">
                  <c:v>42182.704398148169</c:v>
                </c:pt>
                <c:pt idx="3105">
                  <c:v>42182.705092592594</c:v>
                </c:pt>
                <c:pt idx="3106">
                  <c:v>42182.705787037019</c:v>
                </c:pt>
                <c:pt idx="3107">
                  <c:v>42182.706481481466</c:v>
                </c:pt>
                <c:pt idx="3108">
                  <c:v>42182.707175925927</c:v>
                </c:pt>
                <c:pt idx="3109">
                  <c:v>42182.707870370381</c:v>
                </c:pt>
                <c:pt idx="3110">
                  <c:v>42182.708564814806</c:v>
                </c:pt>
                <c:pt idx="3111">
                  <c:v>42182.70925925926</c:v>
                </c:pt>
                <c:pt idx="3112">
                  <c:v>42182.709953703685</c:v>
                </c:pt>
                <c:pt idx="3113">
                  <c:v>42182.710648148161</c:v>
                </c:pt>
                <c:pt idx="3114">
                  <c:v>42182.711342592585</c:v>
                </c:pt>
                <c:pt idx="3115">
                  <c:v>42182.712037037039</c:v>
                </c:pt>
                <c:pt idx="3116">
                  <c:v>42182.712731481479</c:v>
                </c:pt>
                <c:pt idx="3117">
                  <c:v>42182.713425925926</c:v>
                </c:pt>
                <c:pt idx="3118">
                  <c:v>42182.714120370372</c:v>
                </c:pt>
                <c:pt idx="3119">
                  <c:v>42182.714814814812</c:v>
                </c:pt>
                <c:pt idx="3120">
                  <c:v>42182.715509259258</c:v>
                </c:pt>
                <c:pt idx="3121">
                  <c:v>42182.716203703705</c:v>
                </c:pt>
                <c:pt idx="3122">
                  <c:v>42182.716898148174</c:v>
                </c:pt>
                <c:pt idx="3123">
                  <c:v>42182.717592592591</c:v>
                </c:pt>
                <c:pt idx="3124">
                  <c:v>42182.718287037038</c:v>
                </c:pt>
                <c:pt idx="3125">
                  <c:v>42182.718981481485</c:v>
                </c:pt>
                <c:pt idx="3126">
                  <c:v>42182.719675925931</c:v>
                </c:pt>
                <c:pt idx="3127">
                  <c:v>42182.720370370371</c:v>
                </c:pt>
                <c:pt idx="3128">
                  <c:v>42182.721064814788</c:v>
                </c:pt>
                <c:pt idx="3129">
                  <c:v>42182.721759259242</c:v>
                </c:pt>
                <c:pt idx="3130">
                  <c:v>42182.722453703682</c:v>
                </c:pt>
                <c:pt idx="3131">
                  <c:v>42182.72314814815</c:v>
                </c:pt>
                <c:pt idx="3132">
                  <c:v>42182.723842592575</c:v>
                </c:pt>
                <c:pt idx="3133">
                  <c:v>42182.724537037036</c:v>
                </c:pt>
                <c:pt idx="3134">
                  <c:v>42182.725231481476</c:v>
                </c:pt>
                <c:pt idx="3135">
                  <c:v>42182.725925925908</c:v>
                </c:pt>
                <c:pt idx="3136">
                  <c:v>42182.726620370355</c:v>
                </c:pt>
                <c:pt idx="3137">
                  <c:v>42182.727314814802</c:v>
                </c:pt>
                <c:pt idx="3138">
                  <c:v>42182.728009259255</c:v>
                </c:pt>
                <c:pt idx="3139">
                  <c:v>42182.728703703673</c:v>
                </c:pt>
                <c:pt idx="3140">
                  <c:v>42182.729398148149</c:v>
                </c:pt>
                <c:pt idx="3141">
                  <c:v>42182.730092592596</c:v>
                </c:pt>
                <c:pt idx="3142">
                  <c:v>42182.73078703702</c:v>
                </c:pt>
                <c:pt idx="3143">
                  <c:v>42182.731481481453</c:v>
                </c:pt>
                <c:pt idx="3144">
                  <c:v>42182.732175925928</c:v>
                </c:pt>
                <c:pt idx="3145">
                  <c:v>42182.732870370368</c:v>
                </c:pt>
                <c:pt idx="3146">
                  <c:v>42182.7335648148</c:v>
                </c:pt>
                <c:pt idx="3147">
                  <c:v>42182.734259259261</c:v>
                </c:pt>
                <c:pt idx="3148">
                  <c:v>42182.734953703679</c:v>
                </c:pt>
                <c:pt idx="3149">
                  <c:v>42182.735648148147</c:v>
                </c:pt>
                <c:pt idx="3150">
                  <c:v>42182.736342592594</c:v>
                </c:pt>
                <c:pt idx="3151">
                  <c:v>42182.737037037034</c:v>
                </c:pt>
                <c:pt idx="3152">
                  <c:v>42182.737731481466</c:v>
                </c:pt>
                <c:pt idx="3153">
                  <c:v>42182.738425925927</c:v>
                </c:pt>
                <c:pt idx="3154">
                  <c:v>42182.739120370374</c:v>
                </c:pt>
                <c:pt idx="3155">
                  <c:v>42182.739814814806</c:v>
                </c:pt>
                <c:pt idx="3156">
                  <c:v>42182.74050925926</c:v>
                </c:pt>
                <c:pt idx="3157">
                  <c:v>42182.741203703685</c:v>
                </c:pt>
                <c:pt idx="3158">
                  <c:v>42182.741898148161</c:v>
                </c:pt>
                <c:pt idx="3159">
                  <c:v>42182.742592592593</c:v>
                </c:pt>
                <c:pt idx="3160">
                  <c:v>42182.743287037025</c:v>
                </c:pt>
                <c:pt idx="3161">
                  <c:v>42182.743981481464</c:v>
                </c:pt>
                <c:pt idx="3162">
                  <c:v>42182.744675925933</c:v>
                </c:pt>
                <c:pt idx="3163">
                  <c:v>42182.745370370372</c:v>
                </c:pt>
                <c:pt idx="3164">
                  <c:v>42182.746064814804</c:v>
                </c:pt>
                <c:pt idx="3165">
                  <c:v>42182.746759259258</c:v>
                </c:pt>
                <c:pt idx="3166">
                  <c:v>42182.747453703683</c:v>
                </c:pt>
                <c:pt idx="3167">
                  <c:v>42182.748148148159</c:v>
                </c:pt>
                <c:pt idx="3168">
                  <c:v>42182.748842592591</c:v>
                </c:pt>
                <c:pt idx="3169">
                  <c:v>42182.749537037038</c:v>
                </c:pt>
                <c:pt idx="3170">
                  <c:v>42182.750231481492</c:v>
                </c:pt>
                <c:pt idx="3171">
                  <c:v>42182.750925925931</c:v>
                </c:pt>
                <c:pt idx="3172">
                  <c:v>42182.751620370371</c:v>
                </c:pt>
                <c:pt idx="3173">
                  <c:v>42182.752314814818</c:v>
                </c:pt>
                <c:pt idx="3174">
                  <c:v>42182.753009259257</c:v>
                </c:pt>
                <c:pt idx="3175">
                  <c:v>42182.753703703682</c:v>
                </c:pt>
                <c:pt idx="3176">
                  <c:v>42182.754398148179</c:v>
                </c:pt>
                <c:pt idx="3177">
                  <c:v>42182.75509259259</c:v>
                </c:pt>
                <c:pt idx="3178">
                  <c:v>42182.755787037022</c:v>
                </c:pt>
                <c:pt idx="3179">
                  <c:v>42182.756481481476</c:v>
                </c:pt>
                <c:pt idx="3180">
                  <c:v>42182.757175925923</c:v>
                </c:pt>
                <c:pt idx="3181">
                  <c:v>42182.757870370369</c:v>
                </c:pt>
                <c:pt idx="3182">
                  <c:v>42182.758564814816</c:v>
                </c:pt>
                <c:pt idx="3183">
                  <c:v>42182.759259259263</c:v>
                </c:pt>
                <c:pt idx="3184">
                  <c:v>42182.759953703688</c:v>
                </c:pt>
                <c:pt idx="3185">
                  <c:v>42182.760648148149</c:v>
                </c:pt>
                <c:pt idx="3186">
                  <c:v>42182.761342592581</c:v>
                </c:pt>
                <c:pt idx="3187">
                  <c:v>42182.762037037035</c:v>
                </c:pt>
                <c:pt idx="3188">
                  <c:v>42182.762731481474</c:v>
                </c:pt>
                <c:pt idx="3189">
                  <c:v>42182.763425925914</c:v>
                </c:pt>
                <c:pt idx="3190">
                  <c:v>42182.764120370353</c:v>
                </c:pt>
                <c:pt idx="3191">
                  <c:v>42182.764814814815</c:v>
                </c:pt>
                <c:pt idx="3192">
                  <c:v>42182.765509259254</c:v>
                </c:pt>
                <c:pt idx="3193">
                  <c:v>42182.766203703679</c:v>
                </c:pt>
                <c:pt idx="3194">
                  <c:v>42182.766898148169</c:v>
                </c:pt>
                <c:pt idx="3195">
                  <c:v>42182.767592592594</c:v>
                </c:pt>
                <c:pt idx="3196">
                  <c:v>42182.768287037034</c:v>
                </c:pt>
                <c:pt idx="3197">
                  <c:v>42182.768981481466</c:v>
                </c:pt>
                <c:pt idx="3198">
                  <c:v>42182.769675925927</c:v>
                </c:pt>
                <c:pt idx="3199">
                  <c:v>42182.770370370381</c:v>
                </c:pt>
                <c:pt idx="3200">
                  <c:v>42182.771064814784</c:v>
                </c:pt>
                <c:pt idx="3201">
                  <c:v>42182.771759259245</c:v>
                </c:pt>
                <c:pt idx="3202">
                  <c:v>42182.772453703685</c:v>
                </c:pt>
                <c:pt idx="3203">
                  <c:v>42182.773148148146</c:v>
                </c:pt>
                <c:pt idx="3204">
                  <c:v>42182.773842592585</c:v>
                </c:pt>
                <c:pt idx="3205">
                  <c:v>42182.774537037039</c:v>
                </c:pt>
                <c:pt idx="3206">
                  <c:v>42182.775231481479</c:v>
                </c:pt>
                <c:pt idx="3207">
                  <c:v>42182.775925925926</c:v>
                </c:pt>
                <c:pt idx="3208">
                  <c:v>42182.776620370372</c:v>
                </c:pt>
                <c:pt idx="3209">
                  <c:v>42182.777314814804</c:v>
                </c:pt>
                <c:pt idx="3210">
                  <c:v>42182.778009259258</c:v>
                </c:pt>
                <c:pt idx="3211">
                  <c:v>42182.778703703683</c:v>
                </c:pt>
                <c:pt idx="3212">
                  <c:v>42182.779398148159</c:v>
                </c:pt>
                <c:pt idx="3213">
                  <c:v>42182.780092592591</c:v>
                </c:pt>
                <c:pt idx="3214">
                  <c:v>42182.780787037023</c:v>
                </c:pt>
                <c:pt idx="3215">
                  <c:v>42182.78148148147</c:v>
                </c:pt>
                <c:pt idx="3216">
                  <c:v>42182.782175925931</c:v>
                </c:pt>
                <c:pt idx="3217">
                  <c:v>42182.782870370385</c:v>
                </c:pt>
                <c:pt idx="3218">
                  <c:v>42182.783564814803</c:v>
                </c:pt>
                <c:pt idx="3219">
                  <c:v>42182.784259259271</c:v>
                </c:pt>
                <c:pt idx="3220">
                  <c:v>42182.784953703704</c:v>
                </c:pt>
                <c:pt idx="3221">
                  <c:v>42182.785648148165</c:v>
                </c:pt>
                <c:pt idx="3222">
                  <c:v>42182.78634259259</c:v>
                </c:pt>
                <c:pt idx="3223">
                  <c:v>42182.787037037036</c:v>
                </c:pt>
                <c:pt idx="3224">
                  <c:v>42182.787731481476</c:v>
                </c:pt>
                <c:pt idx="3225">
                  <c:v>42182.788425925923</c:v>
                </c:pt>
                <c:pt idx="3226">
                  <c:v>42182.789120370355</c:v>
                </c:pt>
                <c:pt idx="3227">
                  <c:v>42182.789814814816</c:v>
                </c:pt>
                <c:pt idx="3228">
                  <c:v>42182.790509259255</c:v>
                </c:pt>
                <c:pt idx="3229">
                  <c:v>42182.791203703673</c:v>
                </c:pt>
                <c:pt idx="3230">
                  <c:v>42182.791898148149</c:v>
                </c:pt>
                <c:pt idx="3231">
                  <c:v>42182.792592592596</c:v>
                </c:pt>
                <c:pt idx="3232">
                  <c:v>42182.79328703702</c:v>
                </c:pt>
                <c:pt idx="3233">
                  <c:v>42182.793981481453</c:v>
                </c:pt>
                <c:pt idx="3234">
                  <c:v>42182.794675925928</c:v>
                </c:pt>
                <c:pt idx="3235">
                  <c:v>42182.795370370353</c:v>
                </c:pt>
                <c:pt idx="3236">
                  <c:v>42182.7960648148</c:v>
                </c:pt>
                <c:pt idx="3237">
                  <c:v>42182.796759259254</c:v>
                </c:pt>
                <c:pt idx="3238">
                  <c:v>42182.797453703672</c:v>
                </c:pt>
                <c:pt idx="3239">
                  <c:v>42182.798148148147</c:v>
                </c:pt>
                <c:pt idx="3240">
                  <c:v>42182.798842592594</c:v>
                </c:pt>
                <c:pt idx="3241">
                  <c:v>42182.799537037034</c:v>
                </c:pt>
                <c:pt idx="3242">
                  <c:v>42182.800231481495</c:v>
                </c:pt>
                <c:pt idx="3243">
                  <c:v>42182.800925925942</c:v>
                </c:pt>
                <c:pt idx="3244">
                  <c:v>42182.801620370381</c:v>
                </c:pt>
                <c:pt idx="3245">
                  <c:v>42182.802314814813</c:v>
                </c:pt>
                <c:pt idx="3246">
                  <c:v>42182.80300925926</c:v>
                </c:pt>
                <c:pt idx="3247">
                  <c:v>42182.803703703685</c:v>
                </c:pt>
                <c:pt idx="3248">
                  <c:v>42182.804398148175</c:v>
                </c:pt>
                <c:pt idx="3249">
                  <c:v>42182.805092592593</c:v>
                </c:pt>
                <c:pt idx="3250">
                  <c:v>42182.805787037025</c:v>
                </c:pt>
                <c:pt idx="3251">
                  <c:v>42182.806481481479</c:v>
                </c:pt>
                <c:pt idx="3252">
                  <c:v>42182.807175925933</c:v>
                </c:pt>
                <c:pt idx="3253">
                  <c:v>42182.807870370387</c:v>
                </c:pt>
                <c:pt idx="3254">
                  <c:v>42182.808564814812</c:v>
                </c:pt>
                <c:pt idx="3255">
                  <c:v>42182.809259259273</c:v>
                </c:pt>
                <c:pt idx="3256">
                  <c:v>42182.809953703705</c:v>
                </c:pt>
                <c:pt idx="3257">
                  <c:v>42182.810648148174</c:v>
                </c:pt>
                <c:pt idx="3258">
                  <c:v>42182.811342592591</c:v>
                </c:pt>
                <c:pt idx="3259">
                  <c:v>42182.812037037053</c:v>
                </c:pt>
                <c:pt idx="3260">
                  <c:v>42182.812731481492</c:v>
                </c:pt>
                <c:pt idx="3261">
                  <c:v>42182.813425925931</c:v>
                </c:pt>
                <c:pt idx="3262">
                  <c:v>42182.814120370385</c:v>
                </c:pt>
                <c:pt idx="3263">
                  <c:v>42182.814814814839</c:v>
                </c:pt>
                <c:pt idx="3264">
                  <c:v>42182.815509259271</c:v>
                </c:pt>
                <c:pt idx="3265">
                  <c:v>42182.816203703711</c:v>
                </c:pt>
                <c:pt idx="3266">
                  <c:v>42182.816898148194</c:v>
                </c:pt>
                <c:pt idx="3267">
                  <c:v>42182.817592592604</c:v>
                </c:pt>
                <c:pt idx="3268">
                  <c:v>42182.818287037051</c:v>
                </c:pt>
                <c:pt idx="3269">
                  <c:v>42182.818981481483</c:v>
                </c:pt>
                <c:pt idx="3270">
                  <c:v>42182.819675925937</c:v>
                </c:pt>
                <c:pt idx="3271">
                  <c:v>42182.820370370369</c:v>
                </c:pt>
                <c:pt idx="3272">
                  <c:v>42182.821064814802</c:v>
                </c:pt>
                <c:pt idx="3273">
                  <c:v>42182.821759259255</c:v>
                </c:pt>
                <c:pt idx="3274">
                  <c:v>42182.822453703688</c:v>
                </c:pt>
                <c:pt idx="3275">
                  <c:v>42182.823148148149</c:v>
                </c:pt>
                <c:pt idx="3276">
                  <c:v>42182.823842592596</c:v>
                </c:pt>
                <c:pt idx="3277">
                  <c:v>42182.824537037042</c:v>
                </c:pt>
                <c:pt idx="3278">
                  <c:v>42182.825231481482</c:v>
                </c:pt>
                <c:pt idx="3279">
                  <c:v>42182.825925925928</c:v>
                </c:pt>
                <c:pt idx="3280">
                  <c:v>42182.826620370368</c:v>
                </c:pt>
                <c:pt idx="3281">
                  <c:v>42182.827314814815</c:v>
                </c:pt>
                <c:pt idx="3282">
                  <c:v>42182.828009259261</c:v>
                </c:pt>
                <c:pt idx="3283">
                  <c:v>42182.828703703679</c:v>
                </c:pt>
                <c:pt idx="3284">
                  <c:v>42182.829398148169</c:v>
                </c:pt>
                <c:pt idx="3285">
                  <c:v>42182.830092592601</c:v>
                </c:pt>
                <c:pt idx="3286">
                  <c:v>42182.830787037034</c:v>
                </c:pt>
                <c:pt idx="3287">
                  <c:v>42182.831481481466</c:v>
                </c:pt>
                <c:pt idx="3288">
                  <c:v>42182.832175925942</c:v>
                </c:pt>
                <c:pt idx="3289">
                  <c:v>42182.832870370396</c:v>
                </c:pt>
                <c:pt idx="3290">
                  <c:v>42182.833564814806</c:v>
                </c:pt>
                <c:pt idx="3291">
                  <c:v>42182.834259259274</c:v>
                </c:pt>
                <c:pt idx="3292">
                  <c:v>42182.834953703707</c:v>
                </c:pt>
                <c:pt idx="3293">
                  <c:v>42182.835648148161</c:v>
                </c:pt>
                <c:pt idx="3294">
                  <c:v>42182.836342592593</c:v>
                </c:pt>
                <c:pt idx="3295">
                  <c:v>42182.837037037039</c:v>
                </c:pt>
                <c:pt idx="3296">
                  <c:v>42182.837731481479</c:v>
                </c:pt>
                <c:pt idx="3297">
                  <c:v>42182.838425925933</c:v>
                </c:pt>
                <c:pt idx="3298">
                  <c:v>42182.839120370372</c:v>
                </c:pt>
                <c:pt idx="3299">
                  <c:v>42182.839814814812</c:v>
                </c:pt>
                <c:pt idx="3300">
                  <c:v>42182.840509259273</c:v>
                </c:pt>
                <c:pt idx="3301">
                  <c:v>42182.841203703705</c:v>
                </c:pt>
                <c:pt idx="3302">
                  <c:v>42182.841898148174</c:v>
                </c:pt>
                <c:pt idx="3303">
                  <c:v>42182.842592592606</c:v>
                </c:pt>
                <c:pt idx="3304">
                  <c:v>42182.843287037038</c:v>
                </c:pt>
                <c:pt idx="3305">
                  <c:v>42182.843981481485</c:v>
                </c:pt>
                <c:pt idx="3306">
                  <c:v>42182.844675925946</c:v>
                </c:pt>
                <c:pt idx="3307">
                  <c:v>42182.845370370385</c:v>
                </c:pt>
                <c:pt idx="3308">
                  <c:v>42182.846064814818</c:v>
                </c:pt>
                <c:pt idx="3309">
                  <c:v>42182.846759259271</c:v>
                </c:pt>
                <c:pt idx="3310">
                  <c:v>42182.847453703704</c:v>
                </c:pt>
                <c:pt idx="3311">
                  <c:v>42182.848148148179</c:v>
                </c:pt>
                <c:pt idx="3312">
                  <c:v>42182.848842592604</c:v>
                </c:pt>
                <c:pt idx="3313">
                  <c:v>42182.849537037051</c:v>
                </c:pt>
                <c:pt idx="3314">
                  <c:v>42182.850231481498</c:v>
                </c:pt>
                <c:pt idx="3315">
                  <c:v>42182.850925925937</c:v>
                </c:pt>
                <c:pt idx="3316">
                  <c:v>42182.851620370369</c:v>
                </c:pt>
                <c:pt idx="3317">
                  <c:v>42182.852314814831</c:v>
                </c:pt>
                <c:pt idx="3318">
                  <c:v>42182.853009259263</c:v>
                </c:pt>
                <c:pt idx="3319">
                  <c:v>42182.853703703688</c:v>
                </c:pt>
                <c:pt idx="3320">
                  <c:v>42182.854398148178</c:v>
                </c:pt>
                <c:pt idx="3321">
                  <c:v>42182.855092592603</c:v>
                </c:pt>
                <c:pt idx="3322">
                  <c:v>42182.855787037035</c:v>
                </c:pt>
                <c:pt idx="3323">
                  <c:v>42182.856481481482</c:v>
                </c:pt>
                <c:pt idx="3324">
                  <c:v>42182.857175925943</c:v>
                </c:pt>
                <c:pt idx="3325">
                  <c:v>42182.85787037039</c:v>
                </c:pt>
                <c:pt idx="3326">
                  <c:v>42182.858564814829</c:v>
                </c:pt>
                <c:pt idx="3327">
                  <c:v>42182.859259259276</c:v>
                </c:pt>
                <c:pt idx="3328">
                  <c:v>42182.859953703701</c:v>
                </c:pt>
                <c:pt idx="3329">
                  <c:v>42182.860648148169</c:v>
                </c:pt>
                <c:pt idx="3330">
                  <c:v>42182.861342592594</c:v>
                </c:pt>
                <c:pt idx="3331">
                  <c:v>42182.862037037041</c:v>
                </c:pt>
                <c:pt idx="3332">
                  <c:v>42182.86273148148</c:v>
                </c:pt>
                <c:pt idx="3333">
                  <c:v>42182.863425925927</c:v>
                </c:pt>
                <c:pt idx="3334">
                  <c:v>42182.864120370381</c:v>
                </c:pt>
                <c:pt idx="3335">
                  <c:v>42182.864814814813</c:v>
                </c:pt>
                <c:pt idx="3336">
                  <c:v>42182.86550925926</c:v>
                </c:pt>
                <c:pt idx="3337">
                  <c:v>42182.866203703707</c:v>
                </c:pt>
                <c:pt idx="3338">
                  <c:v>42182.866898148175</c:v>
                </c:pt>
                <c:pt idx="3339">
                  <c:v>42182.867592592593</c:v>
                </c:pt>
                <c:pt idx="3340">
                  <c:v>42182.868287037039</c:v>
                </c:pt>
                <c:pt idx="3341">
                  <c:v>42182.868981481479</c:v>
                </c:pt>
                <c:pt idx="3342">
                  <c:v>42182.869675925933</c:v>
                </c:pt>
                <c:pt idx="3343">
                  <c:v>42182.870370370387</c:v>
                </c:pt>
                <c:pt idx="3344">
                  <c:v>42182.871064814804</c:v>
                </c:pt>
                <c:pt idx="3345">
                  <c:v>42182.871759259258</c:v>
                </c:pt>
                <c:pt idx="3346">
                  <c:v>42182.872453703705</c:v>
                </c:pt>
                <c:pt idx="3347">
                  <c:v>42182.873148148159</c:v>
                </c:pt>
                <c:pt idx="3348">
                  <c:v>42182.873842592591</c:v>
                </c:pt>
                <c:pt idx="3349">
                  <c:v>42182.874537037053</c:v>
                </c:pt>
                <c:pt idx="3350">
                  <c:v>42182.875231481492</c:v>
                </c:pt>
                <c:pt idx="3351">
                  <c:v>42182.875925925931</c:v>
                </c:pt>
                <c:pt idx="3352">
                  <c:v>42182.876620370385</c:v>
                </c:pt>
                <c:pt idx="3353">
                  <c:v>42182.877314814818</c:v>
                </c:pt>
                <c:pt idx="3354">
                  <c:v>42182.878009259271</c:v>
                </c:pt>
                <c:pt idx="3355">
                  <c:v>42182.878703703704</c:v>
                </c:pt>
                <c:pt idx="3356">
                  <c:v>42182.879398148179</c:v>
                </c:pt>
                <c:pt idx="3357">
                  <c:v>42182.880092592604</c:v>
                </c:pt>
                <c:pt idx="3358">
                  <c:v>42182.880787037036</c:v>
                </c:pt>
                <c:pt idx="3359">
                  <c:v>42182.881481481476</c:v>
                </c:pt>
                <c:pt idx="3360">
                  <c:v>42182.882175925937</c:v>
                </c:pt>
                <c:pt idx="3361">
                  <c:v>42182.882870370391</c:v>
                </c:pt>
                <c:pt idx="3362">
                  <c:v>42182.883564814816</c:v>
                </c:pt>
                <c:pt idx="3363">
                  <c:v>42182.884259259285</c:v>
                </c:pt>
                <c:pt idx="3364">
                  <c:v>42182.884953703702</c:v>
                </c:pt>
                <c:pt idx="3365">
                  <c:v>42182.885648148171</c:v>
                </c:pt>
                <c:pt idx="3366">
                  <c:v>42182.886342592603</c:v>
                </c:pt>
                <c:pt idx="3367">
                  <c:v>42182.887037037042</c:v>
                </c:pt>
                <c:pt idx="3368">
                  <c:v>42182.887731481482</c:v>
                </c:pt>
                <c:pt idx="3369">
                  <c:v>42182.888425925943</c:v>
                </c:pt>
                <c:pt idx="3370">
                  <c:v>42182.889120370368</c:v>
                </c:pt>
                <c:pt idx="3371">
                  <c:v>42182.889814814829</c:v>
                </c:pt>
                <c:pt idx="3372">
                  <c:v>42182.890509259261</c:v>
                </c:pt>
                <c:pt idx="3373">
                  <c:v>42182.891203703679</c:v>
                </c:pt>
                <c:pt idx="3374">
                  <c:v>42182.891898148169</c:v>
                </c:pt>
                <c:pt idx="3375">
                  <c:v>42182.892592592601</c:v>
                </c:pt>
                <c:pt idx="3376">
                  <c:v>42182.893287037034</c:v>
                </c:pt>
                <c:pt idx="3377">
                  <c:v>42182.893981481466</c:v>
                </c:pt>
                <c:pt idx="3378">
                  <c:v>42182.894675925942</c:v>
                </c:pt>
                <c:pt idx="3379">
                  <c:v>42182.895370370381</c:v>
                </c:pt>
                <c:pt idx="3380">
                  <c:v>42182.896064814806</c:v>
                </c:pt>
                <c:pt idx="3381">
                  <c:v>42182.89675925926</c:v>
                </c:pt>
                <c:pt idx="3382">
                  <c:v>42182.897453703685</c:v>
                </c:pt>
                <c:pt idx="3383">
                  <c:v>42182.898148148161</c:v>
                </c:pt>
                <c:pt idx="3384">
                  <c:v>42182.898842592593</c:v>
                </c:pt>
                <c:pt idx="3385">
                  <c:v>42182.899537037039</c:v>
                </c:pt>
                <c:pt idx="3386">
                  <c:v>42182.900231481493</c:v>
                </c:pt>
                <c:pt idx="3387">
                  <c:v>42182.900925925933</c:v>
                </c:pt>
                <c:pt idx="3388">
                  <c:v>42182.901620370372</c:v>
                </c:pt>
                <c:pt idx="3389">
                  <c:v>42182.902314814812</c:v>
                </c:pt>
                <c:pt idx="3390">
                  <c:v>42182.903009259258</c:v>
                </c:pt>
                <c:pt idx="3391">
                  <c:v>42182.903703703683</c:v>
                </c:pt>
                <c:pt idx="3392">
                  <c:v>42182.904398148174</c:v>
                </c:pt>
                <c:pt idx="3393">
                  <c:v>42182.905092592591</c:v>
                </c:pt>
                <c:pt idx="3394">
                  <c:v>42182.905787037023</c:v>
                </c:pt>
                <c:pt idx="3395">
                  <c:v>42182.906481481485</c:v>
                </c:pt>
                <c:pt idx="3396">
                  <c:v>42182.907175925931</c:v>
                </c:pt>
                <c:pt idx="3397">
                  <c:v>42182.907870370385</c:v>
                </c:pt>
                <c:pt idx="3398">
                  <c:v>42182.908564814818</c:v>
                </c:pt>
                <c:pt idx="3399">
                  <c:v>42182.909259259271</c:v>
                </c:pt>
                <c:pt idx="3400">
                  <c:v>42182.909953703704</c:v>
                </c:pt>
                <c:pt idx="3401">
                  <c:v>42182.910648148179</c:v>
                </c:pt>
                <c:pt idx="3402">
                  <c:v>42182.91134259259</c:v>
                </c:pt>
                <c:pt idx="3403">
                  <c:v>42182.912037037051</c:v>
                </c:pt>
                <c:pt idx="3404">
                  <c:v>42182.912731481483</c:v>
                </c:pt>
                <c:pt idx="3405">
                  <c:v>42182.913425925923</c:v>
                </c:pt>
                <c:pt idx="3406">
                  <c:v>42182.914120370369</c:v>
                </c:pt>
                <c:pt idx="3407">
                  <c:v>42182.914814814831</c:v>
                </c:pt>
                <c:pt idx="3408">
                  <c:v>42182.915509259263</c:v>
                </c:pt>
                <c:pt idx="3409">
                  <c:v>42182.916203703702</c:v>
                </c:pt>
                <c:pt idx="3410">
                  <c:v>42182.916898148178</c:v>
                </c:pt>
                <c:pt idx="3411">
                  <c:v>42182.917592592603</c:v>
                </c:pt>
                <c:pt idx="3412">
                  <c:v>42182.918287037042</c:v>
                </c:pt>
                <c:pt idx="3413">
                  <c:v>42182.918981481482</c:v>
                </c:pt>
                <c:pt idx="3414">
                  <c:v>42182.919675925943</c:v>
                </c:pt>
                <c:pt idx="3415">
                  <c:v>42182.920370370368</c:v>
                </c:pt>
                <c:pt idx="3416">
                  <c:v>42182.9210648148</c:v>
                </c:pt>
                <c:pt idx="3417">
                  <c:v>42182.921759259254</c:v>
                </c:pt>
                <c:pt idx="3418">
                  <c:v>42182.922453703679</c:v>
                </c:pt>
                <c:pt idx="3419">
                  <c:v>42182.923148148147</c:v>
                </c:pt>
                <c:pt idx="3420">
                  <c:v>42182.923842592594</c:v>
                </c:pt>
                <c:pt idx="3421">
                  <c:v>42182.924537037041</c:v>
                </c:pt>
                <c:pt idx="3422">
                  <c:v>42182.92523148148</c:v>
                </c:pt>
                <c:pt idx="3423">
                  <c:v>42182.925925925927</c:v>
                </c:pt>
                <c:pt idx="3424">
                  <c:v>42182.926620370381</c:v>
                </c:pt>
                <c:pt idx="3425">
                  <c:v>42182.927314814806</c:v>
                </c:pt>
                <c:pt idx="3426">
                  <c:v>42182.92800925926</c:v>
                </c:pt>
                <c:pt idx="3427">
                  <c:v>42182.928703703685</c:v>
                </c:pt>
                <c:pt idx="3428">
                  <c:v>42182.929398148161</c:v>
                </c:pt>
                <c:pt idx="3429">
                  <c:v>42182.930092592593</c:v>
                </c:pt>
                <c:pt idx="3430">
                  <c:v>42182.930787037025</c:v>
                </c:pt>
                <c:pt idx="3431">
                  <c:v>42182.931481481464</c:v>
                </c:pt>
                <c:pt idx="3432">
                  <c:v>42182.932175925933</c:v>
                </c:pt>
                <c:pt idx="3433">
                  <c:v>42182.932870370387</c:v>
                </c:pt>
                <c:pt idx="3434">
                  <c:v>42182.933564814804</c:v>
                </c:pt>
                <c:pt idx="3435">
                  <c:v>42182.934259259273</c:v>
                </c:pt>
                <c:pt idx="3436">
                  <c:v>42182.934953703705</c:v>
                </c:pt>
                <c:pt idx="3437">
                  <c:v>42182.935648148159</c:v>
                </c:pt>
                <c:pt idx="3438">
                  <c:v>42182.936342592591</c:v>
                </c:pt>
                <c:pt idx="3439">
                  <c:v>42182.937037037038</c:v>
                </c:pt>
                <c:pt idx="3440">
                  <c:v>42182.937731481485</c:v>
                </c:pt>
                <c:pt idx="3441">
                  <c:v>42182.938425925931</c:v>
                </c:pt>
                <c:pt idx="3442">
                  <c:v>42182.939120370371</c:v>
                </c:pt>
                <c:pt idx="3443">
                  <c:v>42182.939814814818</c:v>
                </c:pt>
                <c:pt idx="3444">
                  <c:v>42182.940509259271</c:v>
                </c:pt>
                <c:pt idx="3445">
                  <c:v>42182.941203703704</c:v>
                </c:pt>
                <c:pt idx="3446">
                  <c:v>42182.941898148179</c:v>
                </c:pt>
                <c:pt idx="3447">
                  <c:v>42182.942592592604</c:v>
                </c:pt>
                <c:pt idx="3448">
                  <c:v>42182.943287037036</c:v>
                </c:pt>
                <c:pt idx="3449">
                  <c:v>42182.943981481476</c:v>
                </c:pt>
                <c:pt idx="3450">
                  <c:v>42182.944675925937</c:v>
                </c:pt>
                <c:pt idx="3451">
                  <c:v>42182.945370370369</c:v>
                </c:pt>
                <c:pt idx="3452">
                  <c:v>42182.946064814816</c:v>
                </c:pt>
                <c:pt idx="3453">
                  <c:v>42182.946759259263</c:v>
                </c:pt>
                <c:pt idx="3454">
                  <c:v>42182.947453703688</c:v>
                </c:pt>
                <c:pt idx="3455">
                  <c:v>42182.948148148171</c:v>
                </c:pt>
                <c:pt idx="3456">
                  <c:v>42182.948842592603</c:v>
                </c:pt>
                <c:pt idx="3457">
                  <c:v>42182.949537037042</c:v>
                </c:pt>
                <c:pt idx="3458">
                  <c:v>42182.950231481496</c:v>
                </c:pt>
                <c:pt idx="3459">
                  <c:v>42182.950925925943</c:v>
                </c:pt>
                <c:pt idx="3460">
                  <c:v>42182.951620370368</c:v>
                </c:pt>
                <c:pt idx="3461">
                  <c:v>42182.952314814829</c:v>
                </c:pt>
                <c:pt idx="3462">
                  <c:v>42182.953009259261</c:v>
                </c:pt>
                <c:pt idx="3463">
                  <c:v>42182.953703703679</c:v>
                </c:pt>
                <c:pt idx="3464">
                  <c:v>42182.954398148177</c:v>
                </c:pt>
                <c:pt idx="3465">
                  <c:v>42182.955092592601</c:v>
                </c:pt>
                <c:pt idx="3466">
                  <c:v>42182.955787037034</c:v>
                </c:pt>
                <c:pt idx="3467">
                  <c:v>42182.95648148148</c:v>
                </c:pt>
                <c:pt idx="3468">
                  <c:v>42182.957175925942</c:v>
                </c:pt>
                <c:pt idx="3469">
                  <c:v>42182.957870370396</c:v>
                </c:pt>
                <c:pt idx="3470">
                  <c:v>42182.958564814813</c:v>
                </c:pt>
                <c:pt idx="3471">
                  <c:v>42182.959259259274</c:v>
                </c:pt>
                <c:pt idx="3472">
                  <c:v>42182.959953703707</c:v>
                </c:pt>
                <c:pt idx="3473">
                  <c:v>42182.960648148161</c:v>
                </c:pt>
                <c:pt idx="3474">
                  <c:v>42182.961342592585</c:v>
                </c:pt>
                <c:pt idx="3475">
                  <c:v>42182.962037037039</c:v>
                </c:pt>
                <c:pt idx="3476">
                  <c:v>42182.962731481479</c:v>
                </c:pt>
                <c:pt idx="3477">
                  <c:v>42182.963425925926</c:v>
                </c:pt>
                <c:pt idx="3478">
                  <c:v>42182.964120370372</c:v>
                </c:pt>
                <c:pt idx="3479">
                  <c:v>42182.964814814812</c:v>
                </c:pt>
                <c:pt idx="3480">
                  <c:v>42182.965509259258</c:v>
                </c:pt>
                <c:pt idx="3481">
                  <c:v>42182.966203703705</c:v>
                </c:pt>
                <c:pt idx="3482">
                  <c:v>42182.966898148174</c:v>
                </c:pt>
                <c:pt idx="3483">
                  <c:v>42182.967592592591</c:v>
                </c:pt>
                <c:pt idx="3484">
                  <c:v>42182.968287037038</c:v>
                </c:pt>
                <c:pt idx="3485">
                  <c:v>42182.968981481485</c:v>
                </c:pt>
                <c:pt idx="3486">
                  <c:v>42182.969675925931</c:v>
                </c:pt>
                <c:pt idx="3487">
                  <c:v>42182.970370370385</c:v>
                </c:pt>
                <c:pt idx="3488">
                  <c:v>42182.971064814803</c:v>
                </c:pt>
                <c:pt idx="3489">
                  <c:v>42182.971759259257</c:v>
                </c:pt>
                <c:pt idx="3490">
                  <c:v>42182.972453703704</c:v>
                </c:pt>
                <c:pt idx="3491">
                  <c:v>42182.973148148165</c:v>
                </c:pt>
                <c:pt idx="3492">
                  <c:v>42182.97384259259</c:v>
                </c:pt>
                <c:pt idx="3493">
                  <c:v>42182.974537037051</c:v>
                </c:pt>
                <c:pt idx="3494">
                  <c:v>42182.975231481483</c:v>
                </c:pt>
                <c:pt idx="3495">
                  <c:v>42182.975925925923</c:v>
                </c:pt>
                <c:pt idx="3496">
                  <c:v>42182.976620370369</c:v>
                </c:pt>
                <c:pt idx="3497">
                  <c:v>42182.977314814816</c:v>
                </c:pt>
                <c:pt idx="3498">
                  <c:v>42182.978009259263</c:v>
                </c:pt>
                <c:pt idx="3499">
                  <c:v>42182.978703703688</c:v>
                </c:pt>
                <c:pt idx="3500">
                  <c:v>42182.979398148171</c:v>
                </c:pt>
                <c:pt idx="3501">
                  <c:v>42182.980092592603</c:v>
                </c:pt>
                <c:pt idx="3502">
                  <c:v>42182.980787037035</c:v>
                </c:pt>
                <c:pt idx="3503">
                  <c:v>42182.981481481474</c:v>
                </c:pt>
                <c:pt idx="3504">
                  <c:v>42182.982175925943</c:v>
                </c:pt>
                <c:pt idx="3505">
                  <c:v>42182.98287037039</c:v>
                </c:pt>
                <c:pt idx="3506">
                  <c:v>42182.983564814815</c:v>
                </c:pt>
                <c:pt idx="3507">
                  <c:v>42182.984259259276</c:v>
                </c:pt>
                <c:pt idx="3508">
                  <c:v>42182.984953703701</c:v>
                </c:pt>
                <c:pt idx="3509">
                  <c:v>42182.985648148169</c:v>
                </c:pt>
                <c:pt idx="3510">
                  <c:v>42182.986342592601</c:v>
                </c:pt>
                <c:pt idx="3511">
                  <c:v>42182.987037037041</c:v>
                </c:pt>
                <c:pt idx="3512">
                  <c:v>42182.98773148148</c:v>
                </c:pt>
                <c:pt idx="3513">
                  <c:v>42182.988425925942</c:v>
                </c:pt>
                <c:pt idx="3514">
                  <c:v>42182.989120370381</c:v>
                </c:pt>
                <c:pt idx="3515">
                  <c:v>42182.989814814813</c:v>
                </c:pt>
                <c:pt idx="3516">
                  <c:v>42182.99050925926</c:v>
                </c:pt>
                <c:pt idx="3517">
                  <c:v>42182.991203703685</c:v>
                </c:pt>
                <c:pt idx="3518">
                  <c:v>42182.991898148161</c:v>
                </c:pt>
                <c:pt idx="3519">
                  <c:v>42182.992592592593</c:v>
                </c:pt>
                <c:pt idx="3520">
                  <c:v>42182.993287037025</c:v>
                </c:pt>
                <c:pt idx="3521">
                  <c:v>42182.993981481464</c:v>
                </c:pt>
                <c:pt idx="3522">
                  <c:v>42182.994675925933</c:v>
                </c:pt>
                <c:pt idx="3523">
                  <c:v>42182.995370370372</c:v>
                </c:pt>
                <c:pt idx="3524">
                  <c:v>42182.996064814804</c:v>
                </c:pt>
                <c:pt idx="3525">
                  <c:v>42182.996759259258</c:v>
                </c:pt>
                <c:pt idx="3526">
                  <c:v>42182.997453703683</c:v>
                </c:pt>
                <c:pt idx="3527">
                  <c:v>42182.998148148159</c:v>
                </c:pt>
                <c:pt idx="3528">
                  <c:v>42182.998842592591</c:v>
                </c:pt>
                <c:pt idx="3529">
                  <c:v>42182.999537037038</c:v>
                </c:pt>
                <c:pt idx="3530">
                  <c:v>42183.000231481492</c:v>
                </c:pt>
                <c:pt idx="3531">
                  <c:v>42183.000925925931</c:v>
                </c:pt>
                <c:pt idx="3532">
                  <c:v>42183.001620370371</c:v>
                </c:pt>
                <c:pt idx="3533">
                  <c:v>42183.002314814818</c:v>
                </c:pt>
                <c:pt idx="3534">
                  <c:v>42183.003009259257</c:v>
                </c:pt>
                <c:pt idx="3535">
                  <c:v>42183.003703703682</c:v>
                </c:pt>
                <c:pt idx="3536">
                  <c:v>42183.004398148179</c:v>
                </c:pt>
                <c:pt idx="3537">
                  <c:v>42183.00509259259</c:v>
                </c:pt>
                <c:pt idx="3538">
                  <c:v>42183.005787037022</c:v>
                </c:pt>
                <c:pt idx="3539">
                  <c:v>42183.006481481476</c:v>
                </c:pt>
                <c:pt idx="3540">
                  <c:v>42183.007175925923</c:v>
                </c:pt>
                <c:pt idx="3541">
                  <c:v>42183.007870370369</c:v>
                </c:pt>
                <c:pt idx="3542">
                  <c:v>42183.008564814816</c:v>
                </c:pt>
                <c:pt idx="3543">
                  <c:v>42183.009259259263</c:v>
                </c:pt>
                <c:pt idx="3544">
                  <c:v>42183.009953703688</c:v>
                </c:pt>
                <c:pt idx="3545">
                  <c:v>42183.010648148171</c:v>
                </c:pt>
                <c:pt idx="3546">
                  <c:v>42183.011342592596</c:v>
                </c:pt>
                <c:pt idx="3547">
                  <c:v>42183.012037037042</c:v>
                </c:pt>
                <c:pt idx="3548">
                  <c:v>42183.012731481482</c:v>
                </c:pt>
                <c:pt idx="3549">
                  <c:v>42183.013425925928</c:v>
                </c:pt>
                <c:pt idx="3550">
                  <c:v>42183.014120370368</c:v>
                </c:pt>
                <c:pt idx="3551">
                  <c:v>42183.014814814829</c:v>
                </c:pt>
                <c:pt idx="3552">
                  <c:v>42183.015509259261</c:v>
                </c:pt>
                <c:pt idx="3553">
                  <c:v>42183.016203703701</c:v>
                </c:pt>
                <c:pt idx="3554">
                  <c:v>42183.016898148177</c:v>
                </c:pt>
                <c:pt idx="3555">
                  <c:v>42183.017592592601</c:v>
                </c:pt>
                <c:pt idx="3556">
                  <c:v>42183.018287037041</c:v>
                </c:pt>
                <c:pt idx="3557">
                  <c:v>42183.01898148148</c:v>
                </c:pt>
                <c:pt idx="3558">
                  <c:v>42183.019675925942</c:v>
                </c:pt>
                <c:pt idx="3559">
                  <c:v>42183.020370370381</c:v>
                </c:pt>
                <c:pt idx="3560">
                  <c:v>42183.021064814784</c:v>
                </c:pt>
                <c:pt idx="3561">
                  <c:v>42183.021759259245</c:v>
                </c:pt>
                <c:pt idx="3562">
                  <c:v>42183.022453703685</c:v>
                </c:pt>
                <c:pt idx="3563">
                  <c:v>42183.023148148146</c:v>
                </c:pt>
                <c:pt idx="3564">
                  <c:v>42183.023842592585</c:v>
                </c:pt>
                <c:pt idx="3565">
                  <c:v>42183.024537037039</c:v>
                </c:pt>
                <c:pt idx="3566">
                  <c:v>42183.025231481479</c:v>
                </c:pt>
                <c:pt idx="3567">
                  <c:v>42183.025925925926</c:v>
                </c:pt>
                <c:pt idx="3568">
                  <c:v>42183.026620370372</c:v>
                </c:pt>
                <c:pt idx="3569">
                  <c:v>42183.027314814804</c:v>
                </c:pt>
                <c:pt idx="3570">
                  <c:v>42183.028009259258</c:v>
                </c:pt>
                <c:pt idx="3571">
                  <c:v>42183.028703703683</c:v>
                </c:pt>
                <c:pt idx="3572">
                  <c:v>42183.029398148159</c:v>
                </c:pt>
                <c:pt idx="3573">
                  <c:v>42183.030092592591</c:v>
                </c:pt>
                <c:pt idx="3574">
                  <c:v>42183.030787037023</c:v>
                </c:pt>
                <c:pt idx="3575">
                  <c:v>42183.03148148147</c:v>
                </c:pt>
                <c:pt idx="3576">
                  <c:v>42183.032175925931</c:v>
                </c:pt>
                <c:pt idx="3577">
                  <c:v>42183.032870370385</c:v>
                </c:pt>
                <c:pt idx="3578">
                  <c:v>42183.033564814803</c:v>
                </c:pt>
                <c:pt idx="3579">
                  <c:v>42183.034259259271</c:v>
                </c:pt>
                <c:pt idx="3580">
                  <c:v>42183.034953703704</c:v>
                </c:pt>
                <c:pt idx="3581">
                  <c:v>42183.035648148165</c:v>
                </c:pt>
                <c:pt idx="3582">
                  <c:v>42183.03634259259</c:v>
                </c:pt>
                <c:pt idx="3583">
                  <c:v>42183.037037037036</c:v>
                </c:pt>
                <c:pt idx="3584">
                  <c:v>42183.037731481476</c:v>
                </c:pt>
                <c:pt idx="3585">
                  <c:v>42183.038425925923</c:v>
                </c:pt>
                <c:pt idx="3586">
                  <c:v>42183.039120370355</c:v>
                </c:pt>
                <c:pt idx="3587">
                  <c:v>42183.039814814816</c:v>
                </c:pt>
                <c:pt idx="3588">
                  <c:v>42183.040509259263</c:v>
                </c:pt>
                <c:pt idx="3589">
                  <c:v>42183.041203703688</c:v>
                </c:pt>
                <c:pt idx="3590">
                  <c:v>42183.041898148171</c:v>
                </c:pt>
                <c:pt idx="3591">
                  <c:v>42183.042592592603</c:v>
                </c:pt>
                <c:pt idx="3592">
                  <c:v>42183.043287037035</c:v>
                </c:pt>
                <c:pt idx="3593">
                  <c:v>42183.043981481474</c:v>
                </c:pt>
                <c:pt idx="3594">
                  <c:v>42183.044675925943</c:v>
                </c:pt>
                <c:pt idx="3595">
                  <c:v>42183.045370370368</c:v>
                </c:pt>
                <c:pt idx="3596">
                  <c:v>42183.046064814815</c:v>
                </c:pt>
                <c:pt idx="3597">
                  <c:v>42183.046759259261</c:v>
                </c:pt>
                <c:pt idx="3598">
                  <c:v>42183.047453703679</c:v>
                </c:pt>
                <c:pt idx="3599">
                  <c:v>42183.048148148169</c:v>
                </c:pt>
                <c:pt idx="3600">
                  <c:v>42183.048842592601</c:v>
                </c:pt>
                <c:pt idx="3601">
                  <c:v>42183.049537037041</c:v>
                </c:pt>
                <c:pt idx="3602">
                  <c:v>42183.050231481495</c:v>
                </c:pt>
                <c:pt idx="3603">
                  <c:v>42183.050925925942</c:v>
                </c:pt>
                <c:pt idx="3604">
                  <c:v>42183.051620370381</c:v>
                </c:pt>
                <c:pt idx="3605">
                  <c:v>42183.052314814813</c:v>
                </c:pt>
                <c:pt idx="3606">
                  <c:v>42183.05300925926</c:v>
                </c:pt>
                <c:pt idx="3607">
                  <c:v>42183.053703703685</c:v>
                </c:pt>
                <c:pt idx="3608">
                  <c:v>42183.054398148175</c:v>
                </c:pt>
                <c:pt idx="3609">
                  <c:v>42183.055092592593</c:v>
                </c:pt>
                <c:pt idx="3610">
                  <c:v>42183.055787037025</c:v>
                </c:pt>
                <c:pt idx="3611">
                  <c:v>42183.056481481479</c:v>
                </c:pt>
                <c:pt idx="3612">
                  <c:v>42183.057175925933</c:v>
                </c:pt>
                <c:pt idx="3613">
                  <c:v>42183.057870370387</c:v>
                </c:pt>
                <c:pt idx="3614">
                  <c:v>42183.058564814812</c:v>
                </c:pt>
                <c:pt idx="3615">
                  <c:v>42183.059259259273</c:v>
                </c:pt>
                <c:pt idx="3616">
                  <c:v>42183.059953703705</c:v>
                </c:pt>
                <c:pt idx="3617">
                  <c:v>42183.060648148159</c:v>
                </c:pt>
                <c:pt idx="3618">
                  <c:v>42183.061342592584</c:v>
                </c:pt>
                <c:pt idx="3619">
                  <c:v>42183.062037037038</c:v>
                </c:pt>
                <c:pt idx="3620">
                  <c:v>42183.062731481485</c:v>
                </c:pt>
                <c:pt idx="3621">
                  <c:v>42183.063425925924</c:v>
                </c:pt>
                <c:pt idx="3622">
                  <c:v>42183.064120370371</c:v>
                </c:pt>
                <c:pt idx="3623">
                  <c:v>42183.064814814818</c:v>
                </c:pt>
                <c:pt idx="3624">
                  <c:v>42183.065509259257</c:v>
                </c:pt>
                <c:pt idx="3625">
                  <c:v>42183.066203703704</c:v>
                </c:pt>
                <c:pt idx="3626">
                  <c:v>42183.066898148179</c:v>
                </c:pt>
                <c:pt idx="3627">
                  <c:v>42183.06759259259</c:v>
                </c:pt>
                <c:pt idx="3628">
                  <c:v>42183.068287037036</c:v>
                </c:pt>
                <c:pt idx="3629">
                  <c:v>42183.068981481476</c:v>
                </c:pt>
                <c:pt idx="3630">
                  <c:v>42183.069675925923</c:v>
                </c:pt>
                <c:pt idx="3631">
                  <c:v>42183.070370370369</c:v>
                </c:pt>
                <c:pt idx="3632">
                  <c:v>42183.071064814802</c:v>
                </c:pt>
                <c:pt idx="3633">
                  <c:v>42183.071759259255</c:v>
                </c:pt>
                <c:pt idx="3634">
                  <c:v>42183.072453703688</c:v>
                </c:pt>
                <c:pt idx="3635">
                  <c:v>42183.073148148149</c:v>
                </c:pt>
                <c:pt idx="3636">
                  <c:v>42183.073842592596</c:v>
                </c:pt>
                <c:pt idx="3637">
                  <c:v>42183.074537037042</c:v>
                </c:pt>
                <c:pt idx="3638">
                  <c:v>42183.075231481482</c:v>
                </c:pt>
                <c:pt idx="3639">
                  <c:v>42183.075925925928</c:v>
                </c:pt>
                <c:pt idx="3640">
                  <c:v>42183.076620370368</c:v>
                </c:pt>
                <c:pt idx="3641">
                  <c:v>42183.077314814815</c:v>
                </c:pt>
                <c:pt idx="3642">
                  <c:v>42183.078009259261</c:v>
                </c:pt>
                <c:pt idx="3643">
                  <c:v>42183.078703703679</c:v>
                </c:pt>
                <c:pt idx="3644">
                  <c:v>42183.079398148169</c:v>
                </c:pt>
                <c:pt idx="3645">
                  <c:v>42183.080092592601</c:v>
                </c:pt>
                <c:pt idx="3646">
                  <c:v>42183.080787037034</c:v>
                </c:pt>
                <c:pt idx="3647">
                  <c:v>42183.081481481466</c:v>
                </c:pt>
                <c:pt idx="3648">
                  <c:v>42183.082175925942</c:v>
                </c:pt>
                <c:pt idx="3649">
                  <c:v>42183.082870370396</c:v>
                </c:pt>
                <c:pt idx="3650">
                  <c:v>42183.083564814806</c:v>
                </c:pt>
                <c:pt idx="3651">
                  <c:v>42183.084259259274</c:v>
                </c:pt>
                <c:pt idx="3652">
                  <c:v>42183.084953703707</c:v>
                </c:pt>
                <c:pt idx="3653">
                  <c:v>42183.085648148161</c:v>
                </c:pt>
                <c:pt idx="3654">
                  <c:v>42183.086342592593</c:v>
                </c:pt>
                <c:pt idx="3655">
                  <c:v>42183.087037037039</c:v>
                </c:pt>
                <c:pt idx="3656">
                  <c:v>42183.087731481479</c:v>
                </c:pt>
                <c:pt idx="3657">
                  <c:v>42183.088425925933</c:v>
                </c:pt>
                <c:pt idx="3658">
                  <c:v>42183.089120370372</c:v>
                </c:pt>
                <c:pt idx="3659">
                  <c:v>42183.089814814812</c:v>
                </c:pt>
                <c:pt idx="3660">
                  <c:v>42183.090509259258</c:v>
                </c:pt>
                <c:pt idx="3661">
                  <c:v>42183.091203703683</c:v>
                </c:pt>
                <c:pt idx="3662">
                  <c:v>42183.091898148159</c:v>
                </c:pt>
                <c:pt idx="3663">
                  <c:v>42183.092592592591</c:v>
                </c:pt>
                <c:pt idx="3664">
                  <c:v>42183.093287037023</c:v>
                </c:pt>
                <c:pt idx="3665">
                  <c:v>42183.09398148147</c:v>
                </c:pt>
                <c:pt idx="3666">
                  <c:v>42183.094675925931</c:v>
                </c:pt>
                <c:pt idx="3667">
                  <c:v>42183.095370370371</c:v>
                </c:pt>
                <c:pt idx="3668">
                  <c:v>42183.096064814803</c:v>
                </c:pt>
                <c:pt idx="3669">
                  <c:v>42183.096759259257</c:v>
                </c:pt>
                <c:pt idx="3670">
                  <c:v>42183.097453703682</c:v>
                </c:pt>
                <c:pt idx="3671">
                  <c:v>42183.098148148165</c:v>
                </c:pt>
                <c:pt idx="3672">
                  <c:v>42183.09884259259</c:v>
                </c:pt>
                <c:pt idx="3673">
                  <c:v>42183.099537037036</c:v>
                </c:pt>
                <c:pt idx="3674">
                  <c:v>42183.100231481483</c:v>
                </c:pt>
                <c:pt idx="3675">
                  <c:v>42183.100925925923</c:v>
                </c:pt>
                <c:pt idx="3676">
                  <c:v>42183.101620370355</c:v>
                </c:pt>
                <c:pt idx="3677">
                  <c:v>42183.102314814816</c:v>
                </c:pt>
                <c:pt idx="3678">
                  <c:v>42183.103009259255</c:v>
                </c:pt>
                <c:pt idx="3679">
                  <c:v>42183.103703703673</c:v>
                </c:pt>
                <c:pt idx="3680">
                  <c:v>42183.104398148171</c:v>
                </c:pt>
                <c:pt idx="3681">
                  <c:v>42183.105092592596</c:v>
                </c:pt>
                <c:pt idx="3682">
                  <c:v>42183.10578703702</c:v>
                </c:pt>
                <c:pt idx="3683">
                  <c:v>42183.106481481474</c:v>
                </c:pt>
                <c:pt idx="3684">
                  <c:v>42183.107175925928</c:v>
                </c:pt>
                <c:pt idx="3685">
                  <c:v>42183.107870370368</c:v>
                </c:pt>
                <c:pt idx="3686">
                  <c:v>42183.108564814815</c:v>
                </c:pt>
                <c:pt idx="3687">
                  <c:v>42183.109259259261</c:v>
                </c:pt>
                <c:pt idx="3688">
                  <c:v>42183.109953703679</c:v>
                </c:pt>
                <c:pt idx="3689">
                  <c:v>42183.110648148169</c:v>
                </c:pt>
                <c:pt idx="3690">
                  <c:v>42183.111342592594</c:v>
                </c:pt>
                <c:pt idx="3691">
                  <c:v>42183.112037037041</c:v>
                </c:pt>
                <c:pt idx="3692">
                  <c:v>42183.11273148148</c:v>
                </c:pt>
                <c:pt idx="3693">
                  <c:v>42183.113425925927</c:v>
                </c:pt>
                <c:pt idx="3694">
                  <c:v>42183.114120370381</c:v>
                </c:pt>
                <c:pt idx="3695">
                  <c:v>42183.114814814813</c:v>
                </c:pt>
                <c:pt idx="3696">
                  <c:v>42183.11550925926</c:v>
                </c:pt>
                <c:pt idx="3697">
                  <c:v>42183.116203703707</c:v>
                </c:pt>
                <c:pt idx="3698">
                  <c:v>42183.116898148175</c:v>
                </c:pt>
                <c:pt idx="3699">
                  <c:v>42183.117592592593</c:v>
                </c:pt>
                <c:pt idx="3700">
                  <c:v>42183.118287037039</c:v>
                </c:pt>
                <c:pt idx="3701">
                  <c:v>42183.118981481479</c:v>
                </c:pt>
                <c:pt idx="3702">
                  <c:v>42183.119675925933</c:v>
                </c:pt>
                <c:pt idx="3703">
                  <c:v>42183.120370370372</c:v>
                </c:pt>
                <c:pt idx="3704">
                  <c:v>42183.121064814783</c:v>
                </c:pt>
                <c:pt idx="3705">
                  <c:v>42183.121759259244</c:v>
                </c:pt>
                <c:pt idx="3706">
                  <c:v>42183.122453703683</c:v>
                </c:pt>
                <c:pt idx="3707">
                  <c:v>42183.123148148145</c:v>
                </c:pt>
                <c:pt idx="3708">
                  <c:v>42183.123842592584</c:v>
                </c:pt>
                <c:pt idx="3709">
                  <c:v>42183.124537037038</c:v>
                </c:pt>
                <c:pt idx="3710">
                  <c:v>42183.125231481485</c:v>
                </c:pt>
                <c:pt idx="3711">
                  <c:v>42183.125925925924</c:v>
                </c:pt>
                <c:pt idx="3712">
                  <c:v>42183.126620370371</c:v>
                </c:pt>
                <c:pt idx="3713">
                  <c:v>42183.127314814803</c:v>
                </c:pt>
                <c:pt idx="3714">
                  <c:v>42183.128009259257</c:v>
                </c:pt>
                <c:pt idx="3715">
                  <c:v>42183.128703703682</c:v>
                </c:pt>
                <c:pt idx="3716">
                  <c:v>42183.129398148165</c:v>
                </c:pt>
                <c:pt idx="3717">
                  <c:v>42183.13009259259</c:v>
                </c:pt>
                <c:pt idx="3718">
                  <c:v>42183.130787037022</c:v>
                </c:pt>
                <c:pt idx="3719">
                  <c:v>42183.131481481454</c:v>
                </c:pt>
                <c:pt idx="3720">
                  <c:v>42183.132175925923</c:v>
                </c:pt>
                <c:pt idx="3721">
                  <c:v>42183.132870370369</c:v>
                </c:pt>
                <c:pt idx="3722">
                  <c:v>42183.133564814802</c:v>
                </c:pt>
                <c:pt idx="3723">
                  <c:v>42183.134259259263</c:v>
                </c:pt>
                <c:pt idx="3724">
                  <c:v>42183.134953703688</c:v>
                </c:pt>
                <c:pt idx="3725">
                  <c:v>42183.135648148149</c:v>
                </c:pt>
                <c:pt idx="3726">
                  <c:v>42183.136342592596</c:v>
                </c:pt>
                <c:pt idx="3727">
                  <c:v>42183.137037037035</c:v>
                </c:pt>
                <c:pt idx="3728">
                  <c:v>42183.137731481474</c:v>
                </c:pt>
                <c:pt idx="3729">
                  <c:v>42183.138425925928</c:v>
                </c:pt>
                <c:pt idx="3730">
                  <c:v>42183.139120370353</c:v>
                </c:pt>
                <c:pt idx="3731">
                  <c:v>42183.139814814815</c:v>
                </c:pt>
                <c:pt idx="3732">
                  <c:v>42183.140509259261</c:v>
                </c:pt>
                <c:pt idx="3733">
                  <c:v>42183.141203703679</c:v>
                </c:pt>
                <c:pt idx="3734">
                  <c:v>42183.141898148169</c:v>
                </c:pt>
                <c:pt idx="3735">
                  <c:v>42183.142592592601</c:v>
                </c:pt>
                <c:pt idx="3736">
                  <c:v>42183.143287037034</c:v>
                </c:pt>
                <c:pt idx="3737">
                  <c:v>42183.143981481466</c:v>
                </c:pt>
                <c:pt idx="3738">
                  <c:v>42183.144675925942</c:v>
                </c:pt>
                <c:pt idx="3739">
                  <c:v>42183.145370370381</c:v>
                </c:pt>
                <c:pt idx="3740">
                  <c:v>42183.146064814806</c:v>
                </c:pt>
                <c:pt idx="3741">
                  <c:v>42183.14675925926</c:v>
                </c:pt>
                <c:pt idx="3742">
                  <c:v>42183.147453703685</c:v>
                </c:pt>
                <c:pt idx="3743">
                  <c:v>42183.148148148161</c:v>
                </c:pt>
                <c:pt idx="3744">
                  <c:v>42183.148842592593</c:v>
                </c:pt>
                <c:pt idx="3745">
                  <c:v>42183.149537037039</c:v>
                </c:pt>
                <c:pt idx="3746">
                  <c:v>42183.150231481493</c:v>
                </c:pt>
                <c:pt idx="3747">
                  <c:v>42183.150925925933</c:v>
                </c:pt>
                <c:pt idx="3748">
                  <c:v>42183.151620370372</c:v>
                </c:pt>
                <c:pt idx="3749">
                  <c:v>42183.152314814812</c:v>
                </c:pt>
                <c:pt idx="3750">
                  <c:v>42183.153009259258</c:v>
                </c:pt>
                <c:pt idx="3751">
                  <c:v>42183.153703703683</c:v>
                </c:pt>
                <c:pt idx="3752">
                  <c:v>42183.154398148174</c:v>
                </c:pt>
                <c:pt idx="3753">
                  <c:v>42183.155092592591</c:v>
                </c:pt>
                <c:pt idx="3754">
                  <c:v>42183.155787037023</c:v>
                </c:pt>
                <c:pt idx="3755">
                  <c:v>42183.156481481485</c:v>
                </c:pt>
                <c:pt idx="3756">
                  <c:v>42183.157175925931</c:v>
                </c:pt>
                <c:pt idx="3757">
                  <c:v>42183.157870370385</c:v>
                </c:pt>
                <c:pt idx="3758">
                  <c:v>42183.158564814818</c:v>
                </c:pt>
                <c:pt idx="3759">
                  <c:v>42183.159259259271</c:v>
                </c:pt>
                <c:pt idx="3760">
                  <c:v>42183.159953703704</c:v>
                </c:pt>
                <c:pt idx="3761">
                  <c:v>42183.160648148165</c:v>
                </c:pt>
                <c:pt idx="3762">
                  <c:v>42183.161342592575</c:v>
                </c:pt>
                <c:pt idx="3763">
                  <c:v>42183.162037037036</c:v>
                </c:pt>
                <c:pt idx="3764">
                  <c:v>42183.162731481476</c:v>
                </c:pt>
                <c:pt idx="3765">
                  <c:v>42183.163425925908</c:v>
                </c:pt>
                <c:pt idx="3766">
                  <c:v>42183.164120370355</c:v>
                </c:pt>
                <c:pt idx="3767">
                  <c:v>42183.164814814816</c:v>
                </c:pt>
                <c:pt idx="3768">
                  <c:v>42183.165509259255</c:v>
                </c:pt>
                <c:pt idx="3769">
                  <c:v>42183.166203703688</c:v>
                </c:pt>
                <c:pt idx="3770">
                  <c:v>42183.166898148171</c:v>
                </c:pt>
                <c:pt idx="3771">
                  <c:v>42183.167592592596</c:v>
                </c:pt>
                <c:pt idx="3772">
                  <c:v>42183.168287037035</c:v>
                </c:pt>
                <c:pt idx="3773">
                  <c:v>42183.168981481474</c:v>
                </c:pt>
                <c:pt idx="3774">
                  <c:v>42183.169675925928</c:v>
                </c:pt>
                <c:pt idx="3775">
                  <c:v>42183.170370370368</c:v>
                </c:pt>
                <c:pt idx="3776">
                  <c:v>42183.1710648148</c:v>
                </c:pt>
                <c:pt idx="3777">
                  <c:v>42183.171759259254</c:v>
                </c:pt>
                <c:pt idx="3778">
                  <c:v>42183.172453703679</c:v>
                </c:pt>
                <c:pt idx="3779">
                  <c:v>42183.173148148147</c:v>
                </c:pt>
                <c:pt idx="3780">
                  <c:v>42183.173842592594</c:v>
                </c:pt>
                <c:pt idx="3781">
                  <c:v>42183.174537037041</c:v>
                </c:pt>
                <c:pt idx="3782">
                  <c:v>42183.17523148148</c:v>
                </c:pt>
                <c:pt idx="3783">
                  <c:v>42183.175925925927</c:v>
                </c:pt>
                <c:pt idx="3784">
                  <c:v>42183.176620370381</c:v>
                </c:pt>
                <c:pt idx="3785">
                  <c:v>42183.177314814806</c:v>
                </c:pt>
                <c:pt idx="3786">
                  <c:v>42183.17800925926</c:v>
                </c:pt>
                <c:pt idx="3787">
                  <c:v>42183.178703703685</c:v>
                </c:pt>
                <c:pt idx="3788">
                  <c:v>42183.179398148161</c:v>
                </c:pt>
                <c:pt idx="3789">
                  <c:v>42183.180092592593</c:v>
                </c:pt>
                <c:pt idx="3790">
                  <c:v>42183.180787037025</c:v>
                </c:pt>
                <c:pt idx="3791">
                  <c:v>42183.181481481464</c:v>
                </c:pt>
                <c:pt idx="3792">
                  <c:v>42183.182175925933</c:v>
                </c:pt>
                <c:pt idx="3793">
                  <c:v>42183.182870370387</c:v>
                </c:pt>
                <c:pt idx="3794">
                  <c:v>42183.183564814804</c:v>
                </c:pt>
                <c:pt idx="3795">
                  <c:v>42183.184259259273</c:v>
                </c:pt>
                <c:pt idx="3796">
                  <c:v>42183.184953703705</c:v>
                </c:pt>
                <c:pt idx="3797">
                  <c:v>42183.185648148159</c:v>
                </c:pt>
                <c:pt idx="3798">
                  <c:v>42183.186342592591</c:v>
                </c:pt>
                <c:pt idx="3799">
                  <c:v>42183.187037037038</c:v>
                </c:pt>
                <c:pt idx="3800">
                  <c:v>42183.187731481485</c:v>
                </c:pt>
                <c:pt idx="3801">
                  <c:v>42183.188425925931</c:v>
                </c:pt>
                <c:pt idx="3802">
                  <c:v>42183.189120370371</c:v>
                </c:pt>
                <c:pt idx="3803">
                  <c:v>42183.189814814818</c:v>
                </c:pt>
                <c:pt idx="3804">
                  <c:v>42183.190509259257</c:v>
                </c:pt>
                <c:pt idx="3805">
                  <c:v>42183.191203703682</c:v>
                </c:pt>
                <c:pt idx="3806">
                  <c:v>42183.191898148165</c:v>
                </c:pt>
                <c:pt idx="3807">
                  <c:v>42183.19259259259</c:v>
                </c:pt>
                <c:pt idx="3808">
                  <c:v>42183.193287037022</c:v>
                </c:pt>
                <c:pt idx="3809">
                  <c:v>42183.193981481454</c:v>
                </c:pt>
                <c:pt idx="3810">
                  <c:v>42183.194675925923</c:v>
                </c:pt>
                <c:pt idx="3811">
                  <c:v>42183.195370370355</c:v>
                </c:pt>
                <c:pt idx="3812">
                  <c:v>42183.196064814802</c:v>
                </c:pt>
                <c:pt idx="3813">
                  <c:v>42183.196759259255</c:v>
                </c:pt>
                <c:pt idx="3814">
                  <c:v>42183.197453703673</c:v>
                </c:pt>
                <c:pt idx="3815">
                  <c:v>42183.198148148149</c:v>
                </c:pt>
                <c:pt idx="3816">
                  <c:v>42183.198842592596</c:v>
                </c:pt>
                <c:pt idx="3817">
                  <c:v>42183.199537037035</c:v>
                </c:pt>
                <c:pt idx="3818">
                  <c:v>42183.200231481482</c:v>
                </c:pt>
                <c:pt idx="3819">
                  <c:v>42183.200925925928</c:v>
                </c:pt>
                <c:pt idx="3820">
                  <c:v>42183.201620370353</c:v>
                </c:pt>
                <c:pt idx="3821">
                  <c:v>42183.202314814815</c:v>
                </c:pt>
                <c:pt idx="3822">
                  <c:v>42183.203009259254</c:v>
                </c:pt>
                <c:pt idx="3823">
                  <c:v>42183.203703703672</c:v>
                </c:pt>
                <c:pt idx="3824">
                  <c:v>42183.204398148169</c:v>
                </c:pt>
                <c:pt idx="3825">
                  <c:v>42183.205092592594</c:v>
                </c:pt>
                <c:pt idx="3826">
                  <c:v>42183.205787037019</c:v>
                </c:pt>
                <c:pt idx="3827">
                  <c:v>42183.206481481466</c:v>
                </c:pt>
                <c:pt idx="3828">
                  <c:v>42183.207175925927</c:v>
                </c:pt>
                <c:pt idx="3829">
                  <c:v>42183.207870370381</c:v>
                </c:pt>
                <c:pt idx="3830">
                  <c:v>42183.208564814806</c:v>
                </c:pt>
                <c:pt idx="3831">
                  <c:v>42183.20925925926</c:v>
                </c:pt>
                <c:pt idx="3832">
                  <c:v>42183.209953703685</c:v>
                </c:pt>
                <c:pt idx="3833">
                  <c:v>42183.210648148161</c:v>
                </c:pt>
                <c:pt idx="3834">
                  <c:v>42183.211342592585</c:v>
                </c:pt>
                <c:pt idx="3835">
                  <c:v>42183.212037037039</c:v>
                </c:pt>
                <c:pt idx="3836">
                  <c:v>42183.212731481479</c:v>
                </c:pt>
                <c:pt idx="3837">
                  <c:v>42183.213425925926</c:v>
                </c:pt>
                <c:pt idx="3838">
                  <c:v>42183.214120370372</c:v>
                </c:pt>
                <c:pt idx="3839">
                  <c:v>42183.214814814812</c:v>
                </c:pt>
                <c:pt idx="3840">
                  <c:v>42183.215509259258</c:v>
                </c:pt>
                <c:pt idx="3841">
                  <c:v>42183.216203703705</c:v>
                </c:pt>
                <c:pt idx="3842">
                  <c:v>42183.216898148174</c:v>
                </c:pt>
                <c:pt idx="3843">
                  <c:v>42183.217592592591</c:v>
                </c:pt>
                <c:pt idx="3844">
                  <c:v>42183.218287037038</c:v>
                </c:pt>
                <c:pt idx="3845">
                  <c:v>42183.218981481485</c:v>
                </c:pt>
                <c:pt idx="3846">
                  <c:v>42183.219675925931</c:v>
                </c:pt>
                <c:pt idx="3847">
                  <c:v>42183.220370370371</c:v>
                </c:pt>
                <c:pt idx="3848">
                  <c:v>42183.221064814788</c:v>
                </c:pt>
                <c:pt idx="3849">
                  <c:v>42183.221759259242</c:v>
                </c:pt>
                <c:pt idx="3850">
                  <c:v>42183.222453703682</c:v>
                </c:pt>
                <c:pt idx="3851">
                  <c:v>42183.22314814815</c:v>
                </c:pt>
                <c:pt idx="3852">
                  <c:v>42183.223842592575</c:v>
                </c:pt>
                <c:pt idx="3853">
                  <c:v>42183.224537037036</c:v>
                </c:pt>
                <c:pt idx="3854">
                  <c:v>42183.225231481476</c:v>
                </c:pt>
                <c:pt idx="3855">
                  <c:v>42183.225925925908</c:v>
                </c:pt>
                <c:pt idx="3856">
                  <c:v>42183.226620370355</c:v>
                </c:pt>
                <c:pt idx="3857">
                  <c:v>42183.227314814802</c:v>
                </c:pt>
                <c:pt idx="3858">
                  <c:v>42183.228009259255</c:v>
                </c:pt>
                <c:pt idx="3859">
                  <c:v>42183.228703703673</c:v>
                </c:pt>
                <c:pt idx="3860">
                  <c:v>42183.229398148149</c:v>
                </c:pt>
                <c:pt idx="3861">
                  <c:v>42183.230092592596</c:v>
                </c:pt>
                <c:pt idx="3862">
                  <c:v>42183.23078703702</c:v>
                </c:pt>
                <c:pt idx="3863">
                  <c:v>42183.231481481453</c:v>
                </c:pt>
                <c:pt idx="3864">
                  <c:v>42183.232175925928</c:v>
                </c:pt>
                <c:pt idx="3865">
                  <c:v>42183.232870370368</c:v>
                </c:pt>
                <c:pt idx="3866">
                  <c:v>42183.2335648148</c:v>
                </c:pt>
                <c:pt idx="3867">
                  <c:v>42183.234259259261</c:v>
                </c:pt>
                <c:pt idx="3868">
                  <c:v>42183.234953703679</c:v>
                </c:pt>
                <c:pt idx="3869">
                  <c:v>42183.235648148147</c:v>
                </c:pt>
                <c:pt idx="3870">
                  <c:v>42183.236342592594</c:v>
                </c:pt>
                <c:pt idx="3871">
                  <c:v>42183.237037037034</c:v>
                </c:pt>
                <c:pt idx="3872">
                  <c:v>42183.237731481466</c:v>
                </c:pt>
                <c:pt idx="3873">
                  <c:v>42183.238425925927</c:v>
                </c:pt>
                <c:pt idx="3874">
                  <c:v>42183.239120370374</c:v>
                </c:pt>
                <c:pt idx="3875">
                  <c:v>42183.239814814806</c:v>
                </c:pt>
                <c:pt idx="3876">
                  <c:v>42183.24050925926</c:v>
                </c:pt>
                <c:pt idx="3877">
                  <c:v>42183.241203703685</c:v>
                </c:pt>
                <c:pt idx="3878">
                  <c:v>42183.241898148161</c:v>
                </c:pt>
                <c:pt idx="3879">
                  <c:v>42183.242592592593</c:v>
                </c:pt>
                <c:pt idx="3880">
                  <c:v>42183.243287037025</c:v>
                </c:pt>
                <c:pt idx="3881">
                  <c:v>42183.243981481464</c:v>
                </c:pt>
                <c:pt idx="3882">
                  <c:v>42183.244675925933</c:v>
                </c:pt>
                <c:pt idx="3883">
                  <c:v>42183.245370370372</c:v>
                </c:pt>
                <c:pt idx="3884">
                  <c:v>42183.246064814804</c:v>
                </c:pt>
                <c:pt idx="3885">
                  <c:v>42183.246759259258</c:v>
                </c:pt>
                <c:pt idx="3886">
                  <c:v>42183.247453703683</c:v>
                </c:pt>
                <c:pt idx="3887">
                  <c:v>42183.248148148159</c:v>
                </c:pt>
                <c:pt idx="3888">
                  <c:v>42183.248842592591</c:v>
                </c:pt>
                <c:pt idx="3889">
                  <c:v>42183.249537037038</c:v>
                </c:pt>
                <c:pt idx="3890">
                  <c:v>42183.250231481492</c:v>
                </c:pt>
                <c:pt idx="3891">
                  <c:v>42183.250925925931</c:v>
                </c:pt>
                <c:pt idx="3892">
                  <c:v>42183.251620370371</c:v>
                </c:pt>
                <c:pt idx="3893">
                  <c:v>42183.252314814818</c:v>
                </c:pt>
                <c:pt idx="3894">
                  <c:v>42183.253009259257</c:v>
                </c:pt>
                <c:pt idx="3895">
                  <c:v>42183.253703703682</c:v>
                </c:pt>
                <c:pt idx="3896">
                  <c:v>42183.254398148179</c:v>
                </c:pt>
                <c:pt idx="3897">
                  <c:v>42183.25509259259</c:v>
                </c:pt>
                <c:pt idx="3898">
                  <c:v>42183.255787037022</c:v>
                </c:pt>
                <c:pt idx="3899">
                  <c:v>42183.256481481476</c:v>
                </c:pt>
                <c:pt idx="3900">
                  <c:v>42183.257175925923</c:v>
                </c:pt>
                <c:pt idx="3901">
                  <c:v>42183.257870370369</c:v>
                </c:pt>
                <c:pt idx="3902">
                  <c:v>42183.258564814816</c:v>
                </c:pt>
                <c:pt idx="3903">
                  <c:v>42183.259259259263</c:v>
                </c:pt>
                <c:pt idx="3904">
                  <c:v>42183.259953703688</c:v>
                </c:pt>
                <c:pt idx="3905">
                  <c:v>42183.260648148149</c:v>
                </c:pt>
                <c:pt idx="3906">
                  <c:v>42183.261342592581</c:v>
                </c:pt>
                <c:pt idx="3907">
                  <c:v>42183.262037037035</c:v>
                </c:pt>
                <c:pt idx="3908">
                  <c:v>42183.262731481474</c:v>
                </c:pt>
                <c:pt idx="3909">
                  <c:v>42183.263425925914</c:v>
                </c:pt>
                <c:pt idx="3910">
                  <c:v>42183.264120370353</c:v>
                </c:pt>
                <c:pt idx="3911">
                  <c:v>42183.264814814815</c:v>
                </c:pt>
                <c:pt idx="3912">
                  <c:v>42183.265509259254</c:v>
                </c:pt>
                <c:pt idx="3913">
                  <c:v>42183.266203703679</c:v>
                </c:pt>
                <c:pt idx="3914">
                  <c:v>42183.266898148169</c:v>
                </c:pt>
                <c:pt idx="3915">
                  <c:v>42183.267592592594</c:v>
                </c:pt>
                <c:pt idx="3916">
                  <c:v>42183.268287037034</c:v>
                </c:pt>
                <c:pt idx="3917">
                  <c:v>42183.268981481466</c:v>
                </c:pt>
                <c:pt idx="3918">
                  <c:v>42183.269675925927</c:v>
                </c:pt>
                <c:pt idx="3919">
                  <c:v>42183.270370370381</c:v>
                </c:pt>
                <c:pt idx="3920">
                  <c:v>42183.271064814784</c:v>
                </c:pt>
                <c:pt idx="3921">
                  <c:v>42183.271759259245</c:v>
                </c:pt>
                <c:pt idx="3922">
                  <c:v>42183.272453703685</c:v>
                </c:pt>
                <c:pt idx="3923">
                  <c:v>42183.273148148146</c:v>
                </c:pt>
                <c:pt idx="3924">
                  <c:v>42183.273842592585</c:v>
                </c:pt>
                <c:pt idx="3925">
                  <c:v>42183.274537037039</c:v>
                </c:pt>
                <c:pt idx="3926">
                  <c:v>42183.275231481479</c:v>
                </c:pt>
                <c:pt idx="3927">
                  <c:v>42183.275925925926</c:v>
                </c:pt>
                <c:pt idx="3928">
                  <c:v>42183.276620370372</c:v>
                </c:pt>
                <c:pt idx="3929">
                  <c:v>42183.277314814804</c:v>
                </c:pt>
                <c:pt idx="3930">
                  <c:v>42183.278009259258</c:v>
                </c:pt>
                <c:pt idx="3931">
                  <c:v>42183.278703703683</c:v>
                </c:pt>
                <c:pt idx="3932">
                  <c:v>42183.279398148159</c:v>
                </c:pt>
                <c:pt idx="3933">
                  <c:v>42183.280092592591</c:v>
                </c:pt>
                <c:pt idx="3934">
                  <c:v>42183.280787037023</c:v>
                </c:pt>
                <c:pt idx="3935">
                  <c:v>42183.28148148147</c:v>
                </c:pt>
                <c:pt idx="3936">
                  <c:v>42183.282175925931</c:v>
                </c:pt>
                <c:pt idx="3937">
                  <c:v>42183.282870370385</c:v>
                </c:pt>
                <c:pt idx="3938">
                  <c:v>42183.283564814803</c:v>
                </c:pt>
                <c:pt idx="3939">
                  <c:v>42183.284259259271</c:v>
                </c:pt>
                <c:pt idx="3940">
                  <c:v>42183.284953703704</c:v>
                </c:pt>
                <c:pt idx="3941">
                  <c:v>42183.285648148165</c:v>
                </c:pt>
                <c:pt idx="3942">
                  <c:v>42183.28634259259</c:v>
                </c:pt>
                <c:pt idx="3943">
                  <c:v>42183.287037037036</c:v>
                </c:pt>
                <c:pt idx="3944">
                  <c:v>42183.287731481476</c:v>
                </c:pt>
                <c:pt idx="3945">
                  <c:v>42183.288425925923</c:v>
                </c:pt>
                <c:pt idx="3946">
                  <c:v>42183.289120370355</c:v>
                </c:pt>
                <c:pt idx="3947">
                  <c:v>42183.289814814816</c:v>
                </c:pt>
                <c:pt idx="3948">
                  <c:v>42183.290509259255</c:v>
                </c:pt>
                <c:pt idx="3949">
                  <c:v>42183.291203703673</c:v>
                </c:pt>
                <c:pt idx="3950">
                  <c:v>42183.291898148149</c:v>
                </c:pt>
                <c:pt idx="3951">
                  <c:v>42183.292592592596</c:v>
                </c:pt>
                <c:pt idx="3952">
                  <c:v>42183.29328703702</c:v>
                </c:pt>
                <c:pt idx="3953">
                  <c:v>42183.293981481453</c:v>
                </c:pt>
                <c:pt idx="3954">
                  <c:v>42183.294675925928</c:v>
                </c:pt>
                <c:pt idx="3955">
                  <c:v>42183.295370370353</c:v>
                </c:pt>
                <c:pt idx="3956">
                  <c:v>42183.2960648148</c:v>
                </c:pt>
                <c:pt idx="3957">
                  <c:v>42183.296759259254</c:v>
                </c:pt>
                <c:pt idx="3958">
                  <c:v>42183.297453703672</c:v>
                </c:pt>
                <c:pt idx="3959">
                  <c:v>42183.298148148147</c:v>
                </c:pt>
                <c:pt idx="3960">
                  <c:v>42183.298842592594</c:v>
                </c:pt>
                <c:pt idx="3961">
                  <c:v>42183.299537037034</c:v>
                </c:pt>
                <c:pt idx="3962">
                  <c:v>42183.300231481495</c:v>
                </c:pt>
                <c:pt idx="3963">
                  <c:v>42183.300925925942</c:v>
                </c:pt>
                <c:pt idx="3964">
                  <c:v>42183.301620370381</c:v>
                </c:pt>
                <c:pt idx="3965">
                  <c:v>42183.302314814813</c:v>
                </c:pt>
                <c:pt idx="3966">
                  <c:v>42183.30300925926</c:v>
                </c:pt>
                <c:pt idx="3967">
                  <c:v>42183.303703703685</c:v>
                </c:pt>
                <c:pt idx="3968">
                  <c:v>42183.304398148175</c:v>
                </c:pt>
                <c:pt idx="3969">
                  <c:v>42183.305092592593</c:v>
                </c:pt>
                <c:pt idx="3970">
                  <c:v>42183.305787037025</c:v>
                </c:pt>
                <c:pt idx="3971">
                  <c:v>42183.306481481479</c:v>
                </c:pt>
                <c:pt idx="3972">
                  <c:v>42183.307175925933</c:v>
                </c:pt>
                <c:pt idx="3973">
                  <c:v>42183.307870370387</c:v>
                </c:pt>
                <c:pt idx="3974">
                  <c:v>42183.308564814812</c:v>
                </c:pt>
                <c:pt idx="3975">
                  <c:v>42183.309259259273</c:v>
                </c:pt>
                <c:pt idx="3976">
                  <c:v>42183.309953703705</c:v>
                </c:pt>
                <c:pt idx="3977">
                  <c:v>42183.310648148174</c:v>
                </c:pt>
                <c:pt idx="3978">
                  <c:v>42183.311342592591</c:v>
                </c:pt>
                <c:pt idx="3979">
                  <c:v>42183.312037037053</c:v>
                </c:pt>
                <c:pt idx="3980">
                  <c:v>42183.312731481492</c:v>
                </c:pt>
                <c:pt idx="3981">
                  <c:v>42183.313425925931</c:v>
                </c:pt>
                <c:pt idx="3982">
                  <c:v>42183.314120370385</c:v>
                </c:pt>
                <c:pt idx="3983">
                  <c:v>42183.314814814839</c:v>
                </c:pt>
                <c:pt idx="3984">
                  <c:v>42183.315509259271</c:v>
                </c:pt>
                <c:pt idx="3985">
                  <c:v>42183.316203703711</c:v>
                </c:pt>
                <c:pt idx="3986">
                  <c:v>42183.316898148194</c:v>
                </c:pt>
                <c:pt idx="3987">
                  <c:v>42183.317592592604</c:v>
                </c:pt>
                <c:pt idx="3988">
                  <c:v>42183.318287037051</c:v>
                </c:pt>
                <c:pt idx="3989">
                  <c:v>42183.318981481483</c:v>
                </c:pt>
                <c:pt idx="3990">
                  <c:v>42183.319675925937</c:v>
                </c:pt>
                <c:pt idx="3991">
                  <c:v>42183.320370370369</c:v>
                </c:pt>
                <c:pt idx="3992">
                  <c:v>42183.321064814802</c:v>
                </c:pt>
                <c:pt idx="3993">
                  <c:v>42183.321759259255</c:v>
                </c:pt>
                <c:pt idx="3994">
                  <c:v>42183.322453703688</c:v>
                </c:pt>
                <c:pt idx="3995">
                  <c:v>42183.323148148149</c:v>
                </c:pt>
                <c:pt idx="3996">
                  <c:v>42183.323842592596</c:v>
                </c:pt>
                <c:pt idx="3997">
                  <c:v>42183.324537037042</c:v>
                </c:pt>
                <c:pt idx="3998">
                  <c:v>42183.325231481482</c:v>
                </c:pt>
                <c:pt idx="3999">
                  <c:v>42183.325925925928</c:v>
                </c:pt>
                <c:pt idx="4000">
                  <c:v>42183.326620370368</c:v>
                </c:pt>
                <c:pt idx="4001">
                  <c:v>42183.327314814815</c:v>
                </c:pt>
                <c:pt idx="4002">
                  <c:v>42183.328009259261</c:v>
                </c:pt>
                <c:pt idx="4003">
                  <c:v>42183.328703703679</c:v>
                </c:pt>
                <c:pt idx="4004">
                  <c:v>42183.329398148169</c:v>
                </c:pt>
                <c:pt idx="4005">
                  <c:v>42183.330092592601</c:v>
                </c:pt>
                <c:pt idx="4006">
                  <c:v>42183.330787037034</c:v>
                </c:pt>
                <c:pt idx="4007">
                  <c:v>42183.331481481466</c:v>
                </c:pt>
                <c:pt idx="4008">
                  <c:v>42183.332175925942</c:v>
                </c:pt>
                <c:pt idx="4009">
                  <c:v>42183.332870370396</c:v>
                </c:pt>
                <c:pt idx="4010">
                  <c:v>42183.333564814806</c:v>
                </c:pt>
                <c:pt idx="4011">
                  <c:v>42183.334259259274</c:v>
                </c:pt>
                <c:pt idx="4012">
                  <c:v>42183.334953703707</c:v>
                </c:pt>
                <c:pt idx="4013">
                  <c:v>42183.335648148161</c:v>
                </c:pt>
                <c:pt idx="4014">
                  <c:v>42183.336342592593</c:v>
                </c:pt>
                <c:pt idx="4015">
                  <c:v>42183.337037037039</c:v>
                </c:pt>
                <c:pt idx="4016">
                  <c:v>42183.337731481479</c:v>
                </c:pt>
                <c:pt idx="4017">
                  <c:v>42183.338425925933</c:v>
                </c:pt>
                <c:pt idx="4018">
                  <c:v>42183.339120370372</c:v>
                </c:pt>
                <c:pt idx="4019">
                  <c:v>42183.339814814812</c:v>
                </c:pt>
                <c:pt idx="4020">
                  <c:v>42183.340509259273</c:v>
                </c:pt>
                <c:pt idx="4021">
                  <c:v>42183.341203703705</c:v>
                </c:pt>
                <c:pt idx="4022">
                  <c:v>42183.341898148174</c:v>
                </c:pt>
                <c:pt idx="4023">
                  <c:v>42183.342592592606</c:v>
                </c:pt>
                <c:pt idx="4024">
                  <c:v>42183.343287037038</c:v>
                </c:pt>
                <c:pt idx="4025">
                  <c:v>42183.343981481485</c:v>
                </c:pt>
                <c:pt idx="4026">
                  <c:v>42183.344675925946</c:v>
                </c:pt>
                <c:pt idx="4027">
                  <c:v>42183.345370370385</c:v>
                </c:pt>
                <c:pt idx="4028">
                  <c:v>42183.346064814818</c:v>
                </c:pt>
                <c:pt idx="4029">
                  <c:v>42183.346759259271</c:v>
                </c:pt>
                <c:pt idx="4030">
                  <c:v>42183.347453703704</c:v>
                </c:pt>
                <c:pt idx="4031">
                  <c:v>42183.348148148179</c:v>
                </c:pt>
                <c:pt idx="4032">
                  <c:v>42183.348842592604</c:v>
                </c:pt>
                <c:pt idx="4033">
                  <c:v>42183.349537037051</c:v>
                </c:pt>
                <c:pt idx="4034">
                  <c:v>42183.350231481498</c:v>
                </c:pt>
                <c:pt idx="4035">
                  <c:v>42183.350925925937</c:v>
                </c:pt>
                <c:pt idx="4036">
                  <c:v>42183.351620370369</c:v>
                </c:pt>
                <c:pt idx="4037">
                  <c:v>42183.352314814831</c:v>
                </c:pt>
                <c:pt idx="4038">
                  <c:v>42183.353009259263</c:v>
                </c:pt>
                <c:pt idx="4039">
                  <c:v>42183.353703703688</c:v>
                </c:pt>
                <c:pt idx="4040">
                  <c:v>42183.354398148178</c:v>
                </c:pt>
                <c:pt idx="4041">
                  <c:v>42183.355092592603</c:v>
                </c:pt>
                <c:pt idx="4042">
                  <c:v>42183.355787037035</c:v>
                </c:pt>
                <c:pt idx="4043">
                  <c:v>42183.356481481482</c:v>
                </c:pt>
                <c:pt idx="4044">
                  <c:v>42183.357175925943</c:v>
                </c:pt>
                <c:pt idx="4045">
                  <c:v>42183.35787037039</c:v>
                </c:pt>
                <c:pt idx="4046">
                  <c:v>42183.358564814829</c:v>
                </c:pt>
                <c:pt idx="4047">
                  <c:v>42183.359259259276</c:v>
                </c:pt>
                <c:pt idx="4048">
                  <c:v>42183.359953703701</c:v>
                </c:pt>
                <c:pt idx="4049">
                  <c:v>42183.360648148169</c:v>
                </c:pt>
                <c:pt idx="4050">
                  <c:v>42183.361342592594</c:v>
                </c:pt>
                <c:pt idx="4051">
                  <c:v>42183.362037037041</c:v>
                </c:pt>
                <c:pt idx="4052">
                  <c:v>42183.36273148148</c:v>
                </c:pt>
                <c:pt idx="4053">
                  <c:v>42183.363425925927</c:v>
                </c:pt>
                <c:pt idx="4054">
                  <c:v>42183.364120370381</c:v>
                </c:pt>
                <c:pt idx="4055">
                  <c:v>42183.364814814813</c:v>
                </c:pt>
                <c:pt idx="4056">
                  <c:v>42183.36550925926</c:v>
                </c:pt>
                <c:pt idx="4057">
                  <c:v>42183.366203703707</c:v>
                </c:pt>
                <c:pt idx="4058">
                  <c:v>42183.366898148175</c:v>
                </c:pt>
                <c:pt idx="4059">
                  <c:v>42183.367592592593</c:v>
                </c:pt>
                <c:pt idx="4060">
                  <c:v>42183.368287037039</c:v>
                </c:pt>
                <c:pt idx="4061">
                  <c:v>42183.368981481479</c:v>
                </c:pt>
                <c:pt idx="4062">
                  <c:v>42183.369675925933</c:v>
                </c:pt>
                <c:pt idx="4063">
                  <c:v>42183.370370370387</c:v>
                </c:pt>
                <c:pt idx="4064">
                  <c:v>42183.371064814804</c:v>
                </c:pt>
                <c:pt idx="4065">
                  <c:v>42183.371759259258</c:v>
                </c:pt>
                <c:pt idx="4066">
                  <c:v>42183.372453703705</c:v>
                </c:pt>
                <c:pt idx="4067">
                  <c:v>42183.373148148159</c:v>
                </c:pt>
                <c:pt idx="4068">
                  <c:v>42183.373842592591</c:v>
                </c:pt>
                <c:pt idx="4069">
                  <c:v>42183.374537037053</c:v>
                </c:pt>
                <c:pt idx="4070">
                  <c:v>42183.375231481492</c:v>
                </c:pt>
                <c:pt idx="4071">
                  <c:v>42183.375925925931</c:v>
                </c:pt>
                <c:pt idx="4072">
                  <c:v>42183.376620370385</c:v>
                </c:pt>
                <c:pt idx="4073">
                  <c:v>42183.377314814818</c:v>
                </c:pt>
                <c:pt idx="4074">
                  <c:v>42183.378009259271</c:v>
                </c:pt>
                <c:pt idx="4075">
                  <c:v>42183.378703703704</c:v>
                </c:pt>
                <c:pt idx="4076">
                  <c:v>42183.379398148179</c:v>
                </c:pt>
                <c:pt idx="4077">
                  <c:v>42183.380092592604</c:v>
                </c:pt>
                <c:pt idx="4078">
                  <c:v>42183.380787037036</c:v>
                </c:pt>
                <c:pt idx="4079">
                  <c:v>42183.381481481476</c:v>
                </c:pt>
                <c:pt idx="4080">
                  <c:v>42183.382175925937</c:v>
                </c:pt>
                <c:pt idx="4081">
                  <c:v>42183.382870370391</c:v>
                </c:pt>
                <c:pt idx="4082">
                  <c:v>42183.383564814816</c:v>
                </c:pt>
                <c:pt idx="4083">
                  <c:v>42183.384259259285</c:v>
                </c:pt>
                <c:pt idx="4084">
                  <c:v>42183.384953703702</c:v>
                </c:pt>
                <c:pt idx="4085">
                  <c:v>42183.385648148171</c:v>
                </c:pt>
                <c:pt idx="4086">
                  <c:v>42183.386342592603</c:v>
                </c:pt>
                <c:pt idx="4087">
                  <c:v>42183.387037037042</c:v>
                </c:pt>
                <c:pt idx="4088">
                  <c:v>42183.387731481482</c:v>
                </c:pt>
                <c:pt idx="4089">
                  <c:v>42183.388425925943</c:v>
                </c:pt>
                <c:pt idx="4090">
                  <c:v>42183.389120370368</c:v>
                </c:pt>
                <c:pt idx="4091">
                  <c:v>42183.389814814829</c:v>
                </c:pt>
                <c:pt idx="4092">
                  <c:v>42183.390509259261</c:v>
                </c:pt>
                <c:pt idx="4093">
                  <c:v>42183.391203703679</c:v>
                </c:pt>
                <c:pt idx="4094">
                  <c:v>42183.391898148169</c:v>
                </c:pt>
                <c:pt idx="4095">
                  <c:v>42183.392592592601</c:v>
                </c:pt>
                <c:pt idx="4096">
                  <c:v>42183.393287037034</c:v>
                </c:pt>
                <c:pt idx="4097">
                  <c:v>42183.393981481466</c:v>
                </c:pt>
                <c:pt idx="4098">
                  <c:v>42183.394675925942</c:v>
                </c:pt>
                <c:pt idx="4099">
                  <c:v>42183.395370370381</c:v>
                </c:pt>
                <c:pt idx="4100">
                  <c:v>42183.396064814806</c:v>
                </c:pt>
                <c:pt idx="4101">
                  <c:v>42183.39675925926</c:v>
                </c:pt>
                <c:pt idx="4102">
                  <c:v>42183.397453703685</c:v>
                </c:pt>
                <c:pt idx="4103">
                  <c:v>42183.398148148161</c:v>
                </c:pt>
                <c:pt idx="4104">
                  <c:v>42183.398842592593</c:v>
                </c:pt>
                <c:pt idx="4105">
                  <c:v>42183.399537037039</c:v>
                </c:pt>
                <c:pt idx="4106">
                  <c:v>42183.400231481493</c:v>
                </c:pt>
                <c:pt idx="4107">
                  <c:v>42183.400925925933</c:v>
                </c:pt>
                <c:pt idx="4108">
                  <c:v>42183.401620370372</c:v>
                </c:pt>
                <c:pt idx="4109">
                  <c:v>42183.402314814812</c:v>
                </c:pt>
                <c:pt idx="4110">
                  <c:v>42183.403009259258</c:v>
                </c:pt>
                <c:pt idx="4111">
                  <c:v>42183.403703703683</c:v>
                </c:pt>
                <c:pt idx="4112">
                  <c:v>42183.404398148174</c:v>
                </c:pt>
                <c:pt idx="4113">
                  <c:v>42183.405092592591</c:v>
                </c:pt>
                <c:pt idx="4114">
                  <c:v>42183.405787037023</c:v>
                </c:pt>
                <c:pt idx="4115">
                  <c:v>42183.406481481485</c:v>
                </c:pt>
                <c:pt idx="4116">
                  <c:v>42183.407175925931</c:v>
                </c:pt>
                <c:pt idx="4117">
                  <c:v>42183.407870370385</c:v>
                </c:pt>
                <c:pt idx="4118">
                  <c:v>42183.408564814818</c:v>
                </c:pt>
                <c:pt idx="4119">
                  <c:v>42183.409259259271</c:v>
                </c:pt>
                <c:pt idx="4120">
                  <c:v>42183.409953703704</c:v>
                </c:pt>
                <c:pt idx="4121">
                  <c:v>42183.410648148179</c:v>
                </c:pt>
                <c:pt idx="4122">
                  <c:v>42183.41134259259</c:v>
                </c:pt>
                <c:pt idx="4123">
                  <c:v>42183.412037037051</c:v>
                </c:pt>
                <c:pt idx="4124">
                  <c:v>42183.412731481483</c:v>
                </c:pt>
                <c:pt idx="4125">
                  <c:v>42183.413425925923</c:v>
                </c:pt>
                <c:pt idx="4126">
                  <c:v>42183.414120370369</c:v>
                </c:pt>
                <c:pt idx="4127">
                  <c:v>42183.414814814831</c:v>
                </c:pt>
                <c:pt idx="4128">
                  <c:v>42183.415509259263</c:v>
                </c:pt>
                <c:pt idx="4129">
                  <c:v>42183.416203703702</c:v>
                </c:pt>
                <c:pt idx="4130">
                  <c:v>42183.416898148178</c:v>
                </c:pt>
                <c:pt idx="4131">
                  <c:v>42183.417592592603</c:v>
                </c:pt>
                <c:pt idx="4132">
                  <c:v>42183.418287037042</c:v>
                </c:pt>
                <c:pt idx="4133">
                  <c:v>42183.418981481482</c:v>
                </c:pt>
                <c:pt idx="4134">
                  <c:v>42183.419675925943</c:v>
                </c:pt>
                <c:pt idx="4135">
                  <c:v>42183.420370370368</c:v>
                </c:pt>
                <c:pt idx="4136">
                  <c:v>42183.4210648148</c:v>
                </c:pt>
                <c:pt idx="4137">
                  <c:v>42183.421759259254</c:v>
                </c:pt>
                <c:pt idx="4138">
                  <c:v>42183.422453703679</c:v>
                </c:pt>
                <c:pt idx="4139">
                  <c:v>42183.423148148147</c:v>
                </c:pt>
                <c:pt idx="4140">
                  <c:v>42183.423842592594</c:v>
                </c:pt>
                <c:pt idx="4141">
                  <c:v>42183.424537037041</c:v>
                </c:pt>
                <c:pt idx="4142">
                  <c:v>42183.42523148148</c:v>
                </c:pt>
                <c:pt idx="4143">
                  <c:v>42183.425925925927</c:v>
                </c:pt>
                <c:pt idx="4144">
                  <c:v>42183.426620370381</c:v>
                </c:pt>
                <c:pt idx="4145">
                  <c:v>42183.427314814806</c:v>
                </c:pt>
                <c:pt idx="4146">
                  <c:v>42183.42800925926</c:v>
                </c:pt>
                <c:pt idx="4147">
                  <c:v>42183.428703703685</c:v>
                </c:pt>
                <c:pt idx="4148">
                  <c:v>42183.429398148161</c:v>
                </c:pt>
                <c:pt idx="4149">
                  <c:v>42183.430092592593</c:v>
                </c:pt>
                <c:pt idx="4150">
                  <c:v>42183.430787037025</c:v>
                </c:pt>
                <c:pt idx="4151">
                  <c:v>42183.431481481464</c:v>
                </c:pt>
                <c:pt idx="4152">
                  <c:v>42183.432175925933</c:v>
                </c:pt>
                <c:pt idx="4153">
                  <c:v>42183.432870370387</c:v>
                </c:pt>
                <c:pt idx="4154">
                  <c:v>42183.433564814804</c:v>
                </c:pt>
                <c:pt idx="4155">
                  <c:v>42183.434259259273</c:v>
                </c:pt>
                <c:pt idx="4156">
                  <c:v>42183.434953703705</c:v>
                </c:pt>
                <c:pt idx="4157">
                  <c:v>42183.435648148159</c:v>
                </c:pt>
                <c:pt idx="4158">
                  <c:v>42183.436342592591</c:v>
                </c:pt>
                <c:pt idx="4159">
                  <c:v>42183.437037037038</c:v>
                </c:pt>
                <c:pt idx="4160">
                  <c:v>42183.437731481485</c:v>
                </c:pt>
                <c:pt idx="4161">
                  <c:v>42183.438425925931</c:v>
                </c:pt>
                <c:pt idx="4162">
                  <c:v>42183.439120370371</c:v>
                </c:pt>
                <c:pt idx="4163">
                  <c:v>42183.439814814818</c:v>
                </c:pt>
                <c:pt idx="4164">
                  <c:v>42183.440509259271</c:v>
                </c:pt>
                <c:pt idx="4165">
                  <c:v>42183.441203703704</c:v>
                </c:pt>
                <c:pt idx="4166">
                  <c:v>42183.441898148179</c:v>
                </c:pt>
                <c:pt idx="4167">
                  <c:v>42183.442592592604</c:v>
                </c:pt>
                <c:pt idx="4168">
                  <c:v>42183.443287037036</c:v>
                </c:pt>
                <c:pt idx="4169">
                  <c:v>42183.443981481476</c:v>
                </c:pt>
                <c:pt idx="4170">
                  <c:v>42183.444675925937</c:v>
                </c:pt>
                <c:pt idx="4171">
                  <c:v>42183.445370370369</c:v>
                </c:pt>
                <c:pt idx="4172">
                  <c:v>42183.446064814816</c:v>
                </c:pt>
                <c:pt idx="4173">
                  <c:v>42183.446759259263</c:v>
                </c:pt>
                <c:pt idx="4174">
                  <c:v>42183.447453703688</c:v>
                </c:pt>
                <c:pt idx="4175">
                  <c:v>42183.448148148171</c:v>
                </c:pt>
                <c:pt idx="4176">
                  <c:v>42183.448842592603</c:v>
                </c:pt>
                <c:pt idx="4177">
                  <c:v>42183.449537037042</c:v>
                </c:pt>
                <c:pt idx="4178">
                  <c:v>42183.450231481496</c:v>
                </c:pt>
                <c:pt idx="4179">
                  <c:v>42183.450925925943</c:v>
                </c:pt>
                <c:pt idx="4180">
                  <c:v>42183.451620370368</c:v>
                </c:pt>
                <c:pt idx="4181">
                  <c:v>42183.452314814829</c:v>
                </c:pt>
                <c:pt idx="4182">
                  <c:v>42183.453009259261</c:v>
                </c:pt>
                <c:pt idx="4183">
                  <c:v>42183.453703703679</c:v>
                </c:pt>
                <c:pt idx="4184">
                  <c:v>42183.454398148177</c:v>
                </c:pt>
                <c:pt idx="4185">
                  <c:v>42183.455092592601</c:v>
                </c:pt>
                <c:pt idx="4186">
                  <c:v>42183.455787037034</c:v>
                </c:pt>
                <c:pt idx="4187">
                  <c:v>42183.45648148148</c:v>
                </c:pt>
                <c:pt idx="4188">
                  <c:v>42183.457175925942</c:v>
                </c:pt>
                <c:pt idx="4189">
                  <c:v>42183.457870370396</c:v>
                </c:pt>
                <c:pt idx="4190">
                  <c:v>42183.458564814813</c:v>
                </c:pt>
                <c:pt idx="4191">
                  <c:v>42183.459259259274</c:v>
                </c:pt>
                <c:pt idx="4192">
                  <c:v>42183.459953703707</c:v>
                </c:pt>
                <c:pt idx="4193">
                  <c:v>42183.460648148161</c:v>
                </c:pt>
                <c:pt idx="4194">
                  <c:v>42183.461342592585</c:v>
                </c:pt>
                <c:pt idx="4195">
                  <c:v>42183.462037037039</c:v>
                </c:pt>
                <c:pt idx="4196">
                  <c:v>42183.462731481479</c:v>
                </c:pt>
                <c:pt idx="4197">
                  <c:v>42183.463425925926</c:v>
                </c:pt>
                <c:pt idx="4198">
                  <c:v>42183.464120370372</c:v>
                </c:pt>
                <c:pt idx="4199">
                  <c:v>42183.464814814812</c:v>
                </c:pt>
                <c:pt idx="4200">
                  <c:v>42183.465509259258</c:v>
                </c:pt>
                <c:pt idx="4201">
                  <c:v>42183.466203703705</c:v>
                </c:pt>
                <c:pt idx="4202">
                  <c:v>42183.466898148174</c:v>
                </c:pt>
                <c:pt idx="4203">
                  <c:v>42183.467592592591</c:v>
                </c:pt>
                <c:pt idx="4204">
                  <c:v>42183.468287037038</c:v>
                </c:pt>
                <c:pt idx="4205">
                  <c:v>42183.468981481485</c:v>
                </c:pt>
                <c:pt idx="4206">
                  <c:v>42183.469675925931</c:v>
                </c:pt>
                <c:pt idx="4207">
                  <c:v>42183.470370370385</c:v>
                </c:pt>
                <c:pt idx="4208">
                  <c:v>42183.471064814803</c:v>
                </c:pt>
                <c:pt idx="4209">
                  <c:v>42183.471759259257</c:v>
                </c:pt>
                <c:pt idx="4210">
                  <c:v>42183.472453703704</c:v>
                </c:pt>
                <c:pt idx="4211">
                  <c:v>42183.473148148165</c:v>
                </c:pt>
                <c:pt idx="4212">
                  <c:v>42183.47384259259</c:v>
                </c:pt>
                <c:pt idx="4213">
                  <c:v>42183.474537037051</c:v>
                </c:pt>
                <c:pt idx="4214">
                  <c:v>42183.475231481483</c:v>
                </c:pt>
                <c:pt idx="4215">
                  <c:v>42183.475925925923</c:v>
                </c:pt>
                <c:pt idx="4216">
                  <c:v>42183.476620370369</c:v>
                </c:pt>
                <c:pt idx="4217">
                  <c:v>42183.477314814816</c:v>
                </c:pt>
                <c:pt idx="4218">
                  <c:v>42183.478009259263</c:v>
                </c:pt>
                <c:pt idx="4219">
                  <c:v>42183.478703703688</c:v>
                </c:pt>
                <c:pt idx="4220">
                  <c:v>42183.479398148171</c:v>
                </c:pt>
                <c:pt idx="4221">
                  <c:v>42183.480092592603</c:v>
                </c:pt>
                <c:pt idx="4222">
                  <c:v>42183.480787037035</c:v>
                </c:pt>
                <c:pt idx="4223">
                  <c:v>42183.481481481474</c:v>
                </c:pt>
                <c:pt idx="4224">
                  <c:v>42183.482175925943</c:v>
                </c:pt>
                <c:pt idx="4225">
                  <c:v>42183.48287037039</c:v>
                </c:pt>
                <c:pt idx="4226">
                  <c:v>42183.483564814815</c:v>
                </c:pt>
                <c:pt idx="4227">
                  <c:v>42183.484259259276</c:v>
                </c:pt>
                <c:pt idx="4228">
                  <c:v>42183.484953703701</c:v>
                </c:pt>
                <c:pt idx="4229">
                  <c:v>42183.485648148169</c:v>
                </c:pt>
                <c:pt idx="4230">
                  <c:v>42183.486342592601</c:v>
                </c:pt>
                <c:pt idx="4231">
                  <c:v>42183.487037037041</c:v>
                </c:pt>
                <c:pt idx="4232">
                  <c:v>42183.48773148148</c:v>
                </c:pt>
                <c:pt idx="4233">
                  <c:v>42183.488425925942</c:v>
                </c:pt>
                <c:pt idx="4234">
                  <c:v>42183.489120370381</c:v>
                </c:pt>
                <c:pt idx="4235">
                  <c:v>42183.489814814813</c:v>
                </c:pt>
                <c:pt idx="4236">
                  <c:v>42183.49050925926</c:v>
                </c:pt>
                <c:pt idx="4237">
                  <c:v>42183.491203703685</c:v>
                </c:pt>
                <c:pt idx="4238">
                  <c:v>42183.491898148161</c:v>
                </c:pt>
                <c:pt idx="4239">
                  <c:v>42183.492592592593</c:v>
                </c:pt>
                <c:pt idx="4240">
                  <c:v>42183.493287037025</c:v>
                </c:pt>
                <c:pt idx="4241">
                  <c:v>42183.493981481464</c:v>
                </c:pt>
                <c:pt idx="4242">
                  <c:v>42183.494675925933</c:v>
                </c:pt>
                <c:pt idx="4243">
                  <c:v>42183.495370370372</c:v>
                </c:pt>
                <c:pt idx="4244">
                  <c:v>42183.496064814804</c:v>
                </c:pt>
                <c:pt idx="4245">
                  <c:v>42183.496759259258</c:v>
                </c:pt>
                <c:pt idx="4246">
                  <c:v>42183.497453703683</c:v>
                </c:pt>
                <c:pt idx="4247">
                  <c:v>42183.498148148159</c:v>
                </c:pt>
                <c:pt idx="4248">
                  <c:v>42183.498842592591</c:v>
                </c:pt>
                <c:pt idx="4249">
                  <c:v>42183.499537037038</c:v>
                </c:pt>
                <c:pt idx="4250">
                  <c:v>42183.500231481492</c:v>
                </c:pt>
                <c:pt idx="4251">
                  <c:v>42183.500925925931</c:v>
                </c:pt>
                <c:pt idx="4252">
                  <c:v>42183.501620370371</c:v>
                </c:pt>
                <c:pt idx="4253">
                  <c:v>42183.502314814818</c:v>
                </c:pt>
                <c:pt idx="4254">
                  <c:v>42183.503009259257</c:v>
                </c:pt>
                <c:pt idx="4255">
                  <c:v>42183.503703703682</c:v>
                </c:pt>
                <c:pt idx="4256">
                  <c:v>42183.504398148179</c:v>
                </c:pt>
                <c:pt idx="4257">
                  <c:v>42183.50509259259</c:v>
                </c:pt>
                <c:pt idx="4258">
                  <c:v>42183.505787037022</c:v>
                </c:pt>
                <c:pt idx="4259">
                  <c:v>42183.506481481476</c:v>
                </c:pt>
                <c:pt idx="4260">
                  <c:v>42183.507175925923</c:v>
                </c:pt>
                <c:pt idx="4261">
                  <c:v>42183.507870370369</c:v>
                </c:pt>
                <c:pt idx="4262">
                  <c:v>42183.508564814816</c:v>
                </c:pt>
                <c:pt idx="4263">
                  <c:v>42183.509259259263</c:v>
                </c:pt>
                <c:pt idx="4264">
                  <c:v>42183.509953703688</c:v>
                </c:pt>
                <c:pt idx="4265">
                  <c:v>42183.510648148171</c:v>
                </c:pt>
                <c:pt idx="4266">
                  <c:v>42183.511342592596</c:v>
                </c:pt>
                <c:pt idx="4267">
                  <c:v>42183.512037037042</c:v>
                </c:pt>
                <c:pt idx="4268">
                  <c:v>42183.512731481482</c:v>
                </c:pt>
                <c:pt idx="4269">
                  <c:v>42183.513425925928</c:v>
                </c:pt>
                <c:pt idx="4270">
                  <c:v>42183.514120370368</c:v>
                </c:pt>
                <c:pt idx="4271">
                  <c:v>42183.514814814829</c:v>
                </c:pt>
                <c:pt idx="4272">
                  <c:v>42183.515509259261</c:v>
                </c:pt>
                <c:pt idx="4273">
                  <c:v>42183.516203703701</c:v>
                </c:pt>
                <c:pt idx="4274">
                  <c:v>42183.516898148177</c:v>
                </c:pt>
                <c:pt idx="4275">
                  <c:v>42183.517592592601</c:v>
                </c:pt>
                <c:pt idx="4276">
                  <c:v>42183.518287037041</c:v>
                </c:pt>
                <c:pt idx="4277">
                  <c:v>42183.51898148148</c:v>
                </c:pt>
                <c:pt idx="4278">
                  <c:v>42183.519675925942</c:v>
                </c:pt>
                <c:pt idx="4279">
                  <c:v>42183.520370370381</c:v>
                </c:pt>
                <c:pt idx="4280">
                  <c:v>42183.521064814784</c:v>
                </c:pt>
                <c:pt idx="4281">
                  <c:v>42183.521759259245</c:v>
                </c:pt>
                <c:pt idx="4282">
                  <c:v>42183.522453703685</c:v>
                </c:pt>
                <c:pt idx="4283">
                  <c:v>42183.523148148146</c:v>
                </c:pt>
                <c:pt idx="4284">
                  <c:v>42183.523842592585</c:v>
                </c:pt>
                <c:pt idx="4285">
                  <c:v>42183.524537037039</c:v>
                </c:pt>
                <c:pt idx="4286">
                  <c:v>42183.525231481479</c:v>
                </c:pt>
                <c:pt idx="4287">
                  <c:v>42183.525925925926</c:v>
                </c:pt>
                <c:pt idx="4288">
                  <c:v>42183.526620370372</c:v>
                </c:pt>
                <c:pt idx="4289">
                  <c:v>42183.527314814804</c:v>
                </c:pt>
                <c:pt idx="4290">
                  <c:v>42183.528009259258</c:v>
                </c:pt>
                <c:pt idx="4291">
                  <c:v>42183.528703703683</c:v>
                </c:pt>
                <c:pt idx="4292">
                  <c:v>42183.529398148159</c:v>
                </c:pt>
                <c:pt idx="4293">
                  <c:v>42183.530092592591</c:v>
                </c:pt>
                <c:pt idx="4294">
                  <c:v>42183.530787037023</c:v>
                </c:pt>
                <c:pt idx="4295">
                  <c:v>42183.53148148147</c:v>
                </c:pt>
                <c:pt idx="4296">
                  <c:v>42183.532175925931</c:v>
                </c:pt>
                <c:pt idx="4297">
                  <c:v>42183.532870370385</c:v>
                </c:pt>
                <c:pt idx="4298">
                  <c:v>42183.533564814803</c:v>
                </c:pt>
                <c:pt idx="4299">
                  <c:v>42183.534259259271</c:v>
                </c:pt>
                <c:pt idx="4300">
                  <c:v>42183.534953703704</c:v>
                </c:pt>
                <c:pt idx="4301">
                  <c:v>42183.535648148165</c:v>
                </c:pt>
                <c:pt idx="4302">
                  <c:v>42183.53634259259</c:v>
                </c:pt>
                <c:pt idx="4303">
                  <c:v>42183.537037037036</c:v>
                </c:pt>
                <c:pt idx="4304">
                  <c:v>42183.537731481476</c:v>
                </c:pt>
                <c:pt idx="4305">
                  <c:v>42183.538425925923</c:v>
                </c:pt>
                <c:pt idx="4306">
                  <c:v>42183.539120370355</c:v>
                </c:pt>
                <c:pt idx="4307">
                  <c:v>42183.539814814816</c:v>
                </c:pt>
                <c:pt idx="4308">
                  <c:v>42183.540509259263</c:v>
                </c:pt>
                <c:pt idx="4309">
                  <c:v>42183.541203703688</c:v>
                </c:pt>
                <c:pt idx="4310">
                  <c:v>42183.541898148171</c:v>
                </c:pt>
                <c:pt idx="4311">
                  <c:v>42183.542592592603</c:v>
                </c:pt>
                <c:pt idx="4312">
                  <c:v>42183.543287037035</c:v>
                </c:pt>
                <c:pt idx="4313">
                  <c:v>42183.543981481474</c:v>
                </c:pt>
                <c:pt idx="4314">
                  <c:v>42183.544675925943</c:v>
                </c:pt>
                <c:pt idx="4315">
                  <c:v>42183.545370370368</c:v>
                </c:pt>
                <c:pt idx="4316">
                  <c:v>42183.546064814815</c:v>
                </c:pt>
                <c:pt idx="4317">
                  <c:v>42183.546759259261</c:v>
                </c:pt>
                <c:pt idx="4318">
                  <c:v>42183.547453703679</c:v>
                </c:pt>
                <c:pt idx="4319">
                  <c:v>42183.548148148169</c:v>
                </c:pt>
                <c:pt idx="4320">
                  <c:v>42183.548842592601</c:v>
                </c:pt>
                <c:pt idx="4321">
                  <c:v>42183.549537037041</c:v>
                </c:pt>
                <c:pt idx="4322">
                  <c:v>42183.550231481495</c:v>
                </c:pt>
                <c:pt idx="4323">
                  <c:v>42183.550925925942</c:v>
                </c:pt>
                <c:pt idx="4324">
                  <c:v>42183.551620370381</c:v>
                </c:pt>
                <c:pt idx="4325">
                  <c:v>42183.552314814813</c:v>
                </c:pt>
                <c:pt idx="4326">
                  <c:v>42183.55300925926</c:v>
                </c:pt>
                <c:pt idx="4327">
                  <c:v>42183.553703703685</c:v>
                </c:pt>
                <c:pt idx="4328">
                  <c:v>42183.554398148175</c:v>
                </c:pt>
                <c:pt idx="4329">
                  <c:v>42183.555092592593</c:v>
                </c:pt>
                <c:pt idx="4330">
                  <c:v>42183.555787037025</c:v>
                </c:pt>
                <c:pt idx="4331">
                  <c:v>42183.556481481479</c:v>
                </c:pt>
                <c:pt idx="4332">
                  <c:v>42183.557175925933</c:v>
                </c:pt>
                <c:pt idx="4333">
                  <c:v>42183.557870370387</c:v>
                </c:pt>
                <c:pt idx="4334">
                  <c:v>42183.558564814812</c:v>
                </c:pt>
                <c:pt idx="4335">
                  <c:v>42183.559259259273</c:v>
                </c:pt>
                <c:pt idx="4336">
                  <c:v>42183.559953703705</c:v>
                </c:pt>
                <c:pt idx="4337">
                  <c:v>42183.560648148159</c:v>
                </c:pt>
                <c:pt idx="4338">
                  <c:v>42183.561342592584</c:v>
                </c:pt>
                <c:pt idx="4339">
                  <c:v>42183.562037037038</c:v>
                </c:pt>
                <c:pt idx="4340">
                  <c:v>42183.562731481485</c:v>
                </c:pt>
                <c:pt idx="4341">
                  <c:v>42183.563425925924</c:v>
                </c:pt>
                <c:pt idx="4342">
                  <c:v>42183.564120370371</c:v>
                </c:pt>
                <c:pt idx="4343">
                  <c:v>42183.564814814818</c:v>
                </c:pt>
                <c:pt idx="4344">
                  <c:v>42183.565509259257</c:v>
                </c:pt>
                <c:pt idx="4345">
                  <c:v>42183.566203703704</c:v>
                </c:pt>
                <c:pt idx="4346">
                  <c:v>42183.566898148179</c:v>
                </c:pt>
                <c:pt idx="4347">
                  <c:v>42183.56759259259</c:v>
                </c:pt>
                <c:pt idx="4348">
                  <c:v>42183.568287037036</c:v>
                </c:pt>
                <c:pt idx="4349">
                  <c:v>42183.568981481476</c:v>
                </c:pt>
                <c:pt idx="4350">
                  <c:v>42183.569675925923</c:v>
                </c:pt>
                <c:pt idx="4351">
                  <c:v>42183.570370370369</c:v>
                </c:pt>
                <c:pt idx="4352">
                  <c:v>42183.571064814802</c:v>
                </c:pt>
                <c:pt idx="4353">
                  <c:v>42183.571759259255</c:v>
                </c:pt>
                <c:pt idx="4354">
                  <c:v>42183.572453703688</c:v>
                </c:pt>
                <c:pt idx="4355">
                  <c:v>42183.573148148149</c:v>
                </c:pt>
                <c:pt idx="4356">
                  <c:v>42183.573842592596</c:v>
                </c:pt>
                <c:pt idx="4357">
                  <c:v>42183.574537037042</c:v>
                </c:pt>
                <c:pt idx="4358">
                  <c:v>42183.575231481482</c:v>
                </c:pt>
                <c:pt idx="4359">
                  <c:v>42183.575925925928</c:v>
                </c:pt>
                <c:pt idx="4360">
                  <c:v>42183.576620370368</c:v>
                </c:pt>
                <c:pt idx="4361">
                  <c:v>42183.577314814815</c:v>
                </c:pt>
                <c:pt idx="4362">
                  <c:v>42183.578009259261</c:v>
                </c:pt>
                <c:pt idx="4363">
                  <c:v>42183.578703703679</c:v>
                </c:pt>
                <c:pt idx="4364">
                  <c:v>42183.579398148169</c:v>
                </c:pt>
                <c:pt idx="4365">
                  <c:v>42183.580092592601</c:v>
                </c:pt>
                <c:pt idx="4366">
                  <c:v>42183.580787037034</c:v>
                </c:pt>
                <c:pt idx="4367">
                  <c:v>42183.581481481466</c:v>
                </c:pt>
                <c:pt idx="4368">
                  <c:v>42183.582175925942</c:v>
                </c:pt>
                <c:pt idx="4369">
                  <c:v>42183.582870370396</c:v>
                </c:pt>
                <c:pt idx="4370">
                  <c:v>42183.583564814806</c:v>
                </c:pt>
                <c:pt idx="4371">
                  <c:v>42183.584259259274</c:v>
                </c:pt>
                <c:pt idx="4372">
                  <c:v>42183.584953703707</c:v>
                </c:pt>
                <c:pt idx="4373">
                  <c:v>42183.585648148161</c:v>
                </c:pt>
                <c:pt idx="4374">
                  <c:v>42183.586342592593</c:v>
                </c:pt>
                <c:pt idx="4375">
                  <c:v>42183.587037037039</c:v>
                </c:pt>
                <c:pt idx="4376">
                  <c:v>42183.587731481479</c:v>
                </c:pt>
                <c:pt idx="4377">
                  <c:v>42183.588425925933</c:v>
                </c:pt>
                <c:pt idx="4378">
                  <c:v>42183.589120370372</c:v>
                </c:pt>
                <c:pt idx="4379">
                  <c:v>42183.589814814812</c:v>
                </c:pt>
                <c:pt idx="4380">
                  <c:v>42183.590509259258</c:v>
                </c:pt>
                <c:pt idx="4381">
                  <c:v>42183.591203703683</c:v>
                </c:pt>
                <c:pt idx="4382">
                  <c:v>42183.591898148159</c:v>
                </c:pt>
                <c:pt idx="4383">
                  <c:v>42183.592592592591</c:v>
                </c:pt>
                <c:pt idx="4384">
                  <c:v>42183.593287037023</c:v>
                </c:pt>
                <c:pt idx="4385">
                  <c:v>42183.59398148147</c:v>
                </c:pt>
                <c:pt idx="4386">
                  <c:v>42183.594675925931</c:v>
                </c:pt>
                <c:pt idx="4387">
                  <c:v>42183.595370370371</c:v>
                </c:pt>
                <c:pt idx="4388">
                  <c:v>42183.596064814803</c:v>
                </c:pt>
                <c:pt idx="4389">
                  <c:v>42183.596759259257</c:v>
                </c:pt>
                <c:pt idx="4390">
                  <c:v>42183.597453703682</c:v>
                </c:pt>
                <c:pt idx="4391">
                  <c:v>42183.598148148165</c:v>
                </c:pt>
                <c:pt idx="4392">
                  <c:v>42183.59884259259</c:v>
                </c:pt>
                <c:pt idx="4393">
                  <c:v>42183.599537037036</c:v>
                </c:pt>
                <c:pt idx="4394">
                  <c:v>42183.600231481483</c:v>
                </c:pt>
                <c:pt idx="4395">
                  <c:v>42183.600925925923</c:v>
                </c:pt>
                <c:pt idx="4396">
                  <c:v>42183.601620370355</c:v>
                </c:pt>
                <c:pt idx="4397">
                  <c:v>42183.602314814816</c:v>
                </c:pt>
                <c:pt idx="4398">
                  <c:v>42183.603009259255</c:v>
                </c:pt>
                <c:pt idx="4399">
                  <c:v>42183.603703703673</c:v>
                </c:pt>
                <c:pt idx="4400">
                  <c:v>42183.604398148171</c:v>
                </c:pt>
                <c:pt idx="4401">
                  <c:v>42183.605092592596</c:v>
                </c:pt>
                <c:pt idx="4402">
                  <c:v>42183.60578703702</c:v>
                </c:pt>
                <c:pt idx="4403">
                  <c:v>42183.606481481474</c:v>
                </c:pt>
                <c:pt idx="4404">
                  <c:v>42183.607175925928</c:v>
                </c:pt>
                <c:pt idx="4405">
                  <c:v>42183.607870370368</c:v>
                </c:pt>
                <c:pt idx="4406">
                  <c:v>42183.608564814815</c:v>
                </c:pt>
                <c:pt idx="4407">
                  <c:v>42183.609259259261</c:v>
                </c:pt>
                <c:pt idx="4408">
                  <c:v>42183.609953703679</c:v>
                </c:pt>
                <c:pt idx="4409">
                  <c:v>42183.610648148169</c:v>
                </c:pt>
                <c:pt idx="4410">
                  <c:v>42183.611342592594</c:v>
                </c:pt>
                <c:pt idx="4411">
                  <c:v>42183.612037037041</c:v>
                </c:pt>
                <c:pt idx="4412">
                  <c:v>42183.61273148148</c:v>
                </c:pt>
                <c:pt idx="4413">
                  <c:v>42183.613425925927</c:v>
                </c:pt>
                <c:pt idx="4414">
                  <c:v>42183.614120370381</c:v>
                </c:pt>
                <c:pt idx="4415">
                  <c:v>42183.614814814813</c:v>
                </c:pt>
                <c:pt idx="4416">
                  <c:v>42183.61550925926</c:v>
                </c:pt>
                <c:pt idx="4417">
                  <c:v>42183.616203703707</c:v>
                </c:pt>
                <c:pt idx="4418">
                  <c:v>42183.616898148175</c:v>
                </c:pt>
                <c:pt idx="4419">
                  <c:v>42183.617592592593</c:v>
                </c:pt>
                <c:pt idx="4420">
                  <c:v>42183.618287037039</c:v>
                </c:pt>
                <c:pt idx="4421">
                  <c:v>42183.618981481479</c:v>
                </c:pt>
                <c:pt idx="4422">
                  <c:v>42183.619675925933</c:v>
                </c:pt>
                <c:pt idx="4423">
                  <c:v>42183.620370370372</c:v>
                </c:pt>
                <c:pt idx="4424">
                  <c:v>42183.621064814783</c:v>
                </c:pt>
                <c:pt idx="4425">
                  <c:v>42183.621759259244</c:v>
                </c:pt>
                <c:pt idx="4426">
                  <c:v>42183.622453703683</c:v>
                </c:pt>
                <c:pt idx="4427">
                  <c:v>42183.623148148145</c:v>
                </c:pt>
                <c:pt idx="4428">
                  <c:v>42183.623842592584</c:v>
                </c:pt>
                <c:pt idx="4429">
                  <c:v>42183.624537037038</c:v>
                </c:pt>
                <c:pt idx="4430">
                  <c:v>42183.625231481485</c:v>
                </c:pt>
                <c:pt idx="4431">
                  <c:v>42183.625925925924</c:v>
                </c:pt>
                <c:pt idx="4432">
                  <c:v>42183.626620370371</c:v>
                </c:pt>
                <c:pt idx="4433">
                  <c:v>42183.627314814803</c:v>
                </c:pt>
                <c:pt idx="4434">
                  <c:v>42183.628009259257</c:v>
                </c:pt>
                <c:pt idx="4435">
                  <c:v>42183.628703703682</c:v>
                </c:pt>
                <c:pt idx="4436">
                  <c:v>42183.629398148165</c:v>
                </c:pt>
                <c:pt idx="4437">
                  <c:v>42183.63009259259</c:v>
                </c:pt>
                <c:pt idx="4438">
                  <c:v>42183.630787037022</c:v>
                </c:pt>
                <c:pt idx="4439">
                  <c:v>42183.631481481454</c:v>
                </c:pt>
                <c:pt idx="4440">
                  <c:v>42183.632175925923</c:v>
                </c:pt>
                <c:pt idx="4441">
                  <c:v>42183.632870370369</c:v>
                </c:pt>
                <c:pt idx="4442">
                  <c:v>42183.633564814802</c:v>
                </c:pt>
                <c:pt idx="4443">
                  <c:v>42183.634259259263</c:v>
                </c:pt>
                <c:pt idx="4444">
                  <c:v>42183.634953703688</c:v>
                </c:pt>
                <c:pt idx="4445">
                  <c:v>42183.635648148149</c:v>
                </c:pt>
                <c:pt idx="4446">
                  <c:v>42183.636342592596</c:v>
                </c:pt>
                <c:pt idx="4447">
                  <c:v>42183.637037037035</c:v>
                </c:pt>
                <c:pt idx="4448">
                  <c:v>42183.637731481474</c:v>
                </c:pt>
                <c:pt idx="4449">
                  <c:v>42183.638425925928</c:v>
                </c:pt>
                <c:pt idx="4450">
                  <c:v>42183.639120370353</c:v>
                </c:pt>
                <c:pt idx="4451">
                  <c:v>42183.639814814815</c:v>
                </c:pt>
                <c:pt idx="4452">
                  <c:v>42183.640509259261</c:v>
                </c:pt>
                <c:pt idx="4453">
                  <c:v>42183.641203703679</c:v>
                </c:pt>
                <c:pt idx="4454">
                  <c:v>42183.641898148169</c:v>
                </c:pt>
                <c:pt idx="4455">
                  <c:v>42183.642592592601</c:v>
                </c:pt>
                <c:pt idx="4456">
                  <c:v>42183.643287037034</c:v>
                </c:pt>
                <c:pt idx="4457">
                  <c:v>42183.643981481466</c:v>
                </c:pt>
                <c:pt idx="4458">
                  <c:v>42183.644675925942</c:v>
                </c:pt>
                <c:pt idx="4459">
                  <c:v>42183.645370370381</c:v>
                </c:pt>
                <c:pt idx="4460">
                  <c:v>42183.646064814806</c:v>
                </c:pt>
                <c:pt idx="4461">
                  <c:v>42183.64675925926</c:v>
                </c:pt>
                <c:pt idx="4462">
                  <c:v>42183.647453703685</c:v>
                </c:pt>
                <c:pt idx="4463">
                  <c:v>42183.648148148161</c:v>
                </c:pt>
                <c:pt idx="4464">
                  <c:v>42183.648842592593</c:v>
                </c:pt>
                <c:pt idx="4465">
                  <c:v>42183.649537037039</c:v>
                </c:pt>
                <c:pt idx="4466">
                  <c:v>42183.650231481493</c:v>
                </c:pt>
                <c:pt idx="4467">
                  <c:v>42183.650925925933</c:v>
                </c:pt>
                <c:pt idx="4468">
                  <c:v>42183.651620370372</c:v>
                </c:pt>
                <c:pt idx="4469">
                  <c:v>42183.652314814812</c:v>
                </c:pt>
                <c:pt idx="4470">
                  <c:v>42183.653009259258</c:v>
                </c:pt>
                <c:pt idx="4471">
                  <c:v>42183.653703703683</c:v>
                </c:pt>
                <c:pt idx="4472">
                  <c:v>42183.654398148174</c:v>
                </c:pt>
                <c:pt idx="4473">
                  <c:v>42183.655092592591</c:v>
                </c:pt>
                <c:pt idx="4474">
                  <c:v>42183.655787037023</c:v>
                </c:pt>
                <c:pt idx="4475">
                  <c:v>42183.656481481485</c:v>
                </c:pt>
                <c:pt idx="4476">
                  <c:v>42183.657175925931</c:v>
                </c:pt>
                <c:pt idx="4477">
                  <c:v>42183.657870370385</c:v>
                </c:pt>
                <c:pt idx="4478">
                  <c:v>42183.658564814818</c:v>
                </c:pt>
                <c:pt idx="4479">
                  <c:v>42183.659259259271</c:v>
                </c:pt>
                <c:pt idx="4480">
                  <c:v>42183.659953703704</c:v>
                </c:pt>
                <c:pt idx="4481">
                  <c:v>42183.660648148165</c:v>
                </c:pt>
                <c:pt idx="4482">
                  <c:v>42183.661342592575</c:v>
                </c:pt>
                <c:pt idx="4483">
                  <c:v>42183.662037037036</c:v>
                </c:pt>
                <c:pt idx="4484">
                  <c:v>42183.662731481476</c:v>
                </c:pt>
                <c:pt idx="4485">
                  <c:v>42183.663425925908</c:v>
                </c:pt>
                <c:pt idx="4486">
                  <c:v>42183.664120370355</c:v>
                </c:pt>
                <c:pt idx="4487">
                  <c:v>42183.664814814816</c:v>
                </c:pt>
                <c:pt idx="4488">
                  <c:v>42183.665509259255</c:v>
                </c:pt>
                <c:pt idx="4489">
                  <c:v>42183.666203703688</c:v>
                </c:pt>
                <c:pt idx="4490">
                  <c:v>42183.666898148171</c:v>
                </c:pt>
                <c:pt idx="4491">
                  <c:v>42183.667592592596</c:v>
                </c:pt>
                <c:pt idx="4492">
                  <c:v>42183.668287037035</c:v>
                </c:pt>
                <c:pt idx="4493">
                  <c:v>42183.668981481474</c:v>
                </c:pt>
                <c:pt idx="4494">
                  <c:v>42183.669675925928</c:v>
                </c:pt>
                <c:pt idx="4495">
                  <c:v>42183.670370370368</c:v>
                </c:pt>
                <c:pt idx="4496">
                  <c:v>42183.6710648148</c:v>
                </c:pt>
                <c:pt idx="4497">
                  <c:v>42183.671759259254</c:v>
                </c:pt>
                <c:pt idx="4498">
                  <c:v>42183.672453703679</c:v>
                </c:pt>
                <c:pt idx="4499">
                  <c:v>42183.673148148147</c:v>
                </c:pt>
                <c:pt idx="4500">
                  <c:v>42183.673842592594</c:v>
                </c:pt>
                <c:pt idx="4501">
                  <c:v>42183.674537037041</c:v>
                </c:pt>
                <c:pt idx="4502">
                  <c:v>42183.67523148148</c:v>
                </c:pt>
                <c:pt idx="4503">
                  <c:v>42183.675925925927</c:v>
                </c:pt>
                <c:pt idx="4504">
                  <c:v>42183.676620370381</c:v>
                </c:pt>
                <c:pt idx="4505">
                  <c:v>42183.677314814806</c:v>
                </c:pt>
                <c:pt idx="4506">
                  <c:v>42183.67800925926</c:v>
                </c:pt>
                <c:pt idx="4507">
                  <c:v>42183.678703703685</c:v>
                </c:pt>
                <c:pt idx="4508">
                  <c:v>42183.679398148161</c:v>
                </c:pt>
                <c:pt idx="4509">
                  <c:v>42183.680092592593</c:v>
                </c:pt>
                <c:pt idx="4510">
                  <c:v>42183.680787037025</c:v>
                </c:pt>
                <c:pt idx="4511">
                  <c:v>42183.681481481464</c:v>
                </c:pt>
                <c:pt idx="4512">
                  <c:v>42183.682175925933</c:v>
                </c:pt>
                <c:pt idx="4513">
                  <c:v>42183.682870370387</c:v>
                </c:pt>
                <c:pt idx="4514">
                  <c:v>42183.683564814804</c:v>
                </c:pt>
                <c:pt idx="4515">
                  <c:v>42183.684259259273</c:v>
                </c:pt>
                <c:pt idx="4516">
                  <c:v>42183.684953703705</c:v>
                </c:pt>
                <c:pt idx="4517">
                  <c:v>42183.685648148159</c:v>
                </c:pt>
                <c:pt idx="4518">
                  <c:v>42183.686342592591</c:v>
                </c:pt>
                <c:pt idx="4519">
                  <c:v>42183.687037037038</c:v>
                </c:pt>
                <c:pt idx="4520">
                  <c:v>42183.687731481485</c:v>
                </c:pt>
                <c:pt idx="4521">
                  <c:v>42183.688425925931</c:v>
                </c:pt>
                <c:pt idx="4522">
                  <c:v>42183.689120370371</c:v>
                </c:pt>
                <c:pt idx="4523">
                  <c:v>42183.689814814818</c:v>
                </c:pt>
                <c:pt idx="4524">
                  <c:v>42183.690509259257</c:v>
                </c:pt>
                <c:pt idx="4525">
                  <c:v>42183.691203703682</c:v>
                </c:pt>
                <c:pt idx="4526">
                  <c:v>42183.691898148165</c:v>
                </c:pt>
                <c:pt idx="4527">
                  <c:v>42183.69259259259</c:v>
                </c:pt>
                <c:pt idx="4528">
                  <c:v>42183.693287037022</c:v>
                </c:pt>
                <c:pt idx="4529">
                  <c:v>42183.693981481454</c:v>
                </c:pt>
                <c:pt idx="4530">
                  <c:v>42183.694675925923</c:v>
                </c:pt>
                <c:pt idx="4531">
                  <c:v>42183.695370370355</c:v>
                </c:pt>
                <c:pt idx="4532">
                  <c:v>42183.696064814802</c:v>
                </c:pt>
                <c:pt idx="4533">
                  <c:v>42183.696759259255</c:v>
                </c:pt>
                <c:pt idx="4534">
                  <c:v>42183.697453703673</c:v>
                </c:pt>
                <c:pt idx="4535">
                  <c:v>42183.698148148149</c:v>
                </c:pt>
                <c:pt idx="4536">
                  <c:v>42183.698842592596</c:v>
                </c:pt>
                <c:pt idx="4537">
                  <c:v>42183.699537037035</c:v>
                </c:pt>
                <c:pt idx="4538">
                  <c:v>42183.700231481482</c:v>
                </c:pt>
                <c:pt idx="4539">
                  <c:v>42183.700925925928</c:v>
                </c:pt>
                <c:pt idx="4540">
                  <c:v>42183.701620370353</c:v>
                </c:pt>
                <c:pt idx="4541">
                  <c:v>42183.702314814815</c:v>
                </c:pt>
                <c:pt idx="4542">
                  <c:v>42183.703009259254</c:v>
                </c:pt>
                <c:pt idx="4543">
                  <c:v>42183.703703703672</c:v>
                </c:pt>
                <c:pt idx="4544">
                  <c:v>42183.704398148169</c:v>
                </c:pt>
                <c:pt idx="4545">
                  <c:v>42183.705092592594</c:v>
                </c:pt>
                <c:pt idx="4546">
                  <c:v>42183.705787037019</c:v>
                </c:pt>
                <c:pt idx="4547">
                  <c:v>42183.706481481466</c:v>
                </c:pt>
                <c:pt idx="4548">
                  <c:v>42183.707175925927</c:v>
                </c:pt>
                <c:pt idx="4549">
                  <c:v>42183.707870370381</c:v>
                </c:pt>
                <c:pt idx="4550">
                  <c:v>42183.708564814806</c:v>
                </c:pt>
                <c:pt idx="4551">
                  <c:v>42183.70925925926</c:v>
                </c:pt>
                <c:pt idx="4552">
                  <c:v>42183.709953703685</c:v>
                </c:pt>
                <c:pt idx="4553">
                  <c:v>42183.710648148161</c:v>
                </c:pt>
                <c:pt idx="4554">
                  <c:v>42183.711342592585</c:v>
                </c:pt>
                <c:pt idx="4555">
                  <c:v>42183.712037037039</c:v>
                </c:pt>
                <c:pt idx="4556">
                  <c:v>42183.712731481479</c:v>
                </c:pt>
                <c:pt idx="4557">
                  <c:v>42183.713425925926</c:v>
                </c:pt>
                <c:pt idx="4558">
                  <c:v>42183.714120370372</c:v>
                </c:pt>
                <c:pt idx="4559">
                  <c:v>42183.714814814812</c:v>
                </c:pt>
                <c:pt idx="4560">
                  <c:v>42183.715509259258</c:v>
                </c:pt>
                <c:pt idx="4561">
                  <c:v>42183.716203703705</c:v>
                </c:pt>
                <c:pt idx="4562">
                  <c:v>42183.716898148174</c:v>
                </c:pt>
                <c:pt idx="4563">
                  <c:v>42183.717592592591</c:v>
                </c:pt>
                <c:pt idx="4564">
                  <c:v>42183.718287037038</c:v>
                </c:pt>
                <c:pt idx="4565">
                  <c:v>42183.718981481485</c:v>
                </c:pt>
                <c:pt idx="4566">
                  <c:v>42183.719675925931</c:v>
                </c:pt>
                <c:pt idx="4567">
                  <c:v>42183.720370370371</c:v>
                </c:pt>
                <c:pt idx="4568">
                  <c:v>42183.721064814788</c:v>
                </c:pt>
                <c:pt idx="4569">
                  <c:v>42183.721759259242</c:v>
                </c:pt>
                <c:pt idx="4570">
                  <c:v>42183.722453703682</c:v>
                </c:pt>
                <c:pt idx="4571">
                  <c:v>42183.72314814815</c:v>
                </c:pt>
                <c:pt idx="4572">
                  <c:v>42183.723842592575</c:v>
                </c:pt>
                <c:pt idx="4573">
                  <c:v>42183.724537037036</c:v>
                </c:pt>
                <c:pt idx="4574">
                  <c:v>42183.725231481476</c:v>
                </c:pt>
                <c:pt idx="4575">
                  <c:v>42183.725925925908</c:v>
                </c:pt>
                <c:pt idx="4576">
                  <c:v>42183.726620370355</c:v>
                </c:pt>
                <c:pt idx="4577">
                  <c:v>42183.727314814802</c:v>
                </c:pt>
                <c:pt idx="4578">
                  <c:v>42183.728009259255</c:v>
                </c:pt>
                <c:pt idx="4579">
                  <c:v>42183.728703703673</c:v>
                </c:pt>
                <c:pt idx="4580">
                  <c:v>42183.729398148149</c:v>
                </c:pt>
                <c:pt idx="4581">
                  <c:v>42183.730092592596</c:v>
                </c:pt>
                <c:pt idx="4582">
                  <c:v>42183.73078703702</c:v>
                </c:pt>
                <c:pt idx="4583">
                  <c:v>42183.731481481453</c:v>
                </c:pt>
                <c:pt idx="4584">
                  <c:v>42183.732175925928</c:v>
                </c:pt>
                <c:pt idx="4585">
                  <c:v>42183.732870370368</c:v>
                </c:pt>
                <c:pt idx="4586">
                  <c:v>42183.7335648148</c:v>
                </c:pt>
                <c:pt idx="4587">
                  <c:v>42183.734259259261</c:v>
                </c:pt>
                <c:pt idx="4588">
                  <c:v>42183.734953703679</c:v>
                </c:pt>
                <c:pt idx="4589">
                  <c:v>42183.735648148147</c:v>
                </c:pt>
                <c:pt idx="4590">
                  <c:v>42183.736342592594</c:v>
                </c:pt>
                <c:pt idx="4591">
                  <c:v>42183.737037037034</c:v>
                </c:pt>
                <c:pt idx="4592">
                  <c:v>42183.737731481466</c:v>
                </c:pt>
                <c:pt idx="4593">
                  <c:v>42183.738425925927</c:v>
                </c:pt>
                <c:pt idx="4594">
                  <c:v>42183.739120370374</c:v>
                </c:pt>
                <c:pt idx="4595">
                  <c:v>42183.739814814806</c:v>
                </c:pt>
                <c:pt idx="4596">
                  <c:v>42183.74050925926</c:v>
                </c:pt>
                <c:pt idx="4597">
                  <c:v>42183.741203703685</c:v>
                </c:pt>
                <c:pt idx="4598">
                  <c:v>42183.741898148161</c:v>
                </c:pt>
                <c:pt idx="4599">
                  <c:v>42183.742592592593</c:v>
                </c:pt>
                <c:pt idx="4600">
                  <c:v>42183.743287037025</c:v>
                </c:pt>
                <c:pt idx="4601">
                  <c:v>42183.743981481464</c:v>
                </c:pt>
                <c:pt idx="4602">
                  <c:v>42183.744675925933</c:v>
                </c:pt>
                <c:pt idx="4603">
                  <c:v>42183.745370370372</c:v>
                </c:pt>
                <c:pt idx="4604">
                  <c:v>42183.746064814804</c:v>
                </c:pt>
                <c:pt idx="4605">
                  <c:v>42183.746759259258</c:v>
                </c:pt>
                <c:pt idx="4606">
                  <c:v>42183.747453703683</c:v>
                </c:pt>
                <c:pt idx="4607">
                  <c:v>42183.748148148159</c:v>
                </c:pt>
                <c:pt idx="4608">
                  <c:v>42183.748842592591</c:v>
                </c:pt>
                <c:pt idx="4609">
                  <c:v>42183.749537037038</c:v>
                </c:pt>
                <c:pt idx="4610">
                  <c:v>42183.750231481492</c:v>
                </c:pt>
                <c:pt idx="4611">
                  <c:v>42183.750925925931</c:v>
                </c:pt>
                <c:pt idx="4612">
                  <c:v>42183.751620370371</c:v>
                </c:pt>
                <c:pt idx="4613">
                  <c:v>42183.752314814818</c:v>
                </c:pt>
                <c:pt idx="4614">
                  <c:v>42183.753009259257</c:v>
                </c:pt>
                <c:pt idx="4615">
                  <c:v>42183.753703703682</c:v>
                </c:pt>
                <c:pt idx="4616">
                  <c:v>42183.754398148179</c:v>
                </c:pt>
                <c:pt idx="4617">
                  <c:v>42183.75509259259</c:v>
                </c:pt>
                <c:pt idx="4618">
                  <c:v>42183.755787037022</c:v>
                </c:pt>
                <c:pt idx="4619">
                  <c:v>42183.756481481476</c:v>
                </c:pt>
                <c:pt idx="4620">
                  <c:v>42183.757175925923</c:v>
                </c:pt>
                <c:pt idx="4621">
                  <c:v>42183.757870370369</c:v>
                </c:pt>
                <c:pt idx="4622">
                  <c:v>42183.758564814816</c:v>
                </c:pt>
                <c:pt idx="4623">
                  <c:v>42183.759259259263</c:v>
                </c:pt>
                <c:pt idx="4624">
                  <c:v>42183.759953703688</c:v>
                </c:pt>
                <c:pt idx="4625">
                  <c:v>42183.760648148149</c:v>
                </c:pt>
                <c:pt idx="4626">
                  <c:v>42183.761342592581</c:v>
                </c:pt>
                <c:pt idx="4627">
                  <c:v>42183.762037037035</c:v>
                </c:pt>
                <c:pt idx="4628">
                  <c:v>42183.762731481474</c:v>
                </c:pt>
                <c:pt idx="4629">
                  <c:v>42183.763425925914</c:v>
                </c:pt>
                <c:pt idx="4630">
                  <c:v>42183.764120370353</c:v>
                </c:pt>
                <c:pt idx="4631">
                  <c:v>42183.764814814815</c:v>
                </c:pt>
                <c:pt idx="4632">
                  <c:v>42183.765509259254</c:v>
                </c:pt>
                <c:pt idx="4633">
                  <c:v>42183.766203703679</c:v>
                </c:pt>
                <c:pt idx="4634">
                  <c:v>42183.766898148169</c:v>
                </c:pt>
                <c:pt idx="4635">
                  <c:v>42183.767592592594</c:v>
                </c:pt>
                <c:pt idx="4636">
                  <c:v>42183.768287037034</c:v>
                </c:pt>
                <c:pt idx="4637">
                  <c:v>42183.768981481466</c:v>
                </c:pt>
                <c:pt idx="4638">
                  <c:v>42183.769675925927</c:v>
                </c:pt>
                <c:pt idx="4639">
                  <c:v>42183.770370370381</c:v>
                </c:pt>
                <c:pt idx="4640">
                  <c:v>42183.771064814784</c:v>
                </c:pt>
                <c:pt idx="4641">
                  <c:v>42183.771759259245</c:v>
                </c:pt>
                <c:pt idx="4642">
                  <c:v>42183.772453703685</c:v>
                </c:pt>
                <c:pt idx="4643">
                  <c:v>42183.773148148146</c:v>
                </c:pt>
                <c:pt idx="4644">
                  <c:v>42183.773842592585</c:v>
                </c:pt>
                <c:pt idx="4645">
                  <c:v>42183.774537037039</c:v>
                </c:pt>
                <c:pt idx="4646">
                  <c:v>42183.775231481479</c:v>
                </c:pt>
                <c:pt idx="4647">
                  <c:v>42183.775925925926</c:v>
                </c:pt>
                <c:pt idx="4648">
                  <c:v>42183.776620370372</c:v>
                </c:pt>
                <c:pt idx="4649">
                  <c:v>42183.777314814804</c:v>
                </c:pt>
                <c:pt idx="4650">
                  <c:v>42183.778009259258</c:v>
                </c:pt>
                <c:pt idx="4651">
                  <c:v>42183.778703703683</c:v>
                </c:pt>
                <c:pt idx="4652">
                  <c:v>42183.779398148159</c:v>
                </c:pt>
                <c:pt idx="4653">
                  <c:v>42183.780092592591</c:v>
                </c:pt>
                <c:pt idx="4654">
                  <c:v>42183.780787037023</c:v>
                </c:pt>
                <c:pt idx="4655">
                  <c:v>42183.78148148147</c:v>
                </c:pt>
                <c:pt idx="4656">
                  <c:v>42183.782175925931</c:v>
                </c:pt>
                <c:pt idx="4657">
                  <c:v>42183.782870370385</c:v>
                </c:pt>
                <c:pt idx="4658">
                  <c:v>42183.783564814803</c:v>
                </c:pt>
                <c:pt idx="4659">
                  <c:v>42183.784259259271</c:v>
                </c:pt>
                <c:pt idx="4660">
                  <c:v>42183.784953703704</c:v>
                </c:pt>
                <c:pt idx="4661">
                  <c:v>42183.785648148165</c:v>
                </c:pt>
                <c:pt idx="4662">
                  <c:v>42183.78634259259</c:v>
                </c:pt>
                <c:pt idx="4663">
                  <c:v>42183.787037037036</c:v>
                </c:pt>
                <c:pt idx="4664">
                  <c:v>42183.787731481476</c:v>
                </c:pt>
                <c:pt idx="4665">
                  <c:v>42183.788425925923</c:v>
                </c:pt>
                <c:pt idx="4666">
                  <c:v>42183.789120370355</c:v>
                </c:pt>
                <c:pt idx="4667">
                  <c:v>42183.789814814816</c:v>
                </c:pt>
                <c:pt idx="4668">
                  <c:v>42183.790509259255</c:v>
                </c:pt>
                <c:pt idx="4669">
                  <c:v>42183.791203703673</c:v>
                </c:pt>
                <c:pt idx="4670">
                  <c:v>42183.791898148149</c:v>
                </c:pt>
                <c:pt idx="4671">
                  <c:v>42183.792592592596</c:v>
                </c:pt>
                <c:pt idx="4672">
                  <c:v>42183.79328703702</c:v>
                </c:pt>
                <c:pt idx="4673">
                  <c:v>42183.793981481453</c:v>
                </c:pt>
                <c:pt idx="4674">
                  <c:v>42183.794675925928</c:v>
                </c:pt>
                <c:pt idx="4675">
                  <c:v>42183.795370370353</c:v>
                </c:pt>
                <c:pt idx="4676">
                  <c:v>42183.7960648148</c:v>
                </c:pt>
                <c:pt idx="4677">
                  <c:v>42183.796759259254</c:v>
                </c:pt>
                <c:pt idx="4678">
                  <c:v>42183.797453703672</c:v>
                </c:pt>
                <c:pt idx="4679">
                  <c:v>42183.798148148147</c:v>
                </c:pt>
                <c:pt idx="4680">
                  <c:v>42183.798842592594</c:v>
                </c:pt>
                <c:pt idx="4681">
                  <c:v>42183.799537037034</c:v>
                </c:pt>
                <c:pt idx="4682">
                  <c:v>42183.800231481495</c:v>
                </c:pt>
                <c:pt idx="4683">
                  <c:v>42183.800925925942</c:v>
                </c:pt>
                <c:pt idx="4684">
                  <c:v>42183.801620370381</c:v>
                </c:pt>
                <c:pt idx="4685">
                  <c:v>42183.802314814813</c:v>
                </c:pt>
                <c:pt idx="4686">
                  <c:v>42183.80300925926</c:v>
                </c:pt>
                <c:pt idx="4687">
                  <c:v>42183.803703703685</c:v>
                </c:pt>
                <c:pt idx="4688">
                  <c:v>42183.804398148175</c:v>
                </c:pt>
                <c:pt idx="4689">
                  <c:v>42183.805092592593</c:v>
                </c:pt>
                <c:pt idx="4690">
                  <c:v>42183.805787037025</c:v>
                </c:pt>
                <c:pt idx="4691">
                  <c:v>42183.806481481479</c:v>
                </c:pt>
                <c:pt idx="4692">
                  <c:v>42183.807175925933</c:v>
                </c:pt>
                <c:pt idx="4693">
                  <c:v>42183.807870370387</c:v>
                </c:pt>
                <c:pt idx="4694">
                  <c:v>42183.808564814812</c:v>
                </c:pt>
                <c:pt idx="4695">
                  <c:v>42183.809259259273</c:v>
                </c:pt>
                <c:pt idx="4696">
                  <c:v>42183.809953703705</c:v>
                </c:pt>
                <c:pt idx="4697">
                  <c:v>42183.810648148174</c:v>
                </c:pt>
                <c:pt idx="4698">
                  <c:v>42183.811342592591</c:v>
                </c:pt>
                <c:pt idx="4699">
                  <c:v>42183.812037037053</c:v>
                </c:pt>
                <c:pt idx="4700">
                  <c:v>42183.812731481492</c:v>
                </c:pt>
                <c:pt idx="4701">
                  <c:v>42183.813425925931</c:v>
                </c:pt>
                <c:pt idx="4702">
                  <c:v>42183.814120370385</c:v>
                </c:pt>
                <c:pt idx="4703">
                  <c:v>42183.814814814839</c:v>
                </c:pt>
                <c:pt idx="4704">
                  <c:v>42183.815509259271</c:v>
                </c:pt>
                <c:pt idx="4705">
                  <c:v>42183.816203703711</c:v>
                </c:pt>
                <c:pt idx="4706">
                  <c:v>42183.816898148194</c:v>
                </c:pt>
                <c:pt idx="4707">
                  <c:v>42183.817592592604</c:v>
                </c:pt>
                <c:pt idx="4708">
                  <c:v>42183.818287037051</c:v>
                </c:pt>
                <c:pt idx="4709">
                  <c:v>42183.818981481483</c:v>
                </c:pt>
                <c:pt idx="4710">
                  <c:v>42183.819675925937</c:v>
                </c:pt>
                <c:pt idx="4711">
                  <c:v>42183.820370370369</c:v>
                </c:pt>
                <c:pt idx="4712">
                  <c:v>42183.821064814802</c:v>
                </c:pt>
                <c:pt idx="4713">
                  <c:v>42183.821759259255</c:v>
                </c:pt>
                <c:pt idx="4714">
                  <c:v>42183.822453703688</c:v>
                </c:pt>
                <c:pt idx="4715">
                  <c:v>42183.823148148149</c:v>
                </c:pt>
                <c:pt idx="4716">
                  <c:v>42183.823842592596</c:v>
                </c:pt>
                <c:pt idx="4717">
                  <c:v>42183.824537037042</c:v>
                </c:pt>
                <c:pt idx="4718">
                  <c:v>42183.825231481482</c:v>
                </c:pt>
                <c:pt idx="4719">
                  <c:v>42183.825925925928</c:v>
                </c:pt>
                <c:pt idx="4720">
                  <c:v>42183.826620370368</c:v>
                </c:pt>
                <c:pt idx="4721">
                  <c:v>42183.827314814815</c:v>
                </c:pt>
                <c:pt idx="4722">
                  <c:v>42183.828009259261</c:v>
                </c:pt>
                <c:pt idx="4723">
                  <c:v>42183.828703703679</c:v>
                </c:pt>
                <c:pt idx="4724">
                  <c:v>42183.829398148169</c:v>
                </c:pt>
                <c:pt idx="4725">
                  <c:v>42183.830092592601</c:v>
                </c:pt>
                <c:pt idx="4726">
                  <c:v>42183.830787037034</c:v>
                </c:pt>
                <c:pt idx="4727">
                  <c:v>42183.831481481466</c:v>
                </c:pt>
                <c:pt idx="4728">
                  <c:v>42183.832175925942</c:v>
                </c:pt>
                <c:pt idx="4729">
                  <c:v>42183.832870370396</c:v>
                </c:pt>
                <c:pt idx="4730">
                  <c:v>42183.833564814806</c:v>
                </c:pt>
                <c:pt idx="4731">
                  <c:v>42183.834259259274</c:v>
                </c:pt>
                <c:pt idx="4732">
                  <c:v>42183.834953703707</c:v>
                </c:pt>
                <c:pt idx="4733">
                  <c:v>42183.835648148161</c:v>
                </c:pt>
                <c:pt idx="4734">
                  <c:v>42183.836342592593</c:v>
                </c:pt>
                <c:pt idx="4735">
                  <c:v>42183.837037037039</c:v>
                </c:pt>
                <c:pt idx="4736">
                  <c:v>42183.837731481479</c:v>
                </c:pt>
                <c:pt idx="4737">
                  <c:v>42183.838425925933</c:v>
                </c:pt>
                <c:pt idx="4738">
                  <c:v>42183.839120370372</c:v>
                </c:pt>
                <c:pt idx="4739">
                  <c:v>42183.839814814812</c:v>
                </c:pt>
                <c:pt idx="4740">
                  <c:v>42183.840509259273</c:v>
                </c:pt>
                <c:pt idx="4741">
                  <c:v>42183.841203703705</c:v>
                </c:pt>
                <c:pt idx="4742">
                  <c:v>42183.841898148174</c:v>
                </c:pt>
                <c:pt idx="4743">
                  <c:v>42183.842592592606</c:v>
                </c:pt>
                <c:pt idx="4744">
                  <c:v>42183.843287037038</c:v>
                </c:pt>
                <c:pt idx="4745">
                  <c:v>42183.843981481485</c:v>
                </c:pt>
                <c:pt idx="4746">
                  <c:v>42183.844675925946</c:v>
                </c:pt>
                <c:pt idx="4747">
                  <c:v>42183.845370370385</c:v>
                </c:pt>
                <c:pt idx="4748">
                  <c:v>42183.846064814818</c:v>
                </c:pt>
                <c:pt idx="4749">
                  <c:v>42183.846759259271</c:v>
                </c:pt>
                <c:pt idx="4750">
                  <c:v>42183.847453703704</c:v>
                </c:pt>
                <c:pt idx="4751">
                  <c:v>42183.848148148179</c:v>
                </c:pt>
                <c:pt idx="4752">
                  <c:v>42183.848842592604</c:v>
                </c:pt>
                <c:pt idx="4753">
                  <c:v>42183.849537037051</c:v>
                </c:pt>
                <c:pt idx="4754">
                  <c:v>42183.850231481498</c:v>
                </c:pt>
                <c:pt idx="4755">
                  <c:v>42183.850925925937</c:v>
                </c:pt>
                <c:pt idx="4756">
                  <c:v>42183.851620370369</c:v>
                </c:pt>
                <c:pt idx="4757">
                  <c:v>42183.852314814831</c:v>
                </c:pt>
                <c:pt idx="4758">
                  <c:v>42183.853009259263</c:v>
                </c:pt>
                <c:pt idx="4759">
                  <c:v>42183.853703703688</c:v>
                </c:pt>
                <c:pt idx="4760">
                  <c:v>42183.854398148178</c:v>
                </c:pt>
                <c:pt idx="4761">
                  <c:v>42183.855092592603</c:v>
                </c:pt>
                <c:pt idx="4762">
                  <c:v>42183.855787037035</c:v>
                </c:pt>
                <c:pt idx="4763">
                  <c:v>42183.856481481482</c:v>
                </c:pt>
                <c:pt idx="4764">
                  <c:v>42183.857175925943</c:v>
                </c:pt>
                <c:pt idx="4765">
                  <c:v>42183.85787037039</c:v>
                </c:pt>
                <c:pt idx="4766">
                  <c:v>42183.858564814829</c:v>
                </c:pt>
                <c:pt idx="4767">
                  <c:v>42183.859259259276</c:v>
                </c:pt>
                <c:pt idx="4768">
                  <c:v>42183.859953703701</c:v>
                </c:pt>
                <c:pt idx="4769">
                  <c:v>42183.860648148169</c:v>
                </c:pt>
                <c:pt idx="4770">
                  <c:v>42183.861342592594</c:v>
                </c:pt>
                <c:pt idx="4771">
                  <c:v>42183.862037037041</c:v>
                </c:pt>
                <c:pt idx="4772">
                  <c:v>42183.86273148148</c:v>
                </c:pt>
                <c:pt idx="4773">
                  <c:v>42183.863425925927</c:v>
                </c:pt>
                <c:pt idx="4774">
                  <c:v>42183.864120370381</c:v>
                </c:pt>
                <c:pt idx="4775">
                  <c:v>42183.864814814813</c:v>
                </c:pt>
                <c:pt idx="4776">
                  <c:v>42183.86550925926</c:v>
                </c:pt>
                <c:pt idx="4777">
                  <c:v>42183.866203703707</c:v>
                </c:pt>
                <c:pt idx="4778">
                  <c:v>42183.866898148175</c:v>
                </c:pt>
                <c:pt idx="4779">
                  <c:v>42183.867592592593</c:v>
                </c:pt>
                <c:pt idx="4780">
                  <c:v>42183.868287037039</c:v>
                </c:pt>
                <c:pt idx="4781">
                  <c:v>42183.868981481479</c:v>
                </c:pt>
                <c:pt idx="4782">
                  <c:v>42183.869675925933</c:v>
                </c:pt>
                <c:pt idx="4783">
                  <c:v>42183.870370370387</c:v>
                </c:pt>
                <c:pt idx="4784">
                  <c:v>42183.871064814804</c:v>
                </c:pt>
                <c:pt idx="4785">
                  <c:v>42183.871759259258</c:v>
                </c:pt>
                <c:pt idx="4786">
                  <c:v>42183.872453703705</c:v>
                </c:pt>
                <c:pt idx="4787">
                  <c:v>42183.873148148159</c:v>
                </c:pt>
                <c:pt idx="4788">
                  <c:v>42183.873842592591</c:v>
                </c:pt>
                <c:pt idx="4789">
                  <c:v>42183.874537037053</c:v>
                </c:pt>
                <c:pt idx="4790">
                  <c:v>42183.875231481492</c:v>
                </c:pt>
                <c:pt idx="4791">
                  <c:v>42183.875925925931</c:v>
                </c:pt>
                <c:pt idx="4792">
                  <c:v>42183.876620370385</c:v>
                </c:pt>
                <c:pt idx="4793">
                  <c:v>42183.877314814818</c:v>
                </c:pt>
                <c:pt idx="4794">
                  <c:v>42183.878009259271</c:v>
                </c:pt>
                <c:pt idx="4795">
                  <c:v>42183.878703703704</c:v>
                </c:pt>
                <c:pt idx="4796">
                  <c:v>42183.879398148179</c:v>
                </c:pt>
                <c:pt idx="4797">
                  <c:v>42183.880092592604</c:v>
                </c:pt>
                <c:pt idx="4798">
                  <c:v>42183.880787037036</c:v>
                </c:pt>
                <c:pt idx="4799">
                  <c:v>42183.881481481476</c:v>
                </c:pt>
                <c:pt idx="4800">
                  <c:v>42183.882175925937</c:v>
                </c:pt>
                <c:pt idx="4801">
                  <c:v>42183.882870370391</c:v>
                </c:pt>
                <c:pt idx="4802">
                  <c:v>42183.883564814816</c:v>
                </c:pt>
                <c:pt idx="4803">
                  <c:v>42183.884259259285</c:v>
                </c:pt>
                <c:pt idx="4804">
                  <c:v>42183.884953703702</c:v>
                </c:pt>
                <c:pt idx="4805">
                  <c:v>42183.885648148171</c:v>
                </c:pt>
                <c:pt idx="4806">
                  <c:v>42183.886342592603</c:v>
                </c:pt>
                <c:pt idx="4807">
                  <c:v>42183.887037037042</c:v>
                </c:pt>
                <c:pt idx="4808">
                  <c:v>42183.887731481482</c:v>
                </c:pt>
                <c:pt idx="4809">
                  <c:v>42183.888425925943</c:v>
                </c:pt>
                <c:pt idx="4810">
                  <c:v>42183.889120370368</c:v>
                </c:pt>
                <c:pt idx="4811">
                  <c:v>42183.889814814829</c:v>
                </c:pt>
                <c:pt idx="4812">
                  <c:v>42183.890509259261</c:v>
                </c:pt>
                <c:pt idx="4813">
                  <c:v>42183.891203703679</c:v>
                </c:pt>
                <c:pt idx="4814">
                  <c:v>42183.891898148169</c:v>
                </c:pt>
                <c:pt idx="4815">
                  <c:v>42183.892592592601</c:v>
                </c:pt>
                <c:pt idx="4816">
                  <c:v>42183.893287037034</c:v>
                </c:pt>
                <c:pt idx="4817">
                  <c:v>42183.893981481466</c:v>
                </c:pt>
                <c:pt idx="4818">
                  <c:v>42183.894675925942</c:v>
                </c:pt>
                <c:pt idx="4819">
                  <c:v>42183.895370370381</c:v>
                </c:pt>
                <c:pt idx="4820">
                  <c:v>42183.896064814806</c:v>
                </c:pt>
                <c:pt idx="4821">
                  <c:v>42183.89675925926</c:v>
                </c:pt>
                <c:pt idx="4822">
                  <c:v>42183.897453703685</c:v>
                </c:pt>
                <c:pt idx="4823">
                  <c:v>42183.898148148161</c:v>
                </c:pt>
                <c:pt idx="4824">
                  <c:v>42183.898842592593</c:v>
                </c:pt>
                <c:pt idx="4825">
                  <c:v>42183.899537037039</c:v>
                </c:pt>
                <c:pt idx="4826">
                  <c:v>42183.900231481493</c:v>
                </c:pt>
                <c:pt idx="4827">
                  <c:v>42183.900925925933</c:v>
                </c:pt>
                <c:pt idx="4828">
                  <c:v>42183.901620370372</c:v>
                </c:pt>
                <c:pt idx="4829">
                  <c:v>42183.902314814812</c:v>
                </c:pt>
                <c:pt idx="4830">
                  <c:v>42183.903009259258</c:v>
                </c:pt>
                <c:pt idx="4831">
                  <c:v>42183.903703703683</c:v>
                </c:pt>
                <c:pt idx="4832">
                  <c:v>42183.904398148174</c:v>
                </c:pt>
                <c:pt idx="4833">
                  <c:v>42183.905092592591</c:v>
                </c:pt>
                <c:pt idx="4834">
                  <c:v>42183.905787037023</c:v>
                </c:pt>
                <c:pt idx="4835">
                  <c:v>42183.906481481485</c:v>
                </c:pt>
                <c:pt idx="4836">
                  <c:v>42183.907175925931</c:v>
                </c:pt>
                <c:pt idx="4837">
                  <c:v>42183.907870370385</c:v>
                </c:pt>
                <c:pt idx="4838">
                  <c:v>42183.908564814818</c:v>
                </c:pt>
                <c:pt idx="4839">
                  <c:v>42183.909259259271</c:v>
                </c:pt>
                <c:pt idx="4840">
                  <c:v>42183.909953703704</c:v>
                </c:pt>
                <c:pt idx="4841">
                  <c:v>42183.910648148179</c:v>
                </c:pt>
                <c:pt idx="4842">
                  <c:v>42183.91134259259</c:v>
                </c:pt>
                <c:pt idx="4843">
                  <c:v>42183.912037037051</c:v>
                </c:pt>
                <c:pt idx="4844">
                  <c:v>42183.912731481483</c:v>
                </c:pt>
                <c:pt idx="4845">
                  <c:v>42183.913425925923</c:v>
                </c:pt>
                <c:pt idx="4846">
                  <c:v>42183.914120370369</c:v>
                </c:pt>
                <c:pt idx="4847">
                  <c:v>42183.914814814831</c:v>
                </c:pt>
                <c:pt idx="4848">
                  <c:v>42183.915509259263</c:v>
                </c:pt>
                <c:pt idx="4849">
                  <c:v>42183.916203703702</c:v>
                </c:pt>
                <c:pt idx="4850">
                  <c:v>42183.916898148178</c:v>
                </c:pt>
                <c:pt idx="4851">
                  <c:v>42183.917592592603</c:v>
                </c:pt>
                <c:pt idx="4852">
                  <c:v>42183.918287037042</c:v>
                </c:pt>
                <c:pt idx="4853">
                  <c:v>42183.918981481482</c:v>
                </c:pt>
                <c:pt idx="4854">
                  <c:v>42183.919675925943</c:v>
                </c:pt>
                <c:pt idx="4855">
                  <c:v>42183.920370370368</c:v>
                </c:pt>
                <c:pt idx="4856">
                  <c:v>42183.9210648148</c:v>
                </c:pt>
                <c:pt idx="4857">
                  <c:v>42183.921759259254</c:v>
                </c:pt>
                <c:pt idx="4858">
                  <c:v>42183.922453703679</c:v>
                </c:pt>
                <c:pt idx="4859">
                  <c:v>42183.923148148147</c:v>
                </c:pt>
                <c:pt idx="4860">
                  <c:v>42183.923842592594</c:v>
                </c:pt>
                <c:pt idx="4861">
                  <c:v>42183.924537037041</c:v>
                </c:pt>
                <c:pt idx="4862">
                  <c:v>42183.92523148148</c:v>
                </c:pt>
                <c:pt idx="4863">
                  <c:v>42183.925925925927</c:v>
                </c:pt>
                <c:pt idx="4864">
                  <c:v>42183.926620370381</c:v>
                </c:pt>
                <c:pt idx="4865">
                  <c:v>42183.927314814806</c:v>
                </c:pt>
                <c:pt idx="4866">
                  <c:v>42183.92800925926</c:v>
                </c:pt>
                <c:pt idx="4867">
                  <c:v>42183.928703703685</c:v>
                </c:pt>
                <c:pt idx="4868">
                  <c:v>42183.929398148161</c:v>
                </c:pt>
                <c:pt idx="4869">
                  <c:v>42183.930092592593</c:v>
                </c:pt>
                <c:pt idx="4870">
                  <c:v>42183.930787037025</c:v>
                </c:pt>
                <c:pt idx="4871">
                  <c:v>42183.931481481464</c:v>
                </c:pt>
                <c:pt idx="4872">
                  <c:v>42183.932175925933</c:v>
                </c:pt>
                <c:pt idx="4873">
                  <c:v>42183.932870370387</c:v>
                </c:pt>
                <c:pt idx="4874">
                  <c:v>42183.933564814804</c:v>
                </c:pt>
                <c:pt idx="4875">
                  <c:v>42183.934259259273</c:v>
                </c:pt>
                <c:pt idx="4876">
                  <c:v>42183.934953703705</c:v>
                </c:pt>
                <c:pt idx="4877">
                  <c:v>42183.935648148159</c:v>
                </c:pt>
                <c:pt idx="4878">
                  <c:v>42183.936342592591</c:v>
                </c:pt>
                <c:pt idx="4879">
                  <c:v>42183.937037037038</c:v>
                </c:pt>
                <c:pt idx="4880">
                  <c:v>42183.937731481485</c:v>
                </c:pt>
                <c:pt idx="4881">
                  <c:v>42183.938425925931</c:v>
                </c:pt>
                <c:pt idx="4882">
                  <c:v>42183.939120370371</c:v>
                </c:pt>
                <c:pt idx="4883">
                  <c:v>42183.939814814818</c:v>
                </c:pt>
                <c:pt idx="4884">
                  <c:v>42183.940509259271</c:v>
                </c:pt>
                <c:pt idx="4885">
                  <c:v>42183.941203703704</c:v>
                </c:pt>
                <c:pt idx="4886">
                  <c:v>42183.941898148179</c:v>
                </c:pt>
                <c:pt idx="4887">
                  <c:v>42183.942592592604</c:v>
                </c:pt>
                <c:pt idx="4888">
                  <c:v>42183.943287037036</c:v>
                </c:pt>
                <c:pt idx="4889">
                  <c:v>42183.943981481476</c:v>
                </c:pt>
                <c:pt idx="4890">
                  <c:v>42183.944675925937</c:v>
                </c:pt>
                <c:pt idx="4891">
                  <c:v>42183.945370370369</c:v>
                </c:pt>
                <c:pt idx="4892">
                  <c:v>42183.946064814816</c:v>
                </c:pt>
                <c:pt idx="4893">
                  <c:v>42183.946759259263</c:v>
                </c:pt>
                <c:pt idx="4894">
                  <c:v>42183.947453703688</c:v>
                </c:pt>
                <c:pt idx="4895">
                  <c:v>42183.948148148171</c:v>
                </c:pt>
                <c:pt idx="4896">
                  <c:v>42183.948842592603</c:v>
                </c:pt>
                <c:pt idx="4897">
                  <c:v>42183.949537037042</c:v>
                </c:pt>
                <c:pt idx="4898">
                  <c:v>42183.950231481496</c:v>
                </c:pt>
                <c:pt idx="4899">
                  <c:v>42183.950925925943</c:v>
                </c:pt>
                <c:pt idx="4900">
                  <c:v>42183.951620370368</c:v>
                </c:pt>
                <c:pt idx="4901">
                  <c:v>42183.952314814829</c:v>
                </c:pt>
                <c:pt idx="4902">
                  <c:v>42183.953009259261</c:v>
                </c:pt>
                <c:pt idx="4903">
                  <c:v>42183.953703703679</c:v>
                </c:pt>
                <c:pt idx="4904">
                  <c:v>42183.954398148177</c:v>
                </c:pt>
                <c:pt idx="4905">
                  <c:v>42183.955092592601</c:v>
                </c:pt>
                <c:pt idx="4906">
                  <c:v>42183.955787037034</c:v>
                </c:pt>
                <c:pt idx="4907">
                  <c:v>42183.95648148148</c:v>
                </c:pt>
                <c:pt idx="4908">
                  <c:v>42183.957175925942</c:v>
                </c:pt>
                <c:pt idx="4909">
                  <c:v>42183.957870370396</c:v>
                </c:pt>
                <c:pt idx="4910">
                  <c:v>42183.958564814813</c:v>
                </c:pt>
                <c:pt idx="4911">
                  <c:v>42183.959259259274</c:v>
                </c:pt>
                <c:pt idx="4912">
                  <c:v>42183.959953703707</c:v>
                </c:pt>
                <c:pt idx="4913">
                  <c:v>42183.960648148161</c:v>
                </c:pt>
                <c:pt idx="4914">
                  <c:v>42183.961342592585</c:v>
                </c:pt>
                <c:pt idx="4915">
                  <c:v>42183.962037037039</c:v>
                </c:pt>
                <c:pt idx="4916">
                  <c:v>42183.962731481479</c:v>
                </c:pt>
                <c:pt idx="4917">
                  <c:v>42183.963425925926</c:v>
                </c:pt>
                <c:pt idx="4918">
                  <c:v>42183.964120370372</c:v>
                </c:pt>
                <c:pt idx="4919">
                  <c:v>42183.964814814812</c:v>
                </c:pt>
                <c:pt idx="4920">
                  <c:v>42183.965509259258</c:v>
                </c:pt>
                <c:pt idx="4921">
                  <c:v>42183.966203703705</c:v>
                </c:pt>
                <c:pt idx="4922">
                  <c:v>42183.966898148174</c:v>
                </c:pt>
                <c:pt idx="4923">
                  <c:v>42183.967592592591</c:v>
                </c:pt>
                <c:pt idx="4924">
                  <c:v>42183.968287037038</c:v>
                </c:pt>
                <c:pt idx="4925">
                  <c:v>42183.968981481485</c:v>
                </c:pt>
                <c:pt idx="4926">
                  <c:v>42183.969675925931</c:v>
                </c:pt>
                <c:pt idx="4927">
                  <c:v>42183.970370370385</c:v>
                </c:pt>
                <c:pt idx="4928">
                  <c:v>42183.971064814803</c:v>
                </c:pt>
                <c:pt idx="4929">
                  <c:v>42183.971759259257</c:v>
                </c:pt>
                <c:pt idx="4930">
                  <c:v>42183.972453703704</c:v>
                </c:pt>
                <c:pt idx="4931">
                  <c:v>42183.973148148165</c:v>
                </c:pt>
                <c:pt idx="4932">
                  <c:v>42183.97384259259</c:v>
                </c:pt>
                <c:pt idx="4933">
                  <c:v>42183.974537037051</c:v>
                </c:pt>
                <c:pt idx="4934">
                  <c:v>42183.975231481483</c:v>
                </c:pt>
                <c:pt idx="4935">
                  <c:v>42183.975925925923</c:v>
                </c:pt>
                <c:pt idx="4936">
                  <c:v>42183.976620370369</c:v>
                </c:pt>
                <c:pt idx="4937">
                  <c:v>42183.977314814816</c:v>
                </c:pt>
                <c:pt idx="4938">
                  <c:v>42183.978009259263</c:v>
                </c:pt>
                <c:pt idx="4939">
                  <c:v>42183.978703703688</c:v>
                </c:pt>
                <c:pt idx="4940">
                  <c:v>42183.979398148171</c:v>
                </c:pt>
                <c:pt idx="4941">
                  <c:v>42183.980092592603</c:v>
                </c:pt>
                <c:pt idx="4942">
                  <c:v>42183.980787037035</c:v>
                </c:pt>
                <c:pt idx="4943">
                  <c:v>42183.981481481474</c:v>
                </c:pt>
                <c:pt idx="4944">
                  <c:v>42183.982175925943</c:v>
                </c:pt>
                <c:pt idx="4945">
                  <c:v>42183.98287037039</c:v>
                </c:pt>
                <c:pt idx="4946">
                  <c:v>42183.983564814815</c:v>
                </c:pt>
                <c:pt idx="4947">
                  <c:v>42183.984259259276</c:v>
                </c:pt>
                <c:pt idx="4948">
                  <c:v>42183.984953703701</c:v>
                </c:pt>
                <c:pt idx="4949">
                  <c:v>42183.985648148169</c:v>
                </c:pt>
                <c:pt idx="4950">
                  <c:v>42183.986342592601</c:v>
                </c:pt>
                <c:pt idx="4951">
                  <c:v>42183.987037037041</c:v>
                </c:pt>
                <c:pt idx="4952">
                  <c:v>42183.98773148148</c:v>
                </c:pt>
                <c:pt idx="4953">
                  <c:v>42183.988425925942</c:v>
                </c:pt>
                <c:pt idx="4954">
                  <c:v>42183.989120370381</c:v>
                </c:pt>
                <c:pt idx="4955">
                  <c:v>42183.989814814813</c:v>
                </c:pt>
                <c:pt idx="4956">
                  <c:v>42183.99050925926</c:v>
                </c:pt>
                <c:pt idx="4957">
                  <c:v>42183.991203703685</c:v>
                </c:pt>
                <c:pt idx="4958">
                  <c:v>42183.991898148161</c:v>
                </c:pt>
                <c:pt idx="4959">
                  <c:v>42183.992592592593</c:v>
                </c:pt>
                <c:pt idx="4960">
                  <c:v>42183.993287037025</c:v>
                </c:pt>
                <c:pt idx="4961">
                  <c:v>42183.993981481464</c:v>
                </c:pt>
                <c:pt idx="4962">
                  <c:v>42183.994675925933</c:v>
                </c:pt>
                <c:pt idx="4963">
                  <c:v>42183.995370370372</c:v>
                </c:pt>
                <c:pt idx="4964">
                  <c:v>42183.996064814804</c:v>
                </c:pt>
                <c:pt idx="4965">
                  <c:v>42183.996759259258</c:v>
                </c:pt>
                <c:pt idx="4966">
                  <c:v>42183.997453703683</c:v>
                </c:pt>
                <c:pt idx="4967">
                  <c:v>42183.998148148159</c:v>
                </c:pt>
                <c:pt idx="4968">
                  <c:v>42183.998842592591</c:v>
                </c:pt>
                <c:pt idx="4969">
                  <c:v>42183.999537037038</c:v>
                </c:pt>
                <c:pt idx="4970">
                  <c:v>42184.000231481492</c:v>
                </c:pt>
                <c:pt idx="4971">
                  <c:v>42184.000925925931</c:v>
                </c:pt>
                <c:pt idx="4972">
                  <c:v>42184.001620370371</c:v>
                </c:pt>
                <c:pt idx="4973">
                  <c:v>42184.002314814818</c:v>
                </c:pt>
                <c:pt idx="4974">
                  <c:v>42184.003009259257</c:v>
                </c:pt>
                <c:pt idx="4975">
                  <c:v>42184.003703703682</c:v>
                </c:pt>
                <c:pt idx="4976">
                  <c:v>42184.004398148179</c:v>
                </c:pt>
                <c:pt idx="4977">
                  <c:v>42184.00509259259</c:v>
                </c:pt>
                <c:pt idx="4978">
                  <c:v>42184.005787037022</c:v>
                </c:pt>
                <c:pt idx="4979">
                  <c:v>42184.006481481476</c:v>
                </c:pt>
                <c:pt idx="4980">
                  <c:v>42184.007175925923</c:v>
                </c:pt>
                <c:pt idx="4981">
                  <c:v>42184.007870370369</c:v>
                </c:pt>
                <c:pt idx="4982">
                  <c:v>42184.008564814816</c:v>
                </c:pt>
                <c:pt idx="4983">
                  <c:v>42184.009259259263</c:v>
                </c:pt>
                <c:pt idx="4984">
                  <c:v>42184.009953703688</c:v>
                </c:pt>
                <c:pt idx="4985">
                  <c:v>42184.010648148171</c:v>
                </c:pt>
                <c:pt idx="4986">
                  <c:v>42184.011342592596</c:v>
                </c:pt>
                <c:pt idx="4987">
                  <c:v>42184.012037037042</c:v>
                </c:pt>
                <c:pt idx="4988">
                  <c:v>42184.012731481482</c:v>
                </c:pt>
                <c:pt idx="4989">
                  <c:v>42184.013425925928</c:v>
                </c:pt>
                <c:pt idx="4990">
                  <c:v>42184.014120370368</c:v>
                </c:pt>
                <c:pt idx="4991">
                  <c:v>42184.014814814829</c:v>
                </c:pt>
                <c:pt idx="4992">
                  <c:v>42184.015509259261</c:v>
                </c:pt>
                <c:pt idx="4993">
                  <c:v>42184.016203703701</c:v>
                </c:pt>
                <c:pt idx="4994">
                  <c:v>42184.016898148177</c:v>
                </c:pt>
                <c:pt idx="4995">
                  <c:v>42184.017592592601</c:v>
                </c:pt>
                <c:pt idx="4996">
                  <c:v>42184.018287037041</c:v>
                </c:pt>
                <c:pt idx="4997">
                  <c:v>42184.01898148148</c:v>
                </c:pt>
                <c:pt idx="4998">
                  <c:v>42184.019675925942</c:v>
                </c:pt>
                <c:pt idx="4999">
                  <c:v>42184.020370370381</c:v>
                </c:pt>
                <c:pt idx="5000">
                  <c:v>42184.021064814784</c:v>
                </c:pt>
                <c:pt idx="5001">
                  <c:v>42184.021759259245</c:v>
                </c:pt>
                <c:pt idx="5002">
                  <c:v>42184.022453703685</c:v>
                </c:pt>
                <c:pt idx="5003">
                  <c:v>42184.023148148146</c:v>
                </c:pt>
                <c:pt idx="5004">
                  <c:v>42184.023842592585</c:v>
                </c:pt>
                <c:pt idx="5005">
                  <c:v>42184.024537037039</c:v>
                </c:pt>
                <c:pt idx="5006">
                  <c:v>42184.025231481479</c:v>
                </c:pt>
                <c:pt idx="5007">
                  <c:v>42184.025925925926</c:v>
                </c:pt>
                <c:pt idx="5008">
                  <c:v>42184.026620370372</c:v>
                </c:pt>
                <c:pt idx="5009">
                  <c:v>42184.027314814804</c:v>
                </c:pt>
                <c:pt idx="5010">
                  <c:v>42184.028009259258</c:v>
                </c:pt>
                <c:pt idx="5011">
                  <c:v>42184.028703703683</c:v>
                </c:pt>
                <c:pt idx="5012">
                  <c:v>42184.029398148159</c:v>
                </c:pt>
                <c:pt idx="5013">
                  <c:v>42184.030092592591</c:v>
                </c:pt>
                <c:pt idx="5014">
                  <c:v>42184.030787037023</c:v>
                </c:pt>
                <c:pt idx="5015">
                  <c:v>42184.03148148147</c:v>
                </c:pt>
                <c:pt idx="5016">
                  <c:v>42184.032175925931</c:v>
                </c:pt>
                <c:pt idx="5017">
                  <c:v>42184.032870370385</c:v>
                </c:pt>
                <c:pt idx="5018">
                  <c:v>42184.033564814803</c:v>
                </c:pt>
                <c:pt idx="5019">
                  <c:v>42184.034259259271</c:v>
                </c:pt>
                <c:pt idx="5020">
                  <c:v>42184.034953703704</c:v>
                </c:pt>
                <c:pt idx="5021">
                  <c:v>42184.035648148165</c:v>
                </c:pt>
                <c:pt idx="5022">
                  <c:v>42184.03634259259</c:v>
                </c:pt>
                <c:pt idx="5023">
                  <c:v>42184.037037037036</c:v>
                </c:pt>
                <c:pt idx="5024">
                  <c:v>42184.037731481476</c:v>
                </c:pt>
                <c:pt idx="5025">
                  <c:v>42184.038425925923</c:v>
                </c:pt>
                <c:pt idx="5026">
                  <c:v>42184.039120370355</c:v>
                </c:pt>
                <c:pt idx="5027">
                  <c:v>42184.039814814816</c:v>
                </c:pt>
                <c:pt idx="5028">
                  <c:v>42184.040509259263</c:v>
                </c:pt>
                <c:pt idx="5029">
                  <c:v>42184.041203703688</c:v>
                </c:pt>
                <c:pt idx="5030">
                  <c:v>42184.041898148171</c:v>
                </c:pt>
                <c:pt idx="5031">
                  <c:v>42184.042592592603</c:v>
                </c:pt>
                <c:pt idx="5032">
                  <c:v>42184.043287037035</c:v>
                </c:pt>
                <c:pt idx="5033">
                  <c:v>42184.043981481474</c:v>
                </c:pt>
                <c:pt idx="5034">
                  <c:v>42184.044675925943</c:v>
                </c:pt>
                <c:pt idx="5035">
                  <c:v>42184.045370370368</c:v>
                </c:pt>
                <c:pt idx="5036">
                  <c:v>42184.046064814815</c:v>
                </c:pt>
                <c:pt idx="5037">
                  <c:v>42184.046759259261</c:v>
                </c:pt>
                <c:pt idx="5038">
                  <c:v>42184.047453703679</c:v>
                </c:pt>
                <c:pt idx="5039">
                  <c:v>42184.048148148169</c:v>
                </c:pt>
                <c:pt idx="5040">
                  <c:v>42184.048842592601</c:v>
                </c:pt>
                <c:pt idx="5041">
                  <c:v>42184.049537037041</c:v>
                </c:pt>
                <c:pt idx="5042">
                  <c:v>42184.050231481495</c:v>
                </c:pt>
                <c:pt idx="5043">
                  <c:v>42184.050925925942</c:v>
                </c:pt>
                <c:pt idx="5044">
                  <c:v>42184.051620370381</c:v>
                </c:pt>
                <c:pt idx="5045">
                  <c:v>42184.052314814813</c:v>
                </c:pt>
                <c:pt idx="5046">
                  <c:v>42184.05300925926</c:v>
                </c:pt>
                <c:pt idx="5047">
                  <c:v>42184.053703703685</c:v>
                </c:pt>
                <c:pt idx="5048">
                  <c:v>42184.054398148175</c:v>
                </c:pt>
                <c:pt idx="5049">
                  <c:v>42184.055092592593</c:v>
                </c:pt>
                <c:pt idx="5050">
                  <c:v>42184.055787037025</c:v>
                </c:pt>
                <c:pt idx="5051">
                  <c:v>42184.056481481479</c:v>
                </c:pt>
                <c:pt idx="5052">
                  <c:v>42184.057175925933</c:v>
                </c:pt>
                <c:pt idx="5053">
                  <c:v>42184.057870370387</c:v>
                </c:pt>
                <c:pt idx="5054">
                  <c:v>42184.058564814812</c:v>
                </c:pt>
                <c:pt idx="5055">
                  <c:v>42184.059259259273</c:v>
                </c:pt>
                <c:pt idx="5056">
                  <c:v>42184.059953703705</c:v>
                </c:pt>
                <c:pt idx="5057">
                  <c:v>42184.060648148159</c:v>
                </c:pt>
                <c:pt idx="5058">
                  <c:v>42184.061342592584</c:v>
                </c:pt>
                <c:pt idx="5059">
                  <c:v>42184.062037037038</c:v>
                </c:pt>
                <c:pt idx="5060">
                  <c:v>42184.062731481485</c:v>
                </c:pt>
                <c:pt idx="5061">
                  <c:v>42184.063425925924</c:v>
                </c:pt>
                <c:pt idx="5062">
                  <c:v>42184.064120370371</c:v>
                </c:pt>
                <c:pt idx="5063">
                  <c:v>42184.064814814818</c:v>
                </c:pt>
                <c:pt idx="5064">
                  <c:v>42184.065509259257</c:v>
                </c:pt>
                <c:pt idx="5065">
                  <c:v>42184.066203703704</c:v>
                </c:pt>
                <c:pt idx="5066">
                  <c:v>42184.066898148179</c:v>
                </c:pt>
                <c:pt idx="5067">
                  <c:v>42184.06759259259</c:v>
                </c:pt>
                <c:pt idx="5068">
                  <c:v>42184.068287037036</c:v>
                </c:pt>
                <c:pt idx="5069">
                  <c:v>42184.068981481476</c:v>
                </c:pt>
                <c:pt idx="5070">
                  <c:v>42184.069675925923</c:v>
                </c:pt>
                <c:pt idx="5071">
                  <c:v>42184.070370370369</c:v>
                </c:pt>
                <c:pt idx="5072">
                  <c:v>42184.071064814802</c:v>
                </c:pt>
                <c:pt idx="5073">
                  <c:v>42184.071759259255</c:v>
                </c:pt>
                <c:pt idx="5074">
                  <c:v>42184.072453703688</c:v>
                </c:pt>
                <c:pt idx="5075">
                  <c:v>42184.073148148149</c:v>
                </c:pt>
                <c:pt idx="5076">
                  <c:v>42184.073842592596</c:v>
                </c:pt>
                <c:pt idx="5077">
                  <c:v>42184.074537037042</c:v>
                </c:pt>
                <c:pt idx="5078">
                  <c:v>42184.075231481482</c:v>
                </c:pt>
                <c:pt idx="5079">
                  <c:v>42184.075925925928</c:v>
                </c:pt>
                <c:pt idx="5080">
                  <c:v>42184.076620370368</c:v>
                </c:pt>
                <c:pt idx="5081">
                  <c:v>42184.077314814815</c:v>
                </c:pt>
                <c:pt idx="5082">
                  <c:v>42184.078009259261</c:v>
                </c:pt>
                <c:pt idx="5083">
                  <c:v>42184.078703703679</c:v>
                </c:pt>
                <c:pt idx="5084">
                  <c:v>42184.079398148169</c:v>
                </c:pt>
                <c:pt idx="5085">
                  <c:v>42184.080092592601</c:v>
                </c:pt>
                <c:pt idx="5086">
                  <c:v>42184.080787037034</c:v>
                </c:pt>
                <c:pt idx="5087">
                  <c:v>42184.081481481466</c:v>
                </c:pt>
                <c:pt idx="5088">
                  <c:v>42184.082175925942</c:v>
                </c:pt>
                <c:pt idx="5089">
                  <c:v>42184.082870370396</c:v>
                </c:pt>
                <c:pt idx="5090">
                  <c:v>42184.083564814806</c:v>
                </c:pt>
                <c:pt idx="5091">
                  <c:v>42184.084259259274</c:v>
                </c:pt>
                <c:pt idx="5092">
                  <c:v>42184.084953703707</c:v>
                </c:pt>
                <c:pt idx="5093">
                  <c:v>42184.085648148161</c:v>
                </c:pt>
                <c:pt idx="5094">
                  <c:v>42184.086342592593</c:v>
                </c:pt>
                <c:pt idx="5095">
                  <c:v>42184.087037037039</c:v>
                </c:pt>
                <c:pt idx="5096">
                  <c:v>42184.087731481479</c:v>
                </c:pt>
                <c:pt idx="5097">
                  <c:v>42184.088425925933</c:v>
                </c:pt>
                <c:pt idx="5098">
                  <c:v>42184.089120370372</c:v>
                </c:pt>
                <c:pt idx="5099">
                  <c:v>42184.089814814812</c:v>
                </c:pt>
                <c:pt idx="5100">
                  <c:v>42184.090509259258</c:v>
                </c:pt>
                <c:pt idx="5101">
                  <c:v>42184.091203703683</c:v>
                </c:pt>
                <c:pt idx="5102">
                  <c:v>42184.091898148159</c:v>
                </c:pt>
                <c:pt idx="5103">
                  <c:v>42184.092592592591</c:v>
                </c:pt>
                <c:pt idx="5104">
                  <c:v>42184.093287037023</c:v>
                </c:pt>
                <c:pt idx="5105">
                  <c:v>42184.09398148147</c:v>
                </c:pt>
                <c:pt idx="5106">
                  <c:v>42184.094675925931</c:v>
                </c:pt>
                <c:pt idx="5107">
                  <c:v>42184.095370370371</c:v>
                </c:pt>
                <c:pt idx="5108">
                  <c:v>42184.096064814803</c:v>
                </c:pt>
                <c:pt idx="5109">
                  <c:v>42184.096759259257</c:v>
                </c:pt>
                <c:pt idx="5110">
                  <c:v>42184.097453703682</c:v>
                </c:pt>
                <c:pt idx="5111">
                  <c:v>42184.098148148165</c:v>
                </c:pt>
                <c:pt idx="5112">
                  <c:v>42184.09884259259</c:v>
                </c:pt>
                <c:pt idx="5113">
                  <c:v>42184.099537037036</c:v>
                </c:pt>
                <c:pt idx="5114">
                  <c:v>42184.100231481483</c:v>
                </c:pt>
                <c:pt idx="5115">
                  <c:v>42184.100925925923</c:v>
                </c:pt>
                <c:pt idx="5116">
                  <c:v>42184.101620370355</c:v>
                </c:pt>
                <c:pt idx="5117">
                  <c:v>42184.102314814816</c:v>
                </c:pt>
                <c:pt idx="5118">
                  <c:v>42184.103009259255</c:v>
                </c:pt>
                <c:pt idx="5119">
                  <c:v>42184.103703703673</c:v>
                </c:pt>
                <c:pt idx="5120">
                  <c:v>42184.104398148171</c:v>
                </c:pt>
                <c:pt idx="5121">
                  <c:v>42184.105092592596</c:v>
                </c:pt>
                <c:pt idx="5122">
                  <c:v>42184.10578703702</c:v>
                </c:pt>
                <c:pt idx="5123">
                  <c:v>42184.106481481474</c:v>
                </c:pt>
                <c:pt idx="5124">
                  <c:v>42184.107175925928</c:v>
                </c:pt>
                <c:pt idx="5125">
                  <c:v>42184.107870370368</c:v>
                </c:pt>
                <c:pt idx="5126">
                  <c:v>42184.108564814815</c:v>
                </c:pt>
                <c:pt idx="5127">
                  <c:v>42184.109259259261</c:v>
                </c:pt>
                <c:pt idx="5128">
                  <c:v>42184.109953703679</c:v>
                </c:pt>
                <c:pt idx="5129">
                  <c:v>42184.110648148169</c:v>
                </c:pt>
                <c:pt idx="5130">
                  <c:v>42184.111342592594</c:v>
                </c:pt>
                <c:pt idx="5131">
                  <c:v>42184.112037037041</c:v>
                </c:pt>
                <c:pt idx="5132">
                  <c:v>42184.11273148148</c:v>
                </c:pt>
                <c:pt idx="5133">
                  <c:v>42184.113425925927</c:v>
                </c:pt>
                <c:pt idx="5134">
                  <c:v>42184.114120370381</c:v>
                </c:pt>
                <c:pt idx="5135">
                  <c:v>42184.114814814813</c:v>
                </c:pt>
                <c:pt idx="5136">
                  <c:v>42184.11550925926</c:v>
                </c:pt>
                <c:pt idx="5137">
                  <c:v>42184.116203703707</c:v>
                </c:pt>
                <c:pt idx="5138">
                  <c:v>42184.116898148175</c:v>
                </c:pt>
                <c:pt idx="5139">
                  <c:v>42184.117592592593</c:v>
                </c:pt>
                <c:pt idx="5140">
                  <c:v>42184.118287037039</c:v>
                </c:pt>
                <c:pt idx="5141">
                  <c:v>42184.118981481479</c:v>
                </c:pt>
                <c:pt idx="5142">
                  <c:v>42184.119675925933</c:v>
                </c:pt>
                <c:pt idx="5143">
                  <c:v>42184.120370370372</c:v>
                </c:pt>
                <c:pt idx="5144">
                  <c:v>42184.121064814783</c:v>
                </c:pt>
                <c:pt idx="5145">
                  <c:v>42184.121759259244</c:v>
                </c:pt>
                <c:pt idx="5146">
                  <c:v>42184.122453703683</c:v>
                </c:pt>
                <c:pt idx="5147">
                  <c:v>42184.123148148145</c:v>
                </c:pt>
                <c:pt idx="5148">
                  <c:v>42184.123842592584</c:v>
                </c:pt>
                <c:pt idx="5149">
                  <c:v>42184.124537037038</c:v>
                </c:pt>
                <c:pt idx="5150">
                  <c:v>42184.125231481485</c:v>
                </c:pt>
                <c:pt idx="5151">
                  <c:v>42184.125925925924</c:v>
                </c:pt>
                <c:pt idx="5152">
                  <c:v>42184.126620370371</c:v>
                </c:pt>
                <c:pt idx="5153">
                  <c:v>42184.127314814803</c:v>
                </c:pt>
                <c:pt idx="5154">
                  <c:v>42184.128009259257</c:v>
                </c:pt>
                <c:pt idx="5155">
                  <c:v>42184.128703703682</c:v>
                </c:pt>
                <c:pt idx="5156">
                  <c:v>42184.129398148165</c:v>
                </c:pt>
                <c:pt idx="5157">
                  <c:v>42184.13009259259</c:v>
                </c:pt>
                <c:pt idx="5158">
                  <c:v>42184.130787037022</c:v>
                </c:pt>
                <c:pt idx="5159">
                  <c:v>42184.131481481454</c:v>
                </c:pt>
                <c:pt idx="5160">
                  <c:v>42184.132175925923</c:v>
                </c:pt>
                <c:pt idx="5161">
                  <c:v>42184.132870370369</c:v>
                </c:pt>
                <c:pt idx="5162">
                  <c:v>42184.133564814802</c:v>
                </c:pt>
                <c:pt idx="5163">
                  <c:v>42184.134259259263</c:v>
                </c:pt>
                <c:pt idx="5164">
                  <c:v>42184.134953703688</c:v>
                </c:pt>
                <c:pt idx="5165">
                  <c:v>42184.135648148149</c:v>
                </c:pt>
                <c:pt idx="5166">
                  <c:v>42184.136342592596</c:v>
                </c:pt>
                <c:pt idx="5167">
                  <c:v>42184.137037037035</c:v>
                </c:pt>
                <c:pt idx="5168">
                  <c:v>42184.137731481474</c:v>
                </c:pt>
                <c:pt idx="5169">
                  <c:v>42184.138425925928</c:v>
                </c:pt>
                <c:pt idx="5170">
                  <c:v>42184.139120370353</c:v>
                </c:pt>
                <c:pt idx="5171">
                  <c:v>42184.139814814815</c:v>
                </c:pt>
                <c:pt idx="5172">
                  <c:v>42184.140509259261</c:v>
                </c:pt>
                <c:pt idx="5173">
                  <c:v>42184.141203703679</c:v>
                </c:pt>
                <c:pt idx="5174">
                  <c:v>42184.141898148169</c:v>
                </c:pt>
                <c:pt idx="5175">
                  <c:v>42184.142592592601</c:v>
                </c:pt>
                <c:pt idx="5176">
                  <c:v>42184.143287037034</c:v>
                </c:pt>
                <c:pt idx="5177">
                  <c:v>42184.143981481466</c:v>
                </c:pt>
                <c:pt idx="5178">
                  <c:v>42184.144675925942</c:v>
                </c:pt>
                <c:pt idx="5179">
                  <c:v>42184.145370370381</c:v>
                </c:pt>
                <c:pt idx="5180">
                  <c:v>42184.146064814806</c:v>
                </c:pt>
                <c:pt idx="5181">
                  <c:v>42184.14675925926</c:v>
                </c:pt>
                <c:pt idx="5182">
                  <c:v>42184.147453703685</c:v>
                </c:pt>
                <c:pt idx="5183">
                  <c:v>42184.148148148161</c:v>
                </c:pt>
                <c:pt idx="5184">
                  <c:v>42184.148842592593</c:v>
                </c:pt>
                <c:pt idx="5185">
                  <c:v>42184.149537037039</c:v>
                </c:pt>
                <c:pt idx="5186">
                  <c:v>42184.150231481493</c:v>
                </c:pt>
                <c:pt idx="5187">
                  <c:v>42184.150925925933</c:v>
                </c:pt>
                <c:pt idx="5188">
                  <c:v>42184.151620370372</c:v>
                </c:pt>
                <c:pt idx="5189">
                  <c:v>42184.152314814812</c:v>
                </c:pt>
                <c:pt idx="5190">
                  <c:v>42184.153009259258</c:v>
                </c:pt>
                <c:pt idx="5191">
                  <c:v>42184.153703703683</c:v>
                </c:pt>
                <c:pt idx="5192">
                  <c:v>42184.154398148174</c:v>
                </c:pt>
                <c:pt idx="5193">
                  <c:v>42184.155092592591</c:v>
                </c:pt>
                <c:pt idx="5194">
                  <c:v>42184.155787037023</c:v>
                </c:pt>
                <c:pt idx="5195">
                  <c:v>42184.156481481485</c:v>
                </c:pt>
                <c:pt idx="5196">
                  <c:v>42184.157175925931</c:v>
                </c:pt>
                <c:pt idx="5197">
                  <c:v>42184.157870370385</c:v>
                </c:pt>
                <c:pt idx="5198">
                  <c:v>42184.158564814818</c:v>
                </c:pt>
                <c:pt idx="5199">
                  <c:v>42184.159259259271</c:v>
                </c:pt>
                <c:pt idx="5200">
                  <c:v>42184.159953703704</c:v>
                </c:pt>
                <c:pt idx="5201">
                  <c:v>42184.160648148165</c:v>
                </c:pt>
                <c:pt idx="5202">
                  <c:v>42184.161342592575</c:v>
                </c:pt>
                <c:pt idx="5203">
                  <c:v>42184.162037037036</c:v>
                </c:pt>
                <c:pt idx="5204">
                  <c:v>42184.162731481476</c:v>
                </c:pt>
                <c:pt idx="5205">
                  <c:v>42184.163425925908</c:v>
                </c:pt>
                <c:pt idx="5206">
                  <c:v>42184.164120370355</c:v>
                </c:pt>
                <c:pt idx="5207">
                  <c:v>42184.164814814816</c:v>
                </c:pt>
                <c:pt idx="5208">
                  <c:v>42184.165509259255</c:v>
                </c:pt>
                <c:pt idx="5209">
                  <c:v>42184.166203703688</c:v>
                </c:pt>
                <c:pt idx="5210">
                  <c:v>42184.166898148171</c:v>
                </c:pt>
                <c:pt idx="5211">
                  <c:v>42184.167592592596</c:v>
                </c:pt>
                <c:pt idx="5212">
                  <c:v>42184.168287037035</c:v>
                </c:pt>
                <c:pt idx="5213">
                  <c:v>42184.168981481474</c:v>
                </c:pt>
                <c:pt idx="5214">
                  <c:v>42184.169675925928</c:v>
                </c:pt>
                <c:pt idx="5215">
                  <c:v>42184.170370370368</c:v>
                </c:pt>
                <c:pt idx="5216">
                  <c:v>42184.1710648148</c:v>
                </c:pt>
                <c:pt idx="5217">
                  <c:v>42184.171759259254</c:v>
                </c:pt>
                <c:pt idx="5218">
                  <c:v>42184.172453703679</c:v>
                </c:pt>
                <c:pt idx="5219">
                  <c:v>42184.173148148147</c:v>
                </c:pt>
                <c:pt idx="5220">
                  <c:v>42184.173842592594</c:v>
                </c:pt>
                <c:pt idx="5221">
                  <c:v>42184.174537037041</c:v>
                </c:pt>
                <c:pt idx="5222">
                  <c:v>42184.17523148148</c:v>
                </c:pt>
                <c:pt idx="5223">
                  <c:v>42184.175925925927</c:v>
                </c:pt>
                <c:pt idx="5224">
                  <c:v>42184.176620370381</c:v>
                </c:pt>
                <c:pt idx="5225">
                  <c:v>42184.177314814806</c:v>
                </c:pt>
                <c:pt idx="5226">
                  <c:v>42184.17800925926</c:v>
                </c:pt>
                <c:pt idx="5227">
                  <c:v>42184.178703703685</c:v>
                </c:pt>
                <c:pt idx="5228">
                  <c:v>42184.179398148161</c:v>
                </c:pt>
                <c:pt idx="5229">
                  <c:v>42184.180092592593</c:v>
                </c:pt>
                <c:pt idx="5230">
                  <c:v>42184.180787037025</c:v>
                </c:pt>
                <c:pt idx="5231">
                  <c:v>42184.181481481464</c:v>
                </c:pt>
                <c:pt idx="5232">
                  <c:v>42184.182175925933</c:v>
                </c:pt>
                <c:pt idx="5233">
                  <c:v>42184.182870370387</c:v>
                </c:pt>
                <c:pt idx="5234">
                  <c:v>42184.183564814804</c:v>
                </c:pt>
                <c:pt idx="5235">
                  <c:v>42184.184259259273</c:v>
                </c:pt>
                <c:pt idx="5236">
                  <c:v>42184.184953703705</c:v>
                </c:pt>
                <c:pt idx="5237">
                  <c:v>42184.185648148159</c:v>
                </c:pt>
                <c:pt idx="5238">
                  <c:v>42184.186342592591</c:v>
                </c:pt>
                <c:pt idx="5239">
                  <c:v>42184.187037037038</c:v>
                </c:pt>
                <c:pt idx="5240">
                  <c:v>42184.187731481485</c:v>
                </c:pt>
                <c:pt idx="5241">
                  <c:v>42184.188425925931</c:v>
                </c:pt>
                <c:pt idx="5242">
                  <c:v>42184.189120370371</c:v>
                </c:pt>
                <c:pt idx="5243">
                  <c:v>42184.189814814818</c:v>
                </c:pt>
                <c:pt idx="5244">
                  <c:v>42184.190509259257</c:v>
                </c:pt>
                <c:pt idx="5245">
                  <c:v>42184.191203703682</c:v>
                </c:pt>
                <c:pt idx="5246">
                  <c:v>42184.191898148165</c:v>
                </c:pt>
                <c:pt idx="5247">
                  <c:v>42184.19259259259</c:v>
                </c:pt>
                <c:pt idx="5248">
                  <c:v>42184.193287037022</c:v>
                </c:pt>
                <c:pt idx="5249">
                  <c:v>42184.193981481454</c:v>
                </c:pt>
                <c:pt idx="5250">
                  <c:v>42184.194675925923</c:v>
                </c:pt>
                <c:pt idx="5251">
                  <c:v>42184.195370370355</c:v>
                </c:pt>
                <c:pt idx="5252">
                  <c:v>42184.196064814802</c:v>
                </c:pt>
                <c:pt idx="5253">
                  <c:v>42184.196759259255</c:v>
                </c:pt>
                <c:pt idx="5254">
                  <c:v>42184.197453703673</c:v>
                </c:pt>
                <c:pt idx="5255">
                  <c:v>42184.198148148149</c:v>
                </c:pt>
                <c:pt idx="5256">
                  <c:v>42184.198842592596</c:v>
                </c:pt>
                <c:pt idx="5257">
                  <c:v>42184.199537037035</c:v>
                </c:pt>
                <c:pt idx="5258">
                  <c:v>42184.200231481482</c:v>
                </c:pt>
                <c:pt idx="5259">
                  <c:v>42184.200925925928</c:v>
                </c:pt>
                <c:pt idx="5260">
                  <c:v>42184.201620370353</c:v>
                </c:pt>
                <c:pt idx="5261">
                  <c:v>42184.202314814815</c:v>
                </c:pt>
                <c:pt idx="5262">
                  <c:v>42184.203009259254</c:v>
                </c:pt>
                <c:pt idx="5263">
                  <c:v>42184.203703703672</c:v>
                </c:pt>
                <c:pt idx="5264">
                  <c:v>42184.204398148169</c:v>
                </c:pt>
                <c:pt idx="5265">
                  <c:v>42184.205092592594</c:v>
                </c:pt>
                <c:pt idx="5266">
                  <c:v>42184.205787037019</c:v>
                </c:pt>
                <c:pt idx="5267">
                  <c:v>42184.206481481466</c:v>
                </c:pt>
                <c:pt idx="5268">
                  <c:v>42184.207175925927</c:v>
                </c:pt>
                <c:pt idx="5269">
                  <c:v>42184.207870370381</c:v>
                </c:pt>
                <c:pt idx="5270">
                  <c:v>42184.208564814806</c:v>
                </c:pt>
                <c:pt idx="5271">
                  <c:v>42184.20925925926</c:v>
                </c:pt>
                <c:pt idx="5272">
                  <c:v>42184.209953703685</c:v>
                </c:pt>
                <c:pt idx="5273">
                  <c:v>42184.210648148161</c:v>
                </c:pt>
                <c:pt idx="5274">
                  <c:v>42184.211342592585</c:v>
                </c:pt>
                <c:pt idx="5275">
                  <c:v>42184.212037037039</c:v>
                </c:pt>
                <c:pt idx="5276">
                  <c:v>42184.212731481479</c:v>
                </c:pt>
                <c:pt idx="5277">
                  <c:v>42184.213425925926</c:v>
                </c:pt>
                <c:pt idx="5278">
                  <c:v>42184.214120370372</c:v>
                </c:pt>
                <c:pt idx="5279">
                  <c:v>42184.214814814812</c:v>
                </c:pt>
                <c:pt idx="5280">
                  <c:v>42184.215509259258</c:v>
                </c:pt>
                <c:pt idx="5281">
                  <c:v>42184.216203703705</c:v>
                </c:pt>
                <c:pt idx="5282">
                  <c:v>42184.216898148174</c:v>
                </c:pt>
                <c:pt idx="5283">
                  <c:v>42184.217592592591</c:v>
                </c:pt>
                <c:pt idx="5284">
                  <c:v>42184.218287037038</c:v>
                </c:pt>
                <c:pt idx="5285">
                  <c:v>42184.218981481485</c:v>
                </c:pt>
                <c:pt idx="5286">
                  <c:v>42184.219675925931</c:v>
                </c:pt>
                <c:pt idx="5287">
                  <c:v>42184.220370370371</c:v>
                </c:pt>
                <c:pt idx="5288">
                  <c:v>42184.221064814788</c:v>
                </c:pt>
                <c:pt idx="5289">
                  <c:v>42184.221759259242</c:v>
                </c:pt>
                <c:pt idx="5290">
                  <c:v>42184.222453703682</c:v>
                </c:pt>
                <c:pt idx="5291">
                  <c:v>42184.22314814815</c:v>
                </c:pt>
                <c:pt idx="5292">
                  <c:v>42184.223842592575</c:v>
                </c:pt>
                <c:pt idx="5293">
                  <c:v>42184.224537037036</c:v>
                </c:pt>
                <c:pt idx="5294">
                  <c:v>42184.225231481476</c:v>
                </c:pt>
                <c:pt idx="5295">
                  <c:v>42184.225925925908</c:v>
                </c:pt>
                <c:pt idx="5296">
                  <c:v>42184.226620370355</c:v>
                </c:pt>
                <c:pt idx="5297">
                  <c:v>42184.227314814802</c:v>
                </c:pt>
                <c:pt idx="5298">
                  <c:v>42184.228009259255</c:v>
                </c:pt>
                <c:pt idx="5299">
                  <c:v>42184.228703703673</c:v>
                </c:pt>
                <c:pt idx="5300">
                  <c:v>42184.229398148149</c:v>
                </c:pt>
                <c:pt idx="5301">
                  <c:v>42184.230092592596</c:v>
                </c:pt>
                <c:pt idx="5302">
                  <c:v>42184.23078703702</c:v>
                </c:pt>
                <c:pt idx="5303">
                  <c:v>42184.231481481453</c:v>
                </c:pt>
                <c:pt idx="5304">
                  <c:v>42184.232175925928</c:v>
                </c:pt>
                <c:pt idx="5305">
                  <c:v>42184.232870370368</c:v>
                </c:pt>
                <c:pt idx="5306">
                  <c:v>42184.2335648148</c:v>
                </c:pt>
                <c:pt idx="5307">
                  <c:v>42184.234259259261</c:v>
                </c:pt>
                <c:pt idx="5308">
                  <c:v>42184.234953703679</c:v>
                </c:pt>
                <c:pt idx="5309">
                  <c:v>42184.235648148147</c:v>
                </c:pt>
                <c:pt idx="5310">
                  <c:v>42184.236342592594</c:v>
                </c:pt>
                <c:pt idx="5311">
                  <c:v>42184.237037037034</c:v>
                </c:pt>
                <c:pt idx="5312">
                  <c:v>42184.237731481466</c:v>
                </c:pt>
                <c:pt idx="5313">
                  <c:v>42184.238425925927</c:v>
                </c:pt>
                <c:pt idx="5314">
                  <c:v>42184.239120370374</c:v>
                </c:pt>
                <c:pt idx="5315">
                  <c:v>42184.239814814806</c:v>
                </c:pt>
                <c:pt idx="5316">
                  <c:v>42184.24050925926</c:v>
                </c:pt>
                <c:pt idx="5317">
                  <c:v>42184.241203703685</c:v>
                </c:pt>
                <c:pt idx="5318">
                  <c:v>42184.241898148161</c:v>
                </c:pt>
                <c:pt idx="5319">
                  <c:v>42184.242592592593</c:v>
                </c:pt>
                <c:pt idx="5320">
                  <c:v>42184.243287037025</c:v>
                </c:pt>
                <c:pt idx="5321">
                  <c:v>42184.243981481464</c:v>
                </c:pt>
                <c:pt idx="5322">
                  <c:v>42184.244675925933</c:v>
                </c:pt>
                <c:pt idx="5323">
                  <c:v>42184.245370370372</c:v>
                </c:pt>
                <c:pt idx="5324">
                  <c:v>42184.246064814804</c:v>
                </c:pt>
                <c:pt idx="5325">
                  <c:v>42184.246759259258</c:v>
                </c:pt>
                <c:pt idx="5326">
                  <c:v>42184.247453703683</c:v>
                </c:pt>
                <c:pt idx="5327">
                  <c:v>42184.248148148159</c:v>
                </c:pt>
                <c:pt idx="5328">
                  <c:v>42184.248842592591</c:v>
                </c:pt>
                <c:pt idx="5329">
                  <c:v>42184.249537037038</c:v>
                </c:pt>
                <c:pt idx="5330">
                  <c:v>42184.250231481492</c:v>
                </c:pt>
                <c:pt idx="5331">
                  <c:v>42184.250925925931</c:v>
                </c:pt>
                <c:pt idx="5332">
                  <c:v>42184.251620370371</c:v>
                </c:pt>
                <c:pt idx="5333">
                  <c:v>42184.252314814818</c:v>
                </c:pt>
                <c:pt idx="5334">
                  <c:v>42184.253009259257</c:v>
                </c:pt>
                <c:pt idx="5335">
                  <c:v>42184.253703703682</c:v>
                </c:pt>
                <c:pt idx="5336">
                  <c:v>42184.254398148179</c:v>
                </c:pt>
                <c:pt idx="5337">
                  <c:v>42184.25509259259</c:v>
                </c:pt>
                <c:pt idx="5338">
                  <c:v>42184.255787037022</c:v>
                </c:pt>
                <c:pt idx="5339">
                  <c:v>42184.256481481476</c:v>
                </c:pt>
                <c:pt idx="5340">
                  <c:v>42184.257175925923</c:v>
                </c:pt>
                <c:pt idx="5341">
                  <c:v>42184.257870370369</c:v>
                </c:pt>
                <c:pt idx="5342">
                  <c:v>42184.258564814816</c:v>
                </c:pt>
                <c:pt idx="5343">
                  <c:v>42184.259259259263</c:v>
                </c:pt>
                <c:pt idx="5344">
                  <c:v>42184.259953703688</c:v>
                </c:pt>
                <c:pt idx="5345">
                  <c:v>42184.260648148149</c:v>
                </c:pt>
                <c:pt idx="5346">
                  <c:v>42184.261342592581</c:v>
                </c:pt>
                <c:pt idx="5347">
                  <c:v>42184.262037037035</c:v>
                </c:pt>
                <c:pt idx="5348">
                  <c:v>42184.262731481474</c:v>
                </c:pt>
                <c:pt idx="5349">
                  <c:v>42184.263425925914</c:v>
                </c:pt>
                <c:pt idx="5350">
                  <c:v>42184.264120370353</c:v>
                </c:pt>
                <c:pt idx="5351">
                  <c:v>42184.264814814815</c:v>
                </c:pt>
                <c:pt idx="5352">
                  <c:v>42184.265509259254</c:v>
                </c:pt>
                <c:pt idx="5353">
                  <c:v>42184.266203703679</c:v>
                </c:pt>
                <c:pt idx="5354">
                  <c:v>42184.266898148169</c:v>
                </c:pt>
                <c:pt idx="5355">
                  <c:v>42184.267592592594</c:v>
                </c:pt>
                <c:pt idx="5356">
                  <c:v>42184.268287037034</c:v>
                </c:pt>
                <c:pt idx="5357">
                  <c:v>42184.268981481466</c:v>
                </c:pt>
                <c:pt idx="5358">
                  <c:v>42184.269675925927</c:v>
                </c:pt>
                <c:pt idx="5359">
                  <c:v>42184.270370370381</c:v>
                </c:pt>
                <c:pt idx="5360">
                  <c:v>42184.271064814784</c:v>
                </c:pt>
                <c:pt idx="5361">
                  <c:v>42184.271759259245</c:v>
                </c:pt>
                <c:pt idx="5362">
                  <c:v>42184.272453703685</c:v>
                </c:pt>
                <c:pt idx="5363">
                  <c:v>42184.273148148146</c:v>
                </c:pt>
                <c:pt idx="5364">
                  <c:v>42184.273842592585</c:v>
                </c:pt>
                <c:pt idx="5365">
                  <c:v>42184.274537037039</c:v>
                </c:pt>
                <c:pt idx="5366">
                  <c:v>42184.275231481479</c:v>
                </c:pt>
                <c:pt idx="5367">
                  <c:v>42184.275925925926</c:v>
                </c:pt>
                <c:pt idx="5368">
                  <c:v>42184.276620370372</c:v>
                </c:pt>
                <c:pt idx="5369">
                  <c:v>42184.277314814804</c:v>
                </c:pt>
                <c:pt idx="5370">
                  <c:v>42184.278009259258</c:v>
                </c:pt>
                <c:pt idx="5371">
                  <c:v>42184.278703703683</c:v>
                </c:pt>
                <c:pt idx="5372">
                  <c:v>42184.279398148159</c:v>
                </c:pt>
                <c:pt idx="5373">
                  <c:v>42184.280092592591</c:v>
                </c:pt>
                <c:pt idx="5374">
                  <c:v>42184.280787037023</c:v>
                </c:pt>
                <c:pt idx="5375">
                  <c:v>42184.28148148147</c:v>
                </c:pt>
                <c:pt idx="5376">
                  <c:v>42184.282175925931</c:v>
                </c:pt>
                <c:pt idx="5377">
                  <c:v>42184.282870370385</c:v>
                </c:pt>
                <c:pt idx="5378">
                  <c:v>42184.283564814803</c:v>
                </c:pt>
                <c:pt idx="5379">
                  <c:v>42184.284259259271</c:v>
                </c:pt>
                <c:pt idx="5380">
                  <c:v>42184.284953703704</c:v>
                </c:pt>
                <c:pt idx="5381">
                  <c:v>42184.285648148165</c:v>
                </c:pt>
                <c:pt idx="5382">
                  <c:v>42184.28634259259</c:v>
                </c:pt>
                <c:pt idx="5383">
                  <c:v>42184.287037037036</c:v>
                </c:pt>
                <c:pt idx="5384">
                  <c:v>42184.287731481476</c:v>
                </c:pt>
                <c:pt idx="5385">
                  <c:v>42184.288425925923</c:v>
                </c:pt>
                <c:pt idx="5386">
                  <c:v>42184.289120370355</c:v>
                </c:pt>
                <c:pt idx="5387">
                  <c:v>42184.289814814816</c:v>
                </c:pt>
                <c:pt idx="5388">
                  <c:v>42184.290509259255</c:v>
                </c:pt>
                <c:pt idx="5389">
                  <c:v>42184.291203703673</c:v>
                </c:pt>
                <c:pt idx="5390">
                  <c:v>42184.291898148149</c:v>
                </c:pt>
                <c:pt idx="5391">
                  <c:v>42184.292592592596</c:v>
                </c:pt>
                <c:pt idx="5392">
                  <c:v>42184.29328703702</c:v>
                </c:pt>
                <c:pt idx="5393">
                  <c:v>42184.293981481453</c:v>
                </c:pt>
                <c:pt idx="5394">
                  <c:v>42184.294675925928</c:v>
                </c:pt>
                <c:pt idx="5395">
                  <c:v>42184.295370370353</c:v>
                </c:pt>
                <c:pt idx="5396">
                  <c:v>42184.2960648148</c:v>
                </c:pt>
                <c:pt idx="5397">
                  <c:v>42184.296759259254</c:v>
                </c:pt>
                <c:pt idx="5398">
                  <c:v>42184.297453703672</c:v>
                </c:pt>
                <c:pt idx="5399">
                  <c:v>42184.298148148147</c:v>
                </c:pt>
                <c:pt idx="5400">
                  <c:v>42184.298842592594</c:v>
                </c:pt>
                <c:pt idx="5401">
                  <c:v>42184.299537037034</c:v>
                </c:pt>
                <c:pt idx="5402">
                  <c:v>42184.300231481495</c:v>
                </c:pt>
                <c:pt idx="5403">
                  <c:v>42184.300925925942</c:v>
                </c:pt>
                <c:pt idx="5404">
                  <c:v>42184.301620370381</c:v>
                </c:pt>
                <c:pt idx="5405">
                  <c:v>42184.302314814813</c:v>
                </c:pt>
                <c:pt idx="5406">
                  <c:v>42184.30300925926</c:v>
                </c:pt>
                <c:pt idx="5407">
                  <c:v>42184.303703703685</c:v>
                </c:pt>
                <c:pt idx="5408">
                  <c:v>42184.304398148175</c:v>
                </c:pt>
                <c:pt idx="5409">
                  <c:v>42184.305092592593</c:v>
                </c:pt>
                <c:pt idx="5410">
                  <c:v>42184.305787037025</c:v>
                </c:pt>
                <c:pt idx="5411">
                  <c:v>42184.306481481479</c:v>
                </c:pt>
                <c:pt idx="5412">
                  <c:v>42184.307175925933</c:v>
                </c:pt>
                <c:pt idx="5413">
                  <c:v>42184.307870370387</c:v>
                </c:pt>
                <c:pt idx="5414">
                  <c:v>42184.308564814812</c:v>
                </c:pt>
                <c:pt idx="5415">
                  <c:v>42184.309259259273</c:v>
                </c:pt>
                <c:pt idx="5416">
                  <c:v>42184.309953703705</c:v>
                </c:pt>
                <c:pt idx="5417">
                  <c:v>42184.310648148174</c:v>
                </c:pt>
                <c:pt idx="5418">
                  <c:v>42184.311342592591</c:v>
                </c:pt>
                <c:pt idx="5419">
                  <c:v>42184.312037037053</c:v>
                </c:pt>
                <c:pt idx="5420">
                  <c:v>42184.312731481492</c:v>
                </c:pt>
                <c:pt idx="5421">
                  <c:v>42184.313425925931</c:v>
                </c:pt>
                <c:pt idx="5422">
                  <c:v>42184.314120370385</c:v>
                </c:pt>
                <c:pt idx="5423">
                  <c:v>42184.314814814839</c:v>
                </c:pt>
                <c:pt idx="5424">
                  <c:v>42184.315509259271</c:v>
                </c:pt>
                <c:pt idx="5425">
                  <c:v>42184.316203703711</c:v>
                </c:pt>
                <c:pt idx="5426">
                  <c:v>42184.316898148194</c:v>
                </c:pt>
                <c:pt idx="5427">
                  <c:v>42184.317592592604</c:v>
                </c:pt>
                <c:pt idx="5428">
                  <c:v>42184.318287037051</c:v>
                </c:pt>
                <c:pt idx="5429">
                  <c:v>42184.318981481483</c:v>
                </c:pt>
                <c:pt idx="5430">
                  <c:v>42184.319675925937</c:v>
                </c:pt>
                <c:pt idx="5431">
                  <c:v>42184.320370370369</c:v>
                </c:pt>
                <c:pt idx="5432">
                  <c:v>42184.321064814802</c:v>
                </c:pt>
                <c:pt idx="5433">
                  <c:v>42184.321759259255</c:v>
                </c:pt>
                <c:pt idx="5434">
                  <c:v>42184.322453703688</c:v>
                </c:pt>
                <c:pt idx="5435">
                  <c:v>42184.323148148149</c:v>
                </c:pt>
                <c:pt idx="5436">
                  <c:v>42184.323842592596</c:v>
                </c:pt>
                <c:pt idx="5437">
                  <c:v>42184.324537037042</c:v>
                </c:pt>
                <c:pt idx="5438">
                  <c:v>42184.325231481482</c:v>
                </c:pt>
                <c:pt idx="5439">
                  <c:v>42184.325925925928</c:v>
                </c:pt>
                <c:pt idx="5440">
                  <c:v>42184.326620370368</c:v>
                </c:pt>
                <c:pt idx="5441">
                  <c:v>42184.327314814815</c:v>
                </c:pt>
                <c:pt idx="5442">
                  <c:v>42184.328009259261</c:v>
                </c:pt>
                <c:pt idx="5443">
                  <c:v>42184.328703703679</c:v>
                </c:pt>
                <c:pt idx="5444">
                  <c:v>42184.329398148169</c:v>
                </c:pt>
                <c:pt idx="5445">
                  <c:v>42184.330092592601</c:v>
                </c:pt>
                <c:pt idx="5446">
                  <c:v>42184.330787037034</c:v>
                </c:pt>
                <c:pt idx="5447">
                  <c:v>42184.331481481466</c:v>
                </c:pt>
                <c:pt idx="5448">
                  <c:v>42184.332175925942</c:v>
                </c:pt>
                <c:pt idx="5449">
                  <c:v>42184.332870370396</c:v>
                </c:pt>
                <c:pt idx="5450">
                  <c:v>42184.333564814806</c:v>
                </c:pt>
                <c:pt idx="5451">
                  <c:v>42184.334259259274</c:v>
                </c:pt>
                <c:pt idx="5452">
                  <c:v>42184.334953703707</c:v>
                </c:pt>
                <c:pt idx="5453">
                  <c:v>42184.335648148161</c:v>
                </c:pt>
                <c:pt idx="5454">
                  <c:v>42184.336342592593</c:v>
                </c:pt>
                <c:pt idx="5455">
                  <c:v>42184.337037037039</c:v>
                </c:pt>
                <c:pt idx="5456">
                  <c:v>42184.337731481479</c:v>
                </c:pt>
                <c:pt idx="5457">
                  <c:v>42184.338425925933</c:v>
                </c:pt>
                <c:pt idx="5458">
                  <c:v>42184.339120370372</c:v>
                </c:pt>
                <c:pt idx="5459">
                  <c:v>42184.339814814812</c:v>
                </c:pt>
                <c:pt idx="5460">
                  <c:v>42184.340509259273</c:v>
                </c:pt>
                <c:pt idx="5461">
                  <c:v>42184.341203703705</c:v>
                </c:pt>
                <c:pt idx="5462">
                  <c:v>42184.341898148174</c:v>
                </c:pt>
                <c:pt idx="5463">
                  <c:v>42184.342592592606</c:v>
                </c:pt>
                <c:pt idx="5464">
                  <c:v>42184.343287037038</c:v>
                </c:pt>
                <c:pt idx="5465">
                  <c:v>42184.343981481485</c:v>
                </c:pt>
                <c:pt idx="5466">
                  <c:v>42184.344675925946</c:v>
                </c:pt>
                <c:pt idx="5467">
                  <c:v>42184.345370370385</c:v>
                </c:pt>
                <c:pt idx="5468">
                  <c:v>42184.346064814818</c:v>
                </c:pt>
                <c:pt idx="5469">
                  <c:v>42184.346759259271</c:v>
                </c:pt>
                <c:pt idx="5470">
                  <c:v>42184.347453703704</c:v>
                </c:pt>
                <c:pt idx="5471">
                  <c:v>42184.348148148179</c:v>
                </c:pt>
                <c:pt idx="5472">
                  <c:v>42184.348842592604</c:v>
                </c:pt>
                <c:pt idx="5473">
                  <c:v>42184.349537037051</c:v>
                </c:pt>
                <c:pt idx="5474">
                  <c:v>42184.350231481498</c:v>
                </c:pt>
                <c:pt idx="5475">
                  <c:v>42184.350925925937</c:v>
                </c:pt>
                <c:pt idx="5476">
                  <c:v>42184.351620370369</c:v>
                </c:pt>
                <c:pt idx="5477">
                  <c:v>42184.352314814831</c:v>
                </c:pt>
                <c:pt idx="5478">
                  <c:v>42184.353009259263</c:v>
                </c:pt>
                <c:pt idx="5479">
                  <c:v>42184.353703703688</c:v>
                </c:pt>
                <c:pt idx="5480">
                  <c:v>42184.354398148178</c:v>
                </c:pt>
                <c:pt idx="5481">
                  <c:v>42184.355092592603</c:v>
                </c:pt>
                <c:pt idx="5482">
                  <c:v>42184.355787037035</c:v>
                </c:pt>
                <c:pt idx="5483">
                  <c:v>42184.356481481482</c:v>
                </c:pt>
                <c:pt idx="5484">
                  <c:v>42184.357175925943</c:v>
                </c:pt>
                <c:pt idx="5485">
                  <c:v>42184.35787037039</c:v>
                </c:pt>
                <c:pt idx="5486">
                  <c:v>42184.358564814829</c:v>
                </c:pt>
                <c:pt idx="5487">
                  <c:v>42184.359259259276</c:v>
                </c:pt>
                <c:pt idx="5488">
                  <c:v>42184.359953703701</c:v>
                </c:pt>
                <c:pt idx="5489">
                  <c:v>42184.360648148169</c:v>
                </c:pt>
                <c:pt idx="5490">
                  <c:v>42184.361342592594</c:v>
                </c:pt>
                <c:pt idx="5491">
                  <c:v>42184.362037037041</c:v>
                </c:pt>
                <c:pt idx="5492">
                  <c:v>42184.36273148148</c:v>
                </c:pt>
                <c:pt idx="5493">
                  <c:v>42184.363425925927</c:v>
                </c:pt>
                <c:pt idx="5494">
                  <c:v>42184.364120370381</c:v>
                </c:pt>
                <c:pt idx="5495">
                  <c:v>42184.364814814813</c:v>
                </c:pt>
                <c:pt idx="5496">
                  <c:v>42184.36550925926</c:v>
                </c:pt>
                <c:pt idx="5497">
                  <c:v>42184.366203703707</c:v>
                </c:pt>
                <c:pt idx="5498">
                  <c:v>42184.366898148175</c:v>
                </c:pt>
                <c:pt idx="5499">
                  <c:v>42184.367592592593</c:v>
                </c:pt>
                <c:pt idx="5500">
                  <c:v>42184.368287037039</c:v>
                </c:pt>
                <c:pt idx="5501">
                  <c:v>42184.368981481479</c:v>
                </c:pt>
                <c:pt idx="5502">
                  <c:v>42184.369675925933</c:v>
                </c:pt>
                <c:pt idx="5503">
                  <c:v>42184.370370370387</c:v>
                </c:pt>
                <c:pt idx="5504">
                  <c:v>42184.371064814804</c:v>
                </c:pt>
                <c:pt idx="5505">
                  <c:v>42184.371759259258</c:v>
                </c:pt>
                <c:pt idx="5506">
                  <c:v>42184.372453703705</c:v>
                </c:pt>
                <c:pt idx="5507">
                  <c:v>42184.373148148159</c:v>
                </c:pt>
                <c:pt idx="5508">
                  <c:v>42184.373842592591</c:v>
                </c:pt>
                <c:pt idx="5509">
                  <c:v>42184.374537037053</c:v>
                </c:pt>
                <c:pt idx="5510">
                  <c:v>42184.375231481492</c:v>
                </c:pt>
                <c:pt idx="5511">
                  <c:v>42184.375925925931</c:v>
                </c:pt>
                <c:pt idx="5512">
                  <c:v>42184.376620370385</c:v>
                </c:pt>
                <c:pt idx="5513">
                  <c:v>42184.377314814818</c:v>
                </c:pt>
                <c:pt idx="5514">
                  <c:v>42184.378009259271</c:v>
                </c:pt>
                <c:pt idx="5515">
                  <c:v>42184.378703703704</c:v>
                </c:pt>
                <c:pt idx="5516">
                  <c:v>42184.379398148179</c:v>
                </c:pt>
                <c:pt idx="5517">
                  <c:v>42184.380092592604</c:v>
                </c:pt>
                <c:pt idx="5518">
                  <c:v>42184.380787037036</c:v>
                </c:pt>
                <c:pt idx="5519">
                  <c:v>42184.381481481476</c:v>
                </c:pt>
                <c:pt idx="5520">
                  <c:v>42184.382175925937</c:v>
                </c:pt>
                <c:pt idx="5521">
                  <c:v>42184.382870370391</c:v>
                </c:pt>
                <c:pt idx="5522">
                  <c:v>42184.383564814816</c:v>
                </c:pt>
                <c:pt idx="5523">
                  <c:v>42184.384259259285</c:v>
                </c:pt>
                <c:pt idx="5524">
                  <c:v>42184.384953703702</c:v>
                </c:pt>
                <c:pt idx="5525">
                  <c:v>42184.385648148171</c:v>
                </c:pt>
                <c:pt idx="5526">
                  <c:v>42184.386342592603</c:v>
                </c:pt>
                <c:pt idx="5527">
                  <c:v>42184.387037037042</c:v>
                </c:pt>
                <c:pt idx="5528">
                  <c:v>42184.387731481482</c:v>
                </c:pt>
                <c:pt idx="5529">
                  <c:v>42184.388425925943</c:v>
                </c:pt>
                <c:pt idx="5530">
                  <c:v>42184.389120370368</c:v>
                </c:pt>
                <c:pt idx="5531">
                  <c:v>42184.389814814829</c:v>
                </c:pt>
                <c:pt idx="5532">
                  <c:v>42184.390509259261</c:v>
                </c:pt>
                <c:pt idx="5533">
                  <c:v>42184.391203703679</c:v>
                </c:pt>
                <c:pt idx="5534">
                  <c:v>42184.391898148169</c:v>
                </c:pt>
                <c:pt idx="5535">
                  <c:v>42184.392592592601</c:v>
                </c:pt>
                <c:pt idx="5536">
                  <c:v>42184.393287037034</c:v>
                </c:pt>
                <c:pt idx="5537">
                  <c:v>42184.393981481466</c:v>
                </c:pt>
                <c:pt idx="5538">
                  <c:v>42184.394675925942</c:v>
                </c:pt>
                <c:pt idx="5539">
                  <c:v>42184.395370370381</c:v>
                </c:pt>
                <c:pt idx="5540">
                  <c:v>42184.396064814806</c:v>
                </c:pt>
                <c:pt idx="5541">
                  <c:v>42184.39675925926</c:v>
                </c:pt>
                <c:pt idx="5542">
                  <c:v>42184.397453703685</c:v>
                </c:pt>
                <c:pt idx="5543">
                  <c:v>42184.398148148161</c:v>
                </c:pt>
                <c:pt idx="5544">
                  <c:v>42184.398842592593</c:v>
                </c:pt>
                <c:pt idx="5545">
                  <c:v>42184.399537037039</c:v>
                </c:pt>
                <c:pt idx="5546">
                  <c:v>42184.400231481493</c:v>
                </c:pt>
                <c:pt idx="5547">
                  <c:v>42184.400925925933</c:v>
                </c:pt>
                <c:pt idx="5548">
                  <c:v>42184.401620370372</c:v>
                </c:pt>
                <c:pt idx="5549">
                  <c:v>42184.402314814812</c:v>
                </c:pt>
                <c:pt idx="5550">
                  <c:v>42184.403009259258</c:v>
                </c:pt>
                <c:pt idx="5551">
                  <c:v>42184.403703703683</c:v>
                </c:pt>
                <c:pt idx="5552">
                  <c:v>42184.404398148174</c:v>
                </c:pt>
                <c:pt idx="5553">
                  <c:v>42184.405092592591</c:v>
                </c:pt>
                <c:pt idx="5554">
                  <c:v>42184.405787037023</c:v>
                </c:pt>
                <c:pt idx="5555">
                  <c:v>42184.406481481485</c:v>
                </c:pt>
                <c:pt idx="5556">
                  <c:v>42184.407175925931</c:v>
                </c:pt>
                <c:pt idx="5557">
                  <c:v>42184.407870370385</c:v>
                </c:pt>
                <c:pt idx="5558">
                  <c:v>42184.408564814818</c:v>
                </c:pt>
                <c:pt idx="5559">
                  <c:v>42184.409259259271</c:v>
                </c:pt>
                <c:pt idx="5560">
                  <c:v>42184.409953703704</c:v>
                </c:pt>
                <c:pt idx="5561">
                  <c:v>42184.410648148179</c:v>
                </c:pt>
                <c:pt idx="5562">
                  <c:v>42184.41134259259</c:v>
                </c:pt>
                <c:pt idx="5563">
                  <c:v>42184.412037037051</c:v>
                </c:pt>
                <c:pt idx="5564">
                  <c:v>42184.412731481483</c:v>
                </c:pt>
                <c:pt idx="5565">
                  <c:v>42184.413425925923</c:v>
                </c:pt>
                <c:pt idx="5566">
                  <c:v>42184.414120370369</c:v>
                </c:pt>
                <c:pt idx="5567">
                  <c:v>42184.414814814831</c:v>
                </c:pt>
                <c:pt idx="5568">
                  <c:v>42184.415509259263</c:v>
                </c:pt>
                <c:pt idx="5569">
                  <c:v>42184.416203703702</c:v>
                </c:pt>
                <c:pt idx="5570">
                  <c:v>42184.416898148178</c:v>
                </c:pt>
                <c:pt idx="5571">
                  <c:v>42184.417592592603</c:v>
                </c:pt>
                <c:pt idx="5572">
                  <c:v>42184.418287037042</c:v>
                </c:pt>
                <c:pt idx="5573">
                  <c:v>42184.418981481482</c:v>
                </c:pt>
                <c:pt idx="5574">
                  <c:v>42184.419675925943</c:v>
                </c:pt>
                <c:pt idx="5575">
                  <c:v>42184.420370370368</c:v>
                </c:pt>
                <c:pt idx="5576">
                  <c:v>42184.4210648148</c:v>
                </c:pt>
                <c:pt idx="5577">
                  <c:v>42184.421759259254</c:v>
                </c:pt>
                <c:pt idx="5578">
                  <c:v>42184.422453703679</c:v>
                </c:pt>
                <c:pt idx="5579">
                  <c:v>42184.423148148147</c:v>
                </c:pt>
                <c:pt idx="5580">
                  <c:v>42184.423842592594</c:v>
                </c:pt>
                <c:pt idx="5581">
                  <c:v>42184.424537037041</c:v>
                </c:pt>
                <c:pt idx="5582">
                  <c:v>42184.42523148148</c:v>
                </c:pt>
                <c:pt idx="5583">
                  <c:v>42184.425925925927</c:v>
                </c:pt>
                <c:pt idx="5584">
                  <c:v>42184.426620370381</c:v>
                </c:pt>
                <c:pt idx="5585">
                  <c:v>42184.427314814806</c:v>
                </c:pt>
                <c:pt idx="5586">
                  <c:v>42184.42800925926</c:v>
                </c:pt>
                <c:pt idx="5587">
                  <c:v>42184.428703703685</c:v>
                </c:pt>
                <c:pt idx="5588">
                  <c:v>42184.429398148161</c:v>
                </c:pt>
                <c:pt idx="5589">
                  <c:v>42184.430092592593</c:v>
                </c:pt>
                <c:pt idx="5590">
                  <c:v>42184.430787037025</c:v>
                </c:pt>
                <c:pt idx="5591">
                  <c:v>42184.431481481464</c:v>
                </c:pt>
                <c:pt idx="5592">
                  <c:v>42184.432175925933</c:v>
                </c:pt>
                <c:pt idx="5593">
                  <c:v>42184.432870370387</c:v>
                </c:pt>
                <c:pt idx="5594">
                  <c:v>42184.433564814804</c:v>
                </c:pt>
                <c:pt idx="5595">
                  <c:v>42184.434259259273</c:v>
                </c:pt>
                <c:pt idx="5596">
                  <c:v>42184.434953703705</c:v>
                </c:pt>
                <c:pt idx="5597">
                  <c:v>42184.435648148159</c:v>
                </c:pt>
                <c:pt idx="5598">
                  <c:v>42184.436342592591</c:v>
                </c:pt>
                <c:pt idx="5599">
                  <c:v>42184.437037037038</c:v>
                </c:pt>
                <c:pt idx="5600">
                  <c:v>42184.437731481485</c:v>
                </c:pt>
                <c:pt idx="5601">
                  <c:v>42184.438425925931</c:v>
                </c:pt>
                <c:pt idx="5602">
                  <c:v>42184.439120370371</c:v>
                </c:pt>
                <c:pt idx="5603">
                  <c:v>42184.439814814818</c:v>
                </c:pt>
                <c:pt idx="5604">
                  <c:v>42184.440509259271</c:v>
                </c:pt>
                <c:pt idx="5605">
                  <c:v>42184.441203703704</c:v>
                </c:pt>
                <c:pt idx="5606">
                  <c:v>42184.441898148179</c:v>
                </c:pt>
                <c:pt idx="5607">
                  <c:v>42184.442592592604</c:v>
                </c:pt>
                <c:pt idx="5608">
                  <c:v>42184.443287037036</c:v>
                </c:pt>
                <c:pt idx="5609">
                  <c:v>42184.443981481476</c:v>
                </c:pt>
                <c:pt idx="5610">
                  <c:v>42184.444675925937</c:v>
                </c:pt>
                <c:pt idx="5611">
                  <c:v>42184.445370370369</c:v>
                </c:pt>
                <c:pt idx="5612">
                  <c:v>42184.446064814816</c:v>
                </c:pt>
                <c:pt idx="5613">
                  <c:v>42184.446759259263</c:v>
                </c:pt>
                <c:pt idx="5614">
                  <c:v>42184.447453703688</c:v>
                </c:pt>
                <c:pt idx="5615">
                  <c:v>42184.448148148171</c:v>
                </c:pt>
                <c:pt idx="5616">
                  <c:v>42184.448842592603</c:v>
                </c:pt>
                <c:pt idx="5617">
                  <c:v>42184.449537037042</c:v>
                </c:pt>
                <c:pt idx="5618">
                  <c:v>42184.450231481496</c:v>
                </c:pt>
                <c:pt idx="5619">
                  <c:v>42184.450925925943</c:v>
                </c:pt>
                <c:pt idx="5620">
                  <c:v>42184.451620370368</c:v>
                </c:pt>
                <c:pt idx="5621">
                  <c:v>42184.452314814829</c:v>
                </c:pt>
                <c:pt idx="5622">
                  <c:v>42184.453009259261</c:v>
                </c:pt>
                <c:pt idx="5623">
                  <c:v>42184.453703703679</c:v>
                </c:pt>
                <c:pt idx="5624">
                  <c:v>42184.454398148177</c:v>
                </c:pt>
                <c:pt idx="5625">
                  <c:v>42184.455092592601</c:v>
                </c:pt>
                <c:pt idx="5626">
                  <c:v>42184.455787037034</c:v>
                </c:pt>
                <c:pt idx="5627">
                  <c:v>42184.45648148148</c:v>
                </c:pt>
                <c:pt idx="5628">
                  <c:v>42184.457175925942</c:v>
                </c:pt>
                <c:pt idx="5629">
                  <c:v>42184.457870370396</c:v>
                </c:pt>
                <c:pt idx="5630">
                  <c:v>42184.458564814813</c:v>
                </c:pt>
                <c:pt idx="5631">
                  <c:v>42184.459259259274</c:v>
                </c:pt>
                <c:pt idx="5632">
                  <c:v>42184.459953703707</c:v>
                </c:pt>
                <c:pt idx="5633">
                  <c:v>42184.460648148161</c:v>
                </c:pt>
                <c:pt idx="5634">
                  <c:v>42184.461342592585</c:v>
                </c:pt>
                <c:pt idx="5635">
                  <c:v>42184.462037037039</c:v>
                </c:pt>
                <c:pt idx="5636">
                  <c:v>42184.462731481479</c:v>
                </c:pt>
                <c:pt idx="5637">
                  <c:v>42184.463425925926</c:v>
                </c:pt>
                <c:pt idx="5638">
                  <c:v>42184.464120370372</c:v>
                </c:pt>
                <c:pt idx="5639">
                  <c:v>42184.464814814812</c:v>
                </c:pt>
                <c:pt idx="5640">
                  <c:v>42184.465509259258</c:v>
                </c:pt>
                <c:pt idx="5641">
                  <c:v>42184.466203703705</c:v>
                </c:pt>
                <c:pt idx="5642">
                  <c:v>42184.466898148174</c:v>
                </c:pt>
                <c:pt idx="5643">
                  <c:v>42184.467592592591</c:v>
                </c:pt>
                <c:pt idx="5644">
                  <c:v>42184.468287037038</c:v>
                </c:pt>
                <c:pt idx="5645">
                  <c:v>42184.468981481485</c:v>
                </c:pt>
                <c:pt idx="5646">
                  <c:v>42184.469675925931</c:v>
                </c:pt>
                <c:pt idx="5647">
                  <c:v>42184.470370370385</c:v>
                </c:pt>
                <c:pt idx="5648">
                  <c:v>42184.471064814803</c:v>
                </c:pt>
                <c:pt idx="5649">
                  <c:v>42184.471759259257</c:v>
                </c:pt>
                <c:pt idx="5650">
                  <c:v>42184.472453703704</c:v>
                </c:pt>
                <c:pt idx="5651">
                  <c:v>42184.473148148165</c:v>
                </c:pt>
                <c:pt idx="5652">
                  <c:v>42184.47384259259</c:v>
                </c:pt>
                <c:pt idx="5653">
                  <c:v>42184.474537037051</c:v>
                </c:pt>
                <c:pt idx="5654">
                  <c:v>42184.475231481483</c:v>
                </c:pt>
                <c:pt idx="5655">
                  <c:v>42184.475925925923</c:v>
                </c:pt>
                <c:pt idx="5656">
                  <c:v>42184.476620370369</c:v>
                </c:pt>
                <c:pt idx="5657">
                  <c:v>42184.477314814816</c:v>
                </c:pt>
                <c:pt idx="5658">
                  <c:v>42184.478009259263</c:v>
                </c:pt>
                <c:pt idx="5659">
                  <c:v>42184.478703703688</c:v>
                </c:pt>
                <c:pt idx="5660">
                  <c:v>42184.479398148171</c:v>
                </c:pt>
                <c:pt idx="5661">
                  <c:v>42184.480092592603</c:v>
                </c:pt>
                <c:pt idx="5662">
                  <c:v>42184.480787037035</c:v>
                </c:pt>
                <c:pt idx="5663">
                  <c:v>42184.481481481474</c:v>
                </c:pt>
                <c:pt idx="5664">
                  <c:v>42184.482175925943</c:v>
                </c:pt>
                <c:pt idx="5665">
                  <c:v>42184.48287037039</c:v>
                </c:pt>
                <c:pt idx="5666">
                  <c:v>42184.483564814815</c:v>
                </c:pt>
                <c:pt idx="5667">
                  <c:v>42184.484259259276</c:v>
                </c:pt>
                <c:pt idx="5668">
                  <c:v>42184.484953703701</c:v>
                </c:pt>
                <c:pt idx="5669">
                  <c:v>42184.485648148169</c:v>
                </c:pt>
                <c:pt idx="5670">
                  <c:v>42184.486342592601</c:v>
                </c:pt>
                <c:pt idx="5671">
                  <c:v>42184.487037037041</c:v>
                </c:pt>
                <c:pt idx="5672">
                  <c:v>42184.48773148148</c:v>
                </c:pt>
                <c:pt idx="5673">
                  <c:v>42184.488425925942</c:v>
                </c:pt>
                <c:pt idx="5674">
                  <c:v>42184.489120370381</c:v>
                </c:pt>
                <c:pt idx="5675">
                  <c:v>42184.489814814813</c:v>
                </c:pt>
                <c:pt idx="5676">
                  <c:v>42184.49050925926</c:v>
                </c:pt>
                <c:pt idx="5677">
                  <c:v>42184.491203703685</c:v>
                </c:pt>
                <c:pt idx="5678">
                  <c:v>42184.491898148161</c:v>
                </c:pt>
                <c:pt idx="5679">
                  <c:v>42184.492592592593</c:v>
                </c:pt>
                <c:pt idx="5680">
                  <c:v>42184.493287037025</c:v>
                </c:pt>
                <c:pt idx="5681">
                  <c:v>42184.493981481464</c:v>
                </c:pt>
                <c:pt idx="5682">
                  <c:v>42184.494675925933</c:v>
                </c:pt>
                <c:pt idx="5683">
                  <c:v>42184.495370370372</c:v>
                </c:pt>
                <c:pt idx="5684">
                  <c:v>42184.496064814804</c:v>
                </c:pt>
                <c:pt idx="5685">
                  <c:v>42184.496759259258</c:v>
                </c:pt>
                <c:pt idx="5686">
                  <c:v>42184.497453703683</c:v>
                </c:pt>
                <c:pt idx="5687">
                  <c:v>42184.498148148159</c:v>
                </c:pt>
                <c:pt idx="5688">
                  <c:v>42184.498842592591</c:v>
                </c:pt>
                <c:pt idx="5689">
                  <c:v>42184.499537037038</c:v>
                </c:pt>
                <c:pt idx="5690">
                  <c:v>42184.500231481492</c:v>
                </c:pt>
                <c:pt idx="5691">
                  <c:v>42184.500925925931</c:v>
                </c:pt>
                <c:pt idx="5692">
                  <c:v>42184.501620370371</c:v>
                </c:pt>
                <c:pt idx="5693">
                  <c:v>42184.502314814818</c:v>
                </c:pt>
                <c:pt idx="5694">
                  <c:v>42184.503009259257</c:v>
                </c:pt>
                <c:pt idx="5695">
                  <c:v>42184.503703703682</c:v>
                </c:pt>
                <c:pt idx="5696">
                  <c:v>42184.504398148179</c:v>
                </c:pt>
                <c:pt idx="5697">
                  <c:v>42184.50509259259</c:v>
                </c:pt>
                <c:pt idx="5698">
                  <c:v>42184.505787037022</c:v>
                </c:pt>
                <c:pt idx="5699">
                  <c:v>42184.506481481476</c:v>
                </c:pt>
                <c:pt idx="5700">
                  <c:v>42184.507175925923</c:v>
                </c:pt>
                <c:pt idx="5701">
                  <c:v>42184.507870370369</c:v>
                </c:pt>
                <c:pt idx="5702">
                  <c:v>42184.508564814816</c:v>
                </c:pt>
                <c:pt idx="5703">
                  <c:v>42184.509259259263</c:v>
                </c:pt>
                <c:pt idx="5704">
                  <c:v>42184.509953703688</c:v>
                </c:pt>
                <c:pt idx="5705">
                  <c:v>42184.510648148171</c:v>
                </c:pt>
                <c:pt idx="5706">
                  <c:v>42184.511342592596</c:v>
                </c:pt>
                <c:pt idx="5707">
                  <c:v>42184.512037037042</c:v>
                </c:pt>
                <c:pt idx="5708">
                  <c:v>42184.512731481482</c:v>
                </c:pt>
                <c:pt idx="5709">
                  <c:v>42184.513425925928</c:v>
                </c:pt>
                <c:pt idx="5710">
                  <c:v>42184.514120370368</c:v>
                </c:pt>
                <c:pt idx="5711">
                  <c:v>42184.514814814829</c:v>
                </c:pt>
                <c:pt idx="5712">
                  <c:v>42184.515509259261</c:v>
                </c:pt>
                <c:pt idx="5713">
                  <c:v>42184.516203703701</c:v>
                </c:pt>
                <c:pt idx="5714">
                  <c:v>42184.516898148177</c:v>
                </c:pt>
                <c:pt idx="5715">
                  <c:v>42184.517592592601</c:v>
                </c:pt>
                <c:pt idx="5716">
                  <c:v>42184.518287037041</c:v>
                </c:pt>
                <c:pt idx="5717">
                  <c:v>42184.51898148148</c:v>
                </c:pt>
                <c:pt idx="5718">
                  <c:v>42184.519675925942</c:v>
                </c:pt>
                <c:pt idx="5719">
                  <c:v>42184.520370370381</c:v>
                </c:pt>
                <c:pt idx="5720">
                  <c:v>42184.521064814784</c:v>
                </c:pt>
                <c:pt idx="5721">
                  <c:v>42184.521759259245</c:v>
                </c:pt>
                <c:pt idx="5722">
                  <c:v>42184.522453703685</c:v>
                </c:pt>
                <c:pt idx="5723">
                  <c:v>42184.523148148146</c:v>
                </c:pt>
                <c:pt idx="5724">
                  <c:v>42184.523842592585</c:v>
                </c:pt>
                <c:pt idx="5725">
                  <c:v>42184.524537037039</c:v>
                </c:pt>
                <c:pt idx="5726">
                  <c:v>42184.525231481479</c:v>
                </c:pt>
                <c:pt idx="5727">
                  <c:v>42184.525925925926</c:v>
                </c:pt>
                <c:pt idx="5728">
                  <c:v>42184.526620370372</c:v>
                </c:pt>
                <c:pt idx="5729">
                  <c:v>42184.527314814804</c:v>
                </c:pt>
                <c:pt idx="5730">
                  <c:v>42184.528009259258</c:v>
                </c:pt>
                <c:pt idx="5731">
                  <c:v>42184.528703703683</c:v>
                </c:pt>
                <c:pt idx="5732">
                  <c:v>42184.529398148159</c:v>
                </c:pt>
                <c:pt idx="5733">
                  <c:v>42184.530092592591</c:v>
                </c:pt>
                <c:pt idx="5734">
                  <c:v>42184.530787037023</c:v>
                </c:pt>
                <c:pt idx="5735">
                  <c:v>42184.53148148147</c:v>
                </c:pt>
                <c:pt idx="5736">
                  <c:v>42184.532175925931</c:v>
                </c:pt>
                <c:pt idx="5737">
                  <c:v>42184.532870370385</c:v>
                </c:pt>
                <c:pt idx="5738">
                  <c:v>42184.533564814803</c:v>
                </c:pt>
                <c:pt idx="5739">
                  <c:v>42184.534259259271</c:v>
                </c:pt>
                <c:pt idx="5740">
                  <c:v>42184.534953703704</c:v>
                </c:pt>
                <c:pt idx="5741">
                  <c:v>42184.535648148165</c:v>
                </c:pt>
                <c:pt idx="5742">
                  <c:v>42184.53634259259</c:v>
                </c:pt>
                <c:pt idx="5743">
                  <c:v>42184.537037037036</c:v>
                </c:pt>
                <c:pt idx="5744">
                  <c:v>42184.537731481476</c:v>
                </c:pt>
                <c:pt idx="5745">
                  <c:v>42184.538425925923</c:v>
                </c:pt>
                <c:pt idx="5746">
                  <c:v>42184.539120370355</c:v>
                </c:pt>
                <c:pt idx="5747">
                  <c:v>42184.539814814816</c:v>
                </c:pt>
                <c:pt idx="5748">
                  <c:v>42184.540509259263</c:v>
                </c:pt>
                <c:pt idx="5749">
                  <c:v>42184.541203703688</c:v>
                </c:pt>
                <c:pt idx="5750">
                  <c:v>42184.541898148171</c:v>
                </c:pt>
                <c:pt idx="5751">
                  <c:v>42184.542592592603</c:v>
                </c:pt>
                <c:pt idx="5752">
                  <c:v>42184.543287037035</c:v>
                </c:pt>
                <c:pt idx="5753">
                  <c:v>42184.543981481474</c:v>
                </c:pt>
                <c:pt idx="5754">
                  <c:v>42184.544675925943</c:v>
                </c:pt>
                <c:pt idx="5755">
                  <c:v>42184.545370370368</c:v>
                </c:pt>
                <c:pt idx="5756">
                  <c:v>42184.546064814815</c:v>
                </c:pt>
                <c:pt idx="5757">
                  <c:v>42184.546759259261</c:v>
                </c:pt>
                <c:pt idx="5758">
                  <c:v>42184.547453703679</c:v>
                </c:pt>
                <c:pt idx="5759">
                  <c:v>42184.548148148169</c:v>
                </c:pt>
                <c:pt idx="5760">
                  <c:v>42184.548842592601</c:v>
                </c:pt>
                <c:pt idx="5761">
                  <c:v>42184.549537037041</c:v>
                </c:pt>
                <c:pt idx="5762">
                  <c:v>42184.550231481495</c:v>
                </c:pt>
                <c:pt idx="5763">
                  <c:v>42184.550925925942</c:v>
                </c:pt>
                <c:pt idx="5764">
                  <c:v>42184.551620370381</c:v>
                </c:pt>
                <c:pt idx="5765">
                  <c:v>42184.552314814813</c:v>
                </c:pt>
                <c:pt idx="5766">
                  <c:v>42184.55300925926</c:v>
                </c:pt>
                <c:pt idx="5767">
                  <c:v>42184.553703703685</c:v>
                </c:pt>
                <c:pt idx="5768">
                  <c:v>42184.554398148175</c:v>
                </c:pt>
                <c:pt idx="5769">
                  <c:v>42184.555092592593</c:v>
                </c:pt>
                <c:pt idx="5770">
                  <c:v>42184.555787037025</c:v>
                </c:pt>
                <c:pt idx="5771">
                  <c:v>42184.556481481479</c:v>
                </c:pt>
                <c:pt idx="5772">
                  <c:v>42184.557175925933</c:v>
                </c:pt>
                <c:pt idx="5773">
                  <c:v>42184.557870370387</c:v>
                </c:pt>
                <c:pt idx="5774">
                  <c:v>42184.558564814812</c:v>
                </c:pt>
                <c:pt idx="5775">
                  <c:v>42184.559259259273</c:v>
                </c:pt>
                <c:pt idx="5776">
                  <c:v>42184.559953703705</c:v>
                </c:pt>
                <c:pt idx="5777">
                  <c:v>42184.560648148159</c:v>
                </c:pt>
                <c:pt idx="5778">
                  <c:v>42184.561342592584</c:v>
                </c:pt>
                <c:pt idx="5779">
                  <c:v>42184.562037037038</c:v>
                </c:pt>
                <c:pt idx="5780">
                  <c:v>42184.562731481485</c:v>
                </c:pt>
                <c:pt idx="5781">
                  <c:v>42184.563425925924</c:v>
                </c:pt>
                <c:pt idx="5782">
                  <c:v>42184.564120370371</c:v>
                </c:pt>
                <c:pt idx="5783">
                  <c:v>42184.564814814818</c:v>
                </c:pt>
                <c:pt idx="5784">
                  <c:v>42184.565509259257</c:v>
                </c:pt>
                <c:pt idx="5785">
                  <c:v>42184.566203703704</c:v>
                </c:pt>
                <c:pt idx="5786">
                  <c:v>42184.566898148179</c:v>
                </c:pt>
                <c:pt idx="5787">
                  <c:v>42184.56759259259</c:v>
                </c:pt>
                <c:pt idx="5788">
                  <c:v>42184.568287037036</c:v>
                </c:pt>
                <c:pt idx="5789">
                  <c:v>42184.568981481476</c:v>
                </c:pt>
                <c:pt idx="5790">
                  <c:v>42184.569675925923</c:v>
                </c:pt>
                <c:pt idx="5791">
                  <c:v>42184.570370370369</c:v>
                </c:pt>
                <c:pt idx="5792">
                  <c:v>42184.571064814802</c:v>
                </c:pt>
                <c:pt idx="5793">
                  <c:v>42184.571759259255</c:v>
                </c:pt>
                <c:pt idx="5794">
                  <c:v>42184.572453703688</c:v>
                </c:pt>
                <c:pt idx="5795">
                  <c:v>42184.573148148149</c:v>
                </c:pt>
                <c:pt idx="5796">
                  <c:v>42184.573842592596</c:v>
                </c:pt>
                <c:pt idx="5797">
                  <c:v>42184.574537037042</c:v>
                </c:pt>
                <c:pt idx="5798">
                  <c:v>42184.575231481482</c:v>
                </c:pt>
                <c:pt idx="5799">
                  <c:v>42184.575925925928</c:v>
                </c:pt>
                <c:pt idx="5800">
                  <c:v>42184.576620370368</c:v>
                </c:pt>
                <c:pt idx="5801">
                  <c:v>42184.577314814815</c:v>
                </c:pt>
                <c:pt idx="5802">
                  <c:v>42184.578009259261</c:v>
                </c:pt>
                <c:pt idx="5803">
                  <c:v>42184.578703703679</c:v>
                </c:pt>
                <c:pt idx="5804">
                  <c:v>42184.579398148169</c:v>
                </c:pt>
                <c:pt idx="5805">
                  <c:v>42184.580092592601</c:v>
                </c:pt>
                <c:pt idx="5806">
                  <c:v>42184.580787037034</c:v>
                </c:pt>
                <c:pt idx="5807">
                  <c:v>42184.581481481466</c:v>
                </c:pt>
                <c:pt idx="5808">
                  <c:v>42184.582175925942</c:v>
                </c:pt>
                <c:pt idx="5809">
                  <c:v>42184.582870370396</c:v>
                </c:pt>
                <c:pt idx="5810">
                  <c:v>42184.583564814806</c:v>
                </c:pt>
                <c:pt idx="5811">
                  <c:v>42184.584259259274</c:v>
                </c:pt>
                <c:pt idx="5812">
                  <c:v>42184.584953703707</c:v>
                </c:pt>
                <c:pt idx="5813">
                  <c:v>42184.585648148161</c:v>
                </c:pt>
                <c:pt idx="5814">
                  <c:v>42184.586342592593</c:v>
                </c:pt>
                <c:pt idx="5815">
                  <c:v>42184.587037037039</c:v>
                </c:pt>
                <c:pt idx="5816">
                  <c:v>42184.587731481479</c:v>
                </c:pt>
                <c:pt idx="5817">
                  <c:v>42184.588425925933</c:v>
                </c:pt>
                <c:pt idx="5818">
                  <c:v>42184.589120370372</c:v>
                </c:pt>
                <c:pt idx="5819">
                  <c:v>42184.589814814812</c:v>
                </c:pt>
                <c:pt idx="5820">
                  <c:v>42184.590509259258</c:v>
                </c:pt>
                <c:pt idx="5821">
                  <c:v>42184.591203703683</c:v>
                </c:pt>
                <c:pt idx="5822">
                  <c:v>42184.591898148159</c:v>
                </c:pt>
                <c:pt idx="5823">
                  <c:v>42184.592592592591</c:v>
                </c:pt>
                <c:pt idx="5824">
                  <c:v>42184.593287037023</c:v>
                </c:pt>
                <c:pt idx="5825">
                  <c:v>42184.59398148147</c:v>
                </c:pt>
                <c:pt idx="5826">
                  <c:v>42184.594675925931</c:v>
                </c:pt>
                <c:pt idx="5827">
                  <c:v>42184.595370370371</c:v>
                </c:pt>
                <c:pt idx="5828">
                  <c:v>42184.596064814803</c:v>
                </c:pt>
                <c:pt idx="5829">
                  <c:v>42184.596759259257</c:v>
                </c:pt>
                <c:pt idx="5830">
                  <c:v>42184.597453703682</c:v>
                </c:pt>
                <c:pt idx="5831">
                  <c:v>42184.598148148165</c:v>
                </c:pt>
                <c:pt idx="5832">
                  <c:v>42184.59884259259</c:v>
                </c:pt>
                <c:pt idx="5833">
                  <c:v>42184.599537037036</c:v>
                </c:pt>
                <c:pt idx="5834">
                  <c:v>42184.600231481483</c:v>
                </c:pt>
                <c:pt idx="5835">
                  <c:v>42184.600925925923</c:v>
                </c:pt>
                <c:pt idx="5836">
                  <c:v>42184.601620370355</c:v>
                </c:pt>
                <c:pt idx="5837">
                  <c:v>42184.602314814816</c:v>
                </c:pt>
                <c:pt idx="5838">
                  <c:v>42184.603009259255</c:v>
                </c:pt>
                <c:pt idx="5839">
                  <c:v>42184.603703703673</c:v>
                </c:pt>
                <c:pt idx="5840">
                  <c:v>42184.604398148171</c:v>
                </c:pt>
                <c:pt idx="5841">
                  <c:v>42184.605092592596</c:v>
                </c:pt>
                <c:pt idx="5842">
                  <c:v>42184.60578703702</c:v>
                </c:pt>
                <c:pt idx="5843">
                  <c:v>42184.606481481474</c:v>
                </c:pt>
                <c:pt idx="5844">
                  <c:v>42184.607175925928</c:v>
                </c:pt>
                <c:pt idx="5845">
                  <c:v>42184.607870370368</c:v>
                </c:pt>
                <c:pt idx="5846">
                  <c:v>42184.608564814815</c:v>
                </c:pt>
                <c:pt idx="5847">
                  <c:v>42184.609259259261</c:v>
                </c:pt>
                <c:pt idx="5848">
                  <c:v>42184.609953703679</c:v>
                </c:pt>
                <c:pt idx="5849">
                  <c:v>42184.610648148169</c:v>
                </c:pt>
                <c:pt idx="5850">
                  <c:v>42184.611342592594</c:v>
                </c:pt>
                <c:pt idx="5851">
                  <c:v>42184.612037037041</c:v>
                </c:pt>
                <c:pt idx="5852">
                  <c:v>42184.61273148148</c:v>
                </c:pt>
                <c:pt idx="5853">
                  <c:v>42184.613425925927</c:v>
                </c:pt>
                <c:pt idx="5854">
                  <c:v>42184.614120370381</c:v>
                </c:pt>
                <c:pt idx="5855">
                  <c:v>42184.614814814813</c:v>
                </c:pt>
                <c:pt idx="5856">
                  <c:v>42184.61550925926</c:v>
                </c:pt>
                <c:pt idx="5857">
                  <c:v>42184.616203703707</c:v>
                </c:pt>
                <c:pt idx="5858">
                  <c:v>42184.616898148175</c:v>
                </c:pt>
                <c:pt idx="5859">
                  <c:v>42184.617592592593</c:v>
                </c:pt>
                <c:pt idx="5860">
                  <c:v>42184.618287037039</c:v>
                </c:pt>
                <c:pt idx="5861">
                  <c:v>42184.618981481479</c:v>
                </c:pt>
                <c:pt idx="5862">
                  <c:v>42184.619675925933</c:v>
                </c:pt>
                <c:pt idx="5863">
                  <c:v>42184.620370370372</c:v>
                </c:pt>
                <c:pt idx="5864">
                  <c:v>42184.621064814783</c:v>
                </c:pt>
                <c:pt idx="5865">
                  <c:v>42184.621759259244</c:v>
                </c:pt>
                <c:pt idx="5866">
                  <c:v>42184.622453703683</c:v>
                </c:pt>
                <c:pt idx="5867">
                  <c:v>42184.623148148145</c:v>
                </c:pt>
                <c:pt idx="5868">
                  <c:v>42184.623842592584</c:v>
                </c:pt>
                <c:pt idx="5869">
                  <c:v>42184.624537037038</c:v>
                </c:pt>
                <c:pt idx="5870">
                  <c:v>42184.625231481485</c:v>
                </c:pt>
                <c:pt idx="5871">
                  <c:v>42184.625925925924</c:v>
                </c:pt>
                <c:pt idx="5872">
                  <c:v>42184.626620370371</c:v>
                </c:pt>
                <c:pt idx="5873">
                  <c:v>42184.627314814803</c:v>
                </c:pt>
                <c:pt idx="5874">
                  <c:v>42184.628009259257</c:v>
                </c:pt>
                <c:pt idx="5875">
                  <c:v>42184.628703703682</c:v>
                </c:pt>
                <c:pt idx="5876">
                  <c:v>42184.629398148165</c:v>
                </c:pt>
                <c:pt idx="5877">
                  <c:v>42184.63009259259</c:v>
                </c:pt>
                <c:pt idx="5878">
                  <c:v>42184.630787037022</c:v>
                </c:pt>
                <c:pt idx="5879">
                  <c:v>42184.631481481454</c:v>
                </c:pt>
                <c:pt idx="5880">
                  <c:v>42184.632175925923</c:v>
                </c:pt>
                <c:pt idx="5881">
                  <c:v>42184.632870370369</c:v>
                </c:pt>
                <c:pt idx="5882">
                  <c:v>42184.633564814802</c:v>
                </c:pt>
                <c:pt idx="5883">
                  <c:v>42184.634259259263</c:v>
                </c:pt>
                <c:pt idx="5884">
                  <c:v>42184.634953703688</c:v>
                </c:pt>
                <c:pt idx="5885">
                  <c:v>42184.635648148149</c:v>
                </c:pt>
                <c:pt idx="5886">
                  <c:v>42184.636342592596</c:v>
                </c:pt>
                <c:pt idx="5887">
                  <c:v>42184.637037037035</c:v>
                </c:pt>
                <c:pt idx="5888">
                  <c:v>42184.637731481474</c:v>
                </c:pt>
                <c:pt idx="5889">
                  <c:v>42184.638425925928</c:v>
                </c:pt>
                <c:pt idx="5890">
                  <c:v>42184.639120370353</c:v>
                </c:pt>
                <c:pt idx="5891">
                  <c:v>42184.639814814815</c:v>
                </c:pt>
                <c:pt idx="5892">
                  <c:v>42184.640509259261</c:v>
                </c:pt>
                <c:pt idx="5893">
                  <c:v>42184.641203703679</c:v>
                </c:pt>
                <c:pt idx="5894">
                  <c:v>42184.641898148169</c:v>
                </c:pt>
                <c:pt idx="5895">
                  <c:v>42184.642592592601</c:v>
                </c:pt>
                <c:pt idx="5896">
                  <c:v>42184.643287037034</c:v>
                </c:pt>
                <c:pt idx="5897">
                  <c:v>42184.643981481466</c:v>
                </c:pt>
                <c:pt idx="5898">
                  <c:v>42184.644675925942</c:v>
                </c:pt>
                <c:pt idx="5899">
                  <c:v>42184.645370370381</c:v>
                </c:pt>
                <c:pt idx="5900">
                  <c:v>42184.646064814806</c:v>
                </c:pt>
                <c:pt idx="5901">
                  <c:v>42184.64675925926</c:v>
                </c:pt>
                <c:pt idx="5902">
                  <c:v>42184.647453703685</c:v>
                </c:pt>
                <c:pt idx="5903">
                  <c:v>42184.648148148161</c:v>
                </c:pt>
                <c:pt idx="5904">
                  <c:v>42184.648842592593</c:v>
                </c:pt>
                <c:pt idx="5905">
                  <c:v>42184.649537037039</c:v>
                </c:pt>
                <c:pt idx="5906">
                  <c:v>42184.650231481493</c:v>
                </c:pt>
                <c:pt idx="5907">
                  <c:v>42184.650925925933</c:v>
                </c:pt>
                <c:pt idx="5908">
                  <c:v>42184.651620370372</c:v>
                </c:pt>
                <c:pt idx="5909">
                  <c:v>42184.652314814812</c:v>
                </c:pt>
                <c:pt idx="5910">
                  <c:v>42184.653009259258</c:v>
                </c:pt>
                <c:pt idx="5911">
                  <c:v>42184.653703703683</c:v>
                </c:pt>
                <c:pt idx="5912">
                  <c:v>42184.654398148174</c:v>
                </c:pt>
                <c:pt idx="5913">
                  <c:v>42184.655092592591</c:v>
                </c:pt>
                <c:pt idx="5914">
                  <c:v>42184.655787037023</c:v>
                </c:pt>
                <c:pt idx="5915">
                  <c:v>42184.656481481485</c:v>
                </c:pt>
                <c:pt idx="5916">
                  <c:v>42184.657175925931</c:v>
                </c:pt>
                <c:pt idx="5917">
                  <c:v>42184.657870370385</c:v>
                </c:pt>
                <c:pt idx="5918">
                  <c:v>42184.658564814818</c:v>
                </c:pt>
                <c:pt idx="5919">
                  <c:v>42184.659259259271</c:v>
                </c:pt>
                <c:pt idx="5920">
                  <c:v>42184.659953703704</c:v>
                </c:pt>
                <c:pt idx="5921">
                  <c:v>42184.660648148165</c:v>
                </c:pt>
                <c:pt idx="5922">
                  <c:v>42184.661342592575</c:v>
                </c:pt>
                <c:pt idx="5923">
                  <c:v>42184.662037037036</c:v>
                </c:pt>
                <c:pt idx="5924">
                  <c:v>42184.662731481476</c:v>
                </c:pt>
                <c:pt idx="5925">
                  <c:v>42184.663425925908</c:v>
                </c:pt>
                <c:pt idx="5926">
                  <c:v>42184.664120370355</c:v>
                </c:pt>
                <c:pt idx="5927">
                  <c:v>42184.664814814816</c:v>
                </c:pt>
                <c:pt idx="5928">
                  <c:v>42184.665509259255</c:v>
                </c:pt>
                <c:pt idx="5929">
                  <c:v>42184.666203703688</c:v>
                </c:pt>
                <c:pt idx="5930">
                  <c:v>42184.666898148171</c:v>
                </c:pt>
                <c:pt idx="5931">
                  <c:v>42184.667592592596</c:v>
                </c:pt>
                <c:pt idx="5932">
                  <c:v>42184.668287037035</c:v>
                </c:pt>
                <c:pt idx="5933">
                  <c:v>42184.668981481474</c:v>
                </c:pt>
                <c:pt idx="5934">
                  <c:v>42184.669675925928</c:v>
                </c:pt>
                <c:pt idx="5935">
                  <c:v>42184.670370370368</c:v>
                </c:pt>
                <c:pt idx="5936">
                  <c:v>42184.6710648148</c:v>
                </c:pt>
                <c:pt idx="5937">
                  <c:v>42184.671759259254</c:v>
                </c:pt>
                <c:pt idx="5938">
                  <c:v>42184.672453703679</c:v>
                </c:pt>
                <c:pt idx="5939">
                  <c:v>42184.673148148147</c:v>
                </c:pt>
                <c:pt idx="5940">
                  <c:v>42184.673842592594</c:v>
                </c:pt>
                <c:pt idx="5941">
                  <c:v>42184.674537037041</c:v>
                </c:pt>
                <c:pt idx="5942">
                  <c:v>42184.67523148148</c:v>
                </c:pt>
                <c:pt idx="5943">
                  <c:v>42184.675925925927</c:v>
                </c:pt>
                <c:pt idx="5944">
                  <c:v>42184.676620370381</c:v>
                </c:pt>
                <c:pt idx="5945">
                  <c:v>42184.677314814806</c:v>
                </c:pt>
                <c:pt idx="5946">
                  <c:v>42184.67800925926</c:v>
                </c:pt>
                <c:pt idx="5947">
                  <c:v>42184.678703703685</c:v>
                </c:pt>
                <c:pt idx="5948">
                  <c:v>42184.679398148161</c:v>
                </c:pt>
                <c:pt idx="5949">
                  <c:v>42184.680092592593</c:v>
                </c:pt>
                <c:pt idx="5950">
                  <c:v>42184.680787037025</c:v>
                </c:pt>
                <c:pt idx="5951">
                  <c:v>42184.681481481464</c:v>
                </c:pt>
                <c:pt idx="5952">
                  <c:v>42184.682175925933</c:v>
                </c:pt>
                <c:pt idx="5953">
                  <c:v>42184.682870370387</c:v>
                </c:pt>
                <c:pt idx="5954">
                  <c:v>42184.683564814804</c:v>
                </c:pt>
                <c:pt idx="5955">
                  <c:v>42184.684259259273</c:v>
                </c:pt>
                <c:pt idx="5956">
                  <c:v>42184.684953703705</c:v>
                </c:pt>
                <c:pt idx="5957">
                  <c:v>42184.685648148159</c:v>
                </c:pt>
                <c:pt idx="5958">
                  <c:v>42184.686342592591</c:v>
                </c:pt>
                <c:pt idx="5959">
                  <c:v>42184.687037037038</c:v>
                </c:pt>
                <c:pt idx="5960">
                  <c:v>42184.687731481485</c:v>
                </c:pt>
                <c:pt idx="5961">
                  <c:v>42184.688425925931</c:v>
                </c:pt>
                <c:pt idx="5962">
                  <c:v>42184.689120370371</c:v>
                </c:pt>
                <c:pt idx="5963">
                  <c:v>42184.689814814818</c:v>
                </c:pt>
                <c:pt idx="5964">
                  <c:v>42184.690509259257</c:v>
                </c:pt>
                <c:pt idx="5965">
                  <c:v>42184.691203703682</c:v>
                </c:pt>
                <c:pt idx="5966">
                  <c:v>42184.691898148165</c:v>
                </c:pt>
                <c:pt idx="5967">
                  <c:v>42184.69259259259</c:v>
                </c:pt>
                <c:pt idx="5968">
                  <c:v>42184.693287037022</c:v>
                </c:pt>
                <c:pt idx="5969">
                  <c:v>42184.693981481454</c:v>
                </c:pt>
                <c:pt idx="5970">
                  <c:v>42184.694675925923</c:v>
                </c:pt>
                <c:pt idx="5971">
                  <c:v>42184.695370370355</c:v>
                </c:pt>
                <c:pt idx="5972">
                  <c:v>42184.696064814802</c:v>
                </c:pt>
                <c:pt idx="5973">
                  <c:v>42184.696759259255</c:v>
                </c:pt>
                <c:pt idx="5974">
                  <c:v>42184.697453703673</c:v>
                </c:pt>
                <c:pt idx="5975">
                  <c:v>42184.698148148149</c:v>
                </c:pt>
                <c:pt idx="5976">
                  <c:v>42184.698842592596</c:v>
                </c:pt>
                <c:pt idx="5977">
                  <c:v>42184.699537037035</c:v>
                </c:pt>
                <c:pt idx="5978">
                  <c:v>42184.700231481482</c:v>
                </c:pt>
                <c:pt idx="5979">
                  <c:v>42184.700925925928</c:v>
                </c:pt>
                <c:pt idx="5980">
                  <c:v>42184.701620370353</c:v>
                </c:pt>
                <c:pt idx="5981">
                  <c:v>42184.702314814815</c:v>
                </c:pt>
                <c:pt idx="5982">
                  <c:v>42184.703009259254</c:v>
                </c:pt>
                <c:pt idx="5983">
                  <c:v>42184.703703703672</c:v>
                </c:pt>
                <c:pt idx="5984">
                  <c:v>42184.704398148169</c:v>
                </c:pt>
                <c:pt idx="5985">
                  <c:v>42184.705092592594</c:v>
                </c:pt>
                <c:pt idx="5986">
                  <c:v>42184.705787037019</c:v>
                </c:pt>
                <c:pt idx="5987">
                  <c:v>42184.706481481466</c:v>
                </c:pt>
                <c:pt idx="5988">
                  <c:v>42184.707175925927</c:v>
                </c:pt>
                <c:pt idx="5989">
                  <c:v>42184.707870370381</c:v>
                </c:pt>
                <c:pt idx="5990">
                  <c:v>42184.708564814806</c:v>
                </c:pt>
                <c:pt idx="5991">
                  <c:v>42184.70925925926</c:v>
                </c:pt>
                <c:pt idx="5992">
                  <c:v>42184.709953703685</c:v>
                </c:pt>
                <c:pt idx="5993">
                  <c:v>42184.710648148161</c:v>
                </c:pt>
                <c:pt idx="5994">
                  <c:v>42184.711342592585</c:v>
                </c:pt>
                <c:pt idx="5995">
                  <c:v>42184.712037037039</c:v>
                </c:pt>
                <c:pt idx="5996">
                  <c:v>42184.712731481479</c:v>
                </c:pt>
                <c:pt idx="5997">
                  <c:v>42184.713425925926</c:v>
                </c:pt>
                <c:pt idx="5998">
                  <c:v>42184.714120370372</c:v>
                </c:pt>
                <c:pt idx="5999">
                  <c:v>42184.714814814812</c:v>
                </c:pt>
                <c:pt idx="6000">
                  <c:v>42184.715509259258</c:v>
                </c:pt>
                <c:pt idx="6001">
                  <c:v>42184.716203703705</c:v>
                </c:pt>
                <c:pt idx="6002">
                  <c:v>42184.716898148174</c:v>
                </c:pt>
                <c:pt idx="6003">
                  <c:v>42184.717592592591</c:v>
                </c:pt>
                <c:pt idx="6004">
                  <c:v>42184.718287037038</c:v>
                </c:pt>
                <c:pt idx="6005">
                  <c:v>42184.718981481485</c:v>
                </c:pt>
                <c:pt idx="6006">
                  <c:v>42184.719675925931</c:v>
                </c:pt>
                <c:pt idx="6007">
                  <c:v>42184.720370370371</c:v>
                </c:pt>
                <c:pt idx="6008">
                  <c:v>42184.721064814788</c:v>
                </c:pt>
                <c:pt idx="6009">
                  <c:v>42184.721759259242</c:v>
                </c:pt>
                <c:pt idx="6010">
                  <c:v>42184.722453703682</c:v>
                </c:pt>
                <c:pt idx="6011">
                  <c:v>42184.72314814815</c:v>
                </c:pt>
                <c:pt idx="6012">
                  <c:v>42184.723842592575</c:v>
                </c:pt>
                <c:pt idx="6013">
                  <c:v>42184.724537037036</c:v>
                </c:pt>
                <c:pt idx="6014">
                  <c:v>42184.725231481476</c:v>
                </c:pt>
                <c:pt idx="6015">
                  <c:v>42184.725925925908</c:v>
                </c:pt>
                <c:pt idx="6016">
                  <c:v>42184.726620370355</c:v>
                </c:pt>
                <c:pt idx="6017">
                  <c:v>42184.727314814802</c:v>
                </c:pt>
                <c:pt idx="6018">
                  <c:v>42184.728009259255</c:v>
                </c:pt>
                <c:pt idx="6019">
                  <c:v>42184.728703703673</c:v>
                </c:pt>
                <c:pt idx="6020">
                  <c:v>42184.729398148149</c:v>
                </c:pt>
                <c:pt idx="6021">
                  <c:v>42184.730092592596</c:v>
                </c:pt>
                <c:pt idx="6022">
                  <c:v>42184.73078703702</c:v>
                </c:pt>
                <c:pt idx="6023">
                  <c:v>42184.731481481453</c:v>
                </c:pt>
                <c:pt idx="6024">
                  <c:v>42184.732175925928</c:v>
                </c:pt>
                <c:pt idx="6025">
                  <c:v>42184.732870370368</c:v>
                </c:pt>
                <c:pt idx="6026">
                  <c:v>42184.7335648148</c:v>
                </c:pt>
                <c:pt idx="6027">
                  <c:v>42184.734259259261</c:v>
                </c:pt>
                <c:pt idx="6028">
                  <c:v>42184.734953703679</c:v>
                </c:pt>
                <c:pt idx="6029">
                  <c:v>42184.735648148147</c:v>
                </c:pt>
                <c:pt idx="6030">
                  <c:v>42184.736342592594</c:v>
                </c:pt>
                <c:pt idx="6031">
                  <c:v>42184.737037037034</c:v>
                </c:pt>
                <c:pt idx="6032">
                  <c:v>42184.737731481466</c:v>
                </c:pt>
                <c:pt idx="6033">
                  <c:v>42184.738425925927</c:v>
                </c:pt>
                <c:pt idx="6034">
                  <c:v>42184.739120370374</c:v>
                </c:pt>
                <c:pt idx="6035">
                  <c:v>42184.739814814806</c:v>
                </c:pt>
                <c:pt idx="6036">
                  <c:v>42184.74050925926</c:v>
                </c:pt>
                <c:pt idx="6037">
                  <c:v>42184.741203703685</c:v>
                </c:pt>
                <c:pt idx="6038">
                  <c:v>42184.741898148161</c:v>
                </c:pt>
                <c:pt idx="6039">
                  <c:v>42184.742592592593</c:v>
                </c:pt>
                <c:pt idx="6040">
                  <c:v>42184.743287037025</c:v>
                </c:pt>
                <c:pt idx="6041">
                  <c:v>42184.743981481464</c:v>
                </c:pt>
                <c:pt idx="6042">
                  <c:v>42184.744675925933</c:v>
                </c:pt>
                <c:pt idx="6043">
                  <c:v>42184.745370370372</c:v>
                </c:pt>
                <c:pt idx="6044">
                  <c:v>42184.746064814804</c:v>
                </c:pt>
                <c:pt idx="6045">
                  <c:v>42184.746759259258</c:v>
                </c:pt>
                <c:pt idx="6046">
                  <c:v>42184.747453703683</c:v>
                </c:pt>
                <c:pt idx="6047">
                  <c:v>42184.748148148159</c:v>
                </c:pt>
                <c:pt idx="6048">
                  <c:v>42184.748842592591</c:v>
                </c:pt>
                <c:pt idx="6049">
                  <c:v>42184.749537037038</c:v>
                </c:pt>
                <c:pt idx="6050">
                  <c:v>42184.750231481492</c:v>
                </c:pt>
                <c:pt idx="6051">
                  <c:v>42184.750925925931</c:v>
                </c:pt>
                <c:pt idx="6052">
                  <c:v>42184.751620370371</c:v>
                </c:pt>
                <c:pt idx="6053">
                  <c:v>42184.752314814818</c:v>
                </c:pt>
                <c:pt idx="6054">
                  <c:v>42184.753009259257</c:v>
                </c:pt>
                <c:pt idx="6055">
                  <c:v>42184.753703703682</c:v>
                </c:pt>
                <c:pt idx="6056">
                  <c:v>42184.754398148179</c:v>
                </c:pt>
                <c:pt idx="6057">
                  <c:v>42184.75509259259</c:v>
                </c:pt>
                <c:pt idx="6058">
                  <c:v>42184.755787037022</c:v>
                </c:pt>
                <c:pt idx="6059">
                  <c:v>42184.756481481476</c:v>
                </c:pt>
                <c:pt idx="6060">
                  <c:v>42184.757175925923</c:v>
                </c:pt>
                <c:pt idx="6061">
                  <c:v>42184.757870370369</c:v>
                </c:pt>
                <c:pt idx="6062">
                  <c:v>42184.758564814816</c:v>
                </c:pt>
                <c:pt idx="6063">
                  <c:v>42184.759259259263</c:v>
                </c:pt>
                <c:pt idx="6064">
                  <c:v>42184.759953703688</c:v>
                </c:pt>
                <c:pt idx="6065">
                  <c:v>42184.760648148149</c:v>
                </c:pt>
                <c:pt idx="6066">
                  <c:v>42184.761342592581</c:v>
                </c:pt>
                <c:pt idx="6067">
                  <c:v>42184.762037037035</c:v>
                </c:pt>
                <c:pt idx="6068">
                  <c:v>42184.762731481474</c:v>
                </c:pt>
                <c:pt idx="6069">
                  <c:v>42184.763425925914</c:v>
                </c:pt>
                <c:pt idx="6070">
                  <c:v>42184.764120370353</c:v>
                </c:pt>
                <c:pt idx="6071">
                  <c:v>42184.764814814815</c:v>
                </c:pt>
                <c:pt idx="6072">
                  <c:v>42184.765509259254</c:v>
                </c:pt>
                <c:pt idx="6073">
                  <c:v>42184.766203703679</c:v>
                </c:pt>
                <c:pt idx="6074">
                  <c:v>42184.766898148169</c:v>
                </c:pt>
                <c:pt idx="6075">
                  <c:v>42184.767592592594</c:v>
                </c:pt>
                <c:pt idx="6076">
                  <c:v>42184.768287037034</c:v>
                </c:pt>
                <c:pt idx="6077">
                  <c:v>42184.768981481466</c:v>
                </c:pt>
                <c:pt idx="6078">
                  <c:v>42184.769675925927</c:v>
                </c:pt>
                <c:pt idx="6079">
                  <c:v>42184.770370370381</c:v>
                </c:pt>
                <c:pt idx="6080">
                  <c:v>42184.771064814784</c:v>
                </c:pt>
                <c:pt idx="6081">
                  <c:v>42184.771759259245</c:v>
                </c:pt>
                <c:pt idx="6082">
                  <c:v>42184.772453703685</c:v>
                </c:pt>
                <c:pt idx="6083">
                  <c:v>42184.773148148146</c:v>
                </c:pt>
                <c:pt idx="6084">
                  <c:v>42184.773842592585</c:v>
                </c:pt>
                <c:pt idx="6085">
                  <c:v>42184.774537037039</c:v>
                </c:pt>
                <c:pt idx="6086">
                  <c:v>42184.775231481479</c:v>
                </c:pt>
                <c:pt idx="6087">
                  <c:v>42184.775925925926</c:v>
                </c:pt>
                <c:pt idx="6088">
                  <c:v>42184.776620370372</c:v>
                </c:pt>
                <c:pt idx="6089">
                  <c:v>42184.777314814804</c:v>
                </c:pt>
                <c:pt idx="6090">
                  <c:v>42184.778009259258</c:v>
                </c:pt>
                <c:pt idx="6091">
                  <c:v>42184.778703703683</c:v>
                </c:pt>
                <c:pt idx="6092">
                  <c:v>42184.779398148159</c:v>
                </c:pt>
                <c:pt idx="6093">
                  <c:v>42184.780092592591</c:v>
                </c:pt>
                <c:pt idx="6094">
                  <c:v>42184.780787037023</c:v>
                </c:pt>
                <c:pt idx="6095">
                  <c:v>42184.78148148147</c:v>
                </c:pt>
                <c:pt idx="6096">
                  <c:v>42184.782175925931</c:v>
                </c:pt>
                <c:pt idx="6097">
                  <c:v>42184.782870370385</c:v>
                </c:pt>
                <c:pt idx="6098">
                  <c:v>42184.783564814803</c:v>
                </c:pt>
                <c:pt idx="6099">
                  <c:v>42184.784259259271</c:v>
                </c:pt>
                <c:pt idx="6100">
                  <c:v>42184.784953703704</c:v>
                </c:pt>
                <c:pt idx="6101">
                  <c:v>42184.785648148165</c:v>
                </c:pt>
                <c:pt idx="6102">
                  <c:v>42184.78634259259</c:v>
                </c:pt>
                <c:pt idx="6103">
                  <c:v>42184.787037037036</c:v>
                </c:pt>
                <c:pt idx="6104">
                  <c:v>42184.787731481476</c:v>
                </c:pt>
                <c:pt idx="6105">
                  <c:v>42184.788425925923</c:v>
                </c:pt>
                <c:pt idx="6106">
                  <c:v>42184.789120370355</c:v>
                </c:pt>
                <c:pt idx="6107">
                  <c:v>42184.789814814816</c:v>
                </c:pt>
                <c:pt idx="6108">
                  <c:v>42184.790509259255</c:v>
                </c:pt>
                <c:pt idx="6109">
                  <c:v>42184.791203703673</c:v>
                </c:pt>
                <c:pt idx="6110">
                  <c:v>42184.791898148149</c:v>
                </c:pt>
                <c:pt idx="6111">
                  <c:v>42184.792592592596</c:v>
                </c:pt>
                <c:pt idx="6112">
                  <c:v>42184.79328703702</c:v>
                </c:pt>
                <c:pt idx="6113">
                  <c:v>42184.793981481453</c:v>
                </c:pt>
                <c:pt idx="6114">
                  <c:v>42184.794675925928</c:v>
                </c:pt>
                <c:pt idx="6115">
                  <c:v>42184.795370370353</c:v>
                </c:pt>
                <c:pt idx="6116">
                  <c:v>42184.7960648148</c:v>
                </c:pt>
                <c:pt idx="6117">
                  <c:v>42184.796759259254</c:v>
                </c:pt>
                <c:pt idx="6118">
                  <c:v>42184.797453703672</c:v>
                </c:pt>
                <c:pt idx="6119">
                  <c:v>42184.798148148147</c:v>
                </c:pt>
                <c:pt idx="6120">
                  <c:v>42184.798842592594</c:v>
                </c:pt>
                <c:pt idx="6121">
                  <c:v>42184.799537037034</c:v>
                </c:pt>
                <c:pt idx="6122">
                  <c:v>42184.800231481495</c:v>
                </c:pt>
                <c:pt idx="6123">
                  <c:v>42184.800925925942</c:v>
                </c:pt>
                <c:pt idx="6124">
                  <c:v>42184.801620370381</c:v>
                </c:pt>
                <c:pt idx="6125">
                  <c:v>42184.802314814813</c:v>
                </c:pt>
                <c:pt idx="6126">
                  <c:v>42184.80300925926</c:v>
                </c:pt>
                <c:pt idx="6127">
                  <c:v>42184.803703703685</c:v>
                </c:pt>
                <c:pt idx="6128">
                  <c:v>42184.804398148175</c:v>
                </c:pt>
                <c:pt idx="6129">
                  <c:v>42184.805092592593</c:v>
                </c:pt>
                <c:pt idx="6130">
                  <c:v>42184.805787037025</c:v>
                </c:pt>
                <c:pt idx="6131">
                  <c:v>42184.806481481479</c:v>
                </c:pt>
                <c:pt idx="6132">
                  <c:v>42184.807175925933</c:v>
                </c:pt>
                <c:pt idx="6133">
                  <c:v>42184.807870370387</c:v>
                </c:pt>
                <c:pt idx="6134">
                  <c:v>42184.808564814812</c:v>
                </c:pt>
                <c:pt idx="6135">
                  <c:v>42184.809259259273</c:v>
                </c:pt>
                <c:pt idx="6136">
                  <c:v>42184.809953703705</c:v>
                </c:pt>
                <c:pt idx="6137">
                  <c:v>42184.810648148174</c:v>
                </c:pt>
                <c:pt idx="6138">
                  <c:v>42184.811342592591</c:v>
                </c:pt>
                <c:pt idx="6139">
                  <c:v>42184.812037037053</c:v>
                </c:pt>
                <c:pt idx="6140">
                  <c:v>42184.812731481492</c:v>
                </c:pt>
                <c:pt idx="6141">
                  <c:v>42184.813425925931</c:v>
                </c:pt>
                <c:pt idx="6142">
                  <c:v>42184.814120370385</c:v>
                </c:pt>
                <c:pt idx="6143">
                  <c:v>42184.814814814839</c:v>
                </c:pt>
                <c:pt idx="6144">
                  <c:v>42184.815509259271</c:v>
                </c:pt>
                <c:pt idx="6145">
                  <c:v>42184.816203703711</c:v>
                </c:pt>
                <c:pt idx="6146">
                  <c:v>42184.816898148194</c:v>
                </c:pt>
                <c:pt idx="6147">
                  <c:v>42184.817592592604</c:v>
                </c:pt>
                <c:pt idx="6148">
                  <c:v>42184.818287037051</c:v>
                </c:pt>
                <c:pt idx="6149">
                  <c:v>42184.818981481483</c:v>
                </c:pt>
                <c:pt idx="6150">
                  <c:v>42184.819675925937</c:v>
                </c:pt>
                <c:pt idx="6151">
                  <c:v>42184.820370370369</c:v>
                </c:pt>
                <c:pt idx="6152">
                  <c:v>42184.821064814802</c:v>
                </c:pt>
                <c:pt idx="6153">
                  <c:v>42184.821759259255</c:v>
                </c:pt>
                <c:pt idx="6154">
                  <c:v>42184.822453703688</c:v>
                </c:pt>
                <c:pt idx="6155">
                  <c:v>42184.823148148149</c:v>
                </c:pt>
                <c:pt idx="6156">
                  <c:v>42184.823842592596</c:v>
                </c:pt>
                <c:pt idx="6157">
                  <c:v>42184.824537037042</c:v>
                </c:pt>
                <c:pt idx="6158">
                  <c:v>42184.825231481482</c:v>
                </c:pt>
                <c:pt idx="6159">
                  <c:v>42184.825925925928</c:v>
                </c:pt>
                <c:pt idx="6160">
                  <c:v>42184.826620370368</c:v>
                </c:pt>
                <c:pt idx="6161">
                  <c:v>42184.827314814815</c:v>
                </c:pt>
                <c:pt idx="6162">
                  <c:v>42184.828009259261</c:v>
                </c:pt>
                <c:pt idx="6163">
                  <c:v>42184.828703703679</c:v>
                </c:pt>
                <c:pt idx="6164">
                  <c:v>42184.829398148169</c:v>
                </c:pt>
                <c:pt idx="6165">
                  <c:v>42184.830092592601</c:v>
                </c:pt>
                <c:pt idx="6166">
                  <c:v>42184.830787037034</c:v>
                </c:pt>
                <c:pt idx="6167">
                  <c:v>42184.831481481466</c:v>
                </c:pt>
                <c:pt idx="6168">
                  <c:v>42184.832175925942</c:v>
                </c:pt>
                <c:pt idx="6169">
                  <c:v>42184.832870370396</c:v>
                </c:pt>
                <c:pt idx="6170">
                  <c:v>42184.833564814806</c:v>
                </c:pt>
                <c:pt idx="6171">
                  <c:v>42184.834259259274</c:v>
                </c:pt>
                <c:pt idx="6172">
                  <c:v>42184.834953703707</c:v>
                </c:pt>
                <c:pt idx="6173">
                  <c:v>42184.835648148161</c:v>
                </c:pt>
                <c:pt idx="6174">
                  <c:v>42184.836342592593</c:v>
                </c:pt>
                <c:pt idx="6175">
                  <c:v>42184.837037037039</c:v>
                </c:pt>
                <c:pt idx="6176">
                  <c:v>42184.837731481479</c:v>
                </c:pt>
                <c:pt idx="6177">
                  <c:v>42184.838425925933</c:v>
                </c:pt>
                <c:pt idx="6178">
                  <c:v>42184.839120370372</c:v>
                </c:pt>
                <c:pt idx="6179">
                  <c:v>42184.839814814812</c:v>
                </c:pt>
                <c:pt idx="6180">
                  <c:v>42184.840509259273</c:v>
                </c:pt>
                <c:pt idx="6181">
                  <c:v>42184.841203703705</c:v>
                </c:pt>
                <c:pt idx="6182">
                  <c:v>42184.841898148174</c:v>
                </c:pt>
                <c:pt idx="6183">
                  <c:v>42184.842592592606</c:v>
                </c:pt>
                <c:pt idx="6184">
                  <c:v>42184.843287037038</c:v>
                </c:pt>
                <c:pt idx="6185">
                  <c:v>42184.843981481485</c:v>
                </c:pt>
                <c:pt idx="6186">
                  <c:v>42184.844675925946</c:v>
                </c:pt>
                <c:pt idx="6187">
                  <c:v>42184.845370370385</c:v>
                </c:pt>
                <c:pt idx="6188">
                  <c:v>42184.846064814818</c:v>
                </c:pt>
                <c:pt idx="6189">
                  <c:v>42184.846759259271</c:v>
                </c:pt>
                <c:pt idx="6190">
                  <c:v>42184.847453703704</c:v>
                </c:pt>
                <c:pt idx="6191">
                  <c:v>42184.848148148179</c:v>
                </c:pt>
                <c:pt idx="6192">
                  <c:v>42184.848842592604</c:v>
                </c:pt>
                <c:pt idx="6193">
                  <c:v>42184.849537037051</c:v>
                </c:pt>
                <c:pt idx="6194">
                  <c:v>42184.850231481498</c:v>
                </c:pt>
                <c:pt idx="6195">
                  <c:v>42184.850925925937</c:v>
                </c:pt>
                <c:pt idx="6196">
                  <c:v>42184.851620370369</c:v>
                </c:pt>
                <c:pt idx="6197">
                  <c:v>42184.852314814831</c:v>
                </c:pt>
                <c:pt idx="6198">
                  <c:v>42184.853009259263</c:v>
                </c:pt>
                <c:pt idx="6199">
                  <c:v>42184.853703703688</c:v>
                </c:pt>
                <c:pt idx="6200">
                  <c:v>42184.854398148178</c:v>
                </c:pt>
                <c:pt idx="6201">
                  <c:v>42184.855092592603</c:v>
                </c:pt>
                <c:pt idx="6202">
                  <c:v>42184.855787037035</c:v>
                </c:pt>
                <c:pt idx="6203">
                  <c:v>42184.856481481482</c:v>
                </c:pt>
                <c:pt idx="6204">
                  <c:v>42184.857175925943</c:v>
                </c:pt>
                <c:pt idx="6205">
                  <c:v>42184.85787037039</c:v>
                </c:pt>
                <c:pt idx="6206">
                  <c:v>42184.858564814829</c:v>
                </c:pt>
                <c:pt idx="6207">
                  <c:v>42184.859259259276</c:v>
                </c:pt>
                <c:pt idx="6208">
                  <c:v>42184.859953703701</c:v>
                </c:pt>
                <c:pt idx="6209">
                  <c:v>42184.860648148169</c:v>
                </c:pt>
                <c:pt idx="6210">
                  <c:v>42184.861342592594</c:v>
                </c:pt>
                <c:pt idx="6211">
                  <c:v>42184.862037037041</c:v>
                </c:pt>
                <c:pt idx="6212">
                  <c:v>42184.86273148148</c:v>
                </c:pt>
                <c:pt idx="6213">
                  <c:v>42184.863425925927</c:v>
                </c:pt>
                <c:pt idx="6214">
                  <c:v>42184.864120370381</c:v>
                </c:pt>
                <c:pt idx="6215">
                  <c:v>42184.864814814813</c:v>
                </c:pt>
                <c:pt idx="6216">
                  <c:v>42184.86550925926</c:v>
                </c:pt>
                <c:pt idx="6217">
                  <c:v>42184.866203703707</c:v>
                </c:pt>
                <c:pt idx="6218">
                  <c:v>42184.866898148175</c:v>
                </c:pt>
                <c:pt idx="6219">
                  <c:v>42184.867592592593</c:v>
                </c:pt>
                <c:pt idx="6220">
                  <c:v>42184.868287037039</c:v>
                </c:pt>
                <c:pt idx="6221">
                  <c:v>42184.868981481479</c:v>
                </c:pt>
                <c:pt idx="6222">
                  <c:v>42184.869675925933</c:v>
                </c:pt>
                <c:pt idx="6223">
                  <c:v>42184.870370370387</c:v>
                </c:pt>
                <c:pt idx="6224">
                  <c:v>42184.871064814804</c:v>
                </c:pt>
                <c:pt idx="6225">
                  <c:v>42184.871759259258</c:v>
                </c:pt>
                <c:pt idx="6226">
                  <c:v>42184.872453703705</c:v>
                </c:pt>
                <c:pt idx="6227">
                  <c:v>42184.873148148159</c:v>
                </c:pt>
                <c:pt idx="6228">
                  <c:v>42184.873842592591</c:v>
                </c:pt>
                <c:pt idx="6229">
                  <c:v>42184.874537037053</c:v>
                </c:pt>
                <c:pt idx="6230">
                  <c:v>42184.875231481492</c:v>
                </c:pt>
                <c:pt idx="6231">
                  <c:v>42184.875925925931</c:v>
                </c:pt>
                <c:pt idx="6232">
                  <c:v>42184.876620370385</c:v>
                </c:pt>
                <c:pt idx="6233">
                  <c:v>42184.877314814818</c:v>
                </c:pt>
                <c:pt idx="6234">
                  <c:v>42184.878009259271</c:v>
                </c:pt>
                <c:pt idx="6235">
                  <c:v>42184.878703703704</c:v>
                </c:pt>
                <c:pt idx="6236">
                  <c:v>42184.879398148179</c:v>
                </c:pt>
                <c:pt idx="6237">
                  <c:v>42184.880092592604</c:v>
                </c:pt>
                <c:pt idx="6238">
                  <c:v>42184.880787037036</c:v>
                </c:pt>
                <c:pt idx="6239">
                  <c:v>42184.881481481476</c:v>
                </c:pt>
                <c:pt idx="6240">
                  <c:v>42184.882175925937</c:v>
                </c:pt>
                <c:pt idx="6241">
                  <c:v>42184.882870370391</c:v>
                </c:pt>
                <c:pt idx="6242">
                  <c:v>42184.883564814816</c:v>
                </c:pt>
                <c:pt idx="6243">
                  <c:v>42184.884259259285</c:v>
                </c:pt>
                <c:pt idx="6244">
                  <c:v>42184.884953703702</c:v>
                </c:pt>
                <c:pt idx="6245">
                  <c:v>42184.885648148171</c:v>
                </c:pt>
                <c:pt idx="6246">
                  <c:v>42184.886342592603</c:v>
                </c:pt>
                <c:pt idx="6247">
                  <c:v>42184.887037037042</c:v>
                </c:pt>
                <c:pt idx="6248">
                  <c:v>42184.887731481482</c:v>
                </c:pt>
                <c:pt idx="6249">
                  <c:v>42184.888425925943</c:v>
                </c:pt>
                <c:pt idx="6250">
                  <c:v>42184.889120370368</c:v>
                </c:pt>
                <c:pt idx="6251">
                  <c:v>42184.889814814829</c:v>
                </c:pt>
                <c:pt idx="6252">
                  <c:v>42184.890509259261</c:v>
                </c:pt>
                <c:pt idx="6253">
                  <c:v>42184.891203703679</c:v>
                </c:pt>
                <c:pt idx="6254">
                  <c:v>42184.891898148169</c:v>
                </c:pt>
                <c:pt idx="6255">
                  <c:v>42184.892592592601</c:v>
                </c:pt>
                <c:pt idx="6256">
                  <c:v>42184.893287037034</c:v>
                </c:pt>
                <c:pt idx="6257">
                  <c:v>42184.893981481466</c:v>
                </c:pt>
                <c:pt idx="6258">
                  <c:v>42184.894675925942</c:v>
                </c:pt>
                <c:pt idx="6259">
                  <c:v>42184.895370370381</c:v>
                </c:pt>
                <c:pt idx="6260">
                  <c:v>42184.896064814806</c:v>
                </c:pt>
                <c:pt idx="6261">
                  <c:v>42184.89675925926</c:v>
                </c:pt>
                <c:pt idx="6262">
                  <c:v>42184.897453703685</c:v>
                </c:pt>
                <c:pt idx="6263">
                  <c:v>42184.898148148161</c:v>
                </c:pt>
                <c:pt idx="6264">
                  <c:v>42184.898842592593</c:v>
                </c:pt>
                <c:pt idx="6265">
                  <c:v>42184.899537037039</c:v>
                </c:pt>
                <c:pt idx="6266">
                  <c:v>42184.900231481493</c:v>
                </c:pt>
                <c:pt idx="6267">
                  <c:v>42184.900925925933</c:v>
                </c:pt>
                <c:pt idx="6268">
                  <c:v>42184.901620370372</c:v>
                </c:pt>
                <c:pt idx="6269">
                  <c:v>42184.902314814812</c:v>
                </c:pt>
                <c:pt idx="6270">
                  <c:v>42184.903009259258</c:v>
                </c:pt>
                <c:pt idx="6271">
                  <c:v>42184.903703703683</c:v>
                </c:pt>
                <c:pt idx="6272">
                  <c:v>42184.904398148174</c:v>
                </c:pt>
                <c:pt idx="6273">
                  <c:v>42184.905092592591</c:v>
                </c:pt>
                <c:pt idx="6274">
                  <c:v>42184.905787037023</c:v>
                </c:pt>
                <c:pt idx="6275">
                  <c:v>42184.906481481485</c:v>
                </c:pt>
                <c:pt idx="6276">
                  <c:v>42184.907175925931</c:v>
                </c:pt>
                <c:pt idx="6277">
                  <c:v>42184.907870370385</c:v>
                </c:pt>
                <c:pt idx="6278">
                  <c:v>42184.908564814818</c:v>
                </c:pt>
                <c:pt idx="6279">
                  <c:v>42184.909259259271</c:v>
                </c:pt>
                <c:pt idx="6280">
                  <c:v>42184.909953703704</c:v>
                </c:pt>
                <c:pt idx="6281">
                  <c:v>42184.910648148179</c:v>
                </c:pt>
                <c:pt idx="6282">
                  <c:v>42184.91134259259</c:v>
                </c:pt>
                <c:pt idx="6283">
                  <c:v>42184.912037037051</c:v>
                </c:pt>
                <c:pt idx="6284">
                  <c:v>42184.912731481483</c:v>
                </c:pt>
                <c:pt idx="6285">
                  <c:v>42184.913425925923</c:v>
                </c:pt>
                <c:pt idx="6286">
                  <c:v>42184.914120370369</c:v>
                </c:pt>
                <c:pt idx="6287">
                  <c:v>42184.914814814831</c:v>
                </c:pt>
                <c:pt idx="6288">
                  <c:v>42184.915509259263</c:v>
                </c:pt>
                <c:pt idx="6289">
                  <c:v>42184.916203703702</c:v>
                </c:pt>
                <c:pt idx="6290">
                  <c:v>42184.916898148178</c:v>
                </c:pt>
                <c:pt idx="6291">
                  <c:v>42184.917592592603</c:v>
                </c:pt>
                <c:pt idx="6292">
                  <c:v>42184.918287037042</c:v>
                </c:pt>
                <c:pt idx="6293">
                  <c:v>42184.918981481482</c:v>
                </c:pt>
                <c:pt idx="6294">
                  <c:v>42184.919675925943</c:v>
                </c:pt>
                <c:pt idx="6295">
                  <c:v>42184.920370370368</c:v>
                </c:pt>
                <c:pt idx="6296">
                  <c:v>42184.9210648148</c:v>
                </c:pt>
                <c:pt idx="6297">
                  <c:v>42184.921759259254</c:v>
                </c:pt>
                <c:pt idx="6298">
                  <c:v>42184.922453703679</c:v>
                </c:pt>
                <c:pt idx="6299">
                  <c:v>42184.923148148147</c:v>
                </c:pt>
                <c:pt idx="6300">
                  <c:v>42184.923842592594</c:v>
                </c:pt>
                <c:pt idx="6301">
                  <c:v>42184.924537037041</c:v>
                </c:pt>
                <c:pt idx="6302">
                  <c:v>42184.92523148148</c:v>
                </c:pt>
                <c:pt idx="6303">
                  <c:v>42184.925925925927</c:v>
                </c:pt>
                <c:pt idx="6304">
                  <c:v>42184.926620370381</c:v>
                </c:pt>
                <c:pt idx="6305">
                  <c:v>42184.927314814806</c:v>
                </c:pt>
                <c:pt idx="6306">
                  <c:v>42184.92800925926</c:v>
                </c:pt>
                <c:pt idx="6307">
                  <c:v>42184.928703703685</c:v>
                </c:pt>
                <c:pt idx="6308">
                  <c:v>42184.929398148161</c:v>
                </c:pt>
                <c:pt idx="6309">
                  <c:v>42184.930092592593</c:v>
                </c:pt>
                <c:pt idx="6310">
                  <c:v>42184.930787037025</c:v>
                </c:pt>
                <c:pt idx="6311">
                  <c:v>42184.931481481464</c:v>
                </c:pt>
                <c:pt idx="6312">
                  <c:v>42184.932175925933</c:v>
                </c:pt>
                <c:pt idx="6313">
                  <c:v>42184.932870370387</c:v>
                </c:pt>
                <c:pt idx="6314">
                  <c:v>42184.933564814804</c:v>
                </c:pt>
                <c:pt idx="6315">
                  <c:v>42184.934259259273</c:v>
                </c:pt>
                <c:pt idx="6316">
                  <c:v>42184.934953703705</c:v>
                </c:pt>
                <c:pt idx="6317">
                  <c:v>42184.935648148159</c:v>
                </c:pt>
                <c:pt idx="6318">
                  <c:v>42184.936342592591</c:v>
                </c:pt>
                <c:pt idx="6319">
                  <c:v>42184.937037037038</c:v>
                </c:pt>
                <c:pt idx="6320">
                  <c:v>42184.937731481485</c:v>
                </c:pt>
                <c:pt idx="6321">
                  <c:v>42184.938425925931</c:v>
                </c:pt>
                <c:pt idx="6322">
                  <c:v>42184.939120370371</c:v>
                </c:pt>
                <c:pt idx="6323">
                  <c:v>42184.939814814818</c:v>
                </c:pt>
                <c:pt idx="6324">
                  <c:v>42184.940509259271</c:v>
                </c:pt>
                <c:pt idx="6325">
                  <c:v>42184.941203703704</c:v>
                </c:pt>
                <c:pt idx="6326">
                  <c:v>42184.941898148179</c:v>
                </c:pt>
                <c:pt idx="6327">
                  <c:v>42184.942592592604</c:v>
                </c:pt>
                <c:pt idx="6328">
                  <c:v>42184.943287037036</c:v>
                </c:pt>
                <c:pt idx="6329">
                  <c:v>42184.943981481476</c:v>
                </c:pt>
                <c:pt idx="6330">
                  <c:v>42184.944675925937</c:v>
                </c:pt>
                <c:pt idx="6331">
                  <c:v>42184.945370370369</c:v>
                </c:pt>
                <c:pt idx="6332">
                  <c:v>42184.946064814816</c:v>
                </c:pt>
                <c:pt idx="6333">
                  <c:v>42184.946759259263</c:v>
                </c:pt>
                <c:pt idx="6334">
                  <c:v>42184.947453703688</c:v>
                </c:pt>
                <c:pt idx="6335">
                  <c:v>42184.948148148171</c:v>
                </c:pt>
                <c:pt idx="6336">
                  <c:v>42184.948842592603</c:v>
                </c:pt>
                <c:pt idx="6337">
                  <c:v>42184.949537037042</c:v>
                </c:pt>
                <c:pt idx="6338">
                  <c:v>42184.950231481496</c:v>
                </c:pt>
                <c:pt idx="6339">
                  <c:v>42184.950925925943</c:v>
                </c:pt>
                <c:pt idx="6340">
                  <c:v>42184.951620370368</c:v>
                </c:pt>
                <c:pt idx="6341">
                  <c:v>42184.952314814829</c:v>
                </c:pt>
                <c:pt idx="6342">
                  <c:v>42184.953009259261</c:v>
                </c:pt>
                <c:pt idx="6343">
                  <c:v>42184.953703703679</c:v>
                </c:pt>
                <c:pt idx="6344">
                  <c:v>42184.954398148177</c:v>
                </c:pt>
                <c:pt idx="6345">
                  <c:v>42184.955092592601</c:v>
                </c:pt>
                <c:pt idx="6346">
                  <c:v>42184.955787037034</c:v>
                </c:pt>
                <c:pt idx="6347">
                  <c:v>42184.95648148148</c:v>
                </c:pt>
                <c:pt idx="6348">
                  <c:v>42184.957175925942</c:v>
                </c:pt>
                <c:pt idx="6349">
                  <c:v>42184.957870370396</c:v>
                </c:pt>
                <c:pt idx="6350">
                  <c:v>42184.958564814813</c:v>
                </c:pt>
                <c:pt idx="6351">
                  <c:v>42184.959259259274</c:v>
                </c:pt>
                <c:pt idx="6352">
                  <c:v>42184.959953703707</c:v>
                </c:pt>
                <c:pt idx="6353">
                  <c:v>42184.960648148161</c:v>
                </c:pt>
                <c:pt idx="6354">
                  <c:v>42184.961342592585</c:v>
                </c:pt>
                <c:pt idx="6355">
                  <c:v>42184.962037037039</c:v>
                </c:pt>
                <c:pt idx="6356">
                  <c:v>42184.962731481479</c:v>
                </c:pt>
                <c:pt idx="6357">
                  <c:v>42184.963425925926</c:v>
                </c:pt>
                <c:pt idx="6358">
                  <c:v>42184.964120370372</c:v>
                </c:pt>
                <c:pt idx="6359">
                  <c:v>42184.964814814812</c:v>
                </c:pt>
                <c:pt idx="6360">
                  <c:v>42184.965509259258</c:v>
                </c:pt>
                <c:pt idx="6361">
                  <c:v>42184.966203703705</c:v>
                </c:pt>
                <c:pt idx="6362">
                  <c:v>42184.966898148174</c:v>
                </c:pt>
                <c:pt idx="6363">
                  <c:v>42184.967592592591</c:v>
                </c:pt>
                <c:pt idx="6364">
                  <c:v>42184.968287037038</c:v>
                </c:pt>
                <c:pt idx="6365">
                  <c:v>42184.968981481485</c:v>
                </c:pt>
                <c:pt idx="6366">
                  <c:v>42184.969675925931</c:v>
                </c:pt>
                <c:pt idx="6367">
                  <c:v>42184.970370370385</c:v>
                </c:pt>
                <c:pt idx="6368">
                  <c:v>42184.971064814803</c:v>
                </c:pt>
                <c:pt idx="6369">
                  <c:v>42184.971759259257</c:v>
                </c:pt>
                <c:pt idx="6370">
                  <c:v>42184.972453703704</c:v>
                </c:pt>
                <c:pt idx="6371">
                  <c:v>42184.973148148165</c:v>
                </c:pt>
                <c:pt idx="6372">
                  <c:v>42184.97384259259</c:v>
                </c:pt>
                <c:pt idx="6373">
                  <c:v>42184.974537037051</c:v>
                </c:pt>
                <c:pt idx="6374">
                  <c:v>42184.975231481483</c:v>
                </c:pt>
                <c:pt idx="6375">
                  <c:v>42184.975925925923</c:v>
                </c:pt>
                <c:pt idx="6376">
                  <c:v>42184.976620370369</c:v>
                </c:pt>
                <c:pt idx="6377">
                  <c:v>42184.977314814816</c:v>
                </c:pt>
                <c:pt idx="6378">
                  <c:v>42184.978009259263</c:v>
                </c:pt>
                <c:pt idx="6379">
                  <c:v>42184.978703703688</c:v>
                </c:pt>
                <c:pt idx="6380">
                  <c:v>42184.979398148171</c:v>
                </c:pt>
                <c:pt idx="6381">
                  <c:v>42184.980092592603</c:v>
                </c:pt>
                <c:pt idx="6382">
                  <c:v>42184.980787037035</c:v>
                </c:pt>
                <c:pt idx="6383">
                  <c:v>42184.981481481474</c:v>
                </c:pt>
                <c:pt idx="6384">
                  <c:v>42184.982175925943</c:v>
                </c:pt>
                <c:pt idx="6385">
                  <c:v>42184.98287037039</c:v>
                </c:pt>
                <c:pt idx="6386">
                  <c:v>42184.983564814815</c:v>
                </c:pt>
                <c:pt idx="6387">
                  <c:v>42184.984259259276</c:v>
                </c:pt>
                <c:pt idx="6388">
                  <c:v>42184.984953703701</c:v>
                </c:pt>
                <c:pt idx="6389">
                  <c:v>42184.985648148169</c:v>
                </c:pt>
                <c:pt idx="6390">
                  <c:v>42184.986342592601</c:v>
                </c:pt>
                <c:pt idx="6391">
                  <c:v>42184.987037037041</c:v>
                </c:pt>
                <c:pt idx="6392">
                  <c:v>42184.98773148148</c:v>
                </c:pt>
                <c:pt idx="6393">
                  <c:v>42184.988425925942</c:v>
                </c:pt>
                <c:pt idx="6394">
                  <c:v>42184.989120370381</c:v>
                </c:pt>
                <c:pt idx="6395">
                  <c:v>42184.989814814813</c:v>
                </c:pt>
                <c:pt idx="6396">
                  <c:v>42184.99050925926</c:v>
                </c:pt>
                <c:pt idx="6397">
                  <c:v>42184.991203703685</c:v>
                </c:pt>
                <c:pt idx="6398">
                  <c:v>42184.991898148161</c:v>
                </c:pt>
                <c:pt idx="6399">
                  <c:v>42184.992592592593</c:v>
                </c:pt>
                <c:pt idx="6400">
                  <c:v>42184.993287037025</c:v>
                </c:pt>
                <c:pt idx="6401">
                  <c:v>42184.993981481464</c:v>
                </c:pt>
                <c:pt idx="6402">
                  <c:v>42184.994675925933</c:v>
                </c:pt>
                <c:pt idx="6403">
                  <c:v>42184.995370370372</c:v>
                </c:pt>
                <c:pt idx="6404">
                  <c:v>42184.996064814804</c:v>
                </c:pt>
                <c:pt idx="6405">
                  <c:v>42184.996759259258</c:v>
                </c:pt>
                <c:pt idx="6406">
                  <c:v>42184.997453703683</c:v>
                </c:pt>
                <c:pt idx="6407">
                  <c:v>42184.998148148159</c:v>
                </c:pt>
                <c:pt idx="6408">
                  <c:v>42184.998842592591</c:v>
                </c:pt>
                <c:pt idx="6409">
                  <c:v>42184.999537037038</c:v>
                </c:pt>
                <c:pt idx="6410">
                  <c:v>42185.000231481492</c:v>
                </c:pt>
                <c:pt idx="6411">
                  <c:v>42185.000925925931</c:v>
                </c:pt>
                <c:pt idx="6412">
                  <c:v>42185.001620370371</c:v>
                </c:pt>
                <c:pt idx="6413">
                  <c:v>42185.002314814818</c:v>
                </c:pt>
                <c:pt idx="6414">
                  <c:v>42185.003009259257</c:v>
                </c:pt>
                <c:pt idx="6415">
                  <c:v>42185.003703703682</c:v>
                </c:pt>
                <c:pt idx="6416">
                  <c:v>42185.004398148179</c:v>
                </c:pt>
                <c:pt idx="6417">
                  <c:v>42185.00509259259</c:v>
                </c:pt>
                <c:pt idx="6418">
                  <c:v>42185.005787037022</c:v>
                </c:pt>
                <c:pt idx="6419">
                  <c:v>42185.006481481476</c:v>
                </c:pt>
                <c:pt idx="6420">
                  <c:v>42185.007175925923</c:v>
                </c:pt>
                <c:pt idx="6421">
                  <c:v>42185.007870370369</c:v>
                </c:pt>
                <c:pt idx="6422">
                  <c:v>42185.008564814816</c:v>
                </c:pt>
                <c:pt idx="6423">
                  <c:v>42185.009259259263</c:v>
                </c:pt>
                <c:pt idx="6424">
                  <c:v>42185.009953703688</c:v>
                </c:pt>
                <c:pt idx="6425">
                  <c:v>42185.010648148171</c:v>
                </c:pt>
                <c:pt idx="6426">
                  <c:v>42185.011342592596</c:v>
                </c:pt>
                <c:pt idx="6427">
                  <c:v>42185.012037037042</c:v>
                </c:pt>
                <c:pt idx="6428">
                  <c:v>42185.012731481482</c:v>
                </c:pt>
                <c:pt idx="6429">
                  <c:v>42185.013425925928</c:v>
                </c:pt>
                <c:pt idx="6430">
                  <c:v>42185.014120370368</c:v>
                </c:pt>
                <c:pt idx="6431">
                  <c:v>42185.014814814829</c:v>
                </c:pt>
                <c:pt idx="6432">
                  <c:v>42185.015509259261</c:v>
                </c:pt>
                <c:pt idx="6433">
                  <c:v>42185.016203703701</c:v>
                </c:pt>
                <c:pt idx="6434">
                  <c:v>42185.016898148177</c:v>
                </c:pt>
                <c:pt idx="6435">
                  <c:v>42185.017592592601</c:v>
                </c:pt>
                <c:pt idx="6436">
                  <c:v>42185.018287037041</c:v>
                </c:pt>
                <c:pt idx="6437">
                  <c:v>42185.01898148148</c:v>
                </c:pt>
                <c:pt idx="6438">
                  <c:v>42185.019675925942</c:v>
                </c:pt>
                <c:pt idx="6439">
                  <c:v>42185.020370370381</c:v>
                </c:pt>
                <c:pt idx="6440">
                  <c:v>42185.021064814784</c:v>
                </c:pt>
                <c:pt idx="6441">
                  <c:v>42185.021759259245</c:v>
                </c:pt>
                <c:pt idx="6442">
                  <c:v>42185.022453703685</c:v>
                </c:pt>
                <c:pt idx="6443">
                  <c:v>42185.023148148146</c:v>
                </c:pt>
                <c:pt idx="6444">
                  <c:v>42185.023842592585</c:v>
                </c:pt>
                <c:pt idx="6445">
                  <c:v>42185.024537037039</c:v>
                </c:pt>
                <c:pt idx="6446">
                  <c:v>42185.025231481479</c:v>
                </c:pt>
                <c:pt idx="6447">
                  <c:v>42185.025925925926</c:v>
                </c:pt>
                <c:pt idx="6448">
                  <c:v>42185.026620370372</c:v>
                </c:pt>
                <c:pt idx="6449">
                  <c:v>42185.027314814804</c:v>
                </c:pt>
                <c:pt idx="6450">
                  <c:v>42185.028009259258</c:v>
                </c:pt>
                <c:pt idx="6451">
                  <c:v>42185.028703703683</c:v>
                </c:pt>
                <c:pt idx="6452">
                  <c:v>42185.029398148159</c:v>
                </c:pt>
                <c:pt idx="6453">
                  <c:v>42185.030092592591</c:v>
                </c:pt>
                <c:pt idx="6454">
                  <c:v>42185.030787037023</c:v>
                </c:pt>
                <c:pt idx="6455">
                  <c:v>42185.03148148147</c:v>
                </c:pt>
                <c:pt idx="6456">
                  <c:v>42185.032175925931</c:v>
                </c:pt>
                <c:pt idx="6457">
                  <c:v>42185.032870370385</c:v>
                </c:pt>
                <c:pt idx="6458">
                  <c:v>42185.033564814803</c:v>
                </c:pt>
                <c:pt idx="6459">
                  <c:v>42185.034259259271</c:v>
                </c:pt>
                <c:pt idx="6460">
                  <c:v>42185.034953703704</c:v>
                </c:pt>
                <c:pt idx="6461">
                  <c:v>42185.035648148165</c:v>
                </c:pt>
                <c:pt idx="6462">
                  <c:v>42185.03634259259</c:v>
                </c:pt>
                <c:pt idx="6463">
                  <c:v>42185.037037037036</c:v>
                </c:pt>
                <c:pt idx="6464">
                  <c:v>42185.037731481476</c:v>
                </c:pt>
                <c:pt idx="6465">
                  <c:v>42185.038425925923</c:v>
                </c:pt>
                <c:pt idx="6466">
                  <c:v>42185.039120370355</c:v>
                </c:pt>
                <c:pt idx="6467">
                  <c:v>42185.039814814816</c:v>
                </c:pt>
                <c:pt idx="6468">
                  <c:v>42185.040509259263</c:v>
                </c:pt>
                <c:pt idx="6469">
                  <c:v>42185.041203703688</c:v>
                </c:pt>
                <c:pt idx="6470">
                  <c:v>42185.041898148171</c:v>
                </c:pt>
                <c:pt idx="6471">
                  <c:v>42185.042592592603</c:v>
                </c:pt>
                <c:pt idx="6472">
                  <c:v>42185.043287037035</c:v>
                </c:pt>
                <c:pt idx="6473">
                  <c:v>42185.043981481474</c:v>
                </c:pt>
                <c:pt idx="6474">
                  <c:v>42185.044675925943</c:v>
                </c:pt>
                <c:pt idx="6475">
                  <c:v>42185.045370370368</c:v>
                </c:pt>
                <c:pt idx="6476">
                  <c:v>42185.046064814815</c:v>
                </c:pt>
                <c:pt idx="6477">
                  <c:v>42185.046759259261</c:v>
                </c:pt>
                <c:pt idx="6478">
                  <c:v>42185.047453703679</c:v>
                </c:pt>
                <c:pt idx="6479">
                  <c:v>42185.048148148169</c:v>
                </c:pt>
                <c:pt idx="6480">
                  <c:v>42185.048842592601</c:v>
                </c:pt>
                <c:pt idx="6481">
                  <c:v>42185.049537037041</c:v>
                </c:pt>
                <c:pt idx="6482">
                  <c:v>42185.050231481495</c:v>
                </c:pt>
                <c:pt idx="6483">
                  <c:v>42185.050925925942</c:v>
                </c:pt>
                <c:pt idx="6484">
                  <c:v>42185.051620370381</c:v>
                </c:pt>
                <c:pt idx="6485">
                  <c:v>42185.052314814813</c:v>
                </c:pt>
                <c:pt idx="6486">
                  <c:v>42185.05300925926</c:v>
                </c:pt>
                <c:pt idx="6487">
                  <c:v>42185.053703703685</c:v>
                </c:pt>
                <c:pt idx="6488">
                  <c:v>42185.054398148175</c:v>
                </c:pt>
                <c:pt idx="6489">
                  <c:v>42185.055092592593</c:v>
                </c:pt>
                <c:pt idx="6490">
                  <c:v>42185.055787037025</c:v>
                </c:pt>
                <c:pt idx="6491">
                  <c:v>42185.056481481479</c:v>
                </c:pt>
                <c:pt idx="6492">
                  <c:v>42185.057175925933</c:v>
                </c:pt>
                <c:pt idx="6493">
                  <c:v>42185.057870370387</c:v>
                </c:pt>
                <c:pt idx="6494">
                  <c:v>42185.058564814812</c:v>
                </c:pt>
                <c:pt idx="6495">
                  <c:v>42185.059259259273</c:v>
                </c:pt>
                <c:pt idx="6496">
                  <c:v>42185.059953703705</c:v>
                </c:pt>
                <c:pt idx="6497">
                  <c:v>42185.060648148159</c:v>
                </c:pt>
                <c:pt idx="6498">
                  <c:v>42185.061342592584</c:v>
                </c:pt>
                <c:pt idx="6499">
                  <c:v>42185.062037037038</c:v>
                </c:pt>
                <c:pt idx="6500">
                  <c:v>42185.062731481485</c:v>
                </c:pt>
                <c:pt idx="6501">
                  <c:v>42185.063425925924</c:v>
                </c:pt>
                <c:pt idx="6502">
                  <c:v>42185.064120370371</c:v>
                </c:pt>
                <c:pt idx="6503">
                  <c:v>42185.064814814818</c:v>
                </c:pt>
                <c:pt idx="6504">
                  <c:v>42185.065509259257</c:v>
                </c:pt>
                <c:pt idx="6505">
                  <c:v>42185.066203703704</c:v>
                </c:pt>
                <c:pt idx="6506">
                  <c:v>42185.066898148179</c:v>
                </c:pt>
                <c:pt idx="6507">
                  <c:v>42185.06759259259</c:v>
                </c:pt>
                <c:pt idx="6508">
                  <c:v>42185.068287037036</c:v>
                </c:pt>
                <c:pt idx="6509">
                  <c:v>42185.068981481476</c:v>
                </c:pt>
                <c:pt idx="6510">
                  <c:v>42185.069675925923</c:v>
                </c:pt>
                <c:pt idx="6511">
                  <c:v>42185.070370370369</c:v>
                </c:pt>
                <c:pt idx="6512">
                  <c:v>42185.071064814802</c:v>
                </c:pt>
                <c:pt idx="6513">
                  <c:v>42185.071759259255</c:v>
                </c:pt>
                <c:pt idx="6514">
                  <c:v>42185.072453703688</c:v>
                </c:pt>
                <c:pt idx="6515">
                  <c:v>42185.073148148149</c:v>
                </c:pt>
                <c:pt idx="6516">
                  <c:v>42185.073842592596</c:v>
                </c:pt>
                <c:pt idx="6517">
                  <c:v>42185.074537037042</c:v>
                </c:pt>
                <c:pt idx="6518">
                  <c:v>42185.075231481482</c:v>
                </c:pt>
                <c:pt idx="6519">
                  <c:v>42185.075925925928</c:v>
                </c:pt>
                <c:pt idx="6520">
                  <c:v>42185.076620370368</c:v>
                </c:pt>
                <c:pt idx="6521">
                  <c:v>42185.077314814815</c:v>
                </c:pt>
                <c:pt idx="6522">
                  <c:v>42185.078009259261</c:v>
                </c:pt>
                <c:pt idx="6523">
                  <c:v>42185.078703703679</c:v>
                </c:pt>
                <c:pt idx="6524">
                  <c:v>42185.079398148169</c:v>
                </c:pt>
                <c:pt idx="6525">
                  <c:v>42185.080092592601</c:v>
                </c:pt>
                <c:pt idx="6526">
                  <c:v>42185.080787037034</c:v>
                </c:pt>
                <c:pt idx="6527">
                  <c:v>42185.081481481466</c:v>
                </c:pt>
                <c:pt idx="6528">
                  <c:v>42185.082175925942</c:v>
                </c:pt>
                <c:pt idx="6529">
                  <c:v>42185.082870370396</c:v>
                </c:pt>
                <c:pt idx="6530">
                  <c:v>42185.083564814806</c:v>
                </c:pt>
                <c:pt idx="6531">
                  <c:v>42185.084259259274</c:v>
                </c:pt>
                <c:pt idx="6532">
                  <c:v>42185.084953703707</c:v>
                </c:pt>
                <c:pt idx="6533">
                  <c:v>42185.085648148161</c:v>
                </c:pt>
                <c:pt idx="6534">
                  <c:v>42185.086342592593</c:v>
                </c:pt>
                <c:pt idx="6535">
                  <c:v>42185.087037037039</c:v>
                </c:pt>
                <c:pt idx="6536">
                  <c:v>42185.087731481479</c:v>
                </c:pt>
                <c:pt idx="6537">
                  <c:v>42185.088425925933</c:v>
                </c:pt>
                <c:pt idx="6538">
                  <c:v>42185.089120370372</c:v>
                </c:pt>
                <c:pt idx="6539">
                  <c:v>42185.089814814812</c:v>
                </c:pt>
                <c:pt idx="6540">
                  <c:v>42185.090509259258</c:v>
                </c:pt>
                <c:pt idx="6541">
                  <c:v>42185.091203703683</c:v>
                </c:pt>
                <c:pt idx="6542">
                  <c:v>42185.091898148159</c:v>
                </c:pt>
                <c:pt idx="6543">
                  <c:v>42185.092592592591</c:v>
                </c:pt>
                <c:pt idx="6544">
                  <c:v>42185.093287037023</c:v>
                </c:pt>
                <c:pt idx="6545">
                  <c:v>42185.09398148147</c:v>
                </c:pt>
                <c:pt idx="6546">
                  <c:v>42185.094675925931</c:v>
                </c:pt>
                <c:pt idx="6547">
                  <c:v>42185.095370370371</c:v>
                </c:pt>
                <c:pt idx="6548">
                  <c:v>42185.096064814803</c:v>
                </c:pt>
                <c:pt idx="6549">
                  <c:v>42185.096759259257</c:v>
                </c:pt>
                <c:pt idx="6550">
                  <c:v>42185.097453703682</c:v>
                </c:pt>
                <c:pt idx="6551">
                  <c:v>42185.098148148165</c:v>
                </c:pt>
                <c:pt idx="6552">
                  <c:v>42185.09884259259</c:v>
                </c:pt>
                <c:pt idx="6553">
                  <c:v>42185.099537037036</c:v>
                </c:pt>
                <c:pt idx="6554">
                  <c:v>42185.100231481483</c:v>
                </c:pt>
                <c:pt idx="6555">
                  <c:v>42185.100925925923</c:v>
                </c:pt>
                <c:pt idx="6556">
                  <c:v>42185.101620370355</c:v>
                </c:pt>
                <c:pt idx="6557">
                  <c:v>42185.102314814816</c:v>
                </c:pt>
                <c:pt idx="6558">
                  <c:v>42185.103009259255</c:v>
                </c:pt>
                <c:pt idx="6559">
                  <c:v>42185.103703703673</c:v>
                </c:pt>
                <c:pt idx="6560">
                  <c:v>42185.104398148171</c:v>
                </c:pt>
                <c:pt idx="6561">
                  <c:v>42185.105092592596</c:v>
                </c:pt>
                <c:pt idx="6562">
                  <c:v>42185.10578703702</c:v>
                </c:pt>
                <c:pt idx="6563">
                  <c:v>42185.106481481474</c:v>
                </c:pt>
                <c:pt idx="6564">
                  <c:v>42185.107175925928</c:v>
                </c:pt>
                <c:pt idx="6565">
                  <c:v>42185.107870370368</c:v>
                </c:pt>
                <c:pt idx="6566">
                  <c:v>42185.108564814815</c:v>
                </c:pt>
                <c:pt idx="6567">
                  <c:v>42185.109259259261</c:v>
                </c:pt>
                <c:pt idx="6568">
                  <c:v>42185.109953703679</c:v>
                </c:pt>
                <c:pt idx="6569">
                  <c:v>42185.110648148169</c:v>
                </c:pt>
                <c:pt idx="6570">
                  <c:v>42185.111342592594</c:v>
                </c:pt>
                <c:pt idx="6571">
                  <c:v>42185.112037037041</c:v>
                </c:pt>
                <c:pt idx="6572">
                  <c:v>42185.11273148148</c:v>
                </c:pt>
                <c:pt idx="6573">
                  <c:v>42185.113425925927</c:v>
                </c:pt>
                <c:pt idx="6574">
                  <c:v>42185.114120370381</c:v>
                </c:pt>
                <c:pt idx="6575">
                  <c:v>42185.114814814813</c:v>
                </c:pt>
                <c:pt idx="6576">
                  <c:v>42185.11550925926</c:v>
                </c:pt>
                <c:pt idx="6577">
                  <c:v>42185.116203703707</c:v>
                </c:pt>
                <c:pt idx="6578">
                  <c:v>42185.116898148175</c:v>
                </c:pt>
                <c:pt idx="6579">
                  <c:v>42185.117592592593</c:v>
                </c:pt>
                <c:pt idx="6580">
                  <c:v>42185.118287037039</c:v>
                </c:pt>
                <c:pt idx="6581">
                  <c:v>42185.118981481479</c:v>
                </c:pt>
                <c:pt idx="6582">
                  <c:v>42185.119675925933</c:v>
                </c:pt>
                <c:pt idx="6583">
                  <c:v>42185.120370370372</c:v>
                </c:pt>
                <c:pt idx="6584">
                  <c:v>42185.121064814783</c:v>
                </c:pt>
                <c:pt idx="6585">
                  <c:v>42185.121759259244</c:v>
                </c:pt>
                <c:pt idx="6586">
                  <c:v>42185.122453703683</c:v>
                </c:pt>
                <c:pt idx="6587">
                  <c:v>42185.123148148145</c:v>
                </c:pt>
                <c:pt idx="6588">
                  <c:v>42185.123842592584</c:v>
                </c:pt>
                <c:pt idx="6589">
                  <c:v>42185.124537037038</c:v>
                </c:pt>
                <c:pt idx="6590">
                  <c:v>42185.125231481485</c:v>
                </c:pt>
                <c:pt idx="6591">
                  <c:v>42185.125925925924</c:v>
                </c:pt>
                <c:pt idx="6592">
                  <c:v>42185.126620370371</c:v>
                </c:pt>
                <c:pt idx="6593">
                  <c:v>42185.127314814803</c:v>
                </c:pt>
                <c:pt idx="6594">
                  <c:v>42185.128009259257</c:v>
                </c:pt>
                <c:pt idx="6595">
                  <c:v>42185.128703703682</c:v>
                </c:pt>
                <c:pt idx="6596">
                  <c:v>42185.129398148165</c:v>
                </c:pt>
                <c:pt idx="6597">
                  <c:v>42185.13009259259</c:v>
                </c:pt>
                <c:pt idx="6598">
                  <c:v>42185.130787037022</c:v>
                </c:pt>
                <c:pt idx="6599">
                  <c:v>42185.131481481454</c:v>
                </c:pt>
                <c:pt idx="6600">
                  <c:v>42185.132175925923</c:v>
                </c:pt>
                <c:pt idx="6601">
                  <c:v>42185.132870370369</c:v>
                </c:pt>
                <c:pt idx="6602">
                  <c:v>42185.133564814802</c:v>
                </c:pt>
                <c:pt idx="6603">
                  <c:v>42185.134259259263</c:v>
                </c:pt>
                <c:pt idx="6604">
                  <c:v>42185.134953703688</c:v>
                </c:pt>
                <c:pt idx="6605">
                  <c:v>42185.135648148149</c:v>
                </c:pt>
                <c:pt idx="6606">
                  <c:v>42185.136342592596</c:v>
                </c:pt>
                <c:pt idx="6607">
                  <c:v>42185.137037037035</c:v>
                </c:pt>
                <c:pt idx="6608">
                  <c:v>42185.137731481474</c:v>
                </c:pt>
                <c:pt idx="6609">
                  <c:v>42185.138425925928</c:v>
                </c:pt>
                <c:pt idx="6610">
                  <c:v>42185.139120370353</c:v>
                </c:pt>
                <c:pt idx="6611">
                  <c:v>42185.139814814815</c:v>
                </c:pt>
                <c:pt idx="6612">
                  <c:v>42185.140509259261</c:v>
                </c:pt>
                <c:pt idx="6613">
                  <c:v>42185.141203703679</c:v>
                </c:pt>
                <c:pt idx="6614">
                  <c:v>42185.141898148169</c:v>
                </c:pt>
                <c:pt idx="6615">
                  <c:v>42185.142592592601</c:v>
                </c:pt>
                <c:pt idx="6616">
                  <c:v>42185.143287037034</c:v>
                </c:pt>
                <c:pt idx="6617">
                  <c:v>42185.143981481466</c:v>
                </c:pt>
                <c:pt idx="6618">
                  <c:v>42185.144675925942</c:v>
                </c:pt>
                <c:pt idx="6619">
                  <c:v>42185.145370370381</c:v>
                </c:pt>
                <c:pt idx="6620">
                  <c:v>42185.146064814806</c:v>
                </c:pt>
                <c:pt idx="6621">
                  <c:v>42185.14675925926</c:v>
                </c:pt>
                <c:pt idx="6622">
                  <c:v>42185.147453703685</c:v>
                </c:pt>
                <c:pt idx="6623">
                  <c:v>42185.148148148161</c:v>
                </c:pt>
                <c:pt idx="6624">
                  <c:v>42185.148842592593</c:v>
                </c:pt>
                <c:pt idx="6625">
                  <c:v>42185.149537037039</c:v>
                </c:pt>
                <c:pt idx="6626">
                  <c:v>42185.150231481493</c:v>
                </c:pt>
                <c:pt idx="6627">
                  <c:v>42185.150925925933</c:v>
                </c:pt>
                <c:pt idx="6628">
                  <c:v>42185.151620370372</c:v>
                </c:pt>
                <c:pt idx="6629">
                  <c:v>42185.152314814812</c:v>
                </c:pt>
                <c:pt idx="6630">
                  <c:v>42185.153009259258</c:v>
                </c:pt>
                <c:pt idx="6631">
                  <c:v>42185.153703703683</c:v>
                </c:pt>
                <c:pt idx="6632">
                  <c:v>42185.154398148174</c:v>
                </c:pt>
                <c:pt idx="6633">
                  <c:v>42185.155092592591</c:v>
                </c:pt>
                <c:pt idx="6634">
                  <c:v>42185.155787037023</c:v>
                </c:pt>
                <c:pt idx="6635">
                  <c:v>42185.156481481485</c:v>
                </c:pt>
                <c:pt idx="6636">
                  <c:v>42185.157175925931</c:v>
                </c:pt>
                <c:pt idx="6637">
                  <c:v>42185.157870370385</c:v>
                </c:pt>
                <c:pt idx="6638">
                  <c:v>42185.158564814818</c:v>
                </c:pt>
                <c:pt idx="6639">
                  <c:v>42185.159259259271</c:v>
                </c:pt>
                <c:pt idx="6640">
                  <c:v>42185.159953703704</c:v>
                </c:pt>
                <c:pt idx="6641">
                  <c:v>42185.160648148165</c:v>
                </c:pt>
                <c:pt idx="6642">
                  <c:v>42185.161342592575</c:v>
                </c:pt>
                <c:pt idx="6643">
                  <c:v>42185.162037037036</c:v>
                </c:pt>
                <c:pt idx="6644">
                  <c:v>42185.162731481476</c:v>
                </c:pt>
                <c:pt idx="6645">
                  <c:v>42185.163425925908</c:v>
                </c:pt>
                <c:pt idx="6646">
                  <c:v>42185.164120370355</c:v>
                </c:pt>
                <c:pt idx="6647">
                  <c:v>42185.164814814816</c:v>
                </c:pt>
                <c:pt idx="6648">
                  <c:v>42185.165509259255</c:v>
                </c:pt>
                <c:pt idx="6649">
                  <c:v>42185.166203703688</c:v>
                </c:pt>
                <c:pt idx="6650">
                  <c:v>42185.166898148171</c:v>
                </c:pt>
                <c:pt idx="6651">
                  <c:v>42185.167592592596</c:v>
                </c:pt>
                <c:pt idx="6652">
                  <c:v>42185.168287037035</c:v>
                </c:pt>
                <c:pt idx="6653">
                  <c:v>42185.168981481474</c:v>
                </c:pt>
                <c:pt idx="6654">
                  <c:v>42185.169675925928</c:v>
                </c:pt>
                <c:pt idx="6655">
                  <c:v>42185.170370370368</c:v>
                </c:pt>
                <c:pt idx="6656">
                  <c:v>42185.1710648148</c:v>
                </c:pt>
                <c:pt idx="6657">
                  <c:v>42185.171759259254</c:v>
                </c:pt>
                <c:pt idx="6658">
                  <c:v>42185.172453703679</c:v>
                </c:pt>
                <c:pt idx="6659">
                  <c:v>42185.173148148147</c:v>
                </c:pt>
                <c:pt idx="6660">
                  <c:v>42185.173842592594</c:v>
                </c:pt>
                <c:pt idx="6661">
                  <c:v>42185.174537037041</c:v>
                </c:pt>
                <c:pt idx="6662">
                  <c:v>42185.17523148148</c:v>
                </c:pt>
                <c:pt idx="6663">
                  <c:v>42185.175925925927</c:v>
                </c:pt>
                <c:pt idx="6664">
                  <c:v>42185.176620370381</c:v>
                </c:pt>
                <c:pt idx="6665">
                  <c:v>42185.177314814806</c:v>
                </c:pt>
                <c:pt idx="6666">
                  <c:v>42185.17800925926</c:v>
                </c:pt>
                <c:pt idx="6667">
                  <c:v>42185.178703703685</c:v>
                </c:pt>
                <c:pt idx="6668">
                  <c:v>42185.179398148161</c:v>
                </c:pt>
                <c:pt idx="6669">
                  <c:v>42185.180092592593</c:v>
                </c:pt>
                <c:pt idx="6670">
                  <c:v>42185.180787037025</c:v>
                </c:pt>
                <c:pt idx="6671">
                  <c:v>42185.181481481464</c:v>
                </c:pt>
                <c:pt idx="6672">
                  <c:v>42185.182175925933</c:v>
                </c:pt>
                <c:pt idx="6673">
                  <c:v>42185.182870370387</c:v>
                </c:pt>
                <c:pt idx="6674">
                  <c:v>42185.183564814804</c:v>
                </c:pt>
                <c:pt idx="6675">
                  <c:v>42185.184259259273</c:v>
                </c:pt>
                <c:pt idx="6676">
                  <c:v>42185.184953703705</c:v>
                </c:pt>
                <c:pt idx="6677">
                  <c:v>42185.185648148159</c:v>
                </c:pt>
                <c:pt idx="6678">
                  <c:v>42185.186342592591</c:v>
                </c:pt>
                <c:pt idx="6679">
                  <c:v>42185.187037037038</c:v>
                </c:pt>
                <c:pt idx="6680">
                  <c:v>42185.187731481485</c:v>
                </c:pt>
                <c:pt idx="6681">
                  <c:v>42185.188425925931</c:v>
                </c:pt>
                <c:pt idx="6682">
                  <c:v>42185.189120370371</c:v>
                </c:pt>
                <c:pt idx="6683">
                  <c:v>42185.189814814818</c:v>
                </c:pt>
                <c:pt idx="6684">
                  <c:v>42185.190509259257</c:v>
                </c:pt>
                <c:pt idx="6685">
                  <c:v>42185.191203703682</c:v>
                </c:pt>
                <c:pt idx="6686">
                  <c:v>42185.191898148165</c:v>
                </c:pt>
                <c:pt idx="6687">
                  <c:v>42185.19259259259</c:v>
                </c:pt>
                <c:pt idx="6688">
                  <c:v>42185.193287037022</c:v>
                </c:pt>
                <c:pt idx="6689">
                  <c:v>42185.193981481454</c:v>
                </c:pt>
                <c:pt idx="6690">
                  <c:v>42185.194675925923</c:v>
                </c:pt>
                <c:pt idx="6691">
                  <c:v>42185.195370370355</c:v>
                </c:pt>
                <c:pt idx="6692">
                  <c:v>42185.196064814802</c:v>
                </c:pt>
                <c:pt idx="6693">
                  <c:v>42185.196759259255</c:v>
                </c:pt>
                <c:pt idx="6694">
                  <c:v>42185.197453703673</c:v>
                </c:pt>
                <c:pt idx="6695">
                  <c:v>42185.198148148149</c:v>
                </c:pt>
                <c:pt idx="6696">
                  <c:v>42185.198842592596</c:v>
                </c:pt>
                <c:pt idx="6697">
                  <c:v>42185.199537037035</c:v>
                </c:pt>
                <c:pt idx="6698">
                  <c:v>42185.200231481482</c:v>
                </c:pt>
                <c:pt idx="6699">
                  <c:v>42185.200925925928</c:v>
                </c:pt>
                <c:pt idx="6700">
                  <c:v>42185.201620370353</c:v>
                </c:pt>
                <c:pt idx="6701">
                  <c:v>42185.202314814815</c:v>
                </c:pt>
                <c:pt idx="6702">
                  <c:v>42185.203009259254</c:v>
                </c:pt>
                <c:pt idx="6703">
                  <c:v>42185.203703703672</c:v>
                </c:pt>
                <c:pt idx="6704">
                  <c:v>42185.204398148169</c:v>
                </c:pt>
                <c:pt idx="6705">
                  <c:v>42185.205092592594</c:v>
                </c:pt>
                <c:pt idx="6706">
                  <c:v>42185.205787037019</c:v>
                </c:pt>
                <c:pt idx="6707">
                  <c:v>42185.206481481466</c:v>
                </c:pt>
                <c:pt idx="6708">
                  <c:v>42185.207175925927</c:v>
                </c:pt>
                <c:pt idx="6709">
                  <c:v>42185.207870370381</c:v>
                </c:pt>
                <c:pt idx="6710">
                  <c:v>42185.208564814806</c:v>
                </c:pt>
                <c:pt idx="6711">
                  <c:v>42185.20925925926</c:v>
                </c:pt>
                <c:pt idx="6712">
                  <c:v>42185.209953703685</c:v>
                </c:pt>
                <c:pt idx="6713">
                  <c:v>42185.210648148161</c:v>
                </c:pt>
                <c:pt idx="6714">
                  <c:v>42185.211342592585</c:v>
                </c:pt>
                <c:pt idx="6715">
                  <c:v>42185.212037037039</c:v>
                </c:pt>
                <c:pt idx="6716">
                  <c:v>42185.212731481479</c:v>
                </c:pt>
                <c:pt idx="6717">
                  <c:v>42185.213425925926</c:v>
                </c:pt>
                <c:pt idx="6718">
                  <c:v>42185.214120370372</c:v>
                </c:pt>
                <c:pt idx="6719">
                  <c:v>42185.214814814812</c:v>
                </c:pt>
                <c:pt idx="6720">
                  <c:v>42185.215509259258</c:v>
                </c:pt>
                <c:pt idx="6721">
                  <c:v>42185.216203703705</c:v>
                </c:pt>
                <c:pt idx="6722">
                  <c:v>42185.216898148174</c:v>
                </c:pt>
                <c:pt idx="6723">
                  <c:v>42185.217592592591</c:v>
                </c:pt>
                <c:pt idx="6724">
                  <c:v>42185.218287037038</c:v>
                </c:pt>
                <c:pt idx="6725">
                  <c:v>42185.218981481485</c:v>
                </c:pt>
                <c:pt idx="6726">
                  <c:v>42185.219675925931</c:v>
                </c:pt>
                <c:pt idx="6727">
                  <c:v>42185.220370370371</c:v>
                </c:pt>
                <c:pt idx="6728">
                  <c:v>42185.221064814788</c:v>
                </c:pt>
                <c:pt idx="6729">
                  <c:v>42185.221759259242</c:v>
                </c:pt>
                <c:pt idx="6730">
                  <c:v>42185.222453703682</c:v>
                </c:pt>
                <c:pt idx="6731">
                  <c:v>42185.22314814815</c:v>
                </c:pt>
                <c:pt idx="6732">
                  <c:v>42185.223842592575</c:v>
                </c:pt>
                <c:pt idx="6733">
                  <c:v>42185.224537037036</c:v>
                </c:pt>
                <c:pt idx="6734">
                  <c:v>42185.225231481476</c:v>
                </c:pt>
                <c:pt idx="6735">
                  <c:v>42185.225925925908</c:v>
                </c:pt>
                <c:pt idx="6736">
                  <c:v>42185.226620370355</c:v>
                </c:pt>
                <c:pt idx="6737">
                  <c:v>42185.227314814802</c:v>
                </c:pt>
                <c:pt idx="6738">
                  <c:v>42185.228009259255</c:v>
                </c:pt>
                <c:pt idx="6739">
                  <c:v>42185.228703703673</c:v>
                </c:pt>
                <c:pt idx="6740">
                  <c:v>42185.229398148149</c:v>
                </c:pt>
                <c:pt idx="6741">
                  <c:v>42185.230092592596</c:v>
                </c:pt>
                <c:pt idx="6742">
                  <c:v>42185.23078703702</c:v>
                </c:pt>
                <c:pt idx="6743">
                  <c:v>42185.231481481453</c:v>
                </c:pt>
                <c:pt idx="6744">
                  <c:v>42185.232175925928</c:v>
                </c:pt>
                <c:pt idx="6745">
                  <c:v>42185.232870370368</c:v>
                </c:pt>
                <c:pt idx="6746">
                  <c:v>42185.2335648148</c:v>
                </c:pt>
                <c:pt idx="6747">
                  <c:v>42185.234259259261</c:v>
                </c:pt>
                <c:pt idx="6748">
                  <c:v>42185.234953703679</c:v>
                </c:pt>
                <c:pt idx="6749">
                  <c:v>42185.235648148147</c:v>
                </c:pt>
                <c:pt idx="6750">
                  <c:v>42185.236342592594</c:v>
                </c:pt>
                <c:pt idx="6751">
                  <c:v>42185.237037037034</c:v>
                </c:pt>
                <c:pt idx="6752">
                  <c:v>42185.237731481466</c:v>
                </c:pt>
                <c:pt idx="6753">
                  <c:v>42185.238425925927</c:v>
                </c:pt>
                <c:pt idx="6754">
                  <c:v>42185.239120370374</c:v>
                </c:pt>
                <c:pt idx="6755">
                  <c:v>42185.239814814806</c:v>
                </c:pt>
                <c:pt idx="6756">
                  <c:v>42185.24050925926</c:v>
                </c:pt>
                <c:pt idx="6757">
                  <c:v>42185.241203703685</c:v>
                </c:pt>
                <c:pt idx="6758">
                  <c:v>42185.241898148161</c:v>
                </c:pt>
                <c:pt idx="6759">
                  <c:v>42185.242592592593</c:v>
                </c:pt>
                <c:pt idx="6760">
                  <c:v>42185.243287037025</c:v>
                </c:pt>
                <c:pt idx="6761">
                  <c:v>42185.243981481464</c:v>
                </c:pt>
                <c:pt idx="6762">
                  <c:v>42185.244675925933</c:v>
                </c:pt>
                <c:pt idx="6763">
                  <c:v>42185.245370370372</c:v>
                </c:pt>
                <c:pt idx="6764">
                  <c:v>42185.246064814804</c:v>
                </c:pt>
                <c:pt idx="6765">
                  <c:v>42185.246759259258</c:v>
                </c:pt>
                <c:pt idx="6766">
                  <c:v>42185.247453703683</c:v>
                </c:pt>
                <c:pt idx="6767">
                  <c:v>42185.248148148159</c:v>
                </c:pt>
                <c:pt idx="6768">
                  <c:v>42185.248842592591</c:v>
                </c:pt>
                <c:pt idx="6769">
                  <c:v>42185.249537037038</c:v>
                </c:pt>
                <c:pt idx="6770">
                  <c:v>42185.250231481492</c:v>
                </c:pt>
                <c:pt idx="6771">
                  <c:v>42185.250925925931</c:v>
                </c:pt>
                <c:pt idx="6772">
                  <c:v>42185.251620370371</c:v>
                </c:pt>
                <c:pt idx="6773">
                  <c:v>42185.252314814818</c:v>
                </c:pt>
                <c:pt idx="6774">
                  <c:v>42185.253009259257</c:v>
                </c:pt>
                <c:pt idx="6775">
                  <c:v>42185.253703703682</c:v>
                </c:pt>
                <c:pt idx="6776">
                  <c:v>42185.254398148179</c:v>
                </c:pt>
                <c:pt idx="6777">
                  <c:v>42185.25509259259</c:v>
                </c:pt>
                <c:pt idx="6778">
                  <c:v>42185.255787037022</c:v>
                </c:pt>
                <c:pt idx="6779">
                  <c:v>42185.256481481476</c:v>
                </c:pt>
                <c:pt idx="6780">
                  <c:v>42185.257175925923</c:v>
                </c:pt>
                <c:pt idx="6781">
                  <c:v>42185.257870370369</c:v>
                </c:pt>
                <c:pt idx="6782">
                  <c:v>42185.258564814816</c:v>
                </c:pt>
                <c:pt idx="6783">
                  <c:v>42185.259259259263</c:v>
                </c:pt>
                <c:pt idx="6784">
                  <c:v>42185.259953703688</c:v>
                </c:pt>
                <c:pt idx="6785">
                  <c:v>42185.260648148149</c:v>
                </c:pt>
                <c:pt idx="6786">
                  <c:v>42185.261342592581</c:v>
                </c:pt>
                <c:pt idx="6787">
                  <c:v>42185.262037037035</c:v>
                </c:pt>
                <c:pt idx="6788">
                  <c:v>42185.262731481474</c:v>
                </c:pt>
                <c:pt idx="6789">
                  <c:v>42185.263425925914</c:v>
                </c:pt>
                <c:pt idx="6790">
                  <c:v>42185.264120370353</c:v>
                </c:pt>
                <c:pt idx="6791">
                  <c:v>42185.264814814815</c:v>
                </c:pt>
                <c:pt idx="6792">
                  <c:v>42185.265509259254</c:v>
                </c:pt>
                <c:pt idx="6793">
                  <c:v>42185.266203703679</c:v>
                </c:pt>
                <c:pt idx="6794">
                  <c:v>42185.266898148169</c:v>
                </c:pt>
                <c:pt idx="6795">
                  <c:v>42185.267592592594</c:v>
                </c:pt>
                <c:pt idx="6796">
                  <c:v>42185.268287037034</c:v>
                </c:pt>
                <c:pt idx="6797">
                  <c:v>42185.268981481466</c:v>
                </c:pt>
                <c:pt idx="6798">
                  <c:v>42185.269675925927</c:v>
                </c:pt>
                <c:pt idx="6799">
                  <c:v>42185.270370370381</c:v>
                </c:pt>
                <c:pt idx="6800">
                  <c:v>42185.271064814784</c:v>
                </c:pt>
                <c:pt idx="6801">
                  <c:v>42185.271759259245</c:v>
                </c:pt>
                <c:pt idx="6802">
                  <c:v>42185.272453703685</c:v>
                </c:pt>
                <c:pt idx="6803">
                  <c:v>42185.273148148146</c:v>
                </c:pt>
                <c:pt idx="6804">
                  <c:v>42185.273842592585</c:v>
                </c:pt>
                <c:pt idx="6805">
                  <c:v>42185.274537037039</c:v>
                </c:pt>
                <c:pt idx="6806">
                  <c:v>42185.275231481479</c:v>
                </c:pt>
                <c:pt idx="6807">
                  <c:v>42185.275925925926</c:v>
                </c:pt>
                <c:pt idx="6808">
                  <c:v>42185.276620370372</c:v>
                </c:pt>
                <c:pt idx="6809">
                  <c:v>42185.277314814804</c:v>
                </c:pt>
                <c:pt idx="6810">
                  <c:v>42185.278009259258</c:v>
                </c:pt>
                <c:pt idx="6811">
                  <c:v>42185.278703703683</c:v>
                </c:pt>
                <c:pt idx="6812">
                  <c:v>42185.279398148159</c:v>
                </c:pt>
                <c:pt idx="6813">
                  <c:v>42185.280092592591</c:v>
                </c:pt>
                <c:pt idx="6814">
                  <c:v>42185.280787037023</c:v>
                </c:pt>
                <c:pt idx="6815">
                  <c:v>42185.28148148147</c:v>
                </c:pt>
                <c:pt idx="6816">
                  <c:v>42185.282175925931</c:v>
                </c:pt>
                <c:pt idx="6817">
                  <c:v>42185.282870370385</c:v>
                </c:pt>
                <c:pt idx="6818">
                  <c:v>42185.283564814803</c:v>
                </c:pt>
                <c:pt idx="6819">
                  <c:v>42185.284259259271</c:v>
                </c:pt>
                <c:pt idx="6820">
                  <c:v>42185.284953703704</c:v>
                </c:pt>
                <c:pt idx="6821">
                  <c:v>42185.285648148165</c:v>
                </c:pt>
                <c:pt idx="6822">
                  <c:v>42185.28634259259</c:v>
                </c:pt>
                <c:pt idx="6823">
                  <c:v>42185.287037037036</c:v>
                </c:pt>
                <c:pt idx="6824">
                  <c:v>42185.287731481476</c:v>
                </c:pt>
                <c:pt idx="6825">
                  <c:v>42185.288425925923</c:v>
                </c:pt>
                <c:pt idx="6826">
                  <c:v>42185.289120370355</c:v>
                </c:pt>
                <c:pt idx="6827">
                  <c:v>42185.289814814816</c:v>
                </c:pt>
                <c:pt idx="6828">
                  <c:v>42185.290509259255</c:v>
                </c:pt>
                <c:pt idx="6829">
                  <c:v>42185.291203703673</c:v>
                </c:pt>
                <c:pt idx="6830">
                  <c:v>42185.291898148149</c:v>
                </c:pt>
                <c:pt idx="6831">
                  <c:v>42185.292592592596</c:v>
                </c:pt>
                <c:pt idx="6832">
                  <c:v>42185.29328703702</c:v>
                </c:pt>
                <c:pt idx="6833">
                  <c:v>42185.293981481453</c:v>
                </c:pt>
                <c:pt idx="6834">
                  <c:v>42185.294675925928</c:v>
                </c:pt>
                <c:pt idx="6835">
                  <c:v>42185.295370370353</c:v>
                </c:pt>
                <c:pt idx="6836">
                  <c:v>42185.2960648148</c:v>
                </c:pt>
                <c:pt idx="6837">
                  <c:v>42185.296759259254</c:v>
                </c:pt>
                <c:pt idx="6838">
                  <c:v>42185.297453703672</c:v>
                </c:pt>
                <c:pt idx="6839">
                  <c:v>42185.298148148147</c:v>
                </c:pt>
                <c:pt idx="6840">
                  <c:v>42185.298842592594</c:v>
                </c:pt>
                <c:pt idx="6841">
                  <c:v>42185.299537037034</c:v>
                </c:pt>
                <c:pt idx="6842">
                  <c:v>42185.300231481495</c:v>
                </c:pt>
                <c:pt idx="6843">
                  <c:v>42185.300925925942</c:v>
                </c:pt>
                <c:pt idx="6844">
                  <c:v>42185.301620370381</c:v>
                </c:pt>
                <c:pt idx="6845">
                  <c:v>42185.302314814813</c:v>
                </c:pt>
                <c:pt idx="6846">
                  <c:v>42185.30300925926</c:v>
                </c:pt>
                <c:pt idx="6847">
                  <c:v>42185.303703703685</c:v>
                </c:pt>
                <c:pt idx="6848">
                  <c:v>42185.304398148175</c:v>
                </c:pt>
                <c:pt idx="6849">
                  <c:v>42185.305092592593</c:v>
                </c:pt>
                <c:pt idx="6850">
                  <c:v>42185.305787037025</c:v>
                </c:pt>
                <c:pt idx="6851">
                  <c:v>42185.306481481479</c:v>
                </c:pt>
                <c:pt idx="6852">
                  <c:v>42185.307175925933</c:v>
                </c:pt>
                <c:pt idx="6853">
                  <c:v>42185.307870370387</c:v>
                </c:pt>
                <c:pt idx="6854">
                  <c:v>42185.308564814812</c:v>
                </c:pt>
                <c:pt idx="6855">
                  <c:v>42185.309259259273</c:v>
                </c:pt>
                <c:pt idx="6856">
                  <c:v>42185.309953703705</c:v>
                </c:pt>
                <c:pt idx="6857">
                  <c:v>42185.310648148174</c:v>
                </c:pt>
                <c:pt idx="6858">
                  <c:v>42185.311342592591</c:v>
                </c:pt>
                <c:pt idx="6859">
                  <c:v>42185.312037037053</c:v>
                </c:pt>
                <c:pt idx="6860">
                  <c:v>42185.312731481492</c:v>
                </c:pt>
                <c:pt idx="6861">
                  <c:v>42185.313425925931</c:v>
                </c:pt>
                <c:pt idx="6862">
                  <c:v>42185.314120370385</c:v>
                </c:pt>
                <c:pt idx="6863">
                  <c:v>42185.314814814839</c:v>
                </c:pt>
                <c:pt idx="6864">
                  <c:v>42185.315509259271</c:v>
                </c:pt>
                <c:pt idx="6865">
                  <c:v>42185.316203703711</c:v>
                </c:pt>
                <c:pt idx="6866">
                  <c:v>42185.316898148194</c:v>
                </c:pt>
                <c:pt idx="6867">
                  <c:v>42185.317592592604</c:v>
                </c:pt>
                <c:pt idx="6868">
                  <c:v>42185.318287037051</c:v>
                </c:pt>
                <c:pt idx="6869">
                  <c:v>42185.318981481483</c:v>
                </c:pt>
                <c:pt idx="6870">
                  <c:v>42185.319675925937</c:v>
                </c:pt>
                <c:pt idx="6871">
                  <c:v>42185.320370370369</c:v>
                </c:pt>
                <c:pt idx="6872">
                  <c:v>42185.321064814802</c:v>
                </c:pt>
                <c:pt idx="6873">
                  <c:v>42185.321759259255</c:v>
                </c:pt>
                <c:pt idx="6874">
                  <c:v>42185.322453703688</c:v>
                </c:pt>
                <c:pt idx="6875">
                  <c:v>42185.323148148149</c:v>
                </c:pt>
                <c:pt idx="6876">
                  <c:v>42185.323842592596</c:v>
                </c:pt>
                <c:pt idx="6877">
                  <c:v>42185.324537037042</c:v>
                </c:pt>
                <c:pt idx="6878">
                  <c:v>42185.325231481482</c:v>
                </c:pt>
                <c:pt idx="6879">
                  <c:v>42185.325925925928</c:v>
                </c:pt>
                <c:pt idx="6880">
                  <c:v>42185.326620370368</c:v>
                </c:pt>
                <c:pt idx="6881">
                  <c:v>42185.327314814815</c:v>
                </c:pt>
                <c:pt idx="6882">
                  <c:v>42185.328009259261</c:v>
                </c:pt>
                <c:pt idx="6883">
                  <c:v>42185.328703703679</c:v>
                </c:pt>
                <c:pt idx="6884">
                  <c:v>42185.329398148169</c:v>
                </c:pt>
                <c:pt idx="6885">
                  <c:v>42185.330092592601</c:v>
                </c:pt>
                <c:pt idx="6886">
                  <c:v>42185.330787037034</c:v>
                </c:pt>
                <c:pt idx="6887">
                  <c:v>42185.331481481466</c:v>
                </c:pt>
                <c:pt idx="6888">
                  <c:v>42185.332175925942</c:v>
                </c:pt>
                <c:pt idx="6889">
                  <c:v>42185.332870370396</c:v>
                </c:pt>
                <c:pt idx="6890">
                  <c:v>42185.333564814806</c:v>
                </c:pt>
                <c:pt idx="6891">
                  <c:v>42185.334259259274</c:v>
                </c:pt>
                <c:pt idx="6892">
                  <c:v>42185.334953703707</c:v>
                </c:pt>
                <c:pt idx="6893">
                  <c:v>42185.335648148161</c:v>
                </c:pt>
                <c:pt idx="6894">
                  <c:v>42185.336342592593</c:v>
                </c:pt>
                <c:pt idx="6895">
                  <c:v>42185.337037037039</c:v>
                </c:pt>
                <c:pt idx="6896">
                  <c:v>42185.337731481479</c:v>
                </c:pt>
                <c:pt idx="6897">
                  <c:v>42185.338425925933</c:v>
                </c:pt>
                <c:pt idx="6898">
                  <c:v>42185.339120370372</c:v>
                </c:pt>
                <c:pt idx="6899">
                  <c:v>42185.339814814812</c:v>
                </c:pt>
                <c:pt idx="6900">
                  <c:v>42185.340509259273</c:v>
                </c:pt>
                <c:pt idx="6901">
                  <c:v>42185.341203703705</c:v>
                </c:pt>
                <c:pt idx="6902">
                  <c:v>42185.341898148174</c:v>
                </c:pt>
                <c:pt idx="6903">
                  <c:v>42185.342592592606</c:v>
                </c:pt>
                <c:pt idx="6904">
                  <c:v>42185.343287037038</c:v>
                </c:pt>
                <c:pt idx="6905">
                  <c:v>42185.343981481485</c:v>
                </c:pt>
                <c:pt idx="6906">
                  <c:v>42185.344675925946</c:v>
                </c:pt>
                <c:pt idx="6907">
                  <c:v>42185.345370370385</c:v>
                </c:pt>
                <c:pt idx="6908">
                  <c:v>42185.346064814818</c:v>
                </c:pt>
                <c:pt idx="6909">
                  <c:v>42185.346759259271</c:v>
                </c:pt>
                <c:pt idx="6910">
                  <c:v>42185.347453703704</c:v>
                </c:pt>
                <c:pt idx="6911">
                  <c:v>42185.348148148179</c:v>
                </c:pt>
                <c:pt idx="6912">
                  <c:v>42185.348842592604</c:v>
                </c:pt>
                <c:pt idx="6913">
                  <c:v>42185.349537037051</c:v>
                </c:pt>
                <c:pt idx="6914">
                  <c:v>42185.350231481498</c:v>
                </c:pt>
                <c:pt idx="6915">
                  <c:v>42185.350925925937</c:v>
                </c:pt>
                <c:pt idx="6916">
                  <c:v>42185.351620370369</c:v>
                </c:pt>
                <c:pt idx="6917">
                  <c:v>42185.352314814831</c:v>
                </c:pt>
                <c:pt idx="6918">
                  <c:v>42185.353009259263</c:v>
                </c:pt>
                <c:pt idx="6919">
                  <c:v>42185.353703703688</c:v>
                </c:pt>
                <c:pt idx="6920">
                  <c:v>42185.354398148178</c:v>
                </c:pt>
                <c:pt idx="6921">
                  <c:v>42185.355092592603</c:v>
                </c:pt>
                <c:pt idx="6922">
                  <c:v>42185.355787037035</c:v>
                </c:pt>
                <c:pt idx="6923">
                  <c:v>42185.356481481482</c:v>
                </c:pt>
                <c:pt idx="6924">
                  <c:v>42185.357175925943</c:v>
                </c:pt>
                <c:pt idx="6925">
                  <c:v>42185.35787037039</c:v>
                </c:pt>
                <c:pt idx="6926">
                  <c:v>42185.358564814829</c:v>
                </c:pt>
                <c:pt idx="6927">
                  <c:v>42185.359259259276</c:v>
                </c:pt>
                <c:pt idx="6928">
                  <c:v>42185.359953703701</c:v>
                </c:pt>
                <c:pt idx="6929">
                  <c:v>42185.360648148169</c:v>
                </c:pt>
                <c:pt idx="6930">
                  <c:v>42185.361342592594</c:v>
                </c:pt>
                <c:pt idx="6931">
                  <c:v>42185.362037037041</c:v>
                </c:pt>
                <c:pt idx="6932">
                  <c:v>42185.36273148148</c:v>
                </c:pt>
                <c:pt idx="6933">
                  <c:v>42185.363425925927</c:v>
                </c:pt>
                <c:pt idx="6934">
                  <c:v>42185.364120370381</c:v>
                </c:pt>
                <c:pt idx="6935">
                  <c:v>42185.364814814813</c:v>
                </c:pt>
                <c:pt idx="6936">
                  <c:v>42185.36550925926</c:v>
                </c:pt>
                <c:pt idx="6937">
                  <c:v>42185.366203703707</c:v>
                </c:pt>
                <c:pt idx="6938">
                  <c:v>42185.366898148175</c:v>
                </c:pt>
                <c:pt idx="6939">
                  <c:v>42185.367592592593</c:v>
                </c:pt>
                <c:pt idx="6940">
                  <c:v>42185.368287037039</c:v>
                </c:pt>
                <c:pt idx="6941">
                  <c:v>42185.368981481479</c:v>
                </c:pt>
                <c:pt idx="6942">
                  <c:v>42185.369675925933</c:v>
                </c:pt>
                <c:pt idx="6943">
                  <c:v>42185.370370370387</c:v>
                </c:pt>
                <c:pt idx="6944">
                  <c:v>42185.371064814804</c:v>
                </c:pt>
                <c:pt idx="6945">
                  <c:v>42185.371759259258</c:v>
                </c:pt>
                <c:pt idx="6946">
                  <c:v>42185.372453703705</c:v>
                </c:pt>
                <c:pt idx="6947">
                  <c:v>42185.373148148159</c:v>
                </c:pt>
                <c:pt idx="6948">
                  <c:v>42185.373842592591</c:v>
                </c:pt>
                <c:pt idx="6949">
                  <c:v>42185.374537037053</c:v>
                </c:pt>
                <c:pt idx="6950">
                  <c:v>42185.375231481492</c:v>
                </c:pt>
                <c:pt idx="6951">
                  <c:v>42185.375925925931</c:v>
                </c:pt>
                <c:pt idx="6952">
                  <c:v>42185.376620370385</c:v>
                </c:pt>
                <c:pt idx="6953">
                  <c:v>42185.377314814818</c:v>
                </c:pt>
                <c:pt idx="6954">
                  <c:v>42185.378009259271</c:v>
                </c:pt>
                <c:pt idx="6955">
                  <c:v>42185.378703703704</c:v>
                </c:pt>
                <c:pt idx="6956">
                  <c:v>42185.379398148179</c:v>
                </c:pt>
                <c:pt idx="6957">
                  <c:v>42185.380092592604</c:v>
                </c:pt>
                <c:pt idx="6958">
                  <c:v>42185.380787037036</c:v>
                </c:pt>
                <c:pt idx="6959">
                  <c:v>42185.381481481476</c:v>
                </c:pt>
                <c:pt idx="6960">
                  <c:v>42185.382175925937</c:v>
                </c:pt>
                <c:pt idx="6961">
                  <c:v>42185.382870370391</c:v>
                </c:pt>
                <c:pt idx="6962">
                  <c:v>42185.383564814816</c:v>
                </c:pt>
                <c:pt idx="6963">
                  <c:v>42185.384259259285</c:v>
                </c:pt>
                <c:pt idx="6964">
                  <c:v>42185.384953703702</c:v>
                </c:pt>
                <c:pt idx="6965">
                  <c:v>42185.385648148171</c:v>
                </c:pt>
                <c:pt idx="6966">
                  <c:v>42185.386342592603</c:v>
                </c:pt>
                <c:pt idx="6967">
                  <c:v>42185.387037037042</c:v>
                </c:pt>
                <c:pt idx="6968">
                  <c:v>42185.387731481482</c:v>
                </c:pt>
                <c:pt idx="6969">
                  <c:v>42185.388425925943</c:v>
                </c:pt>
                <c:pt idx="6970">
                  <c:v>42185.389120370368</c:v>
                </c:pt>
                <c:pt idx="6971">
                  <c:v>42185.389814814829</c:v>
                </c:pt>
                <c:pt idx="6972">
                  <c:v>42185.390509259261</c:v>
                </c:pt>
                <c:pt idx="6973">
                  <c:v>42185.391203703679</c:v>
                </c:pt>
                <c:pt idx="6974">
                  <c:v>42185.391898148169</c:v>
                </c:pt>
                <c:pt idx="6975">
                  <c:v>42185.392592592601</c:v>
                </c:pt>
                <c:pt idx="6976">
                  <c:v>42185.393287037034</c:v>
                </c:pt>
                <c:pt idx="6977">
                  <c:v>42185.393981481466</c:v>
                </c:pt>
                <c:pt idx="6978">
                  <c:v>42185.394675925942</c:v>
                </c:pt>
                <c:pt idx="6979">
                  <c:v>42185.395370370381</c:v>
                </c:pt>
                <c:pt idx="6980">
                  <c:v>42185.396064814806</c:v>
                </c:pt>
                <c:pt idx="6981">
                  <c:v>42185.39675925926</c:v>
                </c:pt>
                <c:pt idx="6982">
                  <c:v>42185.397453703685</c:v>
                </c:pt>
                <c:pt idx="6983">
                  <c:v>42185.398148148161</c:v>
                </c:pt>
                <c:pt idx="6984">
                  <c:v>42185.398842592593</c:v>
                </c:pt>
                <c:pt idx="6985">
                  <c:v>42185.399537037039</c:v>
                </c:pt>
                <c:pt idx="6986">
                  <c:v>42185.400231481493</c:v>
                </c:pt>
                <c:pt idx="6987">
                  <c:v>42185.400925925933</c:v>
                </c:pt>
                <c:pt idx="6988">
                  <c:v>42185.401620370372</c:v>
                </c:pt>
                <c:pt idx="6989">
                  <c:v>42185.402314814812</c:v>
                </c:pt>
                <c:pt idx="6990">
                  <c:v>42185.403009259258</c:v>
                </c:pt>
                <c:pt idx="6991">
                  <c:v>42185.403703703683</c:v>
                </c:pt>
                <c:pt idx="6992">
                  <c:v>42185.404398148174</c:v>
                </c:pt>
                <c:pt idx="6993">
                  <c:v>42185.405092592591</c:v>
                </c:pt>
                <c:pt idx="6994">
                  <c:v>42185.405787037023</c:v>
                </c:pt>
                <c:pt idx="6995">
                  <c:v>42185.406481481485</c:v>
                </c:pt>
                <c:pt idx="6996">
                  <c:v>42185.407175925931</c:v>
                </c:pt>
                <c:pt idx="6997">
                  <c:v>42185.407870370385</c:v>
                </c:pt>
                <c:pt idx="6998">
                  <c:v>42185.408564814818</c:v>
                </c:pt>
                <c:pt idx="6999">
                  <c:v>42185.409259259271</c:v>
                </c:pt>
                <c:pt idx="7000">
                  <c:v>42185.409953703704</c:v>
                </c:pt>
                <c:pt idx="7001">
                  <c:v>42185.410648148179</c:v>
                </c:pt>
                <c:pt idx="7002">
                  <c:v>42185.41134259259</c:v>
                </c:pt>
                <c:pt idx="7003">
                  <c:v>42185.412037037051</c:v>
                </c:pt>
                <c:pt idx="7004">
                  <c:v>42185.412731481483</c:v>
                </c:pt>
                <c:pt idx="7005">
                  <c:v>42185.413425925923</c:v>
                </c:pt>
                <c:pt idx="7006">
                  <c:v>42185.414120370369</c:v>
                </c:pt>
                <c:pt idx="7007">
                  <c:v>42185.414814814831</c:v>
                </c:pt>
                <c:pt idx="7008">
                  <c:v>42185.415509259263</c:v>
                </c:pt>
                <c:pt idx="7009">
                  <c:v>42185.416203703702</c:v>
                </c:pt>
                <c:pt idx="7010">
                  <c:v>42185.416898148178</c:v>
                </c:pt>
                <c:pt idx="7011">
                  <c:v>42185.417592592603</c:v>
                </c:pt>
                <c:pt idx="7012">
                  <c:v>42185.418287037042</c:v>
                </c:pt>
                <c:pt idx="7013">
                  <c:v>42185.418981481482</c:v>
                </c:pt>
                <c:pt idx="7014">
                  <c:v>42185.419675925943</c:v>
                </c:pt>
                <c:pt idx="7015">
                  <c:v>42185.420370370368</c:v>
                </c:pt>
                <c:pt idx="7016">
                  <c:v>42185.4210648148</c:v>
                </c:pt>
                <c:pt idx="7017">
                  <c:v>42185.421759259254</c:v>
                </c:pt>
                <c:pt idx="7018">
                  <c:v>42185.422453703679</c:v>
                </c:pt>
                <c:pt idx="7019">
                  <c:v>42185.423148148147</c:v>
                </c:pt>
                <c:pt idx="7020">
                  <c:v>42185.423842592594</c:v>
                </c:pt>
                <c:pt idx="7021">
                  <c:v>42185.424537037041</c:v>
                </c:pt>
                <c:pt idx="7022">
                  <c:v>42185.42523148148</c:v>
                </c:pt>
                <c:pt idx="7023">
                  <c:v>42185.425925925927</c:v>
                </c:pt>
                <c:pt idx="7024">
                  <c:v>42185.426620370381</c:v>
                </c:pt>
                <c:pt idx="7025">
                  <c:v>42185.427314814806</c:v>
                </c:pt>
                <c:pt idx="7026">
                  <c:v>42185.42800925926</c:v>
                </c:pt>
                <c:pt idx="7027">
                  <c:v>42185.428703703685</c:v>
                </c:pt>
                <c:pt idx="7028">
                  <c:v>42185.429398148161</c:v>
                </c:pt>
                <c:pt idx="7029">
                  <c:v>42185.430092592593</c:v>
                </c:pt>
                <c:pt idx="7030">
                  <c:v>42185.430787037025</c:v>
                </c:pt>
                <c:pt idx="7031">
                  <c:v>42185.431481481464</c:v>
                </c:pt>
                <c:pt idx="7032">
                  <c:v>42185.432175925933</c:v>
                </c:pt>
                <c:pt idx="7033">
                  <c:v>42185.432870370387</c:v>
                </c:pt>
                <c:pt idx="7034">
                  <c:v>42185.433564814804</c:v>
                </c:pt>
                <c:pt idx="7035">
                  <c:v>42185.434259259273</c:v>
                </c:pt>
                <c:pt idx="7036">
                  <c:v>42185.434953703705</c:v>
                </c:pt>
                <c:pt idx="7037">
                  <c:v>42185.435648148159</c:v>
                </c:pt>
                <c:pt idx="7038">
                  <c:v>42185.436342592591</c:v>
                </c:pt>
                <c:pt idx="7039">
                  <c:v>42185.437037037038</c:v>
                </c:pt>
                <c:pt idx="7040">
                  <c:v>42185.437731481485</c:v>
                </c:pt>
                <c:pt idx="7041">
                  <c:v>42185.438425925931</c:v>
                </c:pt>
                <c:pt idx="7042">
                  <c:v>42185.439120370371</c:v>
                </c:pt>
                <c:pt idx="7043">
                  <c:v>42185.439814814818</c:v>
                </c:pt>
                <c:pt idx="7044">
                  <c:v>42185.440509259271</c:v>
                </c:pt>
                <c:pt idx="7045">
                  <c:v>42185.441203703704</c:v>
                </c:pt>
                <c:pt idx="7046">
                  <c:v>42185.441898148179</c:v>
                </c:pt>
                <c:pt idx="7047">
                  <c:v>42185.442592592604</c:v>
                </c:pt>
                <c:pt idx="7048">
                  <c:v>42185.443287037036</c:v>
                </c:pt>
                <c:pt idx="7049">
                  <c:v>42185.443981481476</c:v>
                </c:pt>
                <c:pt idx="7050">
                  <c:v>42185.444675925937</c:v>
                </c:pt>
                <c:pt idx="7051">
                  <c:v>42185.445370370369</c:v>
                </c:pt>
                <c:pt idx="7052">
                  <c:v>42185.446064814816</c:v>
                </c:pt>
                <c:pt idx="7053">
                  <c:v>42185.446759259263</c:v>
                </c:pt>
                <c:pt idx="7054">
                  <c:v>42185.447453703688</c:v>
                </c:pt>
                <c:pt idx="7055">
                  <c:v>42185.448148148171</c:v>
                </c:pt>
                <c:pt idx="7056">
                  <c:v>42185.448842592603</c:v>
                </c:pt>
                <c:pt idx="7057">
                  <c:v>42185.449537037042</c:v>
                </c:pt>
                <c:pt idx="7058">
                  <c:v>42185.450231481496</c:v>
                </c:pt>
                <c:pt idx="7059">
                  <c:v>42185.450925925943</c:v>
                </c:pt>
                <c:pt idx="7060">
                  <c:v>42185.451620370368</c:v>
                </c:pt>
                <c:pt idx="7061">
                  <c:v>42185.452314814829</c:v>
                </c:pt>
                <c:pt idx="7062">
                  <c:v>42185.453009259261</c:v>
                </c:pt>
                <c:pt idx="7063">
                  <c:v>42185.453703703679</c:v>
                </c:pt>
                <c:pt idx="7064">
                  <c:v>42185.454398148177</c:v>
                </c:pt>
                <c:pt idx="7065">
                  <c:v>42185.455092592601</c:v>
                </c:pt>
                <c:pt idx="7066">
                  <c:v>42185.455787037034</c:v>
                </c:pt>
                <c:pt idx="7067">
                  <c:v>42185.45648148148</c:v>
                </c:pt>
                <c:pt idx="7068">
                  <c:v>42185.457175925942</c:v>
                </c:pt>
                <c:pt idx="7069">
                  <c:v>42185.457870370396</c:v>
                </c:pt>
                <c:pt idx="7070">
                  <c:v>42185.458564814813</c:v>
                </c:pt>
                <c:pt idx="7071">
                  <c:v>42185.459259259274</c:v>
                </c:pt>
                <c:pt idx="7072">
                  <c:v>42185.459953703707</c:v>
                </c:pt>
                <c:pt idx="7073">
                  <c:v>42185.460648148161</c:v>
                </c:pt>
                <c:pt idx="7074">
                  <c:v>42185.461342592585</c:v>
                </c:pt>
                <c:pt idx="7075">
                  <c:v>42185.462037037039</c:v>
                </c:pt>
                <c:pt idx="7076">
                  <c:v>42185.462731481479</c:v>
                </c:pt>
                <c:pt idx="7077">
                  <c:v>42185.463425925926</c:v>
                </c:pt>
                <c:pt idx="7078">
                  <c:v>42185.464120370372</c:v>
                </c:pt>
                <c:pt idx="7079">
                  <c:v>42185.464814814812</c:v>
                </c:pt>
                <c:pt idx="7080">
                  <c:v>42185.465509259258</c:v>
                </c:pt>
                <c:pt idx="7081">
                  <c:v>42185.466203703705</c:v>
                </c:pt>
                <c:pt idx="7082">
                  <c:v>42185.466898148174</c:v>
                </c:pt>
                <c:pt idx="7083">
                  <c:v>42185.467592592591</c:v>
                </c:pt>
                <c:pt idx="7084">
                  <c:v>42185.468287037038</c:v>
                </c:pt>
                <c:pt idx="7085">
                  <c:v>42185.468981481485</c:v>
                </c:pt>
                <c:pt idx="7086">
                  <c:v>42185.469675925931</c:v>
                </c:pt>
                <c:pt idx="7087">
                  <c:v>42185.470370370385</c:v>
                </c:pt>
                <c:pt idx="7088">
                  <c:v>42185.471064814803</c:v>
                </c:pt>
                <c:pt idx="7089">
                  <c:v>42185.471759259257</c:v>
                </c:pt>
                <c:pt idx="7090">
                  <c:v>42185.472453703704</c:v>
                </c:pt>
                <c:pt idx="7091">
                  <c:v>42185.473148148165</c:v>
                </c:pt>
                <c:pt idx="7092">
                  <c:v>42185.47384259259</c:v>
                </c:pt>
                <c:pt idx="7093">
                  <c:v>42185.474537037051</c:v>
                </c:pt>
                <c:pt idx="7094">
                  <c:v>42185.475231481483</c:v>
                </c:pt>
                <c:pt idx="7095">
                  <c:v>42185.475925925923</c:v>
                </c:pt>
                <c:pt idx="7096">
                  <c:v>42185.476620370369</c:v>
                </c:pt>
                <c:pt idx="7097">
                  <c:v>42185.477314814816</c:v>
                </c:pt>
                <c:pt idx="7098">
                  <c:v>42185.478009259263</c:v>
                </c:pt>
                <c:pt idx="7099">
                  <c:v>42185.478703703688</c:v>
                </c:pt>
                <c:pt idx="7100">
                  <c:v>42185.479398148171</c:v>
                </c:pt>
                <c:pt idx="7101">
                  <c:v>42185.480092592603</c:v>
                </c:pt>
                <c:pt idx="7102">
                  <c:v>42185.480787037035</c:v>
                </c:pt>
                <c:pt idx="7103">
                  <c:v>42185.481481481474</c:v>
                </c:pt>
                <c:pt idx="7104">
                  <c:v>42185.482175925943</c:v>
                </c:pt>
                <c:pt idx="7105">
                  <c:v>42185.48287037039</c:v>
                </c:pt>
                <c:pt idx="7106">
                  <c:v>42185.483564814815</c:v>
                </c:pt>
                <c:pt idx="7107">
                  <c:v>42185.484259259276</c:v>
                </c:pt>
                <c:pt idx="7108">
                  <c:v>42185.484953703701</c:v>
                </c:pt>
                <c:pt idx="7109">
                  <c:v>42185.485648148169</c:v>
                </c:pt>
                <c:pt idx="7110">
                  <c:v>42185.486342592601</c:v>
                </c:pt>
                <c:pt idx="7111">
                  <c:v>42185.487037037041</c:v>
                </c:pt>
                <c:pt idx="7112">
                  <c:v>42185.48773148148</c:v>
                </c:pt>
                <c:pt idx="7113">
                  <c:v>42185.488425925942</c:v>
                </c:pt>
                <c:pt idx="7114">
                  <c:v>42185.489120370381</c:v>
                </c:pt>
                <c:pt idx="7115">
                  <c:v>42185.489814814813</c:v>
                </c:pt>
                <c:pt idx="7116">
                  <c:v>42185.49050925926</c:v>
                </c:pt>
                <c:pt idx="7117">
                  <c:v>42185.491203703685</c:v>
                </c:pt>
                <c:pt idx="7118">
                  <c:v>42185.491898148161</c:v>
                </c:pt>
                <c:pt idx="7119">
                  <c:v>42185.492592592593</c:v>
                </c:pt>
                <c:pt idx="7120">
                  <c:v>42185.493287037025</c:v>
                </c:pt>
                <c:pt idx="7121">
                  <c:v>42185.493981481464</c:v>
                </c:pt>
                <c:pt idx="7122">
                  <c:v>42185.494675925933</c:v>
                </c:pt>
                <c:pt idx="7123">
                  <c:v>42185.495370370372</c:v>
                </c:pt>
                <c:pt idx="7124">
                  <c:v>42185.496064814804</c:v>
                </c:pt>
                <c:pt idx="7125">
                  <c:v>42185.496759259258</c:v>
                </c:pt>
                <c:pt idx="7126">
                  <c:v>42185.497453703683</c:v>
                </c:pt>
                <c:pt idx="7127">
                  <c:v>42185.498148148159</c:v>
                </c:pt>
                <c:pt idx="7128">
                  <c:v>42185.498842592591</c:v>
                </c:pt>
                <c:pt idx="7129">
                  <c:v>42185.499537037038</c:v>
                </c:pt>
                <c:pt idx="7130">
                  <c:v>42185.500231481492</c:v>
                </c:pt>
                <c:pt idx="7131">
                  <c:v>42185.500925925931</c:v>
                </c:pt>
                <c:pt idx="7132">
                  <c:v>42185.501620370371</c:v>
                </c:pt>
                <c:pt idx="7133">
                  <c:v>42185.502314814818</c:v>
                </c:pt>
                <c:pt idx="7134">
                  <c:v>42185.503009259257</c:v>
                </c:pt>
                <c:pt idx="7135">
                  <c:v>42185.503703703682</c:v>
                </c:pt>
                <c:pt idx="7136">
                  <c:v>42185.504398148179</c:v>
                </c:pt>
                <c:pt idx="7137">
                  <c:v>42185.50509259259</c:v>
                </c:pt>
                <c:pt idx="7138">
                  <c:v>42185.505787037022</c:v>
                </c:pt>
                <c:pt idx="7139">
                  <c:v>42185.506481481476</c:v>
                </c:pt>
                <c:pt idx="7140">
                  <c:v>42185.507175925923</c:v>
                </c:pt>
                <c:pt idx="7141">
                  <c:v>42185.507870370369</c:v>
                </c:pt>
                <c:pt idx="7142">
                  <c:v>42185.508564814816</c:v>
                </c:pt>
                <c:pt idx="7143">
                  <c:v>42185.509259259263</c:v>
                </c:pt>
                <c:pt idx="7144">
                  <c:v>42185.509953703688</c:v>
                </c:pt>
                <c:pt idx="7145">
                  <c:v>42185.510648148171</c:v>
                </c:pt>
                <c:pt idx="7146">
                  <c:v>42185.511342592596</c:v>
                </c:pt>
                <c:pt idx="7147">
                  <c:v>42185.512037037042</c:v>
                </c:pt>
                <c:pt idx="7148">
                  <c:v>42185.512731481482</c:v>
                </c:pt>
                <c:pt idx="7149">
                  <c:v>42185.513425925928</c:v>
                </c:pt>
                <c:pt idx="7150">
                  <c:v>42185.514120370368</c:v>
                </c:pt>
                <c:pt idx="7151">
                  <c:v>42185.514814814829</c:v>
                </c:pt>
                <c:pt idx="7152">
                  <c:v>42185.515509259261</c:v>
                </c:pt>
                <c:pt idx="7153">
                  <c:v>42185.516203703701</c:v>
                </c:pt>
                <c:pt idx="7154">
                  <c:v>42185.516898148177</c:v>
                </c:pt>
                <c:pt idx="7155">
                  <c:v>42185.517592592601</c:v>
                </c:pt>
                <c:pt idx="7156">
                  <c:v>42185.518287037041</c:v>
                </c:pt>
                <c:pt idx="7157">
                  <c:v>42185.51898148148</c:v>
                </c:pt>
                <c:pt idx="7158">
                  <c:v>42185.519675925942</c:v>
                </c:pt>
                <c:pt idx="7159">
                  <c:v>42185.520370370381</c:v>
                </c:pt>
                <c:pt idx="7160">
                  <c:v>42185.521064814784</c:v>
                </c:pt>
                <c:pt idx="7161">
                  <c:v>42185.521759259245</c:v>
                </c:pt>
                <c:pt idx="7162">
                  <c:v>42185.522453703685</c:v>
                </c:pt>
                <c:pt idx="7163">
                  <c:v>42185.523148148146</c:v>
                </c:pt>
                <c:pt idx="7164">
                  <c:v>42185.523842592585</c:v>
                </c:pt>
                <c:pt idx="7165">
                  <c:v>42185.524537037039</c:v>
                </c:pt>
                <c:pt idx="7166">
                  <c:v>42185.525231481479</c:v>
                </c:pt>
                <c:pt idx="7167">
                  <c:v>42185.525925925926</c:v>
                </c:pt>
                <c:pt idx="7168">
                  <c:v>42185.526620370372</c:v>
                </c:pt>
                <c:pt idx="7169">
                  <c:v>42185.527314814804</c:v>
                </c:pt>
                <c:pt idx="7170">
                  <c:v>42185.528009259258</c:v>
                </c:pt>
                <c:pt idx="7171">
                  <c:v>42185.528703703683</c:v>
                </c:pt>
                <c:pt idx="7172">
                  <c:v>42185.529398148159</c:v>
                </c:pt>
                <c:pt idx="7173">
                  <c:v>42185.530092592591</c:v>
                </c:pt>
                <c:pt idx="7174">
                  <c:v>42185.530787037023</c:v>
                </c:pt>
                <c:pt idx="7175">
                  <c:v>42185.53148148147</c:v>
                </c:pt>
                <c:pt idx="7176">
                  <c:v>42185.532175925931</c:v>
                </c:pt>
                <c:pt idx="7177">
                  <c:v>42185.532870370385</c:v>
                </c:pt>
                <c:pt idx="7178">
                  <c:v>42185.533564814803</c:v>
                </c:pt>
                <c:pt idx="7179">
                  <c:v>42185.534259259271</c:v>
                </c:pt>
                <c:pt idx="7180">
                  <c:v>42185.534953703704</c:v>
                </c:pt>
                <c:pt idx="7181">
                  <c:v>42185.535648148165</c:v>
                </c:pt>
                <c:pt idx="7182">
                  <c:v>42185.53634259259</c:v>
                </c:pt>
                <c:pt idx="7183">
                  <c:v>42185.537037037036</c:v>
                </c:pt>
                <c:pt idx="7184">
                  <c:v>42185.537731481476</c:v>
                </c:pt>
                <c:pt idx="7185">
                  <c:v>42185.538425925923</c:v>
                </c:pt>
                <c:pt idx="7186">
                  <c:v>42185.539120370355</c:v>
                </c:pt>
                <c:pt idx="7187">
                  <c:v>42185.539814814816</c:v>
                </c:pt>
                <c:pt idx="7188">
                  <c:v>42185.540509259263</c:v>
                </c:pt>
                <c:pt idx="7189">
                  <c:v>42185.541203703688</c:v>
                </c:pt>
                <c:pt idx="7190">
                  <c:v>42185.541898148171</c:v>
                </c:pt>
                <c:pt idx="7191">
                  <c:v>42185.542592592603</c:v>
                </c:pt>
                <c:pt idx="7192">
                  <c:v>42185.543287037035</c:v>
                </c:pt>
                <c:pt idx="7193">
                  <c:v>42185.543981481474</c:v>
                </c:pt>
                <c:pt idx="7194">
                  <c:v>42185.544675925943</c:v>
                </c:pt>
                <c:pt idx="7195">
                  <c:v>42185.545370370368</c:v>
                </c:pt>
                <c:pt idx="7196">
                  <c:v>42185.546064814815</c:v>
                </c:pt>
                <c:pt idx="7197">
                  <c:v>42185.546759259261</c:v>
                </c:pt>
                <c:pt idx="7198">
                  <c:v>42185.547453703679</c:v>
                </c:pt>
                <c:pt idx="7199">
                  <c:v>42185.548148148169</c:v>
                </c:pt>
                <c:pt idx="7200">
                  <c:v>42185.548842592601</c:v>
                </c:pt>
                <c:pt idx="7201">
                  <c:v>42185.549537037041</c:v>
                </c:pt>
                <c:pt idx="7202">
                  <c:v>42185.550231481495</c:v>
                </c:pt>
                <c:pt idx="7203">
                  <c:v>42185.550925925942</c:v>
                </c:pt>
                <c:pt idx="7204">
                  <c:v>42185.551620370381</c:v>
                </c:pt>
                <c:pt idx="7205">
                  <c:v>42185.552314814813</c:v>
                </c:pt>
                <c:pt idx="7206">
                  <c:v>42185.55300925926</c:v>
                </c:pt>
                <c:pt idx="7207">
                  <c:v>42185.553703703685</c:v>
                </c:pt>
                <c:pt idx="7208">
                  <c:v>42185.554398148175</c:v>
                </c:pt>
                <c:pt idx="7209">
                  <c:v>42185.555092592593</c:v>
                </c:pt>
                <c:pt idx="7210">
                  <c:v>42185.555787037025</c:v>
                </c:pt>
                <c:pt idx="7211">
                  <c:v>42185.556481481479</c:v>
                </c:pt>
                <c:pt idx="7212">
                  <c:v>42185.557175925933</c:v>
                </c:pt>
                <c:pt idx="7213">
                  <c:v>42185.557870370387</c:v>
                </c:pt>
                <c:pt idx="7214">
                  <c:v>42185.558564814812</c:v>
                </c:pt>
                <c:pt idx="7215">
                  <c:v>42185.559259259273</c:v>
                </c:pt>
                <c:pt idx="7216">
                  <c:v>42185.559953703705</c:v>
                </c:pt>
                <c:pt idx="7217">
                  <c:v>42185.560648148159</c:v>
                </c:pt>
                <c:pt idx="7218">
                  <c:v>42185.561342592584</c:v>
                </c:pt>
                <c:pt idx="7219">
                  <c:v>42185.562037037038</c:v>
                </c:pt>
                <c:pt idx="7220">
                  <c:v>42185.562731481485</c:v>
                </c:pt>
                <c:pt idx="7221">
                  <c:v>42185.563425925924</c:v>
                </c:pt>
                <c:pt idx="7222">
                  <c:v>42185.564120370371</c:v>
                </c:pt>
                <c:pt idx="7223">
                  <c:v>42185.564814814818</c:v>
                </c:pt>
                <c:pt idx="7224">
                  <c:v>42185.565509259257</c:v>
                </c:pt>
                <c:pt idx="7225">
                  <c:v>42185.566203703704</c:v>
                </c:pt>
                <c:pt idx="7226">
                  <c:v>42185.566898148179</c:v>
                </c:pt>
                <c:pt idx="7227">
                  <c:v>42185.56759259259</c:v>
                </c:pt>
                <c:pt idx="7228">
                  <c:v>42185.568287037036</c:v>
                </c:pt>
                <c:pt idx="7229">
                  <c:v>42185.568981481476</c:v>
                </c:pt>
                <c:pt idx="7230">
                  <c:v>42185.569675925923</c:v>
                </c:pt>
                <c:pt idx="7231">
                  <c:v>42185.570370370369</c:v>
                </c:pt>
                <c:pt idx="7232">
                  <c:v>42185.571064814802</c:v>
                </c:pt>
                <c:pt idx="7233">
                  <c:v>42185.571759259255</c:v>
                </c:pt>
                <c:pt idx="7234">
                  <c:v>42185.572453703688</c:v>
                </c:pt>
                <c:pt idx="7235">
                  <c:v>42185.573148148149</c:v>
                </c:pt>
                <c:pt idx="7236">
                  <c:v>42185.573842592596</c:v>
                </c:pt>
                <c:pt idx="7237">
                  <c:v>42185.574537037042</c:v>
                </c:pt>
                <c:pt idx="7238">
                  <c:v>42185.575231481482</c:v>
                </c:pt>
                <c:pt idx="7239">
                  <c:v>42185.575925925928</c:v>
                </c:pt>
                <c:pt idx="7240">
                  <c:v>42185.576620370368</c:v>
                </c:pt>
                <c:pt idx="7241">
                  <c:v>42185.577314814815</c:v>
                </c:pt>
                <c:pt idx="7242">
                  <c:v>42185.578009259261</c:v>
                </c:pt>
                <c:pt idx="7243">
                  <c:v>42185.578703703679</c:v>
                </c:pt>
                <c:pt idx="7244">
                  <c:v>42185.579398148169</c:v>
                </c:pt>
                <c:pt idx="7245">
                  <c:v>42185.580092592601</c:v>
                </c:pt>
                <c:pt idx="7246">
                  <c:v>42185.580787037034</c:v>
                </c:pt>
                <c:pt idx="7247">
                  <c:v>42185.581481481466</c:v>
                </c:pt>
                <c:pt idx="7248">
                  <c:v>42185.582175925942</c:v>
                </c:pt>
                <c:pt idx="7249">
                  <c:v>42185.582870370396</c:v>
                </c:pt>
                <c:pt idx="7250">
                  <c:v>42185.583564814806</c:v>
                </c:pt>
                <c:pt idx="7251">
                  <c:v>42185.584259259274</c:v>
                </c:pt>
                <c:pt idx="7252">
                  <c:v>42185.584953703707</c:v>
                </c:pt>
                <c:pt idx="7253">
                  <c:v>42185.585648148161</c:v>
                </c:pt>
                <c:pt idx="7254">
                  <c:v>42185.586342592593</c:v>
                </c:pt>
                <c:pt idx="7255">
                  <c:v>42185.587037037039</c:v>
                </c:pt>
                <c:pt idx="7256">
                  <c:v>42185.587731481479</c:v>
                </c:pt>
                <c:pt idx="7257">
                  <c:v>42185.588425925933</c:v>
                </c:pt>
                <c:pt idx="7258">
                  <c:v>42185.589120370372</c:v>
                </c:pt>
                <c:pt idx="7259">
                  <c:v>42185.589814814812</c:v>
                </c:pt>
                <c:pt idx="7260">
                  <c:v>42185.590509259258</c:v>
                </c:pt>
                <c:pt idx="7261">
                  <c:v>42185.591203703683</c:v>
                </c:pt>
                <c:pt idx="7262">
                  <c:v>42185.591898148159</c:v>
                </c:pt>
                <c:pt idx="7263">
                  <c:v>42185.592592592591</c:v>
                </c:pt>
                <c:pt idx="7264">
                  <c:v>42185.593287037023</c:v>
                </c:pt>
                <c:pt idx="7265">
                  <c:v>42185.59398148147</c:v>
                </c:pt>
                <c:pt idx="7266">
                  <c:v>42185.594675925931</c:v>
                </c:pt>
                <c:pt idx="7267">
                  <c:v>42185.595370370371</c:v>
                </c:pt>
                <c:pt idx="7268">
                  <c:v>42185.596064814803</c:v>
                </c:pt>
                <c:pt idx="7269">
                  <c:v>42185.596759259257</c:v>
                </c:pt>
                <c:pt idx="7270">
                  <c:v>42185.597453703682</c:v>
                </c:pt>
                <c:pt idx="7271">
                  <c:v>42185.598148148165</c:v>
                </c:pt>
                <c:pt idx="7272">
                  <c:v>42185.59884259259</c:v>
                </c:pt>
                <c:pt idx="7273">
                  <c:v>42185.599537037036</c:v>
                </c:pt>
                <c:pt idx="7274">
                  <c:v>42185.600231481483</c:v>
                </c:pt>
                <c:pt idx="7275">
                  <c:v>42185.600925925923</c:v>
                </c:pt>
                <c:pt idx="7276">
                  <c:v>42185.601620370355</c:v>
                </c:pt>
                <c:pt idx="7277">
                  <c:v>42185.602314814816</c:v>
                </c:pt>
                <c:pt idx="7278">
                  <c:v>42185.603009259255</c:v>
                </c:pt>
                <c:pt idx="7279">
                  <c:v>42185.603703703673</c:v>
                </c:pt>
                <c:pt idx="7280">
                  <c:v>42185.604398148171</c:v>
                </c:pt>
                <c:pt idx="7281">
                  <c:v>42185.605092592596</c:v>
                </c:pt>
                <c:pt idx="7282">
                  <c:v>42185.60578703702</c:v>
                </c:pt>
                <c:pt idx="7283">
                  <c:v>42185.606481481474</c:v>
                </c:pt>
                <c:pt idx="7284">
                  <c:v>42185.607175925928</c:v>
                </c:pt>
                <c:pt idx="7285">
                  <c:v>42185.607870370368</c:v>
                </c:pt>
                <c:pt idx="7286">
                  <c:v>42185.608564814815</c:v>
                </c:pt>
                <c:pt idx="7287">
                  <c:v>42185.609259259261</c:v>
                </c:pt>
                <c:pt idx="7288">
                  <c:v>42185.609953703679</c:v>
                </c:pt>
                <c:pt idx="7289">
                  <c:v>42185.610648148169</c:v>
                </c:pt>
                <c:pt idx="7290">
                  <c:v>42185.611342592594</c:v>
                </c:pt>
                <c:pt idx="7291">
                  <c:v>42185.612037037041</c:v>
                </c:pt>
                <c:pt idx="7292">
                  <c:v>42185.61273148148</c:v>
                </c:pt>
                <c:pt idx="7293">
                  <c:v>42185.613425925927</c:v>
                </c:pt>
                <c:pt idx="7294">
                  <c:v>42185.614120370381</c:v>
                </c:pt>
                <c:pt idx="7295">
                  <c:v>42185.614814814813</c:v>
                </c:pt>
                <c:pt idx="7296">
                  <c:v>42185.61550925926</c:v>
                </c:pt>
                <c:pt idx="7297">
                  <c:v>42185.616203703707</c:v>
                </c:pt>
                <c:pt idx="7298">
                  <c:v>42185.616898148175</c:v>
                </c:pt>
                <c:pt idx="7299">
                  <c:v>42185.617592592593</c:v>
                </c:pt>
                <c:pt idx="7300">
                  <c:v>42185.618287037039</c:v>
                </c:pt>
                <c:pt idx="7301">
                  <c:v>42185.618981481479</c:v>
                </c:pt>
                <c:pt idx="7302">
                  <c:v>42185.619675925933</c:v>
                </c:pt>
                <c:pt idx="7303">
                  <c:v>42185.620370370372</c:v>
                </c:pt>
                <c:pt idx="7304">
                  <c:v>42185.621064814783</c:v>
                </c:pt>
                <c:pt idx="7305">
                  <c:v>42185.621759259244</c:v>
                </c:pt>
                <c:pt idx="7306">
                  <c:v>42185.622453703683</c:v>
                </c:pt>
                <c:pt idx="7307">
                  <c:v>42185.623148148145</c:v>
                </c:pt>
                <c:pt idx="7308">
                  <c:v>42185.623842592584</c:v>
                </c:pt>
                <c:pt idx="7309">
                  <c:v>42185.624537037038</c:v>
                </c:pt>
                <c:pt idx="7310">
                  <c:v>42185.625231481485</c:v>
                </c:pt>
                <c:pt idx="7311">
                  <c:v>42185.625925925924</c:v>
                </c:pt>
                <c:pt idx="7312">
                  <c:v>42185.626620370371</c:v>
                </c:pt>
                <c:pt idx="7313">
                  <c:v>42185.627314814803</c:v>
                </c:pt>
                <c:pt idx="7314">
                  <c:v>42185.628009259257</c:v>
                </c:pt>
                <c:pt idx="7315">
                  <c:v>42185.628703703682</c:v>
                </c:pt>
                <c:pt idx="7316">
                  <c:v>42185.629398148165</c:v>
                </c:pt>
                <c:pt idx="7317">
                  <c:v>42185.63009259259</c:v>
                </c:pt>
                <c:pt idx="7318">
                  <c:v>42185.630787037022</c:v>
                </c:pt>
                <c:pt idx="7319">
                  <c:v>42185.631481481454</c:v>
                </c:pt>
                <c:pt idx="7320">
                  <c:v>42185.632175925923</c:v>
                </c:pt>
                <c:pt idx="7321">
                  <c:v>42185.632870370369</c:v>
                </c:pt>
                <c:pt idx="7322">
                  <c:v>42185.633564814802</c:v>
                </c:pt>
                <c:pt idx="7323">
                  <c:v>42185.634259259263</c:v>
                </c:pt>
                <c:pt idx="7324">
                  <c:v>42185.634953703688</c:v>
                </c:pt>
                <c:pt idx="7325">
                  <c:v>42185.635648148149</c:v>
                </c:pt>
                <c:pt idx="7326">
                  <c:v>42185.636342592596</c:v>
                </c:pt>
                <c:pt idx="7327">
                  <c:v>42185.637037037035</c:v>
                </c:pt>
                <c:pt idx="7328">
                  <c:v>42185.637731481474</c:v>
                </c:pt>
                <c:pt idx="7329">
                  <c:v>42185.638425925928</c:v>
                </c:pt>
                <c:pt idx="7330">
                  <c:v>42185.639120370353</c:v>
                </c:pt>
                <c:pt idx="7331">
                  <c:v>42185.639814814815</c:v>
                </c:pt>
                <c:pt idx="7332">
                  <c:v>42185.640509259261</c:v>
                </c:pt>
                <c:pt idx="7333">
                  <c:v>42185.641203703679</c:v>
                </c:pt>
                <c:pt idx="7334">
                  <c:v>42185.641898148169</c:v>
                </c:pt>
                <c:pt idx="7335">
                  <c:v>42185.642592592601</c:v>
                </c:pt>
                <c:pt idx="7336">
                  <c:v>42185.643287037034</c:v>
                </c:pt>
                <c:pt idx="7337">
                  <c:v>42185.643981481466</c:v>
                </c:pt>
                <c:pt idx="7338">
                  <c:v>42185.644675925942</c:v>
                </c:pt>
                <c:pt idx="7339">
                  <c:v>42185.645370370381</c:v>
                </c:pt>
                <c:pt idx="7340">
                  <c:v>42185.646064814806</c:v>
                </c:pt>
                <c:pt idx="7341">
                  <c:v>42185.64675925926</c:v>
                </c:pt>
                <c:pt idx="7342">
                  <c:v>42185.647453703685</c:v>
                </c:pt>
                <c:pt idx="7343">
                  <c:v>42185.648148148161</c:v>
                </c:pt>
                <c:pt idx="7344">
                  <c:v>42185.648842592593</c:v>
                </c:pt>
                <c:pt idx="7345">
                  <c:v>42185.649537037039</c:v>
                </c:pt>
                <c:pt idx="7346">
                  <c:v>42185.650231481493</c:v>
                </c:pt>
                <c:pt idx="7347">
                  <c:v>42185.650925925933</c:v>
                </c:pt>
                <c:pt idx="7348">
                  <c:v>42185.651620370372</c:v>
                </c:pt>
                <c:pt idx="7349">
                  <c:v>42185.652314814812</c:v>
                </c:pt>
                <c:pt idx="7350">
                  <c:v>42185.653009259258</c:v>
                </c:pt>
                <c:pt idx="7351">
                  <c:v>42185.653703703683</c:v>
                </c:pt>
                <c:pt idx="7352">
                  <c:v>42185.654398148174</c:v>
                </c:pt>
                <c:pt idx="7353">
                  <c:v>42185.655092592591</c:v>
                </c:pt>
                <c:pt idx="7354">
                  <c:v>42185.655787037023</c:v>
                </c:pt>
                <c:pt idx="7355">
                  <c:v>42185.656481481485</c:v>
                </c:pt>
                <c:pt idx="7356">
                  <c:v>42185.657175925931</c:v>
                </c:pt>
                <c:pt idx="7357">
                  <c:v>42185.657870370385</c:v>
                </c:pt>
                <c:pt idx="7358">
                  <c:v>42185.658564814818</c:v>
                </c:pt>
                <c:pt idx="7359">
                  <c:v>42185.659259259271</c:v>
                </c:pt>
                <c:pt idx="7360">
                  <c:v>42185.659953703704</c:v>
                </c:pt>
                <c:pt idx="7361">
                  <c:v>42185.660648148165</c:v>
                </c:pt>
                <c:pt idx="7362">
                  <c:v>42185.661342592575</c:v>
                </c:pt>
                <c:pt idx="7363">
                  <c:v>42185.662037037036</c:v>
                </c:pt>
                <c:pt idx="7364">
                  <c:v>42185.662731481476</c:v>
                </c:pt>
                <c:pt idx="7365">
                  <c:v>42185.663425925908</c:v>
                </c:pt>
                <c:pt idx="7366">
                  <c:v>42185.664120370355</c:v>
                </c:pt>
                <c:pt idx="7367">
                  <c:v>42185.664814814816</c:v>
                </c:pt>
                <c:pt idx="7368">
                  <c:v>42185.665509259255</c:v>
                </c:pt>
                <c:pt idx="7369">
                  <c:v>42185.666203703688</c:v>
                </c:pt>
                <c:pt idx="7370">
                  <c:v>42185.666898148171</c:v>
                </c:pt>
                <c:pt idx="7371">
                  <c:v>42185.667592592596</c:v>
                </c:pt>
                <c:pt idx="7372">
                  <c:v>42185.668287037035</c:v>
                </c:pt>
                <c:pt idx="7373">
                  <c:v>42185.668981481474</c:v>
                </c:pt>
                <c:pt idx="7374">
                  <c:v>42185.669675925928</c:v>
                </c:pt>
                <c:pt idx="7375">
                  <c:v>42185.670370370368</c:v>
                </c:pt>
                <c:pt idx="7376">
                  <c:v>42185.6710648148</c:v>
                </c:pt>
                <c:pt idx="7377">
                  <c:v>42185.671759259254</c:v>
                </c:pt>
                <c:pt idx="7378">
                  <c:v>42185.672453703679</c:v>
                </c:pt>
                <c:pt idx="7379">
                  <c:v>42185.673148148147</c:v>
                </c:pt>
                <c:pt idx="7380">
                  <c:v>42185.673842592594</c:v>
                </c:pt>
                <c:pt idx="7381">
                  <c:v>42185.674537037041</c:v>
                </c:pt>
                <c:pt idx="7382">
                  <c:v>42185.67523148148</c:v>
                </c:pt>
                <c:pt idx="7383">
                  <c:v>42185.675925925927</c:v>
                </c:pt>
                <c:pt idx="7384">
                  <c:v>42185.676620370381</c:v>
                </c:pt>
                <c:pt idx="7385">
                  <c:v>42185.677314814806</c:v>
                </c:pt>
                <c:pt idx="7386">
                  <c:v>42185.67800925926</c:v>
                </c:pt>
                <c:pt idx="7387">
                  <c:v>42185.678703703685</c:v>
                </c:pt>
                <c:pt idx="7388">
                  <c:v>42185.679398148161</c:v>
                </c:pt>
                <c:pt idx="7389">
                  <c:v>42185.680092592593</c:v>
                </c:pt>
                <c:pt idx="7390">
                  <c:v>42185.680787037025</c:v>
                </c:pt>
                <c:pt idx="7391">
                  <c:v>42185.681481481464</c:v>
                </c:pt>
                <c:pt idx="7392">
                  <c:v>42185.682175925933</c:v>
                </c:pt>
                <c:pt idx="7393">
                  <c:v>42185.682870370387</c:v>
                </c:pt>
                <c:pt idx="7394">
                  <c:v>42185.683564814804</c:v>
                </c:pt>
                <c:pt idx="7395">
                  <c:v>42185.684259259273</c:v>
                </c:pt>
                <c:pt idx="7396">
                  <c:v>42185.684953703705</c:v>
                </c:pt>
                <c:pt idx="7397">
                  <c:v>42185.685648148159</c:v>
                </c:pt>
                <c:pt idx="7398">
                  <c:v>42185.686342592591</c:v>
                </c:pt>
                <c:pt idx="7399">
                  <c:v>42185.687037037038</c:v>
                </c:pt>
                <c:pt idx="7400">
                  <c:v>42185.687731481485</c:v>
                </c:pt>
                <c:pt idx="7401">
                  <c:v>42185.688425925931</c:v>
                </c:pt>
                <c:pt idx="7402">
                  <c:v>42185.689120370371</c:v>
                </c:pt>
                <c:pt idx="7403">
                  <c:v>42185.689814814818</c:v>
                </c:pt>
                <c:pt idx="7404">
                  <c:v>42185.690509259257</c:v>
                </c:pt>
                <c:pt idx="7405">
                  <c:v>42185.691203703682</c:v>
                </c:pt>
                <c:pt idx="7406">
                  <c:v>42185.691898148165</c:v>
                </c:pt>
                <c:pt idx="7407">
                  <c:v>42185.69259259259</c:v>
                </c:pt>
                <c:pt idx="7408">
                  <c:v>42185.693287037022</c:v>
                </c:pt>
                <c:pt idx="7409">
                  <c:v>42185.693981481454</c:v>
                </c:pt>
                <c:pt idx="7410">
                  <c:v>42185.694675925923</c:v>
                </c:pt>
                <c:pt idx="7411">
                  <c:v>42185.695370370355</c:v>
                </c:pt>
                <c:pt idx="7412">
                  <c:v>42185.696064814802</c:v>
                </c:pt>
                <c:pt idx="7413">
                  <c:v>42185.696759259255</c:v>
                </c:pt>
                <c:pt idx="7414">
                  <c:v>42185.697453703673</c:v>
                </c:pt>
                <c:pt idx="7415">
                  <c:v>42185.698148148149</c:v>
                </c:pt>
                <c:pt idx="7416">
                  <c:v>42185.698842592596</c:v>
                </c:pt>
                <c:pt idx="7417">
                  <c:v>42185.699537037035</c:v>
                </c:pt>
                <c:pt idx="7418">
                  <c:v>42185.700231481482</c:v>
                </c:pt>
                <c:pt idx="7419">
                  <c:v>42185.700925925928</c:v>
                </c:pt>
                <c:pt idx="7420">
                  <c:v>42185.701620370353</c:v>
                </c:pt>
                <c:pt idx="7421">
                  <c:v>42185.702314814815</c:v>
                </c:pt>
                <c:pt idx="7422">
                  <c:v>42185.703009259254</c:v>
                </c:pt>
                <c:pt idx="7423">
                  <c:v>42185.703703703672</c:v>
                </c:pt>
                <c:pt idx="7424">
                  <c:v>42185.704398148169</c:v>
                </c:pt>
                <c:pt idx="7425">
                  <c:v>42185.705092592594</c:v>
                </c:pt>
                <c:pt idx="7426">
                  <c:v>42185.705787037019</c:v>
                </c:pt>
                <c:pt idx="7427">
                  <c:v>42185.706481481466</c:v>
                </c:pt>
                <c:pt idx="7428">
                  <c:v>42185.707175925927</c:v>
                </c:pt>
                <c:pt idx="7429">
                  <c:v>42185.707870370381</c:v>
                </c:pt>
                <c:pt idx="7430">
                  <c:v>42185.708564814806</c:v>
                </c:pt>
                <c:pt idx="7431">
                  <c:v>42185.70925925926</c:v>
                </c:pt>
                <c:pt idx="7432">
                  <c:v>42185.709953703685</c:v>
                </c:pt>
                <c:pt idx="7433">
                  <c:v>42185.710648148161</c:v>
                </c:pt>
                <c:pt idx="7434">
                  <c:v>42185.711342592585</c:v>
                </c:pt>
                <c:pt idx="7435">
                  <c:v>42185.712037037039</c:v>
                </c:pt>
                <c:pt idx="7436">
                  <c:v>42185.712731481479</c:v>
                </c:pt>
                <c:pt idx="7437">
                  <c:v>42185.713425925926</c:v>
                </c:pt>
                <c:pt idx="7438">
                  <c:v>42185.714120370372</c:v>
                </c:pt>
                <c:pt idx="7439">
                  <c:v>42185.714814814812</c:v>
                </c:pt>
                <c:pt idx="7440">
                  <c:v>42185.715509259258</c:v>
                </c:pt>
                <c:pt idx="7441">
                  <c:v>42185.716203703705</c:v>
                </c:pt>
                <c:pt idx="7442">
                  <c:v>42185.716898148174</c:v>
                </c:pt>
                <c:pt idx="7443">
                  <c:v>42185.717592592591</c:v>
                </c:pt>
                <c:pt idx="7444">
                  <c:v>42185.718287037038</c:v>
                </c:pt>
                <c:pt idx="7445">
                  <c:v>42185.718981481485</c:v>
                </c:pt>
                <c:pt idx="7446">
                  <c:v>42185.719675925931</c:v>
                </c:pt>
                <c:pt idx="7447">
                  <c:v>42185.720370370371</c:v>
                </c:pt>
                <c:pt idx="7448">
                  <c:v>42185.721064814788</c:v>
                </c:pt>
                <c:pt idx="7449">
                  <c:v>42185.721759259242</c:v>
                </c:pt>
                <c:pt idx="7450">
                  <c:v>42185.722453703682</c:v>
                </c:pt>
                <c:pt idx="7451">
                  <c:v>42185.72314814815</c:v>
                </c:pt>
                <c:pt idx="7452">
                  <c:v>42185.723842592575</c:v>
                </c:pt>
                <c:pt idx="7453">
                  <c:v>42185.724537037036</c:v>
                </c:pt>
                <c:pt idx="7454">
                  <c:v>42185.725231481476</c:v>
                </c:pt>
                <c:pt idx="7455">
                  <c:v>42185.725925925908</c:v>
                </c:pt>
                <c:pt idx="7456">
                  <c:v>42185.726620370355</c:v>
                </c:pt>
                <c:pt idx="7457">
                  <c:v>42185.727314814802</c:v>
                </c:pt>
                <c:pt idx="7458">
                  <c:v>42185.728009259255</c:v>
                </c:pt>
                <c:pt idx="7459">
                  <c:v>42185.728703703673</c:v>
                </c:pt>
                <c:pt idx="7460">
                  <c:v>42185.729398148149</c:v>
                </c:pt>
                <c:pt idx="7461">
                  <c:v>42185.730092592596</c:v>
                </c:pt>
                <c:pt idx="7462">
                  <c:v>42185.73078703702</c:v>
                </c:pt>
                <c:pt idx="7463">
                  <c:v>42185.731481481453</c:v>
                </c:pt>
                <c:pt idx="7464">
                  <c:v>42185.732175925928</c:v>
                </c:pt>
                <c:pt idx="7465">
                  <c:v>42185.732870370368</c:v>
                </c:pt>
                <c:pt idx="7466">
                  <c:v>42185.7335648148</c:v>
                </c:pt>
                <c:pt idx="7467">
                  <c:v>42185.734259259261</c:v>
                </c:pt>
                <c:pt idx="7468">
                  <c:v>42185.734953703679</c:v>
                </c:pt>
                <c:pt idx="7469">
                  <c:v>42185.735648148147</c:v>
                </c:pt>
                <c:pt idx="7470">
                  <c:v>42185.736342592594</c:v>
                </c:pt>
                <c:pt idx="7471">
                  <c:v>42185.737037037034</c:v>
                </c:pt>
                <c:pt idx="7472">
                  <c:v>42185.737731481466</c:v>
                </c:pt>
                <c:pt idx="7473">
                  <c:v>42185.738425925927</c:v>
                </c:pt>
                <c:pt idx="7474">
                  <c:v>42185.739120370374</c:v>
                </c:pt>
                <c:pt idx="7475">
                  <c:v>42185.739814814806</c:v>
                </c:pt>
                <c:pt idx="7476">
                  <c:v>42185.74050925926</c:v>
                </c:pt>
                <c:pt idx="7477">
                  <c:v>42185.741203703685</c:v>
                </c:pt>
                <c:pt idx="7478">
                  <c:v>42185.741898148161</c:v>
                </c:pt>
                <c:pt idx="7479">
                  <c:v>42185.742592592593</c:v>
                </c:pt>
                <c:pt idx="7480">
                  <c:v>42185.743287037025</c:v>
                </c:pt>
                <c:pt idx="7481">
                  <c:v>42185.743981481464</c:v>
                </c:pt>
                <c:pt idx="7482">
                  <c:v>42185.744675925933</c:v>
                </c:pt>
                <c:pt idx="7483">
                  <c:v>42185.745370370372</c:v>
                </c:pt>
                <c:pt idx="7484">
                  <c:v>42185.746064814804</c:v>
                </c:pt>
                <c:pt idx="7485">
                  <c:v>42185.746759259258</c:v>
                </c:pt>
                <c:pt idx="7486">
                  <c:v>42185.747453703683</c:v>
                </c:pt>
                <c:pt idx="7487">
                  <c:v>42185.748148148159</c:v>
                </c:pt>
                <c:pt idx="7488">
                  <c:v>42185.748842592591</c:v>
                </c:pt>
                <c:pt idx="7489">
                  <c:v>42185.749537037038</c:v>
                </c:pt>
                <c:pt idx="7490">
                  <c:v>42185.750231481492</c:v>
                </c:pt>
                <c:pt idx="7491">
                  <c:v>42185.750925925931</c:v>
                </c:pt>
                <c:pt idx="7492">
                  <c:v>42185.751620370371</c:v>
                </c:pt>
                <c:pt idx="7493">
                  <c:v>42185.752314814818</c:v>
                </c:pt>
                <c:pt idx="7494">
                  <c:v>42185.753009259257</c:v>
                </c:pt>
                <c:pt idx="7495">
                  <c:v>42185.753703703682</c:v>
                </c:pt>
                <c:pt idx="7496">
                  <c:v>42185.754398148179</c:v>
                </c:pt>
                <c:pt idx="7497">
                  <c:v>42185.75509259259</c:v>
                </c:pt>
                <c:pt idx="7498">
                  <c:v>42185.755787037022</c:v>
                </c:pt>
                <c:pt idx="7499">
                  <c:v>42185.756481481476</c:v>
                </c:pt>
                <c:pt idx="7500">
                  <c:v>42185.757175925923</c:v>
                </c:pt>
                <c:pt idx="7501">
                  <c:v>42185.757870370369</c:v>
                </c:pt>
                <c:pt idx="7502">
                  <c:v>42185.758564814816</c:v>
                </c:pt>
                <c:pt idx="7503">
                  <c:v>42185.759259259263</c:v>
                </c:pt>
                <c:pt idx="7504">
                  <c:v>42185.759953703688</c:v>
                </c:pt>
                <c:pt idx="7505">
                  <c:v>42185.760648148149</c:v>
                </c:pt>
                <c:pt idx="7506">
                  <c:v>42185.761342592581</c:v>
                </c:pt>
                <c:pt idx="7507">
                  <c:v>42185.762037037035</c:v>
                </c:pt>
                <c:pt idx="7508">
                  <c:v>42185.762731481474</c:v>
                </c:pt>
                <c:pt idx="7509">
                  <c:v>42185.763425925914</c:v>
                </c:pt>
                <c:pt idx="7510">
                  <c:v>42185.764120370353</c:v>
                </c:pt>
                <c:pt idx="7511">
                  <c:v>42185.764814814815</c:v>
                </c:pt>
                <c:pt idx="7512">
                  <c:v>42185.765509259254</c:v>
                </c:pt>
                <c:pt idx="7513">
                  <c:v>42185.766203703679</c:v>
                </c:pt>
                <c:pt idx="7514">
                  <c:v>42185.766898148169</c:v>
                </c:pt>
                <c:pt idx="7515">
                  <c:v>42185.767592592594</c:v>
                </c:pt>
                <c:pt idx="7516">
                  <c:v>42185.768287037034</c:v>
                </c:pt>
                <c:pt idx="7517">
                  <c:v>42185.768981481466</c:v>
                </c:pt>
                <c:pt idx="7518">
                  <c:v>42185.769675925927</c:v>
                </c:pt>
                <c:pt idx="7519">
                  <c:v>42185.770370370381</c:v>
                </c:pt>
                <c:pt idx="7520">
                  <c:v>42185.771064814784</c:v>
                </c:pt>
                <c:pt idx="7521">
                  <c:v>42185.771759259245</c:v>
                </c:pt>
                <c:pt idx="7522">
                  <c:v>42185.772453703685</c:v>
                </c:pt>
                <c:pt idx="7523">
                  <c:v>42185.773148148146</c:v>
                </c:pt>
                <c:pt idx="7524">
                  <c:v>42185.773842592585</c:v>
                </c:pt>
                <c:pt idx="7525">
                  <c:v>42185.774537037039</c:v>
                </c:pt>
                <c:pt idx="7526">
                  <c:v>42185.775231481479</c:v>
                </c:pt>
                <c:pt idx="7527">
                  <c:v>42185.775925925926</c:v>
                </c:pt>
                <c:pt idx="7528">
                  <c:v>42185.776620370372</c:v>
                </c:pt>
                <c:pt idx="7529">
                  <c:v>42185.777314814804</c:v>
                </c:pt>
                <c:pt idx="7530">
                  <c:v>42185.778009259258</c:v>
                </c:pt>
                <c:pt idx="7531">
                  <c:v>42185.778703703683</c:v>
                </c:pt>
                <c:pt idx="7532">
                  <c:v>42185.779398148159</c:v>
                </c:pt>
                <c:pt idx="7533">
                  <c:v>42185.780092592591</c:v>
                </c:pt>
                <c:pt idx="7534">
                  <c:v>42185.780787037023</c:v>
                </c:pt>
                <c:pt idx="7535">
                  <c:v>42185.78148148147</c:v>
                </c:pt>
                <c:pt idx="7536">
                  <c:v>42185.782175925931</c:v>
                </c:pt>
                <c:pt idx="7537">
                  <c:v>42185.782870370385</c:v>
                </c:pt>
                <c:pt idx="7538">
                  <c:v>42185.783564814803</c:v>
                </c:pt>
                <c:pt idx="7539">
                  <c:v>42185.784259259271</c:v>
                </c:pt>
                <c:pt idx="7540">
                  <c:v>42185.784953703704</c:v>
                </c:pt>
                <c:pt idx="7541">
                  <c:v>42185.785648148165</c:v>
                </c:pt>
                <c:pt idx="7542">
                  <c:v>42185.78634259259</c:v>
                </c:pt>
                <c:pt idx="7543">
                  <c:v>42185.787037037036</c:v>
                </c:pt>
                <c:pt idx="7544">
                  <c:v>42185.787731481476</c:v>
                </c:pt>
                <c:pt idx="7545">
                  <c:v>42185.788425925923</c:v>
                </c:pt>
                <c:pt idx="7546">
                  <c:v>42185.789120370355</c:v>
                </c:pt>
                <c:pt idx="7547">
                  <c:v>42185.789814814816</c:v>
                </c:pt>
                <c:pt idx="7548">
                  <c:v>42185.790509259255</c:v>
                </c:pt>
                <c:pt idx="7549">
                  <c:v>42185.791203703673</c:v>
                </c:pt>
                <c:pt idx="7550">
                  <c:v>42185.791898148149</c:v>
                </c:pt>
                <c:pt idx="7551">
                  <c:v>42185.792592592596</c:v>
                </c:pt>
                <c:pt idx="7552">
                  <c:v>42185.79328703702</c:v>
                </c:pt>
                <c:pt idx="7553">
                  <c:v>42185.793981481453</c:v>
                </c:pt>
                <c:pt idx="7554">
                  <c:v>42185.794675925928</c:v>
                </c:pt>
                <c:pt idx="7555">
                  <c:v>42185.795370370353</c:v>
                </c:pt>
                <c:pt idx="7556">
                  <c:v>42185.7960648148</c:v>
                </c:pt>
                <c:pt idx="7557">
                  <c:v>42185.796759259254</c:v>
                </c:pt>
                <c:pt idx="7558">
                  <c:v>42185.797453703672</c:v>
                </c:pt>
                <c:pt idx="7559">
                  <c:v>42185.798148148147</c:v>
                </c:pt>
                <c:pt idx="7560">
                  <c:v>42185.798842592594</c:v>
                </c:pt>
                <c:pt idx="7561">
                  <c:v>42185.799537037034</c:v>
                </c:pt>
                <c:pt idx="7562">
                  <c:v>42185.800231481495</c:v>
                </c:pt>
                <c:pt idx="7563">
                  <c:v>42185.800925925942</c:v>
                </c:pt>
                <c:pt idx="7564">
                  <c:v>42185.801620370381</c:v>
                </c:pt>
                <c:pt idx="7565">
                  <c:v>42185.802314814813</c:v>
                </c:pt>
                <c:pt idx="7566">
                  <c:v>42185.80300925926</c:v>
                </c:pt>
                <c:pt idx="7567">
                  <c:v>42185.803703703685</c:v>
                </c:pt>
                <c:pt idx="7568">
                  <c:v>42185.804398148175</c:v>
                </c:pt>
                <c:pt idx="7569">
                  <c:v>42185.805092592593</c:v>
                </c:pt>
                <c:pt idx="7570">
                  <c:v>42185.805787037025</c:v>
                </c:pt>
                <c:pt idx="7571">
                  <c:v>42185.806481481479</c:v>
                </c:pt>
                <c:pt idx="7572">
                  <c:v>42185.807175925933</c:v>
                </c:pt>
                <c:pt idx="7573">
                  <c:v>42185.807870370387</c:v>
                </c:pt>
                <c:pt idx="7574">
                  <c:v>42185.808564814812</c:v>
                </c:pt>
                <c:pt idx="7575">
                  <c:v>42185.809259259273</c:v>
                </c:pt>
                <c:pt idx="7576">
                  <c:v>42185.809953703705</c:v>
                </c:pt>
                <c:pt idx="7577">
                  <c:v>42185.810648148174</c:v>
                </c:pt>
                <c:pt idx="7578">
                  <c:v>42185.811342592591</c:v>
                </c:pt>
                <c:pt idx="7579">
                  <c:v>42185.812037037053</c:v>
                </c:pt>
                <c:pt idx="7580">
                  <c:v>42185.812731481492</c:v>
                </c:pt>
                <c:pt idx="7581">
                  <c:v>42185.813425925931</c:v>
                </c:pt>
                <c:pt idx="7582">
                  <c:v>42185.814120370385</c:v>
                </c:pt>
                <c:pt idx="7583">
                  <c:v>42185.814814814839</c:v>
                </c:pt>
                <c:pt idx="7584">
                  <c:v>42185.815509259271</c:v>
                </c:pt>
                <c:pt idx="7585">
                  <c:v>42185.816203703711</c:v>
                </c:pt>
                <c:pt idx="7586">
                  <c:v>42185.816898148194</c:v>
                </c:pt>
                <c:pt idx="7587">
                  <c:v>42185.817592592604</c:v>
                </c:pt>
                <c:pt idx="7588">
                  <c:v>42185.818287037051</c:v>
                </c:pt>
                <c:pt idx="7589">
                  <c:v>42185.818981481483</c:v>
                </c:pt>
                <c:pt idx="7590">
                  <c:v>42185.819675925937</c:v>
                </c:pt>
                <c:pt idx="7591">
                  <c:v>42185.820370370369</c:v>
                </c:pt>
                <c:pt idx="7592">
                  <c:v>42185.821064814802</c:v>
                </c:pt>
                <c:pt idx="7593">
                  <c:v>42185.821759259255</c:v>
                </c:pt>
                <c:pt idx="7594">
                  <c:v>42185.822453703688</c:v>
                </c:pt>
                <c:pt idx="7595">
                  <c:v>42185.823148148149</c:v>
                </c:pt>
                <c:pt idx="7596">
                  <c:v>42185.823842592596</c:v>
                </c:pt>
                <c:pt idx="7597">
                  <c:v>42185.824537037042</c:v>
                </c:pt>
                <c:pt idx="7598">
                  <c:v>42185.825231481482</c:v>
                </c:pt>
                <c:pt idx="7599">
                  <c:v>42185.825925925928</c:v>
                </c:pt>
                <c:pt idx="7600">
                  <c:v>42185.826620370368</c:v>
                </c:pt>
                <c:pt idx="7601">
                  <c:v>42185.827314814815</c:v>
                </c:pt>
                <c:pt idx="7602">
                  <c:v>42185.828009259261</c:v>
                </c:pt>
                <c:pt idx="7603">
                  <c:v>42185.828703703679</c:v>
                </c:pt>
                <c:pt idx="7604">
                  <c:v>42185.829398148169</c:v>
                </c:pt>
                <c:pt idx="7605">
                  <c:v>42185.830092592601</c:v>
                </c:pt>
                <c:pt idx="7606">
                  <c:v>42185.830787037034</c:v>
                </c:pt>
                <c:pt idx="7607">
                  <c:v>42185.831481481466</c:v>
                </c:pt>
                <c:pt idx="7608">
                  <c:v>42185.832175925942</c:v>
                </c:pt>
                <c:pt idx="7609">
                  <c:v>42185.832870370396</c:v>
                </c:pt>
                <c:pt idx="7610">
                  <c:v>42185.833564814806</c:v>
                </c:pt>
                <c:pt idx="7611">
                  <c:v>42185.834259259274</c:v>
                </c:pt>
                <c:pt idx="7612">
                  <c:v>42185.834953703707</c:v>
                </c:pt>
                <c:pt idx="7613">
                  <c:v>42185.835648148161</c:v>
                </c:pt>
                <c:pt idx="7614">
                  <c:v>42185.836342592593</c:v>
                </c:pt>
                <c:pt idx="7615">
                  <c:v>42185.837037037039</c:v>
                </c:pt>
                <c:pt idx="7616">
                  <c:v>42185.837731481479</c:v>
                </c:pt>
                <c:pt idx="7617">
                  <c:v>42185.838425925933</c:v>
                </c:pt>
                <c:pt idx="7618">
                  <c:v>42185.839120370372</c:v>
                </c:pt>
                <c:pt idx="7619">
                  <c:v>42185.839814814812</c:v>
                </c:pt>
                <c:pt idx="7620">
                  <c:v>42185.840509259273</c:v>
                </c:pt>
                <c:pt idx="7621">
                  <c:v>42185.841203703705</c:v>
                </c:pt>
                <c:pt idx="7622">
                  <c:v>42185.841898148174</c:v>
                </c:pt>
                <c:pt idx="7623">
                  <c:v>42185.842592592606</c:v>
                </c:pt>
                <c:pt idx="7624">
                  <c:v>42185.843287037038</c:v>
                </c:pt>
                <c:pt idx="7625">
                  <c:v>42185.843981481485</c:v>
                </c:pt>
                <c:pt idx="7626">
                  <c:v>42185.844675925946</c:v>
                </c:pt>
                <c:pt idx="7627">
                  <c:v>42185.845370370385</c:v>
                </c:pt>
                <c:pt idx="7628">
                  <c:v>42185.846064814818</c:v>
                </c:pt>
                <c:pt idx="7629">
                  <c:v>42185.846759259271</c:v>
                </c:pt>
                <c:pt idx="7630">
                  <c:v>42185.847453703704</c:v>
                </c:pt>
                <c:pt idx="7631">
                  <c:v>42185.848148148179</c:v>
                </c:pt>
                <c:pt idx="7632">
                  <c:v>42185.848842592604</c:v>
                </c:pt>
                <c:pt idx="7633">
                  <c:v>42185.849537037051</c:v>
                </c:pt>
                <c:pt idx="7634">
                  <c:v>42185.850231481498</c:v>
                </c:pt>
                <c:pt idx="7635">
                  <c:v>42185.850925925937</c:v>
                </c:pt>
                <c:pt idx="7636">
                  <c:v>42185.851620370369</c:v>
                </c:pt>
                <c:pt idx="7637">
                  <c:v>42185.852314814831</c:v>
                </c:pt>
                <c:pt idx="7638">
                  <c:v>42185.853009259263</c:v>
                </c:pt>
                <c:pt idx="7639">
                  <c:v>42185.853703703688</c:v>
                </c:pt>
                <c:pt idx="7640">
                  <c:v>42185.854398148178</c:v>
                </c:pt>
                <c:pt idx="7641">
                  <c:v>42185.855092592603</c:v>
                </c:pt>
                <c:pt idx="7642">
                  <c:v>42185.855787037035</c:v>
                </c:pt>
                <c:pt idx="7643">
                  <c:v>42185.856481481482</c:v>
                </c:pt>
                <c:pt idx="7644">
                  <c:v>42185.857175925943</c:v>
                </c:pt>
                <c:pt idx="7645">
                  <c:v>42185.85787037039</c:v>
                </c:pt>
                <c:pt idx="7646">
                  <c:v>42185.858564814829</c:v>
                </c:pt>
                <c:pt idx="7647">
                  <c:v>42185.859259259276</c:v>
                </c:pt>
                <c:pt idx="7648">
                  <c:v>42185.859953703701</c:v>
                </c:pt>
                <c:pt idx="7649">
                  <c:v>42185.860648148169</c:v>
                </c:pt>
                <c:pt idx="7650">
                  <c:v>42185.861342592594</c:v>
                </c:pt>
                <c:pt idx="7651">
                  <c:v>42185.862037037041</c:v>
                </c:pt>
                <c:pt idx="7652">
                  <c:v>42185.86273148148</c:v>
                </c:pt>
                <c:pt idx="7653">
                  <c:v>42185.863425925927</c:v>
                </c:pt>
                <c:pt idx="7654">
                  <c:v>42185.864120370381</c:v>
                </c:pt>
                <c:pt idx="7655">
                  <c:v>42185.864814814813</c:v>
                </c:pt>
                <c:pt idx="7656">
                  <c:v>42185.86550925926</c:v>
                </c:pt>
                <c:pt idx="7657">
                  <c:v>42185.866203703707</c:v>
                </c:pt>
                <c:pt idx="7658">
                  <c:v>42185.866898148175</c:v>
                </c:pt>
                <c:pt idx="7659">
                  <c:v>42185.867592592593</c:v>
                </c:pt>
                <c:pt idx="7660">
                  <c:v>42185.868287037039</c:v>
                </c:pt>
                <c:pt idx="7661">
                  <c:v>42185.868981481479</c:v>
                </c:pt>
                <c:pt idx="7662">
                  <c:v>42185.869675925933</c:v>
                </c:pt>
                <c:pt idx="7663">
                  <c:v>42185.870370370387</c:v>
                </c:pt>
                <c:pt idx="7664">
                  <c:v>42185.871064814804</c:v>
                </c:pt>
                <c:pt idx="7665">
                  <c:v>42185.871759259258</c:v>
                </c:pt>
                <c:pt idx="7666">
                  <c:v>42185.872453703705</c:v>
                </c:pt>
                <c:pt idx="7667">
                  <c:v>42185.873148148159</c:v>
                </c:pt>
                <c:pt idx="7668">
                  <c:v>42185.873842592591</c:v>
                </c:pt>
                <c:pt idx="7669">
                  <c:v>42185.874537037053</c:v>
                </c:pt>
                <c:pt idx="7670">
                  <c:v>42185.875231481492</c:v>
                </c:pt>
                <c:pt idx="7671">
                  <c:v>42185.875925925931</c:v>
                </c:pt>
                <c:pt idx="7672">
                  <c:v>42185.876620370385</c:v>
                </c:pt>
                <c:pt idx="7673">
                  <c:v>42185.877314814818</c:v>
                </c:pt>
                <c:pt idx="7674">
                  <c:v>42185.878009259271</c:v>
                </c:pt>
                <c:pt idx="7675">
                  <c:v>42185.878703703704</c:v>
                </c:pt>
                <c:pt idx="7676">
                  <c:v>42185.879398148179</c:v>
                </c:pt>
                <c:pt idx="7677">
                  <c:v>42185.880092592604</c:v>
                </c:pt>
                <c:pt idx="7678">
                  <c:v>42185.880787037036</c:v>
                </c:pt>
                <c:pt idx="7679">
                  <c:v>42185.881481481476</c:v>
                </c:pt>
                <c:pt idx="7680">
                  <c:v>42185.882175925937</c:v>
                </c:pt>
                <c:pt idx="7681">
                  <c:v>42185.882870370391</c:v>
                </c:pt>
                <c:pt idx="7682">
                  <c:v>42185.883564814816</c:v>
                </c:pt>
                <c:pt idx="7683">
                  <c:v>42185.884259259285</c:v>
                </c:pt>
                <c:pt idx="7684">
                  <c:v>42185.884953703702</c:v>
                </c:pt>
                <c:pt idx="7685">
                  <c:v>42185.885648148171</c:v>
                </c:pt>
                <c:pt idx="7686">
                  <c:v>42185.886342592603</c:v>
                </c:pt>
                <c:pt idx="7687">
                  <c:v>42185.887037037042</c:v>
                </c:pt>
                <c:pt idx="7688">
                  <c:v>42185.887731481482</c:v>
                </c:pt>
                <c:pt idx="7689">
                  <c:v>42185.888425925943</c:v>
                </c:pt>
                <c:pt idx="7690">
                  <c:v>42185.889120370368</c:v>
                </c:pt>
                <c:pt idx="7691">
                  <c:v>42185.889814814829</c:v>
                </c:pt>
                <c:pt idx="7692">
                  <c:v>42185.890509259261</c:v>
                </c:pt>
                <c:pt idx="7693">
                  <c:v>42185.891203703679</c:v>
                </c:pt>
                <c:pt idx="7694">
                  <c:v>42185.891898148169</c:v>
                </c:pt>
                <c:pt idx="7695">
                  <c:v>42185.892592592601</c:v>
                </c:pt>
                <c:pt idx="7696">
                  <c:v>42185.893287037034</c:v>
                </c:pt>
                <c:pt idx="7697">
                  <c:v>42185.893981481466</c:v>
                </c:pt>
                <c:pt idx="7698">
                  <c:v>42185.894675925942</c:v>
                </c:pt>
                <c:pt idx="7699">
                  <c:v>42185.895370370381</c:v>
                </c:pt>
                <c:pt idx="7700">
                  <c:v>42185.896064814806</c:v>
                </c:pt>
                <c:pt idx="7701">
                  <c:v>42185.89675925926</c:v>
                </c:pt>
                <c:pt idx="7702">
                  <c:v>42185.897453703685</c:v>
                </c:pt>
                <c:pt idx="7703">
                  <c:v>42185.898148148161</c:v>
                </c:pt>
                <c:pt idx="7704">
                  <c:v>42185.898842592593</c:v>
                </c:pt>
                <c:pt idx="7705">
                  <c:v>42185.899537037039</c:v>
                </c:pt>
                <c:pt idx="7706">
                  <c:v>42185.900231481493</c:v>
                </c:pt>
                <c:pt idx="7707">
                  <c:v>42185.900925925933</c:v>
                </c:pt>
                <c:pt idx="7708">
                  <c:v>42185.901620370372</c:v>
                </c:pt>
                <c:pt idx="7709">
                  <c:v>42185.902314814812</c:v>
                </c:pt>
                <c:pt idx="7710">
                  <c:v>42185.903009259258</c:v>
                </c:pt>
                <c:pt idx="7711">
                  <c:v>42185.903703703683</c:v>
                </c:pt>
                <c:pt idx="7712">
                  <c:v>42185.904398148174</c:v>
                </c:pt>
                <c:pt idx="7713">
                  <c:v>42185.905092592591</c:v>
                </c:pt>
                <c:pt idx="7714">
                  <c:v>42185.905787037023</c:v>
                </c:pt>
                <c:pt idx="7715">
                  <c:v>42185.906481481485</c:v>
                </c:pt>
                <c:pt idx="7716">
                  <c:v>42185.907175925931</c:v>
                </c:pt>
                <c:pt idx="7717">
                  <c:v>42185.907870370385</c:v>
                </c:pt>
                <c:pt idx="7718">
                  <c:v>42185.908564814818</c:v>
                </c:pt>
                <c:pt idx="7719">
                  <c:v>42185.909259259271</c:v>
                </c:pt>
                <c:pt idx="7720">
                  <c:v>42185.909953703704</c:v>
                </c:pt>
                <c:pt idx="7721">
                  <c:v>42185.910648148179</c:v>
                </c:pt>
                <c:pt idx="7722">
                  <c:v>42185.91134259259</c:v>
                </c:pt>
                <c:pt idx="7723">
                  <c:v>42185.912037037051</c:v>
                </c:pt>
                <c:pt idx="7724">
                  <c:v>42185.912731481483</c:v>
                </c:pt>
                <c:pt idx="7725">
                  <c:v>42185.913425925923</c:v>
                </c:pt>
                <c:pt idx="7726">
                  <c:v>42185.914120370369</c:v>
                </c:pt>
                <c:pt idx="7727">
                  <c:v>42185.914814814831</c:v>
                </c:pt>
                <c:pt idx="7728">
                  <c:v>42185.915509259263</c:v>
                </c:pt>
                <c:pt idx="7729">
                  <c:v>42185.916203703702</c:v>
                </c:pt>
                <c:pt idx="7730">
                  <c:v>42185.916898148178</c:v>
                </c:pt>
                <c:pt idx="7731">
                  <c:v>42185.917592592603</c:v>
                </c:pt>
                <c:pt idx="7732">
                  <c:v>42185.918287037042</c:v>
                </c:pt>
                <c:pt idx="7733">
                  <c:v>42185.918981481482</c:v>
                </c:pt>
                <c:pt idx="7734">
                  <c:v>42185.919675925943</c:v>
                </c:pt>
                <c:pt idx="7735">
                  <c:v>42185.920370370368</c:v>
                </c:pt>
                <c:pt idx="7736">
                  <c:v>42185.9210648148</c:v>
                </c:pt>
                <c:pt idx="7737">
                  <c:v>42185.921759259254</c:v>
                </c:pt>
                <c:pt idx="7738">
                  <c:v>42185.922453703679</c:v>
                </c:pt>
                <c:pt idx="7739">
                  <c:v>42185.923148148147</c:v>
                </c:pt>
                <c:pt idx="7740">
                  <c:v>42185.923842592594</c:v>
                </c:pt>
                <c:pt idx="7741">
                  <c:v>42185.924537037041</c:v>
                </c:pt>
                <c:pt idx="7742">
                  <c:v>42185.92523148148</c:v>
                </c:pt>
                <c:pt idx="7743">
                  <c:v>42185.925925925927</c:v>
                </c:pt>
                <c:pt idx="7744">
                  <c:v>42185.926620370381</c:v>
                </c:pt>
                <c:pt idx="7745">
                  <c:v>42185.927314814806</c:v>
                </c:pt>
                <c:pt idx="7746">
                  <c:v>42185.92800925926</c:v>
                </c:pt>
                <c:pt idx="7747">
                  <c:v>42185.928703703685</c:v>
                </c:pt>
                <c:pt idx="7748">
                  <c:v>42185.929398148161</c:v>
                </c:pt>
                <c:pt idx="7749">
                  <c:v>42185.930092592593</c:v>
                </c:pt>
                <c:pt idx="7750">
                  <c:v>42185.930787037025</c:v>
                </c:pt>
                <c:pt idx="7751">
                  <c:v>42185.931481481464</c:v>
                </c:pt>
                <c:pt idx="7752">
                  <c:v>42185.932175925933</c:v>
                </c:pt>
                <c:pt idx="7753">
                  <c:v>42185.932870370387</c:v>
                </c:pt>
                <c:pt idx="7754">
                  <c:v>42185.933564814804</c:v>
                </c:pt>
                <c:pt idx="7755">
                  <c:v>42185.934259259273</c:v>
                </c:pt>
                <c:pt idx="7756">
                  <c:v>42185.934953703705</c:v>
                </c:pt>
                <c:pt idx="7757">
                  <c:v>42185.935648148159</c:v>
                </c:pt>
                <c:pt idx="7758">
                  <c:v>42185.936342592591</c:v>
                </c:pt>
                <c:pt idx="7759">
                  <c:v>42185.937037037038</c:v>
                </c:pt>
                <c:pt idx="7760">
                  <c:v>42185.937731481485</c:v>
                </c:pt>
                <c:pt idx="7761">
                  <c:v>42185.938425925931</c:v>
                </c:pt>
                <c:pt idx="7762">
                  <c:v>42185.939120370371</c:v>
                </c:pt>
                <c:pt idx="7763">
                  <c:v>42185.939814814818</c:v>
                </c:pt>
                <c:pt idx="7764">
                  <c:v>42185.940509259271</c:v>
                </c:pt>
                <c:pt idx="7765">
                  <c:v>42185.941203703704</c:v>
                </c:pt>
                <c:pt idx="7766">
                  <c:v>42185.941898148179</c:v>
                </c:pt>
                <c:pt idx="7767">
                  <c:v>42185.942592592604</c:v>
                </c:pt>
                <c:pt idx="7768">
                  <c:v>42185.943287037036</c:v>
                </c:pt>
                <c:pt idx="7769">
                  <c:v>42185.943981481476</c:v>
                </c:pt>
                <c:pt idx="7770">
                  <c:v>42185.944675925937</c:v>
                </c:pt>
                <c:pt idx="7771">
                  <c:v>42185.945370370369</c:v>
                </c:pt>
                <c:pt idx="7772">
                  <c:v>42185.946064814816</c:v>
                </c:pt>
                <c:pt idx="7773">
                  <c:v>42185.946759259263</c:v>
                </c:pt>
                <c:pt idx="7774">
                  <c:v>42185.947453703688</c:v>
                </c:pt>
                <c:pt idx="7775">
                  <c:v>42185.948148148171</c:v>
                </c:pt>
                <c:pt idx="7776">
                  <c:v>42185.948842592603</c:v>
                </c:pt>
                <c:pt idx="7777">
                  <c:v>42185.949537037042</c:v>
                </c:pt>
                <c:pt idx="7778">
                  <c:v>42185.950231481496</c:v>
                </c:pt>
                <c:pt idx="7779">
                  <c:v>42185.950925925943</c:v>
                </c:pt>
                <c:pt idx="7780">
                  <c:v>42185.951620370368</c:v>
                </c:pt>
                <c:pt idx="7781">
                  <c:v>42185.952314814829</c:v>
                </c:pt>
                <c:pt idx="7782">
                  <c:v>42185.953009259261</c:v>
                </c:pt>
                <c:pt idx="7783">
                  <c:v>42185.953703703679</c:v>
                </c:pt>
                <c:pt idx="7784">
                  <c:v>42185.954398148177</c:v>
                </c:pt>
                <c:pt idx="7785">
                  <c:v>42185.955092592601</c:v>
                </c:pt>
                <c:pt idx="7786">
                  <c:v>42185.955787037034</c:v>
                </c:pt>
                <c:pt idx="7787">
                  <c:v>42185.95648148148</c:v>
                </c:pt>
                <c:pt idx="7788">
                  <c:v>42185.957175925942</c:v>
                </c:pt>
                <c:pt idx="7789">
                  <c:v>42185.957870370396</c:v>
                </c:pt>
                <c:pt idx="7790">
                  <c:v>42185.958564814813</c:v>
                </c:pt>
                <c:pt idx="7791">
                  <c:v>42185.959259259274</c:v>
                </c:pt>
                <c:pt idx="7792">
                  <c:v>42185.959953703707</c:v>
                </c:pt>
                <c:pt idx="7793">
                  <c:v>42185.960648148161</c:v>
                </c:pt>
                <c:pt idx="7794">
                  <c:v>42185.961342592585</c:v>
                </c:pt>
                <c:pt idx="7795">
                  <c:v>42185.962037037039</c:v>
                </c:pt>
                <c:pt idx="7796">
                  <c:v>42185.962731481479</c:v>
                </c:pt>
                <c:pt idx="7797">
                  <c:v>42185.963425925926</c:v>
                </c:pt>
                <c:pt idx="7798">
                  <c:v>42185.964120370372</c:v>
                </c:pt>
                <c:pt idx="7799">
                  <c:v>42185.964814814812</c:v>
                </c:pt>
                <c:pt idx="7800">
                  <c:v>42185.965509259258</c:v>
                </c:pt>
                <c:pt idx="7801">
                  <c:v>42185.966203703705</c:v>
                </c:pt>
                <c:pt idx="7802">
                  <c:v>42185.966898148174</c:v>
                </c:pt>
                <c:pt idx="7803">
                  <c:v>42185.967592592591</c:v>
                </c:pt>
                <c:pt idx="7804">
                  <c:v>42185.968287037038</c:v>
                </c:pt>
                <c:pt idx="7805">
                  <c:v>42185.968981481485</c:v>
                </c:pt>
                <c:pt idx="7806">
                  <c:v>42185.969675925931</c:v>
                </c:pt>
                <c:pt idx="7807">
                  <c:v>42185.970370370385</c:v>
                </c:pt>
                <c:pt idx="7808">
                  <c:v>42185.971064814803</c:v>
                </c:pt>
                <c:pt idx="7809">
                  <c:v>42185.971759259257</c:v>
                </c:pt>
                <c:pt idx="7810">
                  <c:v>42185.972453703704</c:v>
                </c:pt>
                <c:pt idx="7811">
                  <c:v>42185.973148148165</c:v>
                </c:pt>
                <c:pt idx="7812">
                  <c:v>42185.97384259259</c:v>
                </c:pt>
                <c:pt idx="7813">
                  <c:v>42185.974537037051</c:v>
                </c:pt>
                <c:pt idx="7814">
                  <c:v>42185.975231481483</c:v>
                </c:pt>
                <c:pt idx="7815">
                  <c:v>42185.975925925923</c:v>
                </c:pt>
                <c:pt idx="7816">
                  <c:v>42185.976620370369</c:v>
                </c:pt>
                <c:pt idx="7817">
                  <c:v>42185.977314814816</c:v>
                </c:pt>
                <c:pt idx="7818">
                  <c:v>42185.978009259263</c:v>
                </c:pt>
                <c:pt idx="7819">
                  <c:v>42185.978703703688</c:v>
                </c:pt>
                <c:pt idx="7820">
                  <c:v>42185.979398148171</c:v>
                </c:pt>
                <c:pt idx="7821">
                  <c:v>42185.980092592603</c:v>
                </c:pt>
                <c:pt idx="7822">
                  <c:v>42185.980787037035</c:v>
                </c:pt>
                <c:pt idx="7823">
                  <c:v>42185.981481481474</c:v>
                </c:pt>
                <c:pt idx="7824">
                  <c:v>42185.982175925943</c:v>
                </c:pt>
                <c:pt idx="7825">
                  <c:v>42185.98287037039</c:v>
                </c:pt>
                <c:pt idx="7826">
                  <c:v>42185.983564814815</c:v>
                </c:pt>
                <c:pt idx="7827">
                  <c:v>42185.984259259276</c:v>
                </c:pt>
                <c:pt idx="7828">
                  <c:v>42185.984953703701</c:v>
                </c:pt>
                <c:pt idx="7829">
                  <c:v>42185.985648148169</c:v>
                </c:pt>
                <c:pt idx="7830">
                  <c:v>42185.986342592601</c:v>
                </c:pt>
                <c:pt idx="7831">
                  <c:v>42185.987037037041</c:v>
                </c:pt>
                <c:pt idx="7832">
                  <c:v>42185.98773148148</c:v>
                </c:pt>
                <c:pt idx="7833">
                  <c:v>42185.988425925942</c:v>
                </c:pt>
                <c:pt idx="7834">
                  <c:v>42185.989120370381</c:v>
                </c:pt>
                <c:pt idx="7835">
                  <c:v>42185.989814814813</c:v>
                </c:pt>
                <c:pt idx="7836">
                  <c:v>42185.99050925926</c:v>
                </c:pt>
                <c:pt idx="7837">
                  <c:v>42185.991203703685</c:v>
                </c:pt>
                <c:pt idx="7838">
                  <c:v>42185.991898148161</c:v>
                </c:pt>
                <c:pt idx="7839">
                  <c:v>42185.992592592593</c:v>
                </c:pt>
                <c:pt idx="7840">
                  <c:v>42185.993287037025</c:v>
                </c:pt>
                <c:pt idx="7841">
                  <c:v>42185.993981481464</c:v>
                </c:pt>
                <c:pt idx="7842">
                  <c:v>42185.994675925933</c:v>
                </c:pt>
                <c:pt idx="7843">
                  <c:v>42185.995370370372</c:v>
                </c:pt>
                <c:pt idx="7844">
                  <c:v>42185.996064814804</c:v>
                </c:pt>
                <c:pt idx="7845">
                  <c:v>42185.996759259258</c:v>
                </c:pt>
                <c:pt idx="7846">
                  <c:v>42185.997453703683</c:v>
                </c:pt>
                <c:pt idx="7847">
                  <c:v>42185.998148148159</c:v>
                </c:pt>
                <c:pt idx="7848">
                  <c:v>42185.998842592591</c:v>
                </c:pt>
                <c:pt idx="7849">
                  <c:v>42185.999537037038</c:v>
                </c:pt>
                <c:pt idx="7850">
                  <c:v>42186.000231481492</c:v>
                </c:pt>
                <c:pt idx="7851">
                  <c:v>42186.000925925931</c:v>
                </c:pt>
                <c:pt idx="7852">
                  <c:v>42186.001620370371</c:v>
                </c:pt>
                <c:pt idx="7853">
                  <c:v>42186.002314814818</c:v>
                </c:pt>
                <c:pt idx="7854">
                  <c:v>42186.003009259257</c:v>
                </c:pt>
                <c:pt idx="7855">
                  <c:v>42186.003703703682</c:v>
                </c:pt>
                <c:pt idx="7856">
                  <c:v>42186.004398148179</c:v>
                </c:pt>
                <c:pt idx="7857">
                  <c:v>42186.00509259259</c:v>
                </c:pt>
                <c:pt idx="7858">
                  <c:v>42186.005787037022</c:v>
                </c:pt>
                <c:pt idx="7859">
                  <c:v>42186.006481481476</c:v>
                </c:pt>
                <c:pt idx="7860">
                  <c:v>42186.007175925923</c:v>
                </c:pt>
                <c:pt idx="7861">
                  <c:v>42186.007870370369</c:v>
                </c:pt>
                <c:pt idx="7862">
                  <c:v>42186.008564814816</c:v>
                </c:pt>
                <c:pt idx="7863">
                  <c:v>42186.009259259263</c:v>
                </c:pt>
                <c:pt idx="7864">
                  <c:v>42186.009953703688</c:v>
                </c:pt>
                <c:pt idx="7865">
                  <c:v>42186.010648148171</c:v>
                </c:pt>
                <c:pt idx="7866">
                  <c:v>42186.011342592596</c:v>
                </c:pt>
                <c:pt idx="7867">
                  <c:v>42186.012037037042</c:v>
                </c:pt>
                <c:pt idx="7868">
                  <c:v>42186.012731481482</c:v>
                </c:pt>
                <c:pt idx="7869">
                  <c:v>42186.013425925928</c:v>
                </c:pt>
                <c:pt idx="7870">
                  <c:v>42186.014120370368</c:v>
                </c:pt>
                <c:pt idx="7871">
                  <c:v>42186.014814814829</c:v>
                </c:pt>
                <c:pt idx="7872">
                  <c:v>42186.015509259261</c:v>
                </c:pt>
                <c:pt idx="7873">
                  <c:v>42186.016203703701</c:v>
                </c:pt>
                <c:pt idx="7874">
                  <c:v>42186.016898148177</c:v>
                </c:pt>
                <c:pt idx="7875">
                  <c:v>42186.017592592601</c:v>
                </c:pt>
                <c:pt idx="7876">
                  <c:v>42186.018287037041</c:v>
                </c:pt>
                <c:pt idx="7877">
                  <c:v>42186.01898148148</c:v>
                </c:pt>
                <c:pt idx="7878">
                  <c:v>42186.019675925942</c:v>
                </c:pt>
                <c:pt idx="7879">
                  <c:v>42186.020370370381</c:v>
                </c:pt>
                <c:pt idx="7880">
                  <c:v>42186.021064814784</c:v>
                </c:pt>
                <c:pt idx="7881">
                  <c:v>42186.021759259245</c:v>
                </c:pt>
                <c:pt idx="7882">
                  <c:v>42186.022453703685</c:v>
                </c:pt>
                <c:pt idx="7883">
                  <c:v>42186.023148148146</c:v>
                </c:pt>
                <c:pt idx="7884">
                  <c:v>42186.023842592585</c:v>
                </c:pt>
                <c:pt idx="7885">
                  <c:v>42186.024537037039</c:v>
                </c:pt>
                <c:pt idx="7886">
                  <c:v>42186.025231481479</c:v>
                </c:pt>
                <c:pt idx="7887">
                  <c:v>42186.025925925926</c:v>
                </c:pt>
                <c:pt idx="7888">
                  <c:v>42186.026620370372</c:v>
                </c:pt>
                <c:pt idx="7889">
                  <c:v>42186.027314814804</c:v>
                </c:pt>
                <c:pt idx="7890">
                  <c:v>42186.028009259258</c:v>
                </c:pt>
                <c:pt idx="7891">
                  <c:v>42186.028703703683</c:v>
                </c:pt>
                <c:pt idx="7892">
                  <c:v>42186.029398148159</c:v>
                </c:pt>
                <c:pt idx="7893">
                  <c:v>42186.030092592591</c:v>
                </c:pt>
                <c:pt idx="7894">
                  <c:v>42186.030787037023</c:v>
                </c:pt>
                <c:pt idx="7895">
                  <c:v>42186.03148148147</c:v>
                </c:pt>
                <c:pt idx="7896">
                  <c:v>42186.032175925931</c:v>
                </c:pt>
                <c:pt idx="7897">
                  <c:v>42186.032870370385</c:v>
                </c:pt>
                <c:pt idx="7898">
                  <c:v>42186.033564814803</c:v>
                </c:pt>
                <c:pt idx="7899">
                  <c:v>42186.034259259271</c:v>
                </c:pt>
                <c:pt idx="7900">
                  <c:v>42186.034953703704</c:v>
                </c:pt>
                <c:pt idx="7901">
                  <c:v>42186.035648148165</c:v>
                </c:pt>
                <c:pt idx="7902">
                  <c:v>42186.03634259259</c:v>
                </c:pt>
                <c:pt idx="7903">
                  <c:v>42186.037037037036</c:v>
                </c:pt>
                <c:pt idx="7904">
                  <c:v>42186.037731481476</c:v>
                </c:pt>
                <c:pt idx="7905">
                  <c:v>42186.038425925923</c:v>
                </c:pt>
                <c:pt idx="7906">
                  <c:v>42186.039120370355</c:v>
                </c:pt>
                <c:pt idx="7907">
                  <c:v>42186.039814814816</c:v>
                </c:pt>
                <c:pt idx="7908">
                  <c:v>42186.040509259263</c:v>
                </c:pt>
                <c:pt idx="7909">
                  <c:v>42186.041203703688</c:v>
                </c:pt>
                <c:pt idx="7910">
                  <c:v>42186.041898148171</c:v>
                </c:pt>
                <c:pt idx="7911">
                  <c:v>42186.042592592603</c:v>
                </c:pt>
                <c:pt idx="7912">
                  <c:v>42186.043287037035</c:v>
                </c:pt>
                <c:pt idx="7913">
                  <c:v>42186.043981481474</c:v>
                </c:pt>
                <c:pt idx="7914">
                  <c:v>42186.044675925943</c:v>
                </c:pt>
                <c:pt idx="7915">
                  <c:v>42186.045370370368</c:v>
                </c:pt>
                <c:pt idx="7916">
                  <c:v>42186.046064814815</c:v>
                </c:pt>
                <c:pt idx="7917">
                  <c:v>42186.046759259261</c:v>
                </c:pt>
                <c:pt idx="7918">
                  <c:v>42186.047453703679</c:v>
                </c:pt>
                <c:pt idx="7919">
                  <c:v>42186.048148148169</c:v>
                </c:pt>
                <c:pt idx="7920">
                  <c:v>42186.048842592601</c:v>
                </c:pt>
                <c:pt idx="7921">
                  <c:v>42186.049537037041</c:v>
                </c:pt>
                <c:pt idx="7922">
                  <c:v>42186.050231481495</c:v>
                </c:pt>
                <c:pt idx="7923">
                  <c:v>42186.050925925942</c:v>
                </c:pt>
                <c:pt idx="7924">
                  <c:v>42186.051620370381</c:v>
                </c:pt>
                <c:pt idx="7925">
                  <c:v>42186.052314814813</c:v>
                </c:pt>
                <c:pt idx="7926">
                  <c:v>42186.05300925926</c:v>
                </c:pt>
                <c:pt idx="7927">
                  <c:v>42186.053703703685</c:v>
                </c:pt>
                <c:pt idx="7928">
                  <c:v>42186.054398148175</c:v>
                </c:pt>
                <c:pt idx="7929">
                  <c:v>42186.055092592593</c:v>
                </c:pt>
                <c:pt idx="7930">
                  <c:v>42186.055787037025</c:v>
                </c:pt>
                <c:pt idx="7931">
                  <c:v>42186.056481481479</c:v>
                </c:pt>
                <c:pt idx="7932">
                  <c:v>42186.057175925933</c:v>
                </c:pt>
                <c:pt idx="7933">
                  <c:v>42186.057870370387</c:v>
                </c:pt>
                <c:pt idx="7934">
                  <c:v>42186.058564814812</c:v>
                </c:pt>
                <c:pt idx="7935">
                  <c:v>42186.059259259273</c:v>
                </c:pt>
                <c:pt idx="7936">
                  <c:v>42186.059953703705</c:v>
                </c:pt>
                <c:pt idx="7937">
                  <c:v>42186.060648148159</c:v>
                </c:pt>
                <c:pt idx="7938">
                  <c:v>42186.061342592584</c:v>
                </c:pt>
                <c:pt idx="7939">
                  <c:v>42186.062037037038</c:v>
                </c:pt>
                <c:pt idx="7940">
                  <c:v>42186.062731481485</c:v>
                </c:pt>
                <c:pt idx="7941">
                  <c:v>42186.063425925924</c:v>
                </c:pt>
                <c:pt idx="7942">
                  <c:v>42186.064120370371</c:v>
                </c:pt>
                <c:pt idx="7943">
                  <c:v>42186.064814814818</c:v>
                </c:pt>
                <c:pt idx="7944">
                  <c:v>42186.065509259257</c:v>
                </c:pt>
                <c:pt idx="7945">
                  <c:v>42186.066203703704</c:v>
                </c:pt>
                <c:pt idx="7946">
                  <c:v>42186.066898148179</c:v>
                </c:pt>
                <c:pt idx="7947">
                  <c:v>42186.06759259259</c:v>
                </c:pt>
                <c:pt idx="7948">
                  <c:v>42186.068287037036</c:v>
                </c:pt>
                <c:pt idx="7949">
                  <c:v>42186.068981481476</c:v>
                </c:pt>
                <c:pt idx="7950">
                  <c:v>42186.069675925923</c:v>
                </c:pt>
                <c:pt idx="7951">
                  <c:v>42186.070370370369</c:v>
                </c:pt>
                <c:pt idx="7952">
                  <c:v>42186.071064814802</c:v>
                </c:pt>
                <c:pt idx="7953">
                  <c:v>42186.071759259255</c:v>
                </c:pt>
                <c:pt idx="7954">
                  <c:v>42186.072453703688</c:v>
                </c:pt>
                <c:pt idx="7955">
                  <c:v>42186.073148148149</c:v>
                </c:pt>
                <c:pt idx="7956">
                  <c:v>42186.073842592596</c:v>
                </c:pt>
                <c:pt idx="7957">
                  <c:v>42186.074537037042</c:v>
                </c:pt>
                <c:pt idx="7958">
                  <c:v>42186.075231481482</c:v>
                </c:pt>
                <c:pt idx="7959">
                  <c:v>42186.075925925928</c:v>
                </c:pt>
                <c:pt idx="7960">
                  <c:v>42186.076620370368</c:v>
                </c:pt>
                <c:pt idx="7961">
                  <c:v>42186.077314814815</c:v>
                </c:pt>
                <c:pt idx="7962">
                  <c:v>42186.078009259261</c:v>
                </c:pt>
                <c:pt idx="7963">
                  <c:v>42186.078703703679</c:v>
                </c:pt>
                <c:pt idx="7964">
                  <c:v>42186.079398148169</c:v>
                </c:pt>
                <c:pt idx="7965">
                  <c:v>42186.080092592601</c:v>
                </c:pt>
                <c:pt idx="7966">
                  <c:v>42186.080787037034</c:v>
                </c:pt>
                <c:pt idx="7967">
                  <c:v>42186.081481481466</c:v>
                </c:pt>
                <c:pt idx="7968">
                  <c:v>42186.082175925942</c:v>
                </c:pt>
                <c:pt idx="7969">
                  <c:v>42186.082870370396</c:v>
                </c:pt>
                <c:pt idx="7970">
                  <c:v>42186.083564814806</c:v>
                </c:pt>
                <c:pt idx="7971">
                  <c:v>42186.084259259274</c:v>
                </c:pt>
                <c:pt idx="7972">
                  <c:v>42186.084953703707</c:v>
                </c:pt>
                <c:pt idx="7973">
                  <c:v>42186.085648148161</c:v>
                </c:pt>
                <c:pt idx="7974">
                  <c:v>42186.086342592593</c:v>
                </c:pt>
                <c:pt idx="7975">
                  <c:v>42186.087037037039</c:v>
                </c:pt>
                <c:pt idx="7976">
                  <c:v>42186.087731481479</c:v>
                </c:pt>
                <c:pt idx="7977">
                  <c:v>42186.088425925933</c:v>
                </c:pt>
                <c:pt idx="7978">
                  <c:v>42186.089120370372</c:v>
                </c:pt>
                <c:pt idx="7979">
                  <c:v>42186.089814814812</c:v>
                </c:pt>
                <c:pt idx="7980">
                  <c:v>42186.090509259258</c:v>
                </c:pt>
                <c:pt idx="7981">
                  <c:v>42186.091203703683</c:v>
                </c:pt>
                <c:pt idx="7982">
                  <c:v>42186.091898148159</c:v>
                </c:pt>
                <c:pt idx="7983">
                  <c:v>42186.092592592591</c:v>
                </c:pt>
                <c:pt idx="7984">
                  <c:v>42186.093287037023</c:v>
                </c:pt>
                <c:pt idx="7985">
                  <c:v>42186.09398148147</c:v>
                </c:pt>
                <c:pt idx="7986">
                  <c:v>42186.094675925931</c:v>
                </c:pt>
                <c:pt idx="7987">
                  <c:v>42186.095370370371</c:v>
                </c:pt>
                <c:pt idx="7988">
                  <c:v>42186.096064814803</c:v>
                </c:pt>
                <c:pt idx="7989">
                  <c:v>42186.096759259257</c:v>
                </c:pt>
                <c:pt idx="7990">
                  <c:v>42186.097453703682</c:v>
                </c:pt>
                <c:pt idx="7991">
                  <c:v>42186.098148148165</c:v>
                </c:pt>
                <c:pt idx="7992">
                  <c:v>42186.09884259259</c:v>
                </c:pt>
                <c:pt idx="7993">
                  <c:v>42186.099537037036</c:v>
                </c:pt>
                <c:pt idx="7994">
                  <c:v>42186.100231481483</c:v>
                </c:pt>
                <c:pt idx="7995">
                  <c:v>42186.100925925923</c:v>
                </c:pt>
                <c:pt idx="7996">
                  <c:v>42186.101620370355</c:v>
                </c:pt>
                <c:pt idx="7997">
                  <c:v>42186.102314814816</c:v>
                </c:pt>
                <c:pt idx="7998">
                  <c:v>42186.103009259255</c:v>
                </c:pt>
                <c:pt idx="7999">
                  <c:v>42186.103703703673</c:v>
                </c:pt>
                <c:pt idx="8000">
                  <c:v>42186.104398148171</c:v>
                </c:pt>
                <c:pt idx="8001">
                  <c:v>42186.105092592596</c:v>
                </c:pt>
                <c:pt idx="8002">
                  <c:v>42186.10578703702</c:v>
                </c:pt>
                <c:pt idx="8003">
                  <c:v>42186.106481481474</c:v>
                </c:pt>
                <c:pt idx="8004">
                  <c:v>42186.107175925928</c:v>
                </c:pt>
                <c:pt idx="8005">
                  <c:v>42186.107870370368</c:v>
                </c:pt>
                <c:pt idx="8006">
                  <c:v>42186.108564814815</c:v>
                </c:pt>
                <c:pt idx="8007">
                  <c:v>42186.109259259261</c:v>
                </c:pt>
                <c:pt idx="8008">
                  <c:v>42186.109953703679</c:v>
                </c:pt>
                <c:pt idx="8009">
                  <c:v>42186.110648148169</c:v>
                </c:pt>
                <c:pt idx="8010">
                  <c:v>42186.111342592594</c:v>
                </c:pt>
                <c:pt idx="8011">
                  <c:v>42186.112037037041</c:v>
                </c:pt>
                <c:pt idx="8012">
                  <c:v>42186.11273148148</c:v>
                </c:pt>
                <c:pt idx="8013">
                  <c:v>42186.113425925927</c:v>
                </c:pt>
                <c:pt idx="8014">
                  <c:v>42186.114120370381</c:v>
                </c:pt>
                <c:pt idx="8015">
                  <c:v>42186.114814814813</c:v>
                </c:pt>
                <c:pt idx="8016">
                  <c:v>42186.11550925926</c:v>
                </c:pt>
                <c:pt idx="8017">
                  <c:v>42186.116203703707</c:v>
                </c:pt>
                <c:pt idx="8018">
                  <c:v>42186.116898148175</c:v>
                </c:pt>
                <c:pt idx="8019">
                  <c:v>42186.117592592593</c:v>
                </c:pt>
                <c:pt idx="8020">
                  <c:v>42186.118287037039</c:v>
                </c:pt>
                <c:pt idx="8021">
                  <c:v>42186.118981481479</c:v>
                </c:pt>
                <c:pt idx="8022">
                  <c:v>42186.119675925933</c:v>
                </c:pt>
                <c:pt idx="8023">
                  <c:v>42186.120370370372</c:v>
                </c:pt>
                <c:pt idx="8024">
                  <c:v>42186.121064814783</c:v>
                </c:pt>
                <c:pt idx="8025">
                  <c:v>42186.121759259244</c:v>
                </c:pt>
                <c:pt idx="8026">
                  <c:v>42186.122453703683</c:v>
                </c:pt>
                <c:pt idx="8027">
                  <c:v>42186.123148148145</c:v>
                </c:pt>
                <c:pt idx="8028">
                  <c:v>42186.123842592584</c:v>
                </c:pt>
                <c:pt idx="8029">
                  <c:v>42186.124537037038</c:v>
                </c:pt>
                <c:pt idx="8030">
                  <c:v>42186.125231481485</c:v>
                </c:pt>
                <c:pt idx="8031">
                  <c:v>42186.125925925924</c:v>
                </c:pt>
                <c:pt idx="8032">
                  <c:v>42186.126620370371</c:v>
                </c:pt>
                <c:pt idx="8033">
                  <c:v>42186.127314814803</c:v>
                </c:pt>
                <c:pt idx="8034">
                  <c:v>42186.128009259257</c:v>
                </c:pt>
                <c:pt idx="8035">
                  <c:v>42186.128703703682</c:v>
                </c:pt>
                <c:pt idx="8036">
                  <c:v>42186.129398148165</c:v>
                </c:pt>
                <c:pt idx="8037">
                  <c:v>42186.13009259259</c:v>
                </c:pt>
                <c:pt idx="8038">
                  <c:v>42186.130787037022</c:v>
                </c:pt>
                <c:pt idx="8039">
                  <c:v>42186.131481481454</c:v>
                </c:pt>
                <c:pt idx="8040">
                  <c:v>42186.132175925923</c:v>
                </c:pt>
                <c:pt idx="8041">
                  <c:v>42186.132870370369</c:v>
                </c:pt>
                <c:pt idx="8042">
                  <c:v>42186.133564814802</c:v>
                </c:pt>
                <c:pt idx="8043">
                  <c:v>42186.134259259263</c:v>
                </c:pt>
                <c:pt idx="8044">
                  <c:v>42186.134953703688</c:v>
                </c:pt>
                <c:pt idx="8045">
                  <c:v>42186.135648148149</c:v>
                </c:pt>
                <c:pt idx="8046">
                  <c:v>42186.136342592596</c:v>
                </c:pt>
                <c:pt idx="8047">
                  <c:v>42186.137037037035</c:v>
                </c:pt>
                <c:pt idx="8048">
                  <c:v>42186.137731481474</c:v>
                </c:pt>
                <c:pt idx="8049">
                  <c:v>42186.138425925928</c:v>
                </c:pt>
                <c:pt idx="8050">
                  <c:v>42186.139120370353</c:v>
                </c:pt>
                <c:pt idx="8051">
                  <c:v>42186.139814814815</c:v>
                </c:pt>
                <c:pt idx="8052">
                  <c:v>42186.140509259261</c:v>
                </c:pt>
                <c:pt idx="8053">
                  <c:v>42186.141203703679</c:v>
                </c:pt>
                <c:pt idx="8054">
                  <c:v>42186.141898148169</c:v>
                </c:pt>
                <c:pt idx="8055">
                  <c:v>42186.142592592601</c:v>
                </c:pt>
                <c:pt idx="8056">
                  <c:v>42186.143287037034</c:v>
                </c:pt>
                <c:pt idx="8057">
                  <c:v>42186.143981481466</c:v>
                </c:pt>
                <c:pt idx="8058">
                  <c:v>42186.144675925942</c:v>
                </c:pt>
                <c:pt idx="8059">
                  <c:v>42186.145370370381</c:v>
                </c:pt>
                <c:pt idx="8060">
                  <c:v>42186.146064814806</c:v>
                </c:pt>
                <c:pt idx="8061">
                  <c:v>42186.14675925926</c:v>
                </c:pt>
                <c:pt idx="8062">
                  <c:v>42186.147453703685</c:v>
                </c:pt>
                <c:pt idx="8063">
                  <c:v>42186.148148148161</c:v>
                </c:pt>
                <c:pt idx="8064">
                  <c:v>42186.148842592593</c:v>
                </c:pt>
                <c:pt idx="8065">
                  <c:v>42186.149537037039</c:v>
                </c:pt>
                <c:pt idx="8066">
                  <c:v>42186.150231481493</c:v>
                </c:pt>
                <c:pt idx="8067">
                  <c:v>42186.150925925933</c:v>
                </c:pt>
                <c:pt idx="8068">
                  <c:v>42186.151620370372</c:v>
                </c:pt>
                <c:pt idx="8069">
                  <c:v>42186.152314814812</c:v>
                </c:pt>
                <c:pt idx="8070">
                  <c:v>42186.153009259258</c:v>
                </c:pt>
                <c:pt idx="8071">
                  <c:v>42186.153703703683</c:v>
                </c:pt>
                <c:pt idx="8072">
                  <c:v>42186.154398148174</c:v>
                </c:pt>
                <c:pt idx="8073">
                  <c:v>42186.155092592591</c:v>
                </c:pt>
                <c:pt idx="8074">
                  <c:v>42186.155787037023</c:v>
                </c:pt>
                <c:pt idx="8075">
                  <c:v>42186.156481481485</c:v>
                </c:pt>
                <c:pt idx="8076">
                  <c:v>42186.157175925931</c:v>
                </c:pt>
                <c:pt idx="8077">
                  <c:v>42186.157870370385</c:v>
                </c:pt>
                <c:pt idx="8078">
                  <c:v>42186.158564814818</c:v>
                </c:pt>
                <c:pt idx="8079">
                  <c:v>42186.159259259271</c:v>
                </c:pt>
                <c:pt idx="8080">
                  <c:v>42186.159953703704</c:v>
                </c:pt>
                <c:pt idx="8081">
                  <c:v>42186.160648148165</c:v>
                </c:pt>
                <c:pt idx="8082">
                  <c:v>42186.161342592575</c:v>
                </c:pt>
                <c:pt idx="8083">
                  <c:v>42186.162037037036</c:v>
                </c:pt>
                <c:pt idx="8084">
                  <c:v>42186.162731481476</c:v>
                </c:pt>
                <c:pt idx="8085">
                  <c:v>42186.163425925908</c:v>
                </c:pt>
                <c:pt idx="8086">
                  <c:v>42186.164120370355</c:v>
                </c:pt>
                <c:pt idx="8087">
                  <c:v>42186.164814814816</c:v>
                </c:pt>
                <c:pt idx="8088">
                  <c:v>42186.165509259255</c:v>
                </c:pt>
                <c:pt idx="8089">
                  <c:v>42186.166203703688</c:v>
                </c:pt>
                <c:pt idx="8090">
                  <c:v>42186.166898148171</c:v>
                </c:pt>
                <c:pt idx="8091">
                  <c:v>42186.167592592596</c:v>
                </c:pt>
                <c:pt idx="8092">
                  <c:v>42186.168287037035</c:v>
                </c:pt>
                <c:pt idx="8093">
                  <c:v>42186.168981481474</c:v>
                </c:pt>
                <c:pt idx="8094">
                  <c:v>42186.169675925928</c:v>
                </c:pt>
                <c:pt idx="8095">
                  <c:v>42186.170370370368</c:v>
                </c:pt>
                <c:pt idx="8096">
                  <c:v>42186.1710648148</c:v>
                </c:pt>
                <c:pt idx="8097">
                  <c:v>42186.171759259254</c:v>
                </c:pt>
                <c:pt idx="8098">
                  <c:v>42186.172453703679</c:v>
                </c:pt>
                <c:pt idx="8099">
                  <c:v>42186.173148148147</c:v>
                </c:pt>
                <c:pt idx="8100">
                  <c:v>42186.173842592594</c:v>
                </c:pt>
                <c:pt idx="8101">
                  <c:v>42186.174537037041</c:v>
                </c:pt>
                <c:pt idx="8102">
                  <c:v>42186.17523148148</c:v>
                </c:pt>
                <c:pt idx="8103">
                  <c:v>42186.175925925927</c:v>
                </c:pt>
                <c:pt idx="8104">
                  <c:v>42186.176620370381</c:v>
                </c:pt>
                <c:pt idx="8105">
                  <c:v>42186.177314814806</c:v>
                </c:pt>
                <c:pt idx="8106">
                  <c:v>42186.17800925926</c:v>
                </c:pt>
                <c:pt idx="8107">
                  <c:v>42186.178703703685</c:v>
                </c:pt>
                <c:pt idx="8108">
                  <c:v>42186.179398148161</c:v>
                </c:pt>
                <c:pt idx="8109">
                  <c:v>42186.180092592593</c:v>
                </c:pt>
                <c:pt idx="8110">
                  <c:v>42186.180787037025</c:v>
                </c:pt>
                <c:pt idx="8111">
                  <c:v>42186.181481481464</c:v>
                </c:pt>
                <c:pt idx="8112">
                  <c:v>42186.182175925933</c:v>
                </c:pt>
                <c:pt idx="8113">
                  <c:v>42186.182870370387</c:v>
                </c:pt>
                <c:pt idx="8114">
                  <c:v>42186.183564814804</c:v>
                </c:pt>
                <c:pt idx="8115">
                  <c:v>42186.184259259273</c:v>
                </c:pt>
                <c:pt idx="8116">
                  <c:v>42186.184953703705</c:v>
                </c:pt>
                <c:pt idx="8117">
                  <c:v>42186.185648148159</c:v>
                </c:pt>
                <c:pt idx="8118">
                  <c:v>42186.186342592591</c:v>
                </c:pt>
                <c:pt idx="8119">
                  <c:v>42186.187037037038</c:v>
                </c:pt>
                <c:pt idx="8120">
                  <c:v>42186.187731481485</c:v>
                </c:pt>
                <c:pt idx="8121">
                  <c:v>42186.188425925931</c:v>
                </c:pt>
                <c:pt idx="8122">
                  <c:v>42186.189120370371</c:v>
                </c:pt>
                <c:pt idx="8123">
                  <c:v>42186.189814814818</c:v>
                </c:pt>
                <c:pt idx="8124">
                  <c:v>42186.190509259257</c:v>
                </c:pt>
                <c:pt idx="8125">
                  <c:v>42186.191203703682</c:v>
                </c:pt>
                <c:pt idx="8126">
                  <c:v>42186.191898148165</c:v>
                </c:pt>
                <c:pt idx="8127">
                  <c:v>42186.19259259259</c:v>
                </c:pt>
                <c:pt idx="8128">
                  <c:v>42186.193287037022</c:v>
                </c:pt>
                <c:pt idx="8129">
                  <c:v>42186.193981481454</c:v>
                </c:pt>
                <c:pt idx="8130">
                  <c:v>42186.194675925923</c:v>
                </c:pt>
                <c:pt idx="8131">
                  <c:v>42186.195370370355</c:v>
                </c:pt>
                <c:pt idx="8132">
                  <c:v>42186.196064814802</c:v>
                </c:pt>
                <c:pt idx="8133">
                  <c:v>42186.196759259255</c:v>
                </c:pt>
                <c:pt idx="8134">
                  <c:v>42186.197453703673</c:v>
                </c:pt>
                <c:pt idx="8135">
                  <c:v>42186.198148148149</c:v>
                </c:pt>
                <c:pt idx="8136">
                  <c:v>42186.198842592596</c:v>
                </c:pt>
                <c:pt idx="8137">
                  <c:v>42186.199537037035</c:v>
                </c:pt>
                <c:pt idx="8138">
                  <c:v>42186.200231481482</c:v>
                </c:pt>
                <c:pt idx="8139">
                  <c:v>42186.200925925928</c:v>
                </c:pt>
                <c:pt idx="8140">
                  <c:v>42186.201620370353</c:v>
                </c:pt>
                <c:pt idx="8141">
                  <c:v>42186.202314814815</c:v>
                </c:pt>
                <c:pt idx="8142">
                  <c:v>42186.203009259254</c:v>
                </c:pt>
                <c:pt idx="8143">
                  <c:v>42186.203703703672</c:v>
                </c:pt>
                <c:pt idx="8144">
                  <c:v>42186.204398148169</c:v>
                </c:pt>
                <c:pt idx="8145">
                  <c:v>42186.205092592594</c:v>
                </c:pt>
                <c:pt idx="8146">
                  <c:v>42186.205787037019</c:v>
                </c:pt>
                <c:pt idx="8147">
                  <c:v>42186.206481481466</c:v>
                </c:pt>
                <c:pt idx="8148">
                  <c:v>42186.207175925927</c:v>
                </c:pt>
                <c:pt idx="8149">
                  <c:v>42186.207870370381</c:v>
                </c:pt>
                <c:pt idx="8150">
                  <c:v>42186.208564814806</c:v>
                </c:pt>
                <c:pt idx="8151">
                  <c:v>42186.20925925926</c:v>
                </c:pt>
                <c:pt idx="8152">
                  <c:v>42186.209953703685</c:v>
                </c:pt>
                <c:pt idx="8153">
                  <c:v>42186.210648148161</c:v>
                </c:pt>
                <c:pt idx="8154">
                  <c:v>42186.211342592585</c:v>
                </c:pt>
                <c:pt idx="8155">
                  <c:v>42186.212037037039</c:v>
                </c:pt>
                <c:pt idx="8156">
                  <c:v>42186.212731481479</c:v>
                </c:pt>
                <c:pt idx="8157">
                  <c:v>42186.213425925926</c:v>
                </c:pt>
                <c:pt idx="8158">
                  <c:v>42186.214120370372</c:v>
                </c:pt>
                <c:pt idx="8159">
                  <c:v>42186.214814814812</c:v>
                </c:pt>
                <c:pt idx="8160">
                  <c:v>42186.215509259258</c:v>
                </c:pt>
                <c:pt idx="8161">
                  <c:v>42186.216203703705</c:v>
                </c:pt>
                <c:pt idx="8162">
                  <c:v>42186.216898148174</c:v>
                </c:pt>
                <c:pt idx="8163">
                  <c:v>42186.217592592591</c:v>
                </c:pt>
                <c:pt idx="8164">
                  <c:v>42186.218287037038</c:v>
                </c:pt>
                <c:pt idx="8165">
                  <c:v>42186.218981481485</c:v>
                </c:pt>
                <c:pt idx="8166">
                  <c:v>42186.219675925931</c:v>
                </c:pt>
                <c:pt idx="8167">
                  <c:v>42186.220370370371</c:v>
                </c:pt>
                <c:pt idx="8168">
                  <c:v>42186.221064814788</c:v>
                </c:pt>
                <c:pt idx="8169">
                  <c:v>42186.221759259242</c:v>
                </c:pt>
                <c:pt idx="8170">
                  <c:v>42186.222453703682</c:v>
                </c:pt>
                <c:pt idx="8171">
                  <c:v>42186.22314814815</c:v>
                </c:pt>
                <c:pt idx="8172">
                  <c:v>42186.223842592575</c:v>
                </c:pt>
                <c:pt idx="8173">
                  <c:v>42186.224537037036</c:v>
                </c:pt>
                <c:pt idx="8174">
                  <c:v>42186.225231481476</c:v>
                </c:pt>
                <c:pt idx="8175">
                  <c:v>42186.225925925908</c:v>
                </c:pt>
                <c:pt idx="8176">
                  <c:v>42186.226620370355</c:v>
                </c:pt>
                <c:pt idx="8177">
                  <c:v>42186.227314814802</c:v>
                </c:pt>
                <c:pt idx="8178">
                  <c:v>42186.228009259255</c:v>
                </c:pt>
                <c:pt idx="8179">
                  <c:v>42186.228703703673</c:v>
                </c:pt>
                <c:pt idx="8180">
                  <c:v>42186.229398148149</c:v>
                </c:pt>
                <c:pt idx="8181">
                  <c:v>42186.230092592596</c:v>
                </c:pt>
                <c:pt idx="8182">
                  <c:v>42186.23078703702</c:v>
                </c:pt>
                <c:pt idx="8183">
                  <c:v>42186.231481481453</c:v>
                </c:pt>
                <c:pt idx="8184">
                  <c:v>42186.232175925928</c:v>
                </c:pt>
                <c:pt idx="8185">
                  <c:v>42186.232870370368</c:v>
                </c:pt>
                <c:pt idx="8186">
                  <c:v>42186.2335648148</c:v>
                </c:pt>
                <c:pt idx="8187">
                  <c:v>42186.234259259261</c:v>
                </c:pt>
                <c:pt idx="8188">
                  <c:v>42186.234953703679</c:v>
                </c:pt>
                <c:pt idx="8189">
                  <c:v>42186.235648148147</c:v>
                </c:pt>
                <c:pt idx="8190">
                  <c:v>42186.236342592594</c:v>
                </c:pt>
                <c:pt idx="8191">
                  <c:v>42186.237037037034</c:v>
                </c:pt>
                <c:pt idx="8192">
                  <c:v>42186.237731481466</c:v>
                </c:pt>
                <c:pt idx="8193">
                  <c:v>42186.238425925927</c:v>
                </c:pt>
                <c:pt idx="8194">
                  <c:v>42186.239120370374</c:v>
                </c:pt>
                <c:pt idx="8195">
                  <c:v>42186.239814814806</c:v>
                </c:pt>
                <c:pt idx="8196">
                  <c:v>42186.24050925926</c:v>
                </c:pt>
                <c:pt idx="8197">
                  <c:v>42186.241203703685</c:v>
                </c:pt>
                <c:pt idx="8198">
                  <c:v>42186.241898148161</c:v>
                </c:pt>
                <c:pt idx="8199">
                  <c:v>42186.242592592593</c:v>
                </c:pt>
                <c:pt idx="8200">
                  <c:v>42186.243287037025</c:v>
                </c:pt>
                <c:pt idx="8201">
                  <c:v>42186.243981481464</c:v>
                </c:pt>
                <c:pt idx="8202">
                  <c:v>42186.244675925933</c:v>
                </c:pt>
                <c:pt idx="8203">
                  <c:v>42186.245370370372</c:v>
                </c:pt>
                <c:pt idx="8204">
                  <c:v>42186.246064814804</c:v>
                </c:pt>
                <c:pt idx="8205">
                  <c:v>42186.246759259258</c:v>
                </c:pt>
                <c:pt idx="8206">
                  <c:v>42186.247453703683</c:v>
                </c:pt>
                <c:pt idx="8207">
                  <c:v>42186.248148148159</c:v>
                </c:pt>
                <c:pt idx="8208">
                  <c:v>42186.248842592591</c:v>
                </c:pt>
                <c:pt idx="8209">
                  <c:v>42186.249537037038</c:v>
                </c:pt>
                <c:pt idx="8210">
                  <c:v>42186.250231481492</c:v>
                </c:pt>
                <c:pt idx="8211">
                  <c:v>42186.250925925931</c:v>
                </c:pt>
                <c:pt idx="8212">
                  <c:v>42186.251620370371</c:v>
                </c:pt>
                <c:pt idx="8213">
                  <c:v>42186.252314814818</c:v>
                </c:pt>
                <c:pt idx="8214">
                  <c:v>42186.253009259257</c:v>
                </c:pt>
                <c:pt idx="8215">
                  <c:v>42186.253703703682</c:v>
                </c:pt>
                <c:pt idx="8216">
                  <c:v>42186.254398148179</c:v>
                </c:pt>
                <c:pt idx="8217">
                  <c:v>42186.25509259259</c:v>
                </c:pt>
                <c:pt idx="8218">
                  <c:v>42186.255787037022</c:v>
                </c:pt>
                <c:pt idx="8219">
                  <c:v>42186.256481481476</c:v>
                </c:pt>
                <c:pt idx="8220">
                  <c:v>42186.257175925923</c:v>
                </c:pt>
                <c:pt idx="8221">
                  <c:v>42186.257870370369</c:v>
                </c:pt>
                <c:pt idx="8222">
                  <c:v>42186.258564814816</c:v>
                </c:pt>
                <c:pt idx="8223">
                  <c:v>42186.259259259263</c:v>
                </c:pt>
                <c:pt idx="8224">
                  <c:v>42186.259953703688</c:v>
                </c:pt>
                <c:pt idx="8225">
                  <c:v>42186.260648148149</c:v>
                </c:pt>
                <c:pt idx="8226">
                  <c:v>42186.261342592581</c:v>
                </c:pt>
                <c:pt idx="8227">
                  <c:v>42186.262037037035</c:v>
                </c:pt>
                <c:pt idx="8228">
                  <c:v>42186.262731481474</c:v>
                </c:pt>
                <c:pt idx="8229">
                  <c:v>42186.263425925914</c:v>
                </c:pt>
                <c:pt idx="8230">
                  <c:v>42186.264120370353</c:v>
                </c:pt>
                <c:pt idx="8231">
                  <c:v>42186.264814814815</c:v>
                </c:pt>
                <c:pt idx="8232">
                  <c:v>42186.265509259254</c:v>
                </c:pt>
                <c:pt idx="8233">
                  <c:v>42186.266203703679</c:v>
                </c:pt>
                <c:pt idx="8234">
                  <c:v>42186.266898148169</c:v>
                </c:pt>
                <c:pt idx="8235">
                  <c:v>42186.267592592594</c:v>
                </c:pt>
                <c:pt idx="8236">
                  <c:v>42186.268287037034</c:v>
                </c:pt>
                <c:pt idx="8237">
                  <c:v>42186.268981481466</c:v>
                </c:pt>
                <c:pt idx="8238">
                  <c:v>42186.269675925927</c:v>
                </c:pt>
                <c:pt idx="8239">
                  <c:v>42186.270370370381</c:v>
                </c:pt>
                <c:pt idx="8240">
                  <c:v>42186.271064814784</c:v>
                </c:pt>
                <c:pt idx="8241">
                  <c:v>42186.271759259245</c:v>
                </c:pt>
                <c:pt idx="8242">
                  <c:v>42186.272453703685</c:v>
                </c:pt>
                <c:pt idx="8243">
                  <c:v>42186.273148148146</c:v>
                </c:pt>
                <c:pt idx="8244">
                  <c:v>42186.273842592585</c:v>
                </c:pt>
                <c:pt idx="8245">
                  <c:v>42186.274537037039</c:v>
                </c:pt>
                <c:pt idx="8246">
                  <c:v>42186.275231481479</c:v>
                </c:pt>
                <c:pt idx="8247">
                  <c:v>42186.275925925926</c:v>
                </c:pt>
                <c:pt idx="8248">
                  <c:v>42186.276620370372</c:v>
                </c:pt>
                <c:pt idx="8249">
                  <c:v>42186.277314814804</c:v>
                </c:pt>
                <c:pt idx="8250">
                  <c:v>42186.278009259258</c:v>
                </c:pt>
                <c:pt idx="8251">
                  <c:v>42186.278703703683</c:v>
                </c:pt>
                <c:pt idx="8252">
                  <c:v>42186.279398148159</c:v>
                </c:pt>
                <c:pt idx="8253">
                  <c:v>42186.280092592591</c:v>
                </c:pt>
                <c:pt idx="8254">
                  <c:v>42186.280787037023</c:v>
                </c:pt>
                <c:pt idx="8255">
                  <c:v>42186.28148148147</c:v>
                </c:pt>
                <c:pt idx="8256">
                  <c:v>42186.282175925931</c:v>
                </c:pt>
                <c:pt idx="8257">
                  <c:v>42186.282870370385</c:v>
                </c:pt>
                <c:pt idx="8258">
                  <c:v>42186.283564814803</c:v>
                </c:pt>
                <c:pt idx="8259">
                  <c:v>42186.284259259271</c:v>
                </c:pt>
                <c:pt idx="8260">
                  <c:v>42186.284953703704</c:v>
                </c:pt>
                <c:pt idx="8261">
                  <c:v>42186.285648148165</c:v>
                </c:pt>
                <c:pt idx="8262">
                  <c:v>42186.28634259259</c:v>
                </c:pt>
                <c:pt idx="8263">
                  <c:v>42186.287037037036</c:v>
                </c:pt>
                <c:pt idx="8264">
                  <c:v>42186.287731481476</c:v>
                </c:pt>
                <c:pt idx="8265">
                  <c:v>42186.288425925923</c:v>
                </c:pt>
                <c:pt idx="8266">
                  <c:v>42186.289120370355</c:v>
                </c:pt>
                <c:pt idx="8267">
                  <c:v>42186.289814814816</c:v>
                </c:pt>
                <c:pt idx="8268">
                  <c:v>42186.290509259255</c:v>
                </c:pt>
                <c:pt idx="8269">
                  <c:v>42186.291203703673</c:v>
                </c:pt>
                <c:pt idx="8270">
                  <c:v>42186.291898148149</c:v>
                </c:pt>
                <c:pt idx="8271">
                  <c:v>42186.292592592596</c:v>
                </c:pt>
                <c:pt idx="8272">
                  <c:v>42186.29328703702</c:v>
                </c:pt>
                <c:pt idx="8273">
                  <c:v>42186.293981481453</c:v>
                </c:pt>
                <c:pt idx="8274">
                  <c:v>42186.294675925928</c:v>
                </c:pt>
                <c:pt idx="8275">
                  <c:v>42186.295370370353</c:v>
                </c:pt>
                <c:pt idx="8276">
                  <c:v>42186.2960648148</c:v>
                </c:pt>
                <c:pt idx="8277">
                  <c:v>42186.296759259254</c:v>
                </c:pt>
                <c:pt idx="8278">
                  <c:v>42186.297453703672</c:v>
                </c:pt>
                <c:pt idx="8279">
                  <c:v>42186.298148148147</c:v>
                </c:pt>
                <c:pt idx="8280">
                  <c:v>42186.298842592594</c:v>
                </c:pt>
                <c:pt idx="8281">
                  <c:v>42186.299537037034</c:v>
                </c:pt>
                <c:pt idx="8282">
                  <c:v>42186.300231481495</c:v>
                </c:pt>
                <c:pt idx="8283">
                  <c:v>42186.300925925942</c:v>
                </c:pt>
                <c:pt idx="8284">
                  <c:v>42186.301620370381</c:v>
                </c:pt>
                <c:pt idx="8285">
                  <c:v>42186.302314814813</c:v>
                </c:pt>
                <c:pt idx="8286">
                  <c:v>42186.30300925926</c:v>
                </c:pt>
                <c:pt idx="8287">
                  <c:v>42186.303703703685</c:v>
                </c:pt>
                <c:pt idx="8288">
                  <c:v>42186.304398148175</c:v>
                </c:pt>
                <c:pt idx="8289">
                  <c:v>42186.305092592593</c:v>
                </c:pt>
                <c:pt idx="8290">
                  <c:v>42186.305787037025</c:v>
                </c:pt>
                <c:pt idx="8291">
                  <c:v>42186.306481481479</c:v>
                </c:pt>
                <c:pt idx="8292">
                  <c:v>42186.307175925933</c:v>
                </c:pt>
                <c:pt idx="8293">
                  <c:v>42186.307870370387</c:v>
                </c:pt>
                <c:pt idx="8294">
                  <c:v>42186.308564814812</c:v>
                </c:pt>
                <c:pt idx="8295">
                  <c:v>42186.309259259273</c:v>
                </c:pt>
                <c:pt idx="8296">
                  <c:v>42186.309953703705</c:v>
                </c:pt>
                <c:pt idx="8297">
                  <c:v>42186.310648148174</c:v>
                </c:pt>
                <c:pt idx="8298">
                  <c:v>42186.311342592591</c:v>
                </c:pt>
                <c:pt idx="8299">
                  <c:v>42186.312037037053</c:v>
                </c:pt>
                <c:pt idx="8300">
                  <c:v>42186.312731481492</c:v>
                </c:pt>
                <c:pt idx="8301">
                  <c:v>42186.313425925931</c:v>
                </c:pt>
                <c:pt idx="8302">
                  <c:v>42186.314120370385</c:v>
                </c:pt>
                <c:pt idx="8303">
                  <c:v>42186.314814814839</c:v>
                </c:pt>
                <c:pt idx="8304">
                  <c:v>42186.315509259271</c:v>
                </c:pt>
                <c:pt idx="8305">
                  <c:v>42186.316203703711</c:v>
                </c:pt>
                <c:pt idx="8306">
                  <c:v>42186.316898148194</c:v>
                </c:pt>
                <c:pt idx="8307">
                  <c:v>42186.317592592604</c:v>
                </c:pt>
                <c:pt idx="8308">
                  <c:v>42186.318287037051</c:v>
                </c:pt>
                <c:pt idx="8309">
                  <c:v>42186.318981481483</c:v>
                </c:pt>
                <c:pt idx="8310">
                  <c:v>42186.319675925937</c:v>
                </c:pt>
                <c:pt idx="8311">
                  <c:v>42186.320370370369</c:v>
                </c:pt>
                <c:pt idx="8312">
                  <c:v>42186.321064814802</c:v>
                </c:pt>
                <c:pt idx="8313">
                  <c:v>42186.321759259255</c:v>
                </c:pt>
                <c:pt idx="8314">
                  <c:v>42186.322453703688</c:v>
                </c:pt>
                <c:pt idx="8315">
                  <c:v>42186.323148148149</c:v>
                </c:pt>
                <c:pt idx="8316">
                  <c:v>42186.323842592596</c:v>
                </c:pt>
                <c:pt idx="8317">
                  <c:v>42186.324537037042</c:v>
                </c:pt>
                <c:pt idx="8318">
                  <c:v>42186.325231481482</c:v>
                </c:pt>
                <c:pt idx="8319">
                  <c:v>42186.325925925928</c:v>
                </c:pt>
                <c:pt idx="8320">
                  <c:v>42186.326620370368</c:v>
                </c:pt>
                <c:pt idx="8321">
                  <c:v>42186.327314814815</c:v>
                </c:pt>
                <c:pt idx="8322">
                  <c:v>42186.328009259261</c:v>
                </c:pt>
                <c:pt idx="8323">
                  <c:v>42186.328703703679</c:v>
                </c:pt>
                <c:pt idx="8324">
                  <c:v>42186.329398148169</c:v>
                </c:pt>
                <c:pt idx="8325">
                  <c:v>42186.330092592601</c:v>
                </c:pt>
                <c:pt idx="8326">
                  <c:v>42186.330787037034</c:v>
                </c:pt>
                <c:pt idx="8327">
                  <c:v>42186.331481481466</c:v>
                </c:pt>
                <c:pt idx="8328">
                  <c:v>42186.332175925942</c:v>
                </c:pt>
                <c:pt idx="8329">
                  <c:v>42186.332870370396</c:v>
                </c:pt>
                <c:pt idx="8330">
                  <c:v>42186.333564814806</c:v>
                </c:pt>
                <c:pt idx="8331">
                  <c:v>42186.334259259274</c:v>
                </c:pt>
                <c:pt idx="8332">
                  <c:v>42186.334953703707</c:v>
                </c:pt>
                <c:pt idx="8333">
                  <c:v>42186.335648148161</c:v>
                </c:pt>
                <c:pt idx="8334">
                  <c:v>42186.336342592593</c:v>
                </c:pt>
                <c:pt idx="8335">
                  <c:v>42186.337037037039</c:v>
                </c:pt>
                <c:pt idx="8336">
                  <c:v>42186.337731481479</c:v>
                </c:pt>
                <c:pt idx="8337">
                  <c:v>42186.338425925933</c:v>
                </c:pt>
                <c:pt idx="8338">
                  <c:v>42186.339120370372</c:v>
                </c:pt>
                <c:pt idx="8339">
                  <c:v>42186.339814814812</c:v>
                </c:pt>
                <c:pt idx="8340">
                  <c:v>42186.340509259273</c:v>
                </c:pt>
                <c:pt idx="8341">
                  <c:v>42186.341203703705</c:v>
                </c:pt>
                <c:pt idx="8342">
                  <c:v>42186.341898148174</c:v>
                </c:pt>
                <c:pt idx="8343">
                  <c:v>42186.342592592606</c:v>
                </c:pt>
                <c:pt idx="8344">
                  <c:v>42186.343287037038</c:v>
                </c:pt>
                <c:pt idx="8345">
                  <c:v>42186.343981481485</c:v>
                </c:pt>
                <c:pt idx="8346">
                  <c:v>42186.344675925946</c:v>
                </c:pt>
                <c:pt idx="8347">
                  <c:v>42186.345370370385</c:v>
                </c:pt>
                <c:pt idx="8348">
                  <c:v>42186.346064814818</c:v>
                </c:pt>
                <c:pt idx="8349">
                  <c:v>42186.346759259271</c:v>
                </c:pt>
                <c:pt idx="8350">
                  <c:v>42186.347453703704</c:v>
                </c:pt>
                <c:pt idx="8351">
                  <c:v>42186.348148148179</c:v>
                </c:pt>
                <c:pt idx="8352">
                  <c:v>42186.348842592604</c:v>
                </c:pt>
                <c:pt idx="8353">
                  <c:v>42186.349537037051</c:v>
                </c:pt>
                <c:pt idx="8354">
                  <c:v>42186.350231481498</c:v>
                </c:pt>
                <c:pt idx="8355">
                  <c:v>42186.350925925937</c:v>
                </c:pt>
                <c:pt idx="8356">
                  <c:v>42186.351620370369</c:v>
                </c:pt>
                <c:pt idx="8357">
                  <c:v>42186.352314814831</c:v>
                </c:pt>
                <c:pt idx="8358">
                  <c:v>42186.353009259263</c:v>
                </c:pt>
                <c:pt idx="8359">
                  <c:v>42186.353703703688</c:v>
                </c:pt>
                <c:pt idx="8360">
                  <c:v>42186.354398148178</c:v>
                </c:pt>
                <c:pt idx="8361">
                  <c:v>42186.355092592603</c:v>
                </c:pt>
                <c:pt idx="8362">
                  <c:v>42186.355787037035</c:v>
                </c:pt>
                <c:pt idx="8363">
                  <c:v>42186.356481481482</c:v>
                </c:pt>
                <c:pt idx="8364">
                  <c:v>42186.357175925943</c:v>
                </c:pt>
                <c:pt idx="8365">
                  <c:v>42186.35787037039</c:v>
                </c:pt>
                <c:pt idx="8366">
                  <c:v>42186.358564814829</c:v>
                </c:pt>
                <c:pt idx="8367">
                  <c:v>42186.359259259276</c:v>
                </c:pt>
                <c:pt idx="8368">
                  <c:v>42186.359953703701</c:v>
                </c:pt>
                <c:pt idx="8369">
                  <c:v>42186.360648148169</c:v>
                </c:pt>
                <c:pt idx="8370">
                  <c:v>42186.361342592594</c:v>
                </c:pt>
                <c:pt idx="8371">
                  <c:v>42186.362037037041</c:v>
                </c:pt>
                <c:pt idx="8372">
                  <c:v>42186.36273148148</c:v>
                </c:pt>
                <c:pt idx="8373">
                  <c:v>42186.363425925927</c:v>
                </c:pt>
                <c:pt idx="8374">
                  <c:v>42186.364120370381</c:v>
                </c:pt>
                <c:pt idx="8375">
                  <c:v>42186.364814814813</c:v>
                </c:pt>
                <c:pt idx="8376">
                  <c:v>42186.36550925926</c:v>
                </c:pt>
                <c:pt idx="8377">
                  <c:v>42186.366203703707</c:v>
                </c:pt>
                <c:pt idx="8378">
                  <c:v>42186.366898148175</c:v>
                </c:pt>
                <c:pt idx="8379">
                  <c:v>42186.367592592593</c:v>
                </c:pt>
                <c:pt idx="8380">
                  <c:v>42186.368287037039</c:v>
                </c:pt>
                <c:pt idx="8381">
                  <c:v>42186.368981481479</c:v>
                </c:pt>
                <c:pt idx="8382">
                  <c:v>42186.369675925933</c:v>
                </c:pt>
                <c:pt idx="8383">
                  <c:v>42186.370370370387</c:v>
                </c:pt>
                <c:pt idx="8384">
                  <c:v>42186.371064814804</c:v>
                </c:pt>
                <c:pt idx="8385">
                  <c:v>42186.371759259258</c:v>
                </c:pt>
                <c:pt idx="8386">
                  <c:v>42186.372453703705</c:v>
                </c:pt>
                <c:pt idx="8387">
                  <c:v>42186.373148148159</c:v>
                </c:pt>
                <c:pt idx="8388">
                  <c:v>42186.373842592591</c:v>
                </c:pt>
                <c:pt idx="8389">
                  <c:v>42186.374537037053</c:v>
                </c:pt>
                <c:pt idx="8390">
                  <c:v>42186.375231481492</c:v>
                </c:pt>
                <c:pt idx="8391">
                  <c:v>42186.375925925931</c:v>
                </c:pt>
                <c:pt idx="8392">
                  <c:v>42186.376620370385</c:v>
                </c:pt>
                <c:pt idx="8393">
                  <c:v>42186.377314814818</c:v>
                </c:pt>
                <c:pt idx="8394">
                  <c:v>42186.378009259271</c:v>
                </c:pt>
                <c:pt idx="8395">
                  <c:v>42186.378703703704</c:v>
                </c:pt>
                <c:pt idx="8396">
                  <c:v>42186.379398148179</c:v>
                </c:pt>
                <c:pt idx="8397">
                  <c:v>42186.380092592604</c:v>
                </c:pt>
                <c:pt idx="8398">
                  <c:v>42186.380787037036</c:v>
                </c:pt>
                <c:pt idx="8399">
                  <c:v>42186.381481481476</c:v>
                </c:pt>
                <c:pt idx="8400">
                  <c:v>42186.382175925937</c:v>
                </c:pt>
                <c:pt idx="8401">
                  <c:v>42186.382870370391</c:v>
                </c:pt>
                <c:pt idx="8402">
                  <c:v>42186.383564814816</c:v>
                </c:pt>
                <c:pt idx="8403">
                  <c:v>42186.384259259285</c:v>
                </c:pt>
                <c:pt idx="8404">
                  <c:v>42186.384953703702</c:v>
                </c:pt>
                <c:pt idx="8405">
                  <c:v>42186.385648148171</c:v>
                </c:pt>
                <c:pt idx="8406">
                  <c:v>42186.386342592603</c:v>
                </c:pt>
                <c:pt idx="8407">
                  <c:v>42186.387037037042</c:v>
                </c:pt>
                <c:pt idx="8408">
                  <c:v>42186.387731481482</c:v>
                </c:pt>
                <c:pt idx="8409">
                  <c:v>42186.388425925943</c:v>
                </c:pt>
                <c:pt idx="8410">
                  <c:v>42186.389120370368</c:v>
                </c:pt>
                <c:pt idx="8411">
                  <c:v>42186.389814814829</c:v>
                </c:pt>
                <c:pt idx="8412">
                  <c:v>42186.390509259261</c:v>
                </c:pt>
                <c:pt idx="8413">
                  <c:v>42186.391203703679</c:v>
                </c:pt>
                <c:pt idx="8414">
                  <c:v>42186.391898148169</c:v>
                </c:pt>
                <c:pt idx="8415">
                  <c:v>42186.392592592601</c:v>
                </c:pt>
                <c:pt idx="8416">
                  <c:v>42186.393287037034</c:v>
                </c:pt>
                <c:pt idx="8417">
                  <c:v>42186.393981481466</c:v>
                </c:pt>
                <c:pt idx="8418">
                  <c:v>42186.394675925942</c:v>
                </c:pt>
                <c:pt idx="8419">
                  <c:v>42186.395370370381</c:v>
                </c:pt>
                <c:pt idx="8420">
                  <c:v>42186.396064814806</c:v>
                </c:pt>
                <c:pt idx="8421">
                  <c:v>42186.39675925926</c:v>
                </c:pt>
                <c:pt idx="8422">
                  <c:v>42186.397453703685</c:v>
                </c:pt>
                <c:pt idx="8423">
                  <c:v>42186.398148148161</c:v>
                </c:pt>
                <c:pt idx="8424">
                  <c:v>42186.398842592593</c:v>
                </c:pt>
                <c:pt idx="8425">
                  <c:v>42186.399537037039</c:v>
                </c:pt>
                <c:pt idx="8426">
                  <c:v>42186.400231481493</c:v>
                </c:pt>
                <c:pt idx="8427">
                  <c:v>42186.400925925933</c:v>
                </c:pt>
                <c:pt idx="8428">
                  <c:v>42186.401620370372</c:v>
                </c:pt>
                <c:pt idx="8429">
                  <c:v>42186.402314814812</c:v>
                </c:pt>
                <c:pt idx="8430">
                  <c:v>42186.403009259258</c:v>
                </c:pt>
                <c:pt idx="8431">
                  <c:v>42186.403703703683</c:v>
                </c:pt>
                <c:pt idx="8432">
                  <c:v>42186.404398148174</c:v>
                </c:pt>
                <c:pt idx="8433">
                  <c:v>42186.405092592591</c:v>
                </c:pt>
                <c:pt idx="8434">
                  <c:v>42186.405787037023</c:v>
                </c:pt>
                <c:pt idx="8435">
                  <c:v>42186.406481481485</c:v>
                </c:pt>
                <c:pt idx="8436">
                  <c:v>42186.407175925931</c:v>
                </c:pt>
                <c:pt idx="8437">
                  <c:v>42186.407870370385</c:v>
                </c:pt>
                <c:pt idx="8438">
                  <c:v>42186.408564814818</c:v>
                </c:pt>
                <c:pt idx="8439">
                  <c:v>42186.409259259271</c:v>
                </c:pt>
                <c:pt idx="8440">
                  <c:v>42186.409953703704</c:v>
                </c:pt>
                <c:pt idx="8441">
                  <c:v>42186.410648148179</c:v>
                </c:pt>
                <c:pt idx="8442">
                  <c:v>42186.41134259259</c:v>
                </c:pt>
                <c:pt idx="8443">
                  <c:v>42186.412037037051</c:v>
                </c:pt>
                <c:pt idx="8444">
                  <c:v>42186.412731481483</c:v>
                </c:pt>
                <c:pt idx="8445">
                  <c:v>42186.413425925923</c:v>
                </c:pt>
                <c:pt idx="8446">
                  <c:v>42186.414120370369</c:v>
                </c:pt>
                <c:pt idx="8447">
                  <c:v>42186.414814814831</c:v>
                </c:pt>
                <c:pt idx="8448">
                  <c:v>42186.415509259263</c:v>
                </c:pt>
                <c:pt idx="8449">
                  <c:v>42186.416203703702</c:v>
                </c:pt>
                <c:pt idx="8450">
                  <c:v>42186.416898148178</c:v>
                </c:pt>
                <c:pt idx="8451">
                  <c:v>42186.417592592603</c:v>
                </c:pt>
                <c:pt idx="8452">
                  <c:v>42186.418287037042</c:v>
                </c:pt>
                <c:pt idx="8453">
                  <c:v>42186.418981481482</c:v>
                </c:pt>
                <c:pt idx="8454">
                  <c:v>42186.419675925943</c:v>
                </c:pt>
                <c:pt idx="8455">
                  <c:v>42186.420370370368</c:v>
                </c:pt>
                <c:pt idx="8456">
                  <c:v>42186.4210648148</c:v>
                </c:pt>
                <c:pt idx="8457">
                  <c:v>42186.421759259254</c:v>
                </c:pt>
                <c:pt idx="8458">
                  <c:v>42186.422453703679</c:v>
                </c:pt>
                <c:pt idx="8459">
                  <c:v>42186.423148148147</c:v>
                </c:pt>
                <c:pt idx="8460">
                  <c:v>42186.423842592594</c:v>
                </c:pt>
                <c:pt idx="8461">
                  <c:v>42186.424537037041</c:v>
                </c:pt>
                <c:pt idx="8462">
                  <c:v>42186.42523148148</c:v>
                </c:pt>
                <c:pt idx="8463">
                  <c:v>42186.425925925927</c:v>
                </c:pt>
                <c:pt idx="8464">
                  <c:v>42186.426620370381</c:v>
                </c:pt>
                <c:pt idx="8465">
                  <c:v>42186.427314814806</c:v>
                </c:pt>
                <c:pt idx="8466">
                  <c:v>42186.42800925926</c:v>
                </c:pt>
                <c:pt idx="8467">
                  <c:v>42186.428703703685</c:v>
                </c:pt>
                <c:pt idx="8468">
                  <c:v>42186.429398148161</c:v>
                </c:pt>
                <c:pt idx="8469">
                  <c:v>42186.430092592593</c:v>
                </c:pt>
                <c:pt idx="8470">
                  <c:v>42186.430787037025</c:v>
                </c:pt>
                <c:pt idx="8471">
                  <c:v>42186.431481481464</c:v>
                </c:pt>
                <c:pt idx="8472">
                  <c:v>42186.432175925933</c:v>
                </c:pt>
                <c:pt idx="8473">
                  <c:v>42186.432870370387</c:v>
                </c:pt>
                <c:pt idx="8474">
                  <c:v>42186.433564814804</c:v>
                </c:pt>
                <c:pt idx="8475">
                  <c:v>42186.434259259273</c:v>
                </c:pt>
                <c:pt idx="8476">
                  <c:v>42186.434953703705</c:v>
                </c:pt>
                <c:pt idx="8477">
                  <c:v>42186.435648148159</c:v>
                </c:pt>
                <c:pt idx="8478">
                  <c:v>42186.436342592591</c:v>
                </c:pt>
                <c:pt idx="8479">
                  <c:v>42186.437037037038</c:v>
                </c:pt>
                <c:pt idx="8480">
                  <c:v>42186.437731481485</c:v>
                </c:pt>
                <c:pt idx="8481">
                  <c:v>42186.438425925931</c:v>
                </c:pt>
                <c:pt idx="8482">
                  <c:v>42186.439120370371</c:v>
                </c:pt>
                <c:pt idx="8483">
                  <c:v>42186.439814814818</c:v>
                </c:pt>
                <c:pt idx="8484">
                  <c:v>42186.440509259271</c:v>
                </c:pt>
                <c:pt idx="8485">
                  <c:v>42186.441203703704</c:v>
                </c:pt>
                <c:pt idx="8486">
                  <c:v>42186.441898148179</c:v>
                </c:pt>
                <c:pt idx="8487">
                  <c:v>42186.442592592604</c:v>
                </c:pt>
                <c:pt idx="8488">
                  <c:v>42186.443287037036</c:v>
                </c:pt>
                <c:pt idx="8489">
                  <c:v>42186.443981481476</c:v>
                </c:pt>
                <c:pt idx="8490">
                  <c:v>42186.444675925937</c:v>
                </c:pt>
                <c:pt idx="8491">
                  <c:v>42186.445370370369</c:v>
                </c:pt>
                <c:pt idx="8492">
                  <c:v>42186.446064814816</c:v>
                </c:pt>
                <c:pt idx="8493">
                  <c:v>42186.446759259263</c:v>
                </c:pt>
                <c:pt idx="8494">
                  <c:v>42186.447453703688</c:v>
                </c:pt>
                <c:pt idx="8495">
                  <c:v>42186.448148148171</c:v>
                </c:pt>
                <c:pt idx="8496">
                  <c:v>42186.448842592603</c:v>
                </c:pt>
                <c:pt idx="8497">
                  <c:v>42186.449537037042</c:v>
                </c:pt>
                <c:pt idx="8498">
                  <c:v>42186.450231481496</c:v>
                </c:pt>
                <c:pt idx="8499">
                  <c:v>42186.450925925943</c:v>
                </c:pt>
                <c:pt idx="8500">
                  <c:v>42186.451620370368</c:v>
                </c:pt>
                <c:pt idx="8501">
                  <c:v>42186.452314814829</c:v>
                </c:pt>
                <c:pt idx="8502">
                  <c:v>42186.453009259261</c:v>
                </c:pt>
                <c:pt idx="8503">
                  <c:v>42186.453703703679</c:v>
                </c:pt>
                <c:pt idx="8504">
                  <c:v>42186.454398148177</c:v>
                </c:pt>
                <c:pt idx="8505">
                  <c:v>42186.455092592601</c:v>
                </c:pt>
                <c:pt idx="8506">
                  <c:v>42186.455787037034</c:v>
                </c:pt>
                <c:pt idx="8507">
                  <c:v>42186.45648148148</c:v>
                </c:pt>
                <c:pt idx="8508">
                  <c:v>42186.457175925942</c:v>
                </c:pt>
                <c:pt idx="8509">
                  <c:v>42186.457870370396</c:v>
                </c:pt>
                <c:pt idx="8510">
                  <c:v>42186.458564814813</c:v>
                </c:pt>
                <c:pt idx="8511">
                  <c:v>42186.459259259274</c:v>
                </c:pt>
                <c:pt idx="8512">
                  <c:v>42186.459953703707</c:v>
                </c:pt>
                <c:pt idx="8513">
                  <c:v>42186.460648148161</c:v>
                </c:pt>
                <c:pt idx="8514">
                  <c:v>42186.461342592585</c:v>
                </c:pt>
                <c:pt idx="8515">
                  <c:v>42186.462037037039</c:v>
                </c:pt>
                <c:pt idx="8516">
                  <c:v>42186.462731481479</c:v>
                </c:pt>
                <c:pt idx="8517">
                  <c:v>42186.463425925926</c:v>
                </c:pt>
                <c:pt idx="8518">
                  <c:v>42186.464120370372</c:v>
                </c:pt>
                <c:pt idx="8519">
                  <c:v>42186.464814814812</c:v>
                </c:pt>
                <c:pt idx="8520">
                  <c:v>42186.465509259258</c:v>
                </c:pt>
                <c:pt idx="8521">
                  <c:v>42186.466203703705</c:v>
                </c:pt>
                <c:pt idx="8522">
                  <c:v>42186.466898148174</c:v>
                </c:pt>
                <c:pt idx="8523">
                  <c:v>42186.467592592591</c:v>
                </c:pt>
                <c:pt idx="8524">
                  <c:v>42186.468287037038</c:v>
                </c:pt>
                <c:pt idx="8525">
                  <c:v>42186.468981481485</c:v>
                </c:pt>
                <c:pt idx="8526">
                  <c:v>42186.469675925931</c:v>
                </c:pt>
                <c:pt idx="8527">
                  <c:v>42186.470370370385</c:v>
                </c:pt>
                <c:pt idx="8528">
                  <c:v>42186.471064814803</c:v>
                </c:pt>
                <c:pt idx="8529">
                  <c:v>42186.471759259257</c:v>
                </c:pt>
                <c:pt idx="8530">
                  <c:v>42186.472453703704</c:v>
                </c:pt>
                <c:pt idx="8531">
                  <c:v>42186.473148148165</c:v>
                </c:pt>
                <c:pt idx="8532">
                  <c:v>42186.47384259259</c:v>
                </c:pt>
                <c:pt idx="8533">
                  <c:v>42186.474537037051</c:v>
                </c:pt>
                <c:pt idx="8534">
                  <c:v>42186.475231481483</c:v>
                </c:pt>
                <c:pt idx="8535">
                  <c:v>42186.475925925923</c:v>
                </c:pt>
                <c:pt idx="8536">
                  <c:v>42186.476620370369</c:v>
                </c:pt>
                <c:pt idx="8537">
                  <c:v>42186.477314814816</c:v>
                </c:pt>
                <c:pt idx="8538">
                  <c:v>42186.478009259263</c:v>
                </c:pt>
                <c:pt idx="8539">
                  <c:v>42186.478703703688</c:v>
                </c:pt>
                <c:pt idx="8540">
                  <c:v>42186.479398148171</c:v>
                </c:pt>
                <c:pt idx="8541">
                  <c:v>42186.480092592603</c:v>
                </c:pt>
                <c:pt idx="8542">
                  <c:v>42186.480787037035</c:v>
                </c:pt>
                <c:pt idx="8543">
                  <c:v>42186.481481481474</c:v>
                </c:pt>
                <c:pt idx="8544">
                  <c:v>42186.482175925943</c:v>
                </c:pt>
                <c:pt idx="8545">
                  <c:v>42186.48287037039</c:v>
                </c:pt>
                <c:pt idx="8546">
                  <c:v>42186.483564814815</c:v>
                </c:pt>
                <c:pt idx="8547">
                  <c:v>42186.484259259276</c:v>
                </c:pt>
                <c:pt idx="8548">
                  <c:v>42186.484953703701</c:v>
                </c:pt>
                <c:pt idx="8549">
                  <c:v>42186.485648148169</c:v>
                </c:pt>
                <c:pt idx="8550">
                  <c:v>42186.486342592601</c:v>
                </c:pt>
                <c:pt idx="8551">
                  <c:v>42186.487037037041</c:v>
                </c:pt>
                <c:pt idx="8552">
                  <c:v>42186.48773148148</c:v>
                </c:pt>
                <c:pt idx="8553">
                  <c:v>42186.488425925942</c:v>
                </c:pt>
                <c:pt idx="8554">
                  <c:v>42186.489120370381</c:v>
                </c:pt>
                <c:pt idx="8555">
                  <c:v>42186.489814814813</c:v>
                </c:pt>
                <c:pt idx="8556">
                  <c:v>42186.49050925926</c:v>
                </c:pt>
                <c:pt idx="8557">
                  <c:v>42186.491203703685</c:v>
                </c:pt>
                <c:pt idx="8558">
                  <c:v>42186.491898148161</c:v>
                </c:pt>
                <c:pt idx="8559">
                  <c:v>42186.492592592593</c:v>
                </c:pt>
                <c:pt idx="8560">
                  <c:v>42186.493287037025</c:v>
                </c:pt>
                <c:pt idx="8561">
                  <c:v>42186.493981481464</c:v>
                </c:pt>
                <c:pt idx="8562">
                  <c:v>42186.494675925933</c:v>
                </c:pt>
                <c:pt idx="8563">
                  <c:v>42186.495370370372</c:v>
                </c:pt>
                <c:pt idx="8564">
                  <c:v>42186.496064814804</c:v>
                </c:pt>
                <c:pt idx="8565">
                  <c:v>42186.496759259258</c:v>
                </c:pt>
                <c:pt idx="8566">
                  <c:v>42186.497453703683</c:v>
                </c:pt>
                <c:pt idx="8567">
                  <c:v>42186.498148148159</c:v>
                </c:pt>
                <c:pt idx="8568">
                  <c:v>42186.498842592591</c:v>
                </c:pt>
                <c:pt idx="8569">
                  <c:v>42186.499537037038</c:v>
                </c:pt>
                <c:pt idx="8570">
                  <c:v>42186.500231481492</c:v>
                </c:pt>
                <c:pt idx="8571">
                  <c:v>42186.500925925931</c:v>
                </c:pt>
                <c:pt idx="8572">
                  <c:v>42186.501620370371</c:v>
                </c:pt>
                <c:pt idx="8573">
                  <c:v>42186.502314814818</c:v>
                </c:pt>
                <c:pt idx="8574">
                  <c:v>42186.503009259257</c:v>
                </c:pt>
                <c:pt idx="8575">
                  <c:v>42186.503703703682</c:v>
                </c:pt>
                <c:pt idx="8576">
                  <c:v>42186.504398148179</c:v>
                </c:pt>
                <c:pt idx="8577">
                  <c:v>42186.50509259259</c:v>
                </c:pt>
                <c:pt idx="8578">
                  <c:v>42186.505787037022</c:v>
                </c:pt>
                <c:pt idx="8579">
                  <c:v>42186.506481481476</c:v>
                </c:pt>
                <c:pt idx="8580">
                  <c:v>42186.507175925923</c:v>
                </c:pt>
                <c:pt idx="8581">
                  <c:v>42186.507870370369</c:v>
                </c:pt>
                <c:pt idx="8582">
                  <c:v>42186.508564814816</c:v>
                </c:pt>
                <c:pt idx="8583">
                  <c:v>42186.509259259263</c:v>
                </c:pt>
                <c:pt idx="8584">
                  <c:v>42186.509953703688</c:v>
                </c:pt>
                <c:pt idx="8585">
                  <c:v>42186.510648148171</c:v>
                </c:pt>
                <c:pt idx="8586">
                  <c:v>42186.511342592596</c:v>
                </c:pt>
                <c:pt idx="8587">
                  <c:v>42186.512037037042</c:v>
                </c:pt>
                <c:pt idx="8588">
                  <c:v>42186.512731481482</c:v>
                </c:pt>
                <c:pt idx="8589">
                  <c:v>42186.513425925928</c:v>
                </c:pt>
                <c:pt idx="8590">
                  <c:v>42186.514120370368</c:v>
                </c:pt>
                <c:pt idx="8591">
                  <c:v>42186.514814814829</c:v>
                </c:pt>
                <c:pt idx="8592">
                  <c:v>42186.515509259261</c:v>
                </c:pt>
                <c:pt idx="8593">
                  <c:v>42186.516203703701</c:v>
                </c:pt>
                <c:pt idx="8594">
                  <c:v>42186.516898148177</c:v>
                </c:pt>
                <c:pt idx="8595">
                  <c:v>42186.517592592601</c:v>
                </c:pt>
                <c:pt idx="8596">
                  <c:v>42186.518287037041</c:v>
                </c:pt>
                <c:pt idx="8597">
                  <c:v>42186.51898148148</c:v>
                </c:pt>
                <c:pt idx="8598">
                  <c:v>42186.519675925942</c:v>
                </c:pt>
                <c:pt idx="8599">
                  <c:v>42186.520370370381</c:v>
                </c:pt>
                <c:pt idx="8600">
                  <c:v>42186.521064814784</c:v>
                </c:pt>
                <c:pt idx="8601">
                  <c:v>42186.521759259245</c:v>
                </c:pt>
                <c:pt idx="8602">
                  <c:v>42186.522453703685</c:v>
                </c:pt>
                <c:pt idx="8603">
                  <c:v>42186.523148148146</c:v>
                </c:pt>
                <c:pt idx="8604">
                  <c:v>42186.523842592585</c:v>
                </c:pt>
                <c:pt idx="8605">
                  <c:v>42186.524537037039</c:v>
                </c:pt>
                <c:pt idx="8606">
                  <c:v>42186.525231481479</c:v>
                </c:pt>
                <c:pt idx="8607">
                  <c:v>42186.525925925926</c:v>
                </c:pt>
                <c:pt idx="8608">
                  <c:v>42186.526620370372</c:v>
                </c:pt>
                <c:pt idx="8609">
                  <c:v>42186.527314814804</c:v>
                </c:pt>
                <c:pt idx="8610">
                  <c:v>42186.528009259258</c:v>
                </c:pt>
                <c:pt idx="8611">
                  <c:v>42186.528703703683</c:v>
                </c:pt>
                <c:pt idx="8612">
                  <c:v>42186.529398148159</c:v>
                </c:pt>
                <c:pt idx="8613">
                  <c:v>42186.530092592591</c:v>
                </c:pt>
                <c:pt idx="8614">
                  <c:v>42186.530787037023</c:v>
                </c:pt>
                <c:pt idx="8615">
                  <c:v>42186.53148148147</c:v>
                </c:pt>
                <c:pt idx="8616">
                  <c:v>42186.532175925931</c:v>
                </c:pt>
                <c:pt idx="8617">
                  <c:v>42186.532870370385</c:v>
                </c:pt>
                <c:pt idx="8618">
                  <c:v>42186.533564814803</c:v>
                </c:pt>
                <c:pt idx="8619">
                  <c:v>42186.534259259271</c:v>
                </c:pt>
                <c:pt idx="8620">
                  <c:v>42186.534953703704</c:v>
                </c:pt>
                <c:pt idx="8621">
                  <c:v>42186.535648148165</c:v>
                </c:pt>
                <c:pt idx="8622">
                  <c:v>42186.53634259259</c:v>
                </c:pt>
                <c:pt idx="8623">
                  <c:v>42186.537037037036</c:v>
                </c:pt>
                <c:pt idx="8624">
                  <c:v>42186.537731481476</c:v>
                </c:pt>
                <c:pt idx="8625">
                  <c:v>42186.538425925923</c:v>
                </c:pt>
                <c:pt idx="8626">
                  <c:v>42186.539120370355</c:v>
                </c:pt>
                <c:pt idx="8627">
                  <c:v>42186.539814814816</c:v>
                </c:pt>
                <c:pt idx="8628">
                  <c:v>42186.540509259263</c:v>
                </c:pt>
                <c:pt idx="8629">
                  <c:v>42186.541203703688</c:v>
                </c:pt>
                <c:pt idx="8630">
                  <c:v>42186.541898148171</c:v>
                </c:pt>
                <c:pt idx="8631">
                  <c:v>42186.542592592603</c:v>
                </c:pt>
                <c:pt idx="8632">
                  <c:v>42186.543287037035</c:v>
                </c:pt>
                <c:pt idx="8633">
                  <c:v>42186.543981481474</c:v>
                </c:pt>
                <c:pt idx="8634">
                  <c:v>42186.544675925943</c:v>
                </c:pt>
                <c:pt idx="8635">
                  <c:v>42186.545370370368</c:v>
                </c:pt>
                <c:pt idx="8636">
                  <c:v>42186.546064814815</c:v>
                </c:pt>
                <c:pt idx="8637">
                  <c:v>42186.546759259261</c:v>
                </c:pt>
                <c:pt idx="8638">
                  <c:v>42186.547453703679</c:v>
                </c:pt>
                <c:pt idx="8639">
                  <c:v>42186.548148148169</c:v>
                </c:pt>
                <c:pt idx="8640">
                  <c:v>42186.548842592601</c:v>
                </c:pt>
                <c:pt idx="8641">
                  <c:v>42186.549537037041</c:v>
                </c:pt>
                <c:pt idx="8642">
                  <c:v>42186.550231481495</c:v>
                </c:pt>
                <c:pt idx="8643">
                  <c:v>42186.550925925942</c:v>
                </c:pt>
                <c:pt idx="8644">
                  <c:v>42186.551620370381</c:v>
                </c:pt>
                <c:pt idx="8645">
                  <c:v>42186.552314814813</c:v>
                </c:pt>
                <c:pt idx="8646">
                  <c:v>42186.55300925926</c:v>
                </c:pt>
                <c:pt idx="8647">
                  <c:v>42186.557870370387</c:v>
                </c:pt>
                <c:pt idx="8648">
                  <c:v>42186.558564814812</c:v>
                </c:pt>
                <c:pt idx="8649">
                  <c:v>42186.559259259273</c:v>
                </c:pt>
                <c:pt idx="8650">
                  <c:v>42186.559953703705</c:v>
                </c:pt>
                <c:pt idx="8651">
                  <c:v>42186.560648148159</c:v>
                </c:pt>
                <c:pt idx="8652">
                  <c:v>42186.561342592584</c:v>
                </c:pt>
                <c:pt idx="8653">
                  <c:v>42186.562037037038</c:v>
                </c:pt>
                <c:pt idx="8654">
                  <c:v>42186.562731481485</c:v>
                </c:pt>
                <c:pt idx="8655">
                  <c:v>42186.563425925924</c:v>
                </c:pt>
                <c:pt idx="8656">
                  <c:v>42186.564120370371</c:v>
                </c:pt>
                <c:pt idx="8657">
                  <c:v>42186.564814814818</c:v>
                </c:pt>
                <c:pt idx="8658">
                  <c:v>42186.565509259257</c:v>
                </c:pt>
                <c:pt idx="8659">
                  <c:v>42186.566203703704</c:v>
                </c:pt>
                <c:pt idx="8660">
                  <c:v>42186.566898148179</c:v>
                </c:pt>
                <c:pt idx="8661">
                  <c:v>42186.56759259259</c:v>
                </c:pt>
                <c:pt idx="8662">
                  <c:v>42186.568287037036</c:v>
                </c:pt>
                <c:pt idx="8663">
                  <c:v>42186.568981481476</c:v>
                </c:pt>
                <c:pt idx="8664">
                  <c:v>42186.569675925923</c:v>
                </c:pt>
                <c:pt idx="8665">
                  <c:v>42186.570370370369</c:v>
                </c:pt>
                <c:pt idx="8666">
                  <c:v>42186.571064814802</c:v>
                </c:pt>
                <c:pt idx="8667">
                  <c:v>42186.571759259255</c:v>
                </c:pt>
                <c:pt idx="8668">
                  <c:v>42186.572453703688</c:v>
                </c:pt>
                <c:pt idx="8669">
                  <c:v>42186.573148148149</c:v>
                </c:pt>
                <c:pt idx="8670">
                  <c:v>42186.573842592596</c:v>
                </c:pt>
                <c:pt idx="8671">
                  <c:v>42186.574537037042</c:v>
                </c:pt>
                <c:pt idx="8672">
                  <c:v>42186.575231481482</c:v>
                </c:pt>
                <c:pt idx="8673">
                  <c:v>42186.575925925928</c:v>
                </c:pt>
                <c:pt idx="8674">
                  <c:v>42186.576620370368</c:v>
                </c:pt>
                <c:pt idx="8675">
                  <c:v>42186.577314814815</c:v>
                </c:pt>
                <c:pt idx="8676">
                  <c:v>42186.578009259261</c:v>
                </c:pt>
                <c:pt idx="8677">
                  <c:v>42186.578703703679</c:v>
                </c:pt>
                <c:pt idx="8678">
                  <c:v>42186.579398148169</c:v>
                </c:pt>
                <c:pt idx="8679">
                  <c:v>42186.580092592601</c:v>
                </c:pt>
                <c:pt idx="8680">
                  <c:v>42186.580787037034</c:v>
                </c:pt>
                <c:pt idx="8681">
                  <c:v>42186.581481481466</c:v>
                </c:pt>
                <c:pt idx="8682">
                  <c:v>42186.582175925942</c:v>
                </c:pt>
                <c:pt idx="8683">
                  <c:v>42186.582870370396</c:v>
                </c:pt>
                <c:pt idx="8684">
                  <c:v>42186.583564814806</c:v>
                </c:pt>
                <c:pt idx="8685">
                  <c:v>42186.584259259274</c:v>
                </c:pt>
                <c:pt idx="8686">
                  <c:v>42186.584953703707</c:v>
                </c:pt>
                <c:pt idx="8687">
                  <c:v>42186.585648148161</c:v>
                </c:pt>
                <c:pt idx="8688">
                  <c:v>42186.586342592593</c:v>
                </c:pt>
                <c:pt idx="8689">
                  <c:v>42186.587037037039</c:v>
                </c:pt>
                <c:pt idx="8690">
                  <c:v>42186.587731481479</c:v>
                </c:pt>
                <c:pt idx="8691">
                  <c:v>42186.588425925933</c:v>
                </c:pt>
                <c:pt idx="8692">
                  <c:v>42186.589120370372</c:v>
                </c:pt>
                <c:pt idx="8693">
                  <c:v>42186.589814814812</c:v>
                </c:pt>
                <c:pt idx="8694">
                  <c:v>42186.590509259258</c:v>
                </c:pt>
                <c:pt idx="8695">
                  <c:v>42186.591203703683</c:v>
                </c:pt>
                <c:pt idx="8696">
                  <c:v>42186.591898148159</c:v>
                </c:pt>
                <c:pt idx="8697">
                  <c:v>42186.592592592591</c:v>
                </c:pt>
                <c:pt idx="8698">
                  <c:v>42186.593287037023</c:v>
                </c:pt>
                <c:pt idx="8699">
                  <c:v>42186.59398148147</c:v>
                </c:pt>
                <c:pt idx="8700">
                  <c:v>42186.594675925931</c:v>
                </c:pt>
                <c:pt idx="8701">
                  <c:v>42186.595370370371</c:v>
                </c:pt>
                <c:pt idx="8702">
                  <c:v>42186.596064814803</c:v>
                </c:pt>
                <c:pt idx="8703">
                  <c:v>42186.596759259257</c:v>
                </c:pt>
                <c:pt idx="8704">
                  <c:v>42186.597453703682</c:v>
                </c:pt>
                <c:pt idx="8705">
                  <c:v>42186.598148148165</c:v>
                </c:pt>
                <c:pt idx="8706">
                  <c:v>42186.59884259259</c:v>
                </c:pt>
                <c:pt idx="8707">
                  <c:v>42186.599537037036</c:v>
                </c:pt>
                <c:pt idx="8708">
                  <c:v>42186.600231481483</c:v>
                </c:pt>
                <c:pt idx="8709">
                  <c:v>42186.600925925923</c:v>
                </c:pt>
                <c:pt idx="8710">
                  <c:v>42186.601620370355</c:v>
                </c:pt>
                <c:pt idx="8711">
                  <c:v>42186.602314814816</c:v>
                </c:pt>
                <c:pt idx="8712">
                  <c:v>42186.603009259255</c:v>
                </c:pt>
                <c:pt idx="8713">
                  <c:v>42186.603703703673</c:v>
                </c:pt>
                <c:pt idx="8714">
                  <c:v>42186.604398148171</c:v>
                </c:pt>
                <c:pt idx="8715">
                  <c:v>42186.605092592596</c:v>
                </c:pt>
                <c:pt idx="8716">
                  <c:v>42186.60578703702</c:v>
                </c:pt>
                <c:pt idx="8717">
                  <c:v>42186.606481481474</c:v>
                </c:pt>
                <c:pt idx="8718">
                  <c:v>42186.607175925928</c:v>
                </c:pt>
                <c:pt idx="8719">
                  <c:v>42186.607870370368</c:v>
                </c:pt>
                <c:pt idx="8720">
                  <c:v>42186.608564814815</c:v>
                </c:pt>
                <c:pt idx="8721">
                  <c:v>42186.609259259261</c:v>
                </c:pt>
                <c:pt idx="8722">
                  <c:v>42186.609953703679</c:v>
                </c:pt>
                <c:pt idx="8723">
                  <c:v>42186.610648148169</c:v>
                </c:pt>
                <c:pt idx="8724">
                  <c:v>42186.611342592594</c:v>
                </c:pt>
                <c:pt idx="8725">
                  <c:v>42186.612037037041</c:v>
                </c:pt>
                <c:pt idx="8726">
                  <c:v>42186.61273148148</c:v>
                </c:pt>
                <c:pt idx="8727">
                  <c:v>42186.613425925927</c:v>
                </c:pt>
                <c:pt idx="8728">
                  <c:v>42186.614120370381</c:v>
                </c:pt>
                <c:pt idx="8729">
                  <c:v>42186.614814814813</c:v>
                </c:pt>
                <c:pt idx="8730">
                  <c:v>42186.61550925926</c:v>
                </c:pt>
                <c:pt idx="8731">
                  <c:v>42186.616203703707</c:v>
                </c:pt>
                <c:pt idx="8732">
                  <c:v>42186.616898148175</c:v>
                </c:pt>
                <c:pt idx="8733">
                  <c:v>42186.617592592593</c:v>
                </c:pt>
                <c:pt idx="8734">
                  <c:v>42186.618287037039</c:v>
                </c:pt>
                <c:pt idx="8735">
                  <c:v>42186.618981481479</c:v>
                </c:pt>
                <c:pt idx="8736">
                  <c:v>42186.619675925933</c:v>
                </c:pt>
                <c:pt idx="8737">
                  <c:v>42186.620370370372</c:v>
                </c:pt>
                <c:pt idx="8738">
                  <c:v>42186.621064814783</c:v>
                </c:pt>
                <c:pt idx="8739">
                  <c:v>42186.621759259244</c:v>
                </c:pt>
                <c:pt idx="8740">
                  <c:v>42186.622453703683</c:v>
                </c:pt>
                <c:pt idx="8741">
                  <c:v>42186.623148148145</c:v>
                </c:pt>
                <c:pt idx="8742">
                  <c:v>42186.623842592584</c:v>
                </c:pt>
                <c:pt idx="8743">
                  <c:v>42186.624537037038</c:v>
                </c:pt>
                <c:pt idx="8744">
                  <c:v>42186.625231481485</c:v>
                </c:pt>
                <c:pt idx="8745">
                  <c:v>42186.625925925924</c:v>
                </c:pt>
                <c:pt idx="8746">
                  <c:v>42186.626620370371</c:v>
                </c:pt>
                <c:pt idx="8747">
                  <c:v>42186.627314814803</c:v>
                </c:pt>
                <c:pt idx="8748">
                  <c:v>42186.628009259257</c:v>
                </c:pt>
                <c:pt idx="8749">
                  <c:v>42186.628703703682</c:v>
                </c:pt>
                <c:pt idx="8750">
                  <c:v>42186.629398148165</c:v>
                </c:pt>
                <c:pt idx="8751">
                  <c:v>42186.63009259259</c:v>
                </c:pt>
                <c:pt idx="8752">
                  <c:v>42186.630787037022</c:v>
                </c:pt>
                <c:pt idx="8753">
                  <c:v>42186.631481481454</c:v>
                </c:pt>
                <c:pt idx="8754">
                  <c:v>42186.632175925923</c:v>
                </c:pt>
                <c:pt idx="8755">
                  <c:v>42186.632870370369</c:v>
                </c:pt>
                <c:pt idx="8756">
                  <c:v>42186.633564814802</c:v>
                </c:pt>
                <c:pt idx="8757">
                  <c:v>42186.634259259263</c:v>
                </c:pt>
                <c:pt idx="8758">
                  <c:v>42186.634953703688</c:v>
                </c:pt>
                <c:pt idx="8759">
                  <c:v>42186.635648148149</c:v>
                </c:pt>
                <c:pt idx="8760">
                  <c:v>42186.636342592596</c:v>
                </c:pt>
                <c:pt idx="8761">
                  <c:v>42186.637037037035</c:v>
                </c:pt>
                <c:pt idx="8762">
                  <c:v>42186.637731481474</c:v>
                </c:pt>
                <c:pt idx="8763">
                  <c:v>42186.638425925928</c:v>
                </c:pt>
                <c:pt idx="8764">
                  <c:v>42186.639120370353</c:v>
                </c:pt>
                <c:pt idx="8765">
                  <c:v>42186.639814814815</c:v>
                </c:pt>
                <c:pt idx="8766">
                  <c:v>42186.640509259261</c:v>
                </c:pt>
                <c:pt idx="8767">
                  <c:v>42186.641203703679</c:v>
                </c:pt>
                <c:pt idx="8768">
                  <c:v>42186.641898148169</c:v>
                </c:pt>
                <c:pt idx="8769">
                  <c:v>42186.642592592601</c:v>
                </c:pt>
                <c:pt idx="8770">
                  <c:v>42186.643287037034</c:v>
                </c:pt>
                <c:pt idx="8771">
                  <c:v>42186.643981481466</c:v>
                </c:pt>
                <c:pt idx="8772">
                  <c:v>42186.644675925942</c:v>
                </c:pt>
                <c:pt idx="8773">
                  <c:v>42186.645370370381</c:v>
                </c:pt>
                <c:pt idx="8774">
                  <c:v>42186.646064814806</c:v>
                </c:pt>
                <c:pt idx="8775">
                  <c:v>42186.64675925926</c:v>
                </c:pt>
                <c:pt idx="8776">
                  <c:v>42186.647453703685</c:v>
                </c:pt>
                <c:pt idx="8777">
                  <c:v>42186.648148148161</c:v>
                </c:pt>
                <c:pt idx="8778">
                  <c:v>42186.648842592593</c:v>
                </c:pt>
                <c:pt idx="8779">
                  <c:v>42186.649537037039</c:v>
                </c:pt>
                <c:pt idx="8780">
                  <c:v>42186.650231481493</c:v>
                </c:pt>
                <c:pt idx="8781">
                  <c:v>42186.650925925933</c:v>
                </c:pt>
                <c:pt idx="8782">
                  <c:v>42186.651620370372</c:v>
                </c:pt>
                <c:pt idx="8783">
                  <c:v>42186.652314814812</c:v>
                </c:pt>
                <c:pt idx="8784">
                  <c:v>42186.653009259258</c:v>
                </c:pt>
                <c:pt idx="8785">
                  <c:v>42186.653703703683</c:v>
                </c:pt>
                <c:pt idx="8786">
                  <c:v>42186.654398148174</c:v>
                </c:pt>
                <c:pt idx="8787">
                  <c:v>42186.655092592591</c:v>
                </c:pt>
                <c:pt idx="8788">
                  <c:v>42186.655787037023</c:v>
                </c:pt>
                <c:pt idx="8789">
                  <c:v>42186.656481481485</c:v>
                </c:pt>
                <c:pt idx="8790">
                  <c:v>42186.657175925931</c:v>
                </c:pt>
                <c:pt idx="8791">
                  <c:v>42186.657870370385</c:v>
                </c:pt>
                <c:pt idx="8792">
                  <c:v>42186.658564814818</c:v>
                </c:pt>
                <c:pt idx="8793">
                  <c:v>42186.659259259271</c:v>
                </c:pt>
                <c:pt idx="8794">
                  <c:v>42186.659953703704</c:v>
                </c:pt>
                <c:pt idx="8795">
                  <c:v>42186.660648148165</c:v>
                </c:pt>
                <c:pt idx="8796">
                  <c:v>42186.661342592575</c:v>
                </c:pt>
                <c:pt idx="8797">
                  <c:v>42186.662037037036</c:v>
                </c:pt>
                <c:pt idx="8798">
                  <c:v>42186.662731481476</c:v>
                </c:pt>
                <c:pt idx="8799">
                  <c:v>42186.663425925908</c:v>
                </c:pt>
                <c:pt idx="8800">
                  <c:v>42186.664120370355</c:v>
                </c:pt>
                <c:pt idx="8801">
                  <c:v>42186.664814814816</c:v>
                </c:pt>
                <c:pt idx="8802">
                  <c:v>42186.665509259255</c:v>
                </c:pt>
                <c:pt idx="8803">
                  <c:v>42186.666203703688</c:v>
                </c:pt>
                <c:pt idx="8804">
                  <c:v>42186.666898148171</c:v>
                </c:pt>
                <c:pt idx="8805">
                  <c:v>42186.667592592596</c:v>
                </c:pt>
                <c:pt idx="8806">
                  <c:v>42186.668287037035</c:v>
                </c:pt>
                <c:pt idx="8807">
                  <c:v>42186.668981481474</c:v>
                </c:pt>
                <c:pt idx="8808">
                  <c:v>42186.669675925928</c:v>
                </c:pt>
                <c:pt idx="8809">
                  <c:v>42186.670370370368</c:v>
                </c:pt>
                <c:pt idx="8810">
                  <c:v>42186.6710648148</c:v>
                </c:pt>
                <c:pt idx="8811">
                  <c:v>42186.671759259254</c:v>
                </c:pt>
                <c:pt idx="8812">
                  <c:v>42186.672453703679</c:v>
                </c:pt>
                <c:pt idx="8813">
                  <c:v>42186.673148148147</c:v>
                </c:pt>
                <c:pt idx="8814">
                  <c:v>42186.673842592594</c:v>
                </c:pt>
                <c:pt idx="8815">
                  <c:v>42186.674537037041</c:v>
                </c:pt>
                <c:pt idx="8816">
                  <c:v>42186.67523148148</c:v>
                </c:pt>
                <c:pt idx="8817">
                  <c:v>42186.675925925927</c:v>
                </c:pt>
                <c:pt idx="8818">
                  <c:v>42186.676620370381</c:v>
                </c:pt>
                <c:pt idx="8819">
                  <c:v>42186.677314814806</c:v>
                </c:pt>
                <c:pt idx="8820">
                  <c:v>42186.67800925926</c:v>
                </c:pt>
                <c:pt idx="8821">
                  <c:v>42186.678703703685</c:v>
                </c:pt>
                <c:pt idx="8822">
                  <c:v>42186.679398148161</c:v>
                </c:pt>
                <c:pt idx="8823">
                  <c:v>42186.680092592593</c:v>
                </c:pt>
                <c:pt idx="8824">
                  <c:v>42186.680787037025</c:v>
                </c:pt>
                <c:pt idx="8825">
                  <c:v>42186.681481481464</c:v>
                </c:pt>
                <c:pt idx="8826">
                  <c:v>42186.682175925933</c:v>
                </c:pt>
                <c:pt idx="8827">
                  <c:v>42186.682870370387</c:v>
                </c:pt>
                <c:pt idx="8828">
                  <c:v>42186.683564814804</c:v>
                </c:pt>
                <c:pt idx="8829">
                  <c:v>42186.684259259273</c:v>
                </c:pt>
                <c:pt idx="8830">
                  <c:v>42186.684953703705</c:v>
                </c:pt>
                <c:pt idx="8831">
                  <c:v>42186.685648148159</c:v>
                </c:pt>
                <c:pt idx="8832">
                  <c:v>42186.686342592591</c:v>
                </c:pt>
                <c:pt idx="8833">
                  <c:v>42186.687037037038</c:v>
                </c:pt>
                <c:pt idx="8834">
                  <c:v>42186.687731481485</c:v>
                </c:pt>
                <c:pt idx="8835">
                  <c:v>42186.688425925931</c:v>
                </c:pt>
                <c:pt idx="8836">
                  <c:v>42186.689120370371</c:v>
                </c:pt>
                <c:pt idx="8837">
                  <c:v>42186.689814814818</c:v>
                </c:pt>
                <c:pt idx="8838">
                  <c:v>42186.690509259257</c:v>
                </c:pt>
                <c:pt idx="8839">
                  <c:v>42186.691203703682</c:v>
                </c:pt>
                <c:pt idx="8840">
                  <c:v>42186.691898148165</c:v>
                </c:pt>
                <c:pt idx="8841">
                  <c:v>42186.69259259259</c:v>
                </c:pt>
                <c:pt idx="8842">
                  <c:v>42186.693287037022</c:v>
                </c:pt>
                <c:pt idx="8843">
                  <c:v>42186.693981481454</c:v>
                </c:pt>
                <c:pt idx="8844">
                  <c:v>42186.694675925923</c:v>
                </c:pt>
                <c:pt idx="8845">
                  <c:v>42186.695370370355</c:v>
                </c:pt>
                <c:pt idx="8846">
                  <c:v>42186.696064814802</c:v>
                </c:pt>
                <c:pt idx="8847">
                  <c:v>42186.696759259255</c:v>
                </c:pt>
                <c:pt idx="8848">
                  <c:v>42186.697453703673</c:v>
                </c:pt>
                <c:pt idx="8849">
                  <c:v>42186.698148148149</c:v>
                </c:pt>
                <c:pt idx="8850">
                  <c:v>42186.698842592596</c:v>
                </c:pt>
                <c:pt idx="8851">
                  <c:v>42186.699537037035</c:v>
                </c:pt>
                <c:pt idx="8852">
                  <c:v>42186.700231481482</c:v>
                </c:pt>
                <c:pt idx="8853">
                  <c:v>42186.700925925928</c:v>
                </c:pt>
                <c:pt idx="8854">
                  <c:v>42186.701620370353</c:v>
                </c:pt>
                <c:pt idx="8855">
                  <c:v>42186.702314814815</c:v>
                </c:pt>
                <c:pt idx="8856">
                  <c:v>42186.703009259254</c:v>
                </c:pt>
                <c:pt idx="8857">
                  <c:v>42186.703703703672</c:v>
                </c:pt>
                <c:pt idx="8858">
                  <c:v>42186.704398148169</c:v>
                </c:pt>
                <c:pt idx="8859">
                  <c:v>42186.705092592594</c:v>
                </c:pt>
                <c:pt idx="8860">
                  <c:v>42186.705787037019</c:v>
                </c:pt>
                <c:pt idx="8861">
                  <c:v>42186.706481481466</c:v>
                </c:pt>
                <c:pt idx="8862">
                  <c:v>42186.707175925927</c:v>
                </c:pt>
                <c:pt idx="8863">
                  <c:v>42186.707870370381</c:v>
                </c:pt>
                <c:pt idx="8864">
                  <c:v>42186.708564814806</c:v>
                </c:pt>
                <c:pt idx="8865">
                  <c:v>42186.70925925926</c:v>
                </c:pt>
                <c:pt idx="8866">
                  <c:v>42186.709953703685</c:v>
                </c:pt>
                <c:pt idx="8867">
                  <c:v>42186.710648148161</c:v>
                </c:pt>
                <c:pt idx="8868">
                  <c:v>42186.711342592585</c:v>
                </c:pt>
                <c:pt idx="8869">
                  <c:v>42186.712037037039</c:v>
                </c:pt>
                <c:pt idx="8870">
                  <c:v>42186.712731481479</c:v>
                </c:pt>
                <c:pt idx="8871">
                  <c:v>42186.713425925926</c:v>
                </c:pt>
                <c:pt idx="8872">
                  <c:v>42186.714120370372</c:v>
                </c:pt>
                <c:pt idx="8873">
                  <c:v>42186.714814814812</c:v>
                </c:pt>
                <c:pt idx="8874">
                  <c:v>42186.715509259258</c:v>
                </c:pt>
                <c:pt idx="8875">
                  <c:v>42186.716203703705</c:v>
                </c:pt>
                <c:pt idx="8876">
                  <c:v>42186.716898148174</c:v>
                </c:pt>
                <c:pt idx="8877">
                  <c:v>42186.717592592591</c:v>
                </c:pt>
                <c:pt idx="8878">
                  <c:v>42186.718287037038</c:v>
                </c:pt>
                <c:pt idx="8879">
                  <c:v>42186.718981481485</c:v>
                </c:pt>
                <c:pt idx="8880">
                  <c:v>42186.719675925931</c:v>
                </c:pt>
                <c:pt idx="8881">
                  <c:v>42186.720370370371</c:v>
                </c:pt>
                <c:pt idx="8882">
                  <c:v>42186.721064814788</c:v>
                </c:pt>
                <c:pt idx="8883">
                  <c:v>42186.721759259242</c:v>
                </c:pt>
                <c:pt idx="8884">
                  <c:v>42186.722453703682</c:v>
                </c:pt>
                <c:pt idx="8885">
                  <c:v>42186.72314814815</c:v>
                </c:pt>
                <c:pt idx="8886">
                  <c:v>42186.723842592575</c:v>
                </c:pt>
                <c:pt idx="8887">
                  <c:v>42186.724537037036</c:v>
                </c:pt>
                <c:pt idx="8888">
                  <c:v>42186.725231481476</c:v>
                </c:pt>
                <c:pt idx="8889">
                  <c:v>42186.725925925908</c:v>
                </c:pt>
                <c:pt idx="8890">
                  <c:v>42186.726620370355</c:v>
                </c:pt>
                <c:pt idx="8891">
                  <c:v>42186.727314814802</c:v>
                </c:pt>
                <c:pt idx="8892">
                  <c:v>42186.728009259255</c:v>
                </c:pt>
                <c:pt idx="8893">
                  <c:v>42186.728703703673</c:v>
                </c:pt>
                <c:pt idx="8894">
                  <c:v>42186.729398148149</c:v>
                </c:pt>
                <c:pt idx="8895">
                  <c:v>42186.730092592596</c:v>
                </c:pt>
                <c:pt idx="8896">
                  <c:v>42186.73078703702</c:v>
                </c:pt>
                <c:pt idx="8897">
                  <c:v>42186.731481481453</c:v>
                </c:pt>
                <c:pt idx="8898">
                  <c:v>42186.732175925928</c:v>
                </c:pt>
                <c:pt idx="8899">
                  <c:v>42186.732870370368</c:v>
                </c:pt>
                <c:pt idx="8900">
                  <c:v>42186.7335648148</c:v>
                </c:pt>
                <c:pt idx="8901">
                  <c:v>42186.734259259261</c:v>
                </c:pt>
                <c:pt idx="8902">
                  <c:v>42186.734953703679</c:v>
                </c:pt>
                <c:pt idx="8903">
                  <c:v>42186.735648148147</c:v>
                </c:pt>
                <c:pt idx="8904">
                  <c:v>42186.736342592594</c:v>
                </c:pt>
                <c:pt idx="8905">
                  <c:v>42186.737037037034</c:v>
                </c:pt>
                <c:pt idx="8906">
                  <c:v>42186.737731481466</c:v>
                </c:pt>
                <c:pt idx="8907">
                  <c:v>42186.738425925927</c:v>
                </c:pt>
                <c:pt idx="8908">
                  <c:v>42186.739120370374</c:v>
                </c:pt>
                <c:pt idx="8909">
                  <c:v>42186.739814814806</c:v>
                </c:pt>
                <c:pt idx="8910">
                  <c:v>42186.74050925926</c:v>
                </c:pt>
                <c:pt idx="8911">
                  <c:v>42186.741203703685</c:v>
                </c:pt>
                <c:pt idx="8912">
                  <c:v>42186.741898148161</c:v>
                </c:pt>
                <c:pt idx="8913">
                  <c:v>42186.742592592593</c:v>
                </c:pt>
                <c:pt idx="8914">
                  <c:v>42186.743287037025</c:v>
                </c:pt>
                <c:pt idx="8915">
                  <c:v>42186.743981481464</c:v>
                </c:pt>
                <c:pt idx="8916">
                  <c:v>42186.744675925933</c:v>
                </c:pt>
                <c:pt idx="8917">
                  <c:v>42186.745370370372</c:v>
                </c:pt>
                <c:pt idx="8918">
                  <c:v>42186.746064814804</c:v>
                </c:pt>
                <c:pt idx="8919">
                  <c:v>42186.746759259258</c:v>
                </c:pt>
                <c:pt idx="8920">
                  <c:v>42186.747453703683</c:v>
                </c:pt>
                <c:pt idx="8921">
                  <c:v>42186.748148148159</c:v>
                </c:pt>
                <c:pt idx="8922">
                  <c:v>42186.748842592591</c:v>
                </c:pt>
                <c:pt idx="8923">
                  <c:v>42186.749537037038</c:v>
                </c:pt>
                <c:pt idx="8924">
                  <c:v>42186.750231481492</c:v>
                </c:pt>
                <c:pt idx="8925">
                  <c:v>42186.750925925931</c:v>
                </c:pt>
                <c:pt idx="8926">
                  <c:v>42186.751620370371</c:v>
                </c:pt>
                <c:pt idx="8927">
                  <c:v>42186.752314814818</c:v>
                </c:pt>
                <c:pt idx="8928">
                  <c:v>42186.753009259257</c:v>
                </c:pt>
                <c:pt idx="8929">
                  <c:v>42186.753703703682</c:v>
                </c:pt>
                <c:pt idx="8930">
                  <c:v>42186.754398148179</c:v>
                </c:pt>
                <c:pt idx="8931">
                  <c:v>42186.75509259259</c:v>
                </c:pt>
                <c:pt idx="8932">
                  <c:v>42186.755787037022</c:v>
                </c:pt>
                <c:pt idx="8933">
                  <c:v>42186.756481481476</c:v>
                </c:pt>
                <c:pt idx="8934">
                  <c:v>42186.757175925923</c:v>
                </c:pt>
                <c:pt idx="8935">
                  <c:v>42186.757870370369</c:v>
                </c:pt>
                <c:pt idx="8936">
                  <c:v>42186.758564814816</c:v>
                </c:pt>
                <c:pt idx="8937">
                  <c:v>42186.759259259263</c:v>
                </c:pt>
                <c:pt idx="8938">
                  <c:v>42186.759953703688</c:v>
                </c:pt>
                <c:pt idx="8939">
                  <c:v>42186.760648148149</c:v>
                </c:pt>
                <c:pt idx="8940">
                  <c:v>42186.761342592581</c:v>
                </c:pt>
                <c:pt idx="8941">
                  <c:v>42186.762037037035</c:v>
                </c:pt>
                <c:pt idx="8942">
                  <c:v>42186.762731481474</c:v>
                </c:pt>
                <c:pt idx="8943">
                  <c:v>42186.763425925914</c:v>
                </c:pt>
                <c:pt idx="8944">
                  <c:v>42186.764120370353</c:v>
                </c:pt>
                <c:pt idx="8945">
                  <c:v>42186.764814814815</c:v>
                </c:pt>
                <c:pt idx="8946">
                  <c:v>42186.765509259254</c:v>
                </c:pt>
                <c:pt idx="8947">
                  <c:v>42186.766203703679</c:v>
                </c:pt>
                <c:pt idx="8948">
                  <c:v>42186.766898148169</c:v>
                </c:pt>
                <c:pt idx="8949">
                  <c:v>42186.767592592594</c:v>
                </c:pt>
                <c:pt idx="8950">
                  <c:v>42186.768287037034</c:v>
                </c:pt>
                <c:pt idx="8951">
                  <c:v>42186.768981481466</c:v>
                </c:pt>
                <c:pt idx="8952">
                  <c:v>42186.769675925927</c:v>
                </c:pt>
                <c:pt idx="8953">
                  <c:v>42186.770370370381</c:v>
                </c:pt>
                <c:pt idx="8954">
                  <c:v>42186.771064814784</c:v>
                </c:pt>
                <c:pt idx="8955">
                  <c:v>42186.771759259245</c:v>
                </c:pt>
                <c:pt idx="8956">
                  <c:v>42186.772453703685</c:v>
                </c:pt>
                <c:pt idx="8957">
                  <c:v>42186.773148148146</c:v>
                </c:pt>
                <c:pt idx="8958">
                  <c:v>42186.773842592585</c:v>
                </c:pt>
                <c:pt idx="8959">
                  <c:v>42186.774537037039</c:v>
                </c:pt>
                <c:pt idx="8960">
                  <c:v>42186.775231481479</c:v>
                </c:pt>
                <c:pt idx="8961">
                  <c:v>42186.775925925926</c:v>
                </c:pt>
                <c:pt idx="8962">
                  <c:v>42186.776620370372</c:v>
                </c:pt>
                <c:pt idx="8963">
                  <c:v>42186.777314814804</c:v>
                </c:pt>
                <c:pt idx="8964">
                  <c:v>42186.778009259258</c:v>
                </c:pt>
                <c:pt idx="8965">
                  <c:v>42186.778703703683</c:v>
                </c:pt>
                <c:pt idx="8966">
                  <c:v>42186.779398148159</c:v>
                </c:pt>
                <c:pt idx="8967">
                  <c:v>42186.780092592591</c:v>
                </c:pt>
                <c:pt idx="8968">
                  <c:v>42186.780787037023</c:v>
                </c:pt>
                <c:pt idx="8969">
                  <c:v>42186.78148148147</c:v>
                </c:pt>
                <c:pt idx="8970">
                  <c:v>42186.782175925931</c:v>
                </c:pt>
                <c:pt idx="8971">
                  <c:v>42186.782870370385</c:v>
                </c:pt>
                <c:pt idx="8972">
                  <c:v>42186.783564814803</c:v>
                </c:pt>
                <c:pt idx="8973">
                  <c:v>42186.784259259271</c:v>
                </c:pt>
                <c:pt idx="8974">
                  <c:v>42186.784953703704</c:v>
                </c:pt>
                <c:pt idx="8975">
                  <c:v>42186.785648148165</c:v>
                </c:pt>
                <c:pt idx="8976">
                  <c:v>42186.78634259259</c:v>
                </c:pt>
                <c:pt idx="8977">
                  <c:v>42186.787037037036</c:v>
                </c:pt>
                <c:pt idx="8978">
                  <c:v>42186.787731481476</c:v>
                </c:pt>
                <c:pt idx="8979">
                  <c:v>42186.788425925923</c:v>
                </c:pt>
                <c:pt idx="8980">
                  <c:v>42186.789120370355</c:v>
                </c:pt>
                <c:pt idx="8981">
                  <c:v>42186.789814814816</c:v>
                </c:pt>
                <c:pt idx="8982">
                  <c:v>42186.790509259255</c:v>
                </c:pt>
                <c:pt idx="8983">
                  <c:v>42186.791203703673</c:v>
                </c:pt>
                <c:pt idx="8984">
                  <c:v>42186.791898148149</c:v>
                </c:pt>
                <c:pt idx="8985">
                  <c:v>42186.792592592596</c:v>
                </c:pt>
                <c:pt idx="8986">
                  <c:v>42186.79328703702</c:v>
                </c:pt>
                <c:pt idx="8987">
                  <c:v>42186.793981481453</c:v>
                </c:pt>
                <c:pt idx="8988">
                  <c:v>42186.794675925928</c:v>
                </c:pt>
                <c:pt idx="8989">
                  <c:v>42186.795370370353</c:v>
                </c:pt>
                <c:pt idx="8990">
                  <c:v>42186.7960648148</c:v>
                </c:pt>
                <c:pt idx="8991">
                  <c:v>42186.796759259254</c:v>
                </c:pt>
                <c:pt idx="8992">
                  <c:v>42186.797453703672</c:v>
                </c:pt>
                <c:pt idx="8993">
                  <c:v>42186.798148148147</c:v>
                </c:pt>
                <c:pt idx="8994">
                  <c:v>42186.798842592594</c:v>
                </c:pt>
                <c:pt idx="8995">
                  <c:v>42186.799537037034</c:v>
                </c:pt>
                <c:pt idx="8996">
                  <c:v>42186.800231481495</c:v>
                </c:pt>
                <c:pt idx="8997">
                  <c:v>42186.800925925942</c:v>
                </c:pt>
                <c:pt idx="8998">
                  <c:v>42186.801620370381</c:v>
                </c:pt>
                <c:pt idx="8999">
                  <c:v>42186.802314814813</c:v>
                </c:pt>
                <c:pt idx="9000">
                  <c:v>42186.80300925926</c:v>
                </c:pt>
                <c:pt idx="9001">
                  <c:v>42186.803703703685</c:v>
                </c:pt>
                <c:pt idx="9002">
                  <c:v>42186.804398148175</c:v>
                </c:pt>
                <c:pt idx="9003">
                  <c:v>42186.805092592593</c:v>
                </c:pt>
                <c:pt idx="9004">
                  <c:v>42186.805787037025</c:v>
                </c:pt>
                <c:pt idx="9005">
                  <c:v>42186.806481481479</c:v>
                </c:pt>
                <c:pt idx="9006">
                  <c:v>42186.807175925933</c:v>
                </c:pt>
                <c:pt idx="9007">
                  <c:v>42186.807870370387</c:v>
                </c:pt>
                <c:pt idx="9008">
                  <c:v>42186.808564814812</c:v>
                </c:pt>
                <c:pt idx="9009">
                  <c:v>42186.809259259273</c:v>
                </c:pt>
                <c:pt idx="9010">
                  <c:v>42186.809953703705</c:v>
                </c:pt>
                <c:pt idx="9011">
                  <c:v>42186.810648148174</c:v>
                </c:pt>
                <c:pt idx="9012">
                  <c:v>42186.811342592591</c:v>
                </c:pt>
                <c:pt idx="9013">
                  <c:v>42186.812037037053</c:v>
                </c:pt>
                <c:pt idx="9014">
                  <c:v>42186.812731481492</c:v>
                </c:pt>
                <c:pt idx="9015">
                  <c:v>42186.813425925931</c:v>
                </c:pt>
                <c:pt idx="9016">
                  <c:v>42186.814120370385</c:v>
                </c:pt>
                <c:pt idx="9017">
                  <c:v>42186.814814814839</c:v>
                </c:pt>
                <c:pt idx="9018">
                  <c:v>42186.815509259271</c:v>
                </c:pt>
                <c:pt idx="9019">
                  <c:v>42186.816203703711</c:v>
                </c:pt>
                <c:pt idx="9020">
                  <c:v>42186.816898148194</c:v>
                </c:pt>
                <c:pt idx="9021">
                  <c:v>42186.817592592604</c:v>
                </c:pt>
                <c:pt idx="9022">
                  <c:v>42186.818287037051</c:v>
                </c:pt>
                <c:pt idx="9023">
                  <c:v>42186.818981481483</c:v>
                </c:pt>
                <c:pt idx="9024">
                  <c:v>42186.819675925937</c:v>
                </c:pt>
                <c:pt idx="9025">
                  <c:v>42186.820370370369</c:v>
                </c:pt>
                <c:pt idx="9026">
                  <c:v>42186.821064814802</c:v>
                </c:pt>
                <c:pt idx="9027">
                  <c:v>42186.821759259255</c:v>
                </c:pt>
                <c:pt idx="9028">
                  <c:v>42186.822453703688</c:v>
                </c:pt>
                <c:pt idx="9029">
                  <c:v>42186.823148148149</c:v>
                </c:pt>
                <c:pt idx="9030">
                  <c:v>42186.823842592596</c:v>
                </c:pt>
                <c:pt idx="9031">
                  <c:v>42186.824537037042</c:v>
                </c:pt>
                <c:pt idx="9032">
                  <c:v>42186.825231481482</c:v>
                </c:pt>
                <c:pt idx="9033">
                  <c:v>42186.825925925928</c:v>
                </c:pt>
                <c:pt idx="9034">
                  <c:v>42186.826620370368</c:v>
                </c:pt>
                <c:pt idx="9035">
                  <c:v>42186.827314814815</c:v>
                </c:pt>
                <c:pt idx="9036">
                  <c:v>42186.828009259261</c:v>
                </c:pt>
                <c:pt idx="9037">
                  <c:v>42186.828703703679</c:v>
                </c:pt>
                <c:pt idx="9038">
                  <c:v>42186.829398148169</c:v>
                </c:pt>
                <c:pt idx="9039">
                  <c:v>42186.830092592601</c:v>
                </c:pt>
                <c:pt idx="9040">
                  <c:v>42186.830787037034</c:v>
                </c:pt>
                <c:pt idx="9041">
                  <c:v>42186.831481481466</c:v>
                </c:pt>
                <c:pt idx="9042">
                  <c:v>42186.832175925942</c:v>
                </c:pt>
                <c:pt idx="9043">
                  <c:v>42186.832870370396</c:v>
                </c:pt>
                <c:pt idx="9044">
                  <c:v>42186.833564814806</c:v>
                </c:pt>
                <c:pt idx="9045">
                  <c:v>42186.834259259274</c:v>
                </c:pt>
                <c:pt idx="9046">
                  <c:v>42186.834953703707</c:v>
                </c:pt>
                <c:pt idx="9047">
                  <c:v>42186.835648148161</c:v>
                </c:pt>
                <c:pt idx="9048">
                  <c:v>42186.836342592593</c:v>
                </c:pt>
                <c:pt idx="9049">
                  <c:v>42186.837037037039</c:v>
                </c:pt>
                <c:pt idx="9050">
                  <c:v>42186.837731481479</c:v>
                </c:pt>
                <c:pt idx="9051">
                  <c:v>42186.838425925933</c:v>
                </c:pt>
                <c:pt idx="9052">
                  <c:v>42186.839120370372</c:v>
                </c:pt>
                <c:pt idx="9053">
                  <c:v>42186.839814814812</c:v>
                </c:pt>
                <c:pt idx="9054">
                  <c:v>42186.840509259273</c:v>
                </c:pt>
                <c:pt idx="9055">
                  <c:v>42186.841203703705</c:v>
                </c:pt>
                <c:pt idx="9056">
                  <c:v>42186.841898148174</c:v>
                </c:pt>
                <c:pt idx="9057">
                  <c:v>42186.842592592606</c:v>
                </c:pt>
                <c:pt idx="9058">
                  <c:v>42186.843287037038</c:v>
                </c:pt>
                <c:pt idx="9059">
                  <c:v>42186.843981481485</c:v>
                </c:pt>
                <c:pt idx="9060">
                  <c:v>42186.844675925946</c:v>
                </c:pt>
                <c:pt idx="9061">
                  <c:v>42186.845370370385</c:v>
                </c:pt>
                <c:pt idx="9062">
                  <c:v>42186.846064814818</c:v>
                </c:pt>
                <c:pt idx="9063">
                  <c:v>42186.846759259271</c:v>
                </c:pt>
                <c:pt idx="9064">
                  <c:v>42186.847453703704</c:v>
                </c:pt>
                <c:pt idx="9065">
                  <c:v>42186.848148148179</c:v>
                </c:pt>
                <c:pt idx="9066">
                  <c:v>42186.848842592604</c:v>
                </c:pt>
                <c:pt idx="9067">
                  <c:v>42186.849537037051</c:v>
                </c:pt>
                <c:pt idx="9068">
                  <c:v>42186.850231481498</c:v>
                </c:pt>
                <c:pt idx="9069">
                  <c:v>42186.850925925937</c:v>
                </c:pt>
                <c:pt idx="9070">
                  <c:v>42186.851620370369</c:v>
                </c:pt>
                <c:pt idx="9071">
                  <c:v>42186.852314814831</c:v>
                </c:pt>
                <c:pt idx="9072">
                  <c:v>42186.853009259263</c:v>
                </c:pt>
                <c:pt idx="9073">
                  <c:v>42186.853703703688</c:v>
                </c:pt>
                <c:pt idx="9074">
                  <c:v>42186.854398148178</c:v>
                </c:pt>
                <c:pt idx="9075">
                  <c:v>42186.855092592603</c:v>
                </c:pt>
                <c:pt idx="9076">
                  <c:v>42186.855787037035</c:v>
                </c:pt>
                <c:pt idx="9077">
                  <c:v>42186.856481481482</c:v>
                </c:pt>
                <c:pt idx="9078">
                  <c:v>42186.857175925943</c:v>
                </c:pt>
                <c:pt idx="9079">
                  <c:v>42186.85787037039</c:v>
                </c:pt>
                <c:pt idx="9080">
                  <c:v>42186.858564814829</c:v>
                </c:pt>
                <c:pt idx="9081">
                  <c:v>42186.859259259276</c:v>
                </c:pt>
                <c:pt idx="9082">
                  <c:v>42186.859953703701</c:v>
                </c:pt>
                <c:pt idx="9083">
                  <c:v>42186.860648148169</c:v>
                </c:pt>
                <c:pt idx="9084">
                  <c:v>42186.861342592594</c:v>
                </c:pt>
                <c:pt idx="9085">
                  <c:v>42186.862037037041</c:v>
                </c:pt>
                <c:pt idx="9086">
                  <c:v>42186.86273148148</c:v>
                </c:pt>
                <c:pt idx="9087">
                  <c:v>42186.863425925927</c:v>
                </c:pt>
                <c:pt idx="9088">
                  <c:v>42186.864120370381</c:v>
                </c:pt>
                <c:pt idx="9089">
                  <c:v>42186.864814814813</c:v>
                </c:pt>
                <c:pt idx="9090">
                  <c:v>42186.86550925926</c:v>
                </c:pt>
                <c:pt idx="9091">
                  <c:v>42186.866203703707</c:v>
                </c:pt>
                <c:pt idx="9092">
                  <c:v>42186.866898148175</c:v>
                </c:pt>
                <c:pt idx="9093">
                  <c:v>42186.867592592593</c:v>
                </c:pt>
                <c:pt idx="9094">
                  <c:v>42186.868287037039</c:v>
                </c:pt>
                <c:pt idx="9095">
                  <c:v>42186.868981481479</c:v>
                </c:pt>
                <c:pt idx="9096">
                  <c:v>42186.869675925933</c:v>
                </c:pt>
                <c:pt idx="9097">
                  <c:v>42186.870370370387</c:v>
                </c:pt>
                <c:pt idx="9098">
                  <c:v>42186.871064814804</c:v>
                </c:pt>
                <c:pt idx="9099">
                  <c:v>42186.871759259258</c:v>
                </c:pt>
                <c:pt idx="9100">
                  <c:v>42186.872453703705</c:v>
                </c:pt>
                <c:pt idx="9101">
                  <c:v>42186.873148148159</c:v>
                </c:pt>
                <c:pt idx="9102">
                  <c:v>42186.873842592591</c:v>
                </c:pt>
                <c:pt idx="9103">
                  <c:v>42186.874537037053</c:v>
                </c:pt>
                <c:pt idx="9104">
                  <c:v>42186.875231481492</c:v>
                </c:pt>
                <c:pt idx="9105">
                  <c:v>42186.875925925931</c:v>
                </c:pt>
                <c:pt idx="9106">
                  <c:v>42186.876620370385</c:v>
                </c:pt>
                <c:pt idx="9107">
                  <c:v>42186.877314814818</c:v>
                </c:pt>
                <c:pt idx="9108">
                  <c:v>42186.878009259271</c:v>
                </c:pt>
                <c:pt idx="9109">
                  <c:v>42186.878703703704</c:v>
                </c:pt>
                <c:pt idx="9110">
                  <c:v>42186.879398148179</c:v>
                </c:pt>
                <c:pt idx="9111">
                  <c:v>42186.880092592604</c:v>
                </c:pt>
                <c:pt idx="9112">
                  <c:v>42186.880787037036</c:v>
                </c:pt>
                <c:pt idx="9113">
                  <c:v>42186.881481481476</c:v>
                </c:pt>
                <c:pt idx="9114">
                  <c:v>42186.882175925937</c:v>
                </c:pt>
                <c:pt idx="9115">
                  <c:v>42186.882870370391</c:v>
                </c:pt>
                <c:pt idx="9116">
                  <c:v>42186.883564814816</c:v>
                </c:pt>
                <c:pt idx="9117">
                  <c:v>42186.884259259285</c:v>
                </c:pt>
                <c:pt idx="9118">
                  <c:v>42186.884953703702</c:v>
                </c:pt>
                <c:pt idx="9119">
                  <c:v>42186.885648148171</c:v>
                </c:pt>
                <c:pt idx="9120">
                  <c:v>42186.886342592603</c:v>
                </c:pt>
                <c:pt idx="9121">
                  <c:v>42186.887037037042</c:v>
                </c:pt>
                <c:pt idx="9122">
                  <c:v>42186.887731481482</c:v>
                </c:pt>
                <c:pt idx="9123">
                  <c:v>42186.888425925943</c:v>
                </c:pt>
                <c:pt idx="9124">
                  <c:v>42186.889120370368</c:v>
                </c:pt>
                <c:pt idx="9125">
                  <c:v>42186.889814814829</c:v>
                </c:pt>
                <c:pt idx="9126">
                  <c:v>42186.890509259261</c:v>
                </c:pt>
                <c:pt idx="9127">
                  <c:v>42186.891203703679</c:v>
                </c:pt>
                <c:pt idx="9128">
                  <c:v>42186.891898148169</c:v>
                </c:pt>
                <c:pt idx="9129">
                  <c:v>42186.892592592601</c:v>
                </c:pt>
                <c:pt idx="9130">
                  <c:v>42186.893287037034</c:v>
                </c:pt>
                <c:pt idx="9131">
                  <c:v>42186.893981481466</c:v>
                </c:pt>
                <c:pt idx="9132">
                  <c:v>42186.894675925942</c:v>
                </c:pt>
                <c:pt idx="9133">
                  <c:v>42186.895370370381</c:v>
                </c:pt>
                <c:pt idx="9134">
                  <c:v>42186.896064814806</c:v>
                </c:pt>
                <c:pt idx="9135">
                  <c:v>42186.89675925926</c:v>
                </c:pt>
                <c:pt idx="9136">
                  <c:v>42186.897453703685</c:v>
                </c:pt>
                <c:pt idx="9137">
                  <c:v>42186.898148148161</c:v>
                </c:pt>
                <c:pt idx="9138">
                  <c:v>42186.898842592593</c:v>
                </c:pt>
                <c:pt idx="9139">
                  <c:v>42186.899537037039</c:v>
                </c:pt>
                <c:pt idx="9140">
                  <c:v>42186.900231481493</c:v>
                </c:pt>
                <c:pt idx="9141">
                  <c:v>42186.900925925933</c:v>
                </c:pt>
                <c:pt idx="9142">
                  <c:v>42186.901620370372</c:v>
                </c:pt>
                <c:pt idx="9143">
                  <c:v>42186.902314814812</c:v>
                </c:pt>
                <c:pt idx="9144">
                  <c:v>42186.903009259258</c:v>
                </c:pt>
                <c:pt idx="9145">
                  <c:v>42186.903703703683</c:v>
                </c:pt>
                <c:pt idx="9146">
                  <c:v>42186.904398148174</c:v>
                </c:pt>
                <c:pt idx="9147">
                  <c:v>42186.905092592591</c:v>
                </c:pt>
                <c:pt idx="9148">
                  <c:v>42186.905787037023</c:v>
                </c:pt>
                <c:pt idx="9149">
                  <c:v>42186.906481481485</c:v>
                </c:pt>
                <c:pt idx="9150">
                  <c:v>42186.907175925931</c:v>
                </c:pt>
                <c:pt idx="9151">
                  <c:v>42186.907870370385</c:v>
                </c:pt>
                <c:pt idx="9152">
                  <c:v>42186.908564814818</c:v>
                </c:pt>
                <c:pt idx="9153">
                  <c:v>42186.909259259271</c:v>
                </c:pt>
                <c:pt idx="9154">
                  <c:v>42186.909953703704</c:v>
                </c:pt>
                <c:pt idx="9155">
                  <c:v>42186.910648148179</c:v>
                </c:pt>
                <c:pt idx="9156">
                  <c:v>42186.91134259259</c:v>
                </c:pt>
                <c:pt idx="9157">
                  <c:v>42186.912037037051</c:v>
                </c:pt>
                <c:pt idx="9158">
                  <c:v>42186.912731481483</c:v>
                </c:pt>
                <c:pt idx="9159">
                  <c:v>42186.913425925923</c:v>
                </c:pt>
                <c:pt idx="9160">
                  <c:v>42186.914120370369</c:v>
                </c:pt>
                <c:pt idx="9161">
                  <c:v>42186.914814814831</c:v>
                </c:pt>
                <c:pt idx="9162">
                  <c:v>42186.915509259263</c:v>
                </c:pt>
                <c:pt idx="9163">
                  <c:v>42186.916203703702</c:v>
                </c:pt>
                <c:pt idx="9164">
                  <c:v>42186.916898148178</c:v>
                </c:pt>
                <c:pt idx="9165">
                  <c:v>42186.917592592603</c:v>
                </c:pt>
                <c:pt idx="9166">
                  <c:v>42186.918287037042</c:v>
                </c:pt>
                <c:pt idx="9167">
                  <c:v>42186.918981481482</c:v>
                </c:pt>
                <c:pt idx="9168">
                  <c:v>42186.919675925943</c:v>
                </c:pt>
                <c:pt idx="9169">
                  <c:v>42186.920370370368</c:v>
                </c:pt>
                <c:pt idx="9170">
                  <c:v>42186.9210648148</c:v>
                </c:pt>
                <c:pt idx="9171">
                  <c:v>42186.921759259254</c:v>
                </c:pt>
                <c:pt idx="9172">
                  <c:v>42186.922453703679</c:v>
                </c:pt>
                <c:pt idx="9173">
                  <c:v>42186.923148148147</c:v>
                </c:pt>
                <c:pt idx="9174">
                  <c:v>42186.923842592594</c:v>
                </c:pt>
                <c:pt idx="9175">
                  <c:v>42186.924537037041</c:v>
                </c:pt>
                <c:pt idx="9176">
                  <c:v>42186.92523148148</c:v>
                </c:pt>
                <c:pt idx="9177">
                  <c:v>42186.925925925927</c:v>
                </c:pt>
                <c:pt idx="9178">
                  <c:v>42186.926620370381</c:v>
                </c:pt>
                <c:pt idx="9179">
                  <c:v>42186.927314814806</c:v>
                </c:pt>
                <c:pt idx="9180">
                  <c:v>42186.92800925926</c:v>
                </c:pt>
                <c:pt idx="9181">
                  <c:v>42186.928703703685</c:v>
                </c:pt>
                <c:pt idx="9182">
                  <c:v>42186.929398148161</c:v>
                </c:pt>
                <c:pt idx="9183">
                  <c:v>42186.930092592593</c:v>
                </c:pt>
                <c:pt idx="9184">
                  <c:v>42186.930787037025</c:v>
                </c:pt>
                <c:pt idx="9185">
                  <c:v>42186.931481481464</c:v>
                </c:pt>
                <c:pt idx="9186">
                  <c:v>42186.932175925933</c:v>
                </c:pt>
                <c:pt idx="9187">
                  <c:v>42186.932870370387</c:v>
                </c:pt>
                <c:pt idx="9188">
                  <c:v>42186.933564814804</c:v>
                </c:pt>
                <c:pt idx="9189">
                  <c:v>42186.934259259273</c:v>
                </c:pt>
                <c:pt idx="9190">
                  <c:v>42186.934953703705</c:v>
                </c:pt>
                <c:pt idx="9191">
                  <c:v>42186.935648148159</c:v>
                </c:pt>
                <c:pt idx="9192">
                  <c:v>42186.936342592591</c:v>
                </c:pt>
                <c:pt idx="9193">
                  <c:v>42186.937037037038</c:v>
                </c:pt>
                <c:pt idx="9194">
                  <c:v>42186.937731481485</c:v>
                </c:pt>
                <c:pt idx="9195">
                  <c:v>42186.938425925931</c:v>
                </c:pt>
                <c:pt idx="9196">
                  <c:v>42186.939120370371</c:v>
                </c:pt>
                <c:pt idx="9197">
                  <c:v>42186.939814814818</c:v>
                </c:pt>
                <c:pt idx="9198">
                  <c:v>42186.940509259271</c:v>
                </c:pt>
                <c:pt idx="9199">
                  <c:v>42186.941203703704</c:v>
                </c:pt>
                <c:pt idx="9200">
                  <c:v>42186.941898148179</c:v>
                </c:pt>
                <c:pt idx="9201">
                  <c:v>42186.942592592604</c:v>
                </c:pt>
                <c:pt idx="9202">
                  <c:v>42186.943287037036</c:v>
                </c:pt>
                <c:pt idx="9203">
                  <c:v>42186.943981481476</c:v>
                </c:pt>
                <c:pt idx="9204">
                  <c:v>42186.944675925937</c:v>
                </c:pt>
                <c:pt idx="9205">
                  <c:v>42186.945370370369</c:v>
                </c:pt>
                <c:pt idx="9206">
                  <c:v>42186.946064814816</c:v>
                </c:pt>
                <c:pt idx="9207">
                  <c:v>42186.946759259263</c:v>
                </c:pt>
                <c:pt idx="9208">
                  <c:v>42186.947453703688</c:v>
                </c:pt>
                <c:pt idx="9209">
                  <c:v>42186.948148148171</c:v>
                </c:pt>
                <c:pt idx="9210">
                  <c:v>42186.948842592603</c:v>
                </c:pt>
                <c:pt idx="9211">
                  <c:v>42186.949537037042</c:v>
                </c:pt>
                <c:pt idx="9212">
                  <c:v>42186.950231481496</c:v>
                </c:pt>
                <c:pt idx="9213">
                  <c:v>42186.950925925943</c:v>
                </c:pt>
                <c:pt idx="9214">
                  <c:v>42186.951620370368</c:v>
                </c:pt>
                <c:pt idx="9215">
                  <c:v>42186.952314814829</c:v>
                </c:pt>
                <c:pt idx="9216">
                  <c:v>42186.953009259261</c:v>
                </c:pt>
                <c:pt idx="9217">
                  <c:v>42186.953703703679</c:v>
                </c:pt>
                <c:pt idx="9218">
                  <c:v>42186.954398148177</c:v>
                </c:pt>
                <c:pt idx="9219">
                  <c:v>42186.955092592601</c:v>
                </c:pt>
                <c:pt idx="9220">
                  <c:v>42186.955787037034</c:v>
                </c:pt>
                <c:pt idx="9221">
                  <c:v>42186.95648148148</c:v>
                </c:pt>
                <c:pt idx="9222">
                  <c:v>42186.957175925942</c:v>
                </c:pt>
                <c:pt idx="9223">
                  <c:v>42186.957870370396</c:v>
                </c:pt>
                <c:pt idx="9224">
                  <c:v>42186.958564814813</c:v>
                </c:pt>
                <c:pt idx="9225">
                  <c:v>42186.959259259274</c:v>
                </c:pt>
                <c:pt idx="9226">
                  <c:v>42186.959953703707</c:v>
                </c:pt>
                <c:pt idx="9227">
                  <c:v>42186.960648148161</c:v>
                </c:pt>
                <c:pt idx="9228">
                  <c:v>42186.961342592585</c:v>
                </c:pt>
                <c:pt idx="9229">
                  <c:v>42186.962037037039</c:v>
                </c:pt>
                <c:pt idx="9230">
                  <c:v>42186.962731481479</c:v>
                </c:pt>
                <c:pt idx="9231">
                  <c:v>42186.963425925926</c:v>
                </c:pt>
                <c:pt idx="9232">
                  <c:v>42186.964120370372</c:v>
                </c:pt>
                <c:pt idx="9233">
                  <c:v>42186.964814814812</c:v>
                </c:pt>
                <c:pt idx="9234">
                  <c:v>42186.965509259258</c:v>
                </c:pt>
                <c:pt idx="9235">
                  <c:v>42186.966203703705</c:v>
                </c:pt>
                <c:pt idx="9236">
                  <c:v>42186.966898148174</c:v>
                </c:pt>
                <c:pt idx="9237">
                  <c:v>42186.967592592591</c:v>
                </c:pt>
                <c:pt idx="9238">
                  <c:v>42186.968287037038</c:v>
                </c:pt>
                <c:pt idx="9239">
                  <c:v>42186.968981481485</c:v>
                </c:pt>
                <c:pt idx="9240">
                  <c:v>42186.969675925931</c:v>
                </c:pt>
                <c:pt idx="9241">
                  <c:v>42186.970370370385</c:v>
                </c:pt>
                <c:pt idx="9242">
                  <c:v>42186.971064814803</c:v>
                </c:pt>
                <c:pt idx="9243">
                  <c:v>42186.971759259257</c:v>
                </c:pt>
                <c:pt idx="9244">
                  <c:v>42186.972453703704</c:v>
                </c:pt>
                <c:pt idx="9245">
                  <c:v>42186.973148148165</c:v>
                </c:pt>
                <c:pt idx="9246">
                  <c:v>42186.97384259259</c:v>
                </c:pt>
                <c:pt idx="9247">
                  <c:v>42186.974537037051</c:v>
                </c:pt>
                <c:pt idx="9248">
                  <c:v>42186.975231481483</c:v>
                </c:pt>
                <c:pt idx="9249">
                  <c:v>42186.975925925923</c:v>
                </c:pt>
                <c:pt idx="9250">
                  <c:v>42186.976620370369</c:v>
                </c:pt>
                <c:pt idx="9251">
                  <c:v>42186.977314814816</c:v>
                </c:pt>
                <c:pt idx="9252">
                  <c:v>42186.978009259263</c:v>
                </c:pt>
                <c:pt idx="9253">
                  <c:v>42186.978703703688</c:v>
                </c:pt>
                <c:pt idx="9254">
                  <c:v>42186.979398148171</c:v>
                </c:pt>
                <c:pt idx="9255">
                  <c:v>42186.980092592603</c:v>
                </c:pt>
                <c:pt idx="9256">
                  <c:v>42186.980787037035</c:v>
                </c:pt>
                <c:pt idx="9257">
                  <c:v>42186.981481481474</c:v>
                </c:pt>
                <c:pt idx="9258">
                  <c:v>42186.982175925943</c:v>
                </c:pt>
                <c:pt idx="9259">
                  <c:v>42186.98287037039</c:v>
                </c:pt>
                <c:pt idx="9260">
                  <c:v>42186.983564814815</c:v>
                </c:pt>
                <c:pt idx="9261">
                  <c:v>42186.984259259276</c:v>
                </c:pt>
                <c:pt idx="9262">
                  <c:v>42186.984953703701</c:v>
                </c:pt>
                <c:pt idx="9263">
                  <c:v>42186.985648148169</c:v>
                </c:pt>
                <c:pt idx="9264">
                  <c:v>42186.986342592601</c:v>
                </c:pt>
                <c:pt idx="9265">
                  <c:v>42186.987037037041</c:v>
                </c:pt>
                <c:pt idx="9266">
                  <c:v>42186.98773148148</c:v>
                </c:pt>
                <c:pt idx="9267">
                  <c:v>42186.988425925942</c:v>
                </c:pt>
                <c:pt idx="9268">
                  <c:v>42186.989120370381</c:v>
                </c:pt>
                <c:pt idx="9269">
                  <c:v>42186.989814814813</c:v>
                </c:pt>
                <c:pt idx="9270">
                  <c:v>42186.99050925926</c:v>
                </c:pt>
                <c:pt idx="9271">
                  <c:v>42186.991203703685</c:v>
                </c:pt>
                <c:pt idx="9272">
                  <c:v>42186.991898148161</c:v>
                </c:pt>
                <c:pt idx="9273">
                  <c:v>42186.992592592593</c:v>
                </c:pt>
                <c:pt idx="9274">
                  <c:v>42186.993287037025</c:v>
                </c:pt>
                <c:pt idx="9275">
                  <c:v>42186.993981481464</c:v>
                </c:pt>
                <c:pt idx="9276">
                  <c:v>42186.994675925933</c:v>
                </c:pt>
                <c:pt idx="9277">
                  <c:v>42186.995370370372</c:v>
                </c:pt>
                <c:pt idx="9278">
                  <c:v>42186.996064814804</c:v>
                </c:pt>
                <c:pt idx="9279">
                  <c:v>42186.996759259258</c:v>
                </c:pt>
                <c:pt idx="9280">
                  <c:v>42186.997453703683</c:v>
                </c:pt>
                <c:pt idx="9281">
                  <c:v>42186.998148148159</c:v>
                </c:pt>
                <c:pt idx="9282">
                  <c:v>42186.998842592591</c:v>
                </c:pt>
                <c:pt idx="9283">
                  <c:v>42186.999537037038</c:v>
                </c:pt>
                <c:pt idx="9284">
                  <c:v>42187.000231481492</c:v>
                </c:pt>
                <c:pt idx="9285">
                  <c:v>42187.000925925931</c:v>
                </c:pt>
                <c:pt idx="9286">
                  <c:v>42187.001620370371</c:v>
                </c:pt>
                <c:pt idx="9287">
                  <c:v>42187.002314814818</c:v>
                </c:pt>
                <c:pt idx="9288">
                  <c:v>42187.003009259257</c:v>
                </c:pt>
                <c:pt idx="9289">
                  <c:v>42187.003703703682</c:v>
                </c:pt>
                <c:pt idx="9290">
                  <c:v>42187.004398148179</c:v>
                </c:pt>
                <c:pt idx="9291">
                  <c:v>42187.00509259259</c:v>
                </c:pt>
                <c:pt idx="9292">
                  <c:v>42187.005787037022</c:v>
                </c:pt>
                <c:pt idx="9293">
                  <c:v>42187.006481481476</c:v>
                </c:pt>
                <c:pt idx="9294">
                  <c:v>42187.007175925923</c:v>
                </c:pt>
                <c:pt idx="9295">
                  <c:v>42187.007870370369</c:v>
                </c:pt>
                <c:pt idx="9296">
                  <c:v>42187.008564814816</c:v>
                </c:pt>
                <c:pt idx="9297">
                  <c:v>42187.009259259263</c:v>
                </c:pt>
                <c:pt idx="9298">
                  <c:v>42187.009953703688</c:v>
                </c:pt>
                <c:pt idx="9299">
                  <c:v>42187.010648148171</c:v>
                </c:pt>
                <c:pt idx="9300">
                  <c:v>42187.011342592596</c:v>
                </c:pt>
                <c:pt idx="9301">
                  <c:v>42187.012037037042</c:v>
                </c:pt>
                <c:pt idx="9302">
                  <c:v>42187.012731481482</c:v>
                </c:pt>
                <c:pt idx="9303">
                  <c:v>42187.013425925928</c:v>
                </c:pt>
                <c:pt idx="9304">
                  <c:v>42187.014120370368</c:v>
                </c:pt>
                <c:pt idx="9305">
                  <c:v>42187.014814814829</c:v>
                </c:pt>
                <c:pt idx="9306">
                  <c:v>42187.015509259261</c:v>
                </c:pt>
                <c:pt idx="9307">
                  <c:v>42187.016203703701</c:v>
                </c:pt>
                <c:pt idx="9308">
                  <c:v>42187.016898148177</c:v>
                </c:pt>
                <c:pt idx="9309">
                  <c:v>42187.017592592601</c:v>
                </c:pt>
                <c:pt idx="9310">
                  <c:v>42187.018287037041</c:v>
                </c:pt>
                <c:pt idx="9311">
                  <c:v>42187.01898148148</c:v>
                </c:pt>
                <c:pt idx="9312">
                  <c:v>42187.019675925942</c:v>
                </c:pt>
                <c:pt idx="9313">
                  <c:v>42187.020370370381</c:v>
                </c:pt>
                <c:pt idx="9314">
                  <c:v>42187.021064814784</c:v>
                </c:pt>
                <c:pt idx="9315">
                  <c:v>42187.021759259245</c:v>
                </c:pt>
                <c:pt idx="9316">
                  <c:v>42187.022453703685</c:v>
                </c:pt>
                <c:pt idx="9317">
                  <c:v>42187.023148148146</c:v>
                </c:pt>
                <c:pt idx="9318">
                  <c:v>42187.023842592585</c:v>
                </c:pt>
                <c:pt idx="9319">
                  <c:v>42187.024537037039</c:v>
                </c:pt>
                <c:pt idx="9320">
                  <c:v>42187.025231481479</c:v>
                </c:pt>
                <c:pt idx="9321">
                  <c:v>42187.025925925926</c:v>
                </c:pt>
                <c:pt idx="9322">
                  <c:v>42187.026620370372</c:v>
                </c:pt>
                <c:pt idx="9323">
                  <c:v>42187.027314814804</c:v>
                </c:pt>
                <c:pt idx="9324">
                  <c:v>42187.028009259258</c:v>
                </c:pt>
                <c:pt idx="9325">
                  <c:v>42187.028703703683</c:v>
                </c:pt>
                <c:pt idx="9326">
                  <c:v>42187.029398148159</c:v>
                </c:pt>
                <c:pt idx="9327">
                  <c:v>42187.030092592591</c:v>
                </c:pt>
                <c:pt idx="9328">
                  <c:v>42187.030787037023</c:v>
                </c:pt>
                <c:pt idx="9329">
                  <c:v>42187.03148148147</c:v>
                </c:pt>
                <c:pt idx="9330">
                  <c:v>42187.032175925931</c:v>
                </c:pt>
                <c:pt idx="9331">
                  <c:v>42187.032870370385</c:v>
                </c:pt>
                <c:pt idx="9332">
                  <c:v>42187.033564814803</c:v>
                </c:pt>
                <c:pt idx="9333">
                  <c:v>42187.034259259271</c:v>
                </c:pt>
                <c:pt idx="9334">
                  <c:v>42187.034953703704</c:v>
                </c:pt>
                <c:pt idx="9335">
                  <c:v>42187.035648148165</c:v>
                </c:pt>
                <c:pt idx="9336">
                  <c:v>42187.03634259259</c:v>
                </c:pt>
                <c:pt idx="9337">
                  <c:v>42187.037037037036</c:v>
                </c:pt>
                <c:pt idx="9338">
                  <c:v>42187.037731481476</c:v>
                </c:pt>
                <c:pt idx="9339">
                  <c:v>42187.038425925923</c:v>
                </c:pt>
                <c:pt idx="9340">
                  <c:v>42187.039120370355</c:v>
                </c:pt>
                <c:pt idx="9341">
                  <c:v>42187.039814814816</c:v>
                </c:pt>
                <c:pt idx="9342">
                  <c:v>42187.040509259263</c:v>
                </c:pt>
                <c:pt idx="9343">
                  <c:v>42187.041203703688</c:v>
                </c:pt>
                <c:pt idx="9344">
                  <c:v>42187.041898148171</c:v>
                </c:pt>
                <c:pt idx="9345">
                  <c:v>42187.042592592603</c:v>
                </c:pt>
                <c:pt idx="9346">
                  <c:v>42187.043287037035</c:v>
                </c:pt>
                <c:pt idx="9347">
                  <c:v>42187.043981481474</c:v>
                </c:pt>
                <c:pt idx="9348">
                  <c:v>42187.044675925943</c:v>
                </c:pt>
                <c:pt idx="9349">
                  <c:v>42187.045370370368</c:v>
                </c:pt>
                <c:pt idx="9350">
                  <c:v>42187.046064814815</c:v>
                </c:pt>
                <c:pt idx="9351">
                  <c:v>42187.046759259261</c:v>
                </c:pt>
                <c:pt idx="9352">
                  <c:v>42187.047453703679</c:v>
                </c:pt>
                <c:pt idx="9353">
                  <c:v>42187.048148148169</c:v>
                </c:pt>
                <c:pt idx="9354">
                  <c:v>42187.048842592601</c:v>
                </c:pt>
                <c:pt idx="9355">
                  <c:v>42187.049537037041</c:v>
                </c:pt>
                <c:pt idx="9356">
                  <c:v>42187.050231481495</c:v>
                </c:pt>
                <c:pt idx="9357">
                  <c:v>42187.050925925942</c:v>
                </c:pt>
                <c:pt idx="9358">
                  <c:v>42187.051620370381</c:v>
                </c:pt>
                <c:pt idx="9359">
                  <c:v>42187.052314814813</c:v>
                </c:pt>
                <c:pt idx="9360">
                  <c:v>42187.05300925926</c:v>
                </c:pt>
                <c:pt idx="9361">
                  <c:v>42187.053703703685</c:v>
                </c:pt>
                <c:pt idx="9362">
                  <c:v>42187.054398148175</c:v>
                </c:pt>
                <c:pt idx="9363">
                  <c:v>42187.055092592593</c:v>
                </c:pt>
                <c:pt idx="9364">
                  <c:v>42187.055787037025</c:v>
                </c:pt>
                <c:pt idx="9365">
                  <c:v>42187.056481481479</c:v>
                </c:pt>
                <c:pt idx="9366">
                  <c:v>42187.057175925933</c:v>
                </c:pt>
                <c:pt idx="9367">
                  <c:v>42187.057870370387</c:v>
                </c:pt>
                <c:pt idx="9368">
                  <c:v>42187.058564814812</c:v>
                </c:pt>
                <c:pt idx="9369">
                  <c:v>42187.059259259273</c:v>
                </c:pt>
                <c:pt idx="9370">
                  <c:v>42187.059953703705</c:v>
                </c:pt>
                <c:pt idx="9371">
                  <c:v>42187.060648148159</c:v>
                </c:pt>
                <c:pt idx="9372">
                  <c:v>42187.061342592584</c:v>
                </c:pt>
                <c:pt idx="9373">
                  <c:v>42187.062037037038</c:v>
                </c:pt>
                <c:pt idx="9374">
                  <c:v>42187.062731481485</c:v>
                </c:pt>
                <c:pt idx="9375">
                  <c:v>42187.063425925924</c:v>
                </c:pt>
                <c:pt idx="9376">
                  <c:v>42187.064120370371</c:v>
                </c:pt>
                <c:pt idx="9377">
                  <c:v>42187.064814814818</c:v>
                </c:pt>
                <c:pt idx="9378">
                  <c:v>42187.065509259257</c:v>
                </c:pt>
                <c:pt idx="9379">
                  <c:v>42187.066203703704</c:v>
                </c:pt>
                <c:pt idx="9380">
                  <c:v>42187.066898148179</c:v>
                </c:pt>
                <c:pt idx="9381">
                  <c:v>42187.06759259259</c:v>
                </c:pt>
                <c:pt idx="9382">
                  <c:v>42187.068287037036</c:v>
                </c:pt>
                <c:pt idx="9383">
                  <c:v>42187.068981481476</c:v>
                </c:pt>
                <c:pt idx="9384">
                  <c:v>42187.069675925923</c:v>
                </c:pt>
                <c:pt idx="9385">
                  <c:v>42187.070370370369</c:v>
                </c:pt>
                <c:pt idx="9386">
                  <c:v>42187.071064814802</c:v>
                </c:pt>
                <c:pt idx="9387">
                  <c:v>42187.071759259255</c:v>
                </c:pt>
                <c:pt idx="9388">
                  <c:v>42187.072453703688</c:v>
                </c:pt>
                <c:pt idx="9389">
                  <c:v>42187.073148148149</c:v>
                </c:pt>
                <c:pt idx="9390">
                  <c:v>42187.073842592596</c:v>
                </c:pt>
                <c:pt idx="9391">
                  <c:v>42187.074537037042</c:v>
                </c:pt>
                <c:pt idx="9392">
                  <c:v>42187.075231481482</c:v>
                </c:pt>
                <c:pt idx="9393">
                  <c:v>42187.075925925928</c:v>
                </c:pt>
                <c:pt idx="9394">
                  <c:v>42187.076620370368</c:v>
                </c:pt>
                <c:pt idx="9395">
                  <c:v>42187.077314814815</c:v>
                </c:pt>
                <c:pt idx="9396">
                  <c:v>42187.078009259261</c:v>
                </c:pt>
                <c:pt idx="9397">
                  <c:v>42187.078703703679</c:v>
                </c:pt>
                <c:pt idx="9398">
                  <c:v>42187.079398148169</c:v>
                </c:pt>
                <c:pt idx="9399">
                  <c:v>42187.080092592601</c:v>
                </c:pt>
                <c:pt idx="9400">
                  <c:v>42187.080787037034</c:v>
                </c:pt>
                <c:pt idx="9401">
                  <c:v>42187.081481481466</c:v>
                </c:pt>
                <c:pt idx="9402">
                  <c:v>42187.082175925942</c:v>
                </c:pt>
                <c:pt idx="9403">
                  <c:v>42187.082870370396</c:v>
                </c:pt>
                <c:pt idx="9404">
                  <c:v>42187.083564814806</c:v>
                </c:pt>
                <c:pt idx="9405">
                  <c:v>42187.084259259274</c:v>
                </c:pt>
                <c:pt idx="9406">
                  <c:v>42187.084953703707</c:v>
                </c:pt>
                <c:pt idx="9407">
                  <c:v>42187.085648148161</c:v>
                </c:pt>
                <c:pt idx="9408">
                  <c:v>42187.086342592593</c:v>
                </c:pt>
                <c:pt idx="9409">
                  <c:v>42187.087037037039</c:v>
                </c:pt>
                <c:pt idx="9410">
                  <c:v>42187.087731481479</c:v>
                </c:pt>
                <c:pt idx="9411">
                  <c:v>42187.088425925933</c:v>
                </c:pt>
                <c:pt idx="9412">
                  <c:v>42187.089120370372</c:v>
                </c:pt>
                <c:pt idx="9413">
                  <c:v>42187.089814814812</c:v>
                </c:pt>
                <c:pt idx="9414">
                  <c:v>42187.090509259258</c:v>
                </c:pt>
                <c:pt idx="9415">
                  <c:v>42187.091203703683</c:v>
                </c:pt>
                <c:pt idx="9416">
                  <c:v>42187.091898148159</c:v>
                </c:pt>
                <c:pt idx="9417">
                  <c:v>42187.092592592591</c:v>
                </c:pt>
                <c:pt idx="9418">
                  <c:v>42187.093287037023</c:v>
                </c:pt>
                <c:pt idx="9419">
                  <c:v>42187.09398148147</c:v>
                </c:pt>
                <c:pt idx="9420">
                  <c:v>42187.094675925931</c:v>
                </c:pt>
                <c:pt idx="9421">
                  <c:v>42187.095370370371</c:v>
                </c:pt>
                <c:pt idx="9422">
                  <c:v>42187.096064814803</c:v>
                </c:pt>
                <c:pt idx="9423">
                  <c:v>42187.096759259257</c:v>
                </c:pt>
                <c:pt idx="9424">
                  <c:v>42187.097453703682</c:v>
                </c:pt>
                <c:pt idx="9425">
                  <c:v>42187.098148148165</c:v>
                </c:pt>
                <c:pt idx="9426">
                  <c:v>42187.09884259259</c:v>
                </c:pt>
                <c:pt idx="9427">
                  <c:v>42187.099537037036</c:v>
                </c:pt>
                <c:pt idx="9428">
                  <c:v>42187.100231481483</c:v>
                </c:pt>
                <c:pt idx="9429">
                  <c:v>42187.100925925923</c:v>
                </c:pt>
                <c:pt idx="9430">
                  <c:v>42187.101620370355</c:v>
                </c:pt>
                <c:pt idx="9431">
                  <c:v>42187.102314814816</c:v>
                </c:pt>
                <c:pt idx="9432">
                  <c:v>42187.103009259255</c:v>
                </c:pt>
                <c:pt idx="9433">
                  <c:v>42187.103703703673</c:v>
                </c:pt>
                <c:pt idx="9434">
                  <c:v>42187.104398148171</c:v>
                </c:pt>
                <c:pt idx="9435">
                  <c:v>42187.105092592596</c:v>
                </c:pt>
                <c:pt idx="9436">
                  <c:v>42187.10578703702</c:v>
                </c:pt>
                <c:pt idx="9437">
                  <c:v>42187.106481481474</c:v>
                </c:pt>
                <c:pt idx="9438">
                  <c:v>42187.107175925928</c:v>
                </c:pt>
                <c:pt idx="9439">
                  <c:v>42187.107870370368</c:v>
                </c:pt>
                <c:pt idx="9440">
                  <c:v>42187.108564814815</c:v>
                </c:pt>
                <c:pt idx="9441">
                  <c:v>42187.109259259261</c:v>
                </c:pt>
                <c:pt idx="9442">
                  <c:v>42187.109953703679</c:v>
                </c:pt>
                <c:pt idx="9443">
                  <c:v>42187.110648148169</c:v>
                </c:pt>
                <c:pt idx="9444">
                  <c:v>42187.111342592594</c:v>
                </c:pt>
                <c:pt idx="9445">
                  <c:v>42187.112037037041</c:v>
                </c:pt>
                <c:pt idx="9446">
                  <c:v>42187.11273148148</c:v>
                </c:pt>
                <c:pt idx="9447">
                  <c:v>42187.113425925927</c:v>
                </c:pt>
                <c:pt idx="9448">
                  <c:v>42187.114120370381</c:v>
                </c:pt>
                <c:pt idx="9449">
                  <c:v>42187.114814814813</c:v>
                </c:pt>
                <c:pt idx="9450">
                  <c:v>42187.11550925926</c:v>
                </c:pt>
                <c:pt idx="9451">
                  <c:v>42187.116203703707</c:v>
                </c:pt>
                <c:pt idx="9452">
                  <c:v>42187.116898148175</c:v>
                </c:pt>
                <c:pt idx="9453">
                  <c:v>42187.117592592593</c:v>
                </c:pt>
                <c:pt idx="9454">
                  <c:v>42187.118287037039</c:v>
                </c:pt>
                <c:pt idx="9455">
                  <c:v>42187.118981481479</c:v>
                </c:pt>
                <c:pt idx="9456">
                  <c:v>42187.119675925933</c:v>
                </c:pt>
                <c:pt idx="9457">
                  <c:v>42187.120370370372</c:v>
                </c:pt>
                <c:pt idx="9458">
                  <c:v>42187.121064814783</c:v>
                </c:pt>
                <c:pt idx="9459">
                  <c:v>42187.121759259244</c:v>
                </c:pt>
                <c:pt idx="9460">
                  <c:v>42187.122453703683</c:v>
                </c:pt>
                <c:pt idx="9461">
                  <c:v>42187.123148148145</c:v>
                </c:pt>
                <c:pt idx="9462">
                  <c:v>42187.123842592584</c:v>
                </c:pt>
                <c:pt idx="9463">
                  <c:v>42187.124537037038</c:v>
                </c:pt>
                <c:pt idx="9464">
                  <c:v>42187.125231481485</c:v>
                </c:pt>
                <c:pt idx="9465">
                  <c:v>42187.125925925924</c:v>
                </c:pt>
                <c:pt idx="9466">
                  <c:v>42187.126620370371</c:v>
                </c:pt>
                <c:pt idx="9467">
                  <c:v>42187.127314814803</c:v>
                </c:pt>
                <c:pt idx="9468">
                  <c:v>42187.128009259257</c:v>
                </c:pt>
                <c:pt idx="9469">
                  <c:v>42187.128703703682</c:v>
                </c:pt>
                <c:pt idx="9470">
                  <c:v>42187.129398148165</c:v>
                </c:pt>
                <c:pt idx="9471">
                  <c:v>42187.13009259259</c:v>
                </c:pt>
                <c:pt idx="9472">
                  <c:v>42187.130787037022</c:v>
                </c:pt>
                <c:pt idx="9473">
                  <c:v>42187.131481481454</c:v>
                </c:pt>
                <c:pt idx="9474">
                  <c:v>42187.132175925923</c:v>
                </c:pt>
                <c:pt idx="9475">
                  <c:v>42187.132870370369</c:v>
                </c:pt>
                <c:pt idx="9476">
                  <c:v>42187.133564814802</c:v>
                </c:pt>
                <c:pt idx="9477">
                  <c:v>42187.134259259263</c:v>
                </c:pt>
                <c:pt idx="9478">
                  <c:v>42187.134953703688</c:v>
                </c:pt>
                <c:pt idx="9479">
                  <c:v>42187.135648148149</c:v>
                </c:pt>
                <c:pt idx="9480">
                  <c:v>42187.136342592596</c:v>
                </c:pt>
                <c:pt idx="9481">
                  <c:v>42187.137037037035</c:v>
                </c:pt>
                <c:pt idx="9482">
                  <c:v>42187.137731481474</c:v>
                </c:pt>
                <c:pt idx="9483">
                  <c:v>42187.138425925928</c:v>
                </c:pt>
                <c:pt idx="9484">
                  <c:v>42187.139120370353</c:v>
                </c:pt>
                <c:pt idx="9485">
                  <c:v>42187.139814814815</c:v>
                </c:pt>
                <c:pt idx="9486">
                  <c:v>42187.140509259261</c:v>
                </c:pt>
                <c:pt idx="9487">
                  <c:v>42187.141203703679</c:v>
                </c:pt>
                <c:pt idx="9488">
                  <c:v>42187.141898148169</c:v>
                </c:pt>
                <c:pt idx="9489">
                  <c:v>42187.142592592601</c:v>
                </c:pt>
                <c:pt idx="9490">
                  <c:v>42187.143287037034</c:v>
                </c:pt>
                <c:pt idx="9491">
                  <c:v>42187.143981481466</c:v>
                </c:pt>
                <c:pt idx="9492">
                  <c:v>42187.144675925942</c:v>
                </c:pt>
                <c:pt idx="9493">
                  <c:v>42187.145370370381</c:v>
                </c:pt>
                <c:pt idx="9494">
                  <c:v>42187.146064814806</c:v>
                </c:pt>
                <c:pt idx="9495">
                  <c:v>42187.14675925926</c:v>
                </c:pt>
                <c:pt idx="9496">
                  <c:v>42187.147453703685</c:v>
                </c:pt>
                <c:pt idx="9497">
                  <c:v>42187.148148148161</c:v>
                </c:pt>
                <c:pt idx="9498">
                  <c:v>42187.148842592593</c:v>
                </c:pt>
                <c:pt idx="9499">
                  <c:v>42187.149537037039</c:v>
                </c:pt>
                <c:pt idx="9500">
                  <c:v>42187.150231481493</c:v>
                </c:pt>
                <c:pt idx="9501">
                  <c:v>42187.150925925933</c:v>
                </c:pt>
                <c:pt idx="9502">
                  <c:v>42187.151620370372</c:v>
                </c:pt>
                <c:pt idx="9503">
                  <c:v>42187.152314814812</c:v>
                </c:pt>
                <c:pt idx="9504">
                  <c:v>42187.153009259258</c:v>
                </c:pt>
                <c:pt idx="9505">
                  <c:v>42187.153703703683</c:v>
                </c:pt>
                <c:pt idx="9506">
                  <c:v>42187.154398148174</c:v>
                </c:pt>
                <c:pt idx="9507">
                  <c:v>42187.155092592591</c:v>
                </c:pt>
                <c:pt idx="9508">
                  <c:v>42187.155787037023</c:v>
                </c:pt>
                <c:pt idx="9509">
                  <c:v>42187.156481481485</c:v>
                </c:pt>
                <c:pt idx="9510">
                  <c:v>42187.157175925931</c:v>
                </c:pt>
                <c:pt idx="9511">
                  <c:v>42187.157870370385</c:v>
                </c:pt>
                <c:pt idx="9512">
                  <c:v>42187.158564814818</c:v>
                </c:pt>
                <c:pt idx="9513">
                  <c:v>42187.159259259271</c:v>
                </c:pt>
                <c:pt idx="9514">
                  <c:v>42187.159953703704</c:v>
                </c:pt>
                <c:pt idx="9515">
                  <c:v>42187.160648148165</c:v>
                </c:pt>
                <c:pt idx="9516">
                  <c:v>42187.161342592575</c:v>
                </c:pt>
                <c:pt idx="9517">
                  <c:v>42187.162037037036</c:v>
                </c:pt>
                <c:pt idx="9518">
                  <c:v>42187.162731481476</c:v>
                </c:pt>
                <c:pt idx="9519">
                  <c:v>42187.163425925908</c:v>
                </c:pt>
                <c:pt idx="9520">
                  <c:v>42187.164120370355</c:v>
                </c:pt>
                <c:pt idx="9521">
                  <c:v>42187.164814814816</c:v>
                </c:pt>
                <c:pt idx="9522">
                  <c:v>42187.165509259255</c:v>
                </c:pt>
                <c:pt idx="9523">
                  <c:v>42187.166203703688</c:v>
                </c:pt>
                <c:pt idx="9524">
                  <c:v>42187.166898148171</c:v>
                </c:pt>
                <c:pt idx="9525">
                  <c:v>42187.167592592596</c:v>
                </c:pt>
                <c:pt idx="9526">
                  <c:v>42187.168287037035</c:v>
                </c:pt>
                <c:pt idx="9527">
                  <c:v>42187.168981481474</c:v>
                </c:pt>
                <c:pt idx="9528">
                  <c:v>42187.169675925928</c:v>
                </c:pt>
                <c:pt idx="9529">
                  <c:v>42187.170370370368</c:v>
                </c:pt>
                <c:pt idx="9530">
                  <c:v>42187.1710648148</c:v>
                </c:pt>
                <c:pt idx="9531">
                  <c:v>42187.171759259254</c:v>
                </c:pt>
                <c:pt idx="9532">
                  <c:v>42187.172453703679</c:v>
                </c:pt>
                <c:pt idx="9533">
                  <c:v>42187.173148148147</c:v>
                </c:pt>
                <c:pt idx="9534">
                  <c:v>42187.173842592594</c:v>
                </c:pt>
                <c:pt idx="9535">
                  <c:v>42187.174537037041</c:v>
                </c:pt>
                <c:pt idx="9536">
                  <c:v>42187.17523148148</c:v>
                </c:pt>
                <c:pt idx="9537">
                  <c:v>42187.175925925927</c:v>
                </c:pt>
                <c:pt idx="9538">
                  <c:v>42187.176620370381</c:v>
                </c:pt>
                <c:pt idx="9539">
                  <c:v>42187.177314814806</c:v>
                </c:pt>
                <c:pt idx="9540">
                  <c:v>42187.17800925926</c:v>
                </c:pt>
                <c:pt idx="9541">
                  <c:v>42187.178703703685</c:v>
                </c:pt>
                <c:pt idx="9542">
                  <c:v>42187.179398148161</c:v>
                </c:pt>
                <c:pt idx="9543">
                  <c:v>42187.180092592593</c:v>
                </c:pt>
                <c:pt idx="9544">
                  <c:v>42187.180787037025</c:v>
                </c:pt>
                <c:pt idx="9545">
                  <c:v>42187.181481481464</c:v>
                </c:pt>
                <c:pt idx="9546">
                  <c:v>42187.182175925933</c:v>
                </c:pt>
                <c:pt idx="9547">
                  <c:v>42187.182870370387</c:v>
                </c:pt>
                <c:pt idx="9548">
                  <c:v>42187.183564814804</c:v>
                </c:pt>
                <c:pt idx="9549">
                  <c:v>42187.184259259273</c:v>
                </c:pt>
                <c:pt idx="9550">
                  <c:v>42187.184953703705</c:v>
                </c:pt>
                <c:pt idx="9551">
                  <c:v>42187.185648148159</c:v>
                </c:pt>
                <c:pt idx="9552">
                  <c:v>42187.186342592591</c:v>
                </c:pt>
                <c:pt idx="9553">
                  <c:v>42187.187037037038</c:v>
                </c:pt>
                <c:pt idx="9554">
                  <c:v>42187.187731481485</c:v>
                </c:pt>
                <c:pt idx="9555">
                  <c:v>42187.188425925931</c:v>
                </c:pt>
                <c:pt idx="9556">
                  <c:v>42187.189120370371</c:v>
                </c:pt>
                <c:pt idx="9557">
                  <c:v>42187.189814814818</c:v>
                </c:pt>
                <c:pt idx="9558">
                  <c:v>42187.190509259257</c:v>
                </c:pt>
                <c:pt idx="9559">
                  <c:v>42187.191203703682</c:v>
                </c:pt>
                <c:pt idx="9560">
                  <c:v>42187.191898148165</c:v>
                </c:pt>
                <c:pt idx="9561">
                  <c:v>42187.19259259259</c:v>
                </c:pt>
                <c:pt idx="9562">
                  <c:v>42187.193287037022</c:v>
                </c:pt>
                <c:pt idx="9563">
                  <c:v>42187.193981481454</c:v>
                </c:pt>
                <c:pt idx="9564">
                  <c:v>42187.194675925923</c:v>
                </c:pt>
                <c:pt idx="9565">
                  <c:v>42187.195370370355</c:v>
                </c:pt>
                <c:pt idx="9566">
                  <c:v>42187.196064814802</c:v>
                </c:pt>
                <c:pt idx="9567">
                  <c:v>42187.196759259255</c:v>
                </c:pt>
                <c:pt idx="9568">
                  <c:v>42187.197453703673</c:v>
                </c:pt>
                <c:pt idx="9569">
                  <c:v>42187.198148148149</c:v>
                </c:pt>
                <c:pt idx="9570">
                  <c:v>42187.198842592596</c:v>
                </c:pt>
                <c:pt idx="9571">
                  <c:v>42187.199537037035</c:v>
                </c:pt>
                <c:pt idx="9572">
                  <c:v>42187.200231481482</c:v>
                </c:pt>
                <c:pt idx="9573">
                  <c:v>42187.200925925928</c:v>
                </c:pt>
                <c:pt idx="9574">
                  <c:v>42187.201620370353</c:v>
                </c:pt>
                <c:pt idx="9575">
                  <c:v>42187.202314814815</c:v>
                </c:pt>
                <c:pt idx="9576">
                  <c:v>42187.203009259254</c:v>
                </c:pt>
                <c:pt idx="9577">
                  <c:v>42187.203703703672</c:v>
                </c:pt>
                <c:pt idx="9578">
                  <c:v>42187.204398148169</c:v>
                </c:pt>
                <c:pt idx="9579">
                  <c:v>42187.205092592594</c:v>
                </c:pt>
                <c:pt idx="9580">
                  <c:v>42187.205787037019</c:v>
                </c:pt>
                <c:pt idx="9581">
                  <c:v>42187.206481481466</c:v>
                </c:pt>
                <c:pt idx="9582">
                  <c:v>42187.207175925927</c:v>
                </c:pt>
                <c:pt idx="9583">
                  <c:v>42187.207870370381</c:v>
                </c:pt>
                <c:pt idx="9584">
                  <c:v>42187.208564814806</c:v>
                </c:pt>
                <c:pt idx="9585">
                  <c:v>42187.20925925926</c:v>
                </c:pt>
                <c:pt idx="9586">
                  <c:v>42187.209953703685</c:v>
                </c:pt>
                <c:pt idx="9587">
                  <c:v>42187.210648148161</c:v>
                </c:pt>
                <c:pt idx="9588">
                  <c:v>42187.211342592585</c:v>
                </c:pt>
                <c:pt idx="9589">
                  <c:v>42187.212037037039</c:v>
                </c:pt>
                <c:pt idx="9590">
                  <c:v>42187.212731481479</c:v>
                </c:pt>
                <c:pt idx="9591">
                  <c:v>42187.213425925926</c:v>
                </c:pt>
                <c:pt idx="9592">
                  <c:v>42187.214120370372</c:v>
                </c:pt>
                <c:pt idx="9593">
                  <c:v>42187.214814814812</c:v>
                </c:pt>
                <c:pt idx="9594">
                  <c:v>42187.215509259258</c:v>
                </c:pt>
                <c:pt idx="9595">
                  <c:v>42187.216203703705</c:v>
                </c:pt>
                <c:pt idx="9596">
                  <c:v>42187.216898148174</c:v>
                </c:pt>
                <c:pt idx="9597">
                  <c:v>42187.217592592591</c:v>
                </c:pt>
                <c:pt idx="9598">
                  <c:v>42187.218287037038</c:v>
                </c:pt>
                <c:pt idx="9599">
                  <c:v>42187.218981481485</c:v>
                </c:pt>
                <c:pt idx="9600">
                  <c:v>42187.219675925931</c:v>
                </c:pt>
                <c:pt idx="9601">
                  <c:v>42187.220370370371</c:v>
                </c:pt>
                <c:pt idx="9602">
                  <c:v>42187.221064814788</c:v>
                </c:pt>
                <c:pt idx="9603">
                  <c:v>42187.221759259242</c:v>
                </c:pt>
                <c:pt idx="9604">
                  <c:v>42187.222453703682</c:v>
                </c:pt>
                <c:pt idx="9605">
                  <c:v>42187.22314814815</c:v>
                </c:pt>
                <c:pt idx="9606">
                  <c:v>42187.223842592575</c:v>
                </c:pt>
                <c:pt idx="9607">
                  <c:v>42187.224537037036</c:v>
                </c:pt>
                <c:pt idx="9608">
                  <c:v>42187.225231481476</c:v>
                </c:pt>
                <c:pt idx="9609">
                  <c:v>42187.225925925908</c:v>
                </c:pt>
                <c:pt idx="9610">
                  <c:v>42187.226620370355</c:v>
                </c:pt>
                <c:pt idx="9611">
                  <c:v>42187.227314814802</c:v>
                </c:pt>
                <c:pt idx="9612">
                  <c:v>42187.228009259255</c:v>
                </c:pt>
                <c:pt idx="9613">
                  <c:v>42187.228703703673</c:v>
                </c:pt>
                <c:pt idx="9614">
                  <c:v>42187.229398148149</c:v>
                </c:pt>
                <c:pt idx="9615">
                  <c:v>42187.230092592596</c:v>
                </c:pt>
                <c:pt idx="9616">
                  <c:v>42187.23078703702</c:v>
                </c:pt>
                <c:pt idx="9617">
                  <c:v>42187.231481481453</c:v>
                </c:pt>
                <c:pt idx="9618">
                  <c:v>42187.232175925928</c:v>
                </c:pt>
                <c:pt idx="9619">
                  <c:v>42187.232870370368</c:v>
                </c:pt>
                <c:pt idx="9620">
                  <c:v>42187.2335648148</c:v>
                </c:pt>
                <c:pt idx="9621">
                  <c:v>42187.234259259261</c:v>
                </c:pt>
                <c:pt idx="9622">
                  <c:v>42187.234953703679</c:v>
                </c:pt>
                <c:pt idx="9623">
                  <c:v>42187.235648148147</c:v>
                </c:pt>
                <c:pt idx="9624">
                  <c:v>42187.236342592594</c:v>
                </c:pt>
                <c:pt idx="9625">
                  <c:v>42187.237037037034</c:v>
                </c:pt>
                <c:pt idx="9626">
                  <c:v>42187.237731481466</c:v>
                </c:pt>
                <c:pt idx="9627">
                  <c:v>42187.238425925927</c:v>
                </c:pt>
                <c:pt idx="9628">
                  <c:v>42187.239120370374</c:v>
                </c:pt>
                <c:pt idx="9629">
                  <c:v>42187.239814814806</c:v>
                </c:pt>
                <c:pt idx="9630">
                  <c:v>42187.24050925926</c:v>
                </c:pt>
                <c:pt idx="9631">
                  <c:v>42187.241203703685</c:v>
                </c:pt>
                <c:pt idx="9632">
                  <c:v>42187.241898148161</c:v>
                </c:pt>
                <c:pt idx="9633">
                  <c:v>42187.242592592593</c:v>
                </c:pt>
                <c:pt idx="9634">
                  <c:v>42187.243287037025</c:v>
                </c:pt>
                <c:pt idx="9635">
                  <c:v>42187.243981481464</c:v>
                </c:pt>
                <c:pt idx="9636">
                  <c:v>42187.244675925933</c:v>
                </c:pt>
                <c:pt idx="9637">
                  <c:v>42187.245370370372</c:v>
                </c:pt>
                <c:pt idx="9638">
                  <c:v>42187.246064814804</c:v>
                </c:pt>
                <c:pt idx="9639">
                  <c:v>42187.246759259258</c:v>
                </c:pt>
                <c:pt idx="9640">
                  <c:v>42187.247453703683</c:v>
                </c:pt>
                <c:pt idx="9641">
                  <c:v>42187.248148148159</c:v>
                </c:pt>
                <c:pt idx="9642">
                  <c:v>42187.248842592591</c:v>
                </c:pt>
                <c:pt idx="9643">
                  <c:v>42187.249537037038</c:v>
                </c:pt>
                <c:pt idx="9644">
                  <c:v>42187.250231481492</c:v>
                </c:pt>
                <c:pt idx="9645">
                  <c:v>42187.250925925931</c:v>
                </c:pt>
                <c:pt idx="9646">
                  <c:v>42187.251620370371</c:v>
                </c:pt>
                <c:pt idx="9647">
                  <c:v>42187.252314814818</c:v>
                </c:pt>
                <c:pt idx="9648">
                  <c:v>42187.253009259257</c:v>
                </c:pt>
                <c:pt idx="9649">
                  <c:v>42187.253703703682</c:v>
                </c:pt>
                <c:pt idx="9650">
                  <c:v>42187.254398148179</c:v>
                </c:pt>
                <c:pt idx="9651">
                  <c:v>42187.25509259259</c:v>
                </c:pt>
                <c:pt idx="9652">
                  <c:v>42187.255787037022</c:v>
                </c:pt>
                <c:pt idx="9653">
                  <c:v>42187.256481481476</c:v>
                </c:pt>
                <c:pt idx="9654">
                  <c:v>42187.257175925923</c:v>
                </c:pt>
                <c:pt idx="9655">
                  <c:v>42187.257870370369</c:v>
                </c:pt>
                <c:pt idx="9656">
                  <c:v>42187.258564814816</c:v>
                </c:pt>
                <c:pt idx="9657">
                  <c:v>42187.259259259263</c:v>
                </c:pt>
                <c:pt idx="9658">
                  <c:v>42187.259953703688</c:v>
                </c:pt>
                <c:pt idx="9659">
                  <c:v>42187.260648148149</c:v>
                </c:pt>
                <c:pt idx="9660">
                  <c:v>42187.261342592581</c:v>
                </c:pt>
                <c:pt idx="9661">
                  <c:v>42187.262037037035</c:v>
                </c:pt>
                <c:pt idx="9662">
                  <c:v>42187.262731481474</c:v>
                </c:pt>
                <c:pt idx="9663">
                  <c:v>42187.263425925914</c:v>
                </c:pt>
                <c:pt idx="9664">
                  <c:v>42187.264120370353</c:v>
                </c:pt>
                <c:pt idx="9665">
                  <c:v>42187.264814814815</c:v>
                </c:pt>
                <c:pt idx="9666">
                  <c:v>42187.265509259254</c:v>
                </c:pt>
                <c:pt idx="9667">
                  <c:v>42187.266203703679</c:v>
                </c:pt>
                <c:pt idx="9668">
                  <c:v>42187.266898148169</c:v>
                </c:pt>
                <c:pt idx="9669">
                  <c:v>42187.267592592594</c:v>
                </c:pt>
                <c:pt idx="9670">
                  <c:v>42187.268287037034</c:v>
                </c:pt>
                <c:pt idx="9671">
                  <c:v>42187.268981481466</c:v>
                </c:pt>
                <c:pt idx="9672">
                  <c:v>42187.269675925927</c:v>
                </c:pt>
                <c:pt idx="9673">
                  <c:v>42187.270370370381</c:v>
                </c:pt>
                <c:pt idx="9674">
                  <c:v>42187.271064814784</c:v>
                </c:pt>
                <c:pt idx="9675">
                  <c:v>42187.271759259245</c:v>
                </c:pt>
                <c:pt idx="9676">
                  <c:v>42187.272453703685</c:v>
                </c:pt>
                <c:pt idx="9677">
                  <c:v>42187.273148148146</c:v>
                </c:pt>
                <c:pt idx="9678">
                  <c:v>42187.273842592585</c:v>
                </c:pt>
                <c:pt idx="9679">
                  <c:v>42187.274537037039</c:v>
                </c:pt>
                <c:pt idx="9680">
                  <c:v>42187.275231481479</c:v>
                </c:pt>
                <c:pt idx="9681">
                  <c:v>42187.275925925926</c:v>
                </c:pt>
                <c:pt idx="9682">
                  <c:v>42187.276620370372</c:v>
                </c:pt>
                <c:pt idx="9683">
                  <c:v>42187.277314814804</c:v>
                </c:pt>
                <c:pt idx="9684">
                  <c:v>42187.278009259258</c:v>
                </c:pt>
                <c:pt idx="9685">
                  <c:v>42187.278703703683</c:v>
                </c:pt>
                <c:pt idx="9686">
                  <c:v>42187.279398148159</c:v>
                </c:pt>
                <c:pt idx="9687">
                  <c:v>42187.280092592591</c:v>
                </c:pt>
                <c:pt idx="9688">
                  <c:v>42187.280787037023</c:v>
                </c:pt>
                <c:pt idx="9689">
                  <c:v>42187.28148148147</c:v>
                </c:pt>
                <c:pt idx="9690">
                  <c:v>42187.282175925931</c:v>
                </c:pt>
                <c:pt idx="9691">
                  <c:v>42187.282870370385</c:v>
                </c:pt>
                <c:pt idx="9692">
                  <c:v>42187.283564814803</c:v>
                </c:pt>
                <c:pt idx="9693">
                  <c:v>42187.284259259271</c:v>
                </c:pt>
                <c:pt idx="9694">
                  <c:v>42187.284953703704</c:v>
                </c:pt>
                <c:pt idx="9695">
                  <c:v>42187.285648148165</c:v>
                </c:pt>
                <c:pt idx="9696">
                  <c:v>42187.28634259259</c:v>
                </c:pt>
                <c:pt idx="9697">
                  <c:v>42187.287037037036</c:v>
                </c:pt>
                <c:pt idx="9698">
                  <c:v>42187.287731481476</c:v>
                </c:pt>
                <c:pt idx="9699">
                  <c:v>42187.288425925923</c:v>
                </c:pt>
                <c:pt idx="9700">
                  <c:v>42187.289120370355</c:v>
                </c:pt>
                <c:pt idx="9701">
                  <c:v>42187.289814814816</c:v>
                </c:pt>
                <c:pt idx="9702">
                  <c:v>42187.290509259255</c:v>
                </c:pt>
                <c:pt idx="9703">
                  <c:v>42187.291203703673</c:v>
                </c:pt>
                <c:pt idx="9704">
                  <c:v>42187.291898148149</c:v>
                </c:pt>
                <c:pt idx="9705">
                  <c:v>42187.292592592596</c:v>
                </c:pt>
                <c:pt idx="9706">
                  <c:v>42187.29328703702</c:v>
                </c:pt>
                <c:pt idx="9707">
                  <c:v>42187.293981481453</c:v>
                </c:pt>
                <c:pt idx="9708">
                  <c:v>42187.294675925928</c:v>
                </c:pt>
                <c:pt idx="9709">
                  <c:v>42187.295370370353</c:v>
                </c:pt>
                <c:pt idx="9710">
                  <c:v>42187.2960648148</c:v>
                </c:pt>
                <c:pt idx="9711">
                  <c:v>42187.296759259254</c:v>
                </c:pt>
                <c:pt idx="9712">
                  <c:v>42187.297453703672</c:v>
                </c:pt>
                <c:pt idx="9713">
                  <c:v>42187.298148148147</c:v>
                </c:pt>
                <c:pt idx="9714">
                  <c:v>42187.298842592594</c:v>
                </c:pt>
                <c:pt idx="9715">
                  <c:v>42187.299537037034</c:v>
                </c:pt>
                <c:pt idx="9716">
                  <c:v>42187.300231481495</c:v>
                </c:pt>
                <c:pt idx="9717">
                  <c:v>42187.300925925942</c:v>
                </c:pt>
                <c:pt idx="9718">
                  <c:v>42187.301620370381</c:v>
                </c:pt>
                <c:pt idx="9719">
                  <c:v>42187.302314814813</c:v>
                </c:pt>
                <c:pt idx="9720">
                  <c:v>42187.30300925926</c:v>
                </c:pt>
                <c:pt idx="9721">
                  <c:v>42187.303703703685</c:v>
                </c:pt>
                <c:pt idx="9722">
                  <c:v>42187.304398148175</c:v>
                </c:pt>
                <c:pt idx="9723">
                  <c:v>42187.305092592593</c:v>
                </c:pt>
                <c:pt idx="9724">
                  <c:v>42187.305787037025</c:v>
                </c:pt>
                <c:pt idx="9725">
                  <c:v>42187.306481481479</c:v>
                </c:pt>
                <c:pt idx="9726">
                  <c:v>42187.307175925933</c:v>
                </c:pt>
                <c:pt idx="9727">
                  <c:v>42187.307870370387</c:v>
                </c:pt>
                <c:pt idx="9728">
                  <c:v>42187.308564814812</c:v>
                </c:pt>
                <c:pt idx="9729">
                  <c:v>42187.309259259273</c:v>
                </c:pt>
                <c:pt idx="9730">
                  <c:v>42187.309953703705</c:v>
                </c:pt>
                <c:pt idx="9731">
                  <c:v>42187.310648148174</c:v>
                </c:pt>
                <c:pt idx="9732">
                  <c:v>42187.311342592591</c:v>
                </c:pt>
                <c:pt idx="9733">
                  <c:v>42187.312037037053</c:v>
                </c:pt>
                <c:pt idx="9734">
                  <c:v>42187.312731481492</c:v>
                </c:pt>
                <c:pt idx="9735">
                  <c:v>42187.313425925931</c:v>
                </c:pt>
                <c:pt idx="9736">
                  <c:v>42187.314120370385</c:v>
                </c:pt>
                <c:pt idx="9737">
                  <c:v>42187.314814814839</c:v>
                </c:pt>
                <c:pt idx="9738">
                  <c:v>42187.315509259271</c:v>
                </c:pt>
                <c:pt idx="9739">
                  <c:v>42187.316203703711</c:v>
                </c:pt>
                <c:pt idx="9740">
                  <c:v>42187.316898148194</c:v>
                </c:pt>
                <c:pt idx="9741">
                  <c:v>42187.317592592604</c:v>
                </c:pt>
                <c:pt idx="9742">
                  <c:v>42187.318287037051</c:v>
                </c:pt>
                <c:pt idx="9743">
                  <c:v>42187.318981481483</c:v>
                </c:pt>
                <c:pt idx="9744">
                  <c:v>42187.319675925937</c:v>
                </c:pt>
                <c:pt idx="9745">
                  <c:v>42187.320370370369</c:v>
                </c:pt>
                <c:pt idx="9746">
                  <c:v>42187.321064814802</c:v>
                </c:pt>
                <c:pt idx="9747">
                  <c:v>42187.321759259255</c:v>
                </c:pt>
                <c:pt idx="9748">
                  <c:v>42187.322453703688</c:v>
                </c:pt>
                <c:pt idx="9749">
                  <c:v>42187.323148148149</c:v>
                </c:pt>
                <c:pt idx="9750">
                  <c:v>42187.323842592596</c:v>
                </c:pt>
                <c:pt idx="9751">
                  <c:v>42187.324537037042</c:v>
                </c:pt>
                <c:pt idx="9752">
                  <c:v>42187.325231481482</c:v>
                </c:pt>
                <c:pt idx="9753">
                  <c:v>42187.325925925928</c:v>
                </c:pt>
                <c:pt idx="9754">
                  <c:v>42187.326620370368</c:v>
                </c:pt>
                <c:pt idx="9755">
                  <c:v>42187.327314814815</c:v>
                </c:pt>
                <c:pt idx="9756">
                  <c:v>42187.328009259261</c:v>
                </c:pt>
                <c:pt idx="9757">
                  <c:v>42187.328703703679</c:v>
                </c:pt>
                <c:pt idx="9758">
                  <c:v>42187.329398148169</c:v>
                </c:pt>
                <c:pt idx="9759">
                  <c:v>42187.330092592601</c:v>
                </c:pt>
                <c:pt idx="9760">
                  <c:v>42187.330787037034</c:v>
                </c:pt>
                <c:pt idx="9761">
                  <c:v>42187.331481481466</c:v>
                </c:pt>
                <c:pt idx="9762">
                  <c:v>42187.332175925942</c:v>
                </c:pt>
                <c:pt idx="9763">
                  <c:v>42187.332870370396</c:v>
                </c:pt>
                <c:pt idx="9764">
                  <c:v>42187.333564814806</c:v>
                </c:pt>
                <c:pt idx="9765">
                  <c:v>42187.334259259274</c:v>
                </c:pt>
                <c:pt idx="9766">
                  <c:v>42187.334953703707</c:v>
                </c:pt>
                <c:pt idx="9767">
                  <c:v>42187.335648148161</c:v>
                </c:pt>
                <c:pt idx="9768">
                  <c:v>42187.336342592593</c:v>
                </c:pt>
                <c:pt idx="9769">
                  <c:v>42187.337037037039</c:v>
                </c:pt>
                <c:pt idx="9770">
                  <c:v>42187.337731481479</c:v>
                </c:pt>
                <c:pt idx="9771">
                  <c:v>42187.338425925933</c:v>
                </c:pt>
                <c:pt idx="9772">
                  <c:v>42187.339120370372</c:v>
                </c:pt>
                <c:pt idx="9773">
                  <c:v>42187.339814814812</c:v>
                </c:pt>
                <c:pt idx="9774">
                  <c:v>42187.340509259273</c:v>
                </c:pt>
                <c:pt idx="9775">
                  <c:v>42187.341203703705</c:v>
                </c:pt>
                <c:pt idx="9776">
                  <c:v>42187.341898148174</c:v>
                </c:pt>
                <c:pt idx="9777">
                  <c:v>42187.342592592606</c:v>
                </c:pt>
                <c:pt idx="9778">
                  <c:v>42187.343287037038</c:v>
                </c:pt>
                <c:pt idx="9779">
                  <c:v>42187.343981481485</c:v>
                </c:pt>
                <c:pt idx="9780">
                  <c:v>42187.344675925946</c:v>
                </c:pt>
                <c:pt idx="9781">
                  <c:v>42187.345370370385</c:v>
                </c:pt>
                <c:pt idx="9782">
                  <c:v>42187.346064814818</c:v>
                </c:pt>
                <c:pt idx="9783">
                  <c:v>42187.346759259271</c:v>
                </c:pt>
                <c:pt idx="9784">
                  <c:v>42187.347453703704</c:v>
                </c:pt>
                <c:pt idx="9785">
                  <c:v>42187.348148148179</c:v>
                </c:pt>
                <c:pt idx="9786">
                  <c:v>42187.348842592604</c:v>
                </c:pt>
                <c:pt idx="9787">
                  <c:v>42187.349537037051</c:v>
                </c:pt>
                <c:pt idx="9788">
                  <c:v>42187.350231481498</c:v>
                </c:pt>
                <c:pt idx="9789">
                  <c:v>42187.350925925937</c:v>
                </c:pt>
                <c:pt idx="9790">
                  <c:v>42187.351620370369</c:v>
                </c:pt>
                <c:pt idx="9791">
                  <c:v>42187.352314814831</c:v>
                </c:pt>
                <c:pt idx="9792">
                  <c:v>42187.353009259263</c:v>
                </c:pt>
                <c:pt idx="9793">
                  <c:v>42187.353703703688</c:v>
                </c:pt>
                <c:pt idx="9794">
                  <c:v>42187.354398148178</c:v>
                </c:pt>
                <c:pt idx="9795">
                  <c:v>42187.355092592603</c:v>
                </c:pt>
                <c:pt idx="9796">
                  <c:v>42187.355787037035</c:v>
                </c:pt>
                <c:pt idx="9797">
                  <c:v>42187.356481481482</c:v>
                </c:pt>
                <c:pt idx="9798">
                  <c:v>42187.357175925943</c:v>
                </c:pt>
                <c:pt idx="9799">
                  <c:v>42187.35787037039</c:v>
                </c:pt>
                <c:pt idx="9800">
                  <c:v>42187.358564814829</c:v>
                </c:pt>
                <c:pt idx="9801">
                  <c:v>42187.359259259276</c:v>
                </c:pt>
                <c:pt idx="9802">
                  <c:v>42187.359953703701</c:v>
                </c:pt>
                <c:pt idx="9803">
                  <c:v>42187.360648148169</c:v>
                </c:pt>
                <c:pt idx="9804">
                  <c:v>42187.361342592594</c:v>
                </c:pt>
                <c:pt idx="9805">
                  <c:v>42187.362037037041</c:v>
                </c:pt>
                <c:pt idx="9806">
                  <c:v>42187.36273148148</c:v>
                </c:pt>
                <c:pt idx="9807">
                  <c:v>42187.363425925927</c:v>
                </c:pt>
                <c:pt idx="9808">
                  <c:v>42187.364120370381</c:v>
                </c:pt>
                <c:pt idx="9809">
                  <c:v>42187.364814814813</c:v>
                </c:pt>
                <c:pt idx="9810">
                  <c:v>42187.36550925926</c:v>
                </c:pt>
                <c:pt idx="9811">
                  <c:v>42187.366203703707</c:v>
                </c:pt>
                <c:pt idx="9812">
                  <c:v>42187.366898148175</c:v>
                </c:pt>
                <c:pt idx="9813">
                  <c:v>42187.367592592593</c:v>
                </c:pt>
                <c:pt idx="9814">
                  <c:v>42187.368287037039</c:v>
                </c:pt>
                <c:pt idx="9815">
                  <c:v>42187.368981481479</c:v>
                </c:pt>
                <c:pt idx="9816">
                  <c:v>42187.369675925933</c:v>
                </c:pt>
                <c:pt idx="9817">
                  <c:v>42187.370370370387</c:v>
                </c:pt>
                <c:pt idx="9818">
                  <c:v>42187.371064814804</c:v>
                </c:pt>
                <c:pt idx="9819">
                  <c:v>42187.371759259258</c:v>
                </c:pt>
                <c:pt idx="9820">
                  <c:v>42187.372453703705</c:v>
                </c:pt>
                <c:pt idx="9821">
                  <c:v>42187.373148148159</c:v>
                </c:pt>
                <c:pt idx="9822">
                  <c:v>42187.373842592591</c:v>
                </c:pt>
                <c:pt idx="9823">
                  <c:v>42187.374537037053</c:v>
                </c:pt>
                <c:pt idx="9824">
                  <c:v>42187.375231481492</c:v>
                </c:pt>
                <c:pt idx="9825">
                  <c:v>42187.375925925931</c:v>
                </c:pt>
                <c:pt idx="9826">
                  <c:v>42187.376620370385</c:v>
                </c:pt>
                <c:pt idx="9827">
                  <c:v>42187.377314814818</c:v>
                </c:pt>
                <c:pt idx="9828">
                  <c:v>42187.378009259271</c:v>
                </c:pt>
                <c:pt idx="9829">
                  <c:v>42187.378703703704</c:v>
                </c:pt>
                <c:pt idx="9830">
                  <c:v>42187.379398148179</c:v>
                </c:pt>
                <c:pt idx="9831">
                  <c:v>42187.380092592604</c:v>
                </c:pt>
                <c:pt idx="9832">
                  <c:v>42187.380787037036</c:v>
                </c:pt>
                <c:pt idx="9833">
                  <c:v>42187.381481481476</c:v>
                </c:pt>
                <c:pt idx="9834">
                  <c:v>42187.382175925937</c:v>
                </c:pt>
                <c:pt idx="9835">
                  <c:v>42187.382870370391</c:v>
                </c:pt>
                <c:pt idx="9836">
                  <c:v>42187.383564814816</c:v>
                </c:pt>
                <c:pt idx="9837">
                  <c:v>42187.384259259285</c:v>
                </c:pt>
                <c:pt idx="9838">
                  <c:v>42187.384953703702</c:v>
                </c:pt>
                <c:pt idx="9839">
                  <c:v>42187.385648148171</c:v>
                </c:pt>
                <c:pt idx="9840">
                  <c:v>42187.386342592603</c:v>
                </c:pt>
                <c:pt idx="9841">
                  <c:v>42187.387037037042</c:v>
                </c:pt>
                <c:pt idx="9842">
                  <c:v>42187.387731481482</c:v>
                </c:pt>
                <c:pt idx="9843">
                  <c:v>42187.388425925943</c:v>
                </c:pt>
                <c:pt idx="9844">
                  <c:v>42187.389120370368</c:v>
                </c:pt>
                <c:pt idx="9845">
                  <c:v>42187.389814814829</c:v>
                </c:pt>
                <c:pt idx="9846">
                  <c:v>42187.390509259261</c:v>
                </c:pt>
                <c:pt idx="9847">
                  <c:v>42187.391203703679</c:v>
                </c:pt>
                <c:pt idx="9848">
                  <c:v>42187.391898148169</c:v>
                </c:pt>
                <c:pt idx="9849">
                  <c:v>42187.392592592601</c:v>
                </c:pt>
                <c:pt idx="9850">
                  <c:v>42187.393287037034</c:v>
                </c:pt>
                <c:pt idx="9851">
                  <c:v>42187.393981481466</c:v>
                </c:pt>
                <c:pt idx="9852">
                  <c:v>42187.394675925942</c:v>
                </c:pt>
                <c:pt idx="9853">
                  <c:v>42187.395370370381</c:v>
                </c:pt>
                <c:pt idx="9854">
                  <c:v>42187.396064814806</c:v>
                </c:pt>
                <c:pt idx="9855">
                  <c:v>42187.39675925926</c:v>
                </c:pt>
                <c:pt idx="9856">
                  <c:v>42187.397453703685</c:v>
                </c:pt>
                <c:pt idx="9857">
                  <c:v>42187.398148148161</c:v>
                </c:pt>
                <c:pt idx="9858">
                  <c:v>42187.398842592593</c:v>
                </c:pt>
                <c:pt idx="9859">
                  <c:v>42187.399537037039</c:v>
                </c:pt>
                <c:pt idx="9860">
                  <c:v>42187.400231481493</c:v>
                </c:pt>
                <c:pt idx="9861">
                  <c:v>42187.400925925933</c:v>
                </c:pt>
                <c:pt idx="9862">
                  <c:v>42187.401620370372</c:v>
                </c:pt>
                <c:pt idx="9863">
                  <c:v>42187.402314814812</c:v>
                </c:pt>
                <c:pt idx="9864">
                  <c:v>42187.403009259258</c:v>
                </c:pt>
                <c:pt idx="9865">
                  <c:v>42187.403703703683</c:v>
                </c:pt>
                <c:pt idx="9866">
                  <c:v>42187.404398148174</c:v>
                </c:pt>
                <c:pt idx="9867">
                  <c:v>42187.405092592591</c:v>
                </c:pt>
                <c:pt idx="9868">
                  <c:v>42187.405787037023</c:v>
                </c:pt>
                <c:pt idx="9869">
                  <c:v>42187.406481481485</c:v>
                </c:pt>
                <c:pt idx="9870">
                  <c:v>42187.407175925931</c:v>
                </c:pt>
                <c:pt idx="9871">
                  <c:v>42187.407870370385</c:v>
                </c:pt>
                <c:pt idx="9872">
                  <c:v>42187.408564814818</c:v>
                </c:pt>
                <c:pt idx="9873">
                  <c:v>42187.409259259271</c:v>
                </c:pt>
                <c:pt idx="9874">
                  <c:v>42187.409953703704</c:v>
                </c:pt>
                <c:pt idx="9875">
                  <c:v>42187.410648148179</c:v>
                </c:pt>
                <c:pt idx="9876">
                  <c:v>42187.41134259259</c:v>
                </c:pt>
                <c:pt idx="9877">
                  <c:v>42187.412037037051</c:v>
                </c:pt>
                <c:pt idx="9878">
                  <c:v>42187.412731481483</c:v>
                </c:pt>
                <c:pt idx="9879">
                  <c:v>42187.413425925923</c:v>
                </c:pt>
                <c:pt idx="9880">
                  <c:v>42187.414120370369</c:v>
                </c:pt>
                <c:pt idx="9881">
                  <c:v>42187.414814814831</c:v>
                </c:pt>
                <c:pt idx="9882">
                  <c:v>42187.415509259263</c:v>
                </c:pt>
                <c:pt idx="9883">
                  <c:v>42187.416203703702</c:v>
                </c:pt>
                <c:pt idx="9884">
                  <c:v>42187.416898148178</c:v>
                </c:pt>
                <c:pt idx="9885">
                  <c:v>42187.417592592603</c:v>
                </c:pt>
                <c:pt idx="9886">
                  <c:v>42187.418287037042</c:v>
                </c:pt>
                <c:pt idx="9887">
                  <c:v>42187.418981481482</c:v>
                </c:pt>
                <c:pt idx="9888">
                  <c:v>42187.419675925943</c:v>
                </c:pt>
                <c:pt idx="9889">
                  <c:v>42187.420370370368</c:v>
                </c:pt>
                <c:pt idx="9890">
                  <c:v>42187.4210648148</c:v>
                </c:pt>
                <c:pt idx="9891">
                  <c:v>42187.421759259254</c:v>
                </c:pt>
                <c:pt idx="9892">
                  <c:v>42187.422453703679</c:v>
                </c:pt>
                <c:pt idx="9893">
                  <c:v>42187.423148148147</c:v>
                </c:pt>
                <c:pt idx="9894">
                  <c:v>42187.423842592594</c:v>
                </c:pt>
                <c:pt idx="9895">
                  <c:v>42187.424537037041</c:v>
                </c:pt>
                <c:pt idx="9896">
                  <c:v>42187.42523148148</c:v>
                </c:pt>
                <c:pt idx="9897">
                  <c:v>42187.425925925927</c:v>
                </c:pt>
                <c:pt idx="9898">
                  <c:v>42187.426620370381</c:v>
                </c:pt>
                <c:pt idx="9899">
                  <c:v>42187.427314814806</c:v>
                </c:pt>
                <c:pt idx="9900">
                  <c:v>42187.42800925926</c:v>
                </c:pt>
                <c:pt idx="9901">
                  <c:v>42187.428703703685</c:v>
                </c:pt>
                <c:pt idx="9902">
                  <c:v>42187.429398148161</c:v>
                </c:pt>
                <c:pt idx="9903">
                  <c:v>42187.430092592593</c:v>
                </c:pt>
                <c:pt idx="9904">
                  <c:v>42187.430787037025</c:v>
                </c:pt>
                <c:pt idx="9905">
                  <c:v>42187.431481481464</c:v>
                </c:pt>
                <c:pt idx="9906">
                  <c:v>42187.432175925933</c:v>
                </c:pt>
                <c:pt idx="9907">
                  <c:v>42187.432870370387</c:v>
                </c:pt>
                <c:pt idx="9908">
                  <c:v>42187.433564814804</c:v>
                </c:pt>
                <c:pt idx="9909">
                  <c:v>42187.434259259273</c:v>
                </c:pt>
                <c:pt idx="9910">
                  <c:v>42187.434953703705</c:v>
                </c:pt>
                <c:pt idx="9911">
                  <c:v>42187.435648148159</c:v>
                </c:pt>
                <c:pt idx="9912">
                  <c:v>42187.436342592591</c:v>
                </c:pt>
                <c:pt idx="9913">
                  <c:v>42187.437037037038</c:v>
                </c:pt>
                <c:pt idx="9914">
                  <c:v>42187.437731481485</c:v>
                </c:pt>
                <c:pt idx="9915">
                  <c:v>42187.438425925931</c:v>
                </c:pt>
                <c:pt idx="9916">
                  <c:v>42187.439120370371</c:v>
                </c:pt>
                <c:pt idx="9917">
                  <c:v>42187.439814814818</c:v>
                </c:pt>
                <c:pt idx="9918">
                  <c:v>42187.440509259271</c:v>
                </c:pt>
                <c:pt idx="9919">
                  <c:v>42187.441203703704</c:v>
                </c:pt>
                <c:pt idx="9920">
                  <c:v>42187.441898148179</c:v>
                </c:pt>
                <c:pt idx="9921">
                  <c:v>42187.442592592604</c:v>
                </c:pt>
                <c:pt idx="9922">
                  <c:v>42187.443287037036</c:v>
                </c:pt>
                <c:pt idx="9923">
                  <c:v>42187.443981481476</c:v>
                </c:pt>
                <c:pt idx="9924">
                  <c:v>42187.444675925937</c:v>
                </c:pt>
                <c:pt idx="9925">
                  <c:v>42187.445370370369</c:v>
                </c:pt>
                <c:pt idx="9926">
                  <c:v>42187.446064814816</c:v>
                </c:pt>
                <c:pt idx="9927">
                  <c:v>42187.446759259263</c:v>
                </c:pt>
                <c:pt idx="9928">
                  <c:v>42187.447453703688</c:v>
                </c:pt>
                <c:pt idx="9929">
                  <c:v>42187.448148148171</c:v>
                </c:pt>
                <c:pt idx="9930">
                  <c:v>42187.448842592603</c:v>
                </c:pt>
                <c:pt idx="9931">
                  <c:v>42187.449537037042</c:v>
                </c:pt>
                <c:pt idx="9932">
                  <c:v>42187.450231481496</c:v>
                </c:pt>
                <c:pt idx="9933">
                  <c:v>42187.450925925943</c:v>
                </c:pt>
                <c:pt idx="9934">
                  <c:v>42187.451620370368</c:v>
                </c:pt>
                <c:pt idx="9935">
                  <c:v>42187.452314814829</c:v>
                </c:pt>
                <c:pt idx="9936">
                  <c:v>42187.453009259261</c:v>
                </c:pt>
                <c:pt idx="9937">
                  <c:v>42187.453703703679</c:v>
                </c:pt>
                <c:pt idx="9938">
                  <c:v>42187.454398148177</c:v>
                </c:pt>
                <c:pt idx="9939">
                  <c:v>42187.455092592601</c:v>
                </c:pt>
                <c:pt idx="9940">
                  <c:v>42187.455787037034</c:v>
                </c:pt>
                <c:pt idx="9941">
                  <c:v>42187.45648148148</c:v>
                </c:pt>
                <c:pt idx="9942">
                  <c:v>42187.457175925942</c:v>
                </c:pt>
                <c:pt idx="9943">
                  <c:v>42187.457870370396</c:v>
                </c:pt>
                <c:pt idx="9944">
                  <c:v>42187.458564814813</c:v>
                </c:pt>
                <c:pt idx="9945">
                  <c:v>42187.459259259274</c:v>
                </c:pt>
                <c:pt idx="9946">
                  <c:v>42187.459953703707</c:v>
                </c:pt>
                <c:pt idx="9947">
                  <c:v>42187.460648148161</c:v>
                </c:pt>
                <c:pt idx="9948">
                  <c:v>42187.461342592585</c:v>
                </c:pt>
                <c:pt idx="9949">
                  <c:v>42187.462037037039</c:v>
                </c:pt>
                <c:pt idx="9950">
                  <c:v>42187.462731481479</c:v>
                </c:pt>
                <c:pt idx="9951">
                  <c:v>42187.463425925926</c:v>
                </c:pt>
                <c:pt idx="9952">
                  <c:v>42187.464120370372</c:v>
                </c:pt>
                <c:pt idx="9953">
                  <c:v>42187.464814814812</c:v>
                </c:pt>
                <c:pt idx="9954">
                  <c:v>42187.465509259258</c:v>
                </c:pt>
                <c:pt idx="9955">
                  <c:v>42187.466203703705</c:v>
                </c:pt>
                <c:pt idx="9956">
                  <c:v>42187.466898148174</c:v>
                </c:pt>
                <c:pt idx="9957">
                  <c:v>42187.467592592591</c:v>
                </c:pt>
                <c:pt idx="9958">
                  <c:v>42187.468287037038</c:v>
                </c:pt>
                <c:pt idx="9959">
                  <c:v>42187.468981481485</c:v>
                </c:pt>
                <c:pt idx="9960">
                  <c:v>42187.469675925931</c:v>
                </c:pt>
                <c:pt idx="9961">
                  <c:v>42187.470370370385</c:v>
                </c:pt>
                <c:pt idx="9962">
                  <c:v>42187.471064814803</c:v>
                </c:pt>
                <c:pt idx="9963">
                  <c:v>42187.471759259257</c:v>
                </c:pt>
                <c:pt idx="9964">
                  <c:v>42187.472453703704</c:v>
                </c:pt>
                <c:pt idx="9965">
                  <c:v>42187.473148148165</c:v>
                </c:pt>
                <c:pt idx="9966">
                  <c:v>42187.47384259259</c:v>
                </c:pt>
                <c:pt idx="9967">
                  <c:v>42187.474537037051</c:v>
                </c:pt>
                <c:pt idx="9968">
                  <c:v>42187.475231481483</c:v>
                </c:pt>
                <c:pt idx="9969">
                  <c:v>42187.475925925923</c:v>
                </c:pt>
                <c:pt idx="9970">
                  <c:v>42187.476620370369</c:v>
                </c:pt>
                <c:pt idx="9971">
                  <c:v>42187.477314814816</c:v>
                </c:pt>
                <c:pt idx="9972">
                  <c:v>42187.478009259263</c:v>
                </c:pt>
                <c:pt idx="9973">
                  <c:v>42187.478703703688</c:v>
                </c:pt>
                <c:pt idx="9974">
                  <c:v>42187.479398148171</c:v>
                </c:pt>
                <c:pt idx="9975">
                  <c:v>42187.480092592603</c:v>
                </c:pt>
                <c:pt idx="9976">
                  <c:v>42187.480787037035</c:v>
                </c:pt>
                <c:pt idx="9977">
                  <c:v>42187.481481481474</c:v>
                </c:pt>
                <c:pt idx="9978">
                  <c:v>42187.482175925943</c:v>
                </c:pt>
                <c:pt idx="9979">
                  <c:v>42187.48287037039</c:v>
                </c:pt>
                <c:pt idx="9980">
                  <c:v>42187.483564814815</c:v>
                </c:pt>
                <c:pt idx="9981">
                  <c:v>42187.484259259276</c:v>
                </c:pt>
                <c:pt idx="9982">
                  <c:v>42187.484953703701</c:v>
                </c:pt>
                <c:pt idx="9983">
                  <c:v>42187.485648148169</c:v>
                </c:pt>
                <c:pt idx="9984">
                  <c:v>42187.486342592601</c:v>
                </c:pt>
                <c:pt idx="9985">
                  <c:v>42187.487037037041</c:v>
                </c:pt>
                <c:pt idx="9986">
                  <c:v>42187.48773148148</c:v>
                </c:pt>
                <c:pt idx="9987">
                  <c:v>42187.488425925942</c:v>
                </c:pt>
                <c:pt idx="9988">
                  <c:v>42187.489120370381</c:v>
                </c:pt>
                <c:pt idx="9989">
                  <c:v>42187.489814814813</c:v>
                </c:pt>
                <c:pt idx="9990">
                  <c:v>42187.49050925926</c:v>
                </c:pt>
                <c:pt idx="9991">
                  <c:v>42187.491203703685</c:v>
                </c:pt>
                <c:pt idx="9992">
                  <c:v>42187.491898148161</c:v>
                </c:pt>
                <c:pt idx="9993">
                  <c:v>42187.492592592593</c:v>
                </c:pt>
                <c:pt idx="9994">
                  <c:v>42187.493287037025</c:v>
                </c:pt>
                <c:pt idx="9995">
                  <c:v>42187.493981481464</c:v>
                </c:pt>
                <c:pt idx="9996">
                  <c:v>42187.494675925933</c:v>
                </c:pt>
                <c:pt idx="9997">
                  <c:v>42187.495370370372</c:v>
                </c:pt>
                <c:pt idx="9998">
                  <c:v>42187.496064814804</c:v>
                </c:pt>
                <c:pt idx="9999">
                  <c:v>42187.496759259258</c:v>
                </c:pt>
                <c:pt idx="10000">
                  <c:v>42187.497453703683</c:v>
                </c:pt>
                <c:pt idx="10001">
                  <c:v>42187.498148148159</c:v>
                </c:pt>
                <c:pt idx="10002">
                  <c:v>42187.498842592591</c:v>
                </c:pt>
                <c:pt idx="10003">
                  <c:v>42187.499537037038</c:v>
                </c:pt>
                <c:pt idx="10004">
                  <c:v>42187.500231481492</c:v>
                </c:pt>
                <c:pt idx="10005">
                  <c:v>42187.500925925931</c:v>
                </c:pt>
                <c:pt idx="10006">
                  <c:v>42187.501620370371</c:v>
                </c:pt>
                <c:pt idx="10007">
                  <c:v>42187.502314814818</c:v>
                </c:pt>
                <c:pt idx="10008">
                  <c:v>42187.503009259257</c:v>
                </c:pt>
                <c:pt idx="10009">
                  <c:v>42187.503703703682</c:v>
                </c:pt>
                <c:pt idx="10010">
                  <c:v>42187.504398148179</c:v>
                </c:pt>
                <c:pt idx="10011">
                  <c:v>42187.50509259259</c:v>
                </c:pt>
                <c:pt idx="10012">
                  <c:v>42187.505787037022</c:v>
                </c:pt>
                <c:pt idx="10013">
                  <c:v>42187.506481481476</c:v>
                </c:pt>
                <c:pt idx="10014">
                  <c:v>42187.507175925923</c:v>
                </c:pt>
                <c:pt idx="10015">
                  <c:v>42187.507870370369</c:v>
                </c:pt>
                <c:pt idx="10016">
                  <c:v>42187.508564814816</c:v>
                </c:pt>
                <c:pt idx="10017">
                  <c:v>42187.509259259263</c:v>
                </c:pt>
                <c:pt idx="10018">
                  <c:v>42187.509953703688</c:v>
                </c:pt>
                <c:pt idx="10019">
                  <c:v>42187.510648148171</c:v>
                </c:pt>
                <c:pt idx="10020">
                  <c:v>42187.511342592596</c:v>
                </c:pt>
                <c:pt idx="10021">
                  <c:v>42187.512037037042</c:v>
                </c:pt>
                <c:pt idx="10022">
                  <c:v>42187.512731481482</c:v>
                </c:pt>
                <c:pt idx="10023">
                  <c:v>42187.513425925928</c:v>
                </c:pt>
                <c:pt idx="10024">
                  <c:v>42187.514120370368</c:v>
                </c:pt>
                <c:pt idx="10025">
                  <c:v>42187.514814814829</c:v>
                </c:pt>
                <c:pt idx="10026">
                  <c:v>42187.515509259261</c:v>
                </c:pt>
                <c:pt idx="10027">
                  <c:v>42187.516203703701</c:v>
                </c:pt>
                <c:pt idx="10028">
                  <c:v>42187.516898148177</c:v>
                </c:pt>
                <c:pt idx="10029">
                  <c:v>42187.517592592601</c:v>
                </c:pt>
                <c:pt idx="10030">
                  <c:v>42187.518287037041</c:v>
                </c:pt>
                <c:pt idx="10031">
                  <c:v>42187.51898148148</c:v>
                </c:pt>
                <c:pt idx="10032">
                  <c:v>42187.519675925942</c:v>
                </c:pt>
                <c:pt idx="10033">
                  <c:v>42187.520370370381</c:v>
                </c:pt>
                <c:pt idx="10034">
                  <c:v>42187.521064814784</c:v>
                </c:pt>
                <c:pt idx="10035">
                  <c:v>42187.521759259245</c:v>
                </c:pt>
                <c:pt idx="10036">
                  <c:v>42187.522453703685</c:v>
                </c:pt>
                <c:pt idx="10037">
                  <c:v>42187.523148148146</c:v>
                </c:pt>
                <c:pt idx="10038">
                  <c:v>42187.523842592585</c:v>
                </c:pt>
                <c:pt idx="10039">
                  <c:v>42187.524537037039</c:v>
                </c:pt>
                <c:pt idx="10040">
                  <c:v>42187.525231481479</c:v>
                </c:pt>
                <c:pt idx="10041">
                  <c:v>42187.525925925926</c:v>
                </c:pt>
                <c:pt idx="10042">
                  <c:v>42187.526620370372</c:v>
                </c:pt>
                <c:pt idx="10043">
                  <c:v>42187.527314814804</c:v>
                </c:pt>
                <c:pt idx="10044">
                  <c:v>42187.528009259258</c:v>
                </c:pt>
                <c:pt idx="10045">
                  <c:v>42187.528703703683</c:v>
                </c:pt>
                <c:pt idx="10046">
                  <c:v>42187.529398148159</c:v>
                </c:pt>
                <c:pt idx="10047">
                  <c:v>42187.530092592591</c:v>
                </c:pt>
                <c:pt idx="10048">
                  <c:v>42187.530787037023</c:v>
                </c:pt>
                <c:pt idx="10049">
                  <c:v>42187.53148148147</c:v>
                </c:pt>
                <c:pt idx="10050">
                  <c:v>42187.532175925931</c:v>
                </c:pt>
                <c:pt idx="10051">
                  <c:v>42187.532870370385</c:v>
                </c:pt>
                <c:pt idx="10052">
                  <c:v>42187.533564814803</c:v>
                </c:pt>
                <c:pt idx="10053">
                  <c:v>42187.534259259271</c:v>
                </c:pt>
                <c:pt idx="10054">
                  <c:v>42187.534953703704</c:v>
                </c:pt>
                <c:pt idx="10055">
                  <c:v>42187.535648148165</c:v>
                </c:pt>
                <c:pt idx="10056">
                  <c:v>42187.53634259259</c:v>
                </c:pt>
                <c:pt idx="10057">
                  <c:v>42187.537037037036</c:v>
                </c:pt>
                <c:pt idx="10058">
                  <c:v>42187.537731481476</c:v>
                </c:pt>
                <c:pt idx="10059">
                  <c:v>42187.538425925923</c:v>
                </c:pt>
                <c:pt idx="10060">
                  <c:v>42187.539120370355</c:v>
                </c:pt>
                <c:pt idx="10061">
                  <c:v>42187.539814814816</c:v>
                </c:pt>
                <c:pt idx="10062">
                  <c:v>42187.540509259263</c:v>
                </c:pt>
                <c:pt idx="10063">
                  <c:v>42187.541203703688</c:v>
                </c:pt>
                <c:pt idx="10064">
                  <c:v>42187.541898148171</c:v>
                </c:pt>
                <c:pt idx="10065">
                  <c:v>42187.542592592603</c:v>
                </c:pt>
                <c:pt idx="10066">
                  <c:v>42187.543287037035</c:v>
                </c:pt>
                <c:pt idx="10067">
                  <c:v>42187.543981481474</c:v>
                </c:pt>
                <c:pt idx="10068">
                  <c:v>42187.544675925943</c:v>
                </c:pt>
                <c:pt idx="10069">
                  <c:v>42187.545370370368</c:v>
                </c:pt>
                <c:pt idx="10070">
                  <c:v>42187.546064814815</c:v>
                </c:pt>
                <c:pt idx="10071">
                  <c:v>42187.546759259261</c:v>
                </c:pt>
                <c:pt idx="10072">
                  <c:v>42187.547453703679</c:v>
                </c:pt>
                <c:pt idx="10073">
                  <c:v>42187.548148148169</c:v>
                </c:pt>
                <c:pt idx="10074">
                  <c:v>42187.548842592601</c:v>
                </c:pt>
                <c:pt idx="10075">
                  <c:v>42187.549537037041</c:v>
                </c:pt>
                <c:pt idx="10076">
                  <c:v>42187.550231481495</c:v>
                </c:pt>
                <c:pt idx="10077">
                  <c:v>42187.550925925942</c:v>
                </c:pt>
                <c:pt idx="10078">
                  <c:v>42187.551620370381</c:v>
                </c:pt>
                <c:pt idx="10079">
                  <c:v>42187.552314814813</c:v>
                </c:pt>
                <c:pt idx="10080">
                  <c:v>42187.55300925926</c:v>
                </c:pt>
                <c:pt idx="10081">
                  <c:v>42187.553703703685</c:v>
                </c:pt>
                <c:pt idx="10082">
                  <c:v>42187.554398148175</c:v>
                </c:pt>
                <c:pt idx="10083">
                  <c:v>42187.555092592593</c:v>
                </c:pt>
                <c:pt idx="10084">
                  <c:v>42187.555787037025</c:v>
                </c:pt>
                <c:pt idx="10085">
                  <c:v>42187.556481481479</c:v>
                </c:pt>
                <c:pt idx="10086">
                  <c:v>42187.557175925933</c:v>
                </c:pt>
                <c:pt idx="10087">
                  <c:v>42187.557870370387</c:v>
                </c:pt>
                <c:pt idx="10088">
                  <c:v>42187.558564814812</c:v>
                </c:pt>
                <c:pt idx="10089">
                  <c:v>42187.559259259273</c:v>
                </c:pt>
                <c:pt idx="10090">
                  <c:v>42187.559953703705</c:v>
                </c:pt>
                <c:pt idx="10091">
                  <c:v>42187.560648148159</c:v>
                </c:pt>
                <c:pt idx="10092">
                  <c:v>42187.561342592584</c:v>
                </c:pt>
                <c:pt idx="10093">
                  <c:v>42187.562037037038</c:v>
                </c:pt>
                <c:pt idx="10094">
                  <c:v>42187.562731481485</c:v>
                </c:pt>
                <c:pt idx="10095">
                  <c:v>42187.563425925924</c:v>
                </c:pt>
                <c:pt idx="10096">
                  <c:v>42187.564120370371</c:v>
                </c:pt>
                <c:pt idx="10097">
                  <c:v>42187.564814814818</c:v>
                </c:pt>
                <c:pt idx="10098">
                  <c:v>42187.565509259257</c:v>
                </c:pt>
                <c:pt idx="10099">
                  <c:v>42187.566203703704</c:v>
                </c:pt>
                <c:pt idx="10100">
                  <c:v>42187.566898148179</c:v>
                </c:pt>
                <c:pt idx="10101">
                  <c:v>42187.56759259259</c:v>
                </c:pt>
                <c:pt idx="10102">
                  <c:v>42187.568287037036</c:v>
                </c:pt>
                <c:pt idx="10103">
                  <c:v>42187.568981481476</c:v>
                </c:pt>
                <c:pt idx="10104">
                  <c:v>42187.569675925923</c:v>
                </c:pt>
                <c:pt idx="10105">
                  <c:v>42187.570370370369</c:v>
                </c:pt>
                <c:pt idx="10106">
                  <c:v>42187.571064814802</c:v>
                </c:pt>
                <c:pt idx="10107">
                  <c:v>42187.571759259255</c:v>
                </c:pt>
                <c:pt idx="10108">
                  <c:v>42187.572453703688</c:v>
                </c:pt>
                <c:pt idx="10109">
                  <c:v>42187.573148148149</c:v>
                </c:pt>
                <c:pt idx="10110">
                  <c:v>42187.573842592596</c:v>
                </c:pt>
                <c:pt idx="10111">
                  <c:v>42187.574537037042</c:v>
                </c:pt>
                <c:pt idx="10112">
                  <c:v>42187.575231481482</c:v>
                </c:pt>
                <c:pt idx="10113">
                  <c:v>42187.575925925928</c:v>
                </c:pt>
                <c:pt idx="10114">
                  <c:v>42187.576620370368</c:v>
                </c:pt>
                <c:pt idx="10115">
                  <c:v>42187.577314814815</c:v>
                </c:pt>
                <c:pt idx="10116">
                  <c:v>42187.578009259261</c:v>
                </c:pt>
                <c:pt idx="10117">
                  <c:v>42187.578703703679</c:v>
                </c:pt>
                <c:pt idx="10118">
                  <c:v>42187.579398148169</c:v>
                </c:pt>
                <c:pt idx="10119">
                  <c:v>42187.580092592601</c:v>
                </c:pt>
                <c:pt idx="10120">
                  <c:v>42187.580787037034</c:v>
                </c:pt>
                <c:pt idx="10121">
                  <c:v>42187.581481481466</c:v>
                </c:pt>
                <c:pt idx="10122">
                  <c:v>42187.582175925942</c:v>
                </c:pt>
                <c:pt idx="10123">
                  <c:v>42187.582870370396</c:v>
                </c:pt>
                <c:pt idx="10124">
                  <c:v>42187.583564814806</c:v>
                </c:pt>
                <c:pt idx="10125">
                  <c:v>42187.584259259274</c:v>
                </c:pt>
                <c:pt idx="10126">
                  <c:v>42187.584953703707</c:v>
                </c:pt>
                <c:pt idx="10127">
                  <c:v>42187.585648148161</c:v>
                </c:pt>
                <c:pt idx="10128">
                  <c:v>42187.586342592593</c:v>
                </c:pt>
                <c:pt idx="10129">
                  <c:v>42187.587037037039</c:v>
                </c:pt>
                <c:pt idx="10130">
                  <c:v>42187.587731481479</c:v>
                </c:pt>
                <c:pt idx="10131">
                  <c:v>42187.588425925933</c:v>
                </c:pt>
                <c:pt idx="10132">
                  <c:v>42187.589120370372</c:v>
                </c:pt>
                <c:pt idx="10133">
                  <c:v>42187.589814814812</c:v>
                </c:pt>
                <c:pt idx="10134">
                  <c:v>42187.590509259258</c:v>
                </c:pt>
                <c:pt idx="10135">
                  <c:v>42187.591203703683</c:v>
                </c:pt>
                <c:pt idx="10136">
                  <c:v>42187.591898148159</c:v>
                </c:pt>
                <c:pt idx="10137">
                  <c:v>42187.592592592591</c:v>
                </c:pt>
                <c:pt idx="10138">
                  <c:v>42187.593287037023</c:v>
                </c:pt>
                <c:pt idx="10139">
                  <c:v>42187.59398148147</c:v>
                </c:pt>
                <c:pt idx="10140">
                  <c:v>42187.594675925931</c:v>
                </c:pt>
                <c:pt idx="10141">
                  <c:v>42187.595370370371</c:v>
                </c:pt>
                <c:pt idx="10142">
                  <c:v>42187.596064814803</c:v>
                </c:pt>
                <c:pt idx="10143">
                  <c:v>42187.596759259257</c:v>
                </c:pt>
                <c:pt idx="10144">
                  <c:v>42187.597453703682</c:v>
                </c:pt>
                <c:pt idx="10145">
                  <c:v>42187.598148148165</c:v>
                </c:pt>
                <c:pt idx="10146">
                  <c:v>42187.59884259259</c:v>
                </c:pt>
                <c:pt idx="10147">
                  <c:v>42187.599537037036</c:v>
                </c:pt>
                <c:pt idx="10148">
                  <c:v>42187.600231481483</c:v>
                </c:pt>
                <c:pt idx="10149">
                  <c:v>42187.600925925923</c:v>
                </c:pt>
                <c:pt idx="10150">
                  <c:v>42187.601620370355</c:v>
                </c:pt>
                <c:pt idx="10151">
                  <c:v>42187.602314814816</c:v>
                </c:pt>
                <c:pt idx="10152">
                  <c:v>42187.603009259255</c:v>
                </c:pt>
                <c:pt idx="10153">
                  <c:v>42187.603703703673</c:v>
                </c:pt>
                <c:pt idx="10154">
                  <c:v>42187.604398148171</c:v>
                </c:pt>
                <c:pt idx="10155">
                  <c:v>42187.605092592596</c:v>
                </c:pt>
                <c:pt idx="10156">
                  <c:v>42187.60578703702</c:v>
                </c:pt>
                <c:pt idx="10157">
                  <c:v>42187.606481481474</c:v>
                </c:pt>
                <c:pt idx="10158">
                  <c:v>42187.607175925928</c:v>
                </c:pt>
                <c:pt idx="10159">
                  <c:v>42187.607870370368</c:v>
                </c:pt>
                <c:pt idx="10160">
                  <c:v>42187.608564814815</c:v>
                </c:pt>
                <c:pt idx="10161">
                  <c:v>42187.609259259261</c:v>
                </c:pt>
                <c:pt idx="10162">
                  <c:v>42187.609953703679</c:v>
                </c:pt>
                <c:pt idx="10163">
                  <c:v>42187.610648148169</c:v>
                </c:pt>
                <c:pt idx="10164">
                  <c:v>42187.611342592594</c:v>
                </c:pt>
                <c:pt idx="10165">
                  <c:v>42187.612037037041</c:v>
                </c:pt>
                <c:pt idx="10166">
                  <c:v>42187.61273148148</c:v>
                </c:pt>
                <c:pt idx="10167">
                  <c:v>42187.613425925927</c:v>
                </c:pt>
                <c:pt idx="10168">
                  <c:v>42187.614120370381</c:v>
                </c:pt>
                <c:pt idx="10169">
                  <c:v>42187.614814814813</c:v>
                </c:pt>
                <c:pt idx="10170">
                  <c:v>42187.61550925926</c:v>
                </c:pt>
                <c:pt idx="10171">
                  <c:v>42187.616203703707</c:v>
                </c:pt>
                <c:pt idx="10172">
                  <c:v>42187.616898148175</c:v>
                </c:pt>
                <c:pt idx="10173">
                  <c:v>42187.617592592593</c:v>
                </c:pt>
                <c:pt idx="10174">
                  <c:v>42187.618287037039</c:v>
                </c:pt>
                <c:pt idx="10175">
                  <c:v>42187.618981481479</c:v>
                </c:pt>
                <c:pt idx="10176">
                  <c:v>42187.619675925933</c:v>
                </c:pt>
                <c:pt idx="10177">
                  <c:v>42187.620370370372</c:v>
                </c:pt>
                <c:pt idx="10178">
                  <c:v>42187.621064814783</c:v>
                </c:pt>
                <c:pt idx="10179">
                  <c:v>42187.621759259244</c:v>
                </c:pt>
                <c:pt idx="10180">
                  <c:v>42187.622453703683</c:v>
                </c:pt>
                <c:pt idx="10181">
                  <c:v>42187.623148148145</c:v>
                </c:pt>
                <c:pt idx="10182">
                  <c:v>42187.623842592584</c:v>
                </c:pt>
                <c:pt idx="10183">
                  <c:v>42187.624537037038</c:v>
                </c:pt>
                <c:pt idx="10184">
                  <c:v>42187.625231481485</c:v>
                </c:pt>
                <c:pt idx="10185">
                  <c:v>42187.625925925924</c:v>
                </c:pt>
                <c:pt idx="10186">
                  <c:v>42187.626620370371</c:v>
                </c:pt>
                <c:pt idx="10187">
                  <c:v>42187.627314814803</c:v>
                </c:pt>
                <c:pt idx="10188">
                  <c:v>42187.628009259257</c:v>
                </c:pt>
                <c:pt idx="10189">
                  <c:v>42187.628703703682</c:v>
                </c:pt>
                <c:pt idx="10190">
                  <c:v>42187.629398148165</c:v>
                </c:pt>
                <c:pt idx="10191">
                  <c:v>42187.63009259259</c:v>
                </c:pt>
                <c:pt idx="10192">
                  <c:v>42187.630787037022</c:v>
                </c:pt>
                <c:pt idx="10193">
                  <c:v>42187.631481481454</c:v>
                </c:pt>
                <c:pt idx="10194">
                  <c:v>42187.632175925923</c:v>
                </c:pt>
                <c:pt idx="10195">
                  <c:v>42187.632870370369</c:v>
                </c:pt>
                <c:pt idx="10196">
                  <c:v>42187.633564814802</c:v>
                </c:pt>
                <c:pt idx="10197">
                  <c:v>42187.634259259263</c:v>
                </c:pt>
                <c:pt idx="10198">
                  <c:v>42187.634953703688</c:v>
                </c:pt>
                <c:pt idx="10199">
                  <c:v>42187.635648148149</c:v>
                </c:pt>
                <c:pt idx="10200">
                  <c:v>42187.636342592596</c:v>
                </c:pt>
                <c:pt idx="10201">
                  <c:v>42187.637037037035</c:v>
                </c:pt>
                <c:pt idx="10202">
                  <c:v>42187.637731481474</c:v>
                </c:pt>
                <c:pt idx="10203">
                  <c:v>42187.638425925928</c:v>
                </c:pt>
                <c:pt idx="10204">
                  <c:v>42187.639120370353</c:v>
                </c:pt>
                <c:pt idx="10205">
                  <c:v>42187.639814814815</c:v>
                </c:pt>
                <c:pt idx="10206">
                  <c:v>42187.640509259261</c:v>
                </c:pt>
                <c:pt idx="10207">
                  <c:v>42187.641203703679</c:v>
                </c:pt>
                <c:pt idx="10208">
                  <c:v>42187.641898148169</c:v>
                </c:pt>
                <c:pt idx="10209">
                  <c:v>42187.642592592601</c:v>
                </c:pt>
                <c:pt idx="10210">
                  <c:v>42187.643287037034</c:v>
                </c:pt>
                <c:pt idx="10211">
                  <c:v>42187.643981481466</c:v>
                </c:pt>
                <c:pt idx="10212">
                  <c:v>42187.644675925942</c:v>
                </c:pt>
                <c:pt idx="10213">
                  <c:v>42187.645370370381</c:v>
                </c:pt>
                <c:pt idx="10214">
                  <c:v>42187.646064814806</c:v>
                </c:pt>
                <c:pt idx="10215">
                  <c:v>42187.64675925926</c:v>
                </c:pt>
                <c:pt idx="10216">
                  <c:v>42187.647453703685</c:v>
                </c:pt>
                <c:pt idx="10217">
                  <c:v>42187.648148148161</c:v>
                </c:pt>
                <c:pt idx="10218">
                  <c:v>42187.648842592593</c:v>
                </c:pt>
                <c:pt idx="10219">
                  <c:v>42187.649537037039</c:v>
                </c:pt>
                <c:pt idx="10220">
                  <c:v>42187.650231481493</c:v>
                </c:pt>
                <c:pt idx="10221">
                  <c:v>42187.650925925933</c:v>
                </c:pt>
                <c:pt idx="10222">
                  <c:v>42187.651620370372</c:v>
                </c:pt>
                <c:pt idx="10223">
                  <c:v>42187.652314814812</c:v>
                </c:pt>
                <c:pt idx="10224">
                  <c:v>42187.653009259258</c:v>
                </c:pt>
                <c:pt idx="10225">
                  <c:v>42187.653703703683</c:v>
                </c:pt>
                <c:pt idx="10226">
                  <c:v>42187.654398148174</c:v>
                </c:pt>
                <c:pt idx="10227">
                  <c:v>42187.655092592591</c:v>
                </c:pt>
                <c:pt idx="10228">
                  <c:v>42187.655787037023</c:v>
                </c:pt>
                <c:pt idx="10229">
                  <c:v>42187.656481481485</c:v>
                </c:pt>
                <c:pt idx="10230">
                  <c:v>42187.657175925931</c:v>
                </c:pt>
                <c:pt idx="10231">
                  <c:v>42187.657870370385</c:v>
                </c:pt>
                <c:pt idx="10232">
                  <c:v>42187.658564814818</c:v>
                </c:pt>
                <c:pt idx="10233">
                  <c:v>42187.659259259271</c:v>
                </c:pt>
                <c:pt idx="10234">
                  <c:v>42187.659953703704</c:v>
                </c:pt>
                <c:pt idx="10235">
                  <c:v>42187.660648148165</c:v>
                </c:pt>
                <c:pt idx="10236">
                  <c:v>42187.661342592575</c:v>
                </c:pt>
                <c:pt idx="10237">
                  <c:v>42187.662037037036</c:v>
                </c:pt>
                <c:pt idx="10238">
                  <c:v>42187.662731481476</c:v>
                </c:pt>
                <c:pt idx="10239">
                  <c:v>42187.663425925908</c:v>
                </c:pt>
                <c:pt idx="10240">
                  <c:v>42187.664120370355</c:v>
                </c:pt>
                <c:pt idx="10241">
                  <c:v>42187.664814814816</c:v>
                </c:pt>
                <c:pt idx="10242">
                  <c:v>42187.665509259255</c:v>
                </c:pt>
                <c:pt idx="10243">
                  <c:v>42187.666203703688</c:v>
                </c:pt>
                <c:pt idx="10244">
                  <c:v>42187.666898148171</c:v>
                </c:pt>
                <c:pt idx="10245">
                  <c:v>42187.667592592596</c:v>
                </c:pt>
                <c:pt idx="10246">
                  <c:v>42187.668287037035</c:v>
                </c:pt>
                <c:pt idx="10247">
                  <c:v>42187.668981481474</c:v>
                </c:pt>
                <c:pt idx="10248">
                  <c:v>42187.669675925928</c:v>
                </c:pt>
                <c:pt idx="10249">
                  <c:v>42187.670370370368</c:v>
                </c:pt>
                <c:pt idx="10250">
                  <c:v>42187.6710648148</c:v>
                </c:pt>
                <c:pt idx="10251">
                  <c:v>42187.671759259254</c:v>
                </c:pt>
                <c:pt idx="10252">
                  <c:v>42187.672453703679</c:v>
                </c:pt>
                <c:pt idx="10253">
                  <c:v>42187.673148148147</c:v>
                </c:pt>
                <c:pt idx="10254">
                  <c:v>42187.673842592594</c:v>
                </c:pt>
                <c:pt idx="10255">
                  <c:v>42187.674537037041</c:v>
                </c:pt>
                <c:pt idx="10256">
                  <c:v>42187.67523148148</c:v>
                </c:pt>
                <c:pt idx="10257">
                  <c:v>42187.675925925927</c:v>
                </c:pt>
                <c:pt idx="10258">
                  <c:v>42187.676620370381</c:v>
                </c:pt>
                <c:pt idx="10259">
                  <c:v>42187.677314814806</c:v>
                </c:pt>
                <c:pt idx="10260">
                  <c:v>42187.67800925926</c:v>
                </c:pt>
                <c:pt idx="10261">
                  <c:v>42187.678703703685</c:v>
                </c:pt>
                <c:pt idx="10262">
                  <c:v>42187.679398148161</c:v>
                </c:pt>
                <c:pt idx="10263">
                  <c:v>42187.680092592593</c:v>
                </c:pt>
                <c:pt idx="10264">
                  <c:v>42187.680787037025</c:v>
                </c:pt>
                <c:pt idx="10265">
                  <c:v>42187.681481481464</c:v>
                </c:pt>
                <c:pt idx="10266">
                  <c:v>42187.682175925933</c:v>
                </c:pt>
                <c:pt idx="10267">
                  <c:v>42187.682870370387</c:v>
                </c:pt>
                <c:pt idx="10268">
                  <c:v>42187.683564814804</c:v>
                </c:pt>
                <c:pt idx="10269">
                  <c:v>42187.684259259273</c:v>
                </c:pt>
                <c:pt idx="10270">
                  <c:v>42187.684953703705</c:v>
                </c:pt>
                <c:pt idx="10271">
                  <c:v>42187.685648148159</c:v>
                </c:pt>
                <c:pt idx="10272">
                  <c:v>42187.686342592591</c:v>
                </c:pt>
                <c:pt idx="10273">
                  <c:v>42187.687037037038</c:v>
                </c:pt>
                <c:pt idx="10274">
                  <c:v>42187.687731481485</c:v>
                </c:pt>
                <c:pt idx="10275">
                  <c:v>42187.688425925931</c:v>
                </c:pt>
                <c:pt idx="10276">
                  <c:v>42187.689120370371</c:v>
                </c:pt>
                <c:pt idx="10277">
                  <c:v>42187.689814814818</c:v>
                </c:pt>
                <c:pt idx="10278">
                  <c:v>42187.690509259257</c:v>
                </c:pt>
                <c:pt idx="10279">
                  <c:v>42187.691203703682</c:v>
                </c:pt>
                <c:pt idx="10280">
                  <c:v>42187.691898148165</c:v>
                </c:pt>
                <c:pt idx="10281">
                  <c:v>42187.69259259259</c:v>
                </c:pt>
                <c:pt idx="10282">
                  <c:v>42187.693287037022</c:v>
                </c:pt>
                <c:pt idx="10283">
                  <c:v>42187.693981481454</c:v>
                </c:pt>
                <c:pt idx="10284">
                  <c:v>42187.694675925923</c:v>
                </c:pt>
                <c:pt idx="10285">
                  <c:v>42187.695370370355</c:v>
                </c:pt>
                <c:pt idx="10286">
                  <c:v>42187.696064814802</c:v>
                </c:pt>
                <c:pt idx="10287">
                  <c:v>42187.696759259255</c:v>
                </c:pt>
                <c:pt idx="10288">
                  <c:v>42187.697453703673</c:v>
                </c:pt>
                <c:pt idx="10289">
                  <c:v>42187.698148148149</c:v>
                </c:pt>
                <c:pt idx="10290">
                  <c:v>42187.698842592596</c:v>
                </c:pt>
                <c:pt idx="10291">
                  <c:v>42187.699537037035</c:v>
                </c:pt>
                <c:pt idx="10292">
                  <c:v>42187.700231481482</c:v>
                </c:pt>
                <c:pt idx="10293">
                  <c:v>42187.700925925928</c:v>
                </c:pt>
                <c:pt idx="10294">
                  <c:v>42187.701620370353</c:v>
                </c:pt>
                <c:pt idx="10295">
                  <c:v>42187.702314814815</c:v>
                </c:pt>
                <c:pt idx="10296">
                  <c:v>42187.703009259254</c:v>
                </c:pt>
                <c:pt idx="10297">
                  <c:v>42187.703703703672</c:v>
                </c:pt>
                <c:pt idx="10298">
                  <c:v>42187.704398148169</c:v>
                </c:pt>
                <c:pt idx="10299">
                  <c:v>42187.705092592594</c:v>
                </c:pt>
                <c:pt idx="10300">
                  <c:v>42187.705787037019</c:v>
                </c:pt>
                <c:pt idx="10301">
                  <c:v>42187.706481481466</c:v>
                </c:pt>
                <c:pt idx="10302">
                  <c:v>42187.707175925927</c:v>
                </c:pt>
                <c:pt idx="10303">
                  <c:v>42187.707870370381</c:v>
                </c:pt>
                <c:pt idx="10304">
                  <c:v>42187.708564814806</c:v>
                </c:pt>
                <c:pt idx="10305">
                  <c:v>42187.70925925926</c:v>
                </c:pt>
                <c:pt idx="10306">
                  <c:v>42187.709953703685</c:v>
                </c:pt>
                <c:pt idx="10307">
                  <c:v>42187.710648148161</c:v>
                </c:pt>
                <c:pt idx="10308">
                  <c:v>42187.711342592585</c:v>
                </c:pt>
                <c:pt idx="10309">
                  <c:v>42187.712037037039</c:v>
                </c:pt>
                <c:pt idx="10310">
                  <c:v>42187.712731481479</c:v>
                </c:pt>
                <c:pt idx="10311">
                  <c:v>42187.713425925926</c:v>
                </c:pt>
                <c:pt idx="10312">
                  <c:v>42187.714120370372</c:v>
                </c:pt>
                <c:pt idx="10313">
                  <c:v>42187.714814814812</c:v>
                </c:pt>
                <c:pt idx="10314">
                  <c:v>42187.715509259258</c:v>
                </c:pt>
                <c:pt idx="10315">
                  <c:v>42187.716203703705</c:v>
                </c:pt>
                <c:pt idx="10316">
                  <c:v>42187.716898148174</c:v>
                </c:pt>
                <c:pt idx="10317">
                  <c:v>42187.717592592591</c:v>
                </c:pt>
                <c:pt idx="10318">
                  <c:v>42187.718287037038</c:v>
                </c:pt>
                <c:pt idx="10319">
                  <c:v>42187.718981481485</c:v>
                </c:pt>
                <c:pt idx="10320">
                  <c:v>42187.719675925931</c:v>
                </c:pt>
                <c:pt idx="10321">
                  <c:v>42187.720370370371</c:v>
                </c:pt>
                <c:pt idx="10322">
                  <c:v>42187.721064814788</c:v>
                </c:pt>
                <c:pt idx="10323">
                  <c:v>42187.721759259242</c:v>
                </c:pt>
                <c:pt idx="10324">
                  <c:v>42187.722453703682</c:v>
                </c:pt>
                <c:pt idx="10325">
                  <c:v>42187.72314814815</c:v>
                </c:pt>
                <c:pt idx="10326">
                  <c:v>42187.723842592575</c:v>
                </c:pt>
                <c:pt idx="10327">
                  <c:v>42187.724537037036</c:v>
                </c:pt>
                <c:pt idx="10328">
                  <c:v>42187.725231481476</c:v>
                </c:pt>
                <c:pt idx="10329">
                  <c:v>42187.725925925908</c:v>
                </c:pt>
                <c:pt idx="10330">
                  <c:v>42187.726620370355</c:v>
                </c:pt>
                <c:pt idx="10331">
                  <c:v>42187.727314814802</c:v>
                </c:pt>
                <c:pt idx="10332">
                  <c:v>42187.728009259255</c:v>
                </c:pt>
                <c:pt idx="10333">
                  <c:v>42187.728703703673</c:v>
                </c:pt>
                <c:pt idx="10334">
                  <c:v>42187.729398148149</c:v>
                </c:pt>
                <c:pt idx="10335">
                  <c:v>42187.730092592596</c:v>
                </c:pt>
                <c:pt idx="10336">
                  <c:v>42187.73078703702</c:v>
                </c:pt>
                <c:pt idx="10337">
                  <c:v>42187.731481481453</c:v>
                </c:pt>
                <c:pt idx="10338">
                  <c:v>42187.732175925928</c:v>
                </c:pt>
                <c:pt idx="10339">
                  <c:v>42187.732870370368</c:v>
                </c:pt>
                <c:pt idx="10340">
                  <c:v>42187.7335648148</c:v>
                </c:pt>
                <c:pt idx="10341">
                  <c:v>42187.734259259261</c:v>
                </c:pt>
                <c:pt idx="10342">
                  <c:v>42187.734953703679</c:v>
                </c:pt>
                <c:pt idx="10343">
                  <c:v>42187.735648148147</c:v>
                </c:pt>
                <c:pt idx="10344">
                  <c:v>42187.736342592594</c:v>
                </c:pt>
                <c:pt idx="10345">
                  <c:v>42187.737037037034</c:v>
                </c:pt>
                <c:pt idx="10346">
                  <c:v>42187.737731481466</c:v>
                </c:pt>
                <c:pt idx="10347">
                  <c:v>42187.738425925927</c:v>
                </c:pt>
                <c:pt idx="10348">
                  <c:v>42187.739120370374</c:v>
                </c:pt>
                <c:pt idx="10349">
                  <c:v>42187.739814814806</c:v>
                </c:pt>
                <c:pt idx="10350">
                  <c:v>42187.74050925926</c:v>
                </c:pt>
                <c:pt idx="10351">
                  <c:v>42187.741203703685</c:v>
                </c:pt>
                <c:pt idx="10352">
                  <c:v>42187.741898148161</c:v>
                </c:pt>
                <c:pt idx="10353">
                  <c:v>42187.742592592593</c:v>
                </c:pt>
                <c:pt idx="10354">
                  <c:v>42187.743287037025</c:v>
                </c:pt>
                <c:pt idx="10355">
                  <c:v>42187.743981481464</c:v>
                </c:pt>
                <c:pt idx="10356">
                  <c:v>42187.744675925933</c:v>
                </c:pt>
                <c:pt idx="10357">
                  <c:v>42187.745370370372</c:v>
                </c:pt>
                <c:pt idx="10358">
                  <c:v>42187.746064814804</c:v>
                </c:pt>
                <c:pt idx="10359">
                  <c:v>42187.746759259258</c:v>
                </c:pt>
                <c:pt idx="10360">
                  <c:v>42187.747453703683</c:v>
                </c:pt>
                <c:pt idx="10361">
                  <c:v>42187.748148148159</c:v>
                </c:pt>
                <c:pt idx="10362">
                  <c:v>42187.748842592591</c:v>
                </c:pt>
                <c:pt idx="10363">
                  <c:v>42187.749537037038</c:v>
                </c:pt>
                <c:pt idx="10364">
                  <c:v>42187.750231481492</c:v>
                </c:pt>
                <c:pt idx="10365">
                  <c:v>42187.750925925931</c:v>
                </c:pt>
                <c:pt idx="10366">
                  <c:v>42187.751620370371</c:v>
                </c:pt>
                <c:pt idx="10367">
                  <c:v>42187.752314814818</c:v>
                </c:pt>
                <c:pt idx="10368">
                  <c:v>42187.753009259257</c:v>
                </c:pt>
                <c:pt idx="10369">
                  <c:v>42187.753703703682</c:v>
                </c:pt>
                <c:pt idx="10370">
                  <c:v>42187.754398148179</c:v>
                </c:pt>
                <c:pt idx="10371">
                  <c:v>42187.75509259259</c:v>
                </c:pt>
                <c:pt idx="10372">
                  <c:v>42187.755787037022</c:v>
                </c:pt>
                <c:pt idx="10373">
                  <c:v>42187.756481481476</c:v>
                </c:pt>
                <c:pt idx="10374">
                  <c:v>42187.757175925923</c:v>
                </c:pt>
                <c:pt idx="10375">
                  <c:v>42187.757870370369</c:v>
                </c:pt>
                <c:pt idx="10376">
                  <c:v>42187.758564814816</c:v>
                </c:pt>
                <c:pt idx="10377">
                  <c:v>42187.759259259263</c:v>
                </c:pt>
                <c:pt idx="10378">
                  <c:v>42187.759953703688</c:v>
                </c:pt>
                <c:pt idx="10379">
                  <c:v>42187.760648148149</c:v>
                </c:pt>
                <c:pt idx="10380">
                  <c:v>42187.761342592581</c:v>
                </c:pt>
                <c:pt idx="10381">
                  <c:v>42187.762037037035</c:v>
                </c:pt>
                <c:pt idx="10382">
                  <c:v>42187.762731481474</c:v>
                </c:pt>
                <c:pt idx="10383">
                  <c:v>42187.763425925914</c:v>
                </c:pt>
                <c:pt idx="10384">
                  <c:v>42187.764120370353</c:v>
                </c:pt>
                <c:pt idx="10385">
                  <c:v>42187.764814814815</c:v>
                </c:pt>
                <c:pt idx="10386">
                  <c:v>42187.765509259254</c:v>
                </c:pt>
                <c:pt idx="10387">
                  <c:v>42187.766203703679</c:v>
                </c:pt>
                <c:pt idx="10388">
                  <c:v>42187.766898148169</c:v>
                </c:pt>
                <c:pt idx="10389">
                  <c:v>42187.767592592594</c:v>
                </c:pt>
                <c:pt idx="10390">
                  <c:v>42187.768287037034</c:v>
                </c:pt>
                <c:pt idx="10391">
                  <c:v>42187.768981481466</c:v>
                </c:pt>
                <c:pt idx="10392">
                  <c:v>42187.769675925927</c:v>
                </c:pt>
                <c:pt idx="10393">
                  <c:v>42187.770370370381</c:v>
                </c:pt>
                <c:pt idx="10394">
                  <c:v>42187.771064814784</c:v>
                </c:pt>
                <c:pt idx="10395">
                  <c:v>42187.771759259245</c:v>
                </c:pt>
                <c:pt idx="10396">
                  <c:v>42187.772453703685</c:v>
                </c:pt>
                <c:pt idx="10397">
                  <c:v>42187.773148148146</c:v>
                </c:pt>
                <c:pt idx="10398">
                  <c:v>42187.773842592585</c:v>
                </c:pt>
                <c:pt idx="10399">
                  <c:v>42187.774537037039</c:v>
                </c:pt>
                <c:pt idx="10400">
                  <c:v>42187.775231481479</c:v>
                </c:pt>
                <c:pt idx="10401">
                  <c:v>42187.775925925926</c:v>
                </c:pt>
                <c:pt idx="10402">
                  <c:v>42187.776620370372</c:v>
                </c:pt>
                <c:pt idx="10403">
                  <c:v>42187.777314814804</c:v>
                </c:pt>
                <c:pt idx="10404">
                  <c:v>42187.778009259258</c:v>
                </c:pt>
                <c:pt idx="10405">
                  <c:v>42187.778703703683</c:v>
                </c:pt>
                <c:pt idx="10406">
                  <c:v>42187.779398148159</c:v>
                </c:pt>
                <c:pt idx="10407">
                  <c:v>42187.780092592591</c:v>
                </c:pt>
                <c:pt idx="10408">
                  <c:v>42187.780787037023</c:v>
                </c:pt>
                <c:pt idx="10409">
                  <c:v>42187.78148148147</c:v>
                </c:pt>
                <c:pt idx="10410">
                  <c:v>42187.782175925931</c:v>
                </c:pt>
                <c:pt idx="10411">
                  <c:v>42187.782870370385</c:v>
                </c:pt>
                <c:pt idx="10412">
                  <c:v>42187.783564814803</c:v>
                </c:pt>
                <c:pt idx="10413">
                  <c:v>42187.784259259271</c:v>
                </c:pt>
                <c:pt idx="10414">
                  <c:v>42187.784953703704</c:v>
                </c:pt>
                <c:pt idx="10415">
                  <c:v>42187.785648148165</c:v>
                </c:pt>
                <c:pt idx="10416">
                  <c:v>42187.78634259259</c:v>
                </c:pt>
                <c:pt idx="10417">
                  <c:v>42187.787037037036</c:v>
                </c:pt>
                <c:pt idx="10418">
                  <c:v>42187.787731481476</c:v>
                </c:pt>
                <c:pt idx="10419">
                  <c:v>42187.788425925923</c:v>
                </c:pt>
                <c:pt idx="10420">
                  <c:v>42187.789120370355</c:v>
                </c:pt>
                <c:pt idx="10421">
                  <c:v>42187.789814814816</c:v>
                </c:pt>
                <c:pt idx="10422">
                  <c:v>42187.790509259255</c:v>
                </c:pt>
                <c:pt idx="10423">
                  <c:v>42187.791203703673</c:v>
                </c:pt>
                <c:pt idx="10424">
                  <c:v>42187.791898148149</c:v>
                </c:pt>
                <c:pt idx="10425">
                  <c:v>42187.792592592596</c:v>
                </c:pt>
                <c:pt idx="10426">
                  <c:v>42187.79328703702</c:v>
                </c:pt>
                <c:pt idx="10427">
                  <c:v>42187.793981481453</c:v>
                </c:pt>
                <c:pt idx="10428">
                  <c:v>42187.794675925928</c:v>
                </c:pt>
                <c:pt idx="10429">
                  <c:v>42187.795370370353</c:v>
                </c:pt>
                <c:pt idx="10430">
                  <c:v>42187.7960648148</c:v>
                </c:pt>
                <c:pt idx="10431">
                  <c:v>42187.796759259254</c:v>
                </c:pt>
                <c:pt idx="10432">
                  <c:v>42187.797453703672</c:v>
                </c:pt>
                <c:pt idx="10433">
                  <c:v>42187.798148148147</c:v>
                </c:pt>
                <c:pt idx="10434">
                  <c:v>42187.798842592594</c:v>
                </c:pt>
                <c:pt idx="10435">
                  <c:v>42187.799537037034</c:v>
                </c:pt>
                <c:pt idx="10436">
                  <c:v>42187.800231481495</c:v>
                </c:pt>
                <c:pt idx="10437">
                  <c:v>42187.800925925942</c:v>
                </c:pt>
                <c:pt idx="10438">
                  <c:v>42187.801620370381</c:v>
                </c:pt>
                <c:pt idx="10439">
                  <c:v>42187.802314814813</c:v>
                </c:pt>
                <c:pt idx="10440">
                  <c:v>42187.80300925926</c:v>
                </c:pt>
                <c:pt idx="10441">
                  <c:v>42187.803703703685</c:v>
                </c:pt>
                <c:pt idx="10442">
                  <c:v>42187.804398148175</c:v>
                </c:pt>
                <c:pt idx="10443">
                  <c:v>42187.805092592593</c:v>
                </c:pt>
                <c:pt idx="10444">
                  <c:v>42187.805787037025</c:v>
                </c:pt>
                <c:pt idx="10445">
                  <c:v>42187.806481481479</c:v>
                </c:pt>
                <c:pt idx="10446">
                  <c:v>42187.807175925933</c:v>
                </c:pt>
                <c:pt idx="10447">
                  <c:v>42187.807870370387</c:v>
                </c:pt>
                <c:pt idx="10448">
                  <c:v>42187.808564814812</c:v>
                </c:pt>
                <c:pt idx="10449">
                  <c:v>42187.809259259273</c:v>
                </c:pt>
                <c:pt idx="10450">
                  <c:v>42187.809953703705</c:v>
                </c:pt>
                <c:pt idx="10451">
                  <c:v>42187.810648148174</c:v>
                </c:pt>
                <c:pt idx="10452">
                  <c:v>42187.811342592591</c:v>
                </c:pt>
                <c:pt idx="10453">
                  <c:v>42187.812037037053</c:v>
                </c:pt>
                <c:pt idx="10454">
                  <c:v>42187.812731481492</c:v>
                </c:pt>
                <c:pt idx="10455">
                  <c:v>42187.813425925931</c:v>
                </c:pt>
                <c:pt idx="10456">
                  <c:v>42187.814120370385</c:v>
                </c:pt>
                <c:pt idx="10457">
                  <c:v>42187.814814814839</c:v>
                </c:pt>
                <c:pt idx="10458">
                  <c:v>42187.815509259271</c:v>
                </c:pt>
                <c:pt idx="10459">
                  <c:v>42187.816203703711</c:v>
                </c:pt>
                <c:pt idx="10460">
                  <c:v>42187.816898148194</c:v>
                </c:pt>
                <c:pt idx="10461">
                  <c:v>42187.817592592604</c:v>
                </c:pt>
                <c:pt idx="10462">
                  <c:v>42187.818287037051</c:v>
                </c:pt>
                <c:pt idx="10463">
                  <c:v>42187.818981481483</c:v>
                </c:pt>
                <c:pt idx="10464">
                  <c:v>42187.819675925937</c:v>
                </c:pt>
                <c:pt idx="10465">
                  <c:v>42187.820370370369</c:v>
                </c:pt>
                <c:pt idx="10466">
                  <c:v>42187.821064814802</c:v>
                </c:pt>
                <c:pt idx="10467">
                  <c:v>42187.821759259255</c:v>
                </c:pt>
                <c:pt idx="10468">
                  <c:v>42187.822453703688</c:v>
                </c:pt>
                <c:pt idx="10469">
                  <c:v>42187.823148148149</c:v>
                </c:pt>
                <c:pt idx="10470">
                  <c:v>42187.823842592596</c:v>
                </c:pt>
                <c:pt idx="10471">
                  <c:v>42187.824537037042</c:v>
                </c:pt>
                <c:pt idx="10472">
                  <c:v>42187.825231481482</c:v>
                </c:pt>
                <c:pt idx="10473">
                  <c:v>42187.825925925928</c:v>
                </c:pt>
                <c:pt idx="10474">
                  <c:v>42187.826620370368</c:v>
                </c:pt>
                <c:pt idx="10475">
                  <c:v>42187.827314814815</c:v>
                </c:pt>
                <c:pt idx="10476">
                  <c:v>42187.828009259261</c:v>
                </c:pt>
                <c:pt idx="10477">
                  <c:v>42187.828703703679</c:v>
                </c:pt>
                <c:pt idx="10478">
                  <c:v>42187.829398148169</c:v>
                </c:pt>
                <c:pt idx="10479">
                  <c:v>42187.830092592601</c:v>
                </c:pt>
                <c:pt idx="10480">
                  <c:v>42187.830787037034</c:v>
                </c:pt>
                <c:pt idx="10481">
                  <c:v>42187.831481481466</c:v>
                </c:pt>
                <c:pt idx="10482">
                  <c:v>42187.832175925942</c:v>
                </c:pt>
                <c:pt idx="10483">
                  <c:v>42187.832870370396</c:v>
                </c:pt>
                <c:pt idx="10484">
                  <c:v>42187.833564814806</c:v>
                </c:pt>
                <c:pt idx="10485">
                  <c:v>42187.834259259274</c:v>
                </c:pt>
                <c:pt idx="10486">
                  <c:v>42187.834953703707</c:v>
                </c:pt>
                <c:pt idx="10487">
                  <c:v>42187.835648148161</c:v>
                </c:pt>
                <c:pt idx="10488">
                  <c:v>42187.836342592593</c:v>
                </c:pt>
                <c:pt idx="10489">
                  <c:v>42187.837037037039</c:v>
                </c:pt>
                <c:pt idx="10490">
                  <c:v>42187.837731481479</c:v>
                </c:pt>
                <c:pt idx="10491">
                  <c:v>42187.838425925933</c:v>
                </c:pt>
                <c:pt idx="10492">
                  <c:v>42187.839120370372</c:v>
                </c:pt>
                <c:pt idx="10493">
                  <c:v>42187.839814814812</c:v>
                </c:pt>
                <c:pt idx="10494">
                  <c:v>42187.840509259273</c:v>
                </c:pt>
                <c:pt idx="10495">
                  <c:v>42187.841203703705</c:v>
                </c:pt>
                <c:pt idx="10496">
                  <c:v>42187.841898148174</c:v>
                </c:pt>
                <c:pt idx="10497">
                  <c:v>42187.842592592606</c:v>
                </c:pt>
                <c:pt idx="10498">
                  <c:v>42187.843287037038</c:v>
                </c:pt>
                <c:pt idx="10499">
                  <c:v>42187.843981481485</c:v>
                </c:pt>
                <c:pt idx="10500">
                  <c:v>42187.844675925946</c:v>
                </c:pt>
                <c:pt idx="10501">
                  <c:v>42187.845370370385</c:v>
                </c:pt>
                <c:pt idx="10502">
                  <c:v>42187.846064814818</c:v>
                </c:pt>
                <c:pt idx="10503">
                  <c:v>42187.846759259271</c:v>
                </c:pt>
                <c:pt idx="10504">
                  <c:v>42187.847453703704</c:v>
                </c:pt>
                <c:pt idx="10505">
                  <c:v>42187.848148148179</c:v>
                </c:pt>
                <c:pt idx="10506">
                  <c:v>42187.848842592604</c:v>
                </c:pt>
                <c:pt idx="10507">
                  <c:v>42187.849537037051</c:v>
                </c:pt>
                <c:pt idx="10508">
                  <c:v>42187.850231481498</c:v>
                </c:pt>
                <c:pt idx="10509">
                  <c:v>42187.850925925937</c:v>
                </c:pt>
                <c:pt idx="10510">
                  <c:v>42187.851620370369</c:v>
                </c:pt>
                <c:pt idx="10511">
                  <c:v>42187.852314814831</c:v>
                </c:pt>
                <c:pt idx="10512">
                  <c:v>42187.853009259263</c:v>
                </c:pt>
                <c:pt idx="10513">
                  <c:v>42187.853703703688</c:v>
                </c:pt>
                <c:pt idx="10514">
                  <c:v>42187.854398148178</c:v>
                </c:pt>
                <c:pt idx="10515">
                  <c:v>42187.855092592603</c:v>
                </c:pt>
                <c:pt idx="10516">
                  <c:v>42187.855787037035</c:v>
                </c:pt>
                <c:pt idx="10517">
                  <c:v>42187.856481481482</c:v>
                </c:pt>
                <c:pt idx="10518">
                  <c:v>42187.857175925943</c:v>
                </c:pt>
                <c:pt idx="10519">
                  <c:v>42187.85787037039</c:v>
                </c:pt>
                <c:pt idx="10520">
                  <c:v>42187.858564814829</c:v>
                </c:pt>
                <c:pt idx="10521">
                  <c:v>42187.859259259276</c:v>
                </c:pt>
                <c:pt idx="10522">
                  <c:v>42187.859953703701</c:v>
                </c:pt>
                <c:pt idx="10523">
                  <c:v>42187.860648148169</c:v>
                </c:pt>
                <c:pt idx="10524">
                  <c:v>42187.861342592594</c:v>
                </c:pt>
                <c:pt idx="10525">
                  <c:v>42187.862037037041</c:v>
                </c:pt>
                <c:pt idx="10526">
                  <c:v>42187.86273148148</c:v>
                </c:pt>
                <c:pt idx="10527">
                  <c:v>42187.863425925927</c:v>
                </c:pt>
                <c:pt idx="10528">
                  <c:v>42187.864120370381</c:v>
                </c:pt>
                <c:pt idx="10529">
                  <c:v>42187.864814814813</c:v>
                </c:pt>
                <c:pt idx="10530">
                  <c:v>42187.86550925926</c:v>
                </c:pt>
                <c:pt idx="10531">
                  <c:v>42187.866203703707</c:v>
                </c:pt>
                <c:pt idx="10532">
                  <c:v>42187.866898148175</c:v>
                </c:pt>
                <c:pt idx="10533">
                  <c:v>42187.867592592593</c:v>
                </c:pt>
                <c:pt idx="10534">
                  <c:v>42187.868287037039</c:v>
                </c:pt>
                <c:pt idx="10535">
                  <c:v>42187.868981481479</c:v>
                </c:pt>
                <c:pt idx="10536">
                  <c:v>42187.869675925933</c:v>
                </c:pt>
                <c:pt idx="10537">
                  <c:v>42187.870370370387</c:v>
                </c:pt>
                <c:pt idx="10538">
                  <c:v>42187.871064814804</c:v>
                </c:pt>
                <c:pt idx="10539">
                  <c:v>42187.871759259258</c:v>
                </c:pt>
                <c:pt idx="10540">
                  <c:v>42187.872453703705</c:v>
                </c:pt>
                <c:pt idx="10541">
                  <c:v>42187.873148148159</c:v>
                </c:pt>
                <c:pt idx="10542">
                  <c:v>42187.873842592591</c:v>
                </c:pt>
                <c:pt idx="10543">
                  <c:v>42187.874537037053</c:v>
                </c:pt>
                <c:pt idx="10544">
                  <c:v>42187.875231481492</c:v>
                </c:pt>
                <c:pt idx="10545">
                  <c:v>42187.875925925931</c:v>
                </c:pt>
                <c:pt idx="10546">
                  <c:v>42187.876620370385</c:v>
                </c:pt>
                <c:pt idx="10547">
                  <c:v>42187.877314814818</c:v>
                </c:pt>
                <c:pt idx="10548">
                  <c:v>42187.878009259271</c:v>
                </c:pt>
                <c:pt idx="10549">
                  <c:v>42187.878703703704</c:v>
                </c:pt>
                <c:pt idx="10550">
                  <c:v>42187.879398148179</c:v>
                </c:pt>
                <c:pt idx="10551">
                  <c:v>42187.880092592604</c:v>
                </c:pt>
                <c:pt idx="10552">
                  <c:v>42187.880787037036</c:v>
                </c:pt>
                <c:pt idx="10553">
                  <c:v>42187.881481481476</c:v>
                </c:pt>
                <c:pt idx="10554">
                  <c:v>42187.882175925937</c:v>
                </c:pt>
                <c:pt idx="10555">
                  <c:v>42187.882870370391</c:v>
                </c:pt>
                <c:pt idx="10556">
                  <c:v>42187.883564814816</c:v>
                </c:pt>
                <c:pt idx="10557">
                  <c:v>42187.884259259285</c:v>
                </c:pt>
                <c:pt idx="10558">
                  <c:v>42187.884953703702</c:v>
                </c:pt>
                <c:pt idx="10559">
                  <c:v>42187.885648148171</c:v>
                </c:pt>
                <c:pt idx="10560">
                  <c:v>42187.886342592603</c:v>
                </c:pt>
                <c:pt idx="10561">
                  <c:v>42187.887037037042</c:v>
                </c:pt>
                <c:pt idx="10562">
                  <c:v>42187.887731481482</c:v>
                </c:pt>
                <c:pt idx="10563">
                  <c:v>42187.888425925943</c:v>
                </c:pt>
                <c:pt idx="10564">
                  <c:v>42187.889120370368</c:v>
                </c:pt>
                <c:pt idx="10565">
                  <c:v>42187.889814814829</c:v>
                </c:pt>
                <c:pt idx="10566">
                  <c:v>42187.890509259261</c:v>
                </c:pt>
                <c:pt idx="10567">
                  <c:v>42187.891203703679</c:v>
                </c:pt>
                <c:pt idx="10568">
                  <c:v>42187.891898148169</c:v>
                </c:pt>
                <c:pt idx="10569">
                  <c:v>42187.892592592601</c:v>
                </c:pt>
                <c:pt idx="10570">
                  <c:v>42187.893287037034</c:v>
                </c:pt>
                <c:pt idx="10571">
                  <c:v>42187.893981481466</c:v>
                </c:pt>
                <c:pt idx="10572">
                  <c:v>42187.894675925942</c:v>
                </c:pt>
                <c:pt idx="10573">
                  <c:v>42187.895370370381</c:v>
                </c:pt>
                <c:pt idx="10574">
                  <c:v>42187.896064814806</c:v>
                </c:pt>
                <c:pt idx="10575">
                  <c:v>42187.89675925926</c:v>
                </c:pt>
                <c:pt idx="10576">
                  <c:v>42187.897453703685</c:v>
                </c:pt>
                <c:pt idx="10577">
                  <c:v>42187.898148148161</c:v>
                </c:pt>
                <c:pt idx="10578">
                  <c:v>42187.898842592593</c:v>
                </c:pt>
                <c:pt idx="10579">
                  <c:v>42187.899537037039</c:v>
                </c:pt>
                <c:pt idx="10580">
                  <c:v>42187.900231481493</c:v>
                </c:pt>
                <c:pt idx="10581">
                  <c:v>42187.900925925933</c:v>
                </c:pt>
                <c:pt idx="10582">
                  <c:v>42187.901620370372</c:v>
                </c:pt>
                <c:pt idx="10583">
                  <c:v>42187.902314814812</c:v>
                </c:pt>
                <c:pt idx="10584">
                  <c:v>42187.903009259258</c:v>
                </c:pt>
                <c:pt idx="10585">
                  <c:v>42187.903703703683</c:v>
                </c:pt>
                <c:pt idx="10586">
                  <c:v>42187.904398148174</c:v>
                </c:pt>
                <c:pt idx="10587">
                  <c:v>42187.905092592591</c:v>
                </c:pt>
                <c:pt idx="10588">
                  <c:v>42187.905787037023</c:v>
                </c:pt>
                <c:pt idx="10589">
                  <c:v>42187.906481481485</c:v>
                </c:pt>
                <c:pt idx="10590">
                  <c:v>42187.907175925931</c:v>
                </c:pt>
                <c:pt idx="10591">
                  <c:v>42187.907870370385</c:v>
                </c:pt>
                <c:pt idx="10592">
                  <c:v>42187.908564814818</c:v>
                </c:pt>
                <c:pt idx="10593">
                  <c:v>42187.909259259271</c:v>
                </c:pt>
                <c:pt idx="10594">
                  <c:v>42187.909953703704</c:v>
                </c:pt>
                <c:pt idx="10595">
                  <c:v>42187.910648148179</c:v>
                </c:pt>
                <c:pt idx="10596">
                  <c:v>42187.91134259259</c:v>
                </c:pt>
                <c:pt idx="10597">
                  <c:v>42187.912037037051</c:v>
                </c:pt>
                <c:pt idx="10598">
                  <c:v>42187.912731481483</c:v>
                </c:pt>
                <c:pt idx="10599">
                  <c:v>42187.913425925923</c:v>
                </c:pt>
                <c:pt idx="10600">
                  <c:v>42187.914120370369</c:v>
                </c:pt>
                <c:pt idx="10601">
                  <c:v>42187.914814814831</c:v>
                </c:pt>
                <c:pt idx="10602">
                  <c:v>42187.915509259263</c:v>
                </c:pt>
                <c:pt idx="10603">
                  <c:v>42187.916203703702</c:v>
                </c:pt>
                <c:pt idx="10604">
                  <c:v>42187.916898148178</c:v>
                </c:pt>
                <c:pt idx="10605">
                  <c:v>42187.917592592603</c:v>
                </c:pt>
                <c:pt idx="10606">
                  <c:v>42187.918287037042</c:v>
                </c:pt>
                <c:pt idx="10607">
                  <c:v>42187.918981481482</c:v>
                </c:pt>
                <c:pt idx="10608">
                  <c:v>42187.919675925943</c:v>
                </c:pt>
                <c:pt idx="10609">
                  <c:v>42187.920370370368</c:v>
                </c:pt>
                <c:pt idx="10610">
                  <c:v>42187.9210648148</c:v>
                </c:pt>
                <c:pt idx="10611">
                  <c:v>42187.921759259254</c:v>
                </c:pt>
                <c:pt idx="10612">
                  <c:v>42187.922453703679</c:v>
                </c:pt>
                <c:pt idx="10613">
                  <c:v>42187.923148148147</c:v>
                </c:pt>
                <c:pt idx="10614">
                  <c:v>42187.923842592594</c:v>
                </c:pt>
                <c:pt idx="10615">
                  <c:v>42187.924537037041</c:v>
                </c:pt>
                <c:pt idx="10616">
                  <c:v>42187.92523148148</c:v>
                </c:pt>
                <c:pt idx="10617">
                  <c:v>42187.925925925927</c:v>
                </c:pt>
                <c:pt idx="10618">
                  <c:v>42187.926620370381</c:v>
                </c:pt>
                <c:pt idx="10619">
                  <c:v>42187.927314814806</c:v>
                </c:pt>
                <c:pt idx="10620">
                  <c:v>42187.92800925926</c:v>
                </c:pt>
                <c:pt idx="10621">
                  <c:v>42187.928703703685</c:v>
                </c:pt>
                <c:pt idx="10622">
                  <c:v>42187.929398148161</c:v>
                </c:pt>
                <c:pt idx="10623">
                  <c:v>42187.930092592593</c:v>
                </c:pt>
                <c:pt idx="10624">
                  <c:v>42187.930787037025</c:v>
                </c:pt>
                <c:pt idx="10625">
                  <c:v>42187.931481481464</c:v>
                </c:pt>
                <c:pt idx="10626">
                  <c:v>42187.932175925933</c:v>
                </c:pt>
                <c:pt idx="10627">
                  <c:v>42187.932870370387</c:v>
                </c:pt>
                <c:pt idx="10628">
                  <c:v>42187.933564814804</c:v>
                </c:pt>
                <c:pt idx="10629">
                  <c:v>42187.934259259273</c:v>
                </c:pt>
                <c:pt idx="10630">
                  <c:v>42187.934953703705</c:v>
                </c:pt>
                <c:pt idx="10631">
                  <c:v>42187.935648148159</c:v>
                </c:pt>
                <c:pt idx="10632">
                  <c:v>42187.936342592591</c:v>
                </c:pt>
                <c:pt idx="10633">
                  <c:v>42187.937037037038</c:v>
                </c:pt>
                <c:pt idx="10634">
                  <c:v>42187.937731481485</c:v>
                </c:pt>
                <c:pt idx="10635">
                  <c:v>42187.938425925931</c:v>
                </c:pt>
                <c:pt idx="10636">
                  <c:v>42187.939120370371</c:v>
                </c:pt>
                <c:pt idx="10637">
                  <c:v>42187.939814814818</c:v>
                </c:pt>
                <c:pt idx="10638">
                  <c:v>42187.940509259271</c:v>
                </c:pt>
                <c:pt idx="10639">
                  <c:v>42187.941203703704</c:v>
                </c:pt>
                <c:pt idx="10640">
                  <c:v>42187.941898148179</c:v>
                </c:pt>
                <c:pt idx="10641">
                  <c:v>42187.942592592604</c:v>
                </c:pt>
                <c:pt idx="10642">
                  <c:v>42187.943287037036</c:v>
                </c:pt>
                <c:pt idx="10643">
                  <c:v>42187.943981481476</c:v>
                </c:pt>
                <c:pt idx="10644">
                  <c:v>42187.944675925937</c:v>
                </c:pt>
                <c:pt idx="10645">
                  <c:v>42187.945370370369</c:v>
                </c:pt>
                <c:pt idx="10646">
                  <c:v>42187.946064814816</c:v>
                </c:pt>
                <c:pt idx="10647">
                  <c:v>42187.946759259263</c:v>
                </c:pt>
                <c:pt idx="10648">
                  <c:v>42187.947453703688</c:v>
                </c:pt>
                <c:pt idx="10649">
                  <c:v>42187.948148148171</c:v>
                </c:pt>
                <c:pt idx="10650">
                  <c:v>42187.948842592603</c:v>
                </c:pt>
                <c:pt idx="10651">
                  <c:v>42187.949537037042</c:v>
                </c:pt>
                <c:pt idx="10652">
                  <c:v>42187.950231481496</c:v>
                </c:pt>
                <c:pt idx="10653">
                  <c:v>42187.950925925943</c:v>
                </c:pt>
                <c:pt idx="10654">
                  <c:v>42187.951620370368</c:v>
                </c:pt>
                <c:pt idx="10655">
                  <c:v>42187.952314814829</c:v>
                </c:pt>
                <c:pt idx="10656">
                  <c:v>42187.953009259261</c:v>
                </c:pt>
                <c:pt idx="10657">
                  <c:v>42187.953703703679</c:v>
                </c:pt>
                <c:pt idx="10658">
                  <c:v>42187.954398148177</c:v>
                </c:pt>
                <c:pt idx="10659">
                  <c:v>42187.955092592601</c:v>
                </c:pt>
                <c:pt idx="10660">
                  <c:v>42187.955787037034</c:v>
                </c:pt>
                <c:pt idx="10661">
                  <c:v>42187.95648148148</c:v>
                </c:pt>
                <c:pt idx="10662">
                  <c:v>42187.957175925942</c:v>
                </c:pt>
                <c:pt idx="10663">
                  <c:v>42187.957870370396</c:v>
                </c:pt>
                <c:pt idx="10664">
                  <c:v>42187.958564814813</c:v>
                </c:pt>
                <c:pt idx="10665">
                  <c:v>42187.959259259274</c:v>
                </c:pt>
                <c:pt idx="10666">
                  <c:v>42187.959953703707</c:v>
                </c:pt>
                <c:pt idx="10667">
                  <c:v>42187.960648148161</c:v>
                </c:pt>
                <c:pt idx="10668">
                  <c:v>42187.961342592585</c:v>
                </c:pt>
                <c:pt idx="10669">
                  <c:v>42187.962037037039</c:v>
                </c:pt>
                <c:pt idx="10670">
                  <c:v>42187.962731481479</c:v>
                </c:pt>
                <c:pt idx="10671">
                  <c:v>42187.963425925926</c:v>
                </c:pt>
                <c:pt idx="10672">
                  <c:v>42187.964120370372</c:v>
                </c:pt>
                <c:pt idx="10673">
                  <c:v>42187.964814814812</c:v>
                </c:pt>
                <c:pt idx="10674">
                  <c:v>42187.965509259258</c:v>
                </c:pt>
                <c:pt idx="10675">
                  <c:v>42187.966203703705</c:v>
                </c:pt>
                <c:pt idx="10676">
                  <c:v>42187.966898148174</c:v>
                </c:pt>
                <c:pt idx="10677">
                  <c:v>42187.967592592591</c:v>
                </c:pt>
                <c:pt idx="10678">
                  <c:v>42187.968287037038</c:v>
                </c:pt>
                <c:pt idx="10679">
                  <c:v>42187.968981481485</c:v>
                </c:pt>
                <c:pt idx="10680">
                  <c:v>42187.969675925931</c:v>
                </c:pt>
                <c:pt idx="10681">
                  <c:v>42187.970370370385</c:v>
                </c:pt>
                <c:pt idx="10682">
                  <c:v>42187.971064814803</c:v>
                </c:pt>
                <c:pt idx="10683">
                  <c:v>42187.971759259257</c:v>
                </c:pt>
                <c:pt idx="10684">
                  <c:v>42187.972453703704</c:v>
                </c:pt>
                <c:pt idx="10685">
                  <c:v>42187.973148148165</c:v>
                </c:pt>
                <c:pt idx="10686">
                  <c:v>42187.97384259259</c:v>
                </c:pt>
                <c:pt idx="10687">
                  <c:v>42187.974537037051</c:v>
                </c:pt>
                <c:pt idx="10688">
                  <c:v>42187.975231481483</c:v>
                </c:pt>
                <c:pt idx="10689">
                  <c:v>42187.975925925923</c:v>
                </c:pt>
                <c:pt idx="10690">
                  <c:v>42187.976620370369</c:v>
                </c:pt>
                <c:pt idx="10691">
                  <c:v>42187.977314814816</c:v>
                </c:pt>
                <c:pt idx="10692">
                  <c:v>42187.978009259263</c:v>
                </c:pt>
                <c:pt idx="10693">
                  <c:v>42187.978703703688</c:v>
                </c:pt>
                <c:pt idx="10694">
                  <c:v>42187.979398148171</c:v>
                </c:pt>
                <c:pt idx="10695">
                  <c:v>42187.980092592603</c:v>
                </c:pt>
                <c:pt idx="10696">
                  <c:v>42187.980787037035</c:v>
                </c:pt>
                <c:pt idx="10697">
                  <c:v>42187.981481481474</c:v>
                </c:pt>
                <c:pt idx="10698">
                  <c:v>42187.982175925943</c:v>
                </c:pt>
                <c:pt idx="10699">
                  <c:v>42187.98287037039</c:v>
                </c:pt>
                <c:pt idx="10700">
                  <c:v>42187.983564814815</c:v>
                </c:pt>
                <c:pt idx="10701">
                  <c:v>42187.984259259276</c:v>
                </c:pt>
                <c:pt idx="10702">
                  <c:v>42187.984953703701</c:v>
                </c:pt>
                <c:pt idx="10703">
                  <c:v>42187.985648148169</c:v>
                </c:pt>
                <c:pt idx="10704">
                  <c:v>42187.986342592601</c:v>
                </c:pt>
                <c:pt idx="10705">
                  <c:v>42187.987037037041</c:v>
                </c:pt>
                <c:pt idx="10706">
                  <c:v>42187.98773148148</c:v>
                </c:pt>
                <c:pt idx="10707">
                  <c:v>42187.988425925942</c:v>
                </c:pt>
                <c:pt idx="10708">
                  <c:v>42187.989120370381</c:v>
                </c:pt>
                <c:pt idx="10709">
                  <c:v>42187.989814814813</c:v>
                </c:pt>
                <c:pt idx="10710">
                  <c:v>42187.99050925926</c:v>
                </c:pt>
                <c:pt idx="10711">
                  <c:v>42187.991203703685</c:v>
                </c:pt>
                <c:pt idx="10712">
                  <c:v>42187.991898148161</c:v>
                </c:pt>
                <c:pt idx="10713">
                  <c:v>42187.992592592593</c:v>
                </c:pt>
                <c:pt idx="10714">
                  <c:v>42187.993287037025</c:v>
                </c:pt>
                <c:pt idx="10715">
                  <c:v>42187.993981481464</c:v>
                </c:pt>
                <c:pt idx="10716">
                  <c:v>42187.994675925933</c:v>
                </c:pt>
                <c:pt idx="10717">
                  <c:v>42187.995370370372</c:v>
                </c:pt>
                <c:pt idx="10718">
                  <c:v>42187.996064814804</c:v>
                </c:pt>
                <c:pt idx="10719">
                  <c:v>42187.996759259258</c:v>
                </c:pt>
                <c:pt idx="10720">
                  <c:v>42187.997453703683</c:v>
                </c:pt>
                <c:pt idx="10721">
                  <c:v>42187.998148148159</c:v>
                </c:pt>
                <c:pt idx="10722">
                  <c:v>42187.998842592591</c:v>
                </c:pt>
                <c:pt idx="10723">
                  <c:v>42187.999537037038</c:v>
                </c:pt>
                <c:pt idx="10724">
                  <c:v>42188.000231481492</c:v>
                </c:pt>
                <c:pt idx="10725">
                  <c:v>42188.000925925931</c:v>
                </c:pt>
                <c:pt idx="10726">
                  <c:v>42188.001620370371</c:v>
                </c:pt>
                <c:pt idx="10727">
                  <c:v>42188.002314814818</c:v>
                </c:pt>
                <c:pt idx="10728">
                  <c:v>42188.003009259257</c:v>
                </c:pt>
                <c:pt idx="10729">
                  <c:v>42188.003703703682</c:v>
                </c:pt>
                <c:pt idx="10730">
                  <c:v>42188.004398148179</c:v>
                </c:pt>
                <c:pt idx="10731">
                  <c:v>42188.00509259259</c:v>
                </c:pt>
                <c:pt idx="10732">
                  <c:v>42188.005787037022</c:v>
                </c:pt>
                <c:pt idx="10733">
                  <c:v>42188.006481481476</c:v>
                </c:pt>
                <c:pt idx="10734">
                  <c:v>42188.007175925923</c:v>
                </c:pt>
                <c:pt idx="10735">
                  <c:v>42188.007870370369</c:v>
                </c:pt>
                <c:pt idx="10736">
                  <c:v>42188.008564814816</c:v>
                </c:pt>
                <c:pt idx="10737">
                  <c:v>42188.009259259263</c:v>
                </c:pt>
                <c:pt idx="10738">
                  <c:v>42188.009953703688</c:v>
                </c:pt>
                <c:pt idx="10739">
                  <c:v>42188.010648148171</c:v>
                </c:pt>
                <c:pt idx="10740">
                  <c:v>42188.011342592596</c:v>
                </c:pt>
                <c:pt idx="10741">
                  <c:v>42188.012037037042</c:v>
                </c:pt>
                <c:pt idx="10742">
                  <c:v>42188.012731481482</c:v>
                </c:pt>
                <c:pt idx="10743">
                  <c:v>42188.013425925928</c:v>
                </c:pt>
                <c:pt idx="10744">
                  <c:v>42188.014120370368</c:v>
                </c:pt>
                <c:pt idx="10745">
                  <c:v>42188.014814814829</c:v>
                </c:pt>
                <c:pt idx="10746">
                  <c:v>42188.015509259261</c:v>
                </c:pt>
                <c:pt idx="10747">
                  <c:v>42188.016203703701</c:v>
                </c:pt>
                <c:pt idx="10748">
                  <c:v>42188.016898148177</c:v>
                </c:pt>
                <c:pt idx="10749">
                  <c:v>42188.017592592601</c:v>
                </c:pt>
                <c:pt idx="10750">
                  <c:v>42188.018287037041</c:v>
                </c:pt>
                <c:pt idx="10751">
                  <c:v>42188.01898148148</c:v>
                </c:pt>
                <c:pt idx="10752">
                  <c:v>42188.019675925942</c:v>
                </c:pt>
                <c:pt idx="10753">
                  <c:v>42188.020370370381</c:v>
                </c:pt>
                <c:pt idx="10754">
                  <c:v>42188.021064814784</c:v>
                </c:pt>
                <c:pt idx="10755">
                  <c:v>42188.021759259245</c:v>
                </c:pt>
                <c:pt idx="10756">
                  <c:v>42188.022453703685</c:v>
                </c:pt>
                <c:pt idx="10757">
                  <c:v>42188.023148148146</c:v>
                </c:pt>
                <c:pt idx="10758">
                  <c:v>42188.023842592585</c:v>
                </c:pt>
                <c:pt idx="10759">
                  <c:v>42188.024537037039</c:v>
                </c:pt>
                <c:pt idx="10760">
                  <c:v>42188.025231481479</c:v>
                </c:pt>
                <c:pt idx="10761">
                  <c:v>42188.025925925926</c:v>
                </c:pt>
                <c:pt idx="10762">
                  <c:v>42188.026620370372</c:v>
                </c:pt>
                <c:pt idx="10763">
                  <c:v>42188.027314814804</c:v>
                </c:pt>
                <c:pt idx="10764">
                  <c:v>42188.028009259258</c:v>
                </c:pt>
                <c:pt idx="10765">
                  <c:v>42188.028703703683</c:v>
                </c:pt>
                <c:pt idx="10766">
                  <c:v>42188.029398148159</c:v>
                </c:pt>
                <c:pt idx="10767">
                  <c:v>42188.030092592591</c:v>
                </c:pt>
                <c:pt idx="10768">
                  <c:v>42188.030787037023</c:v>
                </c:pt>
                <c:pt idx="10769">
                  <c:v>42188.03148148147</c:v>
                </c:pt>
                <c:pt idx="10770">
                  <c:v>42188.032175925931</c:v>
                </c:pt>
                <c:pt idx="10771">
                  <c:v>42188.032870370385</c:v>
                </c:pt>
                <c:pt idx="10772">
                  <c:v>42188.033564814803</c:v>
                </c:pt>
                <c:pt idx="10773">
                  <c:v>42188.034259259271</c:v>
                </c:pt>
                <c:pt idx="10774">
                  <c:v>42188.034953703704</c:v>
                </c:pt>
                <c:pt idx="10775">
                  <c:v>42188.035648148165</c:v>
                </c:pt>
                <c:pt idx="10776">
                  <c:v>42188.03634259259</c:v>
                </c:pt>
                <c:pt idx="10777">
                  <c:v>42188.037037037036</c:v>
                </c:pt>
                <c:pt idx="10778">
                  <c:v>42188.037731481476</c:v>
                </c:pt>
                <c:pt idx="10779">
                  <c:v>42188.038425925923</c:v>
                </c:pt>
                <c:pt idx="10780">
                  <c:v>42188.039120370355</c:v>
                </c:pt>
                <c:pt idx="10781">
                  <c:v>42188.039814814816</c:v>
                </c:pt>
                <c:pt idx="10782">
                  <c:v>42188.040509259263</c:v>
                </c:pt>
                <c:pt idx="10783">
                  <c:v>42188.041203703688</c:v>
                </c:pt>
                <c:pt idx="10784">
                  <c:v>42188.041898148171</c:v>
                </c:pt>
                <c:pt idx="10785">
                  <c:v>42188.042592592603</c:v>
                </c:pt>
                <c:pt idx="10786">
                  <c:v>42188.043287037035</c:v>
                </c:pt>
                <c:pt idx="10787">
                  <c:v>42188.043981481474</c:v>
                </c:pt>
                <c:pt idx="10788">
                  <c:v>42188.044675925943</c:v>
                </c:pt>
                <c:pt idx="10789">
                  <c:v>42188.045370370368</c:v>
                </c:pt>
                <c:pt idx="10790">
                  <c:v>42188.046064814815</c:v>
                </c:pt>
                <c:pt idx="10791">
                  <c:v>42188.046759259261</c:v>
                </c:pt>
                <c:pt idx="10792">
                  <c:v>42188.047453703679</c:v>
                </c:pt>
                <c:pt idx="10793">
                  <c:v>42188.048148148169</c:v>
                </c:pt>
                <c:pt idx="10794">
                  <c:v>42188.048842592601</c:v>
                </c:pt>
                <c:pt idx="10795">
                  <c:v>42188.049537037041</c:v>
                </c:pt>
                <c:pt idx="10796">
                  <c:v>42188.050231481495</c:v>
                </c:pt>
                <c:pt idx="10797">
                  <c:v>42188.050925925942</c:v>
                </c:pt>
                <c:pt idx="10798">
                  <c:v>42188.051620370381</c:v>
                </c:pt>
                <c:pt idx="10799">
                  <c:v>42188.052314814813</c:v>
                </c:pt>
                <c:pt idx="10800">
                  <c:v>42188.05300925926</c:v>
                </c:pt>
                <c:pt idx="10801">
                  <c:v>42188.053703703685</c:v>
                </c:pt>
                <c:pt idx="10802">
                  <c:v>42188.054398148175</c:v>
                </c:pt>
                <c:pt idx="10803">
                  <c:v>42188.055092592593</c:v>
                </c:pt>
                <c:pt idx="10804">
                  <c:v>42188.055787037025</c:v>
                </c:pt>
                <c:pt idx="10805">
                  <c:v>42188.056481481479</c:v>
                </c:pt>
                <c:pt idx="10806">
                  <c:v>42188.057175925933</c:v>
                </c:pt>
                <c:pt idx="10807">
                  <c:v>42188.057870370387</c:v>
                </c:pt>
                <c:pt idx="10808">
                  <c:v>42188.058564814812</c:v>
                </c:pt>
                <c:pt idx="10809">
                  <c:v>42188.059259259273</c:v>
                </c:pt>
                <c:pt idx="10810">
                  <c:v>42188.059953703705</c:v>
                </c:pt>
                <c:pt idx="10811">
                  <c:v>42188.060648148159</c:v>
                </c:pt>
                <c:pt idx="10812">
                  <c:v>42188.061342592584</c:v>
                </c:pt>
                <c:pt idx="10813">
                  <c:v>42188.062037037038</c:v>
                </c:pt>
                <c:pt idx="10814">
                  <c:v>42188.062731481485</c:v>
                </c:pt>
                <c:pt idx="10815">
                  <c:v>42188.063425925924</c:v>
                </c:pt>
                <c:pt idx="10816">
                  <c:v>42188.064120370371</c:v>
                </c:pt>
                <c:pt idx="10817">
                  <c:v>42188.064814814818</c:v>
                </c:pt>
                <c:pt idx="10818">
                  <c:v>42188.065509259257</c:v>
                </c:pt>
                <c:pt idx="10819">
                  <c:v>42188.066203703704</c:v>
                </c:pt>
                <c:pt idx="10820">
                  <c:v>42188.066898148179</c:v>
                </c:pt>
                <c:pt idx="10821">
                  <c:v>42188.06759259259</c:v>
                </c:pt>
                <c:pt idx="10822">
                  <c:v>42188.068287037036</c:v>
                </c:pt>
                <c:pt idx="10823">
                  <c:v>42188.068981481476</c:v>
                </c:pt>
                <c:pt idx="10824">
                  <c:v>42188.069675925923</c:v>
                </c:pt>
                <c:pt idx="10825">
                  <c:v>42188.070370370369</c:v>
                </c:pt>
                <c:pt idx="10826">
                  <c:v>42188.071064814802</c:v>
                </c:pt>
                <c:pt idx="10827">
                  <c:v>42188.071759259255</c:v>
                </c:pt>
                <c:pt idx="10828">
                  <c:v>42188.072453703688</c:v>
                </c:pt>
                <c:pt idx="10829">
                  <c:v>42188.073148148149</c:v>
                </c:pt>
                <c:pt idx="10830">
                  <c:v>42188.073842592596</c:v>
                </c:pt>
                <c:pt idx="10831">
                  <c:v>42188.074537037042</c:v>
                </c:pt>
                <c:pt idx="10832">
                  <c:v>42188.075231481482</c:v>
                </c:pt>
                <c:pt idx="10833">
                  <c:v>42188.075925925928</c:v>
                </c:pt>
                <c:pt idx="10834">
                  <c:v>42188.076620370368</c:v>
                </c:pt>
                <c:pt idx="10835">
                  <c:v>42188.077314814815</c:v>
                </c:pt>
                <c:pt idx="10836">
                  <c:v>42188.078009259261</c:v>
                </c:pt>
                <c:pt idx="10837">
                  <c:v>42188.078703703679</c:v>
                </c:pt>
                <c:pt idx="10838">
                  <c:v>42188.079398148169</c:v>
                </c:pt>
                <c:pt idx="10839">
                  <c:v>42188.080092592601</c:v>
                </c:pt>
                <c:pt idx="10840">
                  <c:v>42188.080787037034</c:v>
                </c:pt>
                <c:pt idx="10841">
                  <c:v>42188.081481481466</c:v>
                </c:pt>
                <c:pt idx="10842">
                  <c:v>42188.082175925942</c:v>
                </c:pt>
                <c:pt idx="10843">
                  <c:v>42188.082870370396</c:v>
                </c:pt>
                <c:pt idx="10844">
                  <c:v>42188.083564814806</c:v>
                </c:pt>
                <c:pt idx="10845">
                  <c:v>42188.084259259274</c:v>
                </c:pt>
                <c:pt idx="10846">
                  <c:v>42188.084953703707</c:v>
                </c:pt>
                <c:pt idx="10847">
                  <c:v>42188.085648148161</c:v>
                </c:pt>
                <c:pt idx="10848">
                  <c:v>42188.086342592593</c:v>
                </c:pt>
                <c:pt idx="10849">
                  <c:v>42188.087037037039</c:v>
                </c:pt>
                <c:pt idx="10850">
                  <c:v>42188.087731481479</c:v>
                </c:pt>
                <c:pt idx="10851">
                  <c:v>42188.088425925933</c:v>
                </c:pt>
                <c:pt idx="10852">
                  <c:v>42188.089120370372</c:v>
                </c:pt>
                <c:pt idx="10853">
                  <c:v>42188.089814814812</c:v>
                </c:pt>
                <c:pt idx="10854">
                  <c:v>42188.090509259258</c:v>
                </c:pt>
                <c:pt idx="10855">
                  <c:v>42188.091203703683</c:v>
                </c:pt>
                <c:pt idx="10856">
                  <c:v>42188.091898148159</c:v>
                </c:pt>
                <c:pt idx="10857">
                  <c:v>42188.092592592591</c:v>
                </c:pt>
                <c:pt idx="10858">
                  <c:v>42188.093287037023</c:v>
                </c:pt>
                <c:pt idx="10859">
                  <c:v>42188.09398148147</c:v>
                </c:pt>
                <c:pt idx="10860">
                  <c:v>42188.094675925931</c:v>
                </c:pt>
                <c:pt idx="10861">
                  <c:v>42188.095370370371</c:v>
                </c:pt>
                <c:pt idx="10862">
                  <c:v>42188.096064814803</c:v>
                </c:pt>
                <c:pt idx="10863">
                  <c:v>42188.096759259257</c:v>
                </c:pt>
                <c:pt idx="10864">
                  <c:v>42188.097453703682</c:v>
                </c:pt>
                <c:pt idx="10865">
                  <c:v>42188.098148148165</c:v>
                </c:pt>
                <c:pt idx="10866">
                  <c:v>42188.09884259259</c:v>
                </c:pt>
                <c:pt idx="10867">
                  <c:v>42188.099537037036</c:v>
                </c:pt>
                <c:pt idx="10868">
                  <c:v>42188.100231481483</c:v>
                </c:pt>
                <c:pt idx="10869">
                  <c:v>42188.100925925923</c:v>
                </c:pt>
                <c:pt idx="10870">
                  <c:v>42188.101620370355</c:v>
                </c:pt>
                <c:pt idx="10871">
                  <c:v>42188.102314814816</c:v>
                </c:pt>
                <c:pt idx="10872">
                  <c:v>42188.103009259255</c:v>
                </c:pt>
                <c:pt idx="10873">
                  <c:v>42188.103703703673</c:v>
                </c:pt>
                <c:pt idx="10874">
                  <c:v>42188.104398148171</c:v>
                </c:pt>
                <c:pt idx="10875">
                  <c:v>42188.105092592596</c:v>
                </c:pt>
                <c:pt idx="10876">
                  <c:v>42188.10578703702</c:v>
                </c:pt>
                <c:pt idx="10877">
                  <c:v>42188.106481481474</c:v>
                </c:pt>
                <c:pt idx="10878">
                  <c:v>42188.107175925928</c:v>
                </c:pt>
                <c:pt idx="10879">
                  <c:v>42188.107870370368</c:v>
                </c:pt>
                <c:pt idx="10880">
                  <c:v>42188.108564814815</c:v>
                </c:pt>
                <c:pt idx="10881">
                  <c:v>42188.109259259261</c:v>
                </c:pt>
                <c:pt idx="10882">
                  <c:v>42188.109953703679</c:v>
                </c:pt>
                <c:pt idx="10883">
                  <c:v>42188.110648148169</c:v>
                </c:pt>
                <c:pt idx="10884">
                  <c:v>42188.111342592594</c:v>
                </c:pt>
                <c:pt idx="10885">
                  <c:v>42188.112037037041</c:v>
                </c:pt>
                <c:pt idx="10886">
                  <c:v>42188.11273148148</c:v>
                </c:pt>
                <c:pt idx="10887">
                  <c:v>42188.113425925927</c:v>
                </c:pt>
                <c:pt idx="10888">
                  <c:v>42188.114120370381</c:v>
                </c:pt>
                <c:pt idx="10889">
                  <c:v>42188.114814814813</c:v>
                </c:pt>
                <c:pt idx="10890">
                  <c:v>42188.11550925926</c:v>
                </c:pt>
                <c:pt idx="10891">
                  <c:v>42188.116203703707</c:v>
                </c:pt>
                <c:pt idx="10892">
                  <c:v>42188.116898148175</c:v>
                </c:pt>
                <c:pt idx="10893">
                  <c:v>42188.117592592593</c:v>
                </c:pt>
                <c:pt idx="10894">
                  <c:v>42188.118287037039</c:v>
                </c:pt>
                <c:pt idx="10895">
                  <c:v>42188.118981481479</c:v>
                </c:pt>
                <c:pt idx="10896">
                  <c:v>42188.119675925933</c:v>
                </c:pt>
                <c:pt idx="10897">
                  <c:v>42188.120370370372</c:v>
                </c:pt>
                <c:pt idx="10898">
                  <c:v>42188.121064814783</c:v>
                </c:pt>
                <c:pt idx="10899">
                  <c:v>42188.121759259244</c:v>
                </c:pt>
                <c:pt idx="10900">
                  <c:v>42188.122453703683</c:v>
                </c:pt>
                <c:pt idx="10901">
                  <c:v>42188.123148148145</c:v>
                </c:pt>
                <c:pt idx="10902">
                  <c:v>42188.123842592584</c:v>
                </c:pt>
                <c:pt idx="10903">
                  <c:v>42188.124537037038</c:v>
                </c:pt>
                <c:pt idx="10904">
                  <c:v>42188.125231481485</c:v>
                </c:pt>
                <c:pt idx="10905">
                  <c:v>42188.125925925924</c:v>
                </c:pt>
                <c:pt idx="10906">
                  <c:v>42188.126620370371</c:v>
                </c:pt>
                <c:pt idx="10907">
                  <c:v>42188.127314814803</c:v>
                </c:pt>
                <c:pt idx="10908">
                  <c:v>42188.128009259257</c:v>
                </c:pt>
                <c:pt idx="10909">
                  <c:v>42188.128703703682</c:v>
                </c:pt>
                <c:pt idx="10910">
                  <c:v>42188.129398148165</c:v>
                </c:pt>
                <c:pt idx="10911">
                  <c:v>42188.13009259259</c:v>
                </c:pt>
                <c:pt idx="10912">
                  <c:v>42188.130787037022</c:v>
                </c:pt>
                <c:pt idx="10913">
                  <c:v>42188.131481481454</c:v>
                </c:pt>
                <c:pt idx="10914">
                  <c:v>42188.132175925923</c:v>
                </c:pt>
                <c:pt idx="10915">
                  <c:v>42188.132870370369</c:v>
                </c:pt>
                <c:pt idx="10916">
                  <c:v>42188.133564814802</c:v>
                </c:pt>
                <c:pt idx="10917">
                  <c:v>42188.134259259263</c:v>
                </c:pt>
                <c:pt idx="10918">
                  <c:v>42188.134953703688</c:v>
                </c:pt>
                <c:pt idx="10919">
                  <c:v>42188.135648148149</c:v>
                </c:pt>
                <c:pt idx="10920">
                  <c:v>42188.136342592596</c:v>
                </c:pt>
                <c:pt idx="10921">
                  <c:v>42188.137037037035</c:v>
                </c:pt>
                <c:pt idx="10922">
                  <c:v>42188.137731481474</c:v>
                </c:pt>
                <c:pt idx="10923">
                  <c:v>42188.138425925928</c:v>
                </c:pt>
                <c:pt idx="10924">
                  <c:v>42188.139120370353</c:v>
                </c:pt>
                <c:pt idx="10925">
                  <c:v>42188.139814814815</c:v>
                </c:pt>
                <c:pt idx="10926">
                  <c:v>42188.140509259261</c:v>
                </c:pt>
                <c:pt idx="10927">
                  <c:v>42188.141203703679</c:v>
                </c:pt>
                <c:pt idx="10928">
                  <c:v>42188.141898148169</c:v>
                </c:pt>
                <c:pt idx="10929">
                  <c:v>42188.142592592601</c:v>
                </c:pt>
                <c:pt idx="10930">
                  <c:v>42188.143287037034</c:v>
                </c:pt>
                <c:pt idx="10931">
                  <c:v>42188.143981481466</c:v>
                </c:pt>
                <c:pt idx="10932">
                  <c:v>42188.144675925942</c:v>
                </c:pt>
                <c:pt idx="10933">
                  <c:v>42188.145370370381</c:v>
                </c:pt>
                <c:pt idx="10934">
                  <c:v>42188.146064814806</c:v>
                </c:pt>
                <c:pt idx="10935">
                  <c:v>42188.14675925926</c:v>
                </c:pt>
                <c:pt idx="10936">
                  <c:v>42188.147453703685</c:v>
                </c:pt>
                <c:pt idx="10937">
                  <c:v>42188.148148148161</c:v>
                </c:pt>
                <c:pt idx="10938">
                  <c:v>42188.148842592593</c:v>
                </c:pt>
                <c:pt idx="10939">
                  <c:v>42188.149537037039</c:v>
                </c:pt>
                <c:pt idx="10940">
                  <c:v>42188.150231481493</c:v>
                </c:pt>
                <c:pt idx="10941">
                  <c:v>42188.150925925933</c:v>
                </c:pt>
                <c:pt idx="10942">
                  <c:v>42188.151620370372</c:v>
                </c:pt>
                <c:pt idx="10943">
                  <c:v>42188.152314814812</c:v>
                </c:pt>
                <c:pt idx="10944">
                  <c:v>42188.153009259258</c:v>
                </c:pt>
                <c:pt idx="10945">
                  <c:v>42188.153703703683</c:v>
                </c:pt>
                <c:pt idx="10946">
                  <c:v>42188.154398148174</c:v>
                </c:pt>
                <c:pt idx="10947">
                  <c:v>42188.155092592591</c:v>
                </c:pt>
                <c:pt idx="10948">
                  <c:v>42188.155787037023</c:v>
                </c:pt>
                <c:pt idx="10949">
                  <c:v>42188.156481481485</c:v>
                </c:pt>
                <c:pt idx="10950">
                  <c:v>42188.157175925931</c:v>
                </c:pt>
                <c:pt idx="10951">
                  <c:v>42188.157870370385</c:v>
                </c:pt>
                <c:pt idx="10952">
                  <c:v>42188.158564814818</c:v>
                </c:pt>
                <c:pt idx="10953">
                  <c:v>42188.159259259271</c:v>
                </c:pt>
                <c:pt idx="10954">
                  <c:v>42188.159953703704</c:v>
                </c:pt>
                <c:pt idx="10955">
                  <c:v>42188.160648148165</c:v>
                </c:pt>
                <c:pt idx="10956">
                  <c:v>42188.161342592575</c:v>
                </c:pt>
                <c:pt idx="10957">
                  <c:v>42188.162037037036</c:v>
                </c:pt>
                <c:pt idx="10958">
                  <c:v>42188.162731481476</c:v>
                </c:pt>
                <c:pt idx="10959">
                  <c:v>42188.163425925908</c:v>
                </c:pt>
                <c:pt idx="10960">
                  <c:v>42188.164120370355</c:v>
                </c:pt>
                <c:pt idx="10961">
                  <c:v>42188.164814814816</c:v>
                </c:pt>
                <c:pt idx="10962">
                  <c:v>42188.165509259255</c:v>
                </c:pt>
                <c:pt idx="10963">
                  <c:v>42188.166203703688</c:v>
                </c:pt>
                <c:pt idx="10964">
                  <c:v>42188.166898148171</c:v>
                </c:pt>
                <c:pt idx="10965">
                  <c:v>42188.167592592596</c:v>
                </c:pt>
                <c:pt idx="10966">
                  <c:v>42188.168287037035</c:v>
                </c:pt>
                <c:pt idx="10967">
                  <c:v>42188.168981481474</c:v>
                </c:pt>
                <c:pt idx="10968">
                  <c:v>42188.169675925928</c:v>
                </c:pt>
                <c:pt idx="10969">
                  <c:v>42188.170370370368</c:v>
                </c:pt>
                <c:pt idx="10970">
                  <c:v>42188.1710648148</c:v>
                </c:pt>
                <c:pt idx="10971">
                  <c:v>42188.171759259254</c:v>
                </c:pt>
                <c:pt idx="10972">
                  <c:v>42188.172453703679</c:v>
                </c:pt>
                <c:pt idx="10973">
                  <c:v>42188.173148148147</c:v>
                </c:pt>
                <c:pt idx="10974">
                  <c:v>42188.173842592594</c:v>
                </c:pt>
                <c:pt idx="10975">
                  <c:v>42188.174537037041</c:v>
                </c:pt>
                <c:pt idx="10976">
                  <c:v>42188.17523148148</c:v>
                </c:pt>
                <c:pt idx="10977">
                  <c:v>42188.175925925927</c:v>
                </c:pt>
                <c:pt idx="10978">
                  <c:v>42188.176620370381</c:v>
                </c:pt>
                <c:pt idx="10979">
                  <c:v>42188.177314814806</c:v>
                </c:pt>
                <c:pt idx="10980">
                  <c:v>42188.17800925926</c:v>
                </c:pt>
                <c:pt idx="10981">
                  <c:v>42188.178703703685</c:v>
                </c:pt>
                <c:pt idx="10982">
                  <c:v>42188.179398148161</c:v>
                </c:pt>
                <c:pt idx="10983">
                  <c:v>42188.180092592593</c:v>
                </c:pt>
                <c:pt idx="10984">
                  <c:v>42188.180787037025</c:v>
                </c:pt>
                <c:pt idx="10985">
                  <c:v>42188.181481481464</c:v>
                </c:pt>
                <c:pt idx="10986">
                  <c:v>42188.182175925933</c:v>
                </c:pt>
                <c:pt idx="10987">
                  <c:v>42188.182870370387</c:v>
                </c:pt>
                <c:pt idx="10988">
                  <c:v>42188.183564814804</c:v>
                </c:pt>
                <c:pt idx="10989">
                  <c:v>42188.184259259273</c:v>
                </c:pt>
                <c:pt idx="10990">
                  <c:v>42188.184953703705</c:v>
                </c:pt>
                <c:pt idx="10991">
                  <c:v>42188.185648148159</c:v>
                </c:pt>
                <c:pt idx="10992">
                  <c:v>42188.186342592591</c:v>
                </c:pt>
                <c:pt idx="10993">
                  <c:v>42188.187037037038</c:v>
                </c:pt>
                <c:pt idx="10994">
                  <c:v>42188.187731481485</c:v>
                </c:pt>
                <c:pt idx="10995">
                  <c:v>42188.188425925931</c:v>
                </c:pt>
                <c:pt idx="10996">
                  <c:v>42188.189120370371</c:v>
                </c:pt>
                <c:pt idx="10997">
                  <c:v>42188.189814814818</c:v>
                </c:pt>
                <c:pt idx="10998">
                  <c:v>42188.190509259257</c:v>
                </c:pt>
                <c:pt idx="10999">
                  <c:v>42188.191203703682</c:v>
                </c:pt>
                <c:pt idx="11000">
                  <c:v>42188.191898148165</c:v>
                </c:pt>
                <c:pt idx="11001">
                  <c:v>42188.19259259259</c:v>
                </c:pt>
                <c:pt idx="11002">
                  <c:v>42188.193287037022</c:v>
                </c:pt>
                <c:pt idx="11003">
                  <c:v>42188.193981481454</c:v>
                </c:pt>
                <c:pt idx="11004">
                  <c:v>42188.194675925923</c:v>
                </c:pt>
                <c:pt idx="11005">
                  <c:v>42188.195370370355</c:v>
                </c:pt>
                <c:pt idx="11006">
                  <c:v>42188.196064814802</c:v>
                </c:pt>
                <c:pt idx="11007">
                  <c:v>42188.196759259255</c:v>
                </c:pt>
                <c:pt idx="11008">
                  <c:v>42188.197453703673</c:v>
                </c:pt>
                <c:pt idx="11009">
                  <c:v>42188.198148148149</c:v>
                </c:pt>
                <c:pt idx="11010">
                  <c:v>42188.198842592596</c:v>
                </c:pt>
                <c:pt idx="11011">
                  <c:v>42188.199537037035</c:v>
                </c:pt>
                <c:pt idx="11012">
                  <c:v>42188.200231481482</c:v>
                </c:pt>
                <c:pt idx="11013">
                  <c:v>42188.200925925928</c:v>
                </c:pt>
                <c:pt idx="11014">
                  <c:v>42188.201620370353</c:v>
                </c:pt>
                <c:pt idx="11015">
                  <c:v>42188.202314814815</c:v>
                </c:pt>
                <c:pt idx="11016">
                  <c:v>42188.203009259254</c:v>
                </c:pt>
                <c:pt idx="11017">
                  <c:v>42188.203703703672</c:v>
                </c:pt>
                <c:pt idx="11018">
                  <c:v>42188.204398148169</c:v>
                </c:pt>
                <c:pt idx="11019">
                  <c:v>42188.205092592594</c:v>
                </c:pt>
                <c:pt idx="11020">
                  <c:v>42188.205787037019</c:v>
                </c:pt>
                <c:pt idx="11021">
                  <c:v>42188.206481481466</c:v>
                </c:pt>
                <c:pt idx="11022">
                  <c:v>42188.207175925927</c:v>
                </c:pt>
                <c:pt idx="11023">
                  <c:v>42188.207870370381</c:v>
                </c:pt>
                <c:pt idx="11024">
                  <c:v>42188.208564814806</c:v>
                </c:pt>
                <c:pt idx="11025">
                  <c:v>42188.20925925926</c:v>
                </c:pt>
                <c:pt idx="11026">
                  <c:v>42188.209953703685</c:v>
                </c:pt>
                <c:pt idx="11027">
                  <c:v>42188.210648148161</c:v>
                </c:pt>
                <c:pt idx="11028">
                  <c:v>42188.211342592585</c:v>
                </c:pt>
                <c:pt idx="11029">
                  <c:v>42188.212037037039</c:v>
                </c:pt>
                <c:pt idx="11030">
                  <c:v>42188.212731481479</c:v>
                </c:pt>
                <c:pt idx="11031">
                  <c:v>42188.213425925926</c:v>
                </c:pt>
                <c:pt idx="11032">
                  <c:v>42188.214120370372</c:v>
                </c:pt>
                <c:pt idx="11033">
                  <c:v>42188.214814814812</c:v>
                </c:pt>
                <c:pt idx="11034">
                  <c:v>42188.215509259258</c:v>
                </c:pt>
                <c:pt idx="11035">
                  <c:v>42188.216203703705</c:v>
                </c:pt>
                <c:pt idx="11036">
                  <c:v>42188.216898148174</c:v>
                </c:pt>
                <c:pt idx="11037">
                  <c:v>42188.217592592591</c:v>
                </c:pt>
                <c:pt idx="11038">
                  <c:v>42188.218287037038</c:v>
                </c:pt>
                <c:pt idx="11039">
                  <c:v>42188.218981481485</c:v>
                </c:pt>
                <c:pt idx="11040">
                  <c:v>42188.219675925931</c:v>
                </c:pt>
                <c:pt idx="11041">
                  <c:v>42188.220370370371</c:v>
                </c:pt>
                <c:pt idx="11042">
                  <c:v>42188.221064814788</c:v>
                </c:pt>
                <c:pt idx="11043">
                  <c:v>42188.221759259242</c:v>
                </c:pt>
                <c:pt idx="11044">
                  <c:v>42188.222453703682</c:v>
                </c:pt>
                <c:pt idx="11045">
                  <c:v>42188.22314814815</c:v>
                </c:pt>
                <c:pt idx="11046">
                  <c:v>42188.223842592575</c:v>
                </c:pt>
                <c:pt idx="11047">
                  <c:v>42188.224537037036</c:v>
                </c:pt>
                <c:pt idx="11048">
                  <c:v>42188.225231481476</c:v>
                </c:pt>
                <c:pt idx="11049">
                  <c:v>42188.225925925908</c:v>
                </c:pt>
                <c:pt idx="11050">
                  <c:v>42188.226620370355</c:v>
                </c:pt>
                <c:pt idx="11051">
                  <c:v>42188.227314814802</c:v>
                </c:pt>
                <c:pt idx="11052">
                  <c:v>42188.228009259255</c:v>
                </c:pt>
                <c:pt idx="11053">
                  <c:v>42188.228703703673</c:v>
                </c:pt>
                <c:pt idx="11054">
                  <c:v>42188.229398148149</c:v>
                </c:pt>
                <c:pt idx="11055">
                  <c:v>42188.230092592596</c:v>
                </c:pt>
                <c:pt idx="11056">
                  <c:v>42188.23078703702</c:v>
                </c:pt>
                <c:pt idx="11057">
                  <c:v>42188.231481481453</c:v>
                </c:pt>
                <c:pt idx="11058">
                  <c:v>42188.232175925928</c:v>
                </c:pt>
                <c:pt idx="11059">
                  <c:v>42188.232870370368</c:v>
                </c:pt>
                <c:pt idx="11060">
                  <c:v>42188.2335648148</c:v>
                </c:pt>
                <c:pt idx="11061">
                  <c:v>42188.234259259261</c:v>
                </c:pt>
                <c:pt idx="11062">
                  <c:v>42188.234953703679</c:v>
                </c:pt>
                <c:pt idx="11063">
                  <c:v>42188.235648148147</c:v>
                </c:pt>
                <c:pt idx="11064">
                  <c:v>42188.236342592594</c:v>
                </c:pt>
                <c:pt idx="11065">
                  <c:v>42188.237037037034</c:v>
                </c:pt>
                <c:pt idx="11066">
                  <c:v>42188.237731481466</c:v>
                </c:pt>
                <c:pt idx="11067">
                  <c:v>42188.238425925927</c:v>
                </c:pt>
                <c:pt idx="11068">
                  <c:v>42188.239120370374</c:v>
                </c:pt>
                <c:pt idx="11069">
                  <c:v>42188.239814814806</c:v>
                </c:pt>
                <c:pt idx="11070">
                  <c:v>42188.24050925926</c:v>
                </c:pt>
                <c:pt idx="11071">
                  <c:v>42188.241203703685</c:v>
                </c:pt>
                <c:pt idx="11072">
                  <c:v>42188.241898148161</c:v>
                </c:pt>
                <c:pt idx="11073">
                  <c:v>42188.242592592593</c:v>
                </c:pt>
                <c:pt idx="11074">
                  <c:v>42188.243287037025</c:v>
                </c:pt>
                <c:pt idx="11075">
                  <c:v>42188.243981481464</c:v>
                </c:pt>
                <c:pt idx="11076">
                  <c:v>42188.244675925933</c:v>
                </c:pt>
                <c:pt idx="11077">
                  <c:v>42188.245370370372</c:v>
                </c:pt>
                <c:pt idx="11078">
                  <c:v>42188.246064814804</c:v>
                </c:pt>
                <c:pt idx="11079">
                  <c:v>42188.246759259258</c:v>
                </c:pt>
                <c:pt idx="11080">
                  <c:v>42188.247453703683</c:v>
                </c:pt>
                <c:pt idx="11081">
                  <c:v>42188.248148148159</c:v>
                </c:pt>
                <c:pt idx="11082">
                  <c:v>42188.248842592591</c:v>
                </c:pt>
                <c:pt idx="11083">
                  <c:v>42188.249537037038</c:v>
                </c:pt>
                <c:pt idx="11084">
                  <c:v>42188.250231481492</c:v>
                </c:pt>
                <c:pt idx="11085">
                  <c:v>42188.250925925931</c:v>
                </c:pt>
                <c:pt idx="11086">
                  <c:v>42188.251620370371</c:v>
                </c:pt>
                <c:pt idx="11087">
                  <c:v>42188.252314814818</c:v>
                </c:pt>
                <c:pt idx="11088">
                  <c:v>42188.253009259257</c:v>
                </c:pt>
                <c:pt idx="11089">
                  <c:v>42188.253703703682</c:v>
                </c:pt>
                <c:pt idx="11090">
                  <c:v>42188.254398148179</c:v>
                </c:pt>
                <c:pt idx="11091">
                  <c:v>42188.25509259259</c:v>
                </c:pt>
                <c:pt idx="11092">
                  <c:v>42188.255787037022</c:v>
                </c:pt>
                <c:pt idx="11093">
                  <c:v>42188.256481481476</c:v>
                </c:pt>
                <c:pt idx="11094">
                  <c:v>42188.257175925923</c:v>
                </c:pt>
                <c:pt idx="11095">
                  <c:v>42188.257870370369</c:v>
                </c:pt>
                <c:pt idx="11096">
                  <c:v>42188.258564814816</c:v>
                </c:pt>
                <c:pt idx="11097">
                  <c:v>42188.259259259263</c:v>
                </c:pt>
                <c:pt idx="11098">
                  <c:v>42188.259953703688</c:v>
                </c:pt>
                <c:pt idx="11099">
                  <c:v>42188.260648148149</c:v>
                </c:pt>
                <c:pt idx="11100">
                  <c:v>42188.261342592581</c:v>
                </c:pt>
                <c:pt idx="11101">
                  <c:v>42188.262037037035</c:v>
                </c:pt>
                <c:pt idx="11102">
                  <c:v>42188.262731481474</c:v>
                </c:pt>
                <c:pt idx="11103">
                  <c:v>42188.263425925914</c:v>
                </c:pt>
                <c:pt idx="11104">
                  <c:v>42188.264120370353</c:v>
                </c:pt>
                <c:pt idx="11105">
                  <c:v>42188.264814814815</c:v>
                </c:pt>
                <c:pt idx="11106">
                  <c:v>42188.265509259254</c:v>
                </c:pt>
                <c:pt idx="11107">
                  <c:v>42188.266203703679</c:v>
                </c:pt>
                <c:pt idx="11108">
                  <c:v>42188.266898148169</c:v>
                </c:pt>
                <c:pt idx="11109">
                  <c:v>42188.267592592594</c:v>
                </c:pt>
                <c:pt idx="11110">
                  <c:v>42188.268287037034</c:v>
                </c:pt>
                <c:pt idx="11111">
                  <c:v>42188.268981481466</c:v>
                </c:pt>
                <c:pt idx="11112">
                  <c:v>42188.269675925927</c:v>
                </c:pt>
                <c:pt idx="11113">
                  <c:v>42188.270370370381</c:v>
                </c:pt>
                <c:pt idx="11114">
                  <c:v>42188.271064814784</c:v>
                </c:pt>
                <c:pt idx="11115">
                  <c:v>42188.271759259245</c:v>
                </c:pt>
                <c:pt idx="11116">
                  <c:v>42188.272453703685</c:v>
                </c:pt>
                <c:pt idx="11117">
                  <c:v>42188.273148148146</c:v>
                </c:pt>
                <c:pt idx="11118">
                  <c:v>42188.273842592585</c:v>
                </c:pt>
                <c:pt idx="11119">
                  <c:v>42188.274537037039</c:v>
                </c:pt>
                <c:pt idx="11120">
                  <c:v>42188.275231481479</c:v>
                </c:pt>
                <c:pt idx="11121">
                  <c:v>42188.275925925926</c:v>
                </c:pt>
                <c:pt idx="11122">
                  <c:v>42188.276620370372</c:v>
                </c:pt>
                <c:pt idx="11123">
                  <c:v>42188.277314814804</c:v>
                </c:pt>
                <c:pt idx="11124">
                  <c:v>42188.278009259258</c:v>
                </c:pt>
                <c:pt idx="11125">
                  <c:v>42188.278703703683</c:v>
                </c:pt>
                <c:pt idx="11126">
                  <c:v>42188.279398148159</c:v>
                </c:pt>
                <c:pt idx="11127">
                  <c:v>42188.280092592591</c:v>
                </c:pt>
                <c:pt idx="11128">
                  <c:v>42188.280787037023</c:v>
                </c:pt>
                <c:pt idx="11129">
                  <c:v>42188.28148148147</c:v>
                </c:pt>
                <c:pt idx="11130">
                  <c:v>42188.282175925931</c:v>
                </c:pt>
                <c:pt idx="11131">
                  <c:v>42188.282870370385</c:v>
                </c:pt>
                <c:pt idx="11132">
                  <c:v>42188.283564814803</c:v>
                </c:pt>
                <c:pt idx="11133">
                  <c:v>42188.284259259271</c:v>
                </c:pt>
                <c:pt idx="11134">
                  <c:v>42188.284953703704</c:v>
                </c:pt>
                <c:pt idx="11135">
                  <c:v>42188.285648148165</c:v>
                </c:pt>
                <c:pt idx="11136">
                  <c:v>42188.28634259259</c:v>
                </c:pt>
                <c:pt idx="11137">
                  <c:v>42188.287037037036</c:v>
                </c:pt>
                <c:pt idx="11138">
                  <c:v>42188.287731481476</c:v>
                </c:pt>
                <c:pt idx="11139">
                  <c:v>42188.288425925923</c:v>
                </c:pt>
                <c:pt idx="11140">
                  <c:v>42188.289120370355</c:v>
                </c:pt>
                <c:pt idx="11141">
                  <c:v>42188.289814814816</c:v>
                </c:pt>
                <c:pt idx="11142">
                  <c:v>42188.290509259255</c:v>
                </c:pt>
                <c:pt idx="11143">
                  <c:v>42188.291203703673</c:v>
                </c:pt>
                <c:pt idx="11144">
                  <c:v>42188.291898148149</c:v>
                </c:pt>
                <c:pt idx="11145">
                  <c:v>42188.292592592596</c:v>
                </c:pt>
                <c:pt idx="11146">
                  <c:v>42188.29328703702</c:v>
                </c:pt>
                <c:pt idx="11147">
                  <c:v>42188.293981481453</c:v>
                </c:pt>
                <c:pt idx="11148">
                  <c:v>42188.294675925928</c:v>
                </c:pt>
                <c:pt idx="11149">
                  <c:v>42188.295370370353</c:v>
                </c:pt>
                <c:pt idx="11150">
                  <c:v>42188.2960648148</c:v>
                </c:pt>
                <c:pt idx="11151">
                  <c:v>42188.296759259254</c:v>
                </c:pt>
                <c:pt idx="11152">
                  <c:v>42188.297453703672</c:v>
                </c:pt>
                <c:pt idx="11153">
                  <c:v>42188.298148148147</c:v>
                </c:pt>
                <c:pt idx="11154">
                  <c:v>42188.298842592594</c:v>
                </c:pt>
                <c:pt idx="11155">
                  <c:v>42188.299537037034</c:v>
                </c:pt>
                <c:pt idx="11156">
                  <c:v>42188.300231481495</c:v>
                </c:pt>
                <c:pt idx="11157">
                  <c:v>42188.300925925942</c:v>
                </c:pt>
                <c:pt idx="11158">
                  <c:v>42188.301620370381</c:v>
                </c:pt>
                <c:pt idx="11159">
                  <c:v>42188.302314814813</c:v>
                </c:pt>
                <c:pt idx="11160">
                  <c:v>42188.30300925926</c:v>
                </c:pt>
                <c:pt idx="11161">
                  <c:v>42188.303703703685</c:v>
                </c:pt>
                <c:pt idx="11162">
                  <c:v>42188.304398148175</c:v>
                </c:pt>
                <c:pt idx="11163">
                  <c:v>42188.305092592593</c:v>
                </c:pt>
                <c:pt idx="11164">
                  <c:v>42188.305787037025</c:v>
                </c:pt>
                <c:pt idx="11165">
                  <c:v>42188.306481481479</c:v>
                </c:pt>
                <c:pt idx="11166">
                  <c:v>42188.307175925933</c:v>
                </c:pt>
                <c:pt idx="11167">
                  <c:v>42188.307870370387</c:v>
                </c:pt>
                <c:pt idx="11168">
                  <c:v>42188.308564814812</c:v>
                </c:pt>
                <c:pt idx="11169">
                  <c:v>42188.309259259273</c:v>
                </c:pt>
                <c:pt idx="11170">
                  <c:v>42188.309953703705</c:v>
                </c:pt>
                <c:pt idx="11171">
                  <c:v>42188.310648148174</c:v>
                </c:pt>
                <c:pt idx="11172">
                  <c:v>42188.311342592591</c:v>
                </c:pt>
                <c:pt idx="11173">
                  <c:v>42188.312037037053</c:v>
                </c:pt>
                <c:pt idx="11174">
                  <c:v>42188.312731481492</c:v>
                </c:pt>
                <c:pt idx="11175">
                  <c:v>42188.313425925931</c:v>
                </c:pt>
                <c:pt idx="11176">
                  <c:v>42188.314120370385</c:v>
                </c:pt>
                <c:pt idx="11177">
                  <c:v>42188.314814814839</c:v>
                </c:pt>
                <c:pt idx="11178">
                  <c:v>42188.315509259271</c:v>
                </c:pt>
                <c:pt idx="11179">
                  <c:v>42188.316203703711</c:v>
                </c:pt>
                <c:pt idx="11180">
                  <c:v>42188.316898148194</c:v>
                </c:pt>
                <c:pt idx="11181">
                  <c:v>42188.317592592604</c:v>
                </c:pt>
                <c:pt idx="11182">
                  <c:v>42188.318287037051</c:v>
                </c:pt>
                <c:pt idx="11183">
                  <c:v>42188.318981481483</c:v>
                </c:pt>
                <c:pt idx="11184">
                  <c:v>42188.319675925937</c:v>
                </c:pt>
                <c:pt idx="11185">
                  <c:v>42188.320370370369</c:v>
                </c:pt>
                <c:pt idx="11186">
                  <c:v>42188.321064814802</c:v>
                </c:pt>
                <c:pt idx="11187">
                  <c:v>42188.321759259255</c:v>
                </c:pt>
                <c:pt idx="11188">
                  <c:v>42188.322453703688</c:v>
                </c:pt>
                <c:pt idx="11189">
                  <c:v>42188.323148148149</c:v>
                </c:pt>
                <c:pt idx="11190">
                  <c:v>42188.323842592596</c:v>
                </c:pt>
                <c:pt idx="11191">
                  <c:v>42188.324537037042</c:v>
                </c:pt>
                <c:pt idx="11192">
                  <c:v>42188.325231481482</c:v>
                </c:pt>
                <c:pt idx="11193">
                  <c:v>42188.325925925928</c:v>
                </c:pt>
                <c:pt idx="11194">
                  <c:v>42188.326620370368</c:v>
                </c:pt>
                <c:pt idx="11195">
                  <c:v>42188.327314814815</c:v>
                </c:pt>
                <c:pt idx="11196">
                  <c:v>42188.328009259261</c:v>
                </c:pt>
                <c:pt idx="11197">
                  <c:v>42188.328703703679</c:v>
                </c:pt>
                <c:pt idx="11198">
                  <c:v>42188.329398148169</c:v>
                </c:pt>
                <c:pt idx="11199">
                  <c:v>42188.330092592601</c:v>
                </c:pt>
                <c:pt idx="11200">
                  <c:v>42188.330787037034</c:v>
                </c:pt>
                <c:pt idx="11201">
                  <c:v>42188.331481481466</c:v>
                </c:pt>
                <c:pt idx="11202">
                  <c:v>42188.332175925942</c:v>
                </c:pt>
                <c:pt idx="11203">
                  <c:v>42188.332870370396</c:v>
                </c:pt>
                <c:pt idx="11204">
                  <c:v>42188.333564814806</c:v>
                </c:pt>
                <c:pt idx="11205">
                  <c:v>42188.334259259274</c:v>
                </c:pt>
                <c:pt idx="11206">
                  <c:v>42188.334953703707</c:v>
                </c:pt>
                <c:pt idx="11207">
                  <c:v>42188.335648148161</c:v>
                </c:pt>
                <c:pt idx="11208">
                  <c:v>42188.336342592593</c:v>
                </c:pt>
                <c:pt idx="11209">
                  <c:v>42188.337037037039</c:v>
                </c:pt>
                <c:pt idx="11210">
                  <c:v>42188.337731481479</c:v>
                </c:pt>
                <c:pt idx="11211">
                  <c:v>42188.338425925933</c:v>
                </c:pt>
                <c:pt idx="11212">
                  <c:v>42188.339120370372</c:v>
                </c:pt>
                <c:pt idx="11213">
                  <c:v>42188.339814814812</c:v>
                </c:pt>
                <c:pt idx="11214">
                  <c:v>42188.340509259273</c:v>
                </c:pt>
                <c:pt idx="11215">
                  <c:v>42188.341203703705</c:v>
                </c:pt>
                <c:pt idx="11216">
                  <c:v>42188.341898148174</c:v>
                </c:pt>
                <c:pt idx="11217">
                  <c:v>42188.342592592606</c:v>
                </c:pt>
                <c:pt idx="11218">
                  <c:v>42188.343287037038</c:v>
                </c:pt>
                <c:pt idx="11219">
                  <c:v>42188.343981481485</c:v>
                </c:pt>
                <c:pt idx="11220">
                  <c:v>42188.344675925946</c:v>
                </c:pt>
                <c:pt idx="11221">
                  <c:v>42188.345370370385</c:v>
                </c:pt>
                <c:pt idx="11222">
                  <c:v>42188.346064814818</c:v>
                </c:pt>
                <c:pt idx="11223">
                  <c:v>42188.346759259271</c:v>
                </c:pt>
                <c:pt idx="11224">
                  <c:v>42188.347453703704</c:v>
                </c:pt>
                <c:pt idx="11225">
                  <c:v>42188.348148148179</c:v>
                </c:pt>
                <c:pt idx="11226">
                  <c:v>42188.348842592604</c:v>
                </c:pt>
                <c:pt idx="11227">
                  <c:v>42188.349537037051</c:v>
                </c:pt>
                <c:pt idx="11228">
                  <c:v>42188.350231481498</c:v>
                </c:pt>
                <c:pt idx="11229">
                  <c:v>42188.350925925937</c:v>
                </c:pt>
                <c:pt idx="11230">
                  <c:v>42188.351620370369</c:v>
                </c:pt>
                <c:pt idx="11231">
                  <c:v>42188.352314814831</c:v>
                </c:pt>
                <c:pt idx="11232">
                  <c:v>42188.353009259263</c:v>
                </c:pt>
                <c:pt idx="11233">
                  <c:v>42188.353703703688</c:v>
                </c:pt>
                <c:pt idx="11234">
                  <c:v>42188.354398148178</c:v>
                </c:pt>
                <c:pt idx="11235">
                  <c:v>42188.355092592603</c:v>
                </c:pt>
                <c:pt idx="11236">
                  <c:v>42188.355787037035</c:v>
                </c:pt>
                <c:pt idx="11237">
                  <c:v>42188.356481481482</c:v>
                </c:pt>
                <c:pt idx="11238">
                  <c:v>42188.357175925943</c:v>
                </c:pt>
                <c:pt idx="11239">
                  <c:v>42188.35787037039</c:v>
                </c:pt>
                <c:pt idx="11240">
                  <c:v>42188.358564814829</c:v>
                </c:pt>
                <c:pt idx="11241">
                  <c:v>42188.359259259276</c:v>
                </c:pt>
                <c:pt idx="11242">
                  <c:v>42188.359953703701</c:v>
                </c:pt>
                <c:pt idx="11243">
                  <c:v>42188.360648148169</c:v>
                </c:pt>
                <c:pt idx="11244">
                  <c:v>42188.361342592594</c:v>
                </c:pt>
                <c:pt idx="11245">
                  <c:v>42188.362037037041</c:v>
                </c:pt>
                <c:pt idx="11246">
                  <c:v>42188.36273148148</c:v>
                </c:pt>
                <c:pt idx="11247">
                  <c:v>42188.363425925927</c:v>
                </c:pt>
                <c:pt idx="11248">
                  <c:v>42188.364120370381</c:v>
                </c:pt>
                <c:pt idx="11249">
                  <c:v>42188.364814814813</c:v>
                </c:pt>
                <c:pt idx="11250">
                  <c:v>42188.36550925926</c:v>
                </c:pt>
                <c:pt idx="11251">
                  <c:v>42188.366203703707</c:v>
                </c:pt>
                <c:pt idx="11252">
                  <c:v>42188.366898148175</c:v>
                </c:pt>
                <c:pt idx="11253">
                  <c:v>42188.367592592593</c:v>
                </c:pt>
                <c:pt idx="11254">
                  <c:v>42188.368287037039</c:v>
                </c:pt>
                <c:pt idx="11255">
                  <c:v>42188.368981481479</c:v>
                </c:pt>
                <c:pt idx="11256">
                  <c:v>42188.369675925933</c:v>
                </c:pt>
                <c:pt idx="11257">
                  <c:v>42188.370370370387</c:v>
                </c:pt>
                <c:pt idx="11258">
                  <c:v>42188.371064814804</c:v>
                </c:pt>
                <c:pt idx="11259">
                  <c:v>42188.371759259258</c:v>
                </c:pt>
                <c:pt idx="11260">
                  <c:v>42188.372453703705</c:v>
                </c:pt>
                <c:pt idx="11261">
                  <c:v>42188.373148148159</c:v>
                </c:pt>
                <c:pt idx="11262">
                  <c:v>42188.373842592591</c:v>
                </c:pt>
                <c:pt idx="11263">
                  <c:v>42188.374537037053</c:v>
                </c:pt>
                <c:pt idx="11264">
                  <c:v>42188.375231481492</c:v>
                </c:pt>
                <c:pt idx="11265">
                  <c:v>42188.375925925931</c:v>
                </c:pt>
                <c:pt idx="11266">
                  <c:v>42188.376620370385</c:v>
                </c:pt>
                <c:pt idx="11267">
                  <c:v>42188.377314814818</c:v>
                </c:pt>
                <c:pt idx="11268">
                  <c:v>42188.378009259271</c:v>
                </c:pt>
                <c:pt idx="11269">
                  <c:v>42188.378703703704</c:v>
                </c:pt>
                <c:pt idx="11270">
                  <c:v>42188.379398148179</c:v>
                </c:pt>
                <c:pt idx="11271">
                  <c:v>42188.380092592604</c:v>
                </c:pt>
                <c:pt idx="11272">
                  <c:v>42188.380787037036</c:v>
                </c:pt>
                <c:pt idx="11273">
                  <c:v>42188.381481481476</c:v>
                </c:pt>
                <c:pt idx="11274">
                  <c:v>42188.382175925937</c:v>
                </c:pt>
                <c:pt idx="11275">
                  <c:v>42188.382870370391</c:v>
                </c:pt>
                <c:pt idx="11276">
                  <c:v>42188.383564814816</c:v>
                </c:pt>
                <c:pt idx="11277">
                  <c:v>42188.384259259285</c:v>
                </c:pt>
                <c:pt idx="11278">
                  <c:v>42188.384953703702</c:v>
                </c:pt>
                <c:pt idx="11279">
                  <c:v>42188.385648148171</c:v>
                </c:pt>
                <c:pt idx="11280">
                  <c:v>42188.386342592603</c:v>
                </c:pt>
                <c:pt idx="11281">
                  <c:v>42188.387037037042</c:v>
                </c:pt>
                <c:pt idx="11282">
                  <c:v>42188.387731481482</c:v>
                </c:pt>
                <c:pt idx="11283">
                  <c:v>42188.388425925943</c:v>
                </c:pt>
                <c:pt idx="11284">
                  <c:v>42188.389120370368</c:v>
                </c:pt>
                <c:pt idx="11285">
                  <c:v>42188.389814814829</c:v>
                </c:pt>
                <c:pt idx="11286">
                  <c:v>42188.390509259261</c:v>
                </c:pt>
                <c:pt idx="11287">
                  <c:v>42188.391203703679</c:v>
                </c:pt>
                <c:pt idx="11288">
                  <c:v>42188.391898148169</c:v>
                </c:pt>
                <c:pt idx="11289">
                  <c:v>42188.392592592601</c:v>
                </c:pt>
                <c:pt idx="11290">
                  <c:v>42188.393287037034</c:v>
                </c:pt>
                <c:pt idx="11291">
                  <c:v>42188.393981481466</c:v>
                </c:pt>
                <c:pt idx="11292">
                  <c:v>42188.394675925942</c:v>
                </c:pt>
                <c:pt idx="11293">
                  <c:v>42188.395370370381</c:v>
                </c:pt>
                <c:pt idx="11294">
                  <c:v>42188.396064814806</c:v>
                </c:pt>
                <c:pt idx="11295">
                  <c:v>42188.39675925926</c:v>
                </c:pt>
                <c:pt idx="11296">
                  <c:v>42188.397453703685</c:v>
                </c:pt>
                <c:pt idx="11297">
                  <c:v>42188.398148148161</c:v>
                </c:pt>
                <c:pt idx="11298">
                  <c:v>42188.398842592593</c:v>
                </c:pt>
                <c:pt idx="11299">
                  <c:v>42188.399537037039</c:v>
                </c:pt>
                <c:pt idx="11300">
                  <c:v>42188.400231481493</c:v>
                </c:pt>
                <c:pt idx="11301">
                  <c:v>42188.400925925933</c:v>
                </c:pt>
                <c:pt idx="11302">
                  <c:v>42188.401620370372</c:v>
                </c:pt>
                <c:pt idx="11303">
                  <c:v>42188.402314814812</c:v>
                </c:pt>
                <c:pt idx="11304">
                  <c:v>42188.403009259258</c:v>
                </c:pt>
                <c:pt idx="11305">
                  <c:v>42188.403703703683</c:v>
                </c:pt>
                <c:pt idx="11306">
                  <c:v>42188.404398148174</c:v>
                </c:pt>
                <c:pt idx="11307">
                  <c:v>42188.405092592591</c:v>
                </c:pt>
                <c:pt idx="11308">
                  <c:v>42188.405787037023</c:v>
                </c:pt>
                <c:pt idx="11309">
                  <c:v>42188.406481481485</c:v>
                </c:pt>
                <c:pt idx="11310">
                  <c:v>42188.407175925931</c:v>
                </c:pt>
                <c:pt idx="11311">
                  <c:v>42188.407870370385</c:v>
                </c:pt>
                <c:pt idx="11312">
                  <c:v>42188.408564814818</c:v>
                </c:pt>
                <c:pt idx="11313">
                  <c:v>42188.409259259271</c:v>
                </c:pt>
                <c:pt idx="11314">
                  <c:v>42188.409953703704</c:v>
                </c:pt>
                <c:pt idx="11315">
                  <c:v>42188.410648148179</c:v>
                </c:pt>
                <c:pt idx="11316">
                  <c:v>42188.41134259259</c:v>
                </c:pt>
                <c:pt idx="11317">
                  <c:v>42188.412037037051</c:v>
                </c:pt>
                <c:pt idx="11318">
                  <c:v>42188.412731481483</c:v>
                </c:pt>
                <c:pt idx="11319">
                  <c:v>42188.413425925923</c:v>
                </c:pt>
                <c:pt idx="11320">
                  <c:v>42188.414120370369</c:v>
                </c:pt>
                <c:pt idx="11321">
                  <c:v>42188.414814814831</c:v>
                </c:pt>
                <c:pt idx="11322">
                  <c:v>42188.415509259263</c:v>
                </c:pt>
                <c:pt idx="11323">
                  <c:v>42188.416203703702</c:v>
                </c:pt>
                <c:pt idx="11324">
                  <c:v>42188.416898148178</c:v>
                </c:pt>
                <c:pt idx="11325">
                  <c:v>42188.417592592603</c:v>
                </c:pt>
                <c:pt idx="11326">
                  <c:v>42188.418287037042</c:v>
                </c:pt>
                <c:pt idx="11327">
                  <c:v>42188.418981481482</c:v>
                </c:pt>
                <c:pt idx="11328">
                  <c:v>42188.419675925943</c:v>
                </c:pt>
                <c:pt idx="11329">
                  <c:v>42188.420370370368</c:v>
                </c:pt>
                <c:pt idx="11330">
                  <c:v>42188.4210648148</c:v>
                </c:pt>
                <c:pt idx="11331">
                  <c:v>42188.421759259254</c:v>
                </c:pt>
                <c:pt idx="11332">
                  <c:v>42188.422453703679</c:v>
                </c:pt>
                <c:pt idx="11333">
                  <c:v>42188.423148148147</c:v>
                </c:pt>
                <c:pt idx="11334">
                  <c:v>42188.423842592594</c:v>
                </c:pt>
                <c:pt idx="11335">
                  <c:v>42188.424537037041</c:v>
                </c:pt>
                <c:pt idx="11336">
                  <c:v>42188.42523148148</c:v>
                </c:pt>
                <c:pt idx="11337">
                  <c:v>42188.425925925927</c:v>
                </c:pt>
                <c:pt idx="11338">
                  <c:v>42188.426620370381</c:v>
                </c:pt>
                <c:pt idx="11339">
                  <c:v>42188.427314814806</c:v>
                </c:pt>
                <c:pt idx="11340">
                  <c:v>42188.42800925926</c:v>
                </c:pt>
                <c:pt idx="11341">
                  <c:v>42188.428703703685</c:v>
                </c:pt>
                <c:pt idx="11342">
                  <c:v>42188.429398148161</c:v>
                </c:pt>
                <c:pt idx="11343">
                  <c:v>42188.430092592593</c:v>
                </c:pt>
                <c:pt idx="11344">
                  <c:v>42188.430787037025</c:v>
                </c:pt>
                <c:pt idx="11345">
                  <c:v>42188.431481481464</c:v>
                </c:pt>
                <c:pt idx="11346">
                  <c:v>42188.432175925933</c:v>
                </c:pt>
                <c:pt idx="11347">
                  <c:v>42188.432870370387</c:v>
                </c:pt>
                <c:pt idx="11348">
                  <c:v>42188.433564814804</c:v>
                </c:pt>
                <c:pt idx="11349">
                  <c:v>42188.434259259273</c:v>
                </c:pt>
                <c:pt idx="11350">
                  <c:v>42188.434953703705</c:v>
                </c:pt>
                <c:pt idx="11351">
                  <c:v>42188.435648148159</c:v>
                </c:pt>
                <c:pt idx="11352">
                  <c:v>42188.436342592591</c:v>
                </c:pt>
                <c:pt idx="11353">
                  <c:v>42188.437037037038</c:v>
                </c:pt>
                <c:pt idx="11354">
                  <c:v>42188.437731481485</c:v>
                </c:pt>
                <c:pt idx="11355">
                  <c:v>42188.438425925931</c:v>
                </c:pt>
                <c:pt idx="11356">
                  <c:v>42188.439120370371</c:v>
                </c:pt>
                <c:pt idx="11357">
                  <c:v>42188.439814814818</c:v>
                </c:pt>
                <c:pt idx="11358">
                  <c:v>42188.440509259271</c:v>
                </c:pt>
                <c:pt idx="11359">
                  <c:v>42188.441203703704</c:v>
                </c:pt>
                <c:pt idx="11360">
                  <c:v>42188.441898148179</c:v>
                </c:pt>
                <c:pt idx="11361">
                  <c:v>42188.442592592604</c:v>
                </c:pt>
                <c:pt idx="11362">
                  <c:v>42188.443287037036</c:v>
                </c:pt>
                <c:pt idx="11363">
                  <c:v>42188.443981481476</c:v>
                </c:pt>
                <c:pt idx="11364">
                  <c:v>42188.444675925937</c:v>
                </c:pt>
                <c:pt idx="11365">
                  <c:v>42188.445370370369</c:v>
                </c:pt>
                <c:pt idx="11366">
                  <c:v>42188.446064814816</c:v>
                </c:pt>
                <c:pt idx="11367">
                  <c:v>42188.446759259263</c:v>
                </c:pt>
                <c:pt idx="11368">
                  <c:v>42188.447453703688</c:v>
                </c:pt>
                <c:pt idx="11369">
                  <c:v>42188.448148148171</c:v>
                </c:pt>
                <c:pt idx="11370">
                  <c:v>42188.448842592603</c:v>
                </c:pt>
                <c:pt idx="11371">
                  <c:v>42188.449537037042</c:v>
                </c:pt>
                <c:pt idx="11372">
                  <c:v>42188.450231481496</c:v>
                </c:pt>
                <c:pt idx="11373">
                  <c:v>42188.450925925943</c:v>
                </c:pt>
                <c:pt idx="11374">
                  <c:v>42188.451620370368</c:v>
                </c:pt>
                <c:pt idx="11375">
                  <c:v>42188.452314814829</c:v>
                </c:pt>
                <c:pt idx="11376">
                  <c:v>42188.453009259261</c:v>
                </c:pt>
                <c:pt idx="11377">
                  <c:v>42188.453703703679</c:v>
                </c:pt>
                <c:pt idx="11378">
                  <c:v>42188.454398148177</c:v>
                </c:pt>
                <c:pt idx="11379">
                  <c:v>42188.455092592601</c:v>
                </c:pt>
                <c:pt idx="11380">
                  <c:v>42188.455787037034</c:v>
                </c:pt>
                <c:pt idx="11381">
                  <c:v>42188.45648148148</c:v>
                </c:pt>
                <c:pt idx="11382">
                  <c:v>42188.457175925942</c:v>
                </c:pt>
                <c:pt idx="11383">
                  <c:v>42188.457870370396</c:v>
                </c:pt>
                <c:pt idx="11384">
                  <c:v>42188.458564814813</c:v>
                </c:pt>
                <c:pt idx="11385">
                  <c:v>42188.459259259274</c:v>
                </c:pt>
                <c:pt idx="11386">
                  <c:v>42188.459953703707</c:v>
                </c:pt>
                <c:pt idx="11387">
                  <c:v>42188.460648148161</c:v>
                </c:pt>
                <c:pt idx="11388">
                  <c:v>42188.461342592585</c:v>
                </c:pt>
                <c:pt idx="11389">
                  <c:v>42188.462037037039</c:v>
                </c:pt>
                <c:pt idx="11390">
                  <c:v>42188.462731481479</c:v>
                </c:pt>
                <c:pt idx="11391">
                  <c:v>42188.463425925926</c:v>
                </c:pt>
                <c:pt idx="11392">
                  <c:v>42188.464120370372</c:v>
                </c:pt>
                <c:pt idx="11393">
                  <c:v>42188.464814814812</c:v>
                </c:pt>
                <c:pt idx="11394">
                  <c:v>42188.465509259258</c:v>
                </c:pt>
                <c:pt idx="11395">
                  <c:v>42188.466203703705</c:v>
                </c:pt>
                <c:pt idx="11396">
                  <c:v>42188.466898148174</c:v>
                </c:pt>
                <c:pt idx="11397">
                  <c:v>42188.467592592591</c:v>
                </c:pt>
                <c:pt idx="11398">
                  <c:v>42188.468287037038</c:v>
                </c:pt>
                <c:pt idx="11399">
                  <c:v>42188.468981481485</c:v>
                </c:pt>
                <c:pt idx="11400">
                  <c:v>42188.469675925931</c:v>
                </c:pt>
                <c:pt idx="11401">
                  <c:v>42188.470370370385</c:v>
                </c:pt>
                <c:pt idx="11402">
                  <c:v>42188.471064814803</c:v>
                </c:pt>
                <c:pt idx="11403">
                  <c:v>42188.471759259257</c:v>
                </c:pt>
                <c:pt idx="11404">
                  <c:v>42188.472453703704</c:v>
                </c:pt>
                <c:pt idx="11405">
                  <c:v>42188.473148148165</c:v>
                </c:pt>
                <c:pt idx="11406">
                  <c:v>42188.47384259259</c:v>
                </c:pt>
                <c:pt idx="11407">
                  <c:v>42188.474537037051</c:v>
                </c:pt>
                <c:pt idx="11408">
                  <c:v>42188.475231481483</c:v>
                </c:pt>
                <c:pt idx="11409">
                  <c:v>42188.475925925923</c:v>
                </c:pt>
                <c:pt idx="11410">
                  <c:v>42188.476620370369</c:v>
                </c:pt>
                <c:pt idx="11411">
                  <c:v>42188.477314814816</c:v>
                </c:pt>
                <c:pt idx="11412">
                  <c:v>42188.478009259263</c:v>
                </c:pt>
                <c:pt idx="11413">
                  <c:v>42188.478703703688</c:v>
                </c:pt>
                <c:pt idx="11414">
                  <c:v>42188.479398148171</c:v>
                </c:pt>
                <c:pt idx="11415">
                  <c:v>42188.480092592603</c:v>
                </c:pt>
                <c:pt idx="11416">
                  <c:v>42188.480787037035</c:v>
                </c:pt>
                <c:pt idx="11417">
                  <c:v>42188.481481481474</c:v>
                </c:pt>
                <c:pt idx="11418">
                  <c:v>42188.482175925943</c:v>
                </c:pt>
                <c:pt idx="11419">
                  <c:v>42188.48287037039</c:v>
                </c:pt>
                <c:pt idx="11420">
                  <c:v>42188.483564814815</c:v>
                </c:pt>
                <c:pt idx="11421">
                  <c:v>42188.484259259276</c:v>
                </c:pt>
                <c:pt idx="11422">
                  <c:v>42188.484953703701</c:v>
                </c:pt>
                <c:pt idx="11423">
                  <c:v>42188.485648148169</c:v>
                </c:pt>
                <c:pt idx="11424">
                  <c:v>42188.486342592601</c:v>
                </c:pt>
                <c:pt idx="11425">
                  <c:v>42188.487037037041</c:v>
                </c:pt>
                <c:pt idx="11426">
                  <c:v>42188.48773148148</c:v>
                </c:pt>
                <c:pt idx="11427">
                  <c:v>42188.488425925942</c:v>
                </c:pt>
                <c:pt idx="11428">
                  <c:v>42188.489120370381</c:v>
                </c:pt>
                <c:pt idx="11429">
                  <c:v>42188.489814814813</c:v>
                </c:pt>
                <c:pt idx="11430">
                  <c:v>42188.49050925926</c:v>
                </c:pt>
                <c:pt idx="11431">
                  <c:v>42188.491203703685</c:v>
                </c:pt>
                <c:pt idx="11432">
                  <c:v>42188.491898148161</c:v>
                </c:pt>
                <c:pt idx="11433">
                  <c:v>42188.492592592593</c:v>
                </c:pt>
                <c:pt idx="11434">
                  <c:v>42188.493287037025</c:v>
                </c:pt>
                <c:pt idx="11435">
                  <c:v>42188.493981481464</c:v>
                </c:pt>
                <c:pt idx="11436">
                  <c:v>42188.494675925933</c:v>
                </c:pt>
                <c:pt idx="11437">
                  <c:v>42188.495370370372</c:v>
                </c:pt>
                <c:pt idx="11438">
                  <c:v>42188.496064814804</c:v>
                </c:pt>
                <c:pt idx="11439">
                  <c:v>42188.496759259258</c:v>
                </c:pt>
                <c:pt idx="11440">
                  <c:v>42188.497453703683</c:v>
                </c:pt>
                <c:pt idx="11441">
                  <c:v>42188.498148148159</c:v>
                </c:pt>
                <c:pt idx="11442">
                  <c:v>42188.498842592591</c:v>
                </c:pt>
                <c:pt idx="11443">
                  <c:v>42188.499537037038</c:v>
                </c:pt>
                <c:pt idx="11444">
                  <c:v>42188.500231481492</c:v>
                </c:pt>
                <c:pt idx="11445">
                  <c:v>42188.500925925931</c:v>
                </c:pt>
                <c:pt idx="11446">
                  <c:v>42188.501620370371</c:v>
                </c:pt>
                <c:pt idx="11447">
                  <c:v>42188.502314814818</c:v>
                </c:pt>
                <c:pt idx="11448">
                  <c:v>42188.503009259257</c:v>
                </c:pt>
                <c:pt idx="11449">
                  <c:v>42188.503703703682</c:v>
                </c:pt>
                <c:pt idx="11450">
                  <c:v>42188.504398148179</c:v>
                </c:pt>
                <c:pt idx="11451">
                  <c:v>42188.50509259259</c:v>
                </c:pt>
                <c:pt idx="11452">
                  <c:v>42188.505787037022</c:v>
                </c:pt>
                <c:pt idx="11453">
                  <c:v>42188.506481481476</c:v>
                </c:pt>
                <c:pt idx="11454">
                  <c:v>42188.507175925923</c:v>
                </c:pt>
                <c:pt idx="11455">
                  <c:v>42188.507870370369</c:v>
                </c:pt>
                <c:pt idx="11456">
                  <c:v>42188.508564814816</c:v>
                </c:pt>
                <c:pt idx="11457">
                  <c:v>42188.509259259263</c:v>
                </c:pt>
                <c:pt idx="11458">
                  <c:v>42188.509953703688</c:v>
                </c:pt>
                <c:pt idx="11459">
                  <c:v>42188.510648148171</c:v>
                </c:pt>
                <c:pt idx="11460">
                  <c:v>42188.511342592596</c:v>
                </c:pt>
                <c:pt idx="11461">
                  <c:v>42188.512037037042</c:v>
                </c:pt>
                <c:pt idx="11462">
                  <c:v>42188.512731481482</c:v>
                </c:pt>
                <c:pt idx="11463">
                  <c:v>42188.513425925928</c:v>
                </c:pt>
                <c:pt idx="11464">
                  <c:v>42188.514120370368</c:v>
                </c:pt>
                <c:pt idx="11465">
                  <c:v>42188.514814814829</c:v>
                </c:pt>
                <c:pt idx="11466">
                  <c:v>42188.515509259261</c:v>
                </c:pt>
                <c:pt idx="11467">
                  <c:v>42188.516203703701</c:v>
                </c:pt>
                <c:pt idx="11468">
                  <c:v>42188.516898148177</c:v>
                </c:pt>
                <c:pt idx="11469">
                  <c:v>42188.517592592601</c:v>
                </c:pt>
                <c:pt idx="11470">
                  <c:v>42188.518287037041</c:v>
                </c:pt>
                <c:pt idx="11471">
                  <c:v>42188.51898148148</c:v>
                </c:pt>
                <c:pt idx="11472">
                  <c:v>42188.519675925942</c:v>
                </c:pt>
                <c:pt idx="11473">
                  <c:v>42188.520370370381</c:v>
                </c:pt>
                <c:pt idx="11474">
                  <c:v>42188.521064814784</c:v>
                </c:pt>
                <c:pt idx="11475">
                  <c:v>42188.521759259245</c:v>
                </c:pt>
                <c:pt idx="11476">
                  <c:v>42188.522453703685</c:v>
                </c:pt>
                <c:pt idx="11477">
                  <c:v>42188.523148148146</c:v>
                </c:pt>
                <c:pt idx="11478">
                  <c:v>42188.523842592585</c:v>
                </c:pt>
                <c:pt idx="11479">
                  <c:v>42188.524537037039</c:v>
                </c:pt>
                <c:pt idx="11480">
                  <c:v>42188.525231481479</c:v>
                </c:pt>
                <c:pt idx="11481">
                  <c:v>42188.525925925926</c:v>
                </c:pt>
                <c:pt idx="11482">
                  <c:v>42188.526620370372</c:v>
                </c:pt>
                <c:pt idx="11483">
                  <c:v>42188.527314814804</c:v>
                </c:pt>
                <c:pt idx="11484">
                  <c:v>42188.528009259258</c:v>
                </c:pt>
                <c:pt idx="11485">
                  <c:v>42188.528703703683</c:v>
                </c:pt>
                <c:pt idx="11486">
                  <c:v>42188.529398148159</c:v>
                </c:pt>
                <c:pt idx="11487">
                  <c:v>42188.530092592591</c:v>
                </c:pt>
                <c:pt idx="11488">
                  <c:v>42188.530787037023</c:v>
                </c:pt>
                <c:pt idx="11489">
                  <c:v>42188.53148148147</c:v>
                </c:pt>
                <c:pt idx="11490">
                  <c:v>42188.532175925931</c:v>
                </c:pt>
                <c:pt idx="11491">
                  <c:v>42188.532870370385</c:v>
                </c:pt>
                <c:pt idx="11492">
                  <c:v>42188.533564814803</c:v>
                </c:pt>
                <c:pt idx="11493">
                  <c:v>42188.534259259271</c:v>
                </c:pt>
                <c:pt idx="11494">
                  <c:v>42188.534953703704</c:v>
                </c:pt>
                <c:pt idx="11495">
                  <c:v>42188.535648148165</c:v>
                </c:pt>
                <c:pt idx="11496">
                  <c:v>42188.53634259259</c:v>
                </c:pt>
                <c:pt idx="11497">
                  <c:v>42188.537037037036</c:v>
                </c:pt>
                <c:pt idx="11498">
                  <c:v>42188.537731481476</c:v>
                </c:pt>
                <c:pt idx="11499">
                  <c:v>42188.538425925923</c:v>
                </c:pt>
                <c:pt idx="11500">
                  <c:v>42188.539120370355</c:v>
                </c:pt>
                <c:pt idx="11501">
                  <c:v>42188.539814814816</c:v>
                </c:pt>
                <c:pt idx="11502">
                  <c:v>42188.540509259263</c:v>
                </c:pt>
                <c:pt idx="11503">
                  <c:v>42188.541203703688</c:v>
                </c:pt>
                <c:pt idx="11504">
                  <c:v>42188.541898148171</c:v>
                </c:pt>
                <c:pt idx="11505">
                  <c:v>42188.542592592603</c:v>
                </c:pt>
                <c:pt idx="11506">
                  <c:v>42188.543287037035</c:v>
                </c:pt>
                <c:pt idx="11507">
                  <c:v>42188.543981481474</c:v>
                </c:pt>
                <c:pt idx="11508">
                  <c:v>42188.544675925943</c:v>
                </c:pt>
                <c:pt idx="11509">
                  <c:v>42188.545370370368</c:v>
                </c:pt>
                <c:pt idx="11510">
                  <c:v>42188.546064814815</c:v>
                </c:pt>
                <c:pt idx="11511">
                  <c:v>42188.546759259261</c:v>
                </c:pt>
                <c:pt idx="11512">
                  <c:v>42188.547453703679</c:v>
                </c:pt>
                <c:pt idx="11513">
                  <c:v>42188.548148148169</c:v>
                </c:pt>
                <c:pt idx="11514">
                  <c:v>42188.548842592601</c:v>
                </c:pt>
                <c:pt idx="11515">
                  <c:v>42188.549537037041</c:v>
                </c:pt>
                <c:pt idx="11516">
                  <c:v>42188.550231481495</c:v>
                </c:pt>
                <c:pt idx="11517">
                  <c:v>42188.550925925942</c:v>
                </c:pt>
                <c:pt idx="11518">
                  <c:v>42188.551620370381</c:v>
                </c:pt>
                <c:pt idx="11519">
                  <c:v>42188.552314814813</c:v>
                </c:pt>
                <c:pt idx="11520">
                  <c:v>42188.55300925926</c:v>
                </c:pt>
                <c:pt idx="11521">
                  <c:v>42188.553703703685</c:v>
                </c:pt>
                <c:pt idx="11522">
                  <c:v>42188.554398148175</c:v>
                </c:pt>
                <c:pt idx="11523">
                  <c:v>42188.555092592593</c:v>
                </c:pt>
                <c:pt idx="11524">
                  <c:v>42188.555787037025</c:v>
                </c:pt>
                <c:pt idx="11525">
                  <c:v>42188.556481481479</c:v>
                </c:pt>
                <c:pt idx="11526">
                  <c:v>42188.557175925933</c:v>
                </c:pt>
                <c:pt idx="11527">
                  <c:v>42188.557870370387</c:v>
                </c:pt>
                <c:pt idx="11528">
                  <c:v>42188.558564814812</c:v>
                </c:pt>
                <c:pt idx="11529">
                  <c:v>42188.559259259273</c:v>
                </c:pt>
                <c:pt idx="11530">
                  <c:v>42188.559953703705</c:v>
                </c:pt>
                <c:pt idx="11531">
                  <c:v>42188.560648148159</c:v>
                </c:pt>
                <c:pt idx="11532">
                  <c:v>42188.561342592584</c:v>
                </c:pt>
                <c:pt idx="11533">
                  <c:v>42188.562037037038</c:v>
                </c:pt>
                <c:pt idx="11534">
                  <c:v>42188.562731481485</c:v>
                </c:pt>
                <c:pt idx="11535">
                  <c:v>42188.563425925924</c:v>
                </c:pt>
                <c:pt idx="11536">
                  <c:v>42188.564120370371</c:v>
                </c:pt>
                <c:pt idx="11537">
                  <c:v>42188.564814814818</c:v>
                </c:pt>
                <c:pt idx="11538">
                  <c:v>42188.565509259257</c:v>
                </c:pt>
                <c:pt idx="11539">
                  <c:v>42188.566203703704</c:v>
                </c:pt>
                <c:pt idx="11540">
                  <c:v>42188.566898148179</c:v>
                </c:pt>
                <c:pt idx="11541">
                  <c:v>42188.56759259259</c:v>
                </c:pt>
                <c:pt idx="11542">
                  <c:v>42188.568287037036</c:v>
                </c:pt>
                <c:pt idx="11543">
                  <c:v>42188.568981481476</c:v>
                </c:pt>
                <c:pt idx="11544">
                  <c:v>42188.569675925923</c:v>
                </c:pt>
                <c:pt idx="11545">
                  <c:v>42188.570370370369</c:v>
                </c:pt>
                <c:pt idx="11546">
                  <c:v>42188.571064814802</c:v>
                </c:pt>
                <c:pt idx="11547">
                  <c:v>42188.571759259255</c:v>
                </c:pt>
                <c:pt idx="11548">
                  <c:v>42188.572453703688</c:v>
                </c:pt>
                <c:pt idx="11549">
                  <c:v>42188.573148148149</c:v>
                </c:pt>
                <c:pt idx="11550">
                  <c:v>42188.573842592596</c:v>
                </c:pt>
                <c:pt idx="11551">
                  <c:v>42188.574537037042</c:v>
                </c:pt>
                <c:pt idx="11552">
                  <c:v>42188.575231481482</c:v>
                </c:pt>
                <c:pt idx="11553">
                  <c:v>42188.575925925928</c:v>
                </c:pt>
                <c:pt idx="11554">
                  <c:v>42188.576620370368</c:v>
                </c:pt>
                <c:pt idx="11555">
                  <c:v>42188.577314814815</c:v>
                </c:pt>
                <c:pt idx="11556">
                  <c:v>42188.578009259261</c:v>
                </c:pt>
                <c:pt idx="11557">
                  <c:v>42188.578703703679</c:v>
                </c:pt>
                <c:pt idx="11558">
                  <c:v>42188.579398148169</c:v>
                </c:pt>
                <c:pt idx="11559">
                  <c:v>42188.580092592601</c:v>
                </c:pt>
                <c:pt idx="11560">
                  <c:v>42188.580787037034</c:v>
                </c:pt>
                <c:pt idx="11561">
                  <c:v>42188.581481481466</c:v>
                </c:pt>
                <c:pt idx="11562">
                  <c:v>42188.582175925942</c:v>
                </c:pt>
                <c:pt idx="11563">
                  <c:v>42188.582870370396</c:v>
                </c:pt>
                <c:pt idx="11564">
                  <c:v>42188.583564814806</c:v>
                </c:pt>
                <c:pt idx="11565">
                  <c:v>42188.584259259274</c:v>
                </c:pt>
                <c:pt idx="11566">
                  <c:v>42188.584953703707</c:v>
                </c:pt>
                <c:pt idx="11567">
                  <c:v>42188.585648148161</c:v>
                </c:pt>
                <c:pt idx="11568">
                  <c:v>42188.586342592593</c:v>
                </c:pt>
                <c:pt idx="11569">
                  <c:v>42188.587037037039</c:v>
                </c:pt>
                <c:pt idx="11570">
                  <c:v>42188.587731481479</c:v>
                </c:pt>
                <c:pt idx="11571">
                  <c:v>42188.588425925933</c:v>
                </c:pt>
                <c:pt idx="11572">
                  <c:v>42188.589120370372</c:v>
                </c:pt>
                <c:pt idx="11573">
                  <c:v>42188.589814814812</c:v>
                </c:pt>
                <c:pt idx="11574">
                  <c:v>42188.590509259258</c:v>
                </c:pt>
                <c:pt idx="11575">
                  <c:v>42188.591203703683</c:v>
                </c:pt>
                <c:pt idx="11576">
                  <c:v>42188.591898148159</c:v>
                </c:pt>
                <c:pt idx="11577">
                  <c:v>42188.592592592591</c:v>
                </c:pt>
                <c:pt idx="11578">
                  <c:v>42188.593287037023</c:v>
                </c:pt>
                <c:pt idx="11579">
                  <c:v>42188.59398148147</c:v>
                </c:pt>
                <c:pt idx="11580">
                  <c:v>42188.594675925931</c:v>
                </c:pt>
                <c:pt idx="11581">
                  <c:v>42188.595370370371</c:v>
                </c:pt>
                <c:pt idx="11582">
                  <c:v>42188.596064814803</c:v>
                </c:pt>
                <c:pt idx="11583">
                  <c:v>42188.596759259257</c:v>
                </c:pt>
                <c:pt idx="11584">
                  <c:v>42188.597453703682</c:v>
                </c:pt>
                <c:pt idx="11585">
                  <c:v>42188.598148148165</c:v>
                </c:pt>
                <c:pt idx="11586">
                  <c:v>42188.59884259259</c:v>
                </c:pt>
                <c:pt idx="11587">
                  <c:v>42188.599537037036</c:v>
                </c:pt>
                <c:pt idx="11588">
                  <c:v>42188.600231481483</c:v>
                </c:pt>
                <c:pt idx="11589">
                  <c:v>42188.600925925923</c:v>
                </c:pt>
                <c:pt idx="11590">
                  <c:v>42188.601620370355</c:v>
                </c:pt>
                <c:pt idx="11591">
                  <c:v>42188.602314814816</c:v>
                </c:pt>
                <c:pt idx="11592">
                  <c:v>42188.603009259255</c:v>
                </c:pt>
                <c:pt idx="11593">
                  <c:v>42188.603703703673</c:v>
                </c:pt>
                <c:pt idx="11594">
                  <c:v>42188.604398148171</c:v>
                </c:pt>
                <c:pt idx="11595">
                  <c:v>42188.605092592596</c:v>
                </c:pt>
                <c:pt idx="11596">
                  <c:v>42188.60578703702</c:v>
                </c:pt>
                <c:pt idx="11597">
                  <c:v>42188.606481481474</c:v>
                </c:pt>
                <c:pt idx="11598">
                  <c:v>42188.607175925928</c:v>
                </c:pt>
                <c:pt idx="11599">
                  <c:v>42188.607870370368</c:v>
                </c:pt>
                <c:pt idx="11600">
                  <c:v>42188.608564814815</c:v>
                </c:pt>
                <c:pt idx="11601">
                  <c:v>42188.609259259261</c:v>
                </c:pt>
                <c:pt idx="11602">
                  <c:v>42188.609953703679</c:v>
                </c:pt>
                <c:pt idx="11603">
                  <c:v>42188.610648148169</c:v>
                </c:pt>
                <c:pt idx="11604">
                  <c:v>42188.611342592594</c:v>
                </c:pt>
                <c:pt idx="11605">
                  <c:v>42188.612037037041</c:v>
                </c:pt>
                <c:pt idx="11606">
                  <c:v>42188.61273148148</c:v>
                </c:pt>
                <c:pt idx="11607">
                  <c:v>42188.613425925927</c:v>
                </c:pt>
                <c:pt idx="11608">
                  <c:v>42188.614120370381</c:v>
                </c:pt>
                <c:pt idx="11609">
                  <c:v>42188.614814814813</c:v>
                </c:pt>
                <c:pt idx="11610">
                  <c:v>42188.61550925926</c:v>
                </c:pt>
                <c:pt idx="11611">
                  <c:v>42188.616203703707</c:v>
                </c:pt>
                <c:pt idx="11612">
                  <c:v>42188.616898148175</c:v>
                </c:pt>
                <c:pt idx="11613">
                  <c:v>42188.617592592593</c:v>
                </c:pt>
                <c:pt idx="11614">
                  <c:v>42188.618287037039</c:v>
                </c:pt>
                <c:pt idx="11615">
                  <c:v>42188.618981481479</c:v>
                </c:pt>
                <c:pt idx="11616">
                  <c:v>42188.619675925933</c:v>
                </c:pt>
                <c:pt idx="11617">
                  <c:v>42188.620370370372</c:v>
                </c:pt>
                <c:pt idx="11618">
                  <c:v>42188.621064814783</c:v>
                </c:pt>
                <c:pt idx="11619">
                  <c:v>42188.621759259244</c:v>
                </c:pt>
                <c:pt idx="11620">
                  <c:v>42188.622453703683</c:v>
                </c:pt>
                <c:pt idx="11621">
                  <c:v>42188.623148148145</c:v>
                </c:pt>
                <c:pt idx="11622">
                  <c:v>42188.623842592584</c:v>
                </c:pt>
                <c:pt idx="11623">
                  <c:v>42188.624537037038</c:v>
                </c:pt>
                <c:pt idx="11624">
                  <c:v>42188.625231481485</c:v>
                </c:pt>
                <c:pt idx="11625">
                  <c:v>42188.625925925924</c:v>
                </c:pt>
                <c:pt idx="11626">
                  <c:v>42188.626620370371</c:v>
                </c:pt>
                <c:pt idx="11627">
                  <c:v>42188.627314814803</c:v>
                </c:pt>
                <c:pt idx="11628">
                  <c:v>42188.628009259257</c:v>
                </c:pt>
                <c:pt idx="11629">
                  <c:v>42188.628703703682</c:v>
                </c:pt>
                <c:pt idx="11630">
                  <c:v>42188.629398148165</c:v>
                </c:pt>
                <c:pt idx="11631">
                  <c:v>42188.63009259259</c:v>
                </c:pt>
                <c:pt idx="11632">
                  <c:v>42188.630787037022</c:v>
                </c:pt>
                <c:pt idx="11633">
                  <c:v>42188.631481481454</c:v>
                </c:pt>
                <c:pt idx="11634">
                  <c:v>42188.632175925923</c:v>
                </c:pt>
                <c:pt idx="11635">
                  <c:v>42188.632870370369</c:v>
                </c:pt>
                <c:pt idx="11636">
                  <c:v>42188.633564814802</c:v>
                </c:pt>
                <c:pt idx="11637">
                  <c:v>42188.634259259263</c:v>
                </c:pt>
                <c:pt idx="11638">
                  <c:v>42188.634953703688</c:v>
                </c:pt>
                <c:pt idx="11639">
                  <c:v>42188.635648148149</c:v>
                </c:pt>
                <c:pt idx="11640">
                  <c:v>42188.636342592596</c:v>
                </c:pt>
                <c:pt idx="11641">
                  <c:v>42188.637037037035</c:v>
                </c:pt>
                <c:pt idx="11642">
                  <c:v>42188.637731481474</c:v>
                </c:pt>
                <c:pt idx="11643">
                  <c:v>42188.638425925928</c:v>
                </c:pt>
                <c:pt idx="11644">
                  <c:v>42188.639120370353</c:v>
                </c:pt>
                <c:pt idx="11645">
                  <c:v>42188.639814814815</c:v>
                </c:pt>
                <c:pt idx="11646">
                  <c:v>42188.640509259261</c:v>
                </c:pt>
                <c:pt idx="11647">
                  <c:v>42188.641203703679</c:v>
                </c:pt>
                <c:pt idx="11648">
                  <c:v>42188.641898148169</c:v>
                </c:pt>
                <c:pt idx="11649">
                  <c:v>42188.642592592601</c:v>
                </c:pt>
                <c:pt idx="11650">
                  <c:v>42188.643287037034</c:v>
                </c:pt>
                <c:pt idx="11651">
                  <c:v>42188.643981481466</c:v>
                </c:pt>
                <c:pt idx="11652">
                  <c:v>42188.644675925942</c:v>
                </c:pt>
                <c:pt idx="11653">
                  <c:v>42188.645370370381</c:v>
                </c:pt>
                <c:pt idx="11654">
                  <c:v>42188.646064814806</c:v>
                </c:pt>
                <c:pt idx="11655">
                  <c:v>42188.64675925926</c:v>
                </c:pt>
                <c:pt idx="11656">
                  <c:v>42188.647453703685</c:v>
                </c:pt>
                <c:pt idx="11657">
                  <c:v>42188.648148148161</c:v>
                </c:pt>
                <c:pt idx="11658">
                  <c:v>42188.648842592593</c:v>
                </c:pt>
                <c:pt idx="11659">
                  <c:v>42188.649537037039</c:v>
                </c:pt>
                <c:pt idx="11660">
                  <c:v>42188.650231481493</c:v>
                </c:pt>
                <c:pt idx="11661">
                  <c:v>42188.650925925933</c:v>
                </c:pt>
                <c:pt idx="11662">
                  <c:v>42188.651620370372</c:v>
                </c:pt>
                <c:pt idx="11663">
                  <c:v>42188.652314814812</c:v>
                </c:pt>
                <c:pt idx="11664">
                  <c:v>42188.653009259258</c:v>
                </c:pt>
                <c:pt idx="11665">
                  <c:v>42188.653703703683</c:v>
                </c:pt>
                <c:pt idx="11666">
                  <c:v>42188.654398148174</c:v>
                </c:pt>
                <c:pt idx="11667">
                  <c:v>42188.655092592591</c:v>
                </c:pt>
                <c:pt idx="11668">
                  <c:v>42188.655787037023</c:v>
                </c:pt>
                <c:pt idx="11669">
                  <c:v>42188.656481481485</c:v>
                </c:pt>
                <c:pt idx="11670">
                  <c:v>42188.657175925931</c:v>
                </c:pt>
                <c:pt idx="11671">
                  <c:v>42188.657870370385</c:v>
                </c:pt>
                <c:pt idx="11672">
                  <c:v>42188.658564814818</c:v>
                </c:pt>
                <c:pt idx="11673">
                  <c:v>42188.659259259271</c:v>
                </c:pt>
                <c:pt idx="11674">
                  <c:v>42188.659953703704</c:v>
                </c:pt>
                <c:pt idx="11675">
                  <c:v>42188.660648148165</c:v>
                </c:pt>
                <c:pt idx="11676">
                  <c:v>42188.661342592575</c:v>
                </c:pt>
                <c:pt idx="11677">
                  <c:v>42188.662037037036</c:v>
                </c:pt>
                <c:pt idx="11678">
                  <c:v>42188.662731481476</c:v>
                </c:pt>
                <c:pt idx="11679">
                  <c:v>42188.663425925908</c:v>
                </c:pt>
                <c:pt idx="11680">
                  <c:v>42188.664120370355</c:v>
                </c:pt>
                <c:pt idx="11681">
                  <c:v>42188.664814814816</c:v>
                </c:pt>
                <c:pt idx="11682">
                  <c:v>42188.665509259255</c:v>
                </c:pt>
                <c:pt idx="11683">
                  <c:v>42188.666203703688</c:v>
                </c:pt>
                <c:pt idx="11684">
                  <c:v>42188.666898148171</c:v>
                </c:pt>
                <c:pt idx="11685">
                  <c:v>42188.667592592596</c:v>
                </c:pt>
                <c:pt idx="11686">
                  <c:v>42188.668287037035</c:v>
                </c:pt>
                <c:pt idx="11687">
                  <c:v>42188.668981481474</c:v>
                </c:pt>
                <c:pt idx="11688">
                  <c:v>42188.669675925928</c:v>
                </c:pt>
                <c:pt idx="11689">
                  <c:v>42188.670370370368</c:v>
                </c:pt>
                <c:pt idx="11690">
                  <c:v>42188.6710648148</c:v>
                </c:pt>
                <c:pt idx="11691">
                  <c:v>42188.671759259254</c:v>
                </c:pt>
                <c:pt idx="11692">
                  <c:v>42188.672453703679</c:v>
                </c:pt>
                <c:pt idx="11693">
                  <c:v>42188.673148148147</c:v>
                </c:pt>
                <c:pt idx="11694">
                  <c:v>42188.673842592594</c:v>
                </c:pt>
                <c:pt idx="11695">
                  <c:v>42188.674537037041</c:v>
                </c:pt>
                <c:pt idx="11696">
                  <c:v>42188.67523148148</c:v>
                </c:pt>
                <c:pt idx="11697">
                  <c:v>42188.675925925927</c:v>
                </c:pt>
                <c:pt idx="11698">
                  <c:v>42188.676620370381</c:v>
                </c:pt>
                <c:pt idx="11699">
                  <c:v>42188.677314814806</c:v>
                </c:pt>
                <c:pt idx="11700">
                  <c:v>42188.67800925926</c:v>
                </c:pt>
                <c:pt idx="11701">
                  <c:v>42188.678703703685</c:v>
                </c:pt>
                <c:pt idx="11702">
                  <c:v>42188.679398148161</c:v>
                </c:pt>
                <c:pt idx="11703">
                  <c:v>42188.680092592593</c:v>
                </c:pt>
                <c:pt idx="11704">
                  <c:v>42188.680787037025</c:v>
                </c:pt>
                <c:pt idx="11705">
                  <c:v>42188.681481481464</c:v>
                </c:pt>
                <c:pt idx="11706">
                  <c:v>42188.682175925933</c:v>
                </c:pt>
                <c:pt idx="11707">
                  <c:v>42188.682870370387</c:v>
                </c:pt>
                <c:pt idx="11708">
                  <c:v>42188.683564814804</c:v>
                </c:pt>
                <c:pt idx="11709">
                  <c:v>42188.684259259273</c:v>
                </c:pt>
                <c:pt idx="11710">
                  <c:v>42188.684953703705</c:v>
                </c:pt>
                <c:pt idx="11711">
                  <c:v>42188.685648148159</c:v>
                </c:pt>
                <c:pt idx="11712">
                  <c:v>42188.686342592591</c:v>
                </c:pt>
                <c:pt idx="11713">
                  <c:v>42188.687037037038</c:v>
                </c:pt>
                <c:pt idx="11714">
                  <c:v>42188.687731481485</c:v>
                </c:pt>
                <c:pt idx="11715">
                  <c:v>42188.688425925931</c:v>
                </c:pt>
                <c:pt idx="11716">
                  <c:v>42188.689120370371</c:v>
                </c:pt>
                <c:pt idx="11717">
                  <c:v>42188.689814814818</c:v>
                </c:pt>
                <c:pt idx="11718">
                  <c:v>42188.690509259257</c:v>
                </c:pt>
                <c:pt idx="11719">
                  <c:v>42188.691203703682</c:v>
                </c:pt>
                <c:pt idx="11720">
                  <c:v>42188.691898148165</c:v>
                </c:pt>
                <c:pt idx="11721">
                  <c:v>42188.69259259259</c:v>
                </c:pt>
                <c:pt idx="11722">
                  <c:v>42188.693287037022</c:v>
                </c:pt>
                <c:pt idx="11723">
                  <c:v>42188.693981481454</c:v>
                </c:pt>
                <c:pt idx="11724">
                  <c:v>42188.694675925923</c:v>
                </c:pt>
                <c:pt idx="11725">
                  <c:v>42188.695370370355</c:v>
                </c:pt>
                <c:pt idx="11726">
                  <c:v>42188.696064814802</c:v>
                </c:pt>
                <c:pt idx="11727">
                  <c:v>42188.696759259255</c:v>
                </c:pt>
                <c:pt idx="11728">
                  <c:v>42188.697453703673</c:v>
                </c:pt>
                <c:pt idx="11729">
                  <c:v>42188.698148148149</c:v>
                </c:pt>
                <c:pt idx="11730">
                  <c:v>42188.698842592596</c:v>
                </c:pt>
                <c:pt idx="11731">
                  <c:v>42188.699537037035</c:v>
                </c:pt>
                <c:pt idx="11732">
                  <c:v>42188.700231481482</c:v>
                </c:pt>
                <c:pt idx="11733">
                  <c:v>42188.700925925928</c:v>
                </c:pt>
                <c:pt idx="11734">
                  <c:v>42188.701620370353</c:v>
                </c:pt>
                <c:pt idx="11735">
                  <c:v>42188.702314814815</c:v>
                </c:pt>
                <c:pt idx="11736">
                  <c:v>42188.703009259254</c:v>
                </c:pt>
                <c:pt idx="11737">
                  <c:v>42188.703703703672</c:v>
                </c:pt>
                <c:pt idx="11738">
                  <c:v>42188.704398148169</c:v>
                </c:pt>
                <c:pt idx="11739">
                  <c:v>42188.705092592594</c:v>
                </c:pt>
                <c:pt idx="11740">
                  <c:v>42188.705787037019</c:v>
                </c:pt>
                <c:pt idx="11741">
                  <c:v>42188.706481481466</c:v>
                </c:pt>
                <c:pt idx="11742">
                  <c:v>42188.707175925927</c:v>
                </c:pt>
                <c:pt idx="11743">
                  <c:v>42188.707870370381</c:v>
                </c:pt>
                <c:pt idx="11744">
                  <c:v>42188.708564814806</c:v>
                </c:pt>
                <c:pt idx="11745">
                  <c:v>42188.70925925926</c:v>
                </c:pt>
                <c:pt idx="11746">
                  <c:v>42188.709953703685</c:v>
                </c:pt>
                <c:pt idx="11747">
                  <c:v>42188.710648148161</c:v>
                </c:pt>
                <c:pt idx="11748">
                  <c:v>42188.711342592585</c:v>
                </c:pt>
                <c:pt idx="11749">
                  <c:v>42188.712037037039</c:v>
                </c:pt>
                <c:pt idx="11750">
                  <c:v>42188.712731481479</c:v>
                </c:pt>
                <c:pt idx="11751">
                  <c:v>42188.713425925926</c:v>
                </c:pt>
                <c:pt idx="11752">
                  <c:v>42188.714120370372</c:v>
                </c:pt>
                <c:pt idx="11753">
                  <c:v>42188.714814814812</c:v>
                </c:pt>
                <c:pt idx="11754">
                  <c:v>42188.715509259258</c:v>
                </c:pt>
                <c:pt idx="11755">
                  <c:v>42188.716203703705</c:v>
                </c:pt>
                <c:pt idx="11756">
                  <c:v>42188.716898148174</c:v>
                </c:pt>
                <c:pt idx="11757">
                  <c:v>42188.717592592591</c:v>
                </c:pt>
                <c:pt idx="11758">
                  <c:v>42188.718287037038</c:v>
                </c:pt>
                <c:pt idx="11759">
                  <c:v>42188.718981481485</c:v>
                </c:pt>
                <c:pt idx="11760">
                  <c:v>42188.719675925931</c:v>
                </c:pt>
                <c:pt idx="11761">
                  <c:v>42188.720370370371</c:v>
                </c:pt>
                <c:pt idx="11762">
                  <c:v>42188.721064814788</c:v>
                </c:pt>
                <c:pt idx="11763">
                  <c:v>42188.721759259242</c:v>
                </c:pt>
                <c:pt idx="11764">
                  <c:v>42188.722453703682</c:v>
                </c:pt>
                <c:pt idx="11765">
                  <c:v>42188.72314814815</c:v>
                </c:pt>
                <c:pt idx="11766">
                  <c:v>42188.723842592575</c:v>
                </c:pt>
                <c:pt idx="11767">
                  <c:v>42188.724537037036</c:v>
                </c:pt>
                <c:pt idx="11768">
                  <c:v>42188.725231481476</c:v>
                </c:pt>
                <c:pt idx="11769">
                  <c:v>42188.725925925908</c:v>
                </c:pt>
                <c:pt idx="11770">
                  <c:v>42188.726620370355</c:v>
                </c:pt>
                <c:pt idx="11771">
                  <c:v>42188.727314814802</c:v>
                </c:pt>
                <c:pt idx="11772">
                  <c:v>42188.728009259255</c:v>
                </c:pt>
                <c:pt idx="11773">
                  <c:v>42188.728703703673</c:v>
                </c:pt>
                <c:pt idx="11774">
                  <c:v>42188.729398148149</c:v>
                </c:pt>
                <c:pt idx="11775">
                  <c:v>42188.730092592596</c:v>
                </c:pt>
                <c:pt idx="11776">
                  <c:v>42188.73078703702</c:v>
                </c:pt>
                <c:pt idx="11777">
                  <c:v>42188.731481481453</c:v>
                </c:pt>
                <c:pt idx="11778">
                  <c:v>42188.732175925928</c:v>
                </c:pt>
                <c:pt idx="11779">
                  <c:v>42188.732870370368</c:v>
                </c:pt>
                <c:pt idx="11780">
                  <c:v>42188.7335648148</c:v>
                </c:pt>
                <c:pt idx="11781">
                  <c:v>42188.734259259261</c:v>
                </c:pt>
                <c:pt idx="11782">
                  <c:v>42188.734953703679</c:v>
                </c:pt>
                <c:pt idx="11783">
                  <c:v>42188.735648148147</c:v>
                </c:pt>
                <c:pt idx="11784">
                  <c:v>42188.736342592594</c:v>
                </c:pt>
                <c:pt idx="11785">
                  <c:v>42188.737037037034</c:v>
                </c:pt>
                <c:pt idx="11786">
                  <c:v>42188.737731481466</c:v>
                </c:pt>
                <c:pt idx="11787">
                  <c:v>42188.738425925927</c:v>
                </c:pt>
                <c:pt idx="11788">
                  <c:v>42188.739120370374</c:v>
                </c:pt>
                <c:pt idx="11789">
                  <c:v>42188.739814814806</c:v>
                </c:pt>
                <c:pt idx="11790">
                  <c:v>42188.74050925926</c:v>
                </c:pt>
                <c:pt idx="11791">
                  <c:v>42188.741203703685</c:v>
                </c:pt>
                <c:pt idx="11792">
                  <c:v>42188.741898148161</c:v>
                </c:pt>
                <c:pt idx="11793">
                  <c:v>42188.742592592593</c:v>
                </c:pt>
                <c:pt idx="11794">
                  <c:v>42188.743287037025</c:v>
                </c:pt>
                <c:pt idx="11795">
                  <c:v>42188.743981481464</c:v>
                </c:pt>
                <c:pt idx="11796">
                  <c:v>42188.744675925933</c:v>
                </c:pt>
                <c:pt idx="11797">
                  <c:v>42188.745370370372</c:v>
                </c:pt>
                <c:pt idx="11798">
                  <c:v>42188.746064814804</c:v>
                </c:pt>
                <c:pt idx="11799">
                  <c:v>42188.746759259258</c:v>
                </c:pt>
                <c:pt idx="11800">
                  <c:v>42188.747453703683</c:v>
                </c:pt>
                <c:pt idx="11801">
                  <c:v>42188.748148148159</c:v>
                </c:pt>
                <c:pt idx="11802">
                  <c:v>42188.748842592591</c:v>
                </c:pt>
                <c:pt idx="11803">
                  <c:v>42188.749537037038</c:v>
                </c:pt>
                <c:pt idx="11804">
                  <c:v>42188.750231481492</c:v>
                </c:pt>
                <c:pt idx="11805">
                  <c:v>42188.750925925931</c:v>
                </c:pt>
                <c:pt idx="11806">
                  <c:v>42188.751620370371</c:v>
                </c:pt>
                <c:pt idx="11807">
                  <c:v>42188.752314814818</c:v>
                </c:pt>
                <c:pt idx="11808">
                  <c:v>42188.753009259257</c:v>
                </c:pt>
                <c:pt idx="11809">
                  <c:v>42188.753703703682</c:v>
                </c:pt>
                <c:pt idx="11810">
                  <c:v>42188.754398148179</c:v>
                </c:pt>
                <c:pt idx="11811">
                  <c:v>42188.75509259259</c:v>
                </c:pt>
                <c:pt idx="11812">
                  <c:v>42188.755787037022</c:v>
                </c:pt>
                <c:pt idx="11813">
                  <c:v>42188.756481481476</c:v>
                </c:pt>
                <c:pt idx="11814">
                  <c:v>42188.757175925923</c:v>
                </c:pt>
                <c:pt idx="11815">
                  <c:v>42188.757870370369</c:v>
                </c:pt>
                <c:pt idx="11816">
                  <c:v>42188.758564814816</c:v>
                </c:pt>
                <c:pt idx="11817">
                  <c:v>42188.759259259263</c:v>
                </c:pt>
                <c:pt idx="11818">
                  <c:v>42188.759953703688</c:v>
                </c:pt>
                <c:pt idx="11819">
                  <c:v>42188.760648148149</c:v>
                </c:pt>
                <c:pt idx="11820">
                  <c:v>42188.761342592581</c:v>
                </c:pt>
                <c:pt idx="11821">
                  <c:v>42188.762037037035</c:v>
                </c:pt>
                <c:pt idx="11822">
                  <c:v>42188.762731481474</c:v>
                </c:pt>
                <c:pt idx="11823">
                  <c:v>42188.763425925914</c:v>
                </c:pt>
                <c:pt idx="11824">
                  <c:v>42188.764120370353</c:v>
                </c:pt>
                <c:pt idx="11825">
                  <c:v>42188.764814814815</c:v>
                </c:pt>
                <c:pt idx="11826">
                  <c:v>42188.765509259254</c:v>
                </c:pt>
                <c:pt idx="11827">
                  <c:v>42188.766203703679</c:v>
                </c:pt>
                <c:pt idx="11828">
                  <c:v>42188.766898148169</c:v>
                </c:pt>
                <c:pt idx="11829">
                  <c:v>42188.767592592594</c:v>
                </c:pt>
                <c:pt idx="11830">
                  <c:v>42188.768287037034</c:v>
                </c:pt>
                <c:pt idx="11831">
                  <c:v>42188.768981481466</c:v>
                </c:pt>
                <c:pt idx="11832">
                  <c:v>42188.769675925927</c:v>
                </c:pt>
                <c:pt idx="11833">
                  <c:v>42188.770370370381</c:v>
                </c:pt>
                <c:pt idx="11834">
                  <c:v>42188.771064814784</c:v>
                </c:pt>
                <c:pt idx="11835">
                  <c:v>42188.771759259245</c:v>
                </c:pt>
                <c:pt idx="11836">
                  <c:v>42188.772453703685</c:v>
                </c:pt>
                <c:pt idx="11837">
                  <c:v>42188.773148148146</c:v>
                </c:pt>
                <c:pt idx="11838">
                  <c:v>42188.773842592585</c:v>
                </c:pt>
                <c:pt idx="11839">
                  <c:v>42188.774537037039</c:v>
                </c:pt>
                <c:pt idx="11840">
                  <c:v>42188.775231481479</c:v>
                </c:pt>
                <c:pt idx="11841">
                  <c:v>42188.775925925926</c:v>
                </c:pt>
                <c:pt idx="11842">
                  <c:v>42188.776620370372</c:v>
                </c:pt>
                <c:pt idx="11843">
                  <c:v>42188.777314814804</c:v>
                </c:pt>
                <c:pt idx="11844">
                  <c:v>42188.778009259258</c:v>
                </c:pt>
                <c:pt idx="11845">
                  <c:v>42188.778703703683</c:v>
                </c:pt>
                <c:pt idx="11846">
                  <c:v>42188.779398148159</c:v>
                </c:pt>
                <c:pt idx="11847">
                  <c:v>42188.780092592591</c:v>
                </c:pt>
                <c:pt idx="11848">
                  <c:v>42188.780787037023</c:v>
                </c:pt>
                <c:pt idx="11849">
                  <c:v>42188.78148148147</c:v>
                </c:pt>
                <c:pt idx="11850">
                  <c:v>42188.782175925931</c:v>
                </c:pt>
                <c:pt idx="11851">
                  <c:v>42188.782870370385</c:v>
                </c:pt>
                <c:pt idx="11852">
                  <c:v>42188.783564814803</c:v>
                </c:pt>
                <c:pt idx="11853">
                  <c:v>42188.784259259271</c:v>
                </c:pt>
                <c:pt idx="11854">
                  <c:v>42188.784953703704</c:v>
                </c:pt>
                <c:pt idx="11855">
                  <c:v>42188.785648148165</c:v>
                </c:pt>
                <c:pt idx="11856">
                  <c:v>42188.78634259259</c:v>
                </c:pt>
                <c:pt idx="11857">
                  <c:v>42188.787037037036</c:v>
                </c:pt>
                <c:pt idx="11858">
                  <c:v>42188.787731481476</c:v>
                </c:pt>
                <c:pt idx="11859">
                  <c:v>42188.788425925923</c:v>
                </c:pt>
                <c:pt idx="11860">
                  <c:v>42188.789120370355</c:v>
                </c:pt>
                <c:pt idx="11861">
                  <c:v>42188.789814814816</c:v>
                </c:pt>
                <c:pt idx="11862">
                  <c:v>42188.790509259255</c:v>
                </c:pt>
                <c:pt idx="11863">
                  <c:v>42188.791203703673</c:v>
                </c:pt>
                <c:pt idx="11864">
                  <c:v>42188.791898148149</c:v>
                </c:pt>
                <c:pt idx="11865">
                  <c:v>42188.792592592596</c:v>
                </c:pt>
                <c:pt idx="11866">
                  <c:v>42188.79328703702</c:v>
                </c:pt>
                <c:pt idx="11867">
                  <c:v>42188.793981481453</c:v>
                </c:pt>
                <c:pt idx="11868">
                  <c:v>42188.794675925928</c:v>
                </c:pt>
                <c:pt idx="11869">
                  <c:v>42188.795370370353</c:v>
                </c:pt>
                <c:pt idx="11870">
                  <c:v>42188.7960648148</c:v>
                </c:pt>
                <c:pt idx="11871">
                  <c:v>42188.796759259254</c:v>
                </c:pt>
                <c:pt idx="11872">
                  <c:v>42188.797453703672</c:v>
                </c:pt>
                <c:pt idx="11873">
                  <c:v>42188.798148148147</c:v>
                </c:pt>
                <c:pt idx="11874">
                  <c:v>42188.798842592594</c:v>
                </c:pt>
                <c:pt idx="11875">
                  <c:v>42188.799537037034</c:v>
                </c:pt>
                <c:pt idx="11876">
                  <c:v>42188.800231481495</c:v>
                </c:pt>
                <c:pt idx="11877">
                  <c:v>42188.800925925942</c:v>
                </c:pt>
                <c:pt idx="11878">
                  <c:v>42188.801620370381</c:v>
                </c:pt>
                <c:pt idx="11879">
                  <c:v>42188.802314814813</c:v>
                </c:pt>
                <c:pt idx="11880">
                  <c:v>42188.80300925926</c:v>
                </c:pt>
                <c:pt idx="11881">
                  <c:v>42188.803703703685</c:v>
                </c:pt>
                <c:pt idx="11882">
                  <c:v>42188.804398148175</c:v>
                </c:pt>
                <c:pt idx="11883">
                  <c:v>42188.805092592593</c:v>
                </c:pt>
                <c:pt idx="11884">
                  <c:v>42188.805787037025</c:v>
                </c:pt>
                <c:pt idx="11885">
                  <c:v>42188.806481481479</c:v>
                </c:pt>
                <c:pt idx="11886">
                  <c:v>42188.807175925933</c:v>
                </c:pt>
                <c:pt idx="11887">
                  <c:v>42188.807870370387</c:v>
                </c:pt>
                <c:pt idx="11888">
                  <c:v>42188.808564814812</c:v>
                </c:pt>
                <c:pt idx="11889">
                  <c:v>42188.809259259273</c:v>
                </c:pt>
                <c:pt idx="11890">
                  <c:v>42188.809953703705</c:v>
                </c:pt>
                <c:pt idx="11891">
                  <c:v>42188.810648148174</c:v>
                </c:pt>
                <c:pt idx="11892">
                  <c:v>42188.811342592591</c:v>
                </c:pt>
                <c:pt idx="11893">
                  <c:v>42188.812037037053</c:v>
                </c:pt>
                <c:pt idx="11894">
                  <c:v>42188.812731481492</c:v>
                </c:pt>
                <c:pt idx="11895">
                  <c:v>42188.813425925931</c:v>
                </c:pt>
                <c:pt idx="11896">
                  <c:v>42188.814120370385</c:v>
                </c:pt>
                <c:pt idx="11897">
                  <c:v>42188.814814814839</c:v>
                </c:pt>
                <c:pt idx="11898">
                  <c:v>42188.815509259271</c:v>
                </c:pt>
                <c:pt idx="11899">
                  <c:v>42188.816203703711</c:v>
                </c:pt>
                <c:pt idx="11900">
                  <c:v>42188.816898148194</c:v>
                </c:pt>
                <c:pt idx="11901">
                  <c:v>42188.817592592604</c:v>
                </c:pt>
                <c:pt idx="11902">
                  <c:v>42188.818287037051</c:v>
                </c:pt>
                <c:pt idx="11903">
                  <c:v>42188.818981481483</c:v>
                </c:pt>
                <c:pt idx="11904">
                  <c:v>42188.819675925937</c:v>
                </c:pt>
                <c:pt idx="11905">
                  <c:v>42188.820370370369</c:v>
                </c:pt>
                <c:pt idx="11906">
                  <c:v>42188.821064814802</c:v>
                </c:pt>
                <c:pt idx="11907">
                  <c:v>42188.821759259255</c:v>
                </c:pt>
                <c:pt idx="11908">
                  <c:v>42188.822453703688</c:v>
                </c:pt>
                <c:pt idx="11909">
                  <c:v>42188.823148148149</c:v>
                </c:pt>
                <c:pt idx="11910">
                  <c:v>42188.823842592596</c:v>
                </c:pt>
                <c:pt idx="11911">
                  <c:v>42188.824537037042</c:v>
                </c:pt>
                <c:pt idx="11912">
                  <c:v>42188.825231481482</c:v>
                </c:pt>
                <c:pt idx="11913">
                  <c:v>42188.825925925928</c:v>
                </c:pt>
                <c:pt idx="11914">
                  <c:v>42188.826620370368</c:v>
                </c:pt>
                <c:pt idx="11915">
                  <c:v>42188.827314814815</c:v>
                </c:pt>
                <c:pt idx="11916">
                  <c:v>42188.828009259261</c:v>
                </c:pt>
                <c:pt idx="11917">
                  <c:v>42188.828703703679</c:v>
                </c:pt>
                <c:pt idx="11918">
                  <c:v>42188.829398148169</c:v>
                </c:pt>
                <c:pt idx="11919">
                  <c:v>42188.830092592601</c:v>
                </c:pt>
                <c:pt idx="11920">
                  <c:v>42188.830787037034</c:v>
                </c:pt>
                <c:pt idx="11921">
                  <c:v>42188.831481481466</c:v>
                </c:pt>
                <c:pt idx="11922">
                  <c:v>42188.832175925942</c:v>
                </c:pt>
                <c:pt idx="11923">
                  <c:v>42188.832870370396</c:v>
                </c:pt>
                <c:pt idx="11924">
                  <c:v>42188.833564814806</c:v>
                </c:pt>
                <c:pt idx="11925">
                  <c:v>42188.834259259274</c:v>
                </c:pt>
                <c:pt idx="11926">
                  <c:v>42188.834953703707</c:v>
                </c:pt>
                <c:pt idx="11927">
                  <c:v>42188.835648148161</c:v>
                </c:pt>
                <c:pt idx="11928">
                  <c:v>42188.836342592593</c:v>
                </c:pt>
                <c:pt idx="11929">
                  <c:v>42188.837037037039</c:v>
                </c:pt>
                <c:pt idx="11930">
                  <c:v>42188.837731481479</c:v>
                </c:pt>
                <c:pt idx="11931">
                  <c:v>42188.838425925933</c:v>
                </c:pt>
                <c:pt idx="11932">
                  <c:v>42188.839120370372</c:v>
                </c:pt>
                <c:pt idx="11933">
                  <c:v>42188.839814814812</c:v>
                </c:pt>
                <c:pt idx="11934">
                  <c:v>42188.840509259273</c:v>
                </c:pt>
                <c:pt idx="11935">
                  <c:v>42188.841203703705</c:v>
                </c:pt>
                <c:pt idx="11936">
                  <c:v>42188.841898148174</c:v>
                </c:pt>
                <c:pt idx="11937">
                  <c:v>42188.842592592606</c:v>
                </c:pt>
                <c:pt idx="11938">
                  <c:v>42188.843287037038</c:v>
                </c:pt>
                <c:pt idx="11939">
                  <c:v>42188.843981481485</c:v>
                </c:pt>
                <c:pt idx="11940">
                  <c:v>42188.844675925946</c:v>
                </c:pt>
                <c:pt idx="11941">
                  <c:v>42188.845370370385</c:v>
                </c:pt>
                <c:pt idx="11942">
                  <c:v>42188.846064814818</c:v>
                </c:pt>
                <c:pt idx="11943">
                  <c:v>42188.846759259271</c:v>
                </c:pt>
                <c:pt idx="11944">
                  <c:v>42188.847453703704</c:v>
                </c:pt>
                <c:pt idx="11945">
                  <c:v>42188.848148148179</c:v>
                </c:pt>
                <c:pt idx="11946">
                  <c:v>42188.848842592604</c:v>
                </c:pt>
                <c:pt idx="11947">
                  <c:v>42188.849537037051</c:v>
                </c:pt>
                <c:pt idx="11948">
                  <c:v>42188.850231481498</c:v>
                </c:pt>
                <c:pt idx="11949">
                  <c:v>42188.850925925937</c:v>
                </c:pt>
                <c:pt idx="11950">
                  <c:v>42188.851620370369</c:v>
                </c:pt>
                <c:pt idx="11951">
                  <c:v>42188.852314814831</c:v>
                </c:pt>
                <c:pt idx="11952">
                  <c:v>42188.853009259263</c:v>
                </c:pt>
                <c:pt idx="11953">
                  <c:v>42188.853703703688</c:v>
                </c:pt>
                <c:pt idx="11954">
                  <c:v>42188.854398148178</c:v>
                </c:pt>
                <c:pt idx="11955">
                  <c:v>42188.855092592603</c:v>
                </c:pt>
                <c:pt idx="11956">
                  <c:v>42188.855787037035</c:v>
                </c:pt>
                <c:pt idx="11957">
                  <c:v>42188.856481481482</c:v>
                </c:pt>
                <c:pt idx="11958">
                  <c:v>42188.857175925943</c:v>
                </c:pt>
                <c:pt idx="11959">
                  <c:v>42188.85787037039</c:v>
                </c:pt>
                <c:pt idx="11960">
                  <c:v>42188.858564814829</c:v>
                </c:pt>
                <c:pt idx="11961">
                  <c:v>42188.859259259276</c:v>
                </c:pt>
                <c:pt idx="11962">
                  <c:v>42188.859953703701</c:v>
                </c:pt>
                <c:pt idx="11963">
                  <c:v>42188.860648148169</c:v>
                </c:pt>
                <c:pt idx="11964">
                  <c:v>42188.861342592594</c:v>
                </c:pt>
                <c:pt idx="11965">
                  <c:v>42188.862037037041</c:v>
                </c:pt>
                <c:pt idx="11966">
                  <c:v>42188.86273148148</c:v>
                </c:pt>
                <c:pt idx="11967">
                  <c:v>42188.863425925927</c:v>
                </c:pt>
                <c:pt idx="11968">
                  <c:v>42188.864120370381</c:v>
                </c:pt>
                <c:pt idx="11969">
                  <c:v>42188.864814814813</c:v>
                </c:pt>
                <c:pt idx="11970">
                  <c:v>42188.86550925926</c:v>
                </c:pt>
                <c:pt idx="11971">
                  <c:v>42188.866203703707</c:v>
                </c:pt>
                <c:pt idx="11972">
                  <c:v>42188.866898148175</c:v>
                </c:pt>
                <c:pt idx="11973">
                  <c:v>42188.867592592593</c:v>
                </c:pt>
                <c:pt idx="11974">
                  <c:v>42188.868287037039</c:v>
                </c:pt>
                <c:pt idx="11975">
                  <c:v>42188.868981481479</c:v>
                </c:pt>
                <c:pt idx="11976">
                  <c:v>42188.869675925933</c:v>
                </c:pt>
                <c:pt idx="11977">
                  <c:v>42188.870370370387</c:v>
                </c:pt>
                <c:pt idx="11978">
                  <c:v>42188.871064814804</c:v>
                </c:pt>
                <c:pt idx="11979">
                  <c:v>42188.871759259258</c:v>
                </c:pt>
                <c:pt idx="11980">
                  <c:v>42188.872453703705</c:v>
                </c:pt>
                <c:pt idx="11981">
                  <c:v>42188.873148148159</c:v>
                </c:pt>
                <c:pt idx="11982">
                  <c:v>42188.873842592591</c:v>
                </c:pt>
                <c:pt idx="11983">
                  <c:v>42188.874537037053</c:v>
                </c:pt>
                <c:pt idx="11984">
                  <c:v>42188.875231481492</c:v>
                </c:pt>
                <c:pt idx="11985">
                  <c:v>42188.875925925931</c:v>
                </c:pt>
                <c:pt idx="11986">
                  <c:v>42188.876620370385</c:v>
                </c:pt>
                <c:pt idx="11987">
                  <c:v>42188.877314814818</c:v>
                </c:pt>
                <c:pt idx="11988">
                  <c:v>42188.878009259271</c:v>
                </c:pt>
                <c:pt idx="11989">
                  <c:v>42188.878703703704</c:v>
                </c:pt>
                <c:pt idx="11990">
                  <c:v>42188.879398148179</c:v>
                </c:pt>
                <c:pt idx="11991">
                  <c:v>42188.880092592604</c:v>
                </c:pt>
                <c:pt idx="11992">
                  <c:v>42188.880787037036</c:v>
                </c:pt>
                <c:pt idx="11993">
                  <c:v>42188.881481481476</c:v>
                </c:pt>
                <c:pt idx="11994">
                  <c:v>42188.882175925937</c:v>
                </c:pt>
                <c:pt idx="11995">
                  <c:v>42188.882870370391</c:v>
                </c:pt>
                <c:pt idx="11996">
                  <c:v>42188.883564814816</c:v>
                </c:pt>
                <c:pt idx="11997">
                  <c:v>42188.884259259285</c:v>
                </c:pt>
                <c:pt idx="11998">
                  <c:v>42188.884953703702</c:v>
                </c:pt>
                <c:pt idx="11999">
                  <c:v>42188.885648148171</c:v>
                </c:pt>
                <c:pt idx="12000">
                  <c:v>42188.886342592603</c:v>
                </c:pt>
                <c:pt idx="12001">
                  <c:v>42188.887037037042</c:v>
                </c:pt>
                <c:pt idx="12002">
                  <c:v>42188.887731481482</c:v>
                </c:pt>
                <c:pt idx="12003">
                  <c:v>42188.888425925943</c:v>
                </c:pt>
                <c:pt idx="12004">
                  <c:v>42188.889120370368</c:v>
                </c:pt>
                <c:pt idx="12005">
                  <c:v>42188.889814814829</c:v>
                </c:pt>
                <c:pt idx="12006">
                  <c:v>42188.890509259261</c:v>
                </c:pt>
                <c:pt idx="12007">
                  <c:v>42188.891203703679</c:v>
                </c:pt>
                <c:pt idx="12008">
                  <c:v>42188.891898148169</c:v>
                </c:pt>
                <c:pt idx="12009">
                  <c:v>42188.892592592601</c:v>
                </c:pt>
                <c:pt idx="12010">
                  <c:v>42188.893287037034</c:v>
                </c:pt>
                <c:pt idx="12011">
                  <c:v>42188.893981481466</c:v>
                </c:pt>
                <c:pt idx="12012">
                  <c:v>42188.894675925942</c:v>
                </c:pt>
                <c:pt idx="12013">
                  <c:v>42188.895370370381</c:v>
                </c:pt>
                <c:pt idx="12014">
                  <c:v>42188.896064814806</c:v>
                </c:pt>
                <c:pt idx="12015">
                  <c:v>42188.89675925926</c:v>
                </c:pt>
                <c:pt idx="12016">
                  <c:v>42188.897453703685</c:v>
                </c:pt>
                <c:pt idx="12017">
                  <c:v>42188.898148148161</c:v>
                </c:pt>
                <c:pt idx="12018">
                  <c:v>42188.898842592593</c:v>
                </c:pt>
                <c:pt idx="12019">
                  <c:v>42188.899537037039</c:v>
                </c:pt>
                <c:pt idx="12020">
                  <c:v>42188.900231481493</c:v>
                </c:pt>
                <c:pt idx="12021">
                  <c:v>42188.900925925933</c:v>
                </c:pt>
                <c:pt idx="12022">
                  <c:v>42188.901620370372</c:v>
                </c:pt>
                <c:pt idx="12023">
                  <c:v>42188.902314814812</c:v>
                </c:pt>
                <c:pt idx="12024">
                  <c:v>42188.903009259258</c:v>
                </c:pt>
                <c:pt idx="12025">
                  <c:v>42188.903703703683</c:v>
                </c:pt>
                <c:pt idx="12026">
                  <c:v>42188.904398148174</c:v>
                </c:pt>
                <c:pt idx="12027">
                  <c:v>42188.905092592591</c:v>
                </c:pt>
                <c:pt idx="12028">
                  <c:v>42188.905787037023</c:v>
                </c:pt>
                <c:pt idx="12029">
                  <c:v>42188.906481481485</c:v>
                </c:pt>
                <c:pt idx="12030">
                  <c:v>42188.907175925931</c:v>
                </c:pt>
                <c:pt idx="12031">
                  <c:v>42188.907870370385</c:v>
                </c:pt>
                <c:pt idx="12032">
                  <c:v>42188.908564814818</c:v>
                </c:pt>
                <c:pt idx="12033">
                  <c:v>42188.909259259271</c:v>
                </c:pt>
                <c:pt idx="12034">
                  <c:v>42188.909953703704</c:v>
                </c:pt>
                <c:pt idx="12035">
                  <c:v>42188.910648148179</c:v>
                </c:pt>
                <c:pt idx="12036">
                  <c:v>42188.91134259259</c:v>
                </c:pt>
                <c:pt idx="12037">
                  <c:v>42188.912037037051</c:v>
                </c:pt>
                <c:pt idx="12038">
                  <c:v>42188.912731481483</c:v>
                </c:pt>
                <c:pt idx="12039">
                  <c:v>42188.913425925923</c:v>
                </c:pt>
                <c:pt idx="12040">
                  <c:v>42188.914120370369</c:v>
                </c:pt>
                <c:pt idx="12041">
                  <c:v>42188.914814814831</c:v>
                </c:pt>
                <c:pt idx="12042">
                  <c:v>42188.915509259263</c:v>
                </c:pt>
                <c:pt idx="12043">
                  <c:v>42188.916203703702</c:v>
                </c:pt>
                <c:pt idx="12044">
                  <c:v>42188.916898148178</c:v>
                </c:pt>
                <c:pt idx="12045">
                  <c:v>42188.917592592603</c:v>
                </c:pt>
                <c:pt idx="12046">
                  <c:v>42188.918287037042</c:v>
                </c:pt>
                <c:pt idx="12047">
                  <c:v>42188.918981481482</c:v>
                </c:pt>
                <c:pt idx="12048">
                  <c:v>42188.919675925943</c:v>
                </c:pt>
                <c:pt idx="12049">
                  <c:v>42188.920370370368</c:v>
                </c:pt>
                <c:pt idx="12050">
                  <c:v>42188.9210648148</c:v>
                </c:pt>
                <c:pt idx="12051">
                  <c:v>42188.921759259254</c:v>
                </c:pt>
                <c:pt idx="12052">
                  <c:v>42188.922453703679</c:v>
                </c:pt>
                <c:pt idx="12053">
                  <c:v>42188.923148148147</c:v>
                </c:pt>
                <c:pt idx="12054">
                  <c:v>42188.923842592594</c:v>
                </c:pt>
                <c:pt idx="12055">
                  <c:v>42188.924537037041</c:v>
                </c:pt>
                <c:pt idx="12056">
                  <c:v>42188.92523148148</c:v>
                </c:pt>
                <c:pt idx="12057">
                  <c:v>42188.925925925927</c:v>
                </c:pt>
                <c:pt idx="12058">
                  <c:v>42188.926620370381</c:v>
                </c:pt>
                <c:pt idx="12059">
                  <c:v>42188.927314814806</c:v>
                </c:pt>
                <c:pt idx="12060">
                  <c:v>42188.92800925926</c:v>
                </c:pt>
                <c:pt idx="12061">
                  <c:v>42188.928703703685</c:v>
                </c:pt>
                <c:pt idx="12062">
                  <c:v>42188.929398148161</c:v>
                </c:pt>
                <c:pt idx="12063">
                  <c:v>42188.930092592593</c:v>
                </c:pt>
                <c:pt idx="12064">
                  <c:v>42188.930787037025</c:v>
                </c:pt>
                <c:pt idx="12065">
                  <c:v>42188.931481481464</c:v>
                </c:pt>
                <c:pt idx="12066">
                  <c:v>42188.932175925933</c:v>
                </c:pt>
                <c:pt idx="12067">
                  <c:v>42188.932870370387</c:v>
                </c:pt>
                <c:pt idx="12068">
                  <c:v>42188.933564814804</c:v>
                </c:pt>
                <c:pt idx="12069">
                  <c:v>42188.934259259273</c:v>
                </c:pt>
                <c:pt idx="12070">
                  <c:v>42188.934953703705</c:v>
                </c:pt>
                <c:pt idx="12071">
                  <c:v>42188.935648148159</c:v>
                </c:pt>
                <c:pt idx="12072">
                  <c:v>42188.936342592591</c:v>
                </c:pt>
                <c:pt idx="12073">
                  <c:v>42188.937037037038</c:v>
                </c:pt>
                <c:pt idx="12074">
                  <c:v>42188.937731481485</c:v>
                </c:pt>
                <c:pt idx="12075">
                  <c:v>42188.938425925931</c:v>
                </c:pt>
                <c:pt idx="12076">
                  <c:v>42188.939120370371</c:v>
                </c:pt>
                <c:pt idx="12077">
                  <c:v>42188.939814814818</c:v>
                </c:pt>
                <c:pt idx="12078">
                  <c:v>42188.940509259271</c:v>
                </c:pt>
                <c:pt idx="12079">
                  <c:v>42188.941203703704</c:v>
                </c:pt>
                <c:pt idx="12080">
                  <c:v>42188.941898148179</c:v>
                </c:pt>
                <c:pt idx="12081">
                  <c:v>42188.942592592604</c:v>
                </c:pt>
                <c:pt idx="12082">
                  <c:v>42188.943287037036</c:v>
                </c:pt>
                <c:pt idx="12083">
                  <c:v>42188.943981481476</c:v>
                </c:pt>
                <c:pt idx="12084">
                  <c:v>42188.944675925937</c:v>
                </c:pt>
                <c:pt idx="12085">
                  <c:v>42188.945370370369</c:v>
                </c:pt>
                <c:pt idx="12086">
                  <c:v>42188.946064814816</c:v>
                </c:pt>
                <c:pt idx="12087">
                  <c:v>42188.946759259263</c:v>
                </c:pt>
                <c:pt idx="12088">
                  <c:v>42188.947453703688</c:v>
                </c:pt>
                <c:pt idx="12089">
                  <c:v>42188.948148148171</c:v>
                </c:pt>
                <c:pt idx="12090">
                  <c:v>42188.948842592603</c:v>
                </c:pt>
                <c:pt idx="12091">
                  <c:v>42188.949537037042</c:v>
                </c:pt>
                <c:pt idx="12092">
                  <c:v>42188.950231481496</c:v>
                </c:pt>
                <c:pt idx="12093">
                  <c:v>42188.950925925943</c:v>
                </c:pt>
                <c:pt idx="12094">
                  <c:v>42188.951620370368</c:v>
                </c:pt>
                <c:pt idx="12095">
                  <c:v>42188.952314814829</c:v>
                </c:pt>
                <c:pt idx="12096">
                  <c:v>42188.953009259261</c:v>
                </c:pt>
                <c:pt idx="12097">
                  <c:v>42188.953703703679</c:v>
                </c:pt>
                <c:pt idx="12098">
                  <c:v>42188.954398148177</c:v>
                </c:pt>
                <c:pt idx="12099">
                  <c:v>42188.955092592601</c:v>
                </c:pt>
                <c:pt idx="12100">
                  <c:v>42188.955787037034</c:v>
                </c:pt>
                <c:pt idx="12101">
                  <c:v>42188.95648148148</c:v>
                </c:pt>
                <c:pt idx="12102">
                  <c:v>42188.957175925942</c:v>
                </c:pt>
                <c:pt idx="12103">
                  <c:v>42188.957870370396</c:v>
                </c:pt>
                <c:pt idx="12104">
                  <c:v>42188.958564814813</c:v>
                </c:pt>
                <c:pt idx="12105">
                  <c:v>42188.959259259274</c:v>
                </c:pt>
                <c:pt idx="12106">
                  <c:v>42188.959953703707</c:v>
                </c:pt>
                <c:pt idx="12107">
                  <c:v>42188.960648148161</c:v>
                </c:pt>
                <c:pt idx="12108">
                  <c:v>42188.961342592585</c:v>
                </c:pt>
                <c:pt idx="12109">
                  <c:v>42188.962037037039</c:v>
                </c:pt>
                <c:pt idx="12110">
                  <c:v>42188.962731481479</c:v>
                </c:pt>
                <c:pt idx="12111">
                  <c:v>42188.963425925926</c:v>
                </c:pt>
                <c:pt idx="12112">
                  <c:v>42188.964120370372</c:v>
                </c:pt>
                <c:pt idx="12113">
                  <c:v>42188.964814814812</c:v>
                </c:pt>
                <c:pt idx="12114">
                  <c:v>42188.965509259258</c:v>
                </c:pt>
                <c:pt idx="12115">
                  <c:v>42188.966203703705</c:v>
                </c:pt>
                <c:pt idx="12116">
                  <c:v>42188.966898148174</c:v>
                </c:pt>
                <c:pt idx="12117">
                  <c:v>42188.967592592591</c:v>
                </c:pt>
                <c:pt idx="12118">
                  <c:v>42188.968287037038</c:v>
                </c:pt>
                <c:pt idx="12119">
                  <c:v>42188.968981481485</c:v>
                </c:pt>
                <c:pt idx="12120">
                  <c:v>42188.969675925931</c:v>
                </c:pt>
                <c:pt idx="12121">
                  <c:v>42188.970370370385</c:v>
                </c:pt>
                <c:pt idx="12122">
                  <c:v>42188.971064814803</c:v>
                </c:pt>
                <c:pt idx="12123">
                  <c:v>42188.971759259257</c:v>
                </c:pt>
                <c:pt idx="12124">
                  <c:v>42188.972453703704</c:v>
                </c:pt>
                <c:pt idx="12125">
                  <c:v>42188.973148148165</c:v>
                </c:pt>
                <c:pt idx="12126">
                  <c:v>42188.97384259259</c:v>
                </c:pt>
                <c:pt idx="12127">
                  <c:v>42188.974537037051</c:v>
                </c:pt>
                <c:pt idx="12128">
                  <c:v>42188.975231481483</c:v>
                </c:pt>
                <c:pt idx="12129">
                  <c:v>42188.975925925923</c:v>
                </c:pt>
                <c:pt idx="12130">
                  <c:v>42188.976620370369</c:v>
                </c:pt>
                <c:pt idx="12131">
                  <c:v>42188.977314814816</c:v>
                </c:pt>
                <c:pt idx="12132">
                  <c:v>42188.978009259263</c:v>
                </c:pt>
                <c:pt idx="12133">
                  <c:v>42188.978703703688</c:v>
                </c:pt>
                <c:pt idx="12134">
                  <c:v>42188.979398148171</c:v>
                </c:pt>
                <c:pt idx="12135">
                  <c:v>42188.980092592603</c:v>
                </c:pt>
                <c:pt idx="12136">
                  <c:v>42188.980787037035</c:v>
                </c:pt>
                <c:pt idx="12137">
                  <c:v>42188.981481481474</c:v>
                </c:pt>
                <c:pt idx="12138">
                  <c:v>42188.982175925943</c:v>
                </c:pt>
                <c:pt idx="12139">
                  <c:v>42188.98287037039</c:v>
                </c:pt>
                <c:pt idx="12140">
                  <c:v>42188.983564814815</c:v>
                </c:pt>
                <c:pt idx="12141">
                  <c:v>42188.984259259276</c:v>
                </c:pt>
                <c:pt idx="12142">
                  <c:v>42188.984953703701</c:v>
                </c:pt>
                <c:pt idx="12143">
                  <c:v>42188.985648148169</c:v>
                </c:pt>
                <c:pt idx="12144">
                  <c:v>42188.986342592601</c:v>
                </c:pt>
                <c:pt idx="12145">
                  <c:v>42188.987037037041</c:v>
                </c:pt>
                <c:pt idx="12146">
                  <c:v>42188.98773148148</c:v>
                </c:pt>
                <c:pt idx="12147">
                  <c:v>42188.988425925942</c:v>
                </c:pt>
                <c:pt idx="12148">
                  <c:v>42188.989120370381</c:v>
                </c:pt>
                <c:pt idx="12149">
                  <c:v>42188.989814814813</c:v>
                </c:pt>
                <c:pt idx="12150">
                  <c:v>42188.99050925926</c:v>
                </c:pt>
                <c:pt idx="12151">
                  <c:v>42188.991203703685</c:v>
                </c:pt>
                <c:pt idx="12152">
                  <c:v>42188.991898148161</c:v>
                </c:pt>
                <c:pt idx="12153">
                  <c:v>42188.992592592593</c:v>
                </c:pt>
                <c:pt idx="12154">
                  <c:v>42188.993287037025</c:v>
                </c:pt>
                <c:pt idx="12155">
                  <c:v>42188.993981481464</c:v>
                </c:pt>
                <c:pt idx="12156">
                  <c:v>42188.994675925933</c:v>
                </c:pt>
                <c:pt idx="12157">
                  <c:v>42188.995370370372</c:v>
                </c:pt>
                <c:pt idx="12158">
                  <c:v>42188.996064814804</c:v>
                </c:pt>
                <c:pt idx="12159">
                  <c:v>42188.996759259258</c:v>
                </c:pt>
                <c:pt idx="12160">
                  <c:v>42188.997453703683</c:v>
                </c:pt>
                <c:pt idx="12161">
                  <c:v>42188.998148148159</c:v>
                </c:pt>
                <c:pt idx="12162">
                  <c:v>42188.998842592591</c:v>
                </c:pt>
                <c:pt idx="12163">
                  <c:v>42188.999537037038</c:v>
                </c:pt>
                <c:pt idx="12164">
                  <c:v>42189.000231481492</c:v>
                </c:pt>
                <c:pt idx="12165">
                  <c:v>42189.000925925931</c:v>
                </c:pt>
                <c:pt idx="12166">
                  <c:v>42189.001620370371</c:v>
                </c:pt>
                <c:pt idx="12167">
                  <c:v>42189.002314814818</c:v>
                </c:pt>
                <c:pt idx="12168">
                  <c:v>42189.003009259257</c:v>
                </c:pt>
                <c:pt idx="12169">
                  <c:v>42189.003703703682</c:v>
                </c:pt>
                <c:pt idx="12170">
                  <c:v>42189.004398148179</c:v>
                </c:pt>
                <c:pt idx="12171">
                  <c:v>42189.00509259259</c:v>
                </c:pt>
                <c:pt idx="12172">
                  <c:v>42189.005787037022</c:v>
                </c:pt>
                <c:pt idx="12173">
                  <c:v>42189.006481481476</c:v>
                </c:pt>
                <c:pt idx="12174">
                  <c:v>42189.007175925923</c:v>
                </c:pt>
                <c:pt idx="12175">
                  <c:v>42189.007870370369</c:v>
                </c:pt>
                <c:pt idx="12176">
                  <c:v>42189.008564814816</c:v>
                </c:pt>
                <c:pt idx="12177">
                  <c:v>42189.009259259263</c:v>
                </c:pt>
                <c:pt idx="12178">
                  <c:v>42189.009953703688</c:v>
                </c:pt>
                <c:pt idx="12179">
                  <c:v>42189.010648148171</c:v>
                </c:pt>
                <c:pt idx="12180">
                  <c:v>42189.011342592596</c:v>
                </c:pt>
                <c:pt idx="12181">
                  <c:v>42189.012037037042</c:v>
                </c:pt>
                <c:pt idx="12182">
                  <c:v>42189.012731481482</c:v>
                </c:pt>
                <c:pt idx="12183">
                  <c:v>42189.013425925928</c:v>
                </c:pt>
                <c:pt idx="12184">
                  <c:v>42189.014120370368</c:v>
                </c:pt>
                <c:pt idx="12185">
                  <c:v>42189.014814814829</c:v>
                </c:pt>
                <c:pt idx="12186">
                  <c:v>42189.015509259261</c:v>
                </c:pt>
                <c:pt idx="12187">
                  <c:v>42189.016203703701</c:v>
                </c:pt>
                <c:pt idx="12188">
                  <c:v>42189.016898148177</c:v>
                </c:pt>
                <c:pt idx="12189">
                  <c:v>42189.017592592601</c:v>
                </c:pt>
                <c:pt idx="12190">
                  <c:v>42189.018287037041</c:v>
                </c:pt>
                <c:pt idx="12191">
                  <c:v>42189.01898148148</c:v>
                </c:pt>
                <c:pt idx="12192">
                  <c:v>42189.019675925942</c:v>
                </c:pt>
                <c:pt idx="12193">
                  <c:v>42189.020370370381</c:v>
                </c:pt>
                <c:pt idx="12194">
                  <c:v>42189.021064814784</c:v>
                </c:pt>
                <c:pt idx="12195">
                  <c:v>42189.021759259245</c:v>
                </c:pt>
                <c:pt idx="12196">
                  <c:v>42189.022453703685</c:v>
                </c:pt>
                <c:pt idx="12197">
                  <c:v>42189.023148148146</c:v>
                </c:pt>
                <c:pt idx="12198">
                  <c:v>42189.023842592585</c:v>
                </c:pt>
                <c:pt idx="12199">
                  <c:v>42189.024537037039</c:v>
                </c:pt>
                <c:pt idx="12200">
                  <c:v>42189.025231481479</c:v>
                </c:pt>
                <c:pt idx="12201">
                  <c:v>42189.025925925926</c:v>
                </c:pt>
                <c:pt idx="12202">
                  <c:v>42189.026620370372</c:v>
                </c:pt>
                <c:pt idx="12203">
                  <c:v>42189.027314814804</c:v>
                </c:pt>
                <c:pt idx="12204">
                  <c:v>42189.028009259258</c:v>
                </c:pt>
                <c:pt idx="12205">
                  <c:v>42189.028703703683</c:v>
                </c:pt>
                <c:pt idx="12206">
                  <c:v>42189.029398148159</c:v>
                </c:pt>
                <c:pt idx="12207">
                  <c:v>42189.030092592591</c:v>
                </c:pt>
                <c:pt idx="12208">
                  <c:v>42189.030787037023</c:v>
                </c:pt>
                <c:pt idx="12209">
                  <c:v>42189.03148148147</c:v>
                </c:pt>
                <c:pt idx="12210">
                  <c:v>42189.032175925931</c:v>
                </c:pt>
                <c:pt idx="12211">
                  <c:v>42189.032870370385</c:v>
                </c:pt>
                <c:pt idx="12212">
                  <c:v>42189.033564814803</c:v>
                </c:pt>
                <c:pt idx="12213">
                  <c:v>42189.034259259271</c:v>
                </c:pt>
                <c:pt idx="12214">
                  <c:v>42189.034953703704</c:v>
                </c:pt>
                <c:pt idx="12215">
                  <c:v>42189.035648148165</c:v>
                </c:pt>
                <c:pt idx="12216">
                  <c:v>42189.03634259259</c:v>
                </c:pt>
                <c:pt idx="12217">
                  <c:v>42189.037037037036</c:v>
                </c:pt>
                <c:pt idx="12218">
                  <c:v>42189.037731481476</c:v>
                </c:pt>
                <c:pt idx="12219">
                  <c:v>42189.038425925923</c:v>
                </c:pt>
                <c:pt idx="12220">
                  <c:v>42189.039120370355</c:v>
                </c:pt>
                <c:pt idx="12221">
                  <c:v>42189.039814814816</c:v>
                </c:pt>
                <c:pt idx="12222">
                  <c:v>42189.040509259263</c:v>
                </c:pt>
                <c:pt idx="12223">
                  <c:v>42189.041203703688</c:v>
                </c:pt>
                <c:pt idx="12224">
                  <c:v>42189.041898148171</c:v>
                </c:pt>
                <c:pt idx="12225">
                  <c:v>42189.042592592603</c:v>
                </c:pt>
                <c:pt idx="12226">
                  <c:v>42189.043287037035</c:v>
                </c:pt>
                <c:pt idx="12227">
                  <c:v>42189.043981481474</c:v>
                </c:pt>
                <c:pt idx="12228">
                  <c:v>42189.044675925943</c:v>
                </c:pt>
                <c:pt idx="12229">
                  <c:v>42189.045370370368</c:v>
                </c:pt>
                <c:pt idx="12230">
                  <c:v>42189.046064814815</c:v>
                </c:pt>
                <c:pt idx="12231">
                  <c:v>42189.046759259261</c:v>
                </c:pt>
                <c:pt idx="12232">
                  <c:v>42189.047453703679</c:v>
                </c:pt>
                <c:pt idx="12233">
                  <c:v>42189.048148148169</c:v>
                </c:pt>
                <c:pt idx="12234">
                  <c:v>42189.048842592601</c:v>
                </c:pt>
                <c:pt idx="12235">
                  <c:v>42189.049537037041</c:v>
                </c:pt>
                <c:pt idx="12236">
                  <c:v>42189.050231481495</c:v>
                </c:pt>
                <c:pt idx="12237">
                  <c:v>42189.050925925942</c:v>
                </c:pt>
                <c:pt idx="12238">
                  <c:v>42189.051620370381</c:v>
                </c:pt>
                <c:pt idx="12239">
                  <c:v>42189.052314814813</c:v>
                </c:pt>
                <c:pt idx="12240">
                  <c:v>42189.05300925926</c:v>
                </c:pt>
                <c:pt idx="12241">
                  <c:v>42189.053703703685</c:v>
                </c:pt>
                <c:pt idx="12242">
                  <c:v>42189.054398148175</c:v>
                </c:pt>
                <c:pt idx="12243">
                  <c:v>42189.055092592593</c:v>
                </c:pt>
                <c:pt idx="12244">
                  <c:v>42189.055787037025</c:v>
                </c:pt>
                <c:pt idx="12245">
                  <c:v>42189.056481481479</c:v>
                </c:pt>
                <c:pt idx="12246">
                  <c:v>42189.057175925933</c:v>
                </c:pt>
                <c:pt idx="12247">
                  <c:v>42189.057870370387</c:v>
                </c:pt>
                <c:pt idx="12248">
                  <c:v>42189.058564814812</c:v>
                </c:pt>
                <c:pt idx="12249">
                  <c:v>42189.059259259273</c:v>
                </c:pt>
                <c:pt idx="12250">
                  <c:v>42189.059953703705</c:v>
                </c:pt>
                <c:pt idx="12251">
                  <c:v>42189.060648148159</c:v>
                </c:pt>
                <c:pt idx="12252">
                  <c:v>42189.061342592584</c:v>
                </c:pt>
                <c:pt idx="12253">
                  <c:v>42189.062037037038</c:v>
                </c:pt>
                <c:pt idx="12254">
                  <c:v>42189.062731481485</c:v>
                </c:pt>
                <c:pt idx="12255">
                  <c:v>42189.063425925924</c:v>
                </c:pt>
                <c:pt idx="12256">
                  <c:v>42189.064120370371</c:v>
                </c:pt>
                <c:pt idx="12257">
                  <c:v>42189.064814814818</c:v>
                </c:pt>
                <c:pt idx="12258">
                  <c:v>42189.065509259257</c:v>
                </c:pt>
                <c:pt idx="12259">
                  <c:v>42189.066203703704</c:v>
                </c:pt>
                <c:pt idx="12260">
                  <c:v>42189.066898148179</c:v>
                </c:pt>
                <c:pt idx="12261">
                  <c:v>42189.06759259259</c:v>
                </c:pt>
                <c:pt idx="12262">
                  <c:v>42189.068287037036</c:v>
                </c:pt>
                <c:pt idx="12263">
                  <c:v>42189.068981481476</c:v>
                </c:pt>
                <c:pt idx="12264">
                  <c:v>42189.069675925923</c:v>
                </c:pt>
                <c:pt idx="12265">
                  <c:v>42189.070370370369</c:v>
                </c:pt>
                <c:pt idx="12266">
                  <c:v>42189.071064814802</c:v>
                </c:pt>
                <c:pt idx="12267">
                  <c:v>42189.071759259255</c:v>
                </c:pt>
                <c:pt idx="12268">
                  <c:v>42189.072453703688</c:v>
                </c:pt>
                <c:pt idx="12269">
                  <c:v>42189.073148148149</c:v>
                </c:pt>
                <c:pt idx="12270">
                  <c:v>42189.073842592596</c:v>
                </c:pt>
                <c:pt idx="12271">
                  <c:v>42189.074537037042</c:v>
                </c:pt>
                <c:pt idx="12272">
                  <c:v>42189.075231481482</c:v>
                </c:pt>
                <c:pt idx="12273">
                  <c:v>42189.075925925928</c:v>
                </c:pt>
                <c:pt idx="12274">
                  <c:v>42189.076620370368</c:v>
                </c:pt>
                <c:pt idx="12275">
                  <c:v>42189.077314814815</c:v>
                </c:pt>
                <c:pt idx="12276">
                  <c:v>42189.078009259261</c:v>
                </c:pt>
                <c:pt idx="12277">
                  <c:v>42189.078703703679</c:v>
                </c:pt>
                <c:pt idx="12278">
                  <c:v>42189.079398148169</c:v>
                </c:pt>
                <c:pt idx="12279">
                  <c:v>42189.080092592601</c:v>
                </c:pt>
                <c:pt idx="12280">
                  <c:v>42189.080787037034</c:v>
                </c:pt>
                <c:pt idx="12281">
                  <c:v>42189.081481481466</c:v>
                </c:pt>
                <c:pt idx="12282">
                  <c:v>42189.082175925942</c:v>
                </c:pt>
                <c:pt idx="12283">
                  <c:v>42189.082870370396</c:v>
                </c:pt>
                <c:pt idx="12284">
                  <c:v>42189.083564814806</c:v>
                </c:pt>
                <c:pt idx="12285">
                  <c:v>42189.084259259274</c:v>
                </c:pt>
                <c:pt idx="12286">
                  <c:v>42189.084953703707</c:v>
                </c:pt>
                <c:pt idx="12287">
                  <c:v>42189.085648148161</c:v>
                </c:pt>
                <c:pt idx="12288">
                  <c:v>42189.086342592593</c:v>
                </c:pt>
                <c:pt idx="12289">
                  <c:v>42189.087037037039</c:v>
                </c:pt>
                <c:pt idx="12290">
                  <c:v>42189.087731481479</c:v>
                </c:pt>
                <c:pt idx="12291">
                  <c:v>42189.088425925933</c:v>
                </c:pt>
                <c:pt idx="12292">
                  <c:v>42189.089120370372</c:v>
                </c:pt>
                <c:pt idx="12293">
                  <c:v>42189.089814814812</c:v>
                </c:pt>
                <c:pt idx="12294">
                  <c:v>42189.090509259258</c:v>
                </c:pt>
                <c:pt idx="12295">
                  <c:v>42189.091203703683</c:v>
                </c:pt>
                <c:pt idx="12296">
                  <c:v>42189.091898148159</c:v>
                </c:pt>
                <c:pt idx="12297">
                  <c:v>42189.092592592591</c:v>
                </c:pt>
                <c:pt idx="12298">
                  <c:v>42189.093287037023</c:v>
                </c:pt>
                <c:pt idx="12299">
                  <c:v>42189.09398148147</c:v>
                </c:pt>
                <c:pt idx="12300">
                  <c:v>42189.094675925931</c:v>
                </c:pt>
                <c:pt idx="12301">
                  <c:v>42189.095370370371</c:v>
                </c:pt>
                <c:pt idx="12302">
                  <c:v>42189.096064814803</c:v>
                </c:pt>
                <c:pt idx="12303">
                  <c:v>42189.096759259257</c:v>
                </c:pt>
                <c:pt idx="12304">
                  <c:v>42189.097453703682</c:v>
                </c:pt>
                <c:pt idx="12305">
                  <c:v>42189.098148148165</c:v>
                </c:pt>
                <c:pt idx="12306">
                  <c:v>42189.09884259259</c:v>
                </c:pt>
                <c:pt idx="12307">
                  <c:v>42189.099537037036</c:v>
                </c:pt>
                <c:pt idx="12308">
                  <c:v>42189.100231481483</c:v>
                </c:pt>
                <c:pt idx="12309">
                  <c:v>42189.100925925923</c:v>
                </c:pt>
                <c:pt idx="12310">
                  <c:v>42189.101620370355</c:v>
                </c:pt>
                <c:pt idx="12311">
                  <c:v>42189.102314814816</c:v>
                </c:pt>
                <c:pt idx="12312">
                  <c:v>42189.103009259255</c:v>
                </c:pt>
                <c:pt idx="12313">
                  <c:v>42189.103703703673</c:v>
                </c:pt>
                <c:pt idx="12314">
                  <c:v>42189.104398148171</c:v>
                </c:pt>
                <c:pt idx="12315">
                  <c:v>42189.105092592596</c:v>
                </c:pt>
                <c:pt idx="12316">
                  <c:v>42189.10578703702</c:v>
                </c:pt>
                <c:pt idx="12317">
                  <c:v>42189.106481481474</c:v>
                </c:pt>
                <c:pt idx="12318">
                  <c:v>42189.107175925928</c:v>
                </c:pt>
                <c:pt idx="12319">
                  <c:v>42189.107870370368</c:v>
                </c:pt>
                <c:pt idx="12320">
                  <c:v>42189.108564814815</c:v>
                </c:pt>
                <c:pt idx="12321">
                  <c:v>42189.109259259261</c:v>
                </c:pt>
                <c:pt idx="12322">
                  <c:v>42189.109953703679</c:v>
                </c:pt>
                <c:pt idx="12323">
                  <c:v>42189.110648148169</c:v>
                </c:pt>
                <c:pt idx="12324">
                  <c:v>42189.111342592594</c:v>
                </c:pt>
                <c:pt idx="12325">
                  <c:v>42189.112037037041</c:v>
                </c:pt>
                <c:pt idx="12326">
                  <c:v>42189.11273148148</c:v>
                </c:pt>
                <c:pt idx="12327">
                  <c:v>42189.113425925927</c:v>
                </c:pt>
                <c:pt idx="12328">
                  <c:v>42189.114120370381</c:v>
                </c:pt>
                <c:pt idx="12329">
                  <c:v>42189.114814814813</c:v>
                </c:pt>
                <c:pt idx="12330">
                  <c:v>42189.11550925926</c:v>
                </c:pt>
                <c:pt idx="12331">
                  <c:v>42189.116203703707</c:v>
                </c:pt>
                <c:pt idx="12332">
                  <c:v>42189.116898148175</c:v>
                </c:pt>
                <c:pt idx="12333">
                  <c:v>42189.117592592593</c:v>
                </c:pt>
                <c:pt idx="12334">
                  <c:v>42189.118287037039</c:v>
                </c:pt>
                <c:pt idx="12335">
                  <c:v>42189.118981481479</c:v>
                </c:pt>
                <c:pt idx="12336">
                  <c:v>42189.119675925933</c:v>
                </c:pt>
                <c:pt idx="12337">
                  <c:v>42189.120370370372</c:v>
                </c:pt>
                <c:pt idx="12338">
                  <c:v>42189.121064814783</c:v>
                </c:pt>
                <c:pt idx="12339">
                  <c:v>42189.121759259244</c:v>
                </c:pt>
                <c:pt idx="12340">
                  <c:v>42189.122453703683</c:v>
                </c:pt>
                <c:pt idx="12341">
                  <c:v>42189.123148148145</c:v>
                </c:pt>
                <c:pt idx="12342">
                  <c:v>42189.123842592584</c:v>
                </c:pt>
                <c:pt idx="12343">
                  <c:v>42189.124537037038</c:v>
                </c:pt>
                <c:pt idx="12344">
                  <c:v>42189.125231481485</c:v>
                </c:pt>
                <c:pt idx="12345">
                  <c:v>42189.125925925924</c:v>
                </c:pt>
                <c:pt idx="12346">
                  <c:v>42189.126620370371</c:v>
                </c:pt>
                <c:pt idx="12347">
                  <c:v>42189.127314814803</c:v>
                </c:pt>
                <c:pt idx="12348">
                  <c:v>42189.128009259257</c:v>
                </c:pt>
                <c:pt idx="12349">
                  <c:v>42189.128703703682</c:v>
                </c:pt>
                <c:pt idx="12350">
                  <c:v>42189.129398148165</c:v>
                </c:pt>
                <c:pt idx="12351">
                  <c:v>42189.13009259259</c:v>
                </c:pt>
                <c:pt idx="12352">
                  <c:v>42189.130787037022</c:v>
                </c:pt>
                <c:pt idx="12353">
                  <c:v>42189.131481481454</c:v>
                </c:pt>
                <c:pt idx="12354">
                  <c:v>42189.132175925923</c:v>
                </c:pt>
                <c:pt idx="12355">
                  <c:v>42189.132870370369</c:v>
                </c:pt>
                <c:pt idx="12356">
                  <c:v>42189.133564814802</c:v>
                </c:pt>
                <c:pt idx="12357">
                  <c:v>42189.134259259263</c:v>
                </c:pt>
                <c:pt idx="12358">
                  <c:v>42189.134953703688</c:v>
                </c:pt>
                <c:pt idx="12359">
                  <c:v>42189.135648148149</c:v>
                </c:pt>
                <c:pt idx="12360">
                  <c:v>42189.136342592596</c:v>
                </c:pt>
                <c:pt idx="12361">
                  <c:v>42189.137037037035</c:v>
                </c:pt>
                <c:pt idx="12362">
                  <c:v>42189.137731481474</c:v>
                </c:pt>
                <c:pt idx="12363">
                  <c:v>42189.138425925928</c:v>
                </c:pt>
                <c:pt idx="12364">
                  <c:v>42189.139120370353</c:v>
                </c:pt>
                <c:pt idx="12365">
                  <c:v>42189.139814814815</c:v>
                </c:pt>
                <c:pt idx="12366">
                  <c:v>42189.140509259261</c:v>
                </c:pt>
                <c:pt idx="12367">
                  <c:v>42189.141203703679</c:v>
                </c:pt>
                <c:pt idx="12368">
                  <c:v>42189.141898148169</c:v>
                </c:pt>
                <c:pt idx="12369">
                  <c:v>42189.142592592601</c:v>
                </c:pt>
                <c:pt idx="12370">
                  <c:v>42189.143287037034</c:v>
                </c:pt>
                <c:pt idx="12371">
                  <c:v>42189.143981481466</c:v>
                </c:pt>
                <c:pt idx="12372">
                  <c:v>42189.144675925942</c:v>
                </c:pt>
                <c:pt idx="12373">
                  <c:v>42189.145370370381</c:v>
                </c:pt>
                <c:pt idx="12374">
                  <c:v>42189.146064814806</c:v>
                </c:pt>
                <c:pt idx="12375">
                  <c:v>42189.14675925926</c:v>
                </c:pt>
                <c:pt idx="12376">
                  <c:v>42189.147453703685</c:v>
                </c:pt>
                <c:pt idx="12377">
                  <c:v>42189.148148148161</c:v>
                </c:pt>
                <c:pt idx="12378">
                  <c:v>42189.148842592593</c:v>
                </c:pt>
                <c:pt idx="12379">
                  <c:v>42189.149537037039</c:v>
                </c:pt>
                <c:pt idx="12380">
                  <c:v>42189.150231481493</c:v>
                </c:pt>
                <c:pt idx="12381">
                  <c:v>42189.150925925933</c:v>
                </c:pt>
                <c:pt idx="12382">
                  <c:v>42189.151620370372</c:v>
                </c:pt>
                <c:pt idx="12383">
                  <c:v>42189.152314814812</c:v>
                </c:pt>
                <c:pt idx="12384">
                  <c:v>42189.153009259258</c:v>
                </c:pt>
                <c:pt idx="12385">
                  <c:v>42189.153703703683</c:v>
                </c:pt>
                <c:pt idx="12386">
                  <c:v>42189.154398148174</c:v>
                </c:pt>
                <c:pt idx="12387">
                  <c:v>42189.155092592591</c:v>
                </c:pt>
                <c:pt idx="12388">
                  <c:v>42189.155787037023</c:v>
                </c:pt>
                <c:pt idx="12389">
                  <c:v>42189.156481481485</c:v>
                </c:pt>
                <c:pt idx="12390">
                  <c:v>42189.157175925931</c:v>
                </c:pt>
                <c:pt idx="12391">
                  <c:v>42189.157870370385</c:v>
                </c:pt>
                <c:pt idx="12392">
                  <c:v>42189.158564814818</c:v>
                </c:pt>
                <c:pt idx="12393">
                  <c:v>42189.159259259271</c:v>
                </c:pt>
                <c:pt idx="12394">
                  <c:v>42189.159953703704</c:v>
                </c:pt>
                <c:pt idx="12395">
                  <c:v>42189.160648148165</c:v>
                </c:pt>
                <c:pt idx="12396">
                  <c:v>42189.161342592575</c:v>
                </c:pt>
                <c:pt idx="12397">
                  <c:v>42189.162037037036</c:v>
                </c:pt>
                <c:pt idx="12398">
                  <c:v>42189.162731481476</c:v>
                </c:pt>
                <c:pt idx="12399">
                  <c:v>42189.163425925908</c:v>
                </c:pt>
                <c:pt idx="12400">
                  <c:v>42189.164120370355</c:v>
                </c:pt>
                <c:pt idx="12401">
                  <c:v>42189.164814814816</c:v>
                </c:pt>
                <c:pt idx="12402">
                  <c:v>42189.165509259255</c:v>
                </c:pt>
                <c:pt idx="12403">
                  <c:v>42189.166203703688</c:v>
                </c:pt>
                <c:pt idx="12404">
                  <c:v>42189.166898148171</c:v>
                </c:pt>
                <c:pt idx="12405">
                  <c:v>42189.167592592596</c:v>
                </c:pt>
                <c:pt idx="12406">
                  <c:v>42189.168287037035</c:v>
                </c:pt>
                <c:pt idx="12407">
                  <c:v>42189.168981481474</c:v>
                </c:pt>
                <c:pt idx="12408">
                  <c:v>42189.169675925928</c:v>
                </c:pt>
                <c:pt idx="12409">
                  <c:v>42189.170370370368</c:v>
                </c:pt>
                <c:pt idx="12410">
                  <c:v>42189.1710648148</c:v>
                </c:pt>
                <c:pt idx="12411">
                  <c:v>42189.171759259254</c:v>
                </c:pt>
                <c:pt idx="12412">
                  <c:v>42189.172453703679</c:v>
                </c:pt>
                <c:pt idx="12413">
                  <c:v>42189.173148148147</c:v>
                </c:pt>
                <c:pt idx="12414">
                  <c:v>42189.173842592594</c:v>
                </c:pt>
                <c:pt idx="12415">
                  <c:v>42189.174537037041</c:v>
                </c:pt>
                <c:pt idx="12416">
                  <c:v>42189.17523148148</c:v>
                </c:pt>
                <c:pt idx="12417">
                  <c:v>42189.175925925927</c:v>
                </c:pt>
                <c:pt idx="12418">
                  <c:v>42189.176620370381</c:v>
                </c:pt>
                <c:pt idx="12419">
                  <c:v>42189.177314814806</c:v>
                </c:pt>
                <c:pt idx="12420">
                  <c:v>42189.17800925926</c:v>
                </c:pt>
                <c:pt idx="12421">
                  <c:v>42189.178703703685</c:v>
                </c:pt>
                <c:pt idx="12422">
                  <c:v>42189.179398148161</c:v>
                </c:pt>
                <c:pt idx="12423">
                  <c:v>42189.180092592593</c:v>
                </c:pt>
                <c:pt idx="12424">
                  <c:v>42189.180787037025</c:v>
                </c:pt>
                <c:pt idx="12425">
                  <c:v>42189.181481481464</c:v>
                </c:pt>
                <c:pt idx="12426">
                  <c:v>42189.182175925933</c:v>
                </c:pt>
                <c:pt idx="12427">
                  <c:v>42189.182870370387</c:v>
                </c:pt>
                <c:pt idx="12428">
                  <c:v>42189.183564814804</c:v>
                </c:pt>
                <c:pt idx="12429">
                  <c:v>42189.184259259273</c:v>
                </c:pt>
                <c:pt idx="12430">
                  <c:v>42189.184953703705</c:v>
                </c:pt>
                <c:pt idx="12431">
                  <c:v>42189.185648148159</c:v>
                </c:pt>
                <c:pt idx="12432">
                  <c:v>42189.186342592591</c:v>
                </c:pt>
                <c:pt idx="12433">
                  <c:v>42189.187037037038</c:v>
                </c:pt>
                <c:pt idx="12434">
                  <c:v>42189.187731481485</c:v>
                </c:pt>
                <c:pt idx="12435">
                  <c:v>42189.188425925931</c:v>
                </c:pt>
                <c:pt idx="12436">
                  <c:v>42189.189120370371</c:v>
                </c:pt>
                <c:pt idx="12437">
                  <c:v>42189.189814814818</c:v>
                </c:pt>
                <c:pt idx="12438">
                  <c:v>42189.190509259257</c:v>
                </c:pt>
                <c:pt idx="12439">
                  <c:v>42189.191203703682</c:v>
                </c:pt>
                <c:pt idx="12440">
                  <c:v>42189.191898148165</c:v>
                </c:pt>
                <c:pt idx="12441">
                  <c:v>42189.19259259259</c:v>
                </c:pt>
                <c:pt idx="12442">
                  <c:v>42189.193287037022</c:v>
                </c:pt>
                <c:pt idx="12443">
                  <c:v>42189.193981481454</c:v>
                </c:pt>
                <c:pt idx="12444">
                  <c:v>42189.194675925923</c:v>
                </c:pt>
                <c:pt idx="12445">
                  <c:v>42189.195370370355</c:v>
                </c:pt>
                <c:pt idx="12446">
                  <c:v>42189.196064814802</c:v>
                </c:pt>
                <c:pt idx="12447">
                  <c:v>42189.196759259255</c:v>
                </c:pt>
                <c:pt idx="12448">
                  <c:v>42189.197453703673</c:v>
                </c:pt>
                <c:pt idx="12449">
                  <c:v>42189.198148148149</c:v>
                </c:pt>
                <c:pt idx="12450">
                  <c:v>42189.198842592596</c:v>
                </c:pt>
                <c:pt idx="12451">
                  <c:v>42189.199537037035</c:v>
                </c:pt>
                <c:pt idx="12452">
                  <c:v>42189.200231481482</c:v>
                </c:pt>
                <c:pt idx="12453">
                  <c:v>42189.200925925928</c:v>
                </c:pt>
                <c:pt idx="12454">
                  <c:v>42189.201620370353</c:v>
                </c:pt>
                <c:pt idx="12455">
                  <c:v>42189.202314814815</c:v>
                </c:pt>
                <c:pt idx="12456">
                  <c:v>42189.203009259254</c:v>
                </c:pt>
                <c:pt idx="12457">
                  <c:v>42189.203703703672</c:v>
                </c:pt>
                <c:pt idx="12458">
                  <c:v>42189.204398148169</c:v>
                </c:pt>
                <c:pt idx="12459">
                  <c:v>42189.205092592594</c:v>
                </c:pt>
                <c:pt idx="12460">
                  <c:v>42189.205787037019</c:v>
                </c:pt>
                <c:pt idx="12461">
                  <c:v>42189.206481481466</c:v>
                </c:pt>
                <c:pt idx="12462">
                  <c:v>42189.207175925927</c:v>
                </c:pt>
                <c:pt idx="12463">
                  <c:v>42189.207870370381</c:v>
                </c:pt>
                <c:pt idx="12464">
                  <c:v>42189.208564814806</c:v>
                </c:pt>
                <c:pt idx="12465">
                  <c:v>42189.20925925926</c:v>
                </c:pt>
                <c:pt idx="12466">
                  <c:v>42189.209953703685</c:v>
                </c:pt>
                <c:pt idx="12467">
                  <c:v>42189.210648148161</c:v>
                </c:pt>
                <c:pt idx="12468">
                  <c:v>42189.211342592585</c:v>
                </c:pt>
                <c:pt idx="12469">
                  <c:v>42189.212037037039</c:v>
                </c:pt>
                <c:pt idx="12470">
                  <c:v>42189.212731481479</c:v>
                </c:pt>
                <c:pt idx="12471">
                  <c:v>42189.213425925926</c:v>
                </c:pt>
                <c:pt idx="12472">
                  <c:v>42189.214120370372</c:v>
                </c:pt>
                <c:pt idx="12473">
                  <c:v>42189.214814814812</c:v>
                </c:pt>
                <c:pt idx="12474">
                  <c:v>42189.215509259258</c:v>
                </c:pt>
                <c:pt idx="12475">
                  <c:v>42189.216203703705</c:v>
                </c:pt>
                <c:pt idx="12476">
                  <c:v>42189.216898148174</c:v>
                </c:pt>
                <c:pt idx="12477">
                  <c:v>42189.217592592591</c:v>
                </c:pt>
                <c:pt idx="12478">
                  <c:v>42189.218287037038</c:v>
                </c:pt>
                <c:pt idx="12479">
                  <c:v>42189.218981481485</c:v>
                </c:pt>
                <c:pt idx="12480">
                  <c:v>42189.219675925931</c:v>
                </c:pt>
                <c:pt idx="12481">
                  <c:v>42189.220370370371</c:v>
                </c:pt>
                <c:pt idx="12482">
                  <c:v>42189.221064814788</c:v>
                </c:pt>
                <c:pt idx="12483">
                  <c:v>42189.221759259242</c:v>
                </c:pt>
                <c:pt idx="12484">
                  <c:v>42189.222453703682</c:v>
                </c:pt>
                <c:pt idx="12485">
                  <c:v>42189.22314814815</c:v>
                </c:pt>
                <c:pt idx="12486">
                  <c:v>42189.223842592575</c:v>
                </c:pt>
                <c:pt idx="12487">
                  <c:v>42189.224537037036</c:v>
                </c:pt>
                <c:pt idx="12488">
                  <c:v>42189.225231481476</c:v>
                </c:pt>
                <c:pt idx="12489">
                  <c:v>42189.225925925908</c:v>
                </c:pt>
                <c:pt idx="12490">
                  <c:v>42189.226620370355</c:v>
                </c:pt>
                <c:pt idx="12491">
                  <c:v>42189.227314814802</c:v>
                </c:pt>
                <c:pt idx="12492">
                  <c:v>42189.228009259255</c:v>
                </c:pt>
                <c:pt idx="12493">
                  <c:v>42189.228703703673</c:v>
                </c:pt>
                <c:pt idx="12494">
                  <c:v>42189.229398148149</c:v>
                </c:pt>
                <c:pt idx="12495">
                  <c:v>42189.230092592596</c:v>
                </c:pt>
                <c:pt idx="12496">
                  <c:v>42189.23078703702</c:v>
                </c:pt>
                <c:pt idx="12497">
                  <c:v>42189.231481481453</c:v>
                </c:pt>
                <c:pt idx="12498">
                  <c:v>42189.232175925928</c:v>
                </c:pt>
                <c:pt idx="12499">
                  <c:v>42189.232870370368</c:v>
                </c:pt>
                <c:pt idx="12500">
                  <c:v>42189.2335648148</c:v>
                </c:pt>
                <c:pt idx="12501">
                  <c:v>42189.234259259261</c:v>
                </c:pt>
                <c:pt idx="12502">
                  <c:v>42189.234953703679</c:v>
                </c:pt>
                <c:pt idx="12503">
                  <c:v>42189.235648148147</c:v>
                </c:pt>
                <c:pt idx="12504">
                  <c:v>42189.236342592594</c:v>
                </c:pt>
                <c:pt idx="12505">
                  <c:v>42189.237037037034</c:v>
                </c:pt>
                <c:pt idx="12506">
                  <c:v>42189.237731481466</c:v>
                </c:pt>
                <c:pt idx="12507">
                  <c:v>42189.238425925927</c:v>
                </c:pt>
                <c:pt idx="12508">
                  <c:v>42189.239120370374</c:v>
                </c:pt>
                <c:pt idx="12509">
                  <c:v>42189.239814814806</c:v>
                </c:pt>
                <c:pt idx="12510">
                  <c:v>42189.24050925926</c:v>
                </c:pt>
                <c:pt idx="12511">
                  <c:v>42189.241203703685</c:v>
                </c:pt>
                <c:pt idx="12512">
                  <c:v>42189.241898148161</c:v>
                </c:pt>
                <c:pt idx="12513">
                  <c:v>42189.242592592593</c:v>
                </c:pt>
                <c:pt idx="12514">
                  <c:v>42189.243287037025</c:v>
                </c:pt>
                <c:pt idx="12515">
                  <c:v>42189.243981481464</c:v>
                </c:pt>
                <c:pt idx="12516">
                  <c:v>42189.244675925933</c:v>
                </c:pt>
                <c:pt idx="12517">
                  <c:v>42189.245370370372</c:v>
                </c:pt>
                <c:pt idx="12518">
                  <c:v>42189.246064814804</c:v>
                </c:pt>
                <c:pt idx="12519">
                  <c:v>42189.246759259258</c:v>
                </c:pt>
                <c:pt idx="12520">
                  <c:v>42189.247453703683</c:v>
                </c:pt>
                <c:pt idx="12521">
                  <c:v>42189.248148148159</c:v>
                </c:pt>
                <c:pt idx="12522">
                  <c:v>42189.248842592591</c:v>
                </c:pt>
                <c:pt idx="12523">
                  <c:v>42189.249537037038</c:v>
                </c:pt>
                <c:pt idx="12524">
                  <c:v>42189.250231481492</c:v>
                </c:pt>
                <c:pt idx="12525">
                  <c:v>42189.250925925931</c:v>
                </c:pt>
                <c:pt idx="12526">
                  <c:v>42189.251620370371</c:v>
                </c:pt>
                <c:pt idx="12527">
                  <c:v>42189.252314814818</c:v>
                </c:pt>
                <c:pt idx="12528">
                  <c:v>42189.253009259257</c:v>
                </c:pt>
                <c:pt idx="12529">
                  <c:v>42189.253703703682</c:v>
                </c:pt>
                <c:pt idx="12530">
                  <c:v>42189.254398148179</c:v>
                </c:pt>
                <c:pt idx="12531">
                  <c:v>42189.25509259259</c:v>
                </c:pt>
                <c:pt idx="12532">
                  <c:v>42189.255787037022</c:v>
                </c:pt>
                <c:pt idx="12533">
                  <c:v>42189.256481481476</c:v>
                </c:pt>
                <c:pt idx="12534">
                  <c:v>42189.257175925923</c:v>
                </c:pt>
                <c:pt idx="12535">
                  <c:v>42189.257870370369</c:v>
                </c:pt>
                <c:pt idx="12536">
                  <c:v>42189.258564814816</c:v>
                </c:pt>
                <c:pt idx="12537">
                  <c:v>42189.259259259263</c:v>
                </c:pt>
                <c:pt idx="12538">
                  <c:v>42189.259953703688</c:v>
                </c:pt>
                <c:pt idx="12539">
                  <c:v>42189.260648148149</c:v>
                </c:pt>
                <c:pt idx="12540">
                  <c:v>42189.261342592581</c:v>
                </c:pt>
                <c:pt idx="12541">
                  <c:v>42189.262037037035</c:v>
                </c:pt>
                <c:pt idx="12542">
                  <c:v>42189.262731481474</c:v>
                </c:pt>
                <c:pt idx="12543">
                  <c:v>42189.263425925914</c:v>
                </c:pt>
                <c:pt idx="12544">
                  <c:v>42189.264120370353</c:v>
                </c:pt>
                <c:pt idx="12545">
                  <c:v>42189.264814814815</c:v>
                </c:pt>
                <c:pt idx="12546">
                  <c:v>42189.265509259254</c:v>
                </c:pt>
                <c:pt idx="12547">
                  <c:v>42189.266203703679</c:v>
                </c:pt>
                <c:pt idx="12548">
                  <c:v>42189.266898148169</c:v>
                </c:pt>
                <c:pt idx="12549">
                  <c:v>42189.267592592594</c:v>
                </c:pt>
                <c:pt idx="12550">
                  <c:v>42189.268287037034</c:v>
                </c:pt>
                <c:pt idx="12551">
                  <c:v>42189.268981481466</c:v>
                </c:pt>
                <c:pt idx="12552">
                  <c:v>42189.269675925927</c:v>
                </c:pt>
                <c:pt idx="12553">
                  <c:v>42189.270370370381</c:v>
                </c:pt>
                <c:pt idx="12554">
                  <c:v>42189.271064814784</c:v>
                </c:pt>
                <c:pt idx="12555">
                  <c:v>42189.271759259245</c:v>
                </c:pt>
                <c:pt idx="12556">
                  <c:v>42189.272453703685</c:v>
                </c:pt>
                <c:pt idx="12557">
                  <c:v>42189.273148148146</c:v>
                </c:pt>
                <c:pt idx="12558">
                  <c:v>42189.273842592585</c:v>
                </c:pt>
                <c:pt idx="12559">
                  <c:v>42189.274537037039</c:v>
                </c:pt>
                <c:pt idx="12560">
                  <c:v>42189.275231481479</c:v>
                </c:pt>
                <c:pt idx="12561">
                  <c:v>42189.275925925926</c:v>
                </c:pt>
                <c:pt idx="12562">
                  <c:v>42189.276620370372</c:v>
                </c:pt>
                <c:pt idx="12563">
                  <c:v>42189.277314814804</c:v>
                </c:pt>
                <c:pt idx="12564">
                  <c:v>42189.278009259258</c:v>
                </c:pt>
                <c:pt idx="12565">
                  <c:v>42189.278703703683</c:v>
                </c:pt>
                <c:pt idx="12566">
                  <c:v>42189.279398148159</c:v>
                </c:pt>
                <c:pt idx="12567">
                  <c:v>42189.280092592591</c:v>
                </c:pt>
                <c:pt idx="12568">
                  <c:v>42189.280787037023</c:v>
                </c:pt>
                <c:pt idx="12569">
                  <c:v>42189.28148148147</c:v>
                </c:pt>
                <c:pt idx="12570">
                  <c:v>42189.282175925931</c:v>
                </c:pt>
                <c:pt idx="12571">
                  <c:v>42189.282870370385</c:v>
                </c:pt>
                <c:pt idx="12572">
                  <c:v>42189.283564814803</c:v>
                </c:pt>
                <c:pt idx="12573">
                  <c:v>42189.284259259271</c:v>
                </c:pt>
                <c:pt idx="12574">
                  <c:v>42189.284953703704</c:v>
                </c:pt>
                <c:pt idx="12575">
                  <c:v>42189.285648148165</c:v>
                </c:pt>
                <c:pt idx="12576">
                  <c:v>42189.28634259259</c:v>
                </c:pt>
                <c:pt idx="12577">
                  <c:v>42189.287037037036</c:v>
                </c:pt>
                <c:pt idx="12578">
                  <c:v>42189.287731481476</c:v>
                </c:pt>
                <c:pt idx="12579">
                  <c:v>42189.288425925923</c:v>
                </c:pt>
                <c:pt idx="12580">
                  <c:v>42189.289120370355</c:v>
                </c:pt>
                <c:pt idx="12581">
                  <c:v>42189.289814814816</c:v>
                </c:pt>
                <c:pt idx="12582">
                  <c:v>42189.290509259255</c:v>
                </c:pt>
                <c:pt idx="12583">
                  <c:v>42189.291203703673</c:v>
                </c:pt>
                <c:pt idx="12584">
                  <c:v>42189.291898148149</c:v>
                </c:pt>
                <c:pt idx="12585">
                  <c:v>42189.292592592596</c:v>
                </c:pt>
                <c:pt idx="12586">
                  <c:v>42189.29328703702</c:v>
                </c:pt>
                <c:pt idx="12587">
                  <c:v>42189.293981481453</c:v>
                </c:pt>
                <c:pt idx="12588">
                  <c:v>42189.294675925928</c:v>
                </c:pt>
                <c:pt idx="12589">
                  <c:v>42189.295370370353</c:v>
                </c:pt>
                <c:pt idx="12590">
                  <c:v>42189.2960648148</c:v>
                </c:pt>
                <c:pt idx="12591">
                  <c:v>42189.296759259254</c:v>
                </c:pt>
                <c:pt idx="12592">
                  <c:v>42189.297453703672</c:v>
                </c:pt>
                <c:pt idx="12593">
                  <c:v>42189.298148148147</c:v>
                </c:pt>
                <c:pt idx="12594">
                  <c:v>42189.298842592594</c:v>
                </c:pt>
                <c:pt idx="12595">
                  <c:v>42189.299537037034</c:v>
                </c:pt>
                <c:pt idx="12596">
                  <c:v>42189.300231481495</c:v>
                </c:pt>
                <c:pt idx="12597">
                  <c:v>42189.300925925942</c:v>
                </c:pt>
                <c:pt idx="12598">
                  <c:v>42189.301620370381</c:v>
                </c:pt>
                <c:pt idx="12599">
                  <c:v>42189.302314814813</c:v>
                </c:pt>
                <c:pt idx="12600">
                  <c:v>42189.30300925926</c:v>
                </c:pt>
                <c:pt idx="12601">
                  <c:v>42189.303703703685</c:v>
                </c:pt>
                <c:pt idx="12602">
                  <c:v>42189.304398148175</c:v>
                </c:pt>
                <c:pt idx="12603">
                  <c:v>42189.305092592593</c:v>
                </c:pt>
                <c:pt idx="12604">
                  <c:v>42189.305787037025</c:v>
                </c:pt>
                <c:pt idx="12605">
                  <c:v>42189.306481481479</c:v>
                </c:pt>
                <c:pt idx="12606">
                  <c:v>42189.307175925933</c:v>
                </c:pt>
                <c:pt idx="12607">
                  <c:v>42189.307870370387</c:v>
                </c:pt>
                <c:pt idx="12608">
                  <c:v>42189.308564814812</c:v>
                </c:pt>
                <c:pt idx="12609">
                  <c:v>42189.309259259273</c:v>
                </c:pt>
                <c:pt idx="12610">
                  <c:v>42189.309953703705</c:v>
                </c:pt>
                <c:pt idx="12611">
                  <c:v>42189.310648148174</c:v>
                </c:pt>
                <c:pt idx="12612">
                  <c:v>42189.311342592591</c:v>
                </c:pt>
                <c:pt idx="12613">
                  <c:v>42189.312037037053</c:v>
                </c:pt>
                <c:pt idx="12614">
                  <c:v>42189.312731481492</c:v>
                </c:pt>
                <c:pt idx="12615">
                  <c:v>42189.313425925931</c:v>
                </c:pt>
                <c:pt idx="12616">
                  <c:v>42189.314120370385</c:v>
                </c:pt>
                <c:pt idx="12617">
                  <c:v>42189.314814814839</c:v>
                </c:pt>
                <c:pt idx="12618">
                  <c:v>42189.315509259271</c:v>
                </c:pt>
                <c:pt idx="12619">
                  <c:v>42189.316203703711</c:v>
                </c:pt>
                <c:pt idx="12620">
                  <c:v>42189.316898148194</c:v>
                </c:pt>
                <c:pt idx="12621">
                  <c:v>42189.317592592604</c:v>
                </c:pt>
                <c:pt idx="12622">
                  <c:v>42189.318287037051</c:v>
                </c:pt>
                <c:pt idx="12623">
                  <c:v>42189.318981481483</c:v>
                </c:pt>
                <c:pt idx="12624">
                  <c:v>42189.319675925937</c:v>
                </c:pt>
                <c:pt idx="12625">
                  <c:v>42189.320370370369</c:v>
                </c:pt>
                <c:pt idx="12626">
                  <c:v>42189.321064814802</c:v>
                </c:pt>
                <c:pt idx="12627">
                  <c:v>42189.321759259255</c:v>
                </c:pt>
                <c:pt idx="12628">
                  <c:v>42189.322453703688</c:v>
                </c:pt>
                <c:pt idx="12629">
                  <c:v>42189.323148148149</c:v>
                </c:pt>
                <c:pt idx="12630">
                  <c:v>42189.323842592596</c:v>
                </c:pt>
                <c:pt idx="12631">
                  <c:v>42189.324537037042</c:v>
                </c:pt>
                <c:pt idx="12632">
                  <c:v>42189.325231481482</c:v>
                </c:pt>
                <c:pt idx="12633">
                  <c:v>42189.325925925928</c:v>
                </c:pt>
                <c:pt idx="12634">
                  <c:v>42189.326620370368</c:v>
                </c:pt>
                <c:pt idx="12635">
                  <c:v>42189.327314814815</c:v>
                </c:pt>
                <c:pt idx="12636">
                  <c:v>42189.328009259261</c:v>
                </c:pt>
                <c:pt idx="12637">
                  <c:v>42189.328703703679</c:v>
                </c:pt>
                <c:pt idx="12638">
                  <c:v>42189.329398148169</c:v>
                </c:pt>
                <c:pt idx="12639">
                  <c:v>42189.330092592601</c:v>
                </c:pt>
                <c:pt idx="12640">
                  <c:v>42189.330787037034</c:v>
                </c:pt>
                <c:pt idx="12641">
                  <c:v>42189.331481481466</c:v>
                </c:pt>
                <c:pt idx="12642">
                  <c:v>42189.332175925942</c:v>
                </c:pt>
                <c:pt idx="12643">
                  <c:v>42189.332870370396</c:v>
                </c:pt>
                <c:pt idx="12644">
                  <c:v>42189.333564814806</c:v>
                </c:pt>
                <c:pt idx="12645">
                  <c:v>42189.334259259274</c:v>
                </c:pt>
                <c:pt idx="12646">
                  <c:v>42189.334953703707</c:v>
                </c:pt>
                <c:pt idx="12647">
                  <c:v>42189.335648148161</c:v>
                </c:pt>
                <c:pt idx="12648">
                  <c:v>42189.336342592593</c:v>
                </c:pt>
                <c:pt idx="12649">
                  <c:v>42189.337037037039</c:v>
                </c:pt>
                <c:pt idx="12650">
                  <c:v>42189.337731481479</c:v>
                </c:pt>
                <c:pt idx="12651">
                  <c:v>42189.338425925933</c:v>
                </c:pt>
                <c:pt idx="12652">
                  <c:v>42189.339120370372</c:v>
                </c:pt>
                <c:pt idx="12653">
                  <c:v>42189.339814814812</c:v>
                </c:pt>
                <c:pt idx="12654">
                  <c:v>42189.340509259273</c:v>
                </c:pt>
                <c:pt idx="12655">
                  <c:v>42189.341203703705</c:v>
                </c:pt>
                <c:pt idx="12656">
                  <c:v>42189.341898148174</c:v>
                </c:pt>
                <c:pt idx="12657">
                  <c:v>42189.342592592606</c:v>
                </c:pt>
                <c:pt idx="12658">
                  <c:v>42189.343287037038</c:v>
                </c:pt>
                <c:pt idx="12659">
                  <c:v>42189.343981481485</c:v>
                </c:pt>
                <c:pt idx="12660">
                  <c:v>42189.344675925946</c:v>
                </c:pt>
                <c:pt idx="12661">
                  <c:v>42189.345370370385</c:v>
                </c:pt>
                <c:pt idx="12662">
                  <c:v>42189.346064814818</c:v>
                </c:pt>
                <c:pt idx="12663">
                  <c:v>42189.346759259271</c:v>
                </c:pt>
                <c:pt idx="12664">
                  <c:v>42189.347453703704</c:v>
                </c:pt>
                <c:pt idx="12665">
                  <c:v>42189.348148148179</c:v>
                </c:pt>
                <c:pt idx="12666">
                  <c:v>42189.348842592604</c:v>
                </c:pt>
                <c:pt idx="12667">
                  <c:v>42189.349537037051</c:v>
                </c:pt>
                <c:pt idx="12668">
                  <c:v>42189.350231481498</c:v>
                </c:pt>
                <c:pt idx="12669">
                  <c:v>42189.350925925937</c:v>
                </c:pt>
                <c:pt idx="12670">
                  <c:v>42189.351620370369</c:v>
                </c:pt>
                <c:pt idx="12671">
                  <c:v>42189.352314814831</c:v>
                </c:pt>
                <c:pt idx="12672">
                  <c:v>42189.353009259263</c:v>
                </c:pt>
                <c:pt idx="12673">
                  <c:v>42189.353703703688</c:v>
                </c:pt>
                <c:pt idx="12674">
                  <c:v>42189.354398148178</c:v>
                </c:pt>
                <c:pt idx="12675">
                  <c:v>42189.355092592603</c:v>
                </c:pt>
                <c:pt idx="12676">
                  <c:v>42189.355787037035</c:v>
                </c:pt>
                <c:pt idx="12677">
                  <c:v>42189.356481481482</c:v>
                </c:pt>
                <c:pt idx="12678">
                  <c:v>42189.357175925943</c:v>
                </c:pt>
                <c:pt idx="12679">
                  <c:v>42189.35787037039</c:v>
                </c:pt>
                <c:pt idx="12680">
                  <c:v>42189.358564814829</c:v>
                </c:pt>
                <c:pt idx="12681">
                  <c:v>42189.359259259276</c:v>
                </c:pt>
                <c:pt idx="12682">
                  <c:v>42189.359953703701</c:v>
                </c:pt>
                <c:pt idx="12683">
                  <c:v>42189.360648148169</c:v>
                </c:pt>
                <c:pt idx="12684">
                  <c:v>42189.361342592594</c:v>
                </c:pt>
                <c:pt idx="12685">
                  <c:v>42189.362037037041</c:v>
                </c:pt>
                <c:pt idx="12686">
                  <c:v>42189.36273148148</c:v>
                </c:pt>
                <c:pt idx="12687">
                  <c:v>42189.363425925927</c:v>
                </c:pt>
                <c:pt idx="12688">
                  <c:v>42189.364120370381</c:v>
                </c:pt>
                <c:pt idx="12689">
                  <c:v>42189.364814814813</c:v>
                </c:pt>
                <c:pt idx="12690">
                  <c:v>42189.36550925926</c:v>
                </c:pt>
                <c:pt idx="12691">
                  <c:v>42189.366203703707</c:v>
                </c:pt>
                <c:pt idx="12692">
                  <c:v>42189.366898148175</c:v>
                </c:pt>
                <c:pt idx="12693">
                  <c:v>42189.367592592593</c:v>
                </c:pt>
                <c:pt idx="12694">
                  <c:v>42189.368287037039</c:v>
                </c:pt>
                <c:pt idx="12695">
                  <c:v>42189.368981481479</c:v>
                </c:pt>
                <c:pt idx="12696">
                  <c:v>42189.369675925933</c:v>
                </c:pt>
                <c:pt idx="12697">
                  <c:v>42189.370370370387</c:v>
                </c:pt>
                <c:pt idx="12698">
                  <c:v>42189.371064814804</c:v>
                </c:pt>
                <c:pt idx="12699">
                  <c:v>42189.371759259258</c:v>
                </c:pt>
                <c:pt idx="12700">
                  <c:v>42189.372453703705</c:v>
                </c:pt>
                <c:pt idx="12701">
                  <c:v>42189.373148148159</c:v>
                </c:pt>
                <c:pt idx="12702">
                  <c:v>42189.373842592591</c:v>
                </c:pt>
                <c:pt idx="12703">
                  <c:v>42189.374537037053</c:v>
                </c:pt>
                <c:pt idx="12704">
                  <c:v>42189.375231481492</c:v>
                </c:pt>
                <c:pt idx="12705">
                  <c:v>42189.375925925931</c:v>
                </c:pt>
                <c:pt idx="12706">
                  <c:v>42189.376620370385</c:v>
                </c:pt>
                <c:pt idx="12707">
                  <c:v>42189.377314814818</c:v>
                </c:pt>
                <c:pt idx="12708">
                  <c:v>42189.378009259271</c:v>
                </c:pt>
                <c:pt idx="12709">
                  <c:v>42189.378703703704</c:v>
                </c:pt>
                <c:pt idx="12710">
                  <c:v>42189.379398148179</c:v>
                </c:pt>
                <c:pt idx="12711">
                  <c:v>42189.380092592604</c:v>
                </c:pt>
                <c:pt idx="12712">
                  <c:v>42189.380787037036</c:v>
                </c:pt>
                <c:pt idx="12713">
                  <c:v>42189.381481481476</c:v>
                </c:pt>
                <c:pt idx="12714">
                  <c:v>42189.382175925937</c:v>
                </c:pt>
                <c:pt idx="12715">
                  <c:v>42189.382870370391</c:v>
                </c:pt>
                <c:pt idx="12716">
                  <c:v>42189.383564814816</c:v>
                </c:pt>
                <c:pt idx="12717">
                  <c:v>42189.384259259285</c:v>
                </c:pt>
                <c:pt idx="12718">
                  <c:v>42189.384953703702</c:v>
                </c:pt>
                <c:pt idx="12719">
                  <c:v>42189.385648148171</c:v>
                </c:pt>
                <c:pt idx="12720">
                  <c:v>42189.386342592603</c:v>
                </c:pt>
                <c:pt idx="12721">
                  <c:v>42189.387037037042</c:v>
                </c:pt>
                <c:pt idx="12722">
                  <c:v>42189.387731481482</c:v>
                </c:pt>
                <c:pt idx="12723">
                  <c:v>42189.388425925943</c:v>
                </c:pt>
                <c:pt idx="12724">
                  <c:v>42189.389120370368</c:v>
                </c:pt>
                <c:pt idx="12725">
                  <c:v>42189.389814814829</c:v>
                </c:pt>
                <c:pt idx="12726">
                  <c:v>42189.390509259261</c:v>
                </c:pt>
                <c:pt idx="12727">
                  <c:v>42189.391203703679</c:v>
                </c:pt>
                <c:pt idx="12728">
                  <c:v>42189.391898148169</c:v>
                </c:pt>
                <c:pt idx="12729">
                  <c:v>42189.392592592601</c:v>
                </c:pt>
                <c:pt idx="12730">
                  <c:v>42189.393287037034</c:v>
                </c:pt>
                <c:pt idx="12731">
                  <c:v>42189.393981481466</c:v>
                </c:pt>
                <c:pt idx="12732">
                  <c:v>42189.394675925942</c:v>
                </c:pt>
                <c:pt idx="12733">
                  <c:v>42189.395370370381</c:v>
                </c:pt>
                <c:pt idx="12734">
                  <c:v>42189.396064814806</c:v>
                </c:pt>
                <c:pt idx="12735">
                  <c:v>42189.39675925926</c:v>
                </c:pt>
                <c:pt idx="12736">
                  <c:v>42189.397453703685</c:v>
                </c:pt>
                <c:pt idx="12737">
                  <c:v>42189.398148148161</c:v>
                </c:pt>
                <c:pt idx="12738">
                  <c:v>42189.398842592593</c:v>
                </c:pt>
                <c:pt idx="12739">
                  <c:v>42189.399537037039</c:v>
                </c:pt>
                <c:pt idx="12740">
                  <c:v>42189.400231481493</c:v>
                </c:pt>
                <c:pt idx="12741">
                  <c:v>42189.400925925933</c:v>
                </c:pt>
                <c:pt idx="12742">
                  <c:v>42189.401620370372</c:v>
                </c:pt>
                <c:pt idx="12743">
                  <c:v>42189.402314814812</c:v>
                </c:pt>
                <c:pt idx="12744">
                  <c:v>42189.403009259258</c:v>
                </c:pt>
                <c:pt idx="12745">
                  <c:v>42189.403703703683</c:v>
                </c:pt>
                <c:pt idx="12746">
                  <c:v>42189.404398148174</c:v>
                </c:pt>
                <c:pt idx="12747">
                  <c:v>42189.405092592591</c:v>
                </c:pt>
                <c:pt idx="12748">
                  <c:v>42189.405787037023</c:v>
                </c:pt>
                <c:pt idx="12749">
                  <c:v>42189.406481481485</c:v>
                </c:pt>
                <c:pt idx="12750">
                  <c:v>42189.407175925931</c:v>
                </c:pt>
                <c:pt idx="12751">
                  <c:v>42189.407870370385</c:v>
                </c:pt>
                <c:pt idx="12752">
                  <c:v>42189.408564814818</c:v>
                </c:pt>
                <c:pt idx="12753">
                  <c:v>42189.409259259271</c:v>
                </c:pt>
                <c:pt idx="12754">
                  <c:v>42189.409953703704</c:v>
                </c:pt>
                <c:pt idx="12755">
                  <c:v>42189.410648148179</c:v>
                </c:pt>
                <c:pt idx="12756">
                  <c:v>42189.41134259259</c:v>
                </c:pt>
                <c:pt idx="12757">
                  <c:v>42189.412037037051</c:v>
                </c:pt>
                <c:pt idx="12758">
                  <c:v>42189.412731481483</c:v>
                </c:pt>
                <c:pt idx="12759">
                  <c:v>42189.413425925923</c:v>
                </c:pt>
                <c:pt idx="12760">
                  <c:v>42189.414120370369</c:v>
                </c:pt>
                <c:pt idx="12761">
                  <c:v>42189.414814814831</c:v>
                </c:pt>
                <c:pt idx="12762">
                  <c:v>42189.415509259263</c:v>
                </c:pt>
                <c:pt idx="12763">
                  <c:v>42189.416203703702</c:v>
                </c:pt>
                <c:pt idx="12764">
                  <c:v>42189.416898148178</c:v>
                </c:pt>
                <c:pt idx="12765">
                  <c:v>42189.417592592603</c:v>
                </c:pt>
                <c:pt idx="12766">
                  <c:v>42189.418287037042</c:v>
                </c:pt>
                <c:pt idx="12767">
                  <c:v>42189.418981481482</c:v>
                </c:pt>
                <c:pt idx="12768">
                  <c:v>42189.419675925943</c:v>
                </c:pt>
                <c:pt idx="12769">
                  <c:v>42189.420370370368</c:v>
                </c:pt>
                <c:pt idx="12770">
                  <c:v>42189.4210648148</c:v>
                </c:pt>
                <c:pt idx="12771">
                  <c:v>42189.421759259254</c:v>
                </c:pt>
                <c:pt idx="12772">
                  <c:v>42189.422453703679</c:v>
                </c:pt>
                <c:pt idx="12773">
                  <c:v>42189.423148148147</c:v>
                </c:pt>
                <c:pt idx="12774">
                  <c:v>42189.423842592594</c:v>
                </c:pt>
                <c:pt idx="12775">
                  <c:v>42189.424537037041</c:v>
                </c:pt>
                <c:pt idx="12776">
                  <c:v>42189.42523148148</c:v>
                </c:pt>
                <c:pt idx="12777">
                  <c:v>42189.425925925927</c:v>
                </c:pt>
                <c:pt idx="12778">
                  <c:v>42189.426620370381</c:v>
                </c:pt>
                <c:pt idx="12779">
                  <c:v>42189.427314814806</c:v>
                </c:pt>
                <c:pt idx="12780">
                  <c:v>42189.42800925926</c:v>
                </c:pt>
                <c:pt idx="12781">
                  <c:v>42189.428703703685</c:v>
                </c:pt>
                <c:pt idx="12782">
                  <c:v>42189.429398148161</c:v>
                </c:pt>
                <c:pt idx="12783">
                  <c:v>42189.430092592593</c:v>
                </c:pt>
                <c:pt idx="12784">
                  <c:v>42189.430787037025</c:v>
                </c:pt>
                <c:pt idx="12785">
                  <c:v>42189.431481481464</c:v>
                </c:pt>
                <c:pt idx="12786">
                  <c:v>42189.432175925933</c:v>
                </c:pt>
                <c:pt idx="12787">
                  <c:v>42189.432870370387</c:v>
                </c:pt>
                <c:pt idx="12788">
                  <c:v>42189.433564814804</c:v>
                </c:pt>
                <c:pt idx="12789">
                  <c:v>42189.434259259273</c:v>
                </c:pt>
                <c:pt idx="12790">
                  <c:v>42189.434953703705</c:v>
                </c:pt>
                <c:pt idx="12791">
                  <c:v>42189.435648148159</c:v>
                </c:pt>
                <c:pt idx="12792">
                  <c:v>42189.436342592591</c:v>
                </c:pt>
                <c:pt idx="12793">
                  <c:v>42189.437037037038</c:v>
                </c:pt>
                <c:pt idx="12794">
                  <c:v>42189.437731481485</c:v>
                </c:pt>
                <c:pt idx="12795">
                  <c:v>42189.438425925931</c:v>
                </c:pt>
                <c:pt idx="12796">
                  <c:v>42189.439120370371</c:v>
                </c:pt>
                <c:pt idx="12797">
                  <c:v>42189.439814814818</c:v>
                </c:pt>
                <c:pt idx="12798">
                  <c:v>42189.440509259271</c:v>
                </c:pt>
                <c:pt idx="12799">
                  <c:v>42189.441203703704</c:v>
                </c:pt>
                <c:pt idx="12800">
                  <c:v>42189.441898148179</c:v>
                </c:pt>
                <c:pt idx="12801">
                  <c:v>42189.442592592604</c:v>
                </c:pt>
                <c:pt idx="12802">
                  <c:v>42189.443287037036</c:v>
                </c:pt>
                <c:pt idx="12803">
                  <c:v>42189.443981481476</c:v>
                </c:pt>
                <c:pt idx="12804">
                  <c:v>42189.444675925937</c:v>
                </c:pt>
                <c:pt idx="12805">
                  <c:v>42189.445370370369</c:v>
                </c:pt>
                <c:pt idx="12806">
                  <c:v>42189.446064814816</c:v>
                </c:pt>
                <c:pt idx="12807">
                  <c:v>42189.446759259263</c:v>
                </c:pt>
                <c:pt idx="12808">
                  <c:v>42189.447453703688</c:v>
                </c:pt>
                <c:pt idx="12809">
                  <c:v>42189.448148148171</c:v>
                </c:pt>
                <c:pt idx="12810">
                  <c:v>42189.448842592603</c:v>
                </c:pt>
                <c:pt idx="12811">
                  <c:v>42189.449537037042</c:v>
                </c:pt>
                <c:pt idx="12812">
                  <c:v>42189.450231481496</c:v>
                </c:pt>
                <c:pt idx="12813">
                  <c:v>42189.450925925943</c:v>
                </c:pt>
                <c:pt idx="12814">
                  <c:v>42189.451620370368</c:v>
                </c:pt>
                <c:pt idx="12815">
                  <c:v>42189.452314814829</c:v>
                </c:pt>
                <c:pt idx="12816">
                  <c:v>42189.453009259261</c:v>
                </c:pt>
                <c:pt idx="12817">
                  <c:v>42189.453703703679</c:v>
                </c:pt>
                <c:pt idx="12818">
                  <c:v>42189.454398148177</c:v>
                </c:pt>
                <c:pt idx="12819">
                  <c:v>42189.455092592601</c:v>
                </c:pt>
                <c:pt idx="12820">
                  <c:v>42189.455787037034</c:v>
                </c:pt>
                <c:pt idx="12821">
                  <c:v>42189.45648148148</c:v>
                </c:pt>
                <c:pt idx="12822">
                  <c:v>42189.457175925942</c:v>
                </c:pt>
                <c:pt idx="12823">
                  <c:v>42189.457870370396</c:v>
                </c:pt>
                <c:pt idx="12824">
                  <c:v>42189.458564814813</c:v>
                </c:pt>
                <c:pt idx="12825">
                  <c:v>42189.459259259274</c:v>
                </c:pt>
                <c:pt idx="12826">
                  <c:v>42189.459953703707</c:v>
                </c:pt>
                <c:pt idx="12827">
                  <c:v>42189.460648148161</c:v>
                </c:pt>
                <c:pt idx="12828">
                  <c:v>42189.461342592585</c:v>
                </c:pt>
                <c:pt idx="12829">
                  <c:v>42189.462037037039</c:v>
                </c:pt>
                <c:pt idx="12830">
                  <c:v>42189.462731481479</c:v>
                </c:pt>
                <c:pt idx="12831">
                  <c:v>42189.463425925926</c:v>
                </c:pt>
                <c:pt idx="12832">
                  <c:v>42189.464120370372</c:v>
                </c:pt>
                <c:pt idx="12833">
                  <c:v>42189.464814814812</c:v>
                </c:pt>
                <c:pt idx="12834">
                  <c:v>42189.465509259258</c:v>
                </c:pt>
                <c:pt idx="12835">
                  <c:v>42189.466203703705</c:v>
                </c:pt>
                <c:pt idx="12836">
                  <c:v>42189.466898148174</c:v>
                </c:pt>
                <c:pt idx="12837">
                  <c:v>42189.467592592591</c:v>
                </c:pt>
                <c:pt idx="12838">
                  <c:v>42189.468287037038</c:v>
                </c:pt>
                <c:pt idx="12839">
                  <c:v>42189.468981481485</c:v>
                </c:pt>
                <c:pt idx="12840">
                  <c:v>42189.469675925931</c:v>
                </c:pt>
                <c:pt idx="12841">
                  <c:v>42189.470370370385</c:v>
                </c:pt>
                <c:pt idx="12842">
                  <c:v>42189.471064814803</c:v>
                </c:pt>
                <c:pt idx="12843">
                  <c:v>42189.471759259257</c:v>
                </c:pt>
                <c:pt idx="12844">
                  <c:v>42189.472453703704</c:v>
                </c:pt>
                <c:pt idx="12845">
                  <c:v>42189.473148148165</c:v>
                </c:pt>
                <c:pt idx="12846">
                  <c:v>42189.47384259259</c:v>
                </c:pt>
                <c:pt idx="12847">
                  <c:v>42189.474537037051</c:v>
                </c:pt>
                <c:pt idx="12848">
                  <c:v>42189.475231481483</c:v>
                </c:pt>
                <c:pt idx="12849">
                  <c:v>42189.475925925923</c:v>
                </c:pt>
                <c:pt idx="12850">
                  <c:v>42189.476620370369</c:v>
                </c:pt>
                <c:pt idx="12851">
                  <c:v>42189.477314814816</c:v>
                </c:pt>
                <c:pt idx="12852">
                  <c:v>42189.478009259263</c:v>
                </c:pt>
                <c:pt idx="12853">
                  <c:v>42189.478703703688</c:v>
                </c:pt>
                <c:pt idx="12854">
                  <c:v>42189.479398148171</c:v>
                </c:pt>
                <c:pt idx="12855">
                  <c:v>42189.480092592603</c:v>
                </c:pt>
                <c:pt idx="12856">
                  <c:v>42189.480787037035</c:v>
                </c:pt>
                <c:pt idx="12857">
                  <c:v>42189.481481481474</c:v>
                </c:pt>
                <c:pt idx="12858">
                  <c:v>42189.482175925943</c:v>
                </c:pt>
                <c:pt idx="12859">
                  <c:v>42189.48287037039</c:v>
                </c:pt>
                <c:pt idx="12860">
                  <c:v>42189.483564814815</c:v>
                </c:pt>
                <c:pt idx="12861">
                  <c:v>42189.484259259276</c:v>
                </c:pt>
                <c:pt idx="12862">
                  <c:v>42189.484953703701</c:v>
                </c:pt>
                <c:pt idx="12863">
                  <c:v>42189.485648148169</c:v>
                </c:pt>
                <c:pt idx="12864">
                  <c:v>42189.486342592601</c:v>
                </c:pt>
                <c:pt idx="12865">
                  <c:v>42189.487037037041</c:v>
                </c:pt>
                <c:pt idx="12866">
                  <c:v>42189.48773148148</c:v>
                </c:pt>
                <c:pt idx="12867">
                  <c:v>42189.488425925942</c:v>
                </c:pt>
                <c:pt idx="12868">
                  <c:v>42189.489120370381</c:v>
                </c:pt>
                <c:pt idx="12869">
                  <c:v>42189.489814814813</c:v>
                </c:pt>
                <c:pt idx="12870">
                  <c:v>42189.49050925926</c:v>
                </c:pt>
                <c:pt idx="12871">
                  <c:v>42189.491203703685</c:v>
                </c:pt>
                <c:pt idx="12872">
                  <c:v>42189.491898148161</c:v>
                </c:pt>
                <c:pt idx="12873">
                  <c:v>42189.492592592593</c:v>
                </c:pt>
                <c:pt idx="12874">
                  <c:v>42189.493287037025</c:v>
                </c:pt>
                <c:pt idx="12875">
                  <c:v>42189.493981481464</c:v>
                </c:pt>
                <c:pt idx="12876">
                  <c:v>42189.494675925933</c:v>
                </c:pt>
                <c:pt idx="12877">
                  <c:v>42189.495370370372</c:v>
                </c:pt>
                <c:pt idx="12878">
                  <c:v>42189.496064814804</c:v>
                </c:pt>
                <c:pt idx="12879">
                  <c:v>42189.496759259258</c:v>
                </c:pt>
                <c:pt idx="12880">
                  <c:v>42189.497453703683</c:v>
                </c:pt>
                <c:pt idx="12881">
                  <c:v>42189.498148148159</c:v>
                </c:pt>
                <c:pt idx="12882">
                  <c:v>42189.498842592591</c:v>
                </c:pt>
                <c:pt idx="12883">
                  <c:v>42189.499537037038</c:v>
                </c:pt>
                <c:pt idx="12884">
                  <c:v>42189.500231481492</c:v>
                </c:pt>
                <c:pt idx="12885">
                  <c:v>42189.500925925931</c:v>
                </c:pt>
                <c:pt idx="12886">
                  <c:v>42189.501620370371</c:v>
                </c:pt>
                <c:pt idx="12887">
                  <c:v>42189.502314814818</c:v>
                </c:pt>
                <c:pt idx="12888">
                  <c:v>42189.503009259257</c:v>
                </c:pt>
                <c:pt idx="12889">
                  <c:v>42189.503703703682</c:v>
                </c:pt>
                <c:pt idx="12890">
                  <c:v>42189.504398148179</c:v>
                </c:pt>
                <c:pt idx="12891">
                  <c:v>42189.50509259259</c:v>
                </c:pt>
                <c:pt idx="12892">
                  <c:v>42189.505787037022</c:v>
                </c:pt>
                <c:pt idx="12893">
                  <c:v>42189.506481481476</c:v>
                </c:pt>
                <c:pt idx="12894">
                  <c:v>42189.507175925923</c:v>
                </c:pt>
                <c:pt idx="12895">
                  <c:v>42189.507870370369</c:v>
                </c:pt>
                <c:pt idx="12896">
                  <c:v>42189.508564814816</c:v>
                </c:pt>
                <c:pt idx="12897">
                  <c:v>42189.509259259263</c:v>
                </c:pt>
                <c:pt idx="12898">
                  <c:v>42189.509953703688</c:v>
                </c:pt>
                <c:pt idx="12899">
                  <c:v>42189.510648148171</c:v>
                </c:pt>
                <c:pt idx="12900">
                  <c:v>42189.511342592596</c:v>
                </c:pt>
                <c:pt idx="12901">
                  <c:v>42189.512037037042</c:v>
                </c:pt>
                <c:pt idx="12902">
                  <c:v>42189.512731481482</c:v>
                </c:pt>
                <c:pt idx="12903">
                  <c:v>42189.513425925928</c:v>
                </c:pt>
                <c:pt idx="12904">
                  <c:v>42189.514120370368</c:v>
                </c:pt>
                <c:pt idx="12905">
                  <c:v>42189.514814814829</c:v>
                </c:pt>
                <c:pt idx="12906">
                  <c:v>42189.515509259261</c:v>
                </c:pt>
                <c:pt idx="12907">
                  <c:v>42189.516203703701</c:v>
                </c:pt>
                <c:pt idx="12908">
                  <c:v>42189.516898148177</c:v>
                </c:pt>
                <c:pt idx="12909">
                  <c:v>42189.517592592601</c:v>
                </c:pt>
                <c:pt idx="12910">
                  <c:v>42189.518287037041</c:v>
                </c:pt>
                <c:pt idx="12911">
                  <c:v>42189.51898148148</c:v>
                </c:pt>
                <c:pt idx="12912">
                  <c:v>42189.519675925942</c:v>
                </c:pt>
                <c:pt idx="12913">
                  <c:v>42189.520370370381</c:v>
                </c:pt>
                <c:pt idx="12914">
                  <c:v>42189.521064814784</c:v>
                </c:pt>
                <c:pt idx="12915">
                  <c:v>42189.521759259245</c:v>
                </c:pt>
                <c:pt idx="12916">
                  <c:v>42189.522453703685</c:v>
                </c:pt>
                <c:pt idx="12917">
                  <c:v>42189.523148148146</c:v>
                </c:pt>
                <c:pt idx="12918">
                  <c:v>42189.523842592585</c:v>
                </c:pt>
                <c:pt idx="12919">
                  <c:v>42189.524537037039</c:v>
                </c:pt>
                <c:pt idx="12920">
                  <c:v>42189.525231481479</c:v>
                </c:pt>
                <c:pt idx="12921">
                  <c:v>42189.525925925926</c:v>
                </c:pt>
                <c:pt idx="12922">
                  <c:v>42189.526620370372</c:v>
                </c:pt>
                <c:pt idx="12923">
                  <c:v>42189.527314814804</c:v>
                </c:pt>
                <c:pt idx="12924">
                  <c:v>42189.528009259258</c:v>
                </c:pt>
                <c:pt idx="12925">
                  <c:v>42189.528703703683</c:v>
                </c:pt>
                <c:pt idx="12926">
                  <c:v>42189.529398148159</c:v>
                </c:pt>
                <c:pt idx="12927">
                  <c:v>42189.530092592591</c:v>
                </c:pt>
                <c:pt idx="12928">
                  <c:v>42189.530787037023</c:v>
                </c:pt>
                <c:pt idx="12929">
                  <c:v>42189.53148148147</c:v>
                </c:pt>
                <c:pt idx="12930">
                  <c:v>42189.532175925931</c:v>
                </c:pt>
                <c:pt idx="12931">
                  <c:v>42189.532870370385</c:v>
                </c:pt>
                <c:pt idx="12932">
                  <c:v>42189.533564814803</c:v>
                </c:pt>
                <c:pt idx="12933">
                  <c:v>42189.534259259271</c:v>
                </c:pt>
                <c:pt idx="12934">
                  <c:v>42189.534953703704</c:v>
                </c:pt>
                <c:pt idx="12935">
                  <c:v>42189.535648148165</c:v>
                </c:pt>
                <c:pt idx="12936">
                  <c:v>42189.53634259259</c:v>
                </c:pt>
                <c:pt idx="12937">
                  <c:v>42189.537037037036</c:v>
                </c:pt>
                <c:pt idx="12938">
                  <c:v>42189.537731481476</c:v>
                </c:pt>
                <c:pt idx="12939">
                  <c:v>42189.538425925923</c:v>
                </c:pt>
                <c:pt idx="12940">
                  <c:v>42189.539120370355</c:v>
                </c:pt>
                <c:pt idx="12941">
                  <c:v>42189.539814814816</c:v>
                </c:pt>
                <c:pt idx="12942">
                  <c:v>42189.540509259263</c:v>
                </c:pt>
                <c:pt idx="12943">
                  <c:v>42189.541203703688</c:v>
                </c:pt>
                <c:pt idx="12944">
                  <c:v>42189.541898148171</c:v>
                </c:pt>
                <c:pt idx="12945">
                  <c:v>42189.542592592603</c:v>
                </c:pt>
                <c:pt idx="12946">
                  <c:v>42189.543287037035</c:v>
                </c:pt>
                <c:pt idx="12947">
                  <c:v>42189.543981481474</c:v>
                </c:pt>
                <c:pt idx="12948">
                  <c:v>42189.544675925943</c:v>
                </c:pt>
                <c:pt idx="12949">
                  <c:v>42189.545370370368</c:v>
                </c:pt>
                <c:pt idx="12950">
                  <c:v>42189.546064814815</c:v>
                </c:pt>
                <c:pt idx="12951">
                  <c:v>42189.546759259261</c:v>
                </c:pt>
                <c:pt idx="12952">
                  <c:v>42189.547453703679</c:v>
                </c:pt>
                <c:pt idx="12953">
                  <c:v>42189.548148148169</c:v>
                </c:pt>
                <c:pt idx="12954">
                  <c:v>42189.548842592601</c:v>
                </c:pt>
                <c:pt idx="12955">
                  <c:v>42189.549537037041</c:v>
                </c:pt>
                <c:pt idx="12956">
                  <c:v>42189.550231481495</c:v>
                </c:pt>
                <c:pt idx="12957">
                  <c:v>42189.550925925942</c:v>
                </c:pt>
                <c:pt idx="12958">
                  <c:v>42189.551620370381</c:v>
                </c:pt>
                <c:pt idx="12959">
                  <c:v>42189.552314814813</c:v>
                </c:pt>
                <c:pt idx="12960">
                  <c:v>42189.55300925926</c:v>
                </c:pt>
                <c:pt idx="12961">
                  <c:v>42189.553703703685</c:v>
                </c:pt>
                <c:pt idx="12962">
                  <c:v>42189.554398148175</c:v>
                </c:pt>
                <c:pt idx="12963">
                  <c:v>42189.555092592593</c:v>
                </c:pt>
                <c:pt idx="12964">
                  <c:v>42189.555787037025</c:v>
                </c:pt>
                <c:pt idx="12965">
                  <c:v>42189.556481481479</c:v>
                </c:pt>
                <c:pt idx="12966">
                  <c:v>42189.557175925933</c:v>
                </c:pt>
                <c:pt idx="12967">
                  <c:v>42189.557870370387</c:v>
                </c:pt>
                <c:pt idx="12968">
                  <c:v>42189.558564814812</c:v>
                </c:pt>
                <c:pt idx="12969">
                  <c:v>42189.559259259273</c:v>
                </c:pt>
                <c:pt idx="12970">
                  <c:v>42189.559953703705</c:v>
                </c:pt>
                <c:pt idx="12971">
                  <c:v>42189.560648148159</c:v>
                </c:pt>
                <c:pt idx="12972">
                  <c:v>42189.561342592584</c:v>
                </c:pt>
                <c:pt idx="12973">
                  <c:v>42189.562037037038</c:v>
                </c:pt>
                <c:pt idx="12974">
                  <c:v>42189.562731481485</c:v>
                </c:pt>
                <c:pt idx="12975">
                  <c:v>42189.563425925924</c:v>
                </c:pt>
                <c:pt idx="12976">
                  <c:v>42189.564120370371</c:v>
                </c:pt>
                <c:pt idx="12977">
                  <c:v>42189.564814814818</c:v>
                </c:pt>
                <c:pt idx="12978">
                  <c:v>42189.565509259257</c:v>
                </c:pt>
                <c:pt idx="12979">
                  <c:v>42189.566203703704</c:v>
                </c:pt>
                <c:pt idx="12980">
                  <c:v>42189.566898148179</c:v>
                </c:pt>
                <c:pt idx="12981">
                  <c:v>42189.56759259259</c:v>
                </c:pt>
                <c:pt idx="12982">
                  <c:v>42189.568287037036</c:v>
                </c:pt>
                <c:pt idx="12983">
                  <c:v>42189.568981481476</c:v>
                </c:pt>
                <c:pt idx="12984">
                  <c:v>42189.569675925923</c:v>
                </c:pt>
                <c:pt idx="12985">
                  <c:v>42189.570370370369</c:v>
                </c:pt>
                <c:pt idx="12986">
                  <c:v>42189.571064814802</c:v>
                </c:pt>
                <c:pt idx="12987">
                  <c:v>42189.571759259255</c:v>
                </c:pt>
                <c:pt idx="12988">
                  <c:v>42189.572453703688</c:v>
                </c:pt>
                <c:pt idx="12989">
                  <c:v>42189.573148148149</c:v>
                </c:pt>
                <c:pt idx="12990">
                  <c:v>42189.573842592596</c:v>
                </c:pt>
                <c:pt idx="12991">
                  <c:v>42189.574537037042</c:v>
                </c:pt>
                <c:pt idx="12992">
                  <c:v>42189.575231481482</c:v>
                </c:pt>
                <c:pt idx="12993">
                  <c:v>42189.575925925928</c:v>
                </c:pt>
                <c:pt idx="12994">
                  <c:v>42189.576620370368</c:v>
                </c:pt>
                <c:pt idx="12995">
                  <c:v>42189.577314814815</c:v>
                </c:pt>
                <c:pt idx="12996">
                  <c:v>42189.578009259261</c:v>
                </c:pt>
                <c:pt idx="12997">
                  <c:v>42189.578703703679</c:v>
                </c:pt>
                <c:pt idx="12998">
                  <c:v>42189.579398148169</c:v>
                </c:pt>
                <c:pt idx="12999">
                  <c:v>42189.580092592601</c:v>
                </c:pt>
                <c:pt idx="13000">
                  <c:v>42189.580787037034</c:v>
                </c:pt>
                <c:pt idx="13001">
                  <c:v>42189.581481481466</c:v>
                </c:pt>
                <c:pt idx="13002">
                  <c:v>42189.582175925942</c:v>
                </c:pt>
                <c:pt idx="13003">
                  <c:v>42189.582870370396</c:v>
                </c:pt>
                <c:pt idx="13004">
                  <c:v>42189.583564814806</c:v>
                </c:pt>
                <c:pt idx="13005">
                  <c:v>42189.584259259274</c:v>
                </c:pt>
                <c:pt idx="13006">
                  <c:v>42189.584953703707</c:v>
                </c:pt>
                <c:pt idx="13007">
                  <c:v>42189.585648148161</c:v>
                </c:pt>
                <c:pt idx="13008">
                  <c:v>42189.586342592593</c:v>
                </c:pt>
                <c:pt idx="13009">
                  <c:v>42189.587037037039</c:v>
                </c:pt>
                <c:pt idx="13010">
                  <c:v>42189.587731481479</c:v>
                </c:pt>
                <c:pt idx="13011">
                  <c:v>42189.588425925933</c:v>
                </c:pt>
                <c:pt idx="13012">
                  <c:v>42189.589120370372</c:v>
                </c:pt>
                <c:pt idx="13013">
                  <c:v>42189.589814814812</c:v>
                </c:pt>
                <c:pt idx="13014">
                  <c:v>42189.590509259258</c:v>
                </c:pt>
                <c:pt idx="13015">
                  <c:v>42189.591203703683</c:v>
                </c:pt>
                <c:pt idx="13016">
                  <c:v>42189.591898148159</c:v>
                </c:pt>
                <c:pt idx="13017">
                  <c:v>42189.592592592591</c:v>
                </c:pt>
                <c:pt idx="13018">
                  <c:v>42189.593287037023</c:v>
                </c:pt>
                <c:pt idx="13019">
                  <c:v>42189.59398148147</c:v>
                </c:pt>
                <c:pt idx="13020">
                  <c:v>42189.594675925931</c:v>
                </c:pt>
                <c:pt idx="13021">
                  <c:v>42189.595370370371</c:v>
                </c:pt>
                <c:pt idx="13022">
                  <c:v>42189.596064814803</c:v>
                </c:pt>
                <c:pt idx="13023">
                  <c:v>42189.596759259257</c:v>
                </c:pt>
                <c:pt idx="13024">
                  <c:v>42189.597453703682</c:v>
                </c:pt>
                <c:pt idx="13025">
                  <c:v>42189.598148148165</c:v>
                </c:pt>
                <c:pt idx="13026">
                  <c:v>42189.59884259259</c:v>
                </c:pt>
                <c:pt idx="13027">
                  <c:v>42189.599537037036</c:v>
                </c:pt>
                <c:pt idx="13028">
                  <c:v>42189.600231481483</c:v>
                </c:pt>
                <c:pt idx="13029">
                  <c:v>42189.600925925923</c:v>
                </c:pt>
                <c:pt idx="13030">
                  <c:v>42189.601620370355</c:v>
                </c:pt>
                <c:pt idx="13031">
                  <c:v>42189.602314814816</c:v>
                </c:pt>
                <c:pt idx="13032">
                  <c:v>42189.603009259255</c:v>
                </c:pt>
                <c:pt idx="13033">
                  <c:v>42189.603703703673</c:v>
                </c:pt>
                <c:pt idx="13034">
                  <c:v>42189.604398148171</c:v>
                </c:pt>
                <c:pt idx="13035">
                  <c:v>42189.605092592596</c:v>
                </c:pt>
                <c:pt idx="13036">
                  <c:v>42189.60578703702</c:v>
                </c:pt>
                <c:pt idx="13037">
                  <c:v>42189.606481481474</c:v>
                </c:pt>
                <c:pt idx="13038">
                  <c:v>42189.607175925928</c:v>
                </c:pt>
                <c:pt idx="13039">
                  <c:v>42189.607870370368</c:v>
                </c:pt>
                <c:pt idx="13040">
                  <c:v>42189.608564814815</c:v>
                </c:pt>
                <c:pt idx="13041">
                  <c:v>42189.609259259261</c:v>
                </c:pt>
                <c:pt idx="13042">
                  <c:v>42189.609953703679</c:v>
                </c:pt>
                <c:pt idx="13043">
                  <c:v>42189.610648148169</c:v>
                </c:pt>
                <c:pt idx="13044">
                  <c:v>42189.611342592594</c:v>
                </c:pt>
                <c:pt idx="13045">
                  <c:v>42189.612037037041</c:v>
                </c:pt>
                <c:pt idx="13046">
                  <c:v>42189.61273148148</c:v>
                </c:pt>
                <c:pt idx="13047">
                  <c:v>42189.613425925927</c:v>
                </c:pt>
                <c:pt idx="13048">
                  <c:v>42189.614120370381</c:v>
                </c:pt>
                <c:pt idx="13049">
                  <c:v>42189.614814814813</c:v>
                </c:pt>
                <c:pt idx="13050">
                  <c:v>42189.61550925926</c:v>
                </c:pt>
                <c:pt idx="13051">
                  <c:v>42189.616203703707</c:v>
                </c:pt>
                <c:pt idx="13052">
                  <c:v>42189.616898148175</c:v>
                </c:pt>
                <c:pt idx="13053">
                  <c:v>42189.617592592593</c:v>
                </c:pt>
                <c:pt idx="13054">
                  <c:v>42189.618287037039</c:v>
                </c:pt>
                <c:pt idx="13055">
                  <c:v>42189.618981481479</c:v>
                </c:pt>
                <c:pt idx="13056">
                  <c:v>42189.619675925933</c:v>
                </c:pt>
                <c:pt idx="13057">
                  <c:v>42189.620370370372</c:v>
                </c:pt>
                <c:pt idx="13058">
                  <c:v>42189.621064814783</c:v>
                </c:pt>
                <c:pt idx="13059">
                  <c:v>42189.621759259244</c:v>
                </c:pt>
                <c:pt idx="13060">
                  <c:v>42189.622453703683</c:v>
                </c:pt>
                <c:pt idx="13061">
                  <c:v>42189.623148148145</c:v>
                </c:pt>
                <c:pt idx="13062">
                  <c:v>42189.623842592584</c:v>
                </c:pt>
                <c:pt idx="13063">
                  <c:v>42189.624537037038</c:v>
                </c:pt>
                <c:pt idx="13064">
                  <c:v>42189.625231481485</c:v>
                </c:pt>
                <c:pt idx="13065">
                  <c:v>42189.625925925924</c:v>
                </c:pt>
                <c:pt idx="13066">
                  <c:v>42189.626620370371</c:v>
                </c:pt>
                <c:pt idx="13067">
                  <c:v>42189.627314814803</c:v>
                </c:pt>
                <c:pt idx="13068">
                  <c:v>42189.628009259257</c:v>
                </c:pt>
                <c:pt idx="13069">
                  <c:v>42189.628703703682</c:v>
                </c:pt>
                <c:pt idx="13070">
                  <c:v>42189.629398148165</c:v>
                </c:pt>
                <c:pt idx="13071">
                  <c:v>42189.63009259259</c:v>
                </c:pt>
                <c:pt idx="13072">
                  <c:v>42189.630787037022</c:v>
                </c:pt>
                <c:pt idx="13073">
                  <c:v>42189.631481481454</c:v>
                </c:pt>
                <c:pt idx="13074">
                  <c:v>42189.632175925923</c:v>
                </c:pt>
                <c:pt idx="13075">
                  <c:v>42189.632870370369</c:v>
                </c:pt>
                <c:pt idx="13076">
                  <c:v>42189.633564814802</c:v>
                </c:pt>
                <c:pt idx="13077">
                  <c:v>42189.634259259263</c:v>
                </c:pt>
                <c:pt idx="13078">
                  <c:v>42189.634953703688</c:v>
                </c:pt>
                <c:pt idx="13079">
                  <c:v>42189.635648148149</c:v>
                </c:pt>
                <c:pt idx="13080">
                  <c:v>42189.636342592596</c:v>
                </c:pt>
                <c:pt idx="13081">
                  <c:v>42189.637037037035</c:v>
                </c:pt>
                <c:pt idx="13082">
                  <c:v>42189.637731481474</c:v>
                </c:pt>
                <c:pt idx="13083">
                  <c:v>42189.638425925928</c:v>
                </c:pt>
                <c:pt idx="13084">
                  <c:v>42189.639120370353</c:v>
                </c:pt>
                <c:pt idx="13085">
                  <c:v>42189.639814814815</c:v>
                </c:pt>
                <c:pt idx="13086">
                  <c:v>42189.640509259261</c:v>
                </c:pt>
                <c:pt idx="13087">
                  <c:v>42189.641203703679</c:v>
                </c:pt>
                <c:pt idx="13088">
                  <c:v>42189.641898148169</c:v>
                </c:pt>
                <c:pt idx="13089">
                  <c:v>42189.642592592601</c:v>
                </c:pt>
                <c:pt idx="13090">
                  <c:v>42189.643287037034</c:v>
                </c:pt>
                <c:pt idx="13091">
                  <c:v>42189.643981481466</c:v>
                </c:pt>
                <c:pt idx="13092">
                  <c:v>42189.644675925942</c:v>
                </c:pt>
                <c:pt idx="13093">
                  <c:v>42189.645370370381</c:v>
                </c:pt>
                <c:pt idx="13094">
                  <c:v>42189.646064814806</c:v>
                </c:pt>
                <c:pt idx="13095">
                  <c:v>42189.64675925926</c:v>
                </c:pt>
                <c:pt idx="13096">
                  <c:v>42189.647453703685</c:v>
                </c:pt>
                <c:pt idx="13097">
                  <c:v>42189.648148148161</c:v>
                </c:pt>
                <c:pt idx="13098">
                  <c:v>42189.648842592593</c:v>
                </c:pt>
                <c:pt idx="13099">
                  <c:v>42189.649537037039</c:v>
                </c:pt>
                <c:pt idx="13100">
                  <c:v>42189.650231481493</c:v>
                </c:pt>
                <c:pt idx="13101">
                  <c:v>42189.650925925933</c:v>
                </c:pt>
                <c:pt idx="13102">
                  <c:v>42189.651620370372</c:v>
                </c:pt>
                <c:pt idx="13103">
                  <c:v>42189.652314814812</c:v>
                </c:pt>
                <c:pt idx="13104">
                  <c:v>42189.653009259258</c:v>
                </c:pt>
                <c:pt idx="13105">
                  <c:v>42189.653703703683</c:v>
                </c:pt>
                <c:pt idx="13106">
                  <c:v>42189.654398148174</c:v>
                </c:pt>
                <c:pt idx="13107">
                  <c:v>42189.655092592591</c:v>
                </c:pt>
                <c:pt idx="13108">
                  <c:v>42189.655787037023</c:v>
                </c:pt>
                <c:pt idx="13109">
                  <c:v>42189.656481481485</c:v>
                </c:pt>
                <c:pt idx="13110">
                  <c:v>42189.657175925931</c:v>
                </c:pt>
                <c:pt idx="13111">
                  <c:v>42189.657870370385</c:v>
                </c:pt>
                <c:pt idx="13112">
                  <c:v>42189.658564814818</c:v>
                </c:pt>
                <c:pt idx="13113">
                  <c:v>42189.659259259271</c:v>
                </c:pt>
                <c:pt idx="13114">
                  <c:v>42189.659953703704</c:v>
                </c:pt>
                <c:pt idx="13115">
                  <c:v>42189.660648148165</c:v>
                </c:pt>
                <c:pt idx="13116">
                  <c:v>42189.661342592575</c:v>
                </c:pt>
                <c:pt idx="13117">
                  <c:v>42189.662037037036</c:v>
                </c:pt>
                <c:pt idx="13118">
                  <c:v>42189.662731481476</c:v>
                </c:pt>
                <c:pt idx="13119">
                  <c:v>42189.663425925908</c:v>
                </c:pt>
                <c:pt idx="13120">
                  <c:v>42189.664120370355</c:v>
                </c:pt>
                <c:pt idx="13121">
                  <c:v>42189.664814814816</c:v>
                </c:pt>
                <c:pt idx="13122">
                  <c:v>42189.665509259255</c:v>
                </c:pt>
                <c:pt idx="13123">
                  <c:v>42189.666203703688</c:v>
                </c:pt>
                <c:pt idx="13124">
                  <c:v>42189.666898148171</c:v>
                </c:pt>
                <c:pt idx="13125">
                  <c:v>42189.667592592596</c:v>
                </c:pt>
                <c:pt idx="13126">
                  <c:v>42189.668287037035</c:v>
                </c:pt>
                <c:pt idx="13127">
                  <c:v>42189.668981481474</c:v>
                </c:pt>
                <c:pt idx="13128">
                  <c:v>42189.669675925928</c:v>
                </c:pt>
                <c:pt idx="13129">
                  <c:v>42189.670370370368</c:v>
                </c:pt>
                <c:pt idx="13130">
                  <c:v>42189.6710648148</c:v>
                </c:pt>
                <c:pt idx="13131">
                  <c:v>42189.671759259254</c:v>
                </c:pt>
                <c:pt idx="13132">
                  <c:v>42189.672453703679</c:v>
                </c:pt>
                <c:pt idx="13133">
                  <c:v>42189.673148148147</c:v>
                </c:pt>
                <c:pt idx="13134">
                  <c:v>42189.673842592594</c:v>
                </c:pt>
                <c:pt idx="13135">
                  <c:v>42189.674537037041</c:v>
                </c:pt>
                <c:pt idx="13136">
                  <c:v>42189.67523148148</c:v>
                </c:pt>
                <c:pt idx="13137">
                  <c:v>42189.675925925927</c:v>
                </c:pt>
                <c:pt idx="13138">
                  <c:v>42189.676620370381</c:v>
                </c:pt>
                <c:pt idx="13139">
                  <c:v>42189.677314814806</c:v>
                </c:pt>
                <c:pt idx="13140">
                  <c:v>42189.67800925926</c:v>
                </c:pt>
                <c:pt idx="13141">
                  <c:v>42189.678703703685</c:v>
                </c:pt>
                <c:pt idx="13142">
                  <c:v>42189.679398148161</c:v>
                </c:pt>
                <c:pt idx="13143">
                  <c:v>42189.680092592593</c:v>
                </c:pt>
                <c:pt idx="13144">
                  <c:v>42189.680787037025</c:v>
                </c:pt>
                <c:pt idx="13145">
                  <c:v>42189.681481481464</c:v>
                </c:pt>
                <c:pt idx="13146">
                  <c:v>42189.682175925933</c:v>
                </c:pt>
                <c:pt idx="13147">
                  <c:v>42189.682870370387</c:v>
                </c:pt>
                <c:pt idx="13148">
                  <c:v>42189.683564814804</c:v>
                </c:pt>
                <c:pt idx="13149">
                  <c:v>42189.684259259273</c:v>
                </c:pt>
                <c:pt idx="13150">
                  <c:v>42189.684953703705</c:v>
                </c:pt>
                <c:pt idx="13151">
                  <c:v>42189.685648148159</c:v>
                </c:pt>
                <c:pt idx="13152">
                  <c:v>42189.686342592591</c:v>
                </c:pt>
                <c:pt idx="13153">
                  <c:v>42189.687037037038</c:v>
                </c:pt>
                <c:pt idx="13154">
                  <c:v>42189.687731481485</c:v>
                </c:pt>
                <c:pt idx="13155">
                  <c:v>42189.688425925931</c:v>
                </c:pt>
                <c:pt idx="13156">
                  <c:v>42189.689120370371</c:v>
                </c:pt>
                <c:pt idx="13157">
                  <c:v>42189.689814814818</c:v>
                </c:pt>
                <c:pt idx="13158">
                  <c:v>42189.690509259257</c:v>
                </c:pt>
                <c:pt idx="13159">
                  <c:v>42189.691203703682</c:v>
                </c:pt>
                <c:pt idx="13160">
                  <c:v>42189.691898148165</c:v>
                </c:pt>
                <c:pt idx="13161">
                  <c:v>42189.69259259259</c:v>
                </c:pt>
                <c:pt idx="13162">
                  <c:v>42189.693287037022</c:v>
                </c:pt>
                <c:pt idx="13163">
                  <c:v>42189.693981481454</c:v>
                </c:pt>
                <c:pt idx="13164">
                  <c:v>42189.694675925923</c:v>
                </c:pt>
                <c:pt idx="13165">
                  <c:v>42189.695370370355</c:v>
                </c:pt>
                <c:pt idx="13166">
                  <c:v>42189.696064814802</c:v>
                </c:pt>
                <c:pt idx="13167">
                  <c:v>42189.696759259255</c:v>
                </c:pt>
                <c:pt idx="13168">
                  <c:v>42189.697453703673</c:v>
                </c:pt>
                <c:pt idx="13169">
                  <c:v>42189.698148148149</c:v>
                </c:pt>
                <c:pt idx="13170">
                  <c:v>42189.698842592596</c:v>
                </c:pt>
                <c:pt idx="13171">
                  <c:v>42189.699537037035</c:v>
                </c:pt>
                <c:pt idx="13172">
                  <c:v>42189.700231481482</c:v>
                </c:pt>
                <c:pt idx="13173">
                  <c:v>42189.700925925928</c:v>
                </c:pt>
                <c:pt idx="13174">
                  <c:v>42189.701620370353</c:v>
                </c:pt>
                <c:pt idx="13175">
                  <c:v>42189.702314814815</c:v>
                </c:pt>
                <c:pt idx="13176">
                  <c:v>42189.703009259254</c:v>
                </c:pt>
                <c:pt idx="13177">
                  <c:v>42189.703703703672</c:v>
                </c:pt>
                <c:pt idx="13178">
                  <c:v>42189.704398148169</c:v>
                </c:pt>
                <c:pt idx="13179">
                  <c:v>42189.705092592594</c:v>
                </c:pt>
                <c:pt idx="13180">
                  <c:v>42189.705787037019</c:v>
                </c:pt>
                <c:pt idx="13181">
                  <c:v>42189.706481481466</c:v>
                </c:pt>
                <c:pt idx="13182">
                  <c:v>42189.707175925927</c:v>
                </c:pt>
                <c:pt idx="13183">
                  <c:v>42189.707870370381</c:v>
                </c:pt>
                <c:pt idx="13184">
                  <c:v>42189.708564814806</c:v>
                </c:pt>
                <c:pt idx="13185">
                  <c:v>42189.70925925926</c:v>
                </c:pt>
                <c:pt idx="13186">
                  <c:v>42189.709953703685</c:v>
                </c:pt>
                <c:pt idx="13187">
                  <c:v>42189.710648148161</c:v>
                </c:pt>
                <c:pt idx="13188">
                  <c:v>42189.711342592585</c:v>
                </c:pt>
                <c:pt idx="13189">
                  <c:v>42189.712037037039</c:v>
                </c:pt>
                <c:pt idx="13190">
                  <c:v>42189.712731481479</c:v>
                </c:pt>
                <c:pt idx="13191">
                  <c:v>42189.713425925926</c:v>
                </c:pt>
                <c:pt idx="13192">
                  <c:v>42189.714120370372</c:v>
                </c:pt>
                <c:pt idx="13193">
                  <c:v>42189.714814814812</c:v>
                </c:pt>
                <c:pt idx="13194">
                  <c:v>42189.715509259258</c:v>
                </c:pt>
                <c:pt idx="13195">
                  <c:v>42189.716203703705</c:v>
                </c:pt>
                <c:pt idx="13196">
                  <c:v>42189.716898148174</c:v>
                </c:pt>
                <c:pt idx="13197">
                  <c:v>42189.717592592591</c:v>
                </c:pt>
                <c:pt idx="13198">
                  <c:v>42189.718287037038</c:v>
                </c:pt>
                <c:pt idx="13199">
                  <c:v>42189.718981481485</c:v>
                </c:pt>
                <c:pt idx="13200">
                  <c:v>42189.719675925931</c:v>
                </c:pt>
                <c:pt idx="13201">
                  <c:v>42189.720370370371</c:v>
                </c:pt>
                <c:pt idx="13202">
                  <c:v>42189.721064814788</c:v>
                </c:pt>
                <c:pt idx="13203">
                  <c:v>42189.721759259242</c:v>
                </c:pt>
                <c:pt idx="13204">
                  <c:v>42189.722453703682</c:v>
                </c:pt>
                <c:pt idx="13205">
                  <c:v>42189.72314814815</c:v>
                </c:pt>
                <c:pt idx="13206">
                  <c:v>42189.723842592575</c:v>
                </c:pt>
                <c:pt idx="13207">
                  <c:v>42189.724537037036</c:v>
                </c:pt>
                <c:pt idx="13208">
                  <c:v>42189.725231481476</c:v>
                </c:pt>
                <c:pt idx="13209">
                  <c:v>42189.725925925908</c:v>
                </c:pt>
                <c:pt idx="13210">
                  <c:v>42189.726620370355</c:v>
                </c:pt>
                <c:pt idx="13211">
                  <c:v>42189.727314814802</c:v>
                </c:pt>
                <c:pt idx="13212">
                  <c:v>42189.728009259255</c:v>
                </c:pt>
                <c:pt idx="13213">
                  <c:v>42189.728703703673</c:v>
                </c:pt>
                <c:pt idx="13214">
                  <c:v>42189.729398148149</c:v>
                </c:pt>
                <c:pt idx="13215">
                  <c:v>42189.730092592596</c:v>
                </c:pt>
                <c:pt idx="13216">
                  <c:v>42189.73078703702</c:v>
                </c:pt>
                <c:pt idx="13217">
                  <c:v>42189.731481481453</c:v>
                </c:pt>
                <c:pt idx="13218">
                  <c:v>42189.732175925928</c:v>
                </c:pt>
                <c:pt idx="13219">
                  <c:v>42189.732870370368</c:v>
                </c:pt>
                <c:pt idx="13220">
                  <c:v>42189.7335648148</c:v>
                </c:pt>
                <c:pt idx="13221">
                  <c:v>42189.734259259261</c:v>
                </c:pt>
                <c:pt idx="13222">
                  <c:v>42189.734953703679</c:v>
                </c:pt>
                <c:pt idx="13223">
                  <c:v>42189.735648148147</c:v>
                </c:pt>
                <c:pt idx="13224">
                  <c:v>42189.736342592594</c:v>
                </c:pt>
                <c:pt idx="13225">
                  <c:v>42189.737037037034</c:v>
                </c:pt>
                <c:pt idx="13226">
                  <c:v>42189.737731481466</c:v>
                </c:pt>
                <c:pt idx="13227">
                  <c:v>42189.738425925927</c:v>
                </c:pt>
                <c:pt idx="13228">
                  <c:v>42189.739120370374</c:v>
                </c:pt>
                <c:pt idx="13229">
                  <c:v>42189.739814814806</c:v>
                </c:pt>
                <c:pt idx="13230">
                  <c:v>42189.74050925926</c:v>
                </c:pt>
                <c:pt idx="13231">
                  <c:v>42189.741203703685</c:v>
                </c:pt>
                <c:pt idx="13232">
                  <c:v>42189.741898148161</c:v>
                </c:pt>
                <c:pt idx="13233">
                  <c:v>42189.742592592593</c:v>
                </c:pt>
                <c:pt idx="13234">
                  <c:v>42189.743287037025</c:v>
                </c:pt>
                <c:pt idx="13235">
                  <c:v>42189.743981481464</c:v>
                </c:pt>
                <c:pt idx="13236">
                  <c:v>42189.744675925933</c:v>
                </c:pt>
                <c:pt idx="13237">
                  <c:v>42189.745370370372</c:v>
                </c:pt>
                <c:pt idx="13238">
                  <c:v>42189.746064814804</c:v>
                </c:pt>
                <c:pt idx="13239">
                  <c:v>42189.746759259258</c:v>
                </c:pt>
                <c:pt idx="13240">
                  <c:v>42189.747453703683</c:v>
                </c:pt>
                <c:pt idx="13241">
                  <c:v>42189.748148148159</c:v>
                </c:pt>
                <c:pt idx="13242">
                  <c:v>42189.748842592591</c:v>
                </c:pt>
                <c:pt idx="13243">
                  <c:v>42189.749537037038</c:v>
                </c:pt>
                <c:pt idx="13244">
                  <c:v>42189.750231481492</c:v>
                </c:pt>
                <c:pt idx="13245">
                  <c:v>42189.750925925931</c:v>
                </c:pt>
                <c:pt idx="13246">
                  <c:v>42189.751620370371</c:v>
                </c:pt>
                <c:pt idx="13247">
                  <c:v>42189.752314814818</c:v>
                </c:pt>
                <c:pt idx="13248">
                  <c:v>42189.753009259257</c:v>
                </c:pt>
                <c:pt idx="13249">
                  <c:v>42189.753703703682</c:v>
                </c:pt>
                <c:pt idx="13250">
                  <c:v>42189.754398148179</c:v>
                </c:pt>
                <c:pt idx="13251">
                  <c:v>42189.75509259259</c:v>
                </c:pt>
                <c:pt idx="13252">
                  <c:v>42189.755787037022</c:v>
                </c:pt>
                <c:pt idx="13253">
                  <c:v>42189.756481481476</c:v>
                </c:pt>
                <c:pt idx="13254">
                  <c:v>42189.757175925923</c:v>
                </c:pt>
                <c:pt idx="13255">
                  <c:v>42189.757870370369</c:v>
                </c:pt>
                <c:pt idx="13256">
                  <c:v>42189.758564814816</c:v>
                </c:pt>
                <c:pt idx="13257">
                  <c:v>42189.759259259263</c:v>
                </c:pt>
                <c:pt idx="13258">
                  <c:v>42189.759953703688</c:v>
                </c:pt>
                <c:pt idx="13259">
                  <c:v>42189.760648148149</c:v>
                </c:pt>
                <c:pt idx="13260">
                  <c:v>42189.761342592581</c:v>
                </c:pt>
                <c:pt idx="13261">
                  <c:v>42189.762037037035</c:v>
                </c:pt>
                <c:pt idx="13262">
                  <c:v>42189.762731481474</c:v>
                </c:pt>
                <c:pt idx="13263">
                  <c:v>42189.763425925914</c:v>
                </c:pt>
                <c:pt idx="13264">
                  <c:v>42189.764120370353</c:v>
                </c:pt>
                <c:pt idx="13265">
                  <c:v>42189.764814814815</c:v>
                </c:pt>
                <c:pt idx="13266">
                  <c:v>42189.765509259254</c:v>
                </c:pt>
                <c:pt idx="13267">
                  <c:v>42189.766203703679</c:v>
                </c:pt>
                <c:pt idx="13268">
                  <c:v>42189.766898148169</c:v>
                </c:pt>
                <c:pt idx="13269">
                  <c:v>42189.767592592594</c:v>
                </c:pt>
                <c:pt idx="13270">
                  <c:v>42189.768287037034</c:v>
                </c:pt>
                <c:pt idx="13271">
                  <c:v>42189.768981481466</c:v>
                </c:pt>
                <c:pt idx="13272">
                  <c:v>42189.769675925927</c:v>
                </c:pt>
                <c:pt idx="13273">
                  <c:v>42189.770370370381</c:v>
                </c:pt>
                <c:pt idx="13274">
                  <c:v>42189.771064814784</c:v>
                </c:pt>
                <c:pt idx="13275">
                  <c:v>42189.771759259245</c:v>
                </c:pt>
                <c:pt idx="13276">
                  <c:v>42189.772453703685</c:v>
                </c:pt>
                <c:pt idx="13277">
                  <c:v>42189.773148148146</c:v>
                </c:pt>
                <c:pt idx="13278">
                  <c:v>42189.773842592585</c:v>
                </c:pt>
                <c:pt idx="13279">
                  <c:v>42189.774537037039</c:v>
                </c:pt>
                <c:pt idx="13280">
                  <c:v>42189.775231481479</c:v>
                </c:pt>
                <c:pt idx="13281">
                  <c:v>42189.775925925926</c:v>
                </c:pt>
                <c:pt idx="13282">
                  <c:v>42189.776620370372</c:v>
                </c:pt>
                <c:pt idx="13283">
                  <c:v>42189.777314814804</c:v>
                </c:pt>
                <c:pt idx="13284">
                  <c:v>42189.778009259258</c:v>
                </c:pt>
                <c:pt idx="13285">
                  <c:v>42189.778703703683</c:v>
                </c:pt>
                <c:pt idx="13286">
                  <c:v>42189.779398148159</c:v>
                </c:pt>
                <c:pt idx="13287">
                  <c:v>42189.780092592591</c:v>
                </c:pt>
                <c:pt idx="13288">
                  <c:v>42189.780787037023</c:v>
                </c:pt>
                <c:pt idx="13289">
                  <c:v>42189.78148148147</c:v>
                </c:pt>
                <c:pt idx="13290">
                  <c:v>42189.782175925931</c:v>
                </c:pt>
                <c:pt idx="13291">
                  <c:v>42189.782870370385</c:v>
                </c:pt>
                <c:pt idx="13292">
                  <c:v>42189.783564814803</c:v>
                </c:pt>
                <c:pt idx="13293">
                  <c:v>42189.784259259271</c:v>
                </c:pt>
                <c:pt idx="13294">
                  <c:v>42189.784953703704</c:v>
                </c:pt>
                <c:pt idx="13295">
                  <c:v>42189.785648148165</c:v>
                </c:pt>
                <c:pt idx="13296">
                  <c:v>42189.78634259259</c:v>
                </c:pt>
                <c:pt idx="13297">
                  <c:v>42189.787037037036</c:v>
                </c:pt>
                <c:pt idx="13298">
                  <c:v>42189.787731481476</c:v>
                </c:pt>
                <c:pt idx="13299">
                  <c:v>42189.788425925923</c:v>
                </c:pt>
                <c:pt idx="13300">
                  <c:v>42189.789120370355</c:v>
                </c:pt>
                <c:pt idx="13301">
                  <c:v>42189.789814814816</c:v>
                </c:pt>
                <c:pt idx="13302">
                  <c:v>42189.790509259255</c:v>
                </c:pt>
                <c:pt idx="13303">
                  <c:v>42189.791203703673</c:v>
                </c:pt>
                <c:pt idx="13304">
                  <c:v>42189.791898148149</c:v>
                </c:pt>
                <c:pt idx="13305">
                  <c:v>42189.792592592596</c:v>
                </c:pt>
                <c:pt idx="13306">
                  <c:v>42189.79328703702</c:v>
                </c:pt>
                <c:pt idx="13307">
                  <c:v>42189.793981481453</c:v>
                </c:pt>
                <c:pt idx="13308">
                  <c:v>42189.794675925928</c:v>
                </c:pt>
                <c:pt idx="13309">
                  <c:v>42189.795370370353</c:v>
                </c:pt>
                <c:pt idx="13310">
                  <c:v>42189.7960648148</c:v>
                </c:pt>
                <c:pt idx="13311">
                  <c:v>42189.796759259254</c:v>
                </c:pt>
                <c:pt idx="13312">
                  <c:v>42189.797453703672</c:v>
                </c:pt>
                <c:pt idx="13313">
                  <c:v>42189.798148148147</c:v>
                </c:pt>
                <c:pt idx="13314">
                  <c:v>42189.798842592594</c:v>
                </c:pt>
                <c:pt idx="13315">
                  <c:v>42189.799537037034</c:v>
                </c:pt>
                <c:pt idx="13316">
                  <c:v>42189.800231481495</c:v>
                </c:pt>
                <c:pt idx="13317">
                  <c:v>42189.800925925942</c:v>
                </c:pt>
                <c:pt idx="13318">
                  <c:v>42189.801620370381</c:v>
                </c:pt>
                <c:pt idx="13319">
                  <c:v>42189.802314814813</c:v>
                </c:pt>
                <c:pt idx="13320">
                  <c:v>42189.80300925926</c:v>
                </c:pt>
                <c:pt idx="13321">
                  <c:v>42189.803703703685</c:v>
                </c:pt>
                <c:pt idx="13322">
                  <c:v>42189.804398148175</c:v>
                </c:pt>
                <c:pt idx="13323">
                  <c:v>42189.805092592593</c:v>
                </c:pt>
                <c:pt idx="13324">
                  <c:v>42189.805787037025</c:v>
                </c:pt>
                <c:pt idx="13325">
                  <c:v>42189.806481481479</c:v>
                </c:pt>
                <c:pt idx="13326">
                  <c:v>42189.807175925933</c:v>
                </c:pt>
                <c:pt idx="13327">
                  <c:v>42189.807870370387</c:v>
                </c:pt>
                <c:pt idx="13328">
                  <c:v>42189.808564814812</c:v>
                </c:pt>
                <c:pt idx="13329">
                  <c:v>42189.809259259273</c:v>
                </c:pt>
                <c:pt idx="13330">
                  <c:v>42189.809953703705</c:v>
                </c:pt>
                <c:pt idx="13331">
                  <c:v>42189.810648148174</c:v>
                </c:pt>
                <c:pt idx="13332">
                  <c:v>42189.811342592591</c:v>
                </c:pt>
                <c:pt idx="13333">
                  <c:v>42189.812037037053</c:v>
                </c:pt>
                <c:pt idx="13334">
                  <c:v>42189.812731481492</c:v>
                </c:pt>
                <c:pt idx="13335">
                  <c:v>42189.813425925931</c:v>
                </c:pt>
                <c:pt idx="13336">
                  <c:v>42189.814120370385</c:v>
                </c:pt>
                <c:pt idx="13337">
                  <c:v>42189.814814814839</c:v>
                </c:pt>
                <c:pt idx="13338">
                  <c:v>42189.815509259271</c:v>
                </c:pt>
                <c:pt idx="13339">
                  <c:v>42189.816203703711</c:v>
                </c:pt>
                <c:pt idx="13340">
                  <c:v>42189.816898148194</c:v>
                </c:pt>
                <c:pt idx="13341">
                  <c:v>42189.817592592604</c:v>
                </c:pt>
                <c:pt idx="13342">
                  <c:v>42189.818287037051</c:v>
                </c:pt>
                <c:pt idx="13343">
                  <c:v>42189.818981481483</c:v>
                </c:pt>
                <c:pt idx="13344">
                  <c:v>42189.819675925937</c:v>
                </c:pt>
                <c:pt idx="13345">
                  <c:v>42189.820370370369</c:v>
                </c:pt>
                <c:pt idx="13346">
                  <c:v>42189.821064814802</c:v>
                </c:pt>
                <c:pt idx="13347">
                  <c:v>42189.821759259255</c:v>
                </c:pt>
                <c:pt idx="13348">
                  <c:v>42189.822453703688</c:v>
                </c:pt>
                <c:pt idx="13349">
                  <c:v>42189.823148148149</c:v>
                </c:pt>
                <c:pt idx="13350">
                  <c:v>42189.823842592596</c:v>
                </c:pt>
                <c:pt idx="13351">
                  <c:v>42189.824537037042</c:v>
                </c:pt>
                <c:pt idx="13352">
                  <c:v>42189.825231481482</c:v>
                </c:pt>
                <c:pt idx="13353">
                  <c:v>42189.825925925928</c:v>
                </c:pt>
                <c:pt idx="13354">
                  <c:v>42189.826620370368</c:v>
                </c:pt>
                <c:pt idx="13355">
                  <c:v>42189.827314814815</c:v>
                </c:pt>
                <c:pt idx="13356">
                  <c:v>42189.828009259261</c:v>
                </c:pt>
                <c:pt idx="13357">
                  <c:v>42189.828703703679</c:v>
                </c:pt>
                <c:pt idx="13358">
                  <c:v>42189.829398148169</c:v>
                </c:pt>
                <c:pt idx="13359">
                  <c:v>42189.830092592601</c:v>
                </c:pt>
                <c:pt idx="13360">
                  <c:v>42189.830787037034</c:v>
                </c:pt>
                <c:pt idx="13361">
                  <c:v>42189.831481481466</c:v>
                </c:pt>
                <c:pt idx="13362">
                  <c:v>42189.832175925942</c:v>
                </c:pt>
                <c:pt idx="13363">
                  <c:v>42189.832870370396</c:v>
                </c:pt>
                <c:pt idx="13364">
                  <c:v>42189.833564814806</c:v>
                </c:pt>
                <c:pt idx="13365">
                  <c:v>42189.834259259274</c:v>
                </c:pt>
                <c:pt idx="13366">
                  <c:v>42189.834953703707</c:v>
                </c:pt>
                <c:pt idx="13367">
                  <c:v>42189.835648148161</c:v>
                </c:pt>
                <c:pt idx="13368">
                  <c:v>42189.836342592593</c:v>
                </c:pt>
                <c:pt idx="13369">
                  <c:v>42189.837037037039</c:v>
                </c:pt>
                <c:pt idx="13370">
                  <c:v>42189.837731481479</c:v>
                </c:pt>
                <c:pt idx="13371">
                  <c:v>42189.838425925933</c:v>
                </c:pt>
                <c:pt idx="13372">
                  <c:v>42189.839120370372</c:v>
                </c:pt>
                <c:pt idx="13373">
                  <c:v>42189.839814814812</c:v>
                </c:pt>
                <c:pt idx="13374">
                  <c:v>42189.840509259273</c:v>
                </c:pt>
                <c:pt idx="13375">
                  <c:v>42189.841203703705</c:v>
                </c:pt>
                <c:pt idx="13376">
                  <c:v>42189.841898148174</c:v>
                </c:pt>
                <c:pt idx="13377">
                  <c:v>42189.842592592606</c:v>
                </c:pt>
                <c:pt idx="13378">
                  <c:v>42189.843287037038</c:v>
                </c:pt>
                <c:pt idx="13379">
                  <c:v>42189.843981481485</c:v>
                </c:pt>
                <c:pt idx="13380">
                  <c:v>42189.844675925946</c:v>
                </c:pt>
                <c:pt idx="13381">
                  <c:v>42189.845370370385</c:v>
                </c:pt>
                <c:pt idx="13382">
                  <c:v>42189.846064814818</c:v>
                </c:pt>
                <c:pt idx="13383">
                  <c:v>42189.846759259271</c:v>
                </c:pt>
                <c:pt idx="13384">
                  <c:v>42189.847453703704</c:v>
                </c:pt>
                <c:pt idx="13385">
                  <c:v>42189.848148148179</c:v>
                </c:pt>
                <c:pt idx="13386">
                  <c:v>42189.848842592604</c:v>
                </c:pt>
                <c:pt idx="13387">
                  <c:v>42189.849537037051</c:v>
                </c:pt>
                <c:pt idx="13388">
                  <c:v>42189.850231481498</c:v>
                </c:pt>
                <c:pt idx="13389">
                  <c:v>42189.850925925937</c:v>
                </c:pt>
                <c:pt idx="13390">
                  <c:v>42189.851620370369</c:v>
                </c:pt>
                <c:pt idx="13391">
                  <c:v>42189.852314814831</c:v>
                </c:pt>
                <c:pt idx="13392">
                  <c:v>42189.853009259263</c:v>
                </c:pt>
                <c:pt idx="13393">
                  <c:v>42189.853703703688</c:v>
                </c:pt>
                <c:pt idx="13394">
                  <c:v>42189.854398148178</c:v>
                </c:pt>
                <c:pt idx="13395">
                  <c:v>42189.855092592603</c:v>
                </c:pt>
                <c:pt idx="13396">
                  <c:v>42189.855787037035</c:v>
                </c:pt>
                <c:pt idx="13397">
                  <c:v>42189.856481481482</c:v>
                </c:pt>
                <c:pt idx="13398">
                  <c:v>42189.857175925943</c:v>
                </c:pt>
                <c:pt idx="13399">
                  <c:v>42189.85787037039</c:v>
                </c:pt>
                <c:pt idx="13400">
                  <c:v>42189.858564814829</c:v>
                </c:pt>
                <c:pt idx="13401">
                  <c:v>42189.859259259276</c:v>
                </c:pt>
                <c:pt idx="13402">
                  <c:v>42189.859953703701</c:v>
                </c:pt>
                <c:pt idx="13403">
                  <c:v>42189.860648148169</c:v>
                </c:pt>
                <c:pt idx="13404">
                  <c:v>42189.861342592594</c:v>
                </c:pt>
                <c:pt idx="13405">
                  <c:v>42189.862037037041</c:v>
                </c:pt>
                <c:pt idx="13406">
                  <c:v>42189.86273148148</c:v>
                </c:pt>
                <c:pt idx="13407">
                  <c:v>42189.863425925927</c:v>
                </c:pt>
                <c:pt idx="13408">
                  <c:v>42189.864120370381</c:v>
                </c:pt>
                <c:pt idx="13409">
                  <c:v>42189.864814814813</c:v>
                </c:pt>
                <c:pt idx="13410">
                  <c:v>42189.86550925926</c:v>
                </c:pt>
                <c:pt idx="13411">
                  <c:v>42189.866203703707</c:v>
                </c:pt>
                <c:pt idx="13412">
                  <c:v>42189.866898148175</c:v>
                </c:pt>
                <c:pt idx="13413">
                  <c:v>42189.867592592593</c:v>
                </c:pt>
                <c:pt idx="13414">
                  <c:v>42189.868287037039</c:v>
                </c:pt>
                <c:pt idx="13415">
                  <c:v>42189.868981481479</c:v>
                </c:pt>
                <c:pt idx="13416">
                  <c:v>42189.869675925933</c:v>
                </c:pt>
                <c:pt idx="13417">
                  <c:v>42189.870370370387</c:v>
                </c:pt>
                <c:pt idx="13418">
                  <c:v>42189.871064814804</c:v>
                </c:pt>
                <c:pt idx="13419">
                  <c:v>42189.871759259258</c:v>
                </c:pt>
                <c:pt idx="13420">
                  <c:v>42189.872453703705</c:v>
                </c:pt>
                <c:pt idx="13421">
                  <c:v>42189.873148148159</c:v>
                </c:pt>
                <c:pt idx="13422">
                  <c:v>42189.873842592591</c:v>
                </c:pt>
                <c:pt idx="13423">
                  <c:v>42189.874537037053</c:v>
                </c:pt>
                <c:pt idx="13424">
                  <c:v>42189.875231481492</c:v>
                </c:pt>
                <c:pt idx="13425">
                  <c:v>42189.875925925931</c:v>
                </c:pt>
                <c:pt idx="13426">
                  <c:v>42189.876620370385</c:v>
                </c:pt>
                <c:pt idx="13427">
                  <c:v>42189.877314814818</c:v>
                </c:pt>
                <c:pt idx="13428">
                  <c:v>42189.878009259271</c:v>
                </c:pt>
                <c:pt idx="13429">
                  <c:v>42189.878703703704</c:v>
                </c:pt>
                <c:pt idx="13430">
                  <c:v>42189.879398148179</c:v>
                </c:pt>
                <c:pt idx="13431">
                  <c:v>42189.880092592604</c:v>
                </c:pt>
                <c:pt idx="13432">
                  <c:v>42189.880787037036</c:v>
                </c:pt>
                <c:pt idx="13433">
                  <c:v>42189.881481481476</c:v>
                </c:pt>
                <c:pt idx="13434">
                  <c:v>42189.882175925937</c:v>
                </c:pt>
                <c:pt idx="13435">
                  <c:v>42189.882870370391</c:v>
                </c:pt>
                <c:pt idx="13436">
                  <c:v>42189.883564814816</c:v>
                </c:pt>
                <c:pt idx="13437">
                  <c:v>42189.884259259285</c:v>
                </c:pt>
                <c:pt idx="13438">
                  <c:v>42189.884953703702</c:v>
                </c:pt>
                <c:pt idx="13439">
                  <c:v>42189.885648148171</c:v>
                </c:pt>
                <c:pt idx="13440">
                  <c:v>42189.886342592603</c:v>
                </c:pt>
                <c:pt idx="13441">
                  <c:v>42189.887037037042</c:v>
                </c:pt>
                <c:pt idx="13442">
                  <c:v>42189.887731481482</c:v>
                </c:pt>
                <c:pt idx="13443">
                  <c:v>42189.888425925943</c:v>
                </c:pt>
                <c:pt idx="13444">
                  <c:v>42189.889120370368</c:v>
                </c:pt>
                <c:pt idx="13445">
                  <c:v>42189.889814814829</c:v>
                </c:pt>
                <c:pt idx="13446">
                  <c:v>42189.890509259261</c:v>
                </c:pt>
                <c:pt idx="13447">
                  <c:v>42189.891203703679</c:v>
                </c:pt>
                <c:pt idx="13448">
                  <c:v>42189.891898148169</c:v>
                </c:pt>
                <c:pt idx="13449">
                  <c:v>42189.892592592601</c:v>
                </c:pt>
                <c:pt idx="13450">
                  <c:v>42189.893287037034</c:v>
                </c:pt>
                <c:pt idx="13451">
                  <c:v>42189.893981481466</c:v>
                </c:pt>
                <c:pt idx="13452">
                  <c:v>42189.894675925942</c:v>
                </c:pt>
                <c:pt idx="13453">
                  <c:v>42189.895370370381</c:v>
                </c:pt>
                <c:pt idx="13454">
                  <c:v>42189.896064814806</c:v>
                </c:pt>
                <c:pt idx="13455">
                  <c:v>42189.89675925926</c:v>
                </c:pt>
                <c:pt idx="13456">
                  <c:v>42189.897453703685</c:v>
                </c:pt>
                <c:pt idx="13457">
                  <c:v>42189.898148148161</c:v>
                </c:pt>
                <c:pt idx="13458">
                  <c:v>42189.898842592593</c:v>
                </c:pt>
                <c:pt idx="13459">
                  <c:v>42189.899537037039</c:v>
                </c:pt>
                <c:pt idx="13460">
                  <c:v>42189.900231481493</c:v>
                </c:pt>
                <c:pt idx="13461">
                  <c:v>42189.900925925933</c:v>
                </c:pt>
                <c:pt idx="13462">
                  <c:v>42189.901620370372</c:v>
                </c:pt>
                <c:pt idx="13463">
                  <c:v>42189.902314814812</c:v>
                </c:pt>
                <c:pt idx="13464">
                  <c:v>42189.903009259258</c:v>
                </c:pt>
                <c:pt idx="13465">
                  <c:v>42189.903703703683</c:v>
                </c:pt>
                <c:pt idx="13466">
                  <c:v>42189.904398148174</c:v>
                </c:pt>
                <c:pt idx="13467">
                  <c:v>42189.905092592591</c:v>
                </c:pt>
                <c:pt idx="13468">
                  <c:v>42189.905787037023</c:v>
                </c:pt>
                <c:pt idx="13469">
                  <c:v>42189.906481481485</c:v>
                </c:pt>
                <c:pt idx="13470">
                  <c:v>42189.907175925931</c:v>
                </c:pt>
                <c:pt idx="13471">
                  <c:v>42189.907870370385</c:v>
                </c:pt>
                <c:pt idx="13472">
                  <c:v>42189.908564814818</c:v>
                </c:pt>
                <c:pt idx="13473">
                  <c:v>42189.909259259271</c:v>
                </c:pt>
                <c:pt idx="13474">
                  <c:v>42189.909953703704</c:v>
                </c:pt>
                <c:pt idx="13475">
                  <c:v>42189.910648148179</c:v>
                </c:pt>
                <c:pt idx="13476">
                  <c:v>42189.91134259259</c:v>
                </c:pt>
                <c:pt idx="13477">
                  <c:v>42189.912037037051</c:v>
                </c:pt>
                <c:pt idx="13478">
                  <c:v>42189.912731481483</c:v>
                </c:pt>
                <c:pt idx="13479">
                  <c:v>42189.913425925923</c:v>
                </c:pt>
                <c:pt idx="13480">
                  <c:v>42189.914120370369</c:v>
                </c:pt>
                <c:pt idx="13481">
                  <c:v>42189.914814814831</c:v>
                </c:pt>
                <c:pt idx="13482">
                  <c:v>42189.915509259263</c:v>
                </c:pt>
                <c:pt idx="13483">
                  <c:v>42189.916203703702</c:v>
                </c:pt>
                <c:pt idx="13484">
                  <c:v>42189.916898148178</c:v>
                </c:pt>
                <c:pt idx="13485">
                  <c:v>42189.917592592603</c:v>
                </c:pt>
                <c:pt idx="13486">
                  <c:v>42189.918287037042</c:v>
                </c:pt>
                <c:pt idx="13487">
                  <c:v>42189.918981481482</c:v>
                </c:pt>
                <c:pt idx="13488">
                  <c:v>42189.919675925943</c:v>
                </c:pt>
                <c:pt idx="13489">
                  <c:v>42189.920370370368</c:v>
                </c:pt>
                <c:pt idx="13490">
                  <c:v>42189.9210648148</c:v>
                </c:pt>
                <c:pt idx="13491">
                  <c:v>42189.921759259254</c:v>
                </c:pt>
                <c:pt idx="13492">
                  <c:v>42189.922453703679</c:v>
                </c:pt>
                <c:pt idx="13493">
                  <c:v>42189.923148148147</c:v>
                </c:pt>
                <c:pt idx="13494">
                  <c:v>42189.923842592594</c:v>
                </c:pt>
                <c:pt idx="13495">
                  <c:v>42189.924537037041</c:v>
                </c:pt>
                <c:pt idx="13496">
                  <c:v>42189.92523148148</c:v>
                </c:pt>
                <c:pt idx="13497">
                  <c:v>42189.925925925927</c:v>
                </c:pt>
                <c:pt idx="13498">
                  <c:v>42189.926620370381</c:v>
                </c:pt>
                <c:pt idx="13499">
                  <c:v>42189.927314814806</c:v>
                </c:pt>
                <c:pt idx="13500">
                  <c:v>42189.92800925926</c:v>
                </c:pt>
                <c:pt idx="13501">
                  <c:v>42189.928703703685</c:v>
                </c:pt>
                <c:pt idx="13502">
                  <c:v>42189.929398148161</c:v>
                </c:pt>
                <c:pt idx="13503">
                  <c:v>42189.930092592593</c:v>
                </c:pt>
                <c:pt idx="13504">
                  <c:v>42189.930787037025</c:v>
                </c:pt>
                <c:pt idx="13505">
                  <c:v>42189.931481481464</c:v>
                </c:pt>
                <c:pt idx="13506">
                  <c:v>42189.932175925933</c:v>
                </c:pt>
                <c:pt idx="13507">
                  <c:v>42189.932870370387</c:v>
                </c:pt>
                <c:pt idx="13508">
                  <c:v>42189.933564814804</c:v>
                </c:pt>
                <c:pt idx="13509">
                  <c:v>42189.934259259273</c:v>
                </c:pt>
                <c:pt idx="13510">
                  <c:v>42189.934953703705</c:v>
                </c:pt>
                <c:pt idx="13511">
                  <c:v>42189.935648148159</c:v>
                </c:pt>
                <c:pt idx="13512">
                  <c:v>42189.936342592591</c:v>
                </c:pt>
                <c:pt idx="13513">
                  <c:v>42189.937037037038</c:v>
                </c:pt>
                <c:pt idx="13514">
                  <c:v>42189.937731481485</c:v>
                </c:pt>
                <c:pt idx="13515">
                  <c:v>42189.938425925931</c:v>
                </c:pt>
                <c:pt idx="13516">
                  <c:v>42189.939120370371</c:v>
                </c:pt>
                <c:pt idx="13517">
                  <c:v>42189.939814814818</c:v>
                </c:pt>
                <c:pt idx="13518">
                  <c:v>42189.940509259271</c:v>
                </c:pt>
                <c:pt idx="13519">
                  <c:v>42189.941203703704</c:v>
                </c:pt>
                <c:pt idx="13520">
                  <c:v>42189.941898148179</c:v>
                </c:pt>
                <c:pt idx="13521">
                  <c:v>42189.942592592604</c:v>
                </c:pt>
                <c:pt idx="13522">
                  <c:v>42189.943287037036</c:v>
                </c:pt>
                <c:pt idx="13523">
                  <c:v>42189.943981481476</c:v>
                </c:pt>
                <c:pt idx="13524">
                  <c:v>42189.944675925937</c:v>
                </c:pt>
                <c:pt idx="13525">
                  <c:v>42189.945370370369</c:v>
                </c:pt>
                <c:pt idx="13526">
                  <c:v>42189.946064814816</c:v>
                </c:pt>
                <c:pt idx="13527">
                  <c:v>42189.946759259263</c:v>
                </c:pt>
                <c:pt idx="13528">
                  <c:v>42189.947453703688</c:v>
                </c:pt>
                <c:pt idx="13529">
                  <c:v>42189.948148148171</c:v>
                </c:pt>
                <c:pt idx="13530">
                  <c:v>42189.948842592603</c:v>
                </c:pt>
                <c:pt idx="13531">
                  <c:v>42189.949537037042</c:v>
                </c:pt>
                <c:pt idx="13532">
                  <c:v>42189.950231481496</c:v>
                </c:pt>
                <c:pt idx="13533">
                  <c:v>42189.950925925943</c:v>
                </c:pt>
                <c:pt idx="13534">
                  <c:v>42189.951620370368</c:v>
                </c:pt>
                <c:pt idx="13535">
                  <c:v>42189.952314814829</c:v>
                </c:pt>
                <c:pt idx="13536">
                  <c:v>42189.953009259261</c:v>
                </c:pt>
                <c:pt idx="13537">
                  <c:v>42189.953703703679</c:v>
                </c:pt>
                <c:pt idx="13538">
                  <c:v>42189.954398148177</c:v>
                </c:pt>
                <c:pt idx="13539">
                  <c:v>42189.955092592601</c:v>
                </c:pt>
                <c:pt idx="13540">
                  <c:v>42189.955787037034</c:v>
                </c:pt>
                <c:pt idx="13541">
                  <c:v>42189.95648148148</c:v>
                </c:pt>
                <c:pt idx="13542">
                  <c:v>42189.957175925942</c:v>
                </c:pt>
                <c:pt idx="13543">
                  <c:v>42189.957870370396</c:v>
                </c:pt>
                <c:pt idx="13544">
                  <c:v>42189.958564814813</c:v>
                </c:pt>
                <c:pt idx="13545">
                  <c:v>42189.959259259274</c:v>
                </c:pt>
                <c:pt idx="13546">
                  <c:v>42189.959953703707</c:v>
                </c:pt>
                <c:pt idx="13547">
                  <c:v>42189.960648148161</c:v>
                </c:pt>
                <c:pt idx="13548">
                  <c:v>42189.961342592585</c:v>
                </c:pt>
                <c:pt idx="13549">
                  <c:v>42189.962037037039</c:v>
                </c:pt>
                <c:pt idx="13550">
                  <c:v>42189.962731481479</c:v>
                </c:pt>
                <c:pt idx="13551">
                  <c:v>42189.963425925926</c:v>
                </c:pt>
                <c:pt idx="13552">
                  <c:v>42189.964120370372</c:v>
                </c:pt>
                <c:pt idx="13553">
                  <c:v>42189.964814814812</c:v>
                </c:pt>
                <c:pt idx="13554">
                  <c:v>42189.965509259258</c:v>
                </c:pt>
                <c:pt idx="13555">
                  <c:v>42189.966203703705</c:v>
                </c:pt>
                <c:pt idx="13556">
                  <c:v>42189.966898148174</c:v>
                </c:pt>
                <c:pt idx="13557">
                  <c:v>42189.967592592591</c:v>
                </c:pt>
                <c:pt idx="13558">
                  <c:v>42189.968287037038</c:v>
                </c:pt>
                <c:pt idx="13559">
                  <c:v>42189.968981481485</c:v>
                </c:pt>
                <c:pt idx="13560">
                  <c:v>42189.969675925931</c:v>
                </c:pt>
                <c:pt idx="13561">
                  <c:v>42189.970370370385</c:v>
                </c:pt>
                <c:pt idx="13562">
                  <c:v>42189.971064814803</c:v>
                </c:pt>
                <c:pt idx="13563">
                  <c:v>42189.971759259257</c:v>
                </c:pt>
                <c:pt idx="13564">
                  <c:v>42189.972453703704</c:v>
                </c:pt>
                <c:pt idx="13565">
                  <c:v>42189.973148148165</c:v>
                </c:pt>
                <c:pt idx="13566">
                  <c:v>42189.97384259259</c:v>
                </c:pt>
                <c:pt idx="13567">
                  <c:v>42189.974537037051</c:v>
                </c:pt>
                <c:pt idx="13568">
                  <c:v>42189.975231481483</c:v>
                </c:pt>
                <c:pt idx="13569">
                  <c:v>42189.975925925923</c:v>
                </c:pt>
                <c:pt idx="13570">
                  <c:v>42189.976620370369</c:v>
                </c:pt>
                <c:pt idx="13571">
                  <c:v>42189.977314814816</c:v>
                </c:pt>
                <c:pt idx="13572">
                  <c:v>42189.978009259263</c:v>
                </c:pt>
                <c:pt idx="13573">
                  <c:v>42189.978703703688</c:v>
                </c:pt>
                <c:pt idx="13574">
                  <c:v>42189.979398148171</c:v>
                </c:pt>
                <c:pt idx="13575">
                  <c:v>42189.980092592603</c:v>
                </c:pt>
                <c:pt idx="13576">
                  <c:v>42189.980787037035</c:v>
                </c:pt>
                <c:pt idx="13577">
                  <c:v>42189.981481481474</c:v>
                </c:pt>
                <c:pt idx="13578">
                  <c:v>42189.982175925943</c:v>
                </c:pt>
                <c:pt idx="13579">
                  <c:v>42189.98287037039</c:v>
                </c:pt>
                <c:pt idx="13580">
                  <c:v>42189.983564814815</c:v>
                </c:pt>
                <c:pt idx="13581">
                  <c:v>42189.984259259276</c:v>
                </c:pt>
                <c:pt idx="13582">
                  <c:v>42189.984953703701</c:v>
                </c:pt>
                <c:pt idx="13583">
                  <c:v>42189.985648148169</c:v>
                </c:pt>
                <c:pt idx="13584">
                  <c:v>42189.986342592601</c:v>
                </c:pt>
                <c:pt idx="13585">
                  <c:v>42189.987037037041</c:v>
                </c:pt>
                <c:pt idx="13586">
                  <c:v>42189.98773148148</c:v>
                </c:pt>
                <c:pt idx="13587">
                  <c:v>42189.988425925942</c:v>
                </c:pt>
                <c:pt idx="13588">
                  <c:v>42189.989120370381</c:v>
                </c:pt>
                <c:pt idx="13589">
                  <c:v>42189.989814814813</c:v>
                </c:pt>
                <c:pt idx="13590">
                  <c:v>42189.99050925926</c:v>
                </c:pt>
                <c:pt idx="13591">
                  <c:v>42189.991203703685</c:v>
                </c:pt>
                <c:pt idx="13592">
                  <c:v>42189.991898148161</c:v>
                </c:pt>
                <c:pt idx="13593">
                  <c:v>42189.992592592593</c:v>
                </c:pt>
                <c:pt idx="13594">
                  <c:v>42189.993287037025</c:v>
                </c:pt>
                <c:pt idx="13595">
                  <c:v>42189.993981481464</c:v>
                </c:pt>
                <c:pt idx="13596">
                  <c:v>42189.994675925933</c:v>
                </c:pt>
                <c:pt idx="13597">
                  <c:v>42189.995370370372</c:v>
                </c:pt>
                <c:pt idx="13598">
                  <c:v>42189.996064814804</c:v>
                </c:pt>
                <c:pt idx="13599">
                  <c:v>42189.996759259258</c:v>
                </c:pt>
                <c:pt idx="13600">
                  <c:v>42189.997453703683</c:v>
                </c:pt>
                <c:pt idx="13601">
                  <c:v>42189.998148148159</c:v>
                </c:pt>
                <c:pt idx="13602">
                  <c:v>42189.998842592591</c:v>
                </c:pt>
                <c:pt idx="13603">
                  <c:v>42189.999537037038</c:v>
                </c:pt>
                <c:pt idx="13604">
                  <c:v>42190.000231481492</c:v>
                </c:pt>
                <c:pt idx="13605">
                  <c:v>42190.000925925931</c:v>
                </c:pt>
                <c:pt idx="13606">
                  <c:v>42190.001620370371</c:v>
                </c:pt>
                <c:pt idx="13607">
                  <c:v>42190.002314814818</c:v>
                </c:pt>
                <c:pt idx="13608">
                  <c:v>42190.003009259257</c:v>
                </c:pt>
                <c:pt idx="13609">
                  <c:v>42190.003703703682</c:v>
                </c:pt>
                <c:pt idx="13610">
                  <c:v>42190.004398148179</c:v>
                </c:pt>
                <c:pt idx="13611">
                  <c:v>42190.00509259259</c:v>
                </c:pt>
                <c:pt idx="13612">
                  <c:v>42190.005787037022</c:v>
                </c:pt>
                <c:pt idx="13613">
                  <c:v>42190.006481481476</c:v>
                </c:pt>
                <c:pt idx="13614">
                  <c:v>42190.007175925923</c:v>
                </c:pt>
                <c:pt idx="13615">
                  <c:v>42190.007870370369</c:v>
                </c:pt>
                <c:pt idx="13616">
                  <c:v>42190.008564814816</c:v>
                </c:pt>
                <c:pt idx="13617">
                  <c:v>42190.009259259263</c:v>
                </c:pt>
                <c:pt idx="13618">
                  <c:v>42190.009953703688</c:v>
                </c:pt>
                <c:pt idx="13619">
                  <c:v>42190.010648148171</c:v>
                </c:pt>
                <c:pt idx="13620">
                  <c:v>42190.011342592596</c:v>
                </c:pt>
                <c:pt idx="13621">
                  <c:v>42190.012037037042</c:v>
                </c:pt>
                <c:pt idx="13622">
                  <c:v>42190.012731481482</c:v>
                </c:pt>
                <c:pt idx="13623">
                  <c:v>42190.013425925928</c:v>
                </c:pt>
                <c:pt idx="13624">
                  <c:v>42190.014120370368</c:v>
                </c:pt>
                <c:pt idx="13625">
                  <c:v>42190.014814814829</c:v>
                </c:pt>
                <c:pt idx="13626">
                  <c:v>42190.015509259261</c:v>
                </c:pt>
                <c:pt idx="13627">
                  <c:v>42190.016203703701</c:v>
                </c:pt>
                <c:pt idx="13628">
                  <c:v>42190.016898148177</c:v>
                </c:pt>
                <c:pt idx="13629">
                  <c:v>42190.017592592601</c:v>
                </c:pt>
                <c:pt idx="13630">
                  <c:v>42190.018287037041</c:v>
                </c:pt>
                <c:pt idx="13631">
                  <c:v>42190.01898148148</c:v>
                </c:pt>
                <c:pt idx="13632">
                  <c:v>42190.019675925942</c:v>
                </c:pt>
                <c:pt idx="13633">
                  <c:v>42190.020370370381</c:v>
                </c:pt>
                <c:pt idx="13634">
                  <c:v>42190.021064814784</c:v>
                </c:pt>
                <c:pt idx="13635">
                  <c:v>42190.021759259245</c:v>
                </c:pt>
                <c:pt idx="13636">
                  <c:v>42190.022453703685</c:v>
                </c:pt>
                <c:pt idx="13637">
                  <c:v>42190.023148148146</c:v>
                </c:pt>
                <c:pt idx="13638">
                  <c:v>42190.023842592585</c:v>
                </c:pt>
                <c:pt idx="13639">
                  <c:v>42190.024537037039</c:v>
                </c:pt>
                <c:pt idx="13640">
                  <c:v>42190.025231481479</c:v>
                </c:pt>
                <c:pt idx="13641">
                  <c:v>42190.025925925926</c:v>
                </c:pt>
                <c:pt idx="13642">
                  <c:v>42190.026620370372</c:v>
                </c:pt>
                <c:pt idx="13643">
                  <c:v>42190.027314814804</c:v>
                </c:pt>
                <c:pt idx="13644">
                  <c:v>42190.028009259258</c:v>
                </c:pt>
                <c:pt idx="13645">
                  <c:v>42190.028703703683</c:v>
                </c:pt>
                <c:pt idx="13646">
                  <c:v>42190.029398148159</c:v>
                </c:pt>
                <c:pt idx="13647">
                  <c:v>42190.030092592591</c:v>
                </c:pt>
                <c:pt idx="13648">
                  <c:v>42190.030787037023</c:v>
                </c:pt>
                <c:pt idx="13649">
                  <c:v>42190.03148148147</c:v>
                </c:pt>
                <c:pt idx="13650">
                  <c:v>42190.032175925931</c:v>
                </c:pt>
                <c:pt idx="13651">
                  <c:v>42190.032870370385</c:v>
                </c:pt>
                <c:pt idx="13652">
                  <c:v>42190.033564814803</c:v>
                </c:pt>
                <c:pt idx="13653">
                  <c:v>42190.034259259271</c:v>
                </c:pt>
                <c:pt idx="13654">
                  <c:v>42190.034953703704</c:v>
                </c:pt>
                <c:pt idx="13655">
                  <c:v>42190.035648148165</c:v>
                </c:pt>
                <c:pt idx="13656">
                  <c:v>42190.03634259259</c:v>
                </c:pt>
                <c:pt idx="13657">
                  <c:v>42190.037037037036</c:v>
                </c:pt>
                <c:pt idx="13658">
                  <c:v>42190.037731481476</c:v>
                </c:pt>
                <c:pt idx="13659">
                  <c:v>42190.038425925923</c:v>
                </c:pt>
                <c:pt idx="13660">
                  <c:v>42190.039120370355</c:v>
                </c:pt>
                <c:pt idx="13661">
                  <c:v>42190.039814814816</c:v>
                </c:pt>
                <c:pt idx="13662">
                  <c:v>42190.040509259263</c:v>
                </c:pt>
                <c:pt idx="13663">
                  <c:v>42190.041203703688</c:v>
                </c:pt>
                <c:pt idx="13664">
                  <c:v>42190.041898148171</c:v>
                </c:pt>
                <c:pt idx="13665">
                  <c:v>42190.042592592603</c:v>
                </c:pt>
                <c:pt idx="13666">
                  <c:v>42190.043287037035</c:v>
                </c:pt>
                <c:pt idx="13667">
                  <c:v>42190.043981481474</c:v>
                </c:pt>
                <c:pt idx="13668">
                  <c:v>42190.044675925943</c:v>
                </c:pt>
                <c:pt idx="13669">
                  <c:v>42190.045370370368</c:v>
                </c:pt>
                <c:pt idx="13670">
                  <c:v>42190.046064814815</c:v>
                </c:pt>
                <c:pt idx="13671">
                  <c:v>42190.046759259261</c:v>
                </c:pt>
                <c:pt idx="13672">
                  <c:v>42190.047453703679</c:v>
                </c:pt>
                <c:pt idx="13673">
                  <c:v>42190.048148148169</c:v>
                </c:pt>
                <c:pt idx="13674">
                  <c:v>42190.048842592601</c:v>
                </c:pt>
                <c:pt idx="13675">
                  <c:v>42190.049537037041</c:v>
                </c:pt>
                <c:pt idx="13676">
                  <c:v>42190.050231481495</c:v>
                </c:pt>
                <c:pt idx="13677">
                  <c:v>42190.050925925942</c:v>
                </c:pt>
                <c:pt idx="13678">
                  <c:v>42190.051620370381</c:v>
                </c:pt>
                <c:pt idx="13679">
                  <c:v>42190.052314814813</c:v>
                </c:pt>
                <c:pt idx="13680">
                  <c:v>42190.05300925926</c:v>
                </c:pt>
                <c:pt idx="13681">
                  <c:v>42190.053703703685</c:v>
                </c:pt>
                <c:pt idx="13682">
                  <c:v>42190.054398148175</c:v>
                </c:pt>
                <c:pt idx="13683">
                  <c:v>42190.055092592593</c:v>
                </c:pt>
                <c:pt idx="13684">
                  <c:v>42190.055787037025</c:v>
                </c:pt>
                <c:pt idx="13685">
                  <c:v>42190.056481481479</c:v>
                </c:pt>
                <c:pt idx="13686">
                  <c:v>42190.057175925933</c:v>
                </c:pt>
                <c:pt idx="13687">
                  <c:v>42190.057870370387</c:v>
                </c:pt>
                <c:pt idx="13688">
                  <c:v>42190.058564814812</c:v>
                </c:pt>
                <c:pt idx="13689">
                  <c:v>42190.059259259273</c:v>
                </c:pt>
                <c:pt idx="13690">
                  <c:v>42190.059953703705</c:v>
                </c:pt>
                <c:pt idx="13691">
                  <c:v>42190.060648148159</c:v>
                </c:pt>
                <c:pt idx="13692">
                  <c:v>42190.061342592584</c:v>
                </c:pt>
                <c:pt idx="13693">
                  <c:v>42190.062037037038</c:v>
                </c:pt>
                <c:pt idx="13694">
                  <c:v>42190.062731481485</c:v>
                </c:pt>
                <c:pt idx="13695">
                  <c:v>42190.063425925924</c:v>
                </c:pt>
                <c:pt idx="13696">
                  <c:v>42190.064120370371</c:v>
                </c:pt>
                <c:pt idx="13697">
                  <c:v>42190.064814814818</c:v>
                </c:pt>
                <c:pt idx="13698">
                  <c:v>42190.065509259257</c:v>
                </c:pt>
                <c:pt idx="13699">
                  <c:v>42190.066203703704</c:v>
                </c:pt>
                <c:pt idx="13700">
                  <c:v>42190.066898148179</c:v>
                </c:pt>
                <c:pt idx="13701">
                  <c:v>42190.06759259259</c:v>
                </c:pt>
                <c:pt idx="13702">
                  <c:v>42190.068287037036</c:v>
                </c:pt>
                <c:pt idx="13703">
                  <c:v>42190.068981481476</c:v>
                </c:pt>
                <c:pt idx="13704">
                  <c:v>42190.069675925923</c:v>
                </c:pt>
                <c:pt idx="13705">
                  <c:v>42190.070370370369</c:v>
                </c:pt>
                <c:pt idx="13706">
                  <c:v>42190.071064814802</c:v>
                </c:pt>
                <c:pt idx="13707">
                  <c:v>42190.071759259255</c:v>
                </c:pt>
                <c:pt idx="13708">
                  <c:v>42190.072453703688</c:v>
                </c:pt>
                <c:pt idx="13709">
                  <c:v>42190.073148148149</c:v>
                </c:pt>
                <c:pt idx="13710">
                  <c:v>42190.073842592596</c:v>
                </c:pt>
                <c:pt idx="13711">
                  <c:v>42190.074537037042</c:v>
                </c:pt>
                <c:pt idx="13712">
                  <c:v>42190.075231481482</c:v>
                </c:pt>
                <c:pt idx="13713">
                  <c:v>42190.075925925928</c:v>
                </c:pt>
                <c:pt idx="13714">
                  <c:v>42190.076620370368</c:v>
                </c:pt>
                <c:pt idx="13715">
                  <c:v>42190.077314814815</c:v>
                </c:pt>
                <c:pt idx="13716">
                  <c:v>42190.078009259261</c:v>
                </c:pt>
                <c:pt idx="13717">
                  <c:v>42190.078703703679</c:v>
                </c:pt>
                <c:pt idx="13718">
                  <c:v>42190.079398148169</c:v>
                </c:pt>
                <c:pt idx="13719">
                  <c:v>42190.080092592601</c:v>
                </c:pt>
                <c:pt idx="13720">
                  <c:v>42190.080787037034</c:v>
                </c:pt>
                <c:pt idx="13721">
                  <c:v>42190.081481481466</c:v>
                </c:pt>
                <c:pt idx="13722">
                  <c:v>42190.082175925942</c:v>
                </c:pt>
                <c:pt idx="13723">
                  <c:v>42190.082870370396</c:v>
                </c:pt>
                <c:pt idx="13724">
                  <c:v>42190.083564814806</c:v>
                </c:pt>
                <c:pt idx="13725">
                  <c:v>42190.084259259274</c:v>
                </c:pt>
                <c:pt idx="13726">
                  <c:v>42190.084953703707</c:v>
                </c:pt>
                <c:pt idx="13727">
                  <c:v>42190.085648148161</c:v>
                </c:pt>
                <c:pt idx="13728">
                  <c:v>42190.086342592593</c:v>
                </c:pt>
                <c:pt idx="13729">
                  <c:v>42190.087037037039</c:v>
                </c:pt>
                <c:pt idx="13730">
                  <c:v>42190.087731481479</c:v>
                </c:pt>
                <c:pt idx="13731">
                  <c:v>42190.088425925933</c:v>
                </c:pt>
                <c:pt idx="13732">
                  <c:v>42190.089120370372</c:v>
                </c:pt>
                <c:pt idx="13733">
                  <c:v>42190.089814814812</c:v>
                </c:pt>
                <c:pt idx="13734">
                  <c:v>42190.090509259258</c:v>
                </c:pt>
                <c:pt idx="13735">
                  <c:v>42190.091203703683</c:v>
                </c:pt>
                <c:pt idx="13736">
                  <c:v>42190.091898148159</c:v>
                </c:pt>
                <c:pt idx="13737">
                  <c:v>42190.092592592591</c:v>
                </c:pt>
                <c:pt idx="13738">
                  <c:v>42190.093287037023</c:v>
                </c:pt>
                <c:pt idx="13739">
                  <c:v>42190.09398148147</c:v>
                </c:pt>
                <c:pt idx="13740">
                  <c:v>42190.094675925931</c:v>
                </c:pt>
                <c:pt idx="13741">
                  <c:v>42190.095370370371</c:v>
                </c:pt>
                <c:pt idx="13742">
                  <c:v>42190.096064814803</c:v>
                </c:pt>
                <c:pt idx="13743">
                  <c:v>42190.096759259257</c:v>
                </c:pt>
                <c:pt idx="13744">
                  <c:v>42190.097453703682</c:v>
                </c:pt>
                <c:pt idx="13745">
                  <c:v>42190.098148148165</c:v>
                </c:pt>
                <c:pt idx="13746">
                  <c:v>42190.09884259259</c:v>
                </c:pt>
                <c:pt idx="13747">
                  <c:v>42190.099537037036</c:v>
                </c:pt>
                <c:pt idx="13748">
                  <c:v>42190.100231481483</c:v>
                </c:pt>
                <c:pt idx="13749">
                  <c:v>42190.100925925923</c:v>
                </c:pt>
                <c:pt idx="13750">
                  <c:v>42190.101620370355</c:v>
                </c:pt>
                <c:pt idx="13751">
                  <c:v>42190.102314814816</c:v>
                </c:pt>
                <c:pt idx="13752">
                  <c:v>42190.103009259255</c:v>
                </c:pt>
                <c:pt idx="13753">
                  <c:v>42190.103703703673</c:v>
                </c:pt>
                <c:pt idx="13754">
                  <c:v>42190.104398148171</c:v>
                </c:pt>
                <c:pt idx="13755">
                  <c:v>42190.105092592596</c:v>
                </c:pt>
                <c:pt idx="13756">
                  <c:v>42190.10578703702</c:v>
                </c:pt>
                <c:pt idx="13757">
                  <c:v>42190.106481481474</c:v>
                </c:pt>
                <c:pt idx="13758">
                  <c:v>42190.107175925928</c:v>
                </c:pt>
                <c:pt idx="13759">
                  <c:v>42190.107870370368</c:v>
                </c:pt>
                <c:pt idx="13760">
                  <c:v>42190.108564814815</c:v>
                </c:pt>
                <c:pt idx="13761">
                  <c:v>42190.109259259261</c:v>
                </c:pt>
                <c:pt idx="13762">
                  <c:v>42190.109953703679</c:v>
                </c:pt>
                <c:pt idx="13763">
                  <c:v>42190.110648148169</c:v>
                </c:pt>
                <c:pt idx="13764">
                  <c:v>42190.111342592594</c:v>
                </c:pt>
                <c:pt idx="13765">
                  <c:v>42190.112037037041</c:v>
                </c:pt>
                <c:pt idx="13766">
                  <c:v>42190.11273148148</c:v>
                </c:pt>
                <c:pt idx="13767">
                  <c:v>42190.113425925927</c:v>
                </c:pt>
                <c:pt idx="13768">
                  <c:v>42190.114120370381</c:v>
                </c:pt>
                <c:pt idx="13769">
                  <c:v>42190.114814814813</c:v>
                </c:pt>
                <c:pt idx="13770">
                  <c:v>42190.11550925926</c:v>
                </c:pt>
                <c:pt idx="13771">
                  <c:v>42190.116203703707</c:v>
                </c:pt>
                <c:pt idx="13772">
                  <c:v>42190.116898148175</c:v>
                </c:pt>
                <c:pt idx="13773">
                  <c:v>42190.117592592593</c:v>
                </c:pt>
                <c:pt idx="13774">
                  <c:v>42190.118287037039</c:v>
                </c:pt>
                <c:pt idx="13775">
                  <c:v>42190.118981481479</c:v>
                </c:pt>
                <c:pt idx="13776">
                  <c:v>42190.119675925933</c:v>
                </c:pt>
                <c:pt idx="13777">
                  <c:v>42190.120370370372</c:v>
                </c:pt>
                <c:pt idx="13778">
                  <c:v>42190.121064814783</c:v>
                </c:pt>
                <c:pt idx="13779">
                  <c:v>42190.121759259244</c:v>
                </c:pt>
                <c:pt idx="13780">
                  <c:v>42190.122453703683</c:v>
                </c:pt>
                <c:pt idx="13781">
                  <c:v>42190.123148148145</c:v>
                </c:pt>
                <c:pt idx="13782">
                  <c:v>42190.123842592584</c:v>
                </c:pt>
                <c:pt idx="13783">
                  <c:v>42190.124537037038</c:v>
                </c:pt>
                <c:pt idx="13784">
                  <c:v>42190.125231481485</c:v>
                </c:pt>
                <c:pt idx="13785">
                  <c:v>42190.125925925924</c:v>
                </c:pt>
                <c:pt idx="13786">
                  <c:v>42190.126620370371</c:v>
                </c:pt>
                <c:pt idx="13787">
                  <c:v>42190.127314814803</c:v>
                </c:pt>
                <c:pt idx="13788">
                  <c:v>42190.128009259257</c:v>
                </c:pt>
                <c:pt idx="13789">
                  <c:v>42190.128703703682</c:v>
                </c:pt>
                <c:pt idx="13790">
                  <c:v>42190.129398148165</c:v>
                </c:pt>
                <c:pt idx="13791">
                  <c:v>42190.13009259259</c:v>
                </c:pt>
                <c:pt idx="13792">
                  <c:v>42190.130787037022</c:v>
                </c:pt>
                <c:pt idx="13793">
                  <c:v>42190.131481481454</c:v>
                </c:pt>
                <c:pt idx="13794">
                  <c:v>42190.132175925923</c:v>
                </c:pt>
                <c:pt idx="13795">
                  <c:v>42190.132870370369</c:v>
                </c:pt>
                <c:pt idx="13796">
                  <c:v>42190.133564814802</c:v>
                </c:pt>
                <c:pt idx="13797">
                  <c:v>42190.134259259263</c:v>
                </c:pt>
                <c:pt idx="13798">
                  <c:v>42190.134953703688</c:v>
                </c:pt>
                <c:pt idx="13799">
                  <c:v>42190.135648148149</c:v>
                </c:pt>
                <c:pt idx="13800">
                  <c:v>42190.136342592596</c:v>
                </c:pt>
                <c:pt idx="13801">
                  <c:v>42190.137037037035</c:v>
                </c:pt>
                <c:pt idx="13802">
                  <c:v>42190.137731481474</c:v>
                </c:pt>
                <c:pt idx="13803">
                  <c:v>42190.138425925928</c:v>
                </c:pt>
                <c:pt idx="13804">
                  <c:v>42190.139120370353</c:v>
                </c:pt>
                <c:pt idx="13805">
                  <c:v>42190.139814814815</c:v>
                </c:pt>
                <c:pt idx="13806">
                  <c:v>42190.140509259261</c:v>
                </c:pt>
                <c:pt idx="13807">
                  <c:v>42190.141203703679</c:v>
                </c:pt>
                <c:pt idx="13808">
                  <c:v>42190.141898148169</c:v>
                </c:pt>
                <c:pt idx="13809">
                  <c:v>42190.142592592601</c:v>
                </c:pt>
                <c:pt idx="13810">
                  <c:v>42190.143287037034</c:v>
                </c:pt>
                <c:pt idx="13811">
                  <c:v>42190.143981481466</c:v>
                </c:pt>
                <c:pt idx="13812">
                  <c:v>42190.144675925942</c:v>
                </c:pt>
                <c:pt idx="13813">
                  <c:v>42190.145370370381</c:v>
                </c:pt>
                <c:pt idx="13814">
                  <c:v>42190.146064814806</c:v>
                </c:pt>
                <c:pt idx="13815">
                  <c:v>42190.14675925926</c:v>
                </c:pt>
                <c:pt idx="13816">
                  <c:v>42190.147453703685</c:v>
                </c:pt>
                <c:pt idx="13817">
                  <c:v>42190.148148148161</c:v>
                </c:pt>
                <c:pt idx="13818">
                  <c:v>42190.148842592593</c:v>
                </c:pt>
                <c:pt idx="13819">
                  <c:v>42190.149537037039</c:v>
                </c:pt>
                <c:pt idx="13820">
                  <c:v>42190.150231481493</c:v>
                </c:pt>
                <c:pt idx="13821">
                  <c:v>42190.150925925933</c:v>
                </c:pt>
                <c:pt idx="13822">
                  <c:v>42190.151620370372</c:v>
                </c:pt>
                <c:pt idx="13823">
                  <c:v>42190.152314814812</c:v>
                </c:pt>
                <c:pt idx="13824">
                  <c:v>42190.153009259258</c:v>
                </c:pt>
                <c:pt idx="13825">
                  <c:v>42190.153703703683</c:v>
                </c:pt>
                <c:pt idx="13826">
                  <c:v>42190.154398148174</c:v>
                </c:pt>
                <c:pt idx="13827">
                  <c:v>42190.155092592591</c:v>
                </c:pt>
                <c:pt idx="13828">
                  <c:v>42190.155787037023</c:v>
                </c:pt>
                <c:pt idx="13829">
                  <c:v>42190.156481481485</c:v>
                </c:pt>
                <c:pt idx="13830">
                  <c:v>42190.157175925931</c:v>
                </c:pt>
                <c:pt idx="13831">
                  <c:v>42190.157870370385</c:v>
                </c:pt>
                <c:pt idx="13832">
                  <c:v>42190.158564814818</c:v>
                </c:pt>
                <c:pt idx="13833">
                  <c:v>42190.159259259271</c:v>
                </c:pt>
                <c:pt idx="13834">
                  <c:v>42190.159953703704</c:v>
                </c:pt>
                <c:pt idx="13835">
                  <c:v>42190.160648148165</c:v>
                </c:pt>
                <c:pt idx="13836">
                  <c:v>42190.161342592575</c:v>
                </c:pt>
                <c:pt idx="13837">
                  <c:v>42190.162037037036</c:v>
                </c:pt>
                <c:pt idx="13838">
                  <c:v>42190.162731481476</c:v>
                </c:pt>
                <c:pt idx="13839">
                  <c:v>42190.163425925908</c:v>
                </c:pt>
                <c:pt idx="13840">
                  <c:v>42190.164120370355</c:v>
                </c:pt>
                <c:pt idx="13841">
                  <c:v>42190.164814814816</c:v>
                </c:pt>
                <c:pt idx="13842">
                  <c:v>42190.165509259255</c:v>
                </c:pt>
                <c:pt idx="13843">
                  <c:v>42190.166203703688</c:v>
                </c:pt>
                <c:pt idx="13844">
                  <c:v>42190.166898148171</c:v>
                </c:pt>
                <c:pt idx="13845">
                  <c:v>42190.167592592596</c:v>
                </c:pt>
                <c:pt idx="13846">
                  <c:v>42190.168287037035</c:v>
                </c:pt>
                <c:pt idx="13847">
                  <c:v>42190.168981481474</c:v>
                </c:pt>
                <c:pt idx="13848">
                  <c:v>42190.169675925928</c:v>
                </c:pt>
                <c:pt idx="13849">
                  <c:v>42190.170370370368</c:v>
                </c:pt>
                <c:pt idx="13850">
                  <c:v>42190.1710648148</c:v>
                </c:pt>
                <c:pt idx="13851">
                  <c:v>42190.171759259254</c:v>
                </c:pt>
                <c:pt idx="13852">
                  <c:v>42190.172453703679</c:v>
                </c:pt>
                <c:pt idx="13853">
                  <c:v>42190.173148148147</c:v>
                </c:pt>
                <c:pt idx="13854">
                  <c:v>42190.173842592594</c:v>
                </c:pt>
                <c:pt idx="13855">
                  <c:v>42190.174537037041</c:v>
                </c:pt>
                <c:pt idx="13856">
                  <c:v>42190.17523148148</c:v>
                </c:pt>
                <c:pt idx="13857">
                  <c:v>42190.175925925927</c:v>
                </c:pt>
                <c:pt idx="13858">
                  <c:v>42190.176620370381</c:v>
                </c:pt>
                <c:pt idx="13859">
                  <c:v>42190.177314814806</c:v>
                </c:pt>
                <c:pt idx="13860">
                  <c:v>42190.17800925926</c:v>
                </c:pt>
                <c:pt idx="13861">
                  <c:v>42190.178703703685</c:v>
                </c:pt>
                <c:pt idx="13862">
                  <c:v>42190.179398148161</c:v>
                </c:pt>
                <c:pt idx="13863">
                  <c:v>42190.180092592593</c:v>
                </c:pt>
                <c:pt idx="13864">
                  <c:v>42190.180787037025</c:v>
                </c:pt>
                <c:pt idx="13865">
                  <c:v>42190.181481481464</c:v>
                </c:pt>
                <c:pt idx="13866">
                  <c:v>42190.182175925933</c:v>
                </c:pt>
                <c:pt idx="13867">
                  <c:v>42190.182870370387</c:v>
                </c:pt>
                <c:pt idx="13868">
                  <c:v>42190.183564814804</c:v>
                </c:pt>
                <c:pt idx="13869">
                  <c:v>42190.184259259273</c:v>
                </c:pt>
                <c:pt idx="13870">
                  <c:v>42190.184953703705</c:v>
                </c:pt>
                <c:pt idx="13871">
                  <c:v>42190.185648148159</c:v>
                </c:pt>
                <c:pt idx="13872">
                  <c:v>42190.186342592591</c:v>
                </c:pt>
                <c:pt idx="13873">
                  <c:v>42190.187037037038</c:v>
                </c:pt>
                <c:pt idx="13874">
                  <c:v>42190.187731481485</c:v>
                </c:pt>
                <c:pt idx="13875">
                  <c:v>42190.188425925931</c:v>
                </c:pt>
                <c:pt idx="13876">
                  <c:v>42190.189120370371</c:v>
                </c:pt>
                <c:pt idx="13877">
                  <c:v>42190.189814814818</c:v>
                </c:pt>
                <c:pt idx="13878">
                  <c:v>42190.190509259257</c:v>
                </c:pt>
                <c:pt idx="13879">
                  <c:v>42190.191203703682</c:v>
                </c:pt>
                <c:pt idx="13880">
                  <c:v>42190.191898148165</c:v>
                </c:pt>
                <c:pt idx="13881">
                  <c:v>42190.19259259259</c:v>
                </c:pt>
                <c:pt idx="13882">
                  <c:v>42190.193287037022</c:v>
                </c:pt>
                <c:pt idx="13883">
                  <c:v>42190.193981481454</c:v>
                </c:pt>
                <c:pt idx="13884">
                  <c:v>42190.194675925923</c:v>
                </c:pt>
                <c:pt idx="13885">
                  <c:v>42190.195370370355</c:v>
                </c:pt>
                <c:pt idx="13886">
                  <c:v>42190.196064814802</c:v>
                </c:pt>
                <c:pt idx="13887">
                  <c:v>42190.196759259255</c:v>
                </c:pt>
                <c:pt idx="13888">
                  <c:v>42190.197453703673</c:v>
                </c:pt>
                <c:pt idx="13889">
                  <c:v>42190.198148148149</c:v>
                </c:pt>
                <c:pt idx="13890">
                  <c:v>42190.198842592596</c:v>
                </c:pt>
                <c:pt idx="13891">
                  <c:v>42190.199537037035</c:v>
                </c:pt>
                <c:pt idx="13892">
                  <c:v>42190.200231481482</c:v>
                </c:pt>
                <c:pt idx="13893">
                  <c:v>42190.200925925928</c:v>
                </c:pt>
                <c:pt idx="13894">
                  <c:v>42190.201620370353</c:v>
                </c:pt>
                <c:pt idx="13895">
                  <c:v>42190.202314814815</c:v>
                </c:pt>
                <c:pt idx="13896">
                  <c:v>42190.203009259254</c:v>
                </c:pt>
                <c:pt idx="13897">
                  <c:v>42190.203703703672</c:v>
                </c:pt>
                <c:pt idx="13898">
                  <c:v>42190.204398148169</c:v>
                </c:pt>
                <c:pt idx="13899">
                  <c:v>42190.205092592594</c:v>
                </c:pt>
                <c:pt idx="13900">
                  <c:v>42190.205787037019</c:v>
                </c:pt>
                <c:pt idx="13901">
                  <c:v>42190.206481481466</c:v>
                </c:pt>
                <c:pt idx="13902">
                  <c:v>42190.207175925927</c:v>
                </c:pt>
                <c:pt idx="13903">
                  <c:v>42190.207870370381</c:v>
                </c:pt>
                <c:pt idx="13904">
                  <c:v>42190.208564814806</c:v>
                </c:pt>
                <c:pt idx="13905">
                  <c:v>42190.20925925926</c:v>
                </c:pt>
                <c:pt idx="13906">
                  <c:v>42190.209953703685</c:v>
                </c:pt>
                <c:pt idx="13907">
                  <c:v>42190.210648148161</c:v>
                </c:pt>
                <c:pt idx="13908">
                  <c:v>42190.211342592585</c:v>
                </c:pt>
                <c:pt idx="13909">
                  <c:v>42190.212037037039</c:v>
                </c:pt>
                <c:pt idx="13910">
                  <c:v>42190.212731481479</c:v>
                </c:pt>
                <c:pt idx="13911">
                  <c:v>42190.213425925926</c:v>
                </c:pt>
                <c:pt idx="13912">
                  <c:v>42190.214120370372</c:v>
                </c:pt>
                <c:pt idx="13913">
                  <c:v>42190.214814814812</c:v>
                </c:pt>
                <c:pt idx="13914">
                  <c:v>42190.215509259258</c:v>
                </c:pt>
                <c:pt idx="13915">
                  <c:v>42190.216203703705</c:v>
                </c:pt>
                <c:pt idx="13916">
                  <c:v>42190.216898148174</c:v>
                </c:pt>
                <c:pt idx="13917">
                  <c:v>42190.217592592591</c:v>
                </c:pt>
                <c:pt idx="13918">
                  <c:v>42190.218287037038</c:v>
                </c:pt>
                <c:pt idx="13919">
                  <c:v>42190.218981481485</c:v>
                </c:pt>
                <c:pt idx="13920">
                  <c:v>42190.219675925931</c:v>
                </c:pt>
                <c:pt idx="13921">
                  <c:v>42190.220370370371</c:v>
                </c:pt>
                <c:pt idx="13922">
                  <c:v>42190.221064814788</c:v>
                </c:pt>
                <c:pt idx="13923">
                  <c:v>42190.221759259242</c:v>
                </c:pt>
                <c:pt idx="13924">
                  <c:v>42190.222453703682</c:v>
                </c:pt>
                <c:pt idx="13925">
                  <c:v>42190.22314814815</c:v>
                </c:pt>
                <c:pt idx="13926">
                  <c:v>42190.223842592575</c:v>
                </c:pt>
                <c:pt idx="13927">
                  <c:v>42190.224537037036</c:v>
                </c:pt>
                <c:pt idx="13928">
                  <c:v>42190.225231481476</c:v>
                </c:pt>
                <c:pt idx="13929">
                  <c:v>42190.225925925908</c:v>
                </c:pt>
                <c:pt idx="13930">
                  <c:v>42190.226620370355</c:v>
                </c:pt>
                <c:pt idx="13931">
                  <c:v>42190.227314814802</c:v>
                </c:pt>
                <c:pt idx="13932">
                  <c:v>42190.228009259255</c:v>
                </c:pt>
                <c:pt idx="13933">
                  <c:v>42190.228703703673</c:v>
                </c:pt>
                <c:pt idx="13934">
                  <c:v>42190.229398148149</c:v>
                </c:pt>
                <c:pt idx="13935">
                  <c:v>42190.230092592596</c:v>
                </c:pt>
                <c:pt idx="13936">
                  <c:v>42190.23078703702</c:v>
                </c:pt>
                <c:pt idx="13937">
                  <c:v>42190.231481481453</c:v>
                </c:pt>
                <c:pt idx="13938">
                  <c:v>42190.232175925928</c:v>
                </c:pt>
                <c:pt idx="13939">
                  <c:v>42190.232870370368</c:v>
                </c:pt>
                <c:pt idx="13940">
                  <c:v>42190.2335648148</c:v>
                </c:pt>
                <c:pt idx="13941">
                  <c:v>42190.234259259261</c:v>
                </c:pt>
                <c:pt idx="13942">
                  <c:v>42190.234953703679</c:v>
                </c:pt>
                <c:pt idx="13943">
                  <c:v>42190.235648148147</c:v>
                </c:pt>
                <c:pt idx="13944">
                  <c:v>42190.236342592594</c:v>
                </c:pt>
                <c:pt idx="13945">
                  <c:v>42190.237037037034</c:v>
                </c:pt>
                <c:pt idx="13946">
                  <c:v>42190.237731481466</c:v>
                </c:pt>
                <c:pt idx="13947">
                  <c:v>42190.238425925927</c:v>
                </c:pt>
                <c:pt idx="13948">
                  <c:v>42190.239120370374</c:v>
                </c:pt>
                <c:pt idx="13949">
                  <c:v>42190.239814814806</c:v>
                </c:pt>
                <c:pt idx="13950">
                  <c:v>42190.24050925926</c:v>
                </c:pt>
                <c:pt idx="13951">
                  <c:v>42190.241203703685</c:v>
                </c:pt>
                <c:pt idx="13952">
                  <c:v>42190.241898148161</c:v>
                </c:pt>
                <c:pt idx="13953">
                  <c:v>42190.242592592593</c:v>
                </c:pt>
                <c:pt idx="13954">
                  <c:v>42190.243287037025</c:v>
                </c:pt>
                <c:pt idx="13955">
                  <c:v>42190.243981481464</c:v>
                </c:pt>
                <c:pt idx="13956">
                  <c:v>42190.244675925933</c:v>
                </c:pt>
                <c:pt idx="13957">
                  <c:v>42190.245370370372</c:v>
                </c:pt>
                <c:pt idx="13958">
                  <c:v>42190.246064814804</c:v>
                </c:pt>
                <c:pt idx="13959">
                  <c:v>42190.246759259258</c:v>
                </c:pt>
                <c:pt idx="13960">
                  <c:v>42190.247453703683</c:v>
                </c:pt>
                <c:pt idx="13961">
                  <c:v>42190.248148148159</c:v>
                </c:pt>
                <c:pt idx="13962">
                  <c:v>42190.248842592591</c:v>
                </c:pt>
                <c:pt idx="13963">
                  <c:v>42190.249537037038</c:v>
                </c:pt>
                <c:pt idx="13964">
                  <c:v>42190.250231481492</c:v>
                </c:pt>
                <c:pt idx="13965">
                  <c:v>42190.250925925931</c:v>
                </c:pt>
                <c:pt idx="13966">
                  <c:v>42190.251620370371</c:v>
                </c:pt>
                <c:pt idx="13967">
                  <c:v>42190.252314814818</c:v>
                </c:pt>
                <c:pt idx="13968">
                  <c:v>42190.253009259257</c:v>
                </c:pt>
                <c:pt idx="13969">
                  <c:v>42190.253703703682</c:v>
                </c:pt>
                <c:pt idx="13970">
                  <c:v>42190.254398148179</c:v>
                </c:pt>
                <c:pt idx="13971">
                  <c:v>42190.25509259259</c:v>
                </c:pt>
                <c:pt idx="13972">
                  <c:v>42190.255787037022</c:v>
                </c:pt>
                <c:pt idx="13973">
                  <c:v>42190.256481481476</c:v>
                </c:pt>
                <c:pt idx="13974">
                  <c:v>42190.257175925923</c:v>
                </c:pt>
                <c:pt idx="13975">
                  <c:v>42190.257870370369</c:v>
                </c:pt>
                <c:pt idx="13976">
                  <c:v>42190.258564814816</c:v>
                </c:pt>
                <c:pt idx="13977">
                  <c:v>42190.259259259263</c:v>
                </c:pt>
                <c:pt idx="13978">
                  <c:v>42190.259953703688</c:v>
                </c:pt>
                <c:pt idx="13979">
                  <c:v>42190.260648148149</c:v>
                </c:pt>
                <c:pt idx="13980">
                  <c:v>42190.261342592581</c:v>
                </c:pt>
                <c:pt idx="13981">
                  <c:v>42190.262037037035</c:v>
                </c:pt>
                <c:pt idx="13982">
                  <c:v>42190.262731481474</c:v>
                </c:pt>
                <c:pt idx="13983">
                  <c:v>42190.263425925914</c:v>
                </c:pt>
                <c:pt idx="13984">
                  <c:v>42190.264120370353</c:v>
                </c:pt>
                <c:pt idx="13985">
                  <c:v>42190.264814814815</c:v>
                </c:pt>
                <c:pt idx="13986">
                  <c:v>42190.265509259254</c:v>
                </c:pt>
                <c:pt idx="13987">
                  <c:v>42190.266203703679</c:v>
                </c:pt>
                <c:pt idx="13988">
                  <c:v>42190.266898148169</c:v>
                </c:pt>
                <c:pt idx="13989">
                  <c:v>42190.267592592594</c:v>
                </c:pt>
                <c:pt idx="13990">
                  <c:v>42190.268287037034</c:v>
                </c:pt>
                <c:pt idx="13991">
                  <c:v>42190.268981481466</c:v>
                </c:pt>
                <c:pt idx="13992">
                  <c:v>42190.269675925927</c:v>
                </c:pt>
                <c:pt idx="13993">
                  <c:v>42190.270370370381</c:v>
                </c:pt>
                <c:pt idx="13994">
                  <c:v>42190.271064814784</c:v>
                </c:pt>
                <c:pt idx="13995">
                  <c:v>42190.271759259245</c:v>
                </c:pt>
                <c:pt idx="13996">
                  <c:v>42190.272453703685</c:v>
                </c:pt>
                <c:pt idx="13997">
                  <c:v>42190.273148148146</c:v>
                </c:pt>
                <c:pt idx="13998">
                  <c:v>42190.273842592585</c:v>
                </c:pt>
                <c:pt idx="13999">
                  <c:v>42190.274537037039</c:v>
                </c:pt>
                <c:pt idx="14000">
                  <c:v>42190.275231481479</c:v>
                </c:pt>
                <c:pt idx="14001">
                  <c:v>42190.275925925926</c:v>
                </c:pt>
                <c:pt idx="14002">
                  <c:v>42190.276620370372</c:v>
                </c:pt>
                <c:pt idx="14003">
                  <c:v>42190.277314814804</c:v>
                </c:pt>
                <c:pt idx="14004">
                  <c:v>42190.278009259258</c:v>
                </c:pt>
                <c:pt idx="14005">
                  <c:v>42190.278703703683</c:v>
                </c:pt>
                <c:pt idx="14006">
                  <c:v>42190.279398148159</c:v>
                </c:pt>
                <c:pt idx="14007">
                  <c:v>42190.280092592591</c:v>
                </c:pt>
                <c:pt idx="14008">
                  <c:v>42190.280787037023</c:v>
                </c:pt>
                <c:pt idx="14009">
                  <c:v>42190.28148148147</c:v>
                </c:pt>
                <c:pt idx="14010">
                  <c:v>42190.282175925931</c:v>
                </c:pt>
                <c:pt idx="14011">
                  <c:v>42190.282870370385</c:v>
                </c:pt>
                <c:pt idx="14012">
                  <c:v>42190.283564814803</c:v>
                </c:pt>
                <c:pt idx="14013">
                  <c:v>42190.284259259271</c:v>
                </c:pt>
                <c:pt idx="14014">
                  <c:v>42190.284953703704</c:v>
                </c:pt>
                <c:pt idx="14015">
                  <c:v>42190.285648148165</c:v>
                </c:pt>
                <c:pt idx="14016">
                  <c:v>42190.28634259259</c:v>
                </c:pt>
                <c:pt idx="14017">
                  <c:v>42190.287037037036</c:v>
                </c:pt>
                <c:pt idx="14018">
                  <c:v>42190.287731481476</c:v>
                </c:pt>
                <c:pt idx="14019">
                  <c:v>42190.288425925923</c:v>
                </c:pt>
                <c:pt idx="14020">
                  <c:v>42190.289120370355</c:v>
                </c:pt>
                <c:pt idx="14021">
                  <c:v>42190.289814814816</c:v>
                </c:pt>
                <c:pt idx="14022">
                  <c:v>42190.290509259255</c:v>
                </c:pt>
                <c:pt idx="14023">
                  <c:v>42190.291203703673</c:v>
                </c:pt>
                <c:pt idx="14024">
                  <c:v>42190.291898148149</c:v>
                </c:pt>
                <c:pt idx="14025">
                  <c:v>42190.292592592596</c:v>
                </c:pt>
                <c:pt idx="14026">
                  <c:v>42190.29328703702</c:v>
                </c:pt>
                <c:pt idx="14027">
                  <c:v>42190.293981481453</c:v>
                </c:pt>
                <c:pt idx="14028">
                  <c:v>42190.294675925928</c:v>
                </c:pt>
                <c:pt idx="14029">
                  <c:v>42190.295370370353</c:v>
                </c:pt>
                <c:pt idx="14030">
                  <c:v>42190.2960648148</c:v>
                </c:pt>
                <c:pt idx="14031">
                  <c:v>42190.296759259254</c:v>
                </c:pt>
                <c:pt idx="14032">
                  <c:v>42190.297453703672</c:v>
                </c:pt>
                <c:pt idx="14033">
                  <c:v>42190.298148148147</c:v>
                </c:pt>
                <c:pt idx="14034">
                  <c:v>42190.298842592594</c:v>
                </c:pt>
                <c:pt idx="14035">
                  <c:v>42190.299537037034</c:v>
                </c:pt>
                <c:pt idx="14036">
                  <c:v>42190.300231481495</c:v>
                </c:pt>
                <c:pt idx="14037">
                  <c:v>42190.300925925942</c:v>
                </c:pt>
                <c:pt idx="14038">
                  <c:v>42190.301620370381</c:v>
                </c:pt>
                <c:pt idx="14039">
                  <c:v>42190.302314814813</c:v>
                </c:pt>
                <c:pt idx="14040">
                  <c:v>42190.30300925926</c:v>
                </c:pt>
                <c:pt idx="14041">
                  <c:v>42190.303703703685</c:v>
                </c:pt>
                <c:pt idx="14042">
                  <c:v>42190.304398148175</c:v>
                </c:pt>
                <c:pt idx="14043">
                  <c:v>42190.305092592593</c:v>
                </c:pt>
                <c:pt idx="14044">
                  <c:v>42190.305787037025</c:v>
                </c:pt>
                <c:pt idx="14045">
                  <c:v>42190.306481481479</c:v>
                </c:pt>
                <c:pt idx="14046">
                  <c:v>42190.307175925933</c:v>
                </c:pt>
                <c:pt idx="14047">
                  <c:v>42190.307870370387</c:v>
                </c:pt>
                <c:pt idx="14048">
                  <c:v>42190.308564814812</c:v>
                </c:pt>
                <c:pt idx="14049">
                  <c:v>42190.309259259273</c:v>
                </c:pt>
                <c:pt idx="14050">
                  <c:v>42190.309953703705</c:v>
                </c:pt>
                <c:pt idx="14051">
                  <c:v>42190.310648148174</c:v>
                </c:pt>
                <c:pt idx="14052">
                  <c:v>42190.311342592591</c:v>
                </c:pt>
                <c:pt idx="14053">
                  <c:v>42190.312037037053</c:v>
                </c:pt>
                <c:pt idx="14054">
                  <c:v>42190.312731481492</c:v>
                </c:pt>
                <c:pt idx="14055">
                  <c:v>42190.313425925931</c:v>
                </c:pt>
                <c:pt idx="14056">
                  <c:v>42190.314120370385</c:v>
                </c:pt>
                <c:pt idx="14057">
                  <c:v>42190.314814814839</c:v>
                </c:pt>
                <c:pt idx="14058">
                  <c:v>42190.315509259271</c:v>
                </c:pt>
                <c:pt idx="14059">
                  <c:v>42190.316203703711</c:v>
                </c:pt>
                <c:pt idx="14060">
                  <c:v>42190.316898148194</c:v>
                </c:pt>
                <c:pt idx="14061">
                  <c:v>42190.317592592604</c:v>
                </c:pt>
                <c:pt idx="14062">
                  <c:v>42190.318287037051</c:v>
                </c:pt>
                <c:pt idx="14063">
                  <c:v>42190.318981481483</c:v>
                </c:pt>
                <c:pt idx="14064">
                  <c:v>42190.319675925937</c:v>
                </c:pt>
                <c:pt idx="14065">
                  <c:v>42190.320370370369</c:v>
                </c:pt>
                <c:pt idx="14066">
                  <c:v>42190.321064814802</c:v>
                </c:pt>
                <c:pt idx="14067">
                  <c:v>42190.321759259255</c:v>
                </c:pt>
                <c:pt idx="14068">
                  <c:v>42190.322453703688</c:v>
                </c:pt>
                <c:pt idx="14069">
                  <c:v>42190.323148148149</c:v>
                </c:pt>
                <c:pt idx="14070">
                  <c:v>42190.323842592596</c:v>
                </c:pt>
                <c:pt idx="14071">
                  <c:v>42190.324537037042</c:v>
                </c:pt>
                <c:pt idx="14072">
                  <c:v>42190.325231481482</c:v>
                </c:pt>
                <c:pt idx="14073">
                  <c:v>42190.325925925928</c:v>
                </c:pt>
                <c:pt idx="14074">
                  <c:v>42190.326620370368</c:v>
                </c:pt>
                <c:pt idx="14075">
                  <c:v>42190.327314814815</c:v>
                </c:pt>
                <c:pt idx="14076">
                  <c:v>42190.328009259261</c:v>
                </c:pt>
                <c:pt idx="14077">
                  <c:v>42190.328703703679</c:v>
                </c:pt>
                <c:pt idx="14078">
                  <c:v>42190.329398148169</c:v>
                </c:pt>
                <c:pt idx="14079">
                  <c:v>42190.330092592601</c:v>
                </c:pt>
                <c:pt idx="14080">
                  <c:v>42190.330787037034</c:v>
                </c:pt>
                <c:pt idx="14081">
                  <c:v>42190.331481481466</c:v>
                </c:pt>
                <c:pt idx="14082">
                  <c:v>42190.332175925942</c:v>
                </c:pt>
                <c:pt idx="14083">
                  <c:v>42190.332870370396</c:v>
                </c:pt>
                <c:pt idx="14084">
                  <c:v>42190.333564814806</c:v>
                </c:pt>
                <c:pt idx="14085">
                  <c:v>42190.334259259274</c:v>
                </c:pt>
                <c:pt idx="14086">
                  <c:v>42190.334953703707</c:v>
                </c:pt>
                <c:pt idx="14087">
                  <c:v>42190.335648148161</c:v>
                </c:pt>
                <c:pt idx="14088">
                  <c:v>42190.336342592593</c:v>
                </c:pt>
                <c:pt idx="14089">
                  <c:v>42190.337037037039</c:v>
                </c:pt>
                <c:pt idx="14090">
                  <c:v>42190.337731481479</c:v>
                </c:pt>
                <c:pt idx="14091">
                  <c:v>42190.338425925933</c:v>
                </c:pt>
                <c:pt idx="14092">
                  <c:v>42190.339120370372</c:v>
                </c:pt>
                <c:pt idx="14093">
                  <c:v>42190.339814814812</c:v>
                </c:pt>
                <c:pt idx="14094">
                  <c:v>42190.340509259273</c:v>
                </c:pt>
                <c:pt idx="14095">
                  <c:v>42190.341203703705</c:v>
                </c:pt>
                <c:pt idx="14096">
                  <c:v>42190.341898148174</c:v>
                </c:pt>
                <c:pt idx="14097">
                  <c:v>42190.342592592606</c:v>
                </c:pt>
                <c:pt idx="14098">
                  <c:v>42190.343287037038</c:v>
                </c:pt>
                <c:pt idx="14099">
                  <c:v>42190.343981481485</c:v>
                </c:pt>
                <c:pt idx="14100">
                  <c:v>42190.344675925946</c:v>
                </c:pt>
                <c:pt idx="14101">
                  <c:v>42190.345370370385</c:v>
                </c:pt>
                <c:pt idx="14102">
                  <c:v>42190.346064814818</c:v>
                </c:pt>
                <c:pt idx="14103">
                  <c:v>42190.346759259271</c:v>
                </c:pt>
                <c:pt idx="14104">
                  <c:v>42190.347453703704</c:v>
                </c:pt>
                <c:pt idx="14105">
                  <c:v>42190.348148148179</c:v>
                </c:pt>
                <c:pt idx="14106">
                  <c:v>42190.348842592604</c:v>
                </c:pt>
                <c:pt idx="14107">
                  <c:v>42190.349537037051</c:v>
                </c:pt>
                <c:pt idx="14108">
                  <c:v>42190.350231481498</c:v>
                </c:pt>
                <c:pt idx="14109">
                  <c:v>42190.350925925937</c:v>
                </c:pt>
                <c:pt idx="14110">
                  <c:v>42190.351620370369</c:v>
                </c:pt>
                <c:pt idx="14111">
                  <c:v>42190.352314814831</c:v>
                </c:pt>
                <c:pt idx="14112">
                  <c:v>42190.353009259263</c:v>
                </c:pt>
                <c:pt idx="14113">
                  <c:v>42190.353703703688</c:v>
                </c:pt>
                <c:pt idx="14114">
                  <c:v>42190.354398148178</c:v>
                </c:pt>
                <c:pt idx="14115">
                  <c:v>42190.355092592603</c:v>
                </c:pt>
                <c:pt idx="14116">
                  <c:v>42190.355787037035</c:v>
                </c:pt>
                <c:pt idx="14117">
                  <c:v>42190.356481481482</c:v>
                </c:pt>
                <c:pt idx="14118">
                  <c:v>42190.357175925943</c:v>
                </c:pt>
                <c:pt idx="14119">
                  <c:v>42190.35787037039</c:v>
                </c:pt>
                <c:pt idx="14120">
                  <c:v>42190.358564814829</c:v>
                </c:pt>
                <c:pt idx="14121">
                  <c:v>42190.359259259276</c:v>
                </c:pt>
                <c:pt idx="14122">
                  <c:v>42190.359953703701</c:v>
                </c:pt>
                <c:pt idx="14123">
                  <c:v>42190.360648148169</c:v>
                </c:pt>
                <c:pt idx="14124">
                  <c:v>42190.361342592594</c:v>
                </c:pt>
                <c:pt idx="14125">
                  <c:v>42190.362037037041</c:v>
                </c:pt>
                <c:pt idx="14126">
                  <c:v>42190.36273148148</c:v>
                </c:pt>
                <c:pt idx="14127">
                  <c:v>42190.363425925927</c:v>
                </c:pt>
                <c:pt idx="14128">
                  <c:v>42190.364120370381</c:v>
                </c:pt>
                <c:pt idx="14129">
                  <c:v>42190.364814814813</c:v>
                </c:pt>
                <c:pt idx="14130">
                  <c:v>42190.36550925926</c:v>
                </c:pt>
                <c:pt idx="14131">
                  <c:v>42190.366203703707</c:v>
                </c:pt>
                <c:pt idx="14132">
                  <c:v>42190.366898148175</c:v>
                </c:pt>
                <c:pt idx="14133">
                  <c:v>42190.367592592593</c:v>
                </c:pt>
                <c:pt idx="14134">
                  <c:v>42190.368287037039</c:v>
                </c:pt>
                <c:pt idx="14135">
                  <c:v>42190.368981481479</c:v>
                </c:pt>
                <c:pt idx="14136">
                  <c:v>42190.369675925933</c:v>
                </c:pt>
                <c:pt idx="14137">
                  <c:v>42190.370370370387</c:v>
                </c:pt>
                <c:pt idx="14138">
                  <c:v>42190.371064814804</c:v>
                </c:pt>
                <c:pt idx="14139">
                  <c:v>42190.371759259258</c:v>
                </c:pt>
                <c:pt idx="14140">
                  <c:v>42190.372453703705</c:v>
                </c:pt>
                <c:pt idx="14141">
                  <c:v>42190.373148148159</c:v>
                </c:pt>
                <c:pt idx="14142">
                  <c:v>42190.373842592591</c:v>
                </c:pt>
                <c:pt idx="14143">
                  <c:v>42190.374537037053</c:v>
                </c:pt>
                <c:pt idx="14144">
                  <c:v>42190.375231481492</c:v>
                </c:pt>
                <c:pt idx="14145">
                  <c:v>42190.375925925931</c:v>
                </c:pt>
                <c:pt idx="14146">
                  <c:v>42190.376620370385</c:v>
                </c:pt>
                <c:pt idx="14147">
                  <c:v>42190.377314814818</c:v>
                </c:pt>
                <c:pt idx="14148">
                  <c:v>42190.378009259271</c:v>
                </c:pt>
                <c:pt idx="14149">
                  <c:v>42190.378703703704</c:v>
                </c:pt>
                <c:pt idx="14150">
                  <c:v>42190.379398148179</c:v>
                </c:pt>
                <c:pt idx="14151">
                  <c:v>42190.380092592604</c:v>
                </c:pt>
                <c:pt idx="14152">
                  <c:v>42190.380787037036</c:v>
                </c:pt>
                <c:pt idx="14153">
                  <c:v>42190.381481481476</c:v>
                </c:pt>
                <c:pt idx="14154">
                  <c:v>42190.382175925937</c:v>
                </c:pt>
                <c:pt idx="14155">
                  <c:v>42190.382870370391</c:v>
                </c:pt>
                <c:pt idx="14156">
                  <c:v>42190.383564814816</c:v>
                </c:pt>
                <c:pt idx="14157">
                  <c:v>42190.384259259285</c:v>
                </c:pt>
                <c:pt idx="14158">
                  <c:v>42190.384953703702</c:v>
                </c:pt>
                <c:pt idx="14159">
                  <c:v>42190.385648148171</c:v>
                </c:pt>
                <c:pt idx="14160">
                  <c:v>42190.386342592603</c:v>
                </c:pt>
                <c:pt idx="14161">
                  <c:v>42190.387037037042</c:v>
                </c:pt>
                <c:pt idx="14162">
                  <c:v>42190.387731481482</c:v>
                </c:pt>
                <c:pt idx="14163">
                  <c:v>42190.388425925943</c:v>
                </c:pt>
                <c:pt idx="14164">
                  <c:v>42190.389120370368</c:v>
                </c:pt>
                <c:pt idx="14165">
                  <c:v>42190.389814814829</c:v>
                </c:pt>
                <c:pt idx="14166">
                  <c:v>42190.390509259261</c:v>
                </c:pt>
                <c:pt idx="14167">
                  <c:v>42190.391203703679</c:v>
                </c:pt>
                <c:pt idx="14168">
                  <c:v>42190.391898148169</c:v>
                </c:pt>
                <c:pt idx="14169">
                  <c:v>42190.392592592601</c:v>
                </c:pt>
                <c:pt idx="14170">
                  <c:v>42190.393287037034</c:v>
                </c:pt>
                <c:pt idx="14171">
                  <c:v>42190.393981481466</c:v>
                </c:pt>
                <c:pt idx="14172">
                  <c:v>42190.394675925942</c:v>
                </c:pt>
                <c:pt idx="14173">
                  <c:v>42190.395370370381</c:v>
                </c:pt>
                <c:pt idx="14174">
                  <c:v>42190.396064814806</c:v>
                </c:pt>
                <c:pt idx="14175">
                  <c:v>42190.39675925926</c:v>
                </c:pt>
                <c:pt idx="14176">
                  <c:v>42190.397453703685</c:v>
                </c:pt>
                <c:pt idx="14177">
                  <c:v>42190.398148148161</c:v>
                </c:pt>
                <c:pt idx="14178">
                  <c:v>42190.398842592593</c:v>
                </c:pt>
                <c:pt idx="14179">
                  <c:v>42190.399537037039</c:v>
                </c:pt>
                <c:pt idx="14180">
                  <c:v>42190.400231481493</c:v>
                </c:pt>
                <c:pt idx="14181">
                  <c:v>42190.400925925933</c:v>
                </c:pt>
                <c:pt idx="14182">
                  <c:v>42190.401620370372</c:v>
                </c:pt>
                <c:pt idx="14183">
                  <c:v>42190.402314814812</c:v>
                </c:pt>
                <c:pt idx="14184">
                  <c:v>42190.403009259258</c:v>
                </c:pt>
                <c:pt idx="14185">
                  <c:v>42190.403703703683</c:v>
                </c:pt>
                <c:pt idx="14186">
                  <c:v>42190.404398148174</c:v>
                </c:pt>
                <c:pt idx="14187">
                  <c:v>42190.405092592591</c:v>
                </c:pt>
                <c:pt idx="14188">
                  <c:v>42190.405787037023</c:v>
                </c:pt>
                <c:pt idx="14189">
                  <c:v>42190.406481481485</c:v>
                </c:pt>
                <c:pt idx="14190">
                  <c:v>42190.407175925931</c:v>
                </c:pt>
                <c:pt idx="14191">
                  <c:v>42190.407870370385</c:v>
                </c:pt>
                <c:pt idx="14192">
                  <c:v>42190.408564814818</c:v>
                </c:pt>
                <c:pt idx="14193">
                  <c:v>42190.409259259271</c:v>
                </c:pt>
                <c:pt idx="14194">
                  <c:v>42190.409953703704</c:v>
                </c:pt>
                <c:pt idx="14195">
                  <c:v>42190.410648148179</c:v>
                </c:pt>
                <c:pt idx="14196">
                  <c:v>42190.41134259259</c:v>
                </c:pt>
                <c:pt idx="14197">
                  <c:v>42190.412037037051</c:v>
                </c:pt>
                <c:pt idx="14198">
                  <c:v>42190.412731481483</c:v>
                </c:pt>
                <c:pt idx="14199">
                  <c:v>42190.413425925923</c:v>
                </c:pt>
                <c:pt idx="14200">
                  <c:v>42190.414120370369</c:v>
                </c:pt>
                <c:pt idx="14201">
                  <c:v>42190.414814814831</c:v>
                </c:pt>
                <c:pt idx="14202">
                  <c:v>42190.415509259263</c:v>
                </c:pt>
                <c:pt idx="14203">
                  <c:v>42190.416203703702</c:v>
                </c:pt>
                <c:pt idx="14204">
                  <c:v>42190.416898148178</c:v>
                </c:pt>
                <c:pt idx="14205">
                  <c:v>42190.417592592603</c:v>
                </c:pt>
                <c:pt idx="14206">
                  <c:v>42190.418287037042</c:v>
                </c:pt>
                <c:pt idx="14207">
                  <c:v>42190.418981481482</c:v>
                </c:pt>
                <c:pt idx="14208">
                  <c:v>42190.419675925943</c:v>
                </c:pt>
                <c:pt idx="14209">
                  <c:v>42190.420370370368</c:v>
                </c:pt>
                <c:pt idx="14210">
                  <c:v>42190.4210648148</c:v>
                </c:pt>
                <c:pt idx="14211">
                  <c:v>42190.421759259254</c:v>
                </c:pt>
                <c:pt idx="14212">
                  <c:v>42190.422453703679</c:v>
                </c:pt>
                <c:pt idx="14213">
                  <c:v>42190.423148148147</c:v>
                </c:pt>
                <c:pt idx="14214">
                  <c:v>42190.423842592594</c:v>
                </c:pt>
                <c:pt idx="14215">
                  <c:v>42190.424537037041</c:v>
                </c:pt>
                <c:pt idx="14216">
                  <c:v>42190.42523148148</c:v>
                </c:pt>
                <c:pt idx="14217">
                  <c:v>42190.425925925927</c:v>
                </c:pt>
                <c:pt idx="14218">
                  <c:v>42190.426620370381</c:v>
                </c:pt>
                <c:pt idx="14219">
                  <c:v>42190.427314814806</c:v>
                </c:pt>
                <c:pt idx="14220">
                  <c:v>42190.42800925926</c:v>
                </c:pt>
                <c:pt idx="14221">
                  <c:v>42190.428703703685</c:v>
                </c:pt>
                <c:pt idx="14222">
                  <c:v>42190.429398148161</c:v>
                </c:pt>
                <c:pt idx="14223">
                  <c:v>42190.430092592593</c:v>
                </c:pt>
                <c:pt idx="14224">
                  <c:v>42190.430787037025</c:v>
                </c:pt>
                <c:pt idx="14225">
                  <c:v>42190.431481481464</c:v>
                </c:pt>
                <c:pt idx="14226">
                  <c:v>42190.432175925933</c:v>
                </c:pt>
                <c:pt idx="14227">
                  <c:v>42190.432870370387</c:v>
                </c:pt>
                <c:pt idx="14228">
                  <c:v>42190.433564814804</c:v>
                </c:pt>
                <c:pt idx="14229">
                  <c:v>42190.434259259273</c:v>
                </c:pt>
                <c:pt idx="14230">
                  <c:v>42190.434953703705</c:v>
                </c:pt>
                <c:pt idx="14231">
                  <c:v>42190.435648148159</c:v>
                </c:pt>
                <c:pt idx="14232">
                  <c:v>42190.436342592591</c:v>
                </c:pt>
                <c:pt idx="14233">
                  <c:v>42190.437037037038</c:v>
                </c:pt>
                <c:pt idx="14234">
                  <c:v>42190.437731481485</c:v>
                </c:pt>
                <c:pt idx="14235">
                  <c:v>42190.438425925931</c:v>
                </c:pt>
                <c:pt idx="14236">
                  <c:v>42190.439120370371</c:v>
                </c:pt>
                <c:pt idx="14237">
                  <c:v>42190.439814814818</c:v>
                </c:pt>
                <c:pt idx="14238">
                  <c:v>42190.440509259271</c:v>
                </c:pt>
                <c:pt idx="14239">
                  <c:v>42190.441203703704</c:v>
                </c:pt>
                <c:pt idx="14240">
                  <c:v>42190.441898148179</c:v>
                </c:pt>
                <c:pt idx="14241">
                  <c:v>42190.442592592604</c:v>
                </c:pt>
                <c:pt idx="14242">
                  <c:v>42190.443287037036</c:v>
                </c:pt>
                <c:pt idx="14243">
                  <c:v>42190.443981481476</c:v>
                </c:pt>
                <c:pt idx="14244">
                  <c:v>42190.444675925937</c:v>
                </c:pt>
                <c:pt idx="14245">
                  <c:v>42190.445370370369</c:v>
                </c:pt>
                <c:pt idx="14246">
                  <c:v>42190.446064814816</c:v>
                </c:pt>
                <c:pt idx="14247">
                  <c:v>42190.446759259263</c:v>
                </c:pt>
                <c:pt idx="14248">
                  <c:v>42190.447453703688</c:v>
                </c:pt>
                <c:pt idx="14249">
                  <c:v>42190.448148148171</c:v>
                </c:pt>
                <c:pt idx="14250">
                  <c:v>42190.448842592603</c:v>
                </c:pt>
                <c:pt idx="14251">
                  <c:v>42190.449537037042</c:v>
                </c:pt>
                <c:pt idx="14252">
                  <c:v>42190.450231481496</c:v>
                </c:pt>
                <c:pt idx="14253">
                  <c:v>42190.450925925943</c:v>
                </c:pt>
                <c:pt idx="14254">
                  <c:v>42190.451620370368</c:v>
                </c:pt>
                <c:pt idx="14255">
                  <c:v>42190.452314814829</c:v>
                </c:pt>
                <c:pt idx="14256">
                  <c:v>42190.453009259261</c:v>
                </c:pt>
                <c:pt idx="14257">
                  <c:v>42190.453703703679</c:v>
                </c:pt>
                <c:pt idx="14258">
                  <c:v>42190.454398148177</c:v>
                </c:pt>
                <c:pt idx="14259">
                  <c:v>42190.455092592601</c:v>
                </c:pt>
                <c:pt idx="14260">
                  <c:v>42190.455787037034</c:v>
                </c:pt>
                <c:pt idx="14261">
                  <c:v>42190.45648148148</c:v>
                </c:pt>
                <c:pt idx="14262">
                  <c:v>42190.457175925942</c:v>
                </c:pt>
                <c:pt idx="14263">
                  <c:v>42190.457870370396</c:v>
                </c:pt>
                <c:pt idx="14264">
                  <c:v>42190.458564814813</c:v>
                </c:pt>
                <c:pt idx="14265">
                  <c:v>42190.459259259274</c:v>
                </c:pt>
                <c:pt idx="14266">
                  <c:v>42190.459953703707</c:v>
                </c:pt>
                <c:pt idx="14267">
                  <c:v>42190.460648148161</c:v>
                </c:pt>
                <c:pt idx="14268">
                  <c:v>42190.461342592585</c:v>
                </c:pt>
                <c:pt idx="14269">
                  <c:v>42190.462037037039</c:v>
                </c:pt>
                <c:pt idx="14270">
                  <c:v>42190.462731481479</c:v>
                </c:pt>
                <c:pt idx="14271">
                  <c:v>42190.463425925926</c:v>
                </c:pt>
                <c:pt idx="14272">
                  <c:v>42190.464120370372</c:v>
                </c:pt>
                <c:pt idx="14273">
                  <c:v>42190.464814814812</c:v>
                </c:pt>
                <c:pt idx="14274">
                  <c:v>42190.465509259258</c:v>
                </c:pt>
                <c:pt idx="14275">
                  <c:v>42190.466203703705</c:v>
                </c:pt>
                <c:pt idx="14276">
                  <c:v>42190.466898148174</c:v>
                </c:pt>
                <c:pt idx="14277">
                  <c:v>42190.467592592591</c:v>
                </c:pt>
                <c:pt idx="14278">
                  <c:v>42190.468287037038</c:v>
                </c:pt>
                <c:pt idx="14279">
                  <c:v>42190.468981481485</c:v>
                </c:pt>
                <c:pt idx="14280">
                  <c:v>42190.469675925931</c:v>
                </c:pt>
                <c:pt idx="14281">
                  <c:v>42190.470370370385</c:v>
                </c:pt>
                <c:pt idx="14282">
                  <c:v>42190.471064814803</c:v>
                </c:pt>
                <c:pt idx="14283">
                  <c:v>42190.471759259257</c:v>
                </c:pt>
                <c:pt idx="14284">
                  <c:v>42190.472453703704</c:v>
                </c:pt>
                <c:pt idx="14285">
                  <c:v>42190.473148148165</c:v>
                </c:pt>
                <c:pt idx="14286">
                  <c:v>42190.47384259259</c:v>
                </c:pt>
                <c:pt idx="14287">
                  <c:v>42190.474537037051</c:v>
                </c:pt>
                <c:pt idx="14288">
                  <c:v>42190.475231481483</c:v>
                </c:pt>
                <c:pt idx="14289">
                  <c:v>42190.475925925923</c:v>
                </c:pt>
                <c:pt idx="14290">
                  <c:v>42190.476620370369</c:v>
                </c:pt>
                <c:pt idx="14291">
                  <c:v>42190.477314814816</c:v>
                </c:pt>
                <c:pt idx="14292">
                  <c:v>42190.478009259263</c:v>
                </c:pt>
                <c:pt idx="14293">
                  <c:v>42190.478703703688</c:v>
                </c:pt>
                <c:pt idx="14294">
                  <c:v>42190.479398148171</c:v>
                </c:pt>
                <c:pt idx="14295">
                  <c:v>42190.480092592603</c:v>
                </c:pt>
                <c:pt idx="14296">
                  <c:v>42190.480787037035</c:v>
                </c:pt>
                <c:pt idx="14297">
                  <c:v>42190.481481481474</c:v>
                </c:pt>
                <c:pt idx="14298">
                  <c:v>42190.482175925943</c:v>
                </c:pt>
                <c:pt idx="14299">
                  <c:v>42190.48287037039</c:v>
                </c:pt>
                <c:pt idx="14300">
                  <c:v>42190.483564814815</c:v>
                </c:pt>
                <c:pt idx="14301">
                  <c:v>42190.484259259276</c:v>
                </c:pt>
                <c:pt idx="14302">
                  <c:v>42190.484953703701</c:v>
                </c:pt>
                <c:pt idx="14303">
                  <c:v>42190.485648148169</c:v>
                </c:pt>
                <c:pt idx="14304">
                  <c:v>42190.486342592601</c:v>
                </c:pt>
                <c:pt idx="14305">
                  <c:v>42190.487037037041</c:v>
                </c:pt>
                <c:pt idx="14306">
                  <c:v>42190.48773148148</c:v>
                </c:pt>
                <c:pt idx="14307">
                  <c:v>42190.488425925942</c:v>
                </c:pt>
                <c:pt idx="14308">
                  <c:v>42190.489120370381</c:v>
                </c:pt>
                <c:pt idx="14309">
                  <c:v>42190.489814814813</c:v>
                </c:pt>
                <c:pt idx="14310">
                  <c:v>42190.49050925926</c:v>
                </c:pt>
                <c:pt idx="14311">
                  <c:v>42190.491203703685</c:v>
                </c:pt>
                <c:pt idx="14312">
                  <c:v>42190.491898148161</c:v>
                </c:pt>
                <c:pt idx="14313">
                  <c:v>42190.492592592593</c:v>
                </c:pt>
                <c:pt idx="14314">
                  <c:v>42190.493287037025</c:v>
                </c:pt>
                <c:pt idx="14315">
                  <c:v>42190.493981481464</c:v>
                </c:pt>
                <c:pt idx="14316">
                  <c:v>42190.494675925933</c:v>
                </c:pt>
                <c:pt idx="14317">
                  <c:v>42190.495370370372</c:v>
                </c:pt>
                <c:pt idx="14318">
                  <c:v>42190.496064814804</c:v>
                </c:pt>
                <c:pt idx="14319">
                  <c:v>42190.496759259258</c:v>
                </c:pt>
                <c:pt idx="14320">
                  <c:v>42190.497453703683</c:v>
                </c:pt>
                <c:pt idx="14321">
                  <c:v>42190.498148148159</c:v>
                </c:pt>
                <c:pt idx="14322">
                  <c:v>42190.498842592591</c:v>
                </c:pt>
                <c:pt idx="14323">
                  <c:v>42190.499537037038</c:v>
                </c:pt>
                <c:pt idx="14324">
                  <c:v>42190.500231481492</c:v>
                </c:pt>
                <c:pt idx="14325">
                  <c:v>42190.500925925931</c:v>
                </c:pt>
                <c:pt idx="14326">
                  <c:v>42190.501620370371</c:v>
                </c:pt>
                <c:pt idx="14327">
                  <c:v>42190.502314814818</c:v>
                </c:pt>
                <c:pt idx="14328">
                  <c:v>42190.503009259257</c:v>
                </c:pt>
                <c:pt idx="14329">
                  <c:v>42190.503703703682</c:v>
                </c:pt>
                <c:pt idx="14330">
                  <c:v>42190.504398148179</c:v>
                </c:pt>
                <c:pt idx="14331">
                  <c:v>42190.50509259259</c:v>
                </c:pt>
                <c:pt idx="14332">
                  <c:v>42190.505787037022</c:v>
                </c:pt>
                <c:pt idx="14333">
                  <c:v>42190.506481481476</c:v>
                </c:pt>
                <c:pt idx="14334">
                  <c:v>42190.507175925923</c:v>
                </c:pt>
                <c:pt idx="14335">
                  <c:v>42190.507870370369</c:v>
                </c:pt>
                <c:pt idx="14336">
                  <c:v>42190.508564814816</c:v>
                </c:pt>
                <c:pt idx="14337">
                  <c:v>42190.509259259263</c:v>
                </c:pt>
                <c:pt idx="14338">
                  <c:v>42190.509953703688</c:v>
                </c:pt>
                <c:pt idx="14339">
                  <c:v>42190.510648148171</c:v>
                </c:pt>
                <c:pt idx="14340">
                  <c:v>42190.511342592596</c:v>
                </c:pt>
                <c:pt idx="14341">
                  <c:v>42190.512037037042</c:v>
                </c:pt>
                <c:pt idx="14342">
                  <c:v>42190.512731481482</c:v>
                </c:pt>
                <c:pt idx="14343">
                  <c:v>42190.513425925928</c:v>
                </c:pt>
                <c:pt idx="14344">
                  <c:v>42190.514120370368</c:v>
                </c:pt>
                <c:pt idx="14345">
                  <c:v>42190.514814814829</c:v>
                </c:pt>
                <c:pt idx="14346">
                  <c:v>42190.515509259261</c:v>
                </c:pt>
                <c:pt idx="14347">
                  <c:v>42190.516203703701</c:v>
                </c:pt>
                <c:pt idx="14348">
                  <c:v>42190.516898148177</c:v>
                </c:pt>
                <c:pt idx="14349">
                  <c:v>42190.517592592601</c:v>
                </c:pt>
                <c:pt idx="14350">
                  <c:v>42190.518287037041</c:v>
                </c:pt>
                <c:pt idx="14351">
                  <c:v>42190.51898148148</c:v>
                </c:pt>
                <c:pt idx="14352">
                  <c:v>42190.519675925942</c:v>
                </c:pt>
                <c:pt idx="14353">
                  <c:v>42190.520370370381</c:v>
                </c:pt>
                <c:pt idx="14354">
                  <c:v>42190.521064814784</c:v>
                </c:pt>
                <c:pt idx="14355">
                  <c:v>42190.521759259245</c:v>
                </c:pt>
                <c:pt idx="14356">
                  <c:v>42190.522453703685</c:v>
                </c:pt>
                <c:pt idx="14357">
                  <c:v>42190.523148148146</c:v>
                </c:pt>
                <c:pt idx="14358">
                  <c:v>42190.523842592585</c:v>
                </c:pt>
                <c:pt idx="14359">
                  <c:v>42190.524537037039</c:v>
                </c:pt>
                <c:pt idx="14360">
                  <c:v>42190.525231481479</c:v>
                </c:pt>
                <c:pt idx="14361">
                  <c:v>42190.525925925926</c:v>
                </c:pt>
                <c:pt idx="14362">
                  <c:v>42190.526620370372</c:v>
                </c:pt>
                <c:pt idx="14363">
                  <c:v>42190.527314814804</c:v>
                </c:pt>
                <c:pt idx="14364">
                  <c:v>42190.528009259258</c:v>
                </c:pt>
                <c:pt idx="14365">
                  <c:v>42190.528703703683</c:v>
                </c:pt>
                <c:pt idx="14366">
                  <c:v>42190.529398148159</c:v>
                </c:pt>
                <c:pt idx="14367">
                  <c:v>42190.530092592591</c:v>
                </c:pt>
                <c:pt idx="14368">
                  <c:v>42190.530787037023</c:v>
                </c:pt>
                <c:pt idx="14369">
                  <c:v>42190.53148148147</c:v>
                </c:pt>
                <c:pt idx="14370">
                  <c:v>42190.532175925931</c:v>
                </c:pt>
                <c:pt idx="14371">
                  <c:v>42190.532870370385</c:v>
                </c:pt>
                <c:pt idx="14372">
                  <c:v>42190.533564814803</c:v>
                </c:pt>
                <c:pt idx="14373">
                  <c:v>42190.534259259271</c:v>
                </c:pt>
                <c:pt idx="14374">
                  <c:v>42190.534953703704</c:v>
                </c:pt>
                <c:pt idx="14375">
                  <c:v>42190.535648148165</c:v>
                </c:pt>
                <c:pt idx="14376">
                  <c:v>42190.53634259259</c:v>
                </c:pt>
                <c:pt idx="14377">
                  <c:v>42190.537037037036</c:v>
                </c:pt>
                <c:pt idx="14378">
                  <c:v>42190.537731481476</c:v>
                </c:pt>
                <c:pt idx="14379">
                  <c:v>42190.538425925923</c:v>
                </c:pt>
                <c:pt idx="14380">
                  <c:v>42190.539120370355</c:v>
                </c:pt>
                <c:pt idx="14381">
                  <c:v>42190.539814814816</c:v>
                </c:pt>
                <c:pt idx="14382">
                  <c:v>42190.540509259263</c:v>
                </c:pt>
                <c:pt idx="14383">
                  <c:v>42190.541203703688</c:v>
                </c:pt>
                <c:pt idx="14384">
                  <c:v>42190.541898148171</c:v>
                </c:pt>
                <c:pt idx="14385">
                  <c:v>42190.542592592603</c:v>
                </c:pt>
                <c:pt idx="14386">
                  <c:v>42190.543287037035</c:v>
                </c:pt>
                <c:pt idx="14387">
                  <c:v>42190.543981481474</c:v>
                </c:pt>
                <c:pt idx="14388">
                  <c:v>42190.544675925943</c:v>
                </c:pt>
                <c:pt idx="14389">
                  <c:v>42190.545370370368</c:v>
                </c:pt>
                <c:pt idx="14390">
                  <c:v>42190.546064814815</c:v>
                </c:pt>
                <c:pt idx="14391">
                  <c:v>42190.546759259261</c:v>
                </c:pt>
                <c:pt idx="14392">
                  <c:v>42190.547453703679</c:v>
                </c:pt>
                <c:pt idx="14393">
                  <c:v>42190.548148148169</c:v>
                </c:pt>
                <c:pt idx="14394">
                  <c:v>42190.548842592601</c:v>
                </c:pt>
                <c:pt idx="14395">
                  <c:v>42190.549537037041</c:v>
                </c:pt>
                <c:pt idx="14396">
                  <c:v>42190.550231481495</c:v>
                </c:pt>
                <c:pt idx="14397">
                  <c:v>42190.550925925942</c:v>
                </c:pt>
                <c:pt idx="14398">
                  <c:v>42190.551620370381</c:v>
                </c:pt>
                <c:pt idx="14399">
                  <c:v>42190.552314814813</c:v>
                </c:pt>
                <c:pt idx="14400">
                  <c:v>42190.55300925926</c:v>
                </c:pt>
                <c:pt idx="14401">
                  <c:v>42190.553703703685</c:v>
                </c:pt>
                <c:pt idx="14402">
                  <c:v>42190.554398148175</c:v>
                </c:pt>
                <c:pt idx="14403">
                  <c:v>42190.555092592593</c:v>
                </c:pt>
                <c:pt idx="14404">
                  <c:v>42190.555787037025</c:v>
                </c:pt>
                <c:pt idx="14405">
                  <c:v>42190.556481481479</c:v>
                </c:pt>
                <c:pt idx="14406">
                  <c:v>42190.557175925933</c:v>
                </c:pt>
                <c:pt idx="14407">
                  <c:v>42190.557870370387</c:v>
                </c:pt>
                <c:pt idx="14408">
                  <c:v>42190.558564814812</c:v>
                </c:pt>
                <c:pt idx="14409">
                  <c:v>42190.559259259273</c:v>
                </c:pt>
                <c:pt idx="14410">
                  <c:v>42190.559953703705</c:v>
                </c:pt>
                <c:pt idx="14411">
                  <c:v>42190.560648148159</c:v>
                </c:pt>
                <c:pt idx="14412">
                  <c:v>42190.561342592584</c:v>
                </c:pt>
                <c:pt idx="14413">
                  <c:v>42190.562037037038</c:v>
                </c:pt>
                <c:pt idx="14414">
                  <c:v>42190.562731481485</c:v>
                </c:pt>
                <c:pt idx="14415">
                  <c:v>42190.563425925924</c:v>
                </c:pt>
                <c:pt idx="14416">
                  <c:v>42190.564120370371</c:v>
                </c:pt>
                <c:pt idx="14417">
                  <c:v>42190.564814814818</c:v>
                </c:pt>
                <c:pt idx="14418">
                  <c:v>42190.565509259257</c:v>
                </c:pt>
                <c:pt idx="14419">
                  <c:v>42190.566203703704</c:v>
                </c:pt>
                <c:pt idx="14420">
                  <c:v>42190.566898148179</c:v>
                </c:pt>
                <c:pt idx="14421">
                  <c:v>42190.56759259259</c:v>
                </c:pt>
                <c:pt idx="14422">
                  <c:v>42190.568287037036</c:v>
                </c:pt>
                <c:pt idx="14423">
                  <c:v>42190.568981481476</c:v>
                </c:pt>
                <c:pt idx="14424">
                  <c:v>42190.569675925923</c:v>
                </c:pt>
                <c:pt idx="14425">
                  <c:v>42190.570370370369</c:v>
                </c:pt>
                <c:pt idx="14426">
                  <c:v>42190.571064814802</c:v>
                </c:pt>
                <c:pt idx="14427">
                  <c:v>42190.571759259255</c:v>
                </c:pt>
                <c:pt idx="14428">
                  <c:v>42190.572453703688</c:v>
                </c:pt>
                <c:pt idx="14429">
                  <c:v>42190.573148148149</c:v>
                </c:pt>
                <c:pt idx="14430">
                  <c:v>42190.573842592596</c:v>
                </c:pt>
                <c:pt idx="14431">
                  <c:v>42190.574537037042</c:v>
                </c:pt>
                <c:pt idx="14432">
                  <c:v>42190.575231481482</c:v>
                </c:pt>
                <c:pt idx="14433">
                  <c:v>42190.575925925928</c:v>
                </c:pt>
                <c:pt idx="14434">
                  <c:v>42190.576620370368</c:v>
                </c:pt>
                <c:pt idx="14435">
                  <c:v>42190.577314814815</c:v>
                </c:pt>
                <c:pt idx="14436">
                  <c:v>42190.578009259261</c:v>
                </c:pt>
                <c:pt idx="14437">
                  <c:v>42190.578703703679</c:v>
                </c:pt>
                <c:pt idx="14438">
                  <c:v>42190.579398148169</c:v>
                </c:pt>
                <c:pt idx="14439">
                  <c:v>42190.580092592601</c:v>
                </c:pt>
                <c:pt idx="14440">
                  <c:v>42190.580787037034</c:v>
                </c:pt>
                <c:pt idx="14441">
                  <c:v>42190.581481481466</c:v>
                </c:pt>
                <c:pt idx="14442">
                  <c:v>42190.582175925942</c:v>
                </c:pt>
                <c:pt idx="14443">
                  <c:v>42190.582870370396</c:v>
                </c:pt>
                <c:pt idx="14444">
                  <c:v>42190.583564814806</c:v>
                </c:pt>
                <c:pt idx="14445">
                  <c:v>42190.584259259274</c:v>
                </c:pt>
                <c:pt idx="14446">
                  <c:v>42190.584953703707</c:v>
                </c:pt>
                <c:pt idx="14447">
                  <c:v>42190.585648148161</c:v>
                </c:pt>
                <c:pt idx="14448">
                  <c:v>42190.586342592593</c:v>
                </c:pt>
                <c:pt idx="14449">
                  <c:v>42190.587037037039</c:v>
                </c:pt>
                <c:pt idx="14450">
                  <c:v>42190.587731481479</c:v>
                </c:pt>
                <c:pt idx="14451">
                  <c:v>42190.588425925933</c:v>
                </c:pt>
                <c:pt idx="14452">
                  <c:v>42190.589120370372</c:v>
                </c:pt>
                <c:pt idx="14453">
                  <c:v>42190.589814814812</c:v>
                </c:pt>
                <c:pt idx="14454">
                  <c:v>42190.590509259258</c:v>
                </c:pt>
                <c:pt idx="14455">
                  <c:v>42190.591203703683</c:v>
                </c:pt>
                <c:pt idx="14456">
                  <c:v>42190.591898148159</c:v>
                </c:pt>
                <c:pt idx="14457">
                  <c:v>42190.592592592591</c:v>
                </c:pt>
                <c:pt idx="14458">
                  <c:v>42190.593287037023</c:v>
                </c:pt>
                <c:pt idx="14459">
                  <c:v>42190.59398148147</c:v>
                </c:pt>
                <c:pt idx="14460">
                  <c:v>42190.594675925931</c:v>
                </c:pt>
                <c:pt idx="14461">
                  <c:v>42190.595370370371</c:v>
                </c:pt>
                <c:pt idx="14462">
                  <c:v>42190.596064814803</c:v>
                </c:pt>
                <c:pt idx="14463">
                  <c:v>42190.596759259257</c:v>
                </c:pt>
                <c:pt idx="14464">
                  <c:v>42190.597453703682</c:v>
                </c:pt>
                <c:pt idx="14465">
                  <c:v>42190.598148148165</c:v>
                </c:pt>
                <c:pt idx="14466">
                  <c:v>42190.59884259259</c:v>
                </c:pt>
                <c:pt idx="14467">
                  <c:v>42190.599537037036</c:v>
                </c:pt>
                <c:pt idx="14468">
                  <c:v>42190.600231481483</c:v>
                </c:pt>
                <c:pt idx="14469">
                  <c:v>42190.600925925923</c:v>
                </c:pt>
                <c:pt idx="14470">
                  <c:v>42190.601620370355</c:v>
                </c:pt>
                <c:pt idx="14471">
                  <c:v>42190.602314814816</c:v>
                </c:pt>
                <c:pt idx="14472">
                  <c:v>42190.603009259255</c:v>
                </c:pt>
                <c:pt idx="14473">
                  <c:v>42190.603703703673</c:v>
                </c:pt>
                <c:pt idx="14474">
                  <c:v>42190.604398148171</c:v>
                </c:pt>
                <c:pt idx="14475">
                  <c:v>42190.605092592596</c:v>
                </c:pt>
                <c:pt idx="14476">
                  <c:v>42190.60578703702</c:v>
                </c:pt>
                <c:pt idx="14477">
                  <c:v>42190.606481481474</c:v>
                </c:pt>
                <c:pt idx="14478">
                  <c:v>42190.607175925928</c:v>
                </c:pt>
                <c:pt idx="14479">
                  <c:v>42190.607870370368</c:v>
                </c:pt>
                <c:pt idx="14480">
                  <c:v>42190.608564814815</c:v>
                </c:pt>
                <c:pt idx="14481">
                  <c:v>42190.609259259261</c:v>
                </c:pt>
                <c:pt idx="14482">
                  <c:v>42190.609953703679</c:v>
                </c:pt>
                <c:pt idx="14483">
                  <c:v>42190.610648148169</c:v>
                </c:pt>
                <c:pt idx="14484">
                  <c:v>42190.611342592594</c:v>
                </c:pt>
                <c:pt idx="14485">
                  <c:v>42190.612037037041</c:v>
                </c:pt>
                <c:pt idx="14486">
                  <c:v>42190.61273148148</c:v>
                </c:pt>
                <c:pt idx="14487">
                  <c:v>42190.613425925927</c:v>
                </c:pt>
                <c:pt idx="14488">
                  <c:v>42190.614120370381</c:v>
                </c:pt>
                <c:pt idx="14489">
                  <c:v>42190.614814814813</c:v>
                </c:pt>
                <c:pt idx="14490">
                  <c:v>42190.61550925926</c:v>
                </c:pt>
                <c:pt idx="14491">
                  <c:v>42190.616203703707</c:v>
                </c:pt>
                <c:pt idx="14492">
                  <c:v>42190.616898148175</c:v>
                </c:pt>
                <c:pt idx="14493">
                  <c:v>42190.617592592593</c:v>
                </c:pt>
                <c:pt idx="14494">
                  <c:v>42190.618287037039</c:v>
                </c:pt>
                <c:pt idx="14495">
                  <c:v>42190.618981481479</c:v>
                </c:pt>
                <c:pt idx="14496">
                  <c:v>42190.619675925933</c:v>
                </c:pt>
                <c:pt idx="14497">
                  <c:v>42190.620370370372</c:v>
                </c:pt>
                <c:pt idx="14498">
                  <c:v>42190.621064814783</c:v>
                </c:pt>
                <c:pt idx="14499">
                  <c:v>42190.621759259244</c:v>
                </c:pt>
                <c:pt idx="14500">
                  <c:v>42190.622453703683</c:v>
                </c:pt>
                <c:pt idx="14501">
                  <c:v>42190.623148148145</c:v>
                </c:pt>
                <c:pt idx="14502">
                  <c:v>42190.623842592584</c:v>
                </c:pt>
                <c:pt idx="14503">
                  <c:v>42190.624537037038</c:v>
                </c:pt>
                <c:pt idx="14504">
                  <c:v>42190.625231481485</c:v>
                </c:pt>
                <c:pt idx="14505">
                  <c:v>42190.625925925924</c:v>
                </c:pt>
                <c:pt idx="14506">
                  <c:v>42190.626620370371</c:v>
                </c:pt>
                <c:pt idx="14507">
                  <c:v>42190.627314814803</c:v>
                </c:pt>
                <c:pt idx="14508">
                  <c:v>42190.628009259257</c:v>
                </c:pt>
                <c:pt idx="14509">
                  <c:v>42190.628703703682</c:v>
                </c:pt>
                <c:pt idx="14510">
                  <c:v>42190.629398148165</c:v>
                </c:pt>
                <c:pt idx="14511">
                  <c:v>42190.63009259259</c:v>
                </c:pt>
                <c:pt idx="14512">
                  <c:v>42190.630787037022</c:v>
                </c:pt>
                <c:pt idx="14513">
                  <c:v>42190.631481481454</c:v>
                </c:pt>
                <c:pt idx="14514">
                  <c:v>42190.632175925923</c:v>
                </c:pt>
                <c:pt idx="14515">
                  <c:v>42190.632870370369</c:v>
                </c:pt>
                <c:pt idx="14516">
                  <c:v>42190.633564814802</c:v>
                </c:pt>
                <c:pt idx="14517">
                  <c:v>42190.634259259263</c:v>
                </c:pt>
                <c:pt idx="14518">
                  <c:v>42190.634953703688</c:v>
                </c:pt>
                <c:pt idx="14519">
                  <c:v>42190.635648148149</c:v>
                </c:pt>
                <c:pt idx="14520">
                  <c:v>42190.636342592596</c:v>
                </c:pt>
                <c:pt idx="14521">
                  <c:v>42190.637037037035</c:v>
                </c:pt>
                <c:pt idx="14522">
                  <c:v>42190.637731481474</c:v>
                </c:pt>
                <c:pt idx="14523">
                  <c:v>42190.638425925928</c:v>
                </c:pt>
                <c:pt idx="14524">
                  <c:v>42190.639120370353</c:v>
                </c:pt>
                <c:pt idx="14525">
                  <c:v>42190.639814814815</c:v>
                </c:pt>
                <c:pt idx="14526">
                  <c:v>42190.640509259261</c:v>
                </c:pt>
                <c:pt idx="14527">
                  <c:v>42190.641203703679</c:v>
                </c:pt>
                <c:pt idx="14528">
                  <c:v>42190.641898148169</c:v>
                </c:pt>
                <c:pt idx="14529">
                  <c:v>42190.642592592601</c:v>
                </c:pt>
                <c:pt idx="14530">
                  <c:v>42190.643287037034</c:v>
                </c:pt>
                <c:pt idx="14531">
                  <c:v>42190.643981481466</c:v>
                </c:pt>
                <c:pt idx="14532">
                  <c:v>42190.644675925942</c:v>
                </c:pt>
                <c:pt idx="14533">
                  <c:v>42190.645370370381</c:v>
                </c:pt>
                <c:pt idx="14534">
                  <c:v>42190.646064814806</c:v>
                </c:pt>
                <c:pt idx="14535">
                  <c:v>42190.64675925926</c:v>
                </c:pt>
                <c:pt idx="14536">
                  <c:v>42190.647453703685</c:v>
                </c:pt>
                <c:pt idx="14537">
                  <c:v>42190.648148148161</c:v>
                </c:pt>
                <c:pt idx="14538">
                  <c:v>42190.648842592593</c:v>
                </c:pt>
                <c:pt idx="14539">
                  <c:v>42190.649537037039</c:v>
                </c:pt>
                <c:pt idx="14540">
                  <c:v>42190.650231481493</c:v>
                </c:pt>
                <c:pt idx="14541">
                  <c:v>42190.650925925933</c:v>
                </c:pt>
                <c:pt idx="14542">
                  <c:v>42190.651620370372</c:v>
                </c:pt>
                <c:pt idx="14543">
                  <c:v>42190.652314814812</c:v>
                </c:pt>
                <c:pt idx="14544">
                  <c:v>42190.653009259258</c:v>
                </c:pt>
                <c:pt idx="14545">
                  <c:v>42190.653703703683</c:v>
                </c:pt>
                <c:pt idx="14546">
                  <c:v>42190.654398148174</c:v>
                </c:pt>
                <c:pt idx="14547">
                  <c:v>42190.655092592591</c:v>
                </c:pt>
                <c:pt idx="14548">
                  <c:v>42190.655787037023</c:v>
                </c:pt>
                <c:pt idx="14549">
                  <c:v>42190.656481481485</c:v>
                </c:pt>
                <c:pt idx="14550">
                  <c:v>42190.657175925931</c:v>
                </c:pt>
                <c:pt idx="14551">
                  <c:v>42190.657870370385</c:v>
                </c:pt>
                <c:pt idx="14552">
                  <c:v>42190.658564814818</c:v>
                </c:pt>
                <c:pt idx="14553">
                  <c:v>42190.659259259271</c:v>
                </c:pt>
                <c:pt idx="14554">
                  <c:v>42190.659953703704</c:v>
                </c:pt>
                <c:pt idx="14555">
                  <c:v>42190.660648148165</c:v>
                </c:pt>
                <c:pt idx="14556">
                  <c:v>42190.661342592575</c:v>
                </c:pt>
                <c:pt idx="14557">
                  <c:v>42190.662037037036</c:v>
                </c:pt>
                <c:pt idx="14558">
                  <c:v>42190.662731481476</c:v>
                </c:pt>
                <c:pt idx="14559">
                  <c:v>42190.663425925908</c:v>
                </c:pt>
                <c:pt idx="14560">
                  <c:v>42190.664120370355</c:v>
                </c:pt>
                <c:pt idx="14561">
                  <c:v>42190.664814814816</c:v>
                </c:pt>
                <c:pt idx="14562">
                  <c:v>42190.665509259255</c:v>
                </c:pt>
                <c:pt idx="14563">
                  <c:v>42190.666203703688</c:v>
                </c:pt>
                <c:pt idx="14564">
                  <c:v>42190.666898148171</c:v>
                </c:pt>
                <c:pt idx="14565">
                  <c:v>42190.667592592596</c:v>
                </c:pt>
                <c:pt idx="14566">
                  <c:v>42190.668287037035</c:v>
                </c:pt>
                <c:pt idx="14567">
                  <c:v>42190.668981481474</c:v>
                </c:pt>
                <c:pt idx="14568">
                  <c:v>42190.669675925928</c:v>
                </c:pt>
                <c:pt idx="14569">
                  <c:v>42190.670370370368</c:v>
                </c:pt>
                <c:pt idx="14570">
                  <c:v>42190.6710648148</c:v>
                </c:pt>
                <c:pt idx="14571">
                  <c:v>42190.671759259254</c:v>
                </c:pt>
                <c:pt idx="14572">
                  <c:v>42190.672453703679</c:v>
                </c:pt>
                <c:pt idx="14573">
                  <c:v>42190.673148148147</c:v>
                </c:pt>
                <c:pt idx="14574">
                  <c:v>42190.673842592594</c:v>
                </c:pt>
                <c:pt idx="14575">
                  <c:v>42190.674537037041</c:v>
                </c:pt>
                <c:pt idx="14576">
                  <c:v>42190.67523148148</c:v>
                </c:pt>
                <c:pt idx="14577">
                  <c:v>42190.675925925927</c:v>
                </c:pt>
                <c:pt idx="14578">
                  <c:v>42190.676620370381</c:v>
                </c:pt>
                <c:pt idx="14579">
                  <c:v>42190.677314814806</c:v>
                </c:pt>
                <c:pt idx="14580">
                  <c:v>42190.67800925926</c:v>
                </c:pt>
                <c:pt idx="14581">
                  <c:v>42190.678703703685</c:v>
                </c:pt>
                <c:pt idx="14582">
                  <c:v>42190.679398148161</c:v>
                </c:pt>
                <c:pt idx="14583">
                  <c:v>42190.680092592593</c:v>
                </c:pt>
                <c:pt idx="14584">
                  <c:v>42190.680787037025</c:v>
                </c:pt>
                <c:pt idx="14585">
                  <c:v>42190.681481481464</c:v>
                </c:pt>
                <c:pt idx="14586">
                  <c:v>42190.682175925933</c:v>
                </c:pt>
                <c:pt idx="14587">
                  <c:v>42190.682870370387</c:v>
                </c:pt>
                <c:pt idx="14588">
                  <c:v>42190.683564814804</c:v>
                </c:pt>
                <c:pt idx="14589">
                  <c:v>42190.684259259273</c:v>
                </c:pt>
                <c:pt idx="14590">
                  <c:v>42190.684953703705</c:v>
                </c:pt>
                <c:pt idx="14591">
                  <c:v>42190.685648148159</c:v>
                </c:pt>
                <c:pt idx="14592">
                  <c:v>42190.686342592591</c:v>
                </c:pt>
                <c:pt idx="14593">
                  <c:v>42190.687037037038</c:v>
                </c:pt>
                <c:pt idx="14594">
                  <c:v>42190.687731481485</c:v>
                </c:pt>
                <c:pt idx="14595">
                  <c:v>42190.688425925931</c:v>
                </c:pt>
                <c:pt idx="14596">
                  <c:v>42190.689120370371</c:v>
                </c:pt>
                <c:pt idx="14597">
                  <c:v>42190.689814814818</c:v>
                </c:pt>
                <c:pt idx="14598">
                  <c:v>42190.690509259257</c:v>
                </c:pt>
                <c:pt idx="14599">
                  <c:v>42190.691203703682</c:v>
                </c:pt>
                <c:pt idx="14600">
                  <c:v>42190.691898148165</c:v>
                </c:pt>
                <c:pt idx="14601">
                  <c:v>42190.69259259259</c:v>
                </c:pt>
                <c:pt idx="14602">
                  <c:v>42190.693287037022</c:v>
                </c:pt>
                <c:pt idx="14603">
                  <c:v>42190.693981481454</c:v>
                </c:pt>
                <c:pt idx="14604">
                  <c:v>42190.694675925923</c:v>
                </c:pt>
                <c:pt idx="14605">
                  <c:v>42190.695370370355</c:v>
                </c:pt>
                <c:pt idx="14606">
                  <c:v>42190.696064814802</c:v>
                </c:pt>
                <c:pt idx="14607">
                  <c:v>42190.696759259255</c:v>
                </c:pt>
                <c:pt idx="14608">
                  <c:v>42190.697453703673</c:v>
                </c:pt>
                <c:pt idx="14609">
                  <c:v>42190.698148148149</c:v>
                </c:pt>
                <c:pt idx="14610">
                  <c:v>42190.698842592596</c:v>
                </c:pt>
                <c:pt idx="14611">
                  <c:v>42190.699537037035</c:v>
                </c:pt>
                <c:pt idx="14612">
                  <c:v>42190.700231481482</c:v>
                </c:pt>
                <c:pt idx="14613">
                  <c:v>42190.700925925928</c:v>
                </c:pt>
                <c:pt idx="14614">
                  <c:v>42190.701620370353</c:v>
                </c:pt>
                <c:pt idx="14615">
                  <c:v>42190.702314814815</c:v>
                </c:pt>
                <c:pt idx="14616">
                  <c:v>42190.703009259254</c:v>
                </c:pt>
                <c:pt idx="14617">
                  <c:v>42190.703703703672</c:v>
                </c:pt>
                <c:pt idx="14618">
                  <c:v>42190.704398148169</c:v>
                </c:pt>
                <c:pt idx="14619">
                  <c:v>42190.705092592594</c:v>
                </c:pt>
                <c:pt idx="14620">
                  <c:v>42190.705787037019</c:v>
                </c:pt>
                <c:pt idx="14621">
                  <c:v>42190.706481481466</c:v>
                </c:pt>
                <c:pt idx="14622">
                  <c:v>42190.707175925927</c:v>
                </c:pt>
                <c:pt idx="14623">
                  <c:v>42190.707870370381</c:v>
                </c:pt>
                <c:pt idx="14624">
                  <c:v>42190.708564814806</c:v>
                </c:pt>
                <c:pt idx="14625">
                  <c:v>42190.70925925926</c:v>
                </c:pt>
                <c:pt idx="14626">
                  <c:v>42190.709953703685</c:v>
                </c:pt>
                <c:pt idx="14627">
                  <c:v>42190.710648148161</c:v>
                </c:pt>
                <c:pt idx="14628">
                  <c:v>42190.711342592585</c:v>
                </c:pt>
                <c:pt idx="14629">
                  <c:v>42190.712037037039</c:v>
                </c:pt>
                <c:pt idx="14630">
                  <c:v>42190.712731481479</c:v>
                </c:pt>
                <c:pt idx="14631">
                  <c:v>42190.713425925926</c:v>
                </c:pt>
                <c:pt idx="14632">
                  <c:v>42190.714120370372</c:v>
                </c:pt>
                <c:pt idx="14633">
                  <c:v>42190.714814814812</c:v>
                </c:pt>
                <c:pt idx="14634">
                  <c:v>42190.715509259258</c:v>
                </c:pt>
                <c:pt idx="14635">
                  <c:v>42190.716203703705</c:v>
                </c:pt>
                <c:pt idx="14636">
                  <c:v>42190.716898148174</c:v>
                </c:pt>
                <c:pt idx="14637">
                  <c:v>42190.717592592591</c:v>
                </c:pt>
                <c:pt idx="14638">
                  <c:v>42190.718287037038</c:v>
                </c:pt>
                <c:pt idx="14639">
                  <c:v>42190.718981481485</c:v>
                </c:pt>
                <c:pt idx="14640">
                  <c:v>42190.719675925931</c:v>
                </c:pt>
                <c:pt idx="14641">
                  <c:v>42190.720370370371</c:v>
                </c:pt>
                <c:pt idx="14642">
                  <c:v>42190.721064814788</c:v>
                </c:pt>
                <c:pt idx="14643">
                  <c:v>42190.721759259242</c:v>
                </c:pt>
                <c:pt idx="14644">
                  <c:v>42190.722453703682</c:v>
                </c:pt>
                <c:pt idx="14645">
                  <c:v>42190.72314814815</c:v>
                </c:pt>
                <c:pt idx="14646">
                  <c:v>42190.723842592575</c:v>
                </c:pt>
                <c:pt idx="14647">
                  <c:v>42190.724537037036</c:v>
                </c:pt>
                <c:pt idx="14648">
                  <c:v>42190.725231481476</c:v>
                </c:pt>
                <c:pt idx="14649">
                  <c:v>42190.725925925908</c:v>
                </c:pt>
                <c:pt idx="14650">
                  <c:v>42190.726620370355</c:v>
                </c:pt>
                <c:pt idx="14651">
                  <c:v>42190.727314814802</c:v>
                </c:pt>
                <c:pt idx="14652">
                  <c:v>42190.728009259255</c:v>
                </c:pt>
                <c:pt idx="14653">
                  <c:v>42190.728703703673</c:v>
                </c:pt>
                <c:pt idx="14654">
                  <c:v>42190.729398148149</c:v>
                </c:pt>
                <c:pt idx="14655">
                  <c:v>42190.730092592596</c:v>
                </c:pt>
                <c:pt idx="14656">
                  <c:v>42190.73078703702</c:v>
                </c:pt>
                <c:pt idx="14657">
                  <c:v>42190.731481481453</c:v>
                </c:pt>
                <c:pt idx="14658">
                  <c:v>42190.732175925928</c:v>
                </c:pt>
                <c:pt idx="14659">
                  <c:v>42190.732870370368</c:v>
                </c:pt>
                <c:pt idx="14660">
                  <c:v>42190.7335648148</c:v>
                </c:pt>
                <c:pt idx="14661">
                  <c:v>42190.734259259261</c:v>
                </c:pt>
                <c:pt idx="14662">
                  <c:v>42190.734953703679</c:v>
                </c:pt>
                <c:pt idx="14663">
                  <c:v>42190.735648148147</c:v>
                </c:pt>
                <c:pt idx="14664">
                  <c:v>42190.736342592594</c:v>
                </c:pt>
                <c:pt idx="14665">
                  <c:v>42190.737037037034</c:v>
                </c:pt>
                <c:pt idx="14666">
                  <c:v>42190.737731481466</c:v>
                </c:pt>
                <c:pt idx="14667">
                  <c:v>42190.738425925927</c:v>
                </c:pt>
                <c:pt idx="14668">
                  <c:v>42190.739120370374</c:v>
                </c:pt>
                <c:pt idx="14669">
                  <c:v>42190.739814814806</c:v>
                </c:pt>
                <c:pt idx="14670">
                  <c:v>42190.74050925926</c:v>
                </c:pt>
                <c:pt idx="14671">
                  <c:v>42190.741203703685</c:v>
                </c:pt>
                <c:pt idx="14672">
                  <c:v>42190.741898148161</c:v>
                </c:pt>
                <c:pt idx="14673">
                  <c:v>42190.742592592593</c:v>
                </c:pt>
                <c:pt idx="14674">
                  <c:v>42190.743287037025</c:v>
                </c:pt>
                <c:pt idx="14675">
                  <c:v>42190.743981481464</c:v>
                </c:pt>
                <c:pt idx="14676">
                  <c:v>42190.744675925933</c:v>
                </c:pt>
                <c:pt idx="14677">
                  <c:v>42190.745370370372</c:v>
                </c:pt>
                <c:pt idx="14678">
                  <c:v>42190.746064814804</c:v>
                </c:pt>
                <c:pt idx="14679">
                  <c:v>42190.746759259258</c:v>
                </c:pt>
                <c:pt idx="14680">
                  <c:v>42190.747453703683</c:v>
                </c:pt>
                <c:pt idx="14681">
                  <c:v>42190.748148148159</c:v>
                </c:pt>
                <c:pt idx="14682">
                  <c:v>42190.748842592591</c:v>
                </c:pt>
                <c:pt idx="14683">
                  <c:v>42190.749537037038</c:v>
                </c:pt>
                <c:pt idx="14684">
                  <c:v>42190.750231481492</c:v>
                </c:pt>
                <c:pt idx="14685">
                  <c:v>42190.750925925931</c:v>
                </c:pt>
                <c:pt idx="14686">
                  <c:v>42190.751620370371</c:v>
                </c:pt>
                <c:pt idx="14687">
                  <c:v>42190.752314814818</c:v>
                </c:pt>
                <c:pt idx="14688">
                  <c:v>42190.753009259257</c:v>
                </c:pt>
                <c:pt idx="14689">
                  <c:v>42190.753703703682</c:v>
                </c:pt>
                <c:pt idx="14690">
                  <c:v>42190.754398148179</c:v>
                </c:pt>
                <c:pt idx="14691">
                  <c:v>42190.75509259259</c:v>
                </c:pt>
                <c:pt idx="14692">
                  <c:v>42190.755787037022</c:v>
                </c:pt>
                <c:pt idx="14693">
                  <c:v>42190.756481481476</c:v>
                </c:pt>
                <c:pt idx="14694">
                  <c:v>42190.757175925923</c:v>
                </c:pt>
                <c:pt idx="14695">
                  <c:v>42190.757870370369</c:v>
                </c:pt>
                <c:pt idx="14696">
                  <c:v>42190.758564814816</c:v>
                </c:pt>
                <c:pt idx="14697">
                  <c:v>42190.759259259263</c:v>
                </c:pt>
                <c:pt idx="14698">
                  <c:v>42190.759953703688</c:v>
                </c:pt>
                <c:pt idx="14699">
                  <c:v>42190.760648148149</c:v>
                </c:pt>
                <c:pt idx="14700">
                  <c:v>42190.761342592581</c:v>
                </c:pt>
                <c:pt idx="14701">
                  <c:v>42190.762037037035</c:v>
                </c:pt>
                <c:pt idx="14702">
                  <c:v>42190.762731481474</c:v>
                </c:pt>
                <c:pt idx="14703">
                  <c:v>42190.763425925914</c:v>
                </c:pt>
                <c:pt idx="14704">
                  <c:v>42190.764120370353</c:v>
                </c:pt>
                <c:pt idx="14705">
                  <c:v>42190.764814814815</c:v>
                </c:pt>
                <c:pt idx="14706">
                  <c:v>42190.765509259254</c:v>
                </c:pt>
                <c:pt idx="14707">
                  <c:v>42190.766203703679</c:v>
                </c:pt>
                <c:pt idx="14708">
                  <c:v>42190.766898148169</c:v>
                </c:pt>
                <c:pt idx="14709">
                  <c:v>42190.767592592594</c:v>
                </c:pt>
                <c:pt idx="14710">
                  <c:v>42190.768287037034</c:v>
                </c:pt>
                <c:pt idx="14711">
                  <c:v>42190.768981481466</c:v>
                </c:pt>
                <c:pt idx="14712">
                  <c:v>42190.769675925927</c:v>
                </c:pt>
                <c:pt idx="14713">
                  <c:v>42190.770370370381</c:v>
                </c:pt>
                <c:pt idx="14714">
                  <c:v>42190.771064814784</c:v>
                </c:pt>
                <c:pt idx="14715">
                  <c:v>42190.771759259245</c:v>
                </c:pt>
                <c:pt idx="14716">
                  <c:v>42190.772453703685</c:v>
                </c:pt>
                <c:pt idx="14717">
                  <c:v>42190.773148148146</c:v>
                </c:pt>
                <c:pt idx="14718">
                  <c:v>42190.773842592585</c:v>
                </c:pt>
                <c:pt idx="14719">
                  <c:v>42190.774537037039</c:v>
                </c:pt>
                <c:pt idx="14720">
                  <c:v>42190.775231481479</c:v>
                </c:pt>
                <c:pt idx="14721">
                  <c:v>42190.775925925926</c:v>
                </c:pt>
                <c:pt idx="14722">
                  <c:v>42190.776620370372</c:v>
                </c:pt>
                <c:pt idx="14723">
                  <c:v>42190.777314814804</c:v>
                </c:pt>
                <c:pt idx="14724">
                  <c:v>42190.778009259258</c:v>
                </c:pt>
                <c:pt idx="14725">
                  <c:v>42190.778703703683</c:v>
                </c:pt>
                <c:pt idx="14726">
                  <c:v>42190.779398148159</c:v>
                </c:pt>
                <c:pt idx="14727">
                  <c:v>42190.780092592591</c:v>
                </c:pt>
                <c:pt idx="14728">
                  <c:v>42190.780787037023</c:v>
                </c:pt>
                <c:pt idx="14729">
                  <c:v>42190.78148148147</c:v>
                </c:pt>
                <c:pt idx="14730">
                  <c:v>42190.782175925931</c:v>
                </c:pt>
                <c:pt idx="14731">
                  <c:v>42190.782870370385</c:v>
                </c:pt>
                <c:pt idx="14732">
                  <c:v>42190.783564814803</c:v>
                </c:pt>
                <c:pt idx="14733">
                  <c:v>42190.784259259271</c:v>
                </c:pt>
                <c:pt idx="14734">
                  <c:v>42190.784953703704</c:v>
                </c:pt>
                <c:pt idx="14735">
                  <c:v>42190.785648148165</c:v>
                </c:pt>
                <c:pt idx="14736">
                  <c:v>42190.78634259259</c:v>
                </c:pt>
                <c:pt idx="14737">
                  <c:v>42190.787037037036</c:v>
                </c:pt>
                <c:pt idx="14738">
                  <c:v>42190.787731481476</c:v>
                </c:pt>
                <c:pt idx="14739">
                  <c:v>42190.788425925923</c:v>
                </c:pt>
                <c:pt idx="14740">
                  <c:v>42190.789120370355</c:v>
                </c:pt>
                <c:pt idx="14741">
                  <c:v>42190.789814814816</c:v>
                </c:pt>
                <c:pt idx="14742">
                  <c:v>42190.790509259255</c:v>
                </c:pt>
                <c:pt idx="14743">
                  <c:v>42190.791203703673</c:v>
                </c:pt>
                <c:pt idx="14744">
                  <c:v>42190.791898148149</c:v>
                </c:pt>
                <c:pt idx="14745">
                  <c:v>42190.792592592596</c:v>
                </c:pt>
                <c:pt idx="14746">
                  <c:v>42190.79328703702</c:v>
                </c:pt>
                <c:pt idx="14747">
                  <c:v>42190.793981481453</c:v>
                </c:pt>
                <c:pt idx="14748">
                  <c:v>42190.794675925928</c:v>
                </c:pt>
                <c:pt idx="14749">
                  <c:v>42190.795370370353</c:v>
                </c:pt>
                <c:pt idx="14750">
                  <c:v>42190.7960648148</c:v>
                </c:pt>
                <c:pt idx="14751">
                  <c:v>42190.796759259254</c:v>
                </c:pt>
                <c:pt idx="14752">
                  <c:v>42190.797453703672</c:v>
                </c:pt>
                <c:pt idx="14753">
                  <c:v>42190.798148148147</c:v>
                </c:pt>
                <c:pt idx="14754">
                  <c:v>42190.798842592594</c:v>
                </c:pt>
                <c:pt idx="14755">
                  <c:v>42190.799537037034</c:v>
                </c:pt>
                <c:pt idx="14756">
                  <c:v>42190.800231481495</c:v>
                </c:pt>
                <c:pt idx="14757">
                  <c:v>42190.800925925942</c:v>
                </c:pt>
                <c:pt idx="14758">
                  <c:v>42190.801620370381</c:v>
                </c:pt>
                <c:pt idx="14759">
                  <c:v>42190.802314814813</c:v>
                </c:pt>
                <c:pt idx="14760">
                  <c:v>42190.80300925926</c:v>
                </c:pt>
                <c:pt idx="14761">
                  <c:v>42190.803703703685</c:v>
                </c:pt>
                <c:pt idx="14762">
                  <c:v>42190.804398148175</c:v>
                </c:pt>
                <c:pt idx="14763">
                  <c:v>42190.805092592593</c:v>
                </c:pt>
                <c:pt idx="14764">
                  <c:v>42190.805787037025</c:v>
                </c:pt>
                <c:pt idx="14765">
                  <c:v>42190.806481481479</c:v>
                </c:pt>
                <c:pt idx="14766">
                  <c:v>42190.807175925933</c:v>
                </c:pt>
                <c:pt idx="14767">
                  <c:v>42190.807870370387</c:v>
                </c:pt>
                <c:pt idx="14768">
                  <c:v>42190.808564814812</c:v>
                </c:pt>
                <c:pt idx="14769">
                  <c:v>42190.809259259273</c:v>
                </c:pt>
                <c:pt idx="14770">
                  <c:v>42190.809953703705</c:v>
                </c:pt>
                <c:pt idx="14771">
                  <c:v>42190.810648148174</c:v>
                </c:pt>
                <c:pt idx="14772">
                  <c:v>42190.811342592591</c:v>
                </c:pt>
                <c:pt idx="14773">
                  <c:v>42190.812037037053</c:v>
                </c:pt>
                <c:pt idx="14774">
                  <c:v>42190.812731481492</c:v>
                </c:pt>
                <c:pt idx="14775">
                  <c:v>42190.813425925931</c:v>
                </c:pt>
                <c:pt idx="14776">
                  <c:v>42190.814120370385</c:v>
                </c:pt>
                <c:pt idx="14777">
                  <c:v>42190.814814814839</c:v>
                </c:pt>
                <c:pt idx="14778">
                  <c:v>42190.815509259271</c:v>
                </c:pt>
                <c:pt idx="14779">
                  <c:v>42190.816203703711</c:v>
                </c:pt>
                <c:pt idx="14780">
                  <c:v>42190.816898148194</c:v>
                </c:pt>
                <c:pt idx="14781">
                  <c:v>42190.817592592604</c:v>
                </c:pt>
                <c:pt idx="14782">
                  <c:v>42190.818287037051</c:v>
                </c:pt>
                <c:pt idx="14783">
                  <c:v>42190.818981481483</c:v>
                </c:pt>
                <c:pt idx="14784">
                  <c:v>42190.819675925937</c:v>
                </c:pt>
                <c:pt idx="14785">
                  <c:v>42190.820370370369</c:v>
                </c:pt>
                <c:pt idx="14786">
                  <c:v>42190.821064814802</c:v>
                </c:pt>
                <c:pt idx="14787">
                  <c:v>42190.821759259255</c:v>
                </c:pt>
                <c:pt idx="14788">
                  <c:v>42190.822453703688</c:v>
                </c:pt>
                <c:pt idx="14789">
                  <c:v>42190.823148148149</c:v>
                </c:pt>
                <c:pt idx="14790">
                  <c:v>42190.823842592596</c:v>
                </c:pt>
                <c:pt idx="14791">
                  <c:v>42190.824537037042</c:v>
                </c:pt>
                <c:pt idx="14792">
                  <c:v>42190.825231481482</c:v>
                </c:pt>
                <c:pt idx="14793">
                  <c:v>42190.825925925928</c:v>
                </c:pt>
                <c:pt idx="14794">
                  <c:v>42190.826620370368</c:v>
                </c:pt>
                <c:pt idx="14795">
                  <c:v>42190.827314814815</c:v>
                </c:pt>
                <c:pt idx="14796">
                  <c:v>42190.828009259261</c:v>
                </c:pt>
                <c:pt idx="14797">
                  <c:v>42190.828703703679</c:v>
                </c:pt>
                <c:pt idx="14798">
                  <c:v>42190.829398148169</c:v>
                </c:pt>
                <c:pt idx="14799">
                  <c:v>42190.830092592601</c:v>
                </c:pt>
                <c:pt idx="14800">
                  <c:v>42190.830787037034</c:v>
                </c:pt>
                <c:pt idx="14801">
                  <c:v>42190.831481481466</c:v>
                </c:pt>
                <c:pt idx="14802">
                  <c:v>42190.832175925942</c:v>
                </c:pt>
                <c:pt idx="14803">
                  <c:v>42190.832870370396</c:v>
                </c:pt>
                <c:pt idx="14804">
                  <c:v>42190.833564814806</c:v>
                </c:pt>
                <c:pt idx="14805">
                  <c:v>42190.834259259274</c:v>
                </c:pt>
                <c:pt idx="14806">
                  <c:v>42190.834953703707</c:v>
                </c:pt>
                <c:pt idx="14807">
                  <c:v>42190.835648148161</c:v>
                </c:pt>
                <c:pt idx="14808">
                  <c:v>42190.836342592593</c:v>
                </c:pt>
                <c:pt idx="14809">
                  <c:v>42190.837037037039</c:v>
                </c:pt>
                <c:pt idx="14810">
                  <c:v>42190.837731481479</c:v>
                </c:pt>
                <c:pt idx="14811">
                  <c:v>42190.838425925933</c:v>
                </c:pt>
                <c:pt idx="14812">
                  <c:v>42190.839120370372</c:v>
                </c:pt>
                <c:pt idx="14813">
                  <c:v>42190.839814814812</c:v>
                </c:pt>
                <c:pt idx="14814">
                  <c:v>42190.840509259273</c:v>
                </c:pt>
                <c:pt idx="14815">
                  <c:v>42190.841203703705</c:v>
                </c:pt>
                <c:pt idx="14816">
                  <c:v>42190.841898148174</c:v>
                </c:pt>
                <c:pt idx="14817">
                  <c:v>42190.842592592606</c:v>
                </c:pt>
                <c:pt idx="14818">
                  <c:v>42190.843287037038</c:v>
                </c:pt>
                <c:pt idx="14819">
                  <c:v>42190.843981481485</c:v>
                </c:pt>
                <c:pt idx="14820">
                  <c:v>42190.844675925946</c:v>
                </c:pt>
                <c:pt idx="14821">
                  <c:v>42190.845370370385</c:v>
                </c:pt>
                <c:pt idx="14822">
                  <c:v>42190.846064814818</c:v>
                </c:pt>
                <c:pt idx="14823">
                  <c:v>42190.846759259271</c:v>
                </c:pt>
                <c:pt idx="14824">
                  <c:v>42190.847453703704</c:v>
                </c:pt>
                <c:pt idx="14825">
                  <c:v>42190.848148148179</c:v>
                </c:pt>
                <c:pt idx="14826">
                  <c:v>42190.848842592604</c:v>
                </c:pt>
                <c:pt idx="14827">
                  <c:v>42190.849537037051</c:v>
                </c:pt>
                <c:pt idx="14828">
                  <c:v>42190.850231481498</c:v>
                </c:pt>
                <c:pt idx="14829">
                  <c:v>42190.850925925937</c:v>
                </c:pt>
                <c:pt idx="14830">
                  <c:v>42190.851620370369</c:v>
                </c:pt>
                <c:pt idx="14831">
                  <c:v>42190.852314814831</c:v>
                </c:pt>
                <c:pt idx="14832">
                  <c:v>42190.853009259263</c:v>
                </c:pt>
                <c:pt idx="14833">
                  <c:v>42190.853703703688</c:v>
                </c:pt>
                <c:pt idx="14834">
                  <c:v>42190.854398148178</c:v>
                </c:pt>
                <c:pt idx="14835">
                  <c:v>42190.855092592603</c:v>
                </c:pt>
                <c:pt idx="14836">
                  <c:v>42190.855787037035</c:v>
                </c:pt>
                <c:pt idx="14837">
                  <c:v>42190.856481481482</c:v>
                </c:pt>
                <c:pt idx="14838">
                  <c:v>42190.857175925943</c:v>
                </c:pt>
                <c:pt idx="14839">
                  <c:v>42190.85787037039</c:v>
                </c:pt>
                <c:pt idx="14840">
                  <c:v>42190.858564814829</c:v>
                </c:pt>
                <c:pt idx="14841">
                  <c:v>42190.859259259276</c:v>
                </c:pt>
                <c:pt idx="14842">
                  <c:v>42190.859953703701</c:v>
                </c:pt>
                <c:pt idx="14843">
                  <c:v>42190.860648148169</c:v>
                </c:pt>
                <c:pt idx="14844">
                  <c:v>42190.861342592594</c:v>
                </c:pt>
                <c:pt idx="14845">
                  <c:v>42190.862037037041</c:v>
                </c:pt>
                <c:pt idx="14846">
                  <c:v>42190.86273148148</c:v>
                </c:pt>
                <c:pt idx="14847">
                  <c:v>42190.863425925927</c:v>
                </c:pt>
                <c:pt idx="14848">
                  <c:v>42190.864120370381</c:v>
                </c:pt>
                <c:pt idx="14849">
                  <c:v>42190.864814814813</c:v>
                </c:pt>
                <c:pt idx="14850">
                  <c:v>42190.86550925926</c:v>
                </c:pt>
                <c:pt idx="14851">
                  <c:v>42190.866203703707</c:v>
                </c:pt>
                <c:pt idx="14852">
                  <c:v>42190.866898148175</c:v>
                </c:pt>
                <c:pt idx="14853">
                  <c:v>42190.867592592593</c:v>
                </c:pt>
                <c:pt idx="14854">
                  <c:v>42190.868287037039</c:v>
                </c:pt>
                <c:pt idx="14855">
                  <c:v>42190.868981481479</c:v>
                </c:pt>
                <c:pt idx="14856">
                  <c:v>42190.869675925933</c:v>
                </c:pt>
                <c:pt idx="14857">
                  <c:v>42190.870370370387</c:v>
                </c:pt>
                <c:pt idx="14858">
                  <c:v>42190.871064814804</c:v>
                </c:pt>
                <c:pt idx="14859">
                  <c:v>42190.871759259258</c:v>
                </c:pt>
                <c:pt idx="14860">
                  <c:v>42190.872453703705</c:v>
                </c:pt>
                <c:pt idx="14861">
                  <c:v>42190.873148148159</c:v>
                </c:pt>
                <c:pt idx="14862">
                  <c:v>42190.873842592591</c:v>
                </c:pt>
                <c:pt idx="14863">
                  <c:v>42190.874537037053</c:v>
                </c:pt>
                <c:pt idx="14864">
                  <c:v>42190.875231481492</c:v>
                </c:pt>
                <c:pt idx="14865">
                  <c:v>42190.875925925931</c:v>
                </c:pt>
                <c:pt idx="14866">
                  <c:v>42190.876620370385</c:v>
                </c:pt>
                <c:pt idx="14867">
                  <c:v>42190.877314814818</c:v>
                </c:pt>
                <c:pt idx="14868">
                  <c:v>42190.878009259271</c:v>
                </c:pt>
                <c:pt idx="14869">
                  <c:v>42190.878703703704</c:v>
                </c:pt>
                <c:pt idx="14870">
                  <c:v>42190.879398148179</c:v>
                </c:pt>
                <c:pt idx="14871">
                  <c:v>42190.880092592604</c:v>
                </c:pt>
                <c:pt idx="14872">
                  <c:v>42190.880787037036</c:v>
                </c:pt>
                <c:pt idx="14873">
                  <c:v>42190.881481481476</c:v>
                </c:pt>
                <c:pt idx="14874">
                  <c:v>42190.882175925937</c:v>
                </c:pt>
                <c:pt idx="14875">
                  <c:v>42190.882870370391</c:v>
                </c:pt>
                <c:pt idx="14876">
                  <c:v>42190.883564814816</c:v>
                </c:pt>
                <c:pt idx="14877">
                  <c:v>42190.884259259285</c:v>
                </c:pt>
                <c:pt idx="14878">
                  <c:v>42190.884953703702</c:v>
                </c:pt>
                <c:pt idx="14879">
                  <c:v>42190.885648148171</c:v>
                </c:pt>
                <c:pt idx="14880">
                  <c:v>42190.886342592603</c:v>
                </c:pt>
                <c:pt idx="14881">
                  <c:v>42190.887037037042</c:v>
                </c:pt>
                <c:pt idx="14882">
                  <c:v>42190.887731481482</c:v>
                </c:pt>
                <c:pt idx="14883">
                  <c:v>42190.888425925943</c:v>
                </c:pt>
                <c:pt idx="14884">
                  <c:v>42190.889120370368</c:v>
                </c:pt>
                <c:pt idx="14885">
                  <c:v>42190.889814814829</c:v>
                </c:pt>
                <c:pt idx="14886">
                  <c:v>42190.890509259261</c:v>
                </c:pt>
                <c:pt idx="14887">
                  <c:v>42190.891203703679</c:v>
                </c:pt>
                <c:pt idx="14888">
                  <c:v>42190.891898148169</c:v>
                </c:pt>
                <c:pt idx="14889">
                  <c:v>42190.892592592601</c:v>
                </c:pt>
                <c:pt idx="14890">
                  <c:v>42190.893287037034</c:v>
                </c:pt>
                <c:pt idx="14891">
                  <c:v>42190.893981481466</c:v>
                </c:pt>
                <c:pt idx="14892">
                  <c:v>42190.894675925942</c:v>
                </c:pt>
                <c:pt idx="14893">
                  <c:v>42190.895370370381</c:v>
                </c:pt>
                <c:pt idx="14894">
                  <c:v>42190.896064814806</c:v>
                </c:pt>
                <c:pt idx="14895">
                  <c:v>42190.89675925926</c:v>
                </c:pt>
                <c:pt idx="14896">
                  <c:v>42190.897453703685</c:v>
                </c:pt>
                <c:pt idx="14897">
                  <c:v>42190.898148148161</c:v>
                </c:pt>
                <c:pt idx="14898">
                  <c:v>42190.898842592593</c:v>
                </c:pt>
                <c:pt idx="14899">
                  <c:v>42190.899537037039</c:v>
                </c:pt>
                <c:pt idx="14900">
                  <c:v>42190.900231481493</c:v>
                </c:pt>
                <c:pt idx="14901">
                  <c:v>42190.900925925933</c:v>
                </c:pt>
                <c:pt idx="14902">
                  <c:v>42190.901620370372</c:v>
                </c:pt>
                <c:pt idx="14903">
                  <c:v>42190.902314814812</c:v>
                </c:pt>
                <c:pt idx="14904">
                  <c:v>42190.903009259258</c:v>
                </c:pt>
                <c:pt idx="14905">
                  <c:v>42190.903703703683</c:v>
                </c:pt>
                <c:pt idx="14906">
                  <c:v>42190.904398148174</c:v>
                </c:pt>
                <c:pt idx="14907">
                  <c:v>42190.905092592591</c:v>
                </c:pt>
                <c:pt idx="14908">
                  <c:v>42190.905787037023</c:v>
                </c:pt>
                <c:pt idx="14909">
                  <c:v>42190.906481481485</c:v>
                </c:pt>
                <c:pt idx="14910">
                  <c:v>42190.907175925931</c:v>
                </c:pt>
                <c:pt idx="14911">
                  <c:v>42190.907870370385</c:v>
                </c:pt>
                <c:pt idx="14912">
                  <c:v>42190.908564814818</c:v>
                </c:pt>
                <c:pt idx="14913">
                  <c:v>42190.909259259271</c:v>
                </c:pt>
                <c:pt idx="14914">
                  <c:v>42190.909953703704</c:v>
                </c:pt>
                <c:pt idx="14915">
                  <c:v>42190.910648148179</c:v>
                </c:pt>
                <c:pt idx="14916">
                  <c:v>42190.91134259259</c:v>
                </c:pt>
                <c:pt idx="14917">
                  <c:v>42190.912037037051</c:v>
                </c:pt>
                <c:pt idx="14918">
                  <c:v>42190.912731481483</c:v>
                </c:pt>
                <c:pt idx="14919">
                  <c:v>42190.913425925923</c:v>
                </c:pt>
                <c:pt idx="14920">
                  <c:v>42190.914120370369</c:v>
                </c:pt>
                <c:pt idx="14921">
                  <c:v>42190.914814814831</c:v>
                </c:pt>
                <c:pt idx="14922">
                  <c:v>42190.915509259263</c:v>
                </c:pt>
                <c:pt idx="14923">
                  <c:v>42190.916203703702</c:v>
                </c:pt>
                <c:pt idx="14924">
                  <c:v>42190.916898148178</c:v>
                </c:pt>
                <c:pt idx="14925">
                  <c:v>42190.917592592603</c:v>
                </c:pt>
                <c:pt idx="14926">
                  <c:v>42190.918287037042</c:v>
                </c:pt>
                <c:pt idx="14927">
                  <c:v>42190.918981481482</c:v>
                </c:pt>
                <c:pt idx="14928">
                  <c:v>42190.919675925943</c:v>
                </c:pt>
                <c:pt idx="14929">
                  <c:v>42190.920370370368</c:v>
                </c:pt>
                <c:pt idx="14930">
                  <c:v>42190.9210648148</c:v>
                </c:pt>
                <c:pt idx="14931">
                  <c:v>42190.921759259254</c:v>
                </c:pt>
                <c:pt idx="14932">
                  <c:v>42190.922453703679</c:v>
                </c:pt>
                <c:pt idx="14933">
                  <c:v>42190.923148148147</c:v>
                </c:pt>
                <c:pt idx="14934">
                  <c:v>42190.923842592594</c:v>
                </c:pt>
                <c:pt idx="14935">
                  <c:v>42190.924537037041</c:v>
                </c:pt>
                <c:pt idx="14936">
                  <c:v>42190.92523148148</c:v>
                </c:pt>
                <c:pt idx="14937">
                  <c:v>42190.925925925927</c:v>
                </c:pt>
                <c:pt idx="14938">
                  <c:v>42190.926620370381</c:v>
                </c:pt>
                <c:pt idx="14939">
                  <c:v>42190.927314814806</c:v>
                </c:pt>
                <c:pt idx="14940">
                  <c:v>42190.92800925926</c:v>
                </c:pt>
                <c:pt idx="14941">
                  <c:v>42190.928703703685</c:v>
                </c:pt>
                <c:pt idx="14942">
                  <c:v>42190.929398148161</c:v>
                </c:pt>
                <c:pt idx="14943">
                  <c:v>42190.930092592593</c:v>
                </c:pt>
                <c:pt idx="14944">
                  <c:v>42190.930787037025</c:v>
                </c:pt>
                <c:pt idx="14945">
                  <c:v>42190.931481481464</c:v>
                </c:pt>
                <c:pt idx="14946">
                  <c:v>42190.932175925933</c:v>
                </c:pt>
                <c:pt idx="14947">
                  <c:v>42190.932870370387</c:v>
                </c:pt>
                <c:pt idx="14948">
                  <c:v>42190.933564814804</c:v>
                </c:pt>
                <c:pt idx="14949">
                  <c:v>42190.934259259273</c:v>
                </c:pt>
                <c:pt idx="14950">
                  <c:v>42190.934953703705</c:v>
                </c:pt>
                <c:pt idx="14951">
                  <c:v>42190.935648148159</c:v>
                </c:pt>
                <c:pt idx="14952">
                  <c:v>42190.936342592591</c:v>
                </c:pt>
                <c:pt idx="14953">
                  <c:v>42190.937037037038</c:v>
                </c:pt>
                <c:pt idx="14954">
                  <c:v>42190.937731481485</c:v>
                </c:pt>
                <c:pt idx="14955">
                  <c:v>42190.938425925931</c:v>
                </c:pt>
                <c:pt idx="14956">
                  <c:v>42190.939120370371</c:v>
                </c:pt>
                <c:pt idx="14957">
                  <c:v>42190.939814814818</c:v>
                </c:pt>
                <c:pt idx="14958">
                  <c:v>42190.940509259271</c:v>
                </c:pt>
                <c:pt idx="14959">
                  <c:v>42190.941203703704</c:v>
                </c:pt>
                <c:pt idx="14960">
                  <c:v>42190.941898148179</c:v>
                </c:pt>
                <c:pt idx="14961">
                  <c:v>42190.942592592604</c:v>
                </c:pt>
                <c:pt idx="14962">
                  <c:v>42190.943287037036</c:v>
                </c:pt>
                <c:pt idx="14963">
                  <c:v>42190.943981481476</c:v>
                </c:pt>
                <c:pt idx="14964">
                  <c:v>42190.944675925937</c:v>
                </c:pt>
                <c:pt idx="14965">
                  <c:v>42190.945370370369</c:v>
                </c:pt>
                <c:pt idx="14966">
                  <c:v>42190.946064814816</c:v>
                </c:pt>
                <c:pt idx="14967">
                  <c:v>42190.946759259263</c:v>
                </c:pt>
                <c:pt idx="14968">
                  <c:v>42190.947453703688</c:v>
                </c:pt>
                <c:pt idx="14969">
                  <c:v>42190.948148148171</c:v>
                </c:pt>
                <c:pt idx="14970">
                  <c:v>42190.948842592603</c:v>
                </c:pt>
                <c:pt idx="14971">
                  <c:v>42190.949537037042</c:v>
                </c:pt>
                <c:pt idx="14972">
                  <c:v>42190.950231481496</c:v>
                </c:pt>
                <c:pt idx="14973">
                  <c:v>42190.950925925943</c:v>
                </c:pt>
                <c:pt idx="14974">
                  <c:v>42190.951620370368</c:v>
                </c:pt>
                <c:pt idx="14975">
                  <c:v>42190.952314814829</c:v>
                </c:pt>
                <c:pt idx="14976">
                  <c:v>42190.953009259261</c:v>
                </c:pt>
                <c:pt idx="14977">
                  <c:v>42190.953703703679</c:v>
                </c:pt>
                <c:pt idx="14978">
                  <c:v>42190.954398148177</c:v>
                </c:pt>
                <c:pt idx="14979">
                  <c:v>42190.955092592601</c:v>
                </c:pt>
                <c:pt idx="14980">
                  <c:v>42190.955787037034</c:v>
                </c:pt>
                <c:pt idx="14981">
                  <c:v>42190.95648148148</c:v>
                </c:pt>
                <c:pt idx="14982">
                  <c:v>42190.957175925942</c:v>
                </c:pt>
                <c:pt idx="14983">
                  <c:v>42190.957870370396</c:v>
                </c:pt>
                <c:pt idx="14984">
                  <c:v>42190.958564814813</c:v>
                </c:pt>
                <c:pt idx="14985">
                  <c:v>42190.959259259274</c:v>
                </c:pt>
                <c:pt idx="14986">
                  <c:v>42190.959953703707</c:v>
                </c:pt>
                <c:pt idx="14987">
                  <c:v>42190.960648148161</c:v>
                </c:pt>
                <c:pt idx="14988">
                  <c:v>42190.961342592585</c:v>
                </c:pt>
                <c:pt idx="14989">
                  <c:v>42190.962037037039</c:v>
                </c:pt>
                <c:pt idx="14990">
                  <c:v>42190.962731481479</c:v>
                </c:pt>
                <c:pt idx="14991">
                  <c:v>42190.963425925926</c:v>
                </c:pt>
                <c:pt idx="14992">
                  <c:v>42190.964120370372</c:v>
                </c:pt>
                <c:pt idx="14993">
                  <c:v>42190.964814814812</c:v>
                </c:pt>
                <c:pt idx="14994">
                  <c:v>42190.965509259258</c:v>
                </c:pt>
                <c:pt idx="14995">
                  <c:v>42190.966203703705</c:v>
                </c:pt>
                <c:pt idx="14996">
                  <c:v>42190.966898148174</c:v>
                </c:pt>
                <c:pt idx="14997">
                  <c:v>42190.967592592591</c:v>
                </c:pt>
                <c:pt idx="14998">
                  <c:v>42190.968287037038</c:v>
                </c:pt>
                <c:pt idx="14999">
                  <c:v>42190.968981481485</c:v>
                </c:pt>
                <c:pt idx="15000">
                  <c:v>42190.969675925931</c:v>
                </c:pt>
                <c:pt idx="15001">
                  <c:v>42190.970370370385</c:v>
                </c:pt>
                <c:pt idx="15002">
                  <c:v>42190.971064814803</c:v>
                </c:pt>
                <c:pt idx="15003">
                  <c:v>42190.971759259257</c:v>
                </c:pt>
                <c:pt idx="15004">
                  <c:v>42190.972453703704</c:v>
                </c:pt>
                <c:pt idx="15005">
                  <c:v>42190.973148148165</c:v>
                </c:pt>
                <c:pt idx="15006">
                  <c:v>42190.97384259259</c:v>
                </c:pt>
                <c:pt idx="15007">
                  <c:v>42190.974537037051</c:v>
                </c:pt>
                <c:pt idx="15008">
                  <c:v>42190.975231481483</c:v>
                </c:pt>
                <c:pt idx="15009">
                  <c:v>42190.975925925923</c:v>
                </c:pt>
                <c:pt idx="15010">
                  <c:v>42190.976620370369</c:v>
                </c:pt>
                <c:pt idx="15011">
                  <c:v>42190.977314814816</c:v>
                </c:pt>
                <c:pt idx="15012">
                  <c:v>42190.978009259263</c:v>
                </c:pt>
                <c:pt idx="15013">
                  <c:v>42190.978703703688</c:v>
                </c:pt>
                <c:pt idx="15014">
                  <c:v>42190.979398148171</c:v>
                </c:pt>
                <c:pt idx="15015">
                  <c:v>42190.980092592603</c:v>
                </c:pt>
                <c:pt idx="15016">
                  <c:v>42190.980787037035</c:v>
                </c:pt>
                <c:pt idx="15017">
                  <c:v>42190.981481481474</c:v>
                </c:pt>
                <c:pt idx="15018">
                  <c:v>42190.982175925943</c:v>
                </c:pt>
                <c:pt idx="15019">
                  <c:v>42190.98287037039</c:v>
                </c:pt>
                <c:pt idx="15020">
                  <c:v>42190.983564814815</c:v>
                </c:pt>
                <c:pt idx="15021">
                  <c:v>42190.984259259276</c:v>
                </c:pt>
                <c:pt idx="15022">
                  <c:v>42190.984953703701</c:v>
                </c:pt>
                <c:pt idx="15023">
                  <c:v>42190.985648148169</c:v>
                </c:pt>
                <c:pt idx="15024">
                  <c:v>42190.986342592601</c:v>
                </c:pt>
                <c:pt idx="15025">
                  <c:v>42190.987037037041</c:v>
                </c:pt>
                <c:pt idx="15026">
                  <c:v>42190.98773148148</c:v>
                </c:pt>
                <c:pt idx="15027">
                  <c:v>42190.988425925942</c:v>
                </c:pt>
                <c:pt idx="15028">
                  <c:v>42190.989120370381</c:v>
                </c:pt>
                <c:pt idx="15029">
                  <c:v>42190.989814814813</c:v>
                </c:pt>
                <c:pt idx="15030">
                  <c:v>42190.99050925926</c:v>
                </c:pt>
                <c:pt idx="15031">
                  <c:v>42190.991203703685</c:v>
                </c:pt>
                <c:pt idx="15032">
                  <c:v>42190.991898148161</c:v>
                </c:pt>
                <c:pt idx="15033">
                  <c:v>42190.992592592593</c:v>
                </c:pt>
                <c:pt idx="15034">
                  <c:v>42190.993287037025</c:v>
                </c:pt>
                <c:pt idx="15035">
                  <c:v>42190.993981481464</c:v>
                </c:pt>
                <c:pt idx="15036">
                  <c:v>42190.994675925933</c:v>
                </c:pt>
                <c:pt idx="15037">
                  <c:v>42190.995370370372</c:v>
                </c:pt>
                <c:pt idx="15038">
                  <c:v>42190.996064814804</c:v>
                </c:pt>
                <c:pt idx="15039">
                  <c:v>42190.996759259258</c:v>
                </c:pt>
                <c:pt idx="15040">
                  <c:v>42190.997453703683</c:v>
                </c:pt>
                <c:pt idx="15041">
                  <c:v>42190.998148148159</c:v>
                </c:pt>
                <c:pt idx="15042">
                  <c:v>42190.998842592591</c:v>
                </c:pt>
                <c:pt idx="15043">
                  <c:v>42190.999537037038</c:v>
                </c:pt>
                <c:pt idx="15044">
                  <c:v>42191.000231481492</c:v>
                </c:pt>
                <c:pt idx="15045">
                  <c:v>42191.000925925931</c:v>
                </c:pt>
                <c:pt idx="15046">
                  <c:v>42191.001620370371</c:v>
                </c:pt>
                <c:pt idx="15047">
                  <c:v>42191.002314814818</c:v>
                </c:pt>
                <c:pt idx="15048">
                  <c:v>42191.003009259257</c:v>
                </c:pt>
                <c:pt idx="15049">
                  <c:v>42191.003703703682</c:v>
                </c:pt>
                <c:pt idx="15050">
                  <c:v>42191.004398148179</c:v>
                </c:pt>
                <c:pt idx="15051">
                  <c:v>42191.00509259259</c:v>
                </c:pt>
                <c:pt idx="15052">
                  <c:v>42191.005787037022</c:v>
                </c:pt>
                <c:pt idx="15053">
                  <c:v>42191.006481481476</c:v>
                </c:pt>
                <c:pt idx="15054">
                  <c:v>42191.007175925923</c:v>
                </c:pt>
                <c:pt idx="15055">
                  <c:v>42191.007870370369</c:v>
                </c:pt>
                <c:pt idx="15056">
                  <c:v>42191.008564814816</c:v>
                </c:pt>
                <c:pt idx="15057">
                  <c:v>42191.009259259263</c:v>
                </c:pt>
                <c:pt idx="15058">
                  <c:v>42191.009953703688</c:v>
                </c:pt>
                <c:pt idx="15059">
                  <c:v>42191.010648148171</c:v>
                </c:pt>
                <c:pt idx="15060">
                  <c:v>42191.011342592596</c:v>
                </c:pt>
                <c:pt idx="15061">
                  <c:v>42191.012037037042</c:v>
                </c:pt>
                <c:pt idx="15062">
                  <c:v>42191.012731481482</c:v>
                </c:pt>
                <c:pt idx="15063">
                  <c:v>42191.013425925928</c:v>
                </c:pt>
                <c:pt idx="15064">
                  <c:v>42191.014120370368</c:v>
                </c:pt>
                <c:pt idx="15065">
                  <c:v>42191.014814814829</c:v>
                </c:pt>
                <c:pt idx="15066">
                  <c:v>42191.015509259261</c:v>
                </c:pt>
                <c:pt idx="15067">
                  <c:v>42191.016203703701</c:v>
                </c:pt>
                <c:pt idx="15068">
                  <c:v>42191.016898148177</c:v>
                </c:pt>
                <c:pt idx="15069">
                  <c:v>42191.017592592601</c:v>
                </c:pt>
                <c:pt idx="15070">
                  <c:v>42191.018287037041</c:v>
                </c:pt>
                <c:pt idx="15071">
                  <c:v>42191.01898148148</c:v>
                </c:pt>
                <c:pt idx="15072">
                  <c:v>42191.019675925942</c:v>
                </c:pt>
                <c:pt idx="15073">
                  <c:v>42191.020370370381</c:v>
                </c:pt>
                <c:pt idx="15074">
                  <c:v>42191.021064814784</c:v>
                </c:pt>
                <c:pt idx="15075">
                  <c:v>42191.021759259245</c:v>
                </c:pt>
                <c:pt idx="15076">
                  <c:v>42191.022453703685</c:v>
                </c:pt>
                <c:pt idx="15077">
                  <c:v>42191.023148148146</c:v>
                </c:pt>
                <c:pt idx="15078">
                  <c:v>42191.023842592585</c:v>
                </c:pt>
                <c:pt idx="15079">
                  <c:v>42191.024537037039</c:v>
                </c:pt>
                <c:pt idx="15080">
                  <c:v>42191.025231481479</c:v>
                </c:pt>
                <c:pt idx="15081">
                  <c:v>42191.025925925926</c:v>
                </c:pt>
                <c:pt idx="15082">
                  <c:v>42191.026620370372</c:v>
                </c:pt>
                <c:pt idx="15083">
                  <c:v>42191.027314814804</c:v>
                </c:pt>
                <c:pt idx="15084">
                  <c:v>42191.028009259258</c:v>
                </c:pt>
                <c:pt idx="15085">
                  <c:v>42191.028703703683</c:v>
                </c:pt>
                <c:pt idx="15086">
                  <c:v>42191.029398148159</c:v>
                </c:pt>
                <c:pt idx="15087">
                  <c:v>42191.030092592591</c:v>
                </c:pt>
                <c:pt idx="15088">
                  <c:v>42191.030787037023</c:v>
                </c:pt>
                <c:pt idx="15089">
                  <c:v>42191.03148148147</c:v>
                </c:pt>
                <c:pt idx="15090">
                  <c:v>42191.032175925931</c:v>
                </c:pt>
                <c:pt idx="15091">
                  <c:v>42191.032870370385</c:v>
                </c:pt>
                <c:pt idx="15092">
                  <c:v>42191.033564814803</c:v>
                </c:pt>
                <c:pt idx="15093">
                  <c:v>42191.034259259271</c:v>
                </c:pt>
                <c:pt idx="15094">
                  <c:v>42191.034953703704</c:v>
                </c:pt>
                <c:pt idx="15095">
                  <c:v>42191.035648148165</c:v>
                </c:pt>
                <c:pt idx="15096">
                  <c:v>42191.03634259259</c:v>
                </c:pt>
                <c:pt idx="15097">
                  <c:v>42191.037037037036</c:v>
                </c:pt>
                <c:pt idx="15098">
                  <c:v>42191.037731481476</c:v>
                </c:pt>
                <c:pt idx="15099">
                  <c:v>42191.038425925923</c:v>
                </c:pt>
                <c:pt idx="15100">
                  <c:v>42191.039120370355</c:v>
                </c:pt>
                <c:pt idx="15101">
                  <c:v>42191.039814814816</c:v>
                </c:pt>
                <c:pt idx="15102">
                  <c:v>42191.040509259263</c:v>
                </c:pt>
                <c:pt idx="15103">
                  <c:v>42191.041203703688</c:v>
                </c:pt>
                <c:pt idx="15104">
                  <c:v>42191.041898148171</c:v>
                </c:pt>
                <c:pt idx="15105">
                  <c:v>42191.042592592603</c:v>
                </c:pt>
                <c:pt idx="15106">
                  <c:v>42191.043287037035</c:v>
                </c:pt>
                <c:pt idx="15107">
                  <c:v>42191.043981481474</c:v>
                </c:pt>
                <c:pt idx="15108">
                  <c:v>42191.044675925943</c:v>
                </c:pt>
                <c:pt idx="15109">
                  <c:v>42191.045370370368</c:v>
                </c:pt>
                <c:pt idx="15110">
                  <c:v>42191.046064814815</c:v>
                </c:pt>
                <c:pt idx="15111">
                  <c:v>42191.046759259261</c:v>
                </c:pt>
                <c:pt idx="15112">
                  <c:v>42191.047453703679</c:v>
                </c:pt>
                <c:pt idx="15113">
                  <c:v>42191.048148148169</c:v>
                </c:pt>
                <c:pt idx="15114">
                  <c:v>42191.048842592601</c:v>
                </c:pt>
                <c:pt idx="15115">
                  <c:v>42191.049537037041</c:v>
                </c:pt>
                <c:pt idx="15116">
                  <c:v>42191.050231481495</c:v>
                </c:pt>
                <c:pt idx="15117">
                  <c:v>42191.050925925942</c:v>
                </c:pt>
                <c:pt idx="15118">
                  <c:v>42191.051620370381</c:v>
                </c:pt>
                <c:pt idx="15119">
                  <c:v>42191.052314814813</c:v>
                </c:pt>
                <c:pt idx="15120">
                  <c:v>42191.05300925926</c:v>
                </c:pt>
                <c:pt idx="15121">
                  <c:v>42191.053703703685</c:v>
                </c:pt>
                <c:pt idx="15122">
                  <c:v>42191.054398148175</c:v>
                </c:pt>
                <c:pt idx="15123">
                  <c:v>42191.055092592593</c:v>
                </c:pt>
                <c:pt idx="15124">
                  <c:v>42191.055787037025</c:v>
                </c:pt>
                <c:pt idx="15125">
                  <c:v>42191.056481481479</c:v>
                </c:pt>
                <c:pt idx="15126">
                  <c:v>42191.057175925933</c:v>
                </c:pt>
                <c:pt idx="15127">
                  <c:v>42191.057870370387</c:v>
                </c:pt>
                <c:pt idx="15128">
                  <c:v>42191.058564814812</c:v>
                </c:pt>
                <c:pt idx="15129">
                  <c:v>42191.059259259273</c:v>
                </c:pt>
                <c:pt idx="15130">
                  <c:v>42191.059953703705</c:v>
                </c:pt>
                <c:pt idx="15131">
                  <c:v>42191.060648148159</c:v>
                </c:pt>
                <c:pt idx="15132">
                  <c:v>42191.061342592584</c:v>
                </c:pt>
                <c:pt idx="15133">
                  <c:v>42191.062037037038</c:v>
                </c:pt>
                <c:pt idx="15134">
                  <c:v>42191.062731481485</c:v>
                </c:pt>
                <c:pt idx="15135">
                  <c:v>42191.063425925924</c:v>
                </c:pt>
                <c:pt idx="15136">
                  <c:v>42191.064120370371</c:v>
                </c:pt>
                <c:pt idx="15137">
                  <c:v>42191.064814814818</c:v>
                </c:pt>
                <c:pt idx="15138">
                  <c:v>42191.065509259257</c:v>
                </c:pt>
                <c:pt idx="15139">
                  <c:v>42191.066203703704</c:v>
                </c:pt>
                <c:pt idx="15140">
                  <c:v>42191.066898148179</c:v>
                </c:pt>
                <c:pt idx="15141">
                  <c:v>42191.06759259259</c:v>
                </c:pt>
                <c:pt idx="15142">
                  <c:v>42191.068287037036</c:v>
                </c:pt>
                <c:pt idx="15143">
                  <c:v>42191.068981481476</c:v>
                </c:pt>
                <c:pt idx="15144">
                  <c:v>42191.069675925923</c:v>
                </c:pt>
                <c:pt idx="15145">
                  <c:v>42191.070370370369</c:v>
                </c:pt>
                <c:pt idx="15146">
                  <c:v>42191.071064814802</c:v>
                </c:pt>
                <c:pt idx="15147">
                  <c:v>42191.071759259255</c:v>
                </c:pt>
                <c:pt idx="15148">
                  <c:v>42191.072453703688</c:v>
                </c:pt>
                <c:pt idx="15149">
                  <c:v>42191.073148148149</c:v>
                </c:pt>
                <c:pt idx="15150">
                  <c:v>42191.073842592596</c:v>
                </c:pt>
                <c:pt idx="15151">
                  <c:v>42191.074537037042</c:v>
                </c:pt>
                <c:pt idx="15152">
                  <c:v>42191.075231481482</c:v>
                </c:pt>
                <c:pt idx="15153">
                  <c:v>42191.075925925928</c:v>
                </c:pt>
                <c:pt idx="15154">
                  <c:v>42191.076620370368</c:v>
                </c:pt>
                <c:pt idx="15155">
                  <c:v>42191.077314814815</c:v>
                </c:pt>
                <c:pt idx="15156">
                  <c:v>42191.078009259261</c:v>
                </c:pt>
                <c:pt idx="15157">
                  <c:v>42191.078703703679</c:v>
                </c:pt>
                <c:pt idx="15158">
                  <c:v>42191.079398148169</c:v>
                </c:pt>
                <c:pt idx="15159">
                  <c:v>42191.080092592601</c:v>
                </c:pt>
                <c:pt idx="15160">
                  <c:v>42191.080787037034</c:v>
                </c:pt>
                <c:pt idx="15161">
                  <c:v>42191.081481481466</c:v>
                </c:pt>
                <c:pt idx="15162">
                  <c:v>42191.082175925942</c:v>
                </c:pt>
                <c:pt idx="15163">
                  <c:v>42191.082870370396</c:v>
                </c:pt>
                <c:pt idx="15164">
                  <c:v>42191.083564814806</c:v>
                </c:pt>
                <c:pt idx="15165">
                  <c:v>42191.084259259274</c:v>
                </c:pt>
                <c:pt idx="15166">
                  <c:v>42191.084953703707</c:v>
                </c:pt>
                <c:pt idx="15167">
                  <c:v>42191.085648148161</c:v>
                </c:pt>
                <c:pt idx="15168">
                  <c:v>42191.086342592593</c:v>
                </c:pt>
                <c:pt idx="15169">
                  <c:v>42191.087037037039</c:v>
                </c:pt>
                <c:pt idx="15170">
                  <c:v>42191.087731481479</c:v>
                </c:pt>
                <c:pt idx="15171">
                  <c:v>42191.088425925933</c:v>
                </c:pt>
                <c:pt idx="15172">
                  <c:v>42191.089120370372</c:v>
                </c:pt>
                <c:pt idx="15173">
                  <c:v>42191.089814814812</c:v>
                </c:pt>
                <c:pt idx="15174">
                  <c:v>42191.090509259258</c:v>
                </c:pt>
                <c:pt idx="15175">
                  <c:v>42191.091203703683</c:v>
                </c:pt>
                <c:pt idx="15176">
                  <c:v>42191.091898148159</c:v>
                </c:pt>
                <c:pt idx="15177">
                  <c:v>42191.092592592591</c:v>
                </c:pt>
                <c:pt idx="15178">
                  <c:v>42191.093287037023</c:v>
                </c:pt>
                <c:pt idx="15179">
                  <c:v>42191.09398148147</c:v>
                </c:pt>
                <c:pt idx="15180">
                  <c:v>42191.094675925931</c:v>
                </c:pt>
                <c:pt idx="15181">
                  <c:v>42191.095370370371</c:v>
                </c:pt>
                <c:pt idx="15182">
                  <c:v>42191.096064814803</c:v>
                </c:pt>
                <c:pt idx="15183">
                  <c:v>42191.096759259257</c:v>
                </c:pt>
                <c:pt idx="15184">
                  <c:v>42191.097453703682</c:v>
                </c:pt>
                <c:pt idx="15185">
                  <c:v>42191.098148148165</c:v>
                </c:pt>
                <c:pt idx="15186">
                  <c:v>42191.09884259259</c:v>
                </c:pt>
                <c:pt idx="15187">
                  <c:v>42191.099537037036</c:v>
                </c:pt>
                <c:pt idx="15188">
                  <c:v>42191.100231481483</c:v>
                </c:pt>
                <c:pt idx="15189">
                  <c:v>42191.100925925923</c:v>
                </c:pt>
                <c:pt idx="15190">
                  <c:v>42191.101620370355</c:v>
                </c:pt>
                <c:pt idx="15191">
                  <c:v>42191.102314814816</c:v>
                </c:pt>
                <c:pt idx="15192">
                  <c:v>42191.103009259255</c:v>
                </c:pt>
                <c:pt idx="15193">
                  <c:v>42191.103703703673</c:v>
                </c:pt>
                <c:pt idx="15194">
                  <c:v>42191.104398148171</c:v>
                </c:pt>
                <c:pt idx="15195">
                  <c:v>42191.105092592596</c:v>
                </c:pt>
                <c:pt idx="15196">
                  <c:v>42191.10578703702</c:v>
                </c:pt>
                <c:pt idx="15197">
                  <c:v>42191.106481481474</c:v>
                </c:pt>
                <c:pt idx="15198">
                  <c:v>42191.107175925928</c:v>
                </c:pt>
                <c:pt idx="15199">
                  <c:v>42191.107870370368</c:v>
                </c:pt>
                <c:pt idx="15200">
                  <c:v>42191.108564814815</c:v>
                </c:pt>
                <c:pt idx="15201">
                  <c:v>42191.109259259261</c:v>
                </c:pt>
                <c:pt idx="15202">
                  <c:v>42191.109953703679</c:v>
                </c:pt>
                <c:pt idx="15203">
                  <c:v>42191.110648148169</c:v>
                </c:pt>
                <c:pt idx="15204">
                  <c:v>42191.111342592594</c:v>
                </c:pt>
                <c:pt idx="15205">
                  <c:v>42191.112037037041</c:v>
                </c:pt>
                <c:pt idx="15206">
                  <c:v>42191.11273148148</c:v>
                </c:pt>
                <c:pt idx="15207">
                  <c:v>42191.113425925927</c:v>
                </c:pt>
                <c:pt idx="15208">
                  <c:v>42191.114120370381</c:v>
                </c:pt>
                <c:pt idx="15209">
                  <c:v>42191.114814814813</c:v>
                </c:pt>
                <c:pt idx="15210">
                  <c:v>42191.11550925926</c:v>
                </c:pt>
                <c:pt idx="15211">
                  <c:v>42191.116203703707</c:v>
                </c:pt>
                <c:pt idx="15212">
                  <c:v>42191.116898148175</c:v>
                </c:pt>
                <c:pt idx="15213">
                  <c:v>42191.117592592593</c:v>
                </c:pt>
                <c:pt idx="15214">
                  <c:v>42191.118287037039</c:v>
                </c:pt>
                <c:pt idx="15215">
                  <c:v>42191.118981481479</c:v>
                </c:pt>
                <c:pt idx="15216">
                  <c:v>42191.119675925933</c:v>
                </c:pt>
                <c:pt idx="15217">
                  <c:v>42191.120370370372</c:v>
                </c:pt>
                <c:pt idx="15218">
                  <c:v>42191.121064814783</c:v>
                </c:pt>
                <c:pt idx="15219">
                  <c:v>42191.121759259244</c:v>
                </c:pt>
                <c:pt idx="15220">
                  <c:v>42191.122453703683</c:v>
                </c:pt>
                <c:pt idx="15221">
                  <c:v>42191.123148148145</c:v>
                </c:pt>
                <c:pt idx="15222">
                  <c:v>42191.123842592584</c:v>
                </c:pt>
                <c:pt idx="15223">
                  <c:v>42191.124537037038</c:v>
                </c:pt>
                <c:pt idx="15224">
                  <c:v>42191.125231481485</c:v>
                </c:pt>
                <c:pt idx="15225">
                  <c:v>42191.125925925924</c:v>
                </c:pt>
                <c:pt idx="15226">
                  <c:v>42191.126620370371</c:v>
                </c:pt>
                <c:pt idx="15227">
                  <c:v>42191.127314814803</c:v>
                </c:pt>
                <c:pt idx="15228">
                  <c:v>42191.128009259257</c:v>
                </c:pt>
                <c:pt idx="15229">
                  <c:v>42191.128703703682</c:v>
                </c:pt>
                <c:pt idx="15230">
                  <c:v>42191.129398148165</c:v>
                </c:pt>
                <c:pt idx="15231">
                  <c:v>42191.13009259259</c:v>
                </c:pt>
                <c:pt idx="15232">
                  <c:v>42191.130787037022</c:v>
                </c:pt>
                <c:pt idx="15233">
                  <c:v>42191.131481481454</c:v>
                </c:pt>
                <c:pt idx="15234">
                  <c:v>42191.132175925923</c:v>
                </c:pt>
                <c:pt idx="15235">
                  <c:v>42191.132870370369</c:v>
                </c:pt>
                <c:pt idx="15236">
                  <c:v>42191.133564814802</c:v>
                </c:pt>
                <c:pt idx="15237">
                  <c:v>42191.134259259263</c:v>
                </c:pt>
                <c:pt idx="15238">
                  <c:v>42191.134953703688</c:v>
                </c:pt>
                <c:pt idx="15239">
                  <c:v>42191.135648148149</c:v>
                </c:pt>
                <c:pt idx="15240">
                  <c:v>42191.136342592596</c:v>
                </c:pt>
                <c:pt idx="15241">
                  <c:v>42191.137037037035</c:v>
                </c:pt>
                <c:pt idx="15242">
                  <c:v>42191.137731481474</c:v>
                </c:pt>
                <c:pt idx="15243">
                  <c:v>42191.138425925928</c:v>
                </c:pt>
                <c:pt idx="15244">
                  <c:v>42191.139120370353</c:v>
                </c:pt>
                <c:pt idx="15245">
                  <c:v>42191.139814814815</c:v>
                </c:pt>
                <c:pt idx="15246">
                  <c:v>42191.140509259261</c:v>
                </c:pt>
                <c:pt idx="15247">
                  <c:v>42191.141203703679</c:v>
                </c:pt>
                <c:pt idx="15248">
                  <c:v>42191.141898148169</c:v>
                </c:pt>
                <c:pt idx="15249">
                  <c:v>42191.142592592601</c:v>
                </c:pt>
                <c:pt idx="15250">
                  <c:v>42191.143287037034</c:v>
                </c:pt>
                <c:pt idx="15251">
                  <c:v>42191.143981481466</c:v>
                </c:pt>
                <c:pt idx="15252">
                  <c:v>42191.144675925942</c:v>
                </c:pt>
                <c:pt idx="15253">
                  <c:v>42191.145370370381</c:v>
                </c:pt>
                <c:pt idx="15254">
                  <c:v>42191.146064814806</c:v>
                </c:pt>
                <c:pt idx="15255">
                  <c:v>42191.14675925926</c:v>
                </c:pt>
                <c:pt idx="15256">
                  <c:v>42191.147453703685</c:v>
                </c:pt>
                <c:pt idx="15257">
                  <c:v>42191.148148148161</c:v>
                </c:pt>
                <c:pt idx="15258">
                  <c:v>42191.148842592593</c:v>
                </c:pt>
                <c:pt idx="15259">
                  <c:v>42191.149537037039</c:v>
                </c:pt>
                <c:pt idx="15260">
                  <c:v>42191.150231481493</c:v>
                </c:pt>
                <c:pt idx="15261">
                  <c:v>42191.150925925933</c:v>
                </c:pt>
                <c:pt idx="15262">
                  <c:v>42191.151620370372</c:v>
                </c:pt>
                <c:pt idx="15263">
                  <c:v>42191.152314814812</c:v>
                </c:pt>
                <c:pt idx="15264">
                  <c:v>42191.153009259258</c:v>
                </c:pt>
                <c:pt idx="15265">
                  <c:v>42191.153703703683</c:v>
                </c:pt>
                <c:pt idx="15266">
                  <c:v>42191.154398148174</c:v>
                </c:pt>
                <c:pt idx="15267">
                  <c:v>42191.155092592591</c:v>
                </c:pt>
                <c:pt idx="15268">
                  <c:v>42191.155787037023</c:v>
                </c:pt>
                <c:pt idx="15269">
                  <c:v>42191.156481481485</c:v>
                </c:pt>
                <c:pt idx="15270">
                  <c:v>42191.157175925931</c:v>
                </c:pt>
                <c:pt idx="15271">
                  <c:v>42191.157870370385</c:v>
                </c:pt>
                <c:pt idx="15272">
                  <c:v>42191.158564814818</c:v>
                </c:pt>
                <c:pt idx="15273">
                  <c:v>42191.159259259271</c:v>
                </c:pt>
                <c:pt idx="15274">
                  <c:v>42191.159953703704</c:v>
                </c:pt>
                <c:pt idx="15275">
                  <c:v>42191.160648148165</c:v>
                </c:pt>
                <c:pt idx="15276">
                  <c:v>42191.161342592575</c:v>
                </c:pt>
                <c:pt idx="15277">
                  <c:v>42191.162037037036</c:v>
                </c:pt>
                <c:pt idx="15278">
                  <c:v>42191.162731481476</c:v>
                </c:pt>
                <c:pt idx="15279">
                  <c:v>42191.163425925908</c:v>
                </c:pt>
                <c:pt idx="15280">
                  <c:v>42191.164120370355</c:v>
                </c:pt>
                <c:pt idx="15281">
                  <c:v>42191.164814814816</c:v>
                </c:pt>
                <c:pt idx="15282">
                  <c:v>42191.165509259255</c:v>
                </c:pt>
                <c:pt idx="15283">
                  <c:v>42191.166203703688</c:v>
                </c:pt>
                <c:pt idx="15284">
                  <c:v>42191.166898148171</c:v>
                </c:pt>
                <c:pt idx="15285">
                  <c:v>42191.167592592596</c:v>
                </c:pt>
                <c:pt idx="15286">
                  <c:v>42191.168287037035</c:v>
                </c:pt>
                <c:pt idx="15287">
                  <c:v>42191.168981481474</c:v>
                </c:pt>
                <c:pt idx="15288">
                  <c:v>42191.169675925928</c:v>
                </c:pt>
                <c:pt idx="15289">
                  <c:v>42191.170370370368</c:v>
                </c:pt>
                <c:pt idx="15290">
                  <c:v>42191.1710648148</c:v>
                </c:pt>
                <c:pt idx="15291">
                  <c:v>42191.171759259254</c:v>
                </c:pt>
                <c:pt idx="15292">
                  <c:v>42191.172453703679</c:v>
                </c:pt>
                <c:pt idx="15293">
                  <c:v>42191.173148148147</c:v>
                </c:pt>
                <c:pt idx="15294">
                  <c:v>42191.173842592594</c:v>
                </c:pt>
                <c:pt idx="15295">
                  <c:v>42191.174537037041</c:v>
                </c:pt>
                <c:pt idx="15296">
                  <c:v>42191.17523148148</c:v>
                </c:pt>
                <c:pt idx="15297">
                  <c:v>42191.175925925927</c:v>
                </c:pt>
                <c:pt idx="15298">
                  <c:v>42191.176620370381</c:v>
                </c:pt>
                <c:pt idx="15299">
                  <c:v>42191.177314814806</c:v>
                </c:pt>
                <c:pt idx="15300">
                  <c:v>42191.17800925926</c:v>
                </c:pt>
                <c:pt idx="15301">
                  <c:v>42191.178703703685</c:v>
                </c:pt>
                <c:pt idx="15302">
                  <c:v>42191.179398148161</c:v>
                </c:pt>
                <c:pt idx="15303">
                  <c:v>42191.180092592593</c:v>
                </c:pt>
                <c:pt idx="15304">
                  <c:v>42191.180787037025</c:v>
                </c:pt>
                <c:pt idx="15305">
                  <c:v>42191.181481481464</c:v>
                </c:pt>
                <c:pt idx="15306">
                  <c:v>42191.182175925933</c:v>
                </c:pt>
                <c:pt idx="15307">
                  <c:v>42191.182870370387</c:v>
                </c:pt>
                <c:pt idx="15308">
                  <c:v>42191.183564814804</c:v>
                </c:pt>
                <c:pt idx="15309">
                  <c:v>42191.184259259273</c:v>
                </c:pt>
                <c:pt idx="15310">
                  <c:v>42191.184953703705</c:v>
                </c:pt>
                <c:pt idx="15311">
                  <c:v>42191.185648148159</c:v>
                </c:pt>
                <c:pt idx="15312">
                  <c:v>42191.186342592591</c:v>
                </c:pt>
                <c:pt idx="15313">
                  <c:v>42191.187037037038</c:v>
                </c:pt>
                <c:pt idx="15314">
                  <c:v>42191.187731481485</c:v>
                </c:pt>
                <c:pt idx="15315">
                  <c:v>42191.188425925931</c:v>
                </c:pt>
                <c:pt idx="15316">
                  <c:v>42191.189120370371</c:v>
                </c:pt>
                <c:pt idx="15317">
                  <c:v>42191.189814814818</c:v>
                </c:pt>
                <c:pt idx="15318">
                  <c:v>42191.190509259257</c:v>
                </c:pt>
                <c:pt idx="15319">
                  <c:v>42191.191203703682</c:v>
                </c:pt>
                <c:pt idx="15320">
                  <c:v>42191.191898148165</c:v>
                </c:pt>
                <c:pt idx="15321">
                  <c:v>42191.19259259259</c:v>
                </c:pt>
                <c:pt idx="15322">
                  <c:v>42191.193287037022</c:v>
                </c:pt>
                <c:pt idx="15323">
                  <c:v>42191.193981481454</c:v>
                </c:pt>
                <c:pt idx="15324">
                  <c:v>42191.194675925923</c:v>
                </c:pt>
                <c:pt idx="15325">
                  <c:v>42191.195370370355</c:v>
                </c:pt>
                <c:pt idx="15326">
                  <c:v>42191.196064814802</c:v>
                </c:pt>
                <c:pt idx="15327">
                  <c:v>42191.196759259255</c:v>
                </c:pt>
                <c:pt idx="15328">
                  <c:v>42191.197453703673</c:v>
                </c:pt>
                <c:pt idx="15329">
                  <c:v>42191.198148148149</c:v>
                </c:pt>
                <c:pt idx="15330">
                  <c:v>42191.198842592596</c:v>
                </c:pt>
                <c:pt idx="15331">
                  <c:v>42191.199537037035</c:v>
                </c:pt>
                <c:pt idx="15332">
                  <c:v>42191.200231481482</c:v>
                </c:pt>
                <c:pt idx="15333">
                  <c:v>42191.200925925928</c:v>
                </c:pt>
                <c:pt idx="15334">
                  <c:v>42191.201620370353</c:v>
                </c:pt>
                <c:pt idx="15335">
                  <c:v>42191.202314814815</c:v>
                </c:pt>
                <c:pt idx="15336">
                  <c:v>42191.203009259254</c:v>
                </c:pt>
                <c:pt idx="15337">
                  <c:v>42191.203703703672</c:v>
                </c:pt>
                <c:pt idx="15338">
                  <c:v>42191.204398148169</c:v>
                </c:pt>
                <c:pt idx="15339">
                  <c:v>42191.205092592594</c:v>
                </c:pt>
                <c:pt idx="15340">
                  <c:v>42191.205787037019</c:v>
                </c:pt>
                <c:pt idx="15341">
                  <c:v>42191.206481481466</c:v>
                </c:pt>
                <c:pt idx="15342">
                  <c:v>42191.207175925927</c:v>
                </c:pt>
                <c:pt idx="15343">
                  <c:v>42191.207870370381</c:v>
                </c:pt>
                <c:pt idx="15344">
                  <c:v>42191.208564814806</c:v>
                </c:pt>
                <c:pt idx="15345">
                  <c:v>42191.20925925926</c:v>
                </c:pt>
                <c:pt idx="15346">
                  <c:v>42191.209953703685</c:v>
                </c:pt>
                <c:pt idx="15347">
                  <c:v>42191.210648148161</c:v>
                </c:pt>
                <c:pt idx="15348">
                  <c:v>42191.211342592585</c:v>
                </c:pt>
                <c:pt idx="15349">
                  <c:v>42191.212037037039</c:v>
                </c:pt>
                <c:pt idx="15350">
                  <c:v>42191.212731481479</c:v>
                </c:pt>
                <c:pt idx="15351">
                  <c:v>42191.213425925926</c:v>
                </c:pt>
                <c:pt idx="15352">
                  <c:v>42191.214120370372</c:v>
                </c:pt>
                <c:pt idx="15353">
                  <c:v>42191.214814814812</c:v>
                </c:pt>
                <c:pt idx="15354">
                  <c:v>42191.215509259258</c:v>
                </c:pt>
                <c:pt idx="15355">
                  <c:v>42191.216203703705</c:v>
                </c:pt>
                <c:pt idx="15356">
                  <c:v>42191.216898148174</c:v>
                </c:pt>
                <c:pt idx="15357">
                  <c:v>42191.217592592591</c:v>
                </c:pt>
                <c:pt idx="15358">
                  <c:v>42191.218287037038</c:v>
                </c:pt>
                <c:pt idx="15359">
                  <c:v>42191.218981481485</c:v>
                </c:pt>
                <c:pt idx="15360">
                  <c:v>42191.219675925931</c:v>
                </c:pt>
                <c:pt idx="15361">
                  <c:v>42191.220370370371</c:v>
                </c:pt>
                <c:pt idx="15362">
                  <c:v>42191.221064814788</c:v>
                </c:pt>
                <c:pt idx="15363">
                  <c:v>42191.221759259242</c:v>
                </c:pt>
                <c:pt idx="15364">
                  <c:v>42191.222453703682</c:v>
                </c:pt>
                <c:pt idx="15365">
                  <c:v>42191.22314814815</c:v>
                </c:pt>
                <c:pt idx="15366">
                  <c:v>42191.223842592575</c:v>
                </c:pt>
                <c:pt idx="15367">
                  <c:v>42191.224537037036</c:v>
                </c:pt>
                <c:pt idx="15368">
                  <c:v>42191.225231481476</c:v>
                </c:pt>
                <c:pt idx="15369">
                  <c:v>42191.225925925908</c:v>
                </c:pt>
                <c:pt idx="15370">
                  <c:v>42191.226620370355</c:v>
                </c:pt>
                <c:pt idx="15371">
                  <c:v>42191.227314814802</c:v>
                </c:pt>
                <c:pt idx="15372">
                  <c:v>42191.228009259255</c:v>
                </c:pt>
                <c:pt idx="15373">
                  <c:v>42191.228703703673</c:v>
                </c:pt>
                <c:pt idx="15374">
                  <c:v>42191.229398148149</c:v>
                </c:pt>
                <c:pt idx="15375">
                  <c:v>42191.230092592596</c:v>
                </c:pt>
                <c:pt idx="15376">
                  <c:v>42191.23078703702</c:v>
                </c:pt>
                <c:pt idx="15377">
                  <c:v>42191.231481481453</c:v>
                </c:pt>
                <c:pt idx="15378">
                  <c:v>42191.232175925928</c:v>
                </c:pt>
                <c:pt idx="15379">
                  <c:v>42191.232870370368</c:v>
                </c:pt>
                <c:pt idx="15380">
                  <c:v>42191.2335648148</c:v>
                </c:pt>
                <c:pt idx="15381">
                  <c:v>42191.234259259261</c:v>
                </c:pt>
                <c:pt idx="15382">
                  <c:v>42191.234953703679</c:v>
                </c:pt>
                <c:pt idx="15383">
                  <c:v>42191.235648148147</c:v>
                </c:pt>
                <c:pt idx="15384">
                  <c:v>42191.236342592594</c:v>
                </c:pt>
                <c:pt idx="15385">
                  <c:v>42191.237037037034</c:v>
                </c:pt>
                <c:pt idx="15386">
                  <c:v>42191.237731481466</c:v>
                </c:pt>
                <c:pt idx="15387">
                  <c:v>42191.238425925927</c:v>
                </c:pt>
                <c:pt idx="15388">
                  <c:v>42191.239120370374</c:v>
                </c:pt>
                <c:pt idx="15389">
                  <c:v>42191.239814814806</c:v>
                </c:pt>
                <c:pt idx="15390">
                  <c:v>42191.24050925926</c:v>
                </c:pt>
                <c:pt idx="15391">
                  <c:v>42191.241203703685</c:v>
                </c:pt>
                <c:pt idx="15392">
                  <c:v>42191.241898148161</c:v>
                </c:pt>
                <c:pt idx="15393">
                  <c:v>42191.242592592593</c:v>
                </c:pt>
                <c:pt idx="15394">
                  <c:v>42191.243287037025</c:v>
                </c:pt>
                <c:pt idx="15395">
                  <c:v>42191.243981481464</c:v>
                </c:pt>
                <c:pt idx="15396">
                  <c:v>42191.244675925933</c:v>
                </c:pt>
                <c:pt idx="15397">
                  <c:v>42191.245370370372</c:v>
                </c:pt>
                <c:pt idx="15398">
                  <c:v>42191.246064814804</c:v>
                </c:pt>
                <c:pt idx="15399">
                  <c:v>42191.246759259258</c:v>
                </c:pt>
                <c:pt idx="15400">
                  <c:v>42191.247453703683</c:v>
                </c:pt>
                <c:pt idx="15401">
                  <c:v>42191.248148148159</c:v>
                </c:pt>
                <c:pt idx="15402">
                  <c:v>42191.248842592591</c:v>
                </c:pt>
                <c:pt idx="15403">
                  <c:v>42191.249537037038</c:v>
                </c:pt>
                <c:pt idx="15404">
                  <c:v>42191.250231481492</c:v>
                </c:pt>
                <c:pt idx="15405">
                  <c:v>42191.250925925931</c:v>
                </c:pt>
                <c:pt idx="15406">
                  <c:v>42191.251620370371</c:v>
                </c:pt>
                <c:pt idx="15407">
                  <c:v>42191.252314814818</c:v>
                </c:pt>
                <c:pt idx="15408">
                  <c:v>42191.253009259257</c:v>
                </c:pt>
                <c:pt idx="15409">
                  <c:v>42191.253703703682</c:v>
                </c:pt>
                <c:pt idx="15410">
                  <c:v>42191.254398148179</c:v>
                </c:pt>
                <c:pt idx="15411">
                  <c:v>42191.25509259259</c:v>
                </c:pt>
                <c:pt idx="15412">
                  <c:v>42191.255787037022</c:v>
                </c:pt>
                <c:pt idx="15413">
                  <c:v>42191.256481481476</c:v>
                </c:pt>
                <c:pt idx="15414">
                  <c:v>42191.257175925923</c:v>
                </c:pt>
                <c:pt idx="15415">
                  <c:v>42191.257870370369</c:v>
                </c:pt>
                <c:pt idx="15416">
                  <c:v>42191.258564814816</c:v>
                </c:pt>
                <c:pt idx="15417">
                  <c:v>42191.259259259263</c:v>
                </c:pt>
                <c:pt idx="15418">
                  <c:v>42191.259953703688</c:v>
                </c:pt>
                <c:pt idx="15419">
                  <c:v>42191.260648148149</c:v>
                </c:pt>
                <c:pt idx="15420">
                  <c:v>42191.261342592581</c:v>
                </c:pt>
                <c:pt idx="15421">
                  <c:v>42191.262037037035</c:v>
                </c:pt>
                <c:pt idx="15422">
                  <c:v>42191.262731481474</c:v>
                </c:pt>
                <c:pt idx="15423">
                  <c:v>42191.263425925914</c:v>
                </c:pt>
                <c:pt idx="15424">
                  <c:v>42191.264120370353</c:v>
                </c:pt>
                <c:pt idx="15425">
                  <c:v>42191.264814814815</c:v>
                </c:pt>
                <c:pt idx="15426">
                  <c:v>42191.265509259254</c:v>
                </c:pt>
                <c:pt idx="15427">
                  <c:v>42191.266203703679</c:v>
                </c:pt>
                <c:pt idx="15428">
                  <c:v>42191.266898148169</c:v>
                </c:pt>
                <c:pt idx="15429">
                  <c:v>42191.267592592594</c:v>
                </c:pt>
                <c:pt idx="15430">
                  <c:v>42191.268287037034</c:v>
                </c:pt>
                <c:pt idx="15431">
                  <c:v>42191.268981481466</c:v>
                </c:pt>
                <c:pt idx="15432">
                  <c:v>42191.269675925927</c:v>
                </c:pt>
                <c:pt idx="15433">
                  <c:v>42191.270370370381</c:v>
                </c:pt>
                <c:pt idx="15434">
                  <c:v>42191.271064814784</c:v>
                </c:pt>
                <c:pt idx="15435">
                  <c:v>42191.271759259245</c:v>
                </c:pt>
                <c:pt idx="15436">
                  <c:v>42191.272453703685</c:v>
                </c:pt>
                <c:pt idx="15437">
                  <c:v>42191.273148148146</c:v>
                </c:pt>
                <c:pt idx="15438">
                  <c:v>42191.273842592585</c:v>
                </c:pt>
                <c:pt idx="15439">
                  <c:v>42191.274537037039</c:v>
                </c:pt>
                <c:pt idx="15440">
                  <c:v>42191.275231481479</c:v>
                </c:pt>
                <c:pt idx="15441">
                  <c:v>42191.275925925926</c:v>
                </c:pt>
                <c:pt idx="15442">
                  <c:v>42191.276620370372</c:v>
                </c:pt>
                <c:pt idx="15443">
                  <c:v>42191.277314814804</c:v>
                </c:pt>
                <c:pt idx="15444">
                  <c:v>42191.278009259258</c:v>
                </c:pt>
                <c:pt idx="15445">
                  <c:v>42191.278703703683</c:v>
                </c:pt>
                <c:pt idx="15446">
                  <c:v>42191.279398148159</c:v>
                </c:pt>
                <c:pt idx="15447">
                  <c:v>42191.280092592591</c:v>
                </c:pt>
                <c:pt idx="15448">
                  <c:v>42191.280787037023</c:v>
                </c:pt>
                <c:pt idx="15449">
                  <c:v>42191.28148148147</c:v>
                </c:pt>
                <c:pt idx="15450">
                  <c:v>42191.282175925931</c:v>
                </c:pt>
                <c:pt idx="15451">
                  <c:v>42191.282870370385</c:v>
                </c:pt>
                <c:pt idx="15452">
                  <c:v>42191.283564814803</c:v>
                </c:pt>
                <c:pt idx="15453">
                  <c:v>42191.284259259271</c:v>
                </c:pt>
                <c:pt idx="15454">
                  <c:v>42191.284953703704</c:v>
                </c:pt>
                <c:pt idx="15455">
                  <c:v>42191.285648148165</c:v>
                </c:pt>
                <c:pt idx="15456">
                  <c:v>42191.28634259259</c:v>
                </c:pt>
                <c:pt idx="15457">
                  <c:v>42191.287037037036</c:v>
                </c:pt>
                <c:pt idx="15458">
                  <c:v>42191.287731481476</c:v>
                </c:pt>
                <c:pt idx="15459">
                  <c:v>42191.288425925923</c:v>
                </c:pt>
                <c:pt idx="15460">
                  <c:v>42191.289120370355</c:v>
                </c:pt>
                <c:pt idx="15461">
                  <c:v>42191.289814814816</c:v>
                </c:pt>
                <c:pt idx="15462">
                  <c:v>42191.290509259255</c:v>
                </c:pt>
                <c:pt idx="15463">
                  <c:v>42191.291203703673</c:v>
                </c:pt>
                <c:pt idx="15464">
                  <c:v>42191.291898148149</c:v>
                </c:pt>
                <c:pt idx="15465">
                  <c:v>42191.292592592596</c:v>
                </c:pt>
                <c:pt idx="15466">
                  <c:v>42191.29328703702</c:v>
                </c:pt>
                <c:pt idx="15467">
                  <c:v>42191.293981481453</c:v>
                </c:pt>
                <c:pt idx="15468">
                  <c:v>42191.294675925928</c:v>
                </c:pt>
                <c:pt idx="15469">
                  <c:v>42191.295370370353</c:v>
                </c:pt>
                <c:pt idx="15470">
                  <c:v>42191.2960648148</c:v>
                </c:pt>
                <c:pt idx="15471">
                  <c:v>42191.296759259254</c:v>
                </c:pt>
                <c:pt idx="15472">
                  <c:v>42191.297453703672</c:v>
                </c:pt>
                <c:pt idx="15473">
                  <c:v>42191.298148148147</c:v>
                </c:pt>
                <c:pt idx="15474">
                  <c:v>42191.298842592594</c:v>
                </c:pt>
                <c:pt idx="15475">
                  <c:v>42191.299537037034</c:v>
                </c:pt>
                <c:pt idx="15476">
                  <c:v>42191.300231481495</c:v>
                </c:pt>
                <c:pt idx="15477">
                  <c:v>42191.300925925942</c:v>
                </c:pt>
                <c:pt idx="15478">
                  <c:v>42191.301620370381</c:v>
                </c:pt>
                <c:pt idx="15479">
                  <c:v>42191.302314814813</c:v>
                </c:pt>
                <c:pt idx="15480">
                  <c:v>42191.30300925926</c:v>
                </c:pt>
                <c:pt idx="15481">
                  <c:v>42191.303703703685</c:v>
                </c:pt>
                <c:pt idx="15482">
                  <c:v>42191.304398148175</c:v>
                </c:pt>
                <c:pt idx="15483">
                  <c:v>42191.305092592593</c:v>
                </c:pt>
                <c:pt idx="15484">
                  <c:v>42191.305787037025</c:v>
                </c:pt>
                <c:pt idx="15485">
                  <c:v>42191.306481481479</c:v>
                </c:pt>
                <c:pt idx="15486">
                  <c:v>42191.307175925933</c:v>
                </c:pt>
                <c:pt idx="15487">
                  <c:v>42191.307870370387</c:v>
                </c:pt>
                <c:pt idx="15488">
                  <c:v>42191.308564814812</c:v>
                </c:pt>
                <c:pt idx="15489">
                  <c:v>42191.309259259273</c:v>
                </c:pt>
                <c:pt idx="15490">
                  <c:v>42191.309953703705</c:v>
                </c:pt>
                <c:pt idx="15491">
                  <c:v>42191.310648148174</c:v>
                </c:pt>
                <c:pt idx="15492">
                  <c:v>42191.311342592591</c:v>
                </c:pt>
                <c:pt idx="15493">
                  <c:v>42191.312037037053</c:v>
                </c:pt>
                <c:pt idx="15494">
                  <c:v>42191.312731481492</c:v>
                </c:pt>
                <c:pt idx="15495">
                  <c:v>42191.313425925931</c:v>
                </c:pt>
                <c:pt idx="15496">
                  <c:v>42191.314120370385</c:v>
                </c:pt>
                <c:pt idx="15497">
                  <c:v>42191.314814814839</c:v>
                </c:pt>
                <c:pt idx="15498">
                  <c:v>42191.315509259271</c:v>
                </c:pt>
                <c:pt idx="15499">
                  <c:v>42191.316203703711</c:v>
                </c:pt>
                <c:pt idx="15500">
                  <c:v>42191.316898148194</c:v>
                </c:pt>
                <c:pt idx="15501">
                  <c:v>42191.317592592604</c:v>
                </c:pt>
                <c:pt idx="15502">
                  <c:v>42191.318287037051</c:v>
                </c:pt>
                <c:pt idx="15503">
                  <c:v>42191.318981481483</c:v>
                </c:pt>
                <c:pt idx="15504">
                  <c:v>42191.319675925937</c:v>
                </c:pt>
                <c:pt idx="15505">
                  <c:v>42191.320370370369</c:v>
                </c:pt>
                <c:pt idx="15506">
                  <c:v>42191.321064814802</c:v>
                </c:pt>
                <c:pt idx="15507">
                  <c:v>42191.321759259255</c:v>
                </c:pt>
                <c:pt idx="15508">
                  <c:v>42191.322453703688</c:v>
                </c:pt>
                <c:pt idx="15509">
                  <c:v>42191.323148148149</c:v>
                </c:pt>
                <c:pt idx="15510">
                  <c:v>42191.323842592596</c:v>
                </c:pt>
                <c:pt idx="15511">
                  <c:v>42191.324537037042</c:v>
                </c:pt>
                <c:pt idx="15512">
                  <c:v>42191.325231481482</c:v>
                </c:pt>
                <c:pt idx="15513">
                  <c:v>42191.325925925928</c:v>
                </c:pt>
                <c:pt idx="15514">
                  <c:v>42191.326620370368</c:v>
                </c:pt>
                <c:pt idx="15515">
                  <c:v>42191.327314814815</c:v>
                </c:pt>
                <c:pt idx="15516">
                  <c:v>42191.328009259261</c:v>
                </c:pt>
                <c:pt idx="15517">
                  <c:v>42191.328703703679</c:v>
                </c:pt>
                <c:pt idx="15518">
                  <c:v>42191.329398148169</c:v>
                </c:pt>
                <c:pt idx="15519">
                  <c:v>42191.330092592601</c:v>
                </c:pt>
                <c:pt idx="15520">
                  <c:v>42191.330787037034</c:v>
                </c:pt>
                <c:pt idx="15521">
                  <c:v>42191.331481481466</c:v>
                </c:pt>
                <c:pt idx="15522">
                  <c:v>42191.332175925942</c:v>
                </c:pt>
                <c:pt idx="15523">
                  <c:v>42191.332870370396</c:v>
                </c:pt>
                <c:pt idx="15524">
                  <c:v>42191.333564814806</c:v>
                </c:pt>
                <c:pt idx="15525">
                  <c:v>42191.334259259274</c:v>
                </c:pt>
                <c:pt idx="15526">
                  <c:v>42191.334953703707</c:v>
                </c:pt>
                <c:pt idx="15527">
                  <c:v>42191.335648148161</c:v>
                </c:pt>
                <c:pt idx="15528">
                  <c:v>42191.336342592593</c:v>
                </c:pt>
                <c:pt idx="15529">
                  <c:v>42191.337037037039</c:v>
                </c:pt>
                <c:pt idx="15530">
                  <c:v>42191.337731481479</c:v>
                </c:pt>
                <c:pt idx="15531">
                  <c:v>42191.338425925933</c:v>
                </c:pt>
                <c:pt idx="15532">
                  <c:v>42191.339120370372</c:v>
                </c:pt>
                <c:pt idx="15533">
                  <c:v>42191.339814814812</c:v>
                </c:pt>
                <c:pt idx="15534">
                  <c:v>42191.340509259273</c:v>
                </c:pt>
                <c:pt idx="15535">
                  <c:v>42191.341203703705</c:v>
                </c:pt>
                <c:pt idx="15536">
                  <c:v>42191.341898148174</c:v>
                </c:pt>
                <c:pt idx="15537">
                  <c:v>42191.342592592606</c:v>
                </c:pt>
                <c:pt idx="15538">
                  <c:v>42191.343287037038</c:v>
                </c:pt>
                <c:pt idx="15539">
                  <c:v>42191.343981481485</c:v>
                </c:pt>
                <c:pt idx="15540">
                  <c:v>42191.344675925946</c:v>
                </c:pt>
                <c:pt idx="15541">
                  <c:v>42191.345370370385</c:v>
                </c:pt>
                <c:pt idx="15542">
                  <c:v>42191.346064814818</c:v>
                </c:pt>
                <c:pt idx="15543">
                  <c:v>42191.346759259271</c:v>
                </c:pt>
                <c:pt idx="15544">
                  <c:v>42191.347453703704</c:v>
                </c:pt>
                <c:pt idx="15545">
                  <c:v>42191.348148148179</c:v>
                </c:pt>
                <c:pt idx="15546">
                  <c:v>42191.348842592604</c:v>
                </c:pt>
                <c:pt idx="15547">
                  <c:v>42191.349537037051</c:v>
                </c:pt>
                <c:pt idx="15548">
                  <c:v>42191.350231481498</c:v>
                </c:pt>
                <c:pt idx="15549">
                  <c:v>42191.350925925937</c:v>
                </c:pt>
                <c:pt idx="15550">
                  <c:v>42191.351620370369</c:v>
                </c:pt>
                <c:pt idx="15551">
                  <c:v>42191.352314814831</c:v>
                </c:pt>
                <c:pt idx="15552">
                  <c:v>42191.353009259263</c:v>
                </c:pt>
                <c:pt idx="15553">
                  <c:v>42191.353703703688</c:v>
                </c:pt>
                <c:pt idx="15554">
                  <c:v>42191.354398148178</c:v>
                </c:pt>
                <c:pt idx="15555">
                  <c:v>42191.355092592603</c:v>
                </c:pt>
                <c:pt idx="15556">
                  <c:v>42191.355787037035</c:v>
                </c:pt>
                <c:pt idx="15557">
                  <c:v>42191.356481481482</c:v>
                </c:pt>
                <c:pt idx="15558">
                  <c:v>42191.357175925943</c:v>
                </c:pt>
                <c:pt idx="15559">
                  <c:v>42191.35787037039</c:v>
                </c:pt>
                <c:pt idx="15560">
                  <c:v>42191.358564814829</c:v>
                </c:pt>
                <c:pt idx="15561">
                  <c:v>42191.359259259276</c:v>
                </c:pt>
                <c:pt idx="15562">
                  <c:v>42191.359953703701</c:v>
                </c:pt>
                <c:pt idx="15563">
                  <c:v>42191.360648148169</c:v>
                </c:pt>
                <c:pt idx="15564">
                  <c:v>42191.361342592594</c:v>
                </c:pt>
                <c:pt idx="15565">
                  <c:v>42191.362037037041</c:v>
                </c:pt>
                <c:pt idx="15566">
                  <c:v>42191.36273148148</c:v>
                </c:pt>
                <c:pt idx="15567">
                  <c:v>42191.363425925927</c:v>
                </c:pt>
                <c:pt idx="15568">
                  <c:v>42191.364120370381</c:v>
                </c:pt>
                <c:pt idx="15569">
                  <c:v>42191.364814814813</c:v>
                </c:pt>
                <c:pt idx="15570">
                  <c:v>42191.36550925926</c:v>
                </c:pt>
                <c:pt idx="15571">
                  <c:v>42191.366203703707</c:v>
                </c:pt>
                <c:pt idx="15572">
                  <c:v>42191.366898148175</c:v>
                </c:pt>
                <c:pt idx="15573">
                  <c:v>42191.367592592593</c:v>
                </c:pt>
                <c:pt idx="15574">
                  <c:v>42191.368287037039</c:v>
                </c:pt>
                <c:pt idx="15575">
                  <c:v>42191.368981481479</c:v>
                </c:pt>
                <c:pt idx="15576">
                  <c:v>42191.369675925933</c:v>
                </c:pt>
                <c:pt idx="15577">
                  <c:v>42191.370370370387</c:v>
                </c:pt>
                <c:pt idx="15578">
                  <c:v>42191.371064814804</c:v>
                </c:pt>
                <c:pt idx="15579">
                  <c:v>42191.371759259258</c:v>
                </c:pt>
                <c:pt idx="15580">
                  <c:v>42191.372453703705</c:v>
                </c:pt>
                <c:pt idx="15581">
                  <c:v>42191.373148148159</c:v>
                </c:pt>
                <c:pt idx="15582">
                  <c:v>42191.373842592591</c:v>
                </c:pt>
                <c:pt idx="15583">
                  <c:v>42191.374537037053</c:v>
                </c:pt>
                <c:pt idx="15584">
                  <c:v>42191.375231481492</c:v>
                </c:pt>
                <c:pt idx="15585">
                  <c:v>42191.375925925931</c:v>
                </c:pt>
                <c:pt idx="15586">
                  <c:v>42191.376620370385</c:v>
                </c:pt>
                <c:pt idx="15587">
                  <c:v>42191.377314814818</c:v>
                </c:pt>
                <c:pt idx="15588">
                  <c:v>42191.378009259271</c:v>
                </c:pt>
                <c:pt idx="15589">
                  <c:v>42191.378703703704</c:v>
                </c:pt>
                <c:pt idx="15590">
                  <c:v>42191.379398148179</c:v>
                </c:pt>
                <c:pt idx="15591">
                  <c:v>42191.380092592604</c:v>
                </c:pt>
                <c:pt idx="15592">
                  <c:v>42191.380787037036</c:v>
                </c:pt>
                <c:pt idx="15593">
                  <c:v>42191.381481481476</c:v>
                </c:pt>
                <c:pt idx="15594">
                  <c:v>42191.382175925937</c:v>
                </c:pt>
                <c:pt idx="15595">
                  <c:v>42191.382870370391</c:v>
                </c:pt>
                <c:pt idx="15596">
                  <c:v>42191.383564814816</c:v>
                </c:pt>
                <c:pt idx="15597">
                  <c:v>42191.384259259285</c:v>
                </c:pt>
                <c:pt idx="15598">
                  <c:v>42191.384953703702</c:v>
                </c:pt>
                <c:pt idx="15599">
                  <c:v>42191.385648148171</c:v>
                </c:pt>
                <c:pt idx="15600">
                  <c:v>42191.386342592603</c:v>
                </c:pt>
                <c:pt idx="15601">
                  <c:v>42191.387037037042</c:v>
                </c:pt>
                <c:pt idx="15602">
                  <c:v>42191.387731481482</c:v>
                </c:pt>
                <c:pt idx="15603">
                  <c:v>42191.388425925943</c:v>
                </c:pt>
                <c:pt idx="15604">
                  <c:v>42191.389120370368</c:v>
                </c:pt>
                <c:pt idx="15605">
                  <c:v>42191.389814814829</c:v>
                </c:pt>
                <c:pt idx="15606">
                  <c:v>42191.390509259261</c:v>
                </c:pt>
                <c:pt idx="15607">
                  <c:v>42191.391203703679</c:v>
                </c:pt>
                <c:pt idx="15608">
                  <c:v>42191.391898148169</c:v>
                </c:pt>
                <c:pt idx="15609">
                  <c:v>42191.392592592601</c:v>
                </c:pt>
                <c:pt idx="15610">
                  <c:v>42191.393287037034</c:v>
                </c:pt>
                <c:pt idx="15611">
                  <c:v>42191.393981481466</c:v>
                </c:pt>
                <c:pt idx="15612">
                  <c:v>42191.394675925942</c:v>
                </c:pt>
                <c:pt idx="15613">
                  <c:v>42191.395370370381</c:v>
                </c:pt>
                <c:pt idx="15614">
                  <c:v>42191.396064814806</c:v>
                </c:pt>
                <c:pt idx="15615">
                  <c:v>42191.39675925926</c:v>
                </c:pt>
                <c:pt idx="15616">
                  <c:v>42191.397453703685</c:v>
                </c:pt>
                <c:pt idx="15617">
                  <c:v>42191.398148148161</c:v>
                </c:pt>
                <c:pt idx="15618">
                  <c:v>42191.398842592593</c:v>
                </c:pt>
                <c:pt idx="15619">
                  <c:v>42191.399537037039</c:v>
                </c:pt>
                <c:pt idx="15620">
                  <c:v>42191.400231481493</c:v>
                </c:pt>
                <c:pt idx="15621">
                  <c:v>42191.400925925933</c:v>
                </c:pt>
                <c:pt idx="15622">
                  <c:v>42191.401620370372</c:v>
                </c:pt>
                <c:pt idx="15623">
                  <c:v>42191.402314814812</c:v>
                </c:pt>
                <c:pt idx="15624">
                  <c:v>42191.403009259258</c:v>
                </c:pt>
                <c:pt idx="15625">
                  <c:v>42191.403703703683</c:v>
                </c:pt>
                <c:pt idx="15626">
                  <c:v>42191.404398148174</c:v>
                </c:pt>
                <c:pt idx="15627">
                  <c:v>42191.405092592591</c:v>
                </c:pt>
                <c:pt idx="15628">
                  <c:v>42191.405787037023</c:v>
                </c:pt>
                <c:pt idx="15629">
                  <c:v>42191.406481481485</c:v>
                </c:pt>
                <c:pt idx="15630">
                  <c:v>42191.407175925931</c:v>
                </c:pt>
                <c:pt idx="15631">
                  <c:v>42191.407870370385</c:v>
                </c:pt>
                <c:pt idx="15632">
                  <c:v>42191.408564814818</c:v>
                </c:pt>
                <c:pt idx="15633">
                  <c:v>42191.409259259271</c:v>
                </c:pt>
                <c:pt idx="15634">
                  <c:v>42191.409953703704</c:v>
                </c:pt>
                <c:pt idx="15635">
                  <c:v>42191.410648148179</c:v>
                </c:pt>
                <c:pt idx="15636">
                  <c:v>42191.41134259259</c:v>
                </c:pt>
                <c:pt idx="15637">
                  <c:v>42191.412037037051</c:v>
                </c:pt>
                <c:pt idx="15638">
                  <c:v>42191.412731481483</c:v>
                </c:pt>
                <c:pt idx="15639">
                  <c:v>42191.413425925923</c:v>
                </c:pt>
                <c:pt idx="15640">
                  <c:v>42191.414120370369</c:v>
                </c:pt>
                <c:pt idx="15641">
                  <c:v>42191.414814814831</c:v>
                </c:pt>
                <c:pt idx="15642">
                  <c:v>42191.415509259263</c:v>
                </c:pt>
                <c:pt idx="15643">
                  <c:v>42191.416203703702</c:v>
                </c:pt>
                <c:pt idx="15644">
                  <c:v>42191.416898148178</c:v>
                </c:pt>
                <c:pt idx="15645">
                  <c:v>42191.417592592603</c:v>
                </c:pt>
                <c:pt idx="15646">
                  <c:v>42191.418287037042</c:v>
                </c:pt>
                <c:pt idx="15647">
                  <c:v>42191.418981481482</c:v>
                </c:pt>
                <c:pt idx="15648">
                  <c:v>42191.419675925943</c:v>
                </c:pt>
                <c:pt idx="15649">
                  <c:v>42191.420370370368</c:v>
                </c:pt>
                <c:pt idx="15650">
                  <c:v>42191.4210648148</c:v>
                </c:pt>
                <c:pt idx="15651">
                  <c:v>42191.421759259254</c:v>
                </c:pt>
                <c:pt idx="15652">
                  <c:v>42191.422453703679</c:v>
                </c:pt>
                <c:pt idx="15653">
                  <c:v>42191.423148148147</c:v>
                </c:pt>
                <c:pt idx="15654">
                  <c:v>42191.423842592594</c:v>
                </c:pt>
                <c:pt idx="15655">
                  <c:v>42191.424537037041</c:v>
                </c:pt>
                <c:pt idx="15656">
                  <c:v>42191.42523148148</c:v>
                </c:pt>
                <c:pt idx="15657">
                  <c:v>42191.425925925927</c:v>
                </c:pt>
                <c:pt idx="15658">
                  <c:v>42191.426620370381</c:v>
                </c:pt>
                <c:pt idx="15659">
                  <c:v>42191.427314814806</c:v>
                </c:pt>
                <c:pt idx="15660">
                  <c:v>42191.42800925926</c:v>
                </c:pt>
                <c:pt idx="15661">
                  <c:v>42191.428703703685</c:v>
                </c:pt>
                <c:pt idx="15662">
                  <c:v>42191.429398148161</c:v>
                </c:pt>
                <c:pt idx="15663">
                  <c:v>42191.430092592593</c:v>
                </c:pt>
                <c:pt idx="15664">
                  <c:v>42191.430787037025</c:v>
                </c:pt>
                <c:pt idx="15665">
                  <c:v>42191.431481481464</c:v>
                </c:pt>
                <c:pt idx="15666">
                  <c:v>42191.432175925933</c:v>
                </c:pt>
                <c:pt idx="15667">
                  <c:v>42191.432870370387</c:v>
                </c:pt>
                <c:pt idx="15668">
                  <c:v>42191.433564814804</c:v>
                </c:pt>
                <c:pt idx="15669">
                  <c:v>42191.434259259273</c:v>
                </c:pt>
                <c:pt idx="15670">
                  <c:v>42191.434953703705</c:v>
                </c:pt>
                <c:pt idx="15671">
                  <c:v>42191.435648148159</c:v>
                </c:pt>
                <c:pt idx="15672">
                  <c:v>42191.436342592591</c:v>
                </c:pt>
                <c:pt idx="15673">
                  <c:v>42191.437037037038</c:v>
                </c:pt>
                <c:pt idx="15674">
                  <c:v>42191.437731481485</c:v>
                </c:pt>
                <c:pt idx="15675">
                  <c:v>42191.438425925931</c:v>
                </c:pt>
                <c:pt idx="15676">
                  <c:v>42191.439120370371</c:v>
                </c:pt>
                <c:pt idx="15677">
                  <c:v>42191.439814814818</c:v>
                </c:pt>
                <c:pt idx="15678">
                  <c:v>42191.440509259271</c:v>
                </c:pt>
                <c:pt idx="15679">
                  <c:v>42191.441203703704</c:v>
                </c:pt>
                <c:pt idx="15680">
                  <c:v>42191.441898148179</c:v>
                </c:pt>
                <c:pt idx="15681">
                  <c:v>42191.442592592604</c:v>
                </c:pt>
                <c:pt idx="15682">
                  <c:v>42191.443287037036</c:v>
                </c:pt>
                <c:pt idx="15683">
                  <c:v>42191.443981481476</c:v>
                </c:pt>
                <c:pt idx="15684">
                  <c:v>42191.444675925937</c:v>
                </c:pt>
                <c:pt idx="15685">
                  <c:v>42191.445370370369</c:v>
                </c:pt>
                <c:pt idx="15686">
                  <c:v>42191.446064814816</c:v>
                </c:pt>
                <c:pt idx="15687">
                  <c:v>42191.446759259263</c:v>
                </c:pt>
                <c:pt idx="15688">
                  <c:v>42191.447453703688</c:v>
                </c:pt>
                <c:pt idx="15689">
                  <c:v>42191.448148148171</c:v>
                </c:pt>
                <c:pt idx="15690">
                  <c:v>42191.448842592603</c:v>
                </c:pt>
                <c:pt idx="15691">
                  <c:v>42191.449537037042</c:v>
                </c:pt>
                <c:pt idx="15692">
                  <c:v>42191.450231481496</c:v>
                </c:pt>
                <c:pt idx="15693">
                  <c:v>42191.450925925943</c:v>
                </c:pt>
                <c:pt idx="15694">
                  <c:v>42191.451620370368</c:v>
                </c:pt>
                <c:pt idx="15695">
                  <c:v>42191.452314814829</c:v>
                </c:pt>
                <c:pt idx="15696">
                  <c:v>42191.453009259261</c:v>
                </c:pt>
                <c:pt idx="15697">
                  <c:v>42191.453703703679</c:v>
                </c:pt>
                <c:pt idx="15698">
                  <c:v>42191.454398148177</c:v>
                </c:pt>
                <c:pt idx="15699">
                  <c:v>42191.455092592601</c:v>
                </c:pt>
                <c:pt idx="15700">
                  <c:v>42191.455787037034</c:v>
                </c:pt>
                <c:pt idx="15701">
                  <c:v>42191.45648148148</c:v>
                </c:pt>
                <c:pt idx="15702">
                  <c:v>42191.457175925942</c:v>
                </c:pt>
                <c:pt idx="15703">
                  <c:v>42191.457870370396</c:v>
                </c:pt>
                <c:pt idx="15704">
                  <c:v>42191.458564814813</c:v>
                </c:pt>
                <c:pt idx="15705">
                  <c:v>42191.459259259274</c:v>
                </c:pt>
                <c:pt idx="15706">
                  <c:v>42191.459953703707</c:v>
                </c:pt>
                <c:pt idx="15707">
                  <c:v>42191.460648148161</c:v>
                </c:pt>
                <c:pt idx="15708">
                  <c:v>42191.461342592585</c:v>
                </c:pt>
                <c:pt idx="15709">
                  <c:v>42191.462037037039</c:v>
                </c:pt>
                <c:pt idx="15710">
                  <c:v>42191.462731481479</c:v>
                </c:pt>
                <c:pt idx="15711">
                  <c:v>42191.463425925926</c:v>
                </c:pt>
                <c:pt idx="15712">
                  <c:v>42191.464120370372</c:v>
                </c:pt>
                <c:pt idx="15713">
                  <c:v>42191.464814814812</c:v>
                </c:pt>
                <c:pt idx="15714">
                  <c:v>42191.465509259258</c:v>
                </c:pt>
                <c:pt idx="15715">
                  <c:v>42191.466203703705</c:v>
                </c:pt>
                <c:pt idx="15716">
                  <c:v>42191.466898148174</c:v>
                </c:pt>
                <c:pt idx="15717">
                  <c:v>42191.467592592591</c:v>
                </c:pt>
                <c:pt idx="15718">
                  <c:v>42191.468287037038</c:v>
                </c:pt>
                <c:pt idx="15719">
                  <c:v>42191.468981481485</c:v>
                </c:pt>
                <c:pt idx="15720">
                  <c:v>42191.469675925931</c:v>
                </c:pt>
                <c:pt idx="15721">
                  <c:v>42191.470370370385</c:v>
                </c:pt>
                <c:pt idx="15722">
                  <c:v>42191.471064814803</c:v>
                </c:pt>
                <c:pt idx="15723">
                  <c:v>42191.471759259257</c:v>
                </c:pt>
                <c:pt idx="15724">
                  <c:v>42191.472453703704</c:v>
                </c:pt>
                <c:pt idx="15725">
                  <c:v>42191.473148148165</c:v>
                </c:pt>
                <c:pt idx="15726">
                  <c:v>42191.47384259259</c:v>
                </c:pt>
                <c:pt idx="15727">
                  <c:v>42191.474537037051</c:v>
                </c:pt>
                <c:pt idx="15728">
                  <c:v>42191.475231481483</c:v>
                </c:pt>
                <c:pt idx="15729">
                  <c:v>42191.475925925923</c:v>
                </c:pt>
                <c:pt idx="15730">
                  <c:v>42191.476620370369</c:v>
                </c:pt>
                <c:pt idx="15731">
                  <c:v>42191.477314814816</c:v>
                </c:pt>
                <c:pt idx="15732">
                  <c:v>42191.478009259263</c:v>
                </c:pt>
                <c:pt idx="15733">
                  <c:v>42191.478703703688</c:v>
                </c:pt>
                <c:pt idx="15734">
                  <c:v>42191.479398148171</c:v>
                </c:pt>
                <c:pt idx="15735">
                  <c:v>42191.480092592603</c:v>
                </c:pt>
                <c:pt idx="15736">
                  <c:v>42191.480787037035</c:v>
                </c:pt>
                <c:pt idx="15737">
                  <c:v>42191.481481481474</c:v>
                </c:pt>
                <c:pt idx="15738">
                  <c:v>42191.482175925943</c:v>
                </c:pt>
                <c:pt idx="15739">
                  <c:v>42191.48287037039</c:v>
                </c:pt>
                <c:pt idx="15740">
                  <c:v>42191.483564814815</c:v>
                </c:pt>
                <c:pt idx="15741">
                  <c:v>42191.484259259276</c:v>
                </c:pt>
                <c:pt idx="15742">
                  <c:v>42191.484953703701</c:v>
                </c:pt>
                <c:pt idx="15743">
                  <c:v>42191.485648148169</c:v>
                </c:pt>
                <c:pt idx="15744">
                  <c:v>42191.486342592601</c:v>
                </c:pt>
                <c:pt idx="15745">
                  <c:v>42191.487037037041</c:v>
                </c:pt>
                <c:pt idx="15746">
                  <c:v>42191.48773148148</c:v>
                </c:pt>
                <c:pt idx="15747">
                  <c:v>42191.488425925942</c:v>
                </c:pt>
                <c:pt idx="15748">
                  <c:v>42191.489120370381</c:v>
                </c:pt>
                <c:pt idx="15749">
                  <c:v>42191.489814814813</c:v>
                </c:pt>
                <c:pt idx="15750">
                  <c:v>42191.49050925926</c:v>
                </c:pt>
                <c:pt idx="15751">
                  <c:v>42191.491203703685</c:v>
                </c:pt>
                <c:pt idx="15752">
                  <c:v>42191.491898148161</c:v>
                </c:pt>
                <c:pt idx="15753">
                  <c:v>42191.492592592593</c:v>
                </c:pt>
                <c:pt idx="15754">
                  <c:v>42191.493287037025</c:v>
                </c:pt>
                <c:pt idx="15755">
                  <c:v>42191.493981481464</c:v>
                </c:pt>
                <c:pt idx="15756">
                  <c:v>42191.494675925933</c:v>
                </c:pt>
                <c:pt idx="15757">
                  <c:v>42191.495370370372</c:v>
                </c:pt>
                <c:pt idx="15758">
                  <c:v>42191.496064814804</c:v>
                </c:pt>
                <c:pt idx="15759">
                  <c:v>42191.496759259258</c:v>
                </c:pt>
                <c:pt idx="15760">
                  <c:v>42191.497453703683</c:v>
                </c:pt>
                <c:pt idx="15761">
                  <c:v>42191.498148148159</c:v>
                </c:pt>
                <c:pt idx="15762">
                  <c:v>42191.498842592591</c:v>
                </c:pt>
                <c:pt idx="15763">
                  <c:v>42191.499537037038</c:v>
                </c:pt>
                <c:pt idx="15764">
                  <c:v>42191.500231481492</c:v>
                </c:pt>
                <c:pt idx="15765">
                  <c:v>42191.500925925931</c:v>
                </c:pt>
                <c:pt idx="15766">
                  <c:v>42191.501620370371</c:v>
                </c:pt>
                <c:pt idx="15767">
                  <c:v>42191.502314814818</c:v>
                </c:pt>
                <c:pt idx="15768">
                  <c:v>42191.503009259257</c:v>
                </c:pt>
                <c:pt idx="15769">
                  <c:v>42191.503703703682</c:v>
                </c:pt>
                <c:pt idx="15770">
                  <c:v>42191.504398148179</c:v>
                </c:pt>
                <c:pt idx="15771">
                  <c:v>42191.50509259259</c:v>
                </c:pt>
                <c:pt idx="15772">
                  <c:v>42191.505787037022</c:v>
                </c:pt>
                <c:pt idx="15773">
                  <c:v>42191.506481481476</c:v>
                </c:pt>
                <c:pt idx="15774">
                  <c:v>42191.507175925923</c:v>
                </c:pt>
                <c:pt idx="15775">
                  <c:v>42191.507870370369</c:v>
                </c:pt>
                <c:pt idx="15776">
                  <c:v>42191.508564814816</c:v>
                </c:pt>
                <c:pt idx="15777">
                  <c:v>42191.509259259263</c:v>
                </c:pt>
                <c:pt idx="15778">
                  <c:v>42191.509953703688</c:v>
                </c:pt>
                <c:pt idx="15779">
                  <c:v>42191.510648148171</c:v>
                </c:pt>
                <c:pt idx="15780">
                  <c:v>42191.511342592596</c:v>
                </c:pt>
                <c:pt idx="15781">
                  <c:v>42191.512037037042</c:v>
                </c:pt>
                <c:pt idx="15782">
                  <c:v>42191.512731481482</c:v>
                </c:pt>
                <c:pt idx="15783">
                  <c:v>42191.513425925928</c:v>
                </c:pt>
                <c:pt idx="15784">
                  <c:v>42191.514120370368</c:v>
                </c:pt>
                <c:pt idx="15785">
                  <c:v>42191.514814814829</c:v>
                </c:pt>
                <c:pt idx="15786">
                  <c:v>42191.515509259261</c:v>
                </c:pt>
                <c:pt idx="15787">
                  <c:v>42191.516203703701</c:v>
                </c:pt>
                <c:pt idx="15788">
                  <c:v>42191.516898148177</c:v>
                </c:pt>
                <c:pt idx="15789">
                  <c:v>42191.517592592601</c:v>
                </c:pt>
                <c:pt idx="15790">
                  <c:v>42191.518287037041</c:v>
                </c:pt>
                <c:pt idx="15791">
                  <c:v>42191.51898148148</c:v>
                </c:pt>
                <c:pt idx="15792">
                  <c:v>42191.519675925942</c:v>
                </c:pt>
                <c:pt idx="15793">
                  <c:v>42191.520370370381</c:v>
                </c:pt>
                <c:pt idx="15794">
                  <c:v>42191.521064814784</c:v>
                </c:pt>
                <c:pt idx="15795">
                  <c:v>42191.521759259245</c:v>
                </c:pt>
                <c:pt idx="15796">
                  <c:v>42191.522453703685</c:v>
                </c:pt>
                <c:pt idx="15797">
                  <c:v>42191.523148148146</c:v>
                </c:pt>
                <c:pt idx="15798">
                  <c:v>42191.523842592585</c:v>
                </c:pt>
                <c:pt idx="15799">
                  <c:v>42191.524537037039</c:v>
                </c:pt>
                <c:pt idx="15800">
                  <c:v>42191.525231481479</c:v>
                </c:pt>
                <c:pt idx="15801">
                  <c:v>42191.525925925926</c:v>
                </c:pt>
                <c:pt idx="15802">
                  <c:v>42191.526620370372</c:v>
                </c:pt>
                <c:pt idx="15803">
                  <c:v>42191.527314814804</c:v>
                </c:pt>
                <c:pt idx="15804">
                  <c:v>42191.528009259258</c:v>
                </c:pt>
                <c:pt idx="15805">
                  <c:v>42191.528703703683</c:v>
                </c:pt>
                <c:pt idx="15806">
                  <c:v>42191.529398148159</c:v>
                </c:pt>
                <c:pt idx="15807">
                  <c:v>42191.530092592591</c:v>
                </c:pt>
                <c:pt idx="15808">
                  <c:v>42191.530787037023</c:v>
                </c:pt>
                <c:pt idx="15809">
                  <c:v>42191.53148148147</c:v>
                </c:pt>
                <c:pt idx="15810">
                  <c:v>42191.532175925931</c:v>
                </c:pt>
                <c:pt idx="15811">
                  <c:v>42191.532870370385</c:v>
                </c:pt>
                <c:pt idx="15812">
                  <c:v>42191.533564814803</c:v>
                </c:pt>
                <c:pt idx="15813">
                  <c:v>42191.534259259271</c:v>
                </c:pt>
                <c:pt idx="15814">
                  <c:v>42191.534953703704</c:v>
                </c:pt>
                <c:pt idx="15815">
                  <c:v>42191.535648148165</c:v>
                </c:pt>
                <c:pt idx="15816">
                  <c:v>42191.53634259259</c:v>
                </c:pt>
                <c:pt idx="15817">
                  <c:v>42191.537037037036</c:v>
                </c:pt>
                <c:pt idx="15818">
                  <c:v>42191.537731481476</c:v>
                </c:pt>
                <c:pt idx="15819">
                  <c:v>42191.538425925923</c:v>
                </c:pt>
                <c:pt idx="15820">
                  <c:v>42191.539120370355</c:v>
                </c:pt>
                <c:pt idx="15821">
                  <c:v>42191.539814814816</c:v>
                </c:pt>
                <c:pt idx="15822">
                  <c:v>42191.540509259263</c:v>
                </c:pt>
                <c:pt idx="15823">
                  <c:v>42191.541203703688</c:v>
                </c:pt>
                <c:pt idx="15824">
                  <c:v>42191.541898148171</c:v>
                </c:pt>
                <c:pt idx="15825">
                  <c:v>42191.542592592603</c:v>
                </c:pt>
                <c:pt idx="15826">
                  <c:v>42191.543287037035</c:v>
                </c:pt>
                <c:pt idx="15827">
                  <c:v>42191.543981481474</c:v>
                </c:pt>
                <c:pt idx="15828">
                  <c:v>42191.544675925943</c:v>
                </c:pt>
                <c:pt idx="15829">
                  <c:v>42191.545370370368</c:v>
                </c:pt>
                <c:pt idx="15830">
                  <c:v>42191.546064814815</c:v>
                </c:pt>
                <c:pt idx="15831">
                  <c:v>42191.546759259261</c:v>
                </c:pt>
                <c:pt idx="15832">
                  <c:v>42191.547453703679</c:v>
                </c:pt>
                <c:pt idx="15833">
                  <c:v>42191.548148148169</c:v>
                </c:pt>
                <c:pt idx="15834">
                  <c:v>42191.548842592601</c:v>
                </c:pt>
                <c:pt idx="15835">
                  <c:v>42191.549537037041</c:v>
                </c:pt>
                <c:pt idx="15836">
                  <c:v>42191.550231481495</c:v>
                </c:pt>
                <c:pt idx="15837">
                  <c:v>42191.550925925942</c:v>
                </c:pt>
                <c:pt idx="15838">
                  <c:v>42191.551620370381</c:v>
                </c:pt>
                <c:pt idx="15839">
                  <c:v>42191.552314814813</c:v>
                </c:pt>
                <c:pt idx="15840">
                  <c:v>42191.55300925926</c:v>
                </c:pt>
                <c:pt idx="15841">
                  <c:v>42191.553703703685</c:v>
                </c:pt>
                <c:pt idx="15842">
                  <c:v>42191.554398148175</c:v>
                </c:pt>
                <c:pt idx="15843">
                  <c:v>42191.555092592593</c:v>
                </c:pt>
                <c:pt idx="15844">
                  <c:v>42191.555787037025</c:v>
                </c:pt>
                <c:pt idx="15845">
                  <c:v>42191.556481481479</c:v>
                </c:pt>
                <c:pt idx="15846">
                  <c:v>42191.557175925933</c:v>
                </c:pt>
                <c:pt idx="15847">
                  <c:v>42191.557870370387</c:v>
                </c:pt>
                <c:pt idx="15848">
                  <c:v>42191.558564814812</c:v>
                </c:pt>
                <c:pt idx="15849">
                  <c:v>42191.559259259273</c:v>
                </c:pt>
                <c:pt idx="15850">
                  <c:v>42191.559953703705</c:v>
                </c:pt>
                <c:pt idx="15851">
                  <c:v>42191.560648148159</c:v>
                </c:pt>
                <c:pt idx="15852">
                  <c:v>42191.561342592584</c:v>
                </c:pt>
                <c:pt idx="15853">
                  <c:v>42191.562037037038</c:v>
                </c:pt>
                <c:pt idx="15854">
                  <c:v>42191.562731481485</c:v>
                </c:pt>
                <c:pt idx="15855">
                  <c:v>42191.563425925924</c:v>
                </c:pt>
                <c:pt idx="15856">
                  <c:v>42191.564120370371</c:v>
                </c:pt>
                <c:pt idx="15857">
                  <c:v>42191.564814814818</c:v>
                </c:pt>
                <c:pt idx="15858">
                  <c:v>42191.565509259257</c:v>
                </c:pt>
                <c:pt idx="15859">
                  <c:v>42191.566203703704</c:v>
                </c:pt>
                <c:pt idx="15860">
                  <c:v>42191.566898148179</c:v>
                </c:pt>
                <c:pt idx="15861">
                  <c:v>42191.56759259259</c:v>
                </c:pt>
                <c:pt idx="15862">
                  <c:v>42191.568287037036</c:v>
                </c:pt>
                <c:pt idx="15863">
                  <c:v>42191.568981481476</c:v>
                </c:pt>
                <c:pt idx="15864">
                  <c:v>42191.569675925923</c:v>
                </c:pt>
                <c:pt idx="15865">
                  <c:v>42191.570370370369</c:v>
                </c:pt>
                <c:pt idx="15866">
                  <c:v>42191.571064814802</c:v>
                </c:pt>
                <c:pt idx="15867">
                  <c:v>42191.571759259255</c:v>
                </c:pt>
                <c:pt idx="15868">
                  <c:v>42191.572453703688</c:v>
                </c:pt>
                <c:pt idx="15869">
                  <c:v>42191.573148148149</c:v>
                </c:pt>
                <c:pt idx="15870">
                  <c:v>42191.573842592596</c:v>
                </c:pt>
                <c:pt idx="15871">
                  <c:v>42191.574537037042</c:v>
                </c:pt>
                <c:pt idx="15872">
                  <c:v>42191.575231481482</c:v>
                </c:pt>
                <c:pt idx="15873">
                  <c:v>42191.575925925928</c:v>
                </c:pt>
                <c:pt idx="15874">
                  <c:v>42191.576620370368</c:v>
                </c:pt>
                <c:pt idx="15875">
                  <c:v>42191.577314814815</c:v>
                </c:pt>
                <c:pt idx="15876">
                  <c:v>42191.578009259261</c:v>
                </c:pt>
                <c:pt idx="15877">
                  <c:v>42191.578703703679</c:v>
                </c:pt>
                <c:pt idx="15878">
                  <c:v>42191.579398148169</c:v>
                </c:pt>
                <c:pt idx="15879">
                  <c:v>42191.580092592601</c:v>
                </c:pt>
                <c:pt idx="15880">
                  <c:v>42191.580787037034</c:v>
                </c:pt>
                <c:pt idx="15881">
                  <c:v>42191.581481481466</c:v>
                </c:pt>
                <c:pt idx="15882">
                  <c:v>42191.582175925942</c:v>
                </c:pt>
                <c:pt idx="15883">
                  <c:v>42191.582870370396</c:v>
                </c:pt>
                <c:pt idx="15884">
                  <c:v>42191.583564814806</c:v>
                </c:pt>
                <c:pt idx="15885">
                  <c:v>42191.584259259274</c:v>
                </c:pt>
                <c:pt idx="15886">
                  <c:v>42191.584953703707</c:v>
                </c:pt>
                <c:pt idx="15887">
                  <c:v>42191.585648148161</c:v>
                </c:pt>
                <c:pt idx="15888">
                  <c:v>42191.586342592593</c:v>
                </c:pt>
                <c:pt idx="15889">
                  <c:v>42191.587037037039</c:v>
                </c:pt>
                <c:pt idx="15890">
                  <c:v>42191.587731481479</c:v>
                </c:pt>
                <c:pt idx="15891">
                  <c:v>42191.588425925933</c:v>
                </c:pt>
                <c:pt idx="15892">
                  <c:v>42191.589120370372</c:v>
                </c:pt>
                <c:pt idx="15893">
                  <c:v>42191.589814814812</c:v>
                </c:pt>
                <c:pt idx="15894">
                  <c:v>42191.590509259258</c:v>
                </c:pt>
                <c:pt idx="15895">
                  <c:v>42191.591203703683</c:v>
                </c:pt>
                <c:pt idx="15896">
                  <c:v>42191.591898148159</c:v>
                </c:pt>
                <c:pt idx="15897">
                  <c:v>42191.592592592591</c:v>
                </c:pt>
                <c:pt idx="15898">
                  <c:v>42191.593287037023</c:v>
                </c:pt>
                <c:pt idx="15899">
                  <c:v>42191.59398148147</c:v>
                </c:pt>
                <c:pt idx="15900">
                  <c:v>42191.594675925931</c:v>
                </c:pt>
                <c:pt idx="15901">
                  <c:v>42191.595370370371</c:v>
                </c:pt>
                <c:pt idx="15902">
                  <c:v>42191.596064814803</c:v>
                </c:pt>
                <c:pt idx="15903">
                  <c:v>42191.596759259257</c:v>
                </c:pt>
                <c:pt idx="15904">
                  <c:v>42191.597453703682</c:v>
                </c:pt>
                <c:pt idx="15905">
                  <c:v>42191.598148148165</c:v>
                </c:pt>
                <c:pt idx="15906">
                  <c:v>42191.59884259259</c:v>
                </c:pt>
                <c:pt idx="15907">
                  <c:v>42191.599537037036</c:v>
                </c:pt>
                <c:pt idx="15908">
                  <c:v>42191.600231481483</c:v>
                </c:pt>
                <c:pt idx="15909">
                  <c:v>42191.600925925923</c:v>
                </c:pt>
                <c:pt idx="15910">
                  <c:v>42191.601620370355</c:v>
                </c:pt>
                <c:pt idx="15911">
                  <c:v>42191.602314814816</c:v>
                </c:pt>
                <c:pt idx="15912">
                  <c:v>42191.603009259255</c:v>
                </c:pt>
                <c:pt idx="15913">
                  <c:v>42191.603703703673</c:v>
                </c:pt>
                <c:pt idx="15914">
                  <c:v>42191.604398148171</c:v>
                </c:pt>
                <c:pt idx="15915">
                  <c:v>42191.605092592596</c:v>
                </c:pt>
                <c:pt idx="15916">
                  <c:v>42191.60578703702</c:v>
                </c:pt>
                <c:pt idx="15917">
                  <c:v>42191.606481481474</c:v>
                </c:pt>
                <c:pt idx="15918">
                  <c:v>42191.607175925928</c:v>
                </c:pt>
                <c:pt idx="15919">
                  <c:v>42191.607870370368</c:v>
                </c:pt>
                <c:pt idx="15920">
                  <c:v>42191.608564814815</c:v>
                </c:pt>
                <c:pt idx="15921">
                  <c:v>42191.609259259261</c:v>
                </c:pt>
                <c:pt idx="15922">
                  <c:v>42191.609953703679</c:v>
                </c:pt>
                <c:pt idx="15923">
                  <c:v>42191.610648148169</c:v>
                </c:pt>
                <c:pt idx="15924">
                  <c:v>42191.611342592594</c:v>
                </c:pt>
                <c:pt idx="15925">
                  <c:v>42191.612037037041</c:v>
                </c:pt>
                <c:pt idx="15926">
                  <c:v>42191.61273148148</c:v>
                </c:pt>
                <c:pt idx="15927">
                  <c:v>42191.613425925927</c:v>
                </c:pt>
                <c:pt idx="15928">
                  <c:v>42191.614120370381</c:v>
                </c:pt>
                <c:pt idx="15929">
                  <c:v>42191.614814814813</c:v>
                </c:pt>
                <c:pt idx="15930">
                  <c:v>42191.61550925926</c:v>
                </c:pt>
                <c:pt idx="15931">
                  <c:v>42191.616203703707</c:v>
                </c:pt>
                <c:pt idx="15932">
                  <c:v>42191.616898148175</c:v>
                </c:pt>
                <c:pt idx="15933">
                  <c:v>42191.617592592593</c:v>
                </c:pt>
                <c:pt idx="15934">
                  <c:v>42191.618287037039</c:v>
                </c:pt>
                <c:pt idx="15935">
                  <c:v>42191.618981481479</c:v>
                </c:pt>
                <c:pt idx="15936">
                  <c:v>42191.619675925933</c:v>
                </c:pt>
                <c:pt idx="15937">
                  <c:v>42191.620370370372</c:v>
                </c:pt>
                <c:pt idx="15938">
                  <c:v>42191.621064814783</c:v>
                </c:pt>
                <c:pt idx="15939">
                  <c:v>42191.621759259244</c:v>
                </c:pt>
                <c:pt idx="15940">
                  <c:v>42191.622453703683</c:v>
                </c:pt>
                <c:pt idx="15941">
                  <c:v>42191.623148148145</c:v>
                </c:pt>
                <c:pt idx="15942">
                  <c:v>42191.623842592584</c:v>
                </c:pt>
                <c:pt idx="15943">
                  <c:v>42191.624537037038</c:v>
                </c:pt>
                <c:pt idx="15944">
                  <c:v>42191.625231481485</c:v>
                </c:pt>
                <c:pt idx="15945">
                  <c:v>42191.625925925924</c:v>
                </c:pt>
                <c:pt idx="15946">
                  <c:v>42191.626620370371</c:v>
                </c:pt>
                <c:pt idx="15947">
                  <c:v>42191.627314814803</c:v>
                </c:pt>
                <c:pt idx="15948">
                  <c:v>42191.628009259257</c:v>
                </c:pt>
                <c:pt idx="15949">
                  <c:v>42191.628703703682</c:v>
                </c:pt>
                <c:pt idx="15950">
                  <c:v>42191.629398148165</c:v>
                </c:pt>
                <c:pt idx="15951">
                  <c:v>42191.63009259259</c:v>
                </c:pt>
                <c:pt idx="15952">
                  <c:v>42191.630787037022</c:v>
                </c:pt>
                <c:pt idx="15953">
                  <c:v>42191.631481481454</c:v>
                </c:pt>
                <c:pt idx="15954">
                  <c:v>42191.632175925923</c:v>
                </c:pt>
                <c:pt idx="15955">
                  <c:v>42191.632870370369</c:v>
                </c:pt>
                <c:pt idx="15956">
                  <c:v>42191.633564814802</c:v>
                </c:pt>
                <c:pt idx="15957">
                  <c:v>42191.634259259263</c:v>
                </c:pt>
                <c:pt idx="15958">
                  <c:v>42191.634953703688</c:v>
                </c:pt>
                <c:pt idx="15959">
                  <c:v>42191.635648148149</c:v>
                </c:pt>
                <c:pt idx="15960">
                  <c:v>42191.636342592596</c:v>
                </c:pt>
                <c:pt idx="15961">
                  <c:v>42191.637037037035</c:v>
                </c:pt>
                <c:pt idx="15962">
                  <c:v>42191.637731481474</c:v>
                </c:pt>
                <c:pt idx="15963">
                  <c:v>42191.638425925928</c:v>
                </c:pt>
                <c:pt idx="15964">
                  <c:v>42191.639120370353</c:v>
                </c:pt>
                <c:pt idx="15965">
                  <c:v>42191.639814814815</c:v>
                </c:pt>
                <c:pt idx="15966">
                  <c:v>42191.640509259261</c:v>
                </c:pt>
                <c:pt idx="15967">
                  <c:v>42191.641203703679</c:v>
                </c:pt>
                <c:pt idx="15968">
                  <c:v>42191.641898148169</c:v>
                </c:pt>
                <c:pt idx="15969">
                  <c:v>42191.642592592601</c:v>
                </c:pt>
                <c:pt idx="15970">
                  <c:v>42191.643287037034</c:v>
                </c:pt>
                <c:pt idx="15971">
                  <c:v>42191.643981481466</c:v>
                </c:pt>
                <c:pt idx="15972">
                  <c:v>42191.644675925942</c:v>
                </c:pt>
                <c:pt idx="15973">
                  <c:v>42191.645370370381</c:v>
                </c:pt>
                <c:pt idx="15974">
                  <c:v>42191.646064814806</c:v>
                </c:pt>
                <c:pt idx="15975">
                  <c:v>42191.64675925926</c:v>
                </c:pt>
                <c:pt idx="15976">
                  <c:v>42191.647453703685</c:v>
                </c:pt>
                <c:pt idx="15977">
                  <c:v>42191.648148148161</c:v>
                </c:pt>
                <c:pt idx="15978">
                  <c:v>42191.648842592593</c:v>
                </c:pt>
                <c:pt idx="15979">
                  <c:v>42191.649537037039</c:v>
                </c:pt>
                <c:pt idx="15980">
                  <c:v>42191.650231481493</c:v>
                </c:pt>
                <c:pt idx="15981">
                  <c:v>42191.650925925933</c:v>
                </c:pt>
                <c:pt idx="15982">
                  <c:v>42191.651620370372</c:v>
                </c:pt>
                <c:pt idx="15983">
                  <c:v>42191.652314814812</c:v>
                </c:pt>
                <c:pt idx="15984">
                  <c:v>42191.653009259258</c:v>
                </c:pt>
                <c:pt idx="15985">
                  <c:v>42191.653703703683</c:v>
                </c:pt>
                <c:pt idx="15986">
                  <c:v>42191.654398148174</c:v>
                </c:pt>
                <c:pt idx="15987">
                  <c:v>42191.655092592591</c:v>
                </c:pt>
                <c:pt idx="15988">
                  <c:v>42191.655787037023</c:v>
                </c:pt>
                <c:pt idx="15989">
                  <c:v>42191.656481481485</c:v>
                </c:pt>
                <c:pt idx="15990">
                  <c:v>42191.657175925931</c:v>
                </c:pt>
                <c:pt idx="15991">
                  <c:v>42191.657870370385</c:v>
                </c:pt>
                <c:pt idx="15992">
                  <c:v>42191.658564814818</c:v>
                </c:pt>
                <c:pt idx="15993">
                  <c:v>42191.659259259271</c:v>
                </c:pt>
                <c:pt idx="15994">
                  <c:v>42191.659953703704</c:v>
                </c:pt>
                <c:pt idx="15995">
                  <c:v>42191.660648148165</c:v>
                </c:pt>
                <c:pt idx="15996">
                  <c:v>42191.661342592575</c:v>
                </c:pt>
                <c:pt idx="15997">
                  <c:v>42191.662037037036</c:v>
                </c:pt>
                <c:pt idx="15998">
                  <c:v>42191.662731481476</c:v>
                </c:pt>
                <c:pt idx="15999">
                  <c:v>42191.663425925908</c:v>
                </c:pt>
                <c:pt idx="16000">
                  <c:v>42191.664120370355</c:v>
                </c:pt>
                <c:pt idx="16001">
                  <c:v>42191.664814814816</c:v>
                </c:pt>
                <c:pt idx="16002">
                  <c:v>42191.665509259255</c:v>
                </c:pt>
                <c:pt idx="16003">
                  <c:v>42191.666203703688</c:v>
                </c:pt>
                <c:pt idx="16004">
                  <c:v>42191.666898148171</c:v>
                </c:pt>
                <c:pt idx="16005">
                  <c:v>42191.667592592596</c:v>
                </c:pt>
                <c:pt idx="16006">
                  <c:v>42191.668287037035</c:v>
                </c:pt>
                <c:pt idx="16007">
                  <c:v>42191.668981481474</c:v>
                </c:pt>
                <c:pt idx="16008">
                  <c:v>42191.669675925928</c:v>
                </c:pt>
                <c:pt idx="16009">
                  <c:v>42191.670370370368</c:v>
                </c:pt>
                <c:pt idx="16010">
                  <c:v>42191.6710648148</c:v>
                </c:pt>
                <c:pt idx="16011">
                  <c:v>42191.671759259254</c:v>
                </c:pt>
                <c:pt idx="16012">
                  <c:v>42191.672453703679</c:v>
                </c:pt>
                <c:pt idx="16013">
                  <c:v>42191.673148148147</c:v>
                </c:pt>
              </c:numCache>
            </c:numRef>
          </c:xVal>
          <c:yVal>
            <c:numRef>
              <c:f>'Start of Shade Water Temp'!$C$3:$C$16016</c:f>
              <c:numCache>
                <c:formatCode>General</c:formatCode>
                <c:ptCount val="16014"/>
                <c:pt idx="0">
                  <c:v>68.055999999999983</c:v>
                </c:pt>
                <c:pt idx="1">
                  <c:v>68.055999999999983</c:v>
                </c:pt>
                <c:pt idx="2">
                  <c:v>68.055999999999983</c:v>
                </c:pt>
                <c:pt idx="3">
                  <c:v>68.055999999999983</c:v>
                </c:pt>
                <c:pt idx="4">
                  <c:v>68.055999999999983</c:v>
                </c:pt>
                <c:pt idx="5">
                  <c:v>68.055999999999983</c:v>
                </c:pt>
                <c:pt idx="6">
                  <c:v>68.055999999999983</c:v>
                </c:pt>
                <c:pt idx="7">
                  <c:v>68.055999999999983</c:v>
                </c:pt>
                <c:pt idx="8">
                  <c:v>68.055999999999983</c:v>
                </c:pt>
                <c:pt idx="9">
                  <c:v>68.013000000000005</c:v>
                </c:pt>
                <c:pt idx="10">
                  <c:v>68.013000000000005</c:v>
                </c:pt>
                <c:pt idx="11">
                  <c:v>68.013000000000005</c:v>
                </c:pt>
                <c:pt idx="12">
                  <c:v>68.013000000000005</c:v>
                </c:pt>
                <c:pt idx="13">
                  <c:v>68.013000000000005</c:v>
                </c:pt>
                <c:pt idx="14">
                  <c:v>68.013000000000005</c:v>
                </c:pt>
                <c:pt idx="15">
                  <c:v>68.013000000000005</c:v>
                </c:pt>
                <c:pt idx="16">
                  <c:v>68.013000000000005</c:v>
                </c:pt>
                <c:pt idx="17">
                  <c:v>68.013000000000005</c:v>
                </c:pt>
                <c:pt idx="18">
                  <c:v>68.013000000000005</c:v>
                </c:pt>
                <c:pt idx="19">
                  <c:v>68.013000000000005</c:v>
                </c:pt>
                <c:pt idx="20">
                  <c:v>68.013000000000005</c:v>
                </c:pt>
                <c:pt idx="21">
                  <c:v>68.013000000000005</c:v>
                </c:pt>
                <c:pt idx="22">
                  <c:v>68.055999999999983</c:v>
                </c:pt>
                <c:pt idx="23">
                  <c:v>68.055999999999983</c:v>
                </c:pt>
                <c:pt idx="24">
                  <c:v>68.055999999999983</c:v>
                </c:pt>
                <c:pt idx="25">
                  <c:v>68.055999999999983</c:v>
                </c:pt>
                <c:pt idx="26">
                  <c:v>68.055999999999983</c:v>
                </c:pt>
                <c:pt idx="27">
                  <c:v>68.055999999999983</c:v>
                </c:pt>
                <c:pt idx="28">
                  <c:v>68.055999999999983</c:v>
                </c:pt>
                <c:pt idx="29">
                  <c:v>68.055999999999983</c:v>
                </c:pt>
                <c:pt idx="30">
                  <c:v>68.055999999999983</c:v>
                </c:pt>
                <c:pt idx="31">
                  <c:v>68.055999999999983</c:v>
                </c:pt>
                <c:pt idx="32">
                  <c:v>68.055999999999983</c:v>
                </c:pt>
                <c:pt idx="33">
                  <c:v>68.055999999999983</c:v>
                </c:pt>
                <c:pt idx="34">
                  <c:v>68.013000000000005</c:v>
                </c:pt>
                <c:pt idx="35">
                  <c:v>68.013000000000005</c:v>
                </c:pt>
                <c:pt idx="36">
                  <c:v>68.013000000000005</c:v>
                </c:pt>
                <c:pt idx="37">
                  <c:v>68.013000000000005</c:v>
                </c:pt>
                <c:pt idx="38">
                  <c:v>68.013000000000005</c:v>
                </c:pt>
                <c:pt idx="39">
                  <c:v>68.013000000000005</c:v>
                </c:pt>
                <c:pt idx="40">
                  <c:v>67.971000000000004</c:v>
                </c:pt>
                <c:pt idx="41">
                  <c:v>67.971000000000004</c:v>
                </c:pt>
                <c:pt idx="42">
                  <c:v>67.971000000000004</c:v>
                </c:pt>
                <c:pt idx="43">
                  <c:v>67.971000000000004</c:v>
                </c:pt>
                <c:pt idx="44">
                  <c:v>67.971000000000004</c:v>
                </c:pt>
                <c:pt idx="45">
                  <c:v>67.971000000000004</c:v>
                </c:pt>
                <c:pt idx="46">
                  <c:v>67.971000000000004</c:v>
                </c:pt>
                <c:pt idx="47">
                  <c:v>67.971000000000004</c:v>
                </c:pt>
                <c:pt idx="48">
                  <c:v>67.971000000000004</c:v>
                </c:pt>
                <c:pt idx="49">
                  <c:v>67.971000000000004</c:v>
                </c:pt>
                <c:pt idx="50">
                  <c:v>67.971000000000004</c:v>
                </c:pt>
                <c:pt idx="51">
                  <c:v>67.971000000000004</c:v>
                </c:pt>
                <c:pt idx="52">
                  <c:v>67.971000000000004</c:v>
                </c:pt>
                <c:pt idx="53">
                  <c:v>67.971000000000004</c:v>
                </c:pt>
                <c:pt idx="54">
                  <c:v>67.971000000000004</c:v>
                </c:pt>
                <c:pt idx="55">
                  <c:v>67.971000000000004</c:v>
                </c:pt>
                <c:pt idx="56">
                  <c:v>67.971000000000004</c:v>
                </c:pt>
                <c:pt idx="57">
                  <c:v>67.971000000000004</c:v>
                </c:pt>
                <c:pt idx="58">
                  <c:v>67.971000000000004</c:v>
                </c:pt>
                <c:pt idx="59">
                  <c:v>67.971000000000004</c:v>
                </c:pt>
                <c:pt idx="60">
                  <c:v>67.971000000000004</c:v>
                </c:pt>
                <c:pt idx="61">
                  <c:v>67.971000000000004</c:v>
                </c:pt>
                <c:pt idx="62">
                  <c:v>67.971000000000004</c:v>
                </c:pt>
                <c:pt idx="63">
                  <c:v>67.971000000000004</c:v>
                </c:pt>
                <c:pt idx="64">
                  <c:v>67.971000000000004</c:v>
                </c:pt>
                <c:pt idx="65">
                  <c:v>67.971000000000004</c:v>
                </c:pt>
                <c:pt idx="66">
                  <c:v>67.971000000000004</c:v>
                </c:pt>
                <c:pt idx="67">
                  <c:v>67.971000000000004</c:v>
                </c:pt>
                <c:pt idx="68">
                  <c:v>67.971000000000004</c:v>
                </c:pt>
                <c:pt idx="69">
                  <c:v>67.971000000000004</c:v>
                </c:pt>
                <c:pt idx="70">
                  <c:v>67.971000000000004</c:v>
                </c:pt>
                <c:pt idx="71">
                  <c:v>67.971000000000004</c:v>
                </c:pt>
                <c:pt idx="72">
                  <c:v>67.971000000000004</c:v>
                </c:pt>
                <c:pt idx="73">
                  <c:v>67.971000000000004</c:v>
                </c:pt>
                <c:pt idx="74">
                  <c:v>67.971000000000004</c:v>
                </c:pt>
                <c:pt idx="75">
                  <c:v>67.927999999999997</c:v>
                </c:pt>
                <c:pt idx="76">
                  <c:v>67.927999999999997</c:v>
                </c:pt>
                <c:pt idx="77">
                  <c:v>67.927999999999997</c:v>
                </c:pt>
                <c:pt idx="78">
                  <c:v>67.971000000000004</c:v>
                </c:pt>
                <c:pt idx="79">
                  <c:v>67.927999999999997</c:v>
                </c:pt>
                <c:pt idx="80">
                  <c:v>67.971000000000004</c:v>
                </c:pt>
                <c:pt idx="81">
                  <c:v>67.971000000000004</c:v>
                </c:pt>
                <c:pt idx="82">
                  <c:v>67.971000000000004</c:v>
                </c:pt>
                <c:pt idx="83">
                  <c:v>67.971000000000004</c:v>
                </c:pt>
                <c:pt idx="84">
                  <c:v>67.971000000000004</c:v>
                </c:pt>
                <c:pt idx="85">
                  <c:v>67.971000000000004</c:v>
                </c:pt>
                <c:pt idx="86">
                  <c:v>67.971000000000004</c:v>
                </c:pt>
                <c:pt idx="87">
                  <c:v>67.971000000000004</c:v>
                </c:pt>
                <c:pt idx="88">
                  <c:v>67.971000000000004</c:v>
                </c:pt>
                <c:pt idx="89">
                  <c:v>67.971000000000004</c:v>
                </c:pt>
                <c:pt idx="90">
                  <c:v>67.971000000000004</c:v>
                </c:pt>
                <c:pt idx="91">
                  <c:v>67.971000000000004</c:v>
                </c:pt>
                <c:pt idx="92">
                  <c:v>67.971000000000004</c:v>
                </c:pt>
                <c:pt idx="93">
                  <c:v>67.971000000000004</c:v>
                </c:pt>
                <c:pt idx="94">
                  <c:v>67.971000000000004</c:v>
                </c:pt>
                <c:pt idx="95">
                  <c:v>67.971000000000004</c:v>
                </c:pt>
                <c:pt idx="96">
                  <c:v>67.971000000000004</c:v>
                </c:pt>
                <c:pt idx="97">
                  <c:v>67.971000000000004</c:v>
                </c:pt>
                <c:pt idx="98">
                  <c:v>67.971000000000004</c:v>
                </c:pt>
                <c:pt idx="99">
                  <c:v>67.971000000000004</c:v>
                </c:pt>
                <c:pt idx="100">
                  <c:v>67.971000000000004</c:v>
                </c:pt>
                <c:pt idx="101">
                  <c:v>67.971000000000004</c:v>
                </c:pt>
                <c:pt idx="102">
                  <c:v>67.971000000000004</c:v>
                </c:pt>
                <c:pt idx="103">
                  <c:v>67.971000000000004</c:v>
                </c:pt>
                <c:pt idx="104">
                  <c:v>67.971000000000004</c:v>
                </c:pt>
                <c:pt idx="105">
                  <c:v>67.971000000000004</c:v>
                </c:pt>
                <c:pt idx="106">
                  <c:v>67.971000000000004</c:v>
                </c:pt>
                <c:pt idx="107">
                  <c:v>67.971000000000004</c:v>
                </c:pt>
                <c:pt idx="108">
                  <c:v>67.971000000000004</c:v>
                </c:pt>
                <c:pt idx="109">
                  <c:v>67.971000000000004</c:v>
                </c:pt>
                <c:pt idx="110">
                  <c:v>67.971000000000004</c:v>
                </c:pt>
                <c:pt idx="111">
                  <c:v>67.971000000000004</c:v>
                </c:pt>
                <c:pt idx="112">
                  <c:v>67.971000000000004</c:v>
                </c:pt>
                <c:pt idx="113">
                  <c:v>67.971000000000004</c:v>
                </c:pt>
                <c:pt idx="114">
                  <c:v>67.971000000000004</c:v>
                </c:pt>
                <c:pt idx="115">
                  <c:v>67.971000000000004</c:v>
                </c:pt>
                <c:pt idx="116">
                  <c:v>67.971000000000004</c:v>
                </c:pt>
                <c:pt idx="117">
                  <c:v>67.971000000000004</c:v>
                </c:pt>
                <c:pt idx="118">
                  <c:v>67.971000000000004</c:v>
                </c:pt>
                <c:pt idx="119">
                  <c:v>68.013000000000005</c:v>
                </c:pt>
                <c:pt idx="120">
                  <c:v>68.013000000000005</c:v>
                </c:pt>
                <c:pt idx="121">
                  <c:v>68.013000000000005</c:v>
                </c:pt>
                <c:pt idx="122">
                  <c:v>68.013000000000005</c:v>
                </c:pt>
                <c:pt idx="123">
                  <c:v>68.013000000000005</c:v>
                </c:pt>
                <c:pt idx="124">
                  <c:v>68.013000000000005</c:v>
                </c:pt>
                <c:pt idx="125">
                  <c:v>68.013000000000005</c:v>
                </c:pt>
                <c:pt idx="126">
                  <c:v>68.013000000000005</c:v>
                </c:pt>
                <c:pt idx="127">
                  <c:v>68.013000000000005</c:v>
                </c:pt>
                <c:pt idx="128">
                  <c:v>68.013000000000005</c:v>
                </c:pt>
                <c:pt idx="129">
                  <c:v>68.013000000000005</c:v>
                </c:pt>
                <c:pt idx="130">
                  <c:v>68.013000000000005</c:v>
                </c:pt>
                <c:pt idx="131">
                  <c:v>68.013000000000005</c:v>
                </c:pt>
                <c:pt idx="132">
                  <c:v>68.013000000000005</c:v>
                </c:pt>
                <c:pt idx="133">
                  <c:v>68.055999999999983</c:v>
                </c:pt>
                <c:pt idx="134">
                  <c:v>68.055999999999983</c:v>
                </c:pt>
                <c:pt idx="135">
                  <c:v>68.055999999999983</c:v>
                </c:pt>
                <c:pt idx="136">
                  <c:v>68.055999999999983</c:v>
                </c:pt>
                <c:pt idx="137">
                  <c:v>68.055999999999983</c:v>
                </c:pt>
                <c:pt idx="138">
                  <c:v>68.055999999999983</c:v>
                </c:pt>
                <c:pt idx="139">
                  <c:v>68.055999999999983</c:v>
                </c:pt>
                <c:pt idx="140">
                  <c:v>68.055999999999983</c:v>
                </c:pt>
                <c:pt idx="141">
                  <c:v>68.055999999999983</c:v>
                </c:pt>
                <c:pt idx="142">
                  <c:v>68.055999999999983</c:v>
                </c:pt>
                <c:pt idx="143">
                  <c:v>68.055999999999983</c:v>
                </c:pt>
                <c:pt idx="144">
                  <c:v>68.055999999999983</c:v>
                </c:pt>
                <c:pt idx="145">
                  <c:v>68.055999999999983</c:v>
                </c:pt>
                <c:pt idx="146">
                  <c:v>68.055999999999983</c:v>
                </c:pt>
                <c:pt idx="147">
                  <c:v>68.055999999999983</c:v>
                </c:pt>
                <c:pt idx="148">
                  <c:v>68.013000000000005</c:v>
                </c:pt>
                <c:pt idx="149">
                  <c:v>68.013000000000005</c:v>
                </c:pt>
                <c:pt idx="150">
                  <c:v>68.013000000000005</c:v>
                </c:pt>
                <c:pt idx="151">
                  <c:v>68.013000000000005</c:v>
                </c:pt>
                <c:pt idx="152">
                  <c:v>68.013000000000005</c:v>
                </c:pt>
                <c:pt idx="153">
                  <c:v>68.013000000000005</c:v>
                </c:pt>
                <c:pt idx="154">
                  <c:v>68.013000000000005</c:v>
                </c:pt>
                <c:pt idx="155">
                  <c:v>68.013000000000005</c:v>
                </c:pt>
                <c:pt idx="156">
                  <c:v>68.055999999999983</c:v>
                </c:pt>
                <c:pt idx="157">
                  <c:v>68.055999999999983</c:v>
                </c:pt>
                <c:pt idx="158">
                  <c:v>68.055999999999983</c:v>
                </c:pt>
                <c:pt idx="159">
                  <c:v>68.055999999999983</c:v>
                </c:pt>
                <c:pt idx="160">
                  <c:v>68.055999999999983</c:v>
                </c:pt>
                <c:pt idx="161">
                  <c:v>68.055999999999983</c:v>
                </c:pt>
                <c:pt idx="162">
                  <c:v>68.055999999999983</c:v>
                </c:pt>
                <c:pt idx="163">
                  <c:v>68.055999999999983</c:v>
                </c:pt>
                <c:pt idx="164">
                  <c:v>68.055999999999983</c:v>
                </c:pt>
                <c:pt idx="165">
                  <c:v>68.055999999999983</c:v>
                </c:pt>
                <c:pt idx="166">
                  <c:v>68.055999999999983</c:v>
                </c:pt>
                <c:pt idx="167">
                  <c:v>68.055999999999983</c:v>
                </c:pt>
                <c:pt idx="168">
                  <c:v>68.055999999999983</c:v>
                </c:pt>
                <c:pt idx="169">
                  <c:v>68.055999999999983</c:v>
                </c:pt>
                <c:pt idx="170">
                  <c:v>68.055999999999983</c:v>
                </c:pt>
                <c:pt idx="171">
                  <c:v>68.055999999999983</c:v>
                </c:pt>
                <c:pt idx="172">
                  <c:v>68.055999999999983</c:v>
                </c:pt>
                <c:pt idx="173">
                  <c:v>68.055999999999983</c:v>
                </c:pt>
                <c:pt idx="174">
                  <c:v>68.055999999999983</c:v>
                </c:pt>
                <c:pt idx="175">
                  <c:v>68.055999999999983</c:v>
                </c:pt>
                <c:pt idx="176">
                  <c:v>68.055999999999983</c:v>
                </c:pt>
                <c:pt idx="177">
                  <c:v>68.055999999999983</c:v>
                </c:pt>
                <c:pt idx="178">
                  <c:v>68.055999999999983</c:v>
                </c:pt>
                <c:pt idx="179">
                  <c:v>68.055999999999983</c:v>
                </c:pt>
                <c:pt idx="180">
                  <c:v>68.055999999999983</c:v>
                </c:pt>
                <c:pt idx="181">
                  <c:v>68.055999999999983</c:v>
                </c:pt>
                <c:pt idx="182">
                  <c:v>68.055999999999983</c:v>
                </c:pt>
                <c:pt idx="183">
                  <c:v>68.055999999999983</c:v>
                </c:pt>
                <c:pt idx="184">
                  <c:v>68.055999999999983</c:v>
                </c:pt>
                <c:pt idx="185">
                  <c:v>68.055999999999983</c:v>
                </c:pt>
                <c:pt idx="186">
                  <c:v>68.055999999999983</c:v>
                </c:pt>
                <c:pt idx="187">
                  <c:v>68.055999999999983</c:v>
                </c:pt>
                <c:pt idx="188">
                  <c:v>68.055999999999983</c:v>
                </c:pt>
                <c:pt idx="189">
                  <c:v>68.055999999999983</c:v>
                </c:pt>
                <c:pt idx="190">
                  <c:v>68.055999999999983</c:v>
                </c:pt>
                <c:pt idx="191">
                  <c:v>68.055999999999983</c:v>
                </c:pt>
                <c:pt idx="192">
                  <c:v>68.055999999999983</c:v>
                </c:pt>
                <c:pt idx="193">
                  <c:v>68.055999999999983</c:v>
                </c:pt>
                <c:pt idx="194">
                  <c:v>68.055999999999983</c:v>
                </c:pt>
                <c:pt idx="195">
                  <c:v>68.055999999999983</c:v>
                </c:pt>
                <c:pt idx="196">
                  <c:v>68.055999999999983</c:v>
                </c:pt>
                <c:pt idx="197">
                  <c:v>68.055999999999983</c:v>
                </c:pt>
                <c:pt idx="198">
                  <c:v>68.055999999999983</c:v>
                </c:pt>
                <c:pt idx="199">
                  <c:v>68.099000000000004</c:v>
                </c:pt>
                <c:pt idx="200">
                  <c:v>68.099000000000004</c:v>
                </c:pt>
                <c:pt idx="201">
                  <c:v>68.055999999999983</c:v>
                </c:pt>
                <c:pt idx="202">
                  <c:v>68.055999999999983</c:v>
                </c:pt>
                <c:pt idx="203">
                  <c:v>68.055999999999983</c:v>
                </c:pt>
                <c:pt idx="204">
                  <c:v>68.055999999999983</c:v>
                </c:pt>
                <c:pt idx="205">
                  <c:v>68.055999999999983</c:v>
                </c:pt>
                <c:pt idx="206">
                  <c:v>68.055999999999983</c:v>
                </c:pt>
                <c:pt idx="207">
                  <c:v>68.055999999999983</c:v>
                </c:pt>
                <c:pt idx="208">
                  <c:v>68.055999999999983</c:v>
                </c:pt>
                <c:pt idx="209">
                  <c:v>68.099000000000004</c:v>
                </c:pt>
                <c:pt idx="210">
                  <c:v>68.099000000000004</c:v>
                </c:pt>
                <c:pt idx="211">
                  <c:v>68.099000000000004</c:v>
                </c:pt>
                <c:pt idx="212">
                  <c:v>68.099000000000004</c:v>
                </c:pt>
                <c:pt idx="213">
                  <c:v>68.099000000000004</c:v>
                </c:pt>
                <c:pt idx="214">
                  <c:v>68.099000000000004</c:v>
                </c:pt>
                <c:pt idx="215">
                  <c:v>68.099000000000004</c:v>
                </c:pt>
                <c:pt idx="216">
                  <c:v>68.141999999999996</c:v>
                </c:pt>
                <c:pt idx="217">
                  <c:v>68.141999999999996</c:v>
                </c:pt>
                <c:pt idx="218">
                  <c:v>68.141999999999996</c:v>
                </c:pt>
                <c:pt idx="219">
                  <c:v>68.185000000000002</c:v>
                </c:pt>
                <c:pt idx="220">
                  <c:v>68.185000000000002</c:v>
                </c:pt>
                <c:pt idx="221">
                  <c:v>68.227000000000004</c:v>
                </c:pt>
                <c:pt idx="222">
                  <c:v>68.227000000000004</c:v>
                </c:pt>
                <c:pt idx="223">
                  <c:v>68.27</c:v>
                </c:pt>
                <c:pt idx="224">
                  <c:v>68.27</c:v>
                </c:pt>
                <c:pt idx="225">
                  <c:v>68.27</c:v>
                </c:pt>
                <c:pt idx="226">
                  <c:v>68.313000000000002</c:v>
                </c:pt>
                <c:pt idx="227">
                  <c:v>68.313000000000002</c:v>
                </c:pt>
                <c:pt idx="228">
                  <c:v>68.313000000000002</c:v>
                </c:pt>
                <c:pt idx="229">
                  <c:v>68.35599999999998</c:v>
                </c:pt>
                <c:pt idx="230">
                  <c:v>68.35599999999998</c:v>
                </c:pt>
                <c:pt idx="231">
                  <c:v>68.313000000000002</c:v>
                </c:pt>
                <c:pt idx="232">
                  <c:v>68.313000000000002</c:v>
                </c:pt>
                <c:pt idx="233">
                  <c:v>68.313000000000002</c:v>
                </c:pt>
                <c:pt idx="234">
                  <c:v>68.313000000000002</c:v>
                </c:pt>
                <c:pt idx="235">
                  <c:v>68.27</c:v>
                </c:pt>
                <c:pt idx="236">
                  <c:v>68.27</c:v>
                </c:pt>
                <c:pt idx="237">
                  <c:v>68.27</c:v>
                </c:pt>
                <c:pt idx="238">
                  <c:v>68.227000000000004</c:v>
                </c:pt>
                <c:pt idx="239">
                  <c:v>68.185000000000002</c:v>
                </c:pt>
                <c:pt idx="240">
                  <c:v>68.185000000000002</c:v>
                </c:pt>
                <c:pt idx="241">
                  <c:v>68.141999999999996</c:v>
                </c:pt>
                <c:pt idx="242">
                  <c:v>68.141999999999996</c:v>
                </c:pt>
                <c:pt idx="243">
                  <c:v>68.099000000000004</c:v>
                </c:pt>
                <c:pt idx="244">
                  <c:v>68.055999999999983</c:v>
                </c:pt>
                <c:pt idx="245">
                  <c:v>68.055999999999983</c:v>
                </c:pt>
                <c:pt idx="246">
                  <c:v>68.013000000000005</c:v>
                </c:pt>
                <c:pt idx="247">
                  <c:v>68.013000000000005</c:v>
                </c:pt>
                <c:pt idx="248">
                  <c:v>68.013000000000005</c:v>
                </c:pt>
                <c:pt idx="249">
                  <c:v>68.013000000000005</c:v>
                </c:pt>
                <c:pt idx="250">
                  <c:v>67.971000000000004</c:v>
                </c:pt>
                <c:pt idx="251">
                  <c:v>67.971000000000004</c:v>
                </c:pt>
                <c:pt idx="252">
                  <c:v>68.013000000000005</c:v>
                </c:pt>
                <c:pt idx="253">
                  <c:v>68.013000000000005</c:v>
                </c:pt>
                <c:pt idx="254">
                  <c:v>68.013000000000005</c:v>
                </c:pt>
                <c:pt idx="255">
                  <c:v>68.013000000000005</c:v>
                </c:pt>
                <c:pt idx="256">
                  <c:v>68.013000000000005</c:v>
                </c:pt>
                <c:pt idx="257">
                  <c:v>68.055999999999983</c:v>
                </c:pt>
                <c:pt idx="258">
                  <c:v>68.055999999999983</c:v>
                </c:pt>
                <c:pt idx="259">
                  <c:v>68.099000000000004</c:v>
                </c:pt>
                <c:pt idx="260">
                  <c:v>68.099000000000004</c:v>
                </c:pt>
                <c:pt idx="261">
                  <c:v>68.099000000000004</c:v>
                </c:pt>
                <c:pt idx="262">
                  <c:v>68.141999999999996</c:v>
                </c:pt>
                <c:pt idx="263">
                  <c:v>68.141999999999996</c:v>
                </c:pt>
                <c:pt idx="264">
                  <c:v>68.141999999999996</c:v>
                </c:pt>
                <c:pt idx="265">
                  <c:v>68.141999999999996</c:v>
                </c:pt>
                <c:pt idx="266">
                  <c:v>68.141999999999996</c:v>
                </c:pt>
                <c:pt idx="267">
                  <c:v>68.141999999999996</c:v>
                </c:pt>
                <c:pt idx="268">
                  <c:v>68.141999999999996</c:v>
                </c:pt>
                <c:pt idx="269">
                  <c:v>68.141999999999996</c:v>
                </c:pt>
                <c:pt idx="270">
                  <c:v>68.141999999999996</c:v>
                </c:pt>
                <c:pt idx="271">
                  <c:v>68.099000000000004</c:v>
                </c:pt>
                <c:pt idx="272">
                  <c:v>68.099000000000004</c:v>
                </c:pt>
                <c:pt idx="273">
                  <c:v>68.099000000000004</c:v>
                </c:pt>
                <c:pt idx="274">
                  <c:v>68.055999999999983</c:v>
                </c:pt>
                <c:pt idx="275">
                  <c:v>68.055999999999983</c:v>
                </c:pt>
                <c:pt idx="276">
                  <c:v>68.055999999999983</c:v>
                </c:pt>
                <c:pt idx="277">
                  <c:v>68.055999999999983</c:v>
                </c:pt>
                <c:pt idx="278">
                  <c:v>68.013000000000005</c:v>
                </c:pt>
                <c:pt idx="279">
                  <c:v>68.013000000000005</c:v>
                </c:pt>
                <c:pt idx="280">
                  <c:v>68.013000000000005</c:v>
                </c:pt>
                <c:pt idx="281">
                  <c:v>68.013000000000005</c:v>
                </c:pt>
                <c:pt idx="282">
                  <c:v>68.013000000000005</c:v>
                </c:pt>
                <c:pt idx="283">
                  <c:v>68.013000000000005</c:v>
                </c:pt>
                <c:pt idx="284">
                  <c:v>67.971000000000004</c:v>
                </c:pt>
                <c:pt idx="285">
                  <c:v>67.971000000000004</c:v>
                </c:pt>
                <c:pt idx="286">
                  <c:v>67.971000000000004</c:v>
                </c:pt>
                <c:pt idx="287">
                  <c:v>67.971000000000004</c:v>
                </c:pt>
                <c:pt idx="288">
                  <c:v>67.971000000000004</c:v>
                </c:pt>
                <c:pt idx="289">
                  <c:v>67.971000000000004</c:v>
                </c:pt>
                <c:pt idx="290">
                  <c:v>67.971000000000004</c:v>
                </c:pt>
                <c:pt idx="291">
                  <c:v>67.971000000000004</c:v>
                </c:pt>
                <c:pt idx="292">
                  <c:v>67.971000000000004</c:v>
                </c:pt>
                <c:pt idx="293">
                  <c:v>67.971000000000004</c:v>
                </c:pt>
                <c:pt idx="294">
                  <c:v>68.013000000000005</c:v>
                </c:pt>
                <c:pt idx="295">
                  <c:v>68.013000000000005</c:v>
                </c:pt>
                <c:pt idx="296">
                  <c:v>68.013000000000005</c:v>
                </c:pt>
                <c:pt idx="297">
                  <c:v>68.055999999999983</c:v>
                </c:pt>
                <c:pt idx="298">
                  <c:v>68.055999999999983</c:v>
                </c:pt>
                <c:pt idx="299">
                  <c:v>68.055999999999983</c:v>
                </c:pt>
                <c:pt idx="300">
                  <c:v>68.055999999999983</c:v>
                </c:pt>
                <c:pt idx="301">
                  <c:v>68.055999999999983</c:v>
                </c:pt>
                <c:pt idx="302">
                  <c:v>68.055999999999983</c:v>
                </c:pt>
                <c:pt idx="303">
                  <c:v>68.055999999999983</c:v>
                </c:pt>
                <c:pt idx="304">
                  <c:v>68.055999999999983</c:v>
                </c:pt>
                <c:pt idx="305">
                  <c:v>68.055999999999983</c:v>
                </c:pt>
                <c:pt idx="306">
                  <c:v>68.013000000000005</c:v>
                </c:pt>
                <c:pt idx="307">
                  <c:v>68.013000000000005</c:v>
                </c:pt>
                <c:pt idx="308">
                  <c:v>68.013000000000005</c:v>
                </c:pt>
                <c:pt idx="309">
                  <c:v>68.013000000000005</c:v>
                </c:pt>
                <c:pt idx="310">
                  <c:v>68.013000000000005</c:v>
                </c:pt>
                <c:pt idx="311">
                  <c:v>67.971000000000004</c:v>
                </c:pt>
                <c:pt idx="312">
                  <c:v>67.971000000000004</c:v>
                </c:pt>
                <c:pt idx="313">
                  <c:v>67.971000000000004</c:v>
                </c:pt>
                <c:pt idx="314">
                  <c:v>67.971000000000004</c:v>
                </c:pt>
                <c:pt idx="315">
                  <c:v>67.971000000000004</c:v>
                </c:pt>
                <c:pt idx="316">
                  <c:v>67.927999999999997</c:v>
                </c:pt>
                <c:pt idx="317">
                  <c:v>67.927999999999997</c:v>
                </c:pt>
                <c:pt idx="318">
                  <c:v>67.927999999999997</c:v>
                </c:pt>
                <c:pt idx="319">
                  <c:v>67.884999999999991</c:v>
                </c:pt>
                <c:pt idx="320">
                  <c:v>67.884999999999991</c:v>
                </c:pt>
                <c:pt idx="321">
                  <c:v>67.884999999999991</c:v>
                </c:pt>
                <c:pt idx="322">
                  <c:v>67.884999999999991</c:v>
                </c:pt>
                <c:pt idx="323">
                  <c:v>67.884999999999991</c:v>
                </c:pt>
                <c:pt idx="324">
                  <c:v>67.884999999999991</c:v>
                </c:pt>
                <c:pt idx="325">
                  <c:v>67.884999999999991</c:v>
                </c:pt>
                <c:pt idx="326">
                  <c:v>67.884999999999991</c:v>
                </c:pt>
                <c:pt idx="327">
                  <c:v>67.884999999999991</c:v>
                </c:pt>
                <c:pt idx="328">
                  <c:v>67.884999999999991</c:v>
                </c:pt>
                <c:pt idx="329">
                  <c:v>67.884999999999991</c:v>
                </c:pt>
                <c:pt idx="330">
                  <c:v>67.884999999999991</c:v>
                </c:pt>
                <c:pt idx="331">
                  <c:v>67.884999999999991</c:v>
                </c:pt>
                <c:pt idx="332">
                  <c:v>67.884999999999991</c:v>
                </c:pt>
                <c:pt idx="333">
                  <c:v>67.884999999999991</c:v>
                </c:pt>
                <c:pt idx="334">
                  <c:v>67.884999999999991</c:v>
                </c:pt>
                <c:pt idx="335">
                  <c:v>67.884999999999991</c:v>
                </c:pt>
                <c:pt idx="336">
                  <c:v>67.884999999999991</c:v>
                </c:pt>
                <c:pt idx="337">
                  <c:v>67.884999999999991</c:v>
                </c:pt>
                <c:pt idx="338">
                  <c:v>67.884999999999991</c:v>
                </c:pt>
                <c:pt idx="339">
                  <c:v>67.884999999999991</c:v>
                </c:pt>
                <c:pt idx="340">
                  <c:v>67.884999999999991</c:v>
                </c:pt>
                <c:pt idx="341">
                  <c:v>67.927999999999997</c:v>
                </c:pt>
                <c:pt idx="342">
                  <c:v>67.927999999999997</c:v>
                </c:pt>
                <c:pt idx="343">
                  <c:v>67.927999999999997</c:v>
                </c:pt>
                <c:pt idx="344">
                  <c:v>67.927999999999997</c:v>
                </c:pt>
                <c:pt idx="345">
                  <c:v>67.927999999999997</c:v>
                </c:pt>
                <c:pt idx="346">
                  <c:v>67.927999999999997</c:v>
                </c:pt>
                <c:pt idx="347">
                  <c:v>67.927999999999997</c:v>
                </c:pt>
                <c:pt idx="348">
                  <c:v>67.927999999999997</c:v>
                </c:pt>
                <c:pt idx="349">
                  <c:v>67.927999999999997</c:v>
                </c:pt>
                <c:pt idx="350">
                  <c:v>67.927999999999997</c:v>
                </c:pt>
                <c:pt idx="351">
                  <c:v>67.927999999999997</c:v>
                </c:pt>
                <c:pt idx="352">
                  <c:v>67.927999999999997</c:v>
                </c:pt>
                <c:pt idx="353">
                  <c:v>67.927999999999997</c:v>
                </c:pt>
                <c:pt idx="354">
                  <c:v>67.927999999999997</c:v>
                </c:pt>
                <c:pt idx="355">
                  <c:v>67.927999999999997</c:v>
                </c:pt>
                <c:pt idx="356">
                  <c:v>67.927999999999997</c:v>
                </c:pt>
                <c:pt idx="357">
                  <c:v>67.927999999999997</c:v>
                </c:pt>
                <c:pt idx="358">
                  <c:v>67.927999999999997</c:v>
                </c:pt>
                <c:pt idx="359">
                  <c:v>67.927999999999997</c:v>
                </c:pt>
                <c:pt idx="360">
                  <c:v>67.927999999999997</c:v>
                </c:pt>
                <c:pt idx="361">
                  <c:v>67.927999999999997</c:v>
                </c:pt>
                <c:pt idx="362">
                  <c:v>67.927999999999997</c:v>
                </c:pt>
                <c:pt idx="363">
                  <c:v>67.927999999999997</c:v>
                </c:pt>
                <c:pt idx="364">
                  <c:v>67.927999999999997</c:v>
                </c:pt>
                <c:pt idx="365">
                  <c:v>67.927999999999997</c:v>
                </c:pt>
                <c:pt idx="366">
                  <c:v>67.927999999999997</c:v>
                </c:pt>
                <c:pt idx="367">
                  <c:v>67.927999999999997</c:v>
                </c:pt>
                <c:pt idx="368">
                  <c:v>67.927999999999997</c:v>
                </c:pt>
                <c:pt idx="369">
                  <c:v>67.927999999999997</c:v>
                </c:pt>
                <c:pt idx="370">
                  <c:v>67.927999999999997</c:v>
                </c:pt>
                <c:pt idx="371">
                  <c:v>67.927999999999997</c:v>
                </c:pt>
                <c:pt idx="372">
                  <c:v>67.927999999999997</c:v>
                </c:pt>
                <c:pt idx="373">
                  <c:v>67.927999999999997</c:v>
                </c:pt>
                <c:pt idx="374">
                  <c:v>67.884999999999991</c:v>
                </c:pt>
                <c:pt idx="375">
                  <c:v>67.884999999999991</c:v>
                </c:pt>
                <c:pt idx="376">
                  <c:v>67.927999999999997</c:v>
                </c:pt>
                <c:pt idx="377">
                  <c:v>67.927999999999997</c:v>
                </c:pt>
                <c:pt idx="378">
                  <c:v>67.927999999999997</c:v>
                </c:pt>
                <c:pt idx="379">
                  <c:v>67.927999999999997</c:v>
                </c:pt>
                <c:pt idx="380">
                  <c:v>67.927999999999997</c:v>
                </c:pt>
                <c:pt idx="381">
                  <c:v>67.927999999999997</c:v>
                </c:pt>
                <c:pt idx="382">
                  <c:v>67.927999999999997</c:v>
                </c:pt>
                <c:pt idx="383">
                  <c:v>67.927999999999997</c:v>
                </c:pt>
                <c:pt idx="384">
                  <c:v>67.927999999999997</c:v>
                </c:pt>
                <c:pt idx="385">
                  <c:v>67.927999999999997</c:v>
                </c:pt>
                <c:pt idx="386">
                  <c:v>67.927999999999997</c:v>
                </c:pt>
                <c:pt idx="387">
                  <c:v>67.971000000000004</c:v>
                </c:pt>
                <c:pt idx="388">
                  <c:v>67.971000000000004</c:v>
                </c:pt>
                <c:pt idx="389">
                  <c:v>67.971000000000004</c:v>
                </c:pt>
                <c:pt idx="390">
                  <c:v>67.971000000000004</c:v>
                </c:pt>
                <c:pt idx="391">
                  <c:v>67.971000000000004</c:v>
                </c:pt>
                <c:pt idx="392">
                  <c:v>67.971000000000004</c:v>
                </c:pt>
                <c:pt idx="393">
                  <c:v>67.971000000000004</c:v>
                </c:pt>
                <c:pt idx="394">
                  <c:v>67.971000000000004</c:v>
                </c:pt>
                <c:pt idx="395">
                  <c:v>67.971000000000004</c:v>
                </c:pt>
                <c:pt idx="396">
                  <c:v>67.971000000000004</c:v>
                </c:pt>
                <c:pt idx="397">
                  <c:v>67.971000000000004</c:v>
                </c:pt>
                <c:pt idx="398">
                  <c:v>67.971000000000004</c:v>
                </c:pt>
                <c:pt idx="399">
                  <c:v>67.971000000000004</c:v>
                </c:pt>
                <c:pt idx="400">
                  <c:v>67.971000000000004</c:v>
                </c:pt>
                <c:pt idx="401">
                  <c:v>67.971000000000004</c:v>
                </c:pt>
                <c:pt idx="402">
                  <c:v>67.971000000000004</c:v>
                </c:pt>
                <c:pt idx="403">
                  <c:v>67.971000000000004</c:v>
                </c:pt>
                <c:pt idx="404">
                  <c:v>67.971000000000004</c:v>
                </c:pt>
                <c:pt idx="405">
                  <c:v>67.927999999999997</c:v>
                </c:pt>
                <c:pt idx="406">
                  <c:v>67.927999999999997</c:v>
                </c:pt>
                <c:pt idx="407">
                  <c:v>67.927999999999997</c:v>
                </c:pt>
                <c:pt idx="408">
                  <c:v>67.927999999999997</c:v>
                </c:pt>
                <c:pt idx="409">
                  <c:v>67.927999999999997</c:v>
                </c:pt>
                <c:pt idx="410">
                  <c:v>67.927999999999997</c:v>
                </c:pt>
                <c:pt idx="411">
                  <c:v>67.927999999999997</c:v>
                </c:pt>
                <c:pt idx="412">
                  <c:v>67.927999999999997</c:v>
                </c:pt>
                <c:pt idx="413">
                  <c:v>67.927999999999997</c:v>
                </c:pt>
                <c:pt idx="414">
                  <c:v>67.884999999999991</c:v>
                </c:pt>
                <c:pt idx="415">
                  <c:v>67.884999999999991</c:v>
                </c:pt>
                <c:pt idx="416">
                  <c:v>67.884999999999991</c:v>
                </c:pt>
                <c:pt idx="417">
                  <c:v>67.884999999999991</c:v>
                </c:pt>
                <c:pt idx="418">
                  <c:v>67.884999999999991</c:v>
                </c:pt>
                <c:pt idx="419">
                  <c:v>67.884999999999991</c:v>
                </c:pt>
                <c:pt idx="420">
                  <c:v>67.884999999999991</c:v>
                </c:pt>
                <c:pt idx="421">
                  <c:v>67.884999999999991</c:v>
                </c:pt>
                <c:pt idx="422">
                  <c:v>67.884999999999991</c:v>
                </c:pt>
                <c:pt idx="423">
                  <c:v>67.884999999999991</c:v>
                </c:pt>
                <c:pt idx="424">
                  <c:v>67.884999999999991</c:v>
                </c:pt>
                <c:pt idx="425">
                  <c:v>67.884999999999991</c:v>
                </c:pt>
                <c:pt idx="426">
                  <c:v>67.927999999999997</c:v>
                </c:pt>
                <c:pt idx="427">
                  <c:v>67.927999999999997</c:v>
                </c:pt>
                <c:pt idx="428">
                  <c:v>67.927999999999997</c:v>
                </c:pt>
                <c:pt idx="429">
                  <c:v>67.927999999999997</c:v>
                </c:pt>
                <c:pt idx="430">
                  <c:v>67.927999999999997</c:v>
                </c:pt>
                <c:pt idx="431">
                  <c:v>67.927999999999997</c:v>
                </c:pt>
                <c:pt idx="432">
                  <c:v>67.927999999999997</c:v>
                </c:pt>
                <c:pt idx="433">
                  <c:v>67.971000000000004</c:v>
                </c:pt>
                <c:pt idx="434">
                  <c:v>67.971000000000004</c:v>
                </c:pt>
                <c:pt idx="435">
                  <c:v>67.971000000000004</c:v>
                </c:pt>
                <c:pt idx="436">
                  <c:v>67.971000000000004</c:v>
                </c:pt>
                <c:pt idx="437">
                  <c:v>67.971000000000004</c:v>
                </c:pt>
                <c:pt idx="438">
                  <c:v>67.971000000000004</c:v>
                </c:pt>
                <c:pt idx="439">
                  <c:v>67.971000000000004</c:v>
                </c:pt>
                <c:pt idx="440">
                  <c:v>67.971000000000004</c:v>
                </c:pt>
                <c:pt idx="441">
                  <c:v>68.013000000000005</c:v>
                </c:pt>
                <c:pt idx="442">
                  <c:v>68.013000000000005</c:v>
                </c:pt>
                <c:pt idx="443">
                  <c:v>68.013000000000005</c:v>
                </c:pt>
                <c:pt idx="444">
                  <c:v>68.013000000000005</c:v>
                </c:pt>
                <c:pt idx="445">
                  <c:v>68.013000000000005</c:v>
                </c:pt>
                <c:pt idx="446">
                  <c:v>68.013000000000005</c:v>
                </c:pt>
                <c:pt idx="447">
                  <c:v>68.013000000000005</c:v>
                </c:pt>
                <c:pt idx="448">
                  <c:v>68.013000000000005</c:v>
                </c:pt>
                <c:pt idx="449">
                  <c:v>68.013000000000005</c:v>
                </c:pt>
                <c:pt idx="450">
                  <c:v>68.055999999999983</c:v>
                </c:pt>
                <c:pt idx="451">
                  <c:v>68.055999999999983</c:v>
                </c:pt>
                <c:pt idx="452">
                  <c:v>68.055999999999983</c:v>
                </c:pt>
                <c:pt idx="453">
                  <c:v>68.055999999999983</c:v>
                </c:pt>
                <c:pt idx="454">
                  <c:v>68.055999999999983</c:v>
                </c:pt>
                <c:pt idx="455">
                  <c:v>68.055999999999983</c:v>
                </c:pt>
                <c:pt idx="456">
                  <c:v>68.055999999999983</c:v>
                </c:pt>
                <c:pt idx="457">
                  <c:v>68.055999999999983</c:v>
                </c:pt>
                <c:pt idx="458">
                  <c:v>68.055999999999983</c:v>
                </c:pt>
                <c:pt idx="459">
                  <c:v>68.055999999999983</c:v>
                </c:pt>
                <c:pt idx="460">
                  <c:v>68.055999999999983</c:v>
                </c:pt>
                <c:pt idx="461">
                  <c:v>68.055999999999983</c:v>
                </c:pt>
                <c:pt idx="462">
                  <c:v>68.055999999999983</c:v>
                </c:pt>
                <c:pt idx="463">
                  <c:v>68.099000000000004</c:v>
                </c:pt>
                <c:pt idx="464">
                  <c:v>68.099000000000004</c:v>
                </c:pt>
                <c:pt idx="465">
                  <c:v>68.099000000000004</c:v>
                </c:pt>
                <c:pt idx="466">
                  <c:v>68.099000000000004</c:v>
                </c:pt>
                <c:pt idx="467">
                  <c:v>68.099000000000004</c:v>
                </c:pt>
                <c:pt idx="468">
                  <c:v>68.099000000000004</c:v>
                </c:pt>
                <c:pt idx="469">
                  <c:v>68.141999999999996</c:v>
                </c:pt>
                <c:pt idx="470">
                  <c:v>68.141999999999996</c:v>
                </c:pt>
                <c:pt idx="471">
                  <c:v>68.141999999999996</c:v>
                </c:pt>
                <c:pt idx="472">
                  <c:v>68.141999999999996</c:v>
                </c:pt>
                <c:pt idx="473">
                  <c:v>68.185000000000002</c:v>
                </c:pt>
                <c:pt idx="474">
                  <c:v>68.185000000000002</c:v>
                </c:pt>
                <c:pt idx="475">
                  <c:v>68.185000000000002</c:v>
                </c:pt>
                <c:pt idx="476">
                  <c:v>68.185000000000002</c:v>
                </c:pt>
                <c:pt idx="477">
                  <c:v>68.185000000000002</c:v>
                </c:pt>
                <c:pt idx="478">
                  <c:v>68.185000000000002</c:v>
                </c:pt>
                <c:pt idx="479">
                  <c:v>68.185000000000002</c:v>
                </c:pt>
                <c:pt idx="480">
                  <c:v>68.185000000000002</c:v>
                </c:pt>
                <c:pt idx="481">
                  <c:v>68.185000000000002</c:v>
                </c:pt>
                <c:pt idx="482">
                  <c:v>68.141999999999996</c:v>
                </c:pt>
                <c:pt idx="483">
                  <c:v>68.185000000000002</c:v>
                </c:pt>
                <c:pt idx="484">
                  <c:v>68.141999999999996</c:v>
                </c:pt>
                <c:pt idx="485">
                  <c:v>68.185000000000002</c:v>
                </c:pt>
                <c:pt idx="486">
                  <c:v>68.185000000000002</c:v>
                </c:pt>
                <c:pt idx="487">
                  <c:v>68.185000000000002</c:v>
                </c:pt>
                <c:pt idx="488">
                  <c:v>68.185000000000002</c:v>
                </c:pt>
                <c:pt idx="489">
                  <c:v>68.185000000000002</c:v>
                </c:pt>
                <c:pt idx="490">
                  <c:v>68.185000000000002</c:v>
                </c:pt>
                <c:pt idx="491">
                  <c:v>68.185000000000002</c:v>
                </c:pt>
                <c:pt idx="492">
                  <c:v>68.185000000000002</c:v>
                </c:pt>
                <c:pt idx="493">
                  <c:v>68.185000000000002</c:v>
                </c:pt>
                <c:pt idx="494">
                  <c:v>68.185000000000002</c:v>
                </c:pt>
                <c:pt idx="495">
                  <c:v>68.185000000000002</c:v>
                </c:pt>
                <c:pt idx="496">
                  <c:v>68.185000000000002</c:v>
                </c:pt>
                <c:pt idx="497">
                  <c:v>68.185000000000002</c:v>
                </c:pt>
                <c:pt idx="498">
                  <c:v>68.185000000000002</c:v>
                </c:pt>
                <c:pt idx="499">
                  <c:v>68.185000000000002</c:v>
                </c:pt>
                <c:pt idx="500">
                  <c:v>68.185000000000002</c:v>
                </c:pt>
                <c:pt idx="501">
                  <c:v>68.185000000000002</c:v>
                </c:pt>
                <c:pt idx="502">
                  <c:v>68.141999999999996</c:v>
                </c:pt>
                <c:pt idx="503">
                  <c:v>68.141999999999996</c:v>
                </c:pt>
                <c:pt idx="504">
                  <c:v>68.141999999999996</c:v>
                </c:pt>
                <c:pt idx="505">
                  <c:v>68.141999999999996</c:v>
                </c:pt>
                <c:pt idx="506">
                  <c:v>68.141999999999996</c:v>
                </c:pt>
                <c:pt idx="507">
                  <c:v>68.141999999999996</c:v>
                </c:pt>
                <c:pt idx="508">
                  <c:v>68.141999999999996</c:v>
                </c:pt>
                <c:pt idx="509">
                  <c:v>68.141999999999996</c:v>
                </c:pt>
                <c:pt idx="510">
                  <c:v>68.141999999999996</c:v>
                </c:pt>
                <c:pt idx="511">
                  <c:v>68.141999999999996</c:v>
                </c:pt>
                <c:pt idx="512">
                  <c:v>68.141999999999996</c:v>
                </c:pt>
                <c:pt idx="513">
                  <c:v>68.141999999999996</c:v>
                </c:pt>
                <c:pt idx="514">
                  <c:v>68.141999999999996</c:v>
                </c:pt>
                <c:pt idx="515">
                  <c:v>68.141999999999996</c:v>
                </c:pt>
                <c:pt idx="516">
                  <c:v>68.141999999999996</c:v>
                </c:pt>
                <c:pt idx="517">
                  <c:v>68.099000000000004</c:v>
                </c:pt>
                <c:pt idx="518">
                  <c:v>68.099000000000004</c:v>
                </c:pt>
                <c:pt idx="519">
                  <c:v>68.099000000000004</c:v>
                </c:pt>
                <c:pt idx="520">
                  <c:v>68.099000000000004</c:v>
                </c:pt>
                <c:pt idx="521">
                  <c:v>68.099000000000004</c:v>
                </c:pt>
                <c:pt idx="522">
                  <c:v>68.099000000000004</c:v>
                </c:pt>
                <c:pt idx="523">
                  <c:v>68.099000000000004</c:v>
                </c:pt>
                <c:pt idx="524">
                  <c:v>68.099000000000004</c:v>
                </c:pt>
                <c:pt idx="525">
                  <c:v>68.099000000000004</c:v>
                </c:pt>
                <c:pt idx="526">
                  <c:v>68.099000000000004</c:v>
                </c:pt>
                <c:pt idx="527">
                  <c:v>68.099000000000004</c:v>
                </c:pt>
                <c:pt idx="528">
                  <c:v>68.099000000000004</c:v>
                </c:pt>
                <c:pt idx="529">
                  <c:v>68.099000000000004</c:v>
                </c:pt>
                <c:pt idx="530">
                  <c:v>68.099000000000004</c:v>
                </c:pt>
                <c:pt idx="531">
                  <c:v>68.099000000000004</c:v>
                </c:pt>
                <c:pt idx="532">
                  <c:v>68.099000000000004</c:v>
                </c:pt>
                <c:pt idx="533">
                  <c:v>68.099000000000004</c:v>
                </c:pt>
                <c:pt idx="534">
                  <c:v>68.099000000000004</c:v>
                </c:pt>
                <c:pt idx="535">
                  <c:v>68.099000000000004</c:v>
                </c:pt>
                <c:pt idx="536">
                  <c:v>68.099000000000004</c:v>
                </c:pt>
                <c:pt idx="537">
                  <c:v>68.099000000000004</c:v>
                </c:pt>
                <c:pt idx="538">
                  <c:v>68.099000000000004</c:v>
                </c:pt>
                <c:pt idx="539">
                  <c:v>68.099000000000004</c:v>
                </c:pt>
                <c:pt idx="540">
                  <c:v>68.099000000000004</c:v>
                </c:pt>
                <c:pt idx="541">
                  <c:v>68.099000000000004</c:v>
                </c:pt>
                <c:pt idx="542">
                  <c:v>68.099000000000004</c:v>
                </c:pt>
                <c:pt idx="543">
                  <c:v>68.141999999999996</c:v>
                </c:pt>
                <c:pt idx="544">
                  <c:v>68.141999999999996</c:v>
                </c:pt>
                <c:pt idx="545">
                  <c:v>68.141999999999996</c:v>
                </c:pt>
                <c:pt idx="546">
                  <c:v>68.141999999999996</c:v>
                </c:pt>
                <c:pt idx="547">
                  <c:v>68.141999999999996</c:v>
                </c:pt>
                <c:pt idx="548">
                  <c:v>68.141999999999996</c:v>
                </c:pt>
                <c:pt idx="549">
                  <c:v>68.141999999999996</c:v>
                </c:pt>
                <c:pt idx="550">
                  <c:v>68.141999999999996</c:v>
                </c:pt>
                <c:pt idx="551">
                  <c:v>68.099000000000004</c:v>
                </c:pt>
                <c:pt idx="552">
                  <c:v>68.099000000000004</c:v>
                </c:pt>
                <c:pt idx="553">
                  <c:v>68.099000000000004</c:v>
                </c:pt>
                <c:pt idx="554">
                  <c:v>68.099000000000004</c:v>
                </c:pt>
                <c:pt idx="555">
                  <c:v>68.099000000000004</c:v>
                </c:pt>
                <c:pt idx="556">
                  <c:v>68.099000000000004</c:v>
                </c:pt>
                <c:pt idx="557">
                  <c:v>68.099000000000004</c:v>
                </c:pt>
                <c:pt idx="558">
                  <c:v>68.099000000000004</c:v>
                </c:pt>
                <c:pt idx="559">
                  <c:v>68.099000000000004</c:v>
                </c:pt>
                <c:pt idx="560">
                  <c:v>68.099000000000004</c:v>
                </c:pt>
                <c:pt idx="561">
                  <c:v>68.099000000000004</c:v>
                </c:pt>
                <c:pt idx="562">
                  <c:v>68.099000000000004</c:v>
                </c:pt>
                <c:pt idx="563">
                  <c:v>68.099000000000004</c:v>
                </c:pt>
                <c:pt idx="564">
                  <c:v>68.099000000000004</c:v>
                </c:pt>
                <c:pt idx="565">
                  <c:v>68.099000000000004</c:v>
                </c:pt>
                <c:pt idx="566">
                  <c:v>68.099000000000004</c:v>
                </c:pt>
                <c:pt idx="567">
                  <c:v>68.099000000000004</c:v>
                </c:pt>
                <c:pt idx="568">
                  <c:v>68.099000000000004</c:v>
                </c:pt>
                <c:pt idx="569">
                  <c:v>68.099000000000004</c:v>
                </c:pt>
                <c:pt idx="570">
                  <c:v>68.099000000000004</c:v>
                </c:pt>
                <c:pt idx="571">
                  <c:v>68.099000000000004</c:v>
                </c:pt>
                <c:pt idx="572">
                  <c:v>68.099000000000004</c:v>
                </c:pt>
                <c:pt idx="573">
                  <c:v>68.099000000000004</c:v>
                </c:pt>
                <c:pt idx="574">
                  <c:v>68.099000000000004</c:v>
                </c:pt>
                <c:pt idx="575">
                  <c:v>68.099000000000004</c:v>
                </c:pt>
                <c:pt idx="576">
                  <c:v>68.099000000000004</c:v>
                </c:pt>
                <c:pt idx="577">
                  <c:v>68.055999999999983</c:v>
                </c:pt>
                <c:pt idx="578">
                  <c:v>68.055999999999983</c:v>
                </c:pt>
                <c:pt idx="579">
                  <c:v>68.055999999999983</c:v>
                </c:pt>
                <c:pt idx="580">
                  <c:v>68.055999999999983</c:v>
                </c:pt>
                <c:pt idx="581">
                  <c:v>68.055999999999983</c:v>
                </c:pt>
                <c:pt idx="582">
                  <c:v>68.055999999999983</c:v>
                </c:pt>
                <c:pt idx="583">
                  <c:v>68.055999999999983</c:v>
                </c:pt>
                <c:pt idx="584">
                  <c:v>68.055999999999983</c:v>
                </c:pt>
                <c:pt idx="585">
                  <c:v>68.055999999999983</c:v>
                </c:pt>
                <c:pt idx="586">
                  <c:v>68.055999999999983</c:v>
                </c:pt>
                <c:pt idx="587">
                  <c:v>68.055999999999983</c:v>
                </c:pt>
                <c:pt idx="588">
                  <c:v>68.055999999999983</c:v>
                </c:pt>
                <c:pt idx="589">
                  <c:v>68.055999999999983</c:v>
                </c:pt>
                <c:pt idx="590">
                  <c:v>68.099000000000004</c:v>
                </c:pt>
                <c:pt idx="591">
                  <c:v>68.099000000000004</c:v>
                </c:pt>
                <c:pt idx="592">
                  <c:v>68.099000000000004</c:v>
                </c:pt>
                <c:pt idx="593">
                  <c:v>68.141999999999996</c:v>
                </c:pt>
                <c:pt idx="594">
                  <c:v>68.141999999999996</c:v>
                </c:pt>
                <c:pt idx="595">
                  <c:v>68.141999999999996</c:v>
                </c:pt>
                <c:pt idx="596">
                  <c:v>68.141999999999996</c:v>
                </c:pt>
                <c:pt idx="597">
                  <c:v>68.141999999999996</c:v>
                </c:pt>
                <c:pt idx="598">
                  <c:v>68.185000000000002</c:v>
                </c:pt>
                <c:pt idx="599">
                  <c:v>68.185000000000002</c:v>
                </c:pt>
                <c:pt idx="600">
                  <c:v>68.185000000000002</c:v>
                </c:pt>
                <c:pt idx="601">
                  <c:v>68.185000000000002</c:v>
                </c:pt>
                <c:pt idx="602">
                  <c:v>68.185000000000002</c:v>
                </c:pt>
                <c:pt idx="603">
                  <c:v>68.185000000000002</c:v>
                </c:pt>
                <c:pt idx="604">
                  <c:v>68.185000000000002</c:v>
                </c:pt>
                <c:pt idx="605">
                  <c:v>68.227000000000004</c:v>
                </c:pt>
                <c:pt idx="606">
                  <c:v>68.227000000000004</c:v>
                </c:pt>
                <c:pt idx="607">
                  <c:v>68.227000000000004</c:v>
                </c:pt>
                <c:pt idx="608">
                  <c:v>68.227000000000004</c:v>
                </c:pt>
                <c:pt idx="609">
                  <c:v>68.227000000000004</c:v>
                </c:pt>
                <c:pt idx="610">
                  <c:v>68.227000000000004</c:v>
                </c:pt>
                <c:pt idx="611">
                  <c:v>68.227000000000004</c:v>
                </c:pt>
                <c:pt idx="612">
                  <c:v>68.185000000000002</c:v>
                </c:pt>
                <c:pt idx="613">
                  <c:v>68.185000000000002</c:v>
                </c:pt>
                <c:pt idx="614">
                  <c:v>68.185000000000002</c:v>
                </c:pt>
                <c:pt idx="615">
                  <c:v>68.185000000000002</c:v>
                </c:pt>
                <c:pt idx="616">
                  <c:v>68.185000000000002</c:v>
                </c:pt>
                <c:pt idx="617">
                  <c:v>68.185000000000002</c:v>
                </c:pt>
                <c:pt idx="618">
                  <c:v>68.185000000000002</c:v>
                </c:pt>
                <c:pt idx="619">
                  <c:v>68.185000000000002</c:v>
                </c:pt>
                <c:pt idx="620">
                  <c:v>68.185000000000002</c:v>
                </c:pt>
                <c:pt idx="621">
                  <c:v>68.185000000000002</c:v>
                </c:pt>
                <c:pt idx="622">
                  <c:v>68.141999999999996</c:v>
                </c:pt>
                <c:pt idx="623">
                  <c:v>68.141999999999996</c:v>
                </c:pt>
                <c:pt idx="624">
                  <c:v>68.141999999999996</c:v>
                </c:pt>
                <c:pt idx="625">
                  <c:v>68.141999999999996</c:v>
                </c:pt>
                <c:pt idx="626">
                  <c:v>68.141999999999996</c:v>
                </c:pt>
                <c:pt idx="627">
                  <c:v>68.141999999999996</c:v>
                </c:pt>
                <c:pt idx="628">
                  <c:v>68.141999999999996</c:v>
                </c:pt>
                <c:pt idx="629">
                  <c:v>68.185000000000002</c:v>
                </c:pt>
                <c:pt idx="630">
                  <c:v>68.185000000000002</c:v>
                </c:pt>
                <c:pt idx="631">
                  <c:v>68.185000000000002</c:v>
                </c:pt>
                <c:pt idx="632">
                  <c:v>68.185000000000002</c:v>
                </c:pt>
                <c:pt idx="633">
                  <c:v>68.185000000000002</c:v>
                </c:pt>
                <c:pt idx="634">
                  <c:v>68.227000000000004</c:v>
                </c:pt>
                <c:pt idx="635">
                  <c:v>68.227000000000004</c:v>
                </c:pt>
                <c:pt idx="636">
                  <c:v>68.227000000000004</c:v>
                </c:pt>
                <c:pt idx="637">
                  <c:v>68.27</c:v>
                </c:pt>
                <c:pt idx="638">
                  <c:v>68.27</c:v>
                </c:pt>
                <c:pt idx="639">
                  <c:v>68.27</c:v>
                </c:pt>
                <c:pt idx="640">
                  <c:v>68.27</c:v>
                </c:pt>
                <c:pt idx="641">
                  <c:v>68.27</c:v>
                </c:pt>
                <c:pt idx="642">
                  <c:v>68.27</c:v>
                </c:pt>
                <c:pt idx="643">
                  <c:v>68.27</c:v>
                </c:pt>
                <c:pt idx="644">
                  <c:v>68.227000000000004</c:v>
                </c:pt>
                <c:pt idx="645">
                  <c:v>68.227000000000004</c:v>
                </c:pt>
                <c:pt idx="646">
                  <c:v>68.185000000000002</c:v>
                </c:pt>
                <c:pt idx="647">
                  <c:v>68.185000000000002</c:v>
                </c:pt>
                <c:pt idx="648">
                  <c:v>68.185000000000002</c:v>
                </c:pt>
                <c:pt idx="649">
                  <c:v>68.141999999999996</c:v>
                </c:pt>
                <c:pt idx="650">
                  <c:v>68.141999999999996</c:v>
                </c:pt>
                <c:pt idx="651">
                  <c:v>68.141999999999996</c:v>
                </c:pt>
                <c:pt idx="652">
                  <c:v>68.185000000000002</c:v>
                </c:pt>
                <c:pt idx="653">
                  <c:v>68.185000000000002</c:v>
                </c:pt>
                <c:pt idx="654">
                  <c:v>68.185000000000002</c:v>
                </c:pt>
                <c:pt idx="655">
                  <c:v>68.185000000000002</c:v>
                </c:pt>
                <c:pt idx="656">
                  <c:v>68.185000000000002</c:v>
                </c:pt>
                <c:pt idx="657">
                  <c:v>68.185000000000002</c:v>
                </c:pt>
                <c:pt idx="658">
                  <c:v>68.185000000000002</c:v>
                </c:pt>
                <c:pt idx="659">
                  <c:v>68.185000000000002</c:v>
                </c:pt>
                <c:pt idx="660">
                  <c:v>68.227000000000004</c:v>
                </c:pt>
                <c:pt idx="661">
                  <c:v>68.227000000000004</c:v>
                </c:pt>
                <c:pt idx="662">
                  <c:v>68.227000000000004</c:v>
                </c:pt>
                <c:pt idx="663">
                  <c:v>68.27</c:v>
                </c:pt>
                <c:pt idx="664">
                  <c:v>68.27</c:v>
                </c:pt>
                <c:pt idx="665">
                  <c:v>68.27</c:v>
                </c:pt>
                <c:pt idx="666">
                  <c:v>68.27</c:v>
                </c:pt>
                <c:pt idx="667">
                  <c:v>68.313000000000002</c:v>
                </c:pt>
                <c:pt idx="668">
                  <c:v>68.313000000000002</c:v>
                </c:pt>
                <c:pt idx="669">
                  <c:v>68.313000000000002</c:v>
                </c:pt>
                <c:pt idx="670">
                  <c:v>68.35599999999998</c:v>
                </c:pt>
                <c:pt idx="671">
                  <c:v>68.35599999999998</c:v>
                </c:pt>
                <c:pt idx="672">
                  <c:v>68.35599999999998</c:v>
                </c:pt>
                <c:pt idx="673">
                  <c:v>68.35599999999998</c:v>
                </c:pt>
                <c:pt idx="674">
                  <c:v>68.400000000000006</c:v>
                </c:pt>
                <c:pt idx="675">
                  <c:v>68.400000000000006</c:v>
                </c:pt>
                <c:pt idx="676">
                  <c:v>68.400000000000006</c:v>
                </c:pt>
                <c:pt idx="677">
                  <c:v>68.400000000000006</c:v>
                </c:pt>
                <c:pt idx="678">
                  <c:v>68.35599999999998</c:v>
                </c:pt>
                <c:pt idx="679">
                  <c:v>68.35599999999998</c:v>
                </c:pt>
                <c:pt idx="680">
                  <c:v>68.35599999999998</c:v>
                </c:pt>
                <c:pt idx="681">
                  <c:v>68.35599999999998</c:v>
                </c:pt>
                <c:pt idx="682">
                  <c:v>68.313000000000002</c:v>
                </c:pt>
                <c:pt idx="683">
                  <c:v>68.313000000000002</c:v>
                </c:pt>
                <c:pt idx="684">
                  <c:v>68.27</c:v>
                </c:pt>
                <c:pt idx="685">
                  <c:v>68.27</c:v>
                </c:pt>
                <c:pt idx="686">
                  <c:v>68.227000000000004</c:v>
                </c:pt>
                <c:pt idx="687">
                  <c:v>68.185000000000002</c:v>
                </c:pt>
                <c:pt idx="688">
                  <c:v>68.185000000000002</c:v>
                </c:pt>
                <c:pt idx="689">
                  <c:v>68.141999999999996</c:v>
                </c:pt>
                <c:pt idx="690">
                  <c:v>68.141999999999996</c:v>
                </c:pt>
                <c:pt idx="691">
                  <c:v>68.099000000000004</c:v>
                </c:pt>
                <c:pt idx="692">
                  <c:v>68.099000000000004</c:v>
                </c:pt>
                <c:pt idx="693">
                  <c:v>68.055999999999983</c:v>
                </c:pt>
                <c:pt idx="694">
                  <c:v>68.055999999999983</c:v>
                </c:pt>
                <c:pt idx="695">
                  <c:v>68.055999999999983</c:v>
                </c:pt>
                <c:pt idx="696">
                  <c:v>68.013000000000005</c:v>
                </c:pt>
                <c:pt idx="697">
                  <c:v>68.013000000000005</c:v>
                </c:pt>
                <c:pt idx="698">
                  <c:v>68.013000000000005</c:v>
                </c:pt>
                <c:pt idx="699">
                  <c:v>68.013000000000005</c:v>
                </c:pt>
                <c:pt idx="700">
                  <c:v>67.971000000000004</c:v>
                </c:pt>
                <c:pt idx="701">
                  <c:v>67.971000000000004</c:v>
                </c:pt>
                <c:pt idx="702">
                  <c:v>67.971000000000004</c:v>
                </c:pt>
                <c:pt idx="703">
                  <c:v>67.927999999999997</c:v>
                </c:pt>
                <c:pt idx="704">
                  <c:v>67.927999999999997</c:v>
                </c:pt>
                <c:pt idx="705">
                  <c:v>67.927999999999997</c:v>
                </c:pt>
                <c:pt idx="706">
                  <c:v>67.927999999999997</c:v>
                </c:pt>
                <c:pt idx="707">
                  <c:v>67.927999999999997</c:v>
                </c:pt>
                <c:pt idx="708">
                  <c:v>67.927999999999997</c:v>
                </c:pt>
                <c:pt idx="709">
                  <c:v>67.927999999999997</c:v>
                </c:pt>
                <c:pt idx="710">
                  <c:v>67.927999999999997</c:v>
                </c:pt>
                <c:pt idx="711">
                  <c:v>67.927999999999997</c:v>
                </c:pt>
                <c:pt idx="712">
                  <c:v>67.927999999999997</c:v>
                </c:pt>
                <c:pt idx="713">
                  <c:v>67.927999999999997</c:v>
                </c:pt>
                <c:pt idx="714">
                  <c:v>67.884999999999991</c:v>
                </c:pt>
                <c:pt idx="715">
                  <c:v>67.884999999999991</c:v>
                </c:pt>
                <c:pt idx="716">
                  <c:v>67.884999999999991</c:v>
                </c:pt>
                <c:pt idx="717">
                  <c:v>67.884999999999991</c:v>
                </c:pt>
                <c:pt idx="718">
                  <c:v>67.884999999999991</c:v>
                </c:pt>
                <c:pt idx="719">
                  <c:v>67.884999999999991</c:v>
                </c:pt>
                <c:pt idx="720">
                  <c:v>67.884999999999991</c:v>
                </c:pt>
                <c:pt idx="721">
                  <c:v>67.842000000000013</c:v>
                </c:pt>
                <c:pt idx="722">
                  <c:v>67.842000000000013</c:v>
                </c:pt>
                <c:pt idx="723">
                  <c:v>67.842000000000013</c:v>
                </c:pt>
                <c:pt idx="724">
                  <c:v>67.842000000000013</c:v>
                </c:pt>
                <c:pt idx="725">
                  <c:v>67.842000000000013</c:v>
                </c:pt>
                <c:pt idx="726">
                  <c:v>67.842000000000013</c:v>
                </c:pt>
                <c:pt idx="727">
                  <c:v>67.842000000000013</c:v>
                </c:pt>
                <c:pt idx="728">
                  <c:v>67.798000000000002</c:v>
                </c:pt>
                <c:pt idx="729">
                  <c:v>67.798000000000002</c:v>
                </c:pt>
                <c:pt idx="730">
                  <c:v>67.798000000000002</c:v>
                </c:pt>
                <c:pt idx="731">
                  <c:v>67.798000000000002</c:v>
                </c:pt>
                <c:pt idx="732">
                  <c:v>67.798000000000002</c:v>
                </c:pt>
                <c:pt idx="733">
                  <c:v>67.798000000000002</c:v>
                </c:pt>
                <c:pt idx="734">
                  <c:v>67.798000000000002</c:v>
                </c:pt>
                <c:pt idx="735">
                  <c:v>67.842000000000013</c:v>
                </c:pt>
                <c:pt idx="736">
                  <c:v>67.842000000000013</c:v>
                </c:pt>
                <c:pt idx="737">
                  <c:v>67.842000000000013</c:v>
                </c:pt>
                <c:pt idx="738">
                  <c:v>67.842000000000013</c:v>
                </c:pt>
                <c:pt idx="739">
                  <c:v>67.884999999999991</c:v>
                </c:pt>
                <c:pt idx="740">
                  <c:v>67.884999999999991</c:v>
                </c:pt>
                <c:pt idx="741">
                  <c:v>67.884999999999991</c:v>
                </c:pt>
                <c:pt idx="742">
                  <c:v>67.884999999999991</c:v>
                </c:pt>
                <c:pt idx="743">
                  <c:v>67.927999999999997</c:v>
                </c:pt>
                <c:pt idx="744">
                  <c:v>67.927999999999997</c:v>
                </c:pt>
                <c:pt idx="745">
                  <c:v>67.927999999999997</c:v>
                </c:pt>
                <c:pt idx="746">
                  <c:v>67.927999999999997</c:v>
                </c:pt>
                <c:pt idx="747">
                  <c:v>67.927999999999997</c:v>
                </c:pt>
                <c:pt idx="748">
                  <c:v>67.927999999999997</c:v>
                </c:pt>
                <c:pt idx="749">
                  <c:v>67.927999999999997</c:v>
                </c:pt>
                <c:pt idx="750">
                  <c:v>67.927999999999997</c:v>
                </c:pt>
                <c:pt idx="751">
                  <c:v>67.927999999999997</c:v>
                </c:pt>
                <c:pt idx="752">
                  <c:v>67.927999999999997</c:v>
                </c:pt>
                <c:pt idx="753">
                  <c:v>67.927999999999997</c:v>
                </c:pt>
                <c:pt idx="754">
                  <c:v>67.927999999999997</c:v>
                </c:pt>
                <c:pt idx="755">
                  <c:v>67.927999999999997</c:v>
                </c:pt>
                <c:pt idx="756">
                  <c:v>67.927999999999997</c:v>
                </c:pt>
                <c:pt idx="757">
                  <c:v>67.927999999999997</c:v>
                </c:pt>
                <c:pt idx="758">
                  <c:v>67.884999999999991</c:v>
                </c:pt>
                <c:pt idx="759">
                  <c:v>67.884999999999991</c:v>
                </c:pt>
                <c:pt idx="760">
                  <c:v>67.884999999999991</c:v>
                </c:pt>
                <c:pt idx="761">
                  <c:v>67.884999999999991</c:v>
                </c:pt>
                <c:pt idx="762">
                  <c:v>67.884999999999991</c:v>
                </c:pt>
                <c:pt idx="763">
                  <c:v>67.842000000000013</c:v>
                </c:pt>
                <c:pt idx="764">
                  <c:v>67.842000000000013</c:v>
                </c:pt>
                <c:pt idx="765">
                  <c:v>67.798000000000002</c:v>
                </c:pt>
                <c:pt idx="766">
                  <c:v>67.798000000000002</c:v>
                </c:pt>
                <c:pt idx="767">
                  <c:v>67.757000000000005</c:v>
                </c:pt>
                <c:pt idx="768">
                  <c:v>67.757000000000005</c:v>
                </c:pt>
                <c:pt idx="769">
                  <c:v>67.757000000000005</c:v>
                </c:pt>
                <c:pt idx="770">
                  <c:v>67.757000000000005</c:v>
                </c:pt>
                <c:pt idx="771">
                  <c:v>67.757000000000005</c:v>
                </c:pt>
                <c:pt idx="772">
                  <c:v>67.757000000000005</c:v>
                </c:pt>
                <c:pt idx="773">
                  <c:v>67.757000000000005</c:v>
                </c:pt>
                <c:pt idx="774">
                  <c:v>67.757000000000005</c:v>
                </c:pt>
                <c:pt idx="775">
                  <c:v>67.757000000000005</c:v>
                </c:pt>
                <c:pt idx="776">
                  <c:v>67.757000000000005</c:v>
                </c:pt>
                <c:pt idx="777">
                  <c:v>67.757000000000005</c:v>
                </c:pt>
                <c:pt idx="778">
                  <c:v>67.798000000000002</c:v>
                </c:pt>
                <c:pt idx="779">
                  <c:v>67.798000000000002</c:v>
                </c:pt>
                <c:pt idx="780">
                  <c:v>67.798000000000002</c:v>
                </c:pt>
                <c:pt idx="781">
                  <c:v>67.798000000000002</c:v>
                </c:pt>
                <c:pt idx="782">
                  <c:v>67.798000000000002</c:v>
                </c:pt>
                <c:pt idx="783">
                  <c:v>67.798000000000002</c:v>
                </c:pt>
                <c:pt idx="784">
                  <c:v>67.798000000000002</c:v>
                </c:pt>
                <c:pt idx="785">
                  <c:v>67.798000000000002</c:v>
                </c:pt>
                <c:pt idx="786">
                  <c:v>67.757000000000005</c:v>
                </c:pt>
                <c:pt idx="787">
                  <c:v>67.757000000000005</c:v>
                </c:pt>
                <c:pt idx="788">
                  <c:v>67.757000000000005</c:v>
                </c:pt>
                <c:pt idx="789">
                  <c:v>67.757000000000005</c:v>
                </c:pt>
                <c:pt idx="790">
                  <c:v>67.757000000000005</c:v>
                </c:pt>
                <c:pt idx="791">
                  <c:v>67.757000000000005</c:v>
                </c:pt>
                <c:pt idx="792">
                  <c:v>67.757000000000005</c:v>
                </c:pt>
                <c:pt idx="793">
                  <c:v>67.757000000000005</c:v>
                </c:pt>
                <c:pt idx="794">
                  <c:v>67.757000000000005</c:v>
                </c:pt>
                <c:pt idx="795">
                  <c:v>67.798000000000002</c:v>
                </c:pt>
                <c:pt idx="796">
                  <c:v>67.798000000000002</c:v>
                </c:pt>
                <c:pt idx="797">
                  <c:v>67.798000000000002</c:v>
                </c:pt>
                <c:pt idx="798">
                  <c:v>67.798000000000002</c:v>
                </c:pt>
                <c:pt idx="799">
                  <c:v>67.798000000000002</c:v>
                </c:pt>
                <c:pt idx="800">
                  <c:v>67.757000000000005</c:v>
                </c:pt>
                <c:pt idx="801">
                  <c:v>67.757000000000005</c:v>
                </c:pt>
                <c:pt idx="802">
                  <c:v>67.757000000000005</c:v>
                </c:pt>
                <c:pt idx="803">
                  <c:v>67.757000000000005</c:v>
                </c:pt>
                <c:pt idx="804">
                  <c:v>67.798000000000002</c:v>
                </c:pt>
                <c:pt idx="805">
                  <c:v>67.798000000000002</c:v>
                </c:pt>
                <c:pt idx="806">
                  <c:v>67.798000000000002</c:v>
                </c:pt>
                <c:pt idx="807">
                  <c:v>67.798000000000002</c:v>
                </c:pt>
                <c:pt idx="808">
                  <c:v>67.798000000000002</c:v>
                </c:pt>
                <c:pt idx="809">
                  <c:v>67.842000000000013</c:v>
                </c:pt>
                <c:pt idx="810">
                  <c:v>67.842000000000013</c:v>
                </c:pt>
                <c:pt idx="811">
                  <c:v>67.842000000000013</c:v>
                </c:pt>
                <c:pt idx="812">
                  <c:v>67.842000000000013</c:v>
                </c:pt>
                <c:pt idx="813">
                  <c:v>67.842000000000013</c:v>
                </c:pt>
                <c:pt idx="814">
                  <c:v>67.842000000000013</c:v>
                </c:pt>
                <c:pt idx="815">
                  <c:v>67.884999999999991</c:v>
                </c:pt>
                <c:pt idx="816">
                  <c:v>67.884999999999991</c:v>
                </c:pt>
                <c:pt idx="817">
                  <c:v>67.884999999999991</c:v>
                </c:pt>
                <c:pt idx="818">
                  <c:v>67.884999999999991</c:v>
                </c:pt>
                <c:pt idx="819">
                  <c:v>67.884999999999991</c:v>
                </c:pt>
                <c:pt idx="820">
                  <c:v>67.884999999999991</c:v>
                </c:pt>
                <c:pt idx="821">
                  <c:v>67.884999999999991</c:v>
                </c:pt>
                <c:pt idx="822">
                  <c:v>67.884999999999991</c:v>
                </c:pt>
                <c:pt idx="823">
                  <c:v>67.884999999999991</c:v>
                </c:pt>
                <c:pt idx="824">
                  <c:v>67.884999999999991</c:v>
                </c:pt>
                <c:pt idx="825">
                  <c:v>67.884999999999991</c:v>
                </c:pt>
                <c:pt idx="826">
                  <c:v>67.884999999999991</c:v>
                </c:pt>
                <c:pt idx="827">
                  <c:v>67.884999999999991</c:v>
                </c:pt>
                <c:pt idx="828">
                  <c:v>67.884999999999991</c:v>
                </c:pt>
                <c:pt idx="829">
                  <c:v>67.884999999999991</c:v>
                </c:pt>
                <c:pt idx="830">
                  <c:v>67.884999999999991</c:v>
                </c:pt>
                <c:pt idx="831">
                  <c:v>67.842000000000013</c:v>
                </c:pt>
                <c:pt idx="832">
                  <c:v>67.842000000000013</c:v>
                </c:pt>
                <c:pt idx="833">
                  <c:v>67.842000000000013</c:v>
                </c:pt>
                <c:pt idx="834">
                  <c:v>67.842000000000013</c:v>
                </c:pt>
                <c:pt idx="835">
                  <c:v>67.842000000000013</c:v>
                </c:pt>
                <c:pt idx="836">
                  <c:v>67.842000000000013</c:v>
                </c:pt>
                <c:pt idx="837">
                  <c:v>67.842000000000013</c:v>
                </c:pt>
                <c:pt idx="838">
                  <c:v>67.842000000000013</c:v>
                </c:pt>
                <c:pt idx="839">
                  <c:v>67.842000000000013</c:v>
                </c:pt>
                <c:pt idx="840">
                  <c:v>67.842000000000013</c:v>
                </c:pt>
                <c:pt idx="841">
                  <c:v>67.842000000000013</c:v>
                </c:pt>
                <c:pt idx="842">
                  <c:v>67.842000000000013</c:v>
                </c:pt>
                <c:pt idx="843">
                  <c:v>67.798000000000002</c:v>
                </c:pt>
                <c:pt idx="844">
                  <c:v>67.798000000000002</c:v>
                </c:pt>
                <c:pt idx="845">
                  <c:v>67.798000000000002</c:v>
                </c:pt>
                <c:pt idx="846">
                  <c:v>67.798000000000002</c:v>
                </c:pt>
                <c:pt idx="847">
                  <c:v>67.798000000000002</c:v>
                </c:pt>
                <c:pt idx="848">
                  <c:v>67.798000000000002</c:v>
                </c:pt>
                <c:pt idx="849">
                  <c:v>67.798000000000002</c:v>
                </c:pt>
                <c:pt idx="850">
                  <c:v>67.798000000000002</c:v>
                </c:pt>
                <c:pt idx="851">
                  <c:v>67.798000000000002</c:v>
                </c:pt>
                <c:pt idx="852">
                  <c:v>67.798000000000002</c:v>
                </c:pt>
                <c:pt idx="853">
                  <c:v>67.798000000000002</c:v>
                </c:pt>
                <c:pt idx="854">
                  <c:v>67.798000000000002</c:v>
                </c:pt>
                <c:pt idx="855">
                  <c:v>67.798000000000002</c:v>
                </c:pt>
                <c:pt idx="856">
                  <c:v>67.798000000000002</c:v>
                </c:pt>
                <c:pt idx="857">
                  <c:v>67.798000000000002</c:v>
                </c:pt>
                <c:pt idx="858">
                  <c:v>67.798000000000002</c:v>
                </c:pt>
                <c:pt idx="859">
                  <c:v>67.798000000000002</c:v>
                </c:pt>
                <c:pt idx="860">
                  <c:v>67.798000000000002</c:v>
                </c:pt>
                <c:pt idx="861">
                  <c:v>67.798000000000002</c:v>
                </c:pt>
                <c:pt idx="862">
                  <c:v>67.798000000000002</c:v>
                </c:pt>
                <c:pt idx="863">
                  <c:v>67.798000000000002</c:v>
                </c:pt>
                <c:pt idx="864">
                  <c:v>67.798000000000002</c:v>
                </c:pt>
                <c:pt idx="865">
                  <c:v>67.798000000000002</c:v>
                </c:pt>
                <c:pt idx="866">
                  <c:v>67.798000000000002</c:v>
                </c:pt>
                <c:pt idx="867">
                  <c:v>67.798000000000002</c:v>
                </c:pt>
                <c:pt idx="868">
                  <c:v>67.757000000000005</c:v>
                </c:pt>
                <c:pt idx="869">
                  <c:v>67.757000000000005</c:v>
                </c:pt>
                <c:pt idx="870">
                  <c:v>67.757000000000005</c:v>
                </c:pt>
                <c:pt idx="871">
                  <c:v>67.757000000000005</c:v>
                </c:pt>
                <c:pt idx="872">
                  <c:v>67.714000000000027</c:v>
                </c:pt>
                <c:pt idx="873">
                  <c:v>67.714000000000027</c:v>
                </c:pt>
                <c:pt idx="874">
                  <c:v>67.714000000000027</c:v>
                </c:pt>
                <c:pt idx="875">
                  <c:v>67.670999999999978</c:v>
                </c:pt>
                <c:pt idx="876">
                  <c:v>67.670999999999978</c:v>
                </c:pt>
                <c:pt idx="877">
                  <c:v>67.670999999999978</c:v>
                </c:pt>
                <c:pt idx="878">
                  <c:v>67.626999999999981</c:v>
                </c:pt>
                <c:pt idx="879">
                  <c:v>67.626999999999981</c:v>
                </c:pt>
                <c:pt idx="880">
                  <c:v>67.626999999999981</c:v>
                </c:pt>
                <c:pt idx="881">
                  <c:v>67.626999999999981</c:v>
                </c:pt>
                <c:pt idx="882">
                  <c:v>67.585999999999999</c:v>
                </c:pt>
                <c:pt idx="883">
                  <c:v>67.585999999999999</c:v>
                </c:pt>
                <c:pt idx="884">
                  <c:v>67.585999999999999</c:v>
                </c:pt>
                <c:pt idx="885">
                  <c:v>67.585999999999999</c:v>
                </c:pt>
                <c:pt idx="886">
                  <c:v>67.585999999999999</c:v>
                </c:pt>
                <c:pt idx="887">
                  <c:v>67.585999999999999</c:v>
                </c:pt>
                <c:pt idx="888">
                  <c:v>67.626999999999981</c:v>
                </c:pt>
                <c:pt idx="889">
                  <c:v>67.626999999999981</c:v>
                </c:pt>
                <c:pt idx="890">
                  <c:v>67.626999999999981</c:v>
                </c:pt>
                <c:pt idx="891">
                  <c:v>67.626999999999981</c:v>
                </c:pt>
                <c:pt idx="892">
                  <c:v>67.626999999999981</c:v>
                </c:pt>
                <c:pt idx="893">
                  <c:v>67.626999999999981</c:v>
                </c:pt>
                <c:pt idx="894">
                  <c:v>67.626999999999981</c:v>
                </c:pt>
                <c:pt idx="895">
                  <c:v>67.626999999999981</c:v>
                </c:pt>
                <c:pt idx="896">
                  <c:v>67.626999999999981</c:v>
                </c:pt>
                <c:pt idx="897">
                  <c:v>67.585999999999999</c:v>
                </c:pt>
                <c:pt idx="898">
                  <c:v>67.585999999999999</c:v>
                </c:pt>
                <c:pt idx="899">
                  <c:v>67.585999999999999</c:v>
                </c:pt>
                <c:pt idx="900">
                  <c:v>67.585999999999999</c:v>
                </c:pt>
                <c:pt idx="901">
                  <c:v>67.585999999999999</c:v>
                </c:pt>
                <c:pt idx="902">
                  <c:v>67.585999999999999</c:v>
                </c:pt>
                <c:pt idx="903">
                  <c:v>67.585999999999999</c:v>
                </c:pt>
                <c:pt idx="904">
                  <c:v>67.585999999999999</c:v>
                </c:pt>
                <c:pt idx="905">
                  <c:v>67.585999999999999</c:v>
                </c:pt>
                <c:pt idx="906">
                  <c:v>67.585999999999999</c:v>
                </c:pt>
                <c:pt idx="907">
                  <c:v>67.585999999999999</c:v>
                </c:pt>
                <c:pt idx="908">
                  <c:v>67.585999999999999</c:v>
                </c:pt>
                <c:pt idx="909">
                  <c:v>67.585999999999999</c:v>
                </c:pt>
                <c:pt idx="910">
                  <c:v>67.585999999999999</c:v>
                </c:pt>
                <c:pt idx="911">
                  <c:v>67.585999999999999</c:v>
                </c:pt>
                <c:pt idx="912">
                  <c:v>67.585999999999999</c:v>
                </c:pt>
                <c:pt idx="913">
                  <c:v>67.585999999999999</c:v>
                </c:pt>
                <c:pt idx="914">
                  <c:v>67.585999999999999</c:v>
                </c:pt>
                <c:pt idx="915">
                  <c:v>67.585999999999999</c:v>
                </c:pt>
                <c:pt idx="916">
                  <c:v>67.585999999999999</c:v>
                </c:pt>
                <c:pt idx="917">
                  <c:v>67.585999999999999</c:v>
                </c:pt>
                <c:pt idx="918">
                  <c:v>67.543000000000006</c:v>
                </c:pt>
                <c:pt idx="919">
                  <c:v>67.543000000000006</c:v>
                </c:pt>
                <c:pt idx="920">
                  <c:v>67.543000000000006</c:v>
                </c:pt>
                <c:pt idx="921">
                  <c:v>67.585999999999999</c:v>
                </c:pt>
                <c:pt idx="922">
                  <c:v>67.585999999999999</c:v>
                </c:pt>
                <c:pt idx="923">
                  <c:v>67.585999999999999</c:v>
                </c:pt>
                <c:pt idx="924">
                  <c:v>67.585999999999999</c:v>
                </c:pt>
                <c:pt idx="925">
                  <c:v>67.585999999999999</c:v>
                </c:pt>
                <c:pt idx="926">
                  <c:v>67.585999999999999</c:v>
                </c:pt>
                <c:pt idx="927">
                  <c:v>67.585999999999999</c:v>
                </c:pt>
                <c:pt idx="928">
                  <c:v>67.585999999999999</c:v>
                </c:pt>
                <c:pt idx="929">
                  <c:v>67.585999999999999</c:v>
                </c:pt>
                <c:pt idx="930">
                  <c:v>67.626999999999981</c:v>
                </c:pt>
                <c:pt idx="931">
                  <c:v>67.626999999999981</c:v>
                </c:pt>
                <c:pt idx="932">
                  <c:v>67.626999999999981</c:v>
                </c:pt>
                <c:pt idx="933">
                  <c:v>67.626999999999981</c:v>
                </c:pt>
                <c:pt idx="934">
                  <c:v>67.626999999999981</c:v>
                </c:pt>
                <c:pt idx="935">
                  <c:v>67.626999999999981</c:v>
                </c:pt>
                <c:pt idx="936">
                  <c:v>67.670999999999978</c:v>
                </c:pt>
                <c:pt idx="937">
                  <c:v>67.670999999999978</c:v>
                </c:pt>
                <c:pt idx="938">
                  <c:v>67.670999999999978</c:v>
                </c:pt>
                <c:pt idx="939">
                  <c:v>67.670999999999978</c:v>
                </c:pt>
                <c:pt idx="940">
                  <c:v>67.714000000000027</c:v>
                </c:pt>
                <c:pt idx="941">
                  <c:v>67.714000000000027</c:v>
                </c:pt>
                <c:pt idx="942">
                  <c:v>67.714000000000027</c:v>
                </c:pt>
                <c:pt idx="943">
                  <c:v>67.714000000000027</c:v>
                </c:pt>
                <c:pt idx="944">
                  <c:v>67.714000000000027</c:v>
                </c:pt>
                <c:pt idx="945">
                  <c:v>67.714000000000027</c:v>
                </c:pt>
                <c:pt idx="946">
                  <c:v>67.714000000000027</c:v>
                </c:pt>
                <c:pt idx="947">
                  <c:v>67.714000000000027</c:v>
                </c:pt>
                <c:pt idx="948">
                  <c:v>67.757000000000005</c:v>
                </c:pt>
                <c:pt idx="949">
                  <c:v>67.757000000000005</c:v>
                </c:pt>
                <c:pt idx="950">
                  <c:v>67.757000000000005</c:v>
                </c:pt>
                <c:pt idx="951">
                  <c:v>67.757000000000005</c:v>
                </c:pt>
                <c:pt idx="952">
                  <c:v>67.757000000000005</c:v>
                </c:pt>
                <c:pt idx="953">
                  <c:v>67.757000000000005</c:v>
                </c:pt>
                <c:pt idx="954">
                  <c:v>67.757000000000005</c:v>
                </c:pt>
                <c:pt idx="955">
                  <c:v>67.798000000000002</c:v>
                </c:pt>
                <c:pt idx="956">
                  <c:v>67.798000000000002</c:v>
                </c:pt>
                <c:pt idx="957">
                  <c:v>67.798000000000002</c:v>
                </c:pt>
                <c:pt idx="958">
                  <c:v>67.798000000000002</c:v>
                </c:pt>
                <c:pt idx="959">
                  <c:v>67.798000000000002</c:v>
                </c:pt>
                <c:pt idx="960">
                  <c:v>67.842000000000013</c:v>
                </c:pt>
                <c:pt idx="961">
                  <c:v>67.842000000000013</c:v>
                </c:pt>
                <c:pt idx="962">
                  <c:v>67.884999999999991</c:v>
                </c:pt>
                <c:pt idx="963">
                  <c:v>67.884999999999991</c:v>
                </c:pt>
                <c:pt idx="964">
                  <c:v>67.927999999999997</c:v>
                </c:pt>
                <c:pt idx="965">
                  <c:v>67.971000000000004</c:v>
                </c:pt>
                <c:pt idx="966">
                  <c:v>68.013000000000005</c:v>
                </c:pt>
                <c:pt idx="967">
                  <c:v>68.055999999999983</c:v>
                </c:pt>
                <c:pt idx="968">
                  <c:v>68.099000000000004</c:v>
                </c:pt>
                <c:pt idx="969">
                  <c:v>68.141999999999996</c:v>
                </c:pt>
                <c:pt idx="970">
                  <c:v>68.185000000000002</c:v>
                </c:pt>
                <c:pt idx="971">
                  <c:v>68.185000000000002</c:v>
                </c:pt>
                <c:pt idx="972">
                  <c:v>68.227000000000004</c:v>
                </c:pt>
                <c:pt idx="973">
                  <c:v>68.227000000000004</c:v>
                </c:pt>
                <c:pt idx="974">
                  <c:v>68.227000000000004</c:v>
                </c:pt>
                <c:pt idx="975">
                  <c:v>68.27</c:v>
                </c:pt>
                <c:pt idx="976">
                  <c:v>68.27</c:v>
                </c:pt>
                <c:pt idx="977">
                  <c:v>68.27</c:v>
                </c:pt>
                <c:pt idx="978">
                  <c:v>68.313000000000002</c:v>
                </c:pt>
                <c:pt idx="979">
                  <c:v>68.313000000000002</c:v>
                </c:pt>
                <c:pt idx="980">
                  <c:v>68.35599999999998</c:v>
                </c:pt>
                <c:pt idx="981">
                  <c:v>68.35599999999998</c:v>
                </c:pt>
                <c:pt idx="982">
                  <c:v>68.400000000000006</c:v>
                </c:pt>
                <c:pt idx="983">
                  <c:v>68.400000000000006</c:v>
                </c:pt>
                <c:pt idx="984">
                  <c:v>68.443000000000026</c:v>
                </c:pt>
                <c:pt idx="985">
                  <c:v>68.483999999999995</c:v>
                </c:pt>
                <c:pt idx="986">
                  <c:v>68.483999999999995</c:v>
                </c:pt>
                <c:pt idx="987">
                  <c:v>68.527000000000001</c:v>
                </c:pt>
                <c:pt idx="988">
                  <c:v>68.527000000000001</c:v>
                </c:pt>
                <c:pt idx="989">
                  <c:v>68.527000000000001</c:v>
                </c:pt>
                <c:pt idx="990">
                  <c:v>68.527000000000001</c:v>
                </c:pt>
                <c:pt idx="991">
                  <c:v>68.570999999999998</c:v>
                </c:pt>
                <c:pt idx="992">
                  <c:v>68.570999999999998</c:v>
                </c:pt>
                <c:pt idx="993">
                  <c:v>68.570999999999998</c:v>
                </c:pt>
                <c:pt idx="994">
                  <c:v>68.570999999999998</c:v>
                </c:pt>
                <c:pt idx="995">
                  <c:v>68.570999999999998</c:v>
                </c:pt>
                <c:pt idx="996">
                  <c:v>68.614000000000004</c:v>
                </c:pt>
                <c:pt idx="997">
                  <c:v>68.614000000000004</c:v>
                </c:pt>
                <c:pt idx="998">
                  <c:v>68.614000000000004</c:v>
                </c:pt>
                <c:pt idx="999">
                  <c:v>68.614000000000004</c:v>
                </c:pt>
                <c:pt idx="1000">
                  <c:v>68.614000000000004</c:v>
                </c:pt>
                <c:pt idx="1001">
                  <c:v>68.570999999999998</c:v>
                </c:pt>
                <c:pt idx="1002">
                  <c:v>68.570999999999998</c:v>
                </c:pt>
                <c:pt idx="1003">
                  <c:v>68.570999999999998</c:v>
                </c:pt>
                <c:pt idx="1004">
                  <c:v>68.527000000000001</c:v>
                </c:pt>
                <c:pt idx="1005">
                  <c:v>68.527000000000001</c:v>
                </c:pt>
                <c:pt idx="1006">
                  <c:v>68.527000000000001</c:v>
                </c:pt>
                <c:pt idx="1007">
                  <c:v>68.483999999999995</c:v>
                </c:pt>
                <c:pt idx="1008">
                  <c:v>68.483999999999995</c:v>
                </c:pt>
                <c:pt idx="1009">
                  <c:v>68.483999999999995</c:v>
                </c:pt>
                <c:pt idx="1010">
                  <c:v>68.483999999999995</c:v>
                </c:pt>
                <c:pt idx="1011">
                  <c:v>68.443000000000026</c:v>
                </c:pt>
                <c:pt idx="1012">
                  <c:v>68.443000000000026</c:v>
                </c:pt>
                <c:pt idx="1013">
                  <c:v>68.443000000000026</c:v>
                </c:pt>
                <c:pt idx="1014">
                  <c:v>68.443000000000026</c:v>
                </c:pt>
                <c:pt idx="1015">
                  <c:v>68.400000000000006</c:v>
                </c:pt>
                <c:pt idx="1016">
                  <c:v>68.400000000000006</c:v>
                </c:pt>
                <c:pt idx="1017">
                  <c:v>68.400000000000006</c:v>
                </c:pt>
                <c:pt idx="1018">
                  <c:v>68.35599999999998</c:v>
                </c:pt>
                <c:pt idx="1019">
                  <c:v>68.35599999999998</c:v>
                </c:pt>
                <c:pt idx="1020">
                  <c:v>68.35599999999998</c:v>
                </c:pt>
                <c:pt idx="1021">
                  <c:v>68.35599999999998</c:v>
                </c:pt>
                <c:pt idx="1022">
                  <c:v>68.35599999999998</c:v>
                </c:pt>
                <c:pt idx="1023">
                  <c:v>68.313000000000002</c:v>
                </c:pt>
                <c:pt idx="1024">
                  <c:v>68.313000000000002</c:v>
                </c:pt>
                <c:pt idx="1025">
                  <c:v>68.313000000000002</c:v>
                </c:pt>
                <c:pt idx="1026">
                  <c:v>68.313000000000002</c:v>
                </c:pt>
                <c:pt idx="1027">
                  <c:v>68.313000000000002</c:v>
                </c:pt>
                <c:pt idx="1028">
                  <c:v>68.313000000000002</c:v>
                </c:pt>
                <c:pt idx="1029">
                  <c:v>68.313000000000002</c:v>
                </c:pt>
                <c:pt idx="1030">
                  <c:v>68.313000000000002</c:v>
                </c:pt>
                <c:pt idx="1031">
                  <c:v>68.313000000000002</c:v>
                </c:pt>
                <c:pt idx="1032">
                  <c:v>68.313000000000002</c:v>
                </c:pt>
                <c:pt idx="1033">
                  <c:v>68.313000000000002</c:v>
                </c:pt>
                <c:pt idx="1034">
                  <c:v>68.313000000000002</c:v>
                </c:pt>
                <c:pt idx="1035">
                  <c:v>68.313000000000002</c:v>
                </c:pt>
                <c:pt idx="1036">
                  <c:v>68.313000000000002</c:v>
                </c:pt>
                <c:pt idx="1037">
                  <c:v>68.313000000000002</c:v>
                </c:pt>
                <c:pt idx="1038">
                  <c:v>68.313000000000002</c:v>
                </c:pt>
                <c:pt idx="1039">
                  <c:v>68.313000000000002</c:v>
                </c:pt>
                <c:pt idx="1040">
                  <c:v>68.313000000000002</c:v>
                </c:pt>
                <c:pt idx="1041">
                  <c:v>68.313000000000002</c:v>
                </c:pt>
                <c:pt idx="1042">
                  <c:v>68.313000000000002</c:v>
                </c:pt>
                <c:pt idx="1043">
                  <c:v>68.313000000000002</c:v>
                </c:pt>
                <c:pt idx="1044">
                  <c:v>68.313000000000002</c:v>
                </c:pt>
                <c:pt idx="1045">
                  <c:v>68.313000000000002</c:v>
                </c:pt>
                <c:pt idx="1046">
                  <c:v>68.313000000000002</c:v>
                </c:pt>
                <c:pt idx="1047">
                  <c:v>68.313000000000002</c:v>
                </c:pt>
                <c:pt idx="1048">
                  <c:v>68.313000000000002</c:v>
                </c:pt>
                <c:pt idx="1049">
                  <c:v>68.313000000000002</c:v>
                </c:pt>
                <c:pt idx="1050">
                  <c:v>68.313000000000002</c:v>
                </c:pt>
                <c:pt idx="1051">
                  <c:v>68.313000000000002</c:v>
                </c:pt>
                <c:pt idx="1052">
                  <c:v>68.313000000000002</c:v>
                </c:pt>
                <c:pt idx="1053">
                  <c:v>68.313000000000002</c:v>
                </c:pt>
                <c:pt idx="1054">
                  <c:v>68.313000000000002</c:v>
                </c:pt>
                <c:pt idx="1055">
                  <c:v>68.35599999999998</c:v>
                </c:pt>
                <c:pt idx="1056">
                  <c:v>68.35599999999998</c:v>
                </c:pt>
                <c:pt idx="1057">
                  <c:v>68.35599999999998</c:v>
                </c:pt>
                <c:pt idx="1058">
                  <c:v>68.35599999999998</c:v>
                </c:pt>
                <c:pt idx="1059">
                  <c:v>68.35599999999998</c:v>
                </c:pt>
                <c:pt idx="1060">
                  <c:v>68.35599999999998</c:v>
                </c:pt>
                <c:pt idx="1061">
                  <c:v>68.400000000000006</c:v>
                </c:pt>
                <c:pt idx="1062">
                  <c:v>68.400000000000006</c:v>
                </c:pt>
                <c:pt idx="1063">
                  <c:v>68.400000000000006</c:v>
                </c:pt>
                <c:pt idx="1064">
                  <c:v>68.443000000000026</c:v>
                </c:pt>
                <c:pt idx="1065">
                  <c:v>68.443000000000026</c:v>
                </c:pt>
                <c:pt idx="1066">
                  <c:v>68.443000000000026</c:v>
                </c:pt>
                <c:pt idx="1067">
                  <c:v>68.483999999999995</c:v>
                </c:pt>
                <c:pt idx="1068">
                  <c:v>68.483999999999995</c:v>
                </c:pt>
                <c:pt idx="1069">
                  <c:v>68.527000000000001</c:v>
                </c:pt>
                <c:pt idx="1070">
                  <c:v>68.527000000000001</c:v>
                </c:pt>
                <c:pt idx="1071">
                  <c:v>68.570999999999998</c:v>
                </c:pt>
                <c:pt idx="1072">
                  <c:v>68.570999999999998</c:v>
                </c:pt>
                <c:pt idx="1073">
                  <c:v>68.570999999999998</c:v>
                </c:pt>
                <c:pt idx="1074">
                  <c:v>68.614000000000004</c:v>
                </c:pt>
                <c:pt idx="1075">
                  <c:v>68.614000000000004</c:v>
                </c:pt>
                <c:pt idx="1076">
                  <c:v>68.656999999999982</c:v>
                </c:pt>
                <c:pt idx="1077">
                  <c:v>68.656999999999982</c:v>
                </c:pt>
                <c:pt idx="1078">
                  <c:v>68.656999999999982</c:v>
                </c:pt>
                <c:pt idx="1079">
                  <c:v>68.697999999999993</c:v>
                </c:pt>
                <c:pt idx="1080">
                  <c:v>68.697999999999993</c:v>
                </c:pt>
                <c:pt idx="1081">
                  <c:v>68.697999999999993</c:v>
                </c:pt>
                <c:pt idx="1082">
                  <c:v>68.697999999999993</c:v>
                </c:pt>
                <c:pt idx="1083">
                  <c:v>68.697999999999993</c:v>
                </c:pt>
                <c:pt idx="1084">
                  <c:v>68.697999999999993</c:v>
                </c:pt>
                <c:pt idx="1085">
                  <c:v>68.697999999999993</c:v>
                </c:pt>
                <c:pt idx="1086">
                  <c:v>68.656999999999982</c:v>
                </c:pt>
                <c:pt idx="1087">
                  <c:v>68.656999999999982</c:v>
                </c:pt>
                <c:pt idx="1088">
                  <c:v>68.614000000000004</c:v>
                </c:pt>
                <c:pt idx="1089">
                  <c:v>68.614000000000004</c:v>
                </c:pt>
                <c:pt idx="1090">
                  <c:v>68.614000000000004</c:v>
                </c:pt>
                <c:pt idx="1091">
                  <c:v>68.570999999999998</c:v>
                </c:pt>
                <c:pt idx="1092">
                  <c:v>68.527000000000001</c:v>
                </c:pt>
                <c:pt idx="1093">
                  <c:v>68.527000000000001</c:v>
                </c:pt>
                <c:pt idx="1094">
                  <c:v>68.483999999999995</c:v>
                </c:pt>
                <c:pt idx="1095">
                  <c:v>68.483999999999995</c:v>
                </c:pt>
                <c:pt idx="1096">
                  <c:v>68.443000000000026</c:v>
                </c:pt>
                <c:pt idx="1097">
                  <c:v>68.400000000000006</c:v>
                </c:pt>
                <c:pt idx="1098">
                  <c:v>68.400000000000006</c:v>
                </c:pt>
                <c:pt idx="1099">
                  <c:v>68.35599999999998</c:v>
                </c:pt>
                <c:pt idx="1100">
                  <c:v>68.35599999999998</c:v>
                </c:pt>
                <c:pt idx="1101">
                  <c:v>68.313000000000002</c:v>
                </c:pt>
                <c:pt idx="1102">
                  <c:v>68.313000000000002</c:v>
                </c:pt>
                <c:pt idx="1103">
                  <c:v>68.27</c:v>
                </c:pt>
                <c:pt idx="1104">
                  <c:v>68.27</c:v>
                </c:pt>
                <c:pt idx="1105">
                  <c:v>68.227000000000004</c:v>
                </c:pt>
                <c:pt idx="1106">
                  <c:v>68.227000000000004</c:v>
                </c:pt>
                <c:pt idx="1107">
                  <c:v>68.227000000000004</c:v>
                </c:pt>
                <c:pt idx="1108">
                  <c:v>68.227000000000004</c:v>
                </c:pt>
                <c:pt idx="1109">
                  <c:v>68.227000000000004</c:v>
                </c:pt>
                <c:pt idx="1110">
                  <c:v>68.227000000000004</c:v>
                </c:pt>
                <c:pt idx="1111">
                  <c:v>68.27</c:v>
                </c:pt>
                <c:pt idx="1112">
                  <c:v>68.27</c:v>
                </c:pt>
                <c:pt idx="1113">
                  <c:v>68.27</c:v>
                </c:pt>
                <c:pt idx="1114">
                  <c:v>68.313000000000002</c:v>
                </c:pt>
                <c:pt idx="1115">
                  <c:v>68.313000000000002</c:v>
                </c:pt>
                <c:pt idx="1116">
                  <c:v>68.35599999999998</c:v>
                </c:pt>
                <c:pt idx="1117">
                  <c:v>68.35599999999998</c:v>
                </c:pt>
                <c:pt idx="1118">
                  <c:v>68.400000000000006</c:v>
                </c:pt>
                <c:pt idx="1119">
                  <c:v>68.400000000000006</c:v>
                </c:pt>
                <c:pt idx="1120">
                  <c:v>68.443000000000026</c:v>
                </c:pt>
                <c:pt idx="1121">
                  <c:v>68.443000000000026</c:v>
                </c:pt>
                <c:pt idx="1122">
                  <c:v>68.483999999999995</c:v>
                </c:pt>
                <c:pt idx="1123">
                  <c:v>68.527000000000001</c:v>
                </c:pt>
                <c:pt idx="1124">
                  <c:v>68.527000000000001</c:v>
                </c:pt>
                <c:pt idx="1125">
                  <c:v>68.570999999999998</c:v>
                </c:pt>
                <c:pt idx="1126">
                  <c:v>68.570999999999998</c:v>
                </c:pt>
                <c:pt idx="1127">
                  <c:v>68.570999999999998</c:v>
                </c:pt>
                <c:pt idx="1128">
                  <c:v>68.570999999999998</c:v>
                </c:pt>
                <c:pt idx="1129">
                  <c:v>68.614000000000004</c:v>
                </c:pt>
                <c:pt idx="1130">
                  <c:v>68.614000000000004</c:v>
                </c:pt>
                <c:pt idx="1131">
                  <c:v>68.614000000000004</c:v>
                </c:pt>
                <c:pt idx="1132">
                  <c:v>68.614000000000004</c:v>
                </c:pt>
                <c:pt idx="1133">
                  <c:v>68.570999999999998</c:v>
                </c:pt>
                <c:pt idx="1134">
                  <c:v>68.570999999999998</c:v>
                </c:pt>
                <c:pt idx="1135">
                  <c:v>68.570999999999998</c:v>
                </c:pt>
                <c:pt idx="1136">
                  <c:v>68.527000000000001</c:v>
                </c:pt>
                <c:pt idx="1137">
                  <c:v>68.527000000000001</c:v>
                </c:pt>
                <c:pt idx="1138">
                  <c:v>68.527000000000001</c:v>
                </c:pt>
                <c:pt idx="1139">
                  <c:v>68.483999999999995</c:v>
                </c:pt>
                <c:pt idx="1140">
                  <c:v>68.483999999999995</c:v>
                </c:pt>
                <c:pt idx="1141">
                  <c:v>68.483999999999995</c:v>
                </c:pt>
                <c:pt idx="1142">
                  <c:v>68.443000000000026</c:v>
                </c:pt>
                <c:pt idx="1143">
                  <c:v>68.443000000000026</c:v>
                </c:pt>
                <c:pt idx="1144">
                  <c:v>68.400000000000006</c:v>
                </c:pt>
                <c:pt idx="1145">
                  <c:v>68.400000000000006</c:v>
                </c:pt>
                <c:pt idx="1146">
                  <c:v>68.400000000000006</c:v>
                </c:pt>
                <c:pt idx="1147">
                  <c:v>68.400000000000006</c:v>
                </c:pt>
                <c:pt idx="1148">
                  <c:v>68.400000000000006</c:v>
                </c:pt>
                <c:pt idx="1149">
                  <c:v>68.400000000000006</c:v>
                </c:pt>
                <c:pt idx="1150">
                  <c:v>68.400000000000006</c:v>
                </c:pt>
                <c:pt idx="1151">
                  <c:v>68.400000000000006</c:v>
                </c:pt>
                <c:pt idx="1152">
                  <c:v>68.400000000000006</c:v>
                </c:pt>
                <c:pt idx="1153">
                  <c:v>68.400000000000006</c:v>
                </c:pt>
                <c:pt idx="1154">
                  <c:v>68.400000000000006</c:v>
                </c:pt>
                <c:pt idx="1155">
                  <c:v>68.443000000000026</c:v>
                </c:pt>
                <c:pt idx="1156">
                  <c:v>68.443000000000026</c:v>
                </c:pt>
                <c:pt idx="1157">
                  <c:v>68.443000000000026</c:v>
                </c:pt>
                <c:pt idx="1158">
                  <c:v>68.443000000000026</c:v>
                </c:pt>
                <c:pt idx="1159">
                  <c:v>68.443000000000026</c:v>
                </c:pt>
                <c:pt idx="1160">
                  <c:v>68.443000000000026</c:v>
                </c:pt>
                <c:pt idx="1161">
                  <c:v>68.443000000000026</c:v>
                </c:pt>
                <c:pt idx="1162">
                  <c:v>68.443000000000026</c:v>
                </c:pt>
                <c:pt idx="1163">
                  <c:v>68.443000000000026</c:v>
                </c:pt>
                <c:pt idx="1164">
                  <c:v>68.443000000000026</c:v>
                </c:pt>
                <c:pt idx="1165">
                  <c:v>68.443000000000026</c:v>
                </c:pt>
                <c:pt idx="1166">
                  <c:v>68.443000000000026</c:v>
                </c:pt>
                <c:pt idx="1167">
                  <c:v>68.443000000000026</c:v>
                </c:pt>
                <c:pt idx="1168">
                  <c:v>68.443000000000026</c:v>
                </c:pt>
                <c:pt idx="1169">
                  <c:v>68.443000000000026</c:v>
                </c:pt>
                <c:pt idx="1170">
                  <c:v>68.443000000000026</c:v>
                </c:pt>
                <c:pt idx="1171">
                  <c:v>68.443000000000026</c:v>
                </c:pt>
                <c:pt idx="1172">
                  <c:v>68.443000000000026</c:v>
                </c:pt>
                <c:pt idx="1173">
                  <c:v>68.400000000000006</c:v>
                </c:pt>
                <c:pt idx="1174">
                  <c:v>68.400000000000006</c:v>
                </c:pt>
                <c:pt idx="1175">
                  <c:v>68.400000000000006</c:v>
                </c:pt>
                <c:pt idx="1176">
                  <c:v>68.400000000000006</c:v>
                </c:pt>
                <c:pt idx="1177">
                  <c:v>68.400000000000006</c:v>
                </c:pt>
                <c:pt idx="1178">
                  <c:v>68.443000000000026</c:v>
                </c:pt>
                <c:pt idx="1179">
                  <c:v>68.443000000000026</c:v>
                </c:pt>
                <c:pt idx="1180">
                  <c:v>68.443000000000026</c:v>
                </c:pt>
                <c:pt idx="1181">
                  <c:v>68.443000000000026</c:v>
                </c:pt>
                <c:pt idx="1182">
                  <c:v>68.483999999999995</c:v>
                </c:pt>
                <c:pt idx="1183">
                  <c:v>68.483999999999995</c:v>
                </c:pt>
                <c:pt idx="1184">
                  <c:v>68.527000000000001</c:v>
                </c:pt>
                <c:pt idx="1185">
                  <c:v>68.527000000000001</c:v>
                </c:pt>
                <c:pt idx="1186">
                  <c:v>68.527000000000001</c:v>
                </c:pt>
                <c:pt idx="1187">
                  <c:v>68.527000000000001</c:v>
                </c:pt>
                <c:pt idx="1188">
                  <c:v>68.527000000000001</c:v>
                </c:pt>
                <c:pt idx="1189">
                  <c:v>68.527000000000001</c:v>
                </c:pt>
                <c:pt idx="1190">
                  <c:v>68.527000000000001</c:v>
                </c:pt>
                <c:pt idx="1191">
                  <c:v>68.527000000000001</c:v>
                </c:pt>
                <c:pt idx="1192">
                  <c:v>68.527000000000001</c:v>
                </c:pt>
                <c:pt idx="1193">
                  <c:v>68.527000000000001</c:v>
                </c:pt>
                <c:pt idx="1194">
                  <c:v>68.527000000000001</c:v>
                </c:pt>
                <c:pt idx="1195">
                  <c:v>68.527000000000001</c:v>
                </c:pt>
                <c:pt idx="1196">
                  <c:v>68.527000000000001</c:v>
                </c:pt>
                <c:pt idx="1197">
                  <c:v>68.527000000000001</c:v>
                </c:pt>
                <c:pt idx="1198">
                  <c:v>68.527000000000001</c:v>
                </c:pt>
                <c:pt idx="1199">
                  <c:v>68.527000000000001</c:v>
                </c:pt>
                <c:pt idx="1200">
                  <c:v>68.527000000000001</c:v>
                </c:pt>
                <c:pt idx="1201">
                  <c:v>68.527000000000001</c:v>
                </c:pt>
                <c:pt idx="1202">
                  <c:v>68.527000000000001</c:v>
                </c:pt>
                <c:pt idx="1203">
                  <c:v>68.527000000000001</c:v>
                </c:pt>
                <c:pt idx="1204">
                  <c:v>68.527000000000001</c:v>
                </c:pt>
                <c:pt idx="1205">
                  <c:v>68.527000000000001</c:v>
                </c:pt>
                <c:pt idx="1206">
                  <c:v>68.527000000000001</c:v>
                </c:pt>
                <c:pt idx="1207">
                  <c:v>68.527000000000001</c:v>
                </c:pt>
                <c:pt idx="1208">
                  <c:v>68.527000000000001</c:v>
                </c:pt>
                <c:pt idx="1209">
                  <c:v>68.527000000000001</c:v>
                </c:pt>
                <c:pt idx="1210">
                  <c:v>68.483999999999995</c:v>
                </c:pt>
                <c:pt idx="1211">
                  <c:v>68.483999999999995</c:v>
                </c:pt>
                <c:pt idx="1212">
                  <c:v>68.483999999999995</c:v>
                </c:pt>
                <c:pt idx="1213">
                  <c:v>68.483999999999995</c:v>
                </c:pt>
                <c:pt idx="1214">
                  <c:v>68.443000000000026</c:v>
                </c:pt>
                <c:pt idx="1215">
                  <c:v>68.443000000000026</c:v>
                </c:pt>
                <c:pt idx="1216">
                  <c:v>68.483999999999995</c:v>
                </c:pt>
                <c:pt idx="1217">
                  <c:v>68.483999999999995</c:v>
                </c:pt>
                <c:pt idx="1218">
                  <c:v>68.483999999999995</c:v>
                </c:pt>
                <c:pt idx="1219">
                  <c:v>68.443000000000026</c:v>
                </c:pt>
                <c:pt idx="1220">
                  <c:v>68.443000000000026</c:v>
                </c:pt>
                <c:pt idx="1221">
                  <c:v>68.443000000000026</c:v>
                </c:pt>
                <c:pt idx="1222">
                  <c:v>68.443000000000026</c:v>
                </c:pt>
                <c:pt idx="1223">
                  <c:v>68.400000000000006</c:v>
                </c:pt>
                <c:pt idx="1224">
                  <c:v>68.400000000000006</c:v>
                </c:pt>
                <c:pt idx="1225">
                  <c:v>68.35599999999998</c:v>
                </c:pt>
                <c:pt idx="1226">
                  <c:v>68.35599999999998</c:v>
                </c:pt>
                <c:pt idx="1227">
                  <c:v>68.35599999999998</c:v>
                </c:pt>
                <c:pt idx="1228">
                  <c:v>68.313000000000002</c:v>
                </c:pt>
                <c:pt idx="1229">
                  <c:v>68.313000000000002</c:v>
                </c:pt>
                <c:pt idx="1230">
                  <c:v>68.313000000000002</c:v>
                </c:pt>
                <c:pt idx="1231">
                  <c:v>68.313000000000002</c:v>
                </c:pt>
                <c:pt idx="1232">
                  <c:v>68.35599999999998</c:v>
                </c:pt>
                <c:pt idx="1233">
                  <c:v>68.35599999999998</c:v>
                </c:pt>
                <c:pt idx="1234">
                  <c:v>68.35599999999998</c:v>
                </c:pt>
                <c:pt idx="1235">
                  <c:v>68.35599999999998</c:v>
                </c:pt>
                <c:pt idx="1236">
                  <c:v>68.400000000000006</c:v>
                </c:pt>
                <c:pt idx="1237">
                  <c:v>68.400000000000006</c:v>
                </c:pt>
                <c:pt idx="1238">
                  <c:v>68.400000000000006</c:v>
                </c:pt>
                <c:pt idx="1239">
                  <c:v>68.400000000000006</c:v>
                </c:pt>
                <c:pt idx="1240">
                  <c:v>68.443000000000026</c:v>
                </c:pt>
                <c:pt idx="1241">
                  <c:v>68.443000000000026</c:v>
                </c:pt>
                <c:pt idx="1242">
                  <c:v>68.483999999999995</c:v>
                </c:pt>
                <c:pt idx="1243">
                  <c:v>68.483999999999995</c:v>
                </c:pt>
                <c:pt idx="1244">
                  <c:v>68.527000000000001</c:v>
                </c:pt>
                <c:pt idx="1245">
                  <c:v>68.527000000000001</c:v>
                </c:pt>
                <c:pt idx="1246">
                  <c:v>68.570999999999998</c:v>
                </c:pt>
                <c:pt idx="1247">
                  <c:v>68.570999999999998</c:v>
                </c:pt>
                <c:pt idx="1248">
                  <c:v>68.614000000000004</c:v>
                </c:pt>
                <c:pt idx="1249">
                  <c:v>68.614000000000004</c:v>
                </c:pt>
                <c:pt idx="1250">
                  <c:v>68.614000000000004</c:v>
                </c:pt>
                <c:pt idx="1251">
                  <c:v>68.656999999999982</c:v>
                </c:pt>
                <c:pt idx="1252">
                  <c:v>68.656999999999982</c:v>
                </c:pt>
                <c:pt idx="1253">
                  <c:v>68.697999999999993</c:v>
                </c:pt>
                <c:pt idx="1254">
                  <c:v>68.697999999999993</c:v>
                </c:pt>
                <c:pt idx="1255">
                  <c:v>68.697999999999993</c:v>
                </c:pt>
                <c:pt idx="1256">
                  <c:v>68.697999999999993</c:v>
                </c:pt>
                <c:pt idx="1257">
                  <c:v>68.697999999999993</c:v>
                </c:pt>
                <c:pt idx="1258">
                  <c:v>68.742000000000004</c:v>
                </c:pt>
                <c:pt idx="1259">
                  <c:v>68.742000000000004</c:v>
                </c:pt>
                <c:pt idx="1260">
                  <c:v>68.742000000000004</c:v>
                </c:pt>
                <c:pt idx="1261">
                  <c:v>68.742000000000004</c:v>
                </c:pt>
                <c:pt idx="1262">
                  <c:v>68.742000000000004</c:v>
                </c:pt>
                <c:pt idx="1263">
                  <c:v>68.784999999999997</c:v>
                </c:pt>
                <c:pt idx="1264">
                  <c:v>68.784999999999997</c:v>
                </c:pt>
                <c:pt idx="1265">
                  <c:v>68.784999999999997</c:v>
                </c:pt>
                <c:pt idx="1266">
                  <c:v>68.828000000000003</c:v>
                </c:pt>
                <c:pt idx="1267">
                  <c:v>68.828000000000003</c:v>
                </c:pt>
                <c:pt idx="1268">
                  <c:v>68.870999999999981</c:v>
                </c:pt>
                <c:pt idx="1269">
                  <c:v>68.870999999999981</c:v>
                </c:pt>
                <c:pt idx="1270">
                  <c:v>68.870999999999981</c:v>
                </c:pt>
                <c:pt idx="1271">
                  <c:v>68.912999999999997</c:v>
                </c:pt>
                <c:pt idx="1272">
                  <c:v>68.912999999999997</c:v>
                </c:pt>
                <c:pt idx="1273">
                  <c:v>68.912999999999997</c:v>
                </c:pt>
                <c:pt idx="1274">
                  <c:v>68.912999999999997</c:v>
                </c:pt>
                <c:pt idx="1275">
                  <c:v>68.912999999999997</c:v>
                </c:pt>
                <c:pt idx="1276">
                  <c:v>68.912999999999997</c:v>
                </c:pt>
                <c:pt idx="1277">
                  <c:v>68.912999999999997</c:v>
                </c:pt>
                <c:pt idx="1278">
                  <c:v>68.912999999999997</c:v>
                </c:pt>
                <c:pt idx="1279">
                  <c:v>68.912999999999997</c:v>
                </c:pt>
                <c:pt idx="1280">
                  <c:v>68.912999999999997</c:v>
                </c:pt>
                <c:pt idx="1281">
                  <c:v>68.912999999999997</c:v>
                </c:pt>
                <c:pt idx="1282">
                  <c:v>68.912999999999997</c:v>
                </c:pt>
                <c:pt idx="1283">
                  <c:v>68.870999999999981</c:v>
                </c:pt>
                <c:pt idx="1284">
                  <c:v>68.870999999999981</c:v>
                </c:pt>
                <c:pt idx="1285">
                  <c:v>68.870999999999981</c:v>
                </c:pt>
                <c:pt idx="1286">
                  <c:v>68.870999999999981</c:v>
                </c:pt>
                <c:pt idx="1287">
                  <c:v>68.870999999999981</c:v>
                </c:pt>
                <c:pt idx="1288">
                  <c:v>68.828000000000003</c:v>
                </c:pt>
                <c:pt idx="1289">
                  <c:v>68.828000000000003</c:v>
                </c:pt>
                <c:pt idx="1290">
                  <c:v>68.828000000000003</c:v>
                </c:pt>
                <c:pt idx="1291">
                  <c:v>68.784999999999997</c:v>
                </c:pt>
                <c:pt idx="1292">
                  <c:v>68.784999999999997</c:v>
                </c:pt>
                <c:pt idx="1293">
                  <c:v>68.784999999999997</c:v>
                </c:pt>
                <c:pt idx="1294">
                  <c:v>68.784999999999997</c:v>
                </c:pt>
                <c:pt idx="1295">
                  <c:v>68.784999999999997</c:v>
                </c:pt>
                <c:pt idx="1296">
                  <c:v>68.784999999999997</c:v>
                </c:pt>
                <c:pt idx="1297">
                  <c:v>68.784999999999997</c:v>
                </c:pt>
                <c:pt idx="1298">
                  <c:v>68.784999999999997</c:v>
                </c:pt>
                <c:pt idx="1299">
                  <c:v>68.784999999999997</c:v>
                </c:pt>
                <c:pt idx="1300">
                  <c:v>68.784999999999997</c:v>
                </c:pt>
                <c:pt idx="1301">
                  <c:v>68.784999999999997</c:v>
                </c:pt>
                <c:pt idx="1302">
                  <c:v>68.784999999999997</c:v>
                </c:pt>
                <c:pt idx="1303">
                  <c:v>68.784999999999997</c:v>
                </c:pt>
                <c:pt idx="1304">
                  <c:v>68.784999999999997</c:v>
                </c:pt>
                <c:pt idx="1305">
                  <c:v>68.784999999999997</c:v>
                </c:pt>
                <c:pt idx="1306">
                  <c:v>68.784999999999997</c:v>
                </c:pt>
                <c:pt idx="1307">
                  <c:v>68.784999999999997</c:v>
                </c:pt>
                <c:pt idx="1308">
                  <c:v>68.784999999999997</c:v>
                </c:pt>
                <c:pt idx="1309">
                  <c:v>68.742000000000004</c:v>
                </c:pt>
                <c:pt idx="1310">
                  <c:v>68.742000000000004</c:v>
                </c:pt>
                <c:pt idx="1311">
                  <c:v>68.742000000000004</c:v>
                </c:pt>
                <c:pt idx="1312">
                  <c:v>68.742000000000004</c:v>
                </c:pt>
                <c:pt idx="1313">
                  <c:v>68.784999999999997</c:v>
                </c:pt>
                <c:pt idx="1314">
                  <c:v>68.784999999999997</c:v>
                </c:pt>
                <c:pt idx="1315">
                  <c:v>68.784999999999997</c:v>
                </c:pt>
                <c:pt idx="1316">
                  <c:v>68.784999999999997</c:v>
                </c:pt>
                <c:pt idx="1317">
                  <c:v>68.784999999999997</c:v>
                </c:pt>
                <c:pt idx="1318">
                  <c:v>68.784999999999997</c:v>
                </c:pt>
                <c:pt idx="1319">
                  <c:v>68.784999999999997</c:v>
                </c:pt>
                <c:pt idx="1320">
                  <c:v>68.784999999999997</c:v>
                </c:pt>
                <c:pt idx="1321">
                  <c:v>68.828000000000003</c:v>
                </c:pt>
                <c:pt idx="1322">
                  <c:v>68.828000000000003</c:v>
                </c:pt>
                <c:pt idx="1323">
                  <c:v>68.870999999999981</c:v>
                </c:pt>
                <c:pt idx="1324">
                  <c:v>68.870999999999981</c:v>
                </c:pt>
                <c:pt idx="1325">
                  <c:v>68.912999999999997</c:v>
                </c:pt>
                <c:pt idx="1326">
                  <c:v>68.912999999999997</c:v>
                </c:pt>
                <c:pt idx="1327">
                  <c:v>68.956000000000003</c:v>
                </c:pt>
                <c:pt idx="1328">
                  <c:v>68.956000000000003</c:v>
                </c:pt>
                <c:pt idx="1329">
                  <c:v>68.998999999999995</c:v>
                </c:pt>
                <c:pt idx="1330">
                  <c:v>68.998999999999995</c:v>
                </c:pt>
                <c:pt idx="1331">
                  <c:v>69.042000000000002</c:v>
                </c:pt>
                <c:pt idx="1332">
                  <c:v>69.042000000000002</c:v>
                </c:pt>
                <c:pt idx="1333">
                  <c:v>69.042000000000002</c:v>
                </c:pt>
                <c:pt idx="1334">
                  <c:v>69.084999999999994</c:v>
                </c:pt>
                <c:pt idx="1335">
                  <c:v>69.084999999999994</c:v>
                </c:pt>
                <c:pt idx="1336">
                  <c:v>69.084999999999994</c:v>
                </c:pt>
                <c:pt idx="1337">
                  <c:v>69.084999999999994</c:v>
                </c:pt>
                <c:pt idx="1338">
                  <c:v>69.084999999999994</c:v>
                </c:pt>
                <c:pt idx="1339">
                  <c:v>69.084999999999994</c:v>
                </c:pt>
                <c:pt idx="1340">
                  <c:v>69.128999999999976</c:v>
                </c:pt>
                <c:pt idx="1341">
                  <c:v>69.128999999999976</c:v>
                </c:pt>
                <c:pt idx="1342">
                  <c:v>69.128999999999976</c:v>
                </c:pt>
                <c:pt idx="1343">
                  <c:v>69.128999999999976</c:v>
                </c:pt>
                <c:pt idx="1344">
                  <c:v>69.169999999999987</c:v>
                </c:pt>
                <c:pt idx="1345">
                  <c:v>69.169999999999987</c:v>
                </c:pt>
                <c:pt idx="1346">
                  <c:v>69.169999999999987</c:v>
                </c:pt>
                <c:pt idx="1347">
                  <c:v>69.169999999999987</c:v>
                </c:pt>
                <c:pt idx="1348">
                  <c:v>69.169999999999987</c:v>
                </c:pt>
                <c:pt idx="1349">
                  <c:v>69.169999999999987</c:v>
                </c:pt>
                <c:pt idx="1350">
                  <c:v>69.169999999999987</c:v>
                </c:pt>
                <c:pt idx="1351">
                  <c:v>69.169999999999987</c:v>
                </c:pt>
                <c:pt idx="1352">
                  <c:v>69.169999999999987</c:v>
                </c:pt>
                <c:pt idx="1353">
                  <c:v>69.128999999999976</c:v>
                </c:pt>
                <c:pt idx="1354">
                  <c:v>69.128999999999976</c:v>
                </c:pt>
                <c:pt idx="1355">
                  <c:v>69.128999999999976</c:v>
                </c:pt>
                <c:pt idx="1356">
                  <c:v>69.128999999999976</c:v>
                </c:pt>
                <c:pt idx="1357">
                  <c:v>69.128999999999976</c:v>
                </c:pt>
                <c:pt idx="1358">
                  <c:v>69.128999999999976</c:v>
                </c:pt>
                <c:pt idx="1359">
                  <c:v>69.128999999999976</c:v>
                </c:pt>
                <c:pt idx="1360">
                  <c:v>69.128999999999976</c:v>
                </c:pt>
                <c:pt idx="1361">
                  <c:v>69.128999999999976</c:v>
                </c:pt>
                <c:pt idx="1362">
                  <c:v>69.128999999999976</c:v>
                </c:pt>
                <c:pt idx="1363">
                  <c:v>69.169999999999987</c:v>
                </c:pt>
                <c:pt idx="1364">
                  <c:v>69.169999999999987</c:v>
                </c:pt>
                <c:pt idx="1365">
                  <c:v>69.169999999999987</c:v>
                </c:pt>
                <c:pt idx="1366">
                  <c:v>69.169999999999987</c:v>
                </c:pt>
                <c:pt idx="1367">
                  <c:v>69.169999999999987</c:v>
                </c:pt>
                <c:pt idx="1368">
                  <c:v>69.169999999999987</c:v>
                </c:pt>
                <c:pt idx="1369">
                  <c:v>69.169999999999987</c:v>
                </c:pt>
                <c:pt idx="1370">
                  <c:v>69.169999999999987</c:v>
                </c:pt>
                <c:pt idx="1371">
                  <c:v>69.128999999999976</c:v>
                </c:pt>
                <c:pt idx="1372">
                  <c:v>69.128999999999976</c:v>
                </c:pt>
                <c:pt idx="1373">
                  <c:v>69.128999999999976</c:v>
                </c:pt>
                <c:pt idx="1374">
                  <c:v>69.128999999999976</c:v>
                </c:pt>
                <c:pt idx="1375">
                  <c:v>69.128999999999976</c:v>
                </c:pt>
                <c:pt idx="1376">
                  <c:v>69.169999999999987</c:v>
                </c:pt>
                <c:pt idx="1377">
                  <c:v>69.169999999999987</c:v>
                </c:pt>
                <c:pt idx="1378">
                  <c:v>69.169999999999987</c:v>
                </c:pt>
                <c:pt idx="1379">
                  <c:v>69.169999999999987</c:v>
                </c:pt>
                <c:pt idx="1380">
                  <c:v>69.169999999999987</c:v>
                </c:pt>
                <c:pt idx="1381">
                  <c:v>69.169999999999987</c:v>
                </c:pt>
                <c:pt idx="1382">
                  <c:v>69.169999999999987</c:v>
                </c:pt>
                <c:pt idx="1383">
                  <c:v>69.212999999999994</c:v>
                </c:pt>
                <c:pt idx="1384">
                  <c:v>69.212999999999994</c:v>
                </c:pt>
                <c:pt idx="1385">
                  <c:v>69.212999999999994</c:v>
                </c:pt>
                <c:pt idx="1386">
                  <c:v>69.212999999999994</c:v>
                </c:pt>
                <c:pt idx="1387">
                  <c:v>69.256</c:v>
                </c:pt>
                <c:pt idx="1388">
                  <c:v>69.256</c:v>
                </c:pt>
                <c:pt idx="1389">
                  <c:v>69.256</c:v>
                </c:pt>
                <c:pt idx="1390">
                  <c:v>69.3</c:v>
                </c:pt>
                <c:pt idx="1391">
                  <c:v>69.3</c:v>
                </c:pt>
                <c:pt idx="1392">
                  <c:v>69.3</c:v>
                </c:pt>
                <c:pt idx="1393">
                  <c:v>69.3</c:v>
                </c:pt>
                <c:pt idx="1394">
                  <c:v>69.343000000000004</c:v>
                </c:pt>
                <c:pt idx="1395">
                  <c:v>69.343000000000004</c:v>
                </c:pt>
                <c:pt idx="1396">
                  <c:v>69.343000000000004</c:v>
                </c:pt>
                <c:pt idx="1397">
                  <c:v>69.385999999999981</c:v>
                </c:pt>
                <c:pt idx="1398">
                  <c:v>69.385999999999981</c:v>
                </c:pt>
                <c:pt idx="1399">
                  <c:v>69.385999999999981</c:v>
                </c:pt>
                <c:pt idx="1400">
                  <c:v>69.427000000000007</c:v>
                </c:pt>
                <c:pt idx="1401">
                  <c:v>69.427000000000007</c:v>
                </c:pt>
                <c:pt idx="1402">
                  <c:v>69.427000000000007</c:v>
                </c:pt>
                <c:pt idx="1403">
                  <c:v>69.427000000000007</c:v>
                </c:pt>
                <c:pt idx="1404">
                  <c:v>69.471000000000004</c:v>
                </c:pt>
                <c:pt idx="1405">
                  <c:v>69.471000000000004</c:v>
                </c:pt>
                <c:pt idx="1406">
                  <c:v>69.471000000000004</c:v>
                </c:pt>
                <c:pt idx="1407">
                  <c:v>69.471000000000004</c:v>
                </c:pt>
                <c:pt idx="1408">
                  <c:v>69.471000000000004</c:v>
                </c:pt>
                <c:pt idx="1409">
                  <c:v>69.471000000000004</c:v>
                </c:pt>
                <c:pt idx="1410">
                  <c:v>69.471000000000004</c:v>
                </c:pt>
                <c:pt idx="1411">
                  <c:v>69.471000000000004</c:v>
                </c:pt>
                <c:pt idx="1412">
                  <c:v>69.471000000000004</c:v>
                </c:pt>
                <c:pt idx="1413">
                  <c:v>69.471000000000004</c:v>
                </c:pt>
                <c:pt idx="1414">
                  <c:v>69.471000000000004</c:v>
                </c:pt>
                <c:pt idx="1415">
                  <c:v>69.513999999999996</c:v>
                </c:pt>
                <c:pt idx="1416">
                  <c:v>69.513999999999996</c:v>
                </c:pt>
                <c:pt idx="1417">
                  <c:v>69.513999999999996</c:v>
                </c:pt>
                <c:pt idx="1418">
                  <c:v>69.513999999999996</c:v>
                </c:pt>
                <c:pt idx="1419">
                  <c:v>69.513999999999996</c:v>
                </c:pt>
                <c:pt idx="1420">
                  <c:v>69.513999999999996</c:v>
                </c:pt>
                <c:pt idx="1421">
                  <c:v>69.513999999999996</c:v>
                </c:pt>
                <c:pt idx="1422">
                  <c:v>69.513999999999996</c:v>
                </c:pt>
                <c:pt idx="1423">
                  <c:v>69.513999999999996</c:v>
                </c:pt>
                <c:pt idx="1424">
                  <c:v>69.513999999999996</c:v>
                </c:pt>
                <c:pt idx="1425">
                  <c:v>69.513999999999996</c:v>
                </c:pt>
                <c:pt idx="1426">
                  <c:v>69.513999999999996</c:v>
                </c:pt>
                <c:pt idx="1427">
                  <c:v>69.513999999999996</c:v>
                </c:pt>
                <c:pt idx="1428">
                  <c:v>69.513999999999996</c:v>
                </c:pt>
                <c:pt idx="1429">
                  <c:v>69.513999999999996</c:v>
                </c:pt>
                <c:pt idx="1430">
                  <c:v>69.513999999999996</c:v>
                </c:pt>
                <c:pt idx="1431">
                  <c:v>69.513999999999996</c:v>
                </c:pt>
                <c:pt idx="1432">
                  <c:v>69.513999999999996</c:v>
                </c:pt>
                <c:pt idx="1433">
                  <c:v>69.513999999999996</c:v>
                </c:pt>
                <c:pt idx="1434">
                  <c:v>69.513999999999996</c:v>
                </c:pt>
                <c:pt idx="1435">
                  <c:v>69.471000000000004</c:v>
                </c:pt>
                <c:pt idx="1436">
                  <c:v>69.471000000000004</c:v>
                </c:pt>
                <c:pt idx="1437">
                  <c:v>69.471000000000004</c:v>
                </c:pt>
                <c:pt idx="1438">
                  <c:v>69.471000000000004</c:v>
                </c:pt>
                <c:pt idx="1439">
                  <c:v>69.427000000000007</c:v>
                </c:pt>
                <c:pt idx="1440">
                  <c:v>69.427000000000007</c:v>
                </c:pt>
                <c:pt idx="1441">
                  <c:v>69.427000000000007</c:v>
                </c:pt>
                <c:pt idx="1442">
                  <c:v>69.427000000000007</c:v>
                </c:pt>
                <c:pt idx="1443">
                  <c:v>69.427000000000007</c:v>
                </c:pt>
                <c:pt idx="1444">
                  <c:v>69.427000000000007</c:v>
                </c:pt>
                <c:pt idx="1445">
                  <c:v>69.427000000000007</c:v>
                </c:pt>
                <c:pt idx="1446">
                  <c:v>69.427000000000007</c:v>
                </c:pt>
                <c:pt idx="1447">
                  <c:v>69.427000000000007</c:v>
                </c:pt>
                <c:pt idx="1448">
                  <c:v>69.427000000000007</c:v>
                </c:pt>
                <c:pt idx="1449">
                  <c:v>69.427000000000007</c:v>
                </c:pt>
                <c:pt idx="1450">
                  <c:v>69.427000000000007</c:v>
                </c:pt>
                <c:pt idx="1451">
                  <c:v>69.385999999999981</c:v>
                </c:pt>
                <c:pt idx="1452">
                  <c:v>69.385999999999981</c:v>
                </c:pt>
                <c:pt idx="1453">
                  <c:v>69.385999999999981</c:v>
                </c:pt>
                <c:pt idx="1454">
                  <c:v>69.385999999999981</c:v>
                </c:pt>
                <c:pt idx="1455">
                  <c:v>69.385999999999981</c:v>
                </c:pt>
                <c:pt idx="1456">
                  <c:v>69.385999999999981</c:v>
                </c:pt>
                <c:pt idx="1457">
                  <c:v>69.385999999999981</c:v>
                </c:pt>
                <c:pt idx="1458">
                  <c:v>69.385999999999981</c:v>
                </c:pt>
                <c:pt idx="1459">
                  <c:v>69.385999999999981</c:v>
                </c:pt>
                <c:pt idx="1460">
                  <c:v>69.385999999999981</c:v>
                </c:pt>
                <c:pt idx="1461">
                  <c:v>69.385999999999981</c:v>
                </c:pt>
                <c:pt idx="1462">
                  <c:v>69.385999999999981</c:v>
                </c:pt>
                <c:pt idx="1463">
                  <c:v>69.385999999999981</c:v>
                </c:pt>
                <c:pt idx="1464">
                  <c:v>69.385999999999981</c:v>
                </c:pt>
                <c:pt idx="1465">
                  <c:v>69.385999999999981</c:v>
                </c:pt>
                <c:pt idx="1466">
                  <c:v>69.385999999999981</c:v>
                </c:pt>
                <c:pt idx="1467">
                  <c:v>69.385999999999981</c:v>
                </c:pt>
                <c:pt idx="1468">
                  <c:v>69.427000000000007</c:v>
                </c:pt>
                <c:pt idx="1469">
                  <c:v>69.427000000000007</c:v>
                </c:pt>
                <c:pt idx="1470">
                  <c:v>69.427000000000007</c:v>
                </c:pt>
                <c:pt idx="1471">
                  <c:v>69.427000000000007</c:v>
                </c:pt>
                <c:pt idx="1472">
                  <c:v>69.427000000000007</c:v>
                </c:pt>
                <c:pt idx="1473">
                  <c:v>69.427000000000007</c:v>
                </c:pt>
                <c:pt idx="1474">
                  <c:v>69.427000000000007</c:v>
                </c:pt>
                <c:pt idx="1475">
                  <c:v>69.427000000000007</c:v>
                </c:pt>
                <c:pt idx="1476">
                  <c:v>69.427000000000007</c:v>
                </c:pt>
                <c:pt idx="1477">
                  <c:v>69.471000000000004</c:v>
                </c:pt>
                <c:pt idx="1478">
                  <c:v>69.471000000000004</c:v>
                </c:pt>
                <c:pt idx="1479">
                  <c:v>69.471000000000004</c:v>
                </c:pt>
                <c:pt idx="1480">
                  <c:v>69.471000000000004</c:v>
                </c:pt>
                <c:pt idx="1481">
                  <c:v>69.471000000000004</c:v>
                </c:pt>
                <c:pt idx="1482">
                  <c:v>69.471000000000004</c:v>
                </c:pt>
                <c:pt idx="1483">
                  <c:v>69.471000000000004</c:v>
                </c:pt>
                <c:pt idx="1484">
                  <c:v>69.471000000000004</c:v>
                </c:pt>
                <c:pt idx="1485">
                  <c:v>69.471000000000004</c:v>
                </c:pt>
                <c:pt idx="1486">
                  <c:v>69.471000000000004</c:v>
                </c:pt>
                <c:pt idx="1487">
                  <c:v>69.471000000000004</c:v>
                </c:pt>
                <c:pt idx="1488">
                  <c:v>69.471000000000004</c:v>
                </c:pt>
                <c:pt idx="1489">
                  <c:v>69.471000000000004</c:v>
                </c:pt>
                <c:pt idx="1490">
                  <c:v>69.471000000000004</c:v>
                </c:pt>
                <c:pt idx="1491">
                  <c:v>69.471000000000004</c:v>
                </c:pt>
                <c:pt idx="1492">
                  <c:v>69.471000000000004</c:v>
                </c:pt>
                <c:pt idx="1493">
                  <c:v>69.471000000000004</c:v>
                </c:pt>
                <c:pt idx="1494">
                  <c:v>69.471000000000004</c:v>
                </c:pt>
                <c:pt idx="1495">
                  <c:v>69.471000000000004</c:v>
                </c:pt>
                <c:pt idx="1496">
                  <c:v>69.471000000000004</c:v>
                </c:pt>
                <c:pt idx="1497">
                  <c:v>69.471000000000004</c:v>
                </c:pt>
                <c:pt idx="1498">
                  <c:v>69.471000000000004</c:v>
                </c:pt>
                <c:pt idx="1499">
                  <c:v>69.471000000000004</c:v>
                </c:pt>
                <c:pt idx="1500">
                  <c:v>69.471000000000004</c:v>
                </c:pt>
                <c:pt idx="1501">
                  <c:v>69.471000000000004</c:v>
                </c:pt>
                <c:pt idx="1502">
                  <c:v>69.471000000000004</c:v>
                </c:pt>
                <c:pt idx="1503">
                  <c:v>69.471000000000004</c:v>
                </c:pt>
                <c:pt idx="1504">
                  <c:v>69.513999999999996</c:v>
                </c:pt>
                <c:pt idx="1505">
                  <c:v>69.513999999999996</c:v>
                </c:pt>
                <c:pt idx="1506">
                  <c:v>69.513999999999996</c:v>
                </c:pt>
                <c:pt idx="1507">
                  <c:v>69.471000000000004</c:v>
                </c:pt>
                <c:pt idx="1508">
                  <c:v>69.471000000000004</c:v>
                </c:pt>
                <c:pt idx="1509">
                  <c:v>69.513999999999996</c:v>
                </c:pt>
                <c:pt idx="1510">
                  <c:v>69.513999999999996</c:v>
                </c:pt>
                <c:pt idx="1511">
                  <c:v>69.513999999999996</c:v>
                </c:pt>
                <c:pt idx="1512">
                  <c:v>69.513999999999996</c:v>
                </c:pt>
                <c:pt idx="1513">
                  <c:v>69.471000000000004</c:v>
                </c:pt>
                <c:pt idx="1514">
                  <c:v>69.471000000000004</c:v>
                </c:pt>
                <c:pt idx="1515">
                  <c:v>69.471000000000004</c:v>
                </c:pt>
                <c:pt idx="1516">
                  <c:v>69.471000000000004</c:v>
                </c:pt>
                <c:pt idx="1517">
                  <c:v>69.471000000000004</c:v>
                </c:pt>
                <c:pt idx="1518">
                  <c:v>69.471000000000004</c:v>
                </c:pt>
                <c:pt idx="1519">
                  <c:v>69.471000000000004</c:v>
                </c:pt>
                <c:pt idx="1520">
                  <c:v>69.471000000000004</c:v>
                </c:pt>
                <c:pt idx="1521">
                  <c:v>69.471000000000004</c:v>
                </c:pt>
                <c:pt idx="1522">
                  <c:v>69.471000000000004</c:v>
                </c:pt>
                <c:pt idx="1523">
                  <c:v>69.471000000000004</c:v>
                </c:pt>
                <c:pt idx="1524">
                  <c:v>69.471000000000004</c:v>
                </c:pt>
                <c:pt idx="1525">
                  <c:v>69.471000000000004</c:v>
                </c:pt>
                <c:pt idx="1526">
                  <c:v>69.471000000000004</c:v>
                </c:pt>
                <c:pt idx="1527">
                  <c:v>69.471000000000004</c:v>
                </c:pt>
                <c:pt idx="1528">
                  <c:v>69.471000000000004</c:v>
                </c:pt>
                <c:pt idx="1529">
                  <c:v>69.427000000000007</c:v>
                </c:pt>
                <c:pt idx="1530">
                  <c:v>69.427000000000007</c:v>
                </c:pt>
                <c:pt idx="1531">
                  <c:v>69.427000000000007</c:v>
                </c:pt>
                <c:pt idx="1532">
                  <c:v>69.427000000000007</c:v>
                </c:pt>
                <c:pt idx="1533">
                  <c:v>69.427000000000007</c:v>
                </c:pt>
                <c:pt idx="1534">
                  <c:v>69.427000000000007</c:v>
                </c:pt>
                <c:pt idx="1535">
                  <c:v>69.427000000000007</c:v>
                </c:pt>
                <c:pt idx="1536">
                  <c:v>69.427000000000007</c:v>
                </c:pt>
                <c:pt idx="1537">
                  <c:v>69.427000000000007</c:v>
                </c:pt>
                <c:pt idx="1538">
                  <c:v>69.385999999999981</c:v>
                </c:pt>
                <c:pt idx="1539">
                  <c:v>69.385999999999981</c:v>
                </c:pt>
                <c:pt idx="1540">
                  <c:v>69.385999999999981</c:v>
                </c:pt>
                <c:pt idx="1541">
                  <c:v>69.385999999999981</c:v>
                </c:pt>
                <c:pt idx="1542">
                  <c:v>69.385999999999981</c:v>
                </c:pt>
                <c:pt idx="1543">
                  <c:v>69.385999999999981</c:v>
                </c:pt>
                <c:pt idx="1544">
                  <c:v>69.385999999999981</c:v>
                </c:pt>
                <c:pt idx="1545">
                  <c:v>69.385999999999981</c:v>
                </c:pt>
                <c:pt idx="1546">
                  <c:v>69.385999999999981</c:v>
                </c:pt>
                <c:pt idx="1547">
                  <c:v>69.385999999999981</c:v>
                </c:pt>
                <c:pt idx="1548">
                  <c:v>69.385999999999981</c:v>
                </c:pt>
                <c:pt idx="1549">
                  <c:v>69.385999999999981</c:v>
                </c:pt>
                <c:pt idx="1550">
                  <c:v>69.385999999999981</c:v>
                </c:pt>
                <c:pt idx="1551">
                  <c:v>69.385999999999981</c:v>
                </c:pt>
                <c:pt idx="1552">
                  <c:v>69.385999999999981</c:v>
                </c:pt>
                <c:pt idx="1553">
                  <c:v>69.385999999999981</c:v>
                </c:pt>
                <c:pt idx="1554">
                  <c:v>69.385999999999981</c:v>
                </c:pt>
                <c:pt idx="1555">
                  <c:v>69.385999999999981</c:v>
                </c:pt>
                <c:pt idx="1556">
                  <c:v>69.385999999999981</c:v>
                </c:pt>
                <c:pt idx="1557">
                  <c:v>69.385999999999981</c:v>
                </c:pt>
                <c:pt idx="1558">
                  <c:v>69.385999999999981</c:v>
                </c:pt>
                <c:pt idx="1559">
                  <c:v>69.343000000000004</c:v>
                </c:pt>
                <c:pt idx="1560">
                  <c:v>69.343000000000004</c:v>
                </c:pt>
                <c:pt idx="1561">
                  <c:v>69.343000000000004</c:v>
                </c:pt>
                <c:pt idx="1562">
                  <c:v>69.343000000000004</c:v>
                </c:pt>
                <c:pt idx="1563">
                  <c:v>69.343000000000004</c:v>
                </c:pt>
                <c:pt idx="1564">
                  <c:v>69.343000000000004</c:v>
                </c:pt>
                <c:pt idx="1565">
                  <c:v>69.343000000000004</c:v>
                </c:pt>
                <c:pt idx="1566">
                  <c:v>69.385999999999981</c:v>
                </c:pt>
                <c:pt idx="1567">
                  <c:v>69.385999999999981</c:v>
                </c:pt>
                <c:pt idx="1568">
                  <c:v>69.385999999999981</c:v>
                </c:pt>
                <c:pt idx="1569">
                  <c:v>69.385999999999981</c:v>
                </c:pt>
                <c:pt idx="1570">
                  <c:v>69.385999999999981</c:v>
                </c:pt>
                <c:pt idx="1571">
                  <c:v>69.385999999999981</c:v>
                </c:pt>
                <c:pt idx="1572">
                  <c:v>69.427000000000007</c:v>
                </c:pt>
                <c:pt idx="1573">
                  <c:v>69.427000000000007</c:v>
                </c:pt>
                <c:pt idx="1574">
                  <c:v>69.427000000000007</c:v>
                </c:pt>
                <c:pt idx="1575">
                  <c:v>69.471000000000004</c:v>
                </c:pt>
                <c:pt idx="1576">
                  <c:v>69.471000000000004</c:v>
                </c:pt>
                <c:pt idx="1577">
                  <c:v>69.471000000000004</c:v>
                </c:pt>
                <c:pt idx="1578">
                  <c:v>69.513999999999996</c:v>
                </c:pt>
                <c:pt idx="1579">
                  <c:v>69.513999999999996</c:v>
                </c:pt>
                <c:pt idx="1580">
                  <c:v>69.513999999999996</c:v>
                </c:pt>
                <c:pt idx="1581">
                  <c:v>69.513999999999996</c:v>
                </c:pt>
                <c:pt idx="1582">
                  <c:v>69.513999999999996</c:v>
                </c:pt>
                <c:pt idx="1583">
                  <c:v>69.513999999999996</c:v>
                </c:pt>
                <c:pt idx="1584">
                  <c:v>69.513999999999996</c:v>
                </c:pt>
                <c:pt idx="1585">
                  <c:v>69.513999999999996</c:v>
                </c:pt>
                <c:pt idx="1586">
                  <c:v>69.513999999999996</c:v>
                </c:pt>
                <c:pt idx="1587">
                  <c:v>69.513999999999996</c:v>
                </c:pt>
                <c:pt idx="1588">
                  <c:v>69.513999999999996</c:v>
                </c:pt>
                <c:pt idx="1589">
                  <c:v>69.513999999999996</c:v>
                </c:pt>
                <c:pt idx="1590">
                  <c:v>69.557000000000002</c:v>
                </c:pt>
                <c:pt idx="1591">
                  <c:v>69.557000000000002</c:v>
                </c:pt>
                <c:pt idx="1592">
                  <c:v>69.557000000000002</c:v>
                </c:pt>
                <c:pt idx="1593">
                  <c:v>69.557000000000002</c:v>
                </c:pt>
                <c:pt idx="1594">
                  <c:v>69.557000000000002</c:v>
                </c:pt>
                <c:pt idx="1595">
                  <c:v>69.557000000000002</c:v>
                </c:pt>
                <c:pt idx="1596">
                  <c:v>69.557000000000002</c:v>
                </c:pt>
                <c:pt idx="1597">
                  <c:v>69.557000000000002</c:v>
                </c:pt>
                <c:pt idx="1598">
                  <c:v>69.599999999999994</c:v>
                </c:pt>
                <c:pt idx="1599">
                  <c:v>69.599999999999994</c:v>
                </c:pt>
                <c:pt idx="1600">
                  <c:v>69.599999999999994</c:v>
                </c:pt>
                <c:pt idx="1601">
                  <c:v>69.599999999999994</c:v>
                </c:pt>
                <c:pt idx="1602">
                  <c:v>69.599999999999994</c:v>
                </c:pt>
                <c:pt idx="1603">
                  <c:v>69.599999999999994</c:v>
                </c:pt>
                <c:pt idx="1604">
                  <c:v>69.599999999999994</c:v>
                </c:pt>
                <c:pt idx="1605">
                  <c:v>69.599999999999994</c:v>
                </c:pt>
                <c:pt idx="1606">
                  <c:v>69.599999999999994</c:v>
                </c:pt>
                <c:pt idx="1607">
                  <c:v>69.599999999999994</c:v>
                </c:pt>
                <c:pt idx="1608">
                  <c:v>69.599999999999994</c:v>
                </c:pt>
                <c:pt idx="1609">
                  <c:v>69.643000000000001</c:v>
                </c:pt>
                <c:pt idx="1610">
                  <c:v>69.643000000000001</c:v>
                </c:pt>
                <c:pt idx="1611">
                  <c:v>69.643000000000001</c:v>
                </c:pt>
                <c:pt idx="1612">
                  <c:v>69.643000000000001</c:v>
                </c:pt>
                <c:pt idx="1613">
                  <c:v>69.643000000000001</c:v>
                </c:pt>
                <c:pt idx="1614">
                  <c:v>69.685000000000002</c:v>
                </c:pt>
                <c:pt idx="1615">
                  <c:v>69.685000000000002</c:v>
                </c:pt>
                <c:pt idx="1616">
                  <c:v>69.727999999999994</c:v>
                </c:pt>
                <c:pt idx="1617">
                  <c:v>69.727999999999994</c:v>
                </c:pt>
                <c:pt idx="1618">
                  <c:v>69.727999999999994</c:v>
                </c:pt>
                <c:pt idx="1619">
                  <c:v>69.771000000000001</c:v>
                </c:pt>
                <c:pt idx="1620">
                  <c:v>69.771000000000001</c:v>
                </c:pt>
                <c:pt idx="1621">
                  <c:v>69.771000000000001</c:v>
                </c:pt>
                <c:pt idx="1622">
                  <c:v>69.771000000000001</c:v>
                </c:pt>
                <c:pt idx="1623">
                  <c:v>69.771000000000001</c:v>
                </c:pt>
                <c:pt idx="1624">
                  <c:v>69.771000000000001</c:v>
                </c:pt>
                <c:pt idx="1625">
                  <c:v>69.771000000000001</c:v>
                </c:pt>
                <c:pt idx="1626">
                  <c:v>69.771000000000001</c:v>
                </c:pt>
                <c:pt idx="1627">
                  <c:v>69.771000000000001</c:v>
                </c:pt>
                <c:pt idx="1628">
                  <c:v>69.771000000000001</c:v>
                </c:pt>
                <c:pt idx="1629">
                  <c:v>69.771000000000001</c:v>
                </c:pt>
                <c:pt idx="1630">
                  <c:v>69.771000000000001</c:v>
                </c:pt>
                <c:pt idx="1631">
                  <c:v>69.771000000000001</c:v>
                </c:pt>
                <c:pt idx="1632">
                  <c:v>69.771000000000001</c:v>
                </c:pt>
                <c:pt idx="1633">
                  <c:v>69.771000000000001</c:v>
                </c:pt>
                <c:pt idx="1634">
                  <c:v>69.813999999999993</c:v>
                </c:pt>
                <c:pt idx="1635">
                  <c:v>69.85799999999999</c:v>
                </c:pt>
                <c:pt idx="1636">
                  <c:v>69.900999999999996</c:v>
                </c:pt>
                <c:pt idx="1637">
                  <c:v>69.942000000000007</c:v>
                </c:pt>
                <c:pt idx="1638">
                  <c:v>69.985000000000014</c:v>
                </c:pt>
                <c:pt idx="1639">
                  <c:v>70.028999999999982</c:v>
                </c:pt>
                <c:pt idx="1640">
                  <c:v>70.072000000000003</c:v>
                </c:pt>
                <c:pt idx="1641">
                  <c:v>70.114999999999995</c:v>
                </c:pt>
                <c:pt idx="1642">
                  <c:v>70.157999999999987</c:v>
                </c:pt>
                <c:pt idx="1643">
                  <c:v>70.200999999999993</c:v>
                </c:pt>
                <c:pt idx="1644">
                  <c:v>70.200999999999993</c:v>
                </c:pt>
                <c:pt idx="1645">
                  <c:v>70.242999999999995</c:v>
                </c:pt>
                <c:pt idx="1646">
                  <c:v>70.242999999999995</c:v>
                </c:pt>
                <c:pt idx="1647">
                  <c:v>70.242999999999995</c:v>
                </c:pt>
                <c:pt idx="1648">
                  <c:v>70.286000000000001</c:v>
                </c:pt>
                <c:pt idx="1649">
                  <c:v>70.286000000000001</c:v>
                </c:pt>
                <c:pt idx="1650">
                  <c:v>70.286000000000001</c:v>
                </c:pt>
                <c:pt idx="1651">
                  <c:v>70.328999999999979</c:v>
                </c:pt>
                <c:pt idx="1652">
                  <c:v>70.328999999999979</c:v>
                </c:pt>
                <c:pt idx="1653">
                  <c:v>70.328999999999979</c:v>
                </c:pt>
                <c:pt idx="1654">
                  <c:v>70.371999999999986</c:v>
                </c:pt>
                <c:pt idx="1655">
                  <c:v>70.371999999999986</c:v>
                </c:pt>
                <c:pt idx="1656">
                  <c:v>70.415999999999997</c:v>
                </c:pt>
                <c:pt idx="1657">
                  <c:v>70.415999999999997</c:v>
                </c:pt>
                <c:pt idx="1658">
                  <c:v>70.415999999999997</c:v>
                </c:pt>
                <c:pt idx="1659">
                  <c:v>70.459000000000003</c:v>
                </c:pt>
                <c:pt idx="1660">
                  <c:v>70.459000000000003</c:v>
                </c:pt>
                <c:pt idx="1661">
                  <c:v>70.459000000000003</c:v>
                </c:pt>
                <c:pt idx="1662">
                  <c:v>70.459000000000003</c:v>
                </c:pt>
                <c:pt idx="1663">
                  <c:v>70.501999999999995</c:v>
                </c:pt>
                <c:pt idx="1664">
                  <c:v>70.501999999999995</c:v>
                </c:pt>
                <c:pt idx="1665">
                  <c:v>70.501999999999995</c:v>
                </c:pt>
                <c:pt idx="1666">
                  <c:v>70.501999999999995</c:v>
                </c:pt>
                <c:pt idx="1667">
                  <c:v>70.501999999999995</c:v>
                </c:pt>
                <c:pt idx="1668">
                  <c:v>70.501999999999995</c:v>
                </c:pt>
                <c:pt idx="1669">
                  <c:v>70.501999999999995</c:v>
                </c:pt>
                <c:pt idx="1670">
                  <c:v>70.543000000000006</c:v>
                </c:pt>
                <c:pt idx="1671">
                  <c:v>70.543000000000006</c:v>
                </c:pt>
                <c:pt idx="1672">
                  <c:v>70.543000000000006</c:v>
                </c:pt>
                <c:pt idx="1673">
                  <c:v>70.543000000000006</c:v>
                </c:pt>
                <c:pt idx="1674">
                  <c:v>70.587000000000003</c:v>
                </c:pt>
                <c:pt idx="1675">
                  <c:v>70.587000000000003</c:v>
                </c:pt>
                <c:pt idx="1676">
                  <c:v>70.587000000000003</c:v>
                </c:pt>
                <c:pt idx="1677">
                  <c:v>70.587000000000003</c:v>
                </c:pt>
                <c:pt idx="1678">
                  <c:v>70.587000000000003</c:v>
                </c:pt>
                <c:pt idx="1679">
                  <c:v>70.587000000000003</c:v>
                </c:pt>
                <c:pt idx="1680">
                  <c:v>70.587000000000003</c:v>
                </c:pt>
                <c:pt idx="1681">
                  <c:v>70.587000000000003</c:v>
                </c:pt>
                <c:pt idx="1682">
                  <c:v>70.587000000000003</c:v>
                </c:pt>
                <c:pt idx="1683">
                  <c:v>70.587000000000003</c:v>
                </c:pt>
                <c:pt idx="1684">
                  <c:v>70.587000000000003</c:v>
                </c:pt>
                <c:pt idx="1685">
                  <c:v>70.587000000000003</c:v>
                </c:pt>
                <c:pt idx="1686">
                  <c:v>70.587000000000003</c:v>
                </c:pt>
                <c:pt idx="1687">
                  <c:v>70.587000000000003</c:v>
                </c:pt>
                <c:pt idx="1688">
                  <c:v>70.587000000000003</c:v>
                </c:pt>
                <c:pt idx="1689">
                  <c:v>70.587000000000003</c:v>
                </c:pt>
                <c:pt idx="1690">
                  <c:v>70.63</c:v>
                </c:pt>
                <c:pt idx="1691">
                  <c:v>70.672999999999988</c:v>
                </c:pt>
                <c:pt idx="1692">
                  <c:v>70.715999999999994</c:v>
                </c:pt>
                <c:pt idx="1693">
                  <c:v>70.759</c:v>
                </c:pt>
                <c:pt idx="1694">
                  <c:v>70.802999999999983</c:v>
                </c:pt>
                <c:pt idx="1695">
                  <c:v>70.846000000000004</c:v>
                </c:pt>
                <c:pt idx="1696">
                  <c:v>70.887</c:v>
                </c:pt>
                <c:pt idx="1697">
                  <c:v>70.930000000000007</c:v>
                </c:pt>
                <c:pt idx="1698">
                  <c:v>70.930000000000007</c:v>
                </c:pt>
                <c:pt idx="1699">
                  <c:v>70.930000000000007</c:v>
                </c:pt>
                <c:pt idx="1700">
                  <c:v>70.930000000000007</c:v>
                </c:pt>
                <c:pt idx="1701">
                  <c:v>70.887</c:v>
                </c:pt>
                <c:pt idx="1702">
                  <c:v>70.846000000000004</c:v>
                </c:pt>
                <c:pt idx="1703">
                  <c:v>70.802999999999983</c:v>
                </c:pt>
                <c:pt idx="1704">
                  <c:v>70.759</c:v>
                </c:pt>
                <c:pt idx="1705">
                  <c:v>70.759</c:v>
                </c:pt>
                <c:pt idx="1706">
                  <c:v>70.715999999999994</c:v>
                </c:pt>
                <c:pt idx="1707">
                  <c:v>70.715999999999994</c:v>
                </c:pt>
                <c:pt idx="1708">
                  <c:v>70.715999999999994</c:v>
                </c:pt>
                <c:pt idx="1709">
                  <c:v>70.672999999999988</c:v>
                </c:pt>
                <c:pt idx="1710">
                  <c:v>70.672999999999988</c:v>
                </c:pt>
                <c:pt idx="1711">
                  <c:v>70.63</c:v>
                </c:pt>
                <c:pt idx="1712">
                  <c:v>70.587000000000003</c:v>
                </c:pt>
                <c:pt idx="1713">
                  <c:v>70.543000000000006</c:v>
                </c:pt>
                <c:pt idx="1714">
                  <c:v>70.501999999999995</c:v>
                </c:pt>
                <c:pt idx="1715">
                  <c:v>70.415999999999997</c:v>
                </c:pt>
                <c:pt idx="1716">
                  <c:v>70.371999999999986</c:v>
                </c:pt>
                <c:pt idx="1717">
                  <c:v>70.328999999999979</c:v>
                </c:pt>
                <c:pt idx="1718">
                  <c:v>70.286000000000001</c:v>
                </c:pt>
                <c:pt idx="1719">
                  <c:v>70.242999999999995</c:v>
                </c:pt>
                <c:pt idx="1720">
                  <c:v>70.242999999999995</c:v>
                </c:pt>
                <c:pt idx="1721">
                  <c:v>70.200999999999993</c:v>
                </c:pt>
                <c:pt idx="1722">
                  <c:v>70.200999999999993</c:v>
                </c:pt>
                <c:pt idx="1723">
                  <c:v>70.200999999999993</c:v>
                </c:pt>
                <c:pt idx="1724">
                  <c:v>70.200999999999993</c:v>
                </c:pt>
                <c:pt idx="1725">
                  <c:v>70.200999999999993</c:v>
                </c:pt>
                <c:pt idx="1726">
                  <c:v>70.200999999999993</c:v>
                </c:pt>
                <c:pt idx="1727">
                  <c:v>70.200999999999993</c:v>
                </c:pt>
                <c:pt idx="1728">
                  <c:v>70.157999999999987</c:v>
                </c:pt>
                <c:pt idx="1729">
                  <c:v>70.157999999999987</c:v>
                </c:pt>
                <c:pt idx="1730">
                  <c:v>70.157999999999987</c:v>
                </c:pt>
                <c:pt idx="1731">
                  <c:v>70.157999999999987</c:v>
                </c:pt>
                <c:pt idx="1732">
                  <c:v>70.157999999999987</c:v>
                </c:pt>
                <c:pt idx="1733">
                  <c:v>70.114999999999995</c:v>
                </c:pt>
                <c:pt idx="1734">
                  <c:v>70.114999999999995</c:v>
                </c:pt>
                <c:pt idx="1735">
                  <c:v>70.114999999999995</c:v>
                </c:pt>
                <c:pt idx="1736">
                  <c:v>70.114999999999995</c:v>
                </c:pt>
                <c:pt idx="1737">
                  <c:v>70.114999999999995</c:v>
                </c:pt>
                <c:pt idx="1738">
                  <c:v>70.114999999999995</c:v>
                </c:pt>
                <c:pt idx="1739">
                  <c:v>70.114999999999995</c:v>
                </c:pt>
                <c:pt idx="1740">
                  <c:v>70.114999999999995</c:v>
                </c:pt>
                <c:pt idx="1741">
                  <c:v>70.114999999999995</c:v>
                </c:pt>
                <c:pt idx="1742">
                  <c:v>70.072000000000003</c:v>
                </c:pt>
                <c:pt idx="1743">
                  <c:v>70.072000000000003</c:v>
                </c:pt>
                <c:pt idx="1744">
                  <c:v>70.028999999999982</c:v>
                </c:pt>
                <c:pt idx="1745">
                  <c:v>69.985000000000014</c:v>
                </c:pt>
                <c:pt idx="1746">
                  <c:v>69.942000000000007</c:v>
                </c:pt>
                <c:pt idx="1747">
                  <c:v>69.900999999999996</c:v>
                </c:pt>
                <c:pt idx="1748">
                  <c:v>69.85799999999999</c:v>
                </c:pt>
                <c:pt idx="1749">
                  <c:v>69.85799999999999</c:v>
                </c:pt>
                <c:pt idx="1750">
                  <c:v>69.813999999999993</c:v>
                </c:pt>
                <c:pt idx="1751">
                  <c:v>69.771000000000001</c:v>
                </c:pt>
                <c:pt idx="1752">
                  <c:v>69.771000000000001</c:v>
                </c:pt>
                <c:pt idx="1753">
                  <c:v>69.727999999999994</c:v>
                </c:pt>
                <c:pt idx="1754">
                  <c:v>69.727999999999994</c:v>
                </c:pt>
                <c:pt idx="1755">
                  <c:v>69.685000000000002</c:v>
                </c:pt>
                <c:pt idx="1756">
                  <c:v>69.685000000000002</c:v>
                </c:pt>
                <c:pt idx="1757">
                  <c:v>69.643000000000001</c:v>
                </c:pt>
                <c:pt idx="1758">
                  <c:v>69.643000000000001</c:v>
                </c:pt>
                <c:pt idx="1759">
                  <c:v>69.599999999999994</c:v>
                </c:pt>
                <c:pt idx="1760">
                  <c:v>69.599999999999994</c:v>
                </c:pt>
                <c:pt idx="1761">
                  <c:v>69.599999999999994</c:v>
                </c:pt>
                <c:pt idx="1762">
                  <c:v>69.599999999999994</c:v>
                </c:pt>
                <c:pt idx="1763">
                  <c:v>69.599999999999994</c:v>
                </c:pt>
                <c:pt idx="1764">
                  <c:v>69.599999999999994</c:v>
                </c:pt>
                <c:pt idx="1765">
                  <c:v>69.557000000000002</c:v>
                </c:pt>
                <c:pt idx="1766">
                  <c:v>69.599999999999994</c:v>
                </c:pt>
                <c:pt idx="1767">
                  <c:v>69.599999999999994</c:v>
                </c:pt>
                <c:pt idx="1768">
                  <c:v>69.599999999999994</c:v>
                </c:pt>
                <c:pt idx="1769">
                  <c:v>69.599999999999994</c:v>
                </c:pt>
                <c:pt idx="1770">
                  <c:v>69.599999999999994</c:v>
                </c:pt>
                <c:pt idx="1771">
                  <c:v>69.643000000000001</c:v>
                </c:pt>
                <c:pt idx="1772">
                  <c:v>69.643000000000001</c:v>
                </c:pt>
                <c:pt idx="1773">
                  <c:v>69.685000000000002</c:v>
                </c:pt>
                <c:pt idx="1774">
                  <c:v>69.685000000000002</c:v>
                </c:pt>
                <c:pt idx="1775">
                  <c:v>69.685000000000002</c:v>
                </c:pt>
                <c:pt idx="1776">
                  <c:v>69.727999999999994</c:v>
                </c:pt>
                <c:pt idx="1777">
                  <c:v>69.727999999999994</c:v>
                </c:pt>
                <c:pt idx="1778">
                  <c:v>69.727999999999994</c:v>
                </c:pt>
                <c:pt idx="1779">
                  <c:v>69.727999999999994</c:v>
                </c:pt>
                <c:pt idx="1780">
                  <c:v>69.727999999999994</c:v>
                </c:pt>
                <c:pt idx="1781">
                  <c:v>69.727999999999994</c:v>
                </c:pt>
                <c:pt idx="1782">
                  <c:v>69.727999999999994</c:v>
                </c:pt>
                <c:pt idx="1783">
                  <c:v>69.727999999999994</c:v>
                </c:pt>
                <c:pt idx="1784">
                  <c:v>69.685000000000002</c:v>
                </c:pt>
                <c:pt idx="1785">
                  <c:v>69.685000000000002</c:v>
                </c:pt>
                <c:pt idx="1786">
                  <c:v>69.685000000000002</c:v>
                </c:pt>
                <c:pt idx="1787">
                  <c:v>69.685000000000002</c:v>
                </c:pt>
                <c:pt idx="1788">
                  <c:v>69.685000000000002</c:v>
                </c:pt>
                <c:pt idx="1789">
                  <c:v>69.685000000000002</c:v>
                </c:pt>
                <c:pt idx="1790">
                  <c:v>69.643000000000001</c:v>
                </c:pt>
                <c:pt idx="1791">
                  <c:v>69.685000000000002</c:v>
                </c:pt>
                <c:pt idx="1792">
                  <c:v>69.643000000000001</c:v>
                </c:pt>
                <c:pt idx="1793">
                  <c:v>69.643000000000001</c:v>
                </c:pt>
                <c:pt idx="1794">
                  <c:v>69.643000000000001</c:v>
                </c:pt>
                <c:pt idx="1795">
                  <c:v>69.643000000000001</c:v>
                </c:pt>
                <c:pt idx="1796">
                  <c:v>69.643000000000001</c:v>
                </c:pt>
                <c:pt idx="1797">
                  <c:v>69.643000000000001</c:v>
                </c:pt>
                <c:pt idx="1798">
                  <c:v>69.599999999999994</c:v>
                </c:pt>
                <c:pt idx="1799">
                  <c:v>69.599999999999994</c:v>
                </c:pt>
                <c:pt idx="1800">
                  <c:v>69.557000000000002</c:v>
                </c:pt>
                <c:pt idx="1801">
                  <c:v>69.557000000000002</c:v>
                </c:pt>
                <c:pt idx="1802">
                  <c:v>69.557000000000002</c:v>
                </c:pt>
                <c:pt idx="1803">
                  <c:v>69.513999999999996</c:v>
                </c:pt>
                <c:pt idx="1804">
                  <c:v>69.513999999999996</c:v>
                </c:pt>
                <c:pt idx="1805">
                  <c:v>69.513999999999996</c:v>
                </c:pt>
                <c:pt idx="1806">
                  <c:v>69.513999999999996</c:v>
                </c:pt>
                <c:pt idx="1807">
                  <c:v>69.513999999999996</c:v>
                </c:pt>
                <c:pt idx="1808">
                  <c:v>69.513999999999996</c:v>
                </c:pt>
                <c:pt idx="1809">
                  <c:v>69.513999999999996</c:v>
                </c:pt>
                <c:pt idx="1810">
                  <c:v>69.513999999999996</c:v>
                </c:pt>
                <c:pt idx="1811">
                  <c:v>69.513999999999996</c:v>
                </c:pt>
                <c:pt idx="1812">
                  <c:v>69.513999999999996</c:v>
                </c:pt>
                <c:pt idx="1813">
                  <c:v>69.513999999999996</c:v>
                </c:pt>
                <c:pt idx="1814">
                  <c:v>69.513999999999996</c:v>
                </c:pt>
                <c:pt idx="1815">
                  <c:v>69.513999999999996</c:v>
                </c:pt>
                <c:pt idx="1816">
                  <c:v>69.513999999999996</c:v>
                </c:pt>
                <c:pt idx="1817">
                  <c:v>69.513999999999996</c:v>
                </c:pt>
                <c:pt idx="1818">
                  <c:v>69.557000000000002</c:v>
                </c:pt>
                <c:pt idx="1819">
                  <c:v>69.557000000000002</c:v>
                </c:pt>
                <c:pt idx="1820">
                  <c:v>69.557000000000002</c:v>
                </c:pt>
                <c:pt idx="1821">
                  <c:v>69.557000000000002</c:v>
                </c:pt>
                <c:pt idx="1822">
                  <c:v>69.599999999999994</c:v>
                </c:pt>
                <c:pt idx="1823">
                  <c:v>69.599999999999994</c:v>
                </c:pt>
                <c:pt idx="1824">
                  <c:v>69.599999999999994</c:v>
                </c:pt>
                <c:pt idx="1825">
                  <c:v>69.599999999999994</c:v>
                </c:pt>
                <c:pt idx="1826">
                  <c:v>69.643000000000001</c:v>
                </c:pt>
                <c:pt idx="1827">
                  <c:v>69.643000000000001</c:v>
                </c:pt>
                <c:pt idx="1828">
                  <c:v>69.643000000000001</c:v>
                </c:pt>
                <c:pt idx="1829">
                  <c:v>69.685000000000002</c:v>
                </c:pt>
                <c:pt idx="1830">
                  <c:v>69.685000000000002</c:v>
                </c:pt>
                <c:pt idx="1831">
                  <c:v>69.727999999999994</c:v>
                </c:pt>
                <c:pt idx="1832">
                  <c:v>69.727999999999994</c:v>
                </c:pt>
                <c:pt idx="1833">
                  <c:v>69.771000000000001</c:v>
                </c:pt>
                <c:pt idx="1834">
                  <c:v>69.771000000000001</c:v>
                </c:pt>
                <c:pt idx="1835">
                  <c:v>69.813999999999993</c:v>
                </c:pt>
                <c:pt idx="1836">
                  <c:v>69.85799999999999</c:v>
                </c:pt>
                <c:pt idx="1837">
                  <c:v>69.900999999999996</c:v>
                </c:pt>
                <c:pt idx="1838">
                  <c:v>69.900999999999996</c:v>
                </c:pt>
                <c:pt idx="1839">
                  <c:v>69.942000000000007</c:v>
                </c:pt>
                <c:pt idx="1840">
                  <c:v>69.985000000000014</c:v>
                </c:pt>
                <c:pt idx="1841">
                  <c:v>69.985000000000014</c:v>
                </c:pt>
                <c:pt idx="1842">
                  <c:v>69.985000000000014</c:v>
                </c:pt>
                <c:pt idx="1843">
                  <c:v>70.028999999999982</c:v>
                </c:pt>
                <c:pt idx="1844">
                  <c:v>70.072000000000003</c:v>
                </c:pt>
                <c:pt idx="1845">
                  <c:v>70.072000000000003</c:v>
                </c:pt>
                <c:pt idx="1846">
                  <c:v>70.072000000000003</c:v>
                </c:pt>
                <c:pt idx="1847">
                  <c:v>70.072000000000003</c:v>
                </c:pt>
                <c:pt idx="1848">
                  <c:v>70.114999999999995</c:v>
                </c:pt>
                <c:pt idx="1849">
                  <c:v>70.072000000000003</c:v>
                </c:pt>
                <c:pt idx="1850">
                  <c:v>70.072000000000003</c:v>
                </c:pt>
                <c:pt idx="1851">
                  <c:v>70.072000000000003</c:v>
                </c:pt>
                <c:pt idx="1852">
                  <c:v>70.072000000000003</c:v>
                </c:pt>
                <c:pt idx="1853">
                  <c:v>70.072000000000003</c:v>
                </c:pt>
                <c:pt idx="1854">
                  <c:v>70.028999999999982</c:v>
                </c:pt>
                <c:pt idx="1855">
                  <c:v>70.028999999999982</c:v>
                </c:pt>
                <c:pt idx="1856">
                  <c:v>70.028999999999982</c:v>
                </c:pt>
                <c:pt idx="1857">
                  <c:v>70.028999999999982</c:v>
                </c:pt>
                <c:pt idx="1858">
                  <c:v>70.028999999999982</c:v>
                </c:pt>
                <c:pt idx="1859">
                  <c:v>70.072000000000003</c:v>
                </c:pt>
                <c:pt idx="1860">
                  <c:v>70.072000000000003</c:v>
                </c:pt>
                <c:pt idx="1861">
                  <c:v>70.072000000000003</c:v>
                </c:pt>
                <c:pt idx="1862">
                  <c:v>70.072000000000003</c:v>
                </c:pt>
                <c:pt idx="1863">
                  <c:v>70.072000000000003</c:v>
                </c:pt>
                <c:pt idx="1864">
                  <c:v>70.072000000000003</c:v>
                </c:pt>
                <c:pt idx="1865">
                  <c:v>70.072000000000003</c:v>
                </c:pt>
                <c:pt idx="1866">
                  <c:v>70.028999999999982</c:v>
                </c:pt>
                <c:pt idx="1867">
                  <c:v>70.028999999999982</c:v>
                </c:pt>
                <c:pt idx="1868">
                  <c:v>70.028999999999982</c:v>
                </c:pt>
                <c:pt idx="1869">
                  <c:v>70.028999999999982</c:v>
                </c:pt>
                <c:pt idx="1870">
                  <c:v>70.028999999999982</c:v>
                </c:pt>
                <c:pt idx="1871">
                  <c:v>70.028999999999982</c:v>
                </c:pt>
                <c:pt idx="1872">
                  <c:v>70.028999999999982</c:v>
                </c:pt>
                <c:pt idx="1873">
                  <c:v>69.985000000000014</c:v>
                </c:pt>
                <c:pt idx="1874">
                  <c:v>69.942000000000007</c:v>
                </c:pt>
                <c:pt idx="1875">
                  <c:v>69.900999999999996</c:v>
                </c:pt>
                <c:pt idx="1876">
                  <c:v>69.85799999999999</c:v>
                </c:pt>
                <c:pt idx="1877">
                  <c:v>69.85799999999999</c:v>
                </c:pt>
                <c:pt idx="1878">
                  <c:v>69.813999999999993</c:v>
                </c:pt>
                <c:pt idx="1879">
                  <c:v>69.771000000000001</c:v>
                </c:pt>
                <c:pt idx="1880">
                  <c:v>69.727999999999994</c:v>
                </c:pt>
                <c:pt idx="1881">
                  <c:v>69.727999999999994</c:v>
                </c:pt>
                <c:pt idx="1882">
                  <c:v>69.685000000000002</c:v>
                </c:pt>
                <c:pt idx="1883">
                  <c:v>69.685000000000002</c:v>
                </c:pt>
                <c:pt idx="1884">
                  <c:v>69.643000000000001</c:v>
                </c:pt>
                <c:pt idx="1885">
                  <c:v>69.643000000000001</c:v>
                </c:pt>
                <c:pt idx="1886">
                  <c:v>69.643000000000001</c:v>
                </c:pt>
                <c:pt idx="1887">
                  <c:v>69.599999999999994</c:v>
                </c:pt>
                <c:pt idx="1888">
                  <c:v>69.599999999999994</c:v>
                </c:pt>
                <c:pt idx="1889">
                  <c:v>69.557000000000002</c:v>
                </c:pt>
                <c:pt idx="1890">
                  <c:v>69.557000000000002</c:v>
                </c:pt>
                <c:pt idx="1891">
                  <c:v>69.557000000000002</c:v>
                </c:pt>
                <c:pt idx="1892">
                  <c:v>69.599999999999994</c:v>
                </c:pt>
                <c:pt idx="1893">
                  <c:v>69.599999999999994</c:v>
                </c:pt>
                <c:pt idx="1894">
                  <c:v>69.643000000000001</c:v>
                </c:pt>
                <c:pt idx="1895">
                  <c:v>69.685000000000002</c:v>
                </c:pt>
                <c:pt idx="1896">
                  <c:v>69.727999999999994</c:v>
                </c:pt>
                <c:pt idx="1897">
                  <c:v>69.771000000000001</c:v>
                </c:pt>
                <c:pt idx="1898">
                  <c:v>69.813999999999993</c:v>
                </c:pt>
                <c:pt idx="1899">
                  <c:v>69.813999999999993</c:v>
                </c:pt>
                <c:pt idx="1900">
                  <c:v>69.85799999999999</c:v>
                </c:pt>
                <c:pt idx="1901">
                  <c:v>69.900999999999996</c:v>
                </c:pt>
                <c:pt idx="1902">
                  <c:v>69.900999999999996</c:v>
                </c:pt>
                <c:pt idx="1903">
                  <c:v>69.942000000000007</c:v>
                </c:pt>
                <c:pt idx="1904">
                  <c:v>69.942000000000007</c:v>
                </c:pt>
                <c:pt idx="1905">
                  <c:v>69.985000000000014</c:v>
                </c:pt>
                <c:pt idx="1906">
                  <c:v>69.985000000000014</c:v>
                </c:pt>
                <c:pt idx="1907">
                  <c:v>69.985000000000014</c:v>
                </c:pt>
                <c:pt idx="1908">
                  <c:v>69.985000000000014</c:v>
                </c:pt>
                <c:pt idx="1909">
                  <c:v>69.985000000000014</c:v>
                </c:pt>
                <c:pt idx="1910">
                  <c:v>69.985000000000014</c:v>
                </c:pt>
                <c:pt idx="1911">
                  <c:v>69.942000000000007</c:v>
                </c:pt>
                <c:pt idx="1912">
                  <c:v>69.942000000000007</c:v>
                </c:pt>
                <c:pt idx="1913">
                  <c:v>69.942000000000007</c:v>
                </c:pt>
                <c:pt idx="1914">
                  <c:v>69.900999999999996</c:v>
                </c:pt>
                <c:pt idx="1915">
                  <c:v>69.900999999999996</c:v>
                </c:pt>
                <c:pt idx="1916">
                  <c:v>69.900999999999996</c:v>
                </c:pt>
                <c:pt idx="1917">
                  <c:v>69.900999999999996</c:v>
                </c:pt>
                <c:pt idx="1918">
                  <c:v>69.900999999999996</c:v>
                </c:pt>
                <c:pt idx="1919">
                  <c:v>69.900999999999996</c:v>
                </c:pt>
                <c:pt idx="1920">
                  <c:v>69.900999999999996</c:v>
                </c:pt>
                <c:pt idx="1921">
                  <c:v>69.900999999999996</c:v>
                </c:pt>
                <c:pt idx="1922">
                  <c:v>69.900999999999996</c:v>
                </c:pt>
                <c:pt idx="1923">
                  <c:v>69.942000000000007</c:v>
                </c:pt>
                <c:pt idx="1924">
                  <c:v>69.942000000000007</c:v>
                </c:pt>
                <c:pt idx="1925">
                  <c:v>69.985000000000014</c:v>
                </c:pt>
                <c:pt idx="1926">
                  <c:v>69.985000000000014</c:v>
                </c:pt>
                <c:pt idx="1927">
                  <c:v>70.028999999999982</c:v>
                </c:pt>
                <c:pt idx="1928">
                  <c:v>70.028999999999982</c:v>
                </c:pt>
                <c:pt idx="1929">
                  <c:v>70.028999999999982</c:v>
                </c:pt>
                <c:pt idx="1930">
                  <c:v>70.072000000000003</c:v>
                </c:pt>
                <c:pt idx="1931">
                  <c:v>70.072000000000003</c:v>
                </c:pt>
                <c:pt idx="1932">
                  <c:v>70.072000000000003</c:v>
                </c:pt>
                <c:pt idx="1933">
                  <c:v>70.072000000000003</c:v>
                </c:pt>
                <c:pt idx="1934">
                  <c:v>70.028999999999982</c:v>
                </c:pt>
                <c:pt idx="1935">
                  <c:v>70.028999999999982</c:v>
                </c:pt>
                <c:pt idx="1936">
                  <c:v>69.985000000000014</c:v>
                </c:pt>
                <c:pt idx="1937">
                  <c:v>69.985000000000014</c:v>
                </c:pt>
                <c:pt idx="1938">
                  <c:v>69.942000000000007</c:v>
                </c:pt>
                <c:pt idx="1939">
                  <c:v>69.900999999999996</c:v>
                </c:pt>
                <c:pt idx="1940">
                  <c:v>69.85799999999999</c:v>
                </c:pt>
                <c:pt idx="1941">
                  <c:v>69.85799999999999</c:v>
                </c:pt>
                <c:pt idx="1942">
                  <c:v>69.813999999999993</c:v>
                </c:pt>
                <c:pt idx="1943">
                  <c:v>69.771000000000001</c:v>
                </c:pt>
                <c:pt idx="1944">
                  <c:v>69.727999999999994</c:v>
                </c:pt>
                <c:pt idx="1945">
                  <c:v>69.685000000000002</c:v>
                </c:pt>
                <c:pt idx="1946">
                  <c:v>69.685000000000002</c:v>
                </c:pt>
                <c:pt idx="1947">
                  <c:v>69.643000000000001</c:v>
                </c:pt>
                <c:pt idx="1948">
                  <c:v>69.599999999999994</c:v>
                </c:pt>
                <c:pt idx="1949">
                  <c:v>69.599999999999994</c:v>
                </c:pt>
                <c:pt idx="1950">
                  <c:v>69.599999999999994</c:v>
                </c:pt>
                <c:pt idx="1951">
                  <c:v>69.557000000000002</c:v>
                </c:pt>
                <c:pt idx="1952">
                  <c:v>69.557000000000002</c:v>
                </c:pt>
                <c:pt idx="1953">
                  <c:v>69.557000000000002</c:v>
                </c:pt>
                <c:pt idx="1954">
                  <c:v>69.557000000000002</c:v>
                </c:pt>
                <c:pt idx="1955">
                  <c:v>69.557000000000002</c:v>
                </c:pt>
                <c:pt idx="1956">
                  <c:v>69.557000000000002</c:v>
                </c:pt>
                <c:pt idx="1957">
                  <c:v>69.599999999999994</c:v>
                </c:pt>
                <c:pt idx="1958">
                  <c:v>69.599999999999994</c:v>
                </c:pt>
                <c:pt idx="1959">
                  <c:v>69.599999999999994</c:v>
                </c:pt>
                <c:pt idx="1960">
                  <c:v>69.599999999999994</c:v>
                </c:pt>
                <c:pt idx="1961">
                  <c:v>69.643000000000001</c:v>
                </c:pt>
                <c:pt idx="1962">
                  <c:v>69.643000000000001</c:v>
                </c:pt>
                <c:pt idx="1963">
                  <c:v>69.643000000000001</c:v>
                </c:pt>
                <c:pt idx="1964">
                  <c:v>69.685000000000002</c:v>
                </c:pt>
                <c:pt idx="1965">
                  <c:v>69.685000000000002</c:v>
                </c:pt>
                <c:pt idx="1966">
                  <c:v>69.685000000000002</c:v>
                </c:pt>
                <c:pt idx="1967">
                  <c:v>69.727999999999994</c:v>
                </c:pt>
                <c:pt idx="1968">
                  <c:v>69.727999999999994</c:v>
                </c:pt>
                <c:pt idx="1969">
                  <c:v>69.771000000000001</c:v>
                </c:pt>
                <c:pt idx="1970">
                  <c:v>69.813999999999993</c:v>
                </c:pt>
                <c:pt idx="1971">
                  <c:v>69.85799999999999</c:v>
                </c:pt>
                <c:pt idx="1972">
                  <c:v>69.900999999999996</c:v>
                </c:pt>
                <c:pt idx="1973">
                  <c:v>69.900999999999996</c:v>
                </c:pt>
                <c:pt idx="1974">
                  <c:v>69.942000000000007</c:v>
                </c:pt>
                <c:pt idx="1975">
                  <c:v>69.985000000000014</c:v>
                </c:pt>
                <c:pt idx="1976">
                  <c:v>69.985000000000014</c:v>
                </c:pt>
                <c:pt idx="1977">
                  <c:v>69.985000000000014</c:v>
                </c:pt>
                <c:pt idx="1978">
                  <c:v>70.028999999999982</c:v>
                </c:pt>
                <c:pt idx="1979">
                  <c:v>70.028999999999982</c:v>
                </c:pt>
                <c:pt idx="1980">
                  <c:v>70.028999999999982</c:v>
                </c:pt>
                <c:pt idx="1981">
                  <c:v>70.028999999999982</c:v>
                </c:pt>
                <c:pt idx="1982">
                  <c:v>69.985000000000014</c:v>
                </c:pt>
                <c:pt idx="1983">
                  <c:v>69.985000000000014</c:v>
                </c:pt>
                <c:pt idx="1984">
                  <c:v>69.985000000000014</c:v>
                </c:pt>
                <c:pt idx="1985">
                  <c:v>69.985000000000014</c:v>
                </c:pt>
                <c:pt idx="1986">
                  <c:v>70.028999999999982</c:v>
                </c:pt>
                <c:pt idx="1987">
                  <c:v>70.028999999999982</c:v>
                </c:pt>
                <c:pt idx="1988">
                  <c:v>70.028999999999982</c:v>
                </c:pt>
                <c:pt idx="1989">
                  <c:v>70.072000000000003</c:v>
                </c:pt>
                <c:pt idx="1990">
                  <c:v>70.072000000000003</c:v>
                </c:pt>
                <c:pt idx="1991">
                  <c:v>70.072000000000003</c:v>
                </c:pt>
                <c:pt idx="1992">
                  <c:v>70.072000000000003</c:v>
                </c:pt>
                <c:pt idx="1993">
                  <c:v>70.072000000000003</c:v>
                </c:pt>
                <c:pt idx="1994">
                  <c:v>70.072000000000003</c:v>
                </c:pt>
                <c:pt idx="1995">
                  <c:v>70.072000000000003</c:v>
                </c:pt>
                <c:pt idx="1996">
                  <c:v>70.072000000000003</c:v>
                </c:pt>
                <c:pt idx="1997">
                  <c:v>70.072000000000003</c:v>
                </c:pt>
                <c:pt idx="1998">
                  <c:v>70.072000000000003</c:v>
                </c:pt>
                <c:pt idx="1999">
                  <c:v>70.072000000000003</c:v>
                </c:pt>
                <c:pt idx="2000">
                  <c:v>70.072000000000003</c:v>
                </c:pt>
                <c:pt idx="2001">
                  <c:v>70.072000000000003</c:v>
                </c:pt>
                <c:pt idx="2002">
                  <c:v>70.072000000000003</c:v>
                </c:pt>
                <c:pt idx="2003">
                  <c:v>70.072000000000003</c:v>
                </c:pt>
                <c:pt idx="2004">
                  <c:v>70.072000000000003</c:v>
                </c:pt>
                <c:pt idx="2005">
                  <c:v>70.072000000000003</c:v>
                </c:pt>
                <c:pt idx="2006">
                  <c:v>70.072000000000003</c:v>
                </c:pt>
                <c:pt idx="2007">
                  <c:v>70.028999999999982</c:v>
                </c:pt>
                <c:pt idx="2008">
                  <c:v>69.985000000000014</c:v>
                </c:pt>
                <c:pt idx="2009">
                  <c:v>69.985000000000014</c:v>
                </c:pt>
                <c:pt idx="2010">
                  <c:v>69.942000000000007</c:v>
                </c:pt>
                <c:pt idx="2011">
                  <c:v>69.942000000000007</c:v>
                </c:pt>
                <c:pt idx="2012">
                  <c:v>69.900999999999996</c:v>
                </c:pt>
                <c:pt idx="2013">
                  <c:v>69.900999999999996</c:v>
                </c:pt>
                <c:pt idx="2014">
                  <c:v>69.900999999999996</c:v>
                </c:pt>
                <c:pt idx="2015">
                  <c:v>69.900999999999996</c:v>
                </c:pt>
                <c:pt idx="2016">
                  <c:v>69.900999999999996</c:v>
                </c:pt>
                <c:pt idx="2017">
                  <c:v>69.900999999999996</c:v>
                </c:pt>
                <c:pt idx="2018">
                  <c:v>69.942000000000007</c:v>
                </c:pt>
                <c:pt idx="2019">
                  <c:v>69.900999999999996</c:v>
                </c:pt>
                <c:pt idx="2020">
                  <c:v>69.900999999999996</c:v>
                </c:pt>
                <c:pt idx="2021">
                  <c:v>69.942000000000007</c:v>
                </c:pt>
                <c:pt idx="2022">
                  <c:v>69.942000000000007</c:v>
                </c:pt>
                <c:pt idx="2023">
                  <c:v>69.942000000000007</c:v>
                </c:pt>
                <c:pt idx="2024">
                  <c:v>69.942000000000007</c:v>
                </c:pt>
                <c:pt idx="2025">
                  <c:v>69.985000000000014</c:v>
                </c:pt>
                <c:pt idx="2026">
                  <c:v>69.985000000000014</c:v>
                </c:pt>
                <c:pt idx="2027">
                  <c:v>69.985000000000014</c:v>
                </c:pt>
                <c:pt idx="2028">
                  <c:v>70.028999999999982</c:v>
                </c:pt>
                <c:pt idx="2029">
                  <c:v>70.028999999999982</c:v>
                </c:pt>
                <c:pt idx="2030">
                  <c:v>70.028999999999982</c:v>
                </c:pt>
                <c:pt idx="2031">
                  <c:v>70.028999999999982</c:v>
                </c:pt>
                <c:pt idx="2032">
                  <c:v>70.072000000000003</c:v>
                </c:pt>
                <c:pt idx="2033">
                  <c:v>70.072000000000003</c:v>
                </c:pt>
                <c:pt idx="2034">
                  <c:v>70.072000000000003</c:v>
                </c:pt>
                <c:pt idx="2035">
                  <c:v>70.072000000000003</c:v>
                </c:pt>
                <c:pt idx="2036">
                  <c:v>70.072000000000003</c:v>
                </c:pt>
                <c:pt idx="2037">
                  <c:v>70.072000000000003</c:v>
                </c:pt>
                <c:pt idx="2038">
                  <c:v>70.072000000000003</c:v>
                </c:pt>
                <c:pt idx="2039">
                  <c:v>70.072000000000003</c:v>
                </c:pt>
                <c:pt idx="2040">
                  <c:v>70.072000000000003</c:v>
                </c:pt>
                <c:pt idx="2041">
                  <c:v>70.028999999999982</c:v>
                </c:pt>
                <c:pt idx="2042">
                  <c:v>70.028999999999982</c:v>
                </c:pt>
                <c:pt idx="2043">
                  <c:v>70.028999999999982</c:v>
                </c:pt>
                <c:pt idx="2044">
                  <c:v>70.028999999999982</c:v>
                </c:pt>
                <c:pt idx="2045">
                  <c:v>70.028999999999982</c:v>
                </c:pt>
                <c:pt idx="2046">
                  <c:v>70.028999999999982</c:v>
                </c:pt>
                <c:pt idx="2047">
                  <c:v>70.028999999999982</c:v>
                </c:pt>
                <c:pt idx="2048">
                  <c:v>70.028999999999982</c:v>
                </c:pt>
                <c:pt idx="2049">
                  <c:v>70.028999999999982</c:v>
                </c:pt>
                <c:pt idx="2050">
                  <c:v>70.028999999999982</c:v>
                </c:pt>
                <c:pt idx="2051">
                  <c:v>70.028999999999982</c:v>
                </c:pt>
                <c:pt idx="2052">
                  <c:v>70.028999999999982</c:v>
                </c:pt>
                <c:pt idx="2053">
                  <c:v>70.028999999999982</c:v>
                </c:pt>
                <c:pt idx="2054">
                  <c:v>70.028999999999982</c:v>
                </c:pt>
                <c:pt idx="2055">
                  <c:v>70.028999999999982</c:v>
                </c:pt>
                <c:pt idx="2056">
                  <c:v>70.028999999999982</c:v>
                </c:pt>
                <c:pt idx="2057">
                  <c:v>70.028999999999982</c:v>
                </c:pt>
                <c:pt idx="2058">
                  <c:v>70.072000000000003</c:v>
                </c:pt>
                <c:pt idx="2059">
                  <c:v>70.072000000000003</c:v>
                </c:pt>
                <c:pt idx="2060">
                  <c:v>70.072000000000003</c:v>
                </c:pt>
                <c:pt idx="2061">
                  <c:v>70.072000000000003</c:v>
                </c:pt>
                <c:pt idx="2062">
                  <c:v>70.114999999999995</c:v>
                </c:pt>
                <c:pt idx="2063">
                  <c:v>70.114999999999995</c:v>
                </c:pt>
                <c:pt idx="2064">
                  <c:v>70.114999999999995</c:v>
                </c:pt>
                <c:pt idx="2065">
                  <c:v>70.114999999999995</c:v>
                </c:pt>
                <c:pt idx="2066">
                  <c:v>70.114999999999995</c:v>
                </c:pt>
                <c:pt idx="2067">
                  <c:v>70.114999999999995</c:v>
                </c:pt>
                <c:pt idx="2068">
                  <c:v>70.114999999999995</c:v>
                </c:pt>
                <c:pt idx="2069">
                  <c:v>70.114999999999995</c:v>
                </c:pt>
                <c:pt idx="2070">
                  <c:v>70.114999999999995</c:v>
                </c:pt>
                <c:pt idx="2071">
                  <c:v>70.072000000000003</c:v>
                </c:pt>
                <c:pt idx="2072">
                  <c:v>70.072000000000003</c:v>
                </c:pt>
                <c:pt idx="2073">
                  <c:v>70.072000000000003</c:v>
                </c:pt>
                <c:pt idx="2074">
                  <c:v>70.028999999999982</c:v>
                </c:pt>
                <c:pt idx="2075">
                  <c:v>70.028999999999982</c:v>
                </c:pt>
                <c:pt idx="2076">
                  <c:v>69.985000000000014</c:v>
                </c:pt>
                <c:pt idx="2077">
                  <c:v>69.942000000000007</c:v>
                </c:pt>
                <c:pt idx="2078">
                  <c:v>69.942000000000007</c:v>
                </c:pt>
                <c:pt idx="2079">
                  <c:v>69.900999999999996</c:v>
                </c:pt>
                <c:pt idx="2080">
                  <c:v>69.85799999999999</c:v>
                </c:pt>
                <c:pt idx="2081">
                  <c:v>69.813999999999993</c:v>
                </c:pt>
                <c:pt idx="2082">
                  <c:v>69.771000000000001</c:v>
                </c:pt>
                <c:pt idx="2083">
                  <c:v>69.771000000000001</c:v>
                </c:pt>
                <c:pt idx="2084">
                  <c:v>69.727999999999994</c:v>
                </c:pt>
                <c:pt idx="2085">
                  <c:v>69.727999999999994</c:v>
                </c:pt>
                <c:pt idx="2086">
                  <c:v>69.685000000000002</c:v>
                </c:pt>
                <c:pt idx="2087">
                  <c:v>69.685000000000002</c:v>
                </c:pt>
                <c:pt idx="2088">
                  <c:v>69.685000000000002</c:v>
                </c:pt>
                <c:pt idx="2089">
                  <c:v>69.685000000000002</c:v>
                </c:pt>
                <c:pt idx="2090">
                  <c:v>69.685000000000002</c:v>
                </c:pt>
                <c:pt idx="2091">
                  <c:v>69.685000000000002</c:v>
                </c:pt>
                <c:pt idx="2092">
                  <c:v>69.727999999999994</c:v>
                </c:pt>
                <c:pt idx="2093">
                  <c:v>69.685000000000002</c:v>
                </c:pt>
                <c:pt idx="2094">
                  <c:v>69.685000000000002</c:v>
                </c:pt>
                <c:pt idx="2095">
                  <c:v>69.685000000000002</c:v>
                </c:pt>
                <c:pt idx="2096">
                  <c:v>69.685000000000002</c:v>
                </c:pt>
                <c:pt idx="2097">
                  <c:v>69.643000000000001</c:v>
                </c:pt>
                <c:pt idx="2098">
                  <c:v>69.643000000000001</c:v>
                </c:pt>
                <c:pt idx="2099">
                  <c:v>69.599999999999994</c:v>
                </c:pt>
                <c:pt idx="2100">
                  <c:v>69.599999999999994</c:v>
                </c:pt>
                <c:pt idx="2101">
                  <c:v>69.599999999999994</c:v>
                </c:pt>
                <c:pt idx="2102">
                  <c:v>69.599999999999994</c:v>
                </c:pt>
                <c:pt idx="2103">
                  <c:v>69.599999999999994</c:v>
                </c:pt>
                <c:pt idx="2104">
                  <c:v>69.599999999999994</c:v>
                </c:pt>
                <c:pt idx="2105">
                  <c:v>69.557000000000002</c:v>
                </c:pt>
                <c:pt idx="2106">
                  <c:v>69.557000000000002</c:v>
                </c:pt>
                <c:pt idx="2107">
                  <c:v>69.557000000000002</c:v>
                </c:pt>
                <c:pt idx="2108">
                  <c:v>69.513999999999996</c:v>
                </c:pt>
                <c:pt idx="2109">
                  <c:v>69.513999999999996</c:v>
                </c:pt>
                <c:pt idx="2110">
                  <c:v>69.513999999999996</c:v>
                </c:pt>
                <c:pt idx="2111">
                  <c:v>69.471000000000004</c:v>
                </c:pt>
                <c:pt idx="2112">
                  <c:v>69.471000000000004</c:v>
                </c:pt>
                <c:pt idx="2113">
                  <c:v>69.471000000000004</c:v>
                </c:pt>
                <c:pt idx="2114">
                  <c:v>69.471000000000004</c:v>
                </c:pt>
                <c:pt idx="2115">
                  <c:v>69.471000000000004</c:v>
                </c:pt>
                <c:pt idx="2116">
                  <c:v>69.427000000000007</c:v>
                </c:pt>
                <c:pt idx="2117">
                  <c:v>69.427000000000007</c:v>
                </c:pt>
                <c:pt idx="2118">
                  <c:v>69.427000000000007</c:v>
                </c:pt>
                <c:pt idx="2119">
                  <c:v>69.385999999999981</c:v>
                </c:pt>
                <c:pt idx="2120">
                  <c:v>69.385999999999981</c:v>
                </c:pt>
                <c:pt idx="2121">
                  <c:v>69.385999999999981</c:v>
                </c:pt>
                <c:pt idx="2122">
                  <c:v>69.385999999999981</c:v>
                </c:pt>
                <c:pt idx="2123">
                  <c:v>69.385999999999981</c:v>
                </c:pt>
                <c:pt idx="2124">
                  <c:v>69.385999999999981</c:v>
                </c:pt>
                <c:pt idx="2125">
                  <c:v>69.343000000000004</c:v>
                </c:pt>
                <c:pt idx="2126">
                  <c:v>69.3</c:v>
                </c:pt>
                <c:pt idx="2127">
                  <c:v>69.3</c:v>
                </c:pt>
                <c:pt idx="2128">
                  <c:v>69.256</c:v>
                </c:pt>
                <c:pt idx="2129">
                  <c:v>69.256</c:v>
                </c:pt>
                <c:pt idx="2130">
                  <c:v>69.212999999999994</c:v>
                </c:pt>
                <c:pt idx="2131">
                  <c:v>69.212999999999994</c:v>
                </c:pt>
                <c:pt idx="2132">
                  <c:v>69.169999999999987</c:v>
                </c:pt>
                <c:pt idx="2133">
                  <c:v>69.169999999999987</c:v>
                </c:pt>
                <c:pt idx="2134">
                  <c:v>69.169999999999987</c:v>
                </c:pt>
                <c:pt idx="2135">
                  <c:v>69.169999999999987</c:v>
                </c:pt>
                <c:pt idx="2136">
                  <c:v>69.169999999999987</c:v>
                </c:pt>
                <c:pt idx="2137">
                  <c:v>69.169999999999987</c:v>
                </c:pt>
                <c:pt idx="2138">
                  <c:v>69.128999999999976</c:v>
                </c:pt>
                <c:pt idx="2139">
                  <c:v>69.128999999999976</c:v>
                </c:pt>
                <c:pt idx="2140">
                  <c:v>69.128999999999976</c:v>
                </c:pt>
                <c:pt idx="2141">
                  <c:v>69.084999999999994</c:v>
                </c:pt>
                <c:pt idx="2142">
                  <c:v>69.084999999999994</c:v>
                </c:pt>
                <c:pt idx="2143">
                  <c:v>69.042000000000002</c:v>
                </c:pt>
                <c:pt idx="2144">
                  <c:v>69.042000000000002</c:v>
                </c:pt>
                <c:pt idx="2145">
                  <c:v>68.998999999999995</c:v>
                </c:pt>
                <c:pt idx="2146">
                  <c:v>68.998999999999995</c:v>
                </c:pt>
                <c:pt idx="2147">
                  <c:v>68.998999999999995</c:v>
                </c:pt>
                <c:pt idx="2148">
                  <c:v>68.956000000000003</c:v>
                </c:pt>
                <c:pt idx="2149">
                  <c:v>68.956000000000003</c:v>
                </c:pt>
                <c:pt idx="2150">
                  <c:v>68.956000000000003</c:v>
                </c:pt>
                <c:pt idx="2151">
                  <c:v>68.956000000000003</c:v>
                </c:pt>
                <c:pt idx="2152">
                  <c:v>68.956000000000003</c:v>
                </c:pt>
                <c:pt idx="2153">
                  <c:v>68.912999999999997</c:v>
                </c:pt>
                <c:pt idx="2154">
                  <c:v>68.912999999999997</c:v>
                </c:pt>
                <c:pt idx="2155">
                  <c:v>68.912999999999997</c:v>
                </c:pt>
                <c:pt idx="2156">
                  <c:v>68.912999999999997</c:v>
                </c:pt>
                <c:pt idx="2157">
                  <c:v>68.870999999999981</c:v>
                </c:pt>
                <c:pt idx="2158">
                  <c:v>68.870999999999981</c:v>
                </c:pt>
                <c:pt idx="2159">
                  <c:v>68.870999999999981</c:v>
                </c:pt>
                <c:pt idx="2160">
                  <c:v>68.870999999999981</c:v>
                </c:pt>
                <c:pt idx="2161">
                  <c:v>68.870999999999981</c:v>
                </c:pt>
                <c:pt idx="2162">
                  <c:v>68.870999999999981</c:v>
                </c:pt>
                <c:pt idx="2163">
                  <c:v>68.870999999999981</c:v>
                </c:pt>
                <c:pt idx="2164">
                  <c:v>68.870999999999981</c:v>
                </c:pt>
                <c:pt idx="2165">
                  <c:v>68.870999999999981</c:v>
                </c:pt>
                <c:pt idx="2166">
                  <c:v>68.870999999999981</c:v>
                </c:pt>
                <c:pt idx="2167">
                  <c:v>68.870999999999981</c:v>
                </c:pt>
                <c:pt idx="2168">
                  <c:v>68.870999999999981</c:v>
                </c:pt>
                <c:pt idx="2169">
                  <c:v>68.870999999999981</c:v>
                </c:pt>
                <c:pt idx="2170">
                  <c:v>68.870999999999981</c:v>
                </c:pt>
                <c:pt idx="2171">
                  <c:v>68.828000000000003</c:v>
                </c:pt>
                <c:pt idx="2172">
                  <c:v>68.870999999999981</c:v>
                </c:pt>
                <c:pt idx="2173">
                  <c:v>68.870999999999981</c:v>
                </c:pt>
                <c:pt idx="2174">
                  <c:v>68.870999999999981</c:v>
                </c:pt>
                <c:pt idx="2175">
                  <c:v>68.912999999999997</c:v>
                </c:pt>
                <c:pt idx="2176">
                  <c:v>68.912999999999997</c:v>
                </c:pt>
                <c:pt idx="2177">
                  <c:v>68.956000000000003</c:v>
                </c:pt>
                <c:pt idx="2178">
                  <c:v>68.956000000000003</c:v>
                </c:pt>
                <c:pt idx="2179">
                  <c:v>68.998999999999995</c:v>
                </c:pt>
                <c:pt idx="2180">
                  <c:v>69.042000000000002</c:v>
                </c:pt>
                <c:pt idx="2181">
                  <c:v>69.042000000000002</c:v>
                </c:pt>
                <c:pt idx="2182">
                  <c:v>69.042000000000002</c:v>
                </c:pt>
                <c:pt idx="2183">
                  <c:v>69.084999999999994</c:v>
                </c:pt>
                <c:pt idx="2184">
                  <c:v>69.084999999999994</c:v>
                </c:pt>
                <c:pt idx="2185">
                  <c:v>69.084999999999994</c:v>
                </c:pt>
                <c:pt idx="2186">
                  <c:v>69.084999999999994</c:v>
                </c:pt>
                <c:pt idx="2187">
                  <c:v>69.084999999999994</c:v>
                </c:pt>
                <c:pt idx="2188">
                  <c:v>69.084999999999994</c:v>
                </c:pt>
                <c:pt idx="2189">
                  <c:v>69.042000000000002</c:v>
                </c:pt>
                <c:pt idx="2190">
                  <c:v>68.998999999999995</c:v>
                </c:pt>
                <c:pt idx="2191">
                  <c:v>68.998999999999995</c:v>
                </c:pt>
                <c:pt idx="2192">
                  <c:v>68.956000000000003</c:v>
                </c:pt>
                <c:pt idx="2193">
                  <c:v>68.912999999999997</c:v>
                </c:pt>
                <c:pt idx="2194">
                  <c:v>68.912999999999997</c:v>
                </c:pt>
                <c:pt idx="2195">
                  <c:v>68.870999999999981</c:v>
                </c:pt>
                <c:pt idx="2196">
                  <c:v>68.912999999999997</c:v>
                </c:pt>
                <c:pt idx="2197">
                  <c:v>68.912999999999997</c:v>
                </c:pt>
                <c:pt idx="2198">
                  <c:v>68.912999999999997</c:v>
                </c:pt>
                <c:pt idx="2199">
                  <c:v>68.956000000000003</c:v>
                </c:pt>
                <c:pt idx="2200">
                  <c:v>68.956000000000003</c:v>
                </c:pt>
                <c:pt idx="2201">
                  <c:v>68.956000000000003</c:v>
                </c:pt>
                <c:pt idx="2202">
                  <c:v>68.998999999999995</c:v>
                </c:pt>
                <c:pt idx="2203">
                  <c:v>68.998999999999995</c:v>
                </c:pt>
                <c:pt idx="2204">
                  <c:v>68.998999999999995</c:v>
                </c:pt>
                <c:pt idx="2205">
                  <c:v>68.998999999999995</c:v>
                </c:pt>
                <c:pt idx="2206">
                  <c:v>68.998999999999995</c:v>
                </c:pt>
                <c:pt idx="2207">
                  <c:v>68.998999999999995</c:v>
                </c:pt>
                <c:pt idx="2208">
                  <c:v>68.998999999999995</c:v>
                </c:pt>
                <c:pt idx="2209">
                  <c:v>69.042000000000002</c:v>
                </c:pt>
                <c:pt idx="2210">
                  <c:v>69.042000000000002</c:v>
                </c:pt>
                <c:pt idx="2211">
                  <c:v>69.042000000000002</c:v>
                </c:pt>
                <c:pt idx="2212">
                  <c:v>69.042000000000002</c:v>
                </c:pt>
                <c:pt idx="2213">
                  <c:v>69.042000000000002</c:v>
                </c:pt>
                <c:pt idx="2214">
                  <c:v>69.042000000000002</c:v>
                </c:pt>
                <c:pt idx="2215">
                  <c:v>69.042000000000002</c:v>
                </c:pt>
                <c:pt idx="2216">
                  <c:v>69.042000000000002</c:v>
                </c:pt>
                <c:pt idx="2217">
                  <c:v>69.042000000000002</c:v>
                </c:pt>
                <c:pt idx="2218">
                  <c:v>69.042000000000002</c:v>
                </c:pt>
                <c:pt idx="2219">
                  <c:v>69.042000000000002</c:v>
                </c:pt>
                <c:pt idx="2220">
                  <c:v>69.042000000000002</c:v>
                </c:pt>
                <c:pt idx="2221">
                  <c:v>69.084999999999994</c:v>
                </c:pt>
                <c:pt idx="2222">
                  <c:v>69.084999999999994</c:v>
                </c:pt>
                <c:pt idx="2223">
                  <c:v>69.128999999999976</c:v>
                </c:pt>
                <c:pt idx="2224">
                  <c:v>69.128999999999976</c:v>
                </c:pt>
                <c:pt idx="2225">
                  <c:v>69.128999999999976</c:v>
                </c:pt>
                <c:pt idx="2226">
                  <c:v>69.169999999999987</c:v>
                </c:pt>
                <c:pt idx="2227">
                  <c:v>69.169999999999987</c:v>
                </c:pt>
                <c:pt idx="2228">
                  <c:v>69.169999999999987</c:v>
                </c:pt>
                <c:pt idx="2229">
                  <c:v>69.128999999999976</c:v>
                </c:pt>
                <c:pt idx="2230">
                  <c:v>69.128999999999976</c:v>
                </c:pt>
                <c:pt idx="2231">
                  <c:v>69.084999999999994</c:v>
                </c:pt>
                <c:pt idx="2232">
                  <c:v>69.042000000000002</c:v>
                </c:pt>
                <c:pt idx="2233">
                  <c:v>68.998999999999995</c:v>
                </c:pt>
                <c:pt idx="2234">
                  <c:v>68.998999999999995</c:v>
                </c:pt>
                <c:pt idx="2235">
                  <c:v>68.956000000000003</c:v>
                </c:pt>
                <c:pt idx="2236">
                  <c:v>68.912999999999997</c:v>
                </c:pt>
                <c:pt idx="2237">
                  <c:v>68.912999999999997</c:v>
                </c:pt>
                <c:pt idx="2238">
                  <c:v>68.912999999999997</c:v>
                </c:pt>
                <c:pt idx="2239">
                  <c:v>68.870999999999981</c:v>
                </c:pt>
                <c:pt idx="2240">
                  <c:v>68.870999999999981</c:v>
                </c:pt>
                <c:pt idx="2241">
                  <c:v>68.870999999999981</c:v>
                </c:pt>
                <c:pt idx="2242">
                  <c:v>68.870999999999981</c:v>
                </c:pt>
                <c:pt idx="2243">
                  <c:v>68.870999999999981</c:v>
                </c:pt>
                <c:pt idx="2244">
                  <c:v>68.870999999999981</c:v>
                </c:pt>
                <c:pt idx="2245">
                  <c:v>68.870999999999981</c:v>
                </c:pt>
                <c:pt idx="2246">
                  <c:v>68.870999999999981</c:v>
                </c:pt>
                <c:pt idx="2247">
                  <c:v>68.912999999999997</c:v>
                </c:pt>
                <c:pt idx="2248">
                  <c:v>68.912999999999997</c:v>
                </c:pt>
                <c:pt idx="2249">
                  <c:v>68.912999999999997</c:v>
                </c:pt>
                <c:pt idx="2250">
                  <c:v>68.912999999999997</c:v>
                </c:pt>
                <c:pt idx="2251">
                  <c:v>68.912999999999997</c:v>
                </c:pt>
                <c:pt idx="2252">
                  <c:v>68.912999999999997</c:v>
                </c:pt>
                <c:pt idx="2253">
                  <c:v>68.870999999999981</c:v>
                </c:pt>
                <c:pt idx="2254">
                  <c:v>68.870999999999981</c:v>
                </c:pt>
                <c:pt idx="2255">
                  <c:v>68.870999999999981</c:v>
                </c:pt>
                <c:pt idx="2256">
                  <c:v>68.828000000000003</c:v>
                </c:pt>
                <c:pt idx="2257">
                  <c:v>68.784999999999997</c:v>
                </c:pt>
                <c:pt idx="2258">
                  <c:v>68.784999999999997</c:v>
                </c:pt>
                <c:pt idx="2259">
                  <c:v>68.742000000000004</c:v>
                </c:pt>
                <c:pt idx="2260">
                  <c:v>68.697999999999993</c:v>
                </c:pt>
                <c:pt idx="2261">
                  <c:v>68.697999999999993</c:v>
                </c:pt>
                <c:pt idx="2262">
                  <c:v>68.697999999999993</c:v>
                </c:pt>
                <c:pt idx="2263">
                  <c:v>68.656999999999982</c:v>
                </c:pt>
                <c:pt idx="2264">
                  <c:v>68.656999999999982</c:v>
                </c:pt>
                <c:pt idx="2265">
                  <c:v>68.614000000000004</c:v>
                </c:pt>
                <c:pt idx="2266">
                  <c:v>68.614000000000004</c:v>
                </c:pt>
                <c:pt idx="2267">
                  <c:v>68.614000000000004</c:v>
                </c:pt>
                <c:pt idx="2268">
                  <c:v>68.614000000000004</c:v>
                </c:pt>
                <c:pt idx="2269">
                  <c:v>68.614000000000004</c:v>
                </c:pt>
                <c:pt idx="2270">
                  <c:v>68.656999999999982</c:v>
                </c:pt>
                <c:pt idx="2271">
                  <c:v>68.656999999999982</c:v>
                </c:pt>
                <c:pt idx="2272">
                  <c:v>68.656999999999982</c:v>
                </c:pt>
                <c:pt idx="2273">
                  <c:v>68.697999999999993</c:v>
                </c:pt>
                <c:pt idx="2274">
                  <c:v>68.697999999999993</c:v>
                </c:pt>
                <c:pt idx="2275">
                  <c:v>68.697999999999993</c:v>
                </c:pt>
                <c:pt idx="2276">
                  <c:v>68.697999999999993</c:v>
                </c:pt>
                <c:pt idx="2277">
                  <c:v>68.697999999999993</c:v>
                </c:pt>
                <c:pt idx="2278">
                  <c:v>68.697999999999993</c:v>
                </c:pt>
                <c:pt idx="2279">
                  <c:v>68.697999999999993</c:v>
                </c:pt>
                <c:pt idx="2280">
                  <c:v>68.656999999999982</c:v>
                </c:pt>
                <c:pt idx="2281">
                  <c:v>68.656999999999982</c:v>
                </c:pt>
                <c:pt idx="2282">
                  <c:v>68.656999999999982</c:v>
                </c:pt>
                <c:pt idx="2283">
                  <c:v>68.656999999999982</c:v>
                </c:pt>
                <c:pt idx="2284">
                  <c:v>68.656999999999982</c:v>
                </c:pt>
                <c:pt idx="2285">
                  <c:v>68.614000000000004</c:v>
                </c:pt>
                <c:pt idx="2286">
                  <c:v>68.656999999999982</c:v>
                </c:pt>
                <c:pt idx="2287">
                  <c:v>68.656999999999982</c:v>
                </c:pt>
                <c:pt idx="2288">
                  <c:v>68.656999999999982</c:v>
                </c:pt>
                <c:pt idx="2289">
                  <c:v>68.697999999999993</c:v>
                </c:pt>
                <c:pt idx="2290">
                  <c:v>68.697999999999993</c:v>
                </c:pt>
                <c:pt idx="2291">
                  <c:v>68.742000000000004</c:v>
                </c:pt>
                <c:pt idx="2292">
                  <c:v>68.784999999999997</c:v>
                </c:pt>
                <c:pt idx="2293">
                  <c:v>68.828000000000003</c:v>
                </c:pt>
                <c:pt idx="2294">
                  <c:v>68.870999999999981</c:v>
                </c:pt>
                <c:pt idx="2295">
                  <c:v>68.870999999999981</c:v>
                </c:pt>
                <c:pt idx="2296">
                  <c:v>68.912999999999997</c:v>
                </c:pt>
                <c:pt idx="2297">
                  <c:v>68.912999999999997</c:v>
                </c:pt>
                <c:pt idx="2298">
                  <c:v>68.870999999999981</c:v>
                </c:pt>
                <c:pt idx="2299">
                  <c:v>68.870999999999981</c:v>
                </c:pt>
                <c:pt idx="2300">
                  <c:v>68.870999999999981</c:v>
                </c:pt>
                <c:pt idx="2301">
                  <c:v>68.870999999999981</c:v>
                </c:pt>
                <c:pt idx="2302">
                  <c:v>68.828000000000003</c:v>
                </c:pt>
                <c:pt idx="2303">
                  <c:v>68.828000000000003</c:v>
                </c:pt>
                <c:pt idx="2304">
                  <c:v>68.828000000000003</c:v>
                </c:pt>
                <c:pt idx="2305">
                  <c:v>68.870999999999981</c:v>
                </c:pt>
                <c:pt idx="2306">
                  <c:v>68.870999999999981</c:v>
                </c:pt>
                <c:pt idx="2307">
                  <c:v>68.870999999999981</c:v>
                </c:pt>
                <c:pt idx="2308">
                  <c:v>68.828000000000003</c:v>
                </c:pt>
                <c:pt idx="2309">
                  <c:v>68.828000000000003</c:v>
                </c:pt>
                <c:pt idx="2310">
                  <c:v>68.828000000000003</c:v>
                </c:pt>
                <c:pt idx="2311">
                  <c:v>68.784999999999997</c:v>
                </c:pt>
                <c:pt idx="2312">
                  <c:v>68.784999999999997</c:v>
                </c:pt>
                <c:pt idx="2313">
                  <c:v>68.742000000000004</c:v>
                </c:pt>
                <c:pt idx="2314">
                  <c:v>68.742000000000004</c:v>
                </c:pt>
                <c:pt idx="2315">
                  <c:v>68.742000000000004</c:v>
                </c:pt>
                <c:pt idx="2316">
                  <c:v>68.697999999999993</c:v>
                </c:pt>
                <c:pt idx="2317">
                  <c:v>68.697999999999993</c:v>
                </c:pt>
                <c:pt idx="2318">
                  <c:v>68.697999999999993</c:v>
                </c:pt>
                <c:pt idx="2319">
                  <c:v>68.656999999999982</c:v>
                </c:pt>
                <c:pt idx="2320">
                  <c:v>68.614000000000004</c:v>
                </c:pt>
                <c:pt idx="2321">
                  <c:v>68.614000000000004</c:v>
                </c:pt>
                <c:pt idx="2322">
                  <c:v>68.570999999999998</c:v>
                </c:pt>
                <c:pt idx="2323">
                  <c:v>68.570999999999998</c:v>
                </c:pt>
                <c:pt idx="2324">
                  <c:v>68.527000000000001</c:v>
                </c:pt>
                <c:pt idx="2325">
                  <c:v>68.527000000000001</c:v>
                </c:pt>
                <c:pt idx="2326">
                  <c:v>68.527000000000001</c:v>
                </c:pt>
                <c:pt idx="2327">
                  <c:v>68.527000000000001</c:v>
                </c:pt>
                <c:pt idx="2328">
                  <c:v>68.527000000000001</c:v>
                </c:pt>
                <c:pt idx="2329">
                  <c:v>68.527000000000001</c:v>
                </c:pt>
                <c:pt idx="2330">
                  <c:v>68.527000000000001</c:v>
                </c:pt>
                <c:pt idx="2331">
                  <c:v>68.527000000000001</c:v>
                </c:pt>
                <c:pt idx="2332">
                  <c:v>68.527000000000001</c:v>
                </c:pt>
                <c:pt idx="2333">
                  <c:v>68.527000000000001</c:v>
                </c:pt>
                <c:pt idx="2334">
                  <c:v>68.483999999999995</c:v>
                </c:pt>
                <c:pt idx="2335">
                  <c:v>68.483999999999995</c:v>
                </c:pt>
                <c:pt idx="2336">
                  <c:v>68.483999999999995</c:v>
                </c:pt>
                <c:pt idx="2337">
                  <c:v>68.483999999999995</c:v>
                </c:pt>
                <c:pt idx="2338">
                  <c:v>68.483999999999995</c:v>
                </c:pt>
                <c:pt idx="2339">
                  <c:v>68.483999999999995</c:v>
                </c:pt>
                <c:pt idx="2340">
                  <c:v>68.483999999999995</c:v>
                </c:pt>
                <c:pt idx="2341">
                  <c:v>68.483999999999995</c:v>
                </c:pt>
                <c:pt idx="2342">
                  <c:v>68.483999999999995</c:v>
                </c:pt>
                <c:pt idx="2343">
                  <c:v>68.483999999999995</c:v>
                </c:pt>
                <c:pt idx="2344">
                  <c:v>68.527000000000001</c:v>
                </c:pt>
                <c:pt idx="2345">
                  <c:v>68.527000000000001</c:v>
                </c:pt>
                <c:pt idx="2346">
                  <c:v>68.527000000000001</c:v>
                </c:pt>
                <c:pt idx="2347">
                  <c:v>68.570999999999998</c:v>
                </c:pt>
                <c:pt idx="2348">
                  <c:v>68.570999999999998</c:v>
                </c:pt>
                <c:pt idx="2349">
                  <c:v>68.614000000000004</c:v>
                </c:pt>
                <c:pt idx="2350">
                  <c:v>68.614000000000004</c:v>
                </c:pt>
                <c:pt idx="2351">
                  <c:v>68.614000000000004</c:v>
                </c:pt>
                <c:pt idx="2352">
                  <c:v>68.614000000000004</c:v>
                </c:pt>
                <c:pt idx="2353">
                  <c:v>68.656999999999982</c:v>
                </c:pt>
                <c:pt idx="2354">
                  <c:v>68.656999999999982</c:v>
                </c:pt>
                <c:pt idx="2355">
                  <c:v>68.656999999999982</c:v>
                </c:pt>
                <c:pt idx="2356">
                  <c:v>68.656999999999982</c:v>
                </c:pt>
                <c:pt idx="2357">
                  <c:v>68.697999999999993</c:v>
                </c:pt>
                <c:pt idx="2358">
                  <c:v>68.697999999999993</c:v>
                </c:pt>
                <c:pt idx="2359">
                  <c:v>68.697999999999993</c:v>
                </c:pt>
                <c:pt idx="2360">
                  <c:v>68.697999999999993</c:v>
                </c:pt>
                <c:pt idx="2361">
                  <c:v>68.742000000000004</c:v>
                </c:pt>
                <c:pt idx="2362">
                  <c:v>68.742000000000004</c:v>
                </c:pt>
                <c:pt idx="2363">
                  <c:v>68.742000000000004</c:v>
                </c:pt>
                <c:pt idx="2364">
                  <c:v>68.742000000000004</c:v>
                </c:pt>
                <c:pt idx="2365">
                  <c:v>68.742000000000004</c:v>
                </c:pt>
                <c:pt idx="2366">
                  <c:v>68.742000000000004</c:v>
                </c:pt>
                <c:pt idx="2367">
                  <c:v>68.697999999999993</c:v>
                </c:pt>
                <c:pt idx="2368">
                  <c:v>68.697999999999993</c:v>
                </c:pt>
                <c:pt idx="2369">
                  <c:v>68.697999999999993</c:v>
                </c:pt>
                <c:pt idx="2370">
                  <c:v>68.656999999999982</c:v>
                </c:pt>
                <c:pt idx="2371">
                  <c:v>68.656999999999982</c:v>
                </c:pt>
                <c:pt idx="2372">
                  <c:v>68.656999999999982</c:v>
                </c:pt>
                <c:pt idx="2373">
                  <c:v>68.656999999999982</c:v>
                </c:pt>
                <c:pt idx="2374">
                  <c:v>68.614000000000004</c:v>
                </c:pt>
                <c:pt idx="2375">
                  <c:v>68.614000000000004</c:v>
                </c:pt>
                <c:pt idx="2376">
                  <c:v>68.614000000000004</c:v>
                </c:pt>
                <c:pt idx="2377">
                  <c:v>68.614000000000004</c:v>
                </c:pt>
                <c:pt idx="2378">
                  <c:v>68.614000000000004</c:v>
                </c:pt>
                <c:pt idx="2379">
                  <c:v>68.614000000000004</c:v>
                </c:pt>
                <c:pt idx="2380">
                  <c:v>68.614000000000004</c:v>
                </c:pt>
                <c:pt idx="2381">
                  <c:v>68.614000000000004</c:v>
                </c:pt>
                <c:pt idx="2382">
                  <c:v>68.570999999999998</c:v>
                </c:pt>
                <c:pt idx="2383">
                  <c:v>68.570999999999998</c:v>
                </c:pt>
                <c:pt idx="2384">
                  <c:v>68.614000000000004</c:v>
                </c:pt>
                <c:pt idx="2385">
                  <c:v>68.614000000000004</c:v>
                </c:pt>
                <c:pt idx="2386">
                  <c:v>68.614000000000004</c:v>
                </c:pt>
                <c:pt idx="2387">
                  <c:v>68.656999999999982</c:v>
                </c:pt>
                <c:pt idx="2388">
                  <c:v>68.656999999999982</c:v>
                </c:pt>
                <c:pt idx="2389">
                  <c:v>68.697999999999993</c:v>
                </c:pt>
                <c:pt idx="2390">
                  <c:v>68.697999999999993</c:v>
                </c:pt>
                <c:pt idx="2391">
                  <c:v>68.742000000000004</c:v>
                </c:pt>
                <c:pt idx="2392">
                  <c:v>68.742000000000004</c:v>
                </c:pt>
                <c:pt idx="2393">
                  <c:v>68.784999999999997</c:v>
                </c:pt>
                <c:pt idx="2394">
                  <c:v>68.784999999999997</c:v>
                </c:pt>
                <c:pt idx="2395">
                  <c:v>68.784999999999997</c:v>
                </c:pt>
                <c:pt idx="2396">
                  <c:v>68.828000000000003</c:v>
                </c:pt>
                <c:pt idx="2397">
                  <c:v>68.828000000000003</c:v>
                </c:pt>
                <c:pt idx="2398">
                  <c:v>68.828000000000003</c:v>
                </c:pt>
                <c:pt idx="2399">
                  <c:v>68.828000000000003</c:v>
                </c:pt>
                <c:pt idx="2400">
                  <c:v>68.828000000000003</c:v>
                </c:pt>
                <c:pt idx="2401">
                  <c:v>68.870999999999981</c:v>
                </c:pt>
                <c:pt idx="2402">
                  <c:v>68.870999999999981</c:v>
                </c:pt>
                <c:pt idx="2403">
                  <c:v>68.870999999999981</c:v>
                </c:pt>
                <c:pt idx="2404">
                  <c:v>68.870999999999981</c:v>
                </c:pt>
                <c:pt idx="2405">
                  <c:v>68.870999999999981</c:v>
                </c:pt>
                <c:pt idx="2406">
                  <c:v>68.870999999999981</c:v>
                </c:pt>
                <c:pt idx="2407">
                  <c:v>68.870999999999981</c:v>
                </c:pt>
                <c:pt idx="2408">
                  <c:v>68.870999999999981</c:v>
                </c:pt>
                <c:pt idx="2409">
                  <c:v>68.870999999999981</c:v>
                </c:pt>
                <c:pt idx="2410">
                  <c:v>68.870999999999981</c:v>
                </c:pt>
                <c:pt idx="2411">
                  <c:v>68.870999999999981</c:v>
                </c:pt>
                <c:pt idx="2412">
                  <c:v>68.912999999999997</c:v>
                </c:pt>
                <c:pt idx="2413">
                  <c:v>68.912999999999997</c:v>
                </c:pt>
                <c:pt idx="2414">
                  <c:v>68.912999999999997</c:v>
                </c:pt>
                <c:pt idx="2415">
                  <c:v>68.870999999999981</c:v>
                </c:pt>
                <c:pt idx="2416">
                  <c:v>68.870999999999981</c:v>
                </c:pt>
                <c:pt idx="2417">
                  <c:v>68.870999999999981</c:v>
                </c:pt>
                <c:pt idx="2418">
                  <c:v>68.870999999999981</c:v>
                </c:pt>
                <c:pt idx="2419">
                  <c:v>68.870999999999981</c:v>
                </c:pt>
                <c:pt idx="2420">
                  <c:v>68.870999999999981</c:v>
                </c:pt>
                <c:pt idx="2421">
                  <c:v>68.870999999999981</c:v>
                </c:pt>
                <c:pt idx="2422">
                  <c:v>68.870999999999981</c:v>
                </c:pt>
                <c:pt idx="2423">
                  <c:v>68.870999999999981</c:v>
                </c:pt>
                <c:pt idx="2424">
                  <c:v>68.870999999999981</c:v>
                </c:pt>
                <c:pt idx="2425">
                  <c:v>68.870999999999981</c:v>
                </c:pt>
                <c:pt idx="2426">
                  <c:v>68.828000000000003</c:v>
                </c:pt>
                <c:pt idx="2427">
                  <c:v>68.828000000000003</c:v>
                </c:pt>
                <c:pt idx="2428">
                  <c:v>68.828000000000003</c:v>
                </c:pt>
                <c:pt idx="2429">
                  <c:v>68.828000000000003</c:v>
                </c:pt>
                <c:pt idx="2430">
                  <c:v>68.784999999999997</c:v>
                </c:pt>
                <c:pt idx="2431">
                  <c:v>68.784999999999997</c:v>
                </c:pt>
                <c:pt idx="2432">
                  <c:v>68.784999999999997</c:v>
                </c:pt>
                <c:pt idx="2433">
                  <c:v>68.784999999999997</c:v>
                </c:pt>
                <c:pt idx="2434">
                  <c:v>68.784999999999997</c:v>
                </c:pt>
                <c:pt idx="2435">
                  <c:v>68.784999999999997</c:v>
                </c:pt>
                <c:pt idx="2436">
                  <c:v>68.784999999999997</c:v>
                </c:pt>
                <c:pt idx="2437">
                  <c:v>68.784999999999997</c:v>
                </c:pt>
                <c:pt idx="2438">
                  <c:v>68.784999999999997</c:v>
                </c:pt>
                <c:pt idx="2439">
                  <c:v>68.784999999999997</c:v>
                </c:pt>
                <c:pt idx="2440">
                  <c:v>68.784999999999997</c:v>
                </c:pt>
                <c:pt idx="2441">
                  <c:v>68.784999999999997</c:v>
                </c:pt>
                <c:pt idx="2442">
                  <c:v>68.784999999999997</c:v>
                </c:pt>
                <c:pt idx="2443">
                  <c:v>68.784999999999997</c:v>
                </c:pt>
                <c:pt idx="2444">
                  <c:v>68.828000000000003</c:v>
                </c:pt>
                <c:pt idx="2445">
                  <c:v>68.828000000000003</c:v>
                </c:pt>
                <c:pt idx="2446">
                  <c:v>68.828000000000003</c:v>
                </c:pt>
                <c:pt idx="2447">
                  <c:v>68.828000000000003</c:v>
                </c:pt>
                <c:pt idx="2448">
                  <c:v>68.828000000000003</c:v>
                </c:pt>
                <c:pt idx="2449">
                  <c:v>68.828000000000003</c:v>
                </c:pt>
                <c:pt idx="2450">
                  <c:v>68.828000000000003</c:v>
                </c:pt>
                <c:pt idx="2451">
                  <c:v>68.828000000000003</c:v>
                </c:pt>
                <c:pt idx="2452">
                  <c:v>68.828000000000003</c:v>
                </c:pt>
                <c:pt idx="2453">
                  <c:v>68.870999999999981</c:v>
                </c:pt>
                <c:pt idx="2454">
                  <c:v>68.870999999999981</c:v>
                </c:pt>
                <c:pt idx="2455">
                  <c:v>68.870999999999981</c:v>
                </c:pt>
                <c:pt idx="2456">
                  <c:v>68.870999999999981</c:v>
                </c:pt>
                <c:pt idx="2457">
                  <c:v>68.870999999999981</c:v>
                </c:pt>
                <c:pt idx="2458">
                  <c:v>68.870999999999981</c:v>
                </c:pt>
                <c:pt idx="2459">
                  <c:v>68.870999999999981</c:v>
                </c:pt>
                <c:pt idx="2460">
                  <c:v>68.870999999999981</c:v>
                </c:pt>
                <c:pt idx="2461">
                  <c:v>68.870999999999981</c:v>
                </c:pt>
                <c:pt idx="2462">
                  <c:v>68.912999999999997</c:v>
                </c:pt>
                <c:pt idx="2463">
                  <c:v>68.870999999999981</c:v>
                </c:pt>
                <c:pt idx="2464">
                  <c:v>68.870999999999981</c:v>
                </c:pt>
                <c:pt idx="2465">
                  <c:v>68.870999999999981</c:v>
                </c:pt>
                <c:pt idx="2466">
                  <c:v>68.870999999999981</c:v>
                </c:pt>
                <c:pt idx="2467">
                  <c:v>68.870999999999981</c:v>
                </c:pt>
                <c:pt idx="2468">
                  <c:v>68.870999999999981</c:v>
                </c:pt>
                <c:pt idx="2469">
                  <c:v>68.828000000000003</c:v>
                </c:pt>
                <c:pt idx="2470">
                  <c:v>68.828000000000003</c:v>
                </c:pt>
                <c:pt idx="2471">
                  <c:v>68.828000000000003</c:v>
                </c:pt>
                <c:pt idx="2472">
                  <c:v>68.828000000000003</c:v>
                </c:pt>
                <c:pt idx="2473">
                  <c:v>68.828000000000003</c:v>
                </c:pt>
                <c:pt idx="2474">
                  <c:v>68.828000000000003</c:v>
                </c:pt>
                <c:pt idx="2475">
                  <c:v>68.828000000000003</c:v>
                </c:pt>
                <c:pt idx="2476">
                  <c:v>68.870999999999981</c:v>
                </c:pt>
                <c:pt idx="2477">
                  <c:v>68.870999999999981</c:v>
                </c:pt>
                <c:pt idx="2478">
                  <c:v>68.870999999999981</c:v>
                </c:pt>
                <c:pt idx="2479">
                  <c:v>68.912999999999997</c:v>
                </c:pt>
                <c:pt idx="2480">
                  <c:v>68.912999999999997</c:v>
                </c:pt>
                <c:pt idx="2481">
                  <c:v>68.912999999999997</c:v>
                </c:pt>
                <c:pt idx="2482">
                  <c:v>68.912999999999997</c:v>
                </c:pt>
                <c:pt idx="2483">
                  <c:v>68.912999999999997</c:v>
                </c:pt>
                <c:pt idx="2484">
                  <c:v>68.912999999999997</c:v>
                </c:pt>
                <c:pt idx="2485">
                  <c:v>68.912999999999997</c:v>
                </c:pt>
                <c:pt idx="2486">
                  <c:v>68.912999999999997</c:v>
                </c:pt>
                <c:pt idx="2487">
                  <c:v>68.912999999999997</c:v>
                </c:pt>
                <c:pt idx="2488">
                  <c:v>68.912999999999997</c:v>
                </c:pt>
                <c:pt idx="2489">
                  <c:v>68.912999999999997</c:v>
                </c:pt>
                <c:pt idx="2490">
                  <c:v>68.956000000000003</c:v>
                </c:pt>
                <c:pt idx="2491">
                  <c:v>68.956000000000003</c:v>
                </c:pt>
                <c:pt idx="2492">
                  <c:v>68.912999999999997</c:v>
                </c:pt>
                <c:pt idx="2493">
                  <c:v>68.912999999999997</c:v>
                </c:pt>
                <c:pt idx="2494">
                  <c:v>68.912999999999997</c:v>
                </c:pt>
                <c:pt idx="2495">
                  <c:v>68.912999999999997</c:v>
                </c:pt>
                <c:pt idx="2496">
                  <c:v>68.912999999999997</c:v>
                </c:pt>
                <c:pt idx="2497">
                  <c:v>68.912999999999997</c:v>
                </c:pt>
                <c:pt idx="2498">
                  <c:v>68.870999999999981</c:v>
                </c:pt>
                <c:pt idx="2499">
                  <c:v>68.870999999999981</c:v>
                </c:pt>
                <c:pt idx="2500">
                  <c:v>68.870999999999981</c:v>
                </c:pt>
                <c:pt idx="2501">
                  <c:v>68.912999999999997</c:v>
                </c:pt>
                <c:pt idx="2502">
                  <c:v>68.912999999999997</c:v>
                </c:pt>
                <c:pt idx="2503">
                  <c:v>68.912999999999997</c:v>
                </c:pt>
                <c:pt idx="2504">
                  <c:v>68.912999999999997</c:v>
                </c:pt>
                <c:pt idx="2505">
                  <c:v>68.912999999999997</c:v>
                </c:pt>
                <c:pt idx="2506">
                  <c:v>68.912999999999997</c:v>
                </c:pt>
                <c:pt idx="2507">
                  <c:v>68.956000000000003</c:v>
                </c:pt>
                <c:pt idx="2508">
                  <c:v>68.956000000000003</c:v>
                </c:pt>
                <c:pt idx="2509">
                  <c:v>68.956000000000003</c:v>
                </c:pt>
                <c:pt idx="2510">
                  <c:v>68.956000000000003</c:v>
                </c:pt>
                <c:pt idx="2511">
                  <c:v>68.998999999999995</c:v>
                </c:pt>
                <c:pt idx="2512">
                  <c:v>68.998999999999995</c:v>
                </c:pt>
                <c:pt idx="2513">
                  <c:v>68.998999999999995</c:v>
                </c:pt>
                <c:pt idx="2514">
                  <c:v>68.998999999999995</c:v>
                </c:pt>
                <c:pt idx="2515">
                  <c:v>68.998999999999995</c:v>
                </c:pt>
                <c:pt idx="2516">
                  <c:v>68.998999999999995</c:v>
                </c:pt>
                <c:pt idx="2517">
                  <c:v>68.998999999999995</c:v>
                </c:pt>
                <c:pt idx="2518">
                  <c:v>68.998999999999995</c:v>
                </c:pt>
                <c:pt idx="2519">
                  <c:v>68.956000000000003</c:v>
                </c:pt>
                <c:pt idx="2520">
                  <c:v>68.956000000000003</c:v>
                </c:pt>
                <c:pt idx="2521">
                  <c:v>68.956000000000003</c:v>
                </c:pt>
                <c:pt idx="2522">
                  <c:v>68.956000000000003</c:v>
                </c:pt>
                <c:pt idx="2523">
                  <c:v>68.956000000000003</c:v>
                </c:pt>
                <c:pt idx="2524">
                  <c:v>68.956000000000003</c:v>
                </c:pt>
                <c:pt idx="2525">
                  <c:v>68.998999999999995</c:v>
                </c:pt>
                <c:pt idx="2526">
                  <c:v>68.998999999999995</c:v>
                </c:pt>
                <c:pt idx="2527">
                  <c:v>68.998999999999995</c:v>
                </c:pt>
                <c:pt idx="2528">
                  <c:v>69.042000000000002</c:v>
                </c:pt>
                <c:pt idx="2529">
                  <c:v>69.042000000000002</c:v>
                </c:pt>
                <c:pt idx="2530">
                  <c:v>69.042000000000002</c:v>
                </c:pt>
                <c:pt idx="2531">
                  <c:v>69.042000000000002</c:v>
                </c:pt>
                <c:pt idx="2532">
                  <c:v>69.084999999999994</c:v>
                </c:pt>
                <c:pt idx="2533">
                  <c:v>69.084999999999994</c:v>
                </c:pt>
                <c:pt idx="2534">
                  <c:v>69.084999999999994</c:v>
                </c:pt>
                <c:pt idx="2535">
                  <c:v>69.128999999999976</c:v>
                </c:pt>
                <c:pt idx="2536">
                  <c:v>69.128999999999976</c:v>
                </c:pt>
                <c:pt idx="2537">
                  <c:v>69.128999999999976</c:v>
                </c:pt>
                <c:pt idx="2538">
                  <c:v>69.169999999999987</c:v>
                </c:pt>
                <c:pt idx="2539">
                  <c:v>69.169999999999987</c:v>
                </c:pt>
                <c:pt idx="2540">
                  <c:v>69.169999999999987</c:v>
                </c:pt>
                <c:pt idx="2541">
                  <c:v>69.212999999999994</c:v>
                </c:pt>
                <c:pt idx="2542">
                  <c:v>69.212999999999994</c:v>
                </c:pt>
                <c:pt idx="2543">
                  <c:v>69.256</c:v>
                </c:pt>
                <c:pt idx="2544">
                  <c:v>69.256</c:v>
                </c:pt>
                <c:pt idx="2545">
                  <c:v>69.3</c:v>
                </c:pt>
                <c:pt idx="2546">
                  <c:v>69.3</c:v>
                </c:pt>
                <c:pt idx="2547">
                  <c:v>69.3</c:v>
                </c:pt>
                <c:pt idx="2548">
                  <c:v>69.343000000000004</c:v>
                </c:pt>
                <c:pt idx="2549">
                  <c:v>69.385999999999981</c:v>
                </c:pt>
                <c:pt idx="2550">
                  <c:v>69.385999999999981</c:v>
                </c:pt>
                <c:pt idx="2551">
                  <c:v>69.427000000000007</c:v>
                </c:pt>
                <c:pt idx="2552">
                  <c:v>69.427000000000007</c:v>
                </c:pt>
                <c:pt idx="2553">
                  <c:v>69.471000000000004</c:v>
                </c:pt>
                <c:pt idx="2554">
                  <c:v>69.471000000000004</c:v>
                </c:pt>
                <c:pt idx="2555">
                  <c:v>69.513999999999996</c:v>
                </c:pt>
                <c:pt idx="2556">
                  <c:v>69.557000000000002</c:v>
                </c:pt>
                <c:pt idx="2557">
                  <c:v>69.557000000000002</c:v>
                </c:pt>
                <c:pt idx="2558">
                  <c:v>69.599999999999994</c:v>
                </c:pt>
                <c:pt idx="2559">
                  <c:v>69.599999999999994</c:v>
                </c:pt>
                <c:pt idx="2560">
                  <c:v>69.643000000000001</c:v>
                </c:pt>
                <c:pt idx="2561">
                  <c:v>69.643000000000001</c:v>
                </c:pt>
                <c:pt idx="2562">
                  <c:v>69.685000000000002</c:v>
                </c:pt>
                <c:pt idx="2563">
                  <c:v>69.685000000000002</c:v>
                </c:pt>
                <c:pt idx="2564">
                  <c:v>69.685000000000002</c:v>
                </c:pt>
                <c:pt idx="2565">
                  <c:v>69.685000000000002</c:v>
                </c:pt>
                <c:pt idx="2566">
                  <c:v>69.685000000000002</c:v>
                </c:pt>
                <c:pt idx="2567">
                  <c:v>69.727999999999994</c:v>
                </c:pt>
                <c:pt idx="2568">
                  <c:v>69.727999999999994</c:v>
                </c:pt>
                <c:pt idx="2569">
                  <c:v>69.727999999999994</c:v>
                </c:pt>
                <c:pt idx="2570">
                  <c:v>69.771000000000001</c:v>
                </c:pt>
                <c:pt idx="2571">
                  <c:v>69.771000000000001</c:v>
                </c:pt>
                <c:pt idx="2572">
                  <c:v>69.813999999999993</c:v>
                </c:pt>
                <c:pt idx="2573">
                  <c:v>69.813999999999993</c:v>
                </c:pt>
                <c:pt idx="2574">
                  <c:v>69.85799999999999</c:v>
                </c:pt>
                <c:pt idx="2575">
                  <c:v>69.85799999999999</c:v>
                </c:pt>
                <c:pt idx="2576">
                  <c:v>69.85799999999999</c:v>
                </c:pt>
                <c:pt idx="2577">
                  <c:v>69.900999999999996</c:v>
                </c:pt>
                <c:pt idx="2578">
                  <c:v>69.900999999999996</c:v>
                </c:pt>
                <c:pt idx="2579">
                  <c:v>69.900999999999996</c:v>
                </c:pt>
                <c:pt idx="2580">
                  <c:v>69.900999999999996</c:v>
                </c:pt>
                <c:pt idx="2581">
                  <c:v>69.942000000000007</c:v>
                </c:pt>
                <c:pt idx="2582">
                  <c:v>69.942000000000007</c:v>
                </c:pt>
                <c:pt idx="2583">
                  <c:v>69.942000000000007</c:v>
                </c:pt>
                <c:pt idx="2584">
                  <c:v>69.942000000000007</c:v>
                </c:pt>
                <c:pt idx="2585">
                  <c:v>69.985000000000014</c:v>
                </c:pt>
                <c:pt idx="2586">
                  <c:v>69.985000000000014</c:v>
                </c:pt>
                <c:pt idx="2587">
                  <c:v>69.985000000000014</c:v>
                </c:pt>
                <c:pt idx="2588">
                  <c:v>69.985000000000014</c:v>
                </c:pt>
                <c:pt idx="2589">
                  <c:v>69.985000000000014</c:v>
                </c:pt>
                <c:pt idx="2590">
                  <c:v>69.985000000000014</c:v>
                </c:pt>
                <c:pt idx="2591">
                  <c:v>70.028999999999982</c:v>
                </c:pt>
                <c:pt idx="2592">
                  <c:v>70.028999999999982</c:v>
                </c:pt>
                <c:pt idx="2593">
                  <c:v>70.028999999999982</c:v>
                </c:pt>
                <c:pt idx="2594">
                  <c:v>70.072000000000003</c:v>
                </c:pt>
                <c:pt idx="2595">
                  <c:v>70.072000000000003</c:v>
                </c:pt>
                <c:pt idx="2596">
                  <c:v>70.114999999999995</c:v>
                </c:pt>
                <c:pt idx="2597">
                  <c:v>70.114999999999995</c:v>
                </c:pt>
                <c:pt idx="2598">
                  <c:v>70.157999999999987</c:v>
                </c:pt>
                <c:pt idx="2599">
                  <c:v>70.157999999999987</c:v>
                </c:pt>
                <c:pt idx="2600">
                  <c:v>70.157999999999987</c:v>
                </c:pt>
                <c:pt idx="2601">
                  <c:v>70.157999999999987</c:v>
                </c:pt>
                <c:pt idx="2602">
                  <c:v>70.157999999999987</c:v>
                </c:pt>
                <c:pt idx="2603">
                  <c:v>70.200999999999993</c:v>
                </c:pt>
                <c:pt idx="2604">
                  <c:v>70.200999999999993</c:v>
                </c:pt>
                <c:pt idx="2605">
                  <c:v>70.200999999999993</c:v>
                </c:pt>
                <c:pt idx="2606">
                  <c:v>70.157999999999987</c:v>
                </c:pt>
                <c:pt idx="2607">
                  <c:v>70.157999999999987</c:v>
                </c:pt>
                <c:pt idx="2608">
                  <c:v>70.157999999999987</c:v>
                </c:pt>
                <c:pt idx="2609">
                  <c:v>70.157999999999987</c:v>
                </c:pt>
                <c:pt idx="2610">
                  <c:v>70.114999999999995</c:v>
                </c:pt>
                <c:pt idx="2611">
                  <c:v>70.114999999999995</c:v>
                </c:pt>
                <c:pt idx="2612">
                  <c:v>70.114999999999995</c:v>
                </c:pt>
                <c:pt idx="2613">
                  <c:v>70.072000000000003</c:v>
                </c:pt>
                <c:pt idx="2614">
                  <c:v>70.072000000000003</c:v>
                </c:pt>
                <c:pt idx="2615">
                  <c:v>70.072000000000003</c:v>
                </c:pt>
                <c:pt idx="2616">
                  <c:v>70.072000000000003</c:v>
                </c:pt>
                <c:pt idx="2617">
                  <c:v>70.072000000000003</c:v>
                </c:pt>
                <c:pt idx="2618">
                  <c:v>70.028999999999982</c:v>
                </c:pt>
                <c:pt idx="2619">
                  <c:v>70.028999999999982</c:v>
                </c:pt>
                <c:pt idx="2620">
                  <c:v>70.028999999999982</c:v>
                </c:pt>
                <c:pt idx="2621">
                  <c:v>70.028999999999982</c:v>
                </c:pt>
                <c:pt idx="2622">
                  <c:v>69.985000000000014</c:v>
                </c:pt>
                <c:pt idx="2623">
                  <c:v>69.985000000000014</c:v>
                </c:pt>
                <c:pt idx="2624">
                  <c:v>69.985000000000014</c:v>
                </c:pt>
                <c:pt idx="2625">
                  <c:v>69.985000000000014</c:v>
                </c:pt>
                <c:pt idx="2626">
                  <c:v>69.985000000000014</c:v>
                </c:pt>
                <c:pt idx="2627">
                  <c:v>69.985000000000014</c:v>
                </c:pt>
                <c:pt idx="2628">
                  <c:v>69.985000000000014</c:v>
                </c:pt>
                <c:pt idx="2629">
                  <c:v>69.942000000000007</c:v>
                </c:pt>
                <c:pt idx="2630">
                  <c:v>69.942000000000007</c:v>
                </c:pt>
                <c:pt idx="2631">
                  <c:v>69.942000000000007</c:v>
                </c:pt>
                <c:pt idx="2632">
                  <c:v>69.942000000000007</c:v>
                </c:pt>
                <c:pt idx="2633">
                  <c:v>69.942000000000007</c:v>
                </c:pt>
                <c:pt idx="2634">
                  <c:v>69.942000000000007</c:v>
                </c:pt>
                <c:pt idx="2635">
                  <c:v>69.942000000000007</c:v>
                </c:pt>
                <c:pt idx="2636">
                  <c:v>69.900999999999996</c:v>
                </c:pt>
                <c:pt idx="2637">
                  <c:v>69.900999999999996</c:v>
                </c:pt>
                <c:pt idx="2638">
                  <c:v>69.900999999999996</c:v>
                </c:pt>
                <c:pt idx="2639">
                  <c:v>69.85799999999999</c:v>
                </c:pt>
                <c:pt idx="2640">
                  <c:v>69.85799999999999</c:v>
                </c:pt>
                <c:pt idx="2641">
                  <c:v>69.85799999999999</c:v>
                </c:pt>
                <c:pt idx="2642">
                  <c:v>69.85799999999999</c:v>
                </c:pt>
                <c:pt idx="2643">
                  <c:v>69.813999999999993</c:v>
                </c:pt>
                <c:pt idx="2644">
                  <c:v>69.813999999999993</c:v>
                </c:pt>
                <c:pt idx="2645">
                  <c:v>69.813999999999993</c:v>
                </c:pt>
                <c:pt idx="2646">
                  <c:v>69.813999999999993</c:v>
                </c:pt>
                <c:pt idx="2647">
                  <c:v>69.813999999999993</c:v>
                </c:pt>
                <c:pt idx="2648">
                  <c:v>69.813999999999993</c:v>
                </c:pt>
                <c:pt idx="2649">
                  <c:v>69.813999999999993</c:v>
                </c:pt>
                <c:pt idx="2650">
                  <c:v>69.813999999999993</c:v>
                </c:pt>
                <c:pt idx="2651">
                  <c:v>69.813999999999993</c:v>
                </c:pt>
                <c:pt idx="2652">
                  <c:v>69.813999999999993</c:v>
                </c:pt>
                <c:pt idx="2653">
                  <c:v>69.85799999999999</c:v>
                </c:pt>
                <c:pt idx="2654">
                  <c:v>69.85799999999999</c:v>
                </c:pt>
                <c:pt idx="2655">
                  <c:v>69.85799999999999</c:v>
                </c:pt>
                <c:pt idx="2656">
                  <c:v>69.85799999999999</c:v>
                </c:pt>
                <c:pt idx="2657">
                  <c:v>69.900999999999996</c:v>
                </c:pt>
                <c:pt idx="2658">
                  <c:v>69.900999999999996</c:v>
                </c:pt>
                <c:pt idx="2659">
                  <c:v>69.942000000000007</c:v>
                </c:pt>
                <c:pt idx="2660">
                  <c:v>69.942000000000007</c:v>
                </c:pt>
                <c:pt idx="2661">
                  <c:v>69.942000000000007</c:v>
                </c:pt>
                <c:pt idx="2662">
                  <c:v>69.942000000000007</c:v>
                </c:pt>
                <c:pt idx="2663">
                  <c:v>69.985000000000014</c:v>
                </c:pt>
                <c:pt idx="2664">
                  <c:v>69.942000000000007</c:v>
                </c:pt>
                <c:pt idx="2665">
                  <c:v>69.942000000000007</c:v>
                </c:pt>
                <c:pt idx="2666">
                  <c:v>69.900999999999996</c:v>
                </c:pt>
                <c:pt idx="2667">
                  <c:v>69.900999999999996</c:v>
                </c:pt>
                <c:pt idx="2668">
                  <c:v>69.900999999999996</c:v>
                </c:pt>
                <c:pt idx="2669">
                  <c:v>69.85799999999999</c:v>
                </c:pt>
                <c:pt idx="2670">
                  <c:v>69.85799999999999</c:v>
                </c:pt>
                <c:pt idx="2671">
                  <c:v>69.85799999999999</c:v>
                </c:pt>
                <c:pt idx="2672">
                  <c:v>69.85799999999999</c:v>
                </c:pt>
                <c:pt idx="2673">
                  <c:v>69.85799999999999</c:v>
                </c:pt>
                <c:pt idx="2674">
                  <c:v>69.900999999999996</c:v>
                </c:pt>
                <c:pt idx="2675">
                  <c:v>69.900999999999996</c:v>
                </c:pt>
                <c:pt idx="2676">
                  <c:v>69.900999999999996</c:v>
                </c:pt>
                <c:pt idx="2677">
                  <c:v>69.942000000000007</c:v>
                </c:pt>
                <c:pt idx="2678">
                  <c:v>69.942000000000007</c:v>
                </c:pt>
                <c:pt idx="2679">
                  <c:v>69.942000000000007</c:v>
                </c:pt>
                <c:pt idx="2680">
                  <c:v>69.942000000000007</c:v>
                </c:pt>
                <c:pt idx="2681">
                  <c:v>69.942000000000007</c:v>
                </c:pt>
                <c:pt idx="2682">
                  <c:v>69.942000000000007</c:v>
                </c:pt>
                <c:pt idx="2683">
                  <c:v>69.942000000000007</c:v>
                </c:pt>
                <c:pt idx="2684">
                  <c:v>69.942000000000007</c:v>
                </c:pt>
                <c:pt idx="2685">
                  <c:v>69.942000000000007</c:v>
                </c:pt>
                <c:pt idx="2686">
                  <c:v>69.942000000000007</c:v>
                </c:pt>
                <c:pt idx="2687">
                  <c:v>69.942000000000007</c:v>
                </c:pt>
                <c:pt idx="2688">
                  <c:v>69.942000000000007</c:v>
                </c:pt>
                <c:pt idx="2689">
                  <c:v>69.942000000000007</c:v>
                </c:pt>
                <c:pt idx="2690">
                  <c:v>69.942000000000007</c:v>
                </c:pt>
                <c:pt idx="2691">
                  <c:v>69.900999999999996</c:v>
                </c:pt>
                <c:pt idx="2692">
                  <c:v>69.900999999999996</c:v>
                </c:pt>
                <c:pt idx="2693">
                  <c:v>69.900999999999996</c:v>
                </c:pt>
                <c:pt idx="2694">
                  <c:v>69.900999999999996</c:v>
                </c:pt>
                <c:pt idx="2695">
                  <c:v>69.900999999999996</c:v>
                </c:pt>
                <c:pt idx="2696">
                  <c:v>69.900999999999996</c:v>
                </c:pt>
                <c:pt idx="2697">
                  <c:v>69.900999999999996</c:v>
                </c:pt>
                <c:pt idx="2698">
                  <c:v>69.900999999999996</c:v>
                </c:pt>
                <c:pt idx="2699">
                  <c:v>69.900999999999996</c:v>
                </c:pt>
                <c:pt idx="2700">
                  <c:v>69.900999999999996</c:v>
                </c:pt>
                <c:pt idx="2701">
                  <c:v>69.900999999999996</c:v>
                </c:pt>
                <c:pt idx="2702">
                  <c:v>69.900999999999996</c:v>
                </c:pt>
                <c:pt idx="2703">
                  <c:v>69.900999999999996</c:v>
                </c:pt>
                <c:pt idx="2704">
                  <c:v>69.942000000000007</c:v>
                </c:pt>
                <c:pt idx="2705">
                  <c:v>69.942000000000007</c:v>
                </c:pt>
                <c:pt idx="2706">
                  <c:v>69.942000000000007</c:v>
                </c:pt>
                <c:pt idx="2707">
                  <c:v>69.942000000000007</c:v>
                </c:pt>
                <c:pt idx="2708">
                  <c:v>69.942000000000007</c:v>
                </c:pt>
                <c:pt idx="2709">
                  <c:v>69.985000000000014</c:v>
                </c:pt>
                <c:pt idx="2710">
                  <c:v>69.985000000000014</c:v>
                </c:pt>
                <c:pt idx="2711">
                  <c:v>69.985000000000014</c:v>
                </c:pt>
                <c:pt idx="2712">
                  <c:v>69.985000000000014</c:v>
                </c:pt>
                <c:pt idx="2713">
                  <c:v>69.985000000000014</c:v>
                </c:pt>
                <c:pt idx="2714">
                  <c:v>69.985000000000014</c:v>
                </c:pt>
                <c:pt idx="2715">
                  <c:v>69.985000000000014</c:v>
                </c:pt>
                <c:pt idx="2716">
                  <c:v>69.985000000000014</c:v>
                </c:pt>
                <c:pt idx="2717">
                  <c:v>69.985000000000014</c:v>
                </c:pt>
                <c:pt idx="2718">
                  <c:v>69.985000000000014</c:v>
                </c:pt>
                <c:pt idx="2719">
                  <c:v>69.985000000000014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69.985000000000014</c:v>
                </c:pt>
                <c:pt idx="2724">
                  <c:v>69.985000000000014</c:v>
                </c:pt>
                <c:pt idx="2725">
                  <c:v>69.985000000000014</c:v>
                </c:pt>
                <c:pt idx="2726">
                  <c:v>69.942000000000007</c:v>
                </c:pt>
                <c:pt idx="2727">
                  <c:v>69.942000000000007</c:v>
                </c:pt>
                <c:pt idx="2728">
                  <c:v>69.942000000000007</c:v>
                </c:pt>
                <c:pt idx="2729">
                  <c:v>69.900999999999996</c:v>
                </c:pt>
                <c:pt idx="2730">
                  <c:v>69.900999999999996</c:v>
                </c:pt>
                <c:pt idx="2731">
                  <c:v>69.900999999999996</c:v>
                </c:pt>
                <c:pt idx="2732">
                  <c:v>69.900999999999996</c:v>
                </c:pt>
                <c:pt idx="2733">
                  <c:v>69.85799999999999</c:v>
                </c:pt>
                <c:pt idx="2734">
                  <c:v>69.85799999999999</c:v>
                </c:pt>
                <c:pt idx="2735">
                  <c:v>69.85799999999999</c:v>
                </c:pt>
                <c:pt idx="2736">
                  <c:v>69.85799999999999</c:v>
                </c:pt>
                <c:pt idx="2737">
                  <c:v>69.85799999999999</c:v>
                </c:pt>
                <c:pt idx="2738">
                  <c:v>69.85799999999999</c:v>
                </c:pt>
                <c:pt idx="2739">
                  <c:v>69.813999999999993</c:v>
                </c:pt>
                <c:pt idx="2740">
                  <c:v>69.813999999999993</c:v>
                </c:pt>
                <c:pt idx="2741">
                  <c:v>69.813999999999993</c:v>
                </c:pt>
                <c:pt idx="2742">
                  <c:v>69.813999999999993</c:v>
                </c:pt>
                <c:pt idx="2743">
                  <c:v>69.813999999999993</c:v>
                </c:pt>
                <c:pt idx="2744">
                  <c:v>69.813999999999993</c:v>
                </c:pt>
                <c:pt idx="2745">
                  <c:v>69.813999999999993</c:v>
                </c:pt>
                <c:pt idx="2746">
                  <c:v>69.813999999999993</c:v>
                </c:pt>
                <c:pt idx="2747">
                  <c:v>69.813999999999993</c:v>
                </c:pt>
                <c:pt idx="2748">
                  <c:v>69.813999999999993</c:v>
                </c:pt>
                <c:pt idx="2749">
                  <c:v>69.771000000000001</c:v>
                </c:pt>
                <c:pt idx="2750">
                  <c:v>69.771000000000001</c:v>
                </c:pt>
                <c:pt idx="2751">
                  <c:v>69.771000000000001</c:v>
                </c:pt>
                <c:pt idx="2752">
                  <c:v>69.727999999999994</c:v>
                </c:pt>
                <c:pt idx="2753">
                  <c:v>69.727999999999994</c:v>
                </c:pt>
                <c:pt idx="2754">
                  <c:v>69.727999999999994</c:v>
                </c:pt>
                <c:pt idx="2755">
                  <c:v>69.685000000000002</c:v>
                </c:pt>
                <c:pt idx="2756">
                  <c:v>69.685000000000002</c:v>
                </c:pt>
                <c:pt idx="2757">
                  <c:v>69.643000000000001</c:v>
                </c:pt>
                <c:pt idx="2758">
                  <c:v>69.643000000000001</c:v>
                </c:pt>
                <c:pt idx="2759">
                  <c:v>69.599999999999994</c:v>
                </c:pt>
                <c:pt idx="2760">
                  <c:v>69.599999999999994</c:v>
                </c:pt>
                <c:pt idx="2761">
                  <c:v>69.599999999999994</c:v>
                </c:pt>
                <c:pt idx="2762">
                  <c:v>69.557000000000002</c:v>
                </c:pt>
                <c:pt idx="2763">
                  <c:v>69.557000000000002</c:v>
                </c:pt>
                <c:pt idx="2764">
                  <c:v>69.513999999999996</c:v>
                </c:pt>
                <c:pt idx="2765">
                  <c:v>69.513999999999996</c:v>
                </c:pt>
                <c:pt idx="2766">
                  <c:v>69.513999999999996</c:v>
                </c:pt>
                <c:pt idx="2767">
                  <c:v>69.513999999999996</c:v>
                </c:pt>
                <c:pt idx="2768">
                  <c:v>69.471000000000004</c:v>
                </c:pt>
                <c:pt idx="2769">
                  <c:v>69.471000000000004</c:v>
                </c:pt>
                <c:pt idx="2770">
                  <c:v>69.471000000000004</c:v>
                </c:pt>
                <c:pt idx="2771">
                  <c:v>69.471000000000004</c:v>
                </c:pt>
                <c:pt idx="2772">
                  <c:v>69.471000000000004</c:v>
                </c:pt>
                <c:pt idx="2773">
                  <c:v>69.471000000000004</c:v>
                </c:pt>
                <c:pt idx="2774">
                  <c:v>69.471000000000004</c:v>
                </c:pt>
                <c:pt idx="2775">
                  <c:v>69.471000000000004</c:v>
                </c:pt>
                <c:pt idx="2776">
                  <c:v>69.471000000000004</c:v>
                </c:pt>
                <c:pt idx="2777">
                  <c:v>69.471000000000004</c:v>
                </c:pt>
                <c:pt idx="2778">
                  <c:v>69.471000000000004</c:v>
                </c:pt>
                <c:pt idx="2779">
                  <c:v>69.471000000000004</c:v>
                </c:pt>
                <c:pt idx="2780">
                  <c:v>69.513999999999996</c:v>
                </c:pt>
                <c:pt idx="2781">
                  <c:v>69.513999999999996</c:v>
                </c:pt>
                <c:pt idx="2782">
                  <c:v>69.513999999999996</c:v>
                </c:pt>
                <c:pt idx="2783">
                  <c:v>69.557000000000002</c:v>
                </c:pt>
                <c:pt idx="2784">
                  <c:v>69.557000000000002</c:v>
                </c:pt>
                <c:pt idx="2785">
                  <c:v>69.557000000000002</c:v>
                </c:pt>
                <c:pt idx="2786">
                  <c:v>69.599999999999994</c:v>
                </c:pt>
                <c:pt idx="2787">
                  <c:v>69.599999999999994</c:v>
                </c:pt>
                <c:pt idx="2788">
                  <c:v>69.599999999999994</c:v>
                </c:pt>
                <c:pt idx="2789">
                  <c:v>69.643000000000001</c:v>
                </c:pt>
                <c:pt idx="2790">
                  <c:v>69.643000000000001</c:v>
                </c:pt>
                <c:pt idx="2791">
                  <c:v>69.643000000000001</c:v>
                </c:pt>
                <c:pt idx="2792">
                  <c:v>69.685000000000002</c:v>
                </c:pt>
                <c:pt idx="2793">
                  <c:v>69.685000000000002</c:v>
                </c:pt>
                <c:pt idx="2794">
                  <c:v>69.685000000000002</c:v>
                </c:pt>
                <c:pt idx="2795">
                  <c:v>69.685000000000002</c:v>
                </c:pt>
                <c:pt idx="2796">
                  <c:v>69.727999999999994</c:v>
                </c:pt>
                <c:pt idx="2797">
                  <c:v>69.727999999999994</c:v>
                </c:pt>
                <c:pt idx="2798">
                  <c:v>69.727999999999994</c:v>
                </c:pt>
                <c:pt idx="2799">
                  <c:v>69.727999999999994</c:v>
                </c:pt>
                <c:pt idx="2800">
                  <c:v>69.727999999999994</c:v>
                </c:pt>
                <c:pt idx="2801">
                  <c:v>69.771000000000001</c:v>
                </c:pt>
                <c:pt idx="2802">
                  <c:v>69.771000000000001</c:v>
                </c:pt>
                <c:pt idx="2803">
                  <c:v>69.771000000000001</c:v>
                </c:pt>
                <c:pt idx="2804">
                  <c:v>69.771000000000001</c:v>
                </c:pt>
                <c:pt idx="2805">
                  <c:v>69.771000000000001</c:v>
                </c:pt>
                <c:pt idx="2806">
                  <c:v>69.813999999999993</c:v>
                </c:pt>
                <c:pt idx="2807">
                  <c:v>69.813999999999993</c:v>
                </c:pt>
                <c:pt idx="2808">
                  <c:v>69.813999999999993</c:v>
                </c:pt>
                <c:pt idx="2809">
                  <c:v>69.813999999999993</c:v>
                </c:pt>
                <c:pt idx="2810">
                  <c:v>69.813999999999993</c:v>
                </c:pt>
                <c:pt idx="2811">
                  <c:v>69.85799999999999</c:v>
                </c:pt>
                <c:pt idx="2812">
                  <c:v>69.85799999999999</c:v>
                </c:pt>
                <c:pt idx="2813">
                  <c:v>69.900999999999996</c:v>
                </c:pt>
                <c:pt idx="2814">
                  <c:v>69.900999999999996</c:v>
                </c:pt>
                <c:pt idx="2815">
                  <c:v>69.942000000000007</c:v>
                </c:pt>
                <c:pt idx="2816">
                  <c:v>69.942000000000007</c:v>
                </c:pt>
                <c:pt idx="2817">
                  <c:v>69.985000000000014</c:v>
                </c:pt>
                <c:pt idx="2818">
                  <c:v>69.985000000000014</c:v>
                </c:pt>
                <c:pt idx="2819">
                  <c:v>70.028999999999982</c:v>
                </c:pt>
                <c:pt idx="2820">
                  <c:v>70.028999999999982</c:v>
                </c:pt>
                <c:pt idx="2821">
                  <c:v>70.028999999999982</c:v>
                </c:pt>
                <c:pt idx="2822">
                  <c:v>70.028999999999982</c:v>
                </c:pt>
                <c:pt idx="2823">
                  <c:v>70.028999999999982</c:v>
                </c:pt>
                <c:pt idx="2824">
                  <c:v>70.028999999999982</c:v>
                </c:pt>
                <c:pt idx="2825">
                  <c:v>70.028999999999982</c:v>
                </c:pt>
                <c:pt idx="2826">
                  <c:v>70.028999999999982</c:v>
                </c:pt>
                <c:pt idx="2827">
                  <c:v>70.028999999999982</c:v>
                </c:pt>
                <c:pt idx="2828">
                  <c:v>70.028999999999982</c:v>
                </c:pt>
                <c:pt idx="2829">
                  <c:v>70.072000000000003</c:v>
                </c:pt>
                <c:pt idx="2830">
                  <c:v>70.072000000000003</c:v>
                </c:pt>
                <c:pt idx="2831">
                  <c:v>70.072000000000003</c:v>
                </c:pt>
                <c:pt idx="2832">
                  <c:v>70.072000000000003</c:v>
                </c:pt>
                <c:pt idx="2833">
                  <c:v>70.114999999999995</c:v>
                </c:pt>
                <c:pt idx="2834">
                  <c:v>70.114999999999995</c:v>
                </c:pt>
                <c:pt idx="2835">
                  <c:v>70.114999999999995</c:v>
                </c:pt>
                <c:pt idx="2836">
                  <c:v>70.114999999999995</c:v>
                </c:pt>
                <c:pt idx="2837">
                  <c:v>70.114999999999995</c:v>
                </c:pt>
                <c:pt idx="2838">
                  <c:v>70.114999999999995</c:v>
                </c:pt>
                <c:pt idx="2839">
                  <c:v>70.157999999999987</c:v>
                </c:pt>
                <c:pt idx="2840">
                  <c:v>70.157999999999987</c:v>
                </c:pt>
                <c:pt idx="2841">
                  <c:v>70.157999999999987</c:v>
                </c:pt>
                <c:pt idx="2842">
                  <c:v>70.157999999999987</c:v>
                </c:pt>
                <c:pt idx="2843">
                  <c:v>70.157999999999987</c:v>
                </c:pt>
                <c:pt idx="2844">
                  <c:v>70.157999999999987</c:v>
                </c:pt>
                <c:pt idx="2845">
                  <c:v>70.200999999999993</c:v>
                </c:pt>
                <c:pt idx="2846">
                  <c:v>70.200999999999993</c:v>
                </c:pt>
                <c:pt idx="2847">
                  <c:v>70.200999999999993</c:v>
                </c:pt>
                <c:pt idx="2848">
                  <c:v>70.200999999999993</c:v>
                </c:pt>
                <c:pt idx="2849">
                  <c:v>70.200999999999993</c:v>
                </c:pt>
                <c:pt idx="2850">
                  <c:v>70.157999999999987</c:v>
                </c:pt>
                <c:pt idx="2851">
                  <c:v>70.157999999999987</c:v>
                </c:pt>
                <c:pt idx="2852">
                  <c:v>70.157999999999987</c:v>
                </c:pt>
                <c:pt idx="2853">
                  <c:v>70.114999999999995</c:v>
                </c:pt>
                <c:pt idx="2854">
                  <c:v>70.114999999999995</c:v>
                </c:pt>
                <c:pt idx="2855">
                  <c:v>70.072000000000003</c:v>
                </c:pt>
                <c:pt idx="2856">
                  <c:v>70.072000000000003</c:v>
                </c:pt>
                <c:pt idx="2857">
                  <c:v>70.028999999999982</c:v>
                </c:pt>
                <c:pt idx="2858">
                  <c:v>69.985000000000014</c:v>
                </c:pt>
                <c:pt idx="2859">
                  <c:v>69.985000000000014</c:v>
                </c:pt>
                <c:pt idx="2860">
                  <c:v>69.942000000000007</c:v>
                </c:pt>
                <c:pt idx="2861">
                  <c:v>69.942000000000007</c:v>
                </c:pt>
                <c:pt idx="2862">
                  <c:v>69.942000000000007</c:v>
                </c:pt>
                <c:pt idx="2863">
                  <c:v>69.942000000000007</c:v>
                </c:pt>
                <c:pt idx="2864">
                  <c:v>69.985000000000014</c:v>
                </c:pt>
                <c:pt idx="2865">
                  <c:v>69.985000000000014</c:v>
                </c:pt>
                <c:pt idx="2866">
                  <c:v>69.985000000000014</c:v>
                </c:pt>
                <c:pt idx="2867">
                  <c:v>70.028999999999982</c:v>
                </c:pt>
                <c:pt idx="2868">
                  <c:v>70.072000000000003</c:v>
                </c:pt>
                <c:pt idx="2869">
                  <c:v>70.072000000000003</c:v>
                </c:pt>
                <c:pt idx="2870">
                  <c:v>70.114999999999995</c:v>
                </c:pt>
                <c:pt idx="2871">
                  <c:v>70.157999999999987</c:v>
                </c:pt>
                <c:pt idx="2872">
                  <c:v>70.157999999999987</c:v>
                </c:pt>
                <c:pt idx="2873">
                  <c:v>70.200999999999993</c:v>
                </c:pt>
                <c:pt idx="2874">
                  <c:v>70.200999999999993</c:v>
                </c:pt>
                <c:pt idx="2875">
                  <c:v>70.242999999999995</c:v>
                </c:pt>
                <c:pt idx="2876">
                  <c:v>70.242999999999995</c:v>
                </c:pt>
                <c:pt idx="2877">
                  <c:v>70.242999999999995</c:v>
                </c:pt>
                <c:pt idx="2878">
                  <c:v>70.286000000000001</c:v>
                </c:pt>
                <c:pt idx="2879">
                  <c:v>70.286000000000001</c:v>
                </c:pt>
                <c:pt idx="2880">
                  <c:v>70.286000000000001</c:v>
                </c:pt>
                <c:pt idx="2881">
                  <c:v>70.286000000000001</c:v>
                </c:pt>
                <c:pt idx="2882">
                  <c:v>70.286000000000001</c:v>
                </c:pt>
                <c:pt idx="2883">
                  <c:v>70.286000000000001</c:v>
                </c:pt>
                <c:pt idx="2884">
                  <c:v>70.286000000000001</c:v>
                </c:pt>
                <c:pt idx="2885">
                  <c:v>70.286000000000001</c:v>
                </c:pt>
                <c:pt idx="2886">
                  <c:v>70.328999999999979</c:v>
                </c:pt>
                <c:pt idx="2887">
                  <c:v>70.328999999999979</c:v>
                </c:pt>
                <c:pt idx="2888">
                  <c:v>70.328999999999979</c:v>
                </c:pt>
                <c:pt idx="2889">
                  <c:v>70.328999999999979</c:v>
                </c:pt>
                <c:pt idx="2890">
                  <c:v>70.328999999999979</c:v>
                </c:pt>
                <c:pt idx="2891">
                  <c:v>70.371999999999986</c:v>
                </c:pt>
                <c:pt idx="2892">
                  <c:v>70.371999999999986</c:v>
                </c:pt>
                <c:pt idx="2893">
                  <c:v>70.371999999999986</c:v>
                </c:pt>
                <c:pt idx="2894">
                  <c:v>70.371999999999986</c:v>
                </c:pt>
                <c:pt idx="2895">
                  <c:v>70.371999999999986</c:v>
                </c:pt>
                <c:pt idx="2896">
                  <c:v>70.415999999999997</c:v>
                </c:pt>
                <c:pt idx="2897">
                  <c:v>70.415999999999997</c:v>
                </c:pt>
                <c:pt idx="2898">
                  <c:v>70.415999999999997</c:v>
                </c:pt>
                <c:pt idx="2899">
                  <c:v>70.415999999999997</c:v>
                </c:pt>
                <c:pt idx="2900">
                  <c:v>70.459000000000003</c:v>
                </c:pt>
                <c:pt idx="2901">
                  <c:v>70.459000000000003</c:v>
                </c:pt>
                <c:pt idx="2902">
                  <c:v>70.501999999999995</c:v>
                </c:pt>
                <c:pt idx="2903">
                  <c:v>70.501999999999995</c:v>
                </c:pt>
                <c:pt idx="2904">
                  <c:v>70.543000000000006</c:v>
                </c:pt>
                <c:pt idx="2905">
                  <c:v>70.543000000000006</c:v>
                </c:pt>
                <c:pt idx="2906">
                  <c:v>70.587000000000003</c:v>
                </c:pt>
                <c:pt idx="2907">
                  <c:v>70.587000000000003</c:v>
                </c:pt>
                <c:pt idx="2908">
                  <c:v>70.63</c:v>
                </c:pt>
                <c:pt idx="2909">
                  <c:v>70.672999999999988</c:v>
                </c:pt>
                <c:pt idx="2910">
                  <c:v>70.672999999999988</c:v>
                </c:pt>
                <c:pt idx="2911">
                  <c:v>70.715999999999994</c:v>
                </c:pt>
                <c:pt idx="2912">
                  <c:v>70.759</c:v>
                </c:pt>
                <c:pt idx="2913">
                  <c:v>70.759</c:v>
                </c:pt>
                <c:pt idx="2914">
                  <c:v>70.802999999999983</c:v>
                </c:pt>
                <c:pt idx="2915">
                  <c:v>70.802999999999983</c:v>
                </c:pt>
                <c:pt idx="2916">
                  <c:v>70.846000000000004</c:v>
                </c:pt>
                <c:pt idx="2917">
                  <c:v>70.846000000000004</c:v>
                </c:pt>
                <c:pt idx="2918">
                  <c:v>70.887</c:v>
                </c:pt>
                <c:pt idx="2919">
                  <c:v>70.930000000000007</c:v>
                </c:pt>
                <c:pt idx="2920">
                  <c:v>70.930000000000007</c:v>
                </c:pt>
                <c:pt idx="2921">
                  <c:v>70.974000000000004</c:v>
                </c:pt>
                <c:pt idx="2922">
                  <c:v>70.974000000000004</c:v>
                </c:pt>
                <c:pt idx="2923">
                  <c:v>71.016999999999996</c:v>
                </c:pt>
                <c:pt idx="2924">
                  <c:v>71.06</c:v>
                </c:pt>
                <c:pt idx="2925">
                  <c:v>71.06</c:v>
                </c:pt>
                <c:pt idx="2926">
                  <c:v>71.10299999999998</c:v>
                </c:pt>
                <c:pt idx="2927">
                  <c:v>71.10299999999998</c:v>
                </c:pt>
                <c:pt idx="2928">
                  <c:v>71.10299999999998</c:v>
                </c:pt>
                <c:pt idx="2929">
                  <c:v>71.10299999999998</c:v>
                </c:pt>
                <c:pt idx="2930">
                  <c:v>71.10299999999998</c:v>
                </c:pt>
                <c:pt idx="2931">
                  <c:v>71.10299999999998</c:v>
                </c:pt>
                <c:pt idx="2932">
                  <c:v>71.06</c:v>
                </c:pt>
                <c:pt idx="2933">
                  <c:v>71.06</c:v>
                </c:pt>
                <c:pt idx="2934">
                  <c:v>71.06</c:v>
                </c:pt>
                <c:pt idx="2935">
                  <c:v>71.06</c:v>
                </c:pt>
                <c:pt idx="2936">
                  <c:v>71.06</c:v>
                </c:pt>
                <c:pt idx="2937">
                  <c:v>71.016999999999996</c:v>
                </c:pt>
                <c:pt idx="2938">
                  <c:v>71.016999999999996</c:v>
                </c:pt>
                <c:pt idx="2939">
                  <c:v>71.016999999999996</c:v>
                </c:pt>
                <c:pt idx="2940">
                  <c:v>71.016999999999996</c:v>
                </c:pt>
                <c:pt idx="2941">
                  <c:v>70.974000000000004</c:v>
                </c:pt>
                <c:pt idx="2942">
                  <c:v>70.974000000000004</c:v>
                </c:pt>
                <c:pt idx="2943">
                  <c:v>70.930000000000007</c:v>
                </c:pt>
                <c:pt idx="2944">
                  <c:v>70.930000000000007</c:v>
                </c:pt>
                <c:pt idx="2945">
                  <c:v>70.887</c:v>
                </c:pt>
                <c:pt idx="2946">
                  <c:v>70.887</c:v>
                </c:pt>
                <c:pt idx="2947">
                  <c:v>70.846000000000004</c:v>
                </c:pt>
                <c:pt idx="2948">
                  <c:v>70.802999999999983</c:v>
                </c:pt>
                <c:pt idx="2949">
                  <c:v>70.802999999999983</c:v>
                </c:pt>
                <c:pt idx="2950">
                  <c:v>70.759</c:v>
                </c:pt>
                <c:pt idx="2951">
                  <c:v>70.759</c:v>
                </c:pt>
                <c:pt idx="2952">
                  <c:v>70.759</c:v>
                </c:pt>
                <c:pt idx="2953">
                  <c:v>70.715999999999994</c:v>
                </c:pt>
                <c:pt idx="2954">
                  <c:v>70.715999999999994</c:v>
                </c:pt>
                <c:pt idx="2955">
                  <c:v>70.759</c:v>
                </c:pt>
                <c:pt idx="2956">
                  <c:v>70.759</c:v>
                </c:pt>
                <c:pt idx="2957">
                  <c:v>70.759</c:v>
                </c:pt>
                <c:pt idx="2958">
                  <c:v>70.759</c:v>
                </c:pt>
                <c:pt idx="2959">
                  <c:v>70.759</c:v>
                </c:pt>
                <c:pt idx="2960">
                  <c:v>70.759</c:v>
                </c:pt>
                <c:pt idx="2961">
                  <c:v>70.802999999999983</c:v>
                </c:pt>
                <c:pt idx="2962">
                  <c:v>70.802999999999983</c:v>
                </c:pt>
                <c:pt idx="2963">
                  <c:v>70.802999999999983</c:v>
                </c:pt>
                <c:pt idx="2964">
                  <c:v>70.846000000000004</c:v>
                </c:pt>
                <c:pt idx="2965">
                  <c:v>70.887</c:v>
                </c:pt>
                <c:pt idx="2966">
                  <c:v>70.887</c:v>
                </c:pt>
                <c:pt idx="2967">
                  <c:v>70.930000000000007</c:v>
                </c:pt>
                <c:pt idx="2968">
                  <c:v>70.974000000000004</c:v>
                </c:pt>
                <c:pt idx="2969">
                  <c:v>70.974000000000004</c:v>
                </c:pt>
                <c:pt idx="2970">
                  <c:v>71.016999999999996</c:v>
                </c:pt>
                <c:pt idx="2971">
                  <c:v>71.06</c:v>
                </c:pt>
                <c:pt idx="2972">
                  <c:v>71.10299999999998</c:v>
                </c:pt>
                <c:pt idx="2973">
                  <c:v>71.146000000000001</c:v>
                </c:pt>
                <c:pt idx="2974">
                  <c:v>71.19</c:v>
                </c:pt>
                <c:pt idx="2975">
                  <c:v>71.230999999999995</c:v>
                </c:pt>
                <c:pt idx="2976">
                  <c:v>71.230999999999995</c:v>
                </c:pt>
                <c:pt idx="2977">
                  <c:v>71.230999999999995</c:v>
                </c:pt>
                <c:pt idx="2978">
                  <c:v>71.19</c:v>
                </c:pt>
                <c:pt idx="2979">
                  <c:v>71.146000000000001</c:v>
                </c:pt>
                <c:pt idx="2980">
                  <c:v>71.06</c:v>
                </c:pt>
                <c:pt idx="2981">
                  <c:v>70.974000000000004</c:v>
                </c:pt>
                <c:pt idx="2982">
                  <c:v>70.846000000000004</c:v>
                </c:pt>
                <c:pt idx="2983">
                  <c:v>70.759</c:v>
                </c:pt>
                <c:pt idx="2984">
                  <c:v>70.63</c:v>
                </c:pt>
                <c:pt idx="2985">
                  <c:v>70.543000000000006</c:v>
                </c:pt>
                <c:pt idx="2986">
                  <c:v>70.459000000000003</c:v>
                </c:pt>
                <c:pt idx="2987">
                  <c:v>70.415999999999997</c:v>
                </c:pt>
                <c:pt idx="2988">
                  <c:v>70.371999999999986</c:v>
                </c:pt>
                <c:pt idx="2989">
                  <c:v>70.286000000000001</c:v>
                </c:pt>
                <c:pt idx="2990">
                  <c:v>70.286000000000001</c:v>
                </c:pt>
                <c:pt idx="2991">
                  <c:v>70.242999999999995</c:v>
                </c:pt>
                <c:pt idx="2992">
                  <c:v>70.200999999999993</c:v>
                </c:pt>
                <c:pt idx="2993">
                  <c:v>70.157999999999987</c:v>
                </c:pt>
                <c:pt idx="2994">
                  <c:v>70.114999999999995</c:v>
                </c:pt>
                <c:pt idx="2995">
                  <c:v>70.114999999999995</c:v>
                </c:pt>
                <c:pt idx="2996">
                  <c:v>70.072000000000003</c:v>
                </c:pt>
                <c:pt idx="2997">
                  <c:v>70.072000000000003</c:v>
                </c:pt>
                <c:pt idx="2998">
                  <c:v>70.028999999999982</c:v>
                </c:pt>
                <c:pt idx="2999">
                  <c:v>69.985000000000014</c:v>
                </c:pt>
                <c:pt idx="3000">
                  <c:v>69.985000000000014</c:v>
                </c:pt>
                <c:pt idx="3001">
                  <c:v>69.985000000000014</c:v>
                </c:pt>
                <c:pt idx="3002">
                  <c:v>69.985000000000014</c:v>
                </c:pt>
                <c:pt idx="3003">
                  <c:v>69.985000000000014</c:v>
                </c:pt>
                <c:pt idx="3004">
                  <c:v>69.942000000000007</c:v>
                </c:pt>
                <c:pt idx="3005">
                  <c:v>69.942000000000007</c:v>
                </c:pt>
                <c:pt idx="3006">
                  <c:v>69.985000000000014</c:v>
                </c:pt>
                <c:pt idx="3007">
                  <c:v>69.985000000000014</c:v>
                </c:pt>
                <c:pt idx="3008">
                  <c:v>69.985000000000014</c:v>
                </c:pt>
                <c:pt idx="3009">
                  <c:v>69.985000000000014</c:v>
                </c:pt>
                <c:pt idx="3010">
                  <c:v>69.985000000000014</c:v>
                </c:pt>
                <c:pt idx="3011">
                  <c:v>69.985000000000014</c:v>
                </c:pt>
                <c:pt idx="3012">
                  <c:v>69.985000000000014</c:v>
                </c:pt>
                <c:pt idx="3013">
                  <c:v>69.985000000000014</c:v>
                </c:pt>
                <c:pt idx="3014">
                  <c:v>69.985000000000014</c:v>
                </c:pt>
                <c:pt idx="3015">
                  <c:v>70.028999999999982</c:v>
                </c:pt>
                <c:pt idx="3016">
                  <c:v>70.028999999999982</c:v>
                </c:pt>
                <c:pt idx="3017">
                  <c:v>70.072000000000003</c:v>
                </c:pt>
                <c:pt idx="3018">
                  <c:v>70.072000000000003</c:v>
                </c:pt>
                <c:pt idx="3019">
                  <c:v>70.114999999999995</c:v>
                </c:pt>
                <c:pt idx="3020">
                  <c:v>70.157999999999987</c:v>
                </c:pt>
                <c:pt idx="3021">
                  <c:v>70.200999999999993</c:v>
                </c:pt>
                <c:pt idx="3022">
                  <c:v>70.242999999999995</c:v>
                </c:pt>
                <c:pt idx="3023">
                  <c:v>70.242999999999995</c:v>
                </c:pt>
                <c:pt idx="3024">
                  <c:v>70.242999999999995</c:v>
                </c:pt>
                <c:pt idx="3025">
                  <c:v>70.242999999999995</c:v>
                </c:pt>
                <c:pt idx="3026">
                  <c:v>70.242999999999995</c:v>
                </c:pt>
                <c:pt idx="3027">
                  <c:v>70.200999999999993</c:v>
                </c:pt>
                <c:pt idx="3028">
                  <c:v>70.200999999999993</c:v>
                </c:pt>
                <c:pt idx="3029">
                  <c:v>70.157999999999987</c:v>
                </c:pt>
                <c:pt idx="3030">
                  <c:v>70.114999999999995</c:v>
                </c:pt>
                <c:pt idx="3031">
                  <c:v>70.114999999999995</c:v>
                </c:pt>
                <c:pt idx="3032">
                  <c:v>70.072000000000003</c:v>
                </c:pt>
                <c:pt idx="3033">
                  <c:v>70.072000000000003</c:v>
                </c:pt>
                <c:pt idx="3034">
                  <c:v>70.028999999999982</c:v>
                </c:pt>
                <c:pt idx="3035">
                  <c:v>70.028999999999982</c:v>
                </c:pt>
                <c:pt idx="3036">
                  <c:v>70.028999999999982</c:v>
                </c:pt>
                <c:pt idx="3037">
                  <c:v>70.028999999999982</c:v>
                </c:pt>
                <c:pt idx="3038">
                  <c:v>70.028999999999982</c:v>
                </c:pt>
                <c:pt idx="3039">
                  <c:v>70.028999999999982</c:v>
                </c:pt>
                <c:pt idx="3040">
                  <c:v>70.072000000000003</c:v>
                </c:pt>
                <c:pt idx="3041">
                  <c:v>70.072000000000003</c:v>
                </c:pt>
                <c:pt idx="3042">
                  <c:v>70.072000000000003</c:v>
                </c:pt>
                <c:pt idx="3043">
                  <c:v>70.114999999999995</c:v>
                </c:pt>
                <c:pt idx="3044">
                  <c:v>70.114999999999995</c:v>
                </c:pt>
                <c:pt idx="3045">
                  <c:v>70.114999999999995</c:v>
                </c:pt>
                <c:pt idx="3046">
                  <c:v>70.157999999999987</c:v>
                </c:pt>
                <c:pt idx="3047">
                  <c:v>70.157999999999987</c:v>
                </c:pt>
                <c:pt idx="3048">
                  <c:v>70.157999999999987</c:v>
                </c:pt>
                <c:pt idx="3049">
                  <c:v>70.157999999999987</c:v>
                </c:pt>
                <c:pt idx="3050">
                  <c:v>70.157999999999987</c:v>
                </c:pt>
                <c:pt idx="3051">
                  <c:v>70.157999999999987</c:v>
                </c:pt>
                <c:pt idx="3052">
                  <c:v>70.200999999999993</c:v>
                </c:pt>
                <c:pt idx="3053">
                  <c:v>70.157999999999987</c:v>
                </c:pt>
                <c:pt idx="3054">
                  <c:v>70.200999999999993</c:v>
                </c:pt>
                <c:pt idx="3055">
                  <c:v>70.200999999999993</c:v>
                </c:pt>
                <c:pt idx="3056">
                  <c:v>70.200999999999993</c:v>
                </c:pt>
                <c:pt idx="3057">
                  <c:v>70.200999999999993</c:v>
                </c:pt>
                <c:pt idx="3058">
                  <c:v>70.200999999999993</c:v>
                </c:pt>
                <c:pt idx="3059">
                  <c:v>70.200999999999993</c:v>
                </c:pt>
                <c:pt idx="3060">
                  <c:v>70.200999999999993</c:v>
                </c:pt>
                <c:pt idx="3061">
                  <c:v>70.200999999999993</c:v>
                </c:pt>
                <c:pt idx="3062">
                  <c:v>70.242999999999995</c:v>
                </c:pt>
                <c:pt idx="3063">
                  <c:v>70.242999999999995</c:v>
                </c:pt>
                <c:pt idx="3064">
                  <c:v>70.242999999999995</c:v>
                </c:pt>
                <c:pt idx="3065">
                  <c:v>70.242999999999995</c:v>
                </c:pt>
                <c:pt idx="3066">
                  <c:v>70.286000000000001</c:v>
                </c:pt>
                <c:pt idx="3067">
                  <c:v>70.286000000000001</c:v>
                </c:pt>
                <c:pt idx="3068">
                  <c:v>70.286000000000001</c:v>
                </c:pt>
                <c:pt idx="3069">
                  <c:v>70.286000000000001</c:v>
                </c:pt>
                <c:pt idx="3070">
                  <c:v>70.328999999999979</c:v>
                </c:pt>
                <c:pt idx="3071">
                  <c:v>70.328999999999979</c:v>
                </c:pt>
                <c:pt idx="3072">
                  <c:v>70.371999999999986</c:v>
                </c:pt>
                <c:pt idx="3073">
                  <c:v>70.371999999999986</c:v>
                </c:pt>
                <c:pt idx="3074">
                  <c:v>70.415999999999997</c:v>
                </c:pt>
                <c:pt idx="3075">
                  <c:v>70.415999999999997</c:v>
                </c:pt>
                <c:pt idx="3076">
                  <c:v>70.459000000000003</c:v>
                </c:pt>
                <c:pt idx="3077">
                  <c:v>70.459000000000003</c:v>
                </c:pt>
                <c:pt idx="3078">
                  <c:v>70.459000000000003</c:v>
                </c:pt>
                <c:pt idx="3079">
                  <c:v>70.459000000000003</c:v>
                </c:pt>
                <c:pt idx="3080">
                  <c:v>70.459000000000003</c:v>
                </c:pt>
                <c:pt idx="3081">
                  <c:v>70.459000000000003</c:v>
                </c:pt>
                <c:pt idx="3082">
                  <c:v>70.459000000000003</c:v>
                </c:pt>
                <c:pt idx="3083">
                  <c:v>70.459000000000003</c:v>
                </c:pt>
                <c:pt idx="3084">
                  <c:v>70.459000000000003</c:v>
                </c:pt>
                <c:pt idx="3085">
                  <c:v>70.459000000000003</c:v>
                </c:pt>
                <c:pt idx="3086">
                  <c:v>70.459000000000003</c:v>
                </c:pt>
                <c:pt idx="3087">
                  <c:v>70.459000000000003</c:v>
                </c:pt>
                <c:pt idx="3088">
                  <c:v>70.459000000000003</c:v>
                </c:pt>
                <c:pt idx="3089">
                  <c:v>70.501999999999995</c:v>
                </c:pt>
                <c:pt idx="3090">
                  <c:v>70.501999999999995</c:v>
                </c:pt>
                <c:pt idx="3091">
                  <c:v>70.501999999999995</c:v>
                </c:pt>
                <c:pt idx="3092">
                  <c:v>70.501999999999995</c:v>
                </c:pt>
                <c:pt idx="3093">
                  <c:v>70.501999999999995</c:v>
                </c:pt>
                <c:pt idx="3094">
                  <c:v>70.501999999999995</c:v>
                </c:pt>
                <c:pt idx="3095">
                  <c:v>70.501999999999995</c:v>
                </c:pt>
                <c:pt idx="3096">
                  <c:v>70.501999999999995</c:v>
                </c:pt>
                <c:pt idx="3097">
                  <c:v>70.543000000000006</c:v>
                </c:pt>
                <c:pt idx="3098">
                  <c:v>70.543000000000006</c:v>
                </c:pt>
                <c:pt idx="3099">
                  <c:v>70.543000000000006</c:v>
                </c:pt>
                <c:pt idx="3100">
                  <c:v>70.543000000000006</c:v>
                </c:pt>
                <c:pt idx="3101">
                  <c:v>70.543000000000006</c:v>
                </c:pt>
                <c:pt idx="3102">
                  <c:v>70.587000000000003</c:v>
                </c:pt>
                <c:pt idx="3103">
                  <c:v>70.587000000000003</c:v>
                </c:pt>
                <c:pt idx="3104">
                  <c:v>70.587000000000003</c:v>
                </c:pt>
                <c:pt idx="3105">
                  <c:v>70.587000000000003</c:v>
                </c:pt>
                <c:pt idx="3106">
                  <c:v>70.587000000000003</c:v>
                </c:pt>
                <c:pt idx="3107">
                  <c:v>70.543000000000006</c:v>
                </c:pt>
                <c:pt idx="3108">
                  <c:v>70.543000000000006</c:v>
                </c:pt>
                <c:pt idx="3109">
                  <c:v>70.543000000000006</c:v>
                </c:pt>
                <c:pt idx="3110">
                  <c:v>70.501999999999995</c:v>
                </c:pt>
                <c:pt idx="3111">
                  <c:v>70.501999999999995</c:v>
                </c:pt>
                <c:pt idx="3112">
                  <c:v>70.459000000000003</c:v>
                </c:pt>
                <c:pt idx="3113">
                  <c:v>70.459000000000003</c:v>
                </c:pt>
                <c:pt idx="3114">
                  <c:v>70.415999999999997</c:v>
                </c:pt>
                <c:pt idx="3115">
                  <c:v>70.415999999999997</c:v>
                </c:pt>
                <c:pt idx="3116">
                  <c:v>70.415999999999997</c:v>
                </c:pt>
                <c:pt idx="3117">
                  <c:v>70.371999999999986</c:v>
                </c:pt>
                <c:pt idx="3118">
                  <c:v>70.371999999999986</c:v>
                </c:pt>
                <c:pt idx="3119">
                  <c:v>70.371999999999986</c:v>
                </c:pt>
                <c:pt idx="3120">
                  <c:v>70.371999999999986</c:v>
                </c:pt>
                <c:pt idx="3121">
                  <c:v>70.371999999999986</c:v>
                </c:pt>
                <c:pt idx="3122">
                  <c:v>70.371999999999986</c:v>
                </c:pt>
                <c:pt idx="3123">
                  <c:v>70.371999999999986</c:v>
                </c:pt>
                <c:pt idx="3124">
                  <c:v>70.415999999999997</c:v>
                </c:pt>
                <c:pt idx="3125">
                  <c:v>70.415999999999997</c:v>
                </c:pt>
                <c:pt idx="3126">
                  <c:v>70.415999999999997</c:v>
                </c:pt>
                <c:pt idx="3127">
                  <c:v>70.415999999999997</c:v>
                </c:pt>
                <c:pt idx="3128">
                  <c:v>70.415999999999997</c:v>
                </c:pt>
                <c:pt idx="3129">
                  <c:v>70.459000000000003</c:v>
                </c:pt>
                <c:pt idx="3130">
                  <c:v>70.459000000000003</c:v>
                </c:pt>
                <c:pt idx="3131">
                  <c:v>70.459000000000003</c:v>
                </c:pt>
                <c:pt idx="3132">
                  <c:v>70.459000000000003</c:v>
                </c:pt>
                <c:pt idx="3133">
                  <c:v>70.459000000000003</c:v>
                </c:pt>
                <c:pt idx="3134">
                  <c:v>70.459000000000003</c:v>
                </c:pt>
                <c:pt idx="3135">
                  <c:v>70.459000000000003</c:v>
                </c:pt>
                <c:pt idx="3136">
                  <c:v>70.459000000000003</c:v>
                </c:pt>
                <c:pt idx="3137">
                  <c:v>70.459000000000003</c:v>
                </c:pt>
                <c:pt idx="3138">
                  <c:v>70.501999999999995</c:v>
                </c:pt>
                <c:pt idx="3139">
                  <c:v>70.501999999999995</c:v>
                </c:pt>
                <c:pt idx="3140">
                  <c:v>70.543000000000006</c:v>
                </c:pt>
                <c:pt idx="3141">
                  <c:v>70.543000000000006</c:v>
                </c:pt>
                <c:pt idx="3142">
                  <c:v>70.543000000000006</c:v>
                </c:pt>
                <c:pt idx="3143">
                  <c:v>70.587000000000003</c:v>
                </c:pt>
                <c:pt idx="3144">
                  <c:v>70.587000000000003</c:v>
                </c:pt>
                <c:pt idx="3145">
                  <c:v>70.63</c:v>
                </c:pt>
                <c:pt idx="3146">
                  <c:v>70.63</c:v>
                </c:pt>
                <c:pt idx="3147">
                  <c:v>70.63</c:v>
                </c:pt>
                <c:pt idx="3148">
                  <c:v>70.63</c:v>
                </c:pt>
                <c:pt idx="3149">
                  <c:v>70.63</c:v>
                </c:pt>
                <c:pt idx="3150">
                  <c:v>70.63</c:v>
                </c:pt>
                <c:pt idx="3151">
                  <c:v>70.672999999999988</c:v>
                </c:pt>
                <c:pt idx="3152">
                  <c:v>70.672999999999988</c:v>
                </c:pt>
                <c:pt idx="3153">
                  <c:v>70.672999999999988</c:v>
                </c:pt>
                <c:pt idx="3154">
                  <c:v>70.672999999999988</c:v>
                </c:pt>
                <c:pt idx="3155">
                  <c:v>70.672999999999988</c:v>
                </c:pt>
                <c:pt idx="3156">
                  <c:v>70.672999999999988</c:v>
                </c:pt>
                <c:pt idx="3157">
                  <c:v>70.672999999999988</c:v>
                </c:pt>
                <c:pt idx="3158">
                  <c:v>70.672999999999988</c:v>
                </c:pt>
                <c:pt idx="3159">
                  <c:v>70.63</c:v>
                </c:pt>
                <c:pt idx="3160">
                  <c:v>70.63</c:v>
                </c:pt>
                <c:pt idx="3161">
                  <c:v>70.63</c:v>
                </c:pt>
                <c:pt idx="3162">
                  <c:v>70.587000000000003</c:v>
                </c:pt>
                <c:pt idx="3163">
                  <c:v>70.587000000000003</c:v>
                </c:pt>
                <c:pt idx="3164">
                  <c:v>70.543000000000006</c:v>
                </c:pt>
                <c:pt idx="3165">
                  <c:v>70.543000000000006</c:v>
                </c:pt>
                <c:pt idx="3166">
                  <c:v>70.501999999999995</c:v>
                </c:pt>
                <c:pt idx="3167">
                  <c:v>70.501999999999995</c:v>
                </c:pt>
                <c:pt idx="3168">
                  <c:v>70.501999999999995</c:v>
                </c:pt>
                <c:pt idx="3169">
                  <c:v>70.501999999999995</c:v>
                </c:pt>
                <c:pt idx="3170">
                  <c:v>70.459000000000003</c:v>
                </c:pt>
                <c:pt idx="3171">
                  <c:v>70.459000000000003</c:v>
                </c:pt>
                <c:pt idx="3172">
                  <c:v>70.501999999999995</c:v>
                </c:pt>
                <c:pt idx="3173">
                  <c:v>70.501999999999995</c:v>
                </c:pt>
                <c:pt idx="3174">
                  <c:v>70.501999999999995</c:v>
                </c:pt>
                <c:pt idx="3175">
                  <c:v>70.543000000000006</c:v>
                </c:pt>
                <c:pt idx="3176">
                  <c:v>70.543000000000006</c:v>
                </c:pt>
                <c:pt idx="3177">
                  <c:v>70.587000000000003</c:v>
                </c:pt>
                <c:pt idx="3178">
                  <c:v>70.587000000000003</c:v>
                </c:pt>
                <c:pt idx="3179">
                  <c:v>70.587000000000003</c:v>
                </c:pt>
                <c:pt idx="3180">
                  <c:v>70.63</c:v>
                </c:pt>
                <c:pt idx="3181">
                  <c:v>70.63</c:v>
                </c:pt>
                <c:pt idx="3182">
                  <c:v>70.63</c:v>
                </c:pt>
                <c:pt idx="3183">
                  <c:v>70.63</c:v>
                </c:pt>
                <c:pt idx="3184">
                  <c:v>70.672999999999988</c:v>
                </c:pt>
                <c:pt idx="3185">
                  <c:v>70.672999999999988</c:v>
                </c:pt>
                <c:pt idx="3186">
                  <c:v>70.672999999999988</c:v>
                </c:pt>
                <c:pt idx="3187">
                  <c:v>70.715999999999994</c:v>
                </c:pt>
                <c:pt idx="3188">
                  <c:v>70.715999999999994</c:v>
                </c:pt>
                <c:pt idx="3189">
                  <c:v>70.759</c:v>
                </c:pt>
                <c:pt idx="3190">
                  <c:v>70.759</c:v>
                </c:pt>
                <c:pt idx="3191">
                  <c:v>70.802999999999983</c:v>
                </c:pt>
                <c:pt idx="3192">
                  <c:v>70.802999999999983</c:v>
                </c:pt>
                <c:pt idx="3193">
                  <c:v>70.846000000000004</c:v>
                </c:pt>
                <c:pt idx="3194">
                  <c:v>70.887</c:v>
                </c:pt>
                <c:pt idx="3195">
                  <c:v>70.887</c:v>
                </c:pt>
                <c:pt idx="3196">
                  <c:v>70.930000000000007</c:v>
                </c:pt>
                <c:pt idx="3197">
                  <c:v>70.930000000000007</c:v>
                </c:pt>
                <c:pt idx="3198">
                  <c:v>70.974000000000004</c:v>
                </c:pt>
                <c:pt idx="3199">
                  <c:v>70.974000000000004</c:v>
                </c:pt>
                <c:pt idx="3200">
                  <c:v>70.974000000000004</c:v>
                </c:pt>
                <c:pt idx="3201">
                  <c:v>70.974000000000004</c:v>
                </c:pt>
                <c:pt idx="3202">
                  <c:v>70.974000000000004</c:v>
                </c:pt>
                <c:pt idx="3203">
                  <c:v>70.930000000000007</c:v>
                </c:pt>
                <c:pt idx="3204">
                  <c:v>70.887</c:v>
                </c:pt>
                <c:pt idx="3205">
                  <c:v>70.846000000000004</c:v>
                </c:pt>
                <c:pt idx="3206">
                  <c:v>70.802999999999983</c:v>
                </c:pt>
                <c:pt idx="3207">
                  <c:v>70.759</c:v>
                </c:pt>
                <c:pt idx="3208">
                  <c:v>70.672999999999988</c:v>
                </c:pt>
                <c:pt idx="3209">
                  <c:v>70.63</c:v>
                </c:pt>
                <c:pt idx="3210">
                  <c:v>70.587000000000003</c:v>
                </c:pt>
                <c:pt idx="3211">
                  <c:v>70.543000000000006</c:v>
                </c:pt>
                <c:pt idx="3212">
                  <c:v>70.501999999999995</c:v>
                </c:pt>
                <c:pt idx="3213">
                  <c:v>70.501999999999995</c:v>
                </c:pt>
                <c:pt idx="3214">
                  <c:v>70.459000000000003</c:v>
                </c:pt>
                <c:pt idx="3215">
                  <c:v>70.459000000000003</c:v>
                </c:pt>
                <c:pt idx="3216">
                  <c:v>70.459000000000003</c:v>
                </c:pt>
                <c:pt idx="3217">
                  <c:v>70.459000000000003</c:v>
                </c:pt>
                <c:pt idx="3218">
                  <c:v>70.415999999999997</c:v>
                </c:pt>
                <c:pt idx="3219">
                  <c:v>70.415999999999997</c:v>
                </c:pt>
                <c:pt idx="3220">
                  <c:v>70.415999999999997</c:v>
                </c:pt>
                <c:pt idx="3221">
                  <c:v>70.415999999999997</c:v>
                </c:pt>
                <c:pt idx="3222">
                  <c:v>70.371999999999986</c:v>
                </c:pt>
                <c:pt idx="3223">
                  <c:v>70.371999999999986</c:v>
                </c:pt>
                <c:pt idx="3224">
                  <c:v>70.328999999999979</c:v>
                </c:pt>
                <c:pt idx="3225">
                  <c:v>70.328999999999979</c:v>
                </c:pt>
                <c:pt idx="3226">
                  <c:v>70.328999999999979</c:v>
                </c:pt>
                <c:pt idx="3227">
                  <c:v>70.286000000000001</c:v>
                </c:pt>
                <c:pt idx="3228">
                  <c:v>70.286000000000001</c:v>
                </c:pt>
                <c:pt idx="3229">
                  <c:v>70.242999999999995</c:v>
                </c:pt>
                <c:pt idx="3230">
                  <c:v>70.242999999999995</c:v>
                </c:pt>
                <c:pt idx="3231">
                  <c:v>70.242999999999995</c:v>
                </c:pt>
                <c:pt idx="3232">
                  <c:v>70.242999999999995</c:v>
                </c:pt>
                <c:pt idx="3233">
                  <c:v>70.242999999999995</c:v>
                </c:pt>
                <c:pt idx="3234">
                  <c:v>70.242999999999995</c:v>
                </c:pt>
                <c:pt idx="3235">
                  <c:v>70.242999999999995</c:v>
                </c:pt>
                <c:pt idx="3236">
                  <c:v>70.242999999999995</c:v>
                </c:pt>
                <c:pt idx="3237">
                  <c:v>70.242999999999995</c:v>
                </c:pt>
                <c:pt idx="3238">
                  <c:v>70.242999999999995</c:v>
                </c:pt>
                <c:pt idx="3239">
                  <c:v>70.242999999999995</c:v>
                </c:pt>
                <c:pt idx="3240">
                  <c:v>70.242999999999995</c:v>
                </c:pt>
                <c:pt idx="3241">
                  <c:v>70.286000000000001</c:v>
                </c:pt>
                <c:pt idx="3242">
                  <c:v>70.286000000000001</c:v>
                </c:pt>
                <c:pt idx="3243">
                  <c:v>70.328999999999979</c:v>
                </c:pt>
                <c:pt idx="3244">
                  <c:v>70.328999999999979</c:v>
                </c:pt>
                <c:pt idx="3245">
                  <c:v>70.328999999999979</c:v>
                </c:pt>
                <c:pt idx="3246">
                  <c:v>70.371999999999986</c:v>
                </c:pt>
                <c:pt idx="3247">
                  <c:v>70.371999999999986</c:v>
                </c:pt>
                <c:pt idx="3248">
                  <c:v>70.415999999999997</c:v>
                </c:pt>
                <c:pt idx="3249">
                  <c:v>70.415999999999997</c:v>
                </c:pt>
                <c:pt idx="3250">
                  <c:v>70.459000000000003</c:v>
                </c:pt>
                <c:pt idx="3251">
                  <c:v>70.459000000000003</c:v>
                </c:pt>
                <c:pt idx="3252">
                  <c:v>70.501999999999995</c:v>
                </c:pt>
                <c:pt idx="3253">
                  <c:v>70.501999999999995</c:v>
                </c:pt>
                <c:pt idx="3254">
                  <c:v>70.501999999999995</c:v>
                </c:pt>
                <c:pt idx="3255">
                  <c:v>70.501999999999995</c:v>
                </c:pt>
                <c:pt idx="3256">
                  <c:v>70.501999999999995</c:v>
                </c:pt>
                <c:pt idx="3257">
                  <c:v>70.543000000000006</c:v>
                </c:pt>
                <c:pt idx="3258">
                  <c:v>70.543000000000006</c:v>
                </c:pt>
                <c:pt idx="3259">
                  <c:v>70.543000000000006</c:v>
                </c:pt>
                <c:pt idx="3260">
                  <c:v>70.543000000000006</c:v>
                </c:pt>
                <c:pt idx="3261">
                  <c:v>70.587000000000003</c:v>
                </c:pt>
                <c:pt idx="3262">
                  <c:v>70.587000000000003</c:v>
                </c:pt>
                <c:pt idx="3263">
                  <c:v>70.63</c:v>
                </c:pt>
                <c:pt idx="3264">
                  <c:v>70.63</c:v>
                </c:pt>
                <c:pt idx="3265">
                  <c:v>70.672999999999988</c:v>
                </c:pt>
                <c:pt idx="3266">
                  <c:v>70.672999999999988</c:v>
                </c:pt>
                <c:pt idx="3267">
                  <c:v>70.672999999999988</c:v>
                </c:pt>
                <c:pt idx="3268">
                  <c:v>70.715999999999994</c:v>
                </c:pt>
                <c:pt idx="3269">
                  <c:v>70.715999999999994</c:v>
                </c:pt>
                <c:pt idx="3270">
                  <c:v>70.715999999999994</c:v>
                </c:pt>
                <c:pt idx="3271">
                  <c:v>70.715999999999994</c:v>
                </c:pt>
                <c:pt idx="3272">
                  <c:v>70.715999999999994</c:v>
                </c:pt>
                <c:pt idx="3273">
                  <c:v>70.715999999999994</c:v>
                </c:pt>
                <c:pt idx="3274">
                  <c:v>70.672999999999988</c:v>
                </c:pt>
                <c:pt idx="3275">
                  <c:v>70.672999999999988</c:v>
                </c:pt>
                <c:pt idx="3276">
                  <c:v>70.672999999999988</c:v>
                </c:pt>
                <c:pt idx="3277">
                  <c:v>70.672999999999988</c:v>
                </c:pt>
                <c:pt idx="3278">
                  <c:v>70.672999999999988</c:v>
                </c:pt>
                <c:pt idx="3279">
                  <c:v>70.672999999999988</c:v>
                </c:pt>
                <c:pt idx="3280">
                  <c:v>70.672999999999988</c:v>
                </c:pt>
                <c:pt idx="3281">
                  <c:v>70.672999999999988</c:v>
                </c:pt>
                <c:pt idx="3282">
                  <c:v>70.672999999999988</c:v>
                </c:pt>
                <c:pt idx="3283">
                  <c:v>70.672999999999988</c:v>
                </c:pt>
                <c:pt idx="3284">
                  <c:v>70.63</c:v>
                </c:pt>
                <c:pt idx="3285">
                  <c:v>70.63</c:v>
                </c:pt>
                <c:pt idx="3286">
                  <c:v>70.587000000000003</c:v>
                </c:pt>
                <c:pt idx="3287">
                  <c:v>70.543000000000006</c:v>
                </c:pt>
                <c:pt idx="3288">
                  <c:v>70.501999999999995</c:v>
                </c:pt>
                <c:pt idx="3289">
                  <c:v>70.459000000000003</c:v>
                </c:pt>
                <c:pt idx="3290">
                  <c:v>70.415999999999997</c:v>
                </c:pt>
                <c:pt idx="3291">
                  <c:v>70.415999999999997</c:v>
                </c:pt>
                <c:pt idx="3292">
                  <c:v>70.371999999999986</c:v>
                </c:pt>
                <c:pt idx="3293">
                  <c:v>70.371999999999986</c:v>
                </c:pt>
                <c:pt idx="3294">
                  <c:v>70.328999999999979</c:v>
                </c:pt>
                <c:pt idx="3295">
                  <c:v>70.328999999999979</c:v>
                </c:pt>
                <c:pt idx="3296">
                  <c:v>70.328999999999979</c:v>
                </c:pt>
                <c:pt idx="3297">
                  <c:v>70.328999999999979</c:v>
                </c:pt>
                <c:pt idx="3298">
                  <c:v>70.286000000000001</c:v>
                </c:pt>
                <c:pt idx="3299">
                  <c:v>70.286000000000001</c:v>
                </c:pt>
                <c:pt idx="3300">
                  <c:v>70.286000000000001</c:v>
                </c:pt>
                <c:pt idx="3301">
                  <c:v>70.242999999999995</c:v>
                </c:pt>
                <c:pt idx="3302">
                  <c:v>70.242999999999995</c:v>
                </c:pt>
                <c:pt idx="3303">
                  <c:v>70.242999999999995</c:v>
                </c:pt>
                <c:pt idx="3304">
                  <c:v>70.242999999999995</c:v>
                </c:pt>
                <c:pt idx="3305">
                  <c:v>70.242999999999995</c:v>
                </c:pt>
                <c:pt idx="3306">
                  <c:v>70.242999999999995</c:v>
                </c:pt>
                <c:pt idx="3307">
                  <c:v>70.286000000000001</c:v>
                </c:pt>
                <c:pt idx="3308">
                  <c:v>70.286000000000001</c:v>
                </c:pt>
                <c:pt idx="3309">
                  <c:v>70.328999999999979</c:v>
                </c:pt>
                <c:pt idx="3310">
                  <c:v>70.371999999999986</c:v>
                </c:pt>
                <c:pt idx="3311">
                  <c:v>70.371999999999986</c:v>
                </c:pt>
                <c:pt idx="3312">
                  <c:v>70.415999999999997</c:v>
                </c:pt>
                <c:pt idx="3313">
                  <c:v>70.459000000000003</c:v>
                </c:pt>
                <c:pt idx="3314">
                  <c:v>70.501999999999995</c:v>
                </c:pt>
                <c:pt idx="3315">
                  <c:v>70.501999999999995</c:v>
                </c:pt>
                <c:pt idx="3316">
                  <c:v>70.543000000000006</c:v>
                </c:pt>
                <c:pt idx="3317">
                  <c:v>70.543000000000006</c:v>
                </c:pt>
                <c:pt idx="3318">
                  <c:v>70.543000000000006</c:v>
                </c:pt>
                <c:pt idx="3319">
                  <c:v>70.543000000000006</c:v>
                </c:pt>
                <c:pt idx="3320">
                  <c:v>70.543000000000006</c:v>
                </c:pt>
                <c:pt idx="3321">
                  <c:v>70.501999999999995</c:v>
                </c:pt>
                <c:pt idx="3322">
                  <c:v>70.501999999999995</c:v>
                </c:pt>
                <c:pt idx="3323">
                  <c:v>70.459000000000003</c:v>
                </c:pt>
                <c:pt idx="3324">
                  <c:v>70.459000000000003</c:v>
                </c:pt>
                <c:pt idx="3325">
                  <c:v>70.415999999999997</c:v>
                </c:pt>
                <c:pt idx="3326">
                  <c:v>70.415999999999997</c:v>
                </c:pt>
                <c:pt idx="3327">
                  <c:v>70.415999999999997</c:v>
                </c:pt>
                <c:pt idx="3328">
                  <c:v>70.415999999999997</c:v>
                </c:pt>
                <c:pt idx="3329">
                  <c:v>70.415999999999997</c:v>
                </c:pt>
                <c:pt idx="3330">
                  <c:v>70.415999999999997</c:v>
                </c:pt>
                <c:pt idx="3331">
                  <c:v>70.415999999999997</c:v>
                </c:pt>
                <c:pt idx="3332">
                  <c:v>70.371999999999986</c:v>
                </c:pt>
                <c:pt idx="3333">
                  <c:v>70.371999999999986</c:v>
                </c:pt>
                <c:pt idx="3334">
                  <c:v>70.371999999999986</c:v>
                </c:pt>
                <c:pt idx="3335">
                  <c:v>70.328999999999979</c:v>
                </c:pt>
                <c:pt idx="3336">
                  <c:v>70.328999999999979</c:v>
                </c:pt>
                <c:pt idx="3337">
                  <c:v>70.286000000000001</c:v>
                </c:pt>
                <c:pt idx="3338">
                  <c:v>70.286000000000001</c:v>
                </c:pt>
                <c:pt idx="3339">
                  <c:v>70.242999999999995</c:v>
                </c:pt>
                <c:pt idx="3340">
                  <c:v>70.242999999999995</c:v>
                </c:pt>
                <c:pt idx="3341">
                  <c:v>70.242999999999995</c:v>
                </c:pt>
                <c:pt idx="3342">
                  <c:v>70.242999999999995</c:v>
                </c:pt>
                <c:pt idx="3343">
                  <c:v>70.242999999999995</c:v>
                </c:pt>
                <c:pt idx="3344">
                  <c:v>70.242999999999995</c:v>
                </c:pt>
                <c:pt idx="3345">
                  <c:v>70.242999999999995</c:v>
                </c:pt>
                <c:pt idx="3346">
                  <c:v>70.242999999999995</c:v>
                </c:pt>
                <c:pt idx="3347">
                  <c:v>70.200999999999993</c:v>
                </c:pt>
                <c:pt idx="3348">
                  <c:v>70.200999999999993</c:v>
                </c:pt>
                <c:pt idx="3349">
                  <c:v>70.157999999999987</c:v>
                </c:pt>
                <c:pt idx="3350">
                  <c:v>70.157999999999987</c:v>
                </c:pt>
                <c:pt idx="3351">
                  <c:v>70.114999999999995</c:v>
                </c:pt>
                <c:pt idx="3352">
                  <c:v>70.072000000000003</c:v>
                </c:pt>
                <c:pt idx="3353">
                  <c:v>70.072000000000003</c:v>
                </c:pt>
                <c:pt idx="3354">
                  <c:v>70.072000000000003</c:v>
                </c:pt>
                <c:pt idx="3355">
                  <c:v>70.072000000000003</c:v>
                </c:pt>
                <c:pt idx="3356">
                  <c:v>70.072000000000003</c:v>
                </c:pt>
                <c:pt idx="3357">
                  <c:v>70.072000000000003</c:v>
                </c:pt>
                <c:pt idx="3358">
                  <c:v>70.114999999999995</c:v>
                </c:pt>
                <c:pt idx="3359">
                  <c:v>70.114999999999995</c:v>
                </c:pt>
                <c:pt idx="3360">
                  <c:v>70.114999999999995</c:v>
                </c:pt>
                <c:pt idx="3361">
                  <c:v>70.114999999999995</c:v>
                </c:pt>
                <c:pt idx="3362">
                  <c:v>70.114999999999995</c:v>
                </c:pt>
                <c:pt idx="3363">
                  <c:v>70.114999999999995</c:v>
                </c:pt>
                <c:pt idx="3364">
                  <c:v>70.114999999999995</c:v>
                </c:pt>
                <c:pt idx="3365">
                  <c:v>70.157999999999987</c:v>
                </c:pt>
                <c:pt idx="3366">
                  <c:v>70.157999999999987</c:v>
                </c:pt>
                <c:pt idx="3367">
                  <c:v>70.157999999999987</c:v>
                </c:pt>
                <c:pt idx="3368">
                  <c:v>70.114999999999995</c:v>
                </c:pt>
                <c:pt idx="3369">
                  <c:v>70.114999999999995</c:v>
                </c:pt>
                <c:pt idx="3370">
                  <c:v>70.114999999999995</c:v>
                </c:pt>
                <c:pt idx="3371">
                  <c:v>70.157999999999987</c:v>
                </c:pt>
                <c:pt idx="3372">
                  <c:v>70.157999999999987</c:v>
                </c:pt>
                <c:pt idx="3373">
                  <c:v>70.157999999999987</c:v>
                </c:pt>
                <c:pt idx="3374">
                  <c:v>70.157999999999987</c:v>
                </c:pt>
                <c:pt idx="3375">
                  <c:v>70.157999999999987</c:v>
                </c:pt>
                <c:pt idx="3376">
                  <c:v>70.157999999999987</c:v>
                </c:pt>
                <c:pt idx="3377">
                  <c:v>70.157999999999987</c:v>
                </c:pt>
                <c:pt idx="3378">
                  <c:v>70.157999999999987</c:v>
                </c:pt>
                <c:pt idx="3379">
                  <c:v>70.114999999999995</c:v>
                </c:pt>
                <c:pt idx="3380">
                  <c:v>70.072000000000003</c:v>
                </c:pt>
                <c:pt idx="3381">
                  <c:v>70.028999999999982</c:v>
                </c:pt>
                <c:pt idx="3382">
                  <c:v>69.985000000000014</c:v>
                </c:pt>
                <c:pt idx="3383">
                  <c:v>69.942000000000007</c:v>
                </c:pt>
                <c:pt idx="3384">
                  <c:v>69.942000000000007</c:v>
                </c:pt>
                <c:pt idx="3385">
                  <c:v>69.900999999999996</c:v>
                </c:pt>
                <c:pt idx="3386">
                  <c:v>69.900999999999996</c:v>
                </c:pt>
                <c:pt idx="3387">
                  <c:v>69.900999999999996</c:v>
                </c:pt>
                <c:pt idx="3388">
                  <c:v>69.900999999999996</c:v>
                </c:pt>
                <c:pt idx="3389">
                  <c:v>69.900999999999996</c:v>
                </c:pt>
                <c:pt idx="3390">
                  <c:v>69.942000000000007</c:v>
                </c:pt>
                <c:pt idx="3391">
                  <c:v>69.985000000000014</c:v>
                </c:pt>
                <c:pt idx="3392">
                  <c:v>69.985000000000014</c:v>
                </c:pt>
                <c:pt idx="3393">
                  <c:v>69.985000000000014</c:v>
                </c:pt>
                <c:pt idx="3394">
                  <c:v>70.028999999999982</c:v>
                </c:pt>
                <c:pt idx="3395">
                  <c:v>70.028999999999982</c:v>
                </c:pt>
                <c:pt idx="3396">
                  <c:v>70.028999999999982</c:v>
                </c:pt>
                <c:pt idx="3397">
                  <c:v>70.028999999999982</c:v>
                </c:pt>
                <c:pt idx="3398">
                  <c:v>69.985000000000014</c:v>
                </c:pt>
                <c:pt idx="3399">
                  <c:v>69.985000000000014</c:v>
                </c:pt>
                <c:pt idx="3400">
                  <c:v>69.985000000000014</c:v>
                </c:pt>
                <c:pt idx="3401">
                  <c:v>69.985000000000014</c:v>
                </c:pt>
                <c:pt idx="3402">
                  <c:v>69.985000000000014</c:v>
                </c:pt>
                <c:pt idx="3403">
                  <c:v>69.942000000000007</c:v>
                </c:pt>
                <c:pt idx="3404">
                  <c:v>69.942000000000007</c:v>
                </c:pt>
                <c:pt idx="3405">
                  <c:v>69.900999999999996</c:v>
                </c:pt>
                <c:pt idx="3406">
                  <c:v>69.900999999999996</c:v>
                </c:pt>
                <c:pt idx="3407">
                  <c:v>69.85799999999999</c:v>
                </c:pt>
                <c:pt idx="3408">
                  <c:v>69.813999999999993</c:v>
                </c:pt>
                <c:pt idx="3409">
                  <c:v>69.771000000000001</c:v>
                </c:pt>
                <c:pt idx="3410">
                  <c:v>69.727999999999994</c:v>
                </c:pt>
                <c:pt idx="3411">
                  <c:v>69.685000000000002</c:v>
                </c:pt>
                <c:pt idx="3412">
                  <c:v>69.643000000000001</c:v>
                </c:pt>
                <c:pt idx="3413">
                  <c:v>69.599999999999994</c:v>
                </c:pt>
                <c:pt idx="3414">
                  <c:v>69.557000000000002</c:v>
                </c:pt>
                <c:pt idx="3415">
                  <c:v>69.557000000000002</c:v>
                </c:pt>
                <c:pt idx="3416">
                  <c:v>69.513999999999996</c:v>
                </c:pt>
                <c:pt idx="3417">
                  <c:v>69.513999999999996</c:v>
                </c:pt>
                <c:pt idx="3418">
                  <c:v>69.513999999999996</c:v>
                </c:pt>
                <c:pt idx="3419">
                  <c:v>69.513999999999996</c:v>
                </c:pt>
                <c:pt idx="3420">
                  <c:v>69.557000000000002</c:v>
                </c:pt>
                <c:pt idx="3421">
                  <c:v>69.599999999999994</c:v>
                </c:pt>
                <c:pt idx="3422">
                  <c:v>69.599999999999994</c:v>
                </c:pt>
                <c:pt idx="3423">
                  <c:v>69.643000000000001</c:v>
                </c:pt>
                <c:pt idx="3424">
                  <c:v>69.643000000000001</c:v>
                </c:pt>
                <c:pt idx="3425">
                  <c:v>69.643000000000001</c:v>
                </c:pt>
                <c:pt idx="3426">
                  <c:v>69.643000000000001</c:v>
                </c:pt>
                <c:pt idx="3427">
                  <c:v>69.643000000000001</c:v>
                </c:pt>
                <c:pt idx="3428">
                  <c:v>69.599999999999994</c:v>
                </c:pt>
                <c:pt idx="3429">
                  <c:v>69.599999999999994</c:v>
                </c:pt>
                <c:pt idx="3430">
                  <c:v>69.557000000000002</c:v>
                </c:pt>
                <c:pt idx="3431">
                  <c:v>69.557000000000002</c:v>
                </c:pt>
                <c:pt idx="3432">
                  <c:v>69.513999999999996</c:v>
                </c:pt>
                <c:pt idx="3433">
                  <c:v>69.513999999999996</c:v>
                </c:pt>
                <c:pt idx="3434">
                  <c:v>69.471000000000004</c:v>
                </c:pt>
                <c:pt idx="3435">
                  <c:v>69.471000000000004</c:v>
                </c:pt>
                <c:pt idx="3436">
                  <c:v>69.427000000000007</c:v>
                </c:pt>
                <c:pt idx="3437">
                  <c:v>69.427000000000007</c:v>
                </c:pt>
                <c:pt idx="3438">
                  <c:v>69.385999999999981</c:v>
                </c:pt>
                <c:pt idx="3439">
                  <c:v>69.385999999999981</c:v>
                </c:pt>
                <c:pt idx="3440">
                  <c:v>69.385999999999981</c:v>
                </c:pt>
                <c:pt idx="3441">
                  <c:v>69.343000000000004</c:v>
                </c:pt>
                <c:pt idx="3442">
                  <c:v>69.343000000000004</c:v>
                </c:pt>
                <c:pt idx="3443">
                  <c:v>69.343000000000004</c:v>
                </c:pt>
                <c:pt idx="3444">
                  <c:v>69.343000000000004</c:v>
                </c:pt>
                <c:pt idx="3445">
                  <c:v>69.3</c:v>
                </c:pt>
                <c:pt idx="3446">
                  <c:v>69.3</c:v>
                </c:pt>
                <c:pt idx="3447">
                  <c:v>69.3</c:v>
                </c:pt>
                <c:pt idx="3448">
                  <c:v>69.343000000000004</c:v>
                </c:pt>
                <c:pt idx="3449">
                  <c:v>69.343000000000004</c:v>
                </c:pt>
                <c:pt idx="3450">
                  <c:v>69.385999999999981</c:v>
                </c:pt>
                <c:pt idx="3451">
                  <c:v>69.427000000000007</c:v>
                </c:pt>
                <c:pt idx="3452">
                  <c:v>69.427000000000007</c:v>
                </c:pt>
                <c:pt idx="3453">
                  <c:v>69.471000000000004</c:v>
                </c:pt>
                <c:pt idx="3454">
                  <c:v>69.513999999999996</c:v>
                </c:pt>
                <c:pt idx="3455">
                  <c:v>69.557000000000002</c:v>
                </c:pt>
                <c:pt idx="3456">
                  <c:v>69.599999999999994</c:v>
                </c:pt>
                <c:pt idx="3457">
                  <c:v>69.599999999999994</c:v>
                </c:pt>
                <c:pt idx="3458">
                  <c:v>69.599999999999994</c:v>
                </c:pt>
                <c:pt idx="3459">
                  <c:v>69.599999999999994</c:v>
                </c:pt>
                <c:pt idx="3460">
                  <c:v>69.557000000000002</c:v>
                </c:pt>
                <c:pt idx="3461">
                  <c:v>69.513999999999996</c:v>
                </c:pt>
                <c:pt idx="3462">
                  <c:v>69.513999999999996</c:v>
                </c:pt>
                <c:pt idx="3463">
                  <c:v>69.471000000000004</c:v>
                </c:pt>
                <c:pt idx="3464">
                  <c:v>69.471000000000004</c:v>
                </c:pt>
                <c:pt idx="3465">
                  <c:v>69.471000000000004</c:v>
                </c:pt>
                <c:pt idx="3466">
                  <c:v>69.427000000000007</c:v>
                </c:pt>
                <c:pt idx="3467">
                  <c:v>69.471000000000004</c:v>
                </c:pt>
                <c:pt idx="3468">
                  <c:v>69.471000000000004</c:v>
                </c:pt>
                <c:pt idx="3469">
                  <c:v>69.471000000000004</c:v>
                </c:pt>
                <c:pt idx="3470">
                  <c:v>69.513999999999996</c:v>
                </c:pt>
                <c:pt idx="3471">
                  <c:v>69.513999999999996</c:v>
                </c:pt>
                <c:pt idx="3472">
                  <c:v>69.513999999999996</c:v>
                </c:pt>
                <c:pt idx="3473">
                  <c:v>69.513999999999996</c:v>
                </c:pt>
                <c:pt idx="3474">
                  <c:v>69.471000000000004</c:v>
                </c:pt>
                <c:pt idx="3475">
                  <c:v>69.471000000000004</c:v>
                </c:pt>
                <c:pt idx="3476">
                  <c:v>69.427000000000007</c:v>
                </c:pt>
                <c:pt idx="3477">
                  <c:v>69.427000000000007</c:v>
                </c:pt>
                <c:pt idx="3478">
                  <c:v>69.385999999999981</c:v>
                </c:pt>
                <c:pt idx="3479">
                  <c:v>69.343000000000004</c:v>
                </c:pt>
                <c:pt idx="3480">
                  <c:v>69.3</c:v>
                </c:pt>
                <c:pt idx="3481">
                  <c:v>69.256</c:v>
                </c:pt>
                <c:pt idx="3482">
                  <c:v>69.212999999999994</c:v>
                </c:pt>
                <c:pt idx="3483">
                  <c:v>69.169999999999987</c:v>
                </c:pt>
                <c:pt idx="3484">
                  <c:v>69.128999999999976</c:v>
                </c:pt>
                <c:pt idx="3485">
                  <c:v>69.084999999999994</c:v>
                </c:pt>
                <c:pt idx="3486">
                  <c:v>69.084999999999994</c:v>
                </c:pt>
                <c:pt idx="3487">
                  <c:v>69.084999999999994</c:v>
                </c:pt>
                <c:pt idx="3488">
                  <c:v>69.084999999999994</c:v>
                </c:pt>
                <c:pt idx="3489">
                  <c:v>69.084999999999994</c:v>
                </c:pt>
                <c:pt idx="3490">
                  <c:v>69.084999999999994</c:v>
                </c:pt>
                <c:pt idx="3491">
                  <c:v>69.128999999999976</c:v>
                </c:pt>
                <c:pt idx="3492">
                  <c:v>69.128999999999976</c:v>
                </c:pt>
                <c:pt idx="3493">
                  <c:v>69.128999999999976</c:v>
                </c:pt>
                <c:pt idx="3494">
                  <c:v>69.128999999999976</c:v>
                </c:pt>
                <c:pt idx="3495">
                  <c:v>69.128999999999976</c:v>
                </c:pt>
                <c:pt idx="3496">
                  <c:v>69.169999999999987</c:v>
                </c:pt>
                <c:pt idx="3497">
                  <c:v>69.169999999999987</c:v>
                </c:pt>
                <c:pt idx="3498">
                  <c:v>69.169999999999987</c:v>
                </c:pt>
                <c:pt idx="3499">
                  <c:v>69.169999999999987</c:v>
                </c:pt>
                <c:pt idx="3500">
                  <c:v>69.128999999999976</c:v>
                </c:pt>
                <c:pt idx="3501">
                  <c:v>69.128999999999976</c:v>
                </c:pt>
                <c:pt idx="3502">
                  <c:v>69.128999999999976</c:v>
                </c:pt>
                <c:pt idx="3503">
                  <c:v>69.084999999999994</c:v>
                </c:pt>
                <c:pt idx="3504">
                  <c:v>69.084999999999994</c:v>
                </c:pt>
                <c:pt idx="3505">
                  <c:v>69.042000000000002</c:v>
                </c:pt>
                <c:pt idx="3506">
                  <c:v>68.998999999999995</c:v>
                </c:pt>
                <c:pt idx="3507">
                  <c:v>68.998999999999995</c:v>
                </c:pt>
                <c:pt idx="3508">
                  <c:v>68.956000000000003</c:v>
                </c:pt>
                <c:pt idx="3509">
                  <c:v>68.956000000000003</c:v>
                </c:pt>
                <c:pt idx="3510">
                  <c:v>68.956000000000003</c:v>
                </c:pt>
                <c:pt idx="3511">
                  <c:v>68.912999999999997</c:v>
                </c:pt>
                <c:pt idx="3512">
                  <c:v>68.956000000000003</c:v>
                </c:pt>
                <c:pt idx="3513">
                  <c:v>68.956000000000003</c:v>
                </c:pt>
                <c:pt idx="3514">
                  <c:v>68.956000000000003</c:v>
                </c:pt>
                <c:pt idx="3515">
                  <c:v>68.956000000000003</c:v>
                </c:pt>
                <c:pt idx="3516">
                  <c:v>68.998999999999995</c:v>
                </c:pt>
                <c:pt idx="3517">
                  <c:v>68.998999999999995</c:v>
                </c:pt>
                <c:pt idx="3518">
                  <c:v>68.998999999999995</c:v>
                </c:pt>
                <c:pt idx="3519">
                  <c:v>68.998999999999995</c:v>
                </c:pt>
                <c:pt idx="3520">
                  <c:v>69.042000000000002</c:v>
                </c:pt>
                <c:pt idx="3521">
                  <c:v>69.042000000000002</c:v>
                </c:pt>
                <c:pt idx="3522">
                  <c:v>69.042000000000002</c:v>
                </c:pt>
                <c:pt idx="3523">
                  <c:v>69.042000000000002</c:v>
                </c:pt>
                <c:pt idx="3524">
                  <c:v>69.042000000000002</c:v>
                </c:pt>
                <c:pt idx="3525">
                  <c:v>69.084999999999994</c:v>
                </c:pt>
                <c:pt idx="3526">
                  <c:v>69.084999999999994</c:v>
                </c:pt>
                <c:pt idx="3527">
                  <c:v>69.084999999999994</c:v>
                </c:pt>
                <c:pt idx="3528">
                  <c:v>69.084999999999994</c:v>
                </c:pt>
                <c:pt idx="3529">
                  <c:v>69.084999999999994</c:v>
                </c:pt>
                <c:pt idx="3530">
                  <c:v>69.084999999999994</c:v>
                </c:pt>
                <c:pt idx="3531">
                  <c:v>69.084999999999994</c:v>
                </c:pt>
                <c:pt idx="3532">
                  <c:v>69.084999999999994</c:v>
                </c:pt>
                <c:pt idx="3533">
                  <c:v>69.042000000000002</c:v>
                </c:pt>
                <c:pt idx="3534">
                  <c:v>69.042000000000002</c:v>
                </c:pt>
                <c:pt idx="3535">
                  <c:v>69.042000000000002</c:v>
                </c:pt>
                <c:pt idx="3536">
                  <c:v>69.042000000000002</c:v>
                </c:pt>
                <c:pt idx="3537">
                  <c:v>69.042000000000002</c:v>
                </c:pt>
                <c:pt idx="3538">
                  <c:v>68.998999999999995</c:v>
                </c:pt>
                <c:pt idx="3539">
                  <c:v>68.998999999999995</c:v>
                </c:pt>
                <c:pt idx="3540">
                  <c:v>68.998999999999995</c:v>
                </c:pt>
                <c:pt idx="3541">
                  <c:v>68.998999999999995</c:v>
                </c:pt>
                <c:pt idx="3542">
                  <c:v>68.998999999999995</c:v>
                </c:pt>
                <c:pt idx="3543">
                  <c:v>68.998999999999995</c:v>
                </c:pt>
                <c:pt idx="3544">
                  <c:v>68.998999999999995</c:v>
                </c:pt>
                <c:pt idx="3545">
                  <c:v>68.998999999999995</c:v>
                </c:pt>
                <c:pt idx="3546">
                  <c:v>68.998999999999995</c:v>
                </c:pt>
                <c:pt idx="3547">
                  <c:v>68.998999999999995</c:v>
                </c:pt>
                <c:pt idx="3548">
                  <c:v>68.998999999999995</c:v>
                </c:pt>
                <c:pt idx="3549">
                  <c:v>68.998999999999995</c:v>
                </c:pt>
                <c:pt idx="3550">
                  <c:v>68.998999999999995</c:v>
                </c:pt>
                <c:pt idx="3551">
                  <c:v>68.998999999999995</c:v>
                </c:pt>
                <c:pt idx="3552">
                  <c:v>68.998999999999995</c:v>
                </c:pt>
                <c:pt idx="3553">
                  <c:v>68.998999999999995</c:v>
                </c:pt>
                <c:pt idx="3554">
                  <c:v>68.956000000000003</c:v>
                </c:pt>
                <c:pt idx="3555">
                  <c:v>68.956000000000003</c:v>
                </c:pt>
                <c:pt idx="3556">
                  <c:v>68.956000000000003</c:v>
                </c:pt>
                <c:pt idx="3557">
                  <c:v>68.956000000000003</c:v>
                </c:pt>
                <c:pt idx="3558">
                  <c:v>68.912999999999997</c:v>
                </c:pt>
                <c:pt idx="3559">
                  <c:v>68.912999999999997</c:v>
                </c:pt>
                <c:pt idx="3560">
                  <c:v>68.912999999999997</c:v>
                </c:pt>
                <c:pt idx="3561">
                  <c:v>68.912999999999997</c:v>
                </c:pt>
                <c:pt idx="3562">
                  <c:v>68.912999999999997</c:v>
                </c:pt>
                <c:pt idx="3563">
                  <c:v>68.912999999999997</c:v>
                </c:pt>
                <c:pt idx="3564">
                  <c:v>68.956000000000003</c:v>
                </c:pt>
                <c:pt idx="3565">
                  <c:v>68.956000000000003</c:v>
                </c:pt>
                <c:pt idx="3566">
                  <c:v>68.956000000000003</c:v>
                </c:pt>
                <c:pt idx="3567">
                  <c:v>68.956000000000003</c:v>
                </c:pt>
                <c:pt idx="3568">
                  <c:v>68.998999999999995</c:v>
                </c:pt>
                <c:pt idx="3569">
                  <c:v>68.956000000000003</c:v>
                </c:pt>
                <c:pt idx="3570">
                  <c:v>68.956000000000003</c:v>
                </c:pt>
                <c:pt idx="3571">
                  <c:v>68.956000000000003</c:v>
                </c:pt>
                <c:pt idx="3572">
                  <c:v>68.956000000000003</c:v>
                </c:pt>
                <c:pt idx="3573">
                  <c:v>68.956000000000003</c:v>
                </c:pt>
                <c:pt idx="3574">
                  <c:v>68.956000000000003</c:v>
                </c:pt>
                <c:pt idx="3575">
                  <c:v>68.956000000000003</c:v>
                </c:pt>
                <c:pt idx="3576">
                  <c:v>68.956000000000003</c:v>
                </c:pt>
                <c:pt idx="3577">
                  <c:v>68.956000000000003</c:v>
                </c:pt>
                <c:pt idx="3578">
                  <c:v>68.956000000000003</c:v>
                </c:pt>
                <c:pt idx="3579">
                  <c:v>68.956000000000003</c:v>
                </c:pt>
                <c:pt idx="3580">
                  <c:v>68.956000000000003</c:v>
                </c:pt>
                <c:pt idx="3581">
                  <c:v>68.956000000000003</c:v>
                </c:pt>
                <c:pt idx="3582">
                  <c:v>68.956000000000003</c:v>
                </c:pt>
                <c:pt idx="3583">
                  <c:v>68.956000000000003</c:v>
                </c:pt>
                <c:pt idx="3584">
                  <c:v>68.956000000000003</c:v>
                </c:pt>
                <c:pt idx="3585">
                  <c:v>68.912999999999997</c:v>
                </c:pt>
                <c:pt idx="3586">
                  <c:v>68.912999999999997</c:v>
                </c:pt>
                <c:pt idx="3587">
                  <c:v>68.912999999999997</c:v>
                </c:pt>
                <c:pt idx="3588">
                  <c:v>68.912999999999997</c:v>
                </c:pt>
                <c:pt idx="3589">
                  <c:v>68.912999999999997</c:v>
                </c:pt>
                <c:pt idx="3590">
                  <c:v>68.912999999999997</c:v>
                </c:pt>
                <c:pt idx="3591">
                  <c:v>68.870999999999981</c:v>
                </c:pt>
                <c:pt idx="3592">
                  <c:v>68.870999999999981</c:v>
                </c:pt>
                <c:pt idx="3593">
                  <c:v>68.870999999999981</c:v>
                </c:pt>
                <c:pt idx="3594">
                  <c:v>68.870999999999981</c:v>
                </c:pt>
                <c:pt idx="3595">
                  <c:v>68.870999999999981</c:v>
                </c:pt>
                <c:pt idx="3596">
                  <c:v>68.828000000000003</c:v>
                </c:pt>
                <c:pt idx="3597">
                  <c:v>68.828000000000003</c:v>
                </c:pt>
                <c:pt idx="3598">
                  <c:v>68.828000000000003</c:v>
                </c:pt>
                <c:pt idx="3599">
                  <c:v>68.828000000000003</c:v>
                </c:pt>
                <c:pt idx="3600">
                  <c:v>68.828000000000003</c:v>
                </c:pt>
                <c:pt idx="3601">
                  <c:v>68.828000000000003</c:v>
                </c:pt>
                <c:pt idx="3602">
                  <c:v>68.828000000000003</c:v>
                </c:pt>
                <c:pt idx="3603">
                  <c:v>68.828000000000003</c:v>
                </c:pt>
                <c:pt idx="3604">
                  <c:v>68.828000000000003</c:v>
                </c:pt>
                <c:pt idx="3605">
                  <c:v>68.828000000000003</c:v>
                </c:pt>
                <c:pt idx="3606">
                  <c:v>68.828000000000003</c:v>
                </c:pt>
                <c:pt idx="3607">
                  <c:v>68.828000000000003</c:v>
                </c:pt>
                <c:pt idx="3608">
                  <c:v>68.870999999999981</c:v>
                </c:pt>
                <c:pt idx="3609">
                  <c:v>68.870999999999981</c:v>
                </c:pt>
                <c:pt idx="3610">
                  <c:v>68.870999999999981</c:v>
                </c:pt>
                <c:pt idx="3611">
                  <c:v>68.870999999999981</c:v>
                </c:pt>
                <c:pt idx="3612">
                  <c:v>68.912999999999997</c:v>
                </c:pt>
                <c:pt idx="3613">
                  <c:v>68.912999999999997</c:v>
                </c:pt>
                <c:pt idx="3614">
                  <c:v>68.956000000000003</c:v>
                </c:pt>
                <c:pt idx="3615">
                  <c:v>68.956000000000003</c:v>
                </c:pt>
                <c:pt idx="3616">
                  <c:v>68.956000000000003</c:v>
                </c:pt>
                <c:pt idx="3617">
                  <c:v>68.956000000000003</c:v>
                </c:pt>
                <c:pt idx="3618">
                  <c:v>68.998999999999995</c:v>
                </c:pt>
                <c:pt idx="3619">
                  <c:v>68.998999999999995</c:v>
                </c:pt>
                <c:pt idx="3620">
                  <c:v>68.998999999999995</c:v>
                </c:pt>
                <c:pt idx="3621">
                  <c:v>68.998999999999995</c:v>
                </c:pt>
                <c:pt idx="3622">
                  <c:v>68.998999999999995</c:v>
                </c:pt>
                <c:pt idx="3623">
                  <c:v>68.998999999999995</c:v>
                </c:pt>
                <c:pt idx="3624">
                  <c:v>68.998999999999995</c:v>
                </c:pt>
                <c:pt idx="3625">
                  <c:v>68.998999999999995</c:v>
                </c:pt>
                <c:pt idx="3626">
                  <c:v>68.998999999999995</c:v>
                </c:pt>
                <c:pt idx="3627">
                  <c:v>68.998999999999995</c:v>
                </c:pt>
                <c:pt idx="3628">
                  <c:v>68.998999999999995</c:v>
                </c:pt>
                <c:pt idx="3629">
                  <c:v>68.998999999999995</c:v>
                </c:pt>
                <c:pt idx="3630">
                  <c:v>68.998999999999995</c:v>
                </c:pt>
                <c:pt idx="3631">
                  <c:v>68.998999999999995</c:v>
                </c:pt>
                <c:pt idx="3632">
                  <c:v>68.998999999999995</c:v>
                </c:pt>
                <c:pt idx="3633">
                  <c:v>68.998999999999995</c:v>
                </c:pt>
                <c:pt idx="3634">
                  <c:v>68.998999999999995</c:v>
                </c:pt>
                <c:pt idx="3635">
                  <c:v>68.998999999999995</c:v>
                </c:pt>
                <c:pt idx="3636">
                  <c:v>68.998999999999995</c:v>
                </c:pt>
                <c:pt idx="3637">
                  <c:v>68.998999999999995</c:v>
                </c:pt>
                <c:pt idx="3638">
                  <c:v>68.998999999999995</c:v>
                </c:pt>
                <c:pt idx="3639">
                  <c:v>68.998999999999995</c:v>
                </c:pt>
                <c:pt idx="3640">
                  <c:v>68.998999999999995</c:v>
                </c:pt>
                <c:pt idx="3641">
                  <c:v>69.042000000000002</c:v>
                </c:pt>
                <c:pt idx="3642">
                  <c:v>69.042000000000002</c:v>
                </c:pt>
                <c:pt idx="3643">
                  <c:v>69.042000000000002</c:v>
                </c:pt>
                <c:pt idx="3644">
                  <c:v>69.042000000000002</c:v>
                </c:pt>
                <c:pt idx="3645">
                  <c:v>69.042000000000002</c:v>
                </c:pt>
                <c:pt idx="3646">
                  <c:v>69.042000000000002</c:v>
                </c:pt>
                <c:pt idx="3647">
                  <c:v>69.042000000000002</c:v>
                </c:pt>
                <c:pt idx="3648">
                  <c:v>69.042000000000002</c:v>
                </c:pt>
                <c:pt idx="3649">
                  <c:v>69.042000000000002</c:v>
                </c:pt>
                <c:pt idx="3650">
                  <c:v>69.042000000000002</c:v>
                </c:pt>
                <c:pt idx="3651">
                  <c:v>69.042000000000002</c:v>
                </c:pt>
                <c:pt idx="3652">
                  <c:v>69.042000000000002</c:v>
                </c:pt>
                <c:pt idx="3653">
                  <c:v>69.042000000000002</c:v>
                </c:pt>
                <c:pt idx="3654">
                  <c:v>69.042000000000002</c:v>
                </c:pt>
                <c:pt idx="3655">
                  <c:v>69.042000000000002</c:v>
                </c:pt>
                <c:pt idx="3656">
                  <c:v>69.042000000000002</c:v>
                </c:pt>
                <c:pt idx="3657">
                  <c:v>69.042000000000002</c:v>
                </c:pt>
                <c:pt idx="3658">
                  <c:v>69.042000000000002</c:v>
                </c:pt>
                <c:pt idx="3659">
                  <c:v>69.042000000000002</c:v>
                </c:pt>
                <c:pt idx="3660">
                  <c:v>69.042000000000002</c:v>
                </c:pt>
                <c:pt idx="3661">
                  <c:v>69.042000000000002</c:v>
                </c:pt>
                <c:pt idx="3662">
                  <c:v>69.084999999999994</c:v>
                </c:pt>
                <c:pt idx="3663">
                  <c:v>69.084999999999994</c:v>
                </c:pt>
                <c:pt idx="3664">
                  <c:v>69.084999999999994</c:v>
                </c:pt>
                <c:pt idx="3665">
                  <c:v>69.128999999999976</c:v>
                </c:pt>
                <c:pt idx="3666">
                  <c:v>69.128999999999976</c:v>
                </c:pt>
                <c:pt idx="3667">
                  <c:v>69.128999999999976</c:v>
                </c:pt>
                <c:pt idx="3668">
                  <c:v>69.169999999999987</c:v>
                </c:pt>
                <c:pt idx="3669">
                  <c:v>69.169999999999987</c:v>
                </c:pt>
                <c:pt idx="3670">
                  <c:v>69.169999999999987</c:v>
                </c:pt>
                <c:pt idx="3671">
                  <c:v>69.169999999999987</c:v>
                </c:pt>
                <c:pt idx="3672">
                  <c:v>69.169999999999987</c:v>
                </c:pt>
                <c:pt idx="3673">
                  <c:v>69.169999999999987</c:v>
                </c:pt>
                <c:pt idx="3674">
                  <c:v>69.169999999999987</c:v>
                </c:pt>
                <c:pt idx="3675">
                  <c:v>69.169999999999987</c:v>
                </c:pt>
                <c:pt idx="3676">
                  <c:v>69.169999999999987</c:v>
                </c:pt>
                <c:pt idx="3677">
                  <c:v>69.169999999999987</c:v>
                </c:pt>
                <c:pt idx="3678">
                  <c:v>69.169999999999987</c:v>
                </c:pt>
                <c:pt idx="3679">
                  <c:v>69.169999999999987</c:v>
                </c:pt>
                <c:pt idx="3680">
                  <c:v>69.169999999999987</c:v>
                </c:pt>
                <c:pt idx="3681">
                  <c:v>69.169999999999987</c:v>
                </c:pt>
                <c:pt idx="3682">
                  <c:v>69.169999999999987</c:v>
                </c:pt>
                <c:pt idx="3683">
                  <c:v>69.169999999999987</c:v>
                </c:pt>
                <c:pt idx="3684">
                  <c:v>69.169999999999987</c:v>
                </c:pt>
                <c:pt idx="3685">
                  <c:v>69.169999999999987</c:v>
                </c:pt>
                <c:pt idx="3686">
                  <c:v>69.169999999999987</c:v>
                </c:pt>
                <c:pt idx="3687">
                  <c:v>69.212999999999994</c:v>
                </c:pt>
                <c:pt idx="3688">
                  <c:v>69.212999999999994</c:v>
                </c:pt>
                <c:pt idx="3689">
                  <c:v>69.212999999999994</c:v>
                </c:pt>
                <c:pt idx="3690">
                  <c:v>69.212999999999994</c:v>
                </c:pt>
                <c:pt idx="3691">
                  <c:v>69.256</c:v>
                </c:pt>
                <c:pt idx="3692">
                  <c:v>69.256</c:v>
                </c:pt>
                <c:pt idx="3693">
                  <c:v>69.256</c:v>
                </c:pt>
                <c:pt idx="3694">
                  <c:v>69.256</c:v>
                </c:pt>
                <c:pt idx="3695">
                  <c:v>69.256</c:v>
                </c:pt>
                <c:pt idx="3696">
                  <c:v>69.256</c:v>
                </c:pt>
                <c:pt idx="3697">
                  <c:v>69.256</c:v>
                </c:pt>
                <c:pt idx="3698">
                  <c:v>69.256</c:v>
                </c:pt>
                <c:pt idx="3699">
                  <c:v>69.212999999999994</c:v>
                </c:pt>
                <c:pt idx="3700">
                  <c:v>69.212999999999994</c:v>
                </c:pt>
                <c:pt idx="3701">
                  <c:v>69.212999999999994</c:v>
                </c:pt>
                <c:pt idx="3702">
                  <c:v>69.212999999999994</c:v>
                </c:pt>
                <c:pt idx="3703">
                  <c:v>69.212999999999994</c:v>
                </c:pt>
                <c:pt idx="3704">
                  <c:v>69.212999999999994</c:v>
                </c:pt>
                <c:pt idx="3705">
                  <c:v>69.212999999999994</c:v>
                </c:pt>
                <c:pt idx="3706">
                  <c:v>69.212999999999994</c:v>
                </c:pt>
                <c:pt idx="3707">
                  <c:v>69.256</c:v>
                </c:pt>
                <c:pt idx="3708">
                  <c:v>69.256</c:v>
                </c:pt>
                <c:pt idx="3709">
                  <c:v>69.256</c:v>
                </c:pt>
                <c:pt idx="3710">
                  <c:v>69.256</c:v>
                </c:pt>
                <c:pt idx="3711">
                  <c:v>69.256</c:v>
                </c:pt>
                <c:pt idx="3712">
                  <c:v>69.256</c:v>
                </c:pt>
                <c:pt idx="3713">
                  <c:v>69.256</c:v>
                </c:pt>
                <c:pt idx="3714">
                  <c:v>69.256</c:v>
                </c:pt>
                <c:pt idx="3715">
                  <c:v>69.256</c:v>
                </c:pt>
                <c:pt idx="3716">
                  <c:v>69.256</c:v>
                </c:pt>
                <c:pt idx="3717">
                  <c:v>69.256</c:v>
                </c:pt>
                <c:pt idx="3718">
                  <c:v>69.212999999999994</c:v>
                </c:pt>
                <c:pt idx="3719">
                  <c:v>69.212999999999994</c:v>
                </c:pt>
                <c:pt idx="3720">
                  <c:v>69.212999999999994</c:v>
                </c:pt>
                <c:pt idx="3721">
                  <c:v>69.212999999999994</c:v>
                </c:pt>
                <c:pt idx="3722">
                  <c:v>69.212999999999994</c:v>
                </c:pt>
                <c:pt idx="3723">
                  <c:v>69.212999999999994</c:v>
                </c:pt>
                <c:pt idx="3724">
                  <c:v>69.212999999999994</c:v>
                </c:pt>
                <c:pt idx="3725">
                  <c:v>69.212999999999994</c:v>
                </c:pt>
                <c:pt idx="3726">
                  <c:v>69.212999999999994</c:v>
                </c:pt>
                <c:pt idx="3727">
                  <c:v>69.212999999999994</c:v>
                </c:pt>
                <c:pt idx="3728">
                  <c:v>69.212999999999994</c:v>
                </c:pt>
                <c:pt idx="3729">
                  <c:v>69.212999999999994</c:v>
                </c:pt>
                <c:pt idx="3730">
                  <c:v>69.212999999999994</c:v>
                </c:pt>
                <c:pt idx="3731">
                  <c:v>69.212999999999994</c:v>
                </c:pt>
                <c:pt idx="3732">
                  <c:v>69.212999999999994</c:v>
                </c:pt>
                <c:pt idx="3733">
                  <c:v>69.169999999999987</c:v>
                </c:pt>
                <c:pt idx="3734">
                  <c:v>69.169999999999987</c:v>
                </c:pt>
                <c:pt idx="3735">
                  <c:v>69.169999999999987</c:v>
                </c:pt>
                <c:pt idx="3736">
                  <c:v>69.169999999999987</c:v>
                </c:pt>
                <c:pt idx="3737">
                  <c:v>69.128999999999976</c:v>
                </c:pt>
                <c:pt idx="3738">
                  <c:v>69.128999999999976</c:v>
                </c:pt>
                <c:pt idx="3739">
                  <c:v>69.128999999999976</c:v>
                </c:pt>
                <c:pt idx="3740">
                  <c:v>69.128999999999976</c:v>
                </c:pt>
                <c:pt idx="3741">
                  <c:v>69.084999999999994</c:v>
                </c:pt>
                <c:pt idx="3742">
                  <c:v>69.084999999999994</c:v>
                </c:pt>
                <c:pt idx="3743">
                  <c:v>69.084999999999994</c:v>
                </c:pt>
                <c:pt idx="3744">
                  <c:v>69.084999999999994</c:v>
                </c:pt>
                <c:pt idx="3745">
                  <c:v>69.042000000000002</c:v>
                </c:pt>
                <c:pt idx="3746">
                  <c:v>69.042000000000002</c:v>
                </c:pt>
                <c:pt idx="3747">
                  <c:v>69.042000000000002</c:v>
                </c:pt>
                <c:pt idx="3748">
                  <c:v>69.042000000000002</c:v>
                </c:pt>
                <c:pt idx="3749">
                  <c:v>68.998999999999995</c:v>
                </c:pt>
                <c:pt idx="3750">
                  <c:v>68.998999999999995</c:v>
                </c:pt>
                <c:pt idx="3751">
                  <c:v>68.998999999999995</c:v>
                </c:pt>
                <c:pt idx="3752">
                  <c:v>68.998999999999995</c:v>
                </c:pt>
                <c:pt idx="3753">
                  <c:v>68.998999999999995</c:v>
                </c:pt>
                <c:pt idx="3754">
                  <c:v>68.998999999999995</c:v>
                </c:pt>
                <c:pt idx="3755">
                  <c:v>68.998999999999995</c:v>
                </c:pt>
                <c:pt idx="3756">
                  <c:v>68.998999999999995</c:v>
                </c:pt>
                <c:pt idx="3757">
                  <c:v>69.042000000000002</c:v>
                </c:pt>
                <c:pt idx="3758">
                  <c:v>69.042000000000002</c:v>
                </c:pt>
                <c:pt idx="3759">
                  <c:v>69.042000000000002</c:v>
                </c:pt>
                <c:pt idx="3760">
                  <c:v>69.042000000000002</c:v>
                </c:pt>
                <c:pt idx="3761">
                  <c:v>69.042000000000002</c:v>
                </c:pt>
                <c:pt idx="3762">
                  <c:v>69.042000000000002</c:v>
                </c:pt>
                <c:pt idx="3763">
                  <c:v>69.042000000000002</c:v>
                </c:pt>
                <c:pt idx="3764">
                  <c:v>69.042000000000002</c:v>
                </c:pt>
                <c:pt idx="3765">
                  <c:v>69.042000000000002</c:v>
                </c:pt>
                <c:pt idx="3766">
                  <c:v>69.042000000000002</c:v>
                </c:pt>
                <c:pt idx="3767">
                  <c:v>69.042000000000002</c:v>
                </c:pt>
                <c:pt idx="3768">
                  <c:v>69.042000000000002</c:v>
                </c:pt>
                <c:pt idx="3769">
                  <c:v>69.042000000000002</c:v>
                </c:pt>
                <c:pt idx="3770">
                  <c:v>69.042000000000002</c:v>
                </c:pt>
                <c:pt idx="3771">
                  <c:v>69.042000000000002</c:v>
                </c:pt>
                <c:pt idx="3772">
                  <c:v>69.042000000000002</c:v>
                </c:pt>
                <c:pt idx="3773">
                  <c:v>69.042000000000002</c:v>
                </c:pt>
                <c:pt idx="3774">
                  <c:v>69.084999999999994</c:v>
                </c:pt>
                <c:pt idx="3775">
                  <c:v>69.084999999999994</c:v>
                </c:pt>
                <c:pt idx="3776">
                  <c:v>69.084999999999994</c:v>
                </c:pt>
                <c:pt idx="3777">
                  <c:v>69.084999999999994</c:v>
                </c:pt>
                <c:pt idx="3778">
                  <c:v>69.084999999999994</c:v>
                </c:pt>
                <c:pt idx="3779">
                  <c:v>69.084999999999994</c:v>
                </c:pt>
                <c:pt idx="3780">
                  <c:v>69.084999999999994</c:v>
                </c:pt>
                <c:pt idx="3781">
                  <c:v>69.042000000000002</c:v>
                </c:pt>
                <c:pt idx="3782">
                  <c:v>69.042000000000002</c:v>
                </c:pt>
                <c:pt idx="3783">
                  <c:v>69.042000000000002</c:v>
                </c:pt>
                <c:pt idx="3784">
                  <c:v>69.042000000000002</c:v>
                </c:pt>
                <c:pt idx="3785">
                  <c:v>69.042000000000002</c:v>
                </c:pt>
                <c:pt idx="3786">
                  <c:v>69.042000000000002</c:v>
                </c:pt>
                <c:pt idx="3787">
                  <c:v>68.998999999999995</c:v>
                </c:pt>
                <c:pt idx="3788">
                  <c:v>68.998999999999995</c:v>
                </c:pt>
                <c:pt idx="3789">
                  <c:v>68.998999999999995</c:v>
                </c:pt>
                <c:pt idx="3790">
                  <c:v>68.956000000000003</c:v>
                </c:pt>
                <c:pt idx="3791">
                  <c:v>68.956000000000003</c:v>
                </c:pt>
                <c:pt idx="3792">
                  <c:v>68.912999999999997</c:v>
                </c:pt>
                <c:pt idx="3793">
                  <c:v>68.912999999999997</c:v>
                </c:pt>
                <c:pt idx="3794">
                  <c:v>68.912999999999997</c:v>
                </c:pt>
                <c:pt idx="3795">
                  <c:v>68.870999999999981</c:v>
                </c:pt>
                <c:pt idx="3796">
                  <c:v>68.870999999999981</c:v>
                </c:pt>
                <c:pt idx="3797">
                  <c:v>68.870999999999981</c:v>
                </c:pt>
                <c:pt idx="3798">
                  <c:v>68.870999999999981</c:v>
                </c:pt>
                <c:pt idx="3799">
                  <c:v>68.870999999999981</c:v>
                </c:pt>
                <c:pt idx="3800">
                  <c:v>68.870999999999981</c:v>
                </c:pt>
                <c:pt idx="3801">
                  <c:v>68.870999999999981</c:v>
                </c:pt>
                <c:pt idx="3802">
                  <c:v>68.870999999999981</c:v>
                </c:pt>
                <c:pt idx="3803">
                  <c:v>68.870999999999981</c:v>
                </c:pt>
                <c:pt idx="3804">
                  <c:v>68.870999999999981</c:v>
                </c:pt>
                <c:pt idx="3805">
                  <c:v>68.870999999999981</c:v>
                </c:pt>
                <c:pt idx="3806">
                  <c:v>68.870999999999981</c:v>
                </c:pt>
                <c:pt idx="3807">
                  <c:v>68.870999999999981</c:v>
                </c:pt>
                <c:pt idx="3808">
                  <c:v>68.870999999999981</c:v>
                </c:pt>
                <c:pt idx="3809">
                  <c:v>68.870999999999981</c:v>
                </c:pt>
                <c:pt idx="3810">
                  <c:v>68.870999999999981</c:v>
                </c:pt>
                <c:pt idx="3811">
                  <c:v>68.870999999999981</c:v>
                </c:pt>
                <c:pt idx="3812">
                  <c:v>68.870999999999981</c:v>
                </c:pt>
                <c:pt idx="3813">
                  <c:v>68.912999999999997</c:v>
                </c:pt>
                <c:pt idx="3814">
                  <c:v>68.912999999999997</c:v>
                </c:pt>
                <c:pt idx="3815">
                  <c:v>68.912999999999997</c:v>
                </c:pt>
                <c:pt idx="3816">
                  <c:v>68.956000000000003</c:v>
                </c:pt>
                <c:pt idx="3817">
                  <c:v>68.956000000000003</c:v>
                </c:pt>
                <c:pt idx="3818">
                  <c:v>68.956000000000003</c:v>
                </c:pt>
                <c:pt idx="3819">
                  <c:v>68.956000000000003</c:v>
                </c:pt>
                <c:pt idx="3820">
                  <c:v>68.956000000000003</c:v>
                </c:pt>
                <c:pt idx="3821">
                  <c:v>68.998999999999995</c:v>
                </c:pt>
                <c:pt idx="3822">
                  <c:v>68.998999999999995</c:v>
                </c:pt>
                <c:pt idx="3823">
                  <c:v>69.042000000000002</c:v>
                </c:pt>
                <c:pt idx="3824">
                  <c:v>69.042000000000002</c:v>
                </c:pt>
                <c:pt idx="3825">
                  <c:v>69.084999999999994</c:v>
                </c:pt>
                <c:pt idx="3826">
                  <c:v>69.084999999999994</c:v>
                </c:pt>
                <c:pt idx="3827">
                  <c:v>69.084999999999994</c:v>
                </c:pt>
                <c:pt idx="3828">
                  <c:v>69.128999999999976</c:v>
                </c:pt>
                <c:pt idx="3829">
                  <c:v>69.128999999999976</c:v>
                </c:pt>
                <c:pt idx="3830">
                  <c:v>69.128999999999976</c:v>
                </c:pt>
                <c:pt idx="3831">
                  <c:v>69.169999999999987</c:v>
                </c:pt>
                <c:pt idx="3832">
                  <c:v>69.169999999999987</c:v>
                </c:pt>
                <c:pt idx="3833">
                  <c:v>69.169999999999987</c:v>
                </c:pt>
                <c:pt idx="3834">
                  <c:v>69.169999999999987</c:v>
                </c:pt>
                <c:pt idx="3835">
                  <c:v>69.212999999999994</c:v>
                </c:pt>
                <c:pt idx="3836">
                  <c:v>69.212999999999994</c:v>
                </c:pt>
                <c:pt idx="3837">
                  <c:v>69.212999999999994</c:v>
                </c:pt>
                <c:pt idx="3838">
                  <c:v>69.256</c:v>
                </c:pt>
                <c:pt idx="3839">
                  <c:v>69.256</c:v>
                </c:pt>
                <c:pt idx="3840">
                  <c:v>69.256</c:v>
                </c:pt>
                <c:pt idx="3841">
                  <c:v>69.3</c:v>
                </c:pt>
                <c:pt idx="3842">
                  <c:v>69.3</c:v>
                </c:pt>
                <c:pt idx="3843">
                  <c:v>69.343000000000004</c:v>
                </c:pt>
                <c:pt idx="3844">
                  <c:v>69.385999999999981</c:v>
                </c:pt>
                <c:pt idx="3845">
                  <c:v>69.385999999999981</c:v>
                </c:pt>
                <c:pt idx="3846">
                  <c:v>69.427000000000007</c:v>
                </c:pt>
                <c:pt idx="3847">
                  <c:v>69.427000000000007</c:v>
                </c:pt>
                <c:pt idx="3848">
                  <c:v>69.427000000000007</c:v>
                </c:pt>
                <c:pt idx="3849">
                  <c:v>69.471000000000004</c:v>
                </c:pt>
                <c:pt idx="3850">
                  <c:v>69.471000000000004</c:v>
                </c:pt>
                <c:pt idx="3851">
                  <c:v>69.471000000000004</c:v>
                </c:pt>
                <c:pt idx="3852">
                  <c:v>69.471000000000004</c:v>
                </c:pt>
                <c:pt idx="3853">
                  <c:v>69.471000000000004</c:v>
                </c:pt>
                <c:pt idx="3854">
                  <c:v>69.471000000000004</c:v>
                </c:pt>
                <c:pt idx="3855">
                  <c:v>69.471000000000004</c:v>
                </c:pt>
                <c:pt idx="3856">
                  <c:v>69.471000000000004</c:v>
                </c:pt>
                <c:pt idx="3857">
                  <c:v>69.471000000000004</c:v>
                </c:pt>
                <c:pt idx="3858">
                  <c:v>69.471000000000004</c:v>
                </c:pt>
                <c:pt idx="3859">
                  <c:v>69.471000000000004</c:v>
                </c:pt>
                <c:pt idx="3860">
                  <c:v>69.471000000000004</c:v>
                </c:pt>
                <c:pt idx="3861">
                  <c:v>69.471000000000004</c:v>
                </c:pt>
                <c:pt idx="3862">
                  <c:v>69.427000000000007</c:v>
                </c:pt>
                <c:pt idx="3863">
                  <c:v>69.427000000000007</c:v>
                </c:pt>
                <c:pt idx="3864">
                  <c:v>69.385999999999981</c:v>
                </c:pt>
                <c:pt idx="3865">
                  <c:v>69.385999999999981</c:v>
                </c:pt>
                <c:pt idx="3866">
                  <c:v>69.343000000000004</c:v>
                </c:pt>
                <c:pt idx="3867">
                  <c:v>69.343000000000004</c:v>
                </c:pt>
                <c:pt idx="3868">
                  <c:v>69.3</c:v>
                </c:pt>
                <c:pt idx="3869">
                  <c:v>69.3</c:v>
                </c:pt>
                <c:pt idx="3870">
                  <c:v>69.3</c:v>
                </c:pt>
                <c:pt idx="3871">
                  <c:v>69.256</c:v>
                </c:pt>
                <c:pt idx="3872">
                  <c:v>69.256</c:v>
                </c:pt>
                <c:pt idx="3873">
                  <c:v>69.256</c:v>
                </c:pt>
                <c:pt idx="3874">
                  <c:v>69.212999999999994</c:v>
                </c:pt>
                <c:pt idx="3875">
                  <c:v>69.212999999999994</c:v>
                </c:pt>
                <c:pt idx="3876">
                  <c:v>69.212999999999994</c:v>
                </c:pt>
                <c:pt idx="3877">
                  <c:v>69.212999999999994</c:v>
                </c:pt>
                <c:pt idx="3878">
                  <c:v>69.212999999999994</c:v>
                </c:pt>
                <c:pt idx="3879">
                  <c:v>69.212999999999994</c:v>
                </c:pt>
                <c:pt idx="3880">
                  <c:v>69.212999999999994</c:v>
                </c:pt>
                <c:pt idx="3881">
                  <c:v>69.212999999999994</c:v>
                </c:pt>
                <c:pt idx="3882">
                  <c:v>69.256</c:v>
                </c:pt>
                <c:pt idx="3883">
                  <c:v>69.256</c:v>
                </c:pt>
                <c:pt idx="3884">
                  <c:v>69.256</c:v>
                </c:pt>
                <c:pt idx="3885">
                  <c:v>69.256</c:v>
                </c:pt>
                <c:pt idx="3886">
                  <c:v>69.256</c:v>
                </c:pt>
                <c:pt idx="3887">
                  <c:v>69.256</c:v>
                </c:pt>
                <c:pt idx="3888">
                  <c:v>69.3</c:v>
                </c:pt>
                <c:pt idx="3889">
                  <c:v>69.3</c:v>
                </c:pt>
                <c:pt idx="3890">
                  <c:v>69.3</c:v>
                </c:pt>
                <c:pt idx="3891">
                  <c:v>69.3</c:v>
                </c:pt>
                <c:pt idx="3892">
                  <c:v>69.3</c:v>
                </c:pt>
                <c:pt idx="3893">
                  <c:v>69.256</c:v>
                </c:pt>
                <c:pt idx="3894">
                  <c:v>69.256</c:v>
                </c:pt>
                <c:pt idx="3895">
                  <c:v>69.256</c:v>
                </c:pt>
                <c:pt idx="3896">
                  <c:v>69.3</c:v>
                </c:pt>
                <c:pt idx="3897">
                  <c:v>69.3</c:v>
                </c:pt>
                <c:pt idx="3898">
                  <c:v>69.3</c:v>
                </c:pt>
                <c:pt idx="3899">
                  <c:v>69.3</c:v>
                </c:pt>
                <c:pt idx="3900">
                  <c:v>69.3</c:v>
                </c:pt>
                <c:pt idx="3901">
                  <c:v>69.3</c:v>
                </c:pt>
                <c:pt idx="3902">
                  <c:v>69.343000000000004</c:v>
                </c:pt>
                <c:pt idx="3903">
                  <c:v>69.343000000000004</c:v>
                </c:pt>
                <c:pt idx="3904">
                  <c:v>69.343000000000004</c:v>
                </c:pt>
                <c:pt idx="3905">
                  <c:v>69.343000000000004</c:v>
                </c:pt>
                <c:pt idx="3906">
                  <c:v>69.343000000000004</c:v>
                </c:pt>
                <c:pt idx="3907">
                  <c:v>69.343000000000004</c:v>
                </c:pt>
                <c:pt idx="3908">
                  <c:v>69.385999999999981</c:v>
                </c:pt>
                <c:pt idx="3909">
                  <c:v>69.385999999999981</c:v>
                </c:pt>
                <c:pt idx="3910">
                  <c:v>69.385999999999981</c:v>
                </c:pt>
                <c:pt idx="3911">
                  <c:v>69.385999999999981</c:v>
                </c:pt>
                <c:pt idx="3912">
                  <c:v>69.427000000000007</c:v>
                </c:pt>
                <c:pt idx="3913">
                  <c:v>69.427000000000007</c:v>
                </c:pt>
                <c:pt idx="3914">
                  <c:v>69.427000000000007</c:v>
                </c:pt>
                <c:pt idx="3915">
                  <c:v>69.427000000000007</c:v>
                </c:pt>
                <c:pt idx="3916">
                  <c:v>69.427000000000007</c:v>
                </c:pt>
                <c:pt idx="3917">
                  <c:v>69.427000000000007</c:v>
                </c:pt>
                <c:pt idx="3918">
                  <c:v>69.471000000000004</c:v>
                </c:pt>
                <c:pt idx="3919">
                  <c:v>69.471000000000004</c:v>
                </c:pt>
                <c:pt idx="3920">
                  <c:v>69.471000000000004</c:v>
                </c:pt>
                <c:pt idx="3921">
                  <c:v>69.471000000000004</c:v>
                </c:pt>
                <c:pt idx="3922">
                  <c:v>69.427000000000007</c:v>
                </c:pt>
                <c:pt idx="3923">
                  <c:v>69.427000000000007</c:v>
                </c:pt>
                <c:pt idx="3924">
                  <c:v>69.427000000000007</c:v>
                </c:pt>
                <c:pt idx="3925">
                  <c:v>69.385999999999981</c:v>
                </c:pt>
                <c:pt idx="3926">
                  <c:v>69.385999999999981</c:v>
                </c:pt>
                <c:pt idx="3927">
                  <c:v>69.385999999999981</c:v>
                </c:pt>
                <c:pt idx="3928">
                  <c:v>69.343000000000004</c:v>
                </c:pt>
                <c:pt idx="3929">
                  <c:v>69.385999999999981</c:v>
                </c:pt>
                <c:pt idx="3930">
                  <c:v>69.385999999999981</c:v>
                </c:pt>
                <c:pt idx="3931">
                  <c:v>69.385999999999981</c:v>
                </c:pt>
                <c:pt idx="3932">
                  <c:v>69.427000000000007</c:v>
                </c:pt>
                <c:pt idx="3933">
                  <c:v>69.427000000000007</c:v>
                </c:pt>
                <c:pt idx="3934">
                  <c:v>69.471000000000004</c:v>
                </c:pt>
                <c:pt idx="3935">
                  <c:v>69.471000000000004</c:v>
                </c:pt>
                <c:pt idx="3936">
                  <c:v>69.513999999999996</c:v>
                </c:pt>
                <c:pt idx="3937">
                  <c:v>69.513999999999996</c:v>
                </c:pt>
                <c:pt idx="3938">
                  <c:v>69.557000000000002</c:v>
                </c:pt>
                <c:pt idx="3939">
                  <c:v>69.557000000000002</c:v>
                </c:pt>
                <c:pt idx="3940">
                  <c:v>69.599999999999994</c:v>
                </c:pt>
                <c:pt idx="3941">
                  <c:v>69.599999999999994</c:v>
                </c:pt>
                <c:pt idx="3942">
                  <c:v>69.643000000000001</c:v>
                </c:pt>
                <c:pt idx="3943">
                  <c:v>69.643000000000001</c:v>
                </c:pt>
                <c:pt idx="3944">
                  <c:v>69.643000000000001</c:v>
                </c:pt>
                <c:pt idx="3945">
                  <c:v>69.685000000000002</c:v>
                </c:pt>
                <c:pt idx="3946">
                  <c:v>69.685000000000002</c:v>
                </c:pt>
                <c:pt idx="3947">
                  <c:v>69.685000000000002</c:v>
                </c:pt>
                <c:pt idx="3948">
                  <c:v>69.685000000000002</c:v>
                </c:pt>
                <c:pt idx="3949">
                  <c:v>69.685000000000002</c:v>
                </c:pt>
                <c:pt idx="3950">
                  <c:v>69.685000000000002</c:v>
                </c:pt>
                <c:pt idx="3951">
                  <c:v>69.685000000000002</c:v>
                </c:pt>
                <c:pt idx="3952">
                  <c:v>69.685000000000002</c:v>
                </c:pt>
                <c:pt idx="3953">
                  <c:v>69.685000000000002</c:v>
                </c:pt>
                <c:pt idx="3954">
                  <c:v>69.685000000000002</c:v>
                </c:pt>
                <c:pt idx="3955">
                  <c:v>69.685000000000002</c:v>
                </c:pt>
                <c:pt idx="3956">
                  <c:v>69.685000000000002</c:v>
                </c:pt>
                <c:pt idx="3957">
                  <c:v>69.685000000000002</c:v>
                </c:pt>
                <c:pt idx="3958">
                  <c:v>69.685000000000002</c:v>
                </c:pt>
                <c:pt idx="3959">
                  <c:v>69.685000000000002</c:v>
                </c:pt>
                <c:pt idx="3960">
                  <c:v>69.685000000000002</c:v>
                </c:pt>
                <c:pt idx="3961">
                  <c:v>69.685000000000002</c:v>
                </c:pt>
                <c:pt idx="3962">
                  <c:v>69.685000000000002</c:v>
                </c:pt>
                <c:pt idx="3963">
                  <c:v>69.685000000000002</c:v>
                </c:pt>
                <c:pt idx="3964">
                  <c:v>69.685000000000002</c:v>
                </c:pt>
                <c:pt idx="3965">
                  <c:v>69.685000000000002</c:v>
                </c:pt>
                <c:pt idx="3966">
                  <c:v>69.643000000000001</c:v>
                </c:pt>
                <c:pt idx="3967">
                  <c:v>69.643000000000001</c:v>
                </c:pt>
                <c:pt idx="3968">
                  <c:v>69.643000000000001</c:v>
                </c:pt>
                <c:pt idx="3969">
                  <c:v>69.643000000000001</c:v>
                </c:pt>
                <c:pt idx="3970">
                  <c:v>69.685000000000002</c:v>
                </c:pt>
                <c:pt idx="3971">
                  <c:v>69.685000000000002</c:v>
                </c:pt>
                <c:pt idx="3972">
                  <c:v>69.685000000000002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69.685000000000002</c:v>
                </c:pt>
                <c:pt idx="3976">
                  <c:v>69.685000000000002</c:v>
                </c:pt>
                <c:pt idx="3977">
                  <c:v>69.643000000000001</c:v>
                </c:pt>
                <c:pt idx="3978">
                  <c:v>69.599999999999994</c:v>
                </c:pt>
                <c:pt idx="3979">
                  <c:v>69.599999999999994</c:v>
                </c:pt>
                <c:pt idx="3980">
                  <c:v>69.557000000000002</c:v>
                </c:pt>
                <c:pt idx="3981">
                  <c:v>69.557000000000002</c:v>
                </c:pt>
                <c:pt idx="3982">
                  <c:v>69.513999999999996</c:v>
                </c:pt>
                <c:pt idx="3983">
                  <c:v>69.513999999999996</c:v>
                </c:pt>
                <c:pt idx="3984">
                  <c:v>69.513999999999996</c:v>
                </c:pt>
                <c:pt idx="3985">
                  <c:v>69.513999999999996</c:v>
                </c:pt>
                <c:pt idx="3986">
                  <c:v>69.513999999999996</c:v>
                </c:pt>
                <c:pt idx="3987">
                  <c:v>69.513999999999996</c:v>
                </c:pt>
                <c:pt idx="3988">
                  <c:v>69.513999999999996</c:v>
                </c:pt>
                <c:pt idx="3989">
                  <c:v>69.557000000000002</c:v>
                </c:pt>
                <c:pt idx="3990">
                  <c:v>69.557000000000002</c:v>
                </c:pt>
                <c:pt idx="3991">
                  <c:v>69.599999999999994</c:v>
                </c:pt>
                <c:pt idx="3992">
                  <c:v>69.599999999999994</c:v>
                </c:pt>
                <c:pt idx="3993">
                  <c:v>69.599999999999994</c:v>
                </c:pt>
                <c:pt idx="3994">
                  <c:v>69.643000000000001</c:v>
                </c:pt>
                <c:pt idx="3995">
                  <c:v>69.643000000000001</c:v>
                </c:pt>
                <c:pt idx="3996">
                  <c:v>69.643000000000001</c:v>
                </c:pt>
                <c:pt idx="3997">
                  <c:v>69.643000000000001</c:v>
                </c:pt>
                <c:pt idx="3998">
                  <c:v>69.685000000000002</c:v>
                </c:pt>
                <c:pt idx="3999">
                  <c:v>69.685000000000002</c:v>
                </c:pt>
                <c:pt idx="4000">
                  <c:v>69.685000000000002</c:v>
                </c:pt>
                <c:pt idx="4001">
                  <c:v>69.727999999999994</c:v>
                </c:pt>
                <c:pt idx="4002">
                  <c:v>69.727999999999994</c:v>
                </c:pt>
                <c:pt idx="4003">
                  <c:v>69.727999999999994</c:v>
                </c:pt>
                <c:pt idx="4004">
                  <c:v>69.771000000000001</c:v>
                </c:pt>
                <c:pt idx="4005">
                  <c:v>69.771000000000001</c:v>
                </c:pt>
                <c:pt idx="4006">
                  <c:v>69.771000000000001</c:v>
                </c:pt>
                <c:pt idx="4007">
                  <c:v>69.771000000000001</c:v>
                </c:pt>
                <c:pt idx="4008">
                  <c:v>69.813999999999993</c:v>
                </c:pt>
                <c:pt idx="4009">
                  <c:v>69.813999999999993</c:v>
                </c:pt>
                <c:pt idx="4010">
                  <c:v>69.813999999999993</c:v>
                </c:pt>
                <c:pt idx="4011">
                  <c:v>69.813999999999993</c:v>
                </c:pt>
                <c:pt idx="4012">
                  <c:v>69.813999999999993</c:v>
                </c:pt>
                <c:pt idx="4013">
                  <c:v>69.813999999999993</c:v>
                </c:pt>
                <c:pt idx="4014">
                  <c:v>69.813999999999993</c:v>
                </c:pt>
                <c:pt idx="4015">
                  <c:v>69.813999999999993</c:v>
                </c:pt>
                <c:pt idx="4016">
                  <c:v>69.813999999999993</c:v>
                </c:pt>
                <c:pt idx="4017">
                  <c:v>69.771000000000001</c:v>
                </c:pt>
                <c:pt idx="4018">
                  <c:v>69.771000000000001</c:v>
                </c:pt>
                <c:pt idx="4019">
                  <c:v>69.771000000000001</c:v>
                </c:pt>
                <c:pt idx="4020">
                  <c:v>69.771000000000001</c:v>
                </c:pt>
                <c:pt idx="4021">
                  <c:v>69.771000000000001</c:v>
                </c:pt>
                <c:pt idx="4022">
                  <c:v>69.771000000000001</c:v>
                </c:pt>
                <c:pt idx="4023">
                  <c:v>69.771000000000001</c:v>
                </c:pt>
                <c:pt idx="4024">
                  <c:v>69.771000000000001</c:v>
                </c:pt>
                <c:pt idx="4025">
                  <c:v>69.771000000000001</c:v>
                </c:pt>
                <c:pt idx="4026">
                  <c:v>69.771000000000001</c:v>
                </c:pt>
                <c:pt idx="4027">
                  <c:v>69.771000000000001</c:v>
                </c:pt>
                <c:pt idx="4028">
                  <c:v>69.771000000000001</c:v>
                </c:pt>
                <c:pt idx="4029">
                  <c:v>69.771000000000001</c:v>
                </c:pt>
                <c:pt idx="4030">
                  <c:v>69.771000000000001</c:v>
                </c:pt>
                <c:pt idx="4031">
                  <c:v>69.771000000000001</c:v>
                </c:pt>
                <c:pt idx="4032">
                  <c:v>69.771000000000001</c:v>
                </c:pt>
                <c:pt idx="4033">
                  <c:v>69.771000000000001</c:v>
                </c:pt>
                <c:pt idx="4034">
                  <c:v>69.771000000000001</c:v>
                </c:pt>
                <c:pt idx="4035">
                  <c:v>69.813999999999993</c:v>
                </c:pt>
                <c:pt idx="4036">
                  <c:v>69.813999999999993</c:v>
                </c:pt>
                <c:pt idx="4037">
                  <c:v>69.813999999999993</c:v>
                </c:pt>
                <c:pt idx="4038">
                  <c:v>69.85799999999999</c:v>
                </c:pt>
                <c:pt idx="4039">
                  <c:v>69.85799999999999</c:v>
                </c:pt>
                <c:pt idx="4040">
                  <c:v>69.900999999999996</c:v>
                </c:pt>
                <c:pt idx="4041">
                  <c:v>69.942000000000007</c:v>
                </c:pt>
                <c:pt idx="4042">
                  <c:v>69.985000000000014</c:v>
                </c:pt>
                <c:pt idx="4043">
                  <c:v>70.028999999999982</c:v>
                </c:pt>
                <c:pt idx="4044">
                  <c:v>70.072000000000003</c:v>
                </c:pt>
                <c:pt idx="4045">
                  <c:v>70.114999999999995</c:v>
                </c:pt>
                <c:pt idx="4046">
                  <c:v>70.157999999999987</c:v>
                </c:pt>
                <c:pt idx="4047">
                  <c:v>70.200999999999993</c:v>
                </c:pt>
                <c:pt idx="4048">
                  <c:v>70.286000000000001</c:v>
                </c:pt>
                <c:pt idx="4049">
                  <c:v>70.328999999999979</c:v>
                </c:pt>
                <c:pt idx="4050">
                  <c:v>70.371999999999986</c:v>
                </c:pt>
                <c:pt idx="4051">
                  <c:v>70.415999999999997</c:v>
                </c:pt>
                <c:pt idx="4052">
                  <c:v>70.459000000000003</c:v>
                </c:pt>
                <c:pt idx="4053">
                  <c:v>70.501999999999995</c:v>
                </c:pt>
                <c:pt idx="4054">
                  <c:v>70.587000000000003</c:v>
                </c:pt>
                <c:pt idx="4055">
                  <c:v>70.63</c:v>
                </c:pt>
                <c:pt idx="4056">
                  <c:v>70.672999999999988</c:v>
                </c:pt>
                <c:pt idx="4057">
                  <c:v>70.759</c:v>
                </c:pt>
                <c:pt idx="4058">
                  <c:v>70.802999999999983</c:v>
                </c:pt>
                <c:pt idx="4059">
                  <c:v>70.887</c:v>
                </c:pt>
                <c:pt idx="4060">
                  <c:v>70.930000000000007</c:v>
                </c:pt>
                <c:pt idx="4061">
                  <c:v>71.016999999999996</c:v>
                </c:pt>
                <c:pt idx="4062">
                  <c:v>71.06</c:v>
                </c:pt>
                <c:pt idx="4063">
                  <c:v>71.10299999999998</c:v>
                </c:pt>
                <c:pt idx="4064">
                  <c:v>71.10299999999998</c:v>
                </c:pt>
                <c:pt idx="4065">
                  <c:v>71.146000000000001</c:v>
                </c:pt>
                <c:pt idx="4066">
                  <c:v>71.146000000000001</c:v>
                </c:pt>
                <c:pt idx="4067">
                  <c:v>71.146000000000001</c:v>
                </c:pt>
                <c:pt idx="4068">
                  <c:v>71.146000000000001</c:v>
                </c:pt>
                <c:pt idx="4069">
                  <c:v>71.10299999999998</c:v>
                </c:pt>
                <c:pt idx="4070">
                  <c:v>71.10299999999998</c:v>
                </c:pt>
                <c:pt idx="4071">
                  <c:v>71.10299999999998</c:v>
                </c:pt>
                <c:pt idx="4072">
                  <c:v>71.06</c:v>
                </c:pt>
                <c:pt idx="4073">
                  <c:v>71.016999999999996</c:v>
                </c:pt>
                <c:pt idx="4074">
                  <c:v>71.016999999999996</c:v>
                </c:pt>
                <c:pt idx="4075">
                  <c:v>70.974000000000004</c:v>
                </c:pt>
                <c:pt idx="4076">
                  <c:v>70.974000000000004</c:v>
                </c:pt>
                <c:pt idx="4077">
                  <c:v>70.974000000000004</c:v>
                </c:pt>
                <c:pt idx="4078">
                  <c:v>70.974000000000004</c:v>
                </c:pt>
                <c:pt idx="4079">
                  <c:v>70.974000000000004</c:v>
                </c:pt>
                <c:pt idx="4080">
                  <c:v>70.974000000000004</c:v>
                </c:pt>
                <c:pt idx="4081">
                  <c:v>71.016999999999996</c:v>
                </c:pt>
                <c:pt idx="4082">
                  <c:v>71.016999999999996</c:v>
                </c:pt>
                <c:pt idx="4083">
                  <c:v>71.016999999999996</c:v>
                </c:pt>
                <c:pt idx="4084">
                  <c:v>71.06</c:v>
                </c:pt>
                <c:pt idx="4085">
                  <c:v>71.06</c:v>
                </c:pt>
                <c:pt idx="4086">
                  <c:v>71.016999999999996</c:v>
                </c:pt>
                <c:pt idx="4087">
                  <c:v>71.016999999999996</c:v>
                </c:pt>
                <c:pt idx="4088">
                  <c:v>71.016999999999996</c:v>
                </c:pt>
                <c:pt idx="4089">
                  <c:v>71.016999999999996</c:v>
                </c:pt>
                <c:pt idx="4090">
                  <c:v>71.016999999999996</c:v>
                </c:pt>
                <c:pt idx="4091">
                  <c:v>71.016999999999996</c:v>
                </c:pt>
                <c:pt idx="4092">
                  <c:v>71.016999999999996</c:v>
                </c:pt>
                <c:pt idx="4093">
                  <c:v>71.016999999999996</c:v>
                </c:pt>
                <c:pt idx="4094">
                  <c:v>71.016999999999996</c:v>
                </c:pt>
                <c:pt idx="4095">
                  <c:v>71.016999999999996</c:v>
                </c:pt>
                <c:pt idx="4096">
                  <c:v>71.06</c:v>
                </c:pt>
                <c:pt idx="4097">
                  <c:v>71.06</c:v>
                </c:pt>
                <c:pt idx="4098">
                  <c:v>71.06</c:v>
                </c:pt>
                <c:pt idx="4099">
                  <c:v>71.10299999999998</c:v>
                </c:pt>
                <c:pt idx="4100">
                  <c:v>71.10299999999998</c:v>
                </c:pt>
                <c:pt idx="4101">
                  <c:v>71.10299999999998</c:v>
                </c:pt>
                <c:pt idx="4102">
                  <c:v>71.10299999999998</c:v>
                </c:pt>
                <c:pt idx="4103">
                  <c:v>71.10299999999998</c:v>
                </c:pt>
                <c:pt idx="4104">
                  <c:v>71.10299999999998</c:v>
                </c:pt>
                <c:pt idx="4105">
                  <c:v>71.10299999999998</c:v>
                </c:pt>
                <c:pt idx="4106">
                  <c:v>71.10299999999998</c:v>
                </c:pt>
                <c:pt idx="4107">
                  <c:v>71.06</c:v>
                </c:pt>
                <c:pt idx="4108">
                  <c:v>71.06</c:v>
                </c:pt>
                <c:pt idx="4109">
                  <c:v>71.016999999999996</c:v>
                </c:pt>
                <c:pt idx="4110">
                  <c:v>71.016999999999996</c:v>
                </c:pt>
                <c:pt idx="4111">
                  <c:v>70.974000000000004</c:v>
                </c:pt>
                <c:pt idx="4112">
                  <c:v>70.930000000000007</c:v>
                </c:pt>
                <c:pt idx="4113">
                  <c:v>70.930000000000007</c:v>
                </c:pt>
                <c:pt idx="4114">
                  <c:v>70.887</c:v>
                </c:pt>
                <c:pt idx="4115">
                  <c:v>70.887</c:v>
                </c:pt>
                <c:pt idx="4116">
                  <c:v>70.846000000000004</c:v>
                </c:pt>
                <c:pt idx="4117">
                  <c:v>70.846000000000004</c:v>
                </c:pt>
                <c:pt idx="4118">
                  <c:v>70.802999999999983</c:v>
                </c:pt>
                <c:pt idx="4119">
                  <c:v>70.802999999999983</c:v>
                </c:pt>
                <c:pt idx="4120">
                  <c:v>70.802999999999983</c:v>
                </c:pt>
                <c:pt idx="4121">
                  <c:v>70.802999999999983</c:v>
                </c:pt>
                <c:pt idx="4122">
                  <c:v>70.846000000000004</c:v>
                </c:pt>
                <c:pt idx="4123">
                  <c:v>70.846000000000004</c:v>
                </c:pt>
                <c:pt idx="4124">
                  <c:v>70.887</c:v>
                </c:pt>
                <c:pt idx="4125">
                  <c:v>70.887</c:v>
                </c:pt>
                <c:pt idx="4126">
                  <c:v>70.930000000000007</c:v>
                </c:pt>
                <c:pt idx="4127">
                  <c:v>70.974000000000004</c:v>
                </c:pt>
                <c:pt idx="4128">
                  <c:v>70.974000000000004</c:v>
                </c:pt>
                <c:pt idx="4129">
                  <c:v>71.016999999999996</c:v>
                </c:pt>
                <c:pt idx="4130">
                  <c:v>71.016999999999996</c:v>
                </c:pt>
                <c:pt idx="4131">
                  <c:v>71.016999999999996</c:v>
                </c:pt>
                <c:pt idx="4132">
                  <c:v>71.016999999999996</c:v>
                </c:pt>
                <c:pt idx="4133">
                  <c:v>70.974000000000004</c:v>
                </c:pt>
                <c:pt idx="4134">
                  <c:v>70.974000000000004</c:v>
                </c:pt>
                <c:pt idx="4135">
                  <c:v>70.930000000000007</c:v>
                </c:pt>
                <c:pt idx="4136">
                  <c:v>70.930000000000007</c:v>
                </c:pt>
                <c:pt idx="4137">
                  <c:v>70.887</c:v>
                </c:pt>
                <c:pt idx="4138">
                  <c:v>70.887</c:v>
                </c:pt>
                <c:pt idx="4139">
                  <c:v>70.846000000000004</c:v>
                </c:pt>
                <c:pt idx="4140">
                  <c:v>70.802999999999983</c:v>
                </c:pt>
                <c:pt idx="4141">
                  <c:v>70.759</c:v>
                </c:pt>
                <c:pt idx="4142">
                  <c:v>70.759</c:v>
                </c:pt>
                <c:pt idx="4143">
                  <c:v>70.715999999999994</c:v>
                </c:pt>
                <c:pt idx="4144">
                  <c:v>70.672999999999988</c:v>
                </c:pt>
                <c:pt idx="4145">
                  <c:v>70.672999999999988</c:v>
                </c:pt>
                <c:pt idx="4146">
                  <c:v>70.672999999999988</c:v>
                </c:pt>
                <c:pt idx="4147">
                  <c:v>70.672999999999988</c:v>
                </c:pt>
                <c:pt idx="4148">
                  <c:v>70.672999999999988</c:v>
                </c:pt>
                <c:pt idx="4149">
                  <c:v>70.715999999999994</c:v>
                </c:pt>
                <c:pt idx="4150">
                  <c:v>70.715999999999994</c:v>
                </c:pt>
                <c:pt idx="4151">
                  <c:v>70.715999999999994</c:v>
                </c:pt>
                <c:pt idx="4152">
                  <c:v>70.759</c:v>
                </c:pt>
                <c:pt idx="4153">
                  <c:v>70.759</c:v>
                </c:pt>
                <c:pt idx="4154">
                  <c:v>70.759</c:v>
                </c:pt>
                <c:pt idx="4155">
                  <c:v>70.715999999999994</c:v>
                </c:pt>
                <c:pt idx="4156">
                  <c:v>70.715999999999994</c:v>
                </c:pt>
                <c:pt idx="4157">
                  <c:v>70.672999999999988</c:v>
                </c:pt>
                <c:pt idx="4158">
                  <c:v>70.672999999999988</c:v>
                </c:pt>
                <c:pt idx="4159">
                  <c:v>70.63</c:v>
                </c:pt>
                <c:pt idx="4160">
                  <c:v>70.63</c:v>
                </c:pt>
                <c:pt idx="4161">
                  <c:v>70.587000000000003</c:v>
                </c:pt>
                <c:pt idx="4162">
                  <c:v>70.587000000000003</c:v>
                </c:pt>
                <c:pt idx="4163">
                  <c:v>70.543000000000006</c:v>
                </c:pt>
                <c:pt idx="4164">
                  <c:v>70.543000000000006</c:v>
                </c:pt>
                <c:pt idx="4165">
                  <c:v>70.543000000000006</c:v>
                </c:pt>
                <c:pt idx="4166">
                  <c:v>70.501999999999995</c:v>
                </c:pt>
                <c:pt idx="4167">
                  <c:v>70.501999999999995</c:v>
                </c:pt>
                <c:pt idx="4168">
                  <c:v>70.501999999999995</c:v>
                </c:pt>
                <c:pt idx="4169">
                  <c:v>70.501999999999995</c:v>
                </c:pt>
                <c:pt idx="4170">
                  <c:v>70.501999999999995</c:v>
                </c:pt>
                <c:pt idx="4171">
                  <c:v>70.501999999999995</c:v>
                </c:pt>
                <c:pt idx="4172">
                  <c:v>70.501999999999995</c:v>
                </c:pt>
                <c:pt idx="4173">
                  <c:v>70.501999999999995</c:v>
                </c:pt>
                <c:pt idx="4174">
                  <c:v>70.501999999999995</c:v>
                </c:pt>
                <c:pt idx="4175">
                  <c:v>70.543000000000006</c:v>
                </c:pt>
                <c:pt idx="4176">
                  <c:v>70.543000000000006</c:v>
                </c:pt>
                <c:pt idx="4177">
                  <c:v>70.543000000000006</c:v>
                </c:pt>
                <c:pt idx="4178">
                  <c:v>70.543000000000006</c:v>
                </c:pt>
                <c:pt idx="4179">
                  <c:v>70.543000000000006</c:v>
                </c:pt>
                <c:pt idx="4180">
                  <c:v>70.543000000000006</c:v>
                </c:pt>
                <c:pt idx="4181">
                  <c:v>70.587000000000003</c:v>
                </c:pt>
                <c:pt idx="4182">
                  <c:v>70.587000000000003</c:v>
                </c:pt>
                <c:pt idx="4183">
                  <c:v>70.587000000000003</c:v>
                </c:pt>
                <c:pt idx="4184">
                  <c:v>70.587000000000003</c:v>
                </c:pt>
                <c:pt idx="4185">
                  <c:v>70.587000000000003</c:v>
                </c:pt>
                <c:pt idx="4186">
                  <c:v>70.587000000000003</c:v>
                </c:pt>
                <c:pt idx="4187">
                  <c:v>70.587000000000003</c:v>
                </c:pt>
                <c:pt idx="4188">
                  <c:v>70.63</c:v>
                </c:pt>
                <c:pt idx="4189">
                  <c:v>70.63</c:v>
                </c:pt>
                <c:pt idx="4190">
                  <c:v>70.63</c:v>
                </c:pt>
                <c:pt idx="4191">
                  <c:v>70.63</c:v>
                </c:pt>
                <c:pt idx="4192">
                  <c:v>70.63</c:v>
                </c:pt>
                <c:pt idx="4193">
                  <c:v>70.63</c:v>
                </c:pt>
                <c:pt idx="4194">
                  <c:v>70.63</c:v>
                </c:pt>
                <c:pt idx="4195">
                  <c:v>70.63</c:v>
                </c:pt>
                <c:pt idx="4196">
                  <c:v>70.63</c:v>
                </c:pt>
                <c:pt idx="4197">
                  <c:v>70.587000000000003</c:v>
                </c:pt>
                <c:pt idx="4198">
                  <c:v>70.587000000000003</c:v>
                </c:pt>
                <c:pt idx="4199">
                  <c:v>70.587000000000003</c:v>
                </c:pt>
                <c:pt idx="4200">
                  <c:v>70.587000000000003</c:v>
                </c:pt>
                <c:pt idx="4201">
                  <c:v>70.587000000000003</c:v>
                </c:pt>
                <c:pt idx="4202">
                  <c:v>70.587000000000003</c:v>
                </c:pt>
                <c:pt idx="4203">
                  <c:v>70.587000000000003</c:v>
                </c:pt>
                <c:pt idx="4204">
                  <c:v>70.587000000000003</c:v>
                </c:pt>
                <c:pt idx="4205">
                  <c:v>70.587000000000003</c:v>
                </c:pt>
                <c:pt idx="4206">
                  <c:v>70.587000000000003</c:v>
                </c:pt>
                <c:pt idx="4207">
                  <c:v>70.587000000000003</c:v>
                </c:pt>
                <c:pt idx="4208">
                  <c:v>70.587000000000003</c:v>
                </c:pt>
                <c:pt idx="4209">
                  <c:v>70.587000000000003</c:v>
                </c:pt>
                <c:pt idx="4210">
                  <c:v>70.587000000000003</c:v>
                </c:pt>
                <c:pt idx="4211">
                  <c:v>70.587000000000003</c:v>
                </c:pt>
                <c:pt idx="4212">
                  <c:v>70.587000000000003</c:v>
                </c:pt>
                <c:pt idx="4213">
                  <c:v>70.587000000000003</c:v>
                </c:pt>
                <c:pt idx="4214">
                  <c:v>70.543000000000006</c:v>
                </c:pt>
                <c:pt idx="4215">
                  <c:v>70.543000000000006</c:v>
                </c:pt>
                <c:pt idx="4216">
                  <c:v>70.501999999999995</c:v>
                </c:pt>
                <c:pt idx="4217">
                  <c:v>70.501999999999995</c:v>
                </c:pt>
                <c:pt idx="4218">
                  <c:v>70.459000000000003</c:v>
                </c:pt>
                <c:pt idx="4219">
                  <c:v>70.415999999999997</c:v>
                </c:pt>
                <c:pt idx="4220">
                  <c:v>70.415999999999997</c:v>
                </c:pt>
                <c:pt idx="4221">
                  <c:v>70.371999999999986</c:v>
                </c:pt>
                <c:pt idx="4222">
                  <c:v>70.371999999999986</c:v>
                </c:pt>
                <c:pt idx="4223">
                  <c:v>70.371999999999986</c:v>
                </c:pt>
                <c:pt idx="4224">
                  <c:v>70.328999999999979</c:v>
                </c:pt>
                <c:pt idx="4225">
                  <c:v>70.328999999999979</c:v>
                </c:pt>
                <c:pt idx="4226">
                  <c:v>70.328999999999979</c:v>
                </c:pt>
                <c:pt idx="4227">
                  <c:v>70.328999999999979</c:v>
                </c:pt>
                <c:pt idx="4228">
                  <c:v>70.328999999999979</c:v>
                </c:pt>
                <c:pt idx="4229">
                  <c:v>70.328999999999979</c:v>
                </c:pt>
                <c:pt idx="4230">
                  <c:v>70.328999999999979</c:v>
                </c:pt>
                <c:pt idx="4231">
                  <c:v>70.328999999999979</c:v>
                </c:pt>
                <c:pt idx="4232">
                  <c:v>70.328999999999979</c:v>
                </c:pt>
                <c:pt idx="4233">
                  <c:v>70.371999999999986</c:v>
                </c:pt>
                <c:pt idx="4234">
                  <c:v>70.371999999999986</c:v>
                </c:pt>
                <c:pt idx="4235">
                  <c:v>70.415999999999997</c:v>
                </c:pt>
                <c:pt idx="4236">
                  <c:v>70.415999999999997</c:v>
                </c:pt>
                <c:pt idx="4237">
                  <c:v>70.459000000000003</c:v>
                </c:pt>
                <c:pt idx="4238">
                  <c:v>70.459000000000003</c:v>
                </c:pt>
                <c:pt idx="4239">
                  <c:v>70.501999999999995</c:v>
                </c:pt>
                <c:pt idx="4240">
                  <c:v>70.501999999999995</c:v>
                </c:pt>
                <c:pt idx="4241">
                  <c:v>70.543000000000006</c:v>
                </c:pt>
                <c:pt idx="4242">
                  <c:v>70.543000000000006</c:v>
                </c:pt>
                <c:pt idx="4243">
                  <c:v>70.587000000000003</c:v>
                </c:pt>
                <c:pt idx="4244">
                  <c:v>70.587000000000003</c:v>
                </c:pt>
                <c:pt idx="4245">
                  <c:v>70.587000000000003</c:v>
                </c:pt>
                <c:pt idx="4246">
                  <c:v>70.63</c:v>
                </c:pt>
                <c:pt idx="4247">
                  <c:v>70.63</c:v>
                </c:pt>
                <c:pt idx="4248">
                  <c:v>70.63</c:v>
                </c:pt>
                <c:pt idx="4249">
                  <c:v>70.63</c:v>
                </c:pt>
                <c:pt idx="4250">
                  <c:v>70.63</c:v>
                </c:pt>
                <c:pt idx="4251">
                  <c:v>70.63</c:v>
                </c:pt>
                <c:pt idx="4252">
                  <c:v>70.63</c:v>
                </c:pt>
                <c:pt idx="4253">
                  <c:v>70.672999999999988</c:v>
                </c:pt>
                <c:pt idx="4254">
                  <c:v>70.672999999999988</c:v>
                </c:pt>
                <c:pt idx="4255">
                  <c:v>70.715999999999994</c:v>
                </c:pt>
                <c:pt idx="4256">
                  <c:v>70.759</c:v>
                </c:pt>
                <c:pt idx="4257">
                  <c:v>70.759</c:v>
                </c:pt>
                <c:pt idx="4258">
                  <c:v>70.802999999999983</c:v>
                </c:pt>
                <c:pt idx="4259">
                  <c:v>70.846000000000004</c:v>
                </c:pt>
                <c:pt idx="4260">
                  <c:v>70.846000000000004</c:v>
                </c:pt>
                <c:pt idx="4261">
                  <c:v>70.887</c:v>
                </c:pt>
                <c:pt idx="4262">
                  <c:v>70.887</c:v>
                </c:pt>
                <c:pt idx="4263">
                  <c:v>70.930000000000007</c:v>
                </c:pt>
                <c:pt idx="4264">
                  <c:v>70.930000000000007</c:v>
                </c:pt>
                <c:pt idx="4265">
                  <c:v>70.930000000000007</c:v>
                </c:pt>
                <c:pt idx="4266">
                  <c:v>70.974000000000004</c:v>
                </c:pt>
                <c:pt idx="4267">
                  <c:v>70.974000000000004</c:v>
                </c:pt>
                <c:pt idx="4268">
                  <c:v>71.016999999999996</c:v>
                </c:pt>
                <c:pt idx="4269">
                  <c:v>71.016999999999996</c:v>
                </c:pt>
                <c:pt idx="4270">
                  <c:v>71.06</c:v>
                </c:pt>
                <c:pt idx="4271">
                  <c:v>71.06</c:v>
                </c:pt>
                <c:pt idx="4272">
                  <c:v>71.10299999999998</c:v>
                </c:pt>
                <c:pt idx="4273">
                  <c:v>71.10299999999998</c:v>
                </c:pt>
                <c:pt idx="4274">
                  <c:v>71.10299999999998</c:v>
                </c:pt>
                <c:pt idx="4275">
                  <c:v>71.10299999999998</c:v>
                </c:pt>
                <c:pt idx="4276">
                  <c:v>71.10299999999998</c:v>
                </c:pt>
                <c:pt idx="4277">
                  <c:v>71.10299999999998</c:v>
                </c:pt>
                <c:pt idx="4278">
                  <c:v>71.10299999999998</c:v>
                </c:pt>
                <c:pt idx="4279">
                  <c:v>71.10299999999998</c:v>
                </c:pt>
                <c:pt idx="4280">
                  <c:v>71.10299999999998</c:v>
                </c:pt>
                <c:pt idx="4281">
                  <c:v>71.10299999999998</c:v>
                </c:pt>
                <c:pt idx="4282">
                  <c:v>71.10299999999998</c:v>
                </c:pt>
                <c:pt idx="4283">
                  <c:v>71.06</c:v>
                </c:pt>
                <c:pt idx="4284">
                  <c:v>71.06</c:v>
                </c:pt>
                <c:pt idx="4285">
                  <c:v>71.06</c:v>
                </c:pt>
                <c:pt idx="4286">
                  <c:v>71.06</c:v>
                </c:pt>
                <c:pt idx="4287">
                  <c:v>71.06</c:v>
                </c:pt>
                <c:pt idx="4288">
                  <c:v>71.06</c:v>
                </c:pt>
                <c:pt idx="4289">
                  <c:v>71.06</c:v>
                </c:pt>
                <c:pt idx="4290">
                  <c:v>71.06</c:v>
                </c:pt>
                <c:pt idx="4291">
                  <c:v>71.06</c:v>
                </c:pt>
                <c:pt idx="4292">
                  <c:v>71.06</c:v>
                </c:pt>
                <c:pt idx="4293">
                  <c:v>71.06</c:v>
                </c:pt>
                <c:pt idx="4294">
                  <c:v>71.06</c:v>
                </c:pt>
                <c:pt idx="4295">
                  <c:v>71.06</c:v>
                </c:pt>
                <c:pt idx="4296">
                  <c:v>71.06</c:v>
                </c:pt>
                <c:pt idx="4297">
                  <c:v>71.10299999999998</c:v>
                </c:pt>
                <c:pt idx="4298">
                  <c:v>71.10299999999998</c:v>
                </c:pt>
                <c:pt idx="4299">
                  <c:v>71.10299999999998</c:v>
                </c:pt>
                <c:pt idx="4300">
                  <c:v>71.10299999999998</c:v>
                </c:pt>
                <c:pt idx="4301">
                  <c:v>71.10299999999998</c:v>
                </c:pt>
                <c:pt idx="4302">
                  <c:v>71.10299999999998</c:v>
                </c:pt>
                <c:pt idx="4303">
                  <c:v>71.10299999999998</c:v>
                </c:pt>
                <c:pt idx="4304">
                  <c:v>71.10299999999998</c:v>
                </c:pt>
                <c:pt idx="4305">
                  <c:v>71.146000000000001</c:v>
                </c:pt>
                <c:pt idx="4306">
                  <c:v>71.146000000000001</c:v>
                </c:pt>
                <c:pt idx="4307">
                  <c:v>71.146000000000001</c:v>
                </c:pt>
                <c:pt idx="4308">
                  <c:v>71.19</c:v>
                </c:pt>
                <c:pt idx="4309">
                  <c:v>71.230999999999995</c:v>
                </c:pt>
                <c:pt idx="4310">
                  <c:v>71.230999999999995</c:v>
                </c:pt>
                <c:pt idx="4311">
                  <c:v>71.274000000000001</c:v>
                </c:pt>
                <c:pt idx="4312">
                  <c:v>71.274000000000001</c:v>
                </c:pt>
                <c:pt idx="4313">
                  <c:v>71.316999999999993</c:v>
                </c:pt>
                <c:pt idx="4314">
                  <c:v>71.361000000000004</c:v>
                </c:pt>
                <c:pt idx="4315">
                  <c:v>71.361000000000004</c:v>
                </c:pt>
                <c:pt idx="4316">
                  <c:v>71.403999999999996</c:v>
                </c:pt>
                <c:pt idx="4317">
                  <c:v>71.403999999999996</c:v>
                </c:pt>
                <c:pt idx="4318">
                  <c:v>71.447000000000031</c:v>
                </c:pt>
                <c:pt idx="4319">
                  <c:v>71.447000000000031</c:v>
                </c:pt>
                <c:pt idx="4320">
                  <c:v>71.489999999999995</c:v>
                </c:pt>
                <c:pt idx="4321">
                  <c:v>71.489999999999995</c:v>
                </c:pt>
                <c:pt idx="4322">
                  <c:v>71.489999999999995</c:v>
                </c:pt>
                <c:pt idx="4323">
                  <c:v>71.489999999999995</c:v>
                </c:pt>
                <c:pt idx="4324">
                  <c:v>71.489999999999995</c:v>
                </c:pt>
                <c:pt idx="4325">
                  <c:v>71.489999999999995</c:v>
                </c:pt>
                <c:pt idx="4326">
                  <c:v>71.489999999999995</c:v>
                </c:pt>
                <c:pt idx="4327">
                  <c:v>71.489999999999995</c:v>
                </c:pt>
                <c:pt idx="4328">
                  <c:v>71.489999999999995</c:v>
                </c:pt>
                <c:pt idx="4329">
                  <c:v>71.533000000000001</c:v>
                </c:pt>
                <c:pt idx="4330">
                  <c:v>71.533000000000001</c:v>
                </c:pt>
                <c:pt idx="4331">
                  <c:v>71.533000000000001</c:v>
                </c:pt>
                <c:pt idx="4332">
                  <c:v>71.533000000000001</c:v>
                </c:pt>
                <c:pt idx="4333">
                  <c:v>71.533000000000001</c:v>
                </c:pt>
                <c:pt idx="4334">
                  <c:v>71.533000000000001</c:v>
                </c:pt>
                <c:pt idx="4335">
                  <c:v>71.576999999999998</c:v>
                </c:pt>
                <c:pt idx="4336">
                  <c:v>71.576999999999998</c:v>
                </c:pt>
                <c:pt idx="4337">
                  <c:v>71.576999999999998</c:v>
                </c:pt>
                <c:pt idx="4338">
                  <c:v>71.576999999999998</c:v>
                </c:pt>
                <c:pt idx="4339">
                  <c:v>71.576999999999998</c:v>
                </c:pt>
                <c:pt idx="4340">
                  <c:v>71.576999999999998</c:v>
                </c:pt>
                <c:pt idx="4341">
                  <c:v>71.576999999999998</c:v>
                </c:pt>
                <c:pt idx="4342">
                  <c:v>71.576999999999998</c:v>
                </c:pt>
                <c:pt idx="4343">
                  <c:v>71.533000000000001</c:v>
                </c:pt>
                <c:pt idx="4344">
                  <c:v>71.533000000000001</c:v>
                </c:pt>
                <c:pt idx="4345">
                  <c:v>71.489999999999995</c:v>
                </c:pt>
                <c:pt idx="4346">
                  <c:v>71.447000000000031</c:v>
                </c:pt>
                <c:pt idx="4347">
                  <c:v>71.403999999999996</c:v>
                </c:pt>
                <c:pt idx="4348">
                  <c:v>71.361000000000004</c:v>
                </c:pt>
                <c:pt idx="4349">
                  <c:v>71.316999999999993</c:v>
                </c:pt>
                <c:pt idx="4350">
                  <c:v>71.274000000000001</c:v>
                </c:pt>
                <c:pt idx="4351">
                  <c:v>71.230999999999995</c:v>
                </c:pt>
                <c:pt idx="4352">
                  <c:v>71.19</c:v>
                </c:pt>
                <c:pt idx="4353">
                  <c:v>71.146000000000001</c:v>
                </c:pt>
                <c:pt idx="4354">
                  <c:v>71.146000000000001</c:v>
                </c:pt>
                <c:pt idx="4355">
                  <c:v>71.146000000000001</c:v>
                </c:pt>
                <c:pt idx="4356">
                  <c:v>71.10299999999998</c:v>
                </c:pt>
                <c:pt idx="4357">
                  <c:v>71.10299999999998</c:v>
                </c:pt>
                <c:pt idx="4358">
                  <c:v>71.10299999999998</c:v>
                </c:pt>
                <c:pt idx="4359">
                  <c:v>71.10299999999998</c:v>
                </c:pt>
                <c:pt idx="4360">
                  <c:v>71.10299999999998</c:v>
                </c:pt>
                <c:pt idx="4361">
                  <c:v>71.10299999999998</c:v>
                </c:pt>
                <c:pt idx="4362">
                  <c:v>71.10299999999998</c:v>
                </c:pt>
                <c:pt idx="4363">
                  <c:v>71.146000000000001</c:v>
                </c:pt>
                <c:pt idx="4364">
                  <c:v>71.146000000000001</c:v>
                </c:pt>
                <c:pt idx="4365">
                  <c:v>71.146000000000001</c:v>
                </c:pt>
                <c:pt idx="4366">
                  <c:v>71.19</c:v>
                </c:pt>
                <c:pt idx="4367">
                  <c:v>71.230999999999995</c:v>
                </c:pt>
                <c:pt idx="4368">
                  <c:v>71.230999999999995</c:v>
                </c:pt>
                <c:pt idx="4369">
                  <c:v>71.274000000000001</c:v>
                </c:pt>
                <c:pt idx="4370">
                  <c:v>71.274000000000001</c:v>
                </c:pt>
                <c:pt idx="4371">
                  <c:v>71.316999999999993</c:v>
                </c:pt>
                <c:pt idx="4372">
                  <c:v>71.316999999999993</c:v>
                </c:pt>
                <c:pt idx="4373">
                  <c:v>71.316999999999993</c:v>
                </c:pt>
                <c:pt idx="4374">
                  <c:v>71.361000000000004</c:v>
                </c:pt>
                <c:pt idx="4375">
                  <c:v>71.361000000000004</c:v>
                </c:pt>
                <c:pt idx="4376">
                  <c:v>71.361000000000004</c:v>
                </c:pt>
                <c:pt idx="4377">
                  <c:v>71.361000000000004</c:v>
                </c:pt>
                <c:pt idx="4378">
                  <c:v>71.316999999999993</c:v>
                </c:pt>
                <c:pt idx="4379">
                  <c:v>71.316999999999993</c:v>
                </c:pt>
                <c:pt idx="4380">
                  <c:v>71.316999999999993</c:v>
                </c:pt>
                <c:pt idx="4381">
                  <c:v>71.274000000000001</c:v>
                </c:pt>
                <c:pt idx="4382">
                  <c:v>71.274000000000001</c:v>
                </c:pt>
                <c:pt idx="4383">
                  <c:v>71.230999999999995</c:v>
                </c:pt>
                <c:pt idx="4384">
                  <c:v>71.19</c:v>
                </c:pt>
                <c:pt idx="4385">
                  <c:v>71.19</c:v>
                </c:pt>
                <c:pt idx="4386">
                  <c:v>71.146000000000001</c:v>
                </c:pt>
                <c:pt idx="4387">
                  <c:v>71.10299999999998</c:v>
                </c:pt>
                <c:pt idx="4388">
                  <c:v>71.10299999999998</c:v>
                </c:pt>
                <c:pt idx="4389">
                  <c:v>71.06</c:v>
                </c:pt>
                <c:pt idx="4390">
                  <c:v>71.016999999999996</c:v>
                </c:pt>
                <c:pt idx="4391">
                  <c:v>71.016999999999996</c:v>
                </c:pt>
                <c:pt idx="4392">
                  <c:v>71.016999999999996</c:v>
                </c:pt>
                <c:pt idx="4393">
                  <c:v>70.974000000000004</c:v>
                </c:pt>
                <c:pt idx="4394">
                  <c:v>71.016999999999996</c:v>
                </c:pt>
                <c:pt idx="4395">
                  <c:v>70.974000000000004</c:v>
                </c:pt>
                <c:pt idx="4396">
                  <c:v>71.016999999999996</c:v>
                </c:pt>
                <c:pt idx="4397">
                  <c:v>71.016999999999996</c:v>
                </c:pt>
                <c:pt idx="4398">
                  <c:v>71.016999999999996</c:v>
                </c:pt>
                <c:pt idx="4399">
                  <c:v>71.016999999999996</c:v>
                </c:pt>
                <c:pt idx="4400">
                  <c:v>71.016999999999996</c:v>
                </c:pt>
                <c:pt idx="4401">
                  <c:v>71.06</c:v>
                </c:pt>
                <c:pt idx="4402">
                  <c:v>71.06</c:v>
                </c:pt>
                <c:pt idx="4403">
                  <c:v>71.06</c:v>
                </c:pt>
                <c:pt idx="4404">
                  <c:v>71.10299999999998</c:v>
                </c:pt>
                <c:pt idx="4405">
                  <c:v>71.06</c:v>
                </c:pt>
                <c:pt idx="4406">
                  <c:v>71.06</c:v>
                </c:pt>
                <c:pt idx="4407">
                  <c:v>71.06</c:v>
                </c:pt>
                <c:pt idx="4408">
                  <c:v>71.016999999999996</c:v>
                </c:pt>
                <c:pt idx="4409">
                  <c:v>71.016999999999996</c:v>
                </c:pt>
                <c:pt idx="4410">
                  <c:v>70.974000000000004</c:v>
                </c:pt>
                <c:pt idx="4411">
                  <c:v>70.930000000000007</c:v>
                </c:pt>
                <c:pt idx="4412">
                  <c:v>70.930000000000007</c:v>
                </c:pt>
                <c:pt idx="4413">
                  <c:v>70.887</c:v>
                </c:pt>
                <c:pt idx="4414">
                  <c:v>70.846000000000004</c:v>
                </c:pt>
                <c:pt idx="4415">
                  <c:v>70.846000000000004</c:v>
                </c:pt>
                <c:pt idx="4416">
                  <c:v>70.802999999999983</c:v>
                </c:pt>
                <c:pt idx="4417">
                  <c:v>70.759</c:v>
                </c:pt>
                <c:pt idx="4418">
                  <c:v>70.759</c:v>
                </c:pt>
                <c:pt idx="4419">
                  <c:v>70.715999999999994</c:v>
                </c:pt>
                <c:pt idx="4420">
                  <c:v>70.672999999999988</c:v>
                </c:pt>
                <c:pt idx="4421">
                  <c:v>70.672999999999988</c:v>
                </c:pt>
                <c:pt idx="4422">
                  <c:v>70.63</c:v>
                </c:pt>
                <c:pt idx="4423">
                  <c:v>70.587000000000003</c:v>
                </c:pt>
                <c:pt idx="4424">
                  <c:v>70.543000000000006</c:v>
                </c:pt>
                <c:pt idx="4425">
                  <c:v>70.543000000000006</c:v>
                </c:pt>
                <c:pt idx="4426">
                  <c:v>70.501999999999995</c:v>
                </c:pt>
                <c:pt idx="4427">
                  <c:v>70.501999999999995</c:v>
                </c:pt>
                <c:pt idx="4428">
                  <c:v>70.501999999999995</c:v>
                </c:pt>
                <c:pt idx="4429">
                  <c:v>70.501999999999995</c:v>
                </c:pt>
                <c:pt idx="4430">
                  <c:v>70.501999999999995</c:v>
                </c:pt>
                <c:pt idx="4431">
                  <c:v>70.501999999999995</c:v>
                </c:pt>
                <c:pt idx="4432">
                  <c:v>70.543000000000006</c:v>
                </c:pt>
                <c:pt idx="4433">
                  <c:v>70.543000000000006</c:v>
                </c:pt>
                <c:pt idx="4434">
                  <c:v>70.587000000000003</c:v>
                </c:pt>
                <c:pt idx="4435">
                  <c:v>70.587000000000003</c:v>
                </c:pt>
                <c:pt idx="4436">
                  <c:v>70.63</c:v>
                </c:pt>
                <c:pt idx="4437">
                  <c:v>70.63</c:v>
                </c:pt>
                <c:pt idx="4438">
                  <c:v>70.63</c:v>
                </c:pt>
                <c:pt idx="4439">
                  <c:v>70.672999999999988</c:v>
                </c:pt>
                <c:pt idx="4440">
                  <c:v>70.672999999999988</c:v>
                </c:pt>
                <c:pt idx="4441">
                  <c:v>70.715999999999994</c:v>
                </c:pt>
                <c:pt idx="4442">
                  <c:v>70.715999999999994</c:v>
                </c:pt>
                <c:pt idx="4443">
                  <c:v>70.715999999999994</c:v>
                </c:pt>
                <c:pt idx="4444">
                  <c:v>70.759</c:v>
                </c:pt>
                <c:pt idx="4445">
                  <c:v>70.759</c:v>
                </c:pt>
                <c:pt idx="4446">
                  <c:v>70.759</c:v>
                </c:pt>
                <c:pt idx="4447">
                  <c:v>70.759</c:v>
                </c:pt>
                <c:pt idx="4448">
                  <c:v>70.802999999999983</c:v>
                </c:pt>
                <c:pt idx="4449">
                  <c:v>70.802999999999983</c:v>
                </c:pt>
                <c:pt idx="4450">
                  <c:v>70.802999999999983</c:v>
                </c:pt>
                <c:pt idx="4451">
                  <c:v>70.802999999999983</c:v>
                </c:pt>
                <c:pt idx="4452">
                  <c:v>70.846000000000004</c:v>
                </c:pt>
                <c:pt idx="4453">
                  <c:v>70.846000000000004</c:v>
                </c:pt>
                <c:pt idx="4454">
                  <c:v>70.846000000000004</c:v>
                </c:pt>
                <c:pt idx="4455">
                  <c:v>70.846000000000004</c:v>
                </c:pt>
                <c:pt idx="4456">
                  <c:v>70.846000000000004</c:v>
                </c:pt>
                <c:pt idx="4457">
                  <c:v>70.887</c:v>
                </c:pt>
                <c:pt idx="4458">
                  <c:v>70.887</c:v>
                </c:pt>
                <c:pt idx="4459">
                  <c:v>70.887</c:v>
                </c:pt>
                <c:pt idx="4460">
                  <c:v>70.887</c:v>
                </c:pt>
                <c:pt idx="4461">
                  <c:v>70.887</c:v>
                </c:pt>
                <c:pt idx="4462">
                  <c:v>70.887</c:v>
                </c:pt>
                <c:pt idx="4463">
                  <c:v>70.887</c:v>
                </c:pt>
                <c:pt idx="4464">
                  <c:v>70.846000000000004</c:v>
                </c:pt>
                <c:pt idx="4465">
                  <c:v>70.846000000000004</c:v>
                </c:pt>
                <c:pt idx="4466">
                  <c:v>70.846000000000004</c:v>
                </c:pt>
                <c:pt idx="4467">
                  <c:v>70.802999999999983</c:v>
                </c:pt>
                <c:pt idx="4468">
                  <c:v>70.802999999999983</c:v>
                </c:pt>
                <c:pt idx="4469">
                  <c:v>70.802999999999983</c:v>
                </c:pt>
                <c:pt idx="4470">
                  <c:v>70.759</c:v>
                </c:pt>
                <c:pt idx="4471">
                  <c:v>70.759</c:v>
                </c:pt>
                <c:pt idx="4472">
                  <c:v>70.759</c:v>
                </c:pt>
                <c:pt idx="4473">
                  <c:v>70.759</c:v>
                </c:pt>
                <c:pt idx="4474">
                  <c:v>70.715999999999994</c:v>
                </c:pt>
                <c:pt idx="4475">
                  <c:v>70.715999999999994</c:v>
                </c:pt>
                <c:pt idx="4476">
                  <c:v>70.715999999999994</c:v>
                </c:pt>
                <c:pt idx="4477">
                  <c:v>70.715999999999994</c:v>
                </c:pt>
                <c:pt idx="4478">
                  <c:v>70.759</c:v>
                </c:pt>
                <c:pt idx="4479">
                  <c:v>70.759</c:v>
                </c:pt>
                <c:pt idx="4480">
                  <c:v>70.759</c:v>
                </c:pt>
                <c:pt idx="4481">
                  <c:v>70.759</c:v>
                </c:pt>
                <c:pt idx="4482">
                  <c:v>70.802999999999983</c:v>
                </c:pt>
                <c:pt idx="4483">
                  <c:v>70.802999999999983</c:v>
                </c:pt>
                <c:pt idx="4484">
                  <c:v>70.802999999999983</c:v>
                </c:pt>
                <c:pt idx="4485">
                  <c:v>70.846000000000004</c:v>
                </c:pt>
                <c:pt idx="4486">
                  <c:v>70.846000000000004</c:v>
                </c:pt>
                <c:pt idx="4487">
                  <c:v>70.846000000000004</c:v>
                </c:pt>
                <c:pt idx="4488">
                  <c:v>70.846000000000004</c:v>
                </c:pt>
                <c:pt idx="4489">
                  <c:v>70.846000000000004</c:v>
                </c:pt>
                <c:pt idx="4490">
                  <c:v>70.846000000000004</c:v>
                </c:pt>
                <c:pt idx="4491">
                  <c:v>70.846000000000004</c:v>
                </c:pt>
                <c:pt idx="4492">
                  <c:v>70.887</c:v>
                </c:pt>
                <c:pt idx="4493">
                  <c:v>70.887</c:v>
                </c:pt>
                <c:pt idx="4494">
                  <c:v>70.887</c:v>
                </c:pt>
                <c:pt idx="4495">
                  <c:v>70.887</c:v>
                </c:pt>
                <c:pt idx="4496">
                  <c:v>70.887</c:v>
                </c:pt>
                <c:pt idx="4497">
                  <c:v>70.930000000000007</c:v>
                </c:pt>
                <c:pt idx="4498">
                  <c:v>70.930000000000007</c:v>
                </c:pt>
                <c:pt idx="4499">
                  <c:v>70.930000000000007</c:v>
                </c:pt>
                <c:pt idx="4500">
                  <c:v>70.930000000000007</c:v>
                </c:pt>
                <c:pt idx="4501">
                  <c:v>70.930000000000007</c:v>
                </c:pt>
                <c:pt idx="4502">
                  <c:v>70.930000000000007</c:v>
                </c:pt>
                <c:pt idx="4503">
                  <c:v>70.930000000000007</c:v>
                </c:pt>
                <c:pt idx="4504">
                  <c:v>70.974000000000004</c:v>
                </c:pt>
                <c:pt idx="4505">
                  <c:v>70.974000000000004</c:v>
                </c:pt>
                <c:pt idx="4506">
                  <c:v>71.016999999999996</c:v>
                </c:pt>
                <c:pt idx="4507">
                  <c:v>71.016999999999996</c:v>
                </c:pt>
                <c:pt idx="4508">
                  <c:v>71.06</c:v>
                </c:pt>
                <c:pt idx="4509">
                  <c:v>71.10299999999998</c:v>
                </c:pt>
                <c:pt idx="4510">
                  <c:v>71.146000000000001</c:v>
                </c:pt>
                <c:pt idx="4511">
                  <c:v>71.146000000000001</c:v>
                </c:pt>
                <c:pt idx="4512">
                  <c:v>71.19</c:v>
                </c:pt>
                <c:pt idx="4513">
                  <c:v>71.19</c:v>
                </c:pt>
                <c:pt idx="4514">
                  <c:v>71.19</c:v>
                </c:pt>
                <c:pt idx="4515">
                  <c:v>71.19</c:v>
                </c:pt>
                <c:pt idx="4516">
                  <c:v>71.19</c:v>
                </c:pt>
                <c:pt idx="4517">
                  <c:v>71.19</c:v>
                </c:pt>
                <c:pt idx="4518">
                  <c:v>71.19</c:v>
                </c:pt>
                <c:pt idx="4519">
                  <c:v>71.19</c:v>
                </c:pt>
                <c:pt idx="4520">
                  <c:v>71.19</c:v>
                </c:pt>
                <c:pt idx="4521">
                  <c:v>71.230999999999995</c:v>
                </c:pt>
                <c:pt idx="4522">
                  <c:v>71.230999999999995</c:v>
                </c:pt>
                <c:pt idx="4523">
                  <c:v>71.230999999999995</c:v>
                </c:pt>
                <c:pt idx="4524">
                  <c:v>71.230999999999995</c:v>
                </c:pt>
                <c:pt idx="4525">
                  <c:v>71.274000000000001</c:v>
                </c:pt>
                <c:pt idx="4526">
                  <c:v>71.274000000000001</c:v>
                </c:pt>
                <c:pt idx="4527">
                  <c:v>71.274000000000001</c:v>
                </c:pt>
                <c:pt idx="4528">
                  <c:v>71.274000000000001</c:v>
                </c:pt>
                <c:pt idx="4529">
                  <c:v>71.274000000000001</c:v>
                </c:pt>
                <c:pt idx="4530">
                  <c:v>71.274000000000001</c:v>
                </c:pt>
                <c:pt idx="4531">
                  <c:v>71.274000000000001</c:v>
                </c:pt>
                <c:pt idx="4532">
                  <c:v>71.274000000000001</c:v>
                </c:pt>
                <c:pt idx="4533">
                  <c:v>71.274000000000001</c:v>
                </c:pt>
                <c:pt idx="4534">
                  <c:v>71.274000000000001</c:v>
                </c:pt>
                <c:pt idx="4535">
                  <c:v>71.230999999999995</c:v>
                </c:pt>
                <c:pt idx="4536">
                  <c:v>71.230999999999995</c:v>
                </c:pt>
                <c:pt idx="4537">
                  <c:v>71.19</c:v>
                </c:pt>
                <c:pt idx="4538">
                  <c:v>71.19</c:v>
                </c:pt>
                <c:pt idx="4539">
                  <c:v>71.146000000000001</c:v>
                </c:pt>
                <c:pt idx="4540">
                  <c:v>71.10299999999998</c:v>
                </c:pt>
                <c:pt idx="4541">
                  <c:v>71.10299999999998</c:v>
                </c:pt>
                <c:pt idx="4542">
                  <c:v>71.10299999999998</c:v>
                </c:pt>
                <c:pt idx="4543">
                  <c:v>71.06</c:v>
                </c:pt>
                <c:pt idx="4544">
                  <c:v>71.06</c:v>
                </c:pt>
                <c:pt idx="4545">
                  <c:v>71.06</c:v>
                </c:pt>
                <c:pt idx="4546">
                  <c:v>71.10299999999998</c:v>
                </c:pt>
                <c:pt idx="4547">
                  <c:v>71.10299999999998</c:v>
                </c:pt>
                <c:pt idx="4548">
                  <c:v>71.146000000000001</c:v>
                </c:pt>
                <c:pt idx="4549">
                  <c:v>71.146000000000001</c:v>
                </c:pt>
                <c:pt idx="4550">
                  <c:v>71.19</c:v>
                </c:pt>
                <c:pt idx="4551">
                  <c:v>71.19</c:v>
                </c:pt>
                <c:pt idx="4552">
                  <c:v>71.19</c:v>
                </c:pt>
                <c:pt idx="4553">
                  <c:v>71.230999999999995</c:v>
                </c:pt>
                <c:pt idx="4554">
                  <c:v>71.230999999999995</c:v>
                </c:pt>
                <c:pt idx="4555">
                  <c:v>71.230999999999995</c:v>
                </c:pt>
                <c:pt idx="4556">
                  <c:v>71.230999999999995</c:v>
                </c:pt>
                <c:pt idx="4557">
                  <c:v>71.230999999999995</c:v>
                </c:pt>
                <c:pt idx="4558">
                  <c:v>71.274000000000001</c:v>
                </c:pt>
                <c:pt idx="4559">
                  <c:v>71.274000000000001</c:v>
                </c:pt>
                <c:pt idx="4560">
                  <c:v>71.274000000000001</c:v>
                </c:pt>
                <c:pt idx="4561">
                  <c:v>71.274000000000001</c:v>
                </c:pt>
                <c:pt idx="4562">
                  <c:v>71.274000000000001</c:v>
                </c:pt>
                <c:pt idx="4563">
                  <c:v>71.274000000000001</c:v>
                </c:pt>
                <c:pt idx="4564">
                  <c:v>71.274000000000001</c:v>
                </c:pt>
                <c:pt idx="4565">
                  <c:v>71.230999999999995</c:v>
                </c:pt>
                <c:pt idx="4566">
                  <c:v>71.230999999999995</c:v>
                </c:pt>
                <c:pt idx="4567">
                  <c:v>71.230999999999995</c:v>
                </c:pt>
                <c:pt idx="4568">
                  <c:v>71.19</c:v>
                </c:pt>
                <c:pt idx="4569">
                  <c:v>71.19</c:v>
                </c:pt>
                <c:pt idx="4570">
                  <c:v>71.19</c:v>
                </c:pt>
                <c:pt idx="4571">
                  <c:v>71.146000000000001</c:v>
                </c:pt>
                <c:pt idx="4572">
                  <c:v>71.146000000000001</c:v>
                </c:pt>
                <c:pt idx="4573">
                  <c:v>71.146000000000001</c:v>
                </c:pt>
                <c:pt idx="4574">
                  <c:v>71.10299999999998</c:v>
                </c:pt>
                <c:pt idx="4575">
                  <c:v>71.10299999999998</c:v>
                </c:pt>
                <c:pt idx="4576">
                  <c:v>71.10299999999998</c:v>
                </c:pt>
                <c:pt idx="4577">
                  <c:v>71.10299999999998</c:v>
                </c:pt>
                <c:pt idx="4578">
                  <c:v>71.06</c:v>
                </c:pt>
                <c:pt idx="4579">
                  <c:v>71.06</c:v>
                </c:pt>
                <c:pt idx="4580">
                  <c:v>71.06</c:v>
                </c:pt>
                <c:pt idx="4581">
                  <c:v>71.06</c:v>
                </c:pt>
                <c:pt idx="4582">
                  <c:v>71.06</c:v>
                </c:pt>
                <c:pt idx="4583">
                  <c:v>71.06</c:v>
                </c:pt>
                <c:pt idx="4584">
                  <c:v>71.06</c:v>
                </c:pt>
                <c:pt idx="4585">
                  <c:v>71.06</c:v>
                </c:pt>
                <c:pt idx="4586">
                  <c:v>71.10299999999998</c:v>
                </c:pt>
                <c:pt idx="4587">
                  <c:v>71.10299999999998</c:v>
                </c:pt>
                <c:pt idx="4588">
                  <c:v>71.10299999999998</c:v>
                </c:pt>
                <c:pt idx="4589">
                  <c:v>71.10299999999998</c:v>
                </c:pt>
                <c:pt idx="4590">
                  <c:v>71.10299999999998</c:v>
                </c:pt>
                <c:pt idx="4591">
                  <c:v>71.146000000000001</c:v>
                </c:pt>
                <c:pt idx="4592">
                  <c:v>71.146000000000001</c:v>
                </c:pt>
                <c:pt idx="4593">
                  <c:v>71.146000000000001</c:v>
                </c:pt>
                <c:pt idx="4594">
                  <c:v>71.19</c:v>
                </c:pt>
                <c:pt idx="4595">
                  <c:v>71.19</c:v>
                </c:pt>
                <c:pt idx="4596">
                  <c:v>71.19</c:v>
                </c:pt>
                <c:pt idx="4597">
                  <c:v>71.19</c:v>
                </c:pt>
                <c:pt idx="4598">
                  <c:v>71.19</c:v>
                </c:pt>
                <c:pt idx="4599">
                  <c:v>71.19</c:v>
                </c:pt>
                <c:pt idx="4600">
                  <c:v>71.19</c:v>
                </c:pt>
                <c:pt idx="4601">
                  <c:v>71.19</c:v>
                </c:pt>
                <c:pt idx="4602">
                  <c:v>71.19</c:v>
                </c:pt>
                <c:pt idx="4603">
                  <c:v>71.19</c:v>
                </c:pt>
                <c:pt idx="4604">
                  <c:v>71.19</c:v>
                </c:pt>
                <c:pt idx="4605">
                  <c:v>71.19</c:v>
                </c:pt>
                <c:pt idx="4606">
                  <c:v>71.146000000000001</c:v>
                </c:pt>
                <c:pt idx="4607">
                  <c:v>71.146000000000001</c:v>
                </c:pt>
                <c:pt idx="4608">
                  <c:v>71.146000000000001</c:v>
                </c:pt>
                <c:pt idx="4609">
                  <c:v>71.146000000000001</c:v>
                </c:pt>
                <c:pt idx="4610">
                  <c:v>71.19</c:v>
                </c:pt>
                <c:pt idx="4611">
                  <c:v>71.146000000000001</c:v>
                </c:pt>
                <c:pt idx="4612">
                  <c:v>71.19</c:v>
                </c:pt>
                <c:pt idx="4613">
                  <c:v>71.19</c:v>
                </c:pt>
                <c:pt idx="4614">
                  <c:v>71.19</c:v>
                </c:pt>
                <c:pt idx="4615">
                  <c:v>71.19</c:v>
                </c:pt>
                <c:pt idx="4616">
                  <c:v>71.146000000000001</c:v>
                </c:pt>
                <c:pt idx="4617">
                  <c:v>71.146000000000001</c:v>
                </c:pt>
                <c:pt idx="4618">
                  <c:v>71.146000000000001</c:v>
                </c:pt>
                <c:pt idx="4619">
                  <c:v>71.146000000000001</c:v>
                </c:pt>
                <c:pt idx="4620">
                  <c:v>71.146000000000001</c:v>
                </c:pt>
                <c:pt idx="4621">
                  <c:v>71.146000000000001</c:v>
                </c:pt>
                <c:pt idx="4622">
                  <c:v>71.146000000000001</c:v>
                </c:pt>
                <c:pt idx="4623">
                  <c:v>71.19</c:v>
                </c:pt>
                <c:pt idx="4624">
                  <c:v>71.19</c:v>
                </c:pt>
                <c:pt idx="4625">
                  <c:v>71.19</c:v>
                </c:pt>
                <c:pt idx="4626">
                  <c:v>71.230999999999995</c:v>
                </c:pt>
                <c:pt idx="4627">
                  <c:v>71.274000000000001</c:v>
                </c:pt>
                <c:pt idx="4628">
                  <c:v>71.274000000000001</c:v>
                </c:pt>
                <c:pt idx="4629">
                  <c:v>71.316999999999993</c:v>
                </c:pt>
                <c:pt idx="4630">
                  <c:v>71.361000000000004</c:v>
                </c:pt>
                <c:pt idx="4631">
                  <c:v>71.361000000000004</c:v>
                </c:pt>
                <c:pt idx="4632">
                  <c:v>71.403999999999996</c:v>
                </c:pt>
                <c:pt idx="4633">
                  <c:v>71.403999999999996</c:v>
                </c:pt>
                <c:pt idx="4634">
                  <c:v>71.447000000000031</c:v>
                </c:pt>
                <c:pt idx="4635">
                  <c:v>71.447000000000031</c:v>
                </c:pt>
                <c:pt idx="4636">
                  <c:v>71.447000000000031</c:v>
                </c:pt>
                <c:pt idx="4637">
                  <c:v>71.447000000000031</c:v>
                </c:pt>
                <c:pt idx="4638">
                  <c:v>71.447000000000031</c:v>
                </c:pt>
                <c:pt idx="4639">
                  <c:v>71.447000000000031</c:v>
                </c:pt>
                <c:pt idx="4640">
                  <c:v>71.447000000000031</c:v>
                </c:pt>
                <c:pt idx="4641">
                  <c:v>71.447000000000031</c:v>
                </c:pt>
                <c:pt idx="4642">
                  <c:v>71.403999999999996</c:v>
                </c:pt>
                <c:pt idx="4643">
                  <c:v>71.361000000000004</c:v>
                </c:pt>
                <c:pt idx="4644">
                  <c:v>71.361000000000004</c:v>
                </c:pt>
                <c:pt idx="4645">
                  <c:v>71.316999999999993</c:v>
                </c:pt>
                <c:pt idx="4646">
                  <c:v>71.274000000000001</c:v>
                </c:pt>
                <c:pt idx="4647">
                  <c:v>71.274000000000001</c:v>
                </c:pt>
                <c:pt idx="4648">
                  <c:v>71.274000000000001</c:v>
                </c:pt>
                <c:pt idx="4649">
                  <c:v>71.230999999999995</c:v>
                </c:pt>
                <c:pt idx="4650">
                  <c:v>71.230999999999995</c:v>
                </c:pt>
                <c:pt idx="4651">
                  <c:v>71.230999999999995</c:v>
                </c:pt>
                <c:pt idx="4652">
                  <c:v>71.230999999999995</c:v>
                </c:pt>
                <c:pt idx="4653">
                  <c:v>71.230999999999995</c:v>
                </c:pt>
                <c:pt idx="4654">
                  <c:v>71.19</c:v>
                </c:pt>
                <c:pt idx="4655">
                  <c:v>71.19</c:v>
                </c:pt>
                <c:pt idx="4656">
                  <c:v>71.146000000000001</c:v>
                </c:pt>
                <c:pt idx="4657">
                  <c:v>71.10299999999998</c:v>
                </c:pt>
                <c:pt idx="4658">
                  <c:v>71.10299999999998</c:v>
                </c:pt>
                <c:pt idx="4659">
                  <c:v>71.06</c:v>
                </c:pt>
                <c:pt idx="4660">
                  <c:v>71.016999999999996</c:v>
                </c:pt>
                <c:pt idx="4661">
                  <c:v>70.974000000000004</c:v>
                </c:pt>
                <c:pt idx="4662">
                  <c:v>70.930000000000007</c:v>
                </c:pt>
                <c:pt idx="4663">
                  <c:v>70.846000000000004</c:v>
                </c:pt>
                <c:pt idx="4664">
                  <c:v>70.802999999999983</c:v>
                </c:pt>
                <c:pt idx="4665">
                  <c:v>70.759</c:v>
                </c:pt>
                <c:pt idx="4666">
                  <c:v>70.672999999999988</c:v>
                </c:pt>
                <c:pt idx="4667">
                  <c:v>70.587000000000003</c:v>
                </c:pt>
                <c:pt idx="4668">
                  <c:v>70.543000000000006</c:v>
                </c:pt>
                <c:pt idx="4669">
                  <c:v>70.501999999999995</c:v>
                </c:pt>
                <c:pt idx="4670">
                  <c:v>70.501999999999995</c:v>
                </c:pt>
                <c:pt idx="4671">
                  <c:v>70.501999999999995</c:v>
                </c:pt>
                <c:pt idx="4672">
                  <c:v>70.501999999999995</c:v>
                </c:pt>
                <c:pt idx="4673">
                  <c:v>70.501999999999995</c:v>
                </c:pt>
                <c:pt idx="4674">
                  <c:v>70.543000000000006</c:v>
                </c:pt>
                <c:pt idx="4675">
                  <c:v>70.63</c:v>
                </c:pt>
                <c:pt idx="4676">
                  <c:v>70.672999999999988</c:v>
                </c:pt>
                <c:pt idx="4677">
                  <c:v>70.715999999999994</c:v>
                </c:pt>
                <c:pt idx="4678">
                  <c:v>70.759</c:v>
                </c:pt>
                <c:pt idx="4679">
                  <c:v>70.802999999999983</c:v>
                </c:pt>
                <c:pt idx="4680">
                  <c:v>70.846000000000004</c:v>
                </c:pt>
                <c:pt idx="4681">
                  <c:v>70.846000000000004</c:v>
                </c:pt>
                <c:pt idx="4682">
                  <c:v>70.846000000000004</c:v>
                </c:pt>
                <c:pt idx="4683">
                  <c:v>70.802999999999983</c:v>
                </c:pt>
                <c:pt idx="4684">
                  <c:v>70.802999999999983</c:v>
                </c:pt>
                <c:pt idx="4685">
                  <c:v>70.759</c:v>
                </c:pt>
                <c:pt idx="4686">
                  <c:v>70.715999999999994</c:v>
                </c:pt>
                <c:pt idx="4687">
                  <c:v>70.715999999999994</c:v>
                </c:pt>
                <c:pt idx="4688">
                  <c:v>70.672999999999988</c:v>
                </c:pt>
                <c:pt idx="4689">
                  <c:v>70.672999999999988</c:v>
                </c:pt>
                <c:pt idx="4690">
                  <c:v>70.63</c:v>
                </c:pt>
                <c:pt idx="4691">
                  <c:v>70.63</c:v>
                </c:pt>
                <c:pt idx="4692">
                  <c:v>70.587000000000003</c:v>
                </c:pt>
                <c:pt idx="4693">
                  <c:v>70.587000000000003</c:v>
                </c:pt>
                <c:pt idx="4694">
                  <c:v>70.587000000000003</c:v>
                </c:pt>
                <c:pt idx="4695">
                  <c:v>70.543000000000006</c:v>
                </c:pt>
                <c:pt idx="4696">
                  <c:v>70.543000000000006</c:v>
                </c:pt>
                <c:pt idx="4697">
                  <c:v>70.501999999999995</c:v>
                </c:pt>
                <c:pt idx="4698">
                  <c:v>70.501999999999995</c:v>
                </c:pt>
                <c:pt idx="4699">
                  <c:v>70.459000000000003</c:v>
                </c:pt>
                <c:pt idx="4700">
                  <c:v>70.415999999999997</c:v>
                </c:pt>
                <c:pt idx="4701">
                  <c:v>70.415999999999997</c:v>
                </c:pt>
                <c:pt idx="4702">
                  <c:v>70.371999999999986</c:v>
                </c:pt>
                <c:pt idx="4703">
                  <c:v>70.371999999999986</c:v>
                </c:pt>
                <c:pt idx="4704">
                  <c:v>70.328999999999979</c:v>
                </c:pt>
                <c:pt idx="4705">
                  <c:v>70.328999999999979</c:v>
                </c:pt>
                <c:pt idx="4706">
                  <c:v>70.328999999999979</c:v>
                </c:pt>
                <c:pt idx="4707">
                  <c:v>70.286000000000001</c:v>
                </c:pt>
                <c:pt idx="4708">
                  <c:v>70.286000000000001</c:v>
                </c:pt>
                <c:pt idx="4709">
                  <c:v>70.286000000000001</c:v>
                </c:pt>
                <c:pt idx="4710">
                  <c:v>70.286000000000001</c:v>
                </c:pt>
                <c:pt idx="4711">
                  <c:v>70.286000000000001</c:v>
                </c:pt>
                <c:pt idx="4712">
                  <c:v>70.286000000000001</c:v>
                </c:pt>
                <c:pt idx="4713">
                  <c:v>70.286000000000001</c:v>
                </c:pt>
                <c:pt idx="4714">
                  <c:v>70.328999999999979</c:v>
                </c:pt>
                <c:pt idx="4715">
                  <c:v>70.328999999999979</c:v>
                </c:pt>
                <c:pt idx="4716">
                  <c:v>70.328999999999979</c:v>
                </c:pt>
                <c:pt idx="4717">
                  <c:v>70.328999999999979</c:v>
                </c:pt>
                <c:pt idx="4718">
                  <c:v>70.328999999999979</c:v>
                </c:pt>
                <c:pt idx="4719">
                  <c:v>70.328999999999979</c:v>
                </c:pt>
                <c:pt idx="4720">
                  <c:v>70.328999999999979</c:v>
                </c:pt>
                <c:pt idx="4721">
                  <c:v>70.328999999999979</c:v>
                </c:pt>
                <c:pt idx="4722">
                  <c:v>70.328999999999979</c:v>
                </c:pt>
                <c:pt idx="4723">
                  <c:v>70.328999999999979</c:v>
                </c:pt>
                <c:pt idx="4724">
                  <c:v>70.371999999999986</c:v>
                </c:pt>
                <c:pt idx="4725">
                  <c:v>70.371999999999986</c:v>
                </c:pt>
                <c:pt idx="4726">
                  <c:v>70.415999999999997</c:v>
                </c:pt>
                <c:pt idx="4727">
                  <c:v>70.415999999999997</c:v>
                </c:pt>
                <c:pt idx="4728">
                  <c:v>70.459000000000003</c:v>
                </c:pt>
                <c:pt idx="4729">
                  <c:v>70.459000000000003</c:v>
                </c:pt>
                <c:pt idx="4730">
                  <c:v>70.501999999999995</c:v>
                </c:pt>
                <c:pt idx="4731">
                  <c:v>70.501999999999995</c:v>
                </c:pt>
                <c:pt idx="4732">
                  <c:v>70.501999999999995</c:v>
                </c:pt>
                <c:pt idx="4733">
                  <c:v>70.501999999999995</c:v>
                </c:pt>
                <c:pt idx="4734">
                  <c:v>70.501999999999995</c:v>
                </c:pt>
                <c:pt idx="4735">
                  <c:v>70.501999999999995</c:v>
                </c:pt>
                <c:pt idx="4736">
                  <c:v>70.501999999999995</c:v>
                </c:pt>
                <c:pt idx="4737">
                  <c:v>70.459000000000003</c:v>
                </c:pt>
                <c:pt idx="4738">
                  <c:v>70.459000000000003</c:v>
                </c:pt>
                <c:pt idx="4739">
                  <c:v>70.459000000000003</c:v>
                </c:pt>
                <c:pt idx="4740">
                  <c:v>70.415999999999997</c:v>
                </c:pt>
                <c:pt idx="4741">
                  <c:v>70.415999999999997</c:v>
                </c:pt>
                <c:pt idx="4742">
                  <c:v>70.415999999999997</c:v>
                </c:pt>
                <c:pt idx="4743">
                  <c:v>70.371999999999986</c:v>
                </c:pt>
                <c:pt idx="4744">
                  <c:v>70.371999999999986</c:v>
                </c:pt>
                <c:pt idx="4745">
                  <c:v>70.328999999999979</c:v>
                </c:pt>
                <c:pt idx="4746">
                  <c:v>70.286000000000001</c:v>
                </c:pt>
                <c:pt idx="4747">
                  <c:v>70.286000000000001</c:v>
                </c:pt>
                <c:pt idx="4748">
                  <c:v>70.242999999999995</c:v>
                </c:pt>
                <c:pt idx="4749">
                  <c:v>70.242999999999995</c:v>
                </c:pt>
                <c:pt idx="4750">
                  <c:v>70.242999999999995</c:v>
                </c:pt>
                <c:pt idx="4751">
                  <c:v>70.242999999999995</c:v>
                </c:pt>
                <c:pt idx="4752">
                  <c:v>70.242999999999995</c:v>
                </c:pt>
                <c:pt idx="4753">
                  <c:v>70.200999999999993</c:v>
                </c:pt>
                <c:pt idx="4754">
                  <c:v>70.200999999999993</c:v>
                </c:pt>
                <c:pt idx="4755">
                  <c:v>70.200999999999993</c:v>
                </c:pt>
                <c:pt idx="4756">
                  <c:v>70.200999999999993</c:v>
                </c:pt>
                <c:pt idx="4757">
                  <c:v>70.200999999999993</c:v>
                </c:pt>
                <c:pt idx="4758">
                  <c:v>70.157999999999987</c:v>
                </c:pt>
                <c:pt idx="4759">
                  <c:v>70.157999999999987</c:v>
                </c:pt>
                <c:pt idx="4760">
                  <c:v>70.114999999999995</c:v>
                </c:pt>
                <c:pt idx="4761">
                  <c:v>70.072000000000003</c:v>
                </c:pt>
                <c:pt idx="4762">
                  <c:v>70.072000000000003</c:v>
                </c:pt>
                <c:pt idx="4763">
                  <c:v>70.028999999999982</c:v>
                </c:pt>
                <c:pt idx="4764">
                  <c:v>70.028999999999982</c:v>
                </c:pt>
                <c:pt idx="4765">
                  <c:v>69.985000000000014</c:v>
                </c:pt>
                <c:pt idx="4766">
                  <c:v>69.985000000000014</c:v>
                </c:pt>
                <c:pt idx="4767">
                  <c:v>69.942000000000007</c:v>
                </c:pt>
                <c:pt idx="4768">
                  <c:v>69.942000000000007</c:v>
                </c:pt>
                <c:pt idx="4769">
                  <c:v>69.900999999999996</c:v>
                </c:pt>
                <c:pt idx="4770">
                  <c:v>69.900999999999996</c:v>
                </c:pt>
                <c:pt idx="4771">
                  <c:v>69.85799999999999</c:v>
                </c:pt>
                <c:pt idx="4772">
                  <c:v>69.85799999999999</c:v>
                </c:pt>
                <c:pt idx="4773">
                  <c:v>69.85799999999999</c:v>
                </c:pt>
                <c:pt idx="4774">
                  <c:v>69.85799999999999</c:v>
                </c:pt>
                <c:pt idx="4775">
                  <c:v>69.85799999999999</c:v>
                </c:pt>
                <c:pt idx="4776">
                  <c:v>69.85799999999999</c:v>
                </c:pt>
                <c:pt idx="4777">
                  <c:v>69.85799999999999</c:v>
                </c:pt>
                <c:pt idx="4778">
                  <c:v>69.85799999999999</c:v>
                </c:pt>
                <c:pt idx="4779">
                  <c:v>69.900999999999996</c:v>
                </c:pt>
                <c:pt idx="4780">
                  <c:v>69.900999999999996</c:v>
                </c:pt>
                <c:pt idx="4781">
                  <c:v>69.900999999999996</c:v>
                </c:pt>
                <c:pt idx="4782">
                  <c:v>69.900999999999996</c:v>
                </c:pt>
                <c:pt idx="4783">
                  <c:v>69.900999999999996</c:v>
                </c:pt>
                <c:pt idx="4784">
                  <c:v>69.85799999999999</c:v>
                </c:pt>
                <c:pt idx="4785">
                  <c:v>69.85799999999999</c:v>
                </c:pt>
                <c:pt idx="4786">
                  <c:v>69.813999999999993</c:v>
                </c:pt>
                <c:pt idx="4787">
                  <c:v>69.813999999999993</c:v>
                </c:pt>
                <c:pt idx="4788">
                  <c:v>69.771000000000001</c:v>
                </c:pt>
                <c:pt idx="4789">
                  <c:v>69.727999999999994</c:v>
                </c:pt>
                <c:pt idx="4790">
                  <c:v>69.727999999999994</c:v>
                </c:pt>
                <c:pt idx="4791">
                  <c:v>69.685000000000002</c:v>
                </c:pt>
                <c:pt idx="4792">
                  <c:v>69.685000000000002</c:v>
                </c:pt>
                <c:pt idx="4793">
                  <c:v>69.643000000000001</c:v>
                </c:pt>
                <c:pt idx="4794">
                  <c:v>69.643000000000001</c:v>
                </c:pt>
                <c:pt idx="4795">
                  <c:v>69.643000000000001</c:v>
                </c:pt>
                <c:pt idx="4796">
                  <c:v>69.643000000000001</c:v>
                </c:pt>
                <c:pt idx="4797">
                  <c:v>69.643000000000001</c:v>
                </c:pt>
                <c:pt idx="4798">
                  <c:v>69.643000000000001</c:v>
                </c:pt>
                <c:pt idx="4799">
                  <c:v>69.599999999999994</c:v>
                </c:pt>
                <c:pt idx="4800">
                  <c:v>69.599999999999994</c:v>
                </c:pt>
                <c:pt idx="4801">
                  <c:v>69.599999999999994</c:v>
                </c:pt>
                <c:pt idx="4802">
                  <c:v>69.599999999999994</c:v>
                </c:pt>
                <c:pt idx="4803">
                  <c:v>69.599999999999994</c:v>
                </c:pt>
                <c:pt idx="4804">
                  <c:v>69.599999999999994</c:v>
                </c:pt>
                <c:pt idx="4805">
                  <c:v>69.599999999999994</c:v>
                </c:pt>
                <c:pt idx="4806">
                  <c:v>69.599999999999994</c:v>
                </c:pt>
                <c:pt idx="4807">
                  <c:v>69.599999999999994</c:v>
                </c:pt>
                <c:pt idx="4808">
                  <c:v>69.557000000000002</c:v>
                </c:pt>
                <c:pt idx="4809">
                  <c:v>69.557000000000002</c:v>
                </c:pt>
                <c:pt idx="4810">
                  <c:v>69.557000000000002</c:v>
                </c:pt>
                <c:pt idx="4811">
                  <c:v>69.557000000000002</c:v>
                </c:pt>
                <c:pt idx="4812">
                  <c:v>69.557000000000002</c:v>
                </c:pt>
                <c:pt idx="4813">
                  <c:v>69.557000000000002</c:v>
                </c:pt>
                <c:pt idx="4814">
                  <c:v>69.513999999999996</c:v>
                </c:pt>
                <c:pt idx="4815">
                  <c:v>69.513999999999996</c:v>
                </c:pt>
                <c:pt idx="4816">
                  <c:v>69.513999999999996</c:v>
                </c:pt>
                <c:pt idx="4817">
                  <c:v>69.513999999999996</c:v>
                </c:pt>
                <c:pt idx="4818">
                  <c:v>69.513999999999996</c:v>
                </c:pt>
                <c:pt idx="4819">
                  <c:v>69.513999999999996</c:v>
                </c:pt>
                <c:pt idx="4820">
                  <c:v>69.557000000000002</c:v>
                </c:pt>
                <c:pt idx="4821">
                  <c:v>69.557000000000002</c:v>
                </c:pt>
                <c:pt idx="4822">
                  <c:v>69.557000000000002</c:v>
                </c:pt>
                <c:pt idx="4823">
                  <c:v>69.557000000000002</c:v>
                </c:pt>
                <c:pt idx="4824">
                  <c:v>69.557000000000002</c:v>
                </c:pt>
                <c:pt idx="4825">
                  <c:v>69.557000000000002</c:v>
                </c:pt>
                <c:pt idx="4826">
                  <c:v>69.557000000000002</c:v>
                </c:pt>
                <c:pt idx="4827">
                  <c:v>69.557000000000002</c:v>
                </c:pt>
                <c:pt idx="4828">
                  <c:v>69.513999999999996</c:v>
                </c:pt>
                <c:pt idx="4829">
                  <c:v>69.513999999999996</c:v>
                </c:pt>
                <c:pt idx="4830">
                  <c:v>69.513999999999996</c:v>
                </c:pt>
                <c:pt idx="4831">
                  <c:v>69.513999999999996</c:v>
                </c:pt>
                <c:pt idx="4832">
                  <c:v>69.513999999999996</c:v>
                </c:pt>
                <c:pt idx="4833">
                  <c:v>69.557000000000002</c:v>
                </c:pt>
                <c:pt idx="4834">
                  <c:v>69.557000000000002</c:v>
                </c:pt>
                <c:pt idx="4835">
                  <c:v>69.557000000000002</c:v>
                </c:pt>
                <c:pt idx="4836">
                  <c:v>69.557000000000002</c:v>
                </c:pt>
                <c:pt idx="4837">
                  <c:v>69.557000000000002</c:v>
                </c:pt>
                <c:pt idx="4838">
                  <c:v>69.513999999999996</c:v>
                </c:pt>
                <c:pt idx="4839">
                  <c:v>69.513999999999996</c:v>
                </c:pt>
                <c:pt idx="4840">
                  <c:v>69.513999999999996</c:v>
                </c:pt>
                <c:pt idx="4841">
                  <c:v>69.513999999999996</c:v>
                </c:pt>
                <c:pt idx="4842">
                  <c:v>69.513999999999996</c:v>
                </c:pt>
                <c:pt idx="4843">
                  <c:v>69.513999999999996</c:v>
                </c:pt>
                <c:pt idx="4844">
                  <c:v>69.513999999999996</c:v>
                </c:pt>
                <c:pt idx="4845">
                  <c:v>69.557000000000002</c:v>
                </c:pt>
                <c:pt idx="4846">
                  <c:v>69.557000000000002</c:v>
                </c:pt>
                <c:pt idx="4847">
                  <c:v>69.599999999999994</c:v>
                </c:pt>
                <c:pt idx="4848">
                  <c:v>69.599999999999994</c:v>
                </c:pt>
                <c:pt idx="4849">
                  <c:v>69.643000000000001</c:v>
                </c:pt>
                <c:pt idx="4850">
                  <c:v>69.643000000000001</c:v>
                </c:pt>
                <c:pt idx="4851">
                  <c:v>69.643000000000001</c:v>
                </c:pt>
                <c:pt idx="4852">
                  <c:v>69.643000000000001</c:v>
                </c:pt>
                <c:pt idx="4853">
                  <c:v>69.643000000000001</c:v>
                </c:pt>
                <c:pt idx="4854">
                  <c:v>69.643000000000001</c:v>
                </c:pt>
                <c:pt idx="4855">
                  <c:v>69.643000000000001</c:v>
                </c:pt>
                <c:pt idx="4856">
                  <c:v>69.685000000000002</c:v>
                </c:pt>
                <c:pt idx="4857">
                  <c:v>69.685000000000002</c:v>
                </c:pt>
                <c:pt idx="4858">
                  <c:v>69.685000000000002</c:v>
                </c:pt>
                <c:pt idx="4859">
                  <c:v>69.685000000000002</c:v>
                </c:pt>
                <c:pt idx="4860">
                  <c:v>69.685000000000002</c:v>
                </c:pt>
                <c:pt idx="4861">
                  <c:v>69.685000000000002</c:v>
                </c:pt>
                <c:pt idx="4862">
                  <c:v>69.727999999999994</c:v>
                </c:pt>
                <c:pt idx="4863">
                  <c:v>69.727999999999994</c:v>
                </c:pt>
                <c:pt idx="4864">
                  <c:v>69.727999999999994</c:v>
                </c:pt>
                <c:pt idx="4865">
                  <c:v>69.727999999999994</c:v>
                </c:pt>
                <c:pt idx="4866">
                  <c:v>69.771000000000001</c:v>
                </c:pt>
                <c:pt idx="4867">
                  <c:v>69.771000000000001</c:v>
                </c:pt>
                <c:pt idx="4868">
                  <c:v>69.771000000000001</c:v>
                </c:pt>
                <c:pt idx="4869">
                  <c:v>69.771000000000001</c:v>
                </c:pt>
                <c:pt idx="4870">
                  <c:v>69.813999999999993</c:v>
                </c:pt>
                <c:pt idx="4871">
                  <c:v>69.813999999999993</c:v>
                </c:pt>
                <c:pt idx="4872">
                  <c:v>69.813999999999993</c:v>
                </c:pt>
                <c:pt idx="4873">
                  <c:v>69.771000000000001</c:v>
                </c:pt>
                <c:pt idx="4874">
                  <c:v>69.771000000000001</c:v>
                </c:pt>
                <c:pt idx="4875">
                  <c:v>69.771000000000001</c:v>
                </c:pt>
                <c:pt idx="4876">
                  <c:v>69.771000000000001</c:v>
                </c:pt>
                <c:pt idx="4877">
                  <c:v>69.727999999999994</c:v>
                </c:pt>
                <c:pt idx="4878">
                  <c:v>69.727999999999994</c:v>
                </c:pt>
                <c:pt idx="4879">
                  <c:v>69.727999999999994</c:v>
                </c:pt>
                <c:pt idx="4880">
                  <c:v>69.685000000000002</c:v>
                </c:pt>
                <c:pt idx="4881">
                  <c:v>69.685000000000002</c:v>
                </c:pt>
                <c:pt idx="4882">
                  <c:v>69.685000000000002</c:v>
                </c:pt>
                <c:pt idx="4883">
                  <c:v>69.643000000000001</c:v>
                </c:pt>
                <c:pt idx="4884">
                  <c:v>69.643000000000001</c:v>
                </c:pt>
                <c:pt idx="4885">
                  <c:v>69.643000000000001</c:v>
                </c:pt>
                <c:pt idx="4886">
                  <c:v>69.599999999999994</c:v>
                </c:pt>
                <c:pt idx="4887">
                  <c:v>69.599999999999994</c:v>
                </c:pt>
                <c:pt idx="4888">
                  <c:v>69.599999999999994</c:v>
                </c:pt>
                <c:pt idx="4889">
                  <c:v>69.557000000000002</c:v>
                </c:pt>
                <c:pt idx="4890">
                  <c:v>69.557000000000002</c:v>
                </c:pt>
                <c:pt idx="4891">
                  <c:v>69.513999999999996</c:v>
                </c:pt>
                <c:pt idx="4892">
                  <c:v>69.513999999999996</c:v>
                </c:pt>
                <c:pt idx="4893">
                  <c:v>69.513999999999996</c:v>
                </c:pt>
                <c:pt idx="4894">
                  <c:v>69.471000000000004</c:v>
                </c:pt>
                <c:pt idx="4895">
                  <c:v>69.471000000000004</c:v>
                </c:pt>
                <c:pt idx="4896">
                  <c:v>69.471000000000004</c:v>
                </c:pt>
                <c:pt idx="4897">
                  <c:v>69.427000000000007</c:v>
                </c:pt>
                <c:pt idx="4898">
                  <c:v>69.427000000000007</c:v>
                </c:pt>
                <c:pt idx="4899">
                  <c:v>69.385999999999981</c:v>
                </c:pt>
                <c:pt idx="4900">
                  <c:v>69.385999999999981</c:v>
                </c:pt>
                <c:pt idx="4901">
                  <c:v>69.385999999999981</c:v>
                </c:pt>
                <c:pt idx="4902">
                  <c:v>69.385999999999981</c:v>
                </c:pt>
                <c:pt idx="4903">
                  <c:v>69.385999999999981</c:v>
                </c:pt>
                <c:pt idx="4904">
                  <c:v>69.385999999999981</c:v>
                </c:pt>
                <c:pt idx="4905">
                  <c:v>69.385999999999981</c:v>
                </c:pt>
                <c:pt idx="4906">
                  <c:v>69.385999999999981</c:v>
                </c:pt>
                <c:pt idx="4907">
                  <c:v>69.385999999999981</c:v>
                </c:pt>
                <c:pt idx="4908">
                  <c:v>69.427000000000007</c:v>
                </c:pt>
                <c:pt idx="4909">
                  <c:v>69.471000000000004</c:v>
                </c:pt>
                <c:pt idx="4910">
                  <c:v>69.471000000000004</c:v>
                </c:pt>
                <c:pt idx="4911">
                  <c:v>69.513999999999996</c:v>
                </c:pt>
                <c:pt idx="4912">
                  <c:v>69.557000000000002</c:v>
                </c:pt>
                <c:pt idx="4913">
                  <c:v>69.643000000000001</c:v>
                </c:pt>
                <c:pt idx="4914">
                  <c:v>69.685000000000002</c:v>
                </c:pt>
                <c:pt idx="4915">
                  <c:v>69.727999999999994</c:v>
                </c:pt>
                <c:pt idx="4916">
                  <c:v>69.813999999999993</c:v>
                </c:pt>
                <c:pt idx="4917">
                  <c:v>69.85799999999999</c:v>
                </c:pt>
                <c:pt idx="4918">
                  <c:v>69.900999999999996</c:v>
                </c:pt>
                <c:pt idx="4919">
                  <c:v>69.942000000000007</c:v>
                </c:pt>
                <c:pt idx="4920">
                  <c:v>69.985000000000014</c:v>
                </c:pt>
                <c:pt idx="4921">
                  <c:v>70.028999999999982</c:v>
                </c:pt>
                <c:pt idx="4922">
                  <c:v>70.028999999999982</c:v>
                </c:pt>
                <c:pt idx="4923">
                  <c:v>70.072000000000003</c:v>
                </c:pt>
                <c:pt idx="4924">
                  <c:v>70.114999999999995</c:v>
                </c:pt>
                <c:pt idx="4925">
                  <c:v>70.114999999999995</c:v>
                </c:pt>
                <c:pt idx="4926">
                  <c:v>70.157999999999987</c:v>
                </c:pt>
                <c:pt idx="4927">
                  <c:v>70.200999999999993</c:v>
                </c:pt>
                <c:pt idx="4928">
                  <c:v>70.242999999999995</c:v>
                </c:pt>
                <c:pt idx="4929">
                  <c:v>70.242999999999995</c:v>
                </c:pt>
                <c:pt idx="4930">
                  <c:v>70.286000000000001</c:v>
                </c:pt>
                <c:pt idx="4931">
                  <c:v>70.328999999999979</c:v>
                </c:pt>
                <c:pt idx="4932">
                  <c:v>70.328999999999979</c:v>
                </c:pt>
                <c:pt idx="4933">
                  <c:v>70.371999999999986</c:v>
                </c:pt>
                <c:pt idx="4934">
                  <c:v>70.371999999999986</c:v>
                </c:pt>
                <c:pt idx="4935">
                  <c:v>70.371999999999986</c:v>
                </c:pt>
                <c:pt idx="4936">
                  <c:v>70.371999999999986</c:v>
                </c:pt>
                <c:pt idx="4937">
                  <c:v>70.371999999999986</c:v>
                </c:pt>
                <c:pt idx="4938">
                  <c:v>70.328999999999979</c:v>
                </c:pt>
                <c:pt idx="4939">
                  <c:v>70.328999999999979</c:v>
                </c:pt>
                <c:pt idx="4940">
                  <c:v>70.328999999999979</c:v>
                </c:pt>
                <c:pt idx="4941">
                  <c:v>70.286000000000001</c:v>
                </c:pt>
                <c:pt idx="4942">
                  <c:v>70.242999999999995</c:v>
                </c:pt>
                <c:pt idx="4943">
                  <c:v>70.200999999999993</c:v>
                </c:pt>
                <c:pt idx="4944">
                  <c:v>70.157999999999987</c:v>
                </c:pt>
                <c:pt idx="4945">
                  <c:v>70.072000000000003</c:v>
                </c:pt>
                <c:pt idx="4946">
                  <c:v>70.028999999999982</c:v>
                </c:pt>
                <c:pt idx="4947">
                  <c:v>69.985000000000014</c:v>
                </c:pt>
                <c:pt idx="4948">
                  <c:v>69.942000000000007</c:v>
                </c:pt>
                <c:pt idx="4949">
                  <c:v>69.900999999999996</c:v>
                </c:pt>
                <c:pt idx="4950">
                  <c:v>69.900999999999996</c:v>
                </c:pt>
                <c:pt idx="4951">
                  <c:v>69.85799999999999</c:v>
                </c:pt>
                <c:pt idx="4952">
                  <c:v>69.85799999999999</c:v>
                </c:pt>
                <c:pt idx="4953">
                  <c:v>69.813999999999993</c:v>
                </c:pt>
                <c:pt idx="4954">
                  <c:v>69.813999999999993</c:v>
                </c:pt>
                <c:pt idx="4955">
                  <c:v>69.813999999999993</c:v>
                </c:pt>
                <c:pt idx="4956">
                  <c:v>69.771000000000001</c:v>
                </c:pt>
                <c:pt idx="4957">
                  <c:v>69.771000000000001</c:v>
                </c:pt>
                <c:pt idx="4958">
                  <c:v>69.771000000000001</c:v>
                </c:pt>
                <c:pt idx="4959">
                  <c:v>69.727999999999994</c:v>
                </c:pt>
                <c:pt idx="4960">
                  <c:v>69.727999999999994</c:v>
                </c:pt>
                <c:pt idx="4961">
                  <c:v>69.727999999999994</c:v>
                </c:pt>
                <c:pt idx="4962">
                  <c:v>69.727999999999994</c:v>
                </c:pt>
                <c:pt idx="4963">
                  <c:v>69.727999999999994</c:v>
                </c:pt>
                <c:pt idx="4964">
                  <c:v>69.771000000000001</c:v>
                </c:pt>
                <c:pt idx="4965">
                  <c:v>69.771000000000001</c:v>
                </c:pt>
                <c:pt idx="4966">
                  <c:v>69.813999999999993</c:v>
                </c:pt>
                <c:pt idx="4967">
                  <c:v>69.813999999999993</c:v>
                </c:pt>
                <c:pt idx="4968">
                  <c:v>69.85799999999999</c:v>
                </c:pt>
                <c:pt idx="4969">
                  <c:v>69.85799999999999</c:v>
                </c:pt>
                <c:pt idx="4970">
                  <c:v>69.85799999999999</c:v>
                </c:pt>
                <c:pt idx="4971">
                  <c:v>69.900999999999996</c:v>
                </c:pt>
                <c:pt idx="4972">
                  <c:v>69.900999999999996</c:v>
                </c:pt>
                <c:pt idx="4973">
                  <c:v>69.900999999999996</c:v>
                </c:pt>
                <c:pt idx="4974">
                  <c:v>69.85799999999999</c:v>
                </c:pt>
                <c:pt idx="4975">
                  <c:v>69.85799999999999</c:v>
                </c:pt>
                <c:pt idx="4976">
                  <c:v>69.813999999999993</c:v>
                </c:pt>
                <c:pt idx="4977">
                  <c:v>69.813999999999993</c:v>
                </c:pt>
                <c:pt idx="4978">
                  <c:v>69.771000000000001</c:v>
                </c:pt>
                <c:pt idx="4979">
                  <c:v>69.727999999999994</c:v>
                </c:pt>
                <c:pt idx="4980">
                  <c:v>69.685000000000002</c:v>
                </c:pt>
                <c:pt idx="4981">
                  <c:v>69.643000000000001</c:v>
                </c:pt>
                <c:pt idx="4982">
                  <c:v>69.599999999999994</c:v>
                </c:pt>
                <c:pt idx="4983">
                  <c:v>69.599999999999994</c:v>
                </c:pt>
                <c:pt idx="4984">
                  <c:v>69.557000000000002</c:v>
                </c:pt>
                <c:pt idx="4985">
                  <c:v>69.471000000000004</c:v>
                </c:pt>
                <c:pt idx="4986">
                  <c:v>69.427000000000007</c:v>
                </c:pt>
                <c:pt idx="4987">
                  <c:v>69.385999999999981</c:v>
                </c:pt>
                <c:pt idx="4988">
                  <c:v>69.343000000000004</c:v>
                </c:pt>
                <c:pt idx="4989">
                  <c:v>69.3</c:v>
                </c:pt>
                <c:pt idx="4990">
                  <c:v>69.256</c:v>
                </c:pt>
                <c:pt idx="4991">
                  <c:v>69.212999999999994</c:v>
                </c:pt>
                <c:pt idx="4992">
                  <c:v>69.169999999999987</c:v>
                </c:pt>
                <c:pt idx="4993">
                  <c:v>69.128999999999976</c:v>
                </c:pt>
                <c:pt idx="4994">
                  <c:v>69.128999999999976</c:v>
                </c:pt>
                <c:pt idx="4995">
                  <c:v>69.128999999999976</c:v>
                </c:pt>
                <c:pt idx="4996">
                  <c:v>69.084999999999994</c:v>
                </c:pt>
                <c:pt idx="4997">
                  <c:v>69.084999999999994</c:v>
                </c:pt>
                <c:pt idx="4998">
                  <c:v>69.084999999999994</c:v>
                </c:pt>
                <c:pt idx="4999">
                  <c:v>69.042000000000002</c:v>
                </c:pt>
                <c:pt idx="5000">
                  <c:v>69.042000000000002</c:v>
                </c:pt>
                <c:pt idx="5001">
                  <c:v>69.042000000000002</c:v>
                </c:pt>
                <c:pt idx="5002">
                  <c:v>69.042000000000002</c:v>
                </c:pt>
                <c:pt idx="5003">
                  <c:v>68.998999999999995</c:v>
                </c:pt>
                <c:pt idx="5004">
                  <c:v>68.998999999999995</c:v>
                </c:pt>
                <c:pt idx="5005">
                  <c:v>68.998999999999995</c:v>
                </c:pt>
                <c:pt idx="5006">
                  <c:v>68.956000000000003</c:v>
                </c:pt>
                <c:pt idx="5007">
                  <c:v>68.956000000000003</c:v>
                </c:pt>
                <c:pt idx="5008">
                  <c:v>68.956000000000003</c:v>
                </c:pt>
                <c:pt idx="5009">
                  <c:v>68.956000000000003</c:v>
                </c:pt>
                <c:pt idx="5010">
                  <c:v>68.912999999999997</c:v>
                </c:pt>
                <c:pt idx="5011">
                  <c:v>68.912999999999997</c:v>
                </c:pt>
                <c:pt idx="5012">
                  <c:v>68.912999999999997</c:v>
                </c:pt>
                <c:pt idx="5013">
                  <c:v>68.912999999999997</c:v>
                </c:pt>
                <c:pt idx="5014">
                  <c:v>68.912999999999997</c:v>
                </c:pt>
                <c:pt idx="5015">
                  <c:v>68.912999999999997</c:v>
                </c:pt>
                <c:pt idx="5016">
                  <c:v>68.870999999999981</c:v>
                </c:pt>
                <c:pt idx="5017">
                  <c:v>68.870999999999981</c:v>
                </c:pt>
                <c:pt idx="5018">
                  <c:v>68.870999999999981</c:v>
                </c:pt>
                <c:pt idx="5019">
                  <c:v>68.870999999999981</c:v>
                </c:pt>
                <c:pt idx="5020">
                  <c:v>68.870999999999981</c:v>
                </c:pt>
                <c:pt idx="5021">
                  <c:v>68.870999999999981</c:v>
                </c:pt>
                <c:pt idx="5022">
                  <c:v>68.870999999999981</c:v>
                </c:pt>
                <c:pt idx="5023">
                  <c:v>68.870999999999981</c:v>
                </c:pt>
                <c:pt idx="5024">
                  <c:v>68.870999999999981</c:v>
                </c:pt>
                <c:pt idx="5025">
                  <c:v>68.870999999999981</c:v>
                </c:pt>
                <c:pt idx="5026">
                  <c:v>68.870999999999981</c:v>
                </c:pt>
                <c:pt idx="5027">
                  <c:v>68.870999999999981</c:v>
                </c:pt>
                <c:pt idx="5028">
                  <c:v>68.870999999999981</c:v>
                </c:pt>
                <c:pt idx="5029">
                  <c:v>68.870999999999981</c:v>
                </c:pt>
                <c:pt idx="5030">
                  <c:v>68.828000000000003</c:v>
                </c:pt>
                <c:pt idx="5031">
                  <c:v>68.828000000000003</c:v>
                </c:pt>
                <c:pt idx="5032">
                  <c:v>68.828000000000003</c:v>
                </c:pt>
                <c:pt idx="5033">
                  <c:v>68.784999999999997</c:v>
                </c:pt>
                <c:pt idx="5034">
                  <c:v>68.784999999999997</c:v>
                </c:pt>
                <c:pt idx="5035">
                  <c:v>68.784999999999997</c:v>
                </c:pt>
                <c:pt idx="5036">
                  <c:v>68.742000000000004</c:v>
                </c:pt>
                <c:pt idx="5037">
                  <c:v>68.697999999999993</c:v>
                </c:pt>
                <c:pt idx="5038">
                  <c:v>68.697999999999993</c:v>
                </c:pt>
                <c:pt idx="5039">
                  <c:v>68.656999999999982</c:v>
                </c:pt>
                <c:pt idx="5040">
                  <c:v>68.656999999999982</c:v>
                </c:pt>
                <c:pt idx="5041">
                  <c:v>68.614000000000004</c:v>
                </c:pt>
                <c:pt idx="5042">
                  <c:v>68.614000000000004</c:v>
                </c:pt>
                <c:pt idx="5043">
                  <c:v>68.570999999999998</c:v>
                </c:pt>
                <c:pt idx="5044">
                  <c:v>68.570999999999998</c:v>
                </c:pt>
                <c:pt idx="5045">
                  <c:v>68.570999999999998</c:v>
                </c:pt>
                <c:pt idx="5046">
                  <c:v>68.570999999999998</c:v>
                </c:pt>
                <c:pt idx="5047">
                  <c:v>68.570999999999998</c:v>
                </c:pt>
                <c:pt idx="5048">
                  <c:v>68.570999999999998</c:v>
                </c:pt>
                <c:pt idx="5049">
                  <c:v>68.570999999999998</c:v>
                </c:pt>
                <c:pt idx="5050">
                  <c:v>68.570999999999998</c:v>
                </c:pt>
                <c:pt idx="5051">
                  <c:v>68.570999999999998</c:v>
                </c:pt>
                <c:pt idx="5052">
                  <c:v>68.570999999999998</c:v>
                </c:pt>
                <c:pt idx="5053">
                  <c:v>68.570999999999998</c:v>
                </c:pt>
                <c:pt idx="5054">
                  <c:v>68.527000000000001</c:v>
                </c:pt>
                <c:pt idx="5055">
                  <c:v>68.527000000000001</c:v>
                </c:pt>
                <c:pt idx="5056">
                  <c:v>68.527000000000001</c:v>
                </c:pt>
                <c:pt idx="5057">
                  <c:v>68.527000000000001</c:v>
                </c:pt>
                <c:pt idx="5058">
                  <c:v>68.527000000000001</c:v>
                </c:pt>
                <c:pt idx="5059">
                  <c:v>68.527000000000001</c:v>
                </c:pt>
                <c:pt idx="5060">
                  <c:v>68.527000000000001</c:v>
                </c:pt>
                <c:pt idx="5061">
                  <c:v>68.527000000000001</c:v>
                </c:pt>
                <c:pt idx="5062">
                  <c:v>68.527000000000001</c:v>
                </c:pt>
                <c:pt idx="5063">
                  <c:v>68.527000000000001</c:v>
                </c:pt>
                <c:pt idx="5064">
                  <c:v>68.527000000000001</c:v>
                </c:pt>
                <c:pt idx="5065">
                  <c:v>68.570999999999998</c:v>
                </c:pt>
                <c:pt idx="5066">
                  <c:v>68.570999999999998</c:v>
                </c:pt>
                <c:pt idx="5067">
                  <c:v>68.570999999999998</c:v>
                </c:pt>
                <c:pt idx="5068">
                  <c:v>68.570999999999998</c:v>
                </c:pt>
                <c:pt idx="5069">
                  <c:v>68.614000000000004</c:v>
                </c:pt>
                <c:pt idx="5070">
                  <c:v>68.614000000000004</c:v>
                </c:pt>
                <c:pt idx="5071">
                  <c:v>68.614000000000004</c:v>
                </c:pt>
                <c:pt idx="5072">
                  <c:v>68.614000000000004</c:v>
                </c:pt>
                <c:pt idx="5073">
                  <c:v>68.614000000000004</c:v>
                </c:pt>
                <c:pt idx="5074">
                  <c:v>68.614000000000004</c:v>
                </c:pt>
                <c:pt idx="5075">
                  <c:v>68.614000000000004</c:v>
                </c:pt>
                <c:pt idx="5076">
                  <c:v>68.570999999999998</c:v>
                </c:pt>
                <c:pt idx="5077">
                  <c:v>68.527000000000001</c:v>
                </c:pt>
                <c:pt idx="5078">
                  <c:v>68.527000000000001</c:v>
                </c:pt>
                <c:pt idx="5079">
                  <c:v>68.483999999999995</c:v>
                </c:pt>
                <c:pt idx="5080">
                  <c:v>68.443000000000026</c:v>
                </c:pt>
                <c:pt idx="5081">
                  <c:v>68.443000000000026</c:v>
                </c:pt>
                <c:pt idx="5082">
                  <c:v>68.400000000000006</c:v>
                </c:pt>
                <c:pt idx="5083">
                  <c:v>68.400000000000006</c:v>
                </c:pt>
                <c:pt idx="5084">
                  <c:v>68.35599999999998</c:v>
                </c:pt>
                <c:pt idx="5085">
                  <c:v>68.35599999999998</c:v>
                </c:pt>
                <c:pt idx="5086">
                  <c:v>68.313000000000002</c:v>
                </c:pt>
                <c:pt idx="5087">
                  <c:v>68.313000000000002</c:v>
                </c:pt>
                <c:pt idx="5088">
                  <c:v>68.27</c:v>
                </c:pt>
                <c:pt idx="5089">
                  <c:v>68.27</c:v>
                </c:pt>
                <c:pt idx="5090">
                  <c:v>68.27</c:v>
                </c:pt>
                <c:pt idx="5091">
                  <c:v>68.227000000000004</c:v>
                </c:pt>
                <c:pt idx="5092">
                  <c:v>68.227000000000004</c:v>
                </c:pt>
                <c:pt idx="5093">
                  <c:v>68.227000000000004</c:v>
                </c:pt>
                <c:pt idx="5094">
                  <c:v>68.227000000000004</c:v>
                </c:pt>
                <c:pt idx="5095">
                  <c:v>68.227000000000004</c:v>
                </c:pt>
                <c:pt idx="5096">
                  <c:v>68.227000000000004</c:v>
                </c:pt>
                <c:pt idx="5097">
                  <c:v>68.227000000000004</c:v>
                </c:pt>
                <c:pt idx="5098">
                  <c:v>68.27</c:v>
                </c:pt>
                <c:pt idx="5099">
                  <c:v>68.27</c:v>
                </c:pt>
                <c:pt idx="5100">
                  <c:v>68.27</c:v>
                </c:pt>
                <c:pt idx="5101">
                  <c:v>68.227000000000004</c:v>
                </c:pt>
                <c:pt idx="5102">
                  <c:v>68.227000000000004</c:v>
                </c:pt>
                <c:pt idx="5103">
                  <c:v>68.227000000000004</c:v>
                </c:pt>
                <c:pt idx="5104">
                  <c:v>68.227000000000004</c:v>
                </c:pt>
                <c:pt idx="5105">
                  <c:v>68.185000000000002</c:v>
                </c:pt>
                <c:pt idx="5106">
                  <c:v>68.185000000000002</c:v>
                </c:pt>
                <c:pt idx="5107">
                  <c:v>68.185000000000002</c:v>
                </c:pt>
                <c:pt idx="5108">
                  <c:v>68.185000000000002</c:v>
                </c:pt>
                <c:pt idx="5109">
                  <c:v>68.141999999999996</c:v>
                </c:pt>
                <c:pt idx="5110">
                  <c:v>68.141999999999996</c:v>
                </c:pt>
                <c:pt idx="5111">
                  <c:v>68.141999999999996</c:v>
                </c:pt>
                <c:pt idx="5112">
                  <c:v>68.099000000000004</c:v>
                </c:pt>
                <c:pt idx="5113">
                  <c:v>68.099000000000004</c:v>
                </c:pt>
                <c:pt idx="5114">
                  <c:v>68.099000000000004</c:v>
                </c:pt>
                <c:pt idx="5115">
                  <c:v>68.055999999999983</c:v>
                </c:pt>
                <c:pt idx="5116">
                  <c:v>68.055999999999983</c:v>
                </c:pt>
                <c:pt idx="5117">
                  <c:v>68.055999999999983</c:v>
                </c:pt>
                <c:pt idx="5118">
                  <c:v>68.055999999999983</c:v>
                </c:pt>
                <c:pt idx="5119">
                  <c:v>68.055999999999983</c:v>
                </c:pt>
                <c:pt idx="5120">
                  <c:v>68.055999999999983</c:v>
                </c:pt>
                <c:pt idx="5121">
                  <c:v>68.099000000000004</c:v>
                </c:pt>
                <c:pt idx="5122">
                  <c:v>68.099000000000004</c:v>
                </c:pt>
                <c:pt idx="5123">
                  <c:v>68.099000000000004</c:v>
                </c:pt>
                <c:pt idx="5124">
                  <c:v>68.141999999999996</c:v>
                </c:pt>
                <c:pt idx="5125">
                  <c:v>68.141999999999996</c:v>
                </c:pt>
                <c:pt idx="5126">
                  <c:v>68.185000000000002</c:v>
                </c:pt>
                <c:pt idx="5127">
                  <c:v>68.185000000000002</c:v>
                </c:pt>
                <c:pt idx="5128">
                  <c:v>68.185000000000002</c:v>
                </c:pt>
                <c:pt idx="5129">
                  <c:v>68.227000000000004</c:v>
                </c:pt>
                <c:pt idx="5130">
                  <c:v>68.227000000000004</c:v>
                </c:pt>
                <c:pt idx="5131">
                  <c:v>68.227000000000004</c:v>
                </c:pt>
                <c:pt idx="5132">
                  <c:v>68.227000000000004</c:v>
                </c:pt>
                <c:pt idx="5133">
                  <c:v>68.227000000000004</c:v>
                </c:pt>
                <c:pt idx="5134">
                  <c:v>68.227000000000004</c:v>
                </c:pt>
                <c:pt idx="5135">
                  <c:v>68.227000000000004</c:v>
                </c:pt>
                <c:pt idx="5136">
                  <c:v>68.227000000000004</c:v>
                </c:pt>
                <c:pt idx="5137">
                  <c:v>68.227000000000004</c:v>
                </c:pt>
                <c:pt idx="5138">
                  <c:v>68.227000000000004</c:v>
                </c:pt>
                <c:pt idx="5139">
                  <c:v>68.227000000000004</c:v>
                </c:pt>
                <c:pt idx="5140">
                  <c:v>68.227000000000004</c:v>
                </c:pt>
                <c:pt idx="5141">
                  <c:v>68.227000000000004</c:v>
                </c:pt>
                <c:pt idx="5142">
                  <c:v>68.227000000000004</c:v>
                </c:pt>
                <c:pt idx="5143">
                  <c:v>68.227000000000004</c:v>
                </c:pt>
                <c:pt idx="5144">
                  <c:v>68.227000000000004</c:v>
                </c:pt>
                <c:pt idx="5145">
                  <c:v>68.185000000000002</c:v>
                </c:pt>
                <c:pt idx="5146">
                  <c:v>68.185000000000002</c:v>
                </c:pt>
                <c:pt idx="5147">
                  <c:v>68.185000000000002</c:v>
                </c:pt>
                <c:pt idx="5148">
                  <c:v>68.185000000000002</c:v>
                </c:pt>
                <c:pt idx="5149">
                  <c:v>68.185000000000002</c:v>
                </c:pt>
                <c:pt idx="5150">
                  <c:v>68.141999999999996</c:v>
                </c:pt>
                <c:pt idx="5151">
                  <c:v>68.141999999999996</c:v>
                </c:pt>
                <c:pt idx="5152">
                  <c:v>68.141999999999996</c:v>
                </c:pt>
                <c:pt idx="5153">
                  <c:v>68.141999999999996</c:v>
                </c:pt>
                <c:pt idx="5154">
                  <c:v>68.141999999999996</c:v>
                </c:pt>
                <c:pt idx="5155">
                  <c:v>68.141999999999996</c:v>
                </c:pt>
                <c:pt idx="5156">
                  <c:v>68.141999999999996</c:v>
                </c:pt>
                <c:pt idx="5157">
                  <c:v>68.141999999999996</c:v>
                </c:pt>
                <c:pt idx="5158">
                  <c:v>68.141999999999996</c:v>
                </c:pt>
                <c:pt idx="5159">
                  <c:v>68.141999999999996</c:v>
                </c:pt>
                <c:pt idx="5160">
                  <c:v>68.141999999999996</c:v>
                </c:pt>
                <c:pt idx="5161">
                  <c:v>68.141999999999996</c:v>
                </c:pt>
                <c:pt idx="5162">
                  <c:v>68.141999999999996</c:v>
                </c:pt>
                <c:pt idx="5163">
                  <c:v>68.141999999999996</c:v>
                </c:pt>
                <c:pt idx="5164">
                  <c:v>68.141999999999996</c:v>
                </c:pt>
                <c:pt idx="5165">
                  <c:v>68.099000000000004</c:v>
                </c:pt>
                <c:pt idx="5166">
                  <c:v>68.099000000000004</c:v>
                </c:pt>
                <c:pt idx="5167">
                  <c:v>68.099000000000004</c:v>
                </c:pt>
                <c:pt idx="5168">
                  <c:v>68.099000000000004</c:v>
                </c:pt>
                <c:pt idx="5169">
                  <c:v>68.099000000000004</c:v>
                </c:pt>
                <c:pt idx="5170">
                  <c:v>68.099000000000004</c:v>
                </c:pt>
                <c:pt idx="5171">
                  <c:v>68.141999999999996</c:v>
                </c:pt>
                <c:pt idx="5172">
                  <c:v>68.141999999999996</c:v>
                </c:pt>
                <c:pt idx="5173">
                  <c:v>68.141999999999996</c:v>
                </c:pt>
                <c:pt idx="5174">
                  <c:v>68.141999999999996</c:v>
                </c:pt>
                <c:pt idx="5175">
                  <c:v>68.141999999999996</c:v>
                </c:pt>
                <c:pt idx="5176">
                  <c:v>68.185000000000002</c:v>
                </c:pt>
                <c:pt idx="5177">
                  <c:v>68.185000000000002</c:v>
                </c:pt>
                <c:pt idx="5178">
                  <c:v>68.185000000000002</c:v>
                </c:pt>
                <c:pt idx="5179">
                  <c:v>68.185000000000002</c:v>
                </c:pt>
                <c:pt idx="5180">
                  <c:v>68.227000000000004</c:v>
                </c:pt>
                <c:pt idx="5181">
                  <c:v>68.227000000000004</c:v>
                </c:pt>
                <c:pt idx="5182">
                  <c:v>68.227000000000004</c:v>
                </c:pt>
                <c:pt idx="5183">
                  <c:v>68.27</c:v>
                </c:pt>
                <c:pt idx="5184">
                  <c:v>68.27</c:v>
                </c:pt>
                <c:pt idx="5185">
                  <c:v>68.313000000000002</c:v>
                </c:pt>
                <c:pt idx="5186">
                  <c:v>68.313000000000002</c:v>
                </c:pt>
                <c:pt idx="5187">
                  <c:v>68.313000000000002</c:v>
                </c:pt>
                <c:pt idx="5188">
                  <c:v>68.35599999999998</c:v>
                </c:pt>
                <c:pt idx="5189">
                  <c:v>68.35599999999998</c:v>
                </c:pt>
                <c:pt idx="5190">
                  <c:v>68.35599999999998</c:v>
                </c:pt>
                <c:pt idx="5191">
                  <c:v>68.35599999999998</c:v>
                </c:pt>
                <c:pt idx="5192">
                  <c:v>68.35599999999998</c:v>
                </c:pt>
                <c:pt idx="5193">
                  <c:v>68.35599999999998</c:v>
                </c:pt>
                <c:pt idx="5194">
                  <c:v>68.35599999999998</c:v>
                </c:pt>
                <c:pt idx="5195">
                  <c:v>68.35599999999998</c:v>
                </c:pt>
                <c:pt idx="5196">
                  <c:v>68.35599999999998</c:v>
                </c:pt>
                <c:pt idx="5197">
                  <c:v>68.400000000000006</c:v>
                </c:pt>
                <c:pt idx="5198">
                  <c:v>68.400000000000006</c:v>
                </c:pt>
                <c:pt idx="5199">
                  <c:v>68.400000000000006</c:v>
                </c:pt>
                <c:pt idx="5200">
                  <c:v>68.400000000000006</c:v>
                </c:pt>
                <c:pt idx="5201">
                  <c:v>68.400000000000006</c:v>
                </c:pt>
                <c:pt idx="5202">
                  <c:v>68.400000000000006</c:v>
                </c:pt>
                <c:pt idx="5203">
                  <c:v>68.443000000000026</c:v>
                </c:pt>
                <c:pt idx="5204">
                  <c:v>68.443000000000026</c:v>
                </c:pt>
                <c:pt idx="5205">
                  <c:v>68.443000000000026</c:v>
                </c:pt>
                <c:pt idx="5206">
                  <c:v>68.443000000000026</c:v>
                </c:pt>
                <c:pt idx="5207">
                  <c:v>68.443000000000026</c:v>
                </c:pt>
                <c:pt idx="5208">
                  <c:v>68.443000000000026</c:v>
                </c:pt>
                <c:pt idx="5209">
                  <c:v>68.443000000000026</c:v>
                </c:pt>
                <c:pt idx="5210">
                  <c:v>68.443000000000026</c:v>
                </c:pt>
                <c:pt idx="5211">
                  <c:v>68.443000000000026</c:v>
                </c:pt>
                <c:pt idx="5212">
                  <c:v>68.443000000000026</c:v>
                </c:pt>
                <c:pt idx="5213">
                  <c:v>68.400000000000006</c:v>
                </c:pt>
                <c:pt idx="5214">
                  <c:v>68.400000000000006</c:v>
                </c:pt>
                <c:pt idx="5215">
                  <c:v>68.400000000000006</c:v>
                </c:pt>
                <c:pt idx="5216">
                  <c:v>68.35599999999998</c:v>
                </c:pt>
                <c:pt idx="5217">
                  <c:v>68.35599999999998</c:v>
                </c:pt>
                <c:pt idx="5218">
                  <c:v>68.35599999999998</c:v>
                </c:pt>
                <c:pt idx="5219">
                  <c:v>68.313000000000002</c:v>
                </c:pt>
                <c:pt idx="5220">
                  <c:v>68.313000000000002</c:v>
                </c:pt>
                <c:pt idx="5221">
                  <c:v>68.313000000000002</c:v>
                </c:pt>
                <c:pt idx="5222">
                  <c:v>68.313000000000002</c:v>
                </c:pt>
                <c:pt idx="5223">
                  <c:v>68.27</c:v>
                </c:pt>
                <c:pt idx="5224">
                  <c:v>68.27</c:v>
                </c:pt>
                <c:pt idx="5225">
                  <c:v>68.27</c:v>
                </c:pt>
                <c:pt idx="5226">
                  <c:v>68.27</c:v>
                </c:pt>
                <c:pt idx="5227">
                  <c:v>68.27</c:v>
                </c:pt>
                <c:pt idx="5228">
                  <c:v>68.27</c:v>
                </c:pt>
                <c:pt idx="5229">
                  <c:v>68.27</c:v>
                </c:pt>
                <c:pt idx="5230">
                  <c:v>68.27</c:v>
                </c:pt>
                <c:pt idx="5231">
                  <c:v>68.227000000000004</c:v>
                </c:pt>
                <c:pt idx="5232">
                  <c:v>68.227000000000004</c:v>
                </c:pt>
                <c:pt idx="5233">
                  <c:v>68.227000000000004</c:v>
                </c:pt>
                <c:pt idx="5234">
                  <c:v>68.227000000000004</c:v>
                </c:pt>
                <c:pt idx="5235">
                  <c:v>68.227000000000004</c:v>
                </c:pt>
                <c:pt idx="5236">
                  <c:v>68.227000000000004</c:v>
                </c:pt>
                <c:pt idx="5237">
                  <c:v>68.227000000000004</c:v>
                </c:pt>
                <c:pt idx="5238">
                  <c:v>68.227000000000004</c:v>
                </c:pt>
                <c:pt idx="5239">
                  <c:v>68.227000000000004</c:v>
                </c:pt>
                <c:pt idx="5240">
                  <c:v>68.227000000000004</c:v>
                </c:pt>
                <c:pt idx="5241">
                  <c:v>68.227000000000004</c:v>
                </c:pt>
                <c:pt idx="5242">
                  <c:v>68.227000000000004</c:v>
                </c:pt>
                <c:pt idx="5243">
                  <c:v>68.227000000000004</c:v>
                </c:pt>
                <c:pt idx="5244">
                  <c:v>68.227000000000004</c:v>
                </c:pt>
                <c:pt idx="5245">
                  <c:v>68.227000000000004</c:v>
                </c:pt>
                <c:pt idx="5246">
                  <c:v>68.227000000000004</c:v>
                </c:pt>
                <c:pt idx="5247">
                  <c:v>68.227000000000004</c:v>
                </c:pt>
                <c:pt idx="5248">
                  <c:v>68.27</c:v>
                </c:pt>
                <c:pt idx="5249">
                  <c:v>68.27</c:v>
                </c:pt>
                <c:pt idx="5250">
                  <c:v>68.313000000000002</c:v>
                </c:pt>
                <c:pt idx="5251">
                  <c:v>68.313000000000002</c:v>
                </c:pt>
                <c:pt idx="5252">
                  <c:v>68.35599999999998</c:v>
                </c:pt>
                <c:pt idx="5253">
                  <c:v>68.35599999999998</c:v>
                </c:pt>
                <c:pt idx="5254">
                  <c:v>68.400000000000006</c:v>
                </c:pt>
                <c:pt idx="5255">
                  <c:v>68.443000000000026</c:v>
                </c:pt>
                <c:pt idx="5256">
                  <c:v>68.443000000000026</c:v>
                </c:pt>
                <c:pt idx="5257">
                  <c:v>68.483999999999995</c:v>
                </c:pt>
                <c:pt idx="5258">
                  <c:v>68.527000000000001</c:v>
                </c:pt>
                <c:pt idx="5259">
                  <c:v>68.570999999999998</c:v>
                </c:pt>
                <c:pt idx="5260">
                  <c:v>68.570999999999998</c:v>
                </c:pt>
                <c:pt idx="5261">
                  <c:v>68.614000000000004</c:v>
                </c:pt>
                <c:pt idx="5262">
                  <c:v>68.614000000000004</c:v>
                </c:pt>
                <c:pt idx="5263">
                  <c:v>68.656999999999982</c:v>
                </c:pt>
                <c:pt idx="5264">
                  <c:v>68.656999999999982</c:v>
                </c:pt>
                <c:pt idx="5265">
                  <c:v>68.656999999999982</c:v>
                </c:pt>
                <c:pt idx="5266">
                  <c:v>68.656999999999982</c:v>
                </c:pt>
                <c:pt idx="5267">
                  <c:v>68.656999999999982</c:v>
                </c:pt>
                <c:pt idx="5268">
                  <c:v>68.656999999999982</c:v>
                </c:pt>
                <c:pt idx="5269">
                  <c:v>68.656999999999982</c:v>
                </c:pt>
                <c:pt idx="5270">
                  <c:v>68.656999999999982</c:v>
                </c:pt>
                <c:pt idx="5271">
                  <c:v>68.656999999999982</c:v>
                </c:pt>
                <c:pt idx="5272">
                  <c:v>68.656999999999982</c:v>
                </c:pt>
                <c:pt idx="5273">
                  <c:v>68.656999999999982</c:v>
                </c:pt>
                <c:pt idx="5274">
                  <c:v>68.656999999999982</c:v>
                </c:pt>
                <c:pt idx="5275">
                  <c:v>68.656999999999982</c:v>
                </c:pt>
                <c:pt idx="5276">
                  <c:v>68.656999999999982</c:v>
                </c:pt>
                <c:pt idx="5277">
                  <c:v>68.656999999999982</c:v>
                </c:pt>
                <c:pt idx="5278">
                  <c:v>68.697999999999993</c:v>
                </c:pt>
                <c:pt idx="5279">
                  <c:v>68.697999999999993</c:v>
                </c:pt>
                <c:pt idx="5280">
                  <c:v>68.697999999999993</c:v>
                </c:pt>
                <c:pt idx="5281">
                  <c:v>68.697999999999993</c:v>
                </c:pt>
                <c:pt idx="5282">
                  <c:v>68.697999999999993</c:v>
                </c:pt>
                <c:pt idx="5283">
                  <c:v>68.697999999999993</c:v>
                </c:pt>
                <c:pt idx="5284">
                  <c:v>68.697999999999993</c:v>
                </c:pt>
                <c:pt idx="5285">
                  <c:v>68.697999999999993</c:v>
                </c:pt>
                <c:pt idx="5286">
                  <c:v>68.697999999999993</c:v>
                </c:pt>
                <c:pt idx="5287">
                  <c:v>68.697999999999993</c:v>
                </c:pt>
                <c:pt idx="5288">
                  <c:v>68.697999999999993</c:v>
                </c:pt>
                <c:pt idx="5289">
                  <c:v>68.697999999999993</c:v>
                </c:pt>
                <c:pt idx="5290">
                  <c:v>68.697999999999993</c:v>
                </c:pt>
                <c:pt idx="5291">
                  <c:v>68.742000000000004</c:v>
                </c:pt>
                <c:pt idx="5292">
                  <c:v>68.742000000000004</c:v>
                </c:pt>
                <c:pt idx="5293">
                  <c:v>68.742000000000004</c:v>
                </c:pt>
                <c:pt idx="5294">
                  <c:v>68.784999999999997</c:v>
                </c:pt>
                <c:pt idx="5295">
                  <c:v>68.784999999999997</c:v>
                </c:pt>
                <c:pt idx="5296">
                  <c:v>68.784999999999997</c:v>
                </c:pt>
                <c:pt idx="5297">
                  <c:v>68.784999999999997</c:v>
                </c:pt>
                <c:pt idx="5298">
                  <c:v>68.828000000000003</c:v>
                </c:pt>
                <c:pt idx="5299">
                  <c:v>68.828000000000003</c:v>
                </c:pt>
                <c:pt idx="5300">
                  <c:v>68.828000000000003</c:v>
                </c:pt>
                <c:pt idx="5301">
                  <c:v>68.870999999999981</c:v>
                </c:pt>
                <c:pt idx="5302">
                  <c:v>68.870999999999981</c:v>
                </c:pt>
                <c:pt idx="5303">
                  <c:v>68.870999999999981</c:v>
                </c:pt>
                <c:pt idx="5304">
                  <c:v>68.912999999999997</c:v>
                </c:pt>
                <c:pt idx="5305">
                  <c:v>68.912999999999997</c:v>
                </c:pt>
                <c:pt idx="5306">
                  <c:v>68.956000000000003</c:v>
                </c:pt>
                <c:pt idx="5307">
                  <c:v>68.956000000000003</c:v>
                </c:pt>
                <c:pt idx="5308">
                  <c:v>68.998999999999995</c:v>
                </c:pt>
                <c:pt idx="5309">
                  <c:v>68.998999999999995</c:v>
                </c:pt>
                <c:pt idx="5310">
                  <c:v>69.042000000000002</c:v>
                </c:pt>
                <c:pt idx="5311">
                  <c:v>69.042000000000002</c:v>
                </c:pt>
                <c:pt idx="5312">
                  <c:v>69.042000000000002</c:v>
                </c:pt>
                <c:pt idx="5313">
                  <c:v>69.084999999999994</c:v>
                </c:pt>
                <c:pt idx="5314">
                  <c:v>69.084999999999994</c:v>
                </c:pt>
                <c:pt idx="5315">
                  <c:v>69.128999999999976</c:v>
                </c:pt>
                <c:pt idx="5316">
                  <c:v>69.169999999999987</c:v>
                </c:pt>
                <c:pt idx="5317">
                  <c:v>69.169999999999987</c:v>
                </c:pt>
                <c:pt idx="5318">
                  <c:v>69.212999999999994</c:v>
                </c:pt>
                <c:pt idx="5319">
                  <c:v>69.212999999999994</c:v>
                </c:pt>
                <c:pt idx="5320">
                  <c:v>69.256</c:v>
                </c:pt>
                <c:pt idx="5321">
                  <c:v>69.256</c:v>
                </c:pt>
                <c:pt idx="5322">
                  <c:v>69.3</c:v>
                </c:pt>
                <c:pt idx="5323">
                  <c:v>69.3</c:v>
                </c:pt>
                <c:pt idx="5324">
                  <c:v>69.343000000000004</c:v>
                </c:pt>
                <c:pt idx="5325">
                  <c:v>69.343000000000004</c:v>
                </c:pt>
                <c:pt idx="5326">
                  <c:v>69.385999999999981</c:v>
                </c:pt>
                <c:pt idx="5327">
                  <c:v>69.385999999999981</c:v>
                </c:pt>
                <c:pt idx="5328">
                  <c:v>69.427000000000007</c:v>
                </c:pt>
                <c:pt idx="5329">
                  <c:v>69.427000000000007</c:v>
                </c:pt>
                <c:pt idx="5330">
                  <c:v>69.427000000000007</c:v>
                </c:pt>
                <c:pt idx="5331">
                  <c:v>69.427000000000007</c:v>
                </c:pt>
                <c:pt idx="5332">
                  <c:v>69.427000000000007</c:v>
                </c:pt>
                <c:pt idx="5333">
                  <c:v>69.471000000000004</c:v>
                </c:pt>
                <c:pt idx="5334">
                  <c:v>69.471000000000004</c:v>
                </c:pt>
                <c:pt idx="5335">
                  <c:v>69.471000000000004</c:v>
                </c:pt>
                <c:pt idx="5336">
                  <c:v>69.471000000000004</c:v>
                </c:pt>
                <c:pt idx="5337">
                  <c:v>69.471000000000004</c:v>
                </c:pt>
                <c:pt idx="5338">
                  <c:v>69.471000000000004</c:v>
                </c:pt>
                <c:pt idx="5339">
                  <c:v>69.513999999999996</c:v>
                </c:pt>
                <c:pt idx="5340">
                  <c:v>69.513999999999996</c:v>
                </c:pt>
                <c:pt idx="5341">
                  <c:v>69.513999999999996</c:v>
                </c:pt>
                <c:pt idx="5342">
                  <c:v>69.557000000000002</c:v>
                </c:pt>
                <c:pt idx="5343">
                  <c:v>69.557000000000002</c:v>
                </c:pt>
                <c:pt idx="5344">
                  <c:v>69.599999999999994</c:v>
                </c:pt>
                <c:pt idx="5345">
                  <c:v>69.599999999999994</c:v>
                </c:pt>
                <c:pt idx="5346">
                  <c:v>69.643000000000001</c:v>
                </c:pt>
                <c:pt idx="5347">
                  <c:v>69.643000000000001</c:v>
                </c:pt>
                <c:pt idx="5348">
                  <c:v>69.685000000000002</c:v>
                </c:pt>
                <c:pt idx="5349">
                  <c:v>69.685000000000002</c:v>
                </c:pt>
                <c:pt idx="5350">
                  <c:v>69.727999999999994</c:v>
                </c:pt>
                <c:pt idx="5351">
                  <c:v>69.771000000000001</c:v>
                </c:pt>
                <c:pt idx="5352">
                  <c:v>69.813999999999993</c:v>
                </c:pt>
                <c:pt idx="5353">
                  <c:v>69.85799999999999</c:v>
                </c:pt>
                <c:pt idx="5354">
                  <c:v>69.900999999999996</c:v>
                </c:pt>
                <c:pt idx="5355">
                  <c:v>69.985000000000014</c:v>
                </c:pt>
                <c:pt idx="5356">
                  <c:v>70.072000000000003</c:v>
                </c:pt>
                <c:pt idx="5357">
                  <c:v>70.114999999999995</c:v>
                </c:pt>
                <c:pt idx="5358">
                  <c:v>70.200999999999993</c:v>
                </c:pt>
                <c:pt idx="5359">
                  <c:v>70.242999999999995</c:v>
                </c:pt>
                <c:pt idx="5360">
                  <c:v>70.286000000000001</c:v>
                </c:pt>
                <c:pt idx="5361">
                  <c:v>70.371999999999986</c:v>
                </c:pt>
                <c:pt idx="5362">
                  <c:v>70.415999999999997</c:v>
                </c:pt>
                <c:pt idx="5363">
                  <c:v>70.415999999999997</c:v>
                </c:pt>
                <c:pt idx="5364">
                  <c:v>70.459000000000003</c:v>
                </c:pt>
                <c:pt idx="5365">
                  <c:v>70.501999999999995</c:v>
                </c:pt>
                <c:pt idx="5366">
                  <c:v>70.501999999999995</c:v>
                </c:pt>
                <c:pt idx="5367">
                  <c:v>70.543000000000006</c:v>
                </c:pt>
                <c:pt idx="5368">
                  <c:v>70.543000000000006</c:v>
                </c:pt>
                <c:pt idx="5369">
                  <c:v>70.587000000000003</c:v>
                </c:pt>
                <c:pt idx="5370">
                  <c:v>70.63</c:v>
                </c:pt>
                <c:pt idx="5371">
                  <c:v>70.672999999999988</c:v>
                </c:pt>
                <c:pt idx="5372">
                  <c:v>70.672999999999988</c:v>
                </c:pt>
                <c:pt idx="5373">
                  <c:v>70.715999999999994</c:v>
                </c:pt>
                <c:pt idx="5374">
                  <c:v>70.715999999999994</c:v>
                </c:pt>
                <c:pt idx="5375">
                  <c:v>70.715999999999994</c:v>
                </c:pt>
                <c:pt idx="5376">
                  <c:v>70.672999999999988</c:v>
                </c:pt>
                <c:pt idx="5377">
                  <c:v>70.63</c:v>
                </c:pt>
                <c:pt idx="5378">
                  <c:v>70.587000000000003</c:v>
                </c:pt>
                <c:pt idx="5379">
                  <c:v>70.501999999999995</c:v>
                </c:pt>
                <c:pt idx="5380">
                  <c:v>70.459000000000003</c:v>
                </c:pt>
                <c:pt idx="5381">
                  <c:v>70.371999999999986</c:v>
                </c:pt>
                <c:pt idx="5382">
                  <c:v>70.328999999999979</c:v>
                </c:pt>
                <c:pt idx="5383">
                  <c:v>70.242999999999995</c:v>
                </c:pt>
                <c:pt idx="5384">
                  <c:v>70.200999999999993</c:v>
                </c:pt>
                <c:pt idx="5385">
                  <c:v>70.157999999999987</c:v>
                </c:pt>
                <c:pt idx="5386">
                  <c:v>70.114999999999995</c:v>
                </c:pt>
                <c:pt idx="5387">
                  <c:v>70.072000000000003</c:v>
                </c:pt>
                <c:pt idx="5388">
                  <c:v>70.072000000000003</c:v>
                </c:pt>
                <c:pt idx="5389">
                  <c:v>70.028999999999982</c:v>
                </c:pt>
                <c:pt idx="5390">
                  <c:v>69.985000000000014</c:v>
                </c:pt>
                <c:pt idx="5391">
                  <c:v>69.985000000000014</c:v>
                </c:pt>
                <c:pt idx="5392">
                  <c:v>69.942000000000007</c:v>
                </c:pt>
                <c:pt idx="5393">
                  <c:v>69.942000000000007</c:v>
                </c:pt>
                <c:pt idx="5394">
                  <c:v>69.942000000000007</c:v>
                </c:pt>
                <c:pt idx="5395">
                  <c:v>69.942000000000007</c:v>
                </c:pt>
                <c:pt idx="5396">
                  <c:v>69.942000000000007</c:v>
                </c:pt>
                <c:pt idx="5397">
                  <c:v>69.942000000000007</c:v>
                </c:pt>
                <c:pt idx="5398">
                  <c:v>69.942000000000007</c:v>
                </c:pt>
                <c:pt idx="5399">
                  <c:v>69.942000000000007</c:v>
                </c:pt>
                <c:pt idx="5400">
                  <c:v>69.942000000000007</c:v>
                </c:pt>
                <c:pt idx="5401">
                  <c:v>69.942000000000007</c:v>
                </c:pt>
                <c:pt idx="5402">
                  <c:v>69.942000000000007</c:v>
                </c:pt>
                <c:pt idx="5403">
                  <c:v>69.942000000000007</c:v>
                </c:pt>
                <c:pt idx="5404">
                  <c:v>69.985000000000014</c:v>
                </c:pt>
                <c:pt idx="5405">
                  <c:v>69.985000000000014</c:v>
                </c:pt>
                <c:pt idx="5406">
                  <c:v>70.028999999999982</c:v>
                </c:pt>
                <c:pt idx="5407">
                  <c:v>70.028999999999982</c:v>
                </c:pt>
                <c:pt idx="5408">
                  <c:v>70.072000000000003</c:v>
                </c:pt>
                <c:pt idx="5409">
                  <c:v>70.072000000000003</c:v>
                </c:pt>
                <c:pt idx="5410">
                  <c:v>70.072000000000003</c:v>
                </c:pt>
                <c:pt idx="5411">
                  <c:v>70.072000000000003</c:v>
                </c:pt>
                <c:pt idx="5412">
                  <c:v>70.072000000000003</c:v>
                </c:pt>
                <c:pt idx="5413">
                  <c:v>70.072000000000003</c:v>
                </c:pt>
                <c:pt idx="5414">
                  <c:v>70.028999999999982</c:v>
                </c:pt>
                <c:pt idx="5415">
                  <c:v>70.028999999999982</c:v>
                </c:pt>
                <c:pt idx="5416">
                  <c:v>70.028999999999982</c:v>
                </c:pt>
                <c:pt idx="5417">
                  <c:v>69.985000000000014</c:v>
                </c:pt>
                <c:pt idx="5418">
                  <c:v>69.985000000000014</c:v>
                </c:pt>
                <c:pt idx="5419">
                  <c:v>69.942000000000007</c:v>
                </c:pt>
                <c:pt idx="5420">
                  <c:v>69.942000000000007</c:v>
                </c:pt>
                <c:pt idx="5421">
                  <c:v>69.900999999999996</c:v>
                </c:pt>
                <c:pt idx="5422">
                  <c:v>69.900999999999996</c:v>
                </c:pt>
                <c:pt idx="5423">
                  <c:v>69.85799999999999</c:v>
                </c:pt>
                <c:pt idx="5424">
                  <c:v>69.85799999999999</c:v>
                </c:pt>
                <c:pt idx="5425">
                  <c:v>69.813999999999993</c:v>
                </c:pt>
                <c:pt idx="5426">
                  <c:v>69.813999999999993</c:v>
                </c:pt>
                <c:pt idx="5427">
                  <c:v>69.813999999999993</c:v>
                </c:pt>
                <c:pt idx="5428">
                  <c:v>69.771000000000001</c:v>
                </c:pt>
                <c:pt idx="5429">
                  <c:v>69.727999999999994</c:v>
                </c:pt>
                <c:pt idx="5430">
                  <c:v>69.727999999999994</c:v>
                </c:pt>
                <c:pt idx="5431">
                  <c:v>69.685000000000002</c:v>
                </c:pt>
                <c:pt idx="5432">
                  <c:v>69.643000000000001</c:v>
                </c:pt>
                <c:pt idx="5433">
                  <c:v>69.643000000000001</c:v>
                </c:pt>
                <c:pt idx="5434">
                  <c:v>69.599999999999994</c:v>
                </c:pt>
                <c:pt idx="5435">
                  <c:v>69.599999999999994</c:v>
                </c:pt>
                <c:pt idx="5436">
                  <c:v>69.557000000000002</c:v>
                </c:pt>
                <c:pt idx="5437">
                  <c:v>69.557000000000002</c:v>
                </c:pt>
                <c:pt idx="5438">
                  <c:v>69.513999999999996</c:v>
                </c:pt>
                <c:pt idx="5439">
                  <c:v>69.513999999999996</c:v>
                </c:pt>
                <c:pt idx="5440">
                  <c:v>69.471000000000004</c:v>
                </c:pt>
                <c:pt idx="5441">
                  <c:v>69.471000000000004</c:v>
                </c:pt>
                <c:pt idx="5442">
                  <c:v>69.427000000000007</c:v>
                </c:pt>
                <c:pt idx="5443">
                  <c:v>69.427000000000007</c:v>
                </c:pt>
                <c:pt idx="5444">
                  <c:v>69.427000000000007</c:v>
                </c:pt>
                <c:pt idx="5445">
                  <c:v>69.427000000000007</c:v>
                </c:pt>
                <c:pt idx="5446">
                  <c:v>69.427000000000007</c:v>
                </c:pt>
                <c:pt idx="5447">
                  <c:v>69.471000000000004</c:v>
                </c:pt>
                <c:pt idx="5448">
                  <c:v>69.471000000000004</c:v>
                </c:pt>
                <c:pt idx="5449">
                  <c:v>69.513999999999996</c:v>
                </c:pt>
                <c:pt idx="5450">
                  <c:v>69.513999999999996</c:v>
                </c:pt>
                <c:pt idx="5451">
                  <c:v>69.557000000000002</c:v>
                </c:pt>
                <c:pt idx="5452">
                  <c:v>69.557000000000002</c:v>
                </c:pt>
                <c:pt idx="5453">
                  <c:v>69.557000000000002</c:v>
                </c:pt>
                <c:pt idx="5454">
                  <c:v>69.599999999999994</c:v>
                </c:pt>
                <c:pt idx="5455">
                  <c:v>69.599999999999994</c:v>
                </c:pt>
                <c:pt idx="5456">
                  <c:v>69.643000000000001</c:v>
                </c:pt>
                <c:pt idx="5457">
                  <c:v>69.643000000000001</c:v>
                </c:pt>
                <c:pt idx="5458">
                  <c:v>69.643000000000001</c:v>
                </c:pt>
                <c:pt idx="5459">
                  <c:v>69.685000000000002</c:v>
                </c:pt>
                <c:pt idx="5460">
                  <c:v>69.727999999999994</c:v>
                </c:pt>
                <c:pt idx="5461">
                  <c:v>69.771000000000001</c:v>
                </c:pt>
                <c:pt idx="5462">
                  <c:v>69.813999999999993</c:v>
                </c:pt>
                <c:pt idx="5463">
                  <c:v>69.85799999999999</c:v>
                </c:pt>
                <c:pt idx="5464">
                  <c:v>69.900999999999996</c:v>
                </c:pt>
                <c:pt idx="5465">
                  <c:v>69.942000000000007</c:v>
                </c:pt>
                <c:pt idx="5466">
                  <c:v>69.985000000000014</c:v>
                </c:pt>
                <c:pt idx="5467">
                  <c:v>70.028999999999982</c:v>
                </c:pt>
                <c:pt idx="5468">
                  <c:v>70.072000000000003</c:v>
                </c:pt>
                <c:pt idx="5469">
                  <c:v>70.114999999999995</c:v>
                </c:pt>
                <c:pt idx="5470">
                  <c:v>70.114999999999995</c:v>
                </c:pt>
                <c:pt idx="5471">
                  <c:v>70.114999999999995</c:v>
                </c:pt>
                <c:pt idx="5472">
                  <c:v>70.114999999999995</c:v>
                </c:pt>
                <c:pt idx="5473">
                  <c:v>70.114999999999995</c:v>
                </c:pt>
                <c:pt idx="5474">
                  <c:v>70.072000000000003</c:v>
                </c:pt>
                <c:pt idx="5475">
                  <c:v>70.072000000000003</c:v>
                </c:pt>
                <c:pt idx="5476">
                  <c:v>70.028999999999982</c:v>
                </c:pt>
                <c:pt idx="5477">
                  <c:v>69.985000000000014</c:v>
                </c:pt>
                <c:pt idx="5478">
                  <c:v>69.985000000000014</c:v>
                </c:pt>
                <c:pt idx="5479">
                  <c:v>69.985000000000014</c:v>
                </c:pt>
                <c:pt idx="5480">
                  <c:v>69.985000000000014</c:v>
                </c:pt>
                <c:pt idx="5481">
                  <c:v>69.985000000000014</c:v>
                </c:pt>
                <c:pt idx="5482">
                  <c:v>69.985000000000014</c:v>
                </c:pt>
                <c:pt idx="5483">
                  <c:v>69.985000000000014</c:v>
                </c:pt>
                <c:pt idx="5484">
                  <c:v>69.985000000000014</c:v>
                </c:pt>
                <c:pt idx="5485">
                  <c:v>69.985000000000014</c:v>
                </c:pt>
                <c:pt idx="5486">
                  <c:v>69.942000000000007</c:v>
                </c:pt>
                <c:pt idx="5487">
                  <c:v>69.942000000000007</c:v>
                </c:pt>
                <c:pt idx="5488">
                  <c:v>69.942000000000007</c:v>
                </c:pt>
                <c:pt idx="5489">
                  <c:v>69.900999999999996</c:v>
                </c:pt>
                <c:pt idx="5490">
                  <c:v>69.900999999999996</c:v>
                </c:pt>
                <c:pt idx="5491">
                  <c:v>69.900999999999996</c:v>
                </c:pt>
                <c:pt idx="5492">
                  <c:v>69.900999999999996</c:v>
                </c:pt>
                <c:pt idx="5493">
                  <c:v>69.900999999999996</c:v>
                </c:pt>
                <c:pt idx="5494">
                  <c:v>69.942000000000007</c:v>
                </c:pt>
                <c:pt idx="5495">
                  <c:v>69.942000000000007</c:v>
                </c:pt>
                <c:pt idx="5496">
                  <c:v>69.942000000000007</c:v>
                </c:pt>
                <c:pt idx="5497">
                  <c:v>69.942000000000007</c:v>
                </c:pt>
                <c:pt idx="5498">
                  <c:v>69.985000000000014</c:v>
                </c:pt>
                <c:pt idx="5499">
                  <c:v>69.985000000000014</c:v>
                </c:pt>
                <c:pt idx="5500">
                  <c:v>69.985000000000014</c:v>
                </c:pt>
                <c:pt idx="5501">
                  <c:v>69.942000000000007</c:v>
                </c:pt>
                <c:pt idx="5502">
                  <c:v>69.942000000000007</c:v>
                </c:pt>
                <c:pt idx="5503">
                  <c:v>69.942000000000007</c:v>
                </c:pt>
                <c:pt idx="5504">
                  <c:v>69.900999999999996</c:v>
                </c:pt>
                <c:pt idx="5505">
                  <c:v>69.900999999999996</c:v>
                </c:pt>
                <c:pt idx="5506">
                  <c:v>69.85799999999999</c:v>
                </c:pt>
                <c:pt idx="5507">
                  <c:v>69.85799999999999</c:v>
                </c:pt>
                <c:pt idx="5508">
                  <c:v>69.813999999999993</c:v>
                </c:pt>
                <c:pt idx="5509">
                  <c:v>69.771000000000001</c:v>
                </c:pt>
                <c:pt idx="5510">
                  <c:v>69.727999999999994</c:v>
                </c:pt>
                <c:pt idx="5511">
                  <c:v>69.727999999999994</c:v>
                </c:pt>
                <c:pt idx="5512">
                  <c:v>69.685000000000002</c:v>
                </c:pt>
                <c:pt idx="5513">
                  <c:v>69.643000000000001</c:v>
                </c:pt>
                <c:pt idx="5514">
                  <c:v>69.643000000000001</c:v>
                </c:pt>
                <c:pt idx="5515">
                  <c:v>69.599999999999994</c:v>
                </c:pt>
                <c:pt idx="5516">
                  <c:v>69.599999999999994</c:v>
                </c:pt>
                <c:pt idx="5517">
                  <c:v>69.599999999999994</c:v>
                </c:pt>
                <c:pt idx="5518">
                  <c:v>69.557000000000002</c:v>
                </c:pt>
                <c:pt idx="5519">
                  <c:v>69.557000000000002</c:v>
                </c:pt>
                <c:pt idx="5520">
                  <c:v>69.557000000000002</c:v>
                </c:pt>
                <c:pt idx="5521">
                  <c:v>69.557000000000002</c:v>
                </c:pt>
                <c:pt idx="5522">
                  <c:v>69.557000000000002</c:v>
                </c:pt>
                <c:pt idx="5523">
                  <c:v>69.599999999999994</c:v>
                </c:pt>
                <c:pt idx="5524">
                  <c:v>69.599999999999994</c:v>
                </c:pt>
                <c:pt idx="5525">
                  <c:v>69.599999999999994</c:v>
                </c:pt>
                <c:pt idx="5526">
                  <c:v>69.643000000000001</c:v>
                </c:pt>
                <c:pt idx="5527">
                  <c:v>69.643000000000001</c:v>
                </c:pt>
                <c:pt idx="5528">
                  <c:v>69.643000000000001</c:v>
                </c:pt>
                <c:pt idx="5529">
                  <c:v>69.643000000000001</c:v>
                </c:pt>
                <c:pt idx="5530">
                  <c:v>69.643000000000001</c:v>
                </c:pt>
                <c:pt idx="5531">
                  <c:v>69.685000000000002</c:v>
                </c:pt>
                <c:pt idx="5532">
                  <c:v>69.685000000000002</c:v>
                </c:pt>
                <c:pt idx="5533">
                  <c:v>69.685000000000002</c:v>
                </c:pt>
                <c:pt idx="5534">
                  <c:v>69.685000000000002</c:v>
                </c:pt>
                <c:pt idx="5535">
                  <c:v>69.685000000000002</c:v>
                </c:pt>
                <c:pt idx="5536">
                  <c:v>69.727999999999994</c:v>
                </c:pt>
                <c:pt idx="5537">
                  <c:v>69.727999999999994</c:v>
                </c:pt>
                <c:pt idx="5538">
                  <c:v>69.727999999999994</c:v>
                </c:pt>
                <c:pt idx="5539">
                  <c:v>69.727999999999994</c:v>
                </c:pt>
                <c:pt idx="5540">
                  <c:v>69.727999999999994</c:v>
                </c:pt>
                <c:pt idx="5541">
                  <c:v>69.727999999999994</c:v>
                </c:pt>
                <c:pt idx="5542">
                  <c:v>69.685000000000002</c:v>
                </c:pt>
                <c:pt idx="5543">
                  <c:v>69.643000000000001</c:v>
                </c:pt>
                <c:pt idx="5544">
                  <c:v>69.599999999999994</c:v>
                </c:pt>
                <c:pt idx="5545">
                  <c:v>69.557000000000002</c:v>
                </c:pt>
                <c:pt idx="5546">
                  <c:v>69.513999999999996</c:v>
                </c:pt>
                <c:pt idx="5547">
                  <c:v>69.427000000000007</c:v>
                </c:pt>
                <c:pt idx="5548">
                  <c:v>69.385999999999981</c:v>
                </c:pt>
                <c:pt idx="5549">
                  <c:v>69.343000000000004</c:v>
                </c:pt>
                <c:pt idx="5550">
                  <c:v>69.256</c:v>
                </c:pt>
                <c:pt idx="5551">
                  <c:v>69.212999999999994</c:v>
                </c:pt>
                <c:pt idx="5552">
                  <c:v>69.169999999999987</c:v>
                </c:pt>
                <c:pt idx="5553">
                  <c:v>69.128999999999976</c:v>
                </c:pt>
                <c:pt idx="5554">
                  <c:v>69.128999999999976</c:v>
                </c:pt>
                <c:pt idx="5555">
                  <c:v>69.084999999999994</c:v>
                </c:pt>
                <c:pt idx="5556">
                  <c:v>69.042000000000002</c:v>
                </c:pt>
                <c:pt idx="5557">
                  <c:v>69.042000000000002</c:v>
                </c:pt>
                <c:pt idx="5558">
                  <c:v>68.998999999999995</c:v>
                </c:pt>
                <c:pt idx="5559">
                  <c:v>68.956000000000003</c:v>
                </c:pt>
                <c:pt idx="5560">
                  <c:v>68.912999999999997</c:v>
                </c:pt>
                <c:pt idx="5561">
                  <c:v>68.870999999999981</c:v>
                </c:pt>
                <c:pt idx="5562">
                  <c:v>68.784999999999997</c:v>
                </c:pt>
                <c:pt idx="5563">
                  <c:v>68.742000000000004</c:v>
                </c:pt>
                <c:pt idx="5564">
                  <c:v>68.697999999999993</c:v>
                </c:pt>
                <c:pt idx="5565">
                  <c:v>68.656999999999982</c:v>
                </c:pt>
                <c:pt idx="5566">
                  <c:v>68.614000000000004</c:v>
                </c:pt>
                <c:pt idx="5567">
                  <c:v>68.570999999999998</c:v>
                </c:pt>
                <c:pt idx="5568">
                  <c:v>68.527000000000001</c:v>
                </c:pt>
                <c:pt idx="5569">
                  <c:v>68.527000000000001</c:v>
                </c:pt>
                <c:pt idx="5570">
                  <c:v>68.483999999999995</c:v>
                </c:pt>
                <c:pt idx="5571">
                  <c:v>68.483999999999995</c:v>
                </c:pt>
                <c:pt idx="5572">
                  <c:v>68.483999999999995</c:v>
                </c:pt>
                <c:pt idx="5573">
                  <c:v>68.443000000000026</c:v>
                </c:pt>
                <c:pt idx="5574">
                  <c:v>68.443000000000026</c:v>
                </c:pt>
                <c:pt idx="5575">
                  <c:v>68.443000000000026</c:v>
                </c:pt>
                <c:pt idx="5576">
                  <c:v>68.400000000000006</c:v>
                </c:pt>
                <c:pt idx="5577">
                  <c:v>68.400000000000006</c:v>
                </c:pt>
                <c:pt idx="5578">
                  <c:v>68.400000000000006</c:v>
                </c:pt>
                <c:pt idx="5579">
                  <c:v>68.35599999999998</c:v>
                </c:pt>
                <c:pt idx="5580">
                  <c:v>68.35599999999998</c:v>
                </c:pt>
                <c:pt idx="5581">
                  <c:v>68.35599999999998</c:v>
                </c:pt>
                <c:pt idx="5582">
                  <c:v>68.35599999999998</c:v>
                </c:pt>
                <c:pt idx="5583">
                  <c:v>68.35599999999998</c:v>
                </c:pt>
                <c:pt idx="5584">
                  <c:v>68.400000000000006</c:v>
                </c:pt>
                <c:pt idx="5585">
                  <c:v>68.400000000000006</c:v>
                </c:pt>
                <c:pt idx="5586">
                  <c:v>68.443000000000026</c:v>
                </c:pt>
                <c:pt idx="5587">
                  <c:v>68.483999999999995</c:v>
                </c:pt>
                <c:pt idx="5588">
                  <c:v>68.483999999999995</c:v>
                </c:pt>
                <c:pt idx="5589">
                  <c:v>68.527000000000001</c:v>
                </c:pt>
                <c:pt idx="5590">
                  <c:v>68.570999999999998</c:v>
                </c:pt>
                <c:pt idx="5591">
                  <c:v>68.570999999999998</c:v>
                </c:pt>
                <c:pt idx="5592">
                  <c:v>68.614000000000004</c:v>
                </c:pt>
                <c:pt idx="5593">
                  <c:v>68.614000000000004</c:v>
                </c:pt>
                <c:pt idx="5594">
                  <c:v>68.656999999999982</c:v>
                </c:pt>
                <c:pt idx="5595">
                  <c:v>68.656999999999982</c:v>
                </c:pt>
                <c:pt idx="5596">
                  <c:v>68.656999999999982</c:v>
                </c:pt>
                <c:pt idx="5597">
                  <c:v>68.656999999999982</c:v>
                </c:pt>
                <c:pt idx="5598">
                  <c:v>68.697999999999993</c:v>
                </c:pt>
                <c:pt idx="5599">
                  <c:v>68.697999999999993</c:v>
                </c:pt>
                <c:pt idx="5600">
                  <c:v>68.697999999999993</c:v>
                </c:pt>
                <c:pt idx="5601">
                  <c:v>68.656999999999982</c:v>
                </c:pt>
                <c:pt idx="5602">
                  <c:v>68.656999999999982</c:v>
                </c:pt>
                <c:pt idx="5603">
                  <c:v>68.656999999999982</c:v>
                </c:pt>
                <c:pt idx="5604">
                  <c:v>68.656999999999982</c:v>
                </c:pt>
                <c:pt idx="5605">
                  <c:v>68.656999999999982</c:v>
                </c:pt>
                <c:pt idx="5606">
                  <c:v>68.656999999999982</c:v>
                </c:pt>
                <c:pt idx="5607">
                  <c:v>68.656999999999982</c:v>
                </c:pt>
                <c:pt idx="5608">
                  <c:v>68.656999999999982</c:v>
                </c:pt>
                <c:pt idx="5609">
                  <c:v>68.656999999999982</c:v>
                </c:pt>
                <c:pt idx="5610">
                  <c:v>68.697999999999993</c:v>
                </c:pt>
                <c:pt idx="5611">
                  <c:v>68.742000000000004</c:v>
                </c:pt>
                <c:pt idx="5612">
                  <c:v>68.784999999999997</c:v>
                </c:pt>
                <c:pt idx="5613">
                  <c:v>68.828000000000003</c:v>
                </c:pt>
                <c:pt idx="5614">
                  <c:v>68.870999999999981</c:v>
                </c:pt>
                <c:pt idx="5615">
                  <c:v>68.870999999999981</c:v>
                </c:pt>
                <c:pt idx="5616">
                  <c:v>68.912999999999997</c:v>
                </c:pt>
                <c:pt idx="5617">
                  <c:v>68.912999999999997</c:v>
                </c:pt>
                <c:pt idx="5618">
                  <c:v>68.956000000000003</c:v>
                </c:pt>
                <c:pt idx="5619">
                  <c:v>68.998999999999995</c:v>
                </c:pt>
                <c:pt idx="5620">
                  <c:v>68.998999999999995</c:v>
                </c:pt>
                <c:pt idx="5621">
                  <c:v>69.042000000000002</c:v>
                </c:pt>
                <c:pt idx="5622">
                  <c:v>69.042000000000002</c:v>
                </c:pt>
                <c:pt idx="5623">
                  <c:v>69.042000000000002</c:v>
                </c:pt>
                <c:pt idx="5624">
                  <c:v>69.042000000000002</c:v>
                </c:pt>
                <c:pt idx="5625">
                  <c:v>69.042000000000002</c:v>
                </c:pt>
                <c:pt idx="5626">
                  <c:v>69.042000000000002</c:v>
                </c:pt>
                <c:pt idx="5627">
                  <c:v>68.998999999999995</c:v>
                </c:pt>
                <c:pt idx="5628">
                  <c:v>68.998999999999995</c:v>
                </c:pt>
                <c:pt idx="5629">
                  <c:v>68.956000000000003</c:v>
                </c:pt>
                <c:pt idx="5630">
                  <c:v>68.912999999999997</c:v>
                </c:pt>
                <c:pt idx="5631">
                  <c:v>68.912999999999997</c:v>
                </c:pt>
                <c:pt idx="5632">
                  <c:v>68.870999999999981</c:v>
                </c:pt>
                <c:pt idx="5633">
                  <c:v>68.828000000000003</c:v>
                </c:pt>
                <c:pt idx="5634">
                  <c:v>68.828000000000003</c:v>
                </c:pt>
                <c:pt idx="5635">
                  <c:v>68.784999999999997</c:v>
                </c:pt>
                <c:pt idx="5636">
                  <c:v>68.784999999999997</c:v>
                </c:pt>
                <c:pt idx="5637">
                  <c:v>68.784999999999997</c:v>
                </c:pt>
                <c:pt idx="5638">
                  <c:v>68.784999999999997</c:v>
                </c:pt>
                <c:pt idx="5639">
                  <c:v>68.828000000000003</c:v>
                </c:pt>
                <c:pt idx="5640">
                  <c:v>68.828000000000003</c:v>
                </c:pt>
                <c:pt idx="5641">
                  <c:v>68.828000000000003</c:v>
                </c:pt>
                <c:pt idx="5642">
                  <c:v>68.828000000000003</c:v>
                </c:pt>
                <c:pt idx="5643">
                  <c:v>68.828000000000003</c:v>
                </c:pt>
                <c:pt idx="5644">
                  <c:v>68.870999999999981</c:v>
                </c:pt>
                <c:pt idx="5645">
                  <c:v>68.870999999999981</c:v>
                </c:pt>
                <c:pt idx="5646">
                  <c:v>68.870999999999981</c:v>
                </c:pt>
                <c:pt idx="5647">
                  <c:v>68.870999999999981</c:v>
                </c:pt>
                <c:pt idx="5648">
                  <c:v>68.912999999999997</c:v>
                </c:pt>
                <c:pt idx="5649">
                  <c:v>68.912999999999997</c:v>
                </c:pt>
                <c:pt idx="5650">
                  <c:v>68.912999999999997</c:v>
                </c:pt>
                <c:pt idx="5651">
                  <c:v>68.912999999999997</c:v>
                </c:pt>
                <c:pt idx="5652">
                  <c:v>68.912999999999997</c:v>
                </c:pt>
                <c:pt idx="5653">
                  <c:v>68.956000000000003</c:v>
                </c:pt>
                <c:pt idx="5654">
                  <c:v>68.956000000000003</c:v>
                </c:pt>
                <c:pt idx="5655">
                  <c:v>68.956000000000003</c:v>
                </c:pt>
                <c:pt idx="5656">
                  <c:v>68.998999999999995</c:v>
                </c:pt>
                <c:pt idx="5657">
                  <c:v>68.998999999999995</c:v>
                </c:pt>
                <c:pt idx="5658">
                  <c:v>69.042000000000002</c:v>
                </c:pt>
                <c:pt idx="5659">
                  <c:v>69.042000000000002</c:v>
                </c:pt>
                <c:pt idx="5660">
                  <c:v>69.084999999999994</c:v>
                </c:pt>
                <c:pt idx="5661">
                  <c:v>69.128999999999976</c:v>
                </c:pt>
                <c:pt idx="5662">
                  <c:v>69.128999999999976</c:v>
                </c:pt>
                <c:pt idx="5663">
                  <c:v>69.128999999999976</c:v>
                </c:pt>
                <c:pt idx="5664">
                  <c:v>69.169999999999987</c:v>
                </c:pt>
                <c:pt idx="5665">
                  <c:v>69.169999999999987</c:v>
                </c:pt>
                <c:pt idx="5666">
                  <c:v>69.169999999999987</c:v>
                </c:pt>
                <c:pt idx="5667">
                  <c:v>69.212999999999994</c:v>
                </c:pt>
                <c:pt idx="5668">
                  <c:v>69.212999999999994</c:v>
                </c:pt>
                <c:pt idx="5669">
                  <c:v>69.212999999999994</c:v>
                </c:pt>
                <c:pt idx="5670">
                  <c:v>69.212999999999994</c:v>
                </c:pt>
                <c:pt idx="5671">
                  <c:v>69.212999999999994</c:v>
                </c:pt>
                <c:pt idx="5672">
                  <c:v>69.212999999999994</c:v>
                </c:pt>
                <c:pt idx="5673">
                  <c:v>69.212999999999994</c:v>
                </c:pt>
                <c:pt idx="5674">
                  <c:v>69.212999999999994</c:v>
                </c:pt>
                <c:pt idx="5675">
                  <c:v>69.212999999999994</c:v>
                </c:pt>
                <c:pt idx="5676">
                  <c:v>69.212999999999994</c:v>
                </c:pt>
                <c:pt idx="5677">
                  <c:v>69.256</c:v>
                </c:pt>
                <c:pt idx="5678">
                  <c:v>69.256</c:v>
                </c:pt>
                <c:pt idx="5679">
                  <c:v>69.256</c:v>
                </c:pt>
                <c:pt idx="5680">
                  <c:v>69.256</c:v>
                </c:pt>
                <c:pt idx="5681">
                  <c:v>69.256</c:v>
                </c:pt>
                <c:pt idx="5682">
                  <c:v>69.3</c:v>
                </c:pt>
                <c:pt idx="5683">
                  <c:v>69.3</c:v>
                </c:pt>
                <c:pt idx="5684">
                  <c:v>69.3</c:v>
                </c:pt>
                <c:pt idx="5685">
                  <c:v>69.3</c:v>
                </c:pt>
                <c:pt idx="5686">
                  <c:v>69.3</c:v>
                </c:pt>
                <c:pt idx="5687">
                  <c:v>69.3</c:v>
                </c:pt>
                <c:pt idx="5688">
                  <c:v>69.3</c:v>
                </c:pt>
                <c:pt idx="5689">
                  <c:v>69.343000000000004</c:v>
                </c:pt>
                <c:pt idx="5690">
                  <c:v>69.343000000000004</c:v>
                </c:pt>
                <c:pt idx="5691">
                  <c:v>69.385999999999981</c:v>
                </c:pt>
                <c:pt idx="5692">
                  <c:v>69.385999999999981</c:v>
                </c:pt>
                <c:pt idx="5693">
                  <c:v>69.427000000000007</c:v>
                </c:pt>
                <c:pt idx="5694">
                  <c:v>69.427000000000007</c:v>
                </c:pt>
                <c:pt idx="5695">
                  <c:v>69.385999999999981</c:v>
                </c:pt>
                <c:pt idx="5696">
                  <c:v>69.343000000000004</c:v>
                </c:pt>
                <c:pt idx="5697">
                  <c:v>69.3</c:v>
                </c:pt>
                <c:pt idx="5698">
                  <c:v>69.256</c:v>
                </c:pt>
                <c:pt idx="5699">
                  <c:v>69.169999999999987</c:v>
                </c:pt>
                <c:pt idx="5700">
                  <c:v>69.084999999999994</c:v>
                </c:pt>
                <c:pt idx="5701">
                  <c:v>68.998999999999995</c:v>
                </c:pt>
                <c:pt idx="5702">
                  <c:v>68.912999999999997</c:v>
                </c:pt>
                <c:pt idx="5703">
                  <c:v>68.828000000000003</c:v>
                </c:pt>
                <c:pt idx="5704">
                  <c:v>68.742000000000004</c:v>
                </c:pt>
                <c:pt idx="5705">
                  <c:v>68.697999999999993</c:v>
                </c:pt>
                <c:pt idx="5706">
                  <c:v>68.614000000000004</c:v>
                </c:pt>
                <c:pt idx="5707">
                  <c:v>68.570999999999998</c:v>
                </c:pt>
                <c:pt idx="5708">
                  <c:v>68.527000000000001</c:v>
                </c:pt>
                <c:pt idx="5709">
                  <c:v>68.527000000000001</c:v>
                </c:pt>
                <c:pt idx="5710">
                  <c:v>68.527000000000001</c:v>
                </c:pt>
                <c:pt idx="5711">
                  <c:v>68.527000000000001</c:v>
                </c:pt>
                <c:pt idx="5712">
                  <c:v>68.527000000000001</c:v>
                </c:pt>
                <c:pt idx="5713">
                  <c:v>68.527000000000001</c:v>
                </c:pt>
                <c:pt idx="5714">
                  <c:v>68.570999999999998</c:v>
                </c:pt>
                <c:pt idx="5715">
                  <c:v>68.570999999999998</c:v>
                </c:pt>
                <c:pt idx="5716">
                  <c:v>68.614000000000004</c:v>
                </c:pt>
                <c:pt idx="5717">
                  <c:v>68.614000000000004</c:v>
                </c:pt>
                <c:pt idx="5718">
                  <c:v>68.614000000000004</c:v>
                </c:pt>
                <c:pt idx="5719">
                  <c:v>68.614000000000004</c:v>
                </c:pt>
                <c:pt idx="5720">
                  <c:v>68.656999999999982</c:v>
                </c:pt>
                <c:pt idx="5721">
                  <c:v>68.656999999999982</c:v>
                </c:pt>
                <c:pt idx="5722">
                  <c:v>68.697999999999993</c:v>
                </c:pt>
                <c:pt idx="5723">
                  <c:v>68.697999999999993</c:v>
                </c:pt>
                <c:pt idx="5724">
                  <c:v>68.697999999999993</c:v>
                </c:pt>
                <c:pt idx="5725">
                  <c:v>68.697999999999993</c:v>
                </c:pt>
                <c:pt idx="5726">
                  <c:v>68.656999999999982</c:v>
                </c:pt>
                <c:pt idx="5727">
                  <c:v>68.614000000000004</c:v>
                </c:pt>
                <c:pt idx="5728">
                  <c:v>68.570999999999998</c:v>
                </c:pt>
                <c:pt idx="5729">
                  <c:v>68.527000000000001</c:v>
                </c:pt>
                <c:pt idx="5730">
                  <c:v>68.483999999999995</c:v>
                </c:pt>
                <c:pt idx="5731">
                  <c:v>68.443000000000026</c:v>
                </c:pt>
                <c:pt idx="5732">
                  <c:v>68.400000000000006</c:v>
                </c:pt>
                <c:pt idx="5733">
                  <c:v>68.35599999999998</c:v>
                </c:pt>
                <c:pt idx="5734">
                  <c:v>68.313000000000002</c:v>
                </c:pt>
                <c:pt idx="5735">
                  <c:v>68.27</c:v>
                </c:pt>
                <c:pt idx="5736">
                  <c:v>68.227000000000004</c:v>
                </c:pt>
                <c:pt idx="5737">
                  <c:v>68.185000000000002</c:v>
                </c:pt>
                <c:pt idx="5738">
                  <c:v>68.185000000000002</c:v>
                </c:pt>
                <c:pt idx="5739">
                  <c:v>68.141999999999996</c:v>
                </c:pt>
                <c:pt idx="5740">
                  <c:v>68.141999999999996</c:v>
                </c:pt>
                <c:pt idx="5741">
                  <c:v>68.099000000000004</c:v>
                </c:pt>
                <c:pt idx="5742">
                  <c:v>68.099000000000004</c:v>
                </c:pt>
                <c:pt idx="5743">
                  <c:v>68.099000000000004</c:v>
                </c:pt>
                <c:pt idx="5744">
                  <c:v>68.055999999999983</c:v>
                </c:pt>
                <c:pt idx="5745">
                  <c:v>68.013000000000005</c:v>
                </c:pt>
                <c:pt idx="5746">
                  <c:v>68.013000000000005</c:v>
                </c:pt>
                <c:pt idx="5747">
                  <c:v>67.971000000000004</c:v>
                </c:pt>
                <c:pt idx="5748">
                  <c:v>67.927999999999997</c:v>
                </c:pt>
                <c:pt idx="5749">
                  <c:v>67.884999999999991</c:v>
                </c:pt>
                <c:pt idx="5750">
                  <c:v>67.842000000000013</c:v>
                </c:pt>
                <c:pt idx="5751">
                  <c:v>67.842000000000013</c:v>
                </c:pt>
                <c:pt idx="5752">
                  <c:v>67.798000000000002</c:v>
                </c:pt>
                <c:pt idx="5753">
                  <c:v>67.757000000000005</c:v>
                </c:pt>
                <c:pt idx="5754">
                  <c:v>67.757000000000005</c:v>
                </c:pt>
                <c:pt idx="5755">
                  <c:v>67.757000000000005</c:v>
                </c:pt>
                <c:pt idx="5756">
                  <c:v>67.757000000000005</c:v>
                </c:pt>
                <c:pt idx="5757">
                  <c:v>67.757000000000005</c:v>
                </c:pt>
                <c:pt idx="5758">
                  <c:v>67.757000000000005</c:v>
                </c:pt>
                <c:pt idx="5759">
                  <c:v>67.757000000000005</c:v>
                </c:pt>
                <c:pt idx="5760">
                  <c:v>67.757000000000005</c:v>
                </c:pt>
                <c:pt idx="5761">
                  <c:v>67.798000000000002</c:v>
                </c:pt>
                <c:pt idx="5762">
                  <c:v>67.798000000000002</c:v>
                </c:pt>
                <c:pt idx="5763">
                  <c:v>67.842000000000013</c:v>
                </c:pt>
                <c:pt idx="5764">
                  <c:v>67.884999999999991</c:v>
                </c:pt>
                <c:pt idx="5765">
                  <c:v>67.884999999999991</c:v>
                </c:pt>
                <c:pt idx="5766">
                  <c:v>67.927999999999997</c:v>
                </c:pt>
                <c:pt idx="5767">
                  <c:v>67.971000000000004</c:v>
                </c:pt>
                <c:pt idx="5768">
                  <c:v>68.013000000000005</c:v>
                </c:pt>
                <c:pt idx="5769">
                  <c:v>68.013000000000005</c:v>
                </c:pt>
                <c:pt idx="5770">
                  <c:v>68.055999999999983</c:v>
                </c:pt>
                <c:pt idx="5771">
                  <c:v>68.099000000000004</c:v>
                </c:pt>
                <c:pt idx="5772">
                  <c:v>68.099000000000004</c:v>
                </c:pt>
                <c:pt idx="5773">
                  <c:v>68.141999999999996</c:v>
                </c:pt>
                <c:pt idx="5774">
                  <c:v>68.141999999999996</c:v>
                </c:pt>
                <c:pt idx="5775">
                  <c:v>68.141999999999996</c:v>
                </c:pt>
                <c:pt idx="5776">
                  <c:v>68.185000000000002</c:v>
                </c:pt>
                <c:pt idx="5777">
                  <c:v>68.185000000000002</c:v>
                </c:pt>
                <c:pt idx="5778">
                  <c:v>68.185000000000002</c:v>
                </c:pt>
                <c:pt idx="5779">
                  <c:v>68.141999999999996</c:v>
                </c:pt>
                <c:pt idx="5780">
                  <c:v>68.141999999999996</c:v>
                </c:pt>
                <c:pt idx="5781">
                  <c:v>68.141999999999996</c:v>
                </c:pt>
                <c:pt idx="5782">
                  <c:v>68.141999999999996</c:v>
                </c:pt>
                <c:pt idx="5783">
                  <c:v>68.141999999999996</c:v>
                </c:pt>
                <c:pt idx="5784">
                  <c:v>68.141999999999996</c:v>
                </c:pt>
                <c:pt idx="5785">
                  <c:v>68.141999999999996</c:v>
                </c:pt>
                <c:pt idx="5786">
                  <c:v>68.141999999999996</c:v>
                </c:pt>
                <c:pt idx="5787">
                  <c:v>68.099000000000004</c:v>
                </c:pt>
                <c:pt idx="5788">
                  <c:v>68.099000000000004</c:v>
                </c:pt>
                <c:pt idx="5789">
                  <c:v>68.099000000000004</c:v>
                </c:pt>
                <c:pt idx="5790">
                  <c:v>68.099000000000004</c:v>
                </c:pt>
                <c:pt idx="5791">
                  <c:v>68.099000000000004</c:v>
                </c:pt>
                <c:pt idx="5792">
                  <c:v>68.099000000000004</c:v>
                </c:pt>
                <c:pt idx="5793">
                  <c:v>68.099000000000004</c:v>
                </c:pt>
                <c:pt idx="5794">
                  <c:v>68.099000000000004</c:v>
                </c:pt>
                <c:pt idx="5795">
                  <c:v>68.099000000000004</c:v>
                </c:pt>
                <c:pt idx="5796">
                  <c:v>68.099000000000004</c:v>
                </c:pt>
                <c:pt idx="5797">
                  <c:v>68.099000000000004</c:v>
                </c:pt>
                <c:pt idx="5798">
                  <c:v>68.099000000000004</c:v>
                </c:pt>
                <c:pt idx="5799">
                  <c:v>68.099000000000004</c:v>
                </c:pt>
                <c:pt idx="5800">
                  <c:v>68.055999999999983</c:v>
                </c:pt>
                <c:pt idx="5801">
                  <c:v>68.055999999999983</c:v>
                </c:pt>
                <c:pt idx="5802">
                  <c:v>68.055999999999983</c:v>
                </c:pt>
                <c:pt idx="5803">
                  <c:v>68.055999999999983</c:v>
                </c:pt>
                <c:pt idx="5804">
                  <c:v>68.055999999999983</c:v>
                </c:pt>
                <c:pt idx="5805">
                  <c:v>68.055999999999983</c:v>
                </c:pt>
                <c:pt idx="5806">
                  <c:v>68.055999999999983</c:v>
                </c:pt>
                <c:pt idx="5807">
                  <c:v>68.055999999999983</c:v>
                </c:pt>
                <c:pt idx="5808">
                  <c:v>68.055999999999983</c:v>
                </c:pt>
                <c:pt idx="5809">
                  <c:v>68.055999999999983</c:v>
                </c:pt>
                <c:pt idx="5810">
                  <c:v>68.055999999999983</c:v>
                </c:pt>
                <c:pt idx="5811">
                  <c:v>68.055999999999983</c:v>
                </c:pt>
                <c:pt idx="5812">
                  <c:v>68.055999999999983</c:v>
                </c:pt>
                <c:pt idx="5813">
                  <c:v>68.055999999999983</c:v>
                </c:pt>
                <c:pt idx="5814">
                  <c:v>68.055999999999983</c:v>
                </c:pt>
                <c:pt idx="5815">
                  <c:v>68.055999999999983</c:v>
                </c:pt>
                <c:pt idx="5816">
                  <c:v>68.013000000000005</c:v>
                </c:pt>
                <c:pt idx="5817">
                  <c:v>68.013000000000005</c:v>
                </c:pt>
                <c:pt idx="5818">
                  <c:v>68.013000000000005</c:v>
                </c:pt>
                <c:pt idx="5819">
                  <c:v>68.013000000000005</c:v>
                </c:pt>
                <c:pt idx="5820">
                  <c:v>68.013000000000005</c:v>
                </c:pt>
                <c:pt idx="5821">
                  <c:v>68.013000000000005</c:v>
                </c:pt>
                <c:pt idx="5822">
                  <c:v>68.013000000000005</c:v>
                </c:pt>
                <c:pt idx="5823">
                  <c:v>68.013000000000005</c:v>
                </c:pt>
                <c:pt idx="5824">
                  <c:v>68.013000000000005</c:v>
                </c:pt>
                <c:pt idx="5825">
                  <c:v>68.013000000000005</c:v>
                </c:pt>
                <c:pt idx="5826">
                  <c:v>68.013000000000005</c:v>
                </c:pt>
                <c:pt idx="5827">
                  <c:v>68.013000000000005</c:v>
                </c:pt>
                <c:pt idx="5828">
                  <c:v>68.055999999999983</c:v>
                </c:pt>
                <c:pt idx="5829">
                  <c:v>68.055999999999983</c:v>
                </c:pt>
                <c:pt idx="5830">
                  <c:v>68.055999999999983</c:v>
                </c:pt>
                <c:pt idx="5831">
                  <c:v>68.099000000000004</c:v>
                </c:pt>
                <c:pt idx="5832">
                  <c:v>68.099000000000004</c:v>
                </c:pt>
                <c:pt idx="5833">
                  <c:v>68.099000000000004</c:v>
                </c:pt>
                <c:pt idx="5834">
                  <c:v>68.141999999999996</c:v>
                </c:pt>
                <c:pt idx="5835">
                  <c:v>68.141999999999996</c:v>
                </c:pt>
                <c:pt idx="5836">
                  <c:v>68.185000000000002</c:v>
                </c:pt>
                <c:pt idx="5837">
                  <c:v>68.185000000000002</c:v>
                </c:pt>
                <c:pt idx="5838">
                  <c:v>68.185000000000002</c:v>
                </c:pt>
                <c:pt idx="5839">
                  <c:v>68.185000000000002</c:v>
                </c:pt>
                <c:pt idx="5840">
                  <c:v>68.227000000000004</c:v>
                </c:pt>
                <c:pt idx="5841">
                  <c:v>68.227000000000004</c:v>
                </c:pt>
                <c:pt idx="5842">
                  <c:v>68.227000000000004</c:v>
                </c:pt>
                <c:pt idx="5843">
                  <c:v>68.227000000000004</c:v>
                </c:pt>
                <c:pt idx="5844">
                  <c:v>68.227000000000004</c:v>
                </c:pt>
                <c:pt idx="5845">
                  <c:v>68.27</c:v>
                </c:pt>
                <c:pt idx="5846">
                  <c:v>68.27</c:v>
                </c:pt>
                <c:pt idx="5847">
                  <c:v>68.27</c:v>
                </c:pt>
                <c:pt idx="5848">
                  <c:v>68.27</c:v>
                </c:pt>
                <c:pt idx="5849">
                  <c:v>68.27</c:v>
                </c:pt>
                <c:pt idx="5850">
                  <c:v>68.27</c:v>
                </c:pt>
                <c:pt idx="5851">
                  <c:v>68.27</c:v>
                </c:pt>
                <c:pt idx="5852">
                  <c:v>68.27</c:v>
                </c:pt>
                <c:pt idx="5853">
                  <c:v>68.27</c:v>
                </c:pt>
                <c:pt idx="5854">
                  <c:v>68.27</c:v>
                </c:pt>
                <c:pt idx="5855">
                  <c:v>68.27</c:v>
                </c:pt>
                <c:pt idx="5856">
                  <c:v>68.27</c:v>
                </c:pt>
                <c:pt idx="5857">
                  <c:v>68.27</c:v>
                </c:pt>
                <c:pt idx="5858">
                  <c:v>68.27</c:v>
                </c:pt>
                <c:pt idx="5859">
                  <c:v>68.27</c:v>
                </c:pt>
                <c:pt idx="5860">
                  <c:v>68.27</c:v>
                </c:pt>
                <c:pt idx="5861">
                  <c:v>68.27</c:v>
                </c:pt>
                <c:pt idx="5862">
                  <c:v>68.27</c:v>
                </c:pt>
                <c:pt idx="5863">
                  <c:v>68.27</c:v>
                </c:pt>
                <c:pt idx="5864">
                  <c:v>68.27</c:v>
                </c:pt>
                <c:pt idx="5865">
                  <c:v>68.27</c:v>
                </c:pt>
                <c:pt idx="5866">
                  <c:v>68.227000000000004</c:v>
                </c:pt>
                <c:pt idx="5867">
                  <c:v>68.227000000000004</c:v>
                </c:pt>
                <c:pt idx="5868">
                  <c:v>68.185000000000002</c:v>
                </c:pt>
                <c:pt idx="5869">
                  <c:v>68.185000000000002</c:v>
                </c:pt>
                <c:pt idx="5870">
                  <c:v>68.185000000000002</c:v>
                </c:pt>
                <c:pt idx="5871">
                  <c:v>68.141999999999996</c:v>
                </c:pt>
                <c:pt idx="5872">
                  <c:v>68.141999999999996</c:v>
                </c:pt>
                <c:pt idx="5873">
                  <c:v>68.141999999999996</c:v>
                </c:pt>
                <c:pt idx="5874">
                  <c:v>68.141999999999996</c:v>
                </c:pt>
                <c:pt idx="5875">
                  <c:v>68.099000000000004</c:v>
                </c:pt>
                <c:pt idx="5876">
                  <c:v>68.099000000000004</c:v>
                </c:pt>
                <c:pt idx="5877">
                  <c:v>68.099000000000004</c:v>
                </c:pt>
                <c:pt idx="5878">
                  <c:v>68.099000000000004</c:v>
                </c:pt>
                <c:pt idx="5879">
                  <c:v>68.099000000000004</c:v>
                </c:pt>
                <c:pt idx="5880">
                  <c:v>68.099000000000004</c:v>
                </c:pt>
                <c:pt idx="5881">
                  <c:v>68.099000000000004</c:v>
                </c:pt>
                <c:pt idx="5882">
                  <c:v>68.099000000000004</c:v>
                </c:pt>
                <c:pt idx="5883">
                  <c:v>68.099000000000004</c:v>
                </c:pt>
                <c:pt idx="5884">
                  <c:v>68.055999999999983</c:v>
                </c:pt>
                <c:pt idx="5885">
                  <c:v>68.055999999999983</c:v>
                </c:pt>
                <c:pt idx="5886">
                  <c:v>68.055999999999983</c:v>
                </c:pt>
                <c:pt idx="5887">
                  <c:v>68.055999999999983</c:v>
                </c:pt>
                <c:pt idx="5888">
                  <c:v>68.055999999999983</c:v>
                </c:pt>
                <c:pt idx="5889">
                  <c:v>68.099000000000004</c:v>
                </c:pt>
                <c:pt idx="5890">
                  <c:v>68.099000000000004</c:v>
                </c:pt>
                <c:pt idx="5891">
                  <c:v>68.099000000000004</c:v>
                </c:pt>
                <c:pt idx="5892">
                  <c:v>68.099000000000004</c:v>
                </c:pt>
                <c:pt idx="5893">
                  <c:v>68.141999999999996</c:v>
                </c:pt>
                <c:pt idx="5894">
                  <c:v>68.141999999999996</c:v>
                </c:pt>
                <c:pt idx="5895">
                  <c:v>68.141999999999996</c:v>
                </c:pt>
                <c:pt idx="5896">
                  <c:v>68.185000000000002</c:v>
                </c:pt>
                <c:pt idx="5897">
                  <c:v>68.185000000000002</c:v>
                </c:pt>
                <c:pt idx="5898">
                  <c:v>68.185000000000002</c:v>
                </c:pt>
                <c:pt idx="5899">
                  <c:v>68.227000000000004</c:v>
                </c:pt>
                <c:pt idx="5900">
                  <c:v>68.227000000000004</c:v>
                </c:pt>
                <c:pt idx="5901">
                  <c:v>68.27</c:v>
                </c:pt>
                <c:pt idx="5902">
                  <c:v>68.313000000000002</c:v>
                </c:pt>
                <c:pt idx="5903">
                  <c:v>68.35599999999998</c:v>
                </c:pt>
                <c:pt idx="5904">
                  <c:v>68.400000000000006</c:v>
                </c:pt>
                <c:pt idx="5905">
                  <c:v>68.443000000000026</c:v>
                </c:pt>
                <c:pt idx="5906">
                  <c:v>68.483999999999995</c:v>
                </c:pt>
                <c:pt idx="5907">
                  <c:v>68.527000000000001</c:v>
                </c:pt>
                <c:pt idx="5908">
                  <c:v>68.570999999999998</c:v>
                </c:pt>
                <c:pt idx="5909">
                  <c:v>68.614000000000004</c:v>
                </c:pt>
                <c:pt idx="5910">
                  <c:v>68.656999999999982</c:v>
                </c:pt>
                <c:pt idx="5911">
                  <c:v>68.697999999999993</c:v>
                </c:pt>
                <c:pt idx="5912">
                  <c:v>68.742000000000004</c:v>
                </c:pt>
                <c:pt idx="5913">
                  <c:v>68.828000000000003</c:v>
                </c:pt>
                <c:pt idx="5914">
                  <c:v>68.870999999999981</c:v>
                </c:pt>
                <c:pt idx="5915">
                  <c:v>68.912999999999997</c:v>
                </c:pt>
                <c:pt idx="5916">
                  <c:v>68.956000000000003</c:v>
                </c:pt>
                <c:pt idx="5917">
                  <c:v>69.042000000000002</c:v>
                </c:pt>
                <c:pt idx="5918">
                  <c:v>69.084999999999994</c:v>
                </c:pt>
                <c:pt idx="5919">
                  <c:v>69.128999999999976</c:v>
                </c:pt>
                <c:pt idx="5920">
                  <c:v>69.169999999999987</c:v>
                </c:pt>
                <c:pt idx="5921">
                  <c:v>69.169999999999987</c:v>
                </c:pt>
                <c:pt idx="5922">
                  <c:v>69.212999999999994</c:v>
                </c:pt>
                <c:pt idx="5923">
                  <c:v>69.256</c:v>
                </c:pt>
                <c:pt idx="5924">
                  <c:v>69.256</c:v>
                </c:pt>
                <c:pt idx="5925">
                  <c:v>69.3</c:v>
                </c:pt>
                <c:pt idx="5926">
                  <c:v>69.3</c:v>
                </c:pt>
                <c:pt idx="5927">
                  <c:v>69.343000000000004</c:v>
                </c:pt>
                <c:pt idx="5928">
                  <c:v>69.343000000000004</c:v>
                </c:pt>
                <c:pt idx="5929">
                  <c:v>69.385999999999981</c:v>
                </c:pt>
                <c:pt idx="5930">
                  <c:v>69.385999999999981</c:v>
                </c:pt>
                <c:pt idx="5931">
                  <c:v>69.385999999999981</c:v>
                </c:pt>
                <c:pt idx="5932">
                  <c:v>69.385999999999981</c:v>
                </c:pt>
                <c:pt idx="5933">
                  <c:v>69.343000000000004</c:v>
                </c:pt>
                <c:pt idx="5934">
                  <c:v>69.343000000000004</c:v>
                </c:pt>
                <c:pt idx="5935">
                  <c:v>69.343000000000004</c:v>
                </c:pt>
                <c:pt idx="5936">
                  <c:v>69.343000000000004</c:v>
                </c:pt>
                <c:pt idx="5937">
                  <c:v>69.343000000000004</c:v>
                </c:pt>
                <c:pt idx="5938">
                  <c:v>69.343000000000004</c:v>
                </c:pt>
                <c:pt idx="5939">
                  <c:v>69.343000000000004</c:v>
                </c:pt>
                <c:pt idx="5940">
                  <c:v>69.343000000000004</c:v>
                </c:pt>
                <c:pt idx="5941">
                  <c:v>69.343000000000004</c:v>
                </c:pt>
                <c:pt idx="5942">
                  <c:v>69.343000000000004</c:v>
                </c:pt>
                <c:pt idx="5943">
                  <c:v>69.343000000000004</c:v>
                </c:pt>
                <c:pt idx="5944">
                  <c:v>69.343000000000004</c:v>
                </c:pt>
                <c:pt idx="5945">
                  <c:v>69.3</c:v>
                </c:pt>
                <c:pt idx="5946">
                  <c:v>69.3</c:v>
                </c:pt>
                <c:pt idx="5947">
                  <c:v>69.256</c:v>
                </c:pt>
                <c:pt idx="5948">
                  <c:v>69.256</c:v>
                </c:pt>
                <c:pt idx="5949">
                  <c:v>69.212999999999994</c:v>
                </c:pt>
                <c:pt idx="5950">
                  <c:v>69.212999999999994</c:v>
                </c:pt>
                <c:pt idx="5951">
                  <c:v>69.169999999999987</c:v>
                </c:pt>
                <c:pt idx="5952">
                  <c:v>69.169999999999987</c:v>
                </c:pt>
                <c:pt idx="5953">
                  <c:v>69.169999999999987</c:v>
                </c:pt>
                <c:pt idx="5954">
                  <c:v>69.169999999999987</c:v>
                </c:pt>
                <c:pt idx="5955">
                  <c:v>69.169999999999987</c:v>
                </c:pt>
                <c:pt idx="5956">
                  <c:v>69.169999999999987</c:v>
                </c:pt>
                <c:pt idx="5957">
                  <c:v>69.128999999999976</c:v>
                </c:pt>
                <c:pt idx="5958">
                  <c:v>69.128999999999976</c:v>
                </c:pt>
                <c:pt idx="5959">
                  <c:v>69.128999999999976</c:v>
                </c:pt>
                <c:pt idx="5960">
                  <c:v>69.128999999999976</c:v>
                </c:pt>
                <c:pt idx="5961">
                  <c:v>69.128999999999976</c:v>
                </c:pt>
                <c:pt idx="5962">
                  <c:v>69.128999999999976</c:v>
                </c:pt>
                <c:pt idx="5963">
                  <c:v>69.128999999999976</c:v>
                </c:pt>
                <c:pt idx="5964">
                  <c:v>69.128999999999976</c:v>
                </c:pt>
                <c:pt idx="5965">
                  <c:v>69.128999999999976</c:v>
                </c:pt>
                <c:pt idx="5966">
                  <c:v>69.128999999999976</c:v>
                </c:pt>
                <c:pt idx="5967">
                  <c:v>69.128999999999976</c:v>
                </c:pt>
                <c:pt idx="5968">
                  <c:v>69.128999999999976</c:v>
                </c:pt>
                <c:pt idx="5969">
                  <c:v>69.128999999999976</c:v>
                </c:pt>
                <c:pt idx="5970">
                  <c:v>69.084999999999994</c:v>
                </c:pt>
                <c:pt idx="5971">
                  <c:v>69.084999999999994</c:v>
                </c:pt>
                <c:pt idx="5972">
                  <c:v>69.084999999999994</c:v>
                </c:pt>
                <c:pt idx="5973">
                  <c:v>69.042000000000002</c:v>
                </c:pt>
                <c:pt idx="5974">
                  <c:v>69.042000000000002</c:v>
                </c:pt>
                <c:pt idx="5975">
                  <c:v>69.042000000000002</c:v>
                </c:pt>
                <c:pt idx="5976">
                  <c:v>69.042000000000002</c:v>
                </c:pt>
                <c:pt idx="5977">
                  <c:v>68.998999999999995</c:v>
                </c:pt>
                <c:pt idx="5978">
                  <c:v>68.998999999999995</c:v>
                </c:pt>
                <c:pt idx="5979">
                  <c:v>68.998999999999995</c:v>
                </c:pt>
                <c:pt idx="5980">
                  <c:v>68.956000000000003</c:v>
                </c:pt>
                <c:pt idx="5981">
                  <c:v>68.956000000000003</c:v>
                </c:pt>
                <c:pt idx="5982">
                  <c:v>68.912999999999997</c:v>
                </c:pt>
                <c:pt idx="5983">
                  <c:v>68.870999999999981</c:v>
                </c:pt>
                <c:pt idx="5984">
                  <c:v>68.870999999999981</c:v>
                </c:pt>
                <c:pt idx="5985">
                  <c:v>68.828000000000003</c:v>
                </c:pt>
                <c:pt idx="5986">
                  <c:v>68.828000000000003</c:v>
                </c:pt>
                <c:pt idx="5987">
                  <c:v>68.784999999999997</c:v>
                </c:pt>
                <c:pt idx="5988">
                  <c:v>68.784999999999997</c:v>
                </c:pt>
                <c:pt idx="5989">
                  <c:v>68.742000000000004</c:v>
                </c:pt>
                <c:pt idx="5990">
                  <c:v>68.742000000000004</c:v>
                </c:pt>
                <c:pt idx="5991">
                  <c:v>68.742000000000004</c:v>
                </c:pt>
                <c:pt idx="5992">
                  <c:v>68.697999999999993</c:v>
                </c:pt>
                <c:pt idx="5993">
                  <c:v>68.697999999999993</c:v>
                </c:pt>
                <c:pt idx="5994">
                  <c:v>68.697999999999993</c:v>
                </c:pt>
                <c:pt idx="5995">
                  <c:v>68.697999999999993</c:v>
                </c:pt>
                <c:pt idx="5996">
                  <c:v>68.697999999999993</c:v>
                </c:pt>
                <c:pt idx="5997">
                  <c:v>68.656999999999982</c:v>
                </c:pt>
                <c:pt idx="5998">
                  <c:v>68.656999999999982</c:v>
                </c:pt>
                <c:pt idx="5999">
                  <c:v>68.656999999999982</c:v>
                </c:pt>
                <c:pt idx="6000">
                  <c:v>68.656999999999982</c:v>
                </c:pt>
                <c:pt idx="6001">
                  <c:v>68.656999999999982</c:v>
                </c:pt>
                <c:pt idx="6002">
                  <c:v>68.656999999999982</c:v>
                </c:pt>
                <c:pt idx="6003">
                  <c:v>68.656999999999982</c:v>
                </c:pt>
                <c:pt idx="6004">
                  <c:v>68.614000000000004</c:v>
                </c:pt>
                <c:pt idx="6005">
                  <c:v>68.656999999999982</c:v>
                </c:pt>
                <c:pt idx="6006">
                  <c:v>68.614000000000004</c:v>
                </c:pt>
                <c:pt idx="6007">
                  <c:v>68.614000000000004</c:v>
                </c:pt>
                <c:pt idx="6008">
                  <c:v>68.614000000000004</c:v>
                </c:pt>
                <c:pt idx="6009">
                  <c:v>68.614000000000004</c:v>
                </c:pt>
                <c:pt idx="6010">
                  <c:v>68.614000000000004</c:v>
                </c:pt>
                <c:pt idx="6011">
                  <c:v>68.614000000000004</c:v>
                </c:pt>
                <c:pt idx="6012">
                  <c:v>68.614000000000004</c:v>
                </c:pt>
                <c:pt idx="6013">
                  <c:v>68.614000000000004</c:v>
                </c:pt>
                <c:pt idx="6014">
                  <c:v>68.570999999999998</c:v>
                </c:pt>
                <c:pt idx="6015">
                  <c:v>68.570999999999998</c:v>
                </c:pt>
                <c:pt idx="6016">
                  <c:v>68.570999999999998</c:v>
                </c:pt>
                <c:pt idx="6017">
                  <c:v>68.570999999999998</c:v>
                </c:pt>
                <c:pt idx="6018">
                  <c:v>68.570999999999998</c:v>
                </c:pt>
                <c:pt idx="6019">
                  <c:v>68.570999999999998</c:v>
                </c:pt>
                <c:pt idx="6020">
                  <c:v>68.570999999999998</c:v>
                </c:pt>
                <c:pt idx="6021">
                  <c:v>68.570999999999998</c:v>
                </c:pt>
                <c:pt idx="6022">
                  <c:v>68.614000000000004</c:v>
                </c:pt>
                <c:pt idx="6023">
                  <c:v>68.614000000000004</c:v>
                </c:pt>
                <c:pt idx="6024">
                  <c:v>68.614000000000004</c:v>
                </c:pt>
                <c:pt idx="6025">
                  <c:v>68.614000000000004</c:v>
                </c:pt>
                <c:pt idx="6026">
                  <c:v>68.614000000000004</c:v>
                </c:pt>
                <c:pt idx="6027">
                  <c:v>68.614000000000004</c:v>
                </c:pt>
                <c:pt idx="6028">
                  <c:v>68.614000000000004</c:v>
                </c:pt>
                <c:pt idx="6029">
                  <c:v>68.614000000000004</c:v>
                </c:pt>
                <c:pt idx="6030">
                  <c:v>68.614000000000004</c:v>
                </c:pt>
                <c:pt idx="6031">
                  <c:v>68.614000000000004</c:v>
                </c:pt>
                <c:pt idx="6032">
                  <c:v>68.614000000000004</c:v>
                </c:pt>
                <c:pt idx="6033">
                  <c:v>68.614000000000004</c:v>
                </c:pt>
                <c:pt idx="6034">
                  <c:v>68.614000000000004</c:v>
                </c:pt>
                <c:pt idx="6035">
                  <c:v>68.614000000000004</c:v>
                </c:pt>
                <c:pt idx="6036">
                  <c:v>68.614000000000004</c:v>
                </c:pt>
                <c:pt idx="6037">
                  <c:v>68.614000000000004</c:v>
                </c:pt>
                <c:pt idx="6038">
                  <c:v>68.614000000000004</c:v>
                </c:pt>
                <c:pt idx="6039">
                  <c:v>68.656999999999982</c:v>
                </c:pt>
                <c:pt idx="6040">
                  <c:v>68.656999999999982</c:v>
                </c:pt>
                <c:pt idx="6041">
                  <c:v>68.656999999999982</c:v>
                </c:pt>
                <c:pt idx="6042">
                  <c:v>68.656999999999982</c:v>
                </c:pt>
                <c:pt idx="6043">
                  <c:v>68.697999999999993</c:v>
                </c:pt>
                <c:pt idx="6044">
                  <c:v>68.697999999999993</c:v>
                </c:pt>
                <c:pt idx="6045">
                  <c:v>68.697999999999993</c:v>
                </c:pt>
                <c:pt idx="6046">
                  <c:v>68.697999999999993</c:v>
                </c:pt>
                <c:pt idx="6047">
                  <c:v>68.697999999999993</c:v>
                </c:pt>
                <c:pt idx="6048">
                  <c:v>68.742000000000004</c:v>
                </c:pt>
                <c:pt idx="6049">
                  <c:v>68.742000000000004</c:v>
                </c:pt>
                <c:pt idx="6050">
                  <c:v>68.742000000000004</c:v>
                </c:pt>
                <c:pt idx="6051">
                  <c:v>68.784999999999997</c:v>
                </c:pt>
                <c:pt idx="6052">
                  <c:v>68.784999999999997</c:v>
                </c:pt>
                <c:pt idx="6053">
                  <c:v>68.784999999999997</c:v>
                </c:pt>
                <c:pt idx="6054">
                  <c:v>68.784999999999997</c:v>
                </c:pt>
                <c:pt idx="6055">
                  <c:v>68.784999999999997</c:v>
                </c:pt>
                <c:pt idx="6056">
                  <c:v>68.784999999999997</c:v>
                </c:pt>
                <c:pt idx="6057">
                  <c:v>68.784999999999997</c:v>
                </c:pt>
                <c:pt idx="6058">
                  <c:v>68.742000000000004</c:v>
                </c:pt>
                <c:pt idx="6059">
                  <c:v>68.742000000000004</c:v>
                </c:pt>
                <c:pt idx="6060">
                  <c:v>68.742000000000004</c:v>
                </c:pt>
                <c:pt idx="6061">
                  <c:v>68.742000000000004</c:v>
                </c:pt>
                <c:pt idx="6062">
                  <c:v>68.742000000000004</c:v>
                </c:pt>
                <c:pt idx="6063">
                  <c:v>68.742000000000004</c:v>
                </c:pt>
                <c:pt idx="6064">
                  <c:v>68.742000000000004</c:v>
                </c:pt>
                <c:pt idx="6065">
                  <c:v>68.697999999999993</c:v>
                </c:pt>
                <c:pt idx="6066">
                  <c:v>68.697999999999993</c:v>
                </c:pt>
                <c:pt idx="6067">
                  <c:v>68.697999999999993</c:v>
                </c:pt>
                <c:pt idx="6068">
                  <c:v>68.656999999999982</c:v>
                </c:pt>
                <c:pt idx="6069">
                  <c:v>68.656999999999982</c:v>
                </c:pt>
                <c:pt idx="6070">
                  <c:v>68.614000000000004</c:v>
                </c:pt>
                <c:pt idx="6071">
                  <c:v>68.614000000000004</c:v>
                </c:pt>
                <c:pt idx="6072">
                  <c:v>68.570999999999998</c:v>
                </c:pt>
                <c:pt idx="6073">
                  <c:v>68.570999999999998</c:v>
                </c:pt>
                <c:pt idx="6074">
                  <c:v>68.570999999999998</c:v>
                </c:pt>
                <c:pt idx="6075">
                  <c:v>68.527000000000001</c:v>
                </c:pt>
                <c:pt idx="6076">
                  <c:v>68.527000000000001</c:v>
                </c:pt>
                <c:pt idx="6077">
                  <c:v>68.527000000000001</c:v>
                </c:pt>
                <c:pt idx="6078">
                  <c:v>68.527000000000001</c:v>
                </c:pt>
                <c:pt idx="6079">
                  <c:v>68.483999999999995</c:v>
                </c:pt>
                <c:pt idx="6080">
                  <c:v>68.483999999999995</c:v>
                </c:pt>
                <c:pt idx="6081">
                  <c:v>68.483999999999995</c:v>
                </c:pt>
                <c:pt idx="6082">
                  <c:v>68.483999999999995</c:v>
                </c:pt>
                <c:pt idx="6083">
                  <c:v>68.443000000000026</c:v>
                </c:pt>
                <c:pt idx="6084">
                  <c:v>68.443000000000026</c:v>
                </c:pt>
                <c:pt idx="6085">
                  <c:v>68.443000000000026</c:v>
                </c:pt>
                <c:pt idx="6086">
                  <c:v>68.443000000000026</c:v>
                </c:pt>
                <c:pt idx="6087">
                  <c:v>68.443000000000026</c:v>
                </c:pt>
                <c:pt idx="6088">
                  <c:v>68.400000000000006</c:v>
                </c:pt>
                <c:pt idx="6089">
                  <c:v>68.400000000000006</c:v>
                </c:pt>
                <c:pt idx="6090">
                  <c:v>68.400000000000006</c:v>
                </c:pt>
                <c:pt idx="6091">
                  <c:v>68.400000000000006</c:v>
                </c:pt>
                <c:pt idx="6092">
                  <c:v>68.400000000000006</c:v>
                </c:pt>
                <c:pt idx="6093">
                  <c:v>68.400000000000006</c:v>
                </c:pt>
                <c:pt idx="6094">
                  <c:v>68.35599999999998</c:v>
                </c:pt>
                <c:pt idx="6095">
                  <c:v>68.35599999999998</c:v>
                </c:pt>
                <c:pt idx="6096">
                  <c:v>68.35599999999998</c:v>
                </c:pt>
                <c:pt idx="6097">
                  <c:v>68.313000000000002</c:v>
                </c:pt>
                <c:pt idx="6098">
                  <c:v>68.313000000000002</c:v>
                </c:pt>
                <c:pt idx="6099">
                  <c:v>68.313000000000002</c:v>
                </c:pt>
                <c:pt idx="6100">
                  <c:v>68.27</c:v>
                </c:pt>
                <c:pt idx="6101">
                  <c:v>68.27</c:v>
                </c:pt>
                <c:pt idx="6102">
                  <c:v>68.27</c:v>
                </c:pt>
                <c:pt idx="6103">
                  <c:v>68.227000000000004</c:v>
                </c:pt>
                <c:pt idx="6104">
                  <c:v>68.227000000000004</c:v>
                </c:pt>
                <c:pt idx="6105">
                  <c:v>68.185000000000002</c:v>
                </c:pt>
                <c:pt idx="6106">
                  <c:v>68.185000000000002</c:v>
                </c:pt>
                <c:pt idx="6107">
                  <c:v>68.185000000000002</c:v>
                </c:pt>
                <c:pt idx="6108">
                  <c:v>68.185000000000002</c:v>
                </c:pt>
                <c:pt idx="6109">
                  <c:v>68.141999999999996</c:v>
                </c:pt>
                <c:pt idx="6110">
                  <c:v>68.141999999999996</c:v>
                </c:pt>
                <c:pt idx="6111">
                  <c:v>68.141999999999996</c:v>
                </c:pt>
                <c:pt idx="6112">
                  <c:v>68.141999999999996</c:v>
                </c:pt>
                <c:pt idx="6113">
                  <c:v>68.141999999999996</c:v>
                </c:pt>
                <c:pt idx="6114">
                  <c:v>68.141999999999996</c:v>
                </c:pt>
                <c:pt idx="6115">
                  <c:v>68.141999999999996</c:v>
                </c:pt>
                <c:pt idx="6116">
                  <c:v>68.141999999999996</c:v>
                </c:pt>
                <c:pt idx="6117">
                  <c:v>68.141999999999996</c:v>
                </c:pt>
                <c:pt idx="6118">
                  <c:v>68.141999999999996</c:v>
                </c:pt>
                <c:pt idx="6119">
                  <c:v>68.141999999999996</c:v>
                </c:pt>
                <c:pt idx="6120">
                  <c:v>68.141999999999996</c:v>
                </c:pt>
                <c:pt idx="6121">
                  <c:v>68.141999999999996</c:v>
                </c:pt>
                <c:pt idx="6122">
                  <c:v>68.185000000000002</c:v>
                </c:pt>
                <c:pt idx="6123">
                  <c:v>68.185000000000002</c:v>
                </c:pt>
                <c:pt idx="6124">
                  <c:v>68.185000000000002</c:v>
                </c:pt>
                <c:pt idx="6125">
                  <c:v>68.185000000000002</c:v>
                </c:pt>
                <c:pt idx="6126">
                  <c:v>68.185000000000002</c:v>
                </c:pt>
                <c:pt idx="6127">
                  <c:v>68.185000000000002</c:v>
                </c:pt>
                <c:pt idx="6128">
                  <c:v>68.185000000000002</c:v>
                </c:pt>
                <c:pt idx="6129">
                  <c:v>68.141999999999996</c:v>
                </c:pt>
                <c:pt idx="6130">
                  <c:v>68.141999999999996</c:v>
                </c:pt>
                <c:pt idx="6131">
                  <c:v>68.141999999999996</c:v>
                </c:pt>
                <c:pt idx="6132">
                  <c:v>68.141999999999996</c:v>
                </c:pt>
                <c:pt idx="6133">
                  <c:v>68.141999999999996</c:v>
                </c:pt>
                <c:pt idx="6134">
                  <c:v>68.141999999999996</c:v>
                </c:pt>
                <c:pt idx="6135">
                  <c:v>68.141999999999996</c:v>
                </c:pt>
                <c:pt idx="6136">
                  <c:v>68.099000000000004</c:v>
                </c:pt>
                <c:pt idx="6137">
                  <c:v>68.099000000000004</c:v>
                </c:pt>
                <c:pt idx="6138">
                  <c:v>68.099000000000004</c:v>
                </c:pt>
                <c:pt idx="6139">
                  <c:v>68.055999999999983</c:v>
                </c:pt>
                <c:pt idx="6140">
                  <c:v>68.055999999999983</c:v>
                </c:pt>
                <c:pt idx="6141">
                  <c:v>68.055999999999983</c:v>
                </c:pt>
                <c:pt idx="6142">
                  <c:v>68.055999999999983</c:v>
                </c:pt>
                <c:pt idx="6143">
                  <c:v>68.055999999999983</c:v>
                </c:pt>
                <c:pt idx="6144">
                  <c:v>68.055999999999983</c:v>
                </c:pt>
                <c:pt idx="6145">
                  <c:v>68.055999999999983</c:v>
                </c:pt>
                <c:pt idx="6146">
                  <c:v>68.055999999999983</c:v>
                </c:pt>
                <c:pt idx="6147">
                  <c:v>68.055999999999983</c:v>
                </c:pt>
                <c:pt idx="6148">
                  <c:v>68.013000000000005</c:v>
                </c:pt>
                <c:pt idx="6149">
                  <c:v>68.013000000000005</c:v>
                </c:pt>
                <c:pt idx="6150">
                  <c:v>68.013000000000005</c:v>
                </c:pt>
                <c:pt idx="6151">
                  <c:v>68.013000000000005</c:v>
                </c:pt>
                <c:pt idx="6152">
                  <c:v>67.971000000000004</c:v>
                </c:pt>
                <c:pt idx="6153">
                  <c:v>67.971000000000004</c:v>
                </c:pt>
                <c:pt idx="6154">
                  <c:v>67.927999999999997</c:v>
                </c:pt>
                <c:pt idx="6155">
                  <c:v>67.927999999999997</c:v>
                </c:pt>
                <c:pt idx="6156">
                  <c:v>67.884999999999991</c:v>
                </c:pt>
                <c:pt idx="6157">
                  <c:v>67.884999999999991</c:v>
                </c:pt>
                <c:pt idx="6158">
                  <c:v>67.842000000000013</c:v>
                </c:pt>
                <c:pt idx="6159">
                  <c:v>67.842000000000013</c:v>
                </c:pt>
                <c:pt idx="6160">
                  <c:v>67.798000000000002</c:v>
                </c:pt>
                <c:pt idx="6161">
                  <c:v>67.798000000000002</c:v>
                </c:pt>
                <c:pt idx="6162">
                  <c:v>67.757000000000005</c:v>
                </c:pt>
                <c:pt idx="6163">
                  <c:v>67.757000000000005</c:v>
                </c:pt>
                <c:pt idx="6164">
                  <c:v>67.757000000000005</c:v>
                </c:pt>
                <c:pt idx="6165">
                  <c:v>67.757000000000005</c:v>
                </c:pt>
                <c:pt idx="6166">
                  <c:v>67.798000000000002</c:v>
                </c:pt>
                <c:pt idx="6167">
                  <c:v>67.798000000000002</c:v>
                </c:pt>
                <c:pt idx="6168">
                  <c:v>67.798000000000002</c:v>
                </c:pt>
                <c:pt idx="6169">
                  <c:v>67.842000000000013</c:v>
                </c:pt>
                <c:pt idx="6170">
                  <c:v>67.842000000000013</c:v>
                </c:pt>
                <c:pt idx="6171">
                  <c:v>67.842000000000013</c:v>
                </c:pt>
                <c:pt idx="6172">
                  <c:v>67.842000000000013</c:v>
                </c:pt>
                <c:pt idx="6173">
                  <c:v>67.842000000000013</c:v>
                </c:pt>
                <c:pt idx="6174">
                  <c:v>67.842000000000013</c:v>
                </c:pt>
                <c:pt idx="6175">
                  <c:v>67.842000000000013</c:v>
                </c:pt>
                <c:pt idx="6176">
                  <c:v>67.798000000000002</c:v>
                </c:pt>
                <c:pt idx="6177">
                  <c:v>67.798000000000002</c:v>
                </c:pt>
                <c:pt idx="6178">
                  <c:v>67.798000000000002</c:v>
                </c:pt>
                <c:pt idx="6179">
                  <c:v>67.798000000000002</c:v>
                </c:pt>
                <c:pt idx="6180">
                  <c:v>67.842000000000013</c:v>
                </c:pt>
                <c:pt idx="6181">
                  <c:v>67.842000000000013</c:v>
                </c:pt>
                <c:pt idx="6182">
                  <c:v>67.842000000000013</c:v>
                </c:pt>
                <c:pt idx="6183">
                  <c:v>67.798000000000002</c:v>
                </c:pt>
                <c:pt idx="6184">
                  <c:v>67.798000000000002</c:v>
                </c:pt>
                <c:pt idx="6185">
                  <c:v>67.798000000000002</c:v>
                </c:pt>
                <c:pt idx="6186">
                  <c:v>67.798000000000002</c:v>
                </c:pt>
                <c:pt idx="6187">
                  <c:v>67.798000000000002</c:v>
                </c:pt>
                <c:pt idx="6188">
                  <c:v>67.798000000000002</c:v>
                </c:pt>
                <c:pt idx="6189">
                  <c:v>67.798000000000002</c:v>
                </c:pt>
                <c:pt idx="6190">
                  <c:v>67.798000000000002</c:v>
                </c:pt>
                <c:pt idx="6191">
                  <c:v>67.757000000000005</c:v>
                </c:pt>
                <c:pt idx="6192">
                  <c:v>67.757000000000005</c:v>
                </c:pt>
                <c:pt idx="6193">
                  <c:v>67.714000000000027</c:v>
                </c:pt>
                <c:pt idx="6194">
                  <c:v>67.714000000000027</c:v>
                </c:pt>
                <c:pt idx="6195">
                  <c:v>67.714000000000027</c:v>
                </c:pt>
                <c:pt idx="6196">
                  <c:v>67.670999999999978</c:v>
                </c:pt>
                <c:pt idx="6197">
                  <c:v>67.670999999999978</c:v>
                </c:pt>
                <c:pt idx="6198">
                  <c:v>67.670999999999978</c:v>
                </c:pt>
                <c:pt idx="6199">
                  <c:v>67.670999999999978</c:v>
                </c:pt>
                <c:pt idx="6200">
                  <c:v>67.670999999999978</c:v>
                </c:pt>
                <c:pt idx="6201">
                  <c:v>67.670999999999978</c:v>
                </c:pt>
                <c:pt idx="6202">
                  <c:v>67.670999999999978</c:v>
                </c:pt>
                <c:pt idx="6203">
                  <c:v>67.670999999999978</c:v>
                </c:pt>
                <c:pt idx="6204">
                  <c:v>67.670999999999978</c:v>
                </c:pt>
                <c:pt idx="6205">
                  <c:v>67.670999999999978</c:v>
                </c:pt>
                <c:pt idx="6206">
                  <c:v>67.670999999999978</c:v>
                </c:pt>
                <c:pt idx="6207">
                  <c:v>67.714000000000027</c:v>
                </c:pt>
                <c:pt idx="6208">
                  <c:v>67.714000000000027</c:v>
                </c:pt>
                <c:pt idx="6209">
                  <c:v>67.714000000000027</c:v>
                </c:pt>
                <c:pt idx="6210">
                  <c:v>67.714000000000027</c:v>
                </c:pt>
                <c:pt idx="6211">
                  <c:v>67.757000000000005</c:v>
                </c:pt>
                <c:pt idx="6212">
                  <c:v>67.757000000000005</c:v>
                </c:pt>
                <c:pt idx="6213">
                  <c:v>67.757000000000005</c:v>
                </c:pt>
                <c:pt idx="6214">
                  <c:v>67.798000000000002</c:v>
                </c:pt>
                <c:pt idx="6215">
                  <c:v>67.798000000000002</c:v>
                </c:pt>
                <c:pt idx="6216">
                  <c:v>67.798000000000002</c:v>
                </c:pt>
                <c:pt idx="6217">
                  <c:v>67.798000000000002</c:v>
                </c:pt>
                <c:pt idx="6218">
                  <c:v>67.798000000000002</c:v>
                </c:pt>
                <c:pt idx="6219">
                  <c:v>67.757000000000005</c:v>
                </c:pt>
                <c:pt idx="6220">
                  <c:v>67.757000000000005</c:v>
                </c:pt>
                <c:pt idx="6221">
                  <c:v>67.757000000000005</c:v>
                </c:pt>
                <c:pt idx="6222">
                  <c:v>67.757000000000005</c:v>
                </c:pt>
                <c:pt idx="6223">
                  <c:v>67.757000000000005</c:v>
                </c:pt>
                <c:pt idx="6224">
                  <c:v>67.757000000000005</c:v>
                </c:pt>
                <c:pt idx="6225">
                  <c:v>67.757000000000005</c:v>
                </c:pt>
                <c:pt idx="6226">
                  <c:v>67.757000000000005</c:v>
                </c:pt>
                <c:pt idx="6227">
                  <c:v>67.757000000000005</c:v>
                </c:pt>
                <c:pt idx="6228">
                  <c:v>67.757000000000005</c:v>
                </c:pt>
                <c:pt idx="6229">
                  <c:v>67.798000000000002</c:v>
                </c:pt>
                <c:pt idx="6230">
                  <c:v>67.798000000000002</c:v>
                </c:pt>
                <c:pt idx="6231">
                  <c:v>67.798000000000002</c:v>
                </c:pt>
                <c:pt idx="6232">
                  <c:v>67.798000000000002</c:v>
                </c:pt>
                <c:pt idx="6233">
                  <c:v>67.842000000000013</c:v>
                </c:pt>
                <c:pt idx="6234">
                  <c:v>67.842000000000013</c:v>
                </c:pt>
                <c:pt idx="6235">
                  <c:v>67.842000000000013</c:v>
                </c:pt>
                <c:pt idx="6236">
                  <c:v>67.842000000000013</c:v>
                </c:pt>
                <c:pt idx="6237">
                  <c:v>67.842000000000013</c:v>
                </c:pt>
                <c:pt idx="6238">
                  <c:v>67.842000000000013</c:v>
                </c:pt>
                <c:pt idx="6239">
                  <c:v>67.842000000000013</c:v>
                </c:pt>
                <c:pt idx="6240">
                  <c:v>67.798000000000002</c:v>
                </c:pt>
                <c:pt idx="6241">
                  <c:v>67.798000000000002</c:v>
                </c:pt>
                <c:pt idx="6242">
                  <c:v>67.798000000000002</c:v>
                </c:pt>
                <c:pt idx="6243">
                  <c:v>67.757000000000005</c:v>
                </c:pt>
                <c:pt idx="6244">
                  <c:v>67.757000000000005</c:v>
                </c:pt>
                <c:pt idx="6245">
                  <c:v>67.757000000000005</c:v>
                </c:pt>
                <c:pt idx="6246">
                  <c:v>67.757000000000005</c:v>
                </c:pt>
                <c:pt idx="6247">
                  <c:v>67.757000000000005</c:v>
                </c:pt>
                <c:pt idx="6248">
                  <c:v>67.798000000000002</c:v>
                </c:pt>
                <c:pt idx="6249">
                  <c:v>67.798000000000002</c:v>
                </c:pt>
                <c:pt idx="6250">
                  <c:v>67.798000000000002</c:v>
                </c:pt>
                <c:pt idx="6251">
                  <c:v>67.842000000000013</c:v>
                </c:pt>
                <c:pt idx="6252">
                  <c:v>67.842000000000013</c:v>
                </c:pt>
                <c:pt idx="6253">
                  <c:v>67.842000000000013</c:v>
                </c:pt>
                <c:pt idx="6254">
                  <c:v>67.842000000000013</c:v>
                </c:pt>
                <c:pt idx="6255">
                  <c:v>67.842000000000013</c:v>
                </c:pt>
                <c:pt idx="6256">
                  <c:v>67.842000000000013</c:v>
                </c:pt>
                <c:pt idx="6257">
                  <c:v>67.842000000000013</c:v>
                </c:pt>
                <c:pt idx="6258">
                  <c:v>67.842000000000013</c:v>
                </c:pt>
                <c:pt idx="6259">
                  <c:v>67.842000000000013</c:v>
                </c:pt>
                <c:pt idx="6260">
                  <c:v>67.842000000000013</c:v>
                </c:pt>
                <c:pt idx="6261">
                  <c:v>67.842000000000013</c:v>
                </c:pt>
                <c:pt idx="6262">
                  <c:v>67.842000000000013</c:v>
                </c:pt>
                <c:pt idx="6263">
                  <c:v>67.842000000000013</c:v>
                </c:pt>
                <c:pt idx="6264">
                  <c:v>67.842000000000013</c:v>
                </c:pt>
                <c:pt idx="6265">
                  <c:v>67.842000000000013</c:v>
                </c:pt>
                <c:pt idx="6266">
                  <c:v>67.798000000000002</c:v>
                </c:pt>
                <c:pt idx="6267">
                  <c:v>67.757000000000005</c:v>
                </c:pt>
                <c:pt idx="6268">
                  <c:v>67.714000000000027</c:v>
                </c:pt>
                <c:pt idx="6269">
                  <c:v>67.626999999999981</c:v>
                </c:pt>
                <c:pt idx="6270">
                  <c:v>67.585999999999999</c:v>
                </c:pt>
                <c:pt idx="6271">
                  <c:v>67.5</c:v>
                </c:pt>
                <c:pt idx="6272">
                  <c:v>67.456000000000003</c:v>
                </c:pt>
                <c:pt idx="6273">
                  <c:v>67.371999999999986</c:v>
                </c:pt>
                <c:pt idx="6274">
                  <c:v>67.328999999999979</c:v>
                </c:pt>
                <c:pt idx="6275">
                  <c:v>67.284999999999997</c:v>
                </c:pt>
                <c:pt idx="6276">
                  <c:v>67.284999999999997</c:v>
                </c:pt>
                <c:pt idx="6277">
                  <c:v>67.242000000000004</c:v>
                </c:pt>
                <c:pt idx="6278">
                  <c:v>67.242000000000004</c:v>
                </c:pt>
                <c:pt idx="6279">
                  <c:v>67.198999999999998</c:v>
                </c:pt>
                <c:pt idx="6280">
                  <c:v>67.198999999999998</c:v>
                </c:pt>
                <c:pt idx="6281">
                  <c:v>67.198999999999998</c:v>
                </c:pt>
                <c:pt idx="6282">
                  <c:v>67.198999999999998</c:v>
                </c:pt>
                <c:pt idx="6283">
                  <c:v>67.198999999999998</c:v>
                </c:pt>
                <c:pt idx="6284">
                  <c:v>67.242000000000004</c:v>
                </c:pt>
                <c:pt idx="6285">
                  <c:v>67.284999999999997</c:v>
                </c:pt>
                <c:pt idx="6286">
                  <c:v>67.328999999999979</c:v>
                </c:pt>
                <c:pt idx="6287">
                  <c:v>67.328999999999979</c:v>
                </c:pt>
                <c:pt idx="6288">
                  <c:v>67.371999999999986</c:v>
                </c:pt>
                <c:pt idx="6289">
                  <c:v>67.371999999999986</c:v>
                </c:pt>
                <c:pt idx="6290">
                  <c:v>67.412999999999997</c:v>
                </c:pt>
                <c:pt idx="6291">
                  <c:v>67.412999999999997</c:v>
                </c:pt>
                <c:pt idx="6292">
                  <c:v>67.456000000000003</c:v>
                </c:pt>
                <c:pt idx="6293">
                  <c:v>67.456000000000003</c:v>
                </c:pt>
                <c:pt idx="6294">
                  <c:v>67.456000000000003</c:v>
                </c:pt>
                <c:pt idx="6295">
                  <c:v>67.456000000000003</c:v>
                </c:pt>
                <c:pt idx="6296">
                  <c:v>67.5</c:v>
                </c:pt>
                <c:pt idx="6297">
                  <c:v>67.5</c:v>
                </c:pt>
                <c:pt idx="6298">
                  <c:v>67.5</c:v>
                </c:pt>
                <c:pt idx="6299">
                  <c:v>67.5</c:v>
                </c:pt>
                <c:pt idx="6300">
                  <c:v>67.5</c:v>
                </c:pt>
                <c:pt idx="6301">
                  <c:v>67.456000000000003</c:v>
                </c:pt>
                <c:pt idx="6302">
                  <c:v>67.456000000000003</c:v>
                </c:pt>
                <c:pt idx="6303">
                  <c:v>67.456000000000003</c:v>
                </c:pt>
                <c:pt idx="6304">
                  <c:v>67.456000000000003</c:v>
                </c:pt>
                <c:pt idx="6305">
                  <c:v>67.456000000000003</c:v>
                </c:pt>
                <c:pt idx="6306">
                  <c:v>67.5</c:v>
                </c:pt>
                <c:pt idx="6307">
                  <c:v>67.5</c:v>
                </c:pt>
                <c:pt idx="6308">
                  <c:v>67.5</c:v>
                </c:pt>
                <c:pt idx="6309">
                  <c:v>67.5</c:v>
                </c:pt>
                <c:pt idx="6310">
                  <c:v>67.5</c:v>
                </c:pt>
                <c:pt idx="6311">
                  <c:v>67.5</c:v>
                </c:pt>
                <c:pt idx="6312">
                  <c:v>67.5</c:v>
                </c:pt>
                <c:pt idx="6313">
                  <c:v>67.5</c:v>
                </c:pt>
                <c:pt idx="6314">
                  <c:v>67.5</c:v>
                </c:pt>
                <c:pt idx="6315">
                  <c:v>67.543000000000006</c:v>
                </c:pt>
                <c:pt idx="6316">
                  <c:v>67.543000000000006</c:v>
                </c:pt>
                <c:pt idx="6317">
                  <c:v>67.543000000000006</c:v>
                </c:pt>
                <c:pt idx="6318">
                  <c:v>67.543000000000006</c:v>
                </c:pt>
                <c:pt idx="6319">
                  <c:v>67.543000000000006</c:v>
                </c:pt>
                <c:pt idx="6320">
                  <c:v>67.5</c:v>
                </c:pt>
                <c:pt idx="6321">
                  <c:v>67.5</c:v>
                </c:pt>
                <c:pt idx="6322">
                  <c:v>67.5</c:v>
                </c:pt>
                <c:pt idx="6323">
                  <c:v>67.543000000000006</c:v>
                </c:pt>
                <c:pt idx="6324">
                  <c:v>67.543000000000006</c:v>
                </c:pt>
                <c:pt idx="6325">
                  <c:v>67.543000000000006</c:v>
                </c:pt>
                <c:pt idx="6326">
                  <c:v>67.5</c:v>
                </c:pt>
                <c:pt idx="6327">
                  <c:v>67.5</c:v>
                </c:pt>
                <c:pt idx="6328">
                  <c:v>67.5</c:v>
                </c:pt>
                <c:pt idx="6329">
                  <c:v>67.5</c:v>
                </c:pt>
                <c:pt idx="6330">
                  <c:v>67.456000000000003</c:v>
                </c:pt>
                <c:pt idx="6331">
                  <c:v>67.456000000000003</c:v>
                </c:pt>
                <c:pt idx="6332">
                  <c:v>67.456000000000003</c:v>
                </c:pt>
                <c:pt idx="6333">
                  <c:v>67.412999999999997</c:v>
                </c:pt>
                <c:pt idx="6334">
                  <c:v>67.412999999999997</c:v>
                </c:pt>
                <c:pt idx="6335">
                  <c:v>67.412999999999997</c:v>
                </c:pt>
                <c:pt idx="6336">
                  <c:v>67.371999999999986</c:v>
                </c:pt>
                <c:pt idx="6337">
                  <c:v>67.371999999999986</c:v>
                </c:pt>
                <c:pt idx="6338">
                  <c:v>67.371999999999986</c:v>
                </c:pt>
                <c:pt idx="6339">
                  <c:v>67.328999999999979</c:v>
                </c:pt>
                <c:pt idx="6340">
                  <c:v>67.328999999999979</c:v>
                </c:pt>
                <c:pt idx="6341">
                  <c:v>67.328999999999979</c:v>
                </c:pt>
                <c:pt idx="6342">
                  <c:v>67.328999999999979</c:v>
                </c:pt>
                <c:pt idx="6343">
                  <c:v>67.328999999999979</c:v>
                </c:pt>
                <c:pt idx="6344">
                  <c:v>67.328999999999979</c:v>
                </c:pt>
                <c:pt idx="6345">
                  <c:v>67.328999999999979</c:v>
                </c:pt>
                <c:pt idx="6346">
                  <c:v>67.328999999999979</c:v>
                </c:pt>
                <c:pt idx="6347">
                  <c:v>67.328999999999979</c:v>
                </c:pt>
                <c:pt idx="6348">
                  <c:v>67.328999999999979</c:v>
                </c:pt>
                <c:pt idx="6349">
                  <c:v>67.328999999999979</c:v>
                </c:pt>
                <c:pt idx="6350">
                  <c:v>67.328999999999979</c:v>
                </c:pt>
                <c:pt idx="6351">
                  <c:v>67.328999999999979</c:v>
                </c:pt>
                <c:pt idx="6352">
                  <c:v>67.328999999999979</c:v>
                </c:pt>
                <c:pt idx="6353">
                  <c:v>67.328999999999979</c:v>
                </c:pt>
                <c:pt idx="6354">
                  <c:v>67.371999999999986</c:v>
                </c:pt>
                <c:pt idx="6355">
                  <c:v>67.371999999999986</c:v>
                </c:pt>
                <c:pt idx="6356">
                  <c:v>67.371999999999986</c:v>
                </c:pt>
                <c:pt idx="6357">
                  <c:v>67.412999999999997</c:v>
                </c:pt>
                <c:pt idx="6358">
                  <c:v>67.412999999999997</c:v>
                </c:pt>
                <c:pt idx="6359">
                  <c:v>67.412999999999997</c:v>
                </c:pt>
                <c:pt idx="6360">
                  <c:v>67.456000000000003</c:v>
                </c:pt>
                <c:pt idx="6361">
                  <c:v>67.456000000000003</c:v>
                </c:pt>
                <c:pt idx="6362">
                  <c:v>67.456000000000003</c:v>
                </c:pt>
                <c:pt idx="6363">
                  <c:v>67.5</c:v>
                </c:pt>
                <c:pt idx="6364">
                  <c:v>67.5</c:v>
                </c:pt>
                <c:pt idx="6365">
                  <c:v>67.5</c:v>
                </c:pt>
                <c:pt idx="6366">
                  <c:v>67.5</c:v>
                </c:pt>
                <c:pt idx="6367">
                  <c:v>67.5</c:v>
                </c:pt>
                <c:pt idx="6368">
                  <c:v>67.5</c:v>
                </c:pt>
                <c:pt idx="6369">
                  <c:v>67.5</c:v>
                </c:pt>
                <c:pt idx="6370">
                  <c:v>67.5</c:v>
                </c:pt>
                <c:pt idx="6371">
                  <c:v>67.5</c:v>
                </c:pt>
                <c:pt idx="6372">
                  <c:v>67.456000000000003</c:v>
                </c:pt>
                <c:pt idx="6373">
                  <c:v>67.456000000000003</c:v>
                </c:pt>
                <c:pt idx="6374">
                  <c:v>67.456000000000003</c:v>
                </c:pt>
                <c:pt idx="6375">
                  <c:v>67.456000000000003</c:v>
                </c:pt>
                <c:pt idx="6376">
                  <c:v>67.456000000000003</c:v>
                </c:pt>
                <c:pt idx="6377">
                  <c:v>67.456000000000003</c:v>
                </c:pt>
                <c:pt idx="6378">
                  <c:v>67.456000000000003</c:v>
                </c:pt>
                <c:pt idx="6379">
                  <c:v>67.5</c:v>
                </c:pt>
                <c:pt idx="6380">
                  <c:v>67.5</c:v>
                </c:pt>
                <c:pt idx="6381">
                  <c:v>67.5</c:v>
                </c:pt>
                <c:pt idx="6382">
                  <c:v>67.5</c:v>
                </c:pt>
                <c:pt idx="6383">
                  <c:v>67.5</c:v>
                </c:pt>
                <c:pt idx="6384">
                  <c:v>67.456000000000003</c:v>
                </c:pt>
                <c:pt idx="6385">
                  <c:v>67.456000000000003</c:v>
                </c:pt>
                <c:pt idx="6386">
                  <c:v>67.456000000000003</c:v>
                </c:pt>
                <c:pt idx="6387">
                  <c:v>67.456000000000003</c:v>
                </c:pt>
                <c:pt idx="6388">
                  <c:v>67.456000000000003</c:v>
                </c:pt>
                <c:pt idx="6389">
                  <c:v>67.456000000000003</c:v>
                </c:pt>
                <c:pt idx="6390">
                  <c:v>67.456000000000003</c:v>
                </c:pt>
                <c:pt idx="6391">
                  <c:v>67.456000000000003</c:v>
                </c:pt>
                <c:pt idx="6392">
                  <c:v>67.456000000000003</c:v>
                </c:pt>
                <c:pt idx="6393">
                  <c:v>67.456000000000003</c:v>
                </c:pt>
                <c:pt idx="6394">
                  <c:v>67.456000000000003</c:v>
                </c:pt>
                <c:pt idx="6395">
                  <c:v>67.456000000000003</c:v>
                </c:pt>
                <c:pt idx="6396">
                  <c:v>67.456000000000003</c:v>
                </c:pt>
                <c:pt idx="6397">
                  <c:v>67.456000000000003</c:v>
                </c:pt>
                <c:pt idx="6398">
                  <c:v>67.5</c:v>
                </c:pt>
                <c:pt idx="6399">
                  <c:v>67.5</c:v>
                </c:pt>
                <c:pt idx="6400">
                  <c:v>67.5</c:v>
                </c:pt>
                <c:pt idx="6401">
                  <c:v>67.543000000000006</c:v>
                </c:pt>
                <c:pt idx="6402">
                  <c:v>67.543000000000006</c:v>
                </c:pt>
                <c:pt idx="6403">
                  <c:v>67.543000000000006</c:v>
                </c:pt>
                <c:pt idx="6404">
                  <c:v>67.543000000000006</c:v>
                </c:pt>
                <c:pt idx="6405">
                  <c:v>67.543000000000006</c:v>
                </c:pt>
                <c:pt idx="6406">
                  <c:v>67.543000000000006</c:v>
                </c:pt>
                <c:pt idx="6407">
                  <c:v>67.543000000000006</c:v>
                </c:pt>
                <c:pt idx="6408">
                  <c:v>67.585999999999999</c:v>
                </c:pt>
                <c:pt idx="6409">
                  <c:v>67.585999999999999</c:v>
                </c:pt>
                <c:pt idx="6410">
                  <c:v>67.585999999999999</c:v>
                </c:pt>
                <c:pt idx="6411">
                  <c:v>67.585999999999999</c:v>
                </c:pt>
                <c:pt idx="6412">
                  <c:v>67.585999999999999</c:v>
                </c:pt>
                <c:pt idx="6413">
                  <c:v>67.585999999999999</c:v>
                </c:pt>
                <c:pt idx="6414">
                  <c:v>67.585999999999999</c:v>
                </c:pt>
                <c:pt idx="6415">
                  <c:v>67.585999999999999</c:v>
                </c:pt>
                <c:pt idx="6416">
                  <c:v>67.585999999999999</c:v>
                </c:pt>
                <c:pt idx="6417">
                  <c:v>67.585999999999999</c:v>
                </c:pt>
                <c:pt idx="6418">
                  <c:v>67.585999999999999</c:v>
                </c:pt>
                <c:pt idx="6419">
                  <c:v>67.585999999999999</c:v>
                </c:pt>
                <c:pt idx="6420">
                  <c:v>67.585999999999999</c:v>
                </c:pt>
                <c:pt idx="6421">
                  <c:v>67.543000000000006</c:v>
                </c:pt>
                <c:pt idx="6422">
                  <c:v>67.543000000000006</c:v>
                </c:pt>
                <c:pt idx="6423">
                  <c:v>67.543000000000006</c:v>
                </c:pt>
                <c:pt idx="6424">
                  <c:v>67.5</c:v>
                </c:pt>
                <c:pt idx="6425">
                  <c:v>67.5</c:v>
                </c:pt>
                <c:pt idx="6426">
                  <c:v>67.5</c:v>
                </c:pt>
                <c:pt idx="6427">
                  <c:v>67.456000000000003</c:v>
                </c:pt>
                <c:pt idx="6428">
                  <c:v>67.456000000000003</c:v>
                </c:pt>
                <c:pt idx="6429">
                  <c:v>67.412999999999997</c:v>
                </c:pt>
                <c:pt idx="6430">
                  <c:v>67.412999999999997</c:v>
                </c:pt>
                <c:pt idx="6431">
                  <c:v>67.412999999999997</c:v>
                </c:pt>
                <c:pt idx="6432">
                  <c:v>67.371999999999986</c:v>
                </c:pt>
                <c:pt idx="6433">
                  <c:v>67.371999999999986</c:v>
                </c:pt>
                <c:pt idx="6434">
                  <c:v>67.371999999999986</c:v>
                </c:pt>
                <c:pt idx="6435">
                  <c:v>67.328999999999979</c:v>
                </c:pt>
                <c:pt idx="6436">
                  <c:v>67.328999999999979</c:v>
                </c:pt>
                <c:pt idx="6437">
                  <c:v>67.328999999999979</c:v>
                </c:pt>
                <c:pt idx="6438">
                  <c:v>67.328999999999979</c:v>
                </c:pt>
                <c:pt idx="6439">
                  <c:v>67.328999999999979</c:v>
                </c:pt>
                <c:pt idx="6440">
                  <c:v>67.328999999999979</c:v>
                </c:pt>
                <c:pt idx="6441">
                  <c:v>67.328999999999979</c:v>
                </c:pt>
                <c:pt idx="6442">
                  <c:v>67.371999999999986</c:v>
                </c:pt>
                <c:pt idx="6443">
                  <c:v>67.371999999999986</c:v>
                </c:pt>
                <c:pt idx="6444">
                  <c:v>67.371999999999986</c:v>
                </c:pt>
                <c:pt idx="6445">
                  <c:v>67.371999999999986</c:v>
                </c:pt>
                <c:pt idx="6446">
                  <c:v>67.412999999999997</c:v>
                </c:pt>
                <c:pt idx="6447">
                  <c:v>67.412999999999997</c:v>
                </c:pt>
                <c:pt idx="6448">
                  <c:v>67.412999999999997</c:v>
                </c:pt>
                <c:pt idx="6449">
                  <c:v>67.371999999999986</c:v>
                </c:pt>
                <c:pt idx="6450">
                  <c:v>67.371999999999986</c:v>
                </c:pt>
                <c:pt idx="6451">
                  <c:v>67.371999999999986</c:v>
                </c:pt>
                <c:pt idx="6452">
                  <c:v>67.371999999999986</c:v>
                </c:pt>
                <c:pt idx="6453">
                  <c:v>67.371999999999986</c:v>
                </c:pt>
                <c:pt idx="6454">
                  <c:v>67.371999999999986</c:v>
                </c:pt>
                <c:pt idx="6455">
                  <c:v>67.371999999999986</c:v>
                </c:pt>
                <c:pt idx="6456">
                  <c:v>67.371999999999986</c:v>
                </c:pt>
                <c:pt idx="6457">
                  <c:v>67.371999999999986</c:v>
                </c:pt>
                <c:pt idx="6458">
                  <c:v>67.371999999999986</c:v>
                </c:pt>
                <c:pt idx="6459">
                  <c:v>67.371999999999986</c:v>
                </c:pt>
                <c:pt idx="6460">
                  <c:v>67.371999999999986</c:v>
                </c:pt>
                <c:pt idx="6461">
                  <c:v>67.328999999999979</c:v>
                </c:pt>
                <c:pt idx="6462">
                  <c:v>67.328999999999979</c:v>
                </c:pt>
                <c:pt idx="6463">
                  <c:v>67.328999999999979</c:v>
                </c:pt>
                <c:pt idx="6464">
                  <c:v>67.328999999999979</c:v>
                </c:pt>
                <c:pt idx="6465">
                  <c:v>67.328999999999979</c:v>
                </c:pt>
                <c:pt idx="6466">
                  <c:v>67.328999999999979</c:v>
                </c:pt>
                <c:pt idx="6467">
                  <c:v>67.328999999999979</c:v>
                </c:pt>
                <c:pt idx="6468">
                  <c:v>67.328999999999979</c:v>
                </c:pt>
                <c:pt idx="6469">
                  <c:v>67.371999999999986</c:v>
                </c:pt>
                <c:pt idx="6470">
                  <c:v>67.371999999999986</c:v>
                </c:pt>
                <c:pt idx="6471">
                  <c:v>67.412999999999997</c:v>
                </c:pt>
                <c:pt idx="6472">
                  <c:v>67.412999999999997</c:v>
                </c:pt>
                <c:pt idx="6473">
                  <c:v>67.456000000000003</c:v>
                </c:pt>
                <c:pt idx="6474">
                  <c:v>67.456000000000003</c:v>
                </c:pt>
                <c:pt idx="6475">
                  <c:v>67.456000000000003</c:v>
                </c:pt>
                <c:pt idx="6476">
                  <c:v>67.456000000000003</c:v>
                </c:pt>
                <c:pt idx="6477">
                  <c:v>67.456000000000003</c:v>
                </c:pt>
                <c:pt idx="6478">
                  <c:v>67.456000000000003</c:v>
                </c:pt>
                <c:pt idx="6479">
                  <c:v>67.456000000000003</c:v>
                </c:pt>
                <c:pt idx="6480">
                  <c:v>67.456000000000003</c:v>
                </c:pt>
                <c:pt idx="6481">
                  <c:v>67.456000000000003</c:v>
                </c:pt>
                <c:pt idx="6482">
                  <c:v>67.456000000000003</c:v>
                </c:pt>
                <c:pt idx="6483">
                  <c:v>67.456000000000003</c:v>
                </c:pt>
                <c:pt idx="6484">
                  <c:v>67.456000000000003</c:v>
                </c:pt>
                <c:pt idx="6485">
                  <c:v>67.5</c:v>
                </c:pt>
                <c:pt idx="6486">
                  <c:v>67.5</c:v>
                </c:pt>
                <c:pt idx="6487">
                  <c:v>67.5</c:v>
                </c:pt>
                <c:pt idx="6488">
                  <c:v>67.5</c:v>
                </c:pt>
                <c:pt idx="6489">
                  <c:v>67.5</c:v>
                </c:pt>
                <c:pt idx="6490">
                  <c:v>67.5</c:v>
                </c:pt>
                <c:pt idx="6491">
                  <c:v>67.5</c:v>
                </c:pt>
                <c:pt idx="6492">
                  <c:v>67.5</c:v>
                </c:pt>
                <c:pt idx="6493">
                  <c:v>67.5</c:v>
                </c:pt>
                <c:pt idx="6494">
                  <c:v>67.5</c:v>
                </c:pt>
                <c:pt idx="6495">
                  <c:v>67.5</c:v>
                </c:pt>
                <c:pt idx="6496">
                  <c:v>67.5</c:v>
                </c:pt>
                <c:pt idx="6497">
                  <c:v>67.5</c:v>
                </c:pt>
                <c:pt idx="6498">
                  <c:v>67.456000000000003</c:v>
                </c:pt>
                <c:pt idx="6499">
                  <c:v>67.456000000000003</c:v>
                </c:pt>
                <c:pt idx="6500">
                  <c:v>67.456000000000003</c:v>
                </c:pt>
                <c:pt idx="6501">
                  <c:v>67.412999999999997</c:v>
                </c:pt>
                <c:pt idx="6502">
                  <c:v>67.412999999999997</c:v>
                </c:pt>
                <c:pt idx="6503">
                  <c:v>67.412999999999997</c:v>
                </c:pt>
                <c:pt idx="6504">
                  <c:v>67.412999999999997</c:v>
                </c:pt>
                <c:pt idx="6505">
                  <c:v>67.412999999999997</c:v>
                </c:pt>
                <c:pt idx="6506">
                  <c:v>67.412999999999997</c:v>
                </c:pt>
                <c:pt idx="6507">
                  <c:v>67.412999999999997</c:v>
                </c:pt>
                <c:pt idx="6508">
                  <c:v>67.412999999999997</c:v>
                </c:pt>
                <c:pt idx="6509">
                  <c:v>67.412999999999997</c:v>
                </c:pt>
                <c:pt idx="6510">
                  <c:v>67.412999999999997</c:v>
                </c:pt>
                <c:pt idx="6511">
                  <c:v>67.412999999999997</c:v>
                </c:pt>
                <c:pt idx="6512">
                  <c:v>67.412999999999997</c:v>
                </c:pt>
                <c:pt idx="6513">
                  <c:v>67.412999999999997</c:v>
                </c:pt>
                <c:pt idx="6514">
                  <c:v>67.412999999999997</c:v>
                </c:pt>
                <c:pt idx="6515">
                  <c:v>67.456000000000003</c:v>
                </c:pt>
                <c:pt idx="6516">
                  <c:v>67.456000000000003</c:v>
                </c:pt>
                <c:pt idx="6517">
                  <c:v>67.456000000000003</c:v>
                </c:pt>
                <c:pt idx="6518">
                  <c:v>67.456000000000003</c:v>
                </c:pt>
                <c:pt idx="6519">
                  <c:v>67.456000000000003</c:v>
                </c:pt>
                <c:pt idx="6520">
                  <c:v>67.456000000000003</c:v>
                </c:pt>
                <c:pt idx="6521">
                  <c:v>67.456000000000003</c:v>
                </c:pt>
                <c:pt idx="6522">
                  <c:v>67.456000000000003</c:v>
                </c:pt>
                <c:pt idx="6523">
                  <c:v>67.456000000000003</c:v>
                </c:pt>
                <c:pt idx="6524">
                  <c:v>67.412999999999997</c:v>
                </c:pt>
                <c:pt idx="6525">
                  <c:v>67.412999999999997</c:v>
                </c:pt>
                <c:pt idx="6526">
                  <c:v>67.412999999999997</c:v>
                </c:pt>
                <c:pt idx="6527">
                  <c:v>67.412999999999997</c:v>
                </c:pt>
                <c:pt idx="6528">
                  <c:v>67.412999999999997</c:v>
                </c:pt>
                <c:pt idx="6529">
                  <c:v>67.371999999999986</c:v>
                </c:pt>
                <c:pt idx="6530">
                  <c:v>67.371999999999986</c:v>
                </c:pt>
                <c:pt idx="6531">
                  <c:v>67.371999999999986</c:v>
                </c:pt>
                <c:pt idx="6532">
                  <c:v>67.328999999999979</c:v>
                </c:pt>
                <c:pt idx="6533">
                  <c:v>67.328999999999979</c:v>
                </c:pt>
                <c:pt idx="6534">
                  <c:v>67.284999999999997</c:v>
                </c:pt>
                <c:pt idx="6535">
                  <c:v>67.284999999999997</c:v>
                </c:pt>
                <c:pt idx="6536">
                  <c:v>67.284999999999997</c:v>
                </c:pt>
                <c:pt idx="6537">
                  <c:v>67.284999999999997</c:v>
                </c:pt>
                <c:pt idx="6538">
                  <c:v>67.328999999999979</c:v>
                </c:pt>
                <c:pt idx="6539">
                  <c:v>67.328999999999979</c:v>
                </c:pt>
                <c:pt idx="6540">
                  <c:v>67.328999999999979</c:v>
                </c:pt>
                <c:pt idx="6541">
                  <c:v>67.371999999999986</c:v>
                </c:pt>
                <c:pt idx="6542">
                  <c:v>67.412999999999997</c:v>
                </c:pt>
                <c:pt idx="6543">
                  <c:v>67.412999999999997</c:v>
                </c:pt>
                <c:pt idx="6544">
                  <c:v>67.412999999999997</c:v>
                </c:pt>
                <c:pt idx="6545">
                  <c:v>67.456000000000003</c:v>
                </c:pt>
                <c:pt idx="6546">
                  <c:v>67.456000000000003</c:v>
                </c:pt>
                <c:pt idx="6547">
                  <c:v>67.456000000000003</c:v>
                </c:pt>
                <c:pt idx="6548">
                  <c:v>67.456000000000003</c:v>
                </c:pt>
                <c:pt idx="6549">
                  <c:v>67.456000000000003</c:v>
                </c:pt>
                <c:pt idx="6550">
                  <c:v>67.456000000000003</c:v>
                </c:pt>
                <c:pt idx="6551">
                  <c:v>67.456000000000003</c:v>
                </c:pt>
                <c:pt idx="6552">
                  <c:v>67.412999999999997</c:v>
                </c:pt>
                <c:pt idx="6553">
                  <c:v>67.412999999999997</c:v>
                </c:pt>
                <c:pt idx="6554">
                  <c:v>67.412999999999997</c:v>
                </c:pt>
                <c:pt idx="6555">
                  <c:v>67.412999999999997</c:v>
                </c:pt>
                <c:pt idx="6556">
                  <c:v>67.371999999999986</c:v>
                </c:pt>
                <c:pt idx="6557">
                  <c:v>67.371999999999986</c:v>
                </c:pt>
                <c:pt idx="6558">
                  <c:v>67.371999999999986</c:v>
                </c:pt>
                <c:pt idx="6559">
                  <c:v>67.328999999999979</c:v>
                </c:pt>
                <c:pt idx="6560">
                  <c:v>67.328999999999979</c:v>
                </c:pt>
                <c:pt idx="6561">
                  <c:v>67.328999999999979</c:v>
                </c:pt>
                <c:pt idx="6562">
                  <c:v>67.328999999999979</c:v>
                </c:pt>
                <c:pt idx="6563">
                  <c:v>67.328999999999979</c:v>
                </c:pt>
                <c:pt idx="6564">
                  <c:v>67.328999999999979</c:v>
                </c:pt>
                <c:pt idx="6565">
                  <c:v>67.328999999999979</c:v>
                </c:pt>
                <c:pt idx="6566">
                  <c:v>67.328999999999979</c:v>
                </c:pt>
                <c:pt idx="6567">
                  <c:v>67.328999999999979</c:v>
                </c:pt>
                <c:pt idx="6568">
                  <c:v>67.328999999999979</c:v>
                </c:pt>
                <c:pt idx="6569">
                  <c:v>67.371999999999986</c:v>
                </c:pt>
                <c:pt idx="6570">
                  <c:v>67.371999999999986</c:v>
                </c:pt>
                <c:pt idx="6571">
                  <c:v>67.371999999999986</c:v>
                </c:pt>
                <c:pt idx="6572">
                  <c:v>67.371999999999986</c:v>
                </c:pt>
                <c:pt idx="6573">
                  <c:v>67.371999999999986</c:v>
                </c:pt>
                <c:pt idx="6574">
                  <c:v>67.371999999999986</c:v>
                </c:pt>
                <c:pt idx="6575">
                  <c:v>67.371999999999986</c:v>
                </c:pt>
                <c:pt idx="6576">
                  <c:v>67.412999999999997</c:v>
                </c:pt>
                <c:pt idx="6577">
                  <c:v>67.412999999999997</c:v>
                </c:pt>
                <c:pt idx="6578">
                  <c:v>67.412999999999997</c:v>
                </c:pt>
                <c:pt idx="6579">
                  <c:v>67.412999999999997</c:v>
                </c:pt>
                <c:pt idx="6580">
                  <c:v>67.371999999999986</c:v>
                </c:pt>
                <c:pt idx="6581">
                  <c:v>67.371999999999986</c:v>
                </c:pt>
                <c:pt idx="6582">
                  <c:v>67.371999999999986</c:v>
                </c:pt>
                <c:pt idx="6583">
                  <c:v>67.371999999999986</c:v>
                </c:pt>
                <c:pt idx="6584">
                  <c:v>67.328999999999979</c:v>
                </c:pt>
                <c:pt idx="6585">
                  <c:v>67.328999999999979</c:v>
                </c:pt>
                <c:pt idx="6586">
                  <c:v>67.328999999999979</c:v>
                </c:pt>
                <c:pt idx="6587">
                  <c:v>67.284999999999997</c:v>
                </c:pt>
                <c:pt idx="6588">
                  <c:v>67.284999999999997</c:v>
                </c:pt>
                <c:pt idx="6589">
                  <c:v>67.242000000000004</c:v>
                </c:pt>
                <c:pt idx="6590">
                  <c:v>67.242000000000004</c:v>
                </c:pt>
                <c:pt idx="6591">
                  <c:v>67.242000000000004</c:v>
                </c:pt>
                <c:pt idx="6592">
                  <c:v>67.242000000000004</c:v>
                </c:pt>
                <c:pt idx="6593">
                  <c:v>67.242000000000004</c:v>
                </c:pt>
                <c:pt idx="6594">
                  <c:v>67.242000000000004</c:v>
                </c:pt>
                <c:pt idx="6595">
                  <c:v>67.242000000000004</c:v>
                </c:pt>
                <c:pt idx="6596">
                  <c:v>67.242000000000004</c:v>
                </c:pt>
                <c:pt idx="6597">
                  <c:v>67.242000000000004</c:v>
                </c:pt>
                <c:pt idx="6598">
                  <c:v>67.242000000000004</c:v>
                </c:pt>
                <c:pt idx="6599">
                  <c:v>67.284999999999997</c:v>
                </c:pt>
                <c:pt idx="6600">
                  <c:v>67.284999999999997</c:v>
                </c:pt>
                <c:pt idx="6601">
                  <c:v>67.242000000000004</c:v>
                </c:pt>
                <c:pt idx="6602">
                  <c:v>67.242000000000004</c:v>
                </c:pt>
                <c:pt idx="6603">
                  <c:v>67.242000000000004</c:v>
                </c:pt>
                <c:pt idx="6604">
                  <c:v>67.242000000000004</c:v>
                </c:pt>
                <c:pt idx="6605">
                  <c:v>67.242000000000004</c:v>
                </c:pt>
                <c:pt idx="6606">
                  <c:v>67.198999999999998</c:v>
                </c:pt>
                <c:pt idx="6607">
                  <c:v>67.198999999999998</c:v>
                </c:pt>
                <c:pt idx="6608">
                  <c:v>67.198999999999998</c:v>
                </c:pt>
                <c:pt idx="6609">
                  <c:v>67.157999999999987</c:v>
                </c:pt>
                <c:pt idx="6610">
                  <c:v>67.157999999999987</c:v>
                </c:pt>
                <c:pt idx="6611">
                  <c:v>67.157999999999987</c:v>
                </c:pt>
                <c:pt idx="6612">
                  <c:v>67.157999999999987</c:v>
                </c:pt>
                <c:pt idx="6613">
                  <c:v>67.114000000000004</c:v>
                </c:pt>
                <c:pt idx="6614">
                  <c:v>67.114000000000004</c:v>
                </c:pt>
                <c:pt idx="6615">
                  <c:v>67.114000000000004</c:v>
                </c:pt>
                <c:pt idx="6616">
                  <c:v>67.070999999999998</c:v>
                </c:pt>
                <c:pt idx="6617">
                  <c:v>67.070999999999998</c:v>
                </c:pt>
                <c:pt idx="6618">
                  <c:v>67.070999999999998</c:v>
                </c:pt>
                <c:pt idx="6619">
                  <c:v>67.070999999999998</c:v>
                </c:pt>
                <c:pt idx="6620">
                  <c:v>67.070999999999998</c:v>
                </c:pt>
                <c:pt idx="6621">
                  <c:v>67.070999999999998</c:v>
                </c:pt>
                <c:pt idx="6622">
                  <c:v>67.070999999999998</c:v>
                </c:pt>
                <c:pt idx="6623">
                  <c:v>67.070999999999998</c:v>
                </c:pt>
                <c:pt idx="6624">
                  <c:v>67.070999999999998</c:v>
                </c:pt>
                <c:pt idx="6625">
                  <c:v>67.070999999999998</c:v>
                </c:pt>
                <c:pt idx="6626">
                  <c:v>67.027999999999992</c:v>
                </c:pt>
                <c:pt idx="6627">
                  <c:v>67.027999999999992</c:v>
                </c:pt>
                <c:pt idx="6628">
                  <c:v>67.027999999999992</c:v>
                </c:pt>
                <c:pt idx="6629">
                  <c:v>67.027999999999992</c:v>
                </c:pt>
                <c:pt idx="6630">
                  <c:v>67.027999999999992</c:v>
                </c:pt>
                <c:pt idx="6631">
                  <c:v>67.027999999999992</c:v>
                </c:pt>
                <c:pt idx="6632">
                  <c:v>67.027999999999992</c:v>
                </c:pt>
                <c:pt idx="6633">
                  <c:v>67.070999999999998</c:v>
                </c:pt>
                <c:pt idx="6634">
                  <c:v>67.070999999999998</c:v>
                </c:pt>
                <c:pt idx="6635">
                  <c:v>67.070999999999998</c:v>
                </c:pt>
                <c:pt idx="6636">
                  <c:v>67.070999999999998</c:v>
                </c:pt>
                <c:pt idx="6637">
                  <c:v>67.070999999999998</c:v>
                </c:pt>
                <c:pt idx="6638">
                  <c:v>67.070999999999998</c:v>
                </c:pt>
                <c:pt idx="6639">
                  <c:v>67.070999999999998</c:v>
                </c:pt>
                <c:pt idx="6640">
                  <c:v>67.070999999999998</c:v>
                </c:pt>
                <c:pt idx="6641">
                  <c:v>67.070999999999998</c:v>
                </c:pt>
                <c:pt idx="6642">
                  <c:v>67.070999999999998</c:v>
                </c:pt>
                <c:pt idx="6643">
                  <c:v>67.070999999999998</c:v>
                </c:pt>
                <c:pt idx="6644">
                  <c:v>67.070999999999998</c:v>
                </c:pt>
                <c:pt idx="6645">
                  <c:v>67.070999999999998</c:v>
                </c:pt>
                <c:pt idx="6646">
                  <c:v>67.070999999999998</c:v>
                </c:pt>
                <c:pt idx="6647">
                  <c:v>67.070999999999998</c:v>
                </c:pt>
                <c:pt idx="6648">
                  <c:v>67.070999999999998</c:v>
                </c:pt>
                <c:pt idx="6649">
                  <c:v>67.114000000000004</c:v>
                </c:pt>
                <c:pt idx="6650">
                  <c:v>67.114000000000004</c:v>
                </c:pt>
                <c:pt idx="6651">
                  <c:v>67.114000000000004</c:v>
                </c:pt>
                <c:pt idx="6652">
                  <c:v>67.114000000000004</c:v>
                </c:pt>
                <c:pt idx="6653">
                  <c:v>67.114000000000004</c:v>
                </c:pt>
                <c:pt idx="6654">
                  <c:v>67.114000000000004</c:v>
                </c:pt>
                <c:pt idx="6655">
                  <c:v>67.114000000000004</c:v>
                </c:pt>
                <c:pt idx="6656">
                  <c:v>67.114000000000004</c:v>
                </c:pt>
                <c:pt idx="6657">
                  <c:v>67.114000000000004</c:v>
                </c:pt>
                <c:pt idx="6658">
                  <c:v>67.114000000000004</c:v>
                </c:pt>
                <c:pt idx="6659">
                  <c:v>67.114000000000004</c:v>
                </c:pt>
                <c:pt idx="6660">
                  <c:v>67.114000000000004</c:v>
                </c:pt>
                <c:pt idx="6661">
                  <c:v>67.114000000000004</c:v>
                </c:pt>
                <c:pt idx="6662">
                  <c:v>67.157999999999987</c:v>
                </c:pt>
                <c:pt idx="6663">
                  <c:v>67.157999999999987</c:v>
                </c:pt>
                <c:pt idx="6664">
                  <c:v>67.157999999999987</c:v>
                </c:pt>
                <c:pt idx="6665">
                  <c:v>67.157999999999987</c:v>
                </c:pt>
                <c:pt idx="6666">
                  <c:v>67.157999999999987</c:v>
                </c:pt>
                <c:pt idx="6667">
                  <c:v>67.157999999999987</c:v>
                </c:pt>
                <c:pt idx="6668">
                  <c:v>67.157999999999987</c:v>
                </c:pt>
                <c:pt idx="6669">
                  <c:v>67.157999999999987</c:v>
                </c:pt>
                <c:pt idx="6670">
                  <c:v>67.157999999999987</c:v>
                </c:pt>
                <c:pt idx="6671">
                  <c:v>67.157999999999987</c:v>
                </c:pt>
                <c:pt idx="6672">
                  <c:v>67.157999999999987</c:v>
                </c:pt>
                <c:pt idx="6673">
                  <c:v>67.157999999999987</c:v>
                </c:pt>
                <c:pt idx="6674">
                  <c:v>67.157999999999987</c:v>
                </c:pt>
                <c:pt idx="6675">
                  <c:v>67.114000000000004</c:v>
                </c:pt>
                <c:pt idx="6676">
                  <c:v>67.157999999999987</c:v>
                </c:pt>
                <c:pt idx="6677">
                  <c:v>67.114000000000004</c:v>
                </c:pt>
                <c:pt idx="6678">
                  <c:v>67.114000000000004</c:v>
                </c:pt>
                <c:pt idx="6679">
                  <c:v>67.157999999999987</c:v>
                </c:pt>
                <c:pt idx="6680">
                  <c:v>67.157999999999987</c:v>
                </c:pt>
                <c:pt idx="6681">
                  <c:v>67.157999999999987</c:v>
                </c:pt>
                <c:pt idx="6682">
                  <c:v>67.157999999999987</c:v>
                </c:pt>
                <c:pt idx="6683">
                  <c:v>67.157999999999987</c:v>
                </c:pt>
                <c:pt idx="6684">
                  <c:v>67.157999999999987</c:v>
                </c:pt>
                <c:pt idx="6685">
                  <c:v>67.157999999999987</c:v>
                </c:pt>
                <c:pt idx="6686">
                  <c:v>67.157999999999987</c:v>
                </c:pt>
                <c:pt idx="6687">
                  <c:v>67.157999999999987</c:v>
                </c:pt>
                <c:pt idx="6688">
                  <c:v>67.157999999999987</c:v>
                </c:pt>
                <c:pt idx="6689">
                  <c:v>67.157999999999987</c:v>
                </c:pt>
                <c:pt idx="6690">
                  <c:v>67.157999999999987</c:v>
                </c:pt>
                <c:pt idx="6691">
                  <c:v>67.157999999999987</c:v>
                </c:pt>
                <c:pt idx="6692">
                  <c:v>67.157999999999987</c:v>
                </c:pt>
                <c:pt idx="6693">
                  <c:v>67.157999999999987</c:v>
                </c:pt>
                <c:pt idx="6694">
                  <c:v>67.157999999999987</c:v>
                </c:pt>
                <c:pt idx="6695">
                  <c:v>67.157999999999987</c:v>
                </c:pt>
                <c:pt idx="6696">
                  <c:v>67.157999999999987</c:v>
                </c:pt>
                <c:pt idx="6697">
                  <c:v>67.157999999999987</c:v>
                </c:pt>
                <c:pt idx="6698">
                  <c:v>67.157999999999987</c:v>
                </c:pt>
                <c:pt idx="6699">
                  <c:v>67.157999999999987</c:v>
                </c:pt>
                <c:pt idx="6700">
                  <c:v>67.157999999999987</c:v>
                </c:pt>
                <c:pt idx="6701">
                  <c:v>67.157999999999987</c:v>
                </c:pt>
                <c:pt idx="6702">
                  <c:v>67.198999999999998</c:v>
                </c:pt>
                <c:pt idx="6703">
                  <c:v>67.198999999999998</c:v>
                </c:pt>
                <c:pt idx="6704">
                  <c:v>67.242000000000004</c:v>
                </c:pt>
                <c:pt idx="6705">
                  <c:v>67.242000000000004</c:v>
                </c:pt>
                <c:pt idx="6706">
                  <c:v>67.242000000000004</c:v>
                </c:pt>
                <c:pt idx="6707">
                  <c:v>67.284999999999997</c:v>
                </c:pt>
                <c:pt idx="6708">
                  <c:v>67.284999999999997</c:v>
                </c:pt>
                <c:pt idx="6709">
                  <c:v>67.284999999999997</c:v>
                </c:pt>
                <c:pt idx="6710">
                  <c:v>67.284999999999997</c:v>
                </c:pt>
                <c:pt idx="6711">
                  <c:v>67.284999999999997</c:v>
                </c:pt>
                <c:pt idx="6712">
                  <c:v>67.284999999999997</c:v>
                </c:pt>
                <c:pt idx="6713">
                  <c:v>67.284999999999997</c:v>
                </c:pt>
                <c:pt idx="6714">
                  <c:v>67.284999999999997</c:v>
                </c:pt>
                <c:pt idx="6715">
                  <c:v>67.328999999999979</c:v>
                </c:pt>
                <c:pt idx="6716">
                  <c:v>67.284999999999997</c:v>
                </c:pt>
                <c:pt idx="6717">
                  <c:v>67.284999999999997</c:v>
                </c:pt>
                <c:pt idx="6718">
                  <c:v>67.284999999999997</c:v>
                </c:pt>
                <c:pt idx="6719">
                  <c:v>67.284999999999997</c:v>
                </c:pt>
                <c:pt idx="6720">
                  <c:v>67.284999999999997</c:v>
                </c:pt>
                <c:pt idx="6721">
                  <c:v>67.328999999999979</c:v>
                </c:pt>
                <c:pt idx="6722">
                  <c:v>67.328999999999979</c:v>
                </c:pt>
                <c:pt idx="6723">
                  <c:v>67.328999999999979</c:v>
                </c:pt>
                <c:pt idx="6724">
                  <c:v>67.328999999999979</c:v>
                </c:pt>
                <c:pt idx="6725">
                  <c:v>67.328999999999979</c:v>
                </c:pt>
                <c:pt idx="6726">
                  <c:v>67.328999999999979</c:v>
                </c:pt>
                <c:pt idx="6727">
                  <c:v>67.328999999999979</c:v>
                </c:pt>
                <c:pt idx="6728">
                  <c:v>67.328999999999979</c:v>
                </c:pt>
                <c:pt idx="6729">
                  <c:v>67.284999999999997</c:v>
                </c:pt>
                <c:pt idx="6730">
                  <c:v>67.284999999999997</c:v>
                </c:pt>
                <c:pt idx="6731">
                  <c:v>67.284999999999997</c:v>
                </c:pt>
                <c:pt idx="6732">
                  <c:v>67.284999999999997</c:v>
                </c:pt>
                <c:pt idx="6733">
                  <c:v>67.284999999999997</c:v>
                </c:pt>
                <c:pt idx="6734">
                  <c:v>67.242000000000004</c:v>
                </c:pt>
                <c:pt idx="6735">
                  <c:v>67.242000000000004</c:v>
                </c:pt>
                <c:pt idx="6736">
                  <c:v>67.242000000000004</c:v>
                </c:pt>
                <c:pt idx="6737">
                  <c:v>67.242000000000004</c:v>
                </c:pt>
                <c:pt idx="6738">
                  <c:v>67.242000000000004</c:v>
                </c:pt>
                <c:pt idx="6739">
                  <c:v>67.242000000000004</c:v>
                </c:pt>
                <c:pt idx="6740">
                  <c:v>67.242000000000004</c:v>
                </c:pt>
                <c:pt idx="6741">
                  <c:v>67.242000000000004</c:v>
                </c:pt>
                <c:pt idx="6742">
                  <c:v>67.242000000000004</c:v>
                </c:pt>
                <c:pt idx="6743">
                  <c:v>67.242000000000004</c:v>
                </c:pt>
                <c:pt idx="6744">
                  <c:v>67.198999999999998</c:v>
                </c:pt>
                <c:pt idx="6745">
                  <c:v>67.198999999999998</c:v>
                </c:pt>
                <c:pt idx="6746">
                  <c:v>67.198999999999998</c:v>
                </c:pt>
                <c:pt idx="6747">
                  <c:v>67.157999999999987</c:v>
                </c:pt>
                <c:pt idx="6748">
                  <c:v>67.157999999999987</c:v>
                </c:pt>
                <c:pt idx="6749">
                  <c:v>67.157999999999987</c:v>
                </c:pt>
                <c:pt idx="6750">
                  <c:v>67.114000000000004</c:v>
                </c:pt>
                <c:pt idx="6751">
                  <c:v>67.114000000000004</c:v>
                </c:pt>
                <c:pt idx="6752">
                  <c:v>67.114000000000004</c:v>
                </c:pt>
                <c:pt idx="6753">
                  <c:v>67.070999999999998</c:v>
                </c:pt>
                <c:pt idx="6754">
                  <c:v>67.070999999999998</c:v>
                </c:pt>
                <c:pt idx="6755">
                  <c:v>67.070999999999998</c:v>
                </c:pt>
                <c:pt idx="6756">
                  <c:v>67.070999999999998</c:v>
                </c:pt>
                <c:pt idx="6757">
                  <c:v>67.027999999999992</c:v>
                </c:pt>
                <c:pt idx="6758">
                  <c:v>67.027999999999992</c:v>
                </c:pt>
                <c:pt idx="6759">
                  <c:v>67.027999999999992</c:v>
                </c:pt>
                <c:pt idx="6760">
                  <c:v>67.027999999999992</c:v>
                </c:pt>
                <c:pt idx="6761">
                  <c:v>67.027999999999992</c:v>
                </c:pt>
                <c:pt idx="6762">
                  <c:v>67.027999999999992</c:v>
                </c:pt>
                <c:pt idx="6763">
                  <c:v>67.027999999999992</c:v>
                </c:pt>
                <c:pt idx="6764">
                  <c:v>67.027999999999992</c:v>
                </c:pt>
                <c:pt idx="6765">
                  <c:v>67.027999999999992</c:v>
                </c:pt>
                <c:pt idx="6766">
                  <c:v>67.027999999999992</c:v>
                </c:pt>
                <c:pt idx="6767">
                  <c:v>67.027999999999992</c:v>
                </c:pt>
                <c:pt idx="6768">
                  <c:v>67.027999999999992</c:v>
                </c:pt>
                <c:pt idx="6769">
                  <c:v>67.070999999999998</c:v>
                </c:pt>
                <c:pt idx="6770">
                  <c:v>67.070999999999998</c:v>
                </c:pt>
                <c:pt idx="6771">
                  <c:v>67.070999999999998</c:v>
                </c:pt>
                <c:pt idx="6772">
                  <c:v>67.070999999999998</c:v>
                </c:pt>
                <c:pt idx="6773">
                  <c:v>67.114000000000004</c:v>
                </c:pt>
                <c:pt idx="6774">
                  <c:v>67.114000000000004</c:v>
                </c:pt>
                <c:pt idx="6775">
                  <c:v>67.114000000000004</c:v>
                </c:pt>
                <c:pt idx="6776">
                  <c:v>67.114000000000004</c:v>
                </c:pt>
                <c:pt idx="6777">
                  <c:v>67.114000000000004</c:v>
                </c:pt>
                <c:pt idx="6778">
                  <c:v>67.114000000000004</c:v>
                </c:pt>
                <c:pt idx="6779">
                  <c:v>67.114000000000004</c:v>
                </c:pt>
                <c:pt idx="6780">
                  <c:v>67.114000000000004</c:v>
                </c:pt>
                <c:pt idx="6781">
                  <c:v>67.114000000000004</c:v>
                </c:pt>
                <c:pt idx="6782">
                  <c:v>67.114000000000004</c:v>
                </c:pt>
                <c:pt idx="6783">
                  <c:v>67.114000000000004</c:v>
                </c:pt>
                <c:pt idx="6784">
                  <c:v>67.114000000000004</c:v>
                </c:pt>
                <c:pt idx="6785">
                  <c:v>67.114000000000004</c:v>
                </c:pt>
                <c:pt idx="6786">
                  <c:v>67.114000000000004</c:v>
                </c:pt>
                <c:pt idx="6787">
                  <c:v>67.114000000000004</c:v>
                </c:pt>
                <c:pt idx="6788">
                  <c:v>67.114000000000004</c:v>
                </c:pt>
                <c:pt idx="6789">
                  <c:v>67.114000000000004</c:v>
                </c:pt>
                <c:pt idx="6790">
                  <c:v>67.114000000000004</c:v>
                </c:pt>
                <c:pt idx="6791">
                  <c:v>67.114000000000004</c:v>
                </c:pt>
                <c:pt idx="6792">
                  <c:v>67.114000000000004</c:v>
                </c:pt>
                <c:pt idx="6793">
                  <c:v>67.114000000000004</c:v>
                </c:pt>
                <c:pt idx="6794">
                  <c:v>67.114000000000004</c:v>
                </c:pt>
                <c:pt idx="6795">
                  <c:v>67.114000000000004</c:v>
                </c:pt>
                <c:pt idx="6796">
                  <c:v>67.114000000000004</c:v>
                </c:pt>
                <c:pt idx="6797">
                  <c:v>67.114000000000004</c:v>
                </c:pt>
                <c:pt idx="6798">
                  <c:v>67.114000000000004</c:v>
                </c:pt>
                <c:pt idx="6799">
                  <c:v>67.157999999999987</c:v>
                </c:pt>
                <c:pt idx="6800">
                  <c:v>67.157999999999987</c:v>
                </c:pt>
                <c:pt idx="6801">
                  <c:v>67.157999999999987</c:v>
                </c:pt>
                <c:pt idx="6802">
                  <c:v>67.157999999999987</c:v>
                </c:pt>
                <c:pt idx="6803">
                  <c:v>67.157999999999987</c:v>
                </c:pt>
                <c:pt idx="6804">
                  <c:v>67.198999999999998</c:v>
                </c:pt>
                <c:pt idx="6805">
                  <c:v>67.198999999999998</c:v>
                </c:pt>
                <c:pt idx="6806">
                  <c:v>67.198999999999998</c:v>
                </c:pt>
                <c:pt idx="6807">
                  <c:v>67.198999999999998</c:v>
                </c:pt>
                <c:pt idx="6808">
                  <c:v>67.198999999999998</c:v>
                </c:pt>
                <c:pt idx="6809">
                  <c:v>67.242000000000004</c:v>
                </c:pt>
                <c:pt idx="6810">
                  <c:v>67.242000000000004</c:v>
                </c:pt>
                <c:pt idx="6811">
                  <c:v>67.242000000000004</c:v>
                </c:pt>
                <c:pt idx="6812">
                  <c:v>67.242000000000004</c:v>
                </c:pt>
                <c:pt idx="6813">
                  <c:v>67.242000000000004</c:v>
                </c:pt>
                <c:pt idx="6814">
                  <c:v>67.284999999999997</c:v>
                </c:pt>
                <c:pt idx="6815">
                  <c:v>67.284999999999997</c:v>
                </c:pt>
                <c:pt idx="6816">
                  <c:v>67.284999999999997</c:v>
                </c:pt>
                <c:pt idx="6817">
                  <c:v>67.284999999999997</c:v>
                </c:pt>
                <c:pt idx="6818">
                  <c:v>67.284999999999997</c:v>
                </c:pt>
                <c:pt idx="6819">
                  <c:v>67.284999999999997</c:v>
                </c:pt>
                <c:pt idx="6820">
                  <c:v>67.284999999999997</c:v>
                </c:pt>
                <c:pt idx="6821">
                  <c:v>67.284999999999997</c:v>
                </c:pt>
                <c:pt idx="6822">
                  <c:v>67.284999999999997</c:v>
                </c:pt>
                <c:pt idx="6823">
                  <c:v>67.284999999999997</c:v>
                </c:pt>
                <c:pt idx="6824">
                  <c:v>67.284999999999997</c:v>
                </c:pt>
                <c:pt idx="6825">
                  <c:v>67.284999999999997</c:v>
                </c:pt>
                <c:pt idx="6826">
                  <c:v>67.284999999999997</c:v>
                </c:pt>
                <c:pt idx="6827">
                  <c:v>67.284999999999997</c:v>
                </c:pt>
                <c:pt idx="6828">
                  <c:v>67.284999999999997</c:v>
                </c:pt>
                <c:pt idx="6829">
                  <c:v>67.284999999999997</c:v>
                </c:pt>
                <c:pt idx="6830">
                  <c:v>67.284999999999997</c:v>
                </c:pt>
                <c:pt idx="6831">
                  <c:v>67.242000000000004</c:v>
                </c:pt>
                <c:pt idx="6832">
                  <c:v>67.242000000000004</c:v>
                </c:pt>
                <c:pt idx="6833">
                  <c:v>67.242000000000004</c:v>
                </c:pt>
                <c:pt idx="6834">
                  <c:v>67.242000000000004</c:v>
                </c:pt>
                <c:pt idx="6835">
                  <c:v>67.242000000000004</c:v>
                </c:pt>
                <c:pt idx="6836">
                  <c:v>67.242000000000004</c:v>
                </c:pt>
                <c:pt idx="6837">
                  <c:v>67.242000000000004</c:v>
                </c:pt>
                <c:pt idx="6838">
                  <c:v>67.242000000000004</c:v>
                </c:pt>
                <c:pt idx="6839">
                  <c:v>67.198999999999998</c:v>
                </c:pt>
                <c:pt idx="6840">
                  <c:v>67.198999999999998</c:v>
                </c:pt>
                <c:pt idx="6841">
                  <c:v>67.198999999999998</c:v>
                </c:pt>
                <c:pt idx="6842">
                  <c:v>67.198999999999998</c:v>
                </c:pt>
                <c:pt idx="6843">
                  <c:v>67.198999999999998</c:v>
                </c:pt>
                <c:pt idx="6844">
                  <c:v>67.198999999999998</c:v>
                </c:pt>
                <c:pt idx="6845">
                  <c:v>67.198999999999998</c:v>
                </c:pt>
                <c:pt idx="6846">
                  <c:v>67.198999999999998</c:v>
                </c:pt>
                <c:pt idx="6847">
                  <c:v>67.198999999999998</c:v>
                </c:pt>
                <c:pt idx="6848">
                  <c:v>67.198999999999998</c:v>
                </c:pt>
                <c:pt idx="6849">
                  <c:v>67.198999999999998</c:v>
                </c:pt>
                <c:pt idx="6850">
                  <c:v>67.198999999999998</c:v>
                </c:pt>
                <c:pt idx="6851">
                  <c:v>67.198999999999998</c:v>
                </c:pt>
                <c:pt idx="6852">
                  <c:v>67.198999999999998</c:v>
                </c:pt>
                <c:pt idx="6853">
                  <c:v>67.198999999999998</c:v>
                </c:pt>
                <c:pt idx="6854">
                  <c:v>67.198999999999998</c:v>
                </c:pt>
                <c:pt idx="6855">
                  <c:v>67.198999999999998</c:v>
                </c:pt>
                <c:pt idx="6856">
                  <c:v>67.198999999999998</c:v>
                </c:pt>
                <c:pt idx="6857">
                  <c:v>67.198999999999998</c:v>
                </c:pt>
                <c:pt idx="6858">
                  <c:v>67.198999999999998</c:v>
                </c:pt>
                <c:pt idx="6859">
                  <c:v>67.198999999999998</c:v>
                </c:pt>
                <c:pt idx="6860">
                  <c:v>67.198999999999998</c:v>
                </c:pt>
                <c:pt idx="6861">
                  <c:v>67.242000000000004</c:v>
                </c:pt>
                <c:pt idx="6862">
                  <c:v>67.242000000000004</c:v>
                </c:pt>
                <c:pt idx="6863">
                  <c:v>67.242000000000004</c:v>
                </c:pt>
                <c:pt idx="6864">
                  <c:v>67.242000000000004</c:v>
                </c:pt>
                <c:pt idx="6865">
                  <c:v>67.242000000000004</c:v>
                </c:pt>
                <c:pt idx="6866">
                  <c:v>67.242000000000004</c:v>
                </c:pt>
                <c:pt idx="6867">
                  <c:v>67.242000000000004</c:v>
                </c:pt>
                <c:pt idx="6868">
                  <c:v>67.242000000000004</c:v>
                </c:pt>
                <c:pt idx="6869">
                  <c:v>67.242000000000004</c:v>
                </c:pt>
                <c:pt idx="6870">
                  <c:v>67.242000000000004</c:v>
                </c:pt>
                <c:pt idx="6871">
                  <c:v>67.242000000000004</c:v>
                </c:pt>
                <c:pt idx="6872">
                  <c:v>67.242000000000004</c:v>
                </c:pt>
                <c:pt idx="6873">
                  <c:v>67.198999999999998</c:v>
                </c:pt>
                <c:pt idx="6874">
                  <c:v>67.198999999999998</c:v>
                </c:pt>
                <c:pt idx="6875">
                  <c:v>67.198999999999998</c:v>
                </c:pt>
                <c:pt idx="6876">
                  <c:v>67.198999999999998</c:v>
                </c:pt>
                <c:pt idx="6877">
                  <c:v>67.198999999999998</c:v>
                </c:pt>
                <c:pt idx="6878">
                  <c:v>67.157999999999987</c:v>
                </c:pt>
                <c:pt idx="6879">
                  <c:v>67.157999999999987</c:v>
                </c:pt>
                <c:pt idx="6880">
                  <c:v>67.157999999999987</c:v>
                </c:pt>
                <c:pt idx="6881">
                  <c:v>67.157999999999987</c:v>
                </c:pt>
                <c:pt idx="6882">
                  <c:v>67.157999999999987</c:v>
                </c:pt>
                <c:pt idx="6883">
                  <c:v>67.157999999999987</c:v>
                </c:pt>
                <c:pt idx="6884">
                  <c:v>67.157999999999987</c:v>
                </c:pt>
                <c:pt idx="6885">
                  <c:v>67.157999999999987</c:v>
                </c:pt>
                <c:pt idx="6886">
                  <c:v>67.157999999999987</c:v>
                </c:pt>
                <c:pt idx="6887">
                  <c:v>67.157999999999987</c:v>
                </c:pt>
                <c:pt idx="6888">
                  <c:v>67.157999999999987</c:v>
                </c:pt>
                <c:pt idx="6889">
                  <c:v>67.157999999999987</c:v>
                </c:pt>
                <c:pt idx="6890">
                  <c:v>67.114000000000004</c:v>
                </c:pt>
                <c:pt idx="6891">
                  <c:v>67.114000000000004</c:v>
                </c:pt>
                <c:pt idx="6892">
                  <c:v>67.114000000000004</c:v>
                </c:pt>
                <c:pt idx="6893">
                  <c:v>67.114000000000004</c:v>
                </c:pt>
                <c:pt idx="6894">
                  <c:v>67.114000000000004</c:v>
                </c:pt>
                <c:pt idx="6895">
                  <c:v>67.114000000000004</c:v>
                </c:pt>
                <c:pt idx="6896">
                  <c:v>67.114000000000004</c:v>
                </c:pt>
                <c:pt idx="6897">
                  <c:v>67.070999999999998</c:v>
                </c:pt>
                <c:pt idx="6898">
                  <c:v>67.070999999999998</c:v>
                </c:pt>
                <c:pt idx="6899">
                  <c:v>67.070999999999998</c:v>
                </c:pt>
                <c:pt idx="6900">
                  <c:v>67.070999999999998</c:v>
                </c:pt>
                <c:pt idx="6901">
                  <c:v>67.070999999999998</c:v>
                </c:pt>
                <c:pt idx="6902">
                  <c:v>67.070999999999998</c:v>
                </c:pt>
                <c:pt idx="6903">
                  <c:v>67.070999999999998</c:v>
                </c:pt>
                <c:pt idx="6904">
                  <c:v>67.070999999999998</c:v>
                </c:pt>
                <c:pt idx="6905">
                  <c:v>67.070999999999998</c:v>
                </c:pt>
                <c:pt idx="6906">
                  <c:v>67.070999999999998</c:v>
                </c:pt>
                <c:pt idx="6907">
                  <c:v>67.114000000000004</c:v>
                </c:pt>
                <c:pt idx="6908">
                  <c:v>67.114000000000004</c:v>
                </c:pt>
                <c:pt idx="6909">
                  <c:v>67.114000000000004</c:v>
                </c:pt>
                <c:pt idx="6910">
                  <c:v>67.114000000000004</c:v>
                </c:pt>
                <c:pt idx="6911">
                  <c:v>67.114000000000004</c:v>
                </c:pt>
                <c:pt idx="6912">
                  <c:v>67.114000000000004</c:v>
                </c:pt>
                <c:pt idx="6913">
                  <c:v>67.157999999999987</c:v>
                </c:pt>
                <c:pt idx="6914">
                  <c:v>67.157999999999987</c:v>
                </c:pt>
                <c:pt idx="6915">
                  <c:v>67.157999999999987</c:v>
                </c:pt>
                <c:pt idx="6916">
                  <c:v>67.157999999999987</c:v>
                </c:pt>
                <c:pt idx="6917">
                  <c:v>67.157999999999987</c:v>
                </c:pt>
                <c:pt idx="6918">
                  <c:v>67.157999999999987</c:v>
                </c:pt>
                <c:pt idx="6919">
                  <c:v>67.157999999999987</c:v>
                </c:pt>
                <c:pt idx="6920">
                  <c:v>67.157999999999987</c:v>
                </c:pt>
                <c:pt idx="6921">
                  <c:v>67.157999999999987</c:v>
                </c:pt>
                <c:pt idx="6922">
                  <c:v>67.157999999999987</c:v>
                </c:pt>
                <c:pt idx="6923">
                  <c:v>67.157999999999987</c:v>
                </c:pt>
                <c:pt idx="6924">
                  <c:v>67.157999999999987</c:v>
                </c:pt>
                <c:pt idx="6925">
                  <c:v>67.157999999999987</c:v>
                </c:pt>
                <c:pt idx="6926">
                  <c:v>67.157999999999987</c:v>
                </c:pt>
                <c:pt idx="6927">
                  <c:v>67.157999999999987</c:v>
                </c:pt>
                <c:pt idx="6928">
                  <c:v>67.157999999999987</c:v>
                </c:pt>
                <c:pt idx="6929">
                  <c:v>67.157999999999987</c:v>
                </c:pt>
                <c:pt idx="6930">
                  <c:v>67.157999999999987</c:v>
                </c:pt>
                <c:pt idx="6931">
                  <c:v>67.157999999999987</c:v>
                </c:pt>
                <c:pt idx="6932">
                  <c:v>67.114000000000004</c:v>
                </c:pt>
                <c:pt idx="6933">
                  <c:v>67.114000000000004</c:v>
                </c:pt>
                <c:pt idx="6934">
                  <c:v>67.114000000000004</c:v>
                </c:pt>
                <c:pt idx="6935">
                  <c:v>67.114000000000004</c:v>
                </c:pt>
                <c:pt idx="6936">
                  <c:v>67.114000000000004</c:v>
                </c:pt>
                <c:pt idx="6937">
                  <c:v>67.114000000000004</c:v>
                </c:pt>
                <c:pt idx="6938">
                  <c:v>67.070999999999998</c:v>
                </c:pt>
                <c:pt idx="6939">
                  <c:v>67.070999999999998</c:v>
                </c:pt>
                <c:pt idx="6940">
                  <c:v>67.070999999999998</c:v>
                </c:pt>
                <c:pt idx="6941">
                  <c:v>67.070999999999998</c:v>
                </c:pt>
                <c:pt idx="6942">
                  <c:v>67.027999999999992</c:v>
                </c:pt>
                <c:pt idx="6943">
                  <c:v>67.027999999999992</c:v>
                </c:pt>
                <c:pt idx="6944">
                  <c:v>67.027999999999992</c:v>
                </c:pt>
                <c:pt idx="6945">
                  <c:v>66.985000000000014</c:v>
                </c:pt>
                <c:pt idx="6946">
                  <c:v>66.985000000000014</c:v>
                </c:pt>
                <c:pt idx="6947">
                  <c:v>66.943000000000026</c:v>
                </c:pt>
                <c:pt idx="6948">
                  <c:v>66.943000000000026</c:v>
                </c:pt>
                <c:pt idx="6949">
                  <c:v>66.943000000000026</c:v>
                </c:pt>
                <c:pt idx="6950">
                  <c:v>66.943000000000026</c:v>
                </c:pt>
                <c:pt idx="6951">
                  <c:v>66.900000000000006</c:v>
                </c:pt>
                <c:pt idx="6952">
                  <c:v>66.900000000000006</c:v>
                </c:pt>
                <c:pt idx="6953">
                  <c:v>66.900000000000006</c:v>
                </c:pt>
                <c:pt idx="6954">
                  <c:v>66.943000000000026</c:v>
                </c:pt>
                <c:pt idx="6955">
                  <c:v>66.943000000000026</c:v>
                </c:pt>
                <c:pt idx="6956">
                  <c:v>66.943000000000026</c:v>
                </c:pt>
                <c:pt idx="6957">
                  <c:v>66.943000000000026</c:v>
                </c:pt>
                <c:pt idx="6958">
                  <c:v>66.943000000000026</c:v>
                </c:pt>
                <c:pt idx="6959">
                  <c:v>66.985000000000014</c:v>
                </c:pt>
                <c:pt idx="6960">
                  <c:v>66.985000000000014</c:v>
                </c:pt>
                <c:pt idx="6961">
                  <c:v>66.985000000000014</c:v>
                </c:pt>
                <c:pt idx="6962">
                  <c:v>66.985000000000014</c:v>
                </c:pt>
                <c:pt idx="6963">
                  <c:v>66.985000000000014</c:v>
                </c:pt>
                <c:pt idx="6964">
                  <c:v>67.027999999999992</c:v>
                </c:pt>
                <c:pt idx="6965">
                  <c:v>67.027999999999992</c:v>
                </c:pt>
                <c:pt idx="6966">
                  <c:v>67.027999999999992</c:v>
                </c:pt>
                <c:pt idx="6967">
                  <c:v>66.985000000000014</c:v>
                </c:pt>
                <c:pt idx="6968">
                  <c:v>66.985000000000014</c:v>
                </c:pt>
                <c:pt idx="6969">
                  <c:v>66.985000000000014</c:v>
                </c:pt>
                <c:pt idx="6970">
                  <c:v>66.943000000000026</c:v>
                </c:pt>
                <c:pt idx="6971">
                  <c:v>66.943000000000026</c:v>
                </c:pt>
                <c:pt idx="6972">
                  <c:v>66.943000000000026</c:v>
                </c:pt>
                <c:pt idx="6973">
                  <c:v>66.900000000000006</c:v>
                </c:pt>
                <c:pt idx="6974">
                  <c:v>66.900000000000006</c:v>
                </c:pt>
                <c:pt idx="6975">
                  <c:v>66.900000000000006</c:v>
                </c:pt>
                <c:pt idx="6976">
                  <c:v>66.900000000000006</c:v>
                </c:pt>
                <c:pt idx="6977">
                  <c:v>66.900000000000006</c:v>
                </c:pt>
                <c:pt idx="6978">
                  <c:v>66.900000000000006</c:v>
                </c:pt>
                <c:pt idx="6979">
                  <c:v>66.900000000000006</c:v>
                </c:pt>
                <c:pt idx="6980">
                  <c:v>66.900000000000006</c:v>
                </c:pt>
                <c:pt idx="6981">
                  <c:v>66.900000000000006</c:v>
                </c:pt>
                <c:pt idx="6982">
                  <c:v>66.900000000000006</c:v>
                </c:pt>
                <c:pt idx="6983">
                  <c:v>66.900000000000006</c:v>
                </c:pt>
                <c:pt idx="6984">
                  <c:v>66.900000000000006</c:v>
                </c:pt>
                <c:pt idx="6985">
                  <c:v>66.900000000000006</c:v>
                </c:pt>
                <c:pt idx="6986">
                  <c:v>66.900000000000006</c:v>
                </c:pt>
                <c:pt idx="6987">
                  <c:v>66.900000000000006</c:v>
                </c:pt>
                <c:pt idx="6988">
                  <c:v>66.900000000000006</c:v>
                </c:pt>
                <c:pt idx="6989">
                  <c:v>66.900000000000006</c:v>
                </c:pt>
                <c:pt idx="6990">
                  <c:v>66.900000000000006</c:v>
                </c:pt>
                <c:pt idx="6991">
                  <c:v>66.900000000000006</c:v>
                </c:pt>
                <c:pt idx="6992">
                  <c:v>66.900000000000006</c:v>
                </c:pt>
                <c:pt idx="6993">
                  <c:v>66.900000000000006</c:v>
                </c:pt>
                <c:pt idx="6994">
                  <c:v>66.900000000000006</c:v>
                </c:pt>
                <c:pt idx="6995">
                  <c:v>66.900000000000006</c:v>
                </c:pt>
                <c:pt idx="6996">
                  <c:v>66.943000000000026</c:v>
                </c:pt>
                <c:pt idx="6997">
                  <c:v>66.943000000000026</c:v>
                </c:pt>
                <c:pt idx="6998">
                  <c:v>66.943000000000026</c:v>
                </c:pt>
                <c:pt idx="6999">
                  <c:v>66.943000000000026</c:v>
                </c:pt>
                <c:pt idx="7000">
                  <c:v>66.985000000000014</c:v>
                </c:pt>
                <c:pt idx="7001">
                  <c:v>66.985000000000014</c:v>
                </c:pt>
                <c:pt idx="7002">
                  <c:v>66.985000000000014</c:v>
                </c:pt>
                <c:pt idx="7003">
                  <c:v>66.985000000000014</c:v>
                </c:pt>
                <c:pt idx="7004">
                  <c:v>66.985000000000014</c:v>
                </c:pt>
                <c:pt idx="7005">
                  <c:v>66.985000000000014</c:v>
                </c:pt>
                <c:pt idx="7006">
                  <c:v>66.985000000000014</c:v>
                </c:pt>
                <c:pt idx="7007">
                  <c:v>66.985000000000014</c:v>
                </c:pt>
                <c:pt idx="7008">
                  <c:v>66.985000000000014</c:v>
                </c:pt>
                <c:pt idx="7009">
                  <c:v>66.985000000000014</c:v>
                </c:pt>
                <c:pt idx="7010">
                  <c:v>66.985000000000014</c:v>
                </c:pt>
                <c:pt idx="7011">
                  <c:v>66.985000000000014</c:v>
                </c:pt>
                <c:pt idx="7012">
                  <c:v>66.985000000000014</c:v>
                </c:pt>
                <c:pt idx="7013">
                  <c:v>66.943000000000026</c:v>
                </c:pt>
                <c:pt idx="7014">
                  <c:v>66.943000000000026</c:v>
                </c:pt>
                <c:pt idx="7015">
                  <c:v>66.943000000000026</c:v>
                </c:pt>
                <c:pt idx="7016">
                  <c:v>66.943000000000026</c:v>
                </c:pt>
                <c:pt idx="7017">
                  <c:v>66.943000000000026</c:v>
                </c:pt>
                <c:pt idx="7018">
                  <c:v>66.900000000000006</c:v>
                </c:pt>
                <c:pt idx="7019">
                  <c:v>66.900000000000006</c:v>
                </c:pt>
                <c:pt idx="7020">
                  <c:v>66.900000000000006</c:v>
                </c:pt>
                <c:pt idx="7021">
                  <c:v>66.900000000000006</c:v>
                </c:pt>
                <c:pt idx="7022">
                  <c:v>66.900000000000006</c:v>
                </c:pt>
                <c:pt idx="7023">
                  <c:v>66.900000000000006</c:v>
                </c:pt>
                <c:pt idx="7024">
                  <c:v>66.900000000000006</c:v>
                </c:pt>
                <c:pt idx="7025">
                  <c:v>66.900000000000006</c:v>
                </c:pt>
                <c:pt idx="7026">
                  <c:v>66.900000000000006</c:v>
                </c:pt>
                <c:pt idx="7027">
                  <c:v>66.900000000000006</c:v>
                </c:pt>
                <c:pt idx="7028">
                  <c:v>66.900000000000006</c:v>
                </c:pt>
                <c:pt idx="7029">
                  <c:v>66.900000000000006</c:v>
                </c:pt>
                <c:pt idx="7030">
                  <c:v>66.900000000000006</c:v>
                </c:pt>
                <c:pt idx="7031">
                  <c:v>66.900000000000006</c:v>
                </c:pt>
                <c:pt idx="7032">
                  <c:v>66.943000000000026</c:v>
                </c:pt>
                <c:pt idx="7033">
                  <c:v>66.943000000000026</c:v>
                </c:pt>
                <c:pt idx="7034">
                  <c:v>66.943000000000026</c:v>
                </c:pt>
                <c:pt idx="7035">
                  <c:v>66.943000000000026</c:v>
                </c:pt>
                <c:pt idx="7036">
                  <c:v>66.943000000000026</c:v>
                </c:pt>
                <c:pt idx="7037">
                  <c:v>66.943000000000026</c:v>
                </c:pt>
                <c:pt idx="7038">
                  <c:v>66.943000000000026</c:v>
                </c:pt>
                <c:pt idx="7039">
                  <c:v>66.943000000000026</c:v>
                </c:pt>
                <c:pt idx="7040">
                  <c:v>66.943000000000026</c:v>
                </c:pt>
                <c:pt idx="7041">
                  <c:v>66.943000000000026</c:v>
                </c:pt>
                <c:pt idx="7042">
                  <c:v>66.943000000000026</c:v>
                </c:pt>
                <c:pt idx="7043">
                  <c:v>66.943000000000026</c:v>
                </c:pt>
                <c:pt idx="7044">
                  <c:v>66.943000000000026</c:v>
                </c:pt>
                <c:pt idx="7045">
                  <c:v>66.985000000000014</c:v>
                </c:pt>
                <c:pt idx="7046">
                  <c:v>66.985000000000014</c:v>
                </c:pt>
                <c:pt idx="7047">
                  <c:v>66.985000000000014</c:v>
                </c:pt>
                <c:pt idx="7048">
                  <c:v>66.985000000000014</c:v>
                </c:pt>
                <c:pt idx="7049">
                  <c:v>66.985000000000014</c:v>
                </c:pt>
                <c:pt idx="7050">
                  <c:v>66.985000000000014</c:v>
                </c:pt>
                <c:pt idx="7051">
                  <c:v>66.985000000000014</c:v>
                </c:pt>
                <c:pt idx="7052">
                  <c:v>66.985000000000014</c:v>
                </c:pt>
                <c:pt idx="7053">
                  <c:v>66.985000000000014</c:v>
                </c:pt>
                <c:pt idx="7054">
                  <c:v>66.985000000000014</c:v>
                </c:pt>
                <c:pt idx="7055">
                  <c:v>66.985000000000014</c:v>
                </c:pt>
                <c:pt idx="7056">
                  <c:v>66.985000000000014</c:v>
                </c:pt>
                <c:pt idx="7057">
                  <c:v>66.985000000000014</c:v>
                </c:pt>
                <c:pt idx="7058">
                  <c:v>66.985000000000014</c:v>
                </c:pt>
                <c:pt idx="7059">
                  <c:v>66.985000000000014</c:v>
                </c:pt>
                <c:pt idx="7060">
                  <c:v>66.985000000000014</c:v>
                </c:pt>
                <c:pt idx="7061">
                  <c:v>66.985000000000014</c:v>
                </c:pt>
                <c:pt idx="7062">
                  <c:v>66.985000000000014</c:v>
                </c:pt>
                <c:pt idx="7063">
                  <c:v>66.985000000000014</c:v>
                </c:pt>
                <c:pt idx="7064">
                  <c:v>66.985000000000014</c:v>
                </c:pt>
                <c:pt idx="7065">
                  <c:v>66.943000000000026</c:v>
                </c:pt>
                <c:pt idx="7066">
                  <c:v>66.943000000000026</c:v>
                </c:pt>
                <c:pt idx="7067">
                  <c:v>66.985000000000014</c:v>
                </c:pt>
                <c:pt idx="7068">
                  <c:v>66.985000000000014</c:v>
                </c:pt>
                <c:pt idx="7069">
                  <c:v>66.985000000000014</c:v>
                </c:pt>
                <c:pt idx="7070">
                  <c:v>66.985000000000014</c:v>
                </c:pt>
                <c:pt idx="7071">
                  <c:v>66.985000000000014</c:v>
                </c:pt>
                <c:pt idx="7072">
                  <c:v>66.985000000000014</c:v>
                </c:pt>
                <c:pt idx="7073">
                  <c:v>66.985000000000014</c:v>
                </c:pt>
                <c:pt idx="7074">
                  <c:v>66.985000000000014</c:v>
                </c:pt>
                <c:pt idx="7075">
                  <c:v>66.985000000000014</c:v>
                </c:pt>
                <c:pt idx="7076">
                  <c:v>66.985000000000014</c:v>
                </c:pt>
                <c:pt idx="7077">
                  <c:v>66.985000000000014</c:v>
                </c:pt>
                <c:pt idx="7078">
                  <c:v>66.985000000000014</c:v>
                </c:pt>
                <c:pt idx="7079">
                  <c:v>66.985000000000014</c:v>
                </c:pt>
                <c:pt idx="7080">
                  <c:v>66.985000000000014</c:v>
                </c:pt>
                <c:pt idx="7081">
                  <c:v>66.985000000000014</c:v>
                </c:pt>
                <c:pt idx="7082">
                  <c:v>66.985000000000014</c:v>
                </c:pt>
                <c:pt idx="7083">
                  <c:v>66.985000000000014</c:v>
                </c:pt>
                <c:pt idx="7084">
                  <c:v>67.027999999999992</c:v>
                </c:pt>
                <c:pt idx="7085">
                  <c:v>67.027999999999992</c:v>
                </c:pt>
                <c:pt idx="7086">
                  <c:v>67.027999999999992</c:v>
                </c:pt>
                <c:pt idx="7087">
                  <c:v>67.027999999999992</c:v>
                </c:pt>
                <c:pt idx="7088">
                  <c:v>67.027999999999992</c:v>
                </c:pt>
                <c:pt idx="7089">
                  <c:v>67.027999999999992</c:v>
                </c:pt>
                <c:pt idx="7090">
                  <c:v>67.027999999999992</c:v>
                </c:pt>
                <c:pt idx="7091">
                  <c:v>67.070999999999998</c:v>
                </c:pt>
                <c:pt idx="7092">
                  <c:v>67.070999999999998</c:v>
                </c:pt>
                <c:pt idx="7093">
                  <c:v>67.070999999999998</c:v>
                </c:pt>
                <c:pt idx="7094">
                  <c:v>67.027999999999992</c:v>
                </c:pt>
                <c:pt idx="7095">
                  <c:v>67.027999999999992</c:v>
                </c:pt>
                <c:pt idx="7096">
                  <c:v>67.027999999999992</c:v>
                </c:pt>
                <c:pt idx="7097">
                  <c:v>67.027999999999992</c:v>
                </c:pt>
                <c:pt idx="7098">
                  <c:v>67.027999999999992</c:v>
                </c:pt>
                <c:pt idx="7099">
                  <c:v>67.027999999999992</c:v>
                </c:pt>
                <c:pt idx="7100">
                  <c:v>67.027999999999992</c:v>
                </c:pt>
                <c:pt idx="7101">
                  <c:v>66.985000000000014</c:v>
                </c:pt>
                <c:pt idx="7102">
                  <c:v>66.985000000000014</c:v>
                </c:pt>
                <c:pt idx="7103">
                  <c:v>66.985000000000014</c:v>
                </c:pt>
                <c:pt idx="7104">
                  <c:v>66.985000000000014</c:v>
                </c:pt>
                <c:pt idx="7105">
                  <c:v>66.985000000000014</c:v>
                </c:pt>
                <c:pt idx="7106">
                  <c:v>66.985000000000014</c:v>
                </c:pt>
                <c:pt idx="7107">
                  <c:v>66.985000000000014</c:v>
                </c:pt>
                <c:pt idx="7108">
                  <c:v>66.985000000000014</c:v>
                </c:pt>
                <c:pt idx="7109">
                  <c:v>66.985000000000014</c:v>
                </c:pt>
                <c:pt idx="7110">
                  <c:v>66.985000000000014</c:v>
                </c:pt>
                <c:pt idx="7111">
                  <c:v>66.985000000000014</c:v>
                </c:pt>
                <c:pt idx="7112">
                  <c:v>66.943000000000026</c:v>
                </c:pt>
                <c:pt idx="7113">
                  <c:v>66.943000000000026</c:v>
                </c:pt>
                <c:pt idx="7114">
                  <c:v>66.943000000000026</c:v>
                </c:pt>
                <c:pt idx="7115">
                  <c:v>66.943000000000026</c:v>
                </c:pt>
                <c:pt idx="7116">
                  <c:v>66.943000000000026</c:v>
                </c:pt>
                <c:pt idx="7117">
                  <c:v>66.943000000000026</c:v>
                </c:pt>
                <c:pt idx="7118">
                  <c:v>66.943000000000026</c:v>
                </c:pt>
                <c:pt idx="7119">
                  <c:v>66.943000000000026</c:v>
                </c:pt>
                <c:pt idx="7120">
                  <c:v>66.943000000000026</c:v>
                </c:pt>
                <c:pt idx="7121">
                  <c:v>66.943000000000026</c:v>
                </c:pt>
                <c:pt idx="7122">
                  <c:v>66.900000000000006</c:v>
                </c:pt>
                <c:pt idx="7123">
                  <c:v>66.943000000000026</c:v>
                </c:pt>
                <c:pt idx="7124">
                  <c:v>66.900000000000006</c:v>
                </c:pt>
                <c:pt idx="7125">
                  <c:v>66.900000000000006</c:v>
                </c:pt>
                <c:pt idx="7126">
                  <c:v>66.900000000000006</c:v>
                </c:pt>
                <c:pt idx="7127">
                  <c:v>66.900000000000006</c:v>
                </c:pt>
                <c:pt idx="7128">
                  <c:v>66.900000000000006</c:v>
                </c:pt>
                <c:pt idx="7129">
                  <c:v>66.900000000000006</c:v>
                </c:pt>
                <c:pt idx="7130">
                  <c:v>66.943000000000026</c:v>
                </c:pt>
                <c:pt idx="7131">
                  <c:v>66.943000000000026</c:v>
                </c:pt>
                <c:pt idx="7132">
                  <c:v>66.943000000000026</c:v>
                </c:pt>
                <c:pt idx="7133">
                  <c:v>66.943000000000026</c:v>
                </c:pt>
                <c:pt idx="7134">
                  <c:v>66.900000000000006</c:v>
                </c:pt>
                <c:pt idx="7135">
                  <c:v>66.900000000000006</c:v>
                </c:pt>
                <c:pt idx="7136">
                  <c:v>66.900000000000006</c:v>
                </c:pt>
                <c:pt idx="7137">
                  <c:v>66.900000000000006</c:v>
                </c:pt>
                <c:pt idx="7138">
                  <c:v>66.900000000000006</c:v>
                </c:pt>
                <c:pt idx="7139">
                  <c:v>66.900000000000006</c:v>
                </c:pt>
                <c:pt idx="7140">
                  <c:v>66.856999999999999</c:v>
                </c:pt>
                <c:pt idx="7141">
                  <c:v>66.856999999999999</c:v>
                </c:pt>
                <c:pt idx="7142">
                  <c:v>66.856999999999999</c:v>
                </c:pt>
                <c:pt idx="7143">
                  <c:v>66.856999999999999</c:v>
                </c:pt>
                <c:pt idx="7144">
                  <c:v>66.856999999999999</c:v>
                </c:pt>
                <c:pt idx="7145">
                  <c:v>66.813999999999993</c:v>
                </c:pt>
                <c:pt idx="7146">
                  <c:v>66.813999999999993</c:v>
                </c:pt>
                <c:pt idx="7147">
                  <c:v>66.813999999999993</c:v>
                </c:pt>
                <c:pt idx="7148">
                  <c:v>66.813999999999993</c:v>
                </c:pt>
                <c:pt idx="7149">
                  <c:v>66.813999999999993</c:v>
                </c:pt>
                <c:pt idx="7150">
                  <c:v>66.771999999999991</c:v>
                </c:pt>
                <c:pt idx="7151">
                  <c:v>66.771999999999991</c:v>
                </c:pt>
                <c:pt idx="7152">
                  <c:v>66.771999999999991</c:v>
                </c:pt>
                <c:pt idx="7153">
                  <c:v>66.771999999999991</c:v>
                </c:pt>
                <c:pt idx="7154">
                  <c:v>66.771999999999991</c:v>
                </c:pt>
                <c:pt idx="7155">
                  <c:v>66.771999999999991</c:v>
                </c:pt>
                <c:pt idx="7156">
                  <c:v>66.771999999999991</c:v>
                </c:pt>
                <c:pt idx="7157">
                  <c:v>66.771999999999991</c:v>
                </c:pt>
                <c:pt idx="7158">
                  <c:v>66.771999999999991</c:v>
                </c:pt>
                <c:pt idx="7159">
                  <c:v>66.771999999999991</c:v>
                </c:pt>
                <c:pt idx="7160">
                  <c:v>66.771999999999991</c:v>
                </c:pt>
                <c:pt idx="7161">
                  <c:v>66.771999999999991</c:v>
                </c:pt>
                <c:pt idx="7162">
                  <c:v>66.771999999999991</c:v>
                </c:pt>
                <c:pt idx="7163">
                  <c:v>66.771999999999991</c:v>
                </c:pt>
                <c:pt idx="7164">
                  <c:v>66.771999999999991</c:v>
                </c:pt>
                <c:pt idx="7165">
                  <c:v>66.771999999999991</c:v>
                </c:pt>
                <c:pt idx="7166">
                  <c:v>66.771999999999991</c:v>
                </c:pt>
                <c:pt idx="7167">
                  <c:v>66.771999999999991</c:v>
                </c:pt>
                <c:pt idx="7168">
                  <c:v>66.771999999999991</c:v>
                </c:pt>
                <c:pt idx="7169">
                  <c:v>66.771999999999991</c:v>
                </c:pt>
                <c:pt idx="7170">
                  <c:v>66.771999999999991</c:v>
                </c:pt>
                <c:pt idx="7171">
                  <c:v>66.771999999999991</c:v>
                </c:pt>
                <c:pt idx="7172">
                  <c:v>66.771999999999991</c:v>
                </c:pt>
                <c:pt idx="7173">
                  <c:v>66.771999999999991</c:v>
                </c:pt>
                <c:pt idx="7174">
                  <c:v>66.771999999999991</c:v>
                </c:pt>
                <c:pt idx="7175">
                  <c:v>66.771999999999991</c:v>
                </c:pt>
                <c:pt idx="7176">
                  <c:v>66.771999999999991</c:v>
                </c:pt>
                <c:pt idx="7177">
                  <c:v>66.771999999999991</c:v>
                </c:pt>
                <c:pt idx="7178">
                  <c:v>66.771999999999991</c:v>
                </c:pt>
                <c:pt idx="7179">
                  <c:v>66.771999999999991</c:v>
                </c:pt>
                <c:pt idx="7180">
                  <c:v>66.771999999999991</c:v>
                </c:pt>
                <c:pt idx="7181">
                  <c:v>66.771999999999991</c:v>
                </c:pt>
                <c:pt idx="7182">
                  <c:v>66.771999999999991</c:v>
                </c:pt>
                <c:pt idx="7183">
                  <c:v>66.771999999999991</c:v>
                </c:pt>
                <c:pt idx="7184">
                  <c:v>66.771999999999991</c:v>
                </c:pt>
                <c:pt idx="7185">
                  <c:v>66.771999999999991</c:v>
                </c:pt>
                <c:pt idx="7186">
                  <c:v>66.771999999999991</c:v>
                </c:pt>
                <c:pt idx="7187">
                  <c:v>66.771999999999991</c:v>
                </c:pt>
                <c:pt idx="7188">
                  <c:v>66.771999999999991</c:v>
                </c:pt>
                <c:pt idx="7189">
                  <c:v>66.771999999999991</c:v>
                </c:pt>
                <c:pt idx="7190">
                  <c:v>66.771999999999991</c:v>
                </c:pt>
                <c:pt idx="7191">
                  <c:v>66.771999999999991</c:v>
                </c:pt>
                <c:pt idx="7192">
                  <c:v>66.728999999999999</c:v>
                </c:pt>
                <c:pt idx="7193">
                  <c:v>66.728999999999999</c:v>
                </c:pt>
                <c:pt idx="7194">
                  <c:v>66.728999999999999</c:v>
                </c:pt>
                <c:pt idx="7195">
                  <c:v>66.728999999999999</c:v>
                </c:pt>
                <c:pt idx="7196">
                  <c:v>66.728999999999999</c:v>
                </c:pt>
                <c:pt idx="7197">
                  <c:v>66.728999999999999</c:v>
                </c:pt>
                <c:pt idx="7198">
                  <c:v>66.728999999999999</c:v>
                </c:pt>
                <c:pt idx="7199">
                  <c:v>66.728999999999999</c:v>
                </c:pt>
                <c:pt idx="7200">
                  <c:v>66.728999999999999</c:v>
                </c:pt>
                <c:pt idx="7201">
                  <c:v>66.728999999999999</c:v>
                </c:pt>
                <c:pt idx="7202">
                  <c:v>66.685999999999979</c:v>
                </c:pt>
                <c:pt idx="7203">
                  <c:v>66.685999999999979</c:v>
                </c:pt>
                <c:pt idx="7204">
                  <c:v>66.685999999999979</c:v>
                </c:pt>
                <c:pt idx="7205">
                  <c:v>66.685999999999979</c:v>
                </c:pt>
                <c:pt idx="7206">
                  <c:v>66.685999999999979</c:v>
                </c:pt>
                <c:pt idx="7207">
                  <c:v>66.685999999999979</c:v>
                </c:pt>
                <c:pt idx="7208">
                  <c:v>66.685999999999979</c:v>
                </c:pt>
                <c:pt idx="7209">
                  <c:v>66.685999999999979</c:v>
                </c:pt>
                <c:pt idx="7210">
                  <c:v>66.685999999999979</c:v>
                </c:pt>
                <c:pt idx="7211">
                  <c:v>66.685999999999979</c:v>
                </c:pt>
                <c:pt idx="7212">
                  <c:v>66.728999999999999</c:v>
                </c:pt>
                <c:pt idx="7213">
                  <c:v>66.728999999999999</c:v>
                </c:pt>
                <c:pt idx="7214">
                  <c:v>66.728999999999999</c:v>
                </c:pt>
                <c:pt idx="7215">
                  <c:v>66.728999999999999</c:v>
                </c:pt>
                <c:pt idx="7216">
                  <c:v>66.728999999999999</c:v>
                </c:pt>
                <c:pt idx="7217">
                  <c:v>66.685999999999979</c:v>
                </c:pt>
                <c:pt idx="7218">
                  <c:v>66.685999999999979</c:v>
                </c:pt>
                <c:pt idx="7219">
                  <c:v>66.685999999999979</c:v>
                </c:pt>
                <c:pt idx="7220">
                  <c:v>66.685999999999979</c:v>
                </c:pt>
                <c:pt idx="7221">
                  <c:v>66.685999999999979</c:v>
                </c:pt>
                <c:pt idx="7222">
                  <c:v>66.685999999999979</c:v>
                </c:pt>
                <c:pt idx="7223">
                  <c:v>66.685999999999979</c:v>
                </c:pt>
                <c:pt idx="7224">
                  <c:v>66.685999999999979</c:v>
                </c:pt>
                <c:pt idx="7225">
                  <c:v>66.685999999999979</c:v>
                </c:pt>
                <c:pt idx="7226">
                  <c:v>66.685999999999979</c:v>
                </c:pt>
                <c:pt idx="7227">
                  <c:v>66.685999999999979</c:v>
                </c:pt>
                <c:pt idx="7228">
                  <c:v>66.685999999999979</c:v>
                </c:pt>
                <c:pt idx="7229">
                  <c:v>66.685999999999979</c:v>
                </c:pt>
                <c:pt idx="7230">
                  <c:v>66.685999999999979</c:v>
                </c:pt>
                <c:pt idx="7231">
                  <c:v>66.685999999999979</c:v>
                </c:pt>
                <c:pt idx="7232">
                  <c:v>66.685999999999979</c:v>
                </c:pt>
                <c:pt idx="7233">
                  <c:v>66.685999999999979</c:v>
                </c:pt>
                <c:pt idx="7234">
                  <c:v>66.685999999999979</c:v>
                </c:pt>
                <c:pt idx="7235">
                  <c:v>66.685999999999979</c:v>
                </c:pt>
                <c:pt idx="7236">
                  <c:v>66.685999999999979</c:v>
                </c:pt>
                <c:pt idx="7237">
                  <c:v>66.685999999999979</c:v>
                </c:pt>
                <c:pt idx="7238">
                  <c:v>66.728999999999999</c:v>
                </c:pt>
                <c:pt idx="7239">
                  <c:v>66.728999999999999</c:v>
                </c:pt>
                <c:pt idx="7240">
                  <c:v>66.728999999999999</c:v>
                </c:pt>
                <c:pt idx="7241">
                  <c:v>66.728999999999999</c:v>
                </c:pt>
                <c:pt idx="7242">
                  <c:v>66.728999999999999</c:v>
                </c:pt>
                <c:pt idx="7243">
                  <c:v>66.728999999999999</c:v>
                </c:pt>
                <c:pt idx="7244">
                  <c:v>66.728999999999999</c:v>
                </c:pt>
                <c:pt idx="7245">
                  <c:v>66.728999999999999</c:v>
                </c:pt>
                <c:pt idx="7246">
                  <c:v>66.728999999999999</c:v>
                </c:pt>
                <c:pt idx="7247">
                  <c:v>66.771999999999991</c:v>
                </c:pt>
                <c:pt idx="7248">
                  <c:v>66.771999999999991</c:v>
                </c:pt>
                <c:pt idx="7249">
                  <c:v>66.771999999999991</c:v>
                </c:pt>
                <c:pt idx="7250">
                  <c:v>66.771999999999991</c:v>
                </c:pt>
                <c:pt idx="7251">
                  <c:v>66.771999999999991</c:v>
                </c:pt>
                <c:pt idx="7252">
                  <c:v>66.771999999999991</c:v>
                </c:pt>
                <c:pt idx="7253">
                  <c:v>66.771999999999991</c:v>
                </c:pt>
                <c:pt idx="7254">
                  <c:v>66.771999999999991</c:v>
                </c:pt>
                <c:pt idx="7255">
                  <c:v>66.771999999999991</c:v>
                </c:pt>
                <c:pt idx="7256">
                  <c:v>66.771999999999991</c:v>
                </c:pt>
                <c:pt idx="7257">
                  <c:v>66.771999999999991</c:v>
                </c:pt>
                <c:pt idx="7258">
                  <c:v>66.771999999999991</c:v>
                </c:pt>
                <c:pt idx="7259">
                  <c:v>66.813999999999993</c:v>
                </c:pt>
                <c:pt idx="7260">
                  <c:v>66.813999999999993</c:v>
                </c:pt>
                <c:pt idx="7261">
                  <c:v>66.813999999999993</c:v>
                </c:pt>
                <c:pt idx="7262">
                  <c:v>66.813999999999993</c:v>
                </c:pt>
                <c:pt idx="7263">
                  <c:v>66.813999999999993</c:v>
                </c:pt>
                <c:pt idx="7264">
                  <c:v>66.856999999999999</c:v>
                </c:pt>
                <c:pt idx="7265">
                  <c:v>66.856999999999999</c:v>
                </c:pt>
                <c:pt idx="7266">
                  <c:v>66.856999999999999</c:v>
                </c:pt>
                <c:pt idx="7267">
                  <c:v>66.856999999999999</c:v>
                </c:pt>
                <c:pt idx="7268">
                  <c:v>66.856999999999999</c:v>
                </c:pt>
                <c:pt idx="7269">
                  <c:v>66.856999999999999</c:v>
                </c:pt>
                <c:pt idx="7270">
                  <c:v>66.856999999999999</c:v>
                </c:pt>
                <c:pt idx="7271">
                  <c:v>66.856999999999999</c:v>
                </c:pt>
                <c:pt idx="7272">
                  <c:v>66.856999999999999</c:v>
                </c:pt>
                <c:pt idx="7273">
                  <c:v>66.900000000000006</c:v>
                </c:pt>
                <c:pt idx="7274">
                  <c:v>66.900000000000006</c:v>
                </c:pt>
                <c:pt idx="7275">
                  <c:v>66.900000000000006</c:v>
                </c:pt>
                <c:pt idx="7276">
                  <c:v>66.900000000000006</c:v>
                </c:pt>
                <c:pt idx="7277">
                  <c:v>66.943000000000026</c:v>
                </c:pt>
                <c:pt idx="7278">
                  <c:v>66.943000000000026</c:v>
                </c:pt>
                <c:pt idx="7279">
                  <c:v>66.900000000000006</c:v>
                </c:pt>
                <c:pt idx="7280">
                  <c:v>66.900000000000006</c:v>
                </c:pt>
                <c:pt idx="7281">
                  <c:v>66.900000000000006</c:v>
                </c:pt>
                <c:pt idx="7282">
                  <c:v>66.900000000000006</c:v>
                </c:pt>
                <c:pt idx="7283">
                  <c:v>66.900000000000006</c:v>
                </c:pt>
                <c:pt idx="7284">
                  <c:v>66.856999999999999</c:v>
                </c:pt>
                <c:pt idx="7285">
                  <c:v>66.856999999999999</c:v>
                </c:pt>
                <c:pt idx="7286">
                  <c:v>66.856999999999999</c:v>
                </c:pt>
                <c:pt idx="7287">
                  <c:v>66.813999999999993</c:v>
                </c:pt>
                <c:pt idx="7288">
                  <c:v>66.813999999999993</c:v>
                </c:pt>
                <c:pt idx="7289">
                  <c:v>66.813999999999993</c:v>
                </c:pt>
                <c:pt idx="7290">
                  <c:v>66.813999999999993</c:v>
                </c:pt>
                <c:pt idx="7291">
                  <c:v>66.813999999999993</c:v>
                </c:pt>
                <c:pt idx="7292">
                  <c:v>66.771999999999991</c:v>
                </c:pt>
                <c:pt idx="7293">
                  <c:v>66.771999999999991</c:v>
                </c:pt>
                <c:pt idx="7294">
                  <c:v>66.771999999999991</c:v>
                </c:pt>
                <c:pt idx="7295">
                  <c:v>66.771999999999991</c:v>
                </c:pt>
                <c:pt idx="7296">
                  <c:v>66.771999999999991</c:v>
                </c:pt>
                <c:pt idx="7297">
                  <c:v>66.771999999999991</c:v>
                </c:pt>
                <c:pt idx="7298">
                  <c:v>66.771999999999991</c:v>
                </c:pt>
                <c:pt idx="7299">
                  <c:v>66.771999999999991</c:v>
                </c:pt>
                <c:pt idx="7300">
                  <c:v>66.771999999999991</c:v>
                </c:pt>
                <c:pt idx="7301">
                  <c:v>66.771999999999991</c:v>
                </c:pt>
                <c:pt idx="7302">
                  <c:v>66.771999999999991</c:v>
                </c:pt>
                <c:pt idx="7303">
                  <c:v>66.771999999999991</c:v>
                </c:pt>
                <c:pt idx="7304">
                  <c:v>66.813999999999993</c:v>
                </c:pt>
                <c:pt idx="7305">
                  <c:v>66.813999999999993</c:v>
                </c:pt>
                <c:pt idx="7306">
                  <c:v>66.813999999999993</c:v>
                </c:pt>
                <c:pt idx="7307">
                  <c:v>66.813999999999993</c:v>
                </c:pt>
                <c:pt idx="7308">
                  <c:v>66.813999999999993</c:v>
                </c:pt>
                <c:pt idx="7309">
                  <c:v>66.813999999999993</c:v>
                </c:pt>
                <c:pt idx="7310">
                  <c:v>66.856999999999999</c:v>
                </c:pt>
                <c:pt idx="7311">
                  <c:v>66.856999999999999</c:v>
                </c:pt>
                <c:pt idx="7312">
                  <c:v>66.856999999999999</c:v>
                </c:pt>
                <c:pt idx="7313">
                  <c:v>66.900000000000006</c:v>
                </c:pt>
                <c:pt idx="7314">
                  <c:v>66.900000000000006</c:v>
                </c:pt>
                <c:pt idx="7315">
                  <c:v>66.900000000000006</c:v>
                </c:pt>
                <c:pt idx="7316">
                  <c:v>66.943000000000026</c:v>
                </c:pt>
                <c:pt idx="7317">
                  <c:v>66.985000000000014</c:v>
                </c:pt>
                <c:pt idx="7318">
                  <c:v>66.985000000000014</c:v>
                </c:pt>
                <c:pt idx="7319">
                  <c:v>66.985000000000014</c:v>
                </c:pt>
                <c:pt idx="7320">
                  <c:v>66.985000000000014</c:v>
                </c:pt>
                <c:pt idx="7321">
                  <c:v>66.985000000000014</c:v>
                </c:pt>
                <c:pt idx="7322">
                  <c:v>66.985000000000014</c:v>
                </c:pt>
                <c:pt idx="7323">
                  <c:v>66.985000000000014</c:v>
                </c:pt>
                <c:pt idx="7324">
                  <c:v>66.985000000000014</c:v>
                </c:pt>
                <c:pt idx="7325">
                  <c:v>66.985000000000014</c:v>
                </c:pt>
                <c:pt idx="7326">
                  <c:v>66.985000000000014</c:v>
                </c:pt>
                <c:pt idx="7327">
                  <c:v>66.985000000000014</c:v>
                </c:pt>
                <c:pt idx="7328">
                  <c:v>66.985000000000014</c:v>
                </c:pt>
                <c:pt idx="7329">
                  <c:v>66.943000000000026</c:v>
                </c:pt>
                <c:pt idx="7330">
                  <c:v>66.943000000000026</c:v>
                </c:pt>
                <c:pt idx="7331">
                  <c:v>66.943000000000026</c:v>
                </c:pt>
                <c:pt idx="7332">
                  <c:v>66.943000000000026</c:v>
                </c:pt>
                <c:pt idx="7333">
                  <c:v>66.900000000000006</c:v>
                </c:pt>
                <c:pt idx="7334">
                  <c:v>66.900000000000006</c:v>
                </c:pt>
                <c:pt idx="7335">
                  <c:v>66.900000000000006</c:v>
                </c:pt>
                <c:pt idx="7336">
                  <c:v>66.900000000000006</c:v>
                </c:pt>
                <c:pt idx="7337">
                  <c:v>66.900000000000006</c:v>
                </c:pt>
                <c:pt idx="7338">
                  <c:v>66.856999999999999</c:v>
                </c:pt>
                <c:pt idx="7339">
                  <c:v>66.856999999999999</c:v>
                </c:pt>
                <c:pt idx="7340">
                  <c:v>66.856999999999999</c:v>
                </c:pt>
                <c:pt idx="7341">
                  <c:v>66.813999999999993</c:v>
                </c:pt>
                <c:pt idx="7342">
                  <c:v>66.813999999999993</c:v>
                </c:pt>
                <c:pt idx="7343">
                  <c:v>66.771999999999991</c:v>
                </c:pt>
                <c:pt idx="7344">
                  <c:v>66.771999999999991</c:v>
                </c:pt>
                <c:pt idx="7345">
                  <c:v>66.728999999999999</c:v>
                </c:pt>
                <c:pt idx="7346">
                  <c:v>66.728999999999999</c:v>
                </c:pt>
                <c:pt idx="7347">
                  <c:v>66.728999999999999</c:v>
                </c:pt>
                <c:pt idx="7348">
                  <c:v>66.685999999999979</c:v>
                </c:pt>
                <c:pt idx="7349">
                  <c:v>66.685999999999979</c:v>
                </c:pt>
                <c:pt idx="7350">
                  <c:v>66.685999999999979</c:v>
                </c:pt>
                <c:pt idx="7351">
                  <c:v>66.685999999999979</c:v>
                </c:pt>
                <c:pt idx="7352">
                  <c:v>66.685999999999979</c:v>
                </c:pt>
                <c:pt idx="7353">
                  <c:v>66.685999999999979</c:v>
                </c:pt>
                <c:pt idx="7354">
                  <c:v>66.685999999999979</c:v>
                </c:pt>
                <c:pt idx="7355">
                  <c:v>66.685999999999979</c:v>
                </c:pt>
                <c:pt idx="7356">
                  <c:v>66.685999999999979</c:v>
                </c:pt>
                <c:pt idx="7357">
                  <c:v>66.685999999999979</c:v>
                </c:pt>
                <c:pt idx="7358">
                  <c:v>66.685999999999979</c:v>
                </c:pt>
                <c:pt idx="7359">
                  <c:v>66.685999999999979</c:v>
                </c:pt>
                <c:pt idx="7360">
                  <c:v>66.685999999999979</c:v>
                </c:pt>
                <c:pt idx="7361">
                  <c:v>66.685999999999979</c:v>
                </c:pt>
                <c:pt idx="7362">
                  <c:v>66.643000000000001</c:v>
                </c:pt>
                <c:pt idx="7363">
                  <c:v>66.643000000000001</c:v>
                </c:pt>
                <c:pt idx="7364">
                  <c:v>66.643000000000001</c:v>
                </c:pt>
                <c:pt idx="7365">
                  <c:v>66.643000000000001</c:v>
                </c:pt>
                <c:pt idx="7366">
                  <c:v>66.599999999999994</c:v>
                </c:pt>
                <c:pt idx="7367">
                  <c:v>66.599999999999994</c:v>
                </c:pt>
                <c:pt idx="7368">
                  <c:v>66.557999999999993</c:v>
                </c:pt>
                <c:pt idx="7369">
                  <c:v>66.557999999999993</c:v>
                </c:pt>
                <c:pt idx="7370">
                  <c:v>66.557999999999993</c:v>
                </c:pt>
                <c:pt idx="7371">
                  <c:v>66.515000000000001</c:v>
                </c:pt>
                <c:pt idx="7372">
                  <c:v>66.515000000000001</c:v>
                </c:pt>
                <c:pt idx="7373">
                  <c:v>66.515000000000001</c:v>
                </c:pt>
                <c:pt idx="7374">
                  <c:v>66.515000000000001</c:v>
                </c:pt>
                <c:pt idx="7375">
                  <c:v>66.471999999999994</c:v>
                </c:pt>
                <c:pt idx="7376">
                  <c:v>66.471999999999994</c:v>
                </c:pt>
                <c:pt idx="7377">
                  <c:v>66.471999999999994</c:v>
                </c:pt>
                <c:pt idx="7378">
                  <c:v>66.471999999999994</c:v>
                </c:pt>
                <c:pt idx="7379">
                  <c:v>66.471999999999994</c:v>
                </c:pt>
                <c:pt idx="7380">
                  <c:v>66.471999999999994</c:v>
                </c:pt>
                <c:pt idx="7381">
                  <c:v>66.471999999999994</c:v>
                </c:pt>
                <c:pt idx="7382">
                  <c:v>66.515000000000001</c:v>
                </c:pt>
                <c:pt idx="7383">
                  <c:v>66.515000000000001</c:v>
                </c:pt>
                <c:pt idx="7384">
                  <c:v>66.515000000000001</c:v>
                </c:pt>
                <c:pt idx="7385">
                  <c:v>66.515000000000001</c:v>
                </c:pt>
                <c:pt idx="7386">
                  <c:v>66.515000000000001</c:v>
                </c:pt>
                <c:pt idx="7387">
                  <c:v>66.515000000000001</c:v>
                </c:pt>
                <c:pt idx="7388">
                  <c:v>66.515000000000001</c:v>
                </c:pt>
                <c:pt idx="7389">
                  <c:v>66.515000000000001</c:v>
                </c:pt>
                <c:pt idx="7390">
                  <c:v>66.515000000000001</c:v>
                </c:pt>
                <c:pt idx="7391">
                  <c:v>66.515000000000001</c:v>
                </c:pt>
                <c:pt idx="7392">
                  <c:v>66.515000000000001</c:v>
                </c:pt>
                <c:pt idx="7393">
                  <c:v>66.515000000000001</c:v>
                </c:pt>
                <c:pt idx="7394">
                  <c:v>66.515000000000001</c:v>
                </c:pt>
                <c:pt idx="7395">
                  <c:v>66.515000000000001</c:v>
                </c:pt>
                <c:pt idx="7396">
                  <c:v>66.515000000000001</c:v>
                </c:pt>
                <c:pt idx="7397">
                  <c:v>66.515000000000001</c:v>
                </c:pt>
                <c:pt idx="7398">
                  <c:v>66.515000000000001</c:v>
                </c:pt>
                <c:pt idx="7399">
                  <c:v>66.515000000000001</c:v>
                </c:pt>
                <c:pt idx="7400">
                  <c:v>66.515000000000001</c:v>
                </c:pt>
                <c:pt idx="7401">
                  <c:v>66.515000000000001</c:v>
                </c:pt>
                <c:pt idx="7402">
                  <c:v>66.471999999999994</c:v>
                </c:pt>
                <c:pt idx="7403">
                  <c:v>66.471999999999994</c:v>
                </c:pt>
                <c:pt idx="7404">
                  <c:v>66.471999999999994</c:v>
                </c:pt>
                <c:pt idx="7405">
                  <c:v>66.471999999999994</c:v>
                </c:pt>
                <c:pt idx="7406">
                  <c:v>66.471999999999994</c:v>
                </c:pt>
                <c:pt idx="7407">
                  <c:v>66.429000000000002</c:v>
                </c:pt>
                <c:pt idx="7408">
                  <c:v>66.429000000000002</c:v>
                </c:pt>
                <c:pt idx="7409">
                  <c:v>66.429000000000002</c:v>
                </c:pt>
                <c:pt idx="7410">
                  <c:v>66.384999999999991</c:v>
                </c:pt>
                <c:pt idx="7411">
                  <c:v>66.384999999999991</c:v>
                </c:pt>
                <c:pt idx="7412">
                  <c:v>66.384999999999991</c:v>
                </c:pt>
                <c:pt idx="7413">
                  <c:v>66.384999999999991</c:v>
                </c:pt>
                <c:pt idx="7414">
                  <c:v>66.384999999999991</c:v>
                </c:pt>
                <c:pt idx="7415">
                  <c:v>66.384999999999991</c:v>
                </c:pt>
                <c:pt idx="7416">
                  <c:v>66.384999999999991</c:v>
                </c:pt>
                <c:pt idx="7417">
                  <c:v>66.384999999999991</c:v>
                </c:pt>
                <c:pt idx="7418">
                  <c:v>66.384999999999991</c:v>
                </c:pt>
                <c:pt idx="7419">
                  <c:v>66.384999999999991</c:v>
                </c:pt>
                <c:pt idx="7420">
                  <c:v>66.429000000000002</c:v>
                </c:pt>
                <c:pt idx="7421">
                  <c:v>66.429000000000002</c:v>
                </c:pt>
                <c:pt idx="7422">
                  <c:v>66.429000000000002</c:v>
                </c:pt>
                <c:pt idx="7423">
                  <c:v>66.429000000000002</c:v>
                </c:pt>
                <c:pt idx="7424">
                  <c:v>66.471999999999994</c:v>
                </c:pt>
                <c:pt idx="7425">
                  <c:v>66.471999999999994</c:v>
                </c:pt>
                <c:pt idx="7426">
                  <c:v>66.471999999999994</c:v>
                </c:pt>
                <c:pt idx="7427">
                  <c:v>66.471999999999994</c:v>
                </c:pt>
                <c:pt idx="7428">
                  <c:v>66.471999999999994</c:v>
                </c:pt>
                <c:pt idx="7429">
                  <c:v>66.471999999999994</c:v>
                </c:pt>
                <c:pt idx="7430">
                  <c:v>66.471999999999994</c:v>
                </c:pt>
                <c:pt idx="7431">
                  <c:v>66.471999999999994</c:v>
                </c:pt>
                <c:pt idx="7432">
                  <c:v>66.471999999999994</c:v>
                </c:pt>
                <c:pt idx="7433">
                  <c:v>66.471999999999994</c:v>
                </c:pt>
                <c:pt idx="7434">
                  <c:v>66.471999999999994</c:v>
                </c:pt>
                <c:pt idx="7435">
                  <c:v>66.471999999999994</c:v>
                </c:pt>
                <c:pt idx="7436">
                  <c:v>66.471999999999994</c:v>
                </c:pt>
                <c:pt idx="7437">
                  <c:v>66.471999999999994</c:v>
                </c:pt>
                <c:pt idx="7438">
                  <c:v>66.471999999999994</c:v>
                </c:pt>
                <c:pt idx="7439">
                  <c:v>66.471999999999994</c:v>
                </c:pt>
                <c:pt idx="7440">
                  <c:v>66.471999999999994</c:v>
                </c:pt>
                <c:pt idx="7441">
                  <c:v>66.471999999999994</c:v>
                </c:pt>
                <c:pt idx="7442">
                  <c:v>66.471999999999994</c:v>
                </c:pt>
                <c:pt idx="7443">
                  <c:v>66.471999999999994</c:v>
                </c:pt>
                <c:pt idx="7444">
                  <c:v>66.515000000000001</c:v>
                </c:pt>
                <c:pt idx="7445">
                  <c:v>66.515000000000001</c:v>
                </c:pt>
                <c:pt idx="7446">
                  <c:v>66.515000000000001</c:v>
                </c:pt>
                <c:pt idx="7447">
                  <c:v>66.515000000000001</c:v>
                </c:pt>
                <c:pt idx="7448">
                  <c:v>66.557999999999993</c:v>
                </c:pt>
                <c:pt idx="7449">
                  <c:v>66.557999999999993</c:v>
                </c:pt>
                <c:pt idx="7450">
                  <c:v>66.557999999999993</c:v>
                </c:pt>
                <c:pt idx="7451">
                  <c:v>66.557999999999993</c:v>
                </c:pt>
                <c:pt idx="7452">
                  <c:v>66.599999999999994</c:v>
                </c:pt>
                <c:pt idx="7453">
                  <c:v>66.599999999999994</c:v>
                </c:pt>
                <c:pt idx="7454">
                  <c:v>66.599999999999994</c:v>
                </c:pt>
                <c:pt idx="7455">
                  <c:v>66.599999999999994</c:v>
                </c:pt>
                <c:pt idx="7456">
                  <c:v>66.643000000000001</c:v>
                </c:pt>
                <c:pt idx="7457">
                  <c:v>66.643000000000001</c:v>
                </c:pt>
                <c:pt idx="7458">
                  <c:v>66.643000000000001</c:v>
                </c:pt>
                <c:pt idx="7459">
                  <c:v>66.643000000000001</c:v>
                </c:pt>
                <c:pt idx="7460">
                  <c:v>66.643000000000001</c:v>
                </c:pt>
                <c:pt idx="7461">
                  <c:v>66.685999999999979</c:v>
                </c:pt>
                <c:pt idx="7462">
                  <c:v>66.685999999999979</c:v>
                </c:pt>
                <c:pt idx="7463">
                  <c:v>66.685999999999979</c:v>
                </c:pt>
                <c:pt idx="7464">
                  <c:v>66.685999999999979</c:v>
                </c:pt>
                <c:pt idx="7465">
                  <c:v>66.685999999999979</c:v>
                </c:pt>
                <c:pt idx="7466">
                  <c:v>66.728999999999999</c:v>
                </c:pt>
                <c:pt idx="7467">
                  <c:v>66.728999999999999</c:v>
                </c:pt>
                <c:pt idx="7468">
                  <c:v>66.728999999999999</c:v>
                </c:pt>
                <c:pt idx="7469">
                  <c:v>66.728999999999999</c:v>
                </c:pt>
                <c:pt idx="7470">
                  <c:v>66.685999999999979</c:v>
                </c:pt>
                <c:pt idx="7471">
                  <c:v>66.685999999999979</c:v>
                </c:pt>
                <c:pt idx="7472">
                  <c:v>66.685999999999979</c:v>
                </c:pt>
                <c:pt idx="7473">
                  <c:v>66.685999999999979</c:v>
                </c:pt>
                <c:pt idx="7474">
                  <c:v>66.685999999999979</c:v>
                </c:pt>
                <c:pt idx="7475">
                  <c:v>66.685999999999979</c:v>
                </c:pt>
                <c:pt idx="7476">
                  <c:v>66.685999999999979</c:v>
                </c:pt>
                <c:pt idx="7477">
                  <c:v>66.685999999999979</c:v>
                </c:pt>
                <c:pt idx="7478">
                  <c:v>66.685999999999979</c:v>
                </c:pt>
                <c:pt idx="7479">
                  <c:v>66.685999999999979</c:v>
                </c:pt>
                <c:pt idx="7480">
                  <c:v>66.643000000000001</c:v>
                </c:pt>
                <c:pt idx="7481">
                  <c:v>66.643000000000001</c:v>
                </c:pt>
                <c:pt idx="7482">
                  <c:v>66.643000000000001</c:v>
                </c:pt>
                <c:pt idx="7483">
                  <c:v>66.643000000000001</c:v>
                </c:pt>
                <c:pt idx="7484">
                  <c:v>66.643000000000001</c:v>
                </c:pt>
                <c:pt idx="7485">
                  <c:v>66.599999999999994</c:v>
                </c:pt>
                <c:pt idx="7486">
                  <c:v>66.599999999999994</c:v>
                </c:pt>
                <c:pt idx="7487">
                  <c:v>66.599999999999994</c:v>
                </c:pt>
                <c:pt idx="7488">
                  <c:v>66.599999999999994</c:v>
                </c:pt>
                <c:pt idx="7489">
                  <c:v>66.557999999999993</c:v>
                </c:pt>
                <c:pt idx="7490">
                  <c:v>66.557999999999993</c:v>
                </c:pt>
                <c:pt idx="7491">
                  <c:v>66.557999999999993</c:v>
                </c:pt>
                <c:pt idx="7492">
                  <c:v>66.557999999999993</c:v>
                </c:pt>
                <c:pt idx="7493">
                  <c:v>66.557999999999993</c:v>
                </c:pt>
                <c:pt idx="7494">
                  <c:v>66.515000000000001</c:v>
                </c:pt>
                <c:pt idx="7495">
                  <c:v>66.515000000000001</c:v>
                </c:pt>
                <c:pt idx="7496">
                  <c:v>66.515000000000001</c:v>
                </c:pt>
                <c:pt idx="7497">
                  <c:v>66.515000000000001</c:v>
                </c:pt>
                <c:pt idx="7498">
                  <c:v>66.515000000000001</c:v>
                </c:pt>
                <c:pt idx="7499">
                  <c:v>66.515000000000001</c:v>
                </c:pt>
                <c:pt idx="7500">
                  <c:v>66.515000000000001</c:v>
                </c:pt>
                <c:pt idx="7501">
                  <c:v>66.515000000000001</c:v>
                </c:pt>
                <c:pt idx="7502">
                  <c:v>66.471999999999994</c:v>
                </c:pt>
                <c:pt idx="7503">
                  <c:v>66.471999999999994</c:v>
                </c:pt>
                <c:pt idx="7504">
                  <c:v>66.471999999999994</c:v>
                </c:pt>
                <c:pt idx="7505">
                  <c:v>66.471999999999994</c:v>
                </c:pt>
                <c:pt idx="7506">
                  <c:v>66.471999999999994</c:v>
                </c:pt>
                <c:pt idx="7507">
                  <c:v>66.471999999999994</c:v>
                </c:pt>
                <c:pt idx="7508">
                  <c:v>66.429000000000002</c:v>
                </c:pt>
                <c:pt idx="7509">
                  <c:v>66.429000000000002</c:v>
                </c:pt>
                <c:pt idx="7510">
                  <c:v>66.429000000000002</c:v>
                </c:pt>
                <c:pt idx="7511">
                  <c:v>66.429000000000002</c:v>
                </c:pt>
                <c:pt idx="7512">
                  <c:v>66.429000000000002</c:v>
                </c:pt>
                <c:pt idx="7513">
                  <c:v>66.429000000000002</c:v>
                </c:pt>
                <c:pt idx="7514">
                  <c:v>66.429000000000002</c:v>
                </c:pt>
                <c:pt idx="7515">
                  <c:v>66.429000000000002</c:v>
                </c:pt>
                <c:pt idx="7516">
                  <c:v>66.384999999999991</c:v>
                </c:pt>
                <c:pt idx="7517">
                  <c:v>66.384999999999991</c:v>
                </c:pt>
                <c:pt idx="7518">
                  <c:v>66.384999999999991</c:v>
                </c:pt>
                <c:pt idx="7519">
                  <c:v>66.384999999999991</c:v>
                </c:pt>
                <c:pt idx="7520">
                  <c:v>66.384999999999991</c:v>
                </c:pt>
                <c:pt idx="7521">
                  <c:v>66.384999999999991</c:v>
                </c:pt>
                <c:pt idx="7522">
                  <c:v>66.429000000000002</c:v>
                </c:pt>
                <c:pt idx="7523">
                  <c:v>66.429000000000002</c:v>
                </c:pt>
                <c:pt idx="7524">
                  <c:v>66.429000000000002</c:v>
                </c:pt>
                <c:pt idx="7525">
                  <c:v>66.429000000000002</c:v>
                </c:pt>
                <c:pt idx="7526">
                  <c:v>66.429000000000002</c:v>
                </c:pt>
                <c:pt idx="7527">
                  <c:v>66.429000000000002</c:v>
                </c:pt>
                <c:pt idx="7528">
                  <c:v>66.384999999999991</c:v>
                </c:pt>
                <c:pt idx="7529">
                  <c:v>66.384999999999991</c:v>
                </c:pt>
                <c:pt idx="7530">
                  <c:v>66.429000000000002</c:v>
                </c:pt>
                <c:pt idx="7531">
                  <c:v>66.384999999999991</c:v>
                </c:pt>
                <c:pt idx="7532">
                  <c:v>66.384999999999991</c:v>
                </c:pt>
                <c:pt idx="7533">
                  <c:v>66.384999999999991</c:v>
                </c:pt>
                <c:pt idx="7534">
                  <c:v>66.384999999999991</c:v>
                </c:pt>
                <c:pt idx="7535">
                  <c:v>66.384999999999991</c:v>
                </c:pt>
                <c:pt idx="7536">
                  <c:v>66.429000000000002</c:v>
                </c:pt>
                <c:pt idx="7537">
                  <c:v>66.429000000000002</c:v>
                </c:pt>
                <c:pt idx="7538">
                  <c:v>66.429000000000002</c:v>
                </c:pt>
                <c:pt idx="7539">
                  <c:v>66.429000000000002</c:v>
                </c:pt>
                <c:pt idx="7540">
                  <c:v>66.429000000000002</c:v>
                </c:pt>
                <c:pt idx="7541">
                  <c:v>66.429000000000002</c:v>
                </c:pt>
                <c:pt idx="7542">
                  <c:v>66.429000000000002</c:v>
                </c:pt>
                <c:pt idx="7543">
                  <c:v>66.429000000000002</c:v>
                </c:pt>
                <c:pt idx="7544">
                  <c:v>66.429000000000002</c:v>
                </c:pt>
                <c:pt idx="7545">
                  <c:v>66.429000000000002</c:v>
                </c:pt>
                <c:pt idx="7546">
                  <c:v>66.429000000000002</c:v>
                </c:pt>
                <c:pt idx="7547">
                  <c:v>66.429000000000002</c:v>
                </c:pt>
                <c:pt idx="7548">
                  <c:v>66.429000000000002</c:v>
                </c:pt>
                <c:pt idx="7549">
                  <c:v>66.429000000000002</c:v>
                </c:pt>
                <c:pt idx="7550">
                  <c:v>66.384999999999991</c:v>
                </c:pt>
                <c:pt idx="7551">
                  <c:v>66.384999999999991</c:v>
                </c:pt>
                <c:pt idx="7552">
                  <c:v>66.384999999999991</c:v>
                </c:pt>
                <c:pt idx="7553">
                  <c:v>66.384999999999991</c:v>
                </c:pt>
                <c:pt idx="7554">
                  <c:v>66.384999999999991</c:v>
                </c:pt>
                <c:pt idx="7555">
                  <c:v>66.384999999999991</c:v>
                </c:pt>
                <c:pt idx="7556">
                  <c:v>66.384999999999991</c:v>
                </c:pt>
                <c:pt idx="7557">
                  <c:v>66.384999999999991</c:v>
                </c:pt>
                <c:pt idx="7558">
                  <c:v>66.384999999999991</c:v>
                </c:pt>
                <c:pt idx="7559">
                  <c:v>66.384999999999991</c:v>
                </c:pt>
                <c:pt idx="7560">
                  <c:v>66.384999999999991</c:v>
                </c:pt>
                <c:pt idx="7561">
                  <c:v>66.384999999999991</c:v>
                </c:pt>
                <c:pt idx="7562">
                  <c:v>66.384999999999991</c:v>
                </c:pt>
                <c:pt idx="7563">
                  <c:v>66.384999999999991</c:v>
                </c:pt>
                <c:pt idx="7564">
                  <c:v>66.384999999999991</c:v>
                </c:pt>
                <c:pt idx="7565">
                  <c:v>66.384999999999991</c:v>
                </c:pt>
                <c:pt idx="7566">
                  <c:v>66.384999999999991</c:v>
                </c:pt>
                <c:pt idx="7567">
                  <c:v>66.384999999999991</c:v>
                </c:pt>
                <c:pt idx="7568">
                  <c:v>66.343999999999994</c:v>
                </c:pt>
                <c:pt idx="7569">
                  <c:v>66.343999999999994</c:v>
                </c:pt>
                <c:pt idx="7570">
                  <c:v>66.343999999999994</c:v>
                </c:pt>
                <c:pt idx="7571">
                  <c:v>66.343999999999994</c:v>
                </c:pt>
                <c:pt idx="7572">
                  <c:v>66.343999999999994</c:v>
                </c:pt>
                <c:pt idx="7573">
                  <c:v>66.343999999999994</c:v>
                </c:pt>
                <c:pt idx="7574">
                  <c:v>66.343999999999994</c:v>
                </c:pt>
                <c:pt idx="7575">
                  <c:v>66.343999999999994</c:v>
                </c:pt>
                <c:pt idx="7576">
                  <c:v>66.343999999999994</c:v>
                </c:pt>
                <c:pt idx="7577">
                  <c:v>66.343999999999994</c:v>
                </c:pt>
                <c:pt idx="7578">
                  <c:v>66.343999999999994</c:v>
                </c:pt>
                <c:pt idx="7579">
                  <c:v>66.343999999999994</c:v>
                </c:pt>
                <c:pt idx="7580">
                  <c:v>66.343999999999994</c:v>
                </c:pt>
                <c:pt idx="7581">
                  <c:v>66.343999999999994</c:v>
                </c:pt>
                <c:pt idx="7582">
                  <c:v>66.343999999999994</c:v>
                </c:pt>
                <c:pt idx="7583">
                  <c:v>66.343999999999994</c:v>
                </c:pt>
                <c:pt idx="7584">
                  <c:v>66.343999999999994</c:v>
                </c:pt>
                <c:pt idx="7585">
                  <c:v>66.343999999999994</c:v>
                </c:pt>
                <c:pt idx="7586">
                  <c:v>66.343999999999994</c:v>
                </c:pt>
                <c:pt idx="7587">
                  <c:v>66.301000000000002</c:v>
                </c:pt>
                <c:pt idx="7588">
                  <c:v>66.301000000000002</c:v>
                </c:pt>
                <c:pt idx="7589">
                  <c:v>66.301000000000002</c:v>
                </c:pt>
                <c:pt idx="7590">
                  <c:v>66.301000000000002</c:v>
                </c:pt>
                <c:pt idx="7591">
                  <c:v>66.301000000000002</c:v>
                </c:pt>
                <c:pt idx="7592">
                  <c:v>66.301000000000002</c:v>
                </c:pt>
                <c:pt idx="7593">
                  <c:v>66.301000000000002</c:v>
                </c:pt>
                <c:pt idx="7594">
                  <c:v>66.301000000000002</c:v>
                </c:pt>
                <c:pt idx="7595">
                  <c:v>66.301000000000002</c:v>
                </c:pt>
                <c:pt idx="7596">
                  <c:v>66.301000000000002</c:v>
                </c:pt>
                <c:pt idx="7597">
                  <c:v>66.301000000000002</c:v>
                </c:pt>
                <c:pt idx="7598">
                  <c:v>66.301000000000002</c:v>
                </c:pt>
                <c:pt idx="7599">
                  <c:v>66.301000000000002</c:v>
                </c:pt>
                <c:pt idx="7600">
                  <c:v>66.301000000000002</c:v>
                </c:pt>
                <c:pt idx="7601">
                  <c:v>66.301000000000002</c:v>
                </c:pt>
                <c:pt idx="7602">
                  <c:v>66.301000000000002</c:v>
                </c:pt>
                <c:pt idx="7603">
                  <c:v>66.257999999999996</c:v>
                </c:pt>
                <c:pt idx="7604">
                  <c:v>66.257999999999996</c:v>
                </c:pt>
                <c:pt idx="7605">
                  <c:v>66.257999999999996</c:v>
                </c:pt>
                <c:pt idx="7606">
                  <c:v>66.214000000000027</c:v>
                </c:pt>
                <c:pt idx="7607">
                  <c:v>66.214000000000027</c:v>
                </c:pt>
                <c:pt idx="7608">
                  <c:v>66.214000000000027</c:v>
                </c:pt>
                <c:pt idx="7609">
                  <c:v>66.214000000000027</c:v>
                </c:pt>
                <c:pt idx="7610">
                  <c:v>66.214000000000027</c:v>
                </c:pt>
                <c:pt idx="7611">
                  <c:v>66.214000000000027</c:v>
                </c:pt>
                <c:pt idx="7612">
                  <c:v>66.214000000000027</c:v>
                </c:pt>
                <c:pt idx="7613">
                  <c:v>66.214000000000027</c:v>
                </c:pt>
                <c:pt idx="7614">
                  <c:v>66.214000000000027</c:v>
                </c:pt>
                <c:pt idx="7615">
                  <c:v>66.214000000000027</c:v>
                </c:pt>
                <c:pt idx="7616">
                  <c:v>66.214000000000027</c:v>
                </c:pt>
                <c:pt idx="7617">
                  <c:v>66.214000000000027</c:v>
                </c:pt>
                <c:pt idx="7618">
                  <c:v>66.214000000000027</c:v>
                </c:pt>
                <c:pt idx="7619">
                  <c:v>66.214000000000027</c:v>
                </c:pt>
                <c:pt idx="7620">
                  <c:v>66.214000000000027</c:v>
                </c:pt>
                <c:pt idx="7621">
                  <c:v>66.214000000000027</c:v>
                </c:pt>
                <c:pt idx="7622">
                  <c:v>66.214000000000027</c:v>
                </c:pt>
                <c:pt idx="7623">
                  <c:v>66.214000000000027</c:v>
                </c:pt>
                <c:pt idx="7624">
                  <c:v>66.214000000000027</c:v>
                </c:pt>
                <c:pt idx="7625">
                  <c:v>66.214000000000027</c:v>
                </c:pt>
                <c:pt idx="7626">
                  <c:v>66.214000000000027</c:v>
                </c:pt>
                <c:pt idx="7627">
                  <c:v>66.214000000000027</c:v>
                </c:pt>
                <c:pt idx="7628">
                  <c:v>66.257999999999996</c:v>
                </c:pt>
                <c:pt idx="7629">
                  <c:v>66.257999999999996</c:v>
                </c:pt>
                <c:pt idx="7630">
                  <c:v>66.257999999999996</c:v>
                </c:pt>
                <c:pt idx="7631">
                  <c:v>66.257999999999996</c:v>
                </c:pt>
                <c:pt idx="7632">
                  <c:v>66.257999999999996</c:v>
                </c:pt>
                <c:pt idx="7633">
                  <c:v>66.257999999999996</c:v>
                </c:pt>
                <c:pt idx="7634">
                  <c:v>66.257999999999996</c:v>
                </c:pt>
                <c:pt idx="7635">
                  <c:v>66.257999999999996</c:v>
                </c:pt>
                <c:pt idx="7636">
                  <c:v>66.257999999999996</c:v>
                </c:pt>
                <c:pt idx="7637">
                  <c:v>66.257999999999996</c:v>
                </c:pt>
                <c:pt idx="7638">
                  <c:v>66.257999999999996</c:v>
                </c:pt>
                <c:pt idx="7639">
                  <c:v>66.257999999999996</c:v>
                </c:pt>
                <c:pt idx="7640">
                  <c:v>66.257999999999996</c:v>
                </c:pt>
                <c:pt idx="7641">
                  <c:v>66.257999999999996</c:v>
                </c:pt>
                <c:pt idx="7642">
                  <c:v>66.257999999999996</c:v>
                </c:pt>
                <c:pt idx="7643">
                  <c:v>66.257999999999996</c:v>
                </c:pt>
                <c:pt idx="7644">
                  <c:v>66.257999999999996</c:v>
                </c:pt>
                <c:pt idx="7645">
                  <c:v>66.257999999999996</c:v>
                </c:pt>
                <c:pt idx="7646">
                  <c:v>66.257999999999996</c:v>
                </c:pt>
                <c:pt idx="7647">
                  <c:v>66.257999999999996</c:v>
                </c:pt>
                <c:pt idx="7648">
                  <c:v>66.257999999999996</c:v>
                </c:pt>
                <c:pt idx="7649">
                  <c:v>66.301000000000002</c:v>
                </c:pt>
                <c:pt idx="7650">
                  <c:v>66.301000000000002</c:v>
                </c:pt>
                <c:pt idx="7651">
                  <c:v>66.301000000000002</c:v>
                </c:pt>
                <c:pt idx="7652">
                  <c:v>66.301000000000002</c:v>
                </c:pt>
                <c:pt idx="7653">
                  <c:v>66.301000000000002</c:v>
                </c:pt>
                <c:pt idx="7654">
                  <c:v>66.301000000000002</c:v>
                </c:pt>
                <c:pt idx="7655">
                  <c:v>66.301000000000002</c:v>
                </c:pt>
                <c:pt idx="7656">
                  <c:v>66.343999999999994</c:v>
                </c:pt>
                <c:pt idx="7657">
                  <c:v>66.343999999999994</c:v>
                </c:pt>
                <c:pt idx="7658">
                  <c:v>66.343999999999994</c:v>
                </c:pt>
                <c:pt idx="7659">
                  <c:v>66.343999999999994</c:v>
                </c:pt>
                <c:pt idx="7660">
                  <c:v>66.343999999999994</c:v>
                </c:pt>
                <c:pt idx="7661">
                  <c:v>66.343999999999994</c:v>
                </c:pt>
                <c:pt idx="7662">
                  <c:v>66.343999999999994</c:v>
                </c:pt>
                <c:pt idx="7663">
                  <c:v>66.343999999999994</c:v>
                </c:pt>
                <c:pt idx="7664">
                  <c:v>66.343999999999994</c:v>
                </c:pt>
                <c:pt idx="7665">
                  <c:v>66.343999999999994</c:v>
                </c:pt>
                <c:pt idx="7666">
                  <c:v>66.343999999999994</c:v>
                </c:pt>
                <c:pt idx="7667">
                  <c:v>66.343999999999994</c:v>
                </c:pt>
                <c:pt idx="7668">
                  <c:v>66.343999999999994</c:v>
                </c:pt>
                <c:pt idx="7669">
                  <c:v>66.343999999999994</c:v>
                </c:pt>
                <c:pt idx="7670">
                  <c:v>66.343999999999994</c:v>
                </c:pt>
                <c:pt idx="7671">
                  <c:v>66.343999999999994</c:v>
                </c:pt>
                <c:pt idx="7672">
                  <c:v>66.343999999999994</c:v>
                </c:pt>
                <c:pt idx="7673">
                  <c:v>66.343999999999994</c:v>
                </c:pt>
                <c:pt idx="7674">
                  <c:v>66.343999999999994</c:v>
                </c:pt>
                <c:pt idx="7675">
                  <c:v>66.343999999999994</c:v>
                </c:pt>
                <c:pt idx="7676">
                  <c:v>66.343999999999994</c:v>
                </c:pt>
                <c:pt idx="7677">
                  <c:v>66.343999999999994</c:v>
                </c:pt>
                <c:pt idx="7678">
                  <c:v>66.301000000000002</c:v>
                </c:pt>
                <c:pt idx="7679">
                  <c:v>66.301000000000002</c:v>
                </c:pt>
                <c:pt idx="7680">
                  <c:v>66.301000000000002</c:v>
                </c:pt>
                <c:pt idx="7681">
                  <c:v>66.301000000000002</c:v>
                </c:pt>
                <c:pt idx="7682">
                  <c:v>66.301000000000002</c:v>
                </c:pt>
                <c:pt idx="7683">
                  <c:v>66.301000000000002</c:v>
                </c:pt>
                <c:pt idx="7684">
                  <c:v>66.301000000000002</c:v>
                </c:pt>
                <c:pt idx="7685">
                  <c:v>66.301000000000002</c:v>
                </c:pt>
                <c:pt idx="7686">
                  <c:v>66.301000000000002</c:v>
                </c:pt>
                <c:pt idx="7687">
                  <c:v>66.301000000000002</c:v>
                </c:pt>
                <c:pt idx="7688">
                  <c:v>66.301000000000002</c:v>
                </c:pt>
                <c:pt idx="7689">
                  <c:v>66.301000000000002</c:v>
                </c:pt>
                <c:pt idx="7690">
                  <c:v>66.301000000000002</c:v>
                </c:pt>
                <c:pt idx="7691">
                  <c:v>66.301000000000002</c:v>
                </c:pt>
                <c:pt idx="7692">
                  <c:v>66.301000000000002</c:v>
                </c:pt>
                <c:pt idx="7693">
                  <c:v>66.343999999999994</c:v>
                </c:pt>
                <c:pt idx="7694">
                  <c:v>66.343999999999994</c:v>
                </c:pt>
                <c:pt idx="7695">
                  <c:v>66.343999999999994</c:v>
                </c:pt>
                <c:pt idx="7696">
                  <c:v>66.343999999999994</c:v>
                </c:pt>
                <c:pt idx="7697">
                  <c:v>66.343999999999994</c:v>
                </c:pt>
                <c:pt idx="7698">
                  <c:v>66.343999999999994</c:v>
                </c:pt>
                <c:pt idx="7699">
                  <c:v>66.343999999999994</c:v>
                </c:pt>
                <c:pt idx="7700">
                  <c:v>66.343999999999994</c:v>
                </c:pt>
                <c:pt idx="7701">
                  <c:v>66.343999999999994</c:v>
                </c:pt>
                <c:pt idx="7702">
                  <c:v>66.343999999999994</c:v>
                </c:pt>
                <c:pt idx="7703">
                  <c:v>66.343999999999994</c:v>
                </c:pt>
                <c:pt idx="7704">
                  <c:v>66.343999999999994</c:v>
                </c:pt>
                <c:pt idx="7705">
                  <c:v>66.343999999999994</c:v>
                </c:pt>
                <c:pt idx="7706">
                  <c:v>66.343999999999994</c:v>
                </c:pt>
                <c:pt idx="7707">
                  <c:v>66.343999999999994</c:v>
                </c:pt>
                <c:pt idx="7708">
                  <c:v>66.343999999999994</c:v>
                </c:pt>
                <c:pt idx="7709">
                  <c:v>66.343999999999994</c:v>
                </c:pt>
                <c:pt idx="7710">
                  <c:v>66.343999999999994</c:v>
                </c:pt>
                <c:pt idx="7711">
                  <c:v>66.343999999999994</c:v>
                </c:pt>
                <c:pt idx="7712">
                  <c:v>66.343999999999994</c:v>
                </c:pt>
                <c:pt idx="7713">
                  <c:v>66.343999999999994</c:v>
                </c:pt>
                <c:pt idx="7714">
                  <c:v>66.343999999999994</c:v>
                </c:pt>
                <c:pt idx="7715">
                  <c:v>66.343999999999994</c:v>
                </c:pt>
                <c:pt idx="7716">
                  <c:v>66.343999999999994</c:v>
                </c:pt>
                <c:pt idx="7717">
                  <c:v>66.343999999999994</c:v>
                </c:pt>
                <c:pt idx="7718">
                  <c:v>66.343999999999994</c:v>
                </c:pt>
                <c:pt idx="7719">
                  <c:v>66.343999999999994</c:v>
                </c:pt>
                <c:pt idx="7720">
                  <c:v>66.343999999999994</c:v>
                </c:pt>
                <c:pt idx="7721">
                  <c:v>66.384999999999991</c:v>
                </c:pt>
                <c:pt idx="7722">
                  <c:v>66.384999999999991</c:v>
                </c:pt>
                <c:pt idx="7723">
                  <c:v>66.384999999999991</c:v>
                </c:pt>
                <c:pt idx="7724">
                  <c:v>66.384999999999991</c:v>
                </c:pt>
                <c:pt idx="7725">
                  <c:v>66.384999999999991</c:v>
                </c:pt>
                <c:pt idx="7726">
                  <c:v>66.384999999999991</c:v>
                </c:pt>
                <c:pt idx="7727">
                  <c:v>66.343999999999994</c:v>
                </c:pt>
                <c:pt idx="7728">
                  <c:v>66.343999999999994</c:v>
                </c:pt>
                <c:pt idx="7729">
                  <c:v>66.343999999999994</c:v>
                </c:pt>
                <c:pt idx="7730">
                  <c:v>66.343999999999994</c:v>
                </c:pt>
                <c:pt idx="7731">
                  <c:v>66.343999999999994</c:v>
                </c:pt>
                <c:pt idx="7732">
                  <c:v>66.343999999999994</c:v>
                </c:pt>
                <c:pt idx="7733">
                  <c:v>66.343999999999994</c:v>
                </c:pt>
                <c:pt idx="7734">
                  <c:v>66.343999999999994</c:v>
                </c:pt>
                <c:pt idx="7735">
                  <c:v>66.343999999999994</c:v>
                </c:pt>
                <c:pt idx="7736">
                  <c:v>66.343999999999994</c:v>
                </c:pt>
                <c:pt idx="7737">
                  <c:v>66.384999999999991</c:v>
                </c:pt>
                <c:pt idx="7738">
                  <c:v>66.384999999999991</c:v>
                </c:pt>
                <c:pt idx="7739">
                  <c:v>66.384999999999991</c:v>
                </c:pt>
                <c:pt idx="7740">
                  <c:v>66.384999999999991</c:v>
                </c:pt>
                <c:pt idx="7741">
                  <c:v>66.384999999999991</c:v>
                </c:pt>
                <c:pt idx="7742">
                  <c:v>66.384999999999991</c:v>
                </c:pt>
                <c:pt idx="7743">
                  <c:v>66.384999999999991</c:v>
                </c:pt>
                <c:pt idx="7744">
                  <c:v>66.384999999999991</c:v>
                </c:pt>
                <c:pt idx="7745">
                  <c:v>66.384999999999991</c:v>
                </c:pt>
                <c:pt idx="7746">
                  <c:v>66.384999999999991</c:v>
                </c:pt>
                <c:pt idx="7747">
                  <c:v>66.429000000000002</c:v>
                </c:pt>
                <c:pt idx="7748">
                  <c:v>66.429000000000002</c:v>
                </c:pt>
                <c:pt idx="7749">
                  <c:v>66.429000000000002</c:v>
                </c:pt>
                <c:pt idx="7750">
                  <c:v>66.471999999999994</c:v>
                </c:pt>
                <c:pt idx="7751">
                  <c:v>66.471999999999994</c:v>
                </c:pt>
                <c:pt idx="7752">
                  <c:v>66.471999999999994</c:v>
                </c:pt>
                <c:pt idx="7753">
                  <c:v>66.471999999999994</c:v>
                </c:pt>
                <c:pt idx="7754">
                  <c:v>66.471999999999994</c:v>
                </c:pt>
                <c:pt idx="7755">
                  <c:v>66.471999999999994</c:v>
                </c:pt>
                <c:pt idx="7756">
                  <c:v>66.471999999999994</c:v>
                </c:pt>
                <c:pt idx="7757">
                  <c:v>66.471999999999994</c:v>
                </c:pt>
                <c:pt idx="7758">
                  <c:v>66.471999999999994</c:v>
                </c:pt>
                <c:pt idx="7759">
                  <c:v>66.471999999999994</c:v>
                </c:pt>
                <c:pt idx="7760">
                  <c:v>66.471999999999994</c:v>
                </c:pt>
                <c:pt idx="7761">
                  <c:v>66.471999999999994</c:v>
                </c:pt>
                <c:pt idx="7762">
                  <c:v>66.471999999999994</c:v>
                </c:pt>
                <c:pt idx="7763">
                  <c:v>66.471999999999994</c:v>
                </c:pt>
                <c:pt idx="7764">
                  <c:v>66.429000000000002</c:v>
                </c:pt>
                <c:pt idx="7765">
                  <c:v>66.429000000000002</c:v>
                </c:pt>
                <c:pt idx="7766">
                  <c:v>66.429000000000002</c:v>
                </c:pt>
                <c:pt idx="7767">
                  <c:v>66.429000000000002</c:v>
                </c:pt>
                <c:pt idx="7768">
                  <c:v>66.429000000000002</c:v>
                </c:pt>
                <c:pt idx="7769">
                  <c:v>66.429000000000002</c:v>
                </c:pt>
                <c:pt idx="7770">
                  <c:v>66.471999999999994</c:v>
                </c:pt>
                <c:pt idx="7771">
                  <c:v>66.471999999999994</c:v>
                </c:pt>
                <c:pt idx="7772">
                  <c:v>66.471999999999994</c:v>
                </c:pt>
                <c:pt idx="7773">
                  <c:v>66.471999999999994</c:v>
                </c:pt>
                <c:pt idx="7774">
                  <c:v>66.515000000000001</c:v>
                </c:pt>
                <c:pt idx="7775">
                  <c:v>66.515000000000001</c:v>
                </c:pt>
                <c:pt idx="7776">
                  <c:v>66.515000000000001</c:v>
                </c:pt>
                <c:pt idx="7777">
                  <c:v>66.557999999999993</c:v>
                </c:pt>
                <c:pt idx="7778">
                  <c:v>66.557999999999993</c:v>
                </c:pt>
                <c:pt idx="7779">
                  <c:v>66.557999999999993</c:v>
                </c:pt>
                <c:pt idx="7780">
                  <c:v>66.557999999999993</c:v>
                </c:pt>
                <c:pt idx="7781">
                  <c:v>66.599999999999994</c:v>
                </c:pt>
                <c:pt idx="7782">
                  <c:v>66.599999999999994</c:v>
                </c:pt>
                <c:pt idx="7783">
                  <c:v>66.599999999999994</c:v>
                </c:pt>
                <c:pt idx="7784">
                  <c:v>66.599999999999994</c:v>
                </c:pt>
                <c:pt idx="7785">
                  <c:v>66.599999999999994</c:v>
                </c:pt>
                <c:pt idx="7786">
                  <c:v>66.643000000000001</c:v>
                </c:pt>
                <c:pt idx="7787">
                  <c:v>66.643000000000001</c:v>
                </c:pt>
                <c:pt idx="7788">
                  <c:v>66.643000000000001</c:v>
                </c:pt>
                <c:pt idx="7789">
                  <c:v>66.643000000000001</c:v>
                </c:pt>
                <c:pt idx="7790">
                  <c:v>66.643000000000001</c:v>
                </c:pt>
                <c:pt idx="7791">
                  <c:v>66.643000000000001</c:v>
                </c:pt>
                <c:pt idx="7792">
                  <c:v>66.643000000000001</c:v>
                </c:pt>
                <c:pt idx="7793">
                  <c:v>66.643000000000001</c:v>
                </c:pt>
                <c:pt idx="7794">
                  <c:v>66.643000000000001</c:v>
                </c:pt>
                <c:pt idx="7795">
                  <c:v>66.643000000000001</c:v>
                </c:pt>
                <c:pt idx="7796">
                  <c:v>66.643000000000001</c:v>
                </c:pt>
                <c:pt idx="7797">
                  <c:v>66.599999999999994</c:v>
                </c:pt>
                <c:pt idx="7798">
                  <c:v>66.599999999999994</c:v>
                </c:pt>
                <c:pt idx="7799">
                  <c:v>66.599999999999994</c:v>
                </c:pt>
                <c:pt idx="7800">
                  <c:v>66.557999999999993</c:v>
                </c:pt>
                <c:pt idx="7801">
                  <c:v>66.557999999999993</c:v>
                </c:pt>
                <c:pt idx="7802">
                  <c:v>66.557999999999993</c:v>
                </c:pt>
                <c:pt idx="7803">
                  <c:v>66.557999999999993</c:v>
                </c:pt>
                <c:pt idx="7804">
                  <c:v>66.557999999999993</c:v>
                </c:pt>
                <c:pt idx="7805">
                  <c:v>66.599999999999994</c:v>
                </c:pt>
                <c:pt idx="7806">
                  <c:v>66.599999999999994</c:v>
                </c:pt>
                <c:pt idx="7807">
                  <c:v>66.557999999999993</c:v>
                </c:pt>
                <c:pt idx="7808">
                  <c:v>66.557999999999993</c:v>
                </c:pt>
                <c:pt idx="7809">
                  <c:v>66.557999999999993</c:v>
                </c:pt>
                <c:pt idx="7810">
                  <c:v>66.515000000000001</c:v>
                </c:pt>
                <c:pt idx="7811">
                  <c:v>66.471999999999994</c:v>
                </c:pt>
                <c:pt idx="7812">
                  <c:v>66.429000000000002</c:v>
                </c:pt>
                <c:pt idx="7813">
                  <c:v>66.384999999999991</c:v>
                </c:pt>
                <c:pt idx="7814">
                  <c:v>66.384999999999991</c:v>
                </c:pt>
                <c:pt idx="7815">
                  <c:v>66.343999999999994</c:v>
                </c:pt>
                <c:pt idx="7816">
                  <c:v>66.343999999999994</c:v>
                </c:pt>
                <c:pt idx="7817">
                  <c:v>66.343999999999994</c:v>
                </c:pt>
                <c:pt idx="7818">
                  <c:v>66.343999999999994</c:v>
                </c:pt>
                <c:pt idx="7819">
                  <c:v>66.384999999999991</c:v>
                </c:pt>
                <c:pt idx="7820">
                  <c:v>66.384999999999991</c:v>
                </c:pt>
                <c:pt idx="7821">
                  <c:v>66.384999999999991</c:v>
                </c:pt>
                <c:pt idx="7822">
                  <c:v>66.384999999999991</c:v>
                </c:pt>
                <c:pt idx="7823">
                  <c:v>66.343999999999994</c:v>
                </c:pt>
                <c:pt idx="7824">
                  <c:v>66.343999999999994</c:v>
                </c:pt>
                <c:pt idx="7825">
                  <c:v>66.343999999999994</c:v>
                </c:pt>
                <c:pt idx="7826">
                  <c:v>66.301000000000002</c:v>
                </c:pt>
                <c:pt idx="7827">
                  <c:v>66.301000000000002</c:v>
                </c:pt>
                <c:pt idx="7828">
                  <c:v>66.301000000000002</c:v>
                </c:pt>
                <c:pt idx="7829">
                  <c:v>66.301000000000002</c:v>
                </c:pt>
                <c:pt idx="7830">
                  <c:v>66.301000000000002</c:v>
                </c:pt>
                <c:pt idx="7831">
                  <c:v>66.301000000000002</c:v>
                </c:pt>
                <c:pt idx="7832">
                  <c:v>66.301000000000002</c:v>
                </c:pt>
                <c:pt idx="7833">
                  <c:v>66.301000000000002</c:v>
                </c:pt>
                <c:pt idx="7834">
                  <c:v>66.301000000000002</c:v>
                </c:pt>
                <c:pt idx="7835">
                  <c:v>66.343999999999994</c:v>
                </c:pt>
                <c:pt idx="7836">
                  <c:v>66.343999999999994</c:v>
                </c:pt>
                <c:pt idx="7837">
                  <c:v>66.343999999999994</c:v>
                </c:pt>
                <c:pt idx="7838">
                  <c:v>66.343999999999994</c:v>
                </c:pt>
                <c:pt idx="7839">
                  <c:v>66.384999999999991</c:v>
                </c:pt>
                <c:pt idx="7840">
                  <c:v>66.384999999999991</c:v>
                </c:pt>
                <c:pt idx="7841">
                  <c:v>66.384999999999991</c:v>
                </c:pt>
                <c:pt idx="7842">
                  <c:v>66.384999999999991</c:v>
                </c:pt>
                <c:pt idx="7843">
                  <c:v>66.429000000000002</c:v>
                </c:pt>
                <c:pt idx="7844">
                  <c:v>66.429000000000002</c:v>
                </c:pt>
                <c:pt idx="7845">
                  <c:v>66.429000000000002</c:v>
                </c:pt>
                <c:pt idx="7846">
                  <c:v>66.429000000000002</c:v>
                </c:pt>
                <c:pt idx="7847">
                  <c:v>66.429000000000002</c:v>
                </c:pt>
                <c:pt idx="7848">
                  <c:v>66.429000000000002</c:v>
                </c:pt>
                <c:pt idx="7849">
                  <c:v>66.429000000000002</c:v>
                </c:pt>
                <c:pt idx="7850">
                  <c:v>66.429000000000002</c:v>
                </c:pt>
                <c:pt idx="7851">
                  <c:v>66.429000000000002</c:v>
                </c:pt>
                <c:pt idx="7852">
                  <c:v>66.384999999999991</c:v>
                </c:pt>
                <c:pt idx="7853">
                  <c:v>66.384999999999991</c:v>
                </c:pt>
                <c:pt idx="7854">
                  <c:v>66.384999999999991</c:v>
                </c:pt>
                <c:pt idx="7855">
                  <c:v>66.384999999999991</c:v>
                </c:pt>
                <c:pt idx="7856">
                  <c:v>66.384999999999991</c:v>
                </c:pt>
                <c:pt idx="7857">
                  <c:v>66.384999999999991</c:v>
                </c:pt>
                <c:pt idx="7858">
                  <c:v>66.384999999999991</c:v>
                </c:pt>
                <c:pt idx="7859">
                  <c:v>66.384999999999991</c:v>
                </c:pt>
                <c:pt idx="7860">
                  <c:v>66.429000000000002</c:v>
                </c:pt>
                <c:pt idx="7861">
                  <c:v>66.429000000000002</c:v>
                </c:pt>
                <c:pt idx="7862">
                  <c:v>66.471999999999994</c:v>
                </c:pt>
                <c:pt idx="7863">
                  <c:v>66.471999999999994</c:v>
                </c:pt>
                <c:pt idx="7864">
                  <c:v>66.515000000000001</c:v>
                </c:pt>
                <c:pt idx="7865">
                  <c:v>66.515000000000001</c:v>
                </c:pt>
                <c:pt idx="7866">
                  <c:v>66.557999999999993</c:v>
                </c:pt>
                <c:pt idx="7867">
                  <c:v>66.599999999999994</c:v>
                </c:pt>
                <c:pt idx="7868">
                  <c:v>66.643000000000001</c:v>
                </c:pt>
                <c:pt idx="7869">
                  <c:v>66.643000000000001</c:v>
                </c:pt>
                <c:pt idx="7870">
                  <c:v>66.643000000000001</c:v>
                </c:pt>
                <c:pt idx="7871">
                  <c:v>66.685999999999979</c:v>
                </c:pt>
                <c:pt idx="7872">
                  <c:v>66.685999999999979</c:v>
                </c:pt>
                <c:pt idx="7873">
                  <c:v>66.728999999999999</c:v>
                </c:pt>
                <c:pt idx="7874">
                  <c:v>66.728999999999999</c:v>
                </c:pt>
                <c:pt idx="7875">
                  <c:v>66.728999999999999</c:v>
                </c:pt>
                <c:pt idx="7876">
                  <c:v>66.728999999999999</c:v>
                </c:pt>
                <c:pt idx="7877">
                  <c:v>66.728999999999999</c:v>
                </c:pt>
                <c:pt idx="7878">
                  <c:v>66.728999999999999</c:v>
                </c:pt>
                <c:pt idx="7879">
                  <c:v>66.728999999999999</c:v>
                </c:pt>
                <c:pt idx="7880">
                  <c:v>66.728999999999999</c:v>
                </c:pt>
                <c:pt idx="7881">
                  <c:v>66.728999999999999</c:v>
                </c:pt>
                <c:pt idx="7882">
                  <c:v>66.728999999999999</c:v>
                </c:pt>
                <c:pt idx="7883">
                  <c:v>66.728999999999999</c:v>
                </c:pt>
                <c:pt idx="7884">
                  <c:v>66.771999999999991</c:v>
                </c:pt>
                <c:pt idx="7885">
                  <c:v>66.771999999999991</c:v>
                </c:pt>
                <c:pt idx="7886">
                  <c:v>66.771999999999991</c:v>
                </c:pt>
                <c:pt idx="7887">
                  <c:v>66.771999999999991</c:v>
                </c:pt>
                <c:pt idx="7888">
                  <c:v>66.771999999999991</c:v>
                </c:pt>
                <c:pt idx="7889">
                  <c:v>66.771999999999991</c:v>
                </c:pt>
                <c:pt idx="7890">
                  <c:v>66.771999999999991</c:v>
                </c:pt>
                <c:pt idx="7891">
                  <c:v>66.771999999999991</c:v>
                </c:pt>
                <c:pt idx="7892">
                  <c:v>66.728999999999999</c:v>
                </c:pt>
                <c:pt idx="7893">
                  <c:v>66.728999999999999</c:v>
                </c:pt>
                <c:pt idx="7894">
                  <c:v>66.728999999999999</c:v>
                </c:pt>
                <c:pt idx="7895">
                  <c:v>66.728999999999999</c:v>
                </c:pt>
                <c:pt idx="7896">
                  <c:v>66.728999999999999</c:v>
                </c:pt>
                <c:pt idx="7897">
                  <c:v>66.728999999999999</c:v>
                </c:pt>
                <c:pt idx="7898">
                  <c:v>66.685999999999979</c:v>
                </c:pt>
                <c:pt idx="7899">
                  <c:v>66.685999999999979</c:v>
                </c:pt>
                <c:pt idx="7900">
                  <c:v>66.685999999999979</c:v>
                </c:pt>
                <c:pt idx="7901">
                  <c:v>66.685999999999979</c:v>
                </c:pt>
                <c:pt idx="7902">
                  <c:v>66.685999999999979</c:v>
                </c:pt>
                <c:pt idx="7903">
                  <c:v>66.643000000000001</c:v>
                </c:pt>
                <c:pt idx="7904">
                  <c:v>66.643000000000001</c:v>
                </c:pt>
                <c:pt idx="7905">
                  <c:v>66.643000000000001</c:v>
                </c:pt>
                <c:pt idx="7906">
                  <c:v>66.599999999999994</c:v>
                </c:pt>
                <c:pt idx="7907">
                  <c:v>66.599999999999994</c:v>
                </c:pt>
                <c:pt idx="7908">
                  <c:v>66.599999999999994</c:v>
                </c:pt>
                <c:pt idx="7909">
                  <c:v>66.557999999999993</c:v>
                </c:pt>
                <c:pt idx="7910">
                  <c:v>66.557999999999993</c:v>
                </c:pt>
                <c:pt idx="7911">
                  <c:v>66.557999999999993</c:v>
                </c:pt>
                <c:pt idx="7912">
                  <c:v>66.557999999999993</c:v>
                </c:pt>
                <c:pt idx="7913">
                  <c:v>66.599999999999994</c:v>
                </c:pt>
                <c:pt idx="7914">
                  <c:v>66.599999999999994</c:v>
                </c:pt>
                <c:pt idx="7915">
                  <c:v>66.599999999999994</c:v>
                </c:pt>
                <c:pt idx="7916">
                  <c:v>66.643000000000001</c:v>
                </c:pt>
                <c:pt idx="7917">
                  <c:v>66.643000000000001</c:v>
                </c:pt>
                <c:pt idx="7918">
                  <c:v>66.685999999999979</c:v>
                </c:pt>
                <c:pt idx="7919">
                  <c:v>66.728999999999999</c:v>
                </c:pt>
                <c:pt idx="7920">
                  <c:v>66.728999999999999</c:v>
                </c:pt>
                <c:pt idx="7921">
                  <c:v>66.771999999999991</c:v>
                </c:pt>
                <c:pt idx="7922">
                  <c:v>66.771999999999991</c:v>
                </c:pt>
                <c:pt idx="7923">
                  <c:v>66.813999999999993</c:v>
                </c:pt>
                <c:pt idx="7924">
                  <c:v>66.813999999999993</c:v>
                </c:pt>
                <c:pt idx="7925">
                  <c:v>66.856999999999999</c:v>
                </c:pt>
                <c:pt idx="7926">
                  <c:v>66.856999999999999</c:v>
                </c:pt>
                <c:pt idx="7927">
                  <c:v>66.856999999999999</c:v>
                </c:pt>
                <c:pt idx="7928">
                  <c:v>66.900000000000006</c:v>
                </c:pt>
                <c:pt idx="7929">
                  <c:v>66.900000000000006</c:v>
                </c:pt>
                <c:pt idx="7930">
                  <c:v>66.900000000000006</c:v>
                </c:pt>
                <c:pt idx="7931">
                  <c:v>66.943000000000026</c:v>
                </c:pt>
                <c:pt idx="7932">
                  <c:v>66.943000000000026</c:v>
                </c:pt>
                <c:pt idx="7933">
                  <c:v>66.943000000000026</c:v>
                </c:pt>
                <c:pt idx="7934">
                  <c:v>66.943000000000026</c:v>
                </c:pt>
                <c:pt idx="7935">
                  <c:v>66.943000000000026</c:v>
                </c:pt>
                <c:pt idx="7936">
                  <c:v>66.943000000000026</c:v>
                </c:pt>
                <c:pt idx="7937">
                  <c:v>66.943000000000026</c:v>
                </c:pt>
                <c:pt idx="7938">
                  <c:v>66.943000000000026</c:v>
                </c:pt>
                <c:pt idx="7939">
                  <c:v>66.985000000000014</c:v>
                </c:pt>
                <c:pt idx="7940">
                  <c:v>66.985000000000014</c:v>
                </c:pt>
                <c:pt idx="7941">
                  <c:v>66.985000000000014</c:v>
                </c:pt>
                <c:pt idx="7942">
                  <c:v>66.985000000000014</c:v>
                </c:pt>
                <c:pt idx="7943">
                  <c:v>66.985000000000014</c:v>
                </c:pt>
                <c:pt idx="7944">
                  <c:v>66.985000000000014</c:v>
                </c:pt>
                <c:pt idx="7945">
                  <c:v>66.985000000000014</c:v>
                </c:pt>
                <c:pt idx="7946">
                  <c:v>66.985000000000014</c:v>
                </c:pt>
                <c:pt idx="7947">
                  <c:v>66.985000000000014</c:v>
                </c:pt>
                <c:pt idx="7948">
                  <c:v>66.985000000000014</c:v>
                </c:pt>
                <c:pt idx="7949">
                  <c:v>66.985000000000014</c:v>
                </c:pt>
                <c:pt idx="7950">
                  <c:v>66.985000000000014</c:v>
                </c:pt>
                <c:pt idx="7951">
                  <c:v>66.985000000000014</c:v>
                </c:pt>
                <c:pt idx="7952">
                  <c:v>66.985000000000014</c:v>
                </c:pt>
                <c:pt idx="7953">
                  <c:v>66.985000000000014</c:v>
                </c:pt>
                <c:pt idx="7954">
                  <c:v>66.985000000000014</c:v>
                </c:pt>
                <c:pt idx="7955">
                  <c:v>66.985000000000014</c:v>
                </c:pt>
                <c:pt idx="7956">
                  <c:v>66.985000000000014</c:v>
                </c:pt>
                <c:pt idx="7957">
                  <c:v>66.985000000000014</c:v>
                </c:pt>
                <c:pt idx="7958">
                  <c:v>66.985000000000014</c:v>
                </c:pt>
                <c:pt idx="7959">
                  <c:v>66.985000000000014</c:v>
                </c:pt>
                <c:pt idx="7960">
                  <c:v>66.985000000000014</c:v>
                </c:pt>
                <c:pt idx="7961">
                  <c:v>66.985000000000014</c:v>
                </c:pt>
                <c:pt idx="7962">
                  <c:v>66.985000000000014</c:v>
                </c:pt>
                <c:pt idx="7963">
                  <c:v>66.985000000000014</c:v>
                </c:pt>
                <c:pt idx="7964">
                  <c:v>66.985000000000014</c:v>
                </c:pt>
                <c:pt idx="7965">
                  <c:v>66.985000000000014</c:v>
                </c:pt>
                <c:pt idx="7966">
                  <c:v>66.985000000000014</c:v>
                </c:pt>
                <c:pt idx="7967">
                  <c:v>66.943000000000026</c:v>
                </c:pt>
                <c:pt idx="7968">
                  <c:v>66.943000000000026</c:v>
                </c:pt>
                <c:pt idx="7969">
                  <c:v>66.943000000000026</c:v>
                </c:pt>
                <c:pt idx="7970">
                  <c:v>66.943000000000026</c:v>
                </c:pt>
                <c:pt idx="7971">
                  <c:v>66.943000000000026</c:v>
                </c:pt>
                <c:pt idx="7972">
                  <c:v>66.900000000000006</c:v>
                </c:pt>
                <c:pt idx="7973">
                  <c:v>66.900000000000006</c:v>
                </c:pt>
                <c:pt idx="7974">
                  <c:v>66.900000000000006</c:v>
                </c:pt>
                <c:pt idx="7975">
                  <c:v>66.900000000000006</c:v>
                </c:pt>
                <c:pt idx="7976">
                  <c:v>66.900000000000006</c:v>
                </c:pt>
                <c:pt idx="7977">
                  <c:v>66.856999999999999</c:v>
                </c:pt>
                <c:pt idx="7978">
                  <c:v>66.856999999999999</c:v>
                </c:pt>
                <c:pt idx="7979">
                  <c:v>66.856999999999999</c:v>
                </c:pt>
                <c:pt idx="7980">
                  <c:v>66.856999999999999</c:v>
                </c:pt>
                <c:pt idx="7981">
                  <c:v>66.856999999999999</c:v>
                </c:pt>
                <c:pt idx="7982">
                  <c:v>66.856999999999999</c:v>
                </c:pt>
                <c:pt idx="7983">
                  <c:v>66.900000000000006</c:v>
                </c:pt>
                <c:pt idx="7984">
                  <c:v>66.900000000000006</c:v>
                </c:pt>
                <c:pt idx="7985">
                  <c:v>66.900000000000006</c:v>
                </c:pt>
                <c:pt idx="7986">
                  <c:v>66.900000000000006</c:v>
                </c:pt>
                <c:pt idx="7987">
                  <c:v>66.943000000000026</c:v>
                </c:pt>
                <c:pt idx="7988">
                  <c:v>66.943000000000026</c:v>
                </c:pt>
                <c:pt idx="7989">
                  <c:v>66.943000000000026</c:v>
                </c:pt>
                <c:pt idx="7990">
                  <c:v>66.985000000000014</c:v>
                </c:pt>
                <c:pt idx="7991">
                  <c:v>66.985000000000014</c:v>
                </c:pt>
                <c:pt idx="7992">
                  <c:v>66.985000000000014</c:v>
                </c:pt>
                <c:pt idx="7993">
                  <c:v>66.985000000000014</c:v>
                </c:pt>
                <c:pt idx="7994">
                  <c:v>66.985000000000014</c:v>
                </c:pt>
                <c:pt idx="7995">
                  <c:v>66.985000000000014</c:v>
                </c:pt>
                <c:pt idx="7996">
                  <c:v>67.027999999999992</c:v>
                </c:pt>
                <c:pt idx="7997">
                  <c:v>67.027999999999992</c:v>
                </c:pt>
                <c:pt idx="7998">
                  <c:v>67.027999999999992</c:v>
                </c:pt>
                <c:pt idx="7999">
                  <c:v>67.027999999999992</c:v>
                </c:pt>
                <c:pt idx="8000">
                  <c:v>67.027999999999992</c:v>
                </c:pt>
                <c:pt idx="8001">
                  <c:v>67.027999999999992</c:v>
                </c:pt>
                <c:pt idx="8002">
                  <c:v>67.027999999999992</c:v>
                </c:pt>
                <c:pt idx="8003">
                  <c:v>67.027999999999992</c:v>
                </c:pt>
                <c:pt idx="8004">
                  <c:v>67.027999999999992</c:v>
                </c:pt>
                <c:pt idx="8005">
                  <c:v>67.027999999999992</c:v>
                </c:pt>
                <c:pt idx="8006">
                  <c:v>67.027999999999992</c:v>
                </c:pt>
                <c:pt idx="8007">
                  <c:v>66.985000000000014</c:v>
                </c:pt>
                <c:pt idx="8008">
                  <c:v>66.985000000000014</c:v>
                </c:pt>
                <c:pt idx="8009">
                  <c:v>66.985000000000014</c:v>
                </c:pt>
                <c:pt idx="8010">
                  <c:v>66.985000000000014</c:v>
                </c:pt>
                <c:pt idx="8011">
                  <c:v>66.985000000000014</c:v>
                </c:pt>
                <c:pt idx="8012">
                  <c:v>66.985000000000014</c:v>
                </c:pt>
                <c:pt idx="8013">
                  <c:v>66.985000000000014</c:v>
                </c:pt>
                <c:pt idx="8014">
                  <c:v>66.943000000000026</c:v>
                </c:pt>
                <c:pt idx="8015">
                  <c:v>66.943000000000026</c:v>
                </c:pt>
                <c:pt idx="8016">
                  <c:v>66.943000000000026</c:v>
                </c:pt>
                <c:pt idx="8017">
                  <c:v>66.943000000000026</c:v>
                </c:pt>
                <c:pt idx="8018">
                  <c:v>66.943000000000026</c:v>
                </c:pt>
                <c:pt idx="8019">
                  <c:v>66.943000000000026</c:v>
                </c:pt>
                <c:pt idx="8020">
                  <c:v>66.943000000000026</c:v>
                </c:pt>
                <c:pt idx="8021">
                  <c:v>66.943000000000026</c:v>
                </c:pt>
                <c:pt idx="8022">
                  <c:v>66.943000000000026</c:v>
                </c:pt>
                <c:pt idx="8023">
                  <c:v>66.943000000000026</c:v>
                </c:pt>
                <c:pt idx="8024">
                  <c:v>66.943000000000026</c:v>
                </c:pt>
                <c:pt idx="8025">
                  <c:v>66.943000000000026</c:v>
                </c:pt>
                <c:pt idx="8026">
                  <c:v>66.985000000000014</c:v>
                </c:pt>
                <c:pt idx="8027">
                  <c:v>66.985000000000014</c:v>
                </c:pt>
                <c:pt idx="8028">
                  <c:v>66.985000000000014</c:v>
                </c:pt>
                <c:pt idx="8029">
                  <c:v>66.985000000000014</c:v>
                </c:pt>
                <c:pt idx="8030">
                  <c:v>66.985000000000014</c:v>
                </c:pt>
                <c:pt idx="8031">
                  <c:v>66.985000000000014</c:v>
                </c:pt>
                <c:pt idx="8032">
                  <c:v>66.985000000000014</c:v>
                </c:pt>
                <c:pt idx="8033">
                  <c:v>67.027999999999992</c:v>
                </c:pt>
                <c:pt idx="8034">
                  <c:v>67.027999999999992</c:v>
                </c:pt>
                <c:pt idx="8035">
                  <c:v>67.027999999999992</c:v>
                </c:pt>
                <c:pt idx="8036">
                  <c:v>67.027999999999992</c:v>
                </c:pt>
                <c:pt idx="8037">
                  <c:v>67.027999999999992</c:v>
                </c:pt>
                <c:pt idx="8038">
                  <c:v>66.985000000000014</c:v>
                </c:pt>
                <c:pt idx="8039">
                  <c:v>66.985000000000014</c:v>
                </c:pt>
                <c:pt idx="8040">
                  <c:v>66.985000000000014</c:v>
                </c:pt>
                <c:pt idx="8041">
                  <c:v>66.985000000000014</c:v>
                </c:pt>
                <c:pt idx="8042">
                  <c:v>66.985000000000014</c:v>
                </c:pt>
                <c:pt idx="8043">
                  <c:v>66.985000000000014</c:v>
                </c:pt>
                <c:pt idx="8044">
                  <c:v>66.985000000000014</c:v>
                </c:pt>
                <c:pt idx="8045">
                  <c:v>66.985000000000014</c:v>
                </c:pt>
                <c:pt idx="8046">
                  <c:v>66.985000000000014</c:v>
                </c:pt>
                <c:pt idx="8047">
                  <c:v>66.985000000000014</c:v>
                </c:pt>
                <c:pt idx="8048">
                  <c:v>66.985000000000014</c:v>
                </c:pt>
                <c:pt idx="8049">
                  <c:v>66.985000000000014</c:v>
                </c:pt>
                <c:pt idx="8050">
                  <c:v>66.985000000000014</c:v>
                </c:pt>
                <c:pt idx="8051">
                  <c:v>66.985000000000014</c:v>
                </c:pt>
                <c:pt idx="8052">
                  <c:v>66.985000000000014</c:v>
                </c:pt>
                <c:pt idx="8053">
                  <c:v>66.985000000000014</c:v>
                </c:pt>
                <c:pt idx="8054">
                  <c:v>66.943000000000026</c:v>
                </c:pt>
                <c:pt idx="8055">
                  <c:v>66.943000000000026</c:v>
                </c:pt>
                <c:pt idx="8056">
                  <c:v>66.943000000000026</c:v>
                </c:pt>
                <c:pt idx="8057">
                  <c:v>66.943000000000026</c:v>
                </c:pt>
                <c:pt idx="8058">
                  <c:v>66.900000000000006</c:v>
                </c:pt>
                <c:pt idx="8059">
                  <c:v>66.900000000000006</c:v>
                </c:pt>
                <c:pt idx="8060">
                  <c:v>66.900000000000006</c:v>
                </c:pt>
                <c:pt idx="8061">
                  <c:v>66.900000000000006</c:v>
                </c:pt>
                <c:pt idx="8062">
                  <c:v>66.900000000000006</c:v>
                </c:pt>
                <c:pt idx="8063">
                  <c:v>66.900000000000006</c:v>
                </c:pt>
                <c:pt idx="8064">
                  <c:v>66.900000000000006</c:v>
                </c:pt>
                <c:pt idx="8065">
                  <c:v>66.900000000000006</c:v>
                </c:pt>
                <c:pt idx="8066">
                  <c:v>66.900000000000006</c:v>
                </c:pt>
                <c:pt idx="8067">
                  <c:v>66.900000000000006</c:v>
                </c:pt>
                <c:pt idx="8068">
                  <c:v>66.900000000000006</c:v>
                </c:pt>
                <c:pt idx="8069">
                  <c:v>66.900000000000006</c:v>
                </c:pt>
                <c:pt idx="8070">
                  <c:v>66.900000000000006</c:v>
                </c:pt>
                <c:pt idx="8071">
                  <c:v>66.900000000000006</c:v>
                </c:pt>
                <c:pt idx="8072">
                  <c:v>66.900000000000006</c:v>
                </c:pt>
                <c:pt idx="8073">
                  <c:v>66.856999999999999</c:v>
                </c:pt>
                <c:pt idx="8074">
                  <c:v>66.856999999999999</c:v>
                </c:pt>
                <c:pt idx="8075">
                  <c:v>66.856999999999999</c:v>
                </c:pt>
                <c:pt idx="8076">
                  <c:v>66.856999999999999</c:v>
                </c:pt>
                <c:pt idx="8077">
                  <c:v>66.856999999999999</c:v>
                </c:pt>
                <c:pt idx="8078">
                  <c:v>66.856999999999999</c:v>
                </c:pt>
                <c:pt idx="8079">
                  <c:v>66.856999999999999</c:v>
                </c:pt>
                <c:pt idx="8080">
                  <c:v>66.900000000000006</c:v>
                </c:pt>
                <c:pt idx="8081">
                  <c:v>66.900000000000006</c:v>
                </c:pt>
                <c:pt idx="8082">
                  <c:v>66.900000000000006</c:v>
                </c:pt>
                <c:pt idx="8083">
                  <c:v>66.900000000000006</c:v>
                </c:pt>
                <c:pt idx="8084">
                  <c:v>66.900000000000006</c:v>
                </c:pt>
                <c:pt idx="8085">
                  <c:v>66.943000000000026</c:v>
                </c:pt>
                <c:pt idx="8086">
                  <c:v>66.943000000000026</c:v>
                </c:pt>
                <c:pt idx="8087">
                  <c:v>66.943000000000026</c:v>
                </c:pt>
                <c:pt idx="8088">
                  <c:v>66.943000000000026</c:v>
                </c:pt>
                <c:pt idx="8089">
                  <c:v>66.943000000000026</c:v>
                </c:pt>
                <c:pt idx="8090">
                  <c:v>66.943000000000026</c:v>
                </c:pt>
                <c:pt idx="8091">
                  <c:v>66.943000000000026</c:v>
                </c:pt>
                <c:pt idx="8092">
                  <c:v>66.943000000000026</c:v>
                </c:pt>
                <c:pt idx="8093">
                  <c:v>66.943000000000026</c:v>
                </c:pt>
                <c:pt idx="8094">
                  <c:v>66.943000000000026</c:v>
                </c:pt>
                <c:pt idx="8095">
                  <c:v>66.943000000000026</c:v>
                </c:pt>
                <c:pt idx="8096">
                  <c:v>66.943000000000026</c:v>
                </c:pt>
                <c:pt idx="8097">
                  <c:v>66.943000000000026</c:v>
                </c:pt>
                <c:pt idx="8098">
                  <c:v>66.943000000000026</c:v>
                </c:pt>
                <c:pt idx="8099">
                  <c:v>66.943000000000026</c:v>
                </c:pt>
                <c:pt idx="8100">
                  <c:v>66.900000000000006</c:v>
                </c:pt>
                <c:pt idx="8101">
                  <c:v>66.900000000000006</c:v>
                </c:pt>
                <c:pt idx="8102">
                  <c:v>66.900000000000006</c:v>
                </c:pt>
                <c:pt idx="8103">
                  <c:v>66.900000000000006</c:v>
                </c:pt>
                <c:pt idx="8104">
                  <c:v>66.900000000000006</c:v>
                </c:pt>
                <c:pt idx="8105">
                  <c:v>66.900000000000006</c:v>
                </c:pt>
                <c:pt idx="8106">
                  <c:v>66.900000000000006</c:v>
                </c:pt>
                <c:pt idx="8107">
                  <c:v>66.900000000000006</c:v>
                </c:pt>
                <c:pt idx="8108">
                  <c:v>66.900000000000006</c:v>
                </c:pt>
                <c:pt idx="8109">
                  <c:v>66.900000000000006</c:v>
                </c:pt>
                <c:pt idx="8110">
                  <c:v>66.900000000000006</c:v>
                </c:pt>
                <c:pt idx="8111">
                  <c:v>66.900000000000006</c:v>
                </c:pt>
                <c:pt idx="8112">
                  <c:v>66.900000000000006</c:v>
                </c:pt>
                <c:pt idx="8113">
                  <c:v>66.900000000000006</c:v>
                </c:pt>
                <c:pt idx="8114">
                  <c:v>66.900000000000006</c:v>
                </c:pt>
                <c:pt idx="8115">
                  <c:v>66.900000000000006</c:v>
                </c:pt>
                <c:pt idx="8116">
                  <c:v>66.900000000000006</c:v>
                </c:pt>
                <c:pt idx="8117">
                  <c:v>66.900000000000006</c:v>
                </c:pt>
                <c:pt idx="8118">
                  <c:v>66.900000000000006</c:v>
                </c:pt>
                <c:pt idx="8119">
                  <c:v>66.900000000000006</c:v>
                </c:pt>
                <c:pt idx="8120">
                  <c:v>66.900000000000006</c:v>
                </c:pt>
                <c:pt idx="8121">
                  <c:v>66.900000000000006</c:v>
                </c:pt>
                <c:pt idx="8122">
                  <c:v>66.943000000000026</c:v>
                </c:pt>
                <c:pt idx="8123">
                  <c:v>66.943000000000026</c:v>
                </c:pt>
                <c:pt idx="8124">
                  <c:v>66.943000000000026</c:v>
                </c:pt>
                <c:pt idx="8125">
                  <c:v>66.943000000000026</c:v>
                </c:pt>
                <c:pt idx="8126">
                  <c:v>66.943000000000026</c:v>
                </c:pt>
                <c:pt idx="8127">
                  <c:v>66.943000000000026</c:v>
                </c:pt>
                <c:pt idx="8128">
                  <c:v>66.943000000000026</c:v>
                </c:pt>
                <c:pt idx="8129">
                  <c:v>66.985000000000014</c:v>
                </c:pt>
                <c:pt idx="8130">
                  <c:v>66.985000000000014</c:v>
                </c:pt>
                <c:pt idx="8131">
                  <c:v>66.985000000000014</c:v>
                </c:pt>
                <c:pt idx="8132">
                  <c:v>66.985000000000014</c:v>
                </c:pt>
                <c:pt idx="8133">
                  <c:v>66.985000000000014</c:v>
                </c:pt>
                <c:pt idx="8134">
                  <c:v>66.943000000000026</c:v>
                </c:pt>
                <c:pt idx="8135">
                  <c:v>66.943000000000026</c:v>
                </c:pt>
                <c:pt idx="8136">
                  <c:v>66.943000000000026</c:v>
                </c:pt>
                <c:pt idx="8137">
                  <c:v>66.900000000000006</c:v>
                </c:pt>
                <c:pt idx="8138">
                  <c:v>66.900000000000006</c:v>
                </c:pt>
                <c:pt idx="8139">
                  <c:v>66.900000000000006</c:v>
                </c:pt>
                <c:pt idx="8140">
                  <c:v>66.900000000000006</c:v>
                </c:pt>
                <c:pt idx="8141">
                  <c:v>66.856999999999999</c:v>
                </c:pt>
                <c:pt idx="8142">
                  <c:v>66.856999999999999</c:v>
                </c:pt>
                <c:pt idx="8143">
                  <c:v>66.813999999999993</c:v>
                </c:pt>
                <c:pt idx="8144">
                  <c:v>66.813999999999993</c:v>
                </c:pt>
                <c:pt idx="8145">
                  <c:v>66.813999999999993</c:v>
                </c:pt>
                <c:pt idx="8146">
                  <c:v>66.813999999999993</c:v>
                </c:pt>
                <c:pt idx="8147">
                  <c:v>66.813999999999993</c:v>
                </c:pt>
                <c:pt idx="8148">
                  <c:v>66.771999999999991</c:v>
                </c:pt>
                <c:pt idx="8149">
                  <c:v>66.771999999999991</c:v>
                </c:pt>
                <c:pt idx="8150">
                  <c:v>66.771999999999991</c:v>
                </c:pt>
                <c:pt idx="8151">
                  <c:v>66.771999999999991</c:v>
                </c:pt>
                <c:pt idx="8152">
                  <c:v>66.771999999999991</c:v>
                </c:pt>
                <c:pt idx="8153">
                  <c:v>66.771999999999991</c:v>
                </c:pt>
                <c:pt idx="8154">
                  <c:v>66.728999999999999</c:v>
                </c:pt>
                <c:pt idx="8155">
                  <c:v>66.728999999999999</c:v>
                </c:pt>
                <c:pt idx="8156">
                  <c:v>66.728999999999999</c:v>
                </c:pt>
                <c:pt idx="8157">
                  <c:v>66.728999999999999</c:v>
                </c:pt>
                <c:pt idx="8158">
                  <c:v>66.728999999999999</c:v>
                </c:pt>
                <c:pt idx="8159">
                  <c:v>66.728999999999999</c:v>
                </c:pt>
                <c:pt idx="8160">
                  <c:v>66.728999999999999</c:v>
                </c:pt>
                <c:pt idx="8161">
                  <c:v>66.728999999999999</c:v>
                </c:pt>
                <c:pt idx="8162">
                  <c:v>66.728999999999999</c:v>
                </c:pt>
                <c:pt idx="8163">
                  <c:v>66.728999999999999</c:v>
                </c:pt>
                <c:pt idx="8164">
                  <c:v>66.728999999999999</c:v>
                </c:pt>
                <c:pt idx="8165">
                  <c:v>66.728999999999999</c:v>
                </c:pt>
                <c:pt idx="8166">
                  <c:v>66.728999999999999</c:v>
                </c:pt>
                <c:pt idx="8167">
                  <c:v>66.728999999999999</c:v>
                </c:pt>
                <c:pt idx="8168">
                  <c:v>66.728999999999999</c:v>
                </c:pt>
                <c:pt idx="8169">
                  <c:v>66.685999999999979</c:v>
                </c:pt>
                <c:pt idx="8170">
                  <c:v>66.685999999999979</c:v>
                </c:pt>
                <c:pt idx="8171">
                  <c:v>66.685999999999979</c:v>
                </c:pt>
                <c:pt idx="8172">
                  <c:v>66.685999999999979</c:v>
                </c:pt>
                <c:pt idx="8173">
                  <c:v>66.685999999999979</c:v>
                </c:pt>
                <c:pt idx="8174">
                  <c:v>66.685999999999979</c:v>
                </c:pt>
                <c:pt idx="8175">
                  <c:v>66.685999999999979</c:v>
                </c:pt>
                <c:pt idx="8176">
                  <c:v>66.728999999999999</c:v>
                </c:pt>
                <c:pt idx="8177">
                  <c:v>66.728999999999999</c:v>
                </c:pt>
                <c:pt idx="8178">
                  <c:v>66.728999999999999</c:v>
                </c:pt>
                <c:pt idx="8179">
                  <c:v>66.728999999999999</c:v>
                </c:pt>
                <c:pt idx="8180">
                  <c:v>66.728999999999999</c:v>
                </c:pt>
                <c:pt idx="8181">
                  <c:v>66.728999999999999</c:v>
                </c:pt>
                <c:pt idx="8182">
                  <c:v>66.771999999999991</c:v>
                </c:pt>
                <c:pt idx="8183">
                  <c:v>66.771999999999991</c:v>
                </c:pt>
                <c:pt idx="8184">
                  <c:v>66.771999999999991</c:v>
                </c:pt>
                <c:pt idx="8185">
                  <c:v>66.771999999999991</c:v>
                </c:pt>
                <c:pt idx="8186">
                  <c:v>66.728999999999999</c:v>
                </c:pt>
                <c:pt idx="8187">
                  <c:v>66.771999999999991</c:v>
                </c:pt>
                <c:pt idx="8188">
                  <c:v>66.728999999999999</c:v>
                </c:pt>
                <c:pt idx="8189">
                  <c:v>66.771999999999991</c:v>
                </c:pt>
                <c:pt idx="8190">
                  <c:v>66.771999999999991</c:v>
                </c:pt>
                <c:pt idx="8191">
                  <c:v>66.728999999999999</c:v>
                </c:pt>
                <c:pt idx="8192">
                  <c:v>66.771999999999991</c:v>
                </c:pt>
                <c:pt idx="8193">
                  <c:v>66.771999999999991</c:v>
                </c:pt>
                <c:pt idx="8194">
                  <c:v>66.771999999999991</c:v>
                </c:pt>
                <c:pt idx="8195">
                  <c:v>66.771999999999991</c:v>
                </c:pt>
                <c:pt idx="8196">
                  <c:v>66.771999999999991</c:v>
                </c:pt>
                <c:pt idx="8197">
                  <c:v>66.771999999999991</c:v>
                </c:pt>
                <c:pt idx="8198">
                  <c:v>66.771999999999991</c:v>
                </c:pt>
                <c:pt idx="8199">
                  <c:v>66.771999999999991</c:v>
                </c:pt>
                <c:pt idx="8200">
                  <c:v>66.771999999999991</c:v>
                </c:pt>
                <c:pt idx="8201">
                  <c:v>66.771999999999991</c:v>
                </c:pt>
                <c:pt idx="8202">
                  <c:v>66.771999999999991</c:v>
                </c:pt>
                <c:pt idx="8203">
                  <c:v>66.771999999999991</c:v>
                </c:pt>
                <c:pt idx="8204">
                  <c:v>66.771999999999991</c:v>
                </c:pt>
                <c:pt idx="8205">
                  <c:v>66.771999999999991</c:v>
                </c:pt>
                <c:pt idx="8206">
                  <c:v>66.771999999999991</c:v>
                </c:pt>
                <c:pt idx="8207">
                  <c:v>66.771999999999991</c:v>
                </c:pt>
                <c:pt idx="8208">
                  <c:v>66.771999999999991</c:v>
                </c:pt>
                <c:pt idx="8209">
                  <c:v>66.771999999999991</c:v>
                </c:pt>
                <c:pt idx="8210">
                  <c:v>66.813999999999993</c:v>
                </c:pt>
                <c:pt idx="8211">
                  <c:v>66.813999999999993</c:v>
                </c:pt>
                <c:pt idx="8212">
                  <c:v>66.813999999999993</c:v>
                </c:pt>
                <c:pt idx="8213">
                  <c:v>66.813999999999993</c:v>
                </c:pt>
                <c:pt idx="8214">
                  <c:v>66.813999999999993</c:v>
                </c:pt>
                <c:pt idx="8215">
                  <c:v>66.813999999999993</c:v>
                </c:pt>
                <c:pt idx="8216">
                  <c:v>66.813999999999993</c:v>
                </c:pt>
                <c:pt idx="8217">
                  <c:v>66.813999999999993</c:v>
                </c:pt>
                <c:pt idx="8218">
                  <c:v>66.813999999999993</c:v>
                </c:pt>
                <c:pt idx="8219">
                  <c:v>66.813999999999993</c:v>
                </c:pt>
                <c:pt idx="8220">
                  <c:v>66.813999999999993</c:v>
                </c:pt>
                <c:pt idx="8221">
                  <c:v>66.813999999999993</c:v>
                </c:pt>
                <c:pt idx="8222">
                  <c:v>66.813999999999993</c:v>
                </c:pt>
                <c:pt idx="8223">
                  <c:v>66.813999999999993</c:v>
                </c:pt>
                <c:pt idx="8224">
                  <c:v>66.813999999999993</c:v>
                </c:pt>
                <c:pt idx="8225">
                  <c:v>66.813999999999993</c:v>
                </c:pt>
                <c:pt idx="8226">
                  <c:v>66.813999999999993</c:v>
                </c:pt>
                <c:pt idx="8227">
                  <c:v>66.813999999999993</c:v>
                </c:pt>
                <c:pt idx="8228">
                  <c:v>66.813999999999993</c:v>
                </c:pt>
                <c:pt idx="8229">
                  <c:v>66.813999999999993</c:v>
                </c:pt>
                <c:pt idx="8230">
                  <c:v>66.813999999999993</c:v>
                </c:pt>
                <c:pt idx="8231">
                  <c:v>66.813999999999993</c:v>
                </c:pt>
                <c:pt idx="8232">
                  <c:v>66.813999999999993</c:v>
                </c:pt>
                <c:pt idx="8233">
                  <c:v>66.813999999999993</c:v>
                </c:pt>
                <c:pt idx="8234">
                  <c:v>66.813999999999993</c:v>
                </c:pt>
                <c:pt idx="8235">
                  <c:v>66.813999999999993</c:v>
                </c:pt>
                <c:pt idx="8236">
                  <c:v>66.813999999999993</c:v>
                </c:pt>
                <c:pt idx="8237">
                  <c:v>66.813999999999993</c:v>
                </c:pt>
                <c:pt idx="8238">
                  <c:v>66.813999999999993</c:v>
                </c:pt>
                <c:pt idx="8239">
                  <c:v>66.771999999999991</c:v>
                </c:pt>
                <c:pt idx="8240">
                  <c:v>66.771999999999991</c:v>
                </c:pt>
                <c:pt idx="8241">
                  <c:v>66.771999999999991</c:v>
                </c:pt>
                <c:pt idx="8242">
                  <c:v>66.771999999999991</c:v>
                </c:pt>
                <c:pt idx="8243">
                  <c:v>66.771999999999991</c:v>
                </c:pt>
                <c:pt idx="8244">
                  <c:v>66.771999999999991</c:v>
                </c:pt>
                <c:pt idx="8245">
                  <c:v>66.728999999999999</c:v>
                </c:pt>
                <c:pt idx="8246">
                  <c:v>66.728999999999999</c:v>
                </c:pt>
                <c:pt idx="8247">
                  <c:v>66.728999999999999</c:v>
                </c:pt>
                <c:pt idx="8248">
                  <c:v>66.728999999999999</c:v>
                </c:pt>
                <c:pt idx="8249">
                  <c:v>66.685999999999979</c:v>
                </c:pt>
                <c:pt idx="8250">
                  <c:v>66.685999999999979</c:v>
                </c:pt>
                <c:pt idx="8251">
                  <c:v>66.685999999999979</c:v>
                </c:pt>
                <c:pt idx="8252">
                  <c:v>66.685999999999979</c:v>
                </c:pt>
                <c:pt idx="8253">
                  <c:v>66.685999999999979</c:v>
                </c:pt>
                <c:pt idx="8254">
                  <c:v>66.685999999999979</c:v>
                </c:pt>
                <c:pt idx="8255">
                  <c:v>66.685999999999979</c:v>
                </c:pt>
                <c:pt idx="8256">
                  <c:v>66.685999999999979</c:v>
                </c:pt>
                <c:pt idx="8257">
                  <c:v>66.685999999999979</c:v>
                </c:pt>
                <c:pt idx="8258">
                  <c:v>66.685999999999979</c:v>
                </c:pt>
                <c:pt idx="8259">
                  <c:v>66.685999999999979</c:v>
                </c:pt>
                <c:pt idx="8260">
                  <c:v>66.685999999999979</c:v>
                </c:pt>
                <c:pt idx="8261">
                  <c:v>66.685999999999979</c:v>
                </c:pt>
                <c:pt idx="8262">
                  <c:v>66.685999999999979</c:v>
                </c:pt>
                <c:pt idx="8263">
                  <c:v>66.643000000000001</c:v>
                </c:pt>
                <c:pt idx="8264">
                  <c:v>66.643000000000001</c:v>
                </c:pt>
                <c:pt idx="8265">
                  <c:v>66.643000000000001</c:v>
                </c:pt>
                <c:pt idx="8266">
                  <c:v>66.643000000000001</c:v>
                </c:pt>
                <c:pt idx="8267">
                  <c:v>66.599999999999994</c:v>
                </c:pt>
                <c:pt idx="8268">
                  <c:v>66.599999999999994</c:v>
                </c:pt>
                <c:pt idx="8269">
                  <c:v>66.599999999999994</c:v>
                </c:pt>
                <c:pt idx="8270">
                  <c:v>66.599999999999994</c:v>
                </c:pt>
                <c:pt idx="8271">
                  <c:v>66.557999999999993</c:v>
                </c:pt>
                <c:pt idx="8272">
                  <c:v>66.557999999999993</c:v>
                </c:pt>
                <c:pt idx="8273">
                  <c:v>66.557999999999993</c:v>
                </c:pt>
                <c:pt idx="8274">
                  <c:v>66.557999999999993</c:v>
                </c:pt>
                <c:pt idx="8275">
                  <c:v>66.557999999999993</c:v>
                </c:pt>
                <c:pt idx="8276">
                  <c:v>66.515000000000001</c:v>
                </c:pt>
                <c:pt idx="8277">
                  <c:v>66.515000000000001</c:v>
                </c:pt>
                <c:pt idx="8278">
                  <c:v>66.515000000000001</c:v>
                </c:pt>
                <c:pt idx="8279">
                  <c:v>66.515000000000001</c:v>
                </c:pt>
                <c:pt idx="8280">
                  <c:v>66.515000000000001</c:v>
                </c:pt>
                <c:pt idx="8281">
                  <c:v>66.515000000000001</c:v>
                </c:pt>
                <c:pt idx="8282">
                  <c:v>66.515000000000001</c:v>
                </c:pt>
                <c:pt idx="8283">
                  <c:v>66.515000000000001</c:v>
                </c:pt>
                <c:pt idx="8284">
                  <c:v>66.515000000000001</c:v>
                </c:pt>
                <c:pt idx="8285">
                  <c:v>66.557999999999993</c:v>
                </c:pt>
                <c:pt idx="8286">
                  <c:v>66.557999999999993</c:v>
                </c:pt>
                <c:pt idx="8287">
                  <c:v>66.557999999999993</c:v>
                </c:pt>
                <c:pt idx="8288">
                  <c:v>66.557999999999993</c:v>
                </c:pt>
                <c:pt idx="8289">
                  <c:v>66.599999999999994</c:v>
                </c:pt>
                <c:pt idx="8290">
                  <c:v>66.599999999999994</c:v>
                </c:pt>
                <c:pt idx="8291">
                  <c:v>66.643000000000001</c:v>
                </c:pt>
                <c:pt idx="8292">
                  <c:v>66.643000000000001</c:v>
                </c:pt>
                <c:pt idx="8293">
                  <c:v>66.643000000000001</c:v>
                </c:pt>
                <c:pt idx="8294">
                  <c:v>66.685999999999979</c:v>
                </c:pt>
                <c:pt idx="8295">
                  <c:v>66.685999999999979</c:v>
                </c:pt>
                <c:pt idx="8296">
                  <c:v>66.685999999999979</c:v>
                </c:pt>
                <c:pt idx="8297">
                  <c:v>66.685999999999979</c:v>
                </c:pt>
                <c:pt idx="8298">
                  <c:v>66.728999999999999</c:v>
                </c:pt>
                <c:pt idx="8299">
                  <c:v>66.728999999999999</c:v>
                </c:pt>
                <c:pt idx="8300">
                  <c:v>66.728999999999999</c:v>
                </c:pt>
                <c:pt idx="8301">
                  <c:v>66.771999999999991</c:v>
                </c:pt>
                <c:pt idx="8302">
                  <c:v>66.771999999999991</c:v>
                </c:pt>
                <c:pt idx="8303">
                  <c:v>66.813999999999993</c:v>
                </c:pt>
                <c:pt idx="8304">
                  <c:v>66.813999999999993</c:v>
                </c:pt>
                <c:pt idx="8305">
                  <c:v>66.813999999999993</c:v>
                </c:pt>
                <c:pt idx="8306">
                  <c:v>66.813999999999993</c:v>
                </c:pt>
                <c:pt idx="8307">
                  <c:v>66.856999999999999</c:v>
                </c:pt>
                <c:pt idx="8308">
                  <c:v>66.856999999999999</c:v>
                </c:pt>
                <c:pt idx="8309">
                  <c:v>66.856999999999999</c:v>
                </c:pt>
                <c:pt idx="8310">
                  <c:v>66.856999999999999</c:v>
                </c:pt>
                <c:pt idx="8311">
                  <c:v>66.856999999999999</c:v>
                </c:pt>
                <c:pt idx="8312">
                  <c:v>66.900000000000006</c:v>
                </c:pt>
                <c:pt idx="8313">
                  <c:v>66.900000000000006</c:v>
                </c:pt>
                <c:pt idx="8314">
                  <c:v>66.900000000000006</c:v>
                </c:pt>
                <c:pt idx="8315">
                  <c:v>66.900000000000006</c:v>
                </c:pt>
                <c:pt idx="8316">
                  <c:v>66.900000000000006</c:v>
                </c:pt>
                <c:pt idx="8317">
                  <c:v>66.943000000000026</c:v>
                </c:pt>
                <c:pt idx="8318">
                  <c:v>66.943000000000026</c:v>
                </c:pt>
                <c:pt idx="8319">
                  <c:v>66.943000000000026</c:v>
                </c:pt>
                <c:pt idx="8320">
                  <c:v>66.943000000000026</c:v>
                </c:pt>
                <c:pt idx="8321">
                  <c:v>66.985000000000014</c:v>
                </c:pt>
                <c:pt idx="8322">
                  <c:v>66.985000000000014</c:v>
                </c:pt>
                <c:pt idx="8323">
                  <c:v>66.985000000000014</c:v>
                </c:pt>
                <c:pt idx="8324">
                  <c:v>66.985000000000014</c:v>
                </c:pt>
                <c:pt idx="8325">
                  <c:v>66.985000000000014</c:v>
                </c:pt>
                <c:pt idx="8326">
                  <c:v>66.985000000000014</c:v>
                </c:pt>
                <c:pt idx="8327">
                  <c:v>66.985000000000014</c:v>
                </c:pt>
                <c:pt idx="8328">
                  <c:v>66.985000000000014</c:v>
                </c:pt>
                <c:pt idx="8329">
                  <c:v>66.985000000000014</c:v>
                </c:pt>
                <c:pt idx="8330">
                  <c:v>66.985000000000014</c:v>
                </c:pt>
                <c:pt idx="8331">
                  <c:v>66.985000000000014</c:v>
                </c:pt>
                <c:pt idx="8332">
                  <c:v>66.985000000000014</c:v>
                </c:pt>
                <c:pt idx="8333">
                  <c:v>67.027999999999992</c:v>
                </c:pt>
                <c:pt idx="8334">
                  <c:v>67.027999999999992</c:v>
                </c:pt>
                <c:pt idx="8335">
                  <c:v>67.027999999999992</c:v>
                </c:pt>
                <c:pt idx="8336">
                  <c:v>67.070999999999998</c:v>
                </c:pt>
                <c:pt idx="8337">
                  <c:v>67.070999999999998</c:v>
                </c:pt>
                <c:pt idx="8338">
                  <c:v>67.070999999999998</c:v>
                </c:pt>
                <c:pt idx="8339">
                  <c:v>67.114000000000004</c:v>
                </c:pt>
                <c:pt idx="8340">
                  <c:v>67.114000000000004</c:v>
                </c:pt>
                <c:pt idx="8341">
                  <c:v>67.157999999999987</c:v>
                </c:pt>
                <c:pt idx="8342">
                  <c:v>67.157999999999987</c:v>
                </c:pt>
                <c:pt idx="8343">
                  <c:v>67.198999999999998</c:v>
                </c:pt>
                <c:pt idx="8344">
                  <c:v>67.198999999999998</c:v>
                </c:pt>
                <c:pt idx="8345">
                  <c:v>67.198999999999998</c:v>
                </c:pt>
                <c:pt idx="8346">
                  <c:v>67.198999999999998</c:v>
                </c:pt>
                <c:pt idx="8347">
                  <c:v>67.157999999999987</c:v>
                </c:pt>
                <c:pt idx="8348">
                  <c:v>67.157999999999987</c:v>
                </c:pt>
                <c:pt idx="8349">
                  <c:v>67.114000000000004</c:v>
                </c:pt>
                <c:pt idx="8350">
                  <c:v>67.070999999999998</c:v>
                </c:pt>
                <c:pt idx="8351">
                  <c:v>67.070999999999998</c:v>
                </c:pt>
                <c:pt idx="8352">
                  <c:v>67.027999999999992</c:v>
                </c:pt>
                <c:pt idx="8353">
                  <c:v>66.985000000000014</c:v>
                </c:pt>
                <c:pt idx="8354">
                  <c:v>66.943000000000026</c:v>
                </c:pt>
                <c:pt idx="8355">
                  <c:v>66.900000000000006</c:v>
                </c:pt>
                <c:pt idx="8356">
                  <c:v>66.900000000000006</c:v>
                </c:pt>
                <c:pt idx="8357">
                  <c:v>66.856999999999999</c:v>
                </c:pt>
                <c:pt idx="8358">
                  <c:v>66.856999999999999</c:v>
                </c:pt>
                <c:pt idx="8359">
                  <c:v>66.856999999999999</c:v>
                </c:pt>
                <c:pt idx="8360">
                  <c:v>66.856999999999999</c:v>
                </c:pt>
                <c:pt idx="8361">
                  <c:v>66.856999999999999</c:v>
                </c:pt>
                <c:pt idx="8362">
                  <c:v>66.856999999999999</c:v>
                </c:pt>
                <c:pt idx="8363">
                  <c:v>66.856999999999999</c:v>
                </c:pt>
                <c:pt idx="8364">
                  <c:v>66.856999999999999</c:v>
                </c:pt>
                <c:pt idx="8365">
                  <c:v>66.856999999999999</c:v>
                </c:pt>
                <c:pt idx="8366">
                  <c:v>66.856999999999999</c:v>
                </c:pt>
                <c:pt idx="8367">
                  <c:v>66.856999999999999</c:v>
                </c:pt>
                <c:pt idx="8368">
                  <c:v>66.856999999999999</c:v>
                </c:pt>
                <c:pt idx="8369">
                  <c:v>66.856999999999999</c:v>
                </c:pt>
                <c:pt idx="8370">
                  <c:v>66.856999999999999</c:v>
                </c:pt>
                <c:pt idx="8371">
                  <c:v>66.856999999999999</c:v>
                </c:pt>
                <c:pt idx="8372">
                  <c:v>66.900000000000006</c:v>
                </c:pt>
                <c:pt idx="8373">
                  <c:v>66.900000000000006</c:v>
                </c:pt>
                <c:pt idx="8374">
                  <c:v>66.900000000000006</c:v>
                </c:pt>
                <c:pt idx="8375">
                  <c:v>66.900000000000006</c:v>
                </c:pt>
                <c:pt idx="8376">
                  <c:v>66.943000000000026</c:v>
                </c:pt>
                <c:pt idx="8377">
                  <c:v>66.943000000000026</c:v>
                </c:pt>
                <c:pt idx="8378">
                  <c:v>66.943000000000026</c:v>
                </c:pt>
                <c:pt idx="8379">
                  <c:v>66.985000000000014</c:v>
                </c:pt>
                <c:pt idx="8380">
                  <c:v>66.985000000000014</c:v>
                </c:pt>
                <c:pt idx="8381">
                  <c:v>67.027999999999992</c:v>
                </c:pt>
                <c:pt idx="8382">
                  <c:v>67.027999999999992</c:v>
                </c:pt>
                <c:pt idx="8383">
                  <c:v>67.027999999999992</c:v>
                </c:pt>
                <c:pt idx="8384">
                  <c:v>67.070999999999998</c:v>
                </c:pt>
                <c:pt idx="8385">
                  <c:v>67.070999999999998</c:v>
                </c:pt>
                <c:pt idx="8386">
                  <c:v>67.070999999999998</c:v>
                </c:pt>
                <c:pt idx="8387">
                  <c:v>67.070999999999998</c:v>
                </c:pt>
                <c:pt idx="8388">
                  <c:v>67.070999999999998</c:v>
                </c:pt>
                <c:pt idx="8389">
                  <c:v>67.070999999999998</c:v>
                </c:pt>
                <c:pt idx="8390">
                  <c:v>67.070999999999998</c:v>
                </c:pt>
                <c:pt idx="8391">
                  <c:v>67.070999999999998</c:v>
                </c:pt>
                <c:pt idx="8392">
                  <c:v>67.070999999999998</c:v>
                </c:pt>
                <c:pt idx="8393">
                  <c:v>67.070999999999998</c:v>
                </c:pt>
                <c:pt idx="8394">
                  <c:v>67.114000000000004</c:v>
                </c:pt>
                <c:pt idx="8395">
                  <c:v>67.114000000000004</c:v>
                </c:pt>
                <c:pt idx="8396">
                  <c:v>67.114000000000004</c:v>
                </c:pt>
                <c:pt idx="8397">
                  <c:v>67.157999999999987</c:v>
                </c:pt>
                <c:pt idx="8398">
                  <c:v>67.157999999999987</c:v>
                </c:pt>
                <c:pt idx="8399">
                  <c:v>67.157999999999987</c:v>
                </c:pt>
                <c:pt idx="8400">
                  <c:v>67.157999999999987</c:v>
                </c:pt>
                <c:pt idx="8401">
                  <c:v>67.157999999999987</c:v>
                </c:pt>
                <c:pt idx="8402">
                  <c:v>67.198999999999998</c:v>
                </c:pt>
                <c:pt idx="8403">
                  <c:v>67.198999999999998</c:v>
                </c:pt>
                <c:pt idx="8404">
                  <c:v>67.198999999999998</c:v>
                </c:pt>
                <c:pt idx="8405">
                  <c:v>67.198999999999998</c:v>
                </c:pt>
                <c:pt idx="8406">
                  <c:v>67.198999999999998</c:v>
                </c:pt>
                <c:pt idx="8407">
                  <c:v>67.198999999999998</c:v>
                </c:pt>
                <c:pt idx="8408">
                  <c:v>67.198999999999998</c:v>
                </c:pt>
                <c:pt idx="8409">
                  <c:v>67.198999999999998</c:v>
                </c:pt>
                <c:pt idx="8410">
                  <c:v>67.198999999999998</c:v>
                </c:pt>
                <c:pt idx="8411">
                  <c:v>67.198999999999998</c:v>
                </c:pt>
                <c:pt idx="8412">
                  <c:v>67.198999999999998</c:v>
                </c:pt>
                <c:pt idx="8413">
                  <c:v>67.198999999999998</c:v>
                </c:pt>
                <c:pt idx="8414">
                  <c:v>67.198999999999998</c:v>
                </c:pt>
                <c:pt idx="8415">
                  <c:v>67.198999999999998</c:v>
                </c:pt>
                <c:pt idx="8416">
                  <c:v>67.198999999999998</c:v>
                </c:pt>
                <c:pt idx="8417">
                  <c:v>67.198999999999998</c:v>
                </c:pt>
                <c:pt idx="8418">
                  <c:v>67.198999999999998</c:v>
                </c:pt>
                <c:pt idx="8419">
                  <c:v>67.198999999999998</c:v>
                </c:pt>
                <c:pt idx="8420">
                  <c:v>67.198999999999998</c:v>
                </c:pt>
                <c:pt idx="8421">
                  <c:v>67.198999999999998</c:v>
                </c:pt>
                <c:pt idx="8422">
                  <c:v>67.198999999999998</c:v>
                </c:pt>
                <c:pt idx="8423">
                  <c:v>67.198999999999998</c:v>
                </c:pt>
                <c:pt idx="8424">
                  <c:v>67.198999999999998</c:v>
                </c:pt>
                <c:pt idx="8425">
                  <c:v>67.198999999999998</c:v>
                </c:pt>
                <c:pt idx="8426">
                  <c:v>67.198999999999998</c:v>
                </c:pt>
                <c:pt idx="8427">
                  <c:v>67.242000000000004</c:v>
                </c:pt>
                <c:pt idx="8428">
                  <c:v>67.242000000000004</c:v>
                </c:pt>
                <c:pt idx="8429">
                  <c:v>67.242000000000004</c:v>
                </c:pt>
                <c:pt idx="8430">
                  <c:v>67.242000000000004</c:v>
                </c:pt>
                <c:pt idx="8431">
                  <c:v>67.242000000000004</c:v>
                </c:pt>
                <c:pt idx="8432">
                  <c:v>67.242000000000004</c:v>
                </c:pt>
                <c:pt idx="8433">
                  <c:v>67.242000000000004</c:v>
                </c:pt>
                <c:pt idx="8434">
                  <c:v>67.242000000000004</c:v>
                </c:pt>
                <c:pt idx="8435">
                  <c:v>67.242000000000004</c:v>
                </c:pt>
                <c:pt idx="8436">
                  <c:v>67.242000000000004</c:v>
                </c:pt>
                <c:pt idx="8437">
                  <c:v>67.242000000000004</c:v>
                </c:pt>
                <c:pt idx="8438">
                  <c:v>67.242000000000004</c:v>
                </c:pt>
                <c:pt idx="8439">
                  <c:v>67.198999999999998</c:v>
                </c:pt>
                <c:pt idx="8440">
                  <c:v>67.198999999999998</c:v>
                </c:pt>
                <c:pt idx="8441">
                  <c:v>67.198999999999998</c:v>
                </c:pt>
                <c:pt idx="8442">
                  <c:v>67.157999999999987</c:v>
                </c:pt>
                <c:pt idx="8443">
                  <c:v>67.157999999999987</c:v>
                </c:pt>
                <c:pt idx="8444">
                  <c:v>67.157999999999987</c:v>
                </c:pt>
                <c:pt idx="8445">
                  <c:v>67.157999999999987</c:v>
                </c:pt>
                <c:pt idx="8446">
                  <c:v>67.114000000000004</c:v>
                </c:pt>
                <c:pt idx="8447">
                  <c:v>67.114000000000004</c:v>
                </c:pt>
                <c:pt idx="8448">
                  <c:v>67.114000000000004</c:v>
                </c:pt>
                <c:pt idx="8449">
                  <c:v>67.114000000000004</c:v>
                </c:pt>
                <c:pt idx="8450">
                  <c:v>67.114000000000004</c:v>
                </c:pt>
                <c:pt idx="8451">
                  <c:v>67.114000000000004</c:v>
                </c:pt>
                <c:pt idx="8452">
                  <c:v>67.114000000000004</c:v>
                </c:pt>
                <c:pt idx="8453">
                  <c:v>67.114000000000004</c:v>
                </c:pt>
                <c:pt idx="8454">
                  <c:v>67.114000000000004</c:v>
                </c:pt>
                <c:pt idx="8455">
                  <c:v>67.114000000000004</c:v>
                </c:pt>
                <c:pt idx="8456">
                  <c:v>67.114000000000004</c:v>
                </c:pt>
                <c:pt idx="8457">
                  <c:v>67.114000000000004</c:v>
                </c:pt>
                <c:pt idx="8458">
                  <c:v>67.114000000000004</c:v>
                </c:pt>
                <c:pt idx="8459">
                  <c:v>67.114000000000004</c:v>
                </c:pt>
                <c:pt idx="8460">
                  <c:v>67.114000000000004</c:v>
                </c:pt>
                <c:pt idx="8461">
                  <c:v>67.114000000000004</c:v>
                </c:pt>
                <c:pt idx="8462">
                  <c:v>67.114000000000004</c:v>
                </c:pt>
                <c:pt idx="8463">
                  <c:v>67.114000000000004</c:v>
                </c:pt>
                <c:pt idx="8464">
                  <c:v>67.114000000000004</c:v>
                </c:pt>
                <c:pt idx="8465">
                  <c:v>67.114000000000004</c:v>
                </c:pt>
                <c:pt idx="8466">
                  <c:v>67.114000000000004</c:v>
                </c:pt>
                <c:pt idx="8467">
                  <c:v>67.114000000000004</c:v>
                </c:pt>
                <c:pt idx="8468">
                  <c:v>67.114000000000004</c:v>
                </c:pt>
                <c:pt idx="8469">
                  <c:v>67.114000000000004</c:v>
                </c:pt>
                <c:pt idx="8470">
                  <c:v>67.114000000000004</c:v>
                </c:pt>
                <c:pt idx="8471">
                  <c:v>67.114000000000004</c:v>
                </c:pt>
                <c:pt idx="8472">
                  <c:v>67.114000000000004</c:v>
                </c:pt>
                <c:pt idx="8473">
                  <c:v>67.114000000000004</c:v>
                </c:pt>
                <c:pt idx="8474">
                  <c:v>67.114000000000004</c:v>
                </c:pt>
                <c:pt idx="8475">
                  <c:v>67.114000000000004</c:v>
                </c:pt>
                <c:pt idx="8476">
                  <c:v>67.114000000000004</c:v>
                </c:pt>
                <c:pt idx="8477">
                  <c:v>67.114000000000004</c:v>
                </c:pt>
                <c:pt idx="8478">
                  <c:v>67.114000000000004</c:v>
                </c:pt>
                <c:pt idx="8479">
                  <c:v>67.114000000000004</c:v>
                </c:pt>
                <c:pt idx="8480">
                  <c:v>67.114000000000004</c:v>
                </c:pt>
                <c:pt idx="8481">
                  <c:v>67.114000000000004</c:v>
                </c:pt>
                <c:pt idx="8482">
                  <c:v>67.114000000000004</c:v>
                </c:pt>
                <c:pt idx="8483">
                  <c:v>67.114000000000004</c:v>
                </c:pt>
                <c:pt idx="8484">
                  <c:v>67.114000000000004</c:v>
                </c:pt>
                <c:pt idx="8485">
                  <c:v>67.114000000000004</c:v>
                </c:pt>
                <c:pt idx="8486">
                  <c:v>67.114000000000004</c:v>
                </c:pt>
                <c:pt idx="8487">
                  <c:v>67.114000000000004</c:v>
                </c:pt>
                <c:pt idx="8488">
                  <c:v>67.114000000000004</c:v>
                </c:pt>
                <c:pt idx="8489">
                  <c:v>67.114000000000004</c:v>
                </c:pt>
                <c:pt idx="8490">
                  <c:v>67.114000000000004</c:v>
                </c:pt>
                <c:pt idx="8491">
                  <c:v>67.114000000000004</c:v>
                </c:pt>
                <c:pt idx="8492">
                  <c:v>67.114000000000004</c:v>
                </c:pt>
                <c:pt idx="8493">
                  <c:v>67.114000000000004</c:v>
                </c:pt>
                <c:pt idx="8494">
                  <c:v>67.114000000000004</c:v>
                </c:pt>
                <c:pt idx="8495">
                  <c:v>67.114000000000004</c:v>
                </c:pt>
                <c:pt idx="8496">
                  <c:v>67.114000000000004</c:v>
                </c:pt>
                <c:pt idx="8497">
                  <c:v>67.114000000000004</c:v>
                </c:pt>
                <c:pt idx="8498">
                  <c:v>67.114000000000004</c:v>
                </c:pt>
                <c:pt idx="8499">
                  <c:v>67.070999999999998</c:v>
                </c:pt>
                <c:pt idx="8500">
                  <c:v>67.070999999999998</c:v>
                </c:pt>
                <c:pt idx="8501">
                  <c:v>67.070999999999998</c:v>
                </c:pt>
                <c:pt idx="8502">
                  <c:v>67.070999999999998</c:v>
                </c:pt>
                <c:pt idx="8503">
                  <c:v>67.070999999999998</c:v>
                </c:pt>
                <c:pt idx="8504">
                  <c:v>67.070999999999998</c:v>
                </c:pt>
                <c:pt idx="8505">
                  <c:v>67.070999999999998</c:v>
                </c:pt>
                <c:pt idx="8506">
                  <c:v>67.070999999999998</c:v>
                </c:pt>
                <c:pt idx="8507">
                  <c:v>67.070999999999998</c:v>
                </c:pt>
                <c:pt idx="8508">
                  <c:v>67.070999999999998</c:v>
                </c:pt>
                <c:pt idx="8509">
                  <c:v>67.070999999999998</c:v>
                </c:pt>
                <c:pt idx="8510">
                  <c:v>67.070999999999998</c:v>
                </c:pt>
                <c:pt idx="8511">
                  <c:v>67.070999999999998</c:v>
                </c:pt>
                <c:pt idx="8512">
                  <c:v>67.070999999999998</c:v>
                </c:pt>
                <c:pt idx="8513">
                  <c:v>67.027999999999992</c:v>
                </c:pt>
                <c:pt idx="8514">
                  <c:v>67.027999999999992</c:v>
                </c:pt>
                <c:pt idx="8515">
                  <c:v>67.027999999999992</c:v>
                </c:pt>
                <c:pt idx="8516">
                  <c:v>67.027999999999992</c:v>
                </c:pt>
                <c:pt idx="8517">
                  <c:v>67.027999999999992</c:v>
                </c:pt>
                <c:pt idx="8518">
                  <c:v>67.027999999999992</c:v>
                </c:pt>
                <c:pt idx="8519">
                  <c:v>67.070999999999998</c:v>
                </c:pt>
                <c:pt idx="8520">
                  <c:v>67.070999999999998</c:v>
                </c:pt>
                <c:pt idx="8521">
                  <c:v>67.070999999999998</c:v>
                </c:pt>
                <c:pt idx="8522">
                  <c:v>67.070999999999998</c:v>
                </c:pt>
                <c:pt idx="8523">
                  <c:v>67.070999999999998</c:v>
                </c:pt>
                <c:pt idx="8524">
                  <c:v>67.070999999999998</c:v>
                </c:pt>
                <c:pt idx="8525">
                  <c:v>67.070999999999998</c:v>
                </c:pt>
                <c:pt idx="8526">
                  <c:v>67.070999999999998</c:v>
                </c:pt>
                <c:pt idx="8527">
                  <c:v>67.070999999999998</c:v>
                </c:pt>
                <c:pt idx="8528">
                  <c:v>67.070999999999998</c:v>
                </c:pt>
                <c:pt idx="8529">
                  <c:v>67.070999999999998</c:v>
                </c:pt>
                <c:pt idx="8530">
                  <c:v>67.070999999999998</c:v>
                </c:pt>
                <c:pt idx="8531">
                  <c:v>67.070999999999998</c:v>
                </c:pt>
                <c:pt idx="8532">
                  <c:v>67.027999999999992</c:v>
                </c:pt>
                <c:pt idx="8533">
                  <c:v>67.027999999999992</c:v>
                </c:pt>
                <c:pt idx="8534">
                  <c:v>67.027999999999992</c:v>
                </c:pt>
                <c:pt idx="8535">
                  <c:v>67.027999999999992</c:v>
                </c:pt>
                <c:pt idx="8536">
                  <c:v>67.027999999999992</c:v>
                </c:pt>
                <c:pt idx="8537">
                  <c:v>67.070999999999998</c:v>
                </c:pt>
                <c:pt idx="8538">
                  <c:v>67.070999999999998</c:v>
                </c:pt>
                <c:pt idx="8539">
                  <c:v>67.070999999999998</c:v>
                </c:pt>
                <c:pt idx="8540">
                  <c:v>67.027999999999992</c:v>
                </c:pt>
                <c:pt idx="8541">
                  <c:v>67.027999999999992</c:v>
                </c:pt>
                <c:pt idx="8542">
                  <c:v>67.027999999999992</c:v>
                </c:pt>
                <c:pt idx="8543">
                  <c:v>67.027999999999992</c:v>
                </c:pt>
                <c:pt idx="8544">
                  <c:v>67.027999999999992</c:v>
                </c:pt>
                <c:pt idx="8545">
                  <c:v>67.027999999999992</c:v>
                </c:pt>
                <c:pt idx="8546">
                  <c:v>67.027999999999992</c:v>
                </c:pt>
                <c:pt idx="8547">
                  <c:v>67.027999999999992</c:v>
                </c:pt>
                <c:pt idx="8548">
                  <c:v>67.027999999999992</c:v>
                </c:pt>
                <c:pt idx="8549">
                  <c:v>67.027999999999992</c:v>
                </c:pt>
                <c:pt idx="8550">
                  <c:v>67.027999999999992</c:v>
                </c:pt>
                <c:pt idx="8551">
                  <c:v>66.985000000000014</c:v>
                </c:pt>
                <c:pt idx="8552">
                  <c:v>67.027999999999992</c:v>
                </c:pt>
                <c:pt idx="8553">
                  <c:v>66.985000000000014</c:v>
                </c:pt>
                <c:pt idx="8554">
                  <c:v>66.985000000000014</c:v>
                </c:pt>
                <c:pt idx="8555">
                  <c:v>66.985000000000014</c:v>
                </c:pt>
                <c:pt idx="8556">
                  <c:v>67.027999999999992</c:v>
                </c:pt>
                <c:pt idx="8557">
                  <c:v>67.027999999999992</c:v>
                </c:pt>
                <c:pt idx="8558">
                  <c:v>67.027999999999992</c:v>
                </c:pt>
                <c:pt idx="8559">
                  <c:v>67.027999999999992</c:v>
                </c:pt>
                <c:pt idx="8560">
                  <c:v>67.070999999999998</c:v>
                </c:pt>
                <c:pt idx="8561">
                  <c:v>67.070999999999998</c:v>
                </c:pt>
                <c:pt idx="8562">
                  <c:v>67.070999999999998</c:v>
                </c:pt>
                <c:pt idx="8563">
                  <c:v>67.114000000000004</c:v>
                </c:pt>
                <c:pt idx="8564">
                  <c:v>67.114000000000004</c:v>
                </c:pt>
                <c:pt idx="8565">
                  <c:v>67.114000000000004</c:v>
                </c:pt>
                <c:pt idx="8566">
                  <c:v>67.157999999999987</c:v>
                </c:pt>
                <c:pt idx="8567">
                  <c:v>67.157999999999987</c:v>
                </c:pt>
                <c:pt idx="8568">
                  <c:v>67.157999999999987</c:v>
                </c:pt>
                <c:pt idx="8569">
                  <c:v>67.198999999999998</c:v>
                </c:pt>
                <c:pt idx="8570">
                  <c:v>67.198999999999998</c:v>
                </c:pt>
                <c:pt idx="8571">
                  <c:v>67.198999999999998</c:v>
                </c:pt>
                <c:pt idx="8572">
                  <c:v>67.242000000000004</c:v>
                </c:pt>
                <c:pt idx="8573">
                  <c:v>67.242000000000004</c:v>
                </c:pt>
                <c:pt idx="8574">
                  <c:v>67.242000000000004</c:v>
                </c:pt>
                <c:pt idx="8575">
                  <c:v>67.242000000000004</c:v>
                </c:pt>
                <c:pt idx="8576">
                  <c:v>67.242000000000004</c:v>
                </c:pt>
                <c:pt idx="8577">
                  <c:v>67.242000000000004</c:v>
                </c:pt>
                <c:pt idx="8578">
                  <c:v>67.242000000000004</c:v>
                </c:pt>
                <c:pt idx="8579">
                  <c:v>67.242000000000004</c:v>
                </c:pt>
                <c:pt idx="8580">
                  <c:v>67.284999999999997</c:v>
                </c:pt>
                <c:pt idx="8581">
                  <c:v>67.284999999999997</c:v>
                </c:pt>
                <c:pt idx="8582">
                  <c:v>67.284999999999997</c:v>
                </c:pt>
                <c:pt idx="8583">
                  <c:v>67.284999999999997</c:v>
                </c:pt>
                <c:pt idx="8584">
                  <c:v>67.284999999999997</c:v>
                </c:pt>
                <c:pt idx="8585">
                  <c:v>67.284999999999997</c:v>
                </c:pt>
                <c:pt idx="8586">
                  <c:v>67.284999999999997</c:v>
                </c:pt>
                <c:pt idx="8587">
                  <c:v>67.328999999999979</c:v>
                </c:pt>
                <c:pt idx="8588">
                  <c:v>67.328999999999979</c:v>
                </c:pt>
                <c:pt idx="8589">
                  <c:v>67.328999999999979</c:v>
                </c:pt>
                <c:pt idx="8590">
                  <c:v>67.328999999999979</c:v>
                </c:pt>
                <c:pt idx="8591">
                  <c:v>67.328999999999979</c:v>
                </c:pt>
                <c:pt idx="8592">
                  <c:v>67.328999999999979</c:v>
                </c:pt>
                <c:pt idx="8593">
                  <c:v>67.328999999999979</c:v>
                </c:pt>
                <c:pt idx="8594">
                  <c:v>67.328999999999979</c:v>
                </c:pt>
                <c:pt idx="8595">
                  <c:v>67.371999999999986</c:v>
                </c:pt>
                <c:pt idx="8596">
                  <c:v>67.328999999999979</c:v>
                </c:pt>
                <c:pt idx="8597">
                  <c:v>67.328999999999979</c:v>
                </c:pt>
                <c:pt idx="8598">
                  <c:v>67.328999999999979</c:v>
                </c:pt>
                <c:pt idx="8599">
                  <c:v>67.328999999999979</c:v>
                </c:pt>
                <c:pt idx="8600">
                  <c:v>67.328999999999979</c:v>
                </c:pt>
                <c:pt idx="8601">
                  <c:v>67.328999999999979</c:v>
                </c:pt>
                <c:pt idx="8602">
                  <c:v>67.328999999999979</c:v>
                </c:pt>
                <c:pt idx="8603">
                  <c:v>67.328999999999979</c:v>
                </c:pt>
                <c:pt idx="8604">
                  <c:v>67.284999999999997</c:v>
                </c:pt>
                <c:pt idx="8605">
                  <c:v>67.284999999999997</c:v>
                </c:pt>
                <c:pt idx="8606">
                  <c:v>67.284999999999997</c:v>
                </c:pt>
                <c:pt idx="8607">
                  <c:v>67.242000000000004</c:v>
                </c:pt>
                <c:pt idx="8608">
                  <c:v>67.242000000000004</c:v>
                </c:pt>
                <c:pt idx="8609">
                  <c:v>67.242000000000004</c:v>
                </c:pt>
                <c:pt idx="8610">
                  <c:v>67.242000000000004</c:v>
                </c:pt>
                <c:pt idx="8611">
                  <c:v>67.198999999999998</c:v>
                </c:pt>
                <c:pt idx="8612">
                  <c:v>67.198999999999998</c:v>
                </c:pt>
                <c:pt idx="8613">
                  <c:v>67.198999999999998</c:v>
                </c:pt>
                <c:pt idx="8614">
                  <c:v>67.157999999999987</c:v>
                </c:pt>
                <c:pt idx="8615">
                  <c:v>67.157999999999987</c:v>
                </c:pt>
                <c:pt idx="8616">
                  <c:v>67.157999999999987</c:v>
                </c:pt>
                <c:pt idx="8617">
                  <c:v>67.157999999999987</c:v>
                </c:pt>
                <c:pt idx="8618">
                  <c:v>67.157999999999987</c:v>
                </c:pt>
                <c:pt idx="8619">
                  <c:v>67.157999999999987</c:v>
                </c:pt>
                <c:pt idx="8620">
                  <c:v>67.157999999999987</c:v>
                </c:pt>
                <c:pt idx="8621">
                  <c:v>67.157999999999987</c:v>
                </c:pt>
                <c:pt idx="8622">
                  <c:v>67.198999999999998</c:v>
                </c:pt>
                <c:pt idx="8623">
                  <c:v>67.198999999999998</c:v>
                </c:pt>
                <c:pt idx="8624">
                  <c:v>67.198999999999998</c:v>
                </c:pt>
                <c:pt idx="8625">
                  <c:v>67.198999999999998</c:v>
                </c:pt>
                <c:pt idx="8626">
                  <c:v>67.198999999999998</c:v>
                </c:pt>
                <c:pt idx="8627">
                  <c:v>67.198999999999998</c:v>
                </c:pt>
                <c:pt idx="8628">
                  <c:v>67.198999999999998</c:v>
                </c:pt>
                <c:pt idx="8629">
                  <c:v>67.242000000000004</c:v>
                </c:pt>
                <c:pt idx="8630">
                  <c:v>67.242000000000004</c:v>
                </c:pt>
                <c:pt idx="8631">
                  <c:v>67.242000000000004</c:v>
                </c:pt>
                <c:pt idx="8632">
                  <c:v>67.242000000000004</c:v>
                </c:pt>
                <c:pt idx="8633">
                  <c:v>67.242000000000004</c:v>
                </c:pt>
                <c:pt idx="8634">
                  <c:v>67.284999999999997</c:v>
                </c:pt>
                <c:pt idx="8635">
                  <c:v>67.284999999999997</c:v>
                </c:pt>
                <c:pt idx="8636">
                  <c:v>67.284999999999997</c:v>
                </c:pt>
                <c:pt idx="8637">
                  <c:v>67.284999999999997</c:v>
                </c:pt>
                <c:pt idx="8638">
                  <c:v>67.284999999999997</c:v>
                </c:pt>
                <c:pt idx="8639">
                  <c:v>67.284999999999997</c:v>
                </c:pt>
                <c:pt idx="8640">
                  <c:v>67.284999999999997</c:v>
                </c:pt>
                <c:pt idx="8641">
                  <c:v>67.284999999999997</c:v>
                </c:pt>
                <c:pt idx="8642">
                  <c:v>67.284999999999997</c:v>
                </c:pt>
                <c:pt idx="8643">
                  <c:v>67.284999999999997</c:v>
                </c:pt>
                <c:pt idx="8644">
                  <c:v>67.284999999999997</c:v>
                </c:pt>
                <c:pt idx="8645">
                  <c:v>67.284999999999997</c:v>
                </c:pt>
                <c:pt idx="8646">
                  <c:v>67.284999999999997</c:v>
                </c:pt>
                <c:pt idx="8647">
                  <c:v>67.626999999999981</c:v>
                </c:pt>
                <c:pt idx="8648">
                  <c:v>67.543000000000006</c:v>
                </c:pt>
                <c:pt idx="8649">
                  <c:v>67.456000000000003</c:v>
                </c:pt>
                <c:pt idx="8650">
                  <c:v>67.412999999999997</c:v>
                </c:pt>
                <c:pt idx="8651">
                  <c:v>67.371999999999986</c:v>
                </c:pt>
                <c:pt idx="8652">
                  <c:v>67.328999999999979</c:v>
                </c:pt>
                <c:pt idx="8653">
                  <c:v>67.328999999999979</c:v>
                </c:pt>
                <c:pt idx="8654">
                  <c:v>67.328999999999979</c:v>
                </c:pt>
                <c:pt idx="8655">
                  <c:v>67.328999999999979</c:v>
                </c:pt>
                <c:pt idx="8656">
                  <c:v>67.284999999999997</c:v>
                </c:pt>
                <c:pt idx="8657">
                  <c:v>67.284999999999997</c:v>
                </c:pt>
                <c:pt idx="8658">
                  <c:v>67.284999999999997</c:v>
                </c:pt>
                <c:pt idx="8659">
                  <c:v>67.284999999999997</c:v>
                </c:pt>
                <c:pt idx="8660">
                  <c:v>67.284999999999997</c:v>
                </c:pt>
                <c:pt idx="8661">
                  <c:v>67.284999999999997</c:v>
                </c:pt>
                <c:pt idx="8662">
                  <c:v>67.284999999999997</c:v>
                </c:pt>
                <c:pt idx="8663">
                  <c:v>67.284999999999997</c:v>
                </c:pt>
                <c:pt idx="8664">
                  <c:v>67.284999999999997</c:v>
                </c:pt>
                <c:pt idx="8665">
                  <c:v>67.328999999999979</c:v>
                </c:pt>
                <c:pt idx="8666">
                  <c:v>67.328999999999979</c:v>
                </c:pt>
                <c:pt idx="8667">
                  <c:v>67.328999999999979</c:v>
                </c:pt>
                <c:pt idx="8668">
                  <c:v>67.371999999999986</c:v>
                </c:pt>
                <c:pt idx="8669">
                  <c:v>67.371999999999986</c:v>
                </c:pt>
                <c:pt idx="8670">
                  <c:v>67.371999999999986</c:v>
                </c:pt>
                <c:pt idx="8671">
                  <c:v>67.412999999999997</c:v>
                </c:pt>
                <c:pt idx="8672">
                  <c:v>67.412999999999997</c:v>
                </c:pt>
                <c:pt idx="8673">
                  <c:v>67.412999999999997</c:v>
                </c:pt>
                <c:pt idx="8674">
                  <c:v>67.412999999999997</c:v>
                </c:pt>
                <c:pt idx="8675">
                  <c:v>67.456000000000003</c:v>
                </c:pt>
                <c:pt idx="8676">
                  <c:v>67.456000000000003</c:v>
                </c:pt>
                <c:pt idx="8677">
                  <c:v>67.456000000000003</c:v>
                </c:pt>
                <c:pt idx="8678">
                  <c:v>67.456000000000003</c:v>
                </c:pt>
                <c:pt idx="8679">
                  <c:v>67.412999999999997</c:v>
                </c:pt>
                <c:pt idx="8680">
                  <c:v>67.412999999999997</c:v>
                </c:pt>
                <c:pt idx="8681">
                  <c:v>67.412999999999997</c:v>
                </c:pt>
                <c:pt idx="8682">
                  <c:v>67.371999999999986</c:v>
                </c:pt>
                <c:pt idx="8683">
                  <c:v>67.371999999999986</c:v>
                </c:pt>
                <c:pt idx="8684">
                  <c:v>67.371999999999986</c:v>
                </c:pt>
                <c:pt idx="8685">
                  <c:v>67.371999999999986</c:v>
                </c:pt>
                <c:pt idx="8686">
                  <c:v>67.328999999999979</c:v>
                </c:pt>
                <c:pt idx="8687">
                  <c:v>67.328999999999979</c:v>
                </c:pt>
                <c:pt idx="8688">
                  <c:v>67.328999999999979</c:v>
                </c:pt>
                <c:pt idx="8689">
                  <c:v>67.328999999999979</c:v>
                </c:pt>
                <c:pt idx="8690">
                  <c:v>67.284999999999997</c:v>
                </c:pt>
                <c:pt idx="8691">
                  <c:v>67.284999999999997</c:v>
                </c:pt>
                <c:pt idx="8692">
                  <c:v>67.242000000000004</c:v>
                </c:pt>
                <c:pt idx="8693">
                  <c:v>67.242000000000004</c:v>
                </c:pt>
                <c:pt idx="8694">
                  <c:v>67.242000000000004</c:v>
                </c:pt>
                <c:pt idx="8695">
                  <c:v>67.198999999999998</c:v>
                </c:pt>
                <c:pt idx="8696">
                  <c:v>67.198999999999998</c:v>
                </c:pt>
                <c:pt idx="8697">
                  <c:v>67.157999999999987</c:v>
                </c:pt>
                <c:pt idx="8698">
                  <c:v>67.157999999999987</c:v>
                </c:pt>
                <c:pt idx="8699">
                  <c:v>67.157999999999987</c:v>
                </c:pt>
                <c:pt idx="8700">
                  <c:v>67.114000000000004</c:v>
                </c:pt>
                <c:pt idx="8701">
                  <c:v>67.114000000000004</c:v>
                </c:pt>
                <c:pt idx="8702">
                  <c:v>67.070999999999998</c:v>
                </c:pt>
                <c:pt idx="8703">
                  <c:v>67.070999999999998</c:v>
                </c:pt>
                <c:pt idx="8704">
                  <c:v>67.070999999999998</c:v>
                </c:pt>
                <c:pt idx="8705">
                  <c:v>67.027999999999992</c:v>
                </c:pt>
                <c:pt idx="8706">
                  <c:v>67.027999999999992</c:v>
                </c:pt>
                <c:pt idx="8707">
                  <c:v>67.027999999999992</c:v>
                </c:pt>
                <c:pt idx="8708">
                  <c:v>66.985000000000014</c:v>
                </c:pt>
                <c:pt idx="8709">
                  <c:v>66.985000000000014</c:v>
                </c:pt>
                <c:pt idx="8710">
                  <c:v>66.985000000000014</c:v>
                </c:pt>
                <c:pt idx="8711">
                  <c:v>66.985000000000014</c:v>
                </c:pt>
                <c:pt idx="8712">
                  <c:v>66.985000000000014</c:v>
                </c:pt>
                <c:pt idx="8713">
                  <c:v>66.985000000000014</c:v>
                </c:pt>
                <c:pt idx="8714">
                  <c:v>66.985000000000014</c:v>
                </c:pt>
                <c:pt idx="8715">
                  <c:v>66.985000000000014</c:v>
                </c:pt>
                <c:pt idx="8716">
                  <c:v>66.985000000000014</c:v>
                </c:pt>
                <c:pt idx="8717">
                  <c:v>66.985000000000014</c:v>
                </c:pt>
                <c:pt idx="8718">
                  <c:v>66.985000000000014</c:v>
                </c:pt>
                <c:pt idx="8719">
                  <c:v>66.985000000000014</c:v>
                </c:pt>
                <c:pt idx="8720">
                  <c:v>66.985000000000014</c:v>
                </c:pt>
                <c:pt idx="8721">
                  <c:v>66.985000000000014</c:v>
                </c:pt>
                <c:pt idx="8722">
                  <c:v>67.027999999999992</c:v>
                </c:pt>
                <c:pt idx="8723">
                  <c:v>67.027999999999992</c:v>
                </c:pt>
                <c:pt idx="8724">
                  <c:v>67.027999999999992</c:v>
                </c:pt>
                <c:pt idx="8725">
                  <c:v>67.027999999999992</c:v>
                </c:pt>
                <c:pt idx="8726">
                  <c:v>67.027999999999992</c:v>
                </c:pt>
                <c:pt idx="8727">
                  <c:v>67.027999999999992</c:v>
                </c:pt>
                <c:pt idx="8728">
                  <c:v>67.027999999999992</c:v>
                </c:pt>
                <c:pt idx="8729">
                  <c:v>67.027999999999992</c:v>
                </c:pt>
                <c:pt idx="8730">
                  <c:v>67.027999999999992</c:v>
                </c:pt>
                <c:pt idx="8731">
                  <c:v>67.070999999999998</c:v>
                </c:pt>
                <c:pt idx="8732">
                  <c:v>67.070999999999998</c:v>
                </c:pt>
                <c:pt idx="8733">
                  <c:v>67.070999999999998</c:v>
                </c:pt>
                <c:pt idx="8734">
                  <c:v>67.070999999999998</c:v>
                </c:pt>
                <c:pt idx="8735">
                  <c:v>67.070999999999998</c:v>
                </c:pt>
                <c:pt idx="8736">
                  <c:v>67.070999999999998</c:v>
                </c:pt>
                <c:pt idx="8737">
                  <c:v>67.114000000000004</c:v>
                </c:pt>
                <c:pt idx="8738">
                  <c:v>67.114000000000004</c:v>
                </c:pt>
                <c:pt idx="8739">
                  <c:v>67.114000000000004</c:v>
                </c:pt>
                <c:pt idx="8740">
                  <c:v>67.114000000000004</c:v>
                </c:pt>
                <c:pt idx="8741">
                  <c:v>67.114000000000004</c:v>
                </c:pt>
                <c:pt idx="8742">
                  <c:v>67.114000000000004</c:v>
                </c:pt>
                <c:pt idx="8743">
                  <c:v>67.114000000000004</c:v>
                </c:pt>
                <c:pt idx="8744">
                  <c:v>67.114000000000004</c:v>
                </c:pt>
                <c:pt idx="8745">
                  <c:v>67.114000000000004</c:v>
                </c:pt>
                <c:pt idx="8746">
                  <c:v>67.114000000000004</c:v>
                </c:pt>
                <c:pt idx="8747">
                  <c:v>67.157999999999987</c:v>
                </c:pt>
                <c:pt idx="8748">
                  <c:v>67.157999999999987</c:v>
                </c:pt>
                <c:pt idx="8749">
                  <c:v>67.157999999999987</c:v>
                </c:pt>
                <c:pt idx="8750">
                  <c:v>67.157999999999987</c:v>
                </c:pt>
                <c:pt idx="8751">
                  <c:v>67.198999999999998</c:v>
                </c:pt>
                <c:pt idx="8752">
                  <c:v>67.198999999999998</c:v>
                </c:pt>
                <c:pt idx="8753">
                  <c:v>67.198999999999998</c:v>
                </c:pt>
                <c:pt idx="8754">
                  <c:v>67.198999999999998</c:v>
                </c:pt>
                <c:pt idx="8755">
                  <c:v>67.198999999999998</c:v>
                </c:pt>
                <c:pt idx="8756">
                  <c:v>67.198999999999998</c:v>
                </c:pt>
                <c:pt idx="8757">
                  <c:v>67.198999999999998</c:v>
                </c:pt>
                <c:pt idx="8758">
                  <c:v>67.198999999999998</c:v>
                </c:pt>
                <c:pt idx="8759">
                  <c:v>67.242000000000004</c:v>
                </c:pt>
                <c:pt idx="8760">
                  <c:v>67.242000000000004</c:v>
                </c:pt>
                <c:pt idx="8761">
                  <c:v>67.242000000000004</c:v>
                </c:pt>
                <c:pt idx="8762">
                  <c:v>67.242000000000004</c:v>
                </c:pt>
                <c:pt idx="8763">
                  <c:v>67.242000000000004</c:v>
                </c:pt>
                <c:pt idx="8764">
                  <c:v>67.242000000000004</c:v>
                </c:pt>
                <c:pt idx="8765">
                  <c:v>67.242000000000004</c:v>
                </c:pt>
                <c:pt idx="8766">
                  <c:v>67.284999999999997</c:v>
                </c:pt>
                <c:pt idx="8767">
                  <c:v>67.284999999999997</c:v>
                </c:pt>
                <c:pt idx="8768">
                  <c:v>67.284999999999997</c:v>
                </c:pt>
                <c:pt idx="8769">
                  <c:v>67.284999999999997</c:v>
                </c:pt>
                <c:pt idx="8770">
                  <c:v>67.284999999999997</c:v>
                </c:pt>
                <c:pt idx="8771">
                  <c:v>67.284999999999997</c:v>
                </c:pt>
                <c:pt idx="8772">
                  <c:v>67.284999999999997</c:v>
                </c:pt>
                <c:pt idx="8773">
                  <c:v>67.284999999999997</c:v>
                </c:pt>
                <c:pt idx="8774">
                  <c:v>67.284999999999997</c:v>
                </c:pt>
                <c:pt idx="8775">
                  <c:v>67.284999999999997</c:v>
                </c:pt>
                <c:pt idx="8776">
                  <c:v>67.284999999999997</c:v>
                </c:pt>
                <c:pt idx="8777">
                  <c:v>67.328999999999979</c:v>
                </c:pt>
                <c:pt idx="8778">
                  <c:v>67.328999999999979</c:v>
                </c:pt>
                <c:pt idx="8779">
                  <c:v>67.328999999999979</c:v>
                </c:pt>
                <c:pt idx="8780">
                  <c:v>67.371999999999986</c:v>
                </c:pt>
                <c:pt idx="8781">
                  <c:v>67.371999999999986</c:v>
                </c:pt>
                <c:pt idx="8782">
                  <c:v>67.371999999999986</c:v>
                </c:pt>
                <c:pt idx="8783">
                  <c:v>67.371999999999986</c:v>
                </c:pt>
                <c:pt idx="8784">
                  <c:v>67.371999999999986</c:v>
                </c:pt>
                <c:pt idx="8785">
                  <c:v>67.371999999999986</c:v>
                </c:pt>
                <c:pt idx="8786">
                  <c:v>67.371999999999986</c:v>
                </c:pt>
                <c:pt idx="8787">
                  <c:v>67.371999999999986</c:v>
                </c:pt>
                <c:pt idx="8788">
                  <c:v>67.371999999999986</c:v>
                </c:pt>
                <c:pt idx="8789">
                  <c:v>67.371999999999986</c:v>
                </c:pt>
                <c:pt idx="8790">
                  <c:v>67.371999999999986</c:v>
                </c:pt>
                <c:pt idx="8791">
                  <c:v>67.371999999999986</c:v>
                </c:pt>
                <c:pt idx="8792">
                  <c:v>67.328999999999979</c:v>
                </c:pt>
                <c:pt idx="8793">
                  <c:v>67.328999999999979</c:v>
                </c:pt>
                <c:pt idx="8794">
                  <c:v>67.328999999999979</c:v>
                </c:pt>
                <c:pt idx="8795">
                  <c:v>67.328999999999979</c:v>
                </c:pt>
                <c:pt idx="8796">
                  <c:v>67.284999999999997</c:v>
                </c:pt>
                <c:pt idx="8797">
                  <c:v>67.284999999999997</c:v>
                </c:pt>
                <c:pt idx="8798">
                  <c:v>67.284999999999997</c:v>
                </c:pt>
                <c:pt idx="8799">
                  <c:v>67.284999999999997</c:v>
                </c:pt>
                <c:pt idx="8800">
                  <c:v>67.284999999999997</c:v>
                </c:pt>
                <c:pt idx="8801">
                  <c:v>67.284999999999997</c:v>
                </c:pt>
                <c:pt idx="8802">
                  <c:v>67.284999999999997</c:v>
                </c:pt>
                <c:pt idx="8803">
                  <c:v>67.284999999999997</c:v>
                </c:pt>
                <c:pt idx="8804">
                  <c:v>67.328999999999979</c:v>
                </c:pt>
                <c:pt idx="8805">
                  <c:v>67.328999999999979</c:v>
                </c:pt>
                <c:pt idx="8806">
                  <c:v>67.328999999999979</c:v>
                </c:pt>
                <c:pt idx="8807">
                  <c:v>67.328999999999979</c:v>
                </c:pt>
                <c:pt idx="8808">
                  <c:v>67.328999999999979</c:v>
                </c:pt>
                <c:pt idx="8809">
                  <c:v>67.328999999999979</c:v>
                </c:pt>
                <c:pt idx="8810">
                  <c:v>67.328999999999979</c:v>
                </c:pt>
                <c:pt idx="8811">
                  <c:v>67.328999999999979</c:v>
                </c:pt>
                <c:pt idx="8812">
                  <c:v>67.328999999999979</c:v>
                </c:pt>
                <c:pt idx="8813">
                  <c:v>67.328999999999979</c:v>
                </c:pt>
                <c:pt idx="8814">
                  <c:v>67.328999999999979</c:v>
                </c:pt>
                <c:pt idx="8815">
                  <c:v>67.328999999999979</c:v>
                </c:pt>
                <c:pt idx="8816">
                  <c:v>67.371999999999986</c:v>
                </c:pt>
                <c:pt idx="8817">
                  <c:v>67.371999999999986</c:v>
                </c:pt>
                <c:pt idx="8818">
                  <c:v>67.371999999999986</c:v>
                </c:pt>
                <c:pt idx="8819">
                  <c:v>67.371999999999986</c:v>
                </c:pt>
                <c:pt idx="8820">
                  <c:v>67.371999999999986</c:v>
                </c:pt>
                <c:pt idx="8821">
                  <c:v>67.412999999999997</c:v>
                </c:pt>
                <c:pt idx="8822">
                  <c:v>67.412999999999997</c:v>
                </c:pt>
                <c:pt idx="8823">
                  <c:v>67.412999999999997</c:v>
                </c:pt>
                <c:pt idx="8824">
                  <c:v>67.456000000000003</c:v>
                </c:pt>
                <c:pt idx="8825">
                  <c:v>67.456000000000003</c:v>
                </c:pt>
                <c:pt idx="8826">
                  <c:v>67.456000000000003</c:v>
                </c:pt>
                <c:pt idx="8827">
                  <c:v>67.456000000000003</c:v>
                </c:pt>
                <c:pt idx="8828">
                  <c:v>67.456000000000003</c:v>
                </c:pt>
                <c:pt idx="8829">
                  <c:v>67.456000000000003</c:v>
                </c:pt>
                <c:pt idx="8830">
                  <c:v>67.456000000000003</c:v>
                </c:pt>
                <c:pt idx="8831">
                  <c:v>67.456000000000003</c:v>
                </c:pt>
                <c:pt idx="8832">
                  <c:v>67.456000000000003</c:v>
                </c:pt>
                <c:pt idx="8833">
                  <c:v>67.456000000000003</c:v>
                </c:pt>
                <c:pt idx="8834">
                  <c:v>67.456000000000003</c:v>
                </c:pt>
                <c:pt idx="8835">
                  <c:v>67.456000000000003</c:v>
                </c:pt>
                <c:pt idx="8836">
                  <c:v>67.456000000000003</c:v>
                </c:pt>
                <c:pt idx="8837">
                  <c:v>67.456000000000003</c:v>
                </c:pt>
                <c:pt idx="8838">
                  <c:v>67.412999999999997</c:v>
                </c:pt>
                <c:pt idx="8839">
                  <c:v>67.412999999999997</c:v>
                </c:pt>
                <c:pt idx="8840">
                  <c:v>67.412999999999997</c:v>
                </c:pt>
                <c:pt idx="8841">
                  <c:v>67.412999999999997</c:v>
                </c:pt>
                <c:pt idx="8842">
                  <c:v>67.412999999999997</c:v>
                </c:pt>
                <c:pt idx="8843">
                  <c:v>67.412999999999997</c:v>
                </c:pt>
                <c:pt idx="8844">
                  <c:v>67.371999999999986</c:v>
                </c:pt>
                <c:pt idx="8845">
                  <c:v>67.371999999999986</c:v>
                </c:pt>
                <c:pt idx="8846">
                  <c:v>67.371999999999986</c:v>
                </c:pt>
                <c:pt idx="8847">
                  <c:v>67.371999999999986</c:v>
                </c:pt>
                <c:pt idx="8848">
                  <c:v>67.371999999999986</c:v>
                </c:pt>
                <c:pt idx="8849">
                  <c:v>67.328999999999979</c:v>
                </c:pt>
                <c:pt idx="8850">
                  <c:v>67.328999999999979</c:v>
                </c:pt>
                <c:pt idx="8851">
                  <c:v>67.328999999999979</c:v>
                </c:pt>
                <c:pt idx="8852">
                  <c:v>67.328999999999979</c:v>
                </c:pt>
                <c:pt idx="8853">
                  <c:v>67.328999999999979</c:v>
                </c:pt>
                <c:pt idx="8854">
                  <c:v>67.328999999999979</c:v>
                </c:pt>
                <c:pt idx="8855">
                  <c:v>67.328999999999979</c:v>
                </c:pt>
                <c:pt idx="8856">
                  <c:v>67.328999999999979</c:v>
                </c:pt>
                <c:pt idx="8857">
                  <c:v>67.328999999999979</c:v>
                </c:pt>
                <c:pt idx="8858">
                  <c:v>67.371999999999986</c:v>
                </c:pt>
                <c:pt idx="8859">
                  <c:v>67.371999999999986</c:v>
                </c:pt>
                <c:pt idx="8860">
                  <c:v>67.371999999999986</c:v>
                </c:pt>
                <c:pt idx="8861">
                  <c:v>67.412999999999997</c:v>
                </c:pt>
                <c:pt idx="8862">
                  <c:v>67.412999999999997</c:v>
                </c:pt>
                <c:pt idx="8863">
                  <c:v>67.412999999999997</c:v>
                </c:pt>
                <c:pt idx="8864">
                  <c:v>67.412999999999997</c:v>
                </c:pt>
                <c:pt idx="8865">
                  <c:v>67.456000000000003</c:v>
                </c:pt>
                <c:pt idx="8866">
                  <c:v>67.456000000000003</c:v>
                </c:pt>
                <c:pt idx="8867">
                  <c:v>67.456000000000003</c:v>
                </c:pt>
                <c:pt idx="8868">
                  <c:v>67.456000000000003</c:v>
                </c:pt>
                <c:pt idx="8869">
                  <c:v>67.456000000000003</c:v>
                </c:pt>
                <c:pt idx="8870">
                  <c:v>67.456000000000003</c:v>
                </c:pt>
                <c:pt idx="8871">
                  <c:v>67.456000000000003</c:v>
                </c:pt>
                <c:pt idx="8872">
                  <c:v>67.456000000000003</c:v>
                </c:pt>
                <c:pt idx="8873">
                  <c:v>67.456000000000003</c:v>
                </c:pt>
                <c:pt idx="8874">
                  <c:v>67.412999999999997</c:v>
                </c:pt>
                <c:pt idx="8875">
                  <c:v>67.412999999999997</c:v>
                </c:pt>
                <c:pt idx="8876">
                  <c:v>67.412999999999997</c:v>
                </c:pt>
                <c:pt idx="8877">
                  <c:v>67.412999999999997</c:v>
                </c:pt>
                <c:pt idx="8878">
                  <c:v>67.371999999999986</c:v>
                </c:pt>
                <c:pt idx="8879">
                  <c:v>67.371999999999986</c:v>
                </c:pt>
                <c:pt idx="8880">
                  <c:v>67.371999999999986</c:v>
                </c:pt>
                <c:pt idx="8881">
                  <c:v>67.328999999999979</c:v>
                </c:pt>
                <c:pt idx="8882">
                  <c:v>67.328999999999979</c:v>
                </c:pt>
                <c:pt idx="8883">
                  <c:v>67.328999999999979</c:v>
                </c:pt>
                <c:pt idx="8884">
                  <c:v>67.328999999999979</c:v>
                </c:pt>
                <c:pt idx="8885">
                  <c:v>67.328999999999979</c:v>
                </c:pt>
                <c:pt idx="8886">
                  <c:v>67.328999999999979</c:v>
                </c:pt>
                <c:pt idx="8887">
                  <c:v>67.328999999999979</c:v>
                </c:pt>
                <c:pt idx="8888">
                  <c:v>67.328999999999979</c:v>
                </c:pt>
                <c:pt idx="8889">
                  <c:v>67.371999999999986</c:v>
                </c:pt>
                <c:pt idx="8890">
                  <c:v>67.371999999999986</c:v>
                </c:pt>
                <c:pt idx="8891">
                  <c:v>67.371999999999986</c:v>
                </c:pt>
                <c:pt idx="8892">
                  <c:v>67.412999999999997</c:v>
                </c:pt>
                <c:pt idx="8893">
                  <c:v>67.412999999999997</c:v>
                </c:pt>
                <c:pt idx="8894">
                  <c:v>67.456000000000003</c:v>
                </c:pt>
                <c:pt idx="8895">
                  <c:v>67.456000000000003</c:v>
                </c:pt>
                <c:pt idx="8896">
                  <c:v>67.456000000000003</c:v>
                </c:pt>
                <c:pt idx="8897">
                  <c:v>67.456000000000003</c:v>
                </c:pt>
                <c:pt idx="8898">
                  <c:v>67.456000000000003</c:v>
                </c:pt>
                <c:pt idx="8899">
                  <c:v>67.456000000000003</c:v>
                </c:pt>
                <c:pt idx="8900">
                  <c:v>67.456000000000003</c:v>
                </c:pt>
                <c:pt idx="8901">
                  <c:v>67.456000000000003</c:v>
                </c:pt>
                <c:pt idx="8902">
                  <c:v>67.456000000000003</c:v>
                </c:pt>
                <c:pt idx="8903">
                  <c:v>67.456000000000003</c:v>
                </c:pt>
                <c:pt idx="8904">
                  <c:v>67.456000000000003</c:v>
                </c:pt>
                <c:pt idx="8905">
                  <c:v>67.456000000000003</c:v>
                </c:pt>
                <c:pt idx="8906">
                  <c:v>67.412999999999997</c:v>
                </c:pt>
                <c:pt idx="8907">
                  <c:v>67.412999999999997</c:v>
                </c:pt>
                <c:pt idx="8908">
                  <c:v>67.412999999999997</c:v>
                </c:pt>
                <c:pt idx="8909">
                  <c:v>67.412999999999997</c:v>
                </c:pt>
                <c:pt idx="8910">
                  <c:v>67.412999999999997</c:v>
                </c:pt>
                <c:pt idx="8911">
                  <c:v>67.412999999999997</c:v>
                </c:pt>
                <c:pt idx="8912">
                  <c:v>67.412999999999997</c:v>
                </c:pt>
                <c:pt idx="8913">
                  <c:v>67.412999999999997</c:v>
                </c:pt>
                <c:pt idx="8914">
                  <c:v>67.412999999999997</c:v>
                </c:pt>
                <c:pt idx="8915">
                  <c:v>67.412999999999997</c:v>
                </c:pt>
                <c:pt idx="8916">
                  <c:v>67.412999999999997</c:v>
                </c:pt>
                <c:pt idx="8917">
                  <c:v>67.412999999999997</c:v>
                </c:pt>
                <c:pt idx="8918">
                  <c:v>67.412999999999997</c:v>
                </c:pt>
                <c:pt idx="8919">
                  <c:v>67.456000000000003</c:v>
                </c:pt>
                <c:pt idx="8920">
                  <c:v>67.456000000000003</c:v>
                </c:pt>
                <c:pt idx="8921">
                  <c:v>67.456000000000003</c:v>
                </c:pt>
                <c:pt idx="8922">
                  <c:v>67.456000000000003</c:v>
                </c:pt>
                <c:pt idx="8923">
                  <c:v>67.456000000000003</c:v>
                </c:pt>
                <c:pt idx="8924">
                  <c:v>67.456000000000003</c:v>
                </c:pt>
                <c:pt idx="8925">
                  <c:v>67.456000000000003</c:v>
                </c:pt>
                <c:pt idx="8926">
                  <c:v>67.5</c:v>
                </c:pt>
                <c:pt idx="8927">
                  <c:v>67.5</c:v>
                </c:pt>
                <c:pt idx="8928">
                  <c:v>67.5</c:v>
                </c:pt>
                <c:pt idx="8929">
                  <c:v>67.5</c:v>
                </c:pt>
                <c:pt idx="8930">
                  <c:v>67.5</c:v>
                </c:pt>
                <c:pt idx="8931">
                  <c:v>67.543000000000006</c:v>
                </c:pt>
                <c:pt idx="8932">
                  <c:v>67.543000000000006</c:v>
                </c:pt>
                <c:pt idx="8933">
                  <c:v>67.5</c:v>
                </c:pt>
                <c:pt idx="8934">
                  <c:v>67.543000000000006</c:v>
                </c:pt>
                <c:pt idx="8935">
                  <c:v>67.543000000000006</c:v>
                </c:pt>
                <c:pt idx="8936">
                  <c:v>67.543000000000006</c:v>
                </c:pt>
                <c:pt idx="8937">
                  <c:v>67.543000000000006</c:v>
                </c:pt>
                <c:pt idx="8938">
                  <c:v>67.543000000000006</c:v>
                </c:pt>
                <c:pt idx="8939">
                  <c:v>67.543000000000006</c:v>
                </c:pt>
                <c:pt idx="8940">
                  <c:v>67.543000000000006</c:v>
                </c:pt>
                <c:pt idx="8941">
                  <c:v>67.543000000000006</c:v>
                </c:pt>
                <c:pt idx="8942">
                  <c:v>67.543000000000006</c:v>
                </c:pt>
                <c:pt idx="8943">
                  <c:v>67.543000000000006</c:v>
                </c:pt>
                <c:pt idx="8944">
                  <c:v>67.543000000000006</c:v>
                </c:pt>
                <c:pt idx="8945">
                  <c:v>67.543000000000006</c:v>
                </c:pt>
                <c:pt idx="8946">
                  <c:v>67.543000000000006</c:v>
                </c:pt>
                <c:pt idx="8947">
                  <c:v>67.543000000000006</c:v>
                </c:pt>
                <c:pt idx="8948">
                  <c:v>67.543000000000006</c:v>
                </c:pt>
                <c:pt idx="8949">
                  <c:v>67.543000000000006</c:v>
                </c:pt>
                <c:pt idx="8950">
                  <c:v>67.543000000000006</c:v>
                </c:pt>
                <c:pt idx="8951">
                  <c:v>67.543000000000006</c:v>
                </c:pt>
                <c:pt idx="8952">
                  <c:v>67.543000000000006</c:v>
                </c:pt>
                <c:pt idx="8953">
                  <c:v>67.543000000000006</c:v>
                </c:pt>
                <c:pt idx="8954">
                  <c:v>67.543000000000006</c:v>
                </c:pt>
                <c:pt idx="8955">
                  <c:v>67.543000000000006</c:v>
                </c:pt>
                <c:pt idx="8956">
                  <c:v>67.543000000000006</c:v>
                </c:pt>
                <c:pt idx="8957">
                  <c:v>67.543000000000006</c:v>
                </c:pt>
                <c:pt idx="8958">
                  <c:v>67.543000000000006</c:v>
                </c:pt>
                <c:pt idx="8959">
                  <c:v>67.543000000000006</c:v>
                </c:pt>
                <c:pt idx="8960">
                  <c:v>67.543000000000006</c:v>
                </c:pt>
                <c:pt idx="8961">
                  <c:v>67.543000000000006</c:v>
                </c:pt>
                <c:pt idx="8962">
                  <c:v>67.543000000000006</c:v>
                </c:pt>
                <c:pt idx="8963">
                  <c:v>67.543000000000006</c:v>
                </c:pt>
                <c:pt idx="8964">
                  <c:v>67.543000000000006</c:v>
                </c:pt>
                <c:pt idx="8965">
                  <c:v>67.543000000000006</c:v>
                </c:pt>
                <c:pt idx="8966">
                  <c:v>67.543000000000006</c:v>
                </c:pt>
                <c:pt idx="8967">
                  <c:v>67.543000000000006</c:v>
                </c:pt>
                <c:pt idx="8968">
                  <c:v>67.543000000000006</c:v>
                </c:pt>
                <c:pt idx="8969">
                  <c:v>67.543000000000006</c:v>
                </c:pt>
                <c:pt idx="8970">
                  <c:v>67.5</c:v>
                </c:pt>
                <c:pt idx="8971">
                  <c:v>67.5</c:v>
                </c:pt>
                <c:pt idx="8972">
                  <c:v>67.5</c:v>
                </c:pt>
                <c:pt idx="8973">
                  <c:v>67.5</c:v>
                </c:pt>
                <c:pt idx="8974">
                  <c:v>67.5</c:v>
                </c:pt>
                <c:pt idx="8975">
                  <c:v>67.456000000000003</c:v>
                </c:pt>
                <c:pt idx="8976">
                  <c:v>67.456000000000003</c:v>
                </c:pt>
                <c:pt idx="8977">
                  <c:v>67.5</c:v>
                </c:pt>
                <c:pt idx="8978">
                  <c:v>67.5</c:v>
                </c:pt>
                <c:pt idx="8979">
                  <c:v>67.5</c:v>
                </c:pt>
                <c:pt idx="8980">
                  <c:v>67.5</c:v>
                </c:pt>
                <c:pt idx="8981">
                  <c:v>67.5</c:v>
                </c:pt>
                <c:pt idx="8982">
                  <c:v>67.5</c:v>
                </c:pt>
                <c:pt idx="8983">
                  <c:v>67.5</c:v>
                </c:pt>
                <c:pt idx="8984">
                  <c:v>67.543000000000006</c:v>
                </c:pt>
                <c:pt idx="8985">
                  <c:v>67.543000000000006</c:v>
                </c:pt>
                <c:pt idx="8986">
                  <c:v>67.543000000000006</c:v>
                </c:pt>
                <c:pt idx="8987">
                  <c:v>67.543000000000006</c:v>
                </c:pt>
                <c:pt idx="8988">
                  <c:v>67.543000000000006</c:v>
                </c:pt>
                <c:pt idx="8989">
                  <c:v>67.543000000000006</c:v>
                </c:pt>
                <c:pt idx="8990">
                  <c:v>67.543000000000006</c:v>
                </c:pt>
                <c:pt idx="8991">
                  <c:v>67.543000000000006</c:v>
                </c:pt>
                <c:pt idx="8992">
                  <c:v>67.543000000000006</c:v>
                </c:pt>
                <c:pt idx="8993">
                  <c:v>67.5</c:v>
                </c:pt>
                <c:pt idx="8994">
                  <c:v>67.5</c:v>
                </c:pt>
                <c:pt idx="8995">
                  <c:v>67.5</c:v>
                </c:pt>
                <c:pt idx="8996">
                  <c:v>67.5</c:v>
                </c:pt>
                <c:pt idx="8997">
                  <c:v>67.5</c:v>
                </c:pt>
                <c:pt idx="8998">
                  <c:v>67.456000000000003</c:v>
                </c:pt>
                <c:pt idx="8999">
                  <c:v>67.456000000000003</c:v>
                </c:pt>
                <c:pt idx="9000">
                  <c:v>67.456000000000003</c:v>
                </c:pt>
                <c:pt idx="9001">
                  <c:v>67.456000000000003</c:v>
                </c:pt>
                <c:pt idx="9002">
                  <c:v>67.412999999999997</c:v>
                </c:pt>
                <c:pt idx="9003">
                  <c:v>67.412999999999997</c:v>
                </c:pt>
                <c:pt idx="9004">
                  <c:v>67.412999999999997</c:v>
                </c:pt>
                <c:pt idx="9005">
                  <c:v>67.371999999999986</c:v>
                </c:pt>
                <c:pt idx="9006">
                  <c:v>67.371999999999986</c:v>
                </c:pt>
                <c:pt idx="9007">
                  <c:v>67.371999999999986</c:v>
                </c:pt>
                <c:pt idx="9008">
                  <c:v>67.371999999999986</c:v>
                </c:pt>
                <c:pt idx="9009">
                  <c:v>67.371999999999986</c:v>
                </c:pt>
                <c:pt idx="9010">
                  <c:v>67.371999999999986</c:v>
                </c:pt>
                <c:pt idx="9011">
                  <c:v>67.371999999999986</c:v>
                </c:pt>
                <c:pt idx="9012">
                  <c:v>67.371999999999986</c:v>
                </c:pt>
                <c:pt idx="9013">
                  <c:v>67.371999999999986</c:v>
                </c:pt>
                <c:pt idx="9014">
                  <c:v>67.371999999999986</c:v>
                </c:pt>
                <c:pt idx="9015">
                  <c:v>67.371999999999986</c:v>
                </c:pt>
                <c:pt idx="9016">
                  <c:v>67.371999999999986</c:v>
                </c:pt>
                <c:pt idx="9017">
                  <c:v>67.371999999999986</c:v>
                </c:pt>
                <c:pt idx="9018">
                  <c:v>67.328999999999979</c:v>
                </c:pt>
                <c:pt idx="9019">
                  <c:v>67.328999999999979</c:v>
                </c:pt>
                <c:pt idx="9020">
                  <c:v>67.328999999999979</c:v>
                </c:pt>
                <c:pt idx="9021">
                  <c:v>67.328999999999979</c:v>
                </c:pt>
                <c:pt idx="9022">
                  <c:v>67.328999999999979</c:v>
                </c:pt>
                <c:pt idx="9023">
                  <c:v>67.328999999999979</c:v>
                </c:pt>
                <c:pt idx="9024">
                  <c:v>67.328999999999979</c:v>
                </c:pt>
                <c:pt idx="9025">
                  <c:v>67.328999999999979</c:v>
                </c:pt>
                <c:pt idx="9026">
                  <c:v>67.328999999999979</c:v>
                </c:pt>
                <c:pt idx="9027">
                  <c:v>67.328999999999979</c:v>
                </c:pt>
                <c:pt idx="9028">
                  <c:v>67.328999999999979</c:v>
                </c:pt>
                <c:pt idx="9029">
                  <c:v>67.284999999999997</c:v>
                </c:pt>
                <c:pt idx="9030">
                  <c:v>67.284999999999997</c:v>
                </c:pt>
                <c:pt idx="9031">
                  <c:v>67.284999999999997</c:v>
                </c:pt>
                <c:pt idx="9032">
                  <c:v>67.284999999999997</c:v>
                </c:pt>
                <c:pt idx="9033">
                  <c:v>67.284999999999997</c:v>
                </c:pt>
                <c:pt idx="9034">
                  <c:v>67.284999999999997</c:v>
                </c:pt>
                <c:pt idx="9035">
                  <c:v>67.284999999999997</c:v>
                </c:pt>
                <c:pt idx="9036">
                  <c:v>67.284999999999997</c:v>
                </c:pt>
                <c:pt idx="9037">
                  <c:v>67.284999999999997</c:v>
                </c:pt>
                <c:pt idx="9038">
                  <c:v>67.284999999999997</c:v>
                </c:pt>
                <c:pt idx="9039">
                  <c:v>67.328999999999979</c:v>
                </c:pt>
                <c:pt idx="9040">
                  <c:v>67.328999999999979</c:v>
                </c:pt>
                <c:pt idx="9041">
                  <c:v>67.328999999999979</c:v>
                </c:pt>
                <c:pt idx="9042">
                  <c:v>67.328999999999979</c:v>
                </c:pt>
                <c:pt idx="9043">
                  <c:v>67.328999999999979</c:v>
                </c:pt>
                <c:pt idx="9044">
                  <c:v>67.284999999999997</c:v>
                </c:pt>
                <c:pt idx="9045">
                  <c:v>67.328999999999979</c:v>
                </c:pt>
                <c:pt idx="9046">
                  <c:v>67.328999999999979</c:v>
                </c:pt>
                <c:pt idx="9047">
                  <c:v>67.328999999999979</c:v>
                </c:pt>
                <c:pt idx="9048">
                  <c:v>67.284999999999997</c:v>
                </c:pt>
                <c:pt idx="9049">
                  <c:v>67.284999999999997</c:v>
                </c:pt>
                <c:pt idx="9050">
                  <c:v>67.284999999999997</c:v>
                </c:pt>
                <c:pt idx="9051">
                  <c:v>67.284999999999997</c:v>
                </c:pt>
                <c:pt idx="9052">
                  <c:v>67.284999999999997</c:v>
                </c:pt>
                <c:pt idx="9053">
                  <c:v>67.284999999999997</c:v>
                </c:pt>
                <c:pt idx="9054">
                  <c:v>67.284999999999997</c:v>
                </c:pt>
                <c:pt idx="9055">
                  <c:v>67.284999999999997</c:v>
                </c:pt>
                <c:pt idx="9056">
                  <c:v>67.284999999999997</c:v>
                </c:pt>
                <c:pt idx="9057">
                  <c:v>67.284999999999997</c:v>
                </c:pt>
                <c:pt idx="9058">
                  <c:v>67.284999999999997</c:v>
                </c:pt>
                <c:pt idx="9059">
                  <c:v>67.284999999999997</c:v>
                </c:pt>
                <c:pt idx="9060">
                  <c:v>67.284999999999997</c:v>
                </c:pt>
                <c:pt idx="9061">
                  <c:v>67.284999999999997</c:v>
                </c:pt>
                <c:pt idx="9062">
                  <c:v>67.284999999999997</c:v>
                </c:pt>
                <c:pt idx="9063">
                  <c:v>67.284999999999997</c:v>
                </c:pt>
                <c:pt idx="9064">
                  <c:v>67.284999999999997</c:v>
                </c:pt>
                <c:pt idx="9065">
                  <c:v>67.284999999999997</c:v>
                </c:pt>
                <c:pt idx="9066">
                  <c:v>67.284999999999997</c:v>
                </c:pt>
                <c:pt idx="9067">
                  <c:v>67.284999999999997</c:v>
                </c:pt>
                <c:pt idx="9068">
                  <c:v>67.284999999999997</c:v>
                </c:pt>
                <c:pt idx="9069">
                  <c:v>67.328999999999979</c:v>
                </c:pt>
                <c:pt idx="9070">
                  <c:v>67.284999999999997</c:v>
                </c:pt>
                <c:pt idx="9071">
                  <c:v>67.284999999999997</c:v>
                </c:pt>
                <c:pt idx="9072">
                  <c:v>67.284999999999997</c:v>
                </c:pt>
                <c:pt idx="9073">
                  <c:v>67.284999999999997</c:v>
                </c:pt>
                <c:pt idx="9074">
                  <c:v>67.284999999999997</c:v>
                </c:pt>
                <c:pt idx="9075">
                  <c:v>67.284999999999997</c:v>
                </c:pt>
                <c:pt idx="9076">
                  <c:v>67.284999999999997</c:v>
                </c:pt>
                <c:pt idx="9077">
                  <c:v>67.284999999999997</c:v>
                </c:pt>
                <c:pt idx="9078">
                  <c:v>67.284999999999997</c:v>
                </c:pt>
                <c:pt idx="9079">
                  <c:v>67.284999999999997</c:v>
                </c:pt>
                <c:pt idx="9080">
                  <c:v>67.284999999999997</c:v>
                </c:pt>
                <c:pt idx="9081">
                  <c:v>67.284999999999997</c:v>
                </c:pt>
                <c:pt idx="9082">
                  <c:v>67.328999999999979</c:v>
                </c:pt>
                <c:pt idx="9083">
                  <c:v>67.328999999999979</c:v>
                </c:pt>
                <c:pt idx="9084">
                  <c:v>67.284999999999997</c:v>
                </c:pt>
                <c:pt idx="9085">
                  <c:v>67.284999999999997</c:v>
                </c:pt>
                <c:pt idx="9086">
                  <c:v>67.284999999999997</c:v>
                </c:pt>
                <c:pt idx="9087">
                  <c:v>67.284999999999997</c:v>
                </c:pt>
                <c:pt idx="9088">
                  <c:v>67.284999999999997</c:v>
                </c:pt>
                <c:pt idx="9089">
                  <c:v>67.284999999999997</c:v>
                </c:pt>
                <c:pt idx="9090">
                  <c:v>67.284999999999997</c:v>
                </c:pt>
                <c:pt idx="9091">
                  <c:v>67.284999999999997</c:v>
                </c:pt>
                <c:pt idx="9092">
                  <c:v>67.284999999999997</c:v>
                </c:pt>
                <c:pt idx="9093">
                  <c:v>67.284999999999997</c:v>
                </c:pt>
                <c:pt idx="9094">
                  <c:v>67.284999999999997</c:v>
                </c:pt>
                <c:pt idx="9095">
                  <c:v>67.284999999999997</c:v>
                </c:pt>
                <c:pt idx="9096">
                  <c:v>67.284999999999997</c:v>
                </c:pt>
                <c:pt idx="9097">
                  <c:v>67.284999999999997</c:v>
                </c:pt>
                <c:pt idx="9098">
                  <c:v>67.284999999999997</c:v>
                </c:pt>
                <c:pt idx="9099">
                  <c:v>67.284999999999997</c:v>
                </c:pt>
                <c:pt idx="9100">
                  <c:v>67.284999999999997</c:v>
                </c:pt>
                <c:pt idx="9101">
                  <c:v>67.284999999999997</c:v>
                </c:pt>
                <c:pt idx="9102">
                  <c:v>67.284999999999997</c:v>
                </c:pt>
                <c:pt idx="9103">
                  <c:v>67.284999999999997</c:v>
                </c:pt>
                <c:pt idx="9104">
                  <c:v>67.284999999999997</c:v>
                </c:pt>
                <c:pt idx="9105">
                  <c:v>67.284999999999997</c:v>
                </c:pt>
                <c:pt idx="9106">
                  <c:v>67.284999999999997</c:v>
                </c:pt>
                <c:pt idx="9107">
                  <c:v>67.284999999999997</c:v>
                </c:pt>
                <c:pt idx="9108">
                  <c:v>67.284999999999997</c:v>
                </c:pt>
                <c:pt idx="9109">
                  <c:v>67.284999999999997</c:v>
                </c:pt>
                <c:pt idx="9110">
                  <c:v>67.284999999999997</c:v>
                </c:pt>
                <c:pt idx="9111">
                  <c:v>67.284999999999997</c:v>
                </c:pt>
                <c:pt idx="9112">
                  <c:v>67.284999999999997</c:v>
                </c:pt>
                <c:pt idx="9113">
                  <c:v>67.284999999999997</c:v>
                </c:pt>
                <c:pt idx="9114">
                  <c:v>67.284999999999997</c:v>
                </c:pt>
                <c:pt idx="9115">
                  <c:v>67.284999999999997</c:v>
                </c:pt>
                <c:pt idx="9116">
                  <c:v>67.242000000000004</c:v>
                </c:pt>
                <c:pt idx="9117">
                  <c:v>67.242000000000004</c:v>
                </c:pt>
                <c:pt idx="9118">
                  <c:v>67.242000000000004</c:v>
                </c:pt>
                <c:pt idx="9119">
                  <c:v>67.242000000000004</c:v>
                </c:pt>
                <c:pt idx="9120">
                  <c:v>67.242000000000004</c:v>
                </c:pt>
                <c:pt idx="9121">
                  <c:v>67.242000000000004</c:v>
                </c:pt>
                <c:pt idx="9122">
                  <c:v>67.242000000000004</c:v>
                </c:pt>
                <c:pt idx="9123">
                  <c:v>67.242000000000004</c:v>
                </c:pt>
                <c:pt idx="9124">
                  <c:v>67.242000000000004</c:v>
                </c:pt>
                <c:pt idx="9125">
                  <c:v>67.242000000000004</c:v>
                </c:pt>
                <c:pt idx="9126">
                  <c:v>67.242000000000004</c:v>
                </c:pt>
                <c:pt idx="9127">
                  <c:v>67.242000000000004</c:v>
                </c:pt>
                <c:pt idx="9128">
                  <c:v>67.242000000000004</c:v>
                </c:pt>
                <c:pt idx="9129">
                  <c:v>67.242000000000004</c:v>
                </c:pt>
                <c:pt idx="9130">
                  <c:v>67.242000000000004</c:v>
                </c:pt>
                <c:pt idx="9131">
                  <c:v>67.242000000000004</c:v>
                </c:pt>
                <c:pt idx="9132">
                  <c:v>67.242000000000004</c:v>
                </c:pt>
                <c:pt idx="9133">
                  <c:v>67.242000000000004</c:v>
                </c:pt>
                <c:pt idx="9134">
                  <c:v>67.242000000000004</c:v>
                </c:pt>
                <c:pt idx="9135">
                  <c:v>67.242000000000004</c:v>
                </c:pt>
                <c:pt idx="9136">
                  <c:v>67.242000000000004</c:v>
                </c:pt>
                <c:pt idx="9137">
                  <c:v>67.198999999999998</c:v>
                </c:pt>
                <c:pt idx="9138">
                  <c:v>67.242000000000004</c:v>
                </c:pt>
                <c:pt idx="9139">
                  <c:v>67.198999999999998</c:v>
                </c:pt>
                <c:pt idx="9140">
                  <c:v>67.198999999999998</c:v>
                </c:pt>
                <c:pt idx="9141">
                  <c:v>67.198999999999998</c:v>
                </c:pt>
                <c:pt idx="9142">
                  <c:v>67.198999999999998</c:v>
                </c:pt>
                <c:pt idx="9143">
                  <c:v>67.198999999999998</c:v>
                </c:pt>
                <c:pt idx="9144">
                  <c:v>67.198999999999998</c:v>
                </c:pt>
                <c:pt idx="9145">
                  <c:v>67.198999999999998</c:v>
                </c:pt>
                <c:pt idx="9146">
                  <c:v>67.198999999999998</c:v>
                </c:pt>
                <c:pt idx="9147">
                  <c:v>67.198999999999998</c:v>
                </c:pt>
                <c:pt idx="9148">
                  <c:v>67.198999999999998</c:v>
                </c:pt>
                <c:pt idx="9149">
                  <c:v>67.198999999999998</c:v>
                </c:pt>
                <c:pt idx="9150">
                  <c:v>67.198999999999998</c:v>
                </c:pt>
                <c:pt idx="9151">
                  <c:v>67.198999999999998</c:v>
                </c:pt>
                <c:pt idx="9152">
                  <c:v>67.198999999999998</c:v>
                </c:pt>
                <c:pt idx="9153">
                  <c:v>67.198999999999998</c:v>
                </c:pt>
                <c:pt idx="9154">
                  <c:v>67.198999999999998</c:v>
                </c:pt>
                <c:pt idx="9155">
                  <c:v>67.198999999999998</c:v>
                </c:pt>
                <c:pt idx="9156">
                  <c:v>67.198999999999998</c:v>
                </c:pt>
                <c:pt idx="9157">
                  <c:v>67.242000000000004</c:v>
                </c:pt>
                <c:pt idx="9158">
                  <c:v>67.242000000000004</c:v>
                </c:pt>
                <c:pt idx="9159">
                  <c:v>67.242000000000004</c:v>
                </c:pt>
                <c:pt idx="9160">
                  <c:v>67.242000000000004</c:v>
                </c:pt>
                <c:pt idx="9161">
                  <c:v>67.242000000000004</c:v>
                </c:pt>
                <c:pt idx="9162">
                  <c:v>67.242000000000004</c:v>
                </c:pt>
                <c:pt idx="9163">
                  <c:v>67.242000000000004</c:v>
                </c:pt>
                <c:pt idx="9164">
                  <c:v>67.242000000000004</c:v>
                </c:pt>
                <c:pt idx="9165">
                  <c:v>67.242000000000004</c:v>
                </c:pt>
                <c:pt idx="9166">
                  <c:v>67.242000000000004</c:v>
                </c:pt>
                <c:pt idx="9167">
                  <c:v>67.242000000000004</c:v>
                </c:pt>
                <c:pt idx="9168">
                  <c:v>67.242000000000004</c:v>
                </c:pt>
                <c:pt idx="9169">
                  <c:v>67.242000000000004</c:v>
                </c:pt>
                <c:pt idx="9170">
                  <c:v>67.242000000000004</c:v>
                </c:pt>
                <c:pt idx="9171">
                  <c:v>67.242000000000004</c:v>
                </c:pt>
                <c:pt idx="9172">
                  <c:v>67.242000000000004</c:v>
                </c:pt>
                <c:pt idx="9173">
                  <c:v>67.242000000000004</c:v>
                </c:pt>
                <c:pt idx="9174">
                  <c:v>67.242000000000004</c:v>
                </c:pt>
                <c:pt idx="9175">
                  <c:v>67.242000000000004</c:v>
                </c:pt>
                <c:pt idx="9176">
                  <c:v>67.242000000000004</c:v>
                </c:pt>
                <c:pt idx="9177">
                  <c:v>67.242000000000004</c:v>
                </c:pt>
                <c:pt idx="9178">
                  <c:v>67.198999999999998</c:v>
                </c:pt>
                <c:pt idx="9179">
                  <c:v>67.198999999999998</c:v>
                </c:pt>
                <c:pt idx="9180">
                  <c:v>67.198999999999998</c:v>
                </c:pt>
                <c:pt idx="9181">
                  <c:v>67.198999999999998</c:v>
                </c:pt>
                <c:pt idx="9182">
                  <c:v>67.198999999999998</c:v>
                </c:pt>
                <c:pt idx="9183">
                  <c:v>67.157999999999987</c:v>
                </c:pt>
                <c:pt idx="9184">
                  <c:v>67.157999999999987</c:v>
                </c:pt>
                <c:pt idx="9185">
                  <c:v>67.157999999999987</c:v>
                </c:pt>
                <c:pt idx="9186">
                  <c:v>67.157999999999987</c:v>
                </c:pt>
                <c:pt idx="9187">
                  <c:v>67.157999999999987</c:v>
                </c:pt>
                <c:pt idx="9188">
                  <c:v>67.157999999999987</c:v>
                </c:pt>
                <c:pt idx="9189">
                  <c:v>67.157999999999987</c:v>
                </c:pt>
                <c:pt idx="9190">
                  <c:v>67.157999999999987</c:v>
                </c:pt>
                <c:pt idx="9191">
                  <c:v>67.157999999999987</c:v>
                </c:pt>
                <c:pt idx="9192">
                  <c:v>67.157999999999987</c:v>
                </c:pt>
                <c:pt idx="9193">
                  <c:v>67.157999999999987</c:v>
                </c:pt>
                <c:pt idx="9194">
                  <c:v>67.157999999999987</c:v>
                </c:pt>
                <c:pt idx="9195">
                  <c:v>67.198999999999998</c:v>
                </c:pt>
                <c:pt idx="9196">
                  <c:v>67.198999999999998</c:v>
                </c:pt>
                <c:pt idx="9197">
                  <c:v>67.198999999999998</c:v>
                </c:pt>
                <c:pt idx="9198">
                  <c:v>67.198999999999998</c:v>
                </c:pt>
                <c:pt idx="9199">
                  <c:v>67.198999999999998</c:v>
                </c:pt>
                <c:pt idx="9200">
                  <c:v>67.198999999999998</c:v>
                </c:pt>
                <c:pt idx="9201">
                  <c:v>67.198999999999998</c:v>
                </c:pt>
                <c:pt idx="9202">
                  <c:v>67.198999999999998</c:v>
                </c:pt>
                <c:pt idx="9203">
                  <c:v>67.198999999999998</c:v>
                </c:pt>
                <c:pt idx="9204">
                  <c:v>67.242000000000004</c:v>
                </c:pt>
                <c:pt idx="9205">
                  <c:v>67.198999999999998</c:v>
                </c:pt>
                <c:pt idx="9206">
                  <c:v>67.198999999999998</c:v>
                </c:pt>
                <c:pt idx="9207">
                  <c:v>67.242000000000004</c:v>
                </c:pt>
                <c:pt idx="9208">
                  <c:v>67.242000000000004</c:v>
                </c:pt>
                <c:pt idx="9209">
                  <c:v>67.242000000000004</c:v>
                </c:pt>
                <c:pt idx="9210">
                  <c:v>67.242000000000004</c:v>
                </c:pt>
                <c:pt idx="9211">
                  <c:v>67.242000000000004</c:v>
                </c:pt>
                <c:pt idx="9212">
                  <c:v>67.242000000000004</c:v>
                </c:pt>
                <c:pt idx="9213">
                  <c:v>67.242000000000004</c:v>
                </c:pt>
                <c:pt idx="9214">
                  <c:v>67.284999999999997</c:v>
                </c:pt>
                <c:pt idx="9215">
                  <c:v>67.284999999999997</c:v>
                </c:pt>
                <c:pt idx="9216">
                  <c:v>67.284999999999997</c:v>
                </c:pt>
                <c:pt idx="9217">
                  <c:v>67.328999999999979</c:v>
                </c:pt>
                <c:pt idx="9218">
                  <c:v>67.328999999999979</c:v>
                </c:pt>
                <c:pt idx="9219">
                  <c:v>67.328999999999979</c:v>
                </c:pt>
                <c:pt idx="9220">
                  <c:v>67.371999999999986</c:v>
                </c:pt>
                <c:pt idx="9221">
                  <c:v>67.371999999999986</c:v>
                </c:pt>
                <c:pt idx="9222">
                  <c:v>67.371999999999986</c:v>
                </c:pt>
                <c:pt idx="9223">
                  <c:v>67.371999999999986</c:v>
                </c:pt>
                <c:pt idx="9224">
                  <c:v>67.412999999999997</c:v>
                </c:pt>
                <c:pt idx="9225">
                  <c:v>67.412999999999997</c:v>
                </c:pt>
                <c:pt idx="9226">
                  <c:v>67.456000000000003</c:v>
                </c:pt>
                <c:pt idx="9227">
                  <c:v>67.456000000000003</c:v>
                </c:pt>
                <c:pt idx="9228">
                  <c:v>67.456000000000003</c:v>
                </c:pt>
                <c:pt idx="9229">
                  <c:v>67.5</c:v>
                </c:pt>
                <c:pt idx="9230">
                  <c:v>67.5</c:v>
                </c:pt>
                <c:pt idx="9231">
                  <c:v>67.543000000000006</c:v>
                </c:pt>
                <c:pt idx="9232">
                  <c:v>67.543000000000006</c:v>
                </c:pt>
                <c:pt idx="9233">
                  <c:v>67.585999999999999</c:v>
                </c:pt>
                <c:pt idx="9234">
                  <c:v>67.585999999999999</c:v>
                </c:pt>
                <c:pt idx="9235">
                  <c:v>67.585999999999999</c:v>
                </c:pt>
                <c:pt idx="9236">
                  <c:v>67.585999999999999</c:v>
                </c:pt>
                <c:pt idx="9237">
                  <c:v>67.585999999999999</c:v>
                </c:pt>
                <c:pt idx="9238">
                  <c:v>67.585999999999999</c:v>
                </c:pt>
                <c:pt idx="9239">
                  <c:v>67.585999999999999</c:v>
                </c:pt>
                <c:pt idx="9240">
                  <c:v>67.585999999999999</c:v>
                </c:pt>
                <c:pt idx="9241">
                  <c:v>67.585999999999999</c:v>
                </c:pt>
                <c:pt idx="9242">
                  <c:v>67.585999999999999</c:v>
                </c:pt>
                <c:pt idx="9243">
                  <c:v>67.585999999999999</c:v>
                </c:pt>
                <c:pt idx="9244">
                  <c:v>67.585999999999999</c:v>
                </c:pt>
                <c:pt idx="9245">
                  <c:v>67.585999999999999</c:v>
                </c:pt>
                <c:pt idx="9246">
                  <c:v>67.585999999999999</c:v>
                </c:pt>
                <c:pt idx="9247">
                  <c:v>67.585999999999999</c:v>
                </c:pt>
                <c:pt idx="9248">
                  <c:v>67.585999999999999</c:v>
                </c:pt>
                <c:pt idx="9249">
                  <c:v>67.585999999999999</c:v>
                </c:pt>
                <c:pt idx="9250">
                  <c:v>67.585999999999999</c:v>
                </c:pt>
                <c:pt idx="9251">
                  <c:v>67.585999999999999</c:v>
                </c:pt>
                <c:pt idx="9252">
                  <c:v>67.585999999999999</c:v>
                </c:pt>
                <c:pt idx="9253">
                  <c:v>67.585999999999999</c:v>
                </c:pt>
                <c:pt idx="9254">
                  <c:v>67.585999999999999</c:v>
                </c:pt>
                <c:pt idx="9255">
                  <c:v>67.585999999999999</c:v>
                </c:pt>
                <c:pt idx="9256">
                  <c:v>67.585999999999999</c:v>
                </c:pt>
                <c:pt idx="9257">
                  <c:v>67.626999999999981</c:v>
                </c:pt>
                <c:pt idx="9258">
                  <c:v>67.626999999999981</c:v>
                </c:pt>
                <c:pt idx="9259">
                  <c:v>67.626999999999981</c:v>
                </c:pt>
                <c:pt idx="9260">
                  <c:v>67.626999999999981</c:v>
                </c:pt>
                <c:pt idx="9261">
                  <c:v>67.626999999999981</c:v>
                </c:pt>
                <c:pt idx="9262">
                  <c:v>67.626999999999981</c:v>
                </c:pt>
                <c:pt idx="9263">
                  <c:v>67.626999999999981</c:v>
                </c:pt>
                <c:pt idx="9264">
                  <c:v>67.626999999999981</c:v>
                </c:pt>
                <c:pt idx="9265">
                  <c:v>67.626999999999981</c:v>
                </c:pt>
                <c:pt idx="9266">
                  <c:v>67.670999999999978</c:v>
                </c:pt>
                <c:pt idx="9267">
                  <c:v>67.626999999999981</c:v>
                </c:pt>
                <c:pt idx="9268">
                  <c:v>67.626999999999981</c:v>
                </c:pt>
                <c:pt idx="9269">
                  <c:v>67.626999999999981</c:v>
                </c:pt>
                <c:pt idx="9270">
                  <c:v>67.626999999999981</c:v>
                </c:pt>
                <c:pt idx="9271">
                  <c:v>67.626999999999981</c:v>
                </c:pt>
                <c:pt idx="9272">
                  <c:v>67.626999999999981</c:v>
                </c:pt>
                <c:pt idx="9273">
                  <c:v>67.626999999999981</c:v>
                </c:pt>
                <c:pt idx="9274">
                  <c:v>67.626999999999981</c:v>
                </c:pt>
                <c:pt idx="9275">
                  <c:v>67.585999999999999</c:v>
                </c:pt>
                <c:pt idx="9276">
                  <c:v>67.585999999999999</c:v>
                </c:pt>
                <c:pt idx="9277">
                  <c:v>67.585999999999999</c:v>
                </c:pt>
                <c:pt idx="9278">
                  <c:v>67.585999999999999</c:v>
                </c:pt>
                <c:pt idx="9279">
                  <c:v>67.585999999999999</c:v>
                </c:pt>
                <c:pt idx="9280">
                  <c:v>67.585999999999999</c:v>
                </c:pt>
                <c:pt idx="9281">
                  <c:v>67.585999999999999</c:v>
                </c:pt>
                <c:pt idx="9282">
                  <c:v>67.585999999999999</c:v>
                </c:pt>
                <c:pt idx="9283">
                  <c:v>67.585999999999999</c:v>
                </c:pt>
                <c:pt idx="9284">
                  <c:v>67.585999999999999</c:v>
                </c:pt>
                <c:pt idx="9285">
                  <c:v>67.585999999999999</c:v>
                </c:pt>
                <c:pt idx="9286">
                  <c:v>67.585999999999999</c:v>
                </c:pt>
                <c:pt idx="9287">
                  <c:v>67.585999999999999</c:v>
                </c:pt>
                <c:pt idx="9288">
                  <c:v>67.585999999999999</c:v>
                </c:pt>
                <c:pt idx="9289">
                  <c:v>67.585999999999999</c:v>
                </c:pt>
                <c:pt idx="9290">
                  <c:v>67.626999999999981</c:v>
                </c:pt>
                <c:pt idx="9291">
                  <c:v>67.585999999999999</c:v>
                </c:pt>
                <c:pt idx="9292">
                  <c:v>67.626999999999981</c:v>
                </c:pt>
                <c:pt idx="9293">
                  <c:v>67.626999999999981</c:v>
                </c:pt>
                <c:pt idx="9294">
                  <c:v>67.626999999999981</c:v>
                </c:pt>
                <c:pt idx="9295">
                  <c:v>67.626999999999981</c:v>
                </c:pt>
                <c:pt idx="9296">
                  <c:v>67.626999999999981</c:v>
                </c:pt>
                <c:pt idx="9297">
                  <c:v>67.626999999999981</c:v>
                </c:pt>
                <c:pt idx="9298">
                  <c:v>67.626999999999981</c:v>
                </c:pt>
                <c:pt idx="9299">
                  <c:v>67.626999999999981</c:v>
                </c:pt>
                <c:pt idx="9300">
                  <c:v>67.626999999999981</c:v>
                </c:pt>
                <c:pt idx="9301">
                  <c:v>67.626999999999981</c:v>
                </c:pt>
                <c:pt idx="9302">
                  <c:v>67.626999999999981</c:v>
                </c:pt>
                <c:pt idx="9303">
                  <c:v>67.626999999999981</c:v>
                </c:pt>
                <c:pt idx="9304">
                  <c:v>67.626999999999981</c:v>
                </c:pt>
                <c:pt idx="9305">
                  <c:v>67.626999999999981</c:v>
                </c:pt>
                <c:pt idx="9306">
                  <c:v>67.626999999999981</c:v>
                </c:pt>
                <c:pt idx="9307">
                  <c:v>67.585999999999999</c:v>
                </c:pt>
                <c:pt idx="9308">
                  <c:v>67.585999999999999</c:v>
                </c:pt>
                <c:pt idx="9309">
                  <c:v>67.585999999999999</c:v>
                </c:pt>
                <c:pt idx="9310">
                  <c:v>67.585999999999999</c:v>
                </c:pt>
                <c:pt idx="9311">
                  <c:v>67.585999999999999</c:v>
                </c:pt>
                <c:pt idx="9312">
                  <c:v>67.626999999999981</c:v>
                </c:pt>
                <c:pt idx="9313">
                  <c:v>67.626999999999981</c:v>
                </c:pt>
                <c:pt idx="9314">
                  <c:v>67.626999999999981</c:v>
                </c:pt>
                <c:pt idx="9315">
                  <c:v>67.626999999999981</c:v>
                </c:pt>
                <c:pt idx="9316">
                  <c:v>67.626999999999981</c:v>
                </c:pt>
                <c:pt idx="9317">
                  <c:v>67.626999999999981</c:v>
                </c:pt>
                <c:pt idx="9318">
                  <c:v>67.585999999999999</c:v>
                </c:pt>
                <c:pt idx="9319">
                  <c:v>67.585999999999999</c:v>
                </c:pt>
                <c:pt idx="9320">
                  <c:v>67.585999999999999</c:v>
                </c:pt>
                <c:pt idx="9321">
                  <c:v>67.585999999999999</c:v>
                </c:pt>
                <c:pt idx="9322">
                  <c:v>67.585999999999999</c:v>
                </c:pt>
                <c:pt idx="9323">
                  <c:v>67.626999999999981</c:v>
                </c:pt>
                <c:pt idx="9324">
                  <c:v>67.626999999999981</c:v>
                </c:pt>
                <c:pt idx="9325">
                  <c:v>67.626999999999981</c:v>
                </c:pt>
                <c:pt idx="9326">
                  <c:v>67.626999999999981</c:v>
                </c:pt>
                <c:pt idx="9327">
                  <c:v>67.626999999999981</c:v>
                </c:pt>
                <c:pt idx="9328">
                  <c:v>67.626999999999981</c:v>
                </c:pt>
                <c:pt idx="9329">
                  <c:v>67.626999999999981</c:v>
                </c:pt>
                <c:pt idx="9330">
                  <c:v>67.670999999999978</c:v>
                </c:pt>
                <c:pt idx="9331">
                  <c:v>67.670999999999978</c:v>
                </c:pt>
                <c:pt idx="9332">
                  <c:v>67.670999999999978</c:v>
                </c:pt>
                <c:pt idx="9333">
                  <c:v>67.670999999999978</c:v>
                </c:pt>
                <c:pt idx="9334">
                  <c:v>67.670999999999978</c:v>
                </c:pt>
                <c:pt idx="9335">
                  <c:v>67.670999999999978</c:v>
                </c:pt>
                <c:pt idx="9336">
                  <c:v>67.670999999999978</c:v>
                </c:pt>
                <c:pt idx="9337">
                  <c:v>67.626999999999981</c:v>
                </c:pt>
                <c:pt idx="9338">
                  <c:v>67.626999999999981</c:v>
                </c:pt>
                <c:pt idx="9339">
                  <c:v>67.626999999999981</c:v>
                </c:pt>
                <c:pt idx="9340">
                  <c:v>67.626999999999981</c:v>
                </c:pt>
                <c:pt idx="9341">
                  <c:v>67.626999999999981</c:v>
                </c:pt>
                <c:pt idx="9342">
                  <c:v>67.585999999999999</c:v>
                </c:pt>
                <c:pt idx="9343">
                  <c:v>67.585999999999999</c:v>
                </c:pt>
                <c:pt idx="9344">
                  <c:v>67.585999999999999</c:v>
                </c:pt>
                <c:pt idx="9345">
                  <c:v>67.585999999999999</c:v>
                </c:pt>
                <c:pt idx="9346">
                  <c:v>67.585999999999999</c:v>
                </c:pt>
                <c:pt idx="9347">
                  <c:v>67.543000000000006</c:v>
                </c:pt>
                <c:pt idx="9348">
                  <c:v>67.543000000000006</c:v>
                </c:pt>
                <c:pt idx="9349">
                  <c:v>67.543000000000006</c:v>
                </c:pt>
                <c:pt idx="9350">
                  <c:v>67.543000000000006</c:v>
                </c:pt>
                <c:pt idx="9351">
                  <c:v>67.543000000000006</c:v>
                </c:pt>
                <c:pt idx="9352">
                  <c:v>67.543000000000006</c:v>
                </c:pt>
                <c:pt idx="9353">
                  <c:v>67.543000000000006</c:v>
                </c:pt>
                <c:pt idx="9354">
                  <c:v>67.543000000000006</c:v>
                </c:pt>
                <c:pt idx="9355">
                  <c:v>67.543000000000006</c:v>
                </c:pt>
                <c:pt idx="9356">
                  <c:v>67.543000000000006</c:v>
                </c:pt>
                <c:pt idx="9357">
                  <c:v>67.543000000000006</c:v>
                </c:pt>
                <c:pt idx="9358">
                  <c:v>67.543000000000006</c:v>
                </c:pt>
                <c:pt idx="9359">
                  <c:v>67.543000000000006</c:v>
                </c:pt>
                <c:pt idx="9360">
                  <c:v>67.543000000000006</c:v>
                </c:pt>
                <c:pt idx="9361">
                  <c:v>67.543000000000006</c:v>
                </c:pt>
                <c:pt idx="9362">
                  <c:v>67.543000000000006</c:v>
                </c:pt>
                <c:pt idx="9363">
                  <c:v>67.543000000000006</c:v>
                </c:pt>
                <c:pt idx="9364">
                  <c:v>67.543000000000006</c:v>
                </c:pt>
                <c:pt idx="9365">
                  <c:v>67.543000000000006</c:v>
                </c:pt>
                <c:pt idx="9366">
                  <c:v>67.5</c:v>
                </c:pt>
                <c:pt idx="9367">
                  <c:v>67.5</c:v>
                </c:pt>
                <c:pt idx="9368">
                  <c:v>67.5</c:v>
                </c:pt>
                <c:pt idx="9369">
                  <c:v>67.456000000000003</c:v>
                </c:pt>
                <c:pt idx="9370">
                  <c:v>67.456000000000003</c:v>
                </c:pt>
                <c:pt idx="9371">
                  <c:v>67.456000000000003</c:v>
                </c:pt>
                <c:pt idx="9372">
                  <c:v>67.412999999999997</c:v>
                </c:pt>
                <c:pt idx="9373">
                  <c:v>67.412999999999997</c:v>
                </c:pt>
                <c:pt idx="9374">
                  <c:v>67.412999999999997</c:v>
                </c:pt>
                <c:pt idx="9375">
                  <c:v>67.412999999999997</c:v>
                </c:pt>
                <c:pt idx="9376">
                  <c:v>67.412999999999997</c:v>
                </c:pt>
                <c:pt idx="9377">
                  <c:v>67.412999999999997</c:v>
                </c:pt>
                <c:pt idx="9378">
                  <c:v>67.412999999999997</c:v>
                </c:pt>
                <c:pt idx="9379">
                  <c:v>67.412999999999997</c:v>
                </c:pt>
                <c:pt idx="9380">
                  <c:v>67.412999999999997</c:v>
                </c:pt>
                <c:pt idx="9381">
                  <c:v>67.412999999999997</c:v>
                </c:pt>
                <c:pt idx="9382">
                  <c:v>67.371999999999986</c:v>
                </c:pt>
                <c:pt idx="9383">
                  <c:v>67.371999999999986</c:v>
                </c:pt>
                <c:pt idx="9384">
                  <c:v>67.371999999999986</c:v>
                </c:pt>
                <c:pt idx="9385">
                  <c:v>67.371999999999986</c:v>
                </c:pt>
                <c:pt idx="9386">
                  <c:v>67.328999999999979</c:v>
                </c:pt>
                <c:pt idx="9387">
                  <c:v>67.328999999999979</c:v>
                </c:pt>
                <c:pt idx="9388">
                  <c:v>67.328999999999979</c:v>
                </c:pt>
                <c:pt idx="9389">
                  <c:v>67.328999999999979</c:v>
                </c:pt>
                <c:pt idx="9390">
                  <c:v>67.328999999999979</c:v>
                </c:pt>
                <c:pt idx="9391">
                  <c:v>67.328999999999979</c:v>
                </c:pt>
                <c:pt idx="9392">
                  <c:v>67.328999999999979</c:v>
                </c:pt>
                <c:pt idx="9393">
                  <c:v>67.328999999999979</c:v>
                </c:pt>
                <c:pt idx="9394">
                  <c:v>67.328999999999979</c:v>
                </c:pt>
                <c:pt idx="9395">
                  <c:v>67.328999999999979</c:v>
                </c:pt>
                <c:pt idx="9396">
                  <c:v>67.328999999999979</c:v>
                </c:pt>
                <c:pt idx="9397">
                  <c:v>67.328999999999979</c:v>
                </c:pt>
                <c:pt idx="9398">
                  <c:v>67.328999999999979</c:v>
                </c:pt>
                <c:pt idx="9399">
                  <c:v>67.328999999999979</c:v>
                </c:pt>
                <c:pt idx="9400">
                  <c:v>67.371999999999986</c:v>
                </c:pt>
                <c:pt idx="9401">
                  <c:v>67.371999999999986</c:v>
                </c:pt>
                <c:pt idx="9402">
                  <c:v>67.371999999999986</c:v>
                </c:pt>
                <c:pt idx="9403">
                  <c:v>67.371999999999986</c:v>
                </c:pt>
                <c:pt idx="9404">
                  <c:v>67.371999999999986</c:v>
                </c:pt>
                <c:pt idx="9405">
                  <c:v>67.371999999999986</c:v>
                </c:pt>
                <c:pt idx="9406">
                  <c:v>67.371999999999986</c:v>
                </c:pt>
                <c:pt idx="9407">
                  <c:v>67.412999999999997</c:v>
                </c:pt>
                <c:pt idx="9408">
                  <c:v>67.412999999999997</c:v>
                </c:pt>
                <c:pt idx="9409">
                  <c:v>67.412999999999997</c:v>
                </c:pt>
                <c:pt idx="9410">
                  <c:v>67.412999999999997</c:v>
                </c:pt>
                <c:pt idx="9411">
                  <c:v>67.412999999999997</c:v>
                </c:pt>
                <c:pt idx="9412">
                  <c:v>67.412999999999997</c:v>
                </c:pt>
                <c:pt idx="9413">
                  <c:v>67.456000000000003</c:v>
                </c:pt>
                <c:pt idx="9414">
                  <c:v>67.456000000000003</c:v>
                </c:pt>
                <c:pt idx="9415">
                  <c:v>67.456000000000003</c:v>
                </c:pt>
                <c:pt idx="9416">
                  <c:v>67.456000000000003</c:v>
                </c:pt>
                <c:pt idx="9417">
                  <c:v>67.456000000000003</c:v>
                </c:pt>
                <c:pt idx="9418">
                  <c:v>67.456000000000003</c:v>
                </c:pt>
                <c:pt idx="9419">
                  <c:v>67.456000000000003</c:v>
                </c:pt>
                <c:pt idx="9420">
                  <c:v>67.456000000000003</c:v>
                </c:pt>
                <c:pt idx="9421">
                  <c:v>67.456000000000003</c:v>
                </c:pt>
                <c:pt idx="9422">
                  <c:v>67.456000000000003</c:v>
                </c:pt>
                <c:pt idx="9423">
                  <c:v>67.5</c:v>
                </c:pt>
                <c:pt idx="9424">
                  <c:v>67.5</c:v>
                </c:pt>
                <c:pt idx="9425">
                  <c:v>67.5</c:v>
                </c:pt>
                <c:pt idx="9426">
                  <c:v>67.5</c:v>
                </c:pt>
                <c:pt idx="9427">
                  <c:v>67.5</c:v>
                </c:pt>
                <c:pt idx="9428">
                  <c:v>67.5</c:v>
                </c:pt>
                <c:pt idx="9429">
                  <c:v>67.543000000000006</c:v>
                </c:pt>
                <c:pt idx="9430">
                  <c:v>67.543000000000006</c:v>
                </c:pt>
                <c:pt idx="9431">
                  <c:v>67.543000000000006</c:v>
                </c:pt>
                <c:pt idx="9432">
                  <c:v>67.543000000000006</c:v>
                </c:pt>
                <c:pt idx="9433">
                  <c:v>67.543000000000006</c:v>
                </c:pt>
                <c:pt idx="9434">
                  <c:v>67.543000000000006</c:v>
                </c:pt>
                <c:pt idx="9435">
                  <c:v>67.585999999999999</c:v>
                </c:pt>
                <c:pt idx="9436">
                  <c:v>67.585999999999999</c:v>
                </c:pt>
                <c:pt idx="9437">
                  <c:v>67.585999999999999</c:v>
                </c:pt>
                <c:pt idx="9438">
                  <c:v>67.585999999999999</c:v>
                </c:pt>
                <c:pt idx="9439">
                  <c:v>67.585999999999999</c:v>
                </c:pt>
                <c:pt idx="9440">
                  <c:v>67.585999999999999</c:v>
                </c:pt>
                <c:pt idx="9441">
                  <c:v>67.585999999999999</c:v>
                </c:pt>
                <c:pt idx="9442">
                  <c:v>67.585999999999999</c:v>
                </c:pt>
                <c:pt idx="9443">
                  <c:v>67.585999999999999</c:v>
                </c:pt>
                <c:pt idx="9444">
                  <c:v>67.585999999999999</c:v>
                </c:pt>
                <c:pt idx="9445">
                  <c:v>67.585999999999999</c:v>
                </c:pt>
                <c:pt idx="9446">
                  <c:v>67.585999999999999</c:v>
                </c:pt>
                <c:pt idx="9447">
                  <c:v>67.585999999999999</c:v>
                </c:pt>
                <c:pt idx="9448">
                  <c:v>67.585999999999999</c:v>
                </c:pt>
                <c:pt idx="9449">
                  <c:v>67.585999999999999</c:v>
                </c:pt>
                <c:pt idx="9450">
                  <c:v>67.585999999999999</c:v>
                </c:pt>
                <c:pt idx="9451">
                  <c:v>67.585999999999999</c:v>
                </c:pt>
                <c:pt idx="9452">
                  <c:v>67.585999999999999</c:v>
                </c:pt>
                <c:pt idx="9453">
                  <c:v>67.585999999999999</c:v>
                </c:pt>
                <c:pt idx="9454">
                  <c:v>67.585999999999999</c:v>
                </c:pt>
                <c:pt idx="9455">
                  <c:v>67.585999999999999</c:v>
                </c:pt>
                <c:pt idx="9456">
                  <c:v>67.585999999999999</c:v>
                </c:pt>
                <c:pt idx="9457">
                  <c:v>67.585999999999999</c:v>
                </c:pt>
                <c:pt idx="9458">
                  <c:v>67.585999999999999</c:v>
                </c:pt>
                <c:pt idx="9459">
                  <c:v>67.585999999999999</c:v>
                </c:pt>
                <c:pt idx="9460">
                  <c:v>67.585999999999999</c:v>
                </c:pt>
                <c:pt idx="9461">
                  <c:v>67.585999999999999</c:v>
                </c:pt>
                <c:pt idx="9462">
                  <c:v>67.585999999999999</c:v>
                </c:pt>
                <c:pt idx="9463">
                  <c:v>67.626999999999981</c:v>
                </c:pt>
                <c:pt idx="9464">
                  <c:v>67.585999999999999</c:v>
                </c:pt>
                <c:pt idx="9465">
                  <c:v>67.585999999999999</c:v>
                </c:pt>
                <c:pt idx="9466">
                  <c:v>67.585999999999999</c:v>
                </c:pt>
                <c:pt idx="9467">
                  <c:v>67.585999999999999</c:v>
                </c:pt>
                <c:pt idx="9468">
                  <c:v>67.585999999999999</c:v>
                </c:pt>
                <c:pt idx="9469">
                  <c:v>67.585999999999999</c:v>
                </c:pt>
                <c:pt idx="9470">
                  <c:v>67.585999999999999</c:v>
                </c:pt>
                <c:pt idx="9471">
                  <c:v>67.585999999999999</c:v>
                </c:pt>
                <c:pt idx="9472">
                  <c:v>67.585999999999999</c:v>
                </c:pt>
                <c:pt idx="9473">
                  <c:v>67.585999999999999</c:v>
                </c:pt>
                <c:pt idx="9474">
                  <c:v>67.585999999999999</c:v>
                </c:pt>
                <c:pt idx="9475">
                  <c:v>67.585999999999999</c:v>
                </c:pt>
                <c:pt idx="9476">
                  <c:v>67.585999999999999</c:v>
                </c:pt>
                <c:pt idx="9477">
                  <c:v>67.585999999999999</c:v>
                </c:pt>
                <c:pt idx="9478">
                  <c:v>67.585999999999999</c:v>
                </c:pt>
                <c:pt idx="9479">
                  <c:v>67.585999999999999</c:v>
                </c:pt>
                <c:pt idx="9480">
                  <c:v>67.585999999999999</c:v>
                </c:pt>
                <c:pt idx="9481">
                  <c:v>67.585999999999999</c:v>
                </c:pt>
                <c:pt idx="9482">
                  <c:v>67.585999999999999</c:v>
                </c:pt>
                <c:pt idx="9483">
                  <c:v>67.585999999999999</c:v>
                </c:pt>
                <c:pt idx="9484">
                  <c:v>67.585999999999999</c:v>
                </c:pt>
                <c:pt idx="9485">
                  <c:v>67.585999999999999</c:v>
                </c:pt>
                <c:pt idx="9486">
                  <c:v>67.585999999999999</c:v>
                </c:pt>
                <c:pt idx="9487">
                  <c:v>67.585999999999999</c:v>
                </c:pt>
                <c:pt idx="9488">
                  <c:v>67.585999999999999</c:v>
                </c:pt>
                <c:pt idx="9489">
                  <c:v>67.543000000000006</c:v>
                </c:pt>
                <c:pt idx="9490">
                  <c:v>67.543000000000006</c:v>
                </c:pt>
                <c:pt idx="9491">
                  <c:v>67.543000000000006</c:v>
                </c:pt>
                <c:pt idx="9492">
                  <c:v>67.543000000000006</c:v>
                </c:pt>
                <c:pt idx="9493">
                  <c:v>67.543000000000006</c:v>
                </c:pt>
                <c:pt idx="9494">
                  <c:v>67.543000000000006</c:v>
                </c:pt>
                <c:pt idx="9495">
                  <c:v>67.585999999999999</c:v>
                </c:pt>
                <c:pt idx="9496">
                  <c:v>67.585999999999999</c:v>
                </c:pt>
                <c:pt idx="9497">
                  <c:v>67.585999999999999</c:v>
                </c:pt>
                <c:pt idx="9498">
                  <c:v>67.585999999999999</c:v>
                </c:pt>
                <c:pt idx="9499">
                  <c:v>67.585999999999999</c:v>
                </c:pt>
                <c:pt idx="9500">
                  <c:v>67.585999999999999</c:v>
                </c:pt>
                <c:pt idx="9501">
                  <c:v>67.585999999999999</c:v>
                </c:pt>
                <c:pt idx="9502">
                  <c:v>67.626999999999981</c:v>
                </c:pt>
                <c:pt idx="9503">
                  <c:v>67.626999999999981</c:v>
                </c:pt>
                <c:pt idx="9504">
                  <c:v>67.626999999999981</c:v>
                </c:pt>
                <c:pt idx="9505">
                  <c:v>67.626999999999981</c:v>
                </c:pt>
                <c:pt idx="9506">
                  <c:v>67.626999999999981</c:v>
                </c:pt>
                <c:pt idx="9507">
                  <c:v>67.670999999999978</c:v>
                </c:pt>
                <c:pt idx="9508">
                  <c:v>67.670999999999978</c:v>
                </c:pt>
                <c:pt idx="9509">
                  <c:v>67.670999999999978</c:v>
                </c:pt>
                <c:pt idx="9510">
                  <c:v>67.670999999999978</c:v>
                </c:pt>
                <c:pt idx="9511">
                  <c:v>67.670999999999978</c:v>
                </c:pt>
                <c:pt idx="9512">
                  <c:v>67.670999999999978</c:v>
                </c:pt>
                <c:pt idx="9513">
                  <c:v>67.670999999999978</c:v>
                </c:pt>
                <c:pt idx="9514">
                  <c:v>67.670999999999978</c:v>
                </c:pt>
                <c:pt idx="9515">
                  <c:v>67.670999999999978</c:v>
                </c:pt>
                <c:pt idx="9516">
                  <c:v>67.670999999999978</c:v>
                </c:pt>
                <c:pt idx="9517">
                  <c:v>67.670999999999978</c:v>
                </c:pt>
                <c:pt idx="9518">
                  <c:v>67.670999999999978</c:v>
                </c:pt>
                <c:pt idx="9519">
                  <c:v>67.714000000000027</c:v>
                </c:pt>
                <c:pt idx="9520">
                  <c:v>67.714000000000027</c:v>
                </c:pt>
                <c:pt idx="9521">
                  <c:v>67.714000000000027</c:v>
                </c:pt>
                <c:pt idx="9522">
                  <c:v>67.757000000000005</c:v>
                </c:pt>
                <c:pt idx="9523">
                  <c:v>67.757000000000005</c:v>
                </c:pt>
                <c:pt idx="9524">
                  <c:v>67.757000000000005</c:v>
                </c:pt>
                <c:pt idx="9525">
                  <c:v>67.798000000000002</c:v>
                </c:pt>
                <c:pt idx="9526">
                  <c:v>67.798000000000002</c:v>
                </c:pt>
                <c:pt idx="9527">
                  <c:v>67.798000000000002</c:v>
                </c:pt>
                <c:pt idx="9528">
                  <c:v>67.798000000000002</c:v>
                </c:pt>
                <c:pt idx="9529">
                  <c:v>67.798000000000002</c:v>
                </c:pt>
                <c:pt idx="9530">
                  <c:v>67.798000000000002</c:v>
                </c:pt>
                <c:pt idx="9531">
                  <c:v>67.798000000000002</c:v>
                </c:pt>
                <c:pt idx="9532">
                  <c:v>67.798000000000002</c:v>
                </c:pt>
                <c:pt idx="9533">
                  <c:v>67.757000000000005</c:v>
                </c:pt>
                <c:pt idx="9534">
                  <c:v>67.757000000000005</c:v>
                </c:pt>
                <c:pt idx="9535">
                  <c:v>67.757000000000005</c:v>
                </c:pt>
                <c:pt idx="9536">
                  <c:v>67.714000000000027</c:v>
                </c:pt>
                <c:pt idx="9537">
                  <c:v>67.714000000000027</c:v>
                </c:pt>
                <c:pt idx="9538">
                  <c:v>67.670999999999978</c:v>
                </c:pt>
                <c:pt idx="9539">
                  <c:v>67.670999999999978</c:v>
                </c:pt>
                <c:pt idx="9540">
                  <c:v>67.670999999999978</c:v>
                </c:pt>
                <c:pt idx="9541">
                  <c:v>67.670999999999978</c:v>
                </c:pt>
                <c:pt idx="9542">
                  <c:v>67.670999999999978</c:v>
                </c:pt>
                <c:pt idx="9543">
                  <c:v>67.670999999999978</c:v>
                </c:pt>
                <c:pt idx="9544">
                  <c:v>67.626999999999981</c:v>
                </c:pt>
                <c:pt idx="9545">
                  <c:v>67.670999999999978</c:v>
                </c:pt>
                <c:pt idx="9546">
                  <c:v>67.670999999999978</c:v>
                </c:pt>
                <c:pt idx="9547">
                  <c:v>67.670999999999978</c:v>
                </c:pt>
                <c:pt idx="9548">
                  <c:v>67.670999999999978</c:v>
                </c:pt>
                <c:pt idx="9549">
                  <c:v>67.670999999999978</c:v>
                </c:pt>
                <c:pt idx="9550">
                  <c:v>67.670999999999978</c:v>
                </c:pt>
                <c:pt idx="9551">
                  <c:v>67.670999999999978</c:v>
                </c:pt>
                <c:pt idx="9552">
                  <c:v>67.670999999999978</c:v>
                </c:pt>
                <c:pt idx="9553">
                  <c:v>67.670999999999978</c:v>
                </c:pt>
                <c:pt idx="9554">
                  <c:v>67.714000000000027</c:v>
                </c:pt>
                <c:pt idx="9555">
                  <c:v>67.714000000000027</c:v>
                </c:pt>
                <c:pt idx="9556">
                  <c:v>67.714000000000027</c:v>
                </c:pt>
                <c:pt idx="9557">
                  <c:v>67.714000000000027</c:v>
                </c:pt>
                <c:pt idx="9558">
                  <c:v>67.714000000000027</c:v>
                </c:pt>
                <c:pt idx="9559">
                  <c:v>67.757000000000005</c:v>
                </c:pt>
                <c:pt idx="9560">
                  <c:v>67.757000000000005</c:v>
                </c:pt>
                <c:pt idx="9561">
                  <c:v>67.757000000000005</c:v>
                </c:pt>
                <c:pt idx="9562">
                  <c:v>67.757000000000005</c:v>
                </c:pt>
                <c:pt idx="9563">
                  <c:v>67.757000000000005</c:v>
                </c:pt>
                <c:pt idx="9564">
                  <c:v>67.757000000000005</c:v>
                </c:pt>
                <c:pt idx="9565">
                  <c:v>67.757000000000005</c:v>
                </c:pt>
                <c:pt idx="9566">
                  <c:v>67.757000000000005</c:v>
                </c:pt>
                <c:pt idx="9567">
                  <c:v>67.757000000000005</c:v>
                </c:pt>
                <c:pt idx="9568">
                  <c:v>67.757000000000005</c:v>
                </c:pt>
                <c:pt idx="9569">
                  <c:v>67.757000000000005</c:v>
                </c:pt>
                <c:pt idx="9570">
                  <c:v>67.757000000000005</c:v>
                </c:pt>
                <c:pt idx="9571">
                  <c:v>67.757000000000005</c:v>
                </c:pt>
                <c:pt idx="9572">
                  <c:v>67.714000000000027</c:v>
                </c:pt>
                <c:pt idx="9573">
                  <c:v>67.714000000000027</c:v>
                </c:pt>
                <c:pt idx="9574">
                  <c:v>67.714000000000027</c:v>
                </c:pt>
                <c:pt idx="9575">
                  <c:v>67.670999999999978</c:v>
                </c:pt>
                <c:pt idx="9576">
                  <c:v>67.670999999999978</c:v>
                </c:pt>
                <c:pt idx="9577">
                  <c:v>67.670999999999978</c:v>
                </c:pt>
                <c:pt idx="9578">
                  <c:v>67.626999999999981</c:v>
                </c:pt>
                <c:pt idx="9579">
                  <c:v>67.626999999999981</c:v>
                </c:pt>
                <c:pt idx="9580">
                  <c:v>67.626999999999981</c:v>
                </c:pt>
                <c:pt idx="9581">
                  <c:v>67.585999999999999</c:v>
                </c:pt>
                <c:pt idx="9582">
                  <c:v>67.585999999999999</c:v>
                </c:pt>
                <c:pt idx="9583">
                  <c:v>67.585999999999999</c:v>
                </c:pt>
                <c:pt idx="9584">
                  <c:v>67.585999999999999</c:v>
                </c:pt>
                <c:pt idx="9585">
                  <c:v>67.585999999999999</c:v>
                </c:pt>
                <c:pt idx="9586">
                  <c:v>67.585999999999999</c:v>
                </c:pt>
                <c:pt idx="9587">
                  <c:v>67.585999999999999</c:v>
                </c:pt>
                <c:pt idx="9588">
                  <c:v>67.585999999999999</c:v>
                </c:pt>
                <c:pt idx="9589">
                  <c:v>67.585999999999999</c:v>
                </c:pt>
                <c:pt idx="9590">
                  <c:v>67.585999999999999</c:v>
                </c:pt>
                <c:pt idx="9591">
                  <c:v>67.585999999999999</c:v>
                </c:pt>
                <c:pt idx="9592">
                  <c:v>67.585999999999999</c:v>
                </c:pt>
                <c:pt idx="9593">
                  <c:v>67.585999999999999</c:v>
                </c:pt>
                <c:pt idx="9594">
                  <c:v>67.585999999999999</c:v>
                </c:pt>
                <c:pt idx="9595">
                  <c:v>67.585999999999999</c:v>
                </c:pt>
                <c:pt idx="9596">
                  <c:v>67.585999999999999</c:v>
                </c:pt>
                <c:pt idx="9597">
                  <c:v>67.585999999999999</c:v>
                </c:pt>
                <c:pt idx="9598">
                  <c:v>67.585999999999999</c:v>
                </c:pt>
                <c:pt idx="9599">
                  <c:v>67.585999999999999</c:v>
                </c:pt>
                <c:pt idx="9600">
                  <c:v>67.585999999999999</c:v>
                </c:pt>
                <c:pt idx="9601">
                  <c:v>67.585999999999999</c:v>
                </c:pt>
                <c:pt idx="9602">
                  <c:v>67.585999999999999</c:v>
                </c:pt>
                <c:pt idx="9603">
                  <c:v>67.585999999999999</c:v>
                </c:pt>
                <c:pt idx="9604">
                  <c:v>67.626999999999981</c:v>
                </c:pt>
                <c:pt idx="9605">
                  <c:v>67.626999999999981</c:v>
                </c:pt>
                <c:pt idx="9606">
                  <c:v>67.626999999999981</c:v>
                </c:pt>
                <c:pt idx="9607">
                  <c:v>67.626999999999981</c:v>
                </c:pt>
                <c:pt idx="9608">
                  <c:v>67.626999999999981</c:v>
                </c:pt>
                <c:pt idx="9609">
                  <c:v>67.626999999999981</c:v>
                </c:pt>
                <c:pt idx="9610">
                  <c:v>67.626999999999981</c:v>
                </c:pt>
                <c:pt idx="9611">
                  <c:v>67.626999999999981</c:v>
                </c:pt>
                <c:pt idx="9612">
                  <c:v>67.626999999999981</c:v>
                </c:pt>
                <c:pt idx="9613">
                  <c:v>67.585999999999999</c:v>
                </c:pt>
                <c:pt idx="9614">
                  <c:v>67.585999999999999</c:v>
                </c:pt>
                <c:pt idx="9615">
                  <c:v>67.585999999999999</c:v>
                </c:pt>
                <c:pt idx="9616">
                  <c:v>67.585999999999999</c:v>
                </c:pt>
                <c:pt idx="9617">
                  <c:v>67.585999999999999</c:v>
                </c:pt>
                <c:pt idx="9618">
                  <c:v>67.626999999999981</c:v>
                </c:pt>
                <c:pt idx="9619">
                  <c:v>67.626999999999981</c:v>
                </c:pt>
                <c:pt idx="9620">
                  <c:v>67.626999999999981</c:v>
                </c:pt>
                <c:pt idx="9621">
                  <c:v>67.626999999999981</c:v>
                </c:pt>
                <c:pt idx="9622">
                  <c:v>67.626999999999981</c:v>
                </c:pt>
                <c:pt idx="9623">
                  <c:v>67.626999999999981</c:v>
                </c:pt>
                <c:pt idx="9624">
                  <c:v>67.626999999999981</c:v>
                </c:pt>
                <c:pt idx="9625">
                  <c:v>67.626999999999981</c:v>
                </c:pt>
                <c:pt idx="9626">
                  <c:v>67.626999999999981</c:v>
                </c:pt>
                <c:pt idx="9627">
                  <c:v>67.626999999999981</c:v>
                </c:pt>
                <c:pt idx="9628">
                  <c:v>67.626999999999981</c:v>
                </c:pt>
                <c:pt idx="9629">
                  <c:v>67.626999999999981</c:v>
                </c:pt>
                <c:pt idx="9630">
                  <c:v>67.626999999999981</c:v>
                </c:pt>
                <c:pt idx="9631">
                  <c:v>67.626999999999981</c:v>
                </c:pt>
                <c:pt idx="9632">
                  <c:v>67.626999999999981</c:v>
                </c:pt>
                <c:pt idx="9633">
                  <c:v>67.626999999999981</c:v>
                </c:pt>
                <c:pt idx="9634">
                  <c:v>67.626999999999981</c:v>
                </c:pt>
                <c:pt idx="9635">
                  <c:v>67.626999999999981</c:v>
                </c:pt>
                <c:pt idx="9636">
                  <c:v>67.626999999999981</c:v>
                </c:pt>
                <c:pt idx="9637">
                  <c:v>67.626999999999981</c:v>
                </c:pt>
                <c:pt idx="9638">
                  <c:v>67.626999999999981</c:v>
                </c:pt>
                <c:pt idx="9639">
                  <c:v>67.626999999999981</c:v>
                </c:pt>
                <c:pt idx="9640">
                  <c:v>67.670999999999978</c:v>
                </c:pt>
                <c:pt idx="9641">
                  <c:v>67.670999999999978</c:v>
                </c:pt>
                <c:pt idx="9642">
                  <c:v>67.670999999999978</c:v>
                </c:pt>
                <c:pt idx="9643">
                  <c:v>67.670999999999978</c:v>
                </c:pt>
                <c:pt idx="9644">
                  <c:v>67.714000000000027</c:v>
                </c:pt>
                <c:pt idx="9645">
                  <c:v>67.714000000000027</c:v>
                </c:pt>
                <c:pt idx="9646">
                  <c:v>67.714000000000027</c:v>
                </c:pt>
                <c:pt idx="9647">
                  <c:v>67.714000000000027</c:v>
                </c:pt>
                <c:pt idx="9648">
                  <c:v>67.757000000000005</c:v>
                </c:pt>
                <c:pt idx="9649">
                  <c:v>67.757000000000005</c:v>
                </c:pt>
                <c:pt idx="9650">
                  <c:v>67.757000000000005</c:v>
                </c:pt>
                <c:pt idx="9651">
                  <c:v>67.757000000000005</c:v>
                </c:pt>
                <c:pt idx="9652">
                  <c:v>67.757000000000005</c:v>
                </c:pt>
                <c:pt idx="9653">
                  <c:v>67.757000000000005</c:v>
                </c:pt>
                <c:pt idx="9654">
                  <c:v>67.757000000000005</c:v>
                </c:pt>
                <c:pt idx="9655">
                  <c:v>67.757000000000005</c:v>
                </c:pt>
                <c:pt idx="9656">
                  <c:v>67.798000000000002</c:v>
                </c:pt>
                <c:pt idx="9657">
                  <c:v>67.798000000000002</c:v>
                </c:pt>
                <c:pt idx="9658">
                  <c:v>67.798000000000002</c:v>
                </c:pt>
                <c:pt idx="9659">
                  <c:v>67.842000000000013</c:v>
                </c:pt>
                <c:pt idx="9660">
                  <c:v>67.842000000000013</c:v>
                </c:pt>
                <c:pt idx="9661">
                  <c:v>67.842000000000013</c:v>
                </c:pt>
                <c:pt idx="9662">
                  <c:v>67.842000000000013</c:v>
                </c:pt>
                <c:pt idx="9663">
                  <c:v>67.842000000000013</c:v>
                </c:pt>
                <c:pt idx="9664">
                  <c:v>67.842000000000013</c:v>
                </c:pt>
                <c:pt idx="9665">
                  <c:v>67.798000000000002</c:v>
                </c:pt>
                <c:pt idx="9666">
                  <c:v>67.798000000000002</c:v>
                </c:pt>
                <c:pt idx="9667">
                  <c:v>67.798000000000002</c:v>
                </c:pt>
                <c:pt idx="9668">
                  <c:v>67.757000000000005</c:v>
                </c:pt>
                <c:pt idx="9669">
                  <c:v>67.757000000000005</c:v>
                </c:pt>
                <c:pt idx="9670">
                  <c:v>67.757000000000005</c:v>
                </c:pt>
                <c:pt idx="9671">
                  <c:v>67.757000000000005</c:v>
                </c:pt>
                <c:pt idx="9672">
                  <c:v>67.757000000000005</c:v>
                </c:pt>
                <c:pt idx="9673">
                  <c:v>67.757000000000005</c:v>
                </c:pt>
                <c:pt idx="9674">
                  <c:v>67.757000000000005</c:v>
                </c:pt>
                <c:pt idx="9675">
                  <c:v>67.798000000000002</c:v>
                </c:pt>
                <c:pt idx="9676">
                  <c:v>67.798000000000002</c:v>
                </c:pt>
                <c:pt idx="9677">
                  <c:v>67.798000000000002</c:v>
                </c:pt>
                <c:pt idx="9678">
                  <c:v>67.798000000000002</c:v>
                </c:pt>
                <c:pt idx="9679">
                  <c:v>67.842000000000013</c:v>
                </c:pt>
                <c:pt idx="9680">
                  <c:v>67.842000000000013</c:v>
                </c:pt>
                <c:pt idx="9681">
                  <c:v>67.842000000000013</c:v>
                </c:pt>
                <c:pt idx="9682">
                  <c:v>67.842000000000013</c:v>
                </c:pt>
                <c:pt idx="9683">
                  <c:v>67.884999999999991</c:v>
                </c:pt>
                <c:pt idx="9684">
                  <c:v>67.884999999999991</c:v>
                </c:pt>
                <c:pt idx="9685">
                  <c:v>67.884999999999991</c:v>
                </c:pt>
                <c:pt idx="9686">
                  <c:v>67.884999999999991</c:v>
                </c:pt>
                <c:pt idx="9687">
                  <c:v>67.884999999999991</c:v>
                </c:pt>
                <c:pt idx="9688">
                  <c:v>67.884999999999991</c:v>
                </c:pt>
                <c:pt idx="9689">
                  <c:v>67.884999999999991</c:v>
                </c:pt>
                <c:pt idx="9690">
                  <c:v>67.884999999999991</c:v>
                </c:pt>
                <c:pt idx="9691">
                  <c:v>67.884999999999991</c:v>
                </c:pt>
                <c:pt idx="9692">
                  <c:v>67.884999999999991</c:v>
                </c:pt>
                <c:pt idx="9693">
                  <c:v>67.884999999999991</c:v>
                </c:pt>
                <c:pt idx="9694">
                  <c:v>67.884999999999991</c:v>
                </c:pt>
                <c:pt idx="9695">
                  <c:v>67.927999999999997</c:v>
                </c:pt>
                <c:pt idx="9696">
                  <c:v>67.927999999999997</c:v>
                </c:pt>
                <c:pt idx="9697">
                  <c:v>67.927999999999997</c:v>
                </c:pt>
                <c:pt idx="9698">
                  <c:v>67.927999999999997</c:v>
                </c:pt>
                <c:pt idx="9699">
                  <c:v>67.971000000000004</c:v>
                </c:pt>
                <c:pt idx="9700">
                  <c:v>67.971000000000004</c:v>
                </c:pt>
                <c:pt idx="9701">
                  <c:v>67.971000000000004</c:v>
                </c:pt>
                <c:pt idx="9702">
                  <c:v>67.971000000000004</c:v>
                </c:pt>
                <c:pt idx="9703">
                  <c:v>67.971000000000004</c:v>
                </c:pt>
                <c:pt idx="9704">
                  <c:v>67.971000000000004</c:v>
                </c:pt>
                <c:pt idx="9705">
                  <c:v>67.971000000000004</c:v>
                </c:pt>
                <c:pt idx="9706">
                  <c:v>67.971000000000004</c:v>
                </c:pt>
                <c:pt idx="9707">
                  <c:v>67.971000000000004</c:v>
                </c:pt>
                <c:pt idx="9708">
                  <c:v>67.971000000000004</c:v>
                </c:pt>
                <c:pt idx="9709">
                  <c:v>67.971000000000004</c:v>
                </c:pt>
                <c:pt idx="9710">
                  <c:v>67.971000000000004</c:v>
                </c:pt>
                <c:pt idx="9711">
                  <c:v>67.971000000000004</c:v>
                </c:pt>
                <c:pt idx="9712">
                  <c:v>67.971000000000004</c:v>
                </c:pt>
                <c:pt idx="9713">
                  <c:v>68.013000000000005</c:v>
                </c:pt>
                <c:pt idx="9714">
                  <c:v>68.013000000000005</c:v>
                </c:pt>
                <c:pt idx="9715">
                  <c:v>68.013000000000005</c:v>
                </c:pt>
                <c:pt idx="9716">
                  <c:v>68.013000000000005</c:v>
                </c:pt>
                <c:pt idx="9717">
                  <c:v>68.013000000000005</c:v>
                </c:pt>
                <c:pt idx="9718">
                  <c:v>68.055999999999983</c:v>
                </c:pt>
                <c:pt idx="9719">
                  <c:v>68.055999999999983</c:v>
                </c:pt>
                <c:pt idx="9720">
                  <c:v>68.055999999999983</c:v>
                </c:pt>
                <c:pt idx="9721">
                  <c:v>68.055999999999983</c:v>
                </c:pt>
                <c:pt idx="9722">
                  <c:v>68.099000000000004</c:v>
                </c:pt>
                <c:pt idx="9723">
                  <c:v>68.099000000000004</c:v>
                </c:pt>
                <c:pt idx="9724">
                  <c:v>68.099000000000004</c:v>
                </c:pt>
                <c:pt idx="9725">
                  <c:v>68.141999999999996</c:v>
                </c:pt>
                <c:pt idx="9726">
                  <c:v>68.141999999999996</c:v>
                </c:pt>
                <c:pt idx="9727">
                  <c:v>68.185000000000002</c:v>
                </c:pt>
                <c:pt idx="9728">
                  <c:v>68.185000000000002</c:v>
                </c:pt>
                <c:pt idx="9729">
                  <c:v>68.185000000000002</c:v>
                </c:pt>
                <c:pt idx="9730">
                  <c:v>68.185000000000002</c:v>
                </c:pt>
                <c:pt idx="9731">
                  <c:v>68.185000000000002</c:v>
                </c:pt>
                <c:pt idx="9732">
                  <c:v>68.185000000000002</c:v>
                </c:pt>
                <c:pt idx="9733">
                  <c:v>68.185000000000002</c:v>
                </c:pt>
                <c:pt idx="9734">
                  <c:v>68.185000000000002</c:v>
                </c:pt>
                <c:pt idx="9735">
                  <c:v>68.185000000000002</c:v>
                </c:pt>
                <c:pt idx="9736">
                  <c:v>68.141999999999996</c:v>
                </c:pt>
                <c:pt idx="9737">
                  <c:v>68.185000000000002</c:v>
                </c:pt>
                <c:pt idx="9738">
                  <c:v>68.185000000000002</c:v>
                </c:pt>
                <c:pt idx="9739">
                  <c:v>68.185000000000002</c:v>
                </c:pt>
                <c:pt idx="9740">
                  <c:v>68.185000000000002</c:v>
                </c:pt>
                <c:pt idx="9741">
                  <c:v>68.185000000000002</c:v>
                </c:pt>
                <c:pt idx="9742">
                  <c:v>68.185000000000002</c:v>
                </c:pt>
                <c:pt idx="9743">
                  <c:v>68.185000000000002</c:v>
                </c:pt>
                <c:pt idx="9744">
                  <c:v>68.185000000000002</c:v>
                </c:pt>
                <c:pt idx="9745">
                  <c:v>68.185000000000002</c:v>
                </c:pt>
                <c:pt idx="9746">
                  <c:v>68.185000000000002</c:v>
                </c:pt>
                <c:pt idx="9747">
                  <c:v>68.185000000000002</c:v>
                </c:pt>
                <c:pt idx="9748">
                  <c:v>68.185000000000002</c:v>
                </c:pt>
                <c:pt idx="9749">
                  <c:v>68.185000000000002</c:v>
                </c:pt>
                <c:pt idx="9750">
                  <c:v>68.185000000000002</c:v>
                </c:pt>
                <c:pt idx="9751">
                  <c:v>68.185000000000002</c:v>
                </c:pt>
                <c:pt idx="9752">
                  <c:v>68.185000000000002</c:v>
                </c:pt>
                <c:pt idx="9753">
                  <c:v>68.185000000000002</c:v>
                </c:pt>
                <c:pt idx="9754">
                  <c:v>68.185000000000002</c:v>
                </c:pt>
                <c:pt idx="9755">
                  <c:v>68.185000000000002</c:v>
                </c:pt>
                <c:pt idx="9756">
                  <c:v>68.185000000000002</c:v>
                </c:pt>
                <c:pt idx="9757">
                  <c:v>68.185000000000002</c:v>
                </c:pt>
                <c:pt idx="9758">
                  <c:v>68.185000000000002</c:v>
                </c:pt>
                <c:pt idx="9759">
                  <c:v>68.141999999999996</c:v>
                </c:pt>
                <c:pt idx="9760">
                  <c:v>68.141999999999996</c:v>
                </c:pt>
                <c:pt idx="9761">
                  <c:v>68.185000000000002</c:v>
                </c:pt>
                <c:pt idx="9762">
                  <c:v>68.185000000000002</c:v>
                </c:pt>
                <c:pt idx="9763">
                  <c:v>68.185000000000002</c:v>
                </c:pt>
                <c:pt idx="9764">
                  <c:v>68.185000000000002</c:v>
                </c:pt>
                <c:pt idx="9765">
                  <c:v>68.185000000000002</c:v>
                </c:pt>
                <c:pt idx="9766">
                  <c:v>68.227000000000004</c:v>
                </c:pt>
                <c:pt idx="9767">
                  <c:v>68.227000000000004</c:v>
                </c:pt>
                <c:pt idx="9768">
                  <c:v>68.27</c:v>
                </c:pt>
                <c:pt idx="9769">
                  <c:v>68.27</c:v>
                </c:pt>
                <c:pt idx="9770">
                  <c:v>68.27</c:v>
                </c:pt>
                <c:pt idx="9771">
                  <c:v>68.27</c:v>
                </c:pt>
                <c:pt idx="9772">
                  <c:v>68.313000000000002</c:v>
                </c:pt>
                <c:pt idx="9773">
                  <c:v>68.313000000000002</c:v>
                </c:pt>
                <c:pt idx="9774">
                  <c:v>68.313000000000002</c:v>
                </c:pt>
                <c:pt idx="9775">
                  <c:v>68.313000000000002</c:v>
                </c:pt>
                <c:pt idx="9776">
                  <c:v>68.313000000000002</c:v>
                </c:pt>
                <c:pt idx="9777">
                  <c:v>68.313000000000002</c:v>
                </c:pt>
                <c:pt idx="9778">
                  <c:v>68.313000000000002</c:v>
                </c:pt>
                <c:pt idx="9779">
                  <c:v>68.313000000000002</c:v>
                </c:pt>
                <c:pt idx="9780">
                  <c:v>68.313000000000002</c:v>
                </c:pt>
                <c:pt idx="9781">
                  <c:v>68.35599999999998</c:v>
                </c:pt>
                <c:pt idx="9782">
                  <c:v>68.313000000000002</c:v>
                </c:pt>
                <c:pt idx="9783">
                  <c:v>68.35599999999998</c:v>
                </c:pt>
                <c:pt idx="9784">
                  <c:v>68.35599999999998</c:v>
                </c:pt>
                <c:pt idx="9785">
                  <c:v>68.35599999999998</c:v>
                </c:pt>
                <c:pt idx="9786">
                  <c:v>68.35599999999998</c:v>
                </c:pt>
                <c:pt idx="9787">
                  <c:v>68.35599999999998</c:v>
                </c:pt>
                <c:pt idx="9788">
                  <c:v>68.35599999999998</c:v>
                </c:pt>
                <c:pt idx="9789">
                  <c:v>68.35599999999998</c:v>
                </c:pt>
                <c:pt idx="9790">
                  <c:v>68.35599999999998</c:v>
                </c:pt>
                <c:pt idx="9791">
                  <c:v>68.35599999999998</c:v>
                </c:pt>
                <c:pt idx="9792">
                  <c:v>68.35599999999998</c:v>
                </c:pt>
                <c:pt idx="9793">
                  <c:v>68.35599999999998</c:v>
                </c:pt>
                <c:pt idx="9794">
                  <c:v>68.35599999999998</c:v>
                </c:pt>
                <c:pt idx="9795">
                  <c:v>68.35599999999998</c:v>
                </c:pt>
                <c:pt idx="9796">
                  <c:v>68.35599999999998</c:v>
                </c:pt>
                <c:pt idx="9797">
                  <c:v>68.35599999999998</c:v>
                </c:pt>
                <c:pt idx="9798">
                  <c:v>68.35599999999998</c:v>
                </c:pt>
                <c:pt idx="9799">
                  <c:v>68.35599999999998</c:v>
                </c:pt>
                <c:pt idx="9800">
                  <c:v>68.35599999999998</c:v>
                </c:pt>
                <c:pt idx="9801">
                  <c:v>68.35599999999998</c:v>
                </c:pt>
                <c:pt idx="9802">
                  <c:v>68.35599999999998</c:v>
                </c:pt>
                <c:pt idx="9803">
                  <c:v>68.35599999999998</c:v>
                </c:pt>
                <c:pt idx="9804">
                  <c:v>68.35599999999998</c:v>
                </c:pt>
                <c:pt idx="9805">
                  <c:v>68.313000000000002</c:v>
                </c:pt>
                <c:pt idx="9806">
                  <c:v>68.313000000000002</c:v>
                </c:pt>
                <c:pt idx="9807">
                  <c:v>68.313000000000002</c:v>
                </c:pt>
                <c:pt idx="9808">
                  <c:v>68.313000000000002</c:v>
                </c:pt>
                <c:pt idx="9809">
                  <c:v>68.313000000000002</c:v>
                </c:pt>
                <c:pt idx="9810">
                  <c:v>68.313000000000002</c:v>
                </c:pt>
                <c:pt idx="9811">
                  <c:v>68.313000000000002</c:v>
                </c:pt>
                <c:pt idx="9812">
                  <c:v>68.313000000000002</c:v>
                </c:pt>
                <c:pt idx="9813">
                  <c:v>68.313000000000002</c:v>
                </c:pt>
                <c:pt idx="9814">
                  <c:v>68.313000000000002</c:v>
                </c:pt>
                <c:pt idx="9815">
                  <c:v>68.35599999999998</c:v>
                </c:pt>
                <c:pt idx="9816">
                  <c:v>68.35599999999998</c:v>
                </c:pt>
                <c:pt idx="9817">
                  <c:v>68.35599999999998</c:v>
                </c:pt>
                <c:pt idx="9818">
                  <c:v>68.400000000000006</c:v>
                </c:pt>
                <c:pt idx="9819">
                  <c:v>68.400000000000006</c:v>
                </c:pt>
                <c:pt idx="9820">
                  <c:v>68.443000000000026</c:v>
                </c:pt>
                <c:pt idx="9821">
                  <c:v>68.443000000000026</c:v>
                </c:pt>
                <c:pt idx="9822">
                  <c:v>68.483999999999995</c:v>
                </c:pt>
                <c:pt idx="9823">
                  <c:v>68.483999999999995</c:v>
                </c:pt>
                <c:pt idx="9824">
                  <c:v>68.527000000000001</c:v>
                </c:pt>
                <c:pt idx="9825">
                  <c:v>68.527000000000001</c:v>
                </c:pt>
                <c:pt idx="9826">
                  <c:v>68.570999999999998</c:v>
                </c:pt>
                <c:pt idx="9827">
                  <c:v>68.570999999999998</c:v>
                </c:pt>
                <c:pt idx="9828">
                  <c:v>68.570999999999998</c:v>
                </c:pt>
                <c:pt idx="9829">
                  <c:v>68.570999999999998</c:v>
                </c:pt>
                <c:pt idx="9830">
                  <c:v>68.527000000000001</c:v>
                </c:pt>
                <c:pt idx="9831">
                  <c:v>68.527000000000001</c:v>
                </c:pt>
                <c:pt idx="9832">
                  <c:v>68.527000000000001</c:v>
                </c:pt>
                <c:pt idx="9833">
                  <c:v>68.483999999999995</c:v>
                </c:pt>
                <c:pt idx="9834">
                  <c:v>68.483999999999995</c:v>
                </c:pt>
                <c:pt idx="9835">
                  <c:v>68.483999999999995</c:v>
                </c:pt>
                <c:pt idx="9836">
                  <c:v>68.483999999999995</c:v>
                </c:pt>
                <c:pt idx="9837">
                  <c:v>68.443000000000026</c:v>
                </c:pt>
                <c:pt idx="9838">
                  <c:v>68.443000000000026</c:v>
                </c:pt>
                <c:pt idx="9839">
                  <c:v>68.443000000000026</c:v>
                </c:pt>
                <c:pt idx="9840">
                  <c:v>68.443000000000026</c:v>
                </c:pt>
                <c:pt idx="9841">
                  <c:v>68.483999999999995</c:v>
                </c:pt>
                <c:pt idx="9842">
                  <c:v>68.483999999999995</c:v>
                </c:pt>
                <c:pt idx="9843">
                  <c:v>68.483999999999995</c:v>
                </c:pt>
                <c:pt idx="9844">
                  <c:v>68.527000000000001</c:v>
                </c:pt>
                <c:pt idx="9845">
                  <c:v>68.527000000000001</c:v>
                </c:pt>
                <c:pt idx="9846">
                  <c:v>68.527000000000001</c:v>
                </c:pt>
                <c:pt idx="9847">
                  <c:v>68.527000000000001</c:v>
                </c:pt>
                <c:pt idx="9848">
                  <c:v>68.527000000000001</c:v>
                </c:pt>
                <c:pt idx="9849">
                  <c:v>68.483999999999995</c:v>
                </c:pt>
                <c:pt idx="9850">
                  <c:v>68.483999999999995</c:v>
                </c:pt>
                <c:pt idx="9851">
                  <c:v>68.483999999999995</c:v>
                </c:pt>
                <c:pt idx="9852">
                  <c:v>68.483999999999995</c:v>
                </c:pt>
                <c:pt idx="9853">
                  <c:v>68.443000000000026</c:v>
                </c:pt>
                <c:pt idx="9854">
                  <c:v>68.443000000000026</c:v>
                </c:pt>
                <c:pt idx="9855">
                  <c:v>68.443000000000026</c:v>
                </c:pt>
                <c:pt idx="9856">
                  <c:v>68.443000000000026</c:v>
                </c:pt>
                <c:pt idx="9857">
                  <c:v>68.443000000000026</c:v>
                </c:pt>
                <c:pt idx="9858">
                  <c:v>68.443000000000026</c:v>
                </c:pt>
                <c:pt idx="9859">
                  <c:v>68.443000000000026</c:v>
                </c:pt>
                <c:pt idx="9860">
                  <c:v>68.400000000000006</c:v>
                </c:pt>
                <c:pt idx="9861">
                  <c:v>68.400000000000006</c:v>
                </c:pt>
                <c:pt idx="9862">
                  <c:v>68.400000000000006</c:v>
                </c:pt>
                <c:pt idx="9863">
                  <c:v>68.400000000000006</c:v>
                </c:pt>
                <c:pt idx="9864">
                  <c:v>68.400000000000006</c:v>
                </c:pt>
                <c:pt idx="9865">
                  <c:v>68.400000000000006</c:v>
                </c:pt>
                <c:pt idx="9866">
                  <c:v>68.443000000000026</c:v>
                </c:pt>
                <c:pt idx="9867">
                  <c:v>68.443000000000026</c:v>
                </c:pt>
                <c:pt idx="9868">
                  <c:v>68.443000000000026</c:v>
                </c:pt>
                <c:pt idx="9869">
                  <c:v>68.483999999999995</c:v>
                </c:pt>
                <c:pt idx="9870">
                  <c:v>68.483999999999995</c:v>
                </c:pt>
                <c:pt idx="9871">
                  <c:v>68.483999999999995</c:v>
                </c:pt>
                <c:pt idx="9872">
                  <c:v>68.483999999999995</c:v>
                </c:pt>
                <c:pt idx="9873">
                  <c:v>68.483999999999995</c:v>
                </c:pt>
                <c:pt idx="9874">
                  <c:v>68.483999999999995</c:v>
                </c:pt>
                <c:pt idx="9875">
                  <c:v>68.483999999999995</c:v>
                </c:pt>
                <c:pt idx="9876">
                  <c:v>68.483999999999995</c:v>
                </c:pt>
                <c:pt idx="9877">
                  <c:v>68.483999999999995</c:v>
                </c:pt>
                <c:pt idx="9878">
                  <c:v>68.483999999999995</c:v>
                </c:pt>
                <c:pt idx="9879">
                  <c:v>68.483999999999995</c:v>
                </c:pt>
                <c:pt idx="9880">
                  <c:v>68.527000000000001</c:v>
                </c:pt>
                <c:pt idx="9881">
                  <c:v>68.483999999999995</c:v>
                </c:pt>
                <c:pt idx="9882">
                  <c:v>68.527000000000001</c:v>
                </c:pt>
                <c:pt idx="9883">
                  <c:v>68.527000000000001</c:v>
                </c:pt>
                <c:pt idx="9884">
                  <c:v>68.527000000000001</c:v>
                </c:pt>
                <c:pt idx="9885">
                  <c:v>68.527000000000001</c:v>
                </c:pt>
                <c:pt idx="9886">
                  <c:v>68.527000000000001</c:v>
                </c:pt>
                <c:pt idx="9887">
                  <c:v>68.527000000000001</c:v>
                </c:pt>
                <c:pt idx="9888">
                  <c:v>68.527000000000001</c:v>
                </c:pt>
                <c:pt idx="9889">
                  <c:v>68.570999999999998</c:v>
                </c:pt>
                <c:pt idx="9890">
                  <c:v>68.570999999999998</c:v>
                </c:pt>
                <c:pt idx="9891">
                  <c:v>68.570999999999998</c:v>
                </c:pt>
                <c:pt idx="9892">
                  <c:v>68.614000000000004</c:v>
                </c:pt>
                <c:pt idx="9893">
                  <c:v>68.614000000000004</c:v>
                </c:pt>
                <c:pt idx="9894">
                  <c:v>68.614000000000004</c:v>
                </c:pt>
                <c:pt idx="9895">
                  <c:v>68.614000000000004</c:v>
                </c:pt>
                <c:pt idx="9896">
                  <c:v>68.656999999999982</c:v>
                </c:pt>
                <c:pt idx="9897">
                  <c:v>68.656999999999982</c:v>
                </c:pt>
                <c:pt idx="9898">
                  <c:v>68.656999999999982</c:v>
                </c:pt>
                <c:pt idx="9899">
                  <c:v>68.656999999999982</c:v>
                </c:pt>
                <c:pt idx="9900">
                  <c:v>68.697999999999993</c:v>
                </c:pt>
                <c:pt idx="9901">
                  <c:v>68.697999999999993</c:v>
                </c:pt>
                <c:pt idx="9902">
                  <c:v>68.697999999999993</c:v>
                </c:pt>
                <c:pt idx="9903">
                  <c:v>68.742000000000004</c:v>
                </c:pt>
                <c:pt idx="9904">
                  <c:v>68.742000000000004</c:v>
                </c:pt>
                <c:pt idx="9905">
                  <c:v>68.742000000000004</c:v>
                </c:pt>
                <c:pt idx="9906">
                  <c:v>68.784999999999997</c:v>
                </c:pt>
                <c:pt idx="9907">
                  <c:v>68.784999999999997</c:v>
                </c:pt>
                <c:pt idx="9908">
                  <c:v>68.784999999999997</c:v>
                </c:pt>
                <c:pt idx="9909">
                  <c:v>68.784999999999997</c:v>
                </c:pt>
                <c:pt idx="9910">
                  <c:v>68.784999999999997</c:v>
                </c:pt>
                <c:pt idx="9911">
                  <c:v>68.784999999999997</c:v>
                </c:pt>
                <c:pt idx="9912">
                  <c:v>68.784999999999997</c:v>
                </c:pt>
                <c:pt idx="9913">
                  <c:v>68.784999999999997</c:v>
                </c:pt>
                <c:pt idx="9914">
                  <c:v>68.784999999999997</c:v>
                </c:pt>
                <c:pt idx="9915">
                  <c:v>68.784999999999997</c:v>
                </c:pt>
                <c:pt idx="9916">
                  <c:v>68.784999999999997</c:v>
                </c:pt>
                <c:pt idx="9917">
                  <c:v>68.784999999999997</c:v>
                </c:pt>
                <c:pt idx="9918">
                  <c:v>68.784999999999997</c:v>
                </c:pt>
                <c:pt idx="9919">
                  <c:v>68.784999999999997</c:v>
                </c:pt>
                <c:pt idx="9920">
                  <c:v>68.784999999999997</c:v>
                </c:pt>
                <c:pt idx="9921">
                  <c:v>68.784999999999997</c:v>
                </c:pt>
                <c:pt idx="9922">
                  <c:v>68.784999999999997</c:v>
                </c:pt>
                <c:pt idx="9923">
                  <c:v>68.784999999999997</c:v>
                </c:pt>
                <c:pt idx="9924">
                  <c:v>68.784999999999997</c:v>
                </c:pt>
                <c:pt idx="9925">
                  <c:v>68.784999999999997</c:v>
                </c:pt>
                <c:pt idx="9926">
                  <c:v>68.784999999999997</c:v>
                </c:pt>
                <c:pt idx="9927">
                  <c:v>68.784999999999997</c:v>
                </c:pt>
                <c:pt idx="9928">
                  <c:v>68.784999999999997</c:v>
                </c:pt>
                <c:pt idx="9929">
                  <c:v>68.784999999999997</c:v>
                </c:pt>
                <c:pt idx="9930">
                  <c:v>68.784999999999997</c:v>
                </c:pt>
                <c:pt idx="9931">
                  <c:v>68.828000000000003</c:v>
                </c:pt>
                <c:pt idx="9932">
                  <c:v>68.828000000000003</c:v>
                </c:pt>
                <c:pt idx="9933">
                  <c:v>68.828000000000003</c:v>
                </c:pt>
                <c:pt idx="9934">
                  <c:v>68.828000000000003</c:v>
                </c:pt>
                <c:pt idx="9935">
                  <c:v>68.828000000000003</c:v>
                </c:pt>
                <c:pt idx="9936">
                  <c:v>68.828000000000003</c:v>
                </c:pt>
                <c:pt idx="9937">
                  <c:v>68.828000000000003</c:v>
                </c:pt>
                <c:pt idx="9938">
                  <c:v>68.870999999999981</c:v>
                </c:pt>
                <c:pt idx="9939">
                  <c:v>68.870999999999981</c:v>
                </c:pt>
                <c:pt idx="9940">
                  <c:v>68.870999999999981</c:v>
                </c:pt>
                <c:pt idx="9941">
                  <c:v>68.912999999999997</c:v>
                </c:pt>
                <c:pt idx="9942">
                  <c:v>68.912999999999997</c:v>
                </c:pt>
                <c:pt idx="9943">
                  <c:v>68.912999999999997</c:v>
                </c:pt>
                <c:pt idx="9944">
                  <c:v>68.956000000000003</c:v>
                </c:pt>
                <c:pt idx="9945">
                  <c:v>68.956000000000003</c:v>
                </c:pt>
                <c:pt idx="9946">
                  <c:v>68.956000000000003</c:v>
                </c:pt>
                <c:pt idx="9947">
                  <c:v>68.998999999999995</c:v>
                </c:pt>
                <c:pt idx="9948">
                  <c:v>68.998999999999995</c:v>
                </c:pt>
                <c:pt idx="9949">
                  <c:v>68.998999999999995</c:v>
                </c:pt>
                <c:pt idx="9950">
                  <c:v>69.042000000000002</c:v>
                </c:pt>
                <c:pt idx="9951">
                  <c:v>69.042000000000002</c:v>
                </c:pt>
                <c:pt idx="9952">
                  <c:v>69.042000000000002</c:v>
                </c:pt>
                <c:pt idx="9953">
                  <c:v>69.042000000000002</c:v>
                </c:pt>
                <c:pt idx="9954">
                  <c:v>69.042000000000002</c:v>
                </c:pt>
                <c:pt idx="9955">
                  <c:v>69.042000000000002</c:v>
                </c:pt>
                <c:pt idx="9956">
                  <c:v>69.042000000000002</c:v>
                </c:pt>
                <c:pt idx="9957">
                  <c:v>69.084999999999994</c:v>
                </c:pt>
                <c:pt idx="9958">
                  <c:v>69.084999999999994</c:v>
                </c:pt>
                <c:pt idx="9959">
                  <c:v>69.084999999999994</c:v>
                </c:pt>
                <c:pt idx="9960">
                  <c:v>69.084999999999994</c:v>
                </c:pt>
                <c:pt idx="9961">
                  <c:v>69.084999999999994</c:v>
                </c:pt>
                <c:pt idx="9962">
                  <c:v>69.128999999999976</c:v>
                </c:pt>
                <c:pt idx="9963">
                  <c:v>69.128999999999976</c:v>
                </c:pt>
                <c:pt idx="9964">
                  <c:v>69.128999999999976</c:v>
                </c:pt>
                <c:pt idx="9965">
                  <c:v>69.128999999999976</c:v>
                </c:pt>
                <c:pt idx="9966">
                  <c:v>69.128999999999976</c:v>
                </c:pt>
                <c:pt idx="9967">
                  <c:v>69.169999999999987</c:v>
                </c:pt>
                <c:pt idx="9968">
                  <c:v>69.169999999999987</c:v>
                </c:pt>
                <c:pt idx="9969">
                  <c:v>69.169999999999987</c:v>
                </c:pt>
                <c:pt idx="9970">
                  <c:v>69.128999999999976</c:v>
                </c:pt>
                <c:pt idx="9971">
                  <c:v>69.128999999999976</c:v>
                </c:pt>
                <c:pt idx="9972">
                  <c:v>69.128999999999976</c:v>
                </c:pt>
                <c:pt idx="9973">
                  <c:v>69.128999999999976</c:v>
                </c:pt>
                <c:pt idx="9974">
                  <c:v>69.128999999999976</c:v>
                </c:pt>
                <c:pt idx="9975">
                  <c:v>69.084999999999994</c:v>
                </c:pt>
                <c:pt idx="9976">
                  <c:v>69.084999999999994</c:v>
                </c:pt>
                <c:pt idx="9977">
                  <c:v>69.084999999999994</c:v>
                </c:pt>
                <c:pt idx="9978">
                  <c:v>69.084999999999994</c:v>
                </c:pt>
                <c:pt idx="9979">
                  <c:v>69.084999999999994</c:v>
                </c:pt>
                <c:pt idx="9980">
                  <c:v>69.084999999999994</c:v>
                </c:pt>
                <c:pt idx="9981">
                  <c:v>69.084999999999994</c:v>
                </c:pt>
                <c:pt idx="9982">
                  <c:v>69.084999999999994</c:v>
                </c:pt>
                <c:pt idx="9983">
                  <c:v>69.084999999999994</c:v>
                </c:pt>
                <c:pt idx="9984">
                  <c:v>69.084999999999994</c:v>
                </c:pt>
                <c:pt idx="9985">
                  <c:v>69.042000000000002</c:v>
                </c:pt>
                <c:pt idx="9986">
                  <c:v>69.042000000000002</c:v>
                </c:pt>
                <c:pt idx="9987">
                  <c:v>69.042000000000002</c:v>
                </c:pt>
                <c:pt idx="9988">
                  <c:v>69.042000000000002</c:v>
                </c:pt>
                <c:pt idx="9989">
                  <c:v>69.042000000000002</c:v>
                </c:pt>
                <c:pt idx="9990">
                  <c:v>69.042000000000002</c:v>
                </c:pt>
                <c:pt idx="9991">
                  <c:v>69.042000000000002</c:v>
                </c:pt>
                <c:pt idx="9992">
                  <c:v>68.998999999999995</c:v>
                </c:pt>
                <c:pt idx="9993">
                  <c:v>68.998999999999995</c:v>
                </c:pt>
                <c:pt idx="9994">
                  <c:v>68.998999999999995</c:v>
                </c:pt>
                <c:pt idx="9995">
                  <c:v>68.998999999999995</c:v>
                </c:pt>
                <c:pt idx="9996">
                  <c:v>68.998999999999995</c:v>
                </c:pt>
                <c:pt idx="9997">
                  <c:v>68.998999999999995</c:v>
                </c:pt>
                <c:pt idx="9998">
                  <c:v>68.956000000000003</c:v>
                </c:pt>
                <c:pt idx="9999">
                  <c:v>68.956000000000003</c:v>
                </c:pt>
                <c:pt idx="10000">
                  <c:v>68.956000000000003</c:v>
                </c:pt>
                <c:pt idx="10001">
                  <c:v>68.956000000000003</c:v>
                </c:pt>
                <c:pt idx="10002">
                  <c:v>68.956000000000003</c:v>
                </c:pt>
                <c:pt idx="10003">
                  <c:v>68.956000000000003</c:v>
                </c:pt>
                <c:pt idx="10004">
                  <c:v>68.956000000000003</c:v>
                </c:pt>
                <c:pt idx="10005">
                  <c:v>68.956000000000003</c:v>
                </c:pt>
                <c:pt idx="10006">
                  <c:v>68.956000000000003</c:v>
                </c:pt>
                <c:pt idx="10007">
                  <c:v>68.956000000000003</c:v>
                </c:pt>
                <c:pt idx="10008">
                  <c:v>68.956000000000003</c:v>
                </c:pt>
                <c:pt idx="10009">
                  <c:v>68.956000000000003</c:v>
                </c:pt>
                <c:pt idx="10010">
                  <c:v>68.998999999999995</c:v>
                </c:pt>
                <c:pt idx="10011">
                  <c:v>68.998999999999995</c:v>
                </c:pt>
                <c:pt idx="10012">
                  <c:v>68.998999999999995</c:v>
                </c:pt>
                <c:pt idx="10013">
                  <c:v>68.998999999999995</c:v>
                </c:pt>
                <c:pt idx="10014">
                  <c:v>69.042000000000002</c:v>
                </c:pt>
                <c:pt idx="10015">
                  <c:v>69.042000000000002</c:v>
                </c:pt>
                <c:pt idx="10016">
                  <c:v>69.042000000000002</c:v>
                </c:pt>
                <c:pt idx="10017">
                  <c:v>69.042000000000002</c:v>
                </c:pt>
                <c:pt idx="10018">
                  <c:v>69.042000000000002</c:v>
                </c:pt>
                <c:pt idx="10019">
                  <c:v>69.084999999999994</c:v>
                </c:pt>
                <c:pt idx="10020">
                  <c:v>69.084999999999994</c:v>
                </c:pt>
                <c:pt idx="10021">
                  <c:v>69.128999999999976</c:v>
                </c:pt>
                <c:pt idx="10022">
                  <c:v>69.128999999999976</c:v>
                </c:pt>
                <c:pt idx="10023">
                  <c:v>69.169999999999987</c:v>
                </c:pt>
                <c:pt idx="10024">
                  <c:v>69.169999999999987</c:v>
                </c:pt>
                <c:pt idx="10025">
                  <c:v>69.212999999999994</c:v>
                </c:pt>
                <c:pt idx="10026">
                  <c:v>69.212999999999994</c:v>
                </c:pt>
                <c:pt idx="10027">
                  <c:v>69.212999999999994</c:v>
                </c:pt>
                <c:pt idx="10028">
                  <c:v>69.256</c:v>
                </c:pt>
                <c:pt idx="10029">
                  <c:v>69.3</c:v>
                </c:pt>
                <c:pt idx="10030">
                  <c:v>69.3</c:v>
                </c:pt>
                <c:pt idx="10031">
                  <c:v>69.3</c:v>
                </c:pt>
                <c:pt idx="10032">
                  <c:v>69.343000000000004</c:v>
                </c:pt>
                <c:pt idx="10033">
                  <c:v>69.343000000000004</c:v>
                </c:pt>
                <c:pt idx="10034">
                  <c:v>69.385999999999981</c:v>
                </c:pt>
                <c:pt idx="10035">
                  <c:v>69.385999999999981</c:v>
                </c:pt>
                <c:pt idx="10036">
                  <c:v>69.385999999999981</c:v>
                </c:pt>
                <c:pt idx="10037">
                  <c:v>69.427000000000007</c:v>
                </c:pt>
                <c:pt idx="10038">
                  <c:v>69.427000000000007</c:v>
                </c:pt>
                <c:pt idx="10039">
                  <c:v>69.471000000000004</c:v>
                </c:pt>
                <c:pt idx="10040">
                  <c:v>69.471000000000004</c:v>
                </c:pt>
                <c:pt idx="10041">
                  <c:v>69.471000000000004</c:v>
                </c:pt>
                <c:pt idx="10042">
                  <c:v>69.513999999999996</c:v>
                </c:pt>
                <c:pt idx="10043">
                  <c:v>69.513999999999996</c:v>
                </c:pt>
                <c:pt idx="10044">
                  <c:v>69.557000000000002</c:v>
                </c:pt>
                <c:pt idx="10045">
                  <c:v>69.557000000000002</c:v>
                </c:pt>
                <c:pt idx="10046">
                  <c:v>69.599999999999994</c:v>
                </c:pt>
                <c:pt idx="10047">
                  <c:v>69.599999999999994</c:v>
                </c:pt>
                <c:pt idx="10048">
                  <c:v>69.643000000000001</c:v>
                </c:pt>
                <c:pt idx="10049">
                  <c:v>69.643000000000001</c:v>
                </c:pt>
                <c:pt idx="10050">
                  <c:v>69.685000000000002</c:v>
                </c:pt>
                <c:pt idx="10051">
                  <c:v>69.685000000000002</c:v>
                </c:pt>
                <c:pt idx="10052">
                  <c:v>69.685000000000002</c:v>
                </c:pt>
                <c:pt idx="10053">
                  <c:v>69.727999999999994</c:v>
                </c:pt>
                <c:pt idx="10054">
                  <c:v>69.727999999999994</c:v>
                </c:pt>
                <c:pt idx="10055">
                  <c:v>69.727999999999994</c:v>
                </c:pt>
                <c:pt idx="10056">
                  <c:v>69.771000000000001</c:v>
                </c:pt>
                <c:pt idx="10057">
                  <c:v>69.771000000000001</c:v>
                </c:pt>
                <c:pt idx="10058">
                  <c:v>69.813999999999993</c:v>
                </c:pt>
                <c:pt idx="10059">
                  <c:v>69.813999999999993</c:v>
                </c:pt>
                <c:pt idx="10060">
                  <c:v>69.813999999999993</c:v>
                </c:pt>
                <c:pt idx="10061">
                  <c:v>69.85799999999999</c:v>
                </c:pt>
                <c:pt idx="10062">
                  <c:v>69.85799999999999</c:v>
                </c:pt>
                <c:pt idx="10063">
                  <c:v>69.900999999999996</c:v>
                </c:pt>
                <c:pt idx="10064">
                  <c:v>69.900999999999996</c:v>
                </c:pt>
                <c:pt idx="10065">
                  <c:v>69.942000000000007</c:v>
                </c:pt>
                <c:pt idx="10066">
                  <c:v>69.942000000000007</c:v>
                </c:pt>
                <c:pt idx="10067">
                  <c:v>69.985000000000014</c:v>
                </c:pt>
                <c:pt idx="10068">
                  <c:v>69.985000000000014</c:v>
                </c:pt>
                <c:pt idx="10069">
                  <c:v>70.028999999999982</c:v>
                </c:pt>
                <c:pt idx="10070">
                  <c:v>70.028999999999982</c:v>
                </c:pt>
                <c:pt idx="10071">
                  <c:v>70.072000000000003</c:v>
                </c:pt>
                <c:pt idx="10072">
                  <c:v>70.072000000000003</c:v>
                </c:pt>
                <c:pt idx="10073">
                  <c:v>70.072000000000003</c:v>
                </c:pt>
                <c:pt idx="10074">
                  <c:v>70.114999999999995</c:v>
                </c:pt>
                <c:pt idx="10075">
                  <c:v>70.114999999999995</c:v>
                </c:pt>
                <c:pt idx="10076">
                  <c:v>70.157999999999987</c:v>
                </c:pt>
                <c:pt idx="10077">
                  <c:v>70.157999999999987</c:v>
                </c:pt>
                <c:pt idx="10078">
                  <c:v>70.157999999999987</c:v>
                </c:pt>
                <c:pt idx="10079">
                  <c:v>70.157999999999987</c:v>
                </c:pt>
                <c:pt idx="10080">
                  <c:v>70.157999999999987</c:v>
                </c:pt>
                <c:pt idx="10081">
                  <c:v>70.157999999999987</c:v>
                </c:pt>
                <c:pt idx="10082">
                  <c:v>70.157999999999987</c:v>
                </c:pt>
                <c:pt idx="10083">
                  <c:v>70.157999999999987</c:v>
                </c:pt>
                <c:pt idx="10084">
                  <c:v>70.157999999999987</c:v>
                </c:pt>
                <c:pt idx="10085">
                  <c:v>70.157999999999987</c:v>
                </c:pt>
                <c:pt idx="10086">
                  <c:v>70.157999999999987</c:v>
                </c:pt>
                <c:pt idx="10087">
                  <c:v>70.157999999999987</c:v>
                </c:pt>
                <c:pt idx="10088">
                  <c:v>70.157999999999987</c:v>
                </c:pt>
                <c:pt idx="10089">
                  <c:v>70.157999999999987</c:v>
                </c:pt>
                <c:pt idx="10090">
                  <c:v>70.114999999999995</c:v>
                </c:pt>
                <c:pt idx="10091">
                  <c:v>70.114999999999995</c:v>
                </c:pt>
                <c:pt idx="10092">
                  <c:v>70.114999999999995</c:v>
                </c:pt>
                <c:pt idx="10093">
                  <c:v>70.072000000000003</c:v>
                </c:pt>
                <c:pt idx="10094">
                  <c:v>70.072000000000003</c:v>
                </c:pt>
                <c:pt idx="10095">
                  <c:v>70.072000000000003</c:v>
                </c:pt>
                <c:pt idx="10096">
                  <c:v>70.072000000000003</c:v>
                </c:pt>
                <c:pt idx="10097">
                  <c:v>70.028999999999982</c:v>
                </c:pt>
                <c:pt idx="10098">
                  <c:v>70.028999999999982</c:v>
                </c:pt>
                <c:pt idx="10099">
                  <c:v>70.028999999999982</c:v>
                </c:pt>
                <c:pt idx="10100">
                  <c:v>69.985000000000014</c:v>
                </c:pt>
                <c:pt idx="10101">
                  <c:v>69.985000000000014</c:v>
                </c:pt>
                <c:pt idx="10102">
                  <c:v>69.985000000000014</c:v>
                </c:pt>
                <c:pt idx="10103">
                  <c:v>69.985000000000014</c:v>
                </c:pt>
                <c:pt idx="10104">
                  <c:v>69.985000000000014</c:v>
                </c:pt>
                <c:pt idx="10105">
                  <c:v>69.942000000000007</c:v>
                </c:pt>
                <c:pt idx="10106">
                  <c:v>69.942000000000007</c:v>
                </c:pt>
                <c:pt idx="10107">
                  <c:v>69.942000000000007</c:v>
                </c:pt>
                <c:pt idx="10108">
                  <c:v>69.942000000000007</c:v>
                </c:pt>
                <c:pt idx="10109">
                  <c:v>69.942000000000007</c:v>
                </c:pt>
                <c:pt idx="10110">
                  <c:v>69.942000000000007</c:v>
                </c:pt>
                <c:pt idx="10111">
                  <c:v>69.900999999999996</c:v>
                </c:pt>
                <c:pt idx="10112">
                  <c:v>69.900999999999996</c:v>
                </c:pt>
                <c:pt idx="10113">
                  <c:v>69.900999999999996</c:v>
                </c:pt>
                <c:pt idx="10114">
                  <c:v>69.85799999999999</c:v>
                </c:pt>
                <c:pt idx="10115">
                  <c:v>69.813999999999993</c:v>
                </c:pt>
                <c:pt idx="10116">
                  <c:v>69.813999999999993</c:v>
                </c:pt>
                <c:pt idx="10117">
                  <c:v>69.771000000000001</c:v>
                </c:pt>
                <c:pt idx="10118">
                  <c:v>69.727999999999994</c:v>
                </c:pt>
                <c:pt idx="10119">
                  <c:v>69.727999999999994</c:v>
                </c:pt>
                <c:pt idx="10120">
                  <c:v>69.685000000000002</c:v>
                </c:pt>
                <c:pt idx="10121">
                  <c:v>69.643000000000001</c:v>
                </c:pt>
                <c:pt idx="10122">
                  <c:v>69.599999999999994</c:v>
                </c:pt>
                <c:pt idx="10123">
                  <c:v>69.599999999999994</c:v>
                </c:pt>
                <c:pt idx="10124">
                  <c:v>69.557000000000002</c:v>
                </c:pt>
                <c:pt idx="10125">
                  <c:v>69.557000000000002</c:v>
                </c:pt>
                <c:pt idx="10126">
                  <c:v>69.513999999999996</c:v>
                </c:pt>
                <c:pt idx="10127">
                  <c:v>69.513999999999996</c:v>
                </c:pt>
                <c:pt idx="10128">
                  <c:v>69.513999999999996</c:v>
                </c:pt>
                <c:pt idx="10129">
                  <c:v>69.513999999999996</c:v>
                </c:pt>
                <c:pt idx="10130">
                  <c:v>69.513999999999996</c:v>
                </c:pt>
                <c:pt idx="10131">
                  <c:v>69.513999999999996</c:v>
                </c:pt>
                <c:pt idx="10132">
                  <c:v>69.557000000000002</c:v>
                </c:pt>
                <c:pt idx="10133">
                  <c:v>69.557000000000002</c:v>
                </c:pt>
                <c:pt idx="10134">
                  <c:v>69.557000000000002</c:v>
                </c:pt>
                <c:pt idx="10135">
                  <c:v>69.557000000000002</c:v>
                </c:pt>
                <c:pt idx="10136">
                  <c:v>69.599999999999994</c:v>
                </c:pt>
                <c:pt idx="10137">
                  <c:v>69.599999999999994</c:v>
                </c:pt>
                <c:pt idx="10138">
                  <c:v>69.599999999999994</c:v>
                </c:pt>
                <c:pt idx="10139">
                  <c:v>69.599999999999994</c:v>
                </c:pt>
                <c:pt idx="10140">
                  <c:v>69.599999999999994</c:v>
                </c:pt>
                <c:pt idx="10141">
                  <c:v>69.599999999999994</c:v>
                </c:pt>
                <c:pt idx="10142">
                  <c:v>69.599999999999994</c:v>
                </c:pt>
                <c:pt idx="10143">
                  <c:v>69.557000000000002</c:v>
                </c:pt>
                <c:pt idx="10144">
                  <c:v>69.557000000000002</c:v>
                </c:pt>
                <c:pt idx="10145">
                  <c:v>69.557000000000002</c:v>
                </c:pt>
                <c:pt idx="10146">
                  <c:v>69.513999999999996</c:v>
                </c:pt>
                <c:pt idx="10147">
                  <c:v>69.513999999999996</c:v>
                </c:pt>
                <c:pt idx="10148">
                  <c:v>69.513999999999996</c:v>
                </c:pt>
                <c:pt idx="10149">
                  <c:v>69.513999999999996</c:v>
                </c:pt>
                <c:pt idx="10150">
                  <c:v>69.513999999999996</c:v>
                </c:pt>
                <c:pt idx="10151">
                  <c:v>69.471000000000004</c:v>
                </c:pt>
                <c:pt idx="10152">
                  <c:v>69.471000000000004</c:v>
                </c:pt>
                <c:pt idx="10153">
                  <c:v>69.471000000000004</c:v>
                </c:pt>
                <c:pt idx="10154">
                  <c:v>69.471000000000004</c:v>
                </c:pt>
                <c:pt idx="10155">
                  <c:v>69.471000000000004</c:v>
                </c:pt>
                <c:pt idx="10156">
                  <c:v>69.471000000000004</c:v>
                </c:pt>
                <c:pt idx="10157">
                  <c:v>69.471000000000004</c:v>
                </c:pt>
                <c:pt idx="10158">
                  <c:v>69.513999999999996</c:v>
                </c:pt>
                <c:pt idx="10159">
                  <c:v>69.513999999999996</c:v>
                </c:pt>
                <c:pt idx="10160">
                  <c:v>69.513999999999996</c:v>
                </c:pt>
                <c:pt idx="10161">
                  <c:v>69.513999999999996</c:v>
                </c:pt>
                <c:pt idx="10162">
                  <c:v>69.513999999999996</c:v>
                </c:pt>
                <c:pt idx="10163">
                  <c:v>69.557000000000002</c:v>
                </c:pt>
                <c:pt idx="10164">
                  <c:v>69.557000000000002</c:v>
                </c:pt>
                <c:pt idx="10165">
                  <c:v>69.557000000000002</c:v>
                </c:pt>
                <c:pt idx="10166">
                  <c:v>69.557000000000002</c:v>
                </c:pt>
                <c:pt idx="10167">
                  <c:v>69.557000000000002</c:v>
                </c:pt>
                <c:pt idx="10168">
                  <c:v>69.557000000000002</c:v>
                </c:pt>
                <c:pt idx="10169">
                  <c:v>69.557000000000002</c:v>
                </c:pt>
                <c:pt idx="10170">
                  <c:v>69.557000000000002</c:v>
                </c:pt>
                <c:pt idx="10171">
                  <c:v>69.557000000000002</c:v>
                </c:pt>
                <c:pt idx="10172">
                  <c:v>69.557000000000002</c:v>
                </c:pt>
                <c:pt idx="10173">
                  <c:v>69.557000000000002</c:v>
                </c:pt>
                <c:pt idx="10174">
                  <c:v>69.557000000000002</c:v>
                </c:pt>
                <c:pt idx="10175">
                  <c:v>69.513999999999996</c:v>
                </c:pt>
                <c:pt idx="10176">
                  <c:v>69.513999999999996</c:v>
                </c:pt>
                <c:pt idx="10177">
                  <c:v>69.513999999999996</c:v>
                </c:pt>
                <c:pt idx="10178">
                  <c:v>69.513999999999996</c:v>
                </c:pt>
                <c:pt idx="10179">
                  <c:v>69.513999999999996</c:v>
                </c:pt>
                <c:pt idx="10180">
                  <c:v>69.513999999999996</c:v>
                </c:pt>
                <c:pt idx="10181">
                  <c:v>69.471000000000004</c:v>
                </c:pt>
                <c:pt idx="10182">
                  <c:v>69.471000000000004</c:v>
                </c:pt>
                <c:pt idx="10183">
                  <c:v>69.471000000000004</c:v>
                </c:pt>
                <c:pt idx="10184">
                  <c:v>69.471000000000004</c:v>
                </c:pt>
                <c:pt idx="10185">
                  <c:v>69.471000000000004</c:v>
                </c:pt>
                <c:pt idx="10186">
                  <c:v>69.471000000000004</c:v>
                </c:pt>
                <c:pt idx="10187">
                  <c:v>69.471000000000004</c:v>
                </c:pt>
                <c:pt idx="10188">
                  <c:v>69.471000000000004</c:v>
                </c:pt>
                <c:pt idx="10189">
                  <c:v>69.471000000000004</c:v>
                </c:pt>
                <c:pt idx="10190">
                  <c:v>69.471000000000004</c:v>
                </c:pt>
                <c:pt idx="10191">
                  <c:v>69.471000000000004</c:v>
                </c:pt>
                <c:pt idx="10192">
                  <c:v>69.471000000000004</c:v>
                </c:pt>
                <c:pt idx="10193">
                  <c:v>69.471000000000004</c:v>
                </c:pt>
                <c:pt idx="10194">
                  <c:v>69.513999999999996</c:v>
                </c:pt>
                <c:pt idx="10195">
                  <c:v>69.513999999999996</c:v>
                </c:pt>
                <c:pt idx="10196">
                  <c:v>69.513999999999996</c:v>
                </c:pt>
                <c:pt idx="10197">
                  <c:v>69.557000000000002</c:v>
                </c:pt>
                <c:pt idx="10198">
                  <c:v>69.557000000000002</c:v>
                </c:pt>
                <c:pt idx="10199">
                  <c:v>69.557000000000002</c:v>
                </c:pt>
                <c:pt idx="10200">
                  <c:v>69.557000000000002</c:v>
                </c:pt>
                <c:pt idx="10201">
                  <c:v>69.557000000000002</c:v>
                </c:pt>
                <c:pt idx="10202">
                  <c:v>69.557000000000002</c:v>
                </c:pt>
                <c:pt idx="10203">
                  <c:v>69.599999999999994</c:v>
                </c:pt>
                <c:pt idx="10204">
                  <c:v>69.599999999999994</c:v>
                </c:pt>
                <c:pt idx="10205">
                  <c:v>69.599999999999994</c:v>
                </c:pt>
                <c:pt idx="10206">
                  <c:v>69.599999999999994</c:v>
                </c:pt>
                <c:pt idx="10207">
                  <c:v>69.643000000000001</c:v>
                </c:pt>
                <c:pt idx="10208">
                  <c:v>69.643000000000001</c:v>
                </c:pt>
                <c:pt idx="10209">
                  <c:v>69.643000000000001</c:v>
                </c:pt>
                <c:pt idx="10210">
                  <c:v>69.643000000000001</c:v>
                </c:pt>
                <c:pt idx="10211">
                  <c:v>69.643000000000001</c:v>
                </c:pt>
                <c:pt idx="10212">
                  <c:v>69.685000000000002</c:v>
                </c:pt>
                <c:pt idx="10213">
                  <c:v>69.643000000000001</c:v>
                </c:pt>
                <c:pt idx="10214">
                  <c:v>69.643000000000001</c:v>
                </c:pt>
                <c:pt idx="10215">
                  <c:v>69.643000000000001</c:v>
                </c:pt>
                <c:pt idx="10216">
                  <c:v>69.643000000000001</c:v>
                </c:pt>
                <c:pt idx="10217">
                  <c:v>69.643000000000001</c:v>
                </c:pt>
                <c:pt idx="10218">
                  <c:v>69.599999999999994</c:v>
                </c:pt>
                <c:pt idx="10219">
                  <c:v>69.599999999999994</c:v>
                </c:pt>
                <c:pt idx="10220">
                  <c:v>69.599999999999994</c:v>
                </c:pt>
                <c:pt idx="10221">
                  <c:v>69.599999999999994</c:v>
                </c:pt>
                <c:pt idx="10222">
                  <c:v>69.599999999999994</c:v>
                </c:pt>
                <c:pt idx="10223">
                  <c:v>69.599999999999994</c:v>
                </c:pt>
                <c:pt idx="10224">
                  <c:v>69.599999999999994</c:v>
                </c:pt>
                <c:pt idx="10225">
                  <c:v>69.599999999999994</c:v>
                </c:pt>
                <c:pt idx="10226">
                  <c:v>69.599999999999994</c:v>
                </c:pt>
                <c:pt idx="10227">
                  <c:v>69.599999999999994</c:v>
                </c:pt>
                <c:pt idx="10228">
                  <c:v>69.599999999999994</c:v>
                </c:pt>
                <c:pt idx="10229">
                  <c:v>69.599999999999994</c:v>
                </c:pt>
                <c:pt idx="10230">
                  <c:v>69.599999999999994</c:v>
                </c:pt>
                <c:pt idx="10231">
                  <c:v>69.599999999999994</c:v>
                </c:pt>
                <c:pt idx="10232">
                  <c:v>69.599999999999994</c:v>
                </c:pt>
                <c:pt idx="10233">
                  <c:v>69.599999999999994</c:v>
                </c:pt>
                <c:pt idx="10234">
                  <c:v>69.643000000000001</c:v>
                </c:pt>
                <c:pt idx="10235">
                  <c:v>69.599999999999994</c:v>
                </c:pt>
                <c:pt idx="10236">
                  <c:v>69.599999999999994</c:v>
                </c:pt>
                <c:pt idx="10237">
                  <c:v>69.599999999999994</c:v>
                </c:pt>
                <c:pt idx="10238">
                  <c:v>69.557000000000002</c:v>
                </c:pt>
                <c:pt idx="10239">
                  <c:v>69.557000000000002</c:v>
                </c:pt>
                <c:pt idx="10240">
                  <c:v>69.557000000000002</c:v>
                </c:pt>
                <c:pt idx="10241">
                  <c:v>69.513999999999996</c:v>
                </c:pt>
                <c:pt idx="10242">
                  <c:v>69.513999999999996</c:v>
                </c:pt>
                <c:pt idx="10243">
                  <c:v>69.513999999999996</c:v>
                </c:pt>
                <c:pt idx="10244">
                  <c:v>69.513999999999996</c:v>
                </c:pt>
                <c:pt idx="10245">
                  <c:v>69.513999999999996</c:v>
                </c:pt>
                <c:pt idx="10246">
                  <c:v>69.513999999999996</c:v>
                </c:pt>
                <c:pt idx="10247">
                  <c:v>69.513999999999996</c:v>
                </c:pt>
                <c:pt idx="10248">
                  <c:v>69.513999999999996</c:v>
                </c:pt>
                <c:pt idx="10249">
                  <c:v>69.557000000000002</c:v>
                </c:pt>
                <c:pt idx="10250">
                  <c:v>69.557000000000002</c:v>
                </c:pt>
                <c:pt idx="10251">
                  <c:v>69.557000000000002</c:v>
                </c:pt>
                <c:pt idx="10252">
                  <c:v>69.599999999999994</c:v>
                </c:pt>
                <c:pt idx="10253">
                  <c:v>69.643000000000001</c:v>
                </c:pt>
                <c:pt idx="10254">
                  <c:v>69.643000000000001</c:v>
                </c:pt>
                <c:pt idx="10255">
                  <c:v>69.685000000000002</c:v>
                </c:pt>
                <c:pt idx="10256">
                  <c:v>69.727999999999994</c:v>
                </c:pt>
                <c:pt idx="10257">
                  <c:v>69.771000000000001</c:v>
                </c:pt>
                <c:pt idx="10258">
                  <c:v>69.771000000000001</c:v>
                </c:pt>
                <c:pt idx="10259">
                  <c:v>69.813999999999993</c:v>
                </c:pt>
                <c:pt idx="10260">
                  <c:v>69.85799999999999</c:v>
                </c:pt>
                <c:pt idx="10261">
                  <c:v>69.85799999999999</c:v>
                </c:pt>
                <c:pt idx="10262">
                  <c:v>69.900999999999996</c:v>
                </c:pt>
                <c:pt idx="10263">
                  <c:v>69.900999999999996</c:v>
                </c:pt>
                <c:pt idx="10264">
                  <c:v>69.900999999999996</c:v>
                </c:pt>
                <c:pt idx="10265">
                  <c:v>69.942000000000007</c:v>
                </c:pt>
                <c:pt idx="10266">
                  <c:v>69.942000000000007</c:v>
                </c:pt>
                <c:pt idx="10267">
                  <c:v>69.942000000000007</c:v>
                </c:pt>
                <c:pt idx="10268">
                  <c:v>69.942000000000007</c:v>
                </c:pt>
                <c:pt idx="10269">
                  <c:v>69.942000000000007</c:v>
                </c:pt>
                <c:pt idx="10270">
                  <c:v>69.900999999999996</c:v>
                </c:pt>
                <c:pt idx="10271">
                  <c:v>69.900999999999996</c:v>
                </c:pt>
                <c:pt idx="10272">
                  <c:v>69.900999999999996</c:v>
                </c:pt>
                <c:pt idx="10273">
                  <c:v>69.900999999999996</c:v>
                </c:pt>
                <c:pt idx="10274">
                  <c:v>69.85799999999999</c:v>
                </c:pt>
                <c:pt idx="10275">
                  <c:v>69.85799999999999</c:v>
                </c:pt>
                <c:pt idx="10276">
                  <c:v>69.85799999999999</c:v>
                </c:pt>
                <c:pt idx="10277">
                  <c:v>69.85799999999999</c:v>
                </c:pt>
                <c:pt idx="10278">
                  <c:v>69.813999999999993</c:v>
                </c:pt>
                <c:pt idx="10279">
                  <c:v>69.813999999999993</c:v>
                </c:pt>
                <c:pt idx="10280">
                  <c:v>69.813999999999993</c:v>
                </c:pt>
                <c:pt idx="10281">
                  <c:v>69.813999999999993</c:v>
                </c:pt>
                <c:pt idx="10282">
                  <c:v>69.771000000000001</c:v>
                </c:pt>
                <c:pt idx="10283">
                  <c:v>69.771000000000001</c:v>
                </c:pt>
                <c:pt idx="10284">
                  <c:v>69.771000000000001</c:v>
                </c:pt>
                <c:pt idx="10285">
                  <c:v>69.771000000000001</c:v>
                </c:pt>
                <c:pt idx="10286">
                  <c:v>69.771000000000001</c:v>
                </c:pt>
                <c:pt idx="10287">
                  <c:v>69.771000000000001</c:v>
                </c:pt>
                <c:pt idx="10288">
                  <c:v>69.771000000000001</c:v>
                </c:pt>
                <c:pt idx="10289">
                  <c:v>69.813999999999993</c:v>
                </c:pt>
                <c:pt idx="10290">
                  <c:v>69.813999999999993</c:v>
                </c:pt>
                <c:pt idx="10291">
                  <c:v>69.813999999999993</c:v>
                </c:pt>
                <c:pt idx="10292">
                  <c:v>69.813999999999993</c:v>
                </c:pt>
                <c:pt idx="10293">
                  <c:v>69.85799999999999</c:v>
                </c:pt>
                <c:pt idx="10294">
                  <c:v>69.85799999999999</c:v>
                </c:pt>
                <c:pt idx="10295">
                  <c:v>69.85799999999999</c:v>
                </c:pt>
                <c:pt idx="10296">
                  <c:v>69.900999999999996</c:v>
                </c:pt>
                <c:pt idx="10297">
                  <c:v>69.900999999999996</c:v>
                </c:pt>
                <c:pt idx="10298">
                  <c:v>69.900999999999996</c:v>
                </c:pt>
                <c:pt idx="10299">
                  <c:v>69.900999999999996</c:v>
                </c:pt>
                <c:pt idx="10300">
                  <c:v>69.900999999999996</c:v>
                </c:pt>
                <c:pt idx="10301">
                  <c:v>69.900999999999996</c:v>
                </c:pt>
                <c:pt idx="10302">
                  <c:v>69.900999999999996</c:v>
                </c:pt>
                <c:pt idx="10303">
                  <c:v>69.85799999999999</c:v>
                </c:pt>
                <c:pt idx="10304">
                  <c:v>69.85799999999999</c:v>
                </c:pt>
                <c:pt idx="10305">
                  <c:v>69.85799999999999</c:v>
                </c:pt>
                <c:pt idx="10306">
                  <c:v>69.85799999999999</c:v>
                </c:pt>
                <c:pt idx="10307">
                  <c:v>69.85799999999999</c:v>
                </c:pt>
                <c:pt idx="10308">
                  <c:v>69.85799999999999</c:v>
                </c:pt>
                <c:pt idx="10309">
                  <c:v>69.85799999999999</c:v>
                </c:pt>
                <c:pt idx="10310">
                  <c:v>69.85799999999999</c:v>
                </c:pt>
                <c:pt idx="10311">
                  <c:v>69.85799999999999</c:v>
                </c:pt>
                <c:pt idx="10312">
                  <c:v>69.85799999999999</c:v>
                </c:pt>
                <c:pt idx="10313">
                  <c:v>69.85799999999999</c:v>
                </c:pt>
                <c:pt idx="10314">
                  <c:v>69.85799999999999</c:v>
                </c:pt>
                <c:pt idx="10315">
                  <c:v>69.813999999999993</c:v>
                </c:pt>
                <c:pt idx="10316">
                  <c:v>69.85799999999999</c:v>
                </c:pt>
                <c:pt idx="10317">
                  <c:v>69.85799999999999</c:v>
                </c:pt>
                <c:pt idx="10318">
                  <c:v>69.85799999999999</c:v>
                </c:pt>
                <c:pt idx="10319">
                  <c:v>69.85799999999999</c:v>
                </c:pt>
                <c:pt idx="10320">
                  <c:v>69.85799999999999</c:v>
                </c:pt>
                <c:pt idx="10321">
                  <c:v>69.900999999999996</c:v>
                </c:pt>
                <c:pt idx="10322">
                  <c:v>69.900999999999996</c:v>
                </c:pt>
                <c:pt idx="10323">
                  <c:v>69.900999999999996</c:v>
                </c:pt>
                <c:pt idx="10324">
                  <c:v>69.900999999999996</c:v>
                </c:pt>
                <c:pt idx="10325">
                  <c:v>69.900999999999996</c:v>
                </c:pt>
                <c:pt idx="10326">
                  <c:v>69.900999999999996</c:v>
                </c:pt>
                <c:pt idx="10327">
                  <c:v>69.85799999999999</c:v>
                </c:pt>
                <c:pt idx="10328">
                  <c:v>69.85799999999999</c:v>
                </c:pt>
                <c:pt idx="10329">
                  <c:v>69.85799999999999</c:v>
                </c:pt>
                <c:pt idx="10330">
                  <c:v>69.813999999999993</c:v>
                </c:pt>
                <c:pt idx="10331">
                  <c:v>69.813999999999993</c:v>
                </c:pt>
                <c:pt idx="10332">
                  <c:v>69.813999999999993</c:v>
                </c:pt>
                <c:pt idx="10333">
                  <c:v>69.813999999999993</c:v>
                </c:pt>
                <c:pt idx="10334">
                  <c:v>69.771000000000001</c:v>
                </c:pt>
                <c:pt idx="10335">
                  <c:v>69.771000000000001</c:v>
                </c:pt>
                <c:pt idx="10336">
                  <c:v>69.771000000000001</c:v>
                </c:pt>
                <c:pt idx="10337">
                  <c:v>69.771000000000001</c:v>
                </c:pt>
                <c:pt idx="10338">
                  <c:v>69.771000000000001</c:v>
                </c:pt>
                <c:pt idx="10339">
                  <c:v>69.771000000000001</c:v>
                </c:pt>
                <c:pt idx="10340">
                  <c:v>69.727999999999994</c:v>
                </c:pt>
                <c:pt idx="10341">
                  <c:v>69.727999999999994</c:v>
                </c:pt>
                <c:pt idx="10342">
                  <c:v>69.727999999999994</c:v>
                </c:pt>
                <c:pt idx="10343">
                  <c:v>69.727999999999994</c:v>
                </c:pt>
                <c:pt idx="10344">
                  <c:v>69.727999999999994</c:v>
                </c:pt>
                <c:pt idx="10345">
                  <c:v>69.727999999999994</c:v>
                </c:pt>
                <c:pt idx="10346">
                  <c:v>69.727999999999994</c:v>
                </c:pt>
                <c:pt idx="10347">
                  <c:v>69.771000000000001</c:v>
                </c:pt>
                <c:pt idx="10348">
                  <c:v>69.771000000000001</c:v>
                </c:pt>
                <c:pt idx="10349">
                  <c:v>69.771000000000001</c:v>
                </c:pt>
                <c:pt idx="10350">
                  <c:v>69.813999999999993</c:v>
                </c:pt>
                <c:pt idx="10351">
                  <c:v>69.813999999999993</c:v>
                </c:pt>
                <c:pt idx="10352">
                  <c:v>69.813999999999993</c:v>
                </c:pt>
                <c:pt idx="10353">
                  <c:v>69.813999999999993</c:v>
                </c:pt>
                <c:pt idx="10354">
                  <c:v>69.813999999999993</c:v>
                </c:pt>
                <c:pt idx="10355">
                  <c:v>69.813999999999993</c:v>
                </c:pt>
                <c:pt idx="10356">
                  <c:v>69.813999999999993</c:v>
                </c:pt>
                <c:pt idx="10357">
                  <c:v>69.85799999999999</c:v>
                </c:pt>
                <c:pt idx="10358">
                  <c:v>69.85799999999999</c:v>
                </c:pt>
                <c:pt idx="10359">
                  <c:v>69.85799999999999</c:v>
                </c:pt>
                <c:pt idx="10360">
                  <c:v>69.85799999999999</c:v>
                </c:pt>
                <c:pt idx="10361">
                  <c:v>69.900999999999996</c:v>
                </c:pt>
                <c:pt idx="10362">
                  <c:v>69.900999999999996</c:v>
                </c:pt>
                <c:pt idx="10363">
                  <c:v>69.942000000000007</c:v>
                </c:pt>
                <c:pt idx="10364">
                  <c:v>69.942000000000007</c:v>
                </c:pt>
                <c:pt idx="10365">
                  <c:v>69.985000000000014</c:v>
                </c:pt>
                <c:pt idx="10366">
                  <c:v>70.028999999999982</c:v>
                </c:pt>
                <c:pt idx="10367">
                  <c:v>70.028999999999982</c:v>
                </c:pt>
                <c:pt idx="10368">
                  <c:v>70.072000000000003</c:v>
                </c:pt>
                <c:pt idx="10369">
                  <c:v>70.072000000000003</c:v>
                </c:pt>
                <c:pt idx="10370">
                  <c:v>70.072000000000003</c:v>
                </c:pt>
                <c:pt idx="10371">
                  <c:v>70.114999999999995</c:v>
                </c:pt>
                <c:pt idx="10372">
                  <c:v>70.114999999999995</c:v>
                </c:pt>
                <c:pt idx="10373">
                  <c:v>70.157999999999987</c:v>
                </c:pt>
                <c:pt idx="10374">
                  <c:v>70.157999999999987</c:v>
                </c:pt>
                <c:pt idx="10375">
                  <c:v>70.157999999999987</c:v>
                </c:pt>
                <c:pt idx="10376">
                  <c:v>70.200999999999993</c:v>
                </c:pt>
                <c:pt idx="10377">
                  <c:v>70.200999999999993</c:v>
                </c:pt>
                <c:pt idx="10378">
                  <c:v>70.200999999999993</c:v>
                </c:pt>
                <c:pt idx="10379">
                  <c:v>70.200999999999993</c:v>
                </c:pt>
                <c:pt idx="10380">
                  <c:v>70.242999999999995</c:v>
                </c:pt>
                <c:pt idx="10381">
                  <c:v>70.242999999999995</c:v>
                </c:pt>
                <c:pt idx="10382">
                  <c:v>70.242999999999995</c:v>
                </c:pt>
                <c:pt idx="10383">
                  <c:v>70.242999999999995</c:v>
                </c:pt>
                <c:pt idx="10384">
                  <c:v>70.242999999999995</c:v>
                </c:pt>
                <c:pt idx="10385">
                  <c:v>70.242999999999995</c:v>
                </c:pt>
                <c:pt idx="10386">
                  <c:v>70.200999999999993</c:v>
                </c:pt>
                <c:pt idx="10387">
                  <c:v>70.200999999999993</c:v>
                </c:pt>
                <c:pt idx="10388">
                  <c:v>70.157999999999987</c:v>
                </c:pt>
                <c:pt idx="10389">
                  <c:v>70.157999999999987</c:v>
                </c:pt>
                <c:pt idx="10390">
                  <c:v>70.114999999999995</c:v>
                </c:pt>
                <c:pt idx="10391">
                  <c:v>70.114999999999995</c:v>
                </c:pt>
                <c:pt idx="10392">
                  <c:v>70.072000000000003</c:v>
                </c:pt>
                <c:pt idx="10393">
                  <c:v>70.072000000000003</c:v>
                </c:pt>
                <c:pt idx="10394">
                  <c:v>70.028999999999982</c:v>
                </c:pt>
                <c:pt idx="10395">
                  <c:v>70.028999999999982</c:v>
                </c:pt>
                <c:pt idx="10396">
                  <c:v>70.028999999999982</c:v>
                </c:pt>
                <c:pt idx="10397">
                  <c:v>70.028999999999982</c:v>
                </c:pt>
                <c:pt idx="10398">
                  <c:v>70.028999999999982</c:v>
                </c:pt>
                <c:pt idx="10399">
                  <c:v>70.028999999999982</c:v>
                </c:pt>
                <c:pt idx="10400">
                  <c:v>70.028999999999982</c:v>
                </c:pt>
                <c:pt idx="10401">
                  <c:v>70.028999999999982</c:v>
                </c:pt>
                <c:pt idx="10402">
                  <c:v>70.028999999999982</c:v>
                </c:pt>
                <c:pt idx="10403">
                  <c:v>70.072000000000003</c:v>
                </c:pt>
                <c:pt idx="10404">
                  <c:v>70.072000000000003</c:v>
                </c:pt>
                <c:pt idx="10405">
                  <c:v>70.072000000000003</c:v>
                </c:pt>
                <c:pt idx="10406">
                  <c:v>70.072000000000003</c:v>
                </c:pt>
                <c:pt idx="10407">
                  <c:v>70.072000000000003</c:v>
                </c:pt>
                <c:pt idx="10408">
                  <c:v>70.114999999999995</c:v>
                </c:pt>
                <c:pt idx="10409">
                  <c:v>70.114999999999995</c:v>
                </c:pt>
                <c:pt idx="10410">
                  <c:v>70.114999999999995</c:v>
                </c:pt>
                <c:pt idx="10411">
                  <c:v>70.157999999999987</c:v>
                </c:pt>
                <c:pt idx="10412">
                  <c:v>70.157999999999987</c:v>
                </c:pt>
                <c:pt idx="10413">
                  <c:v>70.157999999999987</c:v>
                </c:pt>
                <c:pt idx="10414">
                  <c:v>70.157999999999987</c:v>
                </c:pt>
                <c:pt idx="10415">
                  <c:v>70.157999999999987</c:v>
                </c:pt>
                <c:pt idx="10416">
                  <c:v>70.157999999999987</c:v>
                </c:pt>
                <c:pt idx="10417">
                  <c:v>70.157999999999987</c:v>
                </c:pt>
                <c:pt idx="10418">
                  <c:v>70.157999999999987</c:v>
                </c:pt>
                <c:pt idx="10419">
                  <c:v>70.157999999999987</c:v>
                </c:pt>
                <c:pt idx="10420">
                  <c:v>70.157999999999987</c:v>
                </c:pt>
                <c:pt idx="10421">
                  <c:v>70.157999999999987</c:v>
                </c:pt>
                <c:pt idx="10422">
                  <c:v>70.157999999999987</c:v>
                </c:pt>
                <c:pt idx="10423">
                  <c:v>70.157999999999987</c:v>
                </c:pt>
                <c:pt idx="10424">
                  <c:v>70.114999999999995</c:v>
                </c:pt>
                <c:pt idx="10425">
                  <c:v>70.114999999999995</c:v>
                </c:pt>
                <c:pt idx="10426">
                  <c:v>70.072000000000003</c:v>
                </c:pt>
                <c:pt idx="10427">
                  <c:v>70.072000000000003</c:v>
                </c:pt>
                <c:pt idx="10428">
                  <c:v>70.028999999999982</c:v>
                </c:pt>
                <c:pt idx="10429">
                  <c:v>69.985000000000014</c:v>
                </c:pt>
                <c:pt idx="10430">
                  <c:v>69.985000000000014</c:v>
                </c:pt>
                <c:pt idx="10431">
                  <c:v>69.942000000000007</c:v>
                </c:pt>
                <c:pt idx="10432">
                  <c:v>69.942000000000007</c:v>
                </c:pt>
                <c:pt idx="10433">
                  <c:v>69.900999999999996</c:v>
                </c:pt>
                <c:pt idx="10434">
                  <c:v>69.900999999999996</c:v>
                </c:pt>
                <c:pt idx="10435">
                  <c:v>69.900999999999996</c:v>
                </c:pt>
                <c:pt idx="10436">
                  <c:v>69.85799999999999</c:v>
                </c:pt>
                <c:pt idx="10437">
                  <c:v>69.85799999999999</c:v>
                </c:pt>
                <c:pt idx="10438">
                  <c:v>69.813999999999993</c:v>
                </c:pt>
                <c:pt idx="10439">
                  <c:v>69.813999999999993</c:v>
                </c:pt>
                <c:pt idx="10440">
                  <c:v>69.771000000000001</c:v>
                </c:pt>
                <c:pt idx="10441">
                  <c:v>69.771000000000001</c:v>
                </c:pt>
                <c:pt idx="10442">
                  <c:v>69.727999999999994</c:v>
                </c:pt>
                <c:pt idx="10443">
                  <c:v>69.727999999999994</c:v>
                </c:pt>
                <c:pt idx="10444">
                  <c:v>69.727999999999994</c:v>
                </c:pt>
                <c:pt idx="10445">
                  <c:v>69.727999999999994</c:v>
                </c:pt>
                <c:pt idx="10446">
                  <c:v>69.727999999999994</c:v>
                </c:pt>
                <c:pt idx="10447">
                  <c:v>69.727999999999994</c:v>
                </c:pt>
                <c:pt idx="10448">
                  <c:v>69.685000000000002</c:v>
                </c:pt>
                <c:pt idx="10449">
                  <c:v>69.685000000000002</c:v>
                </c:pt>
                <c:pt idx="10450">
                  <c:v>69.685000000000002</c:v>
                </c:pt>
                <c:pt idx="10451">
                  <c:v>69.685000000000002</c:v>
                </c:pt>
                <c:pt idx="10452">
                  <c:v>69.685000000000002</c:v>
                </c:pt>
                <c:pt idx="10453">
                  <c:v>69.685000000000002</c:v>
                </c:pt>
                <c:pt idx="10454">
                  <c:v>69.685000000000002</c:v>
                </c:pt>
                <c:pt idx="10455">
                  <c:v>69.685000000000002</c:v>
                </c:pt>
                <c:pt idx="10456">
                  <c:v>69.685000000000002</c:v>
                </c:pt>
                <c:pt idx="10457">
                  <c:v>69.685000000000002</c:v>
                </c:pt>
                <c:pt idx="10458">
                  <c:v>69.685000000000002</c:v>
                </c:pt>
                <c:pt idx="10459">
                  <c:v>69.685000000000002</c:v>
                </c:pt>
                <c:pt idx="10460">
                  <c:v>69.685000000000002</c:v>
                </c:pt>
                <c:pt idx="10461">
                  <c:v>69.685000000000002</c:v>
                </c:pt>
                <c:pt idx="10462">
                  <c:v>69.685000000000002</c:v>
                </c:pt>
                <c:pt idx="10463">
                  <c:v>69.685000000000002</c:v>
                </c:pt>
                <c:pt idx="10464">
                  <c:v>69.685000000000002</c:v>
                </c:pt>
                <c:pt idx="10465">
                  <c:v>69.685000000000002</c:v>
                </c:pt>
                <c:pt idx="10466">
                  <c:v>69.685000000000002</c:v>
                </c:pt>
                <c:pt idx="10467">
                  <c:v>69.643000000000001</c:v>
                </c:pt>
                <c:pt idx="10468">
                  <c:v>69.643000000000001</c:v>
                </c:pt>
                <c:pt idx="10469">
                  <c:v>69.643000000000001</c:v>
                </c:pt>
                <c:pt idx="10470">
                  <c:v>69.643000000000001</c:v>
                </c:pt>
                <c:pt idx="10471">
                  <c:v>69.643000000000001</c:v>
                </c:pt>
                <c:pt idx="10472">
                  <c:v>69.643000000000001</c:v>
                </c:pt>
                <c:pt idx="10473">
                  <c:v>69.643000000000001</c:v>
                </c:pt>
                <c:pt idx="10474">
                  <c:v>69.685000000000002</c:v>
                </c:pt>
                <c:pt idx="10475">
                  <c:v>69.685000000000002</c:v>
                </c:pt>
                <c:pt idx="10476">
                  <c:v>69.685000000000002</c:v>
                </c:pt>
                <c:pt idx="10477">
                  <c:v>69.685000000000002</c:v>
                </c:pt>
                <c:pt idx="10478">
                  <c:v>69.685000000000002</c:v>
                </c:pt>
                <c:pt idx="10479">
                  <c:v>69.685000000000002</c:v>
                </c:pt>
                <c:pt idx="10480">
                  <c:v>69.685000000000002</c:v>
                </c:pt>
                <c:pt idx="10481">
                  <c:v>69.685000000000002</c:v>
                </c:pt>
                <c:pt idx="10482">
                  <c:v>69.685000000000002</c:v>
                </c:pt>
                <c:pt idx="10483">
                  <c:v>69.685000000000002</c:v>
                </c:pt>
                <c:pt idx="10484">
                  <c:v>69.685000000000002</c:v>
                </c:pt>
                <c:pt idx="10485">
                  <c:v>69.727999999999994</c:v>
                </c:pt>
                <c:pt idx="10486">
                  <c:v>69.727999999999994</c:v>
                </c:pt>
                <c:pt idx="10487">
                  <c:v>69.727999999999994</c:v>
                </c:pt>
                <c:pt idx="10488">
                  <c:v>69.727999999999994</c:v>
                </c:pt>
                <c:pt idx="10489">
                  <c:v>69.727999999999994</c:v>
                </c:pt>
                <c:pt idx="10490">
                  <c:v>69.727999999999994</c:v>
                </c:pt>
                <c:pt idx="10491">
                  <c:v>69.727999999999994</c:v>
                </c:pt>
                <c:pt idx="10492">
                  <c:v>69.727999999999994</c:v>
                </c:pt>
                <c:pt idx="10493">
                  <c:v>69.771000000000001</c:v>
                </c:pt>
                <c:pt idx="10494">
                  <c:v>69.771000000000001</c:v>
                </c:pt>
                <c:pt idx="10495">
                  <c:v>69.771000000000001</c:v>
                </c:pt>
                <c:pt idx="10496">
                  <c:v>69.771000000000001</c:v>
                </c:pt>
                <c:pt idx="10497">
                  <c:v>69.771000000000001</c:v>
                </c:pt>
                <c:pt idx="10498">
                  <c:v>69.771000000000001</c:v>
                </c:pt>
                <c:pt idx="10499">
                  <c:v>69.771000000000001</c:v>
                </c:pt>
                <c:pt idx="10500">
                  <c:v>69.771000000000001</c:v>
                </c:pt>
                <c:pt idx="10501">
                  <c:v>69.771000000000001</c:v>
                </c:pt>
                <c:pt idx="10502">
                  <c:v>69.771000000000001</c:v>
                </c:pt>
                <c:pt idx="10503">
                  <c:v>69.771000000000001</c:v>
                </c:pt>
                <c:pt idx="10504">
                  <c:v>69.771000000000001</c:v>
                </c:pt>
                <c:pt idx="10505">
                  <c:v>69.771000000000001</c:v>
                </c:pt>
                <c:pt idx="10506">
                  <c:v>69.771000000000001</c:v>
                </c:pt>
                <c:pt idx="10507">
                  <c:v>69.771000000000001</c:v>
                </c:pt>
                <c:pt idx="10508">
                  <c:v>69.771000000000001</c:v>
                </c:pt>
                <c:pt idx="10509">
                  <c:v>69.771000000000001</c:v>
                </c:pt>
                <c:pt idx="10510">
                  <c:v>69.771000000000001</c:v>
                </c:pt>
                <c:pt idx="10511">
                  <c:v>69.771000000000001</c:v>
                </c:pt>
                <c:pt idx="10512">
                  <c:v>69.813999999999993</c:v>
                </c:pt>
                <c:pt idx="10513">
                  <c:v>69.813999999999993</c:v>
                </c:pt>
                <c:pt idx="10514">
                  <c:v>69.813999999999993</c:v>
                </c:pt>
                <c:pt idx="10515">
                  <c:v>69.813999999999993</c:v>
                </c:pt>
                <c:pt idx="10516">
                  <c:v>69.85799999999999</c:v>
                </c:pt>
                <c:pt idx="10517">
                  <c:v>69.85799999999999</c:v>
                </c:pt>
                <c:pt idx="10518">
                  <c:v>69.85799999999999</c:v>
                </c:pt>
                <c:pt idx="10519">
                  <c:v>69.85799999999999</c:v>
                </c:pt>
                <c:pt idx="10520">
                  <c:v>69.85799999999999</c:v>
                </c:pt>
                <c:pt idx="10521">
                  <c:v>69.85799999999999</c:v>
                </c:pt>
                <c:pt idx="10522">
                  <c:v>69.85799999999999</c:v>
                </c:pt>
                <c:pt idx="10523">
                  <c:v>69.85799999999999</c:v>
                </c:pt>
                <c:pt idx="10524">
                  <c:v>69.85799999999999</c:v>
                </c:pt>
                <c:pt idx="10525">
                  <c:v>69.85799999999999</c:v>
                </c:pt>
                <c:pt idx="10526">
                  <c:v>69.85799999999999</c:v>
                </c:pt>
                <c:pt idx="10527">
                  <c:v>69.85799999999999</c:v>
                </c:pt>
                <c:pt idx="10528">
                  <c:v>69.85799999999999</c:v>
                </c:pt>
                <c:pt idx="10529">
                  <c:v>69.85799999999999</c:v>
                </c:pt>
                <c:pt idx="10530">
                  <c:v>69.900999999999996</c:v>
                </c:pt>
                <c:pt idx="10531">
                  <c:v>69.900999999999996</c:v>
                </c:pt>
                <c:pt idx="10532">
                  <c:v>69.900999999999996</c:v>
                </c:pt>
                <c:pt idx="10533">
                  <c:v>69.900999999999996</c:v>
                </c:pt>
                <c:pt idx="10534">
                  <c:v>69.900999999999996</c:v>
                </c:pt>
                <c:pt idx="10535">
                  <c:v>69.900999999999996</c:v>
                </c:pt>
                <c:pt idx="10536">
                  <c:v>69.900999999999996</c:v>
                </c:pt>
                <c:pt idx="10537">
                  <c:v>69.85799999999999</c:v>
                </c:pt>
                <c:pt idx="10538">
                  <c:v>69.85799999999999</c:v>
                </c:pt>
                <c:pt idx="10539">
                  <c:v>69.85799999999999</c:v>
                </c:pt>
                <c:pt idx="10540">
                  <c:v>69.85799999999999</c:v>
                </c:pt>
                <c:pt idx="10541">
                  <c:v>69.85799999999999</c:v>
                </c:pt>
                <c:pt idx="10542">
                  <c:v>69.813999999999993</c:v>
                </c:pt>
                <c:pt idx="10543">
                  <c:v>69.813999999999993</c:v>
                </c:pt>
                <c:pt idx="10544">
                  <c:v>69.813999999999993</c:v>
                </c:pt>
                <c:pt idx="10545">
                  <c:v>69.813999999999993</c:v>
                </c:pt>
                <c:pt idx="10546">
                  <c:v>69.813999999999993</c:v>
                </c:pt>
                <c:pt idx="10547">
                  <c:v>69.813999999999993</c:v>
                </c:pt>
                <c:pt idx="10548">
                  <c:v>69.813999999999993</c:v>
                </c:pt>
                <c:pt idx="10549">
                  <c:v>69.813999999999993</c:v>
                </c:pt>
                <c:pt idx="10550">
                  <c:v>69.813999999999993</c:v>
                </c:pt>
                <c:pt idx="10551">
                  <c:v>69.813999999999993</c:v>
                </c:pt>
                <c:pt idx="10552">
                  <c:v>69.771000000000001</c:v>
                </c:pt>
                <c:pt idx="10553">
                  <c:v>69.771000000000001</c:v>
                </c:pt>
                <c:pt idx="10554">
                  <c:v>69.771000000000001</c:v>
                </c:pt>
                <c:pt idx="10555">
                  <c:v>69.727999999999994</c:v>
                </c:pt>
                <c:pt idx="10556">
                  <c:v>69.727999999999994</c:v>
                </c:pt>
                <c:pt idx="10557">
                  <c:v>69.727999999999994</c:v>
                </c:pt>
                <c:pt idx="10558">
                  <c:v>69.685000000000002</c:v>
                </c:pt>
                <c:pt idx="10559">
                  <c:v>69.685000000000002</c:v>
                </c:pt>
                <c:pt idx="10560">
                  <c:v>69.685000000000002</c:v>
                </c:pt>
                <c:pt idx="10561">
                  <c:v>69.685000000000002</c:v>
                </c:pt>
                <c:pt idx="10562">
                  <c:v>69.685000000000002</c:v>
                </c:pt>
                <c:pt idx="10563">
                  <c:v>69.685000000000002</c:v>
                </c:pt>
                <c:pt idx="10564">
                  <c:v>69.685000000000002</c:v>
                </c:pt>
                <c:pt idx="10565">
                  <c:v>69.685000000000002</c:v>
                </c:pt>
                <c:pt idx="10566">
                  <c:v>69.685000000000002</c:v>
                </c:pt>
                <c:pt idx="10567">
                  <c:v>69.685000000000002</c:v>
                </c:pt>
                <c:pt idx="10568">
                  <c:v>69.685000000000002</c:v>
                </c:pt>
                <c:pt idx="10569">
                  <c:v>69.727999999999994</c:v>
                </c:pt>
                <c:pt idx="10570">
                  <c:v>69.727999999999994</c:v>
                </c:pt>
                <c:pt idx="10571">
                  <c:v>69.727999999999994</c:v>
                </c:pt>
                <c:pt idx="10572">
                  <c:v>69.727999999999994</c:v>
                </c:pt>
                <c:pt idx="10573">
                  <c:v>69.727999999999994</c:v>
                </c:pt>
                <c:pt idx="10574">
                  <c:v>69.771000000000001</c:v>
                </c:pt>
                <c:pt idx="10575">
                  <c:v>69.771000000000001</c:v>
                </c:pt>
                <c:pt idx="10576">
                  <c:v>69.771000000000001</c:v>
                </c:pt>
                <c:pt idx="10577">
                  <c:v>69.813999999999993</c:v>
                </c:pt>
                <c:pt idx="10578">
                  <c:v>69.813999999999993</c:v>
                </c:pt>
                <c:pt idx="10579">
                  <c:v>69.813999999999993</c:v>
                </c:pt>
                <c:pt idx="10580">
                  <c:v>69.85799999999999</c:v>
                </c:pt>
                <c:pt idx="10581">
                  <c:v>69.85799999999999</c:v>
                </c:pt>
                <c:pt idx="10582">
                  <c:v>69.900999999999996</c:v>
                </c:pt>
                <c:pt idx="10583">
                  <c:v>69.900999999999996</c:v>
                </c:pt>
                <c:pt idx="10584">
                  <c:v>69.900999999999996</c:v>
                </c:pt>
                <c:pt idx="10585">
                  <c:v>69.942000000000007</c:v>
                </c:pt>
                <c:pt idx="10586">
                  <c:v>69.942000000000007</c:v>
                </c:pt>
                <c:pt idx="10587">
                  <c:v>69.942000000000007</c:v>
                </c:pt>
                <c:pt idx="10588">
                  <c:v>69.942000000000007</c:v>
                </c:pt>
                <c:pt idx="10589">
                  <c:v>69.985000000000014</c:v>
                </c:pt>
                <c:pt idx="10590">
                  <c:v>69.985000000000014</c:v>
                </c:pt>
                <c:pt idx="10591">
                  <c:v>69.985000000000014</c:v>
                </c:pt>
                <c:pt idx="10592">
                  <c:v>69.985000000000014</c:v>
                </c:pt>
                <c:pt idx="10593">
                  <c:v>69.985000000000014</c:v>
                </c:pt>
                <c:pt idx="10594">
                  <c:v>70.028999999999982</c:v>
                </c:pt>
                <c:pt idx="10595">
                  <c:v>70.028999999999982</c:v>
                </c:pt>
                <c:pt idx="10596">
                  <c:v>70.028999999999982</c:v>
                </c:pt>
                <c:pt idx="10597">
                  <c:v>70.028999999999982</c:v>
                </c:pt>
                <c:pt idx="10598">
                  <c:v>70.028999999999982</c:v>
                </c:pt>
                <c:pt idx="10599">
                  <c:v>69.985000000000014</c:v>
                </c:pt>
                <c:pt idx="10600">
                  <c:v>69.985000000000014</c:v>
                </c:pt>
                <c:pt idx="10601">
                  <c:v>69.985000000000014</c:v>
                </c:pt>
                <c:pt idx="10602">
                  <c:v>69.985000000000014</c:v>
                </c:pt>
                <c:pt idx="10603">
                  <c:v>69.985000000000014</c:v>
                </c:pt>
                <c:pt idx="10604">
                  <c:v>69.985000000000014</c:v>
                </c:pt>
                <c:pt idx="10605">
                  <c:v>69.985000000000014</c:v>
                </c:pt>
                <c:pt idx="10606">
                  <c:v>69.942000000000007</c:v>
                </c:pt>
                <c:pt idx="10607">
                  <c:v>69.942000000000007</c:v>
                </c:pt>
                <c:pt idx="10608">
                  <c:v>69.942000000000007</c:v>
                </c:pt>
                <c:pt idx="10609">
                  <c:v>69.942000000000007</c:v>
                </c:pt>
                <c:pt idx="10610">
                  <c:v>69.942000000000007</c:v>
                </c:pt>
                <c:pt idx="10611">
                  <c:v>69.942000000000007</c:v>
                </c:pt>
                <c:pt idx="10612">
                  <c:v>69.900999999999996</c:v>
                </c:pt>
                <c:pt idx="10613">
                  <c:v>69.900999999999996</c:v>
                </c:pt>
                <c:pt idx="10614">
                  <c:v>69.900999999999996</c:v>
                </c:pt>
                <c:pt idx="10615">
                  <c:v>69.900999999999996</c:v>
                </c:pt>
                <c:pt idx="10616">
                  <c:v>69.900999999999996</c:v>
                </c:pt>
                <c:pt idx="10617">
                  <c:v>69.85799999999999</c:v>
                </c:pt>
                <c:pt idx="10618">
                  <c:v>69.85799999999999</c:v>
                </c:pt>
                <c:pt idx="10619">
                  <c:v>69.813999999999993</c:v>
                </c:pt>
                <c:pt idx="10620">
                  <c:v>69.813999999999993</c:v>
                </c:pt>
                <c:pt idx="10621">
                  <c:v>69.813999999999993</c:v>
                </c:pt>
                <c:pt idx="10622">
                  <c:v>69.771000000000001</c:v>
                </c:pt>
                <c:pt idx="10623">
                  <c:v>69.771000000000001</c:v>
                </c:pt>
                <c:pt idx="10624">
                  <c:v>69.771000000000001</c:v>
                </c:pt>
                <c:pt idx="10625">
                  <c:v>69.771000000000001</c:v>
                </c:pt>
                <c:pt idx="10626">
                  <c:v>69.771000000000001</c:v>
                </c:pt>
                <c:pt idx="10627">
                  <c:v>69.727999999999994</c:v>
                </c:pt>
                <c:pt idx="10628">
                  <c:v>69.727999999999994</c:v>
                </c:pt>
                <c:pt idx="10629">
                  <c:v>69.727999999999994</c:v>
                </c:pt>
                <c:pt idx="10630">
                  <c:v>69.727999999999994</c:v>
                </c:pt>
                <c:pt idx="10631">
                  <c:v>69.727999999999994</c:v>
                </c:pt>
                <c:pt idx="10632">
                  <c:v>69.727999999999994</c:v>
                </c:pt>
                <c:pt idx="10633">
                  <c:v>69.727999999999994</c:v>
                </c:pt>
                <c:pt idx="10634">
                  <c:v>69.727999999999994</c:v>
                </c:pt>
                <c:pt idx="10635">
                  <c:v>69.727999999999994</c:v>
                </c:pt>
                <c:pt idx="10636">
                  <c:v>69.727999999999994</c:v>
                </c:pt>
                <c:pt idx="10637">
                  <c:v>69.727999999999994</c:v>
                </c:pt>
                <c:pt idx="10638">
                  <c:v>69.727999999999994</c:v>
                </c:pt>
                <c:pt idx="10639">
                  <c:v>69.727999999999994</c:v>
                </c:pt>
                <c:pt idx="10640">
                  <c:v>69.771000000000001</c:v>
                </c:pt>
                <c:pt idx="10641">
                  <c:v>69.771000000000001</c:v>
                </c:pt>
                <c:pt idx="10642">
                  <c:v>69.771000000000001</c:v>
                </c:pt>
                <c:pt idx="10643">
                  <c:v>69.771000000000001</c:v>
                </c:pt>
                <c:pt idx="10644">
                  <c:v>69.771000000000001</c:v>
                </c:pt>
                <c:pt idx="10645">
                  <c:v>69.771000000000001</c:v>
                </c:pt>
                <c:pt idx="10646">
                  <c:v>69.771000000000001</c:v>
                </c:pt>
                <c:pt idx="10647">
                  <c:v>69.771000000000001</c:v>
                </c:pt>
                <c:pt idx="10648">
                  <c:v>69.727999999999994</c:v>
                </c:pt>
                <c:pt idx="10649">
                  <c:v>69.727999999999994</c:v>
                </c:pt>
                <c:pt idx="10650">
                  <c:v>69.727999999999994</c:v>
                </c:pt>
                <c:pt idx="10651">
                  <c:v>69.727999999999994</c:v>
                </c:pt>
                <c:pt idx="10652">
                  <c:v>69.727999999999994</c:v>
                </c:pt>
                <c:pt idx="10653">
                  <c:v>69.727999999999994</c:v>
                </c:pt>
                <c:pt idx="10654">
                  <c:v>69.727999999999994</c:v>
                </c:pt>
                <c:pt idx="10655">
                  <c:v>69.727999999999994</c:v>
                </c:pt>
                <c:pt idx="10656">
                  <c:v>69.727999999999994</c:v>
                </c:pt>
                <c:pt idx="10657">
                  <c:v>69.727999999999994</c:v>
                </c:pt>
                <c:pt idx="10658">
                  <c:v>69.727999999999994</c:v>
                </c:pt>
                <c:pt idx="10659">
                  <c:v>69.727999999999994</c:v>
                </c:pt>
                <c:pt idx="10660">
                  <c:v>69.727999999999994</c:v>
                </c:pt>
                <c:pt idx="10661">
                  <c:v>69.727999999999994</c:v>
                </c:pt>
                <c:pt idx="10662">
                  <c:v>69.727999999999994</c:v>
                </c:pt>
                <c:pt idx="10663">
                  <c:v>69.727999999999994</c:v>
                </c:pt>
                <c:pt idx="10664">
                  <c:v>69.727999999999994</c:v>
                </c:pt>
                <c:pt idx="10665">
                  <c:v>69.727999999999994</c:v>
                </c:pt>
                <c:pt idx="10666">
                  <c:v>69.727999999999994</c:v>
                </c:pt>
                <c:pt idx="10667">
                  <c:v>69.685000000000002</c:v>
                </c:pt>
                <c:pt idx="10668">
                  <c:v>69.685000000000002</c:v>
                </c:pt>
                <c:pt idx="10669">
                  <c:v>69.685000000000002</c:v>
                </c:pt>
                <c:pt idx="10670">
                  <c:v>69.727999999999994</c:v>
                </c:pt>
                <c:pt idx="10671">
                  <c:v>69.727999999999994</c:v>
                </c:pt>
                <c:pt idx="10672">
                  <c:v>69.727999999999994</c:v>
                </c:pt>
                <c:pt idx="10673">
                  <c:v>69.727999999999994</c:v>
                </c:pt>
                <c:pt idx="10674">
                  <c:v>69.727999999999994</c:v>
                </c:pt>
                <c:pt idx="10675">
                  <c:v>69.771000000000001</c:v>
                </c:pt>
                <c:pt idx="10676">
                  <c:v>69.771000000000001</c:v>
                </c:pt>
                <c:pt idx="10677">
                  <c:v>69.771000000000001</c:v>
                </c:pt>
                <c:pt idx="10678">
                  <c:v>69.771000000000001</c:v>
                </c:pt>
                <c:pt idx="10679">
                  <c:v>69.771000000000001</c:v>
                </c:pt>
                <c:pt idx="10680">
                  <c:v>69.771000000000001</c:v>
                </c:pt>
                <c:pt idx="10681">
                  <c:v>69.771000000000001</c:v>
                </c:pt>
                <c:pt idx="10682">
                  <c:v>69.771000000000001</c:v>
                </c:pt>
                <c:pt idx="10683">
                  <c:v>69.771000000000001</c:v>
                </c:pt>
                <c:pt idx="10684">
                  <c:v>69.771000000000001</c:v>
                </c:pt>
                <c:pt idx="10685">
                  <c:v>69.771000000000001</c:v>
                </c:pt>
                <c:pt idx="10686">
                  <c:v>69.771000000000001</c:v>
                </c:pt>
                <c:pt idx="10687">
                  <c:v>69.771000000000001</c:v>
                </c:pt>
                <c:pt idx="10688">
                  <c:v>69.771000000000001</c:v>
                </c:pt>
                <c:pt idx="10689">
                  <c:v>69.771000000000001</c:v>
                </c:pt>
                <c:pt idx="10690">
                  <c:v>69.771000000000001</c:v>
                </c:pt>
                <c:pt idx="10691">
                  <c:v>69.771000000000001</c:v>
                </c:pt>
                <c:pt idx="10692">
                  <c:v>69.771000000000001</c:v>
                </c:pt>
                <c:pt idx="10693">
                  <c:v>69.771000000000001</c:v>
                </c:pt>
                <c:pt idx="10694">
                  <c:v>69.771000000000001</c:v>
                </c:pt>
                <c:pt idx="10695">
                  <c:v>69.771000000000001</c:v>
                </c:pt>
                <c:pt idx="10696">
                  <c:v>69.771000000000001</c:v>
                </c:pt>
                <c:pt idx="10697">
                  <c:v>69.771000000000001</c:v>
                </c:pt>
                <c:pt idx="10698">
                  <c:v>69.813999999999993</c:v>
                </c:pt>
                <c:pt idx="10699">
                  <c:v>69.813999999999993</c:v>
                </c:pt>
                <c:pt idx="10700">
                  <c:v>69.813999999999993</c:v>
                </c:pt>
                <c:pt idx="10701">
                  <c:v>69.813999999999993</c:v>
                </c:pt>
                <c:pt idx="10702">
                  <c:v>69.813999999999993</c:v>
                </c:pt>
                <c:pt idx="10703">
                  <c:v>69.813999999999993</c:v>
                </c:pt>
                <c:pt idx="10704">
                  <c:v>69.85799999999999</c:v>
                </c:pt>
                <c:pt idx="10705">
                  <c:v>69.85799999999999</c:v>
                </c:pt>
                <c:pt idx="10706">
                  <c:v>69.85799999999999</c:v>
                </c:pt>
                <c:pt idx="10707">
                  <c:v>69.85799999999999</c:v>
                </c:pt>
                <c:pt idx="10708">
                  <c:v>69.85799999999999</c:v>
                </c:pt>
                <c:pt idx="10709">
                  <c:v>69.85799999999999</c:v>
                </c:pt>
                <c:pt idx="10710">
                  <c:v>69.85799999999999</c:v>
                </c:pt>
                <c:pt idx="10711">
                  <c:v>69.813999999999993</c:v>
                </c:pt>
                <c:pt idx="10712">
                  <c:v>69.813999999999993</c:v>
                </c:pt>
                <c:pt idx="10713">
                  <c:v>69.771000000000001</c:v>
                </c:pt>
                <c:pt idx="10714">
                  <c:v>69.727999999999994</c:v>
                </c:pt>
                <c:pt idx="10715">
                  <c:v>69.727999999999994</c:v>
                </c:pt>
                <c:pt idx="10716">
                  <c:v>69.685000000000002</c:v>
                </c:pt>
                <c:pt idx="10717">
                  <c:v>69.643000000000001</c:v>
                </c:pt>
                <c:pt idx="10718">
                  <c:v>69.643000000000001</c:v>
                </c:pt>
                <c:pt idx="10719">
                  <c:v>69.599999999999994</c:v>
                </c:pt>
                <c:pt idx="10720">
                  <c:v>69.599999999999994</c:v>
                </c:pt>
                <c:pt idx="10721">
                  <c:v>69.599999999999994</c:v>
                </c:pt>
                <c:pt idx="10722">
                  <c:v>69.557000000000002</c:v>
                </c:pt>
                <c:pt idx="10723">
                  <c:v>69.557000000000002</c:v>
                </c:pt>
                <c:pt idx="10724">
                  <c:v>69.557000000000002</c:v>
                </c:pt>
                <c:pt idx="10725">
                  <c:v>69.557000000000002</c:v>
                </c:pt>
                <c:pt idx="10726">
                  <c:v>69.557000000000002</c:v>
                </c:pt>
                <c:pt idx="10727">
                  <c:v>69.557000000000002</c:v>
                </c:pt>
                <c:pt idx="10728">
                  <c:v>69.557000000000002</c:v>
                </c:pt>
                <c:pt idx="10729">
                  <c:v>69.513999999999996</c:v>
                </c:pt>
                <c:pt idx="10730">
                  <c:v>69.513999999999996</c:v>
                </c:pt>
                <c:pt idx="10731">
                  <c:v>69.513999999999996</c:v>
                </c:pt>
                <c:pt idx="10732">
                  <c:v>69.513999999999996</c:v>
                </c:pt>
                <c:pt idx="10733">
                  <c:v>69.471000000000004</c:v>
                </c:pt>
                <c:pt idx="10734">
                  <c:v>69.471000000000004</c:v>
                </c:pt>
                <c:pt idx="10735">
                  <c:v>69.471000000000004</c:v>
                </c:pt>
                <c:pt idx="10736">
                  <c:v>69.471000000000004</c:v>
                </c:pt>
                <c:pt idx="10737">
                  <c:v>69.471000000000004</c:v>
                </c:pt>
                <c:pt idx="10738">
                  <c:v>69.471000000000004</c:v>
                </c:pt>
                <c:pt idx="10739">
                  <c:v>69.513999999999996</c:v>
                </c:pt>
                <c:pt idx="10740">
                  <c:v>69.513999999999996</c:v>
                </c:pt>
                <c:pt idx="10741">
                  <c:v>69.513999999999996</c:v>
                </c:pt>
                <c:pt idx="10742">
                  <c:v>69.513999999999996</c:v>
                </c:pt>
                <c:pt idx="10743">
                  <c:v>69.513999999999996</c:v>
                </c:pt>
                <c:pt idx="10744">
                  <c:v>69.513999999999996</c:v>
                </c:pt>
                <c:pt idx="10745">
                  <c:v>69.557000000000002</c:v>
                </c:pt>
                <c:pt idx="10746">
                  <c:v>69.557000000000002</c:v>
                </c:pt>
                <c:pt idx="10747">
                  <c:v>69.513999999999996</c:v>
                </c:pt>
                <c:pt idx="10748">
                  <c:v>69.513999999999996</c:v>
                </c:pt>
                <c:pt idx="10749">
                  <c:v>69.513999999999996</c:v>
                </c:pt>
                <c:pt idx="10750">
                  <c:v>69.557000000000002</c:v>
                </c:pt>
                <c:pt idx="10751">
                  <c:v>69.557000000000002</c:v>
                </c:pt>
                <c:pt idx="10752">
                  <c:v>69.557000000000002</c:v>
                </c:pt>
                <c:pt idx="10753">
                  <c:v>69.557000000000002</c:v>
                </c:pt>
                <c:pt idx="10754">
                  <c:v>69.557000000000002</c:v>
                </c:pt>
                <c:pt idx="10755">
                  <c:v>69.557000000000002</c:v>
                </c:pt>
                <c:pt idx="10756">
                  <c:v>69.599999999999994</c:v>
                </c:pt>
                <c:pt idx="10757">
                  <c:v>69.599999999999994</c:v>
                </c:pt>
                <c:pt idx="10758">
                  <c:v>69.643000000000001</c:v>
                </c:pt>
                <c:pt idx="10759">
                  <c:v>69.643000000000001</c:v>
                </c:pt>
                <c:pt idx="10760">
                  <c:v>69.643000000000001</c:v>
                </c:pt>
                <c:pt idx="10761">
                  <c:v>69.685000000000002</c:v>
                </c:pt>
                <c:pt idx="10762">
                  <c:v>69.685000000000002</c:v>
                </c:pt>
                <c:pt idx="10763">
                  <c:v>69.685000000000002</c:v>
                </c:pt>
                <c:pt idx="10764">
                  <c:v>69.727999999999994</c:v>
                </c:pt>
                <c:pt idx="10765">
                  <c:v>69.727999999999994</c:v>
                </c:pt>
                <c:pt idx="10766">
                  <c:v>69.727999999999994</c:v>
                </c:pt>
                <c:pt idx="10767">
                  <c:v>69.727999999999994</c:v>
                </c:pt>
                <c:pt idx="10768">
                  <c:v>69.727999999999994</c:v>
                </c:pt>
                <c:pt idx="10769">
                  <c:v>69.727999999999994</c:v>
                </c:pt>
                <c:pt idx="10770">
                  <c:v>69.727999999999994</c:v>
                </c:pt>
                <c:pt idx="10771">
                  <c:v>69.685000000000002</c:v>
                </c:pt>
                <c:pt idx="10772">
                  <c:v>69.685000000000002</c:v>
                </c:pt>
                <c:pt idx="10773">
                  <c:v>69.685000000000002</c:v>
                </c:pt>
                <c:pt idx="10774">
                  <c:v>69.727999999999994</c:v>
                </c:pt>
                <c:pt idx="10775">
                  <c:v>69.727999999999994</c:v>
                </c:pt>
                <c:pt idx="10776">
                  <c:v>69.727999999999994</c:v>
                </c:pt>
                <c:pt idx="10777">
                  <c:v>69.727999999999994</c:v>
                </c:pt>
                <c:pt idx="10778">
                  <c:v>69.771000000000001</c:v>
                </c:pt>
                <c:pt idx="10779">
                  <c:v>69.771000000000001</c:v>
                </c:pt>
                <c:pt idx="10780">
                  <c:v>69.813999999999993</c:v>
                </c:pt>
                <c:pt idx="10781">
                  <c:v>69.813999999999993</c:v>
                </c:pt>
                <c:pt idx="10782">
                  <c:v>69.85799999999999</c:v>
                </c:pt>
                <c:pt idx="10783">
                  <c:v>69.85799999999999</c:v>
                </c:pt>
                <c:pt idx="10784">
                  <c:v>69.85799999999999</c:v>
                </c:pt>
                <c:pt idx="10785">
                  <c:v>69.900999999999996</c:v>
                </c:pt>
                <c:pt idx="10786">
                  <c:v>69.900999999999996</c:v>
                </c:pt>
                <c:pt idx="10787">
                  <c:v>69.900999999999996</c:v>
                </c:pt>
                <c:pt idx="10788">
                  <c:v>69.900999999999996</c:v>
                </c:pt>
                <c:pt idx="10789">
                  <c:v>69.900999999999996</c:v>
                </c:pt>
                <c:pt idx="10790">
                  <c:v>69.900999999999996</c:v>
                </c:pt>
                <c:pt idx="10791">
                  <c:v>69.900999999999996</c:v>
                </c:pt>
                <c:pt idx="10792">
                  <c:v>69.900999999999996</c:v>
                </c:pt>
                <c:pt idx="10793">
                  <c:v>69.900999999999996</c:v>
                </c:pt>
                <c:pt idx="10794">
                  <c:v>69.900999999999996</c:v>
                </c:pt>
                <c:pt idx="10795">
                  <c:v>69.900999999999996</c:v>
                </c:pt>
                <c:pt idx="10796">
                  <c:v>69.900999999999996</c:v>
                </c:pt>
                <c:pt idx="10797">
                  <c:v>69.900999999999996</c:v>
                </c:pt>
                <c:pt idx="10798">
                  <c:v>69.900999999999996</c:v>
                </c:pt>
                <c:pt idx="10799">
                  <c:v>69.900999999999996</c:v>
                </c:pt>
                <c:pt idx="10800">
                  <c:v>69.900999999999996</c:v>
                </c:pt>
                <c:pt idx="10801">
                  <c:v>69.900999999999996</c:v>
                </c:pt>
                <c:pt idx="10802">
                  <c:v>69.900999999999996</c:v>
                </c:pt>
                <c:pt idx="10803">
                  <c:v>69.900999999999996</c:v>
                </c:pt>
                <c:pt idx="10804">
                  <c:v>69.900999999999996</c:v>
                </c:pt>
                <c:pt idx="10805">
                  <c:v>69.900999999999996</c:v>
                </c:pt>
                <c:pt idx="10806">
                  <c:v>69.900999999999996</c:v>
                </c:pt>
                <c:pt idx="10807">
                  <c:v>69.900999999999996</c:v>
                </c:pt>
                <c:pt idx="10808">
                  <c:v>69.900999999999996</c:v>
                </c:pt>
                <c:pt idx="10809">
                  <c:v>69.900999999999996</c:v>
                </c:pt>
                <c:pt idx="10810">
                  <c:v>69.900999999999996</c:v>
                </c:pt>
                <c:pt idx="10811">
                  <c:v>69.900999999999996</c:v>
                </c:pt>
                <c:pt idx="10812">
                  <c:v>69.942000000000007</c:v>
                </c:pt>
                <c:pt idx="10813">
                  <c:v>69.942000000000007</c:v>
                </c:pt>
                <c:pt idx="10814">
                  <c:v>69.942000000000007</c:v>
                </c:pt>
                <c:pt idx="10815">
                  <c:v>69.900999999999996</c:v>
                </c:pt>
                <c:pt idx="10816">
                  <c:v>69.900999999999996</c:v>
                </c:pt>
                <c:pt idx="10817">
                  <c:v>69.900999999999996</c:v>
                </c:pt>
                <c:pt idx="10818">
                  <c:v>69.900999999999996</c:v>
                </c:pt>
                <c:pt idx="10819">
                  <c:v>69.900999999999996</c:v>
                </c:pt>
                <c:pt idx="10820">
                  <c:v>69.900999999999996</c:v>
                </c:pt>
                <c:pt idx="10821">
                  <c:v>69.900999999999996</c:v>
                </c:pt>
                <c:pt idx="10822">
                  <c:v>69.85799999999999</c:v>
                </c:pt>
                <c:pt idx="10823">
                  <c:v>69.85799999999999</c:v>
                </c:pt>
                <c:pt idx="10824">
                  <c:v>69.85799999999999</c:v>
                </c:pt>
                <c:pt idx="10825">
                  <c:v>69.85799999999999</c:v>
                </c:pt>
                <c:pt idx="10826">
                  <c:v>69.813999999999993</c:v>
                </c:pt>
                <c:pt idx="10827">
                  <c:v>69.85799999999999</c:v>
                </c:pt>
                <c:pt idx="10828">
                  <c:v>69.813999999999993</c:v>
                </c:pt>
                <c:pt idx="10829">
                  <c:v>69.813999999999993</c:v>
                </c:pt>
                <c:pt idx="10830">
                  <c:v>69.813999999999993</c:v>
                </c:pt>
                <c:pt idx="10831">
                  <c:v>69.85799999999999</c:v>
                </c:pt>
                <c:pt idx="10832">
                  <c:v>69.85799999999999</c:v>
                </c:pt>
                <c:pt idx="10833">
                  <c:v>69.85799999999999</c:v>
                </c:pt>
                <c:pt idx="10834">
                  <c:v>69.85799999999999</c:v>
                </c:pt>
                <c:pt idx="10835">
                  <c:v>69.85799999999999</c:v>
                </c:pt>
                <c:pt idx="10836">
                  <c:v>69.85799999999999</c:v>
                </c:pt>
                <c:pt idx="10837">
                  <c:v>69.85799999999999</c:v>
                </c:pt>
                <c:pt idx="10838">
                  <c:v>69.900999999999996</c:v>
                </c:pt>
                <c:pt idx="10839">
                  <c:v>69.900999999999996</c:v>
                </c:pt>
                <c:pt idx="10840">
                  <c:v>69.900999999999996</c:v>
                </c:pt>
                <c:pt idx="10841">
                  <c:v>69.942000000000007</c:v>
                </c:pt>
                <c:pt idx="10842">
                  <c:v>69.942000000000007</c:v>
                </c:pt>
                <c:pt idx="10843">
                  <c:v>69.942000000000007</c:v>
                </c:pt>
                <c:pt idx="10844">
                  <c:v>69.942000000000007</c:v>
                </c:pt>
                <c:pt idx="10845">
                  <c:v>69.900999999999996</c:v>
                </c:pt>
                <c:pt idx="10846">
                  <c:v>69.900999999999996</c:v>
                </c:pt>
                <c:pt idx="10847">
                  <c:v>69.85799999999999</c:v>
                </c:pt>
                <c:pt idx="10848">
                  <c:v>69.85799999999999</c:v>
                </c:pt>
                <c:pt idx="10849">
                  <c:v>69.813999999999993</c:v>
                </c:pt>
                <c:pt idx="10850">
                  <c:v>69.813999999999993</c:v>
                </c:pt>
                <c:pt idx="10851">
                  <c:v>69.813999999999993</c:v>
                </c:pt>
                <c:pt idx="10852">
                  <c:v>69.813999999999993</c:v>
                </c:pt>
                <c:pt idx="10853">
                  <c:v>69.813999999999993</c:v>
                </c:pt>
                <c:pt idx="10854">
                  <c:v>69.813999999999993</c:v>
                </c:pt>
                <c:pt idx="10855">
                  <c:v>69.85799999999999</c:v>
                </c:pt>
                <c:pt idx="10856">
                  <c:v>69.85799999999999</c:v>
                </c:pt>
                <c:pt idx="10857">
                  <c:v>69.85799999999999</c:v>
                </c:pt>
                <c:pt idx="10858">
                  <c:v>69.85799999999999</c:v>
                </c:pt>
                <c:pt idx="10859">
                  <c:v>69.85799999999999</c:v>
                </c:pt>
                <c:pt idx="10860">
                  <c:v>69.85799999999999</c:v>
                </c:pt>
                <c:pt idx="10861">
                  <c:v>69.85799999999999</c:v>
                </c:pt>
                <c:pt idx="10862">
                  <c:v>69.85799999999999</c:v>
                </c:pt>
                <c:pt idx="10863">
                  <c:v>69.85799999999999</c:v>
                </c:pt>
                <c:pt idx="10864">
                  <c:v>69.813999999999993</c:v>
                </c:pt>
                <c:pt idx="10865">
                  <c:v>69.813999999999993</c:v>
                </c:pt>
                <c:pt idx="10866">
                  <c:v>69.813999999999993</c:v>
                </c:pt>
                <c:pt idx="10867">
                  <c:v>69.813999999999993</c:v>
                </c:pt>
                <c:pt idx="10868">
                  <c:v>69.771000000000001</c:v>
                </c:pt>
                <c:pt idx="10869">
                  <c:v>69.771000000000001</c:v>
                </c:pt>
                <c:pt idx="10870">
                  <c:v>69.771000000000001</c:v>
                </c:pt>
                <c:pt idx="10871">
                  <c:v>69.771000000000001</c:v>
                </c:pt>
                <c:pt idx="10872">
                  <c:v>69.727999999999994</c:v>
                </c:pt>
                <c:pt idx="10873">
                  <c:v>69.771000000000001</c:v>
                </c:pt>
                <c:pt idx="10874">
                  <c:v>69.771000000000001</c:v>
                </c:pt>
                <c:pt idx="10875">
                  <c:v>69.771000000000001</c:v>
                </c:pt>
                <c:pt idx="10876">
                  <c:v>69.771000000000001</c:v>
                </c:pt>
                <c:pt idx="10877">
                  <c:v>69.771000000000001</c:v>
                </c:pt>
                <c:pt idx="10878">
                  <c:v>69.771000000000001</c:v>
                </c:pt>
                <c:pt idx="10879">
                  <c:v>69.813999999999993</c:v>
                </c:pt>
                <c:pt idx="10880">
                  <c:v>69.813999999999993</c:v>
                </c:pt>
                <c:pt idx="10881">
                  <c:v>69.813999999999993</c:v>
                </c:pt>
                <c:pt idx="10882">
                  <c:v>69.813999999999993</c:v>
                </c:pt>
                <c:pt idx="10883">
                  <c:v>69.813999999999993</c:v>
                </c:pt>
                <c:pt idx="10884">
                  <c:v>69.85799999999999</c:v>
                </c:pt>
                <c:pt idx="10885">
                  <c:v>69.85799999999999</c:v>
                </c:pt>
                <c:pt idx="10886">
                  <c:v>69.85799999999999</c:v>
                </c:pt>
                <c:pt idx="10887">
                  <c:v>69.85799999999999</c:v>
                </c:pt>
                <c:pt idx="10888">
                  <c:v>69.85799999999999</c:v>
                </c:pt>
                <c:pt idx="10889">
                  <c:v>69.85799999999999</c:v>
                </c:pt>
                <c:pt idx="10890">
                  <c:v>69.85799999999999</c:v>
                </c:pt>
                <c:pt idx="10891">
                  <c:v>69.85799999999999</c:v>
                </c:pt>
                <c:pt idx="10892">
                  <c:v>69.85799999999999</c:v>
                </c:pt>
                <c:pt idx="10893">
                  <c:v>69.85799999999999</c:v>
                </c:pt>
                <c:pt idx="10894">
                  <c:v>69.85799999999999</c:v>
                </c:pt>
                <c:pt idx="10895">
                  <c:v>69.85799999999999</c:v>
                </c:pt>
                <c:pt idx="10896">
                  <c:v>69.85799999999999</c:v>
                </c:pt>
                <c:pt idx="10897">
                  <c:v>69.85799999999999</c:v>
                </c:pt>
                <c:pt idx="10898">
                  <c:v>69.900999999999996</c:v>
                </c:pt>
                <c:pt idx="10899">
                  <c:v>69.900999999999996</c:v>
                </c:pt>
                <c:pt idx="10900">
                  <c:v>69.900999999999996</c:v>
                </c:pt>
                <c:pt idx="10901">
                  <c:v>69.942000000000007</c:v>
                </c:pt>
                <c:pt idx="10902">
                  <c:v>69.942000000000007</c:v>
                </c:pt>
                <c:pt idx="10903">
                  <c:v>69.942000000000007</c:v>
                </c:pt>
                <c:pt idx="10904">
                  <c:v>69.985000000000014</c:v>
                </c:pt>
                <c:pt idx="10905">
                  <c:v>69.985000000000014</c:v>
                </c:pt>
                <c:pt idx="10906">
                  <c:v>69.985000000000014</c:v>
                </c:pt>
                <c:pt idx="10907">
                  <c:v>70.028999999999982</c:v>
                </c:pt>
                <c:pt idx="10908">
                  <c:v>70.028999999999982</c:v>
                </c:pt>
                <c:pt idx="10909">
                  <c:v>70.028999999999982</c:v>
                </c:pt>
                <c:pt idx="10910">
                  <c:v>70.072000000000003</c:v>
                </c:pt>
                <c:pt idx="10911">
                  <c:v>70.072000000000003</c:v>
                </c:pt>
                <c:pt idx="10912">
                  <c:v>70.072000000000003</c:v>
                </c:pt>
                <c:pt idx="10913">
                  <c:v>70.072000000000003</c:v>
                </c:pt>
                <c:pt idx="10914">
                  <c:v>70.114999999999995</c:v>
                </c:pt>
                <c:pt idx="10915">
                  <c:v>70.114999999999995</c:v>
                </c:pt>
                <c:pt idx="10916">
                  <c:v>70.157999999999987</c:v>
                </c:pt>
                <c:pt idx="10917">
                  <c:v>70.157999999999987</c:v>
                </c:pt>
                <c:pt idx="10918">
                  <c:v>70.200999999999993</c:v>
                </c:pt>
                <c:pt idx="10919">
                  <c:v>70.242999999999995</c:v>
                </c:pt>
                <c:pt idx="10920">
                  <c:v>70.242999999999995</c:v>
                </c:pt>
                <c:pt idx="10921">
                  <c:v>70.286000000000001</c:v>
                </c:pt>
                <c:pt idx="10922">
                  <c:v>70.286000000000001</c:v>
                </c:pt>
                <c:pt idx="10923">
                  <c:v>70.328999999999979</c:v>
                </c:pt>
                <c:pt idx="10924">
                  <c:v>70.328999999999979</c:v>
                </c:pt>
                <c:pt idx="10925">
                  <c:v>70.328999999999979</c:v>
                </c:pt>
                <c:pt idx="10926">
                  <c:v>70.328999999999979</c:v>
                </c:pt>
                <c:pt idx="10927">
                  <c:v>70.371999999999986</c:v>
                </c:pt>
                <c:pt idx="10928">
                  <c:v>70.371999999999986</c:v>
                </c:pt>
                <c:pt idx="10929">
                  <c:v>70.371999999999986</c:v>
                </c:pt>
                <c:pt idx="10930">
                  <c:v>70.371999999999986</c:v>
                </c:pt>
                <c:pt idx="10931">
                  <c:v>70.371999999999986</c:v>
                </c:pt>
                <c:pt idx="10932">
                  <c:v>70.371999999999986</c:v>
                </c:pt>
                <c:pt idx="10933">
                  <c:v>70.328999999999979</c:v>
                </c:pt>
                <c:pt idx="10934">
                  <c:v>70.328999999999979</c:v>
                </c:pt>
                <c:pt idx="10935">
                  <c:v>70.286000000000001</c:v>
                </c:pt>
                <c:pt idx="10936">
                  <c:v>70.242999999999995</c:v>
                </c:pt>
                <c:pt idx="10937">
                  <c:v>70.242999999999995</c:v>
                </c:pt>
                <c:pt idx="10938">
                  <c:v>70.200999999999993</c:v>
                </c:pt>
                <c:pt idx="10939">
                  <c:v>70.200999999999993</c:v>
                </c:pt>
                <c:pt idx="10940">
                  <c:v>70.157999999999987</c:v>
                </c:pt>
                <c:pt idx="10941">
                  <c:v>70.157999999999987</c:v>
                </c:pt>
                <c:pt idx="10942">
                  <c:v>70.157999999999987</c:v>
                </c:pt>
                <c:pt idx="10943">
                  <c:v>70.157999999999987</c:v>
                </c:pt>
                <c:pt idx="10944">
                  <c:v>70.114999999999995</c:v>
                </c:pt>
                <c:pt idx="10945">
                  <c:v>70.114999999999995</c:v>
                </c:pt>
                <c:pt idx="10946">
                  <c:v>70.114999999999995</c:v>
                </c:pt>
                <c:pt idx="10947">
                  <c:v>70.114999999999995</c:v>
                </c:pt>
                <c:pt idx="10948">
                  <c:v>70.114999999999995</c:v>
                </c:pt>
                <c:pt idx="10949">
                  <c:v>70.072000000000003</c:v>
                </c:pt>
                <c:pt idx="10950">
                  <c:v>70.072000000000003</c:v>
                </c:pt>
                <c:pt idx="10951">
                  <c:v>70.072000000000003</c:v>
                </c:pt>
                <c:pt idx="10952">
                  <c:v>70.072000000000003</c:v>
                </c:pt>
                <c:pt idx="10953">
                  <c:v>70.028999999999982</c:v>
                </c:pt>
                <c:pt idx="10954">
                  <c:v>70.028999999999982</c:v>
                </c:pt>
                <c:pt idx="10955">
                  <c:v>69.985000000000014</c:v>
                </c:pt>
                <c:pt idx="10956">
                  <c:v>69.985000000000014</c:v>
                </c:pt>
                <c:pt idx="10957">
                  <c:v>69.985000000000014</c:v>
                </c:pt>
                <c:pt idx="10958">
                  <c:v>69.985000000000014</c:v>
                </c:pt>
                <c:pt idx="10959">
                  <c:v>69.985000000000014</c:v>
                </c:pt>
                <c:pt idx="10960">
                  <c:v>69.942000000000007</c:v>
                </c:pt>
                <c:pt idx="10961">
                  <c:v>69.942000000000007</c:v>
                </c:pt>
                <c:pt idx="10962">
                  <c:v>69.985000000000014</c:v>
                </c:pt>
                <c:pt idx="10963">
                  <c:v>69.985000000000014</c:v>
                </c:pt>
                <c:pt idx="10964">
                  <c:v>69.985000000000014</c:v>
                </c:pt>
                <c:pt idx="10965">
                  <c:v>69.985000000000014</c:v>
                </c:pt>
                <c:pt idx="10966">
                  <c:v>69.985000000000014</c:v>
                </c:pt>
                <c:pt idx="10967">
                  <c:v>69.985000000000014</c:v>
                </c:pt>
                <c:pt idx="10968">
                  <c:v>69.985000000000014</c:v>
                </c:pt>
                <c:pt idx="10969">
                  <c:v>69.985000000000014</c:v>
                </c:pt>
                <c:pt idx="10970">
                  <c:v>69.985000000000014</c:v>
                </c:pt>
                <c:pt idx="10971">
                  <c:v>69.985000000000014</c:v>
                </c:pt>
                <c:pt idx="10972">
                  <c:v>69.985000000000014</c:v>
                </c:pt>
                <c:pt idx="10973">
                  <c:v>69.985000000000014</c:v>
                </c:pt>
                <c:pt idx="10974">
                  <c:v>69.985000000000014</c:v>
                </c:pt>
                <c:pt idx="10975">
                  <c:v>69.985000000000014</c:v>
                </c:pt>
                <c:pt idx="10976">
                  <c:v>69.985000000000014</c:v>
                </c:pt>
                <c:pt idx="10977">
                  <c:v>69.985000000000014</c:v>
                </c:pt>
                <c:pt idx="10978">
                  <c:v>69.985000000000014</c:v>
                </c:pt>
                <c:pt idx="10979">
                  <c:v>69.985000000000014</c:v>
                </c:pt>
                <c:pt idx="10980">
                  <c:v>69.985000000000014</c:v>
                </c:pt>
                <c:pt idx="10981">
                  <c:v>69.985000000000014</c:v>
                </c:pt>
                <c:pt idx="10982">
                  <c:v>69.942000000000007</c:v>
                </c:pt>
                <c:pt idx="10983">
                  <c:v>69.942000000000007</c:v>
                </c:pt>
                <c:pt idx="10984">
                  <c:v>69.942000000000007</c:v>
                </c:pt>
                <c:pt idx="10985">
                  <c:v>69.942000000000007</c:v>
                </c:pt>
                <c:pt idx="10986">
                  <c:v>69.942000000000007</c:v>
                </c:pt>
                <c:pt idx="10987">
                  <c:v>69.985000000000014</c:v>
                </c:pt>
                <c:pt idx="10988">
                  <c:v>69.985000000000014</c:v>
                </c:pt>
                <c:pt idx="10989">
                  <c:v>69.985000000000014</c:v>
                </c:pt>
                <c:pt idx="10990">
                  <c:v>69.942000000000007</c:v>
                </c:pt>
                <c:pt idx="10991">
                  <c:v>69.942000000000007</c:v>
                </c:pt>
                <c:pt idx="10992">
                  <c:v>69.900999999999996</c:v>
                </c:pt>
                <c:pt idx="10993">
                  <c:v>69.900999999999996</c:v>
                </c:pt>
                <c:pt idx="10994">
                  <c:v>69.85799999999999</c:v>
                </c:pt>
                <c:pt idx="10995">
                  <c:v>69.813999999999993</c:v>
                </c:pt>
                <c:pt idx="10996">
                  <c:v>69.813999999999993</c:v>
                </c:pt>
                <c:pt idx="10997">
                  <c:v>69.771000000000001</c:v>
                </c:pt>
                <c:pt idx="10998">
                  <c:v>69.727999999999994</c:v>
                </c:pt>
                <c:pt idx="10999">
                  <c:v>69.727999999999994</c:v>
                </c:pt>
                <c:pt idx="11000">
                  <c:v>69.727999999999994</c:v>
                </c:pt>
                <c:pt idx="11001">
                  <c:v>69.727999999999994</c:v>
                </c:pt>
                <c:pt idx="11002">
                  <c:v>69.727999999999994</c:v>
                </c:pt>
                <c:pt idx="11003">
                  <c:v>69.727999999999994</c:v>
                </c:pt>
                <c:pt idx="11004">
                  <c:v>69.727999999999994</c:v>
                </c:pt>
                <c:pt idx="11005">
                  <c:v>69.727999999999994</c:v>
                </c:pt>
                <c:pt idx="11006">
                  <c:v>69.727999999999994</c:v>
                </c:pt>
                <c:pt idx="11007">
                  <c:v>69.727999999999994</c:v>
                </c:pt>
                <c:pt idx="11008">
                  <c:v>69.727999999999994</c:v>
                </c:pt>
                <c:pt idx="11009">
                  <c:v>69.727999999999994</c:v>
                </c:pt>
                <c:pt idx="11010">
                  <c:v>69.727999999999994</c:v>
                </c:pt>
                <c:pt idx="11011">
                  <c:v>69.727999999999994</c:v>
                </c:pt>
                <c:pt idx="11012">
                  <c:v>69.727999999999994</c:v>
                </c:pt>
                <c:pt idx="11013">
                  <c:v>69.727999999999994</c:v>
                </c:pt>
                <c:pt idx="11014">
                  <c:v>69.727999999999994</c:v>
                </c:pt>
                <c:pt idx="11015">
                  <c:v>69.685000000000002</c:v>
                </c:pt>
                <c:pt idx="11016">
                  <c:v>69.685000000000002</c:v>
                </c:pt>
                <c:pt idx="11017">
                  <c:v>69.685000000000002</c:v>
                </c:pt>
                <c:pt idx="11018">
                  <c:v>69.685000000000002</c:v>
                </c:pt>
                <c:pt idx="11019">
                  <c:v>69.685000000000002</c:v>
                </c:pt>
                <c:pt idx="11020">
                  <c:v>69.643000000000001</c:v>
                </c:pt>
                <c:pt idx="11021">
                  <c:v>69.643000000000001</c:v>
                </c:pt>
                <c:pt idx="11022">
                  <c:v>69.599999999999994</c:v>
                </c:pt>
                <c:pt idx="11023">
                  <c:v>69.599999999999994</c:v>
                </c:pt>
                <c:pt idx="11024">
                  <c:v>69.557000000000002</c:v>
                </c:pt>
                <c:pt idx="11025">
                  <c:v>69.557000000000002</c:v>
                </c:pt>
                <c:pt idx="11026">
                  <c:v>69.557000000000002</c:v>
                </c:pt>
                <c:pt idx="11027">
                  <c:v>69.557000000000002</c:v>
                </c:pt>
                <c:pt idx="11028">
                  <c:v>69.557000000000002</c:v>
                </c:pt>
                <c:pt idx="11029">
                  <c:v>69.557000000000002</c:v>
                </c:pt>
                <c:pt idx="11030">
                  <c:v>69.557000000000002</c:v>
                </c:pt>
                <c:pt idx="11031">
                  <c:v>69.557000000000002</c:v>
                </c:pt>
                <c:pt idx="11032">
                  <c:v>69.557000000000002</c:v>
                </c:pt>
                <c:pt idx="11033">
                  <c:v>69.557000000000002</c:v>
                </c:pt>
                <c:pt idx="11034">
                  <c:v>69.557000000000002</c:v>
                </c:pt>
                <c:pt idx="11035">
                  <c:v>69.513999999999996</c:v>
                </c:pt>
                <c:pt idx="11036">
                  <c:v>69.513999999999996</c:v>
                </c:pt>
                <c:pt idx="11037">
                  <c:v>69.513999999999996</c:v>
                </c:pt>
                <c:pt idx="11038">
                  <c:v>69.513999999999996</c:v>
                </c:pt>
                <c:pt idx="11039">
                  <c:v>69.513999999999996</c:v>
                </c:pt>
                <c:pt idx="11040">
                  <c:v>69.513999999999996</c:v>
                </c:pt>
                <c:pt idx="11041">
                  <c:v>69.471000000000004</c:v>
                </c:pt>
                <c:pt idx="11042">
                  <c:v>69.471000000000004</c:v>
                </c:pt>
                <c:pt idx="11043">
                  <c:v>69.471000000000004</c:v>
                </c:pt>
                <c:pt idx="11044">
                  <c:v>69.427000000000007</c:v>
                </c:pt>
                <c:pt idx="11045">
                  <c:v>69.427000000000007</c:v>
                </c:pt>
                <c:pt idx="11046">
                  <c:v>69.385999999999981</c:v>
                </c:pt>
                <c:pt idx="11047">
                  <c:v>69.385999999999981</c:v>
                </c:pt>
                <c:pt idx="11048">
                  <c:v>69.385999999999981</c:v>
                </c:pt>
                <c:pt idx="11049">
                  <c:v>69.385999999999981</c:v>
                </c:pt>
                <c:pt idx="11050">
                  <c:v>69.385999999999981</c:v>
                </c:pt>
                <c:pt idx="11051">
                  <c:v>69.385999999999981</c:v>
                </c:pt>
                <c:pt idx="11052">
                  <c:v>69.385999999999981</c:v>
                </c:pt>
                <c:pt idx="11053">
                  <c:v>69.385999999999981</c:v>
                </c:pt>
                <c:pt idx="11054">
                  <c:v>69.385999999999981</c:v>
                </c:pt>
                <c:pt idx="11055">
                  <c:v>69.427000000000007</c:v>
                </c:pt>
                <c:pt idx="11056">
                  <c:v>69.427000000000007</c:v>
                </c:pt>
                <c:pt idx="11057">
                  <c:v>69.427000000000007</c:v>
                </c:pt>
                <c:pt idx="11058">
                  <c:v>69.427000000000007</c:v>
                </c:pt>
                <c:pt idx="11059">
                  <c:v>69.427000000000007</c:v>
                </c:pt>
                <c:pt idx="11060">
                  <c:v>69.427000000000007</c:v>
                </c:pt>
                <c:pt idx="11061">
                  <c:v>69.427000000000007</c:v>
                </c:pt>
                <c:pt idx="11062">
                  <c:v>69.427000000000007</c:v>
                </c:pt>
                <c:pt idx="11063">
                  <c:v>69.427000000000007</c:v>
                </c:pt>
                <c:pt idx="11064">
                  <c:v>69.427000000000007</c:v>
                </c:pt>
                <c:pt idx="11065">
                  <c:v>69.427000000000007</c:v>
                </c:pt>
                <c:pt idx="11066">
                  <c:v>69.471000000000004</c:v>
                </c:pt>
                <c:pt idx="11067">
                  <c:v>69.471000000000004</c:v>
                </c:pt>
                <c:pt idx="11068">
                  <c:v>69.471000000000004</c:v>
                </c:pt>
                <c:pt idx="11069">
                  <c:v>69.471000000000004</c:v>
                </c:pt>
                <c:pt idx="11070">
                  <c:v>69.471000000000004</c:v>
                </c:pt>
                <c:pt idx="11071">
                  <c:v>69.513999999999996</c:v>
                </c:pt>
                <c:pt idx="11072">
                  <c:v>69.513999999999996</c:v>
                </c:pt>
                <c:pt idx="11073">
                  <c:v>69.513999999999996</c:v>
                </c:pt>
                <c:pt idx="11074">
                  <c:v>69.513999999999996</c:v>
                </c:pt>
                <c:pt idx="11075">
                  <c:v>69.513999999999996</c:v>
                </c:pt>
                <c:pt idx="11076">
                  <c:v>69.513999999999996</c:v>
                </c:pt>
                <c:pt idx="11077">
                  <c:v>69.513999999999996</c:v>
                </c:pt>
                <c:pt idx="11078">
                  <c:v>69.513999999999996</c:v>
                </c:pt>
                <c:pt idx="11079">
                  <c:v>69.513999999999996</c:v>
                </c:pt>
                <c:pt idx="11080">
                  <c:v>69.513999999999996</c:v>
                </c:pt>
                <c:pt idx="11081">
                  <c:v>69.513999999999996</c:v>
                </c:pt>
                <c:pt idx="11082">
                  <c:v>69.513999999999996</c:v>
                </c:pt>
                <c:pt idx="11083">
                  <c:v>69.513999999999996</c:v>
                </c:pt>
                <c:pt idx="11084">
                  <c:v>69.471000000000004</c:v>
                </c:pt>
                <c:pt idx="11085">
                  <c:v>69.471000000000004</c:v>
                </c:pt>
                <c:pt idx="11086">
                  <c:v>69.471000000000004</c:v>
                </c:pt>
                <c:pt idx="11087">
                  <c:v>69.471000000000004</c:v>
                </c:pt>
                <c:pt idx="11088">
                  <c:v>69.471000000000004</c:v>
                </c:pt>
                <c:pt idx="11089">
                  <c:v>69.471000000000004</c:v>
                </c:pt>
                <c:pt idx="11090">
                  <c:v>69.471000000000004</c:v>
                </c:pt>
                <c:pt idx="11091">
                  <c:v>69.471000000000004</c:v>
                </c:pt>
                <c:pt idx="11092">
                  <c:v>69.471000000000004</c:v>
                </c:pt>
                <c:pt idx="11093">
                  <c:v>69.471000000000004</c:v>
                </c:pt>
                <c:pt idx="11094">
                  <c:v>69.471000000000004</c:v>
                </c:pt>
                <c:pt idx="11095">
                  <c:v>69.471000000000004</c:v>
                </c:pt>
                <c:pt idx="11096">
                  <c:v>69.471000000000004</c:v>
                </c:pt>
                <c:pt idx="11097">
                  <c:v>69.471000000000004</c:v>
                </c:pt>
                <c:pt idx="11098">
                  <c:v>69.471000000000004</c:v>
                </c:pt>
                <c:pt idx="11099">
                  <c:v>69.471000000000004</c:v>
                </c:pt>
                <c:pt idx="11100">
                  <c:v>69.471000000000004</c:v>
                </c:pt>
                <c:pt idx="11101">
                  <c:v>69.471000000000004</c:v>
                </c:pt>
                <c:pt idx="11102">
                  <c:v>69.471000000000004</c:v>
                </c:pt>
                <c:pt idx="11103">
                  <c:v>69.471000000000004</c:v>
                </c:pt>
                <c:pt idx="11104">
                  <c:v>69.471000000000004</c:v>
                </c:pt>
                <c:pt idx="11105">
                  <c:v>69.427000000000007</c:v>
                </c:pt>
                <c:pt idx="11106">
                  <c:v>69.427000000000007</c:v>
                </c:pt>
                <c:pt idx="11107">
                  <c:v>69.427000000000007</c:v>
                </c:pt>
                <c:pt idx="11108">
                  <c:v>69.427000000000007</c:v>
                </c:pt>
                <c:pt idx="11109">
                  <c:v>69.385999999999981</c:v>
                </c:pt>
                <c:pt idx="11110">
                  <c:v>69.385999999999981</c:v>
                </c:pt>
                <c:pt idx="11111">
                  <c:v>69.385999999999981</c:v>
                </c:pt>
                <c:pt idx="11112">
                  <c:v>69.343000000000004</c:v>
                </c:pt>
                <c:pt idx="11113">
                  <c:v>69.343000000000004</c:v>
                </c:pt>
                <c:pt idx="11114">
                  <c:v>69.343000000000004</c:v>
                </c:pt>
                <c:pt idx="11115">
                  <c:v>69.3</c:v>
                </c:pt>
                <c:pt idx="11116">
                  <c:v>69.3</c:v>
                </c:pt>
                <c:pt idx="11117">
                  <c:v>69.3</c:v>
                </c:pt>
                <c:pt idx="11118">
                  <c:v>69.256</c:v>
                </c:pt>
                <c:pt idx="11119">
                  <c:v>69.256</c:v>
                </c:pt>
                <c:pt idx="11120">
                  <c:v>69.256</c:v>
                </c:pt>
                <c:pt idx="11121">
                  <c:v>69.256</c:v>
                </c:pt>
                <c:pt idx="11122">
                  <c:v>69.256</c:v>
                </c:pt>
                <c:pt idx="11123">
                  <c:v>69.256</c:v>
                </c:pt>
                <c:pt idx="11124">
                  <c:v>69.256</c:v>
                </c:pt>
                <c:pt idx="11125">
                  <c:v>69.256</c:v>
                </c:pt>
                <c:pt idx="11126">
                  <c:v>69.256</c:v>
                </c:pt>
                <c:pt idx="11127">
                  <c:v>69.212999999999994</c:v>
                </c:pt>
                <c:pt idx="11128">
                  <c:v>69.212999999999994</c:v>
                </c:pt>
                <c:pt idx="11129">
                  <c:v>69.212999999999994</c:v>
                </c:pt>
                <c:pt idx="11130">
                  <c:v>69.212999999999994</c:v>
                </c:pt>
                <c:pt idx="11131">
                  <c:v>69.212999999999994</c:v>
                </c:pt>
                <c:pt idx="11132">
                  <c:v>69.212999999999994</c:v>
                </c:pt>
                <c:pt idx="11133">
                  <c:v>69.212999999999994</c:v>
                </c:pt>
                <c:pt idx="11134">
                  <c:v>69.256</c:v>
                </c:pt>
                <c:pt idx="11135">
                  <c:v>69.256</c:v>
                </c:pt>
                <c:pt idx="11136">
                  <c:v>69.256</c:v>
                </c:pt>
                <c:pt idx="11137">
                  <c:v>69.256</c:v>
                </c:pt>
                <c:pt idx="11138">
                  <c:v>69.256</c:v>
                </c:pt>
                <c:pt idx="11139">
                  <c:v>69.256</c:v>
                </c:pt>
                <c:pt idx="11140">
                  <c:v>69.212999999999994</c:v>
                </c:pt>
                <c:pt idx="11141">
                  <c:v>69.212999999999994</c:v>
                </c:pt>
                <c:pt idx="11142">
                  <c:v>69.212999999999994</c:v>
                </c:pt>
                <c:pt idx="11143">
                  <c:v>69.212999999999994</c:v>
                </c:pt>
                <c:pt idx="11144">
                  <c:v>69.212999999999994</c:v>
                </c:pt>
                <c:pt idx="11145">
                  <c:v>69.212999999999994</c:v>
                </c:pt>
                <c:pt idx="11146">
                  <c:v>69.256</c:v>
                </c:pt>
                <c:pt idx="11147">
                  <c:v>69.256</c:v>
                </c:pt>
                <c:pt idx="11148">
                  <c:v>69.256</c:v>
                </c:pt>
                <c:pt idx="11149">
                  <c:v>69.256</c:v>
                </c:pt>
                <c:pt idx="11150">
                  <c:v>69.256</c:v>
                </c:pt>
                <c:pt idx="11151">
                  <c:v>69.256</c:v>
                </c:pt>
                <c:pt idx="11152">
                  <c:v>69.256</c:v>
                </c:pt>
                <c:pt idx="11153">
                  <c:v>69.3</c:v>
                </c:pt>
                <c:pt idx="11154">
                  <c:v>69.3</c:v>
                </c:pt>
                <c:pt idx="11155">
                  <c:v>69.3</c:v>
                </c:pt>
                <c:pt idx="11156">
                  <c:v>69.3</c:v>
                </c:pt>
                <c:pt idx="11157">
                  <c:v>69.3</c:v>
                </c:pt>
                <c:pt idx="11158">
                  <c:v>69.3</c:v>
                </c:pt>
                <c:pt idx="11159">
                  <c:v>69.3</c:v>
                </c:pt>
                <c:pt idx="11160">
                  <c:v>69.256</c:v>
                </c:pt>
                <c:pt idx="11161">
                  <c:v>69.256</c:v>
                </c:pt>
                <c:pt idx="11162">
                  <c:v>69.256</c:v>
                </c:pt>
                <c:pt idx="11163">
                  <c:v>69.256</c:v>
                </c:pt>
                <c:pt idx="11164">
                  <c:v>69.256</c:v>
                </c:pt>
                <c:pt idx="11165">
                  <c:v>69.256</c:v>
                </c:pt>
                <c:pt idx="11166">
                  <c:v>69.256</c:v>
                </c:pt>
                <c:pt idx="11167">
                  <c:v>69.256</c:v>
                </c:pt>
                <c:pt idx="11168">
                  <c:v>69.256</c:v>
                </c:pt>
                <c:pt idx="11169">
                  <c:v>69.256</c:v>
                </c:pt>
                <c:pt idx="11170">
                  <c:v>69.256</c:v>
                </c:pt>
                <c:pt idx="11171">
                  <c:v>69.256</c:v>
                </c:pt>
                <c:pt idx="11172">
                  <c:v>69.3</c:v>
                </c:pt>
                <c:pt idx="11173">
                  <c:v>69.256</c:v>
                </c:pt>
                <c:pt idx="11174">
                  <c:v>69.256</c:v>
                </c:pt>
                <c:pt idx="11175">
                  <c:v>69.256</c:v>
                </c:pt>
                <c:pt idx="11176">
                  <c:v>69.256</c:v>
                </c:pt>
                <c:pt idx="11177">
                  <c:v>69.256</c:v>
                </c:pt>
                <c:pt idx="11178">
                  <c:v>69.256</c:v>
                </c:pt>
                <c:pt idx="11179">
                  <c:v>69.256</c:v>
                </c:pt>
                <c:pt idx="11180">
                  <c:v>69.256</c:v>
                </c:pt>
                <c:pt idx="11181">
                  <c:v>69.256</c:v>
                </c:pt>
                <c:pt idx="11182">
                  <c:v>69.256</c:v>
                </c:pt>
                <c:pt idx="11183">
                  <c:v>69.3</c:v>
                </c:pt>
                <c:pt idx="11184">
                  <c:v>69.3</c:v>
                </c:pt>
                <c:pt idx="11185">
                  <c:v>69.3</c:v>
                </c:pt>
                <c:pt idx="11186">
                  <c:v>69.3</c:v>
                </c:pt>
                <c:pt idx="11187">
                  <c:v>69.3</c:v>
                </c:pt>
                <c:pt idx="11188">
                  <c:v>69.3</c:v>
                </c:pt>
                <c:pt idx="11189">
                  <c:v>69.343000000000004</c:v>
                </c:pt>
                <c:pt idx="11190">
                  <c:v>69.343000000000004</c:v>
                </c:pt>
                <c:pt idx="11191">
                  <c:v>69.343000000000004</c:v>
                </c:pt>
                <c:pt idx="11192">
                  <c:v>69.343000000000004</c:v>
                </c:pt>
                <c:pt idx="11193">
                  <c:v>69.343000000000004</c:v>
                </c:pt>
                <c:pt idx="11194">
                  <c:v>69.343000000000004</c:v>
                </c:pt>
                <c:pt idx="11195">
                  <c:v>69.343000000000004</c:v>
                </c:pt>
                <c:pt idx="11196">
                  <c:v>69.343000000000004</c:v>
                </c:pt>
                <c:pt idx="11197">
                  <c:v>69.343000000000004</c:v>
                </c:pt>
                <c:pt idx="11198">
                  <c:v>69.343000000000004</c:v>
                </c:pt>
                <c:pt idx="11199">
                  <c:v>69.343000000000004</c:v>
                </c:pt>
                <c:pt idx="11200">
                  <c:v>69.343000000000004</c:v>
                </c:pt>
                <c:pt idx="11201">
                  <c:v>69.343000000000004</c:v>
                </c:pt>
                <c:pt idx="11202">
                  <c:v>69.385999999999981</c:v>
                </c:pt>
                <c:pt idx="11203">
                  <c:v>69.385999999999981</c:v>
                </c:pt>
                <c:pt idx="11204">
                  <c:v>69.385999999999981</c:v>
                </c:pt>
                <c:pt idx="11205">
                  <c:v>69.385999999999981</c:v>
                </c:pt>
                <c:pt idx="11206">
                  <c:v>69.385999999999981</c:v>
                </c:pt>
                <c:pt idx="11207">
                  <c:v>69.385999999999981</c:v>
                </c:pt>
                <c:pt idx="11208">
                  <c:v>69.385999999999981</c:v>
                </c:pt>
                <c:pt idx="11209">
                  <c:v>69.343000000000004</c:v>
                </c:pt>
                <c:pt idx="11210">
                  <c:v>69.385999999999981</c:v>
                </c:pt>
                <c:pt idx="11211">
                  <c:v>69.385999999999981</c:v>
                </c:pt>
                <c:pt idx="11212">
                  <c:v>69.385999999999981</c:v>
                </c:pt>
                <c:pt idx="11213">
                  <c:v>69.385999999999981</c:v>
                </c:pt>
                <c:pt idx="11214">
                  <c:v>69.385999999999981</c:v>
                </c:pt>
                <c:pt idx="11215">
                  <c:v>69.385999999999981</c:v>
                </c:pt>
                <c:pt idx="11216">
                  <c:v>69.385999999999981</c:v>
                </c:pt>
                <c:pt idx="11217">
                  <c:v>69.385999999999981</c:v>
                </c:pt>
                <c:pt idx="11218">
                  <c:v>69.385999999999981</c:v>
                </c:pt>
                <c:pt idx="11219">
                  <c:v>69.427000000000007</c:v>
                </c:pt>
                <c:pt idx="11220">
                  <c:v>69.427000000000007</c:v>
                </c:pt>
                <c:pt idx="11221">
                  <c:v>69.427000000000007</c:v>
                </c:pt>
                <c:pt idx="11222">
                  <c:v>69.427000000000007</c:v>
                </c:pt>
                <c:pt idx="11223">
                  <c:v>69.427000000000007</c:v>
                </c:pt>
                <c:pt idx="11224">
                  <c:v>69.427000000000007</c:v>
                </c:pt>
                <c:pt idx="11225">
                  <c:v>69.427000000000007</c:v>
                </c:pt>
                <c:pt idx="11226">
                  <c:v>69.427000000000007</c:v>
                </c:pt>
                <c:pt idx="11227">
                  <c:v>69.427000000000007</c:v>
                </c:pt>
                <c:pt idx="11228">
                  <c:v>69.427000000000007</c:v>
                </c:pt>
                <c:pt idx="11229">
                  <c:v>69.427000000000007</c:v>
                </c:pt>
                <c:pt idx="11230">
                  <c:v>69.385999999999981</c:v>
                </c:pt>
                <c:pt idx="11231">
                  <c:v>69.385999999999981</c:v>
                </c:pt>
                <c:pt idx="11232">
                  <c:v>69.385999999999981</c:v>
                </c:pt>
                <c:pt idx="11233">
                  <c:v>69.385999999999981</c:v>
                </c:pt>
                <c:pt idx="11234">
                  <c:v>69.385999999999981</c:v>
                </c:pt>
                <c:pt idx="11235">
                  <c:v>69.385999999999981</c:v>
                </c:pt>
                <c:pt idx="11236">
                  <c:v>69.385999999999981</c:v>
                </c:pt>
                <c:pt idx="11237">
                  <c:v>69.385999999999981</c:v>
                </c:pt>
                <c:pt idx="11238">
                  <c:v>69.385999999999981</c:v>
                </c:pt>
                <c:pt idx="11239">
                  <c:v>69.427000000000007</c:v>
                </c:pt>
                <c:pt idx="11240">
                  <c:v>69.427000000000007</c:v>
                </c:pt>
                <c:pt idx="11241">
                  <c:v>69.427000000000007</c:v>
                </c:pt>
                <c:pt idx="11242">
                  <c:v>69.471000000000004</c:v>
                </c:pt>
                <c:pt idx="11243">
                  <c:v>69.471000000000004</c:v>
                </c:pt>
                <c:pt idx="11244">
                  <c:v>69.513999999999996</c:v>
                </c:pt>
                <c:pt idx="11245">
                  <c:v>69.513999999999996</c:v>
                </c:pt>
                <c:pt idx="11246">
                  <c:v>69.513999999999996</c:v>
                </c:pt>
                <c:pt idx="11247">
                  <c:v>69.513999999999996</c:v>
                </c:pt>
                <c:pt idx="11248">
                  <c:v>69.513999999999996</c:v>
                </c:pt>
                <c:pt idx="11249">
                  <c:v>69.513999999999996</c:v>
                </c:pt>
                <c:pt idx="11250">
                  <c:v>69.513999999999996</c:v>
                </c:pt>
                <c:pt idx="11251">
                  <c:v>69.513999999999996</c:v>
                </c:pt>
                <c:pt idx="11252">
                  <c:v>69.513999999999996</c:v>
                </c:pt>
                <c:pt idx="11253">
                  <c:v>69.557000000000002</c:v>
                </c:pt>
                <c:pt idx="11254">
                  <c:v>69.557000000000002</c:v>
                </c:pt>
                <c:pt idx="11255">
                  <c:v>69.557000000000002</c:v>
                </c:pt>
                <c:pt idx="11256">
                  <c:v>69.557000000000002</c:v>
                </c:pt>
                <c:pt idx="11257">
                  <c:v>69.557000000000002</c:v>
                </c:pt>
                <c:pt idx="11258">
                  <c:v>69.599999999999994</c:v>
                </c:pt>
                <c:pt idx="11259">
                  <c:v>69.599999999999994</c:v>
                </c:pt>
                <c:pt idx="11260">
                  <c:v>69.599999999999994</c:v>
                </c:pt>
                <c:pt idx="11261">
                  <c:v>69.599999999999994</c:v>
                </c:pt>
                <c:pt idx="11262">
                  <c:v>69.599999999999994</c:v>
                </c:pt>
                <c:pt idx="11263">
                  <c:v>69.599999999999994</c:v>
                </c:pt>
                <c:pt idx="11264">
                  <c:v>69.599999999999994</c:v>
                </c:pt>
                <c:pt idx="11265">
                  <c:v>69.599999999999994</c:v>
                </c:pt>
                <c:pt idx="11266">
                  <c:v>69.599999999999994</c:v>
                </c:pt>
                <c:pt idx="11267">
                  <c:v>69.599999999999994</c:v>
                </c:pt>
                <c:pt idx="11268">
                  <c:v>69.599999999999994</c:v>
                </c:pt>
                <c:pt idx="11269">
                  <c:v>69.599999999999994</c:v>
                </c:pt>
                <c:pt idx="11270">
                  <c:v>69.599999999999994</c:v>
                </c:pt>
                <c:pt idx="11271">
                  <c:v>69.599999999999994</c:v>
                </c:pt>
                <c:pt idx="11272">
                  <c:v>69.599999999999994</c:v>
                </c:pt>
                <c:pt idx="11273">
                  <c:v>69.599999999999994</c:v>
                </c:pt>
                <c:pt idx="11274">
                  <c:v>69.643000000000001</c:v>
                </c:pt>
                <c:pt idx="11275">
                  <c:v>69.643000000000001</c:v>
                </c:pt>
                <c:pt idx="11276">
                  <c:v>69.643000000000001</c:v>
                </c:pt>
                <c:pt idx="11277">
                  <c:v>69.643000000000001</c:v>
                </c:pt>
                <c:pt idx="11278">
                  <c:v>69.643000000000001</c:v>
                </c:pt>
                <c:pt idx="11279">
                  <c:v>69.643000000000001</c:v>
                </c:pt>
                <c:pt idx="11280">
                  <c:v>69.643000000000001</c:v>
                </c:pt>
                <c:pt idx="11281">
                  <c:v>69.643000000000001</c:v>
                </c:pt>
                <c:pt idx="11282">
                  <c:v>69.643000000000001</c:v>
                </c:pt>
                <c:pt idx="11283">
                  <c:v>69.643000000000001</c:v>
                </c:pt>
                <c:pt idx="11284">
                  <c:v>69.643000000000001</c:v>
                </c:pt>
                <c:pt idx="11285">
                  <c:v>69.643000000000001</c:v>
                </c:pt>
                <c:pt idx="11286">
                  <c:v>69.643000000000001</c:v>
                </c:pt>
                <c:pt idx="11287">
                  <c:v>69.643000000000001</c:v>
                </c:pt>
                <c:pt idx="11288">
                  <c:v>69.643000000000001</c:v>
                </c:pt>
                <c:pt idx="11289">
                  <c:v>69.643000000000001</c:v>
                </c:pt>
                <c:pt idx="11290">
                  <c:v>69.599999999999994</c:v>
                </c:pt>
                <c:pt idx="11291">
                  <c:v>69.599999999999994</c:v>
                </c:pt>
                <c:pt idx="11292">
                  <c:v>69.599999999999994</c:v>
                </c:pt>
                <c:pt idx="11293">
                  <c:v>69.557000000000002</c:v>
                </c:pt>
                <c:pt idx="11294">
                  <c:v>69.557000000000002</c:v>
                </c:pt>
                <c:pt idx="11295">
                  <c:v>69.557000000000002</c:v>
                </c:pt>
                <c:pt idx="11296">
                  <c:v>69.557000000000002</c:v>
                </c:pt>
                <c:pt idx="11297">
                  <c:v>69.557000000000002</c:v>
                </c:pt>
                <c:pt idx="11298">
                  <c:v>69.557000000000002</c:v>
                </c:pt>
                <c:pt idx="11299">
                  <c:v>69.599999999999994</c:v>
                </c:pt>
                <c:pt idx="11300">
                  <c:v>69.599999999999994</c:v>
                </c:pt>
                <c:pt idx="11301">
                  <c:v>69.599999999999994</c:v>
                </c:pt>
                <c:pt idx="11302">
                  <c:v>69.599999999999994</c:v>
                </c:pt>
                <c:pt idx="11303">
                  <c:v>69.599999999999994</c:v>
                </c:pt>
                <c:pt idx="11304">
                  <c:v>69.599999999999994</c:v>
                </c:pt>
                <c:pt idx="11305">
                  <c:v>69.599999999999994</c:v>
                </c:pt>
                <c:pt idx="11306">
                  <c:v>69.599999999999994</c:v>
                </c:pt>
                <c:pt idx="11307">
                  <c:v>69.599999999999994</c:v>
                </c:pt>
                <c:pt idx="11308">
                  <c:v>69.599999999999994</c:v>
                </c:pt>
                <c:pt idx="11309">
                  <c:v>69.599999999999994</c:v>
                </c:pt>
                <c:pt idx="11310">
                  <c:v>69.599999999999994</c:v>
                </c:pt>
                <c:pt idx="11311">
                  <c:v>69.557000000000002</c:v>
                </c:pt>
                <c:pt idx="11312">
                  <c:v>69.557000000000002</c:v>
                </c:pt>
                <c:pt idx="11313">
                  <c:v>69.599999999999994</c:v>
                </c:pt>
                <c:pt idx="11314">
                  <c:v>69.599999999999994</c:v>
                </c:pt>
                <c:pt idx="11315">
                  <c:v>69.599999999999994</c:v>
                </c:pt>
                <c:pt idx="11316">
                  <c:v>69.643000000000001</c:v>
                </c:pt>
                <c:pt idx="11317">
                  <c:v>69.643000000000001</c:v>
                </c:pt>
                <c:pt idx="11318">
                  <c:v>69.643000000000001</c:v>
                </c:pt>
                <c:pt idx="11319">
                  <c:v>69.685000000000002</c:v>
                </c:pt>
                <c:pt idx="11320">
                  <c:v>69.685000000000002</c:v>
                </c:pt>
                <c:pt idx="11321">
                  <c:v>69.685000000000002</c:v>
                </c:pt>
                <c:pt idx="11322">
                  <c:v>69.727999999999994</c:v>
                </c:pt>
                <c:pt idx="11323">
                  <c:v>69.727999999999994</c:v>
                </c:pt>
                <c:pt idx="11324">
                  <c:v>69.727999999999994</c:v>
                </c:pt>
                <c:pt idx="11325">
                  <c:v>69.771000000000001</c:v>
                </c:pt>
                <c:pt idx="11326">
                  <c:v>69.771000000000001</c:v>
                </c:pt>
                <c:pt idx="11327">
                  <c:v>69.813999999999993</c:v>
                </c:pt>
                <c:pt idx="11328">
                  <c:v>69.813999999999993</c:v>
                </c:pt>
                <c:pt idx="11329">
                  <c:v>69.813999999999993</c:v>
                </c:pt>
                <c:pt idx="11330">
                  <c:v>69.85799999999999</c:v>
                </c:pt>
                <c:pt idx="11331">
                  <c:v>69.85799999999999</c:v>
                </c:pt>
                <c:pt idx="11332">
                  <c:v>69.85799999999999</c:v>
                </c:pt>
                <c:pt idx="11333">
                  <c:v>69.900999999999996</c:v>
                </c:pt>
                <c:pt idx="11334">
                  <c:v>69.900999999999996</c:v>
                </c:pt>
                <c:pt idx="11335">
                  <c:v>69.900999999999996</c:v>
                </c:pt>
                <c:pt idx="11336">
                  <c:v>69.900999999999996</c:v>
                </c:pt>
                <c:pt idx="11337">
                  <c:v>69.900999999999996</c:v>
                </c:pt>
                <c:pt idx="11338">
                  <c:v>69.900999999999996</c:v>
                </c:pt>
                <c:pt idx="11339">
                  <c:v>69.900999999999996</c:v>
                </c:pt>
                <c:pt idx="11340">
                  <c:v>69.900999999999996</c:v>
                </c:pt>
                <c:pt idx="11341">
                  <c:v>69.900999999999996</c:v>
                </c:pt>
                <c:pt idx="11342">
                  <c:v>69.900999999999996</c:v>
                </c:pt>
                <c:pt idx="11343">
                  <c:v>69.900999999999996</c:v>
                </c:pt>
                <c:pt idx="11344">
                  <c:v>69.900999999999996</c:v>
                </c:pt>
                <c:pt idx="11345">
                  <c:v>69.900999999999996</c:v>
                </c:pt>
                <c:pt idx="11346">
                  <c:v>69.942000000000007</c:v>
                </c:pt>
                <c:pt idx="11347">
                  <c:v>69.942000000000007</c:v>
                </c:pt>
                <c:pt idx="11348">
                  <c:v>69.942000000000007</c:v>
                </c:pt>
                <c:pt idx="11349">
                  <c:v>69.942000000000007</c:v>
                </c:pt>
                <c:pt idx="11350">
                  <c:v>69.942000000000007</c:v>
                </c:pt>
                <c:pt idx="11351">
                  <c:v>69.942000000000007</c:v>
                </c:pt>
                <c:pt idx="11352">
                  <c:v>69.985000000000014</c:v>
                </c:pt>
                <c:pt idx="11353">
                  <c:v>69.985000000000014</c:v>
                </c:pt>
                <c:pt idx="11354">
                  <c:v>69.985000000000014</c:v>
                </c:pt>
                <c:pt idx="11355">
                  <c:v>69.985000000000014</c:v>
                </c:pt>
                <c:pt idx="11356">
                  <c:v>69.985000000000014</c:v>
                </c:pt>
                <c:pt idx="11357">
                  <c:v>69.985000000000014</c:v>
                </c:pt>
                <c:pt idx="11358">
                  <c:v>69.942000000000007</c:v>
                </c:pt>
                <c:pt idx="11359">
                  <c:v>69.985000000000014</c:v>
                </c:pt>
                <c:pt idx="11360">
                  <c:v>69.942000000000007</c:v>
                </c:pt>
                <c:pt idx="11361">
                  <c:v>69.942000000000007</c:v>
                </c:pt>
                <c:pt idx="11362">
                  <c:v>69.942000000000007</c:v>
                </c:pt>
                <c:pt idx="11363">
                  <c:v>69.942000000000007</c:v>
                </c:pt>
                <c:pt idx="11364">
                  <c:v>69.985000000000014</c:v>
                </c:pt>
                <c:pt idx="11365">
                  <c:v>69.942000000000007</c:v>
                </c:pt>
                <c:pt idx="11366">
                  <c:v>69.985000000000014</c:v>
                </c:pt>
                <c:pt idx="11367">
                  <c:v>69.985000000000014</c:v>
                </c:pt>
                <c:pt idx="11368">
                  <c:v>69.985000000000014</c:v>
                </c:pt>
                <c:pt idx="11369">
                  <c:v>69.985000000000014</c:v>
                </c:pt>
                <c:pt idx="11370">
                  <c:v>69.985000000000014</c:v>
                </c:pt>
                <c:pt idx="11371">
                  <c:v>69.985000000000014</c:v>
                </c:pt>
                <c:pt idx="11372">
                  <c:v>69.942000000000007</c:v>
                </c:pt>
                <c:pt idx="11373">
                  <c:v>69.942000000000007</c:v>
                </c:pt>
                <c:pt idx="11374">
                  <c:v>69.942000000000007</c:v>
                </c:pt>
                <c:pt idx="11375">
                  <c:v>69.942000000000007</c:v>
                </c:pt>
                <c:pt idx="11376">
                  <c:v>69.900999999999996</c:v>
                </c:pt>
                <c:pt idx="11377">
                  <c:v>69.900999999999996</c:v>
                </c:pt>
                <c:pt idx="11378">
                  <c:v>69.900999999999996</c:v>
                </c:pt>
                <c:pt idx="11379">
                  <c:v>69.900999999999996</c:v>
                </c:pt>
                <c:pt idx="11380">
                  <c:v>69.900999999999996</c:v>
                </c:pt>
                <c:pt idx="11381">
                  <c:v>69.942000000000007</c:v>
                </c:pt>
                <c:pt idx="11382">
                  <c:v>69.942000000000007</c:v>
                </c:pt>
                <c:pt idx="11383">
                  <c:v>69.942000000000007</c:v>
                </c:pt>
                <c:pt idx="11384">
                  <c:v>69.985000000000014</c:v>
                </c:pt>
                <c:pt idx="11385">
                  <c:v>69.985000000000014</c:v>
                </c:pt>
                <c:pt idx="11386">
                  <c:v>69.985000000000014</c:v>
                </c:pt>
                <c:pt idx="11387">
                  <c:v>70.028999999999982</c:v>
                </c:pt>
                <c:pt idx="11388">
                  <c:v>70.028999999999982</c:v>
                </c:pt>
                <c:pt idx="11389">
                  <c:v>70.028999999999982</c:v>
                </c:pt>
                <c:pt idx="11390">
                  <c:v>70.072000000000003</c:v>
                </c:pt>
                <c:pt idx="11391">
                  <c:v>70.072000000000003</c:v>
                </c:pt>
                <c:pt idx="11392">
                  <c:v>70.072000000000003</c:v>
                </c:pt>
                <c:pt idx="11393">
                  <c:v>70.072000000000003</c:v>
                </c:pt>
                <c:pt idx="11394">
                  <c:v>70.072000000000003</c:v>
                </c:pt>
                <c:pt idx="11395">
                  <c:v>70.114999999999995</c:v>
                </c:pt>
                <c:pt idx="11396">
                  <c:v>70.114999999999995</c:v>
                </c:pt>
                <c:pt idx="11397">
                  <c:v>70.114999999999995</c:v>
                </c:pt>
                <c:pt idx="11398">
                  <c:v>70.114999999999995</c:v>
                </c:pt>
                <c:pt idx="11399">
                  <c:v>70.114999999999995</c:v>
                </c:pt>
                <c:pt idx="11400">
                  <c:v>70.114999999999995</c:v>
                </c:pt>
                <c:pt idx="11401">
                  <c:v>70.114999999999995</c:v>
                </c:pt>
                <c:pt idx="11402">
                  <c:v>70.114999999999995</c:v>
                </c:pt>
                <c:pt idx="11403">
                  <c:v>70.114999999999995</c:v>
                </c:pt>
                <c:pt idx="11404">
                  <c:v>70.114999999999995</c:v>
                </c:pt>
                <c:pt idx="11405">
                  <c:v>70.114999999999995</c:v>
                </c:pt>
                <c:pt idx="11406">
                  <c:v>70.114999999999995</c:v>
                </c:pt>
                <c:pt idx="11407">
                  <c:v>70.114999999999995</c:v>
                </c:pt>
                <c:pt idx="11408">
                  <c:v>70.157999999999987</c:v>
                </c:pt>
                <c:pt idx="11409">
                  <c:v>70.114999999999995</c:v>
                </c:pt>
                <c:pt idx="11410">
                  <c:v>70.114999999999995</c:v>
                </c:pt>
                <c:pt idx="11411">
                  <c:v>70.114999999999995</c:v>
                </c:pt>
                <c:pt idx="11412">
                  <c:v>70.114999999999995</c:v>
                </c:pt>
                <c:pt idx="11413">
                  <c:v>70.114999999999995</c:v>
                </c:pt>
                <c:pt idx="11414">
                  <c:v>70.114999999999995</c:v>
                </c:pt>
                <c:pt idx="11415">
                  <c:v>70.072000000000003</c:v>
                </c:pt>
                <c:pt idx="11416">
                  <c:v>70.072000000000003</c:v>
                </c:pt>
                <c:pt idx="11417">
                  <c:v>70.072000000000003</c:v>
                </c:pt>
                <c:pt idx="11418">
                  <c:v>70.114999999999995</c:v>
                </c:pt>
                <c:pt idx="11419">
                  <c:v>70.114999999999995</c:v>
                </c:pt>
                <c:pt idx="11420">
                  <c:v>70.114999999999995</c:v>
                </c:pt>
                <c:pt idx="11421">
                  <c:v>70.114999999999995</c:v>
                </c:pt>
                <c:pt idx="11422">
                  <c:v>70.114999999999995</c:v>
                </c:pt>
                <c:pt idx="11423">
                  <c:v>70.114999999999995</c:v>
                </c:pt>
                <c:pt idx="11424">
                  <c:v>70.114999999999995</c:v>
                </c:pt>
                <c:pt idx="11425">
                  <c:v>70.114999999999995</c:v>
                </c:pt>
                <c:pt idx="11426">
                  <c:v>70.157999999999987</c:v>
                </c:pt>
                <c:pt idx="11427">
                  <c:v>70.157999999999987</c:v>
                </c:pt>
                <c:pt idx="11428">
                  <c:v>70.157999999999987</c:v>
                </c:pt>
                <c:pt idx="11429">
                  <c:v>70.157999999999987</c:v>
                </c:pt>
                <c:pt idx="11430">
                  <c:v>70.157999999999987</c:v>
                </c:pt>
                <c:pt idx="11431">
                  <c:v>70.200999999999993</c:v>
                </c:pt>
                <c:pt idx="11432">
                  <c:v>70.200999999999993</c:v>
                </c:pt>
                <c:pt idx="11433">
                  <c:v>70.200999999999993</c:v>
                </c:pt>
                <c:pt idx="11434">
                  <c:v>70.200999999999993</c:v>
                </c:pt>
                <c:pt idx="11435">
                  <c:v>70.200999999999993</c:v>
                </c:pt>
                <c:pt idx="11436">
                  <c:v>70.200999999999993</c:v>
                </c:pt>
                <c:pt idx="11437">
                  <c:v>70.200999999999993</c:v>
                </c:pt>
                <c:pt idx="11438">
                  <c:v>70.200999999999993</c:v>
                </c:pt>
                <c:pt idx="11439">
                  <c:v>70.200999999999993</c:v>
                </c:pt>
                <c:pt idx="11440">
                  <c:v>70.200999999999993</c:v>
                </c:pt>
                <c:pt idx="11441">
                  <c:v>70.200999999999993</c:v>
                </c:pt>
                <c:pt idx="11442">
                  <c:v>70.200999999999993</c:v>
                </c:pt>
                <c:pt idx="11443">
                  <c:v>70.200999999999993</c:v>
                </c:pt>
                <c:pt idx="11444">
                  <c:v>70.200999999999993</c:v>
                </c:pt>
                <c:pt idx="11445">
                  <c:v>70.157999999999987</c:v>
                </c:pt>
                <c:pt idx="11446">
                  <c:v>70.157999999999987</c:v>
                </c:pt>
                <c:pt idx="11447">
                  <c:v>70.200999999999993</c:v>
                </c:pt>
                <c:pt idx="11448">
                  <c:v>70.200999999999993</c:v>
                </c:pt>
                <c:pt idx="11449">
                  <c:v>70.200999999999993</c:v>
                </c:pt>
                <c:pt idx="11450">
                  <c:v>70.200999999999993</c:v>
                </c:pt>
                <c:pt idx="11451">
                  <c:v>70.200999999999993</c:v>
                </c:pt>
                <c:pt idx="11452">
                  <c:v>70.200999999999993</c:v>
                </c:pt>
                <c:pt idx="11453">
                  <c:v>70.200999999999993</c:v>
                </c:pt>
                <c:pt idx="11454">
                  <c:v>70.200999999999993</c:v>
                </c:pt>
                <c:pt idx="11455">
                  <c:v>70.242999999999995</c:v>
                </c:pt>
                <c:pt idx="11456">
                  <c:v>70.242999999999995</c:v>
                </c:pt>
                <c:pt idx="11457">
                  <c:v>70.242999999999995</c:v>
                </c:pt>
                <c:pt idx="11458">
                  <c:v>70.242999999999995</c:v>
                </c:pt>
                <c:pt idx="11459">
                  <c:v>70.242999999999995</c:v>
                </c:pt>
                <c:pt idx="11460">
                  <c:v>70.242999999999995</c:v>
                </c:pt>
                <c:pt idx="11461">
                  <c:v>70.242999999999995</c:v>
                </c:pt>
                <c:pt idx="11462">
                  <c:v>70.242999999999995</c:v>
                </c:pt>
                <c:pt idx="11463">
                  <c:v>70.242999999999995</c:v>
                </c:pt>
                <c:pt idx="11464">
                  <c:v>70.242999999999995</c:v>
                </c:pt>
                <c:pt idx="11465">
                  <c:v>70.242999999999995</c:v>
                </c:pt>
                <c:pt idx="11466">
                  <c:v>70.242999999999995</c:v>
                </c:pt>
                <c:pt idx="11467">
                  <c:v>70.242999999999995</c:v>
                </c:pt>
                <c:pt idx="11468">
                  <c:v>70.242999999999995</c:v>
                </c:pt>
                <c:pt idx="11469">
                  <c:v>70.242999999999995</c:v>
                </c:pt>
                <c:pt idx="11470">
                  <c:v>70.242999999999995</c:v>
                </c:pt>
                <c:pt idx="11471">
                  <c:v>70.242999999999995</c:v>
                </c:pt>
                <c:pt idx="11472">
                  <c:v>70.286000000000001</c:v>
                </c:pt>
                <c:pt idx="11473">
                  <c:v>70.286000000000001</c:v>
                </c:pt>
                <c:pt idx="11474">
                  <c:v>70.286000000000001</c:v>
                </c:pt>
                <c:pt idx="11475">
                  <c:v>70.328999999999979</c:v>
                </c:pt>
                <c:pt idx="11476">
                  <c:v>70.328999999999979</c:v>
                </c:pt>
                <c:pt idx="11477">
                  <c:v>70.328999999999979</c:v>
                </c:pt>
                <c:pt idx="11478">
                  <c:v>70.328999999999979</c:v>
                </c:pt>
                <c:pt idx="11479">
                  <c:v>70.371999999999986</c:v>
                </c:pt>
                <c:pt idx="11480">
                  <c:v>70.371999999999986</c:v>
                </c:pt>
                <c:pt idx="11481">
                  <c:v>70.371999999999986</c:v>
                </c:pt>
                <c:pt idx="11482">
                  <c:v>70.415999999999997</c:v>
                </c:pt>
                <c:pt idx="11483">
                  <c:v>70.415999999999997</c:v>
                </c:pt>
                <c:pt idx="11484">
                  <c:v>70.459000000000003</c:v>
                </c:pt>
                <c:pt idx="11485">
                  <c:v>70.459000000000003</c:v>
                </c:pt>
                <c:pt idx="11486">
                  <c:v>70.459000000000003</c:v>
                </c:pt>
                <c:pt idx="11487">
                  <c:v>70.459000000000003</c:v>
                </c:pt>
                <c:pt idx="11488">
                  <c:v>70.501999999999995</c:v>
                </c:pt>
                <c:pt idx="11489">
                  <c:v>70.501999999999995</c:v>
                </c:pt>
                <c:pt idx="11490">
                  <c:v>70.501999999999995</c:v>
                </c:pt>
                <c:pt idx="11491">
                  <c:v>70.501999999999995</c:v>
                </c:pt>
                <c:pt idx="11492">
                  <c:v>70.501999999999995</c:v>
                </c:pt>
                <c:pt idx="11493">
                  <c:v>70.501999999999995</c:v>
                </c:pt>
                <c:pt idx="11494">
                  <c:v>70.501999999999995</c:v>
                </c:pt>
                <c:pt idx="11495">
                  <c:v>70.501999999999995</c:v>
                </c:pt>
                <c:pt idx="11496">
                  <c:v>70.543000000000006</c:v>
                </c:pt>
                <c:pt idx="11497">
                  <c:v>70.543000000000006</c:v>
                </c:pt>
                <c:pt idx="11498">
                  <c:v>70.543000000000006</c:v>
                </c:pt>
                <c:pt idx="11499">
                  <c:v>70.543000000000006</c:v>
                </c:pt>
                <c:pt idx="11500">
                  <c:v>70.543000000000006</c:v>
                </c:pt>
                <c:pt idx="11501">
                  <c:v>70.587000000000003</c:v>
                </c:pt>
                <c:pt idx="11502">
                  <c:v>70.587000000000003</c:v>
                </c:pt>
                <c:pt idx="11503">
                  <c:v>70.587000000000003</c:v>
                </c:pt>
                <c:pt idx="11504">
                  <c:v>70.587000000000003</c:v>
                </c:pt>
                <c:pt idx="11505">
                  <c:v>70.587000000000003</c:v>
                </c:pt>
                <c:pt idx="11506">
                  <c:v>70.63</c:v>
                </c:pt>
                <c:pt idx="11507">
                  <c:v>70.63</c:v>
                </c:pt>
                <c:pt idx="11508">
                  <c:v>70.63</c:v>
                </c:pt>
                <c:pt idx="11509">
                  <c:v>70.63</c:v>
                </c:pt>
                <c:pt idx="11510">
                  <c:v>70.63</c:v>
                </c:pt>
                <c:pt idx="11511">
                  <c:v>70.63</c:v>
                </c:pt>
                <c:pt idx="11512">
                  <c:v>70.63</c:v>
                </c:pt>
                <c:pt idx="11513">
                  <c:v>70.63</c:v>
                </c:pt>
                <c:pt idx="11514">
                  <c:v>70.63</c:v>
                </c:pt>
                <c:pt idx="11515">
                  <c:v>70.63</c:v>
                </c:pt>
                <c:pt idx="11516">
                  <c:v>70.587000000000003</c:v>
                </c:pt>
                <c:pt idx="11517">
                  <c:v>70.587000000000003</c:v>
                </c:pt>
                <c:pt idx="11518">
                  <c:v>70.587000000000003</c:v>
                </c:pt>
                <c:pt idx="11519">
                  <c:v>70.543000000000006</c:v>
                </c:pt>
                <c:pt idx="11520">
                  <c:v>70.543000000000006</c:v>
                </c:pt>
                <c:pt idx="11521">
                  <c:v>70.543000000000006</c:v>
                </c:pt>
                <c:pt idx="11522">
                  <c:v>70.543000000000006</c:v>
                </c:pt>
                <c:pt idx="11523">
                  <c:v>70.501999999999995</c:v>
                </c:pt>
                <c:pt idx="11524">
                  <c:v>70.501999999999995</c:v>
                </c:pt>
                <c:pt idx="11525">
                  <c:v>70.501999999999995</c:v>
                </c:pt>
                <c:pt idx="11526">
                  <c:v>70.501999999999995</c:v>
                </c:pt>
                <c:pt idx="11527">
                  <c:v>70.501999999999995</c:v>
                </c:pt>
                <c:pt idx="11528">
                  <c:v>70.501999999999995</c:v>
                </c:pt>
                <c:pt idx="11529">
                  <c:v>70.501999999999995</c:v>
                </c:pt>
                <c:pt idx="11530">
                  <c:v>70.501999999999995</c:v>
                </c:pt>
                <c:pt idx="11531">
                  <c:v>70.501999999999995</c:v>
                </c:pt>
                <c:pt idx="11532">
                  <c:v>70.501999999999995</c:v>
                </c:pt>
                <c:pt idx="11533">
                  <c:v>70.501999999999995</c:v>
                </c:pt>
                <c:pt idx="11534">
                  <c:v>70.543000000000006</c:v>
                </c:pt>
                <c:pt idx="11535">
                  <c:v>70.543000000000006</c:v>
                </c:pt>
                <c:pt idx="11536">
                  <c:v>70.543000000000006</c:v>
                </c:pt>
                <c:pt idx="11537">
                  <c:v>70.543000000000006</c:v>
                </c:pt>
                <c:pt idx="11538">
                  <c:v>70.543000000000006</c:v>
                </c:pt>
                <c:pt idx="11539">
                  <c:v>70.543000000000006</c:v>
                </c:pt>
                <c:pt idx="11540">
                  <c:v>70.543000000000006</c:v>
                </c:pt>
                <c:pt idx="11541">
                  <c:v>70.587000000000003</c:v>
                </c:pt>
                <c:pt idx="11542">
                  <c:v>70.587000000000003</c:v>
                </c:pt>
                <c:pt idx="11543">
                  <c:v>70.587000000000003</c:v>
                </c:pt>
                <c:pt idx="11544">
                  <c:v>70.587000000000003</c:v>
                </c:pt>
                <c:pt idx="11545">
                  <c:v>70.587000000000003</c:v>
                </c:pt>
                <c:pt idx="11546">
                  <c:v>70.587000000000003</c:v>
                </c:pt>
                <c:pt idx="11547">
                  <c:v>70.587000000000003</c:v>
                </c:pt>
                <c:pt idx="11548">
                  <c:v>70.587000000000003</c:v>
                </c:pt>
                <c:pt idx="11549">
                  <c:v>70.587000000000003</c:v>
                </c:pt>
                <c:pt idx="11550">
                  <c:v>70.63</c:v>
                </c:pt>
                <c:pt idx="11551">
                  <c:v>70.587000000000003</c:v>
                </c:pt>
                <c:pt idx="11552">
                  <c:v>70.587000000000003</c:v>
                </c:pt>
                <c:pt idx="11553">
                  <c:v>70.587000000000003</c:v>
                </c:pt>
                <c:pt idx="11554">
                  <c:v>70.587000000000003</c:v>
                </c:pt>
                <c:pt idx="11555">
                  <c:v>70.587000000000003</c:v>
                </c:pt>
                <c:pt idx="11556">
                  <c:v>70.587000000000003</c:v>
                </c:pt>
                <c:pt idx="11557">
                  <c:v>70.587000000000003</c:v>
                </c:pt>
                <c:pt idx="11558">
                  <c:v>70.587000000000003</c:v>
                </c:pt>
                <c:pt idx="11559">
                  <c:v>70.587000000000003</c:v>
                </c:pt>
                <c:pt idx="11560">
                  <c:v>70.587000000000003</c:v>
                </c:pt>
                <c:pt idx="11561">
                  <c:v>70.587000000000003</c:v>
                </c:pt>
                <c:pt idx="11562">
                  <c:v>70.587000000000003</c:v>
                </c:pt>
                <c:pt idx="11563">
                  <c:v>70.63</c:v>
                </c:pt>
                <c:pt idx="11564">
                  <c:v>70.63</c:v>
                </c:pt>
                <c:pt idx="11565">
                  <c:v>70.63</c:v>
                </c:pt>
                <c:pt idx="11566">
                  <c:v>70.672999999999988</c:v>
                </c:pt>
                <c:pt idx="11567">
                  <c:v>70.672999999999988</c:v>
                </c:pt>
                <c:pt idx="11568">
                  <c:v>70.672999999999988</c:v>
                </c:pt>
                <c:pt idx="11569">
                  <c:v>70.715999999999994</c:v>
                </c:pt>
                <c:pt idx="11570">
                  <c:v>70.715999999999994</c:v>
                </c:pt>
                <c:pt idx="11571">
                  <c:v>70.715999999999994</c:v>
                </c:pt>
                <c:pt idx="11572">
                  <c:v>70.715999999999994</c:v>
                </c:pt>
                <c:pt idx="11573">
                  <c:v>70.715999999999994</c:v>
                </c:pt>
                <c:pt idx="11574">
                  <c:v>70.715999999999994</c:v>
                </c:pt>
                <c:pt idx="11575">
                  <c:v>70.715999999999994</c:v>
                </c:pt>
                <c:pt idx="11576">
                  <c:v>70.715999999999994</c:v>
                </c:pt>
                <c:pt idx="11577">
                  <c:v>70.715999999999994</c:v>
                </c:pt>
                <c:pt idx="11578">
                  <c:v>70.715999999999994</c:v>
                </c:pt>
                <c:pt idx="11579">
                  <c:v>70.715999999999994</c:v>
                </c:pt>
                <c:pt idx="11580">
                  <c:v>70.715999999999994</c:v>
                </c:pt>
                <c:pt idx="11581">
                  <c:v>70.759</c:v>
                </c:pt>
                <c:pt idx="11582">
                  <c:v>70.759</c:v>
                </c:pt>
                <c:pt idx="11583">
                  <c:v>70.759</c:v>
                </c:pt>
                <c:pt idx="11584">
                  <c:v>70.759</c:v>
                </c:pt>
                <c:pt idx="11585">
                  <c:v>70.759</c:v>
                </c:pt>
                <c:pt idx="11586">
                  <c:v>70.759</c:v>
                </c:pt>
                <c:pt idx="11587">
                  <c:v>70.759</c:v>
                </c:pt>
                <c:pt idx="11588">
                  <c:v>70.759</c:v>
                </c:pt>
                <c:pt idx="11589">
                  <c:v>70.759</c:v>
                </c:pt>
                <c:pt idx="11590">
                  <c:v>70.759</c:v>
                </c:pt>
                <c:pt idx="11591">
                  <c:v>70.759</c:v>
                </c:pt>
                <c:pt idx="11592">
                  <c:v>70.759</c:v>
                </c:pt>
                <c:pt idx="11593">
                  <c:v>70.759</c:v>
                </c:pt>
                <c:pt idx="11594">
                  <c:v>70.759</c:v>
                </c:pt>
                <c:pt idx="11595">
                  <c:v>70.715999999999994</c:v>
                </c:pt>
                <c:pt idx="11596">
                  <c:v>70.715999999999994</c:v>
                </c:pt>
                <c:pt idx="11597">
                  <c:v>70.715999999999994</c:v>
                </c:pt>
                <c:pt idx="11598">
                  <c:v>70.715999999999994</c:v>
                </c:pt>
                <c:pt idx="11599">
                  <c:v>70.715999999999994</c:v>
                </c:pt>
                <c:pt idx="11600">
                  <c:v>70.672999999999988</c:v>
                </c:pt>
                <c:pt idx="11601">
                  <c:v>70.672999999999988</c:v>
                </c:pt>
                <c:pt idx="11602">
                  <c:v>70.672999999999988</c:v>
                </c:pt>
                <c:pt idx="11603">
                  <c:v>70.672999999999988</c:v>
                </c:pt>
                <c:pt idx="11604">
                  <c:v>70.672999999999988</c:v>
                </c:pt>
                <c:pt idx="11605">
                  <c:v>70.672999999999988</c:v>
                </c:pt>
                <c:pt idx="11606">
                  <c:v>70.672999999999988</c:v>
                </c:pt>
                <c:pt idx="11607">
                  <c:v>70.672999999999988</c:v>
                </c:pt>
                <c:pt idx="11608">
                  <c:v>70.672999999999988</c:v>
                </c:pt>
                <c:pt idx="11609">
                  <c:v>70.672999999999988</c:v>
                </c:pt>
                <c:pt idx="11610">
                  <c:v>70.672999999999988</c:v>
                </c:pt>
                <c:pt idx="11611">
                  <c:v>70.672999999999988</c:v>
                </c:pt>
                <c:pt idx="11612">
                  <c:v>70.672999999999988</c:v>
                </c:pt>
                <c:pt idx="11613">
                  <c:v>70.672999999999988</c:v>
                </c:pt>
                <c:pt idx="11614">
                  <c:v>70.672999999999988</c:v>
                </c:pt>
                <c:pt idx="11615">
                  <c:v>70.672999999999988</c:v>
                </c:pt>
                <c:pt idx="11616">
                  <c:v>70.672999999999988</c:v>
                </c:pt>
                <c:pt idx="11617">
                  <c:v>70.715999999999994</c:v>
                </c:pt>
                <c:pt idx="11618">
                  <c:v>70.715999999999994</c:v>
                </c:pt>
                <c:pt idx="11619">
                  <c:v>70.715999999999994</c:v>
                </c:pt>
                <c:pt idx="11620">
                  <c:v>70.715999999999994</c:v>
                </c:pt>
                <c:pt idx="11621">
                  <c:v>70.715999999999994</c:v>
                </c:pt>
                <c:pt idx="11622">
                  <c:v>70.715999999999994</c:v>
                </c:pt>
                <c:pt idx="11623">
                  <c:v>70.715999999999994</c:v>
                </c:pt>
                <c:pt idx="11624">
                  <c:v>70.715999999999994</c:v>
                </c:pt>
                <c:pt idx="11625">
                  <c:v>70.715999999999994</c:v>
                </c:pt>
                <c:pt idx="11626">
                  <c:v>70.715999999999994</c:v>
                </c:pt>
                <c:pt idx="11627">
                  <c:v>70.715999999999994</c:v>
                </c:pt>
                <c:pt idx="11628">
                  <c:v>70.672999999999988</c:v>
                </c:pt>
                <c:pt idx="11629">
                  <c:v>70.672999999999988</c:v>
                </c:pt>
                <c:pt idx="11630">
                  <c:v>70.672999999999988</c:v>
                </c:pt>
                <c:pt idx="11631">
                  <c:v>70.672999999999988</c:v>
                </c:pt>
                <c:pt idx="11632">
                  <c:v>70.672999999999988</c:v>
                </c:pt>
                <c:pt idx="11633">
                  <c:v>70.672999999999988</c:v>
                </c:pt>
                <c:pt idx="11634">
                  <c:v>70.672999999999988</c:v>
                </c:pt>
                <c:pt idx="11635">
                  <c:v>70.715999999999994</c:v>
                </c:pt>
                <c:pt idx="11636">
                  <c:v>70.715999999999994</c:v>
                </c:pt>
                <c:pt idx="11637">
                  <c:v>70.715999999999994</c:v>
                </c:pt>
                <c:pt idx="11638">
                  <c:v>70.715999999999994</c:v>
                </c:pt>
                <c:pt idx="11639">
                  <c:v>70.715999999999994</c:v>
                </c:pt>
                <c:pt idx="11640">
                  <c:v>70.715999999999994</c:v>
                </c:pt>
                <c:pt idx="11641">
                  <c:v>70.715999999999994</c:v>
                </c:pt>
                <c:pt idx="11642">
                  <c:v>70.715999999999994</c:v>
                </c:pt>
                <c:pt idx="11643">
                  <c:v>70.672999999999988</c:v>
                </c:pt>
                <c:pt idx="11644">
                  <c:v>70.672999999999988</c:v>
                </c:pt>
                <c:pt idx="11645">
                  <c:v>70.672999999999988</c:v>
                </c:pt>
                <c:pt idx="11646">
                  <c:v>70.672999999999988</c:v>
                </c:pt>
                <c:pt idx="11647">
                  <c:v>70.672999999999988</c:v>
                </c:pt>
                <c:pt idx="11648">
                  <c:v>70.672999999999988</c:v>
                </c:pt>
                <c:pt idx="11649">
                  <c:v>70.672999999999988</c:v>
                </c:pt>
                <c:pt idx="11650">
                  <c:v>70.672999999999988</c:v>
                </c:pt>
                <c:pt idx="11651">
                  <c:v>70.672999999999988</c:v>
                </c:pt>
                <c:pt idx="11652">
                  <c:v>70.672999999999988</c:v>
                </c:pt>
                <c:pt idx="11653">
                  <c:v>70.672999999999988</c:v>
                </c:pt>
                <c:pt idx="11654">
                  <c:v>70.672999999999988</c:v>
                </c:pt>
                <c:pt idx="11655">
                  <c:v>70.672999999999988</c:v>
                </c:pt>
                <c:pt idx="11656">
                  <c:v>70.63</c:v>
                </c:pt>
                <c:pt idx="11657">
                  <c:v>70.63</c:v>
                </c:pt>
                <c:pt idx="11658">
                  <c:v>70.63</c:v>
                </c:pt>
                <c:pt idx="11659">
                  <c:v>70.63</c:v>
                </c:pt>
                <c:pt idx="11660">
                  <c:v>70.63</c:v>
                </c:pt>
                <c:pt idx="11661">
                  <c:v>70.63</c:v>
                </c:pt>
                <c:pt idx="11662">
                  <c:v>70.63</c:v>
                </c:pt>
                <c:pt idx="11663">
                  <c:v>70.63</c:v>
                </c:pt>
                <c:pt idx="11664">
                  <c:v>70.63</c:v>
                </c:pt>
                <c:pt idx="11665">
                  <c:v>70.63</c:v>
                </c:pt>
                <c:pt idx="11666">
                  <c:v>70.63</c:v>
                </c:pt>
                <c:pt idx="11667">
                  <c:v>70.672999999999988</c:v>
                </c:pt>
                <c:pt idx="11668">
                  <c:v>70.672999999999988</c:v>
                </c:pt>
                <c:pt idx="11669">
                  <c:v>70.672999999999988</c:v>
                </c:pt>
                <c:pt idx="11670">
                  <c:v>70.672999999999988</c:v>
                </c:pt>
                <c:pt idx="11671">
                  <c:v>70.672999999999988</c:v>
                </c:pt>
                <c:pt idx="11672">
                  <c:v>70.715999999999994</c:v>
                </c:pt>
                <c:pt idx="11673">
                  <c:v>70.672999999999988</c:v>
                </c:pt>
                <c:pt idx="11674">
                  <c:v>70.715999999999994</c:v>
                </c:pt>
                <c:pt idx="11675">
                  <c:v>70.715999999999994</c:v>
                </c:pt>
                <c:pt idx="11676">
                  <c:v>70.715999999999994</c:v>
                </c:pt>
                <c:pt idx="11677">
                  <c:v>70.715999999999994</c:v>
                </c:pt>
                <c:pt idx="11678">
                  <c:v>70.715999999999994</c:v>
                </c:pt>
                <c:pt idx="11679">
                  <c:v>70.715999999999994</c:v>
                </c:pt>
                <c:pt idx="11680">
                  <c:v>70.715999999999994</c:v>
                </c:pt>
                <c:pt idx="11681">
                  <c:v>70.715999999999994</c:v>
                </c:pt>
                <c:pt idx="11682">
                  <c:v>70.715999999999994</c:v>
                </c:pt>
                <c:pt idx="11683">
                  <c:v>70.715999999999994</c:v>
                </c:pt>
                <c:pt idx="11684">
                  <c:v>70.715999999999994</c:v>
                </c:pt>
                <c:pt idx="11685">
                  <c:v>70.715999999999994</c:v>
                </c:pt>
                <c:pt idx="11686">
                  <c:v>70.715999999999994</c:v>
                </c:pt>
                <c:pt idx="11687">
                  <c:v>70.715999999999994</c:v>
                </c:pt>
                <c:pt idx="11688">
                  <c:v>70.715999999999994</c:v>
                </c:pt>
                <c:pt idx="11689">
                  <c:v>70.715999999999994</c:v>
                </c:pt>
                <c:pt idx="11690">
                  <c:v>70.715999999999994</c:v>
                </c:pt>
                <c:pt idx="11691">
                  <c:v>70.715999999999994</c:v>
                </c:pt>
                <c:pt idx="11692">
                  <c:v>70.715999999999994</c:v>
                </c:pt>
                <c:pt idx="11693">
                  <c:v>70.715999999999994</c:v>
                </c:pt>
                <c:pt idx="11694">
                  <c:v>70.715999999999994</c:v>
                </c:pt>
                <c:pt idx="11695">
                  <c:v>70.715999999999994</c:v>
                </c:pt>
                <c:pt idx="11696">
                  <c:v>70.759</c:v>
                </c:pt>
                <c:pt idx="11697">
                  <c:v>70.759</c:v>
                </c:pt>
                <c:pt idx="11698">
                  <c:v>70.759</c:v>
                </c:pt>
                <c:pt idx="11699">
                  <c:v>70.759</c:v>
                </c:pt>
                <c:pt idx="11700">
                  <c:v>70.759</c:v>
                </c:pt>
                <c:pt idx="11701">
                  <c:v>70.715999999999994</c:v>
                </c:pt>
                <c:pt idx="11702">
                  <c:v>70.715999999999994</c:v>
                </c:pt>
                <c:pt idx="11703">
                  <c:v>70.715999999999994</c:v>
                </c:pt>
                <c:pt idx="11704">
                  <c:v>70.715999999999994</c:v>
                </c:pt>
                <c:pt idx="11705">
                  <c:v>70.715999999999994</c:v>
                </c:pt>
                <c:pt idx="11706">
                  <c:v>70.715999999999994</c:v>
                </c:pt>
                <c:pt idx="11707">
                  <c:v>70.715999999999994</c:v>
                </c:pt>
                <c:pt idx="11708">
                  <c:v>70.715999999999994</c:v>
                </c:pt>
                <c:pt idx="11709">
                  <c:v>70.715999999999994</c:v>
                </c:pt>
                <c:pt idx="11710">
                  <c:v>70.715999999999994</c:v>
                </c:pt>
                <c:pt idx="11711">
                  <c:v>70.715999999999994</c:v>
                </c:pt>
                <c:pt idx="11712">
                  <c:v>70.715999999999994</c:v>
                </c:pt>
                <c:pt idx="11713">
                  <c:v>70.715999999999994</c:v>
                </c:pt>
                <c:pt idx="11714">
                  <c:v>70.715999999999994</c:v>
                </c:pt>
                <c:pt idx="11715">
                  <c:v>70.715999999999994</c:v>
                </c:pt>
                <c:pt idx="11716">
                  <c:v>70.715999999999994</c:v>
                </c:pt>
                <c:pt idx="11717">
                  <c:v>70.715999999999994</c:v>
                </c:pt>
                <c:pt idx="11718">
                  <c:v>70.715999999999994</c:v>
                </c:pt>
                <c:pt idx="11719">
                  <c:v>70.715999999999994</c:v>
                </c:pt>
                <c:pt idx="11720">
                  <c:v>70.715999999999994</c:v>
                </c:pt>
                <c:pt idx="11721">
                  <c:v>70.759</c:v>
                </c:pt>
                <c:pt idx="11722">
                  <c:v>70.759</c:v>
                </c:pt>
                <c:pt idx="11723">
                  <c:v>70.759</c:v>
                </c:pt>
                <c:pt idx="11724">
                  <c:v>70.759</c:v>
                </c:pt>
                <c:pt idx="11725">
                  <c:v>70.759</c:v>
                </c:pt>
                <c:pt idx="11726">
                  <c:v>70.759</c:v>
                </c:pt>
                <c:pt idx="11727">
                  <c:v>70.759</c:v>
                </c:pt>
                <c:pt idx="11728">
                  <c:v>70.759</c:v>
                </c:pt>
                <c:pt idx="11729">
                  <c:v>70.759</c:v>
                </c:pt>
                <c:pt idx="11730">
                  <c:v>70.759</c:v>
                </c:pt>
                <c:pt idx="11731">
                  <c:v>70.759</c:v>
                </c:pt>
                <c:pt idx="11732">
                  <c:v>70.802999999999983</c:v>
                </c:pt>
                <c:pt idx="11733">
                  <c:v>70.802999999999983</c:v>
                </c:pt>
                <c:pt idx="11734">
                  <c:v>70.802999999999983</c:v>
                </c:pt>
                <c:pt idx="11735">
                  <c:v>70.802999999999983</c:v>
                </c:pt>
                <c:pt idx="11736">
                  <c:v>70.802999999999983</c:v>
                </c:pt>
                <c:pt idx="11737">
                  <c:v>70.802999999999983</c:v>
                </c:pt>
                <c:pt idx="11738">
                  <c:v>70.802999999999983</c:v>
                </c:pt>
                <c:pt idx="11739">
                  <c:v>70.802999999999983</c:v>
                </c:pt>
                <c:pt idx="11740">
                  <c:v>70.802999999999983</c:v>
                </c:pt>
                <c:pt idx="11741">
                  <c:v>70.802999999999983</c:v>
                </c:pt>
                <c:pt idx="11742">
                  <c:v>70.802999999999983</c:v>
                </c:pt>
                <c:pt idx="11743">
                  <c:v>70.802999999999983</c:v>
                </c:pt>
                <c:pt idx="11744">
                  <c:v>70.802999999999983</c:v>
                </c:pt>
                <c:pt idx="11745">
                  <c:v>70.802999999999983</c:v>
                </c:pt>
                <c:pt idx="11746">
                  <c:v>70.802999999999983</c:v>
                </c:pt>
                <c:pt idx="11747">
                  <c:v>70.759</c:v>
                </c:pt>
                <c:pt idx="11748">
                  <c:v>70.802999999999983</c:v>
                </c:pt>
                <c:pt idx="11749">
                  <c:v>70.802999999999983</c:v>
                </c:pt>
                <c:pt idx="11750">
                  <c:v>70.802999999999983</c:v>
                </c:pt>
                <c:pt idx="11751">
                  <c:v>70.802999999999983</c:v>
                </c:pt>
                <c:pt idx="11752">
                  <c:v>70.802999999999983</c:v>
                </c:pt>
                <c:pt idx="11753">
                  <c:v>70.802999999999983</c:v>
                </c:pt>
                <c:pt idx="11754">
                  <c:v>70.802999999999983</c:v>
                </c:pt>
                <c:pt idx="11755">
                  <c:v>70.802999999999983</c:v>
                </c:pt>
                <c:pt idx="11756">
                  <c:v>70.802999999999983</c:v>
                </c:pt>
                <c:pt idx="11757">
                  <c:v>70.759</c:v>
                </c:pt>
                <c:pt idx="11758">
                  <c:v>70.759</c:v>
                </c:pt>
                <c:pt idx="11759">
                  <c:v>70.715999999999994</c:v>
                </c:pt>
                <c:pt idx="11760">
                  <c:v>70.715999999999994</c:v>
                </c:pt>
                <c:pt idx="11761">
                  <c:v>70.672999999999988</c:v>
                </c:pt>
                <c:pt idx="11762">
                  <c:v>70.63</c:v>
                </c:pt>
                <c:pt idx="11763">
                  <c:v>70.63</c:v>
                </c:pt>
                <c:pt idx="11764">
                  <c:v>70.587000000000003</c:v>
                </c:pt>
                <c:pt idx="11765">
                  <c:v>70.543000000000006</c:v>
                </c:pt>
                <c:pt idx="11766">
                  <c:v>70.543000000000006</c:v>
                </c:pt>
                <c:pt idx="11767">
                  <c:v>70.543000000000006</c:v>
                </c:pt>
                <c:pt idx="11768">
                  <c:v>70.543000000000006</c:v>
                </c:pt>
                <c:pt idx="11769">
                  <c:v>70.543000000000006</c:v>
                </c:pt>
                <c:pt idx="11770">
                  <c:v>70.543000000000006</c:v>
                </c:pt>
                <c:pt idx="11771">
                  <c:v>70.501999999999995</c:v>
                </c:pt>
                <c:pt idx="11772">
                  <c:v>70.501999999999995</c:v>
                </c:pt>
                <c:pt idx="11773">
                  <c:v>70.501999999999995</c:v>
                </c:pt>
                <c:pt idx="11774">
                  <c:v>70.501999999999995</c:v>
                </c:pt>
                <c:pt idx="11775">
                  <c:v>70.501999999999995</c:v>
                </c:pt>
                <c:pt idx="11776">
                  <c:v>70.501999999999995</c:v>
                </c:pt>
                <c:pt idx="11777">
                  <c:v>70.501999999999995</c:v>
                </c:pt>
                <c:pt idx="11778">
                  <c:v>70.501999999999995</c:v>
                </c:pt>
                <c:pt idx="11779">
                  <c:v>70.501999999999995</c:v>
                </c:pt>
                <c:pt idx="11780">
                  <c:v>70.501999999999995</c:v>
                </c:pt>
                <c:pt idx="11781">
                  <c:v>70.501999999999995</c:v>
                </c:pt>
                <c:pt idx="11782">
                  <c:v>70.501999999999995</c:v>
                </c:pt>
                <c:pt idx="11783">
                  <c:v>70.543000000000006</c:v>
                </c:pt>
                <c:pt idx="11784">
                  <c:v>70.543000000000006</c:v>
                </c:pt>
                <c:pt idx="11785">
                  <c:v>70.543000000000006</c:v>
                </c:pt>
                <c:pt idx="11786">
                  <c:v>70.543000000000006</c:v>
                </c:pt>
                <c:pt idx="11787">
                  <c:v>70.543000000000006</c:v>
                </c:pt>
                <c:pt idx="11788">
                  <c:v>70.543000000000006</c:v>
                </c:pt>
                <c:pt idx="11789">
                  <c:v>70.543000000000006</c:v>
                </c:pt>
                <c:pt idx="11790">
                  <c:v>70.543000000000006</c:v>
                </c:pt>
                <c:pt idx="11791">
                  <c:v>70.543000000000006</c:v>
                </c:pt>
                <c:pt idx="11792">
                  <c:v>70.501999999999995</c:v>
                </c:pt>
                <c:pt idx="11793">
                  <c:v>70.501999999999995</c:v>
                </c:pt>
                <c:pt idx="11794">
                  <c:v>70.501999999999995</c:v>
                </c:pt>
                <c:pt idx="11795">
                  <c:v>70.501999999999995</c:v>
                </c:pt>
                <c:pt idx="11796">
                  <c:v>70.501999999999995</c:v>
                </c:pt>
                <c:pt idx="11797">
                  <c:v>70.501999999999995</c:v>
                </c:pt>
                <c:pt idx="11798">
                  <c:v>70.501999999999995</c:v>
                </c:pt>
                <c:pt idx="11799">
                  <c:v>70.501999999999995</c:v>
                </c:pt>
                <c:pt idx="11800">
                  <c:v>70.501999999999995</c:v>
                </c:pt>
                <c:pt idx="11801">
                  <c:v>70.501999999999995</c:v>
                </c:pt>
                <c:pt idx="11802">
                  <c:v>70.501999999999995</c:v>
                </c:pt>
                <c:pt idx="11803">
                  <c:v>70.501999999999995</c:v>
                </c:pt>
                <c:pt idx="11804">
                  <c:v>70.501999999999995</c:v>
                </c:pt>
                <c:pt idx="11805">
                  <c:v>70.459000000000003</c:v>
                </c:pt>
                <c:pt idx="11806">
                  <c:v>70.459000000000003</c:v>
                </c:pt>
                <c:pt idx="11807">
                  <c:v>70.459000000000003</c:v>
                </c:pt>
                <c:pt idx="11808">
                  <c:v>70.415999999999997</c:v>
                </c:pt>
                <c:pt idx="11809">
                  <c:v>70.415999999999997</c:v>
                </c:pt>
                <c:pt idx="11810">
                  <c:v>70.415999999999997</c:v>
                </c:pt>
                <c:pt idx="11811">
                  <c:v>70.415999999999997</c:v>
                </c:pt>
                <c:pt idx="11812">
                  <c:v>70.415999999999997</c:v>
                </c:pt>
                <c:pt idx="11813">
                  <c:v>70.415999999999997</c:v>
                </c:pt>
                <c:pt idx="11814">
                  <c:v>70.415999999999997</c:v>
                </c:pt>
                <c:pt idx="11815">
                  <c:v>70.415999999999997</c:v>
                </c:pt>
                <c:pt idx="11816">
                  <c:v>70.371999999999986</c:v>
                </c:pt>
                <c:pt idx="11817">
                  <c:v>70.371999999999986</c:v>
                </c:pt>
                <c:pt idx="11818">
                  <c:v>70.371999999999986</c:v>
                </c:pt>
                <c:pt idx="11819">
                  <c:v>70.328999999999979</c:v>
                </c:pt>
                <c:pt idx="11820">
                  <c:v>70.328999999999979</c:v>
                </c:pt>
                <c:pt idx="11821">
                  <c:v>70.328999999999979</c:v>
                </c:pt>
                <c:pt idx="11822">
                  <c:v>70.328999999999979</c:v>
                </c:pt>
                <c:pt idx="11823">
                  <c:v>70.286000000000001</c:v>
                </c:pt>
                <c:pt idx="11824">
                  <c:v>70.286000000000001</c:v>
                </c:pt>
                <c:pt idx="11825">
                  <c:v>70.286000000000001</c:v>
                </c:pt>
                <c:pt idx="11826">
                  <c:v>70.286000000000001</c:v>
                </c:pt>
                <c:pt idx="11827">
                  <c:v>70.286000000000001</c:v>
                </c:pt>
                <c:pt idx="11828">
                  <c:v>70.286000000000001</c:v>
                </c:pt>
                <c:pt idx="11829">
                  <c:v>70.286000000000001</c:v>
                </c:pt>
                <c:pt idx="11830">
                  <c:v>70.286000000000001</c:v>
                </c:pt>
                <c:pt idx="11831">
                  <c:v>70.286000000000001</c:v>
                </c:pt>
                <c:pt idx="11832">
                  <c:v>70.286000000000001</c:v>
                </c:pt>
                <c:pt idx="11833">
                  <c:v>70.286000000000001</c:v>
                </c:pt>
                <c:pt idx="11834">
                  <c:v>70.286000000000001</c:v>
                </c:pt>
                <c:pt idx="11835">
                  <c:v>70.328999999999979</c:v>
                </c:pt>
                <c:pt idx="11836">
                  <c:v>70.328999999999979</c:v>
                </c:pt>
                <c:pt idx="11837">
                  <c:v>70.328999999999979</c:v>
                </c:pt>
                <c:pt idx="11838">
                  <c:v>70.328999999999979</c:v>
                </c:pt>
                <c:pt idx="11839">
                  <c:v>70.371999999999986</c:v>
                </c:pt>
                <c:pt idx="11840">
                  <c:v>70.371999999999986</c:v>
                </c:pt>
                <c:pt idx="11841">
                  <c:v>70.371999999999986</c:v>
                </c:pt>
                <c:pt idx="11842">
                  <c:v>70.371999999999986</c:v>
                </c:pt>
                <c:pt idx="11843">
                  <c:v>70.415999999999997</c:v>
                </c:pt>
                <c:pt idx="11844">
                  <c:v>70.415999999999997</c:v>
                </c:pt>
                <c:pt idx="11845">
                  <c:v>70.415999999999997</c:v>
                </c:pt>
                <c:pt idx="11846">
                  <c:v>70.415999999999997</c:v>
                </c:pt>
                <c:pt idx="11847">
                  <c:v>70.415999999999997</c:v>
                </c:pt>
                <c:pt idx="11848">
                  <c:v>70.415999999999997</c:v>
                </c:pt>
                <c:pt idx="11849">
                  <c:v>70.415999999999997</c:v>
                </c:pt>
                <c:pt idx="11850">
                  <c:v>70.371999999999986</c:v>
                </c:pt>
                <c:pt idx="11851">
                  <c:v>70.371999999999986</c:v>
                </c:pt>
                <c:pt idx="11852">
                  <c:v>70.371999999999986</c:v>
                </c:pt>
                <c:pt idx="11853">
                  <c:v>70.371999999999986</c:v>
                </c:pt>
                <c:pt idx="11854">
                  <c:v>70.371999999999986</c:v>
                </c:pt>
                <c:pt idx="11855">
                  <c:v>70.371999999999986</c:v>
                </c:pt>
                <c:pt idx="11856">
                  <c:v>70.328999999999979</c:v>
                </c:pt>
                <c:pt idx="11857">
                  <c:v>70.328999999999979</c:v>
                </c:pt>
                <c:pt idx="11858">
                  <c:v>70.328999999999979</c:v>
                </c:pt>
                <c:pt idx="11859">
                  <c:v>70.328999999999979</c:v>
                </c:pt>
                <c:pt idx="11860">
                  <c:v>70.328999999999979</c:v>
                </c:pt>
                <c:pt idx="11861">
                  <c:v>70.286000000000001</c:v>
                </c:pt>
                <c:pt idx="11862">
                  <c:v>70.286000000000001</c:v>
                </c:pt>
                <c:pt idx="11863">
                  <c:v>70.286000000000001</c:v>
                </c:pt>
                <c:pt idx="11864">
                  <c:v>70.286000000000001</c:v>
                </c:pt>
                <c:pt idx="11865">
                  <c:v>70.242999999999995</c:v>
                </c:pt>
                <c:pt idx="11866">
                  <c:v>70.242999999999995</c:v>
                </c:pt>
                <c:pt idx="11867">
                  <c:v>70.242999999999995</c:v>
                </c:pt>
                <c:pt idx="11868">
                  <c:v>70.242999999999995</c:v>
                </c:pt>
                <c:pt idx="11869">
                  <c:v>70.200999999999993</c:v>
                </c:pt>
                <c:pt idx="11870">
                  <c:v>70.200999999999993</c:v>
                </c:pt>
                <c:pt idx="11871">
                  <c:v>70.200999999999993</c:v>
                </c:pt>
                <c:pt idx="11872">
                  <c:v>70.157999999999987</c:v>
                </c:pt>
                <c:pt idx="11873">
                  <c:v>70.157999999999987</c:v>
                </c:pt>
                <c:pt idx="11874">
                  <c:v>70.114999999999995</c:v>
                </c:pt>
                <c:pt idx="11875">
                  <c:v>70.114999999999995</c:v>
                </c:pt>
                <c:pt idx="11876">
                  <c:v>70.114999999999995</c:v>
                </c:pt>
                <c:pt idx="11877">
                  <c:v>70.072000000000003</c:v>
                </c:pt>
                <c:pt idx="11878">
                  <c:v>70.072000000000003</c:v>
                </c:pt>
                <c:pt idx="11879">
                  <c:v>70.072000000000003</c:v>
                </c:pt>
                <c:pt idx="11880">
                  <c:v>70.028999999999982</c:v>
                </c:pt>
                <c:pt idx="11881">
                  <c:v>70.028999999999982</c:v>
                </c:pt>
                <c:pt idx="11882">
                  <c:v>70.028999999999982</c:v>
                </c:pt>
                <c:pt idx="11883">
                  <c:v>70.028999999999982</c:v>
                </c:pt>
                <c:pt idx="11884">
                  <c:v>69.985000000000014</c:v>
                </c:pt>
                <c:pt idx="11885">
                  <c:v>69.985000000000014</c:v>
                </c:pt>
                <c:pt idx="11886">
                  <c:v>69.985000000000014</c:v>
                </c:pt>
                <c:pt idx="11887">
                  <c:v>69.985000000000014</c:v>
                </c:pt>
                <c:pt idx="11888">
                  <c:v>69.985000000000014</c:v>
                </c:pt>
                <c:pt idx="11889">
                  <c:v>69.985000000000014</c:v>
                </c:pt>
                <c:pt idx="11890">
                  <c:v>69.985000000000014</c:v>
                </c:pt>
                <c:pt idx="11891">
                  <c:v>69.985000000000014</c:v>
                </c:pt>
                <c:pt idx="11892">
                  <c:v>69.985000000000014</c:v>
                </c:pt>
                <c:pt idx="11893">
                  <c:v>69.985000000000014</c:v>
                </c:pt>
                <c:pt idx="11894">
                  <c:v>69.985000000000014</c:v>
                </c:pt>
                <c:pt idx="11895">
                  <c:v>69.942000000000007</c:v>
                </c:pt>
                <c:pt idx="11896">
                  <c:v>69.942000000000007</c:v>
                </c:pt>
                <c:pt idx="11897">
                  <c:v>69.942000000000007</c:v>
                </c:pt>
                <c:pt idx="11898">
                  <c:v>69.900999999999996</c:v>
                </c:pt>
                <c:pt idx="11899">
                  <c:v>69.900999999999996</c:v>
                </c:pt>
                <c:pt idx="11900">
                  <c:v>69.900999999999996</c:v>
                </c:pt>
                <c:pt idx="11901">
                  <c:v>69.900999999999996</c:v>
                </c:pt>
                <c:pt idx="11902">
                  <c:v>69.900999999999996</c:v>
                </c:pt>
                <c:pt idx="11903">
                  <c:v>69.900999999999996</c:v>
                </c:pt>
                <c:pt idx="11904">
                  <c:v>69.900999999999996</c:v>
                </c:pt>
                <c:pt idx="11905">
                  <c:v>69.900999999999996</c:v>
                </c:pt>
                <c:pt idx="11906">
                  <c:v>69.900999999999996</c:v>
                </c:pt>
                <c:pt idx="11907">
                  <c:v>69.900999999999996</c:v>
                </c:pt>
                <c:pt idx="11908">
                  <c:v>69.900999999999996</c:v>
                </c:pt>
                <c:pt idx="11909">
                  <c:v>69.900999999999996</c:v>
                </c:pt>
                <c:pt idx="11910">
                  <c:v>69.900999999999996</c:v>
                </c:pt>
                <c:pt idx="11911">
                  <c:v>69.900999999999996</c:v>
                </c:pt>
                <c:pt idx="11912">
                  <c:v>69.900999999999996</c:v>
                </c:pt>
                <c:pt idx="11913">
                  <c:v>69.900999999999996</c:v>
                </c:pt>
                <c:pt idx="11914">
                  <c:v>69.85799999999999</c:v>
                </c:pt>
                <c:pt idx="11915">
                  <c:v>69.85799999999999</c:v>
                </c:pt>
                <c:pt idx="11916">
                  <c:v>69.85799999999999</c:v>
                </c:pt>
                <c:pt idx="11917">
                  <c:v>69.85799999999999</c:v>
                </c:pt>
                <c:pt idx="11918">
                  <c:v>69.85799999999999</c:v>
                </c:pt>
                <c:pt idx="11919">
                  <c:v>69.85799999999999</c:v>
                </c:pt>
                <c:pt idx="11920">
                  <c:v>69.900999999999996</c:v>
                </c:pt>
                <c:pt idx="11921">
                  <c:v>69.900999999999996</c:v>
                </c:pt>
                <c:pt idx="11922">
                  <c:v>69.900999999999996</c:v>
                </c:pt>
                <c:pt idx="11923">
                  <c:v>69.900999999999996</c:v>
                </c:pt>
                <c:pt idx="11924">
                  <c:v>69.900999999999996</c:v>
                </c:pt>
                <c:pt idx="11925">
                  <c:v>69.942000000000007</c:v>
                </c:pt>
                <c:pt idx="11926">
                  <c:v>69.942000000000007</c:v>
                </c:pt>
                <c:pt idx="11927">
                  <c:v>69.942000000000007</c:v>
                </c:pt>
                <c:pt idx="11928">
                  <c:v>69.985000000000014</c:v>
                </c:pt>
                <c:pt idx="11929">
                  <c:v>69.985000000000014</c:v>
                </c:pt>
                <c:pt idx="11930">
                  <c:v>69.985000000000014</c:v>
                </c:pt>
                <c:pt idx="11931">
                  <c:v>70.028999999999982</c:v>
                </c:pt>
                <c:pt idx="11932">
                  <c:v>70.028999999999982</c:v>
                </c:pt>
                <c:pt idx="11933">
                  <c:v>70.028999999999982</c:v>
                </c:pt>
                <c:pt idx="11934">
                  <c:v>70.072000000000003</c:v>
                </c:pt>
                <c:pt idx="11935">
                  <c:v>70.072000000000003</c:v>
                </c:pt>
                <c:pt idx="11936">
                  <c:v>70.072000000000003</c:v>
                </c:pt>
                <c:pt idx="11937">
                  <c:v>70.072000000000003</c:v>
                </c:pt>
                <c:pt idx="11938">
                  <c:v>70.072000000000003</c:v>
                </c:pt>
                <c:pt idx="11939">
                  <c:v>70.072000000000003</c:v>
                </c:pt>
                <c:pt idx="11940">
                  <c:v>70.072000000000003</c:v>
                </c:pt>
                <c:pt idx="11941">
                  <c:v>70.114999999999995</c:v>
                </c:pt>
                <c:pt idx="11942">
                  <c:v>70.114999999999995</c:v>
                </c:pt>
                <c:pt idx="11943">
                  <c:v>70.114999999999995</c:v>
                </c:pt>
                <c:pt idx="11944">
                  <c:v>70.157999999999987</c:v>
                </c:pt>
                <c:pt idx="11945">
                  <c:v>70.157999999999987</c:v>
                </c:pt>
                <c:pt idx="11946">
                  <c:v>70.157999999999987</c:v>
                </c:pt>
                <c:pt idx="11947">
                  <c:v>70.200999999999993</c:v>
                </c:pt>
                <c:pt idx="11948">
                  <c:v>70.200999999999993</c:v>
                </c:pt>
                <c:pt idx="11949">
                  <c:v>70.200999999999993</c:v>
                </c:pt>
                <c:pt idx="11950">
                  <c:v>70.242999999999995</c:v>
                </c:pt>
                <c:pt idx="11951">
                  <c:v>70.242999999999995</c:v>
                </c:pt>
                <c:pt idx="11952">
                  <c:v>70.242999999999995</c:v>
                </c:pt>
                <c:pt idx="11953">
                  <c:v>70.242999999999995</c:v>
                </c:pt>
                <c:pt idx="11954">
                  <c:v>70.242999999999995</c:v>
                </c:pt>
                <c:pt idx="11955">
                  <c:v>70.286000000000001</c:v>
                </c:pt>
                <c:pt idx="11956">
                  <c:v>70.286000000000001</c:v>
                </c:pt>
                <c:pt idx="11957">
                  <c:v>70.286000000000001</c:v>
                </c:pt>
                <c:pt idx="11958">
                  <c:v>70.286000000000001</c:v>
                </c:pt>
                <c:pt idx="11959">
                  <c:v>70.286000000000001</c:v>
                </c:pt>
                <c:pt idx="11960">
                  <c:v>70.286000000000001</c:v>
                </c:pt>
                <c:pt idx="11961">
                  <c:v>70.286000000000001</c:v>
                </c:pt>
                <c:pt idx="11962">
                  <c:v>70.286000000000001</c:v>
                </c:pt>
                <c:pt idx="11963">
                  <c:v>70.286000000000001</c:v>
                </c:pt>
                <c:pt idx="11964">
                  <c:v>70.286000000000001</c:v>
                </c:pt>
                <c:pt idx="11965">
                  <c:v>70.286000000000001</c:v>
                </c:pt>
                <c:pt idx="11966">
                  <c:v>70.286000000000001</c:v>
                </c:pt>
                <c:pt idx="11967">
                  <c:v>70.286000000000001</c:v>
                </c:pt>
                <c:pt idx="11968">
                  <c:v>70.286000000000001</c:v>
                </c:pt>
                <c:pt idx="11969">
                  <c:v>70.286000000000001</c:v>
                </c:pt>
                <c:pt idx="11970">
                  <c:v>70.286000000000001</c:v>
                </c:pt>
                <c:pt idx="11971">
                  <c:v>70.286000000000001</c:v>
                </c:pt>
                <c:pt idx="11972">
                  <c:v>70.286000000000001</c:v>
                </c:pt>
                <c:pt idx="11973">
                  <c:v>70.242999999999995</c:v>
                </c:pt>
                <c:pt idx="11974">
                  <c:v>70.242999999999995</c:v>
                </c:pt>
                <c:pt idx="11975">
                  <c:v>70.200999999999993</c:v>
                </c:pt>
                <c:pt idx="11976">
                  <c:v>70.200999999999993</c:v>
                </c:pt>
                <c:pt idx="11977">
                  <c:v>70.157999999999987</c:v>
                </c:pt>
                <c:pt idx="11978">
                  <c:v>70.157999999999987</c:v>
                </c:pt>
                <c:pt idx="11979">
                  <c:v>70.114999999999995</c:v>
                </c:pt>
                <c:pt idx="11980">
                  <c:v>70.114999999999995</c:v>
                </c:pt>
                <c:pt idx="11981">
                  <c:v>70.072000000000003</c:v>
                </c:pt>
                <c:pt idx="11982">
                  <c:v>70.072000000000003</c:v>
                </c:pt>
                <c:pt idx="11983">
                  <c:v>70.072000000000003</c:v>
                </c:pt>
                <c:pt idx="11984">
                  <c:v>70.028999999999982</c:v>
                </c:pt>
                <c:pt idx="11985">
                  <c:v>70.028999999999982</c:v>
                </c:pt>
                <c:pt idx="11986">
                  <c:v>70.028999999999982</c:v>
                </c:pt>
                <c:pt idx="11987">
                  <c:v>69.985000000000014</c:v>
                </c:pt>
                <c:pt idx="11988">
                  <c:v>69.985000000000014</c:v>
                </c:pt>
                <c:pt idx="11989">
                  <c:v>69.985000000000014</c:v>
                </c:pt>
                <c:pt idx="11990">
                  <c:v>69.985000000000014</c:v>
                </c:pt>
                <c:pt idx="11991">
                  <c:v>69.942000000000007</c:v>
                </c:pt>
                <c:pt idx="11992">
                  <c:v>69.942000000000007</c:v>
                </c:pt>
                <c:pt idx="11993">
                  <c:v>69.942000000000007</c:v>
                </c:pt>
                <c:pt idx="11994">
                  <c:v>69.942000000000007</c:v>
                </c:pt>
                <c:pt idx="11995">
                  <c:v>69.900999999999996</c:v>
                </c:pt>
                <c:pt idx="11996">
                  <c:v>69.900999999999996</c:v>
                </c:pt>
                <c:pt idx="11997">
                  <c:v>69.900999999999996</c:v>
                </c:pt>
                <c:pt idx="11998">
                  <c:v>69.85799999999999</c:v>
                </c:pt>
                <c:pt idx="11999">
                  <c:v>69.85799999999999</c:v>
                </c:pt>
                <c:pt idx="12000">
                  <c:v>69.813999999999993</c:v>
                </c:pt>
                <c:pt idx="12001">
                  <c:v>69.771000000000001</c:v>
                </c:pt>
                <c:pt idx="12002">
                  <c:v>69.771000000000001</c:v>
                </c:pt>
                <c:pt idx="12003">
                  <c:v>69.727999999999994</c:v>
                </c:pt>
                <c:pt idx="12004">
                  <c:v>69.685000000000002</c:v>
                </c:pt>
                <c:pt idx="12005">
                  <c:v>69.685000000000002</c:v>
                </c:pt>
                <c:pt idx="12006">
                  <c:v>69.685000000000002</c:v>
                </c:pt>
                <c:pt idx="12007">
                  <c:v>69.643000000000001</c:v>
                </c:pt>
                <c:pt idx="12008">
                  <c:v>69.643000000000001</c:v>
                </c:pt>
                <c:pt idx="12009">
                  <c:v>69.685000000000002</c:v>
                </c:pt>
                <c:pt idx="12010">
                  <c:v>69.685000000000002</c:v>
                </c:pt>
                <c:pt idx="12011">
                  <c:v>69.685000000000002</c:v>
                </c:pt>
                <c:pt idx="12012">
                  <c:v>69.685000000000002</c:v>
                </c:pt>
                <c:pt idx="12013">
                  <c:v>69.727999999999994</c:v>
                </c:pt>
                <c:pt idx="12014">
                  <c:v>69.727999999999994</c:v>
                </c:pt>
                <c:pt idx="12015">
                  <c:v>69.727999999999994</c:v>
                </c:pt>
                <c:pt idx="12016">
                  <c:v>69.727999999999994</c:v>
                </c:pt>
                <c:pt idx="12017">
                  <c:v>69.727999999999994</c:v>
                </c:pt>
                <c:pt idx="12018">
                  <c:v>69.771000000000001</c:v>
                </c:pt>
                <c:pt idx="12019">
                  <c:v>69.771000000000001</c:v>
                </c:pt>
                <c:pt idx="12020">
                  <c:v>69.771000000000001</c:v>
                </c:pt>
                <c:pt idx="12021">
                  <c:v>69.771000000000001</c:v>
                </c:pt>
                <c:pt idx="12022">
                  <c:v>69.771000000000001</c:v>
                </c:pt>
                <c:pt idx="12023">
                  <c:v>69.771000000000001</c:v>
                </c:pt>
                <c:pt idx="12024">
                  <c:v>69.771000000000001</c:v>
                </c:pt>
                <c:pt idx="12025">
                  <c:v>69.813999999999993</c:v>
                </c:pt>
                <c:pt idx="12026">
                  <c:v>69.771000000000001</c:v>
                </c:pt>
                <c:pt idx="12027">
                  <c:v>69.771000000000001</c:v>
                </c:pt>
                <c:pt idx="12028">
                  <c:v>69.771000000000001</c:v>
                </c:pt>
                <c:pt idx="12029">
                  <c:v>69.771000000000001</c:v>
                </c:pt>
                <c:pt idx="12030">
                  <c:v>69.771000000000001</c:v>
                </c:pt>
                <c:pt idx="12031">
                  <c:v>69.771000000000001</c:v>
                </c:pt>
                <c:pt idx="12032">
                  <c:v>69.771000000000001</c:v>
                </c:pt>
                <c:pt idx="12033">
                  <c:v>69.771000000000001</c:v>
                </c:pt>
                <c:pt idx="12034">
                  <c:v>69.771000000000001</c:v>
                </c:pt>
                <c:pt idx="12035">
                  <c:v>69.771000000000001</c:v>
                </c:pt>
                <c:pt idx="12036">
                  <c:v>69.771000000000001</c:v>
                </c:pt>
                <c:pt idx="12037">
                  <c:v>69.813999999999993</c:v>
                </c:pt>
                <c:pt idx="12038">
                  <c:v>69.813999999999993</c:v>
                </c:pt>
                <c:pt idx="12039">
                  <c:v>69.813999999999993</c:v>
                </c:pt>
                <c:pt idx="12040">
                  <c:v>69.85799999999999</c:v>
                </c:pt>
                <c:pt idx="12041">
                  <c:v>69.85799999999999</c:v>
                </c:pt>
                <c:pt idx="12042">
                  <c:v>69.85799999999999</c:v>
                </c:pt>
                <c:pt idx="12043">
                  <c:v>69.85799999999999</c:v>
                </c:pt>
                <c:pt idx="12044">
                  <c:v>69.85799999999999</c:v>
                </c:pt>
                <c:pt idx="12045">
                  <c:v>69.900999999999996</c:v>
                </c:pt>
                <c:pt idx="12046">
                  <c:v>69.900999999999996</c:v>
                </c:pt>
                <c:pt idx="12047">
                  <c:v>69.900999999999996</c:v>
                </c:pt>
                <c:pt idx="12048">
                  <c:v>69.900999999999996</c:v>
                </c:pt>
                <c:pt idx="12049">
                  <c:v>69.900999999999996</c:v>
                </c:pt>
                <c:pt idx="12050">
                  <c:v>69.900999999999996</c:v>
                </c:pt>
                <c:pt idx="12051">
                  <c:v>69.900999999999996</c:v>
                </c:pt>
                <c:pt idx="12052">
                  <c:v>69.900999999999996</c:v>
                </c:pt>
                <c:pt idx="12053">
                  <c:v>69.900999999999996</c:v>
                </c:pt>
                <c:pt idx="12054">
                  <c:v>69.900999999999996</c:v>
                </c:pt>
                <c:pt idx="12055">
                  <c:v>69.900999999999996</c:v>
                </c:pt>
                <c:pt idx="12056">
                  <c:v>69.900999999999996</c:v>
                </c:pt>
                <c:pt idx="12057">
                  <c:v>69.900999999999996</c:v>
                </c:pt>
                <c:pt idx="12058">
                  <c:v>69.900999999999996</c:v>
                </c:pt>
                <c:pt idx="12059">
                  <c:v>69.900999999999996</c:v>
                </c:pt>
                <c:pt idx="12060">
                  <c:v>69.942000000000007</c:v>
                </c:pt>
                <c:pt idx="12061">
                  <c:v>69.942000000000007</c:v>
                </c:pt>
                <c:pt idx="12062">
                  <c:v>69.942000000000007</c:v>
                </c:pt>
                <c:pt idx="12063">
                  <c:v>69.942000000000007</c:v>
                </c:pt>
                <c:pt idx="12064">
                  <c:v>69.985000000000014</c:v>
                </c:pt>
                <c:pt idx="12065">
                  <c:v>69.985000000000014</c:v>
                </c:pt>
                <c:pt idx="12066">
                  <c:v>69.985000000000014</c:v>
                </c:pt>
                <c:pt idx="12067">
                  <c:v>70.028999999999982</c:v>
                </c:pt>
                <c:pt idx="12068">
                  <c:v>70.028999999999982</c:v>
                </c:pt>
                <c:pt idx="12069">
                  <c:v>70.028999999999982</c:v>
                </c:pt>
                <c:pt idx="12070">
                  <c:v>70.028999999999982</c:v>
                </c:pt>
                <c:pt idx="12071">
                  <c:v>70.028999999999982</c:v>
                </c:pt>
                <c:pt idx="12072">
                  <c:v>70.028999999999982</c:v>
                </c:pt>
                <c:pt idx="12073">
                  <c:v>70.028999999999982</c:v>
                </c:pt>
                <c:pt idx="12074">
                  <c:v>70.028999999999982</c:v>
                </c:pt>
                <c:pt idx="12075">
                  <c:v>70.028999999999982</c:v>
                </c:pt>
                <c:pt idx="12076">
                  <c:v>70.028999999999982</c:v>
                </c:pt>
                <c:pt idx="12077">
                  <c:v>70.028999999999982</c:v>
                </c:pt>
                <c:pt idx="12078">
                  <c:v>70.028999999999982</c:v>
                </c:pt>
                <c:pt idx="12079">
                  <c:v>70.028999999999982</c:v>
                </c:pt>
                <c:pt idx="12080">
                  <c:v>70.028999999999982</c:v>
                </c:pt>
                <c:pt idx="12081">
                  <c:v>70.028999999999982</c:v>
                </c:pt>
                <c:pt idx="12082">
                  <c:v>70.072000000000003</c:v>
                </c:pt>
                <c:pt idx="12083">
                  <c:v>70.072000000000003</c:v>
                </c:pt>
                <c:pt idx="12084">
                  <c:v>70.072000000000003</c:v>
                </c:pt>
                <c:pt idx="12085">
                  <c:v>70.072000000000003</c:v>
                </c:pt>
                <c:pt idx="12086">
                  <c:v>70.072000000000003</c:v>
                </c:pt>
                <c:pt idx="12087">
                  <c:v>70.072000000000003</c:v>
                </c:pt>
                <c:pt idx="12088">
                  <c:v>70.072000000000003</c:v>
                </c:pt>
                <c:pt idx="12089">
                  <c:v>70.072000000000003</c:v>
                </c:pt>
                <c:pt idx="12090">
                  <c:v>70.072000000000003</c:v>
                </c:pt>
                <c:pt idx="12091">
                  <c:v>70.028999999999982</c:v>
                </c:pt>
                <c:pt idx="12092">
                  <c:v>70.028999999999982</c:v>
                </c:pt>
                <c:pt idx="12093">
                  <c:v>70.028999999999982</c:v>
                </c:pt>
                <c:pt idx="12094">
                  <c:v>70.028999999999982</c:v>
                </c:pt>
                <c:pt idx="12095">
                  <c:v>70.028999999999982</c:v>
                </c:pt>
                <c:pt idx="12096">
                  <c:v>70.028999999999982</c:v>
                </c:pt>
                <c:pt idx="12097">
                  <c:v>70.028999999999982</c:v>
                </c:pt>
                <c:pt idx="12098">
                  <c:v>70.028999999999982</c:v>
                </c:pt>
                <c:pt idx="12099">
                  <c:v>70.072000000000003</c:v>
                </c:pt>
                <c:pt idx="12100">
                  <c:v>70.072000000000003</c:v>
                </c:pt>
                <c:pt idx="12101">
                  <c:v>70.072000000000003</c:v>
                </c:pt>
                <c:pt idx="12102">
                  <c:v>70.072000000000003</c:v>
                </c:pt>
                <c:pt idx="12103">
                  <c:v>70.072000000000003</c:v>
                </c:pt>
                <c:pt idx="12104">
                  <c:v>70.072000000000003</c:v>
                </c:pt>
                <c:pt idx="12105">
                  <c:v>70.072000000000003</c:v>
                </c:pt>
                <c:pt idx="12106">
                  <c:v>70.072000000000003</c:v>
                </c:pt>
                <c:pt idx="12107">
                  <c:v>70.072000000000003</c:v>
                </c:pt>
                <c:pt idx="12108">
                  <c:v>70.072000000000003</c:v>
                </c:pt>
                <c:pt idx="12109">
                  <c:v>70.072000000000003</c:v>
                </c:pt>
                <c:pt idx="12110">
                  <c:v>70.072000000000003</c:v>
                </c:pt>
                <c:pt idx="12111">
                  <c:v>70.072000000000003</c:v>
                </c:pt>
                <c:pt idx="12112">
                  <c:v>70.072000000000003</c:v>
                </c:pt>
                <c:pt idx="12113">
                  <c:v>70.072000000000003</c:v>
                </c:pt>
                <c:pt idx="12114">
                  <c:v>70.072000000000003</c:v>
                </c:pt>
                <c:pt idx="12115">
                  <c:v>70.072000000000003</c:v>
                </c:pt>
                <c:pt idx="12116">
                  <c:v>70.072000000000003</c:v>
                </c:pt>
                <c:pt idx="12117">
                  <c:v>70.072000000000003</c:v>
                </c:pt>
                <c:pt idx="12118">
                  <c:v>70.072000000000003</c:v>
                </c:pt>
                <c:pt idx="12119">
                  <c:v>70.072000000000003</c:v>
                </c:pt>
                <c:pt idx="12120">
                  <c:v>70.072000000000003</c:v>
                </c:pt>
                <c:pt idx="12121">
                  <c:v>70.072000000000003</c:v>
                </c:pt>
                <c:pt idx="12122">
                  <c:v>70.072000000000003</c:v>
                </c:pt>
                <c:pt idx="12123">
                  <c:v>70.072000000000003</c:v>
                </c:pt>
                <c:pt idx="12124">
                  <c:v>70.072000000000003</c:v>
                </c:pt>
                <c:pt idx="12125">
                  <c:v>70.072000000000003</c:v>
                </c:pt>
                <c:pt idx="12126">
                  <c:v>70.072000000000003</c:v>
                </c:pt>
                <c:pt idx="12127">
                  <c:v>70.072000000000003</c:v>
                </c:pt>
                <c:pt idx="12128">
                  <c:v>70.072000000000003</c:v>
                </c:pt>
                <c:pt idx="12129">
                  <c:v>70.072000000000003</c:v>
                </c:pt>
                <c:pt idx="12130">
                  <c:v>70.072000000000003</c:v>
                </c:pt>
                <c:pt idx="12131">
                  <c:v>70.028999999999982</c:v>
                </c:pt>
                <c:pt idx="12132">
                  <c:v>70.028999999999982</c:v>
                </c:pt>
                <c:pt idx="12133">
                  <c:v>70.028999999999982</c:v>
                </c:pt>
                <c:pt idx="12134">
                  <c:v>69.985000000000014</c:v>
                </c:pt>
                <c:pt idx="12135">
                  <c:v>69.985000000000014</c:v>
                </c:pt>
                <c:pt idx="12136">
                  <c:v>69.985000000000014</c:v>
                </c:pt>
                <c:pt idx="12137">
                  <c:v>69.985000000000014</c:v>
                </c:pt>
                <c:pt idx="12138">
                  <c:v>69.985000000000014</c:v>
                </c:pt>
                <c:pt idx="12139">
                  <c:v>69.985000000000014</c:v>
                </c:pt>
                <c:pt idx="12140">
                  <c:v>69.985000000000014</c:v>
                </c:pt>
                <c:pt idx="12141">
                  <c:v>69.985000000000014</c:v>
                </c:pt>
                <c:pt idx="12142">
                  <c:v>69.985000000000014</c:v>
                </c:pt>
                <c:pt idx="12143">
                  <c:v>69.985000000000014</c:v>
                </c:pt>
                <c:pt idx="12144">
                  <c:v>69.985000000000014</c:v>
                </c:pt>
                <c:pt idx="12145">
                  <c:v>69.985000000000014</c:v>
                </c:pt>
                <c:pt idx="12146">
                  <c:v>69.985000000000014</c:v>
                </c:pt>
                <c:pt idx="12147">
                  <c:v>69.985000000000014</c:v>
                </c:pt>
                <c:pt idx="12148">
                  <c:v>69.985000000000014</c:v>
                </c:pt>
                <c:pt idx="12149">
                  <c:v>69.985000000000014</c:v>
                </c:pt>
                <c:pt idx="12150">
                  <c:v>69.985000000000014</c:v>
                </c:pt>
                <c:pt idx="12151">
                  <c:v>69.985000000000014</c:v>
                </c:pt>
                <c:pt idx="12152">
                  <c:v>69.985000000000014</c:v>
                </c:pt>
                <c:pt idx="12153">
                  <c:v>69.985000000000014</c:v>
                </c:pt>
                <c:pt idx="12154">
                  <c:v>69.985000000000014</c:v>
                </c:pt>
                <c:pt idx="12155">
                  <c:v>69.985000000000014</c:v>
                </c:pt>
                <c:pt idx="12156">
                  <c:v>69.985000000000014</c:v>
                </c:pt>
                <c:pt idx="12157">
                  <c:v>69.942000000000007</c:v>
                </c:pt>
                <c:pt idx="12158">
                  <c:v>69.942000000000007</c:v>
                </c:pt>
                <c:pt idx="12159">
                  <c:v>69.942000000000007</c:v>
                </c:pt>
                <c:pt idx="12160">
                  <c:v>69.942000000000007</c:v>
                </c:pt>
                <c:pt idx="12161">
                  <c:v>69.942000000000007</c:v>
                </c:pt>
                <c:pt idx="12162">
                  <c:v>69.942000000000007</c:v>
                </c:pt>
                <c:pt idx="12163">
                  <c:v>69.900999999999996</c:v>
                </c:pt>
                <c:pt idx="12164">
                  <c:v>69.900999999999996</c:v>
                </c:pt>
                <c:pt idx="12165">
                  <c:v>69.900999999999996</c:v>
                </c:pt>
                <c:pt idx="12166">
                  <c:v>69.900999999999996</c:v>
                </c:pt>
                <c:pt idx="12167">
                  <c:v>69.900999999999996</c:v>
                </c:pt>
                <c:pt idx="12168">
                  <c:v>69.900999999999996</c:v>
                </c:pt>
                <c:pt idx="12169">
                  <c:v>69.900999999999996</c:v>
                </c:pt>
                <c:pt idx="12170">
                  <c:v>69.900999999999996</c:v>
                </c:pt>
                <c:pt idx="12171">
                  <c:v>69.900999999999996</c:v>
                </c:pt>
                <c:pt idx="12172">
                  <c:v>69.942000000000007</c:v>
                </c:pt>
                <c:pt idx="12173">
                  <c:v>69.942000000000007</c:v>
                </c:pt>
                <c:pt idx="12174">
                  <c:v>69.985000000000014</c:v>
                </c:pt>
                <c:pt idx="12175">
                  <c:v>69.985000000000014</c:v>
                </c:pt>
                <c:pt idx="12176">
                  <c:v>70.028999999999982</c:v>
                </c:pt>
                <c:pt idx="12177">
                  <c:v>70.028999999999982</c:v>
                </c:pt>
                <c:pt idx="12178">
                  <c:v>70.028999999999982</c:v>
                </c:pt>
                <c:pt idx="12179">
                  <c:v>70.072000000000003</c:v>
                </c:pt>
                <c:pt idx="12180">
                  <c:v>70.072000000000003</c:v>
                </c:pt>
                <c:pt idx="12181">
                  <c:v>70.072000000000003</c:v>
                </c:pt>
                <c:pt idx="12182">
                  <c:v>70.072000000000003</c:v>
                </c:pt>
                <c:pt idx="12183">
                  <c:v>70.028999999999982</c:v>
                </c:pt>
                <c:pt idx="12184">
                  <c:v>70.028999999999982</c:v>
                </c:pt>
                <c:pt idx="12185">
                  <c:v>70.028999999999982</c:v>
                </c:pt>
                <c:pt idx="12186">
                  <c:v>70.028999999999982</c:v>
                </c:pt>
                <c:pt idx="12187">
                  <c:v>70.028999999999982</c:v>
                </c:pt>
                <c:pt idx="12188">
                  <c:v>70.028999999999982</c:v>
                </c:pt>
                <c:pt idx="12189">
                  <c:v>70.028999999999982</c:v>
                </c:pt>
                <c:pt idx="12190">
                  <c:v>70.028999999999982</c:v>
                </c:pt>
                <c:pt idx="12191">
                  <c:v>70.028999999999982</c:v>
                </c:pt>
                <c:pt idx="12192">
                  <c:v>70.028999999999982</c:v>
                </c:pt>
                <c:pt idx="12193">
                  <c:v>70.072000000000003</c:v>
                </c:pt>
                <c:pt idx="12194">
                  <c:v>70.028999999999982</c:v>
                </c:pt>
                <c:pt idx="12195">
                  <c:v>70.028999999999982</c:v>
                </c:pt>
                <c:pt idx="12196">
                  <c:v>70.028999999999982</c:v>
                </c:pt>
                <c:pt idx="12197">
                  <c:v>70.028999999999982</c:v>
                </c:pt>
                <c:pt idx="12198">
                  <c:v>70.028999999999982</c:v>
                </c:pt>
                <c:pt idx="12199">
                  <c:v>69.985000000000014</c:v>
                </c:pt>
                <c:pt idx="12200">
                  <c:v>69.985000000000014</c:v>
                </c:pt>
                <c:pt idx="12201">
                  <c:v>69.985000000000014</c:v>
                </c:pt>
                <c:pt idx="12202">
                  <c:v>70.028999999999982</c:v>
                </c:pt>
                <c:pt idx="12203">
                  <c:v>70.028999999999982</c:v>
                </c:pt>
                <c:pt idx="12204">
                  <c:v>70.028999999999982</c:v>
                </c:pt>
                <c:pt idx="12205">
                  <c:v>70.028999999999982</c:v>
                </c:pt>
                <c:pt idx="12206">
                  <c:v>70.028999999999982</c:v>
                </c:pt>
                <c:pt idx="12207">
                  <c:v>70.028999999999982</c:v>
                </c:pt>
                <c:pt idx="12208">
                  <c:v>70.028999999999982</c:v>
                </c:pt>
                <c:pt idx="12209">
                  <c:v>69.985000000000014</c:v>
                </c:pt>
                <c:pt idx="12210">
                  <c:v>69.985000000000014</c:v>
                </c:pt>
                <c:pt idx="12211">
                  <c:v>69.985000000000014</c:v>
                </c:pt>
                <c:pt idx="12212">
                  <c:v>69.985000000000014</c:v>
                </c:pt>
                <c:pt idx="12213">
                  <c:v>69.985000000000014</c:v>
                </c:pt>
                <c:pt idx="12214">
                  <c:v>69.985000000000014</c:v>
                </c:pt>
                <c:pt idx="12215">
                  <c:v>69.985000000000014</c:v>
                </c:pt>
                <c:pt idx="12216">
                  <c:v>69.985000000000014</c:v>
                </c:pt>
                <c:pt idx="12217">
                  <c:v>69.985000000000014</c:v>
                </c:pt>
                <c:pt idx="12218">
                  <c:v>69.985000000000014</c:v>
                </c:pt>
                <c:pt idx="12219">
                  <c:v>69.985000000000014</c:v>
                </c:pt>
                <c:pt idx="12220">
                  <c:v>69.985000000000014</c:v>
                </c:pt>
                <c:pt idx="12221">
                  <c:v>69.985000000000014</c:v>
                </c:pt>
                <c:pt idx="12222">
                  <c:v>69.985000000000014</c:v>
                </c:pt>
                <c:pt idx="12223">
                  <c:v>69.985000000000014</c:v>
                </c:pt>
                <c:pt idx="12224">
                  <c:v>69.985000000000014</c:v>
                </c:pt>
                <c:pt idx="12225">
                  <c:v>69.985000000000014</c:v>
                </c:pt>
                <c:pt idx="12226">
                  <c:v>69.985000000000014</c:v>
                </c:pt>
                <c:pt idx="12227">
                  <c:v>69.985000000000014</c:v>
                </c:pt>
                <c:pt idx="12228">
                  <c:v>69.942000000000007</c:v>
                </c:pt>
                <c:pt idx="12229">
                  <c:v>69.942000000000007</c:v>
                </c:pt>
                <c:pt idx="12230">
                  <c:v>69.942000000000007</c:v>
                </c:pt>
                <c:pt idx="12231">
                  <c:v>69.942000000000007</c:v>
                </c:pt>
                <c:pt idx="12232">
                  <c:v>69.900999999999996</c:v>
                </c:pt>
                <c:pt idx="12233">
                  <c:v>69.900999999999996</c:v>
                </c:pt>
                <c:pt idx="12234">
                  <c:v>69.900999999999996</c:v>
                </c:pt>
                <c:pt idx="12235">
                  <c:v>69.900999999999996</c:v>
                </c:pt>
                <c:pt idx="12236">
                  <c:v>69.85799999999999</c:v>
                </c:pt>
                <c:pt idx="12237">
                  <c:v>69.85799999999999</c:v>
                </c:pt>
                <c:pt idx="12238">
                  <c:v>69.85799999999999</c:v>
                </c:pt>
                <c:pt idx="12239">
                  <c:v>69.85799999999999</c:v>
                </c:pt>
                <c:pt idx="12240">
                  <c:v>69.85799999999999</c:v>
                </c:pt>
                <c:pt idx="12241">
                  <c:v>69.85799999999999</c:v>
                </c:pt>
                <c:pt idx="12242">
                  <c:v>69.85799999999999</c:v>
                </c:pt>
                <c:pt idx="12243">
                  <c:v>69.900999999999996</c:v>
                </c:pt>
                <c:pt idx="12244">
                  <c:v>69.900999999999996</c:v>
                </c:pt>
                <c:pt idx="12245">
                  <c:v>69.900999999999996</c:v>
                </c:pt>
                <c:pt idx="12246">
                  <c:v>69.900999999999996</c:v>
                </c:pt>
                <c:pt idx="12247">
                  <c:v>69.900999999999996</c:v>
                </c:pt>
                <c:pt idx="12248">
                  <c:v>69.900999999999996</c:v>
                </c:pt>
                <c:pt idx="12249">
                  <c:v>69.85799999999999</c:v>
                </c:pt>
                <c:pt idx="12250">
                  <c:v>69.85799999999999</c:v>
                </c:pt>
                <c:pt idx="12251">
                  <c:v>69.85799999999999</c:v>
                </c:pt>
                <c:pt idx="12252">
                  <c:v>69.85799999999999</c:v>
                </c:pt>
                <c:pt idx="12253">
                  <c:v>69.813999999999993</c:v>
                </c:pt>
                <c:pt idx="12254">
                  <c:v>69.813999999999993</c:v>
                </c:pt>
                <c:pt idx="12255">
                  <c:v>69.813999999999993</c:v>
                </c:pt>
                <c:pt idx="12256">
                  <c:v>69.813999999999993</c:v>
                </c:pt>
                <c:pt idx="12257">
                  <c:v>69.85799999999999</c:v>
                </c:pt>
                <c:pt idx="12258">
                  <c:v>69.85799999999999</c:v>
                </c:pt>
                <c:pt idx="12259">
                  <c:v>69.85799999999999</c:v>
                </c:pt>
                <c:pt idx="12260">
                  <c:v>69.85799999999999</c:v>
                </c:pt>
                <c:pt idx="12261">
                  <c:v>69.85799999999999</c:v>
                </c:pt>
                <c:pt idx="12262">
                  <c:v>69.85799999999999</c:v>
                </c:pt>
                <c:pt idx="12263">
                  <c:v>69.813999999999993</c:v>
                </c:pt>
                <c:pt idx="12264">
                  <c:v>69.813999999999993</c:v>
                </c:pt>
                <c:pt idx="12265">
                  <c:v>69.813999999999993</c:v>
                </c:pt>
                <c:pt idx="12266">
                  <c:v>69.813999999999993</c:v>
                </c:pt>
                <c:pt idx="12267">
                  <c:v>69.813999999999993</c:v>
                </c:pt>
                <c:pt idx="12268">
                  <c:v>69.813999999999993</c:v>
                </c:pt>
                <c:pt idx="12269">
                  <c:v>69.813999999999993</c:v>
                </c:pt>
                <c:pt idx="12270">
                  <c:v>69.813999999999993</c:v>
                </c:pt>
                <c:pt idx="12271">
                  <c:v>69.813999999999993</c:v>
                </c:pt>
                <c:pt idx="12272">
                  <c:v>69.85799999999999</c:v>
                </c:pt>
                <c:pt idx="12273">
                  <c:v>69.85799999999999</c:v>
                </c:pt>
                <c:pt idx="12274">
                  <c:v>69.85799999999999</c:v>
                </c:pt>
                <c:pt idx="12275">
                  <c:v>69.900999999999996</c:v>
                </c:pt>
                <c:pt idx="12276">
                  <c:v>69.900999999999996</c:v>
                </c:pt>
                <c:pt idx="12277">
                  <c:v>69.942000000000007</c:v>
                </c:pt>
                <c:pt idx="12278">
                  <c:v>69.942000000000007</c:v>
                </c:pt>
                <c:pt idx="12279">
                  <c:v>69.985000000000014</c:v>
                </c:pt>
                <c:pt idx="12280">
                  <c:v>69.985000000000014</c:v>
                </c:pt>
                <c:pt idx="12281">
                  <c:v>70.028999999999982</c:v>
                </c:pt>
                <c:pt idx="12282">
                  <c:v>70.028999999999982</c:v>
                </c:pt>
                <c:pt idx="12283">
                  <c:v>70.028999999999982</c:v>
                </c:pt>
                <c:pt idx="12284">
                  <c:v>70.028999999999982</c:v>
                </c:pt>
                <c:pt idx="12285">
                  <c:v>70.072000000000003</c:v>
                </c:pt>
                <c:pt idx="12286">
                  <c:v>70.072000000000003</c:v>
                </c:pt>
                <c:pt idx="12287">
                  <c:v>70.072000000000003</c:v>
                </c:pt>
                <c:pt idx="12288">
                  <c:v>70.072000000000003</c:v>
                </c:pt>
                <c:pt idx="12289">
                  <c:v>70.072000000000003</c:v>
                </c:pt>
                <c:pt idx="12290">
                  <c:v>70.072000000000003</c:v>
                </c:pt>
                <c:pt idx="12291">
                  <c:v>70.072000000000003</c:v>
                </c:pt>
                <c:pt idx="12292">
                  <c:v>70.072000000000003</c:v>
                </c:pt>
                <c:pt idx="12293">
                  <c:v>70.072000000000003</c:v>
                </c:pt>
                <c:pt idx="12294">
                  <c:v>70.072000000000003</c:v>
                </c:pt>
                <c:pt idx="12295">
                  <c:v>70.072000000000003</c:v>
                </c:pt>
                <c:pt idx="12296">
                  <c:v>70.072000000000003</c:v>
                </c:pt>
                <c:pt idx="12297">
                  <c:v>70.072000000000003</c:v>
                </c:pt>
                <c:pt idx="12298">
                  <c:v>70.072000000000003</c:v>
                </c:pt>
                <c:pt idx="12299">
                  <c:v>70.072000000000003</c:v>
                </c:pt>
                <c:pt idx="12300">
                  <c:v>70.072000000000003</c:v>
                </c:pt>
                <c:pt idx="12301">
                  <c:v>70.072000000000003</c:v>
                </c:pt>
                <c:pt idx="12302">
                  <c:v>70.028999999999982</c:v>
                </c:pt>
                <c:pt idx="12303">
                  <c:v>70.028999999999982</c:v>
                </c:pt>
                <c:pt idx="12304">
                  <c:v>70.028999999999982</c:v>
                </c:pt>
                <c:pt idx="12305">
                  <c:v>70.028999999999982</c:v>
                </c:pt>
                <c:pt idx="12306">
                  <c:v>70.028999999999982</c:v>
                </c:pt>
                <c:pt idx="12307">
                  <c:v>69.985000000000014</c:v>
                </c:pt>
                <c:pt idx="12308">
                  <c:v>69.985000000000014</c:v>
                </c:pt>
                <c:pt idx="12309">
                  <c:v>69.985000000000014</c:v>
                </c:pt>
                <c:pt idx="12310">
                  <c:v>69.985000000000014</c:v>
                </c:pt>
                <c:pt idx="12311">
                  <c:v>69.985000000000014</c:v>
                </c:pt>
                <c:pt idx="12312">
                  <c:v>69.985000000000014</c:v>
                </c:pt>
                <c:pt idx="12313">
                  <c:v>69.985000000000014</c:v>
                </c:pt>
                <c:pt idx="12314">
                  <c:v>69.985000000000014</c:v>
                </c:pt>
                <c:pt idx="12315">
                  <c:v>69.985000000000014</c:v>
                </c:pt>
                <c:pt idx="12316">
                  <c:v>69.985000000000014</c:v>
                </c:pt>
                <c:pt idx="12317">
                  <c:v>70.028999999999982</c:v>
                </c:pt>
                <c:pt idx="12318">
                  <c:v>70.028999999999982</c:v>
                </c:pt>
                <c:pt idx="12319">
                  <c:v>70.028999999999982</c:v>
                </c:pt>
                <c:pt idx="12320">
                  <c:v>70.028999999999982</c:v>
                </c:pt>
                <c:pt idx="12321">
                  <c:v>70.028999999999982</c:v>
                </c:pt>
                <c:pt idx="12322">
                  <c:v>70.028999999999982</c:v>
                </c:pt>
                <c:pt idx="12323">
                  <c:v>70.028999999999982</c:v>
                </c:pt>
                <c:pt idx="12324">
                  <c:v>70.028999999999982</c:v>
                </c:pt>
                <c:pt idx="12325">
                  <c:v>70.028999999999982</c:v>
                </c:pt>
                <c:pt idx="12326">
                  <c:v>70.028999999999982</c:v>
                </c:pt>
                <c:pt idx="12327">
                  <c:v>70.028999999999982</c:v>
                </c:pt>
                <c:pt idx="12328">
                  <c:v>70.028999999999982</c:v>
                </c:pt>
                <c:pt idx="12329">
                  <c:v>70.028999999999982</c:v>
                </c:pt>
                <c:pt idx="12330">
                  <c:v>70.028999999999982</c:v>
                </c:pt>
                <c:pt idx="12331">
                  <c:v>69.985000000000014</c:v>
                </c:pt>
                <c:pt idx="12332">
                  <c:v>69.985000000000014</c:v>
                </c:pt>
                <c:pt idx="12333">
                  <c:v>69.985000000000014</c:v>
                </c:pt>
                <c:pt idx="12334">
                  <c:v>69.985000000000014</c:v>
                </c:pt>
                <c:pt idx="12335">
                  <c:v>69.942000000000007</c:v>
                </c:pt>
                <c:pt idx="12336">
                  <c:v>69.942000000000007</c:v>
                </c:pt>
                <c:pt idx="12337">
                  <c:v>69.900999999999996</c:v>
                </c:pt>
                <c:pt idx="12338">
                  <c:v>69.900999999999996</c:v>
                </c:pt>
                <c:pt idx="12339">
                  <c:v>69.900999999999996</c:v>
                </c:pt>
                <c:pt idx="12340">
                  <c:v>69.900999999999996</c:v>
                </c:pt>
                <c:pt idx="12341">
                  <c:v>69.85799999999999</c:v>
                </c:pt>
                <c:pt idx="12342">
                  <c:v>69.85799999999999</c:v>
                </c:pt>
                <c:pt idx="12343">
                  <c:v>69.900999999999996</c:v>
                </c:pt>
                <c:pt idx="12344">
                  <c:v>69.900999999999996</c:v>
                </c:pt>
                <c:pt idx="12345">
                  <c:v>69.900999999999996</c:v>
                </c:pt>
                <c:pt idx="12346">
                  <c:v>69.900999999999996</c:v>
                </c:pt>
                <c:pt idx="12347">
                  <c:v>69.900999999999996</c:v>
                </c:pt>
                <c:pt idx="12348">
                  <c:v>69.900999999999996</c:v>
                </c:pt>
                <c:pt idx="12349">
                  <c:v>69.900999999999996</c:v>
                </c:pt>
                <c:pt idx="12350">
                  <c:v>69.900999999999996</c:v>
                </c:pt>
                <c:pt idx="12351">
                  <c:v>69.900999999999996</c:v>
                </c:pt>
                <c:pt idx="12352">
                  <c:v>69.900999999999996</c:v>
                </c:pt>
                <c:pt idx="12353">
                  <c:v>69.900999999999996</c:v>
                </c:pt>
                <c:pt idx="12354">
                  <c:v>69.900999999999996</c:v>
                </c:pt>
                <c:pt idx="12355">
                  <c:v>69.900999999999996</c:v>
                </c:pt>
                <c:pt idx="12356">
                  <c:v>69.900999999999996</c:v>
                </c:pt>
                <c:pt idx="12357">
                  <c:v>69.900999999999996</c:v>
                </c:pt>
                <c:pt idx="12358">
                  <c:v>69.900999999999996</c:v>
                </c:pt>
                <c:pt idx="12359">
                  <c:v>69.900999999999996</c:v>
                </c:pt>
                <c:pt idx="12360">
                  <c:v>69.900999999999996</c:v>
                </c:pt>
                <c:pt idx="12361">
                  <c:v>69.942000000000007</c:v>
                </c:pt>
                <c:pt idx="12362">
                  <c:v>69.942000000000007</c:v>
                </c:pt>
                <c:pt idx="12363">
                  <c:v>69.942000000000007</c:v>
                </c:pt>
                <c:pt idx="12364">
                  <c:v>69.942000000000007</c:v>
                </c:pt>
                <c:pt idx="12365">
                  <c:v>69.942000000000007</c:v>
                </c:pt>
                <c:pt idx="12366">
                  <c:v>69.985000000000014</c:v>
                </c:pt>
                <c:pt idx="12367">
                  <c:v>69.985000000000014</c:v>
                </c:pt>
                <c:pt idx="12368">
                  <c:v>69.985000000000014</c:v>
                </c:pt>
                <c:pt idx="12369">
                  <c:v>69.985000000000014</c:v>
                </c:pt>
                <c:pt idx="12370">
                  <c:v>69.985000000000014</c:v>
                </c:pt>
                <c:pt idx="12371">
                  <c:v>69.985000000000014</c:v>
                </c:pt>
                <c:pt idx="12372">
                  <c:v>69.985000000000014</c:v>
                </c:pt>
                <c:pt idx="12373">
                  <c:v>70.028999999999982</c:v>
                </c:pt>
                <c:pt idx="12374">
                  <c:v>70.028999999999982</c:v>
                </c:pt>
                <c:pt idx="12375">
                  <c:v>70.028999999999982</c:v>
                </c:pt>
                <c:pt idx="12376">
                  <c:v>70.028999999999982</c:v>
                </c:pt>
                <c:pt idx="12377">
                  <c:v>70.028999999999982</c:v>
                </c:pt>
                <c:pt idx="12378">
                  <c:v>70.028999999999982</c:v>
                </c:pt>
                <c:pt idx="12379">
                  <c:v>70.028999999999982</c:v>
                </c:pt>
                <c:pt idx="12380">
                  <c:v>70.028999999999982</c:v>
                </c:pt>
                <c:pt idx="12381">
                  <c:v>70.028999999999982</c:v>
                </c:pt>
                <c:pt idx="12382">
                  <c:v>70.028999999999982</c:v>
                </c:pt>
                <c:pt idx="12383">
                  <c:v>70.028999999999982</c:v>
                </c:pt>
                <c:pt idx="12384">
                  <c:v>70.028999999999982</c:v>
                </c:pt>
                <c:pt idx="12385">
                  <c:v>70.028999999999982</c:v>
                </c:pt>
                <c:pt idx="12386">
                  <c:v>70.028999999999982</c:v>
                </c:pt>
                <c:pt idx="12387">
                  <c:v>69.985000000000014</c:v>
                </c:pt>
                <c:pt idx="12388">
                  <c:v>70.028999999999982</c:v>
                </c:pt>
                <c:pt idx="12389">
                  <c:v>70.028999999999982</c:v>
                </c:pt>
                <c:pt idx="12390">
                  <c:v>70.028999999999982</c:v>
                </c:pt>
                <c:pt idx="12391">
                  <c:v>70.028999999999982</c:v>
                </c:pt>
                <c:pt idx="12392">
                  <c:v>70.028999999999982</c:v>
                </c:pt>
                <c:pt idx="12393">
                  <c:v>70.028999999999982</c:v>
                </c:pt>
                <c:pt idx="12394">
                  <c:v>70.028999999999982</c:v>
                </c:pt>
                <c:pt idx="12395">
                  <c:v>69.985000000000014</c:v>
                </c:pt>
                <c:pt idx="12396">
                  <c:v>69.985000000000014</c:v>
                </c:pt>
                <c:pt idx="12397">
                  <c:v>69.985000000000014</c:v>
                </c:pt>
                <c:pt idx="12398">
                  <c:v>69.985000000000014</c:v>
                </c:pt>
                <c:pt idx="12399">
                  <c:v>69.942000000000007</c:v>
                </c:pt>
                <c:pt idx="12400">
                  <c:v>69.942000000000007</c:v>
                </c:pt>
                <c:pt idx="12401">
                  <c:v>69.942000000000007</c:v>
                </c:pt>
                <c:pt idx="12402">
                  <c:v>69.942000000000007</c:v>
                </c:pt>
                <c:pt idx="12403">
                  <c:v>69.900999999999996</c:v>
                </c:pt>
                <c:pt idx="12404">
                  <c:v>69.900999999999996</c:v>
                </c:pt>
                <c:pt idx="12405">
                  <c:v>69.900999999999996</c:v>
                </c:pt>
                <c:pt idx="12406">
                  <c:v>69.900999999999996</c:v>
                </c:pt>
                <c:pt idx="12407">
                  <c:v>69.900999999999996</c:v>
                </c:pt>
                <c:pt idx="12408">
                  <c:v>69.900999999999996</c:v>
                </c:pt>
                <c:pt idx="12409">
                  <c:v>69.900999999999996</c:v>
                </c:pt>
                <c:pt idx="12410">
                  <c:v>69.900999999999996</c:v>
                </c:pt>
                <c:pt idx="12411">
                  <c:v>69.900999999999996</c:v>
                </c:pt>
                <c:pt idx="12412">
                  <c:v>69.900999999999996</c:v>
                </c:pt>
                <c:pt idx="12413">
                  <c:v>69.900999999999996</c:v>
                </c:pt>
                <c:pt idx="12414">
                  <c:v>69.900999999999996</c:v>
                </c:pt>
                <c:pt idx="12415">
                  <c:v>69.900999999999996</c:v>
                </c:pt>
                <c:pt idx="12416">
                  <c:v>69.900999999999996</c:v>
                </c:pt>
                <c:pt idx="12417">
                  <c:v>69.900999999999996</c:v>
                </c:pt>
                <c:pt idx="12418">
                  <c:v>69.900999999999996</c:v>
                </c:pt>
                <c:pt idx="12419">
                  <c:v>69.942000000000007</c:v>
                </c:pt>
                <c:pt idx="12420">
                  <c:v>69.942000000000007</c:v>
                </c:pt>
                <c:pt idx="12421">
                  <c:v>69.942000000000007</c:v>
                </c:pt>
                <c:pt idx="12422">
                  <c:v>69.985000000000014</c:v>
                </c:pt>
                <c:pt idx="12423">
                  <c:v>69.985000000000014</c:v>
                </c:pt>
                <c:pt idx="12424">
                  <c:v>69.985000000000014</c:v>
                </c:pt>
                <c:pt idx="12425">
                  <c:v>70.028999999999982</c:v>
                </c:pt>
                <c:pt idx="12426">
                  <c:v>70.028999999999982</c:v>
                </c:pt>
                <c:pt idx="12427">
                  <c:v>70.072000000000003</c:v>
                </c:pt>
                <c:pt idx="12428">
                  <c:v>70.072000000000003</c:v>
                </c:pt>
                <c:pt idx="12429">
                  <c:v>70.114999999999995</c:v>
                </c:pt>
                <c:pt idx="12430">
                  <c:v>70.114999999999995</c:v>
                </c:pt>
                <c:pt idx="12431">
                  <c:v>70.114999999999995</c:v>
                </c:pt>
                <c:pt idx="12432">
                  <c:v>70.157999999999987</c:v>
                </c:pt>
                <c:pt idx="12433">
                  <c:v>70.157999999999987</c:v>
                </c:pt>
                <c:pt idx="12434">
                  <c:v>70.157999999999987</c:v>
                </c:pt>
                <c:pt idx="12435">
                  <c:v>70.157999999999987</c:v>
                </c:pt>
                <c:pt idx="12436">
                  <c:v>70.157999999999987</c:v>
                </c:pt>
                <c:pt idx="12437">
                  <c:v>70.157999999999987</c:v>
                </c:pt>
                <c:pt idx="12438">
                  <c:v>70.157999999999987</c:v>
                </c:pt>
                <c:pt idx="12439">
                  <c:v>70.200999999999993</c:v>
                </c:pt>
                <c:pt idx="12440">
                  <c:v>70.200999999999993</c:v>
                </c:pt>
                <c:pt idx="12441">
                  <c:v>70.200999999999993</c:v>
                </c:pt>
                <c:pt idx="12442">
                  <c:v>70.200999999999993</c:v>
                </c:pt>
                <c:pt idx="12443">
                  <c:v>70.200999999999993</c:v>
                </c:pt>
                <c:pt idx="12444">
                  <c:v>70.200999999999993</c:v>
                </c:pt>
                <c:pt idx="12445">
                  <c:v>70.200999999999993</c:v>
                </c:pt>
                <c:pt idx="12446">
                  <c:v>70.200999999999993</c:v>
                </c:pt>
                <c:pt idx="12447">
                  <c:v>70.200999999999993</c:v>
                </c:pt>
                <c:pt idx="12448">
                  <c:v>70.200999999999993</c:v>
                </c:pt>
                <c:pt idx="12449">
                  <c:v>70.200999999999993</c:v>
                </c:pt>
                <c:pt idx="12450">
                  <c:v>70.157999999999987</c:v>
                </c:pt>
                <c:pt idx="12451">
                  <c:v>70.157999999999987</c:v>
                </c:pt>
                <c:pt idx="12452">
                  <c:v>70.157999999999987</c:v>
                </c:pt>
                <c:pt idx="12453">
                  <c:v>70.157999999999987</c:v>
                </c:pt>
                <c:pt idx="12454">
                  <c:v>70.157999999999987</c:v>
                </c:pt>
                <c:pt idx="12455">
                  <c:v>70.114999999999995</c:v>
                </c:pt>
                <c:pt idx="12456">
                  <c:v>70.114999999999995</c:v>
                </c:pt>
                <c:pt idx="12457">
                  <c:v>70.114999999999995</c:v>
                </c:pt>
                <c:pt idx="12458">
                  <c:v>70.114999999999995</c:v>
                </c:pt>
                <c:pt idx="12459">
                  <c:v>70.114999999999995</c:v>
                </c:pt>
                <c:pt idx="12460">
                  <c:v>70.114999999999995</c:v>
                </c:pt>
                <c:pt idx="12461">
                  <c:v>70.114999999999995</c:v>
                </c:pt>
                <c:pt idx="12462">
                  <c:v>70.114999999999995</c:v>
                </c:pt>
                <c:pt idx="12463">
                  <c:v>70.114999999999995</c:v>
                </c:pt>
                <c:pt idx="12464">
                  <c:v>70.114999999999995</c:v>
                </c:pt>
                <c:pt idx="12465">
                  <c:v>70.114999999999995</c:v>
                </c:pt>
                <c:pt idx="12466">
                  <c:v>70.114999999999995</c:v>
                </c:pt>
                <c:pt idx="12467">
                  <c:v>70.114999999999995</c:v>
                </c:pt>
                <c:pt idx="12468">
                  <c:v>70.114999999999995</c:v>
                </c:pt>
                <c:pt idx="12469">
                  <c:v>70.114999999999995</c:v>
                </c:pt>
                <c:pt idx="12470">
                  <c:v>70.114999999999995</c:v>
                </c:pt>
                <c:pt idx="12471">
                  <c:v>70.114999999999995</c:v>
                </c:pt>
                <c:pt idx="12472">
                  <c:v>70.114999999999995</c:v>
                </c:pt>
                <c:pt idx="12473">
                  <c:v>70.114999999999995</c:v>
                </c:pt>
                <c:pt idx="12474">
                  <c:v>70.072000000000003</c:v>
                </c:pt>
                <c:pt idx="12475">
                  <c:v>70.072000000000003</c:v>
                </c:pt>
                <c:pt idx="12476">
                  <c:v>70.072000000000003</c:v>
                </c:pt>
                <c:pt idx="12477">
                  <c:v>70.072000000000003</c:v>
                </c:pt>
                <c:pt idx="12478">
                  <c:v>70.072000000000003</c:v>
                </c:pt>
                <c:pt idx="12479">
                  <c:v>70.072000000000003</c:v>
                </c:pt>
                <c:pt idx="12480">
                  <c:v>70.072000000000003</c:v>
                </c:pt>
                <c:pt idx="12481">
                  <c:v>70.072000000000003</c:v>
                </c:pt>
                <c:pt idx="12482">
                  <c:v>70.072000000000003</c:v>
                </c:pt>
                <c:pt idx="12483">
                  <c:v>70.072000000000003</c:v>
                </c:pt>
                <c:pt idx="12484">
                  <c:v>70.072000000000003</c:v>
                </c:pt>
                <c:pt idx="12485">
                  <c:v>70.072000000000003</c:v>
                </c:pt>
                <c:pt idx="12486">
                  <c:v>70.072000000000003</c:v>
                </c:pt>
                <c:pt idx="12487">
                  <c:v>70.072000000000003</c:v>
                </c:pt>
                <c:pt idx="12488">
                  <c:v>70.072000000000003</c:v>
                </c:pt>
                <c:pt idx="12489">
                  <c:v>70.072000000000003</c:v>
                </c:pt>
                <c:pt idx="12490">
                  <c:v>70.072000000000003</c:v>
                </c:pt>
                <c:pt idx="12491">
                  <c:v>70.072000000000003</c:v>
                </c:pt>
                <c:pt idx="12492">
                  <c:v>70.072000000000003</c:v>
                </c:pt>
                <c:pt idx="12493">
                  <c:v>70.072000000000003</c:v>
                </c:pt>
                <c:pt idx="12494">
                  <c:v>70.072000000000003</c:v>
                </c:pt>
                <c:pt idx="12495">
                  <c:v>70.072000000000003</c:v>
                </c:pt>
                <c:pt idx="12496">
                  <c:v>70.114999999999995</c:v>
                </c:pt>
                <c:pt idx="12497">
                  <c:v>70.114999999999995</c:v>
                </c:pt>
                <c:pt idx="12498">
                  <c:v>70.072000000000003</c:v>
                </c:pt>
                <c:pt idx="12499">
                  <c:v>70.072000000000003</c:v>
                </c:pt>
                <c:pt idx="12500">
                  <c:v>70.072000000000003</c:v>
                </c:pt>
                <c:pt idx="12501">
                  <c:v>70.072000000000003</c:v>
                </c:pt>
                <c:pt idx="12502">
                  <c:v>70.028999999999982</c:v>
                </c:pt>
                <c:pt idx="12503">
                  <c:v>69.985000000000014</c:v>
                </c:pt>
                <c:pt idx="12504">
                  <c:v>69.985000000000014</c:v>
                </c:pt>
                <c:pt idx="12505">
                  <c:v>69.942000000000007</c:v>
                </c:pt>
                <c:pt idx="12506">
                  <c:v>69.900999999999996</c:v>
                </c:pt>
                <c:pt idx="12507">
                  <c:v>69.900999999999996</c:v>
                </c:pt>
                <c:pt idx="12508">
                  <c:v>69.900999999999996</c:v>
                </c:pt>
                <c:pt idx="12509">
                  <c:v>69.85799999999999</c:v>
                </c:pt>
                <c:pt idx="12510">
                  <c:v>69.85799999999999</c:v>
                </c:pt>
                <c:pt idx="12511">
                  <c:v>69.85799999999999</c:v>
                </c:pt>
                <c:pt idx="12512">
                  <c:v>69.85799999999999</c:v>
                </c:pt>
                <c:pt idx="12513">
                  <c:v>69.85799999999999</c:v>
                </c:pt>
                <c:pt idx="12514">
                  <c:v>69.900999999999996</c:v>
                </c:pt>
                <c:pt idx="12515">
                  <c:v>69.900999999999996</c:v>
                </c:pt>
                <c:pt idx="12516">
                  <c:v>69.942000000000007</c:v>
                </c:pt>
                <c:pt idx="12517">
                  <c:v>69.942000000000007</c:v>
                </c:pt>
                <c:pt idx="12518">
                  <c:v>69.985000000000014</c:v>
                </c:pt>
                <c:pt idx="12519">
                  <c:v>69.985000000000014</c:v>
                </c:pt>
                <c:pt idx="12520">
                  <c:v>69.985000000000014</c:v>
                </c:pt>
                <c:pt idx="12521">
                  <c:v>69.985000000000014</c:v>
                </c:pt>
                <c:pt idx="12522">
                  <c:v>69.985000000000014</c:v>
                </c:pt>
                <c:pt idx="12523">
                  <c:v>69.985000000000014</c:v>
                </c:pt>
                <c:pt idx="12524">
                  <c:v>69.985000000000014</c:v>
                </c:pt>
                <c:pt idx="12525">
                  <c:v>69.985000000000014</c:v>
                </c:pt>
                <c:pt idx="12526">
                  <c:v>69.985000000000014</c:v>
                </c:pt>
                <c:pt idx="12527">
                  <c:v>69.985000000000014</c:v>
                </c:pt>
                <c:pt idx="12528">
                  <c:v>69.985000000000014</c:v>
                </c:pt>
                <c:pt idx="12529">
                  <c:v>69.985000000000014</c:v>
                </c:pt>
                <c:pt idx="12530">
                  <c:v>69.985000000000014</c:v>
                </c:pt>
                <c:pt idx="12531">
                  <c:v>69.985000000000014</c:v>
                </c:pt>
                <c:pt idx="12532">
                  <c:v>69.985000000000014</c:v>
                </c:pt>
                <c:pt idx="12533">
                  <c:v>69.985000000000014</c:v>
                </c:pt>
                <c:pt idx="12534">
                  <c:v>69.985000000000014</c:v>
                </c:pt>
                <c:pt idx="12535">
                  <c:v>69.985000000000014</c:v>
                </c:pt>
                <c:pt idx="12536">
                  <c:v>69.985000000000014</c:v>
                </c:pt>
                <c:pt idx="12537">
                  <c:v>69.985000000000014</c:v>
                </c:pt>
                <c:pt idx="12538">
                  <c:v>69.942000000000007</c:v>
                </c:pt>
                <c:pt idx="12539">
                  <c:v>69.942000000000007</c:v>
                </c:pt>
                <c:pt idx="12540">
                  <c:v>69.900999999999996</c:v>
                </c:pt>
                <c:pt idx="12541">
                  <c:v>69.900999999999996</c:v>
                </c:pt>
                <c:pt idx="12542">
                  <c:v>69.85799999999999</c:v>
                </c:pt>
                <c:pt idx="12543">
                  <c:v>69.85799999999999</c:v>
                </c:pt>
                <c:pt idx="12544">
                  <c:v>69.813999999999993</c:v>
                </c:pt>
                <c:pt idx="12545">
                  <c:v>69.813999999999993</c:v>
                </c:pt>
                <c:pt idx="12546">
                  <c:v>69.813999999999993</c:v>
                </c:pt>
                <c:pt idx="12547">
                  <c:v>69.813999999999993</c:v>
                </c:pt>
                <c:pt idx="12548">
                  <c:v>69.813999999999993</c:v>
                </c:pt>
                <c:pt idx="12549">
                  <c:v>69.813999999999993</c:v>
                </c:pt>
                <c:pt idx="12550">
                  <c:v>69.813999999999993</c:v>
                </c:pt>
                <c:pt idx="12551">
                  <c:v>69.85799999999999</c:v>
                </c:pt>
                <c:pt idx="12552">
                  <c:v>69.85799999999999</c:v>
                </c:pt>
                <c:pt idx="12553">
                  <c:v>69.85799999999999</c:v>
                </c:pt>
                <c:pt idx="12554">
                  <c:v>69.85799999999999</c:v>
                </c:pt>
                <c:pt idx="12555">
                  <c:v>69.900999999999996</c:v>
                </c:pt>
                <c:pt idx="12556">
                  <c:v>69.900999999999996</c:v>
                </c:pt>
                <c:pt idx="12557">
                  <c:v>69.900999999999996</c:v>
                </c:pt>
                <c:pt idx="12558">
                  <c:v>69.900999999999996</c:v>
                </c:pt>
                <c:pt idx="12559">
                  <c:v>69.900999999999996</c:v>
                </c:pt>
                <c:pt idx="12560">
                  <c:v>69.900999999999996</c:v>
                </c:pt>
                <c:pt idx="12561">
                  <c:v>69.900999999999996</c:v>
                </c:pt>
                <c:pt idx="12562">
                  <c:v>69.900999999999996</c:v>
                </c:pt>
                <c:pt idx="12563">
                  <c:v>69.900999999999996</c:v>
                </c:pt>
                <c:pt idx="12564">
                  <c:v>69.900999999999996</c:v>
                </c:pt>
                <c:pt idx="12565">
                  <c:v>69.900999999999996</c:v>
                </c:pt>
                <c:pt idx="12566">
                  <c:v>69.942000000000007</c:v>
                </c:pt>
                <c:pt idx="12567">
                  <c:v>69.942000000000007</c:v>
                </c:pt>
                <c:pt idx="12568">
                  <c:v>69.942000000000007</c:v>
                </c:pt>
                <c:pt idx="12569">
                  <c:v>69.942000000000007</c:v>
                </c:pt>
                <c:pt idx="12570">
                  <c:v>69.985000000000014</c:v>
                </c:pt>
                <c:pt idx="12571">
                  <c:v>69.985000000000014</c:v>
                </c:pt>
                <c:pt idx="12572">
                  <c:v>69.985000000000014</c:v>
                </c:pt>
                <c:pt idx="12573">
                  <c:v>69.985000000000014</c:v>
                </c:pt>
                <c:pt idx="12574">
                  <c:v>69.985000000000014</c:v>
                </c:pt>
                <c:pt idx="12575">
                  <c:v>69.985000000000014</c:v>
                </c:pt>
                <c:pt idx="12576">
                  <c:v>69.985000000000014</c:v>
                </c:pt>
                <c:pt idx="12577">
                  <c:v>70.028999999999982</c:v>
                </c:pt>
                <c:pt idx="12578">
                  <c:v>70.028999999999982</c:v>
                </c:pt>
                <c:pt idx="12579">
                  <c:v>70.028999999999982</c:v>
                </c:pt>
                <c:pt idx="12580">
                  <c:v>70.072000000000003</c:v>
                </c:pt>
                <c:pt idx="12581">
                  <c:v>70.072000000000003</c:v>
                </c:pt>
                <c:pt idx="12582">
                  <c:v>70.072000000000003</c:v>
                </c:pt>
                <c:pt idx="12583">
                  <c:v>70.072000000000003</c:v>
                </c:pt>
                <c:pt idx="12584">
                  <c:v>70.072000000000003</c:v>
                </c:pt>
                <c:pt idx="12585">
                  <c:v>70.072000000000003</c:v>
                </c:pt>
                <c:pt idx="12586">
                  <c:v>70.072000000000003</c:v>
                </c:pt>
                <c:pt idx="12587">
                  <c:v>70.114999999999995</c:v>
                </c:pt>
                <c:pt idx="12588">
                  <c:v>70.114999999999995</c:v>
                </c:pt>
                <c:pt idx="12589">
                  <c:v>70.072000000000003</c:v>
                </c:pt>
                <c:pt idx="12590">
                  <c:v>70.072000000000003</c:v>
                </c:pt>
                <c:pt idx="12591">
                  <c:v>70.072000000000003</c:v>
                </c:pt>
                <c:pt idx="12592">
                  <c:v>70.072000000000003</c:v>
                </c:pt>
                <c:pt idx="12593">
                  <c:v>70.072000000000003</c:v>
                </c:pt>
                <c:pt idx="12594">
                  <c:v>70.072000000000003</c:v>
                </c:pt>
                <c:pt idx="12595">
                  <c:v>70.072000000000003</c:v>
                </c:pt>
                <c:pt idx="12596">
                  <c:v>70.072000000000003</c:v>
                </c:pt>
                <c:pt idx="12597">
                  <c:v>70.072000000000003</c:v>
                </c:pt>
                <c:pt idx="12598">
                  <c:v>70.114999999999995</c:v>
                </c:pt>
                <c:pt idx="12599">
                  <c:v>70.114999999999995</c:v>
                </c:pt>
                <c:pt idx="12600">
                  <c:v>70.157999999999987</c:v>
                </c:pt>
                <c:pt idx="12601">
                  <c:v>70.157999999999987</c:v>
                </c:pt>
                <c:pt idx="12602">
                  <c:v>70.200999999999993</c:v>
                </c:pt>
                <c:pt idx="12603">
                  <c:v>70.242999999999995</c:v>
                </c:pt>
                <c:pt idx="12604">
                  <c:v>70.242999999999995</c:v>
                </c:pt>
                <c:pt idx="12605">
                  <c:v>70.286000000000001</c:v>
                </c:pt>
                <c:pt idx="12606">
                  <c:v>70.328999999999979</c:v>
                </c:pt>
                <c:pt idx="12607">
                  <c:v>70.328999999999979</c:v>
                </c:pt>
                <c:pt idx="12608">
                  <c:v>70.371999999999986</c:v>
                </c:pt>
                <c:pt idx="12609">
                  <c:v>70.371999999999986</c:v>
                </c:pt>
                <c:pt idx="12610">
                  <c:v>70.371999999999986</c:v>
                </c:pt>
                <c:pt idx="12611">
                  <c:v>70.371999999999986</c:v>
                </c:pt>
                <c:pt idx="12612">
                  <c:v>70.371999999999986</c:v>
                </c:pt>
                <c:pt idx="12613">
                  <c:v>70.371999999999986</c:v>
                </c:pt>
                <c:pt idx="12614">
                  <c:v>70.371999999999986</c:v>
                </c:pt>
                <c:pt idx="12615">
                  <c:v>70.371999999999986</c:v>
                </c:pt>
                <c:pt idx="12616">
                  <c:v>70.371999999999986</c:v>
                </c:pt>
                <c:pt idx="12617">
                  <c:v>70.371999999999986</c:v>
                </c:pt>
                <c:pt idx="12618">
                  <c:v>70.371999999999986</c:v>
                </c:pt>
                <c:pt idx="12619">
                  <c:v>70.371999999999986</c:v>
                </c:pt>
                <c:pt idx="12620">
                  <c:v>70.415999999999997</c:v>
                </c:pt>
                <c:pt idx="12621">
                  <c:v>70.415999999999997</c:v>
                </c:pt>
                <c:pt idx="12622">
                  <c:v>70.415999999999997</c:v>
                </c:pt>
                <c:pt idx="12623">
                  <c:v>70.415999999999997</c:v>
                </c:pt>
                <c:pt idx="12624">
                  <c:v>70.415999999999997</c:v>
                </c:pt>
                <c:pt idx="12625">
                  <c:v>70.415999999999997</c:v>
                </c:pt>
                <c:pt idx="12626">
                  <c:v>70.459000000000003</c:v>
                </c:pt>
                <c:pt idx="12627">
                  <c:v>70.459000000000003</c:v>
                </c:pt>
                <c:pt idx="12628">
                  <c:v>70.501999999999995</c:v>
                </c:pt>
                <c:pt idx="12629">
                  <c:v>70.501999999999995</c:v>
                </c:pt>
                <c:pt idx="12630">
                  <c:v>70.543000000000006</c:v>
                </c:pt>
                <c:pt idx="12631">
                  <c:v>70.587000000000003</c:v>
                </c:pt>
                <c:pt idx="12632">
                  <c:v>70.587000000000003</c:v>
                </c:pt>
                <c:pt idx="12633">
                  <c:v>70.63</c:v>
                </c:pt>
                <c:pt idx="12634">
                  <c:v>70.63</c:v>
                </c:pt>
                <c:pt idx="12635">
                  <c:v>70.672999999999988</c:v>
                </c:pt>
                <c:pt idx="12636">
                  <c:v>70.672999999999988</c:v>
                </c:pt>
                <c:pt idx="12637">
                  <c:v>70.672999999999988</c:v>
                </c:pt>
                <c:pt idx="12638">
                  <c:v>70.672999999999988</c:v>
                </c:pt>
                <c:pt idx="12639">
                  <c:v>70.672999999999988</c:v>
                </c:pt>
                <c:pt idx="12640">
                  <c:v>70.672999999999988</c:v>
                </c:pt>
                <c:pt idx="12641">
                  <c:v>70.63</c:v>
                </c:pt>
                <c:pt idx="12642">
                  <c:v>70.63</c:v>
                </c:pt>
                <c:pt idx="12643">
                  <c:v>70.63</c:v>
                </c:pt>
                <c:pt idx="12644">
                  <c:v>70.63</c:v>
                </c:pt>
                <c:pt idx="12645">
                  <c:v>70.63</c:v>
                </c:pt>
                <c:pt idx="12646">
                  <c:v>70.63</c:v>
                </c:pt>
                <c:pt idx="12647">
                  <c:v>70.63</c:v>
                </c:pt>
                <c:pt idx="12648">
                  <c:v>70.63</c:v>
                </c:pt>
                <c:pt idx="12649">
                  <c:v>70.63</c:v>
                </c:pt>
                <c:pt idx="12650">
                  <c:v>70.63</c:v>
                </c:pt>
                <c:pt idx="12651">
                  <c:v>70.63</c:v>
                </c:pt>
                <c:pt idx="12652">
                  <c:v>70.672999999999988</c:v>
                </c:pt>
                <c:pt idx="12653">
                  <c:v>70.672999999999988</c:v>
                </c:pt>
                <c:pt idx="12654">
                  <c:v>70.672999999999988</c:v>
                </c:pt>
                <c:pt idx="12655">
                  <c:v>70.672999999999988</c:v>
                </c:pt>
                <c:pt idx="12656">
                  <c:v>70.672999999999988</c:v>
                </c:pt>
                <c:pt idx="12657">
                  <c:v>70.715999999999994</c:v>
                </c:pt>
                <c:pt idx="12658">
                  <c:v>70.715999999999994</c:v>
                </c:pt>
                <c:pt idx="12659">
                  <c:v>70.759</c:v>
                </c:pt>
                <c:pt idx="12660">
                  <c:v>70.759</c:v>
                </c:pt>
                <c:pt idx="12661">
                  <c:v>70.759</c:v>
                </c:pt>
                <c:pt idx="12662">
                  <c:v>70.759</c:v>
                </c:pt>
                <c:pt idx="12663">
                  <c:v>70.759</c:v>
                </c:pt>
                <c:pt idx="12664">
                  <c:v>70.759</c:v>
                </c:pt>
                <c:pt idx="12665">
                  <c:v>70.759</c:v>
                </c:pt>
                <c:pt idx="12666">
                  <c:v>70.759</c:v>
                </c:pt>
                <c:pt idx="12667">
                  <c:v>70.802999999999983</c:v>
                </c:pt>
                <c:pt idx="12668">
                  <c:v>70.802999999999983</c:v>
                </c:pt>
                <c:pt idx="12669">
                  <c:v>70.802999999999983</c:v>
                </c:pt>
                <c:pt idx="12670">
                  <c:v>70.802999999999983</c:v>
                </c:pt>
                <c:pt idx="12671">
                  <c:v>70.802999999999983</c:v>
                </c:pt>
                <c:pt idx="12672">
                  <c:v>70.802999999999983</c:v>
                </c:pt>
                <c:pt idx="12673">
                  <c:v>70.802999999999983</c:v>
                </c:pt>
                <c:pt idx="12674">
                  <c:v>70.802999999999983</c:v>
                </c:pt>
                <c:pt idx="12675">
                  <c:v>70.802999999999983</c:v>
                </c:pt>
                <c:pt idx="12676">
                  <c:v>70.802999999999983</c:v>
                </c:pt>
                <c:pt idx="12677">
                  <c:v>70.802999999999983</c:v>
                </c:pt>
                <c:pt idx="12678">
                  <c:v>70.802999999999983</c:v>
                </c:pt>
                <c:pt idx="12679">
                  <c:v>70.802999999999983</c:v>
                </c:pt>
                <c:pt idx="12680">
                  <c:v>70.802999999999983</c:v>
                </c:pt>
                <c:pt idx="12681">
                  <c:v>70.846000000000004</c:v>
                </c:pt>
                <c:pt idx="12682">
                  <c:v>70.846000000000004</c:v>
                </c:pt>
                <c:pt idx="12683">
                  <c:v>70.846000000000004</c:v>
                </c:pt>
                <c:pt idx="12684">
                  <c:v>70.846000000000004</c:v>
                </c:pt>
                <c:pt idx="12685">
                  <c:v>70.846000000000004</c:v>
                </c:pt>
                <c:pt idx="12686">
                  <c:v>70.846000000000004</c:v>
                </c:pt>
                <c:pt idx="12687">
                  <c:v>70.887</c:v>
                </c:pt>
                <c:pt idx="12688">
                  <c:v>70.887</c:v>
                </c:pt>
                <c:pt idx="12689">
                  <c:v>70.887</c:v>
                </c:pt>
                <c:pt idx="12690">
                  <c:v>70.887</c:v>
                </c:pt>
                <c:pt idx="12691">
                  <c:v>70.930000000000007</c:v>
                </c:pt>
                <c:pt idx="12692">
                  <c:v>70.930000000000007</c:v>
                </c:pt>
                <c:pt idx="12693">
                  <c:v>70.974000000000004</c:v>
                </c:pt>
                <c:pt idx="12694">
                  <c:v>70.974000000000004</c:v>
                </c:pt>
                <c:pt idx="12695">
                  <c:v>71.016999999999996</c:v>
                </c:pt>
                <c:pt idx="12696">
                  <c:v>71.016999999999996</c:v>
                </c:pt>
                <c:pt idx="12697">
                  <c:v>71.06</c:v>
                </c:pt>
                <c:pt idx="12698">
                  <c:v>71.10299999999998</c:v>
                </c:pt>
                <c:pt idx="12699">
                  <c:v>71.10299999999998</c:v>
                </c:pt>
                <c:pt idx="12700">
                  <c:v>71.146000000000001</c:v>
                </c:pt>
                <c:pt idx="12701">
                  <c:v>71.146000000000001</c:v>
                </c:pt>
                <c:pt idx="12702">
                  <c:v>71.19</c:v>
                </c:pt>
                <c:pt idx="12703">
                  <c:v>71.19</c:v>
                </c:pt>
                <c:pt idx="12704">
                  <c:v>71.230999999999995</c:v>
                </c:pt>
                <c:pt idx="12705">
                  <c:v>71.230999999999995</c:v>
                </c:pt>
                <c:pt idx="12706">
                  <c:v>71.274000000000001</c:v>
                </c:pt>
                <c:pt idx="12707">
                  <c:v>71.274000000000001</c:v>
                </c:pt>
                <c:pt idx="12708">
                  <c:v>71.316999999999993</c:v>
                </c:pt>
                <c:pt idx="12709">
                  <c:v>71.316999999999993</c:v>
                </c:pt>
                <c:pt idx="12710">
                  <c:v>71.316999999999993</c:v>
                </c:pt>
                <c:pt idx="12711">
                  <c:v>71.361000000000004</c:v>
                </c:pt>
                <c:pt idx="12712">
                  <c:v>71.361000000000004</c:v>
                </c:pt>
                <c:pt idx="12713">
                  <c:v>71.361000000000004</c:v>
                </c:pt>
                <c:pt idx="12714">
                  <c:v>71.361000000000004</c:v>
                </c:pt>
                <c:pt idx="12715">
                  <c:v>71.361000000000004</c:v>
                </c:pt>
                <c:pt idx="12716">
                  <c:v>71.361000000000004</c:v>
                </c:pt>
                <c:pt idx="12717">
                  <c:v>71.403999999999996</c:v>
                </c:pt>
                <c:pt idx="12718">
                  <c:v>71.403999999999996</c:v>
                </c:pt>
                <c:pt idx="12719">
                  <c:v>71.403999999999996</c:v>
                </c:pt>
                <c:pt idx="12720">
                  <c:v>71.403999999999996</c:v>
                </c:pt>
                <c:pt idx="12721">
                  <c:v>71.447000000000031</c:v>
                </c:pt>
                <c:pt idx="12722">
                  <c:v>71.447000000000031</c:v>
                </c:pt>
                <c:pt idx="12723">
                  <c:v>71.447000000000031</c:v>
                </c:pt>
                <c:pt idx="12724">
                  <c:v>71.489999999999995</c:v>
                </c:pt>
                <c:pt idx="12725">
                  <c:v>71.489999999999995</c:v>
                </c:pt>
                <c:pt idx="12726">
                  <c:v>71.533000000000001</c:v>
                </c:pt>
                <c:pt idx="12727">
                  <c:v>71.576999999999998</c:v>
                </c:pt>
                <c:pt idx="12728">
                  <c:v>71.576999999999998</c:v>
                </c:pt>
                <c:pt idx="12729">
                  <c:v>71.61999999999999</c:v>
                </c:pt>
                <c:pt idx="12730">
                  <c:v>71.61999999999999</c:v>
                </c:pt>
                <c:pt idx="12731">
                  <c:v>71.61999999999999</c:v>
                </c:pt>
                <c:pt idx="12732">
                  <c:v>71.61999999999999</c:v>
                </c:pt>
                <c:pt idx="12733">
                  <c:v>71.61999999999999</c:v>
                </c:pt>
                <c:pt idx="12734">
                  <c:v>71.61999999999999</c:v>
                </c:pt>
                <c:pt idx="12735">
                  <c:v>71.576999999999998</c:v>
                </c:pt>
                <c:pt idx="12736">
                  <c:v>71.576999999999998</c:v>
                </c:pt>
                <c:pt idx="12737">
                  <c:v>71.533000000000001</c:v>
                </c:pt>
                <c:pt idx="12738">
                  <c:v>71.533000000000001</c:v>
                </c:pt>
                <c:pt idx="12739">
                  <c:v>71.533000000000001</c:v>
                </c:pt>
                <c:pt idx="12740">
                  <c:v>71.533000000000001</c:v>
                </c:pt>
                <c:pt idx="12741">
                  <c:v>71.533000000000001</c:v>
                </c:pt>
                <c:pt idx="12742">
                  <c:v>71.533000000000001</c:v>
                </c:pt>
                <c:pt idx="12743">
                  <c:v>71.576999999999998</c:v>
                </c:pt>
                <c:pt idx="12744">
                  <c:v>71.576999999999998</c:v>
                </c:pt>
                <c:pt idx="12745">
                  <c:v>71.61999999999999</c:v>
                </c:pt>
                <c:pt idx="12746">
                  <c:v>71.61999999999999</c:v>
                </c:pt>
                <c:pt idx="12747">
                  <c:v>71.61999999999999</c:v>
                </c:pt>
                <c:pt idx="12748">
                  <c:v>71.61999999999999</c:v>
                </c:pt>
                <c:pt idx="12749">
                  <c:v>71.61999999999999</c:v>
                </c:pt>
                <c:pt idx="12750">
                  <c:v>71.61999999999999</c:v>
                </c:pt>
                <c:pt idx="12751">
                  <c:v>71.61999999999999</c:v>
                </c:pt>
                <c:pt idx="12752">
                  <c:v>71.61999999999999</c:v>
                </c:pt>
                <c:pt idx="12753">
                  <c:v>71.661000000000001</c:v>
                </c:pt>
                <c:pt idx="12754">
                  <c:v>71.661000000000001</c:v>
                </c:pt>
                <c:pt idx="12755">
                  <c:v>71.661000000000001</c:v>
                </c:pt>
                <c:pt idx="12756">
                  <c:v>71.661000000000001</c:v>
                </c:pt>
                <c:pt idx="12757">
                  <c:v>71.703999999999994</c:v>
                </c:pt>
                <c:pt idx="12758">
                  <c:v>71.703999999999994</c:v>
                </c:pt>
                <c:pt idx="12759">
                  <c:v>71.748000000000005</c:v>
                </c:pt>
                <c:pt idx="12760">
                  <c:v>71.748000000000005</c:v>
                </c:pt>
                <c:pt idx="12761">
                  <c:v>71.748000000000005</c:v>
                </c:pt>
                <c:pt idx="12762">
                  <c:v>71.748000000000005</c:v>
                </c:pt>
                <c:pt idx="12763">
                  <c:v>71.790999999999997</c:v>
                </c:pt>
                <c:pt idx="12764">
                  <c:v>71.790999999999997</c:v>
                </c:pt>
                <c:pt idx="12765">
                  <c:v>71.790999999999997</c:v>
                </c:pt>
                <c:pt idx="12766">
                  <c:v>71.790999999999997</c:v>
                </c:pt>
                <c:pt idx="12767">
                  <c:v>71.790999999999997</c:v>
                </c:pt>
                <c:pt idx="12768">
                  <c:v>71.790999999999997</c:v>
                </c:pt>
                <c:pt idx="12769">
                  <c:v>71.790999999999997</c:v>
                </c:pt>
                <c:pt idx="12770">
                  <c:v>71.790999999999997</c:v>
                </c:pt>
                <c:pt idx="12771">
                  <c:v>71.790999999999997</c:v>
                </c:pt>
                <c:pt idx="12772">
                  <c:v>71.790999999999997</c:v>
                </c:pt>
                <c:pt idx="12773">
                  <c:v>71.834000000000003</c:v>
                </c:pt>
                <c:pt idx="12774">
                  <c:v>71.790999999999997</c:v>
                </c:pt>
                <c:pt idx="12775">
                  <c:v>71.790999999999997</c:v>
                </c:pt>
                <c:pt idx="12776">
                  <c:v>71.790999999999997</c:v>
                </c:pt>
                <c:pt idx="12777">
                  <c:v>71.790999999999997</c:v>
                </c:pt>
                <c:pt idx="12778">
                  <c:v>71.790999999999997</c:v>
                </c:pt>
                <c:pt idx="12779">
                  <c:v>71.790999999999997</c:v>
                </c:pt>
                <c:pt idx="12780">
                  <c:v>71.790999999999997</c:v>
                </c:pt>
                <c:pt idx="12781">
                  <c:v>71.748000000000005</c:v>
                </c:pt>
                <c:pt idx="12782">
                  <c:v>71.748000000000005</c:v>
                </c:pt>
                <c:pt idx="12783">
                  <c:v>71.748000000000005</c:v>
                </c:pt>
                <c:pt idx="12784">
                  <c:v>71.748000000000005</c:v>
                </c:pt>
                <c:pt idx="12785">
                  <c:v>71.748000000000005</c:v>
                </c:pt>
                <c:pt idx="12786">
                  <c:v>71.748000000000005</c:v>
                </c:pt>
                <c:pt idx="12787">
                  <c:v>71.790999999999997</c:v>
                </c:pt>
                <c:pt idx="12788">
                  <c:v>71.790999999999997</c:v>
                </c:pt>
                <c:pt idx="12789">
                  <c:v>71.790999999999997</c:v>
                </c:pt>
                <c:pt idx="12790">
                  <c:v>71.790999999999997</c:v>
                </c:pt>
                <c:pt idx="12791">
                  <c:v>71.790999999999997</c:v>
                </c:pt>
                <c:pt idx="12792">
                  <c:v>71.790999999999997</c:v>
                </c:pt>
                <c:pt idx="12793">
                  <c:v>71.790999999999997</c:v>
                </c:pt>
                <c:pt idx="12794">
                  <c:v>71.790999999999997</c:v>
                </c:pt>
                <c:pt idx="12795">
                  <c:v>71.790999999999997</c:v>
                </c:pt>
                <c:pt idx="12796">
                  <c:v>71.790999999999997</c:v>
                </c:pt>
                <c:pt idx="12797">
                  <c:v>71.834000000000003</c:v>
                </c:pt>
                <c:pt idx="12798">
                  <c:v>71.834000000000003</c:v>
                </c:pt>
                <c:pt idx="12799">
                  <c:v>71.834000000000003</c:v>
                </c:pt>
                <c:pt idx="12800">
                  <c:v>71.834000000000003</c:v>
                </c:pt>
                <c:pt idx="12801">
                  <c:v>71.876999999999981</c:v>
                </c:pt>
                <c:pt idx="12802">
                  <c:v>71.876999999999981</c:v>
                </c:pt>
                <c:pt idx="12803">
                  <c:v>71.876999999999981</c:v>
                </c:pt>
                <c:pt idx="12804">
                  <c:v>71.876999999999981</c:v>
                </c:pt>
                <c:pt idx="12805">
                  <c:v>71.876999999999981</c:v>
                </c:pt>
                <c:pt idx="12806">
                  <c:v>71.876999999999981</c:v>
                </c:pt>
                <c:pt idx="12807">
                  <c:v>71.876999999999981</c:v>
                </c:pt>
                <c:pt idx="12808">
                  <c:v>71.92</c:v>
                </c:pt>
                <c:pt idx="12809">
                  <c:v>71.92</c:v>
                </c:pt>
                <c:pt idx="12810">
                  <c:v>71.92</c:v>
                </c:pt>
                <c:pt idx="12811">
                  <c:v>71.964000000000027</c:v>
                </c:pt>
                <c:pt idx="12812">
                  <c:v>71.964000000000027</c:v>
                </c:pt>
                <c:pt idx="12813">
                  <c:v>71.964000000000027</c:v>
                </c:pt>
                <c:pt idx="12814">
                  <c:v>71.964000000000027</c:v>
                </c:pt>
                <c:pt idx="12815">
                  <c:v>71.964000000000027</c:v>
                </c:pt>
                <c:pt idx="12816">
                  <c:v>71.964000000000027</c:v>
                </c:pt>
                <c:pt idx="12817">
                  <c:v>71.964000000000027</c:v>
                </c:pt>
                <c:pt idx="12818">
                  <c:v>71.964000000000027</c:v>
                </c:pt>
                <c:pt idx="12819">
                  <c:v>71.964000000000027</c:v>
                </c:pt>
                <c:pt idx="12820">
                  <c:v>71.92</c:v>
                </c:pt>
                <c:pt idx="12821">
                  <c:v>71.92</c:v>
                </c:pt>
                <c:pt idx="12822">
                  <c:v>71.92</c:v>
                </c:pt>
                <c:pt idx="12823">
                  <c:v>71.92</c:v>
                </c:pt>
                <c:pt idx="12824">
                  <c:v>71.876999999999981</c:v>
                </c:pt>
                <c:pt idx="12825">
                  <c:v>71.876999999999981</c:v>
                </c:pt>
                <c:pt idx="12826">
                  <c:v>71.876999999999981</c:v>
                </c:pt>
                <c:pt idx="12827">
                  <c:v>71.876999999999981</c:v>
                </c:pt>
                <c:pt idx="12828">
                  <c:v>71.876999999999981</c:v>
                </c:pt>
                <c:pt idx="12829">
                  <c:v>71.876999999999981</c:v>
                </c:pt>
                <c:pt idx="12830">
                  <c:v>71.876999999999981</c:v>
                </c:pt>
                <c:pt idx="12831">
                  <c:v>71.876999999999981</c:v>
                </c:pt>
                <c:pt idx="12832">
                  <c:v>71.876999999999981</c:v>
                </c:pt>
                <c:pt idx="12833">
                  <c:v>71.834000000000003</c:v>
                </c:pt>
                <c:pt idx="12834">
                  <c:v>71.834000000000003</c:v>
                </c:pt>
                <c:pt idx="12835">
                  <c:v>71.834000000000003</c:v>
                </c:pt>
                <c:pt idx="12836">
                  <c:v>71.834000000000003</c:v>
                </c:pt>
                <c:pt idx="12837">
                  <c:v>71.834000000000003</c:v>
                </c:pt>
                <c:pt idx="12838">
                  <c:v>71.834000000000003</c:v>
                </c:pt>
                <c:pt idx="12839">
                  <c:v>71.834000000000003</c:v>
                </c:pt>
                <c:pt idx="12840">
                  <c:v>71.834000000000003</c:v>
                </c:pt>
                <c:pt idx="12841">
                  <c:v>71.834000000000003</c:v>
                </c:pt>
                <c:pt idx="12842">
                  <c:v>71.834000000000003</c:v>
                </c:pt>
                <c:pt idx="12843">
                  <c:v>71.834000000000003</c:v>
                </c:pt>
                <c:pt idx="12844">
                  <c:v>71.834000000000003</c:v>
                </c:pt>
                <c:pt idx="12845">
                  <c:v>71.834000000000003</c:v>
                </c:pt>
                <c:pt idx="12846">
                  <c:v>71.834000000000003</c:v>
                </c:pt>
                <c:pt idx="12847">
                  <c:v>71.834000000000003</c:v>
                </c:pt>
                <c:pt idx="12848">
                  <c:v>71.834000000000003</c:v>
                </c:pt>
                <c:pt idx="12849">
                  <c:v>71.790999999999997</c:v>
                </c:pt>
                <c:pt idx="12850">
                  <c:v>71.790999999999997</c:v>
                </c:pt>
                <c:pt idx="12851">
                  <c:v>71.790999999999997</c:v>
                </c:pt>
                <c:pt idx="12852">
                  <c:v>71.790999999999997</c:v>
                </c:pt>
                <c:pt idx="12853">
                  <c:v>71.748000000000005</c:v>
                </c:pt>
                <c:pt idx="12854">
                  <c:v>71.748000000000005</c:v>
                </c:pt>
                <c:pt idx="12855">
                  <c:v>71.703999999999994</c:v>
                </c:pt>
                <c:pt idx="12856">
                  <c:v>71.703999999999994</c:v>
                </c:pt>
                <c:pt idx="12857">
                  <c:v>71.661000000000001</c:v>
                </c:pt>
                <c:pt idx="12858">
                  <c:v>71.61999999999999</c:v>
                </c:pt>
                <c:pt idx="12859">
                  <c:v>71.61999999999999</c:v>
                </c:pt>
                <c:pt idx="12860">
                  <c:v>71.61999999999999</c:v>
                </c:pt>
                <c:pt idx="12861">
                  <c:v>71.61999999999999</c:v>
                </c:pt>
                <c:pt idx="12862">
                  <c:v>71.576999999999998</c:v>
                </c:pt>
                <c:pt idx="12863">
                  <c:v>71.576999999999998</c:v>
                </c:pt>
                <c:pt idx="12864">
                  <c:v>71.576999999999998</c:v>
                </c:pt>
                <c:pt idx="12865">
                  <c:v>71.61999999999999</c:v>
                </c:pt>
                <c:pt idx="12866">
                  <c:v>71.61999999999999</c:v>
                </c:pt>
                <c:pt idx="12867">
                  <c:v>71.61999999999999</c:v>
                </c:pt>
                <c:pt idx="12868">
                  <c:v>71.61999999999999</c:v>
                </c:pt>
                <c:pt idx="12869">
                  <c:v>71.661000000000001</c:v>
                </c:pt>
                <c:pt idx="12870">
                  <c:v>71.661000000000001</c:v>
                </c:pt>
                <c:pt idx="12871">
                  <c:v>71.661000000000001</c:v>
                </c:pt>
                <c:pt idx="12872">
                  <c:v>71.661000000000001</c:v>
                </c:pt>
                <c:pt idx="12873">
                  <c:v>71.703999999999994</c:v>
                </c:pt>
                <c:pt idx="12874">
                  <c:v>71.703999999999994</c:v>
                </c:pt>
                <c:pt idx="12875">
                  <c:v>71.703999999999994</c:v>
                </c:pt>
                <c:pt idx="12876">
                  <c:v>71.703999999999994</c:v>
                </c:pt>
                <c:pt idx="12877">
                  <c:v>71.703999999999994</c:v>
                </c:pt>
                <c:pt idx="12878">
                  <c:v>71.703999999999994</c:v>
                </c:pt>
                <c:pt idx="12879">
                  <c:v>71.748000000000005</c:v>
                </c:pt>
                <c:pt idx="12880">
                  <c:v>71.748000000000005</c:v>
                </c:pt>
                <c:pt idx="12881">
                  <c:v>71.748000000000005</c:v>
                </c:pt>
                <c:pt idx="12882">
                  <c:v>71.790999999999997</c:v>
                </c:pt>
                <c:pt idx="12883">
                  <c:v>71.790999999999997</c:v>
                </c:pt>
                <c:pt idx="12884">
                  <c:v>71.790999999999997</c:v>
                </c:pt>
                <c:pt idx="12885">
                  <c:v>71.834000000000003</c:v>
                </c:pt>
                <c:pt idx="12886">
                  <c:v>71.834000000000003</c:v>
                </c:pt>
                <c:pt idx="12887">
                  <c:v>71.834000000000003</c:v>
                </c:pt>
                <c:pt idx="12888">
                  <c:v>71.876999999999981</c:v>
                </c:pt>
                <c:pt idx="12889">
                  <c:v>71.876999999999981</c:v>
                </c:pt>
                <c:pt idx="12890">
                  <c:v>71.92</c:v>
                </c:pt>
                <c:pt idx="12891">
                  <c:v>71.92</c:v>
                </c:pt>
                <c:pt idx="12892">
                  <c:v>71.964000000000027</c:v>
                </c:pt>
                <c:pt idx="12893">
                  <c:v>71.964000000000027</c:v>
                </c:pt>
                <c:pt idx="12894">
                  <c:v>71.964000000000027</c:v>
                </c:pt>
                <c:pt idx="12895">
                  <c:v>72.007000000000005</c:v>
                </c:pt>
                <c:pt idx="12896">
                  <c:v>72.007000000000005</c:v>
                </c:pt>
                <c:pt idx="12897">
                  <c:v>72.007000000000005</c:v>
                </c:pt>
                <c:pt idx="12898">
                  <c:v>72.007000000000005</c:v>
                </c:pt>
                <c:pt idx="12899">
                  <c:v>72.007000000000005</c:v>
                </c:pt>
                <c:pt idx="12900">
                  <c:v>72.007000000000005</c:v>
                </c:pt>
                <c:pt idx="12901">
                  <c:v>72.007000000000005</c:v>
                </c:pt>
                <c:pt idx="12902">
                  <c:v>72.007000000000005</c:v>
                </c:pt>
                <c:pt idx="12903">
                  <c:v>72.007000000000005</c:v>
                </c:pt>
                <c:pt idx="12904">
                  <c:v>72.05</c:v>
                </c:pt>
                <c:pt idx="12905">
                  <c:v>72.05</c:v>
                </c:pt>
                <c:pt idx="12906">
                  <c:v>72.05</c:v>
                </c:pt>
                <c:pt idx="12907">
                  <c:v>72.05</c:v>
                </c:pt>
                <c:pt idx="12908">
                  <c:v>72.05</c:v>
                </c:pt>
                <c:pt idx="12909">
                  <c:v>72.05</c:v>
                </c:pt>
                <c:pt idx="12910">
                  <c:v>72.05</c:v>
                </c:pt>
                <c:pt idx="12911">
                  <c:v>72.05</c:v>
                </c:pt>
                <c:pt idx="12912">
                  <c:v>72.05</c:v>
                </c:pt>
                <c:pt idx="12913">
                  <c:v>72.05</c:v>
                </c:pt>
                <c:pt idx="12914">
                  <c:v>72.05</c:v>
                </c:pt>
                <c:pt idx="12915">
                  <c:v>72.05</c:v>
                </c:pt>
                <c:pt idx="12916">
                  <c:v>72.05</c:v>
                </c:pt>
                <c:pt idx="12917">
                  <c:v>72.05</c:v>
                </c:pt>
                <c:pt idx="12918">
                  <c:v>72.05</c:v>
                </c:pt>
                <c:pt idx="12919">
                  <c:v>72.05</c:v>
                </c:pt>
                <c:pt idx="12920">
                  <c:v>72.05</c:v>
                </c:pt>
                <c:pt idx="12921">
                  <c:v>72.007000000000005</c:v>
                </c:pt>
                <c:pt idx="12922">
                  <c:v>72.007000000000005</c:v>
                </c:pt>
                <c:pt idx="12923">
                  <c:v>72.007000000000005</c:v>
                </c:pt>
                <c:pt idx="12924">
                  <c:v>71.964000000000027</c:v>
                </c:pt>
                <c:pt idx="12925">
                  <c:v>71.964000000000027</c:v>
                </c:pt>
                <c:pt idx="12926">
                  <c:v>71.964000000000027</c:v>
                </c:pt>
                <c:pt idx="12927">
                  <c:v>71.964000000000027</c:v>
                </c:pt>
                <c:pt idx="12928">
                  <c:v>71.964000000000027</c:v>
                </c:pt>
                <c:pt idx="12929">
                  <c:v>71.964000000000027</c:v>
                </c:pt>
                <c:pt idx="12930">
                  <c:v>72.007000000000005</c:v>
                </c:pt>
                <c:pt idx="12931">
                  <c:v>72.007000000000005</c:v>
                </c:pt>
                <c:pt idx="12932">
                  <c:v>72.007000000000005</c:v>
                </c:pt>
                <c:pt idx="12933">
                  <c:v>72.007000000000005</c:v>
                </c:pt>
                <c:pt idx="12934">
                  <c:v>72.007000000000005</c:v>
                </c:pt>
                <c:pt idx="12935">
                  <c:v>72.007000000000005</c:v>
                </c:pt>
                <c:pt idx="12936">
                  <c:v>72.007000000000005</c:v>
                </c:pt>
                <c:pt idx="12937">
                  <c:v>71.964000000000027</c:v>
                </c:pt>
                <c:pt idx="12938">
                  <c:v>71.964000000000027</c:v>
                </c:pt>
                <c:pt idx="12939">
                  <c:v>71.964000000000027</c:v>
                </c:pt>
                <c:pt idx="12940">
                  <c:v>71.92</c:v>
                </c:pt>
                <c:pt idx="12941">
                  <c:v>71.92</c:v>
                </c:pt>
                <c:pt idx="12942">
                  <c:v>71.876999999999981</c:v>
                </c:pt>
                <c:pt idx="12943">
                  <c:v>71.876999999999981</c:v>
                </c:pt>
                <c:pt idx="12944">
                  <c:v>71.876999999999981</c:v>
                </c:pt>
                <c:pt idx="12945">
                  <c:v>71.876999999999981</c:v>
                </c:pt>
                <c:pt idx="12946">
                  <c:v>71.876999999999981</c:v>
                </c:pt>
                <c:pt idx="12947">
                  <c:v>71.876999999999981</c:v>
                </c:pt>
                <c:pt idx="12948">
                  <c:v>71.834000000000003</c:v>
                </c:pt>
                <c:pt idx="12949">
                  <c:v>71.834000000000003</c:v>
                </c:pt>
                <c:pt idx="12950">
                  <c:v>71.834000000000003</c:v>
                </c:pt>
                <c:pt idx="12951">
                  <c:v>71.834000000000003</c:v>
                </c:pt>
                <c:pt idx="12952">
                  <c:v>71.834000000000003</c:v>
                </c:pt>
                <c:pt idx="12953">
                  <c:v>71.834000000000003</c:v>
                </c:pt>
                <c:pt idx="12954">
                  <c:v>71.834000000000003</c:v>
                </c:pt>
                <c:pt idx="12955">
                  <c:v>71.834000000000003</c:v>
                </c:pt>
                <c:pt idx="12956">
                  <c:v>71.834000000000003</c:v>
                </c:pt>
                <c:pt idx="12957">
                  <c:v>71.790999999999997</c:v>
                </c:pt>
                <c:pt idx="12958">
                  <c:v>71.790999999999997</c:v>
                </c:pt>
                <c:pt idx="12959">
                  <c:v>71.790999999999997</c:v>
                </c:pt>
                <c:pt idx="12960">
                  <c:v>71.748000000000005</c:v>
                </c:pt>
                <c:pt idx="12961">
                  <c:v>71.748000000000005</c:v>
                </c:pt>
                <c:pt idx="12962">
                  <c:v>71.703999999999994</c:v>
                </c:pt>
                <c:pt idx="12963">
                  <c:v>71.703999999999994</c:v>
                </c:pt>
                <c:pt idx="12964">
                  <c:v>71.661000000000001</c:v>
                </c:pt>
                <c:pt idx="12965">
                  <c:v>71.661000000000001</c:v>
                </c:pt>
                <c:pt idx="12966">
                  <c:v>71.61999999999999</c:v>
                </c:pt>
                <c:pt idx="12967">
                  <c:v>71.61999999999999</c:v>
                </c:pt>
                <c:pt idx="12968">
                  <c:v>71.576999999999998</c:v>
                </c:pt>
                <c:pt idx="12969">
                  <c:v>71.533000000000001</c:v>
                </c:pt>
                <c:pt idx="12970">
                  <c:v>71.533000000000001</c:v>
                </c:pt>
                <c:pt idx="12971">
                  <c:v>71.489999999999995</c:v>
                </c:pt>
                <c:pt idx="12972">
                  <c:v>71.447000000000031</c:v>
                </c:pt>
                <c:pt idx="12973">
                  <c:v>71.447000000000031</c:v>
                </c:pt>
                <c:pt idx="12974">
                  <c:v>71.403999999999996</c:v>
                </c:pt>
                <c:pt idx="12975">
                  <c:v>71.361000000000004</c:v>
                </c:pt>
                <c:pt idx="12976">
                  <c:v>71.361000000000004</c:v>
                </c:pt>
                <c:pt idx="12977">
                  <c:v>71.361000000000004</c:v>
                </c:pt>
                <c:pt idx="12978">
                  <c:v>71.316999999999993</c:v>
                </c:pt>
                <c:pt idx="12979">
                  <c:v>71.316999999999993</c:v>
                </c:pt>
                <c:pt idx="12980">
                  <c:v>71.316999999999993</c:v>
                </c:pt>
                <c:pt idx="12981">
                  <c:v>71.316999999999993</c:v>
                </c:pt>
                <c:pt idx="12982">
                  <c:v>71.316999999999993</c:v>
                </c:pt>
                <c:pt idx="12983">
                  <c:v>71.316999999999993</c:v>
                </c:pt>
                <c:pt idx="12984">
                  <c:v>71.316999999999993</c:v>
                </c:pt>
                <c:pt idx="12985">
                  <c:v>71.316999999999993</c:v>
                </c:pt>
                <c:pt idx="12986">
                  <c:v>71.316999999999993</c:v>
                </c:pt>
                <c:pt idx="12987">
                  <c:v>71.316999999999993</c:v>
                </c:pt>
                <c:pt idx="12988">
                  <c:v>71.316999999999993</c:v>
                </c:pt>
                <c:pt idx="12989">
                  <c:v>71.316999999999993</c:v>
                </c:pt>
                <c:pt idx="12990">
                  <c:v>71.316999999999993</c:v>
                </c:pt>
                <c:pt idx="12991">
                  <c:v>71.274000000000001</c:v>
                </c:pt>
                <c:pt idx="12992">
                  <c:v>71.274000000000001</c:v>
                </c:pt>
                <c:pt idx="12993">
                  <c:v>71.274000000000001</c:v>
                </c:pt>
                <c:pt idx="12994">
                  <c:v>71.274000000000001</c:v>
                </c:pt>
                <c:pt idx="12995">
                  <c:v>71.274000000000001</c:v>
                </c:pt>
                <c:pt idx="12996">
                  <c:v>71.274000000000001</c:v>
                </c:pt>
                <c:pt idx="12997">
                  <c:v>71.230999999999995</c:v>
                </c:pt>
                <c:pt idx="12998">
                  <c:v>71.230999999999995</c:v>
                </c:pt>
                <c:pt idx="12999">
                  <c:v>71.230999999999995</c:v>
                </c:pt>
                <c:pt idx="13000">
                  <c:v>71.230999999999995</c:v>
                </c:pt>
                <c:pt idx="13001">
                  <c:v>71.230999999999995</c:v>
                </c:pt>
                <c:pt idx="13002">
                  <c:v>71.19</c:v>
                </c:pt>
                <c:pt idx="13003">
                  <c:v>71.19</c:v>
                </c:pt>
                <c:pt idx="13004">
                  <c:v>71.19</c:v>
                </c:pt>
                <c:pt idx="13005">
                  <c:v>71.146000000000001</c:v>
                </c:pt>
                <c:pt idx="13006">
                  <c:v>71.146000000000001</c:v>
                </c:pt>
                <c:pt idx="13007">
                  <c:v>71.146000000000001</c:v>
                </c:pt>
                <c:pt idx="13008">
                  <c:v>71.146000000000001</c:v>
                </c:pt>
                <c:pt idx="13009">
                  <c:v>71.10299999999998</c:v>
                </c:pt>
                <c:pt idx="13010">
                  <c:v>71.10299999999998</c:v>
                </c:pt>
                <c:pt idx="13011">
                  <c:v>71.10299999999998</c:v>
                </c:pt>
                <c:pt idx="13012">
                  <c:v>71.10299999999998</c:v>
                </c:pt>
                <c:pt idx="13013">
                  <c:v>71.10299999999998</c:v>
                </c:pt>
                <c:pt idx="13014">
                  <c:v>71.146000000000001</c:v>
                </c:pt>
                <c:pt idx="13015">
                  <c:v>71.146000000000001</c:v>
                </c:pt>
                <c:pt idx="13016">
                  <c:v>71.146000000000001</c:v>
                </c:pt>
                <c:pt idx="13017">
                  <c:v>71.146000000000001</c:v>
                </c:pt>
                <c:pt idx="13018">
                  <c:v>71.146000000000001</c:v>
                </c:pt>
                <c:pt idx="13019">
                  <c:v>71.146000000000001</c:v>
                </c:pt>
                <c:pt idx="13020">
                  <c:v>71.146000000000001</c:v>
                </c:pt>
                <c:pt idx="13021">
                  <c:v>71.146000000000001</c:v>
                </c:pt>
                <c:pt idx="13022">
                  <c:v>71.10299999999998</c:v>
                </c:pt>
                <c:pt idx="13023">
                  <c:v>71.10299999999998</c:v>
                </c:pt>
                <c:pt idx="13024">
                  <c:v>71.10299999999998</c:v>
                </c:pt>
                <c:pt idx="13025">
                  <c:v>71.10299999999998</c:v>
                </c:pt>
                <c:pt idx="13026">
                  <c:v>71.10299999999998</c:v>
                </c:pt>
                <c:pt idx="13027">
                  <c:v>71.06</c:v>
                </c:pt>
                <c:pt idx="13028">
                  <c:v>71.06</c:v>
                </c:pt>
                <c:pt idx="13029">
                  <c:v>71.06</c:v>
                </c:pt>
                <c:pt idx="13030">
                  <c:v>71.06</c:v>
                </c:pt>
                <c:pt idx="13031">
                  <c:v>71.06</c:v>
                </c:pt>
                <c:pt idx="13032">
                  <c:v>71.06</c:v>
                </c:pt>
                <c:pt idx="13033">
                  <c:v>71.06</c:v>
                </c:pt>
                <c:pt idx="13034">
                  <c:v>71.06</c:v>
                </c:pt>
                <c:pt idx="13035">
                  <c:v>71.06</c:v>
                </c:pt>
                <c:pt idx="13036">
                  <c:v>71.016999999999996</c:v>
                </c:pt>
                <c:pt idx="13037">
                  <c:v>71.016999999999996</c:v>
                </c:pt>
                <c:pt idx="13038">
                  <c:v>71.016999999999996</c:v>
                </c:pt>
                <c:pt idx="13039">
                  <c:v>70.974000000000004</c:v>
                </c:pt>
                <c:pt idx="13040">
                  <c:v>70.974000000000004</c:v>
                </c:pt>
                <c:pt idx="13041">
                  <c:v>70.930000000000007</c:v>
                </c:pt>
                <c:pt idx="13042">
                  <c:v>70.930000000000007</c:v>
                </c:pt>
                <c:pt idx="13043">
                  <c:v>70.930000000000007</c:v>
                </c:pt>
                <c:pt idx="13044">
                  <c:v>70.887</c:v>
                </c:pt>
                <c:pt idx="13045">
                  <c:v>70.887</c:v>
                </c:pt>
                <c:pt idx="13046">
                  <c:v>70.846000000000004</c:v>
                </c:pt>
                <c:pt idx="13047">
                  <c:v>70.846000000000004</c:v>
                </c:pt>
                <c:pt idx="13048">
                  <c:v>70.802999999999983</c:v>
                </c:pt>
                <c:pt idx="13049">
                  <c:v>70.802999999999983</c:v>
                </c:pt>
                <c:pt idx="13050">
                  <c:v>70.802999999999983</c:v>
                </c:pt>
                <c:pt idx="13051">
                  <c:v>70.759</c:v>
                </c:pt>
                <c:pt idx="13052">
                  <c:v>70.759</c:v>
                </c:pt>
                <c:pt idx="13053">
                  <c:v>70.759</c:v>
                </c:pt>
                <c:pt idx="13054">
                  <c:v>70.759</c:v>
                </c:pt>
                <c:pt idx="13055">
                  <c:v>70.759</c:v>
                </c:pt>
                <c:pt idx="13056">
                  <c:v>70.759</c:v>
                </c:pt>
                <c:pt idx="13057">
                  <c:v>70.759</c:v>
                </c:pt>
                <c:pt idx="13058">
                  <c:v>70.759</c:v>
                </c:pt>
                <c:pt idx="13059">
                  <c:v>70.759</c:v>
                </c:pt>
                <c:pt idx="13060">
                  <c:v>70.802999999999983</c:v>
                </c:pt>
                <c:pt idx="13061">
                  <c:v>70.802999999999983</c:v>
                </c:pt>
                <c:pt idx="13062">
                  <c:v>70.802999999999983</c:v>
                </c:pt>
                <c:pt idx="13063">
                  <c:v>70.802999999999983</c:v>
                </c:pt>
                <c:pt idx="13064">
                  <c:v>70.802999999999983</c:v>
                </c:pt>
                <c:pt idx="13065">
                  <c:v>70.802999999999983</c:v>
                </c:pt>
                <c:pt idx="13066">
                  <c:v>70.802999999999983</c:v>
                </c:pt>
                <c:pt idx="13067">
                  <c:v>70.802999999999983</c:v>
                </c:pt>
                <c:pt idx="13068">
                  <c:v>70.802999999999983</c:v>
                </c:pt>
                <c:pt idx="13069">
                  <c:v>70.802999999999983</c:v>
                </c:pt>
                <c:pt idx="13070">
                  <c:v>70.802999999999983</c:v>
                </c:pt>
                <c:pt idx="13071">
                  <c:v>70.802999999999983</c:v>
                </c:pt>
                <c:pt idx="13072">
                  <c:v>70.802999999999983</c:v>
                </c:pt>
                <c:pt idx="13073">
                  <c:v>70.802999999999983</c:v>
                </c:pt>
                <c:pt idx="13074">
                  <c:v>70.802999999999983</c:v>
                </c:pt>
                <c:pt idx="13075">
                  <c:v>70.846000000000004</c:v>
                </c:pt>
                <c:pt idx="13076">
                  <c:v>70.802999999999983</c:v>
                </c:pt>
                <c:pt idx="13077">
                  <c:v>70.802999999999983</c:v>
                </c:pt>
                <c:pt idx="13078">
                  <c:v>70.846000000000004</c:v>
                </c:pt>
                <c:pt idx="13079">
                  <c:v>70.846000000000004</c:v>
                </c:pt>
                <c:pt idx="13080">
                  <c:v>70.846000000000004</c:v>
                </c:pt>
                <c:pt idx="13081">
                  <c:v>70.846000000000004</c:v>
                </c:pt>
                <c:pt idx="13082">
                  <c:v>70.846000000000004</c:v>
                </c:pt>
                <c:pt idx="13083">
                  <c:v>70.846000000000004</c:v>
                </c:pt>
                <c:pt idx="13084">
                  <c:v>70.802999999999983</c:v>
                </c:pt>
                <c:pt idx="13085">
                  <c:v>70.802999999999983</c:v>
                </c:pt>
                <c:pt idx="13086">
                  <c:v>70.802999999999983</c:v>
                </c:pt>
                <c:pt idx="13087">
                  <c:v>70.802999999999983</c:v>
                </c:pt>
                <c:pt idx="13088">
                  <c:v>70.759</c:v>
                </c:pt>
                <c:pt idx="13089">
                  <c:v>70.759</c:v>
                </c:pt>
                <c:pt idx="13090">
                  <c:v>70.759</c:v>
                </c:pt>
                <c:pt idx="13091">
                  <c:v>70.759</c:v>
                </c:pt>
                <c:pt idx="13092">
                  <c:v>70.759</c:v>
                </c:pt>
                <c:pt idx="13093">
                  <c:v>70.802999999999983</c:v>
                </c:pt>
                <c:pt idx="13094">
                  <c:v>70.802999999999983</c:v>
                </c:pt>
                <c:pt idx="13095">
                  <c:v>70.802999999999983</c:v>
                </c:pt>
                <c:pt idx="13096">
                  <c:v>70.802999999999983</c:v>
                </c:pt>
                <c:pt idx="13097">
                  <c:v>70.846000000000004</c:v>
                </c:pt>
                <c:pt idx="13098">
                  <c:v>70.846000000000004</c:v>
                </c:pt>
                <c:pt idx="13099">
                  <c:v>70.846000000000004</c:v>
                </c:pt>
                <c:pt idx="13100">
                  <c:v>70.846000000000004</c:v>
                </c:pt>
                <c:pt idx="13101">
                  <c:v>70.846000000000004</c:v>
                </c:pt>
                <c:pt idx="13102">
                  <c:v>70.846000000000004</c:v>
                </c:pt>
                <c:pt idx="13103">
                  <c:v>70.846000000000004</c:v>
                </c:pt>
                <c:pt idx="13104">
                  <c:v>70.846000000000004</c:v>
                </c:pt>
                <c:pt idx="13105">
                  <c:v>70.846000000000004</c:v>
                </c:pt>
                <c:pt idx="13106">
                  <c:v>70.846000000000004</c:v>
                </c:pt>
                <c:pt idx="13107">
                  <c:v>70.846000000000004</c:v>
                </c:pt>
                <c:pt idx="13108">
                  <c:v>70.846000000000004</c:v>
                </c:pt>
                <c:pt idx="13109">
                  <c:v>70.846000000000004</c:v>
                </c:pt>
                <c:pt idx="13110">
                  <c:v>70.846000000000004</c:v>
                </c:pt>
                <c:pt idx="13111">
                  <c:v>70.846000000000004</c:v>
                </c:pt>
                <c:pt idx="13112">
                  <c:v>70.846000000000004</c:v>
                </c:pt>
                <c:pt idx="13113">
                  <c:v>70.887</c:v>
                </c:pt>
                <c:pt idx="13114">
                  <c:v>70.887</c:v>
                </c:pt>
                <c:pt idx="13115">
                  <c:v>70.887</c:v>
                </c:pt>
                <c:pt idx="13116">
                  <c:v>70.887</c:v>
                </c:pt>
                <c:pt idx="13117">
                  <c:v>70.887</c:v>
                </c:pt>
                <c:pt idx="13118">
                  <c:v>70.887</c:v>
                </c:pt>
                <c:pt idx="13119">
                  <c:v>70.887</c:v>
                </c:pt>
                <c:pt idx="13120">
                  <c:v>70.887</c:v>
                </c:pt>
                <c:pt idx="13121">
                  <c:v>70.846000000000004</c:v>
                </c:pt>
                <c:pt idx="13122">
                  <c:v>70.846000000000004</c:v>
                </c:pt>
                <c:pt idx="13123">
                  <c:v>70.846000000000004</c:v>
                </c:pt>
                <c:pt idx="13124">
                  <c:v>70.846000000000004</c:v>
                </c:pt>
                <c:pt idx="13125">
                  <c:v>70.802999999999983</c:v>
                </c:pt>
                <c:pt idx="13126">
                  <c:v>70.802999999999983</c:v>
                </c:pt>
                <c:pt idx="13127">
                  <c:v>70.802999999999983</c:v>
                </c:pt>
                <c:pt idx="13128">
                  <c:v>70.759</c:v>
                </c:pt>
                <c:pt idx="13129">
                  <c:v>70.759</c:v>
                </c:pt>
                <c:pt idx="13130">
                  <c:v>70.759</c:v>
                </c:pt>
                <c:pt idx="13131">
                  <c:v>70.715999999999994</c:v>
                </c:pt>
                <c:pt idx="13132">
                  <c:v>70.672999999999988</c:v>
                </c:pt>
                <c:pt idx="13133">
                  <c:v>70.672999999999988</c:v>
                </c:pt>
                <c:pt idx="13134">
                  <c:v>70.63</c:v>
                </c:pt>
                <c:pt idx="13135">
                  <c:v>70.63</c:v>
                </c:pt>
                <c:pt idx="13136">
                  <c:v>70.587000000000003</c:v>
                </c:pt>
                <c:pt idx="13137">
                  <c:v>70.587000000000003</c:v>
                </c:pt>
                <c:pt idx="13138">
                  <c:v>70.543000000000006</c:v>
                </c:pt>
                <c:pt idx="13139">
                  <c:v>70.543000000000006</c:v>
                </c:pt>
                <c:pt idx="13140">
                  <c:v>70.501999999999995</c:v>
                </c:pt>
                <c:pt idx="13141">
                  <c:v>70.501999999999995</c:v>
                </c:pt>
                <c:pt idx="13142">
                  <c:v>70.459000000000003</c:v>
                </c:pt>
                <c:pt idx="13143">
                  <c:v>70.459000000000003</c:v>
                </c:pt>
                <c:pt idx="13144">
                  <c:v>70.459000000000003</c:v>
                </c:pt>
                <c:pt idx="13145">
                  <c:v>70.415999999999997</c:v>
                </c:pt>
                <c:pt idx="13146">
                  <c:v>70.415999999999997</c:v>
                </c:pt>
                <c:pt idx="13147">
                  <c:v>70.415999999999997</c:v>
                </c:pt>
                <c:pt idx="13148">
                  <c:v>70.371999999999986</c:v>
                </c:pt>
                <c:pt idx="13149">
                  <c:v>70.371999999999986</c:v>
                </c:pt>
                <c:pt idx="13150">
                  <c:v>70.371999999999986</c:v>
                </c:pt>
                <c:pt idx="13151">
                  <c:v>70.371999999999986</c:v>
                </c:pt>
                <c:pt idx="13152">
                  <c:v>70.371999999999986</c:v>
                </c:pt>
                <c:pt idx="13153">
                  <c:v>70.371999999999986</c:v>
                </c:pt>
                <c:pt idx="13154">
                  <c:v>70.371999999999986</c:v>
                </c:pt>
                <c:pt idx="13155">
                  <c:v>70.371999999999986</c:v>
                </c:pt>
                <c:pt idx="13156">
                  <c:v>70.371999999999986</c:v>
                </c:pt>
                <c:pt idx="13157">
                  <c:v>70.371999999999986</c:v>
                </c:pt>
                <c:pt idx="13158">
                  <c:v>70.371999999999986</c:v>
                </c:pt>
                <c:pt idx="13159">
                  <c:v>70.371999999999986</c:v>
                </c:pt>
                <c:pt idx="13160">
                  <c:v>70.371999999999986</c:v>
                </c:pt>
                <c:pt idx="13161">
                  <c:v>70.371999999999986</c:v>
                </c:pt>
                <c:pt idx="13162">
                  <c:v>70.415999999999997</c:v>
                </c:pt>
                <c:pt idx="13163">
                  <c:v>70.415999999999997</c:v>
                </c:pt>
                <c:pt idx="13164">
                  <c:v>70.415999999999997</c:v>
                </c:pt>
                <c:pt idx="13165">
                  <c:v>70.415999999999997</c:v>
                </c:pt>
                <c:pt idx="13166">
                  <c:v>70.415999999999997</c:v>
                </c:pt>
                <c:pt idx="13167">
                  <c:v>70.415999999999997</c:v>
                </c:pt>
                <c:pt idx="13168">
                  <c:v>70.415999999999997</c:v>
                </c:pt>
                <c:pt idx="13169">
                  <c:v>70.415999999999997</c:v>
                </c:pt>
                <c:pt idx="13170">
                  <c:v>70.371999999999986</c:v>
                </c:pt>
                <c:pt idx="13171">
                  <c:v>70.371999999999986</c:v>
                </c:pt>
                <c:pt idx="13172">
                  <c:v>70.371999999999986</c:v>
                </c:pt>
                <c:pt idx="13173">
                  <c:v>70.371999999999986</c:v>
                </c:pt>
                <c:pt idx="13174">
                  <c:v>70.371999999999986</c:v>
                </c:pt>
                <c:pt idx="13175">
                  <c:v>70.371999999999986</c:v>
                </c:pt>
                <c:pt idx="13176">
                  <c:v>70.371999999999986</c:v>
                </c:pt>
                <c:pt idx="13177">
                  <c:v>70.371999999999986</c:v>
                </c:pt>
                <c:pt idx="13178">
                  <c:v>70.371999999999986</c:v>
                </c:pt>
                <c:pt idx="13179">
                  <c:v>70.371999999999986</c:v>
                </c:pt>
                <c:pt idx="13180">
                  <c:v>70.371999999999986</c:v>
                </c:pt>
                <c:pt idx="13181">
                  <c:v>70.371999999999986</c:v>
                </c:pt>
                <c:pt idx="13182">
                  <c:v>70.371999999999986</c:v>
                </c:pt>
                <c:pt idx="13183">
                  <c:v>70.371999999999986</c:v>
                </c:pt>
                <c:pt idx="13184">
                  <c:v>70.371999999999986</c:v>
                </c:pt>
                <c:pt idx="13185">
                  <c:v>70.371999999999986</c:v>
                </c:pt>
                <c:pt idx="13186">
                  <c:v>70.328999999999979</c:v>
                </c:pt>
                <c:pt idx="13187">
                  <c:v>70.328999999999979</c:v>
                </c:pt>
                <c:pt idx="13188">
                  <c:v>70.328999999999979</c:v>
                </c:pt>
                <c:pt idx="13189">
                  <c:v>70.328999999999979</c:v>
                </c:pt>
                <c:pt idx="13190">
                  <c:v>70.328999999999979</c:v>
                </c:pt>
                <c:pt idx="13191">
                  <c:v>70.328999999999979</c:v>
                </c:pt>
                <c:pt idx="13192">
                  <c:v>70.328999999999979</c:v>
                </c:pt>
                <c:pt idx="13193">
                  <c:v>70.328999999999979</c:v>
                </c:pt>
                <c:pt idx="13194">
                  <c:v>70.371999999999986</c:v>
                </c:pt>
                <c:pt idx="13195">
                  <c:v>70.371999999999986</c:v>
                </c:pt>
                <c:pt idx="13196">
                  <c:v>70.415999999999997</c:v>
                </c:pt>
                <c:pt idx="13197">
                  <c:v>70.415999999999997</c:v>
                </c:pt>
                <c:pt idx="13198">
                  <c:v>70.459000000000003</c:v>
                </c:pt>
                <c:pt idx="13199">
                  <c:v>70.459000000000003</c:v>
                </c:pt>
                <c:pt idx="13200">
                  <c:v>70.459000000000003</c:v>
                </c:pt>
                <c:pt idx="13201">
                  <c:v>70.459000000000003</c:v>
                </c:pt>
                <c:pt idx="13202">
                  <c:v>70.501999999999995</c:v>
                </c:pt>
                <c:pt idx="13203">
                  <c:v>70.501999999999995</c:v>
                </c:pt>
                <c:pt idx="13204">
                  <c:v>70.501999999999995</c:v>
                </c:pt>
                <c:pt idx="13205">
                  <c:v>70.501999999999995</c:v>
                </c:pt>
                <c:pt idx="13206">
                  <c:v>70.501999999999995</c:v>
                </c:pt>
                <c:pt idx="13207">
                  <c:v>70.501999999999995</c:v>
                </c:pt>
                <c:pt idx="13208">
                  <c:v>70.501999999999995</c:v>
                </c:pt>
                <c:pt idx="13209">
                  <c:v>70.501999999999995</c:v>
                </c:pt>
                <c:pt idx="13210">
                  <c:v>70.501999999999995</c:v>
                </c:pt>
                <c:pt idx="13211">
                  <c:v>70.501999999999995</c:v>
                </c:pt>
                <c:pt idx="13212">
                  <c:v>70.543000000000006</c:v>
                </c:pt>
                <c:pt idx="13213">
                  <c:v>70.543000000000006</c:v>
                </c:pt>
                <c:pt idx="13214">
                  <c:v>70.543000000000006</c:v>
                </c:pt>
                <c:pt idx="13215">
                  <c:v>70.543000000000006</c:v>
                </c:pt>
                <c:pt idx="13216">
                  <c:v>70.543000000000006</c:v>
                </c:pt>
                <c:pt idx="13217">
                  <c:v>70.543000000000006</c:v>
                </c:pt>
                <c:pt idx="13218">
                  <c:v>70.587000000000003</c:v>
                </c:pt>
                <c:pt idx="13219">
                  <c:v>70.587000000000003</c:v>
                </c:pt>
                <c:pt idx="13220">
                  <c:v>70.587000000000003</c:v>
                </c:pt>
                <c:pt idx="13221">
                  <c:v>70.63</c:v>
                </c:pt>
                <c:pt idx="13222">
                  <c:v>70.63</c:v>
                </c:pt>
                <c:pt idx="13223">
                  <c:v>70.63</c:v>
                </c:pt>
                <c:pt idx="13224">
                  <c:v>70.672999999999988</c:v>
                </c:pt>
                <c:pt idx="13225">
                  <c:v>70.672999999999988</c:v>
                </c:pt>
                <c:pt idx="13226">
                  <c:v>70.672999999999988</c:v>
                </c:pt>
                <c:pt idx="13227">
                  <c:v>70.672999999999988</c:v>
                </c:pt>
                <c:pt idx="13228">
                  <c:v>70.63</c:v>
                </c:pt>
                <c:pt idx="13229">
                  <c:v>70.63</c:v>
                </c:pt>
                <c:pt idx="13230">
                  <c:v>70.63</c:v>
                </c:pt>
                <c:pt idx="13231">
                  <c:v>70.63</c:v>
                </c:pt>
                <c:pt idx="13232">
                  <c:v>70.63</c:v>
                </c:pt>
                <c:pt idx="13233">
                  <c:v>70.63</c:v>
                </c:pt>
                <c:pt idx="13234">
                  <c:v>70.63</c:v>
                </c:pt>
                <c:pt idx="13235">
                  <c:v>70.63</c:v>
                </c:pt>
                <c:pt idx="13236">
                  <c:v>70.672999999999988</c:v>
                </c:pt>
                <c:pt idx="13237">
                  <c:v>70.672999999999988</c:v>
                </c:pt>
                <c:pt idx="13238">
                  <c:v>70.672999999999988</c:v>
                </c:pt>
                <c:pt idx="13239">
                  <c:v>70.672999999999988</c:v>
                </c:pt>
                <c:pt idx="13240">
                  <c:v>70.672999999999988</c:v>
                </c:pt>
                <c:pt idx="13241">
                  <c:v>70.63</c:v>
                </c:pt>
                <c:pt idx="13242">
                  <c:v>70.63</c:v>
                </c:pt>
                <c:pt idx="13243">
                  <c:v>70.63</c:v>
                </c:pt>
                <c:pt idx="13244">
                  <c:v>70.63</c:v>
                </c:pt>
                <c:pt idx="13245">
                  <c:v>70.63</c:v>
                </c:pt>
                <c:pt idx="13246">
                  <c:v>70.63</c:v>
                </c:pt>
                <c:pt idx="13247">
                  <c:v>70.587000000000003</c:v>
                </c:pt>
                <c:pt idx="13248">
                  <c:v>70.587000000000003</c:v>
                </c:pt>
                <c:pt idx="13249">
                  <c:v>70.587000000000003</c:v>
                </c:pt>
                <c:pt idx="13250">
                  <c:v>70.587000000000003</c:v>
                </c:pt>
                <c:pt idx="13251">
                  <c:v>70.587000000000003</c:v>
                </c:pt>
                <c:pt idx="13252">
                  <c:v>70.587000000000003</c:v>
                </c:pt>
                <c:pt idx="13253">
                  <c:v>70.587000000000003</c:v>
                </c:pt>
                <c:pt idx="13254">
                  <c:v>70.587000000000003</c:v>
                </c:pt>
                <c:pt idx="13255">
                  <c:v>70.587000000000003</c:v>
                </c:pt>
                <c:pt idx="13256">
                  <c:v>70.543000000000006</c:v>
                </c:pt>
                <c:pt idx="13257">
                  <c:v>70.543000000000006</c:v>
                </c:pt>
                <c:pt idx="13258">
                  <c:v>70.543000000000006</c:v>
                </c:pt>
                <c:pt idx="13259">
                  <c:v>70.543000000000006</c:v>
                </c:pt>
                <c:pt idx="13260">
                  <c:v>70.501999999999995</c:v>
                </c:pt>
                <c:pt idx="13261">
                  <c:v>70.501999999999995</c:v>
                </c:pt>
                <c:pt idx="13262">
                  <c:v>70.501999999999995</c:v>
                </c:pt>
                <c:pt idx="13263">
                  <c:v>70.501999999999995</c:v>
                </c:pt>
                <c:pt idx="13264">
                  <c:v>70.459000000000003</c:v>
                </c:pt>
                <c:pt idx="13265">
                  <c:v>70.459000000000003</c:v>
                </c:pt>
                <c:pt idx="13266">
                  <c:v>70.459000000000003</c:v>
                </c:pt>
                <c:pt idx="13267">
                  <c:v>70.415999999999997</c:v>
                </c:pt>
                <c:pt idx="13268">
                  <c:v>70.415999999999997</c:v>
                </c:pt>
                <c:pt idx="13269">
                  <c:v>70.371999999999986</c:v>
                </c:pt>
                <c:pt idx="13270">
                  <c:v>70.371999999999986</c:v>
                </c:pt>
                <c:pt idx="13271">
                  <c:v>70.328999999999979</c:v>
                </c:pt>
                <c:pt idx="13272">
                  <c:v>70.328999999999979</c:v>
                </c:pt>
                <c:pt idx="13273">
                  <c:v>70.328999999999979</c:v>
                </c:pt>
                <c:pt idx="13274">
                  <c:v>70.286000000000001</c:v>
                </c:pt>
                <c:pt idx="13275">
                  <c:v>70.286000000000001</c:v>
                </c:pt>
                <c:pt idx="13276">
                  <c:v>70.286000000000001</c:v>
                </c:pt>
                <c:pt idx="13277">
                  <c:v>70.242999999999995</c:v>
                </c:pt>
                <c:pt idx="13278">
                  <c:v>70.242999999999995</c:v>
                </c:pt>
                <c:pt idx="13279">
                  <c:v>70.242999999999995</c:v>
                </c:pt>
                <c:pt idx="13280">
                  <c:v>70.242999999999995</c:v>
                </c:pt>
                <c:pt idx="13281">
                  <c:v>70.242999999999995</c:v>
                </c:pt>
                <c:pt idx="13282">
                  <c:v>70.242999999999995</c:v>
                </c:pt>
                <c:pt idx="13283">
                  <c:v>70.242999999999995</c:v>
                </c:pt>
                <c:pt idx="13284">
                  <c:v>70.200999999999993</c:v>
                </c:pt>
                <c:pt idx="13285">
                  <c:v>70.200999999999993</c:v>
                </c:pt>
                <c:pt idx="13286">
                  <c:v>70.200999999999993</c:v>
                </c:pt>
                <c:pt idx="13287">
                  <c:v>70.200999999999993</c:v>
                </c:pt>
                <c:pt idx="13288">
                  <c:v>70.157999999999987</c:v>
                </c:pt>
                <c:pt idx="13289">
                  <c:v>70.157999999999987</c:v>
                </c:pt>
                <c:pt idx="13290">
                  <c:v>70.157999999999987</c:v>
                </c:pt>
                <c:pt idx="13291">
                  <c:v>70.157999999999987</c:v>
                </c:pt>
                <c:pt idx="13292">
                  <c:v>70.157999999999987</c:v>
                </c:pt>
                <c:pt idx="13293">
                  <c:v>70.157999999999987</c:v>
                </c:pt>
                <c:pt idx="13294">
                  <c:v>70.157999999999987</c:v>
                </c:pt>
                <c:pt idx="13295">
                  <c:v>70.157999999999987</c:v>
                </c:pt>
                <c:pt idx="13296">
                  <c:v>70.157999999999987</c:v>
                </c:pt>
                <c:pt idx="13297">
                  <c:v>70.157999999999987</c:v>
                </c:pt>
                <c:pt idx="13298">
                  <c:v>70.157999999999987</c:v>
                </c:pt>
                <c:pt idx="13299">
                  <c:v>70.157999999999987</c:v>
                </c:pt>
                <c:pt idx="13300">
                  <c:v>70.157999999999987</c:v>
                </c:pt>
                <c:pt idx="13301">
                  <c:v>70.157999999999987</c:v>
                </c:pt>
                <c:pt idx="13302">
                  <c:v>70.157999999999987</c:v>
                </c:pt>
                <c:pt idx="13303">
                  <c:v>70.157999999999987</c:v>
                </c:pt>
                <c:pt idx="13304">
                  <c:v>70.200999999999993</c:v>
                </c:pt>
                <c:pt idx="13305">
                  <c:v>70.200999999999993</c:v>
                </c:pt>
                <c:pt idx="13306">
                  <c:v>70.200999999999993</c:v>
                </c:pt>
                <c:pt idx="13307">
                  <c:v>70.200999999999993</c:v>
                </c:pt>
                <c:pt idx="13308">
                  <c:v>70.200999999999993</c:v>
                </c:pt>
                <c:pt idx="13309">
                  <c:v>70.200999999999993</c:v>
                </c:pt>
                <c:pt idx="13310">
                  <c:v>70.242999999999995</c:v>
                </c:pt>
                <c:pt idx="13311">
                  <c:v>70.242999999999995</c:v>
                </c:pt>
                <c:pt idx="13312">
                  <c:v>70.242999999999995</c:v>
                </c:pt>
                <c:pt idx="13313">
                  <c:v>70.242999999999995</c:v>
                </c:pt>
                <c:pt idx="13314">
                  <c:v>70.242999999999995</c:v>
                </c:pt>
                <c:pt idx="13315">
                  <c:v>70.242999999999995</c:v>
                </c:pt>
                <c:pt idx="13316">
                  <c:v>70.242999999999995</c:v>
                </c:pt>
                <c:pt idx="13317">
                  <c:v>70.242999999999995</c:v>
                </c:pt>
                <c:pt idx="13318">
                  <c:v>70.242999999999995</c:v>
                </c:pt>
                <c:pt idx="13319">
                  <c:v>70.286000000000001</c:v>
                </c:pt>
                <c:pt idx="13320">
                  <c:v>70.242999999999995</c:v>
                </c:pt>
                <c:pt idx="13321">
                  <c:v>70.286000000000001</c:v>
                </c:pt>
                <c:pt idx="13322">
                  <c:v>70.286000000000001</c:v>
                </c:pt>
                <c:pt idx="13323">
                  <c:v>70.286000000000001</c:v>
                </c:pt>
                <c:pt idx="13324">
                  <c:v>70.242999999999995</c:v>
                </c:pt>
                <c:pt idx="13325">
                  <c:v>70.242999999999995</c:v>
                </c:pt>
                <c:pt idx="13326">
                  <c:v>70.242999999999995</c:v>
                </c:pt>
                <c:pt idx="13327">
                  <c:v>70.242999999999995</c:v>
                </c:pt>
                <c:pt idx="13328">
                  <c:v>70.242999999999995</c:v>
                </c:pt>
                <c:pt idx="13329">
                  <c:v>70.242999999999995</c:v>
                </c:pt>
                <c:pt idx="13330">
                  <c:v>70.242999999999995</c:v>
                </c:pt>
                <c:pt idx="13331">
                  <c:v>70.242999999999995</c:v>
                </c:pt>
                <c:pt idx="13332">
                  <c:v>70.242999999999995</c:v>
                </c:pt>
                <c:pt idx="13333">
                  <c:v>70.242999999999995</c:v>
                </c:pt>
                <c:pt idx="13334">
                  <c:v>70.200999999999993</c:v>
                </c:pt>
                <c:pt idx="13335">
                  <c:v>70.200999999999993</c:v>
                </c:pt>
                <c:pt idx="13336">
                  <c:v>70.200999999999993</c:v>
                </c:pt>
                <c:pt idx="13337">
                  <c:v>70.157999999999987</c:v>
                </c:pt>
                <c:pt idx="13338">
                  <c:v>70.157999999999987</c:v>
                </c:pt>
                <c:pt idx="13339">
                  <c:v>70.114999999999995</c:v>
                </c:pt>
                <c:pt idx="13340">
                  <c:v>70.114999999999995</c:v>
                </c:pt>
                <c:pt idx="13341">
                  <c:v>70.114999999999995</c:v>
                </c:pt>
                <c:pt idx="13342">
                  <c:v>70.072000000000003</c:v>
                </c:pt>
                <c:pt idx="13343">
                  <c:v>70.072000000000003</c:v>
                </c:pt>
                <c:pt idx="13344">
                  <c:v>70.072000000000003</c:v>
                </c:pt>
                <c:pt idx="13345">
                  <c:v>70.072000000000003</c:v>
                </c:pt>
                <c:pt idx="13346">
                  <c:v>70.072000000000003</c:v>
                </c:pt>
                <c:pt idx="13347">
                  <c:v>70.072000000000003</c:v>
                </c:pt>
                <c:pt idx="13348">
                  <c:v>70.072000000000003</c:v>
                </c:pt>
                <c:pt idx="13349">
                  <c:v>70.072000000000003</c:v>
                </c:pt>
                <c:pt idx="13350">
                  <c:v>70.072000000000003</c:v>
                </c:pt>
                <c:pt idx="13351">
                  <c:v>70.072000000000003</c:v>
                </c:pt>
                <c:pt idx="13352">
                  <c:v>70.114999999999995</c:v>
                </c:pt>
                <c:pt idx="13353">
                  <c:v>70.114999999999995</c:v>
                </c:pt>
                <c:pt idx="13354">
                  <c:v>70.114999999999995</c:v>
                </c:pt>
                <c:pt idx="13355">
                  <c:v>70.114999999999995</c:v>
                </c:pt>
                <c:pt idx="13356">
                  <c:v>70.114999999999995</c:v>
                </c:pt>
                <c:pt idx="13357">
                  <c:v>70.157999999999987</c:v>
                </c:pt>
                <c:pt idx="13358">
                  <c:v>70.157999999999987</c:v>
                </c:pt>
                <c:pt idx="13359">
                  <c:v>70.157999999999987</c:v>
                </c:pt>
                <c:pt idx="13360">
                  <c:v>70.157999999999987</c:v>
                </c:pt>
                <c:pt idx="13361">
                  <c:v>70.157999999999987</c:v>
                </c:pt>
                <c:pt idx="13362">
                  <c:v>70.157999999999987</c:v>
                </c:pt>
                <c:pt idx="13363">
                  <c:v>70.157999999999987</c:v>
                </c:pt>
                <c:pt idx="13364">
                  <c:v>70.157999999999987</c:v>
                </c:pt>
                <c:pt idx="13365">
                  <c:v>70.157999999999987</c:v>
                </c:pt>
                <c:pt idx="13366">
                  <c:v>70.157999999999987</c:v>
                </c:pt>
                <c:pt idx="13367">
                  <c:v>70.157999999999987</c:v>
                </c:pt>
                <c:pt idx="13368">
                  <c:v>70.157999999999987</c:v>
                </c:pt>
                <c:pt idx="13369">
                  <c:v>70.157999999999987</c:v>
                </c:pt>
                <c:pt idx="13370">
                  <c:v>70.200999999999993</c:v>
                </c:pt>
                <c:pt idx="13371">
                  <c:v>70.200999999999993</c:v>
                </c:pt>
                <c:pt idx="13372">
                  <c:v>70.200999999999993</c:v>
                </c:pt>
                <c:pt idx="13373">
                  <c:v>70.242999999999995</c:v>
                </c:pt>
                <c:pt idx="13374">
                  <c:v>70.242999999999995</c:v>
                </c:pt>
                <c:pt idx="13375">
                  <c:v>70.242999999999995</c:v>
                </c:pt>
                <c:pt idx="13376">
                  <c:v>70.242999999999995</c:v>
                </c:pt>
                <c:pt idx="13377">
                  <c:v>70.242999999999995</c:v>
                </c:pt>
                <c:pt idx="13378">
                  <c:v>70.242999999999995</c:v>
                </c:pt>
                <c:pt idx="13379">
                  <c:v>70.242999999999995</c:v>
                </c:pt>
                <c:pt idx="13380">
                  <c:v>70.242999999999995</c:v>
                </c:pt>
                <c:pt idx="13381">
                  <c:v>70.200999999999993</c:v>
                </c:pt>
                <c:pt idx="13382">
                  <c:v>70.200999999999993</c:v>
                </c:pt>
                <c:pt idx="13383">
                  <c:v>70.200999999999993</c:v>
                </c:pt>
                <c:pt idx="13384">
                  <c:v>70.242999999999995</c:v>
                </c:pt>
                <c:pt idx="13385">
                  <c:v>70.242999999999995</c:v>
                </c:pt>
                <c:pt idx="13386">
                  <c:v>70.242999999999995</c:v>
                </c:pt>
                <c:pt idx="13387">
                  <c:v>70.286000000000001</c:v>
                </c:pt>
                <c:pt idx="13388">
                  <c:v>70.286000000000001</c:v>
                </c:pt>
                <c:pt idx="13389">
                  <c:v>70.328999999999979</c:v>
                </c:pt>
                <c:pt idx="13390">
                  <c:v>70.328999999999979</c:v>
                </c:pt>
                <c:pt idx="13391">
                  <c:v>70.328999999999979</c:v>
                </c:pt>
                <c:pt idx="13392">
                  <c:v>70.371999999999986</c:v>
                </c:pt>
                <c:pt idx="13393">
                  <c:v>70.371999999999986</c:v>
                </c:pt>
                <c:pt idx="13394">
                  <c:v>70.371999999999986</c:v>
                </c:pt>
                <c:pt idx="13395">
                  <c:v>70.371999999999986</c:v>
                </c:pt>
                <c:pt idx="13396">
                  <c:v>70.371999999999986</c:v>
                </c:pt>
                <c:pt idx="13397">
                  <c:v>70.371999999999986</c:v>
                </c:pt>
                <c:pt idx="13398">
                  <c:v>70.371999999999986</c:v>
                </c:pt>
                <c:pt idx="13399">
                  <c:v>70.371999999999986</c:v>
                </c:pt>
                <c:pt idx="13400">
                  <c:v>70.371999999999986</c:v>
                </c:pt>
                <c:pt idx="13401">
                  <c:v>70.371999999999986</c:v>
                </c:pt>
                <c:pt idx="13402">
                  <c:v>70.328999999999979</c:v>
                </c:pt>
                <c:pt idx="13403">
                  <c:v>70.328999999999979</c:v>
                </c:pt>
                <c:pt idx="13404">
                  <c:v>70.328999999999979</c:v>
                </c:pt>
                <c:pt idx="13405">
                  <c:v>70.328999999999979</c:v>
                </c:pt>
                <c:pt idx="13406">
                  <c:v>70.328999999999979</c:v>
                </c:pt>
                <c:pt idx="13407">
                  <c:v>70.328999999999979</c:v>
                </c:pt>
                <c:pt idx="13408">
                  <c:v>70.371999999999986</c:v>
                </c:pt>
                <c:pt idx="13409">
                  <c:v>70.371999999999986</c:v>
                </c:pt>
                <c:pt idx="13410">
                  <c:v>70.371999999999986</c:v>
                </c:pt>
                <c:pt idx="13411">
                  <c:v>70.371999999999986</c:v>
                </c:pt>
                <c:pt idx="13412">
                  <c:v>70.371999999999986</c:v>
                </c:pt>
                <c:pt idx="13413">
                  <c:v>70.371999999999986</c:v>
                </c:pt>
                <c:pt idx="13414">
                  <c:v>70.371999999999986</c:v>
                </c:pt>
                <c:pt idx="13415">
                  <c:v>70.328999999999979</c:v>
                </c:pt>
                <c:pt idx="13416">
                  <c:v>70.328999999999979</c:v>
                </c:pt>
                <c:pt idx="13417">
                  <c:v>70.328999999999979</c:v>
                </c:pt>
                <c:pt idx="13418">
                  <c:v>70.286000000000001</c:v>
                </c:pt>
                <c:pt idx="13419">
                  <c:v>70.286000000000001</c:v>
                </c:pt>
                <c:pt idx="13420">
                  <c:v>70.286000000000001</c:v>
                </c:pt>
                <c:pt idx="13421">
                  <c:v>70.242999999999995</c:v>
                </c:pt>
                <c:pt idx="13422">
                  <c:v>70.242999999999995</c:v>
                </c:pt>
                <c:pt idx="13423">
                  <c:v>70.242999999999995</c:v>
                </c:pt>
                <c:pt idx="13424">
                  <c:v>70.200999999999993</c:v>
                </c:pt>
                <c:pt idx="13425">
                  <c:v>70.200999999999993</c:v>
                </c:pt>
                <c:pt idx="13426">
                  <c:v>70.157999999999987</c:v>
                </c:pt>
                <c:pt idx="13427">
                  <c:v>70.157999999999987</c:v>
                </c:pt>
                <c:pt idx="13428">
                  <c:v>70.157999999999987</c:v>
                </c:pt>
                <c:pt idx="13429">
                  <c:v>70.157999999999987</c:v>
                </c:pt>
                <c:pt idx="13430">
                  <c:v>70.157999999999987</c:v>
                </c:pt>
                <c:pt idx="13431">
                  <c:v>70.157999999999987</c:v>
                </c:pt>
                <c:pt idx="13432">
                  <c:v>70.157999999999987</c:v>
                </c:pt>
                <c:pt idx="13433">
                  <c:v>70.157999999999987</c:v>
                </c:pt>
                <c:pt idx="13434">
                  <c:v>70.114999999999995</c:v>
                </c:pt>
                <c:pt idx="13435">
                  <c:v>70.114999999999995</c:v>
                </c:pt>
                <c:pt idx="13436">
                  <c:v>70.114999999999995</c:v>
                </c:pt>
                <c:pt idx="13437">
                  <c:v>70.114999999999995</c:v>
                </c:pt>
                <c:pt idx="13438">
                  <c:v>70.072000000000003</c:v>
                </c:pt>
                <c:pt idx="13439">
                  <c:v>70.072000000000003</c:v>
                </c:pt>
                <c:pt idx="13440">
                  <c:v>70.072000000000003</c:v>
                </c:pt>
                <c:pt idx="13441">
                  <c:v>70.028999999999982</c:v>
                </c:pt>
                <c:pt idx="13442">
                  <c:v>70.028999999999982</c:v>
                </c:pt>
                <c:pt idx="13443">
                  <c:v>69.985000000000014</c:v>
                </c:pt>
                <c:pt idx="13444">
                  <c:v>69.985000000000014</c:v>
                </c:pt>
                <c:pt idx="13445">
                  <c:v>69.985000000000014</c:v>
                </c:pt>
                <c:pt idx="13446">
                  <c:v>69.985000000000014</c:v>
                </c:pt>
                <c:pt idx="13447">
                  <c:v>69.942000000000007</c:v>
                </c:pt>
                <c:pt idx="13448">
                  <c:v>69.942000000000007</c:v>
                </c:pt>
                <c:pt idx="13449">
                  <c:v>69.942000000000007</c:v>
                </c:pt>
                <c:pt idx="13450">
                  <c:v>69.900999999999996</c:v>
                </c:pt>
                <c:pt idx="13451">
                  <c:v>69.900999999999996</c:v>
                </c:pt>
                <c:pt idx="13452">
                  <c:v>69.900999999999996</c:v>
                </c:pt>
                <c:pt idx="13453">
                  <c:v>69.900999999999996</c:v>
                </c:pt>
                <c:pt idx="13454">
                  <c:v>69.85799999999999</c:v>
                </c:pt>
                <c:pt idx="13455">
                  <c:v>69.85799999999999</c:v>
                </c:pt>
                <c:pt idx="13456">
                  <c:v>69.85799999999999</c:v>
                </c:pt>
                <c:pt idx="13457">
                  <c:v>69.85799999999999</c:v>
                </c:pt>
                <c:pt idx="13458">
                  <c:v>69.85799999999999</c:v>
                </c:pt>
                <c:pt idx="13459">
                  <c:v>69.85799999999999</c:v>
                </c:pt>
                <c:pt idx="13460">
                  <c:v>69.85799999999999</c:v>
                </c:pt>
                <c:pt idx="13461">
                  <c:v>69.813999999999993</c:v>
                </c:pt>
                <c:pt idx="13462">
                  <c:v>69.813999999999993</c:v>
                </c:pt>
                <c:pt idx="13463">
                  <c:v>69.813999999999993</c:v>
                </c:pt>
                <c:pt idx="13464">
                  <c:v>69.813999999999993</c:v>
                </c:pt>
                <c:pt idx="13465">
                  <c:v>69.771000000000001</c:v>
                </c:pt>
                <c:pt idx="13466">
                  <c:v>69.771000000000001</c:v>
                </c:pt>
                <c:pt idx="13467">
                  <c:v>69.771000000000001</c:v>
                </c:pt>
                <c:pt idx="13468">
                  <c:v>69.771000000000001</c:v>
                </c:pt>
                <c:pt idx="13469">
                  <c:v>69.771000000000001</c:v>
                </c:pt>
                <c:pt idx="13470">
                  <c:v>69.771000000000001</c:v>
                </c:pt>
                <c:pt idx="13471">
                  <c:v>69.771000000000001</c:v>
                </c:pt>
                <c:pt idx="13472">
                  <c:v>69.771000000000001</c:v>
                </c:pt>
                <c:pt idx="13473">
                  <c:v>69.771000000000001</c:v>
                </c:pt>
                <c:pt idx="13474">
                  <c:v>69.771000000000001</c:v>
                </c:pt>
                <c:pt idx="13475">
                  <c:v>69.771000000000001</c:v>
                </c:pt>
                <c:pt idx="13476">
                  <c:v>69.727999999999994</c:v>
                </c:pt>
                <c:pt idx="13477">
                  <c:v>69.727999999999994</c:v>
                </c:pt>
                <c:pt idx="13478">
                  <c:v>69.727999999999994</c:v>
                </c:pt>
                <c:pt idx="13479">
                  <c:v>69.727999999999994</c:v>
                </c:pt>
                <c:pt idx="13480">
                  <c:v>69.727999999999994</c:v>
                </c:pt>
                <c:pt idx="13481">
                  <c:v>69.727999999999994</c:v>
                </c:pt>
                <c:pt idx="13482">
                  <c:v>69.727999999999994</c:v>
                </c:pt>
                <c:pt idx="13483">
                  <c:v>69.727999999999994</c:v>
                </c:pt>
                <c:pt idx="13484">
                  <c:v>69.727999999999994</c:v>
                </c:pt>
                <c:pt idx="13485">
                  <c:v>69.727999999999994</c:v>
                </c:pt>
                <c:pt idx="13486">
                  <c:v>69.727999999999994</c:v>
                </c:pt>
                <c:pt idx="13487">
                  <c:v>69.727999999999994</c:v>
                </c:pt>
                <c:pt idx="13488">
                  <c:v>69.727999999999994</c:v>
                </c:pt>
                <c:pt idx="13489">
                  <c:v>69.727999999999994</c:v>
                </c:pt>
                <c:pt idx="13490">
                  <c:v>69.727999999999994</c:v>
                </c:pt>
                <c:pt idx="13491">
                  <c:v>69.685000000000002</c:v>
                </c:pt>
                <c:pt idx="13492">
                  <c:v>69.685000000000002</c:v>
                </c:pt>
                <c:pt idx="13493">
                  <c:v>69.685000000000002</c:v>
                </c:pt>
                <c:pt idx="13494">
                  <c:v>69.685000000000002</c:v>
                </c:pt>
                <c:pt idx="13495">
                  <c:v>69.685000000000002</c:v>
                </c:pt>
                <c:pt idx="13496">
                  <c:v>69.685000000000002</c:v>
                </c:pt>
                <c:pt idx="13497">
                  <c:v>69.685000000000002</c:v>
                </c:pt>
                <c:pt idx="13498">
                  <c:v>69.685000000000002</c:v>
                </c:pt>
                <c:pt idx="13499">
                  <c:v>69.685000000000002</c:v>
                </c:pt>
                <c:pt idx="13500">
                  <c:v>69.685000000000002</c:v>
                </c:pt>
                <c:pt idx="13501">
                  <c:v>69.685000000000002</c:v>
                </c:pt>
                <c:pt idx="13502">
                  <c:v>69.685000000000002</c:v>
                </c:pt>
                <c:pt idx="13503">
                  <c:v>69.685000000000002</c:v>
                </c:pt>
                <c:pt idx="13504">
                  <c:v>69.685000000000002</c:v>
                </c:pt>
                <c:pt idx="13505">
                  <c:v>69.685000000000002</c:v>
                </c:pt>
                <c:pt idx="13506">
                  <c:v>69.685000000000002</c:v>
                </c:pt>
                <c:pt idx="13507">
                  <c:v>69.685000000000002</c:v>
                </c:pt>
                <c:pt idx="13508">
                  <c:v>69.685000000000002</c:v>
                </c:pt>
                <c:pt idx="13509">
                  <c:v>69.685000000000002</c:v>
                </c:pt>
                <c:pt idx="13510">
                  <c:v>69.685000000000002</c:v>
                </c:pt>
                <c:pt idx="13511">
                  <c:v>69.685000000000002</c:v>
                </c:pt>
                <c:pt idx="13512">
                  <c:v>69.685000000000002</c:v>
                </c:pt>
                <c:pt idx="13513">
                  <c:v>69.685000000000002</c:v>
                </c:pt>
                <c:pt idx="13514">
                  <c:v>69.685000000000002</c:v>
                </c:pt>
                <c:pt idx="13515">
                  <c:v>69.685000000000002</c:v>
                </c:pt>
                <c:pt idx="13516">
                  <c:v>69.685000000000002</c:v>
                </c:pt>
                <c:pt idx="13517">
                  <c:v>69.685000000000002</c:v>
                </c:pt>
                <c:pt idx="13518">
                  <c:v>69.685000000000002</c:v>
                </c:pt>
                <c:pt idx="13519">
                  <c:v>69.685000000000002</c:v>
                </c:pt>
                <c:pt idx="13520">
                  <c:v>69.643000000000001</c:v>
                </c:pt>
                <c:pt idx="13521">
                  <c:v>69.643000000000001</c:v>
                </c:pt>
                <c:pt idx="13522">
                  <c:v>69.643000000000001</c:v>
                </c:pt>
                <c:pt idx="13523">
                  <c:v>69.643000000000001</c:v>
                </c:pt>
                <c:pt idx="13524">
                  <c:v>69.643000000000001</c:v>
                </c:pt>
                <c:pt idx="13525">
                  <c:v>69.643000000000001</c:v>
                </c:pt>
                <c:pt idx="13526">
                  <c:v>69.643000000000001</c:v>
                </c:pt>
                <c:pt idx="13527">
                  <c:v>69.643000000000001</c:v>
                </c:pt>
                <c:pt idx="13528">
                  <c:v>69.643000000000001</c:v>
                </c:pt>
                <c:pt idx="13529">
                  <c:v>69.643000000000001</c:v>
                </c:pt>
                <c:pt idx="13530">
                  <c:v>69.643000000000001</c:v>
                </c:pt>
                <c:pt idx="13531">
                  <c:v>69.643000000000001</c:v>
                </c:pt>
                <c:pt idx="13532">
                  <c:v>69.643000000000001</c:v>
                </c:pt>
                <c:pt idx="13533">
                  <c:v>69.643000000000001</c:v>
                </c:pt>
                <c:pt idx="13534">
                  <c:v>69.643000000000001</c:v>
                </c:pt>
                <c:pt idx="13535">
                  <c:v>69.643000000000001</c:v>
                </c:pt>
                <c:pt idx="13536">
                  <c:v>69.643000000000001</c:v>
                </c:pt>
                <c:pt idx="13537">
                  <c:v>69.643000000000001</c:v>
                </c:pt>
                <c:pt idx="13538">
                  <c:v>69.685000000000002</c:v>
                </c:pt>
                <c:pt idx="13539">
                  <c:v>69.685000000000002</c:v>
                </c:pt>
                <c:pt idx="13540">
                  <c:v>69.685000000000002</c:v>
                </c:pt>
                <c:pt idx="13541">
                  <c:v>69.727999999999994</c:v>
                </c:pt>
                <c:pt idx="13542">
                  <c:v>69.727999999999994</c:v>
                </c:pt>
                <c:pt idx="13543">
                  <c:v>69.771000000000001</c:v>
                </c:pt>
                <c:pt idx="13544">
                  <c:v>69.771000000000001</c:v>
                </c:pt>
                <c:pt idx="13545">
                  <c:v>69.771000000000001</c:v>
                </c:pt>
                <c:pt idx="13546">
                  <c:v>69.813999999999993</c:v>
                </c:pt>
                <c:pt idx="13547">
                  <c:v>69.813999999999993</c:v>
                </c:pt>
                <c:pt idx="13548">
                  <c:v>69.813999999999993</c:v>
                </c:pt>
                <c:pt idx="13549">
                  <c:v>69.813999999999993</c:v>
                </c:pt>
                <c:pt idx="13550">
                  <c:v>69.85799999999999</c:v>
                </c:pt>
                <c:pt idx="13551">
                  <c:v>69.85799999999999</c:v>
                </c:pt>
                <c:pt idx="13552">
                  <c:v>69.85799999999999</c:v>
                </c:pt>
                <c:pt idx="13553">
                  <c:v>69.900999999999996</c:v>
                </c:pt>
                <c:pt idx="13554">
                  <c:v>69.900999999999996</c:v>
                </c:pt>
                <c:pt idx="13555">
                  <c:v>69.900999999999996</c:v>
                </c:pt>
                <c:pt idx="13556">
                  <c:v>69.900999999999996</c:v>
                </c:pt>
                <c:pt idx="13557">
                  <c:v>69.942000000000007</c:v>
                </c:pt>
                <c:pt idx="13558">
                  <c:v>69.942000000000007</c:v>
                </c:pt>
                <c:pt idx="13559">
                  <c:v>69.942000000000007</c:v>
                </c:pt>
                <c:pt idx="13560">
                  <c:v>69.942000000000007</c:v>
                </c:pt>
                <c:pt idx="13561">
                  <c:v>69.942000000000007</c:v>
                </c:pt>
                <c:pt idx="13562">
                  <c:v>69.942000000000007</c:v>
                </c:pt>
                <c:pt idx="13563">
                  <c:v>69.942000000000007</c:v>
                </c:pt>
                <c:pt idx="13564">
                  <c:v>69.942000000000007</c:v>
                </c:pt>
                <c:pt idx="13565">
                  <c:v>69.942000000000007</c:v>
                </c:pt>
                <c:pt idx="13566">
                  <c:v>69.942000000000007</c:v>
                </c:pt>
                <c:pt idx="13567">
                  <c:v>69.942000000000007</c:v>
                </c:pt>
                <c:pt idx="13568">
                  <c:v>69.942000000000007</c:v>
                </c:pt>
                <c:pt idx="13569">
                  <c:v>69.942000000000007</c:v>
                </c:pt>
                <c:pt idx="13570">
                  <c:v>69.942000000000007</c:v>
                </c:pt>
                <c:pt idx="13571">
                  <c:v>69.942000000000007</c:v>
                </c:pt>
                <c:pt idx="13572">
                  <c:v>69.942000000000007</c:v>
                </c:pt>
                <c:pt idx="13573">
                  <c:v>69.942000000000007</c:v>
                </c:pt>
                <c:pt idx="13574">
                  <c:v>69.942000000000007</c:v>
                </c:pt>
                <c:pt idx="13575">
                  <c:v>69.985000000000014</c:v>
                </c:pt>
                <c:pt idx="13576">
                  <c:v>69.985000000000014</c:v>
                </c:pt>
                <c:pt idx="13577">
                  <c:v>69.985000000000014</c:v>
                </c:pt>
                <c:pt idx="13578">
                  <c:v>69.985000000000014</c:v>
                </c:pt>
                <c:pt idx="13579">
                  <c:v>69.985000000000014</c:v>
                </c:pt>
                <c:pt idx="13580">
                  <c:v>69.985000000000014</c:v>
                </c:pt>
                <c:pt idx="13581">
                  <c:v>69.985000000000014</c:v>
                </c:pt>
                <c:pt idx="13582">
                  <c:v>69.985000000000014</c:v>
                </c:pt>
                <c:pt idx="13583">
                  <c:v>69.985000000000014</c:v>
                </c:pt>
                <c:pt idx="13584">
                  <c:v>70.028999999999982</c:v>
                </c:pt>
                <c:pt idx="13585">
                  <c:v>70.028999999999982</c:v>
                </c:pt>
                <c:pt idx="13586">
                  <c:v>70.028999999999982</c:v>
                </c:pt>
                <c:pt idx="13587">
                  <c:v>70.028999999999982</c:v>
                </c:pt>
                <c:pt idx="13588">
                  <c:v>70.072000000000003</c:v>
                </c:pt>
                <c:pt idx="13589">
                  <c:v>70.072000000000003</c:v>
                </c:pt>
                <c:pt idx="13590">
                  <c:v>70.072000000000003</c:v>
                </c:pt>
                <c:pt idx="13591">
                  <c:v>70.114999999999995</c:v>
                </c:pt>
                <c:pt idx="13592">
                  <c:v>70.114999999999995</c:v>
                </c:pt>
                <c:pt idx="13593">
                  <c:v>70.114999999999995</c:v>
                </c:pt>
                <c:pt idx="13594">
                  <c:v>70.114999999999995</c:v>
                </c:pt>
                <c:pt idx="13595">
                  <c:v>70.114999999999995</c:v>
                </c:pt>
                <c:pt idx="13596">
                  <c:v>70.114999999999995</c:v>
                </c:pt>
                <c:pt idx="13597">
                  <c:v>70.114999999999995</c:v>
                </c:pt>
                <c:pt idx="13598">
                  <c:v>70.114999999999995</c:v>
                </c:pt>
                <c:pt idx="13599">
                  <c:v>70.114999999999995</c:v>
                </c:pt>
                <c:pt idx="13600">
                  <c:v>70.157999999999987</c:v>
                </c:pt>
                <c:pt idx="13601">
                  <c:v>70.157999999999987</c:v>
                </c:pt>
                <c:pt idx="13602">
                  <c:v>70.157999999999987</c:v>
                </c:pt>
                <c:pt idx="13603">
                  <c:v>70.157999999999987</c:v>
                </c:pt>
                <c:pt idx="13604">
                  <c:v>70.157999999999987</c:v>
                </c:pt>
                <c:pt idx="13605">
                  <c:v>70.157999999999987</c:v>
                </c:pt>
                <c:pt idx="13606">
                  <c:v>70.200999999999993</c:v>
                </c:pt>
                <c:pt idx="13607">
                  <c:v>70.200999999999993</c:v>
                </c:pt>
                <c:pt idx="13608">
                  <c:v>70.200999999999993</c:v>
                </c:pt>
                <c:pt idx="13609">
                  <c:v>70.200999999999993</c:v>
                </c:pt>
                <c:pt idx="13610">
                  <c:v>70.200999999999993</c:v>
                </c:pt>
                <c:pt idx="13611">
                  <c:v>70.200999999999993</c:v>
                </c:pt>
                <c:pt idx="13612">
                  <c:v>70.200999999999993</c:v>
                </c:pt>
                <c:pt idx="13613">
                  <c:v>70.200999999999993</c:v>
                </c:pt>
                <c:pt idx="13614">
                  <c:v>70.200999999999993</c:v>
                </c:pt>
                <c:pt idx="13615">
                  <c:v>70.200999999999993</c:v>
                </c:pt>
                <c:pt idx="13616">
                  <c:v>70.200999999999993</c:v>
                </c:pt>
                <c:pt idx="13617">
                  <c:v>70.200999999999993</c:v>
                </c:pt>
                <c:pt idx="13618">
                  <c:v>70.200999999999993</c:v>
                </c:pt>
                <c:pt idx="13619">
                  <c:v>70.200999999999993</c:v>
                </c:pt>
                <c:pt idx="13620">
                  <c:v>70.157999999999987</c:v>
                </c:pt>
                <c:pt idx="13621">
                  <c:v>70.157999999999987</c:v>
                </c:pt>
                <c:pt idx="13622">
                  <c:v>70.157999999999987</c:v>
                </c:pt>
                <c:pt idx="13623">
                  <c:v>70.157999999999987</c:v>
                </c:pt>
                <c:pt idx="13624">
                  <c:v>70.157999999999987</c:v>
                </c:pt>
                <c:pt idx="13625">
                  <c:v>70.157999999999987</c:v>
                </c:pt>
                <c:pt idx="13626">
                  <c:v>70.157999999999987</c:v>
                </c:pt>
                <c:pt idx="13627">
                  <c:v>70.157999999999987</c:v>
                </c:pt>
                <c:pt idx="13628">
                  <c:v>70.157999999999987</c:v>
                </c:pt>
                <c:pt idx="13629">
                  <c:v>70.200999999999993</c:v>
                </c:pt>
                <c:pt idx="13630">
                  <c:v>70.200999999999993</c:v>
                </c:pt>
                <c:pt idx="13631">
                  <c:v>70.200999999999993</c:v>
                </c:pt>
                <c:pt idx="13632">
                  <c:v>70.200999999999993</c:v>
                </c:pt>
                <c:pt idx="13633">
                  <c:v>70.200999999999993</c:v>
                </c:pt>
                <c:pt idx="13634">
                  <c:v>70.200999999999993</c:v>
                </c:pt>
                <c:pt idx="13635">
                  <c:v>70.200999999999993</c:v>
                </c:pt>
                <c:pt idx="13636">
                  <c:v>70.200999999999993</c:v>
                </c:pt>
                <c:pt idx="13637">
                  <c:v>70.242999999999995</c:v>
                </c:pt>
                <c:pt idx="13638">
                  <c:v>70.242999999999995</c:v>
                </c:pt>
                <c:pt idx="13639">
                  <c:v>70.242999999999995</c:v>
                </c:pt>
                <c:pt idx="13640">
                  <c:v>70.242999999999995</c:v>
                </c:pt>
                <c:pt idx="13641">
                  <c:v>70.242999999999995</c:v>
                </c:pt>
                <c:pt idx="13642">
                  <c:v>70.286000000000001</c:v>
                </c:pt>
                <c:pt idx="13643">
                  <c:v>70.286000000000001</c:v>
                </c:pt>
                <c:pt idx="13644">
                  <c:v>70.286000000000001</c:v>
                </c:pt>
                <c:pt idx="13645">
                  <c:v>70.286000000000001</c:v>
                </c:pt>
                <c:pt idx="13646">
                  <c:v>70.286000000000001</c:v>
                </c:pt>
                <c:pt idx="13647">
                  <c:v>70.242999999999995</c:v>
                </c:pt>
                <c:pt idx="13648">
                  <c:v>70.242999999999995</c:v>
                </c:pt>
                <c:pt idx="13649">
                  <c:v>70.242999999999995</c:v>
                </c:pt>
                <c:pt idx="13650">
                  <c:v>70.286000000000001</c:v>
                </c:pt>
                <c:pt idx="13651">
                  <c:v>70.286000000000001</c:v>
                </c:pt>
                <c:pt idx="13652">
                  <c:v>70.286000000000001</c:v>
                </c:pt>
                <c:pt idx="13653">
                  <c:v>70.286000000000001</c:v>
                </c:pt>
                <c:pt idx="13654">
                  <c:v>70.286000000000001</c:v>
                </c:pt>
                <c:pt idx="13655">
                  <c:v>70.328999999999979</c:v>
                </c:pt>
                <c:pt idx="13656">
                  <c:v>70.328999999999979</c:v>
                </c:pt>
                <c:pt idx="13657">
                  <c:v>70.328999999999979</c:v>
                </c:pt>
                <c:pt idx="13658">
                  <c:v>70.328999999999979</c:v>
                </c:pt>
                <c:pt idx="13659">
                  <c:v>70.371999999999986</c:v>
                </c:pt>
                <c:pt idx="13660">
                  <c:v>70.371999999999986</c:v>
                </c:pt>
                <c:pt idx="13661">
                  <c:v>70.371999999999986</c:v>
                </c:pt>
                <c:pt idx="13662">
                  <c:v>70.415999999999997</c:v>
                </c:pt>
                <c:pt idx="13663">
                  <c:v>70.415999999999997</c:v>
                </c:pt>
                <c:pt idx="13664">
                  <c:v>70.415999999999997</c:v>
                </c:pt>
                <c:pt idx="13665">
                  <c:v>70.459000000000003</c:v>
                </c:pt>
                <c:pt idx="13666">
                  <c:v>70.459000000000003</c:v>
                </c:pt>
                <c:pt idx="13667">
                  <c:v>70.459000000000003</c:v>
                </c:pt>
                <c:pt idx="13668">
                  <c:v>70.459000000000003</c:v>
                </c:pt>
                <c:pt idx="13669">
                  <c:v>70.501999999999995</c:v>
                </c:pt>
                <c:pt idx="13670">
                  <c:v>70.501999999999995</c:v>
                </c:pt>
                <c:pt idx="13671">
                  <c:v>70.543000000000006</c:v>
                </c:pt>
                <c:pt idx="13672">
                  <c:v>70.543000000000006</c:v>
                </c:pt>
                <c:pt idx="13673">
                  <c:v>70.587000000000003</c:v>
                </c:pt>
                <c:pt idx="13674">
                  <c:v>70.63</c:v>
                </c:pt>
                <c:pt idx="13675">
                  <c:v>70.63</c:v>
                </c:pt>
                <c:pt idx="13676">
                  <c:v>70.672999999999988</c:v>
                </c:pt>
                <c:pt idx="13677">
                  <c:v>70.672999999999988</c:v>
                </c:pt>
                <c:pt idx="13678">
                  <c:v>70.672999999999988</c:v>
                </c:pt>
                <c:pt idx="13679">
                  <c:v>70.715999999999994</c:v>
                </c:pt>
                <c:pt idx="13680">
                  <c:v>70.715999999999994</c:v>
                </c:pt>
                <c:pt idx="13681">
                  <c:v>70.715999999999994</c:v>
                </c:pt>
                <c:pt idx="13682">
                  <c:v>70.715999999999994</c:v>
                </c:pt>
                <c:pt idx="13683">
                  <c:v>70.715999999999994</c:v>
                </c:pt>
                <c:pt idx="13684">
                  <c:v>70.715999999999994</c:v>
                </c:pt>
                <c:pt idx="13685">
                  <c:v>70.715999999999994</c:v>
                </c:pt>
                <c:pt idx="13686">
                  <c:v>70.715999999999994</c:v>
                </c:pt>
                <c:pt idx="13687">
                  <c:v>70.672999999999988</c:v>
                </c:pt>
                <c:pt idx="13688">
                  <c:v>70.672999999999988</c:v>
                </c:pt>
                <c:pt idx="13689">
                  <c:v>70.672999999999988</c:v>
                </c:pt>
                <c:pt idx="13690">
                  <c:v>70.672999999999988</c:v>
                </c:pt>
                <c:pt idx="13691">
                  <c:v>70.672999999999988</c:v>
                </c:pt>
                <c:pt idx="13692">
                  <c:v>70.672999999999988</c:v>
                </c:pt>
                <c:pt idx="13693">
                  <c:v>70.672999999999988</c:v>
                </c:pt>
                <c:pt idx="13694">
                  <c:v>70.672999999999988</c:v>
                </c:pt>
                <c:pt idx="13695">
                  <c:v>70.672999999999988</c:v>
                </c:pt>
                <c:pt idx="13696">
                  <c:v>70.672999999999988</c:v>
                </c:pt>
                <c:pt idx="13697">
                  <c:v>70.63</c:v>
                </c:pt>
                <c:pt idx="13698">
                  <c:v>70.672999999999988</c:v>
                </c:pt>
                <c:pt idx="13699">
                  <c:v>70.63</c:v>
                </c:pt>
                <c:pt idx="13700">
                  <c:v>70.63</c:v>
                </c:pt>
                <c:pt idx="13701">
                  <c:v>70.672999999999988</c:v>
                </c:pt>
                <c:pt idx="13702">
                  <c:v>70.672999999999988</c:v>
                </c:pt>
                <c:pt idx="13703">
                  <c:v>70.672999999999988</c:v>
                </c:pt>
                <c:pt idx="13704">
                  <c:v>70.672999999999988</c:v>
                </c:pt>
                <c:pt idx="13705">
                  <c:v>70.672999999999988</c:v>
                </c:pt>
                <c:pt idx="13706">
                  <c:v>70.715999999999994</c:v>
                </c:pt>
                <c:pt idx="13707">
                  <c:v>70.715999999999994</c:v>
                </c:pt>
                <c:pt idx="13708">
                  <c:v>70.759</c:v>
                </c:pt>
                <c:pt idx="13709">
                  <c:v>70.759</c:v>
                </c:pt>
                <c:pt idx="13710">
                  <c:v>70.802999999999983</c:v>
                </c:pt>
                <c:pt idx="13711">
                  <c:v>70.802999999999983</c:v>
                </c:pt>
                <c:pt idx="13712">
                  <c:v>70.846000000000004</c:v>
                </c:pt>
                <c:pt idx="13713">
                  <c:v>70.846000000000004</c:v>
                </c:pt>
                <c:pt idx="13714">
                  <c:v>70.846000000000004</c:v>
                </c:pt>
                <c:pt idx="13715">
                  <c:v>70.846000000000004</c:v>
                </c:pt>
                <c:pt idx="13716">
                  <c:v>70.887</c:v>
                </c:pt>
                <c:pt idx="13717">
                  <c:v>70.887</c:v>
                </c:pt>
                <c:pt idx="13718">
                  <c:v>70.887</c:v>
                </c:pt>
                <c:pt idx="13719">
                  <c:v>70.887</c:v>
                </c:pt>
                <c:pt idx="13720">
                  <c:v>70.887</c:v>
                </c:pt>
                <c:pt idx="13721">
                  <c:v>70.930000000000007</c:v>
                </c:pt>
                <c:pt idx="13722">
                  <c:v>70.930000000000007</c:v>
                </c:pt>
                <c:pt idx="13723">
                  <c:v>70.930000000000007</c:v>
                </c:pt>
                <c:pt idx="13724">
                  <c:v>70.930000000000007</c:v>
                </c:pt>
                <c:pt idx="13725">
                  <c:v>70.930000000000007</c:v>
                </c:pt>
                <c:pt idx="13726">
                  <c:v>70.930000000000007</c:v>
                </c:pt>
                <c:pt idx="13727">
                  <c:v>70.930000000000007</c:v>
                </c:pt>
                <c:pt idx="13728">
                  <c:v>70.930000000000007</c:v>
                </c:pt>
                <c:pt idx="13729">
                  <c:v>70.930000000000007</c:v>
                </c:pt>
                <c:pt idx="13730">
                  <c:v>70.974000000000004</c:v>
                </c:pt>
                <c:pt idx="13731">
                  <c:v>70.974000000000004</c:v>
                </c:pt>
                <c:pt idx="13732">
                  <c:v>70.974000000000004</c:v>
                </c:pt>
                <c:pt idx="13733">
                  <c:v>70.974000000000004</c:v>
                </c:pt>
                <c:pt idx="13734">
                  <c:v>71.016999999999996</c:v>
                </c:pt>
                <c:pt idx="13735">
                  <c:v>71.016999999999996</c:v>
                </c:pt>
                <c:pt idx="13736">
                  <c:v>71.016999999999996</c:v>
                </c:pt>
                <c:pt idx="13737">
                  <c:v>71.016999999999996</c:v>
                </c:pt>
                <c:pt idx="13738">
                  <c:v>71.016999999999996</c:v>
                </c:pt>
                <c:pt idx="13739">
                  <c:v>71.016999999999996</c:v>
                </c:pt>
                <c:pt idx="13740">
                  <c:v>71.016999999999996</c:v>
                </c:pt>
                <c:pt idx="13741">
                  <c:v>71.016999999999996</c:v>
                </c:pt>
                <c:pt idx="13742">
                  <c:v>71.016999999999996</c:v>
                </c:pt>
                <c:pt idx="13743">
                  <c:v>71.016999999999996</c:v>
                </c:pt>
                <c:pt idx="13744">
                  <c:v>71.06</c:v>
                </c:pt>
                <c:pt idx="13745">
                  <c:v>71.06</c:v>
                </c:pt>
                <c:pt idx="13746">
                  <c:v>71.06</c:v>
                </c:pt>
                <c:pt idx="13747">
                  <c:v>71.06</c:v>
                </c:pt>
                <c:pt idx="13748">
                  <c:v>71.06</c:v>
                </c:pt>
                <c:pt idx="13749">
                  <c:v>71.10299999999998</c:v>
                </c:pt>
                <c:pt idx="13750">
                  <c:v>71.10299999999998</c:v>
                </c:pt>
                <c:pt idx="13751">
                  <c:v>71.10299999999998</c:v>
                </c:pt>
                <c:pt idx="13752">
                  <c:v>71.10299999999998</c:v>
                </c:pt>
                <c:pt idx="13753">
                  <c:v>71.10299999999998</c:v>
                </c:pt>
                <c:pt idx="13754">
                  <c:v>71.10299999999998</c:v>
                </c:pt>
                <c:pt idx="13755">
                  <c:v>71.10299999999998</c:v>
                </c:pt>
                <c:pt idx="13756">
                  <c:v>71.10299999999998</c:v>
                </c:pt>
                <c:pt idx="13757">
                  <c:v>71.10299999999998</c:v>
                </c:pt>
                <c:pt idx="13758">
                  <c:v>71.10299999999998</c:v>
                </c:pt>
                <c:pt idx="13759">
                  <c:v>71.10299999999998</c:v>
                </c:pt>
                <c:pt idx="13760">
                  <c:v>71.06</c:v>
                </c:pt>
                <c:pt idx="13761">
                  <c:v>71.06</c:v>
                </c:pt>
                <c:pt idx="13762">
                  <c:v>71.06</c:v>
                </c:pt>
                <c:pt idx="13763">
                  <c:v>71.06</c:v>
                </c:pt>
                <c:pt idx="13764">
                  <c:v>71.06</c:v>
                </c:pt>
                <c:pt idx="13765">
                  <c:v>71.06</c:v>
                </c:pt>
                <c:pt idx="13766">
                  <c:v>71.06</c:v>
                </c:pt>
                <c:pt idx="13767">
                  <c:v>71.06</c:v>
                </c:pt>
                <c:pt idx="13768">
                  <c:v>71.06</c:v>
                </c:pt>
                <c:pt idx="13769">
                  <c:v>71.06</c:v>
                </c:pt>
                <c:pt idx="13770">
                  <c:v>71.06</c:v>
                </c:pt>
                <c:pt idx="13771">
                  <c:v>71.06</c:v>
                </c:pt>
                <c:pt idx="13772">
                  <c:v>71.06</c:v>
                </c:pt>
                <c:pt idx="13773">
                  <c:v>71.06</c:v>
                </c:pt>
                <c:pt idx="13774">
                  <c:v>71.06</c:v>
                </c:pt>
                <c:pt idx="13775">
                  <c:v>71.06</c:v>
                </c:pt>
                <c:pt idx="13776">
                  <c:v>71.06</c:v>
                </c:pt>
                <c:pt idx="13777">
                  <c:v>71.06</c:v>
                </c:pt>
                <c:pt idx="13778">
                  <c:v>71.06</c:v>
                </c:pt>
                <c:pt idx="13779">
                  <c:v>71.06</c:v>
                </c:pt>
                <c:pt idx="13780">
                  <c:v>71.06</c:v>
                </c:pt>
                <c:pt idx="13781">
                  <c:v>71.06</c:v>
                </c:pt>
                <c:pt idx="13782">
                  <c:v>71.06</c:v>
                </c:pt>
                <c:pt idx="13783">
                  <c:v>71.06</c:v>
                </c:pt>
                <c:pt idx="13784">
                  <c:v>71.06</c:v>
                </c:pt>
                <c:pt idx="13785">
                  <c:v>71.06</c:v>
                </c:pt>
                <c:pt idx="13786">
                  <c:v>71.06</c:v>
                </c:pt>
                <c:pt idx="13787">
                  <c:v>71.06</c:v>
                </c:pt>
                <c:pt idx="13788">
                  <c:v>71.06</c:v>
                </c:pt>
                <c:pt idx="13789">
                  <c:v>71.06</c:v>
                </c:pt>
                <c:pt idx="13790">
                  <c:v>71.06</c:v>
                </c:pt>
                <c:pt idx="13791">
                  <c:v>71.06</c:v>
                </c:pt>
                <c:pt idx="13792">
                  <c:v>71.10299999999998</c:v>
                </c:pt>
                <c:pt idx="13793">
                  <c:v>71.10299999999998</c:v>
                </c:pt>
                <c:pt idx="13794">
                  <c:v>71.10299999999998</c:v>
                </c:pt>
                <c:pt idx="13795">
                  <c:v>71.10299999999998</c:v>
                </c:pt>
                <c:pt idx="13796">
                  <c:v>71.10299999999998</c:v>
                </c:pt>
                <c:pt idx="13797">
                  <c:v>71.10299999999998</c:v>
                </c:pt>
                <c:pt idx="13798">
                  <c:v>71.10299999999998</c:v>
                </c:pt>
                <c:pt idx="13799">
                  <c:v>71.10299999999998</c:v>
                </c:pt>
                <c:pt idx="13800">
                  <c:v>71.10299999999998</c:v>
                </c:pt>
                <c:pt idx="13801">
                  <c:v>71.10299999999998</c:v>
                </c:pt>
                <c:pt idx="13802">
                  <c:v>71.10299999999998</c:v>
                </c:pt>
                <c:pt idx="13803">
                  <c:v>71.146000000000001</c:v>
                </c:pt>
                <c:pt idx="13804">
                  <c:v>71.146000000000001</c:v>
                </c:pt>
                <c:pt idx="13805">
                  <c:v>71.146000000000001</c:v>
                </c:pt>
                <c:pt idx="13806">
                  <c:v>71.19</c:v>
                </c:pt>
                <c:pt idx="13807">
                  <c:v>71.19</c:v>
                </c:pt>
                <c:pt idx="13808">
                  <c:v>71.19</c:v>
                </c:pt>
                <c:pt idx="13809">
                  <c:v>71.230999999999995</c:v>
                </c:pt>
                <c:pt idx="13810">
                  <c:v>71.230999999999995</c:v>
                </c:pt>
                <c:pt idx="13811">
                  <c:v>71.230999999999995</c:v>
                </c:pt>
                <c:pt idx="13812">
                  <c:v>71.274000000000001</c:v>
                </c:pt>
                <c:pt idx="13813">
                  <c:v>71.274000000000001</c:v>
                </c:pt>
                <c:pt idx="13814">
                  <c:v>71.316999999999993</c:v>
                </c:pt>
                <c:pt idx="13815">
                  <c:v>71.316999999999993</c:v>
                </c:pt>
                <c:pt idx="13816">
                  <c:v>71.316999999999993</c:v>
                </c:pt>
                <c:pt idx="13817">
                  <c:v>71.361000000000004</c:v>
                </c:pt>
                <c:pt idx="13818">
                  <c:v>71.361000000000004</c:v>
                </c:pt>
                <c:pt idx="13819">
                  <c:v>71.361000000000004</c:v>
                </c:pt>
                <c:pt idx="13820">
                  <c:v>71.403999999999996</c:v>
                </c:pt>
                <c:pt idx="13821">
                  <c:v>71.403999999999996</c:v>
                </c:pt>
                <c:pt idx="13822">
                  <c:v>71.403999999999996</c:v>
                </c:pt>
                <c:pt idx="13823">
                  <c:v>71.403999999999996</c:v>
                </c:pt>
                <c:pt idx="13824">
                  <c:v>71.447000000000031</c:v>
                </c:pt>
                <c:pt idx="13825">
                  <c:v>71.447000000000031</c:v>
                </c:pt>
                <c:pt idx="13826">
                  <c:v>71.489999999999995</c:v>
                </c:pt>
                <c:pt idx="13827">
                  <c:v>71.489999999999995</c:v>
                </c:pt>
                <c:pt idx="13828">
                  <c:v>71.489999999999995</c:v>
                </c:pt>
                <c:pt idx="13829">
                  <c:v>71.489999999999995</c:v>
                </c:pt>
                <c:pt idx="13830">
                  <c:v>71.489999999999995</c:v>
                </c:pt>
                <c:pt idx="13831">
                  <c:v>71.489999999999995</c:v>
                </c:pt>
                <c:pt idx="13832">
                  <c:v>71.489999999999995</c:v>
                </c:pt>
                <c:pt idx="13833">
                  <c:v>71.489999999999995</c:v>
                </c:pt>
                <c:pt idx="13834">
                  <c:v>71.447000000000031</c:v>
                </c:pt>
                <c:pt idx="13835">
                  <c:v>71.447000000000031</c:v>
                </c:pt>
                <c:pt idx="13836">
                  <c:v>71.447000000000031</c:v>
                </c:pt>
                <c:pt idx="13837">
                  <c:v>71.447000000000031</c:v>
                </c:pt>
                <c:pt idx="13838">
                  <c:v>71.489999999999995</c:v>
                </c:pt>
                <c:pt idx="13839">
                  <c:v>71.489999999999995</c:v>
                </c:pt>
                <c:pt idx="13840">
                  <c:v>71.489999999999995</c:v>
                </c:pt>
                <c:pt idx="13841">
                  <c:v>71.489999999999995</c:v>
                </c:pt>
                <c:pt idx="13842">
                  <c:v>71.489999999999995</c:v>
                </c:pt>
                <c:pt idx="13843">
                  <c:v>71.489999999999995</c:v>
                </c:pt>
                <c:pt idx="13844">
                  <c:v>71.489999999999995</c:v>
                </c:pt>
                <c:pt idx="13845">
                  <c:v>71.489999999999995</c:v>
                </c:pt>
                <c:pt idx="13846">
                  <c:v>71.489999999999995</c:v>
                </c:pt>
                <c:pt idx="13847">
                  <c:v>71.489999999999995</c:v>
                </c:pt>
                <c:pt idx="13848">
                  <c:v>71.489999999999995</c:v>
                </c:pt>
                <c:pt idx="13849">
                  <c:v>71.489999999999995</c:v>
                </c:pt>
                <c:pt idx="13850">
                  <c:v>71.489999999999995</c:v>
                </c:pt>
                <c:pt idx="13851">
                  <c:v>71.447000000000031</c:v>
                </c:pt>
                <c:pt idx="13852">
                  <c:v>71.447000000000031</c:v>
                </c:pt>
                <c:pt idx="13853">
                  <c:v>71.447000000000031</c:v>
                </c:pt>
                <c:pt idx="13854">
                  <c:v>71.447000000000031</c:v>
                </c:pt>
                <c:pt idx="13855">
                  <c:v>71.447000000000031</c:v>
                </c:pt>
                <c:pt idx="13856">
                  <c:v>71.447000000000031</c:v>
                </c:pt>
                <c:pt idx="13857">
                  <c:v>71.447000000000031</c:v>
                </c:pt>
                <c:pt idx="13858">
                  <c:v>71.403999999999996</c:v>
                </c:pt>
                <c:pt idx="13859">
                  <c:v>71.403999999999996</c:v>
                </c:pt>
                <c:pt idx="13860">
                  <c:v>71.403999999999996</c:v>
                </c:pt>
                <c:pt idx="13861">
                  <c:v>71.403999999999996</c:v>
                </c:pt>
                <c:pt idx="13862">
                  <c:v>71.361000000000004</c:v>
                </c:pt>
                <c:pt idx="13863">
                  <c:v>71.361000000000004</c:v>
                </c:pt>
                <c:pt idx="13864">
                  <c:v>71.361000000000004</c:v>
                </c:pt>
                <c:pt idx="13865">
                  <c:v>71.316999999999993</c:v>
                </c:pt>
                <c:pt idx="13866">
                  <c:v>71.316999999999993</c:v>
                </c:pt>
                <c:pt idx="13867">
                  <c:v>71.316999999999993</c:v>
                </c:pt>
                <c:pt idx="13868">
                  <c:v>71.316999999999993</c:v>
                </c:pt>
                <c:pt idx="13869">
                  <c:v>71.274000000000001</c:v>
                </c:pt>
                <c:pt idx="13870">
                  <c:v>71.274000000000001</c:v>
                </c:pt>
                <c:pt idx="13871">
                  <c:v>71.274000000000001</c:v>
                </c:pt>
                <c:pt idx="13872">
                  <c:v>71.274000000000001</c:v>
                </c:pt>
                <c:pt idx="13873">
                  <c:v>71.274000000000001</c:v>
                </c:pt>
                <c:pt idx="13874">
                  <c:v>71.274000000000001</c:v>
                </c:pt>
                <c:pt idx="13875">
                  <c:v>71.230999999999995</c:v>
                </c:pt>
                <c:pt idx="13876">
                  <c:v>71.230999999999995</c:v>
                </c:pt>
                <c:pt idx="13877">
                  <c:v>71.230999999999995</c:v>
                </c:pt>
                <c:pt idx="13878">
                  <c:v>71.230999999999995</c:v>
                </c:pt>
                <c:pt idx="13879">
                  <c:v>71.230999999999995</c:v>
                </c:pt>
                <c:pt idx="13880">
                  <c:v>71.230999999999995</c:v>
                </c:pt>
                <c:pt idx="13881">
                  <c:v>71.230999999999995</c:v>
                </c:pt>
                <c:pt idx="13882">
                  <c:v>71.230999999999995</c:v>
                </c:pt>
                <c:pt idx="13883">
                  <c:v>71.230999999999995</c:v>
                </c:pt>
                <c:pt idx="13884">
                  <c:v>71.230999999999995</c:v>
                </c:pt>
                <c:pt idx="13885">
                  <c:v>71.230999999999995</c:v>
                </c:pt>
                <c:pt idx="13886">
                  <c:v>71.230999999999995</c:v>
                </c:pt>
                <c:pt idx="13887">
                  <c:v>71.230999999999995</c:v>
                </c:pt>
                <c:pt idx="13888">
                  <c:v>71.230999999999995</c:v>
                </c:pt>
                <c:pt idx="13889">
                  <c:v>71.230999999999995</c:v>
                </c:pt>
                <c:pt idx="13890">
                  <c:v>71.230999999999995</c:v>
                </c:pt>
                <c:pt idx="13891">
                  <c:v>71.230999999999995</c:v>
                </c:pt>
                <c:pt idx="13892">
                  <c:v>71.274000000000001</c:v>
                </c:pt>
                <c:pt idx="13893">
                  <c:v>71.274000000000001</c:v>
                </c:pt>
                <c:pt idx="13894">
                  <c:v>71.274000000000001</c:v>
                </c:pt>
                <c:pt idx="13895">
                  <c:v>71.274000000000001</c:v>
                </c:pt>
                <c:pt idx="13896">
                  <c:v>71.274000000000001</c:v>
                </c:pt>
                <c:pt idx="13897">
                  <c:v>71.274000000000001</c:v>
                </c:pt>
                <c:pt idx="13898">
                  <c:v>71.316999999999993</c:v>
                </c:pt>
                <c:pt idx="13899">
                  <c:v>71.316999999999993</c:v>
                </c:pt>
                <c:pt idx="13900">
                  <c:v>71.316999999999993</c:v>
                </c:pt>
                <c:pt idx="13901">
                  <c:v>71.316999999999993</c:v>
                </c:pt>
                <c:pt idx="13902">
                  <c:v>71.316999999999993</c:v>
                </c:pt>
                <c:pt idx="13903">
                  <c:v>71.316999999999993</c:v>
                </c:pt>
                <c:pt idx="13904">
                  <c:v>71.316999999999993</c:v>
                </c:pt>
                <c:pt idx="13905">
                  <c:v>71.316999999999993</c:v>
                </c:pt>
                <c:pt idx="13906">
                  <c:v>71.316999999999993</c:v>
                </c:pt>
                <c:pt idx="13907">
                  <c:v>71.316999999999993</c:v>
                </c:pt>
                <c:pt idx="13908">
                  <c:v>71.316999999999993</c:v>
                </c:pt>
                <c:pt idx="13909">
                  <c:v>71.316999999999993</c:v>
                </c:pt>
                <c:pt idx="13910">
                  <c:v>71.274000000000001</c:v>
                </c:pt>
                <c:pt idx="13911">
                  <c:v>71.274000000000001</c:v>
                </c:pt>
                <c:pt idx="13912">
                  <c:v>71.274000000000001</c:v>
                </c:pt>
                <c:pt idx="13913">
                  <c:v>71.274000000000001</c:v>
                </c:pt>
                <c:pt idx="13914">
                  <c:v>71.274000000000001</c:v>
                </c:pt>
                <c:pt idx="13915">
                  <c:v>71.230999999999995</c:v>
                </c:pt>
                <c:pt idx="13916">
                  <c:v>71.230999999999995</c:v>
                </c:pt>
                <c:pt idx="13917">
                  <c:v>71.230999999999995</c:v>
                </c:pt>
                <c:pt idx="13918">
                  <c:v>71.19</c:v>
                </c:pt>
                <c:pt idx="13919">
                  <c:v>71.19</c:v>
                </c:pt>
                <c:pt idx="13920">
                  <c:v>71.19</c:v>
                </c:pt>
                <c:pt idx="13921">
                  <c:v>71.19</c:v>
                </c:pt>
                <c:pt idx="13922">
                  <c:v>71.19</c:v>
                </c:pt>
                <c:pt idx="13923">
                  <c:v>71.146000000000001</c:v>
                </c:pt>
                <c:pt idx="13924">
                  <c:v>71.146000000000001</c:v>
                </c:pt>
                <c:pt idx="13925">
                  <c:v>71.19</c:v>
                </c:pt>
                <c:pt idx="13926">
                  <c:v>71.19</c:v>
                </c:pt>
                <c:pt idx="13927">
                  <c:v>71.19</c:v>
                </c:pt>
                <c:pt idx="13928">
                  <c:v>71.19</c:v>
                </c:pt>
                <c:pt idx="13929">
                  <c:v>71.19</c:v>
                </c:pt>
                <c:pt idx="13930">
                  <c:v>71.19</c:v>
                </c:pt>
                <c:pt idx="13931">
                  <c:v>71.19</c:v>
                </c:pt>
                <c:pt idx="13932">
                  <c:v>71.19</c:v>
                </c:pt>
                <c:pt idx="13933">
                  <c:v>71.19</c:v>
                </c:pt>
                <c:pt idx="13934">
                  <c:v>71.19</c:v>
                </c:pt>
                <c:pt idx="13935">
                  <c:v>71.19</c:v>
                </c:pt>
                <c:pt idx="13936">
                  <c:v>71.19</c:v>
                </c:pt>
                <c:pt idx="13937">
                  <c:v>71.146000000000001</c:v>
                </c:pt>
                <c:pt idx="13938">
                  <c:v>71.146000000000001</c:v>
                </c:pt>
                <c:pt idx="13939">
                  <c:v>71.146000000000001</c:v>
                </c:pt>
                <c:pt idx="13940">
                  <c:v>71.146000000000001</c:v>
                </c:pt>
                <c:pt idx="13941">
                  <c:v>71.146000000000001</c:v>
                </c:pt>
                <c:pt idx="13942">
                  <c:v>71.146000000000001</c:v>
                </c:pt>
                <c:pt idx="13943">
                  <c:v>71.146000000000001</c:v>
                </c:pt>
                <c:pt idx="13944">
                  <c:v>71.10299999999998</c:v>
                </c:pt>
                <c:pt idx="13945">
                  <c:v>71.10299999999998</c:v>
                </c:pt>
                <c:pt idx="13946">
                  <c:v>71.10299999999998</c:v>
                </c:pt>
                <c:pt idx="13947">
                  <c:v>71.10299999999998</c:v>
                </c:pt>
                <c:pt idx="13948">
                  <c:v>71.10299999999998</c:v>
                </c:pt>
                <c:pt idx="13949">
                  <c:v>71.146000000000001</c:v>
                </c:pt>
                <c:pt idx="13950">
                  <c:v>71.146000000000001</c:v>
                </c:pt>
                <c:pt idx="13951">
                  <c:v>71.146000000000001</c:v>
                </c:pt>
                <c:pt idx="13952">
                  <c:v>71.146000000000001</c:v>
                </c:pt>
                <c:pt idx="13953">
                  <c:v>71.146000000000001</c:v>
                </c:pt>
                <c:pt idx="13954">
                  <c:v>71.146000000000001</c:v>
                </c:pt>
                <c:pt idx="13955">
                  <c:v>71.146000000000001</c:v>
                </c:pt>
                <c:pt idx="13956">
                  <c:v>71.146000000000001</c:v>
                </c:pt>
                <c:pt idx="13957">
                  <c:v>71.146000000000001</c:v>
                </c:pt>
                <c:pt idx="13958">
                  <c:v>71.146000000000001</c:v>
                </c:pt>
                <c:pt idx="13959">
                  <c:v>71.10299999999998</c:v>
                </c:pt>
                <c:pt idx="13960">
                  <c:v>71.10299999999998</c:v>
                </c:pt>
                <c:pt idx="13961">
                  <c:v>71.10299999999998</c:v>
                </c:pt>
                <c:pt idx="13962">
                  <c:v>71.10299999999998</c:v>
                </c:pt>
                <c:pt idx="13963">
                  <c:v>71.06</c:v>
                </c:pt>
                <c:pt idx="13964">
                  <c:v>71.06</c:v>
                </c:pt>
                <c:pt idx="13965">
                  <c:v>71.06</c:v>
                </c:pt>
                <c:pt idx="13966">
                  <c:v>71.016999999999996</c:v>
                </c:pt>
                <c:pt idx="13967">
                  <c:v>71.016999999999996</c:v>
                </c:pt>
                <c:pt idx="13968">
                  <c:v>71.016999999999996</c:v>
                </c:pt>
                <c:pt idx="13969">
                  <c:v>71.016999999999996</c:v>
                </c:pt>
                <c:pt idx="13970">
                  <c:v>71.016999999999996</c:v>
                </c:pt>
                <c:pt idx="13971">
                  <c:v>71.016999999999996</c:v>
                </c:pt>
                <c:pt idx="13972">
                  <c:v>71.016999999999996</c:v>
                </c:pt>
                <c:pt idx="13973">
                  <c:v>71.016999999999996</c:v>
                </c:pt>
                <c:pt idx="13974">
                  <c:v>71.016999999999996</c:v>
                </c:pt>
                <c:pt idx="13975">
                  <c:v>71.016999999999996</c:v>
                </c:pt>
                <c:pt idx="13976">
                  <c:v>71.016999999999996</c:v>
                </c:pt>
                <c:pt idx="13977">
                  <c:v>71.016999999999996</c:v>
                </c:pt>
                <c:pt idx="13978">
                  <c:v>71.016999999999996</c:v>
                </c:pt>
                <c:pt idx="13979">
                  <c:v>71.016999999999996</c:v>
                </c:pt>
                <c:pt idx="13980">
                  <c:v>71.016999999999996</c:v>
                </c:pt>
                <c:pt idx="13981">
                  <c:v>71.06</c:v>
                </c:pt>
                <c:pt idx="13982">
                  <c:v>71.06</c:v>
                </c:pt>
                <c:pt idx="13983">
                  <c:v>71.06</c:v>
                </c:pt>
                <c:pt idx="13984">
                  <c:v>71.10299999999998</c:v>
                </c:pt>
                <c:pt idx="13985">
                  <c:v>71.10299999999998</c:v>
                </c:pt>
                <c:pt idx="13986">
                  <c:v>71.10299999999998</c:v>
                </c:pt>
                <c:pt idx="13987">
                  <c:v>71.146000000000001</c:v>
                </c:pt>
                <c:pt idx="13988">
                  <c:v>71.146000000000001</c:v>
                </c:pt>
                <c:pt idx="13989">
                  <c:v>71.146000000000001</c:v>
                </c:pt>
                <c:pt idx="13990">
                  <c:v>71.19</c:v>
                </c:pt>
                <c:pt idx="13991">
                  <c:v>71.19</c:v>
                </c:pt>
                <c:pt idx="13992">
                  <c:v>71.19</c:v>
                </c:pt>
                <c:pt idx="13993">
                  <c:v>71.19</c:v>
                </c:pt>
                <c:pt idx="13994">
                  <c:v>71.19</c:v>
                </c:pt>
                <c:pt idx="13995">
                  <c:v>71.19</c:v>
                </c:pt>
                <c:pt idx="13996">
                  <c:v>71.19</c:v>
                </c:pt>
                <c:pt idx="13997">
                  <c:v>71.230999999999995</c:v>
                </c:pt>
                <c:pt idx="13998">
                  <c:v>71.230999999999995</c:v>
                </c:pt>
                <c:pt idx="13999">
                  <c:v>71.230999999999995</c:v>
                </c:pt>
                <c:pt idx="14000">
                  <c:v>71.230999999999995</c:v>
                </c:pt>
                <c:pt idx="14001">
                  <c:v>71.230999999999995</c:v>
                </c:pt>
                <c:pt idx="14002">
                  <c:v>71.230999999999995</c:v>
                </c:pt>
                <c:pt idx="14003">
                  <c:v>71.230999999999995</c:v>
                </c:pt>
                <c:pt idx="14004">
                  <c:v>71.230999999999995</c:v>
                </c:pt>
                <c:pt idx="14005">
                  <c:v>71.230999999999995</c:v>
                </c:pt>
                <c:pt idx="14006">
                  <c:v>71.230999999999995</c:v>
                </c:pt>
                <c:pt idx="14007">
                  <c:v>71.19</c:v>
                </c:pt>
                <c:pt idx="14008">
                  <c:v>71.19</c:v>
                </c:pt>
                <c:pt idx="14009">
                  <c:v>71.19</c:v>
                </c:pt>
                <c:pt idx="14010">
                  <c:v>71.19</c:v>
                </c:pt>
                <c:pt idx="14011">
                  <c:v>71.19</c:v>
                </c:pt>
                <c:pt idx="14012">
                  <c:v>71.146000000000001</c:v>
                </c:pt>
                <c:pt idx="14013">
                  <c:v>71.146000000000001</c:v>
                </c:pt>
                <c:pt idx="14014">
                  <c:v>71.146000000000001</c:v>
                </c:pt>
                <c:pt idx="14015">
                  <c:v>71.146000000000001</c:v>
                </c:pt>
                <c:pt idx="14016">
                  <c:v>71.146000000000001</c:v>
                </c:pt>
                <c:pt idx="14017">
                  <c:v>71.146000000000001</c:v>
                </c:pt>
                <c:pt idx="14018">
                  <c:v>71.146000000000001</c:v>
                </c:pt>
                <c:pt idx="14019">
                  <c:v>71.146000000000001</c:v>
                </c:pt>
                <c:pt idx="14020">
                  <c:v>71.146000000000001</c:v>
                </c:pt>
                <c:pt idx="14021">
                  <c:v>71.146000000000001</c:v>
                </c:pt>
                <c:pt idx="14022">
                  <c:v>71.146000000000001</c:v>
                </c:pt>
                <c:pt idx="14023">
                  <c:v>71.146000000000001</c:v>
                </c:pt>
                <c:pt idx="14024">
                  <c:v>71.146000000000001</c:v>
                </c:pt>
                <c:pt idx="14025">
                  <c:v>71.146000000000001</c:v>
                </c:pt>
                <c:pt idx="14026">
                  <c:v>71.10299999999998</c:v>
                </c:pt>
                <c:pt idx="14027">
                  <c:v>71.10299999999998</c:v>
                </c:pt>
                <c:pt idx="14028">
                  <c:v>71.10299999999998</c:v>
                </c:pt>
                <c:pt idx="14029">
                  <c:v>71.10299999999998</c:v>
                </c:pt>
                <c:pt idx="14030">
                  <c:v>71.06</c:v>
                </c:pt>
                <c:pt idx="14031">
                  <c:v>71.06</c:v>
                </c:pt>
                <c:pt idx="14032">
                  <c:v>71.06</c:v>
                </c:pt>
                <c:pt idx="14033">
                  <c:v>71.06</c:v>
                </c:pt>
                <c:pt idx="14034">
                  <c:v>71.016999999999996</c:v>
                </c:pt>
                <c:pt idx="14035">
                  <c:v>71.016999999999996</c:v>
                </c:pt>
                <c:pt idx="14036">
                  <c:v>71.016999999999996</c:v>
                </c:pt>
                <c:pt idx="14037">
                  <c:v>71.016999999999996</c:v>
                </c:pt>
                <c:pt idx="14038">
                  <c:v>71.016999999999996</c:v>
                </c:pt>
                <c:pt idx="14039">
                  <c:v>71.016999999999996</c:v>
                </c:pt>
                <c:pt idx="14040">
                  <c:v>70.974000000000004</c:v>
                </c:pt>
                <c:pt idx="14041">
                  <c:v>70.974000000000004</c:v>
                </c:pt>
                <c:pt idx="14042">
                  <c:v>70.974000000000004</c:v>
                </c:pt>
                <c:pt idx="14043">
                  <c:v>70.974000000000004</c:v>
                </c:pt>
                <c:pt idx="14044">
                  <c:v>70.974000000000004</c:v>
                </c:pt>
                <c:pt idx="14045">
                  <c:v>70.930000000000007</c:v>
                </c:pt>
                <c:pt idx="14046">
                  <c:v>70.930000000000007</c:v>
                </c:pt>
                <c:pt idx="14047">
                  <c:v>70.930000000000007</c:v>
                </c:pt>
                <c:pt idx="14048">
                  <c:v>70.930000000000007</c:v>
                </c:pt>
                <c:pt idx="14049">
                  <c:v>70.930000000000007</c:v>
                </c:pt>
                <c:pt idx="14050">
                  <c:v>70.930000000000007</c:v>
                </c:pt>
                <c:pt idx="14051">
                  <c:v>70.930000000000007</c:v>
                </c:pt>
                <c:pt idx="14052">
                  <c:v>70.930000000000007</c:v>
                </c:pt>
                <c:pt idx="14053">
                  <c:v>70.930000000000007</c:v>
                </c:pt>
                <c:pt idx="14054">
                  <c:v>70.930000000000007</c:v>
                </c:pt>
                <c:pt idx="14055">
                  <c:v>70.930000000000007</c:v>
                </c:pt>
                <c:pt idx="14056">
                  <c:v>70.930000000000007</c:v>
                </c:pt>
                <c:pt idx="14057">
                  <c:v>70.974000000000004</c:v>
                </c:pt>
                <c:pt idx="14058">
                  <c:v>70.974000000000004</c:v>
                </c:pt>
                <c:pt idx="14059">
                  <c:v>70.974000000000004</c:v>
                </c:pt>
                <c:pt idx="14060">
                  <c:v>70.974000000000004</c:v>
                </c:pt>
                <c:pt idx="14061">
                  <c:v>70.974000000000004</c:v>
                </c:pt>
                <c:pt idx="14062">
                  <c:v>70.974000000000004</c:v>
                </c:pt>
                <c:pt idx="14063">
                  <c:v>71.016999999999996</c:v>
                </c:pt>
                <c:pt idx="14064">
                  <c:v>71.016999999999996</c:v>
                </c:pt>
                <c:pt idx="14065">
                  <c:v>71.016999999999996</c:v>
                </c:pt>
                <c:pt idx="14066">
                  <c:v>71.016999999999996</c:v>
                </c:pt>
                <c:pt idx="14067">
                  <c:v>71.016999999999996</c:v>
                </c:pt>
                <c:pt idx="14068">
                  <c:v>71.016999999999996</c:v>
                </c:pt>
                <c:pt idx="14069">
                  <c:v>71.06</c:v>
                </c:pt>
                <c:pt idx="14070">
                  <c:v>71.06</c:v>
                </c:pt>
                <c:pt idx="14071">
                  <c:v>71.06</c:v>
                </c:pt>
                <c:pt idx="14072">
                  <c:v>71.06</c:v>
                </c:pt>
                <c:pt idx="14073">
                  <c:v>71.10299999999998</c:v>
                </c:pt>
                <c:pt idx="14074">
                  <c:v>71.10299999999998</c:v>
                </c:pt>
                <c:pt idx="14075">
                  <c:v>71.10299999999998</c:v>
                </c:pt>
                <c:pt idx="14076">
                  <c:v>71.10299999999998</c:v>
                </c:pt>
                <c:pt idx="14077">
                  <c:v>71.10299999999998</c:v>
                </c:pt>
                <c:pt idx="14078">
                  <c:v>71.06</c:v>
                </c:pt>
                <c:pt idx="14079">
                  <c:v>71.06</c:v>
                </c:pt>
                <c:pt idx="14080">
                  <c:v>71.06</c:v>
                </c:pt>
                <c:pt idx="14081">
                  <c:v>71.10299999999998</c:v>
                </c:pt>
                <c:pt idx="14082">
                  <c:v>71.10299999999998</c:v>
                </c:pt>
                <c:pt idx="14083">
                  <c:v>71.10299999999998</c:v>
                </c:pt>
                <c:pt idx="14084">
                  <c:v>71.10299999999998</c:v>
                </c:pt>
                <c:pt idx="14085">
                  <c:v>71.10299999999998</c:v>
                </c:pt>
                <c:pt idx="14086">
                  <c:v>71.10299999999998</c:v>
                </c:pt>
                <c:pt idx="14087">
                  <c:v>71.10299999999998</c:v>
                </c:pt>
                <c:pt idx="14088">
                  <c:v>71.10299999999998</c:v>
                </c:pt>
                <c:pt idx="14089">
                  <c:v>71.10299999999998</c:v>
                </c:pt>
                <c:pt idx="14090">
                  <c:v>71.10299999999998</c:v>
                </c:pt>
                <c:pt idx="14091">
                  <c:v>71.146000000000001</c:v>
                </c:pt>
                <c:pt idx="14092">
                  <c:v>71.146000000000001</c:v>
                </c:pt>
                <c:pt idx="14093">
                  <c:v>71.19</c:v>
                </c:pt>
                <c:pt idx="14094">
                  <c:v>71.19</c:v>
                </c:pt>
                <c:pt idx="14095">
                  <c:v>71.19</c:v>
                </c:pt>
                <c:pt idx="14096">
                  <c:v>71.19</c:v>
                </c:pt>
                <c:pt idx="14097">
                  <c:v>71.19</c:v>
                </c:pt>
                <c:pt idx="14098">
                  <c:v>71.19</c:v>
                </c:pt>
                <c:pt idx="14099">
                  <c:v>71.19</c:v>
                </c:pt>
                <c:pt idx="14100">
                  <c:v>71.146000000000001</c:v>
                </c:pt>
                <c:pt idx="14101">
                  <c:v>71.146000000000001</c:v>
                </c:pt>
                <c:pt idx="14102">
                  <c:v>71.10299999999998</c:v>
                </c:pt>
                <c:pt idx="14103">
                  <c:v>71.06</c:v>
                </c:pt>
                <c:pt idx="14104">
                  <c:v>71.06</c:v>
                </c:pt>
                <c:pt idx="14105">
                  <c:v>71.016999999999996</c:v>
                </c:pt>
                <c:pt idx="14106">
                  <c:v>71.016999999999996</c:v>
                </c:pt>
                <c:pt idx="14107">
                  <c:v>70.974000000000004</c:v>
                </c:pt>
                <c:pt idx="14108">
                  <c:v>70.974000000000004</c:v>
                </c:pt>
                <c:pt idx="14109">
                  <c:v>70.930000000000007</c:v>
                </c:pt>
                <c:pt idx="14110">
                  <c:v>70.930000000000007</c:v>
                </c:pt>
                <c:pt idx="14111">
                  <c:v>70.930000000000007</c:v>
                </c:pt>
                <c:pt idx="14112">
                  <c:v>70.930000000000007</c:v>
                </c:pt>
                <c:pt idx="14113">
                  <c:v>70.887</c:v>
                </c:pt>
                <c:pt idx="14114">
                  <c:v>70.887</c:v>
                </c:pt>
                <c:pt idx="14115">
                  <c:v>70.887</c:v>
                </c:pt>
                <c:pt idx="14116">
                  <c:v>70.846000000000004</c:v>
                </c:pt>
                <c:pt idx="14117">
                  <c:v>70.846000000000004</c:v>
                </c:pt>
                <c:pt idx="14118">
                  <c:v>70.846000000000004</c:v>
                </c:pt>
                <c:pt idx="14119">
                  <c:v>70.802999999999983</c:v>
                </c:pt>
                <c:pt idx="14120">
                  <c:v>70.802999999999983</c:v>
                </c:pt>
                <c:pt idx="14121">
                  <c:v>70.802999999999983</c:v>
                </c:pt>
                <c:pt idx="14122">
                  <c:v>70.759</c:v>
                </c:pt>
                <c:pt idx="14123">
                  <c:v>70.759</c:v>
                </c:pt>
                <c:pt idx="14124">
                  <c:v>70.759</c:v>
                </c:pt>
                <c:pt idx="14125">
                  <c:v>70.759</c:v>
                </c:pt>
                <c:pt idx="14126">
                  <c:v>70.759</c:v>
                </c:pt>
                <c:pt idx="14127">
                  <c:v>70.715999999999994</c:v>
                </c:pt>
                <c:pt idx="14128">
                  <c:v>70.715999999999994</c:v>
                </c:pt>
                <c:pt idx="14129">
                  <c:v>70.715999999999994</c:v>
                </c:pt>
                <c:pt idx="14130">
                  <c:v>70.672999999999988</c:v>
                </c:pt>
                <c:pt idx="14131">
                  <c:v>70.672999999999988</c:v>
                </c:pt>
                <c:pt idx="14132">
                  <c:v>70.672999999999988</c:v>
                </c:pt>
                <c:pt idx="14133">
                  <c:v>70.672999999999988</c:v>
                </c:pt>
                <c:pt idx="14134">
                  <c:v>70.672999999999988</c:v>
                </c:pt>
                <c:pt idx="14135">
                  <c:v>70.672999999999988</c:v>
                </c:pt>
                <c:pt idx="14136">
                  <c:v>70.672999999999988</c:v>
                </c:pt>
                <c:pt idx="14137">
                  <c:v>70.715999999999994</c:v>
                </c:pt>
                <c:pt idx="14138">
                  <c:v>70.715999999999994</c:v>
                </c:pt>
                <c:pt idx="14139">
                  <c:v>70.672999999999988</c:v>
                </c:pt>
                <c:pt idx="14140">
                  <c:v>70.672999999999988</c:v>
                </c:pt>
                <c:pt idx="14141">
                  <c:v>70.672999999999988</c:v>
                </c:pt>
                <c:pt idx="14142">
                  <c:v>70.672999999999988</c:v>
                </c:pt>
                <c:pt idx="14143">
                  <c:v>70.672999999999988</c:v>
                </c:pt>
                <c:pt idx="14144">
                  <c:v>70.672999999999988</c:v>
                </c:pt>
                <c:pt idx="14145">
                  <c:v>70.672999999999988</c:v>
                </c:pt>
                <c:pt idx="14146">
                  <c:v>70.672999999999988</c:v>
                </c:pt>
                <c:pt idx="14147">
                  <c:v>70.672999999999988</c:v>
                </c:pt>
                <c:pt idx="14148">
                  <c:v>70.672999999999988</c:v>
                </c:pt>
                <c:pt idx="14149">
                  <c:v>70.672999999999988</c:v>
                </c:pt>
                <c:pt idx="14150">
                  <c:v>70.672999999999988</c:v>
                </c:pt>
                <c:pt idx="14151">
                  <c:v>70.672999999999988</c:v>
                </c:pt>
                <c:pt idx="14152">
                  <c:v>70.715999999999994</c:v>
                </c:pt>
                <c:pt idx="14153">
                  <c:v>70.715999999999994</c:v>
                </c:pt>
                <c:pt idx="14154">
                  <c:v>70.715999999999994</c:v>
                </c:pt>
                <c:pt idx="14155">
                  <c:v>70.715999999999994</c:v>
                </c:pt>
                <c:pt idx="14156">
                  <c:v>70.715999999999994</c:v>
                </c:pt>
                <c:pt idx="14157">
                  <c:v>70.715999999999994</c:v>
                </c:pt>
                <c:pt idx="14158">
                  <c:v>70.715999999999994</c:v>
                </c:pt>
                <c:pt idx="14159">
                  <c:v>70.672999999999988</c:v>
                </c:pt>
                <c:pt idx="14160">
                  <c:v>70.672999999999988</c:v>
                </c:pt>
                <c:pt idx="14161">
                  <c:v>70.672999999999988</c:v>
                </c:pt>
                <c:pt idx="14162">
                  <c:v>70.63</c:v>
                </c:pt>
                <c:pt idx="14163">
                  <c:v>70.63</c:v>
                </c:pt>
                <c:pt idx="14164">
                  <c:v>70.63</c:v>
                </c:pt>
                <c:pt idx="14165">
                  <c:v>70.63</c:v>
                </c:pt>
                <c:pt idx="14166">
                  <c:v>70.63</c:v>
                </c:pt>
                <c:pt idx="14167">
                  <c:v>70.63</c:v>
                </c:pt>
                <c:pt idx="14168">
                  <c:v>70.672999999999988</c:v>
                </c:pt>
                <c:pt idx="14169">
                  <c:v>70.672999999999988</c:v>
                </c:pt>
                <c:pt idx="14170">
                  <c:v>70.672999999999988</c:v>
                </c:pt>
                <c:pt idx="14171">
                  <c:v>70.672999999999988</c:v>
                </c:pt>
                <c:pt idx="14172">
                  <c:v>70.672999999999988</c:v>
                </c:pt>
                <c:pt idx="14173">
                  <c:v>70.672999999999988</c:v>
                </c:pt>
                <c:pt idx="14174">
                  <c:v>70.672999999999988</c:v>
                </c:pt>
                <c:pt idx="14175">
                  <c:v>70.672999999999988</c:v>
                </c:pt>
                <c:pt idx="14176">
                  <c:v>70.672999999999988</c:v>
                </c:pt>
                <c:pt idx="14177">
                  <c:v>70.672999999999988</c:v>
                </c:pt>
                <c:pt idx="14178">
                  <c:v>70.672999999999988</c:v>
                </c:pt>
                <c:pt idx="14179">
                  <c:v>70.672999999999988</c:v>
                </c:pt>
                <c:pt idx="14180">
                  <c:v>70.672999999999988</c:v>
                </c:pt>
                <c:pt idx="14181">
                  <c:v>70.672999999999988</c:v>
                </c:pt>
                <c:pt idx="14182">
                  <c:v>70.715999999999994</c:v>
                </c:pt>
                <c:pt idx="14183">
                  <c:v>70.715999999999994</c:v>
                </c:pt>
                <c:pt idx="14184">
                  <c:v>70.715999999999994</c:v>
                </c:pt>
                <c:pt idx="14185">
                  <c:v>70.759</c:v>
                </c:pt>
                <c:pt idx="14186">
                  <c:v>70.759</c:v>
                </c:pt>
                <c:pt idx="14187">
                  <c:v>70.759</c:v>
                </c:pt>
                <c:pt idx="14188">
                  <c:v>70.759</c:v>
                </c:pt>
                <c:pt idx="14189">
                  <c:v>70.759</c:v>
                </c:pt>
                <c:pt idx="14190">
                  <c:v>70.759</c:v>
                </c:pt>
                <c:pt idx="14191">
                  <c:v>70.759</c:v>
                </c:pt>
                <c:pt idx="14192">
                  <c:v>70.802999999999983</c:v>
                </c:pt>
                <c:pt idx="14193">
                  <c:v>70.802999999999983</c:v>
                </c:pt>
                <c:pt idx="14194">
                  <c:v>70.802999999999983</c:v>
                </c:pt>
                <c:pt idx="14195">
                  <c:v>70.802999999999983</c:v>
                </c:pt>
                <c:pt idx="14196">
                  <c:v>70.802999999999983</c:v>
                </c:pt>
                <c:pt idx="14197">
                  <c:v>70.802999999999983</c:v>
                </c:pt>
                <c:pt idx="14198">
                  <c:v>70.759</c:v>
                </c:pt>
                <c:pt idx="14199">
                  <c:v>70.759</c:v>
                </c:pt>
                <c:pt idx="14200">
                  <c:v>70.759</c:v>
                </c:pt>
                <c:pt idx="14201">
                  <c:v>70.759</c:v>
                </c:pt>
                <c:pt idx="14202">
                  <c:v>70.759</c:v>
                </c:pt>
                <c:pt idx="14203">
                  <c:v>70.715999999999994</c:v>
                </c:pt>
                <c:pt idx="14204">
                  <c:v>70.715999999999994</c:v>
                </c:pt>
                <c:pt idx="14205">
                  <c:v>70.715999999999994</c:v>
                </c:pt>
                <c:pt idx="14206">
                  <c:v>70.715999999999994</c:v>
                </c:pt>
                <c:pt idx="14207">
                  <c:v>70.715999999999994</c:v>
                </c:pt>
                <c:pt idx="14208">
                  <c:v>70.672999999999988</c:v>
                </c:pt>
                <c:pt idx="14209">
                  <c:v>70.672999999999988</c:v>
                </c:pt>
                <c:pt idx="14210">
                  <c:v>70.672999999999988</c:v>
                </c:pt>
                <c:pt idx="14211">
                  <c:v>70.672999999999988</c:v>
                </c:pt>
                <c:pt idx="14212">
                  <c:v>70.672999999999988</c:v>
                </c:pt>
                <c:pt idx="14213">
                  <c:v>70.63</c:v>
                </c:pt>
                <c:pt idx="14214">
                  <c:v>70.63</c:v>
                </c:pt>
                <c:pt idx="14215">
                  <c:v>70.63</c:v>
                </c:pt>
                <c:pt idx="14216">
                  <c:v>70.587000000000003</c:v>
                </c:pt>
                <c:pt idx="14217">
                  <c:v>70.587000000000003</c:v>
                </c:pt>
                <c:pt idx="14218">
                  <c:v>70.587000000000003</c:v>
                </c:pt>
                <c:pt idx="14219">
                  <c:v>70.543000000000006</c:v>
                </c:pt>
                <c:pt idx="14220">
                  <c:v>70.543000000000006</c:v>
                </c:pt>
                <c:pt idx="14221">
                  <c:v>70.543000000000006</c:v>
                </c:pt>
                <c:pt idx="14222">
                  <c:v>70.543000000000006</c:v>
                </c:pt>
                <c:pt idx="14223">
                  <c:v>70.501999999999995</c:v>
                </c:pt>
                <c:pt idx="14224">
                  <c:v>70.501999999999995</c:v>
                </c:pt>
                <c:pt idx="14225">
                  <c:v>70.501999999999995</c:v>
                </c:pt>
                <c:pt idx="14226">
                  <c:v>70.459000000000003</c:v>
                </c:pt>
                <c:pt idx="14227">
                  <c:v>70.459000000000003</c:v>
                </c:pt>
                <c:pt idx="14228">
                  <c:v>70.459000000000003</c:v>
                </c:pt>
                <c:pt idx="14229">
                  <c:v>70.415999999999997</c:v>
                </c:pt>
                <c:pt idx="14230">
                  <c:v>70.371999999999986</c:v>
                </c:pt>
                <c:pt idx="14231">
                  <c:v>70.371999999999986</c:v>
                </c:pt>
                <c:pt idx="14232">
                  <c:v>70.328999999999979</c:v>
                </c:pt>
                <c:pt idx="14233">
                  <c:v>70.328999999999979</c:v>
                </c:pt>
                <c:pt idx="14234">
                  <c:v>70.286000000000001</c:v>
                </c:pt>
                <c:pt idx="14235">
                  <c:v>70.286000000000001</c:v>
                </c:pt>
                <c:pt idx="14236">
                  <c:v>70.242999999999995</c:v>
                </c:pt>
                <c:pt idx="14237">
                  <c:v>70.242999999999995</c:v>
                </c:pt>
                <c:pt idx="14238">
                  <c:v>70.242999999999995</c:v>
                </c:pt>
                <c:pt idx="14239">
                  <c:v>70.242999999999995</c:v>
                </c:pt>
                <c:pt idx="14240">
                  <c:v>70.242999999999995</c:v>
                </c:pt>
                <c:pt idx="14241">
                  <c:v>70.200999999999993</c:v>
                </c:pt>
                <c:pt idx="14242">
                  <c:v>70.200999999999993</c:v>
                </c:pt>
                <c:pt idx="14243">
                  <c:v>70.200999999999993</c:v>
                </c:pt>
                <c:pt idx="14244">
                  <c:v>70.200999999999993</c:v>
                </c:pt>
                <c:pt idx="14245">
                  <c:v>70.157999999999987</c:v>
                </c:pt>
                <c:pt idx="14246">
                  <c:v>70.157999999999987</c:v>
                </c:pt>
                <c:pt idx="14247">
                  <c:v>70.157999999999987</c:v>
                </c:pt>
                <c:pt idx="14248">
                  <c:v>70.114999999999995</c:v>
                </c:pt>
                <c:pt idx="14249">
                  <c:v>70.114999999999995</c:v>
                </c:pt>
                <c:pt idx="14250">
                  <c:v>70.114999999999995</c:v>
                </c:pt>
                <c:pt idx="14251">
                  <c:v>70.072000000000003</c:v>
                </c:pt>
                <c:pt idx="14252">
                  <c:v>70.072000000000003</c:v>
                </c:pt>
                <c:pt idx="14253">
                  <c:v>70.028999999999982</c:v>
                </c:pt>
                <c:pt idx="14254">
                  <c:v>70.028999999999982</c:v>
                </c:pt>
                <c:pt idx="14255">
                  <c:v>69.985000000000014</c:v>
                </c:pt>
                <c:pt idx="14256">
                  <c:v>69.985000000000014</c:v>
                </c:pt>
                <c:pt idx="14257">
                  <c:v>69.985000000000014</c:v>
                </c:pt>
                <c:pt idx="14258">
                  <c:v>69.985000000000014</c:v>
                </c:pt>
                <c:pt idx="14259">
                  <c:v>69.985000000000014</c:v>
                </c:pt>
                <c:pt idx="14260">
                  <c:v>69.985000000000014</c:v>
                </c:pt>
                <c:pt idx="14261">
                  <c:v>69.985000000000014</c:v>
                </c:pt>
                <c:pt idx="14262">
                  <c:v>69.985000000000014</c:v>
                </c:pt>
                <c:pt idx="14263">
                  <c:v>69.985000000000014</c:v>
                </c:pt>
                <c:pt idx="14264">
                  <c:v>69.985000000000014</c:v>
                </c:pt>
                <c:pt idx="14265">
                  <c:v>69.942000000000007</c:v>
                </c:pt>
                <c:pt idx="14266">
                  <c:v>69.942000000000007</c:v>
                </c:pt>
                <c:pt idx="14267">
                  <c:v>69.942000000000007</c:v>
                </c:pt>
                <c:pt idx="14268">
                  <c:v>69.942000000000007</c:v>
                </c:pt>
                <c:pt idx="14269">
                  <c:v>69.942000000000007</c:v>
                </c:pt>
                <c:pt idx="14270">
                  <c:v>69.942000000000007</c:v>
                </c:pt>
                <c:pt idx="14271">
                  <c:v>69.900999999999996</c:v>
                </c:pt>
                <c:pt idx="14272">
                  <c:v>69.900999999999996</c:v>
                </c:pt>
                <c:pt idx="14273">
                  <c:v>69.942000000000007</c:v>
                </c:pt>
                <c:pt idx="14274">
                  <c:v>69.942000000000007</c:v>
                </c:pt>
                <c:pt idx="14275">
                  <c:v>69.942000000000007</c:v>
                </c:pt>
                <c:pt idx="14276">
                  <c:v>69.942000000000007</c:v>
                </c:pt>
                <c:pt idx="14277">
                  <c:v>69.942000000000007</c:v>
                </c:pt>
                <c:pt idx="14278">
                  <c:v>69.942000000000007</c:v>
                </c:pt>
                <c:pt idx="14279">
                  <c:v>69.985000000000014</c:v>
                </c:pt>
                <c:pt idx="14280">
                  <c:v>69.985000000000014</c:v>
                </c:pt>
                <c:pt idx="14281">
                  <c:v>69.985000000000014</c:v>
                </c:pt>
                <c:pt idx="14282">
                  <c:v>69.985000000000014</c:v>
                </c:pt>
                <c:pt idx="14283">
                  <c:v>69.985000000000014</c:v>
                </c:pt>
                <c:pt idx="14284">
                  <c:v>69.985000000000014</c:v>
                </c:pt>
                <c:pt idx="14285">
                  <c:v>69.985000000000014</c:v>
                </c:pt>
                <c:pt idx="14286">
                  <c:v>69.985000000000014</c:v>
                </c:pt>
                <c:pt idx="14287">
                  <c:v>70.028999999999982</c:v>
                </c:pt>
                <c:pt idx="14288">
                  <c:v>70.028999999999982</c:v>
                </c:pt>
                <c:pt idx="14289">
                  <c:v>70.028999999999982</c:v>
                </c:pt>
                <c:pt idx="14290">
                  <c:v>70.028999999999982</c:v>
                </c:pt>
                <c:pt idx="14291">
                  <c:v>70.028999999999982</c:v>
                </c:pt>
                <c:pt idx="14292">
                  <c:v>70.028999999999982</c:v>
                </c:pt>
                <c:pt idx="14293">
                  <c:v>70.028999999999982</c:v>
                </c:pt>
                <c:pt idx="14294">
                  <c:v>70.028999999999982</c:v>
                </c:pt>
                <c:pt idx="14295">
                  <c:v>70.028999999999982</c:v>
                </c:pt>
                <c:pt idx="14296">
                  <c:v>70.028999999999982</c:v>
                </c:pt>
                <c:pt idx="14297">
                  <c:v>69.985000000000014</c:v>
                </c:pt>
                <c:pt idx="14298">
                  <c:v>69.985000000000014</c:v>
                </c:pt>
                <c:pt idx="14299">
                  <c:v>69.985000000000014</c:v>
                </c:pt>
                <c:pt idx="14300">
                  <c:v>69.985000000000014</c:v>
                </c:pt>
                <c:pt idx="14301">
                  <c:v>69.942000000000007</c:v>
                </c:pt>
                <c:pt idx="14302">
                  <c:v>69.942000000000007</c:v>
                </c:pt>
                <c:pt idx="14303">
                  <c:v>69.942000000000007</c:v>
                </c:pt>
                <c:pt idx="14304">
                  <c:v>69.942000000000007</c:v>
                </c:pt>
                <c:pt idx="14305">
                  <c:v>69.942000000000007</c:v>
                </c:pt>
                <c:pt idx="14306">
                  <c:v>69.942000000000007</c:v>
                </c:pt>
                <c:pt idx="14307">
                  <c:v>69.942000000000007</c:v>
                </c:pt>
                <c:pt idx="14308">
                  <c:v>69.942000000000007</c:v>
                </c:pt>
                <c:pt idx="14309">
                  <c:v>69.942000000000007</c:v>
                </c:pt>
                <c:pt idx="14310">
                  <c:v>69.900999999999996</c:v>
                </c:pt>
                <c:pt idx="14311">
                  <c:v>69.900999999999996</c:v>
                </c:pt>
                <c:pt idx="14312">
                  <c:v>69.900999999999996</c:v>
                </c:pt>
                <c:pt idx="14313">
                  <c:v>69.900999999999996</c:v>
                </c:pt>
                <c:pt idx="14314">
                  <c:v>69.900999999999996</c:v>
                </c:pt>
                <c:pt idx="14315">
                  <c:v>69.900999999999996</c:v>
                </c:pt>
                <c:pt idx="14316">
                  <c:v>69.900999999999996</c:v>
                </c:pt>
                <c:pt idx="14317">
                  <c:v>69.900999999999996</c:v>
                </c:pt>
                <c:pt idx="14318">
                  <c:v>69.900999999999996</c:v>
                </c:pt>
                <c:pt idx="14319">
                  <c:v>69.900999999999996</c:v>
                </c:pt>
                <c:pt idx="14320">
                  <c:v>69.900999999999996</c:v>
                </c:pt>
                <c:pt idx="14321">
                  <c:v>69.900999999999996</c:v>
                </c:pt>
                <c:pt idx="14322">
                  <c:v>69.900999999999996</c:v>
                </c:pt>
                <c:pt idx="14323">
                  <c:v>69.85799999999999</c:v>
                </c:pt>
                <c:pt idx="14324">
                  <c:v>69.85799999999999</c:v>
                </c:pt>
                <c:pt idx="14325">
                  <c:v>69.85799999999999</c:v>
                </c:pt>
                <c:pt idx="14326">
                  <c:v>69.85799999999999</c:v>
                </c:pt>
                <c:pt idx="14327">
                  <c:v>69.85799999999999</c:v>
                </c:pt>
                <c:pt idx="14328">
                  <c:v>69.85799999999999</c:v>
                </c:pt>
                <c:pt idx="14329">
                  <c:v>69.85799999999999</c:v>
                </c:pt>
                <c:pt idx="14330">
                  <c:v>69.85799999999999</c:v>
                </c:pt>
                <c:pt idx="14331">
                  <c:v>69.85799999999999</c:v>
                </c:pt>
                <c:pt idx="14332">
                  <c:v>69.813999999999993</c:v>
                </c:pt>
                <c:pt idx="14333">
                  <c:v>69.813999999999993</c:v>
                </c:pt>
                <c:pt idx="14334">
                  <c:v>69.813999999999993</c:v>
                </c:pt>
                <c:pt idx="14335">
                  <c:v>69.813999999999993</c:v>
                </c:pt>
                <c:pt idx="14336">
                  <c:v>69.813999999999993</c:v>
                </c:pt>
                <c:pt idx="14337">
                  <c:v>69.813999999999993</c:v>
                </c:pt>
                <c:pt idx="14338">
                  <c:v>69.813999999999993</c:v>
                </c:pt>
                <c:pt idx="14339">
                  <c:v>69.813999999999993</c:v>
                </c:pt>
                <c:pt idx="14340">
                  <c:v>69.813999999999993</c:v>
                </c:pt>
                <c:pt idx="14341">
                  <c:v>69.813999999999993</c:v>
                </c:pt>
                <c:pt idx="14342">
                  <c:v>69.85799999999999</c:v>
                </c:pt>
                <c:pt idx="14343">
                  <c:v>69.85799999999999</c:v>
                </c:pt>
                <c:pt idx="14344">
                  <c:v>69.85799999999999</c:v>
                </c:pt>
                <c:pt idx="14345">
                  <c:v>69.85799999999999</c:v>
                </c:pt>
                <c:pt idx="14346">
                  <c:v>69.85799999999999</c:v>
                </c:pt>
                <c:pt idx="14347">
                  <c:v>69.813999999999993</c:v>
                </c:pt>
                <c:pt idx="14348">
                  <c:v>69.813999999999993</c:v>
                </c:pt>
                <c:pt idx="14349">
                  <c:v>69.813999999999993</c:v>
                </c:pt>
                <c:pt idx="14350">
                  <c:v>69.813999999999993</c:v>
                </c:pt>
                <c:pt idx="14351">
                  <c:v>69.813999999999993</c:v>
                </c:pt>
                <c:pt idx="14352">
                  <c:v>69.813999999999993</c:v>
                </c:pt>
                <c:pt idx="14353">
                  <c:v>69.813999999999993</c:v>
                </c:pt>
                <c:pt idx="14354">
                  <c:v>69.813999999999993</c:v>
                </c:pt>
                <c:pt idx="14355">
                  <c:v>69.813999999999993</c:v>
                </c:pt>
                <c:pt idx="14356">
                  <c:v>69.813999999999993</c:v>
                </c:pt>
                <c:pt idx="14357">
                  <c:v>69.813999999999993</c:v>
                </c:pt>
                <c:pt idx="14358">
                  <c:v>69.813999999999993</c:v>
                </c:pt>
                <c:pt idx="14359">
                  <c:v>69.813999999999993</c:v>
                </c:pt>
                <c:pt idx="14360">
                  <c:v>69.813999999999993</c:v>
                </c:pt>
                <c:pt idx="14361">
                  <c:v>69.813999999999993</c:v>
                </c:pt>
                <c:pt idx="14362">
                  <c:v>69.813999999999993</c:v>
                </c:pt>
                <c:pt idx="14363">
                  <c:v>69.813999999999993</c:v>
                </c:pt>
                <c:pt idx="14364">
                  <c:v>69.813999999999993</c:v>
                </c:pt>
                <c:pt idx="14365">
                  <c:v>69.813999999999993</c:v>
                </c:pt>
                <c:pt idx="14366">
                  <c:v>69.813999999999993</c:v>
                </c:pt>
                <c:pt idx="14367">
                  <c:v>69.813999999999993</c:v>
                </c:pt>
                <c:pt idx="14368">
                  <c:v>69.813999999999993</c:v>
                </c:pt>
                <c:pt idx="14369">
                  <c:v>69.813999999999993</c:v>
                </c:pt>
                <c:pt idx="14370">
                  <c:v>69.813999999999993</c:v>
                </c:pt>
                <c:pt idx="14371">
                  <c:v>69.813999999999993</c:v>
                </c:pt>
                <c:pt idx="14372">
                  <c:v>69.813999999999993</c:v>
                </c:pt>
                <c:pt idx="14373">
                  <c:v>69.813999999999993</c:v>
                </c:pt>
                <c:pt idx="14374">
                  <c:v>69.813999999999993</c:v>
                </c:pt>
                <c:pt idx="14375">
                  <c:v>69.813999999999993</c:v>
                </c:pt>
                <c:pt idx="14376">
                  <c:v>69.813999999999993</c:v>
                </c:pt>
                <c:pt idx="14377">
                  <c:v>69.813999999999993</c:v>
                </c:pt>
                <c:pt idx="14378">
                  <c:v>69.813999999999993</c:v>
                </c:pt>
                <c:pt idx="14379">
                  <c:v>69.813999999999993</c:v>
                </c:pt>
                <c:pt idx="14380">
                  <c:v>69.813999999999993</c:v>
                </c:pt>
                <c:pt idx="14381">
                  <c:v>69.813999999999993</c:v>
                </c:pt>
                <c:pt idx="14382">
                  <c:v>69.813999999999993</c:v>
                </c:pt>
                <c:pt idx="14383">
                  <c:v>69.813999999999993</c:v>
                </c:pt>
                <c:pt idx="14384">
                  <c:v>69.85799999999999</c:v>
                </c:pt>
                <c:pt idx="14385">
                  <c:v>69.85799999999999</c:v>
                </c:pt>
                <c:pt idx="14386">
                  <c:v>69.85799999999999</c:v>
                </c:pt>
                <c:pt idx="14387">
                  <c:v>69.85799999999999</c:v>
                </c:pt>
                <c:pt idx="14388">
                  <c:v>69.85799999999999</c:v>
                </c:pt>
                <c:pt idx="14389">
                  <c:v>69.85799999999999</c:v>
                </c:pt>
                <c:pt idx="14390">
                  <c:v>69.900999999999996</c:v>
                </c:pt>
                <c:pt idx="14391">
                  <c:v>69.900999999999996</c:v>
                </c:pt>
                <c:pt idx="14392">
                  <c:v>69.900999999999996</c:v>
                </c:pt>
                <c:pt idx="14393">
                  <c:v>69.900999999999996</c:v>
                </c:pt>
                <c:pt idx="14394">
                  <c:v>69.900999999999996</c:v>
                </c:pt>
                <c:pt idx="14395">
                  <c:v>69.942000000000007</c:v>
                </c:pt>
                <c:pt idx="14396">
                  <c:v>69.942000000000007</c:v>
                </c:pt>
                <c:pt idx="14397">
                  <c:v>69.942000000000007</c:v>
                </c:pt>
                <c:pt idx="14398">
                  <c:v>69.942000000000007</c:v>
                </c:pt>
                <c:pt idx="14399">
                  <c:v>69.942000000000007</c:v>
                </c:pt>
                <c:pt idx="14400">
                  <c:v>69.942000000000007</c:v>
                </c:pt>
                <c:pt idx="14401">
                  <c:v>69.942000000000007</c:v>
                </c:pt>
                <c:pt idx="14402">
                  <c:v>69.985000000000014</c:v>
                </c:pt>
                <c:pt idx="14403">
                  <c:v>69.985000000000014</c:v>
                </c:pt>
                <c:pt idx="14404">
                  <c:v>69.985000000000014</c:v>
                </c:pt>
                <c:pt idx="14405">
                  <c:v>69.985000000000014</c:v>
                </c:pt>
                <c:pt idx="14406">
                  <c:v>69.985000000000014</c:v>
                </c:pt>
                <c:pt idx="14407">
                  <c:v>70.028999999999982</c:v>
                </c:pt>
                <c:pt idx="14408">
                  <c:v>70.028999999999982</c:v>
                </c:pt>
                <c:pt idx="14409">
                  <c:v>70.028999999999982</c:v>
                </c:pt>
                <c:pt idx="14410">
                  <c:v>70.072000000000003</c:v>
                </c:pt>
                <c:pt idx="14411">
                  <c:v>70.072000000000003</c:v>
                </c:pt>
                <c:pt idx="14412">
                  <c:v>70.072000000000003</c:v>
                </c:pt>
                <c:pt idx="14413">
                  <c:v>70.072000000000003</c:v>
                </c:pt>
                <c:pt idx="14414">
                  <c:v>70.072000000000003</c:v>
                </c:pt>
                <c:pt idx="14415">
                  <c:v>70.072000000000003</c:v>
                </c:pt>
                <c:pt idx="14416">
                  <c:v>70.028999999999982</c:v>
                </c:pt>
                <c:pt idx="14417">
                  <c:v>70.028999999999982</c:v>
                </c:pt>
                <c:pt idx="14418">
                  <c:v>70.028999999999982</c:v>
                </c:pt>
                <c:pt idx="14419">
                  <c:v>70.028999999999982</c:v>
                </c:pt>
                <c:pt idx="14420">
                  <c:v>69.985000000000014</c:v>
                </c:pt>
                <c:pt idx="14421">
                  <c:v>69.985000000000014</c:v>
                </c:pt>
                <c:pt idx="14422">
                  <c:v>69.985000000000014</c:v>
                </c:pt>
                <c:pt idx="14423">
                  <c:v>69.985000000000014</c:v>
                </c:pt>
                <c:pt idx="14424">
                  <c:v>69.985000000000014</c:v>
                </c:pt>
                <c:pt idx="14425">
                  <c:v>69.985000000000014</c:v>
                </c:pt>
                <c:pt idx="14426">
                  <c:v>69.942000000000007</c:v>
                </c:pt>
                <c:pt idx="14427">
                  <c:v>69.942000000000007</c:v>
                </c:pt>
                <c:pt idx="14428">
                  <c:v>69.942000000000007</c:v>
                </c:pt>
                <c:pt idx="14429">
                  <c:v>69.942000000000007</c:v>
                </c:pt>
                <c:pt idx="14430">
                  <c:v>69.942000000000007</c:v>
                </c:pt>
                <c:pt idx="14431">
                  <c:v>69.942000000000007</c:v>
                </c:pt>
                <c:pt idx="14432">
                  <c:v>69.985000000000014</c:v>
                </c:pt>
                <c:pt idx="14433">
                  <c:v>69.985000000000014</c:v>
                </c:pt>
                <c:pt idx="14434">
                  <c:v>69.985000000000014</c:v>
                </c:pt>
                <c:pt idx="14435">
                  <c:v>69.985000000000014</c:v>
                </c:pt>
                <c:pt idx="14436">
                  <c:v>69.985000000000014</c:v>
                </c:pt>
                <c:pt idx="14437">
                  <c:v>69.985000000000014</c:v>
                </c:pt>
                <c:pt idx="14438">
                  <c:v>69.985000000000014</c:v>
                </c:pt>
                <c:pt idx="14439">
                  <c:v>69.985000000000014</c:v>
                </c:pt>
                <c:pt idx="14440">
                  <c:v>69.985000000000014</c:v>
                </c:pt>
                <c:pt idx="14441">
                  <c:v>69.985000000000014</c:v>
                </c:pt>
                <c:pt idx="14442">
                  <c:v>69.985000000000014</c:v>
                </c:pt>
                <c:pt idx="14443">
                  <c:v>69.985000000000014</c:v>
                </c:pt>
                <c:pt idx="14444">
                  <c:v>70.028999999999982</c:v>
                </c:pt>
                <c:pt idx="14445">
                  <c:v>70.028999999999982</c:v>
                </c:pt>
                <c:pt idx="14446">
                  <c:v>70.028999999999982</c:v>
                </c:pt>
                <c:pt idx="14447">
                  <c:v>70.028999999999982</c:v>
                </c:pt>
                <c:pt idx="14448">
                  <c:v>70.072000000000003</c:v>
                </c:pt>
                <c:pt idx="14449">
                  <c:v>70.072000000000003</c:v>
                </c:pt>
                <c:pt idx="14450">
                  <c:v>70.072000000000003</c:v>
                </c:pt>
                <c:pt idx="14451">
                  <c:v>70.114999999999995</c:v>
                </c:pt>
                <c:pt idx="14452">
                  <c:v>70.114999999999995</c:v>
                </c:pt>
                <c:pt idx="14453">
                  <c:v>70.157999999999987</c:v>
                </c:pt>
                <c:pt idx="14454">
                  <c:v>70.157999999999987</c:v>
                </c:pt>
                <c:pt idx="14455">
                  <c:v>70.200999999999993</c:v>
                </c:pt>
                <c:pt idx="14456">
                  <c:v>70.200999999999993</c:v>
                </c:pt>
                <c:pt idx="14457">
                  <c:v>70.242999999999995</c:v>
                </c:pt>
                <c:pt idx="14458">
                  <c:v>70.242999999999995</c:v>
                </c:pt>
                <c:pt idx="14459">
                  <c:v>70.242999999999995</c:v>
                </c:pt>
                <c:pt idx="14460">
                  <c:v>70.242999999999995</c:v>
                </c:pt>
                <c:pt idx="14461">
                  <c:v>70.242999999999995</c:v>
                </c:pt>
                <c:pt idx="14462">
                  <c:v>70.242999999999995</c:v>
                </c:pt>
                <c:pt idx="14463">
                  <c:v>70.242999999999995</c:v>
                </c:pt>
                <c:pt idx="14464">
                  <c:v>70.242999999999995</c:v>
                </c:pt>
                <c:pt idx="14465">
                  <c:v>70.200999999999993</c:v>
                </c:pt>
                <c:pt idx="14466">
                  <c:v>70.200999999999993</c:v>
                </c:pt>
                <c:pt idx="14467">
                  <c:v>70.200999999999993</c:v>
                </c:pt>
                <c:pt idx="14468">
                  <c:v>70.200999999999993</c:v>
                </c:pt>
                <c:pt idx="14469">
                  <c:v>70.200999999999993</c:v>
                </c:pt>
                <c:pt idx="14470">
                  <c:v>70.200999999999993</c:v>
                </c:pt>
                <c:pt idx="14471">
                  <c:v>70.200999999999993</c:v>
                </c:pt>
                <c:pt idx="14472">
                  <c:v>70.200999999999993</c:v>
                </c:pt>
                <c:pt idx="14473">
                  <c:v>70.200999999999993</c:v>
                </c:pt>
                <c:pt idx="14474">
                  <c:v>70.200999999999993</c:v>
                </c:pt>
                <c:pt idx="14475">
                  <c:v>70.200999999999993</c:v>
                </c:pt>
                <c:pt idx="14476">
                  <c:v>70.200999999999993</c:v>
                </c:pt>
                <c:pt idx="14477">
                  <c:v>70.200999999999993</c:v>
                </c:pt>
                <c:pt idx="14478">
                  <c:v>70.242999999999995</c:v>
                </c:pt>
                <c:pt idx="14479">
                  <c:v>70.242999999999995</c:v>
                </c:pt>
                <c:pt idx="14480">
                  <c:v>70.242999999999995</c:v>
                </c:pt>
                <c:pt idx="14481">
                  <c:v>70.242999999999995</c:v>
                </c:pt>
                <c:pt idx="14482">
                  <c:v>70.286000000000001</c:v>
                </c:pt>
                <c:pt idx="14483">
                  <c:v>70.286000000000001</c:v>
                </c:pt>
                <c:pt idx="14484">
                  <c:v>70.286000000000001</c:v>
                </c:pt>
                <c:pt idx="14485">
                  <c:v>70.286000000000001</c:v>
                </c:pt>
                <c:pt idx="14486">
                  <c:v>70.286000000000001</c:v>
                </c:pt>
                <c:pt idx="14487">
                  <c:v>70.328999999999979</c:v>
                </c:pt>
                <c:pt idx="14488">
                  <c:v>70.328999999999979</c:v>
                </c:pt>
                <c:pt idx="14489">
                  <c:v>70.328999999999979</c:v>
                </c:pt>
                <c:pt idx="14490">
                  <c:v>70.328999999999979</c:v>
                </c:pt>
                <c:pt idx="14491">
                  <c:v>70.328999999999979</c:v>
                </c:pt>
                <c:pt idx="14492">
                  <c:v>70.328999999999979</c:v>
                </c:pt>
                <c:pt idx="14493">
                  <c:v>70.328999999999979</c:v>
                </c:pt>
                <c:pt idx="14494">
                  <c:v>70.328999999999979</c:v>
                </c:pt>
                <c:pt idx="14495">
                  <c:v>70.328999999999979</c:v>
                </c:pt>
                <c:pt idx="14496">
                  <c:v>70.328999999999979</c:v>
                </c:pt>
                <c:pt idx="14497">
                  <c:v>70.286000000000001</c:v>
                </c:pt>
                <c:pt idx="14498">
                  <c:v>70.286000000000001</c:v>
                </c:pt>
                <c:pt idx="14499">
                  <c:v>70.286000000000001</c:v>
                </c:pt>
                <c:pt idx="14500">
                  <c:v>70.286000000000001</c:v>
                </c:pt>
                <c:pt idx="14501">
                  <c:v>70.242999999999995</c:v>
                </c:pt>
                <c:pt idx="14502">
                  <c:v>70.242999999999995</c:v>
                </c:pt>
                <c:pt idx="14503">
                  <c:v>70.242999999999995</c:v>
                </c:pt>
                <c:pt idx="14504">
                  <c:v>70.242999999999995</c:v>
                </c:pt>
                <c:pt idx="14505">
                  <c:v>70.200999999999993</c:v>
                </c:pt>
                <c:pt idx="14506">
                  <c:v>70.200999999999993</c:v>
                </c:pt>
                <c:pt idx="14507">
                  <c:v>70.200999999999993</c:v>
                </c:pt>
                <c:pt idx="14508">
                  <c:v>70.157999999999987</c:v>
                </c:pt>
                <c:pt idx="14509">
                  <c:v>70.157999999999987</c:v>
                </c:pt>
                <c:pt idx="14510">
                  <c:v>70.114999999999995</c:v>
                </c:pt>
                <c:pt idx="14511">
                  <c:v>70.114999999999995</c:v>
                </c:pt>
                <c:pt idx="14512">
                  <c:v>70.114999999999995</c:v>
                </c:pt>
                <c:pt idx="14513">
                  <c:v>70.072000000000003</c:v>
                </c:pt>
                <c:pt idx="14514">
                  <c:v>70.072000000000003</c:v>
                </c:pt>
                <c:pt idx="14515">
                  <c:v>70.072000000000003</c:v>
                </c:pt>
                <c:pt idx="14516">
                  <c:v>70.072000000000003</c:v>
                </c:pt>
                <c:pt idx="14517">
                  <c:v>70.028999999999982</c:v>
                </c:pt>
                <c:pt idx="14518">
                  <c:v>70.028999999999982</c:v>
                </c:pt>
                <c:pt idx="14519">
                  <c:v>70.028999999999982</c:v>
                </c:pt>
                <c:pt idx="14520">
                  <c:v>70.028999999999982</c:v>
                </c:pt>
                <c:pt idx="14521">
                  <c:v>70.072000000000003</c:v>
                </c:pt>
                <c:pt idx="14522">
                  <c:v>70.072000000000003</c:v>
                </c:pt>
                <c:pt idx="14523">
                  <c:v>70.072000000000003</c:v>
                </c:pt>
                <c:pt idx="14524">
                  <c:v>70.072000000000003</c:v>
                </c:pt>
                <c:pt idx="14525">
                  <c:v>70.072000000000003</c:v>
                </c:pt>
                <c:pt idx="14526">
                  <c:v>70.072000000000003</c:v>
                </c:pt>
                <c:pt idx="14527">
                  <c:v>70.072000000000003</c:v>
                </c:pt>
                <c:pt idx="14528">
                  <c:v>70.072000000000003</c:v>
                </c:pt>
                <c:pt idx="14529">
                  <c:v>70.072000000000003</c:v>
                </c:pt>
                <c:pt idx="14530">
                  <c:v>70.072000000000003</c:v>
                </c:pt>
                <c:pt idx="14531">
                  <c:v>70.072000000000003</c:v>
                </c:pt>
                <c:pt idx="14532">
                  <c:v>70.072000000000003</c:v>
                </c:pt>
                <c:pt idx="14533">
                  <c:v>70.114999999999995</c:v>
                </c:pt>
                <c:pt idx="14534">
                  <c:v>70.114999999999995</c:v>
                </c:pt>
                <c:pt idx="14535">
                  <c:v>70.114999999999995</c:v>
                </c:pt>
                <c:pt idx="14536">
                  <c:v>70.114999999999995</c:v>
                </c:pt>
                <c:pt idx="14537">
                  <c:v>70.114999999999995</c:v>
                </c:pt>
                <c:pt idx="14538">
                  <c:v>70.114999999999995</c:v>
                </c:pt>
                <c:pt idx="14539">
                  <c:v>70.114999999999995</c:v>
                </c:pt>
                <c:pt idx="14540">
                  <c:v>70.114999999999995</c:v>
                </c:pt>
                <c:pt idx="14541">
                  <c:v>70.072000000000003</c:v>
                </c:pt>
                <c:pt idx="14542">
                  <c:v>70.072000000000003</c:v>
                </c:pt>
                <c:pt idx="14543">
                  <c:v>70.072000000000003</c:v>
                </c:pt>
                <c:pt idx="14544">
                  <c:v>70.072000000000003</c:v>
                </c:pt>
                <c:pt idx="14545">
                  <c:v>70.072000000000003</c:v>
                </c:pt>
                <c:pt idx="14546">
                  <c:v>70.072000000000003</c:v>
                </c:pt>
                <c:pt idx="14547">
                  <c:v>70.072000000000003</c:v>
                </c:pt>
                <c:pt idx="14548">
                  <c:v>70.028999999999982</c:v>
                </c:pt>
                <c:pt idx="14549">
                  <c:v>70.028999999999982</c:v>
                </c:pt>
                <c:pt idx="14550">
                  <c:v>70.028999999999982</c:v>
                </c:pt>
                <c:pt idx="14551">
                  <c:v>70.028999999999982</c:v>
                </c:pt>
                <c:pt idx="14552">
                  <c:v>70.028999999999982</c:v>
                </c:pt>
                <c:pt idx="14553">
                  <c:v>70.028999999999982</c:v>
                </c:pt>
                <c:pt idx="14554">
                  <c:v>70.028999999999982</c:v>
                </c:pt>
                <c:pt idx="14555">
                  <c:v>70.028999999999982</c:v>
                </c:pt>
                <c:pt idx="14556">
                  <c:v>70.028999999999982</c:v>
                </c:pt>
                <c:pt idx="14557">
                  <c:v>70.072000000000003</c:v>
                </c:pt>
                <c:pt idx="14558">
                  <c:v>70.072000000000003</c:v>
                </c:pt>
                <c:pt idx="14559">
                  <c:v>70.072000000000003</c:v>
                </c:pt>
                <c:pt idx="14560">
                  <c:v>70.072000000000003</c:v>
                </c:pt>
                <c:pt idx="14561">
                  <c:v>70.072000000000003</c:v>
                </c:pt>
                <c:pt idx="14562">
                  <c:v>70.028999999999982</c:v>
                </c:pt>
                <c:pt idx="14563">
                  <c:v>70.028999999999982</c:v>
                </c:pt>
                <c:pt idx="14564">
                  <c:v>70.028999999999982</c:v>
                </c:pt>
                <c:pt idx="14565">
                  <c:v>70.028999999999982</c:v>
                </c:pt>
                <c:pt idx="14566">
                  <c:v>70.028999999999982</c:v>
                </c:pt>
                <c:pt idx="14567">
                  <c:v>70.028999999999982</c:v>
                </c:pt>
                <c:pt idx="14568">
                  <c:v>69.985000000000014</c:v>
                </c:pt>
                <c:pt idx="14569">
                  <c:v>69.985000000000014</c:v>
                </c:pt>
                <c:pt idx="14570">
                  <c:v>69.985000000000014</c:v>
                </c:pt>
                <c:pt idx="14571">
                  <c:v>69.985000000000014</c:v>
                </c:pt>
                <c:pt idx="14572">
                  <c:v>69.985000000000014</c:v>
                </c:pt>
                <c:pt idx="14573">
                  <c:v>69.985000000000014</c:v>
                </c:pt>
                <c:pt idx="14574">
                  <c:v>69.985000000000014</c:v>
                </c:pt>
                <c:pt idx="14575">
                  <c:v>69.985000000000014</c:v>
                </c:pt>
                <c:pt idx="14576">
                  <c:v>69.985000000000014</c:v>
                </c:pt>
                <c:pt idx="14577">
                  <c:v>69.985000000000014</c:v>
                </c:pt>
                <c:pt idx="14578">
                  <c:v>69.985000000000014</c:v>
                </c:pt>
                <c:pt idx="14579">
                  <c:v>69.985000000000014</c:v>
                </c:pt>
                <c:pt idx="14580">
                  <c:v>69.985000000000014</c:v>
                </c:pt>
                <c:pt idx="14581">
                  <c:v>69.942000000000007</c:v>
                </c:pt>
                <c:pt idx="14582">
                  <c:v>69.942000000000007</c:v>
                </c:pt>
                <c:pt idx="14583">
                  <c:v>69.942000000000007</c:v>
                </c:pt>
                <c:pt idx="14584">
                  <c:v>69.942000000000007</c:v>
                </c:pt>
                <c:pt idx="14585">
                  <c:v>69.942000000000007</c:v>
                </c:pt>
                <c:pt idx="14586">
                  <c:v>69.942000000000007</c:v>
                </c:pt>
                <c:pt idx="14587">
                  <c:v>69.900999999999996</c:v>
                </c:pt>
                <c:pt idx="14588">
                  <c:v>69.900999999999996</c:v>
                </c:pt>
                <c:pt idx="14589">
                  <c:v>69.900999999999996</c:v>
                </c:pt>
                <c:pt idx="14590">
                  <c:v>69.85799999999999</c:v>
                </c:pt>
                <c:pt idx="14591">
                  <c:v>69.85799999999999</c:v>
                </c:pt>
                <c:pt idx="14592">
                  <c:v>69.85799999999999</c:v>
                </c:pt>
                <c:pt idx="14593">
                  <c:v>69.85799999999999</c:v>
                </c:pt>
                <c:pt idx="14594">
                  <c:v>69.85799999999999</c:v>
                </c:pt>
                <c:pt idx="14595">
                  <c:v>69.85799999999999</c:v>
                </c:pt>
                <c:pt idx="14596">
                  <c:v>69.85799999999999</c:v>
                </c:pt>
                <c:pt idx="14597">
                  <c:v>69.85799999999999</c:v>
                </c:pt>
                <c:pt idx="14598">
                  <c:v>69.85799999999999</c:v>
                </c:pt>
                <c:pt idx="14599">
                  <c:v>69.85799999999999</c:v>
                </c:pt>
                <c:pt idx="14600">
                  <c:v>69.85799999999999</c:v>
                </c:pt>
                <c:pt idx="14601">
                  <c:v>69.85799999999999</c:v>
                </c:pt>
                <c:pt idx="14602">
                  <c:v>69.813999999999993</c:v>
                </c:pt>
                <c:pt idx="14603">
                  <c:v>69.813999999999993</c:v>
                </c:pt>
                <c:pt idx="14604">
                  <c:v>69.813999999999993</c:v>
                </c:pt>
                <c:pt idx="14605">
                  <c:v>69.771000000000001</c:v>
                </c:pt>
                <c:pt idx="14606">
                  <c:v>69.771000000000001</c:v>
                </c:pt>
                <c:pt idx="14607">
                  <c:v>69.771000000000001</c:v>
                </c:pt>
                <c:pt idx="14608">
                  <c:v>69.727999999999994</c:v>
                </c:pt>
                <c:pt idx="14609">
                  <c:v>69.727999999999994</c:v>
                </c:pt>
                <c:pt idx="14610">
                  <c:v>69.727999999999994</c:v>
                </c:pt>
                <c:pt idx="14611">
                  <c:v>69.771000000000001</c:v>
                </c:pt>
                <c:pt idx="14612">
                  <c:v>69.771000000000001</c:v>
                </c:pt>
                <c:pt idx="14613">
                  <c:v>69.771000000000001</c:v>
                </c:pt>
                <c:pt idx="14614">
                  <c:v>69.771000000000001</c:v>
                </c:pt>
                <c:pt idx="14615">
                  <c:v>69.771000000000001</c:v>
                </c:pt>
                <c:pt idx="14616">
                  <c:v>69.771000000000001</c:v>
                </c:pt>
                <c:pt idx="14617">
                  <c:v>69.771000000000001</c:v>
                </c:pt>
                <c:pt idx="14618">
                  <c:v>69.771000000000001</c:v>
                </c:pt>
                <c:pt idx="14619">
                  <c:v>69.771000000000001</c:v>
                </c:pt>
                <c:pt idx="14620">
                  <c:v>69.771000000000001</c:v>
                </c:pt>
                <c:pt idx="14621">
                  <c:v>69.771000000000001</c:v>
                </c:pt>
                <c:pt idx="14622">
                  <c:v>69.771000000000001</c:v>
                </c:pt>
                <c:pt idx="14623">
                  <c:v>69.771000000000001</c:v>
                </c:pt>
                <c:pt idx="14624">
                  <c:v>69.771000000000001</c:v>
                </c:pt>
                <c:pt idx="14625">
                  <c:v>69.771000000000001</c:v>
                </c:pt>
                <c:pt idx="14626">
                  <c:v>69.771000000000001</c:v>
                </c:pt>
                <c:pt idx="14627">
                  <c:v>69.727999999999994</c:v>
                </c:pt>
                <c:pt idx="14628">
                  <c:v>69.727999999999994</c:v>
                </c:pt>
                <c:pt idx="14629">
                  <c:v>69.727999999999994</c:v>
                </c:pt>
                <c:pt idx="14630">
                  <c:v>69.727999999999994</c:v>
                </c:pt>
                <c:pt idx="14631">
                  <c:v>69.685000000000002</c:v>
                </c:pt>
                <c:pt idx="14632">
                  <c:v>69.685000000000002</c:v>
                </c:pt>
                <c:pt idx="14633">
                  <c:v>69.643000000000001</c:v>
                </c:pt>
                <c:pt idx="14634">
                  <c:v>69.643000000000001</c:v>
                </c:pt>
                <c:pt idx="14635">
                  <c:v>69.643000000000001</c:v>
                </c:pt>
                <c:pt idx="14636">
                  <c:v>69.643000000000001</c:v>
                </c:pt>
                <c:pt idx="14637">
                  <c:v>69.643000000000001</c:v>
                </c:pt>
                <c:pt idx="14638">
                  <c:v>69.643000000000001</c:v>
                </c:pt>
                <c:pt idx="14639">
                  <c:v>69.643000000000001</c:v>
                </c:pt>
                <c:pt idx="14640">
                  <c:v>69.643000000000001</c:v>
                </c:pt>
                <c:pt idx="14641">
                  <c:v>69.643000000000001</c:v>
                </c:pt>
                <c:pt idx="14642">
                  <c:v>69.643000000000001</c:v>
                </c:pt>
                <c:pt idx="14643">
                  <c:v>69.643000000000001</c:v>
                </c:pt>
                <c:pt idx="14644">
                  <c:v>69.599999999999994</c:v>
                </c:pt>
                <c:pt idx="14645">
                  <c:v>69.599999999999994</c:v>
                </c:pt>
                <c:pt idx="14646">
                  <c:v>69.599999999999994</c:v>
                </c:pt>
                <c:pt idx="14647">
                  <c:v>69.557000000000002</c:v>
                </c:pt>
                <c:pt idx="14648">
                  <c:v>69.557000000000002</c:v>
                </c:pt>
                <c:pt idx="14649">
                  <c:v>69.557000000000002</c:v>
                </c:pt>
                <c:pt idx="14650">
                  <c:v>69.557000000000002</c:v>
                </c:pt>
                <c:pt idx="14651">
                  <c:v>69.513999999999996</c:v>
                </c:pt>
                <c:pt idx="14652">
                  <c:v>69.513999999999996</c:v>
                </c:pt>
                <c:pt idx="14653">
                  <c:v>69.513999999999996</c:v>
                </c:pt>
                <c:pt idx="14654">
                  <c:v>69.513999999999996</c:v>
                </c:pt>
                <c:pt idx="14655">
                  <c:v>69.513999999999996</c:v>
                </c:pt>
                <c:pt idx="14656">
                  <c:v>69.471000000000004</c:v>
                </c:pt>
                <c:pt idx="14657">
                  <c:v>69.471000000000004</c:v>
                </c:pt>
                <c:pt idx="14658">
                  <c:v>69.471000000000004</c:v>
                </c:pt>
                <c:pt idx="14659">
                  <c:v>69.471000000000004</c:v>
                </c:pt>
                <c:pt idx="14660">
                  <c:v>69.471000000000004</c:v>
                </c:pt>
                <c:pt idx="14661">
                  <c:v>69.471000000000004</c:v>
                </c:pt>
                <c:pt idx="14662">
                  <c:v>69.471000000000004</c:v>
                </c:pt>
                <c:pt idx="14663">
                  <c:v>69.471000000000004</c:v>
                </c:pt>
                <c:pt idx="14664">
                  <c:v>69.427000000000007</c:v>
                </c:pt>
                <c:pt idx="14665">
                  <c:v>69.427000000000007</c:v>
                </c:pt>
                <c:pt idx="14666">
                  <c:v>69.427000000000007</c:v>
                </c:pt>
                <c:pt idx="14667">
                  <c:v>69.427000000000007</c:v>
                </c:pt>
                <c:pt idx="14668">
                  <c:v>69.427000000000007</c:v>
                </c:pt>
                <c:pt idx="14669">
                  <c:v>69.427000000000007</c:v>
                </c:pt>
                <c:pt idx="14670">
                  <c:v>69.427000000000007</c:v>
                </c:pt>
                <c:pt idx="14671">
                  <c:v>69.427000000000007</c:v>
                </c:pt>
                <c:pt idx="14672">
                  <c:v>69.427000000000007</c:v>
                </c:pt>
                <c:pt idx="14673">
                  <c:v>69.427000000000007</c:v>
                </c:pt>
                <c:pt idx="14674">
                  <c:v>69.427000000000007</c:v>
                </c:pt>
                <c:pt idx="14675">
                  <c:v>69.427000000000007</c:v>
                </c:pt>
                <c:pt idx="14676">
                  <c:v>69.427000000000007</c:v>
                </c:pt>
                <c:pt idx="14677">
                  <c:v>69.427000000000007</c:v>
                </c:pt>
                <c:pt idx="14678">
                  <c:v>69.427000000000007</c:v>
                </c:pt>
                <c:pt idx="14679">
                  <c:v>69.385999999999981</c:v>
                </c:pt>
                <c:pt idx="14680">
                  <c:v>69.385999999999981</c:v>
                </c:pt>
                <c:pt idx="14681">
                  <c:v>69.385999999999981</c:v>
                </c:pt>
                <c:pt idx="14682">
                  <c:v>69.385999999999981</c:v>
                </c:pt>
                <c:pt idx="14683">
                  <c:v>69.343000000000004</c:v>
                </c:pt>
                <c:pt idx="14684">
                  <c:v>69.343000000000004</c:v>
                </c:pt>
                <c:pt idx="14685">
                  <c:v>69.3</c:v>
                </c:pt>
                <c:pt idx="14686">
                  <c:v>69.3</c:v>
                </c:pt>
                <c:pt idx="14687">
                  <c:v>69.256</c:v>
                </c:pt>
                <c:pt idx="14688">
                  <c:v>69.256</c:v>
                </c:pt>
                <c:pt idx="14689">
                  <c:v>69.212999999999994</c:v>
                </c:pt>
                <c:pt idx="14690">
                  <c:v>69.212999999999994</c:v>
                </c:pt>
                <c:pt idx="14691">
                  <c:v>69.212999999999994</c:v>
                </c:pt>
                <c:pt idx="14692">
                  <c:v>69.212999999999994</c:v>
                </c:pt>
                <c:pt idx="14693">
                  <c:v>69.212999999999994</c:v>
                </c:pt>
                <c:pt idx="14694">
                  <c:v>69.212999999999994</c:v>
                </c:pt>
                <c:pt idx="14695">
                  <c:v>69.212999999999994</c:v>
                </c:pt>
                <c:pt idx="14696">
                  <c:v>69.212999999999994</c:v>
                </c:pt>
                <c:pt idx="14697">
                  <c:v>69.169999999999987</c:v>
                </c:pt>
                <c:pt idx="14698">
                  <c:v>69.169999999999987</c:v>
                </c:pt>
                <c:pt idx="14699">
                  <c:v>69.169999999999987</c:v>
                </c:pt>
                <c:pt idx="14700">
                  <c:v>69.169999999999987</c:v>
                </c:pt>
                <c:pt idx="14701">
                  <c:v>69.169999999999987</c:v>
                </c:pt>
                <c:pt idx="14702">
                  <c:v>69.169999999999987</c:v>
                </c:pt>
                <c:pt idx="14703">
                  <c:v>69.169999999999987</c:v>
                </c:pt>
                <c:pt idx="14704">
                  <c:v>69.169999999999987</c:v>
                </c:pt>
                <c:pt idx="14705">
                  <c:v>69.169999999999987</c:v>
                </c:pt>
                <c:pt idx="14706">
                  <c:v>69.169999999999987</c:v>
                </c:pt>
                <c:pt idx="14707">
                  <c:v>69.128999999999976</c:v>
                </c:pt>
                <c:pt idx="14708">
                  <c:v>69.128999999999976</c:v>
                </c:pt>
                <c:pt idx="14709">
                  <c:v>69.128999999999976</c:v>
                </c:pt>
                <c:pt idx="14710">
                  <c:v>69.128999999999976</c:v>
                </c:pt>
                <c:pt idx="14711">
                  <c:v>69.128999999999976</c:v>
                </c:pt>
                <c:pt idx="14712">
                  <c:v>69.128999999999976</c:v>
                </c:pt>
                <c:pt idx="14713">
                  <c:v>69.128999999999976</c:v>
                </c:pt>
                <c:pt idx="14714">
                  <c:v>69.084999999999994</c:v>
                </c:pt>
                <c:pt idx="14715">
                  <c:v>69.084999999999994</c:v>
                </c:pt>
                <c:pt idx="14716">
                  <c:v>69.084999999999994</c:v>
                </c:pt>
                <c:pt idx="14717">
                  <c:v>69.084999999999994</c:v>
                </c:pt>
                <c:pt idx="14718">
                  <c:v>69.084999999999994</c:v>
                </c:pt>
                <c:pt idx="14719">
                  <c:v>69.084999999999994</c:v>
                </c:pt>
                <c:pt idx="14720">
                  <c:v>69.084999999999994</c:v>
                </c:pt>
                <c:pt idx="14721">
                  <c:v>69.042000000000002</c:v>
                </c:pt>
                <c:pt idx="14722">
                  <c:v>69.084999999999994</c:v>
                </c:pt>
                <c:pt idx="14723">
                  <c:v>69.042000000000002</c:v>
                </c:pt>
                <c:pt idx="14724">
                  <c:v>69.084999999999994</c:v>
                </c:pt>
                <c:pt idx="14725">
                  <c:v>69.084999999999994</c:v>
                </c:pt>
                <c:pt idx="14726">
                  <c:v>69.084999999999994</c:v>
                </c:pt>
                <c:pt idx="14727">
                  <c:v>69.084999999999994</c:v>
                </c:pt>
                <c:pt idx="14728">
                  <c:v>69.084999999999994</c:v>
                </c:pt>
                <c:pt idx="14729">
                  <c:v>69.084999999999994</c:v>
                </c:pt>
                <c:pt idx="14730">
                  <c:v>69.084999999999994</c:v>
                </c:pt>
                <c:pt idx="14731">
                  <c:v>69.084999999999994</c:v>
                </c:pt>
                <c:pt idx="14732">
                  <c:v>69.128999999999976</c:v>
                </c:pt>
                <c:pt idx="14733">
                  <c:v>69.128999999999976</c:v>
                </c:pt>
                <c:pt idx="14734">
                  <c:v>69.128999999999976</c:v>
                </c:pt>
                <c:pt idx="14735">
                  <c:v>69.128999999999976</c:v>
                </c:pt>
                <c:pt idx="14736">
                  <c:v>69.128999999999976</c:v>
                </c:pt>
                <c:pt idx="14737">
                  <c:v>69.128999999999976</c:v>
                </c:pt>
                <c:pt idx="14738">
                  <c:v>69.128999999999976</c:v>
                </c:pt>
                <c:pt idx="14739">
                  <c:v>69.128999999999976</c:v>
                </c:pt>
                <c:pt idx="14740">
                  <c:v>69.128999999999976</c:v>
                </c:pt>
                <c:pt idx="14741">
                  <c:v>69.128999999999976</c:v>
                </c:pt>
                <c:pt idx="14742">
                  <c:v>69.128999999999976</c:v>
                </c:pt>
                <c:pt idx="14743">
                  <c:v>69.128999999999976</c:v>
                </c:pt>
                <c:pt idx="14744">
                  <c:v>69.128999999999976</c:v>
                </c:pt>
                <c:pt idx="14745">
                  <c:v>69.128999999999976</c:v>
                </c:pt>
                <c:pt idx="14746">
                  <c:v>69.128999999999976</c:v>
                </c:pt>
                <c:pt idx="14747">
                  <c:v>69.128999999999976</c:v>
                </c:pt>
                <c:pt idx="14748">
                  <c:v>69.128999999999976</c:v>
                </c:pt>
                <c:pt idx="14749">
                  <c:v>69.128999999999976</c:v>
                </c:pt>
                <c:pt idx="14750">
                  <c:v>69.169999999999987</c:v>
                </c:pt>
                <c:pt idx="14751">
                  <c:v>69.169999999999987</c:v>
                </c:pt>
                <c:pt idx="14752">
                  <c:v>69.169999999999987</c:v>
                </c:pt>
                <c:pt idx="14753">
                  <c:v>69.169999999999987</c:v>
                </c:pt>
                <c:pt idx="14754">
                  <c:v>69.212999999999994</c:v>
                </c:pt>
                <c:pt idx="14755">
                  <c:v>69.212999999999994</c:v>
                </c:pt>
                <c:pt idx="14756">
                  <c:v>69.212999999999994</c:v>
                </c:pt>
                <c:pt idx="14757">
                  <c:v>69.212999999999994</c:v>
                </c:pt>
                <c:pt idx="14758">
                  <c:v>69.212999999999994</c:v>
                </c:pt>
                <c:pt idx="14759">
                  <c:v>69.256</c:v>
                </c:pt>
                <c:pt idx="14760">
                  <c:v>69.256</c:v>
                </c:pt>
                <c:pt idx="14761">
                  <c:v>69.256</c:v>
                </c:pt>
                <c:pt idx="14762">
                  <c:v>69.256</c:v>
                </c:pt>
                <c:pt idx="14763">
                  <c:v>69.256</c:v>
                </c:pt>
                <c:pt idx="14764">
                  <c:v>69.256</c:v>
                </c:pt>
                <c:pt idx="14765">
                  <c:v>69.3</c:v>
                </c:pt>
                <c:pt idx="14766">
                  <c:v>69.3</c:v>
                </c:pt>
                <c:pt idx="14767">
                  <c:v>69.3</c:v>
                </c:pt>
                <c:pt idx="14768">
                  <c:v>69.3</c:v>
                </c:pt>
                <c:pt idx="14769">
                  <c:v>69.3</c:v>
                </c:pt>
                <c:pt idx="14770">
                  <c:v>69.3</c:v>
                </c:pt>
                <c:pt idx="14771">
                  <c:v>69.3</c:v>
                </c:pt>
                <c:pt idx="14772">
                  <c:v>69.3</c:v>
                </c:pt>
                <c:pt idx="14773">
                  <c:v>69.3</c:v>
                </c:pt>
                <c:pt idx="14774">
                  <c:v>69.3</c:v>
                </c:pt>
                <c:pt idx="14775">
                  <c:v>69.3</c:v>
                </c:pt>
                <c:pt idx="14776">
                  <c:v>69.3</c:v>
                </c:pt>
                <c:pt idx="14777">
                  <c:v>69.3</c:v>
                </c:pt>
                <c:pt idx="14778">
                  <c:v>69.3</c:v>
                </c:pt>
                <c:pt idx="14779">
                  <c:v>69.3</c:v>
                </c:pt>
                <c:pt idx="14780">
                  <c:v>69.3</c:v>
                </c:pt>
                <c:pt idx="14781">
                  <c:v>69.343000000000004</c:v>
                </c:pt>
                <c:pt idx="14782">
                  <c:v>69.343000000000004</c:v>
                </c:pt>
                <c:pt idx="14783">
                  <c:v>69.343000000000004</c:v>
                </c:pt>
                <c:pt idx="14784">
                  <c:v>69.385999999999981</c:v>
                </c:pt>
                <c:pt idx="14785">
                  <c:v>69.385999999999981</c:v>
                </c:pt>
                <c:pt idx="14786">
                  <c:v>69.385999999999981</c:v>
                </c:pt>
                <c:pt idx="14787">
                  <c:v>69.385999999999981</c:v>
                </c:pt>
                <c:pt idx="14788">
                  <c:v>69.427000000000007</c:v>
                </c:pt>
                <c:pt idx="14789">
                  <c:v>69.427000000000007</c:v>
                </c:pt>
                <c:pt idx="14790">
                  <c:v>69.427000000000007</c:v>
                </c:pt>
                <c:pt idx="14791">
                  <c:v>69.427000000000007</c:v>
                </c:pt>
                <c:pt idx="14792">
                  <c:v>69.427000000000007</c:v>
                </c:pt>
                <c:pt idx="14793">
                  <c:v>69.471000000000004</c:v>
                </c:pt>
                <c:pt idx="14794">
                  <c:v>69.471000000000004</c:v>
                </c:pt>
                <c:pt idx="14795">
                  <c:v>69.471000000000004</c:v>
                </c:pt>
                <c:pt idx="14796">
                  <c:v>69.471000000000004</c:v>
                </c:pt>
                <c:pt idx="14797">
                  <c:v>69.471000000000004</c:v>
                </c:pt>
                <c:pt idx="14798">
                  <c:v>69.471000000000004</c:v>
                </c:pt>
                <c:pt idx="14799">
                  <c:v>69.471000000000004</c:v>
                </c:pt>
                <c:pt idx="14800">
                  <c:v>69.471000000000004</c:v>
                </c:pt>
                <c:pt idx="14801">
                  <c:v>69.471000000000004</c:v>
                </c:pt>
                <c:pt idx="14802">
                  <c:v>69.471000000000004</c:v>
                </c:pt>
                <c:pt idx="14803">
                  <c:v>69.471000000000004</c:v>
                </c:pt>
                <c:pt idx="14804">
                  <c:v>69.471000000000004</c:v>
                </c:pt>
                <c:pt idx="14805">
                  <c:v>69.471000000000004</c:v>
                </c:pt>
                <c:pt idx="14806">
                  <c:v>69.513999999999996</c:v>
                </c:pt>
                <c:pt idx="14807">
                  <c:v>69.513999999999996</c:v>
                </c:pt>
                <c:pt idx="14808">
                  <c:v>69.513999999999996</c:v>
                </c:pt>
                <c:pt idx="14809">
                  <c:v>69.513999999999996</c:v>
                </c:pt>
                <c:pt idx="14810">
                  <c:v>69.513999999999996</c:v>
                </c:pt>
                <c:pt idx="14811">
                  <c:v>69.513999999999996</c:v>
                </c:pt>
                <c:pt idx="14812">
                  <c:v>69.513999999999996</c:v>
                </c:pt>
                <c:pt idx="14813">
                  <c:v>69.513999999999996</c:v>
                </c:pt>
                <c:pt idx="14814">
                  <c:v>69.513999999999996</c:v>
                </c:pt>
                <c:pt idx="14815">
                  <c:v>69.513999999999996</c:v>
                </c:pt>
                <c:pt idx="14816">
                  <c:v>69.513999999999996</c:v>
                </c:pt>
                <c:pt idx="14817">
                  <c:v>69.513999999999996</c:v>
                </c:pt>
                <c:pt idx="14818">
                  <c:v>69.513999999999996</c:v>
                </c:pt>
                <c:pt idx="14819">
                  <c:v>69.513999999999996</c:v>
                </c:pt>
                <c:pt idx="14820">
                  <c:v>69.557000000000002</c:v>
                </c:pt>
                <c:pt idx="14821">
                  <c:v>69.557000000000002</c:v>
                </c:pt>
                <c:pt idx="14822">
                  <c:v>69.557000000000002</c:v>
                </c:pt>
                <c:pt idx="14823">
                  <c:v>69.557000000000002</c:v>
                </c:pt>
                <c:pt idx="14824">
                  <c:v>69.557000000000002</c:v>
                </c:pt>
                <c:pt idx="14825">
                  <c:v>69.557000000000002</c:v>
                </c:pt>
                <c:pt idx="14826">
                  <c:v>69.599999999999994</c:v>
                </c:pt>
                <c:pt idx="14827">
                  <c:v>69.599999999999994</c:v>
                </c:pt>
                <c:pt idx="14828">
                  <c:v>69.599999999999994</c:v>
                </c:pt>
                <c:pt idx="14829">
                  <c:v>69.599999999999994</c:v>
                </c:pt>
                <c:pt idx="14830">
                  <c:v>69.599999999999994</c:v>
                </c:pt>
                <c:pt idx="14831">
                  <c:v>69.599999999999994</c:v>
                </c:pt>
                <c:pt idx="14832">
                  <c:v>69.599999999999994</c:v>
                </c:pt>
                <c:pt idx="14833">
                  <c:v>69.599999999999994</c:v>
                </c:pt>
                <c:pt idx="14834">
                  <c:v>69.599999999999994</c:v>
                </c:pt>
                <c:pt idx="14835">
                  <c:v>69.599999999999994</c:v>
                </c:pt>
                <c:pt idx="14836">
                  <c:v>69.599999999999994</c:v>
                </c:pt>
                <c:pt idx="14837">
                  <c:v>69.599999999999994</c:v>
                </c:pt>
                <c:pt idx="14838">
                  <c:v>69.599999999999994</c:v>
                </c:pt>
                <c:pt idx="14839">
                  <c:v>69.599999999999994</c:v>
                </c:pt>
                <c:pt idx="14840">
                  <c:v>69.599999999999994</c:v>
                </c:pt>
                <c:pt idx="14841">
                  <c:v>69.599999999999994</c:v>
                </c:pt>
                <c:pt idx="14842">
                  <c:v>69.599999999999994</c:v>
                </c:pt>
                <c:pt idx="14843">
                  <c:v>69.557000000000002</c:v>
                </c:pt>
                <c:pt idx="14844">
                  <c:v>69.599999999999994</c:v>
                </c:pt>
                <c:pt idx="14845">
                  <c:v>69.557000000000002</c:v>
                </c:pt>
                <c:pt idx="14846">
                  <c:v>69.557000000000002</c:v>
                </c:pt>
                <c:pt idx="14847">
                  <c:v>69.557000000000002</c:v>
                </c:pt>
                <c:pt idx="14848">
                  <c:v>69.557000000000002</c:v>
                </c:pt>
                <c:pt idx="14849">
                  <c:v>69.557000000000002</c:v>
                </c:pt>
                <c:pt idx="14850">
                  <c:v>69.557000000000002</c:v>
                </c:pt>
                <c:pt idx="14851">
                  <c:v>69.557000000000002</c:v>
                </c:pt>
                <c:pt idx="14852">
                  <c:v>69.557000000000002</c:v>
                </c:pt>
                <c:pt idx="14853">
                  <c:v>69.557000000000002</c:v>
                </c:pt>
                <c:pt idx="14854">
                  <c:v>69.599999999999994</c:v>
                </c:pt>
                <c:pt idx="14855">
                  <c:v>69.599999999999994</c:v>
                </c:pt>
                <c:pt idx="14856">
                  <c:v>69.599999999999994</c:v>
                </c:pt>
                <c:pt idx="14857">
                  <c:v>69.643000000000001</c:v>
                </c:pt>
                <c:pt idx="14858">
                  <c:v>69.643000000000001</c:v>
                </c:pt>
                <c:pt idx="14859">
                  <c:v>69.643000000000001</c:v>
                </c:pt>
                <c:pt idx="14860">
                  <c:v>69.685000000000002</c:v>
                </c:pt>
                <c:pt idx="14861">
                  <c:v>69.685000000000002</c:v>
                </c:pt>
                <c:pt idx="14862">
                  <c:v>69.727999999999994</c:v>
                </c:pt>
                <c:pt idx="14863">
                  <c:v>69.727999999999994</c:v>
                </c:pt>
                <c:pt idx="14864">
                  <c:v>69.771000000000001</c:v>
                </c:pt>
                <c:pt idx="14865">
                  <c:v>69.771000000000001</c:v>
                </c:pt>
                <c:pt idx="14866">
                  <c:v>69.813999999999993</c:v>
                </c:pt>
                <c:pt idx="14867">
                  <c:v>69.813999999999993</c:v>
                </c:pt>
                <c:pt idx="14868">
                  <c:v>69.813999999999993</c:v>
                </c:pt>
                <c:pt idx="14869">
                  <c:v>69.85799999999999</c:v>
                </c:pt>
                <c:pt idx="14870">
                  <c:v>69.85799999999999</c:v>
                </c:pt>
                <c:pt idx="14871">
                  <c:v>69.900999999999996</c:v>
                </c:pt>
                <c:pt idx="14872">
                  <c:v>69.900999999999996</c:v>
                </c:pt>
                <c:pt idx="14873">
                  <c:v>69.900999999999996</c:v>
                </c:pt>
                <c:pt idx="14874">
                  <c:v>69.942000000000007</c:v>
                </c:pt>
                <c:pt idx="14875">
                  <c:v>69.942000000000007</c:v>
                </c:pt>
                <c:pt idx="14876">
                  <c:v>69.985000000000014</c:v>
                </c:pt>
                <c:pt idx="14877">
                  <c:v>69.985000000000014</c:v>
                </c:pt>
                <c:pt idx="14878">
                  <c:v>70.028999999999982</c:v>
                </c:pt>
                <c:pt idx="14879">
                  <c:v>70.072000000000003</c:v>
                </c:pt>
                <c:pt idx="14880">
                  <c:v>70.072000000000003</c:v>
                </c:pt>
                <c:pt idx="14881">
                  <c:v>70.114999999999995</c:v>
                </c:pt>
                <c:pt idx="14882">
                  <c:v>70.114999999999995</c:v>
                </c:pt>
                <c:pt idx="14883">
                  <c:v>70.157999999999987</c:v>
                </c:pt>
                <c:pt idx="14884">
                  <c:v>70.157999999999987</c:v>
                </c:pt>
                <c:pt idx="14885">
                  <c:v>70.157999999999987</c:v>
                </c:pt>
                <c:pt idx="14886">
                  <c:v>70.157999999999987</c:v>
                </c:pt>
                <c:pt idx="14887">
                  <c:v>70.200999999999993</c:v>
                </c:pt>
                <c:pt idx="14888">
                  <c:v>70.200999999999993</c:v>
                </c:pt>
                <c:pt idx="14889">
                  <c:v>70.200999999999993</c:v>
                </c:pt>
                <c:pt idx="14890">
                  <c:v>70.242999999999995</c:v>
                </c:pt>
                <c:pt idx="14891">
                  <c:v>70.242999999999995</c:v>
                </c:pt>
                <c:pt idx="14892">
                  <c:v>70.286000000000001</c:v>
                </c:pt>
                <c:pt idx="14893">
                  <c:v>70.286000000000001</c:v>
                </c:pt>
                <c:pt idx="14894">
                  <c:v>70.328999999999979</c:v>
                </c:pt>
                <c:pt idx="14895">
                  <c:v>70.328999999999979</c:v>
                </c:pt>
                <c:pt idx="14896">
                  <c:v>70.371999999999986</c:v>
                </c:pt>
                <c:pt idx="14897">
                  <c:v>70.415999999999997</c:v>
                </c:pt>
                <c:pt idx="14898">
                  <c:v>70.415999999999997</c:v>
                </c:pt>
                <c:pt idx="14899">
                  <c:v>70.415999999999997</c:v>
                </c:pt>
                <c:pt idx="14900">
                  <c:v>70.459000000000003</c:v>
                </c:pt>
                <c:pt idx="14901">
                  <c:v>70.459000000000003</c:v>
                </c:pt>
                <c:pt idx="14902">
                  <c:v>70.501999999999995</c:v>
                </c:pt>
                <c:pt idx="14903">
                  <c:v>70.501999999999995</c:v>
                </c:pt>
                <c:pt idx="14904">
                  <c:v>70.501999999999995</c:v>
                </c:pt>
                <c:pt idx="14905">
                  <c:v>70.543000000000006</c:v>
                </c:pt>
                <c:pt idx="14906">
                  <c:v>70.543000000000006</c:v>
                </c:pt>
                <c:pt idx="14907">
                  <c:v>70.543000000000006</c:v>
                </c:pt>
                <c:pt idx="14908">
                  <c:v>70.587000000000003</c:v>
                </c:pt>
                <c:pt idx="14909">
                  <c:v>70.587000000000003</c:v>
                </c:pt>
                <c:pt idx="14910">
                  <c:v>70.587000000000003</c:v>
                </c:pt>
                <c:pt idx="14911">
                  <c:v>70.587000000000003</c:v>
                </c:pt>
                <c:pt idx="14912">
                  <c:v>70.587000000000003</c:v>
                </c:pt>
                <c:pt idx="14913">
                  <c:v>70.63</c:v>
                </c:pt>
                <c:pt idx="14914">
                  <c:v>70.63</c:v>
                </c:pt>
                <c:pt idx="14915">
                  <c:v>70.63</c:v>
                </c:pt>
                <c:pt idx="14916">
                  <c:v>70.63</c:v>
                </c:pt>
                <c:pt idx="14917">
                  <c:v>70.672999999999988</c:v>
                </c:pt>
                <c:pt idx="14918">
                  <c:v>70.672999999999988</c:v>
                </c:pt>
                <c:pt idx="14919">
                  <c:v>70.672999999999988</c:v>
                </c:pt>
                <c:pt idx="14920">
                  <c:v>70.672999999999988</c:v>
                </c:pt>
                <c:pt idx="14921">
                  <c:v>70.672999999999988</c:v>
                </c:pt>
                <c:pt idx="14922">
                  <c:v>70.715999999999994</c:v>
                </c:pt>
                <c:pt idx="14923">
                  <c:v>70.715999999999994</c:v>
                </c:pt>
                <c:pt idx="14924">
                  <c:v>70.715999999999994</c:v>
                </c:pt>
                <c:pt idx="14925">
                  <c:v>70.715999999999994</c:v>
                </c:pt>
                <c:pt idx="14926">
                  <c:v>70.759</c:v>
                </c:pt>
                <c:pt idx="14927">
                  <c:v>70.759</c:v>
                </c:pt>
                <c:pt idx="14928">
                  <c:v>70.759</c:v>
                </c:pt>
                <c:pt idx="14929">
                  <c:v>70.759</c:v>
                </c:pt>
                <c:pt idx="14930">
                  <c:v>70.759</c:v>
                </c:pt>
                <c:pt idx="14931">
                  <c:v>70.759</c:v>
                </c:pt>
                <c:pt idx="14932">
                  <c:v>70.759</c:v>
                </c:pt>
                <c:pt idx="14933">
                  <c:v>70.759</c:v>
                </c:pt>
                <c:pt idx="14934">
                  <c:v>70.759</c:v>
                </c:pt>
                <c:pt idx="14935">
                  <c:v>70.759</c:v>
                </c:pt>
                <c:pt idx="14936">
                  <c:v>70.802999999999983</c:v>
                </c:pt>
                <c:pt idx="14937">
                  <c:v>70.802999999999983</c:v>
                </c:pt>
                <c:pt idx="14938">
                  <c:v>70.802999999999983</c:v>
                </c:pt>
                <c:pt idx="14939">
                  <c:v>70.802999999999983</c:v>
                </c:pt>
                <c:pt idx="14940">
                  <c:v>70.802999999999983</c:v>
                </c:pt>
                <c:pt idx="14941">
                  <c:v>70.802999999999983</c:v>
                </c:pt>
                <c:pt idx="14942">
                  <c:v>70.802999999999983</c:v>
                </c:pt>
                <c:pt idx="14943">
                  <c:v>70.802999999999983</c:v>
                </c:pt>
                <c:pt idx="14944">
                  <c:v>70.802999999999983</c:v>
                </c:pt>
                <c:pt idx="14945">
                  <c:v>70.802999999999983</c:v>
                </c:pt>
                <c:pt idx="14946">
                  <c:v>70.802999999999983</c:v>
                </c:pt>
                <c:pt idx="14947">
                  <c:v>70.759</c:v>
                </c:pt>
                <c:pt idx="14948">
                  <c:v>70.759</c:v>
                </c:pt>
                <c:pt idx="14949">
                  <c:v>70.759</c:v>
                </c:pt>
                <c:pt idx="14950">
                  <c:v>70.759</c:v>
                </c:pt>
                <c:pt idx="14951">
                  <c:v>70.759</c:v>
                </c:pt>
                <c:pt idx="14952">
                  <c:v>70.715999999999994</c:v>
                </c:pt>
                <c:pt idx="14953">
                  <c:v>70.715999999999994</c:v>
                </c:pt>
                <c:pt idx="14954">
                  <c:v>70.672999999999988</c:v>
                </c:pt>
                <c:pt idx="14955">
                  <c:v>70.672999999999988</c:v>
                </c:pt>
                <c:pt idx="14956">
                  <c:v>70.63</c:v>
                </c:pt>
                <c:pt idx="14957">
                  <c:v>70.587000000000003</c:v>
                </c:pt>
                <c:pt idx="14958">
                  <c:v>70.587000000000003</c:v>
                </c:pt>
                <c:pt idx="14959">
                  <c:v>70.587000000000003</c:v>
                </c:pt>
                <c:pt idx="14960">
                  <c:v>70.587000000000003</c:v>
                </c:pt>
                <c:pt idx="14961">
                  <c:v>70.587000000000003</c:v>
                </c:pt>
                <c:pt idx="14962">
                  <c:v>70.587000000000003</c:v>
                </c:pt>
                <c:pt idx="14963">
                  <c:v>70.587000000000003</c:v>
                </c:pt>
                <c:pt idx="14964">
                  <c:v>70.587000000000003</c:v>
                </c:pt>
                <c:pt idx="14965">
                  <c:v>70.587000000000003</c:v>
                </c:pt>
                <c:pt idx="14966">
                  <c:v>70.587000000000003</c:v>
                </c:pt>
                <c:pt idx="14967">
                  <c:v>70.587000000000003</c:v>
                </c:pt>
                <c:pt idx="14968">
                  <c:v>70.587000000000003</c:v>
                </c:pt>
                <c:pt idx="14969">
                  <c:v>70.587000000000003</c:v>
                </c:pt>
                <c:pt idx="14970">
                  <c:v>70.587000000000003</c:v>
                </c:pt>
                <c:pt idx="14971">
                  <c:v>70.63</c:v>
                </c:pt>
                <c:pt idx="14972">
                  <c:v>70.63</c:v>
                </c:pt>
                <c:pt idx="14973">
                  <c:v>70.63</c:v>
                </c:pt>
                <c:pt idx="14974">
                  <c:v>70.63</c:v>
                </c:pt>
                <c:pt idx="14975">
                  <c:v>70.63</c:v>
                </c:pt>
                <c:pt idx="14976">
                  <c:v>70.587000000000003</c:v>
                </c:pt>
                <c:pt idx="14977">
                  <c:v>70.587000000000003</c:v>
                </c:pt>
                <c:pt idx="14978">
                  <c:v>70.587000000000003</c:v>
                </c:pt>
                <c:pt idx="14979">
                  <c:v>70.587000000000003</c:v>
                </c:pt>
                <c:pt idx="14980">
                  <c:v>70.587000000000003</c:v>
                </c:pt>
                <c:pt idx="14981">
                  <c:v>70.587000000000003</c:v>
                </c:pt>
                <c:pt idx="14982">
                  <c:v>70.587000000000003</c:v>
                </c:pt>
                <c:pt idx="14983">
                  <c:v>70.587000000000003</c:v>
                </c:pt>
                <c:pt idx="14984">
                  <c:v>70.587000000000003</c:v>
                </c:pt>
                <c:pt idx="14985">
                  <c:v>70.587000000000003</c:v>
                </c:pt>
                <c:pt idx="14986">
                  <c:v>70.543000000000006</c:v>
                </c:pt>
                <c:pt idx="14987">
                  <c:v>70.543000000000006</c:v>
                </c:pt>
                <c:pt idx="14988">
                  <c:v>70.543000000000006</c:v>
                </c:pt>
                <c:pt idx="14989">
                  <c:v>70.501999999999995</c:v>
                </c:pt>
                <c:pt idx="14990">
                  <c:v>70.501999999999995</c:v>
                </c:pt>
                <c:pt idx="14991">
                  <c:v>70.501999999999995</c:v>
                </c:pt>
                <c:pt idx="14992">
                  <c:v>70.459000000000003</c:v>
                </c:pt>
                <c:pt idx="14993">
                  <c:v>70.459000000000003</c:v>
                </c:pt>
                <c:pt idx="14994">
                  <c:v>70.459000000000003</c:v>
                </c:pt>
                <c:pt idx="14995">
                  <c:v>70.459000000000003</c:v>
                </c:pt>
                <c:pt idx="14996">
                  <c:v>70.459000000000003</c:v>
                </c:pt>
                <c:pt idx="14997">
                  <c:v>70.459000000000003</c:v>
                </c:pt>
                <c:pt idx="14998">
                  <c:v>70.459000000000003</c:v>
                </c:pt>
                <c:pt idx="14999">
                  <c:v>70.459000000000003</c:v>
                </c:pt>
                <c:pt idx="15000">
                  <c:v>70.459000000000003</c:v>
                </c:pt>
                <c:pt idx="15001">
                  <c:v>70.459000000000003</c:v>
                </c:pt>
                <c:pt idx="15002">
                  <c:v>70.459000000000003</c:v>
                </c:pt>
                <c:pt idx="15003">
                  <c:v>70.459000000000003</c:v>
                </c:pt>
                <c:pt idx="15004">
                  <c:v>70.415999999999997</c:v>
                </c:pt>
                <c:pt idx="15005">
                  <c:v>70.415999999999997</c:v>
                </c:pt>
                <c:pt idx="15006">
                  <c:v>70.415999999999997</c:v>
                </c:pt>
                <c:pt idx="15007">
                  <c:v>70.371999999999986</c:v>
                </c:pt>
                <c:pt idx="15008">
                  <c:v>70.371999999999986</c:v>
                </c:pt>
                <c:pt idx="15009">
                  <c:v>70.371999999999986</c:v>
                </c:pt>
                <c:pt idx="15010">
                  <c:v>70.328999999999979</c:v>
                </c:pt>
                <c:pt idx="15011">
                  <c:v>70.328999999999979</c:v>
                </c:pt>
                <c:pt idx="15012">
                  <c:v>70.286000000000001</c:v>
                </c:pt>
                <c:pt idx="15013">
                  <c:v>70.286000000000001</c:v>
                </c:pt>
                <c:pt idx="15014">
                  <c:v>70.242999999999995</c:v>
                </c:pt>
                <c:pt idx="15015">
                  <c:v>70.200999999999993</c:v>
                </c:pt>
                <c:pt idx="15016">
                  <c:v>70.157999999999987</c:v>
                </c:pt>
                <c:pt idx="15017">
                  <c:v>70.157999999999987</c:v>
                </c:pt>
                <c:pt idx="15018">
                  <c:v>70.114999999999995</c:v>
                </c:pt>
                <c:pt idx="15019">
                  <c:v>70.072000000000003</c:v>
                </c:pt>
                <c:pt idx="15020">
                  <c:v>70.072000000000003</c:v>
                </c:pt>
                <c:pt idx="15021">
                  <c:v>70.072000000000003</c:v>
                </c:pt>
                <c:pt idx="15022">
                  <c:v>70.028999999999982</c:v>
                </c:pt>
                <c:pt idx="15023">
                  <c:v>70.028999999999982</c:v>
                </c:pt>
                <c:pt idx="15024">
                  <c:v>70.028999999999982</c:v>
                </c:pt>
                <c:pt idx="15025">
                  <c:v>70.028999999999982</c:v>
                </c:pt>
                <c:pt idx="15026">
                  <c:v>69.985000000000014</c:v>
                </c:pt>
                <c:pt idx="15027">
                  <c:v>69.985000000000014</c:v>
                </c:pt>
                <c:pt idx="15028">
                  <c:v>69.985000000000014</c:v>
                </c:pt>
                <c:pt idx="15029">
                  <c:v>69.942000000000007</c:v>
                </c:pt>
                <c:pt idx="15030">
                  <c:v>69.942000000000007</c:v>
                </c:pt>
                <c:pt idx="15031">
                  <c:v>69.900999999999996</c:v>
                </c:pt>
                <c:pt idx="15032">
                  <c:v>69.900999999999996</c:v>
                </c:pt>
                <c:pt idx="15033">
                  <c:v>69.900999999999996</c:v>
                </c:pt>
                <c:pt idx="15034">
                  <c:v>69.900999999999996</c:v>
                </c:pt>
                <c:pt idx="15035">
                  <c:v>69.85799999999999</c:v>
                </c:pt>
                <c:pt idx="15036">
                  <c:v>69.85799999999999</c:v>
                </c:pt>
                <c:pt idx="15037">
                  <c:v>69.900999999999996</c:v>
                </c:pt>
                <c:pt idx="15038">
                  <c:v>69.900999999999996</c:v>
                </c:pt>
                <c:pt idx="15039">
                  <c:v>69.900999999999996</c:v>
                </c:pt>
                <c:pt idx="15040">
                  <c:v>69.900999999999996</c:v>
                </c:pt>
                <c:pt idx="15041">
                  <c:v>69.942000000000007</c:v>
                </c:pt>
                <c:pt idx="15042">
                  <c:v>69.942000000000007</c:v>
                </c:pt>
                <c:pt idx="15043">
                  <c:v>69.942000000000007</c:v>
                </c:pt>
                <c:pt idx="15044">
                  <c:v>69.985000000000014</c:v>
                </c:pt>
                <c:pt idx="15045">
                  <c:v>69.985000000000014</c:v>
                </c:pt>
                <c:pt idx="15046">
                  <c:v>69.985000000000014</c:v>
                </c:pt>
                <c:pt idx="15047">
                  <c:v>70.028999999999982</c:v>
                </c:pt>
                <c:pt idx="15048">
                  <c:v>70.028999999999982</c:v>
                </c:pt>
                <c:pt idx="15049">
                  <c:v>70.028999999999982</c:v>
                </c:pt>
                <c:pt idx="15050">
                  <c:v>70.072000000000003</c:v>
                </c:pt>
                <c:pt idx="15051">
                  <c:v>70.072000000000003</c:v>
                </c:pt>
                <c:pt idx="15052">
                  <c:v>70.072000000000003</c:v>
                </c:pt>
                <c:pt idx="15053">
                  <c:v>70.072000000000003</c:v>
                </c:pt>
                <c:pt idx="15054">
                  <c:v>70.072000000000003</c:v>
                </c:pt>
                <c:pt idx="15055">
                  <c:v>70.072000000000003</c:v>
                </c:pt>
                <c:pt idx="15056">
                  <c:v>70.072000000000003</c:v>
                </c:pt>
                <c:pt idx="15057">
                  <c:v>70.114999999999995</c:v>
                </c:pt>
                <c:pt idx="15058">
                  <c:v>70.114999999999995</c:v>
                </c:pt>
                <c:pt idx="15059">
                  <c:v>70.114999999999995</c:v>
                </c:pt>
                <c:pt idx="15060">
                  <c:v>70.114999999999995</c:v>
                </c:pt>
                <c:pt idx="15061">
                  <c:v>70.157999999999987</c:v>
                </c:pt>
                <c:pt idx="15062">
                  <c:v>70.157999999999987</c:v>
                </c:pt>
                <c:pt idx="15063">
                  <c:v>70.157999999999987</c:v>
                </c:pt>
                <c:pt idx="15064">
                  <c:v>70.157999999999987</c:v>
                </c:pt>
                <c:pt idx="15065">
                  <c:v>70.157999999999987</c:v>
                </c:pt>
                <c:pt idx="15066">
                  <c:v>70.157999999999987</c:v>
                </c:pt>
                <c:pt idx="15067">
                  <c:v>70.157999999999987</c:v>
                </c:pt>
                <c:pt idx="15068">
                  <c:v>70.157999999999987</c:v>
                </c:pt>
                <c:pt idx="15069">
                  <c:v>70.157999999999987</c:v>
                </c:pt>
                <c:pt idx="15070">
                  <c:v>70.157999999999987</c:v>
                </c:pt>
                <c:pt idx="15071">
                  <c:v>70.157999999999987</c:v>
                </c:pt>
                <c:pt idx="15072">
                  <c:v>70.157999999999987</c:v>
                </c:pt>
                <c:pt idx="15073">
                  <c:v>70.157999999999987</c:v>
                </c:pt>
                <c:pt idx="15074">
                  <c:v>70.157999999999987</c:v>
                </c:pt>
                <c:pt idx="15075">
                  <c:v>70.114999999999995</c:v>
                </c:pt>
                <c:pt idx="15076">
                  <c:v>70.114999999999995</c:v>
                </c:pt>
                <c:pt idx="15077">
                  <c:v>70.072000000000003</c:v>
                </c:pt>
                <c:pt idx="15078">
                  <c:v>70.072000000000003</c:v>
                </c:pt>
                <c:pt idx="15079">
                  <c:v>70.028999999999982</c:v>
                </c:pt>
                <c:pt idx="15080">
                  <c:v>69.985000000000014</c:v>
                </c:pt>
                <c:pt idx="15081">
                  <c:v>69.985000000000014</c:v>
                </c:pt>
                <c:pt idx="15082">
                  <c:v>69.942000000000007</c:v>
                </c:pt>
                <c:pt idx="15083">
                  <c:v>69.942000000000007</c:v>
                </c:pt>
                <c:pt idx="15084">
                  <c:v>69.900999999999996</c:v>
                </c:pt>
                <c:pt idx="15085">
                  <c:v>69.900999999999996</c:v>
                </c:pt>
                <c:pt idx="15086">
                  <c:v>69.900999999999996</c:v>
                </c:pt>
                <c:pt idx="15087">
                  <c:v>69.85799999999999</c:v>
                </c:pt>
                <c:pt idx="15088">
                  <c:v>69.85799999999999</c:v>
                </c:pt>
                <c:pt idx="15089">
                  <c:v>69.813999999999993</c:v>
                </c:pt>
                <c:pt idx="15090">
                  <c:v>69.813999999999993</c:v>
                </c:pt>
                <c:pt idx="15091">
                  <c:v>69.771000000000001</c:v>
                </c:pt>
                <c:pt idx="15092">
                  <c:v>69.771000000000001</c:v>
                </c:pt>
                <c:pt idx="15093">
                  <c:v>69.771000000000001</c:v>
                </c:pt>
                <c:pt idx="15094">
                  <c:v>69.771000000000001</c:v>
                </c:pt>
                <c:pt idx="15095">
                  <c:v>69.771000000000001</c:v>
                </c:pt>
                <c:pt idx="15096">
                  <c:v>69.771000000000001</c:v>
                </c:pt>
                <c:pt idx="15097">
                  <c:v>69.771000000000001</c:v>
                </c:pt>
                <c:pt idx="15098">
                  <c:v>69.771000000000001</c:v>
                </c:pt>
                <c:pt idx="15099">
                  <c:v>69.771000000000001</c:v>
                </c:pt>
                <c:pt idx="15100">
                  <c:v>69.771000000000001</c:v>
                </c:pt>
                <c:pt idx="15101">
                  <c:v>69.727999999999994</c:v>
                </c:pt>
                <c:pt idx="15102">
                  <c:v>69.727999999999994</c:v>
                </c:pt>
                <c:pt idx="15103">
                  <c:v>69.727999999999994</c:v>
                </c:pt>
                <c:pt idx="15104">
                  <c:v>69.685000000000002</c:v>
                </c:pt>
                <c:pt idx="15105">
                  <c:v>69.685000000000002</c:v>
                </c:pt>
                <c:pt idx="15106">
                  <c:v>69.685000000000002</c:v>
                </c:pt>
                <c:pt idx="15107">
                  <c:v>69.685000000000002</c:v>
                </c:pt>
                <c:pt idx="15108">
                  <c:v>69.685000000000002</c:v>
                </c:pt>
                <c:pt idx="15109">
                  <c:v>69.643000000000001</c:v>
                </c:pt>
                <c:pt idx="15110">
                  <c:v>69.643000000000001</c:v>
                </c:pt>
                <c:pt idx="15111">
                  <c:v>69.643000000000001</c:v>
                </c:pt>
                <c:pt idx="15112">
                  <c:v>69.599999999999994</c:v>
                </c:pt>
                <c:pt idx="15113">
                  <c:v>69.557000000000002</c:v>
                </c:pt>
                <c:pt idx="15114">
                  <c:v>69.557000000000002</c:v>
                </c:pt>
                <c:pt idx="15115">
                  <c:v>69.513999999999996</c:v>
                </c:pt>
                <c:pt idx="15116">
                  <c:v>69.513999999999996</c:v>
                </c:pt>
                <c:pt idx="15117">
                  <c:v>69.471000000000004</c:v>
                </c:pt>
                <c:pt idx="15118">
                  <c:v>69.471000000000004</c:v>
                </c:pt>
                <c:pt idx="15119">
                  <c:v>69.471000000000004</c:v>
                </c:pt>
                <c:pt idx="15120">
                  <c:v>69.471000000000004</c:v>
                </c:pt>
                <c:pt idx="15121">
                  <c:v>69.471000000000004</c:v>
                </c:pt>
                <c:pt idx="15122">
                  <c:v>69.471000000000004</c:v>
                </c:pt>
                <c:pt idx="15123">
                  <c:v>69.471000000000004</c:v>
                </c:pt>
                <c:pt idx="15124">
                  <c:v>69.471000000000004</c:v>
                </c:pt>
                <c:pt idx="15125">
                  <c:v>69.513999999999996</c:v>
                </c:pt>
                <c:pt idx="15126">
                  <c:v>69.513999999999996</c:v>
                </c:pt>
                <c:pt idx="15127">
                  <c:v>69.513999999999996</c:v>
                </c:pt>
                <c:pt idx="15128">
                  <c:v>69.557000000000002</c:v>
                </c:pt>
                <c:pt idx="15129">
                  <c:v>69.557000000000002</c:v>
                </c:pt>
                <c:pt idx="15130">
                  <c:v>69.599999999999994</c:v>
                </c:pt>
                <c:pt idx="15131">
                  <c:v>69.599999999999994</c:v>
                </c:pt>
                <c:pt idx="15132">
                  <c:v>69.599999999999994</c:v>
                </c:pt>
                <c:pt idx="15133">
                  <c:v>69.643000000000001</c:v>
                </c:pt>
                <c:pt idx="15134">
                  <c:v>69.643000000000001</c:v>
                </c:pt>
                <c:pt idx="15135">
                  <c:v>69.643000000000001</c:v>
                </c:pt>
                <c:pt idx="15136">
                  <c:v>69.643000000000001</c:v>
                </c:pt>
                <c:pt idx="15137">
                  <c:v>69.643000000000001</c:v>
                </c:pt>
                <c:pt idx="15138">
                  <c:v>69.643000000000001</c:v>
                </c:pt>
                <c:pt idx="15139">
                  <c:v>69.685000000000002</c:v>
                </c:pt>
                <c:pt idx="15140">
                  <c:v>69.685000000000002</c:v>
                </c:pt>
                <c:pt idx="15141">
                  <c:v>69.685000000000002</c:v>
                </c:pt>
                <c:pt idx="15142">
                  <c:v>69.727999999999994</c:v>
                </c:pt>
                <c:pt idx="15143">
                  <c:v>69.727999999999994</c:v>
                </c:pt>
                <c:pt idx="15144">
                  <c:v>69.727999999999994</c:v>
                </c:pt>
                <c:pt idx="15145">
                  <c:v>69.727999999999994</c:v>
                </c:pt>
                <c:pt idx="15146">
                  <c:v>69.727999999999994</c:v>
                </c:pt>
                <c:pt idx="15147">
                  <c:v>69.727999999999994</c:v>
                </c:pt>
                <c:pt idx="15148">
                  <c:v>69.727999999999994</c:v>
                </c:pt>
                <c:pt idx="15149">
                  <c:v>69.727999999999994</c:v>
                </c:pt>
                <c:pt idx="15150">
                  <c:v>69.727999999999994</c:v>
                </c:pt>
                <c:pt idx="15151">
                  <c:v>69.771000000000001</c:v>
                </c:pt>
                <c:pt idx="15152">
                  <c:v>69.771000000000001</c:v>
                </c:pt>
                <c:pt idx="15153">
                  <c:v>69.813999999999993</c:v>
                </c:pt>
                <c:pt idx="15154">
                  <c:v>69.813999999999993</c:v>
                </c:pt>
                <c:pt idx="15155">
                  <c:v>69.85799999999999</c:v>
                </c:pt>
                <c:pt idx="15156">
                  <c:v>69.85799999999999</c:v>
                </c:pt>
                <c:pt idx="15157">
                  <c:v>69.900999999999996</c:v>
                </c:pt>
                <c:pt idx="15158">
                  <c:v>69.900999999999996</c:v>
                </c:pt>
                <c:pt idx="15159">
                  <c:v>69.900999999999996</c:v>
                </c:pt>
                <c:pt idx="15160">
                  <c:v>69.900999999999996</c:v>
                </c:pt>
                <c:pt idx="15161">
                  <c:v>69.942000000000007</c:v>
                </c:pt>
                <c:pt idx="15162">
                  <c:v>69.942000000000007</c:v>
                </c:pt>
                <c:pt idx="15163">
                  <c:v>69.942000000000007</c:v>
                </c:pt>
                <c:pt idx="15164">
                  <c:v>69.985000000000014</c:v>
                </c:pt>
                <c:pt idx="15165">
                  <c:v>69.985000000000014</c:v>
                </c:pt>
                <c:pt idx="15166">
                  <c:v>70.028999999999982</c:v>
                </c:pt>
                <c:pt idx="15167">
                  <c:v>70.028999999999982</c:v>
                </c:pt>
                <c:pt idx="15168">
                  <c:v>70.072000000000003</c:v>
                </c:pt>
                <c:pt idx="15169">
                  <c:v>70.072000000000003</c:v>
                </c:pt>
                <c:pt idx="15170">
                  <c:v>70.114999999999995</c:v>
                </c:pt>
                <c:pt idx="15171">
                  <c:v>70.114999999999995</c:v>
                </c:pt>
                <c:pt idx="15172">
                  <c:v>70.114999999999995</c:v>
                </c:pt>
                <c:pt idx="15173">
                  <c:v>70.157999999999987</c:v>
                </c:pt>
                <c:pt idx="15174">
                  <c:v>70.157999999999987</c:v>
                </c:pt>
                <c:pt idx="15175">
                  <c:v>70.157999999999987</c:v>
                </c:pt>
                <c:pt idx="15176">
                  <c:v>70.157999999999987</c:v>
                </c:pt>
                <c:pt idx="15177">
                  <c:v>70.200999999999993</c:v>
                </c:pt>
                <c:pt idx="15178">
                  <c:v>70.200999999999993</c:v>
                </c:pt>
                <c:pt idx="15179">
                  <c:v>70.242999999999995</c:v>
                </c:pt>
                <c:pt idx="15180">
                  <c:v>70.242999999999995</c:v>
                </c:pt>
                <c:pt idx="15181">
                  <c:v>70.286000000000001</c:v>
                </c:pt>
                <c:pt idx="15182">
                  <c:v>70.328999999999979</c:v>
                </c:pt>
                <c:pt idx="15183">
                  <c:v>70.328999999999979</c:v>
                </c:pt>
                <c:pt idx="15184">
                  <c:v>70.371999999999986</c:v>
                </c:pt>
                <c:pt idx="15185">
                  <c:v>70.371999999999986</c:v>
                </c:pt>
                <c:pt idx="15186">
                  <c:v>70.415999999999997</c:v>
                </c:pt>
                <c:pt idx="15187">
                  <c:v>70.415999999999997</c:v>
                </c:pt>
                <c:pt idx="15188">
                  <c:v>70.415999999999997</c:v>
                </c:pt>
                <c:pt idx="15189">
                  <c:v>70.459000000000003</c:v>
                </c:pt>
                <c:pt idx="15190">
                  <c:v>70.459000000000003</c:v>
                </c:pt>
                <c:pt idx="15191">
                  <c:v>70.501999999999995</c:v>
                </c:pt>
                <c:pt idx="15192">
                  <c:v>70.543000000000006</c:v>
                </c:pt>
                <c:pt idx="15193">
                  <c:v>70.587000000000003</c:v>
                </c:pt>
                <c:pt idx="15194">
                  <c:v>70.63</c:v>
                </c:pt>
                <c:pt idx="15195">
                  <c:v>70.63</c:v>
                </c:pt>
                <c:pt idx="15196">
                  <c:v>70.672999999999988</c:v>
                </c:pt>
                <c:pt idx="15197">
                  <c:v>70.672999999999988</c:v>
                </c:pt>
                <c:pt idx="15198">
                  <c:v>70.715999999999994</c:v>
                </c:pt>
                <c:pt idx="15199">
                  <c:v>70.715999999999994</c:v>
                </c:pt>
                <c:pt idx="15200">
                  <c:v>70.759</c:v>
                </c:pt>
                <c:pt idx="15201">
                  <c:v>70.759</c:v>
                </c:pt>
                <c:pt idx="15202">
                  <c:v>70.759</c:v>
                </c:pt>
                <c:pt idx="15203">
                  <c:v>70.802999999999983</c:v>
                </c:pt>
                <c:pt idx="15204">
                  <c:v>70.802999999999983</c:v>
                </c:pt>
                <c:pt idx="15205">
                  <c:v>70.846000000000004</c:v>
                </c:pt>
                <c:pt idx="15206">
                  <c:v>70.846000000000004</c:v>
                </c:pt>
                <c:pt idx="15207">
                  <c:v>70.887</c:v>
                </c:pt>
                <c:pt idx="15208">
                  <c:v>70.930000000000007</c:v>
                </c:pt>
                <c:pt idx="15209">
                  <c:v>70.930000000000007</c:v>
                </c:pt>
                <c:pt idx="15210">
                  <c:v>70.974000000000004</c:v>
                </c:pt>
                <c:pt idx="15211">
                  <c:v>71.016999999999996</c:v>
                </c:pt>
                <c:pt idx="15212">
                  <c:v>71.016999999999996</c:v>
                </c:pt>
                <c:pt idx="15213">
                  <c:v>71.016999999999996</c:v>
                </c:pt>
                <c:pt idx="15214">
                  <c:v>71.016999999999996</c:v>
                </c:pt>
                <c:pt idx="15215">
                  <c:v>71.016999999999996</c:v>
                </c:pt>
                <c:pt idx="15216">
                  <c:v>70.974000000000004</c:v>
                </c:pt>
                <c:pt idx="15217">
                  <c:v>70.974000000000004</c:v>
                </c:pt>
                <c:pt idx="15218">
                  <c:v>70.930000000000007</c:v>
                </c:pt>
                <c:pt idx="15219">
                  <c:v>70.930000000000007</c:v>
                </c:pt>
                <c:pt idx="15220">
                  <c:v>70.930000000000007</c:v>
                </c:pt>
                <c:pt idx="15221">
                  <c:v>70.930000000000007</c:v>
                </c:pt>
                <c:pt idx="15222">
                  <c:v>70.887</c:v>
                </c:pt>
                <c:pt idx="15223">
                  <c:v>70.887</c:v>
                </c:pt>
                <c:pt idx="15224">
                  <c:v>70.846000000000004</c:v>
                </c:pt>
                <c:pt idx="15225">
                  <c:v>70.846000000000004</c:v>
                </c:pt>
                <c:pt idx="15226">
                  <c:v>70.802999999999983</c:v>
                </c:pt>
                <c:pt idx="15227">
                  <c:v>70.759</c:v>
                </c:pt>
                <c:pt idx="15228">
                  <c:v>70.715999999999994</c:v>
                </c:pt>
                <c:pt idx="15229">
                  <c:v>70.672999999999988</c:v>
                </c:pt>
                <c:pt idx="15230">
                  <c:v>70.672999999999988</c:v>
                </c:pt>
                <c:pt idx="15231">
                  <c:v>70.63</c:v>
                </c:pt>
                <c:pt idx="15232">
                  <c:v>70.63</c:v>
                </c:pt>
                <c:pt idx="15233">
                  <c:v>70.63</c:v>
                </c:pt>
                <c:pt idx="15234">
                  <c:v>70.63</c:v>
                </c:pt>
                <c:pt idx="15235">
                  <c:v>70.587000000000003</c:v>
                </c:pt>
                <c:pt idx="15236">
                  <c:v>70.587000000000003</c:v>
                </c:pt>
                <c:pt idx="15237">
                  <c:v>70.587000000000003</c:v>
                </c:pt>
                <c:pt idx="15238">
                  <c:v>70.543000000000006</c:v>
                </c:pt>
                <c:pt idx="15239">
                  <c:v>70.501999999999995</c:v>
                </c:pt>
                <c:pt idx="15240">
                  <c:v>70.501999999999995</c:v>
                </c:pt>
                <c:pt idx="15241">
                  <c:v>70.459000000000003</c:v>
                </c:pt>
                <c:pt idx="15242">
                  <c:v>70.415999999999997</c:v>
                </c:pt>
                <c:pt idx="15243">
                  <c:v>70.415999999999997</c:v>
                </c:pt>
                <c:pt idx="15244">
                  <c:v>70.371999999999986</c:v>
                </c:pt>
                <c:pt idx="15245">
                  <c:v>70.371999999999986</c:v>
                </c:pt>
                <c:pt idx="15246">
                  <c:v>70.328999999999979</c:v>
                </c:pt>
                <c:pt idx="15247">
                  <c:v>70.286000000000001</c:v>
                </c:pt>
                <c:pt idx="15248">
                  <c:v>70.286000000000001</c:v>
                </c:pt>
                <c:pt idx="15249">
                  <c:v>70.242999999999995</c:v>
                </c:pt>
                <c:pt idx="15250">
                  <c:v>70.242999999999995</c:v>
                </c:pt>
                <c:pt idx="15251">
                  <c:v>70.200999999999993</c:v>
                </c:pt>
                <c:pt idx="15252">
                  <c:v>70.200999999999993</c:v>
                </c:pt>
                <c:pt idx="15253">
                  <c:v>70.200999999999993</c:v>
                </c:pt>
                <c:pt idx="15254">
                  <c:v>70.200999999999993</c:v>
                </c:pt>
                <c:pt idx="15255">
                  <c:v>70.200999999999993</c:v>
                </c:pt>
                <c:pt idx="15256">
                  <c:v>70.242999999999995</c:v>
                </c:pt>
                <c:pt idx="15257">
                  <c:v>70.242999999999995</c:v>
                </c:pt>
                <c:pt idx="15258">
                  <c:v>70.242999999999995</c:v>
                </c:pt>
                <c:pt idx="15259">
                  <c:v>70.242999999999995</c:v>
                </c:pt>
                <c:pt idx="15260">
                  <c:v>70.286000000000001</c:v>
                </c:pt>
                <c:pt idx="15261">
                  <c:v>70.286000000000001</c:v>
                </c:pt>
                <c:pt idx="15262">
                  <c:v>70.286000000000001</c:v>
                </c:pt>
                <c:pt idx="15263">
                  <c:v>70.286000000000001</c:v>
                </c:pt>
                <c:pt idx="15264">
                  <c:v>70.286000000000001</c:v>
                </c:pt>
                <c:pt idx="15265">
                  <c:v>70.242999999999995</c:v>
                </c:pt>
                <c:pt idx="15266">
                  <c:v>70.242999999999995</c:v>
                </c:pt>
                <c:pt idx="15267">
                  <c:v>70.242999999999995</c:v>
                </c:pt>
                <c:pt idx="15268">
                  <c:v>70.200999999999993</c:v>
                </c:pt>
                <c:pt idx="15269">
                  <c:v>70.157999999999987</c:v>
                </c:pt>
                <c:pt idx="15270">
                  <c:v>70.157999999999987</c:v>
                </c:pt>
                <c:pt idx="15271">
                  <c:v>70.114999999999995</c:v>
                </c:pt>
                <c:pt idx="15272">
                  <c:v>70.072000000000003</c:v>
                </c:pt>
                <c:pt idx="15273">
                  <c:v>70.072000000000003</c:v>
                </c:pt>
                <c:pt idx="15274">
                  <c:v>70.028999999999982</c:v>
                </c:pt>
                <c:pt idx="15275">
                  <c:v>69.985000000000014</c:v>
                </c:pt>
                <c:pt idx="15276">
                  <c:v>69.985000000000014</c:v>
                </c:pt>
                <c:pt idx="15277">
                  <c:v>69.985000000000014</c:v>
                </c:pt>
                <c:pt idx="15278">
                  <c:v>69.942000000000007</c:v>
                </c:pt>
                <c:pt idx="15279">
                  <c:v>69.942000000000007</c:v>
                </c:pt>
                <c:pt idx="15280">
                  <c:v>69.942000000000007</c:v>
                </c:pt>
                <c:pt idx="15281">
                  <c:v>69.942000000000007</c:v>
                </c:pt>
                <c:pt idx="15282">
                  <c:v>69.942000000000007</c:v>
                </c:pt>
                <c:pt idx="15283">
                  <c:v>69.942000000000007</c:v>
                </c:pt>
                <c:pt idx="15284">
                  <c:v>69.942000000000007</c:v>
                </c:pt>
                <c:pt idx="15285">
                  <c:v>69.942000000000007</c:v>
                </c:pt>
                <c:pt idx="15286">
                  <c:v>69.942000000000007</c:v>
                </c:pt>
                <c:pt idx="15287">
                  <c:v>69.942000000000007</c:v>
                </c:pt>
                <c:pt idx="15288">
                  <c:v>69.942000000000007</c:v>
                </c:pt>
                <c:pt idx="15289">
                  <c:v>69.985000000000014</c:v>
                </c:pt>
                <c:pt idx="15290">
                  <c:v>69.985000000000014</c:v>
                </c:pt>
                <c:pt idx="15291">
                  <c:v>69.985000000000014</c:v>
                </c:pt>
                <c:pt idx="15292">
                  <c:v>70.028999999999982</c:v>
                </c:pt>
                <c:pt idx="15293">
                  <c:v>70.028999999999982</c:v>
                </c:pt>
                <c:pt idx="15294">
                  <c:v>70.072000000000003</c:v>
                </c:pt>
                <c:pt idx="15295">
                  <c:v>70.072000000000003</c:v>
                </c:pt>
                <c:pt idx="15296">
                  <c:v>70.114999999999995</c:v>
                </c:pt>
                <c:pt idx="15297">
                  <c:v>70.157999999999987</c:v>
                </c:pt>
                <c:pt idx="15298">
                  <c:v>70.200999999999993</c:v>
                </c:pt>
                <c:pt idx="15299">
                  <c:v>70.200999999999993</c:v>
                </c:pt>
                <c:pt idx="15300">
                  <c:v>70.242999999999995</c:v>
                </c:pt>
                <c:pt idx="15301">
                  <c:v>70.242999999999995</c:v>
                </c:pt>
                <c:pt idx="15302">
                  <c:v>70.286000000000001</c:v>
                </c:pt>
                <c:pt idx="15303">
                  <c:v>70.286000000000001</c:v>
                </c:pt>
                <c:pt idx="15304">
                  <c:v>70.328999999999979</c:v>
                </c:pt>
                <c:pt idx="15305">
                  <c:v>70.328999999999979</c:v>
                </c:pt>
                <c:pt idx="15306">
                  <c:v>70.328999999999979</c:v>
                </c:pt>
                <c:pt idx="15307">
                  <c:v>70.371999999999986</c:v>
                </c:pt>
                <c:pt idx="15308">
                  <c:v>70.371999999999986</c:v>
                </c:pt>
                <c:pt idx="15309">
                  <c:v>70.371999999999986</c:v>
                </c:pt>
                <c:pt idx="15310">
                  <c:v>70.415999999999997</c:v>
                </c:pt>
                <c:pt idx="15311">
                  <c:v>70.415999999999997</c:v>
                </c:pt>
                <c:pt idx="15312">
                  <c:v>70.415999999999997</c:v>
                </c:pt>
                <c:pt idx="15313">
                  <c:v>70.415999999999997</c:v>
                </c:pt>
                <c:pt idx="15314">
                  <c:v>70.459000000000003</c:v>
                </c:pt>
                <c:pt idx="15315">
                  <c:v>70.459000000000003</c:v>
                </c:pt>
                <c:pt idx="15316">
                  <c:v>70.501999999999995</c:v>
                </c:pt>
                <c:pt idx="15317">
                  <c:v>70.501999999999995</c:v>
                </c:pt>
                <c:pt idx="15318">
                  <c:v>70.543000000000006</c:v>
                </c:pt>
                <c:pt idx="15319">
                  <c:v>70.543000000000006</c:v>
                </c:pt>
                <c:pt idx="15320">
                  <c:v>70.543000000000006</c:v>
                </c:pt>
                <c:pt idx="15321">
                  <c:v>70.543000000000006</c:v>
                </c:pt>
                <c:pt idx="15322">
                  <c:v>70.543000000000006</c:v>
                </c:pt>
                <c:pt idx="15323">
                  <c:v>70.543000000000006</c:v>
                </c:pt>
                <c:pt idx="15324">
                  <c:v>70.543000000000006</c:v>
                </c:pt>
                <c:pt idx="15325">
                  <c:v>70.543000000000006</c:v>
                </c:pt>
                <c:pt idx="15326">
                  <c:v>70.501999999999995</c:v>
                </c:pt>
                <c:pt idx="15327">
                  <c:v>70.501999999999995</c:v>
                </c:pt>
                <c:pt idx="15328">
                  <c:v>70.501999999999995</c:v>
                </c:pt>
                <c:pt idx="15329">
                  <c:v>70.501999999999995</c:v>
                </c:pt>
                <c:pt idx="15330">
                  <c:v>70.501999999999995</c:v>
                </c:pt>
                <c:pt idx="15331">
                  <c:v>70.501999999999995</c:v>
                </c:pt>
                <c:pt idx="15332">
                  <c:v>70.501999999999995</c:v>
                </c:pt>
                <c:pt idx="15333">
                  <c:v>70.501999999999995</c:v>
                </c:pt>
                <c:pt idx="15334">
                  <c:v>70.501999999999995</c:v>
                </c:pt>
                <c:pt idx="15335">
                  <c:v>70.543000000000006</c:v>
                </c:pt>
                <c:pt idx="15336">
                  <c:v>70.543000000000006</c:v>
                </c:pt>
                <c:pt idx="15337">
                  <c:v>70.543000000000006</c:v>
                </c:pt>
                <c:pt idx="15338">
                  <c:v>70.543000000000006</c:v>
                </c:pt>
                <c:pt idx="15339">
                  <c:v>70.587000000000003</c:v>
                </c:pt>
                <c:pt idx="15340">
                  <c:v>70.587000000000003</c:v>
                </c:pt>
                <c:pt idx="15341">
                  <c:v>70.587000000000003</c:v>
                </c:pt>
                <c:pt idx="15342">
                  <c:v>70.587000000000003</c:v>
                </c:pt>
                <c:pt idx="15343">
                  <c:v>70.587000000000003</c:v>
                </c:pt>
                <c:pt idx="15344">
                  <c:v>70.587000000000003</c:v>
                </c:pt>
                <c:pt idx="15345">
                  <c:v>70.587000000000003</c:v>
                </c:pt>
                <c:pt idx="15346">
                  <c:v>70.587000000000003</c:v>
                </c:pt>
                <c:pt idx="15347">
                  <c:v>70.587000000000003</c:v>
                </c:pt>
                <c:pt idx="15348">
                  <c:v>70.587000000000003</c:v>
                </c:pt>
                <c:pt idx="15349">
                  <c:v>70.587000000000003</c:v>
                </c:pt>
                <c:pt idx="15350">
                  <c:v>70.63</c:v>
                </c:pt>
                <c:pt idx="15351">
                  <c:v>70.63</c:v>
                </c:pt>
                <c:pt idx="15352">
                  <c:v>70.63</c:v>
                </c:pt>
                <c:pt idx="15353">
                  <c:v>70.672999999999988</c:v>
                </c:pt>
                <c:pt idx="15354">
                  <c:v>70.672999999999988</c:v>
                </c:pt>
                <c:pt idx="15355">
                  <c:v>70.672999999999988</c:v>
                </c:pt>
                <c:pt idx="15356">
                  <c:v>70.672999999999988</c:v>
                </c:pt>
                <c:pt idx="15357">
                  <c:v>70.672999999999988</c:v>
                </c:pt>
                <c:pt idx="15358">
                  <c:v>70.672999999999988</c:v>
                </c:pt>
                <c:pt idx="15359">
                  <c:v>70.672999999999988</c:v>
                </c:pt>
                <c:pt idx="15360">
                  <c:v>70.715999999999994</c:v>
                </c:pt>
                <c:pt idx="15361">
                  <c:v>70.715999999999994</c:v>
                </c:pt>
                <c:pt idx="15362">
                  <c:v>70.715999999999994</c:v>
                </c:pt>
                <c:pt idx="15363">
                  <c:v>70.759</c:v>
                </c:pt>
                <c:pt idx="15364">
                  <c:v>70.759</c:v>
                </c:pt>
                <c:pt idx="15365">
                  <c:v>70.759</c:v>
                </c:pt>
                <c:pt idx="15366">
                  <c:v>70.759</c:v>
                </c:pt>
                <c:pt idx="15367">
                  <c:v>70.759</c:v>
                </c:pt>
                <c:pt idx="15368">
                  <c:v>70.759</c:v>
                </c:pt>
                <c:pt idx="15369">
                  <c:v>70.759</c:v>
                </c:pt>
                <c:pt idx="15370">
                  <c:v>70.759</c:v>
                </c:pt>
                <c:pt idx="15371">
                  <c:v>70.759</c:v>
                </c:pt>
                <c:pt idx="15372">
                  <c:v>70.759</c:v>
                </c:pt>
                <c:pt idx="15373">
                  <c:v>70.802999999999983</c:v>
                </c:pt>
                <c:pt idx="15374">
                  <c:v>70.802999999999983</c:v>
                </c:pt>
                <c:pt idx="15375">
                  <c:v>70.846000000000004</c:v>
                </c:pt>
                <c:pt idx="15376">
                  <c:v>70.846000000000004</c:v>
                </c:pt>
                <c:pt idx="15377">
                  <c:v>70.887</c:v>
                </c:pt>
                <c:pt idx="15378">
                  <c:v>70.887</c:v>
                </c:pt>
                <c:pt idx="15379">
                  <c:v>70.887</c:v>
                </c:pt>
                <c:pt idx="15380">
                  <c:v>70.887</c:v>
                </c:pt>
                <c:pt idx="15381">
                  <c:v>70.887</c:v>
                </c:pt>
                <c:pt idx="15382">
                  <c:v>70.887</c:v>
                </c:pt>
                <c:pt idx="15383">
                  <c:v>70.846000000000004</c:v>
                </c:pt>
                <c:pt idx="15384">
                  <c:v>70.846000000000004</c:v>
                </c:pt>
                <c:pt idx="15385">
                  <c:v>70.802999999999983</c:v>
                </c:pt>
                <c:pt idx="15386">
                  <c:v>70.802999999999983</c:v>
                </c:pt>
                <c:pt idx="15387">
                  <c:v>70.802999999999983</c:v>
                </c:pt>
                <c:pt idx="15388">
                  <c:v>70.802999999999983</c:v>
                </c:pt>
                <c:pt idx="15389">
                  <c:v>70.802999999999983</c:v>
                </c:pt>
                <c:pt idx="15390">
                  <c:v>70.802999999999983</c:v>
                </c:pt>
                <c:pt idx="15391">
                  <c:v>70.759</c:v>
                </c:pt>
                <c:pt idx="15392">
                  <c:v>70.759</c:v>
                </c:pt>
                <c:pt idx="15393">
                  <c:v>70.759</c:v>
                </c:pt>
                <c:pt idx="15394">
                  <c:v>70.759</c:v>
                </c:pt>
                <c:pt idx="15395">
                  <c:v>70.759</c:v>
                </c:pt>
                <c:pt idx="15396">
                  <c:v>70.715999999999994</c:v>
                </c:pt>
                <c:pt idx="15397">
                  <c:v>70.715999999999994</c:v>
                </c:pt>
                <c:pt idx="15398">
                  <c:v>70.715999999999994</c:v>
                </c:pt>
                <c:pt idx="15399">
                  <c:v>70.715999999999994</c:v>
                </c:pt>
                <c:pt idx="15400">
                  <c:v>70.672999999999988</c:v>
                </c:pt>
                <c:pt idx="15401">
                  <c:v>70.672999999999988</c:v>
                </c:pt>
                <c:pt idx="15402">
                  <c:v>70.672999999999988</c:v>
                </c:pt>
                <c:pt idx="15403">
                  <c:v>70.672999999999988</c:v>
                </c:pt>
                <c:pt idx="15404">
                  <c:v>70.672999999999988</c:v>
                </c:pt>
                <c:pt idx="15405">
                  <c:v>70.672999999999988</c:v>
                </c:pt>
                <c:pt idx="15406">
                  <c:v>70.672999999999988</c:v>
                </c:pt>
                <c:pt idx="15407">
                  <c:v>70.672999999999988</c:v>
                </c:pt>
                <c:pt idx="15408">
                  <c:v>70.672999999999988</c:v>
                </c:pt>
                <c:pt idx="15409">
                  <c:v>70.672999999999988</c:v>
                </c:pt>
                <c:pt idx="15410">
                  <c:v>70.672999999999988</c:v>
                </c:pt>
                <c:pt idx="15411">
                  <c:v>70.672999999999988</c:v>
                </c:pt>
                <c:pt idx="15412">
                  <c:v>70.672999999999988</c:v>
                </c:pt>
                <c:pt idx="15413">
                  <c:v>70.672999999999988</c:v>
                </c:pt>
                <c:pt idx="15414">
                  <c:v>70.672999999999988</c:v>
                </c:pt>
                <c:pt idx="15415">
                  <c:v>70.672999999999988</c:v>
                </c:pt>
                <c:pt idx="15416">
                  <c:v>70.672999999999988</c:v>
                </c:pt>
                <c:pt idx="15417">
                  <c:v>70.672999999999988</c:v>
                </c:pt>
                <c:pt idx="15418">
                  <c:v>70.672999999999988</c:v>
                </c:pt>
                <c:pt idx="15419">
                  <c:v>70.672999999999988</c:v>
                </c:pt>
                <c:pt idx="15420">
                  <c:v>70.672999999999988</c:v>
                </c:pt>
                <c:pt idx="15421">
                  <c:v>70.672999999999988</c:v>
                </c:pt>
                <c:pt idx="15422">
                  <c:v>70.672999999999988</c:v>
                </c:pt>
                <c:pt idx="15423">
                  <c:v>70.672999999999988</c:v>
                </c:pt>
                <c:pt idx="15424">
                  <c:v>70.672999999999988</c:v>
                </c:pt>
                <c:pt idx="15425">
                  <c:v>70.672999999999988</c:v>
                </c:pt>
                <c:pt idx="15426">
                  <c:v>70.672999999999988</c:v>
                </c:pt>
                <c:pt idx="15427">
                  <c:v>70.672999999999988</c:v>
                </c:pt>
                <c:pt idx="15428">
                  <c:v>70.672999999999988</c:v>
                </c:pt>
                <c:pt idx="15429">
                  <c:v>70.672999999999988</c:v>
                </c:pt>
                <c:pt idx="15430">
                  <c:v>70.672999999999988</c:v>
                </c:pt>
                <c:pt idx="15431">
                  <c:v>70.63</c:v>
                </c:pt>
                <c:pt idx="15432">
                  <c:v>70.63</c:v>
                </c:pt>
                <c:pt idx="15433">
                  <c:v>70.63</c:v>
                </c:pt>
                <c:pt idx="15434">
                  <c:v>70.63</c:v>
                </c:pt>
                <c:pt idx="15435">
                  <c:v>70.63</c:v>
                </c:pt>
                <c:pt idx="15436">
                  <c:v>70.63</c:v>
                </c:pt>
                <c:pt idx="15437">
                  <c:v>70.63</c:v>
                </c:pt>
                <c:pt idx="15438">
                  <c:v>70.63</c:v>
                </c:pt>
                <c:pt idx="15439">
                  <c:v>70.63</c:v>
                </c:pt>
                <c:pt idx="15440">
                  <c:v>70.63</c:v>
                </c:pt>
                <c:pt idx="15441">
                  <c:v>70.587000000000003</c:v>
                </c:pt>
                <c:pt idx="15442">
                  <c:v>70.587000000000003</c:v>
                </c:pt>
                <c:pt idx="15443">
                  <c:v>70.587000000000003</c:v>
                </c:pt>
                <c:pt idx="15444">
                  <c:v>70.587000000000003</c:v>
                </c:pt>
                <c:pt idx="15445">
                  <c:v>70.587000000000003</c:v>
                </c:pt>
                <c:pt idx="15446">
                  <c:v>70.587000000000003</c:v>
                </c:pt>
                <c:pt idx="15447">
                  <c:v>70.587000000000003</c:v>
                </c:pt>
                <c:pt idx="15448">
                  <c:v>70.587000000000003</c:v>
                </c:pt>
                <c:pt idx="15449">
                  <c:v>70.63</c:v>
                </c:pt>
                <c:pt idx="15450">
                  <c:v>70.63</c:v>
                </c:pt>
                <c:pt idx="15451">
                  <c:v>70.63</c:v>
                </c:pt>
                <c:pt idx="15452">
                  <c:v>70.63</c:v>
                </c:pt>
                <c:pt idx="15453">
                  <c:v>70.63</c:v>
                </c:pt>
                <c:pt idx="15454">
                  <c:v>70.672999999999988</c:v>
                </c:pt>
                <c:pt idx="15455">
                  <c:v>70.672999999999988</c:v>
                </c:pt>
                <c:pt idx="15456">
                  <c:v>70.715999999999994</c:v>
                </c:pt>
                <c:pt idx="15457">
                  <c:v>70.715999999999994</c:v>
                </c:pt>
                <c:pt idx="15458">
                  <c:v>70.759</c:v>
                </c:pt>
                <c:pt idx="15459">
                  <c:v>70.759</c:v>
                </c:pt>
                <c:pt idx="15460">
                  <c:v>70.759</c:v>
                </c:pt>
                <c:pt idx="15461">
                  <c:v>70.802999999999983</c:v>
                </c:pt>
                <c:pt idx="15462">
                  <c:v>70.802999999999983</c:v>
                </c:pt>
                <c:pt idx="15463">
                  <c:v>70.802999999999983</c:v>
                </c:pt>
                <c:pt idx="15464">
                  <c:v>70.846000000000004</c:v>
                </c:pt>
                <c:pt idx="15465">
                  <c:v>70.846000000000004</c:v>
                </c:pt>
                <c:pt idx="15466">
                  <c:v>70.846000000000004</c:v>
                </c:pt>
                <c:pt idx="15467">
                  <c:v>70.846000000000004</c:v>
                </c:pt>
                <c:pt idx="15468">
                  <c:v>70.846000000000004</c:v>
                </c:pt>
                <c:pt idx="15469">
                  <c:v>70.887</c:v>
                </c:pt>
                <c:pt idx="15470">
                  <c:v>70.887</c:v>
                </c:pt>
                <c:pt idx="15471">
                  <c:v>70.887</c:v>
                </c:pt>
                <c:pt idx="15472">
                  <c:v>70.887</c:v>
                </c:pt>
                <c:pt idx="15473">
                  <c:v>70.887</c:v>
                </c:pt>
                <c:pt idx="15474">
                  <c:v>70.930000000000007</c:v>
                </c:pt>
                <c:pt idx="15475">
                  <c:v>70.930000000000007</c:v>
                </c:pt>
                <c:pt idx="15476">
                  <c:v>70.930000000000007</c:v>
                </c:pt>
                <c:pt idx="15477">
                  <c:v>70.930000000000007</c:v>
                </c:pt>
                <c:pt idx="15478">
                  <c:v>70.974000000000004</c:v>
                </c:pt>
                <c:pt idx="15479">
                  <c:v>70.974000000000004</c:v>
                </c:pt>
                <c:pt idx="15480">
                  <c:v>70.974000000000004</c:v>
                </c:pt>
                <c:pt idx="15481">
                  <c:v>70.974000000000004</c:v>
                </c:pt>
                <c:pt idx="15482">
                  <c:v>70.974000000000004</c:v>
                </c:pt>
                <c:pt idx="15483">
                  <c:v>70.974000000000004</c:v>
                </c:pt>
                <c:pt idx="15484">
                  <c:v>70.974000000000004</c:v>
                </c:pt>
                <c:pt idx="15485">
                  <c:v>70.974000000000004</c:v>
                </c:pt>
                <c:pt idx="15486">
                  <c:v>70.974000000000004</c:v>
                </c:pt>
                <c:pt idx="15487">
                  <c:v>70.974000000000004</c:v>
                </c:pt>
                <c:pt idx="15488">
                  <c:v>70.974000000000004</c:v>
                </c:pt>
                <c:pt idx="15489">
                  <c:v>71.016999999999996</c:v>
                </c:pt>
                <c:pt idx="15490">
                  <c:v>71.016999999999996</c:v>
                </c:pt>
                <c:pt idx="15491">
                  <c:v>71.016999999999996</c:v>
                </c:pt>
                <c:pt idx="15492">
                  <c:v>71.016999999999996</c:v>
                </c:pt>
                <c:pt idx="15493">
                  <c:v>71.016999999999996</c:v>
                </c:pt>
                <c:pt idx="15494">
                  <c:v>71.016999999999996</c:v>
                </c:pt>
                <c:pt idx="15495">
                  <c:v>71.06</c:v>
                </c:pt>
                <c:pt idx="15496">
                  <c:v>71.06</c:v>
                </c:pt>
                <c:pt idx="15497">
                  <c:v>71.06</c:v>
                </c:pt>
                <c:pt idx="15498">
                  <c:v>71.06</c:v>
                </c:pt>
                <c:pt idx="15499">
                  <c:v>71.06</c:v>
                </c:pt>
                <c:pt idx="15500">
                  <c:v>71.06</c:v>
                </c:pt>
                <c:pt idx="15501">
                  <c:v>71.06</c:v>
                </c:pt>
                <c:pt idx="15502">
                  <c:v>71.06</c:v>
                </c:pt>
                <c:pt idx="15503">
                  <c:v>71.06</c:v>
                </c:pt>
                <c:pt idx="15504">
                  <c:v>71.06</c:v>
                </c:pt>
                <c:pt idx="15505">
                  <c:v>71.06</c:v>
                </c:pt>
                <c:pt idx="15506">
                  <c:v>71.06</c:v>
                </c:pt>
                <c:pt idx="15507">
                  <c:v>71.06</c:v>
                </c:pt>
                <c:pt idx="15508">
                  <c:v>71.06</c:v>
                </c:pt>
                <c:pt idx="15509">
                  <c:v>71.06</c:v>
                </c:pt>
                <c:pt idx="15510">
                  <c:v>71.06</c:v>
                </c:pt>
                <c:pt idx="15511">
                  <c:v>71.06</c:v>
                </c:pt>
                <c:pt idx="15512">
                  <c:v>71.06</c:v>
                </c:pt>
                <c:pt idx="15513">
                  <c:v>71.06</c:v>
                </c:pt>
                <c:pt idx="15514">
                  <c:v>71.06</c:v>
                </c:pt>
                <c:pt idx="15515">
                  <c:v>71.06</c:v>
                </c:pt>
                <c:pt idx="15516">
                  <c:v>71.06</c:v>
                </c:pt>
                <c:pt idx="15517">
                  <c:v>71.06</c:v>
                </c:pt>
                <c:pt idx="15518">
                  <c:v>71.06</c:v>
                </c:pt>
                <c:pt idx="15519">
                  <c:v>71.06</c:v>
                </c:pt>
                <c:pt idx="15520">
                  <c:v>71.06</c:v>
                </c:pt>
                <c:pt idx="15521">
                  <c:v>71.06</c:v>
                </c:pt>
                <c:pt idx="15522">
                  <c:v>71.06</c:v>
                </c:pt>
                <c:pt idx="15523">
                  <c:v>71.06</c:v>
                </c:pt>
                <c:pt idx="15524">
                  <c:v>71.06</c:v>
                </c:pt>
                <c:pt idx="15525">
                  <c:v>71.06</c:v>
                </c:pt>
                <c:pt idx="15526">
                  <c:v>71.06</c:v>
                </c:pt>
                <c:pt idx="15527">
                  <c:v>71.06</c:v>
                </c:pt>
                <c:pt idx="15528">
                  <c:v>71.06</c:v>
                </c:pt>
                <c:pt idx="15529">
                  <c:v>71.10299999999998</c:v>
                </c:pt>
                <c:pt idx="15530">
                  <c:v>71.10299999999998</c:v>
                </c:pt>
                <c:pt idx="15531">
                  <c:v>71.10299999999998</c:v>
                </c:pt>
                <c:pt idx="15532">
                  <c:v>71.146000000000001</c:v>
                </c:pt>
                <c:pt idx="15533">
                  <c:v>71.146000000000001</c:v>
                </c:pt>
                <c:pt idx="15534">
                  <c:v>71.146000000000001</c:v>
                </c:pt>
                <c:pt idx="15535">
                  <c:v>71.19</c:v>
                </c:pt>
                <c:pt idx="15536">
                  <c:v>71.19</c:v>
                </c:pt>
                <c:pt idx="15537">
                  <c:v>71.19</c:v>
                </c:pt>
                <c:pt idx="15538">
                  <c:v>71.19</c:v>
                </c:pt>
                <c:pt idx="15539">
                  <c:v>71.230999999999995</c:v>
                </c:pt>
                <c:pt idx="15540">
                  <c:v>71.230999999999995</c:v>
                </c:pt>
                <c:pt idx="15541">
                  <c:v>71.230999999999995</c:v>
                </c:pt>
                <c:pt idx="15542">
                  <c:v>71.230999999999995</c:v>
                </c:pt>
                <c:pt idx="15543">
                  <c:v>71.230999999999995</c:v>
                </c:pt>
                <c:pt idx="15544">
                  <c:v>71.230999999999995</c:v>
                </c:pt>
                <c:pt idx="15545">
                  <c:v>71.230999999999995</c:v>
                </c:pt>
                <c:pt idx="15546">
                  <c:v>71.230999999999995</c:v>
                </c:pt>
                <c:pt idx="15547">
                  <c:v>71.230999999999995</c:v>
                </c:pt>
                <c:pt idx="15548">
                  <c:v>71.230999999999995</c:v>
                </c:pt>
                <c:pt idx="15549">
                  <c:v>71.230999999999995</c:v>
                </c:pt>
                <c:pt idx="15550">
                  <c:v>71.274000000000001</c:v>
                </c:pt>
                <c:pt idx="15551">
                  <c:v>71.274000000000001</c:v>
                </c:pt>
                <c:pt idx="15552">
                  <c:v>71.274000000000001</c:v>
                </c:pt>
                <c:pt idx="15553">
                  <c:v>71.274000000000001</c:v>
                </c:pt>
                <c:pt idx="15554">
                  <c:v>71.274000000000001</c:v>
                </c:pt>
                <c:pt idx="15555">
                  <c:v>71.274000000000001</c:v>
                </c:pt>
                <c:pt idx="15556">
                  <c:v>71.274000000000001</c:v>
                </c:pt>
                <c:pt idx="15557">
                  <c:v>71.274000000000001</c:v>
                </c:pt>
                <c:pt idx="15558">
                  <c:v>71.274000000000001</c:v>
                </c:pt>
                <c:pt idx="15559">
                  <c:v>71.274000000000001</c:v>
                </c:pt>
                <c:pt idx="15560">
                  <c:v>71.274000000000001</c:v>
                </c:pt>
                <c:pt idx="15561">
                  <c:v>71.274000000000001</c:v>
                </c:pt>
                <c:pt idx="15562">
                  <c:v>71.274000000000001</c:v>
                </c:pt>
                <c:pt idx="15563">
                  <c:v>71.274000000000001</c:v>
                </c:pt>
                <c:pt idx="15564">
                  <c:v>71.274000000000001</c:v>
                </c:pt>
                <c:pt idx="15565">
                  <c:v>71.274000000000001</c:v>
                </c:pt>
                <c:pt idx="15566">
                  <c:v>71.274000000000001</c:v>
                </c:pt>
                <c:pt idx="15567">
                  <c:v>71.274000000000001</c:v>
                </c:pt>
                <c:pt idx="15568">
                  <c:v>71.274000000000001</c:v>
                </c:pt>
                <c:pt idx="15569">
                  <c:v>71.274000000000001</c:v>
                </c:pt>
                <c:pt idx="15570">
                  <c:v>71.274000000000001</c:v>
                </c:pt>
                <c:pt idx="15571">
                  <c:v>71.274000000000001</c:v>
                </c:pt>
                <c:pt idx="15572">
                  <c:v>71.274000000000001</c:v>
                </c:pt>
                <c:pt idx="15573">
                  <c:v>71.230999999999995</c:v>
                </c:pt>
                <c:pt idx="15574">
                  <c:v>71.230999999999995</c:v>
                </c:pt>
                <c:pt idx="15575">
                  <c:v>71.230999999999995</c:v>
                </c:pt>
                <c:pt idx="15576">
                  <c:v>71.230999999999995</c:v>
                </c:pt>
                <c:pt idx="15577">
                  <c:v>71.230999999999995</c:v>
                </c:pt>
                <c:pt idx="15578">
                  <c:v>71.230999999999995</c:v>
                </c:pt>
                <c:pt idx="15579">
                  <c:v>71.230999999999995</c:v>
                </c:pt>
                <c:pt idx="15580">
                  <c:v>71.230999999999995</c:v>
                </c:pt>
                <c:pt idx="15581">
                  <c:v>71.230999999999995</c:v>
                </c:pt>
                <c:pt idx="15582">
                  <c:v>71.230999999999995</c:v>
                </c:pt>
                <c:pt idx="15583">
                  <c:v>71.19</c:v>
                </c:pt>
                <c:pt idx="15584">
                  <c:v>71.19</c:v>
                </c:pt>
                <c:pt idx="15585">
                  <c:v>71.19</c:v>
                </c:pt>
                <c:pt idx="15586">
                  <c:v>71.19</c:v>
                </c:pt>
                <c:pt idx="15587">
                  <c:v>71.19</c:v>
                </c:pt>
                <c:pt idx="15588">
                  <c:v>71.230999999999995</c:v>
                </c:pt>
                <c:pt idx="15589">
                  <c:v>71.230999999999995</c:v>
                </c:pt>
                <c:pt idx="15590">
                  <c:v>71.230999999999995</c:v>
                </c:pt>
                <c:pt idx="15591">
                  <c:v>71.230999999999995</c:v>
                </c:pt>
                <c:pt idx="15592">
                  <c:v>71.230999999999995</c:v>
                </c:pt>
                <c:pt idx="15593">
                  <c:v>71.274000000000001</c:v>
                </c:pt>
                <c:pt idx="15594">
                  <c:v>71.274000000000001</c:v>
                </c:pt>
                <c:pt idx="15595">
                  <c:v>71.274000000000001</c:v>
                </c:pt>
                <c:pt idx="15596">
                  <c:v>71.274000000000001</c:v>
                </c:pt>
                <c:pt idx="15597">
                  <c:v>71.274000000000001</c:v>
                </c:pt>
                <c:pt idx="15598">
                  <c:v>71.274000000000001</c:v>
                </c:pt>
                <c:pt idx="15599">
                  <c:v>71.274000000000001</c:v>
                </c:pt>
                <c:pt idx="15600">
                  <c:v>71.274000000000001</c:v>
                </c:pt>
                <c:pt idx="15601">
                  <c:v>71.274000000000001</c:v>
                </c:pt>
                <c:pt idx="15602">
                  <c:v>71.274000000000001</c:v>
                </c:pt>
                <c:pt idx="15603">
                  <c:v>71.230999999999995</c:v>
                </c:pt>
                <c:pt idx="15604">
                  <c:v>71.230999999999995</c:v>
                </c:pt>
                <c:pt idx="15605">
                  <c:v>71.230999999999995</c:v>
                </c:pt>
                <c:pt idx="15606">
                  <c:v>71.230999999999995</c:v>
                </c:pt>
                <c:pt idx="15607">
                  <c:v>71.230999999999995</c:v>
                </c:pt>
                <c:pt idx="15608">
                  <c:v>71.230999999999995</c:v>
                </c:pt>
                <c:pt idx="15609">
                  <c:v>71.274000000000001</c:v>
                </c:pt>
                <c:pt idx="15610">
                  <c:v>71.274000000000001</c:v>
                </c:pt>
                <c:pt idx="15611">
                  <c:v>71.316999999999993</c:v>
                </c:pt>
                <c:pt idx="15612">
                  <c:v>71.361000000000004</c:v>
                </c:pt>
                <c:pt idx="15613">
                  <c:v>71.361000000000004</c:v>
                </c:pt>
                <c:pt idx="15614">
                  <c:v>71.403999999999996</c:v>
                </c:pt>
                <c:pt idx="15615">
                  <c:v>71.403999999999996</c:v>
                </c:pt>
                <c:pt idx="15616">
                  <c:v>71.403999999999996</c:v>
                </c:pt>
                <c:pt idx="15617">
                  <c:v>71.403999999999996</c:v>
                </c:pt>
                <c:pt idx="15618">
                  <c:v>71.361000000000004</c:v>
                </c:pt>
                <c:pt idx="15619">
                  <c:v>71.361000000000004</c:v>
                </c:pt>
                <c:pt idx="15620">
                  <c:v>71.316999999999993</c:v>
                </c:pt>
                <c:pt idx="15621">
                  <c:v>71.316999999999993</c:v>
                </c:pt>
                <c:pt idx="15622">
                  <c:v>71.274000000000001</c:v>
                </c:pt>
                <c:pt idx="15623">
                  <c:v>71.230999999999995</c:v>
                </c:pt>
                <c:pt idx="15624">
                  <c:v>71.230999999999995</c:v>
                </c:pt>
                <c:pt idx="15625">
                  <c:v>71.19</c:v>
                </c:pt>
                <c:pt idx="15626">
                  <c:v>71.146000000000001</c:v>
                </c:pt>
                <c:pt idx="15627">
                  <c:v>71.146000000000001</c:v>
                </c:pt>
                <c:pt idx="15628">
                  <c:v>71.10299999999998</c:v>
                </c:pt>
                <c:pt idx="15629">
                  <c:v>71.10299999999998</c:v>
                </c:pt>
                <c:pt idx="15630">
                  <c:v>71.06</c:v>
                </c:pt>
                <c:pt idx="15631">
                  <c:v>71.06</c:v>
                </c:pt>
                <c:pt idx="15632">
                  <c:v>71.06</c:v>
                </c:pt>
                <c:pt idx="15633">
                  <c:v>71.06</c:v>
                </c:pt>
                <c:pt idx="15634">
                  <c:v>71.016999999999996</c:v>
                </c:pt>
                <c:pt idx="15635">
                  <c:v>71.016999999999996</c:v>
                </c:pt>
                <c:pt idx="15636">
                  <c:v>71.016999999999996</c:v>
                </c:pt>
                <c:pt idx="15637">
                  <c:v>71.016999999999996</c:v>
                </c:pt>
                <c:pt idx="15638">
                  <c:v>71.016999999999996</c:v>
                </c:pt>
                <c:pt idx="15639">
                  <c:v>70.974000000000004</c:v>
                </c:pt>
                <c:pt idx="15640">
                  <c:v>70.974000000000004</c:v>
                </c:pt>
                <c:pt idx="15641">
                  <c:v>70.974000000000004</c:v>
                </c:pt>
                <c:pt idx="15642">
                  <c:v>70.974000000000004</c:v>
                </c:pt>
                <c:pt idx="15643">
                  <c:v>70.974000000000004</c:v>
                </c:pt>
                <c:pt idx="15644">
                  <c:v>70.974000000000004</c:v>
                </c:pt>
                <c:pt idx="15645">
                  <c:v>70.974000000000004</c:v>
                </c:pt>
                <c:pt idx="15646">
                  <c:v>70.974000000000004</c:v>
                </c:pt>
                <c:pt idx="15647">
                  <c:v>70.974000000000004</c:v>
                </c:pt>
                <c:pt idx="15648">
                  <c:v>70.930000000000007</c:v>
                </c:pt>
                <c:pt idx="15649">
                  <c:v>70.930000000000007</c:v>
                </c:pt>
                <c:pt idx="15650">
                  <c:v>70.930000000000007</c:v>
                </c:pt>
                <c:pt idx="15651">
                  <c:v>70.887</c:v>
                </c:pt>
                <c:pt idx="15652">
                  <c:v>70.887</c:v>
                </c:pt>
                <c:pt idx="15653">
                  <c:v>70.887</c:v>
                </c:pt>
                <c:pt idx="15654">
                  <c:v>70.887</c:v>
                </c:pt>
                <c:pt idx="15655">
                  <c:v>70.846000000000004</c:v>
                </c:pt>
                <c:pt idx="15656">
                  <c:v>70.846000000000004</c:v>
                </c:pt>
                <c:pt idx="15657">
                  <c:v>70.846000000000004</c:v>
                </c:pt>
                <c:pt idx="15658">
                  <c:v>70.846000000000004</c:v>
                </c:pt>
                <c:pt idx="15659">
                  <c:v>70.846000000000004</c:v>
                </c:pt>
                <c:pt idx="15660">
                  <c:v>70.846000000000004</c:v>
                </c:pt>
                <c:pt idx="15661">
                  <c:v>70.846000000000004</c:v>
                </c:pt>
                <c:pt idx="15662">
                  <c:v>70.846000000000004</c:v>
                </c:pt>
                <c:pt idx="15663">
                  <c:v>70.846000000000004</c:v>
                </c:pt>
                <c:pt idx="15664">
                  <c:v>70.846000000000004</c:v>
                </c:pt>
                <c:pt idx="15665">
                  <c:v>70.846000000000004</c:v>
                </c:pt>
                <c:pt idx="15666">
                  <c:v>70.802999999999983</c:v>
                </c:pt>
                <c:pt idx="15667">
                  <c:v>70.802999999999983</c:v>
                </c:pt>
                <c:pt idx="15668">
                  <c:v>70.802999999999983</c:v>
                </c:pt>
                <c:pt idx="15669">
                  <c:v>70.802999999999983</c:v>
                </c:pt>
                <c:pt idx="15670">
                  <c:v>70.802999999999983</c:v>
                </c:pt>
                <c:pt idx="15671">
                  <c:v>70.802999999999983</c:v>
                </c:pt>
                <c:pt idx="15672">
                  <c:v>70.802999999999983</c:v>
                </c:pt>
                <c:pt idx="15673">
                  <c:v>70.802999999999983</c:v>
                </c:pt>
                <c:pt idx="15674">
                  <c:v>70.802999999999983</c:v>
                </c:pt>
                <c:pt idx="15675">
                  <c:v>70.802999999999983</c:v>
                </c:pt>
                <c:pt idx="15676">
                  <c:v>70.802999999999983</c:v>
                </c:pt>
                <c:pt idx="15677">
                  <c:v>70.802999999999983</c:v>
                </c:pt>
                <c:pt idx="15678">
                  <c:v>70.802999999999983</c:v>
                </c:pt>
                <c:pt idx="15679">
                  <c:v>70.802999999999983</c:v>
                </c:pt>
                <c:pt idx="15680">
                  <c:v>70.802999999999983</c:v>
                </c:pt>
                <c:pt idx="15681">
                  <c:v>70.802999999999983</c:v>
                </c:pt>
                <c:pt idx="15682">
                  <c:v>70.846000000000004</c:v>
                </c:pt>
                <c:pt idx="15683">
                  <c:v>70.846000000000004</c:v>
                </c:pt>
                <c:pt idx="15684">
                  <c:v>70.846000000000004</c:v>
                </c:pt>
                <c:pt idx="15685">
                  <c:v>70.887</c:v>
                </c:pt>
                <c:pt idx="15686">
                  <c:v>70.887</c:v>
                </c:pt>
                <c:pt idx="15687">
                  <c:v>70.930000000000007</c:v>
                </c:pt>
                <c:pt idx="15688">
                  <c:v>70.930000000000007</c:v>
                </c:pt>
                <c:pt idx="15689">
                  <c:v>70.930000000000007</c:v>
                </c:pt>
                <c:pt idx="15690">
                  <c:v>70.974000000000004</c:v>
                </c:pt>
                <c:pt idx="15691">
                  <c:v>70.974000000000004</c:v>
                </c:pt>
                <c:pt idx="15692">
                  <c:v>70.974000000000004</c:v>
                </c:pt>
                <c:pt idx="15693">
                  <c:v>70.974000000000004</c:v>
                </c:pt>
                <c:pt idx="15694">
                  <c:v>70.974000000000004</c:v>
                </c:pt>
                <c:pt idx="15695">
                  <c:v>70.974000000000004</c:v>
                </c:pt>
                <c:pt idx="15696">
                  <c:v>70.974000000000004</c:v>
                </c:pt>
                <c:pt idx="15697">
                  <c:v>70.974000000000004</c:v>
                </c:pt>
                <c:pt idx="15698">
                  <c:v>70.974000000000004</c:v>
                </c:pt>
                <c:pt idx="15699">
                  <c:v>70.974000000000004</c:v>
                </c:pt>
                <c:pt idx="15700">
                  <c:v>70.974000000000004</c:v>
                </c:pt>
                <c:pt idx="15701">
                  <c:v>70.930000000000007</c:v>
                </c:pt>
                <c:pt idx="15702">
                  <c:v>70.930000000000007</c:v>
                </c:pt>
                <c:pt idx="15703">
                  <c:v>70.930000000000007</c:v>
                </c:pt>
                <c:pt idx="15704">
                  <c:v>70.930000000000007</c:v>
                </c:pt>
                <c:pt idx="15705">
                  <c:v>70.930000000000007</c:v>
                </c:pt>
                <c:pt idx="15706">
                  <c:v>70.887</c:v>
                </c:pt>
                <c:pt idx="15707">
                  <c:v>70.887</c:v>
                </c:pt>
                <c:pt idx="15708">
                  <c:v>70.887</c:v>
                </c:pt>
                <c:pt idx="15709">
                  <c:v>70.887</c:v>
                </c:pt>
                <c:pt idx="15710">
                  <c:v>70.846000000000004</c:v>
                </c:pt>
                <c:pt idx="15711">
                  <c:v>70.846000000000004</c:v>
                </c:pt>
                <c:pt idx="15712">
                  <c:v>70.846000000000004</c:v>
                </c:pt>
                <c:pt idx="15713">
                  <c:v>70.802999999999983</c:v>
                </c:pt>
                <c:pt idx="15714">
                  <c:v>70.802999999999983</c:v>
                </c:pt>
                <c:pt idx="15715">
                  <c:v>70.802999999999983</c:v>
                </c:pt>
                <c:pt idx="15716">
                  <c:v>70.759</c:v>
                </c:pt>
                <c:pt idx="15717">
                  <c:v>70.759</c:v>
                </c:pt>
                <c:pt idx="15718">
                  <c:v>70.759</c:v>
                </c:pt>
                <c:pt idx="15719">
                  <c:v>70.759</c:v>
                </c:pt>
                <c:pt idx="15720">
                  <c:v>70.759</c:v>
                </c:pt>
                <c:pt idx="15721">
                  <c:v>70.759</c:v>
                </c:pt>
                <c:pt idx="15722">
                  <c:v>70.759</c:v>
                </c:pt>
                <c:pt idx="15723">
                  <c:v>70.759</c:v>
                </c:pt>
                <c:pt idx="15724">
                  <c:v>70.759</c:v>
                </c:pt>
                <c:pt idx="15725">
                  <c:v>70.759</c:v>
                </c:pt>
                <c:pt idx="15726">
                  <c:v>70.759</c:v>
                </c:pt>
                <c:pt idx="15727">
                  <c:v>70.759</c:v>
                </c:pt>
                <c:pt idx="15728">
                  <c:v>70.759</c:v>
                </c:pt>
                <c:pt idx="15729">
                  <c:v>70.759</c:v>
                </c:pt>
                <c:pt idx="15730">
                  <c:v>70.802999999999983</c:v>
                </c:pt>
                <c:pt idx="15731">
                  <c:v>70.802999999999983</c:v>
                </c:pt>
                <c:pt idx="15732">
                  <c:v>70.802999999999983</c:v>
                </c:pt>
                <c:pt idx="15733">
                  <c:v>70.759</c:v>
                </c:pt>
                <c:pt idx="15734">
                  <c:v>70.759</c:v>
                </c:pt>
                <c:pt idx="15735">
                  <c:v>70.759</c:v>
                </c:pt>
                <c:pt idx="15736">
                  <c:v>70.759</c:v>
                </c:pt>
                <c:pt idx="15737">
                  <c:v>70.759</c:v>
                </c:pt>
                <c:pt idx="15738">
                  <c:v>70.759</c:v>
                </c:pt>
                <c:pt idx="15739">
                  <c:v>70.759</c:v>
                </c:pt>
                <c:pt idx="15740">
                  <c:v>70.759</c:v>
                </c:pt>
                <c:pt idx="15741">
                  <c:v>70.759</c:v>
                </c:pt>
                <c:pt idx="15742">
                  <c:v>70.759</c:v>
                </c:pt>
                <c:pt idx="15743">
                  <c:v>70.759</c:v>
                </c:pt>
                <c:pt idx="15744">
                  <c:v>70.759</c:v>
                </c:pt>
                <c:pt idx="15745">
                  <c:v>70.759</c:v>
                </c:pt>
                <c:pt idx="15746">
                  <c:v>70.759</c:v>
                </c:pt>
                <c:pt idx="15747">
                  <c:v>70.759</c:v>
                </c:pt>
                <c:pt idx="15748">
                  <c:v>70.715999999999994</c:v>
                </c:pt>
                <c:pt idx="15749">
                  <c:v>70.759</c:v>
                </c:pt>
                <c:pt idx="15750">
                  <c:v>70.759</c:v>
                </c:pt>
                <c:pt idx="15751">
                  <c:v>70.759</c:v>
                </c:pt>
                <c:pt idx="15752">
                  <c:v>70.759</c:v>
                </c:pt>
                <c:pt idx="15753">
                  <c:v>70.759</c:v>
                </c:pt>
                <c:pt idx="15754">
                  <c:v>70.759</c:v>
                </c:pt>
                <c:pt idx="15755">
                  <c:v>70.759</c:v>
                </c:pt>
                <c:pt idx="15756">
                  <c:v>70.715999999999994</c:v>
                </c:pt>
                <c:pt idx="15757">
                  <c:v>70.715999999999994</c:v>
                </c:pt>
                <c:pt idx="15758">
                  <c:v>70.715999999999994</c:v>
                </c:pt>
                <c:pt idx="15759">
                  <c:v>70.715999999999994</c:v>
                </c:pt>
                <c:pt idx="15760">
                  <c:v>70.715999999999994</c:v>
                </c:pt>
                <c:pt idx="15761">
                  <c:v>70.715999999999994</c:v>
                </c:pt>
                <c:pt idx="15762">
                  <c:v>70.715999999999994</c:v>
                </c:pt>
                <c:pt idx="15763">
                  <c:v>70.715999999999994</c:v>
                </c:pt>
                <c:pt idx="15764">
                  <c:v>70.715999999999994</c:v>
                </c:pt>
                <c:pt idx="15765">
                  <c:v>70.672999999999988</c:v>
                </c:pt>
                <c:pt idx="15766">
                  <c:v>70.672999999999988</c:v>
                </c:pt>
                <c:pt idx="15767">
                  <c:v>70.672999999999988</c:v>
                </c:pt>
                <c:pt idx="15768">
                  <c:v>70.672999999999988</c:v>
                </c:pt>
                <c:pt idx="15769">
                  <c:v>70.63</c:v>
                </c:pt>
                <c:pt idx="15770">
                  <c:v>70.63</c:v>
                </c:pt>
                <c:pt idx="15771">
                  <c:v>70.63</c:v>
                </c:pt>
                <c:pt idx="15772">
                  <c:v>70.587000000000003</c:v>
                </c:pt>
                <c:pt idx="15773">
                  <c:v>70.587000000000003</c:v>
                </c:pt>
                <c:pt idx="15774">
                  <c:v>70.587000000000003</c:v>
                </c:pt>
                <c:pt idx="15775">
                  <c:v>70.587000000000003</c:v>
                </c:pt>
                <c:pt idx="15776">
                  <c:v>70.587000000000003</c:v>
                </c:pt>
                <c:pt idx="15777">
                  <c:v>70.587000000000003</c:v>
                </c:pt>
                <c:pt idx="15778">
                  <c:v>70.587000000000003</c:v>
                </c:pt>
                <c:pt idx="15779">
                  <c:v>70.587000000000003</c:v>
                </c:pt>
                <c:pt idx="15780">
                  <c:v>70.587000000000003</c:v>
                </c:pt>
                <c:pt idx="15781">
                  <c:v>70.587000000000003</c:v>
                </c:pt>
                <c:pt idx="15782">
                  <c:v>70.63</c:v>
                </c:pt>
                <c:pt idx="15783">
                  <c:v>70.63</c:v>
                </c:pt>
                <c:pt idx="15784">
                  <c:v>70.63</c:v>
                </c:pt>
                <c:pt idx="15785">
                  <c:v>70.672999999999988</c:v>
                </c:pt>
                <c:pt idx="15786">
                  <c:v>70.672999999999988</c:v>
                </c:pt>
                <c:pt idx="15787">
                  <c:v>70.672999999999988</c:v>
                </c:pt>
                <c:pt idx="15788">
                  <c:v>70.715999999999994</c:v>
                </c:pt>
                <c:pt idx="15789">
                  <c:v>70.715999999999994</c:v>
                </c:pt>
                <c:pt idx="15790">
                  <c:v>70.759</c:v>
                </c:pt>
                <c:pt idx="15791">
                  <c:v>70.759</c:v>
                </c:pt>
                <c:pt idx="15792">
                  <c:v>70.759</c:v>
                </c:pt>
                <c:pt idx="15793">
                  <c:v>70.759</c:v>
                </c:pt>
                <c:pt idx="15794">
                  <c:v>70.759</c:v>
                </c:pt>
                <c:pt idx="15795">
                  <c:v>70.759</c:v>
                </c:pt>
                <c:pt idx="15796">
                  <c:v>70.759</c:v>
                </c:pt>
                <c:pt idx="15797">
                  <c:v>70.759</c:v>
                </c:pt>
                <c:pt idx="15798">
                  <c:v>70.759</c:v>
                </c:pt>
                <c:pt idx="15799">
                  <c:v>70.759</c:v>
                </c:pt>
                <c:pt idx="15800">
                  <c:v>70.759</c:v>
                </c:pt>
                <c:pt idx="15801">
                  <c:v>70.759</c:v>
                </c:pt>
                <c:pt idx="15802">
                  <c:v>70.759</c:v>
                </c:pt>
                <c:pt idx="15803">
                  <c:v>70.759</c:v>
                </c:pt>
                <c:pt idx="15804">
                  <c:v>70.759</c:v>
                </c:pt>
                <c:pt idx="15805">
                  <c:v>70.759</c:v>
                </c:pt>
                <c:pt idx="15806">
                  <c:v>70.759</c:v>
                </c:pt>
                <c:pt idx="15807">
                  <c:v>70.802999999999983</c:v>
                </c:pt>
                <c:pt idx="15808">
                  <c:v>70.802999999999983</c:v>
                </c:pt>
                <c:pt idx="15809">
                  <c:v>70.802999999999983</c:v>
                </c:pt>
                <c:pt idx="15810">
                  <c:v>70.802999999999983</c:v>
                </c:pt>
                <c:pt idx="15811">
                  <c:v>70.802999999999983</c:v>
                </c:pt>
                <c:pt idx="15812">
                  <c:v>70.802999999999983</c:v>
                </c:pt>
                <c:pt idx="15813">
                  <c:v>70.802999999999983</c:v>
                </c:pt>
                <c:pt idx="15814">
                  <c:v>70.802999999999983</c:v>
                </c:pt>
                <c:pt idx="15815">
                  <c:v>70.802999999999983</c:v>
                </c:pt>
                <c:pt idx="15816">
                  <c:v>70.802999999999983</c:v>
                </c:pt>
                <c:pt idx="15817">
                  <c:v>70.802999999999983</c:v>
                </c:pt>
                <c:pt idx="15818">
                  <c:v>70.802999999999983</c:v>
                </c:pt>
                <c:pt idx="15819">
                  <c:v>70.802999999999983</c:v>
                </c:pt>
                <c:pt idx="15820">
                  <c:v>70.802999999999983</c:v>
                </c:pt>
                <c:pt idx="15821">
                  <c:v>70.802999999999983</c:v>
                </c:pt>
                <c:pt idx="15822">
                  <c:v>70.802999999999983</c:v>
                </c:pt>
                <c:pt idx="15823">
                  <c:v>70.802999999999983</c:v>
                </c:pt>
                <c:pt idx="15824">
                  <c:v>70.802999999999983</c:v>
                </c:pt>
                <c:pt idx="15825">
                  <c:v>70.846000000000004</c:v>
                </c:pt>
                <c:pt idx="15826">
                  <c:v>70.846000000000004</c:v>
                </c:pt>
                <c:pt idx="15827">
                  <c:v>70.846000000000004</c:v>
                </c:pt>
                <c:pt idx="15828">
                  <c:v>70.846000000000004</c:v>
                </c:pt>
                <c:pt idx="15829">
                  <c:v>70.846000000000004</c:v>
                </c:pt>
                <c:pt idx="15830">
                  <c:v>70.887</c:v>
                </c:pt>
                <c:pt idx="15831">
                  <c:v>70.887</c:v>
                </c:pt>
                <c:pt idx="15832">
                  <c:v>70.930000000000007</c:v>
                </c:pt>
                <c:pt idx="15833">
                  <c:v>70.930000000000007</c:v>
                </c:pt>
                <c:pt idx="15834">
                  <c:v>70.974000000000004</c:v>
                </c:pt>
                <c:pt idx="15835">
                  <c:v>70.974000000000004</c:v>
                </c:pt>
                <c:pt idx="15836">
                  <c:v>71.016999999999996</c:v>
                </c:pt>
                <c:pt idx="15837">
                  <c:v>71.016999999999996</c:v>
                </c:pt>
                <c:pt idx="15838">
                  <c:v>71.016999999999996</c:v>
                </c:pt>
                <c:pt idx="15839">
                  <c:v>71.06</c:v>
                </c:pt>
                <c:pt idx="15840">
                  <c:v>71.06</c:v>
                </c:pt>
                <c:pt idx="15841">
                  <c:v>71.06</c:v>
                </c:pt>
                <c:pt idx="15842">
                  <c:v>71.06</c:v>
                </c:pt>
                <c:pt idx="15843">
                  <c:v>71.10299999999998</c:v>
                </c:pt>
                <c:pt idx="15844">
                  <c:v>71.10299999999998</c:v>
                </c:pt>
                <c:pt idx="15845">
                  <c:v>71.10299999999998</c:v>
                </c:pt>
                <c:pt idx="15846">
                  <c:v>71.10299999999998</c:v>
                </c:pt>
                <c:pt idx="15847">
                  <c:v>71.146000000000001</c:v>
                </c:pt>
                <c:pt idx="15848">
                  <c:v>71.146000000000001</c:v>
                </c:pt>
                <c:pt idx="15849">
                  <c:v>71.146000000000001</c:v>
                </c:pt>
                <c:pt idx="15850">
                  <c:v>71.19</c:v>
                </c:pt>
                <c:pt idx="15851">
                  <c:v>71.19</c:v>
                </c:pt>
                <c:pt idx="15852">
                  <c:v>71.19</c:v>
                </c:pt>
                <c:pt idx="15853">
                  <c:v>71.19</c:v>
                </c:pt>
                <c:pt idx="15854">
                  <c:v>71.230999999999995</c:v>
                </c:pt>
                <c:pt idx="15855">
                  <c:v>71.230999999999995</c:v>
                </c:pt>
                <c:pt idx="15856">
                  <c:v>71.274000000000001</c:v>
                </c:pt>
                <c:pt idx="15857">
                  <c:v>71.274000000000001</c:v>
                </c:pt>
                <c:pt idx="15858">
                  <c:v>71.274000000000001</c:v>
                </c:pt>
                <c:pt idx="15859">
                  <c:v>71.274000000000001</c:v>
                </c:pt>
                <c:pt idx="15860">
                  <c:v>71.274000000000001</c:v>
                </c:pt>
                <c:pt idx="15861">
                  <c:v>71.274000000000001</c:v>
                </c:pt>
                <c:pt idx="15862">
                  <c:v>71.274000000000001</c:v>
                </c:pt>
                <c:pt idx="15863">
                  <c:v>71.316999999999993</c:v>
                </c:pt>
                <c:pt idx="15864">
                  <c:v>71.316999999999993</c:v>
                </c:pt>
                <c:pt idx="15865">
                  <c:v>71.316999999999993</c:v>
                </c:pt>
                <c:pt idx="15866">
                  <c:v>71.316999999999993</c:v>
                </c:pt>
                <c:pt idx="15867">
                  <c:v>71.316999999999993</c:v>
                </c:pt>
                <c:pt idx="15868">
                  <c:v>71.361000000000004</c:v>
                </c:pt>
                <c:pt idx="15869">
                  <c:v>71.361000000000004</c:v>
                </c:pt>
                <c:pt idx="15870">
                  <c:v>71.361000000000004</c:v>
                </c:pt>
                <c:pt idx="15871">
                  <c:v>71.361000000000004</c:v>
                </c:pt>
                <c:pt idx="15872">
                  <c:v>71.403999999999996</c:v>
                </c:pt>
                <c:pt idx="15873">
                  <c:v>71.403999999999996</c:v>
                </c:pt>
                <c:pt idx="15874">
                  <c:v>71.403999999999996</c:v>
                </c:pt>
                <c:pt idx="15875">
                  <c:v>71.447000000000031</c:v>
                </c:pt>
                <c:pt idx="15876">
                  <c:v>71.447000000000031</c:v>
                </c:pt>
                <c:pt idx="15877">
                  <c:v>71.447000000000031</c:v>
                </c:pt>
                <c:pt idx="15878">
                  <c:v>71.447000000000031</c:v>
                </c:pt>
                <c:pt idx="15879">
                  <c:v>71.447000000000031</c:v>
                </c:pt>
                <c:pt idx="15880">
                  <c:v>71.489999999999995</c:v>
                </c:pt>
                <c:pt idx="15881">
                  <c:v>71.489999999999995</c:v>
                </c:pt>
                <c:pt idx="15882">
                  <c:v>71.533000000000001</c:v>
                </c:pt>
                <c:pt idx="15883">
                  <c:v>71.533000000000001</c:v>
                </c:pt>
                <c:pt idx="15884">
                  <c:v>71.576999999999998</c:v>
                </c:pt>
                <c:pt idx="15885">
                  <c:v>71.576999999999998</c:v>
                </c:pt>
                <c:pt idx="15886">
                  <c:v>71.61999999999999</c:v>
                </c:pt>
                <c:pt idx="15887">
                  <c:v>71.61999999999999</c:v>
                </c:pt>
                <c:pt idx="15888">
                  <c:v>71.661000000000001</c:v>
                </c:pt>
                <c:pt idx="15889">
                  <c:v>71.703999999999994</c:v>
                </c:pt>
                <c:pt idx="15890">
                  <c:v>71.703999999999994</c:v>
                </c:pt>
                <c:pt idx="15891">
                  <c:v>71.703999999999994</c:v>
                </c:pt>
                <c:pt idx="15892">
                  <c:v>71.748000000000005</c:v>
                </c:pt>
                <c:pt idx="15893">
                  <c:v>71.748000000000005</c:v>
                </c:pt>
                <c:pt idx="15894">
                  <c:v>71.790999999999997</c:v>
                </c:pt>
                <c:pt idx="15895">
                  <c:v>71.790999999999997</c:v>
                </c:pt>
                <c:pt idx="15896">
                  <c:v>71.834000000000003</c:v>
                </c:pt>
                <c:pt idx="15897">
                  <c:v>71.834000000000003</c:v>
                </c:pt>
                <c:pt idx="15898">
                  <c:v>71.876999999999981</c:v>
                </c:pt>
                <c:pt idx="15899">
                  <c:v>71.876999999999981</c:v>
                </c:pt>
                <c:pt idx="15900">
                  <c:v>71.92</c:v>
                </c:pt>
                <c:pt idx="15901">
                  <c:v>71.92</c:v>
                </c:pt>
                <c:pt idx="15902">
                  <c:v>71.964000000000027</c:v>
                </c:pt>
                <c:pt idx="15903">
                  <c:v>71.964000000000027</c:v>
                </c:pt>
                <c:pt idx="15904">
                  <c:v>71.964000000000027</c:v>
                </c:pt>
                <c:pt idx="15905">
                  <c:v>72.007000000000005</c:v>
                </c:pt>
                <c:pt idx="15906">
                  <c:v>72.007000000000005</c:v>
                </c:pt>
                <c:pt idx="15907">
                  <c:v>72.007000000000005</c:v>
                </c:pt>
                <c:pt idx="15908">
                  <c:v>72.05</c:v>
                </c:pt>
                <c:pt idx="15909">
                  <c:v>72.05</c:v>
                </c:pt>
                <c:pt idx="15910">
                  <c:v>72.05</c:v>
                </c:pt>
                <c:pt idx="15911">
                  <c:v>72.093000000000004</c:v>
                </c:pt>
                <c:pt idx="15912">
                  <c:v>72.093000000000004</c:v>
                </c:pt>
                <c:pt idx="15913">
                  <c:v>72.093000000000004</c:v>
                </c:pt>
                <c:pt idx="15914">
                  <c:v>72.135999999999981</c:v>
                </c:pt>
                <c:pt idx="15915">
                  <c:v>72.135999999999981</c:v>
                </c:pt>
                <c:pt idx="15916">
                  <c:v>72.135999999999981</c:v>
                </c:pt>
                <c:pt idx="15917">
                  <c:v>72.135999999999981</c:v>
                </c:pt>
                <c:pt idx="15918">
                  <c:v>72.177999999999983</c:v>
                </c:pt>
                <c:pt idx="15919">
                  <c:v>72.177999999999983</c:v>
                </c:pt>
                <c:pt idx="15920">
                  <c:v>72.177999999999983</c:v>
                </c:pt>
                <c:pt idx="15921">
                  <c:v>72.221000000000004</c:v>
                </c:pt>
                <c:pt idx="15922">
                  <c:v>72.221000000000004</c:v>
                </c:pt>
                <c:pt idx="15923">
                  <c:v>72.221000000000004</c:v>
                </c:pt>
                <c:pt idx="15924">
                  <c:v>72.263999999999996</c:v>
                </c:pt>
                <c:pt idx="15925">
                  <c:v>72.263999999999996</c:v>
                </c:pt>
                <c:pt idx="15926">
                  <c:v>72.263999999999996</c:v>
                </c:pt>
                <c:pt idx="15927">
                  <c:v>72.263999999999996</c:v>
                </c:pt>
                <c:pt idx="15928">
                  <c:v>72.263999999999996</c:v>
                </c:pt>
                <c:pt idx="15929">
                  <c:v>72.263999999999996</c:v>
                </c:pt>
                <c:pt idx="15930">
                  <c:v>72.263999999999996</c:v>
                </c:pt>
                <c:pt idx="15931">
                  <c:v>72.263999999999996</c:v>
                </c:pt>
                <c:pt idx="15932">
                  <c:v>72.307000000000002</c:v>
                </c:pt>
                <c:pt idx="15933">
                  <c:v>72.307000000000002</c:v>
                </c:pt>
                <c:pt idx="15934">
                  <c:v>72.307000000000002</c:v>
                </c:pt>
                <c:pt idx="15935">
                  <c:v>72.307000000000002</c:v>
                </c:pt>
                <c:pt idx="15936">
                  <c:v>72.307000000000002</c:v>
                </c:pt>
                <c:pt idx="15937">
                  <c:v>72.307000000000002</c:v>
                </c:pt>
                <c:pt idx="15938">
                  <c:v>72.307000000000002</c:v>
                </c:pt>
                <c:pt idx="15939">
                  <c:v>72.307000000000002</c:v>
                </c:pt>
                <c:pt idx="15940">
                  <c:v>72.307000000000002</c:v>
                </c:pt>
                <c:pt idx="15941">
                  <c:v>72.307000000000002</c:v>
                </c:pt>
                <c:pt idx="15942">
                  <c:v>72.307000000000002</c:v>
                </c:pt>
                <c:pt idx="15943">
                  <c:v>72.307000000000002</c:v>
                </c:pt>
                <c:pt idx="15944">
                  <c:v>72.307000000000002</c:v>
                </c:pt>
                <c:pt idx="15945">
                  <c:v>72.307000000000002</c:v>
                </c:pt>
                <c:pt idx="15946">
                  <c:v>72.307000000000002</c:v>
                </c:pt>
                <c:pt idx="15947">
                  <c:v>72.307000000000002</c:v>
                </c:pt>
                <c:pt idx="15948">
                  <c:v>72.307000000000002</c:v>
                </c:pt>
                <c:pt idx="15949">
                  <c:v>72.307000000000002</c:v>
                </c:pt>
                <c:pt idx="15950">
                  <c:v>72.307000000000002</c:v>
                </c:pt>
                <c:pt idx="15951">
                  <c:v>72.307000000000002</c:v>
                </c:pt>
                <c:pt idx="15952">
                  <c:v>72.307000000000002</c:v>
                </c:pt>
                <c:pt idx="15953">
                  <c:v>72.350999999999999</c:v>
                </c:pt>
                <c:pt idx="15954">
                  <c:v>72.350999999999999</c:v>
                </c:pt>
                <c:pt idx="15955">
                  <c:v>72.394000000000005</c:v>
                </c:pt>
                <c:pt idx="15956">
                  <c:v>72.437000000000026</c:v>
                </c:pt>
                <c:pt idx="15957">
                  <c:v>72.48</c:v>
                </c:pt>
                <c:pt idx="15958">
                  <c:v>72.48</c:v>
                </c:pt>
                <c:pt idx="15959">
                  <c:v>72.522999999999982</c:v>
                </c:pt>
                <c:pt idx="15960">
                  <c:v>72.566999999999993</c:v>
                </c:pt>
                <c:pt idx="15961">
                  <c:v>72.566999999999993</c:v>
                </c:pt>
                <c:pt idx="15962">
                  <c:v>72.61</c:v>
                </c:pt>
                <c:pt idx="15963">
                  <c:v>72.61</c:v>
                </c:pt>
                <c:pt idx="15964">
                  <c:v>72.61</c:v>
                </c:pt>
                <c:pt idx="15965">
                  <c:v>72.652999999999977</c:v>
                </c:pt>
                <c:pt idx="15966">
                  <c:v>72.652999999999977</c:v>
                </c:pt>
                <c:pt idx="15967">
                  <c:v>72.652999999999977</c:v>
                </c:pt>
                <c:pt idx="15968">
                  <c:v>72.652999999999977</c:v>
                </c:pt>
                <c:pt idx="15969">
                  <c:v>72.652999999999977</c:v>
                </c:pt>
                <c:pt idx="15970">
                  <c:v>72.61</c:v>
                </c:pt>
                <c:pt idx="15971">
                  <c:v>72.61</c:v>
                </c:pt>
                <c:pt idx="15972">
                  <c:v>72.566999999999993</c:v>
                </c:pt>
                <c:pt idx="15973">
                  <c:v>72.522999999999982</c:v>
                </c:pt>
                <c:pt idx="15974">
                  <c:v>72.48</c:v>
                </c:pt>
                <c:pt idx="15975">
                  <c:v>72.48</c:v>
                </c:pt>
                <c:pt idx="15976">
                  <c:v>72.437000000000026</c:v>
                </c:pt>
                <c:pt idx="15977">
                  <c:v>72.437000000000026</c:v>
                </c:pt>
                <c:pt idx="15978">
                  <c:v>72.394000000000005</c:v>
                </c:pt>
                <c:pt idx="15979">
                  <c:v>72.350999999999999</c:v>
                </c:pt>
                <c:pt idx="15980">
                  <c:v>72.307000000000002</c:v>
                </c:pt>
                <c:pt idx="15981">
                  <c:v>72.307000000000002</c:v>
                </c:pt>
                <c:pt idx="15982">
                  <c:v>72.307000000000002</c:v>
                </c:pt>
                <c:pt idx="15983">
                  <c:v>72.263999999999996</c:v>
                </c:pt>
                <c:pt idx="15984">
                  <c:v>72.263999999999996</c:v>
                </c:pt>
                <c:pt idx="15985">
                  <c:v>72.263999999999996</c:v>
                </c:pt>
                <c:pt idx="15986">
                  <c:v>72.263999999999996</c:v>
                </c:pt>
                <c:pt idx="15987">
                  <c:v>72.307000000000002</c:v>
                </c:pt>
                <c:pt idx="15988">
                  <c:v>72.307000000000002</c:v>
                </c:pt>
                <c:pt idx="15989">
                  <c:v>72.307000000000002</c:v>
                </c:pt>
                <c:pt idx="15990">
                  <c:v>72.307000000000002</c:v>
                </c:pt>
                <c:pt idx="15991">
                  <c:v>72.307000000000002</c:v>
                </c:pt>
                <c:pt idx="15992">
                  <c:v>72.350999999999999</c:v>
                </c:pt>
                <c:pt idx="15993">
                  <c:v>72.350999999999999</c:v>
                </c:pt>
                <c:pt idx="15994">
                  <c:v>72.350999999999999</c:v>
                </c:pt>
                <c:pt idx="15995">
                  <c:v>72.350999999999999</c:v>
                </c:pt>
                <c:pt idx="15996">
                  <c:v>72.394000000000005</c:v>
                </c:pt>
                <c:pt idx="15997">
                  <c:v>72.394000000000005</c:v>
                </c:pt>
                <c:pt idx="15998">
                  <c:v>72.394000000000005</c:v>
                </c:pt>
                <c:pt idx="15999">
                  <c:v>72.394000000000005</c:v>
                </c:pt>
                <c:pt idx="16000">
                  <c:v>72.394000000000005</c:v>
                </c:pt>
                <c:pt idx="16001">
                  <c:v>72.394000000000005</c:v>
                </c:pt>
                <c:pt idx="16002">
                  <c:v>72.394000000000005</c:v>
                </c:pt>
                <c:pt idx="16003">
                  <c:v>72.394000000000005</c:v>
                </c:pt>
                <c:pt idx="16004">
                  <c:v>72.394000000000005</c:v>
                </c:pt>
                <c:pt idx="16005">
                  <c:v>72.394000000000005</c:v>
                </c:pt>
                <c:pt idx="16006">
                  <c:v>72.394000000000005</c:v>
                </c:pt>
                <c:pt idx="16007">
                  <c:v>72.350999999999999</c:v>
                </c:pt>
                <c:pt idx="16008">
                  <c:v>72.350999999999999</c:v>
                </c:pt>
                <c:pt idx="16009">
                  <c:v>72.350999999999999</c:v>
                </c:pt>
                <c:pt idx="16010">
                  <c:v>72.350999999999999</c:v>
                </c:pt>
                <c:pt idx="16011">
                  <c:v>72.350999999999999</c:v>
                </c:pt>
                <c:pt idx="16012">
                  <c:v>72.350999999999999</c:v>
                </c:pt>
                <c:pt idx="16013">
                  <c:v>72.350999999999999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'Ladder Turn Pool Water Temp'!$B$1</c:f>
              <c:strCache>
                <c:ptCount val="1"/>
                <c:pt idx="0">
                  <c:v>Turn Pool Water Temp</c:v>
                </c:pt>
              </c:strCache>
            </c:strRef>
          </c:tx>
          <c:marker>
            <c:symbol val="none"/>
          </c:marker>
          <c:xVal>
            <c:numRef>
              <c:f>'Ladder Turn Pool Water Temp'!$B$3:$B$8715</c:f>
              <c:numCache>
                <c:formatCode>m/d/yyyy\ h:mm</c:formatCode>
                <c:ptCount val="8713"/>
                <c:pt idx="0">
                  <c:v>42185.64162037037</c:v>
                </c:pt>
                <c:pt idx="1">
                  <c:v>42185.642314814817</c:v>
                </c:pt>
                <c:pt idx="2">
                  <c:v>42185.643009259256</c:v>
                </c:pt>
                <c:pt idx="3">
                  <c:v>42185.643703703674</c:v>
                </c:pt>
                <c:pt idx="4">
                  <c:v>42185.644398148179</c:v>
                </c:pt>
                <c:pt idx="5">
                  <c:v>42185.645092592589</c:v>
                </c:pt>
                <c:pt idx="6">
                  <c:v>42185.645787037021</c:v>
                </c:pt>
                <c:pt idx="7">
                  <c:v>42185.646481481475</c:v>
                </c:pt>
                <c:pt idx="8">
                  <c:v>42185.647175925929</c:v>
                </c:pt>
                <c:pt idx="9">
                  <c:v>42185.647870370369</c:v>
                </c:pt>
                <c:pt idx="10">
                  <c:v>42185.648564814815</c:v>
                </c:pt>
                <c:pt idx="11">
                  <c:v>42185.649259259262</c:v>
                </c:pt>
                <c:pt idx="12">
                  <c:v>42185.649953703687</c:v>
                </c:pt>
                <c:pt idx="13">
                  <c:v>42185.65064814817</c:v>
                </c:pt>
                <c:pt idx="14">
                  <c:v>42185.651342592595</c:v>
                </c:pt>
                <c:pt idx="15">
                  <c:v>42185.652037037042</c:v>
                </c:pt>
                <c:pt idx="16">
                  <c:v>42185.652731481481</c:v>
                </c:pt>
                <c:pt idx="17">
                  <c:v>42185.653425925928</c:v>
                </c:pt>
                <c:pt idx="18">
                  <c:v>42185.654120370367</c:v>
                </c:pt>
                <c:pt idx="19">
                  <c:v>42185.654814814829</c:v>
                </c:pt>
                <c:pt idx="20">
                  <c:v>42185.655509259261</c:v>
                </c:pt>
                <c:pt idx="21">
                  <c:v>42185.6562037037</c:v>
                </c:pt>
                <c:pt idx="22">
                  <c:v>42185.656898148176</c:v>
                </c:pt>
                <c:pt idx="23">
                  <c:v>42185.657592592601</c:v>
                </c:pt>
                <c:pt idx="24">
                  <c:v>42185.65828703704</c:v>
                </c:pt>
                <c:pt idx="25">
                  <c:v>42185.65898148148</c:v>
                </c:pt>
                <c:pt idx="26">
                  <c:v>42185.659675925941</c:v>
                </c:pt>
                <c:pt idx="27">
                  <c:v>42185.660370370373</c:v>
                </c:pt>
                <c:pt idx="28">
                  <c:v>42185.661064814783</c:v>
                </c:pt>
                <c:pt idx="29">
                  <c:v>42185.661759259245</c:v>
                </c:pt>
                <c:pt idx="30">
                  <c:v>42185.662453703684</c:v>
                </c:pt>
                <c:pt idx="31">
                  <c:v>42185.663148148145</c:v>
                </c:pt>
                <c:pt idx="32">
                  <c:v>42185.663842592585</c:v>
                </c:pt>
                <c:pt idx="33">
                  <c:v>42185.664537037039</c:v>
                </c:pt>
                <c:pt idx="34">
                  <c:v>42185.665231481478</c:v>
                </c:pt>
                <c:pt idx="35">
                  <c:v>42185.665925925925</c:v>
                </c:pt>
                <c:pt idx="36">
                  <c:v>42185.666620370372</c:v>
                </c:pt>
                <c:pt idx="37">
                  <c:v>42185.667314814804</c:v>
                </c:pt>
                <c:pt idx="38">
                  <c:v>42185.668009259258</c:v>
                </c:pt>
                <c:pt idx="39">
                  <c:v>42185.668703703683</c:v>
                </c:pt>
                <c:pt idx="40">
                  <c:v>42185.669398148166</c:v>
                </c:pt>
                <c:pt idx="41">
                  <c:v>42185.670092592591</c:v>
                </c:pt>
                <c:pt idx="42">
                  <c:v>42185.670787037023</c:v>
                </c:pt>
                <c:pt idx="43">
                  <c:v>42185.67148148147</c:v>
                </c:pt>
                <c:pt idx="44">
                  <c:v>42185.672175925931</c:v>
                </c:pt>
                <c:pt idx="45">
                  <c:v>42185.672870370385</c:v>
                </c:pt>
                <c:pt idx="46">
                  <c:v>42185.673564814802</c:v>
                </c:pt>
                <c:pt idx="47">
                  <c:v>42185.674259259271</c:v>
                </c:pt>
                <c:pt idx="48">
                  <c:v>42185.674953703689</c:v>
                </c:pt>
                <c:pt idx="49">
                  <c:v>42185.675648148164</c:v>
                </c:pt>
                <c:pt idx="50">
                  <c:v>42185.676342592589</c:v>
                </c:pt>
                <c:pt idx="51">
                  <c:v>42185.677037037036</c:v>
                </c:pt>
                <c:pt idx="52">
                  <c:v>42185.677731481475</c:v>
                </c:pt>
                <c:pt idx="53">
                  <c:v>42185.678425925929</c:v>
                </c:pt>
                <c:pt idx="54">
                  <c:v>42185.679120370354</c:v>
                </c:pt>
                <c:pt idx="55">
                  <c:v>42185.679814814815</c:v>
                </c:pt>
                <c:pt idx="56">
                  <c:v>42185.680509259262</c:v>
                </c:pt>
                <c:pt idx="57">
                  <c:v>42185.681203703687</c:v>
                </c:pt>
                <c:pt idx="58">
                  <c:v>42185.68189814817</c:v>
                </c:pt>
                <c:pt idx="59">
                  <c:v>42185.682592592602</c:v>
                </c:pt>
                <c:pt idx="60">
                  <c:v>42185.683287037034</c:v>
                </c:pt>
                <c:pt idx="61">
                  <c:v>42185.683981481474</c:v>
                </c:pt>
                <c:pt idx="62">
                  <c:v>42185.684675925942</c:v>
                </c:pt>
                <c:pt idx="63">
                  <c:v>42185.685370370367</c:v>
                </c:pt>
                <c:pt idx="64">
                  <c:v>42185.686064814814</c:v>
                </c:pt>
                <c:pt idx="65">
                  <c:v>42185.686759259261</c:v>
                </c:pt>
                <c:pt idx="66">
                  <c:v>42185.687453703678</c:v>
                </c:pt>
                <c:pt idx="67">
                  <c:v>42185.688148148169</c:v>
                </c:pt>
                <c:pt idx="68">
                  <c:v>42185.688842592601</c:v>
                </c:pt>
                <c:pt idx="69">
                  <c:v>42185.68953703704</c:v>
                </c:pt>
                <c:pt idx="70">
                  <c:v>42185.69023148148</c:v>
                </c:pt>
                <c:pt idx="71">
                  <c:v>42185.690925925926</c:v>
                </c:pt>
                <c:pt idx="72">
                  <c:v>42185.691620370359</c:v>
                </c:pt>
                <c:pt idx="73">
                  <c:v>42185.692314814805</c:v>
                </c:pt>
                <c:pt idx="74">
                  <c:v>42185.693009259245</c:v>
                </c:pt>
                <c:pt idx="75">
                  <c:v>42185.69370370367</c:v>
                </c:pt>
                <c:pt idx="76">
                  <c:v>42185.69439814816</c:v>
                </c:pt>
                <c:pt idx="77">
                  <c:v>42185.695092592585</c:v>
                </c:pt>
                <c:pt idx="78">
                  <c:v>42185.695787037017</c:v>
                </c:pt>
                <c:pt idx="79">
                  <c:v>42185.696481481464</c:v>
                </c:pt>
                <c:pt idx="80">
                  <c:v>42185.697175925925</c:v>
                </c:pt>
                <c:pt idx="81">
                  <c:v>42185.697870370372</c:v>
                </c:pt>
                <c:pt idx="82">
                  <c:v>42185.698564814804</c:v>
                </c:pt>
                <c:pt idx="83">
                  <c:v>42185.699259259258</c:v>
                </c:pt>
                <c:pt idx="84">
                  <c:v>42185.699953703683</c:v>
                </c:pt>
                <c:pt idx="85">
                  <c:v>42185.700648148166</c:v>
                </c:pt>
                <c:pt idx="86">
                  <c:v>42185.701342592576</c:v>
                </c:pt>
                <c:pt idx="87">
                  <c:v>42185.702037037037</c:v>
                </c:pt>
                <c:pt idx="88">
                  <c:v>42185.702731481484</c:v>
                </c:pt>
                <c:pt idx="89">
                  <c:v>42185.703425925924</c:v>
                </c:pt>
                <c:pt idx="90">
                  <c:v>42185.70412037037</c:v>
                </c:pt>
                <c:pt idx="91">
                  <c:v>42185.704814814817</c:v>
                </c:pt>
                <c:pt idx="92">
                  <c:v>42185.705509259256</c:v>
                </c:pt>
                <c:pt idx="93">
                  <c:v>42185.706203703689</c:v>
                </c:pt>
                <c:pt idx="94">
                  <c:v>42185.706898148179</c:v>
                </c:pt>
                <c:pt idx="95">
                  <c:v>42185.707592592589</c:v>
                </c:pt>
                <c:pt idx="96">
                  <c:v>42185.708287037036</c:v>
                </c:pt>
                <c:pt idx="97">
                  <c:v>42185.708981481475</c:v>
                </c:pt>
                <c:pt idx="98">
                  <c:v>42185.709675925929</c:v>
                </c:pt>
                <c:pt idx="99">
                  <c:v>42185.710370370369</c:v>
                </c:pt>
                <c:pt idx="100">
                  <c:v>42185.711064814801</c:v>
                </c:pt>
                <c:pt idx="101">
                  <c:v>42185.711759259255</c:v>
                </c:pt>
                <c:pt idx="102">
                  <c:v>42185.712453703687</c:v>
                </c:pt>
                <c:pt idx="103">
                  <c:v>42185.713148148148</c:v>
                </c:pt>
                <c:pt idx="104">
                  <c:v>42185.713842592595</c:v>
                </c:pt>
                <c:pt idx="105">
                  <c:v>42185.714537037042</c:v>
                </c:pt>
                <c:pt idx="106">
                  <c:v>42185.715231481481</c:v>
                </c:pt>
                <c:pt idx="107">
                  <c:v>42185.715925925928</c:v>
                </c:pt>
                <c:pt idx="108">
                  <c:v>42185.716620370367</c:v>
                </c:pt>
                <c:pt idx="109">
                  <c:v>42185.717314814814</c:v>
                </c:pt>
                <c:pt idx="110">
                  <c:v>42185.718009259261</c:v>
                </c:pt>
                <c:pt idx="111">
                  <c:v>42185.718703703678</c:v>
                </c:pt>
                <c:pt idx="112">
                  <c:v>42185.719398148169</c:v>
                </c:pt>
                <c:pt idx="113">
                  <c:v>42185.720092592594</c:v>
                </c:pt>
                <c:pt idx="114">
                  <c:v>42185.720787037018</c:v>
                </c:pt>
                <c:pt idx="115">
                  <c:v>42185.721481481451</c:v>
                </c:pt>
                <c:pt idx="116">
                  <c:v>42185.722175925926</c:v>
                </c:pt>
                <c:pt idx="117">
                  <c:v>42185.722870370373</c:v>
                </c:pt>
                <c:pt idx="118">
                  <c:v>42185.723564814783</c:v>
                </c:pt>
                <c:pt idx="119">
                  <c:v>42185.724259259259</c:v>
                </c:pt>
                <c:pt idx="120">
                  <c:v>42185.724953703684</c:v>
                </c:pt>
                <c:pt idx="121">
                  <c:v>42185.725648148145</c:v>
                </c:pt>
                <c:pt idx="122">
                  <c:v>42185.726342592585</c:v>
                </c:pt>
                <c:pt idx="123">
                  <c:v>42185.727037037024</c:v>
                </c:pt>
                <c:pt idx="124">
                  <c:v>42185.727731481464</c:v>
                </c:pt>
                <c:pt idx="125">
                  <c:v>42185.728425925925</c:v>
                </c:pt>
                <c:pt idx="126">
                  <c:v>42185.729120370357</c:v>
                </c:pt>
                <c:pt idx="127">
                  <c:v>42185.729814814804</c:v>
                </c:pt>
                <c:pt idx="128">
                  <c:v>42185.730509259258</c:v>
                </c:pt>
                <c:pt idx="129">
                  <c:v>42185.731203703683</c:v>
                </c:pt>
                <c:pt idx="130">
                  <c:v>42185.731898148166</c:v>
                </c:pt>
                <c:pt idx="131">
                  <c:v>42185.732592592591</c:v>
                </c:pt>
                <c:pt idx="132">
                  <c:v>42185.733287037023</c:v>
                </c:pt>
                <c:pt idx="133">
                  <c:v>42185.73398148147</c:v>
                </c:pt>
                <c:pt idx="134">
                  <c:v>42185.734675925931</c:v>
                </c:pt>
                <c:pt idx="135">
                  <c:v>42185.73537037037</c:v>
                </c:pt>
                <c:pt idx="136">
                  <c:v>42185.736064814802</c:v>
                </c:pt>
                <c:pt idx="137">
                  <c:v>42185.736759259256</c:v>
                </c:pt>
                <c:pt idx="138">
                  <c:v>42185.737453703674</c:v>
                </c:pt>
                <c:pt idx="139">
                  <c:v>42185.738148148164</c:v>
                </c:pt>
                <c:pt idx="140">
                  <c:v>42185.738842592589</c:v>
                </c:pt>
                <c:pt idx="141">
                  <c:v>42185.739537037036</c:v>
                </c:pt>
                <c:pt idx="142">
                  <c:v>42185.740231481483</c:v>
                </c:pt>
                <c:pt idx="143">
                  <c:v>42185.740925925929</c:v>
                </c:pt>
                <c:pt idx="144">
                  <c:v>42185.741620370354</c:v>
                </c:pt>
                <c:pt idx="145">
                  <c:v>42185.742314814815</c:v>
                </c:pt>
                <c:pt idx="146">
                  <c:v>42185.743009259255</c:v>
                </c:pt>
                <c:pt idx="147">
                  <c:v>42185.743703703673</c:v>
                </c:pt>
                <c:pt idx="148">
                  <c:v>42185.74439814817</c:v>
                </c:pt>
                <c:pt idx="149">
                  <c:v>42185.745092592595</c:v>
                </c:pt>
                <c:pt idx="150">
                  <c:v>42185.74578703702</c:v>
                </c:pt>
                <c:pt idx="151">
                  <c:v>42185.746481481474</c:v>
                </c:pt>
                <c:pt idx="152">
                  <c:v>42185.747175925928</c:v>
                </c:pt>
                <c:pt idx="153">
                  <c:v>42185.747870370367</c:v>
                </c:pt>
                <c:pt idx="154">
                  <c:v>42185.748564814814</c:v>
                </c:pt>
                <c:pt idx="155">
                  <c:v>42185.749259259261</c:v>
                </c:pt>
                <c:pt idx="156">
                  <c:v>42185.749953703678</c:v>
                </c:pt>
                <c:pt idx="157">
                  <c:v>42185.750648148169</c:v>
                </c:pt>
                <c:pt idx="158">
                  <c:v>42185.751342592594</c:v>
                </c:pt>
                <c:pt idx="159">
                  <c:v>42185.75203703704</c:v>
                </c:pt>
                <c:pt idx="160">
                  <c:v>42185.75273148148</c:v>
                </c:pt>
                <c:pt idx="161">
                  <c:v>42185.753425925926</c:v>
                </c:pt>
                <c:pt idx="162">
                  <c:v>42185.754120370373</c:v>
                </c:pt>
                <c:pt idx="163">
                  <c:v>42185.754814814813</c:v>
                </c:pt>
                <c:pt idx="164">
                  <c:v>42185.755509259259</c:v>
                </c:pt>
                <c:pt idx="165">
                  <c:v>42185.756203703706</c:v>
                </c:pt>
                <c:pt idx="166">
                  <c:v>42185.756898148175</c:v>
                </c:pt>
                <c:pt idx="167">
                  <c:v>42185.757592592592</c:v>
                </c:pt>
                <c:pt idx="168">
                  <c:v>42185.758287037039</c:v>
                </c:pt>
                <c:pt idx="169">
                  <c:v>42185.758981481478</c:v>
                </c:pt>
                <c:pt idx="170">
                  <c:v>42185.759675925932</c:v>
                </c:pt>
                <c:pt idx="171">
                  <c:v>42185.760370370372</c:v>
                </c:pt>
                <c:pt idx="172">
                  <c:v>42185.761064814797</c:v>
                </c:pt>
                <c:pt idx="173">
                  <c:v>42185.761759259243</c:v>
                </c:pt>
                <c:pt idx="174">
                  <c:v>42185.762453703683</c:v>
                </c:pt>
                <c:pt idx="175">
                  <c:v>42185.763148148151</c:v>
                </c:pt>
                <c:pt idx="176">
                  <c:v>42185.763842592576</c:v>
                </c:pt>
                <c:pt idx="177">
                  <c:v>42185.764537037037</c:v>
                </c:pt>
                <c:pt idx="178">
                  <c:v>42185.765231481484</c:v>
                </c:pt>
                <c:pt idx="179">
                  <c:v>42185.765925925924</c:v>
                </c:pt>
                <c:pt idx="180">
                  <c:v>42185.76662037037</c:v>
                </c:pt>
                <c:pt idx="181">
                  <c:v>42185.767314814802</c:v>
                </c:pt>
                <c:pt idx="182">
                  <c:v>42185.768009259256</c:v>
                </c:pt>
                <c:pt idx="183">
                  <c:v>42185.768703703674</c:v>
                </c:pt>
                <c:pt idx="184">
                  <c:v>42185.769398148164</c:v>
                </c:pt>
                <c:pt idx="185">
                  <c:v>42185.770092592589</c:v>
                </c:pt>
                <c:pt idx="186">
                  <c:v>42185.770787037021</c:v>
                </c:pt>
                <c:pt idx="187">
                  <c:v>42185.771481481454</c:v>
                </c:pt>
                <c:pt idx="188">
                  <c:v>42185.772175925929</c:v>
                </c:pt>
                <c:pt idx="189">
                  <c:v>42185.772870370369</c:v>
                </c:pt>
                <c:pt idx="190">
                  <c:v>42185.773564814801</c:v>
                </c:pt>
                <c:pt idx="191">
                  <c:v>42185.774259259262</c:v>
                </c:pt>
                <c:pt idx="192">
                  <c:v>42185.774953703687</c:v>
                </c:pt>
                <c:pt idx="193">
                  <c:v>42185.775648148148</c:v>
                </c:pt>
                <c:pt idx="194">
                  <c:v>42185.776342592595</c:v>
                </c:pt>
                <c:pt idx="195">
                  <c:v>42185.777037037034</c:v>
                </c:pt>
                <c:pt idx="196">
                  <c:v>42185.777731481474</c:v>
                </c:pt>
                <c:pt idx="197">
                  <c:v>42185.778425925928</c:v>
                </c:pt>
                <c:pt idx="198">
                  <c:v>42185.779120370353</c:v>
                </c:pt>
                <c:pt idx="199">
                  <c:v>42185.779814814814</c:v>
                </c:pt>
                <c:pt idx="200">
                  <c:v>42185.780509259261</c:v>
                </c:pt>
                <c:pt idx="201">
                  <c:v>42185.781203703678</c:v>
                </c:pt>
                <c:pt idx="202">
                  <c:v>42185.781898148169</c:v>
                </c:pt>
                <c:pt idx="203">
                  <c:v>42185.782592592601</c:v>
                </c:pt>
                <c:pt idx="204">
                  <c:v>42185.783287037026</c:v>
                </c:pt>
                <c:pt idx="205">
                  <c:v>42185.783981481465</c:v>
                </c:pt>
                <c:pt idx="206">
                  <c:v>42185.784675925941</c:v>
                </c:pt>
                <c:pt idx="207">
                  <c:v>42185.785370370373</c:v>
                </c:pt>
                <c:pt idx="208">
                  <c:v>42185.786064814805</c:v>
                </c:pt>
                <c:pt idx="209">
                  <c:v>42185.786759259259</c:v>
                </c:pt>
                <c:pt idx="210">
                  <c:v>42185.787453703684</c:v>
                </c:pt>
                <c:pt idx="211">
                  <c:v>42185.78814814816</c:v>
                </c:pt>
                <c:pt idx="212">
                  <c:v>42185.788842592592</c:v>
                </c:pt>
                <c:pt idx="213">
                  <c:v>42185.789537037039</c:v>
                </c:pt>
                <c:pt idx="214">
                  <c:v>42185.790231481478</c:v>
                </c:pt>
                <c:pt idx="215">
                  <c:v>42185.790925925925</c:v>
                </c:pt>
                <c:pt idx="216">
                  <c:v>42185.791620370357</c:v>
                </c:pt>
                <c:pt idx="217">
                  <c:v>42185.792314814804</c:v>
                </c:pt>
                <c:pt idx="218">
                  <c:v>42185.793009259243</c:v>
                </c:pt>
                <c:pt idx="219">
                  <c:v>42185.793703703668</c:v>
                </c:pt>
                <c:pt idx="220">
                  <c:v>42185.794398148166</c:v>
                </c:pt>
                <c:pt idx="221">
                  <c:v>42185.795092592576</c:v>
                </c:pt>
                <c:pt idx="222">
                  <c:v>42185.795787037008</c:v>
                </c:pt>
                <c:pt idx="223">
                  <c:v>42185.79648148147</c:v>
                </c:pt>
                <c:pt idx="224">
                  <c:v>42185.797175925924</c:v>
                </c:pt>
                <c:pt idx="225">
                  <c:v>42185.79787037037</c:v>
                </c:pt>
                <c:pt idx="226">
                  <c:v>42185.798564814802</c:v>
                </c:pt>
                <c:pt idx="227">
                  <c:v>42185.799259259256</c:v>
                </c:pt>
                <c:pt idx="228">
                  <c:v>42185.799953703674</c:v>
                </c:pt>
                <c:pt idx="229">
                  <c:v>42185.800648148179</c:v>
                </c:pt>
                <c:pt idx="230">
                  <c:v>42185.801342592589</c:v>
                </c:pt>
                <c:pt idx="231">
                  <c:v>42185.802037037043</c:v>
                </c:pt>
                <c:pt idx="232">
                  <c:v>42185.802731481483</c:v>
                </c:pt>
                <c:pt idx="233">
                  <c:v>42185.803425925929</c:v>
                </c:pt>
                <c:pt idx="234">
                  <c:v>42185.804120370369</c:v>
                </c:pt>
                <c:pt idx="235">
                  <c:v>42185.80481481483</c:v>
                </c:pt>
                <c:pt idx="236">
                  <c:v>42185.805509259262</c:v>
                </c:pt>
                <c:pt idx="237">
                  <c:v>42185.806203703702</c:v>
                </c:pt>
                <c:pt idx="238">
                  <c:v>42185.806898148177</c:v>
                </c:pt>
                <c:pt idx="239">
                  <c:v>42185.807592592602</c:v>
                </c:pt>
                <c:pt idx="240">
                  <c:v>42185.808287037042</c:v>
                </c:pt>
                <c:pt idx="241">
                  <c:v>42185.808981481481</c:v>
                </c:pt>
                <c:pt idx="242">
                  <c:v>42185.809675925942</c:v>
                </c:pt>
                <c:pt idx="243">
                  <c:v>42185.810370370389</c:v>
                </c:pt>
                <c:pt idx="244">
                  <c:v>42185.811064814814</c:v>
                </c:pt>
                <c:pt idx="245">
                  <c:v>42185.811759259261</c:v>
                </c:pt>
                <c:pt idx="246">
                  <c:v>42185.8124537037</c:v>
                </c:pt>
                <c:pt idx="247">
                  <c:v>42185.813148148169</c:v>
                </c:pt>
                <c:pt idx="248">
                  <c:v>42185.813842592601</c:v>
                </c:pt>
                <c:pt idx="249">
                  <c:v>42185.814537037055</c:v>
                </c:pt>
                <c:pt idx="250">
                  <c:v>42185.815231481494</c:v>
                </c:pt>
                <c:pt idx="251">
                  <c:v>42185.815925925941</c:v>
                </c:pt>
                <c:pt idx="252">
                  <c:v>42185.816620370388</c:v>
                </c:pt>
                <c:pt idx="253">
                  <c:v>42185.817314814813</c:v>
                </c:pt>
                <c:pt idx="254">
                  <c:v>42185.818009259274</c:v>
                </c:pt>
                <c:pt idx="255">
                  <c:v>42185.818703703706</c:v>
                </c:pt>
                <c:pt idx="256">
                  <c:v>42185.819398148175</c:v>
                </c:pt>
                <c:pt idx="257">
                  <c:v>42185.820092592592</c:v>
                </c:pt>
                <c:pt idx="258">
                  <c:v>42185.820787037024</c:v>
                </c:pt>
                <c:pt idx="259">
                  <c:v>42185.821481481464</c:v>
                </c:pt>
                <c:pt idx="260">
                  <c:v>42185.822175925932</c:v>
                </c:pt>
                <c:pt idx="261">
                  <c:v>42185.822870370386</c:v>
                </c:pt>
                <c:pt idx="262">
                  <c:v>42185.823564814804</c:v>
                </c:pt>
                <c:pt idx="263">
                  <c:v>42185.824259259272</c:v>
                </c:pt>
                <c:pt idx="264">
                  <c:v>42185.824953703705</c:v>
                </c:pt>
                <c:pt idx="265">
                  <c:v>42185.825648148166</c:v>
                </c:pt>
                <c:pt idx="266">
                  <c:v>42185.826342592591</c:v>
                </c:pt>
                <c:pt idx="267">
                  <c:v>42185.827037037037</c:v>
                </c:pt>
                <c:pt idx="268">
                  <c:v>42185.827731481484</c:v>
                </c:pt>
                <c:pt idx="269">
                  <c:v>42185.828425925931</c:v>
                </c:pt>
                <c:pt idx="270">
                  <c:v>42185.82912037037</c:v>
                </c:pt>
                <c:pt idx="271">
                  <c:v>42185.829814814817</c:v>
                </c:pt>
                <c:pt idx="272">
                  <c:v>42185.830509259271</c:v>
                </c:pt>
                <c:pt idx="273">
                  <c:v>42185.831203703689</c:v>
                </c:pt>
                <c:pt idx="274">
                  <c:v>42185.831898148179</c:v>
                </c:pt>
                <c:pt idx="275">
                  <c:v>42185.832592592604</c:v>
                </c:pt>
                <c:pt idx="276">
                  <c:v>42185.833287037036</c:v>
                </c:pt>
                <c:pt idx="277">
                  <c:v>42185.833981481475</c:v>
                </c:pt>
                <c:pt idx="278">
                  <c:v>42185.834675925944</c:v>
                </c:pt>
                <c:pt idx="279">
                  <c:v>42185.835370370369</c:v>
                </c:pt>
                <c:pt idx="280">
                  <c:v>42185.836064814815</c:v>
                </c:pt>
                <c:pt idx="281">
                  <c:v>42185.836759259262</c:v>
                </c:pt>
                <c:pt idx="282">
                  <c:v>42185.837453703687</c:v>
                </c:pt>
                <c:pt idx="283">
                  <c:v>42185.83814814817</c:v>
                </c:pt>
                <c:pt idx="284">
                  <c:v>42185.838842592602</c:v>
                </c:pt>
                <c:pt idx="285">
                  <c:v>42185.839537037042</c:v>
                </c:pt>
                <c:pt idx="286">
                  <c:v>42185.840231481496</c:v>
                </c:pt>
                <c:pt idx="287">
                  <c:v>42185.840925925942</c:v>
                </c:pt>
                <c:pt idx="288">
                  <c:v>42185.841620370367</c:v>
                </c:pt>
                <c:pt idx="289">
                  <c:v>42185.842314814829</c:v>
                </c:pt>
                <c:pt idx="290">
                  <c:v>42185.843009259261</c:v>
                </c:pt>
                <c:pt idx="291">
                  <c:v>42185.843703703678</c:v>
                </c:pt>
                <c:pt idx="292">
                  <c:v>42185.844398148176</c:v>
                </c:pt>
                <c:pt idx="293">
                  <c:v>42185.845092592601</c:v>
                </c:pt>
                <c:pt idx="294">
                  <c:v>42185.845787037026</c:v>
                </c:pt>
                <c:pt idx="295">
                  <c:v>42185.84648148148</c:v>
                </c:pt>
                <c:pt idx="296">
                  <c:v>42185.847175925941</c:v>
                </c:pt>
                <c:pt idx="297">
                  <c:v>42185.847870370388</c:v>
                </c:pt>
                <c:pt idx="298">
                  <c:v>42185.848564814813</c:v>
                </c:pt>
                <c:pt idx="299">
                  <c:v>42185.849259259274</c:v>
                </c:pt>
                <c:pt idx="300">
                  <c:v>42185.849953703706</c:v>
                </c:pt>
                <c:pt idx="301">
                  <c:v>42185.850648148175</c:v>
                </c:pt>
                <c:pt idx="302">
                  <c:v>42185.851342592592</c:v>
                </c:pt>
                <c:pt idx="303">
                  <c:v>42185.852037037053</c:v>
                </c:pt>
                <c:pt idx="304">
                  <c:v>42185.852731481493</c:v>
                </c:pt>
                <c:pt idx="305">
                  <c:v>42185.853425925932</c:v>
                </c:pt>
                <c:pt idx="306">
                  <c:v>42185.854120370386</c:v>
                </c:pt>
                <c:pt idx="307">
                  <c:v>42185.85481481484</c:v>
                </c:pt>
                <c:pt idx="308">
                  <c:v>42185.855509259272</c:v>
                </c:pt>
                <c:pt idx="309">
                  <c:v>42185.856203703712</c:v>
                </c:pt>
                <c:pt idx="310">
                  <c:v>42185.856898148195</c:v>
                </c:pt>
                <c:pt idx="311">
                  <c:v>42185.857592592605</c:v>
                </c:pt>
                <c:pt idx="312">
                  <c:v>42185.858287037052</c:v>
                </c:pt>
                <c:pt idx="313">
                  <c:v>42185.858981481491</c:v>
                </c:pt>
                <c:pt idx="314">
                  <c:v>42185.859675925945</c:v>
                </c:pt>
                <c:pt idx="315">
                  <c:v>42185.860370370385</c:v>
                </c:pt>
                <c:pt idx="316">
                  <c:v>42185.861064814802</c:v>
                </c:pt>
                <c:pt idx="317">
                  <c:v>42185.861759259256</c:v>
                </c:pt>
                <c:pt idx="318">
                  <c:v>42185.862453703689</c:v>
                </c:pt>
                <c:pt idx="319">
                  <c:v>42185.863148148164</c:v>
                </c:pt>
                <c:pt idx="320">
                  <c:v>42185.863842592589</c:v>
                </c:pt>
                <c:pt idx="321">
                  <c:v>42185.864537037043</c:v>
                </c:pt>
                <c:pt idx="322">
                  <c:v>42185.865231481483</c:v>
                </c:pt>
                <c:pt idx="323">
                  <c:v>42185.865925925929</c:v>
                </c:pt>
                <c:pt idx="324">
                  <c:v>42185.866620370369</c:v>
                </c:pt>
                <c:pt idx="325">
                  <c:v>42185.867314814815</c:v>
                </c:pt>
                <c:pt idx="326">
                  <c:v>42185.868009259262</c:v>
                </c:pt>
                <c:pt idx="327">
                  <c:v>42185.868703703687</c:v>
                </c:pt>
                <c:pt idx="328">
                  <c:v>42185.86939814817</c:v>
                </c:pt>
                <c:pt idx="329">
                  <c:v>42185.870092592602</c:v>
                </c:pt>
                <c:pt idx="330">
                  <c:v>42185.870787037034</c:v>
                </c:pt>
                <c:pt idx="331">
                  <c:v>42185.871481481474</c:v>
                </c:pt>
                <c:pt idx="332">
                  <c:v>42185.872175925942</c:v>
                </c:pt>
                <c:pt idx="333">
                  <c:v>42185.872870370389</c:v>
                </c:pt>
                <c:pt idx="334">
                  <c:v>42185.873564814814</c:v>
                </c:pt>
                <c:pt idx="335">
                  <c:v>42185.874259259275</c:v>
                </c:pt>
                <c:pt idx="336">
                  <c:v>42185.8749537037</c:v>
                </c:pt>
                <c:pt idx="337">
                  <c:v>42185.875648148169</c:v>
                </c:pt>
                <c:pt idx="338">
                  <c:v>42185.876342592601</c:v>
                </c:pt>
                <c:pt idx="339">
                  <c:v>42185.87703703704</c:v>
                </c:pt>
                <c:pt idx="340">
                  <c:v>42185.87773148148</c:v>
                </c:pt>
                <c:pt idx="341">
                  <c:v>42185.878425925941</c:v>
                </c:pt>
                <c:pt idx="342">
                  <c:v>42185.879120370373</c:v>
                </c:pt>
                <c:pt idx="343">
                  <c:v>42185.879814814813</c:v>
                </c:pt>
                <c:pt idx="344">
                  <c:v>42185.880509259274</c:v>
                </c:pt>
                <c:pt idx="345">
                  <c:v>42185.881203703706</c:v>
                </c:pt>
                <c:pt idx="346">
                  <c:v>42185.881898148175</c:v>
                </c:pt>
                <c:pt idx="347">
                  <c:v>42185.882592592607</c:v>
                </c:pt>
                <c:pt idx="348">
                  <c:v>42185.883287037039</c:v>
                </c:pt>
                <c:pt idx="349">
                  <c:v>42185.883981481478</c:v>
                </c:pt>
                <c:pt idx="350">
                  <c:v>42185.884675925947</c:v>
                </c:pt>
                <c:pt idx="351">
                  <c:v>42185.885370370386</c:v>
                </c:pt>
                <c:pt idx="352">
                  <c:v>42185.886064814818</c:v>
                </c:pt>
                <c:pt idx="353">
                  <c:v>42185.886759259272</c:v>
                </c:pt>
                <c:pt idx="354">
                  <c:v>42185.887453703705</c:v>
                </c:pt>
                <c:pt idx="355">
                  <c:v>42185.88814814818</c:v>
                </c:pt>
                <c:pt idx="356">
                  <c:v>42185.888842592605</c:v>
                </c:pt>
                <c:pt idx="357">
                  <c:v>42185.889537037052</c:v>
                </c:pt>
                <c:pt idx="358">
                  <c:v>42185.890231481491</c:v>
                </c:pt>
                <c:pt idx="359">
                  <c:v>42185.890925925931</c:v>
                </c:pt>
                <c:pt idx="360">
                  <c:v>42185.89162037037</c:v>
                </c:pt>
                <c:pt idx="361">
                  <c:v>42185.892314814817</c:v>
                </c:pt>
                <c:pt idx="362">
                  <c:v>42185.893009259256</c:v>
                </c:pt>
                <c:pt idx="363">
                  <c:v>42185.893703703674</c:v>
                </c:pt>
                <c:pt idx="364">
                  <c:v>42185.894398148179</c:v>
                </c:pt>
                <c:pt idx="365">
                  <c:v>42185.895092592589</c:v>
                </c:pt>
                <c:pt idx="366">
                  <c:v>42185.895787037021</c:v>
                </c:pt>
                <c:pt idx="367">
                  <c:v>42185.896481481475</c:v>
                </c:pt>
                <c:pt idx="368">
                  <c:v>42185.897175925929</c:v>
                </c:pt>
                <c:pt idx="369">
                  <c:v>42185.897870370369</c:v>
                </c:pt>
                <c:pt idx="370">
                  <c:v>42185.898564814815</c:v>
                </c:pt>
                <c:pt idx="371">
                  <c:v>42185.899259259262</c:v>
                </c:pt>
                <c:pt idx="372">
                  <c:v>42185.899953703687</c:v>
                </c:pt>
                <c:pt idx="373">
                  <c:v>42185.90064814817</c:v>
                </c:pt>
                <c:pt idx="374">
                  <c:v>42185.901342592595</c:v>
                </c:pt>
                <c:pt idx="375">
                  <c:v>42185.902037037042</c:v>
                </c:pt>
                <c:pt idx="376">
                  <c:v>42185.902731481481</c:v>
                </c:pt>
                <c:pt idx="377">
                  <c:v>42185.903425925928</c:v>
                </c:pt>
                <c:pt idx="378">
                  <c:v>42185.904120370367</c:v>
                </c:pt>
                <c:pt idx="379">
                  <c:v>42185.904814814829</c:v>
                </c:pt>
                <c:pt idx="380">
                  <c:v>42185.905509259261</c:v>
                </c:pt>
                <c:pt idx="381">
                  <c:v>42185.9062037037</c:v>
                </c:pt>
                <c:pt idx="382">
                  <c:v>42185.906898148176</c:v>
                </c:pt>
                <c:pt idx="383">
                  <c:v>42185.907592592601</c:v>
                </c:pt>
                <c:pt idx="384">
                  <c:v>42185.90828703704</c:v>
                </c:pt>
                <c:pt idx="385">
                  <c:v>42185.90898148148</c:v>
                </c:pt>
                <c:pt idx="386">
                  <c:v>42185.909675925941</c:v>
                </c:pt>
                <c:pt idx="387">
                  <c:v>42185.910370370388</c:v>
                </c:pt>
                <c:pt idx="388">
                  <c:v>42185.911064814805</c:v>
                </c:pt>
                <c:pt idx="389">
                  <c:v>42185.911759259259</c:v>
                </c:pt>
                <c:pt idx="390">
                  <c:v>42185.912453703706</c:v>
                </c:pt>
                <c:pt idx="391">
                  <c:v>42185.91314814816</c:v>
                </c:pt>
                <c:pt idx="392">
                  <c:v>42185.913842592592</c:v>
                </c:pt>
                <c:pt idx="393">
                  <c:v>42185.914537037053</c:v>
                </c:pt>
                <c:pt idx="394">
                  <c:v>42185.915231481493</c:v>
                </c:pt>
                <c:pt idx="395">
                  <c:v>42185.915925925932</c:v>
                </c:pt>
                <c:pt idx="396">
                  <c:v>42185.916620370386</c:v>
                </c:pt>
                <c:pt idx="397">
                  <c:v>42185.917314814818</c:v>
                </c:pt>
                <c:pt idx="398">
                  <c:v>42185.918009259272</c:v>
                </c:pt>
                <c:pt idx="399">
                  <c:v>42185.918703703705</c:v>
                </c:pt>
                <c:pt idx="400">
                  <c:v>42185.91939814818</c:v>
                </c:pt>
                <c:pt idx="401">
                  <c:v>42185.920092592591</c:v>
                </c:pt>
                <c:pt idx="402">
                  <c:v>42185.920787037023</c:v>
                </c:pt>
                <c:pt idx="403">
                  <c:v>42185.92148148147</c:v>
                </c:pt>
                <c:pt idx="404">
                  <c:v>42185.922175925931</c:v>
                </c:pt>
                <c:pt idx="405">
                  <c:v>42185.922870370385</c:v>
                </c:pt>
                <c:pt idx="406">
                  <c:v>42185.923564814802</c:v>
                </c:pt>
                <c:pt idx="407">
                  <c:v>42185.924259259271</c:v>
                </c:pt>
                <c:pt idx="408">
                  <c:v>42185.924953703689</c:v>
                </c:pt>
                <c:pt idx="409">
                  <c:v>42185.925648148164</c:v>
                </c:pt>
                <c:pt idx="410">
                  <c:v>42185.926342592589</c:v>
                </c:pt>
                <c:pt idx="411">
                  <c:v>42185.927037037036</c:v>
                </c:pt>
                <c:pt idx="412">
                  <c:v>42185.927731481475</c:v>
                </c:pt>
                <c:pt idx="413">
                  <c:v>42185.928425925929</c:v>
                </c:pt>
                <c:pt idx="414">
                  <c:v>42185.929120370354</c:v>
                </c:pt>
                <c:pt idx="415">
                  <c:v>42185.929814814815</c:v>
                </c:pt>
                <c:pt idx="416">
                  <c:v>42185.930509259262</c:v>
                </c:pt>
                <c:pt idx="417">
                  <c:v>42185.931203703687</c:v>
                </c:pt>
                <c:pt idx="418">
                  <c:v>42185.93189814817</c:v>
                </c:pt>
                <c:pt idx="419">
                  <c:v>42185.932592592602</c:v>
                </c:pt>
                <c:pt idx="420">
                  <c:v>42185.933287037034</c:v>
                </c:pt>
                <c:pt idx="421">
                  <c:v>42185.933981481474</c:v>
                </c:pt>
                <c:pt idx="422">
                  <c:v>42185.934675925942</c:v>
                </c:pt>
                <c:pt idx="423">
                  <c:v>42185.935370370367</c:v>
                </c:pt>
                <c:pt idx="424">
                  <c:v>42185.936064814814</c:v>
                </c:pt>
                <c:pt idx="425">
                  <c:v>42185.936759259261</c:v>
                </c:pt>
                <c:pt idx="426">
                  <c:v>42185.937453703678</c:v>
                </c:pt>
                <c:pt idx="427">
                  <c:v>42185.938148148169</c:v>
                </c:pt>
                <c:pt idx="428">
                  <c:v>42185.938842592601</c:v>
                </c:pt>
                <c:pt idx="429">
                  <c:v>42185.93953703704</c:v>
                </c:pt>
                <c:pt idx="430">
                  <c:v>42185.940231481494</c:v>
                </c:pt>
                <c:pt idx="431">
                  <c:v>42185.940925925941</c:v>
                </c:pt>
                <c:pt idx="432">
                  <c:v>42185.941620370373</c:v>
                </c:pt>
                <c:pt idx="433">
                  <c:v>42185.942314814813</c:v>
                </c:pt>
                <c:pt idx="434">
                  <c:v>42185.943009259259</c:v>
                </c:pt>
                <c:pt idx="435">
                  <c:v>42185.943703703684</c:v>
                </c:pt>
                <c:pt idx="436">
                  <c:v>42185.944398148175</c:v>
                </c:pt>
                <c:pt idx="437">
                  <c:v>42185.945092592592</c:v>
                </c:pt>
                <c:pt idx="438">
                  <c:v>42185.945787037024</c:v>
                </c:pt>
                <c:pt idx="439">
                  <c:v>42185.946481481478</c:v>
                </c:pt>
                <c:pt idx="440">
                  <c:v>42185.947175925932</c:v>
                </c:pt>
                <c:pt idx="441">
                  <c:v>42185.947870370386</c:v>
                </c:pt>
                <c:pt idx="442">
                  <c:v>42185.948564814818</c:v>
                </c:pt>
                <c:pt idx="443">
                  <c:v>42185.949259259272</c:v>
                </c:pt>
                <c:pt idx="444">
                  <c:v>42185.949953703705</c:v>
                </c:pt>
                <c:pt idx="445">
                  <c:v>42185.95064814818</c:v>
                </c:pt>
                <c:pt idx="446">
                  <c:v>42185.951342592591</c:v>
                </c:pt>
                <c:pt idx="447">
                  <c:v>42185.952037037052</c:v>
                </c:pt>
                <c:pt idx="448">
                  <c:v>42185.952731481491</c:v>
                </c:pt>
                <c:pt idx="449">
                  <c:v>42185.953425925931</c:v>
                </c:pt>
                <c:pt idx="450">
                  <c:v>42185.954120370385</c:v>
                </c:pt>
                <c:pt idx="451">
                  <c:v>42185.954814814839</c:v>
                </c:pt>
                <c:pt idx="452">
                  <c:v>42185.955509259271</c:v>
                </c:pt>
                <c:pt idx="453">
                  <c:v>42185.956203703703</c:v>
                </c:pt>
                <c:pt idx="454">
                  <c:v>42185.956898148193</c:v>
                </c:pt>
                <c:pt idx="455">
                  <c:v>42185.957592592604</c:v>
                </c:pt>
                <c:pt idx="456">
                  <c:v>42185.958287037043</c:v>
                </c:pt>
                <c:pt idx="457">
                  <c:v>42185.958981481483</c:v>
                </c:pt>
                <c:pt idx="458">
                  <c:v>42185.959675925944</c:v>
                </c:pt>
                <c:pt idx="459">
                  <c:v>42185.960370370369</c:v>
                </c:pt>
                <c:pt idx="460">
                  <c:v>42185.961064814801</c:v>
                </c:pt>
                <c:pt idx="461">
                  <c:v>42185.961759259255</c:v>
                </c:pt>
                <c:pt idx="462">
                  <c:v>42185.962453703687</c:v>
                </c:pt>
                <c:pt idx="463">
                  <c:v>42185.963148148148</c:v>
                </c:pt>
                <c:pt idx="464">
                  <c:v>42185.963842592595</c:v>
                </c:pt>
                <c:pt idx="465">
                  <c:v>42185.964537037042</c:v>
                </c:pt>
                <c:pt idx="466">
                  <c:v>42185.965231481481</c:v>
                </c:pt>
                <c:pt idx="467">
                  <c:v>42185.965925925928</c:v>
                </c:pt>
                <c:pt idx="468">
                  <c:v>42185.966620370367</c:v>
                </c:pt>
                <c:pt idx="469">
                  <c:v>42185.967314814814</c:v>
                </c:pt>
                <c:pt idx="470">
                  <c:v>42185.968009259261</c:v>
                </c:pt>
                <c:pt idx="471">
                  <c:v>42185.968703703678</c:v>
                </c:pt>
                <c:pt idx="472">
                  <c:v>42185.969398148169</c:v>
                </c:pt>
                <c:pt idx="473">
                  <c:v>42185.970092592601</c:v>
                </c:pt>
                <c:pt idx="474">
                  <c:v>42185.970787037026</c:v>
                </c:pt>
                <c:pt idx="475">
                  <c:v>42185.971481481465</c:v>
                </c:pt>
                <c:pt idx="476">
                  <c:v>42185.972175925941</c:v>
                </c:pt>
                <c:pt idx="477">
                  <c:v>42185.972870370388</c:v>
                </c:pt>
                <c:pt idx="478">
                  <c:v>42185.973564814805</c:v>
                </c:pt>
                <c:pt idx="479">
                  <c:v>42185.974259259274</c:v>
                </c:pt>
                <c:pt idx="480">
                  <c:v>42185.974953703706</c:v>
                </c:pt>
                <c:pt idx="481">
                  <c:v>42185.97564814816</c:v>
                </c:pt>
                <c:pt idx="482">
                  <c:v>42185.976342592592</c:v>
                </c:pt>
                <c:pt idx="483">
                  <c:v>42185.977037037039</c:v>
                </c:pt>
                <c:pt idx="484">
                  <c:v>42185.977731481478</c:v>
                </c:pt>
                <c:pt idx="485">
                  <c:v>42185.978425925932</c:v>
                </c:pt>
                <c:pt idx="486">
                  <c:v>42185.979120370372</c:v>
                </c:pt>
                <c:pt idx="487">
                  <c:v>42185.979814814818</c:v>
                </c:pt>
                <c:pt idx="488">
                  <c:v>42185.980509259272</c:v>
                </c:pt>
                <c:pt idx="489">
                  <c:v>42185.981203703705</c:v>
                </c:pt>
                <c:pt idx="490">
                  <c:v>42185.98189814818</c:v>
                </c:pt>
                <c:pt idx="491">
                  <c:v>42185.982592592605</c:v>
                </c:pt>
                <c:pt idx="492">
                  <c:v>42185.983287037037</c:v>
                </c:pt>
                <c:pt idx="493">
                  <c:v>42185.983981481484</c:v>
                </c:pt>
                <c:pt idx="494">
                  <c:v>42185.984675925945</c:v>
                </c:pt>
                <c:pt idx="495">
                  <c:v>42185.985370370385</c:v>
                </c:pt>
                <c:pt idx="496">
                  <c:v>42185.986064814817</c:v>
                </c:pt>
                <c:pt idx="497">
                  <c:v>42185.986759259271</c:v>
                </c:pt>
                <c:pt idx="498">
                  <c:v>42185.987453703689</c:v>
                </c:pt>
                <c:pt idx="499">
                  <c:v>42185.988148148179</c:v>
                </c:pt>
                <c:pt idx="500">
                  <c:v>42185.988842592604</c:v>
                </c:pt>
                <c:pt idx="501">
                  <c:v>42185.989537037043</c:v>
                </c:pt>
                <c:pt idx="502">
                  <c:v>42185.990231481483</c:v>
                </c:pt>
                <c:pt idx="503">
                  <c:v>42185.990925925929</c:v>
                </c:pt>
                <c:pt idx="504">
                  <c:v>42185.991620370354</c:v>
                </c:pt>
                <c:pt idx="505">
                  <c:v>42185.992314814815</c:v>
                </c:pt>
                <c:pt idx="506">
                  <c:v>42185.993009259255</c:v>
                </c:pt>
                <c:pt idx="507">
                  <c:v>42185.993703703673</c:v>
                </c:pt>
                <c:pt idx="508">
                  <c:v>42185.99439814817</c:v>
                </c:pt>
                <c:pt idx="509">
                  <c:v>42185.995092592595</c:v>
                </c:pt>
                <c:pt idx="510">
                  <c:v>42185.99578703702</c:v>
                </c:pt>
                <c:pt idx="511">
                  <c:v>42185.996481481474</c:v>
                </c:pt>
                <c:pt idx="512">
                  <c:v>42185.997175925928</c:v>
                </c:pt>
                <c:pt idx="513">
                  <c:v>42185.997870370367</c:v>
                </c:pt>
                <c:pt idx="514">
                  <c:v>42185.998564814814</c:v>
                </c:pt>
                <c:pt idx="515">
                  <c:v>42185.999259259261</c:v>
                </c:pt>
                <c:pt idx="516">
                  <c:v>42185.999953703678</c:v>
                </c:pt>
                <c:pt idx="517">
                  <c:v>42186.000648148169</c:v>
                </c:pt>
                <c:pt idx="518">
                  <c:v>42186.001342592594</c:v>
                </c:pt>
                <c:pt idx="519">
                  <c:v>42186.00203703704</c:v>
                </c:pt>
                <c:pt idx="520">
                  <c:v>42186.00273148148</c:v>
                </c:pt>
                <c:pt idx="521">
                  <c:v>42186.003425925926</c:v>
                </c:pt>
                <c:pt idx="522">
                  <c:v>42186.004120370373</c:v>
                </c:pt>
                <c:pt idx="523">
                  <c:v>42186.004814814813</c:v>
                </c:pt>
                <c:pt idx="524">
                  <c:v>42186.005509259259</c:v>
                </c:pt>
                <c:pt idx="525">
                  <c:v>42186.006203703706</c:v>
                </c:pt>
                <c:pt idx="526">
                  <c:v>42186.006898148175</c:v>
                </c:pt>
                <c:pt idx="527">
                  <c:v>42186.007592592592</c:v>
                </c:pt>
                <c:pt idx="528">
                  <c:v>42186.008287037039</c:v>
                </c:pt>
                <c:pt idx="529">
                  <c:v>42186.008981481478</c:v>
                </c:pt>
                <c:pt idx="530">
                  <c:v>42186.009675925932</c:v>
                </c:pt>
                <c:pt idx="531">
                  <c:v>42186.010370370386</c:v>
                </c:pt>
                <c:pt idx="532">
                  <c:v>42186.011064814804</c:v>
                </c:pt>
                <c:pt idx="533">
                  <c:v>42186.011759259258</c:v>
                </c:pt>
                <c:pt idx="534">
                  <c:v>42186.012453703705</c:v>
                </c:pt>
                <c:pt idx="535">
                  <c:v>42186.013148148166</c:v>
                </c:pt>
                <c:pt idx="536">
                  <c:v>42186.013842592591</c:v>
                </c:pt>
                <c:pt idx="537">
                  <c:v>42186.014537037052</c:v>
                </c:pt>
                <c:pt idx="538">
                  <c:v>42186.015231481491</c:v>
                </c:pt>
                <c:pt idx="539">
                  <c:v>42186.015925925931</c:v>
                </c:pt>
                <c:pt idx="540">
                  <c:v>42186.016620370385</c:v>
                </c:pt>
                <c:pt idx="541">
                  <c:v>42186.017314814817</c:v>
                </c:pt>
                <c:pt idx="542">
                  <c:v>42186.018009259271</c:v>
                </c:pt>
                <c:pt idx="543">
                  <c:v>42186.018703703689</c:v>
                </c:pt>
                <c:pt idx="544">
                  <c:v>42186.019398148179</c:v>
                </c:pt>
                <c:pt idx="545">
                  <c:v>42186.020092592589</c:v>
                </c:pt>
                <c:pt idx="546">
                  <c:v>42186.020787037021</c:v>
                </c:pt>
                <c:pt idx="547">
                  <c:v>42186.021481481454</c:v>
                </c:pt>
                <c:pt idx="548">
                  <c:v>42186.022175925929</c:v>
                </c:pt>
                <c:pt idx="549">
                  <c:v>42186.022870370369</c:v>
                </c:pt>
                <c:pt idx="550">
                  <c:v>42186.023564814801</c:v>
                </c:pt>
                <c:pt idx="551">
                  <c:v>42186.024259259262</c:v>
                </c:pt>
                <c:pt idx="552">
                  <c:v>42186.024953703687</c:v>
                </c:pt>
                <c:pt idx="553">
                  <c:v>42186.025648148148</c:v>
                </c:pt>
                <c:pt idx="554">
                  <c:v>42186.026342592595</c:v>
                </c:pt>
                <c:pt idx="555">
                  <c:v>42186.027037037034</c:v>
                </c:pt>
                <c:pt idx="556">
                  <c:v>42186.027731481474</c:v>
                </c:pt>
                <c:pt idx="557">
                  <c:v>42186.028425925928</c:v>
                </c:pt>
                <c:pt idx="558">
                  <c:v>42186.029120370353</c:v>
                </c:pt>
                <c:pt idx="559">
                  <c:v>42186.029814814814</c:v>
                </c:pt>
                <c:pt idx="560">
                  <c:v>42186.030509259261</c:v>
                </c:pt>
                <c:pt idx="561">
                  <c:v>42186.031203703678</c:v>
                </c:pt>
                <c:pt idx="562">
                  <c:v>42186.031898148169</c:v>
                </c:pt>
                <c:pt idx="563">
                  <c:v>42186.032592592601</c:v>
                </c:pt>
                <c:pt idx="564">
                  <c:v>42186.033287037026</c:v>
                </c:pt>
                <c:pt idx="565">
                  <c:v>42186.033981481465</c:v>
                </c:pt>
                <c:pt idx="566">
                  <c:v>42186.034675925941</c:v>
                </c:pt>
                <c:pt idx="567">
                  <c:v>42186.035370370373</c:v>
                </c:pt>
                <c:pt idx="568">
                  <c:v>42186.036064814805</c:v>
                </c:pt>
                <c:pt idx="569">
                  <c:v>42186.036759259259</c:v>
                </c:pt>
                <c:pt idx="570">
                  <c:v>42186.037453703684</c:v>
                </c:pt>
                <c:pt idx="571">
                  <c:v>42186.03814814816</c:v>
                </c:pt>
                <c:pt idx="572">
                  <c:v>42186.038842592592</c:v>
                </c:pt>
                <c:pt idx="573">
                  <c:v>42186.039537037039</c:v>
                </c:pt>
                <c:pt idx="574">
                  <c:v>42186.040231481493</c:v>
                </c:pt>
                <c:pt idx="575">
                  <c:v>42186.040925925932</c:v>
                </c:pt>
                <c:pt idx="576">
                  <c:v>42186.041620370372</c:v>
                </c:pt>
                <c:pt idx="577">
                  <c:v>42186.042314814818</c:v>
                </c:pt>
                <c:pt idx="578">
                  <c:v>42186.043009259258</c:v>
                </c:pt>
                <c:pt idx="579">
                  <c:v>42186.043703703683</c:v>
                </c:pt>
                <c:pt idx="580">
                  <c:v>42186.04439814818</c:v>
                </c:pt>
                <c:pt idx="581">
                  <c:v>42186.045092592591</c:v>
                </c:pt>
                <c:pt idx="582">
                  <c:v>42186.045787037023</c:v>
                </c:pt>
                <c:pt idx="583">
                  <c:v>42186.046481481484</c:v>
                </c:pt>
                <c:pt idx="584">
                  <c:v>42186.047175925931</c:v>
                </c:pt>
                <c:pt idx="585">
                  <c:v>42186.047870370385</c:v>
                </c:pt>
                <c:pt idx="586">
                  <c:v>42186.048564814817</c:v>
                </c:pt>
                <c:pt idx="587">
                  <c:v>42186.049259259271</c:v>
                </c:pt>
                <c:pt idx="588">
                  <c:v>42186.049953703689</c:v>
                </c:pt>
                <c:pt idx="589">
                  <c:v>42186.050648148179</c:v>
                </c:pt>
                <c:pt idx="590">
                  <c:v>42186.051342592589</c:v>
                </c:pt>
                <c:pt idx="591">
                  <c:v>42186.052037037043</c:v>
                </c:pt>
                <c:pt idx="592">
                  <c:v>42186.052731481483</c:v>
                </c:pt>
                <c:pt idx="593">
                  <c:v>42186.053425925929</c:v>
                </c:pt>
                <c:pt idx="594">
                  <c:v>42186.054120370369</c:v>
                </c:pt>
                <c:pt idx="595">
                  <c:v>42186.05481481483</c:v>
                </c:pt>
                <c:pt idx="596">
                  <c:v>42186.055509259262</c:v>
                </c:pt>
                <c:pt idx="597">
                  <c:v>42186.056203703702</c:v>
                </c:pt>
                <c:pt idx="598">
                  <c:v>42186.056898148177</c:v>
                </c:pt>
                <c:pt idx="599">
                  <c:v>42186.057592592602</c:v>
                </c:pt>
                <c:pt idx="600">
                  <c:v>42186.058287037042</c:v>
                </c:pt>
                <c:pt idx="601">
                  <c:v>42186.058981481481</c:v>
                </c:pt>
                <c:pt idx="602">
                  <c:v>42186.059675925942</c:v>
                </c:pt>
                <c:pt idx="603">
                  <c:v>42186.060370370367</c:v>
                </c:pt>
                <c:pt idx="604">
                  <c:v>42186.061064814799</c:v>
                </c:pt>
                <c:pt idx="605">
                  <c:v>42186.061759259246</c:v>
                </c:pt>
                <c:pt idx="606">
                  <c:v>42186.062453703678</c:v>
                </c:pt>
                <c:pt idx="607">
                  <c:v>42186.063148148147</c:v>
                </c:pt>
                <c:pt idx="608">
                  <c:v>42186.063842592594</c:v>
                </c:pt>
                <c:pt idx="609">
                  <c:v>42186.06453703704</c:v>
                </c:pt>
                <c:pt idx="610">
                  <c:v>42186.06523148148</c:v>
                </c:pt>
                <c:pt idx="611">
                  <c:v>42186.065925925926</c:v>
                </c:pt>
                <c:pt idx="612">
                  <c:v>42186.066620370373</c:v>
                </c:pt>
                <c:pt idx="613">
                  <c:v>42186.067314814805</c:v>
                </c:pt>
                <c:pt idx="614">
                  <c:v>42186.068009259259</c:v>
                </c:pt>
                <c:pt idx="615">
                  <c:v>42186.068703703684</c:v>
                </c:pt>
                <c:pt idx="616">
                  <c:v>42186.06939814816</c:v>
                </c:pt>
                <c:pt idx="617">
                  <c:v>42186.070092592592</c:v>
                </c:pt>
                <c:pt idx="618">
                  <c:v>42186.070787037024</c:v>
                </c:pt>
                <c:pt idx="619">
                  <c:v>42186.071481481464</c:v>
                </c:pt>
                <c:pt idx="620">
                  <c:v>42186.072175925932</c:v>
                </c:pt>
                <c:pt idx="621">
                  <c:v>42186.072870370386</c:v>
                </c:pt>
                <c:pt idx="622">
                  <c:v>42186.073564814804</c:v>
                </c:pt>
                <c:pt idx="623">
                  <c:v>42186.074259259272</c:v>
                </c:pt>
                <c:pt idx="624">
                  <c:v>42186.074953703705</c:v>
                </c:pt>
                <c:pt idx="625">
                  <c:v>42186.075648148166</c:v>
                </c:pt>
                <c:pt idx="626">
                  <c:v>42186.076342592591</c:v>
                </c:pt>
                <c:pt idx="627">
                  <c:v>42186.077037037037</c:v>
                </c:pt>
                <c:pt idx="628">
                  <c:v>42186.077731481484</c:v>
                </c:pt>
                <c:pt idx="629">
                  <c:v>42186.078425925931</c:v>
                </c:pt>
                <c:pt idx="630">
                  <c:v>42186.07912037037</c:v>
                </c:pt>
                <c:pt idx="631">
                  <c:v>42186.079814814817</c:v>
                </c:pt>
                <c:pt idx="632">
                  <c:v>42186.080509259271</c:v>
                </c:pt>
                <c:pt idx="633">
                  <c:v>42186.081203703689</c:v>
                </c:pt>
                <c:pt idx="634">
                  <c:v>42186.081898148179</c:v>
                </c:pt>
                <c:pt idx="635">
                  <c:v>42186.082592592604</c:v>
                </c:pt>
                <c:pt idx="636">
                  <c:v>42186.083287037036</c:v>
                </c:pt>
                <c:pt idx="637">
                  <c:v>42186.083981481475</c:v>
                </c:pt>
                <c:pt idx="638">
                  <c:v>42186.084675925944</c:v>
                </c:pt>
                <c:pt idx="639">
                  <c:v>42186.085370370369</c:v>
                </c:pt>
                <c:pt idx="640">
                  <c:v>42186.086064814815</c:v>
                </c:pt>
                <c:pt idx="641">
                  <c:v>42186.086759259262</c:v>
                </c:pt>
                <c:pt idx="642">
                  <c:v>42186.087453703687</c:v>
                </c:pt>
                <c:pt idx="643">
                  <c:v>42186.08814814817</c:v>
                </c:pt>
                <c:pt idx="644">
                  <c:v>42186.088842592602</c:v>
                </c:pt>
                <c:pt idx="645">
                  <c:v>42186.089537037042</c:v>
                </c:pt>
                <c:pt idx="646">
                  <c:v>42186.090231481481</c:v>
                </c:pt>
                <c:pt idx="647">
                  <c:v>42186.090925925928</c:v>
                </c:pt>
                <c:pt idx="648">
                  <c:v>42186.091620370353</c:v>
                </c:pt>
                <c:pt idx="649">
                  <c:v>42186.092314814814</c:v>
                </c:pt>
                <c:pt idx="650">
                  <c:v>42186.093009259246</c:v>
                </c:pt>
                <c:pt idx="651">
                  <c:v>42186.093703703671</c:v>
                </c:pt>
                <c:pt idx="652">
                  <c:v>42186.094398148169</c:v>
                </c:pt>
                <c:pt idx="653">
                  <c:v>42186.095092592594</c:v>
                </c:pt>
                <c:pt idx="654">
                  <c:v>42186.095787037018</c:v>
                </c:pt>
                <c:pt idx="655">
                  <c:v>42186.096481481465</c:v>
                </c:pt>
                <c:pt idx="656">
                  <c:v>42186.097175925926</c:v>
                </c:pt>
                <c:pt idx="657">
                  <c:v>42186.097870370373</c:v>
                </c:pt>
                <c:pt idx="658">
                  <c:v>42186.098564814805</c:v>
                </c:pt>
                <c:pt idx="659">
                  <c:v>42186.099259259259</c:v>
                </c:pt>
                <c:pt idx="660">
                  <c:v>42186.099953703684</c:v>
                </c:pt>
                <c:pt idx="661">
                  <c:v>42186.10064814816</c:v>
                </c:pt>
                <c:pt idx="662">
                  <c:v>42186.101342592585</c:v>
                </c:pt>
                <c:pt idx="663">
                  <c:v>42186.102037037039</c:v>
                </c:pt>
                <c:pt idx="664">
                  <c:v>42186.102731481478</c:v>
                </c:pt>
                <c:pt idx="665">
                  <c:v>42186.103425925925</c:v>
                </c:pt>
                <c:pt idx="666">
                  <c:v>42186.104120370372</c:v>
                </c:pt>
                <c:pt idx="667">
                  <c:v>42186.104814814818</c:v>
                </c:pt>
                <c:pt idx="668">
                  <c:v>42186.105509259258</c:v>
                </c:pt>
                <c:pt idx="669">
                  <c:v>42186.106203703705</c:v>
                </c:pt>
                <c:pt idx="670">
                  <c:v>42186.10689814818</c:v>
                </c:pt>
                <c:pt idx="671">
                  <c:v>42186.107592592591</c:v>
                </c:pt>
                <c:pt idx="672">
                  <c:v>42186.108287037037</c:v>
                </c:pt>
                <c:pt idx="673">
                  <c:v>42186.108981481484</c:v>
                </c:pt>
                <c:pt idx="674">
                  <c:v>42186.109675925931</c:v>
                </c:pt>
                <c:pt idx="675">
                  <c:v>42186.110370370385</c:v>
                </c:pt>
                <c:pt idx="676">
                  <c:v>42186.111064814802</c:v>
                </c:pt>
                <c:pt idx="677">
                  <c:v>42186.111759259256</c:v>
                </c:pt>
                <c:pt idx="678">
                  <c:v>42186.112453703689</c:v>
                </c:pt>
                <c:pt idx="679">
                  <c:v>42186.113148148164</c:v>
                </c:pt>
                <c:pt idx="680">
                  <c:v>42186.113842592589</c:v>
                </c:pt>
                <c:pt idx="681">
                  <c:v>42186.114537037043</c:v>
                </c:pt>
                <c:pt idx="682">
                  <c:v>42186.115231481483</c:v>
                </c:pt>
                <c:pt idx="683">
                  <c:v>42186.115925925929</c:v>
                </c:pt>
                <c:pt idx="684">
                  <c:v>42186.116620370369</c:v>
                </c:pt>
                <c:pt idx="685">
                  <c:v>42186.117314814815</c:v>
                </c:pt>
                <c:pt idx="686">
                  <c:v>42186.118009259262</c:v>
                </c:pt>
                <c:pt idx="687">
                  <c:v>42186.118703703687</c:v>
                </c:pt>
                <c:pt idx="688">
                  <c:v>42186.11939814817</c:v>
                </c:pt>
                <c:pt idx="689">
                  <c:v>42186.120092592595</c:v>
                </c:pt>
                <c:pt idx="690">
                  <c:v>42186.12078703702</c:v>
                </c:pt>
                <c:pt idx="691">
                  <c:v>42186.121481481452</c:v>
                </c:pt>
                <c:pt idx="692">
                  <c:v>42186.122175925928</c:v>
                </c:pt>
                <c:pt idx="693">
                  <c:v>42186.122870370367</c:v>
                </c:pt>
                <c:pt idx="694">
                  <c:v>42186.123564814799</c:v>
                </c:pt>
                <c:pt idx="695">
                  <c:v>42186.124259259261</c:v>
                </c:pt>
                <c:pt idx="696">
                  <c:v>42186.124953703678</c:v>
                </c:pt>
                <c:pt idx="697">
                  <c:v>42186.125648148147</c:v>
                </c:pt>
                <c:pt idx="698">
                  <c:v>42186.126342592594</c:v>
                </c:pt>
                <c:pt idx="699">
                  <c:v>42186.127037037026</c:v>
                </c:pt>
                <c:pt idx="700">
                  <c:v>42186.127731481465</c:v>
                </c:pt>
                <c:pt idx="701">
                  <c:v>42186.128425925926</c:v>
                </c:pt>
                <c:pt idx="702">
                  <c:v>42186.129120370359</c:v>
                </c:pt>
                <c:pt idx="703">
                  <c:v>42186.129814814805</c:v>
                </c:pt>
                <c:pt idx="704">
                  <c:v>42186.130509259259</c:v>
                </c:pt>
                <c:pt idx="705">
                  <c:v>42186.131203703684</c:v>
                </c:pt>
                <c:pt idx="706">
                  <c:v>42186.13189814816</c:v>
                </c:pt>
                <c:pt idx="707">
                  <c:v>42186.132592592592</c:v>
                </c:pt>
                <c:pt idx="708">
                  <c:v>42186.133287037024</c:v>
                </c:pt>
                <c:pt idx="709">
                  <c:v>42186.133981481464</c:v>
                </c:pt>
                <c:pt idx="710">
                  <c:v>42186.134675925932</c:v>
                </c:pt>
                <c:pt idx="711">
                  <c:v>42186.135370370372</c:v>
                </c:pt>
                <c:pt idx="712">
                  <c:v>42186.136064814804</c:v>
                </c:pt>
                <c:pt idx="713">
                  <c:v>42186.136759259258</c:v>
                </c:pt>
                <c:pt idx="714">
                  <c:v>42186.137453703683</c:v>
                </c:pt>
                <c:pt idx="715">
                  <c:v>42186.138148148166</c:v>
                </c:pt>
                <c:pt idx="716">
                  <c:v>42186.138842592591</c:v>
                </c:pt>
                <c:pt idx="717">
                  <c:v>42186.139537037037</c:v>
                </c:pt>
                <c:pt idx="718">
                  <c:v>42186.140231481491</c:v>
                </c:pt>
                <c:pt idx="719">
                  <c:v>42186.140925925931</c:v>
                </c:pt>
                <c:pt idx="720">
                  <c:v>42186.14162037037</c:v>
                </c:pt>
                <c:pt idx="721">
                  <c:v>42186.142314814817</c:v>
                </c:pt>
                <c:pt idx="722">
                  <c:v>42186.143009259256</c:v>
                </c:pt>
                <c:pt idx="723">
                  <c:v>42186.143703703674</c:v>
                </c:pt>
                <c:pt idx="724">
                  <c:v>42186.144398148179</c:v>
                </c:pt>
                <c:pt idx="725">
                  <c:v>42186.145092592589</c:v>
                </c:pt>
                <c:pt idx="726">
                  <c:v>42186.145787037021</c:v>
                </c:pt>
                <c:pt idx="727">
                  <c:v>42186.146481481475</c:v>
                </c:pt>
                <c:pt idx="728">
                  <c:v>42186.147175925929</c:v>
                </c:pt>
                <c:pt idx="729">
                  <c:v>42186.147870370369</c:v>
                </c:pt>
                <c:pt idx="730">
                  <c:v>42186.148564814815</c:v>
                </c:pt>
                <c:pt idx="731">
                  <c:v>42186.149259259262</c:v>
                </c:pt>
                <c:pt idx="732">
                  <c:v>42186.149953703687</c:v>
                </c:pt>
                <c:pt idx="733">
                  <c:v>42186.15064814817</c:v>
                </c:pt>
                <c:pt idx="734">
                  <c:v>42186.151342592595</c:v>
                </c:pt>
                <c:pt idx="735">
                  <c:v>42186.152037037042</c:v>
                </c:pt>
                <c:pt idx="736">
                  <c:v>42186.152731481481</c:v>
                </c:pt>
                <c:pt idx="737">
                  <c:v>42186.153425925928</c:v>
                </c:pt>
                <c:pt idx="738">
                  <c:v>42186.154120370367</c:v>
                </c:pt>
                <c:pt idx="739">
                  <c:v>42186.154814814829</c:v>
                </c:pt>
                <c:pt idx="740">
                  <c:v>42186.155509259261</c:v>
                </c:pt>
                <c:pt idx="741">
                  <c:v>42186.1562037037</c:v>
                </c:pt>
                <c:pt idx="742">
                  <c:v>42186.156898148176</c:v>
                </c:pt>
                <c:pt idx="743">
                  <c:v>42186.157592592601</c:v>
                </c:pt>
                <c:pt idx="744">
                  <c:v>42186.15828703704</c:v>
                </c:pt>
                <c:pt idx="745">
                  <c:v>42186.15898148148</c:v>
                </c:pt>
                <c:pt idx="746">
                  <c:v>42186.159675925941</c:v>
                </c:pt>
                <c:pt idx="747">
                  <c:v>42186.160370370373</c:v>
                </c:pt>
                <c:pt idx="748">
                  <c:v>42186.161064814783</c:v>
                </c:pt>
                <c:pt idx="749">
                  <c:v>42186.161759259245</c:v>
                </c:pt>
                <c:pt idx="750">
                  <c:v>42186.162453703684</c:v>
                </c:pt>
                <c:pt idx="751">
                  <c:v>42186.163148148145</c:v>
                </c:pt>
                <c:pt idx="752">
                  <c:v>42186.163842592585</c:v>
                </c:pt>
                <c:pt idx="753">
                  <c:v>42186.164537037039</c:v>
                </c:pt>
                <c:pt idx="754">
                  <c:v>42186.165231481478</c:v>
                </c:pt>
                <c:pt idx="755">
                  <c:v>42186.165925925925</c:v>
                </c:pt>
                <c:pt idx="756">
                  <c:v>42186.166620370372</c:v>
                </c:pt>
                <c:pt idx="757">
                  <c:v>42186.167314814804</c:v>
                </c:pt>
                <c:pt idx="758">
                  <c:v>42186.168009259258</c:v>
                </c:pt>
                <c:pt idx="759">
                  <c:v>42186.168703703683</c:v>
                </c:pt>
                <c:pt idx="760">
                  <c:v>42186.169398148166</c:v>
                </c:pt>
                <c:pt idx="761">
                  <c:v>42186.170092592591</c:v>
                </c:pt>
                <c:pt idx="762">
                  <c:v>42186.170787037023</c:v>
                </c:pt>
                <c:pt idx="763">
                  <c:v>42186.17148148147</c:v>
                </c:pt>
                <c:pt idx="764">
                  <c:v>42186.172175925931</c:v>
                </c:pt>
                <c:pt idx="765">
                  <c:v>42186.172870370385</c:v>
                </c:pt>
                <c:pt idx="766">
                  <c:v>42186.173564814802</c:v>
                </c:pt>
                <c:pt idx="767">
                  <c:v>42186.174259259271</c:v>
                </c:pt>
                <c:pt idx="768">
                  <c:v>42186.174953703689</c:v>
                </c:pt>
                <c:pt idx="769">
                  <c:v>42186.175648148164</c:v>
                </c:pt>
                <c:pt idx="770">
                  <c:v>42186.176342592589</c:v>
                </c:pt>
                <c:pt idx="771">
                  <c:v>42186.177037037036</c:v>
                </c:pt>
                <c:pt idx="772">
                  <c:v>42186.177731481475</c:v>
                </c:pt>
                <c:pt idx="773">
                  <c:v>42186.178425925929</c:v>
                </c:pt>
                <c:pt idx="774">
                  <c:v>42186.179120370354</c:v>
                </c:pt>
                <c:pt idx="775">
                  <c:v>42186.179814814815</c:v>
                </c:pt>
                <c:pt idx="776">
                  <c:v>42186.180509259262</c:v>
                </c:pt>
                <c:pt idx="777">
                  <c:v>42186.181203703687</c:v>
                </c:pt>
                <c:pt idx="778">
                  <c:v>42186.18189814817</c:v>
                </c:pt>
                <c:pt idx="779">
                  <c:v>42186.182592592602</c:v>
                </c:pt>
                <c:pt idx="780">
                  <c:v>42186.183287037034</c:v>
                </c:pt>
                <c:pt idx="781">
                  <c:v>42186.183981481474</c:v>
                </c:pt>
                <c:pt idx="782">
                  <c:v>42186.184675925942</c:v>
                </c:pt>
                <c:pt idx="783">
                  <c:v>42186.185370370367</c:v>
                </c:pt>
                <c:pt idx="784">
                  <c:v>42186.186064814814</c:v>
                </c:pt>
                <c:pt idx="785">
                  <c:v>42186.186759259261</c:v>
                </c:pt>
                <c:pt idx="786">
                  <c:v>42186.187453703678</c:v>
                </c:pt>
                <c:pt idx="787">
                  <c:v>42186.188148148169</c:v>
                </c:pt>
                <c:pt idx="788">
                  <c:v>42186.188842592601</c:v>
                </c:pt>
                <c:pt idx="789">
                  <c:v>42186.18953703704</c:v>
                </c:pt>
                <c:pt idx="790">
                  <c:v>42186.19023148148</c:v>
                </c:pt>
                <c:pt idx="791">
                  <c:v>42186.190925925926</c:v>
                </c:pt>
                <c:pt idx="792">
                  <c:v>42186.191620370359</c:v>
                </c:pt>
                <c:pt idx="793">
                  <c:v>42186.192314814805</c:v>
                </c:pt>
                <c:pt idx="794">
                  <c:v>42186.193009259245</c:v>
                </c:pt>
                <c:pt idx="795">
                  <c:v>42186.19370370367</c:v>
                </c:pt>
                <c:pt idx="796">
                  <c:v>42186.19439814816</c:v>
                </c:pt>
                <c:pt idx="797">
                  <c:v>42186.195092592585</c:v>
                </c:pt>
                <c:pt idx="798">
                  <c:v>42186.195787037017</c:v>
                </c:pt>
                <c:pt idx="799">
                  <c:v>42186.196481481464</c:v>
                </c:pt>
                <c:pt idx="800">
                  <c:v>42186.197175925925</c:v>
                </c:pt>
                <c:pt idx="801">
                  <c:v>42186.197870370372</c:v>
                </c:pt>
                <c:pt idx="802">
                  <c:v>42186.198564814804</c:v>
                </c:pt>
                <c:pt idx="803">
                  <c:v>42186.199259259258</c:v>
                </c:pt>
                <c:pt idx="804">
                  <c:v>42186.199953703683</c:v>
                </c:pt>
                <c:pt idx="805">
                  <c:v>42186.200648148166</c:v>
                </c:pt>
                <c:pt idx="806">
                  <c:v>42186.201342592576</c:v>
                </c:pt>
                <c:pt idx="807">
                  <c:v>42186.202037037037</c:v>
                </c:pt>
                <c:pt idx="808">
                  <c:v>42186.202731481484</c:v>
                </c:pt>
                <c:pt idx="809">
                  <c:v>42186.203425925924</c:v>
                </c:pt>
                <c:pt idx="810">
                  <c:v>42186.20412037037</c:v>
                </c:pt>
                <c:pt idx="811">
                  <c:v>42186.204814814817</c:v>
                </c:pt>
                <c:pt idx="812">
                  <c:v>42186.205509259256</c:v>
                </c:pt>
                <c:pt idx="813">
                  <c:v>42186.206203703689</c:v>
                </c:pt>
                <c:pt idx="814">
                  <c:v>42186.206898148179</c:v>
                </c:pt>
                <c:pt idx="815">
                  <c:v>42186.207592592589</c:v>
                </c:pt>
                <c:pt idx="816">
                  <c:v>42186.208287037036</c:v>
                </c:pt>
                <c:pt idx="817">
                  <c:v>42186.208981481475</c:v>
                </c:pt>
                <c:pt idx="818">
                  <c:v>42186.209675925929</c:v>
                </c:pt>
                <c:pt idx="819">
                  <c:v>42186.210370370369</c:v>
                </c:pt>
                <c:pt idx="820">
                  <c:v>42186.211064814801</c:v>
                </c:pt>
                <c:pt idx="821">
                  <c:v>42186.211759259255</c:v>
                </c:pt>
                <c:pt idx="822">
                  <c:v>42186.212453703687</c:v>
                </c:pt>
                <c:pt idx="823">
                  <c:v>42186.213148148148</c:v>
                </c:pt>
                <c:pt idx="824">
                  <c:v>42186.213842592595</c:v>
                </c:pt>
                <c:pt idx="825">
                  <c:v>42186.214537037042</c:v>
                </c:pt>
                <c:pt idx="826">
                  <c:v>42186.215231481481</c:v>
                </c:pt>
                <c:pt idx="827">
                  <c:v>42186.215925925928</c:v>
                </c:pt>
                <c:pt idx="828">
                  <c:v>42186.216620370367</c:v>
                </c:pt>
                <c:pt idx="829">
                  <c:v>42186.217314814814</c:v>
                </c:pt>
                <c:pt idx="830">
                  <c:v>42186.218009259261</c:v>
                </c:pt>
                <c:pt idx="831">
                  <c:v>42186.218703703678</c:v>
                </c:pt>
                <c:pt idx="832">
                  <c:v>42186.219398148169</c:v>
                </c:pt>
                <c:pt idx="833">
                  <c:v>42186.220092592594</c:v>
                </c:pt>
                <c:pt idx="834">
                  <c:v>42186.220787037018</c:v>
                </c:pt>
                <c:pt idx="835">
                  <c:v>42186.221481481451</c:v>
                </c:pt>
                <c:pt idx="836">
                  <c:v>42186.222175925926</c:v>
                </c:pt>
                <c:pt idx="837">
                  <c:v>42186.222870370373</c:v>
                </c:pt>
                <c:pt idx="838">
                  <c:v>42186.223564814783</c:v>
                </c:pt>
                <c:pt idx="839">
                  <c:v>42186.224259259259</c:v>
                </c:pt>
                <c:pt idx="840">
                  <c:v>42186.224953703684</c:v>
                </c:pt>
                <c:pt idx="841">
                  <c:v>42186.225648148145</c:v>
                </c:pt>
                <c:pt idx="842">
                  <c:v>42186.226342592585</c:v>
                </c:pt>
                <c:pt idx="843">
                  <c:v>42186.227037037024</c:v>
                </c:pt>
                <c:pt idx="844">
                  <c:v>42186.227731481464</c:v>
                </c:pt>
                <c:pt idx="845">
                  <c:v>42186.228425925925</c:v>
                </c:pt>
                <c:pt idx="846">
                  <c:v>42186.229120370357</c:v>
                </c:pt>
                <c:pt idx="847">
                  <c:v>42186.229814814804</c:v>
                </c:pt>
                <c:pt idx="848">
                  <c:v>42186.230509259258</c:v>
                </c:pt>
                <c:pt idx="849">
                  <c:v>42186.231203703683</c:v>
                </c:pt>
                <c:pt idx="850">
                  <c:v>42186.231898148166</c:v>
                </c:pt>
                <c:pt idx="851">
                  <c:v>42186.232592592591</c:v>
                </c:pt>
                <c:pt idx="852">
                  <c:v>42186.233287037023</c:v>
                </c:pt>
                <c:pt idx="853">
                  <c:v>42186.23398148147</c:v>
                </c:pt>
                <c:pt idx="854">
                  <c:v>42186.234675925931</c:v>
                </c:pt>
                <c:pt idx="855">
                  <c:v>42186.23537037037</c:v>
                </c:pt>
                <c:pt idx="856">
                  <c:v>42186.236064814802</c:v>
                </c:pt>
                <c:pt idx="857">
                  <c:v>42186.236759259256</c:v>
                </c:pt>
                <c:pt idx="858">
                  <c:v>42186.237453703674</c:v>
                </c:pt>
                <c:pt idx="859">
                  <c:v>42186.238148148164</c:v>
                </c:pt>
                <c:pt idx="860">
                  <c:v>42186.238842592589</c:v>
                </c:pt>
                <c:pt idx="861">
                  <c:v>42186.239537037036</c:v>
                </c:pt>
                <c:pt idx="862">
                  <c:v>42186.240231481483</c:v>
                </c:pt>
                <c:pt idx="863">
                  <c:v>42186.240925925929</c:v>
                </c:pt>
                <c:pt idx="864">
                  <c:v>42186.241620370354</c:v>
                </c:pt>
                <c:pt idx="865">
                  <c:v>42186.242314814815</c:v>
                </c:pt>
                <c:pt idx="866">
                  <c:v>42186.243009259255</c:v>
                </c:pt>
                <c:pt idx="867">
                  <c:v>42186.243703703673</c:v>
                </c:pt>
                <c:pt idx="868">
                  <c:v>42186.24439814817</c:v>
                </c:pt>
                <c:pt idx="869">
                  <c:v>42186.245092592595</c:v>
                </c:pt>
                <c:pt idx="870">
                  <c:v>42186.24578703702</c:v>
                </c:pt>
                <c:pt idx="871">
                  <c:v>42186.246481481474</c:v>
                </c:pt>
                <c:pt idx="872">
                  <c:v>42186.247175925928</c:v>
                </c:pt>
                <c:pt idx="873">
                  <c:v>42186.247870370367</c:v>
                </c:pt>
                <c:pt idx="874">
                  <c:v>42186.248564814814</c:v>
                </c:pt>
                <c:pt idx="875">
                  <c:v>42186.249259259261</c:v>
                </c:pt>
                <c:pt idx="876">
                  <c:v>42186.249953703678</c:v>
                </c:pt>
                <c:pt idx="877">
                  <c:v>42186.250648148169</c:v>
                </c:pt>
                <c:pt idx="878">
                  <c:v>42186.251342592594</c:v>
                </c:pt>
                <c:pt idx="879">
                  <c:v>42186.25203703704</c:v>
                </c:pt>
                <c:pt idx="880">
                  <c:v>42186.25273148148</c:v>
                </c:pt>
                <c:pt idx="881">
                  <c:v>42186.253425925926</c:v>
                </c:pt>
                <c:pt idx="882">
                  <c:v>42186.254120370373</c:v>
                </c:pt>
                <c:pt idx="883">
                  <c:v>42186.254814814813</c:v>
                </c:pt>
                <c:pt idx="884">
                  <c:v>42186.255509259259</c:v>
                </c:pt>
                <c:pt idx="885">
                  <c:v>42186.256203703706</c:v>
                </c:pt>
                <c:pt idx="886">
                  <c:v>42186.256898148175</c:v>
                </c:pt>
                <c:pt idx="887">
                  <c:v>42186.257592592592</c:v>
                </c:pt>
                <c:pt idx="888">
                  <c:v>42186.258287037039</c:v>
                </c:pt>
                <c:pt idx="889">
                  <c:v>42186.258981481478</c:v>
                </c:pt>
                <c:pt idx="890">
                  <c:v>42186.259675925932</c:v>
                </c:pt>
                <c:pt idx="891">
                  <c:v>42186.260370370372</c:v>
                </c:pt>
                <c:pt idx="892">
                  <c:v>42186.261064814797</c:v>
                </c:pt>
                <c:pt idx="893">
                  <c:v>42186.261759259243</c:v>
                </c:pt>
                <c:pt idx="894">
                  <c:v>42186.262453703683</c:v>
                </c:pt>
                <c:pt idx="895">
                  <c:v>42186.263148148151</c:v>
                </c:pt>
                <c:pt idx="896">
                  <c:v>42186.263842592576</c:v>
                </c:pt>
                <c:pt idx="897">
                  <c:v>42186.264537037037</c:v>
                </c:pt>
                <c:pt idx="898">
                  <c:v>42186.265231481484</c:v>
                </c:pt>
                <c:pt idx="899">
                  <c:v>42186.265925925924</c:v>
                </c:pt>
                <c:pt idx="900">
                  <c:v>42186.26662037037</c:v>
                </c:pt>
                <c:pt idx="901">
                  <c:v>42186.267314814802</c:v>
                </c:pt>
                <c:pt idx="902">
                  <c:v>42186.268009259256</c:v>
                </c:pt>
                <c:pt idx="903">
                  <c:v>42186.268703703674</c:v>
                </c:pt>
                <c:pt idx="904">
                  <c:v>42186.269398148164</c:v>
                </c:pt>
                <c:pt idx="905">
                  <c:v>42186.270092592589</c:v>
                </c:pt>
                <c:pt idx="906">
                  <c:v>42186.270787037021</c:v>
                </c:pt>
                <c:pt idx="907">
                  <c:v>42186.271481481454</c:v>
                </c:pt>
                <c:pt idx="908">
                  <c:v>42186.272175925929</c:v>
                </c:pt>
                <c:pt idx="909">
                  <c:v>42186.272870370369</c:v>
                </c:pt>
                <c:pt idx="910">
                  <c:v>42186.273564814801</c:v>
                </c:pt>
                <c:pt idx="911">
                  <c:v>42186.274259259262</c:v>
                </c:pt>
                <c:pt idx="912">
                  <c:v>42186.274953703687</c:v>
                </c:pt>
                <c:pt idx="913">
                  <c:v>42186.275648148148</c:v>
                </c:pt>
                <c:pt idx="914">
                  <c:v>42186.276342592595</c:v>
                </c:pt>
                <c:pt idx="915">
                  <c:v>42186.277037037034</c:v>
                </c:pt>
                <c:pt idx="916">
                  <c:v>42186.277731481474</c:v>
                </c:pt>
                <c:pt idx="917">
                  <c:v>42186.278425925928</c:v>
                </c:pt>
                <c:pt idx="918">
                  <c:v>42186.279120370353</c:v>
                </c:pt>
                <c:pt idx="919">
                  <c:v>42186.279814814814</c:v>
                </c:pt>
                <c:pt idx="920">
                  <c:v>42186.280509259261</c:v>
                </c:pt>
                <c:pt idx="921">
                  <c:v>42186.281203703678</c:v>
                </c:pt>
                <c:pt idx="922">
                  <c:v>42186.281898148169</c:v>
                </c:pt>
                <c:pt idx="923">
                  <c:v>42186.282592592601</c:v>
                </c:pt>
                <c:pt idx="924">
                  <c:v>42186.283287037026</c:v>
                </c:pt>
                <c:pt idx="925">
                  <c:v>42186.283981481465</c:v>
                </c:pt>
                <c:pt idx="926">
                  <c:v>42186.284675925941</c:v>
                </c:pt>
                <c:pt idx="927">
                  <c:v>42186.285370370373</c:v>
                </c:pt>
                <c:pt idx="928">
                  <c:v>42186.286064814805</c:v>
                </c:pt>
                <c:pt idx="929">
                  <c:v>42186.286759259259</c:v>
                </c:pt>
                <c:pt idx="930">
                  <c:v>42186.287453703684</c:v>
                </c:pt>
                <c:pt idx="931">
                  <c:v>42186.28814814816</c:v>
                </c:pt>
                <c:pt idx="932">
                  <c:v>42186.288842592592</c:v>
                </c:pt>
                <c:pt idx="933">
                  <c:v>42186.289537037039</c:v>
                </c:pt>
                <c:pt idx="934">
                  <c:v>42186.290231481478</c:v>
                </c:pt>
                <c:pt idx="935">
                  <c:v>42186.290925925925</c:v>
                </c:pt>
                <c:pt idx="936">
                  <c:v>42186.291620370357</c:v>
                </c:pt>
                <c:pt idx="937">
                  <c:v>42186.292314814804</c:v>
                </c:pt>
                <c:pt idx="938">
                  <c:v>42186.293009259243</c:v>
                </c:pt>
                <c:pt idx="939">
                  <c:v>42186.293703703668</c:v>
                </c:pt>
                <c:pt idx="940">
                  <c:v>42186.294398148166</c:v>
                </c:pt>
                <c:pt idx="941">
                  <c:v>42186.295092592576</c:v>
                </c:pt>
                <c:pt idx="942">
                  <c:v>42186.295787037008</c:v>
                </c:pt>
                <c:pt idx="943">
                  <c:v>42186.29648148147</c:v>
                </c:pt>
                <c:pt idx="944">
                  <c:v>42186.297175925924</c:v>
                </c:pt>
                <c:pt idx="945">
                  <c:v>42186.29787037037</c:v>
                </c:pt>
                <c:pt idx="946">
                  <c:v>42186.298564814802</c:v>
                </c:pt>
                <c:pt idx="947">
                  <c:v>42186.299259259256</c:v>
                </c:pt>
                <c:pt idx="948">
                  <c:v>42186.299953703674</c:v>
                </c:pt>
                <c:pt idx="949">
                  <c:v>42186.300648148179</c:v>
                </c:pt>
                <c:pt idx="950">
                  <c:v>42186.301342592589</c:v>
                </c:pt>
                <c:pt idx="951">
                  <c:v>42186.302037037043</c:v>
                </c:pt>
                <c:pt idx="952">
                  <c:v>42186.302731481483</c:v>
                </c:pt>
                <c:pt idx="953">
                  <c:v>42186.303425925929</c:v>
                </c:pt>
                <c:pt idx="954">
                  <c:v>42186.304120370369</c:v>
                </c:pt>
                <c:pt idx="955">
                  <c:v>42186.30481481483</c:v>
                </c:pt>
                <c:pt idx="956">
                  <c:v>42186.305509259262</c:v>
                </c:pt>
                <c:pt idx="957">
                  <c:v>42186.306203703702</c:v>
                </c:pt>
                <c:pt idx="958">
                  <c:v>42186.306898148177</c:v>
                </c:pt>
                <c:pt idx="959">
                  <c:v>42186.307592592602</c:v>
                </c:pt>
                <c:pt idx="960">
                  <c:v>42186.308287037042</c:v>
                </c:pt>
                <c:pt idx="961">
                  <c:v>42186.308981481481</c:v>
                </c:pt>
                <c:pt idx="962">
                  <c:v>42186.309675925942</c:v>
                </c:pt>
                <c:pt idx="963">
                  <c:v>42186.310370370389</c:v>
                </c:pt>
                <c:pt idx="964">
                  <c:v>42186.311064814814</c:v>
                </c:pt>
                <c:pt idx="965">
                  <c:v>42186.311759259261</c:v>
                </c:pt>
                <c:pt idx="966">
                  <c:v>42186.3124537037</c:v>
                </c:pt>
                <c:pt idx="967">
                  <c:v>42186.313148148169</c:v>
                </c:pt>
                <c:pt idx="968">
                  <c:v>42186.313842592601</c:v>
                </c:pt>
                <c:pt idx="969">
                  <c:v>42186.314537037055</c:v>
                </c:pt>
                <c:pt idx="970">
                  <c:v>42186.315231481494</c:v>
                </c:pt>
                <c:pt idx="971">
                  <c:v>42186.315925925941</c:v>
                </c:pt>
                <c:pt idx="972">
                  <c:v>42186.316620370388</c:v>
                </c:pt>
                <c:pt idx="973">
                  <c:v>42186.317314814813</c:v>
                </c:pt>
                <c:pt idx="974">
                  <c:v>42186.318009259274</c:v>
                </c:pt>
                <c:pt idx="975">
                  <c:v>42186.318703703706</c:v>
                </c:pt>
                <c:pt idx="976">
                  <c:v>42186.319398148175</c:v>
                </c:pt>
                <c:pt idx="977">
                  <c:v>42186.320092592592</c:v>
                </c:pt>
                <c:pt idx="978">
                  <c:v>42186.320787037024</c:v>
                </c:pt>
                <c:pt idx="979">
                  <c:v>42186.321481481464</c:v>
                </c:pt>
                <c:pt idx="980">
                  <c:v>42186.322175925932</c:v>
                </c:pt>
                <c:pt idx="981">
                  <c:v>42186.322870370386</c:v>
                </c:pt>
                <c:pt idx="982">
                  <c:v>42186.323564814804</c:v>
                </c:pt>
                <c:pt idx="983">
                  <c:v>42186.324259259272</c:v>
                </c:pt>
                <c:pt idx="984">
                  <c:v>42186.324953703705</c:v>
                </c:pt>
                <c:pt idx="985">
                  <c:v>42186.325648148166</c:v>
                </c:pt>
                <c:pt idx="986">
                  <c:v>42186.326342592591</c:v>
                </c:pt>
                <c:pt idx="987">
                  <c:v>42186.327037037037</c:v>
                </c:pt>
                <c:pt idx="988">
                  <c:v>42186.327731481484</c:v>
                </c:pt>
                <c:pt idx="989">
                  <c:v>42186.328425925931</c:v>
                </c:pt>
                <c:pt idx="990">
                  <c:v>42186.32912037037</c:v>
                </c:pt>
                <c:pt idx="991">
                  <c:v>42186.329814814817</c:v>
                </c:pt>
                <c:pt idx="992">
                  <c:v>42186.330509259271</c:v>
                </c:pt>
                <c:pt idx="993">
                  <c:v>42186.331203703689</c:v>
                </c:pt>
                <c:pt idx="994">
                  <c:v>42186.331898148179</c:v>
                </c:pt>
                <c:pt idx="995">
                  <c:v>42186.332592592604</c:v>
                </c:pt>
                <c:pt idx="996">
                  <c:v>42186.333287037036</c:v>
                </c:pt>
                <c:pt idx="997">
                  <c:v>42186.333981481475</c:v>
                </c:pt>
                <c:pt idx="998">
                  <c:v>42186.334675925944</c:v>
                </c:pt>
                <c:pt idx="999">
                  <c:v>42186.335370370369</c:v>
                </c:pt>
                <c:pt idx="1000">
                  <c:v>42186.336064814815</c:v>
                </c:pt>
                <c:pt idx="1001">
                  <c:v>42186.336759259262</c:v>
                </c:pt>
                <c:pt idx="1002">
                  <c:v>42186.337453703687</c:v>
                </c:pt>
                <c:pt idx="1003">
                  <c:v>42186.33814814817</c:v>
                </c:pt>
                <c:pt idx="1004">
                  <c:v>42186.338842592602</c:v>
                </c:pt>
                <c:pt idx="1005">
                  <c:v>42186.339537037042</c:v>
                </c:pt>
                <c:pt idx="1006">
                  <c:v>42186.340231481496</c:v>
                </c:pt>
                <c:pt idx="1007">
                  <c:v>42186.340925925942</c:v>
                </c:pt>
                <c:pt idx="1008">
                  <c:v>42186.341620370367</c:v>
                </c:pt>
                <c:pt idx="1009">
                  <c:v>42186.342314814829</c:v>
                </c:pt>
                <c:pt idx="1010">
                  <c:v>42186.343009259261</c:v>
                </c:pt>
                <c:pt idx="1011">
                  <c:v>42186.343703703678</c:v>
                </c:pt>
                <c:pt idx="1012">
                  <c:v>42186.344398148176</c:v>
                </c:pt>
                <c:pt idx="1013">
                  <c:v>42186.345092592601</c:v>
                </c:pt>
                <c:pt idx="1014">
                  <c:v>42186.345787037026</c:v>
                </c:pt>
                <c:pt idx="1015">
                  <c:v>42186.34648148148</c:v>
                </c:pt>
                <c:pt idx="1016">
                  <c:v>42186.347175925941</c:v>
                </c:pt>
                <c:pt idx="1017">
                  <c:v>42186.347870370388</c:v>
                </c:pt>
                <c:pt idx="1018">
                  <c:v>42186.348564814813</c:v>
                </c:pt>
                <c:pt idx="1019">
                  <c:v>42186.349259259274</c:v>
                </c:pt>
                <c:pt idx="1020">
                  <c:v>42186.349953703706</c:v>
                </c:pt>
                <c:pt idx="1021">
                  <c:v>42186.350648148175</c:v>
                </c:pt>
                <c:pt idx="1022">
                  <c:v>42186.351342592592</c:v>
                </c:pt>
                <c:pt idx="1023">
                  <c:v>42186.352037037053</c:v>
                </c:pt>
                <c:pt idx="1024">
                  <c:v>42186.352731481493</c:v>
                </c:pt>
                <c:pt idx="1025">
                  <c:v>42186.353425925932</c:v>
                </c:pt>
                <c:pt idx="1026">
                  <c:v>42186.354120370386</c:v>
                </c:pt>
                <c:pt idx="1027">
                  <c:v>42186.35481481484</c:v>
                </c:pt>
                <c:pt idx="1028">
                  <c:v>42186.355509259272</c:v>
                </c:pt>
                <c:pt idx="1029">
                  <c:v>42186.356203703712</c:v>
                </c:pt>
                <c:pt idx="1030">
                  <c:v>42186.356898148195</c:v>
                </c:pt>
                <c:pt idx="1031">
                  <c:v>42186.357592592605</c:v>
                </c:pt>
                <c:pt idx="1032">
                  <c:v>42186.358287037052</c:v>
                </c:pt>
                <c:pt idx="1033">
                  <c:v>42186.358981481491</c:v>
                </c:pt>
                <c:pt idx="1034">
                  <c:v>42186.359675925945</c:v>
                </c:pt>
                <c:pt idx="1035">
                  <c:v>42186.360370370385</c:v>
                </c:pt>
                <c:pt idx="1036">
                  <c:v>42186.361064814802</c:v>
                </c:pt>
                <c:pt idx="1037">
                  <c:v>42186.361759259256</c:v>
                </c:pt>
                <c:pt idx="1038">
                  <c:v>42186.362453703689</c:v>
                </c:pt>
                <c:pt idx="1039">
                  <c:v>42186.363148148164</c:v>
                </c:pt>
                <c:pt idx="1040">
                  <c:v>42186.363842592589</c:v>
                </c:pt>
                <c:pt idx="1041">
                  <c:v>42186.364537037043</c:v>
                </c:pt>
                <c:pt idx="1042">
                  <c:v>42186.365231481483</c:v>
                </c:pt>
                <c:pt idx="1043">
                  <c:v>42186.365925925929</c:v>
                </c:pt>
                <c:pt idx="1044">
                  <c:v>42186.366620370369</c:v>
                </c:pt>
                <c:pt idx="1045">
                  <c:v>42186.367314814815</c:v>
                </c:pt>
                <c:pt idx="1046">
                  <c:v>42186.368009259262</c:v>
                </c:pt>
                <c:pt idx="1047">
                  <c:v>42186.368703703687</c:v>
                </c:pt>
                <c:pt idx="1048">
                  <c:v>42186.36939814817</c:v>
                </c:pt>
                <c:pt idx="1049">
                  <c:v>42186.370092592602</c:v>
                </c:pt>
                <c:pt idx="1050">
                  <c:v>42186.370787037034</c:v>
                </c:pt>
                <c:pt idx="1051">
                  <c:v>42186.371481481474</c:v>
                </c:pt>
                <c:pt idx="1052">
                  <c:v>42186.372175925942</c:v>
                </c:pt>
                <c:pt idx="1053">
                  <c:v>42186.372870370389</c:v>
                </c:pt>
                <c:pt idx="1054">
                  <c:v>42186.373564814814</c:v>
                </c:pt>
                <c:pt idx="1055">
                  <c:v>42186.374259259275</c:v>
                </c:pt>
                <c:pt idx="1056">
                  <c:v>42186.3749537037</c:v>
                </c:pt>
                <c:pt idx="1057">
                  <c:v>42186.375648148169</c:v>
                </c:pt>
                <c:pt idx="1058">
                  <c:v>42186.376342592601</c:v>
                </c:pt>
                <c:pt idx="1059">
                  <c:v>42186.37703703704</c:v>
                </c:pt>
                <c:pt idx="1060">
                  <c:v>42186.37773148148</c:v>
                </c:pt>
                <c:pt idx="1061">
                  <c:v>42186.378425925941</c:v>
                </c:pt>
                <c:pt idx="1062">
                  <c:v>42186.379120370373</c:v>
                </c:pt>
                <c:pt idx="1063">
                  <c:v>42186.379814814813</c:v>
                </c:pt>
                <c:pt idx="1064">
                  <c:v>42186.380509259274</c:v>
                </c:pt>
                <c:pt idx="1065">
                  <c:v>42186.381203703706</c:v>
                </c:pt>
                <c:pt idx="1066">
                  <c:v>42186.381898148175</c:v>
                </c:pt>
                <c:pt idx="1067">
                  <c:v>42186.382592592607</c:v>
                </c:pt>
                <c:pt idx="1068">
                  <c:v>42186.383287037039</c:v>
                </c:pt>
                <c:pt idx="1069">
                  <c:v>42186.383981481478</c:v>
                </c:pt>
                <c:pt idx="1070">
                  <c:v>42186.384675925947</c:v>
                </c:pt>
                <c:pt idx="1071">
                  <c:v>42186.385370370386</c:v>
                </c:pt>
                <c:pt idx="1072">
                  <c:v>42186.386064814818</c:v>
                </c:pt>
                <c:pt idx="1073">
                  <c:v>42186.386759259272</c:v>
                </c:pt>
                <c:pt idx="1074">
                  <c:v>42186.387453703705</c:v>
                </c:pt>
                <c:pt idx="1075">
                  <c:v>42186.38814814818</c:v>
                </c:pt>
                <c:pt idx="1076">
                  <c:v>42186.388842592605</c:v>
                </c:pt>
                <c:pt idx="1077">
                  <c:v>42186.389537037052</c:v>
                </c:pt>
                <c:pt idx="1078">
                  <c:v>42186.390231481491</c:v>
                </c:pt>
                <c:pt idx="1079">
                  <c:v>42186.390925925931</c:v>
                </c:pt>
                <c:pt idx="1080">
                  <c:v>42186.39162037037</c:v>
                </c:pt>
                <c:pt idx="1081">
                  <c:v>42186.392314814817</c:v>
                </c:pt>
                <c:pt idx="1082">
                  <c:v>42186.393009259256</c:v>
                </c:pt>
                <c:pt idx="1083">
                  <c:v>42186.393703703674</c:v>
                </c:pt>
                <c:pt idx="1084">
                  <c:v>42186.394398148179</c:v>
                </c:pt>
                <c:pt idx="1085">
                  <c:v>42186.395092592589</c:v>
                </c:pt>
                <c:pt idx="1086">
                  <c:v>42186.395787037021</c:v>
                </c:pt>
                <c:pt idx="1087">
                  <c:v>42186.396481481475</c:v>
                </c:pt>
                <c:pt idx="1088">
                  <c:v>42186.397175925929</c:v>
                </c:pt>
                <c:pt idx="1089">
                  <c:v>42186.397870370369</c:v>
                </c:pt>
                <c:pt idx="1090">
                  <c:v>42186.398564814815</c:v>
                </c:pt>
                <c:pt idx="1091">
                  <c:v>42186.399259259262</c:v>
                </c:pt>
                <c:pt idx="1092">
                  <c:v>42186.399953703687</c:v>
                </c:pt>
                <c:pt idx="1093">
                  <c:v>42186.40064814817</c:v>
                </c:pt>
                <c:pt idx="1094">
                  <c:v>42186.401342592595</c:v>
                </c:pt>
                <c:pt idx="1095">
                  <c:v>42186.402037037042</c:v>
                </c:pt>
                <c:pt idx="1096">
                  <c:v>42186.402731481481</c:v>
                </c:pt>
                <c:pt idx="1097">
                  <c:v>42186.403425925928</c:v>
                </c:pt>
                <c:pt idx="1098">
                  <c:v>42186.404120370367</c:v>
                </c:pt>
                <c:pt idx="1099">
                  <c:v>42186.404814814829</c:v>
                </c:pt>
                <c:pt idx="1100">
                  <c:v>42186.405509259261</c:v>
                </c:pt>
                <c:pt idx="1101">
                  <c:v>42186.4062037037</c:v>
                </c:pt>
                <c:pt idx="1102">
                  <c:v>42186.406898148176</c:v>
                </c:pt>
                <c:pt idx="1103">
                  <c:v>42186.407592592601</c:v>
                </c:pt>
                <c:pt idx="1104">
                  <c:v>42186.40828703704</c:v>
                </c:pt>
                <c:pt idx="1105">
                  <c:v>42186.40898148148</c:v>
                </c:pt>
                <c:pt idx="1106">
                  <c:v>42186.409675925941</c:v>
                </c:pt>
                <c:pt idx="1107">
                  <c:v>42186.410370370388</c:v>
                </c:pt>
                <c:pt idx="1108">
                  <c:v>42186.411064814805</c:v>
                </c:pt>
                <c:pt idx="1109">
                  <c:v>42186.411759259259</c:v>
                </c:pt>
                <c:pt idx="1110">
                  <c:v>42186.412453703706</c:v>
                </c:pt>
                <c:pt idx="1111">
                  <c:v>42186.41314814816</c:v>
                </c:pt>
                <c:pt idx="1112">
                  <c:v>42186.413842592592</c:v>
                </c:pt>
                <c:pt idx="1113">
                  <c:v>42186.414537037053</c:v>
                </c:pt>
                <c:pt idx="1114">
                  <c:v>42186.415231481493</c:v>
                </c:pt>
                <c:pt idx="1115">
                  <c:v>42186.415925925932</c:v>
                </c:pt>
                <c:pt idx="1116">
                  <c:v>42186.416620370386</c:v>
                </c:pt>
                <c:pt idx="1117">
                  <c:v>42186.417314814818</c:v>
                </c:pt>
                <c:pt idx="1118">
                  <c:v>42186.418009259272</c:v>
                </c:pt>
                <c:pt idx="1119">
                  <c:v>42186.418703703705</c:v>
                </c:pt>
                <c:pt idx="1120">
                  <c:v>42186.41939814818</c:v>
                </c:pt>
                <c:pt idx="1121">
                  <c:v>42186.420092592591</c:v>
                </c:pt>
                <c:pt idx="1122">
                  <c:v>42186.420787037023</c:v>
                </c:pt>
                <c:pt idx="1123">
                  <c:v>42186.42148148147</c:v>
                </c:pt>
                <c:pt idx="1124">
                  <c:v>42186.422175925931</c:v>
                </c:pt>
                <c:pt idx="1125">
                  <c:v>42186.422870370385</c:v>
                </c:pt>
                <c:pt idx="1126">
                  <c:v>42186.423564814802</c:v>
                </c:pt>
                <c:pt idx="1127">
                  <c:v>42186.424259259271</c:v>
                </c:pt>
                <c:pt idx="1128">
                  <c:v>42186.424953703689</c:v>
                </c:pt>
                <c:pt idx="1129">
                  <c:v>42186.425648148164</c:v>
                </c:pt>
                <c:pt idx="1130">
                  <c:v>42186.426342592589</c:v>
                </c:pt>
                <c:pt idx="1131">
                  <c:v>42186.427037037036</c:v>
                </c:pt>
                <c:pt idx="1132">
                  <c:v>42186.427731481475</c:v>
                </c:pt>
                <c:pt idx="1133">
                  <c:v>42186.428425925929</c:v>
                </c:pt>
                <c:pt idx="1134">
                  <c:v>42186.429120370354</c:v>
                </c:pt>
                <c:pt idx="1135">
                  <c:v>42186.429814814815</c:v>
                </c:pt>
                <c:pt idx="1136">
                  <c:v>42186.430509259262</c:v>
                </c:pt>
                <c:pt idx="1137">
                  <c:v>42186.431203703687</c:v>
                </c:pt>
                <c:pt idx="1138">
                  <c:v>42186.43189814817</c:v>
                </c:pt>
                <c:pt idx="1139">
                  <c:v>42186.432592592602</c:v>
                </c:pt>
                <c:pt idx="1140">
                  <c:v>42186.433287037034</c:v>
                </c:pt>
                <c:pt idx="1141">
                  <c:v>42186.433981481474</c:v>
                </c:pt>
                <c:pt idx="1142">
                  <c:v>42186.434675925942</c:v>
                </c:pt>
                <c:pt idx="1143">
                  <c:v>42186.435370370367</c:v>
                </c:pt>
                <c:pt idx="1144">
                  <c:v>42186.436064814814</c:v>
                </c:pt>
                <c:pt idx="1145">
                  <c:v>42186.436759259261</c:v>
                </c:pt>
                <c:pt idx="1146">
                  <c:v>42186.437453703678</c:v>
                </c:pt>
                <c:pt idx="1147">
                  <c:v>42186.438148148169</c:v>
                </c:pt>
                <c:pt idx="1148">
                  <c:v>42186.438842592601</c:v>
                </c:pt>
                <c:pt idx="1149">
                  <c:v>42186.43953703704</c:v>
                </c:pt>
                <c:pt idx="1150">
                  <c:v>42186.440231481494</c:v>
                </c:pt>
                <c:pt idx="1151">
                  <c:v>42186.440925925941</c:v>
                </c:pt>
                <c:pt idx="1152">
                  <c:v>42186.441620370373</c:v>
                </c:pt>
                <c:pt idx="1153">
                  <c:v>42186.442314814813</c:v>
                </c:pt>
                <c:pt idx="1154">
                  <c:v>42186.443009259259</c:v>
                </c:pt>
                <c:pt idx="1155">
                  <c:v>42186.443703703684</c:v>
                </c:pt>
                <c:pt idx="1156">
                  <c:v>42186.444398148175</c:v>
                </c:pt>
                <c:pt idx="1157">
                  <c:v>42186.445092592592</c:v>
                </c:pt>
                <c:pt idx="1158">
                  <c:v>42186.445787037024</c:v>
                </c:pt>
                <c:pt idx="1159">
                  <c:v>42186.446481481478</c:v>
                </c:pt>
                <c:pt idx="1160">
                  <c:v>42186.447175925932</c:v>
                </c:pt>
                <c:pt idx="1161">
                  <c:v>42186.447870370386</c:v>
                </c:pt>
                <c:pt idx="1162">
                  <c:v>42186.448564814818</c:v>
                </c:pt>
                <c:pt idx="1163">
                  <c:v>42186.449259259272</c:v>
                </c:pt>
                <c:pt idx="1164">
                  <c:v>42186.449953703705</c:v>
                </c:pt>
                <c:pt idx="1165">
                  <c:v>42186.45064814818</c:v>
                </c:pt>
                <c:pt idx="1166">
                  <c:v>42186.451342592591</c:v>
                </c:pt>
                <c:pt idx="1167">
                  <c:v>42186.452037037052</c:v>
                </c:pt>
                <c:pt idx="1168">
                  <c:v>42186.452731481491</c:v>
                </c:pt>
                <c:pt idx="1169">
                  <c:v>42186.453425925931</c:v>
                </c:pt>
                <c:pt idx="1170">
                  <c:v>42186.454120370385</c:v>
                </c:pt>
                <c:pt idx="1171">
                  <c:v>42186.454814814839</c:v>
                </c:pt>
                <c:pt idx="1172">
                  <c:v>42186.455509259271</c:v>
                </c:pt>
                <c:pt idx="1173">
                  <c:v>42186.456203703703</c:v>
                </c:pt>
                <c:pt idx="1174">
                  <c:v>42186.456898148193</c:v>
                </c:pt>
                <c:pt idx="1175">
                  <c:v>42186.457592592604</c:v>
                </c:pt>
                <c:pt idx="1176">
                  <c:v>42186.458287037043</c:v>
                </c:pt>
                <c:pt idx="1177">
                  <c:v>42186.458981481483</c:v>
                </c:pt>
                <c:pt idx="1178">
                  <c:v>42186.459675925944</c:v>
                </c:pt>
                <c:pt idx="1179">
                  <c:v>42186.460370370369</c:v>
                </c:pt>
                <c:pt idx="1180">
                  <c:v>42186.461064814801</c:v>
                </c:pt>
                <c:pt idx="1181">
                  <c:v>42186.461759259255</c:v>
                </c:pt>
                <c:pt idx="1182">
                  <c:v>42186.462453703687</c:v>
                </c:pt>
                <c:pt idx="1183">
                  <c:v>42186.463148148148</c:v>
                </c:pt>
                <c:pt idx="1184">
                  <c:v>42186.463842592595</c:v>
                </c:pt>
                <c:pt idx="1185">
                  <c:v>42186.464537037042</c:v>
                </c:pt>
                <c:pt idx="1186">
                  <c:v>42186.465231481481</c:v>
                </c:pt>
                <c:pt idx="1187">
                  <c:v>42186.465925925928</c:v>
                </c:pt>
                <c:pt idx="1188">
                  <c:v>42186.466620370367</c:v>
                </c:pt>
                <c:pt idx="1189">
                  <c:v>42186.467314814814</c:v>
                </c:pt>
                <c:pt idx="1190">
                  <c:v>42186.468009259261</c:v>
                </c:pt>
                <c:pt idx="1191">
                  <c:v>42186.468703703678</c:v>
                </c:pt>
                <c:pt idx="1192">
                  <c:v>42186.469398148169</c:v>
                </c:pt>
                <c:pt idx="1193">
                  <c:v>42186.470092592601</c:v>
                </c:pt>
                <c:pt idx="1194">
                  <c:v>42186.470787037026</c:v>
                </c:pt>
                <c:pt idx="1195">
                  <c:v>42186.471481481465</c:v>
                </c:pt>
                <c:pt idx="1196">
                  <c:v>42186.472175925941</c:v>
                </c:pt>
                <c:pt idx="1197">
                  <c:v>42186.472870370388</c:v>
                </c:pt>
                <c:pt idx="1198">
                  <c:v>42186.473564814805</c:v>
                </c:pt>
                <c:pt idx="1199">
                  <c:v>42186.474259259274</c:v>
                </c:pt>
                <c:pt idx="1200">
                  <c:v>42186.474953703706</c:v>
                </c:pt>
                <c:pt idx="1201">
                  <c:v>42186.47564814816</c:v>
                </c:pt>
                <c:pt idx="1202">
                  <c:v>42186.476342592592</c:v>
                </c:pt>
                <c:pt idx="1203">
                  <c:v>42186.477037037039</c:v>
                </c:pt>
                <c:pt idx="1204">
                  <c:v>42186.477731481478</c:v>
                </c:pt>
                <c:pt idx="1205">
                  <c:v>42186.478425925932</c:v>
                </c:pt>
                <c:pt idx="1206">
                  <c:v>42186.479120370372</c:v>
                </c:pt>
                <c:pt idx="1207">
                  <c:v>42186.479814814818</c:v>
                </c:pt>
                <c:pt idx="1208">
                  <c:v>42186.480509259272</c:v>
                </c:pt>
                <c:pt idx="1209">
                  <c:v>42186.481203703705</c:v>
                </c:pt>
                <c:pt idx="1210">
                  <c:v>42186.48189814818</c:v>
                </c:pt>
                <c:pt idx="1211">
                  <c:v>42186.482592592605</c:v>
                </c:pt>
                <c:pt idx="1212">
                  <c:v>42186.483287037037</c:v>
                </c:pt>
                <c:pt idx="1213">
                  <c:v>42186.483981481484</c:v>
                </c:pt>
                <c:pt idx="1214">
                  <c:v>42186.484675925945</c:v>
                </c:pt>
                <c:pt idx="1215">
                  <c:v>42186.485370370385</c:v>
                </c:pt>
                <c:pt idx="1216">
                  <c:v>42186.486064814817</c:v>
                </c:pt>
                <c:pt idx="1217">
                  <c:v>42186.486759259271</c:v>
                </c:pt>
                <c:pt idx="1218">
                  <c:v>42186.487453703689</c:v>
                </c:pt>
                <c:pt idx="1219">
                  <c:v>42186.488148148179</c:v>
                </c:pt>
                <c:pt idx="1220">
                  <c:v>42186.488842592604</c:v>
                </c:pt>
                <c:pt idx="1221">
                  <c:v>42186.489537037043</c:v>
                </c:pt>
                <c:pt idx="1222">
                  <c:v>42186.490231481483</c:v>
                </c:pt>
                <c:pt idx="1223">
                  <c:v>42186.490925925929</c:v>
                </c:pt>
                <c:pt idx="1224">
                  <c:v>42186.491620370354</c:v>
                </c:pt>
                <c:pt idx="1225">
                  <c:v>42186.492314814815</c:v>
                </c:pt>
                <c:pt idx="1226">
                  <c:v>42186.493009259255</c:v>
                </c:pt>
                <c:pt idx="1227">
                  <c:v>42186.493703703673</c:v>
                </c:pt>
                <c:pt idx="1228">
                  <c:v>42186.49439814817</c:v>
                </c:pt>
                <c:pt idx="1229">
                  <c:v>42186.495092592595</c:v>
                </c:pt>
                <c:pt idx="1230">
                  <c:v>42186.49578703702</c:v>
                </c:pt>
                <c:pt idx="1231">
                  <c:v>42186.496481481474</c:v>
                </c:pt>
                <c:pt idx="1232">
                  <c:v>42186.497175925928</c:v>
                </c:pt>
                <c:pt idx="1233">
                  <c:v>42186.497870370367</c:v>
                </c:pt>
                <c:pt idx="1234">
                  <c:v>42186.498564814814</c:v>
                </c:pt>
                <c:pt idx="1235">
                  <c:v>42186.499259259261</c:v>
                </c:pt>
                <c:pt idx="1236">
                  <c:v>42186.499953703678</c:v>
                </c:pt>
                <c:pt idx="1237">
                  <c:v>42186.500648148169</c:v>
                </c:pt>
                <c:pt idx="1238">
                  <c:v>42186.501342592594</c:v>
                </c:pt>
                <c:pt idx="1239">
                  <c:v>42186.50203703704</c:v>
                </c:pt>
                <c:pt idx="1240">
                  <c:v>42186.50273148148</c:v>
                </c:pt>
                <c:pt idx="1241">
                  <c:v>42186.503425925926</c:v>
                </c:pt>
                <c:pt idx="1242">
                  <c:v>42186.504120370373</c:v>
                </c:pt>
                <c:pt idx="1243">
                  <c:v>42186.504814814813</c:v>
                </c:pt>
                <c:pt idx="1244">
                  <c:v>42186.505509259259</c:v>
                </c:pt>
                <c:pt idx="1245">
                  <c:v>42186.506203703706</c:v>
                </c:pt>
                <c:pt idx="1246">
                  <c:v>42186.506898148175</c:v>
                </c:pt>
                <c:pt idx="1247">
                  <c:v>42186.507592592592</c:v>
                </c:pt>
                <c:pt idx="1248">
                  <c:v>42186.508287037039</c:v>
                </c:pt>
                <c:pt idx="1249">
                  <c:v>42186.508981481478</c:v>
                </c:pt>
                <c:pt idx="1250">
                  <c:v>42186.509675925932</c:v>
                </c:pt>
                <c:pt idx="1251">
                  <c:v>42186.510370370386</c:v>
                </c:pt>
                <c:pt idx="1252">
                  <c:v>42186.511064814804</c:v>
                </c:pt>
                <c:pt idx="1253">
                  <c:v>42186.511759259258</c:v>
                </c:pt>
                <c:pt idx="1254">
                  <c:v>42186.512453703705</c:v>
                </c:pt>
                <c:pt idx="1255">
                  <c:v>42186.513148148166</c:v>
                </c:pt>
                <c:pt idx="1256">
                  <c:v>42186.513842592591</c:v>
                </c:pt>
                <c:pt idx="1257">
                  <c:v>42186.514537037052</c:v>
                </c:pt>
                <c:pt idx="1258">
                  <c:v>42186.515231481491</c:v>
                </c:pt>
                <c:pt idx="1259">
                  <c:v>42186.515925925931</c:v>
                </c:pt>
                <c:pt idx="1260">
                  <c:v>42186.516620370385</c:v>
                </c:pt>
                <c:pt idx="1261">
                  <c:v>42186.517314814817</c:v>
                </c:pt>
                <c:pt idx="1262">
                  <c:v>42186.518009259271</c:v>
                </c:pt>
                <c:pt idx="1263">
                  <c:v>42186.518703703689</c:v>
                </c:pt>
                <c:pt idx="1264">
                  <c:v>42186.519398148179</c:v>
                </c:pt>
                <c:pt idx="1265">
                  <c:v>42186.520092592589</c:v>
                </c:pt>
                <c:pt idx="1266">
                  <c:v>42186.520787037021</c:v>
                </c:pt>
                <c:pt idx="1267">
                  <c:v>42186.521481481454</c:v>
                </c:pt>
                <c:pt idx="1268">
                  <c:v>42186.522175925929</c:v>
                </c:pt>
                <c:pt idx="1269">
                  <c:v>42186.522870370369</c:v>
                </c:pt>
                <c:pt idx="1270">
                  <c:v>42186.523564814801</c:v>
                </c:pt>
                <c:pt idx="1271">
                  <c:v>42186.524259259262</c:v>
                </c:pt>
                <c:pt idx="1272">
                  <c:v>42186.524953703687</c:v>
                </c:pt>
                <c:pt idx="1273">
                  <c:v>42186.525648148148</c:v>
                </c:pt>
                <c:pt idx="1274">
                  <c:v>42186.526342592595</c:v>
                </c:pt>
                <c:pt idx="1275">
                  <c:v>42186.527037037034</c:v>
                </c:pt>
                <c:pt idx="1276">
                  <c:v>42186.527731481474</c:v>
                </c:pt>
                <c:pt idx="1277">
                  <c:v>42186.528425925928</c:v>
                </c:pt>
                <c:pt idx="1278">
                  <c:v>42186.529120370353</c:v>
                </c:pt>
                <c:pt idx="1279">
                  <c:v>42186.529814814814</c:v>
                </c:pt>
                <c:pt idx="1280">
                  <c:v>42186.530509259261</c:v>
                </c:pt>
                <c:pt idx="1281">
                  <c:v>42186.531203703678</c:v>
                </c:pt>
                <c:pt idx="1282">
                  <c:v>42186.531898148169</c:v>
                </c:pt>
                <c:pt idx="1283">
                  <c:v>42186.532592592601</c:v>
                </c:pt>
                <c:pt idx="1284">
                  <c:v>42186.533287037026</c:v>
                </c:pt>
                <c:pt idx="1285">
                  <c:v>42186.533981481465</c:v>
                </c:pt>
                <c:pt idx="1286">
                  <c:v>42186.534675925941</c:v>
                </c:pt>
                <c:pt idx="1287">
                  <c:v>42186.535370370373</c:v>
                </c:pt>
                <c:pt idx="1288">
                  <c:v>42186.536064814805</c:v>
                </c:pt>
                <c:pt idx="1289">
                  <c:v>42186.536759259259</c:v>
                </c:pt>
                <c:pt idx="1290">
                  <c:v>42186.537453703684</c:v>
                </c:pt>
                <c:pt idx="1291">
                  <c:v>42186.53814814816</c:v>
                </c:pt>
                <c:pt idx="1292">
                  <c:v>42186.538842592592</c:v>
                </c:pt>
                <c:pt idx="1293">
                  <c:v>42186.539537037039</c:v>
                </c:pt>
                <c:pt idx="1294">
                  <c:v>42186.540231481493</c:v>
                </c:pt>
                <c:pt idx="1295">
                  <c:v>42186.540925925932</c:v>
                </c:pt>
                <c:pt idx="1296">
                  <c:v>42186.541620370372</c:v>
                </c:pt>
                <c:pt idx="1297">
                  <c:v>42186.542314814818</c:v>
                </c:pt>
                <c:pt idx="1298">
                  <c:v>42186.543009259258</c:v>
                </c:pt>
                <c:pt idx="1299">
                  <c:v>42186.543703703683</c:v>
                </c:pt>
                <c:pt idx="1300">
                  <c:v>42186.54439814818</c:v>
                </c:pt>
                <c:pt idx="1301">
                  <c:v>42186.545092592591</c:v>
                </c:pt>
                <c:pt idx="1302">
                  <c:v>42186.545787037023</c:v>
                </c:pt>
                <c:pt idx="1303">
                  <c:v>42186.546481481484</c:v>
                </c:pt>
                <c:pt idx="1304">
                  <c:v>42186.547175925931</c:v>
                </c:pt>
                <c:pt idx="1305">
                  <c:v>42186.547870370385</c:v>
                </c:pt>
                <c:pt idx="1306">
                  <c:v>42186.548564814817</c:v>
                </c:pt>
                <c:pt idx="1307">
                  <c:v>42186.549259259271</c:v>
                </c:pt>
                <c:pt idx="1308">
                  <c:v>42186.549953703689</c:v>
                </c:pt>
                <c:pt idx="1309">
                  <c:v>42186.550648148179</c:v>
                </c:pt>
                <c:pt idx="1310">
                  <c:v>42186.551342592589</c:v>
                </c:pt>
                <c:pt idx="1311">
                  <c:v>42186.552037037043</c:v>
                </c:pt>
                <c:pt idx="1312">
                  <c:v>42186.552731481483</c:v>
                </c:pt>
                <c:pt idx="1313">
                  <c:v>42186.553425925929</c:v>
                </c:pt>
                <c:pt idx="1314">
                  <c:v>42186.554120370369</c:v>
                </c:pt>
                <c:pt idx="1315">
                  <c:v>42186.55481481483</c:v>
                </c:pt>
                <c:pt idx="1316">
                  <c:v>42186.555509259262</c:v>
                </c:pt>
                <c:pt idx="1317">
                  <c:v>42186.556203703702</c:v>
                </c:pt>
                <c:pt idx="1318">
                  <c:v>42186.556898148177</c:v>
                </c:pt>
                <c:pt idx="1319">
                  <c:v>42186.557592592602</c:v>
                </c:pt>
                <c:pt idx="1320">
                  <c:v>42186.558287037042</c:v>
                </c:pt>
                <c:pt idx="1321">
                  <c:v>42186.558981481481</c:v>
                </c:pt>
                <c:pt idx="1322">
                  <c:v>42186.559675925942</c:v>
                </c:pt>
                <c:pt idx="1323">
                  <c:v>42186.560370370367</c:v>
                </c:pt>
                <c:pt idx="1324">
                  <c:v>42186.561064814799</c:v>
                </c:pt>
                <c:pt idx="1325">
                  <c:v>42186.561759259246</c:v>
                </c:pt>
                <c:pt idx="1326">
                  <c:v>42186.562453703678</c:v>
                </c:pt>
                <c:pt idx="1327">
                  <c:v>42186.563148148147</c:v>
                </c:pt>
                <c:pt idx="1328">
                  <c:v>42186.563842592594</c:v>
                </c:pt>
                <c:pt idx="1329">
                  <c:v>42186.56453703704</c:v>
                </c:pt>
                <c:pt idx="1330">
                  <c:v>42186.56523148148</c:v>
                </c:pt>
                <c:pt idx="1331">
                  <c:v>42186.565925925926</c:v>
                </c:pt>
                <c:pt idx="1332">
                  <c:v>42186.566620370373</c:v>
                </c:pt>
                <c:pt idx="1333">
                  <c:v>42186.567314814805</c:v>
                </c:pt>
                <c:pt idx="1334">
                  <c:v>42186.568009259259</c:v>
                </c:pt>
                <c:pt idx="1335">
                  <c:v>42186.568703703684</c:v>
                </c:pt>
                <c:pt idx="1336">
                  <c:v>42186.56939814816</c:v>
                </c:pt>
                <c:pt idx="1337">
                  <c:v>42186.570092592592</c:v>
                </c:pt>
                <c:pt idx="1338">
                  <c:v>42186.570787037024</c:v>
                </c:pt>
                <c:pt idx="1339">
                  <c:v>42186.571481481464</c:v>
                </c:pt>
                <c:pt idx="1340">
                  <c:v>42186.572175925932</c:v>
                </c:pt>
                <c:pt idx="1341">
                  <c:v>42186.572870370386</c:v>
                </c:pt>
                <c:pt idx="1342">
                  <c:v>42186.573564814804</c:v>
                </c:pt>
                <c:pt idx="1343">
                  <c:v>42186.574259259272</c:v>
                </c:pt>
                <c:pt idx="1344">
                  <c:v>42186.574953703705</c:v>
                </c:pt>
                <c:pt idx="1345">
                  <c:v>42186.575648148166</c:v>
                </c:pt>
                <c:pt idx="1346">
                  <c:v>42186.576342592591</c:v>
                </c:pt>
                <c:pt idx="1347">
                  <c:v>42186.577037037037</c:v>
                </c:pt>
                <c:pt idx="1348">
                  <c:v>42186.577731481484</c:v>
                </c:pt>
                <c:pt idx="1349">
                  <c:v>42186.578425925931</c:v>
                </c:pt>
                <c:pt idx="1350">
                  <c:v>42186.57912037037</c:v>
                </c:pt>
                <c:pt idx="1351">
                  <c:v>42186.579814814817</c:v>
                </c:pt>
                <c:pt idx="1352">
                  <c:v>42186.580509259271</c:v>
                </c:pt>
                <c:pt idx="1353">
                  <c:v>42186.581203703689</c:v>
                </c:pt>
                <c:pt idx="1354">
                  <c:v>42186.581898148179</c:v>
                </c:pt>
                <c:pt idx="1355">
                  <c:v>42186.582592592604</c:v>
                </c:pt>
                <c:pt idx="1356">
                  <c:v>42186.583287037036</c:v>
                </c:pt>
                <c:pt idx="1357">
                  <c:v>42186.583981481475</c:v>
                </c:pt>
                <c:pt idx="1358">
                  <c:v>42186.584675925944</c:v>
                </c:pt>
                <c:pt idx="1359">
                  <c:v>42186.585370370369</c:v>
                </c:pt>
                <c:pt idx="1360">
                  <c:v>42186.586064814815</c:v>
                </c:pt>
                <c:pt idx="1361">
                  <c:v>42186.590231481481</c:v>
                </c:pt>
                <c:pt idx="1362">
                  <c:v>42186.590925925928</c:v>
                </c:pt>
                <c:pt idx="1363">
                  <c:v>42186.591620370353</c:v>
                </c:pt>
                <c:pt idx="1364">
                  <c:v>42186.592314814814</c:v>
                </c:pt>
                <c:pt idx="1365">
                  <c:v>42186.593009259246</c:v>
                </c:pt>
                <c:pt idx="1366">
                  <c:v>42186.593703703671</c:v>
                </c:pt>
                <c:pt idx="1367">
                  <c:v>42186.594398148169</c:v>
                </c:pt>
                <c:pt idx="1368">
                  <c:v>42186.595092592594</c:v>
                </c:pt>
                <c:pt idx="1369">
                  <c:v>42186.595787037018</c:v>
                </c:pt>
                <c:pt idx="1370">
                  <c:v>42186.596481481465</c:v>
                </c:pt>
                <c:pt idx="1371">
                  <c:v>42186.597175925926</c:v>
                </c:pt>
                <c:pt idx="1372">
                  <c:v>42186.597870370373</c:v>
                </c:pt>
                <c:pt idx="1373">
                  <c:v>42186.598564814805</c:v>
                </c:pt>
                <c:pt idx="1374">
                  <c:v>42186.599259259259</c:v>
                </c:pt>
                <c:pt idx="1375">
                  <c:v>42186.599953703684</c:v>
                </c:pt>
                <c:pt idx="1376">
                  <c:v>42186.60064814816</c:v>
                </c:pt>
                <c:pt idx="1377">
                  <c:v>42186.601342592585</c:v>
                </c:pt>
                <c:pt idx="1378">
                  <c:v>42186.602037037039</c:v>
                </c:pt>
                <c:pt idx="1379">
                  <c:v>42186.602731481478</c:v>
                </c:pt>
                <c:pt idx="1380">
                  <c:v>42186.603425925925</c:v>
                </c:pt>
                <c:pt idx="1381">
                  <c:v>42186.604120370372</c:v>
                </c:pt>
                <c:pt idx="1382">
                  <c:v>42186.604814814818</c:v>
                </c:pt>
                <c:pt idx="1383">
                  <c:v>42186.605509259258</c:v>
                </c:pt>
                <c:pt idx="1384">
                  <c:v>42186.606203703705</c:v>
                </c:pt>
                <c:pt idx="1385">
                  <c:v>42186.60689814818</c:v>
                </c:pt>
                <c:pt idx="1386">
                  <c:v>42186.607592592591</c:v>
                </c:pt>
                <c:pt idx="1387">
                  <c:v>42186.608287037037</c:v>
                </c:pt>
                <c:pt idx="1388">
                  <c:v>42186.608981481484</c:v>
                </c:pt>
                <c:pt idx="1389">
                  <c:v>42186.609675925931</c:v>
                </c:pt>
                <c:pt idx="1390">
                  <c:v>42186.610370370385</c:v>
                </c:pt>
                <c:pt idx="1391">
                  <c:v>42186.611064814802</c:v>
                </c:pt>
                <c:pt idx="1392">
                  <c:v>42186.611759259256</c:v>
                </c:pt>
                <c:pt idx="1393">
                  <c:v>42186.612453703689</c:v>
                </c:pt>
                <c:pt idx="1394">
                  <c:v>42186.613148148164</c:v>
                </c:pt>
                <c:pt idx="1395">
                  <c:v>42186.613842592589</c:v>
                </c:pt>
                <c:pt idx="1396">
                  <c:v>42186.614537037043</c:v>
                </c:pt>
                <c:pt idx="1397">
                  <c:v>42186.615231481483</c:v>
                </c:pt>
                <c:pt idx="1398">
                  <c:v>42186.615925925929</c:v>
                </c:pt>
                <c:pt idx="1399">
                  <c:v>42186.616620370369</c:v>
                </c:pt>
                <c:pt idx="1400">
                  <c:v>42186.617314814815</c:v>
                </c:pt>
                <c:pt idx="1401">
                  <c:v>42186.618009259262</c:v>
                </c:pt>
                <c:pt idx="1402">
                  <c:v>42186.618703703687</c:v>
                </c:pt>
                <c:pt idx="1403">
                  <c:v>42186.61939814817</c:v>
                </c:pt>
                <c:pt idx="1404">
                  <c:v>42186.620092592595</c:v>
                </c:pt>
                <c:pt idx="1405">
                  <c:v>42186.62078703702</c:v>
                </c:pt>
                <c:pt idx="1406">
                  <c:v>42186.621481481452</c:v>
                </c:pt>
                <c:pt idx="1407">
                  <c:v>42186.622175925928</c:v>
                </c:pt>
                <c:pt idx="1408">
                  <c:v>42186.622870370367</c:v>
                </c:pt>
                <c:pt idx="1409">
                  <c:v>42186.623564814799</c:v>
                </c:pt>
                <c:pt idx="1410">
                  <c:v>42186.624259259261</c:v>
                </c:pt>
                <c:pt idx="1411">
                  <c:v>42186.624953703678</c:v>
                </c:pt>
                <c:pt idx="1412">
                  <c:v>42186.625648148147</c:v>
                </c:pt>
                <c:pt idx="1413">
                  <c:v>42186.626342592594</c:v>
                </c:pt>
                <c:pt idx="1414">
                  <c:v>42186.627037037026</c:v>
                </c:pt>
                <c:pt idx="1415">
                  <c:v>42186.627731481465</c:v>
                </c:pt>
                <c:pt idx="1416">
                  <c:v>42186.628425925926</c:v>
                </c:pt>
                <c:pt idx="1417">
                  <c:v>42186.629120370359</c:v>
                </c:pt>
                <c:pt idx="1418">
                  <c:v>42186.629814814805</c:v>
                </c:pt>
                <c:pt idx="1419">
                  <c:v>42186.630509259259</c:v>
                </c:pt>
                <c:pt idx="1420">
                  <c:v>42186.631203703684</c:v>
                </c:pt>
                <c:pt idx="1421">
                  <c:v>42186.63189814816</c:v>
                </c:pt>
                <c:pt idx="1422">
                  <c:v>42186.632592592592</c:v>
                </c:pt>
                <c:pt idx="1423">
                  <c:v>42186.633287037024</c:v>
                </c:pt>
                <c:pt idx="1424">
                  <c:v>42186.633981481464</c:v>
                </c:pt>
                <c:pt idx="1425">
                  <c:v>42186.634675925932</c:v>
                </c:pt>
                <c:pt idx="1426">
                  <c:v>42186.635370370372</c:v>
                </c:pt>
                <c:pt idx="1427">
                  <c:v>42186.636064814804</c:v>
                </c:pt>
                <c:pt idx="1428">
                  <c:v>42186.636759259258</c:v>
                </c:pt>
                <c:pt idx="1429">
                  <c:v>42186.637453703683</c:v>
                </c:pt>
                <c:pt idx="1430">
                  <c:v>42186.638148148166</c:v>
                </c:pt>
                <c:pt idx="1431">
                  <c:v>42186.638842592591</c:v>
                </c:pt>
                <c:pt idx="1432">
                  <c:v>42186.639537037037</c:v>
                </c:pt>
                <c:pt idx="1433">
                  <c:v>42186.640231481491</c:v>
                </c:pt>
                <c:pt idx="1434">
                  <c:v>42186.640925925931</c:v>
                </c:pt>
                <c:pt idx="1435">
                  <c:v>42186.64162037037</c:v>
                </c:pt>
                <c:pt idx="1436">
                  <c:v>42186.642314814817</c:v>
                </c:pt>
                <c:pt idx="1437">
                  <c:v>42186.643009259256</c:v>
                </c:pt>
                <c:pt idx="1438">
                  <c:v>42186.643703703674</c:v>
                </c:pt>
                <c:pt idx="1439">
                  <c:v>42186.644398148179</c:v>
                </c:pt>
                <c:pt idx="1440">
                  <c:v>42186.645092592589</c:v>
                </c:pt>
                <c:pt idx="1441">
                  <c:v>42186.645787037021</c:v>
                </c:pt>
                <c:pt idx="1442">
                  <c:v>42186.646481481475</c:v>
                </c:pt>
                <c:pt idx="1443">
                  <c:v>42186.647175925929</c:v>
                </c:pt>
                <c:pt idx="1444">
                  <c:v>42186.647870370369</c:v>
                </c:pt>
                <c:pt idx="1445">
                  <c:v>42186.648564814815</c:v>
                </c:pt>
                <c:pt idx="1446">
                  <c:v>42186.649259259262</c:v>
                </c:pt>
                <c:pt idx="1447">
                  <c:v>42186.649953703687</c:v>
                </c:pt>
                <c:pt idx="1448">
                  <c:v>42186.65064814817</c:v>
                </c:pt>
                <c:pt idx="1449">
                  <c:v>42186.651342592595</c:v>
                </c:pt>
                <c:pt idx="1450">
                  <c:v>42186.652037037042</c:v>
                </c:pt>
                <c:pt idx="1451">
                  <c:v>42186.652731481481</c:v>
                </c:pt>
                <c:pt idx="1452">
                  <c:v>42186.653425925928</c:v>
                </c:pt>
                <c:pt idx="1453">
                  <c:v>42186.654120370367</c:v>
                </c:pt>
                <c:pt idx="1454">
                  <c:v>42186.654814814829</c:v>
                </c:pt>
                <c:pt idx="1455">
                  <c:v>42186.655509259261</c:v>
                </c:pt>
                <c:pt idx="1456">
                  <c:v>42186.6562037037</c:v>
                </c:pt>
                <c:pt idx="1457">
                  <c:v>42186.656898148176</c:v>
                </c:pt>
                <c:pt idx="1458">
                  <c:v>42186.657592592601</c:v>
                </c:pt>
                <c:pt idx="1459">
                  <c:v>42186.65828703704</c:v>
                </c:pt>
                <c:pt idx="1460">
                  <c:v>42186.65898148148</c:v>
                </c:pt>
                <c:pt idx="1461">
                  <c:v>42186.659675925941</c:v>
                </c:pt>
                <c:pt idx="1462">
                  <c:v>42186.660370370373</c:v>
                </c:pt>
                <c:pt idx="1463">
                  <c:v>42186.661064814783</c:v>
                </c:pt>
                <c:pt idx="1464">
                  <c:v>42186.661759259245</c:v>
                </c:pt>
                <c:pt idx="1465">
                  <c:v>42186.662453703684</c:v>
                </c:pt>
                <c:pt idx="1466">
                  <c:v>42186.663148148145</c:v>
                </c:pt>
                <c:pt idx="1467">
                  <c:v>42186.663842592585</c:v>
                </c:pt>
                <c:pt idx="1468">
                  <c:v>42186.664537037039</c:v>
                </c:pt>
                <c:pt idx="1469">
                  <c:v>42186.665231481478</c:v>
                </c:pt>
                <c:pt idx="1470">
                  <c:v>42186.665925925925</c:v>
                </c:pt>
                <c:pt idx="1471">
                  <c:v>42186.666620370372</c:v>
                </c:pt>
                <c:pt idx="1472">
                  <c:v>42186.667314814804</c:v>
                </c:pt>
                <c:pt idx="1473">
                  <c:v>42186.668009259258</c:v>
                </c:pt>
                <c:pt idx="1474">
                  <c:v>42186.668703703683</c:v>
                </c:pt>
                <c:pt idx="1475">
                  <c:v>42186.669398148166</c:v>
                </c:pt>
                <c:pt idx="1476">
                  <c:v>42186.670092592591</c:v>
                </c:pt>
                <c:pt idx="1477">
                  <c:v>42186.670787037023</c:v>
                </c:pt>
                <c:pt idx="1478">
                  <c:v>42186.67148148147</c:v>
                </c:pt>
                <c:pt idx="1479">
                  <c:v>42186.672175925931</c:v>
                </c:pt>
                <c:pt idx="1480">
                  <c:v>42186.672870370385</c:v>
                </c:pt>
                <c:pt idx="1481">
                  <c:v>42186.673564814802</c:v>
                </c:pt>
                <c:pt idx="1482">
                  <c:v>42186.674259259271</c:v>
                </c:pt>
                <c:pt idx="1483">
                  <c:v>42186.674953703689</c:v>
                </c:pt>
                <c:pt idx="1484">
                  <c:v>42186.675648148164</c:v>
                </c:pt>
                <c:pt idx="1485">
                  <c:v>42186.676342592589</c:v>
                </c:pt>
                <c:pt idx="1486">
                  <c:v>42186.677037037036</c:v>
                </c:pt>
                <c:pt idx="1487">
                  <c:v>42186.677731481475</c:v>
                </c:pt>
                <c:pt idx="1488">
                  <c:v>42186.678425925929</c:v>
                </c:pt>
                <c:pt idx="1489">
                  <c:v>42186.679120370354</c:v>
                </c:pt>
                <c:pt idx="1490">
                  <c:v>42186.679814814815</c:v>
                </c:pt>
                <c:pt idx="1491">
                  <c:v>42186.680509259262</c:v>
                </c:pt>
                <c:pt idx="1492">
                  <c:v>42186.681203703687</c:v>
                </c:pt>
                <c:pt idx="1493">
                  <c:v>42186.68189814817</c:v>
                </c:pt>
                <c:pt idx="1494">
                  <c:v>42186.682592592602</c:v>
                </c:pt>
                <c:pt idx="1495">
                  <c:v>42186.683287037034</c:v>
                </c:pt>
                <c:pt idx="1496">
                  <c:v>42186.683981481474</c:v>
                </c:pt>
                <c:pt idx="1497">
                  <c:v>42186.684675925942</c:v>
                </c:pt>
                <c:pt idx="1498">
                  <c:v>42186.685370370367</c:v>
                </c:pt>
                <c:pt idx="1499">
                  <c:v>42186.686064814814</c:v>
                </c:pt>
                <c:pt idx="1500">
                  <c:v>42186.686759259261</c:v>
                </c:pt>
                <c:pt idx="1501">
                  <c:v>42186.687453703678</c:v>
                </c:pt>
                <c:pt idx="1502">
                  <c:v>42186.688148148169</c:v>
                </c:pt>
                <c:pt idx="1503">
                  <c:v>42186.688842592601</c:v>
                </c:pt>
                <c:pt idx="1504">
                  <c:v>42186.68953703704</c:v>
                </c:pt>
                <c:pt idx="1505">
                  <c:v>42186.69023148148</c:v>
                </c:pt>
                <c:pt idx="1506">
                  <c:v>42186.690925925926</c:v>
                </c:pt>
                <c:pt idx="1507">
                  <c:v>42186.691620370359</c:v>
                </c:pt>
                <c:pt idx="1508">
                  <c:v>42186.692314814805</c:v>
                </c:pt>
                <c:pt idx="1509">
                  <c:v>42186.693009259245</c:v>
                </c:pt>
                <c:pt idx="1510">
                  <c:v>42186.69370370367</c:v>
                </c:pt>
                <c:pt idx="1511">
                  <c:v>42186.69439814816</c:v>
                </c:pt>
                <c:pt idx="1512">
                  <c:v>42186.695092592585</c:v>
                </c:pt>
                <c:pt idx="1513">
                  <c:v>42186.695787037017</c:v>
                </c:pt>
                <c:pt idx="1514">
                  <c:v>42186.696481481464</c:v>
                </c:pt>
                <c:pt idx="1515">
                  <c:v>42186.697175925925</c:v>
                </c:pt>
                <c:pt idx="1516">
                  <c:v>42186.697870370372</c:v>
                </c:pt>
                <c:pt idx="1517">
                  <c:v>42186.698564814804</c:v>
                </c:pt>
                <c:pt idx="1518">
                  <c:v>42186.699259259258</c:v>
                </c:pt>
                <c:pt idx="1519">
                  <c:v>42186.699953703683</c:v>
                </c:pt>
                <c:pt idx="1520">
                  <c:v>42186.700648148166</c:v>
                </c:pt>
                <c:pt idx="1521">
                  <c:v>42186.701342592576</c:v>
                </c:pt>
                <c:pt idx="1522">
                  <c:v>42186.702037037037</c:v>
                </c:pt>
                <c:pt idx="1523">
                  <c:v>42186.702731481484</c:v>
                </c:pt>
                <c:pt idx="1524">
                  <c:v>42186.703425925924</c:v>
                </c:pt>
                <c:pt idx="1525">
                  <c:v>42186.70412037037</c:v>
                </c:pt>
                <c:pt idx="1526">
                  <c:v>42186.704814814817</c:v>
                </c:pt>
                <c:pt idx="1527">
                  <c:v>42186.705509259256</c:v>
                </c:pt>
                <c:pt idx="1528">
                  <c:v>42186.706203703689</c:v>
                </c:pt>
                <c:pt idx="1529">
                  <c:v>42186.706898148179</c:v>
                </c:pt>
                <c:pt idx="1530">
                  <c:v>42186.707592592589</c:v>
                </c:pt>
                <c:pt idx="1531">
                  <c:v>42186.708287037036</c:v>
                </c:pt>
                <c:pt idx="1532">
                  <c:v>42186.708981481475</c:v>
                </c:pt>
                <c:pt idx="1533">
                  <c:v>42186.709675925929</c:v>
                </c:pt>
                <c:pt idx="1534">
                  <c:v>42186.710370370369</c:v>
                </c:pt>
                <c:pt idx="1535">
                  <c:v>42186.711064814801</c:v>
                </c:pt>
                <c:pt idx="1536">
                  <c:v>42186.711759259255</c:v>
                </c:pt>
                <c:pt idx="1537">
                  <c:v>42186.712453703687</c:v>
                </c:pt>
                <c:pt idx="1538">
                  <c:v>42186.713148148148</c:v>
                </c:pt>
                <c:pt idx="1539">
                  <c:v>42186.713842592595</c:v>
                </c:pt>
                <c:pt idx="1540">
                  <c:v>42186.714537037042</c:v>
                </c:pt>
                <c:pt idx="1541">
                  <c:v>42186.715231481481</c:v>
                </c:pt>
                <c:pt idx="1542">
                  <c:v>42186.715925925928</c:v>
                </c:pt>
                <c:pt idx="1543">
                  <c:v>42186.716620370367</c:v>
                </c:pt>
                <c:pt idx="1544">
                  <c:v>42186.717314814814</c:v>
                </c:pt>
                <c:pt idx="1545">
                  <c:v>42186.718009259261</c:v>
                </c:pt>
                <c:pt idx="1546">
                  <c:v>42186.718703703678</c:v>
                </c:pt>
                <c:pt idx="1547">
                  <c:v>42186.719398148169</c:v>
                </c:pt>
                <c:pt idx="1548">
                  <c:v>42186.720092592594</c:v>
                </c:pt>
                <c:pt idx="1549">
                  <c:v>42186.720787037018</c:v>
                </c:pt>
                <c:pt idx="1550">
                  <c:v>42186.721481481451</c:v>
                </c:pt>
                <c:pt idx="1551">
                  <c:v>42186.722175925926</c:v>
                </c:pt>
                <c:pt idx="1552">
                  <c:v>42186.722870370373</c:v>
                </c:pt>
                <c:pt idx="1553">
                  <c:v>42186.723564814783</c:v>
                </c:pt>
                <c:pt idx="1554">
                  <c:v>42186.724259259259</c:v>
                </c:pt>
                <c:pt idx="1555">
                  <c:v>42186.724953703684</c:v>
                </c:pt>
                <c:pt idx="1556">
                  <c:v>42186.725648148145</c:v>
                </c:pt>
                <c:pt idx="1557">
                  <c:v>42186.726342592585</c:v>
                </c:pt>
                <c:pt idx="1558">
                  <c:v>42186.727037037024</c:v>
                </c:pt>
                <c:pt idx="1559">
                  <c:v>42186.727731481464</c:v>
                </c:pt>
                <c:pt idx="1560">
                  <c:v>42186.728425925925</c:v>
                </c:pt>
                <c:pt idx="1561">
                  <c:v>42186.729120370357</c:v>
                </c:pt>
                <c:pt idx="1562">
                  <c:v>42186.729814814804</c:v>
                </c:pt>
                <c:pt idx="1563">
                  <c:v>42186.730509259258</c:v>
                </c:pt>
                <c:pt idx="1564">
                  <c:v>42186.731203703683</c:v>
                </c:pt>
                <c:pt idx="1565">
                  <c:v>42186.731898148166</c:v>
                </c:pt>
                <c:pt idx="1566">
                  <c:v>42186.732592592591</c:v>
                </c:pt>
                <c:pt idx="1567">
                  <c:v>42186.733287037023</c:v>
                </c:pt>
                <c:pt idx="1568">
                  <c:v>42186.73398148147</c:v>
                </c:pt>
                <c:pt idx="1569">
                  <c:v>42186.734675925931</c:v>
                </c:pt>
                <c:pt idx="1570">
                  <c:v>42186.73537037037</c:v>
                </c:pt>
                <c:pt idx="1571">
                  <c:v>42186.736064814802</c:v>
                </c:pt>
                <c:pt idx="1572">
                  <c:v>42186.736759259256</c:v>
                </c:pt>
                <c:pt idx="1573">
                  <c:v>42186.737453703674</c:v>
                </c:pt>
                <c:pt idx="1574">
                  <c:v>42186.738148148164</c:v>
                </c:pt>
                <c:pt idx="1575">
                  <c:v>42186.738842592589</c:v>
                </c:pt>
                <c:pt idx="1576">
                  <c:v>42186.739537037036</c:v>
                </c:pt>
                <c:pt idx="1577">
                  <c:v>42186.740231481483</c:v>
                </c:pt>
                <c:pt idx="1578">
                  <c:v>42186.740925925929</c:v>
                </c:pt>
                <c:pt idx="1579">
                  <c:v>42186.741620370354</c:v>
                </c:pt>
                <c:pt idx="1580">
                  <c:v>42186.742314814815</c:v>
                </c:pt>
                <c:pt idx="1581">
                  <c:v>42186.743009259255</c:v>
                </c:pt>
                <c:pt idx="1582">
                  <c:v>42186.743703703673</c:v>
                </c:pt>
                <c:pt idx="1583">
                  <c:v>42186.74439814817</c:v>
                </c:pt>
                <c:pt idx="1584">
                  <c:v>42186.745092592595</c:v>
                </c:pt>
                <c:pt idx="1585">
                  <c:v>42186.74578703702</c:v>
                </c:pt>
                <c:pt idx="1586">
                  <c:v>42186.746481481474</c:v>
                </c:pt>
                <c:pt idx="1587">
                  <c:v>42186.747175925928</c:v>
                </c:pt>
                <c:pt idx="1588">
                  <c:v>42186.747870370367</c:v>
                </c:pt>
                <c:pt idx="1589">
                  <c:v>42186.748564814814</c:v>
                </c:pt>
                <c:pt idx="1590">
                  <c:v>42186.749259259261</c:v>
                </c:pt>
                <c:pt idx="1591">
                  <c:v>42186.749953703678</c:v>
                </c:pt>
                <c:pt idx="1592">
                  <c:v>42186.750648148169</c:v>
                </c:pt>
                <c:pt idx="1593">
                  <c:v>42186.751342592594</c:v>
                </c:pt>
                <c:pt idx="1594">
                  <c:v>42186.75203703704</c:v>
                </c:pt>
                <c:pt idx="1595">
                  <c:v>42186.75273148148</c:v>
                </c:pt>
                <c:pt idx="1596">
                  <c:v>42186.753425925926</c:v>
                </c:pt>
                <c:pt idx="1597">
                  <c:v>42186.754120370373</c:v>
                </c:pt>
                <c:pt idx="1598">
                  <c:v>42186.754814814813</c:v>
                </c:pt>
                <c:pt idx="1599">
                  <c:v>42186.755509259259</c:v>
                </c:pt>
                <c:pt idx="1600">
                  <c:v>42186.756203703706</c:v>
                </c:pt>
                <c:pt idx="1601">
                  <c:v>42186.756898148175</c:v>
                </c:pt>
                <c:pt idx="1602">
                  <c:v>42186.757592592592</c:v>
                </c:pt>
                <c:pt idx="1603">
                  <c:v>42186.758287037039</c:v>
                </c:pt>
                <c:pt idx="1604">
                  <c:v>42186.758981481478</c:v>
                </c:pt>
                <c:pt idx="1605">
                  <c:v>42186.759675925932</c:v>
                </c:pt>
                <c:pt idx="1606">
                  <c:v>42186.760370370372</c:v>
                </c:pt>
                <c:pt idx="1607">
                  <c:v>42186.761064814797</c:v>
                </c:pt>
                <c:pt idx="1608">
                  <c:v>42186.761759259243</c:v>
                </c:pt>
                <c:pt idx="1609">
                  <c:v>42186.762453703683</c:v>
                </c:pt>
                <c:pt idx="1610">
                  <c:v>42186.763148148151</c:v>
                </c:pt>
                <c:pt idx="1611">
                  <c:v>42186.763842592576</c:v>
                </c:pt>
                <c:pt idx="1612">
                  <c:v>42186.764537037037</c:v>
                </c:pt>
                <c:pt idx="1613">
                  <c:v>42186.765231481484</c:v>
                </c:pt>
                <c:pt idx="1614">
                  <c:v>42186.765925925924</c:v>
                </c:pt>
                <c:pt idx="1615">
                  <c:v>42186.76662037037</c:v>
                </c:pt>
                <c:pt idx="1616">
                  <c:v>42186.767314814802</c:v>
                </c:pt>
                <c:pt idx="1617">
                  <c:v>42186.768009259256</c:v>
                </c:pt>
                <c:pt idx="1618">
                  <c:v>42186.768703703674</c:v>
                </c:pt>
                <c:pt idx="1619">
                  <c:v>42186.769398148164</c:v>
                </c:pt>
                <c:pt idx="1620">
                  <c:v>42186.770092592589</c:v>
                </c:pt>
                <c:pt idx="1621">
                  <c:v>42186.770787037021</c:v>
                </c:pt>
                <c:pt idx="1622">
                  <c:v>42186.771481481454</c:v>
                </c:pt>
                <c:pt idx="1623">
                  <c:v>42186.772175925929</c:v>
                </c:pt>
                <c:pt idx="1624">
                  <c:v>42186.772870370369</c:v>
                </c:pt>
                <c:pt idx="1625">
                  <c:v>42186.773564814801</c:v>
                </c:pt>
                <c:pt idx="1626">
                  <c:v>42186.774259259262</c:v>
                </c:pt>
                <c:pt idx="1627">
                  <c:v>42186.774953703687</c:v>
                </c:pt>
                <c:pt idx="1628">
                  <c:v>42186.775648148148</c:v>
                </c:pt>
                <c:pt idx="1629">
                  <c:v>42186.776342592595</c:v>
                </c:pt>
                <c:pt idx="1630">
                  <c:v>42186.777037037034</c:v>
                </c:pt>
                <c:pt idx="1631">
                  <c:v>42186.777731481474</c:v>
                </c:pt>
                <c:pt idx="1632">
                  <c:v>42186.778425925928</c:v>
                </c:pt>
                <c:pt idx="1633">
                  <c:v>42186.779120370353</c:v>
                </c:pt>
                <c:pt idx="1634">
                  <c:v>42186.779814814814</c:v>
                </c:pt>
                <c:pt idx="1635">
                  <c:v>42186.780509259261</c:v>
                </c:pt>
                <c:pt idx="1636">
                  <c:v>42186.781203703678</c:v>
                </c:pt>
                <c:pt idx="1637">
                  <c:v>42186.781898148169</c:v>
                </c:pt>
                <c:pt idx="1638">
                  <c:v>42186.782592592601</c:v>
                </c:pt>
                <c:pt idx="1639">
                  <c:v>42186.783287037026</c:v>
                </c:pt>
                <c:pt idx="1640">
                  <c:v>42186.783981481465</c:v>
                </c:pt>
                <c:pt idx="1641">
                  <c:v>42186.784675925941</c:v>
                </c:pt>
                <c:pt idx="1642">
                  <c:v>42186.785370370373</c:v>
                </c:pt>
                <c:pt idx="1643">
                  <c:v>42186.786064814805</c:v>
                </c:pt>
                <c:pt idx="1644">
                  <c:v>42186.786759259259</c:v>
                </c:pt>
                <c:pt idx="1645">
                  <c:v>42186.787453703684</c:v>
                </c:pt>
                <c:pt idx="1646">
                  <c:v>42186.78814814816</c:v>
                </c:pt>
                <c:pt idx="1647">
                  <c:v>42186.788842592592</c:v>
                </c:pt>
                <c:pt idx="1648">
                  <c:v>42186.789537037039</c:v>
                </c:pt>
                <c:pt idx="1649">
                  <c:v>42186.790231481478</c:v>
                </c:pt>
                <c:pt idx="1650">
                  <c:v>42186.790925925925</c:v>
                </c:pt>
                <c:pt idx="1651">
                  <c:v>42186.791620370357</c:v>
                </c:pt>
                <c:pt idx="1652">
                  <c:v>42186.792314814804</c:v>
                </c:pt>
                <c:pt idx="1653">
                  <c:v>42186.793009259243</c:v>
                </c:pt>
                <c:pt idx="1654">
                  <c:v>42186.793703703668</c:v>
                </c:pt>
                <c:pt idx="1655">
                  <c:v>42186.794398148166</c:v>
                </c:pt>
                <c:pt idx="1656">
                  <c:v>42186.795092592576</c:v>
                </c:pt>
                <c:pt idx="1657">
                  <c:v>42186.795787037008</c:v>
                </c:pt>
                <c:pt idx="1658">
                  <c:v>42186.79648148147</c:v>
                </c:pt>
                <c:pt idx="1659">
                  <c:v>42186.797175925924</c:v>
                </c:pt>
                <c:pt idx="1660">
                  <c:v>42186.79787037037</c:v>
                </c:pt>
                <c:pt idx="1661">
                  <c:v>42186.798564814802</c:v>
                </c:pt>
                <c:pt idx="1662">
                  <c:v>42186.799259259256</c:v>
                </c:pt>
                <c:pt idx="1663">
                  <c:v>42186.799953703674</c:v>
                </c:pt>
                <c:pt idx="1664">
                  <c:v>42186.800648148179</c:v>
                </c:pt>
                <c:pt idx="1665">
                  <c:v>42186.801342592589</c:v>
                </c:pt>
                <c:pt idx="1666">
                  <c:v>42186.802037037043</c:v>
                </c:pt>
                <c:pt idx="1667">
                  <c:v>42186.802731481483</c:v>
                </c:pt>
                <c:pt idx="1668">
                  <c:v>42186.803425925929</c:v>
                </c:pt>
                <c:pt idx="1669">
                  <c:v>42186.804120370369</c:v>
                </c:pt>
                <c:pt idx="1670">
                  <c:v>42186.80481481483</c:v>
                </c:pt>
                <c:pt idx="1671">
                  <c:v>42186.805509259262</c:v>
                </c:pt>
                <c:pt idx="1672">
                  <c:v>42186.806203703702</c:v>
                </c:pt>
                <c:pt idx="1673">
                  <c:v>42186.806898148177</c:v>
                </c:pt>
                <c:pt idx="1674">
                  <c:v>42186.807592592602</c:v>
                </c:pt>
                <c:pt idx="1675">
                  <c:v>42186.808287037042</c:v>
                </c:pt>
                <c:pt idx="1676">
                  <c:v>42186.808981481481</c:v>
                </c:pt>
                <c:pt idx="1677">
                  <c:v>42186.809675925942</c:v>
                </c:pt>
                <c:pt idx="1678">
                  <c:v>42186.810370370389</c:v>
                </c:pt>
                <c:pt idx="1679">
                  <c:v>42186.811064814814</c:v>
                </c:pt>
                <c:pt idx="1680">
                  <c:v>42186.811759259261</c:v>
                </c:pt>
                <c:pt idx="1681">
                  <c:v>42186.8124537037</c:v>
                </c:pt>
                <c:pt idx="1682">
                  <c:v>42186.813148148169</c:v>
                </c:pt>
                <c:pt idx="1683">
                  <c:v>42186.813842592601</c:v>
                </c:pt>
                <c:pt idx="1684">
                  <c:v>42186.814537037055</c:v>
                </c:pt>
                <c:pt idx="1685">
                  <c:v>42186.815231481494</c:v>
                </c:pt>
                <c:pt idx="1686">
                  <c:v>42186.815925925941</c:v>
                </c:pt>
                <c:pt idx="1687">
                  <c:v>42186.816620370388</c:v>
                </c:pt>
                <c:pt idx="1688">
                  <c:v>42186.817314814813</c:v>
                </c:pt>
                <c:pt idx="1689">
                  <c:v>42186.818009259274</c:v>
                </c:pt>
                <c:pt idx="1690">
                  <c:v>42186.818703703706</c:v>
                </c:pt>
                <c:pt idx="1691">
                  <c:v>42186.819398148175</c:v>
                </c:pt>
                <c:pt idx="1692">
                  <c:v>42186.820092592592</c:v>
                </c:pt>
                <c:pt idx="1693">
                  <c:v>42186.820787037024</c:v>
                </c:pt>
                <c:pt idx="1694">
                  <c:v>42186.821481481464</c:v>
                </c:pt>
                <c:pt idx="1695">
                  <c:v>42186.822175925932</c:v>
                </c:pt>
                <c:pt idx="1696">
                  <c:v>42186.822870370386</c:v>
                </c:pt>
                <c:pt idx="1697">
                  <c:v>42186.823564814804</c:v>
                </c:pt>
                <c:pt idx="1698">
                  <c:v>42186.824259259272</c:v>
                </c:pt>
                <c:pt idx="1699">
                  <c:v>42186.824953703705</c:v>
                </c:pt>
                <c:pt idx="1700">
                  <c:v>42186.825648148166</c:v>
                </c:pt>
                <c:pt idx="1701">
                  <c:v>42186.826342592591</c:v>
                </c:pt>
                <c:pt idx="1702">
                  <c:v>42186.827037037037</c:v>
                </c:pt>
                <c:pt idx="1703">
                  <c:v>42186.827731481484</c:v>
                </c:pt>
                <c:pt idx="1704">
                  <c:v>42186.828425925931</c:v>
                </c:pt>
                <c:pt idx="1705">
                  <c:v>42186.82912037037</c:v>
                </c:pt>
                <c:pt idx="1706">
                  <c:v>42186.829814814817</c:v>
                </c:pt>
                <c:pt idx="1707">
                  <c:v>42186.830509259271</c:v>
                </c:pt>
                <c:pt idx="1708">
                  <c:v>42186.831203703689</c:v>
                </c:pt>
                <c:pt idx="1709">
                  <c:v>42186.831898148179</c:v>
                </c:pt>
                <c:pt idx="1710">
                  <c:v>42186.832592592604</c:v>
                </c:pt>
                <c:pt idx="1711">
                  <c:v>42186.833287037036</c:v>
                </c:pt>
                <c:pt idx="1712">
                  <c:v>42186.833981481475</c:v>
                </c:pt>
                <c:pt idx="1713">
                  <c:v>42186.834675925944</c:v>
                </c:pt>
                <c:pt idx="1714">
                  <c:v>42186.835370370369</c:v>
                </c:pt>
                <c:pt idx="1715">
                  <c:v>42186.836064814815</c:v>
                </c:pt>
                <c:pt idx="1716">
                  <c:v>42186.836759259262</c:v>
                </c:pt>
                <c:pt idx="1717">
                  <c:v>42186.837453703687</c:v>
                </c:pt>
                <c:pt idx="1718">
                  <c:v>42186.83814814817</c:v>
                </c:pt>
                <c:pt idx="1719">
                  <c:v>42186.838842592602</c:v>
                </c:pt>
                <c:pt idx="1720">
                  <c:v>42186.839537037042</c:v>
                </c:pt>
                <c:pt idx="1721">
                  <c:v>42186.840231481496</c:v>
                </c:pt>
                <c:pt idx="1722">
                  <c:v>42186.840925925942</c:v>
                </c:pt>
                <c:pt idx="1723">
                  <c:v>42186.841620370367</c:v>
                </c:pt>
                <c:pt idx="1724">
                  <c:v>42186.842314814829</c:v>
                </c:pt>
                <c:pt idx="1725">
                  <c:v>42186.843009259261</c:v>
                </c:pt>
                <c:pt idx="1726">
                  <c:v>42186.843703703678</c:v>
                </c:pt>
                <c:pt idx="1727">
                  <c:v>42186.844398148176</c:v>
                </c:pt>
                <c:pt idx="1728">
                  <c:v>42186.845092592601</c:v>
                </c:pt>
                <c:pt idx="1729">
                  <c:v>42186.845787037026</c:v>
                </c:pt>
                <c:pt idx="1730">
                  <c:v>42186.84648148148</c:v>
                </c:pt>
                <c:pt idx="1731">
                  <c:v>42186.847175925941</c:v>
                </c:pt>
                <c:pt idx="1732">
                  <c:v>42186.847870370388</c:v>
                </c:pt>
                <c:pt idx="1733">
                  <c:v>42186.848564814813</c:v>
                </c:pt>
                <c:pt idx="1734">
                  <c:v>42186.849259259274</c:v>
                </c:pt>
                <c:pt idx="1735">
                  <c:v>42186.849953703706</c:v>
                </c:pt>
                <c:pt idx="1736">
                  <c:v>42186.850648148175</c:v>
                </c:pt>
                <c:pt idx="1737">
                  <c:v>42186.851342592592</c:v>
                </c:pt>
                <c:pt idx="1738">
                  <c:v>42186.852037037053</c:v>
                </c:pt>
                <c:pt idx="1739">
                  <c:v>42186.852731481493</c:v>
                </c:pt>
                <c:pt idx="1740">
                  <c:v>42186.853425925932</c:v>
                </c:pt>
                <c:pt idx="1741">
                  <c:v>42186.854120370386</c:v>
                </c:pt>
                <c:pt idx="1742">
                  <c:v>42186.85481481484</c:v>
                </c:pt>
                <c:pt idx="1743">
                  <c:v>42186.855509259272</c:v>
                </c:pt>
                <c:pt idx="1744">
                  <c:v>42186.856203703712</c:v>
                </c:pt>
                <c:pt idx="1745">
                  <c:v>42186.856898148195</c:v>
                </c:pt>
                <c:pt idx="1746">
                  <c:v>42186.857592592605</c:v>
                </c:pt>
                <c:pt idx="1747">
                  <c:v>42186.858287037052</c:v>
                </c:pt>
                <c:pt idx="1748">
                  <c:v>42186.858981481491</c:v>
                </c:pt>
                <c:pt idx="1749">
                  <c:v>42186.859675925945</c:v>
                </c:pt>
                <c:pt idx="1750">
                  <c:v>42186.860370370385</c:v>
                </c:pt>
                <c:pt idx="1751">
                  <c:v>42186.861064814802</c:v>
                </c:pt>
                <c:pt idx="1752">
                  <c:v>42186.861759259256</c:v>
                </c:pt>
                <c:pt idx="1753">
                  <c:v>42186.862453703689</c:v>
                </c:pt>
                <c:pt idx="1754">
                  <c:v>42186.863148148164</c:v>
                </c:pt>
                <c:pt idx="1755">
                  <c:v>42186.863842592589</c:v>
                </c:pt>
                <c:pt idx="1756">
                  <c:v>42186.864537037043</c:v>
                </c:pt>
                <c:pt idx="1757">
                  <c:v>42186.865231481483</c:v>
                </c:pt>
                <c:pt idx="1758">
                  <c:v>42186.865925925929</c:v>
                </c:pt>
                <c:pt idx="1759">
                  <c:v>42186.866620370369</c:v>
                </c:pt>
                <c:pt idx="1760">
                  <c:v>42186.867314814815</c:v>
                </c:pt>
                <c:pt idx="1761">
                  <c:v>42186.868009259262</c:v>
                </c:pt>
                <c:pt idx="1762">
                  <c:v>42186.868703703687</c:v>
                </c:pt>
                <c:pt idx="1763">
                  <c:v>42186.86939814817</c:v>
                </c:pt>
                <c:pt idx="1764">
                  <c:v>42186.870092592602</c:v>
                </c:pt>
                <c:pt idx="1765">
                  <c:v>42186.870787037034</c:v>
                </c:pt>
                <c:pt idx="1766">
                  <c:v>42186.871481481474</c:v>
                </c:pt>
                <c:pt idx="1767">
                  <c:v>42186.872175925942</c:v>
                </c:pt>
                <c:pt idx="1768">
                  <c:v>42186.872870370389</c:v>
                </c:pt>
                <c:pt idx="1769">
                  <c:v>42186.873564814814</c:v>
                </c:pt>
                <c:pt idx="1770">
                  <c:v>42186.874259259275</c:v>
                </c:pt>
                <c:pt idx="1771">
                  <c:v>42186.8749537037</c:v>
                </c:pt>
                <c:pt idx="1772">
                  <c:v>42186.875648148169</c:v>
                </c:pt>
                <c:pt idx="1773">
                  <c:v>42186.876342592601</c:v>
                </c:pt>
                <c:pt idx="1774">
                  <c:v>42186.87703703704</c:v>
                </c:pt>
                <c:pt idx="1775">
                  <c:v>42186.87773148148</c:v>
                </c:pt>
                <c:pt idx="1776">
                  <c:v>42186.878425925941</c:v>
                </c:pt>
                <c:pt idx="1777">
                  <c:v>42186.879120370373</c:v>
                </c:pt>
                <c:pt idx="1778">
                  <c:v>42186.879814814813</c:v>
                </c:pt>
                <c:pt idx="1779">
                  <c:v>42186.880509259274</c:v>
                </c:pt>
                <c:pt idx="1780">
                  <c:v>42186.881203703706</c:v>
                </c:pt>
                <c:pt idx="1781">
                  <c:v>42186.881898148175</c:v>
                </c:pt>
                <c:pt idx="1782">
                  <c:v>42186.882592592607</c:v>
                </c:pt>
                <c:pt idx="1783">
                  <c:v>42186.883287037039</c:v>
                </c:pt>
                <c:pt idx="1784">
                  <c:v>42186.883981481478</c:v>
                </c:pt>
                <c:pt idx="1785">
                  <c:v>42186.884675925947</c:v>
                </c:pt>
                <c:pt idx="1786">
                  <c:v>42186.885370370386</c:v>
                </c:pt>
                <c:pt idx="1787">
                  <c:v>42186.886064814818</c:v>
                </c:pt>
                <c:pt idx="1788">
                  <c:v>42186.886759259272</c:v>
                </c:pt>
                <c:pt idx="1789">
                  <c:v>42186.887453703705</c:v>
                </c:pt>
                <c:pt idx="1790">
                  <c:v>42186.88814814818</c:v>
                </c:pt>
                <c:pt idx="1791">
                  <c:v>42186.888842592605</c:v>
                </c:pt>
                <c:pt idx="1792">
                  <c:v>42186.889537037052</c:v>
                </c:pt>
                <c:pt idx="1793">
                  <c:v>42186.890231481491</c:v>
                </c:pt>
                <c:pt idx="1794">
                  <c:v>42186.890925925931</c:v>
                </c:pt>
                <c:pt idx="1795">
                  <c:v>42186.89162037037</c:v>
                </c:pt>
                <c:pt idx="1796">
                  <c:v>42186.892314814817</c:v>
                </c:pt>
                <c:pt idx="1797">
                  <c:v>42186.893009259256</c:v>
                </c:pt>
                <c:pt idx="1798">
                  <c:v>42186.893703703674</c:v>
                </c:pt>
                <c:pt idx="1799">
                  <c:v>42186.894398148179</c:v>
                </c:pt>
                <c:pt idx="1800">
                  <c:v>42186.895092592589</c:v>
                </c:pt>
                <c:pt idx="1801">
                  <c:v>42186.895787037021</c:v>
                </c:pt>
                <c:pt idx="1802">
                  <c:v>42186.896481481475</c:v>
                </c:pt>
                <c:pt idx="1803">
                  <c:v>42186.897175925929</c:v>
                </c:pt>
                <c:pt idx="1804">
                  <c:v>42186.897870370369</c:v>
                </c:pt>
                <c:pt idx="1805">
                  <c:v>42186.898564814815</c:v>
                </c:pt>
                <c:pt idx="1806">
                  <c:v>42186.899259259262</c:v>
                </c:pt>
                <c:pt idx="1807">
                  <c:v>42186.899953703687</c:v>
                </c:pt>
                <c:pt idx="1808">
                  <c:v>42186.90064814817</c:v>
                </c:pt>
                <c:pt idx="1809">
                  <c:v>42186.901342592595</c:v>
                </c:pt>
                <c:pt idx="1810">
                  <c:v>42186.902037037042</c:v>
                </c:pt>
                <c:pt idx="1811">
                  <c:v>42186.902731481481</c:v>
                </c:pt>
                <c:pt idx="1812">
                  <c:v>42186.903425925928</c:v>
                </c:pt>
                <c:pt idx="1813">
                  <c:v>42186.904120370367</c:v>
                </c:pt>
                <c:pt idx="1814">
                  <c:v>42186.904814814829</c:v>
                </c:pt>
                <c:pt idx="1815">
                  <c:v>42186.905509259261</c:v>
                </c:pt>
                <c:pt idx="1816">
                  <c:v>42186.9062037037</c:v>
                </c:pt>
                <c:pt idx="1817">
                  <c:v>42186.906898148176</c:v>
                </c:pt>
                <c:pt idx="1818">
                  <c:v>42186.907592592601</c:v>
                </c:pt>
                <c:pt idx="1819">
                  <c:v>42186.90828703704</c:v>
                </c:pt>
                <c:pt idx="1820">
                  <c:v>42186.90898148148</c:v>
                </c:pt>
                <c:pt idx="1821">
                  <c:v>42186.909675925941</c:v>
                </c:pt>
                <c:pt idx="1822">
                  <c:v>42186.910370370388</c:v>
                </c:pt>
                <c:pt idx="1823">
                  <c:v>42186.911064814805</c:v>
                </c:pt>
                <c:pt idx="1824">
                  <c:v>42186.911759259259</c:v>
                </c:pt>
                <c:pt idx="1825">
                  <c:v>42186.912453703706</c:v>
                </c:pt>
                <c:pt idx="1826">
                  <c:v>42186.91314814816</c:v>
                </c:pt>
                <c:pt idx="1827">
                  <c:v>42186.913842592592</c:v>
                </c:pt>
                <c:pt idx="1828">
                  <c:v>42186.914537037053</c:v>
                </c:pt>
                <c:pt idx="1829">
                  <c:v>42186.915231481493</c:v>
                </c:pt>
                <c:pt idx="1830">
                  <c:v>42186.915925925932</c:v>
                </c:pt>
                <c:pt idx="1831">
                  <c:v>42186.916620370386</c:v>
                </c:pt>
                <c:pt idx="1832">
                  <c:v>42186.917314814818</c:v>
                </c:pt>
                <c:pt idx="1833">
                  <c:v>42186.918009259272</c:v>
                </c:pt>
                <c:pt idx="1834">
                  <c:v>42186.918703703705</c:v>
                </c:pt>
                <c:pt idx="1835">
                  <c:v>42186.91939814818</c:v>
                </c:pt>
                <c:pt idx="1836">
                  <c:v>42186.920092592591</c:v>
                </c:pt>
                <c:pt idx="1837">
                  <c:v>42186.920787037023</c:v>
                </c:pt>
                <c:pt idx="1838">
                  <c:v>42186.92148148147</c:v>
                </c:pt>
                <c:pt idx="1839">
                  <c:v>42186.922175925931</c:v>
                </c:pt>
                <c:pt idx="1840">
                  <c:v>42186.922870370385</c:v>
                </c:pt>
                <c:pt idx="1841">
                  <c:v>42186.923564814802</c:v>
                </c:pt>
                <c:pt idx="1842">
                  <c:v>42186.924259259271</c:v>
                </c:pt>
                <c:pt idx="1843">
                  <c:v>42186.924953703689</c:v>
                </c:pt>
                <c:pt idx="1844">
                  <c:v>42186.925648148164</c:v>
                </c:pt>
                <c:pt idx="1845">
                  <c:v>42186.926342592589</c:v>
                </c:pt>
                <c:pt idx="1846">
                  <c:v>42186.927037037036</c:v>
                </c:pt>
                <c:pt idx="1847">
                  <c:v>42186.927731481475</c:v>
                </c:pt>
                <c:pt idx="1848">
                  <c:v>42186.928425925929</c:v>
                </c:pt>
                <c:pt idx="1849">
                  <c:v>42186.929120370354</c:v>
                </c:pt>
                <c:pt idx="1850">
                  <c:v>42186.929814814815</c:v>
                </c:pt>
                <c:pt idx="1851">
                  <c:v>42186.930509259262</c:v>
                </c:pt>
                <c:pt idx="1852">
                  <c:v>42186.931203703687</c:v>
                </c:pt>
                <c:pt idx="1853">
                  <c:v>42186.93189814817</c:v>
                </c:pt>
                <c:pt idx="1854">
                  <c:v>42186.932592592602</c:v>
                </c:pt>
                <c:pt idx="1855">
                  <c:v>42186.933287037034</c:v>
                </c:pt>
                <c:pt idx="1856">
                  <c:v>42186.933981481474</c:v>
                </c:pt>
                <c:pt idx="1857">
                  <c:v>42186.934675925942</c:v>
                </c:pt>
                <c:pt idx="1858">
                  <c:v>42186.935370370367</c:v>
                </c:pt>
                <c:pt idx="1859">
                  <c:v>42186.936064814814</c:v>
                </c:pt>
                <c:pt idx="1860">
                  <c:v>42186.936759259261</c:v>
                </c:pt>
                <c:pt idx="1861">
                  <c:v>42186.937453703678</c:v>
                </c:pt>
                <c:pt idx="1862">
                  <c:v>42186.938148148169</c:v>
                </c:pt>
                <c:pt idx="1863">
                  <c:v>42186.938842592601</c:v>
                </c:pt>
                <c:pt idx="1864">
                  <c:v>42186.93953703704</c:v>
                </c:pt>
                <c:pt idx="1865">
                  <c:v>42186.940231481494</c:v>
                </c:pt>
                <c:pt idx="1866">
                  <c:v>42186.940925925941</c:v>
                </c:pt>
                <c:pt idx="1867">
                  <c:v>42186.941620370373</c:v>
                </c:pt>
                <c:pt idx="1868">
                  <c:v>42186.942314814813</c:v>
                </c:pt>
                <c:pt idx="1869">
                  <c:v>42186.943009259259</c:v>
                </c:pt>
                <c:pt idx="1870">
                  <c:v>42186.943703703684</c:v>
                </c:pt>
                <c:pt idx="1871">
                  <c:v>42186.944398148175</c:v>
                </c:pt>
                <c:pt idx="1872">
                  <c:v>42186.945092592592</c:v>
                </c:pt>
                <c:pt idx="1873">
                  <c:v>42186.945787037024</c:v>
                </c:pt>
                <c:pt idx="1874">
                  <c:v>42186.946481481478</c:v>
                </c:pt>
                <c:pt idx="1875">
                  <c:v>42186.947175925932</c:v>
                </c:pt>
                <c:pt idx="1876">
                  <c:v>42186.947870370386</c:v>
                </c:pt>
                <c:pt idx="1877">
                  <c:v>42186.948564814818</c:v>
                </c:pt>
                <c:pt idx="1878">
                  <c:v>42186.949259259272</c:v>
                </c:pt>
                <c:pt idx="1879">
                  <c:v>42186.949953703705</c:v>
                </c:pt>
                <c:pt idx="1880">
                  <c:v>42186.95064814818</c:v>
                </c:pt>
                <c:pt idx="1881">
                  <c:v>42186.951342592591</c:v>
                </c:pt>
                <c:pt idx="1882">
                  <c:v>42186.952037037052</c:v>
                </c:pt>
                <c:pt idx="1883">
                  <c:v>42186.952731481491</c:v>
                </c:pt>
                <c:pt idx="1884">
                  <c:v>42186.953425925931</c:v>
                </c:pt>
                <c:pt idx="1885">
                  <c:v>42186.954120370385</c:v>
                </c:pt>
                <c:pt idx="1886">
                  <c:v>42186.954814814839</c:v>
                </c:pt>
                <c:pt idx="1887">
                  <c:v>42186.955509259271</c:v>
                </c:pt>
                <c:pt idx="1888">
                  <c:v>42186.956203703703</c:v>
                </c:pt>
                <c:pt idx="1889">
                  <c:v>42186.956898148193</c:v>
                </c:pt>
                <c:pt idx="1890">
                  <c:v>42186.957592592604</c:v>
                </c:pt>
                <c:pt idx="1891">
                  <c:v>42186.958287037043</c:v>
                </c:pt>
                <c:pt idx="1892">
                  <c:v>42186.958981481483</c:v>
                </c:pt>
                <c:pt idx="1893">
                  <c:v>42186.959675925944</c:v>
                </c:pt>
                <c:pt idx="1894">
                  <c:v>42186.960370370369</c:v>
                </c:pt>
                <c:pt idx="1895">
                  <c:v>42186.961064814801</c:v>
                </c:pt>
                <c:pt idx="1896">
                  <c:v>42186.961759259255</c:v>
                </c:pt>
                <c:pt idx="1897">
                  <c:v>42186.962453703687</c:v>
                </c:pt>
                <c:pt idx="1898">
                  <c:v>42186.963148148148</c:v>
                </c:pt>
                <c:pt idx="1899">
                  <c:v>42186.963842592595</c:v>
                </c:pt>
                <c:pt idx="1900">
                  <c:v>42186.964537037042</c:v>
                </c:pt>
                <c:pt idx="1901">
                  <c:v>42186.965231481481</c:v>
                </c:pt>
                <c:pt idx="1902">
                  <c:v>42186.965925925928</c:v>
                </c:pt>
                <c:pt idx="1903">
                  <c:v>42186.966620370367</c:v>
                </c:pt>
                <c:pt idx="1904">
                  <c:v>42186.967314814814</c:v>
                </c:pt>
                <c:pt idx="1905">
                  <c:v>42186.968009259261</c:v>
                </c:pt>
                <c:pt idx="1906">
                  <c:v>42186.968703703678</c:v>
                </c:pt>
                <c:pt idx="1907">
                  <c:v>42186.969398148169</c:v>
                </c:pt>
                <c:pt idx="1908">
                  <c:v>42186.970092592601</c:v>
                </c:pt>
                <c:pt idx="1909">
                  <c:v>42186.970787037026</c:v>
                </c:pt>
                <c:pt idx="1910">
                  <c:v>42186.971481481465</c:v>
                </c:pt>
                <c:pt idx="1911">
                  <c:v>42186.972175925941</c:v>
                </c:pt>
                <c:pt idx="1912">
                  <c:v>42186.972870370388</c:v>
                </c:pt>
                <c:pt idx="1913">
                  <c:v>42186.973564814805</c:v>
                </c:pt>
                <c:pt idx="1914">
                  <c:v>42186.974259259274</c:v>
                </c:pt>
                <c:pt idx="1915">
                  <c:v>42186.974953703706</c:v>
                </c:pt>
                <c:pt idx="1916">
                  <c:v>42186.97564814816</c:v>
                </c:pt>
                <c:pt idx="1917">
                  <c:v>42186.976342592592</c:v>
                </c:pt>
                <c:pt idx="1918">
                  <c:v>42186.977037037039</c:v>
                </c:pt>
                <c:pt idx="1919">
                  <c:v>42186.977731481478</c:v>
                </c:pt>
                <c:pt idx="1920">
                  <c:v>42186.978425925932</c:v>
                </c:pt>
                <c:pt idx="1921">
                  <c:v>42186.979120370372</c:v>
                </c:pt>
                <c:pt idx="1922">
                  <c:v>42186.979814814818</c:v>
                </c:pt>
                <c:pt idx="1923">
                  <c:v>42186.980509259272</c:v>
                </c:pt>
                <c:pt idx="1924">
                  <c:v>42186.981203703705</c:v>
                </c:pt>
                <c:pt idx="1925">
                  <c:v>42186.98189814818</c:v>
                </c:pt>
                <c:pt idx="1926">
                  <c:v>42186.982592592605</c:v>
                </c:pt>
                <c:pt idx="1927">
                  <c:v>42186.983287037037</c:v>
                </c:pt>
                <c:pt idx="1928">
                  <c:v>42186.983981481484</c:v>
                </c:pt>
                <c:pt idx="1929">
                  <c:v>42186.984675925945</c:v>
                </c:pt>
                <c:pt idx="1930">
                  <c:v>42186.985370370385</c:v>
                </c:pt>
                <c:pt idx="1931">
                  <c:v>42186.986064814817</c:v>
                </c:pt>
                <c:pt idx="1932">
                  <c:v>42186.986759259271</c:v>
                </c:pt>
                <c:pt idx="1933">
                  <c:v>42186.987453703689</c:v>
                </c:pt>
                <c:pt idx="1934">
                  <c:v>42186.988148148179</c:v>
                </c:pt>
                <c:pt idx="1935">
                  <c:v>42186.988842592604</c:v>
                </c:pt>
                <c:pt idx="1936">
                  <c:v>42186.989537037043</c:v>
                </c:pt>
                <c:pt idx="1937">
                  <c:v>42186.990231481483</c:v>
                </c:pt>
                <c:pt idx="1938">
                  <c:v>42186.990925925929</c:v>
                </c:pt>
                <c:pt idx="1939">
                  <c:v>42186.991620370354</c:v>
                </c:pt>
                <c:pt idx="1940">
                  <c:v>42186.992314814815</c:v>
                </c:pt>
                <c:pt idx="1941">
                  <c:v>42186.993009259255</c:v>
                </c:pt>
                <c:pt idx="1942">
                  <c:v>42186.993703703673</c:v>
                </c:pt>
                <c:pt idx="1943">
                  <c:v>42186.99439814817</c:v>
                </c:pt>
                <c:pt idx="1944">
                  <c:v>42186.995092592595</c:v>
                </c:pt>
                <c:pt idx="1945">
                  <c:v>42186.99578703702</c:v>
                </c:pt>
                <c:pt idx="1946">
                  <c:v>42186.996481481474</c:v>
                </c:pt>
                <c:pt idx="1947">
                  <c:v>42186.997175925928</c:v>
                </c:pt>
                <c:pt idx="1948">
                  <c:v>42186.997870370367</c:v>
                </c:pt>
                <c:pt idx="1949">
                  <c:v>42186.998564814814</c:v>
                </c:pt>
                <c:pt idx="1950">
                  <c:v>42186.999259259261</c:v>
                </c:pt>
                <c:pt idx="1951">
                  <c:v>42186.999953703678</c:v>
                </c:pt>
                <c:pt idx="1952">
                  <c:v>42187.000648148169</c:v>
                </c:pt>
                <c:pt idx="1953">
                  <c:v>42187.001342592594</c:v>
                </c:pt>
                <c:pt idx="1954">
                  <c:v>42187.00203703704</c:v>
                </c:pt>
                <c:pt idx="1955">
                  <c:v>42187.00273148148</c:v>
                </c:pt>
                <c:pt idx="1956">
                  <c:v>42187.003425925926</c:v>
                </c:pt>
                <c:pt idx="1957">
                  <c:v>42187.004120370373</c:v>
                </c:pt>
                <c:pt idx="1958">
                  <c:v>42187.004814814813</c:v>
                </c:pt>
                <c:pt idx="1959">
                  <c:v>42187.005509259259</c:v>
                </c:pt>
                <c:pt idx="1960">
                  <c:v>42187.006203703706</c:v>
                </c:pt>
                <c:pt idx="1961">
                  <c:v>42187.006898148175</c:v>
                </c:pt>
                <c:pt idx="1962">
                  <c:v>42187.007592592592</c:v>
                </c:pt>
                <c:pt idx="1963">
                  <c:v>42187.008287037039</c:v>
                </c:pt>
                <c:pt idx="1964">
                  <c:v>42187.008981481478</c:v>
                </c:pt>
                <c:pt idx="1965">
                  <c:v>42187.009675925932</c:v>
                </c:pt>
                <c:pt idx="1966">
                  <c:v>42187.010370370386</c:v>
                </c:pt>
                <c:pt idx="1967">
                  <c:v>42187.011064814804</c:v>
                </c:pt>
                <c:pt idx="1968">
                  <c:v>42187.011759259258</c:v>
                </c:pt>
                <c:pt idx="1969">
                  <c:v>42187.012453703705</c:v>
                </c:pt>
                <c:pt idx="1970">
                  <c:v>42187.013148148166</c:v>
                </c:pt>
                <c:pt idx="1971">
                  <c:v>42187.013842592591</c:v>
                </c:pt>
                <c:pt idx="1972">
                  <c:v>42187.014537037052</c:v>
                </c:pt>
                <c:pt idx="1973">
                  <c:v>42187.015231481491</c:v>
                </c:pt>
                <c:pt idx="1974">
                  <c:v>42187.015925925931</c:v>
                </c:pt>
                <c:pt idx="1975">
                  <c:v>42187.016620370385</c:v>
                </c:pt>
                <c:pt idx="1976">
                  <c:v>42187.017314814817</c:v>
                </c:pt>
                <c:pt idx="1977">
                  <c:v>42187.018009259271</c:v>
                </c:pt>
                <c:pt idx="1978">
                  <c:v>42187.018703703689</c:v>
                </c:pt>
                <c:pt idx="1979">
                  <c:v>42187.019398148179</c:v>
                </c:pt>
                <c:pt idx="1980">
                  <c:v>42187.020092592589</c:v>
                </c:pt>
                <c:pt idx="1981">
                  <c:v>42187.020787037021</c:v>
                </c:pt>
                <c:pt idx="1982">
                  <c:v>42187.021481481454</c:v>
                </c:pt>
                <c:pt idx="1983">
                  <c:v>42187.022175925929</c:v>
                </c:pt>
                <c:pt idx="1984">
                  <c:v>42187.022870370369</c:v>
                </c:pt>
                <c:pt idx="1985">
                  <c:v>42187.023564814801</c:v>
                </c:pt>
                <c:pt idx="1986">
                  <c:v>42187.024259259262</c:v>
                </c:pt>
                <c:pt idx="1987">
                  <c:v>42187.024953703687</c:v>
                </c:pt>
                <c:pt idx="1988">
                  <c:v>42187.025648148148</c:v>
                </c:pt>
                <c:pt idx="1989">
                  <c:v>42187.026342592595</c:v>
                </c:pt>
                <c:pt idx="1990">
                  <c:v>42187.027037037034</c:v>
                </c:pt>
                <c:pt idx="1991">
                  <c:v>42187.027731481474</c:v>
                </c:pt>
                <c:pt idx="1992">
                  <c:v>42187.028425925928</c:v>
                </c:pt>
                <c:pt idx="1993">
                  <c:v>42187.029120370353</c:v>
                </c:pt>
                <c:pt idx="1994">
                  <c:v>42187.029814814814</c:v>
                </c:pt>
                <c:pt idx="1995">
                  <c:v>42187.030509259261</c:v>
                </c:pt>
                <c:pt idx="1996">
                  <c:v>42187.031203703678</c:v>
                </c:pt>
                <c:pt idx="1997">
                  <c:v>42187.031898148169</c:v>
                </c:pt>
                <c:pt idx="1998">
                  <c:v>42187.032592592601</c:v>
                </c:pt>
                <c:pt idx="1999">
                  <c:v>42187.033287037026</c:v>
                </c:pt>
                <c:pt idx="2000">
                  <c:v>42187.033981481465</c:v>
                </c:pt>
                <c:pt idx="2001">
                  <c:v>42187.034675925941</c:v>
                </c:pt>
                <c:pt idx="2002">
                  <c:v>42187.035370370373</c:v>
                </c:pt>
                <c:pt idx="2003">
                  <c:v>42187.036064814805</c:v>
                </c:pt>
                <c:pt idx="2004">
                  <c:v>42187.036759259259</c:v>
                </c:pt>
                <c:pt idx="2005">
                  <c:v>42187.037453703684</c:v>
                </c:pt>
                <c:pt idx="2006">
                  <c:v>42187.03814814816</c:v>
                </c:pt>
                <c:pt idx="2007">
                  <c:v>42187.038842592592</c:v>
                </c:pt>
                <c:pt idx="2008">
                  <c:v>42187.039537037039</c:v>
                </c:pt>
                <c:pt idx="2009">
                  <c:v>42187.040231481493</c:v>
                </c:pt>
                <c:pt idx="2010">
                  <c:v>42187.040925925932</c:v>
                </c:pt>
                <c:pt idx="2011">
                  <c:v>42187.041620370372</c:v>
                </c:pt>
                <c:pt idx="2012">
                  <c:v>42187.042314814818</c:v>
                </c:pt>
                <c:pt idx="2013">
                  <c:v>42187.043009259258</c:v>
                </c:pt>
                <c:pt idx="2014">
                  <c:v>42187.043703703683</c:v>
                </c:pt>
                <c:pt idx="2015">
                  <c:v>42187.04439814818</c:v>
                </c:pt>
                <c:pt idx="2016">
                  <c:v>42187.045092592591</c:v>
                </c:pt>
                <c:pt idx="2017">
                  <c:v>42187.045787037023</c:v>
                </c:pt>
                <c:pt idx="2018">
                  <c:v>42187.046481481484</c:v>
                </c:pt>
                <c:pt idx="2019">
                  <c:v>42187.047175925931</c:v>
                </c:pt>
                <c:pt idx="2020">
                  <c:v>42187.047870370385</c:v>
                </c:pt>
                <c:pt idx="2021">
                  <c:v>42187.048564814817</c:v>
                </c:pt>
                <c:pt idx="2022">
                  <c:v>42187.049259259271</c:v>
                </c:pt>
                <c:pt idx="2023">
                  <c:v>42187.049953703689</c:v>
                </c:pt>
                <c:pt idx="2024">
                  <c:v>42187.050648148179</c:v>
                </c:pt>
                <c:pt idx="2025">
                  <c:v>42187.051342592589</c:v>
                </c:pt>
                <c:pt idx="2026">
                  <c:v>42187.052037037043</c:v>
                </c:pt>
                <c:pt idx="2027">
                  <c:v>42187.052731481483</c:v>
                </c:pt>
                <c:pt idx="2028">
                  <c:v>42187.053425925929</c:v>
                </c:pt>
                <c:pt idx="2029">
                  <c:v>42187.054120370369</c:v>
                </c:pt>
                <c:pt idx="2030">
                  <c:v>42187.05481481483</c:v>
                </c:pt>
                <c:pt idx="2031">
                  <c:v>42187.055509259262</c:v>
                </c:pt>
                <c:pt idx="2032">
                  <c:v>42187.056203703702</c:v>
                </c:pt>
                <c:pt idx="2033">
                  <c:v>42187.056898148177</c:v>
                </c:pt>
                <c:pt idx="2034">
                  <c:v>42187.057592592602</c:v>
                </c:pt>
                <c:pt idx="2035">
                  <c:v>42187.058287037042</c:v>
                </c:pt>
                <c:pt idx="2036">
                  <c:v>42187.058981481481</c:v>
                </c:pt>
                <c:pt idx="2037">
                  <c:v>42187.059675925942</c:v>
                </c:pt>
                <c:pt idx="2038">
                  <c:v>42187.060370370367</c:v>
                </c:pt>
                <c:pt idx="2039">
                  <c:v>42187.061064814799</c:v>
                </c:pt>
                <c:pt idx="2040">
                  <c:v>42187.061759259246</c:v>
                </c:pt>
                <c:pt idx="2041">
                  <c:v>42187.062453703678</c:v>
                </c:pt>
                <c:pt idx="2042">
                  <c:v>42187.063148148147</c:v>
                </c:pt>
                <c:pt idx="2043">
                  <c:v>42187.063842592594</c:v>
                </c:pt>
                <c:pt idx="2044">
                  <c:v>42187.06453703704</c:v>
                </c:pt>
                <c:pt idx="2045">
                  <c:v>42187.06523148148</c:v>
                </c:pt>
                <c:pt idx="2046">
                  <c:v>42187.065925925926</c:v>
                </c:pt>
                <c:pt idx="2047">
                  <c:v>42187.066620370373</c:v>
                </c:pt>
                <c:pt idx="2048">
                  <c:v>42187.067314814805</c:v>
                </c:pt>
                <c:pt idx="2049">
                  <c:v>42187.068009259259</c:v>
                </c:pt>
                <c:pt idx="2050">
                  <c:v>42187.068703703684</c:v>
                </c:pt>
                <c:pt idx="2051">
                  <c:v>42187.06939814816</c:v>
                </c:pt>
                <c:pt idx="2052">
                  <c:v>42187.070092592592</c:v>
                </c:pt>
                <c:pt idx="2053">
                  <c:v>42187.070787037024</c:v>
                </c:pt>
                <c:pt idx="2054">
                  <c:v>42187.071481481464</c:v>
                </c:pt>
                <c:pt idx="2055">
                  <c:v>42187.072175925932</c:v>
                </c:pt>
                <c:pt idx="2056">
                  <c:v>42187.072870370386</c:v>
                </c:pt>
                <c:pt idx="2057">
                  <c:v>42187.073564814804</c:v>
                </c:pt>
                <c:pt idx="2058">
                  <c:v>42187.074259259272</c:v>
                </c:pt>
                <c:pt idx="2059">
                  <c:v>42187.074953703705</c:v>
                </c:pt>
                <c:pt idx="2060">
                  <c:v>42187.075648148166</c:v>
                </c:pt>
                <c:pt idx="2061">
                  <c:v>42187.076342592591</c:v>
                </c:pt>
                <c:pt idx="2062">
                  <c:v>42187.077037037037</c:v>
                </c:pt>
                <c:pt idx="2063">
                  <c:v>42187.077731481484</c:v>
                </c:pt>
                <c:pt idx="2064">
                  <c:v>42187.078425925931</c:v>
                </c:pt>
                <c:pt idx="2065">
                  <c:v>42187.07912037037</c:v>
                </c:pt>
                <c:pt idx="2066">
                  <c:v>42187.079814814817</c:v>
                </c:pt>
                <c:pt idx="2067">
                  <c:v>42187.080509259271</c:v>
                </c:pt>
                <c:pt idx="2068">
                  <c:v>42187.081203703689</c:v>
                </c:pt>
                <c:pt idx="2069">
                  <c:v>42187.081898148179</c:v>
                </c:pt>
                <c:pt idx="2070">
                  <c:v>42187.082592592604</c:v>
                </c:pt>
                <c:pt idx="2071">
                  <c:v>42187.083287037036</c:v>
                </c:pt>
                <c:pt idx="2072">
                  <c:v>42187.083981481475</c:v>
                </c:pt>
                <c:pt idx="2073">
                  <c:v>42187.084675925944</c:v>
                </c:pt>
                <c:pt idx="2074">
                  <c:v>42187.085370370369</c:v>
                </c:pt>
                <c:pt idx="2075">
                  <c:v>42187.086064814815</c:v>
                </c:pt>
                <c:pt idx="2076">
                  <c:v>42187.086759259262</c:v>
                </c:pt>
                <c:pt idx="2077">
                  <c:v>42187.087453703687</c:v>
                </c:pt>
                <c:pt idx="2078">
                  <c:v>42187.08814814817</c:v>
                </c:pt>
                <c:pt idx="2079">
                  <c:v>42187.088842592602</c:v>
                </c:pt>
                <c:pt idx="2080">
                  <c:v>42187.089537037042</c:v>
                </c:pt>
                <c:pt idx="2081">
                  <c:v>42187.090231481481</c:v>
                </c:pt>
                <c:pt idx="2082">
                  <c:v>42187.090925925928</c:v>
                </c:pt>
                <c:pt idx="2083">
                  <c:v>42187.091620370353</c:v>
                </c:pt>
                <c:pt idx="2084">
                  <c:v>42187.092314814814</c:v>
                </c:pt>
                <c:pt idx="2085">
                  <c:v>42187.093009259246</c:v>
                </c:pt>
                <c:pt idx="2086">
                  <c:v>42187.093703703671</c:v>
                </c:pt>
                <c:pt idx="2087">
                  <c:v>42187.094398148169</c:v>
                </c:pt>
                <c:pt idx="2088">
                  <c:v>42187.095092592594</c:v>
                </c:pt>
                <c:pt idx="2089">
                  <c:v>42187.095787037018</c:v>
                </c:pt>
                <c:pt idx="2090">
                  <c:v>42187.096481481465</c:v>
                </c:pt>
                <c:pt idx="2091">
                  <c:v>42187.097175925926</c:v>
                </c:pt>
                <c:pt idx="2092">
                  <c:v>42187.097870370373</c:v>
                </c:pt>
                <c:pt idx="2093">
                  <c:v>42187.098564814805</c:v>
                </c:pt>
                <c:pt idx="2094">
                  <c:v>42187.099259259259</c:v>
                </c:pt>
                <c:pt idx="2095">
                  <c:v>42187.099953703684</c:v>
                </c:pt>
                <c:pt idx="2096">
                  <c:v>42187.10064814816</c:v>
                </c:pt>
                <c:pt idx="2097">
                  <c:v>42187.101342592585</c:v>
                </c:pt>
                <c:pt idx="2098">
                  <c:v>42187.102037037039</c:v>
                </c:pt>
                <c:pt idx="2099">
                  <c:v>42187.102731481478</c:v>
                </c:pt>
                <c:pt idx="2100">
                  <c:v>42187.103425925925</c:v>
                </c:pt>
                <c:pt idx="2101">
                  <c:v>42187.104120370372</c:v>
                </c:pt>
                <c:pt idx="2102">
                  <c:v>42187.104814814818</c:v>
                </c:pt>
                <c:pt idx="2103">
                  <c:v>42187.105509259258</c:v>
                </c:pt>
                <c:pt idx="2104">
                  <c:v>42187.106203703705</c:v>
                </c:pt>
                <c:pt idx="2105">
                  <c:v>42187.10689814818</c:v>
                </c:pt>
                <c:pt idx="2106">
                  <c:v>42187.107592592591</c:v>
                </c:pt>
                <c:pt idx="2107">
                  <c:v>42187.108287037037</c:v>
                </c:pt>
                <c:pt idx="2108">
                  <c:v>42187.108981481484</c:v>
                </c:pt>
                <c:pt idx="2109">
                  <c:v>42187.109675925931</c:v>
                </c:pt>
                <c:pt idx="2110">
                  <c:v>42187.110370370385</c:v>
                </c:pt>
                <c:pt idx="2111">
                  <c:v>42187.111064814802</c:v>
                </c:pt>
                <c:pt idx="2112">
                  <c:v>42187.111759259256</c:v>
                </c:pt>
                <c:pt idx="2113">
                  <c:v>42187.112453703689</c:v>
                </c:pt>
                <c:pt idx="2114">
                  <c:v>42187.113148148164</c:v>
                </c:pt>
                <c:pt idx="2115">
                  <c:v>42187.113842592589</c:v>
                </c:pt>
                <c:pt idx="2116">
                  <c:v>42187.114537037043</c:v>
                </c:pt>
                <c:pt idx="2117">
                  <c:v>42187.115231481483</c:v>
                </c:pt>
                <c:pt idx="2118">
                  <c:v>42187.115925925929</c:v>
                </c:pt>
                <c:pt idx="2119">
                  <c:v>42187.116620370369</c:v>
                </c:pt>
                <c:pt idx="2120">
                  <c:v>42187.117314814815</c:v>
                </c:pt>
                <c:pt idx="2121">
                  <c:v>42187.118009259262</c:v>
                </c:pt>
                <c:pt idx="2122">
                  <c:v>42187.118703703687</c:v>
                </c:pt>
                <c:pt idx="2123">
                  <c:v>42187.11939814817</c:v>
                </c:pt>
                <c:pt idx="2124">
                  <c:v>42187.120092592595</c:v>
                </c:pt>
                <c:pt idx="2125">
                  <c:v>42187.12078703702</c:v>
                </c:pt>
                <c:pt idx="2126">
                  <c:v>42187.121481481452</c:v>
                </c:pt>
                <c:pt idx="2127">
                  <c:v>42187.122175925928</c:v>
                </c:pt>
                <c:pt idx="2128">
                  <c:v>42187.122870370367</c:v>
                </c:pt>
                <c:pt idx="2129">
                  <c:v>42187.123564814799</c:v>
                </c:pt>
                <c:pt idx="2130">
                  <c:v>42187.124259259261</c:v>
                </c:pt>
                <c:pt idx="2131">
                  <c:v>42187.124953703678</c:v>
                </c:pt>
                <c:pt idx="2132">
                  <c:v>42187.125648148147</c:v>
                </c:pt>
                <c:pt idx="2133">
                  <c:v>42187.126342592594</c:v>
                </c:pt>
                <c:pt idx="2134">
                  <c:v>42187.127037037026</c:v>
                </c:pt>
                <c:pt idx="2135">
                  <c:v>42187.127731481465</c:v>
                </c:pt>
                <c:pt idx="2136">
                  <c:v>42187.128425925926</c:v>
                </c:pt>
                <c:pt idx="2137">
                  <c:v>42187.129120370359</c:v>
                </c:pt>
                <c:pt idx="2138">
                  <c:v>42187.129814814805</c:v>
                </c:pt>
                <c:pt idx="2139">
                  <c:v>42187.130509259259</c:v>
                </c:pt>
                <c:pt idx="2140">
                  <c:v>42187.131203703684</c:v>
                </c:pt>
                <c:pt idx="2141">
                  <c:v>42187.13189814816</c:v>
                </c:pt>
                <c:pt idx="2142">
                  <c:v>42187.132592592592</c:v>
                </c:pt>
                <c:pt idx="2143">
                  <c:v>42187.133287037024</c:v>
                </c:pt>
                <c:pt idx="2144">
                  <c:v>42187.133981481464</c:v>
                </c:pt>
                <c:pt idx="2145">
                  <c:v>42187.134675925932</c:v>
                </c:pt>
                <c:pt idx="2146">
                  <c:v>42187.135370370372</c:v>
                </c:pt>
                <c:pt idx="2147">
                  <c:v>42187.136064814804</c:v>
                </c:pt>
                <c:pt idx="2148">
                  <c:v>42187.136759259258</c:v>
                </c:pt>
                <c:pt idx="2149">
                  <c:v>42187.137453703683</c:v>
                </c:pt>
                <c:pt idx="2150">
                  <c:v>42187.138148148166</c:v>
                </c:pt>
                <c:pt idx="2151">
                  <c:v>42187.138842592591</c:v>
                </c:pt>
                <c:pt idx="2152">
                  <c:v>42187.139537037037</c:v>
                </c:pt>
                <c:pt idx="2153">
                  <c:v>42187.140231481491</c:v>
                </c:pt>
                <c:pt idx="2154">
                  <c:v>42187.140925925931</c:v>
                </c:pt>
                <c:pt idx="2155">
                  <c:v>42187.14162037037</c:v>
                </c:pt>
                <c:pt idx="2156">
                  <c:v>42187.142314814817</c:v>
                </c:pt>
                <c:pt idx="2157">
                  <c:v>42187.143009259256</c:v>
                </c:pt>
                <c:pt idx="2158">
                  <c:v>42187.143703703674</c:v>
                </c:pt>
                <c:pt idx="2159">
                  <c:v>42187.144398148179</c:v>
                </c:pt>
                <c:pt idx="2160">
                  <c:v>42187.145092592589</c:v>
                </c:pt>
                <c:pt idx="2161">
                  <c:v>42187.145787037021</c:v>
                </c:pt>
                <c:pt idx="2162">
                  <c:v>42187.146481481475</c:v>
                </c:pt>
                <c:pt idx="2163">
                  <c:v>42187.147175925929</c:v>
                </c:pt>
                <c:pt idx="2164">
                  <c:v>42187.147870370369</c:v>
                </c:pt>
                <c:pt idx="2165">
                  <c:v>42187.148564814815</c:v>
                </c:pt>
                <c:pt idx="2166">
                  <c:v>42187.149259259262</c:v>
                </c:pt>
                <c:pt idx="2167">
                  <c:v>42187.149953703687</c:v>
                </c:pt>
                <c:pt idx="2168">
                  <c:v>42187.15064814817</c:v>
                </c:pt>
                <c:pt idx="2169">
                  <c:v>42187.151342592595</c:v>
                </c:pt>
                <c:pt idx="2170">
                  <c:v>42187.152037037042</c:v>
                </c:pt>
                <c:pt idx="2171">
                  <c:v>42187.152731481481</c:v>
                </c:pt>
                <c:pt idx="2172">
                  <c:v>42187.153425925928</c:v>
                </c:pt>
                <c:pt idx="2173">
                  <c:v>42187.154120370367</c:v>
                </c:pt>
                <c:pt idx="2174">
                  <c:v>42187.154814814829</c:v>
                </c:pt>
                <c:pt idx="2175">
                  <c:v>42187.155509259261</c:v>
                </c:pt>
                <c:pt idx="2176">
                  <c:v>42187.1562037037</c:v>
                </c:pt>
                <c:pt idx="2177">
                  <c:v>42187.156898148176</c:v>
                </c:pt>
                <c:pt idx="2178">
                  <c:v>42187.157592592601</c:v>
                </c:pt>
                <c:pt idx="2179">
                  <c:v>42187.15828703704</c:v>
                </c:pt>
                <c:pt idx="2180">
                  <c:v>42187.15898148148</c:v>
                </c:pt>
                <c:pt idx="2181">
                  <c:v>42187.159675925941</c:v>
                </c:pt>
                <c:pt idx="2182">
                  <c:v>42187.160370370373</c:v>
                </c:pt>
                <c:pt idx="2183">
                  <c:v>42187.161064814783</c:v>
                </c:pt>
                <c:pt idx="2184">
                  <c:v>42187.161759259245</c:v>
                </c:pt>
                <c:pt idx="2185">
                  <c:v>42187.162453703684</c:v>
                </c:pt>
                <c:pt idx="2186">
                  <c:v>42187.163148148145</c:v>
                </c:pt>
                <c:pt idx="2187">
                  <c:v>42187.163842592585</c:v>
                </c:pt>
                <c:pt idx="2188">
                  <c:v>42187.164537037039</c:v>
                </c:pt>
                <c:pt idx="2189">
                  <c:v>42187.165231481478</c:v>
                </c:pt>
                <c:pt idx="2190">
                  <c:v>42187.165925925925</c:v>
                </c:pt>
                <c:pt idx="2191">
                  <c:v>42187.166620370372</c:v>
                </c:pt>
                <c:pt idx="2192">
                  <c:v>42187.167314814804</c:v>
                </c:pt>
                <c:pt idx="2193">
                  <c:v>42187.168009259258</c:v>
                </c:pt>
                <c:pt idx="2194">
                  <c:v>42187.168703703683</c:v>
                </c:pt>
                <c:pt idx="2195">
                  <c:v>42187.169398148166</c:v>
                </c:pt>
                <c:pt idx="2196">
                  <c:v>42187.170092592591</c:v>
                </c:pt>
                <c:pt idx="2197">
                  <c:v>42187.170787037023</c:v>
                </c:pt>
                <c:pt idx="2198">
                  <c:v>42187.17148148147</c:v>
                </c:pt>
                <c:pt idx="2199">
                  <c:v>42187.172175925931</c:v>
                </c:pt>
                <c:pt idx="2200">
                  <c:v>42187.172870370385</c:v>
                </c:pt>
                <c:pt idx="2201">
                  <c:v>42187.173564814802</c:v>
                </c:pt>
                <c:pt idx="2202">
                  <c:v>42187.174259259271</c:v>
                </c:pt>
                <c:pt idx="2203">
                  <c:v>42187.174953703689</c:v>
                </c:pt>
                <c:pt idx="2204">
                  <c:v>42187.175648148164</c:v>
                </c:pt>
                <c:pt idx="2205">
                  <c:v>42187.176342592589</c:v>
                </c:pt>
                <c:pt idx="2206">
                  <c:v>42187.177037037036</c:v>
                </c:pt>
                <c:pt idx="2207">
                  <c:v>42187.177731481475</c:v>
                </c:pt>
                <c:pt idx="2208">
                  <c:v>42187.178425925929</c:v>
                </c:pt>
                <c:pt idx="2209">
                  <c:v>42187.179120370354</c:v>
                </c:pt>
                <c:pt idx="2210">
                  <c:v>42187.179814814815</c:v>
                </c:pt>
                <c:pt idx="2211">
                  <c:v>42187.180509259262</c:v>
                </c:pt>
                <c:pt idx="2212">
                  <c:v>42187.181203703687</c:v>
                </c:pt>
                <c:pt idx="2213">
                  <c:v>42187.18189814817</c:v>
                </c:pt>
                <c:pt idx="2214">
                  <c:v>42187.182592592602</c:v>
                </c:pt>
                <c:pt idx="2215">
                  <c:v>42187.183287037034</c:v>
                </c:pt>
                <c:pt idx="2216">
                  <c:v>42187.183981481474</c:v>
                </c:pt>
                <c:pt idx="2217">
                  <c:v>42187.184675925942</c:v>
                </c:pt>
                <c:pt idx="2218">
                  <c:v>42187.185370370367</c:v>
                </c:pt>
                <c:pt idx="2219">
                  <c:v>42187.186064814814</c:v>
                </c:pt>
                <c:pt idx="2220">
                  <c:v>42187.186759259261</c:v>
                </c:pt>
                <c:pt idx="2221">
                  <c:v>42187.187453703678</c:v>
                </c:pt>
                <c:pt idx="2222">
                  <c:v>42187.188148148169</c:v>
                </c:pt>
                <c:pt idx="2223">
                  <c:v>42187.188842592601</c:v>
                </c:pt>
                <c:pt idx="2224">
                  <c:v>42187.18953703704</c:v>
                </c:pt>
                <c:pt idx="2225">
                  <c:v>42187.19023148148</c:v>
                </c:pt>
                <c:pt idx="2226">
                  <c:v>42187.190925925926</c:v>
                </c:pt>
                <c:pt idx="2227">
                  <c:v>42187.191620370359</c:v>
                </c:pt>
                <c:pt idx="2228">
                  <c:v>42187.192314814805</c:v>
                </c:pt>
                <c:pt idx="2229">
                  <c:v>42187.193009259245</c:v>
                </c:pt>
                <c:pt idx="2230">
                  <c:v>42187.19370370367</c:v>
                </c:pt>
                <c:pt idx="2231">
                  <c:v>42187.19439814816</c:v>
                </c:pt>
                <c:pt idx="2232">
                  <c:v>42187.195092592585</c:v>
                </c:pt>
                <c:pt idx="2233">
                  <c:v>42187.195787037017</c:v>
                </c:pt>
                <c:pt idx="2234">
                  <c:v>42187.196481481464</c:v>
                </c:pt>
                <c:pt idx="2235">
                  <c:v>42187.197175925925</c:v>
                </c:pt>
                <c:pt idx="2236">
                  <c:v>42187.197870370372</c:v>
                </c:pt>
                <c:pt idx="2237">
                  <c:v>42187.198564814804</c:v>
                </c:pt>
                <c:pt idx="2238">
                  <c:v>42187.199259259258</c:v>
                </c:pt>
                <c:pt idx="2239">
                  <c:v>42187.199953703683</c:v>
                </c:pt>
                <c:pt idx="2240">
                  <c:v>42187.200648148166</c:v>
                </c:pt>
                <c:pt idx="2241">
                  <c:v>42187.201342592576</c:v>
                </c:pt>
                <c:pt idx="2242">
                  <c:v>42187.202037037037</c:v>
                </c:pt>
                <c:pt idx="2243">
                  <c:v>42187.202731481484</c:v>
                </c:pt>
                <c:pt idx="2244">
                  <c:v>42187.203425925924</c:v>
                </c:pt>
                <c:pt idx="2245">
                  <c:v>42187.20412037037</c:v>
                </c:pt>
                <c:pt idx="2246">
                  <c:v>42187.204814814817</c:v>
                </c:pt>
                <c:pt idx="2247">
                  <c:v>42187.205509259256</c:v>
                </c:pt>
                <c:pt idx="2248">
                  <c:v>42187.206203703689</c:v>
                </c:pt>
                <c:pt idx="2249">
                  <c:v>42187.206898148179</c:v>
                </c:pt>
                <c:pt idx="2250">
                  <c:v>42187.207592592589</c:v>
                </c:pt>
                <c:pt idx="2251">
                  <c:v>42187.208287037036</c:v>
                </c:pt>
                <c:pt idx="2252">
                  <c:v>42187.208981481475</c:v>
                </c:pt>
                <c:pt idx="2253">
                  <c:v>42187.209675925929</c:v>
                </c:pt>
                <c:pt idx="2254">
                  <c:v>42187.210370370369</c:v>
                </c:pt>
                <c:pt idx="2255">
                  <c:v>42187.211064814801</c:v>
                </c:pt>
                <c:pt idx="2256">
                  <c:v>42187.211759259255</c:v>
                </c:pt>
                <c:pt idx="2257">
                  <c:v>42187.212453703687</c:v>
                </c:pt>
                <c:pt idx="2258">
                  <c:v>42187.213148148148</c:v>
                </c:pt>
                <c:pt idx="2259">
                  <c:v>42187.213842592595</c:v>
                </c:pt>
                <c:pt idx="2260">
                  <c:v>42187.214537037042</c:v>
                </c:pt>
                <c:pt idx="2261">
                  <c:v>42187.215231481481</c:v>
                </c:pt>
                <c:pt idx="2262">
                  <c:v>42187.215925925928</c:v>
                </c:pt>
                <c:pt idx="2263">
                  <c:v>42187.216620370367</c:v>
                </c:pt>
                <c:pt idx="2264">
                  <c:v>42187.217314814814</c:v>
                </c:pt>
                <c:pt idx="2265">
                  <c:v>42187.218009259261</c:v>
                </c:pt>
                <c:pt idx="2266">
                  <c:v>42187.218703703678</c:v>
                </c:pt>
                <c:pt idx="2267">
                  <c:v>42187.219398148169</c:v>
                </c:pt>
                <c:pt idx="2268">
                  <c:v>42187.220092592594</c:v>
                </c:pt>
                <c:pt idx="2269">
                  <c:v>42187.220787037018</c:v>
                </c:pt>
                <c:pt idx="2270">
                  <c:v>42187.221481481451</c:v>
                </c:pt>
                <c:pt idx="2271">
                  <c:v>42187.222175925926</c:v>
                </c:pt>
                <c:pt idx="2272">
                  <c:v>42187.222870370373</c:v>
                </c:pt>
                <c:pt idx="2273">
                  <c:v>42187.223564814783</c:v>
                </c:pt>
                <c:pt idx="2274">
                  <c:v>42187.224259259259</c:v>
                </c:pt>
                <c:pt idx="2275">
                  <c:v>42187.224953703684</c:v>
                </c:pt>
                <c:pt idx="2276">
                  <c:v>42187.225648148145</c:v>
                </c:pt>
                <c:pt idx="2277">
                  <c:v>42187.226342592585</c:v>
                </c:pt>
                <c:pt idx="2278">
                  <c:v>42187.227037037024</c:v>
                </c:pt>
                <c:pt idx="2279">
                  <c:v>42187.227731481464</c:v>
                </c:pt>
                <c:pt idx="2280">
                  <c:v>42187.228425925925</c:v>
                </c:pt>
                <c:pt idx="2281">
                  <c:v>42187.229120370357</c:v>
                </c:pt>
                <c:pt idx="2282">
                  <c:v>42187.229814814804</c:v>
                </c:pt>
                <c:pt idx="2283">
                  <c:v>42187.230509259258</c:v>
                </c:pt>
                <c:pt idx="2284">
                  <c:v>42187.231203703683</c:v>
                </c:pt>
                <c:pt idx="2285">
                  <c:v>42187.231898148166</c:v>
                </c:pt>
                <c:pt idx="2286">
                  <c:v>42187.232592592591</c:v>
                </c:pt>
                <c:pt idx="2287">
                  <c:v>42187.233287037023</c:v>
                </c:pt>
                <c:pt idx="2288">
                  <c:v>42187.23398148147</c:v>
                </c:pt>
                <c:pt idx="2289">
                  <c:v>42187.234675925931</c:v>
                </c:pt>
                <c:pt idx="2290">
                  <c:v>42187.23537037037</c:v>
                </c:pt>
                <c:pt idx="2291">
                  <c:v>42187.236064814802</c:v>
                </c:pt>
                <c:pt idx="2292">
                  <c:v>42187.236759259256</c:v>
                </c:pt>
                <c:pt idx="2293">
                  <c:v>42187.237453703674</c:v>
                </c:pt>
                <c:pt idx="2294">
                  <c:v>42187.238148148164</c:v>
                </c:pt>
                <c:pt idx="2295">
                  <c:v>42187.238842592589</c:v>
                </c:pt>
                <c:pt idx="2296">
                  <c:v>42187.239537037036</c:v>
                </c:pt>
                <c:pt idx="2297">
                  <c:v>42187.240231481483</c:v>
                </c:pt>
                <c:pt idx="2298">
                  <c:v>42187.240925925929</c:v>
                </c:pt>
                <c:pt idx="2299">
                  <c:v>42187.241620370354</c:v>
                </c:pt>
                <c:pt idx="2300">
                  <c:v>42187.242314814815</c:v>
                </c:pt>
                <c:pt idx="2301">
                  <c:v>42187.243009259255</c:v>
                </c:pt>
                <c:pt idx="2302">
                  <c:v>42187.243703703673</c:v>
                </c:pt>
                <c:pt idx="2303">
                  <c:v>42187.24439814817</c:v>
                </c:pt>
                <c:pt idx="2304">
                  <c:v>42187.245092592595</c:v>
                </c:pt>
                <c:pt idx="2305">
                  <c:v>42187.24578703702</c:v>
                </c:pt>
                <c:pt idx="2306">
                  <c:v>42187.246481481474</c:v>
                </c:pt>
                <c:pt idx="2307">
                  <c:v>42187.247175925928</c:v>
                </c:pt>
                <c:pt idx="2308">
                  <c:v>42187.247870370367</c:v>
                </c:pt>
                <c:pt idx="2309">
                  <c:v>42187.248564814814</c:v>
                </c:pt>
                <c:pt idx="2310">
                  <c:v>42187.249259259261</c:v>
                </c:pt>
                <c:pt idx="2311">
                  <c:v>42187.249953703678</c:v>
                </c:pt>
                <c:pt idx="2312">
                  <c:v>42187.250648148169</c:v>
                </c:pt>
                <c:pt idx="2313">
                  <c:v>42187.251342592594</c:v>
                </c:pt>
                <c:pt idx="2314">
                  <c:v>42187.25203703704</c:v>
                </c:pt>
                <c:pt idx="2315">
                  <c:v>42187.25273148148</c:v>
                </c:pt>
                <c:pt idx="2316">
                  <c:v>42187.253425925926</c:v>
                </c:pt>
                <c:pt idx="2317">
                  <c:v>42187.254120370373</c:v>
                </c:pt>
                <c:pt idx="2318">
                  <c:v>42187.254814814813</c:v>
                </c:pt>
                <c:pt idx="2319">
                  <c:v>42187.255509259259</c:v>
                </c:pt>
                <c:pt idx="2320">
                  <c:v>42187.256203703706</c:v>
                </c:pt>
                <c:pt idx="2321">
                  <c:v>42187.256898148175</c:v>
                </c:pt>
                <c:pt idx="2322">
                  <c:v>42187.257592592592</c:v>
                </c:pt>
                <c:pt idx="2323">
                  <c:v>42187.258287037039</c:v>
                </c:pt>
                <c:pt idx="2324">
                  <c:v>42187.258981481478</c:v>
                </c:pt>
                <c:pt idx="2325">
                  <c:v>42187.259675925932</c:v>
                </c:pt>
                <c:pt idx="2326">
                  <c:v>42187.260370370372</c:v>
                </c:pt>
                <c:pt idx="2327">
                  <c:v>42187.261064814797</c:v>
                </c:pt>
                <c:pt idx="2328">
                  <c:v>42187.261759259243</c:v>
                </c:pt>
                <c:pt idx="2329">
                  <c:v>42187.262453703683</c:v>
                </c:pt>
                <c:pt idx="2330">
                  <c:v>42187.263148148151</c:v>
                </c:pt>
                <c:pt idx="2331">
                  <c:v>42187.263842592576</c:v>
                </c:pt>
                <c:pt idx="2332">
                  <c:v>42187.264537037037</c:v>
                </c:pt>
                <c:pt idx="2333">
                  <c:v>42187.265231481484</c:v>
                </c:pt>
                <c:pt idx="2334">
                  <c:v>42187.265925925924</c:v>
                </c:pt>
                <c:pt idx="2335">
                  <c:v>42187.26662037037</c:v>
                </c:pt>
                <c:pt idx="2336">
                  <c:v>42187.267314814802</c:v>
                </c:pt>
                <c:pt idx="2337">
                  <c:v>42187.268009259256</c:v>
                </c:pt>
                <c:pt idx="2338">
                  <c:v>42187.268703703674</c:v>
                </c:pt>
                <c:pt idx="2339">
                  <c:v>42187.269398148164</c:v>
                </c:pt>
                <c:pt idx="2340">
                  <c:v>42187.270092592589</c:v>
                </c:pt>
                <c:pt idx="2341">
                  <c:v>42187.270787037021</c:v>
                </c:pt>
                <c:pt idx="2342">
                  <c:v>42187.271481481454</c:v>
                </c:pt>
                <c:pt idx="2343">
                  <c:v>42187.272175925929</c:v>
                </c:pt>
                <c:pt idx="2344">
                  <c:v>42187.272870370369</c:v>
                </c:pt>
                <c:pt idx="2345">
                  <c:v>42187.273564814801</c:v>
                </c:pt>
                <c:pt idx="2346">
                  <c:v>42187.274259259262</c:v>
                </c:pt>
                <c:pt idx="2347">
                  <c:v>42187.274953703687</c:v>
                </c:pt>
                <c:pt idx="2348">
                  <c:v>42187.275648148148</c:v>
                </c:pt>
                <c:pt idx="2349">
                  <c:v>42187.276342592595</c:v>
                </c:pt>
                <c:pt idx="2350">
                  <c:v>42187.277037037034</c:v>
                </c:pt>
                <c:pt idx="2351">
                  <c:v>42187.277731481474</c:v>
                </c:pt>
                <c:pt idx="2352">
                  <c:v>42187.278425925928</c:v>
                </c:pt>
                <c:pt idx="2353">
                  <c:v>42187.279120370353</c:v>
                </c:pt>
                <c:pt idx="2354">
                  <c:v>42187.279814814814</c:v>
                </c:pt>
                <c:pt idx="2355">
                  <c:v>42187.280509259261</c:v>
                </c:pt>
                <c:pt idx="2356">
                  <c:v>42187.281203703678</c:v>
                </c:pt>
                <c:pt idx="2357">
                  <c:v>42187.281898148169</c:v>
                </c:pt>
                <c:pt idx="2358">
                  <c:v>42187.282592592601</c:v>
                </c:pt>
                <c:pt idx="2359">
                  <c:v>42187.283287037026</c:v>
                </c:pt>
                <c:pt idx="2360">
                  <c:v>42187.283981481465</c:v>
                </c:pt>
                <c:pt idx="2361">
                  <c:v>42187.284675925941</c:v>
                </c:pt>
                <c:pt idx="2362">
                  <c:v>42187.285370370373</c:v>
                </c:pt>
                <c:pt idx="2363">
                  <c:v>42187.286064814805</c:v>
                </c:pt>
                <c:pt idx="2364">
                  <c:v>42187.286759259259</c:v>
                </c:pt>
                <c:pt idx="2365">
                  <c:v>42187.287453703684</c:v>
                </c:pt>
                <c:pt idx="2366">
                  <c:v>42187.28814814816</c:v>
                </c:pt>
                <c:pt idx="2367">
                  <c:v>42187.288842592592</c:v>
                </c:pt>
                <c:pt idx="2368">
                  <c:v>42187.289537037039</c:v>
                </c:pt>
                <c:pt idx="2369">
                  <c:v>42187.290231481478</c:v>
                </c:pt>
                <c:pt idx="2370">
                  <c:v>42187.290925925925</c:v>
                </c:pt>
                <c:pt idx="2371">
                  <c:v>42187.291620370357</c:v>
                </c:pt>
                <c:pt idx="2372">
                  <c:v>42187.292314814804</c:v>
                </c:pt>
                <c:pt idx="2373">
                  <c:v>42187.293009259243</c:v>
                </c:pt>
                <c:pt idx="2374">
                  <c:v>42187.293703703668</c:v>
                </c:pt>
                <c:pt idx="2375">
                  <c:v>42187.294398148166</c:v>
                </c:pt>
                <c:pt idx="2376">
                  <c:v>42187.295092592576</c:v>
                </c:pt>
                <c:pt idx="2377">
                  <c:v>42187.295787037008</c:v>
                </c:pt>
                <c:pt idx="2378">
                  <c:v>42187.29648148147</c:v>
                </c:pt>
                <c:pt idx="2379">
                  <c:v>42187.297175925924</c:v>
                </c:pt>
                <c:pt idx="2380">
                  <c:v>42187.29787037037</c:v>
                </c:pt>
                <c:pt idx="2381">
                  <c:v>42187.298564814802</c:v>
                </c:pt>
                <c:pt idx="2382">
                  <c:v>42187.299259259256</c:v>
                </c:pt>
                <c:pt idx="2383">
                  <c:v>42187.299953703674</c:v>
                </c:pt>
                <c:pt idx="2384">
                  <c:v>42187.300648148179</c:v>
                </c:pt>
                <c:pt idx="2385">
                  <c:v>42187.301342592589</c:v>
                </c:pt>
                <c:pt idx="2386">
                  <c:v>42187.302037037043</c:v>
                </c:pt>
                <c:pt idx="2387">
                  <c:v>42187.302731481483</c:v>
                </c:pt>
                <c:pt idx="2388">
                  <c:v>42187.303425925929</c:v>
                </c:pt>
                <c:pt idx="2389">
                  <c:v>42187.304120370369</c:v>
                </c:pt>
                <c:pt idx="2390">
                  <c:v>42187.30481481483</c:v>
                </c:pt>
                <c:pt idx="2391">
                  <c:v>42187.305509259262</c:v>
                </c:pt>
                <c:pt idx="2392">
                  <c:v>42187.306203703702</c:v>
                </c:pt>
                <c:pt idx="2393">
                  <c:v>42187.306898148177</c:v>
                </c:pt>
                <c:pt idx="2394">
                  <c:v>42187.307592592602</c:v>
                </c:pt>
                <c:pt idx="2395">
                  <c:v>42187.308287037042</c:v>
                </c:pt>
                <c:pt idx="2396">
                  <c:v>42187.308981481481</c:v>
                </c:pt>
                <c:pt idx="2397">
                  <c:v>42187.309675925942</c:v>
                </c:pt>
                <c:pt idx="2398">
                  <c:v>42187.310370370389</c:v>
                </c:pt>
                <c:pt idx="2399">
                  <c:v>42187.311064814814</c:v>
                </c:pt>
                <c:pt idx="2400">
                  <c:v>42187.311759259261</c:v>
                </c:pt>
                <c:pt idx="2401">
                  <c:v>42187.3124537037</c:v>
                </c:pt>
                <c:pt idx="2402">
                  <c:v>42187.313148148169</c:v>
                </c:pt>
                <c:pt idx="2403">
                  <c:v>42187.313842592601</c:v>
                </c:pt>
                <c:pt idx="2404">
                  <c:v>42187.314537037055</c:v>
                </c:pt>
                <c:pt idx="2405">
                  <c:v>42187.315231481494</c:v>
                </c:pt>
                <c:pt idx="2406">
                  <c:v>42187.315925925941</c:v>
                </c:pt>
                <c:pt idx="2407">
                  <c:v>42187.316620370388</c:v>
                </c:pt>
                <c:pt idx="2408">
                  <c:v>42187.317314814813</c:v>
                </c:pt>
                <c:pt idx="2409">
                  <c:v>42187.318009259274</c:v>
                </c:pt>
                <c:pt idx="2410">
                  <c:v>42187.318703703706</c:v>
                </c:pt>
                <c:pt idx="2411">
                  <c:v>42187.319398148175</c:v>
                </c:pt>
                <c:pt idx="2412">
                  <c:v>42187.320092592592</c:v>
                </c:pt>
                <c:pt idx="2413">
                  <c:v>42187.320787037024</c:v>
                </c:pt>
                <c:pt idx="2414">
                  <c:v>42187.321481481464</c:v>
                </c:pt>
                <c:pt idx="2415">
                  <c:v>42187.322175925932</c:v>
                </c:pt>
                <c:pt idx="2416">
                  <c:v>42187.322870370386</c:v>
                </c:pt>
                <c:pt idx="2417">
                  <c:v>42187.323564814804</c:v>
                </c:pt>
                <c:pt idx="2418">
                  <c:v>42187.324259259272</c:v>
                </c:pt>
                <c:pt idx="2419">
                  <c:v>42187.324953703705</c:v>
                </c:pt>
                <c:pt idx="2420">
                  <c:v>42187.325648148166</c:v>
                </c:pt>
                <c:pt idx="2421">
                  <c:v>42187.326342592591</c:v>
                </c:pt>
                <c:pt idx="2422">
                  <c:v>42187.327037037037</c:v>
                </c:pt>
                <c:pt idx="2423">
                  <c:v>42187.327731481484</c:v>
                </c:pt>
                <c:pt idx="2424">
                  <c:v>42187.328425925931</c:v>
                </c:pt>
                <c:pt idx="2425">
                  <c:v>42187.32912037037</c:v>
                </c:pt>
                <c:pt idx="2426">
                  <c:v>42187.329814814817</c:v>
                </c:pt>
                <c:pt idx="2427">
                  <c:v>42187.330509259271</c:v>
                </c:pt>
                <c:pt idx="2428">
                  <c:v>42187.331203703689</c:v>
                </c:pt>
                <c:pt idx="2429">
                  <c:v>42187.331898148179</c:v>
                </c:pt>
                <c:pt idx="2430">
                  <c:v>42187.332592592604</c:v>
                </c:pt>
                <c:pt idx="2431">
                  <c:v>42187.333287037036</c:v>
                </c:pt>
                <c:pt idx="2432">
                  <c:v>42187.333981481475</c:v>
                </c:pt>
                <c:pt idx="2433">
                  <c:v>42187.334675925944</c:v>
                </c:pt>
                <c:pt idx="2434">
                  <c:v>42187.335370370369</c:v>
                </c:pt>
                <c:pt idx="2435">
                  <c:v>42187.336064814815</c:v>
                </c:pt>
                <c:pt idx="2436">
                  <c:v>42187.336759259262</c:v>
                </c:pt>
                <c:pt idx="2437">
                  <c:v>42187.337453703687</c:v>
                </c:pt>
                <c:pt idx="2438">
                  <c:v>42187.33814814817</c:v>
                </c:pt>
                <c:pt idx="2439">
                  <c:v>42187.338842592602</c:v>
                </c:pt>
                <c:pt idx="2440">
                  <c:v>42187.339537037042</c:v>
                </c:pt>
                <c:pt idx="2441">
                  <c:v>42187.340231481496</c:v>
                </c:pt>
                <c:pt idx="2442">
                  <c:v>42187.340925925942</c:v>
                </c:pt>
                <c:pt idx="2443">
                  <c:v>42187.341620370367</c:v>
                </c:pt>
                <c:pt idx="2444">
                  <c:v>42187.342314814829</c:v>
                </c:pt>
                <c:pt idx="2445">
                  <c:v>42187.343009259261</c:v>
                </c:pt>
                <c:pt idx="2446">
                  <c:v>42187.343703703678</c:v>
                </c:pt>
                <c:pt idx="2447">
                  <c:v>42187.344398148176</c:v>
                </c:pt>
                <c:pt idx="2448">
                  <c:v>42187.345092592601</c:v>
                </c:pt>
                <c:pt idx="2449">
                  <c:v>42187.345787037026</c:v>
                </c:pt>
                <c:pt idx="2450">
                  <c:v>42187.34648148148</c:v>
                </c:pt>
                <c:pt idx="2451">
                  <c:v>42187.347175925941</c:v>
                </c:pt>
                <c:pt idx="2452">
                  <c:v>42187.347870370388</c:v>
                </c:pt>
                <c:pt idx="2453">
                  <c:v>42187.348564814813</c:v>
                </c:pt>
                <c:pt idx="2454">
                  <c:v>42187.349259259274</c:v>
                </c:pt>
                <c:pt idx="2455">
                  <c:v>42187.349953703706</c:v>
                </c:pt>
                <c:pt idx="2456">
                  <c:v>42187.350648148175</c:v>
                </c:pt>
                <c:pt idx="2457">
                  <c:v>42187.351342592592</c:v>
                </c:pt>
                <c:pt idx="2458">
                  <c:v>42187.352037037053</c:v>
                </c:pt>
                <c:pt idx="2459">
                  <c:v>42187.352731481493</c:v>
                </c:pt>
                <c:pt idx="2460">
                  <c:v>42187.353425925932</c:v>
                </c:pt>
                <c:pt idx="2461">
                  <c:v>42187.354120370386</c:v>
                </c:pt>
                <c:pt idx="2462">
                  <c:v>42187.35481481484</c:v>
                </c:pt>
                <c:pt idx="2463">
                  <c:v>42187.355509259272</c:v>
                </c:pt>
                <c:pt idx="2464">
                  <c:v>42187.356203703712</c:v>
                </c:pt>
                <c:pt idx="2465">
                  <c:v>42187.356898148195</c:v>
                </c:pt>
                <c:pt idx="2466">
                  <c:v>42187.357592592605</c:v>
                </c:pt>
                <c:pt idx="2467">
                  <c:v>42187.358287037052</c:v>
                </c:pt>
                <c:pt idx="2468">
                  <c:v>42187.358981481491</c:v>
                </c:pt>
                <c:pt idx="2469">
                  <c:v>42187.359675925945</c:v>
                </c:pt>
                <c:pt idx="2470">
                  <c:v>42187.360370370385</c:v>
                </c:pt>
                <c:pt idx="2471">
                  <c:v>42187.361064814802</c:v>
                </c:pt>
                <c:pt idx="2472">
                  <c:v>42187.361759259256</c:v>
                </c:pt>
                <c:pt idx="2473">
                  <c:v>42187.362453703689</c:v>
                </c:pt>
                <c:pt idx="2474">
                  <c:v>42187.363148148164</c:v>
                </c:pt>
                <c:pt idx="2475">
                  <c:v>42187.363842592589</c:v>
                </c:pt>
                <c:pt idx="2476">
                  <c:v>42187.364537037043</c:v>
                </c:pt>
                <c:pt idx="2477">
                  <c:v>42187.365231481483</c:v>
                </c:pt>
                <c:pt idx="2478">
                  <c:v>42187.365925925929</c:v>
                </c:pt>
                <c:pt idx="2479">
                  <c:v>42187.366620370369</c:v>
                </c:pt>
                <c:pt idx="2480">
                  <c:v>42187.367314814815</c:v>
                </c:pt>
                <c:pt idx="2481">
                  <c:v>42187.368009259262</c:v>
                </c:pt>
                <c:pt idx="2482">
                  <c:v>42187.368703703687</c:v>
                </c:pt>
                <c:pt idx="2483">
                  <c:v>42187.36939814817</c:v>
                </c:pt>
                <c:pt idx="2484">
                  <c:v>42187.370092592602</c:v>
                </c:pt>
                <c:pt idx="2485">
                  <c:v>42187.370787037034</c:v>
                </c:pt>
                <c:pt idx="2486">
                  <c:v>42187.371481481474</c:v>
                </c:pt>
                <c:pt idx="2487">
                  <c:v>42187.372175925942</c:v>
                </c:pt>
                <c:pt idx="2488">
                  <c:v>42187.372870370389</c:v>
                </c:pt>
                <c:pt idx="2489">
                  <c:v>42187.373564814814</c:v>
                </c:pt>
                <c:pt idx="2490">
                  <c:v>42187.374259259275</c:v>
                </c:pt>
                <c:pt idx="2491">
                  <c:v>42187.3749537037</c:v>
                </c:pt>
                <c:pt idx="2492">
                  <c:v>42187.375648148169</c:v>
                </c:pt>
                <c:pt idx="2493">
                  <c:v>42187.376342592601</c:v>
                </c:pt>
                <c:pt idx="2494">
                  <c:v>42187.37703703704</c:v>
                </c:pt>
                <c:pt idx="2495">
                  <c:v>42187.37773148148</c:v>
                </c:pt>
                <c:pt idx="2496">
                  <c:v>42187.378425925941</c:v>
                </c:pt>
                <c:pt idx="2497">
                  <c:v>42187.379120370373</c:v>
                </c:pt>
                <c:pt idx="2498">
                  <c:v>42187.379814814813</c:v>
                </c:pt>
                <c:pt idx="2499">
                  <c:v>42187.380509259274</c:v>
                </c:pt>
                <c:pt idx="2500">
                  <c:v>42187.381203703706</c:v>
                </c:pt>
                <c:pt idx="2501">
                  <c:v>42187.381898148175</c:v>
                </c:pt>
                <c:pt idx="2502">
                  <c:v>42187.382592592607</c:v>
                </c:pt>
                <c:pt idx="2503">
                  <c:v>42187.383287037039</c:v>
                </c:pt>
                <c:pt idx="2504">
                  <c:v>42187.383981481478</c:v>
                </c:pt>
                <c:pt idx="2505">
                  <c:v>42187.384675925947</c:v>
                </c:pt>
                <c:pt idx="2506">
                  <c:v>42187.385370370386</c:v>
                </c:pt>
                <c:pt idx="2507">
                  <c:v>42187.386064814818</c:v>
                </c:pt>
                <c:pt idx="2508">
                  <c:v>42187.386759259272</c:v>
                </c:pt>
                <c:pt idx="2509">
                  <c:v>42187.387453703705</c:v>
                </c:pt>
                <c:pt idx="2510">
                  <c:v>42187.38814814818</c:v>
                </c:pt>
                <c:pt idx="2511">
                  <c:v>42187.388842592605</c:v>
                </c:pt>
                <c:pt idx="2512">
                  <c:v>42187.389537037052</c:v>
                </c:pt>
                <c:pt idx="2513">
                  <c:v>42187.390231481491</c:v>
                </c:pt>
                <c:pt idx="2514">
                  <c:v>42187.390925925931</c:v>
                </c:pt>
                <c:pt idx="2515">
                  <c:v>42187.39162037037</c:v>
                </c:pt>
                <c:pt idx="2516">
                  <c:v>42187.392314814817</c:v>
                </c:pt>
                <c:pt idx="2517">
                  <c:v>42187.393009259256</c:v>
                </c:pt>
                <c:pt idx="2518">
                  <c:v>42187.393703703674</c:v>
                </c:pt>
                <c:pt idx="2519">
                  <c:v>42187.394398148179</c:v>
                </c:pt>
                <c:pt idx="2520">
                  <c:v>42187.395092592589</c:v>
                </c:pt>
                <c:pt idx="2521">
                  <c:v>42187.395787037021</c:v>
                </c:pt>
                <c:pt idx="2522">
                  <c:v>42187.396481481475</c:v>
                </c:pt>
                <c:pt idx="2523">
                  <c:v>42187.397175925929</c:v>
                </c:pt>
                <c:pt idx="2524">
                  <c:v>42187.397870370369</c:v>
                </c:pt>
                <c:pt idx="2525">
                  <c:v>42187.398564814815</c:v>
                </c:pt>
                <c:pt idx="2526">
                  <c:v>42187.399259259262</c:v>
                </c:pt>
                <c:pt idx="2527">
                  <c:v>42187.399953703687</c:v>
                </c:pt>
                <c:pt idx="2528">
                  <c:v>42187.40064814817</c:v>
                </c:pt>
                <c:pt idx="2529">
                  <c:v>42187.401342592595</c:v>
                </c:pt>
                <c:pt idx="2530">
                  <c:v>42187.402037037042</c:v>
                </c:pt>
                <c:pt idx="2531">
                  <c:v>42187.402731481481</c:v>
                </c:pt>
                <c:pt idx="2532">
                  <c:v>42187.403425925928</c:v>
                </c:pt>
                <c:pt idx="2533">
                  <c:v>42187.404120370367</c:v>
                </c:pt>
                <c:pt idx="2534">
                  <c:v>42187.404814814829</c:v>
                </c:pt>
                <c:pt idx="2535">
                  <c:v>42187.405509259261</c:v>
                </c:pt>
                <c:pt idx="2536">
                  <c:v>42187.4062037037</c:v>
                </c:pt>
                <c:pt idx="2537">
                  <c:v>42187.406898148176</c:v>
                </c:pt>
                <c:pt idx="2538">
                  <c:v>42187.407592592601</c:v>
                </c:pt>
                <c:pt idx="2539">
                  <c:v>42187.40828703704</c:v>
                </c:pt>
                <c:pt idx="2540">
                  <c:v>42187.40898148148</c:v>
                </c:pt>
                <c:pt idx="2541">
                  <c:v>42187.409675925941</c:v>
                </c:pt>
                <c:pt idx="2542">
                  <c:v>42187.410370370388</c:v>
                </c:pt>
                <c:pt idx="2543">
                  <c:v>42187.411064814805</c:v>
                </c:pt>
                <c:pt idx="2544">
                  <c:v>42187.411759259259</c:v>
                </c:pt>
                <c:pt idx="2545">
                  <c:v>42187.412453703706</c:v>
                </c:pt>
                <c:pt idx="2546">
                  <c:v>42187.41314814816</c:v>
                </c:pt>
                <c:pt idx="2547">
                  <c:v>42187.413842592592</c:v>
                </c:pt>
                <c:pt idx="2548">
                  <c:v>42187.414537037053</c:v>
                </c:pt>
                <c:pt idx="2549">
                  <c:v>42187.415231481493</c:v>
                </c:pt>
                <c:pt idx="2550">
                  <c:v>42187.415925925932</c:v>
                </c:pt>
                <c:pt idx="2551">
                  <c:v>42187.416620370386</c:v>
                </c:pt>
                <c:pt idx="2552">
                  <c:v>42187.417314814818</c:v>
                </c:pt>
                <c:pt idx="2553">
                  <c:v>42187.418009259272</c:v>
                </c:pt>
                <c:pt idx="2554">
                  <c:v>42187.418703703705</c:v>
                </c:pt>
                <c:pt idx="2555">
                  <c:v>42187.41939814818</c:v>
                </c:pt>
                <c:pt idx="2556">
                  <c:v>42187.420092592591</c:v>
                </c:pt>
                <c:pt idx="2557">
                  <c:v>42187.420787037023</c:v>
                </c:pt>
                <c:pt idx="2558">
                  <c:v>42187.42148148147</c:v>
                </c:pt>
                <c:pt idx="2559">
                  <c:v>42187.422175925931</c:v>
                </c:pt>
                <c:pt idx="2560">
                  <c:v>42187.422870370385</c:v>
                </c:pt>
                <c:pt idx="2561">
                  <c:v>42187.423564814802</c:v>
                </c:pt>
                <c:pt idx="2562">
                  <c:v>42187.424259259271</c:v>
                </c:pt>
                <c:pt idx="2563">
                  <c:v>42187.424953703689</c:v>
                </c:pt>
                <c:pt idx="2564">
                  <c:v>42187.425648148164</c:v>
                </c:pt>
                <c:pt idx="2565">
                  <c:v>42187.426342592589</c:v>
                </c:pt>
                <c:pt idx="2566">
                  <c:v>42187.427037037036</c:v>
                </c:pt>
                <c:pt idx="2567">
                  <c:v>42187.427731481475</c:v>
                </c:pt>
                <c:pt idx="2568">
                  <c:v>42187.428425925929</c:v>
                </c:pt>
                <c:pt idx="2569">
                  <c:v>42187.429120370354</c:v>
                </c:pt>
                <c:pt idx="2570">
                  <c:v>42187.429814814815</c:v>
                </c:pt>
                <c:pt idx="2571">
                  <c:v>42187.430509259262</c:v>
                </c:pt>
                <c:pt idx="2572">
                  <c:v>42187.431203703687</c:v>
                </c:pt>
                <c:pt idx="2573">
                  <c:v>42187.43189814817</c:v>
                </c:pt>
                <c:pt idx="2574">
                  <c:v>42187.432592592602</c:v>
                </c:pt>
                <c:pt idx="2575">
                  <c:v>42187.433287037034</c:v>
                </c:pt>
                <c:pt idx="2576">
                  <c:v>42187.433981481474</c:v>
                </c:pt>
                <c:pt idx="2577">
                  <c:v>42187.434675925942</c:v>
                </c:pt>
                <c:pt idx="2578">
                  <c:v>42187.435370370367</c:v>
                </c:pt>
                <c:pt idx="2579">
                  <c:v>42187.436064814814</c:v>
                </c:pt>
                <c:pt idx="2580">
                  <c:v>42187.436759259261</c:v>
                </c:pt>
                <c:pt idx="2581">
                  <c:v>42187.437453703678</c:v>
                </c:pt>
                <c:pt idx="2582">
                  <c:v>42187.438148148169</c:v>
                </c:pt>
                <c:pt idx="2583">
                  <c:v>42187.438842592601</c:v>
                </c:pt>
                <c:pt idx="2584">
                  <c:v>42187.43953703704</c:v>
                </c:pt>
                <c:pt idx="2585">
                  <c:v>42187.440231481494</c:v>
                </c:pt>
                <c:pt idx="2586">
                  <c:v>42187.440925925941</c:v>
                </c:pt>
                <c:pt idx="2587">
                  <c:v>42187.441620370373</c:v>
                </c:pt>
                <c:pt idx="2588">
                  <c:v>42187.442314814813</c:v>
                </c:pt>
                <c:pt idx="2589">
                  <c:v>42187.443009259259</c:v>
                </c:pt>
                <c:pt idx="2590">
                  <c:v>42187.443703703684</c:v>
                </c:pt>
                <c:pt idx="2591">
                  <c:v>42187.444398148175</c:v>
                </c:pt>
                <c:pt idx="2592">
                  <c:v>42187.445092592592</c:v>
                </c:pt>
                <c:pt idx="2593">
                  <c:v>42187.445787037024</c:v>
                </c:pt>
                <c:pt idx="2594">
                  <c:v>42187.446481481478</c:v>
                </c:pt>
                <c:pt idx="2595">
                  <c:v>42187.447175925932</c:v>
                </c:pt>
                <c:pt idx="2596">
                  <c:v>42187.447870370386</c:v>
                </c:pt>
                <c:pt idx="2597">
                  <c:v>42187.448564814818</c:v>
                </c:pt>
                <c:pt idx="2598">
                  <c:v>42187.449259259272</c:v>
                </c:pt>
                <c:pt idx="2599">
                  <c:v>42187.449953703705</c:v>
                </c:pt>
                <c:pt idx="2600">
                  <c:v>42187.45064814818</c:v>
                </c:pt>
                <c:pt idx="2601">
                  <c:v>42187.451342592591</c:v>
                </c:pt>
                <c:pt idx="2602">
                  <c:v>42187.452037037052</c:v>
                </c:pt>
                <c:pt idx="2603">
                  <c:v>42187.452731481491</c:v>
                </c:pt>
                <c:pt idx="2604">
                  <c:v>42187.453425925931</c:v>
                </c:pt>
                <c:pt idx="2605">
                  <c:v>42187.454120370385</c:v>
                </c:pt>
                <c:pt idx="2606">
                  <c:v>42187.454814814839</c:v>
                </c:pt>
                <c:pt idx="2607">
                  <c:v>42187.455509259271</c:v>
                </c:pt>
                <c:pt idx="2608">
                  <c:v>42187.456203703703</c:v>
                </c:pt>
                <c:pt idx="2609">
                  <c:v>42187.456898148193</c:v>
                </c:pt>
                <c:pt idx="2610">
                  <c:v>42187.457592592604</c:v>
                </c:pt>
                <c:pt idx="2611">
                  <c:v>42187.458287037043</c:v>
                </c:pt>
                <c:pt idx="2612">
                  <c:v>42187.458981481483</c:v>
                </c:pt>
                <c:pt idx="2613">
                  <c:v>42187.459675925944</c:v>
                </c:pt>
                <c:pt idx="2614">
                  <c:v>42187.460370370369</c:v>
                </c:pt>
                <c:pt idx="2615">
                  <c:v>42187.461064814801</c:v>
                </c:pt>
                <c:pt idx="2616">
                  <c:v>42187.461759259255</c:v>
                </c:pt>
                <c:pt idx="2617">
                  <c:v>42187.462453703687</c:v>
                </c:pt>
                <c:pt idx="2618">
                  <c:v>42187.463148148148</c:v>
                </c:pt>
                <c:pt idx="2619">
                  <c:v>42187.463842592595</c:v>
                </c:pt>
                <c:pt idx="2620">
                  <c:v>42187.464537037042</c:v>
                </c:pt>
                <c:pt idx="2621">
                  <c:v>42187.465231481481</c:v>
                </c:pt>
                <c:pt idx="2622">
                  <c:v>42187.465925925928</c:v>
                </c:pt>
                <c:pt idx="2623">
                  <c:v>42187.466620370367</c:v>
                </c:pt>
                <c:pt idx="2624">
                  <c:v>42187.467314814814</c:v>
                </c:pt>
                <c:pt idx="2625">
                  <c:v>42187.468009259261</c:v>
                </c:pt>
                <c:pt idx="2626">
                  <c:v>42187.468703703678</c:v>
                </c:pt>
                <c:pt idx="2627">
                  <c:v>42187.469398148169</c:v>
                </c:pt>
                <c:pt idx="2628">
                  <c:v>42187.470092592601</c:v>
                </c:pt>
                <c:pt idx="2629">
                  <c:v>42187.470787037026</c:v>
                </c:pt>
                <c:pt idx="2630">
                  <c:v>42187.471481481465</c:v>
                </c:pt>
                <c:pt idx="2631">
                  <c:v>42187.472175925941</c:v>
                </c:pt>
                <c:pt idx="2632">
                  <c:v>42187.472870370388</c:v>
                </c:pt>
                <c:pt idx="2633">
                  <c:v>42187.473564814805</c:v>
                </c:pt>
                <c:pt idx="2634">
                  <c:v>42187.474259259274</c:v>
                </c:pt>
                <c:pt idx="2635">
                  <c:v>42187.474953703706</c:v>
                </c:pt>
                <c:pt idx="2636">
                  <c:v>42187.47564814816</c:v>
                </c:pt>
                <c:pt idx="2637">
                  <c:v>42187.476342592592</c:v>
                </c:pt>
                <c:pt idx="2638">
                  <c:v>42187.477037037039</c:v>
                </c:pt>
                <c:pt idx="2639">
                  <c:v>42187.477731481478</c:v>
                </c:pt>
                <c:pt idx="2640">
                  <c:v>42187.478425925932</c:v>
                </c:pt>
                <c:pt idx="2641">
                  <c:v>42187.479120370372</c:v>
                </c:pt>
                <c:pt idx="2642">
                  <c:v>42187.479814814818</c:v>
                </c:pt>
                <c:pt idx="2643">
                  <c:v>42187.480509259272</c:v>
                </c:pt>
                <c:pt idx="2644">
                  <c:v>42187.481203703705</c:v>
                </c:pt>
                <c:pt idx="2645">
                  <c:v>42187.48189814818</c:v>
                </c:pt>
                <c:pt idx="2646">
                  <c:v>42187.482592592605</c:v>
                </c:pt>
                <c:pt idx="2647">
                  <c:v>42187.483287037037</c:v>
                </c:pt>
                <c:pt idx="2648">
                  <c:v>42187.483981481484</c:v>
                </c:pt>
                <c:pt idx="2649">
                  <c:v>42187.484675925945</c:v>
                </c:pt>
                <c:pt idx="2650">
                  <c:v>42187.485370370385</c:v>
                </c:pt>
                <c:pt idx="2651">
                  <c:v>42187.486064814817</c:v>
                </c:pt>
                <c:pt idx="2652">
                  <c:v>42187.486759259271</c:v>
                </c:pt>
                <c:pt idx="2653">
                  <c:v>42187.487453703689</c:v>
                </c:pt>
                <c:pt idx="2654">
                  <c:v>42187.488148148179</c:v>
                </c:pt>
                <c:pt idx="2655">
                  <c:v>42187.488842592604</c:v>
                </c:pt>
                <c:pt idx="2656">
                  <c:v>42187.489537037043</c:v>
                </c:pt>
                <c:pt idx="2657">
                  <c:v>42187.490231481483</c:v>
                </c:pt>
                <c:pt idx="2658">
                  <c:v>42187.490925925929</c:v>
                </c:pt>
                <c:pt idx="2659">
                  <c:v>42187.491620370354</c:v>
                </c:pt>
                <c:pt idx="2660">
                  <c:v>42187.492314814815</c:v>
                </c:pt>
                <c:pt idx="2661">
                  <c:v>42187.493009259255</c:v>
                </c:pt>
                <c:pt idx="2662">
                  <c:v>42187.493703703673</c:v>
                </c:pt>
                <c:pt idx="2663">
                  <c:v>42187.49439814817</c:v>
                </c:pt>
                <c:pt idx="2664">
                  <c:v>42187.495092592595</c:v>
                </c:pt>
                <c:pt idx="2665">
                  <c:v>42187.49578703702</c:v>
                </c:pt>
                <c:pt idx="2666">
                  <c:v>42187.496481481474</c:v>
                </c:pt>
                <c:pt idx="2667">
                  <c:v>42187.497175925928</c:v>
                </c:pt>
                <c:pt idx="2668">
                  <c:v>42187.497870370367</c:v>
                </c:pt>
                <c:pt idx="2669">
                  <c:v>42187.498564814814</c:v>
                </c:pt>
                <c:pt idx="2670">
                  <c:v>42187.499259259261</c:v>
                </c:pt>
                <c:pt idx="2671">
                  <c:v>42187.499953703678</c:v>
                </c:pt>
                <c:pt idx="2672">
                  <c:v>42187.500648148169</c:v>
                </c:pt>
                <c:pt idx="2673">
                  <c:v>42187.501342592594</c:v>
                </c:pt>
                <c:pt idx="2674">
                  <c:v>42187.50203703704</c:v>
                </c:pt>
                <c:pt idx="2675">
                  <c:v>42187.50273148148</c:v>
                </c:pt>
                <c:pt idx="2676">
                  <c:v>42187.503425925926</c:v>
                </c:pt>
                <c:pt idx="2677">
                  <c:v>42187.504120370373</c:v>
                </c:pt>
                <c:pt idx="2678">
                  <c:v>42187.504814814813</c:v>
                </c:pt>
                <c:pt idx="2679">
                  <c:v>42187.505509259259</c:v>
                </c:pt>
                <c:pt idx="2680">
                  <c:v>42187.506203703706</c:v>
                </c:pt>
                <c:pt idx="2681">
                  <c:v>42187.506898148175</c:v>
                </c:pt>
                <c:pt idx="2682">
                  <c:v>42187.507592592592</c:v>
                </c:pt>
                <c:pt idx="2683">
                  <c:v>42187.508287037039</c:v>
                </c:pt>
                <c:pt idx="2684">
                  <c:v>42187.508981481478</c:v>
                </c:pt>
                <c:pt idx="2685">
                  <c:v>42187.509675925932</c:v>
                </c:pt>
                <c:pt idx="2686">
                  <c:v>42187.510370370386</c:v>
                </c:pt>
                <c:pt idx="2687">
                  <c:v>42187.511064814804</c:v>
                </c:pt>
                <c:pt idx="2688">
                  <c:v>42187.511759259258</c:v>
                </c:pt>
                <c:pt idx="2689">
                  <c:v>42187.512453703705</c:v>
                </c:pt>
                <c:pt idx="2690">
                  <c:v>42187.513148148166</c:v>
                </c:pt>
                <c:pt idx="2691">
                  <c:v>42187.513842592591</c:v>
                </c:pt>
                <c:pt idx="2692">
                  <c:v>42187.514537037052</c:v>
                </c:pt>
                <c:pt idx="2693">
                  <c:v>42187.515231481491</c:v>
                </c:pt>
                <c:pt idx="2694">
                  <c:v>42187.515925925931</c:v>
                </c:pt>
                <c:pt idx="2695">
                  <c:v>42187.516620370385</c:v>
                </c:pt>
                <c:pt idx="2696">
                  <c:v>42187.517314814817</c:v>
                </c:pt>
                <c:pt idx="2697">
                  <c:v>42187.518009259271</c:v>
                </c:pt>
                <c:pt idx="2698">
                  <c:v>42187.518703703689</c:v>
                </c:pt>
                <c:pt idx="2699">
                  <c:v>42187.519398148179</c:v>
                </c:pt>
                <c:pt idx="2700">
                  <c:v>42187.520092592589</c:v>
                </c:pt>
                <c:pt idx="2701">
                  <c:v>42187.520787037021</c:v>
                </c:pt>
                <c:pt idx="2702">
                  <c:v>42187.521481481454</c:v>
                </c:pt>
                <c:pt idx="2703">
                  <c:v>42187.522175925929</c:v>
                </c:pt>
                <c:pt idx="2704">
                  <c:v>42187.522870370369</c:v>
                </c:pt>
                <c:pt idx="2705">
                  <c:v>42187.523564814801</c:v>
                </c:pt>
                <c:pt idx="2706">
                  <c:v>42187.524259259262</c:v>
                </c:pt>
                <c:pt idx="2707">
                  <c:v>42187.524953703687</c:v>
                </c:pt>
                <c:pt idx="2708">
                  <c:v>42187.525648148148</c:v>
                </c:pt>
                <c:pt idx="2709">
                  <c:v>42187.526342592595</c:v>
                </c:pt>
                <c:pt idx="2710">
                  <c:v>42187.527037037034</c:v>
                </c:pt>
                <c:pt idx="2711">
                  <c:v>42187.527731481474</c:v>
                </c:pt>
                <c:pt idx="2712">
                  <c:v>42187.528425925928</c:v>
                </c:pt>
                <c:pt idx="2713">
                  <c:v>42187.529120370353</c:v>
                </c:pt>
                <c:pt idx="2714">
                  <c:v>42187.529814814814</c:v>
                </c:pt>
                <c:pt idx="2715">
                  <c:v>42187.530509259261</c:v>
                </c:pt>
                <c:pt idx="2716">
                  <c:v>42187.531203703678</c:v>
                </c:pt>
                <c:pt idx="2717">
                  <c:v>42187.531898148169</c:v>
                </c:pt>
                <c:pt idx="2718">
                  <c:v>42187.532592592601</c:v>
                </c:pt>
                <c:pt idx="2719">
                  <c:v>42187.533287037026</c:v>
                </c:pt>
                <c:pt idx="2720">
                  <c:v>42187.533981481465</c:v>
                </c:pt>
                <c:pt idx="2721">
                  <c:v>42187.534675925941</c:v>
                </c:pt>
                <c:pt idx="2722">
                  <c:v>42187.535370370373</c:v>
                </c:pt>
                <c:pt idx="2723">
                  <c:v>42187.536064814805</c:v>
                </c:pt>
                <c:pt idx="2724">
                  <c:v>42187.536759259259</c:v>
                </c:pt>
                <c:pt idx="2725">
                  <c:v>42187.537453703684</c:v>
                </c:pt>
                <c:pt idx="2726">
                  <c:v>42187.53814814816</c:v>
                </c:pt>
                <c:pt idx="2727">
                  <c:v>42187.538842592592</c:v>
                </c:pt>
                <c:pt idx="2728">
                  <c:v>42187.539537037039</c:v>
                </c:pt>
                <c:pt idx="2729">
                  <c:v>42187.540231481493</c:v>
                </c:pt>
                <c:pt idx="2730">
                  <c:v>42187.540925925932</c:v>
                </c:pt>
                <c:pt idx="2731">
                  <c:v>42187.541620370372</c:v>
                </c:pt>
                <c:pt idx="2732">
                  <c:v>42187.542314814818</c:v>
                </c:pt>
                <c:pt idx="2733">
                  <c:v>42187.543009259258</c:v>
                </c:pt>
                <c:pt idx="2734">
                  <c:v>42187.543703703683</c:v>
                </c:pt>
                <c:pt idx="2735">
                  <c:v>42187.54439814818</c:v>
                </c:pt>
                <c:pt idx="2736">
                  <c:v>42187.545092592591</c:v>
                </c:pt>
                <c:pt idx="2737">
                  <c:v>42187.545787037023</c:v>
                </c:pt>
                <c:pt idx="2738">
                  <c:v>42187.546481481484</c:v>
                </c:pt>
                <c:pt idx="2739">
                  <c:v>42187.547175925931</c:v>
                </c:pt>
                <c:pt idx="2740">
                  <c:v>42187.547870370385</c:v>
                </c:pt>
                <c:pt idx="2741">
                  <c:v>42187.548564814817</c:v>
                </c:pt>
                <c:pt idx="2742">
                  <c:v>42187.549259259271</c:v>
                </c:pt>
                <c:pt idx="2743">
                  <c:v>42187.549953703689</c:v>
                </c:pt>
                <c:pt idx="2744">
                  <c:v>42187.550648148179</c:v>
                </c:pt>
                <c:pt idx="2745">
                  <c:v>42187.551342592589</c:v>
                </c:pt>
                <c:pt idx="2746">
                  <c:v>42187.552037037043</c:v>
                </c:pt>
                <c:pt idx="2747">
                  <c:v>42187.552731481483</c:v>
                </c:pt>
                <c:pt idx="2748">
                  <c:v>42187.553425925929</c:v>
                </c:pt>
                <c:pt idx="2749">
                  <c:v>42187.554120370369</c:v>
                </c:pt>
                <c:pt idx="2750">
                  <c:v>42187.55481481483</c:v>
                </c:pt>
                <c:pt idx="2751">
                  <c:v>42187.555509259262</c:v>
                </c:pt>
                <c:pt idx="2752">
                  <c:v>42187.556203703702</c:v>
                </c:pt>
                <c:pt idx="2753">
                  <c:v>42187.556898148177</c:v>
                </c:pt>
                <c:pt idx="2754">
                  <c:v>42187.557592592602</c:v>
                </c:pt>
                <c:pt idx="2755">
                  <c:v>42187.558287037042</c:v>
                </c:pt>
                <c:pt idx="2756">
                  <c:v>42187.558981481481</c:v>
                </c:pt>
                <c:pt idx="2757">
                  <c:v>42187.559675925942</c:v>
                </c:pt>
                <c:pt idx="2758">
                  <c:v>42187.560370370367</c:v>
                </c:pt>
                <c:pt idx="2759">
                  <c:v>42187.561064814799</c:v>
                </c:pt>
                <c:pt idx="2760">
                  <c:v>42187.561759259246</c:v>
                </c:pt>
                <c:pt idx="2761">
                  <c:v>42187.562453703678</c:v>
                </c:pt>
                <c:pt idx="2762">
                  <c:v>42187.563148148147</c:v>
                </c:pt>
                <c:pt idx="2763">
                  <c:v>42187.563842592594</c:v>
                </c:pt>
                <c:pt idx="2764">
                  <c:v>42187.56453703704</c:v>
                </c:pt>
                <c:pt idx="2765">
                  <c:v>42187.56523148148</c:v>
                </c:pt>
                <c:pt idx="2766">
                  <c:v>42187.565925925926</c:v>
                </c:pt>
                <c:pt idx="2767">
                  <c:v>42187.566620370373</c:v>
                </c:pt>
                <c:pt idx="2768">
                  <c:v>42187.567314814805</c:v>
                </c:pt>
                <c:pt idx="2769">
                  <c:v>42187.568009259259</c:v>
                </c:pt>
                <c:pt idx="2770">
                  <c:v>42187.568703703684</c:v>
                </c:pt>
                <c:pt idx="2771">
                  <c:v>42187.56939814816</c:v>
                </c:pt>
                <c:pt idx="2772">
                  <c:v>42187.570092592592</c:v>
                </c:pt>
                <c:pt idx="2773">
                  <c:v>42187.570787037024</c:v>
                </c:pt>
                <c:pt idx="2774">
                  <c:v>42187.571481481464</c:v>
                </c:pt>
                <c:pt idx="2775">
                  <c:v>42187.572175925932</c:v>
                </c:pt>
                <c:pt idx="2776">
                  <c:v>42187.572870370386</c:v>
                </c:pt>
                <c:pt idx="2777">
                  <c:v>42187.573564814804</c:v>
                </c:pt>
                <c:pt idx="2778">
                  <c:v>42187.574259259272</c:v>
                </c:pt>
                <c:pt idx="2779">
                  <c:v>42187.574953703705</c:v>
                </c:pt>
                <c:pt idx="2780">
                  <c:v>42187.575648148166</c:v>
                </c:pt>
                <c:pt idx="2781">
                  <c:v>42187.576342592591</c:v>
                </c:pt>
                <c:pt idx="2782">
                  <c:v>42187.577037037037</c:v>
                </c:pt>
                <c:pt idx="2783">
                  <c:v>42187.577731481484</c:v>
                </c:pt>
                <c:pt idx="2784">
                  <c:v>42187.578425925931</c:v>
                </c:pt>
                <c:pt idx="2785">
                  <c:v>42187.57912037037</c:v>
                </c:pt>
                <c:pt idx="2786">
                  <c:v>42187.579814814817</c:v>
                </c:pt>
                <c:pt idx="2787">
                  <c:v>42187.580509259271</c:v>
                </c:pt>
                <c:pt idx="2788">
                  <c:v>42187.581203703689</c:v>
                </c:pt>
                <c:pt idx="2789">
                  <c:v>42187.581898148179</c:v>
                </c:pt>
                <c:pt idx="2790">
                  <c:v>42187.582592592604</c:v>
                </c:pt>
                <c:pt idx="2791">
                  <c:v>42187.583287037036</c:v>
                </c:pt>
                <c:pt idx="2792">
                  <c:v>42187.583981481475</c:v>
                </c:pt>
                <c:pt idx="2793">
                  <c:v>42187.584675925944</c:v>
                </c:pt>
                <c:pt idx="2794">
                  <c:v>42187.585370370369</c:v>
                </c:pt>
                <c:pt idx="2795">
                  <c:v>42187.586064814815</c:v>
                </c:pt>
                <c:pt idx="2796">
                  <c:v>42187.586759259262</c:v>
                </c:pt>
                <c:pt idx="2797">
                  <c:v>42187.587453703687</c:v>
                </c:pt>
                <c:pt idx="2798">
                  <c:v>42187.58814814817</c:v>
                </c:pt>
                <c:pt idx="2799">
                  <c:v>42187.588842592602</c:v>
                </c:pt>
                <c:pt idx="2800">
                  <c:v>42187.589537037042</c:v>
                </c:pt>
                <c:pt idx="2801">
                  <c:v>42187.590231481481</c:v>
                </c:pt>
                <c:pt idx="2802">
                  <c:v>42187.590925925928</c:v>
                </c:pt>
                <c:pt idx="2803">
                  <c:v>42187.591620370353</c:v>
                </c:pt>
                <c:pt idx="2804">
                  <c:v>42187.592314814814</c:v>
                </c:pt>
                <c:pt idx="2805">
                  <c:v>42187.593009259246</c:v>
                </c:pt>
                <c:pt idx="2806">
                  <c:v>42187.593703703671</c:v>
                </c:pt>
                <c:pt idx="2807">
                  <c:v>42187.594398148169</c:v>
                </c:pt>
                <c:pt idx="2808">
                  <c:v>42187.595092592594</c:v>
                </c:pt>
                <c:pt idx="2809">
                  <c:v>42187.595787037018</c:v>
                </c:pt>
                <c:pt idx="2810">
                  <c:v>42187.596481481465</c:v>
                </c:pt>
                <c:pt idx="2811">
                  <c:v>42187.597175925926</c:v>
                </c:pt>
                <c:pt idx="2812">
                  <c:v>42187.597870370373</c:v>
                </c:pt>
                <c:pt idx="2813">
                  <c:v>42187.598564814805</c:v>
                </c:pt>
                <c:pt idx="2814">
                  <c:v>42187.599259259259</c:v>
                </c:pt>
                <c:pt idx="2815">
                  <c:v>42187.599953703684</c:v>
                </c:pt>
                <c:pt idx="2816">
                  <c:v>42187.60064814816</c:v>
                </c:pt>
                <c:pt idx="2817">
                  <c:v>42187.601342592585</c:v>
                </c:pt>
                <c:pt idx="2818">
                  <c:v>42187.602037037039</c:v>
                </c:pt>
                <c:pt idx="2819">
                  <c:v>42187.602731481478</c:v>
                </c:pt>
                <c:pt idx="2820">
                  <c:v>42187.603425925925</c:v>
                </c:pt>
                <c:pt idx="2821">
                  <c:v>42187.604120370372</c:v>
                </c:pt>
                <c:pt idx="2822">
                  <c:v>42187.604814814818</c:v>
                </c:pt>
                <c:pt idx="2823">
                  <c:v>42187.605509259258</c:v>
                </c:pt>
                <c:pt idx="2824">
                  <c:v>42187.606203703705</c:v>
                </c:pt>
                <c:pt idx="2825">
                  <c:v>42187.60689814818</c:v>
                </c:pt>
                <c:pt idx="2826">
                  <c:v>42187.607592592591</c:v>
                </c:pt>
                <c:pt idx="2827">
                  <c:v>42187.608287037037</c:v>
                </c:pt>
                <c:pt idx="2828">
                  <c:v>42187.608981481484</c:v>
                </c:pt>
                <c:pt idx="2829">
                  <c:v>42187.609675925931</c:v>
                </c:pt>
                <c:pt idx="2830">
                  <c:v>42187.610370370385</c:v>
                </c:pt>
                <c:pt idx="2831">
                  <c:v>42187.611064814802</c:v>
                </c:pt>
                <c:pt idx="2832">
                  <c:v>42187.611759259256</c:v>
                </c:pt>
                <c:pt idx="2833">
                  <c:v>42187.612453703689</c:v>
                </c:pt>
                <c:pt idx="2834">
                  <c:v>42187.613148148164</c:v>
                </c:pt>
                <c:pt idx="2835">
                  <c:v>42187.613842592589</c:v>
                </c:pt>
                <c:pt idx="2836">
                  <c:v>42187.614537037043</c:v>
                </c:pt>
                <c:pt idx="2837">
                  <c:v>42187.615231481483</c:v>
                </c:pt>
                <c:pt idx="2838">
                  <c:v>42187.615925925929</c:v>
                </c:pt>
                <c:pt idx="2839">
                  <c:v>42187.616620370369</c:v>
                </c:pt>
                <c:pt idx="2840">
                  <c:v>42187.617314814815</c:v>
                </c:pt>
                <c:pt idx="2841">
                  <c:v>42187.618009259262</c:v>
                </c:pt>
                <c:pt idx="2842">
                  <c:v>42187.618703703687</c:v>
                </c:pt>
                <c:pt idx="2843">
                  <c:v>42187.61939814817</c:v>
                </c:pt>
                <c:pt idx="2844">
                  <c:v>42187.620092592595</c:v>
                </c:pt>
                <c:pt idx="2845">
                  <c:v>42187.62078703702</c:v>
                </c:pt>
                <c:pt idx="2846">
                  <c:v>42187.621481481452</c:v>
                </c:pt>
                <c:pt idx="2847">
                  <c:v>42187.622175925928</c:v>
                </c:pt>
                <c:pt idx="2848">
                  <c:v>42187.622870370367</c:v>
                </c:pt>
                <c:pt idx="2849">
                  <c:v>42187.623564814799</c:v>
                </c:pt>
                <c:pt idx="2850">
                  <c:v>42187.624259259261</c:v>
                </c:pt>
                <c:pt idx="2851">
                  <c:v>42187.624953703678</c:v>
                </c:pt>
                <c:pt idx="2852">
                  <c:v>42187.625648148147</c:v>
                </c:pt>
                <c:pt idx="2853">
                  <c:v>42187.626342592594</c:v>
                </c:pt>
                <c:pt idx="2854">
                  <c:v>42187.627037037026</c:v>
                </c:pt>
                <c:pt idx="2855">
                  <c:v>42187.627731481465</c:v>
                </c:pt>
                <c:pt idx="2856">
                  <c:v>42187.628425925926</c:v>
                </c:pt>
                <c:pt idx="2857">
                  <c:v>42187.629120370359</c:v>
                </c:pt>
                <c:pt idx="2858">
                  <c:v>42187.629814814805</c:v>
                </c:pt>
                <c:pt idx="2859">
                  <c:v>42187.630509259259</c:v>
                </c:pt>
                <c:pt idx="2860">
                  <c:v>42187.631203703684</c:v>
                </c:pt>
                <c:pt idx="2861">
                  <c:v>42187.63189814816</c:v>
                </c:pt>
                <c:pt idx="2862">
                  <c:v>42187.632592592592</c:v>
                </c:pt>
                <c:pt idx="2863">
                  <c:v>42187.633287037024</c:v>
                </c:pt>
                <c:pt idx="2864">
                  <c:v>42187.633981481464</c:v>
                </c:pt>
                <c:pt idx="2865">
                  <c:v>42187.634675925932</c:v>
                </c:pt>
                <c:pt idx="2866">
                  <c:v>42187.635370370372</c:v>
                </c:pt>
                <c:pt idx="2867">
                  <c:v>42187.636064814804</c:v>
                </c:pt>
                <c:pt idx="2868">
                  <c:v>42187.636759259258</c:v>
                </c:pt>
                <c:pt idx="2869">
                  <c:v>42187.637453703683</c:v>
                </c:pt>
                <c:pt idx="2870">
                  <c:v>42187.638148148166</c:v>
                </c:pt>
                <c:pt idx="2871">
                  <c:v>42187.638842592591</c:v>
                </c:pt>
                <c:pt idx="2872">
                  <c:v>42187.639537037037</c:v>
                </c:pt>
                <c:pt idx="2873">
                  <c:v>42187.640231481491</c:v>
                </c:pt>
                <c:pt idx="2874">
                  <c:v>42187.640925925931</c:v>
                </c:pt>
                <c:pt idx="2875">
                  <c:v>42187.64162037037</c:v>
                </c:pt>
                <c:pt idx="2876">
                  <c:v>42187.642314814817</c:v>
                </c:pt>
                <c:pt idx="2877">
                  <c:v>42187.643009259256</c:v>
                </c:pt>
                <c:pt idx="2878">
                  <c:v>42187.643703703674</c:v>
                </c:pt>
                <c:pt idx="2879">
                  <c:v>42187.644398148179</c:v>
                </c:pt>
                <c:pt idx="2880">
                  <c:v>42187.645092592589</c:v>
                </c:pt>
                <c:pt idx="2881">
                  <c:v>42187.645787037021</c:v>
                </c:pt>
                <c:pt idx="2882">
                  <c:v>42187.646481481475</c:v>
                </c:pt>
                <c:pt idx="2883">
                  <c:v>42187.647175925929</c:v>
                </c:pt>
                <c:pt idx="2884">
                  <c:v>42187.647870370369</c:v>
                </c:pt>
                <c:pt idx="2885">
                  <c:v>42187.648564814815</c:v>
                </c:pt>
                <c:pt idx="2886">
                  <c:v>42187.649259259262</c:v>
                </c:pt>
                <c:pt idx="2887">
                  <c:v>42187.649953703687</c:v>
                </c:pt>
                <c:pt idx="2888">
                  <c:v>42187.65064814817</c:v>
                </c:pt>
                <c:pt idx="2889">
                  <c:v>42187.651342592595</c:v>
                </c:pt>
                <c:pt idx="2890">
                  <c:v>42187.652037037042</c:v>
                </c:pt>
                <c:pt idx="2891">
                  <c:v>42187.652731481481</c:v>
                </c:pt>
                <c:pt idx="2892">
                  <c:v>42187.653425925928</c:v>
                </c:pt>
                <c:pt idx="2893">
                  <c:v>42187.654120370367</c:v>
                </c:pt>
                <c:pt idx="2894">
                  <c:v>42187.654814814829</c:v>
                </c:pt>
                <c:pt idx="2895">
                  <c:v>42187.655509259261</c:v>
                </c:pt>
                <c:pt idx="2896">
                  <c:v>42187.6562037037</c:v>
                </c:pt>
                <c:pt idx="2897">
                  <c:v>42187.656898148176</c:v>
                </c:pt>
                <c:pt idx="2898">
                  <c:v>42187.657592592601</c:v>
                </c:pt>
                <c:pt idx="2899">
                  <c:v>42187.65828703704</c:v>
                </c:pt>
                <c:pt idx="2900">
                  <c:v>42187.65898148148</c:v>
                </c:pt>
                <c:pt idx="2901">
                  <c:v>42187.659675925941</c:v>
                </c:pt>
                <c:pt idx="2902">
                  <c:v>42187.660370370373</c:v>
                </c:pt>
                <c:pt idx="2903">
                  <c:v>42187.661064814783</c:v>
                </c:pt>
                <c:pt idx="2904">
                  <c:v>42187.661759259245</c:v>
                </c:pt>
                <c:pt idx="2905">
                  <c:v>42187.662453703684</c:v>
                </c:pt>
                <c:pt idx="2906">
                  <c:v>42187.663148148145</c:v>
                </c:pt>
                <c:pt idx="2907">
                  <c:v>42187.663842592585</c:v>
                </c:pt>
                <c:pt idx="2908">
                  <c:v>42187.664537037039</c:v>
                </c:pt>
                <c:pt idx="2909">
                  <c:v>42187.665231481478</c:v>
                </c:pt>
                <c:pt idx="2910">
                  <c:v>42187.665925925925</c:v>
                </c:pt>
                <c:pt idx="2911">
                  <c:v>42187.666620370372</c:v>
                </c:pt>
                <c:pt idx="2912">
                  <c:v>42187.667314814804</c:v>
                </c:pt>
                <c:pt idx="2913">
                  <c:v>42187.668009259258</c:v>
                </c:pt>
                <c:pt idx="2914">
                  <c:v>42187.668703703683</c:v>
                </c:pt>
                <c:pt idx="2915">
                  <c:v>42187.669398148166</c:v>
                </c:pt>
                <c:pt idx="2916">
                  <c:v>42187.670092592591</c:v>
                </c:pt>
                <c:pt idx="2917">
                  <c:v>42187.670787037023</c:v>
                </c:pt>
                <c:pt idx="2918">
                  <c:v>42187.67148148147</c:v>
                </c:pt>
                <c:pt idx="2919">
                  <c:v>42187.672175925931</c:v>
                </c:pt>
                <c:pt idx="2920">
                  <c:v>42187.672870370385</c:v>
                </c:pt>
                <c:pt idx="2921">
                  <c:v>42187.673564814802</c:v>
                </c:pt>
                <c:pt idx="2922">
                  <c:v>42187.674259259271</c:v>
                </c:pt>
                <c:pt idx="2923">
                  <c:v>42187.674953703689</c:v>
                </c:pt>
                <c:pt idx="2924">
                  <c:v>42187.675648148164</c:v>
                </c:pt>
                <c:pt idx="2925">
                  <c:v>42187.676342592589</c:v>
                </c:pt>
                <c:pt idx="2926">
                  <c:v>42187.677037037036</c:v>
                </c:pt>
                <c:pt idx="2927">
                  <c:v>42187.677731481475</c:v>
                </c:pt>
                <c:pt idx="2928">
                  <c:v>42187.678425925929</c:v>
                </c:pt>
                <c:pt idx="2929">
                  <c:v>42187.679120370354</c:v>
                </c:pt>
                <c:pt idx="2930">
                  <c:v>42187.679814814815</c:v>
                </c:pt>
                <c:pt idx="2931">
                  <c:v>42187.680509259262</c:v>
                </c:pt>
                <c:pt idx="2932">
                  <c:v>42187.681203703687</c:v>
                </c:pt>
                <c:pt idx="2933">
                  <c:v>42187.68189814817</c:v>
                </c:pt>
                <c:pt idx="2934">
                  <c:v>42187.682592592602</c:v>
                </c:pt>
                <c:pt idx="2935">
                  <c:v>42187.683287037034</c:v>
                </c:pt>
                <c:pt idx="2936">
                  <c:v>42187.683981481474</c:v>
                </c:pt>
                <c:pt idx="2937">
                  <c:v>42187.684675925942</c:v>
                </c:pt>
                <c:pt idx="2938">
                  <c:v>42187.685370370367</c:v>
                </c:pt>
                <c:pt idx="2939">
                  <c:v>42187.686064814814</c:v>
                </c:pt>
                <c:pt idx="2940">
                  <c:v>42187.686759259261</c:v>
                </c:pt>
                <c:pt idx="2941">
                  <c:v>42187.687453703678</c:v>
                </c:pt>
                <c:pt idx="2942">
                  <c:v>42187.688148148169</c:v>
                </c:pt>
                <c:pt idx="2943">
                  <c:v>42187.688842592601</c:v>
                </c:pt>
                <c:pt idx="2944">
                  <c:v>42187.68953703704</c:v>
                </c:pt>
                <c:pt idx="2945">
                  <c:v>42187.69023148148</c:v>
                </c:pt>
                <c:pt idx="2946">
                  <c:v>42187.690925925926</c:v>
                </c:pt>
                <c:pt idx="2947">
                  <c:v>42187.691620370359</c:v>
                </c:pt>
                <c:pt idx="2948">
                  <c:v>42187.692314814805</c:v>
                </c:pt>
                <c:pt idx="2949">
                  <c:v>42187.693009259245</c:v>
                </c:pt>
                <c:pt idx="2950">
                  <c:v>42187.69370370367</c:v>
                </c:pt>
                <c:pt idx="2951">
                  <c:v>42187.69439814816</c:v>
                </c:pt>
                <c:pt idx="2952">
                  <c:v>42187.695092592585</c:v>
                </c:pt>
                <c:pt idx="2953">
                  <c:v>42187.695787037017</c:v>
                </c:pt>
                <c:pt idx="2954">
                  <c:v>42187.696481481464</c:v>
                </c:pt>
                <c:pt idx="2955">
                  <c:v>42187.697175925925</c:v>
                </c:pt>
                <c:pt idx="2956">
                  <c:v>42187.697870370372</c:v>
                </c:pt>
                <c:pt idx="2957">
                  <c:v>42187.698564814804</c:v>
                </c:pt>
                <c:pt idx="2958">
                  <c:v>42187.699259259258</c:v>
                </c:pt>
                <c:pt idx="2959">
                  <c:v>42187.699953703683</c:v>
                </c:pt>
                <c:pt idx="2960">
                  <c:v>42187.700648148166</c:v>
                </c:pt>
                <c:pt idx="2961">
                  <c:v>42187.701342592576</c:v>
                </c:pt>
                <c:pt idx="2962">
                  <c:v>42187.702037037037</c:v>
                </c:pt>
                <c:pt idx="2963">
                  <c:v>42187.702731481484</c:v>
                </c:pt>
                <c:pt idx="2964">
                  <c:v>42187.703425925924</c:v>
                </c:pt>
                <c:pt idx="2965">
                  <c:v>42187.70412037037</c:v>
                </c:pt>
                <c:pt idx="2966">
                  <c:v>42187.704814814817</c:v>
                </c:pt>
                <c:pt idx="2967">
                  <c:v>42187.705509259256</c:v>
                </c:pt>
                <c:pt idx="2968">
                  <c:v>42187.706203703689</c:v>
                </c:pt>
                <c:pt idx="2969">
                  <c:v>42187.706898148179</c:v>
                </c:pt>
                <c:pt idx="2970">
                  <c:v>42187.707592592589</c:v>
                </c:pt>
                <c:pt idx="2971">
                  <c:v>42187.708287037036</c:v>
                </c:pt>
                <c:pt idx="2972">
                  <c:v>42187.708981481475</c:v>
                </c:pt>
                <c:pt idx="2973">
                  <c:v>42187.709675925929</c:v>
                </c:pt>
                <c:pt idx="2974">
                  <c:v>42187.710370370369</c:v>
                </c:pt>
                <c:pt idx="2975">
                  <c:v>42187.711064814801</c:v>
                </c:pt>
                <c:pt idx="2976">
                  <c:v>42187.711759259255</c:v>
                </c:pt>
                <c:pt idx="2977">
                  <c:v>42187.712453703687</c:v>
                </c:pt>
                <c:pt idx="2978">
                  <c:v>42187.713148148148</c:v>
                </c:pt>
                <c:pt idx="2979">
                  <c:v>42187.713842592595</c:v>
                </c:pt>
                <c:pt idx="2980">
                  <c:v>42187.714537037042</c:v>
                </c:pt>
                <c:pt idx="2981">
                  <c:v>42187.715231481481</c:v>
                </c:pt>
                <c:pt idx="2982">
                  <c:v>42187.715925925928</c:v>
                </c:pt>
                <c:pt idx="2983">
                  <c:v>42187.716620370367</c:v>
                </c:pt>
                <c:pt idx="2984">
                  <c:v>42187.717314814814</c:v>
                </c:pt>
                <c:pt idx="2985">
                  <c:v>42187.718009259261</c:v>
                </c:pt>
                <c:pt idx="2986">
                  <c:v>42187.718703703678</c:v>
                </c:pt>
                <c:pt idx="2987">
                  <c:v>42187.719398148169</c:v>
                </c:pt>
                <c:pt idx="2988">
                  <c:v>42187.720092592594</c:v>
                </c:pt>
                <c:pt idx="2989">
                  <c:v>42187.720787037018</c:v>
                </c:pt>
                <c:pt idx="2990">
                  <c:v>42187.721481481451</c:v>
                </c:pt>
                <c:pt idx="2991">
                  <c:v>42187.722175925926</c:v>
                </c:pt>
                <c:pt idx="2992">
                  <c:v>42187.722870370373</c:v>
                </c:pt>
                <c:pt idx="2993">
                  <c:v>42187.723564814783</c:v>
                </c:pt>
                <c:pt idx="2994">
                  <c:v>42187.724259259259</c:v>
                </c:pt>
                <c:pt idx="2995">
                  <c:v>42187.724953703684</c:v>
                </c:pt>
                <c:pt idx="2996">
                  <c:v>42187.725648148145</c:v>
                </c:pt>
                <c:pt idx="2997">
                  <c:v>42187.726342592585</c:v>
                </c:pt>
                <c:pt idx="2998">
                  <c:v>42187.727037037024</c:v>
                </c:pt>
                <c:pt idx="2999">
                  <c:v>42187.727731481464</c:v>
                </c:pt>
                <c:pt idx="3000">
                  <c:v>42187.728425925925</c:v>
                </c:pt>
                <c:pt idx="3001">
                  <c:v>42187.729120370357</c:v>
                </c:pt>
                <c:pt idx="3002">
                  <c:v>42187.729814814804</c:v>
                </c:pt>
                <c:pt idx="3003">
                  <c:v>42187.730509259258</c:v>
                </c:pt>
                <c:pt idx="3004">
                  <c:v>42187.731203703683</c:v>
                </c:pt>
                <c:pt idx="3005">
                  <c:v>42187.731898148166</c:v>
                </c:pt>
                <c:pt idx="3006">
                  <c:v>42187.732592592591</c:v>
                </c:pt>
                <c:pt idx="3007">
                  <c:v>42187.733287037023</c:v>
                </c:pt>
                <c:pt idx="3008">
                  <c:v>42187.73398148147</c:v>
                </c:pt>
                <c:pt idx="3009">
                  <c:v>42187.734675925931</c:v>
                </c:pt>
                <c:pt idx="3010">
                  <c:v>42187.73537037037</c:v>
                </c:pt>
                <c:pt idx="3011">
                  <c:v>42187.736064814802</c:v>
                </c:pt>
                <c:pt idx="3012">
                  <c:v>42187.736759259256</c:v>
                </c:pt>
                <c:pt idx="3013">
                  <c:v>42187.737453703674</c:v>
                </c:pt>
                <c:pt idx="3014">
                  <c:v>42187.738148148164</c:v>
                </c:pt>
                <c:pt idx="3015">
                  <c:v>42187.738842592589</c:v>
                </c:pt>
                <c:pt idx="3016">
                  <c:v>42187.739537037036</c:v>
                </c:pt>
                <c:pt idx="3017">
                  <c:v>42187.740231481483</c:v>
                </c:pt>
                <c:pt idx="3018">
                  <c:v>42187.740925925929</c:v>
                </c:pt>
                <c:pt idx="3019">
                  <c:v>42187.741620370354</c:v>
                </c:pt>
                <c:pt idx="3020">
                  <c:v>42187.742314814815</c:v>
                </c:pt>
                <c:pt idx="3021">
                  <c:v>42187.743009259255</c:v>
                </c:pt>
                <c:pt idx="3022">
                  <c:v>42187.743703703673</c:v>
                </c:pt>
                <c:pt idx="3023">
                  <c:v>42187.74439814817</c:v>
                </c:pt>
                <c:pt idx="3024">
                  <c:v>42187.745092592595</c:v>
                </c:pt>
                <c:pt idx="3025">
                  <c:v>42187.74578703702</c:v>
                </c:pt>
                <c:pt idx="3026">
                  <c:v>42187.746481481474</c:v>
                </c:pt>
                <c:pt idx="3027">
                  <c:v>42187.747175925928</c:v>
                </c:pt>
                <c:pt idx="3028">
                  <c:v>42187.747870370367</c:v>
                </c:pt>
                <c:pt idx="3029">
                  <c:v>42187.748564814814</c:v>
                </c:pt>
                <c:pt idx="3030">
                  <c:v>42187.749259259261</c:v>
                </c:pt>
                <c:pt idx="3031">
                  <c:v>42187.749953703678</c:v>
                </c:pt>
                <c:pt idx="3032">
                  <c:v>42187.750648148169</c:v>
                </c:pt>
                <c:pt idx="3033">
                  <c:v>42187.751342592594</c:v>
                </c:pt>
                <c:pt idx="3034">
                  <c:v>42187.75203703704</c:v>
                </c:pt>
                <c:pt idx="3035">
                  <c:v>42187.75273148148</c:v>
                </c:pt>
                <c:pt idx="3036">
                  <c:v>42187.753425925926</c:v>
                </c:pt>
                <c:pt idx="3037">
                  <c:v>42187.754120370373</c:v>
                </c:pt>
                <c:pt idx="3038">
                  <c:v>42187.754814814813</c:v>
                </c:pt>
                <c:pt idx="3039">
                  <c:v>42187.755509259259</c:v>
                </c:pt>
                <c:pt idx="3040">
                  <c:v>42187.756203703706</c:v>
                </c:pt>
                <c:pt idx="3041">
                  <c:v>42187.756898148175</c:v>
                </c:pt>
                <c:pt idx="3042">
                  <c:v>42187.757592592592</c:v>
                </c:pt>
                <c:pt idx="3043">
                  <c:v>42187.758287037039</c:v>
                </c:pt>
                <c:pt idx="3044">
                  <c:v>42187.758981481478</c:v>
                </c:pt>
                <c:pt idx="3045">
                  <c:v>42187.759675925932</c:v>
                </c:pt>
                <c:pt idx="3046">
                  <c:v>42187.760370370372</c:v>
                </c:pt>
                <c:pt idx="3047">
                  <c:v>42187.761064814797</c:v>
                </c:pt>
                <c:pt idx="3048">
                  <c:v>42187.761759259243</c:v>
                </c:pt>
                <c:pt idx="3049">
                  <c:v>42187.762453703683</c:v>
                </c:pt>
                <c:pt idx="3050">
                  <c:v>42187.763148148151</c:v>
                </c:pt>
                <c:pt idx="3051">
                  <c:v>42187.763842592576</c:v>
                </c:pt>
                <c:pt idx="3052">
                  <c:v>42187.764537037037</c:v>
                </c:pt>
                <c:pt idx="3053">
                  <c:v>42187.765231481484</c:v>
                </c:pt>
                <c:pt idx="3054">
                  <c:v>42187.765925925924</c:v>
                </c:pt>
                <c:pt idx="3055">
                  <c:v>42187.76662037037</c:v>
                </c:pt>
                <c:pt idx="3056">
                  <c:v>42187.767314814802</c:v>
                </c:pt>
                <c:pt idx="3057">
                  <c:v>42187.768009259256</c:v>
                </c:pt>
                <c:pt idx="3058">
                  <c:v>42187.768703703674</c:v>
                </c:pt>
                <c:pt idx="3059">
                  <c:v>42187.769398148164</c:v>
                </c:pt>
                <c:pt idx="3060">
                  <c:v>42187.770092592589</c:v>
                </c:pt>
                <c:pt idx="3061">
                  <c:v>42187.770787037021</c:v>
                </c:pt>
                <c:pt idx="3062">
                  <c:v>42187.771481481454</c:v>
                </c:pt>
                <c:pt idx="3063">
                  <c:v>42187.772175925929</c:v>
                </c:pt>
                <c:pt idx="3064">
                  <c:v>42187.772870370369</c:v>
                </c:pt>
                <c:pt idx="3065">
                  <c:v>42187.773564814801</c:v>
                </c:pt>
                <c:pt idx="3066">
                  <c:v>42187.774259259262</c:v>
                </c:pt>
                <c:pt idx="3067">
                  <c:v>42187.774953703687</c:v>
                </c:pt>
                <c:pt idx="3068">
                  <c:v>42187.775648148148</c:v>
                </c:pt>
                <c:pt idx="3069">
                  <c:v>42187.776342592595</c:v>
                </c:pt>
                <c:pt idx="3070">
                  <c:v>42187.777037037034</c:v>
                </c:pt>
                <c:pt idx="3071">
                  <c:v>42187.777731481474</c:v>
                </c:pt>
                <c:pt idx="3072">
                  <c:v>42187.778425925928</c:v>
                </c:pt>
                <c:pt idx="3073">
                  <c:v>42187.779120370353</c:v>
                </c:pt>
                <c:pt idx="3074">
                  <c:v>42187.779814814814</c:v>
                </c:pt>
                <c:pt idx="3075">
                  <c:v>42187.780509259261</c:v>
                </c:pt>
                <c:pt idx="3076">
                  <c:v>42187.781203703678</c:v>
                </c:pt>
                <c:pt idx="3077">
                  <c:v>42187.781898148169</c:v>
                </c:pt>
                <c:pt idx="3078">
                  <c:v>42187.782592592601</c:v>
                </c:pt>
                <c:pt idx="3079">
                  <c:v>42187.783287037026</c:v>
                </c:pt>
                <c:pt idx="3080">
                  <c:v>42187.783981481465</c:v>
                </c:pt>
                <c:pt idx="3081">
                  <c:v>42187.784675925941</c:v>
                </c:pt>
                <c:pt idx="3082">
                  <c:v>42187.785370370373</c:v>
                </c:pt>
                <c:pt idx="3083">
                  <c:v>42187.786064814805</c:v>
                </c:pt>
                <c:pt idx="3084">
                  <c:v>42187.786759259259</c:v>
                </c:pt>
                <c:pt idx="3085">
                  <c:v>42187.787453703684</c:v>
                </c:pt>
                <c:pt idx="3086">
                  <c:v>42187.78814814816</c:v>
                </c:pt>
                <c:pt idx="3087">
                  <c:v>42187.788842592592</c:v>
                </c:pt>
                <c:pt idx="3088">
                  <c:v>42187.789537037039</c:v>
                </c:pt>
                <c:pt idx="3089">
                  <c:v>42187.790231481478</c:v>
                </c:pt>
                <c:pt idx="3090">
                  <c:v>42187.790925925925</c:v>
                </c:pt>
                <c:pt idx="3091">
                  <c:v>42187.791620370357</c:v>
                </c:pt>
                <c:pt idx="3092">
                  <c:v>42187.792314814804</c:v>
                </c:pt>
                <c:pt idx="3093">
                  <c:v>42187.793009259243</c:v>
                </c:pt>
                <c:pt idx="3094">
                  <c:v>42187.793703703668</c:v>
                </c:pt>
                <c:pt idx="3095">
                  <c:v>42187.794398148166</c:v>
                </c:pt>
                <c:pt idx="3096">
                  <c:v>42187.795092592576</c:v>
                </c:pt>
                <c:pt idx="3097">
                  <c:v>42187.795787037008</c:v>
                </c:pt>
                <c:pt idx="3098">
                  <c:v>42187.79648148147</c:v>
                </c:pt>
                <c:pt idx="3099">
                  <c:v>42187.797175925924</c:v>
                </c:pt>
                <c:pt idx="3100">
                  <c:v>42187.79787037037</c:v>
                </c:pt>
                <c:pt idx="3101">
                  <c:v>42187.798564814802</c:v>
                </c:pt>
                <c:pt idx="3102">
                  <c:v>42187.799259259256</c:v>
                </c:pt>
                <c:pt idx="3103">
                  <c:v>42187.799953703674</c:v>
                </c:pt>
                <c:pt idx="3104">
                  <c:v>42187.800648148179</c:v>
                </c:pt>
                <c:pt idx="3105">
                  <c:v>42187.801342592589</c:v>
                </c:pt>
                <c:pt idx="3106">
                  <c:v>42187.802037037043</c:v>
                </c:pt>
                <c:pt idx="3107">
                  <c:v>42187.802731481483</c:v>
                </c:pt>
                <c:pt idx="3108">
                  <c:v>42187.803425925929</c:v>
                </c:pt>
                <c:pt idx="3109">
                  <c:v>42187.804120370369</c:v>
                </c:pt>
                <c:pt idx="3110">
                  <c:v>42187.80481481483</c:v>
                </c:pt>
                <c:pt idx="3111">
                  <c:v>42187.805509259262</c:v>
                </c:pt>
                <c:pt idx="3112">
                  <c:v>42187.806203703702</c:v>
                </c:pt>
                <c:pt idx="3113">
                  <c:v>42187.806898148177</c:v>
                </c:pt>
                <c:pt idx="3114">
                  <c:v>42187.807592592602</c:v>
                </c:pt>
                <c:pt idx="3115">
                  <c:v>42187.808287037042</c:v>
                </c:pt>
                <c:pt idx="3116">
                  <c:v>42187.808981481481</c:v>
                </c:pt>
                <c:pt idx="3117">
                  <c:v>42187.809675925942</c:v>
                </c:pt>
                <c:pt idx="3118">
                  <c:v>42187.810370370389</c:v>
                </c:pt>
                <c:pt idx="3119">
                  <c:v>42187.811064814814</c:v>
                </c:pt>
                <c:pt idx="3120">
                  <c:v>42187.811759259261</c:v>
                </c:pt>
                <c:pt idx="3121">
                  <c:v>42187.8124537037</c:v>
                </c:pt>
                <c:pt idx="3122">
                  <c:v>42187.813148148169</c:v>
                </c:pt>
                <c:pt idx="3123">
                  <c:v>42187.813842592601</c:v>
                </c:pt>
                <c:pt idx="3124">
                  <c:v>42187.814537037055</c:v>
                </c:pt>
                <c:pt idx="3125">
                  <c:v>42187.815231481494</c:v>
                </c:pt>
                <c:pt idx="3126">
                  <c:v>42187.815925925941</c:v>
                </c:pt>
                <c:pt idx="3127">
                  <c:v>42187.816620370388</c:v>
                </c:pt>
                <c:pt idx="3128">
                  <c:v>42187.817314814813</c:v>
                </c:pt>
                <c:pt idx="3129">
                  <c:v>42187.818009259274</c:v>
                </c:pt>
                <c:pt idx="3130">
                  <c:v>42187.818703703706</c:v>
                </c:pt>
                <c:pt idx="3131">
                  <c:v>42187.819398148175</c:v>
                </c:pt>
                <c:pt idx="3132">
                  <c:v>42187.820092592592</c:v>
                </c:pt>
                <c:pt idx="3133">
                  <c:v>42187.820787037024</c:v>
                </c:pt>
                <c:pt idx="3134">
                  <c:v>42187.821481481464</c:v>
                </c:pt>
                <c:pt idx="3135">
                  <c:v>42187.822175925932</c:v>
                </c:pt>
                <c:pt idx="3136">
                  <c:v>42187.822870370386</c:v>
                </c:pt>
                <c:pt idx="3137">
                  <c:v>42187.823564814804</c:v>
                </c:pt>
                <c:pt idx="3138">
                  <c:v>42187.824259259272</c:v>
                </c:pt>
                <c:pt idx="3139">
                  <c:v>42187.824953703705</c:v>
                </c:pt>
                <c:pt idx="3140">
                  <c:v>42187.825648148166</c:v>
                </c:pt>
                <c:pt idx="3141">
                  <c:v>42187.826342592591</c:v>
                </c:pt>
                <c:pt idx="3142">
                  <c:v>42187.827037037037</c:v>
                </c:pt>
                <c:pt idx="3143">
                  <c:v>42187.827731481484</c:v>
                </c:pt>
                <c:pt idx="3144">
                  <c:v>42187.828425925931</c:v>
                </c:pt>
                <c:pt idx="3145">
                  <c:v>42187.82912037037</c:v>
                </c:pt>
                <c:pt idx="3146">
                  <c:v>42187.829814814817</c:v>
                </c:pt>
                <c:pt idx="3147">
                  <c:v>42187.830509259271</c:v>
                </c:pt>
                <c:pt idx="3148">
                  <c:v>42187.831203703689</c:v>
                </c:pt>
                <c:pt idx="3149">
                  <c:v>42187.831898148179</c:v>
                </c:pt>
                <c:pt idx="3150">
                  <c:v>42187.832592592604</c:v>
                </c:pt>
                <c:pt idx="3151">
                  <c:v>42187.833287037036</c:v>
                </c:pt>
                <c:pt idx="3152">
                  <c:v>42187.833981481475</c:v>
                </c:pt>
                <c:pt idx="3153">
                  <c:v>42187.834675925944</c:v>
                </c:pt>
                <c:pt idx="3154">
                  <c:v>42187.835370370369</c:v>
                </c:pt>
                <c:pt idx="3155">
                  <c:v>42187.836064814815</c:v>
                </c:pt>
                <c:pt idx="3156">
                  <c:v>42187.836759259262</c:v>
                </c:pt>
                <c:pt idx="3157">
                  <c:v>42187.837453703687</c:v>
                </c:pt>
                <c:pt idx="3158">
                  <c:v>42187.83814814817</c:v>
                </c:pt>
                <c:pt idx="3159">
                  <c:v>42187.838842592602</c:v>
                </c:pt>
                <c:pt idx="3160">
                  <c:v>42187.839537037042</c:v>
                </c:pt>
                <c:pt idx="3161">
                  <c:v>42187.840231481496</c:v>
                </c:pt>
                <c:pt idx="3162">
                  <c:v>42187.840925925942</c:v>
                </c:pt>
                <c:pt idx="3163">
                  <c:v>42187.841620370367</c:v>
                </c:pt>
                <c:pt idx="3164">
                  <c:v>42187.842314814829</c:v>
                </c:pt>
                <c:pt idx="3165">
                  <c:v>42187.843009259261</c:v>
                </c:pt>
                <c:pt idx="3166">
                  <c:v>42187.843703703678</c:v>
                </c:pt>
                <c:pt idx="3167">
                  <c:v>42187.844398148176</c:v>
                </c:pt>
                <c:pt idx="3168">
                  <c:v>42187.845092592601</c:v>
                </c:pt>
                <c:pt idx="3169">
                  <c:v>42187.845787037026</c:v>
                </c:pt>
                <c:pt idx="3170">
                  <c:v>42187.84648148148</c:v>
                </c:pt>
                <c:pt idx="3171">
                  <c:v>42187.847175925941</c:v>
                </c:pt>
                <c:pt idx="3172">
                  <c:v>42187.847870370388</c:v>
                </c:pt>
                <c:pt idx="3173">
                  <c:v>42187.848564814813</c:v>
                </c:pt>
                <c:pt idx="3174">
                  <c:v>42187.849259259274</c:v>
                </c:pt>
                <c:pt idx="3175">
                  <c:v>42187.849953703706</c:v>
                </c:pt>
                <c:pt idx="3176">
                  <c:v>42187.850648148175</c:v>
                </c:pt>
                <c:pt idx="3177">
                  <c:v>42187.851342592592</c:v>
                </c:pt>
                <c:pt idx="3178">
                  <c:v>42187.852037037053</c:v>
                </c:pt>
                <c:pt idx="3179">
                  <c:v>42187.852731481493</c:v>
                </c:pt>
                <c:pt idx="3180">
                  <c:v>42187.853425925932</c:v>
                </c:pt>
                <c:pt idx="3181">
                  <c:v>42187.854120370386</c:v>
                </c:pt>
                <c:pt idx="3182">
                  <c:v>42187.85481481484</c:v>
                </c:pt>
                <c:pt idx="3183">
                  <c:v>42187.855509259272</c:v>
                </c:pt>
                <c:pt idx="3184">
                  <c:v>42187.856203703712</c:v>
                </c:pt>
                <c:pt idx="3185">
                  <c:v>42187.856898148195</c:v>
                </c:pt>
                <c:pt idx="3186">
                  <c:v>42187.857592592605</c:v>
                </c:pt>
                <c:pt idx="3187">
                  <c:v>42187.858287037052</c:v>
                </c:pt>
                <c:pt idx="3188">
                  <c:v>42187.858981481491</c:v>
                </c:pt>
                <c:pt idx="3189">
                  <c:v>42187.859675925945</c:v>
                </c:pt>
                <c:pt idx="3190">
                  <c:v>42187.860370370385</c:v>
                </c:pt>
                <c:pt idx="3191">
                  <c:v>42187.861064814802</c:v>
                </c:pt>
                <c:pt idx="3192">
                  <c:v>42187.861759259256</c:v>
                </c:pt>
                <c:pt idx="3193">
                  <c:v>42187.862453703689</c:v>
                </c:pt>
                <c:pt idx="3194">
                  <c:v>42187.863148148164</c:v>
                </c:pt>
                <c:pt idx="3195">
                  <c:v>42187.863842592589</c:v>
                </c:pt>
                <c:pt idx="3196">
                  <c:v>42187.864537037043</c:v>
                </c:pt>
                <c:pt idx="3197">
                  <c:v>42187.865231481483</c:v>
                </c:pt>
                <c:pt idx="3198">
                  <c:v>42187.865925925929</c:v>
                </c:pt>
                <c:pt idx="3199">
                  <c:v>42187.866620370369</c:v>
                </c:pt>
                <c:pt idx="3200">
                  <c:v>42187.867314814815</c:v>
                </c:pt>
                <c:pt idx="3201">
                  <c:v>42187.868009259262</c:v>
                </c:pt>
                <c:pt idx="3202">
                  <c:v>42187.868703703687</c:v>
                </c:pt>
                <c:pt idx="3203">
                  <c:v>42187.86939814817</c:v>
                </c:pt>
                <c:pt idx="3204">
                  <c:v>42187.870092592602</c:v>
                </c:pt>
                <c:pt idx="3205">
                  <c:v>42187.870787037034</c:v>
                </c:pt>
                <c:pt idx="3206">
                  <c:v>42187.871481481474</c:v>
                </c:pt>
                <c:pt idx="3207">
                  <c:v>42187.872175925942</c:v>
                </c:pt>
                <c:pt idx="3208">
                  <c:v>42187.872870370389</c:v>
                </c:pt>
                <c:pt idx="3209">
                  <c:v>42187.873564814814</c:v>
                </c:pt>
                <c:pt idx="3210">
                  <c:v>42187.874259259275</c:v>
                </c:pt>
                <c:pt idx="3211">
                  <c:v>42187.8749537037</c:v>
                </c:pt>
                <c:pt idx="3212">
                  <c:v>42187.875648148169</c:v>
                </c:pt>
                <c:pt idx="3213">
                  <c:v>42187.876342592601</c:v>
                </c:pt>
                <c:pt idx="3214">
                  <c:v>42187.87703703704</c:v>
                </c:pt>
                <c:pt idx="3215">
                  <c:v>42187.87773148148</c:v>
                </c:pt>
                <c:pt idx="3216">
                  <c:v>42187.878425925941</c:v>
                </c:pt>
                <c:pt idx="3217">
                  <c:v>42187.879120370373</c:v>
                </c:pt>
                <c:pt idx="3218">
                  <c:v>42187.879814814813</c:v>
                </c:pt>
                <c:pt idx="3219">
                  <c:v>42187.880509259274</c:v>
                </c:pt>
                <c:pt idx="3220">
                  <c:v>42187.881203703706</c:v>
                </c:pt>
                <c:pt idx="3221">
                  <c:v>42187.881898148175</c:v>
                </c:pt>
                <c:pt idx="3222">
                  <c:v>42187.882592592607</c:v>
                </c:pt>
                <c:pt idx="3223">
                  <c:v>42187.883287037039</c:v>
                </c:pt>
                <c:pt idx="3224">
                  <c:v>42187.883981481478</c:v>
                </c:pt>
                <c:pt idx="3225">
                  <c:v>42187.884675925947</c:v>
                </c:pt>
                <c:pt idx="3226">
                  <c:v>42187.885370370386</c:v>
                </c:pt>
                <c:pt idx="3227">
                  <c:v>42187.886064814818</c:v>
                </c:pt>
                <c:pt idx="3228">
                  <c:v>42187.886759259272</c:v>
                </c:pt>
                <c:pt idx="3229">
                  <c:v>42187.887453703705</c:v>
                </c:pt>
                <c:pt idx="3230">
                  <c:v>42187.88814814818</c:v>
                </c:pt>
                <c:pt idx="3231">
                  <c:v>42187.888842592605</c:v>
                </c:pt>
                <c:pt idx="3232">
                  <c:v>42187.889537037052</c:v>
                </c:pt>
                <c:pt idx="3233">
                  <c:v>42187.890231481491</c:v>
                </c:pt>
                <c:pt idx="3234">
                  <c:v>42187.890925925931</c:v>
                </c:pt>
                <c:pt idx="3235">
                  <c:v>42187.89162037037</c:v>
                </c:pt>
                <c:pt idx="3236">
                  <c:v>42187.892314814817</c:v>
                </c:pt>
                <c:pt idx="3237">
                  <c:v>42187.893009259256</c:v>
                </c:pt>
                <c:pt idx="3238">
                  <c:v>42187.893703703674</c:v>
                </c:pt>
                <c:pt idx="3239">
                  <c:v>42187.894398148179</c:v>
                </c:pt>
                <c:pt idx="3240">
                  <c:v>42187.895092592589</c:v>
                </c:pt>
                <c:pt idx="3241">
                  <c:v>42187.895787037021</c:v>
                </c:pt>
                <c:pt idx="3242">
                  <c:v>42187.896481481475</c:v>
                </c:pt>
                <c:pt idx="3243">
                  <c:v>42187.897175925929</c:v>
                </c:pt>
                <c:pt idx="3244">
                  <c:v>42187.897870370369</c:v>
                </c:pt>
                <c:pt idx="3245">
                  <c:v>42187.898564814815</c:v>
                </c:pt>
                <c:pt idx="3246">
                  <c:v>42187.899259259262</c:v>
                </c:pt>
                <c:pt idx="3247">
                  <c:v>42187.899953703687</c:v>
                </c:pt>
                <c:pt idx="3248">
                  <c:v>42187.90064814817</c:v>
                </c:pt>
                <c:pt idx="3249">
                  <c:v>42187.901342592595</c:v>
                </c:pt>
                <c:pt idx="3250">
                  <c:v>42187.902037037042</c:v>
                </c:pt>
                <c:pt idx="3251">
                  <c:v>42187.902731481481</c:v>
                </c:pt>
                <c:pt idx="3252">
                  <c:v>42187.903425925928</c:v>
                </c:pt>
                <c:pt idx="3253">
                  <c:v>42187.904120370367</c:v>
                </c:pt>
                <c:pt idx="3254">
                  <c:v>42187.904814814829</c:v>
                </c:pt>
                <c:pt idx="3255">
                  <c:v>42187.905509259261</c:v>
                </c:pt>
                <c:pt idx="3256">
                  <c:v>42187.9062037037</c:v>
                </c:pt>
                <c:pt idx="3257">
                  <c:v>42187.906898148176</c:v>
                </c:pt>
                <c:pt idx="3258">
                  <c:v>42187.907592592601</c:v>
                </c:pt>
                <c:pt idx="3259">
                  <c:v>42187.90828703704</c:v>
                </c:pt>
                <c:pt idx="3260">
                  <c:v>42187.90898148148</c:v>
                </c:pt>
                <c:pt idx="3261">
                  <c:v>42187.909675925941</c:v>
                </c:pt>
                <c:pt idx="3262">
                  <c:v>42187.910370370388</c:v>
                </c:pt>
                <c:pt idx="3263">
                  <c:v>42187.911064814805</c:v>
                </c:pt>
                <c:pt idx="3264">
                  <c:v>42187.911759259259</c:v>
                </c:pt>
                <c:pt idx="3265">
                  <c:v>42187.912453703706</c:v>
                </c:pt>
                <c:pt idx="3266">
                  <c:v>42187.91314814816</c:v>
                </c:pt>
                <c:pt idx="3267">
                  <c:v>42187.913842592592</c:v>
                </c:pt>
                <c:pt idx="3268">
                  <c:v>42187.914537037053</c:v>
                </c:pt>
                <c:pt idx="3269">
                  <c:v>42187.915231481493</c:v>
                </c:pt>
                <c:pt idx="3270">
                  <c:v>42187.915925925932</c:v>
                </c:pt>
                <c:pt idx="3271">
                  <c:v>42187.916620370386</c:v>
                </c:pt>
                <c:pt idx="3272">
                  <c:v>42187.917314814818</c:v>
                </c:pt>
                <c:pt idx="3273">
                  <c:v>42187.918009259272</c:v>
                </c:pt>
                <c:pt idx="3274">
                  <c:v>42187.918703703705</c:v>
                </c:pt>
                <c:pt idx="3275">
                  <c:v>42187.91939814818</c:v>
                </c:pt>
                <c:pt idx="3276">
                  <c:v>42187.920092592591</c:v>
                </c:pt>
                <c:pt idx="3277">
                  <c:v>42187.920787037023</c:v>
                </c:pt>
                <c:pt idx="3278">
                  <c:v>42187.92148148147</c:v>
                </c:pt>
                <c:pt idx="3279">
                  <c:v>42187.922175925931</c:v>
                </c:pt>
                <c:pt idx="3280">
                  <c:v>42187.922870370385</c:v>
                </c:pt>
                <c:pt idx="3281">
                  <c:v>42187.923564814802</c:v>
                </c:pt>
                <c:pt idx="3282">
                  <c:v>42187.924259259271</c:v>
                </c:pt>
                <c:pt idx="3283">
                  <c:v>42187.924953703689</c:v>
                </c:pt>
                <c:pt idx="3284">
                  <c:v>42187.925648148164</c:v>
                </c:pt>
                <c:pt idx="3285">
                  <c:v>42187.926342592589</c:v>
                </c:pt>
                <c:pt idx="3286">
                  <c:v>42187.927037037036</c:v>
                </c:pt>
                <c:pt idx="3287">
                  <c:v>42187.927731481475</c:v>
                </c:pt>
                <c:pt idx="3288">
                  <c:v>42187.928425925929</c:v>
                </c:pt>
                <c:pt idx="3289">
                  <c:v>42187.929120370354</c:v>
                </c:pt>
                <c:pt idx="3290">
                  <c:v>42187.929814814815</c:v>
                </c:pt>
                <c:pt idx="3291">
                  <c:v>42187.930509259262</c:v>
                </c:pt>
                <c:pt idx="3292">
                  <c:v>42187.931203703687</c:v>
                </c:pt>
                <c:pt idx="3293">
                  <c:v>42187.93189814817</c:v>
                </c:pt>
                <c:pt idx="3294">
                  <c:v>42187.932592592602</c:v>
                </c:pt>
                <c:pt idx="3295">
                  <c:v>42187.933287037034</c:v>
                </c:pt>
                <c:pt idx="3296">
                  <c:v>42187.933981481474</c:v>
                </c:pt>
                <c:pt idx="3297">
                  <c:v>42187.934675925942</c:v>
                </c:pt>
                <c:pt idx="3298">
                  <c:v>42187.935370370367</c:v>
                </c:pt>
                <c:pt idx="3299">
                  <c:v>42187.936064814814</c:v>
                </c:pt>
                <c:pt idx="3300">
                  <c:v>42187.936759259261</c:v>
                </c:pt>
                <c:pt idx="3301">
                  <c:v>42187.937453703678</c:v>
                </c:pt>
                <c:pt idx="3302">
                  <c:v>42187.938148148169</c:v>
                </c:pt>
                <c:pt idx="3303">
                  <c:v>42187.938842592601</c:v>
                </c:pt>
                <c:pt idx="3304">
                  <c:v>42187.93953703704</c:v>
                </c:pt>
                <c:pt idx="3305">
                  <c:v>42187.940231481494</c:v>
                </c:pt>
                <c:pt idx="3306">
                  <c:v>42187.940925925941</c:v>
                </c:pt>
                <c:pt idx="3307">
                  <c:v>42187.941620370373</c:v>
                </c:pt>
                <c:pt idx="3308">
                  <c:v>42187.942314814813</c:v>
                </c:pt>
                <c:pt idx="3309">
                  <c:v>42187.943009259259</c:v>
                </c:pt>
                <c:pt idx="3310">
                  <c:v>42187.943703703684</c:v>
                </c:pt>
                <c:pt idx="3311">
                  <c:v>42187.944398148175</c:v>
                </c:pt>
                <c:pt idx="3312">
                  <c:v>42187.945092592592</c:v>
                </c:pt>
                <c:pt idx="3313">
                  <c:v>42187.945787037024</c:v>
                </c:pt>
                <c:pt idx="3314">
                  <c:v>42187.946481481478</c:v>
                </c:pt>
                <c:pt idx="3315">
                  <c:v>42187.947175925932</c:v>
                </c:pt>
                <c:pt idx="3316">
                  <c:v>42187.947870370386</c:v>
                </c:pt>
                <c:pt idx="3317">
                  <c:v>42187.948564814818</c:v>
                </c:pt>
                <c:pt idx="3318">
                  <c:v>42187.949259259272</c:v>
                </c:pt>
                <c:pt idx="3319">
                  <c:v>42187.949953703705</c:v>
                </c:pt>
                <c:pt idx="3320">
                  <c:v>42187.95064814818</c:v>
                </c:pt>
                <c:pt idx="3321">
                  <c:v>42187.951342592591</c:v>
                </c:pt>
                <c:pt idx="3322">
                  <c:v>42187.952037037052</c:v>
                </c:pt>
                <c:pt idx="3323">
                  <c:v>42187.952731481491</c:v>
                </c:pt>
                <c:pt idx="3324">
                  <c:v>42187.953425925931</c:v>
                </c:pt>
                <c:pt idx="3325">
                  <c:v>42187.954120370385</c:v>
                </c:pt>
                <c:pt idx="3326">
                  <c:v>42187.954814814839</c:v>
                </c:pt>
                <c:pt idx="3327">
                  <c:v>42187.955509259271</c:v>
                </c:pt>
                <c:pt idx="3328">
                  <c:v>42187.956203703703</c:v>
                </c:pt>
                <c:pt idx="3329">
                  <c:v>42187.956898148193</c:v>
                </c:pt>
                <c:pt idx="3330">
                  <c:v>42187.957592592604</c:v>
                </c:pt>
                <c:pt idx="3331">
                  <c:v>42187.958287037043</c:v>
                </c:pt>
                <c:pt idx="3332">
                  <c:v>42187.958981481483</c:v>
                </c:pt>
                <c:pt idx="3333">
                  <c:v>42187.959675925944</c:v>
                </c:pt>
                <c:pt idx="3334">
                  <c:v>42187.960370370369</c:v>
                </c:pt>
                <c:pt idx="3335">
                  <c:v>42187.961064814801</c:v>
                </c:pt>
                <c:pt idx="3336">
                  <c:v>42187.961759259255</c:v>
                </c:pt>
                <c:pt idx="3337">
                  <c:v>42187.962453703687</c:v>
                </c:pt>
                <c:pt idx="3338">
                  <c:v>42187.963148148148</c:v>
                </c:pt>
                <c:pt idx="3339">
                  <c:v>42187.963842592595</c:v>
                </c:pt>
                <c:pt idx="3340">
                  <c:v>42187.964537037042</c:v>
                </c:pt>
                <c:pt idx="3341">
                  <c:v>42187.965231481481</c:v>
                </c:pt>
                <c:pt idx="3342">
                  <c:v>42187.965925925928</c:v>
                </c:pt>
                <c:pt idx="3343">
                  <c:v>42187.966620370367</c:v>
                </c:pt>
                <c:pt idx="3344">
                  <c:v>42187.967314814814</c:v>
                </c:pt>
                <c:pt idx="3345">
                  <c:v>42187.968009259261</c:v>
                </c:pt>
                <c:pt idx="3346">
                  <c:v>42187.968703703678</c:v>
                </c:pt>
                <c:pt idx="3347">
                  <c:v>42187.969398148169</c:v>
                </c:pt>
                <c:pt idx="3348">
                  <c:v>42187.970092592601</c:v>
                </c:pt>
                <c:pt idx="3349">
                  <c:v>42187.970787037026</c:v>
                </c:pt>
                <c:pt idx="3350">
                  <c:v>42187.971481481465</c:v>
                </c:pt>
                <c:pt idx="3351">
                  <c:v>42187.972175925941</c:v>
                </c:pt>
                <c:pt idx="3352">
                  <c:v>42187.972870370388</c:v>
                </c:pt>
                <c:pt idx="3353">
                  <c:v>42187.973564814805</c:v>
                </c:pt>
                <c:pt idx="3354">
                  <c:v>42187.974259259274</c:v>
                </c:pt>
                <c:pt idx="3355">
                  <c:v>42187.974953703706</c:v>
                </c:pt>
                <c:pt idx="3356">
                  <c:v>42187.97564814816</c:v>
                </c:pt>
                <c:pt idx="3357">
                  <c:v>42187.976342592592</c:v>
                </c:pt>
                <c:pt idx="3358">
                  <c:v>42187.977037037039</c:v>
                </c:pt>
                <c:pt idx="3359">
                  <c:v>42187.977731481478</c:v>
                </c:pt>
                <c:pt idx="3360">
                  <c:v>42187.978425925932</c:v>
                </c:pt>
                <c:pt idx="3361">
                  <c:v>42187.979120370372</c:v>
                </c:pt>
                <c:pt idx="3362">
                  <c:v>42187.979814814818</c:v>
                </c:pt>
                <c:pt idx="3363">
                  <c:v>42187.980509259272</c:v>
                </c:pt>
                <c:pt idx="3364">
                  <c:v>42187.981203703705</c:v>
                </c:pt>
                <c:pt idx="3365">
                  <c:v>42187.98189814818</c:v>
                </c:pt>
                <c:pt idx="3366">
                  <c:v>42187.982592592605</c:v>
                </c:pt>
                <c:pt idx="3367">
                  <c:v>42187.983287037037</c:v>
                </c:pt>
                <c:pt idx="3368">
                  <c:v>42187.983981481484</c:v>
                </c:pt>
                <c:pt idx="3369">
                  <c:v>42187.984675925945</c:v>
                </c:pt>
                <c:pt idx="3370">
                  <c:v>42187.985370370385</c:v>
                </c:pt>
                <c:pt idx="3371">
                  <c:v>42187.986064814817</c:v>
                </c:pt>
                <c:pt idx="3372">
                  <c:v>42187.986759259271</c:v>
                </c:pt>
                <c:pt idx="3373">
                  <c:v>42187.987453703689</c:v>
                </c:pt>
                <c:pt idx="3374">
                  <c:v>42187.988148148179</c:v>
                </c:pt>
                <c:pt idx="3375">
                  <c:v>42187.988842592604</c:v>
                </c:pt>
                <c:pt idx="3376">
                  <c:v>42187.989537037043</c:v>
                </c:pt>
                <c:pt idx="3377">
                  <c:v>42187.990231481483</c:v>
                </c:pt>
                <c:pt idx="3378">
                  <c:v>42187.990925925929</c:v>
                </c:pt>
                <c:pt idx="3379">
                  <c:v>42187.991620370354</c:v>
                </c:pt>
                <c:pt idx="3380">
                  <c:v>42187.992314814815</c:v>
                </c:pt>
                <c:pt idx="3381">
                  <c:v>42187.993009259255</c:v>
                </c:pt>
                <c:pt idx="3382">
                  <c:v>42187.993703703673</c:v>
                </c:pt>
                <c:pt idx="3383">
                  <c:v>42187.99439814817</c:v>
                </c:pt>
                <c:pt idx="3384">
                  <c:v>42187.995092592595</c:v>
                </c:pt>
                <c:pt idx="3385">
                  <c:v>42187.99578703702</c:v>
                </c:pt>
                <c:pt idx="3386">
                  <c:v>42187.996481481474</c:v>
                </c:pt>
                <c:pt idx="3387">
                  <c:v>42187.997175925928</c:v>
                </c:pt>
                <c:pt idx="3388">
                  <c:v>42187.997870370367</c:v>
                </c:pt>
                <c:pt idx="3389">
                  <c:v>42187.998564814814</c:v>
                </c:pt>
                <c:pt idx="3390">
                  <c:v>42187.999259259261</c:v>
                </c:pt>
                <c:pt idx="3391">
                  <c:v>42187.999953703678</c:v>
                </c:pt>
                <c:pt idx="3392">
                  <c:v>42188.000648148169</c:v>
                </c:pt>
                <c:pt idx="3393">
                  <c:v>42188.001342592594</c:v>
                </c:pt>
                <c:pt idx="3394">
                  <c:v>42188.00203703704</c:v>
                </c:pt>
                <c:pt idx="3395">
                  <c:v>42188.00273148148</c:v>
                </c:pt>
                <c:pt idx="3396">
                  <c:v>42188.003425925926</c:v>
                </c:pt>
                <c:pt idx="3397">
                  <c:v>42188.004120370373</c:v>
                </c:pt>
                <c:pt idx="3398">
                  <c:v>42188.004814814813</c:v>
                </c:pt>
                <c:pt idx="3399">
                  <c:v>42188.005509259259</c:v>
                </c:pt>
                <c:pt idx="3400">
                  <c:v>42188.006203703706</c:v>
                </c:pt>
                <c:pt idx="3401">
                  <c:v>42188.006898148175</c:v>
                </c:pt>
                <c:pt idx="3402">
                  <c:v>42188.007592592592</c:v>
                </c:pt>
                <c:pt idx="3403">
                  <c:v>42188.008287037039</c:v>
                </c:pt>
                <c:pt idx="3404">
                  <c:v>42188.008981481478</c:v>
                </c:pt>
                <c:pt idx="3405">
                  <c:v>42188.009675925932</c:v>
                </c:pt>
                <c:pt idx="3406">
                  <c:v>42188.010370370386</c:v>
                </c:pt>
                <c:pt idx="3407">
                  <c:v>42188.011064814804</c:v>
                </c:pt>
                <c:pt idx="3408">
                  <c:v>42188.011759259258</c:v>
                </c:pt>
                <c:pt idx="3409">
                  <c:v>42188.012453703705</c:v>
                </c:pt>
                <c:pt idx="3410">
                  <c:v>42188.013148148166</c:v>
                </c:pt>
                <c:pt idx="3411">
                  <c:v>42188.013842592591</c:v>
                </c:pt>
                <c:pt idx="3412">
                  <c:v>42188.014537037052</c:v>
                </c:pt>
                <c:pt idx="3413">
                  <c:v>42188.015231481491</c:v>
                </c:pt>
                <c:pt idx="3414">
                  <c:v>42188.015925925931</c:v>
                </c:pt>
                <c:pt idx="3415">
                  <c:v>42188.016620370385</c:v>
                </c:pt>
                <c:pt idx="3416">
                  <c:v>42188.017314814817</c:v>
                </c:pt>
                <c:pt idx="3417">
                  <c:v>42188.018009259271</c:v>
                </c:pt>
                <c:pt idx="3418">
                  <c:v>42188.018703703689</c:v>
                </c:pt>
                <c:pt idx="3419">
                  <c:v>42188.019398148179</c:v>
                </c:pt>
                <c:pt idx="3420">
                  <c:v>42188.020092592589</c:v>
                </c:pt>
                <c:pt idx="3421">
                  <c:v>42188.020787037021</c:v>
                </c:pt>
                <c:pt idx="3422">
                  <c:v>42188.021481481454</c:v>
                </c:pt>
                <c:pt idx="3423">
                  <c:v>42188.022175925929</c:v>
                </c:pt>
                <c:pt idx="3424">
                  <c:v>42188.022870370369</c:v>
                </c:pt>
                <c:pt idx="3425">
                  <c:v>42188.023564814801</c:v>
                </c:pt>
                <c:pt idx="3426">
                  <c:v>42188.024259259262</c:v>
                </c:pt>
                <c:pt idx="3427">
                  <c:v>42188.024953703687</c:v>
                </c:pt>
                <c:pt idx="3428">
                  <c:v>42188.025648148148</c:v>
                </c:pt>
                <c:pt idx="3429">
                  <c:v>42188.026342592595</c:v>
                </c:pt>
                <c:pt idx="3430">
                  <c:v>42188.027037037034</c:v>
                </c:pt>
                <c:pt idx="3431">
                  <c:v>42188.027731481474</c:v>
                </c:pt>
                <c:pt idx="3432">
                  <c:v>42188.028425925928</c:v>
                </c:pt>
                <c:pt idx="3433">
                  <c:v>42188.029120370353</c:v>
                </c:pt>
                <c:pt idx="3434">
                  <c:v>42188.029814814814</c:v>
                </c:pt>
                <c:pt idx="3435">
                  <c:v>42188.030509259261</c:v>
                </c:pt>
                <c:pt idx="3436">
                  <c:v>42188.031203703678</c:v>
                </c:pt>
                <c:pt idx="3437">
                  <c:v>42188.031898148169</c:v>
                </c:pt>
                <c:pt idx="3438">
                  <c:v>42188.032592592601</c:v>
                </c:pt>
                <c:pt idx="3439">
                  <c:v>42188.033287037026</c:v>
                </c:pt>
                <c:pt idx="3440">
                  <c:v>42188.033981481465</c:v>
                </c:pt>
                <c:pt idx="3441">
                  <c:v>42188.034675925941</c:v>
                </c:pt>
                <c:pt idx="3442">
                  <c:v>42188.035370370373</c:v>
                </c:pt>
                <c:pt idx="3443">
                  <c:v>42188.036064814805</c:v>
                </c:pt>
                <c:pt idx="3444">
                  <c:v>42188.036759259259</c:v>
                </c:pt>
                <c:pt idx="3445">
                  <c:v>42188.037453703684</c:v>
                </c:pt>
                <c:pt idx="3446">
                  <c:v>42188.03814814816</c:v>
                </c:pt>
                <c:pt idx="3447">
                  <c:v>42188.038842592592</c:v>
                </c:pt>
                <c:pt idx="3448">
                  <c:v>42188.039537037039</c:v>
                </c:pt>
                <c:pt idx="3449">
                  <c:v>42188.040231481493</c:v>
                </c:pt>
                <c:pt idx="3450">
                  <c:v>42188.040925925932</c:v>
                </c:pt>
                <c:pt idx="3451">
                  <c:v>42188.041620370372</c:v>
                </c:pt>
                <c:pt idx="3452">
                  <c:v>42188.042314814818</c:v>
                </c:pt>
                <c:pt idx="3453">
                  <c:v>42188.043009259258</c:v>
                </c:pt>
                <c:pt idx="3454">
                  <c:v>42188.043703703683</c:v>
                </c:pt>
                <c:pt idx="3455">
                  <c:v>42188.04439814818</c:v>
                </c:pt>
                <c:pt idx="3456">
                  <c:v>42188.045092592591</c:v>
                </c:pt>
                <c:pt idx="3457">
                  <c:v>42188.045787037023</c:v>
                </c:pt>
                <c:pt idx="3458">
                  <c:v>42188.046481481484</c:v>
                </c:pt>
                <c:pt idx="3459">
                  <c:v>42188.047175925931</c:v>
                </c:pt>
                <c:pt idx="3460">
                  <c:v>42188.047870370385</c:v>
                </c:pt>
                <c:pt idx="3461">
                  <c:v>42188.048564814817</c:v>
                </c:pt>
                <c:pt idx="3462">
                  <c:v>42188.049259259271</c:v>
                </c:pt>
                <c:pt idx="3463">
                  <c:v>42188.049953703689</c:v>
                </c:pt>
                <c:pt idx="3464">
                  <c:v>42188.050648148179</c:v>
                </c:pt>
                <c:pt idx="3465">
                  <c:v>42188.051342592589</c:v>
                </c:pt>
                <c:pt idx="3466">
                  <c:v>42188.052037037043</c:v>
                </c:pt>
                <c:pt idx="3467">
                  <c:v>42188.052731481483</c:v>
                </c:pt>
                <c:pt idx="3468">
                  <c:v>42188.053425925929</c:v>
                </c:pt>
                <c:pt idx="3469">
                  <c:v>42188.054120370369</c:v>
                </c:pt>
                <c:pt idx="3470">
                  <c:v>42188.05481481483</c:v>
                </c:pt>
                <c:pt idx="3471">
                  <c:v>42188.055509259262</c:v>
                </c:pt>
                <c:pt idx="3472">
                  <c:v>42188.056203703702</c:v>
                </c:pt>
                <c:pt idx="3473">
                  <c:v>42188.056898148177</c:v>
                </c:pt>
                <c:pt idx="3474">
                  <c:v>42188.057592592602</c:v>
                </c:pt>
                <c:pt idx="3475">
                  <c:v>42188.058287037042</c:v>
                </c:pt>
                <c:pt idx="3476">
                  <c:v>42188.058981481481</c:v>
                </c:pt>
                <c:pt idx="3477">
                  <c:v>42188.059675925942</c:v>
                </c:pt>
                <c:pt idx="3478">
                  <c:v>42188.060370370367</c:v>
                </c:pt>
                <c:pt idx="3479">
                  <c:v>42188.061064814799</c:v>
                </c:pt>
                <c:pt idx="3480">
                  <c:v>42188.061759259246</c:v>
                </c:pt>
                <c:pt idx="3481">
                  <c:v>42188.062453703678</c:v>
                </c:pt>
                <c:pt idx="3482">
                  <c:v>42188.063148148147</c:v>
                </c:pt>
                <c:pt idx="3483">
                  <c:v>42188.063842592594</c:v>
                </c:pt>
                <c:pt idx="3484">
                  <c:v>42188.06453703704</c:v>
                </c:pt>
                <c:pt idx="3485">
                  <c:v>42188.06523148148</c:v>
                </c:pt>
                <c:pt idx="3486">
                  <c:v>42188.065925925926</c:v>
                </c:pt>
                <c:pt idx="3487">
                  <c:v>42188.066620370373</c:v>
                </c:pt>
                <c:pt idx="3488">
                  <c:v>42188.067314814805</c:v>
                </c:pt>
                <c:pt idx="3489">
                  <c:v>42188.068009259259</c:v>
                </c:pt>
                <c:pt idx="3490">
                  <c:v>42188.068703703684</c:v>
                </c:pt>
                <c:pt idx="3491">
                  <c:v>42188.06939814816</c:v>
                </c:pt>
                <c:pt idx="3492">
                  <c:v>42188.070092592592</c:v>
                </c:pt>
                <c:pt idx="3493">
                  <c:v>42188.070787037024</c:v>
                </c:pt>
                <c:pt idx="3494">
                  <c:v>42188.071481481464</c:v>
                </c:pt>
                <c:pt idx="3495">
                  <c:v>42188.072175925932</c:v>
                </c:pt>
                <c:pt idx="3496">
                  <c:v>42188.072870370386</c:v>
                </c:pt>
                <c:pt idx="3497">
                  <c:v>42188.073564814804</c:v>
                </c:pt>
                <c:pt idx="3498">
                  <c:v>42188.074259259272</c:v>
                </c:pt>
                <c:pt idx="3499">
                  <c:v>42188.074953703705</c:v>
                </c:pt>
                <c:pt idx="3500">
                  <c:v>42188.075648148166</c:v>
                </c:pt>
                <c:pt idx="3501">
                  <c:v>42188.076342592591</c:v>
                </c:pt>
                <c:pt idx="3502">
                  <c:v>42188.077037037037</c:v>
                </c:pt>
                <c:pt idx="3503">
                  <c:v>42188.077731481484</c:v>
                </c:pt>
                <c:pt idx="3504">
                  <c:v>42188.078425925931</c:v>
                </c:pt>
                <c:pt idx="3505">
                  <c:v>42188.07912037037</c:v>
                </c:pt>
                <c:pt idx="3506">
                  <c:v>42188.079814814817</c:v>
                </c:pt>
                <c:pt idx="3507">
                  <c:v>42188.080509259271</c:v>
                </c:pt>
                <c:pt idx="3508">
                  <c:v>42188.081203703689</c:v>
                </c:pt>
                <c:pt idx="3509">
                  <c:v>42188.081898148179</c:v>
                </c:pt>
                <c:pt idx="3510">
                  <c:v>42188.082592592604</c:v>
                </c:pt>
                <c:pt idx="3511">
                  <c:v>42188.083287037036</c:v>
                </c:pt>
                <c:pt idx="3512">
                  <c:v>42188.083981481475</c:v>
                </c:pt>
                <c:pt idx="3513">
                  <c:v>42188.084675925944</c:v>
                </c:pt>
                <c:pt idx="3514">
                  <c:v>42188.085370370369</c:v>
                </c:pt>
                <c:pt idx="3515">
                  <c:v>42188.086064814815</c:v>
                </c:pt>
                <c:pt idx="3516">
                  <c:v>42188.086759259262</c:v>
                </c:pt>
                <c:pt idx="3517">
                  <c:v>42188.087453703687</c:v>
                </c:pt>
                <c:pt idx="3518">
                  <c:v>42188.08814814817</c:v>
                </c:pt>
                <c:pt idx="3519">
                  <c:v>42188.088842592602</c:v>
                </c:pt>
                <c:pt idx="3520">
                  <c:v>42188.089537037042</c:v>
                </c:pt>
                <c:pt idx="3521">
                  <c:v>42188.090231481481</c:v>
                </c:pt>
                <c:pt idx="3522">
                  <c:v>42188.090925925928</c:v>
                </c:pt>
                <c:pt idx="3523">
                  <c:v>42188.091620370353</c:v>
                </c:pt>
                <c:pt idx="3524">
                  <c:v>42188.092314814814</c:v>
                </c:pt>
                <c:pt idx="3525">
                  <c:v>42188.093009259246</c:v>
                </c:pt>
                <c:pt idx="3526">
                  <c:v>42188.093703703671</c:v>
                </c:pt>
                <c:pt idx="3527">
                  <c:v>42188.094398148169</c:v>
                </c:pt>
                <c:pt idx="3528">
                  <c:v>42188.095092592594</c:v>
                </c:pt>
                <c:pt idx="3529">
                  <c:v>42188.095787037018</c:v>
                </c:pt>
                <c:pt idx="3530">
                  <c:v>42188.096481481465</c:v>
                </c:pt>
                <c:pt idx="3531">
                  <c:v>42188.097175925926</c:v>
                </c:pt>
                <c:pt idx="3532">
                  <c:v>42188.097870370373</c:v>
                </c:pt>
                <c:pt idx="3533">
                  <c:v>42188.098564814805</c:v>
                </c:pt>
                <c:pt idx="3534">
                  <c:v>42188.099259259259</c:v>
                </c:pt>
                <c:pt idx="3535">
                  <c:v>42188.099953703684</c:v>
                </c:pt>
                <c:pt idx="3536">
                  <c:v>42188.10064814816</c:v>
                </c:pt>
                <c:pt idx="3537">
                  <c:v>42188.101342592585</c:v>
                </c:pt>
                <c:pt idx="3538">
                  <c:v>42188.102037037039</c:v>
                </c:pt>
                <c:pt idx="3539">
                  <c:v>42188.102731481478</c:v>
                </c:pt>
                <c:pt idx="3540">
                  <c:v>42188.103425925925</c:v>
                </c:pt>
                <c:pt idx="3541">
                  <c:v>42188.104120370372</c:v>
                </c:pt>
                <c:pt idx="3542">
                  <c:v>42188.104814814818</c:v>
                </c:pt>
                <c:pt idx="3543">
                  <c:v>42188.105509259258</c:v>
                </c:pt>
                <c:pt idx="3544">
                  <c:v>42188.106203703705</c:v>
                </c:pt>
                <c:pt idx="3545">
                  <c:v>42188.10689814818</c:v>
                </c:pt>
                <c:pt idx="3546">
                  <c:v>42188.107592592591</c:v>
                </c:pt>
                <c:pt idx="3547">
                  <c:v>42188.108287037037</c:v>
                </c:pt>
                <c:pt idx="3548">
                  <c:v>42188.108981481484</c:v>
                </c:pt>
                <c:pt idx="3549">
                  <c:v>42188.109675925931</c:v>
                </c:pt>
                <c:pt idx="3550">
                  <c:v>42188.110370370385</c:v>
                </c:pt>
                <c:pt idx="3551">
                  <c:v>42188.111064814802</c:v>
                </c:pt>
                <c:pt idx="3552">
                  <c:v>42188.111759259256</c:v>
                </c:pt>
                <c:pt idx="3553">
                  <c:v>42188.112453703689</c:v>
                </c:pt>
                <c:pt idx="3554">
                  <c:v>42188.113148148164</c:v>
                </c:pt>
                <c:pt idx="3555">
                  <c:v>42188.113842592589</c:v>
                </c:pt>
                <c:pt idx="3556">
                  <c:v>42188.114537037043</c:v>
                </c:pt>
                <c:pt idx="3557">
                  <c:v>42188.115231481483</c:v>
                </c:pt>
                <c:pt idx="3558">
                  <c:v>42188.115925925929</c:v>
                </c:pt>
                <c:pt idx="3559">
                  <c:v>42188.116620370369</c:v>
                </c:pt>
                <c:pt idx="3560">
                  <c:v>42188.117314814815</c:v>
                </c:pt>
                <c:pt idx="3561">
                  <c:v>42188.118009259262</c:v>
                </c:pt>
                <c:pt idx="3562">
                  <c:v>42188.118703703687</c:v>
                </c:pt>
                <c:pt idx="3563">
                  <c:v>42188.11939814817</c:v>
                </c:pt>
                <c:pt idx="3564">
                  <c:v>42188.120092592595</c:v>
                </c:pt>
                <c:pt idx="3565">
                  <c:v>42188.12078703702</c:v>
                </c:pt>
                <c:pt idx="3566">
                  <c:v>42188.121481481452</c:v>
                </c:pt>
                <c:pt idx="3567">
                  <c:v>42188.122175925928</c:v>
                </c:pt>
                <c:pt idx="3568">
                  <c:v>42188.122870370367</c:v>
                </c:pt>
                <c:pt idx="3569">
                  <c:v>42188.123564814799</c:v>
                </c:pt>
                <c:pt idx="3570">
                  <c:v>42188.124259259261</c:v>
                </c:pt>
                <c:pt idx="3571">
                  <c:v>42188.124953703678</c:v>
                </c:pt>
                <c:pt idx="3572">
                  <c:v>42188.125648148147</c:v>
                </c:pt>
                <c:pt idx="3573">
                  <c:v>42188.126342592594</c:v>
                </c:pt>
                <c:pt idx="3574">
                  <c:v>42188.127037037026</c:v>
                </c:pt>
                <c:pt idx="3575">
                  <c:v>42188.127731481465</c:v>
                </c:pt>
                <c:pt idx="3576">
                  <c:v>42188.128425925926</c:v>
                </c:pt>
                <c:pt idx="3577">
                  <c:v>42188.129120370359</c:v>
                </c:pt>
                <c:pt idx="3578">
                  <c:v>42188.129814814805</c:v>
                </c:pt>
                <c:pt idx="3579">
                  <c:v>42188.130509259259</c:v>
                </c:pt>
                <c:pt idx="3580">
                  <c:v>42188.131203703684</c:v>
                </c:pt>
                <c:pt idx="3581">
                  <c:v>42188.13189814816</c:v>
                </c:pt>
                <c:pt idx="3582">
                  <c:v>42188.132592592592</c:v>
                </c:pt>
                <c:pt idx="3583">
                  <c:v>42188.133287037024</c:v>
                </c:pt>
                <c:pt idx="3584">
                  <c:v>42188.133981481464</c:v>
                </c:pt>
                <c:pt idx="3585">
                  <c:v>42188.134675925932</c:v>
                </c:pt>
                <c:pt idx="3586">
                  <c:v>42188.135370370372</c:v>
                </c:pt>
                <c:pt idx="3587">
                  <c:v>42188.136064814804</c:v>
                </c:pt>
                <c:pt idx="3588">
                  <c:v>42188.136759259258</c:v>
                </c:pt>
                <c:pt idx="3589">
                  <c:v>42188.137453703683</c:v>
                </c:pt>
                <c:pt idx="3590">
                  <c:v>42188.138148148166</c:v>
                </c:pt>
                <c:pt idx="3591">
                  <c:v>42188.138842592591</c:v>
                </c:pt>
                <c:pt idx="3592">
                  <c:v>42188.139537037037</c:v>
                </c:pt>
                <c:pt idx="3593">
                  <c:v>42188.140231481491</c:v>
                </c:pt>
                <c:pt idx="3594">
                  <c:v>42188.140925925931</c:v>
                </c:pt>
                <c:pt idx="3595">
                  <c:v>42188.14162037037</c:v>
                </c:pt>
                <c:pt idx="3596">
                  <c:v>42188.142314814817</c:v>
                </c:pt>
                <c:pt idx="3597">
                  <c:v>42188.143009259256</c:v>
                </c:pt>
                <c:pt idx="3598">
                  <c:v>42188.143703703674</c:v>
                </c:pt>
                <c:pt idx="3599">
                  <c:v>42188.144398148179</c:v>
                </c:pt>
                <c:pt idx="3600">
                  <c:v>42188.145092592589</c:v>
                </c:pt>
                <c:pt idx="3601">
                  <c:v>42188.145787037021</c:v>
                </c:pt>
                <c:pt idx="3602">
                  <c:v>42188.146481481475</c:v>
                </c:pt>
                <c:pt idx="3603">
                  <c:v>42188.147175925929</c:v>
                </c:pt>
                <c:pt idx="3604">
                  <c:v>42188.147870370369</c:v>
                </c:pt>
                <c:pt idx="3605">
                  <c:v>42188.148564814815</c:v>
                </c:pt>
                <c:pt idx="3606">
                  <c:v>42188.149259259262</c:v>
                </c:pt>
                <c:pt idx="3607">
                  <c:v>42188.149953703687</c:v>
                </c:pt>
                <c:pt idx="3608">
                  <c:v>42188.15064814817</c:v>
                </c:pt>
                <c:pt idx="3609">
                  <c:v>42188.151342592595</c:v>
                </c:pt>
                <c:pt idx="3610">
                  <c:v>42188.152037037042</c:v>
                </c:pt>
                <c:pt idx="3611">
                  <c:v>42188.152731481481</c:v>
                </c:pt>
                <c:pt idx="3612">
                  <c:v>42188.153425925928</c:v>
                </c:pt>
                <c:pt idx="3613">
                  <c:v>42188.154120370367</c:v>
                </c:pt>
                <c:pt idx="3614">
                  <c:v>42188.154814814829</c:v>
                </c:pt>
                <c:pt idx="3615">
                  <c:v>42188.155509259261</c:v>
                </c:pt>
                <c:pt idx="3616">
                  <c:v>42188.1562037037</c:v>
                </c:pt>
                <c:pt idx="3617">
                  <c:v>42188.156898148176</c:v>
                </c:pt>
                <c:pt idx="3618">
                  <c:v>42188.157592592601</c:v>
                </c:pt>
                <c:pt idx="3619">
                  <c:v>42188.15828703704</c:v>
                </c:pt>
                <c:pt idx="3620">
                  <c:v>42188.15898148148</c:v>
                </c:pt>
                <c:pt idx="3621">
                  <c:v>42188.159675925941</c:v>
                </c:pt>
                <c:pt idx="3622">
                  <c:v>42188.160370370373</c:v>
                </c:pt>
                <c:pt idx="3623">
                  <c:v>42188.161064814783</c:v>
                </c:pt>
                <c:pt idx="3624">
                  <c:v>42188.161759259245</c:v>
                </c:pt>
                <c:pt idx="3625">
                  <c:v>42188.162453703684</c:v>
                </c:pt>
                <c:pt idx="3626">
                  <c:v>42188.163148148145</c:v>
                </c:pt>
                <c:pt idx="3627">
                  <c:v>42188.163842592585</c:v>
                </c:pt>
                <c:pt idx="3628">
                  <c:v>42188.164537037039</c:v>
                </c:pt>
                <c:pt idx="3629">
                  <c:v>42188.165231481478</c:v>
                </c:pt>
                <c:pt idx="3630">
                  <c:v>42188.165925925925</c:v>
                </c:pt>
                <c:pt idx="3631">
                  <c:v>42188.166620370372</c:v>
                </c:pt>
                <c:pt idx="3632">
                  <c:v>42188.167314814804</c:v>
                </c:pt>
                <c:pt idx="3633">
                  <c:v>42188.168009259258</c:v>
                </c:pt>
                <c:pt idx="3634">
                  <c:v>42188.168703703683</c:v>
                </c:pt>
                <c:pt idx="3635">
                  <c:v>42188.169398148166</c:v>
                </c:pt>
                <c:pt idx="3636">
                  <c:v>42188.170092592591</c:v>
                </c:pt>
                <c:pt idx="3637">
                  <c:v>42188.170787037023</c:v>
                </c:pt>
                <c:pt idx="3638">
                  <c:v>42188.17148148147</c:v>
                </c:pt>
                <c:pt idx="3639">
                  <c:v>42188.172175925931</c:v>
                </c:pt>
                <c:pt idx="3640">
                  <c:v>42188.172870370385</c:v>
                </c:pt>
                <c:pt idx="3641">
                  <c:v>42188.173564814802</c:v>
                </c:pt>
                <c:pt idx="3642">
                  <c:v>42188.174259259271</c:v>
                </c:pt>
                <c:pt idx="3643">
                  <c:v>42188.174953703689</c:v>
                </c:pt>
                <c:pt idx="3644">
                  <c:v>42188.175648148164</c:v>
                </c:pt>
                <c:pt idx="3645">
                  <c:v>42188.176342592589</c:v>
                </c:pt>
                <c:pt idx="3646">
                  <c:v>42188.177037037036</c:v>
                </c:pt>
                <c:pt idx="3647">
                  <c:v>42188.177731481475</c:v>
                </c:pt>
                <c:pt idx="3648">
                  <c:v>42188.178425925929</c:v>
                </c:pt>
                <c:pt idx="3649">
                  <c:v>42188.179120370354</c:v>
                </c:pt>
                <c:pt idx="3650">
                  <c:v>42188.179814814815</c:v>
                </c:pt>
                <c:pt idx="3651">
                  <c:v>42188.180509259262</c:v>
                </c:pt>
                <c:pt idx="3652">
                  <c:v>42188.181203703687</c:v>
                </c:pt>
                <c:pt idx="3653">
                  <c:v>42188.18189814817</c:v>
                </c:pt>
                <c:pt idx="3654">
                  <c:v>42188.182592592602</c:v>
                </c:pt>
                <c:pt idx="3655">
                  <c:v>42188.183287037034</c:v>
                </c:pt>
                <c:pt idx="3656">
                  <c:v>42188.183981481474</c:v>
                </c:pt>
                <c:pt idx="3657">
                  <c:v>42188.184675925942</c:v>
                </c:pt>
                <c:pt idx="3658">
                  <c:v>42188.185370370367</c:v>
                </c:pt>
                <c:pt idx="3659">
                  <c:v>42188.186064814814</c:v>
                </c:pt>
                <c:pt idx="3660">
                  <c:v>42188.186759259261</c:v>
                </c:pt>
                <c:pt idx="3661">
                  <c:v>42188.187453703678</c:v>
                </c:pt>
                <c:pt idx="3662">
                  <c:v>42188.188148148169</c:v>
                </c:pt>
                <c:pt idx="3663">
                  <c:v>42188.188842592601</c:v>
                </c:pt>
                <c:pt idx="3664">
                  <c:v>42188.18953703704</c:v>
                </c:pt>
                <c:pt idx="3665">
                  <c:v>42188.19023148148</c:v>
                </c:pt>
                <c:pt idx="3666">
                  <c:v>42188.190925925926</c:v>
                </c:pt>
                <c:pt idx="3667">
                  <c:v>42188.191620370359</c:v>
                </c:pt>
                <c:pt idx="3668">
                  <c:v>42188.192314814805</c:v>
                </c:pt>
                <c:pt idx="3669">
                  <c:v>42188.193009259245</c:v>
                </c:pt>
                <c:pt idx="3670">
                  <c:v>42188.19370370367</c:v>
                </c:pt>
                <c:pt idx="3671">
                  <c:v>42188.19439814816</c:v>
                </c:pt>
                <c:pt idx="3672">
                  <c:v>42188.195092592585</c:v>
                </c:pt>
                <c:pt idx="3673">
                  <c:v>42188.195787037017</c:v>
                </c:pt>
                <c:pt idx="3674">
                  <c:v>42188.196481481464</c:v>
                </c:pt>
                <c:pt idx="3675">
                  <c:v>42188.197175925925</c:v>
                </c:pt>
                <c:pt idx="3676">
                  <c:v>42188.197870370372</c:v>
                </c:pt>
                <c:pt idx="3677">
                  <c:v>42188.198564814804</c:v>
                </c:pt>
                <c:pt idx="3678">
                  <c:v>42188.199259259258</c:v>
                </c:pt>
                <c:pt idx="3679">
                  <c:v>42188.199953703683</c:v>
                </c:pt>
                <c:pt idx="3680">
                  <c:v>42188.200648148166</c:v>
                </c:pt>
                <c:pt idx="3681">
                  <c:v>42188.201342592576</c:v>
                </c:pt>
                <c:pt idx="3682">
                  <c:v>42188.202037037037</c:v>
                </c:pt>
                <c:pt idx="3683">
                  <c:v>42188.202731481484</c:v>
                </c:pt>
                <c:pt idx="3684">
                  <c:v>42188.203425925924</c:v>
                </c:pt>
                <c:pt idx="3685">
                  <c:v>42188.20412037037</c:v>
                </c:pt>
                <c:pt idx="3686">
                  <c:v>42188.204814814817</c:v>
                </c:pt>
                <c:pt idx="3687">
                  <c:v>42188.205509259256</c:v>
                </c:pt>
                <c:pt idx="3688">
                  <c:v>42188.206203703689</c:v>
                </c:pt>
                <c:pt idx="3689">
                  <c:v>42188.206898148179</c:v>
                </c:pt>
                <c:pt idx="3690">
                  <c:v>42188.207592592589</c:v>
                </c:pt>
                <c:pt idx="3691">
                  <c:v>42188.208287037036</c:v>
                </c:pt>
                <c:pt idx="3692">
                  <c:v>42188.208981481475</c:v>
                </c:pt>
                <c:pt idx="3693">
                  <c:v>42188.209675925929</c:v>
                </c:pt>
                <c:pt idx="3694">
                  <c:v>42188.210370370369</c:v>
                </c:pt>
                <c:pt idx="3695">
                  <c:v>42188.211064814801</c:v>
                </c:pt>
                <c:pt idx="3696">
                  <c:v>42188.211759259255</c:v>
                </c:pt>
                <c:pt idx="3697">
                  <c:v>42188.212453703687</c:v>
                </c:pt>
                <c:pt idx="3698">
                  <c:v>42188.213148148148</c:v>
                </c:pt>
                <c:pt idx="3699">
                  <c:v>42188.213842592595</c:v>
                </c:pt>
                <c:pt idx="3700">
                  <c:v>42188.214537037042</c:v>
                </c:pt>
                <c:pt idx="3701">
                  <c:v>42188.215231481481</c:v>
                </c:pt>
                <c:pt idx="3702">
                  <c:v>42188.215925925928</c:v>
                </c:pt>
                <c:pt idx="3703">
                  <c:v>42188.216620370367</c:v>
                </c:pt>
                <c:pt idx="3704">
                  <c:v>42188.217314814814</c:v>
                </c:pt>
                <c:pt idx="3705">
                  <c:v>42188.218009259261</c:v>
                </c:pt>
                <c:pt idx="3706">
                  <c:v>42188.218703703678</c:v>
                </c:pt>
                <c:pt idx="3707">
                  <c:v>42188.219398148169</c:v>
                </c:pt>
                <c:pt idx="3708">
                  <c:v>42188.220092592594</c:v>
                </c:pt>
                <c:pt idx="3709">
                  <c:v>42188.220787037018</c:v>
                </c:pt>
                <c:pt idx="3710">
                  <c:v>42188.221481481451</c:v>
                </c:pt>
                <c:pt idx="3711">
                  <c:v>42188.222175925926</c:v>
                </c:pt>
                <c:pt idx="3712">
                  <c:v>42188.222870370373</c:v>
                </c:pt>
                <c:pt idx="3713">
                  <c:v>42188.223564814783</c:v>
                </c:pt>
                <c:pt idx="3714">
                  <c:v>42188.224259259259</c:v>
                </c:pt>
                <c:pt idx="3715">
                  <c:v>42188.224953703684</c:v>
                </c:pt>
                <c:pt idx="3716">
                  <c:v>42188.225648148145</c:v>
                </c:pt>
                <c:pt idx="3717">
                  <c:v>42188.226342592585</c:v>
                </c:pt>
                <c:pt idx="3718">
                  <c:v>42188.227037037024</c:v>
                </c:pt>
                <c:pt idx="3719">
                  <c:v>42188.227731481464</c:v>
                </c:pt>
                <c:pt idx="3720">
                  <c:v>42188.228425925925</c:v>
                </c:pt>
                <c:pt idx="3721">
                  <c:v>42188.229120370357</c:v>
                </c:pt>
                <c:pt idx="3722">
                  <c:v>42188.229814814804</c:v>
                </c:pt>
                <c:pt idx="3723">
                  <c:v>42188.230509259258</c:v>
                </c:pt>
                <c:pt idx="3724">
                  <c:v>42188.231203703683</c:v>
                </c:pt>
                <c:pt idx="3725">
                  <c:v>42188.231898148166</c:v>
                </c:pt>
                <c:pt idx="3726">
                  <c:v>42188.232592592591</c:v>
                </c:pt>
                <c:pt idx="3727">
                  <c:v>42188.233287037023</c:v>
                </c:pt>
                <c:pt idx="3728">
                  <c:v>42188.23398148147</c:v>
                </c:pt>
                <c:pt idx="3729">
                  <c:v>42188.234675925931</c:v>
                </c:pt>
                <c:pt idx="3730">
                  <c:v>42188.23537037037</c:v>
                </c:pt>
                <c:pt idx="3731">
                  <c:v>42188.236064814802</c:v>
                </c:pt>
                <c:pt idx="3732">
                  <c:v>42188.236759259256</c:v>
                </c:pt>
                <c:pt idx="3733">
                  <c:v>42188.237453703674</c:v>
                </c:pt>
                <c:pt idx="3734">
                  <c:v>42188.238148148164</c:v>
                </c:pt>
                <c:pt idx="3735">
                  <c:v>42188.238842592589</c:v>
                </c:pt>
                <c:pt idx="3736">
                  <c:v>42188.239537037036</c:v>
                </c:pt>
                <c:pt idx="3737">
                  <c:v>42188.240231481483</c:v>
                </c:pt>
                <c:pt idx="3738">
                  <c:v>42188.240925925929</c:v>
                </c:pt>
                <c:pt idx="3739">
                  <c:v>42188.241620370354</c:v>
                </c:pt>
                <c:pt idx="3740">
                  <c:v>42188.242314814815</c:v>
                </c:pt>
                <c:pt idx="3741">
                  <c:v>42188.243009259255</c:v>
                </c:pt>
                <c:pt idx="3742">
                  <c:v>42188.243703703673</c:v>
                </c:pt>
                <c:pt idx="3743">
                  <c:v>42188.24439814817</c:v>
                </c:pt>
                <c:pt idx="3744">
                  <c:v>42188.245092592595</c:v>
                </c:pt>
                <c:pt idx="3745">
                  <c:v>42188.24578703702</c:v>
                </c:pt>
                <c:pt idx="3746">
                  <c:v>42188.246481481474</c:v>
                </c:pt>
                <c:pt idx="3747">
                  <c:v>42188.247175925928</c:v>
                </c:pt>
                <c:pt idx="3748">
                  <c:v>42188.247870370367</c:v>
                </c:pt>
                <c:pt idx="3749">
                  <c:v>42188.248564814814</c:v>
                </c:pt>
                <c:pt idx="3750">
                  <c:v>42188.249259259261</c:v>
                </c:pt>
                <c:pt idx="3751">
                  <c:v>42188.249953703678</c:v>
                </c:pt>
                <c:pt idx="3752">
                  <c:v>42188.250648148169</c:v>
                </c:pt>
                <c:pt idx="3753">
                  <c:v>42188.251342592594</c:v>
                </c:pt>
                <c:pt idx="3754">
                  <c:v>42188.25203703704</c:v>
                </c:pt>
                <c:pt idx="3755">
                  <c:v>42188.25273148148</c:v>
                </c:pt>
                <c:pt idx="3756">
                  <c:v>42188.253425925926</c:v>
                </c:pt>
                <c:pt idx="3757">
                  <c:v>42188.254120370373</c:v>
                </c:pt>
                <c:pt idx="3758">
                  <c:v>42188.254814814813</c:v>
                </c:pt>
                <c:pt idx="3759">
                  <c:v>42188.255509259259</c:v>
                </c:pt>
                <c:pt idx="3760">
                  <c:v>42188.256203703706</c:v>
                </c:pt>
                <c:pt idx="3761">
                  <c:v>42188.256898148175</c:v>
                </c:pt>
                <c:pt idx="3762">
                  <c:v>42188.257592592592</c:v>
                </c:pt>
                <c:pt idx="3763">
                  <c:v>42188.258287037039</c:v>
                </c:pt>
                <c:pt idx="3764">
                  <c:v>42188.258981481478</c:v>
                </c:pt>
                <c:pt idx="3765">
                  <c:v>42188.259675925932</c:v>
                </c:pt>
                <c:pt idx="3766">
                  <c:v>42188.260370370372</c:v>
                </c:pt>
                <c:pt idx="3767">
                  <c:v>42188.261064814797</c:v>
                </c:pt>
                <c:pt idx="3768">
                  <c:v>42188.261759259243</c:v>
                </c:pt>
                <c:pt idx="3769">
                  <c:v>42188.262453703683</c:v>
                </c:pt>
                <c:pt idx="3770">
                  <c:v>42188.263148148151</c:v>
                </c:pt>
                <c:pt idx="3771">
                  <c:v>42188.263842592576</c:v>
                </c:pt>
                <c:pt idx="3772">
                  <c:v>42188.264537037037</c:v>
                </c:pt>
                <c:pt idx="3773">
                  <c:v>42188.265231481484</c:v>
                </c:pt>
                <c:pt idx="3774">
                  <c:v>42188.265925925924</c:v>
                </c:pt>
                <c:pt idx="3775">
                  <c:v>42188.26662037037</c:v>
                </c:pt>
                <c:pt idx="3776">
                  <c:v>42188.267314814802</c:v>
                </c:pt>
                <c:pt idx="3777">
                  <c:v>42188.268009259256</c:v>
                </c:pt>
                <c:pt idx="3778">
                  <c:v>42188.268703703674</c:v>
                </c:pt>
                <c:pt idx="3779">
                  <c:v>42188.269398148164</c:v>
                </c:pt>
                <c:pt idx="3780">
                  <c:v>42188.270092592589</c:v>
                </c:pt>
                <c:pt idx="3781">
                  <c:v>42188.270787037021</c:v>
                </c:pt>
                <c:pt idx="3782">
                  <c:v>42188.271481481454</c:v>
                </c:pt>
                <c:pt idx="3783">
                  <c:v>42188.272175925929</c:v>
                </c:pt>
                <c:pt idx="3784">
                  <c:v>42188.272870370369</c:v>
                </c:pt>
                <c:pt idx="3785">
                  <c:v>42188.273564814801</c:v>
                </c:pt>
                <c:pt idx="3786">
                  <c:v>42188.274259259262</c:v>
                </c:pt>
                <c:pt idx="3787">
                  <c:v>42188.274953703687</c:v>
                </c:pt>
                <c:pt idx="3788">
                  <c:v>42188.275648148148</c:v>
                </c:pt>
                <c:pt idx="3789">
                  <c:v>42188.276342592595</c:v>
                </c:pt>
                <c:pt idx="3790">
                  <c:v>42188.277037037034</c:v>
                </c:pt>
                <c:pt idx="3791">
                  <c:v>42188.277731481474</c:v>
                </c:pt>
                <c:pt idx="3792">
                  <c:v>42188.278425925928</c:v>
                </c:pt>
                <c:pt idx="3793">
                  <c:v>42188.279120370353</c:v>
                </c:pt>
                <c:pt idx="3794">
                  <c:v>42188.279814814814</c:v>
                </c:pt>
                <c:pt idx="3795">
                  <c:v>42188.280509259261</c:v>
                </c:pt>
                <c:pt idx="3796">
                  <c:v>42188.281203703678</c:v>
                </c:pt>
                <c:pt idx="3797">
                  <c:v>42188.281898148169</c:v>
                </c:pt>
                <c:pt idx="3798">
                  <c:v>42188.282592592601</c:v>
                </c:pt>
                <c:pt idx="3799">
                  <c:v>42188.283287037026</c:v>
                </c:pt>
                <c:pt idx="3800">
                  <c:v>42188.283981481465</c:v>
                </c:pt>
                <c:pt idx="3801">
                  <c:v>42188.284675925941</c:v>
                </c:pt>
                <c:pt idx="3802">
                  <c:v>42188.285370370373</c:v>
                </c:pt>
                <c:pt idx="3803">
                  <c:v>42188.286064814805</c:v>
                </c:pt>
                <c:pt idx="3804">
                  <c:v>42188.286759259259</c:v>
                </c:pt>
                <c:pt idx="3805">
                  <c:v>42188.287453703684</c:v>
                </c:pt>
                <c:pt idx="3806">
                  <c:v>42188.28814814816</c:v>
                </c:pt>
                <c:pt idx="3807">
                  <c:v>42188.288842592592</c:v>
                </c:pt>
                <c:pt idx="3808">
                  <c:v>42188.289537037039</c:v>
                </c:pt>
                <c:pt idx="3809">
                  <c:v>42188.290231481478</c:v>
                </c:pt>
                <c:pt idx="3810">
                  <c:v>42188.290925925925</c:v>
                </c:pt>
                <c:pt idx="3811">
                  <c:v>42188.291620370357</c:v>
                </c:pt>
                <c:pt idx="3812">
                  <c:v>42188.292314814804</c:v>
                </c:pt>
                <c:pt idx="3813">
                  <c:v>42188.293009259243</c:v>
                </c:pt>
                <c:pt idx="3814">
                  <c:v>42188.293703703668</c:v>
                </c:pt>
                <c:pt idx="3815">
                  <c:v>42188.294398148166</c:v>
                </c:pt>
                <c:pt idx="3816">
                  <c:v>42188.295092592576</c:v>
                </c:pt>
                <c:pt idx="3817">
                  <c:v>42188.295787037008</c:v>
                </c:pt>
                <c:pt idx="3818">
                  <c:v>42188.29648148147</c:v>
                </c:pt>
                <c:pt idx="3819">
                  <c:v>42188.297175925924</c:v>
                </c:pt>
                <c:pt idx="3820">
                  <c:v>42188.29787037037</c:v>
                </c:pt>
                <c:pt idx="3821">
                  <c:v>42188.298564814802</c:v>
                </c:pt>
                <c:pt idx="3822">
                  <c:v>42188.299259259256</c:v>
                </c:pt>
                <c:pt idx="3823">
                  <c:v>42188.299953703674</c:v>
                </c:pt>
                <c:pt idx="3824">
                  <c:v>42188.300648148179</c:v>
                </c:pt>
                <c:pt idx="3825">
                  <c:v>42188.301342592589</c:v>
                </c:pt>
                <c:pt idx="3826">
                  <c:v>42188.302037037043</c:v>
                </c:pt>
                <c:pt idx="3827">
                  <c:v>42188.302731481483</c:v>
                </c:pt>
                <c:pt idx="3828">
                  <c:v>42188.303425925929</c:v>
                </c:pt>
                <c:pt idx="3829">
                  <c:v>42188.304120370369</c:v>
                </c:pt>
                <c:pt idx="3830">
                  <c:v>42188.30481481483</c:v>
                </c:pt>
                <c:pt idx="3831">
                  <c:v>42188.305509259262</c:v>
                </c:pt>
                <c:pt idx="3832">
                  <c:v>42188.306203703702</c:v>
                </c:pt>
                <c:pt idx="3833">
                  <c:v>42188.306898148177</c:v>
                </c:pt>
                <c:pt idx="3834">
                  <c:v>42188.307592592602</c:v>
                </c:pt>
                <c:pt idx="3835">
                  <c:v>42188.308287037042</c:v>
                </c:pt>
                <c:pt idx="3836">
                  <c:v>42188.308981481481</c:v>
                </c:pt>
                <c:pt idx="3837">
                  <c:v>42188.309675925942</c:v>
                </c:pt>
                <c:pt idx="3838">
                  <c:v>42188.310370370389</c:v>
                </c:pt>
                <c:pt idx="3839">
                  <c:v>42188.311064814814</c:v>
                </c:pt>
                <c:pt idx="3840">
                  <c:v>42188.311759259261</c:v>
                </c:pt>
                <c:pt idx="3841">
                  <c:v>42188.3124537037</c:v>
                </c:pt>
                <c:pt idx="3842">
                  <c:v>42188.313148148169</c:v>
                </c:pt>
                <c:pt idx="3843">
                  <c:v>42188.313842592601</c:v>
                </c:pt>
                <c:pt idx="3844">
                  <c:v>42188.314537037055</c:v>
                </c:pt>
                <c:pt idx="3845">
                  <c:v>42188.315231481494</c:v>
                </c:pt>
                <c:pt idx="3846">
                  <c:v>42188.315925925941</c:v>
                </c:pt>
                <c:pt idx="3847">
                  <c:v>42188.316620370388</c:v>
                </c:pt>
                <c:pt idx="3848">
                  <c:v>42188.317314814813</c:v>
                </c:pt>
                <c:pt idx="3849">
                  <c:v>42188.318009259274</c:v>
                </c:pt>
                <c:pt idx="3850">
                  <c:v>42188.318703703706</c:v>
                </c:pt>
                <c:pt idx="3851">
                  <c:v>42188.319398148175</c:v>
                </c:pt>
                <c:pt idx="3852">
                  <c:v>42188.320092592592</c:v>
                </c:pt>
                <c:pt idx="3853">
                  <c:v>42188.320787037024</c:v>
                </c:pt>
                <c:pt idx="3854">
                  <c:v>42188.321481481464</c:v>
                </c:pt>
                <c:pt idx="3855">
                  <c:v>42188.322175925932</c:v>
                </c:pt>
                <c:pt idx="3856">
                  <c:v>42188.322870370386</c:v>
                </c:pt>
                <c:pt idx="3857">
                  <c:v>42188.323564814804</c:v>
                </c:pt>
                <c:pt idx="3858">
                  <c:v>42188.324259259272</c:v>
                </c:pt>
                <c:pt idx="3859">
                  <c:v>42188.324953703705</c:v>
                </c:pt>
                <c:pt idx="3860">
                  <c:v>42188.325648148166</c:v>
                </c:pt>
                <c:pt idx="3861">
                  <c:v>42188.326342592591</c:v>
                </c:pt>
                <c:pt idx="3862">
                  <c:v>42188.327037037037</c:v>
                </c:pt>
                <c:pt idx="3863">
                  <c:v>42188.327731481484</c:v>
                </c:pt>
                <c:pt idx="3864">
                  <c:v>42188.328425925931</c:v>
                </c:pt>
                <c:pt idx="3865">
                  <c:v>42188.32912037037</c:v>
                </c:pt>
                <c:pt idx="3866">
                  <c:v>42188.329814814817</c:v>
                </c:pt>
                <c:pt idx="3867">
                  <c:v>42188.330509259271</c:v>
                </c:pt>
                <c:pt idx="3868">
                  <c:v>42188.331203703689</c:v>
                </c:pt>
                <c:pt idx="3869">
                  <c:v>42188.331898148179</c:v>
                </c:pt>
                <c:pt idx="3870">
                  <c:v>42188.332592592604</c:v>
                </c:pt>
                <c:pt idx="3871">
                  <c:v>42188.333287037036</c:v>
                </c:pt>
                <c:pt idx="3872">
                  <c:v>42188.333981481475</c:v>
                </c:pt>
                <c:pt idx="3873">
                  <c:v>42188.334675925944</c:v>
                </c:pt>
                <c:pt idx="3874">
                  <c:v>42188.335370370369</c:v>
                </c:pt>
                <c:pt idx="3875">
                  <c:v>42188.336064814815</c:v>
                </c:pt>
                <c:pt idx="3876">
                  <c:v>42188.336759259262</c:v>
                </c:pt>
                <c:pt idx="3877">
                  <c:v>42188.337453703687</c:v>
                </c:pt>
                <c:pt idx="3878">
                  <c:v>42188.33814814817</c:v>
                </c:pt>
                <c:pt idx="3879">
                  <c:v>42188.338842592602</c:v>
                </c:pt>
                <c:pt idx="3880">
                  <c:v>42188.339537037042</c:v>
                </c:pt>
                <c:pt idx="3881">
                  <c:v>42188.340231481496</c:v>
                </c:pt>
                <c:pt idx="3882">
                  <c:v>42188.340925925942</c:v>
                </c:pt>
                <c:pt idx="3883">
                  <c:v>42188.341620370367</c:v>
                </c:pt>
                <c:pt idx="3884">
                  <c:v>42188.342314814829</c:v>
                </c:pt>
                <c:pt idx="3885">
                  <c:v>42188.343009259261</c:v>
                </c:pt>
                <c:pt idx="3886">
                  <c:v>42188.343703703678</c:v>
                </c:pt>
                <c:pt idx="3887">
                  <c:v>42188.344398148176</c:v>
                </c:pt>
                <c:pt idx="3888">
                  <c:v>42188.345092592601</c:v>
                </c:pt>
                <c:pt idx="3889">
                  <c:v>42188.345787037026</c:v>
                </c:pt>
                <c:pt idx="3890">
                  <c:v>42188.34648148148</c:v>
                </c:pt>
                <c:pt idx="3891">
                  <c:v>42188.347175925941</c:v>
                </c:pt>
                <c:pt idx="3892">
                  <c:v>42188.347870370388</c:v>
                </c:pt>
                <c:pt idx="3893">
                  <c:v>42188.348564814813</c:v>
                </c:pt>
                <c:pt idx="3894">
                  <c:v>42188.349259259274</c:v>
                </c:pt>
                <c:pt idx="3895">
                  <c:v>42188.349953703706</c:v>
                </c:pt>
                <c:pt idx="3896">
                  <c:v>42188.350648148175</c:v>
                </c:pt>
                <c:pt idx="3897">
                  <c:v>42188.351342592592</c:v>
                </c:pt>
                <c:pt idx="3898">
                  <c:v>42188.352037037053</c:v>
                </c:pt>
                <c:pt idx="3899">
                  <c:v>42188.352731481493</c:v>
                </c:pt>
                <c:pt idx="3900">
                  <c:v>42188.353425925932</c:v>
                </c:pt>
                <c:pt idx="3901">
                  <c:v>42188.354120370386</c:v>
                </c:pt>
                <c:pt idx="3902">
                  <c:v>42188.35481481484</c:v>
                </c:pt>
                <c:pt idx="3903">
                  <c:v>42188.355509259272</c:v>
                </c:pt>
                <c:pt idx="3904">
                  <c:v>42188.356203703712</c:v>
                </c:pt>
                <c:pt idx="3905">
                  <c:v>42188.356898148195</c:v>
                </c:pt>
                <c:pt idx="3906">
                  <c:v>42188.357592592605</c:v>
                </c:pt>
                <c:pt idx="3907">
                  <c:v>42188.358287037052</c:v>
                </c:pt>
                <c:pt idx="3908">
                  <c:v>42188.358981481491</c:v>
                </c:pt>
                <c:pt idx="3909">
                  <c:v>42188.359675925945</c:v>
                </c:pt>
                <c:pt idx="3910">
                  <c:v>42188.360370370385</c:v>
                </c:pt>
                <c:pt idx="3911">
                  <c:v>42188.361064814802</c:v>
                </c:pt>
                <c:pt idx="3912">
                  <c:v>42188.361759259256</c:v>
                </c:pt>
                <c:pt idx="3913">
                  <c:v>42188.362453703689</c:v>
                </c:pt>
                <c:pt idx="3914">
                  <c:v>42188.363148148164</c:v>
                </c:pt>
                <c:pt idx="3915">
                  <c:v>42188.363842592589</c:v>
                </c:pt>
                <c:pt idx="3916">
                  <c:v>42188.364537037043</c:v>
                </c:pt>
                <c:pt idx="3917">
                  <c:v>42188.365231481483</c:v>
                </c:pt>
                <c:pt idx="3918">
                  <c:v>42188.365925925929</c:v>
                </c:pt>
                <c:pt idx="3919">
                  <c:v>42188.366620370369</c:v>
                </c:pt>
                <c:pt idx="3920">
                  <c:v>42188.367314814815</c:v>
                </c:pt>
                <c:pt idx="3921">
                  <c:v>42188.368009259262</c:v>
                </c:pt>
                <c:pt idx="3922">
                  <c:v>42188.368703703687</c:v>
                </c:pt>
                <c:pt idx="3923">
                  <c:v>42188.36939814817</c:v>
                </c:pt>
                <c:pt idx="3924">
                  <c:v>42188.370092592602</c:v>
                </c:pt>
                <c:pt idx="3925">
                  <c:v>42188.370787037034</c:v>
                </c:pt>
                <c:pt idx="3926">
                  <c:v>42188.371481481474</c:v>
                </c:pt>
                <c:pt idx="3927">
                  <c:v>42188.372175925942</c:v>
                </c:pt>
                <c:pt idx="3928">
                  <c:v>42188.372870370389</c:v>
                </c:pt>
                <c:pt idx="3929">
                  <c:v>42188.373564814814</c:v>
                </c:pt>
                <c:pt idx="3930">
                  <c:v>42188.374259259275</c:v>
                </c:pt>
                <c:pt idx="3931">
                  <c:v>42188.3749537037</c:v>
                </c:pt>
                <c:pt idx="3932">
                  <c:v>42188.375648148169</c:v>
                </c:pt>
                <c:pt idx="3933">
                  <c:v>42188.376342592601</c:v>
                </c:pt>
                <c:pt idx="3934">
                  <c:v>42188.37703703704</c:v>
                </c:pt>
                <c:pt idx="3935">
                  <c:v>42188.37773148148</c:v>
                </c:pt>
                <c:pt idx="3936">
                  <c:v>42188.378425925941</c:v>
                </c:pt>
                <c:pt idx="3937">
                  <c:v>42188.379120370373</c:v>
                </c:pt>
                <c:pt idx="3938">
                  <c:v>42188.379814814813</c:v>
                </c:pt>
                <c:pt idx="3939">
                  <c:v>42188.380509259274</c:v>
                </c:pt>
                <c:pt idx="3940">
                  <c:v>42188.381203703706</c:v>
                </c:pt>
                <c:pt idx="3941">
                  <c:v>42188.381898148175</c:v>
                </c:pt>
                <c:pt idx="3942">
                  <c:v>42188.382592592607</c:v>
                </c:pt>
                <c:pt idx="3943">
                  <c:v>42188.383287037039</c:v>
                </c:pt>
                <c:pt idx="3944">
                  <c:v>42188.383981481478</c:v>
                </c:pt>
                <c:pt idx="3945">
                  <c:v>42188.384675925947</c:v>
                </c:pt>
                <c:pt idx="3946">
                  <c:v>42188.385370370386</c:v>
                </c:pt>
                <c:pt idx="3947">
                  <c:v>42188.386064814818</c:v>
                </c:pt>
                <c:pt idx="3948">
                  <c:v>42188.386759259272</c:v>
                </c:pt>
                <c:pt idx="3949">
                  <c:v>42188.387453703705</c:v>
                </c:pt>
                <c:pt idx="3950">
                  <c:v>42188.38814814818</c:v>
                </c:pt>
                <c:pt idx="3951">
                  <c:v>42188.388842592605</c:v>
                </c:pt>
                <c:pt idx="3952">
                  <c:v>42188.389537037052</c:v>
                </c:pt>
                <c:pt idx="3953">
                  <c:v>42188.390231481491</c:v>
                </c:pt>
                <c:pt idx="3954">
                  <c:v>42188.390925925931</c:v>
                </c:pt>
                <c:pt idx="3955">
                  <c:v>42188.39162037037</c:v>
                </c:pt>
                <c:pt idx="3956">
                  <c:v>42188.392314814817</c:v>
                </c:pt>
                <c:pt idx="3957">
                  <c:v>42188.393009259256</c:v>
                </c:pt>
                <c:pt idx="3958">
                  <c:v>42188.393703703674</c:v>
                </c:pt>
                <c:pt idx="3959">
                  <c:v>42188.394398148179</c:v>
                </c:pt>
                <c:pt idx="3960">
                  <c:v>42188.395092592589</c:v>
                </c:pt>
                <c:pt idx="3961">
                  <c:v>42188.395787037021</c:v>
                </c:pt>
                <c:pt idx="3962">
                  <c:v>42188.396481481475</c:v>
                </c:pt>
                <c:pt idx="3963">
                  <c:v>42188.397175925929</c:v>
                </c:pt>
                <c:pt idx="3964">
                  <c:v>42188.397870370369</c:v>
                </c:pt>
                <c:pt idx="3965">
                  <c:v>42188.398564814815</c:v>
                </c:pt>
                <c:pt idx="3966">
                  <c:v>42188.399259259262</c:v>
                </c:pt>
                <c:pt idx="3967">
                  <c:v>42188.399953703687</c:v>
                </c:pt>
                <c:pt idx="3968">
                  <c:v>42188.40064814817</c:v>
                </c:pt>
                <c:pt idx="3969">
                  <c:v>42188.401342592595</c:v>
                </c:pt>
                <c:pt idx="3970">
                  <c:v>42188.402037037042</c:v>
                </c:pt>
                <c:pt idx="3971">
                  <c:v>42188.402731481481</c:v>
                </c:pt>
                <c:pt idx="3972">
                  <c:v>42188.403425925928</c:v>
                </c:pt>
                <c:pt idx="3973">
                  <c:v>42188.404120370367</c:v>
                </c:pt>
                <c:pt idx="3974">
                  <c:v>42188.404814814829</c:v>
                </c:pt>
                <c:pt idx="3975">
                  <c:v>42188.405509259261</c:v>
                </c:pt>
                <c:pt idx="3976">
                  <c:v>42188.4062037037</c:v>
                </c:pt>
                <c:pt idx="3977">
                  <c:v>42188.406898148176</c:v>
                </c:pt>
                <c:pt idx="3978">
                  <c:v>42188.407592592601</c:v>
                </c:pt>
                <c:pt idx="3979">
                  <c:v>42188.40828703704</c:v>
                </c:pt>
                <c:pt idx="3980">
                  <c:v>42188.40898148148</c:v>
                </c:pt>
                <c:pt idx="3981">
                  <c:v>42188.409675925941</c:v>
                </c:pt>
                <c:pt idx="3982">
                  <c:v>42188.410370370388</c:v>
                </c:pt>
                <c:pt idx="3983">
                  <c:v>42188.411064814805</c:v>
                </c:pt>
                <c:pt idx="3984">
                  <c:v>42188.411759259259</c:v>
                </c:pt>
                <c:pt idx="3985">
                  <c:v>42188.412453703706</c:v>
                </c:pt>
                <c:pt idx="3986">
                  <c:v>42188.41314814816</c:v>
                </c:pt>
                <c:pt idx="3987">
                  <c:v>42188.413842592592</c:v>
                </c:pt>
                <c:pt idx="3988">
                  <c:v>42188.414537037053</c:v>
                </c:pt>
                <c:pt idx="3989">
                  <c:v>42188.415231481493</c:v>
                </c:pt>
                <c:pt idx="3990">
                  <c:v>42188.415925925932</c:v>
                </c:pt>
                <c:pt idx="3991">
                  <c:v>42188.416620370386</c:v>
                </c:pt>
                <c:pt idx="3992">
                  <c:v>42188.417314814818</c:v>
                </c:pt>
                <c:pt idx="3993">
                  <c:v>42188.418009259272</c:v>
                </c:pt>
                <c:pt idx="3994">
                  <c:v>42188.418703703705</c:v>
                </c:pt>
                <c:pt idx="3995">
                  <c:v>42188.41939814818</c:v>
                </c:pt>
                <c:pt idx="3996">
                  <c:v>42188.420092592591</c:v>
                </c:pt>
                <c:pt idx="3997">
                  <c:v>42188.420787037023</c:v>
                </c:pt>
                <c:pt idx="3998">
                  <c:v>42188.42148148147</c:v>
                </c:pt>
                <c:pt idx="3999">
                  <c:v>42188.422175925931</c:v>
                </c:pt>
                <c:pt idx="4000">
                  <c:v>42188.422870370385</c:v>
                </c:pt>
                <c:pt idx="4001">
                  <c:v>42188.423564814802</c:v>
                </c:pt>
                <c:pt idx="4002">
                  <c:v>42188.424259259271</c:v>
                </c:pt>
                <c:pt idx="4003">
                  <c:v>42188.424953703689</c:v>
                </c:pt>
                <c:pt idx="4004">
                  <c:v>42188.425648148164</c:v>
                </c:pt>
                <c:pt idx="4005">
                  <c:v>42188.426342592589</c:v>
                </c:pt>
                <c:pt idx="4006">
                  <c:v>42188.427037037036</c:v>
                </c:pt>
                <c:pt idx="4007">
                  <c:v>42188.427731481475</c:v>
                </c:pt>
                <c:pt idx="4008">
                  <c:v>42188.428425925929</c:v>
                </c:pt>
                <c:pt idx="4009">
                  <c:v>42188.429120370354</c:v>
                </c:pt>
                <c:pt idx="4010">
                  <c:v>42188.429814814815</c:v>
                </c:pt>
                <c:pt idx="4011">
                  <c:v>42188.430509259262</c:v>
                </c:pt>
                <c:pt idx="4012">
                  <c:v>42188.431203703687</c:v>
                </c:pt>
                <c:pt idx="4013">
                  <c:v>42188.43189814817</c:v>
                </c:pt>
                <c:pt idx="4014">
                  <c:v>42188.432592592602</c:v>
                </c:pt>
                <c:pt idx="4015">
                  <c:v>42188.433287037034</c:v>
                </c:pt>
                <c:pt idx="4016">
                  <c:v>42188.433981481474</c:v>
                </c:pt>
                <c:pt idx="4017">
                  <c:v>42188.434675925942</c:v>
                </c:pt>
                <c:pt idx="4018">
                  <c:v>42188.435370370367</c:v>
                </c:pt>
                <c:pt idx="4019">
                  <c:v>42188.436064814814</c:v>
                </c:pt>
                <c:pt idx="4020">
                  <c:v>42188.436759259261</c:v>
                </c:pt>
                <c:pt idx="4021">
                  <c:v>42188.437453703678</c:v>
                </c:pt>
                <c:pt idx="4022">
                  <c:v>42188.438148148169</c:v>
                </c:pt>
                <c:pt idx="4023">
                  <c:v>42188.438842592601</c:v>
                </c:pt>
                <c:pt idx="4024">
                  <c:v>42188.43953703704</c:v>
                </c:pt>
                <c:pt idx="4025">
                  <c:v>42188.440231481494</c:v>
                </c:pt>
                <c:pt idx="4026">
                  <c:v>42188.440925925941</c:v>
                </c:pt>
                <c:pt idx="4027">
                  <c:v>42188.441620370373</c:v>
                </c:pt>
                <c:pt idx="4028">
                  <c:v>42188.442314814813</c:v>
                </c:pt>
                <c:pt idx="4029">
                  <c:v>42188.443009259259</c:v>
                </c:pt>
                <c:pt idx="4030">
                  <c:v>42188.443703703684</c:v>
                </c:pt>
                <c:pt idx="4031">
                  <c:v>42188.444398148175</c:v>
                </c:pt>
                <c:pt idx="4032">
                  <c:v>42188.445092592592</c:v>
                </c:pt>
                <c:pt idx="4033">
                  <c:v>42188.445787037024</c:v>
                </c:pt>
                <c:pt idx="4034">
                  <c:v>42188.446481481478</c:v>
                </c:pt>
                <c:pt idx="4035">
                  <c:v>42188.447175925932</c:v>
                </c:pt>
                <c:pt idx="4036">
                  <c:v>42188.447870370386</c:v>
                </c:pt>
                <c:pt idx="4037">
                  <c:v>42188.448564814818</c:v>
                </c:pt>
                <c:pt idx="4038">
                  <c:v>42188.449259259272</c:v>
                </c:pt>
                <c:pt idx="4039">
                  <c:v>42188.449953703705</c:v>
                </c:pt>
                <c:pt idx="4040">
                  <c:v>42188.45064814818</c:v>
                </c:pt>
                <c:pt idx="4041">
                  <c:v>42188.451342592591</c:v>
                </c:pt>
                <c:pt idx="4042">
                  <c:v>42188.452037037052</c:v>
                </c:pt>
                <c:pt idx="4043">
                  <c:v>42188.452731481491</c:v>
                </c:pt>
                <c:pt idx="4044">
                  <c:v>42188.453425925931</c:v>
                </c:pt>
                <c:pt idx="4045">
                  <c:v>42188.454120370385</c:v>
                </c:pt>
                <c:pt idx="4046">
                  <c:v>42188.454814814839</c:v>
                </c:pt>
                <c:pt idx="4047">
                  <c:v>42188.455509259271</c:v>
                </c:pt>
                <c:pt idx="4048">
                  <c:v>42188.456203703703</c:v>
                </c:pt>
                <c:pt idx="4049">
                  <c:v>42188.456898148193</c:v>
                </c:pt>
                <c:pt idx="4050">
                  <c:v>42188.457592592604</c:v>
                </c:pt>
                <c:pt idx="4051">
                  <c:v>42188.458287037043</c:v>
                </c:pt>
                <c:pt idx="4052">
                  <c:v>42188.458981481483</c:v>
                </c:pt>
                <c:pt idx="4053">
                  <c:v>42188.459675925944</c:v>
                </c:pt>
                <c:pt idx="4054">
                  <c:v>42188.460370370369</c:v>
                </c:pt>
                <c:pt idx="4055">
                  <c:v>42188.461064814801</c:v>
                </c:pt>
                <c:pt idx="4056">
                  <c:v>42188.461759259255</c:v>
                </c:pt>
                <c:pt idx="4057">
                  <c:v>42188.462453703687</c:v>
                </c:pt>
                <c:pt idx="4058">
                  <c:v>42188.463148148148</c:v>
                </c:pt>
                <c:pt idx="4059">
                  <c:v>42188.463842592595</c:v>
                </c:pt>
                <c:pt idx="4060">
                  <c:v>42188.464537037042</c:v>
                </c:pt>
                <c:pt idx="4061">
                  <c:v>42188.465231481481</c:v>
                </c:pt>
                <c:pt idx="4062">
                  <c:v>42188.465925925928</c:v>
                </c:pt>
                <c:pt idx="4063">
                  <c:v>42188.466620370367</c:v>
                </c:pt>
                <c:pt idx="4064">
                  <c:v>42188.467314814814</c:v>
                </c:pt>
                <c:pt idx="4065">
                  <c:v>42188.468009259261</c:v>
                </c:pt>
                <c:pt idx="4066">
                  <c:v>42188.468703703678</c:v>
                </c:pt>
                <c:pt idx="4067">
                  <c:v>42188.469398148169</c:v>
                </c:pt>
                <c:pt idx="4068">
                  <c:v>42188.470092592601</c:v>
                </c:pt>
                <c:pt idx="4069">
                  <c:v>42188.470787037026</c:v>
                </c:pt>
                <c:pt idx="4070">
                  <c:v>42188.471481481465</c:v>
                </c:pt>
                <c:pt idx="4071">
                  <c:v>42188.472175925941</c:v>
                </c:pt>
                <c:pt idx="4072">
                  <c:v>42188.472870370388</c:v>
                </c:pt>
                <c:pt idx="4073">
                  <c:v>42188.473564814805</c:v>
                </c:pt>
                <c:pt idx="4074">
                  <c:v>42188.474259259274</c:v>
                </c:pt>
                <c:pt idx="4075">
                  <c:v>42188.474953703706</c:v>
                </c:pt>
                <c:pt idx="4076">
                  <c:v>42188.47564814816</c:v>
                </c:pt>
                <c:pt idx="4077">
                  <c:v>42188.476342592592</c:v>
                </c:pt>
                <c:pt idx="4078">
                  <c:v>42188.477037037039</c:v>
                </c:pt>
                <c:pt idx="4079">
                  <c:v>42188.477731481478</c:v>
                </c:pt>
                <c:pt idx="4080">
                  <c:v>42188.478425925932</c:v>
                </c:pt>
                <c:pt idx="4081">
                  <c:v>42188.479120370372</c:v>
                </c:pt>
                <c:pt idx="4082">
                  <c:v>42188.479814814818</c:v>
                </c:pt>
                <c:pt idx="4083">
                  <c:v>42188.480509259272</c:v>
                </c:pt>
                <c:pt idx="4084">
                  <c:v>42188.481203703705</c:v>
                </c:pt>
                <c:pt idx="4085">
                  <c:v>42188.48189814818</c:v>
                </c:pt>
                <c:pt idx="4086">
                  <c:v>42188.482592592605</c:v>
                </c:pt>
                <c:pt idx="4087">
                  <c:v>42188.483287037037</c:v>
                </c:pt>
                <c:pt idx="4088">
                  <c:v>42188.483981481484</c:v>
                </c:pt>
                <c:pt idx="4089">
                  <c:v>42188.484675925945</c:v>
                </c:pt>
                <c:pt idx="4090">
                  <c:v>42188.485370370385</c:v>
                </c:pt>
                <c:pt idx="4091">
                  <c:v>42188.486064814817</c:v>
                </c:pt>
                <c:pt idx="4092">
                  <c:v>42188.486759259271</c:v>
                </c:pt>
                <c:pt idx="4093">
                  <c:v>42188.487453703689</c:v>
                </c:pt>
                <c:pt idx="4094">
                  <c:v>42188.488148148179</c:v>
                </c:pt>
                <c:pt idx="4095">
                  <c:v>42188.488842592604</c:v>
                </c:pt>
                <c:pt idx="4096">
                  <c:v>42188.489537037043</c:v>
                </c:pt>
                <c:pt idx="4097">
                  <c:v>42188.490231481483</c:v>
                </c:pt>
                <c:pt idx="4098">
                  <c:v>42188.490925925929</c:v>
                </c:pt>
                <c:pt idx="4099">
                  <c:v>42188.491620370354</c:v>
                </c:pt>
                <c:pt idx="4100">
                  <c:v>42188.492314814815</c:v>
                </c:pt>
                <c:pt idx="4101">
                  <c:v>42188.493009259255</c:v>
                </c:pt>
                <c:pt idx="4102">
                  <c:v>42188.493703703673</c:v>
                </c:pt>
                <c:pt idx="4103">
                  <c:v>42188.49439814817</c:v>
                </c:pt>
                <c:pt idx="4104">
                  <c:v>42188.495092592595</c:v>
                </c:pt>
                <c:pt idx="4105">
                  <c:v>42188.49578703702</c:v>
                </c:pt>
                <c:pt idx="4106">
                  <c:v>42188.496481481474</c:v>
                </c:pt>
                <c:pt idx="4107">
                  <c:v>42188.497175925928</c:v>
                </c:pt>
                <c:pt idx="4108">
                  <c:v>42188.497870370367</c:v>
                </c:pt>
                <c:pt idx="4109">
                  <c:v>42188.498564814814</c:v>
                </c:pt>
                <c:pt idx="4110">
                  <c:v>42188.499259259261</c:v>
                </c:pt>
                <c:pt idx="4111">
                  <c:v>42188.499953703678</c:v>
                </c:pt>
                <c:pt idx="4112">
                  <c:v>42188.500648148169</c:v>
                </c:pt>
                <c:pt idx="4113">
                  <c:v>42188.501342592594</c:v>
                </c:pt>
                <c:pt idx="4114">
                  <c:v>42188.50203703704</c:v>
                </c:pt>
                <c:pt idx="4115">
                  <c:v>42188.50273148148</c:v>
                </c:pt>
                <c:pt idx="4116">
                  <c:v>42188.503425925926</c:v>
                </c:pt>
                <c:pt idx="4117">
                  <c:v>42188.504120370373</c:v>
                </c:pt>
                <c:pt idx="4118">
                  <c:v>42188.504814814813</c:v>
                </c:pt>
                <c:pt idx="4119">
                  <c:v>42188.505509259259</c:v>
                </c:pt>
                <c:pt idx="4120">
                  <c:v>42188.506203703706</c:v>
                </c:pt>
                <c:pt idx="4121">
                  <c:v>42188.506898148175</c:v>
                </c:pt>
                <c:pt idx="4122">
                  <c:v>42188.507592592592</c:v>
                </c:pt>
                <c:pt idx="4123">
                  <c:v>42188.508287037039</c:v>
                </c:pt>
                <c:pt idx="4124">
                  <c:v>42188.508981481478</c:v>
                </c:pt>
                <c:pt idx="4125">
                  <c:v>42188.509675925932</c:v>
                </c:pt>
                <c:pt idx="4126">
                  <c:v>42188.510370370386</c:v>
                </c:pt>
                <c:pt idx="4127">
                  <c:v>42188.511064814804</c:v>
                </c:pt>
                <c:pt idx="4128">
                  <c:v>42188.511759259258</c:v>
                </c:pt>
                <c:pt idx="4129">
                  <c:v>42188.512453703705</c:v>
                </c:pt>
                <c:pt idx="4130">
                  <c:v>42188.513148148166</c:v>
                </c:pt>
                <c:pt idx="4131">
                  <c:v>42188.513842592591</c:v>
                </c:pt>
                <c:pt idx="4132">
                  <c:v>42188.514537037052</c:v>
                </c:pt>
                <c:pt idx="4133">
                  <c:v>42188.515231481491</c:v>
                </c:pt>
                <c:pt idx="4134">
                  <c:v>42188.515925925931</c:v>
                </c:pt>
                <c:pt idx="4135">
                  <c:v>42188.516620370385</c:v>
                </c:pt>
                <c:pt idx="4136">
                  <c:v>42188.517314814817</c:v>
                </c:pt>
                <c:pt idx="4137">
                  <c:v>42188.518009259271</c:v>
                </c:pt>
                <c:pt idx="4138">
                  <c:v>42188.518703703689</c:v>
                </c:pt>
                <c:pt idx="4139">
                  <c:v>42188.519398148179</c:v>
                </c:pt>
                <c:pt idx="4140">
                  <c:v>42188.520092592589</c:v>
                </c:pt>
                <c:pt idx="4141">
                  <c:v>42188.520787037021</c:v>
                </c:pt>
                <c:pt idx="4142">
                  <c:v>42188.521481481454</c:v>
                </c:pt>
                <c:pt idx="4143">
                  <c:v>42188.522175925929</c:v>
                </c:pt>
                <c:pt idx="4144">
                  <c:v>42188.522870370369</c:v>
                </c:pt>
                <c:pt idx="4145">
                  <c:v>42188.523564814801</c:v>
                </c:pt>
                <c:pt idx="4146">
                  <c:v>42188.524259259262</c:v>
                </c:pt>
                <c:pt idx="4147">
                  <c:v>42188.524953703687</c:v>
                </c:pt>
                <c:pt idx="4148">
                  <c:v>42188.525648148148</c:v>
                </c:pt>
                <c:pt idx="4149">
                  <c:v>42188.526342592595</c:v>
                </c:pt>
                <c:pt idx="4150">
                  <c:v>42188.527037037034</c:v>
                </c:pt>
                <c:pt idx="4151">
                  <c:v>42188.527731481474</c:v>
                </c:pt>
                <c:pt idx="4152">
                  <c:v>42188.528425925928</c:v>
                </c:pt>
                <c:pt idx="4153">
                  <c:v>42188.529120370353</c:v>
                </c:pt>
                <c:pt idx="4154">
                  <c:v>42188.529814814814</c:v>
                </c:pt>
                <c:pt idx="4155">
                  <c:v>42188.530509259261</c:v>
                </c:pt>
                <c:pt idx="4156">
                  <c:v>42188.531203703678</c:v>
                </c:pt>
                <c:pt idx="4157">
                  <c:v>42188.531898148169</c:v>
                </c:pt>
                <c:pt idx="4158">
                  <c:v>42188.532592592601</c:v>
                </c:pt>
                <c:pt idx="4159">
                  <c:v>42188.533287037026</c:v>
                </c:pt>
                <c:pt idx="4160">
                  <c:v>42188.533981481465</c:v>
                </c:pt>
                <c:pt idx="4161">
                  <c:v>42188.534675925941</c:v>
                </c:pt>
                <c:pt idx="4162">
                  <c:v>42188.535370370373</c:v>
                </c:pt>
                <c:pt idx="4163">
                  <c:v>42188.536064814805</c:v>
                </c:pt>
                <c:pt idx="4164">
                  <c:v>42188.536759259259</c:v>
                </c:pt>
                <c:pt idx="4165">
                  <c:v>42188.537453703684</c:v>
                </c:pt>
                <c:pt idx="4166">
                  <c:v>42188.53814814816</c:v>
                </c:pt>
                <c:pt idx="4167">
                  <c:v>42188.538842592592</c:v>
                </c:pt>
                <c:pt idx="4168">
                  <c:v>42188.539537037039</c:v>
                </c:pt>
                <c:pt idx="4169">
                  <c:v>42188.540231481493</c:v>
                </c:pt>
                <c:pt idx="4170">
                  <c:v>42188.540925925932</c:v>
                </c:pt>
                <c:pt idx="4171">
                  <c:v>42188.541620370372</c:v>
                </c:pt>
                <c:pt idx="4172">
                  <c:v>42188.542314814818</c:v>
                </c:pt>
                <c:pt idx="4173">
                  <c:v>42188.543009259258</c:v>
                </c:pt>
                <c:pt idx="4174">
                  <c:v>42188.543703703683</c:v>
                </c:pt>
                <c:pt idx="4175">
                  <c:v>42188.54439814818</c:v>
                </c:pt>
                <c:pt idx="4176">
                  <c:v>42188.545092592591</c:v>
                </c:pt>
                <c:pt idx="4177">
                  <c:v>42188.545787037023</c:v>
                </c:pt>
                <c:pt idx="4178">
                  <c:v>42188.546481481484</c:v>
                </c:pt>
                <c:pt idx="4179">
                  <c:v>42188.547175925931</c:v>
                </c:pt>
                <c:pt idx="4180">
                  <c:v>42188.547870370385</c:v>
                </c:pt>
                <c:pt idx="4181">
                  <c:v>42188.548564814817</c:v>
                </c:pt>
                <c:pt idx="4182">
                  <c:v>42188.549259259271</c:v>
                </c:pt>
                <c:pt idx="4183">
                  <c:v>42188.549953703689</c:v>
                </c:pt>
                <c:pt idx="4184">
                  <c:v>42188.550648148179</c:v>
                </c:pt>
                <c:pt idx="4185">
                  <c:v>42188.551342592589</c:v>
                </c:pt>
                <c:pt idx="4186">
                  <c:v>42188.552037037043</c:v>
                </c:pt>
                <c:pt idx="4187">
                  <c:v>42188.552731481483</c:v>
                </c:pt>
                <c:pt idx="4188">
                  <c:v>42188.553425925929</c:v>
                </c:pt>
                <c:pt idx="4189">
                  <c:v>42188.554120370369</c:v>
                </c:pt>
                <c:pt idx="4190">
                  <c:v>42188.55481481483</c:v>
                </c:pt>
                <c:pt idx="4191">
                  <c:v>42188.555509259262</c:v>
                </c:pt>
                <c:pt idx="4192">
                  <c:v>42188.556203703702</c:v>
                </c:pt>
                <c:pt idx="4193">
                  <c:v>42188.556898148177</c:v>
                </c:pt>
                <c:pt idx="4194">
                  <c:v>42188.557592592602</c:v>
                </c:pt>
                <c:pt idx="4195">
                  <c:v>42188.558287037042</c:v>
                </c:pt>
                <c:pt idx="4196">
                  <c:v>42188.558981481481</c:v>
                </c:pt>
                <c:pt idx="4197">
                  <c:v>42188.559675925942</c:v>
                </c:pt>
                <c:pt idx="4198">
                  <c:v>42188.560370370367</c:v>
                </c:pt>
                <c:pt idx="4199">
                  <c:v>42188.561064814799</c:v>
                </c:pt>
                <c:pt idx="4200">
                  <c:v>42188.561759259246</c:v>
                </c:pt>
                <c:pt idx="4201">
                  <c:v>42188.562453703678</c:v>
                </c:pt>
                <c:pt idx="4202">
                  <c:v>42188.563148148147</c:v>
                </c:pt>
                <c:pt idx="4203">
                  <c:v>42188.563842592594</c:v>
                </c:pt>
                <c:pt idx="4204">
                  <c:v>42188.56453703704</c:v>
                </c:pt>
                <c:pt idx="4205">
                  <c:v>42188.56523148148</c:v>
                </c:pt>
                <c:pt idx="4206">
                  <c:v>42188.565925925926</c:v>
                </c:pt>
                <c:pt idx="4207">
                  <c:v>42188.566620370373</c:v>
                </c:pt>
                <c:pt idx="4208">
                  <c:v>42188.567314814805</c:v>
                </c:pt>
                <c:pt idx="4209">
                  <c:v>42188.568009259259</c:v>
                </c:pt>
                <c:pt idx="4210">
                  <c:v>42188.568703703684</c:v>
                </c:pt>
                <c:pt idx="4211">
                  <c:v>42188.56939814816</c:v>
                </c:pt>
                <c:pt idx="4212">
                  <c:v>42188.570092592592</c:v>
                </c:pt>
                <c:pt idx="4213">
                  <c:v>42188.570787037024</c:v>
                </c:pt>
                <c:pt idx="4214">
                  <c:v>42188.571481481464</c:v>
                </c:pt>
                <c:pt idx="4215">
                  <c:v>42188.572175925932</c:v>
                </c:pt>
                <c:pt idx="4216">
                  <c:v>42188.572870370386</c:v>
                </c:pt>
                <c:pt idx="4217">
                  <c:v>42188.573564814804</c:v>
                </c:pt>
                <c:pt idx="4218">
                  <c:v>42188.574259259272</c:v>
                </c:pt>
                <c:pt idx="4219">
                  <c:v>42188.574953703705</c:v>
                </c:pt>
                <c:pt idx="4220">
                  <c:v>42188.575648148166</c:v>
                </c:pt>
                <c:pt idx="4221">
                  <c:v>42188.576342592591</c:v>
                </c:pt>
                <c:pt idx="4222">
                  <c:v>42188.577037037037</c:v>
                </c:pt>
                <c:pt idx="4223">
                  <c:v>42188.577731481484</c:v>
                </c:pt>
                <c:pt idx="4224">
                  <c:v>42188.578425925931</c:v>
                </c:pt>
                <c:pt idx="4225">
                  <c:v>42188.57912037037</c:v>
                </c:pt>
                <c:pt idx="4226">
                  <c:v>42188.579814814817</c:v>
                </c:pt>
                <c:pt idx="4227">
                  <c:v>42188.580509259271</c:v>
                </c:pt>
                <c:pt idx="4228">
                  <c:v>42188.581203703689</c:v>
                </c:pt>
                <c:pt idx="4229">
                  <c:v>42188.581898148179</c:v>
                </c:pt>
                <c:pt idx="4230">
                  <c:v>42188.582592592604</c:v>
                </c:pt>
                <c:pt idx="4231">
                  <c:v>42188.583287037036</c:v>
                </c:pt>
                <c:pt idx="4232">
                  <c:v>42188.583981481475</c:v>
                </c:pt>
                <c:pt idx="4233">
                  <c:v>42188.584675925944</c:v>
                </c:pt>
                <c:pt idx="4234">
                  <c:v>42188.585370370369</c:v>
                </c:pt>
                <c:pt idx="4235">
                  <c:v>42188.586064814815</c:v>
                </c:pt>
                <c:pt idx="4236">
                  <c:v>42188.586759259262</c:v>
                </c:pt>
                <c:pt idx="4237">
                  <c:v>42188.587453703687</c:v>
                </c:pt>
                <c:pt idx="4238">
                  <c:v>42188.58814814817</c:v>
                </c:pt>
                <c:pt idx="4239">
                  <c:v>42188.588842592602</c:v>
                </c:pt>
                <c:pt idx="4240">
                  <c:v>42188.589537037042</c:v>
                </c:pt>
                <c:pt idx="4241">
                  <c:v>42188.590231481481</c:v>
                </c:pt>
                <c:pt idx="4242">
                  <c:v>42188.590925925928</c:v>
                </c:pt>
                <c:pt idx="4243">
                  <c:v>42188.591620370353</c:v>
                </c:pt>
                <c:pt idx="4244">
                  <c:v>42188.592314814814</c:v>
                </c:pt>
                <c:pt idx="4245">
                  <c:v>42188.593009259246</c:v>
                </c:pt>
                <c:pt idx="4246">
                  <c:v>42188.593703703671</c:v>
                </c:pt>
                <c:pt idx="4247">
                  <c:v>42188.594398148169</c:v>
                </c:pt>
                <c:pt idx="4248">
                  <c:v>42188.595092592594</c:v>
                </c:pt>
                <c:pt idx="4249">
                  <c:v>42188.595787037018</c:v>
                </c:pt>
                <c:pt idx="4250">
                  <c:v>42188.596481481465</c:v>
                </c:pt>
                <c:pt idx="4251">
                  <c:v>42188.597175925926</c:v>
                </c:pt>
                <c:pt idx="4252">
                  <c:v>42188.597870370373</c:v>
                </c:pt>
                <c:pt idx="4253">
                  <c:v>42188.598564814805</c:v>
                </c:pt>
                <c:pt idx="4254">
                  <c:v>42188.599259259259</c:v>
                </c:pt>
                <c:pt idx="4255">
                  <c:v>42188.599953703684</c:v>
                </c:pt>
                <c:pt idx="4256">
                  <c:v>42188.60064814816</c:v>
                </c:pt>
                <c:pt idx="4257">
                  <c:v>42188.601342592585</c:v>
                </c:pt>
                <c:pt idx="4258">
                  <c:v>42188.602037037039</c:v>
                </c:pt>
                <c:pt idx="4259">
                  <c:v>42188.602731481478</c:v>
                </c:pt>
                <c:pt idx="4260">
                  <c:v>42188.603425925925</c:v>
                </c:pt>
                <c:pt idx="4261">
                  <c:v>42188.604120370372</c:v>
                </c:pt>
                <c:pt idx="4262">
                  <c:v>42188.604814814818</c:v>
                </c:pt>
                <c:pt idx="4263">
                  <c:v>42188.605509259258</c:v>
                </c:pt>
                <c:pt idx="4264">
                  <c:v>42188.606203703705</c:v>
                </c:pt>
                <c:pt idx="4265">
                  <c:v>42188.60689814818</c:v>
                </c:pt>
                <c:pt idx="4266">
                  <c:v>42188.607592592591</c:v>
                </c:pt>
                <c:pt idx="4267">
                  <c:v>42188.608287037037</c:v>
                </c:pt>
                <c:pt idx="4268">
                  <c:v>42188.608981481484</c:v>
                </c:pt>
                <c:pt idx="4269">
                  <c:v>42188.609675925931</c:v>
                </c:pt>
                <c:pt idx="4270">
                  <c:v>42188.610370370385</c:v>
                </c:pt>
                <c:pt idx="4271">
                  <c:v>42188.611064814802</c:v>
                </c:pt>
                <c:pt idx="4272">
                  <c:v>42188.611759259256</c:v>
                </c:pt>
                <c:pt idx="4273">
                  <c:v>42188.612453703689</c:v>
                </c:pt>
                <c:pt idx="4274">
                  <c:v>42188.613148148164</c:v>
                </c:pt>
                <c:pt idx="4275">
                  <c:v>42188.613842592589</c:v>
                </c:pt>
                <c:pt idx="4276">
                  <c:v>42188.614537037043</c:v>
                </c:pt>
                <c:pt idx="4277">
                  <c:v>42188.615231481483</c:v>
                </c:pt>
                <c:pt idx="4278">
                  <c:v>42188.615925925929</c:v>
                </c:pt>
                <c:pt idx="4279">
                  <c:v>42188.616620370369</c:v>
                </c:pt>
                <c:pt idx="4280">
                  <c:v>42188.617314814815</c:v>
                </c:pt>
                <c:pt idx="4281">
                  <c:v>42188.618009259262</c:v>
                </c:pt>
                <c:pt idx="4282">
                  <c:v>42188.618703703687</c:v>
                </c:pt>
                <c:pt idx="4283">
                  <c:v>42188.61939814817</c:v>
                </c:pt>
                <c:pt idx="4284">
                  <c:v>42188.620092592595</c:v>
                </c:pt>
                <c:pt idx="4285">
                  <c:v>42188.62078703702</c:v>
                </c:pt>
                <c:pt idx="4286">
                  <c:v>42188.621481481452</c:v>
                </c:pt>
                <c:pt idx="4287">
                  <c:v>42188.622175925928</c:v>
                </c:pt>
                <c:pt idx="4288">
                  <c:v>42188.622870370367</c:v>
                </c:pt>
                <c:pt idx="4289">
                  <c:v>42188.623564814799</c:v>
                </c:pt>
                <c:pt idx="4290">
                  <c:v>42188.624259259261</c:v>
                </c:pt>
                <c:pt idx="4291">
                  <c:v>42188.624953703678</c:v>
                </c:pt>
                <c:pt idx="4292">
                  <c:v>42188.625648148147</c:v>
                </c:pt>
                <c:pt idx="4293">
                  <c:v>42188.626342592594</c:v>
                </c:pt>
                <c:pt idx="4294">
                  <c:v>42188.627037037026</c:v>
                </c:pt>
                <c:pt idx="4295">
                  <c:v>42188.627731481465</c:v>
                </c:pt>
                <c:pt idx="4296">
                  <c:v>42188.628425925926</c:v>
                </c:pt>
                <c:pt idx="4297">
                  <c:v>42188.629120370359</c:v>
                </c:pt>
                <c:pt idx="4298">
                  <c:v>42188.629814814805</c:v>
                </c:pt>
                <c:pt idx="4299">
                  <c:v>42188.630509259259</c:v>
                </c:pt>
                <c:pt idx="4300">
                  <c:v>42188.631203703684</c:v>
                </c:pt>
                <c:pt idx="4301">
                  <c:v>42188.63189814816</c:v>
                </c:pt>
                <c:pt idx="4302">
                  <c:v>42188.632592592592</c:v>
                </c:pt>
                <c:pt idx="4303">
                  <c:v>42188.633287037024</c:v>
                </c:pt>
                <c:pt idx="4304">
                  <c:v>42188.633981481464</c:v>
                </c:pt>
                <c:pt idx="4305">
                  <c:v>42188.634675925932</c:v>
                </c:pt>
                <c:pt idx="4306">
                  <c:v>42188.635370370372</c:v>
                </c:pt>
                <c:pt idx="4307">
                  <c:v>42188.636064814804</c:v>
                </c:pt>
                <c:pt idx="4308">
                  <c:v>42188.636759259258</c:v>
                </c:pt>
                <c:pt idx="4309">
                  <c:v>42188.637453703683</c:v>
                </c:pt>
                <c:pt idx="4310">
                  <c:v>42188.638148148166</c:v>
                </c:pt>
                <c:pt idx="4311">
                  <c:v>42188.638842592591</c:v>
                </c:pt>
                <c:pt idx="4312">
                  <c:v>42188.639537037037</c:v>
                </c:pt>
                <c:pt idx="4313">
                  <c:v>42188.640231481491</c:v>
                </c:pt>
                <c:pt idx="4314">
                  <c:v>42188.640925925931</c:v>
                </c:pt>
                <c:pt idx="4315">
                  <c:v>42188.64162037037</c:v>
                </c:pt>
                <c:pt idx="4316">
                  <c:v>42188.642314814817</c:v>
                </c:pt>
                <c:pt idx="4317">
                  <c:v>42188.643009259256</c:v>
                </c:pt>
                <c:pt idx="4318">
                  <c:v>42188.643703703674</c:v>
                </c:pt>
                <c:pt idx="4319">
                  <c:v>42188.644398148179</c:v>
                </c:pt>
                <c:pt idx="4320">
                  <c:v>42188.645092592589</c:v>
                </c:pt>
                <c:pt idx="4321">
                  <c:v>42188.645787037021</c:v>
                </c:pt>
                <c:pt idx="4322">
                  <c:v>42188.646481481475</c:v>
                </c:pt>
                <c:pt idx="4323">
                  <c:v>42188.647175925929</c:v>
                </c:pt>
                <c:pt idx="4324">
                  <c:v>42188.647870370369</c:v>
                </c:pt>
                <c:pt idx="4325">
                  <c:v>42188.648564814815</c:v>
                </c:pt>
                <c:pt idx="4326">
                  <c:v>42188.649259259262</c:v>
                </c:pt>
                <c:pt idx="4327">
                  <c:v>42188.649953703687</c:v>
                </c:pt>
                <c:pt idx="4328">
                  <c:v>42188.65064814817</c:v>
                </c:pt>
                <c:pt idx="4329">
                  <c:v>42188.651342592595</c:v>
                </c:pt>
                <c:pt idx="4330">
                  <c:v>42188.652037037042</c:v>
                </c:pt>
                <c:pt idx="4331">
                  <c:v>42188.652731481481</c:v>
                </c:pt>
                <c:pt idx="4332">
                  <c:v>42188.653425925928</c:v>
                </c:pt>
                <c:pt idx="4333">
                  <c:v>42188.654120370367</c:v>
                </c:pt>
                <c:pt idx="4334">
                  <c:v>42188.654814814829</c:v>
                </c:pt>
                <c:pt idx="4335">
                  <c:v>42188.655509259261</c:v>
                </c:pt>
                <c:pt idx="4336">
                  <c:v>42188.6562037037</c:v>
                </c:pt>
                <c:pt idx="4337">
                  <c:v>42188.656898148176</c:v>
                </c:pt>
                <c:pt idx="4338">
                  <c:v>42188.657592592601</c:v>
                </c:pt>
                <c:pt idx="4339">
                  <c:v>42188.65828703704</c:v>
                </c:pt>
                <c:pt idx="4340">
                  <c:v>42188.65898148148</c:v>
                </c:pt>
                <c:pt idx="4341">
                  <c:v>42188.659675925941</c:v>
                </c:pt>
                <c:pt idx="4342">
                  <c:v>42188.660370370373</c:v>
                </c:pt>
                <c:pt idx="4343">
                  <c:v>42188.661064814783</c:v>
                </c:pt>
                <c:pt idx="4344">
                  <c:v>42188.661759259245</c:v>
                </c:pt>
                <c:pt idx="4345">
                  <c:v>42188.662453703684</c:v>
                </c:pt>
                <c:pt idx="4346">
                  <c:v>42188.663148148145</c:v>
                </c:pt>
                <c:pt idx="4347">
                  <c:v>42188.663842592585</c:v>
                </c:pt>
                <c:pt idx="4348">
                  <c:v>42188.664537037039</c:v>
                </c:pt>
                <c:pt idx="4349">
                  <c:v>42188.665231481478</c:v>
                </c:pt>
                <c:pt idx="4350">
                  <c:v>42188.665925925925</c:v>
                </c:pt>
                <c:pt idx="4351">
                  <c:v>42188.666620370372</c:v>
                </c:pt>
                <c:pt idx="4352">
                  <c:v>42188.667314814804</c:v>
                </c:pt>
                <c:pt idx="4353">
                  <c:v>42188.668009259258</c:v>
                </c:pt>
                <c:pt idx="4354">
                  <c:v>42188.668703703683</c:v>
                </c:pt>
                <c:pt idx="4355">
                  <c:v>42188.669398148166</c:v>
                </c:pt>
                <c:pt idx="4356">
                  <c:v>42188.670092592591</c:v>
                </c:pt>
                <c:pt idx="4357">
                  <c:v>42188.670787037023</c:v>
                </c:pt>
                <c:pt idx="4358">
                  <c:v>42188.67148148147</c:v>
                </c:pt>
                <c:pt idx="4359">
                  <c:v>42188.672175925931</c:v>
                </c:pt>
                <c:pt idx="4360">
                  <c:v>42188.672870370385</c:v>
                </c:pt>
                <c:pt idx="4361">
                  <c:v>42188.673564814802</c:v>
                </c:pt>
                <c:pt idx="4362">
                  <c:v>42188.674259259271</c:v>
                </c:pt>
                <c:pt idx="4363">
                  <c:v>42188.674953703689</c:v>
                </c:pt>
                <c:pt idx="4364">
                  <c:v>42188.675648148164</c:v>
                </c:pt>
                <c:pt idx="4365">
                  <c:v>42188.676342592589</c:v>
                </c:pt>
                <c:pt idx="4366">
                  <c:v>42188.677037037036</c:v>
                </c:pt>
                <c:pt idx="4367">
                  <c:v>42188.677731481475</c:v>
                </c:pt>
                <c:pt idx="4368">
                  <c:v>42188.678425925929</c:v>
                </c:pt>
                <c:pt idx="4369">
                  <c:v>42188.679120370354</c:v>
                </c:pt>
                <c:pt idx="4370">
                  <c:v>42188.679814814815</c:v>
                </c:pt>
                <c:pt idx="4371">
                  <c:v>42188.680509259262</c:v>
                </c:pt>
                <c:pt idx="4372">
                  <c:v>42188.681203703687</c:v>
                </c:pt>
                <c:pt idx="4373">
                  <c:v>42188.68189814817</c:v>
                </c:pt>
                <c:pt idx="4374">
                  <c:v>42188.682592592602</c:v>
                </c:pt>
                <c:pt idx="4375">
                  <c:v>42188.683287037034</c:v>
                </c:pt>
                <c:pt idx="4376">
                  <c:v>42188.683981481474</c:v>
                </c:pt>
                <c:pt idx="4377">
                  <c:v>42188.684675925942</c:v>
                </c:pt>
                <c:pt idx="4378">
                  <c:v>42188.685370370367</c:v>
                </c:pt>
                <c:pt idx="4379">
                  <c:v>42188.686064814814</c:v>
                </c:pt>
                <c:pt idx="4380">
                  <c:v>42188.686759259261</c:v>
                </c:pt>
                <c:pt idx="4381">
                  <c:v>42188.687453703678</c:v>
                </c:pt>
                <c:pt idx="4382">
                  <c:v>42188.688148148169</c:v>
                </c:pt>
                <c:pt idx="4383">
                  <c:v>42188.688842592601</c:v>
                </c:pt>
                <c:pt idx="4384">
                  <c:v>42188.68953703704</c:v>
                </c:pt>
                <c:pt idx="4385">
                  <c:v>42188.69023148148</c:v>
                </c:pt>
                <c:pt idx="4386">
                  <c:v>42188.690925925926</c:v>
                </c:pt>
                <c:pt idx="4387">
                  <c:v>42188.691620370359</c:v>
                </c:pt>
                <c:pt idx="4388">
                  <c:v>42188.692314814805</c:v>
                </c:pt>
                <c:pt idx="4389">
                  <c:v>42188.693009259245</c:v>
                </c:pt>
                <c:pt idx="4390">
                  <c:v>42188.69370370367</c:v>
                </c:pt>
                <c:pt idx="4391">
                  <c:v>42188.69439814816</c:v>
                </c:pt>
                <c:pt idx="4392">
                  <c:v>42188.695092592585</c:v>
                </c:pt>
                <c:pt idx="4393">
                  <c:v>42188.695787037017</c:v>
                </c:pt>
                <c:pt idx="4394">
                  <c:v>42188.696481481464</c:v>
                </c:pt>
                <c:pt idx="4395">
                  <c:v>42188.697175925925</c:v>
                </c:pt>
                <c:pt idx="4396">
                  <c:v>42188.697870370372</c:v>
                </c:pt>
                <c:pt idx="4397">
                  <c:v>42188.698564814804</c:v>
                </c:pt>
                <c:pt idx="4398">
                  <c:v>42188.699259259258</c:v>
                </c:pt>
                <c:pt idx="4399">
                  <c:v>42188.699953703683</c:v>
                </c:pt>
                <c:pt idx="4400">
                  <c:v>42188.700648148166</c:v>
                </c:pt>
                <c:pt idx="4401">
                  <c:v>42188.701342592576</c:v>
                </c:pt>
                <c:pt idx="4402">
                  <c:v>42188.702037037037</c:v>
                </c:pt>
                <c:pt idx="4403">
                  <c:v>42188.702731481484</c:v>
                </c:pt>
                <c:pt idx="4404">
                  <c:v>42188.703425925924</c:v>
                </c:pt>
                <c:pt idx="4405">
                  <c:v>42188.70412037037</c:v>
                </c:pt>
                <c:pt idx="4406">
                  <c:v>42188.704814814817</c:v>
                </c:pt>
                <c:pt idx="4407">
                  <c:v>42188.705509259256</c:v>
                </c:pt>
                <c:pt idx="4408">
                  <c:v>42188.706203703689</c:v>
                </c:pt>
                <c:pt idx="4409">
                  <c:v>42188.706898148179</c:v>
                </c:pt>
                <c:pt idx="4410">
                  <c:v>42188.707592592589</c:v>
                </c:pt>
                <c:pt idx="4411">
                  <c:v>42188.708287037036</c:v>
                </c:pt>
                <c:pt idx="4412">
                  <c:v>42188.708981481475</c:v>
                </c:pt>
                <c:pt idx="4413">
                  <c:v>42188.709675925929</c:v>
                </c:pt>
                <c:pt idx="4414">
                  <c:v>42188.710370370369</c:v>
                </c:pt>
                <c:pt idx="4415">
                  <c:v>42188.711064814801</c:v>
                </c:pt>
                <c:pt idx="4416">
                  <c:v>42188.711759259255</c:v>
                </c:pt>
                <c:pt idx="4417">
                  <c:v>42188.712453703687</c:v>
                </c:pt>
                <c:pt idx="4418">
                  <c:v>42188.713148148148</c:v>
                </c:pt>
                <c:pt idx="4419">
                  <c:v>42188.713842592595</c:v>
                </c:pt>
                <c:pt idx="4420">
                  <c:v>42188.714537037042</c:v>
                </c:pt>
                <c:pt idx="4421">
                  <c:v>42188.715231481481</c:v>
                </c:pt>
                <c:pt idx="4422">
                  <c:v>42188.715925925928</c:v>
                </c:pt>
                <c:pt idx="4423">
                  <c:v>42188.716620370367</c:v>
                </c:pt>
                <c:pt idx="4424">
                  <c:v>42188.717314814814</c:v>
                </c:pt>
                <c:pt idx="4425">
                  <c:v>42188.718009259261</c:v>
                </c:pt>
                <c:pt idx="4426">
                  <c:v>42188.718703703678</c:v>
                </c:pt>
                <c:pt idx="4427">
                  <c:v>42188.719398148169</c:v>
                </c:pt>
                <c:pt idx="4428">
                  <c:v>42188.720092592594</c:v>
                </c:pt>
                <c:pt idx="4429">
                  <c:v>42188.720787037018</c:v>
                </c:pt>
                <c:pt idx="4430">
                  <c:v>42188.721481481451</c:v>
                </c:pt>
                <c:pt idx="4431">
                  <c:v>42188.722175925926</c:v>
                </c:pt>
                <c:pt idx="4432">
                  <c:v>42188.722870370373</c:v>
                </c:pt>
                <c:pt idx="4433">
                  <c:v>42188.723564814783</c:v>
                </c:pt>
                <c:pt idx="4434">
                  <c:v>42188.724259259259</c:v>
                </c:pt>
                <c:pt idx="4435">
                  <c:v>42188.724953703684</c:v>
                </c:pt>
                <c:pt idx="4436">
                  <c:v>42188.725648148145</c:v>
                </c:pt>
                <c:pt idx="4437">
                  <c:v>42188.726342592585</c:v>
                </c:pt>
                <c:pt idx="4438">
                  <c:v>42188.727037037024</c:v>
                </c:pt>
                <c:pt idx="4439">
                  <c:v>42188.727731481464</c:v>
                </c:pt>
                <c:pt idx="4440">
                  <c:v>42188.728425925925</c:v>
                </c:pt>
                <c:pt idx="4441">
                  <c:v>42188.729120370357</c:v>
                </c:pt>
                <c:pt idx="4442">
                  <c:v>42188.729814814804</c:v>
                </c:pt>
                <c:pt idx="4443">
                  <c:v>42188.730509259258</c:v>
                </c:pt>
                <c:pt idx="4444">
                  <c:v>42188.731203703683</c:v>
                </c:pt>
                <c:pt idx="4445">
                  <c:v>42188.731898148166</c:v>
                </c:pt>
                <c:pt idx="4446">
                  <c:v>42188.732592592591</c:v>
                </c:pt>
                <c:pt idx="4447">
                  <c:v>42188.733287037023</c:v>
                </c:pt>
                <c:pt idx="4448">
                  <c:v>42188.73398148147</c:v>
                </c:pt>
                <c:pt idx="4449">
                  <c:v>42188.734675925931</c:v>
                </c:pt>
                <c:pt idx="4450">
                  <c:v>42188.73537037037</c:v>
                </c:pt>
                <c:pt idx="4451">
                  <c:v>42188.736064814802</c:v>
                </c:pt>
                <c:pt idx="4452">
                  <c:v>42188.736759259256</c:v>
                </c:pt>
                <c:pt idx="4453">
                  <c:v>42188.737453703674</c:v>
                </c:pt>
                <c:pt idx="4454">
                  <c:v>42188.738148148164</c:v>
                </c:pt>
                <c:pt idx="4455">
                  <c:v>42188.738842592589</c:v>
                </c:pt>
                <c:pt idx="4456">
                  <c:v>42188.739537037036</c:v>
                </c:pt>
                <c:pt idx="4457">
                  <c:v>42188.740231481483</c:v>
                </c:pt>
                <c:pt idx="4458">
                  <c:v>42188.740925925929</c:v>
                </c:pt>
                <c:pt idx="4459">
                  <c:v>42188.741620370354</c:v>
                </c:pt>
                <c:pt idx="4460">
                  <c:v>42188.742314814815</c:v>
                </c:pt>
                <c:pt idx="4461">
                  <c:v>42188.743009259255</c:v>
                </c:pt>
                <c:pt idx="4462">
                  <c:v>42188.743703703673</c:v>
                </c:pt>
                <c:pt idx="4463">
                  <c:v>42188.74439814817</c:v>
                </c:pt>
                <c:pt idx="4464">
                  <c:v>42188.745092592595</c:v>
                </c:pt>
                <c:pt idx="4465">
                  <c:v>42188.74578703702</c:v>
                </c:pt>
                <c:pt idx="4466">
                  <c:v>42188.746481481474</c:v>
                </c:pt>
                <c:pt idx="4467">
                  <c:v>42188.747175925928</c:v>
                </c:pt>
                <c:pt idx="4468">
                  <c:v>42188.747870370367</c:v>
                </c:pt>
                <c:pt idx="4469">
                  <c:v>42188.748564814814</c:v>
                </c:pt>
                <c:pt idx="4470">
                  <c:v>42188.749259259261</c:v>
                </c:pt>
                <c:pt idx="4471">
                  <c:v>42188.749953703678</c:v>
                </c:pt>
                <c:pt idx="4472">
                  <c:v>42188.750648148169</c:v>
                </c:pt>
                <c:pt idx="4473">
                  <c:v>42188.751342592594</c:v>
                </c:pt>
                <c:pt idx="4474">
                  <c:v>42188.75203703704</c:v>
                </c:pt>
                <c:pt idx="4475">
                  <c:v>42188.75273148148</c:v>
                </c:pt>
                <c:pt idx="4476">
                  <c:v>42188.753425925926</c:v>
                </c:pt>
                <c:pt idx="4477">
                  <c:v>42188.754120370373</c:v>
                </c:pt>
                <c:pt idx="4478">
                  <c:v>42188.754814814813</c:v>
                </c:pt>
                <c:pt idx="4479">
                  <c:v>42188.755509259259</c:v>
                </c:pt>
                <c:pt idx="4480">
                  <c:v>42188.756203703706</c:v>
                </c:pt>
                <c:pt idx="4481">
                  <c:v>42188.756898148175</c:v>
                </c:pt>
                <c:pt idx="4482">
                  <c:v>42188.757592592592</c:v>
                </c:pt>
                <c:pt idx="4483">
                  <c:v>42188.758287037039</c:v>
                </c:pt>
                <c:pt idx="4484">
                  <c:v>42188.758981481478</c:v>
                </c:pt>
                <c:pt idx="4485">
                  <c:v>42188.759675925932</c:v>
                </c:pt>
                <c:pt idx="4486">
                  <c:v>42188.760370370372</c:v>
                </c:pt>
                <c:pt idx="4487">
                  <c:v>42188.761064814797</c:v>
                </c:pt>
                <c:pt idx="4488">
                  <c:v>42188.761759259243</c:v>
                </c:pt>
                <c:pt idx="4489">
                  <c:v>42188.762453703683</c:v>
                </c:pt>
                <c:pt idx="4490">
                  <c:v>42188.763148148151</c:v>
                </c:pt>
                <c:pt idx="4491">
                  <c:v>42188.763842592576</c:v>
                </c:pt>
                <c:pt idx="4492">
                  <c:v>42188.764537037037</c:v>
                </c:pt>
                <c:pt idx="4493">
                  <c:v>42188.765231481484</c:v>
                </c:pt>
                <c:pt idx="4494">
                  <c:v>42188.765925925924</c:v>
                </c:pt>
                <c:pt idx="4495">
                  <c:v>42188.76662037037</c:v>
                </c:pt>
                <c:pt idx="4496">
                  <c:v>42188.767314814802</c:v>
                </c:pt>
                <c:pt idx="4497">
                  <c:v>42188.768009259256</c:v>
                </c:pt>
                <c:pt idx="4498">
                  <c:v>42188.768703703674</c:v>
                </c:pt>
                <c:pt idx="4499">
                  <c:v>42188.769398148164</c:v>
                </c:pt>
                <c:pt idx="4500">
                  <c:v>42188.770092592589</c:v>
                </c:pt>
                <c:pt idx="4501">
                  <c:v>42188.770787037021</c:v>
                </c:pt>
                <c:pt idx="4502">
                  <c:v>42188.771481481454</c:v>
                </c:pt>
                <c:pt idx="4503">
                  <c:v>42188.772175925929</c:v>
                </c:pt>
                <c:pt idx="4504">
                  <c:v>42188.772870370369</c:v>
                </c:pt>
                <c:pt idx="4505">
                  <c:v>42188.773564814801</c:v>
                </c:pt>
                <c:pt idx="4506">
                  <c:v>42188.774259259262</c:v>
                </c:pt>
                <c:pt idx="4507">
                  <c:v>42188.774953703687</c:v>
                </c:pt>
                <c:pt idx="4508">
                  <c:v>42188.775648148148</c:v>
                </c:pt>
                <c:pt idx="4509">
                  <c:v>42188.776342592595</c:v>
                </c:pt>
                <c:pt idx="4510">
                  <c:v>42188.777037037034</c:v>
                </c:pt>
                <c:pt idx="4511">
                  <c:v>42188.777731481474</c:v>
                </c:pt>
                <c:pt idx="4512">
                  <c:v>42188.778425925928</c:v>
                </c:pt>
                <c:pt idx="4513">
                  <c:v>42188.779120370353</c:v>
                </c:pt>
                <c:pt idx="4514">
                  <c:v>42188.779814814814</c:v>
                </c:pt>
                <c:pt idx="4515">
                  <c:v>42188.780509259261</c:v>
                </c:pt>
                <c:pt idx="4516">
                  <c:v>42188.781203703678</c:v>
                </c:pt>
                <c:pt idx="4517">
                  <c:v>42188.781898148169</c:v>
                </c:pt>
                <c:pt idx="4518">
                  <c:v>42188.782592592601</c:v>
                </c:pt>
                <c:pt idx="4519">
                  <c:v>42188.783287037026</c:v>
                </c:pt>
                <c:pt idx="4520">
                  <c:v>42188.783981481465</c:v>
                </c:pt>
                <c:pt idx="4521">
                  <c:v>42188.784675925941</c:v>
                </c:pt>
                <c:pt idx="4522">
                  <c:v>42188.785370370373</c:v>
                </c:pt>
                <c:pt idx="4523">
                  <c:v>42188.786064814805</c:v>
                </c:pt>
                <c:pt idx="4524">
                  <c:v>42188.786759259259</c:v>
                </c:pt>
                <c:pt idx="4525">
                  <c:v>42188.787453703684</c:v>
                </c:pt>
                <c:pt idx="4526">
                  <c:v>42188.78814814816</c:v>
                </c:pt>
                <c:pt idx="4527">
                  <c:v>42188.788842592592</c:v>
                </c:pt>
                <c:pt idx="4528">
                  <c:v>42188.789537037039</c:v>
                </c:pt>
                <c:pt idx="4529">
                  <c:v>42188.790231481478</c:v>
                </c:pt>
                <c:pt idx="4530">
                  <c:v>42188.790925925925</c:v>
                </c:pt>
                <c:pt idx="4531">
                  <c:v>42188.791620370357</c:v>
                </c:pt>
                <c:pt idx="4532">
                  <c:v>42188.792314814804</c:v>
                </c:pt>
                <c:pt idx="4533">
                  <c:v>42188.793009259243</c:v>
                </c:pt>
                <c:pt idx="4534">
                  <c:v>42188.793703703668</c:v>
                </c:pt>
                <c:pt idx="4535">
                  <c:v>42188.794398148166</c:v>
                </c:pt>
                <c:pt idx="4536">
                  <c:v>42188.795092592576</c:v>
                </c:pt>
                <c:pt idx="4537">
                  <c:v>42188.795787037008</c:v>
                </c:pt>
                <c:pt idx="4538">
                  <c:v>42188.79648148147</c:v>
                </c:pt>
                <c:pt idx="4539">
                  <c:v>42188.797175925924</c:v>
                </c:pt>
                <c:pt idx="4540">
                  <c:v>42188.79787037037</c:v>
                </c:pt>
                <c:pt idx="4541">
                  <c:v>42188.798564814802</c:v>
                </c:pt>
                <c:pt idx="4542">
                  <c:v>42188.799259259256</c:v>
                </c:pt>
                <c:pt idx="4543">
                  <c:v>42188.799953703674</c:v>
                </c:pt>
                <c:pt idx="4544">
                  <c:v>42188.800648148179</c:v>
                </c:pt>
                <c:pt idx="4545">
                  <c:v>42188.801342592589</c:v>
                </c:pt>
                <c:pt idx="4546">
                  <c:v>42188.802037037043</c:v>
                </c:pt>
                <c:pt idx="4547">
                  <c:v>42188.802731481483</c:v>
                </c:pt>
                <c:pt idx="4548">
                  <c:v>42188.803425925929</c:v>
                </c:pt>
                <c:pt idx="4549">
                  <c:v>42188.804120370369</c:v>
                </c:pt>
                <c:pt idx="4550">
                  <c:v>42188.80481481483</c:v>
                </c:pt>
                <c:pt idx="4551">
                  <c:v>42188.805509259262</c:v>
                </c:pt>
                <c:pt idx="4552">
                  <c:v>42188.806203703702</c:v>
                </c:pt>
                <c:pt idx="4553">
                  <c:v>42188.806898148177</c:v>
                </c:pt>
                <c:pt idx="4554">
                  <c:v>42188.807592592602</c:v>
                </c:pt>
                <c:pt idx="4555">
                  <c:v>42188.808287037042</c:v>
                </c:pt>
                <c:pt idx="4556">
                  <c:v>42188.808981481481</c:v>
                </c:pt>
                <c:pt idx="4557">
                  <c:v>42188.809675925942</c:v>
                </c:pt>
                <c:pt idx="4558">
                  <c:v>42188.810370370389</c:v>
                </c:pt>
                <c:pt idx="4559">
                  <c:v>42188.811064814814</c:v>
                </c:pt>
                <c:pt idx="4560">
                  <c:v>42188.811759259261</c:v>
                </c:pt>
                <c:pt idx="4561">
                  <c:v>42188.8124537037</c:v>
                </c:pt>
                <c:pt idx="4562">
                  <c:v>42188.813148148169</c:v>
                </c:pt>
                <c:pt idx="4563">
                  <c:v>42188.813842592601</c:v>
                </c:pt>
                <c:pt idx="4564">
                  <c:v>42188.814537037055</c:v>
                </c:pt>
                <c:pt idx="4565">
                  <c:v>42188.815231481494</c:v>
                </c:pt>
                <c:pt idx="4566">
                  <c:v>42188.815925925941</c:v>
                </c:pt>
                <c:pt idx="4567">
                  <c:v>42188.816620370388</c:v>
                </c:pt>
                <c:pt idx="4568">
                  <c:v>42188.817314814813</c:v>
                </c:pt>
                <c:pt idx="4569">
                  <c:v>42188.818009259274</c:v>
                </c:pt>
                <c:pt idx="4570">
                  <c:v>42188.818703703706</c:v>
                </c:pt>
                <c:pt idx="4571">
                  <c:v>42188.819398148175</c:v>
                </c:pt>
                <c:pt idx="4572">
                  <c:v>42188.820092592592</c:v>
                </c:pt>
                <c:pt idx="4573">
                  <c:v>42188.820787037024</c:v>
                </c:pt>
                <c:pt idx="4574">
                  <c:v>42188.821481481464</c:v>
                </c:pt>
                <c:pt idx="4575">
                  <c:v>42188.822175925932</c:v>
                </c:pt>
                <c:pt idx="4576">
                  <c:v>42188.822870370386</c:v>
                </c:pt>
                <c:pt idx="4577">
                  <c:v>42188.823564814804</c:v>
                </c:pt>
                <c:pt idx="4578">
                  <c:v>42188.824259259272</c:v>
                </c:pt>
                <c:pt idx="4579">
                  <c:v>42188.824953703705</c:v>
                </c:pt>
                <c:pt idx="4580">
                  <c:v>42188.825648148166</c:v>
                </c:pt>
                <c:pt idx="4581">
                  <c:v>42188.826342592591</c:v>
                </c:pt>
                <c:pt idx="4582">
                  <c:v>42188.827037037037</c:v>
                </c:pt>
                <c:pt idx="4583">
                  <c:v>42188.827731481484</c:v>
                </c:pt>
                <c:pt idx="4584">
                  <c:v>42188.828425925931</c:v>
                </c:pt>
                <c:pt idx="4585">
                  <c:v>42188.82912037037</c:v>
                </c:pt>
                <c:pt idx="4586">
                  <c:v>42188.829814814817</c:v>
                </c:pt>
                <c:pt idx="4587">
                  <c:v>42188.830509259271</c:v>
                </c:pt>
                <c:pt idx="4588">
                  <c:v>42188.831203703689</c:v>
                </c:pt>
                <c:pt idx="4589">
                  <c:v>42188.831898148179</c:v>
                </c:pt>
                <c:pt idx="4590">
                  <c:v>42188.832592592604</c:v>
                </c:pt>
                <c:pt idx="4591">
                  <c:v>42188.833287037036</c:v>
                </c:pt>
                <c:pt idx="4592">
                  <c:v>42188.833981481475</c:v>
                </c:pt>
                <c:pt idx="4593">
                  <c:v>42188.834675925944</c:v>
                </c:pt>
                <c:pt idx="4594">
                  <c:v>42188.835370370369</c:v>
                </c:pt>
                <c:pt idx="4595">
                  <c:v>42188.836064814815</c:v>
                </c:pt>
                <c:pt idx="4596">
                  <c:v>42188.836759259262</c:v>
                </c:pt>
                <c:pt idx="4597">
                  <c:v>42188.837453703687</c:v>
                </c:pt>
                <c:pt idx="4598">
                  <c:v>42188.83814814817</c:v>
                </c:pt>
                <c:pt idx="4599">
                  <c:v>42188.838842592602</c:v>
                </c:pt>
                <c:pt idx="4600">
                  <c:v>42188.839537037042</c:v>
                </c:pt>
                <c:pt idx="4601">
                  <c:v>42188.840231481496</c:v>
                </c:pt>
                <c:pt idx="4602">
                  <c:v>42188.840925925942</c:v>
                </c:pt>
                <c:pt idx="4603">
                  <c:v>42188.841620370367</c:v>
                </c:pt>
                <c:pt idx="4604">
                  <c:v>42188.842314814829</c:v>
                </c:pt>
                <c:pt idx="4605">
                  <c:v>42188.843009259261</c:v>
                </c:pt>
                <c:pt idx="4606">
                  <c:v>42188.843703703678</c:v>
                </c:pt>
                <c:pt idx="4607">
                  <c:v>42188.844398148176</c:v>
                </c:pt>
                <c:pt idx="4608">
                  <c:v>42188.845092592601</c:v>
                </c:pt>
                <c:pt idx="4609">
                  <c:v>42188.845787037026</c:v>
                </c:pt>
                <c:pt idx="4610">
                  <c:v>42188.84648148148</c:v>
                </c:pt>
                <c:pt idx="4611">
                  <c:v>42188.847175925941</c:v>
                </c:pt>
                <c:pt idx="4612">
                  <c:v>42188.847870370388</c:v>
                </c:pt>
                <c:pt idx="4613">
                  <c:v>42188.848564814813</c:v>
                </c:pt>
                <c:pt idx="4614">
                  <c:v>42188.849259259274</c:v>
                </c:pt>
                <c:pt idx="4615">
                  <c:v>42188.849953703706</c:v>
                </c:pt>
                <c:pt idx="4616">
                  <c:v>42188.850648148175</c:v>
                </c:pt>
                <c:pt idx="4617">
                  <c:v>42188.851342592592</c:v>
                </c:pt>
                <c:pt idx="4618">
                  <c:v>42188.852037037053</c:v>
                </c:pt>
                <c:pt idx="4619">
                  <c:v>42188.852731481493</c:v>
                </c:pt>
                <c:pt idx="4620">
                  <c:v>42188.853425925932</c:v>
                </c:pt>
                <c:pt idx="4621">
                  <c:v>42188.854120370386</c:v>
                </c:pt>
                <c:pt idx="4622">
                  <c:v>42188.85481481484</c:v>
                </c:pt>
                <c:pt idx="4623">
                  <c:v>42188.855509259272</c:v>
                </c:pt>
                <c:pt idx="4624">
                  <c:v>42188.856203703712</c:v>
                </c:pt>
                <c:pt idx="4625">
                  <c:v>42188.856898148195</c:v>
                </c:pt>
                <c:pt idx="4626">
                  <c:v>42188.857592592605</c:v>
                </c:pt>
                <c:pt idx="4627">
                  <c:v>42188.858287037052</c:v>
                </c:pt>
                <c:pt idx="4628">
                  <c:v>42188.858981481491</c:v>
                </c:pt>
                <c:pt idx="4629">
                  <c:v>42188.859675925945</c:v>
                </c:pt>
                <c:pt idx="4630">
                  <c:v>42188.860370370385</c:v>
                </c:pt>
                <c:pt idx="4631">
                  <c:v>42188.861064814802</c:v>
                </c:pt>
                <c:pt idx="4632">
                  <c:v>42188.861759259256</c:v>
                </c:pt>
                <c:pt idx="4633">
                  <c:v>42188.862453703689</c:v>
                </c:pt>
                <c:pt idx="4634">
                  <c:v>42188.863148148164</c:v>
                </c:pt>
                <c:pt idx="4635">
                  <c:v>42188.863842592589</c:v>
                </c:pt>
                <c:pt idx="4636">
                  <c:v>42188.864537037043</c:v>
                </c:pt>
                <c:pt idx="4637">
                  <c:v>42188.865231481483</c:v>
                </c:pt>
                <c:pt idx="4638">
                  <c:v>42188.865925925929</c:v>
                </c:pt>
                <c:pt idx="4639">
                  <c:v>42188.866620370369</c:v>
                </c:pt>
                <c:pt idx="4640">
                  <c:v>42188.867314814815</c:v>
                </c:pt>
                <c:pt idx="4641">
                  <c:v>42188.868009259262</c:v>
                </c:pt>
                <c:pt idx="4642">
                  <c:v>42188.868703703687</c:v>
                </c:pt>
                <c:pt idx="4643">
                  <c:v>42188.86939814817</c:v>
                </c:pt>
                <c:pt idx="4644">
                  <c:v>42188.870092592602</c:v>
                </c:pt>
                <c:pt idx="4645">
                  <c:v>42188.870787037034</c:v>
                </c:pt>
                <c:pt idx="4646">
                  <c:v>42188.871481481474</c:v>
                </c:pt>
                <c:pt idx="4647">
                  <c:v>42188.872175925942</c:v>
                </c:pt>
                <c:pt idx="4648">
                  <c:v>42188.872870370389</c:v>
                </c:pt>
                <c:pt idx="4649">
                  <c:v>42188.873564814814</c:v>
                </c:pt>
                <c:pt idx="4650">
                  <c:v>42188.874259259275</c:v>
                </c:pt>
                <c:pt idx="4651">
                  <c:v>42188.8749537037</c:v>
                </c:pt>
                <c:pt idx="4652">
                  <c:v>42188.875648148169</c:v>
                </c:pt>
                <c:pt idx="4653">
                  <c:v>42188.876342592601</c:v>
                </c:pt>
                <c:pt idx="4654">
                  <c:v>42188.87703703704</c:v>
                </c:pt>
                <c:pt idx="4655">
                  <c:v>42188.87773148148</c:v>
                </c:pt>
                <c:pt idx="4656">
                  <c:v>42188.878425925941</c:v>
                </c:pt>
                <c:pt idx="4657">
                  <c:v>42188.879120370373</c:v>
                </c:pt>
                <c:pt idx="4658">
                  <c:v>42188.879814814813</c:v>
                </c:pt>
                <c:pt idx="4659">
                  <c:v>42188.880509259274</c:v>
                </c:pt>
                <c:pt idx="4660">
                  <c:v>42188.881203703706</c:v>
                </c:pt>
                <c:pt idx="4661">
                  <c:v>42188.881898148175</c:v>
                </c:pt>
                <c:pt idx="4662">
                  <c:v>42188.882592592607</c:v>
                </c:pt>
                <c:pt idx="4663">
                  <c:v>42188.883287037039</c:v>
                </c:pt>
                <c:pt idx="4664">
                  <c:v>42188.883981481478</c:v>
                </c:pt>
                <c:pt idx="4665">
                  <c:v>42188.884675925947</c:v>
                </c:pt>
                <c:pt idx="4666">
                  <c:v>42188.885370370386</c:v>
                </c:pt>
                <c:pt idx="4667">
                  <c:v>42188.886064814818</c:v>
                </c:pt>
                <c:pt idx="4668">
                  <c:v>42188.886759259272</c:v>
                </c:pt>
                <c:pt idx="4669">
                  <c:v>42188.887453703705</c:v>
                </c:pt>
                <c:pt idx="4670">
                  <c:v>42188.88814814818</c:v>
                </c:pt>
                <c:pt idx="4671">
                  <c:v>42188.888842592605</c:v>
                </c:pt>
                <c:pt idx="4672">
                  <c:v>42188.889537037052</c:v>
                </c:pt>
                <c:pt idx="4673">
                  <c:v>42188.890231481491</c:v>
                </c:pt>
                <c:pt idx="4674">
                  <c:v>42188.890925925931</c:v>
                </c:pt>
                <c:pt idx="4675">
                  <c:v>42188.89162037037</c:v>
                </c:pt>
                <c:pt idx="4676">
                  <c:v>42188.892314814817</c:v>
                </c:pt>
                <c:pt idx="4677">
                  <c:v>42188.893009259256</c:v>
                </c:pt>
                <c:pt idx="4678">
                  <c:v>42188.893703703674</c:v>
                </c:pt>
                <c:pt idx="4679">
                  <c:v>42188.894398148179</c:v>
                </c:pt>
                <c:pt idx="4680">
                  <c:v>42188.895092592589</c:v>
                </c:pt>
                <c:pt idx="4681">
                  <c:v>42188.895787037021</c:v>
                </c:pt>
                <c:pt idx="4682">
                  <c:v>42188.896481481475</c:v>
                </c:pt>
                <c:pt idx="4683">
                  <c:v>42188.897175925929</c:v>
                </c:pt>
                <c:pt idx="4684">
                  <c:v>42188.897870370369</c:v>
                </c:pt>
                <c:pt idx="4685">
                  <c:v>42188.898564814815</c:v>
                </c:pt>
                <c:pt idx="4686">
                  <c:v>42188.899259259262</c:v>
                </c:pt>
                <c:pt idx="4687">
                  <c:v>42188.899953703687</c:v>
                </c:pt>
                <c:pt idx="4688">
                  <c:v>42188.90064814817</c:v>
                </c:pt>
                <c:pt idx="4689">
                  <c:v>42188.901342592595</c:v>
                </c:pt>
                <c:pt idx="4690">
                  <c:v>42188.902037037042</c:v>
                </c:pt>
                <c:pt idx="4691">
                  <c:v>42188.902731481481</c:v>
                </c:pt>
                <c:pt idx="4692">
                  <c:v>42188.903425925928</c:v>
                </c:pt>
                <c:pt idx="4693">
                  <c:v>42188.904120370367</c:v>
                </c:pt>
                <c:pt idx="4694">
                  <c:v>42188.904814814829</c:v>
                </c:pt>
                <c:pt idx="4695">
                  <c:v>42188.905509259261</c:v>
                </c:pt>
                <c:pt idx="4696">
                  <c:v>42188.9062037037</c:v>
                </c:pt>
                <c:pt idx="4697">
                  <c:v>42188.906898148176</c:v>
                </c:pt>
                <c:pt idx="4698">
                  <c:v>42188.907592592601</c:v>
                </c:pt>
                <c:pt idx="4699">
                  <c:v>42188.90828703704</c:v>
                </c:pt>
                <c:pt idx="4700">
                  <c:v>42188.90898148148</c:v>
                </c:pt>
                <c:pt idx="4701">
                  <c:v>42188.909675925941</c:v>
                </c:pt>
                <c:pt idx="4702">
                  <c:v>42188.910370370388</c:v>
                </c:pt>
                <c:pt idx="4703">
                  <c:v>42188.911064814805</c:v>
                </c:pt>
                <c:pt idx="4704">
                  <c:v>42188.911759259259</c:v>
                </c:pt>
                <c:pt idx="4705">
                  <c:v>42188.912453703706</c:v>
                </c:pt>
                <c:pt idx="4706">
                  <c:v>42188.91314814816</c:v>
                </c:pt>
                <c:pt idx="4707">
                  <c:v>42188.913842592592</c:v>
                </c:pt>
                <c:pt idx="4708">
                  <c:v>42188.914537037053</c:v>
                </c:pt>
                <c:pt idx="4709">
                  <c:v>42188.915231481493</c:v>
                </c:pt>
                <c:pt idx="4710">
                  <c:v>42188.915925925932</c:v>
                </c:pt>
                <c:pt idx="4711">
                  <c:v>42188.916620370386</c:v>
                </c:pt>
                <c:pt idx="4712">
                  <c:v>42188.917314814818</c:v>
                </c:pt>
                <c:pt idx="4713">
                  <c:v>42188.918009259272</c:v>
                </c:pt>
                <c:pt idx="4714">
                  <c:v>42188.918703703705</c:v>
                </c:pt>
                <c:pt idx="4715">
                  <c:v>42188.91939814818</c:v>
                </c:pt>
                <c:pt idx="4716">
                  <c:v>42188.920092592591</c:v>
                </c:pt>
                <c:pt idx="4717">
                  <c:v>42188.920787037023</c:v>
                </c:pt>
                <c:pt idx="4718">
                  <c:v>42188.92148148147</c:v>
                </c:pt>
                <c:pt idx="4719">
                  <c:v>42188.922175925931</c:v>
                </c:pt>
                <c:pt idx="4720">
                  <c:v>42188.922870370385</c:v>
                </c:pt>
                <c:pt idx="4721">
                  <c:v>42188.923564814802</c:v>
                </c:pt>
                <c:pt idx="4722">
                  <c:v>42188.924259259271</c:v>
                </c:pt>
                <c:pt idx="4723">
                  <c:v>42188.924953703689</c:v>
                </c:pt>
                <c:pt idx="4724">
                  <c:v>42188.925648148164</c:v>
                </c:pt>
                <c:pt idx="4725">
                  <c:v>42188.926342592589</c:v>
                </c:pt>
                <c:pt idx="4726">
                  <c:v>42188.927037037036</c:v>
                </c:pt>
                <c:pt idx="4727">
                  <c:v>42188.927731481475</c:v>
                </c:pt>
                <c:pt idx="4728">
                  <c:v>42188.928425925929</c:v>
                </c:pt>
                <c:pt idx="4729">
                  <c:v>42188.929120370354</c:v>
                </c:pt>
                <c:pt idx="4730">
                  <c:v>42188.929814814815</c:v>
                </c:pt>
                <c:pt idx="4731">
                  <c:v>42188.930509259262</c:v>
                </c:pt>
                <c:pt idx="4732">
                  <c:v>42188.931203703687</c:v>
                </c:pt>
                <c:pt idx="4733">
                  <c:v>42188.93189814817</c:v>
                </c:pt>
                <c:pt idx="4734">
                  <c:v>42188.932592592602</c:v>
                </c:pt>
                <c:pt idx="4735">
                  <c:v>42188.933287037034</c:v>
                </c:pt>
                <c:pt idx="4736">
                  <c:v>42188.933981481474</c:v>
                </c:pt>
                <c:pt idx="4737">
                  <c:v>42188.934675925942</c:v>
                </c:pt>
                <c:pt idx="4738">
                  <c:v>42188.935370370367</c:v>
                </c:pt>
                <c:pt idx="4739">
                  <c:v>42188.936064814814</c:v>
                </c:pt>
                <c:pt idx="4740">
                  <c:v>42188.936759259261</c:v>
                </c:pt>
                <c:pt idx="4741">
                  <c:v>42188.937453703678</c:v>
                </c:pt>
                <c:pt idx="4742">
                  <c:v>42188.938148148169</c:v>
                </c:pt>
                <c:pt idx="4743">
                  <c:v>42188.938842592601</c:v>
                </c:pt>
                <c:pt idx="4744">
                  <c:v>42188.93953703704</c:v>
                </c:pt>
                <c:pt idx="4745">
                  <c:v>42188.940231481494</c:v>
                </c:pt>
                <c:pt idx="4746">
                  <c:v>42188.940925925941</c:v>
                </c:pt>
                <c:pt idx="4747">
                  <c:v>42188.941620370373</c:v>
                </c:pt>
                <c:pt idx="4748">
                  <c:v>42188.942314814813</c:v>
                </c:pt>
                <c:pt idx="4749">
                  <c:v>42188.943009259259</c:v>
                </c:pt>
                <c:pt idx="4750">
                  <c:v>42188.943703703684</c:v>
                </c:pt>
                <c:pt idx="4751">
                  <c:v>42188.944398148175</c:v>
                </c:pt>
                <c:pt idx="4752">
                  <c:v>42188.945092592592</c:v>
                </c:pt>
                <c:pt idx="4753">
                  <c:v>42188.945787037024</c:v>
                </c:pt>
                <c:pt idx="4754">
                  <c:v>42188.946481481478</c:v>
                </c:pt>
                <c:pt idx="4755">
                  <c:v>42188.947175925932</c:v>
                </c:pt>
                <c:pt idx="4756">
                  <c:v>42188.947870370386</c:v>
                </c:pt>
                <c:pt idx="4757">
                  <c:v>42188.948564814818</c:v>
                </c:pt>
                <c:pt idx="4758">
                  <c:v>42188.949259259272</c:v>
                </c:pt>
                <c:pt idx="4759">
                  <c:v>42188.949953703705</c:v>
                </c:pt>
                <c:pt idx="4760">
                  <c:v>42188.95064814818</c:v>
                </c:pt>
                <c:pt idx="4761">
                  <c:v>42188.951342592591</c:v>
                </c:pt>
                <c:pt idx="4762">
                  <c:v>42188.952037037052</c:v>
                </c:pt>
                <c:pt idx="4763">
                  <c:v>42188.952731481491</c:v>
                </c:pt>
                <c:pt idx="4764">
                  <c:v>42188.953425925931</c:v>
                </c:pt>
                <c:pt idx="4765">
                  <c:v>42188.954120370385</c:v>
                </c:pt>
                <c:pt idx="4766">
                  <c:v>42188.954814814839</c:v>
                </c:pt>
                <c:pt idx="4767">
                  <c:v>42188.955509259271</c:v>
                </c:pt>
                <c:pt idx="4768">
                  <c:v>42188.956203703703</c:v>
                </c:pt>
                <c:pt idx="4769">
                  <c:v>42188.956898148193</c:v>
                </c:pt>
                <c:pt idx="4770">
                  <c:v>42188.957592592604</c:v>
                </c:pt>
                <c:pt idx="4771">
                  <c:v>42188.958287037043</c:v>
                </c:pt>
                <c:pt idx="4772">
                  <c:v>42188.958981481483</c:v>
                </c:pt>
                <c:pt idx="4773">
                  <c:v>42188.959675925944</c:v>
                </c:pt>
                <c:pt idx="4774">
                  <c:v>42188.960370370369</c:v>
                </c:pt>
                <c:pt idx="4775">
                  <c:v>42188.961064814801</c:v>
                </c:pt>
                <c:pt idx="4776">
                  <c:v>42188.961759259255</c:v>
                </c:pt>
                <c:pt idx="4777">
                  <c:v>42188.962453703687</c:v>
                </c:pt>
                <c:pt idx="4778">
                  <c:v>42188.963148148148</c:v>
                </c:pt>
                <c:pt idx="4779">
                  <c:v>42188.963842592595</c:v>
                </c:pt>
                <c:pt idx="4780">
                  <c:v>42188.964537037042</c:v>
                </c:pt>
                <c:pt idx="4781">
                  <c:v>42188.965231481481</c:v>
                </c:pt>
                <c:pt idx="4782">
                  <c:v>42188.965925925928</c:v>
                </c:pt>
                <c:pt idx="4783">
                  <c:v>42188.966620370367</c:v>
                </c:pt>
                <c:pt idx="4784">
                  <c:v>42188.967314814814</c:v>
                </c:pt>
                <c:pt idx="4785">
                  <c:v>42188.968009259261</c:v>
                </c:pt>
                <c:pt idx="4786">
                  <c:v>42188.968703703678</c:v>
                </c:pt>
                <c:pt idx="4787">
                  <c:v>42188.969398148169</c:v>
                </c:pt>
                <c:pt idx="4788">
                  <c:v>42188.970092592601</c:v>
                </c:pt>
                <c:pt idx="4789">
                  <c:v>42188.970787037026</c:v>
                </c:pt>
                <c:pt idx="4790">
                  <c:v>42188.971481481465</c:v>
                </c:pt>
                <c:pt idx="4791">
                  <c:v>42188.972175925941</c:v>
                </c:pt>
                <c:pt idx="4792">
                  <c:v>42188.972870370388</c:v>
                </c:pt>
                <c:pt idx="4793">
                  <c:v>42188.973564814805</c:v>
                </c:pt>
                <c:pt idx="4794">
                  <c:v>42188.974259259274</c:v>
                </c:pt>
                <c:pt idx="4795">
                  <c:v>42188.974953703706</c:v>
                </c:pt>
                <c:pt idx="4796">
                  <c:v>42188.97564814816</c:v>
                </c:pt>
                <c:pt idx="4797">
                  <c:v>42188.976342592592</c:v>
                </c:pt>
                <c:pt idx="4798">
                  <c:v>42188.977037037039</c:v>
                </c:pt>
                <c:pt idx="4799">
                  <c:v>42188.977731481478</c:v>
                </c:pt>
                <c:pt idx="4800">
                  <c:v>42188.978425925932</c:v>
                </c:pt>
                <c:pt idx="4801">
                  <c:v>42188.979120370372</c:v>
                </c:pt>
                <c:pt idx="4802">
                  <c:v>42188.979814814818</c:v>
                </c:pt>
                <c:pt idx="4803">
                  <c:v>42188.980509259272</c:v>
                </c:pt>
                <c:pt idx="4804">
                  <c:v>42188.981203703705</c:v>
                </c:pt>
                <c:pt idx="4805">
                  <c:v>42188.98189814818</c:v>
                </c:pt>
                <c:pt idx="4806">
                  <c:v>42188.982592592605</c:v>
                </c:pt>
                <c:pt idx="4807">
                  <c:v>42188.983287037037</c:v>
                </c:pt>
                <c:pt idx="4808">
                  <c:v>42188.983981481484</c:v>
                </c:pt>
                <c:pt idx="4809">
                  <c:v>42188.984675925945</c:v>
                </c:pt>
                <c:pt idx="4810">
                  <c:v>42188.985370370385</c:v>
                </c:pt>
                <c:pt idx="4811">
                  <c:v>42188.986064814817</c:v>
                </c:pt>
                <c:pt idx="4812">
                  <c:v>42188.986759259271</c:v>
                </c:pt>
                <c:pt idx="4813">
                  <c:v>42188.987453703689</c:v>
                </c:pt>
                <c:pt idx="4814">
                  <c:v>42188.988148148179</c:v>
                </c:pt>
                <c:pt idx="4815">
                  <c:v>42188.988842592604</c:v>
                </c:pt>
                <c:pt idx="4816">
                  <c:v>42188.989537037043</c:v>
                </c:pt>
                <c:pt idx="4817">
                  <c:v>42188.990231481483</c:v>
                </c:pt>
                <c:pt idx="4818">
                  <c:v>42188.990925925929</c:v>
                </c:pt>
                <c:pt idx="4819">
                  <c:v>42188.991620370354</c:v>
                </c:pt>
                <c:pt idx="4820">
                  <c:v>42188.992314814815</c:v>
                </c:pt>
                <c:pt idx="4821">
                  <c:v>42188.993009259255</c:v>
                </c:pt>
                <c:pt idx="4822">
                  <c:v>42188.993703703673</c:v>
                </c:pt>
                <c:pt idx="4823">
                  <c:v>42188.99439814817</c:v>
                </c:pt>
                <c:pt idx="4824">
                  <c:v>42188.995092592595</c:v>
                </c:pt>
                <c:pt idx="4825">
                  <c:v>42188.99578703702</c:v>
                </c:pt>
                <c:pt idx="4826">
                  <c:v>42188.996481481474</c:v>
                </c:pt>
                <c:pt idx="4827">
                  <c:v>42188.997175925928</c:v>
                </c:pt>
                <c:pt idx="4828">
                  <c:v>42188.997870370367</c:v>
                </c:pt>
                <c:pt idx="4829">
                  <c:v>42188.998564814814</c:v>
                </c:pt>
                <c:pt idx="4830">
                  <c:v>42188.999259259261</c:v>
                </c:pt>
                <c:pt idx="4831">
                  <c:v>42188.999953703678</c:v>
                </c:pt>
                <c:pt idx="4832">
                  <c:v>42189.000648148169</c:v>
                </c:pt>
                <c:pt idx="4833">
                  <c:v>42189.001342592594</c:v>
                </c:pt>
                <c:pt idx="4834">
                  <c:v>42189.00203703704</c:v>
                </c:pt>
                <c:pt idx="4835">
                  <c:v>42189.00273148148</c:v>
                </c:pt>
                <c:pt idx="4836">
                  <c:v>42189.003425925926</c:v>
                </c:pt>
                <c:pt idx="4837">
                  <c:v>42189.004120370373</c:v>
                </c:pt>
                <c:pt idx="4838">
                  <c:v>42189.004814814813</c:v>
                </c:pt>
                <c:pt idx="4839">
                  <c:v>42189.005509259259</c:v>
                </c:pt>
                <c:pt idx="4840">
                  <c:v>42189.006203703706</c:v>
                </c:pt>
                <c:pt idx="4841">
                  <c:v>42189.006898148175</c:v>
                </c:pt>
                <c:pt idx="4842">
                  <c:v>42189.007592592592</c:v>
                </c:pt>
                <c:pt idx="4843">
                  <c:v>42189.008287037039</c:v>
                </c:pt>
                <c:pt idx="4844">
                  <c:v>42189.008981481478</c:v>
                </c:pt>
                <c:pt idx="4845">
                  <c:v>42189.009675925932</c:v>
                </c:pt>
                <c:pt idx="4846">
                  <c:v>42189.010370370386</c:v>
                </c:pt>
                <c:pt idx="4847">
                  <c:v>42189.011064814804</c:v>
                </c:pt>
                <c:pt idx="4848">
                  <c:v>42189.011759259258</c:v>
                </c:pt>
                <c:pt idx="4849">
                  <c:v>42189.012453703705</c:v>
                </c:pt>
                <c:pt idx="4850">
                  <c:v>42189.013148148166</c:v>
                </c:pt>
                <c:pt idx="4851">
                  <c:v>42189.013842592591</c:v>
                </c:pt>
                <c:pt idx="4852">
                  <c:v>42189.014537037052</c:v>
                </c:pt>
                <c:pt idx="4853">
                  <c:v>42189.015231481491</c:v>
                </c:pt>
                <c:pt idx="4854">
                  <c:v>42189.015925925931</c:v>
                </c:pt>
                <c:pt idx="4855">
                  <c:v>42189.016620370385</c:v>
                </c:pt>
                <c:pt idx="4856">
                  <c:v>42189.017314814817</c:v>
                </c:pt>
                <c:pt idx="4857">
                  <c:v>42189.018009259271</c:v>
                </c:pt>
                <c:pt idx="4858">
                  <c:v>42189.018703703689</c:v>
                </c:pt>
                <c:pt idx="4859">
                  <c:v>42189.019398148179</c:v>
                </c:pt>
                <c:pt idx="4860">
                  <c:v>42189.020092592589</c:v>
                </c:pt>
                <c:pt idx="4861">
                  <c:v>42189.020787037021</c:v>
                </c:pt>
                <c:pt idx="4862">
                  <c:v>42189.021481481454</c:v>
                </c:pt>
                <c:pt idx="4863">
                  <c:v>42189.022175925929</c:v>
                </c:pt>
                <c:pt idx="4864">
                  <c:v>42189.022870370369</c:v>
                </c:pt>
                <c:pt idx="4865">
                  <c:v>42189.023564814801</c:v>
                </c:pt>
                <c:pt idx="4866">
                  <c:v>42189.024259259262</c:v>
                </c:pt>
                <c:pt idx="4867">
                  <c:v>42189.024953703687</c:v>
                </c:pt>
                <c:pt idx="4868">
                  <c:v>42189.025648148148</c:v>
                </c:pt>
                <c:pt idx="4869">
                  <c:v>42189.026342592595</c:v>
                </c:pt>
                <c:pt idx="4870">
                  <c:v>42189.027037037034</c:v>
                </c:pt>
                <c:pt idx="4871">
                  <c:v>42189.027731481474</c:v>
                </c:pt>
                <c:pt idx="4872">
                  <c:v>42189.028425925928</c:v>
                </c:pt>
                <c:pt idx="4873">
                  <c:v>42189.029120370353</c:v>
                </c:pt>
                <c:pt idx="4874">
                  <c:v>42189.029814814814</c:v>
                </c:pt>
                <c:pt idx="4875">
                  <c:v>42189.030509259261</c:v>
                </c:pt>
                <c:pt idx="4876">
                  <c:v>42189.031203703678</c:v>
                </c:pt>
                <c:pt idx="4877">
                  <c:v>42189.031898148169</c:v>
                </c:pt>
                <c:pt idx="4878">
                  <c:v>42189.032592592601</c:v>
                </c:pt>
                <c:pt idx="4879">
                  <c:v>42189.033287037026</c:v>
                </c:pt>
                <c:pt idx="4880">
                  <c:v>42189.033981481465</c:v>
                </c:pt>
                <c:pt idx="4881">
                  <c:v>42189.034675925941</c:v>
                </c:pt>
                <c:pt idx="4882">
                  <c:v>42189.035370370373</c:v>
                </c:pt>
                <c:pt idx="4883">
                  <c:v>42189.036064814805</c:v>
                </c:pt>
                <c:pt idx="4884">
                  <c:v>42189.036759259259</c:v>
                </c:pt>
                <c:pt idx="4885">
                  <c:v>42189.037453703684</c:v>
                </c:pt>
                <c:pt idx="4886">
                  <c:v>42189.03814814816</c:v>
                </c:pt>
                <c:pt idx="4887">
                  <c:v>42189.038842592592</c:v>
                </c:pt>
                <c:pt idx="4888">
                  <c:v>42189.039537037039</c:v>
                </c:pt>
                <c:pt idx="4889">
                  <c:v>42189.040231481493</c:v>
                </c:pt>
                <c:pt idx="4890">
                  <c:v>42189.040925925932</c:v>
                </c:pt>
                <c:pt idx="4891">
                  <c:v>42189.041620370372</c:v>
                </c:pt>
                <c:pt idx="4892">
                  <c:v>42189.042314814818</c:v>
                </c:pt>
                <c:pt idx="4893">
                  <c:v>42189.043009259258</c:v>
                </c:pt>
                <c:pt idx="4894">
                  <c:v>42189.043703703683</c:v>
                </c:pt>
                <c:pt idx="4895">
                  <c:v>42189.04439814818</c:v>
                </c:pt>
                <c:pt idx="4896">
                  <c:v>42189.045092592591</c:v>
                </c:pt>
                <c:pt idx="4897">
                  <c:v>42189.045787037023</c:v>
                </c:pt>
                <c:pt idx="4898">
                  <c:v>42189.046481481484</c:v>
                </c:pt>
                <c:pt idx="4899">
                  <c:v>42189.047175925931</c:v>
                </c:pt>
                <c:pt idx="4900">
                  <c:v>42189.047870370385</c:v>
                </c:pt>
                <c:pt idx="4901">
                  <c:v>42189.048564814817</c:v>
                </c:pt>
                <c:pt idx="4902">
                  <c:v>42189.049259259271</c:v>
                </c:pt>
                <c:pt idx="4903">
                  <c:v>42189.049953703689</c:v>
                </c:pt>
                <c:pt idx="4904">
                  <c:v>42189.050648148179</c:v>
                </c:pt>
                <c:pt idx="4905">
                  <c:v>42189.051342592589</c:v>
                </c:pt>
                <c:pt idx="4906">
                  <c:v>42189.052037037043</c:v>
                </c:pt>
                <c:pt idx="4907">
                  <c:v>42189.052731481483</c:v>
                </c:pt>
                <c:pt idx="4908">
                  <c:v>42189.053425925929</c:v>
                </c:pt>
                <c:pt idx="4909">
                  <c:v>42189.054120370369</c:v>
                </c:pt>
                <c:pt idx="4910">
                  <c:v>42189.05481481483</c:v>
                </c:pt>
                <c:pt idx="4911">
                  <c:v>42189.055509259262</c:v>
                </c:pt>
                <c:pt idx="4912">
                  <c:v>42189.056203703702</c:v>
                </c:pt>
                <c:pt idx="4913">
                  <c:v>42189.056898148177</c:v>
                </c:pt>
                <c:pt idx="4914">
                  <c:v>42189.057592592602</c:v>
                </c:pt>
                <c:pt idx="4915">
                  <c:v>42189.058287037042</c:v>
                </c:pt>
                <c:pt idx="4916">
                  <c:v>42189.058981481481</c:v>
                </c:pt>
                <c:pt idx="4917">
                  <c:v>42189.059675925942</c:v>
                </c:pt>
                <c:pt idx="4918">
                  <c:v>42189.060370370367</c:v>
                </c:pt>
                <c:pt idx="4919">
                  <c:v>42189.061064814799</c:v>
                </c:pt>
                <c:pt idx="4920">
                  <c:v>42189.061759259246</c:v>
                </c:pt>
                <c:pt idx="4921">
                  <c:v>42189.062453703678</c:v>
                </c:pt>
                <c:pt idx="4922">
                  <c:v>42189.063148148147</c:v>
                </c:pt>
                <c:pt idx="4923">
                  <c:v>42189.063842592594</c:v>
                </c:pt>
                <c:pt idx="4924">
                  <c:v>42189.06453703704</c:v>
                </c:pt>
                <c:pt idx="4925">
                  <c:v>42189.06523148148</c:v>
                </c:pt>
                <c:pt idx="4926">
                  <c:v>42189.065925925926</c:v>
                </c:pt>
                <c:pt idx="4927">
                  <c:v>42189.066620370373</c:v>
                </c:pt>
                <c:pt idx="4928">
                  <c:v>42189.067314814805</c:v>
                </c:pt>
                <c:pt idx="4929">
                  <c:v>42189.068009259259</c:v>
                </c:pt>
                <c:pt idx="4930">
                  <c:v>42189.068703703684</c:v>
                </c:pt>
                <c:pt idx="4931">
                  <c:v>42189.06939814816</c:v>
                </c:pt>
                <c:pt idx="4932">
                  <c:v>42189.070092592592</c:v>
                </c:pt>
                <c:pt idx="4933">
                  <c:v>42189.070787037024</c:v>
                </c:pt>
                <c:pt idx="4934">
                  <c:v>42189.071481481464</c:v>
                </c:pt>
                <c:pt idx="4935">
                  <c:v>42189.072175925932</c:v>
                </c:pt>
                <c:pt idx="4936">
                  <c:v>42189.072870370386</c:v>
                </c:pt>
                <c:pt idx="4937">
                  <c:v>42189.073564814804</c:v>
                </c:pt>
                <c:pt idx="4938">
                  <c:v>42189.074259259272</c:v>
                </c:pt>
                <c:pt idx="4939">
                  <c:v>42189.074953703705</c:v>
                </c:pt>
                <c:pt idx="4940">
                  <c:v>42189.075648148166</c:v>
                </c:pt>
                <c:pt idx="4941">
                  <c:v>42189.076342592591</c:v>
                </c:pt>
                <c:pt idx="4942">
                  <c:v>42189.077037037037</c:v>
                </c:pt>
                <c:pt idx="4943">
                  <c:v>42189.077731481484</c:v>
                </c:pt>
                <c:pt idx="4944">
                  <c:v>42189.078425925931</c:v>
                </c:pt>
                <c:pt idx="4945">
                  <c:v>42189.07912037037</c:v>
                </c:pt>
                <c:pt idx="4946">
                  <c:v>42189.079814814817</c:v>
                </c:pt>
                <c:pt idx="4947">
                  <c:v>42189.080509259271</c:v>
                </c:pt>
                <c:pt idx="4948">
                  <c:v>42189.081203703689</c:v>
                </c:pt>
                <c:pt idx="4949">
                  <c:v>42189.081898148179</c:v>
                </c:pt>
                <c:pt idx="4950">
                  <c:v>42189.082592592604</c:v>
                </c:pt>
                <c:pt idx="4951">
                  <c:v>42189.083287037036</c:v>
                </c:pt>
                <c:pt idx="4952">
                  <c:v>42189.083981481475</c:v>
                </c:pt>
                <c:pt idx="4953">
                  <c:v>42189.084675925944</c:v>
                </c:pt>
                <c:pt idx="4954">
                  <c:v>42189.085370370369</c:v>
                </c:pt>
                <c:pt idx="4955">
                  <c:v>42189.086064814815</c:v>
                </c:pt>
                <c:pt idx="4956">
                  <c:v>42189.086759259262</c:v>
                </c:pt>
                <c:pt idx="4957">
                  <c:v>42189.087453703687</c:v>
                </c:pt>
                <c:pt idx="4958">
                  <c:v>42189.08814814817</c:v>
                </c:pt>
                <c:pt idx="4959">
                  <c:v>42189.088842592602</c:v>
                </c:pt>
                <c:pt idx="4960">
                  <c:v>42189.089537037042</c:v>
                </c:pt>
                <c:pt idx="4961">
                  <c:v>42189.090231481481</c:v>
                </c:pt>
                <c:pt idx="4962">
                  <c:v>42189.090925925928</c:v>
                </c:pt>
                <c:pt idx="4963">
                  <c:v>42189.091620370353</c:v>
                </c:pt>
                <c:pt idx="4964">
                  <c:v>42189.092314814814</c:v>
                </c:pt>
                <c:pt idx="4965">
                  <c:v>42189.093009259246</c:v>
                </c:pt>
                <c:pt idx="4966">
                  <c:v>42189.093703703671</c:v>
                </c:pt>
                <c:pt idx="4967">
                  <c:v>42189.094398148169</c:v>
                </c:pt>
                <c:pt idx="4968">
                  <c:v>42189.095092592594</c:v>
                </c:pt>
                <c:pt idx="4969">
                  <c:v>42189.095787037018</c:v>
                </c:pt>
                <c:pt idx="4970">
                  <c:v>42189.096481481465</c:v>
                </c:pt>
                <c:pt idx="4971">
                  <c:v>42189.097175925926</c:v>
                </c:pt>
                <c:pt idx="4972">
                  <c:v>42189.097870370373</c:v>
                </c:pt>
                <c:pt idx="4973">
                  <c:v>42189.098564814805</c:v>
                </c:pt>
                <c:pt idx="4974">
                  <c:v>42189.099259259259</c:v>
                </c:pt>
                <c:pt idx="4975">
                  <c:v>42189.099953703684</c:v>
                </c:pt>
                <c:pt idx="4976">
                  <c:v>42189.10064814816</c:v>
                </c:pt>
                <c:pt idx="4977">
                  <c:v>42189.101342592585</c:v>
                </c:pt>
                <c:pt idx="4978">
                  <c:v>42189.102037037039</c:v>
                </c:pt>
                <c:pt idx="4979">
                  <c:v>42189.102731481478</c:v>
                </c:pt>
                <c:pt idx="4980">
                  <c:v>42189.103425925925</c:v>
                </c:pt>
                <c:pt idx="4981">
                  <c:v>42189.104120370372</c:v>
                </c:pt>
                <c:pt idx="4982">
                  <c:v>42189.104814814818</c:v>
                </c:pt>
                <c:pt idx="4983">
                  <c:v>42189.105509259258</c:v>
                </c:pt>
                <c:pt idx="4984">
                  <c:v>42189.106203703705</c:v>
                </c:pt>
                <c:pt idx="4985">
                  <c:v>42189.10689814818</c:v>
                </c:pt>
                <c:pt idx="4986">
                  <c:v>42189.107592592591</c:v>
                </c:pt>
                <c:pt idx="4987">
                  <c:v>42189.108287037037</c:v>
                </c:pt>
                <c:pt idx="4988">
                  <c:v>42189.108981481484</c:v>
                </c:pt>
                <c:pt idx="4989">
                  <c:v>42189.109675925931</c:v>
                </c:pt>
                <c:pt idx="4990">
                  <c:v>42189.110370370385</c:v>
                </c:pt>
                <c:pt idx="4991">
                  <c:v>42189.111064814802</c:v>
                </c:pt>
                <c:pt idx="4992">
                  <c:v>42189.111759259256</c:v>
                </c:pt>
                <c:pt idx="4993">
                  <c:v>42189.112453703689</c:v>
                </c:pt>
                <c:pt idx="4994">
                  <c:v>42189.113148148164</c:v>
                </c:pt>
                <c:pt idx="4995">
                  <c:v>42189.113842592589</c:v>
                </c:pt>
                <c:pt idx="4996">
                  <c:v>42189.114537037043</c:v>
                </c:pt>
                <c:pt idx="4997">
                  <c:v>42189.115231481483</c:v>
                </c:pt>
                <c:pt idx="4998">
                  <c:v>42189.115925925929</c:v>
                </c:pt>
                <c:pt idx="4999">
                  <c:v>42189.116620370369</c:v>
                </c:pt>
                <c:pt idx="5000">
                  <c:v>42189.117314814815</c:v>
                </c:pt>
                <c:pt idx="5001">
                  <c:v>42189.118009259262</c:v>
                </c:pt>
                <c:pt idx="5002">
                  <c:v>42189.118703703687</c:v>
                </c:pt>
                <c:pt idx="5003">
                  <c:v>42189.11939814817</c:v>
                </c:pt>
                <c:pt idx="5004">
                  <c:v>42189.120092592595</c:v>
                </c:pt>
                <c:pt idx="5005">
                  <c:v>42189.12078703702</c:v>
                </c:pt>
                <c:pt idx="5006">
                  <c:v>42189.121481481452</c:v>
                </c:pt>
                <c:pt idx="5007">
                  <c:v>42189.122175925928</c:v>
                </c:pt>
                <c:pt idx="5008">
                  <c:v>42189.122870370367</c:v>
                </c:pt>
                <c:pt idx="5009">
                  <c:v>42189.123564814799</c:v>
                </c:pt>
                <c:pt idx="5010">
                  <c:v>42189.124259259261</c:v>
                </c:pt>
                <c:pt idx="5011">
                  <c:v>42189.124953703678</c:v>
                </c:pt>
                <c:pt idx="5012">
                  <c:v>42189.125648148147</c:v>
                </c:pt>
                <c:pt idx="5013">
                  <c:v>42189.126342592594</c:v>
                </c:pt>
                <c:pt idx="5014">
                  <c:v>42189.127037037026</c:v>
                </c:pt>
                <c:pt idx="5015">
                  <c:v>42189.127731481465</c:v>
                </c:pt>
                <c:pt idx="5016">
                  <c:v>42189.128425925926</c:v>
                </c:pt>
                <c:pt idx="5017">
                  <c:v>42189.129120370359</c:v>
                </c:pt>
                <c:pt idx="5018">
                  <c:v>42189.129814814805</c:v>
                </c:pt>
                <c:pt idx="5019">
                  <c:v>42189.130509259259</c:v>
                </c:pt>
                <c:pt idx="5020">
                  <c:v>42189.131203703684</c:v>
                </c:pt>
                <c:pt idx="5021">
                  <c:v>42189.13189814816</c:v>
                </c:pt>
                <c:pt idx="5022">
                  <c:v>42189.132592592592</c:v>
                </c:pt>
                <c:pt idx="5023">
                  <c:v>42189.133287037024</c:v>
                </c:pt>
                <c:pt idx="5024">
                  <c:v>42189.133981481464</c:v>
                </c:pt>
                <c:pt idx="5025">
                  <c:v>42189.134675925932</c:v>
                </c:pt>
                <c:pt idx="5026">
                  <c:v>42189.135370370372</c:v>
                </c:pt>
                <c:pt idx="5027">
                  <c:v>42189.136064814804</c:v>
                </c:pt>
                <c:pt idx="5028">
                  <c:v>42189.136759259258</c:v>
                </c:pt>
                <c:pt idx="5029">
                  <c:v>42189.137453703683</c:v>
                </c:pt>
                <c:pt idx="5030">
                  <c:v>42189.138148148166</c:v>
                </c:pt>
                <c:pt idx="5031">
                  <c:v>42189.138842592591</c:v>
                </c:pt>
                <c:pt idx="5032">
                  <c:v>42189.139537037037</c:v>
                </c:pt>
                <c:pt idx="5033">
                  <c:v>42189.140231481491</c:v>
                </c:pt>
                <c:pt idx="5034">
                  <c:v>42189.140925925931</c:v>
                </c:pt>
                <c:pt idx="5035">
                  <c:v>42189.14162037037</c:v>
                </c:pt>
                <c:pt idx="5036">
                  <c:v>42189.142314814817</c:v>
                </c:pt>
                <c:pt idx="5037">
                  <c:v>42189.143009259256</c:v>
                </c:pt>
                <c:pt idx="5038">
                  <c:v>42189.143703703674</c:v>
                </c:pt>
                <c:pt idx="5039">
                  <c:v>42189.144398148179</c:v>
                </c:pt>
                <c:pt idx="5040">
                  <c:v>42189.145092592589</c:v>
                </c:pt>
                <c:pt idx="5041">
                  <c:v>42189.145787037021</c:v>
                </c:pt>
                <c:pt idx="5042">
                  <c:v>42189.146481481475</c:v>
                </c:pt>
                <c:pt idx="5043">
                  <c:v>42189.147175925929</c:v>
                </c:pt>
                <c:pt idx="5044">
                  <c:v>42189.147870370369</c:v>
                </c:pt>
                <c:pt idx="5045">
                  <c:v>42189.148564814815</c:v>
                </c:pt>
                <c:pt idx="5046">
                  <c:v>42189.149259259262</c:v>
                </c:pt>
                <c:pt idx="5047">
                  <c:v>42189.149953703687</c:v>
                </c:pt>
                <c:pt idx="5048">
                  <c:v>42189.15064814817</c:v>
                </c:pt>
                <c:pt idx="5049">
                  <c:v>42189.151342592595</c:v>
                </c:pt>
                <c:pt idx="5050">
                  <c:v>42189.152037037042</c:v>
                </c:pt>
                <c:pt idx="5051">
                  <c:v>42189.152731481481</c:v>
                </c:pt>
                <c:pt idx="5052">
                  <c:v>42189.153425925928</c:v>
                </c:pt>
                <c:pt idx="5053">
                  <c:v>42189.154120370367</c:v>
                </c:pt>
                <c:pt idx="5054">
                  <c:v>42189.154814814829</c:v>
                </c:pt>
                <c:pt idx="5055">
                  <c:v>42189.155509259261</c:v>
                </c:pt>
                <c:pt idx="5056">
                  <c:v>42189.1562037037</c:v>
                </c:pt>
                <c:pt idx="5057">
                  <c:v>42189.156898148176</c:v>
                </c:pt>
                <c:pt idx="5058">
                  <c:v>42189.157592592601</c:v>
                </c:pt>
                <c:pt idx="5059">
                  <c:v>42189.15828703704</c:v>
                </c:pt>
                <c:pt idx="5060">
                  <c:v>42189.15898148148</c:v>
                </c:pt>
                <c:pt idx="5061">
                  <c:v>42189.159675925941</c:v>
                </c:pt>
                <c:pt idx="5062">
                  <c:v>42189.160370370373</c:v>
                </c:pt>
                <c:pt idx="5063">
                  <c:v>42189.161064814783</c:v>
                </c:pt>
                <c:pt idx="5064">
                  <c:v>42189.161759259245</c:v>
                </c:pt>
                <c:pt idx="5065">
                  <c:v>42189.162453703684</c:v>
                </c:pt>
                <c:pt idx="5066">
                  <c:v>42189.163148148145</c:v>
                </c:pt>
                <c:pt idx="5067">
                  <c:v>42189.163842592585</c:v>
                </c:pt>
                <c:pt idx="5068">
                  <c:v>42189.164537037039</c:v>
                </c:pt>
                <c:pt idx="5069">
                  <c:v>42189.165231481478</c:v>
                </c:pt>
                <c:pt idx="5070">
                  <c:v>42189.165925925925</c:v>
                </c:pt>
                <c:pt idx="5071">
                  <c:v>42189.166620370372</c:v>
                </c:pt>
                <c:pt idx="5072">
                  <c:v>42189.167314814804</c:v>
                </c:pt>
                <c:pt idx="5073">
                  <c:v>42189.168009259258</c:v>
                </c:pt>
                <c:pt idx="5074">
                  <c:v>42189.168703703683</c:v>
                </c:pt>
                <c:pt idx="5075">
                  <c:v>42189.169398148166</c:v>
                </c:pt>
                <c:pt idx="5076">
                  <c:v>42189.170092592591</c:v>
                </c:pt>
                <c:pt idx="5077">
                  <c:v>42189.170787037023</c:v>
                </c:pt>
                <c:pt idx="5078">
                  <c:v>42189.17148148147</c:v>
                </c:pt>
                <c:pt idx="5079">
                  <c:v>42189.172175925931</c:v>
                </c:pt>
                <c:pt idx="5080">
                  <c:v>42189.172870370385</c:v>
                </c:pt>
                <c:pt idx="5081">
                  <c:v>42189.173564814802</c:v>
                </c:pt>
                <c:pt idx="5082">
                  <c:v>42189.174259259271</c:v>
                </c:pt>
                <c:pt idx="5083">
                  <c:v>42189.174953703689</c:v>
                </c:pt>
                <c:pt idx="5084">
                  <c:v>42189.175648148164</c:v>
                </c:pt>
                <c:pt idx="5085">
                  <c:v>42189.176342592589</c:v>
                </c:pt>
                <c:pt idx="5086">
                  <c:v>42189.177037037036</c:v>
                </c:pt>
                <c:pt idx="5087">
                  <c:v>42189.177731481475</c:v>
                </c:pt>
                <c:pt idx="5088">
                  <c:v>42189.178425925929</c:v>
                </c:pt>
                <c:pt idx="5089">
                  <c:v>42189.179120370354</c:v>
                </c:pt>
                <c:pt idx="5090">
                  <c:v>42189.179814814815</c:v>
                </c:pt>
                <c:pt idx="5091">
                  <c:v>42189.180509259262</c:v>
                </c:pt>
                <c:pt idx="5092">
                  <c:v>42189.181203703687</c:v>
                </c:pt>
                <c:pt idx="5093">
                  <c:v>42189.18189814817</c:v>
                </c:pt>
                <c:pt idx="5094">
                  <c:v>42189.182592592602</c:v>
                </c:pt>
                <c:pt idx="5095">
                  <c:v>42189.183287037034</c:v>
                </c:pt>
                <c:pt idx="5096">
                  <c:v>42189.183981481474</c:v>
                </c:pt>
                <c:pt idx="5097">
                  <c:v>42189.184675925942</c:v>
                </c:pt>
                <c:pt idx="5098">
                  <c:v>42189.185370370367</c:v>
                </c:pt>
                <c:pt idx="5099">
                  <c:v>42189.186064814814</c:v>
                </c:pt>
                <c:pt idx="5100">
                  <c:v>42189.186759259261</c:v>
                </c:pt>
                <c:pt idx="5101">
                  <c:v>42189.187453703678</c:v>
                </c:pt>
                <c:pt idx="5102">
                  <c:v>42189.188148148169</c:v>
                </c:pt>
                <c:pt idx="5103">
                  <c:v>42189.188842592601</c:v>
                </c:pt>
                <c:pt idx="5104">
                  <c:v>42189.18953703704</c:v>
                </c:pt>
                <c:pt idx="5105">
                  <c:v>42189.19023148148</c:v>
                </c:pt>
                <c:pt idx="5106">
                  <c:v>42189.190925925926</c:v>
                </c:pt>
                <c:pt idx="5107">
                  <c:v>42189.191620370359</c:v>
                </c:pt>
                <c:pt idx="5108">
                  <c:v>42189.192314814805</c:v>
                </c:pt>
                <c:pt idx="5109">
                  <c:v>42189.193009259245</c:v>
                </c:pt>
                <c:pt idx="5110">
                  <c:v>42189.19370370367</c:v>
                </c:pt>
                <c:pt idx="5111">
                  <c:v>42189.19439814816</c:v>
                </c:pt>
                <c:pt idx="5112">
                  <c:v>42189.195092592585</c:v>
                </c:pt>
                <c:pt idx="5113">
                  <c:v>42189.195787037017</c:v>
                </c:pt>
                <c:pt idx="5114">
                  <c:v>42189.196481481464</c:v>
                </c:pt>
                <c:pt idx="5115">
                  <c:v>42189.197175925925</c:v>
                </c:pt>
                <c:pt idx="5116">
                  <c:v>42189.197870370372</c:v>
                </c:pt>
                <c:pt idx="5117">
                  <c:v>42189.198564814804</c:v>
                </c:pt>
                <c:pt idx="5118">
                  <c:v>42189.199259259258</c:v>
                </c:pt>
                <c:pt idx="5119">
                  <c:v>42189.199953703683</c:v>
                </c:pt>
                <c:pt idx="5120">
                  <c:v>42189.200648148166</c:v>
                </c:pt>
                <c:pt idx="5121">
                  <c:v>42189.201342592576</c:v>
                </c:pt>
                <c:pt idx="5122">
                  <c:v>42189.202037037037</c:v>
                </c:pt>
                <c:pt idx="5123">
                  <c:v>42189.202731481484</c:v>
                </c:pt>
                <c:pt idx="5124">
                  <c:v>42189.203425925924</c:v>
                </c:pt>
                <c:pt idx="5125">
                  <c:v>42189.20412037037</c:v>
                </c:pt>
                <c:pt idx="5126">
                  <c:v>42189.204814814817</c:v>
                </c:pt>
                <c:pt idx="5127">
                  <c:v>42189.205509259256</c:v>
                </c:pt>
                <c:pt idx="5128">
                  <c:v>42189.206203703689</c:v>
                </c:pt>
                <c:pt idx="5129">
                  <c:v>42189.206898148179</c:v>
                </c:pt>
                <c:pt idx="5130">
                  <c:v>42189.207592592589</c:v>
                </c:pt>
                <c:pt idx="5131">
                  <c:v>42189.208287037036</c:v>
                </c:pt>
                <c:pt idx="5132">
                  <c:v>42189.208981481475</c:v>
                </c:pt>
                <c:pt idx="5133">
                  <c:v>42189.209675925929</c:v>
                </c:pt>
                <c:pt idx="5134">
                  <c:v>42189.210370370369</c:v>
                </c:pt>
                <c:pt idx="5135">
                  <c:v>42189.211064814801</c:v>
                </c:pt>
                <c:pt idx="5136">
                  <c:v>42189.211759259255</c:v>
                </c:pt>
                <c:pt idx="5137">
                  <c:v>42189.212453703687</c:v>
                </c:pt>
                <c:pt idx="5138">
                  <c:v>42189.213148148148</c:v>
                </c:pt>
                <c:pt idx="5139">
                  <c:v>42189.213842592595</c:v>
                </c:pt>
                <c:pt idx="5140">
                  <c:v>42189.214537037042</c:v>
                </c:pt>
                <c:pt idx="5141">
                  <c:v>42189.215231481481</c:v>
                </c:pt>
                <c:pt idx="5142">
                  <c:v>42189.215925925928</c:v>
                </c:pt>
                <c:pt idx="5143">
                  <c:v>42189.216620370367</c:v>
                </c:pt>
                <c:pt idx="5144">
                  <c:v>42189.217314814814</c:v>
                </c:pt>
                <c:pt idx="5145">
                  <c:v>42189.218009259261</c:v>
                </c:pt>
                <c:pt idx="5146">
                  <c:v>42189.218703703678</c:v>
                </c:pt>
                <c:pt idx="5147">
                  <c:v>42189.219398148169</c:v>
                </c:pt>
                <c:pt idx="5148">
                  <c:v>42189.220092592594</c:v>
                </c:pt>
                <c:pt idx="5149">
                  <c:v>42189.220787037018</c:v>
                </c:pt>
                <c:pt idx="5150">
                  <c:v>42189.221481481451</c:v>
                </c:pt>
                <c:pt idx="5151">
                  <c:v>42189.222175925926</c:v>
                </c:pt>
                <c:pt idx="5152">
                  <c:v>42189.222870370373</c:v>
                </c:pt>
                <c:pt idx="5153">
                  <c:v>42189.223564814783</c:v>
                </c:pt>
                <c:pt idx="5154">
                  <c:v>42189.224259259259</c:v>
                </c:pt>
                <c:pt idx="5155">
                  <c:v>42189.224953703684</c:v>
                </c:pt>
                <c:pt idx="5156">
                  <c:v>42189.225648148145</c:v>
                </c:pt>
                <c:pt idx="5157">
                  <c:v>42189.226342592585</c:v>
                </c:pt>
                <c:pt idx="5158">
                  <c:v>42189.227037037024</c:v>
                </c:pt>
                <c:pt idx="5159">
                  <c:v>42189.227731481464</c:v>
                </c:pt>
                <c:pt idx="5160">
                  <c:v>42189.228425925925</c:v>
                </c:pt>
                <c:pt idx="5161">
                  <c:v>42189.229120370357</c:v>
                </c:pt>
                <c:pt idx="5162">
                  <c:v>42189.229814814804</c:v>
                </c:pt>
                <c:pt idx="5163">
                  <c:v>42189.230509259258</c:v>
                </c:pt>
                <c:pt idx="5164">
                  <c:v>42189.231203703683</c:v>
                </c:pt>
                <c:pt idx="5165">
                  <c:v>42189.231898148166</c:v>
                </c:pt>
                <c:pt idx="5166">
                  <c:v>42189.232592592591</c:v>
                </c:pt>
                <c:pt idx="5167">
                  <c:v>42189.233287037023</c:v>
                </c:pt>
                <c:pt idx="5168">
                  <c:v>42189.23398148147</c:v>
                </c:pt>
                <c:pt idx="5169">
                  <c:v>42189.234675925931</c:v>
                </c:pt>
                <c:pt idx="5170">
                  <c:v>42189.23537037037</c:v>
                </c:pt>
                <c:pt idx="5171">
                  <c:v>42189.236064814802</c:v>
                </c:pt>
                <c:pt idx="5172">
                  <c:v>42189.236759259256</c:v>
                </c:pt>
                <c:pt idx="5173">
                  <c:v>42189.237453703674</c:v>
                </c:pt>
                <c:pt idx="5174">
                  <c:v>42189.238148148164</c:v>
                </c:pt>
                <c:pt idx="5175">
                  <c:v>42189.238842592589</c:v>
                </c:pt>
                <c:pt idx="5176">
                  <c:v>42189.239537037036</c:v>
                </c:pt>
                <c:pt idx="5177">
                  <c:v>42189.240231481483</c:v>
                </c:pt>
                <c:pt idx="5178">
                  <c:v>42189.240925925929</c:v>
                </c:pt>
                <c:pt idx="5179">
                  <c:v>42189.241620370354</c:v>
                </c:pt>
                <c:pt idx="5180">
                  <c:v>42189.242314814815</c:v>
                </c:pt>
                <c:pt idx="5181">
                  <c:v>42189.243009259255</c:v>
                </c:pt>
                <c:pt idx="5182">
                  <c:v>42189.243703703673</c:v>
                </c:pt>
                <c:pt idx="5183">
                  <c:v>42189.24439814817</c:v>
                </c:pt>
                <c:pt idx="5184">
                  <c:v>42189.245092592595</c:v>
                </c:pt>
                <c:pt idx="5185">
                  <c:v>42189.24578703702</c:v>
                </c:pt>
                <c:pt idx="5186">
                  <c:v>42189.246481481474</c:v>
                </c:pt>
                <c:pt idx="5187">
                  <c:v>42189.247175925928</c:v>
                </c:pt>
                <c:pt idx="5188">
                  <c:v>42189.247870370367</c:v>
                </c:pt>
                <c:pt idx="5189">
                  <c:v>42189.248564814814</c:v>
                </c:pt>
                <c:pt idx="5190">
                  <c:v>42189.249259259261</c:v>
                </c:pt>
                <c:pt idx="5191">
                  <c:v>42189.249953703678</c:v>
                </c:pt>
                <c:pt idx="5192">
                  <c:v>42189.250648148169</c:v>
                </c:pt>
                <c:pt idx="5193">
                  <c:v>42189.251342592594</c:v>
                </c:pt>
                <c:pt idx="5194">
                  <c:v>42189.25203703704</c:v>
                </c:pt>
                <c:pt idx="5195">
                  <c:v>42189.25273148148</c:v>
                </c:pt>
                <c:pt idx="5196">
                  <c:v>42189.253425925926</c:v>
                </c:pt>
                <c:pt idx="5197">
                  <c:v>42189.254120370373</c:v>
                </c:pt>
                <c:pt idx="5198">
                  <c:v>42189.254814814813</c:v>
                </c:pt>
                <c:pt idx="5199">
                  <c:v>42189.255509259259</c:v>
                </c:pt>
                <c:pt idx="5200">
                  <c:v>42189.256203703706</c:v>
                </c:pt>
                <c:pt idx="5201">
                  <c:v>42189.256898148175</c:v>
                </c:pt>
                <c:pt idx="5202">
                  <c:v>42189.257592592592</c:v>
                </c:pt>
                <c:pt idx="5203">
                  <c:v>42189.258287037039</c:v>
                </c:pt>
                <c:pt idx="5204">
                  <c:v>42189.258981481478</c:v>
                </c:pt>
                <c:pt idx="5205">
                  <c:v>42189.259675925932</c:v>
                </c:pt>
                <c:pt idx="5206">
                  <c:v>42189.260370370372</c:v>
                </c:pt>
                <c:pt idx="5207">
                  <c:v>42189.261064814797</c:v>
                </c:pt>
                <c:pt idx="5208">
                  <c:v>42189.261759259243</c:v>
                </c:pt>
                <c:pt idx="5209">
                  <c:v>42189.262453703683</c:v>
                </c:pt>
                <c:pt idx="5210">
                  <c:v>42189.263148148151</c:v>
                </c:pt>
                <c:pt idx="5211">
                  <c:v>42189.263842592576</c:v>
                </c:pt>
                <c:pt idx="5212">
                  <c:v>42189.264537037037</c:v>
                </c:pt>
                <c:pt idx="5213">
                  <c:v>42189.265231481484</c:v>
                </c:pt>
                <c:pt idx="5214">
                  <c:v>42189.265925925924</c:v>
                </c:pt>
                <c:pt idx="5215">
                  <c:v>42189.26662037037</c:v>
                </c:pt>
                <c:pt idx="5216">
                  <c:v>42189.267314814802</c:v>
                </c:pt>
                <c:pt idx="5217">
                  <c:v>42189.268009259256</c:v>
                </c:pt>
                <c:pt idx="5218">
                  <c:v>42189.268703703674</c:v>
                </c:pt>
                <c:pt idx="5219">
                  <c:v>42189.269398148164</c:v>
                </c:pt>
                <c:pt idx="5220">
                  <c:v>42189.270092592589</c:v>
                </c:pt>
                <c:pt idx="5221">
                  <c:v>42189.270787037021</c:v>
                </c:pt>
                <c:pt idx="5222">
                  <c:v>42189.271481481454</c:v>
                </c:pt>
                <c:pt idx="5223">
                  <c:v>42189.272175925929</c:v>
                </c:pt>
                <c:pt idx="5224">
                  <c:v>42189.272870370369</c:v>
                </c:pt>
                <c:pt idx="5225">
                  <c:v>42189.273564814801</c:v>
                </c:pt>
                <c:pt idx="5226">
                  <c:v>42189.274259259262</c:v>
                </c:pt>
                <c:pt idx="5227">
                  <c:v>42189.274953703687</c:v>
                </c:pt>
                <c:pt idx="5228">
                  <c:v>42189.275648148148</c:v>
                </c:pt>
                <c:pt idx="5229">
                  <c:v>42189.276342592595</c:v>
                </c:pt>
                <c:pt idx="5230">
                  <c:v>42189.277037037034</c:v>
                </c:pt>
                <c:pt idx="5231">
                  <c:v>42189.277731481474</c:v>
                </c:pt>
                <c:pt idx="5232">
                  <c:v>42189.278425925928</c:v>
                </c:pt>
                <c:pt idx="5233">
                  <c:v>42189.279120370353</c:v>
                </c:pt>
                <c:pt idx="5234">
                  <c:v>42189.279814814814</c:v>
                </c:pt>
                <c:pt idx="5235">
                  <c:v>42189.280509259261</c:v>
                </c:pt>
                <c:pt idx="5236">
                  <c:v>42189.281203703678</c:v>
                </c:pt>
                <c:pt idx="5237">
                  <c:v>42189.281898148169</c:v>
                </c:pt>
                <c:pt idx="5238">
                  <c:v>42189.282592592601</c:v>
                </c:pt>
                <c:pt idx="5239">
                  <c:v>42189.283287037026</c:v>
                </c:pt>
                <c:pt idx="5240">
                  <c:v>42189.283981481465</c:v>
                </c:pt>
                <c:pt idx="5241">
                  <c:v>42189.284675925941</c:v>
                </c:pt>
                <c:pt idx="5242">
                  <c:v>42189.285370370373</c:v>
                </c:pt>
                <c:pt idx="5243">
                  <c:v>42189.286064814805</c:v>
                </c:pt>
                <c:pt idx="5244">
                  <c:v>42189.286759259259</c:v>
                </c:pt>
                <c:pt idx="5245">
                  <c:v>42189.287453703684</c:v>
                </c:pt>
                <c:pt idx="5246">
                  <c:v>42189.28814814816</c:v>
                </c:pt>
                <c:pt idx="5247">
                  <c:v>42189.288842592592</c:v>
                </c:pt>
                <c:pt idx="5248">
                  <c:v>42189.289537037039</c:v>
                </c:pt>
                <c:pt idx="5249">
                  <c:v>42189.290231481478</c:v>
                </c:pt>
                <c:pt idx="5250">
                  <c:v>42189.290925925925</c:v>
                </c:pt>
                <c:pt idx="5251">
                  <c:v>42189.291620370357</c:v>
                </c:pt>
                <c:pt idx="5252">
                  <c:v>42189.292314814804</c:v>
                </c:pt>
                <c:pt idx="5253">
                  <c:v>42189.293009259243</c:v>
                </c:pt>
                <c:pt idx="5254">
                  <c:v>42189.293703703668</c:v>
                </c:pt>
                <c:pt idx="5255">
                  <c:v>42189.294398148166</c:v>
                </c:pt>
                <c:pt idx="5256">
                  <c:v>42189.295092592576</c:v>
                </c:pt>
                <c:pt idx="5257">
                  <c:v>42189.295787037008</c:v>
                </c:pt>
                <c:pt idx="5258">
                  <c:v>42189.29648148147</c:v>
                </c:pt>
                <c:pt idx="5259">
                  <c:v>42189.297175925924</c:v>
                </c:pt>
                <c:pt idx="5260">
                  <c:v>42189.29787037037</c:v>
                </c:pt>
                <c:pt idx="5261">
                  <c:v>42189.298564814802</c:v>
                </c:pt>
                <c:pt idx="5262">
                  <c:v>42189.299259259256</c:v>
                </c:pt>
                <c:pt idx="5263">
                  <c:v>42189.299953703674</c:v>
                </c:pt>
                <c:pt idx="5264">
                  <c:v>42189.300648148179</c:v>
                </c:pt>
                <c:pt idx="5265">
                  <c:v>42189.301342592589</c:v>
                </c:pt>
                <c:pt idx="5266">
                  <c:v>42189.302037037043</c:v>
                </c:pt>
                <c:pt idx="5267">
                  <c:v>42189.302731481483</c:v>
                </c:pt>
                <c:pt idx="5268">
                  <c:v>42189.303425925929</c:v>
                </c:pt>
                <c:pt idx="5269">
                  <c:v>42189.304120370369</c:v>
                </c:pt>
                <c:pt idx="5270">
                  <c:v>42189.30481481483</c:v>
                </c:pt>
                <c:pt idx="5271">
                  <c:v>42189.305509259262</c:v>
                </c:pt>
                <c:pt idx="5272">
                  <c:v>42189.306203703702</c:v>
                </c:pt>
                <c:pt idx="5273">
                  <c:v>42189.306898148177</c:v>
                </c:pt>
                <c:pt idx="5274">
                  <c:v>42189.307592592602</c:v>
                </c:pt>
                <c:pt idx="5275">
                  <c:v>42189.308287037042</c:v>
                </c:pt>
                <c:pt idx="5276">
                  <c:v>42189.308981481481</c:v>
                </c:pt>
                <c:pt idx="5277">
                  <c:v>42189.309675925942</c:v>
                </c:pt>
                <c:pt idx="5278">
                  <c:v>42189.310370370389</c:v>
                </c:pt>
                <c:pt idx="5279">
                  <c:v>42189.311064814814</c:v>
                </c:pt>
                <c:pt idx="5280">
                  <c:v>42189.311759259261</c:v>
                </c:pt>
                <c:pt idx="5281">
                  <c:v>42189.3124537037</c:v>
                </c:pt>
                <c:pt idx="5282">
                  <c:v>42189.313148148169</c:v>
                </c:pt>
                <c:pt idx="5283">
                  <c:v>42189.313842592601</c:v>
                </c:pt>
                <c:pt idx="5284">
                  <c:v>42189.314537037055</c:v>
                </c:pt>
                <c:pt idx="5285">
                  <c:v>42189.315231481494</c:v>
                </c:pt>
                <c:pt idx="5286">
                  <c:v>42189.315925925941</c:v>
                </c:pt>
                <c:pt idx="5287">
                  <c:v>42189.316620370388</c:v>
                </c:pt>
                <c:pt idx="5288">
                  <c:v>42189.317314814813</c:v>
                </c:pt>
                <c:pt idx="5289">
                  <c:v>42189.318009259274</c:v>
                </c:pt>
                <c:pt idx="5290">
                  <c:v>42189.318703703706</c:v>
                </c:pt>
                <c:pt idx="5291">
                  <c:v>42189.319398148175</c:v>
                </c:pt>
                <c:pt idx="5292">
                  <c:v>42189.320092592592</c:v>
                </c:pt>
                <c:pt idx="5293">
                  <c:v>42189.320787037024</c:v>
                </c:pt>
                <c:pt idx="5294">
                  <c:v>42189.321481481464</c:v>
                </c:pt>
                <c:pt idx="5295">
                  <c:v>42189.322175925932</c:v>
                </c:pt>
                <c:pt idx="5296">
                  <c:v>42189.322870370386</c:v>
                </c:pt>
                <c:pt idx="5297">
                  <c:v>42189.323564814804</c:v>
                </c:pt>
                <c:pt idx="5298">
                  <c:v>42189.324259259272</c:v>
                </c:pt>
                <c:pt idx="5299">
                  <c:v>42189.324953703705</c:v>
                </c:pt>
                <c:pt idx="5300">
                  <c:v>42189.325648148166</c:v>
                </c:pt>
                <c:pt idx="5301">
                  <c:v>42189.326342592591</c:v>
                </c:pt>
                <c:pt idx="5302">
                  <c:v>42189.327037037037</c:v>
                </c:pt>
                <c:pt idx="5303">
                  <c:v>42189.327731481484</c:v>
                </c:pt>
                <c:pt idx="5304">
                  <c:v>42189.328425925931</c:v>
                </c:pt>
                <c:pt idx="5305">
                  <c:v>42189.32912037037</c:v>
                </c:pt>
                <c:pt idx="5306">
                  <c:v>42189.329814814817</c:v>
                </c:pt>
                <c:pt idx="5307">
                  <c:v>42189.330509259271</c:v>
                </c:pt>
                <c:pt idx="5308">
                  <c:v>42189.331203703689</c:v>
                </c:pt>
                <c:pt idx="5309">
                  <c:v>42189.331898148179</c:v>
                </c:pt>
                <c:pt idx="5310">
                  <c:v>42189.332592592604</c:v>
                </c:pt>
                <c:pt idx="5311">
                  <c:v>42189.333287037036</c:v>
                </c:pt>
                <c:pt idx="5312">
                  <c:v>42189.333981481475</c:v>
                </c:pt>
                <c:pt idx="5313">
                  <c:v>42189.334675925944</c:v>
                </c:pt>
                <c:pt idx="5314">
                  <c:v>42189.335370370369</c:v>
                </c:pt>
                <c:pt idx="5315">
                  <c:v>42189.336064814815</c:v>
                </c:pt>
                <c:pt idx="5316">
                  <c:v>42189.336759259262</c:v>
                </c:pt>
                <c:pt idx="5317">
                  <c:v>42189.337453703687</c:v>
                </c:pt>
                <c:pt idx="5318">
                  <c:v>42189.33814814817</c:v>
                </c:pt>
                <c:pt idx="5319">
                  <c:v>42189.338842592602</c:v>
                </c:pt>
                <c:pt idx="5320">
                  <c:v>42189.339537037042</c:v>
                </c:pt>
                <c:pt idx="5321">
                  <c:v>42189.340231481496</c:v>
                </c:pt>
                <c:pt idx="5322">
                  <c:v>42189.340925925942</c:v>
                </c:pt>
                <c:pt idx="5323">
                  <c:v>42189.341620370367</c:v>
                </c:pt>
                <c:pt idx="5324">
                  <c:v>42189.342314814829</c:v>
                </c:pt>
                <c:pt idx="5325">
                  <c:v>42189.343009259261</c:v>
                </c:pt>
                <c:pt idx="5326">
                  <c:v>42189.343703703678</c:v>
                </c:pt>
                <c:pt idx="5327">
                  <c:v>42189.344398148176</c:v>
                </c:pt>
                <c:pt idx="5328">
                  <c:v>42189.345092592601</c:v>
                </c:pt>
                <c:pt idx="5329">
                  <c:v>42189.345787037026</c:v>
                </c:pt>
                <c:pt idx="5330">
                  <c:v>42189.34648148148</c:v>
                </c:pt>
                <c:pt idx="5331">
                  <c:v>42189.347175925941</c:v>
                </c:pt>
                <c:pt idx="5332">
                  <c:v>42189.347870370388</c:v>
                </c:pt>
                <c:pt idx="5333">
                  <c:v>42189.348564814813</c:v>
                </c:pt>
                <c:pt idx="5334">
                  <c:v>42189.349259259274</c:v>
                </c:pt>
                <c:pt idx="5335">
                  <c:v>42189.349953703706</c:v>
                </c:pt>
                <c:pt idx="5336">
                  <c:v>42189.350648148175</c:v>
                </c:pt>
                <c:pt idx="5337">
                  <c:v>42189.351342592592</c:v>
                </c:pt>
                <c:pt idx="5338">
                  <c:v>42189.352037037053</c:v>
                </c:pt>
                <c:pt idx="5339">
                  <c:v>42189.352731481493</c:v>
                </c:pt>
                <c:pt idx="5340">
                  <c:v>42189.353425925932</c:v>
                </c:pt>
                <c:pt idx="5341">
                  <c:v>42189.354120370386</c:v>
                </c:pt>
                <c:pt idx="5342">
                  <c:v>42189.35481481484</c:v>
                </c:pt>
                <c:pt idx="5343">
                  <c:v>42189.355509259272</c:v>
                </c:pt>
                <c:pt idx="5344">
                  <c:v>42189.356203703712</c:v>
                </c:pt>
                <c:pt idx="5345">
                  <c:v>42189.356898148195</c:v>
                </c:pt>
                <c:pt idx="5346">
                  <c:v>42189.357592592605</c:v>
                </c:pt>
                <c:pt idx="5347">
                  <c:v>42189.358287037052</c:v>
                </c:pt>
                <c:pt idx="5348">
                  <c:v>42189.358981481491</c:v>
                </c:pt>
                <c:pt idx="5349">
                  <c:v>42189.359675925945</c:v>
                </c:pt>
                <c:pt idx="5350">
                  <c:v>42189.360370370385</c:v>
                </c:pt>
                <c:pt idx="5351">
                  <c:v>42189.361064814802</c:v>
                </c:pt>
                <c:pt idx="5352">
                  <c:v>42189.361759259256</c:v>
                </c:pt>
                <c:pt idx="5353">
                  <c:v>42189.362453703689</c:v>
                </c:pt>
                <c:pt idx="5354">
                  <c:v>42189.363148148164</c:v>
                </c:pt>
                <c:pt idx="5355">
                  <c:v>42189.363842592589</c:v>
                </c:pt>
                <c:pt idx="5356">
                  <c:v>42189.364537037043</c:v>
                </c:pt>
                <c:pt idx="5357">
                  <c:v>42189.365231481483</c:v>
                </c:pt>
                <c:pt idx="5358">
                  <c:v>42189.365925925929</c:v>
                </c:pt>
                <c:pt idx="5359">
                  <c:v>42189.366620370369</c:v>
                </c:pt>
                <c:pt idx="5360">
                  <c:v>42189.367314814815</c:v>
                </c:pt>
                <c:pt idx="5361">
                  <c:v>42189.368009259262</c:v>
                </c:pt>
                <c:pt idx="5362">
                  <c:v>42189.368703703687</c:v>
                </c:pt>
                <c:pt idx="5363">
                  <c:v>42189.36939814817</c:v>
                </c:pt>
                <c:pt idx="5364">
                  <c:v>42189.370092592602</c:v>
                </c:pt>
                <c:pt idx="5365">
                  <c:v>42189.370787037034</c:v>
                </c:pt>
                <c:pt idx="5366">
                  <c:v>42189.371481481474</c:v>
                </c:pt>
                <c:pt idx="5367">
                  <c:v>42189.372175925942</c:v>
                </c:pt>
                <c:pt idx="5368">
                  <c:v>42189.372870370389</c:v>
                </c:pt>
                <c:pt idx="5369">
                  <c:v>42189.373564814814</c:v>
                </c:pt>
                <c:pt idx="5370">
                  <c:v>42189.374259259275</c:v>
                </c:pt>
                <c:pt idx="5371">
                  <c:v>42189.3749537037</c:v>
                </c:pt>
                <c:pt idx="5372">
                  <c:v>42189.375648148169</c:v>
                </c:pt>
                <c:pt idx="5373">
                  <c:v>42189.376342592601</c:v>
                </c:pt>
                <c:pt idx="5374">
                  <c:v>42189.37703703704</c:v>
                </c:pt>
                <c:pt idx="5375">
                  <c:v>42189.37773148148</c:v>
                </c:pt>
                <c:pt idx="5376">
                  <c:v>42189.378425925941</c:v>
                </c:pt>
                <c:pt idx="5377">
                  <c:v>42189.379120370373</c:v>
                </c:pt>
                <c:pt idx="5378">
                  <c:v>42189.379814814813</c:v>
                </c:pt>
                <c:pt idx="5379">
                  <c:v>42189.380509259274</c:v>
                </c:pt>
                <c:pt idx="5380">
                  <c:v>42189.381203703706</c:v>
                </c:pt>
                <c:pt idx="5381">
                  <c:v>42189.381898148175</c:v>
                </c:pt>
                <c:pt idx="5382">
                  <c:v>42189.382592592607</c:v>
                </c:pt>
                <c:pt idx="5383">
                  <c:v>42189.383287037039</c:v>
                </c:pt>
                <c:pt idx="5384">
                  <c:v>42189.383981481478</c:v>
                </c:pt>
                <c:pt idx="5385">
                  <c:v>42189.384675925947</c:v>
                </c:pt>
                <c:pt idx="5386">
                  <c:v>42189.385370370386</c:v>
                </c:pt>
                <c:pt idx="5387">
                  <c:v>42189.386064814818</c:v>
                </c:pt>
                <c:pt idx="5388">
                  <c:v>42189.386759259272</c:v>
                </c:pt>
                <c:pt idx="5389">
                  <c:v>42189.387453703705</c:v>
                </c:pt>
                <c:pt idx="5390">
                  <c:v>42189.38814814818</c:v>
                </c:pt>
                <c:pt idx="5391">
                  <c:v>42189.388842592605</c:v>
                </c:pt>
                <c:pt idx="5392">
                  <c:v>42189.389537037052</c:v>
                </c:pt>
                <c:pt idx="5393">
                  <c:v>42189.390231481491</c:v>
                </c:pt>
                <c:pt idx="5394">
                  <c:v>42189.390925925931</c:v>
                </c:pt>
                <c:pt idx="5395">
                  <c:v>42189.39162037037</c:v>
                </c:pt>
                <c:pt idx="5396">
                  <c:v>42189.392314814817</c:v>
                </c:pt>
                <c:pt idx="5397">
                  <c:v>42189.393009259256</c:v>
                </c:pt>
                <c:pt idx="5398">
                  <c:v>42189.393703703674</c:v>
                </c:pt>
                <c:pt idx="5399">
                  <c:v>42189.394398148179</c:v>
                </c:pt>
                <c:pt idx="5400">
                  <c:v>42189.395092592589</c:v>
                </c:pt>
                <c:pt idx="5401">
                  <c:v>42189.395787037021</c:v>
                </c:pt>
                <c:pt idx="5402">
                  <c:v>42189.396481481475</c:v>
                </c:pt>
                <c:pt idx="5403">
                  <c:v>42189.397175925929</c:v>
                </c:pt>
                <c:pt idx="5404">
                  <c:v>42189.397870370369</c:v>
                </c:pt>
                <c:pt idx="5405">
                  <c:v>42189.398564814815</c:v>
                </c:pt>
                <c:pt idx="5406">
                  <c:v>42189.399259259262</c:v>
                </c:pt>
                <c:pt idx="5407">
                  <c:v>42189.399953703687</c:v>
                </c:pt>
                <c:pt idx="5408">
                  <c:v>42189.40064814817</c:v>
                </c:pt>
                <c:pt idx="5409">
                  <c:v>42189.401342592595</c:v>
                </c:pt>
                <c:pt idx="5410">
                  <c:v>42189.402037037042</c:v>
                </c:pt>
                <c:pt idx="5411">
                  <c:v>42189.402731481481</c:v>
                </c:pt>
                <c:pt idx="5412">
                  <c:v>42189.403425925928</c:v>
                </c:pt>
                <c:pt idx="5413">
                  <c:v>42189.404120370367</c:v>
                </c:pt>
                <c:pt idx="5414">
                  <c:v>42189.404814814829</c:v>
                </c:pt>
                <c:pt idx="5415">
                  <c:v>42189.405509259261</c:v>
                </c:pt>
                <c:pt idx="5416">
                  <c:v>42189.4062037037</c:v>
                </c:pt>
                <c:pt idx="5417">
                  <c:v>42189.406898148176</c:v>
                </c:pt>
                <c:pt idx="5418">
                  <c:v>42189.407592592601</c:v>
                </c:pt>
                <c:pt idx="5419">
                  <c:v>42189.40828703704</c:v>
                </c:pt>
                <c:pt idx="5420">
                  <c:v>42189.40898148148</c:v>
                </c:pt>
                <c:pt idx="5421">
                  <c:v>42189.409675925941</c:v>
                </c:pt>
                <c:pt idx="5422">
                  <c:v>42189.410370370388</c:v>
                </c:pt>
                <c:pt idx="5423">
                  <c:v>42189.411064814805</c:v>
                </c:pt>
                <c:pt idx="5424">
                  <c:v>42189.411759259259</c:v>
                </c:pt>
                <c:pt idx="5425">
                  <c:v>42189.412453703706</c:v>
                </c:pt>
                <c:pt idx="5426">
                  <c:v>42189.41314814816</c:v>
                </c:pt>
                <c:pt idx="5427">
                  <c:v>42189.413842592592</c:v>
                </c:pt>
                <c:pt idx="5428">
                  <c:v>42189.414537037053</c:v>
                </c:pt>
                <c:pt idx="5429">
                  <c:v>42189.415231481493</c:v>
                </c:pt>
                <c:pt idx="5430">
                  <c:v>42189.415925925932</c:v>
                </c:pt>
                <c:pt idx="5431">
                  <c:v>42189.416620370386</c:v>
                </c:pt>
                <c:pt idx="5432">
                  <c:v>42189.417314814818</c:v>
                </c:pt>
                <c:pt idx="5433">
                  <c:v>42189.418009259272</c:v>
                </c:pt>
                <c:pt idx="5434">
                  <c:v>42189.418703703705</c:v>
                </c:pt>
                <c:pt idx="5435">
                  <c:v>42189.41939814818</c:v>
                </c:pt>
                <c:pt idx="5436">
                  <c:v>42189.420092592591</c:v>
                </c:pt>
                <c:pt idx="5437">
                  <c:v>42189.420787037023</c:v>
                </c:pt>
                <c:pt idx="5438">
                  <c:v>42189.42148148147</c:v>
                </c:pt>
                <c:pt idx="5439">
                  <c:v>42189.422175925931</c:v>
                </c:pt>
                <c:pt idx="5440">
                  <c:v>42189.422870370385</c:v>
                </c:pt>
                <c:pt idx="5441">
                  <c:v>42189.423564814802</c:v>
                </c:pt>
                <c:pt idx="5442">
                  <c:v>42189.424259259271</c:v>
                </c:pt>
                <c:pt idx="5443">
                  <c:v>42189.424953703689</c:v>
                </c:pt>
                <c:pt idx="5444">
                  <c:v>42189.425648148164</c:v>
                </c:pt>
                <c:pt idx="5445">
                  <c:v>42189.426342592589</c:v>
                </c:pt>
                <c:pt idx="5446">
                  <c:v>42189.427037037036</c:v>
                </c:pt>
                <c:pt idx="5447">
                  <c:v>42189.427731481475</c:v>
                </c:pt>
                <c:pt idx="5448">
                  <c:v>42189.428425925929</c:v>
                </c:pt>
                <c:pt idx="5449">
                  <c:v>42189.429120370354</c:v>
                </c:pt>
                <c:pt idx="5450">
                  <c:v>42189.429814814815</c:v>
                </c:pt>
                <c:pt idx="5451">
                  <c:v>42189.430509259262</c:v>
                </c:pt>
                <c:pt idx="5452">
                  <c:v>42189.431203703687</c:v>
                </c:pt>
                <c:pt idx="5453">
                  <c:v>42189.43189814817</c:v>
                </c:pt>
                <c:pt idx="5454">
                  <c:v>42189.432592592602</c:v>
                </c:pt>
                <c:pt idx="5455">
                  <c:v>42189.433287037034</c:v>
                </c:pt>
                <c:pt idx="5456">
                  <c:v>42189.433981481474</c:v>
                </c:pt>
                <c:pt idx="5457">
                  <c:v>42189.434675925942</c:v>
                </c:pt>
                <c:pt idx="5458">
                  <c:v>42189.435370370367</c:v>
                </c:pt>
                <c:pt idx="5459">
                  <c:v>42189.436064814814</c:v>
                </c:pt>
                <c:pt idx="5460">
                  <c:v>42189.436759259261</c:v>
                </c:pt>
                <c:pt idx="5461">
                  <c:v>42189.437453703678</c:v>
                </c:pt>
                <c:pt idx="5462">
                  <c:v>42189.438148148169</c:v>
                </c:pt>
                <c:pt idx="5463">
                  <c:v>42189.438842592601</c:v>
                </c:pt>
                <c:pt idx="5464">
                  <c:v>42189.43953703704</c:v>
                </c:pt>
                <c:pt idx="5465">
                  <c:v>42189.440231481494</c:v>
                </c:pt>
                <c:pt idx="5466">
                  <c:v>42189.440925925941</c:v>
                </c:pt>
                <c:pt idx="5467">
                  <c:v>42189.441620370373</c:v>
                </c:pt>
                <c:pt idx="5468">
                  <c:v>42189.442314814813</c:v>
                </c:pt>
                <c:pt idx="5469">
                  <c:v>42189.443009259259</c:v>
                </c:pt>
                <c:pt idx="5470">
                  <c:v>42189.443703703684</c:v>
                </c:pt>
                <c:pt idx="5471">
                  <c:v>42189.444398148175</c:v>
                </c:pt>
                <c:pt idx="5472">
                  <c:v>42189.445092592592</c:v>
                </c:pt>
                <c:pt idx="5473">
                  <c:v>42189.445787037024</c:v>
                </c:pt>
                <c:pt idx="5474">
                  <c:v>42189.446481481478</c:v>
                </c:pt>
                <c:pt idx="5475">
                  <c:v>42189.447175925932</c:v>
                </c:pt>
                <c:pt idx="5476">
                  <c:v>42189.447870370386</c:v>
                </c:pt>
                <c:pt idx="5477">
                  <c:v>42189.448564814818</c:v>
                </c:pt>
                <c:pt idx="5478">
                  <c:v>42189.449259259272</c:v>
                </c:pt>
                <c:pt idx="5479">
                  <c:v>42189.449953703705</c:v>
                </c:pt>
                <c:pt idx="5480">
                  <c:v>42189.45064814818</c:v>
                </c:pt>
                <c:pt idx="5481">
                  <c:v>42189.451342592591</c:v>
                </c:pt>
                <c:pt idx="5482">
                  <c:v>42189.452037037052</c:v>
                </c:pt>
                <c:pt idx="5483">
                  <c:v>42189.452731481491</c:v>
                </c:pt>
                <c:pt idx="5484">
                  <c:v>42189.453425925931</c:v>
                </c:pt>
                <c:pt idx="5485">
                  <c:v>42189.454120370385</c:v>
                </c:pt>
                <c:pt idx="5486">
                  <c:v>42189.454814814839</c:v>
                </c:pt>
                <c:pt idx="5487">
                  <c:v>42189.455509259271</c:v>
                </c:pt>
                <c:pt idx="5488">
                  <c:v>42189.456203703703</c:v>
                </c:pt>
                <c:pt idx="5489">
                  <c:v>42189.456898148193</c:v>
                </c:pt>
                <c:pt idx="5490">
                  <c:v>42189.457592592604</c:v>
                </c:pt>
                <c:pt idx="5491">
                  <c:v>42189.458287037043</c:v>
                </c:pt>
                <c:pt idx="5492">
                  <c:v>42189.458981481483</c:v>
                </c:pt>
                <c:pt idx="5493">
                  <c:v>42189.459675925944</c:v>
                </c:pt>
                <c:pt idx="5494">
                  <c:v>42189.460370370369</c:v>
                </c:pt>
                <c:pt idx="5495">
                  <c:v>42189.461064814801</c:v>
                </c:pt>
                <c:pt idx="5496">
                  <c:v>42189.461759259255</c:v>
                </c:pt>
                <c:pt idx="5497">
                  <c:v>42189.462453703687</c:v>
                </c:pt>
                <c:pt idx="5498">
                  <c:v>42189.463148148148</c:v>
                </c:pt>
                <c:pt idx="5499">
                  <c:v>42189.463842592595</c:v>
                </c:pt>
                <c:pt idx="5500">
                  <c:v>42189.464537037042</c:v>
                </c:pt>
                <c:pt idx="5501">
                  <c:v>42189.465231481481</c:v>
                </c:pt>
                <c:pt idx="5502">
                  <c:v>42189.465925925928</c:v>
                </c:pt>
                <c:pt idx="5503">
                  <c:v>42189.466620370367</c:v>
                </c:pt>
                <c:pt idx="5504">
                  <c:v>42189.467314814814</c:v>
                </c:pt>
                <c:pt idx="5505">
                  <c:v>42189.468009259261</c:v>
                </c:pt>
                <c:pt idx="5506">
                  <c:v>42189.468703703678</c:v>
                </c:pt>
                <c:pt idx="5507">
                  <c:v>42189.469398148169</c:v>
                </c:pt>
                <c:pt idx="5508">
                  <c:v>42189.470092592601</c:v>
                </c:pt>
                <c:pt idx="5509">
                  <c:v>42189.470787037026</c:v>
                </c:pt>
                <c:pt idx="5510">
                  <c:v>42189.471481481465</c:v>
                </c:pt>
                <c:pt idx="5511">
                  <c:v>42189.472175925941</c:v>
                </c:pt>
                <c:pt idx="5512">
                  <c:v>42189.472870370388</c:v>
                </c:pt>
                <c:pt idx="5513">
                  <c:v>42189.473564814805</c:v>
                </c:pt>
                <c:pt idx="5514">
                  <c:v>42189.474259259274</c:v>
                </c:pt>
                <c:pt idx="5515">
                  <c:v>42189.474953703706</c:v>
                </c:pt>
                <c:pt idx="5516">
                  <c:v>42189.47564814816</c:v>
                </c:pt>
                <c:pt idx="5517">
                  <c:v>42189.476342592592</c:v>
                </c:pt>
                <c:pt idx="5518">
                  <c:v>42189.477037037039</c:v>
                </c:pt>
                <c:pt idx="5519">
                  <c:v>42189.477731481478</c:v>
                </c:pt>
                <c:pt idx="5520">
                  <c:v>42189.478425925932</c:v>
                </c:pt>
                <c:pt idx="5521">
                  <c:v>42189.479120370372</c:v>
                </c:pt>
                <c:pt idx="5522">
                  <c:v>42189.479814814818</c:v>
                </c:pt>
                <c:pt idx="5523">
                  <c:v>42189.480509259272</c:v>
                </c:pt>
                <c:pt idx="5524">
                  <c:v>42189.481203703705</c:v>
                </c:pt>
                <c:pt idx="5525">
                  <c:v>42189.48189814818</c:v>
                </c:pt>
                <c:pt idx="5526">
                  <c:v>42189.482592592605</c:v>
                </c:pt>
                <c:pt idx="5527">
                  <c:v>42189.483287037037</c:v>
                </c:pt>
                <c:pt idx="5528">
                  <c:v>42189.483981481484</c:v>
                </c:pt>
                <c:pt idx="5529">
                  <c:v>42189.484675925945</c:v>
                </c:pt>
                <c:pt idx="5530">
                  <c:v>42189.485370370385</c:v>
                </c:pt>
                <c:pt idx="5531">
                  <c:v>42189.486064814817</c:v>
                </c:pt>
                <c:pt idx="5532">
                  <c:v>42189.486759259271</c:v>
                </c:pt>
                <c:pt idx="5533">
                  <c:v>42189.487453703689</c:v>
                </c:pt>
                <c:pt idx="5534">
                  <c:v>42189.488148148179</c:v>
                </c:pt>
                <c:pt idx="5535">
                  <c:v>42189.488842592604</c:v>
                </c:pt>
                <c:pt idx="5536">
                  <c:v>42189.489537037043</c:v>
                </c:pt>
                <c:pt idx="5537">
                  <c:v>42189.490231481483</c:v>
                </c:pt>
                <c:pt idx="5538">
                  <c:v>42189.490925925929</c:v>
                </c:pt>
                <c:pt idx="5539">
                  <c:v>42189.491620370354</c:v>
                </c:pt>
                <c:pt idx="5540">
                  <c:v>42189.492314814815</c:v>
                </c:pt>
                <c:pt idx="5541">
                  <c:v>42189.493009259255</c:v>
                </c:pt>
                <c:pt idx="5542">
                  <c:v>42189.493703703673</c:v>
                </c:pt>
                <c:pt idx="5543">
                  <c:v>42189.49439814817</c:v>
                </c:pt>
                <c:pt idx="5544">
                  <c:v>42189.495092592595</c:v>
                </c:pt>
                <c:pt idx="5545">
                  <c:v>42189.49578703702</c:v>
                </c:pt>
                <c:pt idx="5546">
                  <c:v>42189.496481481474</c:v>
                </c:pt>
                <c:pt idx="5547">
                  <c:v>42189.497175925928</c:v>
                </c:pt>
                <c:pt idx="5548">
                  <c:v>42189.497870370367</c:v>
                </c:pt>
                <c:pt idx="5549">
                  <c:v>42189.498564814814</c:v>
                </c:pt>
                <c:pt idx="5550">
                  <c:v>42189.499259259261</c:v>
                </c:pt>
                <c:pt idx="5551">
                  <c:v>42189.499953703678</c:v>
                </c:pt>
                <c:pt idx="5552">
                  <c:v>42189.500648148169</c:v>
                </c:pt>
                <c:pt idx="5553">
                  <c:v>42189.501342592594</c:v>
                </c:pt>
                <c:pt idx="5554">
                  <c:v>42189.50203703704</c:v>
                </c:pt>
                <c:pt idx="5555">
                  <c:v>42189.50273148148</c:v>
                </c:pt>
                <c:pt idx="5556">
                  <c:v>42189.503425925926</c:v>
                </c:pt>
                <c:pt idx="5557">
                  <c:v>42189.504120370373</c:v>
                </c:pt>
                <c:pt idx="5558">
                  <c:v>42189.504814814813</c:v>
                </c:pt>
                <c:pt idx="5559">
                  <c:v>42189.505509259259</c:v>
                </c:pt>
                <c:pt idx="5560">
                  <c:v>42189.506203703706</c:v>
                </c:pt>
                <c:pt idx="5561">
                  <c:v>42189.506898148175</c:v>
                </c:pt>
                <c:pt idx="5562">
                  <c:v>42189.507592592592</c:v>
                </c:pt>
                <c:pt idx="5563">
                  <c:v>42189.508287037039</c:v>
                </c:pt>
                <c:pt idx="5564">
                  <c:v>42189.508981481478</c:v>
                </c:pt>
                <c:pt idx="5565">
                  <c:v>42189.509675925932</c:v>
                </c:pt>
                <c:pt idx="5566">
                  <c:v>42189.510370370386</c:v>
                </c:pt>
                <c:pt idx="5567">
                  <c:v>42189.511064814804</c:v>
                </c:pt>
                <c:pt idx="5568">
                  <c:v>42189.511759259258</c:v>
                </c:pt>
                <c:pt idx="5569">
                  <c:v>42189.512453703705</c:v>
                </c:pt>
                <c:pt idx="5570">
                  <c:v>42189.513148148166</c:v>
                </c:pt>
                <c:pt idx="5571">
                  <c:v>42189.513842592591</c:v>
                </c:pt>
                <c:pt idx="5572">
                  <c:v>42189.514537037052</c:v>
                </c:pt>
                <c:pt idx="5573">
                  <c:v>42189.515231481491</c:v>
                </c:pt>
                <c:pt idx="5574">
                  <c:v>42189.515925925931</c:v>
                </c:pt>
                <c:pt idx="5575">
                  <c:v>42189.516620370385</c:v>
                </c:pt>
                <c:pt idx="5576">
                  <c:v>42189.517314814817</c:v>
                </c:pt>
                <c:pt idx="5577">
                  <c:v>42189.518009259271</c:v>
                </c:pt>
                <c:pt idx="5578">
                  <c:v>42189.518703703689</c:v>
                </c:pt>
                <c:pt idx="5579">
                  <c:v>42189.519398148179</c:v>
                </c:pt>
                <c:pt idx="5580">
                  <c:v>42189.520092592589</c:v>
                </c:pt>
                <c:pt idx="5581">
                  <c:v>42189.520787037021</c:v>
                </c:pt>
                <c:pt idx="5582">
                  <c:v>42189.521481481454</c:v>
                </c:pt>
                <c:pt idx="5583">
                  <c:v>42189.522175925929</c:v>
                </c:pt>
                <c:pt idx="5584">
                  <c:v>42189.522870370369</c:v>
                </c:pt>
                <c:pt idx="5585">
                  <c:v>42189.523564814801</c:v>
                </c:pt>
                <c:pt idx="5586">
                  <c:v>42189.524259259262</c:v>
                </c:pt>
                <c:pt idx="5587">
                  <c:v>42189.524953703687</c:v>
                </c:pt>
                <c:pt idx="5588">
                  <c:v>42189.525648148148</c:v>
                </c:pt>
                <c:pt idx="5589">
                  <c:v>42189.526342592595</c:v>
                </c:pt>
                <c:pt idx="5590">
                  <c:v>42189.527037037034</c:v>
                </c:pt>
                <c:pt idx="5591">
                  <c:v>42189.527731481474</c:v>
                </c:pt>
                <c:pt idx="5592">
                  <c:v>42189.528425925928</c:v>
                </c:pt>
                <c:pt idx="5593">
                  <c:v>42189.529120370353</c:v>
                </c:pt>
                <c:pt idx="5594">
                  <c:v>42189.529814814814</c:v>
                </c:pt>
                <c:pt idx="5595">
                  <c:v>42189.530509259261</c:v>
                </c:pt>
                <c:pt idx="5596">
                  <c:v>42189.531203703678</c:v>
                </c:pt>
                <c:pt idx="5597">
                  <c:v>42189.531898148169</c:v>
                </c:pt>
                <c:pt idx="5598">
                  <c:v>42189.532592592601</c:v>
                </c:pt>
                <c:pt idx="5599">
                  <c:v>42189.533287037026</c:v>
                </c:pt>
                <c:pt idx="5600">
                  <c:v>42189.533981481465</c:v>
                </c:pt>
                <c:pt idx="5601">
                  <c:v>42189.534675925941</c:v>
                </c:pt>
                <c:pt idx="5602">
                  <c:v>42189.535370370373</c:v>
                </c:pt>
                <c:pt idx="5603">
                  <c:v>42189.536064814805</c:v>
                </c:pt>
                <c:pt idx="5604">
                  <c:v>42189.536759259259</c:v>
                </c:pt>
                <c:pt idx="5605">
                  <c:v>42189.537453703684</c:v>
                </c:pt>
                <c:pt idx="5606">
                  <c:v>42189.53814814816</c:v>
                </c:pt>
                <c:pt idx="5607">
                  <c:v>42189.538842592592</c:v>
                </c:pt>
                <c:pt idx="5608">
                  <c:v>42189.539537037039</c:v>
                </c:pt>
                <c:pt idx="5609">
                  <c:v>42189.540231481493</c:v>
                </c:pt>
                <c:pt idx="5610">
                  <c:v>42189.540925925932</c:v>
                </c:pt>
                <c:pt idx="5611">
                  <c:v>42189.541620370372</c:v>
                </c:pt>
                <c:pt idx="5612">
                  <c:v>42189.542314814818</c:v>
                </c:pt>
                <c:pt idx="5613">
                  <c:v>42189.543009259258</c:v>
                </c:pt>
                <c:pt idx="5614">
                  <c:v>42189.543703703683</c:v>
                </c:pt>
                <c:pt idx="5615">
                  <c:v>42189.54439814818</c:v>
                </c:pt>
                <c:pt idx="5616">
                  <c:v>42189.545092592591</c:v>
                </c:pt>
                <c:pt idx="5617">
                  <c:v>42189.545787037023</c:v>
                </c:pt>
                <c:pt idx="5618">
                  <c:v>42189.546481481484</c:v>
                </c:pt>
                <c:pt idx="5619">
                  <c:v>42189.547175925931</c:v>
                </c:pt>
                <c:pt idx="5620">
                  <c:v>42189.547870370385</c:v>
                </c:pt>
                <c:pt idx="5621">
                  <c:v>42189.548564814817</c:v>
                </c:pt>
                <c:pt idx="5622">
                  <c:v>42189.549259259271</c:v>
                </c:pt>
                <c:pt idx="5623">
                  <c:v>42189.549953703689</c:v>
                </c:pt>
                <c:pt idx="5624">
                  <c:v>42189.550648148179</c:v>
                </c:pt>
                <c:pt idx="5625">
                  <c:v>42189.551342592589</c:v>
                </c:pt>
                <c:pt idx="5626">
                  <c:v>42189.552037037043</c:v>
                </c:pt>
                <c:pt idx="5627">
                  <c:v>42189.552731481483</c:v>
                </c:pt>
                <c:pt idx="5628">
                  <c:v>42189.553425925929</c:v>
                </c:pt>
                <c:pt idx="5629">
                  <c:v>42189.554120370369</c:v>
                </c:pt>
                <c:pt idx="5630">
                  <c:v>42189.55481481483</c:v>
                </c:pt>
                <c:pt idx="5631">
                  <c:v>42189.555509259262</c:v>
                </c:pt>
                <c:pt idx="5632">
                  <c:v>42189.556203703702</c:v>
                </c:pt>
                <c:pt idx="5633">
                  <c:v>42189.556898148177</c:v>
                </c:pt>
                <c:pt idx="5634">
                  <c:v>42189.557592592602</c:v>
                </c:pt>
                <c:pt idx="5635">
                  <c:v>42189.558287037042</c:v>
                </c:pt>
                <c:pt idx="5636">
                  <c:v>42189.558981481481</c:v>
                </c:pt>
                <c:pt idx="5637">
                  <c:v>42189.559675925942</c:v>
                </c:pt>
                <c:pt idx="5638">
                  <c:v>42189.560370370367</c:v>
                </c:pt>
                <c:pt idx="5639">
                  <c:v>42189.561064814799</c:v>
                </c:pt>
                <c:pt idx="5640">
                  <c:v>42189.561759259246</c:v>
                </c:pt>
                <c:pt idx="5641">
                  <c:v>42189.562453703678</c:v>
                </c:pt>
                <c:pt idx="5642">
                  <c:v>42189.563148148147</c:v>
                </c:pt>
                <c:pt idx="5643">
                  <c:v>42189.563842592594</c:v>
                </c:pt>
                <c:pt idx="5644">
                  <c:v>42189.56453703704</c:v>
                </c:pt>
                <c:pt idx="5645">
                  <c:v>42189.56523148148</c:v>
                </c:pt>
                <c:pt idx="5646">
                  <c:v>42189.565925925926</c:v>
                </c:pt>
                <c:pt idx="5647">
                  <c:v>42189.566620370373</c:v>
                </c:pt>
                <c:pt idx="5648">
                  <c:v>42189.567314814805</c:v>
                </c:pt>
                <c:pt idx="5649">
                  <c:v>42189.568009259259</c:v>
                </c:pt>
                <c:pt idx="5650">
                  <c:v>42189.568703703684</c:v>
                </c:pt>
                <c:pt idx="5651">
                  <c:v>42189.56939814816</c:v>
                </c:pt>
                <c:pt idx="5652">
                  <c:v>42189.570092592592</c:v>
                </c:pt>
                <c:pt idx="5653">
                  <c:v>42189.570787037024</c:v>
                </c:pt>
                <c:pt idx="5654">
                  <c:v>42189.571481481464</c:v>
                </c:pt>
                <c:pt idx="5655">
                  <c:v>42189.572175925932</c:v>
                </c:pt>
                <c:pt idx="5656">
                  <c:v>42189.572870370386</c:v>
                </c:pt>
                <c:pt idx="5657">
                  <c:v>42189.573564814804</c:v>
                </c:pt>
                <c:pt idx="5658">
                  <c:v>42189.574259259272</c:v>
                </c:pt>
                <c:pt idx="5659">
                  <c:v>42189.574953703705</c:v>
                </c:pt>
                <c:pt idx="5660">
                  <c:v>42189.575648148166</c:v>
                </c:pt>
                <c:pt idx="5661">
                  <c:v>42189.576342592591</c:v>
                </c:pt>
                <c:pt idx="5662">
                  <c:v>42189.577037037037</c:v>
                </c:pt>
                <c:pt idx="5663">
                  <c:v>42189.577731481484</c:v>
                </c:pt>
                <c:pt idx="5664">
                  <c:v>42189.578425925931</c:v>
                </c:pt>
                <c:pt idx="5665">
                  <c:v>42189.57912037037</c:v>
                </c:pt>
                <c:pt idx="5666">
                  <c:v>42189.579814814817</c:v>
                </c:pt>
                <c:pt idx="5667">
                  <c:v>42189.580509259271</c:v>
                </c:pt>
                <c:pt idx="5668">
                  <c:v>42189.581203703689</c:v>
                </c:pt>
                <c:pt idx="5669">
                  <c:v>42189.581898148179</c:v>
                </c:pt>
                <c:pt idx="5670">
                  <c:v>42189.582592592604</c:v>
                </c:pt>
                <c:pt idx="5671">
                  <c:v>42189.583287037036</c:v>
                </c:pt>
                <c:pt idx="5672">
                  <c:v>42189.583981481475</c:v>
                </c:pt>
                <c:pt idx="5673">
                  <c:v>42189.584675925944</c:v>
                </c:pt>
                <c:pt idx="5674">
                  <c:v>42189.585370370369</c:v>
                </c:pt>
                <c:pt idx="5675">
                  <c:v>42189.586064814815</c:v>
                </c:pt>
                <c:pt idx="5676">
                  <c:v>42189.586759259262</c:v>
                </c:pt>
                <c:pt idx="5677">
                  <c:v>42189.587453703687</c:v>
                </c:pt>
                <c:pt idx="5678">
                  <c:v>42189.58814814817</c:v>
                </c:pt>
                <c:pt idx="5679">
                  <c:v>42189.588842592602</c:v>
                </c:pt>
                <c:pt idx="5680">
                  <c:v>42189.589537037042</c:v>
                </c:pt>
                <c:pt idx="5681">
                  <c:v>42189.590231481481</c:v>
                </c:pt>
                <c:pt idx="5682">
                  <c:v>42189.590925925928</c:v>
                </c:pt>
                <c:pt idx="5683">
                  <c:v>42189.591620370353</c:v>
                </c:pt>
                <c:pt idx="5684">
                  <c:v>42189.592314814814</c:v>
                </c:pt>
                <c:pt idx="5685">
                  <c:v>42189.593009259246</c:v>
                </c:pt>
                <c:pt idx="5686">
                  <c:v>42189.593703703671</c:v>
                </c:pt>
                <c:pt idx="5687">
                  <c:v>42189.594398148169</c:v>
                </c:pt>
                <c:pt idx="5688">
                  <c:v>42189.595092592594</c:v>
                </c:pt>
                <c:pt idx="5689">
                  <c:v>42189.595787037018</c:v>
                </c:pt>
                <c:pt idx="5690">
                  <c:v>42189.596481481465</c:v>
                </c:pt>
                <c:pt idx="5691">
                  <c:v>42189.597175925926</c:v>
                </c:pt>
                <c:pt idx="5692">
                  <c:v>42189.597870370373</c:v>
                </c:pt>
                <c:pt idx="5693">
                  <c:v>42189.598564814805</c:v>
                </c:pt>
                <c:pt idx="5694">
                  <c:v>42189.599259259259</c:v>
                </c:pt>
                <c:pt idx="5695">
                  <c:v>42189.599953703684</c:v>
                </c:pt>
                <c:pt idx="5696">
                  <c:v>42189.60064814816</c:v>
                </c:pt>
                <c:pt idx="5697">
                  <c:v>42189.601342592585</c:v>
                </c:pt>
                <c:pt idx="5698">
                  <c:v>42189.602037037039</c:v>
                </c:pt>
                <c:pt idx="5699">
                  <c:v>42189.602731481478</c:v>
                </c:pt>
                <c:pt idx="5700">
                  <c:v>42189.603425925925</c:v>
                </c:pt>
                <c:pt idx="5701">
                  <c:v>42189.604120370372</c:v>
                </c:pt>
                <c:pt idx="5702">
                  <c:v>42189.604814814818</c:v>
                </c:pt>
                <c:pt idx="5703">
                  <c:v>42189.605509259258</c:v>
                </c:pt>
                <c:pt idx="5704">
                  <c:v>42189.606203703705</c:v>
                </c:pt>
                <c:pt idx="5705">
                  <c:v>42189.60689814818</c:v>
                </c:pt>
                <c:pt idx="5706">
                  <c:v>42189.607592592591</c:v>
                </c:pt>
                <c:pt idx="5707">
                  <c:v>42189.608287037037</c:v>
                </c:pt>
                <c:pt idx="5708">
                  <c:v>42189.608981481484</c:v>
                </c:pt>
                <c:pt idx="5709">
                  <c:v>42189.609675925931</c:v>
                </c:pt>
                <c:pt idx="5710">
                  <c:v>42189.610370370385</c:v>
                </c:pt>
                <c:pt idx="5711">
                  <c:v>42189.611064814802</c:v>
                </c:pt>
                <c:pt idx="5712">
                  <c:v>42189.611759259256</c:v>
                </c:pt>
                <c:pt idx="5713">
                  <c:v>42189.612453703689</c:v>
                </c:pt>
                <c:pt idx="5714">
                  <c:v>42189.613148148164</c:v>
                </c:pt>
                <c:pt idx="5715">
                  <c:v>42189.613842592589</c:v>
                </c:pt>
                <c:pt idx="5716">
                  <c:v>42189.614537037043</c:v>
                </c:pt>
                <c:pt idx="5717">
                  <c:v>42189.615231481483</c:v>
                </c:pt>
                <c:pt idx="5718">
                  <c:v>42189.615925925929</c:v>
                </c:pt>
                <c:pt idx="5719">
                  <c:v>42189.616620370369</c:v>
                </c:pt>
                <c:pt idx="5720">
                  <c:v>42189.617314814815</c:v>
                </c:pt>
                <c:pt idx="5721">
                  <c:v>42189.618009259262</c:v>
                </c:pt>
                <c:pt idx="5722">
                  <c:v>42189.618703703687</c:v>
                </c:pt>
                <c:pt idx="5723">
                  <c:v>42189.61939814817</c:v>
                </c:pt>
                <c:pt idx="5724">
                  <c:v>42189.620092592595</c:v>
                </c:pt>
                <c:pt idx="5725">
                  <c:v>42189.62078703702</c:v>
                </c:pt>
                <c:pt idx="5726">
                  <c:v>42189.621481481452</c:v>
                </c:pt>
                <c:pt idx="5727">
                  <c:v>42189.622175925928</c:v>
                </c:pt>
                <c:pt idx="5728">
                  <c:v>42189.622870370367</c:v>
                </c:pt>
                <c:pt idx="5729">
                  <c:v>42189.623564814799</c:v>
                </c:pt>
                <c:pt idx="5730">
                  <c:v>42189.624259259261</c:v>
                </c:pt>
                <c:pt idx="5731">
                  <c:v>42189.624953703678</c:v>
                </c:pt>
                <c:pt idx="5732">
                  <c:v>42189.625648148147</c:v>
                </c:pt>
                <c:pt idx="5733">
                  <c:v>42189.626342592594</c:v>
                </c:pt>
                <c:pt idx="5734">
                  <c:v>42189.627037037026</c:v>
                </c:pt>
                <c:pt idx="5735">
                  <c:v>42189.627731481465</c:v>
                </c:pt>
                <c:pt idx="5736">
                  <c:v>42189.628425925926</c:v>
                </c:pt>
                <c:pt idx="5737">
                  <c:v>42189.629120370359</c:v>
                </c:pt>
                <c:pt idx="5738">
                  <c:v>42189.629814814805</c:v>
                </c:pt>
                <c:pt idx="5739">
                  <c:v>42189.630509259259</c:v>
                </c:pt>
                <c:pt idx="5740">
                  <c:v>42189.631203703684</c:v>
                </c:pt>
                <c:pt idx="5741">
                  <c:v>42189.63189814816</c:v>
                </c:pt>
                <c:pt idx="5742">
                  <c:v>42189.632592592592</c:v>
                </c:pt>
                <c:pt idx="5743">
                  <c:v>42189.633287037024</c:v>
                </c:pt>
                <c:pt idx="5744">
                  <c:v>42189.633981481464</c:v>
                </c:pt>
                <c:pt idx="5745">
                  <c:v>42189.634675925932</c:v>
                </c:pt>
                <c:pt idx="5746">
                  <c:v>42189.635370370372</c:v>
                </c:pt>
                <c:pt idx="5747">
                  <c:v>42189.636064814804</c:v>
                </c:pt>
                <c:pt idx="5748">
                  <c:v>42189.636759259258</c:v>
                </c:pt>
                <c:pt idx="5749">
                  <c:v>42189.637453703683</c:v>
                </c:pt>
                <c:pt idx="5750">
                  <c:v>42189.638148148166</c:v>
                </c:pt>
                <c:pt idx="5751">
                  <c:v>42189.638842592591</c:v>
                </c:pt>
                <c:pt idx="5752">
                  <c:v>42189.639537037037</c:v>
                </c:pt>
                <c:pt idx="5753">
                  <c:v>42189.640231481491</c:v>
                </c:pt>
                <c:pt idx="5754">
                  <c:v>42189.640925925931</c:v>
                </c:pt>
                <c:pt idx="5755">
                  <c:v>42189.64162037037</c:v>
                </c:pt>
                <c:pt idx="5756">
                  <c:v>42189.642314814817</c:v>
                </c:pt>
                <c:pt idx="5757">
                  <c:v>42189.643009259256</c:v>
                </c:pt>
                <c:pt idx="5758">
                  <c:v>42189.643703703674</c:v>
                </c:pt>
                <c:pt idx="5759">
                  <c:v>42189.644398148179</c:v>
                </c:pt>
                <c:pt idx="5760">
                  <c:v>42189.645092592589</c:v>
                </c:pt>
                <c:pt idx="5761">
                  <c:v>42189.645787037021</c:v>
                </c:pt>
                <c:pt idx="5762">
                  <c:v>42189.646481481475</c:v>
                </c:pt>
                <c:pt idx="5763">
                  <c:v>42189.647175925929</c:v>
                </c:pt>
                <c:pt idx="5764">
                  <c:v>42189.647870370369</c:v>
                </c:pt>
                <c:pt idx="5765">
                  <c:v>42189.648564814815</c:v>
                </c:pt>
                <c:pt idx="5766">
                  <c:v>42189.649259259262</c:v>
                </c:pt>
                <c:pt idx="5767">
                  <c:v>42189.649953703687</c:v>
                </c:pt>
                <c:pt idx="5768">
                  <c:v>42189.65064814817</c:v>
                </c:pt>
                <c:pt idx="5769">
                  <c:v>42189.651342592595</c:v>
                </c:pt>
                <c:pt idx="5770">
                  <c:v>42189.652037037042</c:v>
                </c:pt>
                <c:pt idx="5771">
                  <c:v>42189.652731481481</c:v>
                </c:pt>
                <c:pt idx="5772">
                  <c:v>42189.653425925928</c:v>
                </c:pt>
                <c:pt idx="5773">
                  <c:v>42189.654120370367</c:v>
                </c:pt>
                <c:pt idx="5774">
                  <c:v>42189.654814814829</c:v>
                </c:pt>
                <c:pt idx="5775">
                  <c:v>42189.655509259261</c:v>
                </c:pt>
                <c:pt idx="5776">
                  <c:v>42189.6562037037</c:v>
                </c:pt>
                <c:pt idx="5777">
                  <c:v>42189.656898148176</c:v>
                </c:pt>
                <c:pt idx="5778">
                  <c:v>42189.657592592601</c:v>
                </c:pt>
                <c:pt idx="5779">
                  <c:v>42189.65828703704</c:v>
                </c:pt>
                <c:pt idx="5780">
                  <c:v>42189.65898148148</c:v>
                </c:pt>
                <c:pt idx="5781">
                  <c:v>42189.659675925941</c:v>
                </c:pt>
                <c:pt idx="5782">
                  <c:v>42189.660370370373</c:v>
                </c:pt>
                <c:pt idx="5783">
                  <c:v>42189.661064814783</c:v>
                </c:pt>
                <c:pt idx="5784">
                  <c:v>42189.661759259245</c:v>
                </c:pt>
                <c:pt idx="5785">
                  <c:v>42189.662453703684</c:v>
                </c:pt>
                <c:pt idx="5786">
                  <c:v>42189.663148148145</c:v>
                </c:pt>
                <c:pt idx="5787">
                  <c:v>42189.663842592585</c:v>
                </c:pt>
                <c:pt idx="5788">
                  <c:v>42189.664537037039</c:v>
                </c:pt>
                <c:pt idx="5789">
                  <c:v>42189.665231481478</c:v>
                </c:pt>
                <c:pt idx="5790">
                  <c:v>42189.665925925925</c:v>
                </c:pt>
                <c:pt idx="5791">
                  <c:v>42189.666620370372</c:v>
                </c:pt>
                <c:pt idx="5792">
                  <c:v>42189.667314814804</c:v>
                </c:pt>
                <c:pt idx="5793">
                  <c:v>42189.668009259258</c:v>
                </c:pt>
                <c:pt idx="5794">
                  <c:v>42189.668703703683</c:v>
                </c:pt>
                <c:pt idx="5795">
                  <c:v>42189.669398148166</c:v>
                </c:pt>
                <c:pt idx="5796">
                  <c:v>42189.670092592591</c:v>
                </c:pt>
                <c:pt idx="5797">
                  <c:v>42189.670787037023</c:v>
                </c:pt>
                <c:pt idx="5798">
                  <c:v>42189.67148148147</c:v>
                </c:pt>
                <c:pt idx="5799">
                  <c:v>42189.672175925931</c:v>
                </c:pt>
                <c:pt idx="5800">
                  <c:v>42189.672870370385</c:v>
                </c:pt>
                <c:pt idx="5801">
                  <c:v>42189.673564814802</c:v>
                </c:pt>
                <c:pt idx="5802">
                  <c:v>42189.674259259271</c:v>
                </c:pt>
                <c:pt idx="5803">
                  <c:v>42189.674953703689</c:v>
                </c:pt>
                <c:pt idx="5804">
                  <c:v>42189.675648148164</c:v>
                </c:pt>
                <c:pt idx="5805">
                  <c:v>42189.676342592589</c:v>
                </c:pt>
                <c:pt idx="5806">
                  <c:v>42189.677037037036</c:v>
                </c:pt>
                <c:pt idx="5807">
                  <c:v>42189.677731481475</c:v>
                </c:pt>
                <c:pt idx="5808">
                  <c:v>42189.678425925929</c:v>
                </c:pt>
                <c:pt idx="5809">
                  <c:v>42189.679120370354</c:v>
                </c:pt>
                <c:pt idx="5810">
                  <c:v>42189.679814814815</c:v>
                </c:pt>
                <c:pt idx="5811">
                  <c:v>42189.680509259262</c:v>
                </c:pt>
                <c:pt idx="5812">
                  <c:v>42189.681203703687</c:v>
                </c:pt>
                <c:pt idx="5813">
                  <c:v>42189.68189814817</c:v>
                </c:pt>
                <c:pt idx="5814">
                  <c:v>42189.682592592602</c:v>
                </c:pt>
                <c:pt idx="5815">
                  <c:v>42189.683287037034</c:v>
                </c:pt>
                <c:pt idx="5816">
                  <c:v>42189.683981481474</c:v>
                </c:pt>
                <c:pt idx="5817">
                  <c:v>42189.684675925942</c:v>
                </c:pt>
                <c:pt idx="5818">
                  <c:v>42189.685370370367</c:v>
                </c:pt>
                <c:pt idx="5819">
                  <c:v>42189.686064814814</c:v>
                </c:pt>
                <c:pt idx="5820">
                  <c:v>42189.686759259261</c:v>
                </c:pt>
                <c:pt idx="5821">
                  <c:v>42189.687453703678</c:v>
                </c:pt>
                <c:pt idx="5822">
                  <c:v>42189.688148148169</c:v>
                </c:pt>
                <c:pt idx="5823">
                  <c:v>42189.688842592601</c:v>
                </c:pt>
                <c:pt idx="5824">
                  <c:v>42189.68953703704</c:v>
                </c:pt>
                <c:pt idx="5825">
                  <c:v>42189.69023148148</c:v>
                </c:pt>
                <c:pt idx="5826">
                  <c:v>42189.690925925926</c:v>
                </c:pt>
                <c:pt idx="5827">
                  <c:v>42189.691620370359</c:v>
                </c:pt>
                <c:pt idx="5828">
                  <c:v>42189.692314814805</c:v>
                </c:pt>
                <c:pt idx="5829">
                  <c:v>42189.693009259245</c:v>
                </c:pt>
                <c:pt idx="5830">
                  <c:v>42189.69370370367</c:v>
                </c:pt>
                <c:pt idx="5831">
                  <c:v>42189.69439814816</c:v>
                </c:pt>
                <c:pt idx="5832">
                  <c:v>42189.695092592585</c:v>
                </c:pt>
                <c:pt idx="5833">
                  <c:v>42189.695787037017</c:v>
                </c:pt>
                <c:pt idx="5834">
                  <c:v>42189.696481481464</c:v>
                </c:pt>
                <c:pt idx="5835">
                  <c:v>42189.697175925925</c:v>
                </c:pt>
                <c:pt idx="5836">
                  <c:v>42189.697870370372</c:v>
                </c:pt>
                <c:pt idx="5837">
                  <c:v>42189.698564814804</c:v>
                </c:pt>
                <c:pt idx="5838">
                  <c:v>42189.699259259258</c:v>
                </c:pt>
                <c:pt idx="5839">
                  <c:v>42189.699953703683</c:v>
                </c:pt>
                <c:pt idx="5840">
                  <c:v>42189.700648148166</c:v>
                </c:pt>
                <c:pt idx="5841">
                  <c:v>42189.701342592576</c:v>
                </c:pt>
                <c:pt idx="5842">
                  <c:v>42189.702037037037</c:v>
                </c:pt>
                <c:pt idx="5843">
                  <c:v>42189.702731481484</c:v>
                </c:pt>
                <c:pt idx="5844">
                  <c:v>42189.703425925924</c:v>
                </c:pt>
                <c:pt idx="5845">
                  <c:v>42189.70412037037</c:v>
                </c:pt>
                <c:pt idx="5846">
                  <c:v>42189.704814814817</c:v>
                </c:pt>
                <c:pt idx="5847">
                  <c:v>42189.705509259256</c:v>
                </c:pt>
                <c:pt idx="5848">
                  <c:v>42189.706203703689</c:v>
                </c:pt>
                <c:pt idx="5849">
                  <c:v>42189.706898148179</c:v>
                </c:pt>
                <c:pt idx="5850">
                  <c:v>42189.707592592589</c:v>
                </c:pt>
                <c:pt idx="5851">
                  <c:v>42189.708287037036</c:v>
                </c:pt>
                <c:pt idx="5852">
                  <c:v>42189.708981481475</c:v>
                </c:pt>
                <c:pt idx="5853">
                  <c:v>42189.709675925929</c:v>
                </c:pt>
                <c:pt idx="5854">
                  <c:v>42189.710370370369</c:v>
                </c:pt>
                <c:pt idx="5855">
                  <c:v>42189.711064814801</c:v>
                </c:pt>
                <c:pt idx="5856">
                  <c:v>42189.711759259255</c:v>
                </c:pt>
                <c:pt idx="5857">
                  <c:v>42189.712453703687</c:v>
                </c:pt>
                <c:pt idx="5858">
                  <c:v>42189.713148148148</c:v>
                </c:pt>
                <c:pt idx="5859">
                  <c:v>42189.713842592595</c:v>
                </c:pt>
                <c:pt idx="5860">
                  <c:v>42189.714537037042</c:v>
                </c:pt>
                <c:pt idx="5861">
                  <c:v>42189.715231481481</c:v>
                </c:pt>
                <c:pt idx="5862">
                  <c:v>42189.715925925928</c:v>
                </c:pt>
                <c:pt idx="5863">
                  <c:v>42189.716620370367</c:v>
                </c:pt>
                <c:pt idx="5864">
                  <c:v>42189.717314814814</c:v>
                </c:pt>
                <c:pt idx="5865">
                  <c:v>42189.718009259261</c:v>
                </c:pt>
                <c:pt idx="5866">
                  <c:v>42189.718703703678</c:v>
                </c:pt>
                <c:pt idx="5867">
                  <c:v>42189.719398148169</c:v>
                </c:pt>
                <c:pt idx="5868">
                  <c:v>42189.720092592594</c:v>
                </c:pt>
                <c:pt idx="5869">
                  <c:v>42189.720787037018</c:v>
                </c:pt>
                <c:pt idx="5870">
                  <c:v>42189.721481481451</c:v>
                </c:pt>
                <c:pt idx="5871">
                  <c:v>42189.722175925926</c:v>
                </c:pt>
                <c:pt idx="5872">
                  <c:v>42189.722870370373</c:v>
                </c:pt>
                <c:pt idx="5873">
                  <c:v>42189.723564814783</c:v>
                </c:pt>
                <c:pt idx="5874">
                  <c:v>42189.724259259259</c:v>
                </c:pt>
                <c:pt idx="5875">
                  <c:v>42189.724953703684</c:v>
                </c:pt>
                <c:pt idx="5876">
                  <c:v>42189.725648148145</c:v>
                </c:pt>
                <c:pt idx="5877">
                  <c:v>42189.726342592585</c:v>
                </c:pt>
                <c:pt idx="5878">
                  <c:v>42189.727037037024</c:v>
                </c:pt>
                <c:pt idx="5879">
                  <c:v>42189.727731481464</c:v>
                </c:pt>
                <c:pt idx="5880">
                  <c:v>42189.728425925925</c:v>
                </c:pt>
                <c:pt idx="5881">
                  <c:v>42189.729120370357</c:v>
                </c:pt>
                <c:pt idx="5882">
                  <c:v>42189.729814814804</c:v>
                </c:pt>
                <c:pt idx="5883">
                  <c:v>42189.730509259258</c:v>
                </c:pt>
                <c:pt idx="5884">
                  <c:v>42189.731203703683</c:v>
                </c:pt>
                <c:pt idx="5885">
                  <c:v>42189.731898148166</c:v>
                </c:pt>
                <c:pt idx="5886">
                  <c:v>42189.732592592591</c:v>
                </c:pt>
                <c:pt idx="5887">
                  <c:v>42189.733287037023</c:v>
                </c:pt>
                <c:pt idx="5888">
                  <c:v>42189.73398148147</c:v>
                </c:pt>
                <c:pt idx="5889">
                  <c:v>42189.734675925931</c:v>
                </c:pt>
                <c:pt idx="5890">
                  <c:v>42189.73537037037</c:v>
                </c:pt>
                <c:pt idx="5891">
                  <c:v>42189.736064814802</c:v>
                </c:pt>
                <c:pt idx="5892">
                  <c:v>42189.736759259256</c:v>
                </c:pt>
                <c:pt idx="5893">
                  <c:v>42189.737453703674</c:v>
                </c:pt>
                <c:pt idx="5894">
                  <c:v>42189.738148148164</c:v>
                </c:pt>
                <c:pt idx="5895">
                  <c:v>42189.738842592589</c:v>
                </c:pt>
                <c:pt idx="5896">
                  <c:v>42189.739537037036</c:v>
                </c:pt>
                <c:pt idx="5897">
                  <c:v>42189.740231481483</c:v>
                </c:pt>
                <c:pt idx="5898">
                  <c:v>42189.740925925929</c:v>
                </c:pt>
                <c:pt idx="5899">
                  <c:v>42189.741620370354</c:v>
                </c:pt>
                <c:pt idx="5900">
                  <c:v>42189.742314814815</c:v>
                </c:pt>
                <c:pt idx="5901">
                  <c:v>42189.743009259255</c:v>
                </c:pt>
                <c:pt idx="5902">
                  <c:v>42189.743703703673</c:v>
                </c:pt>
                <c:pt idx="5903">
                  <c:v>42189.74439814817</c:v>
                </c:pt>
                <c:pt idx="5904">
                  <c:v>42189.745092592595</c:v>
                </c:pt>
                <c:pt idx="5905">
                  <c:v>42189.74578703702</c:v>
                </c:pt>
                <c:pt idx="5906">
                  <c:v>42189.746481481474</c:v>
                </c:pt>
                <c:pt idx="5907">
                  <c:v>42189.747175925928</c:v>
                </c:pt>
                <c:pt idx="5908">
                  <c:v>42189.747870370367</c:v>
                </c:pt>
                <c:pt idx="5909">
                  <c:v>42189.748564814814</c:v>
                </c:pt>
                <c:pt idx="5910">
                  <c:v>42189.749259259261</c:v>
                </c:pt>
                <c:pt idx="5911">
                  <c:v>42189.749953703678</c:v>
                </c:pt>
                <c:pt idx="5912">
                  <c:v>42189.750648148169</c:v>
                </c:pt>
                <c:pt idx="5913">
                  <c:v>42189.751342592594</c:v>
                </c:pt>
                <c:pt idx="5914">
                  <c:v>42189.75203703704</c:v>
                </c:pt>
                <c:pt idx="5915">
                  <c:v>42189.75273148148</c:v>
                </c:pt>
                <c:pt idx="5916">
                  <c:v>42189.753425925926</c:v>
                </c:pt>
                <c:pt idx="5917">
                  <c:v>42189.754120370373</c:v>
                </c:pt>
                <c:pt idx="5918">
                  <c:v>42189.754814814813</c:v>
                </c:pt>
                <c:pt idx="5919">
                  <c:v>42189.755509259259</c:v>
                </c:pt>
                <c:pt idx="5920">
                  <c:v>42189.756203703706</c:v>
                </c:pt>
                <c:pt idx="5921">
                  <c:v>42189.756898148175</c:v>
                </c:pt>
                <c:pt idx="5922">
                  <c:v>42189.757592592592</c:v>
                </c:pt>
                <c:pt idx="5923">
                  <c:v>42189.758287037039</c:v>
                </c:pt>
                <c:pt idx="5924">
                  <c:v>42189.758981481478</c:v>
                </c:pt>
                <c:pt idx="5925">
                  <c:v>42189.759675925932</c:v>
                </c:pt>
                <c:pt idx="5926">
                  <c:v>42189.760370370372</c:v>
                </c:pt>
                <c:pt idx="5927">
                  <c:v>42189.761064814797</c:v>
                </c:pt>
                <c:pt idx="5928">
                  <c:v>42189.761759259243</c:v>
                </c:pt>
                <c:pt idx="5929">
                  <c:v>42189.762453703683</c:v>
                </c:pt>
                <c:pt idx="5930">
                  <c:v>42189.763148148151</c:v>
                </c:pt>
                <c:pt idx="5931">
                  <c:v>42189.763842592576</c:v>
                </c:pt>
                <c:pt idx="5932">
                  <c:v>42189.764537037037</c:v>
                </c:pt>
                <c:pt idx="5933">
                  <c:v>42189.765231481484</c:v>
                </c:pt>
                <c:pt idx="5934">
                  <c:v>42189.765925925924</c:v>
                </c:pt>
                <c:pt idx="5935">
                  <c:v>42189.76662037037</c:v>
                </c:pt>
                <c:pt idx="5936">
                  <c:v>42189.767314814802</c:v>
                </c:pt>
                <c:pt idx="5937">
                  <c:v>42189.768009259256</c:v>
                </c:pt>
                <c:pt idx="5938">
                  <c:v>42189.768703703674</c:v>
                </c:pt>
                <c:pt idx="5939">
                  <c:v>42189.769398148164</c:v>
                </c:pt>
                <c:pt idx="5940">
                  <c:v>42189.770092592589</c:v>
                </c:pt>
                <c:pt idx="5941">
                  <c:v>42189.770787037021</c:v>
                </c:pt>
                <c:pt idx="5942">
                  <c:v>42189.771481481454</c:v>
                </c:pt>
                <c:pt idx="5943">
                  <c:v>42189.772175925929</c:v>
                </c:pt>
                <c:pt idx="5944">
                  <c:v>42189.772870370369</c:v>
                </c:pt>
                <c:pt idx="5945">
                  <c:v>42189.773564814801</c:v>
                </c:pt>
                <c:pt idx="5946">
                  <c:v>42189.774259259262</c:v>
                </c:pt>
                <c:pt idx="5947">
                  <c:v>42189.774953703687</c:v>
                </c:pt>
                <c:pt idx="5948">
                  <c:v>42189.775648148148</c:v>
                </c:pt>
                <c:pt idx="5949">
                  <c:v>42189.776342592595</c:v>
                </c:pt>
                <c:pt idx="5950">
                  <c:v>42189.777037037034</c:v>
                </c:pt>
                <c:pt idx="5951">
                  <c:v>42189.777731481474</c:v>
                </c:pt>
                <c:pt idx="5952">
                  <c:v>42189.778425925928</c:v>
                </c:pt>
                <c:pt idx="5953">
                  <c:v>42189.779120370353</c:v>
                </c:pt>
                <c:pt idx="5954">
                  <c:v>42189.779814814814</c:v>
                </c:pt>
                <c:pt idx="5955">
                  <c:v>42189.780509259261</c:v>
                </c:pt>
                <c:pt idx="5956">
                  <c:v>42189.781203703678</c:v>
                </c:pt>
                <c:pt idx="5957">
                  <c:v>42189.781898148169</c:v>
                </c:pt>
                <c:pt idx="5958">
                  <c:v>42189.782592592601</c:v>
                </c:pt>
                <c:pt idx="5959">
                  <c:v>42189.783287037026</c:v>
                </c:pt>
                <c:pt idx="5960">
                  <c:v>42189.783981481465</c:v>
                </c:pt>
                <c:pt idx="5961">
                  <c:v>42189.784675925941</c:v>
                </c:pt>
                <c:pt idx="5962">
                  <c:v>42189.785370370373</c:v>
                </c:pt>
                <c:pt idx="5963">
                  <c:v>42189.786064814805</c:v>
                </c:pt>
                <c:pt idx="5964">
                  <c:v>42189.786759259259</c:v>
                </c:pt>
                <c:pt idx="5965">
                  <c:v>42189.787453703684</c:v>
                </c:pt>
                <c:pt idx="5966">
                  <c:v>42189.78814814816</c:v>
                </c:pt>
                <c:pt idx="5967">
                  <c:v>42189.788842592592</c:v>
                </c:pt>
                <c:pt idx="5968">
                  <c:v>42189.789537037039</c:v>
                </c:pt>
                <c:pt idx="5969">
                  <c:v>42189.790231481478</c:v>
                </c:pt>
                <c:pt idx="5970">
                  <c:v>42189.790925925925</c:v>
                </c:pt>
                <c:pt idx="5971">
                  <c:v>42189.791620370357</c:v>
                </c:pt>
                <c:pt idx="5972">
                  <c:v>42189.792314814804</c:v>
                </c:pt>
                <c:pt idx="5973">
                  <c:v>42189.793009259243</c:v>
                </c:pt>
                <c:pt idx="5974">
                  <c:v>42189.793703703668</c:v>
                </c:pt>
                <c:pt idx="5975">
                  <c:v>42189.794398148166</c:v>
                </c:pt>
                <c:pt idx="5976">
                  <c:v>42189.795092592576</c:v>
                </c:pt>
                <c:pt idx="5977">
                  <c:v>42189.795787037008</c:v>
                </c:pt>
                <c:pt idx="5978">
                  <c:v>42189.79648148147</c:v>
                </c:pt>
                <c:pt idx="5979">
                  <c:v>42189.797175925924</c:v>
                </c:pt>
                <c:pt idx="5980">
                  <c:v>42189.79787037037</c:v>
                </c:pt>
                <c:pt idx="5981">
                  <c:v>42189.798564814802</c:v>
                </c:pt>
                <c:pt idx="5982">
                  <c:v>42189.799259259256</c:v>
                </c:pt>
                <c:pt idx="5983">
                  <c:v>42189.799953703674</c:v>
                </c:pt>
                <c:pt idx="5984">
                  <c:v>42189.800648148179</c:v>
                </c:pt>
                <c:pt idx="5985">
                  <c:v>42189.801342592589</c:v>
                </c:pt>
                <c:pt idx="5986">
                  <c:v>42189.802037037043</c:v>
                </c:pt>
                <c:pt idx="5987">
                  <c:v>42189.802731481483</c:v>
                </c:pt>
                <c:pt idx="5988">
                  <c:v>42189.803425925929</c:v>
                </c:pt>
                <c:pt idx="5989">
                  <c:v>42189.804120370369</c:v>
                </c:pt>
                <c:pt idx="5990">
                  <c:v>42189.80481481483</c:v>
                </c:pt>
                <c:pt idx="5991">
                  <c:v>42189.805509259262</c:v>
                </c:pt>
                <c:pt idx="5992">
                  <c:v>42189.806203703702</c:v>
                </c:pt>
                <c:pt idx="5993">
                  <c:v>42189.806898148177</c:v>
                </c:pt>
                <c:pt idx="5994">
                  <c:v>42189.807592592602</c:v>
                </c:pt>
                <c:pt idx="5995">
                  <c:v>42189.808287037042</c:v>
                </c:pt>
                <c:pt idx="5996">
                  <c:v>42189.808981481481</c:v>
                </c:pt>
                <c:pt idx="5997">
                  <c:v>42189.809675925942</c:v>
                </c:pt>
                <c:pt idx="5998">
                  <c:v>42189.810370370389</c:v>
                </c:pt>
                <c:pt idx="5999">
                  <c:v>42189.811064814814</c:v>
                </c:pt>
                <c:pt idx="6000">
                  <c:v>42189.811759259261</c:v>
                </c:pt>
                <c:pt idx="6001">
                  <c:v>42189.8124537037</c:v>
                </c:pt>
                <c:pt idx="6002">
                  <c:v>42189.813148148169</c:v>
                </c:pt>
                <c:pt idx="6003">
                  <c:v>42189.813842592601</c:v>
                </c:pt>
                <c:pt idx="6004">
                  <c:v>42189.814537037055</c:v>
                </c:pt>
                <c:pt idx="6005">
                  <c:v>42189.815231481494</c:v>
                </c:pt>
                <c:pt idx="6006">
                  <c:v>42189.815925925941</c:v>
                </c:pt>
                <c:pt idx="6007">
                  <c:v>42189.816620370388</c:v>
                </c:pt>
                <c:pt idx="6008">
                  <c:v>42189.817314814813</c:v>
                </c:pt>
                <c:pt idx="6009">
                  <c:v>42189.818009259274</c:v>
                </c:pt>
                <c:pt idx="6010">
                  <c:v>42189.818703703706</c:v>
                </c:pt>
                <c:pt idx="6011">
                  <c:v>42189.819398148175</c:v>
                </c:pt>
                <c:pt idx="6012">
                  <c:v>42189.820092592592</c:v>
                </c:pt>
                <c:pt idx="6013">
                  <c:v>42189.820787037024</c:v>
                </c:pt>
                <c:pt idx="6014">
                  <c:v>42189.821481481464</c:v>
                </c:pt>
                <c:pt idx="6015">
                  <c:v>42189.822175925932</c:v>
                </c:pt>
                <c:pt idx="6016">
                  <c:v>42189.822870370386</c:v>
                </c:pt>
                <c:pt idx="6017">
                  <c:v>42189.823564814804</c:v>
                </c:pt>
                <c:pt idx="6018">
                  <c:v>42189.824259259272</c:v>
                </c:pt>
                <c:pt idx="6019">
                  <c:v>42189.824953703705</c:v>
                </c:pt>
                <c:pt idx="6020">
                  <c:v>42189.825648148166</c:v>
                </c:pt>
                <c:pt idx="6021">
                  <c:v>42189.826342592591</c:v>
                </c:pt>
                <c:pt idx="6022">
                  <c:v>42189.827037037037</c:v>
                </c:pt>
                <c:pt idx="6023">
                  <c:v>42189.827731481484</c:v>
                </c:pt>
                <c:pt idx="6024">
                  <c:v>42189.828425925931</c:v>
                </c:pt>
                <c:pt idx="6025">
                  <c:v>42189.82912037037</c:v>
                </c:pt>
                <c:pt idx="6026">
                  <c:v>42189.829814814817</c:v>
                </c:pt>
                <c:pt idx="6027">
                  <c:v>42189.830509259271</c:v>
                </c:pt>
                <c:pt idx="6028">
                  <c:v>42189.831203703689</c:v>
                </c:pt>
                <c:pt idx="6029">
                  <c:v>42189.831898148179</c:v>
                </c:pt>
                <c:pt idx="6030">
                  <c:v>42189.832592592604</c:v>
                </c:pt>
                <c:pt idx="6031">
                  <c:v>42189.833287037036</c:v>
                </c:pt>
                <c:pt idx="6032">
                  <c:v>42189.833981481475</c:v>
                </c:pt>
                <c:pt idx="6033">
                  <c:v>42189.834675925944</c:v>
                </c:pt>
                <c:pt idx="6034">
                  <c:v>42189.835370370369</c:v>
                </c:pt>
                <c:pt idx="6035">
                  <c:v>42189.836064814815</c:v>
                </c:pt>
                <c:pt idx="6036">
                  <c:v>42189.836759259262</c:v>
                </c:pt>
                <c:pt idx="6037">
                  <c:v>42189.837453703687</c:v>
                </c:pt>
                <c:pt idx="6038">
                  <c:v>42189.83814814817</c:v>
                </c:pt>
                <c:pt idx="6039">
                  <c:v>42189.838842592602</c:v>
                </c:pt>
                <c:pt idx="6040">
                  <c:v>42189.839537037042</c:v>
                </c:pt>
                <c:pt idx="6041">
                  <c:v>42189.840231481496</c:v>
                </c:pt>
                <c:pt idx="6042">
                  <c:v>42189.840925925942</c:v>
                </c:pt>
                <c:pt idx="6043">
                  <c:v>42189.841620370367</c:v>
                </c:pt>
                <c:pt idx="6044">
                  <c:v>42189.842314814829</c:v>
                </c:pt>
                <c:pt idx="6045">
                  <c:v>42189.843009259261</c:v>
                </c:pt>
                <c:pt idx="6046">
                  <c:v>42189.843703703678</c:v>
                </c:pt>
                <c:pt idx="6047">
                  <c:v>42189.844398148176</c:v>
                </c:pt>
                <c:pt idx="6048">
                  <c:v>42189.845092592601</c:v>
                </c:pt>
                <c:pt idx="6049">
                  <c:v>42189.845787037026</c:v>
                </c:pt>
                <c:pt idx="6050">
                  <c:v>42189.84648148148</c:v>
                </c:pt>
                <c:pt idx="6051">
                  <c:v>42189.847175925941</c:v>
                </c:pt>
                <c:pt idx="6052">
                  <c:v>42189.847870370388</c:v>
                </c:pt>
                <c:pt idx="6053">
                  <c:v>42189.848564814813</c:v>
                </c:pt>
                <c:pt idx="6054">
                  <c:v>42189.849259259274</c:v>
                </c:pt>
                <c:pt idx="6055">
                  <c:v>42189.849953703706</c:v>
                </c:pt>
                <c:pt idx="6056">
                  <c:v>42189.850648148175</c:v>
                </c:pt>
                <c:pt idx="6057">
                  <c:v>42189.851342592592</c:v>
                </c:pt>
                <c:pt idx="6058">
                  <c:v>42189.852037037053</c:v>
                </c:pt>
                <c:pt idx="6059">
                  <c:v>42189.852731481493</c:v>
                </c:pt>
                <c:pt idx="6060">
                  <c:v>42189.853425925932</c:v>
                </c:pt>
                <c:pt idx="6061">
                  <c:v>42189.854120370386</c:v>
                </c:pt>
                <c:pt idx="6062">
                  <c:v>42189.85481481484</c:v>
                </c:pt>
                <c:pt idx="6063">
                  <c:v>42189.855509259272</c:v>
                </c:pt>
                <c:pt idx="6064">
                  <c:v>42189.856203703712</c:v>
                </c:pt>
                <c:pt idx="6065">
                  <c:v>42189.856898148195</c:v>
                </c:pt>
                <c:pt idx="6066">
                  <c:v>42189.857592592605</c:v>
                </c:pt>
                <c:pt idx="6067">
                  <c:v>42189.858287037052</c:v>
                </c:pt>
                <c:pt idx="6068">
                  <c:v>42189.858981481491</c:v>
                </c:pt>
                <c:pt idx="6069">
                  <c:v>42189.859675925945</c:v>
                </c:pt>
                <c:pt idx="6070">
                  <c:v>42189.860370370385</c:v>
                </c:pt>
                <c:pt idx="6071">
                  <c:v>42189.861064814802</c:v>
                </c:pt>
                <c:pt idx="6072">
                  <c:v>42189.861759259256</c:v>
                </c:pt>
                <c:pt idx="6073">
                  <c:v>42189.862453703689</c:v>
                </c:pt>
                <c:pt idx="6074">
                  <c:v>42189.863148148164</c:v>
                </c:pt>
                <c:pt idx="6075">
                  <c:v>42189.863842592589</c:v>
                </c:pt>
                <c:pt idx="6076">
                  <c:v>42189.864537037043</c:v>
                </c:pt>
                <c:pt idx="6077">
                  <c:v>42189.865231481483</c:v>
                </c:pt>
                <c:pt idx="6078">
                  <c:v>42189.865925925929</c:v>
                </c:pt>
                <c:pt idx="6079">
                  <c:v>42189.866620370369</c:v>
                </c:pt>
                <c:pt idx="6080">
                  <c:v>42189.867314814815</c:v>
                </c:pt>
                <c:pt idx="6081">
                  <c:v>42189.868009259262</c:v>
                </c:pt>
                <c:pt idx="6082">
                  <c:v>42189.868703703687</c:v>
                </c:pt>
                <c:pt idx="6083">
                  <c:v>42189.86939814817</c:v>
                </c:pt>
                <c:pt idx="6084">
                  <c:v>42189.870092592602</c:v>
                </c:pt>
                <c:pt idx="6085">
                  <c:v>42189.870787037034</c:v>
                </c:pt>
                <c:pt idx="6086">
                  <c:v>42189.871481481474</c:v>
                </c:pt>
                <c:pt idx="6087">
                  <c:v>42189.872175925942</c:v>
                </c:pt>
                <c:pt idx="6088">
                  <c:v>42189.872870370389</c:v>
                </c:pt>
                <c:pt idx="6089">
                  <c:v>42189.873564814814</c:v>
                </c:pt>
                <c:pt idx="6090">
                  <c:v>42189.874259259275</c:v>
                </c:pt>
                <c:pt idx="6091">
                  <c:v>42189.8749537037</c:v>
                </c:pt>
                <c:pt idx="6092">
                  <c:v>42189.875648148169</c:v>
                </c:pt>
                <c:pt idx="6093">
                  <c:v>42189.876342592601</c:v>
                </c:pt>
                <c:pt idx="6094">
                  <c:v>42189.87703703704</c:v>
                </c:pt>
                <c:pt idx="6095">
                  <c:v>42189.87773148148</c:v>
                </c:pt>
                <c:pt idx="6096">
                  <c:v>42189.878425925941</c:v>
                </c:pt>
                <c:pt idx="6097">
                  <c:v>42189.879120370373</c:v>
                </c:pt>
                <c:pt idx="6098">
                  <c:v>42189.879814814813</c:v>
                </c:pt>
                <c:pt idx="6099">
                  <c:v>42189.880509259274</c:v>
                </c:pt>
                <c:pt idx="6100">
                  <c:v>42189.881203703706</c:v>
                </c:pt>
                <c:pt idx="6101">
                  <c:v>42189.881898148175</c:v>
                </c:pt>
                <c:pt idx="6102">
                  <c:v>42189.882592592607</c:v>
                </c:pt>
                <c:pt idx="6103">
                  <c:v>42189.883287037039</c:v>
                </c:pt>
                <c:pt idx="6104">
                  <c:v>42189.883981481478</c:v>
                </c:pt>
                <c:pt idx="6105">
                  <c:v>42189.884675925947</c:v>
                </c:pt>
                <c:pt idx="6106">
                  <c:v>42189.885370370386</c:v>
                </c:pt>
                <c:pt idx="6107">
                  <c:v>42189.886064814818</c:v>
                </c:pt>
                <c:pt idx="6108">
                  <c:v>42189.886759259272</c:v>
                </c:pt>
                <c:pt idx="6109">
                  <c:v>42189.887453703705</c:v>
                </c:pt>
                <c:pt idx="6110">
                  <c:v>42189.88814814818</c:v>
                </c:pt>
                <c:pt idx="6111">
                  <c:v>42189.888842592605</c:v>
                </c:pt>
                <c:pt idx="6112">
                  <c:v>42189.889537037052</c:v>
                </c:pt>
                <c:pt idx="6113">
                  <c:v>42189.890231481491</c:v>
                </c:pt>
                <c:pt idx="6114">
                  <c:v>42189.890925925931</c:v>
                </c:pt>
                <c:pt idx="6115">
                  <c:v>42189.89162037037</c:v>
                </c:pt>
                <c:pt idx="6116">
                  <c:v>42189.892314814817</c:v>
                </c:pt>
                <c:pt idx="6117">
                  <c:v>42189.893009259256</c:v>
                </c:pt>
                <c:pt idx="6118">
                  <c:v>42189.893703703674</c:v>
                </c:pt>
                <c:pt idx="6119">
                  <c:v>42189.894398148179</c:v>
                </c:pt>
                <c:pt idx="6120">
                  <c:v>42189.895092592589</c:v>
                </c:pt>
                <c:pt idx="6121">
                  <c:v>42189.895787037021</c:v>
                </c:pt>
                <c:pt idx="6122">
                  <c:v>42189.896481481475</c:v>
                </c:pt>
                <c:pt idx="6123">
                  <c:v>42189.897175925929</c:v>
                </c:pt>
                <c:pt idx="6124">
                  <c:v>42189.897870370369</c:v>
                </c:pt>
                <c:pt idx="6125">
                  <c:v>42189.898564814815</c:v>
                </c:pt>
                <c:pt idx="6126">
                  <c:v>42189.899259259262</c:v>
                </c:pt>
                <c:pt idx="6127">
                  <c:v>42189.899953703687</c:v>
                </c:pt>
                <c:pt idx="6128">
                  <c:v>42189.90064814817</c:v>
                </c:pt>
                <c:pt idx="6129">
                  <c:v>42189.901342592595</c:v>
                </c:pt>
                <c:pt idx="6130">
                  <c:v>42189.902037037042</c:v>
                </c:pt>
                <c:pt idx="6131">
                  <c:v>42189.902731481481</c:v>
                </c:pt>
                <c:pt idx="6132">
                  <c:v>42189.903425925928</c:v>
                </c:pt>
                <c:pt idx="6133">
                  <c:v>42189.904120370367</c:v>
                </c:pt>
                <c:pt idx="6134">
                  <c:v>42189.904814814829</c:v>
                </c:pt>
                <c:pt idx="6135">
                  <c:v>42189.905509259261</c:v>
                </c:pt>
                <c:pt idx="6136">
                  <c:v>42189.9062037037</c:v>
                </c:pt>
                <c:pt idx="6137">
                  <c:v>42189.906898148176</c:v>
                </c:pt>
                <c:pt idx="6138">
                  <c:v>42189.907592592601</c:v>
                </c:pt>
                <c:pt idx="6139">
                  <c:v>42189.90828703704</c:v>
                </c:pt>
                <c:pt idx="6140">
                  <c:v>42189.90898148148</c:v>
                </c:pt>
                <c:pt idx="6141">
                  <c:v>42189.909675925941</c:v>
                </c:pt>
                <c:pt idx="6142">
                  <c:v>42189.910370370388</c:v>
                </c:pt>
                <c:pt idx="6143">
                  <c:v>42189.911064814805</c:v>
                </c:pt>
                <c:pt idx="6144">
                  <c:v>42189.911759259259</c:v>
                </c:pt>
                <c:pt idx="6145">
                  <c:v>42189.912453703706</c:v>
                </c:pt>
                <c:pt idx="6146">
                  <c:v>42189.91314814816</c:v>
                </c:pt>
                <c:pt idx="6147">
                  <c:v>42189.913842592592</c:v>
                </c:pt>
                <c:pt idx="6148">
                  <c:v>42189.914537037053</c:v>
                </c:pt>
                <c:pt idx="6149">
                  <c:v>42189.915231481493</c:v>
                </c:pt>
                <c:pt idx="6150">
                  <c:v>42189.915925925932</c:v>
                </c:pt>
                <c:pt idx="6151">
                  <c:v>42189.916620370386</c:v>
                </c:pt>
                <c:pt idx="6152">
                  <c:v>42189.917314814818</c:v>
                </c:pt>
                <c:pt idx="6153">
                  <c:v>42189.918009259272</c:v>
                </c:pt>
                <c:pt idx="6154">
                  <c:v>42189.918703703705</c:v>
                </c:pt>
                <c:pt idx="6155">
                  <c:v>42189.91939814818</c:v>
                </c:pt>
                <c:pt idx="6156">
                  <c:v>42189.920092592591</c:v>
                </c:pt>
                <c:pt idx="6157">
                  <c:v>42189.920787037023</c:v>
                </c:pt>
                <c:pt idx="6158">
                  <c:v>42189.92148148147</c:v>
                </c:pt>
                <c:pt idx="6159">
                  <c:v>42189.922175925931</c:v>
                </c:pt>
                <c:pt idx="6160">
                  <c:v>42189.922870370385</c:v>
                </c:pt>
                <c:pt idx="6161">
                  <c:v>42189.923564814802</c:v>
                </c:pt>
                <c:pt idx="6162">
                  <c:v>42189.924259259271</c:v>
                </c:pt>
                <c:pt idx="6163">
                  <c:v>42189.924953703689</c:v>
                </c:pt>
                <c:pt idx="6164">
                  <c:v>42189.925648148164</c:v>
                </c:pt>
                <c:pt idx="6165">
                  <c:v>42189.926342592589</c:v>
                </c:pt>
                <c:pt idx="6166">
                  <c:v>42189.927037037036</c:v>
                </c:pt>
                <c:pt idx="6167">
                  <c:v>42189.927731481475</c:v>
                </c:pt>
                <c:pt idx="6168">
                  <c:v>42189.928425925929</c:v>
                </c:pt>
                <c:pt idx="6169">
                  <c:v>42189.929120370354</c:v>
                </c:pt>
                <c:pt idx="6170">
                  <c:v>42189.929814814815</c:v>
                </c:pt>
                <c:pt idx="6171">
                  <c:v>42189.930509259262</c:v>
                </c:pt>
                <c:pt idx="6172">
                  <c:v>42189.931203703687</c:v>
                </c:pt>
                <c:pt idx="6173">
                  <c:v>42189.93189814817</c:v>
                </c:pt>
                <c:pt idx="6174">
                  <c:v>42189.932592592602</c:v>
                </c:pt>
                <c:pt idx="6175">
                  <c:v>42189.933287037034</c:v>
                </c:pt>
                <c:pt idx="6176">
                  <c:v>42189.933981481474</c:v>
                </c:pt>
                <c:pt idx="6177">
                  <c:v>42189.934675925942</c:v>
                </c:pt>
                <c:pt idx="6178">
                  <c:v>42189.935370370367</c:v>
                </c:pt>
                <c:pt idx="6179">
                  <c:v>42189.936064814814</c:v>
                </c:pt>
                <c:pt idx="6180">
                  <c:v>42189.936759259261</c:v>
                </c:pt>
                <c:pt idx="6181">
                  <c:v>42189.937453703678</c:v>
                </c:pt>
                <c:pt idx="6182">
                  <c:v>42189.938148148169</c:v>
                </c:pt>
                <c:pt idx="6183">
                  <c:v>42189.938842592601</c:v>
                </c:pt>
                <c:pt idx="6184">
                  <c:v>42189.93953703704</c:v>
                </c:pt>
                <c:pt idx="6185">
                  <c:v>42189.940231481494</c:v>
                </c:pt>
                <c:pt idx="6186">
                  <c:v>42189.940925925941</c:v>
                </c:pt>
                <c:pt idx="6187">
                  <c:v>42189.941620370373</c:v>
                </c:pt>
                <c:pt idx="6188">
                  <c:v>42189.942314814813</c:v>
                </c:pt>
                <c:pt idx="6189">
                  <c:v>42189.943009259259</c:v>
                </c:pt>
                <c:pt idx="6190">
                  <c:v>42189.943703703684</c:v>
                </c:pt>
                <c:pt idx="6191">
                  <c:v>42189.944398148175</c:v>
                </c:pt>
                <c:pt idx="6192">
                  <c:v>42189.945092592592</c:v>
                </c:pt>
                <c:pt idx="6193">
                  <c:v>42189.945787037024</c:v>
                </c:pt>
                <c:pt idx="6194">
                  <c:v>42189.946481481478</c:v>
                </c:pt>
                <c:pt idx="6195">
                  <c:v>42189.947175925932</c:v>
                </c:pt>
                <c:pt idx="6196">
                  <c:v>42189.947870370386</c:v>
                </c:pt>
                <c:pt idx="6197">
                  <c:v>42189.948564814818</c:v>
                </c:pt>
                <c:pt idx="6198">
                  <c:v>42189.949259259272</c:v>
                </c:pt>
                <c:pt idx="6199">
                  <c:v>42189.949953703705</c:v>
                </c:pt>
                <c:pt idx="6200">
                  <c:v>42189.95064814818</c:v>
                </c:pt>
                <c:pt idx="6201">
                  <c:v>42189.951342592591</c:v>
                </c:pt>
                <c:pt idx="6202">
                  <c:v>42189.952037037052</c:v>
                </c:pt>
                <c:pt idx="6203">
                  <c:v>42189.952731481491</c:v>
                </c:pt>
                <c:pt idx="6204">
                  <c:v>42189.953425925931</c:v>
                </c:pt>
                <c:pt idx="6205">
                  <c:v>42189.954120370385</c:v>
                </c:pt>
                <c:pt idx="6206">
                  <c:v>42189.954814814839</c:v>
                </c:pt>
                <c:pt idx="6207">
                  <c:v>42189.955509259271</c:v>
                </c:pt>
                <c:pt idx="6208">
                  <c:v>42189.956203703703</c:v>
                </c:pt>
                <c:pt idx="6209">
                  <c:v>42189.956898148193</c:v>
                </c:pt>
                <c:pt idx="6210">
                  <c:v>42189.957592592604</c:v>
                </c:pt>
                <c:pt idx="6211">
                  <c:v>42189.958287037043</c:v>
                </c:pt>
                <c:pt idx="6212">
                  <c:v>42189.958981481483</c:v>
                </c:pt>
                <c:pt idx="6213">
                  <c:v>42189.959675925944</c:v>
                </c:pt>
                <c:pt idx="6214">
                  <c:v>42189.960370370369</c:v>
                </c:pt>
                <c:pt idx="6215">
                  <c:v>42189.961064814801</c:v>
                </c:pt>
                <c:pt idx="6216">
                  <c:v>42189.961759259255</c:v>
                </c:pt>
                <c:pt idx="6217">
                  <c:v>42189.962453703687</c:v>
                </c:pt>
                <c:pt idx="6218">
                  <c:v>42189.963148148148</c:v>
                </c:pt>
                <c:pt idx="6219">
                  <c:v>42189.963842592595</c:v>
                </c:pt>
                <c:pt idx="6220">
                  <c:v>42189.964537037042</c:v>
                </c:pt>
                <c:pt idx="6221">
                  <c:v>42189.965231481481</c:v>
                </c:pt>
                <c:pt idx="6222">
                  <c:v>42189.965925925928</c:v>
                </c:pt>
                <c:pt idx="6223">
                  <c:v>42189.966620370367</c:v>
                </c:pt>
                <c:pt idx="6224">
                  <c:v>42189.967314814814</c:v>
                </c:pt>
                <c:pt idx="6225">
                  <c:v>42189.968009259261</c:v>
                </c:pt>
                <c:pt idx="6226">
                  <c:v>42189.968703703678</c:v>
                </c:pt>
                <c:pt idx="6227">
                  <c:v>42189.969398148169</c:v>
                </c:pt>
                <c:pt idx="6228">
                  <c:v>42189.970092592601</c:v>
                </c:pt>
                <c:pt idx="6229">
                  <c:v>42189.970787037026</c:v>
                </c:pt>
                <c:pt idx="6230">
                  <c:v>42189.971481481465</c:v>
                </c:pt>
                <c:pt idx="6231">
                  <c:v>42189.972175925941</c:v>
                </c:pt>
                <c:pt idx="6232">
                  <c:v>42189.972870370388</c:v>
                </c:pt>
                <c:pt idx="6233">
                  <c:v>42189.973564814805</c:v>
                </c:pt>
                <c:pt idx="6234">
                  <c:v>42189.974259259274</c:v>
                </c:pt>
                <c:pt idx="6235">
                  <c:v>42189.974953703706</c:v>
                </c:pt>
                <c:pt idx="6236">
                  <c:v>42189.97564814816</c:v>
                </c:pt>
                <c:pt idx="6237">
                  <c:v>42189.976342592592</c:v>
                </c:pt>
                <c:pt idx="6238">
                  <c:v>42189.977037037039</c:v>
                </c:pt>
                <c:pt idx="6239">
                  <c:v>42189.977731481478</c:v>
                </c:pt>
                <c:pt idx="6240">
                  <c:v>42189.978425925932</c:v>
                </c:pt>
                <c:pt idx="6241">
                  <c:v>42189.979120370372</c:v>
                </c:pt>
                <c:pt idx="6242">
                  <c:v>42189.979814814818</c:v>
                </c:pt>
                <c:pt idx="6243">
                  <c:v>42189.980509259272</c:v>
                </c:pt>
                <c:pt idx="6244">
                  <c:v>42189.981203703705</c:v>
                </c:pt>
                <c:pt idx="6245">
                  <c:v>42189.98189814818</c:v>
                </c:pt>
                <c:pt idx="6246">
                  <c:v>42189.982592592605</c:v>
                </c:pt>
                <c:pt idx="6247">
                  <c:v>42189.983287037037</c:v>
                </c:pt>
                <c:pt idx="6248">
                  <c:v>42189.983981481484</c:v>
                </c:pt>
                <c:pt idx="6249">
                  <c:v>42189.984675925945</c:v>
                </c:pt>
                <c:pt idx="6250">
                  <c:v>42189.985370370385</c:v>
                </c:pt>
                <c:pt idx="6251">
                  <c:v>42189.986064814817</c:v>
                </c:pt>
                <c:pt idx="6252">
                  <c:v>42189.986759259271</c:v>
                </c:pt>
                <c:pt idx="6253">
                  <c:v>42189.987453703689</c:v>
                </c:pt>
                <c:pt idx="6254">
                  <c:v>42189.988148148179</c:v>
                </c:pt>
                <c:pt idx="6255">
                  <c:v>42189.988842592604</c:v>
                </c:pt>
                <c:pt idx="6256">
                  <c:v>42189.989537037043</c:v>
                </c:pt>
                <c:pt idx="6257">
                  <c:v>42189.990231481483</c:v>
                </c:pt>
                <c:pt idx="6258">
                  <c:v>42189.990925925929</c:v>
                </c:pt>
                <c:pt idx="6259">
                  <c:v>42189.991620370354</c:v>
                </c:pt>
                <c:pt idx="6260">
                  <c:v>42189.992314814815</c:v>
                </c:pt>
                <c:pt idx="6261">
                  <c:v>42189.993009259255</c:v>
                </c:pt>
                <c:pt idx="6262">
                  <c:v>42189.993703703673</c:v>
                </c:pt>
                <c:pt idx="6263">
                  <c:v>42189.99439814817</c:v>
                </c:pt>
                <c:pt idx="6264">
                  <c:v>42189.995092592595</c:v>
                </c:pt>
                <c:pt idx="6265">
                  <c:v>42189.99578703702</c:v>
                </c:pt>
                <c:pt idx="6266">
                  <c:v>42189.996481481474</c:v>
                </c:pt>
                <c:pt idx="6267">
                  <c:v>42189.997175925928</c:v>
                </c:pt>
                <c:pt idx="6268">
                  <c:v>42189.997870370367</c:v>
                </c:pt>
                <c:pt idx="6269">
                  <c:v>42189.998564814814</c:v>
                </c:pt>
                <c:pt idx="6270">
                  <c:v>42189.999259259261</c:v>
                </c:pt>
                <c:pt idx="6271">
                  <c:v>42189.999953703678</c:v>
                </c:pt>
                <c:pt idx="6272">
                  <c:v>42190.000648148169</c:v>
                </c:pt>
                <c:pt idx="6273">
                  <c:v>42190.001342592594</c:v>
                </c:pt>
                <c:pt idx="6274">
                  <c:v>42190.00203703704</c:v>
                </c:pt>
                <c:pt idx="6275">
                  <c:v>42190.00273148148</c:v>
                </c:pt>
                <c:pt idx="6276">
                  <c:v>42190.003425925926</c:v>
                </c:pt>
                <c:pt idx="6277">
                  <c:v>42190.004120370373</c:v>
                </c:pt>
                <c:pt idx="6278">
                  <c:v>42190.004814814813</c:v>
                </c:pt>
                <c:pt idx="6279">
                  <c:v>42190.005509259259</c:v>
                </c:pt>
                <c:pt idx="6280">
                  <c:v>42190.006203703706</c:v>
                </c:pt>
                <c:pt idx="6281">
                  <c:v>42190.006898148175</c:v>
                </c:pt>
                <c:pt idx="6282">
                  <c:v>42190.007592592592</c:v>
                </c:pt>
                <c:pt idx="6283">
                  <c:v>42190.008287037039</c:v>
                </c:pt>
                <c:pt idx="6284">
                  <c:v>42190.008981481478</c:v>
                </c:pt>
                <c:pt idx="6285">
                  <c:v>42190.009675925932</c:v>
                </c:pt>
                <c:pt idx="6286">
                  <c:v>42190.010370370386</c:v>
                </c:pt>
                <c:pt idx="6287">
                  <c:v>42190.011064814804</c:v>
                </c:pt>
                <c:pt idx="6288">
                  <c:v>42190.011759259258</c:v>
                </c:pt>
                <c:pt idx="6289">
                  <c:v>42190.012453703705</c:v>
                </c:pt>
                <c:pt idx="6290">
                  <c:v>42190.013148148166</c:v>
                </c:pt>
                <c:pt idx="6291">
                  <c:v>42190.013842592591</c:v>
                </c:pt>
                <c:pt idx="6292">
                  <c:v>42190.014537037052</c:v>
                </c:pt>
                <c:pt idx="6293">
                  <c:v>42190.015231481491</c:v>
                </c:pt>
                <c:pt idx="6294">
                  <c:v>42190.015925925931</c:v>
                </c:pt>
                <c:pt idx="6295">
                  <c:v>42190.016620370385</c:v>
                </c:pt>
                <c:pt idx="6296">
                  <c:v>42190.017314814817</c:v>
                </c:pt>
                <c:pt idx="6297">
                  <c:v>42190.018009259271</c:v>
                </c:pt>
                <c:pt idx="6298">
                  <c:v>42190.018703703689</c:v>
                </c:pt>
                <c:pt idx="6299">
                  <c:v>42190.019398148179</c:v>
                </c:pt>
                <c:pt idx="6300">
                  <c:v>42190.020092592589</c:v>
                </c:pt>
                <c:pt idx="6301">
                  <c:v>42190.020787037021</c:v>
                </c:pt>
                <c:pt idx="6302">
                  <c:v>42190.021481481454</c:v>
                </c:pt>
                <c:pt idx="6303">
                  <c:v>42190.022175925929</c:v>
                </c:pt>
                <c:pt idx="6304">
                  <c:v>42190.022870370369</c:v>
                </c:pt>
                <c:pt idx="6305">
                  <c:v>42190.023564814801</c:v>
                </c:pt>
                <c:pt idx="6306">
                  <c:v>42190.024259259262</c:v>
                </c:pt>
                <c:pt idx="6307">
                  <c:v>42190.024953703687</c:v>
                </c:pt>
                <c:pt idx="6308">
                  <c:v>42190.025648148148</c:v>
                </c:pt>
                <c:pt idx="6309">
                  <c:v>42190.026342592595</c:v>
                </c:pt>
                <c:pt idx="6310">
                  <c:v>42190.027037037034</c:v>
                </c:pt>
                <c:pt idx="6311">
                  <c:v>42190.027731481474</c:v>
                </c:pt>
                <c:pt idx="6312">
                  <c:v>42190.028425925928</c:v>
                </c:pt>
                <c:pt idx="6313">
                  <c:v>42190.029120370353</c:v>
                </c:pt>
                <c:pt idx="6314">
                  <c:v>42190.029814814814</c:v>
                </c:pt>
                <c:pt idx="6315">
                  <c:v>42190.030509259261</c:v>
                </c:pt>
                <c:pt idx="6316">
                  <c:v>42190.031203703678</c:v>
                </c:pt>
                <c:pt idx="6317">
                  <c:v>42190.031898148169</c:v>
                </c:pt>
                <c:pt idx="6318">
                  <c:v>42190.032592592601</c:v>
                </c:pt>
                <c:pt idx="6319">
                  <c:v>42190.033287037026</c:v>
                </c:pt>
                <c:pt idx="6320">
                  <c:v>42190.033981481465</c:v>
                </c:pt>
                <c:pt idx="6321">
                  <c:v>42190.034675925941</c:v>
                </c:pt>
                <c:pt idx="6322">
                  <c:v>42190.035370370373</c:v>
                </c:pt>
                <c:pt idx="6323">
                  <c:v>42190.036064814805</c:v>
                </c:pt>
                <c:pt idx="6324">
                  <c:v>42190.036759259259</c:v>
                </c:pt>
                <c:pt idx="6325">
                  <c:v>42190.037453703684</c:v>
                </c:pt>
                <c:pt idx="6326">
                  <c:v>42190.03814814816</c:v>
                </c:pt>
                <c:pt idx="6327">
                  <c:v>42190.038842592592</c:v>
                </c:pt>
                <c:pt idx="6328">
                  <c:v>42190.039537037039</c:v>
                </c:pt>
                <c:pt idx="6329">
                  <c:v>42190.040231481493</c:v>
                </c:pt>
                <c:pt idx="6330">
                  <c:v>42190.040925925932</c:v>
                </c:pt>
                <c:pt idx="6331">
                  <c:v>42190.041620370372</c:v>
                </c:pt>
                <c:pt idx="6332">
                  <c:v>42190.042314814818</c:v>
                </c:pt>
                <c:pt idx="6333">
                  <c:v>42190.043009259258</c:v>
                </c:pt>
                <c:pt idx="6334">
                  <c:v>42190.043703703683</c:v>
                </c:pt>
                <c:pt idx="6335">
                  <c:v>42190.04439814818</c:v>
                </c:pt>
                <c:pt idx="6336">
                  <c:v>42190.045092592591</c:v>
                </c:pt>
                <c:pt idx="6337">
                  <c:v>42190.045787037023</c:v>
                </c:pt>
                <c:pt idx="6338">
                  <c:v>42190.046481481484</c:v>
                </c:pt>
                <c:pt idx="6339">
                  <c:v>42190.047175925931</c:v>
                </c:pt>
                <c:pt idx="6340">
                  <c:v>42190.047870370385</c:v>
                </c:pt>
                <c:pt idx="6341">
                  <c:v>42190.048564814817</c:v>
                </c:pt>
                <c:pt idx="6342">
                  <c:v>42190.049259259271</c:v>
                </c:pt>
                <c:pt idx="6343">
                  <c:v>42190.049953703689</c:v>
                </c:pt>
                <c:pt idx="6344">
                  <c:v>42190.050648148179</c:v>
                </c:pt>
                <c:pt idx="6345">
                  <c:v>42190.051342592589</c:v>
                </c:pt>
                <c:pt idx="6346">
                  <c:v>42190.052037037043</c:v>
                </c:pt>
                <c:pt idx="6347">
                  <c:v>42190.052731481483</c:v>
                </c:pt>
                <c:pt idx="6348">
                  <c:v>42190.053425925929</c:v>
                </c:pt>
                <c:pt idx="6349">
                  <c:v>42190.054120370369</c:v>
                </c:pt>
                <c:pt idx="6350">
                  <c:v>42190.05481481483</c:v>
                </c:pt>
                <c:pt idx="6351">
                  <c:v>42190.055509259262</c:v>
                </c:pt>
                <c:pt idx="6352">
                  <c:v>42190.056203703702</c:v>
                </c:pt>
                <c:pt idx="6353">
                  <c:v>42190.056898148177</c:v>
                </c:pt>
                <c:pt idx="6354">
                  <c:v>42190.057592592602</c:v>
                </c:pt>
                <c:pt idx="6355">
                  <c:v>42190.058287037042</c:v>
                </c:pt>
                <c:pt idx="6356">
                  <c:v>42190.058981481481</c:v>
                </c:pt>
                <c:pt idx="6357">
                  <c:v>42190.059675925942</c:v>
                </c:pt>
                <c:pt idx="6358">
                  <c:v>42190.060370370367</c:v>
                </c:pt>
                <c:pt idx="6359">
                  <c:v>42190.061064814799</c:v>
                </c:pt>
                <c:pt idx="6360">
                  <c:v>42190.061759259246</c:v>
                </c:pt>
                <c:pt idx="6361">
                  <c:v>42190.062453703678</c:v>
                </c:pt>
                <c:pt idx="6362">
                  <c:v>42190.063148148147</c:v>
                </c:pt>
                <c:pt idx="6363">
                  <c:v>42190.063842592594</c:v>
                </c:pt>
                <c:pt idx="6364">
                  <c:v>42190.06453703704</c:v>
                </c:pt>
                <c:pt idx="6365">
                  <c:v>42190.06523148148</c:v>
                </c:pt>
                <c:pt idx="6366">
                  <c:v>42190.065925925926</c:v>
                </c:pt>
                <c:pt idx="6367">
                  <c:v>42190.066620370373</c:v>
                </c:pt>
                <c:pt idx="6368">
                  <c:v>42190.067314814805</c:v>
                </c:pt>
                <c:pt idx="6369">
                  <c:v>42190.068009259259</c:v>
                </c:pt>
                <c:pt idx="6370">
                  <c:v>42190.068703703684</c:v>
                </c:pt>
                <c:pt idx="6371">
                  <c:v>42190.06939814816</c:v>
                </c:pt>
                <c:pt idx="6372">
                  <c:v>42190.070092592592</c:v>
                </c:pt>
                <c:pt idx="6373">
                  <c:v>42190.070787037024</c:v>
                </c:pt>
                <c:pt idx="6374">
                  <c:v>42190.071481481464</c:v>
                </c:pt>
                <c:pt idx="6375">
                  <c:v>42190.072175925932</c:v>
                </c:pt>
                <c:pt idx="6376">
                  <c:v>42190.072870370386</c:v>
                </c:pt>
                <c:pt idx="6377">
                  <c:v>42190.073564814804</c:v>
                </c:pt>
                <c:pt idx="6378">
                  <c:v>42190.074259259272</c:v>
                </c:pt>
                <c:pt idx="6379">
                  <c:v>42190.074953703705</c:v>
                </c:pt>
                <c:pt idx="6380">
                  <c:v>42190.075648148166</c:v>
                </c:pt>
                <c:pt idx="6381">
                  <c:v>42190.076342592591</c:v>
                </c:pt>
                <c:pt idx="6382">
                  <c:v>42190.077037037037</c:v>
                </c:pt>
                <c:pt idx="6383">
                  <c:v>42190.077731481484</c:v>
                </c:pt>
                <c:pt idx="6384">
                  <c:v>42190.078425925931</c:v>
                </c:pt>
                <c:pt idx="6385">
                  <c:v>42190.07912037037</c:v>
                </c:pt>
                <c:pt idx="6386">
                  <c:v>42190.079814814817</c:v>
                </c:pt>
                <c:pt idx="6387">
                  <c:v>42190.080509259271</c:v>
                </c:pt>
                <c:pt idx="6388">
                  <c:v>42190.081203703689</c:v>
                </c:pt>
                <c:pt idx="6389">
                  <c:v>42190.081898148179</c:v>
                </c:pt>
                <c:pt idx="6390">
                  <c:v>42190.082592592604</c:v>
                </c:pt>
                <c:pt idx="6391">
                  <c:v>42190.083287037036</c:v>
                </c:pt>
                <c:pt idx="6392">
                  <c:v>42190.083981481475</c:v>
                </c:pt>
                <c:pt idx="6393">
                  <c:v>42190.084675925944</c:v>
                </c:pt>
                <c:pt idx="6394">
                  <c:v>42190.085370370369</c:v>
                </c:pt>
                <c:pt idx="6395">
                  <c:v>42190.086064814815</c:v>
                </c:pt>
                <c:pt idx="6396">
                  <c:v>42190.086759259262</c:v>
                </c:pt>
                <c:pt idx="6397">
                  <c:v>42190.087453703687</c:v>
                </c:pt>
                <c:pt idx="6398">
                  <c:v>42190.08814814817</c:v>
                </c:pt>
                <c:pt idx="6399">
                  <c:v>42190.088842592602</c:v>
                </c:pt>
                <c:pt idx="6400">
                  <c:v>42190.089537037042</c:v>
                </c:pt>
                <c:pt idx="6401">
                  <c:v>42190.090231481481</c:v>
                </c:pt>
                <c:pt idx="6402">
                  <c:v>42190.090925925928</c:v>
                </c:pt>
                <c:pt idx="6403">
                  <c:v>42190.091620370353</c:v>
                </c:pt>
                <c:pt idx="6404">
                  <c:v>42190.092314814814</c:v>
                </c:pt>
                <c:pt idx="6405">
                  <c:v>42190.093009259246</c:v>
                </c:pt>
                <c:pt idx="6406">
                  <c:v>42190.093703703671</c:v>
                </c:pt>
                <c:pt idx="6407">
                  <c:v>42190.094398148169</c:v>
                </c:pt>
                <c:pt idx="6408">
                  <c:v>42190.095092592594</c:v>
                </c:pt>
                <c:pt idx="6409">
                  <c:v>42190.095787037018</c:v>
                </c:pt>
                <c:pt idx="6410">
                  <c:v>42190.096481481465</c:v>
                </c:pt>
                <c:pt idx="6411">
                  <c:v>42190.097175925926</c:v>
                </c:pt>
                <c:pt idx="6412">
                  <c:v>42190.097870370373</c:v>
                </c:pt>
                <c:pt idx="6413">
                  <c:v>42190.098564814805</c:v>
                </c:pt>
                <c:pt idx="6414">
                  <c:v>42190.099259259259</c:v>
                </c:pt>
                <c:pt idx="6415">
                  <c:v>42190.099953703684</c:v>
                </c:pt>
                <c:pt idx="6416">
                  <c:v>42190.10064814816</c:v>
                </c:pt>
                <c:pt idx="6417">
                  <c:v>42190.101342592585</c:v>
                </c:pt>
                <c:pt idx="6418">
                  <c:v>42190.102037037039</c:v>
                </c:pt>
                <c:pt idx="6419">
                  <c:v>42190.102731481478</c:v>
                </c:pt>
                <c:pt idx="6420">
                  <c:v>42190.103425925925</c:v>
                </c:pt>
                <c:pt idx="6421">
                  <c:v>42190.104120370372</c:v>
                </c:pt>
                <c:pt idx="6422">
                  <c:v>42190.104814814818</c:v>
                </c:pt>
                <c:pt idx="6423">
                  <c:v>42190.105509259258</c:v>
                </c:pt>
                <c:pt idx="6424">
                  <c:v>42190.106203703705</c:v>
                </c:pt>
                <c:pt idx="6425">
                  <c:v>42190.10689814818</c:v>
                </c:pt>
                <c:pt idx="6426">
                  <c:v>42190.107592592591</c:v>
                </c:pt>
                <c:pt idx="6427">
                  <c:v>42190.108287037037</c:v>
                </c:pt>
                <c:pt idx="6428">
                  <c:v>42190.108981481484</c:v>
                </c:pt>
                <c:pt idx="6429">
                  <c:v>42190.109675925931</c:v>
                </c:pt>
                <c:pt idx="6430">
                  <c:v>42190.110370370385</c:v>
                </c:pt>
                <c:pt idx="6431">
                  <c:v>42190.111064814802</c:v>
                </c:pt>
                <c:pt idx="6432">
                  <c:v>42190.111759259256</c:v>
                </c:pt>
                <c:pt idx="6433">
                  <c:v>42190.112453703689</c:v>
                </c:pt>
                <c:pt idx="6434">
                  <c:v>42190.113148148164</c:v>
                </c:pt>
                <c:pt idx="6435">
                  <c:v>42190.113842592589</c:v>
                </c:pt>
                <c:pt idx="6436">
                  <c:v>42190.114537037043</c:v>
                </c:pt>
                <c:pt idx="6437">
                  <c:v>42190.115231481483</c:v>
                </c:pt>
                <c:pt idx="6438">
                  <c:v>42190.115925925929</c:v>
                </c:pt>
                <c:pt idx="6439">
                  <c:v>42190.116620370369</c:v>
                </c:pt>
                <c:pt idx="6440">
                  <c:v>42190.117314814815</c:v>
                </c:pt>
                <c:pt idx="6441">
                  <c:v>42190.118009259262</c:v>
                </c:pt>
                <c:pt idx="6442">
                  <c:v>42190.118703703687</c:v>
                </c:pt>
                <c:pt idx="6443">
                  <c:v>42190.11939814817</c:v>
                </c:pt>
                <c:pt idx="6444">
                  <c:v>42190.120092592595</c:v>
                </c:pt>
                <c:pt idx="6445">
                  <c:v>42190.12078703702</c:v>
                </c:pt>
                <c:pt idx="6446">
                  <c:v>42190.121481481452</c:v>
                </c:pt>
                <c:pt idx="6447">
                  <c:v>42190.122175925928</c:v>
                </c:pt>
                <c:pt idx="6448">
                  <c:v>42190.122870370367</c:v>
                </c:pt>
                <c:pt idx="6449">
                  <c:v>42190.123564814799</c:v>
                </c:pt>
                <c:pt idx="6450">
                  <c:v>42190.124259259261</c:v>
                </c:pt>
                <c:pt idx="6451">
                  <c:v>42190.124953703678</c:v>
                </c:pt>
                <c:pt idx="6452">
                  <c:v>42190.125648148147</c:v>
                </c:pt>
                <c:pt idx="6453">
                  <c:v>42190.126342592594</c:v>
                </c:pt>
                <c:pt idx="6454">
                  <c:v>42190.127037037026</c:v>
                </c:pt>
                <c:pt idx="6455">
                  <c:v>42190.127731481465</c:v>
                </c:pt>
                <c:pt idx="6456">
                  <c:v>42190.128425925926</c:v>
                </c:pt>
                <c:pt idx="6457">
                  <c:v>42190.129120370359</c:v>
                </c:pt>
                <c:pt idx="6458">
                  <c:v>42190.129814814805</c:v>
                </c:pt>
                <c:pt idx="6459">
                  <c:v>42190.130509259259</c:v>
                </c:pt>
                <c:pt idx="6460">
                  <c:v>42190.131203703684</c:v>
                </c:pt>
                <c:pt idx="6461">
                  <c:v>42190.13189814816</c:v>
                </c:pt>
                <c:pt idx="6462">
                  <c:v>42190.132592592592</c:v>
                </c:pt>
                <c:pt idx="6463">
                  <c:v>42190.133287037024</c:v>
                </c:pt>
                <c:pt idx="6464">
                  <c:v>42190.133981481464</c:v>
                </c:pt>
                <c:pt idx="6465">
                  <c:v>42190.134675925932</c:v>
                </c:pt>
                <c:pt idx="6466">
                  <c:v>42190.135370370372</c:v>
                </c:pt>
                <c:pt idx="6467">
                  <c:v>42190.136064814804</c:v>
                </c:pt>
                <c:pt idx="6468">
                  <c:v>42190.136759259258</c:v>
                </c:pt>
                <c:pt idx="6469">
                  <c:v>42190.137453703683</c:v>
                </c:pt>
                <c:pt idx="6470">
                  <c:v>42190.138148148166</c:v>
                </c:pt>
                <c:pt idx="6471">
                  <c:v>42190.138842592591</c:v>
                </c:pt>
                <c:pt idx="6472">
                  <c:v>42190.139537037037</c:v>
                </c:pt>
                <c:pt idx="6473">
                  <c:v>42190.140231481491</c:v>
                </c:pt>
                <c:pt idx="6474">
                  <c:v>42190.140925925931</c:v>
                </c:pt>
                <c:pt idx="6475">
                  <c:v>42190.14162037037</c:v>
                </c:pt>
                <c:pt idx="6476">
                  <c:v>42190.142314814817</c:v>
                </c:pt>
                <c:pt idx="6477">
                  <c:v>42190.143009259256</c:v>
                </c:pt>
                <c:pt idx="6478">
                  <c:v>42190.143703703674</c:v>
                </c:pt>
                <c:pt idx="6479">
                  <c:v>42190.144398148179</c:v>
                </c:pt>
                <c:pt idx="6480">
                  <c:v>42190.145092592589</c:v>
                </c:pt>
                <c:pt idx="6481">
                  <c:v>42190.145787037021</c:v>
                </c:pt>
                <c:pt idx="6482">
                  <c:v>42190.146481481475</c:v>
                </c:pt>
                <c:pt idx="6483">
                  <c:v>42190.147175925929</c:v>
                </c:pt>
                <c:pt idx="6484">
                  <c:v>42190.147870370369</c:v>
                </c:pt>
                <c:pt idx="6485">
                  <c:v>42190.148564814815</c:v>
                </c:pt>
                <c:pt idx="6486">
                  <c:v>42190.149259259262</c:v>
                </c:pt>
                <c:pt idx="6487">
                  <c:v>42190.149953703687</c:v>
                </c:pt>
                <c:pt idx="6488">
                  <c:v>42190.15064814817</c:v>
                </c:pt>
                <c:pt idx="6489">
                  <c:v>42190.151342592595</c:v>
                </c:pt>
                <c:pt idx="6490">
                  <c:v>42190.152037037042</c:v>
                </c:pt>
                <c:pt idx="6491">
                  <c:v>42190.152731481481</c:v>
                </c:pt>
                <c:pt idx="6492">
                  <c:v>42190.153425925928</c:v>
                </c:pt>
                <c:pt idx="6493">
                  <c:v>42190.154120370367</c:v>
                </c:pt>
                <c:pt idx="6494">
                  <c:v>42190.154814814829</c:v>
                </c:pt>
                <c:pt idx="6495">
                  <c:v>42190.155509259261</c:v>
                </c:pt>
                <c:pt idx="6496">
                  <c:v>42190.1562037037</c:v>
                </c:pt>
                <c:pt idx="6497">
                  <c:v>42190.156898148176</c:v>
                </c:pt>
                <c:pt idx="6498">
                  <c:v>42190.157592592601</c:v>
                </c:pt>
                <c:pt idx="6499">
                  <c:v>42190.15828703704</c:v>
                </c:pt>
                <c:pt idx="6500">
                  <c:v>42190.15898148148</c:v>
                </c:pt>
                <c:pt idx="6501">
                  <c:v>42190.159675925941</c:v>
                </c:pt>
                <c:pt idx="6502">
                  <c:v>42190.160370370373</c:v>
                </c:pt>
                <c:pt idx="6503">
                  <c:v>42190.161064814783</c:v>
                </c:pt>
                <c:pt idx="6504">
                  <c:v>42190.161759259245</c:v>
                </c:pt>
                <c:pt idx="6505">
                  <c:v>42190.162453703684</c:v>
                </c:pt>
                <c:pt idx="6506">
                  <c:v>42190.163148148145</c:v>
                </c:pt>
                <c:pt idx="6507">
                  <c:v>42190.163842592585</c:v>
                </c:pt>
                <c:pt idx="6508">
                  <c:v>42190.164537037039</c:v>
                </c:pt>
                <c:pt idx="6509">
                  <c:v>42190.165231481478</c:v>
                </c:pt>
                <c:pt idx="6510">
                  <c:v>42190.165925925925</c:v>
                </c:pt>
                <c:pt idx="6511">
                  <c:v>42190.166620370372</c:v>
                </c:pt>
                <c:pt idx="6512">
                  <c:v>42190.167314814804</c:v>
                </c:pt>
                <c:pt idx="6513">
                  <c:v>42190.168009259258</c:v>
                </c:pt>
                <c:pt idx="6514">
                  <c:v>42190.168703703683</c:v>
                </c:pt>
                <c:pt idx="6515">
                  <c:v>42190.169398148166</c:v>
                </c:pt>
                <c:pt idx="6516">
                  <c:v>42190.170092592591</c:v>
                </c:pt>
                <c:pt idx="6517">
                  <c:v>42190.170787037023</c:v>
                </c:pt>
                <c:pt idx="6518">
                  <c:v>42190.17148148147</c:v>
                </c:pt>
                <c:pt idx="6519">
                  <c:v>42190.172175925931</c:v>
                </c:pt>
                <c:pt idx="6520">
                  <c:v>42190.172870370385</c:v>
                </c:pt>
                <c:pt idx="6521">
                  <c:v>42190.173564814802</c:v>
                </c:pt>
                <c:pt idx="6522">
                  <c:v>42190.174259259271</c:v>
                </c:pt>
                <c:pt idx="6523">
                  <c:v>42190.174953703689</c:v>
                </c:pt>
                <c:pt idx="6524">
                  <c:v>42190.175648148164</c:v>
                </c:pt>
                <c:pt idx="6525">
                  <c:v>42190.176342592589</c:v>
                </c:pt>
                <c:pt idx="6526">
                  <c:v>42190.177037037036</c:v>
                </c:pt>
                <c:pt idx="6527">
                  <c:v>42190.177731481475</c:v>
                </c:pt>
                <c:pt idx="6528">
                  <c:v>42190.178425925929</c:v>
                </c:pt>
                <c:pt idx="6529">
                  <c:v>42190.179120370354</c:v>
                </c:pt>
                <c:pt idx="6530">
                  <c:v>42190.179814814815</c:v>
                </c:pt>
                <c:pt idx="6531">
                  <c:v>42190.180509259262</c:v>
                </c:pt>
                <c:pt idx="6532">
                  <c:v>42190.181203703687</c:v>
                </c:pt>
                <c:pt idx="6533">
                  <c:v>42190.18189814817</c:v>
                </c:pt>
                <c:pt idx="6534">
                  <c:v>42190.182592592602</c:v>
                </c:pt>
                <c:pt idx="6535">
                  <c:v>42190.183287037034</c:v>
                </c:pt>
                <c:pt idx="6536">
                  <c:v>42190.183981481474</c:v>
                </c:pt>
                <c:pt idx="6537">
                  <c:v>42190.184675925942</c:v>
                </c:pt>
                <c:pt idx="6538">
                  <c:v>42190.185370370367</c:v>
                </c:pt>
                <c:pt idx="6539">
                  <c:v>42190.186064814814</c:v>
                </c:pt>
                <c:pt idx="6540">
                  <c:v>42190.186759259261</c:v>
                </c:pt>
                <c:pt idx="6541">
                  <c:v>42190.187453703678</c:v>
                </c:pt>
                <c:pt idx="6542">
                  <c:v>42190.188148148169</c:v>
                </c:pt>
                <c:pt idx="6543">
                  <c:v>42190.188842592601</c:v>
                </c:pt>
                <c:pt idx="6544">
                  <c:v>42190.18953703704</c:v>
                </c:pt>
                <c:pt idx="6545">
                  <c:v>42190.19023148148</c:v>
                </c:pt>
                <c:pt idx="6546">
                  <c:v>42190.190925925926</c:v>
                </c:pt>
                <c:pt idx="6547">
                  <c:v>42190.191620370359</c:v>
                </c:pt>
                <c:pt idx="6548">
                  <c:v>42190.192314814805</c:v>
                </c:pt>
                <c:pt idx="6549">
                  <c:v>42190.193009259245</c:v>
                </c:pt>
                <c:pt idx="6550">
                  <c:v>42190.19370370367</c:v>
                </c:pt>
                <c:pt idx="6551">
                  <c:v>42190.19439814816</c:v>
                </c:pt>
                <c:pt idx="6552">
                  <c:v>42190.195092592585</c:v>
                </c:pt>
                <c:pt idx="6553">
                  <c:v>42190.195787037017</c:v>
                </c:pt>
                <c:pt idx="6554">
                  <c:v>42190.196481481464</c:v>
                </c:pt>
                <c:pt idx="6555">
                  <c:v>42190.197175925925</c:v>
                </c:pt>
                <c:pt idx="6556">
                  <c:v>42190.197870370372</c:v>
                </c:pt>
                <c:pt idx="6557">
                  <c:v>42190.198564814804</c:v>
                </c:pt>
                <c:pt idx="6558">
                  <c:v>42190.199259259258</c:v>
                </c:pt>
                <c:pt idx="6559">
                  <c:v>42190.199953703683</c:v>
                </c:pt>
                <c:pt idx="6560">
                  <c:v>42190.200648148166</c:v>
                </c:pt>
                <c:pt idx="6561">
                  <c:v>42190.201342592576</c:v>
                </c:pt>
                <c:pt idx="6562">
                  <c:v>42190.202037037037</c:v>
                </c:pt>
                <c:pt idx="6563">
                  <c:v>42190.202731481484</c:v>
                </c:pt>
                <c:pt idx="6564">
                  <c:v>42190.203425925924</c:v>
                </c:pt>
                <c:pt idx="6565">
                  <c:v>42190.20412037037</c:v>
                </c:pt>
                <c:pt idx="6566">
                  <c:v>42190.204814814817</c:v>
                </c:pt>
                <c:pt idx="6567">
                  <c:v>42190.205509259256</c:v>
                </c:pt>
                <c:pt idx="6568">
                  <c:v>42190.206203703689</c:v>
                </c:pt>
                <c:pt idx="6569">
                  <c:v>42190.206898148179</c:v>
                </c:pt>
                <c:pt idx="6570">
                  <c:v>42190.207592592589</c:v>
                </c:pt>
                <c:pt idx="6571">
                  <c:v>42190.208287037036</c:v>
                </c:pt>
                <c:pt idx="6572">
                  <c:v>42190.208981481475</c:v>
                </c:pt>
                <c:pt idx="6573">
                  <c:v>42190.209675925929</c:v>
                </c:pt>
                <c:pt idx="6574">
                  <c:v>42190.210370370369</c:v>
                </c:pt>
                <c:pt idx="6575">
                  <c:v>42190.211064814801</c:v>
                </c:pt>
                <c:pt idx="6576">
                  <c:v>42190.211759259255</c:v>
                </c:pt>
                <c:pt idx="6577">
                  <c:v>42190.212453703687</c:v>
                </c:pt>
                <c:pt idx="6578">
                  <c:v>42190.213148148148</c:v>
                </c:pt>
                <c:pt idx="6579">
                  <c:v>42190.213842592595</c:v>
                </c:pt>
                <c:pt idx="6580">
                  <c:v>42190.214537037042</c:v>
                </c:pt>
                <c:pt idx="6581">
                  <c:v>42190.215231481481</c:v>
                </c:pt>
                <c:pt idx="6582">
                  <c:v>42190.215925925928</c:v>
                </c:pt>
                <c:pt idx="6583">
                  <c:v>42190.216620370367</c:v>
                </c:pt>
                <c:pt idx="6584">
                  <c:v>42190.217314814814</c:v>
                </c:pt>
                <c:pt idx="6585">
                  <c:v>42190.218009259261</c:v>
                </c:pt>
                <c:pt idx="6586">
                  <c:v>42190.218703703678</c:v>
                </c:pt>
                <c:pt idx="6587">
                  <c:v>42190.219398148169</c:v>
                </c:pt>
                <c:pt idx="6588">
                  <c:v>42190.220092592594</c:v>
                </c:pt>
                <c:pt idx="6589">
                  <c:v>42190.220787037018</c:v>
                </c:pt>
                <c:pt idx="6590">
                  <c:v>42190.221481481451</c:v>
                </c:pt>
                <c:pt idx="6591">
                  <c:v>42190.222175925926</c:v>
                </c:pt>
                <c:pt idx="6592">
                  <c:v>42190.222870370373</c:v>
                </c:pt>
                <c:pt idx="6593">
                  <c:v>42190.223564814783</c:v>
                </c:pt>
                <c:pt idx="6594">
                  <c:v>42190.224259259259</c:v>
                </c:pt>
                <c:pt idx="6595">
                  <c:v>42190.224953703684</c:v>
                </c:pt>
                <c:pt idx="6596">
                  <c:v>42190.225648148145</c:v>
                </c:pt>
                <c:pt idx="6597">
                  <c:v>42190.226342592585</c:v>
                </c:pt>
                <c:pt idx="6598">
                  <c:v>42190.227037037024</c:v>
                </c:pt>
                <c:pt idx="6599">
                  <c:v>42190.227731481464</c:v>
                </c:pt>
                <c:pt idx="6600">
                  <c:v>42190.228425925925</c:v>
                </c:pt>
                <c:pt idx="6601">
                  <c:v>42190.229120370357</c:v>
                </c:pt>
                <c:pt idx="6602">
                  <c:v>42190.229814814804</c:v>
                </c:pt>
                <c:pt idx="6603">
                  <c:v>42190.230509259258</c:v>
                </c:pt>
                <c:pt idx="6604">
                  <c:v>42190.231203703683</c:v>
                </c:pt>
                <c:pt idx="6605">
                  <c:v>42190.231898148166</c:v>
                </c:pt>
                <c:pt idx="6606">
                  <c:v>42190.232592592591</c:v>
                </c:pt>
                <c:pt idx="6607">
                  <c:v>42190.233287037023</c:v>
                </c:pt>
                <c:pt idx="6608">
                  <c:v>42190.23398148147</c:v>
                </c:pt>
                <c:pt idx="6609">
                  <c:v>42190.234675925931</c:v>
                </c:pt>
                <c:pt idx="6610">
                  <c:v>42190.23537037037</c:v>
                </c:pt>
                <c:pt idx="6611">
                  <c:v>42190.236064814802</c:v>
                </c:pt>
                <c:pt idx="6612">
                  <c:v>42190.236759259256</c:v>
                </c:pt>
                <c:pt idx="6613">
                  <c:v>42190.237453703674</c:v>
                </c:pt>
                <c:pt idx="6614">
                  <c:v>42190.238148148164</c:v>
                </c:pt>
                <c:pt idx="6615">
                  <c:v>42190.238842592589</c:v>
                </c:pt>
                <c:pt idx="6616">
                  <c:v>42190.239537037036</c:v>
                </c:pt>
                <c:pt idx="6617">
                  <c:v>42190.240231481483</c:v>
                </c:pt>
                <c:pt idx="6618">
                  <c:v>42190.240925925929</c:v>
                </c:pt>
                <c:pt idx="6619">
                  <c:v>42190.241620370354</c:v>
                </c:pt>
                <c:pt idx="6620">
                  <c:v>42190.242314814815</c:v>
                </c:pt>
                <c:pt idx="6621">
                  <c:v>42190.243009259255</c:v>
                </c:pt>
                <c:pt idx="6622">
                  <c:v>42190.243703703673</c:v>
                </c:pt>
                <c:pt idx="6623">
                  <c:v>42190.24439814817</c:v>
                </c:pt>
                <c:pt idx="6624">
                  <c:v>42190.245092592595</c:v>
                </c:pt>
                <c:pt idx="6625">
                  <c:v>42190.24578703702</c:v>
                </c:pt>
                <c:pt idx="6626">
                  <c:v>42190.246481481474</c:v>
                </c:pt>
                <c:pt idx="6627">
                  <c:v>42190.247175925928</c:v>
                </c:pt>
                <c:pt idx="6628">
                  <c:v>42190.247870370367</c:v>
                </c:pt>
                <c:pt idx="6629">
                  <c:v>42190.248564814814</c:v>
                </c:pt>
                <c:pt idx="6630">
                  <c:v>42190.249259259261</c:v>
                </c:pt>
                <c:pt idx="6631">
                  <c:v>42190.249953703678</c:v>
                </c:pt>
                <c:pt idx="6632">
                  <c:v>42190.250648148169</c:v>
                </c:pt>
                <c:pt idx="6633">
                  <c:v>42190.251342592594</c:v>
                </c:pt>
                <c:pt idx="6634">
                  <c:v>42190.25203703704</c:v>
                </c:pt>
                <c:pt idx="6635">
                  <c:v>42190.25273148148</c:v>
                </c:pt>
                <c:pt idx="6636">
                  <c:v>42190.253425925926</c:v>
                </c:pt>
                <c:pt idx="6637">
                  <c:v>42190.254120370373</c:v>
                </c:pt>
                <c:pt idx="6638">
                  <c:v>42190.254814814813</c:v>
                </c:pt>
                <c:pt idx="6639">
                  <c:v>42190.255509259259</c:v>
                </c:pt>
                <c:pt idx="6640">
                  <c:v>42190.256203703706</c:v>
                </c:pt>
                <c:pt idx="6641">
                  <c:v>42190.256898148175</c:v>
                </c:pt>
                <c:pt idx="6642">
                  <c:v>42190.257592592592</c:v>
                </c:pt>
                <c:pt idx="6643">
                  <c:v>42190.258287037039</c:v>
                </c:pt>
                <c:pt idx="6644">
                  <c:v>42190.258981481478</c:v>
                </c:pt>
                <c:pt idx="6645">
                  <c:v>42190.259675925932</c:v>
                </c:pt>
                <c:pt idx="6646">
                  <c:v>42190.260370370372</c:v>
                </c:pt>
                <c:pt idx="6647">
                  <c:v>42190.261064814797</c:v>
                </c:pt>
                <c:pt idx="6648">
                  <c:v>42190.261759259243</c:v>
                </c:pt>
                <c:pt idx="6649">
                  <c:v>42190.262453703683</c:v>
                </c:pt>
                <c:pt idx="6650">
                  <c:v>42190.263148148151</c:v>
                </c:pt>
                <c:pt idx="6651">
                  <c:v>42190.263842592576</c:v>
                </c:pt>
                <c:pt idx="6652">
                  <c:v>42190.264537037037</c:v>
                </c:pt>
                <c:pt idx="6653">
                  <c:v>42190.265231481484</c:v>
                </c:pt>
                <c:pt idx="6654">
                  <c:v>42190.265925925924</c:v>
                </c:pt>
                <c:pt idx="6655">
                  <c:v>42190.26662037037</c:v>
                </c:pt>
                <c:pt idx="6656">
                  <c:v>42190.267314814802</c:v>
                </c:pt>
                <c:pt idx="6657">
                  <c:v>42190.268009259256</c:v>
                </c:pt>
                <c:pt idx="6658">
                  <c:v>42190.268703703674</c:v>
                </c:pt>
                <c:pt idx="6659">
                  <c:v>42190.269398148164</c:v>
                </c:pt>
                <c:pt idx="6660">
                  <c:v>42190.270092592589</c:v>
                </c:pt>
                <c:pt idx="6661">
                  <c:v>42190.270787037021</c:v>
                </c:pt>
                <c:pt idx="6662">
                  <c:v>42190.271481481454</c:v>
                </c:pt>
                <c:pt idx="6663">
                  <c:v>42190.272175925929</c:v>
                </c:pt>
                <c:pt idx="6664">
                  <c:v>42190.272870370369</c:v>
                </c:pt>
                <c:pt idx="6665">
                  <c:v>42190.273564814801</c:v>
                </c:pt>
                <c:pt idx="6666">
                  <c:v>42190.274259259262</c:v>
                </c:pt>
                <c:pt idx="6667">
                  <c:v>42190.274953703687</c:v>
                </c:pt>
                <c:pt idx="6668">
                  <c:v>42190.275648148148</c:v>
                </c:pt>
                <c:pt idx="6669">
                  <c:v>42190.276342592595</c:v>
                </c:pt>
                <c:pt idx="6670">
                  <c:v>42190.277037037034</c:v>
                </c:pt>
                <c:pt idx="6671">
                  <c:v>42190.277731481474</c:v>
                </c:pt>
                <c:pt idx="6672">
                  <c:v>42190.278425925928</c:v>
                </c:pt>
                <c:pt idx="6673">
                  <c:v>42190.279120370353</c:v>
                </c:pt>
                <c:pt idx="6674">
                  <c:v>42190.279814814814</c:v>
                </c:pt>
                <c:pt idx="6675">
                  <c:v>42190.280509259261</c:v>
                </c:pt>
                <c:pt idx="6676">
                  <c:v>42190.281203703678</c:v>
                </c:pt>
                <c:pt idx="6677">
                  <c:v>42190.281898148169</c:v>
                </c:pt>
                <c:pt idx="6678">
                  <c:v>42190.282592592601</c:v>
                </c:pt>
                <c:pt idx="6679">
                  <c:v>42190.283287037026</c:v>
                </c:pt>
                <c:pt idx="6680">
                  <c:v>42190.283981481465</c:v>
                </c:pt>
                <c:pt idx="6681">
                  <c:v>42190.284675925941</c:v>
                </c:pt>
                <c:pt idx="6682">
                  <c:v>42190.285370370373</c:v>
                </c:pt>
                <c:pt idx="6683">
                  <c:v>42190.286064814805</c:v>
                </c:pt>
                <c:pt idx="6684">
                  <c:v>42190.286759259259</c:v>
                </c:pt>
                <c:pt idx="6685">
                  <c:v>42190.287453703684</c:v>
                </c:pt>
                <c:pt idx="6686">
                  <c:v>42190.28814814816</c:v>
                </c:pt>
                <c:pt idx="6687">
                  <c:v>42190.288842592592</c:v>
                </c:pt>
                <c:pt idx="6688">
                  <c:v>42190.289537037039</c:v>
                </c:pt>
                <c:pt idx="6689">
                  <c:v>42190.290231481478</c:v>
                </c:pt>
                <c:pt idx="6690">
                  <c:v>42190.290925925925</c:v>
                </c:pt>
                <c:pt idx="6691">
                  <c:v>42190.291620370357</c:v>
                </c:pt>
                <c:pt idx="6692">
                  <c:v>42190.292314814804</c:v>
                </c:pt>
                <c:pt idx="6693">
                  <c:v>42190.293009259243</c:v>
                </c:pt>
                <c:pt idx="6694">
                  <c:v>42190.293703703668</c:v>
                </c:pt>
                <c:pt idx="6695">
                  <c:v>42190.294398148166</c:v>
                </c:pt>
                <c:pt idx="6696">
                  <c:v>42190.295092592576</c:v>
                </c:pt>
                <c:pt idx="6697">
                  <c:v>42190.295787037008</c:v>
                </c:pt>
                <c:pt idx="6698">
                  <c:v>42190.29648148147</c:v>
                </c:pt>
                <c:pt idx="6699">
                  <c:v>42190.297175925924</c:v>
                </c:pt>
                <c:pt idx="6700">
                  <c:v>42190.29787037037</c:v>
                </c:pt>
                <c:pt idx="6701">
                  <c:v>42190.298564814802</c:v>
                </c:pt>
                <c:pt idx="6702">
                  <c:v>42190.299259259256</c:v>
                </c:pt>
                <c:pt idx="6703">
                  <c:v>42190.299953703674</c:v>
                </c:pt>
                <c:pt idx="6704">
                  <c:v>42190.300648148179</c:v>
                </c:pt>
                <c:pt idx="6705">
                  <c:v>42190.301342592589</c:v>
                </c:pt>
                <c:pt idx="6706">
                  <c:v>42190.302037037043</c:v>
                </c:pt>
                <c:pt idx="6707">
                  <c:v>42190.302731481483</c:v>
                </c:pt>
                <c:pt idx="6708">
                  <c:v>42190.303425925929</c:v>
                </c:pt>
                <c:pt idx="6709">
                  <c:v>42190.304120370369</c:v>
                </c:pt>
                <c:pt idx="6710">
                  <c:v>42190.30481481483</c:v>
                </c:pt>
                <c:pt idx="6711">
                  <c:v>42190.305509259262</c:v>
                </c:pt>
                <c:pt idx="6712">
                  <c:v>42190.306203703702</c:v>
                </c:pt>
                <c:pt idx="6713">
                  <c:v>42190.306898148177</c:v>
                </c:pt>
                <c:pt idx="6714">
                  <c:v>42190.307592592602</c:v>
                </c:pt>
                <c:pt idx="6715">
                  <c:v>42190.308287037042</c:v>
                </c:pt>
                <c:pt idx="6716">
                  <c:v>42190.308981481481</c:v>
                </c:pt>
                <c:pt idx="6717">
                  <c:v>42190.309675925942</c:v>
                </c:pt>
                <c:pt idx="6718">
                  <c:v>42190.310370370389</c:v>
                </c:pt>
                <c:pt idx="6719">
                  <c:v>42190.311064814814</c:v>
                </c:pt>
                <c:pt idx="6720">
                  <c:v>42190.311759259261</c:v>
                </c:pt>
                <c:pt idx="6721">
                  <c:v>42190.3124537037</c:v>
                </c:pt>
                <c:pt idx="6722">
                  <c:v>42190.313148148169</c:v>
                </c:pt>
                <c:pt idx="6723">
                  <c:v>42190.313842592601</c:v>
                </c:pt>
                <c:pt idx="6724">
                  <c:v>42190.314537037055</c:v>
                </c:pt>
                <c:pt idx="6725">
                  <c:v>42190.315231481494</c:v>
                </c:pt>
                <c:pt idx="6726">
                  <c:v>42190.315925925941</c:v>
                </c:pt>
                <c:pt idx="6727">
                  <c:v>42190.316620370388</c:v>
                </c:pt>
                <c:pt idx="6728">
                  <c:v>42190.317314814813</c:v>
                </c:pt>
                <c:pt idx="6729">
                  <c:v>42190.318009259274</c:v>
                </c:pt>
                <c:pt idx="6730">
                  <c:v>42190.318703703706</c:v>
                </c:pt>
                <c:pt idx="6731">
                  <c:v>42190.319398148175</c:v>
                </c:pt>
                <c:pt idx="6732">
                  <c:v>42190.320092592592</c:v>
                </c:pt>
                <c:pt idx="6733">
                  <c:v>42190.320787037024</c:v>
                </c:pt>
                <c:pt idx="6734">
                  <c:v>42190.321481481464</c:v>
                </c:pt>
                <c:pt idx="6735">
                  <c:v>42190.322175925932</c:v>
                </c:pt>
                <c:pt idx="6736">
                  <c:v>42190.322870370386</c:v>
                </c:pt>
                <c:pt idx="6737">
                  <c:v>42190.323564814804</c:v>
                </c:pt>
                <c:pt idx="6738">
                  <c:v>42190.324259259272</c:v>
                </c:pt>
                <c:pt idx="6739">
                  <c:v>42190.324953703705</c:v>
                </c:pt>
                <c:pt idx="6740">
                  <c:v>42190.325648148166</c:v>
                </c:pt>
                <c:pt idx="6741">
                  <c:v>42190.326342592591</c:v>
                </c:pt>
                <c:pt idx="6742">
                  <c:v>42190.327037037037</c:v>
                </c:pt>
                <c:pt idx="6743">
                  <c:v>42190.327731481484</c:v>
                </c:pt>
                <c:pt idx="6744">
                  <c:v>42190.328425925931</c:v>
                </c:pt>
                <c:pt idx="6745">
                  <c:v>42190.32912037037</c:v>
                </c:pt>
                <c:pt idx="6746">
                  <c:v>42190.329814814817</c:v>
                </c:pt>
                <c:pt idx="6747">
                  <c:v>42190.330509259271</c:v>
                </c:pt>
                <c:pt idx="6748">
                  <c:v>42190.331203703689</c:v>
                </c:pt>
                <c:pt idx="6749">
                  <c:v>42190.331898148179</c:v>
                </c:pt>
                <c:pt idx="6750">
                  <c:v>42190.332592592604</c:v>
                </c:pt>
                <c:pt idx="6751">
                  <c:v>42190.333287037036</c:v>
                </c:pt>
                <c:pt idx="6752">
                  <c:v>42190.333981481475</c:v>
                </c:pt>
                <c:pt idx="6753">
                  <c:v>42190.334675925944</c:v>
                </c:pt>
                <c:pt idx="6754">
                  <c:v>42190.335370370369</c:v>
                </c:pt>
                <c:pt idx="6755">
                  <c:v>42190.336064814815</c:v>
                </c:pt>
                <c:pt idx="6756">
                  <c:v>42190.336759259262</c:v>
                </c:pt>
                <c:pt idx="6757">
                  <c:v>42190.337453703687</c:v>
                </c:pt>
                <c:pt idx="6758">
                  <c:v>42190.33814814817</c:v>
                </c:pt>
                <c:pt idx="6759">
                  <c:v>42190.338842592602</c:v>
                </c:pt>
                <c:pt idx="6760">
                  <c:v>42190.339537037042</c:v>
                </c:pt>
                <c:pt idx="6761">
                  <c:v>42190.340231481496</c:v>
                </c:pt>
                <c:pt idx="6762">
                  <c:v>42190.340925925942</c:v>
                </c:pt>
                <c:pt idx="6763">
                  <c:v>42190.341620370367</c:v>
                </c:pt>
                <c:pt idx="6764">
                  <c:v>42190.342314814829</c:v>
                </c:pt>
                <c:pt idx="6765">
                  <c:v>42190.343009259261</c:v>
                </c:pt>
                <c:pt idx="6766">
                  <c:v>42190.343703703678</c:v>
                </c:pt>
                <c:pt idx="6767">
                  <c:v>42190.344398148176</c:v>
                </c:pt>
                <c:pt idx="6768">
                  <c:v>42190.345092592601</c:v>
                </c:pt>
                <c:pt idx="6769">
                  <c:v>42190.345787037026</c:v>
                </c:pt>
                <c:pt idx="6770">
                  <c:v>42190.34648148148</c:v>
                </c:pt>
                <c:pt idx="6771">
                  <c:v>42190.347175925941</c:v>
                </c:pt>
                <c:pt idx="6772">
                  <c:v>42190.347870370388</c:v>
                </c:pt>
                <c:pt idx="6773">
                  <c:v>42190.348564814813</c:v>
                </c:pt>
                <c:pt idx="6774">
                  <c:v>42190.349259259274</c:v>
                </c:pt>
                <c:pt idx="6775">
                  <c:v>42190.349953703706</c:v>
                </c:pt>
                <c:pt idx="6776">
                  <c:v>42190.350648148175</c:v>
                </c:pt>
                <c:pt idx="6777">
                  <c:v>42190.351342592592</c:v>
                </c:pt>
                <c:pt idx="6778">
                  <c:v>42190.352037037053</c:v>
                </c:pt>
                <c:pt idx="6779">
                  <c:v>42190.352731481493</c:v>
                </c:pt>
                <c:pt idx="6780">
                  <c:v>42190.353425925932</c:v>
                </c:pt>
                <c:pt idx="6781">
                  <c:v>42190.354120370386</c:v>
                </c:pt>
                <c:pt idx="6782">
                  <c:v>42190.35481481484</c:v>
                </c:pt>
                <c:pt idx="6783">
                  <c:v>42190.355509259272</c:v>
                </c:pt>
                <c:pt idx="6784">
                  <c:v>42190.356203703712</c:v>
                </c:pt>
                <c:pt idx="6785">
                  <c:v>42190.356898148195</c:v>
                </c:pt>
                <c:pt idx="6786">
                  <c:v>42190.357592592605</c:v>
                </c:pt>
                <c:pt idx="6787">
                  <c:v>42190.358287037052</c:v>
                </c:pt>
                <c:pt idx="6788">
                  <c:v>42190.358981481491</c:v>
                </c:pt>
                <c:pt idx="6789">
                  <c:v>42190.359675925945</c:v>
                </c:pt>
                <c:pt idx="6790">
                  <c:v>42190.360370370385</c:v>
                </c:pt>
                <c:pt idx="6791">
                  <c:v>42190.361064814802</c:v>
                </c:pt>
                <c:pt idx="6792">
                  <c:v>42190.361759259256</c:v>
                </c:pt>
                <c:pt idx="6793">
                  <c:v>42190.362453703689</c:v>
                </c:pt>
                <c:pt idx="6794">
                  <c:v>42190.363148148164</c:v>
                </c:pt>
                <c:pt idx="6795">
                  <c:v>42190.363842592589</c:v>
                </c:pt>
                <c:pt idx="6796">
                  <c:v>42190.364537037043</c:v>
                </c:pt>
                <c:pt idx="6797">
                  <c:v>42190.365231481483</c:v>
                </c:pt>
                <c:pt idx="6798">
                  <c:v>42190.365925925929</c:v>
                </c:pt>
                <c:pt idx="6799">
                  <c:v>42190.366620370369</c:v>
                </c:pt>
                <c:pt idx="6800">
                  <c:v>42190.367314814815</c:v>
                </c:pt>
                <c:pt idx="6801">
                  <c:v>42190.368009259262</c:v>
                </c:pt>
                <c:pt idx="6802">
                  <c:v>42190.368703703687</c:v>
                </c:pt>
                <c:pt idx="6803">
                  <c:v>42190.36939814817</c:v>
                </c:pt>
                <c:pt idx="6804">
                  <c:v>42190.370092592602</c:v>
                </c:pt>
                <c:pt idx="6805">
                  <c:v>42190.370787037034</c:v>
                </c:pt>
                <c:pt idx="6806">
                  <c:v>42190.371481481474</c:v>
                </c:pt>
                <c:pt idx="6807">
                  <c:v>42190.372175925942</c:v>
                </c:pt>
                <c:pt idx="6808">
                  <c:v>42190.372870370389</c:v>
                </c:pt>
                <c:pt idx="6809">
                  <c:v>42190.373564814814</c:v>
                </c:pt>
                <c:pt idx="6810">
                  <c:v>42190.374259259275</c:v>
                </c:pt>
                <c:pt idx="6811">
                  <c:v>42190.3749537037</c:v>
                </c:pt>
                <c:pt idx="6812">
                  <c:v>42190.375648148169</c:v>
                </c:pt>
                <c:pt idx="6813">
                  <c:v>42190.376342592601</c:v>
                </c:pt>
                <c:pt idx="6814">
                  <c:v>42190.37703703704</c:v>
                </c:pt>
                <c:pt idx="6815">
                  <c:v>42190.37773148148</c:v>
                </c:pt>
                <c:pt idx="6816">
                  <c:v>42190.378425925941</c:v>
                </c:pt>
                <c:pt idx="6817">
                  <c:v>42190.379120370373</c:v>
                </c:pt>
                <c:pt idx="6818">
                  <c:v>42190.379814814813</c:v>
                </c:pt>
                <c:pt idx="6819">
                  <c:v>42190.380509259274</c:v>
                </c:pt>
                <c:pt idx="6820">
                  <c:v>42190.381203703706</c:v>
                </c:pt>
                <c:pt idx="6821">
                  <c:v>42190.381898148175</c:v>
                </c:pt>
                <c:pt idx="6822">
                  <c:v>42190.382592592607</c:v>
                </c:pt>
                <c:pt idx="6823">
                  <c:v>42190.383287037039</c:v>
                </c:pt>
                <c:pt idx="6824">
                  <c:v>42190.383981481478</c:v>
                </c:pt>
                <c:pt idx="6825">
                  <c:v>42190.384675925947</c:v>
                </c:pt>
                <c:pt idx="6826">
                  <c:v>42190.385370370386</c:v>
                </c:pt>
                <c:pt idx="6827">
                  <c:v>42190.386064814818</c:v>
                </c:pt>
                <c:pt idx="6828">
                  <c:v>42190.386759259272</c:v>
                </c:pt>
                <c:pt idx="6829">
                  <c:v>42190.387453703705</c:v>
                </c:pt>
                <c:pt idx="6830">
                  <c:v>42190.38814814818</c:v>
                </c:pt>
                <c:pt idx="6831">
                  <c:v>42190.388842592605</c:v>
                </c:pt>
                <c:pt idx="6832">
                  <c:v>42190.389537037052</c:v>
                </c:pt>
                <c:pt idx="6833">
                  <c:v>42190.390231481491</c:v>
                </c:pt>
                <c:pt idx="6834">
                  <c:v>42190.390925925931</c:v>
                </c:pt>
                <c:pt idx="6835">
                  <c:v>42190.39162037037</c:v>
                </c:pt>
                <c:pt idx="6836">
                  <c:v>42190.392314814817</c:v>
                </c:pt>
                <c:pt idx="6837">
                  <c:v>42190.393009259256</c:v>
                </c:pt>
                <c:pt idx="6838">
                  <c:v>42190.393703703674</c:v>
                </c:pt>
                <c:pt idx="6839">
                  <c:v>42190.394398148179</c:v>
                </c:pt>
                <c:pt idx="6840">
                  <c:v>42190.395092592589</c:v>
                </c:pt>
                <c:pt idx="6841">
                  <c:v>42190.395787037021</c:v>
                </c:pt>
                <c:pt idx="6842">
                  <c:v>42190.396481481475</c:v>
                </c:pt>
                <c:pt idx="6843">
                  <c:v>42190.397175925929</c:v>
                </c:pt>
                <c:pt idx="6844">
                  <c:v>42190.397870370369</c:v>
                </c:pt>
                <c:pt idx="6845">
                  <c:v>42190.398564814815</c:v>
                </c:pt>
                <c:pt idx="6846">
                  <c:v>42190.399259259262</c:v>
                </c:pt>
                <c:pt idx="6847">
                  <c:v>42190.399953703687</c:v>
                </c:pt>
                <c:pt idx="6848">
                  <c:v>42190.40064814817</c:v>
                </c:pt>
                <c:pt idx="6849">
                  <c:v>42190.401342592595</c:v>
                </c:pt>
                <c:pt idx="6850">
                  <c:v>42190.402037037042</c:v>
                </c:pt>
                <c:pt idx="6851">
                  <c:v>42190.402731481481</c:v>
                </c:pt>
                <c:pt idx="6852">
                  <c:v>42190.403425925928</c:v>
                </c:pt>
                <c:pt idx="6853">
                  <c:v>42190.404120370367</c:v>
                </c:pt>
                <c:pt idx="6854">
                  <c:v>42190.404814814829</c:v>
                </c:pt>
                <c:pt idx="6855">
                  <c:v>42190.405509259261</c:v>
                </c:pt>
                <c:pt idx="6856">
                  <c:v>42190.4062037037</c:v>
                </c:pt>
                <c:pt idx="6857">
                  <c:v>42190.406898148176</c:v>
                </c:pt>
                <c:pt idx="6858">
                  <c:v>42190.407592592601</c:v>
                </c:pt>
                <c:pt idx="6859">
                  <c:v>42190.40828703704</c:v>
                </c:pt>
                <c:pt idx="6860">
                  <c:v>42190.40898148148</c:v>
                </c:pt>
                <c:pt idx="6861">
                  <c:v>42190.409675925941</c:v>
                </c:pt>
                <c:pt idx="6862">
                  <c:v>42190.410370370388</c:v>
                </c:pt>
                <c:pt idx="6863">
                  <c:v>42190.411064814805</c:v>
                </c:pt>
                <c:pt idx="6864">
                  <c:v>42190.411759259259</c:v>
                </c:pt>
                <c:pt idx="6865">
                  <c:v>42190.412453703706</c:v>
                </c:pt>
                <c:pt idx="6866">
                  <c:v>42190.41314814816</c:v>
                </c:pt>
                <c:pt idx="6867">
                  <c:v>42190.413842592592</c:v>
                </c:pt>
                <c:pt idx="6868">
                  <c:v>42190.414537037053</c:v>
                </c:pt>
                <c:pt idx="6869">
                  <c:v>42190.415231481493</c:v>
                </c:pt>
                <c:pt idx="6870">
                  <c:v>42190.415925925932</c:v>
                </c:pt>
                <c:pt idx="6871">
                  <c:v>42190.416620370386</c:v>
                </c:pt>
                <c:pt idx="6872">
                  <c:v>42190.417314814818</c:v>
                </c:pt>
                <c:pt idx="6873">
                  <c:v>42190.418009259272</c:v>
                </c:pt>
                <c:pt idx="6874">
                  <c:v>42190.418703703705</c:v>
                </c:pt>
                <c:pt idx="6875">
                  <c:v>42190.41939814818</c:v>
                </c:pt>
                <c:pt idx="6876">
                  <c:v>42190.420092592591</c:v>
                </c:pt>
                <c:pt idx="6877">
                  <c:v>42190.420787037023</c:v>
                </c:pt>
                <c:pt idx="6878">
                  <c:v>42190.42148148147</c:v>
                </c:pt>
                <c:pt idx="6879">
                  <c:v>42190.422175925931</c:v>
                </c:pt>
                <c:pt idx="6880">
                  <c:v>42190.422870370385</c:v>
                </c:pt>
                <c:pt idx="6881">
                  <c:v>42190.423564814802</c:v>
                </c:pt>
                <c:pt idx="6882">
                  <c:v>42190.424259259271</c:v>
                </c:pt>
                <c:pt idx="6883">
                  <c:v>42190.424953703689</c:v>
                </c:pt>
                <c:pt idx="6884">
                  <c:v>42190.425648148164</c:v>
                </c:pt>
                <c:pt idx="6885">
                  <c:v>42190.426342592589</c:v>
                </c:pt>
                <c:pt idx="6886">
                  <c:v>42190.427037037036</c:v>
                </c:pt>
                <c:pt idx="6887">
                  <c:v>42190.427731481475</c:v>
                </c:pt>
                <c:pt idx="6888">
                  <c:v>42190.428425925929</c:v>
                </c:pt>
                <c:pt idx="6889">
                  <c:v>42190.429120370354</c:v>
                </c:pt>
                <c:pt idx="6890">
                  <c:v>42190.429814814815</c:v>
                </c:pt>
                <c:pt idx="6891">
                  <c:v>42190.430509259262</c:v>
                </c:pt>
                <c:pt idx="6892">
                  <c:v>42190.431203703687</c:v>
                </c:pt>
                <c:pt idx="6893">
                  <c:v>42190.43189814817</c:v>
                </c:pt>
                <c:pt idx="6894">
                  <c:v>42190.432592592602</c:v>
                </c:pt>
                <c:pt idx="6895">
                  <c:v>42190.433287037034</c:v>
                </c:pt>
                <c:pt idx="6896">
                  <c:v>42190.433981481474</c:v>
                </c:pt>
                <c:pt idx="6897">
                  <c:v>42190.434675925942</c:v>
                </c:pt>
                <c:pt idx="6898">
                  <c:v>42190.435370370367</c:v>
                </c:pt>
                <c:pt idx="6899">
                  <c:v>42190.436064814814</c:v>
                </c:pt>
                <c:pt idx="6900">
                  <c:v>42190.436759259261</c:v>
                </c:pt>
                <c:pt idx="6901">
                  <c:v>42190.437453703678</c:v>
                </c:pt>
                <c:pt idx="6902">
                  <c:v>42190.438148148169</c:v>
                </c:pt>
                <c:pt idx="6903">
                  <c:v>42190.438842592601</c:v>
                </c:pt>
                <c:pt idx="6904">
                  <c:v>42190.43953703704</c:v>
                </c:pt>
                <c:pt idx="6905">
                  <c:v>42190.440231481494</c:v>
                </c:pt>
                <c:pt idx="6906">
                  <c:v>42190.440925925941</c:v>
                </c:pt>
                <c:pt idx="6907">
                  <c:v>42190.441620370373</c:v>
                </c:pt>
                <c:pt idx="6908">
                  <c:v>42190.442314814813</c:v>
                </c:pt>
                <c:pt idx="6909">
                  <c:v>42190.443009259259</c:v>
                </c:pt>
                <c:pt idx="6910">
                  <c:v>42190.443703703684</c:v>
                </c:pt>
                <c:pt idx="6911">
                  <c:v>42190.444398148175</c:v>
                </c:pt>
                <c:pt idx="6912">
                  <c:v>42190.445092592592</c:v>
                </c:pt>
                <c:pt idx="6913">
                  <c:v>42190.445787037024</c:v>
                </c:pt>
                <c:pt idx="6914">
                  <c:v>42190.446481481478</c:v>
                </c:pt>
                <c:pt idx="6915">
                  <c:v>42190.447175925932</c:v>
                </c:pt>
                <c:pt idx="6916">
                  <c:v>42190.447870370386</c:v>
                </c:pt>
                <c:pt idx="6917">
                  <c:v>42190.448564814818</c:v>
                </c:pt>
                <c:pt idx="6918">
                  <c:v>42190.449259259272</c:v>
                </c:pt>
                <c:pt idx="6919">
                  <c:v>42190.449953703705</c:v>
                </c:pt>
                <c:pt idx="6920">
                  <c:v>42190.45064814818</c:v>
                </c:pt>
                <c:pt idx="6921">
                  <c:v>42190.451342592591</c:v>
                </c:pt>
                <c:pt idx="6922">
                  <c:v>42190.452037037052</c:v>
                </c:pt>
                <c:pt idx="6923">
                  <c:v>42190.452731481491</c:v>
                </c:pt>
                <c:pt idx="6924">
                  <c:v>42190.453425925931</c:v>
                </c:pt>
                <c:pt idx="6925">
                  <c:v>42190.454120370385</c:v>
                </c:pt>
                <c:pt idx="6926">
                  <c:v>42190.454814814839</c:v>
                </c:pt>
                <c:pt idx="6927">
                  <c:v>42190.455509259271</c:v>
                </c:pt>
                <c:pt idx="6928">
                  <c:v>42190.456203703703</c:v>
                </c:pt>
                <c:pt idx="6929">
                  <c:v>42190.456898148193</c:v>
                </c:pt>
                <c:pt idx="6930">
                  <c:v>42190.457592592604</c:v>
                </c:pt>
                <c:pt idx="6931">
                  <c:v>42190.458287037043</c:v>
                </c:pt>
                <c:pt idx="6932">
                  <c:v>42190.458981481483</c:v>
                </c:pt>
                <c:pt idx="6933">
                  <c:v>42190.459675925944</c:v>
                </c:pt>
                <c:pt idx="6934">
                  <c:v>42190.460370370369</c:v>
                </c:pt>
                <c:pt idx="6935">
                  <c:v>42190.461064814801</c:v>
                </c:pt>
                <c:pt idx="6936">
                  <c:v>42190.461759259255</c:v>
                </c:pt>
                <c:pt idx="6937">
                  <c:v>42190.462453703687</c:v>
                </c:pt>
                <c:pt idx="6938">
                  <c:v>42190.463148148148</c:v>
                </c:pt>
                <c:pt idx="6939">
                  <c:v>42190.463842592595</c:v>
                </c:pt>
                <c:pt idx="6940">
                  <c:v>42190.464537037042</c:v>
                </c:pt>
                <c:pt idx="6941">
                  <c:v>42190.465231481481</c:v>
                </c:pt>
                <c:pt idx="6942">
                  <c:v>42190.465925925928</c:v>
                </c:pt>
                <c:pt idx="6943">
                  <c:v>42190.466620370367</c:v>
                </c:pt>
                <c:pt idx="6944">
                  <c:v>42190.467314814814</c:v>
                </c:pt>
                <c:pt idx="6945">
                  <c:v>42190.468009259261</c:v>
                </c:pt>
                <c:pt idx="6946">
                  <c:v>42190.468703703678</c:v>
                </c:pt>
                <c:pt idx="6947">
                  <c:v>42190.469398148169</c:v>
                </c:pt>
                <c:pt idx="6948">
                  <c:v>42190.470092592601</c:v>
                </c:pt>
                <c:pt idx="6949">
                  <c:v>42190.470787037026</c:v>
                </c:pt>
                <c:pt idx="6950">
                  <c:v>42190.471481481465</c:v>
                </c:pt>
                <c:pt idx="6951">
                  <c:v>42190.472175925941</c:v>
                </c:pt>
                <c:pt idx="6952">
                  <c:v>42190.472870370388</c:v>
                </c:pt>
                <c:pt idx="6953">
                  <c:v>42190.473564814805</c:v>
                </c:pt>
                <c:pt idx="6954">
                  <c:v>42190.474259259274</c:v>
                </c:pt>
                <c:pt idx="6955">
                  <c:v>42190.474953703706</c:v>
                </c:pt>
                <c:pt idx="6956">
                  <c:v>42190.47564814816</c:v>
                </c:pt>
                <c:pt idx="6957">
                  <c:v>42190.476342592592</c:v>
                </c:pt>
                <c:pt idx="6958">
                  <c:v>42190.477037037039</c:v>
                </c:pt>
                <c:pt idx="6959">
                  <c:v>42190.477731481478</c:v>
                </c:pt>
                <c:pt idx="6960">
                  <c:v>42190.478425925932</c:v>
                </c:pt>
                <c:pt idx="6961">
                  <c:v>42190.479120370372</c:v>
                </c:pt>
                <c:pt idx="6962">
                  <c:v>42190.479814814818</c:v>
                </c:pt>
                <c:pt idx="6963">
                  <c:v>42190.480509259272</c:v>
                </c:pt>
                <c:pt idx="6964">
                  <c:v>42190.481203703705</c:v>
                </c:pt>
                <c:pt idx="6965">
                  <c:v>42190.48189814818</c:v>
                </c:pt>
                <c:pt idx="6966">
                  <c:v>42190.482592592605</c:v>
                </c:pt>
                <c:pt idx="6967">
                  <c:v>42190.483287037037</c:v>
                </c:pt>
                <c:pt idx="6968">
                  <c:v>42190.483981481484</c:v>
                </c:pt>
                <c:pt idx="6969">
                  <c:v>42190.484675925945</c:v>
                </c:pt>
                <c:pt idx="6970">
                  <c:v>42190.485370370385</c:v>
                </c:pt>
                <c:pt idx="6971">
                  <c:v>42190.486064814817</c:v>
                </c:pt>
                <c:pt idx="6972">
                  <c:v>42190.486759259271</c:v>
                </c:pt>
                <c:pt idx="6973">
                  <c:v>42190.487453703689</c:v>
                </c:pt>
                <c:pt idx="6974">
                  <c:v>42190.488148148179</c:v>
                </c:pt>
                <c:pt idx="6975">
                  <c:v>42190.488842592604</c:v>
                </c:pt>
                <c:pt idx="6976">
                  <c:v>42190.489537037043</c:v>
                </c:pt>
                <c:pt idx="6977">
                  <c:v>42190.490231481483</c:v>
                </c:pt>
                <c:pt idx="6978">
                  <c:v>42190.490925925929</c:v>
                </c:pt>
                <c:pt idx="6979">
                  <c:v>42190.491620370354</c:v>
                </c:pt>
                <c:pt idx="6980">
                  <c:v>42190.492314814815</c:v>
                </c:pt>
                <c:pt idx="6981">
                  <c:v>42190.493009259255</c:v>
                </c:pt>
                <c:pt idx="6982">
                  <c:v>42190.493703703673</c:v>
                </c:pt>
                <c:pt idx="6983">
                  <c:v>42190.49439814817</c:v>
                </c:pt>
                <c:pt idx="6984">
                  <c:v>42190.495092592595</c:v>
                </c:pt>
                <c:pt idx="6985">
                  <c:v>42190.49578703702</c:v>
                </c:pt>
                <c:pt idx="6986">
                  <c:v>42190.496481481474</c:v>
                </c:pt>
                <c:pt idx="6987">
                  <c:v>42190.497175925928</c:v>
                </c:pt>
                <c:pt idx="6988">
                  <c:v>42190.497870370367</c:v>
                </c:pt>
                <c:pt idx="6989">
                  <c:v>42190.498564814814</c:v>
                </c:pt>
                <c:pt idx="6990">
                  <c:v>42190.499259259261</c:v>
                </c:pt>
                <c:pt idx="6991">
                  <c:v>42190.499953703678</c:v>
                </c:pt>
                <c:pt idx="6992">
                  <c:v>42190.500648148169</c:v>
                </c:pt>
                <c:pt idx="6993">
                  <c:v>42190.501342592594</c:v>
                </c:pt>
                <c:pt idx="6994">
                  <c:v>42190.50203703704</c:v>
                </c:pt>
                <c:pt idx="6995">
                  <c:v>42190.50273148148</c:v>
                </c:pt>
                <c:pt idx="6996">
                  <c:v>42190.503425925926</c:v>
                </c:pt>
                <c:pt idx="6997">
                  <c:v>42190.504120370373</c:v>
                </c:pt>
                <c:pt idx="6998">
                  <c:v>42190.504814814813</c:v>
                </c:pt>
                <c:pt idx="6999">
                  <c:v>42190.505509259259</c:v>
                </c:pt>
                <c:pt idx="7000">
                  <c:v>42190.506203703706</c:v>
                </c:pt>
                <c:pt idx="7001">
                  <c:v>42190.506898148175</c:v>
                </c:pt>
                <c:pt idx="7002">
                  <c:v>42190.507592592592</c:v>
                </c:pt>
                <c:pt idx="7003">
                  <c:v>42190.508287037039</c:v>
                </c:pt>
                <c:pt idx="7004">
                  <c:v>42190.508981481478</c:v>
                </c:pt>
                <c:pt idx="7005">
                  <c:v>42190.509675925932</c:v>
                </c:pt>
                <c:pt idx="7006">
                  <c:v>42190.510370370386</c:v>
                </c:pt>
                <c:pt idx="7007">
                  <c:v>42190.511064814804</c:v>
                </c:pt>
                <c:pt idx="7008">
                  <c:v>42190.511759259258</c:v>
                </c:pt>
                <c:pt idx="7009">
                  <c:v>42190.512453703705</c:v>
                </c:pt>
                <c:pt idx="7010">
                  <c:v>42190.513148148166</c:v>
                </c:pt>
                <c:pt idx="7011">
                  <c:v>42190.513842592591</c:v>
                </c:pt>
                <c:pt idx="7012">
                  <c:v>42190.514537037052</c:v>
                </c:pt>
                <c:pt idx="7013">
                  <c:v>42190.515231481491</c:v>
                </c:pt>
                <c:pt idx="7014">
                  <c:v>42190.515925925931</c:v>
                </c:pt>
                <c:pt idx="7015">
                  <c:v>42190.516620370385</c:v>
                </c:pt>
                <c:pt idx="7016">
                  <c:v>42190.517314814817</c:v>
                </c:pt>
                <c:pt idx="7017">
                  <c:v>42190.518009259271</c:v>
                </c:pt>
                <c:pt idx="7018">
                  <c:v>42190.518703703689</c:v>
                </c:pt>
                <c:pt idx="7019">
                  <c:v>42190.519398148179</c:v>
                </c:pt>
                <c:pt idx="7020">
                  <c:v>42190.520092592589</c:v>
                </c:pt>
                <c:pt idx="7021">
                  <c:v>42190.520787037021</c:v>
                </c:pt>
                <c:pt idx="7022">
                  <c:v>42190.521481481454</c:v>
                </c:pt>
                <c:pt idx="7023">
                  <c:v>42190.522175925929</c:v>
                </c:pt>
                <c:pt idx="7024">
                  <c:v>42190.522870370369</c:v>
                </c:pt>
                <c:pt idx="7025">
                  <c:v>42190.523564814801</c:v>
                </c:pt>
                <c:pt idx="7026">
                  <c:v>42190.524259259262</c:v>
                </c:pt>
                <c:pt idx="7027">
                  <c:v>42190.524953703687</c:v>
                </c:pt>
                <c:pt idx="7028">
                  <c:v>42190.525648148148</c:v>
                </c:pt>
                <c:pt idx="7029">
                  <c:v>42190.526342592595</c:v>
                </c:pt>
                <c:pt idx="7030">
                  <c:v>42190.527037037034</c:v>
                </c:pt>
                <c:pt idx="7031">
                  <c:v>42190.527731481474</c:v>
                </c:pt>
                <c:pt idx="7032">
                  <c:v>42190.528425925928</c:v>
                </c:pt>
                <c:pt idx="7033">
                  <c:v>42190.529120370353</c:v>
                </c:pt>
                <c:pt idx="7034">
                  <c:v>42190.529814814814</c:v>
                </c:pt>
                <c:pt idx="7035">
                  <c:v>42190.530509259261</c:v>
                </c:pt>
                <c:pt idx="7036">
                  <c:v>42190.531203703678</c:v>
                </c:pt>
                <c:pt idx="7037">
                  <c:v>42190.531898148169</c:v>
                </c:pt>
                <c:pt idx="7038">
                  <c:v>42190.532592592601</c:v>
                </c:pt>
                <c:pt idx="7039">
                  <c:v>42190.533287037026</c:v>
                </c:pt>
                <c:pt idx="7040">
                  <c:v>42190.533981481465</c:v>
                </c:pt>
                <c:pt idx="7041">
                  <c:v>42190.534675925941</c:v>
                </c:pt>
                <c:pt idx="7042">
                  <c:v>42190.535370370373</c:v>
                </c:pt>
                <c:pt idx="7043">
                  <c:v>42190.536064814805</c:v>
                </c:pt>
                <c:pt idx="7044">
                  <c:v>42190.536759259259</c:v>
                </c:pt>
                <c:pt idx="7045">
                  <c:v>42190.537453703684</c:v>
                </c:pt>
                <c:pt idx="7046">
                  <c:v>42190.53814814816</c:v>
                </c:pt>
                <c:pt idx="7047">
                  <c:v>42190.538842592592</c:v>
                </c:pt>
                <c:pt idx="7048">
                  <c:v>42190.539537037039</c:v>
                </c:pt>
                <c:pt idx="7049">
                  <c:v>42190.540231481493</c:v>
                </c:pt>
                <c:pt idx="7050">
                  <c:v>42190.540925925932</c:v>
                </c:pt>
                <c:pt idx="7051">
                  <c:v>42190.541620370372</c:v>
                </c:pt>
                <c:pt idx="7052">
                  <c:v>42190.542314814818</c:v>
                </c:pt>
                <c:pt idx="7053">
                  <c:v>42190.543009259258</c:v>
                </c:pt>
                <c:pt idx="7054">
                  <c:v>42190.543703703683</c:v>
                </c:pt>
                <c:pt idx="7055">
                  <c:v>42190.54439814818</c:v>
                </c:pt>
                <c:pt idx="7056">
                  <c:v>42190.545092592591</c:v>
                </c:pt>
                <c:pt idx="7057">
                  <c:v>42190.545787037023</c:v>
                </c:pt>
                <c:pt idx="7058">
                  <c:v>42190.546481481484</c:v>
                </c:pt>
                <c:pt idx="7059">
                  <c:v>42190.547175925931</c:v>
                </c:pt>
                <c:pt idx="7060">
                  <c:v>42190.547870370385</c:v>
                </c:pt>
                <c:pt idx="7061">
                  <c:v>42190.548564814817</c:v>
                </c:pt>
                <c:pt idx="7062">
                  <c:v>42190.549259259271</c:v>
                </c:pt>
                <c:pt idx="7063">
                  <c:v>42190.549953703689</c:v>
                </c:pt>
                <c:pt idx="7064">
                  <c:v>42190.550648148179</c:v>
                </c:pt>
                <c:pt idx="7065">
                  <c:v>42190.551342592589</c:v>
                </c:pt>
                <c:pt idx="7066">
                  <c:v>42190.552037037043</c:v>
                </c:pt>
                <c:pt idx="7067">
                  <c:v>42190.552731481483</c:v>
                </c:pt>
                <c:pt idx="7068">
                  <c:v>42190.553425925929</c:v>
                </c:pt>
                <c:pt idx="7069">
                  <c:v>42190.554120370369</c:v>
                </c:pt>
                <c:pt idx="7070">
                  <c:v>42190.55481481483</c:v>
                </c:pt>
                <c:pt idx="7071">
                  <c:v>42190.555509259262</c:v>
                </c:pt>
                <c:pt idx="7072">
                  <c:v>42190.556203703702</c:v>
                </c:pt>
                <c:pt idx="7073">
                  <c:v>42190.556898148177</c:v>
                </c:pt>
                <c:pt idx="7074">
                  <c:v>42190.557592592602</c:v>
                </c:pt>
                <c:pt idx="7075">
                  <c:v>42190.558287037042</c:v>
                </c:pt>
                <c:pt idx="7076">
                  <c:v>42190.558981481481</c:v>
                </c:pt>
                <c:pt idx="7077">
                  <c:v>42190.559675925942</c:v>
                </c:pt>
                <c:pt idx="7078">
                  <c:v>42190.560370370367</c:v>
                </c:pt>
                <c:pt idx="7079">
                  <c:v>42190.561064814799</c:v>
                </c:pt>
                <c:pt idx="7080">
                  <c:v>42190.561759259246</c:v>
                </c:pt>
                <c:pt idx="7081">
                  <c:v>42190.562453703678</c:v>
                </c:pt>
                <c:pt idx="7082">
                  <c:v>42190.563148148147</c:v>
                </c:pt>
                <c:pt idx="7083">
                  <c:v>42190.563842592594</c:v>
                </c:pt>
                <c:pt idx="7084">
                  <c:v>42190.56453703704</c:v>
                </c:pt>
                <c:pt idx="7085">
                  <c:v>42190.56523148148</c:v>
                </c:pt>
                <c:pt idx="7086">
                  <c:v>42190.565925925926</c:v>
                </c:pt>
                <c:pt idx="7087">
                  <c:v>42190.566620370373</c:v>
                </c:pt>
                <c:pt idx="7088">
                  <c:v>42190.567314814805</c:v>
                </c:pt>
                <c:pt idx="7089">
                  <c:v>42190.568009259259</c:v>
                </c:pt>
                <c:pt idx="7090">
                  <c:v>42190.568703703684</c:v>
                </c:pt>
                <c:pt idx="7091">
                  <c:v>42190.56939814816</c:v>
                </c:pt>
                <c:pt idx="7092">
                  <c:v>42190.570092592592</c:v>
                </c:pt>
                <c:pt idx="7093">
                  <c:v>42190.570787037024</c:v>
                </c:pt>
                <c:pt idx="7094">
                  <c:v>42190.571481481464</c:v>
                </c:pt>
                <c:pt idx="7095">
                  <c:v>42190.572175925932</c:v>
                </c:pt>
                <c:pt idx="7096">
                  <c:v>42190.572870370386</c:v>
                </c:pt>
                <c:pt idx="7097">
                  <c:v>42190.573564814804</c:v>
                </c:pt>
                <c:pt idx="7098">
                  <c:v>42190.574259259272</c:v>
                </c:pt>
                <c:pt idx="7099">
                  <c:v>42190.574953703705</c:v>
                </c:pt>
                <c:pt idx="7100">
                  <c:v>42190.575648148166</c:v>
                </c:pt>
                <c:pt idx="7101">
                  <c:v>42190.576342592591</c:v>
                </c:pt>
                <c:pt idx="7102">
                  <c:v>42190.577037037037</c:v>
                </c:pt>
                <c:pt idx="7103">
                  <c:v>42190.577731481484</c:v>
                </c:pt>
                <c:pt idx="7104">
                  <c:v>42190.578425925931</c:v>
                </c:pt>
                <c:pt idx="7105">
                  <c:v>42190.57912037037</c:v>
                </c:pt>
                <c:pt idx="7106">
                  <c:v>42190.579814814817</c:v>
                </c:pt>
                <c:pt idx="7107">
                  <c:v>42190.580509259271</c:v>
                </c:pt>
                <c:pt idx="7108">
                  <c:v>42190.581203703689</c:v>
                </c:pt>
                <c:pt idx="7109">
                  <c:v>42190.581898148179</c:v>
                </c:pt>
                <c:pt idx="7110">
                  <c:v>42190.582592592604</c:v>
                </c:pt>
                <c:pt idx="7111">
                  <c:v>42190.583287037036</c:v>
                </c:pt>
                <c:pt idx="7112">
                  <c:v>42190.583981481475</c:v>
                </c:pt>
                <c:pt idx="7113">
                  <c:v>42190.584675925944</c:v>
                </c:pt>
                <c:pt idx="7114">
                  <c:v>42190.585370370369</c:v>
                </c:pt>
                <c:pt idx="7115">
                  <c:v>42190.586064814815</c:v>
                </c:pt>
                <c:pt idx="7116">
                  <c:v>42190.586759259262</c:v>
                </c:pt>
                <c:pt idx="7117">
                  <c:v>42190.587453703687</c:v>
                </c:pt>
                <c:pt idx="7118">
                  <c:v>42190.58814814817</c:v>
                </c:pt>
                <c:pt idx="7119">
                  <c:v>42190.588842592602</c:v>
                </c:pt>
                <c:pt idx="7120">
                  <c:v>42190.589537037042</c:v>
                </c:pt>
                <c:pt idx="7121">
                  <c:v>42190.590231481481</c:v>
                </c:pt>
                <c:pt idx="7122">
                  <c:v>42190.590925925928</c:v>
                </c:pt>
                <c:pt idx="7123">
                  <c:v>42190.591620370353</c:v>
                </c:pt>
                <c:pt idx="7124">
                  <c:v>42190.592314814814</c:v>
                </c:pt>
                <c:pt idx="7125">
                  <c:v>42190.593009259246</c:v>
                </c:pt>
                <c:pt idx="7126">
                  <c:v>42190.593703703671</c:v>
                </c:pt>
                <c:pt idx="7127">
                  <c:v>42190.594398148169</c:v>
                </c:pt>
                <c:pt idx="7128">
                  <c:v>42190.595092592594</c:v>
                </c:pt>
                <c:pt idx="7129">
                  <c:v>42190.595787037018</c:v>
                </c:pt>
                <c:pt idx="7130">
                  <c:v>42190.596481481465</c:v>
                </c:pt>
                <c:pt idx="7131">
                  <c:v>42190.597175925926</c:v>
                </c:pt>
                <c:pt idx="7132">
                  <c:v>42190.597870370373</c:v>
                </c:pt>
                <c:pt idx="7133">
                  <c:v>42190.598564814805</c:v>
                </c:pt>
                <c:pt idx="7134">
                  <c:v>42190.599259259259</c:v>
                </c:pt>
                <c:pt idx="7135">
                  <c:v>42190.599953703684</c:v>
                </c:pt>
                <c:pt idx="7136">
                  <c:v>42190.60064814816</c:v>
                </c:pt>
                <c:pt idx="7137">
                  <c:v>42190.601342592585</c:v>
                </c:pt>
                <c:pt idx="7138">
                  <c:v>42190.602037037039</c:v>
                </c:pt>
                <c:pt idx="7139">
                  <c:v>42190.602731481478</c:v>
                </c:pt>
                <c:pt idx="7140">
                  <c:v>42190.603425925925</c:v>
                </c:pt>
                <c:pt idx="7141">
                  <c:v>42190.604120370372</c:v>
                </c:pt>
                <c:pt idx="7142">
                  <c:v>42190.604814814818</c:v>
                </c:pt>
                <c:pt idx="7143">
                  <c:v>42190.605509259258</c:v>
                </c:pt>
                <c:pt idx="7144">
                  <c:v>42190.606203703705</c:v>
                </c:pt>
                <c:pt idx="7145">
                  <c:v>42190.60689814818</c:v>
                </c:pt>
                <c:pt idx="7146">
                  <c:v>42190.607592592591</c:v>
                </c:pt>
                <c:pt idx="7147">
                  <c:v>42190.608287037037</c:v>
                </c:pt>
                <c:pt idx="7148">
                  <c:v>42190.608981481484</c:v>
                </c:pt>
                <c:pt idx="7149">
                  <c:v>42190.609675925931</c:v>
                </c:pt>
                <c:pt idx="7150">
                  <c:v>42190.610370370385</c:v>
                </c:pt>
                <c:pt idx="7151">
                  <c:v>42190.611064814802</c:v>
                </c:pt>
                <c:pt idx="7152">
                  <c:v>42190.611759259256</c:v>
                </c:pt>
                <c:pt idx="7153">
                  <c:v>42190.612453703689</c:v>
                </c:pt>
                <c:pt idx="7154">
                  <c:v>42190.613148148164</c:v>
                </c:pt>
                <c:pt idx="7155">
                  <c:v>42190.613842592589</c:v>
                </c:pt>
                <c:pt idx="7156">
                  <c:v>42190.614537037043</c:v>
                </c:pt>
                <c:pt idx="7157">
                  <c:v>42190.615231481483</c:v>
                </c:pt>
                <c:pt idx="7158">
                  <c:v>42190.615925925929</c:v>
                </c:pt>
                <c:pt idx="7159">
                  <c:v>42190.616620370369</c:v>
                </c:pt>
                <c:pt idx="7160">
                  <c:v>42190.617314814815</c:v>
                </c:pt>
                <c:pt idx="7161">
                  <c:v>42190.618009259262</c:v>
                </c:pt>
                <c:pt idx="7162">
                  <c:v>42190.618703703687</c:v>
                </c:pt>
                <c:pt idx="7163">
                  <c:v>42190.61939814817</c:v>
                </c:pt>
                <c:pt idx="7164">
                  <c:v>42190.620092592595</c:v>
                </c:pt>
                <c:pt idx="7165">
                  <c:v>42190.62078703702</c:v>
                </c:pt>
                <c:pt idx="7166">
                  <c:v>42190.621481481452</c:v>
                </c:pt>
                <c:pt idx="7167">
                  <c:v>42190.622175925928</c:v>
                </c:pt>
                <c:pt idx="7168">
                  <c:v>42190.622870370367</c:v>
                </c:pt>
                <c:pt idx="7169">
                  <c:v>42190.623564814799</c:v>
                </c:pt>
                <c:pt idx="7170">
                  <c:v>42190.624259259261</c:v>
                </c:pt>
                <c:pt idx="7171">
                  <c:v>42190.624953703678</c:v>
                </c:pt>
                <c:pt idx="7172">
                  <c:v>42190.625648148147</c:v>
                </c:pt>
                <c:pt idx="7173">
                  <c:v>42190.626342592594</c:v>
                </c:pt>
                <c:pt idx="7174">
                  <c:v>42190.627037037026</c:v>
                </c:pt>
                <c:pt idx="7175">
                  <c:v>42190.627731481465</c:v>
                </c:pt>
                <c:pt idx="7176">
                  <c:v>42190.628425925926</c:v>
                </c:pt>
                <c:pt idx="7177">
                  <c:v>42190.629120370359</c:v>
                </c:pt>
                <c:pt idx="7178">
                  <c:v>42190.629814814805</c:v>
                </c:pt>
                <c:pt idx="7179">
                  <c:v>42190.630509259259</c:v>
                </c:pt>
                <c:pt idx="7180">
                  <c:v>42190.631203703684</c:v>
                </c:pt>
                <c:pt idx="7181">
                  <c:v>42190.63189814816</c:v>
                </c:pt>
                <c:pt idx="7182">
                  <c:v>42190.632592592592</c:v>
                </c:pt>
                <c:pt idx="7183">
                  <c:v>42190.633287037024</c:v>
                </c:pt>
                <c:pt idx="7184">
                  <c:v>42190.633981481464</c:v>
                </c:pt>
                <c:pt idx="7185">
                  <c:v>42190.634675925932</c:v>
                </c:pt>
                <c:pt idx="7186">
                  <c:v>42190.635370370372</c:v>
                </c:pt>
                <c:pt idx="7187">
                  <c:v>42190.636064814804</c:v>
                </c:pt>
                <c:pt idx="7188">
                  <c:v>42190.636759259258</c:v>
                </c:pt>
                <c:pt idx="7189">
                  <c:v>42190.637453703683</c:v>
                </c:pt>
                <c:pt idx="7190">
                  <c:v>42190.638148148166</c:v>
                </c:pt>
                <c:pt idx="7191">
                  <c:v>42190.638842592591</c:v>
                </c:pt>
                <c:pt idx="7192">
                  <c:v>42190.639537037037</c:v>
                </c:pt>
                <c:pt idx="7193">
                  <c:v>42190.640231481491</c:v>
                </c:pt>
                <c:pt idx="7194">
                  <c:v>42190.640925925931</c:v>
                </c:pt>
                <c:pt idx="7195">
                  <c:v>42190.64162037037</c:v>
                </c:pt>
                <c:pt idx="7196">
                  <c:v>42190.642314814817</c:v>
                </c:pt>
                <c:pt idx="7197">
                  <c:v>42190.643009259256</c:v>
                </c:pt>
                <c:pt idx="7198">
                  <c:v>42190.643703703674</c:v>
                </c:pt>
                <c:pt idx="7199">
                  <c:v>42190.644398148179</c:v>
                </c:pt>
                <c:pt idx="7200">
                  <c:v>42190.645092592589</c:v>
                </c:pt>
                <c:pt idx="7201">
                  <c:v>42190.645787037021</c:v>
                </c:pt>
                <c:pt idx="7202">
                  <c:v>42190.646481481475</c:v>
                </c:pt>
                <c:pt idx="7203">
                  <c:v>42190.647175925929</c:v>
                </c:pt>
                <c:pt idx="7204">
                  <c:v>42190.647870370369</c:v>
                </c:pt>
                <c:pt idx="7205">
                  <c:v>42190.648564814815</c:v>
                </c:pt>
                <c:pt idx="7206">
                  <c:v>42190.649259259262</c:v>
                </c:pt>
                <c:pt idx="7207">
                  <c:v>42190.649953703687</c:v>
                </c:pt>
                <c:pt idx="7208">
                  <c:v>42190.65064814817</c:v>
                </c:pt>
                <c:pt idx="7209">
                  <c:v>42190.651342592595</c:v>
                </c:pt>
                <c:pt idx="7210">
                  <c:v>42190.652037037042</c:v>
                </c:pt>
                <c:pt idx="7211">
                  <c:v>42190.652731481481</c:v>
                </c:pt>
                <c:pt idx="7212">
                  <c:v>42190.653425925928</c:v>
                </c:pt>
                <c:pt idx="7213">
                  <c:v>42190.654120370367</c:v>
                </c:pt>
                <c:pt idx="7214">
                  <c:v>42190.654814814829</c:v>
                </c:pt>
                <c:pt idx="7215">
                  <c:v>42190.655509259261</c:v>
                </c:pt>
                <c:pt idx="7216">
                  <c:v>42190.6562037037</c:v>
                </c:pt>
                <c:pt idx="7217">
                  <c:v>42190.656898148176</c:v>
                </c:pt>
                <c:pt idx="7218">
                  <c:v>42190.657592592601</c:v>
                </c:pt>
                <c:pt idx="7219">
                  <c:v>42190.65828703704</c:v>
                </c:pt>
                <c:pt idx="7220">
                  <c:v>42190.65898148148</c:v>
                </c:pt>
                <c:pt idx="7221">
                  <c:v>42190.659675925941</c:v>
                </c:pt>
                <c:pt idx="7222">
                  <c:v>42190.660370370373</c:v>
                </c:pt>
                <c:pt idx="7223">
                  <c:v>42190.661064814783</c:v>
                </c:pt>
                <c:pt idx="7224">
                  <c:v>42190.661759259245</c:v>
                </c:pt>
                <c:pt idx="7225">
                  <c:v>42190.662453703684</c:v>
                </c:pt>
                <c:pt idx="7226">
                  <c:v>42190.663148148145</c:v>
                </c:pt>
                <c:pt idx="7227">
                  <c:v>42190.663842592585</c:v>
                </c:pt>
                <c:pt idx="7228">
                  <c:v>42190.664537037039</c:v>
                </c:pt>
                <c:pt idx="7229">
                  <c:v>42190.665231481478</c:v>
                </c:pt>
                <c:pt idx="7230">
                  <c:v>42190.665925925925</c:v>
                </c:pt>
                <c:pt idx="7231">
                  <c:v>42190.666620370372</c:v>
                </c:pt>
                <c:pt idx="7232">
                  <c:v>42190.667314814804</c:v>
                </c:pt>
                <c:pt idx="7233">
                  <c:v>42190.668009259258</c:v>
                </c:pt>
                <c:pt idx="7234">
                  <c:v>42190.668703703683</c:v>
                </c:pt>
                <c:pt idx="7235">
                  <c:v>42190.669398148166</c:v>
                </c:pt>
                <c:pt idx="7236">
                  <c:v>42190.670092592591</c:v>
                </c:pt>
                <c:pt idx="7237">
                  <c:v>42190.670787037023</c:v>
                </c:pt>
                <c:pt idx="7238">
                  <c:v>42190.67148148147</c:v>
                </c:pt>
                <c:pt idx="7239">
                  <c:v>42190.672175925931</c:v>
                </c:pt>
                <c:pt idx="7240">
                  <c:v>42190.672870370385</c:v>
                </c:pt>
                <c:pt idx="7241">
                  <c:v>42190.673564814802</c:v>
                </c:pt>
                <c:pt idx="7242">
                  <c:v>42190.674259259271</c:v>
                </c:pt>
                <c:pt idx="7243">
                  <c:v>42190.674953703689</c:v>
                </c:pt>
                <c:pt idx="7244">
                  <c:v>42190.675648148164</c:v>
                </c:pt>
                <c:pt idx="7245">
                  <c:v>42190.676342592589</c:v>
                </c:pt>
                <c:pt idx="7246">
                  <c:v>42190.677037037036</c:v>
                </c:pt>
                <c:pt idx="7247">
                  <c:v>42190.677731481475</c:v>
                </c:pt>
                <c:pt idx="7248">
                  <c:v>42190.678425925929</c:v>
                </c:pt>
                <c:pt idx="7249">
                  <c:v>42190.679120370354</c:v>
                </c:pt>
                <c:pt idx="7250">
                  <c:v>42190.679814814815</c:v>
                </c:pt>
                <c:pt idx="7251">
                  <c:v>42190.680509259262</c:v>
                </c:pt>
                <c:pt idx="7252">
                  <c:v>42190.681203703687</c:v>
                </c:pt>
                <c:pt idx="7253">
                  <c:v>42190.68189814817</c:v>
                </c:pt>
                <c:pt idx="7254">
                  <c:v>42190.682592592602</c:v>
                </c:pt>
                <c:pt idx="7255">
                  <c:v>42190.683287037034</c:v>
                </c:pt>
                <c:pt idx="7256">
                  <c:v>42190.683981481474</c:v>
                </c:pt>
                <c:pt idx="7257">
                  <c:v>42190.684675925942</c:v>
                </c:pt>
                <c:pt idx="7258">
                  <c:v>42190.685370370367</c:v>
                </c:pt>
                <c:pt idx="7259">
                  <c:v>42190.686064814814</c:v>
                </c:pt>
                <c:pt idx="7260">
                  <c:v>42190.686759259261</c:v>
                </c:pt>
                <c:pt idx="7261">
                  <c:v>42190.687453703678</c:v>
                </c:pt>
                <c:pt idx="7262">
                  <c:v>42190.688148148169</c:v>
                </c:pt>
                <c:pt idx="7263">
                  <c:v>42190.688842592601</c:v>
                </c:pt>
                <c:pt idx="7264">
                  <c:v>42190.68953703704</c:v>
                </c:pt>
                <c:pt idx="7265">
                  <c:v>42190.69023148148</c:v>
                </c:pt>
                <c:pt idx="7266">
                  <c:v>42190.690925925926</c:v>
                </c:pt>
                <c:pt idx="7267">
                  <c:v>42190.691620370359</c:v>
                </c:pt>
                <c:pt idx="7268">
                  <c:v>42190.692314814805</c:v>
                </c:pt>
                <c:pt idx="7269">
                  <c:v>42190.693009259245</c:v>
                </c:pt>
                <c:pt idx="7270">
                  <c:v>42190.69370370367</c:v>
                </c:pt>
                <c:pt idx="7271">
                  <c:v>42190.69439814816</c:v>
                </c:pt>
                <c:pt idx="7272">
                  <c:v>42190.695092592585</c:v>
                </c:pt>
                <c:pt idx="7273">
                  <c:v>42190.695787037017</c:v>
                </c:pt>
                <c:pt idx="7274">
                  <c:v>42190.696481481464</c:v>
                </c:pt>
                <c:pt idx="7275">
                  <c:v>42190.697175925925</c:v>
                </c:pt>
                <c:pt idx="7276">
                  <c:v>42190.697870370372</c:v>
                </c:pt>
                <c:pt idx="7277">
                  <c:v>42190.698564814804</c:v>
                </c:pt>
                <c:pt idx="7278">
                  <c:v>42190.699259259258</c:v>
                </c:pt>
                <c:pt idx="7279">
                  <c:v>42190.699953703683</c:v>
                </c:pt>
                <c:pt idx="7280">
                  <c:v>42190.700648148166</c:v>
                </c:pt>
                <c:pt idx="7281">
                  <c:v>42190.701342592576</c:v>
                </c:pt>
                <c:pt idx="7282">
                  <c:v>42190.702037037037</c:v>
                </c:pt>
                <c:pt idx="7283">
                  <c:v>42190.702731481484</c:v>
                </c:pt>
                <c:pt idx="7284">
                  <c:v>42190.703425925924</c:v>
                </c:pt>
                <c:pt idx="7285">
                  <c:v>42190.70412037037</c:v>
                </c:pt>
                <c:pt idx="7286">
                  <c:v>42190.704814814817</c:v>
                </c:pt>
                <c:pt idx="7287">
                  <c:v>42190.705509259256</c:v>
                </c:pt>
                <c:pt idx="7288">
                  <c:v>42190.706203703689</c:v>
                </c:pt>
                <c:pt idx="7289">
                  <c:v>42190.706898148179</c:v>
                </c:pt>
                <c:pt idx="7290">
                  <c:v>42190.707592592589</c:v>
                </c:pt>
                <c:pt idx="7291">
                  <c:v>42190.708287037036</c:v>
                </c:pt>
                <c:pt idx="7292">
                  <c:v>42190.708981481475</c:v>
                </c:pt>
                <c:pt idx="7293">
                  <c:v>42190.709675925929</c:v>
                </c:pt>
                <c:pt idx="7294">
                  <c:v>42190.710370370369</c:v>
                </c:pt>
                <c:pt idx="7295">
                  <c:v>42190.711064814801</c:v>
                </c:pt>
                <c:pt idx="7296">
                  <c:v>42190.711759259255</c:v>
                </c:pt>
                <c:pt idx="7297">
                  <c:v>42190.712453703687</c:v>
                </c:pt>
                <c:pt idx="7298">
                  <c:v>42190.713148148148</c:v>
                </c:pt>
                <c:pt idx="7299">
                  <c:v>42190.713842592595</c:v>
                </c:pt>
                <c:pt idx="7300">
                  <c:v>42190.714537037042</c:v>
                </c:pt>
                <c:pt idx="7301">
                  <c:v>42190.715231481481</c:v>
                </c:pt>
                <c:pt idx="7302">
                  <c:v>42190.715925925928</c:v>
                </c:pt>
                <c:pt idx="7303">
                  <c:v>42190.716620370367</c:v>
                </c:pt>
                <c:pt idx="7304">
                  <c:v>42190.717314814814</c:v>
                </c:pt>
                <c:pt idx="7305">
                  <c:v>42190.718009259261</c:v>
                </c:pt>
                <c:pt idx="7306">
                  <c:v>42190.718703703678</c:v>
                </c:pt>
                <c:pt idx="7307">
                  <c:v>42190.719398148169</c:v>
                </c:pt>
                <c:pt idx="7308">
                  <c:v>42190.720092592594</c:v>
                </c:pt>
                <c:pt idx="7309">
                  <c:v>42190.720787037018</c:v>
                </c:pt>
                <c:pt idx="7310">
                  <c:v>42190.721481481451</c:v>
                </c:pt>
                <c:pt idx="7311">
                  <c:v>42190.722175925926</c:v>
                </c:pt>
                <c:pt idx="7312">
                  <c:v>42190.722870370373</c:v>
                </c:pt>
                <c:pt idx="7313">
                  <c:v>42190.723564814783</c:v>
                </c:pt>
                <c:pt idx="7314">
                  <c:v>42190.724259259259</c:v>
                </c:pt>
                <c:pt idx="7315">
                  <c:v>42190.724953703684</c:v>
                </c:pt>
                <c:pt idx="7316">
                  <c:v>42190.725648148145</c:v>
                </c:pt>
                <c:pt idx="7317">
                  <c:v>42190.726342592585</c:v>
                </c:pt>
                <c:pt idx="7318">
                  <c:v>42190.727037037024</c:v>
                </c:pt>
                <c:pt idx="7319">
                  <c:v>42190.727731481464</c:v>
                </c:pt>
                <c:pt idx="7320">
                  <c:v>42190.728425925925</c:v>
                </c:pt>
                <c:pt idx="7321">
                  <c:v>42190.729120370357</c:v>
                </c:pt>
                <c:pt idx="7322">
                  <c:v>42190.729814814804</c:v>
                </c:pt>
                <c:pt idx="7323">
                  <c:v>42190.730509259258</c:v>
                </c:pt>
                <c:pt idx="7324">
                  <c:v>42190.731203703683</c:v>
                </c:pt>
                <c:pt idx="7325">
                  <c:v>42190.731898148166</c:v>
                </c:pt>
                <c:pt idx="7326">
                  <c:v>42190.732592592591</c:v>
                </c:pt>
                <c:pt idx="7327">
                  <c:v>42190.733287037023</c:v>
                </c:pt>
                <c:pt idx="7328">
                  <c:v>42190.73398148147</c:v>
                </c:pt>
                <c:pt idx="7329">
                  <c:v>42190.734675925931</c:v>
                </c:pt>
                <c:pt idx="7330">
                  <c:v>42190.73537037037</c:v>
                </c:pt>
                <c:pt idx="7331">
                  <c:v>42190.736064814802</c:v>
                </c:pt>
                <c:pt idx="7332">
                  <c:v>42190.736759259256</c:v>
                </c:pt>
                <c:pt idx="7333">
                  <c:v>42190.737453703674</c:v>
                </c:pt>
                <c:pt idx="7334">
                  <c:v>42190.738148148164</c:v>
                </c:pt>
                <c:pt idx="7335">
                  <c:v>42190.738842592589</c:v>
                </c:pt>
                <c:pt idx="7336">
                  <c:v>42190.739537037036</c:v>
                </c:pt>
                <c:pt idx="7337">
                  <c:v>42190.740231481483</c:v>
                </c:pt>
                <c:pt idx="7338">
                  <c:v>42190.740925925929</c:v>
                </c:pt>
                <c:pt idx="7339">
                  <c:v>42190.741620370354</c:v>
                </c:pt>
                <c:pt idx="7340">
                  <c:v>42190.742314814815</c:v>
                </c:pt>
                <c:pt idx="7341">
                  <c:v>42190.743009259255</c:v>
                </c:pt>
                <c:pt idx="7342">
                  <c:v>42190.743703703673</c:v>
                </c:pt>
                <c:pt idx="7343">
                  <c:v>42190.74439814817</c:v>
                </c:pt>
                <c:pt idx="7344">
                  <c:v>42190.745092592595</c:v>
                </c:pt>
                <c:pt idx="7345">
                  <c:v>42190.74578703702</c:v>
                </c:pt>
                <c:pt idx="7346">
                  <c:v>42190.746481481474</c:v>
                </c:pt>
                <c:pt idx="7347">
                  <c:v>42190.747175925928</c:v>
                </c:pt>
                <c:pt idx="7348">
                  <c:v>42190.747870370367</c:v>
                </c:pt>
                <c:pt idx="7349">
                  <c:v>42190.748564814814</c:v>
                </c:pt>
                <c:pt idx="7350">
                  <c:v>42190.749259259261</c:v>
                </c:pt>
                <c:pt idx="7351">
                  <c:v>42190.749953703678</c:v>
                </c:pt>
                <c:pt idx="7352">
                  <c:v>42190.750648148169</c:v>
                </c:pt>
                <c:pt idx="7353">
                  <c:v>42190.751342592594</c:v>
                </c:pt>
                <c:pt idx="7354">
                  <c:v>42190.75203703704</c:v>
                </c:pt>
                <c:pt idx="7355">
                  <c:v>42190.75273148148</c:v>
                </c:pt>
                <c:pt idx="7356">
                  <c:v>42190.753425925926</c:v>
                </c:pt>
                <c:pt idx="7357">
                  <c:v>42190.754120370373</c:v>
                </c:pt>
                <c:pt idx="7358">
                  <c:v>42190.754814814813</c:v>
                </c:pt>
                <c:pt idx="7359">
                  <c:v>42190.755509259259</c:v>
                </c:pt>
                <c:pt idx="7360">
                  <c:v>42190.756203703706</c:v>
                </c:pt>
                <c:pt idx="7361">
                  <c:v>42190.756898148175</c:v>
                </c:pt>
                <c:pt idx="7362">
                  <c:v>42190.757592592592</c:v>
                </c:pt>
                <c:pt idx="7363">
                  <c:v>42190.758287037039</c:v>
                </c:pt>
                <c:pt idx="7364">
                  <c:v>42190.758981481478</c:v>
                </c:pt>
                <c:pt idx="7365">
                  <c:v>42190.759675925932</c:v>
                </c:pt>
                <c:pt idx="7366">
                  <c:v>42190.760370370372</c:v>
                </c:pt>
                <c:pt idx="7367">
                  <c:v>42190.761064814797</c:v>
                </c:pt>
                <c:pt idx="7368">
                  <c:v>42190.761759259243</c:v>
                </c:pt>
                <c:pt idx="7369">
                  <c:v>42190.762453703683</c:v>
                </c:pt>
                <c:pt idx="7370">
                  <c:v>42190.763148148151</c:v>
                </c:pt>
                <c:pt idx="7371">
                  <c:v>42190.763842592576</c:v>
                </c:pt>
                <c:pt idx="7372">
                  <c:v>42190.764537037037</c:v>
                </c:pt>
                <c:pt idx="7373">
                  <c:v>42190.765231481484</c:v>
                </c:pt>
                <c:pt idx="7374">
                  <c:v>42190.765925925924</c:v>
                </c:pt>
                <c:pt idx="7375">
                  <c:v>42190.76662037037</c:v>
                </c:pt>
                <c:pt idx="7376">
                  <c:v>42190.767314814802</c:v>
                </c:pt>
                <c:pt idx="7377">
                  <c:v>42190.768009259256</c:v>
                </c:pt>
                <c:pt idx="7378">
                  <c:v>42190.768703703674</c:v>
                </c:pt>
                <c:pt idx="7379">
                  <c:v>42190.769398148164</c:v>
                </c:pt>
                <c:pt idx="7380">
                  <c:v>42190.770092592589</c:v>
                </c:pt>
                <c:pt idx="7381">
                  <c:v>42190.770787037021</c:v>
                </c:pt>
                <c:pt idx="7382">
                  <c:v>42190.771481481454</c:v>
                </c:pt>
                <c:pt idx="7383">
                  <c:v>42190.772175925929</c:v>
                </c:pt>
                <c:pt idx="7384">
                  <c:v>42190.772870370369</c:v>
                </c:pt>
                <c:pt idx="7385">
                  <c:v>42190.773564814801</c:v>
                </c:pt>
                <c:pt idx="7386">
                  <c:v>42190.774259259262</c:v>
                </c:pt>
                <c:pt idx="7387">
                  <c:v>42190.774953703687</c:v>
                </c:pt>
                <c:pt idx="7388">
                  <c:v>42190.775648148148</c:v>
                </c:pt>
                <c:pt idx="7389">
                  <c:v>42190.776342592595</c:v>
                </c:pt>
                <c:pt idx="7390">
                  <c:v>42190.777037037034</c:v>
                </c:pt>
                <c:pt idx="7391">
                  <c:v>42190.777731481474</c:v>
                </c:pt>
                <c:pt idx="7392">
                  <c:v>42190.778425925928</c:v>
                </c:pt>
                <c:pt idx="7393">
                  <c:v>42190.779120370353</c:v>
                </c:pt>
                <c:pt idx="7394">
                  <c:v>42190.779814814814</c:v>
                </c:pt>
                <c:pt idx="7395">
                  <c:v>42190.780509259261</c:v>
                </c:pt>
                <c:pt idx="7396">
                  <c:v>42190.781203703678</c:v>
                </c:pt>
                <c:pt idx="7397">
                  <c:v>42190.781898148169</c:v>
                </c:pt>
                <c:pt idx="7398">
                  <c:v>42190.782592592601</c:v>
                </c:pt>
                <c:pt idx="7399">
                  <c:v>42190.783287037026</c:v>
                </c:pt>
                <c:pt idx="7400">
                  <c:v>42190.783981481465</c:v>
                </c:pt>
                <c:pt idx="7401">
                  <c:v>42190.784675925941</c:v>
                </c:pt>
                <c:pt idx="7402">
                  <c:v>42190.785370370373</c:v>
                </c:pt>
                <c:pt idx="7403">
                  <c:v>42190.786064814805</c:v>
                </c:pt>
                <c:pt idx="7404">
                  <c:v>42190.786759259259</c:v>
                </c:pt>
                <c:pt idx="7405">
                  <c:v>42190.787453703684</c:v>
                </c:pt>
                <c:pt idx="7406">
                  <c:v>42190.78814814816</c:v>
                </c:pt>
                <c:pt idx="7407">
                  <c:v>42190.788842592592</c:v>
                </c:pt>
                <c:pt idx="7408">
                  <c:v>42190.789537037039</c:v>
                </c:pt>
                <c:pt idx="7409">
                  <c:v>42190.790231481478</c:v>
                </c:pt>
                <c:pt idx="7410">
                  <c:v>42190.790925925925</c:v>
                </c:pt>
                <c:pt idx="7411">
                  <c:v>42190.791620370357</c:v>
                </c:pt>
                <c:pt idx="7412">
                  <c:v>42190.792314814804</c:v>
                </c:pt>
                <c:pt idx="7413">
                  <c:v>42190.793009259243</c:v>
                </c:pt>
                <c:pt idx="7414">
                  <c:v>42190.793703703668</c:v>
                </c:pt>
                <c:pt idx="7415">
                  <c:v>42190.794398148166</c:v>
                </c:pt>
                <c:pt idx="7416">
                  <c:v>42190.795092592576</c:v>
                </c:pt>
                <c:pt idx="7417">
                  <c:v>42190.795787037008</c:v>
                </c:pt>
                <c:pt idx="7418">
                  <c:v>42190.79648148147</c:v>
                </c:pt>
                <c:pt idx="7419">
                  <c:v>42190.797175925924</c:v>
                </c:pt>
                <c:pt idx="7420">
                  <c:v>42190.79787037037</c:v>
                </c:pt>
                <c:pt idx="7421">
                  <c:v>42190.798564814802</c:v>
                </c:pt>
                <c:pt idx="7422">
                  <c:v>42190.799259259256</c:v>
                </c:pt>
                <c:pt idx="7423">
                  <c:v>42190.799953703674</c:v>
                </c:pt>
                <c:pt idx="7424">
                  <c:v>42190.800648148179</c:v>
                </c:pt>
                <c:pt idx="7425">
                  <c:v>42190.801342592589</c:v>
                </c:pt>
                <c:pt idx="7426">
                  <c:v>42190.802037037043</c:v>
                </c:pt>
                <c:pt idx="7427">
                  <c:v>42190.802731481483</c:v>
                </c:pt>
                <c:pt idx="7428">
                  <c:v>42190.803425925929</c:v>
                </c:pt>
                <c:pt idx="7429">
                  <c:v>42190.804120370369</c:v>
                </c:pt>
                <c:pt idx="7430">
                  <c:v>42190.80481481483</c:v>
                </c:pt>
                <c:pt idx="7431">
                  <c:v>42190.805509259262</c:v>
                </c:pt>
                <c:pt idx="7432">
                  <c:v>42190.806203703702</c:v>
                </c:pt>
                <c:pt idx="7433">
                  <c:v>42190.806898148177</c:v>
                </c:pt>
                <c:pt idx="7434">
                  <c:v>42190.807592592602</c:v>
                </c:pt>
                <c:pt idx="7435">
                  <c:v>42190.808287037042</c:v>
                </c:pt>
                <c:pt idx="7436">
                  <c:v>42190.808981481481</c:v>
                </c:pt>
                <c:pt idx="7437">
                  <c:v>42190.809675925942</c:v>
                </c:pt>
                <c:pt idx="7438">
                  <c:v>42190.810370370389</c:v>
                </c:pt>
                <c:pt idx="7439">
                  <c:v>42190.811064814814</c:v>
                </c:pt>
                <c:pt idx="7440">
                  <c:v>42190.811759259261</c:v>
                </c:pt>
                <c:pt idx="7441">
                  <c:v>42190.8124537037</c:v>
                </c:pt>
                <c:pt idx="7442">
                  <c:v>42190.813148148169</c:v>
                </c:pt>
                <c:pt idx="7443">
                  <c:v>42190.813842592601</c:v>
                </c:pt>
                <c:pt idx="7444">
                  <c:v>42190.814537037055</c:v>
                </c:pt>
                <c:pt idx="7445">
                  <c:v>42190.815231481494</c:v>
                </c:pt>
                <c:pt idx="7446">
                  <c:v>42190.815925925941</c:v>
                </c:pt>
                <c:pt idx="7447">
                  <c:v>42190.816620370388</c:v>
                </c:pt>
                <c:pt idx="7448">
                  <c:v>42190.817314814813</c:v>
                </c:pt>
                <c:pt idx="7449">
                  <c:v>42190.818009259274</c:v>
                </c:pt>
                <c:pt idx="7450">
                  <c:v>42190.818703703706</c:v>
                </c:pt>
                <c:pt idx="7451">
                  <c:v>42190.819398148175</c:v>
                </c:pt>
                <c:pt idx="7452">
                  <c:v>42190.820092592592</c:v>
                </c:pt>
                <c:pt idx="7453">
                  <c:v>42190.820787037024</c:v>
                </c:pt>
                <c:pt idx="7454">
                  <c:v>42190.821481481464</c:v>
                </c:pt>
                <c:pt idx="7455">
                  <c:v>42190.822175925932</c:v>
                </c:pt>
                <c:pt idx="7456">
                  <c:v>42190.822870370386</c:v>
                </c:pt>
                <c:pt idx="7457">
                  <c:v>42190.823564814804</c:v>
                </c:pt>
                <c:pt idx="7458">
                  <c:v>42190.824259259272</c:v>
                </c:pt>
                <c:pt idx="7459">
                  <c:v>42190.824953703705</c:v>
                </c:pt>
                <c:pt idx="7460">
                  <c:v>42190.825648148166</c:v>
                </c:pt>
                <c:pt idx="7461">
                  <c:v>42190.826342592591</c:v>
                </c:pt>
                <c:pt idx="7462">
                  <c:v>42190.827037037037</c:v>
                </c:pt>
                <c:pt idx="7463">
                  <c:v>42190.827731481484</c:v>
                </c:pt>
                <c:pt idx="7464">
                  <c:v>42190.828425925931</c:v>
                </c:pt>
                <c:pt idx="7465">
                  <c:v>42190.82912037037</c:v>
                </c:pt>
                <c:pt idx="7466">
                  <c:v>42190.829814814817</c:v>
                </c:pt>
                <c:pt idx="7467">
                  <c:v>42190.830509259271</c:v>
                </c:pt>
                <c:pt idx="7468">
                  <c:v>42190.831203703689</c:v>
                </c:pt>
                <c:pt idx="7469">
                  <c:v>42190.831898148179</c:v>
                </c:pt>
                <c:pt idx="7470">
                  <c:v>42190.832592592604</c:v>
                </c:pt>
                <c:pt idx="7471">
                  <c:v>42190.833287037036</c:v>
                </c:pt>
                <c:pt idx="7472">
                  <c:v>42190.833981481475</c:v>
                </c:pt>
                <c:pt idx="7473">
                  <c:v>42190.834675925944</c:v>
                </c:pt>
                <c:pt idx="7474">
                  <c:v>42190.835370370369</c:v>
                </c:pt>
                <c:pt idx="7475">
                  <c:v>42190.836064814815</c:v>
                </c:pt>
                <c:pt idx="7476">
                  <c:v>42190.836759259262</c:v>
                </c:pt>
                <c:pt idx="7477">
                  <c:v>42190.837453703687</c:v>
                </c:pt>
                <c:pt idx="7478">
                  <c:v>42190.83814814817</c:v>
                </c:pt>
                <c:pt idx="7479">
                  <c:v>42190.838842592602</c:v>
                </c:pt>
                <c:pt idx="7480">
                  <c:v>42190.839537037042</c:v>
                </c:pt>
                <c:pt idx="7481">
                  <c:v>42190.840231481496</c:v>
                </c:pt>
                <c:pt idx="7482">
                  <c:v>42190.840925925942</c:v>
                </c:pt>
                <c:pt idx="7483">
                  <c:v>42190.841620370367</c:v>
                </c:pt>
                <c:pt idx="7484">
                  <c:v>42190.842314814829</c:v>
                </c:pt>
                <c:pt idx="7485">
                  <c:v>42190.843009259261</c:v>
                </c:pt>
                <c:pt idx="7486">
                  <c:v>42190.843703703678</c:v>
                </c:pt>
                <c:pt idx="7487">
                  <c:v>42190.844398148176</c:v>
                </c:pt>
                <c:pt idx="7488">
                  <c:v>42190.845092592601</c:v>
                </c:pt>
                <c:pt idx="7489">
                  <c:v>42190.845787037026</c:v>
                </c:pt>
                <c:pt idx="7490">
                  <c:v>42190.84648148148</c:v>
                </c:pt>
                <c:pt idx="7491">
                  <c:v>42190.847175925941</c:v>
                </c:pt>
                <c:pt idx="7492">
                  <c:v>42190.847870370388</c:v>
                </c:pt>
                <c:pt idx="7493">
                  <c:v>42190.848564814813</c:v>
                </c:pt>
                <c:pt idx="7494">
                  <c:v>42190.849259259274</c:v>
                </c:pt>
                <c:pt idx="7495">
                  <c:v>42190.849953703706</c:v>
                </c:pt>
                <c:pt idx="7496">
                  <c:v>42190.850648148175</c:v>
                </c:pt>
                <c:pt idx="7497">
                  <c:v>42190.851342592592</c:v>
                </c:pt>
                <c:pt idx="7498">
                  <c:v>42190.852037037053</c:v>
                </c:pt>
                <c:pt idx="7499">
                  <c:v>42190.852731481493</c:v>
                </c:pt>
                <c:pt idx="7500">
                  <c:v>42190.853425925932</c:v>
                </c:pt>
                <c:pt idx="7501">
                  <c:v>42190.854120370386</c:v>
                </c:pt>
                <c:pt idx="7502">
                  <c:v>42190.85481481484</c:v>
                </c:pt>
                <c:pt idx="7503">
                  <c:v>42190.855509259272</c:v>
                </c:pt>
                <c:pt idx="7504">
                  <c:v>42190.856203703712</c:v>
                </c:pt>
                <c:pt idx="7505">
                  <c:v>42190.856898148195</c:v>
                </c:pt>
                <c:pt idx="7506">
                  <c:v>42190.857592592605</c:v>
                </c:pt>
                <c:pt idx="7507">
                  <c:v>42190.858287037052</c:v>
                </c:pt>
                <c:pt idx="7508">
                  <c:v>42190.858981481491</c:v>
                </c:pt>
                <c:pt idx="7509">
                  <c:v>42190.859675925945</c:v>
                </c:pt>
                <c:pt idx="7510">
                  <c:v>42190.860370370385</c:v>
                </c:pt>
                <c:pt idx="7511">
                  <c:v>42190.861064814802</c:v>
                </c:pt>
                <c:pt idx="7512">
                  <c:v>42190.861759259256</c:v>
                </c:pt>
                <c:pt idx="7513">
                  <c:v>42190.862453703689</c:v>
                </c:pt>
                <c:pt idx="7514">
                  <c:v>42190.863148148164</c:v>
                </c:pt>
                <c:pt idx="7515">
                  <c:v>42190.863842592589</c:v>
                </c:pt>
                <c:pt idx="7516">
                  <c:v>42190.864537037043</c:v>
                </c:pt>
                <c:pt idx="7517">
                  <c:v>42190.865231481483</c:v>
                </c:pt>
                <c:pt idx="7518">
                  <c:v>42190.865925925929</c:v>
                </c:pt>
                <c:pt idx="7519">
                  <c:v>42190.866620370369</c:v>
                </c:pt>
                <c:pt idx="7520">
                  <c:v>42190.867314814815</c:v>
                </c:pt>
                <c:pt idx="7521">
                  <c:v>42190.868009259262</c:v>
                </c:pt>
                <c:pt idx="7522">
                  <c:v>42190.868703703687</c:v>
                </c:pt>
                <c:pt idx="7523">
                  <c:v>42190.86939814817</c:v>
                </c:pt>
                <c:pt idx="7524">
                  <c:v>42190.870092592602</c:v>
                </c:pt>
                <c:pt idx="7525">
                  <c:v>42190.870787037034</c:v>
                </c:pt>
                <c:pt idx="7526">
                  <c:v>42190.871481481474</c:v>
                </c:pt>
                <c:pt idx="7527">
                  <c:v>42190.872175925942</c:v>
                </c:pt>
                <c:pt idx="7528">
                  <c:v>42190.872870370389</c:v>
                </c:pt>
                <c:pt idx="7529">
                  <c:v>42190.873564814814</c:v>
                </c:pt>
                <c:pt idx="7530">
                  <c:v>42190.874259259275</c:v>
                </c:pt>
                <c:pt idx="7531">
                  <c:v>42190.8749537037</c:v>
                </c:pt>
                <c:pt idx="7532">
                  <c:v>42190.875648148169</c:v>
                </c:pt>
                <c:pt idx="7533">
                  <c:v>42190.876342592601</c:v>
                </c:pt>
                <c:pt idx="7534">
                  <c:v>42190.87703703704</c:v>
                </c:pt>
                <c:pt idx="7535">
                  <c:v>42190.87773148148</c:v>
                </c:pt>
                <c:pt idx="7536">
                  <c:v>42190.878425925941</c:v>
                </c:pt>
                <c:pt idx="7537">
                  <c:v>42190.879120370373</c:v>
                </c:pt>
                <c:pt idx="7538">
                  <c:v>42190.879814814813</c:v>
                </c:pt>
                <c:pt idx="7539">
                  <c:v>42190.880509259274</c:v>
                </c:pt>
                <c:pt idx="7540">
                  <c:v>42190.881203703706</c:v>
                </c:pt>
                <c:pt idx="7541">
                  <c:v>42190.881898148175</c:v>
                </c:pt>
                <c:pt idx="7542">
                  <c:v>42190.882592592607</c:v>
                </c:pt>
                <c:pt idx="7543">
                  <c:v>42190.883287037039</c:v>
                </c:pt>
                <c:pt idx="7544">
                  <c:v>42190.883981481478</c:v>
                </c:pt>
                <c:pt idx="7545">
                  <c:v>42190.884675925947</c:v>
                </c:pt>
                <c:pt idx="7546">
                  <c:v>42190.885370370386</c:v>
                </c:pt>
                <c:pt idx="7547">
                  <c:v>42190.886064814818</c:v>
                </c:pt>
                <c:pt idx="7548">
                  <c:v>42190.886759259272</c:v>
                </c:pt>
                <c:pt idx="7549">
                  <c:v>42190.887453703705</c:v>
                </c:pt>
                <c:pt idx="7550">
                  <c:v>42190.88814814818</c:v>
                </c:pt>
                <c:pt idx="7551">
                  <c:v>42190.888842592605</c:v>
                </c:pt>
                <c:pt idx="7552">
                  <c:v>42190.889537037052</c:v>
                </c:pt>
                <c:pt idx="7553">
                  <c:v>42190.890231481491</c:v>
                </c:pt>
                <c:pt idx="7554">
                  <c:v>42190.890925925931</c:v>
                </c:pt>
                <c:pt idx="7555">
                  <c:v>42190.89162037037</c:v>
                </c:pt>
                <c:pt idx="7556">
                  <c:v>42190.892314814817</c:v>
                </c:pt>
                <c:pt idx="7557">
                  <c:v>42190.893009259256</c:v>
                </c:pt>
                <c:pt idx="7558">
                  <c:v>42190.893703703674</c:v>
                </c:pt>
                <c:pt idx="7559">
                  <c:v>42190.894398148179</c:v>
                </c:pt>
                <c:pt idx="7560">
                  <c:v>42190.895092592589</c:v>
                </c:pt>
                <c:pt idx="7561">
                  <c:v>42190.895787037021</c:v>
                </c:pt>
                <c:pt idx="7562">
                  <c:v>42190.896481481475</c:v>
                </c:pt>
                <c:pt idx="7563">
                  <c:v>42190.897175925929</c:v>
                </c:pt>
                <c:pt idx="7564">
                  <c:v>42190.897870370369</c:v>
                </c:pt>
                <c:pt idx="7565">
                  <c:v>42190.898564814815</c:v>
                </c:pt>
                <c:pt idx="7566">
                  <c:v>42190.899259259262</c:v>
                </c:pt>
                <c:pt idx="7567">
                  <c:v>42190.899953703687</c:v>
                </c:pt>
                <c:pt idx="7568">
                  <c:v>42190.90064814817</c:v>
                </c:pt>
                <c:pt idx="7569">
                  <c:v>42190.901342592595</c:v>
                </c:pt>
                <c:pt idx="7570">
                  <c:v>42190.902037037042</c:v>
                </c:pt>
                <c:pt idx="7571">
                  <c:v>42190.902731481481</c:v>
                </c:pt>
                <c:pt idx="7572">
                  <c:v>42190.903425925928</c:v>
                </c:pt>
                <c:pt idx="7573">
                  <c:v>42190.904120370367</c:v>
                </c:pt>
                <c:pt idx="7574">
                  <c:v>42190.904814814829</c:v>
                </c:pt>
                <c:pt idx="7575">
                  <c:v>42190.905509259261</c:v>
                </c:pt>
                <c:pt idx="7576">
                  <c:v>42190.9062037037</c:v>
                </c:pt>
                <c:pt idx="7577">
                  <c:v>42190.906898148176</c:v>
                </c:pt>
                <c:pt idx="7578">
                  <c:v>42190.907592592601</c:v>
                </c:pt>
                <c:pt idx="7579">
                  <c:v>42190.90828703704</c:v>
                </c:pt>
                <c:pt idx="7580">
                  <c:v>42190.90898148148</c:v>
                </c:pt>
                <c:pt idx="7581">
                  <c:v>42190.909675925941</c:v>
                </c:pt>
                <c:pt idx="7582">
                  <c:v>42190.910370370388</c:v>
                </c:pt>
                <c:pt idx="7583">
                  <c:v>42190.911064814805</c:v>
                </c:pt>
                <c:pt idx="7584">
                  <c:v>42190.911759259259</c:v>
                </c:pt>
                <c:pt idx="7585">
                  <c:v>42190.912453703706</c:v>
                </c:pt>
                <c:pt idx="7586">
                  <c:v>42190.91314814816</c:v>
                </c:pt>
                <c:pt idx="7587">
                  <c:v>42190.913842592592</c:v>
                </c:pt>
                <c:pt idx="7588">
                  <c:v>42190.914537037053</c:v>
                </c:pt>
                <c:pt idx="7589">
                  <c:v>42190.915231481493</c:v>
                </c:pt>
                <c:pt idx="7590">
                  <c:v>42190.915925925932</c:v>
                </c:pt>
                <c:pt idx="7591">
                  <c:v>42190.916620370386</c:v>
                </c:pt>
                <c:pt idx="7592">
                  <c:v>42190.917314814818</c:v>
                </c:pt>
                <c:pt idx="7593">
                  <c:v>42190.918009259272</c:v>
                </c:pt>
                <c:pt idx="7594">
                  <c:v>42190.918703703705</c:v>
                </c:pt>
                <c:pt idx="7595">
                  <c:v>42190.91939814818</c:v>
                </c:pt>
                <c:pt idx="7596">
                  <c:v>42190.920092592591</c:v>
                </c:pt>
                <c:pt idx="7597">
                  <c:v>42190.920787037023</c:v>
                </c:pt>
                <c:pt idx="7598">
                  <c:v>42190.92148148147</c:v>
                </c:pt>
                <c:pt idx="7599">
                  <c:v>42190.922175925931</c:v>
                </c:pt>
                <c:pt idx="7600">
                  <c:v>42190.922870370385</c:v>
                </c:pt>
                <c:pt idx="7601">
                  <c:v>42190.923564814802</c:v>
                </c:pt>
                <c:pt idx="7602">
                  <c:v>42190.924259259271</c:v>
                </c:pt>
                <c:pt idx="7603">
                  <c:v>42190.924953703689</c:v>
                </c:pt>
                <c:pt idx="7604">
                  <c:v>42190.925648148164</c:v>
                </c:pt>
                <c:pt idx="7605">
                  <c:v>42190.926342592589</c:v>
                </c:pt>
                <c:pt idx="7606">
                  <c:v>42190.927037037036</c:v>
                </c:pt>
                <c:pt idx="7607">
                  <c:v>42190.927731481475</c:v>
                </c:pt>
                <c:pt idx="7608">
                  <c:v>42190.928425925929</c:v>
                </c:pt>
                <c:pt idx="7609">
                  <c:v>42190.929120370354</c:v>
                </c:pt>
                <c:pt idx="7610">
                  <c:v>42190.929814814815</c:v>
                </c:pt>
                <c:pt idx="7611">
                  <c:v>42190.930509259262</c:v>
                </c:pt>
                <c:pt idx="7612">
                  <c:v>42190.931203703687</c:v>
                </c:pt>
                <c:pt idx="7613">
                  <c:v>42190.93189814817</c:v>
                </c:pt>
                <c:pt idx="7614">
                  <c:v>42190.932592592602</c:v>
                </c:pt>
                <c:pt idx="7615">
                  <c:v>42190.933287037034</c:v>
                </c:pt>
                <c:pt idx="7616">
                  <c:v>42190.933981481474</c:v>
                </c:pt>
                <c:pt idx="7617">
                  <c:v>42190.934675925942</c:v>
                </c:pt>
                <c:pt idx="7618">
                  <c:v>42190.935370370367</c:v>
                </c:pt>
                <c:pt idx="7619">
                  <c:v>42190.936064814814</c:v>
                </c:pt>
                <c:pt idx="7620">
                  <c:v>42190.936759259261</c:v>
                </c:pt>
                <c:pt idx="7621">
                  <c:v>42190.937453703678</c:v>
                </c:pt>
                <c:pt idx="7622">
                  <c:v>42190.938148148169</c:v>
                </c:pt>
                <c:pt idx="7623">
                  <c:v>42190.938842592601</c:v>
                </c:pt>
                <c:pt idx="7624">
                  <c:v>42190.93953703704</c:v>
                </c:pt>
                <c:pt idx="7625">
                  <c:v>42190.940231481494</c:v>
                </c:pt>
                <c:pt idx="7626">
                  <c:v>42190.940925925941</c:v>
                </c:pt>
                <c:pt idx="7627">
                  <c:v>42190.941620370373</c:v>
                </c:pt>
                <c:pt idx="7628">
                  <c:v>42190.942314814813</c:v>
                </c:pt>
                <c:pt idx="7629">
                  <c:v>42190.943009259259</c:v>
                </c:pt>
                <c:pt idx="7630">
                  <c:v>42190.943703703684</c:v>
                </c:pt>
                <c:pt idx="7631">
                  <c:v>42190.944398148175</c:v>
                </c:pt>
                <c:pt idx="7632">
                  <c:v>42190.945092592592</c:v>
                </c:pt>
                <c:pt idx="7633">
                  <c:v>42190.945787037024</c:v>
                </c:pt>
                <c:pt idx="7634">
                  <c:v>42190.946481481478</c:v>
                </c:pt>
                <c:pt idx="7635">
                  <c:v>42190.947175925932</c:v>
                </c:pt>
                <c:pt idx="7636">
                  <c:v>42190.947870370386</c:v>
                </c:pt>
                <c:pt idx="7637">
                  <c:v>42190.948564814818</c:v>
                </c:pt>
                <c:pt idx="7638">
                  <c:v>42190.949259259272</c:v>
                </c:pt>
                <c:pt idx="7639">
                  <c:v>42190.949953703705</c:v>
                </c:pt>
                <c:pt idx="7640">
                  <c:v>42190.95064814818</c:v>
                </c:pt>
                <c:pt idx="7641">
                  <c:v>42190.951342592591</c:v>
                </c:pt>
                <c:pt idx="7642">
                  <c:v>42190.952037037052</c:v>
                </c:pt>
                <c:pt idx="7643">
                  <c:v>42190.952731481491</c:v>
                </c:pt>
                <c:pt idx="7644">
                  <c:v>42190.953425925931</c:v>
                </c:pt>
                <c:pt idx="7645">
                  <c:v>42190.954120370385</c:v>
                </c:pt>
                <c:pt idx="7646">
                  <c:v>42190.954814814839</c:v>
                </c:pt>
                <c:pt idx="7647">
                  <c:v>42190.955509259271</c:v>
                </c:pt>
                <c:pt idx="7648">
                  <c:v>42190.956203703703</c:v>
                </c:pt>
                <c:pt idx="7649">
                  <c:v>42190.956898148193</c:v>
                </c:pt>
                <c:pt idx="7650">
                  <c:v>42190.957592592604</c:v>
                </c:pt>
                <c:pt idx="7651">
                  <c:v>42190.958287037043</c:v>
                </c:pt>
                <c:pt idx="7652">
                  <c:v>42190.958981481483</c:v>
                </c:pt>
                <c:pt idx="7653">
                  <c:v>42190.959675925944</c:v>
                </c:pt>
                <c:pt idx="7654">
                  <c:v>42190.960370370369</c:v>
                </c:pt>
                <c:pt idx="7655">
                  <c:v>42190.961064814801</c:v>
                </c:pt>
                <c:pt idx="7656">
                  <c:v>42190.961759259255</c:v>
                </c:pt>
                <c:pt idx="7657">
                  <c:v>42190.962453703687</c:v>
                </c:pt>
                <c:pt idx="7658">
                  <c:v>42190.963148148148</c:v>
                </c:pt>
                <c:pt idx="7659">
                  <c:v>42190.963842592595</c:v>
                </c:pt>
                <c:pt idx="7660">
                  <c:v>42190.964537037042</c:v>
                </c:pt>
                <c:pt idx="7661">
                  <c:v>42190.965231481481</c:v>
                </c:pt>
                <c:pt idx="7662">
                  <c:v>42190.965925925928</c:v>
                </c:pt>
                <c:pt idx="7663">
                  <c:v>42190.966620370367</c:v>
                </c:pt>
                <c:pt idx="7664">
                  <c:v>42190.967314814814</c:v>
                </c:pt>
                <c:pt idx="7665">
                  <c:v>42190.968009259261</c:v>
                </c:pt>
                <c:pt idx="7666">
                  <c:v>42190.968703703678</c:v>
                </c:pt>
                <c:pt idx="7667">
                  <c:v>42190.969398148169</c:v>
                </c:pt>
                <c:pt idx="7668">
                  <c:v>42190.970092592601</c:v>
                </c:pt>
                <c:pt idx="7669">
                  <c:v>42190.970787037026</c:v>
                </c:pt>
                <c:pt idx="7670">
                  <c:v>42190.971481481465</c:v>
                </c:pt>
                <c:pt idx="7671">
                  <c:v>42190.972175925941</c:v>
                </c:pt>
                <c:pt idx="7672">
                  <c:v>42190.972870370388</c:v>
                </c:pt>
                <c:pt idx="7673">
                  <c:v>42190.973564814805</c:v>
                </c:pt>
                <c:pt idx="7674">
                  <c:v>42190.974259259274</c:v>
                </c:pt>
                <c:pt idx="7675">
                  <c:v>42190.974953703706</c:v>
                </c:pt>
                <c:pt idx="7676">
                  <c:v>42190.97564814816</c:v>
                </c:pt>
                <c:pt idx="7677">
                  <c:v>42190.976342592592</c:v>
                </c:pt>
                <c:pt idx="7678">
                  <c:v>42190.977037037039</c:v>
                </c:pt>
                <c:pt idx="7679">
                  <c:v>42190.977731481478</c:v>
                </c:pt>
                <c:pt idx="7680">
                  <c:v>42190.978425925932</c:v>
                </c:pt>
                <c:pt idx="7681">
                  <c:v>42190.979120370372</c:v>
                </c:pt>
                <c:pt idx="7682">
                  <c:v>42190.979814814818</c:v>
                </c:pt>
                <c:pt idx="7683">
                  <c:v>42190.980509259272</c:v>
                </c:pt>
                <c:pt idx="7684">
                  <c:v>42190.981203703705</c:v>
                </c:pt>
                <c:pt idx="7685">
                  <c:v>42190.98189814818</c:v>
                </c:pt>
                <c:pt idx="7686">
                  <c:v>42190.982592592605</c:v>
                </c:pt>
                <c:pt idx="7687">
                  <c:v>42190.983287037037</c:v>
                </c:pt>
                <c:pt idx="7688">
                  <c:v>42190.983981481484</c:v>
                </c:pt>
                <c:pt idx="7689">
                  <c:v>42190.984675925945</c:v>
                </c:pt>
                <c:pt idx="7690">
                  <c:v>42190.985370370385</c:v>
                </c:pt>
                <c:pt idx="7691">
                  <c:v>42190.986064814817</c:v>
                </c:pt>
                <c:pt idx="7692">
                  <c:v>42190.986759259271</c:v>
                </c:pt>
                <c:pt idx="7693">
                  <c:v>42190.987453703689</c:v>
                </c:pt>
                <c:pt idx="7694">
                  <c:v>42190.988148148179</c:v>
                </c:pt>
                <c:pt idx="7695">
                  <c:v>42190.988842592604</c:v>
                </c:pt>
                <c:pt idx="7696">
                  <c:v>42190.989537037043</c:v>
                </c:pt>
                <c:pt idx="7697">
                  <c:v>42190.990231481483</c:v>
                </c:pt>
                <c:pt idx="7698">
                  <c:v>42190.990925925929</c:v>
                </c:pt>
                <c:pt idx="7699">
                  <c:v>42190.991620370354</c:v>
                </c:pt>
                <c:pt idx="7700">
                  <c:v>42190.992314814815</c:v>
                </c:pt>
                <c:pt idx="7701">
                  <c:v>42190.993009259255</c:v>
                </c:pt>
                <c:pt idx="7702">
                  <c:v>42190.993703703673</c:v>
                </c:pt>
                <c:pt idx="7703">
                  <c:v>42190.99439814817</c:v>
                </c:pt>
                <c:pt idx="7704">
                  <c:v>42190.995092592595</c:v>
                </c:pt>
                <c:pt idx="7705">
                  <c:v>42190.99578703702</c:v>
                </c:pt>
                <c:pt idx="7706">
                  <c:v>42190.996481481474</c:v>
                </c:pt>
                <c:pt idx="7707">
                  <c:v>42190.997175925928</c:v>
                </c:pt>
                <c:pt idx="7708">
                  <c:v>42190.997870370367</c:v>
                </c:pt>
                <c:pt idx="7709">
                  <c:v>42190.998564814814</c:v>
                </c:pt>
                <c:pt idx="7710">
                  <c:v>42190.999259259261</c:v>
                </c:pt>
                <c:pt idx="7711">
                  <c:v>42190.999953703678</c:v>
                </c:pt>
                <c:pt idx="7712">
                  <c:v>42191.000648148169</c:v>
                </c:pt>
                <c:pt idx="7713">
                  <c:v>42191.001342592594</c:v>
                </c:pt>
                <c:pt idx="7714">
                  <c:v>42191.00203703704</c:v>
                </c:pt>
                <c:pt idx="7715">
                  <c:v>42191.00273148148</c:v>
                </c:pt>
                <c:pt idx="7716">
                  <c:v>42191.003425925926</c:v>
                </c:pt>
                <c:pt idx="7717">
                  <c:v>42191.004120370373</c:v>
                </c:pt>
                <c:pt idx="7718">
                  <c:v>42191.004814814813</c:v>
                </c:pt>
                <c:pt idx="7719">
                  <c:v>42191.005509259259</c:v>
                </c:pt>
                <c:pt idx="7720">
                  <c:v>42191.006203703706</c:v>
                </c:pt>
                <c:pt idx="7721">
                  <c:v>42191.006898148175</c:v>
                </c:pt>
                <c:pt idx="7722">
                  <c:v>42191.007592592592</c:v>
                </c:pt>
                <c:pt idx="7723">
                  <c:v>42191.008287037039</c:v>
                </c:pt>
                <c:pt idx="7724">
                  <c:v>42191.008981481478</c:v>
                </c:pt>
                <c:pt idx="7725">
                  <c:v>42191.009675925932</c:v>
                </c:pt>
                <c:pt idx="7726">
                  <c:v>42191.010370370386</c:v>
                </c:pt>
                <c:pt idx="7727">
                  <c:v>42191.011064814804</c:v>
                </c:pt>
                <c:pt idx="7728">
                  <c:v>42191.011759259258</c:v>
                </c:pt>
                <c:pt idx="7729">
                  <c:v>42191.012453703705</c:v>
                </c:pt>
                <c:pt idx="7730">
                  <c:v>42191.013148148166</c:v>
                </c:pt>
                <c:pt idx="7731">
                  <c:v>42191.013842592591</c:v>
                </c:pt>
                <c:pt idx="7732">
                  <c:v>42191.014537037052</c:v>
                </c:pt>
                <c:pt idx="7733">
                  <c:v>42191.015231481491</c:v>
                </c:pt>
                <c:pt idx="7734">
                  <c:v>42191.015925925931</c:v>
                </c:pt>
                <c:pt idx="7735">
                  <c:v>42191.016620370385</c:v>
                </c:pt>
                <c:pt idx="7736">
                  <c:v>42191.017314814817</c:v>
                </c:pt>
                <c:pt idx="7737">
                  <c:v>42191.018009259271</c:v>
                </c:pt>
                <c:pt idx="7738">
                  <c:v>42191.018703703689</c:v>
                </c:pt>
                <c:pt idx="7739">
                  <c:v>42191.019398148179</c:v>
                </c:pt>
                <c:pt idx="7740">
                  <c:v>42191.020092592589</c:v>
                </c:pt>
                <c:pt idx="7741">
                  <c:v>42191.020787037021</c:v>
                </c:pt>
                <c:pt idx="7742">
                  <c:v>42191.021481481454</c:v>
                </c:pt>
                <c:pt idx="7743">
                  <c:v>42191.022175925929</c:v>
                </c:pt>
                <c:pt idx="7744">
                  <c:v>42191.022870370369</c:v>
                </c:pt>
                <c:pt idx="7745">
                  <c:v>42191.023564814801</c:v>
                </c:pt>
                <c:pt idx="7746">
                  <c:v>42191.024259259262</c:v>
                </c:pt>
                <c:pt idx="7747">
                  <c:v>42191.024953703687</c:v>
                </c:pt>
                <c:pt idx="7748">
                  <c:v>42191.025648148148</c:v>
                </c:pt>
                <c:pt idx="7749">
                  <c:v>42191.026342592595</c:v>
                </c:pt>
                <c:pt idx="7750">
                  <c:v>42191.027037037034</c:v>
                </c:pt>
                <c:pt idx="7751">
                  <c:v>42191.027731481474</c:v>
                </c:pt>
                <c:pt idx="7752">
                  <c:v>42191.028425925928</c:v>
                </c:pt>
                <c:pt idx="7753">
                  <c:v>42191.029120370353</c:v>
                </c:pt>
                <c:pt idx="7754">
                  <c:v>42191.029814814814</c:v>
                </c:pt>
                <c:pt idx="7755">
                  <c:v>42191.030509259261</c:v>
                </c:pt>
                <c:pt idx="7756">
                  <c:v>42191.031203703678</c:v>
                </c:pt>
                <c:pt idx="7757">
                  <c:v>42191.031898148169</c:v>
                </c:pt>
                <c:pt idx="7758">
                  <c:v>42191.032592592601</c:v>
                </c:pt>
                <c:pt idx="7759">
                  <c:v>42191.033287037026</c:v>
                </c:pt>
                <c:pt idx="7760">
                  <c:v>42191.033981481465</c:v>
                </c:pt>
                <c:pt idx="7761">
                  <c:v>42191.034675925941</c:v>
                </c:pt>
                <c:pt idx="7762">
                  <c:v>42191.035370370373</c:v>
                </c:pt>
                <c:pt idx="7763">
                  <c:v>42191.036064814805</c:v>
                </c:pt>
                <c:pt idx="7764">
                  <c:v>42191.036759259259</c:v>
                </c:pt>
                <c:pt idx="7765">
                  <c:v>42191.037453703684</c:v>
                </c:pt>
                <c:pt idx="7766">
                  <c:v>42191.03814814816</c:v>
                </c:pt>
                <c:pt idx="7767">
                  <c:v>42191.038842592592</c:v>
                </c:pt>
                <c:pt idx="7768">
                  <c:v>42191.039537037039</c:v>
                </c:pt>
                <c:pt idx="7769">
                  <c:v>42191.040231481493</c:v>
                </c:pt>
                <c:pt idx="7770">
                  <c:v>42191.040925925932</c:v>
                </c:pt>
                <c:pt idx="7771">
                  <c:v>42191.041620370372</c:v>
                </c:pt>
                <c:pt idx="7772">
                  <c:v>42191.042314814818</c:v>
                </c:pt>
                <c:pt idx="7773">
                  <c:v>42191.043009259258</c:v>
                </c:pt>
                <c:pt idx="7774">
                  <c:v>42191.043703703683</c:v>
                </c:pt>
                <c:pt idx="7775">
                  <c:v>42191.04439814818</c:v>
                </c:pt>
                <c:pt idx="7776">
                  <c:v>42191.045092592591</c:v>
                </c:pt>
                <c:pt idx="7777">
                  <c:v>42191.045787037023</c:v>
                </c:pt>
                <c:pt idx="7778">
                  <c:v>42191.046481481484</c:v>
                </c:pt>
                <c:pt idx="7779">
                  <c:v>42191.047175925931</c:v>
                </c:pt>
                <c:pt idx="7780">
                  <c:v>42191.047870370385</c:v>
                </c:pt>
                <c:pt idx="7781">
                  <c:v>42191.048564814817</c:v>
                </c:pt>
                <c:pt idx="7782">
                  <c:v>42191.049259259271</c:v>
                </c:pt>
                <c:pt idx="7783">
                  <c:v>42191.049953703689</c:v>
                </c:pt>
                <c:pt idx="7784">
                  <c:v>42191.050648148179</c:v>
                </c:pt>
                <c:pt idx="7785">
                  <c:v>42191.051342592589</c:v>
                </c:pt>
                <c:pt idx="7786">
                  <c:v>42191.052037037043</c:v>
                </c:pt>
                <c:pt idx="7787">
                  <c:v>42191.052731481483</c:v>
                </c:pt>
                <c:pt idx="7788">
                  <c:v>42191.053425925929</c:v>
                </c:pt>
                <c:pt idx="7789">
                  <c:v>42191.054120370369</c:v>
                </c:pt>
                <c:pt idx="7790">
                  <c:v>42191.05481481483</c:v>
                </c:pt>
                <c:pt idx="7791">
                  <c:v>42191.055509259262</c:v>
                </c:pt>
                <c:pt idx="7792">
                  <c:v>42191.056203703702</c:v>
                </c:pt>
                <c:pt idx="7793">
                  <c:v>42191.056898148177</c:v>
                </c:pt>
                <c:pt idx="7794">
                  <c:v>42191.057592592602</c:v>
                </c:pt>
                <c:pt idx="7795">
                  <c:v>42191.058287037042</c:v>
                </c:pt>
                <c:pt idx="7796">
                  <c:v>42191.058981481481</c:v>
                </c:pt>
                <c:pt idx="7797">
                  <c:v>42191.059675925942</c:v>
                </c:pt>
                <c:pt idx="7798">
                  <c:v>42191.060370370367</c:v>
                </c:pt>
                <c:pt idx="7799">
                  <c:v>42191.061064814799</c:v>
                </c:pt>
                <c:pt idx="7800">
                  <c:v>42191.061759259246</c:v>
                </c:pt>
                <c:pt idx="7801">
                  <c:v>42191.062453703678</c:v>
                </c:pt>
                <c:pt idx="7802">
                  <c:v>42191.063148148147</c:v>
                </c:pt>
                <c:pt idx="7803">
                  <c:v>42191.063842592594</c:v>
                </c:pt>
                <c:pt idx="7804">
                  <c:v>42191.06453703704</c:v>
                </c:pt>
                <c:pt idx="7805">
                  <c:v>42191.06523148148</c:v>
                </c:pt>
                <c:pt idx="7806">
                  <c:v>42191.065925925926</c:v>
                </c:pt>
                <c:pt idx="7807">
                  <c:v>42191.066620370373</c:v>
                </c:pt>
                <c:pt idx="7808">
                  <c:v>42191.067314814805</c:v>
                </c:pt>
                <c:pt idx="7809">
                  <c:v>42191.068009259259</c:v>
                </c:pt>
                <c:pt idx="7810">
                  <c:v>42191.068703703684</c:v>
                </c:pt>
                <c:pt idx="7811">
                  <c:v>42191.06939814816</c:v>
                </c:pt>
                <c:pt idx="7812">
                  <c:v>42191.070092592592</c:v>
                </c:pt>
                <c:pt idx="7813">
                  <c:v>42191.070787037024</c:v>
                </c:pt>
                <c:pt idx="7814">
                  <c:v>42191.071481481464</c:v>
                </c:pt>
                <c:pt idx="7815">
                  <c:v>42191.072175925932</c:v>
                </c:pt>
                <c:pt idx="7816">
                  <c:v>42191.072870370386</c:v>
                </c:pt>
                <c:pt idx="7817">
                  <c:v>42191.073564814804</c:v>
                </c:pt>
                <c:pt idx="7818">
                  <c:v>42191.074259259272</c:v>
                </c:pt>
                <c:pt idx="7819">
                  <c:v>42191.074953703705</c:v>
                </c:pt>
                <c:pt idx="7820">
                  <c:v>42191.075648148166</c:v>
                </c:pt>
                <c:pt idx="7821">
                  <c:v>42191.076342592591</c:v>
                </c:pt>
                <c:pt idx="7822">
                  <c:v>42191.077037037037</c:v>
                </c:pt>
                <c:pt idx="7823">
                  <c:v>42191.077731481484</c:v>
                </c:pt>
                <c:pt idx="7824">
                  <c:v>42191.078425925931</c:v>
                </c:pt>
                <c:pt idx="7825">
                  <c:v>42191.07912037037</c:v>
                </c:pt>
                <c:pt idx="7826">
                  <c:v>42191.079814814817</c:v>
                </c:pt>
                <c:pt idx="7827">
                  <c:v>42191.080509259271</c:v>
                </c:pt>
                <c:pt idx="7828">
                  <c:v>42191.081203703689</c:v>
                </c:pt>
                <c:pt idx="7829">
                  <c:v>42191.081898148179</c:v>
                </c:pt>
                <c:pt idx="7830">
                  <c:v>42191.082592592604</c:v>
                </c:pt>
                <c:pt idx="7831">
                  <c:v>42191.083287037036</c:v>
                </c:pt>
                <c:pt idx="7832">
                  <c:v>42191.083981481475</c:v>
                </c:pt>
                <c:pt idx="7833">
                  <c:v>42191.084675925944</c:v>
                </c:pt>
                <c:pt idx="7834">
                  <c:v>42191.085370370369</c:v>
                </c:pt>
                <c:pt idx="7835">
                  <c:v>42191.086064814815</c:v>
                </c:pt>
                <c:pt idx="7836">
                  <c:v>42191.086759259262</c:v>
                </c:pt>
                <c:pt idx="7837">
                  <c:v>42191.087453703687</c:v>
                </c:pt>
                <c:pt idx="7838">
                  <c:v>42191.08814814817</c:v>
                </c:pt>
                <c:pt idx="7839">
                  <c:v>42191.088842592602</c:v>
                </c:pt>
                <c:pt idx="7840">
                  <c:v>42191.089537037042</c:v>
                </c:pt>
                <c:pt idx="7841">
                  <c:v>42191.090231481481</c:v>
                </c:pt>
                <c:pt idx="7842">
                  <c:v>42191.090925925928</c:v>
                </c:pt>
                <c:pt idx="7843">
                  <c:v>42191.091620370353</c:v>
                </c:pt>
                <c:pt idx="7844">
                  <c:v>42191.092314814814</c:v>
                </c:pt>
                <c:pt idx="7845">
                  <c:v>42191.093009259246</c:v>
                </c:pt>
                <c:pt idx="7846">
                  <c:v>42191.093703703671</c:v>
                </c:pt>
                <c:pt idx="7847">
                  <c:v>42191.094398148169</c:v>
                </c:pt>
                <c:pt idx="7848">
                  <c:v>42191.095092592594</c:v>
                </c:pt>
                <c:pt idx="7849">
                  <c:v>42191.095787037018</c:v>
                </c:pt>
                <c:pt idx="7850">
                  <c:v>42191.096481481465</c:v>
                </c:pt>
                <c:pt idx="7851">
                  <c:v>42191.097175925926</c:v>
                </c:pt>
                <c:pt idx="7852">
                  <c:v>42191.097870370373</c:v>
                </c:pt>
                <c:pt idx="7853">
                  <c:v>42191.098564814805</c:v>
                </c:pt>
                <c:pt idx="7854">
                  <c:v>42191.099259259259</c:v>
                </c:pt>
                <c:pt idx="7855">
                  <c:v>42191.099953703684</c:v>
                </c:pt>
                <c:pt idx="7856">
                  <c:v>42191.10064814816</c:v>
                </c:pt>
                <c:pt idx="7857">
                  <c:v>42191.101342592585</c:v>
                </c:pt>
                <c:pt idx="7858">
                  <c:v>42191.102037037039</c:v>
                </c:pt>
                <c:pt idx="7859">
                  <c:v>42191.102731481478</c:v>
                </c:pt>
                <c:pt idx="7860">
                  <c:v>42191.103425925925</c:v>
                </c:pt>
                <c:pt idx="7861">
                  <c:v>42191.104120370372</c:v>
                </c:pt>
                <c:pt idx="7862">
                  <c:v>42191.104814814818</c:v>
                </c:pt>
                <c:pt idx="7863">
                  <c:v>42191.105509259258</c:v>
                </c:pt>
                <c:pt idx="7864">
                  <c:v>42191.106203703705</c:v>
                </c:pt>
                <c:pt idx="7865">
                  <c:v>42191.10689814818</c:v>
                </c:pt>
                <c:pt idx="7866">
                  <c:v>42191.107592592591</c:v>
                </c:pt>
                <c:pt idx="7867">
                  <c:v>42191.108287037037</c:v>
                </c:pt>
                <c:pt idx="7868">
                  <c:v>42191.108981481484</c:v>
                </c:pt>
                <c:pt idx="7869">
                  <c:v>42191.109675925931</c:v>
                </c:pt>
                <c:pt idx="7870">
                  <c:v>42191.110370370385</c:v>
                </c:pt>
                <c:pt idx="7871">
                  <c:v>42191.111064814802</c:v>
                </c:pt>
                <c:pt idx="7872">
                  <c:v>42191.111759259256</c:v>
                </c:pt>
                <c:pt idx="7873">
                  <c:v>42191.112453703689</c:v>
                </c:pt>
                <c:pt idx="7874">
                  <c:v>42191.113148148164</c:v>
                </c:pt>
                <c:pt idx="7875">
                  <c:v>42191.113842592589</c:v>
                </c:pt>
                <c:pt idx="7876">
                  <c:v>42191.114537037043</c:v>
                </c:pt>
                <c:pt idx="7877">
                  <c:v>42191.115231481483</c:v>
                </c:pt>
                <c:pt idx="7878">
                  <c:v>42191.115925925929</c:v>
                </c:pt>
                <c:pt idx="7879">
                  <c:v>42191.116620370369</c:v>
                </c:pt>
                <c:pt idx="7880">
                  <c:v>42191.117314814815</c:v>
                </c:pt>
                <c:pt idx="7881">
                  <c:v>42191.118009259262</c:v>
                </c:pt>
                <c:pt idx="7882">
                  <c:v>42191.118703703687</c:v>
                </c:pt>
                <c:pt idx="7883">
                  <c:v>42191.11939814817</c:v>
                </c:pt>
                <c:pt idx="7884">
                  <c:v>42191.120092592595</c:v>
                </c:pt>
                <c:pt idx="7885">
                  <c:v>42191.12078703702</c:v>
                </c:pt>
                <c:pt idx="7886">
                  <c:v>42191.121481481452</c:v>
                </c:pt>
                <c:pt idx="7887">
                  <c:v>42191.122175925928</c:v>
                </c:pt>
                <c:pt idx="7888">
                  <c:v>42191.122870370367</c:v>
                </c:pt>
                <c:pt idx="7889">
                  <c:v>42191.123564814799</c:v>
                </c:pt>
                <c:pt idx="7890">
                  <c:v>42191.124259259261</c:v>
                </c:pt>
                <c:pt idx="7891">
                  <c:v>42191.124953703678</c:v>
                </c:pt>
                <c:pt idx="7892">
                  <c:v>42191.125648148147</c:v>
                </c:pt>
                <c:pt idx="7893">
                  <c:v>42191.126342592594</c:v>
                </c:pt>
                <c:pt idx="7894">
                  <c:v>42191.127037037026</c:v>
                </c:pt>
                <c:pt idx="7895">
                  <c:v>42191.127731481465</c:v>
                </c:pt>
                <c:pt idx="7896">
                  <c:v>42191.128425925926</c:v>
                </c:pt>
                <c:pt idx="7897">
                  <c:v>42191.129120370359</c:v>
                </c:pt>
                <c:pt idx="7898">
                  <c:v>42191.129814814805</c:v>
                </c:pt>
                <c:pt idx="7899">
                  <c:v>42191.130509259259</c:v>
                </c:pt>
                <c:pt idx="7900">
                  <c:v>42191.131203703684</c:v>
                </c:pt>
                <c:pt idx="7901">
                  <c:v>42191.13189814816</c:v>
                </c:pt>
                <c:pt idx="7902">
                  <c:v>42191.132592592592</c:v>
                </c:pt>
                <c:pt idx="7903">
                  <c:v>42191.133287037024</c:v>
                </c:pt>
                <c:pt idx="7904">
                  <c:v>42191.133981481464</c:v>
                </c:pt>
                <c:pt idx="7905">
                  <c:v>42191.134675925932</c:v>
                </c:pt>
                <c:pt idx="7906">
                  <c:v>42191.135370370372</c:v>
                </c:pt>
                <c:pt idx="7907">
                  <c:v>42191.136064814804</c:v>
                </c:pt>
                <c:pt idx="7908">
                  <c:v>42191.136759259258</c:v>
                </c:pt>
                <c:pt idx="7909">
                  <c:v>42191.137453703683</c:v>
                </c:pt>
                <c:pt idx="7910">
                  <c:v>42191.138148148166</c:v>
                </c:pt>
                <c:pt idx="7911">
                  <c:v>42191.138842592591</c:v>
                </c:pt>
                <c:pt idx="7912">
                  <c:v>42191.139537037037</c:v>
                </c:pt>
                <c:pt idx="7913">
                  <c:v>42191.140231481491</c:v>
                </c:pt>
                <c:pt idx="7914">
                  <c:v>42191.140925925931</c:v>
                </c:pt>
                <c:pt idx="7915">
                  <c:v>42191.14162037037</c:v>
                </c:pt>
                <c:pt idx="7916">
                  <c:v>42191.142314814817</c:v>
                </c:pt>
                <c:pt idx="7917">
                  <c:v>42191.143009259256</c:v>
                </c:pt>
                <c:pt idx="7918">
                  <c:v>42191.143703703674</c:v>
                </c:pt>
                <c:pt idx="7919">
                  <c:v>42191.144398148179</c:v>
                </c:pt>
                <c:pt idx="7920">
                  <c:v>42191.145092592589</c:v>
                </c:pt>
                <c:pt idx="7921">
                  <c:v>42191.145787037021</c:v>
                </c:pt>
                <c:pt idx="7922">
                  <c:v>42191.146481481475</c:v>
                </c:pt>
                <c:pt idx="7923">
                  <c:v>42191.147175925929</c:v>
                </c:pt>
                <c:pt idx="7924">
                  <c:v>42191.147870370369</c:v>
                </c:pt>
                <c:pt idx="7925">
                  <c:v>42191.148564814815</c:v>
                </c:pt>
                <c:pt idx="7926">
                  <c:v>42191.149259259262</c:v>
                </c:pt>
                <c:pt idx="7927">
                  <c:v>42191.149953703687</c:v>
                </c:pt>
                <c:pt idx="7928">
                  <c:v>42191.15064814817</c:v>
                </c:pt>
                <c:pt idx="7929">
                  <c:v>42191.151342592595</c:v>
                </c:pt>
                <c:pt idx="7930">
                  <c:v>42191.152037037042</c:v>
                </c:pt>
                <c:pt idx="7931">
                  <c:v>42191.152731481481</c:v>
                </c:pt>
                <c:pt idx="7932">
                  <c:v>42191.153425925928</c:v>
                </c:pt>
                <c:pt idx="7933">
                  <c:v>42191.154120370367</c:v>
                </c:pt>
                <c:pt idx="7934">
                  <c:v>42191.154814814829</c:v>
                </c:pt>
                <c:pt idx="7935">
                  <c:v>42191.155509259261</c:v>
                </c:pt>
                <c:pt idx="7936">
                  <c:v>42191.1562037037</c:v>
                </c:pt>
                <c:pt idx="7937">
                  <c:v>42191.156898148176</c:v>
                </c:pt>
                <c:pt idx="7938">
                  <c:v>42191.157592592601</c:v>
                </c:pt>
                <c:pt idx="7939">
                  <c:v>42191.15828703704</c:v>
                </c:pt>
                <c:pt idx="7940">
                  <c:v>42191.15898148148</c:v>
                </c:pt>
                <c:pt idx="7941">
                  <c:v>42191.159675925941</c:v>
                </c:pt>
                <c:pt idx="7942">
                  <c:v>42191.160370370373</c:v>
                </c:pt>
                <c:pt idx="7943">
                  <c:v>42191.161064814783</c:v>
                </c:pt>
                <c:pt idx="7944">
                  <c:v>42191.161759259245</c:v>
                </c:pt>
                <c:pt idx="7945">
                  <c:v>42191.162453703684</c:v>
                </c:pt>
                <c:pt idx="7946">
                  <c:v>42191.163148148145</c:v>
                </c:pt>
                <c:pt idx="7947">
                  <c:v>42191.163842592585</c:v>
                </c:pt>
                <c:pt idx="7948">
                  <c:v>42191.164537037039</c:v>
                </c:pt>
                <c:pt idx="7949">
                  <c:v>42191.165231481478</c:v>
                </c:pt>
                <c:pt idx="7950">
                  <c:v>42191.165925925925</c:v>
                </c:pt>
                <c:pt idx="7951">
                  <c:v>42191.166620370372</c:v>
                </c:pt>
                <c:pt idx="7952">
                  <c:v>42191.167314814804</c:v>
                </c:pt>
                <c:pt idx="7953">
                  <c:v>42191.168009259258</c:v>
                </c:pt>
                <c:pt idx="7954">
                  <c:v>42191.168703703683</c:v>
                </c:pt>
                <c:pt idx="7955">
                  <c:v>42191.169398148166</c:v>
                </c:pt>
                <c:pt idx="7956">
                  <c:v>42191.170092592591</c:v>
                </c:pt>
                <c:pt idx="7957">
                  <c:v>42191.170787037023</c:v>
                </c:pt>
                <c:pt idx="7958">
                  <c:v>42191.17148148147</c:v>
                </c:pt>
                <c:pt idx="7959">
                  <c:v>42191.172175925931</c:v>
                </c:pt>
                <c:pt idx="7960">
                  <c:v>42191.172870370385</c:v>
                </c:pt>
                <c:pt idx="7961">
                  <c:v>42191.173564814802</c:v>
                </c:pt>
                <c:pt idx="7962">
                  <c:v>42191.174259259271</c:v>
                </c:pt>
                <c:pt idx="7963">
                  <c:v>42191.174953703689</c:v>
                </c:pt>
                <c:pt idx="7964">
                  <c:v>42191.175648148164</c:v>
                </c:pt>
                <c:pt idx="7965">
                  <c:v>42191.176342592589</c:v>
                </c:pt>
                <c:pt idx="7966">
                  <c:v>42191.177037037036</c:v>
                </c:pt>
                <c:pt idx="7967">
                  <c:v>42191.177731481475</c:v>
                </c:pt>
                <c:pt idx="7968">
                  <c:v>42191.178425925929</c:v>
                </c:pt>
                <c:pt idx="7969">
                  <c:v>42191.179120370354</c:v>
                </c:pt>
                <c:pt idx="7970">
                  <c:v>42191.179814814815</c:v>
                </c:pt>
                <c:pt idx="7971">
                  <c:v>42191.180509259262</c:v>
                </c:pt>
                <c:pt idx="7972">
                  <c:v>42191.181203703687</c:v>
                </c:pt>
                <c:pt idx="7973">
                  <c:v>42191.18189814817</c:v>
                </c:pt>
                <c:pt idx="7974">
                  <c:v>42191.182592592602</c:v>
                </c:pt>
                <c:pt idx="7975">
                  <c:v>42191.183287037034</c:v>
                </c:pt>
                <c:pt idx="7976">
                  <c:v>42191.183981481474</c:v>
                </c:pt>
                <c:pt idx="7977">
                  <c:v>42191.184675925942</c:v>
                </c:pt>
                <c:pt idx="7978">
                  <c:v>42191.185370370367</c:v>
                </c:pt>
                <c:pt idx="7979">
                  <c:v>42191.186064814814</c:v>
                </c:pt>
                <c:pt idx="7980">
                  <c:v>42191.186759259261</c:v>
                </c:pt>
                <c:pt idx="7981">
                  <c:v>42191.187453703678</c:v>
                </c:pt>
                <c:pt idx="7982">
                  <c:v>42191.188148148169</c:v>
                </c:pt>
                <c:pt idx="7983">
                  <c:v>42191.188842592601</c:v>
                </c:pt>
                <c:pt idx="7984">
                  <c:v>42191.18953703704</c:v>
                </c:pt>
                <c:pt idx="7985">
                  <c:v>42191.19023148148</c:v>
                </c:pt>
                <c:pt idx="7986">
                  <c:v>42191.190925925926</c:v>
                </c:pt>
                <c:pt idx="7987">
                  <c:v>42191.191620370359</c:v>
                </c:pt>
                <c:pt idx="7988">
                  <c:v>42191.192314814805</c:v>
                </c:pt>
                <c:pt idx="7989">
                  <c:v>42191.193009259245</c:v>
                </c:pt>
                <c:pt idx="7990">
                  <c:v>42191.19370370367</c:v>
                </c:pt>
                <c:pt idx="7991">
                  <c:v>42191.19439814816</c:v>
                </c:pt>
                <c:pt idx="7992">
                  <c:v>42191.195092592585</c:v>
                </c:pt>
                <c:pt idx="7993">
                  <c:v>42191.195787037017</c:v>
                </c:pt>
                <c:pt idx="7994">
                  <c:v>42191.196481481464</c:v>
                </c:pt>
                <c:pt idx="7995">
                  <c:v>42191.197175925925</c:v>
                </c:pt>
                <c:pt idx="7996">
                  <c:v>42191.197870370372</c:v>
                </c:pt>
                <c:pt idx="7997">
                  <c:v>42191.198564814804</c:v>
                </c:pt>
                <c:pt idx="7998">
                  <c:v>42191.199259259258</c:v>
                </c:pt>
                <c:pt idx="7999">
                  <c:v>42191.199953703683</c:v>
                </c:pt>
                <c:pt idx="8000">
                  <c:v>42191.200648148166</c:v>
                </c:pt>
                <c:pt idx="8001">
                  <c:v>42191.201342592576</c:v>
                </c:pt>
                <c:pt idx="8002">
                  <c:v>42191.202037037037</c:v>
                </c:pt>
                <c:pt idx="8003">
                  <c:v>42191.202731481484</c:v>
                </c:pt>
                <c:pt idx="8004">
                  <c:v>42191.203425925924</c:v>
                </c:pt>
                <c:pt idx="8005">
                  <c:v>42191.20412037037</c:v>
                </c:pt>
                <c:pt idx="8006">
                  <c:v>42191.204814814817</c:v>
                </c:pt>
                <c:pt idx="8007">
                  <c:v>42191.205509259256</c:v>
                </c:pt>
                <c:pt idx="8008">
                  <c:v>42191.206203703689</c:v>
                </c:pt>
                <c:pt idx="8009">
                  <c:v>42191.206898148179</c:v>
                </c:pt>
                <c:pt idx="8010">
                  <c:v>42191.207592592589</c:v>
                </c:pt>
                <c:pt idx="8011">
                  <c:v>42191.208287037036</c:v>
                </c:pt>
                <c:pt idx="8012">
                  <c:v>42191.208981481475</c:v>
                </c:pt>
                <c:pt idx="8013">
                  <c:v>42191.209675925929</c:v>
                </c:pt>
                <c:pt idx="8014">
                  <c:v>42191.210370370369</c:v>
                </c:pt>
                <c:pt idx="8015">
                  <c:v>42191.211064814801</c:v>
                </c:pt>
                <c:pt idx="8016">
                  <c:v>42191.211759259255</c:v>
                </c:pt>
                <c:pt idx="8017">
                  <c:v>42191.212453703687</c:v>
                </c:pt>
                <c:pt idx="8018">
                  <c:v>42191.213148148148</c:v>
                </c:pt>
                <c:pt idx="8019">
                  <c:v>42191.213842592595</c:v>
                </c:pt>
                <c:pt idx="8020">
                  <c:v>42191.214537037042</c:v>
                </c:pt>
                <c:pt idx="8021">
                  <c:v>42191.215231481481</c:v>
                </c:pt>
                <c:pt idx="8022">
                  <c:v>42191.215925925928</c:v>
                </c:pt>
                <c:pt idx="8023">
                  <c:v>42191.216620370367</c:v>
                </c:pt>
                <c:pt idx="8024">
                  <c:v>42191.217314814814</c:v>
                </c:pt>
                <c:pt idx="8025">
                  <c:v>42191.218009259261</c:v>
                </c:pt>
                <c:pt idx="8026">
                  <c:v>42191.218703703678</c:v>
                </c:pt>
                <c:pt idx="8027">
                  <c:v>42191.219398148169</c:v>
                </c:pt>
                <c:pt idx="8028">
                  <c:v>42191.220092592594</c:v>
                </c:pt>
                <c:pt idx="8029">
                  <c:v>42191.220787037018</c:v>
                </c:pt>
                <c:pt idx="8030">
                  <c:v>42191.221481481451</c:v>
                </c:pt>
                <c:pt idx="8031">
                  <c:v>42191.222175925926</c:v>
                </c:pt>
                <c:pt idx="8032">
                  <c:v>42191.222870370373</c:v>
                </c:pt>
                <c:pt idx="8033">
                  <c:v>42191.223564814783</c:v>
                </c:pt>
                <c:pt idx="8034">
                  <c:v>42191.224259259259</c:v>
                </c:pt>
                <c:pt idx="8035">
                  <c:v>42191.224953703684</c:v>
                </c:pt>
                <c:pt idx="8036">
                  <c:v>42191.225648148145</c:v>
                </c:pt>
                <c:pt idx="8037">
                  <c:v>42191.226342592585</c:v>
                </c:pt>
                <c:pt idx="8038">
                  <c:v>42191.227037037024</c:v>
                </c:pt>
                <c:pt idx="8039">
                  <c:v>42191.227731481464</c:v>
                </c:pt>
                <c:pt idx="8040">
                  <c:v>42191.228425925925</c:v>
                </c:pt>
                <c:pt idx="8041">
                  <c:v>42191.229120370357</c:v>
                </c:pt>
                <c:pt idx="8042">
                  <c:v>42191.229814814804</c:v>
                </c:pt>
                <c:pt idx="8043">
                  <c:v>42191.230509259258</c:v>
                </c:pt>
                <c:pt idx="8044">
                  <c:v>42191.231203703683</c:v>
                </c:pt>
                <c:pt idx="8045">
                  <c:v>42191.231898148166</c:v>
                </c:pt>
                <c:pt idx="8046">
                  <c:v>42191.232592592591</c:v>
                </c:pt>
                <c:pt idx="8047">
                  <c:v>42191.233287037023</c:v>
                </c:pt>
                <c:pt idx="8048">
                  <c:v>42191.23398148147</c:v>
                </c:pt>
                <c:pt idx="8049">
                  <c:v>42191.234675925931</c:v>
                </c:pt>
                <c:pt idx="8050">
                  <c:v>42191.23537037037</c:v>
                </c:pt>
                <c:pt idx="8051">
                  <c:v>42191.236064814802</c:v>
                </c:pt>
                <c:pt idx="8052">
                  <c:v>42191.236759259256</c:v>
                </c:pt>
                <c:pt idx="8053">
                  <c:v>42191.237453703674</c:v>
                </c:pt>
                <c:pt idx="8054">
                  <c:v>42191.238148148164</c:v>
                </c:pt>
                <c:pt idx="8055">
                  <c:v>42191.238842592589</c:v>
                </c:pt>
                <c:pt idx="8056">
                  <c:v>42191.239537037036</c:v>
                </c:pt>
                <c:pt idx="8057">
                  <c:v>42191.240231481483</c:v>
                </c:pt>
                <c:pt idx="8058">
                  <c:v>42191.240925925929</c:v>
                </c:pt>
                <c:pt idx="8059">
                  <c:v>42191.241620370354</c:v>
                </c:pt>
                <c:pt idx="8060">
                  <c:v>42191.242314814815</c:v>
                </c:pt>
                <c:pt idx="8061">
                  <c:v>42191.243009259255</c:v>
                </c:pt>
                <c:pt idx="8062">
                  <c:v>42191.243703703673</c:v>
                </c:pt>
                <c:pt idx="8063">
                  <c:v>42191.24439814817</c:v>
                </c:pt>
                <c:pt idx="8064">
                  <c:v>42191.245092592595</c:v>
                </c:pt>
                <c:pt idx="8065">
                  <c:v>42191.24578703702</c:v>
                </c:pt>
                <c:pt idx="8066">
                  <c:v>42191.246481481474</c:v>
                </c:pt>
                <c:pt idx="8067">
                  <c:v>42191.247175925928</c:v>
                </c:pt>
                <c:pt idx="8068">
                  <c:v>42191.247870370367</c:v>
                </c:pt>
                <c:pt idx="8069">
                  <c:v>42191.248564814814</c:v>
                </c:pt>
                <c:pt idx="8070">
                  <c:v>42191.249259259261</c:v>
                </c:pt>
                <c:pt idx="8071">
                  <c:v>42191.249953703678</c:v>
                </c:pt>
                <c:pt idx="8072">
                  <c:v>42191.250648148169</c:v>
                </c:pt>
                <c:pt idx="8073">
                  <c:v>42191.251342592594</c:v>
                </c:pt>
                <c:pt idx="8074">
                  <c:v>42191.25203703704</c:v>
                </c:pt>
                <c:pt idx="8075">
                  <c:v>42191.25273148148</c:v>
                </c:pt>
                <c:pt idx="8076">
                  <c:v>42191.253425925926</c:v>
                </c:pt>
                <c:pt idx="8077">
                  <c:v>42191.254120370373</c:v>
                </c:pt>
                <c:pt idx="8078">
                  <c:v>42191.254814814813</c:v>
                </c:pt>
                <c:pt idx="8079">
                  <c:v>42191.255509259259</c:v>
                </c:pt>
                <c:pt idx="8080">
                  <c:v>42191.256203703706</c:v>
                </c:pt>
                <c:pt idx="8081">
                  <c:v>42191.256898148175</c:v>
                </c:pt>
                <c:pt idx="8082">
                  <c:v>42191.257592592592</c:v>
                </c:pt>
                <c:pt idx="8083">
                  <c:v>42191.258287037039</c:v>
                </c:pt>
                <c:pt idx="8084">
                  <c:v>42191.258981481478</c:v>
                </c:pt>
                <c:pt idx="8085">
                  <c:v>42191.259675925932</c:v>
                </c:pt>
                <c:pt idx="8086">
                  <c:v>42191.260370370372</c:v>
                </c:pt>
                <c:pt idx="8087">
                  <c:v>42191.261064814797</c:v>
                </c:pt>
                <c:pt idx="8088">
                  <c:v>42191.261759259243</c:v>
                </c:pt>
                <c:pt idx="8089">
                  <c:v>42191.262453703683</c:v>
                </c:pt>
                <c:pt idx="8090">
                  <c:v>42191.263148148151</c:v>
                </c:pt>
                <c:pt idx="8091">
                  <c:v>42191.263842592576</c:v>
                </c:pt>
                <c:pt idx="8092">
                  <c:v>42191.264537037037</c:v>
                </c:pt>
                <c:pt idx="8093">
                  <c:v>42191.265231481484</c:v>
                </c:pt>
                <c:pt idx="8094">
                  <c:v>42191.265925925924</c:v>
                </c:pt>
                <c:pt idx="8095">
                  <c:v>42191.26662037037</c:v>
                </c:pt>
                <c:pt idx="8096">
                  <c:v>42191.267314814802</c:v>
                </c:pt>
                <c:pt idx="8097">
                  <c:v>42191.268009259256</c:v>
                </c:pt>
                <c:pt idx="8098">
                  <c:v>42191.268703703674</c:v>
                </c:pt>
                <c:pt idx="8099">
                  <c:v>42191.269398148164</c:v>
                </c:pt>
                <c:pt idx="8100">
                  <c:v>42191.270092592589</c:v>
                </c:pt>
                <c:pt idx="8101">
                  <c:v>42191.270787037021</c:v>
                </c:pt>
                <c:pt idx="8102">
                  <c:v>42191.271481481454</c:v>
                </c:pt>
                <c:pt idx="8103">
                  <c:v>42191.272175925929</c:v>
                </c:pt>
                <c:pt idx="8104">
                  <c:v>42191.272870370369</c:v>
                </c:pt>
                <c:pt idx="8105">
                  <c:v>42191.273564814801</c:v>
                </c:pt>
                <c:pt idx="8106">
                  <c:v>42191.274259259262</c:v>
                </c:pt>
                <c:pt idx="8107">
                  <c:v>42191.274953703687</c:v>
                </c:pt>
                <c:pt idx="8108">
                  <c:v>42191.275648148148</c:v>
                </c:pt>
                <c:pt idx="8109">
                  <c:v>42191.276342592595</c:v>
                </c:pt>
                <c:pt idx="8110">
                  <c:v>42191.277037037034</c:v>
                </c:pt>
                <c:pt idx="8111">
                  <c:v>42191.277731481474</c:v>
                </c:pt>
                <c:pt idx="8112">
                  <c:v>42191.278425925928</c:v>
                </c:pt>
                <c:pt idx="8113">
                  <c:v>42191.279120370353</c:v>
                </c:pt>
                <c:pt idx="8114">
                  <c:v>42191.279814814814</c:v>
                </c:pt>
                <c:pt idx="8115">
                  <c:v>42191.280509259261</c:v>
                </c:pt>
                <c:pt idx="8116">
                  <c:v>42191.281203703678</c:v>
                </c:pt>
                <c:pt idx="8117">
                  <c:v>42191.281898148169</c:v>
                </c:pt>
                <c:pt idx="8118">
                  <c:v>42191.282592592601</c:v>
                </c:pt>
                <c:pt idx="8119">
                  <c:v>42191.283287037026</c:v>
                </c:pt>
                <c:pt idx="8120">
                  <c:v>42191.283981481465</c:v>
                </c:pt>
                <c:pt idx="8121">
                  <c:v>42191.284675925941</c:v>
                </c:pt>
                <c:pt idx="8122">
                  <c:v>42191.285370370373</c:v>
                </c:pt>
                <c:pt idx="8123">
                  <c:v>42191.286064814805</c:v>
                </c:pt>
                <c:pt idx="8124">
                  <c:v>42191.286759259259</c:v>
                </c:pt>
                <c:pt idx="8125">
                  <c:v>42191.287453703684</c:v>
                </c:pt>
                <c:pt idx="8126">
                  <c:v>42191.28814814816</c:v>
                </c:pt>
                <c:pt idx="8127">
                  <c:v>42191.288842592592</c:v>
                </c:pt>
                <c:pt idx="8128">
                  <c:v>42191.289537037039</c:v>
                </c:pt>
                <c:pt idx="8129">
                  <c:v>42191.290231481478</c:v>
                </c:pt>
                <c:pt idx="8130">
                  <c:v>42191.290925925925</c:v>
                </c:pt>
                <c:pt idx="8131">
                  <c:v>42191.291620370357</c:v>
                </c:pt>
                <c:pt idx="8132">
                  <c:v>42191.292314814804</c:v>
                </c:pt>
                <c:pt idx="8133">
                  <c:v>42191.293009259243</c:v>
                </c:pt>
                <c:pt idx="8134">
                  <c:v>42191.293703703668</c:v>
                </c:pt>
                <c:pt idx="8135">
                  <c:v>42191.294398148166</c:v>
                </c:pt>
                <c:pt idx="8136">
                  <c:v>42191.295092592576</c:v>
                </c:pt>
                <c:pt idx="8137">
                  <c:v>42191.295787037008</c:v>
                </c:pt>
                <c:pt idx="8138">
                  <c:v>42191.29648148147</c:v>
                </c:pt>
                <c:pt idx="8139">
                  <c:v>42191.297175925924</c:v>
                </c:pt>
                <c:pt idx="8140">
                  <c:v>42191.29787037037</c:v>
                </c:pt>
                <c:pt idx="8141">
                  <c:v>42191.298564814802</c:v>
                </c:pt>
                <c:pt idx="8142">
                  <c:v>42191.299259259256</c:v>
                </c:pt>
                <c:pt idx="8143">
                  <c:v>42191.299953703674</c:v>
                </c:pt>
                <c:pt idx="8144">
                  <c:v>42191.300648148179</c:v>
                </c:pt>
                <c:pt idx="8145">
                  <c:v>42191.301342592589</c:v>
                </c:pt>
                <c:pt idx="8146">
                  <c:v>42191.302037037043</c:v>
                </c:pt>
                <c:pt idx="8147">
                  <c:v>42191.302731481483</c:v>
                </c:pt>
                <c:pt idx="8148">
                  <c:v>42191.303425925929</c:v>
                </c:pt>
                <c:pt idx="8149">
                  <c:v>42191.304120370369</c:v>
                </c:pt>
                <c:pt idx="8150">
                  <c:v>42191.30481481483</c:v>
                </c:pt>
                <c:pt idx="8151">
                  <c:v>42191.305509259262</c:v>
                </c:pt>
                <c:pt idx="8152">
                  <c:v>42191.306203703702</c:v>
                </c:pt>
                <c:pt idx="8153">
                  <c:v>42191.306898148177</c:v>
                </c:pt>
                <c:pt idx="8154">
                  <c:v>42191.307592592602</c:v>
                </c:pt>
                <c:pt idx="8155">
                  <c:v>42191.308287037042</c:v>
                </c:pt>
                <c:pt idx="8156">
                  <c:v>42191.308981481481</c:v>
                </c:pt>
                <c:pt idx="8157">
                  <c:v>42191.309675925942</c:v>
                </c:pt>
                <c:pt idx="8158">
                  <c:v>42191.310370370389</c:v>
                </c:pt>
                <c:pt idx="8159">
                  <c:v>42191.311064814814</c:v>
                </c:pt>
                <c:pt idx="8160">
                  <c:v>42191.311759259261</c:v>
                </c:pt>
                <c:pt idx="8161">
                  <c:v>42191.3124537037</c:v>
                </c:pt>
                <c:pt idx="8162">
                  <c:v>42191.313148148169</c:v>
                </c:pt>
                <c:pt idx="8163">
                  <c:v>42191.313842592601</c:v>
                </c:pt>
                <c:pt idx="8164">
                  <c:v>42191.314537037055</c:v>
                </c:pt>
                <c:pt idx="8165">
                  <c:v>42191.315231481494</c:v>
                </c:pt>
                <c:pt idx="8166">
                  <c:v>42191.315925925941</c:v>
                </c:pt>
                <c:pt idx="8167">
                  <c:v>42191.316620370388</c:v>
                </c:pt>
                <c:pt idx="8168">
                  <c:v>42191.317314814813</c:v>
                </c:pt>
                <c:pt idx="8169">
                  <c:v>42191.318009259274</c:v>
                </c:pt>
                <c:pt idx="8170">
                  <c:v>42191.318703703706</c:v>
                </c:pt>
                <c:pt idx="8171">
                  <c:v>42191.319398148175</c:v>
                </c:pt>
                <c:pt idx="8172">
                  <c:v>42191.320092592592</c:v>
                </c:pt>
                <c:pt idx="8173">
                  <c:v>42191.320787037024</c:v>
                </c:pt>
                <c:pt idx="8174">
                  <c:v>42191.321481481464</c:v>
                </c:pt>
                <c:pt idx="8175">
                  <c:v>42191.322175925932</c:v>
                </c:pt>
                <c:pt idx="8176">
                  <c:v>42191.322870370386</c:v>
                </c:pt>
                <c:pt idx="8177">
                  <c:v>42191.323564814804</c:v>
                </c:pt>
                <c:pt idx="8178">
                  <c:v>42191.324259259272</c:v>
                </c:pt>
                <c:pt idx="8179">
                  <c:v>42191.324953703705</c:v>
                </c:pt>
                <c:pt idx="8180">
                  <c:v>42191.325648148166</c:v>
                </c:pt>
                <c:pt idx="8181">
                  <c:v>42191.326342592591</c:v>
                </c:pt>
                <c:pt idx="8182">
                  <c:v>42191.327037037037</c:v>
                </c:pt>
                <c:pt idx="8183">
                  <c:v>42191.327731481484</c:v>
                </c:pt>
                <c:pt idx="8184">
                  <c:v>42191.328425925931</c:v>
                </c:pt>
                <c:pt idx="8185">
                  <c:v>42191.32912037037</c:v>
                </c:pt>
                <c:pt idx="8186">
                  <c:v>42191.329814814817</c:v>
                </c:pt>
                <c:pt idx="8187">
                  <c:v>42191.330509259271</c:v>
                </c:pt>
                <c:pt idx="8188">
                  <c:v>42191.331203703689</c:v>
                </c:pt>
                <c:pt idx="8189">
                  <c:v>42191.331898148179</c:v>
                </c:pt>
                <c:pt idx="8190">
                  <c:v>42191.332592592604</c:v>
                </c:pt>
                <c:pt idx="8191">
                  <c:v>42191.333287037036</c:v>
                </c:pt>
                <c:pt idx="8192">
                  <c:v>42191.333981481475</c:v>
                </c:pt>
                <c:pt idx="8193">
                  <c:v>42191.334675925944</c:v>
                </c:pt>
                <c:pt idx="8194">
                  <c:v>42191.335370370369</c:v>
                </c:pt>
                <c:pt idx="8195">
                  <c:v>42191.336064814815</c:v>
                </c:pt>
                <c:pt idx="8196">
                  <c:v>42191.336759259262</c:v>
                </c:pt>
                <c:pt idx="8197">
                  <c:v>42191.337453703687</c:v>
                </c:pt>
                <c:pt idx="8198">
                  <c:v>42191.33814814817</c:v>
                </c:pt>
                <c:pt idx="8199">
                  <c:v>42191.338842592602</c:v>
                </c:pt>
                <c:pt idx="8200">
                  <c:v>42191.339537037042</c:v>
                </c:pt>
                <c:pt idx="8201">
                  <c:v>42191.340231481496</c:v>
                </c:pt>
                <c:pt idx="8202">
                  <c:v>42191.340925925942</c:v>
                </c:pt>
                <c:pt idx="8203">
                  <c:v>42191.341620370367</c:v>
                </c:pt>
                <c:pt idx="8204">
                  <c:v>42191.342314814829</c:v>
                </c:pt>
                <c:pt idx="8205">
                  <c:v>42191.343009259261</c:v>
                </c:pt>
                <c:pt idx="8206">
                  <c:v>42191.343703703678</c:v>
                </c:pt>
                <c:pt idx="8207">
                  <c:v>42191.344398148176</c:v>
                </c:pt>
                <c:pt idx="8208">
                  <c:v>42191.345092592601</c:v>
                </c:pt>
                <c:pt idx="8209">
                  <c:v>42191.345787037026</c:v>
                </c:pt>
                <c:pt idx="8210">
                  <c:v>42191.34648148148</c:v>
                </c:pt>
                <c:pt idx="8211">
                  <c:v>42191.347175925941</c:v>
                </c:pt>
                <c:pt idx="8212">
                  <c:v>42191.347870370388</c:v>
                </c:pt>
                <c:pt idx="8213">
                  <c:v>42191.348564814813</c:v>
                </c:pt>
                <c:pt idx="8214">
                  <c:v>42191.349259259274</c:v>
                </c:pt>
                <c:pt idx="8215">
                  <c:v>42191.349953703706</c:v>
                </c:pt>
                <c:pt idx="8216">
                  <c:v>42191.350648148175</c:v>
                </c:pt>
                <c:pt idx="8217">
                  <c:v>42191.351342592592</c:v>
                </c:pt>
                <c:pt idx="8218">
                  <c:v>42191.352037037053</c:v>
                </c:pt>
                <c:pt idx="8219">
                  <c:v>42191.352731481493</c:v>
                </c:pt>
                <c:pt idx="8220">
                  <c:v>42191.353425925932</c:v>
                </c:pt>
                <c:pt idx="8221">
                  <c:v>42191.354120370386</c:v>
                </c:pt>
                <c:pt idx="8222">
                  <c:v>42191.35481481484</c:v>
                </c:pt>
                <c:pt idx="8223">
                  <c:v>42191.355509259272</c:v>
                </c:pt>
                <c:pt idx="8224">
                  <c:v>42191.356203703712</c:v>
                </c:pt>
                <c:pt idx="8225">
                  <c:v>42191.356898148195</c:v>
                </c:pt>
                <c:pt idx="8226">
                  <c:v>42191.357592592605</c:v>
                </c:pt>
                <c:pt idx="8227">
                  <c:v>42191.358287037052</c:v>
                </c:pt>
                <c:pt idx="8228">
                  <c:v>42191.358981481491</c:v>
                </c:pt>
                <c:pt idx="8229">
                  <c:v>42191.359675925945</c:v>
                </c:pt>
                <c:pt idx="8230">
                  <c:v>42191.360370370385</c:v>
                </c:pt>
                <c:pt idx="8231">
                  <c:v>42191.361064814802</c:v>
                </c:pt>
                <c:pt idx="8232">
                  <c:v>42191.361759259256</c:v>
                </c:pt>
                <c:pt idx="8233">
                  <c:v>42191.362453703689</c:v>
                </c:pt>
                <c:pt idx="8234">
                  <c:v>42191.363148148164</c:v>
                </c:pt>
                <c:pt idx="8235">
                  <c:v>42191.363842592589</c:v>
                </c:pt>
                <c:pt idx="8236">
                  <c:v>42191.364537037043</c:v>
                </c:pt>
                <c:pt idx="8237">
                  <c:v>42191.365231481483</c:v>
                </c:pt>
                <c:pt idx="8238">
                  <c:v>42191.365925925929</c:v>
                </c:pt>
                <c:pt idx="8239">
                  <c:v>42191.366620370369</c:v>
                </c:pt>
                <c:pt idx="8240">
                  <c:v>42191.367314814815</c:v>
                </c:pt>
                <c:pt idx="8241">
                  <c:v>42191.368009259262</c:v>
                </c:pt>
                <c:pt idx="8242">
                  <c:v>42191.368703703687</c:v>
                </c:pt>
                <c:pt idx="8243">
                  <c:v>42191.36939814817</c:v>
                </c:pt>
                <c:pt idx="8244">
                  <c:v>42191.370092592602</c:v>
                </c:pt>
                <c:pt idx="8245">
                  <c:v>42191.370787037034</c:v>
                </c:pt>
                <c:pt idx="8246">
                  <c:v>42191.371481481474</c:v>
                </c:pt>
                <c:pt idx="8247">
                  <c:v>42191.372175925942</c:v>
                </c:pt>
                <c:pt idx="8248">
                  <c:v>42191.372870370389</c:v>
                </c:pt>
                <c:pt idx="8249">
                  <c:v>42191.373564814814</c:v>
                </c:pt>
                <c:pt idx="8250">
                  <c:v>42191.374259259275</c:v>
                </c:pt>
                <c:pt idx="8251">
                  <c:v>42191.3749537037</c:v>
                </c:pt>
                <c:pt idx="8252">
                  <c:v>42191.375648148169</c:v>
                </c:pt>
                <c:pt idx="8253">
                  <c:v>42191.376342592601</c:v>
                </c:pt>
                <c:pt idx="8254">
                  <c:v>42191.37703703704</c:v>
                </c:pt>
                <c:pt idx="8255">
                  <c:v>42191.37773148148</c:v>
                </c:pt>
                <c:pt idx="8256">
                  <c:v>42191.378425925941</c:v>
                </c:pt>
                <c:pt idx="8257">
                  <c:v>42191.379120370373</c:v>
                </c:pt>
                <c:pt idx="8258">
                  <c:v>42191.379814814813</c:v>
                </c:pt>
                <c:pt idx="8259">
                  <c:v>42191.380509259274</c:v>
                </c:pt>
                <c:pt idx="8260">
                  <c:v>42191.381203703706</c:v>
                </c:pt>
                <c:pt idx="8261">
                  <c:v>42191.381898148175</c:v>
                </c:pt>
                <c:pt idx="8262">
                  <c:v>42191.382592592607</c:v>
                </c:pt>
                <c:pt idx="8263">
                  <c:v>42191.383287037039</c:v>
                </c:pt>
                <c:pt idx="8264">
                  <c:v>42191.383981481478</c:v>
                </c:pt>
                <c:pt idx="8265">
                  <c:v>42191.384675925947</c:v>
                </c:pt>
                <c:pt idx="8266">
                  <c:v>42191.385370370386</c:v>
                </c:pt>
                <c:pt idx="8267">
                  <c:v>42191.386064814818</c:v>
                </c:pt>
                <c:pt idx="8268">
                  <c:v>42191.386759259272</c:v>
                </c:pt>
                <c:pt idx="8269">
                  <c:v>42191.387453703705</c:v>
                </c:pt>
                <c:pt idx="8270">
                  <c:v>42191.38814814818</c:v>
                </c:pt>
                <c:pt idx="8271">
                  <c:v>42191.388842592605</c:v>
                </c:pt>
                <c:pt idx="8272">
                  <c:v>42191.389537037052</c:v>
                </c:pt>
                <c:pt idx="8273">
                  <c:v>42191.390231481491</c:v>
                </c:pt>
                <c:pt idx="8274">
                  <c:v>42191.390925925931</c:v>
                </c:pt>
                <c:pt idx="8275">
                  <c:v>42191.39162037037</c:v>
                </c:pt>
                <c:pt idx="8276">
                  <c:v>42191.392314814817</c:v>
                </c:pt>
                <c:pt idx="8277">
                  <c:v>42191.393009259256</c:v>
                </c:pt>
                <c:pt idx="8278">
                  <c:v>42191.393703703674</c:v>
                </c:pt>
                <c:pt idx="8279">
                  <c:v>42191.394398148179</c:v>
                </c:pt>
                <c:pt idx="8280">
                  <c:v>42191.395092592589</c:v>
                </c:pt>
                <c:pt idx="8281">
                  <c:v>42191.395787037021</c:v>
                </c:pt>
                <c:pt idx="8282">
                  <c:v>42191.396481481475</c:v>
                </c:pt>
                <c:pt idx="8283">
                  <c:v>42191.397175925929</c:v>
                </c:pt>
                <c:pt idx="8284">
                  <c:v>42191.397870370369</c:v>
                </c:pt>
                <c:pt idx="8285">
                  <c:v>42191.398564814815</c:v>
                </c:pt>
                <c:pt idx="8286">
                  <c:v>42191.399259259262</c:v>
                </c:pt>
                <c:pt idx="8287">
                  <c:v>42191.399953703687</c:v>
                </c:pt>
                <c:pt idx="8288">
                  <c:v>42191.40064814817</c:v>
                </c:pt>
                <c:pt idx="8289">
                  <c:v>42191.401342592595</c:v>
                </c:pt>
                <c:pt idx="8290">
                  <c:v>42191.402037037042</c:v>
                </c:pt>
                <c:pt idx="8291">
                  <c:v>42191.402731481481</c:v>
                </c:pt>
                <c:pt idx="8292">
                  <c:v>42191.403425925928</c:v>
                </c:pt>
                <c:pt idx="8293">
                  <c:v>42191.404120370367</c:v>
                </c:pt>
                <c:pt idx="8294">
                  <c:v>42191.404814814829</c:v>
                </c:pt>
                <c:pt idx="8295">
                  <c:v>42191.405509259261</c:v>
                </c:pt>
                <c:pt idx="8296">
                  <c:v>42191.4062037037</c:v>
                </c:pt>
                <c:pt idx="8297">
                  <c:v>42191.406898148176</c:v>
                </c:pt>
                <c:pt idx="8298">
                  <c:v>42191.407592592601</c:v>
                </c:pt>
                <c:pt idx="8299">
                  <c:v>42191.40828703704</c:v>
                </c:pt>
                <c:pt idx="8300">
                  <c:v>42191.40898148148</c:v>
                </c:pt>
                <c:pt idx="8301">
                  <c:v>42191.409675925941</c:v>
                </c:pt>
                <c:pt idx="8302">
                  <c:v>42191.410370370388</c:v>
                </c:pt>
                <c:pt idx="8303">
                  <c:v>42191.411064814805</c:v>
                </c:pt>
                <c:pt idx="8304">
                  <c:v>42191.411759259259</c:v>
                </c:pt>
                <c:pt idx="8305">
                  <c:v>42191.412453703706</c:v>
                </c:pt>
                <c:pt idx="8306">
                  <c:v>42191.41314814816</c:v>
                </c:pt>
                <c:pt idx="8307">
                  <c:v>42191.413842592592</c:v>
                </c:pt>
                <c:pt idx="8308">
                  <c:v>42191.414537037053</c:v>
                </c:pt>
                <c:pt idx="8309">
                  <c:v>42191.415231481493</c:v>
                </c:pt>
                <c:pt idx="8310">
                  <c:v>42191.415925925932</c:v>
                </c:pt>
                <c:pt idx="8311">
                  <c:v>42191.416620370386</c:v>
                </c:pt>
                <c:pt idx="8312">
                  <c:v>42191.417314814818</c:v>
                </c:pt>
                <c:pt idx="8313">
                  <c:v>42191.418009259272</c:v>
                </c:pt>
                <c:pt idx="8314">
                  <c:v>42191.418703703705</c:v>
                </c:pt>
                <c:pt idx="8315">
                  <c:v>42191.41939814818</c:v>
                </c:pt>
                <c:pt idx="8316">
                  <c:v>42191.420092592591</c:v>
                </c:pt>
                <c:pt idx="8317">
                  <c:v>42191.420787037023</c:v>
                </c:pt>
                <c:pt idx="8318">
                  <c:v>42191.42148148147</c:v>
                </c:pt>
                <c:pt idx="8319">
                  <c:v>42191.422175925931</c:v>
                </c:pt>
                <c:pt idx="8320">
                  <c:v>42191.422870370385</c:v>
                </c:pt>
                <c:pt idx="8321">
                  <c:v>42191.423564814802</c:v>
                </c:pt>
                <c:pt idx="8322">
                  <c:v>42191.424259259271</c:v>
                </c:pt>
                <c:pt idx="8323">
                  <c:v>42191.424953703689</c:v>
                </c:pt>
                <c:pt idx="8324">
                  <c:v>42191.425648148164</c:v>
                </c:pt>
                <c:pt idx="8325">
                  <c:v>42191.426342592589</c:v>
                </c:pt>
                <c:pt idx="8326">
                  <c:v>42191.427037037036</c:v>
                </c:pt>
                <c:pt idx="8327">
                  <c:v>42191.427731481475</c:v>
                </c:pt>
                <c:pt idx="8328">
                  <c:v>42191.428425925929</c:v>
                </c:pt>
                <c:pt idx="8329">
                  <c:v>42191.429120370354</c:v>
                </c:pt>
                <c:pt idx="8330">
                  <c:v>42191.429814814815</c:v>
                </c:pt>
                <c:pt idx="8331">
                  <c:v>42191.430509259262</c:v>
                </c:pt>
                <c:pt idx="8332">
                  <c:v>42191.431203703687</c:v>
                </c:pt>
                <c:pt idx="8333">
                  <c:v>42191.43189814817</c:v>
                </c:pt>
                <c:pt idx="8334">
                  <c:v>42191.432592592602</c:v>
                </c:pt>
                <c:pt idx="8335">
                  <c:v>42191.433287037034</c:v>
                </c:pt>
                <c:pt idx="8336">
                  <c:v>42191.433981481474</c:v>
                </c:pt>
                <c:pt idx="8337">
                  <c:v>42191.434675925942</c:v>
                </c:pt>
                <c:pt idx="8338">
                  <c:v>42191.435370370367</c:v>
                </c:pt>
                <c:pt idx="8339">
                  <c:v>42191.436064814814</c:v>
                </c:pt>
                <c:pt idx="8340">
                  <c:v>42191.436759259261</c:v>
                </c:pt>
                <c:pt idx="8341">
                  <c:v>42191.437453703678</c:v>
                </c:pt>
                <c:pt idx="8342">
                  <c:v>42191.438148148169</c:v>
                </c:pt>
                <c:pt idx="8343">
                  <c:v>42191.438842592601</c:v>
                </c:pt>
                <c:pt idx="8344">
                  <c:v>42191.43953703704</c:v>
                </c:pt>
                <c:pt idx="8345">
                  <c:v>42191.440231481494</c:v>
                </c:pt>
                <c:pt idx="8346">
                  <c:v>42191.440925925941</c:v>
                </c:pt>
                <c:pt idx="8347">
                  <c:v>42191.441620370373</c:v>
                </c:pt>
                <c:pt idx="8348">
                  <c:v>42191.442314814813</c:v>
                </c:pt>
                <c:pt idx="8349">
                  <c:v>42191.443009259259</c:v>
                </c:pt>
                <c:pt idx="8350">
                  <c:v>42191.443703703684</c:v>
                </c:pt>
                <c:pt idx="8351">
                  <c:v>42191.444398148175</c:v>
                </c:pt>
                <c:pt idx="8352">
                  <c:v>42191.445092592592</c:v>
                </c:pt>
                <c:pt idx="8353">
                  <c:v>42191.445787037024</c:v>
                </c:pt>
                <c:pt idx="8354">
                  <c:v>42191.446481481478</c:v>
                </c:pt>
                <c:pt idx="8355">
                  <c:v>42191.447175925932</c:v>
                </c:pt>
                <c:pt idx="8356">
                  <c:v>42191.447870370386</c:v>
                </c:pt>
                <c:pt idx="8357">
                  <c:v>42191.448564814818</c:v>
                </c:pt>
                <c:pt idx="8358">
                  <c:v>42191.449259259272</c:v>
                </c:pt>
                <c:pt idx="8359">
                  <c:v>42191.449953703705</c:v>
                </c:pt>
                <c:pt idx="8360">
                  <c:v>42191.45064814818</c:v>
                </c:pt>
                <c:pt idx="8361">
                  <c:v>42191.451342592591</c:v>
                </c:pt>
                <c:pt idx="8362">
                  <c:v>42191.452037037052</c:v>
                </c:pt>
                <c:pt idx="8363">
                  <c:v>42191.452731481491</c:v>
                </c:pt>
                <c:pt idx="8364">
                  <c:v>42191.453425925931</c:v>
                </c:pt>
                <c:pt idx="8365">
                  <c:v>42191.454120370385</c:v>
                </c:pt>
                <c:pt idx="8366">
                  <c:v>42191.454814814839</c:v>
                </c:pt>
                <c:pt idx="8367">
                  <c:v>42191.455509259271</c:v>
                </c:pt>
                <c:pt idx="8368">
                  <c:v>42191.456203703703</c:v>
                </c:pt>
                <c:pt idx="8369">
                  <c:v>42191.456898148193</c:v>
                </c:pt>
                <c:pt idx="8370">
                  <c:v>42191.457592592604</c:v>
                </c:pt>
                <c:pt idx="8371">
                  <c:v>42191.458287037043</c:v>
                </c:pt>
                <c:pt idx="8372">
                  <c:v>42191.458981481483</c:v>
                </c:pt>
                <c:pt idx="8373">
                  <c:v>42191.459675925944</c:v>
                </c:pt>
                <c:pt idx="8374">
                  <c:v>42191.460370370369</c:v>
                </c:pt>
                <c:pt idx="8375">
                  <c:v>42191.461064814801</c:v>
                </c:pt>
                <c:pt idx="8376">
                  <c:v>42191.461759259255</c:v>
                </c:pt>
                <c:pt idx="8377">
                  <c:v>42191.462453703687</c:v>
                </c:pt>
                <c:pt idx="8378">
                  <c:v>42191.463148148148</c:v>
                </c:pt>
                <c:pt idx="8379">
                  <c:v>42191.463842592595</c:v>
                </c:pt>
                <c:pt idx="8380">
                  <c:v>42191.464537037042</c:v>
                </c:pt>
                <c:pt idx="8381">
                  <c:v>42191.465231481481</c:v>
                </c:pt>
                <c:pt idx="8382">
                  <c:v>42191.465925925928</c:v>
                </c:pt>
                <c:pt idx="8383">
                  <c:v>42191.466620370367</c:v>
                </c:pt>
                <c:pt idx="8384">
                  <c:v>42191.467314814814</c:v>
                </c:pt>
                <c:pt idx="8385">
                  <c:v>42191.468009259261</c:v>
                </c:pt>
                <c:pt idx="8386">
                  <c:v>42191.468703703678</c:v>
                </c:pt>
                <c:pt idx="8387">
                  <c:v>42191.469398148169</c:v>
                </c:pt>
                <c:pt idx="8388">
                  <c:v>42191.470092592601</c:v>
                </c:pt>
                <c:pt idx="8389">
                  <c:v>42191.470787037026</c:v>
                </c:pt>
                <c:pt idx="8390">
                  <c:v>42191.471481481465</c:v>
                </c:pt>
                <c:pt idx="8391">
                  <c:v>42191.472175925941</c:v>
                </c:pt>
                <c:pt idx="8392">
                  <c:v>42191.472870370388</c:v>
                </c:pt>
                <c:pt idx="8393">
                  <c:v>42191.473564814805</c:v>
                </c:pt>
                <c:pt idx="8394">
                  <c:v>42191.474259259274</c:v>
                </c:pt>
                <c:pt idx="8395">
                  <c:v>42191.474953703706</c:v>
                </c:pt>
                <c:pt idx="8396">
                  <c:v>42191.47564814816</c:v>
                </c:pt>
                <c:pt idx="8397">
                  <c:v>42191.476342592592</c:v>
                </c:pt>
                <c:pt idx="8398">
                  <c:v>42191.477037037039</c:v>
                </c:pt>
                <c:pt idx="8399">
                  <c:v>42191.477731481478</c:v>
                </c:pt>
                <c:pt idx="8400">
                  <c:v>42191.478425925932</c:v>
                </c:pt>
                <c:pt idx="8401">
                  <c:v>42191.479120370372</c:v>
                </c:pt>
                <c:pt idx="8402">
                  <c:v>42191.479814814818</c:v>
                </c:pt>
                <c:pt idx="8403">
                  <c:v>42191.480509259272</c:v>
                </c:pt>
                <c:pt idx="8404">
                  <c:v>42191.481203703705</c:v>
                </c:pt>
                <c:pt idx="8405">
                  <c:v>42191.48189814818</c:v>
                </c:pt>
                <c:pt idx="8406">
                  <c:v>42191.482592592605</c:v>
                </c:pt>
                <c:pt idx="8407">
                  <c:v>42191.483287037037</c:v>
                </c:pt>
                <c:pt idx="8408">
                  <c:v>42191.483981481484</c:v>
                </c:pt>
                <c:pt idx="8409">
                  <c:v>42191.484675925945</c:v>
                </c:pt>
                <c:pt idx="8410">
                  <c:v>42191.485370370385</c:v>
                </c:pt>
                <c:pt idx="8411">
                  <c:v>42191.486064814817</c:v>
                </c:pt>
                <c:pt idx="8412">
                  <c:v>42191.486759259271</c:v>
                </c:pt>
                <c:pt idx="8413">
                  <c:v>42191.487453703689</c:v>
                </c:pt>
                <c:pt idx="8414">
                  <c:v>42191.488148148179</c:v>
                </c:pt>
                <c:pt idx="8415">
                  <c:v>42191.488842592604</c:v>
                </c:pt>
                <c:pt idx="8416">
                  <c:v>42191.489537037043</c:v>
                </c:pt>
                <c:pt idx="8417">
                  <c:v>42191.490231481483</c:v>
                </c:pt>
                <c:pt idx="8418">
                  <c:v>42191.490925925929</c:v>
                </c:pt>
                <c:pt idx="8419">
                  <c:v>42191.491620370354</c:v>
                </c:pt>
                <c:pt idx="8420">
                  <c:v>42191.492314814815</c:v>
                </c:pt>
                <c:pt idx="8421">
                  <c:v>42191.493009259255</c:v>
                </c:pt>
                <c:pt idx="8422">
                  <c:v>42191.493703703673</c:v>
                </c:pt>
                <c:pt idx="8423">
                  <c:v>42191.49439814817</c:v>
                </c:pt>
                <c:pt idx="8424">
                  <c:v>42191.495092592595</c:v>
                </c:pt>
                <c:pt idx="8425">
                  <c:v>42191.49578703702</c:v>
                </c:pt>
                <c:pt idx="8426">
                  <c:v>42191.496481481474</c:v>
                </c:pt>
                <c:pt idx="8427">
                  <c:v>42191.497175925928</c:v>
                </c:pt>
                <c:pt idx="8428">
                  <c:v>42191.497870370367</c:v>
                </c:pt>
                <c:pt idx="8429">
                  <c:v>42191.498564814814</c:v>
                </c:pt>
                <c:pt idx="8430">
                  <c:v>42191.499259259261</c:v>
                </c:pt>
                <c:pt idx="8431">
                  <c:v>42191.499953703678</c:v>
                </c:pt>
                <c:pt idx="8432">
                  <c:v>42191.500648148169</c:v>
                </c:pt>
                <c:pt idx="8433">
                  <c:v>42191.501342592594</c:v>
                </c:pt>
                <c:pt idx="8434">
                  <c:v>42191.50203703704</c:v>
                </c:pt>
                <c:pt idx="8435">
                  <c:v>42191.50273148148</c:v>
                </c:pt>
                <c:pt idx="8436">
                  <c:v>42191.503425925926</c:v>
                </c:pt>
                <c:pt idx="8437">
                  <c:v>42191.504120370373</c:v>
                </c:pt>
                <c:pt idx="8438">
                  <c:v>42191.504814814813</c:v>
                </c:pt>
                <c:pt idx="8439">
                  <c:v>42191.505509259259</c:v>
                </c:pt>
                <c:pt idx="8440">
                  <c:v>42191.506203703706</c:v>
                </c:pt>
                <c:pt idx="8441">
                  <c:v>42191.506898148175</c:v>
                </c:pt>
                <c:pt idx="8442">
                  <c:v>42191.507592592592</c:v>
                </c:pt>
                <c:pt idx="8443">
                  <c:v>42191.508287037039</c:v>
                </c:pt>
                <c:pt idx="8444">
                  <c:v>42191.508981481478</c:v>
                </c:pt>
                <c:pt idx="8445">
                  <c:v>42191.509675925932</c:v>
                </c:pt>
                <c:pt idx="8446">
                  <c:v>42191.510370370386</c:v>
                </c:pt>
                <c:pt idx="8447">
                  <c:v>42191.511064814804</c:v>
                </c:pt>
                <c:pt idx="8448">
                  <c:v>42191.511759259258</c:v>
                </c:pt>
                <c:pt idx="8449">
                  <c:v>42191.512453703705</c:v>
                </c:pt>
                <c:pt idx="8450">
                  <c:v>42191.513148148166</c:v>
                </c:pt>
                <c:pt idx="8451">
                  <c:v>42191.513842592591</c:v>
                </c:pt>
                <c:pt idx="8452">
                  <c:v>42191.514537037052</c:v>
                </c:pt>
                <c:pt idx="8453">
                  <c:v>42191.515231481491</c:v>
                </c:pt>
                <c:pt idx="8454">
                  <c:v>42191.515925925931</c:v>
                </c:pt>
                <c:pt idx="8455">
                  <c:v>42191.516620370385</c:v>
                </c:pt>
                <c:pt idx="8456">
                  <c:v>42191.517314814817</c:v>
                </c:pt>
                <c:pt idx="8457">
                  <c:v>42191.518009259271</c:v>
                </c:pt>
                <c:pt idx="8458">
                  <c:v>42191.518703703689</c:v>
                </c:pt>
                <c:pt idx="8459">
                  <c:v>42191.519398148179</c:v>
                </c:pt>
                <c:pt idx="8460">
                  <c:v>42191.520092592589</c:v>
                </c:pt>
                <c:pt idx="8461">
                  <c:v>42191.520787037021</c:v>
                </c:pt>
                <c:pt idx="8462">
                  <c:v>42191.521481481454</c:v>
                </c:pt>
                <c:pt idx="8463">
                  <c:v>42191.522175925929</c:v>
                </c:pt>
                <c:pt idx="8464">
                  <c:v>42191.522870370369</c:v>
                </c:pt>
                <c:pt idx="8465">
                  <c:v>42191.523564814801</c:v>
                </c:pt>
                <c:pt idx="8466">
                  <c:v>42191.524259259262</c:v>
                </c:pt>
                <c:pt idx="8467">
                  <c:v>42191.524953703687</c:v>
                </c:pt>
                <c:pt idx="8468">
                  <c:v>42191.525648148148</c:v>
                </c:pt>
                <c:pt idx="8469">
                  <c:v>42191.526342592595</c:v>
                </c:pt>
                <c:pt idx="8470">
                  <c:v>42191.527037037034</c:v>
                </c:pt>
                <c:pt idx="8471">
                  <c:v>42191.527731481474</c:v>
                </c:pt>
                <c:pt idx="8472">
                  <c:v>42191.528425925928</c:v>
                </c:pt>
                <c:pt idx="8473">
                  <c:v>42191.529120370353</c:v>
                </c:pt>
                <c:pt idx="8474">
                  <c:v>42191.529814814814</c:v>
                </c:pt>
                <c:pt idx="8475">
                  <c:v>42191.530509259261</c:v>
                </c:pt>
                <c:pt idx="8476">
                  <c:v>42191.531203703678</c:v>
                </c:pt>
                <c:pt idx="8477">
                  <c:v>42191.531898148169</c:v>
                </c:pt>
                <c:pt idx="8478">
                  <c:v>42191.532592592601</c:v>
                </c:pt>
                <c:pt idx="8479">
                  <c:v>42191.533287037026</c:v>
                </c:pt>
                <c:pt idx="8480">
                  <c:v>42191.533981481465</c:v>
                </c:pt>
                <c:pt idx="8481">
                  <c:v>42191.534675925941</c:v>
                </c:pt>
                <c:pt idx="8482">
                  <c:v>42191.535370370373</c:v>
                </c:pt>
                <c:pt idx="8483">
                  <c:v>42191.536064814805</c:v>
                </c:pt>
                <c:pt idx="8484">
                  <c:v>42191.536759259259</c:v>
                </c:pt>
                <c:pt idx="8485">
                  <c:v>42191.537453703684</c:v>
                </c:pt>
                <c:pt idx="8486">
                  <c:v>42191.53814814816</c:v>
                </c:pt>
                <c:pt idx="8487">
                  <c:v>42191.538842592592</c:v>
                </c:pt>
                <c:pt idx="8488">
                  <c:v>42191.539537037039</c:v>
                </c:pt>
                <c:pt idx="8489">
                  <c:v>42191.540231481493</c:v>
                </c:pt>
                <c:pt idx="8490">
                  <c:v>42191.540925925932</c:v>
                </c:pt>
                <c:pt idx="8491">
                  <c:v>42191.541620370372</c:v>
                </c:pt>
                <c:pt idx="8492">
                  <c:v>42191.542314814818</c:v>
                </c:pt>
                <c:pt idx="8493">
                  <c:v>42191.543009259258</c:v>
                </c:pt>
                <c:pt idx="8494">
                  <c:v>42191.543703703683</c:v>
                </c:pt>
                <c:pt idx="8495">
                  <c:v>42191.54439814818</c:v>
                </c:pt>
                <c:pt idx="8496">
                  <c:v>42191.545092592591</c:v>
                </c:pt>
                <c:pt idx="8497">
                  <c:v>42191.545787037023</c:v>
                </c:pt>
                <c:pt idx="8498">
                  <c:v>42191.546481481484</c:v>
                </c:pt>
                <c:pt idx="8499">
                  <c:v>42191.547175925931</c:v>
                </c:pt>
                <c:pt idx="8500">
                  <c:v>42191.547870370385</c:v>
                </c:pt>
                <c:pt idx="8501">
                  <c:v>42191.548564814817</c:v>
                </c:pt>
                <c:pt idx="8502">
                  <c:v>42191.549259259271</c:v>
                </c:pt>
                <c:pt idx="8503">
                  <c:v>42191.549953703689</c:v>
                </c:pt>
                <c:pt idx="8504">
                  <c:v>42191.550648148179</c:v>
                </c:pt>
                <c:pt idx="8505">
                  <c:v>42191.551342592589</c:v>
                </c:pt>
                <c:pt idx="8506">
                  <c:v>42191.552037037043</c:v>
                </c:pt>
                <c:pt idx="8507">
                  <c:v>42191.552731481483</c:v>
                </c:pt>
                <c:pt idx="8508">
                  <c:v>42191.553425925929</c:v>
                </c:pt>
                <c:pt idx="8509">
                  <c:v>42191.554120370369</c:v>
                </c:pt>
                <c:pt idx="8510">
                  <c:v>42191.55481481483</c:v>
                </c:pt>
                <c:pt idx="8511">
                  <c:v>42191.555509259262</c:v>
                </c:pt>
                <c:pt idx="8512">
                  <c:v>42191.556203703702</c:v>
                </c:pt>
                <c:pt idx="8513">
                  <c:v>42191.556898148177</c:v>
                </c:pt>
                <c:pt idx="8514">
                  <c:v>42191.557592592602</c:v>
                </c:pt>
                <c:pt idx="8515">
                  <c:v>42191.558287037042</c:v>
                </c:pt>
                <c:pt idx="8516">
                  <c:v>42191.558981481481</c:v>
                </c:pt>
                <c:pt idx="8517">
                  <c:v>42191.559675925942</c:v>
                </c:pt>
                <c:pt idx="8518">
                  <c:v>42191.560370370367</c:v>
                </c:pt>
                <c:pt idx="8519">
                  <c:v>42191.561064814799</c:v>
                </c:pt>
                <c:pt idx="8520">
                  <c:v>42191.561759259246</c:v>
                </c:pt>
                <c:pt idx="8521">
                  <c:v>42191.562453703678</c:v>
                </c:pt>
                <c:pt idx="8522">
                  <c:v>42191.563148148147</c:v>
                </c:pt>
                <c:pt idx="8523">
                  <c:v>42191.563842592594</c:v>
                </c:pt>
                <c:pt idx="8524">
                  <c:v>42191.56453703704</c:v>
                </c:pt>
                <c:pt idx="8525">
                  <c:v>42191.56523148148</c:v>
                </c:pt>
                <c:pt idx="8526">
                  <c:v>42191.565925925926</c:v>
                </c:pt>
                <c:pt idx="8527">
                  <c:v>42191.566620370373</c:v>
                </c:pt>
                <c:pt idx="8528">
                  <c:v>42191.567314814805</c:v>
                </c:pt>
                <c:pt idx="8529">
                  <c:v>42191.568009259259</c:v>
                </c:pt>
                <c:pt idx="8530">
                  <c:v>42191.568703703684</c:v>
                </c:pt>
                <c:pt idx="8531">
                  <c:v>42191.56939814816</c:v>
                </c:pt>
                <c:pt idx="8532">
                  <c:v>42191.570092592592</c:v>
                </c:pt>
                <c:pt idx="8533">
                  <c:v>42191.570787037024</c:v>
                </c:pt>
                <c:pt idx="8534">
                  <c:v>42191.571481481464</c:v>
                </c:pt>
                <c:pt idx="8535">
                  <c:v>42191.572175925932</c:v>
                </c:pt>
                <c:pt idx="8536">
                  <c:v>42191.572870370386</c:v>
                </c:pt>
                <c:pt idx="8537">
                  <c:v>42191.573564814804</c:v>
                </c:pt>
                <c:pt idx="8538">
                  <c:v>42191.574259259272</c:v>
                </c:pt>
                <c:pt idx="8539">
                  <c:v>42191.574953703705</c:v>
                </c:pt>
                <c:pt idx="8540">
                  <c:v>42191.575648148166</c:v>
                </c:pt>
                <c:pt idx="8541">
                  <c:v>42191.576342592591</c:v>
                </c:pt>
                <c:pt idx="8542">
                  <c:v>42191.577037037037</c:v>
                </c:pt>
                <c:pt idx="8543">
                  <c:v>42191.577731481484</c:v>
                </c:pt>
                <c:pt idx="8544">
                  <c:v>42191.578425925931</c:v>
                </c:pt>
                <c:pt idx="8545">
                  <c:v>42191.57912037037</c:v>
                </c:pt>
                <c:pt idx="8546">
                  <c:v>42191.579814814817</c:v>
                </c:pt>
                <c:pt idx="8547">
                  <c:v>42191.580509259271</c:v>
                </c:pt>
                <c:pt idx="8548">
                  <c:v>42191.581203703689</c:v>
                </c:pt>
                <c:pt idx="8549">
                  <c:v>42191.581898148179</c:v>
                </c:pt>
                <c:pt idx="8550">
                  <c:v>42191.582592592604</c:v>
                </c:pt>
                <c:pt idx="8551">
                  <c:v>42191.583287037036</c:v>
                </c:pt>
                <c:pt idx="8552">
                  <c:v>42191.583981481475</c:v>
                </c:pt>
                <c:pt idx="8553">
                  <c:v>42191.584675925944</c:v>
                </c:pt>
                <c:pt idx="8554">
                  <c:v>42191.585370370369</c:v>
                </c:pt>
                <c:pt idx="8555">
                  <c:v>42191.586064814815</c:v>
                </c:pt>
                <c:pt idx="8556">
                  <c:v>42191.586759259262</c:v>
                </c:pt>
                <c:pt idx="8557">
                  <c:v>42191.587453703687</c:v>
                </c:pt>
                <c:pt idx="8558">
                  <c:v>42191.58814814817</c:v>
                </c:pt>
                <c:pt idx="8559">
                  <c:v>42191.588842592602</c:v>
                </c:pt>
                <c:pt idx="8560">
                  <c:v>42191.589537037042</c:v>
                </c:pt>
                <c:pt idx="8561">
                  <c:v>42191.590231481481</c:v>
                </c:pt>
                <c:pt idx="8562">
                  <c:v>42191.590925925928</c:v>
                </c:pt>
                <c:pt idx="8563">
                  <c:v>42191.591620370353</c:v>
                </c:pt>
                <c:pt idx="8564">
                  <c:v>42191.592314814814</c:v>
                </c:pt>
                <c:pt idx="8565">
                  <c:v>42191.593009259246</c:v>
                </c:pt>
                <c:pt idx="8566">
                  <c:v>42191.593703703671</c:v>
                </c:pt>
                <c:pt idx="8567">
                  <c:v>42191.594398148169</c:v>
                </c:pt>
                <c:pt idx="8568">
                  <c:v>42191.595092592594</c:v>
                </c:pt>
                <c:pt idx="8569">
                  <c:v>42191.595787037018</c:v>
                </c:pt>
                <c:pt idx="8570">
                  <c:v>42191.596481481465</c:v>
                </c:pt>
                <c:pt idx="8571">
                  <c:v>42191.597175925926</c:v>
                </c:pt>
                <c:pt idx="8572">
                  <c:v>42191.597870370373</c:v>
                </c:pt>
                <c:pt idx="8573">
                  <c:v>42191.598564814805</c:v>
                </c:pt>
                <c:pt idx="8574">
                  <c:v>42191.599259259259</c:v>
                </c:pt>
                <c:pt idx="8575">
                  <c:v>42191.599953703684</c:v>
                </c:pt>
                <c:pt idx="8576">
                  <c:v>42191.60064814816</c:v>
                </c:pt>
                <c:pt idx="8577">
                  <c:v>42191.601342592585</c:v>
                </c:pt>
                <c:pt idx="8578">
                  <c:v>42191.602037037039</c:v>
                </c:pt>
                <c:pt idx="8579">
                  <c:v>42191.602731481478</c:v>
                </c:pt>
                <c:pt idx="8580">
                  <c:v>42191.603425925925</c:v>
                </c:pt>
                <c:pt idx="8581">
                  <c:v>42191.604120370372</c:v>
                </c:pt>
                <c:pt idx="8582">
                  <c:v>42191.604814814818</c:v>
                </c:pt>
                <c:pt idx="8583">
                  <c:v>42191.605509259258</c:v>
                </c:pt>
                <c:pt idx="8584">
                  <c:v>42191.606203703705</c:v>
                </c:pt>
                <c:pt idx="8585">
                  <c:v>42191.60689814818</c:v>
                </c:pt>
                <c:pt idx="8586">
                  <c:v>42191.607592592591</c:v>
                </c:pt>
                <c:pt idx="8587">
                  <c:v>42191.608287037037</c:v>
                </c:pt>
                <c:pt idx="8588">
                  <c:v>42191.608981481484</c:v>
                </c:pt>
                <c:pt idx="8589">
                  <c:v>42191.609675925931</c:v>
                </c:pt>
                <c:pt idx="8590">
                  <c:v>42191.610370370385</c:v>
                </c:pt>
                <c:pt idx="8591">
                  <c:v>42191.611064814802</c:v>
                </c:pt>
                <c:pt idx="8592">
                  <c:v>42191.611759259256</c:v>
                </c:pt>
                <c:pt idx="8593">
                  <c:v>42191.612453703689</c:v>
                </c:pt>
                <c:pt idx="8594">
                  <c:v>42191.613148148164</c:v>
                </c:pt>
                <c:pt idx="8595">
                  <c:v>42191.613842592589</c:v>
                </c:pt>
                <c:pt idx="8596">
                  <c:v>42191.614537037043</c:v>
                </c:pt>
                <c:pt idx="8597">
                  <c:v>42191.615231481483</c:v>
                </c:pt>
                <c:pt idx="8598">
                  <c:v>42191.615925925929</c:v>
                </c:pt>
                <c:pt idx="8599">
                  <c:v>42191.616620370369</c:v>
                </c:pt>
                <c:pt idx="8600">
                  <c:v>42191.617314814815</c:v>
                </c:pt>
                <c:pt idx="8601">
                  <c:v>42191.618009259262</c:v>
                </c:pt>
                <c:pt idx="8602">
                  <c:v>42191.618703703687</c:v>
                </c:pt>
                <c:pt idx="8603">
                  <c:v>42191.61939814817</c:v>
                </c:pt>
                <c:pt idx="8604">
                  <c:v>42191.620092592595</c:v>
                </c:pt>
                <c:pt idx="8605">
                  <c:v>42191.62078703702</c:v>
                </c:pt>
                <c:pt idx="8606">
                  <c:v>42191.621481481452</c:v>
                </c:pt>
                <c:pt idx="8607">
                  <c:v>42191.622175925928</c:v>
                </c:pt>
                <c:pt idx="8608">
                  <c:v>42191.622870370367</c:v>
                </c:pt>
                <c:pt idx="8609">
                  <c:v>42191.623564814799</c:v>
                </c:pt>
                <c:pt idx="8610">
                  <c:v>42191.624259259261</c:v>
                </c:pt>
                <c:pt idx="8611">
                  <c:v>42191.624953703678</c:v>
                </c:pt>
                <c:pt idx="8612">
                  <c:v>42191.625648148147</c:v>
                </c:pt>
                <c:pt idx="8613">
                  <c:v>42191.626342592594</c:v>
                </c:pt>
                <c:pt idx="8614">
                  <c:v>42191.627037037026</c:v>
                </c:pt>
                <c:pt idx="8615">
                  <c:v>42191.627731481465</c:v>
                </c:pt>
                <c:pt idx="8616">
                  <c:v>42191.628425925926</c:v>
                </c:pt>
                <c:pt idx="8617">
                  <c:v>42191.629120370359</c:v>
                </c:pt>
                <c:pt idx="8618">
                  <c:v>42191.629814814805</c:v>
                </c:pt>
                <c:pt idx="8619">
                  <c:v>42191.630509259259</c:v>
                </c:pt>
                <c:pt idx="8620">
                  <c:v>42191.631203703684</c:v>
                </c:pt>
                <c:pt idx="8621">
                  <c:v>42191.63189814816</c:v>
                </c:pt>
                <c:pt idx="8622">
                  <c:v>42191.632592592592</c:v>
                </c:pt>
                <c:pt idx="8623">
                  <c:v>42191.633287037024</c:v>
                </c:pt>
                <c:pt idx="8624">
                  <c:v>42191.633981481464</c:v>
                </c:pt>
                <c:pt idx="8625">
                  <c:v>42191.634675925932</c:v>
                </c:pt>
                <c:pt idx="8626">
                  <c:v>42191.635370370372</c:v>
                </c:pt>
                <c:pt idx="8627">
                  <c:v>42191.636064814804</c:v>
                </c:pt>
                <c:pt idx="8628">
                  <c:v>42191.636759259258</c:v>
                </c:pt>
                <c:pt idx="8629">
                  <c:v>42191.637453703683</c:v>
                </c:pt>
                <c:pt idx="8630">
                  <c:v>42191.638148148166</c:v>
                </c:pt>
                <c:pt idx="8631">
                  <c:v>42191.638842592591</c:v>
                </c:pt>
                <c:pt idx="8632">
                  <c:v>42191.639537037037</c:v>
                </c:pt>
                <c:pt idx="8633">
                  <c:v>42191.640231481491</c:v>
                </c:pt>
                <c:pt idx="8634">
                  <c:v>42191.640925925931</c:v>
                </c:pt>
                <c:pt idx="8635">
                  <c:v>42191.64162037037</c:v>
                </c:pt>
                <c:pt idx="8636">
                  <c:v>42191.642314814817</c:v>
                </c:pt>
                <c:pt idx="8637">
                  <c:v>42191.643009259256</c:v>
                </c:pt>
                <c:pt idx="8638">
                  <c:v>42191.643703703674</c:v>
                </c:pt>
                <c:pt idx="8639">
                  <c:v>42191.644398148179</c:v>
                </c:pt>
                <c:pt idx="8640">
                  <c:v>42191.645092592589</c:v>
                </c:pt>
                <c:pt idx="8641">
                  <c:v>42191.645787037021</c:v>
                </c:pt>
                <c:pt idx="8642">
                  <c:v>42191.646481481475</c:v>
                </c:pt>
                <c:pt idx="8643">
                  <c:v>42191.647175925929</c:v>
                </c:pt>
                <c:pt idx="8644">
                  <c:v>42191.647870370369</c:v>
                </c:pt>
                <c:pt idx="8645">
                  <c:v>42191.648564814815</c:v>
                </c:pt>
                <c:pt idx="8646">
                  <c:v>42191.649259259262</c:v>
                </c:pt>
                <c:pt idx="8647">
                  <c:v>42191.649953703687</c:v>
                </c:pt>
                <c:pt idx="8648">
                  <c:v>42191.65064814817</c:v>
                </c:pt>
                <c:pt idx="8649">
                  <c:v>42191.651342592595</c:v>
                </c:pt>
                <c:pt idx="8650">
                  <c:v>42191.652037037042</c:v>
                </c:pt>
                <c:pt idx="8651">
                  <c:v>42191.652731481481</c:v>
                </c:pt>
                <c:pt idx="8652">
                  <c:v>42191.653425925928</c:v>
                </c:pt>
                <c:pt idx="8653">
                  <c:v>42191.654120370367</c:v>
                </c:pt>
                <c:pt idx="8654">
                  <c:v>42191.654814814829</c:v>
                </c:pt>
                <c:pt idx="8655">
                  <c:v>42191.655509259261</c:v>
                </c:pt>
                <c:pt idx="8656">
                  <c:v>42191.6562037037</c:v>
                </c:pt>
                <c:pt idx="8657">
                  <c:v>42191.656898148176</c:v>
                </c:pt>
                <c:pt idx="8658">
                  <c:v>42191.657592592601</c:v>
                </c:pt>
                <c:pt idx="8659">
                  <c:v>42191.65828703704</c:v>
                </c:pt>
                <c:pt idx="8660">
                  <c:v>42191.65898148148</c:v>
                </c:pt>
                <c:pt idx="8661">
                  <c:v>42191.659675925941</c:v>
                </c:pt>
                <c:pt idx="8662">
                  <c:v>42191.660370370373</c:v>
                </c:pt>
                <c:pt idx="8663">
                  <c:v>42191.661064814783</c:v>
                </c:pt>
                <c:pt idx="8664">
                  <c:v>42191.661759259245</c:v>
                </c:pt>
                <c:pt idx="8665">
                  <c:v>42191.662453703684</c:v>
                </c:pt>
                <c:pt idx="8666">
                  <c:v>42191.663148148145</c:v>
                </c:pt>
                <c:pt idx="8667">
                  <c:v>42191.663842592585</c:v>
                </c:pt>
                <c:pt idx="8668">
                  <c:v>42191.664537037039</c:v>
                </c:pt>
                <c:pt idx="8669">
                  <c:v>42191.665231481478</c:v>
                </c:pt>
                <c:pt idx="8670">
                  <c:v>42191.665925925925</c:v>
                </c:pt>
                <c:pt idx="8671">
                  <c:v>42191.666620370372</c:v>
                </c:pt>
                <c:pt idx="8672">
                  <c:v>42191.667314814804</c:v>
                </c:pt>
                <c:pt idx="8673">
                  <c:v>42191.668009259258</c:v>
                </c:pt>
                <c:pt idx="8674">
                  <c:v>42191.668703703683</c:v>
                </c:pt>
                <c:pt idx="8675">
                  <c:v>42191.669398148166</c:v>
                </c:pt>
                <c:pt idx="8676">
                  <c:v>42191.670092592591</c:v>
                </c:pt>
                <c:pt idx="8677">
                  <c:v>42191.670787037023</c:v>
                </c:pt>
                <c:pt idx="8678">
                  <c:v>42191.67148148147</c:v>
                </c:pt>
                <c:pt idx="8679">
                  <c:v>42191.672175925931</c:v>
                </c:pt>
                <c:pt idx="8680">
                  <c:v>42191.672870370385</c:v>
                </c:pt>
                <c:pt idx="8681">
                  <c:v>42191.673564814802</c:v>
                </c:pt>
                <c:pt idx="8682">
                  <c:v>42191.674259259271</c:v>
                </c:pt>
                <c:pt idx="8683">
                  <c:v>42191.674953703689</c:v>
                </c:pt>
                <c:pt idx="8684">
                  <c:v>42191.675648148164</c:v>
                </c:pt>
                <c:pt idx="8685">
                  <c:v>42191.676342592589</c:v>
                </c:pt>
                <c:pt idx="8686">
                  <c:v>42191.677037037036</c:v>
                </c:pt>
                <c:pt idx="8687">
                  <c:v>42191.677731481475</c:v>
                </c:pt>
                <c:pt idx="8688">
                  <c:v>42191.678425925929</c:v>
                </c:pt>
                <c:pt idx="8689">
                  <c:v>42191.679120370354</c:v>
                </c:pt>
                <c:pt idx="8690">
                  <c:v>42191.679814814815</c:v>
                </c:pt>
                <c:pt idx="8691">
                  <c:v>42191.680509259262</c:v>
                </c:pt>
                <c:pt idx="8692">
                  <c:v>42191.681203703687</c:v>
                </c:pt>
                <c:pt idx="8693">
                  <c:v>42191.68189814817</c:v>
                </c:pt>
                <c:pt idx="8694">
                  <c:v>42191.682592592602</c:v>
                </c:pt>
                <c:pt idx="8695">
                  <c:v>42191.683287037034</c:v>
                </c:pt>
                <c:pt idx="8696">
                  <c:v>42191.683981481474</c:v>
                </c:pt>
                <c:pt idx="8697">
                  <c:v>42191.684675925942</c:v>
                </c:pt>
                <c:pt idx="8698">
                  <c:v>42191.685370370367</c:v>
                </c:pt>
                <c:pt idx="8699">
                  <c:v>42191.686064814814</c:v>
                </c:pt>
                <c:pt idx="8700">
                  <c:v>42191.686759259261</c:v>
                </c:pt>
                <c:pt idx="8701">
                  <c:v>42191.687453703678</c:v>
                </c:pt>
                <c:pt idx="8702">
                  <c:v>42191.688148148169</c:v>
                </c:pt>
                <c:pt idx="8703">
                  <c:v>42191.688842592601</c:v>
                </c:pt>
                <c:pt idx="8704">
                  <c:v>42191.68953703704</c:v>
                </c:pt>
                <c:pt idx="8705">
                  <c:v>42191.69023148148</c:v>
                </c:pt>
                <c:pt idx="8706">
                  <c:v>42191.690925925926</c:v>
                </c:pt>
                <c:pt idx="8707">
                  <c:v>42191.691620370359</c:v>
                </c:pt>
                <c:pt idx="8708">
                  <c:v>42191.692314814805</c:v>
                </c:pt>
                <c:pt idx="8709">
                  <c:v>42191.693009259245</c:v>
                </c:pt>
                <c:pt idx="8710">
                  <c:v>42191.69370370367</c:v>
                </c:pt>
                <c:pt idx="8711">
                  <c:v>42191.69439814816</c:v>
                </c:pt>
                <c:pt idx="8712">
                  <c:v>42191.695092592585</c:v>
                </c:pt>
              </c:numCache>
            </c:numRef>
          </c:xVal>
          <c:yVal>
            <c:numRef>
              <c:f>'Ladder Turn Pool Water Temp'!$C$3:$C$8715</c:f>
              <c:numCache>
                <c:formatCode>General</c:formatCode>
                <c:ptCount val="8713"/>
                <c:pt idx="0">
                  <c:v>66.985000000000014</c:v>
                </c:pt>
                <c:pt idx="1">
                  <c:v>66.900000000000006</c:v>
                </c:pt>
                <c:pt idx="2">
                  <c:v>66.856999999999999</c:v>
                </c:pt>
                <c:pt idx="3">
                  <c:v>66.813999999999993</c:v>
                </c:pt>
                <c:pt idx="4">
                  <c:v>66.813999999999993</c:v>
                </c:pt>
                <c:pt idx="5">
                  <c:v>66.771999999999991</c:v>
                </c:pt>
                <c:pt idx="6">
                  <c:v>66.771999999999991</c:v>
                </c:pt>
                <c:pt idx="7">
                  <c:v>66.728999999999999</c:v>
                </c:pt>
                <c:pt idx="8">
                  <c:v>66.728999999999999</c:v>
                </c:pt>
                <c:pt idx="9">
                  <c:v>66.728999999999999</c:v>
                </c:pt>
                <c:pt idx="10">
                  <c:v>66.728999999999999</c:v>
                </c:pt>
                <c:pt idx="11">
                  <c:v>66.728999999999999</c:v>
                </c:pt>
                <c:pt idx="12">
                  <c:v>66.728999999999999</c:v>
                </c:pt>
                <c:pt idx="13">
                  <c:v>66.728999999999999</c:v>
                </c:pt>
                <c:pt idx="14">
                  <c:v>66.728999999999999</c:v>
                </c:pt>
                <c:pt idx="15">
                  <c:v>66.728999999999999</c:v>
                </c:pt>
                <c:pt idx="16">
                  <c:v>66.728999999999999</c:v>
                </c:pt>
                <c:pt idx="17">
                  <c:v>66.728999999999999</c:v>
                </c:pt>
                <c:pt idx="18">
                  <c:v>66.685999999999979</c:v>
                </c:pt>
                <c:pt idx="19">
                  <c:v>66.685999999999979</c:v>
                </c:pt>
                <c:pt idx="20">
                  <c:v>66.685999999999979</c:v>
                </c:pt>
                <c:pt idx="21">
                  <c:v>66.643000000000001</c:v>
                </c:pt>
                <c:pt idx="22">
                  <c:v>66.643000000000001</c:v>
                </c:pt>
                <c:pt idx="23">
                  <c:v>66.643000000000001</c:v>
                </c:pt>
                <c:pt idx="24">
                  <c:v>66.599999999999994</c:v>
                </c:pt>
                <c:pt idx="25">
                  <c:v>66.557999999999993</c:v>
                </c:pt>
                <c:pt idx="26">
                  <c:v>66.557999999999993</c:v>
                </c:pt>
                <c:pt idx="27">
                  <c:v>66.557999999999993</c:v>
                </c:pt>
                <c:pt idx="28">
                  <c:v>66.515000000000001</c:v>
                </c:pt>
                <c:pt idx="29">
                  <c:v>66.515000000000001</c:v>
                </c:pt>
                <c:pt idx="30">
                  <c:v>66.515000000000001</c:v>
                </c:pt>
                <c:pt idx="31">
                  <c:v>66.515000000000001</c:v>
                </c:pt>
                <c:pt idx="32">
                  <c:v>66.515000000000001</c:v>
                </c:pt>
                <c:pt idx="33">
                  <c:v>66.515000000000001</c:v>
                </c:pt>
                <c:pt idx="34">
                  <c:v>66.515000000000001</c:v>
                </c:pt>
                <c:pt idx="35">
                  <c:v>66.515000000000001</c:v>
                </c:pt>
                <c:pt idx="36">
                  <c:v>66.557999999999993</c:v>
                </c:pt>
                <c:pt idx="37">
                  <c:v>66.557999999999993</c:v>
                </c:pt>
                <c:pt idx="38">
                  <c:v>66.557999999999993</c:v>
                </c:pt>
                <c:pt idx="39">
                  <c:v>66.557999999999993</c:v>
                </c:pt>
                <c:pt idx="40">
                  <c:v>66.557999999999993</c:v>
                </c:pt>
                <c:pt idx="41">
                  <c:v>66.557999999999993</c:v>
                </c:pt>
                <c:pt idx="42">
                  <c:v>66.557999999999993</c:v>
                </c:pt>
                <c:pt idx="43">
                  <c:v>66.557999999999993</c:v>
                </c:pt>
                <c:pt idx="44">
                  <c:v>66.557999999999993</c:v>
                </c:pt>
                <c:pt idx="45">
                  <c:v>66.557999999999993</c:v>
                </c:pt>
                <c:pt idx="46">
                  <c:v>66.557999999999993</c:v>
                </c:pt>
                <c:pt idx="47">
                  <c:v>66.557999999999993</c:v>
                </c:pt>
                <c:pt idx="48">
                  <c:v>66.557999999999993</c:v>
                </c:pt>
                <c:pt idx="49">
                  <c:v>66.557999999999993</c:v>
                </c:pt>
                <c:pt idx="50">
                  <c:v>66.557999999999993</c:v>
                </c:pt>
                <c:pt idx="51">
                  <c:v>66.557999999999993</c:v>
                </c:pt>
                <c:pt idx="52">
                  <c:v>66.557999999999993</c:v>
                </c:pt>
                <c:pt idx="53">
                  <c:v>66.557999999999993</c:v>
                </c:pt>
                <c:pt idx="54">
                  <c:v>66.557999999999993</c:v>
                </c:pt>
                <c:pt idx="55">
                  <c:v>66.557999999999993</c:v>
                </c:pt>
                <c:pt idx="56">
                  <c:v>66.557999999999993</c:v>
                </c:pt>
                <c:pt idx="57">
                  <c:v>66.557999999999993</c:v>
                </c:pt>
                <c:pt idx="58">
                  <c:v>66.557999999999993</c:v>
                </c:pt>
                <c:pt idx="59">
                  <c:v>66.515000000000001</c:v>
                </c:pt>
                <c:pt idx="60">
                  <c:v>66.515000000000001</c:v>
                </c:pt>
                <c:pt idx="61">
                  <c:v>66.515000000000001</c:v>
                </c:pt>
                <c:pt idx="62">
                  <c:v>66.471999999999994</c:v>
                </c:pt>
                <c:pt idx="63">
                  <c:v>66.471999999999994</c:v>
                </c:pt>
                <c:pt idx="64">
                  <c:v>66.471999999999994</c:v>
                </c:pt>
                <c:pt idx="65">
                  <c:v>66.471999999999994</c:v>
                </c:pt>
                <c:pt idx="66">
                  <c:v>66.429000000000002</c:v>
                </c:pt>
                <c:pt idx="67">
                  <c:v>66.429000000000002</c:v>
                </c:pt>
                <c:pt idx="68">
                  <c:v>66.429000000000002</c:v>
                </c:pt>
                <c:pt idx="69">
                  <c:v>66.429000000000002</c:v>
                </c:pt>
                <c:pt idx="70">
                  <c:v>66.429000000000002</c:v>
                </c:pt>
                <c:pt idx="71">
                  <c:v>66.429000000000002</c:v>
                </c:pt>
                <c:pt idx="72">
                  <c:v>66.429000000000002</c:v>
                </c:pt>
                <c:pt idx="73">
                  <c:v>66.429000000000002</c:v>
                </c:pt>
                <c:pt idx="74">
                  <c:v>66.429000000000002</c:v>
                </c:pt>
                <c:pt idx="75">
                  <c:v>66.471999999999994</c:v>
                </c:pt>
                <c:pt idx="76">
                  <c:v>66.471999999999994</c:v>
                </c:pt>
                <c:pt idx="77">
                  <c:v>66.471999999999994</c:v>
                </c:pt>
                <c:pt idx="78">
                  <c:v>66.515000000000001</c:v>
                </c:pt>
                <c:pt idx="79">
                  <c:v>66.515000000000001</c:v>
                </c:pt>
                <c:pt idx="80">
                  <c:v>66.515000000000001</c:v>
                </c:pt>
                <c:pt idx="81">
                  <c:v>66.515000000000001</c:v>
                </c:pt>
                <c:pt idx="82">
                  <c:v>66.515000000000001</c:v>
                </c:pt>
                <c:pt idx="83">
                  <c:v>66.515000000000001</c:v>
                </c:pt>
                <c:pt idx="84">
                  <c:v>66.515000000000001</c:v>
                </c:pt>
                <c:pt idx="85">
                  <c:v>66.515000000000001</c:v>
                </c:pt>
                <c:pt idx="86">
                  <c:v>66.515000000000001</c:v>
                </c:pt>
                <c:pt idx="87">
                  <c:v>66.515000000000001</c:v>
                </c:pt>
                <c:pt idx="88">
                  <c:v>66.515000000000001</c:v>
                </c:pt>
                <c:pt idx="89">
                  <c:v>66.515000000000001</c:v>
                </c:pt>
                <c:pt idx="90">
                  <c:v>66.515000000000001</c:v>
                </c:pt>
                <c:pt idx="91">
                  <c:v>66.515000000000001</c:v>
                </c:pt>
                <c:pt idx="92">
                  <c:v>66.515000000000001</c:v>
                </c:pt>
                <c:pt idx="93">
                  <c:v>66.515000000000001</c:v>
                </c:pt>
                <c:pt idx="94">
                  <c:v>66.515000000000001</c:v>
                </c:pt>
                <c:pt idx="95">
                  <c:v>66.515000000000001</c:v>
                </c:pt>
                <c:pt idx="96">
                  <c:v>66.515000000000001</c:v>
                </c:pt>
                <c:pt idx="97">
                  <c:v>66.515000000000001</c:v>
                </c:pt>
                <c:pt idx="98">
                  <c:v>66.515000000000001</c:v>
                </c:pt>
                <c:pt idx="99">
                  <c:v>66.557999999999993</c:v>
                </c:pt>
                <c:pt idx="100">
                  <c:v>66.557999999999993</c:v>
                </c:pt>
                <c:pt idx="101">
                  <c:v>66.557999999999993</c:v>
                </c:pt>
                <c:pt idx="102">
                  <c:v>66.599999999999994</c:v>
                </c:pt>
                <c:pt idx="103">
                  <c:v>66.599999999999994</c:v>
                </c:pt>
                <c:pt idx="104">
                  <c:v>66.599999999999994</c:v>
                </c:pt>
                <c:pt idx="105">
                  <c:v>66.643000000000001</c:v>
                </c:pt>
                <c:pt idx="106">
                  <c:v>66.643000000000001</c:v>
                </c:pt>
                <c:pt idx="107">
                  <c:v>66.643000000000001</c:v>
                </c:pt>
                <c:pt idx="108">
                  <c:v>66.643000000000001</c:v>
                </c:pt>
                <c:pt idx="109">
                  <c:v>66.643000000000001</c:v>
                </c:pt>
                <c:pt idx="110">
                  <c:v>66.643000000000001</c:v>
                </c:pt>
                <c:pt idx="111">
                  <c:v>66.685999999999979</c:v>
                </c:pt>
                <c:pt idx="112">
                  <c:v>66.685999999999979</c:v>
                </c:pt>
                <c:pt idx="113">
                  <c:v>66.685999999999979</c:v>
                </c:pt>
                <c:pt idx="114">
                  <c:v>66.685999999999979</c:v>
                </c:pt>
                <c:pt idx="115">
                  <c:v>66.728999999999999</c:v>
                </c:pt>
                <c:pt idx="116">
                  <c:v>66.728999999999999</c:v>
                </c:pt>
                <c:pt idx="117">
                  <c:v>66.728999999999999</c:v>
                </c:pt>
                <c:pt idx="118">
                  <c:v>66.728999999999999</c:v>
                </c:pt>
                <c:pt idx="119">
                  <c:v>66.771999999999991</c:v>
                </c:pt>
                <c:pt idx="120">
                  <c:v>66.771999999999991</c:v>
                </c:pt>
                <c:pt idx="121">
                  <c:v>66.771999999999991</c:v>
                </c:pt>
                <c:pt idx="122">
                  <c:v>66.771999999999991</c:v>
                </c:pt>
                <c:pt idx="123">
                  <c:v>66.771999999999991</c:v>
                </c:pt>
                <c:pt idx="124">
                  <c:v>66.771999999999991</c:v>
                </c:pt>
                <c:pt idx="125">
                  <c:v>66.771999999999991</c:v>
                </c:pt>
                <c:pt idx="126">
                  <c:v>66.728999999999999</c:v>
                </c:pt>
                <c:pt idx="127">
                  <c:v>66.728999999999999</c:v>
                </c:pt>
                <c:pt idx="128">
                  <c:v>66.728999999999999</c:v>
                </c:pt>
                <c:pt idx="129">
                  <c:v>66.728999999999999</c:v>
                </c:pt>
                <c:pt idx="130">
                  <c:v>66.728999999999999</c:v>
                </c:pt>
                <c:pt idx="131">
                  <c:v>66.728999999999999</c:v>
                </c:pt>
                <c:pt idx="132">
                  <c:v>66.728999999999999</c:v>
                </c:pt>
                <c:pt idx="133">
                  <c:v>66.728999999999999</c:v>
                </c:pt>
                <c:pt idx="134">
                  <c:v>66.728999999999999</c:v>
                </c:pt>
                <c:pt idx="135">
                  <c:v>66.728999999999999</c:v>
                </c:pt>
                <c:pt idx="136">
                  <c:v>66.728999999999999</c:v>
                </c:pt>
                <c:pt idx="137">
                  <c:v>66.685999999999979</c:v>
                </c:pt>
                <c:pt idx="138">
                  <c:v>66.685999999999979</c:v>
                </c:pt>
                <c:pt idx="139">
                  <c:v>66.685999999999979</c:v>
                </c:pt>
                <c:pt idx="140">
                  <c:v>66.643000000000001</c:v>
                </c:pt>
                <c:pt idx="141">
                  <c:v>66.643000000000001</c:v>
                </c:pt>
                <c:pt idx="142">
                  <c:v>66.643000000000001</c:v>
                </c:pt>
                <c:pt idx="143">
                  <c:v>66.643000000000001</c:v>
                </c:pt>
                <c:pt idx="144">
                  <c:v>66.643000000000001</c:v>
                </c:pt>
                <c:pt idx="145">
                  <c:v>66.599999999999994</c:v>
                </c:pt>
                <c:pt idx="146">
                  <c:v>66.599999999999994</c:v>
                </c:pt>
                <c:pt idx="147">
                  <c:v>66.599999999999994</c:v>
                </c:pt>
                <c:pt idx="148">
                  <c:v>66.599999999999994</c:v>
                </c:pt>
                <c:pt idx="149">
                  <c:v>66.557999999999993</c:v>
                </c:pt>
                <c:pt idx="150">
                  <c:v>66.557999999999993</c:v>
                </c:pt>
                <c:pt idx="151">
                  <c:v>66.557999999999993</c:v>
                </c:pt>
                <c:pt idx="152">
                  <c:v>66.557999999999993</c:v>
                </c:pt>
                <c:pt idx="153">
                  <c:v>66.557999999999993</c:v>
                </c:pt>
                <c:pt idx="154">
                  <c:v>66.557999999999993</c:v>
                </c:pt>
                <c:pt idx="155">
                  <c:v>66.557999999999993</c:v>
                </c:pt>
                <c:pt idx="156">
                  <c:v>66.557999999999993</c:v>
                </c:pt>
                <c:pt idx="157">
                  <c:v>66.557999999999993</c:v>
                </c:pt>
                <c:pt idx="158">
                  <c:v>66.557999999999993</c:v>
                </c:pt>
                <c:pt idx="159">
                  <c:v>66.515000000000001</c:v>
                </c:pt>
                <c:pt idx="160">
                  <c:v>66.515000000000001</c:v>
                </c:pt>
                <c:pt idx="161">
                  <c:v>66.515000000000001</c:v>
                </c:pt>
                <c:pt idx="162">
                  <c:v>66.515000000000001</c:v>
                </c:pt>
                <c:pt idx="163">
                  <c:v>66.471999999999994</c:v>
                </c:pt>
                <c:pt idx="164">
                  <c:v>66.471999999999994</c:v>
                </c:pt>
                <c:pt idx="165">
                  <c:v>66.471999999999994</c:v>
                </c:pt>
                <c:pt idx="166">
                  <c:v>66.471999999999994</c:v>
                </c:pt>
                <c:pt idx="167">
                  <c:v>66.471999999999994</c:v>
                </c:pt>
                <c:pt idx="168">
                  <c:v>66.471999999999994</c:v>
                </c:pt>
                <c:pt idx="169">
                  <c:v>66.471999999999994</c:v>
                </c:pt>
                <c:pt idx="170">
                  <c:v>66.471999999999994</c:v>
                </c:pt>
                <c:pt idx="171">
                  <c:v>66.471999999999994</c:v>
                </c:pt>
                <c:pt idx="172">
                  <c:v>66.471999999999994</c:v>
                </c:pt>
                <c:pt idx="173">
                  <c:v>66.471999999999994</c:v>
                </c:pt>
                <c:pt idx="174">
                  <c:v>66.471999999999994</c:v>
                </c:pt>
                <c:pt idx="175">
                  <c:v>66.471999999999994</c:v>
                </c:pt>
                <c:pt idx="176">
                  <c:v>66.471999999999994</c:v>
                </c:pt>
                <c:pt idx="177">
                  <c:v>66.471999999999994</c:v>
                </c:pt>
                <c:pt idx="178">
                  <c:v>66.471999999999994</c:v>
                </c:pt>
                <c:pt idx="179">
                  <c:v>66.471999999999994</c:v>
                </c:pt>
                <c:pt idx="180">
                  <c:v>66.471999999999994</c:v>
                </c:pt>
                <c:pt idx="181">
                  <c:v>66.471999999999994</c:v>
                </c:pt>
                <c:pt idx="182">
                  <c:v>66.471999999999994</c:v>
                </c:pt>
                <c:pt idx="183">
                  <c:v>66.471999999999994</c:v>
                </c:pt>
                <c:pt idx="184">
                  <c:v>66.471999999999994</c:v>
                </c:pt>
                <c:pt idx="185">
                  <c:v>66.471999999999994</c:v>
                </c:pt>
                <c:pt idx="186">
                  <c:v>66.471999999999994</c:v>
                </c:pt>
                <c:pt idx="187">
                  <c:v>66.471999999999994</c:v>
                </c:pt>
                <c:pt idx="188">
                  <c:v>66.471999999999994</c:v>
                </c:pt>
                <c:pt idx="189">
                  <c:v>66.471999999999994</c:v>
                </c:pt>
                <c:pt idx="190">
                  <c:v>66.471999999999994</c:v>
                </c:pt>
                <c:pt idx="191">
                  <c:v>66.471999999999994</c:v>
                </c:pt>
                <c:pt idx="192">
                  <c:v>66.471999999999994</c:v>
                </c:pt>
                <c:pt idx="193">
                  <c:v>66.471999999999994</c:v>
                </c:pt>
                <c:pt idx="194">
                  <c:v>66.471999999999994</c:v>
                </c:pt>
                <c:pt idx="195">
                  <c:v>66.471999999999994</c:v>
                </c:pt>
                <c:pt idx="196">
                  <c:v>66.471999999999994</c:v>
                </c:pt>
                <c:pt idx="197">
                  <c:v>66.515000000000001</c:v>
                </c:pt>
                <c:pt idx="198">
                  <c:v>66.471999999999994</c:v>
                </c:pt>
                <c:pt idx="199">
                  <c:v>66.471999999999994</c:v>
                </c:pt>
                <c:pt idx="200">
                  <c:v>66.471999999999994</c:v>
                </c:pt>
                <c:pt idx="201">
                  <c:v>66.471999999999994</c:v>
                </c:pt>
                <c:pt idx="202">
                  <c:v>66.471999999999994</c:v>
                </c:pt>
                <c:pt idx="203">
                  <c:v>66.471999999999994</c:v>
                </c:pt>
                <c:pt idx="204">
                  <c:v>66.471999999999994</c:v>
                </c:pt>
                <c:pt idx="205">
                  <c:v>66.471999999999994</c:v>
                </c:pt>
                <c:pt idx="206">
                  <c:v>66.471999999999994</c:v>
                </c:pt>
                <c:pt idx="207">
                  <c:v>66.429000000000002</c:v>
                </c:pt>
                <c:pt idx="208">
                  <c:v>66.429000000000002</c:v>
                </c:pt>
                <c:pt idx="209">
                  <c:v>66.429000000000002</c:v>
                </c:pt>
                <c:pt idx="210">
                  <c:v>66.429000000000002</c:v>
                </c:pt>
                <c:pt idx="211">
                  <c:v>66.429000000000002</c:v>
                </c:pt>
                <c:pt idx="212">
                  <c:v>66.429000000000002</c:v>
                </c:pt>
                <c:pt idx="213">
                  <c:v>66.429000000000002</c:v>
                </c:pt>
                <c:pt idx="214">
                  <c:v>66.471999999999994</c:v>
                </c:pt>
                <c:pt idx="215">
                  <c:v>66.429000000000002</c:v>
                </c:pt>
                <c:pt idx="216">
                  <c:v>66.429000000000002</c:v>
                </c:pt>
                <c:pt idx="217">
                  <c:v>66.429000000000002</c:v>
                </c:pt>
                <c:pt idx="218">
                  <c:v>66.429000000000002</c:v>
                </c:pt>
                <c:pt idx="219">
                  <c:v>66.429000000000002</c:v>
                </c:pt>
                <c:pt idx="220">
                  <c:v>66.429000000000002</c:v>
                </c:pt>
                <c:pt idx="221">
                  <c:v>66.429000000000002</c:v>
                </c:pt>
                <c:pt idx="222">
                  <c:v>66.429000000000002</c:v>
                </c:pt>
                <c:pt idx="223">
                  <c:v>66.429000000000002</c:v>
                </c:pt>
                <c:pt idx="224">
                  <c:v>66.384999999999991</c:v>
                </c:pt>
                <c:pt idx="225">
                  <c:v>66.384999999999991</c:v>
                </c:pt>
                <c:pt idx="226">
                  <c:v>66.384999999999991</c:v>
                </c:pt>
                <c:pt idx="227">
                  <c:v>66.384999999999991</c:v>
                </c:pt>
                <c:pt idx="228">
                  <c:v>66.384999999999991</c:v>
                </c:pt>
                <c:pt idx="229">
                  <c:v>66.384999999999991</c:v>
                </c:pt>
                <c:pt idx="230">
                  <c:v>66.384999999999991</c:v>
                </c:pt>
                <c:pt idx="231">
                  <c:v>66.384999999999991</c:v>
                </c:pt>
                <c:pt idx="232">
                  <c:v>66.384999999999991</c:v>
                </c:pt>
                <c:pt idx="233">
                  <c:v>66.384999999999991</c:v>
                </c:pt>
                <c:pt idx="234">
                  <c:v>66.384999999999991</c:v>
                </c:pt>
                <c:pt idx="235">
                  <c:v>66.384999999999991</c:v>
                </c:pt>
                <c:pt idx="236">
                  <c:v>66.384999999999991</c:v>
                </c:pt>
                <c:pt idx="237">
                  <c:v>66.384999999999991</c:v>
                </c:pt>
                <c:pt idx="238">
                  <c:v>66.384999999999991</c:v>
                </c:pt>
                <c:pt idx="239">
                  <c:v>66.384999999999991</c:v>
                </c:pt>
                <c:pt idx="240">
                  <c:v>66.384999999999991</c:v>
                </c:pt>
                <c:pt idx="241">
                  <c:v>66.384999999999991</c:v>
                </c:pt>
                <c:pt idx="242">
                  <c:v>66.384999999999991</c:v>
                </c:pt>
                <c:pt idx="243">
                  <c:v>66.343999999999994</c:v>
                </c:pt>
                <c:pt idx="244">
                  <c:v>66.343999999999994</c:v>
                </c:pt>
                <c:pt idx="245">
                  <c:v>66.343999999999994</c:v>
                </c:pt>
                <c:pt idx="246">
                  <c:v>66.343999999999994</c:v>
                </c:pt>
                <c:pt idx="247">
                  <c:v>66.343999999999994</c:v>
                </c:pt>
                <c:pt idx="248">
                  <c:v>66.343999999999994</c:v>
                </c:pt>
                <c:pt idx="249">
                  <c:v>66.384999999999991</c:v>
                </c:pt>
                <c:pt idx="250">
                  <c:v>66.384999999999991</c:v>
                </c:pt>
                <c:pt idx="251">
                  <c:v>66.384999999999991</c:v>
                </c:pt>
                <c:pt idx="252">
                  <c:v>66.384999999999991</c:v>
                </c:pt>
                <c:pt idx="253">
                  <c:v>66.384999999999991</c:v>
                </c:pt>
                <c:pt idx="254">
                  <c:v>66.384999999999991</c:v>
                </c:pt>
                <c:pt idx="255">
                  <c:v>66.384999999999991</c:v>
                </c:pt>
                <c:pt idx="256">
                  <c:v>66.343999999999994</c:v>
                </c:pt>
                <c:pt idx="257">
                  <c:v>66.343999999999994</c:v>
                </c:pt>
                <c:pt idx="258">
                  <c:v>66.343999999999994</c:v>
                </c:pt>
                <c:pt idx="259">
                  <c:v>66.301000000000002</c:v>
                </c:pt>
                <c:pt idx="260">
                  <c:v>66.301000000000002</c:v>
                </c:pt>
                <c:pt idx="261">
                  <c:v>66.257999999999996</c:v>
                </c:pt>
                <c:pt idx="262">
                  <c:v>66.257999999999996</c:v>
                </c:pt>
                <c:pt idx="263">
                  <c:v>66.257999999999996</c:v>
                </c:pt>
                <c:pt idx="264">
                  <c:v>66.257999999999996</c:v>
                </c:pt>
                <c:pt idx="265">
                  <c:v>66.257999999999996</c:v>
                </c:pt>
                <c:pt idx="266">
                  <c:v>66.257999999999996</c:v>
                </c:pt>
                <c:pt idx="267">
                  <c:v>66.257999999999996</c:v>
                </c:pt>
                <c:pt idx="268">
                  <c:v>66.257999999999996</c:v>
                </c:pt>
                <c:pt idx="269">
                  <c:v>66.257999999999996</c:v>
                </c:pt>
                <c:pt idx="270">
                  <c:v>66.257999999999996</c:v>
                </c:pt>
                <c:pt idx="271">
                  <c:v>66.257999999999996</c:v>
                </c:pt>
                <c:pt idx="272">
                  <c:v>66.301000000000002</c:v>
                </c:pt>
                <c:pt idx="273">
                  <c:v>66.301000000000002</c:v>
                </c:pt>
                <c:pt idx="274">
                  <c:v>66.301000000000002</c:v>
                </c:pt>
                <c:pt idx="275">
                  <c:v>66.301000000000002</c:v>
                </c:pt>
                <c:pt idx="276">
                  <c:v>66.301000000000002</c:v>
                </c:pt>
                <c:pt idx="277">
                  <c:v>66.301000000000002</c:v>
                </c:pt>
                <c:pt idx="278">
                  <c:v>66.301000000000002</c:v>
                </c:pt>
                <c:pt idx="279">
                  <c:v>66.301000000000002</c:v>
                </c:pt>
                <c:pt idx="280">
                  <c:v>66.301000000000002</c:v>
                </c:pt>
                <c:pt idx="281">
                  <c:v>66.301000000000002</c:v>
                </c:pt>
                <c:pt idx="282">
                  <c:v>66.301000000000002</c:v>
                </c:pt>
                <c:pt idx="283">
                  <c:v>66.301000000000002</c:v>
                </c:pt>
                <c:pt idx="284">
                  <c:v>66.301000000000002</c:v>
                </c:pt>
                <c:pt idx="285">
                  <c:v>66.301000000000002</c:v>
                </c:pt>
                <c:pt idx="286">
                  <c:v>66.301000000000002</c:v>
                </c:pt>
                <c:pt idx="287">
                  <c:v>66.343999999999994</c:v>
                </c:pt>
                <c:pt idx="288">
                  <c:v>66.343999999999994</c:v>
                </c:pt>
                <c:pt idx="289">
                  <c:v>66.343999999999994</c:v>
                </c:pt>
                <c:pt idx="290">
                  <c:v>66.343999999999994</c:v>
                </c:pt>
                <c:pt idx="291">
                  <c:v>66.343999999999994</c:v>
                </c:pt>
                <c:pt idx="292">
                  <c:v>66.343999999999994</c:v>
                </c:pt>
                <c:pt idx="293">
                  <c:v>66.343999999999994</c:v>
                </c:pt>
                <c:pt idx="294">
                  <c:v>66.343999999999994</c:v>
                </c:pt>
                <c:pt idx="295">
                  <c:v>66.343999999999994</c:v>
                </c:pt>
                <c:pt idx="296">
                  <c:v>66.343999999999994</c:v>
                </c:pt>
                <c:pt idx="297">
                  <c:v>66.343999999999994</c:v>
                </c:pt>
                <c:pt idx="298">
                  <c:v>66.343999999999994</c:v>
                </c:pt>
                <c:pt idx="299">
                  <c:v>66.343999999999994</c:v>
                </c:pt>
                <c:pt idx="300">
                  <c:v>66.343999999999994</c:v>
                </c:pt>
                <c:pt idx="301">
                  <c:v>66.343999999999994</c:v>
                </c:pt>
                <c:pt idx="302">
                  <c:v>66.343999999999994</c:v>
                </c:pt>
                <c:pt idx="303">
                  <c:v>66.343999999999994</c:v>
                </c:pt>
                <c:pt idx="304">
                  <c:v>66.343999999999994</c:v>
                </c:pt>
                <c:pt idx="305">
                  <c:v>66.343999999999994</c:v>
                </c:pt>
                <c:pt idx="306">
                  <c:v>66.343999999999994</c:v>
                </c:pt>
                <c:pt idx="307">
                  <c:v>66.343999999999994</c:v>
                </c:pt>
                <c:pt idx="308">
                  <c:v>66.384999999999991</c:v>
                </c:pt>
                <c:pt idx="309">
                  <c:v>66.384999999999991</c:v>
                </c:pt>
                <c:pt idx="310">
                  <c:v>66.384999999999991</c:v>
                </c:pt>
                <c:pt idx="311">
                  <c:v>66.384999999999991</c:v>
                </c:pt>
                <c:pt idx="312">
                  <c:v>66.429000000000002</c:v>
                </c:pt>
                <c:pt idx="313">
                  <c:v>66.429000000000002</c:v>
                </c:pt>
                <c:pt idx="314">
                  <c:v>66.429000000000002</c:v>
                </c:pt>
                <c:pt idx="315">
                  <c:v>66.429000000000002</c:v>
                </c:pt>
                <c:pt idx="316">
                  <c:v>66.429000000000002</c:v>
                </c:pt>
                <c:pt idx="317">
                  <c:v>66.429000000000002</c:v>
                </c:pt>
                <c:pt idx="318">
                  <c:v>66.429000000000002</c:v>
                </c:pt>
                <c:pt idx="319">
                  <c:v>66.429000000000002</c:v>
                </c:pt>
                <c:pt idx="320">
                  <c:v>66.384999999999991</c:v>
                </c:pt>
                <c:pt idx="321">
                  <c:v>66.384999999999991</c:v>
                </c:pt>
                <c:pt idx="322">
                  <c:v>66.384999999999991</c:v>
                </c:pt>
                <c:pt idx="323">
                  <c:v>66.384999999999991</c:v>
                </c:pt>
                <c:pt idx="324">
                  <c:v>66.384999999999991</c:v>
                </c:pt>
                <c:pt idx="325">
                  <c:v>66.384999999999991</c:v>
                </c:pt>
                <c:pt idx="326">
                  <c:v>66.384999999999991</c:v>
                </c:pt>
                <c:pt idx="327">
                  <c:v>66.384999999999991</c:v>
                </c:pt>
                <c:pt idx="328">
                  <c:v>66.384999999999991</c:v>
                </c:pt>
                <c:pt idx="329">
                  <c:v>66.384999999999991</c:v>
                </c:pt>
                <c:pt idx="330">
                  <c:v>66.384999999999991</c:v>
                </c:pt>
                <c:pt idx="331">
                  <c:v>66.384999999999991</c:v>
                </c:pt>
                <c:pt idx="332">
                  <c:v>66.384999999999991</c:v>
                </c:pt>
                <c:pt idx="333">
                  <c:v>66.384999999999991</c:v>
                </c:pt>
                <c:pt idx="334">
                  <c:v>66.384999999999991</c:v>
                </c:pt>
                <c:pt idx="335">
                  <c:v>66.384999999999991</c:v>
                </c:pt>
                <c:pt idx="336">
                  <c:v>66.384999999999991</c:v>
                </c:pt>
                <c:pt idx="337">
                  <c:v>66.343999999999994</c:v>
                </c:pt>
                <c:pt idx="338">
                  <c:v>66.343999999999994</c:v>
                </c:pt>
                <c:pt idx="339">
                  <c:v>66.343999999999994</c:v>
                </c:pt>
                <c:pt idx="340">
                  <c:v>66.343999999999994</c:v>
                </c:pt>
                <c:pt idx="341">
                  <c:v>66.343999999999994</c:v>
                </c:pt>
                <c:pt idx="342">
                  <c:v>66.343999999999994</c:v>
                </c:pt>
                <c:pt idx="343">
                  <c:v>66.343999999999994</c:v>
                </c:pt>
                <c:pt idx="344">
                  <c:v>66.384999999999991</c:v>
                </c:pt>
                <c:pt idx="345">
                  <c:v>66.384999999999991</c:v>
                </c:pt>
                <c:pt idx="346">
                  <c:v>66.384999999999991</c:v>
                </c:pt>
                <c:pt idx="347">
                  <c:v>66.384999999999991</c:v>
                </c:pt>
                <c:pt idx="348">
                  <c:v>66.384999999999991</c:v>
                </c:pt>
                <c:pt idx="349">
                  <c:v>66.384999999999991</c:v>
                </c:pt>
                <c:pt idx="350">
                  <c:v>66.384999999999991</c:v>
                </c:pt>
                <c:pt idx="351">
                  <c:v>66.384999999999991</c:v>
                </c:pt>
                <c:pt idx="352">
                  <c:v>66.429000000000002</c:v>
                </c:pt>
                <c:pt idx="353">
                  <c:v>66.429000000000002</c:v>
                </c:pt>
                <c:pt idx="354">
                  <c:v>66.429000000000002</c:v>
                </c:pt>
                <c:pt idx="355">
                  <c:v>66.429000000000002</c:v>
                </c:pt>
                <c:pt idx="356">
                  <c:v>66.429000000000002</c:v>
                </c:pt>
                <c:pt idx="357">
                  <c:v>66.429000000000002</c:v>
                </c:pt>
                <c:pt idx="358">
                  <c:v>66.429000000000002</c:v>
                </c:pt>
                <c:pt idx="359">
                  <c:v>66.429000000000002</c:v>
                </c:pt>
                <c:pt idx="360">
                  <c:v>66.429000000000002</c:v>
                </c:pt>
                <c:pt idx="361">
                  <c:v>66.429000000000002</c:v>
                </c:pt>
                <c:pt idx="362">
                  <c:v>66.429000000000002</c:v>
                </c:pt>
                <c:pt idx="363">
                  <c:v>66.429000000000002</c:v>
                </c:pt>
                <c:pt idx="364">
                  <c:v>66.429000000000002</c:v>
                </c:pt>
                <c:pt idx="365">
                  <c:v>66.429000000000002</c:v>
                </c:pt>
                <c:pt idx="366">
                  <c:v>66.384999999999991</c:v>
                </c:pt>
                <c:pt idx="367">
                  <c:v>66.384999999999991</c:v>
                </c:pt>
                <c:pt idx="368">
                  <c:v>66.384999999999991</c:v>
                </c:pt>
                <c:pt idx="369">
                  <c:v>66.429000000000002</c:v>
                </c:pt>
                <c:pt idx="370">
                  <c:v>66.429000000000002</c:v>
                </c:pt>
                <c:pt idx="371">
                  <c:v>66.384999999999991</c:v>
                </c:pt>
                <c:pt idx="372">
                  <c:v>66.429000000000002</c:v>
                </c:pt>
                <c:pt idx="373">
                  <c:v>66.429000000000002</c:v>
                </c:pt>
                <c:pt idx="374">
                  <c:v>66.429000000000002</c:v>
                </c:pt>
                <c:pt idx="375">
                  <c:v>66.429000000000002</c:v>
                </c:pt>
                <c:pt idx="376">
                  <c:v>66.429000000000002</c:v>
                </c:pt>
                <c:pt idx="377">
                  <c:v>66.429000000000002</c:v>
                </c:pt>
                <c:pt idx="378">
                  <c:v>66.429000000000002</c:v>
                </c:pt>
                <c:pt idx="379">
                  <c:v>66.429000000000002</c:v>
                </c:pt>
                <c:pt idx="380">
                  <c:v>66.429000000000002</c:v>
                </c:pt>
                <c:pt idx="381">
                  <c:v>66.429000000000002</c:v>
                </c:pt>
                <c:pt idx="382">
                  <c:v>66.429000000000002</c:v>
                </c:pt>
                <c:pt idx="383">
                  <c:v>66.429000000000002</c:v>
                </c:pt>
                <c:pt idx="384">
                  <c:v>66.429000000000002</c:v>
                </c:pt>
                <c:pt idx="385">
                  <c:v>66.429000000000002</c:v>
                </c:pt>
                <c:pt idx="386">
                  <c:v>66.429000000000002</c:v>
                </c:pt>
                <c:pt idx="387">
                  <c:v>66.429000000000002</c:v>
                </c:pt>
                <c:pt idx="388">
                  <c:v>66.429000000000002</c:v>
                </c:pt>
                <c:pt idx="389">
                  <c:v>66.429000000000002</c:v>
                </c:pt>
                <c:pt idx="390">
                  <c:v>66.429000000000002</c:v>
                </c:pt>
                <c:pt idx="391">
                  <c:v>66.429000000000002</c:v>
                </c:pt>
                <c:pt idx="392">
                  <c:v>66.429000000000002</c:v>
                </c:pt>
                <c:pt idx="393">
                  <c:v>66.429000000000002</c:v>
                </c:pt>
                <c:pt idx="394">
                  <c:v>66.429000000000002</c:v>
                </c:pt>
                <c:pt idx="395">
                  <c:v>66.429000000000002</c:v>
                </c:pt>
                <c:pt idx="396">
                  <c:v>66.429000000000002</c:v>
                </c:pt>
                <c:pt idx="397">
                  <c:v>66.429000000000002</c:v>
                </c:pt>
                <c:pt idx="398">
                  <c:v>66.429000000000002</c:v>
                </c:pt>
                <c:pt idx="399">
                  <c:v>66.429000000000002</c:v>
                </c:pt>
                <c:pt idx="400">
                  <c:v>66.471999999999994</c:v>
                </c:pt>
                <c:pt idx="401">
                  <c:v>66.471999999999994</c:v>
                </c:pt>
                <c:pt idx="402">
                  <c:v>66.471999999999994</c:v>
                </c:pt>
                <c:pt idx="403">
                  <c:v>66.471999999999994</c:v>
                </c:pt>
                <c:pt idx="404">
                  <c:v>66.515000000000001</c:v>
                </c:pt>
                <c:pt idx="405">
                  <c:v>66.515000000000001</c:v>
                </c:pt>
                <c:pt idx="406">
                  <c:v>66.515000000000001</c:v>
                </c:pt>
                <c:pt idx="407">
                  <c:v>66.557999999999993</c:v>
                </c:pt>
                <c:pt idx="408">
                  <c:v>66.557999999999993</c:v>
                </c:pt>
                <c:pt idx="409">
                  <c:v>66.557999999999993</c:v>
                </c:pt>
                <c:pt idx="410">
                  <c:v>66.557999999999993</c:v>
                </c:pt>
                <c:pt idx="411">
                  <c:v>66.557999999999993</c:v>
                </c:pt>
                <c:pt idx="412">
                  <c:v>66.557999999999993</c:v>
                </c:pt>
                <c:pt idx="413">
                  <c:v>66.557999999999993</c:v>
                </c:pt>
                <c:pt idx="414">
                  <c:v>66.557999999999993</c:v>
                </c:pt>
                <c:pt idx="415">
                  <c:v>66.557999999999993</c:v>
                </c:pt>
                <c:pt idx="416">
                  <c:v>66.515000000000001</c:v>
                </c:pt>
                <c:pt idx="417">
                  <c:v>66.515000000000001</c:v>
                </c:pt>
                <c:pt idx="418">
                  <c:v>66.515000000000001</c:v>
                </c:pt>
                <c:pt idx="419">
                  <c:v>66.515000000000001</c:v>
                </c:pt>
                <c:pt idx="420">
                  <c:v>66.515000000000001</c:v>
                </c:pt>
                <c:pt idx="421">
                  <c:v>66.515000000000001</c:v>
                </c:pt>
                <c:pt idx="422">
                  <c:v>66.515000000000001</c:v>
                </c:pt>
                <c:pt idx="423">
                  <c:v>66.515000000000001</c:v>
                </c:pt>
                <c:pt idx="424">
                  <c:v>66.515000000000001</c:v>
                </c:pt>
                <c:pt idx="425">
                  <c:v>66.515000000000001</c:v>
                </c:pt>
                <c:pt idx="426">
                  <c:v>66.515000000000001</c:v>
                </c:pt>
                <c:pt idx="427">
                  <c:v>66.515000000000001</c:v>
                </c:pt>
                <c:pt idx="428">
                  <c:v>66.557999999999993</c:v>
                </c:pt>
                <c:pt idx="429">
                  <c:v>66.557999999999993</c:v>
                </c:pt>
                <c:pt idx="430">
                  <c:v>66.557999999999993</c:v>
                </c:pt>
                <c:pt idx="431">
                  <c:v>66.599999999999994</c:v>
                </c:pt>
                <c:pt idx="432">
                  <c:v>66.599999999999994</c:v>
                </c:pt>
                <c:pt idx="433">
                  <c:v>66.643000000000001</c:v>
                </c:pt>
                <c:pt idx="434">
                  <c:v>66.643000000000001</c:v>
                </c:pt>
                <c:pt idx="435">
                  <c:v>66.643000000000001</c:v>
                </c:pt>
                <c:pt idx="436">
                  <c:v>66.643000000000001</c:v>
                </c:pt>
                <c:pt idx="437">
                  <c:v>66.685999999999979</c:v>
                </c:pt>
                <c:pt idx="438">
                  <c:v>66.685999999999979</c:v>
                </c:pt>
                <c:pt idx="439">
                  <c:v>66.685999999999979</c:v>
                </c:pt>
                <c:pt idx="440">
                  <c:v>66.685999999999979</c:v>
                </c:pt>
                <c:pt idx="441">
                  <c:v>66.685999999999979</c:v>
                </c:pt>
                <c:pt idx="442">
                  <c:v>66.685999999999979</c:v>
                </c:pt>
                <c:pt idx="443">
                  <c:v>66.685999999999979</c:v>
                </c:pt>
                <c:pt idx="444">
                  <c:v>66.728999999999999</c:v>
                </c:pt>
                <c:pt idx="445">
                  <c:v>66.728999999999999</c:v>
                </c:pt>
                <c:pt idx="446">
                  <c:v>66.728999999999999</c:v>
                </c:pt>
                <c:pt idx="447">
                  <c:v>66.728999999999999</c:v>
                </c:pt>
                <c:pt idx="448">
                  <c:v>66.728999999999999</c:v>
                </c:pt>
                <c:pt idx="449">
                  <c:v>66.728999999999999</c:v>
                </c:pt>
                <c:pt idx="450">
                  <c:v>66.728999999999999</c:v>
                </c:pt>
                <c:pt idx="451">
                  <c:v>66.685999999999979</c:v>
                </c:pt>
                <c:pt idx="452">
                  <c:v>66.685999999999979</c:v>
                </c:pt>
                <c:pt idx="453">
                  <c:v>66.643000000000001</c:v>
                </c:pt>
                <c:pt idx="454">
                  <c:v>66.643000000000001</c:v>
                </c:pt>
                <c:pt idx="455">
                  <c:v>66.643000000000001</c:v>
                </c:pt>
                <c:pt idx="456">
                  <c:v>66.599999999999994</c:v>
                </c:pt>
                <c:pt idx="457">
                  <c:v>66.643000000000001</c:v>
                </c:pt>
                <c:pt idx="458">
                  <c:v>66.643000000000001</c:v>
                </c:pt>
                <c:pt idx="459">
                  <c:v>66.643000000000001</c:v>
                </c:pt>
                <c:pt idx="460">
                  <c:v>66.643000000000001</c:v>
                </c:pt>
                <c:pt idx="461">
                  <c:v>66.685999999999979</c:v>
                </c:pt>
                <c:pt idx="462">
                  <c:v>66.643000000000001</c:v>
                </c:pt>
                <c:pt idx="463">
                  <c:v>66.643000000000001</c:v>
                </c:pt>
                <c:pt idx="464">
                  <c:v>66.643000000000001</c:v>
                </c:pt>
                <c:pt idx="465">
                  <c:v>66.599999999999994</c:v>
                </c:pt>
                <c:pt idx="466">
                  <c:v>66.515000000000001</c:v>
                </c:pt>
                <c:pt idx="467">
                  <c:v>66.471999999999994</c:v>
                </c:pt>
                <c:pt idx="468">
                  <c:v>66.429000000000002</c:v>
                </c:pt>
                <c:pt idx="469">
                  <c:v>66.384999999999991</c:v>
                </c:pt>
                <c:pt idx="470">
                  <c:v>66.384999999999991</c:v>
                </c:pt>
                <c:pt idx="471">
                  <c:v>66.384999999999991</c:v>
                </c:pt>
                <c:pt idx="472">
                  <c:v>66.384999999999991</c:v>
                </c:pt>
                <c:pt idx="473">
                  <c:v>66.429000000000002</c:v>
                </c:pt>
                <c:pt idx="474">
                  <c:v>66.429000000000002</c:v>
                </c:pt>
                <c:pt idx="475">
                  <c:v>66.471999999999994</c:v>
                </c:pt>
                <c:pt idx="476">
                  <c:v>66.471999999999994</c:v>
                </c:pt>
                <c:pt idx="477">
                  <c:v>66.471999999999994</c:v>
                </c:pt>
                <c:pt idx="478">
                  <c:v>66.429000000000002</c:v>
                </c:pt>
                <c:pt idx="479">
                  <c:v>66.429000000000002</c:v>
                </c:pt>
                <c:pt idx="480">
                  <c:v>66.384999999999991</c:v>
                </c:pt>
                <c:pt idx="481">
                  <c:v>66.343999999999994</c:v>
                </c:pt>
                <c:pt idx="482">
                  <c:v>66.343999999999994</c:v>
                </c:pt>
                <c:pt idx="483">
                  <c:v>66.343999999999994</c:v>
                </c:pt>
                <c:pt idx="484">
                  <c:v>66.343999999999994</c:v>
                </c:pt>
                <c:pt idx="485">
                  <c:v>66.343999999999994</c:v>
                </c:pt>
                <c:pt idx="486">
                  <c:v>66.343999999999994</c:v>
                </c:pt>
                <c:pt idx="487">
                  <c:v>66.343999999999994</c:v>
                </c:pt>
                <c:pt idx="488">
                  <c:v>66.384999999999991</c:v>
                </c:pt>
                <c:pt idx="489">
                  <c:v>66.384999999999991</c:v>
                </c:pt>
                <c:pt idx="490">
                  <c:v>66.384999999999991</c:v>
                </c:pt>
                <c:pt idx="491">
                  <c:v>66.384999999999991</c:v>
                </c:pt>
                <c:pt idx="492">
                  <c:v>66.384999999999991</c:v>
                </c:pt>
                <c:pt idx="493">
                  <c:v>66.429000000000002</c:v>
                </c:pt>
                <c:pt idx="494">
                  <c:v>66.429000000000002</c:v>
                </c:pt>
                <c:pt idx="495">
                  <c:v>66.471999999999994</c:v>
                </c:pt>
                <c:pt idx="496">
                  <c:v>66.471999999999994</c:v>
                </c:pt>
                <c:pt idx="497">
                  <c:v>66.471999999999994</c:v>
                </c:pt>
                <c:pt idx="498">
                  <c:v>66.471999999999994</c:v>
                </c:pt>
                <c:pt idx="499">
                  <c:v>66.471999999999994</c:v>
                </c:pt>
                <c:pt idx="500">
                  <c:v>66.515000000000001</c:v>
                </c:pt>
                <c:pt idx="501">
                  <c:v>66.515000000000001</c:v>
                </c:pt>
                <c:pt idx="502">
                  <c:v>66.515000000000001</c:v>
                </c:pt>
                <c:pt idx="503">
                  <c:v>66.515000000000001</c:v>
                </c:pt>
                <c:pt idx="504">
                  <c:v>66.515000000000001</c:v>
                </c:pt>
                <c:pt idx="505">
                  <c:v>66.471999999999994</c:v>
                </c:pt>
                <c:pt idx="506">
                  <c:v>66.471999999999994</c:v>
                </c:pt>
                <c:pt idx="507">
                  <c:v>66.471999999999994</c:v>
                </c:pt>
                <c:pt idx="508">
                  <c:v>66.471999999999994</c:v>
                </c:pt>
                <c:pt idx="509">
                  <c:v>66.471999999999994</c:v>
                </c:pt>
                <c:pt idx="510">
                  <c:v>66.471999999999994</c:v>
                </c:pt>
                <c:pt idx="511">
                  <c:v>66.471999999999994</c:v>
                </c:pt>
                <c:pt idx="512">
                  <c:v>66.429000000000002</c:v>
                </c:pt>
                <c:pt idx="513">
                  <c:v>66.471999999999994</c:v>
                </c:pt>
                <c:pt idx="514">
                  <c:v>66.471999999999994</c:v>
                </c:pt>
                <c:pt idx="515">
                  <c:v>66.471999999999994</c:v>
                </c:pt>
                <c:pt idx="516">
                  <c:v>66.515000000000001</c:v>
                </c:pt>
                <c:pt idx="517">
                  <c:v>66.515000000000001</c:v>
                </c:pt>
                <c:pt idx="518">
                  <c:v>66.557999999999993</c:v>
                </c:pt>
                <c:pt idx="519">
                  <c:v>66.557999999999993</c:v>
                </c:pt>
                <c:pt idx="520">
                  <c:v>66.599999999999994</c:v>
                </c:pt>
                <c:pt idx="521">
                  <c:v>66.643000000000001</c:v>
                </c:pt>
                <c:pt idx="522">
                  <c:v>66.643000000000001</c:v>
                </c:pt>
                <c:pt idx="523">
                  <c:v>66.685999999999979</c:v>
                </c:pt>
                <c:pt idx="524">
                  <c:v>66.728999999999999</c:v>
                </c:pt>
                <c:pt idx="525">
                  <c:v>66.771999999999991</c:v>
                </c:pt>
                <c:pt idx="526">
                  <c:v>66.771999999999991</c:v>
                </c:pt>
                <c:pt idx="527">
                  <c:v>66.771999999999991</c:v>
                </c:pt>
                <c:pt idx="528">
                  <c:v>66.813999999999993</c:v>
                </c:pt>
                <c:pt idx="529">
                  <c:v>66.813999999999993</c:v>
                </c:pt>
                <c:pt idx="530">
                  <c:v>66.813999999999993</c:v>
                </c:pt>
                <c:pt idx="531">
                  <c:v>66.813999999999993</c:v>
                </c:pt>
                <c:pt idx="532">
                  <c:v>66.813999999999993</c:v>
                </c:pt>
                <c:pt idx="533">
                  <c:v>66.813999999999993</c:v>
                </c:pt>
                <c:pt idx="534">
                  <c:v>66.813999999999993</c:v>
                </c:pt>
                <c:pt idx="535">
                  <c:v>66.813999999999993</c:v>
                </c:pt>
                <c:pt idx="536">
                  <c:v>66.813999999999993</c:v>
                </c:pt>
                <c:pt idx="537">
                  <c:v>66.813999999999993</c:v>
                </c:pt>
                <c:pt idx="538">
                  <c:v>66.813999999999993</c:v>
                </c:pt>
                <c:pt idx="539">
                  <c:v>66.813999999999993</c:v>
                </c:pt>
                <c:pt idx="540">
                  <c:v>66.813999999999993</c:v>
                </c:pt>
                <c:pt idx="541">
                  <c:v>66.856999999999999</c:v>
                </c:pt>
                <c:pt idx="542">
                  <c:v>66.856999999999999</c:v>
                </c:pt>
                <c:pt idx="543">
                  <c:v>66.813999999999993</c:v>
                </c:pt>
                <c:pt idx="544">
                  <c:v>66.813999999999993</c:v>
                </c:pt>
                <c:pt idx="545">
                  <c:v>66.813999999999993</c:v>
                </c:pt>
                <c:pt idx="546">
                  <c:v>66.813999999999993</c:v>
                </c:pt>
                <c:pt idx="547">
                  <c:v>66.813999999999993</c:v>
                </c:pt>
                <c:pt idx="548">
                  <c:v>66.813999999999993</c:v>
                </c:pt>
                <c:pt idx="549">
                  <c:v>66.813999999999993</c:v>
                </c:pt>
                <c:pt idx="550">
                  <c:v>66.771999999999991</c:v>
                </c:pt>
                <c:pt idx="551">
                  <c:v>66.771999999999991</c:v>
                </c:pt>
                <c:pt idx="552">
                  <c:v>66.771999999999991</c:v>
                </c:pt>
                <c:pt idx="553">
                  <c:v>66.771999999999991</c:v>
                </c:pt>
                <c:pt idx="554">
                  <c:v>66.771999999999991</c:v>
                </c:pt>
                <c:pt idx="555">
                  <c:v>66.771999999999991</c:v>
                </c:pt>
                <c:pt idx="556">
                  <c:v>66.771999999999991</c:v>
                </c:pt>
                <c:pt idx="557">
                  <c:v>66.728999999999999</c:v>
                </c:pt>
                <c:pt idx="558">
                  <c:v>66.728999999999999</c:v>
                </c:pt>
                <c:pt idx="559">
                  <c:v>66.728999999999999</c:v>
                </c:pt>
                <c:pt idx="560">
                  <c:v>66.685999999999979</c:v>
                </c:pt>
                <c:pt idx="561">
                  <c:v>66.685999999999979</c:v>
                </c:pt>
                <c:pt idx="562">
                  <c:v>66.643000000000001</c:v>
                </c:pt>
                <c:pt idx="563">
                  <c:v>66.643000000000001</c:v>
                </c:pt>
                <c:pt idx="564">
                  <c:v>66.643000000000001</c:v>
                </c:pt>
                <c:pt idx="565">
                  <c:v>66.643000000000001</c:v>
                </c:pt>
                <c:pt idx="566">
                  <c:v>66.643000000000001</c:v>
                </c:pt>
                <c:pt idx="567">
                  <c:v>66.643000000000001</c:v>
                </c:pt>
                <c:pt idx="568">
                  <c:v>66.643000000000001</c:v>
                </c:pt>
                <c:pt idx="569">
                  <c:v>66.643000000000001</c:v>
                </c:pt>
                <c:pt idx="570">
                  <c:v>66.685999999999979</c:v>
                </c:pt>
                <c:pt idx="571">
                  <c:v>66.685999999999979</c:v>
                </c:pt>
                <c:pt idx="572">
                  <c:v>66.728999999999999</c:v>
                </c:pt>
                <c:pt idx="573">
                  <c:v>66.771999999999991</c:v>
                </c:pt>
                <c:pt idx="574">
                  <c:v>66.771999999999991</c:v>
                </c:pt>
                <c:pt idx="575">
                  <c:v>66.813999999999993</c:v>
                </c:pt>
                <c:pt idx="576">
                  <c:v>66.856999999999999</c:v>
                </c:pt>
                <c:pt idx="577">
                  <c:v>66.856999999999999</c:v>
                </c:pt>
                <c:pt idx="578">
                  <c:v>66.900000000000006</c:v>
                </c:pt>
                <c:pt idx="579">
                  <c:v>66.900000000000006</c:v>
                </c:pt>
                <c:pt idx="580">
                  <c:v>66.900000000000006</c:v>
                </c:pt>
                <c:pt idx="581">
                  <c:v>66.943000000000026</c:v>
                </c:pt>
                <c:pt idx="582">
                  <c:v>66.943000000000026</c:v>
                </c:pt>
                <c:pt idx="583">
                  <c:v>66.985000000000014</c:v>
                </c:pt>
                <c:pt idx="584">
                  <c:v>66.985000000000014</c:v>
                </c:pt>
                <c:pt idx="585">
                  <c:v>66.985000000000014</c:v>
                </c:pt>
                <c:pt idx="586">
                  <c:v>66.985000000000014</c:v>
                </c:pt>
                <c:pt idx="587">
                  <c:v>66.985000000000014</c:v>
                </c:pt>
                <c:pt idx="588">
                  <c:v>66.985000000000014</c:v>
                </c:pt>
                <c:pt idx="589">
                  <c:v>66.985000000000014</c:v>
                </c:pt>
                <c:pt idx="590">
                  <c:v>66.985000000000014</c:v>
                </c:pt>
                <c:pt idx="591">
                  <c:v>66.985000000000014</c:v>
                </c:pt>
                <c:pt idx="592">
                  <c:v>67.027999999999992</c:v>
                </c:pt>
                <c:pt idx="593">
                  <c:v>67.027999999999992</c:v>
                </c:pt>
                <c:pt idx="594">
                  <c:v>67.027999999999992</c:v>
                </c:pt>
                <c:pt idx="595">
                  <c:v>67.070999999999998</c:v>
                </c:pt>
                <c:pt idx="596">
                  <c:v>67.070999999999998</c:v>
                </c:pt>
                <c:pt idx="597">
                  <c:v>67.070999999999998</c:v>
                </c:pt>
                <c:pt idx="598">
                  <c:v>67.070999999999998</c:v>
                </c:pt>
                <c:pt idx="599">
                  <c:v>67.070999999999998</c:v>
                </c:pt>
                <c:pt idx="600">
                  <c:v>67.070999999999998</c:v>
                </c:pt>
                <c:pt idx="601">
                  <c:v>67.070999999999998</c:v>
                </c:pt>
                <c:pt idx="602">
                  <c:v>67.070999999999998</c:v>
                </c:pt>
                <c:pt idx="603">
                  <c:v>67.070999999999998</c:v>
                </c:pt>
                <c:pt idx="604">
                  <c:v>67.027999999999992</c:v>
                </c:pt>
                <c:pt idx="605">
                  <c:v>67.027999999999992</c:v>
                </c:pt>
                <c:pt idx="606">
                  <c:v>67.027999999999992</c:v>
                </c:pt>
                <c:pt idx="607">
                  <c:v>67.027999999999992</c:v>
                </c:pt>
                <c:pt idx="608">
                  <c:v>67.027999999999992</c:v>
                </c:pt>
                <c:pt idx="609">
                  <c:v>67.027999999999992</c:v>
                </c:pt>
                <c:pt idx="610">
                  <c:v>67.070999999999998</c:v>
                </c:pt>
                <c:pt idx="611">
                  <c:v>67.070999999999998</c:v>
                </c:pt>
                <c:pt idx="612">
                  <c:v>67.070999999999998</c:v>
                </c:pt>
                <c:pt idx="613">
                  <c:v>67.070999999999998</c:v>
                </c:pt>
                <c:pt idx="614">
                  <c:v>67.070999999999998</c:v>
                </c:pt>
                <c:pt idx="615">
                  <c:v>67.070999999999998</c:v>
                </c:pt>
                <c:pt idx="616">
                  <c:v>67.070999999999998</c:v>
                </c:pt>
                <c:pt idx="617">
                  <c:v>67.070999999999998</c:v>
                </c:pt>
                <c:pt idx="618">
                  <c:v>67.070999999999998</c:v>
                </c:pt>
                <c:pt idx="619">
                  <c:v>67.027999999999992</c:v>
                </c:pt>
                <c:pt idx="620">
                  <c:v>67.027999999999992</c:v>
                </c:pt>
                <c:pt idx="621">
                  <c:v>67.027999999999992</c:v>
                </c:pt>
                <c:pt idx="622">
                  <c:v>67.027999999999992</c:v>
                </c:pt>
                <c:pt idx="623">
                  <c:v>67.027999999999992</c:v>
                </c:pt>
                <c:pt idx="624">
                  <c:v>67.027999999999992</c:v>
                </c:pt>
                <c:pt idx="625">
                  <c:v>66.985000000000014</c:v>
                </c:pt>
                <c:pt idx="626">
                  <c:v>66.985000000000014</c:v>
                </c:pt>
                <c:pt idx="627">
                  <c:v>66.985000000000014</c:v>
                </c:pt>
                <c:pt idx="628">
                  <c:v>66.985000000000014</c:v>
                </c:pt>
                <c:pt idx="629">
                  <c:v>66.943000000000026</c:v>
                </c:pt>
                <c:pt idx="630">
                  <c:v>66.943000000000026</c:v>
                </c:pt>
                <c:pt idx="631">
                  <c:v>66.943000000000026</c:v>
                </c:pt>
                <c:pt idx="632">
                  <c:v>66.943000000000026</c:v>
                </c:pt>
                <c:pt idx="633">
                  <c:v>66.943000000000026</c:v>
                </c:pt>
                <c:pt idx="634">
                  <c:v>66.943000000000026</c:v>
                </c:pt>
                <c:pt idx="635">
                  <c:v>66.943000000000026</c:v>
                </c:pt>
                <c:pt idx="636">
                  <c:v>66.943000000000026</c:v>
                </c:pt>
                <c:pt idx="637">
                  <c:v>66.943000000000026</c:v>
                </c:pt>
                <c:pt idx="638">
                  <c:v>66.943000000000026</c:v>
                </c:pt>
                <c:pt idx="639">
                  <c:v>66.943000000000026</c:v>
                </c:pt>
                <c:pt idx="640">
                  <c:v>66.985000000000014</c:v>
                </c:pt>
                <c:pt idx="641">
                  <c:v>66.985000000000014</c:v>
                </c:pt>
                <c:pt idx="642">
                  <c:v>66.985000000000014</c:v>
                </c:pt>
                <c:pt idx="643">
                  <c:v>67.027999999999992</c:v>
                </c:pt>
                <c:pt idx="644">
                  <c:v>67.027999999999992</c:v>
                </c:pt>
                <c:pt idx="645">
                  <c:v>67.027999999999992</c:v>
                </c:pt>
                <c:pt idx="646">
                  <c:v>67.070999999999998</c:v>
                </c:pt>
                <c:pt idx="647">
                  <c:v>67.070999999999998</c:v>
                </c:pt>
                <c:pt idx="648">
                  <c:v>67.070999999999998</c:v>
                </c:pt>
                <c:pt idx="649">
                  <c:v>67.070999999999998</c:v>
                </c:pt>
                <c:pt idx="650">
                  <c:v>67.070999999999998</c:v>
                </c:pt>
                <c:pt idx="651">
                  <c:v>67.070999999999998</c:v>
                </c:pt>
                <c:pt idx="652">
                  <c:v>67.114000000000004</c:v>
                </c:pt>
                <c:pt idx="653">
                  <c:v>67.114000000000004</c:v>
                </c:pt>
                <c:pt idx="654">
                  <c:v>67.114000000000004</c:v>
                </c:pt>
                <c:pt idx="655">
                  <c:v>67.114000000000004</c:v>
                </c:pt>
                <c:pt idx="656">
                  <c:v>67.114000000000004</c:v>
                </c:pt>
                <c:pt idx="657">
                  <c:v>67.114000000000004</c:v>
                </c:pt>
                <c:pt idx="658">
                  <c:v>67.114000000000004</c:v>
                </c:pt>
                <c:pt idx="659">
                  <c:v>67.070999999999998</c:v>
                </c:pt>
                <c:pt idx="660">
                  <c:v>67.070999999999998</c:v>
                </c:pt>
                <c:pt idx="661">
                  <c:v>67.070999999999998</c:v>
                </c:pt>
                <c:pt idx="662">
                  <c:v>67.070999999999998</c:v>
                </c:pt>
                <c:pt idx="663">
                  <c:v>67.070999999999998</c:v>
                </c:pt>
                <c:pt idx="664">
                  <c:v>67.070999999999998</c:v>
                </c:pt>
                <c:pt idx="665">
                  <c:v>67.070999999999998</c:v>
                </c:pt>
                <c:pt idx="666">
                  <c:v>67.070999999999998</c:v>
                </c:pt>
                <c:pt idx="667">
                  <c:v>67.027999999999992</c:v>
                </c:pt>
                <c:pt idx="668">
                  <c:v>67.027999999999992</c:v>
                </c:pt>
                <c:pt idx="669">
                  <c:v>67.027999999999992</c:v>
                </c:pt>
                <c:pt idx="670">
                  <c:v>67.027999999999992</c:v>
                </c:pt>
                <c:pt idx="671">
                  <c:v>67.027999999999992</c:v>
                </c:pt>
                <c:pt idx="672">
                  <c:v>66.985000000000014</c:v>
                </c:pt>
                <c:pt idx="673">
                  <c:v>66.985000000000014</c:v>
                </c:pt>
                <c:pt idx="674">
                  <c:v>66.985000000000014</c:v>
                </c:pt>
                <c:pt idx="675">
                  <c:v>66.985000000000014</c:v>
                </c:pt>
                <c:pt idx="676">
                  <c:v>66.985000000000014</c:v>
                </c:pt>
                <c:pt idx="677">
                  <c:v>66.985000000000014</c:v>
                </c:pt>
                <c:pt idx="678">
                  <c:v>66.985000000000014</c:v>
                </c:pt>
                <c:pt idx="679">
                  <c:v>67.027999999999992</c:v>
                </c:pt>
                <c:pt idx="680">
                  <c:v>67.027999999999992</c:v>
                </c:pt>
                <c:pt idx="681">
                  <c:v>67.027999999999992</c:v>
                </c:pt>
                <c:pt idx="682">
                  <c:v>67.027999999999992</c:v>
                </c:pt>
                <c:pt idx="683">
                  <c:v>67.070999999999998</c:v>
                </c:pt>
                <c:pt idx="684">
                  <c:v>67.070999999999998</c:v>
                </c:pt>
                <c:pt idx="685">
                  <c:v>67.070999999999998</c:v>
                </c:pt>
                <c:pt idx="686">
                  <c:v>67.070999999999998</c:v>
                </c:pt>
                <c:pt idx="687">
                  <c:v>67.070999999999998</c:v>
                </c:pt>
                <c:pt idx="688">
                  <c:v>67.070999999999998</c:v>
                </c:pt>
                <c:pt idx="689">
                  <c:v>67.070999999999998</c:v>
                </c:pt>
                <c:pt idx="690">
                  <c:v>67.070999999999998</c:v>
                </c:pt>
                <c:pt idx="691">
                  <c:v>67.070999999999998</c:v>
                </c:pt>
                <c:pt idx="692">
                  <c:v>67.070999999999998</c:v>
                </c:pt>
                <c:pt idx="693">
                  <c:v>67.070999999999998</c:v>
                </c:pt>
                <c:pt idx="694">
                  <c:v>67.070999999999998</c:v>
                </c:pt>
                <c:pt idx="695">
                  <c:v>67.070999999999998</c:v>
                </c:pt>
                <c:pt idx="696">
                  <c:v>67.070999999999998</c:v>
                </c:pt>
                <c:pt idx="697">
                  <c:v>67.027999999999992</c:v>
                </c:pt>
                <c:pt idx="698">
                  <c:v>67.027999999999992</c:v>
                </c:pt>
                <c:pt idx="699">
                  <c:v>67.027999999999992</c:v>
                </c:pt>
                <c:pt idx="700">
                  <c:v>67.027999999999992</c:v>
                </c:pt>
                <c:pt idx="701">
                  <c:v>67.027999999999992</c:v>
                </c:pt>
                <c:pt idx="702">
                  <c:v>67.027999999999992</c:v>
                </c:pt>
                <c:pt idx="703">
                  <c:v>67.027999999999992</c:v>
                </c:pt>
                <c:pt idx="704">
                  <c:v>67.027999999999992</c:v>
                </c:pt>
                <c:pt idx="705">
                  <c:v>67.027999999999992</c:v>
                </c:pt>
                <c:pt idx="706">
                  <c:v>67.027999999999992</c:v>
                </c:pt>
                <c:pt idx="707">
                  <c:v>67.027999999999992</c:v>
                </c:pt>
                <c:pt idx="708">
                  <c:v>67.027999999999992</c:v>
                </c:pt>
                <c:pt idx="709">
                  <c:v>67.027999999999992</c:v>
                </c:pt>
                <c:pt idx="710">
                  <c:v>67.027999999999992</c:v>
                </c:pt>
                <c:pt idx="711">
                  <c:v>67.027999999999992</c:v>
                </c:pt>
                <c:pt idx="712">
                  <c:v>66.985000000000014</c:v>
                </c:pt>
                <c:pt idx="713">
                  <c:v>66.985000000000014</c:v>
                </c:pt>
                <c:pt idx="714">
                  <c:v>66.985000000000014</c:v>
                </c:pt>
                <c:pt idx="715">
                  <c:v>66.985000000000014</c:v>
                </c:pt>
                <c:pt idx="716">
                  <c:v>66.943000000000026</c:v>
                </c:pt>
                <c:pt idx="717">
                  <c:v>66.943000000000026</c:v>
                </c:pt>
                <c:pt idx="718">
                  <c:v>66.943000000000026</c:v>
                </c:pt>
                <c:pt idx="719">
                  <c:v>66.943000000000026</c:v>
                </c:pt>
                <c:pt idx="720">
                  <c:v>66.943000000000026</c:v>
                </c:pt>
                <c:pt idx="721">
                  <c:v>66.943000000000026</c:v>
                </c:pt>
                <c:pt idx="722">
                  <c:v>66.943000000000026</c:v>
                </c:pt>
                <c:pt idx="723">
                  <c:v>66.943000000000026</c:v>
                </c:pt>
                <c:pt idx="724">
                  <c:v>66.943000000000026</c:v>
                </c:pt>
                <c:pt idx="725">
                  <c:v>66.985000000000014</c:v>
                </c:pt>
                <c:pt idx="726">
                  <c:v>66.943000000000026</c:v>
                </c:pt>
                <c:pt idx="727">
                  <c:v>66.943000000000026</c:v>
                </c:pt>
                <c:pt idx="728">
                  <c:v>66.943000000000026</c:v>
                </c:pt>
                <c:pt idx="729">
                  <c:v>66.943000000000026</c:v>
                </c:pt>
                <c:pt idx="730">
                  <c:v>66.943000000000026</c:v>
                </c:pt>
                <c:pt idx="731">
                  <c:v>66.900000000000006</c:v>
                </c:pt>
                <c:pt idx="732">
                  <c:v>66.943000000000026</c:v>
                </c:pt>
                <c:pt idx="733">
                  <c:v>66.943000000000026</c:v>
                </c:pt>
                <c:pt idx="734">
                  <c:v>66.943000000000026</c:v>
                </c:pt>
                <c:pt idx="735">
                  <c:v>66.943000000000026</c:v>
                </c:pt>
                <c:pt idx="736">
                  <c:v>66.943000000000026</c:v>
                </c:pt>
                <c:pt idx="737">
                  <c:v>66.985000000000014</c:v>
                </c:pt>
                <c:pt idx="738">
                  <c:v>66.985000000000014</c:v>
                </c:pt>
                <c:pt idx="739">
                  <c:v>66.985000000000014</c:v>
                </c:pt>
                <c:pt idx="740">
                  <c:v>67.027999999999992</c:v>
                </c:pt>
                <c:pt idx="741">
                  <c:v>67.027999999999992</c:v>
                </c:pt>
                <c:pt idx="742">
                  <c:v>67.027999999999992</c:v>
                </c:pt>
                <c:pt idx="743">
                  <c:v>67.027999999999992</c:v>
                </c:pt>
                <c:pt idx="744">
                  <c:v>67.027999999999992</c:v>
                </c:pt>
                <c:pt idx="745">
                  <c:v>67.027999999999992</c:v>
                </c:pt>
                <c:pt idx="746">
                  <c:v>67.027999999999992</c:v>
                </c:pt>
                <c:pt idx="747">
                  <c:v>67.027999999999992</c:v>
                </c:pt>
                <c:pt idx="748">
                  <c:v>67.027999999999992</c:v>
                </c:pt>
                <c:pt idx="749">
                  <c:v>67.027999999999992</c:v>
                </c:pt>
                <c:pt idx="750">
                  <c:v>67.027999999999992</c:v>
                </c:pt>
                <c:pt idx="751">
                  <c:v>67.027999999999992</c:v>
                </c:pt>
                <c:pt idx="752">
                  <c:v>67.027999999999992</c:v>
                </c:pt>
                <c:pt idx="753">
                  <c:v>66.985000000000014</c:v>
                </c:pt>
                <c:pt idx="754">
                  <c:v>66.985000000000014</c:v>
                </c:pt>
                <c:pt idx="755">
                  <c:v>66.985000000000014</c:v>
                </c:pt>
                <c:pt idx="756">
                  <c:v>66.985000000000014</c:v>
                </c:pt>
                <c:pt idx="757">
                  <c:v>66.985000000000014</c:v>
                </c:pt>
                <c:pt idx="758">
                  <c:v>66.985000000000014</c:v>
                </c:pt>
                <c:pt idx="759">
                  <c:v>66.985000000000014</c:v>
                </c:pt>
                <c:pt idx="760">
                  <c:v>66.985000000000014</c:v>
                </c:pt>
                <c:pt idx="761">
                  <c:v>66.985000000000014</c:v>
                </c:pt>
                <c:pt idx="762">
                  <c:v>66.985000000000014</c:v>
                </c:pt>
                <c:pt idx="763">
                  <c:v>66.985000000000014</c:v>
                </c:pt>
                <c:pt idx="764">
                  <c:v>66.985000000000014</c:v>
                </c:pt>
                <c:pt idx="765">
                  <c:v>66.985000000000014</c:v>
                </c:pt>
                <c:pt idx="766">
                  <c:v>66.943000000000026</c:v>
                </c:pt>
                <c:pt idx="767">
                  <c:v>66.943000000000026</c:v>
                </c:pt>
                <c:pt idx="768">
                  <c:v>66.943000000000026</c:v>
                </c:pt>
                <c:pt idx="769">
                  <c:v>66.943000000000026</c:v>
                </c:pt>
                <c:pt idx="770">
                  <c:v>66.943000000000026</c:v>
                </c:pt>
                <c:pt idx="771">
                  <c:v>66.943000000000026</c:v>
                </c:pt>
                <c:pt idx="772">
                  <c:v>66.985000000000014</c:v>
                </c:pt>
                <c:pt idx="773">
                  <c:v>66.985000000000014</c:v>
                </c:pt>
                <c:pt idx="774">
                  <c:v>66.985000000000014</c:v>
                </c:pt>
                <c:pt idx="775">
                  <c:v>66.985000000000014</c:v>
                </c:pt>
                <c:pt idx="776">
                  <c:v>66.985000000000014</c:v>
                </c:pt>
                <c:pt idx="777">
                  <c:v>66.985000000000014</c:v>
                </c:pt>
                <c:pt idx="778">
                  <c:v>66.985000000000014</c:v>
                </c:pt>
                <c:pt idx="779">
                  <c:v>66.985000000000014</c:v>
                </c:pt>
                <c:pt idx="780">
                  <c:v>67.027999999999992</c:v>
                </c:pt>
                <c:pt idx="781">
                  <c:v>67.027999999999992</c:v>
                </c:pt>
                <c:pt idx="782">
                  <c:v>67.027999999999992</c:v>
                </c:pt>
                <c:pt idx="783">
                  <c:v>67.027999999999992</c:v>
                </c:pt>
                <c:pt idx="784">
                  <c:v>67.027999999999992</c:v>
                </c:pt>
                <c:pt idx="785">
                  <c:v>67.027999999999992</c:v>
                </c:pt>
                <c:pt idx="786">
                  <c:v>67.027999999999992</c:v>
                </c:pt>
                <c:pt idx="787">
                  <c:v>67.027999999999992</c:v>
                </c:pt>
                <c:pt idx="788">
                  <c:v>67.027999999999992</c:v>
                </c:pt>
                <c:pt idx="789">
                  <c:v>67.027999999999992</c:v>
                </c:pt>
                <c:pt idx="790">
                  <c:v>67.027999999999992</c:v>
                </c:pt>
                <c:pt idx="791">
                  <c:v>67.027999999999992</c:v>
                </c:pt>
                <c:pt idx="792">
                  <c:v>66.985000000000014</c:v>
                </c:pt>
                <c:pt idx="793">
                  <c:v>66.985000000000014</c:v>
                </c:pt>
                <c:pt idx="794">
                  <c:v>66.943000000000026</c:v>
                </c:pt>
                <c:pt idx="795">
                  <c:v>66.943000000000026</c:v>
                </c:pt>
                <c:pt idx="796">
                  <c:v>66.943000000000026</c:v>
                </c:pt>
                <c:pt idx="797">
                  <c:v>66.900000000000006</c:v>
                </c:pt>
                <c:pt idx="798">
                  <c:v>66.900000000000006</c:v>
                </c:pt>
                <c:pt idx="799">
                  <c:v>66.900000000000006</c:v>
                </c:pt>
                <c:pt idx="800">
                  <c:v>66.900000000000006</c:v>
                </c:pt>
                <c:pt idx="801">
                  <c:v>66.856999999999999</c:v>
                </c:pt>
                <c:pt idx="802">
                  <c:v>66.856999999999999</c:v>
                </c:pt>
                <c:pt idx="803">
                  <c:v>66.856999999999999</c:v>
                </c:pt>
                <c:pt idx="804">
                  <c:v>66.856999999999999</c:v>
                </c:pt>
                <c:pt idx="805">
                  <c:v>66.856999999999999</c:v>
                </c:pt>
                <c:pt idx="806">
                  <c:v>66.856999999999999</c:v>
                </c:pt>
                <c:pt idx="807">
                  <c:v>66.856999999999999</c:v>
                </c:pt>
                <c:pt idx="808">
                  <c:v>66.813999999999993</c:v>
                </c:pt>
                <c:pt idx="809">
                  <c:v>66.813999999999993</c:v>
                </c:pt>
                <c:pt idx="810">
                  <c:v>66.813999999999993</c:v>
                </c:pt>
                <c:pt idx="811">
                  <c:v>66.813999999999993</c:v>
                </c:pt>
                <c:pt idx="812">
                  <c:v>66.813999999999993</c:v>
                </c:pt>
                <c:pt idx="813">
                  <c:v>66.771999999999991</c:v>
                </c:pt>
                <c:pt idx="814">
                  <c:v>66.771999999999991</c:v>
                </c:pt>
                <c:pt idx="815">
                  <c:v>66.813999999999993</c:v>
                </c:pt>
                <c:pt idx="816">
                  <c:v>66.813999999999993</c:v>
                </c:pt>
                <c:pt idx="817">
                  <c:v>66.813999999999993</c:v>
                </c:pt>
                <c:pt idx="818">
                  <c:v>66.813999999999993</c:v>
                </c:pt>
                <c:pt idx="819">
                  <c:v>66.813999999999993</c:v>
                </c:pt>
                <c:pt idx="820">
                  <c:v>66.813999999999993</c:v>
                </c:pt>
                <c:pt idx="821">
                  <c:v>66.771999999999991</c:v>
                </c:pt>
                <c:pt idx="822">
                  <c:v>66.771999999999991</c:v>
                </c:pt>
                <c:pt idx="823">
                  <c:v>66.771999999999991</c:v>
                </c:pt>
                <c:pt idx="824">
                  <c:v>66.771999999999991</c:v>
                </c:pt>
                <c:pt idx="825">
                  <c:v>66.771999999999991</c:v>
                </c:pt>
                <c:pt idx="826">
                  <c:v>66.771999999999991</c:v>
                </c:pt>
                <c:pt idx="827">
                  <c:v>66.771999999999991</c:v>
                </c:pt>
                <c:pt idx="828">
                  <c:v>66.771999999999991</c:v>
                </c:pt>
                <c:pt idx="829">
                  <c:v>66.771999999999991</c:v>
                </c:pt>
                <c:pt idx="830">
                  <c:v>66.771999999999991</c:v>
                </c:pt>
                <c:pt idx="831">
                  <c:v>66.771999999999991</c:v>
                </c:pt>
                <c:pt idx="832">
                  <c:v>66.771999999999991</c:v>
                </c:pt>
                <c:pt idx="833">
                  <c:v>66.771999999999991</c:v>
                </c:pt>
                <c:pt idx="834">
                  <c:v>66.813999999999993</c:v>
                </c:pt>
                <c:pt idx="835">
                  <c:v>66.813999999999993</c:v>
                </c:pt>
                <c:pt idx="836">
                  <c:v>66.813999999999993</c:v>
                </c:pt>
                <c:pt idx="837">
                  <c:v>66.813999999999993</c:v>
                </c:pt>
                <c:pt idx="838">
                  <c:v>66.813999999999993</c:v>
                </c:pt>
                <c:pt idx="839">
                  <c:v>66.813999999999993</c:v>
                </c:pt>
                <c:pt idx="840">
                  <c:v>66.813999999999993</c:v>
                </c:pt>
                <c:pt idx="841">
                  <c:v>66.813999999999993</c:v>
                </c:pt>
                <c:pt idx="842">
                  <c:v>66.813999999999993</c:v>
                </c:pt>
                <c:pt idx="843">
                  <c:v>66.813999999999993</c:v>
                </c:pt>
                <c:pt idx="844">
                  <c:v>66.813999999999993</c:v>
                </c:pt>
                <c:pt idx="845">
                  <c:v>66.813999999999993</c:v>
                </c:pt>
                <c:pt idx="846">
                  <c:v>66.813999999999993</c:v>
                </c:pt>
                <c:pt idx="847">
                  <c:v>66.813999999999993</c:v>
                </c:pt>
                <c:pt idx="848">
                  <c:v>66.813999999999993</c:v>
                </c:pt>
                <c:pt idx="849">
                  <c:v>66.813999999999993</c:v>
                </c:pt>
                <c:pt idx="850">
                  <c:v>66.813999999999993</c:v>
                </c:pt>
                <c:pt idx="851">
                  <c:v>66.813999999999993</c:v>
                </c:pt>
                <c:pt idx="852">
                  <c:v>66.856999999999999</c:v>
                </c:pt>
                <c:pt idx="853">
                  <c:v>66.856999999999999</c:v>
                </c:pt>
                <c:pt idx="854">
                  <c:v>66.856999999999999</c:v>
                </c:pt>
                <c:pt idx="855">
                  <c:v>66.856999999999999</c:v>
                </c:pt>
                <c:pt idx="856">
                  <c:v>66.856999999999999</c:v>
                </c:pt>
                <c:pt idx="857">
                  <c:v>66.856999999999999</c:v>
                </c:pt>
                <c:pt idx="858">
                  <c:v>66.856999999999999</c:v>
                </c:pt>
                <c:pt idx="859">
                  <c:v>66.856999999999999</c:v>
                </c:pt>
                <c:pt idx="860">
                  <c:v>66.856999999999999</c:v>
                </c:pt>
                <c:pt idx="861">
                  <c:v>66.856999999999999</c:v>
                </c:pt>
                <c:pt idx="862">
                  <c:v>66.856999999999999</c:v>
                </c:pt>
                <c:pt idx="863">
                  <c:v>66.856999999999999</c:v>
                </c:pt>
                <c:pt idx="864">
                  <c:v>66.856999999999999</c:v>
                </c:pt>
                <c:pt idx="865">
                  <c:v>66.856999999999999</c:v>
                </c:pt>
                <c:pt idx="866">
                  <c:v>66.856999999999999</c:v>
                </c:pt>
                <c:pt idx="867">
                  <c:v>66.856999999999999</c:v>
                </c:pt>
                <c:pt idx="868">
                  <c:v>66.900000000000006</c:v>
                </c:pt>
                <c:pt idx="869">
                  <c:v>66.900000000000006</c:v>
                </c:pt>
                <c:pt idx="870">
                  <c:v>66.900000000000006</c:v>
                </c:pt>
                <c:pt idx="871">
                  <c:v>66.900000000000006</c:v>
                </c:pt>
                <c:pt idx="872">
                  <c:v>66.900000000000006</c:v>
                </c:pt>
                <c:pt idx="873">
                  <c:v>66.900000000000006</c:v>
                </c:pt>
                <c:pt idx="874">
                  <c:v>66.900000000000006</c:v>
                </c:pt>
                <c:pt idx="875">
                  <c:v>66.900000000000006</c:v>
                </c:pt>
                <c:pt idx="876">
                  <c:v>66.900000000000006</c:v>
                </c:pt>
                <c:pt idx="877">
                  <c:v>66.900000000000006</c:v>
                </c:pt>
                <c:pt idx="878">
                  <c:v>66.900000000000006</c:v>
                </c:pt>
                <c:pt idx="879">
                  <c:v>66.900000000000006</c:v>
                </c:pt>
                <c:pt idx="880">
                  <c:v>66.900000000000006</c:v>
                </c:pt>
                <c:pt idx="881">
                  <c:v>66.856999999999999</c:v>
                </c:pt>
                <c:pt idx="882">
                  <c:v>66.856999999999999</c:v>
                </c:pt>
                <c:pt idx="883">
                  <c:v>66.856999999999999</c:v>
                </c:pt>
                <c:pt idx="884">
                  <c:v>66.856999999999999</c:v>
                </c:pt>
                <c:pt idx="885">
                  <c:v>66.856999999999999</c:v>
                </c:pt>
                <c:pt idx="886">
                  <c:v>66.856999999999999</c:v>
                </c:pt>
                <c:pt idx="887">
                  <c:v>66.856999999999999</c:v>
                </c:pt>
                <c:pt idx="888">
                  <c:v>66.856999999999999</c:v>
                </c:pt>
                <c:pt idx="889">
                  <c:v>66.856999999999999</c:v>
                </c:pt>
                <c:pt idx="890">
                  <c:v>66.900000000000006</c:v>
                </c:pt>
                <c:pt idx="891">
                  <c:v>66.900000000000006</c:v>
                </c:pt>
                <c:pt idx="892">
                  <c:v>66.900000000000006</c:v>
                </c:pt>
                <c:pt idx="893">
                  <c:v>66.856999999999999</c:v>
                </c:pt>
                <c:pt idx="894">
                  <c:v>66.856999999999999</c:v>
                </c:pt>
                <c:pt idx="895">
                  <c:v>66.856999999999999</c:v>
                </c:pt>
                <c:pt idx="896">
                  <c:v>66.813999999999993</c:v>
                </c:pt>
                <c:pt idx="897">
                  <c:v>66.813999999999993</c:v>
                </c:pt>
                <c:pt idx="898">
                  <c:v>66.813999999999993</c:v>
                </c:pt>
                <c:pt idx="899">
                  <c:v>66.813999999999993</c:v>
                </c:pt>
                <c:pt idx="900">
                  <c:v>66.813999999999993</c:v>
                </c:pt>
                <c:pt idx="901">
                  <c:v>66.813999999999993</c:v>
                </c:pt>
                <c:pt idx="902">
                  <c:v>66.813999999999993</c:v>
                </c:pt>
                <c:pt idx="903">
                  <c:v>66.771999999999991</c:v>
                </c:pt>
                <c:pt idx="904">
                  <c:v>66.771999999999991</c:v>
                </c:pt>
                <c:pt idx="905">
                  <c:v>66.728999999999999</c:v>
                </c:pt>
                <c:pt idx="906">
                  <c:v>66.728999999999999</c:v>
                </c:pt>
                <c:pt idx="907">
                  <c:v>66.728999999999999</c:v>
                </c:pt>
                <c:pt idx="908">
                  <c:v>66.728999999999999</c:v>
                </c:pt>
                <c:pt idx="909">
                  <c:v>66.728999999999999</c:v>
                </c:pt>
                <c:pt idx="910">
                  <c:v>66.771999999999991</c:v>
                </c:pt>
                <c:pt idx="911">
                  <c:v>66.771999999999991</c:v>
                </c:pt>
                <c:pt idx="912">
                  <c:v>66.771999999999991</c:v>
                </c:pt>
                <c:pt idx="913">
                  <c:v>66.771999999999991</c:v>
                </c:pt>
                <c:pt idx="914">
                  <c:v>66.771999999999991</c:v>
                </c:pt>
                <c:pt idx="915">
                  <c:v>66.771999999999991</c:v>
                </c:pt>
                <c:pt idx="916">
                  <c:v>66.771999999999991</c:v>
                </c:pt>
                <c:pt idx="917">
                  <c:v>66.728999999999999</c:v>
                </c:pt>
                <c:pt idx="918">
                  <c:v>66.728999999999999</c:v>
                </c:pt>
                <c:pt idx="919">
                  <c:v>66.728999999999999</c:v>
                </c:pt>
                <c:pt idx="920">
                  <c:v>66.685999999999979</c:v>
                </c:pt>
                <c:pt idx="921">
                  <c:v>66.685999999999979</c:v>
                </c:pt>
                <c:pt idx="922">
                  <c:v>66.685999999999979</c:v>
                </c:pt>
                <c:pt idx="923">
                  <c:v>66.685999999999979</c:v>
                </c:pt>
                <c:pt idx="924">
                  <c:v>66.643000000000001</c:v>
                </c:pt>
                <c:pt idx="925">
                  <c:v>66.643000000000001</c:v>
                </c:pt>
                <c:pt idx="926">
                  <c:v>66.643000000000001</c:v>
                </c:pt>
                <c:pt idx="927">
                  <c:v>66.643000000000001</c:v>
                </c:pt>
                <c:pt idx="928">
                  <c:v>66.599999999999994</c:v>
                </c:pt>
                <c:pt idx="929">
                  <c:v>66.599999999999994</c:v>
                </c:pt>
                <c:pt idx="930">
                  <c:v>66.599999999999994</c:v>
                </c:pt>
                <c:pt idx="931">
                  <c:v>66.599999999999994</c:v>
                </c:pt>
                <c:pt idx="932">
                  <c:v>66.599999999999994</c:v>
                </c:pt>
                <c:pt idx="933">
                  <c:v>66.599999999999994</c:v>
                </c:pt>
                <c:pt idx="934">
                  <c:v>66.599999999999994</c:v>
                </c:pt>
                <c:pt idx="935">
                  <c:v>66.557999999999993</c:v>
                </c:pt>
                <c:pt idx="936">
                  <c:v>66.557999999999993</c:v>
                </c:pt>
                <c:pt idx="937">
                  <c:v>66.557999999999993</c:v>
                </c:pt>
                <c:pt idx="938">
                  <c:v>66.599999999999994</c:v>
                </c:pt>
                <c:pt idx="939">
                  <c:v>66.599999999999994</c:v>
                </c:pt>
                <c:pt idx="940">
                  <c:v>66.599999999999994</c:v>
                </c:pt>
                <c:pt idx="941">
                  <c:v>66.643000000000001</c:v>
                </c:pt>
                <c:pt idx="942">
                  <c:v>66.643000000000001</c:v>
                </c:pt>
                <c:pt idx="943">
                  <c:v>66.643000000000001</c:v>
                </c:pt>
                <c:pt idx="944">
                  <c:v>66.643000000000001</c:v>
                </c:pt>
                <c:pt idx="945">
                  <c:v>66.685999999999979</c:v>
                </c:pt>
                <c:pt idx="946">
                  <c:v>66.685999999999979</c:v>
                </c:pt>
                <c:pt idx="947">
                  <c:v>66.728999999999999</c:v>
                </c:pt>
                <c:pt idx="948">
                  <c:v>66.728999999999999</c:v>
                </c:pt>
                <c:pt idx="949">
                  <c:v>66.728999999999999</c:v>
                </c:pt>
                <c:pt idx="950">
                  <c:v>66.728999999999999</c:v>
                </c:pt>
                <c:pt idx="951">
                  <c:v>66.771999999999991</c:v>
                </c:pt>
                <c:pt idx="952">
                  <c:v>66.771999999999991</c:v>
                </c:pt>
                <c:pt idx="953">
                  <c:v>66.813999999999993</c:v>
                </c:pt>
                <c:pt idx="954">
                  <c:v>66.813999999999993</c:v>
                </c:pt>
                <c:pt idx="955">
                  <c:v>66.813999999999993</c:v>
                </c:pt>
                <c:pt idx="956">
                  <c:v>66.813999999999993</c:v>
                </c:pt>
                <c:pt idx="957">
                  <c:v>66.856999999999999</c:v>
                </c:pt>
                <c:pt idx="958">
                  <c:v>66.856999999999999</c:v>
                </c:pt>
                <c:pt idx="959">
                  <c:v>66.900000000000006</c:v>
                </c:pt>
                <c:pt idx="960">
                  <c:v>66.900000000000006</c:v>
                </c:pt>
                <c:pt idx="961">
                  <c:v>66.900000000000006</c:v>
                </c:pt>
                <c:pt idx="962">
                  <c:v>66.943000000000026</c:v>
                </c:pt>
                <c:pt idx="963">
                  <c:v>66.943000000000026</c:v>
                </c:pt>
                <c:pt idx="964">
                  <c:v>66.943000000000026</c:v>
                </c:pt>
                <c:pt idx="965">
                  <c:v>66.943000000000026</c:v>
                </c:pt>
                <c:pt idx="966">
                  <c:v>66.943000000000026</c:v>
                </c:pt>
                <c:pt idx="967">
                  <c:v>66.943000000000026</c:v>
                </c:pt>
                <c:pt idx="968">
                  <c:v>66.943000000000026</c:v>
                </c:pt>
                <c:pt idx="969">
                  <c:v>66.985000000000014</c:v>
                </c:pt>
                <c:pt idx="970">
                  <c:v>66.985000000000014</c:v>
                </c:pt>
                <c:pt idx="971">
                  <c:v>66.985000000000014</c:v>
                </c:pt>
                <c:pt idx="972">
                  <c:v>66.985000000000014</c:v>
                </c:pt>
                <c:pt idx="973">
                  <c:v>67.027999999999992</c:v>
                </c:pt>
                <c:pt idx="974">
                  <c:v>67.027999999999992</c:v>
                </c:pt>
                <c:pt idx="975">
                  <c:v>67.027999999999992</c:v>
                </c:pt>
                <c:pt idx="976">
                  <c:v>67.027999999999992</c:v>
                </c:pt>
                <c:pt idx="977">
                  <c:v>67.027999999999992</c:v>
                </c:pt>
                <c:pt idx="978">
                  <c:v>67.027999999999992</c:v>
                </c:pt>
                <c:pt idx="979">
                  <c:v>67.027999999999992</c:v>
                </c:pt>
                <c:pt idx="980">
                  <c:v>67.027999999999992</c:v>
                </c:pt>
                <c:pt idx="981">
                  <c:v>67.027999999999992</c:v>
                </c:pt>
                <c:pt idx="982">
                  <c:v>67.027999999999992</c:v>
                </c:pt>
                <c:pt idx="983">
                  <c:v>67.027999999999992</c:v>
                </c:pt>
                <c:pt idx="984">
                  <c:v>67.027999999999992</c:v>
                </c:pt>
                <c:pt idx="985">
                  <c:v>67.027999999999992</c:v>
                </c:pt>
                <c:pt idx="986">
                  <c:v>67.070999999999998</c:v>
                </c:pt>
                <c:pt idx="987">
                  <c:v>67.070999999999998</c:v>
                </c:pt>
                <c:pt idx="988">
                  <c:v>67.070999999999998</c:v>
                </c:pt>
                <c:pt idx="989">
                  <c:v>67.070999999999998</c:v>
                </c:pt>
                <c:pt idx="990">
                  <c:v>67.114000000000004</c:v>
                </c:pt>
                <c:pt idx="991">
                  <c:v>67.114000000000004</c:v>
                </c:pt>
                <c:pt idx="992">
                  <c:v>67.157999999999987</c:v>
                </c:pt>
                <c:pt idx="993">
                  <c:v>67.157999999999987</c:v>
                </c:pt>
                <c:pt idx="994">
                  <c:v>67.157999999999987</c:v>
                </c:pt>
                <c:pt idx="995">
                  <c:v>67.198999999999998</c:v>
                </c:pt>
                <c:pt idx="996">
                  <c:v>67.242000000000004</c:v>
                </c:pt>
                <c:pt idx="997">
                  <c:v>67.242000000000004</c:v>
                </c:pt>
                <c:pt idx="998">
                  <c:v>67.284999999999997</c:v>
                </c:pt>
                <c:pt idx="999">
                  <c:v>67.284999999999997</c:v>
                </c:pt>
                <c:pt idx="1000">
                  <c:v>67.284999999999997</c:v>
                </c:pt>
                <c:pt idx="1001">
                  <c:v>67.284999999999997</c:v>
                </c:pt>
                <c:pt idx="1002">
                  <c:v>67.242000000000004</c:v>
                </c:pt>
                <c:pt idx="1003">
                  <c:v>67.242000000000004</c:v>
                </c:pt>
                <c:pt idx="1004">
                  <c:v>67.198999999999998</c:v>
                </c:pt>
                <c:pt idx="1005">
                  <c:v>67.157999999999987</c:v>
                </c:pt>
                <c:pt idx="1006">
                  <c:v>67.114000000000004</c:v>
                </c:pt>
                <c:pt idx="1007">
                  <c:v>67.070999999999998</c:v>
                </c:pt>
                <c:pt idx="1008">
                  <c:v>67.027999999999992</c:v>
                </c:pt>
                <c:pt idx="1009">
                  <c:v>66.985000000000014</c:v>
                </c:pt>
                <c:pt idx="1010">
                  <c:v>66.985000000000014</c:v>
                </c:pt>
                <c:pt idx="1011">
                  <c:v>66.943000000000026</c:v>
                </c:pt>
                <c:pt idx="1012">
                  <c:v>66.900000000000006</c:v>
                </c:pt>
                <c:pt idx="1013">
                  <c:v>66.900000000000006</c:v>
                </c:pt>
                <c:pt idx="1014">
                  <c:v>66.900000000000006</c:v>
                </c:pt>
                <c:pt idx="1015">
                  <c:v>66.900000000000006</c:v>
                </c:pt>
                <c:pt idx="1016">
                  <c:v>66.900000000000006</c:v>
                </c:pt>
                <c:pt idx="1017">
                  <c:v>66.900000000000006</c:v>
                </c:pt>
                <c:pt idx="1018">
                  <c:v>66.900000000000006</c:v>
                </c:pt>
                <c:pt idx="1019">
                  <c:v>66.900000000000006</c:v>
                </c:pt>
                <c:pt idx="1020">
                  <c:v>66.900000000000006</c:v>
                </c:pt>
                <c:pt idx="1021">
                  <c:v>66.900000000000006</c:v>
                </c:pt>
                <c:pt idx="1022">
                  <c:v>66.900000000000006</c:v>
                </c:pt>
                <c:pt idx="1023">
                  <c:v>66.900000000000006</c:v>
                </c:pt>
                <c:pt idx="1024">
                  <c:v>66.900000000000006</c:v>
                </c:pt>
                <c:pt idx="1025">
                  <c:v>66.900000000000006</c:v>
                </c:pt>
                <c:pt idx="1026">
                  <c:v>66.943000000000026</c:v>
                </c:pt>
                <c:pt idx="1027">
                  <c:v>66.943000000000026</c:v>
                </c:pt>
                <c:pt idx="1028">
                  <c:v>66.943000000000026</c:v>
                </c:pt>
                <c:pt idx="1029">
                  <c:v>66.985000000000014</c:v>
                </c:pt>
                <c:pt idx="1030">
                  <c:v>66.985000000000014</c:v>
                </c:pt>
                <c:pt idx="1031">
                  <c:v>66.985000000000014</c:v>
                </c:pt>
                <c:pt idx="1032">
                  <c:v>66.985000000000014</c:v>
                </c:pt>
                <c:pt idx="1033">
                  <c:v>67.027999999999992</c:v>
                </c:pt>
                <c:pt idx="1034">
                  <c:v>67.027999999999992</c:v>
                </c:pt>
                <c:pt idx="1035">
                  <c:v>67.070999999999998</c:v>
                </c:pt>
                <c:pt idx="1036">
                  <c:v>67.070999999999998</c:v>
                </c:pt>
                <c:pt idx="1037">
                  <c:v>67.114000000000004</c:v>
                </c:pt>
                <c:pt idx="1038">
                  <c:v>67.114000000000004</c:v>
                </c:pt>
                <c:pt idx="1039">
                  <c:v>67.114000000000004</c:v>
                </c:pt>
                <c:pt idx="1040">
                  <c:v>67.114000000000004</c:v>
                </c:pt>
                <c:pt idx="1041">
                  <c:v>67.114000000000004</c:v>
                </c:pt>
                <c:pt idx="1042">
                  <c:v>67.114000000000004</c:v>
                </c:pt>
                <c:pt idx="1043">
                  <c:v>67.114000000000004</c:v>
                </c:pt>
                <c:pt idx="1044">
                  <c:v>67.114000000000004</c:v>
                </c:pt>
                <c:pt idx="1045">
                  <c:v>67.114000000000004</c:v>
                </c:pt>
                <c:pt idx="1046">
                  <c:v>67.114000000000004</c:v>
                </c:pt>
                <c:pt idx="1047">
                  <c:v>67.114000000000004</c:v>
                </c:pt>
                <c:pt idx="1048">
                  <c:v>67.157999999999987</c:v>
                </c:pt>
                <c:pt idx="1049">
                  <c:v>67.157999999999987</c:v>
                </c:pt>
                <c:pt idx="1050">
                  <c:v>67.157999999999987</c:v>
                </c:pt>
                <c:pt idx="1051">
                  <c:v>67.157999999999987</c:v>
                </c:pt>
                <c:pt idx="1052">
                  <c:v>67.198999999999998</c:v>
                </c:pt>
                <c:pt idx="1053">
                  <c:v>67.198999999999998</c:v>
                </c:pt>
                <c:pt idx="1054">
                  <c:v>67.198999999999998</c:v>
                </c:pt>
                <c:pt idx="1055">
                  <c:v>67.242000000000004</c:v>
                </c:pt>
                <c:pt idx="1056">
                  <c:v>67.242000000000004</c:v>
                </c:pt>
                <c:pt idx="1057">
                  <c:v>67.242000000000004</c:v>
                </c:pt>
                <c:pt idx="1058">
                  <c:v>67.242000000000004</c:v>
                </c:pt>
                <c:pt idx="1059">
                  <c:v>67.242000000000004</c:v>
                </c:pt>
                <c:pt idx="1060">
                  <c:v>67.242000000000004</c:v>
                </c:pt>
                <c:pt idx="1061">
                  <c:v>67.242000000000004</c:v>
                </c:pt>
                <c:pt idx="1062">
                  <c:v>67.242000000000004</c:v>
                </c:pt>
                <c:pt idx="1063">
                  <c:v>67.242000000000004</c:v>
                </c:pt>
                <c:pt idx="1064">
                  <c:v>67.242000000000004</c:v>
                </c:pt>
                <c:pt idx="1065">
                  <c:v>67.242000000000004</c:v>
                </c:pt>
                <c:pt idx="1066">
                  <c:v>67.242000000000004</c:v>
                </c:pt>
                <c:pt idx="1067">
                  <c:v>67.242000000000004</c:v>
                </c:pt>
                <c:pt idx="1068">
                  <c:v>67.242000000000004</c:v>
                </c:pt>
                <c:pt idx="1069">
                  <c:v>67.242000000000004</c:v>
                </c:pt>
                <c:pt idx="1070">
                  <c:v>67.242000000000004</c:v>
                </c:pt>
                <c:pt idx="1071">
                  <c:v>67.242000000000004</c:v>
                </c:pt>
                <c:pt idx="1072">
                  <c:v>67.198999999999998</c:v>
                </c:pt>
                <c:pt idx="1073">
                  <c:v>67.242000000000004</c:v>
                </c:pt>
                <c:pt idx="1074">
                  <c:v>67.242000000000004</c:v>
                </c:pt>
                <c:pt idx="1075">
                  <c:v>67.242000000000004</c:v>
                </c:pt>
                <c:pt idx="1076">
                  <c:v>67.242000000000004</c:v>
                </c:pt>
                <c:pt idx="1077">
                  <c:v>67.242000000000004</c:v>
                </c:pt>
                <c:pt idx="1078">
                  <c:v>67.242000000000004</c:v>
                </c:pt>
                <c:pt idx="1079">
                  <c:v>67.242000000000004</c:v>
                </c:pt>
                <c:pt idx="1080">
                  <c:v>67.242000000000004</c:v>
                </c:pt>
                <c:pt idx="1081">
                  <c:v>67.242000000000004</c:v>
                </c:pt>
                <c:pt idx="1082">
                  <c:v>67.284999999999997</c:v>
                </c:pt>
                <c:pt idx="1083">
                  <c:v>67.284999999999997</c:v>
                </c:pt>
                <c:pt idx="1084">
                  <c:v>67.284999999999997</c:v>
                </c:pt>
                <c:pt idx="1085">
                  <c:v>67.328999999999979</c:v>
                </c:pt>
                <c:pt idx="1086">
                  <c:v>67.328999999999979</c:v>
                </c:pt>
                <c:pt idx="1087">
                  <c:v>67.328999999999979</c:v>
                </c:pt>
                <c:pt idx="1088">
                  <c:v>67.328999999999979</c:v>
                </c:pt>
                <c:pt idx="1089">
                  <c:v>67.328999999999979</c:v>
                </c:pt>
                <c:pt idx="1090">
                  <c:v>67.328999999999979</c:v>
                </c:pt>
                <c:pt idx="1091">
                  <c:v>67.328999999999979</c:v>
                </c:pt>
                <c:pt idx="1092">
                  <c:v>67.328999999999979</c:v>
                </c:pt>
                <c:pt idx="1093">
                  <c:v>67.284999999999997</c:v>
                </c:pt>
                <c:pt idx="1094">
                  <c:v>67.284999999999997</c:v>
                </c:pt>
                <c:pt idx="1095">
                  <c:v>67.242000000000004</c:v>
                </c:pt>
                <c:pt idx="1096">
                  <c:v>67.242000000000004</c:v>
                </c:pt>
                <c:pt idx="1097">
                  <c:v>67.198999999999998</c:v>
                </c:pt>
                <c:pt idx="1098">
                  <c:v>67.198999999999998</c:v>
                </c:pt>
                <c:pt idx="1099">
                  <c:v>67.157999999999987</c:v>
                </c:pt>
                <c:pt idx="1100">
                  <c:v>67.157999999999987</c:v>
                </c:pt>
                <c:pt idx="1101">
                  <c:v>67.157999999999987</c:v>
                </c:pt>
                <c:pt idx="1102">
                  <c:v>67.157999999999987</c:v>
                </c:pt>
                <c:pt idx="1103">
                  <c:v>67.157999999999987</c:v>
                </c:pt>
                <c:pt idx="1104">
                  <c:v>67.157999999999987</c:v>
                </c:pt>
                <c:pt idx="1105">
                  <c:v>67.157999999999987</c:v>
                </c:pt>
                <c:pt idx="1106">
                  <c:v>67.157999999999987</c:v>
                </c:pt>
                <c:pt idx="1107">
                  <c:v>67.157999999999987</c:v>
                </c:pt>
                <c:pt idx="1108">
                  <c:v>67.157999999999987</c:v>
                </c:pt>
                <c:pt idx="1109">
                  <c:v>67.157999999999987</c:v>
                </c:pt>
                <c:pt idx="1110">
                  <c:v>67.157999999999987</c:v>
                </c:pt>
                <c:pt idx="1111">
                  <c:v>67.157999999999987</c:v>
                </c:pt>
                <c:pt idx="1112">
                  <c:v>67.157999999999987</c:v>
                </c:pt>
                <c:pt idx="1113">
                  <c:v>67.157999999999987</c:v>
                </c:pt>
                <c:pt idx="1114">
                  <c:v>67.157999999999987</c:v>
                </c:pt>
                <c:pt idx="1115">
                  <c:v>67.157999999999987</c:v>
                </c:pt>
                <c:pt idx="1116">
                  <c:v>67.157999999999987</c:v>
                </c:pt>
                <c:pt idx="1117">
                  <c:v>67.157999999999987</c:v>
                </c:pt>
                <c:pt idx="1118">
                  <c:v>67.157999999999987</c:v>
                </c:pt>
                <c:pt idx="1119">
                  <c:v>67.157999999999987</c:v>
                </c:pt>
                <c:pt idx="1120">
                  <c:v>67.157999999999987</c:v>
                </c:pt>
                <c:pt idx="1121">
                  <c:v>67.157999999999987</c:v>
                </c:pt>
                <c:pt idx="1122">
                  <c:v>67.157999999999987</c:v>
                </c:pt>
                <c:pt idx="1123">
                  <c:v>67.157999999999987</c:v>
                </c:pt>
                <c:pt idx="1124">
                  <c:v>67.157999999999987</c:v>
                </c:pt>
                <c:pt idx="1125">
                  <c:v>67.157999999999987</c:v>
                </c:pt>
                <c:pt idx="1126">
                  <c:v>67.157999999999987</c:v>
                </c:pt>
                <c:pt idx="1127">
                  <c:v>67.157999999999987</c:v>
                </c:pt>
                <c:pt idx="1128">
                  <c:v>67.157999999999987</c:v>
                </c:pt>
                <c:pt idx="1129">
                  <c:v>67.157999999999987</c:v>
                </c:pt>
                <c:pt idx="1130">
                  <c:v>67.157999999999987</c:v>
                </c:pt>
                <c:pt idx="1131">
                  <c:v>67.157999999999987</c:v>
                </c:pt>
                <c:pt idx="1132">
                  <c:v>67.157999999999987</c:v>
                </c:pt>
                <c:pt idx="1133">
                  <c:v>67.114000000000004</c:v>
                </c:pt>
                <c:pt idx="1134">
                  <c:v>67.157999999999987</c:v>
                </c:pt>
                <c:pt idx="1135">
                  <c:v>67.157999999999987</c:v>
                </c:pt>
                <c:pt idx="1136">
                  <c:v>67.114000000000004</c:v>
                </c:pt>
                <c:pt idx="1137">
                  <c:v>67.157999999999987</c:v>
                </c:pt>
                <c:pt idx="1138">
                  <c:v>67.114000000000004</c:v>
                </c:pt>
                <c:pt idx="1139">
                  <c:v>67.114000000000004</c:v>
                </c:pt>
                <c:pt idx="1140">
                  <c:v>67.114000000000004</c:v>
                </c:pt>
                <c:pt idx="1141">
                  <c:v>67.114000000000004</c:v>
                </c:pt>
                <c:pt idx="1142">
                  <c:v>67.157999999999987</c:v>
                </c:pt>
                <c:pt idx="1143">
                  <c:v>67.157999999999987</c:v>
                </c:pt>
                <c:pt idx="1144">
                  <c:v>67.157999999999987</c:v>
                </c:pt>
                <c:pt idx="1145">
                  <c:v>67.157999999999987</c:v>
                </c:pt>
                <c:pt idx="1146">
                  <c:v>67.157999999999987</c:v>
                </c:pt>
                <c:pt idx="1147">
                  <c:v>67.157999999999987</c:v>
                </c:pt>
                <c:pt idx="1148">
                  <c:v>67.157999999999987</c:v>
                </c:pt>
                <c:pt idx="1149">
                  <c:v>67.157999999999987</c:v>
                </c:pt>
                <c:pt idx="1150">
                  <c:v>67.157999999999987</c:v>
                </c:pt>
                <c:pt idx="1151">
                  <c:v>67.157999999999987</c:v>
                </c:pt>
                <c:pt idx="1152">
                  <c:v>67.114000000000004</c:v>
                </c:pt>
                <c:pt idx="1153">
                  <c:v>67.114000000000004</c:v>
                </c:pt>
                <c:pt idx="1154">
                  <c:v>67.114000000000004</c:v>
                </c:pt>
                <c:pt idx="1155">
                  <c:v>67.114000000000004</c:v>
                </c:pt>
                <c:pt idx="1156">
                  <c:v>67.114000000000004</c:v>
                </c:pt>
                <c:pt idx="1157">
                  <c:v>67.114000000000004</c:v>
                </c:pt>
                <c:pt idx="1158">
                  <c:v>67.114000000000004</c:v>
                </c:pt>
                <c:pt idx="1159">
                  <c:v>67.114000000000004</c:v>
                </c:pt>
                <c:pt idx="1160">
                  <c:v>67.114000000000004</c:v>
                </c:pt>
                <c:pt idx="1161">
                  <c:v>67.114000000000004</c:v>
                </c:pt>
                <c:pt idx="1162">
                  <c:v>67.114000000000004</c:v>
                </c:pt>
                <c:pt idx="1163">
                  <c:v>67.114000000000004</c:v>
                </c:pt>
                <c:pt idx="1164">
                  <c:v>67.114000000000004</c:v>
                </c:pt>
                <c:pt idx="1165">
                  <c:v>67.114000000000004</c:v>
                </c:pt>
                <c:pt idx="1166">
                  <c:v>67.070999999999998</c:v>
                </c:pt>
                <c:pt idx="1167">
                  <c:v>67.070999999999998</c:v>
                </c:pt>
                <c:pt idx="1168">
                  <c:v>67.070999999999998</c:v>
                </c:pt>
                <c:pt idx="1169">
                  <c:v>67.070999999999998</c:v>
                </c:pt>
                <c:pt idx="1170">
                  <c:v>67.070999999999998</c:v>
                </c:pt>
                <c:pt idx="1171">
                  <c:v>67.070999999999998</c:v>
                </c:pt>
                <c:pt idx="1172">
                  <c:v>67.070999999999998</c:v>
                </c:pt>
                <c:pt idx="1173">
                  <c:v>67.070999999999998</c:v>
                </c:pt>
                <c:pt idx="1174">
                  <c:v>67.070999999999998</c:v>
                </c:pt>
                <c:pt idx="1175">
                  <c:v>67.070999999999998</c:v>
                </c:pt>
                <c:pt idx="1176">
                  <c:v>67.070999999999998</c:v>
                </c:pt>
                <c:pt idx="1177">
                  <c:v>67.114000000000004</c:v>
                </c:pt>
                <c:pt idx="1178">
                  <c:v>67.114000000000004</c:v>
                </c:pt>
                <c:pt idx="1179">
                  <c:v>67.114000000000004</c:v>
                </c:pt>
                <c:pt idx="1180">
                  <c:v>67.114000000000004</c:v>
                </c:pt>
                <c:pt idx="1181">
                  <c:v>67.114000000000004</c:v>
                </c:pt>
                <c:pt idx="1182">
                  <c:v>67.114000000000004</c:v>
                </c:pt>
                <c:pt idx="1183">
                  <c:v>67.070999999999998</c:v>
                </c:pt>
                <c:pt idx="1184">
                  <c:v>67.070999999999998</c:v>
                </c:pt>
                <c:pt idx="1185">
                  <c:v>67.070999999999998</c:v>
                </c:pt>
                <c:pt idx="1186">
                  <c:v>67.070999999999998</c:v>
                </c:pt>
                <c:pt idx="1187">
                  <c:v>67.070999999999998</c:v>
                </c:pt>
                <c:pt idx="1188">
                  <c:v>67.070999999999998</c:v>
                </c:pt>
                <c:pt idx="1189">
                  <c:v>67.070999999999998</c:v>
                </c:pt>
                <c:pt idx="1190">
                  <c:v>67.070999999999998</c:v>
                </c:pt>
                <c:pt idx="1191">
                  <c:v>67.070999999999998</c:v>
                </c:pt>
                <c:pt idx="1192">
                  <c:v>67.070999999999998</c:v>
                </c:pt>
                <c:pt idx="1193">
                  <c:v>67.070999999999998</c:v>
                </c:pt>
                <c:pt idx="1194">
                  <c:v>67.070999999999998</c:v>
                </c:pt>
                <c:pt idx="1195">
                  <c:v>67.070999999999998</c:v>
                </c:pt>
                <c:pt idx="1196">
                  <c:v>67.070999999999998</c:v>
                </c:pt>
                <c:pt idx="1197">
                  <c:v>67.070999999999998</c:v>
                </c:pt>
                <c:pt idx="1198">
                  <c:v>67.027999999999992</c:v>
                </c:pt>
                <c:pt idx="1199">
                  <c:v>67.027999999999992</c:v>
                </c:pt>
                <c:pt idx="1200">
                  <c:v>67.027999999999992</c:v>
                </c:pt>
                <c:pt idx="1201">
                  <c:v>67.027999999999992</c:v>
                </c:pt>
                <c:pt idx="1202">
                  <c:v>67.027999999999992</c:v>
                </c:pt>
                <c:pt idx="1203">
                  <c:v>67.027999999999992</c:v>
                </c:pt>
                <c:pt idx="1204">
                  <c:v>67.027999999999992</c:v>
                </c:pt>
                <c:pt idx="1205">
                  <c:v>67.027999999999992</c:v>
                </c:pt>
                <c:pt idx="1206">
                  <c:v>67.027999999999992</c:v>
                </c:pt>
                <c:pt idx="1207">
                  <c:v>67.027999999999992</c:v>
                </c:pt>
                <c:pt idx="1208">
                  <c:v>67.027999999999992</c:v>
                </c:pt>
                <c:pt idx="1209">
                  <c:v>67.027999999999992</c:v>
                </c:pt>
                <c:pt idx="1210">
                  <c:v>67.027999999999992</c:v>
                </c:pt>
                <c:pt idx="1211">
                  <c:v>67.027999999999992</c:v>
                </c:pt>
                <c:pt idx="1212">
                  <c:v>67.027999999999992</c:v>
                </c:pt>
                <c:pt idx="1213">
                  <c:v>67.027999999999992</c:v>
                </c:pt>
                <c:pt idx="1214">
                  <c:v>67.070999999999998</c:v>
                </c:pt>
                <c:pt idx="1215">
                  <c:v>67.070999999999998</c:v>
                </c:pt>
                <c:pt idx="1216">
                  <c:v>67.070999999999998</c:v>
                </c:pt>
                <c:pt idx="1217">
                  <c:v>67.114000000000004</c:v>
                </c:pt>
                <c:pt idx="1218">
                  <c:v>67.114000000000004</c:v>
                </c:pt>
                <c:pt idx="1219">
                  <c:v>67.157999999999987</c:v>
                </c:pt>
                <c:pt idx="1220">
                  <c:v>67.157999999999987</c:v>
                </c:pt>
                <c:pt idx="1221">
                  <c:v>67.157999999999987</c:v>
                </c:pt>
                <c:pt idx="1222">
                  <c:v>67.157999999999987</c:v>
                </c:pt>
                <c:pt idx="1223">
                  <c:v>67.198999999999998</c:v>
                </c:pt>
                <c:pt idx="1224">
                  <c:v>67.198999999999998</c:v>
                </c:pt>
                <c:pt idx="1225">
                  <c:v>67.242000000000004</c:v>
                </c:pt>
                <c:pt idx="1226">
                  <c:v>67.242000000000004</c:v>
                </c:pt>
                <c:pt idx="1227">
                  <c:v>67.242000000000004</c:v>
                </c:pt>
                <c:pt idx="1228">
                  <c:v>67.242000000000004</c:v>
                </c:pt>
                <c:pt idx="1229">
                  <c:v>67.242000000000004</c:v>
                </c:pt>
                <c:pt idx="1230">
                  <c:v>67.242000000000004</c:v>
                </c:pt>
                <c:pt idx="1231">
                  <c:v>67.242000000000004</c:v>
                </c:pt>
                <c:pt idx="1232">
                  <c:v>67.242000000000004</c:v>
                </c:pt>
                <c:pt idx="1233">
                  <c:v>67.284999999999997</c:v>
                </c:pt>
                <c:pt idx="1234">
                  <c:v>67.284999999999997</c:v>
                </c:pt>
                <c:pt idx="1235">
                  <c:v>67.284999999999997</c:v>
                </c:pt>
                <c:pt idx="1236">
                  <c:v>67.284999999999997</c:v>
                </c:pt>
                <c:pt idx="1237">
                  <c:v>67.328999999999979</c:v>
                </c:pt>
                <c:pt idx="1238">
                  <c:v>67.328999999999979</c:v>
                </c:pt>
                <c:pt idx="1239">
                  <c:v>67.328999999999979</c:v>
                </c:pt>
                <c:pt idx="1240">
                  <c:v>67.328999999999979</c:v>
                </c:pt>
                <c:pt idx="1241">
                  <c:v>67.328999999999979</c:v>
                </c:pt>
                <c:pt idx="1242">
                  <c:v>67.328999999999979</c:v>
                </c:pt>
                <c:pt idx="1243">
                  <c:v>67.328999999999979</c:v>
                </c:pt>
                <c:pt idx="1244">
                  <c:v>67.328999999999979</c:v>
                </c:pt>
                <c:pt idx="1245">
                  <c:v>67.328999999999979</c:v>
                </c:pt>
                <c:pt idx="1246">
                  <c:v>67.371999999999986</c:v>
                </c:pt>
                <c:pt idx="1247">
                  <c:v>67.371999999999986</c:v>
                </c:pt>
                <c:pt idx="1248">
                  <c:v>67.371999999999986</c:v>
                </c:pt>
                <c:pt idx="1249">
                  <c:v>67.371999999999986</c:v>
                </c:pt>
                <c:pt idx="1250">
                  <c:v>67.371999999999986</c:v>
                </c:pt>
                <c:pt idx="1251">
                  <c:v>67.371999999999986</c:v>
                </c:pt>
                <c:pt idx="1252">
                  <c:v>67.371999999999986</c:v>
                </c:pt>
                <c:pt idx="1253">
                  <c:v>67.371999999999986</c:v>
                </c:pt>
                <c:pt idx="1254">
                  <c:v>67.371999999999986</c:v>
                </c:pt>
                <c:pt idx="1255">
                  <c:v>67.328999999999979</c:v>
                </c:pt>
                <c:pt idx="1256">
                  <c:v>67.328999999999979</c:v>
                </c:pt>
                <c:pt idx="1257">
                  <c:v>67.328999999999979</c:v>
                </c:pt>
                <c:pt idx="1258">
                  <c:v>67.328999999999979</c:v>
                </c:pt>
                <c:pt idx="1259">
                  <c:v>67.328999999999979</c:v>
                </c:pt>
                <c:pt idx="1260">
                  <c:v>67.328999999999979</c:v>
                </c:pt>
                <c:pt idx="1261">
                  <c:v>67.284999999999997</c:v>
                </c:pt>
                <c:pt idx="1262">
                  <c:v>67.284999999999997</c:v>
                </c:pt>
                <c:pt idx="1263">
                  <c:v>67.284999999999997</c:v>
                </c:pt>
                <c:pt idx="1264">
                  <c:v>67.242000000000004</c:v>
                </c:pt>
                <c:pt idx="1265">
                  <c:v>67.242000000000004</c:v>
                </c:pt>
                <c:pt idx="1266">
                  <c:v>67.242000000000004</c:v>
                </c:pt>
                <c:pt idx="1267">
                  <c:v>67.198999999999998</c:v>
                </c:pt>
                <c:pt idx="1268">
                  <c:v>67.198999999999998</c:v>
                </c:pt>
                <c:pt idx="1269">
                  <c:v>67.198999999999998</c:v>
                </c:pt>
                <c:pt idx="1270">
                  <c:v>67.157999999999987</c:v>
                </c:pt>
                <c:pt idx="1271">
                  <c:v>67.157999999999987</c:v>
                </c:pt>
                <c:pt idx="1272">
                  <c:v>67.157999999999987</c:v>
                </c:pt>
                <c:pt idx="1273">
                  <c:v>67.157999999999987</c:v>
                </c:pt>
                <c:pt idx="1274">
                  <c:v>67.157999999999987</c:v>
                </c:pt>
                <c:pt idx="1275">
                  <c:v>67.157999999999987</c:v>
                </c:pt>
                <c:pt idx="1276">
                  <c:v>67.198999999999998</c:v>
                </c:pt>
                <c:pt idx="1277">
                  <c:v>67.198999999999998</c:v>
                </c:pt>
                <c:pt idx="1278">
                  <c:v>67.198999999999998</c:v>
                </c:pt>
                <c:pt idx="1279">
                  <c:v>67.198999999999998</c:v>
                </c:pt>
                <c:pt idx="1280">
                  <c:v>67.242000000000004</c:v>
                </c:pt>
                <c:pt idx="1281">
                  <c:v>67.242000000000004</c:v>
                </c:pt>
                <c:pt idx="1282">
                  <c:v>67.242000000000004</c:v>
                </c:pt>
                <c:pt idx="1283">
                  <c:v>67.242000000000004</c:v>
                </c:pt>
                <c:pt idx="1284">
                  <c:v>67.242000000000004</c:v>
                </c:pt>
                <c:pt idx="1285">
                  <c:v>67.242000000000004</c:v>
                </c:pt>
                <c:pt idx="1286">
                  <c:v>67.242000000000004</c:v>
                </c:pt>
                <c:pt idx="1287">
                  <c:v>67.284999999999997</c:v>
                </c:pt>
                <c:pt idx="1288">
                  <c:v>67.284999999999997</c:v>
                </c:pt>
                <c:pt idx="1289">
                  <c:v>67.284999999999997</c:v>
                </c:pt>
                <c:pt idx="1290">
                  <c:v>67.328999999999979</c:v>
                </c:pt>
                <c:pt idx="1291">
                  <c:v>67.328999999999979</c:v>
                </c:pt>
                <c:pt idx="1292">
                  <c:v>67.328999999999979</c:v>
                </c:pt>
                <c:pt idx="1293">
                  <c:v>67.328999999999979</c:v>
                </c:pt>
                <c:pt idx="1294">
                  <c:v>67.328999999999979</c:v>
                </c:pt>
                <c:pt idx="1295">
                  <c:v>67.328999999999979</c:v>
                </c:pt>
                <c:pt idx="1296">
                  <c:v>67.328999999999979</c:v>
                </c:pt>
                <c:pt idx="1297">
                  <c:v>67.328999999999979</c:v>
                </c:pt>
                <c:pt idx="1298">
                  <c:v>67.284999999999997</c:v>
                </c:pt>
                <c:pt idx="1299">
                  <c:v>67.284999999999997</c:v>
                </c:pt>
                <c:pt idx="1300">
                  <c:v>67.284999999999997</c:v>
                </c:pt>
                <c:pt idx="1301">
                  <c:v>67.284999999999997</c:v>
                </c:pt>
                <c:pt idx="1302">
                  <c:v>67.284999999999997</c:v>
                </c:pt>
                <c:pt idx="1303">
                  <c:v>67.284999999999997</c:v>
                </c:pt>
                <c:pt idx="1304">
                  <c:v>67.284999999999997</c:v>
                </c:pt>
                <c:pt idx="1305">
                  <c:v>67.284999999999997</c:v>
                </c:pt>
                <c:pt idx="1306">
                  <c:v>67.284999999999997</c:v>
                </c:pt>
                <c:pt idx="1307">
                  <c:v>67.284999999999997</c:v>
                </c:pt>
                <c:pt idx="1308">
                  <c:v>67.284999999999997</c:v>
                </c:pt>
                <c:pt idx="1309">
                  <c:v>67.284999999999997</c:v>
                </c:pt>
                <c:pt idx="1310">
                  <c:v>67.284999999999997</c:v>
                </c:pt>
                <c:pt idx="1311">
                  <c:v>67.284999999999997</c:v>
                </c:pt>
                <c:pt idx="1312">
                  <c:v>67.284999999999997</c:v>
                </c:pt>
                <c:pt idx="1313">
                  <c:v>67.284999999999997</c:v>
                </c:pt>
                <c:pt idx="1314">
                  <c:v>67.284999999999997</c:v>
                </c:pt>
                <c:pt idx="1315">
                  <c:v>67.284999999999997</c:v>
                </c:pt>
                <c:pt idx="1316">
                  <c:v>67.284999999999997</c:v>
                </c:pt>
                <c:pt idx="1317">
                  <c:v>67.284999999999997</c:v>
                </c:pt>
                <c:pt idx="1318">
                  <c:v>67.284999999999997</c:v>
                </c:pt>
                <c:pt idx="1319">
                  <c:v>67.284999999999997</c:v>
                </c:pt>
                <c:pt idx="1320">
                  <c:v>67.284999999999997</c:v>
                </c:pt>
                <c:pt idx="1321">
                  <c:v>67.284999999999997</c:v>
                </c:pt>
                <c:pt idx="1322">
                  <c:v>67.284999999999997</c:v>
                </c:pt>
                <c:pt idx="1323">
                  <c:v>67.284999999999997</c:v>
                </c:pt>
                <c:pt idx="1324">
                  <c:v>67.328999999999979</c:v>
                </c:pt>
                <c:pt idx="1325">
                  <c:v>67.328999999999979</c:v>
                </c:pt>
                <c:pt idx="1326">
                  <c:v>67.328999999999979</c:v>
                </c:pt>
                <c:pt idx="1327">
                  <c:v>67.328999999999979</c:v>
                </c:pt>
                <c:pt idx="1328">
                  <c:v>67.371999999999986</c:v>
                </c:pt>
                <c:pt idx="1329">
                  <c:v>67.371999999999986</c:v>
                </c:pt>
                <c:pt idx="1330">
                  <c:v>67.412999999999997</c:v>
                </c:pt>
                <c:pt idx="1331">
                  <c:v>67.412999999999997</c:v>
                </c:pt>
                <c:pt idx="1332">
                  <c:v>67.412999999999997</c:v>
                </c:pt>
                <c:pt idx="1333">
                  <c:v>67.456000000000003</c:v>
                </c:pt>
                <c:pt idx="1334">
                  <c:v>67.456000000000003</c:v>
                </c:pt>
                <c:pt idx="1335">
                  <c:v>67.456000000000003</c:v>
                </c:pt>
                <c:pt idx="1336">
                  <c:v>67.456000000000003</c:v>
                </c:pt>
                <c:pt idx="1337">
                  <c:v>67.5</c:v>
                </c:pt>
                <c:pt idx="1338">
                  <c:v>67.5</c:v>
                </c:pt>
                <c:pt idx="1339">
                  <c:v>67.5</c:v>
                </c:pt>
                <c:pt idx="1340">
                  <c:v>67.5</c:v>
                </c:pt>
                <c:pt idx="1341">
                  <c:v>67.456000000000003</c:v>
                </c:pt>
                <c:pt idx="1342">
                  <c:v>67.412999999999997</c:v>
                </c:pt>
                <c:pt idx="1343">
                  <c:v>67.412999999999997</c:v>
                </c:pt>
                <c:pt idx="1344">
                  <c:v>67.371999999999986</c:v>
                </c:pt>
                <c:pt idx="1345">
                  <c:v>67.371999999999986</c:v>
                </c:pt>
                <c:pt idx="1346">
                  <c:v>67.371999999999986</c:v>
                </c:pt>
                <c:pt idx="1347">
                  <c:v>67.371999999999986</c:v>
                </c:pt>
                <c:pt idx="1348">
                  <c:v>67.371999999999986</c:v>
                </c:pt>
                <c:pt idx="1349">
                  <c:v>67.371999999999986</c:v>
                </c:pt>
                <c:pt idx="1350">
                  <c:v>67.371999999999986</c:v>
                </c:pt>
                <c:pt idx="1351">
                  <c:v>67.328999999999979</c:v>
                </c:pt>
                <c:pt idx="1352">
                  <c:v>67.328999999999979</c:v>
                </c:pt>
                <c:pt idx="1353">
                  <c:v>67.284999999999997</c:v>
                </c:pt>
                <c:pt idx="1354">
                  <c:v>67.284999999999997</c:v>
                </c:pt>
                <c:pt idx="1355">
                  <c:v>67.242000000000004</c:v>
                </c:pt>
                <c:pt idx="1356">
                  <c:v>67.242000000000004</c:v>
                </c:pt>
                <c:pt idx="1357">
                  <c:v>67.198999999999998</c:v>
                </c:pt>
                <c:pt idx="1358">
                  <c:v>67.198999999999998</c:v>
                </c:pt>
                <c:pt idx="1359">
                  <c:v>67.198999999999998</c:v>
                </c:pt>
                <c:pt idx="1360">
                  <c:v>67.157999999999987</c:v>
                </c:pt>
                <c:pt idx="1361">
                  <c:v>67.714000000000027</c:v>
                </c:pt>
                <c:pt idx="1362">
                  <c:v>67.5</c:v>
                </c:pt>
                <c:pt idx="1363">
                  <c:v>67.371999999999986</c:v>
                </c:pt>
                <c:pt idx="1364">
                  <c:v>67.284999999999997</c:v>
                </c:pt>
                <c:pt idx="1365">
                  <c:v>67.198999999999998</c:v>
                </c:pt>
                <c:pt idx="1366">
                  <c:v>67.157999999999987</c:v>
                </c:pt>
                <c:pt idx="1367">
                  <c:v>67.114000000000004</c:v>
                </c:pt>
                <c:pt idx="1368">
                  <c:v>67.070999999999998</c:v>
                </c:pt>
                <c:pt idx="1369">
                  <c:v>67.070999999999998</c:v>
                </c:pt>
                <c:pt idx="1370">
                  <c:v>67.027999999999992</c:v>
                </c:pt>
                <c:pt idx="1371">
                  <c:v>67.027999999999992</c:v>
                </c:pt>
                <c:pt idx="1372">
                  <c:v>67.027999999999992</c:v>
                </c:pt>
                <c:pt idx="1373">
                  <c:v>67.027999999999992</c:v>
                </c:pt>
                <c:pt idx="1374">
                  <c:v>67.027999999999992</c:v>
                </c:pt>
                <c:pt idx="1375">
                  <c:v>67.027999999999992</c:v>
                </c:pt>
                <c:pt idx="1376">
                  <c:v>67.027999999999992</c:v>
                </c:pt>
                <c:pt idx="1377">
                  <c:v>67.070999999999998</c:v>
                </c:pt>
                <c:pt idx="1378">
                  <c:v>67.070999999999998</c:v>
                </c:pt>
                <c:pt idx="1379">
                  <c:v>67.070999999999998</c:v>
                </c:pt>
                <c:pt idx="1380">
                  <c:v>67.070999999999998</c:v>
                </c:pt>
                <c:pt idx="1381">
                  <c:v>67.070999999999998</c:v>
                </c:pt>
                <c:pt idx="1382">
                  <c:v>67.070999999999998</c:v>
                </c:pt>
                <c:pt idx="1383">
                  <c:v>67.070999999999998</c:v>
                </c:pt>
                <c:pt idx="1384">
                  <c:v>67.070999999999998</c:v>
                </c:pt>
                <c:pt idx="1385">
                  <c:v>67.070999999999998</c:v>
                </c:pt>
                <c:pt idx="1386">
                  <c:v>67.070999999999998</c:v>
                </c:pt>
                <c:pt idx="1387">
                  <c:v>67.070999999999998</c:v>
                </c:pt>
                <c:pt idx="1388">
                  <c:v>67.114000000000004</c:v>
                </c:pt>
                <c:pt idx="1389">
                  <c:v>67.114000000000004</c:v>
                </c:pt>
                <c:pt idx="1390">
                  <c:v>67.114000000000004</c:v>
                </c:pt>
                <c:pt idx="1391">
                  <c:v>67.114000000000004</c:v>
                </c:pt>
                <c:pt idx="1392">
                  <c:v>67.114000000000004</c:v>
                </c:pt>
                <c:pt idx="1393">
                  <c:v>67.157999999999987</c:v>
                </c:pt>
                <c:pt idx="1394">
                  <c:v>67.157999999999987</c:v>
                </c:pt>
                <c:pt idx="1395">
                  <c:v>67.157999999999987</c:v>
                </c:pt>
                <c:pt idx="1396">
                  <c:v>67.157999999999987</c:v>
                </c:pt>
                <c:pt idx="1397">
                  <c:v>67.157999999999987</c:v>
                </c:pt>
                <c:pt idx="1398">
                  <c:v>67.157999999999987</c:v>
                </c:pt>
                <c:pt idx="1399">
                  <c:v>67.157999999999987</c:v>
                </c:pt>
                <c:pt idx="1400">
                  <c:v>67.157999999999987</c:v>
                </c:pt>
                <c:pt idx="1401">
                  <c:v>67.157999999999987</c:v>
                </c:pt>
                <c:pt idx="1402">
                  <c:v>67.157999999999987</c:v>
                </c:pt>
                <c:pt idx="1403">
                  <c:v>67.157999999999987</c:v>
                </c:pt>
                <c:pt idx="1404">
                  <c:v>67.198999999999998</c:v>
                </c:pt>
                <c:pt idx="1405">
                  <c:v>67.198999999999998</c:v>
                </c:pt>
                <c:pt idx="1406">
                  <c:v>67.198999999999998</c:v>
                </c:pt>
                <c:pt idx="1407">
                  <c:v>67.242000000000004</c:v>
                </c:pt>
                <c:pt idx="1408">
                  <c:v>67.242000000000004</c:v>
                </c:pt>
                <c:pt idx="1409">
                  <c:v>67.242000000000004</c:v>
                </c:pt>
                <c:pt idx="1410">
                  <c:v>67.242000000000004</c:v>
                </c:pt>
                <c:pt idx="1411">
                  <c:v>67.242000000000004</c:v>
                </c:pt>
                <c:pt idx="1412">
                  <c:v>67.242000000000004</c:v>
                </c:pt>
                <c:pt idx="1413">
                  <c:v>67.242000000000004</c:v>
                </c:pt>
                <c:pt idx="1414">
                  <c:v>67.242000000000004</c:v>
                </c:pt>
                <c:pt idx="1415">
                  <c:v>67.242000000000004</c:v>
                </c:pt>
                <c:pt idx="1416">
                  <c:v>67.284999999999997</c:v>
                </c:pt>
                <c:pt idx="1417">
                  <c:v>67.284999999999997</c:v>
                </c:pt>
                <c:pt idx="1418">
                  <c:v>67.284999999999997</c:v>
                </c:pt>
                <c:pt idx="1419">
                  <c:v>67.284999999999997</c:v>
                </c:pt>
                <c:pt idx="1420">
                  <c:v>67.328999999999979</c:v>
                </c:pt>
                <c:pt idx="1421">
                  <c:v>67.328999999999979</c:v>
                </c:pt>
                <c:pt idx="1422">
                  <c:v>67.328999999999979</c:v>
                </c:pt>
                <c:pt idx="1423">
                  <c:v>67.328999999999979</c:v>
                </c:pt>
                <c:pt idx="1424">
                  <c:v>67.328999999999979</c:v>
                </c:pt>
                <c:pt idx="1425">
                  <c:v>67.328999999999979</c:v>
                </c:pt>
                <c:pt idx="1426">
                  <c:v>67.328999999999979</c:v>
                </c:pt>
                <c:pt idx="1427">
                  <c:v>67.328999999999979</c:v>
                </c:pt>
                <c:pt idx="1428">
                  <c:v>67.328999999999979</c:v>
                </c:pt>
                <c:pt idx="1429">
                  <c:v>67.328999999999979</c:v>
                </c:pt>
                <c:pt idx="1430">
                  <c:v>67.328999999999979</c:v>
                </c:pt>
                <c:pt idx="1431">
                  <c:v>67.328999999999979</c:v>
                </c:pt>
                <c:pt idx="1432">
                  <c:v>67.328999999999979</c:v>
                </c:pt>
                <c:pt idx="1433">
                  <c:v>67.328999999999979</c:v>
                </c:pt>
                <c:pt idx="1434">
                  <c:v>67.371999999999986</c:v>
                </c:pt>
                <c:pt idx="1435">
                  <c:v>67.371999999999986</c:v>
                </c:pt>
                <c:pt idx="1436">
                  <c:v>67.412999999999997</c:v>
                </c:pt>
                <c:pt idx="1437">
                  <c:v>67.412999999999997</c:v>
                </c:pt>
                <c:pt idx="1438">
                  <c:v>67.412999999999997</c:v>
                </c:pt>
                <c:pt idx="1439">
                  <c:v>67.456000000000003</c:v>
                </c:pt>
                <c:pt idx="1440">
                  <c:v>67.456000000000003</c:v>
                </c:pt>
                <c:pt idx="1441">
                  <c:v>67.456000000000003</c:v>
                </c:pt>
                <c:pt idx="1442">
                  <c:v>67.412999999999997</c:v>
                </c:pt>
                <c:pt idx="1443">
                  <c:v>67.412999999999997</c:v>
                </c:pt>
                <c:pt idx="1444">
                  <c:v>67.412999999999997</c:v>
                </c:pt>
                <c:pt idx="1445">
                  <c:v>67.412999999999997</c:v>
                </c:pt>
                <c:pt idx="1446">
                  <c:v>67.412999999999997</c:v>
                </c:pt>
                <c:pt idx="1447">
                  <c:v>67.412999999999997</c:v>
                </c:pt>
                <c:pt idx="1448">
                  <c:v>67.412999999999997</c:v>
                </c:pt>
                <c:pt idx="1449">
                  <c:v>67.371999999999986</c:v>
                </c:pt>
                <c:pt idx="1450">
                  <c:v>67.371999999999986</c:v>
                </c:pt>
                <c:pt idx="1451">
                  <c:v>67.328999999999979</c:v>
                </c:pt>
                <c:pt idx="1452">
                  <c:v>67.328999999999979</c:v>
                </c:pt>
                <c:pt idx="1453">
                  <c:v>67.328999999999979</c:v>
                </c:pt>
                <c:pt idx="1454">
                  <c:v>67.328999999999979</c:v>
                </c:pt>
                <c:pt idx="1455">
                  <c:v>67.328999999999979</c:v>
                </c:pt>
                <c:pt idx="1456">
                  <c:v>67.328999999999979</c:v>
                </c:pt>
                <c:pt idx="1457">
                  <c:v>67.328999999999979</c:v>
                </c:pt>
                <c:pt idx="1458">
                  <c:v>67.328999999999979</c:v>
                </c:pt>
                <c:pt idx="1459">
                  <c:v>67.328999999999979</c:v>
                </c:pt>
                <c:pt idx="1460">
                  <c:v>67.371999999999986</c:v>
                </c:pt>
                <c:pt idx="1461">
                  <c:v>67.371999999999986</c:v>
                </c:pt>
                <c:pt idx="1462">
                  <c:v>67.371999999999986</c:v>
                </c:pt>
                <c:pt idx="1463">
                  <c:v>67.371999999999986</c:v>
                </c:pt>
                <c:pt idx="1464">
                  <c:v>67.371999999999986</c:v>
                </c:pt>
                <c:pt idx="1465">
                  <c:v>67.371999999999986</c:v>
                </c:pt>
                <c:pt idx="1466">
                  <c:v>67.412999999999997</c:v>
                </c:pt>
                <c:pt idx="1467">
                  <c:v>67.412999999999997</c:v>
                </c:pt>
                <c:pt idx="1468">
                  <c:v>67.412999999999997</c:v>
                </c:pt>
                <c:pt idx="1469">
                  <c:v>67.412999999999997</c:v>
                </c:pt>
                <c:pt idx="1470">
                  <c:v>67.412999999999997</c:v>
                </c:pt>
                <c:pt idx="1471">
                  <c:v>67.412999999999997</c:v>
                </c:pt>
                <c:pt idx="1472">
                  <c:v>67.412999999999997</c:v>
                </c:pt>
                <c:pt idx="1473">
                  <c:v>67.412999999999997</c:v>
                </c:pt>
                <c:pt idx="1474">
                  <c:v>67.412999999999997</c:v>
                </c:pt>
                <c:pt idx="1475">
                  <c:v>67.412999999999997</c:v>
                </c:pt>
                <c:pt idx="1476">
                  <c:v>67.456000000000003</c:v>
                </c:pt>
                <c:pt idx="1477">
                  <c:v>67.456000000000003</c:v>
                </c:pt>
                <c:pt idx="1478">
                  <c:v>67.5</c:v>
                </c:pt>
                <c:pt idx="1479">
                  <c:v>67.5</c:v>
                </c:pt>
                <c:pt idx="1480">
                  <c:v>67.5</c:v>
                </c:pt>
                <c:pt idx="1481">
                  <c:v>67.5</c:v>
                </c:pt>
                <c:pt idx="1482">
                  <c:v>67.5</c:v>
                </c:pt>
                <c:pt idx="1483">
                  <c:v>67.5</c:v>
                </c:pt>
                <c:pt idx="1484">
                  <c:v>67.5</c:v>
                </c:pt>
                <c:pt idx="1485">
                  <c:v>67.5</c:v>
                </c:pt>
                <c:pt idx="1486">
                  <c:v>67.5</c:v>
                </c:pt>
                <c:pt idx="1487">
                  <c:v>67.5</c:v>
                </c:pt>
                <c:pt idx="1488">
                  <c:v>67.5</c:v>
                </c:pt>
                <c:pt idx="1489">
                  <c:v>67.543000000000006</c:v>
                </c:pt>
                <c:pt idx="1490">
                  <c:v>67.543000000000006</c:v>
                </c:pt>
                <c:pt idx="1491">
                  <c:v>67.5</c:v>
                </c:pt>
                <c:pt idx="1492">
                  <c:v>67.5</c:v>
                </c:pt>
                <c:pt idx="1493">
                  <c:v>67.5</c:v>
                </c:pt>
                <c:pt idx="1494">
                  <c:v>67.5</c:v>
                </c:pt>
                <c:pt idx="1495">
                  <c:v>67.5</c:v>
                </c:pt>
                <c:pt idx="1496">
                  <c:v>67.456000000000003</c:v>
                </c:pt>
                <c:pt idx="1497">
                  <c:v>67.456000000000003</c:v>
                </c:pt>
                <c:pt idx="1498">
                  <c:v>67.456000000000003</c:v>
                </c:pt>
                <c:pt idx="1499">
                  <c:v>67.456000000000003</c:v>
                </c:pt>
                <c:pt idx="1500">
                  <c:v>67.456000000000003</c:v>
                </c:pt>
                <c:pt idx="1501">
                  <c:v>67.412999999999997</c:v>
                </c:pt>
                <c:pt idx="1502">
                  <c:v>67.412999999999997</c:v>
                </c:pt>
                <c:pt idx="1503">
                  <c:v>67.412999999999997</c:v>
                </c:pt>
                <c:pt idx="1504">
                  <c:v>67.412999999999997</c:v>
                </c:pt>
                <c:pt idx="1505">
                  <c:v>67.412999999999997</c:v>
                </c:pt>
                <c:pt idx="1506">
                  <c:v>67.371999999999986</c:v>
                </c:pt>
                <c:pt idx="1507">
                  <c:v>67.412999999999997</c:v>
                </c:pt>
                <c:pt idx="1508">
                  <c:v>67.371999999999986</c:v>
                </c:pt>
                <c:pt idx="1509">
                  <c:v>67.371999999999986</c:v>
                </c:pt>
                <c:pt idx="1510">
                  <c:v>67.371999999999986</c:v>
                </c:pt>
                <c:pt idx="1511">
                  <c:v>67.371999999999986</c:v>
                </c:pt>
                <c:pt idx="1512">
                  <c:v>67.371999999999986</c:v>
                </c:pt>
                <c:pt idx="1513">
                  <c:v>67.412999999999997</c:v>
                </c:pt>
                <c:pt idx="1514">
                  <c:v>67.412999999999997</c:v>
                </c:pt>
                <c:pt idx="1515">
                  <c:v>67.412999999999997</c:v>
                </c:pt>
                <c:pt idx="1516">
                  <c:v>67.412999999999997</c:v>
                </c:pt>
                <c:pt idx="1517">
                  <c:v>67.456000000000003</c:v>
                </c:pt>
                <c:pt idx="1518">
                  <c:v>67.456000000000003</c:v>
                </c:pt>
                <c:pt idx="1519">
                  <c:v>67.5</c:v>
                </c:pt>
                <c:pt idx="1520">
                  <c:v>67.5</c:v>
                </c:pt>
                <c:pt idx="1521">
                  <c:v>67.5</c:v>
                </c:pt>
                <c:pt idx="1522">
                  <c:v>67.5</c:v>
                </c:pt>
                <c:pt idx="1523">
                  <c:v>67.543000000000006</c:v>
                </c:pt>
                <c:pt idx="1524">
                  <c:v>67.543000000000006</c:v>
                </c:pt>
                <c:pt idx="1525">
                  <c:v>67.543000000000006</c:v>
                </c:pt>
                <c:pt idx="1526">
                  <c:v>67.543000000000006</c:v>
                </c:pt>
                <c:pt idx="1527">
                  <c:v>67.543000000000006</c:v>
                </c:pt>
                <c:pt idx="1528">
                  <c:v>67.543000000000006</c:v>
                </c:pt>
                <c:pt idx="1529">
                  <c:v>67.5</c:v>
                </c:pt>
                <c:pt idx="1530">
                  <c:v>67.5</c:v>
                </c:pt>
                <c:pt idx="1531">
                  <c:v>67.5</c:v>
                </c:pt>
                <c:pt idx="1532">
                  <c:v>67.456000000000003</c:v>
                </c:pt>
                <c:pt idx="1533">
                  <c:v>67.456000000000003</c:v>
                </c:pt>
                <c:pt idx="1534">
                  <c:v>67.412999999999997</c:v>
                </c:pt>
                <c:pt idx="1535">
                  <c:v>67.412999999999997</c:v>
                </c:pt>
                <c:pt idx="1536">
                  <c:v>67.412999999999997</c:v>
                </c:pt>
                <c:pt idx="1537">
                  <c:v>67.412999999999997</c:v>
                </c:pt>
                <c:pt idx="1538">
                  <c:v>67.371999999999986</c:v>
                </c:pt>
                <c:pt idx="1539">
                  <c:v>67.371999999999986</c:v>
                </c:pt>
                <c:pt idx="1540">
                  <c:v>67.371999999999986</c:v>
                </c:pt>
                <c:pt idx="1541">
                  <c:v>67.371999999999986</c:v>
                </c:pt>
                <c:pt idx="1542">
                  <c:v>67.371999999999986</c:v>
                </c:pt>
                <c:pt idx="1543">
                  <c:v>67.371999999999986</c:v>
                </c:pt>
                <c:pt idx="1544">
                  <c:v>67.371999999999986</c:v>
                </c:pt>
                <c:pt idx="1545">
                  <c:v>67.412999999999997</c:v>
                </c:pt>
                <c:pt idx="1546">
                  <c:v>67.412999999999997</c:v>
                </c:pt>
                <c:pt idx="1547">
                  <c:v>67.456000000000003</c:v>
                </c:pt>
                <c:pt idx="1548">
                  <c:v>67.456000000000003</c:v>
                </c:pt>
                <c:pt idx="1549">
                  <c:v>67.5</c:v>
                </c:pt>
                <c:pt idx="1550">
                  <c:v>67.5</c:v>
                </c:pt>
                <c:pt idx="1551">
                  <c:v>67.5</c:v>
                </c:pt>
                <c:pt idx="1552">
                  <c:v>67.543000000000006</c:v>
                </c:pt>
                <c:pt idx="1553">
                  <c:v>67.543000000000006</c:v>
                </c:pt>
                <c:pt idx="1554">
                  <c:v>67.543000000000006</c:v>
                </c:pt>
                <c:pt idx="1555">
                  <c:v>67.543000000000006</c:v>
                </c:pt>
                <c:pt idx="1556">
                  <c:v>67.543000000000006</c:v>
                </c:pt>
                <c:pt idx="1557">
                  <c:v>67.5</c:v>
                </c:pt>
                <c:pt idx="1558">
                  <c:v>67.5</c:v>
                </c:pt>
                <c:pt idx="1559">
                  <c:v>67.5</c:v>
                </c:pt>
                <c:pt idx="1560">
                  <c:v>67.5</c:v>
                </c:pt>
                <c:pt idx="1561">
                  <c:v>67.5</c:v>
                </c:pt>
                <c:pt idx="1562">
                  <c:v>67.5</c:v>
                </c:pt>
                <c:pt idx="1563">
                  <c:v>67.5</c:v>
                </c:pt>
                <c:pt idx="1564">
                  <c:v>67.5</c:v>
                </c:pt>
                <c:pt idx="1565">
                  <c:v>67.5</c:v>
                </c:pt>
                <c:pt idx="1566">
                  <c:v>67.5</c:v>
                </c:pt>
                <c:pt idx="1567">
                  <c:v>67.5</c:v>
                </c:pt>
                <c:pt idx="1568">
                  <c:v>67.456000000000003</c:v>
                </c:pt>
                <c:pt idx="1569">
                  <c:v>67.456000000000003</c:v>
                </c:pt>
                <c:pt idx="1570">
                  <c:v>67.456000000000003</c:v>
                </c:pt>
                <c:pt idx="1571">
                  <c:v>67.456000000000003</c:v>
                </c:pt>
                <c:pt idx="1572">
                  <c:v>67.456000000000003</c:v>
                </c:pt>
                <c:pt idx="1573">
                  <c:v>67.456000000000003</c:v>
                </c:pt>
                <c:pt idx="1574">
                  <c:v>67.5</c:v>
                </c:pt>
                <c:pt idx="1575">
                  <c:v>67.5</c:v>
                </c:pt>
                <c:pt idx="1576">
                  <c:v>67.5</c:v>
                </c:pt>
                <c:pt idx="1577">
                  <c:v>67.5</c:v>
                </c:pt>
                <c:pt idx="1578">
                  <c:v>67.543000000000006</c:v>
                </c:pt>
                <c:pt idx="1579">
                  <c:v>67.543000000000006</c:v>
                </c:pt>
                <c:pt idx="1580">
                  <c:v>67.543000000000006</c:v>
                </c:pt>
                <c:pt idx="1581">
                  <c:v>67.543000000000006</c:v>
                </c:pt>
                <c:pt idx="1582">
                  <c:v>67.543000000000006</c:v>
                </c:pt>
                <c:pt idx="1583">
                  <c:v>67.543000000000006</c:v>
                </c:pt>
                <c:pt idx="1584">
                  <c:v>67.585999999999999</c:v>
                </c:pt>
                <c:pt idx="1585">
                  <c:v>67.585999999999999</c:v>
                </c:pt>
                <c:pt idx="1586">
                  <c:v>67.585999999999999</c:v>
                </c:pt>
                <c:pt idx="1587">
                  <c:v>67.585999999999999</c:v>
                </c:pt>
                <c:pt idx="1588">
                  <c:v>67.585999999999999</c:v>
                </c:pt>
                <c:pt idx="1589">
                  <c:v>67.585999999999999</c:v>
                </c:pt>
                <c:pt idx="1590">
                  <c:v>67.585999999999999</c:v>
                </c:pt>
                <c:pt idx="1591">
                  <c:v>67.585999999999999</c:v>
                </c:pt>
                <c:pt idx="1592">
                  <c:v>67.585999999999999</c:v>
                </c:pt>
                <c:pt idx="1593">
                  <c:v>67.585999999999999</c:v>
                </c:pt>
                <c:pt idx="1594">
                  <c:v>67.585999999999999</c:v>
                </c:pt>
                <c:pt idx="1595">
                  <c:v>67.585999999999999</c:v>
                </c:pt>
                <c:pt idx="1596">
                  <c:v>67.626999999999981</c:v>
                </c:pt>
                <c:pt idx="1597">
                  <c:v>67.626999999999981</c:v>
                </c:pt>
                <c:pt idx="1598">
                  <c:v>67.626999999999981</c:v>
                </c:pt>
                <c:pt idx="1599">
                  <c:v>67.626999999999981</c:v>
                </c:pt>
                <c:pt idx="1600">
                  <c:v>67.626999999999981</c:v>
                </c:pt>
                <c:pt idx="1601">
                  <c:v>67.585999999999999</c:v>
                </c:pt>
                <c:pt idx="1602">
                  <c:v>67.585999999999999</c:v>
                </c:pt>
                <c:pt idx="1603">
                  <c:v>67.585999999999999</c:v>
                </c:pt>
                <c:pt idx="1604">
                  <c:v>67.585999999999999</c:v>
                </c:pt>
                <c:pt idx="1605">
                  <c:v>67.585999999999999</c:v>
                </c:pt>
                <c:pt idx="1606">
                  <c:v>67.585999999999999</c:v>
                </c:pt>
                <c:pt idx="1607">
                  <c:v>67.585999999999999</c:v>
                </c:pt>
                <c:pt idx="1608">
                  <c:v>67.585999999999999</c:v>
                </c:pt>
                <c:pt idx="1609">
                  <c:v>67.585999999999999</c:v>
                </c:pt>
                <c:pt idx="1610">
                  <c:v>67.585999999999999</c:v>
                </c:pt>
                <c:pt idx="1611">
                  <c:v>67.585999999999999</c:v>
                </c:pt>
                <c:pt idx="1612">
                  <c:v>67.626999999999981</c:v>
                </c:pt>
                <c:pt idx="1613">
                  <c:v>67.626999999999981</c:v>
                </c:pt>
                <c:pt idx="1614">
                  <c:v>67.626999999999981</c:v>
                </c:pt>
                <c:pt idx="1615">
                  <c:v>67.626999999999981</c:v>
                </c:pt>
                <c:pt idx="1616">
                  <c:v>67.585999999999999</c:v>
                </c:pt>
                <c:pt idx="1617">
                  <c:v>67.585999999999999</c:v>
                </c:pt>
                <c:pt idx="1618">
                  <c:v>67.585999999999999</c:v>
                </c:pt>
                <c:pt idx="1619">
                  <c:v>67.585999999999999</c:v>
                </c:pt>
                <c:pt idx="1620">
                  <c:v>67.585999999999999</c:v>
                </c:pt>
                <c:pt idx="1621">
                  <c:v>67.585999999999999</c:v>
                </c:pt>
                <c:pt idx="1622">
                  <c:v>67.585999999999999</c:v>
                </c:pt>
                <c:pt idx="1623">
                  <c:v>67.585999999999999</c:v>
                </c:pt>
                <c:pt idx="1624">
                  <c:v>67.585999999999999</c:v>
                </c:pt>
                <c:pt idx="1625">
                  <c:v>67.585999999999999</c:v>
                </c:pt>
                <c:pt idx="1626">
                  <c:v>67.585999999999999</c:v>
                </c:pt>
                <c:pt idx="1627">
                  <c:v>67.543000000000006</c:v>
                </c:pt>
                <c:pt idx="1628">
                  <c:v>67.543000000000006</c:v>
                </c:pt>
                <c:pt idx="1629">
                  <c:v>67.543000000000006</c:v>
                </c:pt>
                <c:pt idx="1630">
                  <c:v>67.543000000000006</c:v>
                </c:pt>
                <c:pt idx="1631">
                  <c:v>67.543000000000006</c:v>
                </c:pt>
                <c:pt idx="1632">
                  <c:v>67.5</c:v>
                </c:pt>
                <c:pt idx="1633">
                  <c:v>67.543000000000006</c:v>
                </c:pt>
                <c:pt idx="1634">
                  <c:v>67.543000000000006</c:v>
                </c:pt>
                <c:pt idx="1635">
                  <c:v>67.543000000000006</c:v>
                </c:pt>
                <c:pt idx="1636">
                  <c:v>67.585999999999999</c:v>
                </c:pt>
                <c:pt idx="1637">
                  <c:v>67.585999999999999</c:v>
                </c:pt>
                <c:pt idx="1638">
                  <c:v>67.585999999999999</c:v>
                </c:pt>
                <c:pt idx="1639">
                  <c:v>67.585999999999999</c:v>
                </c:pt>
                <c:pt idx="1640">
                  <c:v>67.585999999999999</c:v>
                </c:pt>
                <c:pt idx="1641">
                  <c:v>67.585999999999999</c:v>
                </c:pt>
                <c:pt idx="1642">
                  <c:v>67.585999999999999</c:v>
                </c:pt>
                <c:pt idx="1643">
                  <c:v>67.585999999999999</c:v>
                </c:pt>
                <c:pt idx="1644">
                  <c:v>67.585999999999999</c:v>
                </c:pt>
                <c:pt idx="1645">
                  <c:v>67.585999999999999</c:v>
                </c:pt>
                <c:pt idx="1646">
                  <c:v>67.585999999999999</c:v>
                </c:pt>
                <c:pt idx="1647">
                  <c:v>67.585999999999999</c:v>
                </c:pt>
                <c:pt idx="1648">
                  <c:v>67.585999999999999</c:v>
                </c:pt>
                <c:pt idx="1649">
                  <c:v>67.585999999999999</c:v>
                </c:pt>
                <c:pt idx="1650">
                  <c:v>67.585999999999999</c:v>
                </c:pt>
                <c:pt idx="1651">
                  <c:v>67.585999999999999</c:v>
                </c:pt>
                <c:pt idx="1652">
                  <c:v>67.543000000000006</c:v>
                </c:pt>
                <c:pt idx="1653">
                  <c:v>67.543000000000006</c:v>
                </c:pt>
                <c:pt idx="1654">
                  <c:v>67.543000000000006</c:v>
                </c:pt>
                <c:pt idx="1655">
                  <c:v>67.543000000000006</c:v>
                </c:pt>
                <c:pt idx="1656">
                  <c:v>67.5</c:v>
                </c:pt>
                <c:pt idx="1657">
                  <c:v>67.5</c:v>
                </c:pt>
                <c:pt idx="1658">
                  <c:v>67.5</c:v>
                </c:pt>
                <c:pt idx="1659">
                  <c:v>67.456000000000003</c:v>
                </c:pt>
                <c:pt idx="1660">
                  <c:v>67.456000000000003</c:v>
                </c:pt>
                <c:pt idx="1661">
                  <c:v>67.456000000000003</c:v>
                </c:pt>
                <c:pt idx="1662">
                  <c:v>67.412999999999997</c:v>
                </c:pt>
                <c:pt idx="1663">
                  <c:v>67.412999999999997</c:v>
                </c:pt>
                <c:pt idx="1664">
                  <c:v>67.412999999999997</c:v>
                </c:pt>
                <c:pt idx="1665">
                  <c:v>67.412999999999997</c:v>
                </c:pt>
                <c:pt idx="1666">
                  <c:v>67.412999999999997</c:v>
                </c:pt>
                <c:pt idx="1667">
                  <c:v>67.412999999999997</c:v>
                </c:pt>
                <c:pt idx="1668">
                  <c:v>67.412999999999997</c:v>
                </c:pt>
                <c:pt idx="1669">
                  <c:v>67.412999999999997</c:v>
                </c:pt>
                <c:pt idx="1670">
                  <c:v>67.412999999999997</c:v>
                </c:pt>
                <c:pt idx="1671">
                  <c:v>67.412999999999997</c:v>
                </c:pt>
                <c:pt idx="1672">
                  <c:v>67.412999999999997</c:v>
                </c:pt>
                <c:pt idx="1673">
                  <c:v>67.412999999999997</c:v>
                </c:pt>
                <c:pt idx="1674">
                  <c:v>67.412999999999997</c:v>
                </c:pt>
                <c:pt idx="1675">
                  <c:v>67.412999999999997</c:v>
                </c:pt>
                <c:pt idx="1676">
                  <c:v>67.412999999999997</c:v>
                </c:pt>
                <c:pt idx="1677">
                  <c:v>67.371999999999986</c:v>
                </c:pt>
                <c:pt idx="1678">
                  <c:v>67.371999999999986</c:v>
                </c:pt>
                <c:pt idx="1679">
                  <c:v>67.371999999999986</c:v>
                </c:pt>
                <c:pt idx="1680">
                  <c:v>67.371999999999986</c:v>
                </c:pt>
                <c:pt idx="1681">
                  <c:v>67.371999999999986</c:v>
                </c:pt>
                <c:pt idx="1682">
                  <c:v>67.371999999999986</c:v>
                </c:pt>
                <c:pt idx="1683">
                  <c:v>67.371999999999986</c:v>
                </c:pt>
                <c:pt idx="1684">
                  <c:v>67.371999999999986</c:v>
                </c:pt>
                <c:pt idx="1685">
                  <c:v>67.371999999999986</c:v>
                </c:pt>
                <c:pt idx="1686">
                  <c:v>67.371999999999986</c:v>
                </c:pt>
                <c:pt idx="1687">
                  <c:v>67.371999999999986</c:v>
                </c:pt>
                <c:pt idx="1688">
                  <c:v>67.371999999999986</c:v>
                </c:pt>
                <c:pt idx="1689">
                  <c:v>67.371999999999986</c:v>
                </c:pt>
                <c:pt idx="1690">
                  <c:v>67.328999999999979</c:v>
                </c:pt>
                <c:pt idx="1691">
                  <c:v>67.371999999999986</c:v>
                </c:pt>
                <c:pt idx="1692">
                  <c:v>67.371999999999986</c:v>
                </c:pt>
                <c:pt idx="1693">
                  <c:v>67.371999999999986</c:v>
                </c:pt>
                <c:pt idx="1694">
                  <c:v>67.371999999999986</c:v>
                </c:pt>
                <c:pt idx="1695">
                  <c:v>67.371999999999986</c:v>
                </c:pt>
                <c:pt idx="1696">
                  <c:v>67.371999999999986</c:v>
                </c:pt>
                <c:pt idx="1697">
                  <c:v>67.371999999999986</c:v>
                </c:pt>
                <c:pt idx="1698">
                  <c:v>67.371999999999986</c:v>
                </c:pt>
                <c:pt idx="1699">
                  <c:v>67.371999999999986</c:v>
                </c:pt>
                <c:pt idx="1700">
                  <c:v>67.371999999999986</c:v>
                </c:pt>
                <c:pt idx="1701">
                  <c:v>67.371999999999986</c:v>
                </c:pt>
                <c:pt idx="1702">
                  <c:v>67.371999999999986</c:v>
                </c:pt>
                <c:pt idx="1703">
                  <c:v>67.371999999999986</c:v>
                </c:pt>
                <c:pt idx="1704">
                  <c:v>67.371999999999986</c:v>
                </c:pt>
                <c:pt idx="1705">
                  <c:v>67.371999999999986</c:v>
                </c:pt>
                <c:pt idx="1706">
                  <c:v>67.371999999999986</c:v>
                </c:pt>
                <c:pt idx="1707">
                  <c:v>67.328999999999979</c:v>
                </c:pt>
                <c:pt idx="1708">
                  <c:v>67.328999999999979</c:v>
                </c:pt>
                <c:pt idx="1709">
                  <c:v>67.328999999999979</c:v>
                </c:pt>
                <c:pt idx="1710">
                  <c:v>67.328999999999979</c:v>
                </c:pt>
                <c:pt idx="1711">
                  <c:v>67.328999999999979</c:v>
                </c:pt>
                <c:pt idx="1712">
                  <c:v>67.328999999999979</c:v>
                </c:pt>
                <c:pt idx="1713">
                  <c:v>67.328999999999979</c:v>
                </c:pt>
                <c:pt idx="1714">
                  <c:v>67.328999999999979</c:v>
                </c:pt>
                <c:pt idx="1715">
                  <c:v>67.328999999999979</c:v>
                </c:pt>
                <c:pt idx="1716">
                  <c:v>67.328999999999979</c:v>
                </c:pt>
                <c:pt idx="1717">
                  <c:v>67.328999999999979</c:v>
                </c:pt>
                <c:pt idx="1718">
                  <c:v>67.371999999999986</c:v>
                </c:pt>
                <c:pt idx="1719">
                  <c:v>67.371999999999986</c:v>
                </c:pt>
                <c:pt idx="1720">
                  <c:v>67.371999999999986</c:v>
                </c:pt>
                <c:pt idx="1721">
                  <c:v>67.371999999999986</c:v>
                </c:pt>
                <c:pt idx="1722">
                  <c:v>67.371999999999986</c:v>
                </c:pt>
                <c:pt idx="1723">
                  <c:v>67.371999999999986</c:v>
                </c:pt>
                <c:pt idx="1724">
                  <c:v>67.371999999999986</c:v>
                </c:pt>
                <c:pt idx="1725">
                  <c:v>67.371999999999986</c:v>
                </c:pt>
                <c:pt idx="1726">
                  <c:v>67.371999999999986</c:v>
                </c:pt>
                <c:pt idx="1727">
                  <c:v>67.371999999999986</c:v>
                </c:pt>
                <c:pt idx="1728">
                  <c:v>67.371999999999986</c:v>
                </c:pt>
                <c:pt idx="1729">
                  <c:v>67.371999999999986</c:v>
                </c:pt>
                <c:pt idx="1730">
                  <c:v>67.371999999999986</c:v>
                </c:pt>
                <c:pt idx="1731">
                  <c:v>67.371999999999986</c:v>
                </c:pt>
                <c:pt idx="1732">
                  <c:v>67.371999999999986</c:v>
                </c:pt>
                <c:pt idx="1733">
                  <c:v>67.371999999999986</c:v>
                </c:pt>
                <c:pt idx="1734">
                  <c:v>67.371999999999986</c:v>
                </c:pt>
                <c:pt idx="1735">
                  <c:v>67.371999999999986</c:v>
                </c:pt>
                <c:pt idx="1736">
                  <c:v>67.371999999999986</c:v>
                </c:pt>
                <c:pt idx="1737">
                  <c:v>67.371999999999986</c:v>
                </c:pt>
                <c:pt idx="1738">
                  <c:v>67.371999999999986</c:v>
                </c:pt>
                <c:pt idx="1739">
                  <c:v>67.371999999999986</c:v>
                </c:pt>
                <c:pt idx="1740">
                  <c:v>67.371999999999986</c:v>
                </c:pt>
                <c:pt idx="1741">
                  <c:v>67.371999999999986</c:v>
                </c:pt>
                <c:pt idx="1742">
                  <c:v>67.371999999999986</c:v>
                </c:pt>
                <c:pt idx="1743">
                  <c:v>67.371999999999986</c:v>
                </c:pt>
                <c:pt idx="1744">
                  <c:v>67.371999999999986</c:v>
                </c:pt>
                <c:pt idx="1745">
                  <c:v>67.371999999999986</c:v>
                </c:pt>
                <c:pt idx="1746">
                  <c:v>67.328999999999979</c:v>
                </c:pt>
                <c:pt idx="1747">
                  <c:v>67.328999999999979</c:v>
                </c:pt>
                <c:pt idx="1748">
                  <c:v>67.328999999999979</c:v>
                </c:pt>
                <c:pt idx="1749">
                  <c:v>67.328999999999979</c:v>
                </c:pt>
                <c:pt idx="1750">
                  <c:v>67.328999999999979</c:v>
                </c:pt>
                <c:pt idx="1751">
                  <c:v>67.328999999999979</c:v>
                </c:pt>
                <c:pt idx="1752">
                  <c:v>67.328999999999979</c:v>
                </c:pt>
                <c:pt idx="1753">
                  <c:v>67.328999999999979</c:v>
                </c:pt>
                <c:pt idx="1754">
                  <c:v>67.328999999999979</c:v>
                </c:pt>
                <c:pt idx="1755">
                  <c:v>67.328999999999979</c:v>
                </c:pt>
                <c:pt idx="1756">
                  <c:v>67.328999999999979</c:v>
                </c:pt>
                <c:pt idx="1757">
                  <c:v>67.328999999999979</c:v>
                </c:pt>
                <c:pt idx="1758">
                  <c:v>67.328999999999979</c:v>
                </c:pt>
                <c:pt idx="1759">
                  <c:v>67.328999999999979</c:v>
                </c:pt>
                <c:pt idx="1760">
                  <c:v>67.328999999999979</c:v>
                </c:pt>
                <c:pt idx="1761">
                  <c:v>67.328999999999979</c:v>
                </c:pt>
                <c:pt idx="1762">
                  <c:v>67.328999999999979</c:v>
                </c:pt>
                <c:pt idx="1763">
                  <c:v>67.328999999999979</c:v>
                </c:pt>
                <c:pt idx="1764">
                  <c:v>67.328999999999979</c:v>
                </c:pt>
                <c:pt idx="1765">
                  <c:v>67.328999999999979</c:v>
                </c:pt>
                <c:pt idx="1766">
                  <c:v>67.328999999999979</c:v>
                </c:pt>
                <c:pt idx="1767">
                  <c:v>67.328999999999979</c:v>
                </c:pt>
                <c:pt idx="1768">
                  <c:v>67.328999999999979</c:v>
                </c:pt>
                <c:pt idx="1769">
                  <c:v>67.328999999999979</c:v>
                </c:pt>
                <c:pt idx="1770">
                  <c:v>67.328999999999979</c:v>
                </c:pt>
                <c:pt idx="1771">
                  <c:v>67.328999999999979</c:v>
                </c:pt>
                <c:pt idx="1772">
                  <c:v>67.328999999999979</c:v>
                </c:pt>
                <c:pt idx="1773">
                  <c:v>67.328999999999979</c:v>
                </c:pt>
                <c:pt idx="1774">
                  <c:v>67.328999999999979</c:v>
                </c:pt>
                <c:pt idx="1775">
                  <c:v>67.328999999999979</c:v>
                </c:pt>
                <c:pt idx="1776">
                  <c:v>67.328999999999979</c:v>
                </c:pt>
                <c:pt idx="1777">
                  <c:v>67.328999999999979</c:v>
                </c:pt>
                <c:pt idx="1778">
                  <c:v>67.328999999999979</c:v>
                </c:pt>
                <c:pt idx="1779">
                  <c:v>67.328999999999979</c:v>
                </c:pt>
                <c:pt idx="1780">
                  <c:v>67.284999999999997</c:v>
                </c:pt>
                <c:pt idx="1781">
                  <c:v>67.284999999999997</c:v>
                </c:pt>
                <c:pt idx="1782">
                  <c:v>67.284999999999997</c:v>
                </c:pt>
                <c:pt idx="1783">
                  <c:v>67.284999999999997</c:v>
                </c:pt>
                <c:pt idx="1784">
                  <c:v>67.284999999999997</c:v>
                </c:pt>
                <c:pt idx="1785">
                  <c:v>67.284999999999997</c:v>
                </c:pt>
                <c:pt idx="1786">
                  <c:v>67.284999999999997</c:v>
                </c:pt>
                <c:pt idx="1787">
                  <c:v>67.284999999999997</c:v>
                </c:pt>
                <c:pt idx="1788">
                  <c:v>67.284999999999997</c:v>
                </c:pt>
                <c:pt idx="1789">
                  <c:v>67.284999999999997</c:v>
                </c:pt>
                <c:pt idx="1790">
                  <c:v>67.284999999999997</c:v>
                </c:pt>
                <c:pt idx="1791">
                  <c:v>67.284999999999997</c:v>
                </c:pt>
                <c:pt idx="1792">
                  <c:v>67.284999999999997</c:v>
                </c:pt>
                <c:pt idx="1793">
                  <c:v>67.284999999999997</c:v>
                </c:pt>
                <c:pt idx="1794">
                  <c:v>67.284999999999997</c:v>
                </c:pt>
                <c:pt idx="1795">
                  <c:v>67.284999999999997</c:v>
                </c:pt>
                <c:pt idx="1796">
                  <c:v>67.284999999999997</c:v>
                </c:pt>
                <c:pt idx="1797">
                  <c:v>67.284999999999997</c:v>
                </c:pt>
                <c:pt idx="1798">
                  <c:v>67.284999999999997</c:v>
                </c:pt>
                <c:pt idx="1799">
                  <c:v>67.284999999999997</c:v>
                </c:pt>
                <c:pt idx="1800">
                  <c:v>67.284999999999997</c:v>
                </c:pt>
                <c:pt idx="1801">
                  <c:v>67.284999999999997</c:v>
                </c:pt>
                <c:pt idx="1802">
                  <c:v>67.284999999999997</c:v>
                </c:pt>
                <c:pt idx="1803">
                  <c:v>67.284999999999997</c:v>
                </c:pt>
                <c:pt idx="1804">
                  <c:v>67.284999999999997</c:v>
                </c:pt>
                <c:pt idx="1805">
                  <c:v>67.242000000000004</c:v>
                </c:pt>
                <c:pt idx="1806">
                  <c:v>67.242000000000004</c:v>
                </c:pt>
                <c:pt idx="1807">
                  <c:v>67.242000000000004</c:v>
                </c:pt>
                <c:pt idx="1808">
                  <c:v>67.242000000000004</c:v>
                </c:pt>
                <c:pt idx="1809">
                  <c:v>67.242000000000004</c:v>
                </c:pt>
                <c:pt idx="1810">
                  <c:v>67.242000000000004</c:v>
                </c:pt>
                <c:pt idx="1811">
                  <c:v>67.284999999999997</c:v>
                </c:pt>
                <c:pt idx="1812">
                  <c:v>67.284999999999997</c:v>
                </c:pt>
                <c:pt idx="1813">
                  <c:v>67.284999999999997</c:v>
                </c:pt>
                <c:pt idx="1814">
                  <c:v>67.284999999999997</c:v>
                </c:pt>
                <c:pt idx="1815">
                  <c:v>67.284999999999997</c:v>
                </c:pt>
                <c:pt idx="1816">
                  <c:v>67.284999999999997</c:v>
                </c:pt>
                <c:pt idx="1817">
                  <c:v>67.284999999999997</c:v>
                </c:pt>
                <c:pt idx="1818">
                  <c:v>67.284999999999997</c:v>
                </c:pt>
                <c:pt idx="1819">
                  <c:v>67.284999999999997</c:v>
                </c:pt>
                <c:pt idx="1820">
                  <c:v>67.284999999999997</c:v>
                </c:pt>
                <c:pt idx="1821">
                  <c:v>67.284999999999997</c:v>
                </c:pt>
                <c:pt idx="1822">
                  <c:v>67.284999999999997</c:v>
                </c:pt>
                <c:pt idx="1823">
                  <c:v>67.284999999999997</c:v>
                </c:pt>
                <c:pt idx="1824">
                  <c:v>67.284999999999997</c:v>
                </c:pt>
                <c:pt idx="1825">
                  <c:v>67.328999999999979</c:v>
                </c:pt>
                <c:pt idx="1826">
                  <c:v>67.328999999999979</c:v>
                </c:pt>
                <c:pt idx="1827">
                  <c:v>67.328999999999979</c:v>
                </c:pt>
                <c:pt idx="1828">
                  <c:v>67.328999999999979</c:v>
                </c:pt>
                <c:pt idx="1829">
                  <c:v>67.328999999999979</c:v>
                </c:pt>
                <c:pt idx="1830">
                  <c:v>67.328999999999979</c:v>
                </c:pt>
                <c:pt idx="1831">
                  <c:v>67.284999999999997</c:v>
                </c:pt>
                <c:pt idx="1832">
                  <c:v>67.284999999999997</c:v>
                </c:pt>
                <c:pt idx="1833">
                  <c:v>67.284999999999997</c:v>
                </c:pt>
                <c:pt idx="1834">
                  <c:v>67.284999999999997</c:v>
                </c:pt>
                <c:pt idx="1835">
                  <c:v>67.284999999999997</c:v>
                </c:pt>
                <c:pt idx="1836">
                  <c:v>67.284999999999997</c:v>
                </c:pt>
                <c:pt idx="1837">
                  <c:v>67.242000000000004</c:v>
                </c:pt>
                <c:pt idx="1838">
                  <c:v>67.242000000000004</c:v>
                </c:pt>
                <c:pt idx="1839">
                  <c:v>67.242000000000004</c:v>
                </c:pt>
                <c:pt idx="1840">
                  <c:v>67.242000000000004</c:v>
                </c:pt>
                <c:pt idx="1841">
                  <c:v>67.198999999999998</c:v>
                </c:pt>
                <c:pt idx="1842">
                  <c:v>67.198999999999998</c:v>
                </c:pt>
                <c:pt idx="1843">
                  <c:v>67.198999999999998</c:v>
                </c:pt>
                <c:pt idx="1844">
                  <c:v>67.198999999999998</c:v>
                </c:pt>
                <c:pt idx="1845">
                  <c:v>67.198999999999998</c:v>
                </c:pt>
                <c:pt idx="1846">
                  <c:v>67.198999999999998</c:v>
                </c:pt>
                <c:pt idx="1847">
                  <c:v>67.198999999999998</c:v>
                </c:pt>
                <c:pt idx="1848">
                  <c:v>67.242000000000004</c:v>
                </c:pt>
                <c:pt idx="1849">
                  <c:v>67.242000000000004</c:v>
                </c:pt>
                <c:pt idx="1850">
                  <c:v>67.242000000000004</c:v>
                </c:pt>
                <c:pt idx="1851">
                  <c:v>67.242000000000004</c:v>
                </c:pt>
                <c:pt idx="1852">
                  <c:v>67.242000000000004</c:v>
                </c:pt>
                <c:pt idx="1853">
                  <c:v>67.242000000000004</c:v>
                </c:pt>
                <c:pt idx="1854">
                  <c:v>67.242000000000004</c:v>
                </c:pt>
                <c:pt idx="1855">
                  <c:v>67.284999999999997</c:v>
                </c:pt>
                <c:pt idx="1856">
                  <c:v>67.284999999999997</c:v>
                </c:pt>
                <c:pt idx="1857">
                  <c:v>67.284999999999997</c:v>
                </c:pt>
                <c:pt idx="1858">
                  <c:v>67.284999999999997</c:v>
                </c:pt>
                <c:pt idx="1859">
                  <c:v>67.284999999999997</c:v>
                </c:pt>
                <c:pt idx="1860">
                  <c:v>67.284999999999997</c:v>
                </c:pt>
                <c:pt idx="1861">
                  <c:v>67.284999999999997</c:v>
                </c:pt>
                <c:pt idx="1862">
                  <c:v>67.284999999999997</c:v>
                </c:pt>
                <c:pt idx="1863">
                  <c:v>67.284999999999997</c:v>
                </c:pt>
                <c:pt idx="1864">
                  <c:v>67.284999999999997</c:v>
                </c:pt>
                <c:pt idx="1865">
                  <c:v>67.284999999999997</c:v>
                </c:pt>
                <c:pt idx="1866">
                  <c:v>67.284999999999997</c:v>
                </c:pt>
                <c:pt idx="1867">
                  <c:v>67.328999999999979</c:v>
                </c:pt>
                <c:pt idx="1868">
                  <c:v>67.328999999999979</c:v>
                </c:pt>
                <c:pt idx="1869">
                  <c:v>67.328999999999979</c:v>
                </c:pt>
                <c:pt idx="1870">
                  <c:v>67.328999999999979</c:v>
                </c:pt>
                <c:pt idx="1871">
                  <c:v>67.328999999999979</c:v>
                </c:pt>
                <c:pt idx="1872">
                  <c:v>67.371999999999986</c:v>
                </c:pt>
                <c:pt idx="1873">
                  <c:v>67.371999999999986</c:v>
                </c:pt>
                <c:pt idx="1874">
                  <c:v>67.412999999999997</c:v>
                </c:pt>
                <c:pt idx="1875">
                  <c:v>67.412999999999997</c:v>
                </c:pt>
                <c:pt idx="1876">
                  <c:v>67.412999999999997</c:v>
                </c:pt>
                <c:pt idx="1877">
                  <c:v>67.456000000000003</c:v>
                </c:pt>
                <c:pt idx="1878">
                  <c:v>67.456000000000003</c:v>
                </c:pt>
                <c:pt idx="1879">
                  <c:v>67.456000000000003</c:v>
                </c:pt>
                <c:pt idx="1880">
                  <c:v>67.456000000000003</c:v>
                </c:pt>
                <c:pt idx="1881">
                  <c:v>67.5</c:v>
                </c:pt>
                <c:pt idx="1882">
                  <c:v>67.5</c:v>
                </c:pt>
                <c:pt idx="1883">
                  <c:v>67.5</c:v>
                </c:pt>
                <c:pt idx="1884">
                  <c:v>67.543000000000006</c:v>
                </c:pt>
                <c:pt idx="1885">
                  <c:v>67.585999999999999</c:v>
                </c:pt>
                <c:pt idx="1886">
                  <c:v>67.585999999999999</c:v>
                </c:pt>
                <c:pt idx="1887">
                  <c:v>67.626999999999981</c:v>
                </c:pt>
                <c:pt idx="1888">
                  <c:v>67.626999999999981</c:v>
                </c:pt>
                <c:pt idx="1889">
                  <c:v>67.626999999999981</c:v>
                </c:pt>
                <c:pt idx="1890">
                  <c:v>67.670999999999978</c:v>
                </c:pt>
                <c:pt idx="1891">
                  <c:v>67.670999999999978</c:v>
                </c:pt>
                <c:pt idx="1892">
                  <c:v>67.670999999999978</c:v>
                </c:pt>
                <c:pt idx="1893">
                  <c:v>67.670999999999978</c:v>
                </c:pt>
                <c:pt idx="1894">
                  <c:v>67.670999999999978</c:v>
                </c:pt>
                <c:pt idx="1895">
                  <c:v>67.670999999999978</c:v>
                </c:pt>
                <c:pt idx="1896">
                  <c:v>67.670999999999978</c:v>
                </c:pt>
                <c:pt idx="1897">
                  <c:v>67.670999999999978</c:v>
                </c:pt>
                <c:pt idx="1898">
                  <c:v>67.670999999999978</c:v>
                </c:pt>
                <c:pt idx="1899">
                  <c:v>67.670999999999978</c:v>
                </c:pt>
                <c:pt idx="1900">
                  <c:v>67.626999999999981</c:v>
                </c:pt>
                <c:pt idx="1901">
                  <c:v>67.626999999999981</c:v>
                </c:pt>
                <c:pt idx="1902">
                  <c:v>67.626999999999981</c:v>
                </c:pt>
                <c:pt idx="1903">
                  <c:v>67.626999999999981</c:v>
                </c:pt>
                <c:pt idx="1904">
                  <c:v>67.626999999999981</c:v>
                </c:pt>
                <c:pt idx="1905">
                  <c:v>67.626999999999981</c:v>
                </c:pt>
                <c:pt idx="1906">
                  <c:v>67.626999999999981</c:v>
                </c:pt>
                <c:pt idx="1907">
                  <c:v>67.670999999999978</c:v>
                </c:pt>
                <c:pt idx="1908">
                  <c:v>67.670999999999978</c:v>
                </c:pt>
                <c:pt idx="1909">
                  <c:v>67.670999999999978</c:v>
                </c:pt>
                <c:pt idx="1910">
                  <c:v>67.670999999999978</c:v>
                </c:pt>
                <c:pt idx="1911">
                  <c:v>67.670999999999978</c:v>
                </c:pt>
                <c:pt idx="1912">
                  <c:v>67.670999999999978</c:v>
                </c:pt>
                <c:pt idx="1913">
                  <c:v>67.670999999999978</c:v>
                </c:pt>
                <c:pt idx="1914">
                  <c:v>67.670999999999978</c:v>
                </c:pt>
                <c:pt idx="1915">
                  <c:v>67.670999999999978</c:v>
                </c:pt>
                <c:pt idx="1916">
                  <c:v>67.670999999999978</c:v>
                </c:pt>
                <c:pt idx="1917">
                  <c:v>67.670999999999978</c:v>
                </c:pt>
                <c:pt idx="1918">
                  <c:v>67.670999999999978</c:v>
                </c:pt>
                <c:pt idx="1919">
                  <c:v>67.714000000000027</c:v>
                </c:pt>
                <c:pt idx="1920">
                  <c:v>67.714000000000027</c:v>
                </c:pt>
                <c:pt idx="1921">
                  <c:v>67.714000000000027</c:v>
                </c:pt>
                <c:pt idx="1922">
                  <c:v>67.714000000000027</c:v>
                </c:pt>
                <c:pt idx="1923">
                  <c:v>67.714000000000027</c:v>
                </c:pt>
                <c:pt idx="1924">
                  <c:v>67.714000000000027</c:v>
                </c:pt>
                <c:pt idx="1925">
                  <c:v>67.714000000000027</c:v>
                </c:pt>
                <c:pt idx="1926">
                  <c:v>67.714000000000027</c:v>
                </c:pt>
                <c:pt idx="1927">
                  <c:v>67.714000000000027</c:v>
                </c:pt>
                <c:pt idx="1928">
                  <c:v>67.670999999999978</c:v>
                </c:pt>
                <c:pt idx="1929">
                  <c:v>67.670999999999978</c:v>
                </c:pt>
                <c:pt idx="1930">
                  <c:v>67.670999999999978</c:v>
                </c:pt>
                <c:pt idx="1931">
                  <c:v>67.670999999999978</c:v>
                </c:pt>
                <c:pt idx="1932">
                  <c:v>67.670999999999978</c:v>
                </c:pt>
                <c:pt idx="1933">
                  <c:v>67.670999999999978</c:v>
                </c:pt>
                <c:pt idx="1934">
                  <c:v>67.626999999999981</c:v>
                </c:pt>
                <c:pt idx="1935">
                  <c:v>67.626999999999981</c:v>
                </c:pt>
                <c:pt idx="1936">
                  <c:v>67.626999999999981</c:v>
                </c:pt>
                <c:pt idx="1937">
                  <c:v>67.626999999999981</c:v>
                </c:pt>
                <c:pt idx="1938">
                  <c:v>67.626999999999981</c:v>
                </c:pt>
                <c:pt idx="1939">
                  <c:v>67.626999999999981</c:v>
                </c:pt>
                <c:pt idx="1940">
                  <c:v>67.626999999999981</c:v>
                </c:pt>
                <c:pt idx="1941">
                  <c:v>67.626999999999981</c:v>
                </c:pt>
                <c:pt idx="1942">
                  <c:v>67.670999999999978</c:v>
                </c:pt>
                <c:pt idx="1943">
                  <c:v>67.670999999999978</c:v>
                </c:pt>
                <c:pt idx="1944">
                  <c:v>67.670999999999978</c:v>
                </c:pt>
                <c:pt idx="1945">
                  <c:v>67.670999999999978</c:v>
                </c:pt>
                <c:pt idx="1946">
                  <c:v>67.670999999999978</c:v>
                </c:pt>
                <c:pt idx="1947">
                  <c:v>67.670999999999978</c:v>
                </c:pt>
                <c:pt idx="1948">
                  <c:v>67.670999999999978</c:v>
                </c:pt>
                <c:pt idx="1949">
                  <c:v>67.670999999999978</c:v>
                </c:pt>
                <c:pt idx="1950">
                  <c:v>67.670999999999978</c:v>
                </c:pt>
                <c:pt idx="1951">
                  <c:v>67.670999999999978</c:v>
                </c:pt>
                <c:pt idx="1952">
                  <c:v>67.670999999999978</c:v>
                </c:pt>
                <c:pt idx="1953">
                  <c:v>67.670999999999978</c:v>
                </c:pt>
                <c:pt idx="1954">
                  <c:v>67.670999999999978</c:v>
                </c:pt>
                <c:pt idx="1955">
                  <c:v>67.670999999999978</c:v>
                </c:pt>
                <c:pt idx="1956">
                  <c:v>67.670999999999978</c:v>
                </c:pt>
                <c:pt idx="1957">
                  <c:v>67.670999999999978</c:v>
                </c:pt>
                <c:pt idx="1958">
                  <c:v>67.670999999999978</c:v>
                </c:pt>
                <c:pt idx="1959">
                  <c:v>67.670999999999978</c:v>
                </c:pt>
                <c:pt idx="1960">
                  <c:v>67.670999999999978</c:v>
                </c:pt>
                <c:pt idx="1961">
                  <c:v>67.670999999999978</c:v>
                </c:pt>
                <c:pt idx="1962">
                  <c:v>67.670999999999978</c:v>
                </c:pt>
                <c:pt idx="1963">
                  <c:v>67.670999999999978</c:v>
                </c:pt>
                <c:pt idx="1964">
                  <c:v>67.670999999999978</c:v>
                </c:pt>
                <c:pt idx="1965">
                  <c:v>67.670999999999978</c:v>
                </c:pt>
                <c:pt idx="1966">
                  <c:v>67.670999999999978</c:v>
                </c:pt>
                <c:pt idx="1967">
                  <c:v>67.670999999999978</c:v>
                </c:pt>
                <c:pt idx="1968">
                  <c:v>67.670999999999978</c:v>
                </c:pt>
                <c:pt idx="1969">
                  <c:v>67.670999999999978</c:v>
                </c:pt>
                <c:pt idx="1970">
                  <c:v>67.670999999999978</c:v>
                </c:pt>
                <c:pt idx="1971">
                  <c:v>67.670999999999978</c:v>
                </c:pt>
                <c:pt idx="1972">
                  <c:v>67.670999999999978</c:v>
                </c:pt>
                <c:pt idx="1973">
                  <c:v>67.670999999999978</c:v>
                </c:pt>
                <c:pt idx="1974">
                  <c:v>67.670999999999978</c:v>
                </c:pt>
                <c:pt idx="1975">
                  <c:v>67.670999999999978</c:v>
                </c:pt>
                <c:pt idx="1976">
                  <c:v>67.670999999999978</c:v>
                </c:pt>
                <c:pt idx="1977">
                  <c:v>67.670999999999978</c:v>
                </c:pt>
                <c:pt idx="1978">
                  <c:v>67.670999999999978</c:v>
                </c:pt>
                <c:pt idx="1979">
                  <c:v>67.670999999999978</c:v>
                </c:pt>
                <c:pt idx="1980">
                  <c:v>67.670999999999978</c:v>
                </c:pt>
                <c:pt idx="1981">
                  <c:v>67.670999999999978</c:v>
                </c:pt>
                <c:pt idx="1982">
                  <c:v>67.670999999999978</c:v>
                </c:pt>
                <c:pt idx="1983">
                  <c:v>67.714000000000027</c:v>
                </c:pt>
                <c:pt idx="1984">
                  <c:v>67.714000000000027</c:v>
                </c:pt>
                <c:pt idx="1985">
                  <c:v>67.714000000000027</c:v>
                </c:pt>
                <c:pt idx="1986">
                  <c:v>67.714000000000027</c:v>
                </c:pt>
                <c:pt idx="1987">
                  <c:v>67.714000000000027</c:v>
                </c:pt>
                <c:pt idx="1988">
                  <c:v>67.714000000000027</c:v>
                </c:pt>
                <c:pt idx="1989">
                  <c:v>67.714000000000027</c:v>
                </c:pt>
                <c:pt idx="1990">
                  <c:v>67.714000000000027</c:v>
                </c:pt>
                <c:pt idx="1991">
                  <c:v>67.714000000000027</c:v>
                </c:pt>
                <c:pt idx="1992">
                  <c:v>67.714000000000027</c:v>
                </c:pt>
                <c:pt idx="1993">
                  <c:v>67.714000000000027</c:v>
                </c:pt>
                <c:pt idx="1994">
                  <c:v>67.714000000000027</c:v>
                </c:pt>
                <c:pt idx="1995">
                  <c:v>67.670999999999978</c:v>
                </c:pt>
                <c:pt idx="1996">
                  <c:v>67.670999999999978</c:v>
                </c:pt>
                <c:pt idx="1997">
                  <c:v>67.670999999999978</c:v>
                </c:pt>
                <c:pt idx="1998">
                  <c:v>67.670999999999978</c:v>
                </c:pt>
                <c:pt idx="1999">
                  <c:v>67.670999999999978</c:v>
                </c:pt>
                <c:pt idx="2000">
                  <c:v>67.670999999999978</c:v>
                </c:pt>
                <c:pt idx="2001">
                  <c:v>67.670999999999978</c:v>
                </c:pt>
                <c:pt idx="2002">
                  <c:v>67.626999999999981</c:v>
                </c:pt>
                <c:pt idx="2003">
                  <c:v>67.626999999999981</c:v>
                </c:pt>
                <c:pt idx="2004">
                  <c:v>67.626999999999981</c:v>
                </c:pt>
                <c:pt idx="2005">
                  <c:v>67.626999999999981</c:v>
                </c:pt>
                <c:pt idx="2006">
                  <c:v>67.585999999999999</c:v>
                </c:pt>
                <c:pt idx="2007">
                  <c:v>67.585999999999999</c:v>
                </c:pt>
                <c:pt idx="2008">
                  <c:v>67.585999999999999</c:v>
                </c:pt>
                <c:pt idx="2009">
                  <c:v>67.585999999999999</c:v>
                </c:pt>
                <c:pt idx="2010">
                  <c:v>67.585999999999999</c:v>
                </c:pt>
                <c:pt idx="2011">
                  <c:v>67.585999999999999</c:v>
                </c:pt>
                <c:pt idx="2012">
                  <c:v>67.626999999999981</c:v>
                </c:pt>
                <c:pt idx="2013">
                  <c:v>67.626999999999981</c:v>
                </c:pt>
                <c:pt idx="2014">
                  <c:v>67.626999999999981</c:v>
                </c:pt>
                <c:pt idx="2015">
                  <c:v>67.626999999999981</c:v>
                </c:pt>
                <c:pt idx="2016">
                  <c:v>67.626999999999981</c:v>
                </c:pt>
                <c:pt idx="2017">
                  <c:v>67.626999999999981</c:v>
                </c:pt>
                <c:pt idx="2018">
                  <c:v>67.626999999999981</c:v>
                </c:pt>
                <c:pt idx="2019">
                  <c:v>67.626999999999981</c:v>
                </c:pt>
                <c:pt idx="2020">
                  <c:v>67.626999999999981</c:v>
                </c:pt>
                <c:pt idx="2021">
                  <c:v>67.585999999999999</c:v>
                </c:pt>
                <c:pt idx="2022">
                  <c:v>67.585999999999999</c:v>
                </c:pt>
                <c:pt idx="2023">
                  <c:v>67.543000000000006</c:v>
                </c:pt>
                <c:pt idx="2024">
                  <c:v>67.543000000000006</c:v>
                </c:pt>
                <c:pt idx="2025">
                  <c:v>67.543000000000006</c:v>
                </c:pt>
                <c:pt idx="2026">
                  <c:v>67.5</c:v>
                </c:pt>
                <c:pt idx="2027">
                  <c:v>67.5</c:v>
                </c:pt>
                <c:pt idx="2028">
                  <c:v>67.5</c:v>
                </c:pt>
                <c:pt idx="2029">
                  <c:v>67.456000000000003</c:v>
                </c:pt>
                <c:pt idx="2030">
                  <c:v>67.456000000000003</c:v>
                </c:pt>
                <c:pt idx="2031">
                  <c:v>67.456000000000003</c:v>
                </c:pt>
                <c:pt idx="2032">
                  <c:v>67.456000000000003</c:v>
                </c:pt>
                <c:pt idx="2033">
                  <c:v>67.456000000000003</c:v>
                </c:pt>
                <c:pt idx="2034">
                  <c:v>67.456000000000003</c:v>
                </c:pt>
                <c:pt idx="2035">
                  <c:v>67.456000000000003</c:v>
                </c:pt>
                <c:pt idx="2036">
                  <c:v>67.456000000000003</c:v>
                </c:pt>
                <c:pt idx="2037">
                  <c:v>67.456000000000003</c:v>
                </c:pt>
                <c:pt idx="2038">
                  <c:v>67.456000000000003</c:v>
                </c:pt>
                <c:pt idx="2039">
                  <c:v>67.456000000000003</c:v>
                </c:pt>
                <c:pt idx="2040">
                  <c:v>67.412999999999997</c:v>
                </c:pt>
                <c:pt idx="2041">
                  <c:v>67.412999999999997</c:v>
                </c:pt>
                <c:pt idx="2042">
                  <c:v>67.412999999999997</c:v>
                </c:pt>
                <c:pt idx="2043">
                  <c:v>67.412999999999997</c:v>
                </c:pt>
                <c:pt idx="2044">
                  <c:v>67.371999999999986</c:v>
                </c:pt>
                <c:pt idx="2045">
                  <c:v>67.371999999999986</c:v>
                </c:pt>
                <c:pt idx="2046">
                  <c:v>67.371999999999986</c:v>
                </c:pt>
                <c:pt idx="2047">
                  <c:v>67.371999999999986</c:v>
                </c:pt>
                <c:pt idx="2048">
                  <c:v>67.371999999999986</c:v>
                </c:pt>
                <c:pt idx="2049">
                  <c:v>67.371999999999986</c:v>
                </c:pt>
                <c:pt idx="2050">
                  <c:v>67.371999999999986</c:v>
                </c:pt>
                <c:pt idx="2051">
                  <c:v>67.412999999999997</c:v>
                </c:pt>
                <c:pt idx="2052">
                  <c:v>67.412999999999997</c:v>
                </c:pt>
                <c:pt idx="2053">
                  <c:v>67.412999999999997</c:v>
                </c:pt>
                <c:pt idx="2054">
                  <c:v>67.412999999999997</c:v>
                </c:pt>
                <c:pt idx="2055">
                  <c:v>67.412999999999997</c:v>
                </c:pt>
                <c:pt idx="2056">
                  <c:v>67.412999999999997</c:v>
                </c:pt>
                <c:pt idx="2057">
                  <c:v>67.412999999999997</c:v>
                </c:pt>
                <c:pt idx="2058">
                  <c:v>67.412999999999997</c:v>
                </c:pt>
                <c:pt idx="2059">
                  <c:v>67.456000000000003</c:v>
                </c:pt>
                <c:pt idx="2060">
                  <c:v>67.456000000000003</c:v>
                </c:pt>
                <c:pt idx="2061">
                  <c:v>67.456000000000003</c:v>
                </c:pt>
                <c:pt idx="2062">
                  <c:v>67.456000000000003</c:v>
                </c:pt>
                <c:pt idx="2063">
                  <c:v>67.456000000000003</c:v>
                </c:pt>
                <c:pt idx="2064">
                  <c:v>67.456000000000003</c:v>
                </c:pt>
                <c:pt idx="2065">
                  <c:v>67.5</c:v>
                </c:pt>
                <c:pt idx="2066">
                  <c:v>67.5</c:v>
                </c:pt>
                <c:pt idx="2067">
                  <c:v>67.5</c:v>
                </c:pt>
                <c:pt idx="2068">
                  <c:v>67.5</c:v>
                </c:pt>
                <c:pt idx="2069">
                  <c:v>67.5</c:v>
                </c:pt>
                <c:pt idx="2070">
                  <c:v>67.5</c:v>
                </c:pt>
                <c:pt idx="2071">
                  <c:v>67.5</c:v>
                </c:pt>
                <c:pt idx="2072">
                  <c:v>67.543000000000006</c:v>
                </c:pt>
                <c:pt idx="2073">
                  <c:v>67.543000000000006</c:v>
                </c:pt>
                <c:pt idx="2074">
                  <c:v>67.543000000000006</c:v>
                </c:pt>
                <c:pt idx="2075">
                  <c:v>67.543000000000006</c:v>
                </c:pt>
                <c:pt idx="2076">
                  <c:v>67.543000000000006</c:v>
                </c:pt>
                <c:pt idx="2077">
                  <c:v>67.543000000000006</c:v>
                </c:pt>
                <c:pt idx="2078">
                  <c:v>67.543000000000006</c:v>
                </c:pt>
                <c:pt idx="2079">
                  <c:v>67.543000000000006</c:v>
                </c:pt>
                <c:pt idx="2080">
                  <c:v>67.543000000000006</c:v>
                </c:pt>
                <c:pt idx="2081">
                  <c:v>67.585999999999999</c:v>
                </c:pt>
                <c:pt idx="2082">
                  <c:v>67.585999999999999</c:v>
                </c:pt>
                <c:pt idx="2083">
                  <c:v>67.585999999999999</c:v>
                </c:pt>
                <c:pt idx="2084">
                  <c:v>67.585999999999999</c:v>
                </c:pt>
                <c:pt idx="2085">
                  <c:v>67.585999999999999</c:v>
                </c:pt>
                <c:pt idx="2086">
                  <c:v>67.626999999999981</c:v>
                </c:pt>
                <c:pt idx="2087">
                  <c:v>67.626999999999981</c:v>
                </c:pt>
                <c:pt idx="2088">
                  <c:v>67.626999999999981</c:v>
                </c:pt>
                <c:pt idx="2089">
                  <c:v>67.626999999999981</c:v>
                </c:pt>
                <c:pt idx="2090">
                  <c:v>67.626999999999981</c:v>
                </c:pt>
                <c:pt idx="2091">
                  <c:v>67.626999999999981</c:v>
                </c:pt>
                <c:pt idx="2092">
                  <c:v>67.626999999999981</c:v>
                </c:pt>
                <c:pt idx="2093">
                  <c:v>67.626999999999981</c:v>
                </c:pt>
                <c:pt idx="2094">
                  <c:v>67.626999999999981</c:v>
                </c:pt>
                <c:pt idx="2095">
                  <c:v>67.626999999999981</c:v>
                </c:pt>
                <c:pt idx="2096">
                  <c:v>67.626999999999981</c:v>
                </c:pt>
                <c:pt idx="2097">
                  <c:v>67.626999999999981</c:v>
                </c:pt>
                <c:pt idx="2098">
                  <c:v>67.626999999999981</c:v>
                </c:pt>
                <c:pt idx="2099">
                  <c:v>67.670999999999978</c:v>
                </c:pt>
                <c:pt idx="2100">
                  <c:v>67.670999999999978</c:v>
                </c:pt>
                <c:pt idx="2101">
                  <c:v>67.670999999999978</c:v>
                </c:pt>
                <c:pt idx="2102">
                  <c:v>67.670999999999978</c:v>
                </c:pt>
                <c:pt idx="2103">
                  <c:v>67.670999999999978</c:v>
                </c:pt>
                <c:pt idx="2104">
                  <c:v>67.626999999999981</c:v>
                </c:pt>
                <c:pt idx="2105">
                  <c:v>67.670999999999978</c:v>
                </c:pt>
                <c:pt idx="2106">
                  <c:v>67.670999999999978</c:v>
                </c:pt>
                <c:pt idx="2107">
                  <c:v>67.670999999999978</c:v>
                </c:pt>
                <c:pt idx="2108">
                  <c:v>67.670999999999978</c:v>
                </c:pt>
                <c:pt idx="2109">
                  <c:v>67.670999999999978</c:v>
                </c:pt>
                <c:pt idx="2110">
                  <c:v>67.670999999999978</c:v>
                </c:pt>
                <c:pt idx="2111">
                  <c:v>67.670999999999978</c:v>
                </c:pt>
                <c:pt idx="2112">
                  <c:v>67.670999999999978</c:v>
                </c:pt>
                <c:pt idx="2113">
                  <c:v>67.670999999999978</c:v>
                </c:pt>
                <c:pt idx="2114">
                  <c:v>67.670999999999978</c:v>
                </c:pt>
                <c:pt idx="2115">
                  <c:v>67.670999999999978</c:v>
                </c:pt>
                <c:pt idx="2116">
                  <c:v>67.670999999999978</c:v>
                </c:pt>
                <c:pt idx="2117">
                  <c:v>67.670999999999978</c:v>
                </c:pt>
                <c:pt idx="2118">
                  <c:v>67.670999999999978</c:v>
                </c:pt>
                <c:pt idx="2119">
                  <c:v>67.670999999999978</c:v>
                </c:pt>
                <c:pt idx="2120">
                  <c:v>67.670999999999978</c:v>
                </c:pt>
                <c:pt idx="2121">
                  <c:v>67.670999999999978</c:v>
                </c:pt>
                <c:pt idx="2122">
                  <c:v>67.670999999999978</c:v>
                </c:pt>
                <c:pt idx="2123">
                  <c:v>67.670999999999978</c:v>
                </c:pt>
                <c:pt idx="2124">
                  <c:v>67.670999999999978</c:v>
                </c:pt>
                <c:pt idx="2125">
                  <c:v>67.670999999999978</c:v>
                </c:pt>
                <c:pt idx="2126">
                  <c:v>67.670999999999978</c:v>
                </c:pt>
                <c:pt idx="2127">
                  <c:v>67.670999999999978</c:v>
                </c:pt>
                <c:pt idx="2128">
                  <c:v>67.670999999999978</c:v>
                </c:pt>
                <c:pt idx="2129">
                  <c:v>67.670999999999978</c:v>
                </c:pt>
                <c:pt idx="2130">
                  <c:v>67.670999999999978</c:v>
                </c:pt>
                <c:pt idx="2131">
                  <c:v>67.670999999999978</c:v>
                </c:pt>
                <c:pt idx="2132">
                  <c:v>67.670999999999978</c:v>
                </c:pt>
                <c:pt idx="2133">
                  <c:v>67.670999999999978</c:v>
                </c:pt>
                <c:pt idx="2134">
                  <c:v>67.670999999999978</c:v>
                </c:pt>
                <c:pt idx="2135">
                  <c:v>67.670999999999978</c:v>
                </c:pt>
                <c:pt idx="2136">
                  <c:v>67.670999999999978</c:v>
                </c:pt>
                <c:pt idx="2137">
                  <c:v>67.670999999999978</c:v>
                </c:pt>
                <c:pt idx="2138">
                  <c:v>67.670999999999978</c:v>
                </c:pt>
                <c:pt idx="2139">
                  <c:v>67.670999999999978</c:v>
                </c:pt>
                <c:pt idx="2140">
                  <c:v>67.670999999999978</c:v>
                </c:pt>
                <c:pt idx="2141">
                  <c:v>67.670999999999978</c:v>
                </c:pt>
                <c:pt idx="2142">
                  <c:v>67.670999999999978</c:v>
                </c:pt>
                <c:pt idx="2143">
                  <c:v>67.626999999999981</c:v>
                </c:pt>
                <c:pt idx="2144">
                  <c:v>67.626999999999981</c:v>
                </c:pt>
                <c:pt idx="2145">
                  <c:v>67.626999999999981</c:v>
                </c:pt>
                <c:pt idx="2146">
                  <c:v>67.626999999999981</c:v>
                </c:pt>
                <c:pt idx="2147">
                  <c:v>67.626999999999981</c:v>
                </c:pt>
                <c:pt idx="2148">
                  <c:v>67.626999999999981</c:v>
                </c:pt>
                <c:pt idx="2149">
                  <c:v>67.626999999999981</c:v>
                </c:pt>
                <c:pt idx="2150">
                  <c:v>67.626999999999981</c:v>
                </c:pt>
                <c:pt idx="2151">
                  <c:v>67.626999999999981</c:v>
                </c:pt>
                <c:pt idx="2152">
                  <c:v>67.626999999999981</c:v>
                </c:pt>
                <c:pt idx="2153">
                  <c:v>67.626999999999981</c:v>
                </c:pt>
                <c:pt idx="2154">
                  <c:v>67.670999999999978</c:v>
                </c:pt>
                <c:pt idx="2155">
                  <c:v>67.670999999999978</c:v>
                </c:pt>
                <c:pt idx="2156">
                  <c:v>67.670999999999978</c:v>
                </c:pt>
                <c:pt idx="2157">
                  <c:v>67.670999999999978</c:v>
                </c:pt>
                <c:pt idx="2158">
                  <c:v>67.670999999999978</c:v>
                </c:pt>
                <c:pt idx="2159">
                  <c:v>67.714000000000027</c:v>
                </c:pt>
                <c:pt idx="2160">
                  <c:v>67.714000000000027</c:v>
                </c:pt>
                <c:pt idx="2161">
                  <c:v>67.714000000000027</c:v>
                </c:pt>
                <c:pt idx="2162">
                  <c:v>67.714000000000027</c:v>
                </c:pt>
                <c:pt idx="2163">
                  <c:v>67.714000000000027</c:v>
                </c:pt>
                <c:pt idx="2164">
                  <c:v>67.757000000000005</c:v>
                </c:pt>
                <c:pt idx="2165">
                  <c:v>67.757000000000005</c:v>
                </c:pt>
                <c:pt idx="2166">
                  <c:v>67.757000000000005</c:v>
                </c:pt>
                <c:pt idx="2167">
                  <c:v>67.757000000000005</c:v>
                </c:pt>
                <c:pt idx="2168">
                  <c:v>67.757000000000005</c:v>
                </c:pt>
                <c:pt idx="2169">
                  <c:v>67.714000000000027</c:v>
                </c:pt>
                <c:pt idx="2170">
                  <c:v>67.714000000000027</c:v>
                </c:pt>
                <c:pt idx="2171">
                  <c:v>67.714000000000027</c:v>
                </c:pt>
                <c:pt idx="2172">
                  <c:v>67.714000000000027</c:v>
                </c:pt>
                <c:pt idx="2173">
                  <c:v>67.714000000000027</c:v>
                </c:pt>
                <c:pt idx="2174">
                  <c:v>67.757000000000005</c:v>
                </c:pt>
                <c:pt idx="2175">
                  <c:v>67.757000000000005</c:v>
                </c:pt>
                <c:pt idx="2176">
                  <c:v>67.798000000000002</c:v>
                </c:pt>
                <c:pt idx="2177">
                  <c:v>67.798000000000002</c:v>
                </c:pt>
                <c:pt idx="2178">
                  <c:v>67.842000000000013</c:v>
                </c:pt>
                <c:pt idx="2179">
                  <c:v>67.842000000000013</c:v>
                </c:pt>
                <c:pt idx="2180">
                  <c:v>67.842000000000013</c:v>
                </c:pt>
                <c:pt idx="2181">
                  <c:v>67.842000000000013</c:v>
                </c:pt>
                <c:pt idx="2182">
                  <c:v>67.884999999999991</c:v>
                </c:pt>
                <c:pt idx="2183">
                  <c:v>67.884999999999991</c:v>
                </c:pt>
                <c:pt idx="2184">
                  <c:v>67.884999999999991</c:v>
                </c:pt>
                <c:pt idx="2185">
                  <c:v>67.884999999999991</c:v>
                </c:pt>
                <c:pt idx="2186">
                  <c:v>67.884999999999991</c:v>
                </c:pt>
                <c:pt idx="2187">
                  <c:v>67.884999999999991</c:v>
                </c:pt>
                <c:pt idx="2188">
                  <c:v>67.842000000000013</c:v>
                </c:pt>
                <c:pt idx="2189">
                  <c:v>67.842000000000013</c:v>
                </c:pt>
                <c:pt idx="2190">
                  <c:v>67.842000000000013</c:v>
                </c:pt>
                <c:pt idx="2191">
                  <c:v>67.798000000000002</c:v>
                </c:pt>
                <c:pt idx="2192">
                  <c:v>67.798000000000002</c:v>
                </c:pt>
                <c:pt idx="2193">
                  <c:v>67.757000000000005</c:v>
                </c:pt>
                <c:pt idx="2194">
                  <c:v>67.757000000000005</c:v>
                </c:pt>
                <c:pt idx="2195">
                  <c:v>67.757000000000005</c:v>
                </c:pt>
                <c:pt idx="2196">
                  <c:v>67.714000000000027</c:v>
                </c:pt>
                <c:pt idx="2197">
                  <c:v>67.714000000000027</c:v>
                </c:pt>
                <c:pt idx="2198">
                  <c:v>67.714000000000027</c:v>
                </c:pt>
                <c:pt idx="2199">
                  <c:v>67.714000000000027</c:v>
                </c:pt>
                <c:pt idx="2200">
                  <c:v>67.714000000000027</c:v>
                </c:pt>
                <c:pt idx="2201">
                  <c:v>67.714000000000027</c:v>
                </c:pt>
                <c:pt idx="2202">
                  <c:v>67.714000000000027</c:v>
                </c:pt>
                <c:pt idx="2203">
                  <c:v>67.714000000000027</c:v>
                </c:pt>
                <c:pt idx="2204">
                  <c:v>67.714000000000027</c:v>
                </c:pt>
                <c:pt idx="2205">
                  <c:v>67.757000000000005</c:v>
                </c:pt>
                <c:pt idx="2206">
                  <c:v>67.757000000000005</c:v>
                </c:pt>
                <c:pt idx="2207">
                  <c:v>67.757000000000005</c:v>
                </c:pt>
                <c:pt idx="2208">
                  <c:v>67.757000000000005</c:v>
                </c:pt>
                <c:pt idx="2209">
                  <c:v>67.757000000000005</c:v>
                </c:pt>
                <c:pt idx="2210">
                  <c:v>67.757000000000005</c:v>
                </c:pt>
                <c:pt idx="2211">
                  <c:v>67.757000000000005</c:v>
                </c:pt>
                <c:pt idx="2212">
                  <c:v>67.798000000000002</c:v>
                </c:pt>
                <c:pt idx="2213">
                  <c:v>67.798000000000002</c:v>
                </c:pt>
                <c:pt idx="2214">
                  <c:v>67.798000000000002</c:v>
                </c:pt>
                <c:pt idx="2215">
                  <c:v>67.842000000000013</c:v>
                </c:pt>
                <c:pt idx="2216">
                  <c:v>67.842000000000013</c:v>
                </c:pt>
                <c:pt idx="2217">
                  <c:v>67.842000000000013</c:v>
                </c:pt>
                <c:pt idx="2218">
                  <c:v>67.842000000000013</c:v>
                </c:pt>
                <c:pt idx="2219">
                  <c:v>67.842000000000013</c:v>
                </c:pt>
                <c:pt idx="2220">
                  <c:v>67.842000000000013</c:v>
                </c:pt>
                <c:pt idx="2221">
                  <c:v>67.842000000000013</c:v>
                </c:pt>
                <c:pt idx="2222">
                  <c:v>67.842000000000013</c:v>
                </c:pt>
                <c:pt idx="2223">
                  <c:v>67.842000000000013</c:v>
                </c:pt>
                <c:pt idx="2224">
                  <c:v>67.842000000000013</c:v>
                </c:pt>
                <c:pt idx="2225">
                  <c:v>67.842000000000013</c:v>
                </c:pt>
                <c:pt idx="2226">
                  <c:v>67.842000000000013</c:v>
                </c:pt>
                <c:pt idx="2227">
                  <c:v>67.842000000000013</c:v>
                </c:pt>
                <c:pt idx="2228">
                  <c:v>67.798000000000002</c:v>
                </c:pt>
                <c:pt idx="2229">
                  <c:v>67.798000000000002</c:v>
                </c:pt>
                <c:pt idx="2230">
                  <c:v>67.757000000000005</c:v>
                </c:pt>
                <c:pt idx="2231">
                  <c:v>67.757000000000005</c:v>
                </c:pt>
                <c:pt idx="2232">
                  <c:v>67.757000000000005</c:v>
                </c:pt>
                <c:pt idx="2233">
                  <c:v>67.714000000000027</c:v>
                </c:pt>
                <c:pt idx="2234">
                  <c:v>67.714000000000027</c:v>
                </c:pt>
                <c:pt idx="2235">
                  <c:v>67.714000000000027</c:v>
                </c:pt>
                <c:pt idx="2236">
                  <c:v>67.670999999999978</c:v>
                </c:pt>
                <c:pt idx="2237">
                  <c:v>67.670999999999978</c:v>
                </c:pt>
                <c:pt idx="2238">
                  <c:v>67.670999999999978</c:v>
                </c:pt>
                <c:pt idx="2239">
                  <c:v>67.670999999999978</c:v>
                </c:pt>
                <c:pt idx="2240">
                  <c:v>67.626999999999981</c:v>
                </c:pt>
                <c:pt idx="2241">
                  <c:v>67.670999999999978</c:v>
                </c:pt>
                <c:pt idx="2242">
                  <c:v>67.670999999999978</c:v>
                </c:pt>
                <c:pt idx="2243">
                  <c:v>67.670999999999978</c:v>
                </c:pt>
                <c:pt idx="2244">
                  <c:v>67.670999999999978</c:v>
                </c:pt>
                <c:pt idx="2245">
                  <c:v>67.670999999999978</c:v>
                </c:pt>
                <c:pt idx="2246">
                  <c:v>67.670999999999978</c:v>
                </c:pt>
                <c:pt idx="2247">
                  <c:v>67.670999999999978</c:v>
                </c:pt>
                <c:pt idx="2248">
                  <c:v>67.670999999999978</c:v>
                </c:pt>
                <c:pt idx="2249">
                  <c:v>67.670999999999978</c:v>
                </c:pt>
                <c:pt idx="2250">
                  <c:v>67.670999999999978</c:v>
                </c:pt>
                <c:pt idx="2251">
                  <c:v>67.670999999999978</c:v>
                </c:pt>
                <c:pt idx="2252">
                  <c:v>67.626999999999981</c:v>
                </c:pt>
                <c:pt idx="2253">
                  <c:v>67.626999999999981</c:v>
                </c:pt>
                <c:pt idx="2254">
                  <c:v>67.626999999999981</c:v>
                </c:pt>
                <c:pt idx="2255">
                  <c:v>67.670999999999978</c:v>
                </c:pt>
                <c:pt idx="2256">
                  <c:v>67.670999999999978</c:v>
                </c:pt>
                <c:pt idx="2257">
                  <c:v>67.670999999999978</c:v>
                </c:pt>
                <c:pt idx="2258">
                  <c:v>67.670999999999978</c:v>
                </c:pt>
                <c:pt idx="2259">
                  <c:v>67.670999999999978</c:v>
                </c:pt>
                <c:pt idx="2260">
                  <c:v>67.670999999999978</c:v>
                </c:pt>
                <c:pt idx="2261">
                  <c:v>67.670999999999978</c:v>
                </c:pt>
                <c:pt idx="2262">
                  <c:v>67.714000000000027</c:v>
                </c:pt>
                <c:pt idx="2263">
                  <c:v>67.714000000000027</c:v>
                </c:pt>
                <c:pt idx="2264">
                  <c:v>67.714000000000027</c:v>
                </c:pt>
                <c:pt idx="2265">
                  <c:v>67.714000000000027</c:v>
                </c:pt>
                <c:pt idx="2266">
                  <c:v>67.714000000000027</c:v>
                </c:pt>
                <c:pt idx="2267">
                  <c:v>67.714000000000027</c:v>
                </c:pt>
                <c:pt idx="2268">
                  <c:v>67.670999999999978</c:v>
                </c:pt>
                <c:pt idx="2269">
                  <c:v>67.670999999999978</c:v>
                </c:pt>
                <c:pt idx="2270">
                  <c:v>67.670999999999978</c:v>
                </c:pt>
                <c:pt idx="2271">
                  <c:v>67.670999999999978</c:v>
                </c:pt>
                <c:pt idx="2272">
                  <c:v>67.670999999999978</c:v>
                </c:pt>
                <c:pt idx="2273">
                  <c:v>67.670999999999978</c:v>
                </c:pt>
                <c:pt idx="2274">
                  <c:v>67.670999999999978</c:v>
                </c:pt>
                <c:pt idx="2275">
                  <c:v>67.714000000000027</c:v>
                </c:pt>
                <c:pt idx="2276">
                  <c:v>67.714000000000027</c:v>
                </c:pt>
                <c:pt idx="2277">
                  <c:v>67.714000000000027</c:v>
                </c:pt>
                <c:pt idx="2278">
                  <c:v>67.714000000000027</c:v>
                </c:pt>
                <c:pt idx="2279">
                  <c:v>67.714000000000027</c:v>
                </c:pt>
                <c:pt idx="2280">
                  <c:v>67.714000000000027</c:v>
                </c:pt>
                <c:pt idx="2281">
                  <c:v>67.714000000000027</c:v>
                </c:pt>
                <c:pt idx="2282">
                  <c:v>67.714000000000027</c:v>
                </c:pt>
                <c:pt idx="2283">
                  <c:v>67.714000000000027</c:v>
                </c:pt>
                <c:pt idx="2284">
                  <c:v>67.714000000000027</c:v>
                </c:pt>
                <c:pt idx="2285">
                  <c:v>67.714000000000027</c:v>
                </c:pt>
                <c:pt idx="2286">
                  <c:v>67.714000000000027</c:v>
                </c:pt>
                <c:pt idx="2287">
                  <c:v>67.714000000000027</c:v>
                </c:pt>
                <c:pt idx="2288">
                  <c:v>67.714000000000027</c:v>
                </c:pt>
                <c:pt idx="2289">
                  <c:v>67.714000000000027</c:v>
                </c:pt>
                <c:pt idx="2290">
                  <c:v>67.670999999999978</c:v>
                </c:pt>
                <c:pt idx="2291">
                  <c:v>67.714000000000027</c:v>
                </c:pt>
                <c:pt idx="2292">
                  <c:v>67.714000000000027</c:v>
                </c:pt>
                <c:pt idx="2293">
                  <c:v>67.714000000000027</c:v>
                </c:pt>
                <c:pt idx="2294">
                  <c:v>67.714000000000027</c:v>
                </c:pt>
                <c:pt idx="2295">
                  <c:v>67.714000000000027</c:v>
                </c:pt>
                <c:pt idx="2296">
                  <c:v>67.714000000000027</c:v>
                </c:pt>
                <c:pt idx="2297">
                  <c:v>67.757000000000005</c:v>
                </c:pt>
                <c:pt idx="2298">
                  <c:v>67.757000000000005</c:v>
                </c:pt>
                <c:pt idx="2299">
                  <c:v>67.757000000000005</c:v>
                </c:pt>
                <c:pt idx="2300">
                  <c:v>67.798000000000002</c:v>
                </c:pt>
                <c:pt idx="2301">
                  <c:v>67.798000000000002</c:v>
                </c:pt>
                <c:pt idx="2302">
                  <c:v>67.798000000000002</c:v>
                </c:pt>
                <c:pt idx="2303">
                  <c:v>67.798000000000002</c:v>
                </c:pt>
                <c:pt idx="2304">
                  <c:v>67.798000000000002</c:v>
                </c:pt>
                <c:pt idx="2305">
                  <c:v>67.842000000000013</c:v>
                </c:pt>
                <c:pt idx="2306">
                  <c:v>67.842000000000013</c:v>
                </c:pt>
                <c:pt idx="2307">
                  <c:v>67.842000000000013</c:v>
                </c:pt>
                <c:pt idx="2308">
                  <c:v>67.842000000000013</c:v>
                </c:pt>
                <c:pt idx="2309">
                  <c:v>67.842000000000013</c:v>
                </c:pt>
                <c:pt idx="2310">
                  <c:v>67.842000000000013</c:v>
                </c:pt>
                <c:pt idx="2311">
                  <c:v>67.842000000000013</c:v>
                </c:pt>
                <c:pt idx="2312">
                  <c:v>67.842000000000013</c:v>
                </c:pt>
                <c:pt idx="2313">
                  <c:v>67.884999999999991</c:v>
                </c:pt>
                <c:pt idx="2314">
                  <c:v>67.884999999999991</c:v>
                </c:pt>
                <c:pt idx="2315">
                  <c:v>67.884999999999991</c:v>
                </c:pt>
                <c:pt idx="2316">
                  <c:v>67.927999999999997</c:v>
                </c:pt>
                <c:pt idx="2317">
                  <c:v>67.927999999999997</c:v>
                </c:pt>
                <c:pt idx="2318">
                  <c:v>67.927999999999997</c:v>
                </c:pt>
                <c:pt idx="2319">
                  <c:v>67.927999999999997</c:v>
                </c:pt>
                <c:pt idx="2320">
                  <c:v>67.927999999999997</c:v>
                </c:pt>
                <c:pt idx="2321">
                  <c:v>67.884999999999991</c:v>
                </c:pt>
                <c:pt idx="2322">
                  <c:v>67.884999999999991</c:v>
                </c:pt>
                <c:pt idx="2323">
                  <c:v>67.842000000000013</c:v>
                </c:pt>
                <c:pt idx="2324">
                  <c:v>67.842000000000013</c:v>
                </c:pt>
                <c:pt idx="2325">
                  <c:v>67.842000000000013</c:v>
                </c:pt>
                <c:pt idx="2326">
                  <c:v>67.842000000000013</c:v>
                </c:pt>
                <c:pt idx="2327">
                  <c:v>67.842000000000013</c:v>
                </c:pt>
                <c:pt idx="2328">
                  <c:v>67.842000000000013</c:v>
                </c:pt>
                <c:pt idx="2329">
                  <c:v>67.842000000000013</c:v>
                </c:pt>
                <c:pt idx="2330">
                  <c:v>67.842000000000013</c:v>
                </c:pt>
                <c:pt idx="2331">
                  <c:v>67.842000000000013</c:v>
                </c:pt>
                <c:pt idx="2332">
                  <c:v>67.884999999999991</c:v>
                </c:pt>
                <c:pt idx="2333">
                  <c:v>67.884999999999991</c:v>
                </c:pt>
                <c:pt idx="2334">
                  <c:v>67.884999999999991</c:v>
                </c:pt>
                <c:pt idx="2335">
                  <c:v>67.884999999999991</c:v>
                </c:pt>
                <c:pt idx="2336">
                  <c:v>67.884999999999991</c:v>
                </c:pt>
                <c:pt idx="2337">
                  <c:v>67.927999999999997</c:v>
                </c:pt>
                <c:pt idx="2338">
                  <c:v>67.927999999999997</c:v>
                </c:pt>
                <c:pt idx="2339">
                  <c:v>67.971000000000004</c:v>
                </c:pt>
                <c:pt idx="2340">
                  <c:v>67.971000000000004</c:v>
                </c:pt>
                <c:pt idx="2341">
                  <c:v>67.971000000000004</c:v>
                </c:pt>
                <c:pt idx="2342">
                  <c:v>67.971000000000004</c:v>
                </c:pt>
                <c:pt idx="2343">
                  <c:v>67.971000000000004</c:v>
                </c:pt>
                <c:pt idx="2344">
                  <c:v>67.971000000000004</c:v>
                </c:pt>
                <c:pt idx="2345">
                  <c:v>67.971000000000004</c:v>
                </c:pt>
                <c:pt idx="2346">
                  <c:v>67.971000000000004</c:v>
                </c:pt>
                <c:pt idx="2347">
                  <c:v>67.971000000000004</c:v>
                </c:pt>
                <c:pt idx="2348">
                  <c:v>67.971000000000004</c:v>
                </c:pt>
                <c:pt idx="2349">
                  <c:v>67.971000000000004</c:v>
                </c:pt>
                <c:pt idx="2350">
                  <c:v>67.971000000000004</c:v>
                </c:pt>
                <c:pt idx="2351">
                  <c:v>67.971000000000004</c:v>
                </c:pt>
                <c:pt idx="2352">
                  <c:v>68.013000000000005</c:v>
                </c:pt>
                <c:pt idx="2353">
                  <c:v>68.013000000000005</c:v>
                </c:pt>
                <c:pt idx="2354">
                  <c:v>68.013000000000005</c:v>
                </c:pt>
                <c:pt idx="2355">
                  <c:v>68.013000000000005</c:v>
                </c:pt>
                <c:pt idx="2356">
                  <c:v>68.055999999999983</c:v>
                </c:pt>
                <c:pt idx="2357">
                  <c:v>68.055999999999983</c:v>
                </c:pt>
                <c:pt idx="2358">
                  <c:v>68.055999999999983</c:v>
                </c:pt>
                <c:pt idx="2359">
                  <c:v>68.055999999999983</c:v>
                </c:pt>
                <c:pt idx="2360">
                  <c:v>68.055999999999983</c:v>
                </c:pt>
                <c:pt idx="2361">
                  <c:v>68.055999999999983</c:v>
                </c:pt>
                <c:pt idx="2362">
                  <c:v>68.013000000000005</c:v>
                </c:pt>
                <c:pt idx="2363">
                  <c:v>68.013000000000005</c:v>
                </c:pt>
                <c:pt idx="2364">
                  <c:v>68.013000000000005</c:v>
                </c:pt>
                <c:pt idx="2365">
                  <c:v>68.013000000000005</c:v>
                </c:pt>
                <c:pt idx="2366">
                  <c:v>68.013000000000005</c:v>
                </c:pt>
                <c:pt idx="2367">
                  <c:v>68.055999999999983</c:v>
                </c:pt>
                <c:pt idx="2368">
                  <c:v>68.055999999999983</c:v>
                </c:pt>
                <c:pt idx="2369">
                  <c:v>68.055999999999983</c:v>
                </c:pt>
                <c:pt idx="2370">
                  <c:v>68.099000000000004</c:v>
                </c:pt>
                <c:pt idx="2371">
                  <c:v>68.099000000000004</c:v>
                </c:pt>
                <c:pt idx="2372">
                  <c:v>68.099000000000004</c:v>
                </c:pt>
                <c:pt idx="2373">
                  <c:v>68.099000000000004</c:v>
                </c:pt>
                <c:pt idx="2374">
                  <c:v>68.141999999999996</c:v>
                </c:pt>
                <c:pt idx="2375">
                  <c:v>68.141999999999996</c:v>
                </c:pt>
                <c:pt idx="2376">
                  <c:v>68.141999999999996</c:v>
                </c:pt>
                <c:pt idx="2377">
                  <c:v>68.141999999999996</c:v>
                </c:pt>
                <c:pt idx="2378">
                  <c:v>68.141999999999996</c:v>
                </c:pt>
                <c:pt idx="2379">
                  <c:v>68.185000000000002</c:v>
                </c:pt>
                <c:pt idx="2380">
                  <c:v>68.185000000000002</c:v>
                </c:pt>
                <c:pt idx="2381">
                  <c:v>68.185000000000002</c:v>
                </c:pt>
                <c:pt idx="2382">
                  <c:v>68.227000000000004</c:v>
                </c:pt>
                <c:pt idx="2383">
                  <c:v>68.227000000000004</c:v>
                </c:pt>
                <c:pt idx="2384">
                  <c:v>68.27</c:v>
                </c:pt>
                <c:pt idx="2385">
                  <c:v>68.27</c:v>
                </c:pt>
                <c:pt idx="2386">
                  <c:v>68.313000000000002</c:v>
                </c:pt>
                <c:pt idx="2387">
                  <c:v>68.27</c:v>
                </c:pt>
                <c:pt idx="2388">
                  <c:v>68.27</c:v>
                </c:pt>
                <c:pt idx="2389">
                  <c:v>68.227000000000004</c:v>
                </c:pt>
                <c:pt idx="2390">
                  <c:v>68.227000000000004</c:v>
                </c:pt>
                <c:pt idx="2391">
                  <c:v>68.227000000000004</c:v>
                </c:pt>
                <c:pt idx="2392">
                  <c:v>68.227000000000004</c:v>
                </c:pt>
                <c:pt idx="2393">
                  <c:v>68.227000000000004</c:v>
                </c:pt>
                <c:pt idx="2394">
                  <c:v>68.227000000000004</c:v>
                </c:pt>
                <c:pt idx="2395">
                  <c:v>68.27</c:v>
                </c:pt>
                <c:pt idx="2396">
                  <c:v>68.27</c:v>
                </c:pt>
                <c:pt idx="2397">
                  <c:v>68.27</c:v>
                </c:pt>
                <c:pt idx="2398">
                  <c:v>68.27</c:v>
                </c:pt>
                <c:pt idx="2399">
                  <c:v>68.27</c:v>
                </c:pt>
                <c:pt idx="2400">
                  <c:v>68.227000000000004</c:v>
                </c:pt>
                <c:pt idx="2401">
                  <c:v>68.227000000000004</c:v>
                </c:pt>
                <c:pt idx="2402">
                  <c:v>68.227000000000004</c:v>
                </c:pt>
                <c:pt idx="2403">
                  <c:v>68.227000000000004</c:v>
                </c:pt>
                <c:pt idx="2404">
                  <c:v>68.227000000000004</c:v>
                </c:pt>
                <c:pt idx="2405">
                  <c:v>68.27</c:v>
                </c:pt>
                <c:pt idx="2406">
                  <c:v>68.27</c:v>
                </c:pt>
                <c:pt idx="2407">
                  <c:v>68.27</c:v>
                </c:pt>
                <c:pt idx="2408">
                  <c:v>68.27</c:v>
                </c:pt>
                <c:pt idx="2409">
                  <c:v>68.27</c:v>
                </c:pt>
                <c:pt idx="2410">
                  <c:v>68.27</c:v>
                </c:pt>
                <c:pt idx="2411">
                  <c:v>68.227000000000004</c:v>
                </c:pt>
                <c:pt idx="2412">
                  <c:v>68.227000000000004</c:v>
                </c:pt>
                <c:pt idx="2413">
                  <c:v>68.227000000000004</c:v>
                </c:pt>
                <c:pt idx="2414">
                  <c:v>68.227000000000004</c:v>
                </c:pt>
                <c:pt idx="2415">
                  <c:v>68.227000000000004</c:v>
                </c:pt>
                <c:pt idx="2416">
                  <c:v>68.227000000000004</c:v>
                </c:pt>
                <c:pt idx="2417">
                  <c:v>68.227000000000004</c:v>
                </c:pt>
                <c:pt idx="2418">
                  <c:v>68.227000000000004</c:v>
                </c:pt>
                <c:pt idx="2419">
                  <c:v>68.227000000000004</c:v>
                </c:pt>
                <c:pt idx="2420">
                  <c:v>68.27</c:v>
                </c:pt>
                <c:pt idx="2421">
                  <c:v>68.27</c:v>
                </c:pt>
                <c:pt idx="2422">
                  <c:v>68.27</c:v>
                </c:pt>
                <c:pt idx="2423">
                  <c:v>68.313000000000002</c:v>
                </c:pt>
                <c:pt idx="2424">
                  <c:v>68.35599999999998</c:v>
                </c:pt>
                <c:pt idx="2425">
                  <c:v>68.35599999999998</c:v>
                </c:pt>
                <c:pt idx="2426">
                  <c:v>68.35599999999998</c:v>
                </c:pt>
                <c:pt idx="2427">
                  <c:v>68.35599999999998</c:v>
                </c:pt>
                <c:pt idx="2428">
                  <c:v>68.35599999999998</c:v>
                </c:pt>
                <c:pt idx="2429">
                  <c:v>68.35599999999998</c:v>
                </c:pt>
                <c:pt idx="2430">
                  <c:v>68.35599999999998</c:v>
                </c:pt>
                <c:pt idx="2431">
                  <c:v>68.35599999999998</c:v>
                </c:pt>
                <c:pt idx="2432">
                  <c:v>68.35599999999998</c:v>
                </c:pt>
                <c:pt idx="2433">
                  <c:v>68.400000000000006</c:v>
                </c:pt>
                <c:pt idx="2434">
                  <c:v>68.400000000000006</c:v>
                </c:pt>
                <c:pt idx="2435">
                  <c:v>68.400000000000006</c:v>
                </c:pt>
                <c:pt idx="2436">
                  <c:v>68.400000000000006</c:v>
                </c:pt>
                <c:pt idx="2437">
                  <c:v>68.400000000000006</c:v>
                </c:pt>
                <c:pt idx="2438">
                  <c:v>68.400000000000006</c:v>
                </c:pt>
                <c:pt idx="2439">
                  <c:v>68.400000000000006</c:v>
                </c:pt>
                <c:pt idx="2440">
                  <c:v>68.400000000000006</c:v>
                </c:pt>
                <c:pt idx="2441">
                  <c:v>68.400000000000006</c:v>
                </c:pt>
                <c:pt idx="2442">
                  <c:v>68.400000000000006</c:v>
                </c:pt>
                <c:pt idx="2443">
                  <c:v>68.400000000000006</c:v>
                </c:pt>
                <c:pt idx="2444">
                  <c:v>68.400000000000006</c:v>
                </c:pt>
                <c:pt idx="2445">
                  <c:v>68.400000000000006</c:v>
                </c:pt>
                <c:pt idx="2446">
                  <c:v>68.400000000000006</c:v>
                </c:pt>
                <c:pt idx="2447">
                  <c:v>68.400000000000006</c:v>
                </c:pt>
                <c:pt idx="2448">
                  <c:v>68.400000000000006</c:v>
                </c:pt>
                <c:pt idx="2449">
                  <c:v>68.400000000000006</c:v>
                </c:pt>
                <c:pt idx="2450">
                  <c:v>68.443000000000026</c:v>
                </c:pt>
                <c:pt idx="2451">
                  <c:v>68.443000000000026</c:v>
                </c:pt>
                <c:pt idx="2452">
                  <c:v>68.443000000000026</c:v>
                </c:pt>
                <c:pt idx="2453">
                  <c:v>68.443000000000026</c:v>
                </c:pt>
                <c:pt idx="2454">
                  <c:v>68.443000000000026</c:v>
                </c:pt>
                <c:pt idx="2455">
                  <c:v>68.443000000000026</c:v>
                </c:pt>
                <c:pt idx="2456">
                  <c:v>68.443000000000026</c:v>
                </c:pt>
                <c:pt idx="2457">
                  <c:v>68.443000000000026</c:v>
                </c:pt>
                <c:pt idx="2458">
                  <c:v>68.400000000000006</c:v>
                </c:pt>
                <c:pt idx="2459">
                  <c:v>68.400000000000006</c:v>
                </c:pt>
                <c:pt idx="2460">
                  <c:v>68.400000000000006</c:v>
                </c:pt>
                <c:pt idx="2461">
                  <c:v>68.400000000000006</c:v>
                </c:pt>
                <c:pt idx="2462">
                  <c:v>68.400000000000006</c:v>
                </c:pt>
                <c:pt idx="2463">
                  <c:v>68.35599999999998</c:v>
                </c:pt>
                <c:pt idx="2464">
                  <c:v>68.35599999999998</c:v>
                </c:pt>
                <c:pt idx="2465">
                  <c:v>68.35599999999998</c:v>
                </c:pt>
                <c:pt idx="2466">
                  <c:v>68.35599999999998</c:v>
                </c:pt>
                <c:pt idx="2467">
                  <c:v>68.35599999999998</c:v>
                </c:pt>
                <c:pt idx="2468">
                  <c:v>68.35599999999998</c:v>
                </c:pt>
                <c:pt idx="2469">
                  <c:v>68.35599999999998</c:v>
                </c:pt>
                <c:pt idx="2470">
                  <c:v>68.35599999999998</c:v>
                </c:pt>
                <c:pt idx="2471">
                  <c:v>68.400000000000006</c:v>
                </c:pt>
                <c:pt idx="2472">
                  <c:v>68.400000000000006</c:v>
                </c:pt>
                <c:pt idx="2473">
                  <c:v>68.443000000000026</c:v>
                </c:pt>
                <c:pt idx="2474">
                  <c:v>68.443000000000026</c:v>
                </c:pt>
                <c:pt idx="2475">
                  <c:v>68.443000000000026</c:v>
                </c:pt>
                <c:pt idx="2476">
                  <c:v>68.483999999999995</c:v>
                </c:pt>
                <c:pt idx="2477">
                  <c:v>68.483999999999995</c:v>
                </c:pt>
                <c:pt idx="2478">
                  <c:v>68.527000000000001</c:v>
                </c:pt>
                <c:pt idx="2479">
                  <c:v>68.570999999999998</c:v>
                </c:pt>
                <c:pt idx="2480">
                  <c:v>68.614000000000004</c:v>
                </c:pt>
                <c:pt idx="2481">
                  <c:v>68.614000000000004</c:v>
                </c:pt>
                <c:pt idx="2482">
                  <c:v>68.656999999999982</c:v>
                </c:pt>
                <c:pt idx="2483">
                  <c:v>68.656999999999982</c:v>
                </c:pt>
                <c:pt idx="2484">
                  <c:v>68.656999999999982</c:v>
                </c:pt>
                <c:pt idx="2485">
                  <c:v>68.614000000000004</c:v>
                </c:pt>
                <c:pt idx="2486">
                  <c:v>68.614000000000004</c:v>
                </c:pt>
                <c:pt idx="2487">
                  <c:v>68.570999999999998</c:v>
                </c:pt>
                <c:pt idx="2488">
                  <c:v>68.570999999999998</c:v>
                </c:pt>
                <c:pt idx="2489">
                  <c:v>68.527000000000001</c:v>
                </c:pt>
                <c:pt idx="2490">
                  <c:v>68.527000000000001</c:v>
                </c:pt>
                <c:pt idx="2491">
                  <c:v>68.527000000000001</c:v>
                </c:pt>
                <c:pt idx="2492">
                  <c:v>68.527000000000001</c:v>
                </c:pt>
                <c:pt idx="2493">
                  <c:v>68.527000000000001</c:v>
                </c:pt>
                <c:pt idx="2494">
                  <c:v>68.483999999999995</c:v>
                </c:pt>
                <c:pt idx="2495">
                  <c:v>68.483999999999995</c:v>
                </c:pt>
                <c:pt idx="2496">
                  <c:v>68.483999999999995</c:v>
                </c:pt>
                <c:pt idx="2497">
                  <c:v>68.527000000000001</c:v>
                </c:pt>
                <c:pt idx="2498">
                  <c:v>68.527000000000001</c:v>
                </c:pt>
                <c:pt idx="2499">
                  <c:v>68.570999999999998</c:v>
                </c:pt>
                <c:pt idx="2500">
                  <c:v>68.570999999999998</c:v>
                </c:pt>
                <c:pt idx="2501">
                  <c:v>68.570999999999998</c:v>
                </c:pt>
                <c:pt idx="2502">
                  <c:v>68.570999999999998</c:v>
                </c:pt>
                <c:pt idx="2503">
                  <c:v>68.570999999999998</c:v>
                </c:pt>
                <c:pt idx="2504">
                  <c:v>68.570999999999998</c:v>
                </c:pt>
                <c:pt idx="2505">
                  <c:v>68.570999999999998</c:v>
                </c:pt>
                <c:pt idx="2506">
                  <c:v>68.527000000000001</c:v>
                </c:pt>
                <c:pt idx="2507">
                  <c:v>68.527000000000001</c:v>
                </c:pt>
                <c:pt idx="2508">
                  <c:v>68.527000000000001</c:v>
                </c:pt>
                <c:pt idx="2509">
                  <c:v>68.483999999999995</c:v>
                </c:pt>
                <c:pt idx="2510">
                  <c:v>68.483999999999995</c:v>
                </c:pt>
                <c:pt idx="2511">
                  <c:v>68.483999999999995</c:v>
                </c:pt>
                <c:pt idx="2512">
                  <c:v>68.483999999999995</c:v>
                </c:pt>
                <c:pt idx="2513">
                  <c:v>68.483999999999995</c:v>
                </c:pt>
                <c:pt idx="2514">
                  <c:v>68.483999999999995</c:v>
                </c:pt>
                <c:pt idx="2515">
                  <c:v>68.483999999999995</c:v>
                </c:pt>
                <c:pt idx="2516">
                  <c:v>68.483999999999995</c:v>
                </c:pt>
                <c:pt idx="2517">
                  <c:v>68.443000000000026</c:v>
                </c:pt>
                <c:pt idx="2518">
                  <c:v>68.443000000000026</c:v>
                </c:pt>
                <c:pt idx="2519">
                  <c:v>68.443000000000026</c:v>
                </c:pt>
                <c:pt idx="2520">
                  <c:v>68.443000000000026</c:v>
                </c:pt>
                <c:pt idx="2521">
                  <c:v>68.443000000000026</c:v>
                </c:pt>
                <c:pt idx="2522">
                  <c:v>68.443000000000026</c:v>
                </c:pt>
                <c:pt idx="2523">
                  <c:v>68.483999999999995</c:v>
                </c:pt>
                <c:pt idx="2524">
                  <c:v>68.527000000000001</c:v>
                </c:pt>
                <c:pt idx="2525">
                  <c:v>68.527000000000001</c:v>
                </c:pt>
                <c:pt idx="2526">
                  <c:v>68.570999999999998</c:v>
                </c:pt>
                <c:pt idx="2527">
                  <c:v>68.570999999999998</c:v>
                </c:pt>
                <c:pt idx="2528">
                  <c:v>68.570999999999998</c:v>
                </c:pt>
                <c:pt idx="2529">
                  <c:v>68.570999999999998</c:v>
                </c:pt>
                <c:pt idx="2530">
                  <c:v>68.527000000000001</c:v>
                </c:pt>
                <c:pt idx="2531">
                  <c:v>68.527000000000001</c:v>
                </c:pt>
                <c:pt idx="2532">
                  <c:v>68.527000000000001</c:v>
                </c:pt>
                <c:pt idx="2533">
                  <c:v>68.527000000000001</c:v>
                </c:pt>
                <c:pt idx="2534">
                  <c:v>68.527000000000001</c:v>
                </c:pt>
                <c:pt idx="2535">
                  <c:v>68.527000000000001</c:v>
                </c:pt>
                <c:pt idx="2536">
                  <c:v>68.527000000000001</c:v>
                </c:pt>
                <c:pt idx="2537">
                  <c:v>68.527000000000001</c:v>
                </c:pt>
                <c:pt idx="2538">
                  <c:v>68.570999999999998</c:v>
                </c:pt>
                <c:pt idx="2539">
                  <c:v>68.570999999999998</c:v>
                </c:pt>
                <c:pt idx="2540">
                  <c:v>68.570999999999998</c:v>
                </c:pt>
                <c:pt idx="2541">
                  <c:v>68.527000000000001</c:v>
                </c:pt>
                <c:pt idx="2542">
                  <c:v>68.570999999999998</c:v>
                </c:pt>
                <c:pt idx="2543">
                  <c:v>68.570999999999998</c:v>
                </c:pt>
                <c:pt idx="2544">
                  <c:v>68.570999999999998</c:v>
                </c:pt>
                <c:pt idx="2545">
                  <c:v>68.570999999999998</c:v>
                </c:pt>
                <c:pt idx="2546">
                  <c:v>68.614000000000004</c:v>
                </c:pt>
                <c:pt idx="2547">
                  <c:v>68.614000000000004</c:v>
                </c:pt>
                <c:pt idx="2548">
                  <c:v>68.656999999999982</c:v>
                </c:pt>
                <c:pt idx="2549">
                  <c:v>68.656999999999982</c:v>
                </c:pt>
                <c:pt idx="2550">
                  <c:v>68.697999999999993</c:v>
                </c:pt>
                <c:pt idx="2551">
                  <c:v>68.697999999999993</c:v>
                </c:pt>
                <c:pt idx="2552">
                  <c:v>68.697999999999993</c:v>
                </c:pt>
                <c:pt idx="2553">
                  <c:v>68.697999999999993</c:v>
                </c:pt>
                <c:pt idx="2554">
                  <c:v>68.697999999999993</c:v>
                </c:pt>
                <c:pt idx="2555">
                  <c:v>68.697999999999993</c:v>
                </c:pt>
                <c:pt idx="2556">
                  <c:v>68.697999999999993</c:v>
                </c:pt>
                <c:pt idx="2557">
                  <c:v>68.742000000000004</c:v>
                </c:pt>
                <c:pt idx="2558">
                  <c:v>68.742000000000004</c:v>
                </c:pt>
                <c:pt idx="2559">
                  <c:v>68.784999999999997</c:v>
                </c:pt>
                <c:pt idx="2560">
                  <c:v>68.784999999999997</c:v>
                </c:pt>
                <c:pt idx="2561">
                  <c:v>68.784999999999997</c:v>
                </c:pt>
                <c:pt idx="2562">
                  <c:v>68.828000000000003</c:v>
                </c:pt>
                <c:pt idx="2563">
                  <c:v>68.828000000000003</c:v>
                </c:pt>
                <c:pt idx="2564">
                  <c:v>68.828000000000003</c:v>
                </c:pt>
                <c:pt idx="2565">
                  <c:v>68.828000000000003</c:v>
                </c:pt>
                <c:pt idx="2566">
                  <c:v>68.870999999999981</c:v>
                </c:pt>
                <c:pt idx="2567">
                  <c:v>68.870999999999981</c:v>
                </c:pt>
                <c:pt idx="2568">
                  <c:v>68.828000000000003</c:v>
                </c:pt>
                <c:pt idx="2569">
                  <c:v>68.828000000000003</c:v>
                </c:pt>
                <c:pt idx="2570">
                  <c:v>68.828000000000003</c:v>
                </c:pt>
                <c:pt idx="2571">
                  <c:v>68.828000000000003</c:v>
                </c:pt>
                <c:pt idx="2572">
                  <c:v>68.828000000000003</c:v>
                </c:pt>
                <c:pt idx="2573">
                  <c:v>68.828000000000003</c:v>
                </c:pt>
                <c:pt idx="2574">
                  <c:v>68.828000000000003</c:v>
                </c:pt>
                <c:pt idx="2575">
                  <c:v>68.828000000000003</c:v>
                </c:pt>
                <c:pt idx="2576">
                  <c:v>68.828000000000003</c:v>
                </c:pt>
                <c:pt idx="2577">
                  <c:v>68.828000000000003</c:v>
                </c:pt>
                <c:pt idx="2578">
                  <c:v>68.828000000000003</c:v>
                </c:pt>
                <c:pt idx="2579">
                  <c:v>68.870999999999981</c:v>
                </c:pt>
                <c:pt idx="2580">
                  <c:v>68.828000000000003</c:v>
                </c:pt>
                <c:pt idx="2581">
                  <c:v>68.870999999999981</c:v>
                </c:pt>
                <c:pt idx="2582">
                  <c:v>68.828000000000003</c:v>
                </c:pt>
                <c:pt idx="2583">
                  <c:v>68.828000000000003</c:v>
                </c:pt>
                <c:pt idx="2584">
                  <c:v>68.828000000000003</c:v>
                </c:pt>
                <c:pt idx="2585">
                  <c:v>68.828000000000003</c:v>
                </c:pt>
                <c:pt idx="2586">
                  <c:v>68.828000000000003</c:v>
                </c:pt>
                <c:pt idx="2587">
                  <c:v>68.870999999999981</c:v>
                </c:pt>
                <c:pt idx="2588">
                  <c:v>68.870999999999981</c:v>
                </c:pt>
                <c:pt idx="2589">
                  <c:v>68.870999999999981</c:v>
                </c:pt>
                <c:pt idx="2590">
                  <c:v>68.870999999999981</c:v>
                </c:pt>
                <c:pt idx="2591">
                  <c:v>68.870999999999981</c:v>
                </c:pt>
                <c:pt idx="2592">
                  <c:v>68.870999999999981</c:v>
                </c:pt>
                <c:pt idx="2593">
                  <c:v>68.870999999999981</c:v>
                </c:pt>
                <c:pt idx="2594">
                  <c:v>68.870999999999981</c:v>
                </c:pt>
                <c:pt idx="2595">
                  <c:v>68.870999999999981</c:v>
                </c:pt>
                <c:pt idx="2596">
                  <c:v>68.912999999999997</c:v>
                </c:pt>
                <c:pt idx="2597">
                  <c:v>68.956000000000003</c:v>
                </c:pt>
                <c:pt idx="2598">
                  <c:v>68.956000000000003</c:v>
                </c:pt>
                <c:pt idx="2599">
                  <c:v>68.956000000000003</c:v>
                </c:pt>
                <c:pt idx="2600">
                  <c:v>68.998999999999995</c:v>
                </c:pt>
                <c:pt idx="2601">
                  <c:v>68.998999999999995</c:v>
                </c:pt>
                <c:pt idx="2602">
                  <c:v>69.042000000000002</c:v>
                </c:pt>
                <c:pt idx="2603">
                  <c:v>69.042000000000002</c:v>
                </c:pt>
                <c:pt idx="2604">
                  <c:v>69.042000000000002</c:v>
                </c:pt>
                <c:pt idx="2605">
                  <c:v>69.042000000000002</c:v>
                </c:pt>
                <c:pt idx="2606">
                  <c:v>69.084999999999994</c:v>
                </c:pt>
                <c:pt idx="2607">
                  <c:v>69.084999999999994</c:v>
                </c:pt>
                <c:pt idx="2608">
                  <c:v>69.084999999999994</c:v>
                </c:pt>
                <c:pt idx="2609">
                  <c:v>69.084999999999994</c:v>
                </c:pt>
                <c:pt idx="2610">
                  <c:v>69.084999999999994</c:v>
                </c:pt>
                <c:pt idx="2611">
                  <c:v>69.084999999999994</c:v>
                </c:pt>
                <c:pt idx="2612">
                  <c:v>69.084999999999994</c:v>
                </c:pt>
                <c:pt idx="2613">
                  <c:v>69.084999999999994</c:v>
                </c:pt>
                <c:pt idx="2614">
                  <c:v>69.084999999999994</c:v>
                </c:pt>
                <c:pt idx="2615">
                  <c:v>69.084999999999994</c:v>
                </c:pt>
                <c:pt idx="2616">
                  <c:v>69.128999999999976</c:v>
                </c:pt>
                <c:pt idx="2617">
                  <c:v>69.128999999999976</c:v>
                </c:pt>
                <c:pt idx="2618">
                  <c:v>69.128999999999976</c:v>
                </c:pt>
                <c:pt idx="2619">
                  <c:v>69.128999999999976</c:v>
                </c:pt>
                <c:pt idx="2620">
                  <c:v>69.169999999999987</c:v>
                </c:pt>
                <c:pt idx="2621">
                  <c:v>69.169999999999987</c:v>
                </c:pt>
                <c:pt idx="2622">
                  <c:v>69.169999999999987</c:v>
                </c:pt>
                <c:pt idx="2623">
                  <c:v>69.212999999999994</c:v>
                </c:pt>
                <c:pt idx="2624">
                  <c:v>69.212999999999994</c:v>
                </c:pt>
                <c:pt idx="2625">
                  <c:v>69.212999999999994</c:v>
                </c:pt>
                <c:pt idx="2626">
                  <c:v>69.169999999999987</c:v>
                </c:pt>
                <c:pt idx="2627">
                  <c:v>69.169999999999987</c:v>
                </c:pt>
                <c:pt idx="2628">
                  <c:v>69.169999999999987</c:v>
                </c:pt>
                <c:pt idx="2629">
                  <c:v>69.128999999999976</c:v>
                </c:pt>
                <c:pt idx="2630">
                  <c:v>69.128999999999976</c:v>
                </c:pt>
                <c:pt idx="2631">
                  <c:v>69.128999999999976</c:v>
                </c:pt>
                <c:pt idx="2632">
                  <c:v>69.084999999999994</c:v>
                </c:pt>
                <c:pt idx="2633">
                  <c:v>69.084999999999994</c:v>
                </c:pt>
                <c:pt idx="2634">
                  <c:v>69.084999999999994</c:v>
                </c:pt>
                <c:pt idx="2635">
                  <c:v>69.084999999999994</c:v>
                </c:pt>
                <c:pt idx="2636">
                  <c:v>69.084999999999994</c:v>
                </c:pt>
                <c:pt idx="2637">
                  <c:v>69.084999999999994</c:v>
                </c:pt>
                <c:pt idx="2638">
                  <c:v>69.084999999999994</c:v>
                </c:pt>
                <c:pt idx="2639">
                  <c:v>69.084999999999994</c:v>
                </c:pt>
                <c:pt idx="2640">
                  <c:v>69.084999999999994</c:v>
                </c:pt>
                <c:pt idx="2641">
                  <c:v>69.084999999999994</c:v>
                </c:pt>
                <c:pt idx="2642">
                  <c:v>69.084999999999994</c:v>
                </c:pt>
                <c:pt idx="2643">
                  <c:v>69.084999999999994</c:v>
                </c:pt>
                <c:pt idx="2644">
                  <c:v>69.084999999999994</c:v>
                </c:pt>
                <c:pt idx="2645">
                  <c:v>69.042000000000002</c:v>
                </c:pt>
                <c:pt idx="2646">
                  <c:v>69.042000000000002</c:v>
                </c:pt>
                <c:pt idx="2647">
                  <c:v>69.042000000000002</c:v>
                </c:pt>
                <c:pt idx="2648">
                  <c:v>69.042000000000002</c:v>
                </c:pt>
                <c:pt idx="2649">
                  <c:v>68.998999999999995</c:v>
                </c:pt>
                <c:pt idx="2650">
                  <c:v>68.998999999999995</c:v>
                </c:pt>
                <c:pt idx="2651">
                  <c:v>68.998999999999995</c:v>
                </c:pt>
                <c:pt idx="2652">
                  <c:v>68.998999999999995</c:v>
                </c:pt>
                <c:pt idx="2653">
                  <c:v>68.998999999999995</c:v>
                </c:pt>
                <c:pt idx="2654">
                  <c:v>68.998999999999995</c:v>
                </c:pt>
                <c:pt idx="2655">
                  <c:v>68.998999999999995</c:v>
                </c:pt>
                <c:pt idx="2656">
                  <c:v>68.998999999999995</c:v>
                </c:pt>
                <c:pt idx="2657">
                  <c:v>68.998999999999995</c:v>
                </c:pt>
                <c:pt idx="2658">
                  <c:v>68.998999999999995</c:v>
                </c:pt>
                <c:pt idx="2659">
                  <c:v>68.998999999999995</c:v>
                </c:pt>
                <c:pt idx="2660">
                  <c:v>68.998999999999995</c:v>
                </c:pt>
                <c:pt idx="2661">
                  <c:v>68.956000000000003</c:v>
                </c:pt>
                <c:pt idx="2662">
                  <c:v>68.956000000000003</c:v>
                </c:pt>
                <c:pt idx="2663">
                  <c:v>68.956000000000003</c:v>
                </c:pt>
                <c:pt idx="2664">
                  <c:v>68.956000000000003</c:v>
                </c:pt>
                <c:pt idx="2665">
                  <c:v>68.998999999999995</c:v>
                </c:pt>
                <c:pt idx="2666">
                  <c:v>68.998999999999995</c:v>
                </c:pt>
                <c:pt idx="2667">
                  <c:v>68.998999999999995</c:v>
                </c:pt>
                <c:pt idx="2668">
                  <c:v>69.042000000000002</c:v>
                </c:pt>
                <c:pt idx="2669">
                  <c:v>69.042000000000002</c:v>
                </c:pt>
                <c:pt idx="2670">
                  <c:v>69.042000000000002</c:v>
                </c:pt>
                <c:pt idx="2671">
                  <c:v>69.042000000000002</c:v>
                </c:pt>
                <c:pt idx="2672">
                  <c:v>69.042000000000002</c:v>
                </c:pt>
                <c:pt idx="2673">
                  <c:v>69.042000000000002</c:v>
                </c:pt>
                <c:pt idx="2674">
                  <c:v>69.084999999999994</c:v>
                </c:pt>
                <c:pt idx="2675">
                  <c:v>69.084999999999994</c:v>
                </c:pt>
                <c:pt idx="2676">
                  <c:v>69.128999999999976</c:v>
                </c:pt>
                <c:pt idx="2677">
                  <c:v>69.128999999999976</c:v>
                </c:pt>
                <c:pt idx="2678">
                  <c:v>69.169999999999987</c:v>
                </c:pt>
                <c:pt idx="2679">
                  <c:v>69.169999999999987</c:v>
                </c:pt>
                <c:pt idx="2680">
                  <c:v>69.212999999999994</c:v>
                </c:pt>
                <c:pt idx="2681">
                  <c:v>69.212999999999994</c:v>
                </c:pt>
                <c:pt idx="2682">
                  <c:v>69.212999999999994</c:v>
                </c:pt>
                <c:pt idx="2683">
                  <c:v>69.256</c:v>
                </c:pt>
                <c:pt idx="2684">
                  <c:v>69.3</c:v>
                </c:pt>
                <c:pt idx="2685">
                  <c:v>69.3</c:v>
                </c:pt>
                <c:pt idx="2686">
                  <c:v>69.343000000000004</c:v>
                </c:pt>
                <c:pt idx="2687">
                  <c:v>69.343000000000004</c:v>
                </c:pt>
                <c:pt idx="2688">
                  <c:v>69.385999999999981</c:v>
                </c:pt>
                <c:pt idx="2689">
                  <c:v>69.385999999999981</c:v>
                </c:pt>
                <c:pt idx="2690">
                  <c:v>69.385999999999981</c:v>
                </c:pt>
                <c:pt idx="2691">
                  <c:v>69.427000000000007</c:v>
                </c:pt>
                <c:pt idx="2692">
                  <c:v>69.427000000000007</c:v>
                </c:pt>
                <c:pt idx="2693">
                  <c:v>69.427000000000007</c:v>
                </c:pt>
                <c:pt idx="2694">
                  <c:v>69.471000000000004</c:v>
                </c:pt>
                <c:pt idx="2695">
                  <c:v>69.471000000000004</c:v>
                </c:pt>
                <c:pt idx="2696">
                  <c:v>69.471000000000004</c:v>
                </c:pt>
                <c:pt idx="2697">
                  <c:v>69.513999999999996</c:v>
                </c:pt>
                <c:pt idx="2698">
                  <c:v>69.513999999999996</c:v>
                </c:pt>
                <c:pt idx="2699">
                  <c:v>69.557000000000002</c:v>
                </c:pt>
                <c:pt idx="2700">
                  <c:v>69.557000000000002</c:v>
                </c:pt>
                <c:pt idx="2701">
                  <c:v>69.599999999999994</c:v>
                </c:pt>
                <c:pt idx="2702">
                  <c:v>69.643000000000001</c:v>
                </c:pt>
                <c:pt idx="2703">
                  <c:v>69.643000000000001</c:v>
                </c:pt>
                <c:pt idx="2704">
                  <c:v>69.643000000000001</c:v>
                </c:pt>
                <c:pt idx="2705">
                  <c:v>69.685000000000002</c:v>
                </c:pt>
                <c:pt idx="2706">
                  <c:v>69.685000000000002</c:v>
                </c:pt>
                <c:pt idx="2707">
                  <c:v>69.727999999999994</c:v>
                </c:pt>
                <c:pt idx="2708">
                  <c:v>69.727999999999994</c:v>
                </c:pt>
                <c:pt idx="2709">
                  <c:v>69.727999999999994</c:v>
                </c:pt>
                <c:pt idx="2710">
                  <c:v>69.771000000000001</c:v>
                </c:pt>
                <c:pt idx="2711">
                  <c:v>69.771000000000001</c:v>
                </c:pt>
                <c:pt idx="2712">
                  <c:v>69.771000000000001</c:v>
                </c:pt>
                <c:pt idx="2713">
                  <c:v>69.813999999999993</c:v>
                </c:pt>
                <c:pt idx="2714">
                  <c:v>69.813999999999993</c:v>
                </c:pt>
                <c:pt idx="2715">
                  <c:v>69.85799999999999</c:v>
                </c:pt>
                <c:pt idx="2716">
                  <c:v>69.85799999999999</c:v>
                </c:pt>
                <c:pt idx="2717">
                  <c:v>69.900999999999996</c:v>
                </c:pt>
                <c:pt idx="2718">
                  <c:v>69.900999999999996</c:v>
                </c:pt>
                <c:pt idx="2719">
                  <c:v>69.942000000000007</c:v>
                </c:pt>
                <c:pt idx="2720">
                  <c:v>69.985000000000014</c:v>
                </c:pt>
                <c:pt idx="2721">
                  <c:v>69.985000000000014</c:v>
                </c:pt>
                <c:pt idx="2722">
                  <c:v>69.985000000000014</c:v>
                </c:pt>
                <c:pt idx="2723">
                  <c:v>70.028999999999982</c:v>
                </c:pt>
                <c:pt idx="2724">
                  <c:v>70.028999999999982</c:v>
                </c:pt>
                <c:pt idx="2725">
                  <c:v>70.072000000000003</c:v>
                </c:pt>
                <c:pt idx="2726">
                  <c:v>70.072000000000003</c:v>
                </c:pt>
                <c:pt idx="2727">
                  <c:v>70.072000000000003</c:v>
                </c:pt>
                <c:pt idx="2728">
                  <c:v>70.114999999999995</c:v>
                </c:pt>
                <c:pt idx="2729">
                  <c:v>70.157999999999987</c:v>
                </c:pt>
                <c:pt idx="2730">
                  <c:v>70.157999999999987</c:v>
                </c:pt>
                <c:pt idx="2731">
                  <c:v>70.157999999999987</c:v>
                </c:pt>
                <c:pt idx="2732">
                  <c:v>70.200999999999993</c:v>
                </c:pt>
                <c:pt idx="2733">
                  <c:v>70.200999999999993</c:v>
                </c:pt>
                <c:pt idx="2734">
                  <c:v>70.200999999999993</c:v>
                </c:pt>
                <c:pt idx="2735">
                  <c:v>70.200999999999993</c:v>
                </c:pt>
                <c:pt idx="2736">
                  <c:v>70.200999999999993</c:v>
                </c:pt>
                <c:pt idx="2737">
                  <c:v>70.200999999999993</c:v>
                </c:pt>
                <c:pt idx="2738">
                  <c:v>70.200999999999993</c:v>
                </c:pt>
                <c:pt idx="2739">
                  <c:v>70.200999999999993</c:v>
                </c:pt>
                <c:pt idx="2740">
                  <c:v>70.200999999999993</c:v>
                </c:pt>
                <c:pt idx="2741">
                  <c:v>70.200999999999993</c:v>
                </c:pt>
                <c:pt idx="2742">
                  <c:v>70.200999999999993</c:v>
                </c:pt>
                <c:pt idx="2743">
                  <c:v>70.200999999999993</c:v>
                </c:pt>
                <c:pt idx="2744">
                  <c:v>70.200999999999993</c:v>
                </c:pt>
                <c:pt idx="2745">
                  <c:v>70.157999999999987</c:v>
                </c:pt>
                <c:pt idx="2746">
                  <c:v>70.157999999999987</c:v>
                </c:pt>
                <c:pt idx="2747">
                  <c:v>70.157999999999987</c:v>
                </c:pt>
                <c:pt idx="2748">
                  <c:v>70.114999999999995</c:v>
                </c:pt>
                <c:pt idx="2749">
                  <c:v>70.114999999999995</c:v>
                </c:pt>
                <c:pt idx="2750">
                  <c:v>70.114999999999995</c:v>
                </c:pt>
                <c:pt idx="2751">
                  <c:v>70.072000000000003</c:v>
                </c:pt>
                <c:pt idx="2752">
                  <c:v>70.072000000000003</c:v>
                </c:pt>
                <c:pt idx="2753">
                  <c:v>70.072000000000003</c:v>
                </c:pt>
                <c:pt idx="2754">
                  <c:v>70.028999999999982</c:v>
                </c:pt>
                <c:pt idx="2755">
                  <c:v>70.028999999999982</c:v>
                </c:pt>
                <c:pt idx="2756">
                  <c:v>70.028999999999982</c:v>
                </c:pt>
                <c:pt idx="2757">
                  <c:v>70.028999999999982</c:v>
                </c:pt>
                <c:pt idx="2758">
                  <c:v>70.028999999999982</c:v>
                </c:pt>
                <c:pt idx="2759">
                  <c:v>70.028999999999982</c:v>
                </c:pt>
                <c:pt idx="2760">
                  <c:v>69.985000000000014</c:v>
                </c:pt>
                <c:pt idx="2761">
                  <c:v>69.985000000000014</c:v>
                </c:pt>
                <c:pt idx="2762">
                  <c:v>69.985000000000014</c:v>
                </c:pt>
                <c:pt idx="2763">
                  <c:v>69.985000000000014</c:v>
                </c:pt>
                <c:pt idx="2764">
                  <c:v>69.985000000000014</c:v>
                </c:pt>
                <c:pt idx="2765">
                  <c:v>69.942000000000007</c:v>
                </c:pt>
                <c:pt idx="2766">
                  <c:v>69.942000000000007</c:v>
                </c:pt>
                <c:pt idx="2767">
                  <c:v>69.942000000000007</c:v>
                </c:pt>
                <c:pt idx="2768">
                  <c:v>69.942000000000007</c:v>
                </c:pt>
                <c:pt idx="2769">
                  <c:v>69.942000000000007</c:v>
                </c:pt>
                <c:pt idx="2770">
                  <c:v>69.900999999999996</c:v>
                </c:pt>
                <c:pt idx="2771">
                  <c:v>69.85799999999999</c:v>
                </c:pt>
                <c:pt idx="2772">
                  <c:v>69.813999999999993</c:v>
                </c:pt>
                <c:pt idx="2773">
                  <c:v>69.813999999999993</c:v>
                </c:pt>
                <c:pt idx="2774">
                  <c:v>69.771000000000001</c:v>
                </c:pt>
                <c:pt idx="2775">
                  <c:v>69.727999999999994</c:v>
                </c:pt>
                <c:pt idx="2776">
                  <c:v>69.685000000000002</c:v>
                </c:pt>
                <c:pt idx="2777">
                  <c:v>69.643000000000001</c:v>
                </c:pt>
                <c:pt idx="2778">
                  <c:v>69.643000000000001</c:v>
                </c:pt>
                <c:pt idx="2779">
                  <c:v>69.599999999999994</c:v>
                </c:pt>
                <c:pt idx="2780">
                  <c:v>69.557000000000002</c:v>
                </c:pt>
                <c:pt idx="2781">
                  <c:v>69.557000000000002</c:v>
                </c:pt>
                <c:pt idx="2782">
                  <c:v>69.513999999999996</c:v>
                </c:pt>
                <c:pt idx="2783">
                  <c:v>69.513999999999996</c:v>
                </c:pt>
                <c:pt idx="2784">
                  <c:v>69.513999999999996</c:v>
                </c:pt>
                <c:pt idx="2785">
                  <c:v>69.513999999999996</c:v>
                </c:pt>
                <c:pt idx="2786">
                  <c:v>69.557000000000002</c:v>
                </c:pt>
                <c:pt idx="2787">
                  <c:v>69.557000000000002</c:v>
                </c:pt>
                <c:pt idx="2788">
                  <c:v>69.599999999999994</c:v>
                </c:pt>
                <c:pt idx="2789">
                  <c:v>69.599999999999994</c:v>
                </c:pt>
                <c:pt idx="2790">
                  <c:v>69.599999999999994</c:v>
                </c:pt>
                <c:pt idx="2791">
                  <c:v>69.643000000000001</c:v>
                </c:pt>
                <c:pt idx="2792">
                  <c:v>69.643000000000001</c:v>
                </c:pt>
                <c:pt idx="2793">
                  <c:v>69.643000000000001</c:v>
                </c:pt>
                <c:pt idx="2794">
                  <c:v>69.643000000000001</c:v>
                </c:pt>
                <c:pt idx="2795">
                  <c:v>69.643000000000001</c:v>
                </c:pt>
                <c:pt idx="2796">
                  <c:v>69.643000000000001</c:v>
                </c:pt>
                <c:pt idx="2797">
                  <c:v>69.643000000000001</c:v>
                </c:pt>
                <c:pt idx="2798">
                  <c:v>69.643000000000001</c:v>
                </c:pt>
                <c:pt idx="2799">
                  <c:v>69.599999999999994</c:v>
                </c:pt>
                <c:pt idx="2800">
                  <c:v>69.599999999999994</c:v>
                </c:pt>
                <c:pt idx="2801">
                  <c:v>69.599999999999994</c:v>
                </c:pt>
                <c:pt idx="2802">
                  <c:v>69.557000000000002</c:v>
                </c:pt>
                <c:pt idx="2803">
                  <c:v>69.557000000000002</c:v>
                </c:pt>
                <c:pt idx="2804">
                  <c:v>69.513999999999996</c:v>
                </c:pt>
                <c:pt idx="2805">
                  <c:v>69.513999999999996</c:v>
                </c:pt>
                <c:pt idx="2806">
                  <c:v>69.513999999999996</c:v>
                </c:pt>
                <c:pt idx="2807">
                  <c:v>69.513999999999996</c:v>
                </c:pt>
                <c:pt idx="2808">
                  <c:v>69.513999999999996</c:v>
                </c:pt>
                <c:pt idx="2809">
                  <c:v>69.513999999999996</c:v>
                </c:pt>
                <c:pt idx="2810">
                  <c:v>69.513999999999996</c:v>
                </c:pt>
                <c:pt idx="2811">
                  <c:v>69.513999999999996</c:v>
                </c:pt>
                <c:pt idx="2812">
                  <c:v>69.513999999999996</c:v>
                </c:pt>
                <c:pt idx="2813">
                  <c:v>69.513999999999996</c:v>
                </c:pt>
                <c:pt idx="2814">
                  <c:v>69.513999999999996</c:v>
                </c:pt>
                <c:pt idx="2815">
                  <c:v>69.513999999999996</c:v>
                </c:pt>
                <c:pt idx="2816">
                  <c:v>69.513999999999996</c:v>
                </c:pt>
                <c:pt idx="2817">
                  <c:v>69.557000000000002</c:v>
                </c:pt>
                <c:pt idx="2818">
                  <c:v>69.557000000000002</c:v>
                </c:pt>
                <c:pt idx="2819">
                  <c:v>69.599999999999994</c:v>
                </c:pt>
                <c:pt idx="2820">
                  <c:v>69.599999999999994</c:v>
                </c:pt>
                <c:pt idx="2821">
                  <c:v>69.599999999999994</c:v>
                </c:pt>
                <c:pt idx="2822">
                  <c:v>69.599999999999994</c:v>
                </c:pt>
                <c:pt idx="2823">
                  <c:v>69.643000000000001</c:v>
                </c:pt>
                <c:pt idx="2824">
                  <c:v>69.643000000000001</c:v>
                </c:pt>
                <c:pt idx="2825">
                  <c:v>69.643000000000001</c:v>
                </c:pt>
                <c:pt idx="2826">
                  <c:v>69.599999999999994</c:v>
                </c:pt>
                <c:pt idx="2827">
                  <c:v>69.599999999999994</c:v>
                </c:pt>
                <c:pt idx="2828">
                  <c:v>69.599999999999994</c:v>
                </c:pt>
                <c:pt idx="2829">
                  <c:v>69.599999999999994</c:v>
                </c:pt>
                <c:pt idx="2830">
                  <c:v>69.557000000000002</c:v>
                </c:pt>
                <c:pt idx="2831">
                  <c:v>69.557000000000002</c:v>
                </c:pt>
                <c:pt idx="2832">
                  <c:v>69.557000000000002</c:v>
                </c:pt>
                <c:pt idx="2833">
                  <c:v>69.557000000000002</c:v>
                </c:pt>
                <c:pt idx="2834">
                  <c:v>69.557000000000002</c:v>
                </c:pt>
                <c:pt idx="2835">
                  <c:v>69.557000000000002</c:v>
                </c:pt>
                <c:pt idx="2836">
                  <c:v>69.557000000000002</c:v>
                </c:pt>
                <c:pt idx="2837">
                  <c:v>69.513999999999996</c:v>
                </c:pt>
                <c:pt idx="2838">
                  <c:v>69.513999999999996</c:v>
                </c:pt>
                <c:pt idx="2839">
                  <c:v>69.513999999999996</c:v>
                </c:pt>
                <c:pt idx="2840">
                  <c:v>69.513999999999996</c:v>
                </c:pt>
                <c:pt idx="2841">
                  <c:v>69.513999999999996</c:v>
                </c:pt>
                <c:pt idx="2842">
                  <c:v>69.471000000000004</c:v>
                </c:pt>
                <c:pt idx="2843">
                  <c:v>69.513999999999996</c:v>
                </c:pt>
                <c:pt idx="2844">
                  <c:v>69.513999999999996</c:v>
                </c:pt>
                <c:pt idx="2845">
                  <c:v>69.513999999999996</c:v>
                </c:pt>
                <c:pt idx="2846">
                  <c:v>69.513999999999996</c:v>
                </c:pt>
                <c:pt idx="2847">
                  <c:v>69.513999999999996</c:v>
                </c:pt>
                <c:pt idx="2848">
                  <c:v>69.513999999999996</c:v>
                </c:pt>
                <c:pt idx="2849">
                  <c:v>69.513999999999996</c:v>
                </c:pt>
                <c:pt idx="2850">
                  <c:v>69.557000000000002</c:v>
                </c:pt>
                <c:pt idx="2851">
                  <c:v>69.557000000000002</c:v>
                </c:pt>
                <c:pt idx="2852">
                  <c:v>69.599999999999994</c:v>
                </c:pt>
                <c:pt idx="2853">
                  <c:v>69.599999999999994</c:v>
                </c:pt>
                <c:pt idx="2854">
                  <c:v>69.599999999999994</c:v>
                </c:pt>
                <c:pt idx="2855">
                  <c:v>69.599999999999994</c:v>
                </c:pt>
                <c:pt idx="2856">
                  <c:v>69.599999999999994</c:v>
                </c:pt>
                <c:pt idx="2857">
                  <c:v>69.599999999999994</c:v>
                </c:pt>
                <c:pt idx="2858">
                  <c:v>69.599999999999994</c:v>
                </c:pt>
                <c:pt idx="2859">
                  <c:v>69.643000000000001</c:v>
                </c:pt>
                <c:pt idx="2860">
                  <c:v>69.643000000000001</c:v>
                </c:pt>
                <c:pt idx="2861">
                  <c:v>69.643000000000001</c:v>
                </c:pt>
                <c:pt idx="2862">
                  <c:v>69.643000000000001</c:v>
                </c:pt>
                <c:pt idx="2863">
                  <c:v>69.685000000000002</c:v>
                </c:pt>
                <c:pt idx="2864">
                  <c:v>69.727999999999994</c:v>
                </c:pt>
                <c:pt idx="2865">
                  <c:v>69.727999999999994</c:v>
                </c:pt>
                <c:pt idx="2866">
                  <c:v>69.727999999999994</c:v>
                </c:pt>
                <c:pt idx="2867">
                  <c:v>69.727999999999994</c:v>
                </c:pt>
                <c:pt idx="2868">
                  <c:v>69.727999999999994</c:v>
                </c:pt>
                <c:pt idx="2869">
                  <c:v>69.727999999999994</c:v>
                </c:pt>
                <c:pt idx="2870">
                  <c:v>69.685000000000002</c:v>
                </c:pt>
                <c:pt idx="2871">
                  <c:v>69.685000000000002</c:v>
                </c:pt>
                <c:pt idx="2872">
                  <c:v>69.685000000000002</c:v>
                </c:pt>
                <c:pt idx="2873">
                  <c:v>69.643000000000001</c:v>
                </c:pt>
                <c:pt idx="2874">
                  <c:v>69.643000000000001</c:v>
                </c:pt>
                <c:pt idx="2875">
                  <c:v>69.643000000000001</c:v>
                </c:pt>
                <c:pt idx="2876">
                  <c:v>69.643000000000001</c:v>
                </c:pt>
                <c:pt idx="2877">
                  <c:v>69.643000000000001</c:v>
                </c:pt>
                <c:pt idx="2878">
                  <c:v>69.643000000000001</c:v>
                </c:pt>
                <c:pt idx="2879">
                  <c:v>69.685000000000002</c:v>
                </c:pt>
                <c:pt idx="2880">
                  <c:v>69.685000000000002</c:v>
                </c:pt>
                <c:pt idx="2881">
                  <c:v>69.685000000000002</c:v>
                </c:pt>
                <c:pt idx="2882">
                  <c:v>69.643000000000001</c:v>
                </c:pt>
                <c:pt idx="2883">
                  <c:v>69.643000000000001</c:v>
                </c:pt>
                <c:pt idx="2884">
                  <c:v>69.643000000000001</c:v>
                </c:pt>
                <c:pt idx="2885">
                  <c:v>69.643000000000001</c:v>
                </c:pt>
                <c:pt idx="2886">
                  <c:v>69.643000000000001</c:v>
                </c:pt>
                <c:pt idx="2887">
                  <c:v>69.643000000000001</c:v>
                </c:pt>
                <c:pt idx="2888">
                  <c:v>69.685000000000002</c:v>
                </c:pt>
                <c:pt idx="2889">
                  <c:v>69.685000000000002</c:v>
                </c:pt>
                <c:pt idx="2890">
                  <c:v>69.685000000000002</c:v>
                </c:pt>
                <c:pt idx="2891">
                  <c:v>69.685000000000002</c:v>
                </c:pt>
                <c:pt idx="2892">
                  <c:v>69.685000000000002</c:v>
                </c:pt>
                <c:pt idx="2893">
                  <c:v>69.643000000000001</c:v>
                </c:pt>
                <c:pt idx="2894">
                  <c:v>69.643000000000001</c:v>
                </c:pt>
                <c:pt idx="2895">
                  <c:v>69.599999999999994</c:v>
                </c:pt>
                <c:pt idx="2896">
                  <c:v>69.599999999999994</c:v>
                </c:pt>
                <c:pt idx="2897">
                  <c:v>69.557000000000002</c:v>
                </c:pt>
                <c:pt idx="2898">
                  <c:v>69.557000000000002</c:v>
                </c:pt>
                <c:pt idx="2899">
                  <c:v>69.557000000000002</c:v>
                </c:pt>
                <c:pt idx="2900">
                  <c:v>69.557000000000002</c:v>
                </c:pt>
                <c:pt idx="2901">
                  <c:v>69.557000000000002</c:v>
                </c:pt>
                <c:pt idx="2902">
                  <c:v>69.557000000000002</c:v>
                </c:pt>
                <c:pt idx="2903">
                  <c:v>69.557000000000002</c:v>
                </c:pt>
                <c:pt idx="2904">
                  <c:v>69.599999999999994</c:v>
                </c:pt>
                <c:pt idx="2905">
                  <c:v>69.599999999999994</c:v>
                </c:pt>
                <c:pt idx="2906">
                  <c:v>69.599999999999994</c:v>
                </c:pt>
                <c:pt idx="2907">
                  <c:v>69.599999999999994</c:v>
                </c:pt>
                <c:pt idx="2908">
                  <c:v>69.643000000000001</c:v>
                </c:pt>
                <c:pt idx="2909">
                  <c:v>69.643000000000001</c:v>
                </c:pt>
                <c:pt idx="2910">
                  <c:v>69.685000000000002</c:v>
                </c:pt>
                <c:pt idx="2911">
                  <c:v>69.727999999999994</c:v>
                </c:pt>
                <c:pt idx="2912">
                  <c:v>69.771000000000001</c:v>
                </c:pt>
                <c:pt idx="2913">
                  <c:v>69.813999999999993</c:v>
                </c:pt>
                <c:pt idx="2914">
                  <c:v>69.85799999999999</c:v>
                </c:pt>
                <c:pt idx="2915">
                  <c:v>69.900999999999996</c:v>
                </c:pt>
                <c:pt idx="2916">
                  <c:v>69.942000000000007</c:v>
                </c:pt>
                <c:pt idx="2917">
                  <c:v>69.985000000000014</c:v>
                </c:pt>
                <c:pt idx="2918">
                  <c:v>69.985000000000014</c:v>
                </c:pt>
                <c:pt idx="2919">
                  <c:v>69.985000000000014</c:v>
                </c:pt>
                <c:pt idx="2920">
                  <c:v>69.985000000000014</c:v>
                </c:pt>
                <c:pt idx="2921">
                  <c:v>69.985000000000014</c:v>
                </c:pt>
                <c:pt idx="2922">
                  <c:v>69.985000000000014</c:v>
                </c:pt>
                <c:pt idx="2923">
                  <c:v>69.985000000000014</c:v>
                </c:pt>
                <c:pt idx="2924">
                  <c:v>69.985000000000014</c:v>
                </c:pt>
                <c:pt idx="2925">
                  <c:v>69.985000000000014</c:v>
                </c:pt>
                <c:pt idx="2926">
                  <c:v>69.985000000000014</c:v>
                </c:pt>
                <c:pt idx="2927">
                  <c:v>69.942000000000007</c:v>
                </c:pt>
                <c:pt idx="2928">
                  <c:v>69.942000000000007</c:v>
                </c:pt>
                <c:pt idx="2929">
                  <c:v>69.942000000000007</c:v>
                </c:pt>
                <c:pt idx="2930">
                  <c:v>69.942000000000007</c:v>
                </c:pt>
                <c:pt idx="2931">
                  <c:v>69.900999999999996</c:v>
                </c:pt>
                <c:pt idx="2932">
                  <c:v>69.900999999999996</c:v>
                </c:pt>
                <c:pt idx="2933">
                  <c:v>69.900999999999996</c:v>
                </c:pt>
                <c:pt idx="2934">
                  <c:v>69.900999999999996</c:v>
                </c:pt>
                <c:pt idx="2935">
                  <c:v>69.85799999999999</c:v>
                </c:pt>
                <c:pt idx="2936">
                  <c:v>69.85799999999999</c:v>
                </c:pt>
                <c:pt idx="2937">
                  <c:v>69.85799999999999</c:v>
                </c:pt>
                <c:pt idx="2938">
                  <c:v>69.813999999999993</c:v>
                </c:pt>
                <c:pt idx="2939">
                  <c:v>69.813999999999993</c:v>
                </c:pt>
                <c:pt idx="2940">
                  <c:v>69.813999999999993</c:v>
                </c:pt>
                <c:pt idx="2941">
                  <c:v>69.813999999999993</c:v>
                </c:pt>
                <c:pt idx="2942">
                  <c:v>69.85799999999999</c:v>
                </c:pt>
                <c:pt idx="2943">
                  <c:v>69.85799999999999</c:v>
                </c:pt>
                <c:pt idx="2944">
                  <c:v>69.85799999999999</c:v>
                </c:pt>
                <c:pt idx="2945">
                  <c:v>69.85799999999999</c:v>
                </c:pt>
                <c:pt idx="2946">
                  <c:v>69.85799999999999</c:v>
                </c:pt>
                <c:pt idx="2947">
                  <c:v>69.85799999999999</c:v>
                </c:pt>
                <c:pt idx="2948">
                  <c:v>69.85799999999999</c:v>
                </c:pt>
                <c:pt idx="2949">
                  <c:v>69.900999999999996</c:v>
                </c:pt>
                <c:pt idx="2950">
                  <c:v>69.942000000000007</c:v>
                </c:pt>
                <c:pt idx="2951">
                  <c:v>69.942000000000007</c:v>
                </c:pt>
                <c:pt idx="2952">
                  <c:v>69.985000000000014</c:v>
                </c:pt>
                <c:pt idx="2953">
                  <c:v>69.985000000000014</c:v>
                </c:pt>
                <c:pt idx="2954">
                  <c:v>69.985000000000014</c:v>
                </c:pt>
                <c:pt idx="2955">
                  <c:v>69.985000000000014</c:v>
                </c:pt>
                <c:pt idx="2956">
                  <c:v>69.942000000000007</c:v>
                </c:pt>
                <c:pt idx="2957">
                  <c:v>69.942000000000007</c:v>
                </c:pt>
                <c:pt idx="2958">
                  <c:v>69.942000000000007</c:v>
                </c:pt>
                <c:pt idx="2959">
                  <c:v>69.900999999999996</c:v>
                </c:pt>
                <c:pt idx="2960">
                  <c:v>69.900999999999996</c:v>
                </c:pt>
                <c:pt idx="2961">
                  <c:v>69.942000000000007</c:v>
                </c:pt>
                <c:pt idx="2962">
                  <c:v>69.942000000000007</c:v>
                </c:pt>
                <c:pt idx="2963">
                  <c:v>69.942000000000007</c:v>
                </c:pt>
                <c:pt idx="2964">
                  <c:v>69.942000000000007</c:v>
                </c:pt>
                <c:pt idx="2965">
                  <c:v>69.942000000000007</c:v>
                </c:pt>
                <c:pt idx="2966">
                  <c:v>69.942000000000007</c:v>
                </c:pt>
                <c:pt idx="2967">
                  <c:v>69.942000000000007</c:v>
                </c:pt>
                <c:pt idx="2968">
                  <c:v>69.900999999999996</c:v>
                </c:pt>
                <c:pt idx="2969">
                  <c:v>69.900999999999996</c:v>
                </c:pt>
                <c:pt idx="2970">
                  <c:v>69.900999999999996</c:v>
                </c:pt>
                <c:pt idx="2971">
                  <c:v>69.900999999999996</c:v>
                </c:pt>
                <c:pt idx="2972">
                  <c:v>69.900999999999996</c:v>
                </c:pt>
                <c:pt idx="2973">
                  <c:v>69.900999999999996</c:v>
                </c:pt>
                <c:pt idx="2974">
                  <c:v>69.900999999999996</c:v>
                </c:pt>
                <c:pt idx="2975">
                  <c:v>69.900999999999996</c:v>
                </c:pt>
                <c:pt idx="2976">
                  <c:v>69.942000000000007</c:v>
                </c:pt>
                <c:pt idx="2977">
                  <c:v>69.942000000000007</c:v>
                </c:pt>
                <c:pt idx="2978">
                  <c:v>69.985000000000014</c:v>
                </c:pt>
                <c:pt idx="2979">
                  <c:v>69.985000000000014</c:v>
                </c:pt>
                <c:pt idx="2980">
                  <c:v>69.985000000000014</c:v>
                </c:pt>
                <c:pt idx="2981">
                  <c:v>69.942000000000007</c:v>
                </c:pt>
                <c:pt idx="2982">
                  <c:v>69.942000000000007</c:v>
                </c:pt>
                <c:pt idx="2983">
                  <c:v>69.942000000000007</c:v>
                </c:pt>
                <c:pt idx="2984">
                  <c:v>69.900999999999996</c:v>
                </c:pt>
                <c:pt idx="2985">
                  <c:v>69.900999999999996</c:v>
                </c:pt>
                <c:pt idx="2986">
                  <c:v>69.900999999999996</c:v>
                </c:pt>
                <c:pt idx="2987">
                  <c:v>69.85799999999999</c:v>
                </c:pt>
                <c:pt idx="2988">
                  <c:v>69.85799999999999</c:v>
                </c:pt>
                <c:pt idx="2989">
                  <c:v>69.85799999999999</c:v>
                </c:pt>
                <c:pt idx="2990">
                  <c:v>69.85799999999999</c:v>
                </c:pt>
                <c:pt idx="2991">
                  <c:v>69.85799999999999</c:v>
                </c:pt>
                <c:pt idx="2992">
                  <c:v>69.813999999999993</c:v>
                </c:pt>
                <c:pt idx="2993">
                  <c:v>69.813999999999993</c:v>
                </c:pt>
                <c:pt idx="2994">
                  <c:v>69.813999999999993</c:v>
                </c:pt>
                <c:pt idx="2995">
                  <c:v>69.813999999999993</c:v>
                </c:pt>
                <c:pt idx="2996">
                  <c:v>69.813999999999993</c:v>
                </c:pt>
                <c:pt idx="2997">
                  <c:v>69.771000000000001</c:v>
                </c:pt>
                <c:pt idx="2998">
                  <c:v>69.771000000000001</c:v>
                </c:pt>
                <c:pt idx="2999">
                  <c:v>69.771000000000001</c:v>
                </c:pt>
                <c:pt idx="3000">
                  <c:v>69.771000000000001</c:v>
                </c:pt>
                <c:pt idx="3001">
                  <c:v>69.771000000000001</c:v>
                </c:pt>
                <c:pt idx="3002">
                  <c:v>69.771000000000001</c:v>
                </c:pt>
                <c:pt idx="3003">
                  <c:v>69.813999999999993</c:v>
                </c:pt>
                <c:pt idx="3004">
                  <c:v>69.813999999999993</c:v>
                </c:pt>
                <c:pt idx="3005">
                  <c:v>69.85799999999999</c:v>
                </c:pt>
                <c:pt idx="3006">
                  <c:v>69.85799999999999</c:v>
                </c:pt>
                <c:pt idx="3007">
                  <c:v>69.900999999999996</c:v>
                </c:pt>
                <c:pt idx="3008">
                  <c:v>69.900999999999996</c:v>
                </c:pt>
                <c:pt idx="3009">
                  <c:v>69.900999999999996</c:v>
                </c:pt>
                <c:pt idx="3010">
                  <c:v>69.900999999999996</c:v>
                </c:pt>
                <c:pt idx="3011">
                  <c:v>69.900999999999996</c:v>
                </c:pt>
                <c:pt idx="3012">
                  <c:v>69.900999999999996</c:v>
                </c:pt>
                <c:pt idx="3013">
                  <c:v>69.900999999999996</c:v>
                </c:pt>
                <c:pt idx="3014">
                  <c:v>69.900999999999996</c:v>
                </c:pt>
                <c:pt idx="3015">
                  <c:v>69.900999999999996</c:v>
                </c:pt>
                <c:pt idx="3016">
                  <c:v>69.900999999999996</c:v>
                </c:pt>
                <c:pt idx="3017">
                  <c:v>69.942000000000007</c:v>
                </c:pt>
                <c:pt idx="3018">
                  <c:v>69.942000000000007</c:v>
                </c:pt>
                <c:pt idx="3019">
                  <c:v>69.985000000000014</c:v>
                </c:pt>
                <c:pt idx="3020">
                  <c:v>70.028999999999982</c:v>
                </c:pt>
                <c:pt idx="3021">
                  <c:v>70.072000000000003</c:v>
                </c:pt>
                <c:pt idx="3022">
                  <c:v>70.114999999999995</c:v>
                </c:pt>
                <c:pt idx="3023">
                  <c:v>70.114999999999995</c:v>
                </c:pt>
                <c:pt idx="3024">
                  <c:v>70.157999999999987</c:v>
                </c:pt>
                <c:pt idx="3025">
                  <c:v>70.157999999999987</c:v>
                </c:pt>
                <c:pt idx="3026">
                  <c:v>70.157999999999987</c:v>
                </c:pt>
                <c:pt idx="3027">
                  <c:v>70.200999999999993</c:v>
                </c:pt>
                <c:pt idx="3028">
                  <c:v>70.200999999999993</c:v>
                </c:pt>
                <c:pt idx="3029">
                  <c:v>70.200999999999993</c:v>
                </c:pt>
                <c:pt idx="3030">
                  <c:v>70.242999999999995</c:v>
                </c:pt>
                <c:pt idx="3031">
                  <c:v>70.242999999999995</c:v>
                </c:pt>
                <c:pt idx="3032">
                  <c:v>70.242999999999995</c:v>
                </c:pt>
                <c:pt idx="3033">
                  <c:v>70.286000000000001</c:v>
                </c:pt>
                <c:pt idx="3034">
                  <c:v>70.286000000000001</c:v>
                </c:pt>
                <c:pt idx="3035">
                  <c:v>70.286000000000001</c:v>
                </c:pt>
                <c:pt idx="3036">
                  <c:v>70.286000000000001</c:v>
                </c:pt>
                <c:pt idx="3037">
                  <c:v>70.328999999999979</c:v>
                </c:pt>
                <c:pt idx="3038">
                  <c:v>70.328999999999979</c:v>
                </c:pt>
                <c:pt idx="3039">
                  <c:v>70.328999999999979</c:v>
                </c:pt>
                <c:pt idx="3040">
                  <c:v>70.328999999999979</c:v>
                </c:pt>
                <c:pt idx="3041">
                  <c:v>70.286000000000001</c:v>
                </c:pt>
                <c:pt idx="3042">
                  <c:v>70.286000000000001</c:v>
                </c:pt>
                <c:pt idx="3043">
                  <c:v>70.242999999999995</c:v>
                </c:pt>
                <c:pt idx="3044">
                  <c:v>70.242999999999995</c:v>
                </c:pt>
                <c:pt idx="3045">
                  <c:v>70.200999999999993</c:v>
                </c:pt>
                <c:pt idx="3046">
                  <c:v>70.200999999999993</c:v>
                </c:pt>
                <c:pt idx="3047">
                  <c:v>70.157999999999987</c:v>
                </c:pt>
                <c:pt idx="3048">
                  <c:v>70.114999999999995</c:v>
                </c:pt>
                <c:pt idx="3049">
                  <c:v>70.114999999999995</c:v>
                </c:pt>
                <c:pt idx="3050">
                  <c:v>70.072000000000003</c:v>
                </c:pt>
                <c:pt idx="3051">
                  <c:v>70.072000000000003</c:v>
                </c:pt>
                <c:pt idx="3052">
                  <c:v>70.072000000000003</c:v>
                </c:pt>
                <c:pt idx="3053">
                  <c:v>70.072000000000003</c:v>
                </c:pt>
                <c:pt idx="3054">
                  <c:v>70.072000000000003</c:v>
                </c:pt>
                <c:pt idx="3055">
                  <c:v>70.072000000000003</c:v>
                </c:pt>
                <c:pt idx="3056">
                  <c:v>70.072000000000003</c:v>
                </c:pt>
                <c:pt idx="3057">
                  <c:v>70.072000000000003</c:v>
                </c:pt>
                <c:pt idx="3058">
                  <c:v>70.114999999999995</c:v>
                </c:pt>
                <c:pt idx="3059">
                  <c:v>70.114999999999995</c:v>
                </c:pt>
                <c:pt idx="3060">
                  <c:v>70.114999999999995</c:v>
                </c:pt>
                <c:pt idx="3061">
                  <c:v>70.114999999999995</c:v>
                </c:pt>
                <c:pt idx="3062">
                  <c:v>70.157999999999987</c:v>
                </c:pt>
                <c:pt idx="3063">
                  <c:v>70.157999999999987</c:v>
                </c:pt>
                <c:pt idx="3064">
                  <c:v>70.157999999999987</c:v>
                </c:pt>
                <c:pt idx="3065">
                  <c:v>70.157999999999987</c:v>
                </c:pt>
                <c:pt idx="3066">
                  <c:v>70.200999999999993</c:v>
                </c:pt>
                <c:pt idx="3067">
                  <c:v>70.200999999999993</c:v>
                </c:pt>
                <c:pt idx="3068">
                  <c:v>70.242999999999995</c:v>
                </c:pt>
                <c:pt idx="3069">
                  <c:v>70.242999999999995</c:v>
                </c:pt>
                <c:pt idx="3070">
                  <c:v>70.242999999999995</c:v>
                </c:pt>
                <c:pt idx="3071">
                  <c:v>70.242999999999995</c:v>
                </c:pt>
                <c:pt idx="3072">
                  <c:v>70.242999999999995</c:v>
                </c:pt>
                <c:pt idx="3073">
                  <c:v>70.242999999999995</c:v>
                </c:pt>
                <c:pt idx="3074">
                  <c:v>70.242999999999995</c:v>
                </c:pt>
                <c:pt idx="3075">
                  <c:v>70.242999999999995</c:v>
                </c:pt>
                <c:pt idx="3076">
                  <c:v>70.242999999999995</c:v>
                </c:pt>
                <c:pt idx="3077">
                  <c:v>70.242999999999995</c:v>
                </c:pt>
                <c:pt idx="3078">
                  <c:v>70.242999999999995</c:v>
                </c:pt>
                <c:pt idx="3079">
                  <c:v>70.242999999999995</c:v>
                </c:pt>
                <c:pt idx="3080">
                  <c:v>70.200999999999993</c:v>
                </c:pt>
                <c:pt idx="3081">
                  <c:v>70.200999999999993</c:v>
                </c:pt>
                <c:pt idx="3082">
                  <c:v>70.157999999999987</c:v>
                </c:pt>
                <c:pt idx="3083">
                  <c:v>70.114999999999995</c:v>
                </c:pt>
                <c:pt idx="3084">
                  <c:v>70.072000000000003</c:v>
                </c:pt>
                <c:pt idx="3085">
                  <c:v>70.028999999999982</c:v>
                </c:pt>
                <c:pt idx="3086">
                  <c:v>70.028999999999982</c:v>
                </c:pt>
                <c:pt idx="3087">
                  <c:v>69.985000000000014</c:v>
                </c:pt>
                <c:pt idx="3088">
                  <c:v>69.985000000000014</c:v>
                </c:pt>
                <c:pt idx="3089">
                  <c:v>69.942000000000007</c:v>
                </c:pt>
                <c:pt idx="3090">
                  <c:v>69.942000000000007</c:v>
                </c:pt>
                <c:pt idx="3091">
                  <c:v>69.942000000000007</c:v>
                </c:pt>
                <c:pt idx="3092">
                  <c:v>69.942000000000007</c:v>
                </c:pt>
                <c:pt idx="3093">
                  <c:v>69.900999999999996</c:v>
                </c:pt>
                <c:pt idx="3094">
                  <c:v>69.85799999999999</c:v>
                </c:pt>
                <c:pt idx="3095">
                  <c:v>69.85799999999999</c:v>
                </c:pt>
                <c:pt idx="3096">
                  <c:v>69.813999999999993</c:v>
                </c:pt>
                <c:pt idx="3097">
                  <c:v>69.813999999999993</c:v>
                </c:pt>
                <c:pt idx="3098">
                  <c:v>69.771000000000001</c:v>
                </c:pt>
                <c:pt idx="3099">
                  <c:v>69.771000000000001</c:v>
                </c:pt>
                <c:pt idx="3100">
                  <c:v>69.771000000000001</c:v>
                </c:pt>
                <c:pt idx="3101">
                  <c:v>69.771000000000001</c:v>
                </c:pt>
                <c:pt idx="3102">
                  <c:v>69.771000000000001</c:v>
                </c:pt>
                <c:pt idx="3103">
                  <c:v>69.771000000000001</c:v>
                </c:pt>
                <c:pt idx="3104">
                  <c:v>69.771000000000001</c:v>
                </c:pt>
                <c:pt idx="3105">
                  <c:v>69.771000000000001</c:v>
                </c:pt>
                <c:pt idx="3106">
                  <c:v>69.727999999999994</c:v>
                </c:pt>
                <c:pt idx="3107">
                  <c:v>69.727999999999994</c:v>
                </c:pt>
                <c:pt idx="3108">
                  <c:v>69.727999999999994</c:v>
                </c:pt>
                <c:pt idx="3109">
                  <c:v>69.727999999999994</c:v>
                </c:pt>
                <c:pt idx="3110">
                  <c:v>69.727999999999994</c:v>
                </c:pt>
                <c:pt idx="3111">
                  <c:v>69.727999999999994</c:v>
                </c:pt>
                <c:pt idx="3112">
                  <c:v>69.727999999999994</c:v>
                </c:pt>
                <c:pt idx="3113">
                  <c:v>69.727999999999994</c:v>
                </c:pt>
                <c:pt idx="3114">
                  <c:v>69.727999999999994</c:v>
                </c:pt>
                <c:pt idx="3115">
                  <c:v>69.771000000000001</c:v>
                </c:pt>
                <c:pt idx="3116">
                  <c:v>69.771000000000001</c:v>
                </c:pt>
                <c:pt idx="3117">
                  <c:v>69.771000000000001</c:v>
                </c:pt>
                <c:pt idx="3118">
                  <c:v>69.771000000000001</c:v>
                </c:pt>
                <c:pt idx="3119">
                  <c:v>69.727999999999994</c:v>
                </c:pt>
                <c:pt idx="3120">
                  <c:v>69.727999999999994</c:v>
                </c:pt>
                <c:pt idx="3121">
                  <c:v>69.727999999999994</c:v>
                </c:pt>
                <c:pt idx="3122">
                  <c:v>69.727999999999994</c:v>
                </c:pt>
                <c:pt idx="3123">
                  <c:v>69.727999999999994</c:v>
                </c:pt>
                <c:pt idx="3124">
                  <c:v>69.727999999999994</c:v>
                </c:pt>
                <c:pt idx="3125">
                  <c:v>69.727999999999994</c:v>
                </c:pt>
                <c:pt idx="3126">
                  <c:v>69.685000000000002</c:v>
                </c:pt>
                <c:pt idx="3127">
                  <c:v>69.685000000000002</c:v>
                </c:pt>
                <c:pt idx="3128">
                  <c:v>69.685000000000002</c:v>
                </c:pt>
                <c:pt idx="3129">
                  <c:v>69.727999999999994</c:v>
                </c:pt>
                <c:pt idx="3130">
                  <c:v>69.727999999999994</c:v>
                </c:pt>
                <c:pt idx="3131">
                  <c:v>69.727999999999994</c:v>
                </c:pt>
                <c:pt idx="3132">
                  <c:v>69.727999999999994</c:v>
                </c:pt>
                <c:pt idx="3133">
                  <c:v>69.771000000000001</c:v>
                </c:pt>
                <c:pt idx="3134">
                  <c:v>69.771000000000001</c:v>
                </c:pt>
                <c:pt idx="3135">
                  <c:v>69.727999999999994</c:v>
                </c:pt>
                <c:pt idx="3136">
                  <c:v>69.727999999999994</c:v>
                </c:pt>
                <c:pt idx="3137">
                  <c:v>69.727999999999994</c:v>
                </c:pt>
                <c:pt idx="3138">
                  <c:v>69.727999999999994</c:v>
                </c:pt>
                <c:pt idx="3139">
                  <c:v>69.727999999999994</c:v>
                </c:pt>
                <c:pt idx="3140">
                  <c:v>69.771000000000001</c:v>
                </c:pt>
                <c:pt idx="3141">
                  <c:v>69.771000000000001</c:v>
                </c:pt>
                <c:pt idx="3142">
                  <c:v>69.771000000000001</c:v>
                </c:pt>
                <c:pt idx="3143">
                  <c:v>69.771000000000001</c:v>
                </c:pt>
                <c:pt idx="3144">
                  <c:v>69.813999999999993</c:v>
                </c:pt>
                <c:pt idx="3145">
                  <c:v>69.813999999999993</c:v>
                </c:pt>
                <c:pt idx="3146">
                  <c:v>69.813999999999993</c:v>
                </c:pt>
                <c:pt idx="3147">
                  <c:v>69.813999999999993</c:v>
                </c:pt>
                <c:pt idx="3148">
                  <c:v>69.813999999999993</c:v>
                </c:pt>
                <c:pt idx="3149">
                  <c:v>69.813999999999993</c:v>
                </c:pt>
                <c:pt idx="3150">
                  <c:v>69.813999999999993</c:v>
                </c:pt>
                <c:pt idx="3151">
                  <c:v>69.813999999999993</c:v>
                </c:pt>
                <c:pt idx="3152">
                  <c:v>69.813999999999993</c:v>
                </c:pt>
                <c:pt idx="3153">
                  <c:v>69.813999999999993</c:v>
                </c:pt>
                <c:pt idx="3154">
                  <c:v>69.813999999999993</c:v>
                </c:pt>
                <c:pt idx="3155">
                  <c:v>69.813999999999993</c:v>
                </c:pt>
                <c:pt idx="3156">
                  <c:v>69.813999999999993</c:v>
                </c:pt>
                <c:pt idx="3157">
                  <c:v>69.813999999999993</c:v>
                </c:pt>
                <c:pt idx="3158">
                  <c:v>69.813999999999993</c:v>
                </c:pt>
                <c:pt idx="3159">
                  <c:v>69.813999999999993</c:v>
                </c:pt>
                <c:pt idx="3160">
                  <c:v>69.813999999999993</c:v>
                </c:pt>
                <c:pt idx="3161">
                  <c:v>69.85799999999999</c:v>
                </c:pt>
                <c:pt idx="3162">
                  <c:v>69.85799999999999</c:v>
                </c:pt>
                <c:pt idx="3163">
                  <c:v>69.85799999999999</c:v>
                </c:pt>
                <c:pt idx="3164">
                  <c:v>69.85799999999999</c:v>
                </c:pt>
                <c:pt idx="3165">
                  <c:v>69.813999999999993</c:v>
                </c:pt>
                <c:pt idx="3166">
                  <c:v>69.85799999999999</c:v>
                </c:pt>
                <c:pt idx="3167">
                  <c:v>69.85799999999999</c:v>
                </c:pt>
                <c:pt idx="3168">
                  <c:v>69.85799999999999</c:v>
                </c:pt>
                <c:pt idx="3169">
                  <c:v>69.85799999999999</c:v>
                </c:pt>
                <c:pt idx="3170">
                  <c:v>69.900999999999996</c:v>
                </c:pt>
                <c:pt idx="3171">
                  <c:v>69.900999999999996</c:v>
                </c:pt>
                <c:pt idx="3172">
                  <c:v>69.900999999999996</c:v>
                </c:pt>
                <c:pt idx="3173">
                  <c:v>69.942000000000007</c:v>
                </c:pt>
                <c:pt idx="3174">
                  <c:v>69.942000000000007</c:v>
                </c:pt>
                <c:pt idx="3175">
                  <c:v>69.900999999999996</c:v>
                </c:pt>
                <c:pt idx="3176">
                  <c:v>69.900999999999996</c:v>
                </c:pt>
                <c:pt idx="3177">
                  <c:v>69.900999999999996</c:v>
                </c:pt>
                <c:pt idx="3178">
                  <c:v>69.900999999999996</c:v>
                </c:pt>
                <c:pt idx="3179">
                  <c:v>69.900999999999996</c:v>
                </c:pt>
                <c:pt idx="3180">
                  <c:v>69.900999999999996</c:v>
                </c:pt>
                <c:pt idx="3181">
                  <c:v>69.900999999999996</c:v>
                </c:pt>
                <c:pt idx="3182">
                  <c:v>69.900999999999996</c:v>
                </c:pt>
                <c:pt idx="3183">
                  <c:v>69.900999999999996</c:v>
                </c:pt>
                <c:pt idx="3184">
                  <c:v>69.900999999999996</c:v>
                </c:pt>
                <c:pt idx="3185">
                  <c:v>69.942000000000007</c:v>
                </c:pt>
                <c:pt idx="3186">
                  <c:v>69.942000000000007</c:v>
                </c:pt>
                <c:pt idx="3187">
                  <c:v>69.942000000000007</c:v>
                </c:pt>
                <c:pt idx="3188">
                  <c:v>69.942000000000007</c:v>
                </c:pt>
                <c:pt idx="3189">
                  <c:v>69.942000000000007</c:v>
                </c:pt>
                <c:pt idx="3190">
                  <c:v>69.942000000000007</c:v>
                </c:pt>
                <c:pt idx="3191">
                  <c:v>69.942000000000007</c:v>
                </c:pt>
                <c:pt idx="3192">
                  <c:v>69.942000000000007</c:v>
                </c:pt>
                <c:pt idx="3193">
                  <c:v>69.942000000000007</c:v>
                </c:pt>
                <c:pt idx="3194">
                  <c:v>69.900999999999996</c:v>
                </c:pt>
                <c:pt idx="3195">
                  <c:v>69.900999999999996</c:v>
                </c:pt>
                <c:pt idx="3196">
                  <c:v>69.900999999999996</c:v>
                </c:pt>
                <c:pt idx="3197">
                  <c:v>69.900999999999996</c:v>
                </c:pt>
                <c:pt idx="3198">
                  <c:v>69.900999999999996</c:v>
                </c:pt>
                <c:pt idx="3199">
                  <c:v>69.900999999999996</c:v>
                </c:pt>
                <c:pt idx="3200">
                  <c:v>69.900999999999996</c:v>
                </c:pt>
                <c:pt idx="3201">
                  <c:v>69.900999999999996</c:v>
                </c:pt>
                <c:pt idx="3202">
                  <c:v>69.900999999999996</c:v>
                </c:pt>
                <c:pt idx="3203">
                  <c:v>69.900999999999996</c:v>
                </c:pt>
                <c:pt idx="3204">
                  <c:v>69.900999999999996</c:v>
                </c:pt>
                <c:pt idx="3205">
                  <c:v>69.900999999999996</c:v>
                </c:pt>
                <c:pt idx="3206">
                  <c:v>69.900999999999996</c:v>
                </c:pt>
                <c:pt idx="3207">
                  <c:v>69.85799999999999</c:v>
                </c:pt>
                <c:pt idx="3208">
                  <c:v>69.85799999999999</c:v>
                </c:pt>
                <c:pt idx="3209">
                  <c:v>69.85799999999999</c:v>
                </c:pt>
                <c:pt idx="3210">
                  <c:v>69.813999999999993</c:v>
                </c:pt>
                <c:pt idx="3211">
                  <c:v>69.813999999999993</c:v>
                </c:pt>
                <c:pt idx="3212">
                  <c:v>69.771000000000001</c:v>
                </c:pt>
                <c:pt idx="3213">
                  <c:v>69.771000000000001</c:v>
                </c:pt>
                <c:pt idx="3214">
                  <c:v>69.727999999999994</c:v>
                </c:pt>
                <c:pt idx="3215">
                  <c:v>69.727999999999994</c:v>
                </c:pt>
                <c:pt idx="3216">
                  <c:v>69.727999999999994</c:v>
                </c:pt>
                <c:pt idx="3217">
                  <c:v>69.727999999999994</c:v>
                </c:pt>
                <c:pt idx="3218">
                  <c:v>69.727999999999994</c:v>
                </c:pt>
                <c:pt idx="3219">
                  <c:v>69.727999999999994</c:v>
                </c:pt>
                <c:pt idx="3220">
                  <c:v>69.727999999999994</c:v>
                </c:pt>
                <c:pt idx="3221">
                  <c:v>69.727999999999994</c:v>
                </c:pt>
                <c:pt idx="3222">
                  <c:v>69.727999999999994</c:v>
                </c:pt>
                <c:pt idx="3223">
                  <c:v>69.727999999999994</c:v>
                </c:pt>
                <c:pt idx="3224">
                  <c:v>69.771000000000001</c:v>
                </c:pt>
                <c:pt idx="3225">
                  <c:v>69.771000000000001</c:v>
                </c:pt>
                <c:pt idx="3226">
                  <c:v>69.771000000000001</c:v>
                </c:pt>
                <c:pt idx="3227">
                  <c:v>69.771000000000001</c:v>
                </c:pt>
                <c:pt idx="3228">
                  <c:v>69.813999999999993</c:v>
                </c:pt>
                <c:pt idx="3229">
                  <c:v>69.813999999999993</c:v>
                </c:pt>
                <c:pt idx="3230">
                  <c:v>69.813999999999993</c:v>
                </c:pt>
                <c:pt idx="3231">
                  <c:v>69.813999999999993</c:v>
                </c:pt>
                <c:pt idx="3232">
                  <c:v>69.85799999999999</c:v>
                </c:pt>
                <c:pt idx="3233">
                  <c:v>69.85799999999999</c:v>
                </c:pt>
                <c:pt idx="3234">
                  <c:v>69.85799999999999</c:v>
                </c:pt>
                <c:pt idx="3235">
                  <c:v>69.900999999999996</c:v>
                </c:pt>
                <c:pt idx="3236">
                  <c:v>69.900999999999996</c:v>
                </c:pt>
                <c:pt idx="3237">
                  <c:v>69.942000000000007</c:v>
                </c:pt>
                <c:pt idx="3238">
                  <c:v>69.942000000000007</c:v>
                </c:pt>
                <c:pt idx="3239">
                  <c:v>69.985000000000014</c:v>
                </c:pt>
                <c:pt idx="3240">
                  <c:v>69.985000000000014</c:v>
                </c:pt>
                <c:pt idx="3241">
                  <c:v>69.985000000000014</c:v>
                </c:pt>
                <c:pt idx="3242">
                  <c:v>69.985000000000014</c:v>
                </c:pt>
                <c:pt idx="3243">
                  <c:v>70.028999999999982</c:v>
                </c:pt>
                <c:pt idx="3244">
                  <c:v>70.028999999999982</c:v>
                </c:pt>
                <c:pt idx="3245">
                  <c:v>70.028999999999982</c:v>
                </c:pt>
                <c:pt idx="3246">
                  <c:v>70.072000000000003</c:v>
                </c:pt>
                <c:pt idx="3247">
                  <c:v>70.072000000000003</c:v>
                </c:pt>
                <c:pt idx="3248">
                  <c:v>70.072000000000003</c:v>
                </c:pt>
                <c:pt idx="3249">
                  <c:v>70.072000000000003</c:v>
                </c:pt>
                <c:pt idx="3250">
                  <c:v>70.072000000000003</c:v>
                </c:pt>
                <c:pt idx="3251">
                  <c:v>70.072000000000003</c:v>
                </c:pt>
                <c:pt idx="3252">
                  <c:v>70.072000000000003</c:v>
                </c:pt>
                <c:pt idx="3253">
                  <c:v>70.072000000000003</c:v>
                </c:pt>
                <c:pt idx="3254">
                  <c:v>70.072000000000003</c:v>
                </c:pt>
                <c:pt idx="3255">
                  <c:v>70.072000000000003</c:v>
                </c:pt>
                <c:pt idx="3256">
                  <c:v>70.072000000000003</c:v>
                </c:pt>
                <c:pt idx="3257">
                  <c:v>70.072000000000003</c:v>
                </c:pt>
                <c:pt idx="3258">
                  <c:v>70.072000000000003</c:v>
                </c:pt>
                <c:pt idx="3259">
                  <c:v>70.028999999999982</c:v>
                </c:pt>
                <c:pt idx="3260">
                  <c:v>70.028999999999982</c:v>
                </c:pt>
                <c:pt idx="3261">
                  <c:v>70.028999999999982</c:v>
                </c:pt>
                <c:pt idx="3262">
                  <c:v>70.028999999999982</c:v>
                </c:pt>
                <c:pt idx="3263">
                  <c:v>69.985000000000014</c:v>
                </c:pt>
                <c:pt idx="3264">
                  <c:v>69.985000000000014</c:v>
                </c:pt>
                <c:pt idx="3265">
                  <c:v>69.985000000000014</c:v>
                </c:pt>
                <c:pt idx="3266">
                  <c:v>69.985000000000014</c:v>
                </c:pt>
                <c:pt idx="3267">
                  <c:v>69.985000000000014</c:v>
                </c:pt>
                <c:pt idx="3268">
                  <c:v>69.985000000000014</c:v>
                </c:pt>
                <c:pt idx="3269">
                  <c:v>69.985000000000014</c:v>
                </c:pt>
                <c:pt idx="3270">
                  <c:v>69.985000000000014</c:v>
                </c:pt>
                <c:pt idx="3271">
                  <c:v>69.942000000000007</c:v>
                </c:pt>
                <c:pt idx="3272">
                  <c:v>69.942000000000007</c:v>
                </c:pt>
                <c:pt idx="3273">
                  <c:v>69.942000000000007</c:v>
                </c:pt>
                <c:pt idx="3274">
                  <c:v>69.900999999999996</c:v>
                </c:pt>
                <c:pt idx="3275">
                  <c:v>69.900999999999996</c:v>
                </c:pt>
                <c:pt idx="3276">
                  <c:v>69.900999999999996</c:v>
                </c:pt>
                <c:pt idx="3277">
                  <c:v>69.85799999999999</c:v>
                </c:pt>
                <c:pt idx="3278">
                  <c:v>69.85799999999999</c:v>
                </c:pt>
                <c:pt idx="3279">
                  <c:v>69.813999999999993</c:v>
                </c:pt>
                <c:pt idx="3280">
                  <c:v>69.813999999999993</c:v>
                </c:pt>
                <c:pt idx="3281">
                  <c:v>69.813999999999993</c:v>
                </c:pt>
                <c:pt idx="3282">
                  <c:v>69.813999999999993</c:v>
                </c:pt>
                <c:pt idx="3283">
                  <c:v>69.813999999999993</c:v>
                </c:pt>
                <c:pt idx="3284">
                  <c:v>69.813999999999993</c:v>
                </c:pt>
                <c:pt idx="3285">
                  <c:v>69.813999999999993</c:v>
                </c:pt>
                <c:pt idx="3286">
                  <c:v>69.813999999999993</c:v>
                </c:pt>
                <c:pt idx="3287">
                  <c:v>69.813999999999993</c:v>
                </c:pt>
                <c:pt idx="3288">
                  <c:v>69.813999999999993</c:v>
                </c:pt>
                <c:pt idx="3289">
                  <c:v>69.813999999999993</c:v>
                </c:pt>
                <c:pt idx="3290">
                  <c:v>69.813999999999993</c:v>
                </c:pt>
                <c:pt idx="3291">
                  <c:v>69.813999999999993</c:v>
                </c:pt>
                <c:pt idx="3292">
                  <c:v>69.813999999999993</c:v>
                </c:pt>
                <c:pt idx="3293">
                  <c:v>69.813999999999993</c:v>
                </c:pt>
                <c:pt idx="3294">
                  <c:v>69.813999999999993</c:v>
                </c:pt>
                <c:pt idx="3295">
                  <c:v>69.813999999999993</c:v>
                </c:pt>
                <c:pt idx="3296">
                  <c:v>69.813999999999993</c:v>
                </c:pt>
                <c:pt idx="3297">
                  <c:v>69.813999999999993</c:v>
                </c:pt>
                <c:pt idx="3298">
                  <c:v>69.813999999999993</c:v>
                </c:pt>
                <c:pt idx="3299">
                  <c:v>69.813999999999993</c:v>
                </c:pt>
                <c:pt idx="3300">
                  <c:v>69.813999999999993</c:v>
                </c:pt>
                <c:pt idx="3301">
                  <c:v>69.813999999999993</c:v>
                </c:pt>
                <c:pt idx="3302">
                  <c:v>69.813999999999993</c:v>
                </c:pt>
                <c:pt idx="3303">
                  <c:v>69.813999999999993</c:v>
                </c:pt>
                <c:pt idx="3304">
                  <c:v>69.813999999999993</c:v>
                </c:pt>
                <c:pt idx="3305">
                  <c:v>69.813999999999993</c:v>
                </c:pt>
                <c:pt idx="3306">
                  <c:v>69.813999999999993</c:v>
                </c:pt>
                <c:pt idx="3307">
                  <c:v>69.771000000000001</c:v>
                </c:pt>
                <c:pt idx="3308">
                  <c:v>69.813999999999993</c:v>
                </c:pt>
                <c:pt idx="3309">
                  <c:v>69.771000000000001</c:v>
                </c:pt>
                <c:pt idx="3310">
                  <c:v>69.771000000000001</c:v>
                </c:pt>
                <c:pt idx="3311">
                  <c:v>69.771000000000001</c:v>
                </c:pt>
                <c:pt idx="3312">
                  <c:v>69.771000000000001</c:v>
                </c:pt>
                <c:pt idx="3313">
                  <c:v>69.771000000000001</c:v>
                </c:pt>
                <c:pt idx="3314">
                  <c:v>69.771000000000001</c:v>
                </c:pt>
                <c:pt idx="3315">
                  <c:v>69.771000000000001</c:v>
                </c:pt>
                <c:pt idx="3316">
                  <c:v>69.813999999999993</c:v>
                </c:pt>
                <c:pt idx="3317">
                  <c:v>69.813999999999993</c:v>
                </c:pt>
                <c:pt idx="3318">
                  <c:v>69.813999999999993</c:v>
                </c:pt>
                <c:pt idx="3319">
                  <c:v>69.813999999999993</c:v>
                </c:pt>
                <c:pt idx="3320">
                  <c:v>69.813999999999993</c:v>
                </c:pt>
                <c:pt idx="3321">
                  <c:v>69.771000000000001</c:v>
                </c:pt>
                <c:pt idx="3322">
                  <c:v>69.771000000000001</c:v>
                </c:pt>
                <c:pt idx="3323">
                  <c:v>69.727999999999994</c:v>
                </c:pt>
                <c:pt idx="3324">
                  <c:v>69.727999999999994</c:v>
                </c:pt>
                <c:pt idx="3325">
                  <c:v>69.727999999999994</c:v>
                </c:pt>
                <c:pt idx="3326">
                  <c:v>69.771000000000001</c:v>
                </c:pt>
                <c:pt idx="3327">
                  <c:v>69.771000000000001</c:v>
                </c:pt>
                <c:pt idx="3328">
                  <c:v>69.813999999999993</c:v>
                </c:pt>
                <c:pt idx="3329">
                  <c:v>69.813999999999993</c:v>
                </c:pt>
                <c:pt idx="3330">
                  <c:v>69.813999999999993</c:v>
                </c:pt>
                <c:pt idx="3331">
                  <c:v>69.813999999999993</c:v>
                </c:pt>
                <c:pt idx="3332">
                  <c:v>69.813999999999993</c:v>
                </c:pt>
                <c:pt idx="3333">
                  <c:v>69.813999999999993</c:v>
                </c:pt>
                <c:pt idx="3334">
                  <c:v>69.813999999999993</c:v>
                </c:pt>
                <c:pt idx="3335">
                  <c:v>69.85799999999999</c:v>
                </c:pt>
                <c:pt idx="3336">
                  <c:v>69.85799999999999</c:v>
                </c:pt>
                <c:pt idx="3337">
                  <c:v>69.85799999999999</c:v>
                </c:pt>
                <c:pt idx="3338">
                  <c:v>69.85799999999999</c:v>
                </c:pt>
                <c:pt idx="3339">
                  <c:v>69.85799999999999</c:v>
                </c:pt>
                <c:pt idx="3340">
                  <c:v>69.85799999999999</c:v>
                </c:pt>
                <c:pt idx="3341">
                  <c:v>69.813999999999993</c:v>
                </c:pt>
                <c:pt idx="3342">
                  <c:v>69.813999999999993</c:v>
                </c:pt>
                <c:pt idx="3343">
                  <c:v>69.813999999999993</c:v>
                </c:pt>
                <c:pt idx="3344">
                  <c:v>69.813999999999993</c:v>
                </c:pt>
                <c:pt idx="3345">
                  <c:v>69.813999999999993</c:v>
                </c:pt>
                <c:pt idx="3346">
                  <c:v>69.813999999999993</c:v>
                </c:pt>
                <c:pt idx="3347">
                  <c:v>69.813999999999993</c:v>
                </c:pt>
                <c:pt idx="3348">
                  <c:v>69.813999999999993</c:v>
                </c:pt>
                <c:pt idx="3349">
                  <c:v>69.85799999999999</c:v>
                </c:pt>
                <c:pt idx="3350">
                  <c:v>69.85799999999999</c:v>
                </c:pt>
                <c:pt idx="3351">
                  <c:v>69.85799999999999</c:v>
                </c:pt>
                <c:pt idx="3352">
                  <c:v>69.85799999999999</c:v>
                </c:pt>
                <c:pt idx="3353">
                  <c:v>69.85799999999999</c:v>
                </c:pt>
                <c:pt idx="3354">
                  <c:v>69.85799999999999</c:v>
                </c:pt>
                <c:pt idx="3355">
                  <c:v>69.85799999999999</c:v>
                </c:pt>
                <c:pt idx="3356">
                  <c:v>69.85799999999999</c:v>
                </c:pt>
                <c:pt idx="3357">
                  <c:v>69.85799999999999</c:v>
                </c:pt>
                <c:pt idx="3358">
                  <c:v>69.900999999999996</c:v>
                </c:pt>
                <c:pt idx="3359">
                  <c:v>69.900999999999996</c:v>
                </c:pt>
                <c:pt idx="3360">
                  <c:v>69.900999999999996</c:v>
                </c:pt>
                <c:pt idx="3361">
                  <c:v>69.942000000000007</c:v>
                </c:pt>
                <c:pt idx="3362">
                  <c:v>69.942000000000007</c:v>
                </c:pt>
                <c:pt idx="3363">
                  <c:v>69.942000000000007</c:v>
                </c:pt>
                <c:pt idx="3364">
                  <c:v>69.942000000000007</c:v>
                </c:pt>
                <c:pt idx="3365">
                  <c:v>69.942000000000007</c:v>
                </c:pt>
                <c:pt idx="3366">
                  <c:v>69.900999999999996</c:v>
                </c:pt>
                <c:pt idx="3367">
                  <c:v>69.900999999999996</c:v>
                </c:pt>
                <c:pt idx="3368">
                  <c:v>69.85799999999999</c:v>
                </c:pt>
                <c:pt idx="3369">
                  <c:v>69.85799999999999</c:v>
                </c:pt>
                <c:pt idx="3370">
                  <c:v>69.813999999999993</c:v>
                </c:pt>
                <c:pt idx="3371">
                  <c:v>69.771000000000001</c:v>
                </c:pt>
                <c:pt idx="3372">
                  <c:v>69.727999999999994</c:v>
                </c:pt>
                <c:pt idx="3373">
                  <c:v>69.685000000000002</c:v>
                </c:pt>
                <c:pt idx="3374">
                  <c:v>69.685000000000002</c:v>
                </c:pt>
                <c:pt idx="3375">
                  <c:v>69.643000000000001</c:v>
                </c:pt>
                <c:pt idx="3376">
                  <c:v>69.643000000000001</c:v>
                </c:pt>
                <c:pt idx="3377">
                  <c:v>69.643000000000001</c:v>
                </c:pt>
                <c:pt idx="3378">
                  <c:v>69.643000000000001</c:v>
                </c:pt>
                <c:pt idx="3379">
                  <c:v>69.643000000000001</c:v>
                </c:pt>
                <c:pt idx="3380">
                  <c:v>69.643000000000001</c:v>
                </c:pt>
                <c:pt idx="3381">
                  <c:v>69.643000000000001</c:v>
                </c:pt>
                <c:pt idx="3382">
                  <c:v>69.643000000000001</c:v>
                </c:pt>
                <c:pt idx="3383">
                  <c:v>69.599999999999994</c:v>
                </c:pt>
                <c:pt idx="3384">
                  <c:v>69.599999999999994</c:v>
                </c:pt>
                <c:pt idx="3385">
                  <c:v>69.599999999999994</c:v>
                </c:pt>
                <c:pt idx="3386">
                  <c:v>69.599999999999994</c:v>
                </c:pt>
                <c:pt idx="3387">
                  <c:v>69.557000000000002</c:v>
                </c:pt>
                <c:pt idx="3388">
                  <c:v>69.557000000000002</c:v>
                </c:pt>
                <c:pt idx="3389">
                  <c:v>69.557000000000002</c:v>
                </c:pt>
                <c:pt idx="3390">
                  <c:v>69.557000000000002</c:v>
                </c:pt>
                <c:pt idx="3391">
                  <c:v>69.513999999999996</c:v>
                </c:pt>
                <c:pt idx="3392">
                  <c:v>69.513999999999996</c:v>
                </c:pt>
                <c:pt idx="3393">
                  <c:v>69.513999999999996</c:v>
                </c:pt>
                <c:pt idx="3394">
                  <c:v>69.557000000000002</c:v>
                </c:pt>
                <c:pt idx="3395">
                  <c:v>69.557000000000002</c:v>
                </c:pt>
                <c:pt idx="3396">
                  <c:v>69.557000000000002</c:v>
                </c:pt>
                <c:pt idx="3397">
                  <c:v>69.599999999999994</c:v>
                </c:pt>
                <c:pt idx="3398">
                  <c:v>69.599999999999994</c:v>
                </c:pt>
                <c:pt idx="3399">
                  <c:v>69.599999999999994</c:v>
                </c:pt>
                <c:pt idx="3400">
                  <c:v>69.599999999999994</c:v>
                </c:pt>
                <c:pt idx="3401">
                  <c:v>69.599999999999994</c:v>
                </c:pt>
                <c:pt idx="3402">
                  <c:v>69.599999999999994</c:v>
                </c:pt>
                <c:pt idx="3403">
                  <c:v>69.599999999999994</c:v>
                </c:pt>
                <c:pt idx="3404">
                  <c:v>69.599999999999994</c:v>
                </c:pt>
                <c:pt idx="3405">
                  <c:v>69.599999999999994</c:v>
                </c:pt>
                <c:pt idx="3406">
                  <c:v>69.599999999999994</c:v>
                </c:pt>
                <c:pt idx="3407">
                  <c:v>69.599999999999994</c:v>
                </c:pt>
                <c:pt idx="3408">
                  <c:v>69.599999999999994</c:v>
                </c:pt>
                <c:pt idx="3409">
                  <c:v>69.599999999999994</c:v>
                </c:pt>
                <c:pt idx="3410">
                  <c:v>69.599999999999994</c:v>
                </c:pt>
                <c:pt idx="3411">
                  <c:v>69.643000000000001</c:v>
                </c:pt>
                <c:pt idx="3412">
                  <c:v>69.643000000000001</c:v>
                </c:pt>
                <c:pt idx="3413">
                  <c:v>69.685000000000002</c:v>
                </c:pt>
                <c:pt idx="3414">
                  <c:v>69.685000000000002</c:v>
                </c:pt>
                <c:pt idx="3415">
                  <c:v>69.727999999999994</c:v>
                </c:pt>
                <c:pt idx="3416">
                  <c:v>69.727999999999994</c:v>
                </c:pt>
                <c:pt idx="3417">
                  <c:v>69.727999999999994</c:v>
                </c:pt>
                <c:pt idx="3418">
                  <c:v>69.771000000000001</c:v>
                </c:pt>
                <c:pt idx="3419">
                  <c:v>69.771000000000001</c:v>
                </c:pt>
                <c:pt idx="3420">
                  <c:v>69.771000000000001</c:v>
                </c:pt>
                <c:pt idx="3421">
                  <c:v>69.813999999999993</c:v>
                </c:pt>
                <c:pt idx="3422">
                  <c:v>69.813999999999993</c:v>
                </c:pt>
                <c:pt idx="3423">
                  <c:v>69.771000000000001</c:v>
                </c:pt>
                <c:pt idx="3424">
                  <c:v>69.771000000000001</c:v>
                </c:pt>
                <c:pt idx="3425">
                  <c:v>69.771000000000001</c:v>
                </c:pt>
                <c:pt idx="3426">
                  <c:v>69.771000000000001</c:v>
                </c:pt>
                <c:pt idx="3427">
                  <c:v>69.771000000000001</c:v>
                </c:pt>
                <c:pt idx="3428">
                  <c:v>69.771000000000001</c:v>
                </c:pt>
                <c:pt idx="3429">
                  <c:v>69.771000000000001</c:v>
                </c:pt>
                <c:pt idx="3430">
                  <c:v>69.771000000000001</c:v>
                </c:pt>
                <c:pt idx="3431">
                  <c:v>69.771000000000001</c:v>
                </c:pt>
                <c:pt idx="3432">
                  <c:v>69.771000000000001</c:v>
                </c:pt>
                <c:pt idx="3433">
                  <c:v>69.813999999999993</c:v>
                </c:pt>
                <c:pt idx="3434">
                  <c:v>69.813999999999993</c:v>
                </c:pt>
                <c:pt idx="3435">
                  <c:v>69.85799999999999</c:v>
                </c:pt>
                <c:pt idx="3436">
                  <c:v>69.900999999999996</c:v>
                </c:pt>
                <c:pt idx="3437">
                  <c:v>69.900999999999996</c:v>
                </c:pt>
                <c:pt idx="3438">
                  <c:v>69.942000000000007</c:v>
                </c:pt>
                <c:pt idx="3439">
                  <c:v>69.942000000000007</c:v>
                </c:pt>
                <c:pt idx="3440">
                  <c:v>69.942000000000007</c:v>
                </c:pt>
                <c:pt idx="3441">
                  <c:v>69.942000000000007</c:v>
                </c:pt>
                <c:pt idx="3442">
                  <c:v>69.985000000000014</c:v>
                </c:pt>
                <c:pt idx="3443">
                  <c:v>69.985000000000014</c:v>
                </c:pt>
                <c:pt idx="3444">
                  <c:v>69.985000000000014</c:v>
                </c:pt>
                <c:pt idx="3445">
                  <c:v>69.985000000000014</c:v>
                </c:pt>
                <c:pt idx="3446">
                  <c:v>69.985000000000014</c:v>
                </c:pt>
                <c:pt idx="3447">
                  <c:v>69.985000000000014</c:v>
                </c:pt>
                <c:pt idx="3448">
                  <c:v>69.985000000000014</c:v>
                </c:pt>
                <c:pt idx="3449">
                  <c:v>69.985000000000014</c:v>
                </c:pt>
                <c:pt idx="3450">
                  <c:v>69.985000000000014</c:v>
                </c:pt>
                <c:pt idx="3451">
                  <c:v>69.985000000000014</c:v>
                </c:pt>
                <c:pt idx="3452">
                  <c:v>69.985000000000014</c:v>
                </c:pt>
                <c:pt idx="3453">
                  <c:v>69.985000000000014</c:v>
                </c:pt>
                <c:pt idx="3454">
                  <c:v>69.985000000000014</c:v>
                </c:pt>
                <c:pt idx="3455">
                  <c:v>69.985000000000014</c:v>
                </c:pt>
                <c:pt idx="3456">
                  <c:v>69.985000000000014</c:v>
                </c:pt>
                <c:pt idx="3457">
                  <c:v>69.985000000000014</c:v>
                </c:pt>
                <c:pt idx="3458">
                  <c:v>69.985000000000014</c:v>
                </c:pt>
                <c:pt idx="3459">
                  <c:v>69.985000000000014</c:v>
                </c:pt>
                <c:pt idx="3460">
                  <c:v>69.985000000000014</c:v>
                </c:pt>
                <c:pt idx="3461">
                  <c:v>69.985000000000014</c:v>
                </c:pt>
                <c:pt idx="3462">
                  <c:v>69.985000000000014</c:v>
                </c:pt>
                <c:pt idx="3463">
                  <c:v>69.985000000000014</c:v>
                </c:pt>
                <c:pt idx="3464">
                  <c:v>69.985000000000014</c:v>
                </c:pt>
                <c:pt idx="3465">
                  <c:v>69.985000000000014</c:v>
                </c:pt>
                <c:pt idx="3466">
                  <c:v>69.985000000000014</c:v>
                </c:pt>
                <c:pt idx="3467">
                  <c:v>69.985000000000014</c:v>
                </c:pt>
                <c:pt idx="3468">
                  <c:v>69.985000000000014</c:v>
                </c:pt>
                <c:pt idx="3469">
                  <c:v>69.985000000000014</c:v>
                </c:pt>
                <c:pt idx="3470">
                  <c:v>69.985000000000014</c:v>
                </c:pt>
                <c:pt idx="3471">
                  <c:v>69.985000000000014</c:v>
                </c:pt>
                <c:pt idx="3472">
                  <c:v>69.985000000000014</c:v>
                </c:pt>
                <c:pt idx="3473">
                  <c:v>69.985000000000014</c:v>
                </c:pt>
                <c:pt idx="3474">
                  <c:v>69.985000000000014</c:v>
                </c:pt>
                <c:pt idx="3475">
                  <c:v>69.985000000000014</c:v>
                </c:pt>
                <c:pt idx="3476">
                  <c:v>69.942000000000007</c:v>
                </c:pt>
                <c:pt idx="3477">
                  <c:v>69.942000000000007</c:v>
                </c:pt>
                <c:pt idx="3478">
                  <c:v>69.942000000000007</c:v>
                </c:pt>
                <c:pt idx="3479">
                  <c:v>69.900999999999996</c:v>
                </c:pt>
                <c:pt idx="3480">
                  <c:v>69.900999999999996</c:v>
                </c:pt>
                <c:pt idx="3481">
                  <c:v>69.900999999999996</c:v>
                </c:pt>
                <c:pt idx="3482">
                  <c:v>69.900999999999996</c:v>
                </c:pt>
                <c:pt idx="3483">
                  <c:v>69.900999999999996</c:v>
                </c:pt>
                <c:pt idx="3484">
                  <c:v>69.900999999999996</c:v>
                </c:pt>
                <c:pt idx="3485">
                  <c:v>69.900999999999996</c:v>
                </c:pt>
                <c:pt idx="3486">
                  <c:v>69.900999999999996</c:v>
                </c:pt>
                <c:pt idx="3487">
                  <c:v>69.900999999999996</c:v>
                </c:pt>
                <c:pt idx="3488">
                  <c:v>69.900999999999996</c:v>
                </c:pt>
                <c:pt idx="3489">
                  <c:v>69.900999999999996</c:v>
                </c:pt>
                <c:pt idx="3490">
                  <c:v>69.900999999999996</c:v>
                </c:pt>
                <c:pt idx="3491">
                  <c:v>69.900999999999996</c:v>
                </c:pt>
                <c:pt idx="3492">
                  <c:v>69.900999999999996</c:v>
                </c:pt>
                <c:pt idx="3493">
                  <c:v>69.942000000000007</c:v>
                </c:pt>
                <c:pt idx="3494">
                  <c:v>69.942000000000007</c:v>
                </c:pt>
                <c:pt idx="3495">
                  <c:v>69.985000000000014</c:v>
                </c:pt>
                <c:pt idx="3496">
                  <c:v>70.028999999999982</c:v>
                </c:pt>
                <c:pt idx="3497">
                  <c:v>70.028999999999982</c:v>
                </c:pt>
                <c:pt idx="3498">
                  <c:v>70.028999999999982</c:v>
                </c:pt>
                <c:pt idx="3499">
                  <c:v>70.028999999999982</c:v>
                </c:pt>
                <c:pt idx="3500">
                  <c:v>70.028999999999982</c:v>
                </c:pt>
                <c:pt idx="3501">
                  <c:v>69.985000000000014</c:v>
                </c:pt>
                <c:pt idx="3502">
                  <c:v>69.942000000000007</c:v>
                </c:pt>
                <c:pt idx="3503">
                  <c:v>69.900999999999996</c:v>
                </c:pt>
                <c:pt idx="3504">
                  <c:v>69.900999999999996</c:v>
                </c:pt>
                <c:pt idx="3505">
                  <c:v>69.900999999999996</c:v>
                </c:pt>
                <c:pt idx="3506">
                  <c:v>69.900999999999996</c:v>
                </c:pt>
                <c:pt idx="3507">
                  <c:v>69.85799999999999</c:v>
                </c:pt>
                <c:pt idx="3508">
                  <c:v>69.900999999999996</c:v>
                </c:pt>
                <c:pt idx="3509">
                  <c:v>69.900999999999996</c:v>
                </c:pt>
                <c:pt idx="3510">
                  <c:v>69.900999999999996</c:v>
                </c:pt>
                <c:pt idx="3511">
                  <c:v>69.900999999999996</c:v>
                </c:pt>
                <c:pt idx="3512">
                  <c:v>69.942000000000007</c:v>
                </c:pt>
                <c:pt idx="3513">
                  <c:v>69.942000000000007</c:v>
                </c:pt>
                <c:pt idx="3514">
                  <c:v>69.942000000000007</c:v>
                </c:pt>
                <c:pt idx="3515">
                  <c:v>69.942000000000007</c:v>
                </c:pt>
                <c:pt idx="3516">
                  <c:v>69.942000000000007</c:v>
                </c:pt>
                <c:pt idx="3517">
                  <c:v>69.942000000000007</c:v>
                </c:pt>
                <c:pt idx="3518">
                  <c:v>69.942000000000007</c:v>
                </c:pt>
                <c:pt idx="3519">
                  <c:v>69.900999999999996</c:v>
                </c:pt>
                <c:pt idx="3520">
                  <c:v>69.900999999999996</c:v>
                </c:pt>
                <c:pt idx="3521">
                  <c:v>69.900999999999996</c:v>
                </c:pt>
                <c:pt idx="3522">
                  <c:v>69.900999999999996</c:v>
                </c:pt>
                <c:pt idx="3523">
                  <c:v>69.85799999999999</c:v>
                </c:pt>
                <c:pt idx="3524">
                  <c:v>69.85799999999999</c:v>
                </c:pt>
                <c:pt idx="3525">
                  <c:v>69.813999999999993</c:v>
                </c:pt>
                <c:pt idx="3526">
                  <c:v>69.813999999999993</c:v>
                </c:pt>
                <c:pt idx="3527">
                  <c:v>69.813999999999993</c:v>
                </c:pt>
                <c:pt idx="3528">
                  <c:v>69.813999999999993</c:v>
                </c:pt>
                <c:pt idx="3529">
                  <c:v>69.813999999999993</c:v>
                </c:pt>
                <c:pt idx="3530">
                  <c:v>69.813999999999993</c:v>
                </c:pt>
                <c:pt idx="3531">
                  <c:v>69.813999999999993</c:v>
                </c:pt>
                <c:pt idx="3532">
                  <c:v>69.85799999999999</c:v>
                </c:pt>
                <c:pt idx="3533">
                  <c:v>69.85799999999999</c:v>
                </c:pt>
                <c:pt idx="3534">
                  <c:v>69.85799999999999</c:v>
                </c:pt>
                <c:pt idx="3535">
                  <c:v>69.85799999999999</c:v>
                </c:pt>
                <c:pt idx="3536">
                  <c:v>69.85799999999999</c:v>
                </c:pt>
                <c:pt idx="3537">
                  <c:v>69.900999999999996</c:v>
                </c:pt>
                <c:pt idx="3538">
                  <c:v>69.900999999999996</c:v>
                </c:pt>
                <c:pt idx="3539">
                  <c:v>69.900999999999996</c:v>
                </c:pt>
                <c:pt idx="3540">
                  <c:v>69.900999999999996</c:v>
                </c:pt>
                <c:pt idx="3541">
                  <c:v>69.942000000000007</c:v>
                </c:pt>
                <c:pt idx="3542">
                  <c:v>69.942000000000007</c:v>
                </c:pt>
                <c:pt idx="3543">
                  <c:v>69.942000000000007</c:v>
                </c:pt>
                <c:pt idx="3544">
                  <c:v>69.900999999999996</c:v>
                </c:pt>
                <c:pt idx="3545">
                  <c:v>69.900999999999996</c:v>
                </c:pt>
                <c:pt idx="3546">
                  <c:v>69.900999999999996</c:v>
                </c:pt>
                <c:pt idx="3547">
                  <c:v>69.900999999999996</c:v>
                </c:pt>
                <c:pt idx="3548">
                  <c:v>69.900999999999996</c:v>
                </c:pt>
                <c:pt idx="3549">
                  <c:v>69.900999999999996</c:v>
                </c:pt>
                <c:pt idx="3550">
                  <c:v>69.900999999999996</c:v>
                </c:pt>
                <c:pt idx="3551">
                  <c:v>69.942000000000007</c:v>
                </c:pt>
                <c:pt idx="3552">
                  <c:v>69.942000000000007</c:v>
                </c:pt>
                <c:pt idx="3553">
                  <c:v>69.942000000000007</c:v>
                </c:pt>
                <c:pt idx="3554">
                  <c:v>69.942000000000007</c:v>
                </c:pt>
                <c:pt idx="3555">
                  <c:v>69.942000000000007</c:v>
                </c:pt>
                <c:pt idx="3556">
                  <c:v>69.985000000000014</c:v>
                </c:pt>
                <c:pt idx="3557">
                  <c:v>69.985000000000014</c:v>
                </c:pt>
                <c:pt idx="3558">
                  <c:v>70.028999999999982</c:v>
                </c:pt>
                <c:pt idx="3559">
                  <c:v>70.028999999999982</c:v>
                </c:pt>
                <c:pt idx="3560">
                  <c:v>70.072000000000003</c:v>
                </c:pt>
                <c:pt idx="3561">
                  <c:v>70.072000000000003</c:v>
                </c:pt>
                <c:pt idx="3562">
                  <c:v>70.072000000000003</c:v>
                </c:pt>
                <c:pt idx="3563">
                  <c:v>70.114999999999995</c:v>
                </c:pt>
                <c:pt idx="3564">
                  <c:v>70.114999999999995</c:v>
                </c:pt>
                <c:pt idx="3565">
                  <c:v>70.114999999999995</c:v>
                </c:pt>
                <c:pt idx="3566">
                  <c:v>70.114999999999995</c:v>
                </c:pt>
                <c:pt idx="3567">
                  <c:v>70.157999999999987</c:v>
                </c:pt>
                <c:pt idx="3568">
                  <c:v>70.157999999999987</c:v>
                </c:pt>
                <c:pt idx="3569">
                  <c:v>70.157999999999987</c:v>
                </c:pt>
                <c:pt idx="3570">
                  <c:v>70.157999999999987</c:v>
                </c:pt>
                <c:pt idx="3571">
                  <c:v>70.157999999999987</c:v>
                </c:pt>
                <c:pt idx="3572">
                  <c:v>70.200999999999993</c:v>
                </c:pt>
                <c:pt idx="3573">
                  <c:v>70.242999999999995</c:v>
                </c:pt>
                <c:pt idx="3574">
                  <c:v>70.242999999999995</c:v>
                </c:pt>
                <c:pt idx="3575">
                  <c:v>70.286000000000001</c:v>
                </c:pt>
                <c:pt idx="3576">
                  <c:v>70.328999999999979</c:v>
                </c:pt>
                <c:pt idx="3577">
                  <c:v>70.371999999999986</c:v>
                </c:pt>
                <c:pt idx="3578">
                  <c:v>70.415999999999997</c:v>
                </c:pt>
                <c:pt idx="3579">
                  <c:v>70.415999999999997</c:v>
                </c:pt>
                <c:pt idx="3580">
                  <c:v>70.415999999999997</c:v>
                </c:pt>
                <c:pt idx="3581">
                  <c:v>70.415999999999997</c:v>
                </c:pt>
                <c:pt idx="3582">
                  <c:v>70.415999999999997</c:v>
                </c:pt>
                <c:pt idx="3583">
                  <c:v>70.415999999999997</c:v>
                </c:pt>
                <c:pt idx="3584">
                  <c:v>70.459000000000003</c:v>
                </c:pt>
                <c:pt idx="3585">
                  <c:v>70.459000000000003</c:v>
                </c:pt>
                <c:pt idx="3586">
                  <c:v>70.459000000000003</c:v>
                </c:pt>
                <c:pt idx="3587">
                  <c:v>70.501999999999995</c:v>
                </c:pt>
                <c:pt idx="3588">
                  <c:v>70.459000000000003</c:v>
                </c:pt>
                <c:pt idx="3589">
                  <c:v>70.459000000000003</c:v>
                </c:pt>
                <c:pt idx="3590">
                  <c:v>70.415999999999997</c:v>
                </c:pt>
                <c:pt idx="3591">
                  <c:v>70.371999999999986</c:v>
                </c:pt>
                <c:pt idx="3592">
                  <c:v>70.328999999999979</c:v>
                </c:pt>
                <c:pt idx="3593">
                  <c:v>70.286000000000001</c:v>
                </c:pt>
                <c:pt idx="3594">
                  <c:v>70.286000000000001</c:v>
                </c:pt>
                <c:pt idx="3595">
                  <c:v>70.242999999999995</c:v>
                </c:pt>
                <c:pt idx="3596">
                  <c:v>70.242999999999995</c:v>
                </c:pt>
                <c:pt idx="3597">
                  <c:v>70.200999999999993</c:v>
                </c:pt>
                <c:pt idx="3598">
                  <c:v>70.200999999999993</c:v>
                </c:pt>
                <c:pt idx="3599">
                  <c:v>70.200999999999993</c:v>
                </c:pt>
                <c:pt idx="3600">
                  <c:v>70.200999999999993</c:v>
                </c:pt>
                <c:pt idx="3601">
                  <c:v>70.200999999999993</c:v>
                </c:pt>
                <c:pt idx="3602">
                  <c:v>70.200999999999993</c:v>
                </c:pt>
                <c:pt idx="3603">
                  <c:v>70.200999999999993</c:v>
                </c:pt>
                <c:pt idx="3604">
                  <c:v>70.157999999999987</c:v>
                </c:pt>
                <c:pt idx="3605">
                  <c:v>70.157999999999987</c:v>
                </c:pt>
                <c:pt idx="3606">
                  <c:v>70.157999999999987</c:v>
                </c:pt>
                <c:pt idx="3607">
                  <c:v>70.157999999999987</c:v>
                </c:pt>
                <c:pt idx="3608">
                  <c:v>70.114999999999995</c:v>
                </c:pt>
                <c:pt idx="3609">
                  <c:v>70.114999999999995</c:v>
                </c:pt>
                <c:pt idx="3610">
                  <c:v>70.114999999999995</c:v>
                </c:pt>
                <c:pt idx="3611">
                  <c:v>70.072000000000003</c:v>
                </c:pt>
                <c:pt idx="3612">
                  <c:v>70.072000000000003</c:v>
                </c:pt>
                <c:pt idx="3613">
                  <c:v>70.072000000000003</c:v>
                </c:pt>
                <c:pt idx="3614">
                  <c:v>70.028999999999982</c:v>
                </c:pt>
                <c:pt idx="3615">
                  <c:v>70.028999999999982</c:v>
                </c:pt>
                <c:pt idx="3616">
                  <c:v>70.028999999999982</c:v>
                </c:pt>
                <c:pt idx="3617">
                  <c:v>70.028999999999982</c:v>
                </c:pt>
                <c:pt idx="3618">
                  <c:v>70.028999999999982</c:v>
                </c:pt>
                <c:pt idx="3619">
                  <c:v>70.028999999999982</c:v>
                </c:pt>
                <c:pt idx="3620">
                  <c:v>70.028999999999982</c:v>
                </c:pt>
                <c:pt idx="3621">
                  <c:v>70.072000000000003</c:v>
                </c:pt>
                <c:pt idx="3622">
                  <c:v>70.072000000000003</c:v>
                </c:pt>
                <c:pt idx="3623">
                  <c:v>70.072000000000003</c:v>
                </c:pt>
                <c:pt idx="3624">
                  <c:v>70.072000000000003</c:v>
                </c:pt>
                <c:pt idx="3625">
                  <c:v>70.072000000000003</c:v>
                </c:pt>
                <c:pt idx="3626">
                  <c:v>70.028999999999982</c:v>
                </c:pt>
                <c:pt idx="3627">
                  <c:v>70.028999999999982</c:v>
                </c:pt>
                <c:pt idx="3628">
                  <c:v>70.028999999999982</c:v>
                </c:pt>
                <c:pt idx="3629">
                  <c:v>70.028999999999982</c:v>
                </c:pt>
                <c:pt idx="3630">
                  <c:v>70.072000000000003</c:v>
                </c:pt>
                <c:pt idx="3631">
                  <c:v>70.072000000000003</c:v>
                </c:pt>
                <c:pt idx="3632">
                  <c:v>70.114999999999995</c:v>
                </c:pt>
                <c:pt idx="3633">
                  <c:v>70.114999999999995</c:v>
                </c:pt>
                <c:pt idx="3634">
                  <c:v>70.114999999999995</c:v>
                </c:pt>
                <c:pt idx="3635">
                  <c:v>70.072000000000003</c:v>
                </c:pt>
                <c:pt idx="3636">
                  <c:v>70.072000000000003</c:v>
                </c:pt>
                <c:pt idx="3637">
                  <c:v>70.028999999999982</c:v>
                </c:pt>
                <c:pt idx="3638">
                  <c:v>69.985000000000014</c:v>
                </c:pt>
                <c:pt idx="3639">
                  <c:v>69.985000000000014</c:v>
                </c:pt>
                <c:pt idx="3640">
                  <c:v>70.028999999999982</c:v>
                </c:pt>
                <c:pt idx="3641">
                  <c:v>70.028999999999982</c:v>
                </c:pt>
                <c:pt idx="3642">
                  <c:v>70.028999999999982</c:v>
                </c:pt>
                <c:pt idx="3643">
                  <c:v>70.028999999999982</c:v>
                </c:pt>
                <c:pt idx="3644">
                  <c:v>70.072000000000003</c:v>
                </c:pt>
                <c:pt idx="3645">
                  <c:v>70.072000000000003</c:v>
                </c:pt>
                <c:pt idx="3646">
                  <c:v>70.072000000000003</c:v>
                </c:pt>
                <c:pt idx="3647">
                  <c:v>70.028999999999982</c:v>
                </c:pt>
                <c:pt idx="3648">
                  <c:v>70.028999999999982</c:v>
                </c:pt>
                <c:pt idx="3649">
                  <c:v>69.985000000000014</c:v>
                </c:pt>
                <c:pt idx="3650">
                  <c:v>69.942000000000007</c:v>
                </c:pt>
                <c:pt idx="3651">
                  <c:v>69.900999999999996</c:v>
                </c:pt>
                <c:pt idx="3652">
                  <c:v>69.85799999999999</c:v>
                </c:pt>
                <c:pt idx="3653">
                  <c:v>69.813999999999993</c:v>
                </c:pt>
                <c:pt idx="3654">
                  <c:v>69.813999999999993</c:v>
                </c:pt>
                <c:pt idx="3655">
                  <c:v>69.771000000000001</c:v>
                </c:pt>
                <c:pt idx="3656">
                  <c:v>69.771000000000001</c:v>
                </c:pt>
                <c:pt idx="3657">
                  <c:v>69.771000000000001</c:v>
                </c:pt>
                <c:pt idx="3658">
                  <c:v>69.771000000000001</c:v>
                </c:pt>
                <c:pt idx="3659">
                  <c:v>69.771000000000001</c:v>
                </c:pt>
                <c:pt idx="3660">
                  <c:v>69.813999999999993</c:v>
                </c:pt>
                <c:pt idx="3661">
                  <c:v>69.813999999999993</c:v>
                </c:pt>
                <c:pt idx="3662">
                  <c:v>69.813999999999993</c:v>
                </c:pt>
                <c:pt idx="3663">
                  <c:v>69.813999999999993</c:v>
                </c:pt>
                <c:pt idx="3664">
                  <c:v>69.813999999999993</c:v>
                </c:pt>
                <c:pt idx="3665">
                  <c:v>69.813999999999993</c:v>
                </c:pt>
                <c:pt idx="3666">
                  <c:v>69.771000000000001</c:v>
                </c:pt>
                <c:pt idx="3667">
                  <c:v>69.771000000000001</c:v>
                </c:pt>
                <c:pt idx="3668">
                  <c:v>69.771000000000001</c:v>
                </c:pt>
                <c:pt idx="3669">
                  <c:v>69.771000000000001</c:v>
                </c:pt>
                <c:pt idx="3670">
                  <c:v>69.771000000000001</c:v>
                </c:pt>
                <c:pt idx="3671">
                  <c:v>69.771000000000001</c:v>
                </c:pt>
                <c:pt idx="3672">
                  <c:v>69.771000000000001</c:v>
                </c:pt>
                <c:pt idx="3673">
                  <c:v>69.771000000000001</c:v>
                </c:pt>
                <c:pt idx="3674">
                  <c:v>69.771000000000001</c:v>
                </c:pt>
                <c:pt idx="3675">
                  <c:v>69.771000000000001</c:v>
                </c:pt>
                <c:pt idx="3676">
                  <c:v>69.727999999999994</c:v>
                </c:pt>
                <c:pt idx="3677">
                  <c:v>69.727999999999994</c:v>
                </c:pt>
                <c:pt idx="3678">
                  <c:v>69.685000000000002</c:v>
                </c:pt>
                <c:pt idx="3679">
                  <c:v>69.643000000000001</c:v>
                </c:pt>
                <c:pt idx="3680">
                  <c:v>69.599999999999994</c:v>
                </c:pt>
                <c:pt idx="3681">
                  <c:v>69.599999999999994</c:v>
                </c:pt>
                <c:pt idx="3682">
                  <c:v>69.599999999999994</c:v>
                </c:pt>
                <c:pt idx="3683">
                  <c:v>69.599999999999994</c:v>
                </c:pt>
                <c:pt idx="3684">
                  <c:v>69.599999999999994</c:v>
                </c:pt>
                <c:pt idx="3685">
                  <c:v>69.599999999999994</c:v>
                </c:pt>
                <c:pt idx="3686">
                  <c:v>69.599999999999994</c:v>
                </c:pt>
                <c:pt idx="3687">
                  <c:v>69.643000000000001</c:v>
                </c:pt>
                <c:pt idx="3688">
                  <c:v>69.599999999999994</c:v>
                </c:pt>
                <c:pt idx="3689">
                  <c:v>69.599999999999994</c:v>
                </c:pt>
                <c:pt idx="3690">
                  <c:v>69.599999999999994</c:v>
                </c:pt>
                <c:pt idx="3691">
                  <c:v>69.599999999999994</c:v>
                </c:pt>
                <c:pt idx="3692">
                  <c:v>69.599999999999994</c:v>
                </c:pt>
                <c:pt idx="3693">
                  <c:v>69.599999999999994</c:v>
                </c:pt>
                <c:pt idx="3694">
                  <c:v>69.599999999999994</c:v>
                </c:pt>
                <c:pt idx="3695">
                  <c:v>69.557000000000002</c:v>
                </c:pt>
                <c:pt idx="3696">
                  <c:v>69.557000000000002</c:v>
                </c:pt>
                <c:pt idx="3697">
                  <c:v>69.557000000000002</c:v>
                </c:pt>
                <c:pt idx="3698">
                  <c:v>69.557000000000002</c:v>
                </c:pt>
                <c:pt idx="3699">
                  <c:v>69.513999999999996</c:v>
                </c:pt>
                <c:pt idx="3700">
                  <c:v>69.513999999999996</c:v>
                </c:pt>
                <c:pt idx="3701">
                  <c:v>69.471000000000004</c:v>
                </c:pt>
                <c:pt idx="3702">
                  <c:v>69.471000000000004</c:v>
                </c:pt>
                <c:pt idx="3703">
                  <c:v>69.471000000000004</c:v>
                </c:pt>
                <c:pt idx="3704">
                  <c:v>69.427000000000007</c:v>
                </c:pt>
                <c:pt idx="3705">
                  <c:v>69.427000000000007</c:v>
                </c:pt>
                <c:pt idx="3706">
                  <c:v>69.427000000000007</c:v>
                </c:pt>
                <c:pt idx="3707">
                  <c:v>69.427000000000007</c:v>
                </c:pt>
                <c:pt idx="3708">
                  <c:v>69.427000000000007</c:v>
                </c:pt>
                <c:pt idx="3709">
                  <c:v>69.471000000000004</c:v>
                </c:pt>
                <c:pt idx="3710">
                  <c:v>69.471000000000004</c:v>
                </c:pt>
                <c:pt idx="3711">
                  <c:v>69.471000000000004</c:v>
                </c:pt>
                <c:pt idx="3712">
                  <c:v>69.513999999999996</c:v>
                </c:pt>
                <c:pt idx="3713">
                  <c:v>69.513999999999996</c:v>
                </c:pt>
                <c:pt idx="3714">
                  <c:v>69.471000000000004</c:v>
                </c:pt>
                <c:pt idx="3715">
                  <c:v>69.471000000000004</c:v>
                </c:pt>
                <c:pt idx="3716">
                  <c:v>69.471000000000004</c:v>
                </c:pt>
                <c:pt idx="3717">
                  <c:v>69.471000000000004</c:v>
                </c:pt>
                <c:pt idx="3718">
                  <c:v>69.471000000000004</c:v>
                </c:pt>
                <c:pt idx="3719">
                  <c:v>69.471000000000004</c:v>
                </c:pt>
                <c:pt idx="3720">
                  <c:v>69.513999999999996</c:v>
                </c:pt>
                <c:pt idx="3721">
                  <c:v>69.513999999999996</c:v>
                </c:pt>
                <c:pt idx="3722">
                  <c:v>69.513999999999996</c:v>
                </c:pt>
                <c:pt idx="3723">
                  <c:v>69.513999999999996</c:v>
                </c:pt>
                <c:pt idx="3724">
                  <c:v>69.557000000000002</c:v>
                </c:pt>
                <c:pt idx="3725">
                  <c:v>69.557000000000002</c:v>
                </c:pt>
                <c:pt idx="3726">
                  <c:v>69.557000000000002</c:v>
                </c:pt>
                <c:pt idx="3727">
                  <c:v>69.557000000000002</c:v>
                </c:pt>
                <c:pt idx="3728">
                  <c:v>69.599999999999994</c:v>
                </c:pt>
                <c:pt idx="3729">
                  <c:v>69.599999999999994</c:v>
                </c:pt>
                <c:pt idx="3730">
                  <c:v>69.599999999999994</c:v>
                </c:pt>
                <c:pt idx="3731">
                  <c:v>69.599999999999994</c:v>
                </c:pt>
                <c:pt idx="3732">
                  <c:v>69.599999999999994</c:v>
                </c:pt>
                <c:pt idx="3733">
                  <c:v>69.599999999999994</c:v>
                </c:pt>
                <c:pt idx="3734">
                  <c:v>69.599999999999994</c:v>
                </c:pt>
                <c:pt idx="3735">
                  <c:v>69.599999999999994</c:v>
                </c:pt>
                <c:pt idx="3736">
                  <c:v>69.599999999999994</c:v>
                </c:pt>
                <c:pt idx="3737">
                  <c:v>69.599999999999994</c:v>
                </c:pt>
                <c:pt idx="3738">
                  <c:v>69.599999999999994</c:v>
                </c:pt>
                <c:pt idx="3739">
                  <c:v>69.557000000000002</c:v>
                </c:pt>
                <c:pt idx="3740">
                  <c:v>69.557000000000002</c:v>
                </c:pt>
                <c:pt idx="3741">
                  <c:v>69.557000000000002</c:v>
                </c:pt>
                <c:pt idx="3742">
                  <c:v>69.557000000000002</c:v>
                </c:pt>
                <c:pt idx="3743">
                  <c:v>69.557000000000002</c:v>
                </c:pt>
                <c:pt idx="3744">
                  <c:v>69.557000000000002</c:v>
                </c:pt>
                <c:pt idx="3745">
                  <c:v>69.557000000000002</c:v>
                </c:pt>
                <c:pt idx="3746">
                  <c:v>69.513999999999996</c:v>
                </c:pt>
                <c:pt idx="3747">
                  <c:v>69.557000000000002</c:v>
                </c:pt>
                <c:pt idx="3748">
                  <c:v>69.557000000000002</c:v>
                </c:pt>
                <c:pt idx="3749">
                  <c:v>69.557000000000002</c:v>
                </c:pt>
                <c:pt idx="3750">
                  <c:v>69.557000000000002</c:v>
                </c:pt>
                <c:pt idx="3751">
                  <c:v>69.513999999999996</c:v>
                </c:pt>
                <c:pt idx="3752">
                  <c:v>69.513999999999996</c:v>
                </c:pt>
                <c:pt idx="3753">
                  <c:v>69.513999999999996</c:v>
                </c:pt>
                <c:pt idx="3754">
                  <c:v>69.513999999999996</c:v>
                </c:pt>
                <c:pt idx="3755">
                  <c:v>69.513999999999996</c:v>
                </c:pt>
                <c:pt idx="3756">
                  <c:v>69.557000000000002</c:v>
                </c:pt>
                <c:pt idx="3757">
                  <c:v>69.557000000000002</c:v>
                </c:pt>
                <c:pt idx="3758">
                  <c:v>69.557000000000002</c:v>
                </c:pt>
                <c:pt idx="3759">
                  <c:v>69.557000000000002</c:v>
                </c:pt>
                <c:pt idx="3760">
                  <c:v>69.513999999999996</c:v>
                </c:pt>
                <c:pt idx="3761">
                  <c:v>69.513999999999996</c:v>
                </c:pt>
                <c:pt idx="3762">
                  <c:v>69.513999999999996</c:v>
                </c:pt>
                <c:pt idx="3763">
                  <c:v>69.513999999999996</c:v>
                </c:pt>
                <c:pt idx="3764">
                  <c:v>69.513999999999996</c:v>
                </c:pt>
                <c:pt idx="3765">
                  <c:v>69.471000000000004</c:v>
                </c:pt>
                <c:pt idx="3766">
                  <c:v>69.471000000000004</c:v>
                </c:pt>
                <c:pt idx="3767">
                  <c:v>69.471000000000004</c:v>
                </c:pt>
                <c:pt idx="3768">
                  <c:v>69.427000000000007</c:v>
                </c:pt>
                <c:pt idx="3769">
                  <c:v>69.427000000000007</c:v>
                </c:pt>
                <c:pt idx="3770">
                  <c:v>69.385999999999981</c:v>
                </c:pt>
                <c:pt idx="3771">
                  <c:v>69.385999999999981</c:v>
                </c:pt>
                <c:pt idx="3772">
                  <c:v>69.385999999999981</c:v>
                </c:pt>
                <c:pt idx="3773">
                  <c:v>69.343000000000004</c:v>
                </c:pt>
                <c:pt idx="3774">
                  <c:v>69.343000000000004</c:v>
                </c:pt>
                <c:pt idx="3775">
                  <c:v>69.343000000000004</c:v>
                </c:pt>
                <c:pt idx="3776">
                  <c:v>69.3</c:v>
                </c:pt>
                <c:pt idx="3777">
                  <c:v>69.343000000000004</c:v>
                </c:pt>
                <c:pt idx="3778">
                  <c:v>69.343000000000004</c:v>
                </c:pt>
                <c:pt idx="3779">
                  <c:v>69.343000000000004</c:v>
                </c:pt>
                <c:pt idx="3780">
                  <c:v>69.343000000000004</c:v>
                </c:pt>
                <c:pt idx="3781">
                  <c:v>69.343000000000004</c:v>
                </c:pt>
                <c:pt idx="3782">
                  <c:v>69.3</c:v>
                </c:pt>
                <c:pt idx="3783">
                  <c:v>69.3</c:v>
                </c:pt>
                <c:pt idx="3784">
                  <c:v>69.3</c:v>
                </c:pt>
                <c:pt idx="3785">
                  <c:v>69.256</c:v>
                </c:pt>
                <c:pt idx="3786">
                  <c:v>69.256</c:v>
                </c:pt>
                <c:pt idx="3787">
                  <c:v>69.256</c:v>
                </c:pt>
                <c:pt idx="3788">
                  <c:v>69.256</c:v>
                </c:pt>
                <c:pt idx="3789">
                  <c:v>69.3</c:v>
                </c:pt>
                <c:pt idx="3790">
                  <c:v>69.3</c:v>
                </c:pt>
                <c:pt idx="3791">
                  <c:v>69.343000000000004</c:v>
                </c:pt>
                <c:pt idx="3792">
                  <c:v>69.343000000000004</c:v>
                </c:pt>
                <c:pt idx="3793">
                  <c:v>69.343000000000004</c:v>
                </c:pt>
                <c:pt idx="3794">
                  <c:v>69.343000000000004</c:v>
                </c:pt>
                <c:pt idx="3795">
                  <c:v>69.343000000000004</c:v>
                </c:pt>
                <c:pt idx="3796">
                  <c:v>69.3</c:v>
                </c:pt>
                <c:pt idx="3797">
                  <c:v>69.3</c:v>
                </c:pt>
                <c:pt idx="3798">
                  <c:v>69.3</c:v>
                </c:pt>
                <c:pt idx="3799">
                  <c:v>69.3</c:v>
                </c:pt>
                <c:pt idx="3800">
                  <c:v>69.3</c:v>
                </c:pt>
                <c:pt idx="3801">
                  <c:v>69.3</c:v>
                </c:pt>
                <c:pt idx="3802">
                  <c:v>69.3</c:v>
                </c:pt>
                <c:pt idx="3803">
                  <c:v>69.3</c:v>
                </c:pt>
                <c:pt idx="3804">
                  <c:v>69.343000000000004</c:v>
                </c:pt>
                <c:pt idx="3805">
                  <c:v>69.343000000000004</c:v>
                </c:pt>
                <c:pt idx="3806">
                  <c:v>69.343000000000004</c:v>
                </c:pt>
                <c:pt idx="3807">
                  <c:v>69.343000000000004</c:v>
                </c:pt>
                <c:pt idx="3808">
                  <c:v>69.343000000000004</c:v>
                </c:pt>
                <c:pt idx="3809">
                  <c:v>69.343000000000004</c:v>
                </c:pt>
                <c:pt idx="3810">
                  <c:v>69.343000000000004</c:v>
                </c:pt>
                <c:pt idx="3811">
                  <c:v>69.385999999999981</c:v>
                </c:pt>
                <c:pt idx="3812">
                  <c:v>69.385999999999981</c:v>
                </c:pt>
                <c:pt idx="3813">
                  <c:v>69.385999999999981</c:v>
                </c:pt>
                <c:pt idx="3814">
                  <c:v>69.343000000000004</c:v>
                </c:pt>
                <c:pt idx="3815">
                  <c:v>69.343000000000004</c:v>
                </c:pt>
                <c:pt idx="3816">
                  <c:v>69.343000000000004</c:v>
                </c:pt>
                <c:pt idx="3817">
                  <c:v>69.343000000000004</c:v>
                </c:pt>
                <c:pt idx="3818">
                  <c:v>69.343000000000004</c:v>
                </c:pt>
                <c:pt idx="3819">
                  <c:v>69.343000000000004</c:v>
                </c:pt>
                <c:pt idx="3820">
                  <c:v>69.3</c:v>
                </c:pt>
                <c:pt idx="3821">
                  <c:v>69.3</c:v>
                </c:pt>
                <c:pt idx="3822">
                  <c:v>69.3</c:v>
                </c:pt>
                <c:pt idx="3823">
                  <c:v>69.3</c:v>
                </c:pt>
                <c:pt idx="3824">
                  <c:v>69.3</c:v>
                </c:pt>
                <c:pt idx="3825">
                  <c:v>69.3</c:v>
                </c:pt>
                <c:pt idx="3826">
                  <c:v>69.343000000000004</c:v>
                </c:pt>
                <c:pt idx="3827">
                  <c:v>69.343000000000004</c:v>
                </c:pt>
                <c:pt idx="3828">
                  <c:v>69.343000000000004</c:v>
                </c:pt>
                <c:pt idx="3829">
                  <c:v>69.343000000000004</c:v>
                </c:pt>
                <c:pt idx="3830">
                  <c:v>69.343000000000004</c:v>
                </c:pt>
                <c:pt idx="3831">
                  <c:v>69.343000000000004</c:v>
                </c:pt>
                <c:pt idx="3832">
                  <c:v>69.343000000000004</c:v>
                </c:pt>
                <c:pt idx="3833">
                  <c:v>69.343000000000004</c:v>
                </c:pt>
                <c:pt idx="3834">
                  <c:v>69.3</c:v>
                </c:pt>
                <c:pt idx="3835">
                  <c:v>69.3</c:v>
                </c:pt>
                <c:pt idx="3836">
                  <c:v>69.343000000000004</c:v>
                </c:pt>
                <c:pt idx="3837">
                  <c:v>69.343000000000004</c:v>
                </c:pt>
                <c:pt idx="3838">
                  <c:v>69.343000000000004</c:v>
                </c:pt>
                <c:pt idx="3839">
                  <c:v>69.343000000000004</c:v>
                </c:pt>
                <c:pt idx="3840">
                  <c:v>69.343000000000004</c:v>
                </c:pt>
                <c:pt idx="3841">
                  <c:v>69.385999999999981</c:v>
                </c:pt>
                <c:pt idx="3842">
                  <c:v>69.385999999999981</c:v>
                </c:pt>
                <c:pt idx="3843">
                  <c:v>69.385999999999981</c:v>
                </c:pt>
                <c:pt idx="3844">
                  <c:v>69.385999999999981</c:v>
                </c:pt>
                <c:pt idx="3845">
                  <c:v>69.385999999999981</c:v>
                </c:pt>
                <c:pt idx="3846">
                  <c:v>69.385999999999981</c:v>
                </c:pt>
                <c:pt idx="3847">
                  <c:v>69.385999999999981</c:v>
                </c:pt>
                <c:pt idx="3848">
                  <c:v>69.385999999999981</c:v>
                </c:pt>
                <c:pt idx="3849">
                  <c:v>69.385999999999981</c:v>
                </c:pt>
                <c:pt idx="3850">
                  <c:v>69.385999999999981</c:v>
                </c:pt>
                <c:pt idx="3851">
                  <c:v>69.385999999999981</c:v>
                </c:pt>
                <c:pt idx="3852">
                  <c:v>69.427000000000007</c:v>
                </c:pt>
                <c:pt idx="3853">
                  <c:v>69.427000000000007</c:v>
                </c:pt>
                <c:pt idx="3854">
                  <c:v>69.427000000000007</c:v>
                </c:pt>
                <c:pt idx="3855">
                  <c:v>69.427000000000007</c:v>
                </c:pt>
                <c:pt idx="3856">
                  <c:v>69.427000000000007</c:v>
                </c:pt>
                <c:pt idx="3857">
                  <c:v>69.427000000000007</c:v>
                </c:pt>
                <c:pt idx="3858">
                  <c:v>69.427000000000007</c:v>
                </c:pt>
                <c:pt idx="3859">
                  <c:v>69.427000000000007</c:v>
                </c:pt>
                <c:pt idx="3860">
                  <c:v>69.427000000000007</c:v>
                </c:pt>
                <c:pt idx="3861">
                  <c:v>69.427000000000007</c:v>
                </c:pt>
                <c:pt idx="3862">
                  <c:v>69.427000000000007</c:v>
                </c:pt>
                <c:pt idx="3863">
                  <c:v>69.427000000000007</c:v>
                </c:pt>
                <c:pt idx="3864">
                  <c:v>69.427000000000007</c:v>
                </c:pt>
                <c:pt idx="3865">
                  <c:v>69.427000000000007</c:v>
                </c:pt>
                <c:pt idx="3866">
                  <c:v>69.427000000000007</c:v>
                </c:pt>
                <c:pt idx="3867">
                  <c:v>69.427000000000007</c:v>
                </c:pt>
                <c:pt idx="3868">
                  <c:v>69.427000000000007</c:v>
                </c:pt>
                <c:pt idx="3869">
                  <c:v>69.427000000000007</c:v>
                </c:pt>
                <c:pt idx="3870">
                  <c:v>69.427000000000007</c:v>
                </c:pt>
                <c:pt idx="3871">
                  <c:v>69.471000000000004</c:v>
                </c:pt>
                <c:pt idx="3872">
                  <c:v>69.471000000000004</c:v>
                </c:pt>
                <c:pt idx="3873">
                  <c:v>69.471000000000004</c:v>
                </c:pt>
                <c:pt idx="3874">
                  <c:v>69.471000000000004</c:v>
                </c:pt>
                <c:pt idx="3875">
                  <c:v>69.471000000000004</c:v>
                </c:pt>
                <c:pt idx="3876">
                  <c:v>69.471000000000004</c:v>
                </c:pt>
                <c:pt idx="3877">
                  <c:v>69.471000000000004</c:v>
                </c:pt>
                <c:pt idx="3878">
                  <c:v>69.471000000000004</c:v>
                </c:pt>
                <c:pt idx="3879">
                  <c:v>69.471000000000004</c:v>
                </c:pt>
                <c:pt idx="3880">
                  <c:v>69.471000000000004</c:v>
                </c:pt>
                <c:pt idx="3881">
                  <c:v>69.471000000000004</c:v>
                </c:pt>
                <c:pt idx="3882">
                  <c:v>69.471000000000004</c:v>
                </c:pt>
                <c:pt idx="3883">
                  <c:v>69.471000000000004</c:v>
                </c:pt>
                <c:pt idx="3884">
                  <c:v>69.471000000000004</c:v>
                </c:pt>
                <c:pt idx="3885">
                  <c:v>69.471000000000004</c:v>
                </c:pt>
                <c:pt idx="3886">
                  <c:v>69.471000000000004</c:v>
                </c:pt>
                <c:pt idx="3887">
                  <c:v>69.471000000000004</c:v>
                </c:pt>
                <c:pt idx="3888">
                  <c:v>69.471000000000004</c:v>
                </c:pt>
                <c:pt idx="3889">
                  <c:v>69.427000000000007</c:v>
                </c:pt>
                <c:pt idx="3890">
                  <c:v>69.427000000000007</c:v>
                </c:pt>
                <c:pt idx="3891">
                  <c:v>69.427000000000007</c:v>
                </c:pt>
                <c:pt idx="3892">
                  <c:v>69.427000000000007</c:v>
                </c:pt>
                <c:pt idx="3893">
                  <c:v>69.427000000000007</c:v>
                </c:pt>
                <c:pt idx="3894">
                  <c:v>69.427000000000007</c:v>
                </c:pt>
                <c:pt idx="3895">
                  <c:v>69.471000000000004</c:v>
                </c:pt>
                <c:pt idx="3896">
                  <c:v>69.471000000000004</c:v>
                </c:pt>
                <c:pt idx="3897">
                  <c:v>69.513999999999996</c:v>
                </c:pt>
                <c:pt idx="3898">
                  <c:v>69.513999999999996</c:v>
                </c:pt>
                <c:pt idx="3899">
                  <c:v>69.557000000000002</c:v>
                </c:pt>
                <c:pt idx="3900">
                  <c:v>69.557000000000002</c:v>
                </c:pt>
                <c:pt idx="3901">
                  <c:v>69.557000000000002</c:v>
                </c:pt>
                <c:pt idx="3902">
                  <c:v>69.557000000000002</c:v>
                </c:pt>
                <c:pt idx="3903">
                  <c:v>69.557000000000002</c:v>
                </c:pt>
                <c:pt idx="3904">
                  <c:v>69.557000000000002</c:v>
                </c:pt>
                <c:pt idx="3905">
                  <c:v>69.557000000000002</c:v>
                </c:pt>
                <c:pt idx="3906">
                  <c:v>69.557000000000002</c:v>
                </c:pt>
                <c:pt idx="3907">
                  <c:v>69.557000000000002</c:v>
                </c:pt>
                <c:pt idx="3908">
                  <c:v>69.557000000000002</c:v>
                </c:pt>
                <c:pt idx="3909">
                  <c:v>69.599999999999994</c:v>
                </c:pt>
                <c:pt idx="3910">
                  <c:v>69.599999999999994</c:v>
                </c:pt>
                <c:pt idx="3911">
                  <c:v>69.643000000000001</c:v>
                </c:pt>
                <c:pt idx="3912">
                  <c:v>69.643000000000001</c:v>
                </c:pt>
                <c:pt idx="3913">
                  <c:v>69.643000000000001</c:v>
                </c:pt>
                <c:pt idx="3914">
                  <c:v>69.643000000000001</c:v>
                </c:pt>
                <c:pt idx="3915">
                  <c:v>69.643000000000001</c:v>
                </c:pt>
                <c:pt idx="3916">
                  <c:v>69.643000000000001</c:v>
                </c:pt>
                <c:pt idx="3917">
                  <c:v>69.643000000000001</c:v>
                </c:pt>
                <c:pt idx="3918">
                  <c:v>69.685000000000002</c:v>
                </c:pt>
                <c:pt idx="3919">
                  <c:v>69.643000000000001</c:v>
                </c:pt>
                <c:pt idx="3920">
                  <c:v>69.643000000000001</c:v>
                </c:pt>
                <c:pt idx="3921">
                  <c:v>69.643000000000001</c:v>
                </c:pt>
                <c:pt idx="3922">
                  <c:v>69.643000000000001</c:v>
                </c:pt>
                <c:pt idx="3923">
                  <c:v>69.643000000000001</c:v>
                </c:pt>
                <c:pt idx="3924">
                  <c:v>69.643000000000001</c:v>
                </c:pt>
                <c:pt idx="3925">
                  <c:v>69.643000000000001</c:v>
                </c:pt>
                <c:pt idx="3926">
                  <c:v>69.685000000000002</c:v>
                </c:pt>
                <c:pt idx="3927">
                  <c:v>69.685000000000002</c:v>
                </c:pt>
                <c:pt idx="3928">
                  <c:v>69.685000000000002</c:v>
                </c:pt>
                <c:pt idx="3929">
                  <c:v>69.685000000000002</c:v>
                </c:pt>
                <c:pt idx="3930">
                  <c:v>69.685000000000002</c:v>
                </c:pt>
                <c:pt idx="3931">
                  <c:v>69.685000000000002</c:v>
                </c:pt>
                <c:pt idx="3932">
                  <c:v>69.685000000000002</c:v>
                </c:pt>
                <c:pt idx="3933">
                  <c:v>69.685000000000002</c:v>
                </c:pt>
                <c:pt idx="3934">
                  <c:v>69.685000000000002</c:v>
                </c:pt>
                <c:pt idx="3935">
                  <c:v>69.685000000000002</c:v>
                </c:pt>
                <c:pt idx="3936">
                  <c:v>69.727999999999994</c:v>
                </c:pt>
                <c:pt idx="3937">
                  <c:v>69.727999999999994</c:v>
                </c:pt>
                <c:pt idx="3938">
                  <c:v>69.727999999999994</c:v>
                </c:pt>
                <c:pt idx="3939">
                  <c:v>69.727999999999994</c:v>
                </c:pt>
                <c:pt idx="3940">
                  <c:v>69.727999999999994</c:v>
                </c:pt>
                <c:pt idx="3941">
                  <c:v>69.727999999999994</c:v>
                </c:pt>
                <c:pt idx="3942">
                  <c:v>69.727999999999994</c:v>
                </c:pt>
                <c:pt idx="3943">
                  <c:v>69.727999999999994</c:v>
                </c:pt>
                <c:pt idx="3944">
                  <c:v>69.685000000000002</c:v>
                </c:pt>
                <c:pt idx="3945">
                  <c:v>69.685000000000002</c:v>
                </c:pt>
                <c:pt idx="3946">
                  <c:v>69.685000000000002</c:v>
                </c:pt>
                <c:pt idx="3947">
                  <c:v>69.643000000000001</c:v>
                </c:pt>
                <c:pt idx="3948">
                  <c:v>69.643000000000001</c:v>
                </c:pt>
                <c:pt idx="3949">
                  <c:v>69.643000000000001</c:v>
                </c:pt>
                <c:pt idx="3950">
                  <c:v>69.599999999999994</c:v>
                </c:pt>
                <c:pt idx="3951">
                  <c:v>69.599999999999994</c:v>
                </c:pt>
                <c:pt idx="3952">
                  <c:v>69.599999999999994</c:v>
                </c:pt>
                <c:pt idx="3953">
                  <c:v>69.599999999999994</c:v>
                </c:pt>
                <c:pt idx="3954">
                  <c:v>69.599999999999994</c:v>
                </c:pt>
                <c:pt idx="3955">
                  <c:v>69.643000000000001</c:v>
                </c:pt>
                <c:pt idx="3956">
                  <c:v>69.643000000000001</c:v>
                </c:pt>
                <c:pt idx="3957">
                  <c:v>69.643000000000001</c:v>
                </c:pt>
                <c:pt idx="3958">
                  <c:v>69.643000000000001</c:v>
                </c:pt>
                <c:pt idx="3959">
                  <c:v>69.643000000000001</c:v>
                </c:pt>
                <c:pt idx="3960">
                  <c:v>69.643000000000001</c:v>
                </c:pt>
                <c:pt idx="3961">
                  <c:v>69.643000000000001</c:v>
                </c:pt>
                <c:pt idx="3962">
                  <c:v>69.643000000000001</c:v>
                </c:pt>
                <c:pt idx="3963">
                  <c:v>69.643000000000001</c:v>
                </c:pt>
                <c:pt idx="3964">
                  <c:v>69.643000000000001</c:v>
                </c:pt>
                <c:pt idx="3965">
                  <c:v>69.643000000000001</c:v>
                </c:pt>
                <c:pt idx="3966">
                  <c:v>69.643000000000001</c:v>
                </c:pt>
                <c:pt idx="3967">
                  <c:v>69.599999999999994</c:v>
                </c:pt>
                <c:pt idx="3968">
                  <c:v>69.599999999999994</c:v>
                </c:pt>
                <c:pt idx="3969">
                  <c:v>69.599999999999994</c:v>
                </c:pt>
                <c:pt idx="3970">
                  <c:v>69.643000000000001</c:v>
                </c:pt>
                <c:pt idx="3971">
                  <c:v>69.643000000000001</c:v>
                </c:pt>
                <c:pt idx="3972">
                  <c:v>69.643000000000001</c:v>
                </c:pt>
                <c:pt idx="3973">
                  <c:v>69.685000000000002</c:v>
                </c:pt>
                <c:pt idx="3974">
                  <c:v>69.685000000000002</c:v>
                </c:pt>
                <c:pt idx="3975">
                  <c:v>69.727999999999994</c:v>
                </c:pt>
                <c:pt idx="3976">
                  <c:v>69.727999999999994</c:v>
                </c:pt>
                <c:pt idx="3977">
                  <c:v>69.727999999999994</c:v>
                </c:pt>
                <c:pt idx="3978">
                  <c:v>69.771000000000001</c:v>
                </c:pt>
                <c:pt idx="3979">
                  <c:v>69.771000000000001</c:v>
                </c:pt>
                <c:pt idx="3980">
                  <c:v>69.771000000000001</c:v>
                </c:pt>
                <c:pt idx="3981">
                  <c:v>69.771000000000001</c:v>
                </c:pt>
                <c:pt idx="3982">
                  <c:v>69.813999999999993</c:v>
                </c:pt>
                <c:pt idx="3983">
                  <c:v>69.813999999999993</c:v>
                </c:pt>
                <c:pt idx="3984">
                  <c:v>69.85799999999999</c:v>
                </c:pt>
                <c:pt idx="3985">
                  <c:v>69.85799999999999</c:v>
                </c:pt>
                <c:pt idx="3986">
                  <c:v>69.900999999999996</c:v>
                </c:pt>
                <c:pt idx="3987">
                  <c:v>69.900999999999996</c:v>
                </c:pt>
                <c:pt idx="3988">
                  <c:v>69.900999999999996</c:v>
                </c:pt>
                <c:pt idx="3989">
                  <c:v>69.942000000000007</c:v>
                </c:pt>
                <c:pt idx="3990">
                  <c:v>69.942000000000007</c:v>
                </c:pt>
                <c:pt idx="3991">
                  <c:v>69.942000000000007</c:v>
                </c:pt>
                <c:pt idx="3992">
                  <c:v>69.942000000000007</c:v>
                </c:pt>
                <c:pt idx="3993">
                  <c:v>69.942000000000007</c:v>
                </c:pt>
                <c:pt idx="3994">
                  <c:v>69.942000000000007</c:v>
                </c:pt>
                <c:pt idx="3995">
                  <c:v>69.942000000000007</c:v>
                </c:pt>
                <c:pt idx="3996">
                  <c:v>69.985000000000014</c:v>
                </c:pt>
                <c:pt idx="3997">
                  <c:v>69.942000000000007</c:v>
                </c:pt>
                <c:pt idx="3998">
                  <c:v>69.942000000000007</c:v>
                </c:pt>
                <c:pt idx="3999">
                  <c:v>69.942000000000007</c:v>
                </c:pt>
                <c:pt idx="4000">
                  <c:v>69.942000000000007</c:v>
                </c:pt>
                <c:pt idx="4001">
                  <c:v>69.942000000000007</c:v>
                </c:pt>
                <c:pt idx="4002">
                  <c:v>69.942000000000007</c:v>
                </c:pt>
                <c:pt idx="4003">
                  <c:v>69.985000000000014</c:v>
                </c:pt>
                <c:pt idx="4004">
                  <c:v>69.985000000000014</c:v>
                </c:pt>
                <c:pt idx="4005">
                  <c:v>69.985000000000014</c:v>
                </c:pt>
                <c:pt idx="4006">
                  <c:v>69.985000000000014</c:v>
                </c:pt>
                <c:pt idx="4007">
                  <c:v>69.985000000000014</c:v>
                </c:pt>
                <c:pt idx="4008">
                  <c:v>70.028999999999982</c:v>
                </c:pt>
                <c:pt idx="4009">
                  <c:v>70.028999999999982</c:v>
                </c:pt>
                <c:pt idx="4010">
                  <c:v>70.028999999999982</c:v>
                </c:pt>
                <c:pt idx="4011">
                  <c:v>70.028999999999982</c:v>
                </c:pt>
                <c:pt idx="4012">
                  <c:v>70.028999999999982</c:v>
                </c:pt>
                <c:pt idx="4013">
                  <c:v>70.028999999999982</c:v>
                </c:pt>
                <c:pt idx="4014">
                  <c:v>70.028999999999982</c:v>
                </c:pt>
                <c:pt idx="4015">
                  <c:v>69.985000000000014</c:v>
                </c:pt>
                <c:pt idx="4016">
                  <c:v>69.985000000000014</c:v>
                </c:pt>
                <c:pt idx="4017">
                  <c:v>69.985000000000014</c:v>
                </c:pt>
                <c:pt idx="4018">
                  <c:v>69.985000000000014</c:v>
                </c:pt>
                <c:pt idx="4019">
                  <c:v>69.985000000000014</c:v>
                </c:pt>
                <c:pt idx="4020">
                  <c:v>69.985000000000014</c:v>
                </c:pt>
                <c:pt idx="4021">
                  <c:v>69.985000000000014</c:v>
                </c:pt>
                <c:pt idx="4022">
                  <c:v>69.985000000000014</c:v>
                </c:pt>
                <c:pt idx="4023">
                  <c:v>70.028999999999982</c:v>
                </c:pt>
                <c:pt idx="4024">
                  <c:v>70.028999999999982</c:v>
                </c:pt>
                <c:pt idx="4025">
                  <c:v>70.028999999999982</c:v>
                </c:pt>
                <c:pt idx="4026">
                  <c:v>70.028999999999982</c:v>
                </c:pt>
                <c:pt idx="4027">
                  <c:v>70.028999999999982</c:v>
                </c:pt>
                <c:pt idx="4028">
                  <c:v>70.028999999999982</c:v>
                </c:pt>
                <c:pt idx="4029">
                  <c:v>70.028999999999982</c:v>
                </c:pt>
                <c:pt idx="4030">
                  <c:v>69.985000000000014</c:v>
                </c:pt>
                <c:pt idx="4031">
                  <c:v>69.985000000000014</c:v>
                </c:pt>
                <c:pt idx="4032">
                  <c:v>69.942000000000007</c:v>
                </c:pt>
                <c:pt idx="4033">
                  <c:v>69.942000000000007</c:v>
                </c:pt>
                <c:pt idx="4034">
                  <c:v>69.942000000000007</c:v>
                </c:pt>
                <c:pt idx="4035">
                  <c:v>69.942000000000007</c:v>
                </c:pt>
                <c:pt idx="4036">
                  <c:v>69.942000000000007</c:v>
                </c:pt>
                <c:pt idx="4037">
                  <c:v>69.942000000000007</c:v>
                </c:pt>
                <c:pt idx="4038">
                  <c:v>69.985000000000014</c:v>
                </c:pt>
                <c:pt idx="4039">
                  <c:v>69.985000000000014</c:v>
                </c:pt>
                <c:pt idx="4040">
                  <c:v>70.028999999999982</c:v>
                </c:pt>
                <c:pt idx="4041">
                  <c:v>70.028999999999982</c:v>
                </c:pt>
                <c:pt idx="4042">
                  <c:v>70.072000000000003</c:v>
                </c:pt>
                <c:pt idx="4043">
                  <c:v>70.072000000000003</c:v>
                </c:pt>
                <c:pt idx="4044">
                  <c:v>70.072000000000003</c:v>
                </c:pt>
                <c:pt idx="4045">
                  <c:v>70.072000000000003</c:v>
                </c:pt>
                <c:pt idx="4046">
                  <c:v>70.114999999999995</c:v>
                </c:pt>
                <c:pt idx="4047">
                  <c:v>70.114999999999995</c:v>
                </c:pt>
                <c:pt idx="4048">
                  <c:v>70.114999999999995</c:v>
                </c:pt>
                <c:pt idx="4049">
                  <c:v>70.114999999999995</c:v>
                </c:pt>
                <c:pt idx="4050">
                  <c:v>70.114999999999995</c:v>
                </c:pt>
                <c:pt idx="4051">
                  <c:v>70.114999999999995</c:v>
                </c:pt>
                <c:pt idx="4052">
                  <c:v>70.114999999999995</c:v>
                </c:pt>
                <c:pt idx="4053">
                  <c:v>70.157999999999987</c:v>
                </c:pt>
                <c:pt idx="4054">
                  <c:v>70.157999999999987</c:v>
                </c:pt>
                <c:pt idx="4055">
                  <c:v>70.157999999999987</c:v>
                </c:pt>
                <c:pt idx="4056">
                  <c:v>70.157999999999987</c:v>
                </c:pt>
                <c:pt idx="4057">
                  <c:v>70.157999999999987</c:v>
                </c:pt>
                <c:pt idx="4058">
                  <c:v>70.157999999999987</c:v>
                </c:pt>
                <c:pt idx="4059">
                  <c:v>70.157999999999987</c:v>
                </c:pt>
                <c:pt idx="4060">
                  <c:v>70.157999999999987</c:v>
                </c:pt>
                <c:pt idx="4061">
                  <c:v>70.157999999999987</c:v>
                </c:pt>
                <c:pt idx="4062">
                  <c:v>70.157999999999987</c:v>
                </c:pt>
                <c:pt idx="4063">
                  <c:v>70.157999999999987</c:v>
                </c:pt>
                <c:pt idx="4064">
                  <c:v>70.157999999999987</c:v>
                </c:pt>
                <c:pt idx="4065">
                  <c:v>70.157999999999987</c:v>
                </c:pt>
                <c:pt idx="4066">
                  <c:v>70.157999999999987</c:v>
                </c:pt>
                <c:pt idx="4067">
                  <c:v>70.157999999999987</c:v>
                </c:pt>
                <c:pt idx="4068">
                  <c:v>70.157999999999987</c:v>
                </c:pt>
                <c:pt idx="4069">
                  <c:v>70.114999999999995</c:v>
                </c:pt>
                <c:pt idx="4070">
                  <c:v>70.114999999999995</c:v>
                </c:pt>
                <c:pt idx="4071">
                  <c:v>70.114999999999995</c:v>
                </c:pt>
                <c:pt idx="4072">
                  <c:v>70.072000000000003</c:v>
                </c:pt>
                <c:pt idx="4073">
                  <c:v>70.072000000000003</c:v>
                </c:pt>
                <c:pt idx="4074">
                  <c:v>70.114999999999995</c:v>
                </c:pt>
                <c:pt idx="4075">
                  <c:v>70.114999999999995</c:v>
                </c:pt>
                <c:pt idx="4076">
                  <c:v>70.114999999999995</c:v>
                </c:pt>
                <c:pt idx="4077">
                  <c:v>70.157999999999987</c:v>
                </c:pt>
                <c:pt idx="4078">
                  <c:v>70.157999999999987</c:v>
                </c:pt>
                <c:pt idx="4079">
                  <c:v>70.157999999999987</c:v>
                </c:pt>
                <c:pt idx="4080">
                  <c:v>70.157999999999987</c:v>
                </c:pt>
                <c:pt idx="4081">
                  <c:v>70.157999999999987</c:v>
                </c:pt>
                <c:pt idx="4082">
                  <c:v>70.157999999999987</c:v>
                </c:pt>
                <c:pt idx="4083">
                  <c:v>70.157999999999987</c:v>
                </c:pt>
                <c:pt idx="4084">
                  <c:v>70.157999999999987</c:v>
                </c:pt>
                <c:pt idx="4085">
                  <c:v>70.157999999999987</c:v>
                </c:pt>
                <c:pt idx="4086">
                  <c:v>70.200999999999993</c:v>
                </c:pt>
                <c:pt idx="4087">
                  <c:v>70.200999999999993</c:v>
                </c:pt>
                <c:pt idx="4088">
                  <c:v>70.200999999999993</c:v>
                </c:pt>
                <c:pt idx="4089">
                  <c:v>70.242999999999995</c:v>
                </c:pt>
                <c:pt idx="4090">
                  <c:v>70.242999999999995</c:v>
                </c:pt>
                <c:pt idx="4091">
                  <c:v>70.242999999999995</c:v>
                </c:pt>
                <c:pt idx="4092">
                  <c:v>70.242999999999995</c:v>
                </c:pt>
                <c:pt idx="4093">
                  <c:v>70.242999999999995</c:v>
                </c:pt>
                <c:pt idx="4094">
                  <c:v>70.242999999999995</c:v>
                </c:pt>
                <c:pt idx="4095">
                  <c:v>70.242999999999995</c:v>
                </c:pt>
                <c:pt idx="4096">
                  <c:v>70.242999999999995</c:v>
                </c:pt>
                <c:pt idx="4097">
                  <c:v>70.242999999999995</c:v>
                </c:pt>
                <c:pt idx="4098">
                  <c:v>70.200999999999993</c:v>
                </c:pt>
                <c:pt idx="4099">
                  <c:v>70.200999999999993</c:v>
                </c:pt>
                <c:pt idx="4100">
                  <c:v>70.200999999999993</c:v>
                </c:pt>
                <c:pt idx="4101">
                  <c:v>70.200999999999993</c:v>
                </c:pt>
                <c:pt idx="4102">
                  <c:v>70.200999999999993</c:v>
                </c:pt>
                <c:pt idx="4103">
                  <c:v>70.200999999999993</c:v>
                </c:pt>
                <c:pt idx="4104">
                  <c:v>70.200999999999993</c:v>
                </c:pt>
                <c:pt idx="4105">
                  <c:v>70.200999999999993</c:v>
                </c:pt>
                <c:pt idx="4106">
                  <c:v>70.200999999999993</c:v>
                </c:pt>
                <c:pt idx="4107">
                  <c:v>70.242999999999995</c:v>
                </c:pt>
                <c:pt idx="4108">
                  <c:v>70.242999999999995</c:v>
                </c:pt>
                <c:pt idx="4109">
                  <c:v>70.242999999999995</c:v>
                </c:pt>
                <c:pt idx="4110">
                  <c:v>70.242999999999995</c:v>
                </c:pt>
                <c:pt idx="4111">
                  <c:v>70.242999999999995</c:v>
                </c:pt>
                <c:pt idx="4112">
                  <c:v>70.242999999999995</c:v>
                </c:pt>
                <c:pt idx="4113">
                  <c:v>70.242999999999995</c:v>
                </c:pt>
                <c:pt idx="4114">
                  <c:v>70.242999999999995</c:v>
                </c:pt>
                <c:pt idx="4115">
                  <c:v>70.242999999999995</c:v>
                </c:pt>
                <c:pt idx="4116">
                  <c:v>70.242999999999995</c:v>
                </c:pt>
                <c:pt idx="4117">
                  <c:v>70.286000000000001</c:v>
                </c:pt>
                <c:pt idx="4118">
                  <c:v>70.286000000000001</c:v>
                </c:pt>
                <c:pt idx="4119">
                  <c:v>70.286000000000001</c:v>
                </c:pt>
                <c:pt idx="4120">
                  <c:v>70.286000000000001</c:v>
                </c:pt>
                <c:pt idx="4121">
                  <c:v>70.242999999999995</c:v>
                </c:pt>
                <c:pt idx="4122">
                  <c:v>70.242999999999995</c:v>
                </c:pt>
                <c:pt idx="4123">
                  <c:v>70.242999999999995</c:v>
                </c:pt>
                <c:pt idx="4124">
                  <c:v>70.242999999999995</c:v>
                </c:pt>
                <c:pt idx="4125">
                  <c:v>70.242999999999995</c:v>
                </c:pt>
                <c:pt idx="4126">
                  <c:v>70.242999999999995</c:v>
                </c:pt>
                <c:pt idx="4127">
                  <c:v>70.286000000000001</c:v>
                </c:pt>
                <c:pt idx="4128">
                  <c:v>70.286000000000001</c:v>
                </c:pt>
                <c:pt idx="4129">
                  <c:v>70.286000000000001</c:v>
                </c:pt>
                <c:pt idx="4130">
                  <c:v>70.328999999999979</c:v>
                </c:pt>
                <c:pt idx="4131">
                  <c:v>70.328999999999979</c:v>
                </c:pt>
                <c:pt idx="4132">
                  <c:v>70.371999999999986</c:v>
                </c:pt>
                <c:pt idx="4133">
                  <c:v>70.371999999999986</c:v>
                </c:pt>
                <c:pt idx="4134">
                  <c:v>70.371999999999986</c:v>
                </c:pt>
                <c:pt idx="4135">
                  <c:v>70.371999999999986</c:v>
                </c:pt>
                <c:pt idx="4136">
                  <c:v>70.371999999999986</c:v>
                </c:pt>
                <c:pt idx="4137">
                  <c:v>70.415999999999997</c:v>
                </c:pt>
                <c:pt idx="4138">
                  <c:v>70.415999999999997</c:v>
                </c:pt>
                <c:pt idx="4139">
                  <c:v>70.459000000000003</c:v>
                </c:pt>
                <c:pt idx="4140">
                  <c:v>70.459000000000003</c:v>
                </c:pt>
                <c:pt idx="4141">
                  <c:v>70.501999999999995</c:v>
                </c:pt>
                <c:pt idx="4142">
                  <c:v>70.501999999999995</c:v>
                </c:pt>
                <c:pt idx="4143">
                  <c:v>70.501999999999995</c:v>
                </c:pt>
                <c:pt idx="4144">
                  <c:v>70.501999999999995</c:v>
                </c:pt>
                <c:pt idx="4145">
                  <c:v>70.501999999999995</c:v>
                </c:pt>
                <c:pt idx="4146">
                  <c:v>70.501999999999995</c:v>
                </c:pt>
                <c:pt idx="4147">
                  <c:v>70.501999999999995</c:v>
                </c:pt>
                <c:pt idx="4148">
                  <c:v>70.501999999999995</c:v>
                </c:pt>
                <c:pt idx="4149">
                  <c:v>70.501999999999995</c:v>
                </c:pt>
                <c:pt idx="4150">
                  <c:v>70.543000000000006</c:v>
                </c:pt>
                <c:pt idx="4151">
                  <c:v>70.543000000000006</c:v>
                </c:pt>
                <c:pt idx="4152">
                  <c:v>70.543000000000006</c:v>
                </c:pt>
                <c:pt idx="4153">
                  <c:v>70.587000000000003</c:v>
                </c:pt>
                <c:pt idx="4154">
                  <c:v>70.587000000000003</c:v>
                </c:pt>
                <c:pt idx="4155">
                  <c:v>70.587000000000003</c:v>
                </c:pt>
                <c:pt idx="4156">
                  <c:v>70.587000000000003</c:v>
                </c:pt>
                <c:pt idx="4157">
                  <c:v>70.587000000000003</c:v>
                </c:pt>
                <c:pt idx="4158">
                  <c:v>70.587000000000003</c:v>
                </c:pt>
                <c:pt idx="4159">
                  <c:v>70.587000000000003</c:v>
                </c:pt>
                <c:pt idx="4160">
                  <c:v>70.587000000000003</c:v>
                </c:pt>
                <c:pt idx="4161">
                  <c:v>70.63</c:v>
                </c:pt>
                <c:pt idx="4162">
                  <c:v>70.63</c:v>
                </c:pt>
                <c:pt idx="4163">
                  <c:v>70.63</c:v>
                </c:pt>
                <c:pt idx="4164">
                  <c:v>70.672999999999988</c:v>
                </c:pt>
                <c:pt idx="4165">
                  <c:v>70.672999999999988</c:v>
                </c:pt>
                <c:pt idx="4166">
                  <c:v>70.672999999999988</c:v>
                </c:pt>
                <c:pt idx="4167">
                  <c:v>70.672999999999988</c:v>
                </c:pt>
                <c:pt idx="4168">
                  <c:v>70.672999999999988</c:v>
                </c:pt>
                <c:pt idx="4169">
                  <c:v>70.672999999999988</c:v>
                </c:pt>
                <c:pt idx="4170">
                  <c:v>70.672999999999988</c:v>
                </c:pt>
                <c:pt idx="4171">
                  <c:v>70.672999999999988</c:v>
                </c:pt>
                <c:pt idx="4172">
                  <c:v>70.63</c:v>
                </c:pt>
                <c:pt idx="4173">
                  <c:v>70.63</c:v>
                </c:pt>
                <c:pt idx="4174">
                  <c:v>70.587000000000003</c:v>
                </c:pt>
                <c:pt idx="4175">
                  <c:v>70.587000000000003</c:v>
                </c:pt>
                <c:pt idx="4176">
                  <c:v>70.587000000000003</c:v>
                </c:pt>
                <c:pt idx="4177">
                  <c:v>70.543000000000006</c:v>
                </c:pt>
                <c:pt idx="4178">
                  <c:v>70.543000000000006</c:v>
                </c:pt>
                <c:pt idx="4179">
                  <c:v>70.543000000000006</c:v>
                </c:pt>
                <c:pt idx="4180">
                  <c:v>70.543000000000006</c:v>
                </c:pt>
                <c:pt idx="4181">
                  <c:v>70.543000000000006</c:v>
                </c:pt>
                <c:pt idx="4182">
                  <c:v>70.543000000000006</c:v>
                </c:pt>
                <c:pt idx="4183">
                  <c:v>70.543000000000006</c:v>
                </c:pt>
                <c:pt idx="4184">
                  <c:v>70.543000000000006</c:v>
                </c:pt>
                <c:pt idx="4185">
                  <c:v>70.543000000000006</c:v>
                </c:pt>
                <c:pt idx="4186">
                  <c:v>70.543000000000006</c:v>
                </c:pt>
                <c:pt idx="4187">
                  <c:v>70.543000000000006</c:v>
                </c:pt>
                <c:pt idx="4188">
                  <c:v>70.543000000000006</c:v>
                </c:pt>
                <c:pt idx="4189">
                  <c:v>70.543000000000006</c:v>
                </c:pt>
                <c:pt idx="4190">
                  <c:v>70.543000000000006</c:v>
                </c:pt>
                <c:pt idx="4191">
                  <c:v>70.543000000000006</c:v>
                </c:pt>
                <c:pt idx="4192">
                  <c:v>70.543000000000006</c:v>
                </c:pt>
                <c:pt idx="4193">
                  <c:v>70.587000000000003</c:v>
                </c:pt>
                <c:pt idx="4194">
                  <c:v>70.587000000000003</c:v>
                </c:pt>
                <c:pt idx="4195">
                  <c:v>70.587000000000003</c:v>
                </c:pt>
                <c:pt idx="4196">
                  <c:v>70.587000000000003</c:v>
                </c:pt>
                <c:pt idx="4197">
                  <c:v>70.587000000000003</c:v>
                </c:pt>
                <c:pt idx="4198">
                  <c:v>70.587000000000003</c:v>
                </c:pt>
                <c:pt idx="4199">
                  <c:v>70.587000000000003</c:v>
                </c:pt>
                <c:pt idx="4200">
                  <c:v>70.63</c:v>
                </c:pt>
                <c:pt idx="4201">
                  <c:v>70.63</c:v>
                </c:pt>
                <c:pt idx="4202">
                  <c:v>70.63</c:v>
                </c:pt>
                <c:pt idx="4203">
                  <c:v>70.63</c:v>
                </c:pt>
                <c:pt idx="4204">
                  <c:v>70.63</c:v>
                </c:pt>
                <c:pt idx="4205">
                  <c:v>70.672999999999988</c:v>
                </c:pt>
                <c:pt idx="4206">
                  <c:v>70.672999999999988</c:v>
                </c:pt>
                <c:pt idx="4207">
                  <c:v>70.63</c:v>
                </c:pt>
                <c:pt idx="4208">
                  <c:v>70.63</c:v>
                </c:pt>
                <c:pt idx="4209">
                  <c:v>70.63</c:v>
                </c:pt>
                <c:pt idx="4210">
                  <c:v>70.587000000000003</c:v>
                </c:pt>
                <c:pt idx="4211">
                  <c:v>70.587000000000003</c:v>
                </c:pt>
                <c:pt idx="4212">
                  <c:v>70.587000000000003</c:v>
                </c:pt>
                <c:pt idx="4213">
                  <c:v>70.587000000000003</c:v>
                </c:pt>
                <c:pt idx="4214">
                  <c:v>70.587000000000003</c:v>
                </c:pt>
                <c:pt idx="4215">
                  <c:v>70.587000000000003</c:v>
                </c:pt>
                <c:pt idx="4216">
                  <c:v>70.587000000000003</c:v>
                </c:pt>
                <c:pt idx="4217">
                  <c:v>70.587000000000003</c:v>
                </c:pt>
                <c:pt idx="4218">
                  <c:v>70.63</c:v>
                </c:pt>
                <c:pt idx="4219">
                  <c:v>70.63</c:v>
                </c:pt>
                <c:pt idx="4220">
                  <c:v>70.672999999999988</c:v>
                </c:pt>
                <c:pt idx="4221">
                  <c:v>70.672999999999988</c:v>
                </c:pt>
                <c:pt idx="4222">
                  <c:v>70.672999999999988</c:v>
                </c:pt>
                <c:pt idx="4223">
                  <c:v>70.715999999999994</c:v>
                </c:pt>
                <c:pt idx="4224">
                  <c:v>70.715999999999994</c:v>
                </c:pt>
                <c:pt idx="4225">
                  <c:v>70.759</c:v>
                </c:pt>
                <c:pt idx="4226">
                  <c:v>70.759</c:v>
                </c:pt>
                <c:pt idx="4227">
                  <c:v>70.759</c:v>
                </c:pt>
                <c:pt idx="4228">
                  <c:v>70.759</c:v>
                </c:pt>
                <c:pt idx="4229">
                  <c:v>70.759</c:v>
                </c:pt>
                <c:pt idx="4230">
                  <c:v>70.759</c:v>
                </c:pt>
                <c:pt idx="4231">
                  <c:v>70.759</c:v>
                </c:pt>
                <c:pt idx="4232">
                  <c:v>70.759</c:v>
                </c:pt>
                <c:pt idx="4233">
                  <c:v>70.715999999999994</c:v>
                </c:pt>
                <c:pt idx="4234">
                  <c:v>70.759</c:v>
                </c:pt>
                <c:pt idx="4235">
                  <c:v>70.759</c:v>
                </c:pt>
                <c:pt idx="4236">
                  <c:v>70.759</c:v>
                </c:pt>
                <c:pt idx="4237">
                  <c:v>70.759</c:v>
                </c:pt>
                <c:pt idx="4238">
                  <c:v>70.802999999999983</c:v>
                </c:pt>
                <c:pt idx="4239">
                  <c:v>70.802999999999983</c:v>
                </c:pt>
                <c:pt idx="4240">
                  <c:v>70.802999999999983</c:v>
                </c:pt>
                <c:pt idx="4241">
                  <c:v>70.846000000000004</c:v>
                </c:pt>
                <c:pt idx="4242">
                  <c:v>70.846000000000004</c:v>
                </c:pt>
                <c:pt idx="4243">
                  <c:v>70.802999999999983</c:v>
                </c:pt>
                <c:pt idx="4244">
                  <c:v>70.802999999999983</c:v>
                </c:pt>
                <c:pt idx="4245">
                  <c:v>70.802999999999983</c:v>
                </c:pt>
                <c:pt idx="4246">
                  <c:v>70.802999999999983</c:v>
                </c:pt>
                <c:pt idx="4247">
                  <c:v>70.802999999999983</c:v>
                </c:pt>
                <c:pt idx="4248">
                  <c:v>70.802999999999983</c:v>
                </c:pt>
                <c:pt idx="4249">
                  <c:v>70.802999999999983</c:v>
                </c:pt>
                <c:pt idx="4250">
                  <c:v>70.759</c:v>
                </c:pt>
                <c:pt idx="4251">
                  <c:v>70.759</c:v>
                </c:pt>
                <c:pt idx="4252">
                  <c:v>70.759</c:v>
                </c:pt>
                <c:pt idx="4253">
                  <c:v>70.759</c:v>
                </c:pt>
                <c:pt idx="4254">
                  <c:v>70.759</c:v>
                </c:pt>
                <c:pt idx="4255">
                  <c:v>70.759</c:v>
                </c:pt>
                <c:pt idx="4256">
                  <c:v>70.715999999999994</c:v>
                </c:pt>
                <c:pt idx="4257">
                  <c:v>70.715999999999994</c:v>
                </c:pt>
                <c:pt idx="4258">
                  <c:v>70.715999999999994</c:v>
                </c:pt>
                <c:pt idx="4259">
                  <c:v>70.715999999999994</c:v>
                </c:pt>
                <c:pt idx="4260">
                  <c:v>70.715999999999994</c:v>
                </c:pt>
                <c:pt idx="4261">
                  <c:v>70.715999999999994</c:v>
                </c:pt>
                <c:pt idx="4262">
                  <c:v>70.715999999999994</c:v>
                </c:pt>
                <c:pt idx="4263">
                  <c:v>70.715999999999994</c:v>
                </c:pt>
                <c:pt idx="4264">
                  <c:v>70.715999999999994</c:v>
                </c:pt>
                <c:pt idx="4265">
                  <c:v>70.715999999999994</c:v>
                </c:pt>
                <c:pt idx="4266">
                  <c:v>70.715999999999994</c:v>
                </c:pt>
                <c:pt idx="4267">
                  <c:v>70.715999999999994</c:v>
                </c:pt>
                <c:pt idx="4268">
                  <c:v>70.715999999999994</c:v>
                </c:pt>
                <c:pt idx="4269">
                  <c:v>70.715999999999994</c:v>
                </c:pt>
                <c:pt idx="4270">
                  <c:v>70.715999999999994</c:v>
                </c:pt>
                <c:pt idx="4271">
                  <c:v>70.715999999999994</c:v>
                </c:pt>
                <c:pt idx="4272">
                  <c:v>70.715999999999994</c:v>
                </c:pt>
                <c:pt idx="4273">
                  <c:v>70.759</c:v>
                </c:pt>
                <c:pt idx="4274">
                  <c:v>70.759</c:v>
                </c:pt>
                <c:pt idx="4275">
                  <c:v>70.759</c:v>
                </c:pt>
                <c:pt idx="4276">
                  <c:v>70.759</c:v>
                </c:pt>
                <c:pt idx="4277">
                  <c:v>70.802999999999983</c:v>
                </c:pt>
                <c:pt idx="4278">
                  <c:v>70.802999999999983</c:v>
                </c:pt>
                <c:pt idx="4279">
                  <c:v>70.802999999999983</c:v>
                </c:pt>
                <c:pt idx="4280">
                  <c:v>70.759</c:v>
                </c:pt>
                <c:pt idx="4281">
                  <c:v>70.759</c:v>
                </c:pt>
                <c:pt idx="4282">
                  <c:v>70.759</c:v>
                </c:pt>
                <c:pt idx="4283">
                  <c:v>70.759</c:v>
                </c:pt>
                <c:pt idx="4284">
                  <c:v>70.759</c:v>
                </c:pt>
                <c:pt idx="4285">
                  <c:v>70.715999999999994</c:v>
                </c:pt>
                <c:pt idx="4286">
                  <c:v>70.715999999999994</c:v>
                </c:pt>
                <c:pt idx="4287">
                  <c:v>70.715999999999994</c:v>
                </c:pt>
                <c:pt idx="4288">
                  <c:v>70.715999999999994</c:v>
                </c:pt>
                <c:pt idx="4289">
                  <c:v>70.715999999999994</c:v>
                </c:pt>
                <c:pt idx="4290">
                  <c:v>70.759</c:v>
                </c:pt>
                <c:pt idx="4291">
                  <c:v>70.759</c:v>
                </c:pt>
                <c:pt idx="4292">
                  <c:v>70.759</c:v>
                </c:pt>
                <c:pt idx="4293">
                  <c:v>70.759</c:v>
                </c:pt>
                <c:pt idx="4294">
                  <c:v>70.759</c:v>
                </c:pt>
                <c:pt idx="4295">
                  <c:v>70.759</c:v>
                </c:pt>
                <c:pt idx="4296">
                  <c:v>70.759</c:v>
                </c:pt>
                <c:pt idx="4297">
                  <c:v>70.759</c:v>
                </c:pt>
                <c:pt idx="4298">
                  <c:v>70.759</c:v>
                </c:pt>
                <c:pt idx="4299">
                  <c:v>70.759</c:v>
                </c:pt>
                <c:pt idx="4300">
                  <c:v>70.715999999999994</c:v>
                </c:pt>
                <c:pt idx="4301">
                  <c:v>70.715999999999994</c:v>
                </c:pt>
                <c:pt idx="4302">
                  <c:v>70.715999999999994</c:v>
                </c:pt>
                <c:pt idx="4303">
                  <c:v>70.715999999999994</c:v>
                </c:pt>
                <c:pt idx="4304">
                  <c:v>70.715999999999994</c:v>
                </c:pt>
                <c:pt idx="4305">
                  <c:v>70.715999999999994</c:v>
                </c:pt>
                <c:pt idx="4306">
                  <c:v>70.715999999999994</c:v>
                </c:pt>
                <c:pt idx="4307">
                  <c:v>70.715999999999994</c:v>
                </c:pt>
                <c:pt idx="4308">
                  <c:v>70.715999999999994</c:v>
                </c:pt>
                <c:pt idx="4309">
                  <c:v>70.715999999999994</c:v>
                </c:pt>
                <c:pt idx="4310">
                  <c:v>70.715999999999994</c:v>
                </c:pt>
                <c:pt idx="4311">
                  <c:v>70.672999999999988</c:v>
                </c:pt>
                <c:pt idx="4312">
                  <c:v>70.672999999999988</c:v>
                </c:pt>
                <c:pt idx="4313">
                  <c:v>70.672999999999988</c:v>
                </c:pt>
                <c:pt idx="4314">
                  <c:v>70.672999999999988</c:v>
                </c:pt>
                <c:pt idx="4315">
                  <c:v>70.672999999999988</c:v>
                </c:pt>
                <c:pt idx="4316">
                  <c:v>70.672999999999988</c:v>
                </c:pt>
                <c:pt idx="4317">
                  <c:v>70.672999999999988</c:v>
                </c:pt>
                <c:pt idx="4318">
                  <c:v>70.672999999999988</c:v>
                </c:pt>
                <c:pt idx="4319">
                  <c:v>70.672999999999988</c:v>
                </c:pt>
                <c:pt idx="4320">
                  <c:v>70.672999999999988</c:v>
                </c:pt>
                <c:pt idx="4321">
                  <c:v>70.672999999999988</c:v>
                </c:pt>
                <c:pt idx="4322">
                  <c:v>70.672999999999988</c:v>
                </c:pt>
                <c:pt idx="4323">
                  <c:v>70.672999999999988</c:v>
                </c:pt>
                <c:pt idx="4324">
                  <c:v>70.715999999999994</c:v>
                </c:pt>
                <c:pt idx="4325">
                  <c:v>70.715999999999994</c:v>
                </c:pt>
                <c:pt idx="4326">
                  <c:v>70.759</c:v>
                </c:pt>
                <c:pt idx="4327">
                  <c:v>70.759</c:v>
                </c:pt>
                <c:pt idx="4328">
                  <c:v>70.759</c:v>
                </c:pt>
                <c:pt idx="4329">
                  <c:v>70.759</c:v>
                </c:pt>
                <c:pt idx="4330">
                  <c:v>70.759</c:v>
                </c:pt>
                <c:pt idx="4331">
                  <c:v>70.759</c:v>
                </c:pt>
                <c:pt idx="4332">
                  <c:v>70.759</c:v>
                </c:pt>
                <c:pt idx="4333">
                  <c:v>70.759</c:v>
                </c:pt>
                <c:pt idx="4334">
                  <c:v>70.759</c:v>
                </c:pt>
                <c:pt idx="4335">
                  <c:v>70.759</c:v>
                </c:pt>
                <c:pt idx="4336">
                  <c:v>70.802999999999983</c:v>
                </c:pt>
                <c:pt idx="4337">
                  <c:v>70.802999999999983</c:v>
                </c:pt>
                <c:pt idx="4338">
                  <c:v>70.759</c:v>
                </c:pt>
                <c:pt idx="4339">
                  <c:v>70.759</c:v>
                </c:pt>
                <c:pt idx="4340">
                  <c:v>70.759</c:v>
                </c:pt>
                <c:pt idx="4341">
                  <c:v>70.759</c:v>
                </c:pt>
                <c:pt idx="4342">
                  <c:v>70.759</c:v>
                </c:pt>
                <c:pt idx="4343">
                  <c:v>70.759</c:v>
                </c:pt>
                <c:pt idx="4344">
                  <c:v>70.759</c:v>
                </c:pt>
                <c:pt idx="4345">
                  <c:v>70.759</c:v>
                </c:pt>
                <c:pt idx="4346">
                  <c:v>70.759</c:v>
                </c:pt>
                <c:pt idx="4347">
                  <c:v>70.759</c:v>
                </c:pt>
                <c:pt idx="4348">
                  <c:v>70.759</c:v>
                </c:pt>
                <c:pt idx="4349">
                  <c:v>70.759</c:v>
                </c:pt>
                <c:pt idx="4350">
                  <c:v>70.759</c:v>
                </c:pt>
                <c:pt idx="4351">
                  <c:v>70.802999999999983</c:v>
                </c:pt>
                <c:pt idx="4352">
                  <c:v>70.802999999999983</c:v>
                </c:pt>
                <c:pt idx="4353">
                  <c:v>70.802999999999983</c:v>
                </c:pt>
                <c:pt idx="4354">
                  <c:v>70.802999999999983</c:v>
                </c:pt>
                <c:pt idx="4355">
                  <c:v>70.802999999999983</c:v>
                </c:pt>
                <c:pt idx="4356">
                  <c:v>70.802999999999983</c:v>
                </c:pt>
                <c:pt idx="4357">
                  <c:v>70.802999999999983</c:v>
                </c:pt>
                <c:pt idx="4358">
                  <c:v>70.759</c:v>
                </c:pt>
                <c:pt idx="4359">
                  <c:v>70.759</c:v>
                </c:pt>
                <c:pt idx="4360">
                  <c:v>70.759</c:v>
                </c:pt>
                <c:pt idx="4361">
                  <c:v>70.759</c:v>
                </c:pt>
                <c:pt idx="4362">
                  <c:v>70.759</c:v>
                </c:pt>
                <c:pt idx="4363">
                  <c:v>70.759</c:v>
                </c:pt>
                <c:pt idx="4364">
                  <c:v>70.802999999999983</c:v>
                </c:pt>
                <c:pt idx="4365">
                  <c:v>70.802999999999983</c:v>
                </c:pt>
                <c:pt idx="4366">
                  <c:v>70.759</c:v>
                </c:pt>
                <c:pt idx="4367">
                  <c:v>70.759</c:v>
                </c:pt>
                <c:pt idx="4368">
                  <c:v>70.759</c:v>
                </c:pt>
                <c:pt idx="4369">
                  <c:v>70.759</c:v>
                </c:pt>
                <c:pt idx="4370">
                  <c:v>70.759</c:v>
                </c:pt>
                <c:pt idx="4371">
                  <c:v>70.759</c:v>
                </c:pt>
                <c:pt idx="4372">
                  <c:v>70.759</c:v>
                </c:pt>
                <c:pt idx="4373">
                  <c:v>70.759</c:v>
                </c:pt>
                <c:pt idx="4374">
                  <c:v>70.759</c:v>
                </c:pt>
                <c:pt idx="4375">
                  <c:v>70.759</c:v>
                </c:pt>
                <c:pt idx="4376">
                  <c:v>70.802999999999983</c:v>
                </c:pt>
                <c:pt idx="4377">
                  <c:v>70.802999999999983</c:v>
                </c:pt>
                <c:pt idx="4378">
                  <c:v>70.802999999999983</c:v>
                </c:pt>
                <c:pt idx="4379">
                  <c:v>70.846000000000004</c:v>
                </c:pt>
                <c:pt idx="4380">
                  <c:v>70.846000000000004</c:v>
                </c:pt>
                <c:pt idx="4381">
                  <c:v>70.846000000000004</c:v>
                </c:pt>
                <c:pt idx="4382">
                  <c:v>70.846000000000004</c:v>
                </c:pt>
                <c:pt idx="4383">
                  <c:v>70.846000000000004</c:v>
                </c:pt>
                <c:pt idx="4384">
                  <c:v>70.846000000000004</c:v>
                </c:pt>
                <c:pt idx="4385">
                  <c:v>70.802999999999983</c:v>
                </c:pt>
                <c:pt idx="4386">
                  <c:v>70.802999999999983</c:v>
                </c:pt>
                <c:pt idx="4387">
                  <c:v>70.846000000000004</c:v>
                </c:pt>
                <c:pt idx="4388">
                  <c:v>70.846000000000004</c:v>
                </c:pt>
                <c:pt idx="4389">
                  <c:v>70.846000000000004</c:v>
                </c:pt>
                <c:pt idx="4390">
                  <c:v>70.846000000000004</c:v>
                </c:pt>
                <c:pt idx="4391">
                  <c:v>70.887</c:v>
                </c:pt>
                <c:pt idx="4392">
                  <c:v>70.887</c:v>
                </c:pt>
                <c:pt idx="4393">
                  <c:v>70.887</c:v>
                </c:pt>
                <c:pt idx="4394">
                  <c:v>70.846000000000004</c:v>
                </c:pt>
                <c:pt idx="4395">
                  <c:v>70.846000000000004</c:v>
                </c:pt>
                <c:pt idx="4396">
                  <c:v>70.846000000000004</c:v>
                </c:pt>
                <c:pt idx="4397">
                  <c:v>70.846000000000004</c:v>
                </c:pt>
                <c:pt idx="4398">
                  <c:v>70.846000000000004</c:v>
                </c:pt>
                <c:pt idx="4399">
                  <c:v>70.846000000000004</c:v>
                </c:pt>
                <c:pt idx="4400">
                  <c:v>70.846000000000004</c:v>
                </c:pt>
                <c:pt idx="4401">
                  <c:v>70.846000000000004</c:v>
                </c:pt>
                <c:pt idx="4402">
                  <c:v>70.846000000000004</c:v>
                </c:pt>
                <c:pt idx="4403">
                  <c:v>70.846000000000004</c:v>
                </c:pt>
                <c:pt idx="4404">
                  <c:v>70.846000000000004</c:v>
                </c:pt>
                <c:pt idx="4405">
                  <c:v>70.846000000000004</c:v>
                </c:pt>
                <c:pt idx="4406">
                  <c:v>70.846000000000004</c:v>
                </c:pt>
                <c:pt idx="4407">
                  <c:v>70.846000000000004</c:v>
                </c:pt>
                <c:pt idx="4408">
                  <c:v>70.846000000000004</c:v>
                </c:pt>
                <c:pt idx="4409">
                  <c:v>70.887</c:v>
                </c:pt>
                <c:pt idx="4410">
                  <c:v>70.887</c:v>
                </c:pt>
                <c:pt idx="4411">
                  <c:v>70.846000000000004</c:v>
                </c:pt>
                <c:pt idx="4412">
                  <c:v>70.846000000000004</c:v>
                </c:pt>
                <c:pt idx="4413">
                  <c:v>70.846000000000004</c:v>
                </c:pt>
                <c:pt idx="4414">
                  <c:v>70.846000000000004</c:v>
                </c:pt>
                <c:pt idx="4415">
                  <c:v>70.802999999999983</c:v>
                </c:pt>
                <c:pt idx="4416">
                  <c:v>70.759</c:v>
                </c:pt>
                <c:pt idx="4417">
                  <c:v>70.759</c:v>
                </c:pt>
                <c:pt idx="4418">
                  <c:v>70.715999999999994</c:v>
                </c:pt>
                <c:pt idx="4419">
                  <c:v>70.672999999999988</c:v>
                </c:pt>
                <c:pt idx="4420">
                  <c:v>70.63</c:v>
                </c:pt>
                <c:pt idx="4421">
                  <c:v>70.587000000000003</c:v>
                </c:pt>
                <c:pt idx="4422">
                  <c:v>70.587000000000003</c:v>
                </c:pt>
                <c:pt idx="4423">
                  <c:v>70.587000000000003</c:v>
                </c:pt>
                <c:pt idx="4424">
                  <c:v>70.587000000000003</c:v>
                </c:pt>
                <c:pt idx="4425">
                  <c:v>70.587000000000003</c:v>
                </c:pt>
                <c:pt idx="4426">
                  <c:v>70.587000000000003</c:v>
                </c:pt>
                <c:pt idx="4427">
                  <c:v>70.587000000000003</c:v>
                </c:pt>
                <c:pt idx="4428">
                  <c:v>70.587000000000003</c:v>
                </c:pt>
                <c:pt idx="4429">
                  <c:v>70.587000000000003</c:v>
                </c:pt>
                <c:pt idx="4430">
                  <c:v>70.587000000000003</c:v>
                </c:pt>
                <c:pt idx="4431">
                  <c:v>70.543000000000006</c:v>
                </c:pt>
                <c:pt idx="4432">
                  <c:v>70.543000000000006</c:v>
                </c:pt>
                <c:pt idx="4433">
                  <c:v>70.543000000000006</c:v>
                </c:pt>
                <c:pt idx="4434">
                  <c:v>70.543000000000006</c:v>
                </c:pt>
                <c:pt idx="4435">
                  <c:v>70.543000000000006</c:v>
                </c:pt>
                <c:pt idx="4436">
                  <c:v>70.543000000000006</c:v>
                </c:pt>
                <c:pt idx="4437">
                  <c:v>70.543000000000006</c:v>
                </c:pt>
                <c:pt idx="4438">
                  <c:v>70.587000000000003</c:v>
                </c:pt>
                <c:pt idx="4439">
                  <c:v>70.587000000000003</c:v>
                </c:pt>
                <c:pt idx="4440">
                  <c:v>70.587000000000003</c:v>
                </c:pt>
                <c:pt idx="4441">
                  <c:v>70.587000000000003</c:v>
                </c:pt>
                <c:pt idx="4442">
                  <c:v>70.587000000000003</c:v>
                </c:pt>
                <c:pt idx="4443">
                  <c:v>70.587000000000003</c:v>
                </c:pt>
                <c:pt idx="4444">
                  <c:v>70.587000000000003</c:v>
                </c:pt>
                <c:pt idx="4445">
                  <c:v>70.587000000000003</c:v>
                </c:pt>
                <c:pt idx="4446">
                  <c:v>70.587000000000003</c:v>
                </c:pt>
                <c:pt idx="4447">
                  <c:v>70.587000000000003</c:v>
                </c:pt>
                <c:pt idx="4448">
                  <c:v>70.587000000000003</c:v>
                </c:pt>
                <c:pt idx="4449">
                  <c:v>70.587000000000003</c:v>
                </c:pt>
                <c:pt idx="4450">
                  <c:v>70.587000000000003</c:v>
                </c:pt>
                <c:pt idx="4451">
                  <c:v>70.543000000000006</c:v>
                </c:pt>
                <c:pt idx="4452">
                  <c:v>70.543000000000006</c:v>
                </c:pt>
                <c:pt idx="4453">
                  <c:v>70.543000000000006</c:v>
                </c:pt>
                <c:pt idx="4454">
                  <c:v>70.543000000000006</c:v>
                </c:pt>
                <c:pt idx="4455">
                  <c:v>70.543000000000006</c:v>
                </c:pt>
                <c:pt idx="4456">
                  <c:v>70.587000000000003</c:v>
                </c:pt>
                <c:pt idx="4457">
                  <c:v>70.587000000000003</c:v>
                </c:pt>
                <c:pt idx="4458">
                  <c:v>70.587000000000003</c:v>
                </c:pt>
                <c:pt idx="4459">
                  <c:v>70.587000000000003</c:v>
                </c:pt>
                <c:pt idx="4460">
                  <c:v>70.587000000000003</c:v>
                </c:pt>
                <c:pt idx="4461">
                  <c:v>70.543000000000006</c:v>
                </c:pt>
                <c:pt idx="4462">
                  <c:v>70.501999999999995</c:v>
                </c:pt>
                <c:pt idx="4463">
                  <c:v>70.501999999999995</c:v>
                </c:pt>
                <c:pt idx="4464">
                  <c:v>70.459000000000003</c:v>
                </c:pt>
                <c:pt idx="4465">
                  <c:v>70.459000000000003</c:v>
                </c:pt>
                <c:pt idx="4466">
                  <c:v>70.459000000000003</c:v>
                </c:pt>
                <c:pt idx="4467">
                  <c:v>70.459000000000003</c:v>
                </c:pt>
                <c:pt idx="4468">
                  <c:v>70.459000000000003</c:v>
                </c:pt>
                <c:pt idx="4469">
                  <c:v>70.459000000000003</c:v>
                </c:pt>
                <c:pt idx="4470">
                  <c:v>70.459000000000003</c:v>
                </c:pt>
                <c:pt idx="4471">
                  <c:v>70.459000000000003</c:v>
                </c:pt>
                <c:pt idx="4472">
                  <c:v>70.459000000000003</c:v>
                </c:pt>
                <c:pt idx="4473">
                  <c:v>70.459000000000003</c:v>
                </c:pt>
                <c:pt idx="4474">
                  <c:v>70.415999999999997</c:v>
                </c:pt>
                <c:pt idx="4475">
                  <c:v>70.415999999999997</c:v>
                </c:pt>
                <c:pt idx="4476">
                  <c:v>70.371999999999986</c:v>
                </c:pt>
                <c:pt idx="4477">
                  <c:v>70.371999999999986</c:v>
                </c:pt>
                <c:pt idx="4478">
                  <c:v>70.371999999999986</c:v>
                </c:pt>
                <c:pt idx="4479">
                  <c:v>70.371999999999986</c:v>
                </c:pt>
                <c:pt idx="4480">
                  <c:v>70.328999999999979</c:v>
                </c:pt>
                <c:pt idx="4481">
                  <c:v>70.328999999999979</c:v>
                </c:pt>
                <c:pt idx="4482">
                  <c:v>70.328999999999979</c:v>
                </c:pt>
                <c:pt idx="4483">
                  <c:v>70.328999999999979</c:v>
                </c:pt>
                <c:pt idx="4484">
                  <c:v>70.328999999999979</c:v>
                </c:pt>
                <c:pt idx="4485">
                  <c:v>70.328999999999979</c:v>
                </c:pt>
                <c:pt idx="4486">
                  <c:v>70.328999999999979</c:v>
                </c:pt>
                <c:pt idx="4487">
                  <c:v>70.328999999999979</c:v>
                </c:pt>
                <c:pt idx="4488">
                  <c:v>70.328999999999979</c:v>
                </c:pt>
                <c:pt idx="4489">
                  <c:v>70.328999999999979</c:v>
                </c:pt>
                <c:pt idx="4490">
                  <c:v>70.328999999999979</c:v>
                </c:pt>
                <c:pt idx="4491">
                  <c:v>70.371999999999986</c:v>
                </c:pt>
                <c:pt idx="4492">
                  <c:v>70.371999999999986</c:v>
                </c:pt>
                <c:pt idx="4493">
                  <c:v>70.415999999999997</c:v>
                </c:pt>
                <c:pt idx="4494">
                  <c:v>70.415999999999997</c:v>
                </c:pt>
                <c:pt idx="4495">
                  <c:v>70.415999999999997</c:v>
                </c:pt>
                <c:pt idx="4496">
                  <c:v>70.415999999999997</c:v>
                </c:pt>
                <c:pt idx="4497">
                  <c:v>70.459000000000003</c:v>
                </c:pt>
                <c:pt idx="4498">
                  <c:v>70.459000000000003</c:v>
                </c:pt>
                <c:pt idx="4499">
                  <c:v>70.459000000000003</c:v>
                </c:pt>
                <c:pt idx="4500">
                  <c:v>70.459000000000003</c:v>
                </c:pt>
                <c:pt idx="4501">
                  <c:v>70.459000000000003</c:v>
                </c:pt>
                <c:pt idx="4502">
                  <c:v>70.459000000000003</c:v>
                </c:pt>
                <c:pt idx="4503">
                  <c:v>70.459000000000003</c:v>
                </c:pt>
                <c:pt idx="4504">
                  <c:v>70.459000000000003</c:v>
                </c:pt>
                <c:pt idx="4505">
                  <c:v>70.459000000000003</c:v>
                </c:pt>
                <c:pt idx="4506">
                  <c:v>70.459000000000003</c:v>
                </c:pt>
                <c:pt idx="4507">
                  <c:v>70.459000000000003</c:v>
                </c:pt>
                <c:pt idx="4508">
                  <c:v>70.415999999999997</c:v>
                </c:pt>
                <c:pt idx="4509">
                  <c:v>70.415999999999997</c:v>
                </c:pt>
                <c:pt idx="4510">
                  <c:v>70.415999999999997</c:v>
                </c:pt>
                <c:pt idx="4511">
                  <c:v>70.415999999999997</c:v>
                </c:pt>
                <c:pt idx="4512">
                  <c:v>70.415999999999997</c:v>
                </c:pt>
                <c:pt idx="4513">
                  <c:v>70.415999999999997</c:v>
                </c:pt>
                <c:pt idx="4514">
                  <c:v>70.415999999999997</c:v>
                </c:pt>
                <c:pt idx="4515">
                  <c:v>70.371999999999986</c:v>
                </c:pt>
                <c:pt idx="4516">
                  <c:v>70.371999999999986</c:v>
                </c:pt>
                <c:pt idx="4517">
                  <c:v>70.371999999999986</c:v>
                </c:pt>
                <c:pt idx="4518">
                  <c:v>70.328999999999979</c:v>
                </c:pt>
                <c:pt idx="4519">
                  <c:v>70.328999999999979</c:v>
                </c:pt>
                <c:pt idx="4520">
                  <c:v>70.328999999999979</c:v>
                </c:pt>
                <c:pt idx="4521">
                  <c:v>70.328999999999979</c:v>
                </c:pt>
                <c:pt idx="4522">
                  <c:v>70.328999999999979</c:v>
                </c:pt>
                <c:pt idx="4523">
                  <c:v>70.328999999999979</c:v>
                </c:pt>
                <c:pt idx="4524">
                  <c:v>70.286000000000001</c:v>
                </c:pt>
                <c:pt idx="4525">
                  <c:v>70.286000000000001</c:v>
                </c:pt>
                <c:pt idx="4526">
                  <c:v>70.242999999999995</c:v>
                </c:pt>
                <c:pt idx="4527">
                  <c:v>70.242999999999995</c:v>
                </c:pt>
                <c:pt idx="4528">
                  <c:v>70.242999999999995</c:v>
                </c:pt>
                <c:pt idx="4529">
                  <c:v>70.200999999999993</c:v>
                </c:pt>
                <c:pt idx="4530">
                  <c:v>70.200999999999993</c:v>
                </c:pt>
                <c:pt idx="4531">
                  <c:v>70.157999999999987</c:v>
                </c:pt>
                <c:pt idx="4532">
                  <c:v>70.157999999999987</c:v>
                </c:pt>
                <c:pt idx="4533">
                  <c:v>70.157999999999987</c:v>
                </c:pt>
                <c:pt idx="4534">
                  <c:v>70.114999999999995</c:v>
                </c:pt>
                <c:pt idx="4535">
                  <c:v>70.114999999999995</c:v>
                </c:pt>
                <c:pt idx="4536">
                  <c:v>70.114999999999995</c:v>
                </c:pt>
                <c:pt idx="4537">
                  <c:v>70.072000000000003</c:v>
                </c:pt>
                <c:pt idx="4538">
                  <c:v>70.072000000000003</c:v>
                </c:pt>
                <c:pt idx="4539">
                  <c:v>70.072000000000003</c:v>
                </c:pt>
                <c:pt idx="4540">
                  <c:v>70.072000000000003</c:v>
                </c:pt>
                <c:pt idx="4541">
                  <c:v>70.072000000000003</c:v>
                </c:pt>
                <c:pt idx="4542">
                  <c:v>70.028999999999982</c:v>
                </c:pt>
                <c:pt idx="4543">
                  <c:v>70.028999999999982</c:v>
                </c:pt>
                <c:pt idx="4544">
                  <c:v>70.028999999999982</c:v>
                </c:pt>
                <c:pt idx="4545">
                  <c:v>70.028999999999982</c:v>
                </c:pt>
                <c:pt idx="4546">
                  <c:v>70.028999999999982</c:v>
                </c:pt>
                <c:pt idx="4547">
                  <c:v>70.028999999999982</c:v>
                </c:pt>
                <c:pt idx="4548">
                  <c:v>70.028999999999982</c:v>
                </c:pt>
                <c:pt idx="4549">
                  <c:v>70.028999999999982</c:v>
                </c:pt>
                <c:pt idx="4550">
                  <c:v>70.028999999999982</c:v>
                </c:pt>
                <c:pt idx="4551">
                  <c:v>70.028999999999982</c:v>
                </c:pt>
                <c:pt idx="4552">
                  <c:v>70.028999999999982</c:v>
                </c:pt>
                <c:pt idx="4553">
                  <c:v>69.985000000000014</c:v>
                </c:pt>
                <c:pt idx="4554">
                  <c:v>69.942000000000007</c:v>
                </c:pt>
                <c:pt idx="4555">
                  <c:v>69.942000000000007</c:v>
                </c:pt>
                <c:pt idx="4556">
                  <c:v>69.942000000000007</c:v>
                </c:pt>
                <c:pt idx="4557">
                  <c:v>69.942000000000007</c:v>
                </c:pt>
                <c:pt idx="4558">
                  <c:v>69.942000000000007</c:v>
                </c:pt>
                <c:pt idx="4559">
                  <c:v>69.942000000000007</c:v>
                </c:pt>
                <c:pt idx="4560">
                  <c:v>69.942000000000007</c:v>
                </c:pt>
                <c:pt idx="4561">
                  <c:v>69.942000000000007</c:v>
                </c:pt>
                <c:pt idx="4562">
                  <c:v>69.942000000000007</c:v>
                </c:pt>
                <c:pt idx="4563">
                  <c:v>69.942000000000007</c:v>
                </c:pt>
                <c:pt idx="4564">
                  <c:v>69.942000000000007</c:v>
                </c:pt>
                <c:pt idx="4565">
                  <c:v>69.942000000000007</c:v>
                </c:pt>
                <c:pt idx="4566">
                  <c:v>69.942000000000007</c:v>
                </c:pt>
                <c:pt idx="4567">
                  <c:v>69.942000000000007</c:v>
                </c:pt>
                <c:pt idx="4568">
                  <c:v>69.942000000000007</c:v>
                </c:pt>
                <c:pt idx="4569">
                  <c:v>69.942000000000007</c:v>
                </c:pt>
                <c:pt idx="4570">
                  <c:v>69.942000000000007</c:v>
                </c:pt>
                <c:pt idx="4571">
                  <c:v>69.900999999999996</c:v>
                </c:pt>
                <c:pt idx="4572">
                  <c:v>69.900999999999996</c:v>
                </c:pt>
                <c:pt idx="4573">
                  <c:v>69.900999999999996</c:v>
                </c:pt>
                <c:pt idx="4574">
                  <c:v>69.900999999999996</c:v>
                </c:pt>
                <c:pt idx="4575">
                  <c:v>69.900999999999996</c:v>
                </c:pt>
                <c:pt idx="4576">
                  <c:v>69.942000000000007</c:v>
                </c:pt>
                <c:pt idx="4577">
                  <c:v>69.942000000000007</c:v>
                </c:pt>
                <c:pt idx="4578">
                  <c:v>69.942000000000007</c:v>
                </c:pt>
                <c:pt idx="4579">
                  <c:v>69.985000000000014</c:v>
                </c:pt>
                <c:pt idx="4580">
                  <c:v>69.985000000000014</c:v>
                </c:pt>
                <c:pt idx="4581">
                  <c:v>69.985000000000014</c:v>
                </c:pt>
                <c:pt idx="4582">
                  <c:v>69.985000000000014</c:v>
                </c:pt>
                <c:pt idx="4583">
                  <c:v>69.985000000000014</c:v>
                </c:pt>
                <c:pt idx="4584">
                  <c:v>70.028999999999982</c:v>
                </c:pt>
                <c:pt idx="4585">
                  <c:v>70.072000000000003</c:v>
                </c:pt>
                <c:pt idx="4586">
                  <c:v>70.072000000000003</c:v>
                </c:pt>
                <c:pt idx="4587">
                  <c:v>70.072000000000003</c:v>
                </c:pt>
                <c:pt idx="4588">
                  <c:v>70.114999999999995</c:v>
                </c:pt>
                <c:pt idx="4589">
                  <c:v>70.114999999999995</c:v>
                </c:pt>
                <c:pt idx="4590">
                  <c:v>70.114999999999995</c:v>
                </c:pt>
                <c:pt idx="4591">
                  <c:v>70.114999999999995</c:v>
                </c:pt>
                <c:pt idx="4592">
                  <c:v>70.114999999999995</c:v>
                </c:pt>
                <c:pt idx="4593">
                  <c:v>70.114999999999995</c:v>
                </c:pt>
                <c:pt idx="4594">
                  <c:v>70.157999999999987</c:v>
                </c:pt>
                <c:pt idx="4595">
                  <c:v>70.157999999999987</c:v>
                </c:pt>
                <c:pt idx="4596">
                  <c:v>70.157999999999987</c:v>
                </c:pt>
                <c:pt idx="4597">
                  <c:v>70.157999999999987</c:v>
                </c:pt>
                <c:pt idx="4598">
                  <c:v>70.157999999999987</c:v>
                </c:pt>
                <c:pt idx="4599">
                  <c:v>70.200999999999993</c:v>
                </c:pt>
                <c:pt idx="4600">
                  <c:v>70.200999999999993</c:v>
                </c:pt>
                <c:pt idx="4601">
                  <c:v>70.242999999999995</c:v>
                </c:pt>
                <c:pt idx="4602">
                  <c:v>70.242999999999995</c:v>
                </c:pt>
                <c:pt idx="4603">
                  <c:v>70.242999999999995</c:v>
                </c:pt>
                <c:pt idx="4604">
                  <c:v>70.286000000000001</c:v>
                </c:pt>
                <c:pt idx="4605">
                  <c:v>70.286000000000001</c:v>
                </c:pt>
                <c:pt idx="4606">
                  <c:v>70.286000000000001</c:v>
                </c:pt>
                <c:pt idx="4607">
                  <c:v>70.286000000000001</c:v>
                </c:pt>
                <c:pt idx="4608">
                  <c:v>70.328999999999979</c:v>
                </c:pt>
                <c:pt idx="4609">
                  <c:v>70.328999999999979</c:v>
                </c:pt>
                <c:pt idx="4610">
                  <c:v>70.328999999999979</c:v>
                </c:pt>
                <c:pt idx="4611">
                  <c:v>70.328999999999979</c:v>
                </c:pt>
                <c:pt idx="4612">
                  <c:v>70.328999999999979</c:v>
                </c:pt>
                <c:pt idx="4613">
                  <c:v>70.328999999999979</c:v>
                </c:pt>
                <c:pt idx="4614">
                  <c:v>70.328999999999979</c:v>
                </c:pt>
                <c:pt idx="4615">
                  <c:v>70.371999999999986</c:v>
                </c:pt>
                <c:pt idx="4616">
                  <c:v>70.371999999999986</c:v>
                </c:pt>
                <c:pt idx="4617">
                  <c:v>70.371999999999986</c:v>
                </c:pt>
                <c:pt idx="4618">
                  <c:v>70.371999999999986</c:v>
                </c:pt>
                <c:pt idx="4619">
                  <c:v>70.371999999999986</c:v>
                </c:pt>
                <c:pt idx="4620">
                  <c:v>70.371999999999986</c:v>
                </c:pt>
                <c:pt idx="4621">
                  <c:v>70.371999999999986</c:v>
                </c:pt>
                <c:pt idx="4622">
                  <c:v>70.371999999999986</c:v>
                </c:pt>
                <c:pt idx="4623">
                  <c:v>70.371999999999986</c:v>
                </c:pt>
                <c:pt idx="4624">
                  <c:v>70.371999999999986</c:v>
                </c:pt>
                <c:pt idx="4625">
                  <c:v>70.371999999999986</c:v>
                </c:pt>
                <c:pt idx="4626">
                  <c:v>70.371999999999986</c:v>
                </c:pt>
                <c:pt idx="4627">
                  <c:v>70.371999999999986</c:v>
                </c:pt>
                <c:pt idx="4628">
                  <c:v>70.328999999999979</c:v>
                </c:pt>
                <c:pt idx="4629">
                  <c:v>70.328999999999979</c:v>
                </c:pt>
                <c:pt idx="4630">
                  <c:v>70.328999999999979</c:v>
                </c:pt>
                <c:pt idx="4631">
                  <c:v>70.286000000000001</c:v>
                </c:pt>
                <c:pt idx="4632">
                  <c:v>70.242999999999995</c:v>
                </c:pt>
                <c:pt idx="4633">
                  <c:v>70.200999999999993</c:v>
                </c:pt>
                <c:pt idx="4634">
                  <c:v>70.200999999999993</c:v>
                </c:pt>
                <c:pt idx="4635">
                  <c:v>70.157999999999987</c:v>
                </c:pt>
                <c:pt idx="4636">
                  <c:v>70.157999999999987</c:v>
                </c:pt>
                <c:pt idx="4637">
                  <c:v>70.157999999999987</c:v>
                </c:pt>
                <c:pt idx="4638">
                  <c:v>70.157999999999987</c:v>
                </c:pt>
                <c:pt idx="4639">
                  <c:v>70.114999999999995</c:v>
                </c:pt>
                <c:pt idx="4640">
                  <c:v>70.114999999999995</c:v>
                </c:pt>
                <c:pt idx="4641">
                  <c:v>70.072000000000003</c:v>
                </c:pt>
                <c:pt idx="4642">
                  <c:v>70.072000000000003</c:v>
                </c:pt>
                <c:pt idx="4643">
                  <c:v>70.072000000000003</c:v>
                </c:pt>
                <c:pt idx="4644">
                  <c:v>70.072000000000003</c:v>
                </c:pt>
                <c:pt idx="4645">
                  <c:v>70.028999999999982</c:v>
                </c:pt>
                <c:pt idx="4646">
                  <c:v>70.028999999999982</c:v>
                </c:pt>
                <c:pt idx="4647">
                  <c:v>70.028999999999982</c:v>
                </c:pt>
                <c:pt idx="4648">
                  <c:v>69.985000000000014</c:v>
                </c:pt>
                <c:pt idx="4649">
                  <c:v>69.985000000000014</c:v>
                </c:pt>
                <c:pt idx="4650">
                  <c:v>69.985000000000014</c:v>
                </c:pt>
                <c:pt idx="4651">
                  <c:v>69.985000000000014</c:v>
                </c:pt>
                <c:pt idx="4652">
                  <c:v>69.985000000000014</c:v>
                </c:pt>
                <c:pt idx="4653">
                  <c:v>69.942000000000007</c:v>
                </c:pt>
                <c:pt idx="4654">
                  <c:v>69.942000000000007</c:v>
                </c:pt>
                <c:pt idx="4655">
                  <c:v>69.900999999999996</c:v>
                </c:pt>
                <c:pt idx="4656">
                  <c:v>69.900999999999996</c:v>
                </c:pt>
                <c:pt idx="4657">
                  <c:v>69.85799999999999</c:v>
                </c:pt>
                <c:pt idx="4658">
                  <c:v>69.813999999999993</c:v>
                </c:pt>
                <c:pt idx="4659">
                  <c:v>69.771000000000001</c:v>
                </c:pt>
                <c:pt idx="4660">
                  <c:v>69.771000000000001</c:v>
                </c:pt>
                <c:pt idx="4661">
                  <c:v>69.727999999999994</c:v>
                </c:pt>
                <c:pt idx="4662">
                  <c:v>69.727999999999994</c:v>
                </c:pt>
                <c:pt idx="4663">
                  <c:v>69.685000000000002</c:v>
                </c:pt>
                <c:pt idx="4664">
                  <c:v>69.685000000000002</c:v>
                </c:pt>
                <c:pt idx="4665">
                  <c:v>69.727999999999994</c:v>
                </c:pt>
                <c:pt idx="4666">
                  <c:v>69.727999999999994</c:v>
                </c:pt>
                <c:pt idx="4667">
                  <c:v>69.727999999999994</c:v>
                </c:pt>
                <c:pt idx="4668">
                  <c:v>69.771000000000001</c:v>
                </c:pt>
                <c:pt idx="4669">
                  <c:v>69.771000000000001</c:v>
                </c:pt>
                <c:pt idx="4670">
                  <c:v>69.813999999999993</c:v>
                </c:pt>
                <c:pt idx="4671">
                  <c:v>69.813999999999993</c:v>
                </c:pt>
                <c:pt idx="4672">
                  <c:v>69.813999999999993</c:v>
                </c:pt>
                <c:pt idx="4673">
                  <c:v>69.813999999999993</c:v>
                </c:pt>
                <c:pt idx="4674">
                  <c:v>69.813999999999993</c:v>
                </c:pt>
                <c:pt idx="4675">
                  <c:v>69.813999999999993</c:v>
                </c:pt>
                <c:pt idx="4676">
                  <c:v>69.813999999999993</c:v>
                </c:pt>
                <c:pt idx="4677">
                  <c:v>69.813999999999993</c:v>
                </c:pt>
                <c:pt idx="4678">
                  <c:v>69.85799999999999</c:v>
                </c:pt>
                <c:pt idx="4679">
                  <c:v>69.85799999999999</c:v>
                </c:pt>
                <c:pt idx="4680">
                  <c:v>69.85799999999999</c:v>
                </c:pt>
                <c:pt idx="4681">
                  <c:v>69.85799999999999</c:v>
                </c:pt>
                <c:pt idx="4682">
                  <c:v>69.85799999999999</c:v>
                </c:pt>
                <c:pt idx="4683">
                  <c:v>69.85799999999999</c:v>
                </c:pt>
                <c:pt idx="4684">
                  <c:v>69.85799999999999</c:v>
                </c:pt>
                <c:pt idx="4685">
                  <c:v>69.85799999999999</c:v>
                </c:pt>
                <c:pt idx="4686">
                  <c:v>69.813999999999993</c:v>
                </c:pt>
                <c:pt idx="4687">
                  <c:v>69.813999999999993</c:v>
                </c:pt>
                <c:pt idx="4688">
                  <c:v>69.813999999999993</c:v>
                </c:pt>
                <c:pt idx="4689">
                  <c:v>69.813999999999993</c:v>
                </c:pt>
                <c:pt idx="4690">
                  <c:v>69.813999999999993</c:v>
                </c:pt>
                <c:pt idx="4691">
                  <c:v>69.813999999999993</c:v>
                </c:pt>
                <c:pt idx="4692">
                  <c:v>69.85799999999999</c:v>
                </c:pt>
                <c:pt idx="4693">
                  <c:v>69.85799999999999</c:v>
                </c:pt>
                <c:pt idx="4694">
                  <c:v>69.85799999999999</c:v>
                </c:pt>
                <c:pt idx="4695">
                  <c:v>69.900999999999996</c:v>
                </c:pt>
                <c:pt idx="4696">
                  <c:v>69.900999999999996</c:v>
                </c:pt>
                <c:pt idx="4697">
                  <c:v>69.900999999999996</c:v>
                </c:pt>
                <c:pt idx="4698">
                  <c:v>69.900999999999996</c:v>
                </c:pt>
                <c:pt idx="4699">
                  <c:v>69.942000000000007</c:v>
                </c:pt>
                <c:pt idx="4700">
                  <c:v>69.942000000000007</c:v>
                </c:pt>
                <c:pt idx="4701">
                  <c:v>69.942000000000007</c:v>
                </c:pt>
                <c:pt idx="4702">
                  <c:v>69.942000000000007</c:v>
                </c:pt>
                <c:pt idx="4703">
                  <c:v>69.942000000000007</c:v>
                </c:pt>
                <c:pt idx="4704">
                  <c:v>69.942000000000007</c:v>
                </c:pt>
                <c:pt idx="4705">
                  <c:v>69.942000000000007</c:v>
                </c:pt>
                <c:pt idx="4706">
                  <c:v>69.942000000000007</c:v>
                </c:pt>
                <c:pt idx="4707">
                  <c:v>69.942000000000007</c:v>
                </c:pt>
                <c:pt idx="4708">
                  <c:v>69.942000000000007</c:v>
                </c:pt>
                <c:pt idx="4709">
                  <c:v>69.942000000000007</c:v>
                </c:pt>
                <c:pt idx="4710">
                  <c:v>69.985000000000014</c:v>
                </c:pt>
                <c:pt idx="4711">
                  <c:v>69.985000000000014</c:v>
                </c:pt>
                <c:pt idx="4712">
                  <c:v>69.985000000000014</c:v>
                </c:pt>
                <c:pt idx="4713">
                  <c:v>69.985000000000014</c:v>
                </c:pt>
                <c:pt idx="4714">
                  <c:v>69.985000000000014</c:v>
                </c:pt>
                <c:pt idx="4715">
                  <c:v>69.985000000000014</c:v>
                </c:pt>
                <c:pt idx="4716">
                  <c:v>69.985000000000014</c:v>
                </c:pt>
                <c:pt idx="4717">
                  <c:v>69.985000000000014</c:v>
                </c:pt>
                <c:pt idx="4718">
                  <c:v>69.985000000000014</c:v>
                </c:pt>
                <c:pt idx="4719">
                  <c:v>70.028999999999982</c:v>
                </c:pt>
                <c:pt idx="4720">
                  <c:v>70.028999999999982</c:v>
                </c:pt>
                <c:pt idx="4721">
                  <c:v>70.072000000000003</c:v>
                </c:pt>
                <c:pt idx="4722">
                  <c:v>70.072000000000003</c:v>
                </c:pt>
                <c:pt idx="4723">
                  <c:v>70.072000000000003</c:v>
                </c:pt>
                <c:pt idx="4724">
                  <c:v>70.114999999999995</c:v>
                </c:pt>
                <c:pt idx="4725">
                  <c:v>70.114999999999995</c:v>
                </c:pt>
                <c:pt idx="4726">
                  <c:v>70.114999999999995</c:v>
                </c:pt>
                <c:pt idx="4727">
                  <c:v>70.114999999999995</c:v>
                </c:pt>
                <c:pt idx="4728">
                  <c:v>70.114999999999995</c:v>
                </c:pt>
                <c:pt idx="4729">
                  <c:v>70.114999999999995</c:v>
                </c:pt>
                <c:pt idx="4730">
                  <c:v>70.114999999999995</c:v>
                </c:pt>
                <c:pt idx="4731">
                  <c:v>70.114999999999995</c:v>
                </c:pt>
                <c:pt idx="4732">
                  <c:v>70.114999999999995</c:v>
                </c:pt>
                <c:pt idx="4733">
                  <c:v>70.114999999999995</c:v>
                </c:pt>
                <c:pt idx="4734">
                  <c:v>70.114999999999995</c:v>
                </c:pt>
                <c:pt idx="4735">
                  <c:v>70.114999999999995</c:v>
                </c:pt>
                <c:pt idx="4736">
                  <c:v>70.114999999999995</c:v>
                </c:pt>
                <c:pt idx="4737">
                  <c:v>70.114999999999995</c:v>
                </c:pt>
                <c:pt idx="4738">
                  <c:v>70.114999999999995</c:v>
                </c:pt>
                <c:pt idx="4739">
                  <c:v>70.114999999999995</c:v>
                </c:pt>
                <c:pt idx="4740">
                  <c:v>70.114999999999995</c:v>
                </c:pt>
                <c:pt idx="4741">
                  <c:v>70.114999999999995</c:v>
                </c:pt>
                <c:pt idx="4742">
                  <c:v>70.157999999999987</c:v>
                </c:pt>
                <c:pt idx="4743">
                  <c:v>70.157999999999987</c:v>
                </c:pt>
                <c:pt idx="4744">
                  <c:v>70.157999999999987</c:v>
                </c:pt>
                <c:pt idx="4745">
                  <c:v>70.114999999999995</c:v>
                </c:pt>
                <c:pt idx="4746">
                  <c:v>70.114999999999995</c:v>
                </c:pt>
                <c:pt idx="4747">
                  <c:v>70.114999999999995</c:v>
                </c:pt>
                <c:pt idx="4748">
                  <c:v>70.072000000000003</c:v>
                </c:pt>
                <c:pt idx="4749">
                  <c:v>70.072000000000003</c:v>
                </c:pt>
                <c:pt idx="4750">
                  <c:v>70.072000000000003</c:v>
                </c:pt>
                <c:pt idx="4751">
                  <c:v>70.072000000000003</c:v>
                </c:pt>
                <c:pt idx="4752">
                  <c:v>70.072000000000003</c:v>
                </c:pt>
                <c:pt idx="4753">
                  <c:v>70.072000000000003</c:v>
                </c:pt>
                <c:pt idx="4754">
                  <c:v>70.114999999999995</c:v>
                </c:pt>
                <c:pt idx="4755">
                  <c:v>70.114999999999995</c:v>
                </c:pt>
                <c:pt idx="4756">
                  <c:v>70.114999999999995</c:v>
                </c:pt>
                <c:pt idx="4757">
                  <c:v>70.157999999999987</c:v>
                </c:pt>
                <c:pt idx="4758">
                  <c:v>70.157999999999987</c:v>
                </c:pt>
                <c:pt idx="4759">
                  <c:v>70.157999999999987</c:v>
                </c:pt>
                <c:pt idx="4760">
                  <c:v>70.157999999999987</c:v>
                </c:pt>
                <c:pt idx="4761">
                  <c:v>70.157999999999987</c:v>
                </c:pt>
                <c:pt idx="4762">
                  <c:v>70.157999999999987</c:v>
                </c:pt>
                <c:pt idx="4763">
                  <c:v>70.114999999999995</c:v>
                </c:pt>
                <c:pt idx="4764">
                  <c:v>70.114999999999995</c:v>
                </c:pt>
                <c:pt idx="4765">
                  <c:v>70.114999999999995</c:v>
                </c:pt>
                <c:pt idx="4766">
                  <c:v>70.114999999999995</c:v>
                </c:pt>
                <c:pt idx="4767">
                  <c:v>70.157999999999987</c:v>
                </c:pt>
                <c:pt idx="4768">
                  <c:v>70.157999999999987</c:v>
                </c:pt>
                <c:pt idx="4769">
                  <c:v>70.157999999999987</c:v>
                </c:pt>
                <c:pt idx="4770">
                  <c:v>70.157999999999987</c:v>
                </c:pt>
                <c:pt idx="4771">
                  <c:v>70.157999999999987</c:v>
                </c:pt>
                <c:pt idx="4772">
                  <c:v>70.157999999999987</c:v>
                </c:pt>
                <c:pt idx="4773">
                  <c:v>70.157999999999987</c:v>
                </c:pt>
                <c:pt idx="4774">
                  <c:v>70.157999999999987</c:v>
                </c:pt>
                <c:pt idx="4775">
                  <c:v>70.114999999999995</c:v>
                </c:pt>
                <c:pt idx="4776">
                  <c:v>70.114999999999995</c:v>
                </c:pt>
                <c:pt idx="4777">
                  <c:v>70.114999999999995</c:v>
                </c:pt>
                <c:pt idx="4778">
                  <c:v>70.114999999999995</c:v>
                </c:pt>
                <c:pt idx="4779">
                  <c:v>70.114999999999995</c:v>
                </c:pt>
                <c:pt idx="4780">
                  <c:v>70.114999999999995</c:v>
                </c:pt>
                <c:pt idx="4781">
                  <c:v>70.157999999999987</c:v>
                </c:pt>
                <c:pt idx="4782">
                  <c:v>70.157999999999987</c:v>
                </c:pt>
                <c:pt idx="4783">
                  <c:v>70.157999999999987</c:v>
                </c:pt>
                <c:pt idx="4784">
                  <c:v>70.157999999999987</c:v>
                </c:pt>
                <c:pt idx="4785">
                  <c:v>70.157999999999987</c:v>
                </c:pt>
                <c:pt idx="4786">
                  <c:v>70.157999999999987</c:v>
                </c:pt>
                <c:pt idx="4787">
                  <c:v>70.114999999999995</c:v>
                </c:pt>
                <c:pt idx="4788">
                  <c:v>70.072000000000003</c:v>
                </c:pt>
                <c:pt idx="4789">
                  <c:v>70.072000000000003</c:v>
                </c:pt>
                <c:pt idx="4790">
                  <c:v>70.072000000000003</c:v>
                </c:pt>
                <c:pt idx="4791">
                  <c:v>70.028999999999982</c:v>
                </c:pt>
                <c:pt idx="4792">
                  <c:v>70.028999999999982</c:v>
                </c:pt>
                <c:pt idx="4793">
                  <c:v>70.028999999999982</c:v>
                </c:pt>
                <c:pt idx="4794">
                  <c:v>70.028999999999982</c:v>
                </c:pt>
                <c:pt idx="4795">
                  <c:v>70.072000000000003</c:v>
                </c:pt>
                <c:pt idx="4796">
                  <c:v>70.072000000000003</c:v>
                </c:pt>
                <c:pt idx="4797">
                  <c:v>70.072000000000003</c:v>
                </c:pt>
                <c:pt idx="4798">
                  <c:v>70.072000000000003</c:v>
                </c:pt>
                <c:pt idx="4799">
                  <c:v>70.072000000000003</c:v>
                </c:pt>
                <c:pt idx="4800">
                  <c:v>70.072000000000003</c:v>
                </c:pt>
                <c:pt idx="4801">
                  <c:v>70.072000000000003</c:v>
                </c:pt>
                <c:pt idx="4802">
                  <c:v>70.072000000000003</c:v>
                </c:pt>
                <c:pt idx="4803">
                  <c:v>70.072000000000003</c:v>
                </c:pt>
                <c:pt idx="4804">
                  <c:v>70.072000000000003</c:v>
                </c:pt>
                <c:pt idx="4805">
                  <c:v>70.072000000000003</c:v>
                </c:pt>
                <c:pt idx="4806">
                  <c:v>70.072000000000003</c:v>
                </c:pt>
                <c:pt idx="4807">
                  <c:v>70.072000000000003</c:v>
                </c:pt>
                <c:pt idx="4808">
                  <c:v>70.072000000000003</c:v>
                </c:pt>
                <c:pt idx="4809">
                  <c:v>70.072000000000003</c:v>
                </c:pt>
                <c:pt idx="4810">
                  <c:v>70.072000000000003</c:v>
                </c:pt>
                <c:pt idx="4811">
                  <c:v>70.072000000000003</c:v>
                </c:pt>
                <c:pt idx="4812">
                  <c:v>70.028999999999982</c:v>
                </c:pt>
                <c:pt idx="4813">
                  <c:v>70.028999999999982</c:v>
                </c:pt>
                <c:pt idx="4814">
                  <c:v>70.028999999999982</c:v>
                </c:pt>
                <c:pt idx="4815">
                  <c:v>69.985000000000014</c:v>
                </c:pt>
                <c:pt idx="4816">
                  <c:v>69.985000000000014</c:v>
                </c:pt>
                <c:pt idx="4817">
                  <c:v>69.985000000000014</c:v>
                </c:pt>
                <c:pt idx="4818">
                  <c:v>69.985000000000014</c:v>
                </c:pt>
                <c:pt idx="4819">
                  <c:v>69.985000000000014</c:v>
                </c:pt>
                <c:pt idx="4820">
                  <c:v>69.985000000000014</c:v>
                </c:pt>
                <c:pt idx="4821">
                  <c:v>69.985000000000014</c:v>
                </c:pt>
                <c:pt idx="4822">
                  <c:v>69.942000000000007</c:v>
                </c:pt>
                <c:pt idx="4823">
                  <c:v>69.942000000000007</c:v>
                </c:pt>
                <c:pt idx="4824">
                  <c:v>69.942000000000007</c:v>
                </c:pt>
                <c:pt idx="4825">
                  <c:v>69.942000000000007</c:v>
                </c:pt>
                <c:pt idx="4826">
                  <c:v>69.942000000000007</c:v>
                </c:pt>
                <c:pt idx="4827">
                  <c:v>69.985000000000014</c:v>
                </c:pt>
                <c:pt idx="4828">
                  <c:v>69.985000000000014</c:v>
                </c:pt>
                <c:pt idx="4829">
                  <c:v>70.028999999999982</c:v>
                </c:pt>
                <c:pt idx="4830">
                  <c:v>70.028999999999982</c:v>
                </c:pt>
                <c:pt idx="4831">
                  <c:v>70.072000000000003</c:v>
                </c:pt>
                <c:pt idx="4832">
                  <c:v>70.072000000000003</c:v>
                </c:pt>
                <c:pt idx="4833">
                  <c:v>70.114999999999995</c:v>
                </c:pt>
                <c:pt idx="4834">
                  <c:v>70.114999999999995</c:v>
                </c:pt>
                <c:pt idx="4835">
                  <c:v>70.157999999999987</c:v>
                </c:pt>
                <c:pt idx="4836">
                  <c:v>70.157999999999987</c:v>
                </c:pt>
                <c:pt idx="4837">
                  <c:v>70.157999999999987</c:v>
                </c:pt>
                <c:pt idx="4838">
                  <c:v>70.114999999999995</c:v>
                </c:pt>
                <c:pt idx="4839">
                  <c:v>70.114999999999995</c:v>
                </c:pt>
                <c:pt idx="4840">
                  <c:v>70.114999999999995</c:v>
                </c:pt>
                <c:pt idx="4841">
                  <c:v>70.072000000000003</c:v>
                </c:pt>
                <c:pt idx="4842">
                  <c:v>70.072000000000003</c:v>
                </c:pt>
                <c:pt idx="4843">
                  <c:v>70.072000000000003</c:v>
                </c:pt>
                <c:pt idx="4844">
                  <c:v>70.072000000000003</c:v>
                </c:pt>
                <c:pt idx="4845">
                  <c:v>70.072000000000003</c:v>
                </c:pt>
                <c:pt idx="4846">
                  <c:v>70.114999999999995</c:v>
                </c:pt>
                <c:pt idx="4847">
                  <c:v>70.114999999999995</c:v>
                </c:pt>
                <c:pt idx="4848">
                  <c:v>70.114999999999995</c:v>
                </c:pt>
                <c:pt idx="4849">
                  <c:v>70.114999999999995</c:v>
                </c:pt>
                <c:pt idx="4850">
                  <c:v>70.114999999999995</c:v>
                </c:pt>
                <c:pt idx="4851">
                  <c:v>70.114999999999995</c:v>
                </c:pt>
                <c:pt idx="4852">
                  <c:v>70.114999999999995</c:v>
                </c:pt>
                <c:pt idx="4853">
                  <c:v>70.072000000000003</c:v>
                </c:pt>
                <c:pt idx="4854">
                  <c:v>70.072000000000003</c:v>
                </c:pt>
                <c:pt idx="4855">
                  <c:v>70.072000000000003</c:v>
                </c:pt>
                <c:pt idx="4856">
                  <c:v>70.072000000000003</c:v>
                </c:pt>
                <c:pt idx="4857">
                  <c:v>70.072000000000003</c:v>
                </c:pt>
                <c:pt idx="4858">
                  <c:v>70.072000000000003</c:v>
                </c:pt>
                <c:pt idx="4859">
                  <c:v>70.072000000000003</c:v>
                </c:pt>
                <c:pt idx="4860">
                  <c:v>70.114999999999995</c:v>
                </c:pt>
                <c:pt idx="4861">
                  <c:v>70.114999999999995</c:v>
                </c:pt>
                <c:pt idx="4862">
                  <c:v>70.072000000000003</c:v>
                </c:pt>
                <c:pt idx="4863">
                  <c:v>70.072000000000003</c:v>
                </c:pt>
                <c:pt idx="4864">
                  <c:v>70.072000000000003</c:v>
                </c:pt>
                <c:pt idx="4865">
                  <c:v>70.072000000000003</c:v>
                </c:pt>
                <c:pt idx="4866">
                  <c:v>70.072000000000003</c:v>
                </c:pt>
                <c:pt idx="4867">
                  <c:v>70.072000000000003</c:v>
                </c:pt>
                <c:pt idx="4868">
                  <c:v>70.072000000000003</c:v>
                </c:pt>
                <c:pt idx="4869">
                  <c:v>70.072000000000003</c:v>
                </c:pt>
                <c:pt idx="4870">
                  <c:v>70.028999999999982</c:v>
                </c:pt>
                <c:pt idx="4871">
                  <c:v>70.028999999999982</c:v>
                </c:pt>
                <c:pt idx="4872">
                  <c:v>70.028999999999982</c:v>
                </c:pt>
                <c:pt idx="4873">
                  <c:v>70.028999999999982</c:v>
                </c:pt>
                <c:pt idx="4874">
                  <c:v>70.028999999999982</c:v>
                </c:pt>
                <c:pt idx="4875">
                  <c:v>70.072000000000003</c:v>
                </c:pt>
                <c:pt idx="4876">
                  <c:v>70.072000000000003</c:v>
                </c:pt>
                <c:pt idx="4877">
                  <c:v>70.072000000000003</c:v>
                </c:pt>
                <c:pt idx="4878">
                  <c:v>70.072000000000003</c:v>
                </c:pt>
                <c:pt idx="4879">
                  <c:v>70.028999999999982</c:v>
                </c:pt>
                <c:pt idx="4880">
                  <c:v>70.028999999999982</c:v>
                </c:pt>
                <c:pt idx="4881">
                  <c:v>70.028999999999982</c:v>
                </c:pt>
                <c:pt idx="4882">
                  <c:v>70.028999999999982</c:v>
                </c:pt>
                <c:pt idx="4883">
                  <c:v>70.028999999999982</c:v>
                </c:pt>
                <c:pt idx="4884">
                  <c:v>70.028999999999982</c:v>
                </c:pt>
                <c:pt idx="4885">
                  <c:v>70.028999999999982</c:v>
                </c:pt>
                <c:pt idx="4886">
                  <c:v>70.028999999999982</c:v>
                </c:pt>
                <c:pt idx="4887">
                  <c:v>70.028999999999982</c:v>
                </c:pt>
                <c:pt idx="4888">
                  <c:v>69.985000000000014</c:v>
                </c:pt>
                <c:pt idx="4889">
                  <c:v>69.985000000000014</c:v>
                </c:pt>
                <c:pt idx="4890">
                  <c:v>69.942000000000007</c:v>
                </c:pt>
                <c:pt idx="4891">
                  <c:v>69.942000000000007</c:v>
                </c:pt>
                <c:pt idx="4892">
                  <c:v>69.942000000000007</c:v>
                </c:pt>
                <c:pt idx="4893">
                  <c:v>69.942000000000007</c:v>
                </c:pt>
                <c:pt idx="4894">
                  <c:v>69.942000000000007</c:v>
                </c:pt>
                <c:pt idx="4895">
                  <c:v>69.942000000000007</c:v>
                </c:pt>
                <c:pt idx="4896">
                  <c:v>69.942000000000007</c:v>
                </c:pt>
                <c:pt idx="4897">
                  <c:v>69.942000000000007</c:v>
                </c:pt>
                <c:pt idx="4898">
                  <c:v>69.942000000000007</c:v>
                </c:pt>
                <c:pt idx="4899">
                  <c:v>69.942000000000007</c:v>
                </c:pt>
                <c:pt idx="4900">
                  <c:v>69.942000000000007</c:v>
                </c:pt>
                <c:pt idx="4901">
                  <c:v>69.985000000000014</c:v>
                </c:pt>
                <c:pt idx="4902">
                  <c:v>69.985000000000014</c:v>
                </c:pt>
                <c:pt idx="4903">
                  <c:v>69.985000000000014</c:v>
                </c:pt>
                <c:pt idx="4904">
                  <c:v>69.985000000000014</c:v>
                </c:pt>
                <c:pt idx="4905">
                  <c:v>69.942000000000007</c:v>
                </c:pt>
                <c:pt idx="4906">
                  <c:v>69.942000000000007</c:v>
                </c:pt>
                <c:pt idx="4907">
                  <c:v>69.900999999999996</c:v>
                </c:pt>
                <c:pt idx="4908">
                  <c:v>69.900999999999996</c:v>
                </c:pt>
                <c:pt idx="4909">
                  <c:v>69.85799999999999</c:v>
                </c:pt>
                <c:pt idx="4910">
                  <c:v>69.85799999999999</c:v>
                </c:pt>
                <c:pt idx="4911">
                  <c:v>69.85799999999999</c:v>
                </c:pt>
                <c:pt idx="4912">
                  <c:v>69.900999999999996</c:v>
                </c:pt>
                <c:pt idx="4913">
                  <c:v>69.900999999999996</c:v>
                </c:pt>
                <c:pt idx="4914">
                  <c:v>69.942000000000007</c:v>
                </c:pt>
                <c:pt idx="4915">
                  <c:v>69.942000000000007</c:v>
                </c:pt>
                <c:pt idx="4916">
                  <c:v>69.942000000000007</c:v>
                </c:pt>
                <c:pt idx="4917">
                  <c:v>69.942000000000007</c:v>
                </c:pt>
                <c:pt idx="4918">
                  <c:v>69.900999999999996</c:v>
                </c:pt>
                <c:pt idx="4919">
                  <c:v>69.900999999999996</c:v>
                </c:pt>
                <c:pt idx="4920">
                  <c:v>69.900999999999996</c:v>
                </c:pt>
                <c:pt idx="4921">
                  <c:v>69.85799999999999</c:v>
                </c:pt>
                <c:pt idx="4922">
                  <c:v>69.85799999999999</c:v>
                </c:pt>
                <c:pt idx="4923">
                  <c:v>69.85799999999999</c:v>
                </c:pt>
                <c:pt idx="4924">
                  <c:v>69.85799999999999</c:v>
                </c:pt>
                <c:pt idx="4925">
                  <c:v>69.900999999999996</c:v>
                </c:pt>
                <c:pt idx="4926">
                  <c:v>69.900999999999996</c:v>
                </c:pt>
                <c:pt idx="4927">
                  <c:v>69.900999999999996</c:v>
                </c:pt>
                <c:pt idx="4928">
                  <c:v>69.900999999999996</c:v>
                </c:pt>
                <c:pt idx="4929">
                  <c:v>69.900999999999996</c:v>
                </c:pt>
                <c:pt idx="4930">
                  <c:v>69.942000000000007</c:v>
                </c:pt>
                <c:pt idx="4931">
                  <c:v>69.942000000000007</c:v>
                </c:pt>
                <c:pt idx="4932">
                  <c:v>69.985000000000014</c:v>
                </c:pt>
                <c:pt idx="4933">
                  <c:v>69.985000000000014</c:v>
                </c:pt>
                <c:pt idx="4934">
                  <c:v>70.028999999999982</c:v>
                </c:pt>
                <c:pt idx="4935">
                  <c:v>70.072000000000003</c:v>
                </c:pt>
                <c:pt idx="4936">
                  <c:v>70.072000000000003</c:v>
                </c:pt>
                <c:pt idx="4937">
                  <c:v>70.114999999999995</c:v>
                </c:pt>
                <c:pt idx="4938">
                  <c:v>70.114999999999995</c:v>
                </c:pt>
                <c:pt idx="4939">
                  <c:v>70.114999999999995</c:v>
                </c:pt>
                <c:pt idx="4940">
                  <c:v>70.114999999999995</c:v>
                </c:pt>
                <c:pt idx="4941">
                  <c:v>70.114999999999995</c:v>
                </c:pt>
                <c:pt idx="4942">
                  <c:v>70.114999999999995</c:v>
                </c:pt>
                <c:pt idx="4943">
                  <c:v>70.157999999999987</c:v>
                </c:pt>
                <c:pt idx="4944">
                  <c:v>70.157999999999987</c:v>
                </c:pt>
                <c:pt idx="4945">
                  <c:v>70.157999999999987</c:v>
                </c:pt>
                <c:pt idx="4946">
                  <c:v>70.200999999999993</c:v>
                </c:pt>
                <c:pt idx="4947">
                  <c:v>70.200999999999993</c:v>
                </c:pt>
                <c:pt idx="4948">
                  <c:v>70.200999999999993</c:v>
                </c:pt>
                <c:pt idx="4949">
                  <c:v>70.157999999999987</c:v>
                </c:pt>
                <c:pt idx="4950">
                  <c:v>70.157999999999987</c:v>
                </c:pt>
                <c:pt idx="4951">
                  <c:v>70.157999999999987</c:v>
                </c:pt>
                <c:pt idx="4952">
                  <c:v>70.157999999999987</c:v>
                </c:pt>
                <c:pt idx="4953">
                  <c:v>70.157999999999987</c:v>
                </c:pt>
                <c:pt idx="4954">
                  <c:v>70.114999999999995</c:v>
                </c:pt>
                <c:pt idx="4955">
                  <c:v>70.157999999999987</c:v>
                </c:pt>
                <c:pt idx="4956">
                  <c:v>70.157999999999987</c:v>
                </c:pt>
                <c:pt idx="4957">
                  <c:v>70.114999999999995</c:v>
                </c:pt>
                <c:pt idx="4958">
                  <c:v>70.114999999999995</c:v>
                </c:pt>
                <c:pt idx="4959">
                  <c:v>70.114999999999995</c:v>
                </c:pt>
                <c:pt idx="4960">
                  <c:v>70.114999999999995</c:v>
                </c:pt>
                <c:pt idx="4961">
                  <c:v>70.072000000000003</c:v>
                </c:pt>
                <c:pt idx="4962">
                  <c:v>70.072000000000003</c:v>
                </c:pt>
                <c:pt idx="4963">
                  <c:v>70.072000000000003</c:v>
                </c:pt>
                <c:pt idx="4964">
                  <c:v>70.072000000000003</c:v>
                </c:pt>
                <c:pt idx="4965">
                  <c:v>70.072000000000003</c:v>
                </c:pt>
                <c:pt idx="4966">
                  <c:v>70.072000000000003</c:v>
                </c:pt>
                <c:pt idx="4967">
                  <c:v>70.072000000000003</c:v>
                </c:pt>
                <c:pt idx="4968">
                  <c:v>70.072000000000003</c:v>
                </c:pt>
                <c:pt idx="4969">
                  <c:v>70.072000000000003</c:v>
                </c:pt>
                <c:pt idx="4970">
                  <c:v>70.072000000000003</c:v>
                </c:pt>
                <c:pt idx="4971">
                  <c:v>70.072000000000003</c:v>
                </c:pt>
                <c:pt idx="4972">
                  <c:v>70.072000000000003</c:v>
                </c:pt>
                <c:pt idx="4973">
                  <c:v>70.072000000000003</c:v>
                </c:pt>
                <c:pt idx="4974">
                  <c:v>70.072000000000003</c:v>
                </c:pt>
                <c:pt idx="4975">
                  <c:v>70.114999999999995</c:v>
                </c:pt>
                <c:pt idx="4976">
                  <c:v>70.114999999999995</c:v>
                </c:pt>
                <c:pt idx="4977">
                  <c:v>70.114999999999995</c:v>
                </c:pt>
                <c:pt idx="4978">
                  <c:v>70.114999999999995</c:v>
                </c:pt>
                <c:pt idx="4979">
                  <c:v>70.114999999999995</c:v>
                </c:pt>
                <c:pt idx="4980">
                  <c:v>70.114999999999995</c:v>
                </c:pt>
                <c:pt idx="4981">
                  <c:v>70.114999999999995</c:v>
                </c:pt>
                <c:pt idx="4982">
                  <c:v>70.114999999999995</c:v>
                </c:pt>
                <c:pt idx="4983">
                  <c:v>70.114999999999995</c:v>
                </c:pt>
                <c:pt idx="4984">
                  <c:v>70.114999999999995</c:v>
                </c:pt>
                <c:pt idx="4985">
                  <c:v>70.114999999999995</c:v>
                </c:pt>
                <c:pt idx="4986">
                  <c:v>70.114999999999995</c:v>
                </c:pt>
                <c:pt idx="4987">
                  <c:v>70.072000000000003</c:v>
                </c:pt>
                <c:pt idx="4988">
                  <c:v>70.072000000000003</c:v>
                </c:pt>
                <c:pt idx="4989">
                  <c:v>70.072000000000003</c:v>
                </c:pt>
                <c:pt idx="4990">
                  <c:v>70.028999999999982</c:v>
                </c:pt>
                <c:pt idx="4991">
                  <c:v>70.028999999999982</c:v>
                </c:pt>
                <c:pt idx="4992">
                  <c:v>69.985000000000014</c:v>
                </c:pt>
                <c:pt idx="4993">
                  <c:v>69.985000000000014</c:v>
                </c:pt>
                <c:pt idx="4994">
                  <c:v>69.985000000000014</c:v>
                </c:pt>
                <c:pt idx="4995">
                  <c:v>69.942000000000007</c:v>
                </c:pt>
                <c:pt idx="4996">
                  <c:v>69.942000000000007</c:v>
                </c:pt>
                <c:pt idx="4997">
                  <c:v>69.942000000000007</c:v>
                </c:pt>
                <c:pt idx="4998">
                  <c:v>69.942000000000007</c:v>
                </c:pt>
                <c:pt idx="4999">
                  <c:v>69.942000000000007</c:v>
                </c:pt>
                <c:pt idx="5000">
                  <c:v>69.942000000000007</c:v>
                </c:pt>
                <c:pt idx="5001">
                  <c:v>69.942000000000007</c:v>
                </c:pt>
                <c:pt idx="5002">
                  <c:v>69.942000000000007</c:v>
                </c:pt>
                <c:pt idx="5003">
                  <c:v>69.985000000000014</c:v>
                </c:pt>
                <c:pt idx="5004">
                  <c:v>69.985000000000014</c:v>
                </c:pt>
                <c:pt idx="5005">
                  <c:v>69.985000000000014</c:v>
                </c:pt>
                <c:pt idx="5006">
                  <c:v>69.985000000000014</c:v>
                </c:pt>
                <c:pt idx="5007">
                  <c:v>69.985000000000014</c:v>
                </c:pt>
                <c:pt idx="5008">
                  <c:v>69.985000000000014</c:v>
                </c:pt>
                <c:pt idx="5009">
                  <c:v>69.985000000000014</c:v>
                </c:pt>
                <c:pt idx="5010">
                  <c:v>69.985000000000014</c:v>
                </c:pt>
                <c:pt idx="5011">
                  <c:v>69.985000000000014</c:v>
                </c:pt>
                <c:pt idx="5012">
                  <c:v>69.985000000000014</c:v>
                </c:pt>
                <c:pt idx="5013">
                  <c:v>69.985000000000014</c:v>
                </c:pt>
                <c:pt idx="5014">
                  <c:v>69.985000000000014</c:v>
                </c:pt>
                <c:pt idx="5015">
                  <c:v>69.985000000000014</c:v>
                </c:pt>
                <c:pt idx="5016">
                  <c:v>69.985000000000014</c:v>
                </c:pt>
                <c:pt idx="5017">
                  <c:v>69.985000000000014</c:v>
                </c:pt>
                <c:pt idx="5018">
                  <c:v>69.985000000000014</c:v>
                </c:pt>
                <c:pt idx="5019">
                  <c:v>70.028999999999982</c:v>
                </c:pt>
                <c:pt idx="5020">
                  <c:v>70.028999999999982</c:v>
                </c:pt>
                <c:pt idx="5021">
                  <c:v>70.028999999999982</c:v>
                </c:pt>
                <c:pt idx="5022">
                  <c:v>70.028999999999982</c:v>
                </c:pt>
                <c:pt idx="5023">
                  <c:v>70.072000000000003</c:v>
                </c:pt>
                <c:pt idx="5024">
                  <c:v>70.072000000000003</c:v>
                </c:pt>
                <c:pt idx="5025">
                  <c:v>70.072000000000003</c:v>
                </c:pt>
                <c:pt idx="5026">
                  <c:v>70.072000000000003</c:v>
                </c:pt>
                <c:pt idx="5027">
                  <c:v>70.072000000000003</c:v>
                </c:pt>
                <c:pt idx="5028">
                  <c:v>70.072000000000003</c:v>
                </c:pt>
                <c:pt idx="5029">
                  <c:v>70.072000000000003</c:v>
                </c:pt>
                <c:pt idx="5030">
                  <c:v>70.072000000000003</c:v>
                </c:pt>
                <c:pt idx="5031">
                  <c:v>70.072000000000003</c:v>
                </c:pt>
                <c:pt idx="5032">
                  <c:v>70.114999999999995</c:v>
                </c:pt>
                <c:pt idx="5033">
                  <c:v>70.114999999999995</c:v>
                </c:pt>
                <c:pt idx="5034">
                  <c:v>70.114999999999995</c:v>
                </c:pt>
                <c:pt idx="5035">
                  <c:v>70.114999999999995</c:v>
                </c:pt>
                <c:pt idx="5036">
                  <c:v>70.114999999999995</c:v>
                </c:pt>
                <c:pt idx="5037">
                  <c:v>70.114999999999995</c:v>
                </c:pt>
                <c:pt idx="5038">
                  <c:v>70.114999999999995</c:v>
                </c:pt>
                <c:pt idx="5039">
                  <c:v>70.114999999999995</c:v>
                </c:pt>
                <c:pt idx="5040">
                  <c:v>70.072000000000003</c:v>
                </c:pt>
                <c:pt idx="5041">
                  <c:v>70.072000000000003</c:v>
                </c:pt>
                <c:pt idx="5042">
                  <c:v>70.072000000000003</c:v>
                </c:pt>
                <c:pt idx="5043">
                  <c:v>70.072000000000003</c:v>
                </c:pt>
                <c:pt idx="5044">
                  <c:v>70.072000000000003</c:v>
                </c:pt>
                <c:pt idx="5045">
                  <c:v>70.072000000000003</c:v>
                </c:pt>
                <c:pt idx="5046">
                  <c:v>70.114999999999995</c:v>
                </c:pt>
                <c:pt idx="5047">
                  <c:v>70.114999999999995</c:v>
                </c:pt>
                <c:pt idx="5048">
                  <c:v>70.114999999999995</c:v>
                </c:pt>
                <c:pt idx="5049">
                  <c:v>70.114999999999995</c:v>
                </c:pt>
                <c:pt idx="5050">
                  <c:v>70.072000000000003</c:v>
                </c:pt>
                <c:pt idx="5051">
                  <c:v>70.072000000000003</c:v>
                </c:pt>
                <c:pt idx="5052">
                  <c:v>70.072000000000003</c:v>
                </c:pt>
                <c:pt idx="5053">
                  <c:v>70.072000000000003</c:v>
                </c:pt>
                <c:pt idx="5054">
                  <c:v>70.072000000000003</c:v>
                </c:pt>
                <c:pt idx="5055">
                  <c:v>70.028999999999982</c:v>
                </c:pt>
                <c:pt idx="5056">
                  <c:v>70.028999999999982</c:v>
                </c:pt>
                <c:pt idx="5057">
                  <c:v>70.028999999999982</c:v>
                </c:pt>
                <c:pt idx="5058">
                  <c:v>69.985000000000014</c:v>
                </c:pt>
                <c:pt idx="5059">
                  <c:v>69.985000000000014</c:v>
                </c:pt>
                <c:pt idx="5060">
                  <c:v>69.985000000000014</c:v>
                </c:pt>
                <c:pt idx="5061">
                  <c:v>69.985000000000014</c:v>
                </c:pt>
                <c:pt idx="5062">
                  <c:v>69.985000000000014</c:v>
                </c:pt>
                <c:pt idx="5063">
                  <c:v>69.985000000000014</c:v>
                </c:pt>
                <c:pt idx="5064">
                  <c:v>69.985000000000014</c:v>
                </c:pt>
                <c:pt idx="5065">
                  <c:v>69.985000000000014</c:v>
                </c:pt>
                <c:pt idx="5066">
                  <c:v>69.985000000000014</c:v>
                </c:pt>
                <c:pt idx="5067">
                  <c:v>69.985000000000014</c:v>
                </c:pt>
                <c:pt idx="5068">
                  <c:v>69.942000000000007</c:v>
                </c:pt>
                <c:pt idx="5069">
                  <c:v>69.942000000000007</c:v>
                </c:pt>
                <c:pt idx="5070">
                  <c:v>69.985000000000014</c:v>
                </c:pt>
                <c:pt idx="5071">
                  <c:v>69.985000000000014</c:v>
                </c:pt>
                <c:pt idx="5072">
                  <c:v>69.985000000000014</c:v>
                </c:pt>
                <c:pt idx="5073">
                  <c:v>69.985000000000014</c:v>
                </c:pt>
                <c:pt idx="5074">
                  <c:v>69.985000000000014</c:v>
                </c:pt>
                <c:pt idx="5075">
                  <c:v>69.985000000000014</c:v>
                </c:pt>
                <c:pt idx="5076">
                  <c:v>69.985000000000014</c:v>
                </c:pt>
                <c:pt idx="5077">
                  <c:v>70.028999999999982</c:v>
                </c:pt>
                <c:pt idx="5078">
                  <c:v>70.028999999999982</c:v>
                </c:pt>
                <c:pt idx="5079">
                  <c:v>70.072000000000003</c:v>
                </c:pt>
                <c:pt idx="5080">
                  <c:v>70.072000000000003</c:v>
                </c:pt>
                <c:pt idx="5081">
                  <c:v>70.072000000000003</c:v>
                </c:pt>
                <c:pt idx="5082">
                  <c:v>70.114999999999995</c:v>
                </c:pt>
                <c:pt idx="5083">
                  <c:v>70.114999999999995</c:v>
                </c:pt>
                <c:pt idx="5084">
                  <c:v>70.157999999999987</c:v>
                </c:pt>
                <c:pt idx="5085">
                  <c:v>70.200999999999993</c:v>
                </c:pt>
                <c:pt idx="5086">
                  <c:v>70.200999999999993</c:v>
                </c:pt>
                <c:pt idx="5087">
                  <c:v>70.242999999999995</c:v>
                </c:pt>
                <c:pt idx="5088">
                  <c:v>70.242999999999995</c:v>
                </c:pt>
                <c:pt idx="5089">
                  <c:v>70.242999999999995</c:v>
                </c:pt>
                <c:pt idx="5090">
                  <c:v>70.242999999999995</c:v>
                </c:pt>
                <c:pt idx="5091">
                  <c:v>70.242999999999995</c:v>
                </c:pt>
                <c:pt idx="5092">
                  <c:v>70.242999999999995</c:v>
                </c:pt>
                <c:pt idx="5093">
                  <c:v>70.242999999999995</c:v>
                </c:pt>
                <c:pt idx="5094">
                  <c:v>70.242999999999995</c:v>
                </c:pt>
                <c:pt idx="5095">
                  <c:v>70.242999999999995</c:v>
                </c:pt>
                <c:pt idx="5096">
                  <c:v>70.286000000000001</c:v>
                </c:pt>
                <c:pt idx="5097">
                  <c:v>70.286000000000001</c:v>
                </c:pt>
                <c:pt idx="5098">
                  <c:v>70.286000000000001</c:v>
                </c:pt>
                <c:pt idx="5099">
                  <c:v>70.286000000000001</c:v>
                </c:pt>
                <c:pt idx="5100">
                  <c:v>70.286000000000001</c:v>
                </c:pt>
                <c:pt idx="5101">
                  <c:v>70.286000000000001</c:v>
                </c:pt>
                <c:pt idx="5102">
                  <c:v>70.286000000000001</c:v>
                </c:pt>
                <c:pt idx="5103">
                  <c:v>70.286000000000001</c:v>
                </c:pt>
                <c:pt idx="5104">
                  <c:v>70.286000000000001</c:v>
                </c:pt>
                <c:pt idx="5105">
                  <c:v>70.242999999999995</c:v>
                </c:pt>
                <c:pt idx="5106">
                  <c:v>70.242999999999995</c:v>
                </c:pt>
                <c:pt idx="5107">
                  <c:v>70.242999999999995</c:v>
                </c:pt>
                <c:pt idx="5108">
                  <c:v>70.242999999999995</c:v>
                </c:pt>
                <c:pt idx="5109">
                  <c:v>70.242999999999995</c:v>
                </c:pt>
                <c:pt idx="5110">
                  <c:v>70.242999999999995</c:v>
                </c:pt>
                <c:pt idx="5111">
                  <c:v>70.200999999999993</c:v>
                </c:pt>
                <c:pt idx="5112">
                  <c:v>70.200999999999993</c:v>
                </c:pt>
                <c:pt idx="5113">
                  <c:v>70.200999999999993</c:v>
                </c:pt>
                <c:pt idx="5114">
                  <c:v>70.157999999999987</c:v>
                </c:pt>
                <c:pt idx="5115">
                  <c:v>70.157999999999987</c:v>
                </c:pt>
                <c:pt idx="5116">
                  <c:v>70.157999999999987</c:v>
                </c:pt>
                <c:pt idx="5117">
                  <c:v>70.200999999999993</c:v>
                </c:pt>
                <c:pt idx="5118">
                  <c:v>70.200999999999993</c:v>
                </c:pt>
                <c:pt idx="5119">
                  <c:v>70.200999999999993</c:v>
                </c:pt>
                <c:pt idx="5120">
                  <c:v>70.200999999999993</c:v>
                </c:pt>
                <c:pt idx="5121">
                  <c:v>70.200999999999993</c:v>
                </c:pt>
                <c:pt idx="5122">
                  <c:v>70.200999999999993</c:v>
                </c:pt>
                <c:pt idx="5123">
                  <c:v>70.157999999999987</c:v>
                </c:pt>
                <c:pt idx="5124">
                  <c:v>70.157999999999987</c:v>
                </c:pt>
                <c:pt idx="5125">
                  <c:v>70.157999999999987</c:v>
                </c:pt>
                <c:pt idx="5126">
                  <c:v>70.157999999999987</c:v>
                </c:pt>
                <c:pt idx="5127">
                  <c:v>70.157999999999987</c:v>
                </c:pt>
                <c:pt idx="5128">
                  <c:v>70.157999999999987</c:v>
                </c:pt>
                <c:pt idx="5129">
                  <c:v>70.157999999999987</c:v>
                </c:pt>
                <c:pt idx="5130">
                  <c:v>70.157999999999987</c:v>
                </c:pt>
                <c:pt idx="5131">
                  <c:v>70.157999999999987</c:v>
                </c:pt>
                <c:pt idx="5132">
                  <c:v>70.157999999999987</c:v>
                </c:pt>
                <c:pt idx="5133">
                  <c:v>70.157999999999987</c:v>
                </c:pt>
                <c:pt idx="5134">
                  <c:v>70.157999999999987</c:v>
                </c:pt>
                <c:pt idx="5135">
                  <c:v>70.157999999999987</c:v>
                </c:pt>
                <c:pt idx="5136">
                  <c:v>70.114999999999995</c:v>
                </c:pt>
                <c:pt idx="5137">
                  <c:v>70.114999999999995</c:v>
                </c:pt>
                <c:pt idx="5138">
                  <c:v>70.114999999999995</c:v>
                </c:pt>
                <c:pt idx="5139">
                  <c:v>70.114999999999995</c:v>
                </c:pt>
                <c:pt idx="5140">
                  <c:v>70.114999999999995</c:v>
                </c:pt>
                <c:pt idx="5141">
                  <c:v>70.114999999999995</c:v>
                </c:pt>
                <c:pt idx="5142">
                  <c:v>70.157999999999987</c:v>
                </c:pt>
                <c:pt idx="5143">
                  <c:v>70.157999999999987</c:v>
                </c:pt>
                <c:pt idx="5144">
                  <c:v>70.157999999999987</c:v>
                </c:pt>
                <c:pt idx="5145">
                  <c:v>70.157999999999987</c:v>
                </c:pt>
                <c:pt idx="5146">
                  <c:v>70.157999999999987</c:v>
                </c:pt>
                <c:pt idx="5147">
                  <c:v>70.157999999999987</c:v>
                </c:pt>
                <c:pt idx="5148">
                  <c:v>70.157999999999987</c:v>
                </c:pt>
                <c:pt idx="5149">
                  <c:v>70.157999999999987</c:v>
                </c:pt>
                <c:pt idx="5150">
                  <c:v>70.157999999999987</c:v>
                </c:pt>
                <c:pt idx="5151">
                  <c:v>70.157999999999987</c:v>
                </c:pt>
                <c:pt idx="5152">
                  <c:v>70.200999999999993</c:v>
                </c:pt>
                <c:pt idx="5153">
                  <c:v>70.157999999999987</c:v>
                </c:pt>
                <c:pt idx="5154">
                  <c:v>70.157999999999987</c:v>
                </c:pt>
                <c:pt idx="5155">
                  <c:v>70.157999999999987</c:v>
                </c:pt>
                <c:pt idx="5156">
                  <c:v>70.157999999999987</c:v>
                </c:pt>
                <c:pt idx="5157">
                  <c:v>70.157999999999987</c:v>
                </c:pt>
                <c:pt idx="5158">
                  <c:v>70.114999999999995</c:v>
                </c:pt>
                <c:pt idx="5159">
                  <c:v>70.072000000000003</c:v>
                </c:pt>
                <c:pt idx="5160">
                  <c:v>70.028999999999982</c:v>
                </c:pt>
                <c:pt idx="5161">
                  <c:v>69.985000000000014</c:v>
                </c:pt>
                <c:pt idx="5162">
                  <c:v>69.985000000000014</c:v>
                </c:pt>
                <c:pt idx="5163">
                  <c:v>69.942000000000007</c:v>
                </c:pt>
                <c:pt idx="5164">
                  <c:v>69.942000000000007</c:v>
                </c:pt>
                <c:pt idx="5165">
                  <c:v>69.942000000000007</c:v>
                </c:pt>
                <c:pt idx="5166">
                  <c:v>69.900999999999996</c:v>
                </c:pt>
                <c:pt idx="5167">
                  <c:v>69.900999999999996</c:v>
                </c:pt>
                <c:pt idx="5168">
                  <c:v>69.900999999999996</c:v>
                </c:pt>
                <c:pt idx="5169">
                  <c:v>69.900999999999996</c:v>
                </c:pt>
                <c:pt idx="5170">
                  <c:v>69.942000000000007</c:v>
                </c:pt>
                <c:pt idx="5171">
                  <c:v>69.942000000000007</c:v>
                </c:pt>
                <c:pt idx="5172">
                  <c:v>69.985000000000014</c:v>
                </c:pt>
                <c:pt idx="5173">
                  <c:v>70.028999999999982</c:v>
                </c:pt>
                <c:pt idx="5174">
                  <c:v>70.072000000000003</c:v>
                </c:pt>
                <c:pt idx="5175">
                  <c:v>70.072000000000003</c:v>
                </c:pt>
                <c:pt idx="5176">
                  <c:v>70.072000000000003</c:v>
                </c:pt>
                <c:pt idx="5177">
                  <c:v>70.114999999999995</c:v>
                </c:pt>
                <c:pt idx="5178">
                  <c:v>70.072000000000003</c:v>
                </c:pt>
                <c:pt idx="5179">
                  <c:v>70.072000000000003</c:v>
                </c:pt>
                <c:pt idx="5180">
                  <c:v>70.072000000000003</c:v>
                </c:pt>
                <c:pt idx="5181">
                  <c:v>70.072000000000003</c:v>
                </c:pt>
                <c:pt idx="5182">
                  <c:v>70.072000000000003</c:v>
                </c:pt>
                <c:pt idx="5183">
                  <c:v>70.072000000000003</c:v>
                </c:pt>
                <c:pt idx="5184">
                  <c:v>70.028999999999982</c:v>
                </c:pt>
                <c:pt idx="5185">
                  <c:v>70.072000000000003</c:v>
                </c:pt>
                <c:pt idx="5186">
                  <c:v>70.072000000000003</c:v>
                </c:pt>
                <c:pt idx="5187">
                  <c:v>70.072000000000003</c:v>
                </c:pt>
                <c:pt idx="5188">
                  <c:v>70.072000000000003</c:v>
                </c:pt>
                <c:pt idx="5189">
                  <c:v>70.072000000000003</c:v>
                </c:pt>
                <c:pt idx="5190">
                  <c:v>70.114999999999995</c:v>
                </c:pt>
                <c:pt idx="5191">
                  <c:v>70.114999999999995</c:v>
                </c:pt>
                <c:pt idx="5192">
                  <c:v>70.072000000000003</c:v>
                </c:pt>
                <c:pt idx="5193">
                  <c:v>70.072000000000003</c:v>
                </c:pt>
                <c:pt idx="5194">
                  <c:v>70.072000000000003</c:v>
                </c:pt>
                <c:pt idx="5195">
                  <c:v>70.028999999999982</c:v>
                </c:pt>
                <c:pt idx="5196">
                  <c:v>69.985000000000014</c:v>
                </c:pt>
                <c:pt idx="5197">
                  <c:v>69.942000000000007</c:v>
                </c:pt>
                <c:pt idx="5198">
                  <c:v>69.942000000000007</c:v>
                </c:pt>
                <c:pt idx="5199">
                  <c:v>69.900999999999996</c:v>
                </c:pt>
                <c:pt idx="5200">
                  <c:v>69.900999999999996</c:v>
                </c:pt>
                <c:pt idx="5201">
                  <c:v>69.85799999999999</c:v>
                </c:pt>
                <c:pt idx="5202">
                  <c:v>69.85799999999999</c:v>
                </c:pt>
                <c:pt idx="5203">
                  <c:v>69.85799999999999</c:v>
                </c:pt>
                <c:pt idx="5204">
                  <c:v>69.85799999999999</c:v>
                </c:pt>
                <c:pt idx="5205">
                  <c:v>69.900999999999996</c:v>
                </c:pt>
                <c:pt idx="5206">
                  <c:v>69.900999999999996</c:v>
                </c:pt>
                <c:pt idx="5207">
                  <c:v>69.900999999999996</c:v>
                </c:pt>
                <c:pt idx="5208">
                  <c:v>69.942000000000007</c:v>
                </c:pt>
                <c:pt idx="5209">
                  <c:v>69.942000000000007</c:v>
                </c:pt>
                <c:pt idx="5210">
                  <c:v>69.942000000000007</c:v>
                </c:pt>
                <c:pt idx="5211">
                  <c:v>69.942000000000007</c:v>
                </c:pt>
                <c:pt idx="5212">
                  <c:v>69.985000000000014</c:v>
                </c:pt>
                <c:pt idx="5213">
                  <c:v>69.985000000000014</c:v>
                </c:pt>
                <c:pt idx="5214">
                  <c:v>69.985000000000014</c:v>
                </c:pt>
                <c:pt idx="5215">
                  <c:v>69.985000000000014</c:v>
                </c:pt>
                <c:pt idx="5216">
                  <c:v>69.985000000000014</c:v>
                </c:pt>
                <c:pt idx="5217">
                  <c:v>69.985000000000014</c:v>
                </c:pt>
                <c:pt idx="5218">
                  <c:v>69.985000000000014</c:v>
                </c:pt>
                <c:pt idx="5219">
                  <c:v>69.985000000000014</c:v>
                </c:pt>
                <c:pt idx="5220">
                  <c:v>69.985000000000014</c:v>
                </c:pt>
                <c:pt idx="5221">
                  <c:v>69.985000000000014</c:v>
                </c:pt>
                <c:pt idx="5222">
                  <c:v>69.985000000000014</c:v>
                </c:pt>
                <c:pt idx="5223">
                  <c:v>69.985000000000014</c:v>
                </c:pt>
                <c:pt idx="5224">
                  <c:v>69.985000000000014</c:v>
                </c:pt>
                <c:pt idx="5225">
                  <c:v>70.028999999999982</c:v>
                </c:pt>
                <c:pt idx="5226">
                  <c:v>70.072000000000003</c:v>
                </c:pt>
                <c:pt idx="5227">
                  <c:v>70.072000000000003</c:v>
                </c:pt>
                <c:pt idx="5228">
                  <c:v>70.072000000000003</c:v>
                </c:pt>
                <c:pt idx="5229">
                  <c:v>70.072000000000003</c:v>
                </c:pt>
                <c:pt idx="5230">
                  <c:v>70.072000000000003</c:v>
                </c:pt>
                <c:pt idx="5231">
                  <c:v>70.072000000000003</c:v>
                </c:pt>
                <c:pt idx="5232">
                  <c:v>70.072000000000003</c:v>
                </c:pt>
                <c:pt idx="5233">
                  <c:v>70.072000000000003</c:v>
                </c:pt>
                <c:pt idx="5234">
                  <c:v>70.072000000000003</c:v>
                </c:pt>
                <c:pt idx="5235">
                  <c:v>70.114999999999995</c:v>
                </c:pt>
                <c:pt idx="5236">
                  <c:v>70.114999999999995</c:v>
                </c:pt>
                <c:pt idx="5237">
                  <c:v>70.157999999999987</c:v>
                </c:pt>
                <c:pt idx="5238">
                  <c:v>70.157999999999987</c:v>
                </c:pt>
                <c:pt idx="5239">
                  <c:v>70.157999999999987</c:v>
                </c:pt>
                <c:pt idx="5240">
                  <c:v>70.157999999999987</c:v>
                </c:pt>
                <c:pt idx="5241">
                  <c:v>70.157999999999987</c:v>
                </c:pt>
                <c:pt idx="5242">
                  <c:v>70.157999999999987</c:v>
                </c:pt>
                <c:pt idx="5243">
                  <c:v>70.157999999999987</c:v>
                </c:pt>
                <c:pt idx="5244">
                  <c:v>70.157999999999987</c:v>
                </c:pt>
                <c:pt idx="5245">
                  <c:v>70.157999999999987</c:v>
                </c:pt>
                <c:pt idx="5246">
                  <c:v>70.157999999999987</c:v>
                </c:pt>
                <c:pt idx="5247">
                  <c:v>70.157999999999987</c:v>
                </c:pt>
                <c:pt idx="5248">
                  <c:v>70.157999999999987</c:v>
                </c:pt>
                <c:pt idx="5249">
                  <c:v>70.114999999999995</c:v>
                </c:pt>
                <c:pt idx="5250">
                  <c:v>70.114999999999995</c:v>
                </c:pt>
                <c:pt idx="5251">
                  <c:v>70.114999999999995</c:v>
                </c:pt>
                <c:pt idx="5252">
                  <c:v>70.157999999999987</c:v>
                </c:pt>
                <c:pt idx="5253">
                  <c:v>70.157999999999987</c:v>
                </c:pt>
                <c:pt idx="5254">
                  <c:v>70.157999999999987</c:v>
                </c:pt>
                <c:pt idx="5255">
                  <c:v>70.200999999999993</c:v>
                </c:pt>
                <c:pt idx="5256">
                  <c:v>70.200999999999993</c:v>
                </c:pt>
                <c:pt idx="5257">
                  <c:v>70.242999999999995</c:v>
                </c:pt>
                <c:pt idx="5258">
                  <c:v>70.242999999999995</c:v>
                </c:pt>
                <c:pt idx="5259">
                  <c:v>70.286000000000001</c:v>
                </c:pt>
                <c:pt idx="5260">
                  <c:v>70.328999999999979</c:v>
                </c:pt>
                <c:pt idx="5261">
                  <c:v>70.371999999999986</c:v>
                </c:pt>
                <c:pt idx="5262">
                  <c:v>70.415999999999997</c:v>
                </c:pt>
                <c:pt idx="5263">
                  <c:v>70.459000000000003</c:v>
                </c:pt>
                <c:pt idx="5264">
                  <c:v>70.501999999999995</c:v>
                </c:pt>
                <c:pt idx="5265">
                  <c:v>70.501999999999995</c:v>
                </c:pt>
                <c:pt idx="5266">
                  <c:v>70.459000000000003</c:v>
                </c:pt>
                <c:pt idx="5267">
                  <c:v>70.459000000000003</c:v>
                </c:pt>
                <c:pt idx="5268">
                  <c:v>70.459000000000003</c:v>
                </c:pt>
                <c:pt idx="5269">
                  <c:v>70.415999999999997</c:v>
                </c:pt>
                <c:pt idx="5270">
                  <c:v>70.415999999999997</c:v>
                </c:pt>
                <c:pt idx="5271">
                  <c:v>70.415999999999997</c:v>
                </c:pt>
                <c:pt idx="5272">
                  <c:v>70.459000000000003</c:v>
                </c:pt>
                <c:pt idx="5273">
                  <c:v>70.459000000000003</c:v>
                </c:pt>
                <c:pt idx="5274">
                  <c:v>70.459000000000003</c:v>
                </c:pt>
                <c:pt idx="5275">
                  <c:v>70.459000000000003</c:v>
                </c:pt>
                <c:pt idx="5276">
                  <c:v>70.459000000000003</c:v>
                </c:pt>
                <c:pt idx="5277">
                  <c:v>70.501999999999995</c:v>
                </c:pt>
                <c:pt idx="5278">
                  <c:v>70.501999999999995</c:v>
                </c:pt>
                <c:pt idx="5279">
                  <c:v>70.501999999999995</c:v>
                </c:pt>
                <c:pt idx="5280">
                  <c:v>70.501999999999995</c:v>
                </c:pt>
                <c:pt idx="5281">
                  <c:v>70.501999999999995</c:v>
                </c:pt>
                <c:pt idx="5282">
                  <c:v>70.501999999999995</c:v>
                </c:pt>
                <c:pt idx="5283">
                  <c:v>70.543000000000006</c:v>
                </c:pt>
                <c:pt idx="5284">
                  <c:v>70.543000000000006</c:v>
                </c:pt>
                <c:pt idx="5285">
                  <c:v>70.587000000000003</c:v>
                </c:pt>
                <c:pt idx="5286">
                  <c:v>70.63</c:v>
                </c:pt>
                <c:pt idx="5287">
                  <c:v>70.672999999999988</c:v>
                </c:pt>
                <c:pt idx="5288">
                  <c:v>70.672999999999988</c:v>
                </c:pt>
                <c:pt idx="5289">
                  <c:v>70.715999999999994</c:v>
                </c:pt>
                <c:pt idx="5290">
                  <c:v>70.759</c:v>
                </c:pt>
                <c:pt idx="5291">
                  <c:v>70.759</c:v>
                </c:pt>
                <c:pt idx="5292">
                  <c:v>70.759</c:v>
                </c:pt>
                <c:pt idx="5293">
                  <c:v>70.759</c:v>
                </c:pt>
                <c:pt idx="5294">
                  <c:v>70.759</c:v>
                </c:pt>
                <c:pt idx="5295">
                  <c:v>70.759</c:v>
                </c:pt>
                <c:pt idx="5296">
                  <c:v>70.759</c:v>
                </c:pt>
                <c:pt idx="5297">
                  <c:v>70.715999999999994</c:v>
                </c:pt>
                <c:pt idx="5298">
                  <c:v>70.715999999999994</c:v>
                </c:pt>
                <c:pt idx="5299">
                  <c:v>70.672999999999988</c:v>
                </c:pt>
                <c:pt idx="5300">
                  <c:v>70.672999999999988</c:v>
                </c:pt>
                <c:pt idx="5301">
                  <c:v>70.715999999999994</c:v>
                </c:pt>
                <c:pt idx="5302">
                  <c:v>70.715999999999994</c:v>
                </c:pt>
                <c:pt idx="5303">
                  <c:v>70.715999999999994</c:v>
                </c:pt>
                <c:pt idx="5304">
                  <c:v>70.715999999999994</c:v>
                </c:pt>
                <c:pt idx="5305">
                  <c:v>70.715999999999994</c:v>
                </c:pt>
                <c:pt idx="5306">
                  <c:v>70.715999999999994</c:v>
                </c:pt>
                <c:pt idx="5307">
                  <c:v>70.759</c:v>
                </c:pt>
                <c:pt idx="5308">
                  <c:v>70.759</c:v>
                </c:pt>
                <c:pt idx="5309">
                  <c:v>70.759</c:v>
                </c:pt>
                <c:pt idx="5310">
                  <c:v>70.715999999999994</c:v>
                </c:pt>
                <c:pt idx="5311">
                  <c:v>70.715999999999994</c:v>
                </c:pt>
                <c:pt idx="5312">
                  <c:v>70.759</c:v>
                </c:pt>
                <c:pt idx="5313">
                  <c:v>70.759</c:v>
                </c:pt>
                <c:pt idx="5314">
                  <c:v>70.802999999999983</c:v>
                </c:pt>
                <c:pt idx="5315">
                  <c:v>70.846000000000004</c:v>
                </c:pt>
                <c:pt idx="5316">
                  <c:v>70.846000000000004</c:v>
                </c:pt>
                <c:pt idx="5317">
                  <c:v>70.887</c:v>
                </c:pt>
                <c:pt idx="5318">
                  <c:v>70.846000000000004</c:v>
                </c:pt>
                <c:pt idx="5319">
                  <c:v>70.846000000000004</c:v>
                </c:pt>
                <c:pt idx="5320">
                  <c:v>70.846000000000004</c:v>
                </c:pt>
                <c:pt idx="5321">
                  <c:v>70.846000000000004</c:v>
                </c:pt>
                <c:pt idx="5322">
                  <c:v>70.846000000000004</c:v>
                </c:pt>
                <c:pt idx="5323">
                  <c:v>70.846000000000004</c:v>
                </c:pt>
                <c:pt idx="5324">
                  <c:v>70.887</c:v>
                </c:pt>
                <c:pt idx="5325">
                  <c:v>70.887</c:v>
                </c:pt>
                <c:pt idx="5326">
                  <c:v>70.887</c:v>
                </c:pt>
                <c:pt idx="5327">
                  <c:v>70.887</c:v>
                </c:pt>
                <c:pt idx="5328">
                  <c:v>70.887</c:v>
                </c:pt>
                <c:pt idx="5329">
                  <c:v>70.887</c:v>
                </c:pt>
                <c:pt idx="5330">
                  <c:v>70.887</c:v>
                </c:pt>
                <c:pt idx="5331">
                  <c:v>70.887</c:v>
                </c:pt>
                <c:pt idx="5332">
                  <c:v>70.887</c:v>
                </c:pt>
                <c:pt idx="5333">
                  <c:v>70.887</c:v>
                </c:pt>
                <c:pt idx="5334">
                  <c:v>70.887</c:v>
                </c:pt>
                <c:pt idx="5335">
                  <c:v>70.887</c:v>
                </c:pt>
                <c:pt idx="5336">
                  <c:v>70.887</c:v>
                </c:pt>
                <c:pt idx="5337">
                  <c:v>70.930000000000007</c:v>
                </c:pt>
                <c:pt idx="5338">
                  <c:v>70.930000000000007</c:v>
                </c:pt>
                <c:pt idx="5339">
                  <c:v>70.930000000000007</c:v>
                </c:pt>
                <c:pt idx="5340">
                  <c:v>70.930000000000007</c:v>
                </c:pt>
                <c:pt idx="5341">
                  <c:v>70.930000000000007</c:v>
                </c:pt>
                <c:pt idx="5342">
                  <c:v>70.930000000000007</c:v>
                </c:pt>
                <c:pt idx="5343">
                  <c:v>70.930000000000007</c:v>
                </c:pt>
                <c:pt idx="5344">
                  <c:v>70.930000000000007</c:v>
                </c:pt>
                <c:pt idx="5345">
                  <c:v>70.974000000000004</c:v>
                </c:pt>
                <c:pt idx="5346">
                  <c:v>70.974000000000004</c:v>
                </c:pt>
                <c:pt idx="5347">
                  <c:v>70.974000000000004</c:v>
                </c:pt>
                <c:pt idx="5348">
                  <c:v>71.016999999999996</c:v>
                </c:pt>
                <c:pt idx="5349">
                  <c:v>71.016999999999996</c:v>
                </c:pt>
                <c:pt idx="5350">
                  <c:v>71.06</c:v>
                </c:pt>
                <c:pt idx="5351">
                  <c:v>71.06</c:v>
                </c:pt>
                <c:pt idx="5352">
                  <c:v>71.10299999999998</c:v>
                </c:pt>
                <c:pt idx="5353">
                  <c:v>71.146000000000001</c:v>
                </c:pt>
                <c:pt idx="5354">
                  <c:v>71.19</c:v>
                </c:pt>
                <c:pt idx="5355">
                  <c:v>71.19</c:v>
                </c:pt>
                <c:pt idx="5356">
                  <c:v>71.19</c:v>
                </c:pt>
                <c:pt idx="5357">
                  <c:v>71.230999999999995</c:v>
                </c:pt>
                <c:pt idx="5358">
                  <c:v>71.230999999999995</c:v>
                </c:pt>
                <c:pt idx="5359">
                  <c:v>71.274000000000001</c:v>
                </c:pt>
                <c:pt idx="5360">
                  <c:v>71.274000000000001</c:v>
                </c:pt>
                <c:pt idx="5361">
                  <c:v>71.316999999999993</c:v>
                </c:pt>
                <c:pt idx="5362">
                  <c:v>71.361000000000004</c:v>
                </c:pt>
                <c:pt idx="5363">
                  <c:v>71.361000000000004</c:v>
                </c:pt>
                <c:pt idx="5364">
                  <c:v>71.403999999999996</c:v>
                </c:pt>
                <c:pt idx="5365">
                  <c:v>71.403999999999996</c:v>
                </c:pt>
                <c:pt idx="5366">
                  <c:v>71.403999999999996</c:v>
                </c:pt>
                <c:pt idx="5367">
                  <c:v>71.403999999999996</c:v>
                </c:pt>
                <c:pt idx="5368">
                  <c:v>71.403999999999996</c:v>
                </c:pt>
                <c:pt idx="5369">
                  <c:v>71.403999999999996</c:v>
                </c:pt>
                <c:pt idx="5370">
                  <c:v>71.403999999999996</c:v>
                </c:pt>
                <c:pt idx="5371">
                  <c:v>71.447000000000031</c:v>
                </c:pt>
                <c:pt idx="5372">
                  <c:v>71.447000000000031</c:v>
                </c:pt>
                <c:pt idx="5373">
                  <c:v>71.447000000000031</c:v>
                </c:pt>
                <c:pt idx="5374">
                  <c:v>71.447000000000031</c:v>
                </c:pt>
                <c:pt idx="5375">
                  <c:v>71.447000000000031</c:v>
                </c:pt>
                <c:pt idx="5376">
                  <c:v>71.489999999999995</c:v>
                </c:pt>
                <c:pt idx="5377">
                  <c:v>71.489999999999995</c:v>
                </c:pt>
                <c:pt idx="5378">
                  <c:v>71.489999999999995</c:v>
                </c:pt>
                <c:pt idx="5379">
                  <c:v>71.533000000000001</c:v>
                </c:pt>
                <c:pt idx="5380">
                  <c:v>71.533000000000001</c:v>
                </c:pt>
                <c:pt idx="5381">
                  <c:v>71.576999999999998</c:v>
                </c:pt>
                <c:pt idx="5382">
                  <c:v>71.61999999999999</c:v>
                </c:pt>
                <c:pt idx="5383">
                  <c:v>71.61999999999999</c:v>
                </c:pt>
                <c:pt idx="5384">
                  <c:v>71.661000000000001</c:v>
                </c:pt>
                <c:pt idx="5385">
                  <c:v>71.703999999999994</c:v>
                </c:pt>
                <c:pt idx="5386">
                  <c:v>71.748000000000005</c:v>
                </c:pt>
                <c:pt idx="5387">
                  <c:v>71.748000000000005</c:v>
                </c:pt>
                <c:pt idx="5388">
                  <c:v>71.748000000000005</c:v>
                </c:pt>
                <c:pt idx="5389">
                  <c:v>71.703999999999994</c:v>
                </c:pt>
                <c:pt idx="5390">
                  <c:v>71.703999999999994</c:v>
                </c:pt>
                <c:pt idx="5391">
                  <c:v>71.661000000000001</c:v>
                </c:pt>
                <c:pt idx="5392">
                  <c:v>71.61999999999999</c:v>
                </c:pt>
                <c:pt idx="5393">
                  <c:v>71.576999999999998</c:v>
                </c:pt>
                <c:pt idx="5394">
                  <c:v>71.576999999999998</c:v>
                </c:pt>
                <c:pt idx="5395">
                  <c:v>71.576999999999998</c:v>
                </c:pt>
                <c:pt idx="5396">
                  <c:v>71.576999999999998</c:v>
                </c:pt>
                <c:pt idx="5397">
                  <c:v>71.576999999999998</c:v>
                </c:pt>
                <c:pt idx="5398">
                  <c:v>71.576999999999998</c:v>
                </c:pt>
                <c:pt idx="5399">
                  <c:v>71.61999999999999</c:v>
                </c:pt>
                <c:pt idx="5400">
                  <c:v>71.661000000000001</c:v>
                </c:pt>
                <c:pt idx="5401">
                  <c:v>71.703999999999994</c:v>
                </c:pt>
                <c:pt idx="5402">
                  <c:v>71.703999999999994</c:v>
                </c:pt>
                <c:pt idx="5403">
                  <c:v>71.748000000000005</c:v>
                </c:pt>
                <c:pt idx="5404">
                  <c:v>71.748000000000005</c:v>
                </c:pt>
                <c:pt idx="5405">
                  <c:v>71.703999999999994</c:v>
                </c:pt>
                <c:pt idx="5406">
                  <c:v>71.703999999999994</c:v>
                </c:pt>
                <c:pt idx="5407">
                  <c:v>71.703999999999994</c:v>
                </c:pt>
                <c:pt idx="5408">
                  <c:v>71.661000000000001</c:v>
                </c:pt>
                <c:pt idx="5409">
                  <c:v>71.703999999999994</c:v>
                </c:pt>
                <c:pt idx="5410">
                  <c:v>71.703999999999994</c:v>
                </c:pt>
                <c:pt idx="5411">
                  <c:v>71.703999999999994</c:v>
                </c:pt>
                <c:pt idx="5412">
                  <c:v>71.703999999999994</c:v>
                </c:pt>
                <c:pt idx="5413">
                  <c:v>71.748000000000005</c:v>
                </c:pt>
                <c:pt idx="5414">
                  <c:v>71.790999999999997</c:v>
                </c:pt>
                <c:pt idx="5415">
                  <c:v>71.790999999999997</c:v>
                </c:pt>
                <c:pt idx="5416">
                  <c:v>71.834000000000003</c:v>
                </c:pt>
                <c:pt idx="5417">
                  <c:v>71.834000000000003</c:v>
                </c:pt>
                <c:pt idx="5418">
                  <c:v>71.834000000000003</c:v>
                </c:pt>
                <c:pt idx="5419">
                  <c:v>71.834000000000003</c:v>
                </c:pt>
                <c:pt idx="5420">
                  <c:v>71.834000000000003</c:v>
                </c:pt>
                <c:pt idx="5421">
                  <c:v>71.834000000000003</c:v>
                </c:pt>
                <c:pt idx="5422">
                  <c:v>71.834000000000003</c:v>
                </c:pt>
                <c:pt idx="5423">
                  <c:v>71.834000000000003</c:v>
                </c:pt>
                <c:pt idx="5424">
                  <c:v>71.834000000000003</c:v>
                </c:pt>
                <c:pt idx="5425">
                  <c:v>71.834000000000003</c:v>
                </c:pt>
                <c:pt idx="5426">
                  <c:v>71.876999999999981</c:v>
                </c:pt>
                <c:pt idx="5427">
                  <c:v>71.876999999999981</c:v>
                </c:pt>
                <c:pt idx="5428">
                  <c:v>71.876999999999981</c:v>
                </c:pt>
                <c:pt idx="5429">
                  <c:v>71.876999999999981</c:v>
                </c:pt>
                <c:pt idx="5430">
                  <c:v>71.876999999999981</c:v>
                </c:pt>
                <c:pt idx="5431">
                  <c:v>71.876999999999981</c:v>
                </c:pt>
                <c:pt idx="5432">
                  <c:v>71.834000000000003</c:v>
                </c:pt>
                <c:pt idx="5433">
                  <c:v>71.834000000000003</c:v>
                </c:pt>
                <c:pt idx="5434">
                  <c:v>71.834000000000003</c:v>
                </c:pt>
                <c:pt idx="5435">
                  <c:v>71.790999999999997</c:v>
                </c:pt>
                <c:pt idx="5436">
                  <c:v>71.790999999999997</c:v>
                </c:pt>
                <c:pt idx="5437">
                  <c:v>71.790999999999997</c:v>
                </c:pt>
                <c:pt idx="5438">
                  <c:v>71.790999999999997</c:v>
                </c:pt>
                <c:pt idx="5439">
                  <c:v>71.834000000000003</c:v>
                </c:pt>
                <c:pt idx="5440">
                  <c:v>71.834000000000003</c:v>
                </c:pt>
                <c:pt idx="5441">
                  <c:v>71.790999999999997</c:v>
                </c:pt>
                <c:pt idx="5442">
                  <c:v>71.790999999999997</c:v>
                </c:pt>
                <c:pt idx="5443">
                  <c:v>71.790999999999997</c:v>
                </c:pt>
                <c:pt idx="5444">
                  <c:v>71.790999999999997</c:v>
                </c:pt>
                <c:pt idx="5445">
                  <c:v>71.834000000000003</c:v>
                </c:pt>
                <c:pt idx="5446">
                  <c:v>71.834000000000003</c:v>
                </c:pt>
                <c:pt idx="5447">
                  <c:v>71.876999999999981</c:v>
                </c:pt>
                <c:pt idx="5448">
                  <c:v>71.834000000000003</c:v>
                </c:pt>
                <c:pt idx="5449">
                  <c:v>71.834000000000003</c:v>
                </c:pt>
                <c:pt idx="5450">
                  <c:v>71.834000000000003</c:v>
                </c:pt>
                <c:pt idx="5451">
                  <c:v>71.834000000000003</c:v>
                </c:pt>
                <c:pt idx="5452">
                  <c:v>71.834000000000003</c:v>
                </c:pt>
                <c:pt idx="5453">
                  <c:v>71.834000000000003</c:v>
                </c:pt>
                <c:pt idx="5454">
                  <c:v>71.876999999999981</c:v>
                </c:pt>
                <c:pt idx="5455">
                  <c:v>71.876999999999981</c:v>
                </c:pt>
                <c:pt idx="5456">
                  <c:v>71.92</c:v>
                </c:pt>
                <c:pt idx="5457">
                  <c:v>71.92</c:v>
                </c:pt>
                <c:pt idx="5458">
                  <c:v>71.92</c:v>
                </c:pt>
                <c:pt idx="5459">
                  <c:v>71.92</c:v>
                </c:pt>
                <c:pt idx="5460">
                  <c:v>71.92</c:v>
                </c:pt>
                <c:pt idx="5461">
                  <c:v>71.92</c:v>
                </c:pt>
                <c:pt idx="5462">
                  <c:v>71.92</c:v>
                </c:pt>
                <c:pt idx="5463">
                  <c:v>71.92</c:v>
                </c:pt>
                <c:pt idx="5464">
                  <c:v>71.92</c:v>
                </c:pt>
                <c:pt idx="5465">
                  <c:v>71.964000000000027</c:v>
                </c:pt>
                <c:pt idx="5466">
                  <c:v>71.964000000000027</c:v>
                </c:pt>
                <c:pt idx="5467">
                  <c:v>72.007000000000005</c:v>
                </c:pt>
                <c:pt idx="5468">
                  <c:v>72.007000000000005</c:v>
                </c:pt>
                <c:pt idx="5469">
                  <c:v>72.007000000000005</c:v>
                </c:pt>
                <c:pt idx="5470">
                  <c:v>72.007000000000005</c:v>
                </c:pt>
                <c:pt idx="5471">
                  <c:v>72.007000000000005</c:v>
                </c:pt>
                <c:pt idx="5472">
                  <c:v>72.007000000000005</c:v>
                </c:pt>
                <c:pt idx="5473">
                  <c:v>72.007000000000005</c:v>
                </c:pt>
                <c:pt idx="5474">
                  <c:v>72.007000000000005</c:v>
                </c:pt>
                <c:pt idx="5475">
                  <c:v>72.007000000000005</c:v>
                </c:pt>
                <c:pt idx="5476">
                  <c:v>71.964000000000027</c:v>
                </c:pt>
                <c:pt idx="5477">
                  <c:v>71.964000000000027</c:v>
                </c:pt>
                <c:pt idx="5478">
                  <c:v>71.964000000000027</c:v>
                </c:pt>
                <c:pt idx="5479">
                  <c:v>71.92</c:v>
                </c:pt>
                <c:pt idx="5480">
                  <c:v>71.92</c:v>
                </c:pt>
                <c:pt idx="5481">
                  <c:v>71.92</c:v>
                </c:pt>
                <c:pt idx="5482">
                  <c:v>71.92</c:v>
                </c:pt>
                <c:pt idx="5483">
                  <c:v>71.92</c:v>
                </c:pt>
                <c:pt idx="5484">
                  <c:v>71.92</c:v>
                </c:pt>
                <c:pt idx="5485">
                  <c:v>71.92</c:v>
                </c:pt>
                <c:pt idx="5486">
                  <c:v>71.92</c:v>
                </c:pt>
                <c:pt idx="5487">
                  <c:v>71.92</c:v>
                </c:pt>
                <c:pt idx="5488">
                  <c:v>71.92</c:v>
                </c:pt>
                <c:pt idx="5489">
                  <c:v>71.876999999999981</c:v>
                </c:pt>
                <c:pt idx="5490">
                  <c:v>71.834000000000003</c:v>
                </c:pt>
                <c:pt idx="5491">
                  <c:v>71.834000000000003</c:v>
                </c:pt>
                <c:pt idx="5492">
                  <c:v>71.834000000000003</c:v>
                </c:pt>
                <c:pt idx="5493">
                  <c:v>71.834000000000003</c:v>
                </c:pt>
                <c:pt idx="5494">
                  <c:v>71.834000000000003</c:v>
                </c:pt>
                <c:pt idx="5495">
                  <c:v>71.876999999999981</c:v>
                </c:pt>
                <c:pt idx="5496">
                  <c:v>71.876999999999981</c:v>
                </c:pt>
                <c:pt idx="5497">
                  <c:v>71.876999999999981</c:v>
                </c:pt>
                <c:pt idx="5498">
                  <c:v>71.876999999999981</c:v>
                </c:pt>
                <c:pt idx="5499">
                  <c:v>71.876999999999981</c:v>
                </c:pt>
                <c:pt idx="5500">
                  <c:v>71.876999999999981</c:v>
                </c:pt>
                <c:pt idx="5501">
                  <c:v>71.834000000000003</c:v>
                </c:pt>
                <c:pt idx="5502">
                  <c:v>71.834000000000003</c:v>
                </c:pt>
                <c:pt idx="5503">
                  <c:v>71.834000000000003</c:v>
                </c:pt>
                <c:pt idx="5504">
                  <c:v>71.876999999999981</c:v>
                </c:pt>
                <c:pt idx="5505">
                  <c:v>71.834000000000003</c:v>
                </c:pt>
                <c:pt idx="5506">
                  <c:v>71.834000000000003</c:v>
                </c:pt>
                <c:pt idx="5507">
                  <c:v>71.834000000000003</c:v>
                </c:pt>
                <c:pt idx="5508">
                  <c:v>71.834000000000003</c:v>
                </c:pt>
                <c:pt idx="5509">
                  <c:v>71.790999999999997</c:v>
                </c:pt>
                <c:pt idx="5510">
                  <c:v>71.790999999999997</c:v>
                </c:pt>
                <c:pt idx="5511">
                  <c:v>71.748000000000005</c:v>
                </c:pt>
                <c:pt idx="5512">
                  <c:v>71.703999999999994</c:v>
                </c:pt>
                <c:pt idx="5513">
                  <c:v>71.661000000000001</c:v>
                </c:pt>
                <c:pt idx="5514">
                  <c:v>71.661000000000001</c:v>
                </c:pt>
                <c:pt idx="5515">
                  <c:v>71.61999999999999</c:v>
                </c:pt>
                <c:pt idx="5516">
                  <c:v>71.61999999999999</c:v>
                </c:pt>
                <c:pt idx="5517">
                  <c:v>71.61999999999999</c:v>
                </c:pt>
                <c:pt idx="5518">
                  <c:v>71.61999999999999</c:v>
                </c:pt>
                <c:pt idx="5519">
                  <c:v>71.61999999999999</c:v>
                </c:pt>
                <c:pt idx="5520">
                  <c:v>71.61999999999999</c:v>
                </c:pt>
                <c:pt idx="5521">
                  <c:v>71.61999999999999</c:v>
                </c:pt>
                <c:pt idx="5522">
                  <c:v>71.61999999999999</c:v>
                </c:pt>
                <c:pt idx="5523">
                  <c:v>71.661000000000001</c:v>
                </c:pt>
                <c:pt idx="5524">
                  <c:v>71.661000000000001</c:v>
                </c:pt>
                <c:pt idx="5525">
                  <c:v>71.661000000000001</c:v>
                </c:pt>
                <c:pt idx="5526">
                  <c:v>71.703999999999994</c:v>
                </c:pt>
                <c:pt idx="5527">
                  <c:v>71.703999999999994</c:v>
                </c:pt>
                <c:pt idx="5528">
                  <c:v>71.703999999999994</c:v>
                </c:pt>
                <c:pt idx="5529">
                  <c:v>71.703999999999994</c:v>
                </c:pt>
                <c:pt idx="5530">
                  <c:v>71.703999999999994</c:v>
                </c:pt>
                <c:pt idx="5531">
                  <c:v>71.703999999999994</c:v>
                </c:pt>
                <c:pt idx="5532">
                  <c:v>71.703999999999994</c:v>
                </c:pt>
                <c:pt idx="5533">
                  <c:v>71.748000000000005</c:v>
                </c:pt>
                <c:pt idx="5534">
                  <c:v>71.748000000000005</c:v>
                </c:pt>
                <c:pt idx="5535">
                  <c:v>71.748000000000005</c:v>
                </c:pt>
                <c:pt idx="5536">
                  <c:v>71.790999999999997</c:v>
                </c:pt>
                <c:pt idx="5537">
                  <c:v>71.790999999999997</c:v>
                </c:pt>
                <c:pt idx="5538">
                  <c:v>71.790999999999997</c:v>
                </c:pt>
                <c:pt idx="5539">
                  <c:v>71.834000000000003</c:v>
                </c:pt>
                <c:pt idx="5540">
                  <c:v>71.834000000000003</c:v>
                </c:pt>
                <c:pt idx="5541">
                  <c:v>71.834000000000003</c:v>
                </c:pt>
                <c:pt idx="5542">
                  <c:v>71.834000000000003</c:v>
                </c:pt>
                <c:pt idx="5543">
                  <c:v>71.876999999999981</c:v>
                </c:pt>
                <c:pt idx="5544">
                  <c:v>71.92</c:v>
                </c:pt>
                <c:pt idx="5545">
                  <c:v>71.92</c:v>
                </c:pt>
                <c:pt idx="5546">
                  <c:v>71.92</c:v>
                </c:pt>
                <c:pt idx="5547">
                  <c:v>71.964000000000027</c:v>
                </c:pt>
                <c:pt idx="5548">
                  <c:v>71.964000000000027</c:v>
                </c:pt>
                <c:pt idx="5549">
                  <c:v>71.964000000000027</c:v>
                </c:pt>
                <c:pt idx="5550">
                  <c:v>72.007000000000005</c:v>
                </c:pt>
                <c:pt idx="5551">
                  <c:v>72.007000000000005</c:v>
                </c:pt>
                <c:pt idx="5552">
                  <c:v>72.05</c:v>
                </c:pt>
                <c:pt idx="5553">
                  <c:v>72.05</c:v>
                </c:pt>
                <c:pt idx="5554">
                  <c:v>72.05</c:v>
                </c:pt>
                <c:pt idx="5555">
                  <c:v>72.05</c:v>
                </c:pt>
                <c:pt idx="5556">
                  <c:v>72.05</c:v>
                </c:pt>
                <c:pt idx="5557">
                  <c:v>72.05</c:v>
                </c:pt>
                <c:pt idx="5558">
                  <c:v>72.05</c:v>
                </c:pt>
                <c:pt idx="5559">
                  <c:v>72.05</c:v>
                </c:pt>
                <c:pt idx="5560">
                  <c:v>72.05</c:v>
                </c:pt>
                <c:pt idx="5561">
                  <c:v>72.05</c:v>
                </c:pt>
                <c:pt idx="5562">
                  <c:v>72.05</c:v>
                </c:pt>
                <c:pt idx="5563">
                  <c:v>72.05</c:v>
                </c:pt>
                <c:pt idx="5564">
                  <c:v>72.093000000000004</c:v>
                </c:pt>
                <c:pt idx="5565">
                  <c:v>72.093000000000004</c:v>
                </c:pt>
                <c:pt idx="5566">
                  <c:v>72.093000000000004</c:v>
                </c:pt>
                <c:pt idx="5567">
                  <c:v>72.093000000000004</c:v>
                </c:pt>
                <c:pt idx="5568">
                  <c:v>72.093000000000004</c:v>
                </c:pt>
                <c:pt idx="5569">
                  <c:v>72.093000000000004</c:v>
                </c:pt>
                <c:pt idx="5570">
                  <c:v>72.093000000000004</c:v>
                </c:pt>
                <c:pt idx="5571">
                  <c:v>72.093000000000004</c:v>
                </c:pt>
                <c:pt idx="5572">
                  <c:v>72.093000000000004</c:v>
                </c:pt>
                <c:pt idx="5573">
                  <c:v>72.093000000000004</c:v>
                </c:pt>
                <c:pt idx="5574">
                  <c:v>72.093000000000004</c:v>
                </c:pt>
                <c:pt idx="5575">
                  <c:v>72.093000000000004</c:v>
                </c:pt>
                <c:pt idx="5576">
                  <c:v>72.05</c:v>
                </c:pt>
                <c:pt idx="5577">
                  <c:v>72.05</c:v>
                </c:pt>
                <c:pt idx="5578">
                  <c:v>72.05</c:v>
                </c:pt>
                <c:pt idx="5579">
                  <c:v>72.007000000000005</c:v>
                </c:pt>
                <c:pt idx="5580">
                  <c:v>72.007000000000005</c:v>
                </c:pt>
                <c:pt idx="5581">
                  <c:v>72.007000000000005</c:v>
                </c:pt>
                <c:pt idx="5582">
                  <c:v>71.964000000000027</c:v>
                </c:pt>
                <c:pt idx="5583">
                  <c:v>71.964000000000027</c:v>
                </c:pt>
                <c:pt idx="5584">
                  <c:v>72.007000000000005</c:v>
                </c:pt>
                <c:pt idx="5585">
                  <c:v>72.007000000000005</c:v>
                </c:pt>
                <c:pt idx="5586">
                  <c:v>72.007000000000005</c:v>
                </c:pt>
                <c:pt idx="5587">
                  <c:v>72.05</c:v>
                </c:pt>
                <c:pt idx="5588">
                  <c:v>72.05</c:v>
                </c:pt>
                <c:pt idx="5589">
                  <c:v>72.093000000000004</c:v>
                </c:pt>
                <c:pt idx="5590">
                  <c:v>72.093000000000004</c:v>
                </c:pt>
                <c:pt idx="5591">
                  <c:v>72.093000000000004</c:v>
                </c:pt>
                <c:pt idx="5592">
                  <c:v>72.05</c:v>
                </c:pt>
                <c:pt idx="5593">
                  <c:v>72.007000000000005</c:v>
                </c:pt>
                <c:pt idx="5594">
                  <c:v>71.964000000000027</c:v>
                </c:pt>
                <c:pt idx="5595">
                  <c:v>71.964000000000027</c:v>
                </c:pt>
                <c:pt idx="5596">
                  <c:v>71.92</c:v>
                </c:pt>
                <c:pt idx="5597">
                  <c:v>71.92</c:v>
                </c:pt>
                <c:pt idx="5598">
                  <c:v>71.92</c:v>
                </c:pt>
                <c:pt idx="5599">
                  <c:v>71.92</c:v>
                </c:pt>
                <c:pt idx="5600">
                  <c:v>71.92</c:v>
                </c:pt>
                <c:pt idx="5601">
                  <c:v>71.876999999999981</c:v>
                </c:pt>
                <c:pt idx="5602">
                  <c:v>71.876999999999981</c:v>
                </c:pt>
                <c:pt idx="5603">
                  <c:v>71.876999999999981</c:v>
                </c:pt>
                <c:pt idx="5604">
                  <c:v>71.876999999999981</c:v>
                </c:pt>
                <c:pt idx="5605">
                  <c:v>71.876999999999981</c:v>
                </c:pt>
                <c:pt idx="5606">
                  <c:v>71.876999999999981</c:v>
                </c:pt>
                <c:pt idx="5607">
                  <c:v>71.876999999999981</c:v>
                </c:pt>
                <c:pt idx="5608">
                  <c:v>71.876999999999981</c:v>
                </c:pt>
                <c:pt idx="5609">
                  <c:v>71.876999999999981</c:v>
                </c:pt>
                <c:pt idx="5610">
                  <c:v>71.876999999999981</c:v>
                </c:pt>
                <c:pt idx="5611">
                  <c:v>71.876999999999981</c:v>
                </c:pt>
                <c:pt idx="5612">
                  <c:v>71.876999999999981</c:v>
                </c:pt>
                <c:pt idx="5613">
                  <c:v>71.834000000000003</c:v>
                </c:pt>
                <c:pt idx="5614">
                  <c:v>71.834000000000003</c:v>
                </c:pt>
                <c:pt idx="5615">
                  <c:v>71.834000000000003</c:v>
                </c:pt>
                <c:pt idx="5616">
                  <c:v>71.790999999999997</c:v>
                </c:pt>
                <c:pt idx="5617">
                  <c:v>71.790999999999997</c:v>
                </c:pt>
                <c:pt idx="5618">
                  <c:v>71.748000000000005</c:v>
                </c:pt>
                <c:pt idx="5619">
                  <c:v>71.748000000000005</c:v>
                </c:pt>
                <c:pt idx="5620">
                  <c:v>71.703999999999994</c:v>
                </c:pt>
                <c:pt idx="5621">
                  <c:v>71.703999999999994</c:v>
                </c:pt>
                <c:pt idx="5622">
                  <c:v>71.661000000000001</c:v>
                </c:pt>
                <c:pt idx="5623">
                  <c:v>71.61999999999999</c:v>
                </c:pt>
                <c:pt idx="5624">
                  <c:v>71.61999999999999</c:v>
                </c:pt>
                <c:pt idx="5625">
                  <c:v>71.576999999999998</c:v>
                </c:pt>
                <c:pt idx="5626">
                  <c:v>71.533000000000001</c:v>
                </c:pt>
                <c:pt idx="5627">
                  <c:v>71.533000000000001</c:v>
                </c:pt>
                <c:pt idx="5628">
                  <c:v>71.489999999999995</c:v>
                </c:pt>
                <c:pt idx="5629">
                  <c:v>71.447000000000031</c:v>
                </c:pt>
                <c:pt idx="5630">
                  <c:v>71.403999999999996</c:v>
                </c:pt>
                <c:pt idx="5631">
                  <c:v>71.361000000000004</c:v>
                </c:pt>
                <c:pt idx="5632">
                  <c:v>71.361000000000004</c:v>
                </c:pt>
                <c:pt idx="5633">
                  <c:v>71.361000000000004</c:v>
                </c:pt>
                <c:pt idx="5634">
                  <c:v>71.361000000000004</c:v>
                </c:pt>
                <c:pt idx="5635">
                  <c:v>71.316999999999993</c:v>
                </c:pt>
                <c:pt idx="5636">
                  <c:v>71.361000000000004</c:v>
                </c:pt>
                <c:pt idx="5637">
                  <c:v>71.361000000000004</c:v>
                </c:pt>
                <c:pt idx="5638">
                  <c:v>71.361000000000004</c:v>
                </c:pt>
                <c:pt idx="5639">
                  <c:v>71.316999999999993</c:v>
                </c:pt>
                <c:pt idx="5640">
                  <c:v>71.316999999999993</c:v>
                </c:pt>
                <c:pt idx="5641">
                  <c:v>71.316999999999993</c:v>
                </c:pt>
                <c:pt idx="5642">
                  <c:v>71.316999999999993</c:v>
                </c:pt>
                <c:pt idx="5643">
                  <c:v>71.361000000000004</c:v>
                </c:pt>
                <c:pt idx="5644">
                  <c:v>71.361000000000004</c:v>
                </c:pt>
                <c:pt idx="5645">
                  <c:v>71.361000000000004</c:v>
                </c:pt>
                <c:pt idx="5646">
                  <c:v>71.361000000000004</c:v>
                </c:pt>
                <c:pt idx="5647">
                  <c:v>71.316999999999993</c:v>
                </c:pt>
                <c:pt idx="5648">
                  <c:v>71.316999999999993</c:v>
                </c:pt>
                <c:pt idx="5649">
                  <c:v>71.316999999999993</c:v>
                </c:pt>
                <c:pt idx="5650">
                  <c:v>71.274000000000001</c:v>
                </c:pt>
                <c:pt idx="5651">
                  <c:v>71.274000000000001</c:v>
                </c:pt>
                <c:pt idx="5652">
                  <c:v>71.274000000000001</c:v>
                </c:pt>
                <c:pt idx="5653">
                  <c:v>71.274000000000001</c:v>
                </c:pt>
                <c:pt idx="5654">
                  <c:v>71.274000000000001</c:v>
                </c:pt>
                <c:pt idx="5655">
                  <c:v>71.274000000000001</c:v>
                </c:pt>
                <c:pt idx="5656">
                  <c:v>71.274000000000001</c:v>
                </c:pt>
                <c:pt idx="5657">
                  <c:v>71.274000000000001</c:v>
                </c:pt>
                <c:pt idx="5658">
                  <c:v>71.230999999999995</c:v>
                </c:pt>
                <c:pt idx="5659">
                  <c:v>71.230999999999995</c:v>
                </c:pt>
                <c:pt idx="5660">
                  <c:v>71.19</c:v>
                </c:pt>
                <c:pt idx="5661">
                  <c:v>71.19</c:v>
                </c:pt>
                <c:pt idx="5662">
                  <c:v>71.19</c:v>
                </c:pt>
                <c:pt idx="5663">
                  <c:v>71.146000000000001</c:v>
                </c:pt>
                <c:pt idx="5664">
                  <c:v>71.146000000000001</c:v>
                </c:pt>
                <c:pt idx="5665">
                  <c:v>71.146000000000001</c:v>
                </c:pt>
                <c:pt idx="5666">
                  <c:v>71.146000000000001</c:v>
                </c:pt>
                <c:pt idx="5667">
                  <c:v>71.146000000000001</c:v>
                </c:pt>
                <c:pt idx="5668">
                  <c:v>71.146000000000001</c:v>
                </c:pt>
                <c:pt idx="5669">
                  <c:v>71.146000000000001</c:v>
                </c:pt>
                <c:pt idx="5670">
                  <c:v>71.146000000000001</c:v>
                </c:pt>
                <c:pt idx="5671">
                  <c:v>71.146000000000001</c:v>
                </c:pt>
                <c:pt idx="5672">
                  <c:v>71.19</c:v>
                </c:pt>
                <c:pt idx="5673">
                  <c:v>71.19</c:v>
                </c:pt>
                <c:pt idx="5674">
                  <c:v>71.230999999999995</c:v>
                </c:pt>
                <c:pt idx="5675">
                  <c:v>71.230999999999995</c:v>
                </c:pt>
                <c:pt idx="5676">
                  <c:v>71.19</c:v>
                </c:pt>
                <c:pt idx="5677">
                  <c:v>71.19</c:v>
                </c:pt>
                <c:pt idx="5678">
                  <c:v>71.146000000000001</c:v>
                </c:pt>
                <c:pt idx="5679">
                  <c:v>71.146000000000001</c:v>
                </c:pt>
                <c:pt idx="5680">
                  <c:v>71.146000000000001</c:v>
                </c:pt>
                <c:pt idx="5681">
                  <c:v>71.10299999999998</c:v>
                </c:pt>
                <c:pt idx="5682">
                  <c:v>71.10299999999998</c:v>
                </c:pt>
                <c:pt idx="5683">
                  <c:v>71.10299999999998</c:v>
                </c:pt>
                <c:pt idx="5684">
                  <c:v>71.10299999999998</c:v>
                </c:pt>
                <c:pt idx="5685">
                  <c:v>71.10299999999998</c:v>
                </c:pt>
                <c:pt idx="5686">
                  <c:v>71.10299999999998</c:v>
                </c:pt>
                <c:pt idx="5687">
                  <c:v>71.10299999999998</c:v>
                </c:pt>
                <c:pt idx="5688">
                  <c:v>71.10299999999998</c:v>
                </c:pt>
                <c:pt idx="5689">
                  <c:v>71.10299999999998</c:v>
                </c:pt>
                <c:pt idx="5690">
                  <c:v>71.10299999999998</c:v>
                </c:pt>
                <c:pt idx="5691">
                  <c:v>71.10299999999998</c:v>
                </c:pt>
                <c:pt idx="5692">
                  <c:v>71.06</c:v>
                </c:pt>
                <c:pt idx="5693">
                  <c:v>71.06</c:v>
                </c:pt>
                <c:pt idx="5694">
                  <c:v>71.06</c:v>
                </c:pt>
                <c:pt idx="5695">
                  <c:v>71.016999999999996</c:v>
                </c:pt>
                <c:pt idx="5696">
                  <c:v>71.016999999999996</c:v>
                </c:pt>
                <c:pt idx="5697">
                  <c:v>70.974000000000004</c:v>
                </c:pt>
                <c:pt idx="5698">
                  <c:v>70.974000000000004</c:v>
                </c:pt>
                <c:pt idx="5699">
                  <c:v>70.930000000000007</c:v>
                </c:pt>
                <c:pt idx="5700">
                  <c:v>70.930000000000007</c:v>
                </c:pt>
                <c:pt idx="5701">
                  <c:v>70.887</c:v>
                </c:pt>
                <c:pt idx="5702">
                  <c:v>70.887</c:v>
                </c:pt>
                <c:pt idx="5703">
                  <c:v>70.846000000000004</c:v>
                </c:pt>
                <c:pt idx="5704">
                  <c:v>70.846000000000004</c:v>
                </c:pt>
                <c:pt idx="5705">
                  <c:v>70.846000000000004</c:v>
                </c:pt>
                <c:pt idx="5706">
                  <c:v>70.802999999999983</c:v>
                </c:pt>
                <c:pt idx="5707">
                  <c:v>70.802999999999983</c:v>
                </c:pt>
                <c:pt idx="5708">
                  <c:v>70.802999999999983</c:v>
                </c:pt>
                <c:pt idx="5709">
                  <c:v>70.802999999999983</c:v>
                </c:pt>
                <c:pt idx="5710">
                  <c:v>70.802999999999983</c:v>
                </c:pt>
                <c:pt idx="5711">
                  <c:v>70.802999999999983</c:v>
                </c:pt>
                <c:pt idx="5712">
                  <c:v>70.802999999999983</c:v>
                </c:pt>
                <c:pt idx="5713">
                  <c:v>70.802999999999983</c:v>
                </c:pt>
                <c:pt idx="5714">
                  <c:v>70.802999999999983</c:v>
                </c:pt>
                <c:pt idx="5715">
                  <c:v>70.846000000000004</c:v>
                </c:pt>
                <c:pt idx="5716">
                  <c:v>70.846000000000004</c:v>
                </c:pt>
                <c:pt idx="5717">
                  <c:v>70.846000000000004</c:v>
                </c:pt>
                <c:pt idx="5718">
                  <c:v>70.802999999999983</c:v>
                </c:pt>
                <c:pt idx="5719">
                  <c:v>70.802999999999983</c:v>
                </c:pt>
                <c:pt idx="5720">
                  <c:v>70.802999999999983</c:v>
                </c:pt>
                <c:pt idx="5721">
                  <c:v>70.802999999999983</c:v>
                </c:pt>
                <c:pt idx="5722">
                  <c:v>70.846000000000004</c:v>
                </c:pt>
                <c:pt idx="5723">
                  <c:v>70.846000000000004</c:v>
                </c:pt>
                <c:pt idx="5724">
                  <c:v>70.846000000000004</c:v>
                </c:pt>
                <c:pt idx="5725">
                  <c:v>70.846000000000004</c:v>
                </c:pt>
                <c:pt idx="5726">
                  <c:v>70.846000000000004</c:v>
                </c:pt>
                <c:pt idx="5727">
                  <c:v>70.846000000000004</c:v>
                </c:pt>
                <c:pt idx="5728">
                  <c:v>70.846000000000004</c:v>
                </c:pt>
                <c:pt idx="5729">
                  <c:v>70.846000000000004</c:v>
                </c:pt>
                <c:pt idx="5730">
                  <c:v>70.846000000000004</c:v>
                </c:pt>
                <c:pt idx="5731">
                  <c:v>70.846000000000004</c:v>
                </c:pt>
                <c:pt idx="5732">
                  <c:v>70.846000000000004</c:v>
                </c:pt>
                <c:pt idx="5733">
                  <c:v>70.846000000000004</c:v>
                </c:pt>
                <c:pt idx="5734">
                  <c:v>70.887</c:v>
                </c:pt>
                <c:pt idx="5735">
                  <c:v>70.887</c:v>
                </c:pt>
                <c:pt idx="5736">
                  <c:v>70.887</c:v>
                </c:pt>
                <c:pt idx="5737">
                  <c:v>70.887</c:v>
                </c:pt>
                <c:pt idx="5738">
                  <c:v>70.887</c:v>
                </c:pt>
                <c:pt idx="5739">
                  <c:v>70.887</c:v>
                </c:pt>
                <c:pt idx="5740">
                  <c:v>70.887</c:v>
                </c:pt>
                <c:pt idx="5741">
                  <c:v>70.846000000000004</c:v>
                </c:pt>
                <c:pt idx="5742">
                  <c:v>70.846000000000004</c:v>
                </c:pt>
                <c:pt idx="5743">
                  <c:v>70.802999999999983</c:v>
                </c:pt>
                <c:pt idx="5744">
                  <c:v>70.802999999999983</c:v>
                </c:pt>
                <c:pt idx="5745">
                  <c:v>70.802999999999983</c:v>
                </c:pt>
                <c:pt idx="5746">
                  <c:v>70.802999999999983</c:v>
                </c:pt>
                <c:pt idx="5747">
                  <c:v>70.802999999999983</c:v>
                </c:pt>
                <c:pt idx="5748">
                  <c:v>70.802999999999983</c:v>
                </c:pt>
                <c:pt idx="5749">
                  <c:v>70.846000000000004</c:v>
                </c:pt>
                <c:pt idx="5750">
                  <c:v>70.846000000000004</c:v>
                </c:pt>
                <c:pt idx="5751">
                  <c:v>70.846000000000004</c:v>
                </c:pt>
                <c:pt idx="5752">
                  <c:v>70.846000000000004</c:v>
                </c:pt>
                <c:pt idx="5753">
                  <c:v>70.846000000000004</c:v>
                </c:pt>
                <c:pt idx="5754">
                  <c:v>70.887</c:v>
                </c:pt>
                <c:pt idx="5755">
                  <c:v>70.887</c:v>
                </c:pt>
                <c:pt idx="5756">
                  <c:v>70.887</c:v>
                </c:pt>
                <c:pt idx="5757">
                  <c:v>70.887</c:v>
                </c:pt>
                <c:pt idx="5758">
                  <c:v>70.887</c:v>
                </c:pt>
                <c:pt idx="5759">
                  <c:v>70.887</c:v>
                </c:pt>
                <c:pt idx="5760">
                  <c:v>70.887</c:v>
                </c:pt>
                <c:pt idx="5761">
                  <c:v>70.887</c:v>
                </c:pt>
                <c:pt idx="5762">
                  <c:v>70.887</c:v>
                </c:pt>
                <c:pt idx="5763">
                  <c:v>70.887</c:v>
                </c:pt>
                <c:pt idx="5764">
                  <c:v>70.887</c:v>
                </c:pt>
                <c:pt idx="5765">
                  <c:v>70.887</c:v>
                </c:pt>
                <c:pt idx="5766">
                  <c:v>70.930000000000007</c:v>
                </c:pt>
                <c:pt idx="5767">
                  <c:v>70.887</c:v>
                </c:pt>
                <c:pt idx="5768">
                  <c:v>70.930000000000007</c:v>
                </c:pt>
                <c:pt idx="5769">
                  <c:v>70.930000000000007</c:v>
                </c:pt>
                <c:pt idx="5770">
                  <c:v>70.930000000000007</c:v>
                </c:pt>
                <c:pt idx="5771">
                  <c:v>70.930000000000007</c:v>
                </c:pt>
                <c:pt idx="5772">
                  <c:v>70.930000000000007</c:v>
                </c:pt>
                <c:pt idx="5773">
                  <c:v>70.930000000000007</c:v>
                </c:pt>
                <c:pt idx="5774">
                  <c:v>70.930000000000007</c:v>
                </c:pt>
                <c:pt idx="5775">
                  <c:v>70.930000000000007</c:v>
                </c:pt>
                <c:pt idx="5776">
                  <c:v>70.930000000000007</c:v>
                </c:pt>
                <c:pt idx="5777">
                  <c:v>70.930000000000007</c:v>
                </c:pt>
                <c:pt idx="5778">
                  <c:v>70.930000000000007</c:v>
                </c:pt>
                <c:pt idx="5779">
                  <c:v>70.887</c:v>
                </c:pt>
                <c:pt idx="5780">
                  <c:v>70.887</c:v>
                </c:pt>
                <c:pt idx="5781">
                  <c:v>70.846000000000004</c:v>
                </c:pt>
                <c:pt idx="5782">
                  <c:v>70.846000000000004</c:v>
                </c:pt>
                <c:pt idx="5783">
                  <c:v>70.846000000000004</c:v>
                </c:pt>
                <c:pt idx="5784">
                  <c:v>70.802999999999983</c:v>
                </c:pt>
                <c:pt idx="5785">
                  <c:v>70.802999999999983</c:v>
                </c:pt>
                <c:pt idx="5786">
                  <c:v>70.802999999999983</c:v>
                </c:pt>
                <c:pt idx="5787">
                  <c:v>70.802999999999983</c:v>
                </c:pt>
                <c:pt idx="5788">
                  <c:v>70.759</c:v>
                </c:pt>
                <c:pt idx="5789">
                  <c:v>70.759</c:v>
                </c:pt>
                <c:pt idx="5790">
                  <c:v>70.715999999999994</c:v>
                </c:pt>
                <c:pt idx="5791">
                  <c:v>70.672999999999988</c:v>
                </c:pt>
                <c:pt idx="5792">
                  <c:v>70.63</c:v>
                </c:pt>
                <c:pt idx="5793">
                  <c:v>70.587000000000003</c:v>
                </c:pt>
                <c:pt idx="5794">
                  <c:v>70.587000000000003</c:v>
                </c:pt>
                <c:pt idx="5795">
                  <c:v>70.543000000000006</c:v>
                </c:pt>
                <c:pt idx="5796">
                  <c:v>70.543000000000006</c:v>
                </c:pt>
                <c:pt idx="5797">
                  <c:v>70.543000000000006</c:v>
                </c:pt>
                <c:pt idx="5798">
                  <c:v>70.543000000000006</c:v>
                </c:pt>
                <c:pt idx="5799">
                  <c:v>70.501999999999995</c:v>
                </c:pt>
                <c:pt idx="5800">
                  <c:v>70.501999999999995</c:v>
                </c:pt>
                <c:pt idx="5801">
                  <c:v>70.501999999999995</c:v>
                </c:pt>
                <c:pt idx="5802">
                  <c:v>70.459000000000003</c:v>
                </c:pt>
                <c:pt idx="5803">
                  <c:v>70.459000000000003</c:v>
                </c:pt>
                <c:pt idx="5804">
                  <c:v>70.415999999999997</c:v>
                </c:pt>
                <c:pt idx="5805">
                  <c:v>70.415999999999997</c:v>
                </c:pt>
                <c:pt idx="5806">
                  <c:v>70.415999999999997</c:v>
                </c:pt>
                <c:pt idx="5807">
                  <c:v>70.415999999999997</c:v>
                </c:pt>
                <c:pt idx="5808">
                  <c:v>70.415999999999997</c:v>
                </c:pt>
                <c:pt idx="5809">
                  <c:v>70.415999999999997</c:v>
                </c:pt>
                <c:pt idx="5810">
                  <c:v>70.415999999999997</c:v>
                </c:pt>
                <c:pt idx="5811">
                  <c:v>70.415999999999997</c:v>
                </c:pt>
                <c:pt idx="5812">
                  <c:v>70.415999999999997</c:v>
                </c:pt>
                <c:pt idx="5813">
                  <c:v>70.415999999999997</c:v>
                </c:pt>
                <c:pt idx="5814">
                  <c:v>70.415999999999997</c:v>
                </c:pt>
                <c:pt idx="5815">
                  <c:v>70.415999999999997</c:v>
                </c:pt>
                <c:pt idx="5816">
                  <c:v>70.415999999999997</c:v>
                </c:pt>
                <c:pt idx="5817">
                  <c:v>70.459000000000003</c:v>
                </c:pt>
                <c:pt idx="5818">
                  <c:v>70.459000000000003</c:v>
                </c:pt>
                <c:pt idx="5819">
                  <c:v>70.459000000000003</c:v>
                </c:pt>
                <c:pt idx="5820">
                  <c:v>70.459000000000003</c:v>
                </c:pt>
                <c:pt idx="5821">
                  <c:v>70.459000000000003</c:v>
                </c:pt>
                <c:pt idx="5822">
                  <c:v>70.459000000000003</c:v>
                </c:pt>
                <c:pt idx="5823">
                  <c:v>70.459000000000003</c:v>
                </c:pt>
                <c:pt idx="5824">
                  <c:v>70.459000000000003</c:v>
                </c:pt>
                <c:pt idx="5825">
                  <c:v>70.459000000000003</c:v>
                </c:pt>
                <c:pt idx="5826">
                  <c:v>70.459000000000003</c:v>
                </c:pt>
                <c:pt idx="5827">
                  <c:v>70.415999999999997</c:v>
                </c:pt>
                <c:pt idx="5828">
                  <c:v>70.415999999999997</c:v>
                </c:pt>
                <c:pt idx="5829">
                  <c:v>70.415999999999997</c:v>
                </c:pt>
                <c:pt idx="5830">
                  <c:v>70.415999999999997</c:v>
                </c:pt>
                <c:pt idx="5831">
                  <c:v>70.415999999999997</c:v>
                </c:pt>
                <c:pt idx="5832">
                  <c:v>70.415999999999997</c:v>
                </c:pt>
                <c:pt idx="5833">
                  <c:v>70.415999999999997</c:v>
                </c:pt>
                <c:pt idx="5834">
                  <c:v>70.415999999999997</c:v>
                </c:pt>
                <c:pt idx="5835">
                  <c:v>70.415999999999997</c:v>
                </c:pt>
                <c:pt idx="5836">
                  <c:v>70.415999999999997</c:v>
                </c:pt>
                <c:pt idx="5837">
                  <c:v>70.415999999999997</c:v>
                </c:pt>
                <c:pt idx="5838">
                  <c:v>70.459000000000003</c:v>
                </c:pt>
                <c:pt idx="5839">
                  <c:v>70.459000000000003</c:v>
                </c:pt>
                <c:pt idx="5840">
                  <c:v>70.459000000000003</c:v>
                </c:pt>
                <c:pt idx="5841">
                  <c:v>70.415999999999997</c:v>
                </c:pt>
                <c:pt idx="5842">
                  <c:v>70.415999999999997</c:v>
                </c:pt>
                <c:pt idx="5843">
                  <c:v>70.371999999999986</c:v>
                </c:pt>
                <c:pt idx="5844">
                  <c:v>70.371999999999986</c:v>
                </c:pt>
                <c:pt idx="5845">
                  <c:v>70.328999999999979</c:v>
                </c:pt>
                <c:pt idx="5846">
                  <c:v>70.328999999999979</c:v>
                </c:pt>
                <c:pt idx="5847">
                  <c:v>70.328999999999979</c:v>
                </c:pt>
                <c:pt idx="5848">
                  <c:v>70.371999999999986</c:v>
                </c:pt>
                <c:pt idx="5849">
                  <c:v>70.371999999999986</c:v>
                </c:pt>
                <c:pt idx="5850">
                  <c:v>70.415999999999997</c:v>
                </c:pt>
                <c:pt idx="5851">
                  <c:v>70.415999999999997</c:v>
                </c:pt>
                <c:pt idx="5852">
                  <c:v>70.459000000000003</c:v>
                </c:pt>
                <c:pt idx="5853">
                  <c:v>70.501999999999995</c:v>
                </c:pt>
                <c:pt idx="5854">
                  <c:v>70.501999999999995</c:v>
                </c:pt>
                <c:pt idx="5855">
                  <c:v>70.501999999999995</c:v>
                </c:pt>
                <c:pt idx="5856">
                  <c:v>70.543000000000006</c:v>
                </c:pt>
                <c:pt idx="5857">
                  <c:v>70.543000000000006</c:v>
                </c:pt>
                <c:pt idx="5858">
                  <c:v>70.543000000000006</c:v>
                </c:pt>
                <c:pt idx="5859">
                  <c:v>70.543000000000006</c:v>
                </c:pt>
                <c:pt idx="5860">
                  <c:v>70.543000000000006</c:v>
                </c:pt>
                <c:pt idx="5861">
                  <c:v>70.543000000000006</c:v>
                </c:pt>
                <c:pt idx="5862">
                  <c:v>70.543000000000006</c:v>
                </c:pt>
                <c:pt idx="5863">
                  <c:v>70.543000000000006</c:v>
                </c:pt>
                <c:pt idx="5864">
                  <c:v>70.543000000000006</c:v>
                </c:pt>
                <c:pt idx="5865">
                  <c:v>70.543000000000006</c:v>
                </c:pt>
                <c:pt idx="5866">
                  <c:v>70.587000000000003</c:v>
                </c:pt>
                <c:pt idx="5867">
                  <c:v>70.587000000000003</c:v>
                </c:pt>
                <c:pt idx="5868">
                  <c:v>70.587000000000003</c:v>
                </c:pt>
                <c:pt idx="5869">
                  <c:v>70.587000000000003</c:v>
                </c:pt>
                <c:pt idx="5870">
                  <c:v>70.63</c:v>
                </c:pt>
                <c:pt idx="5871">
                  <c:v>70.587000000000003</c:v>
                </c:pt>
                <c:pt idx="5872">
                  <c:v>70.587000000000003</c:v>
                </c:pt>
                <c:pt idx="5873">
                  <c:v>70.587000000000003</c:v>
                </c:pt>
                <c:pt idx="5874">
                  <c:v>70.63</c:v>
                </c:pt>
                <c:pt idx="5875">
                  <c:v>70.63</c:v>
                </c:pt>
                <c:pt idx="5876">
                  <c:v>70.672999999999988</c:v>
                </c:pt>
                <c:pt idx="5877">
                  <c:v>70.672999999999988</c:v>
                </c:pt>
                <c:pt idx="5878">
                  <c:v>70.715999999999994</c:v>
                </c:pt>
                <c:pt idx="5879">
                  <c:v>70.715999999999994</c:v>
                </c:pt>
                <c:pt idx="5880">
                  <c:v>70.759</c:v>
                </c:pt>
                <c:pt idx="5881">
                  <c:v>70.759</c:v>
                </c:pt>
                <c:pt idx="5882">
                  <c:v>70.759</c:v>
                </c:pt>
                <c:pt idx="5883">
                  <c:v>70.715999999999994</c:v>
                </c:pt>
                <c:pt idx="5884">
                  <c:v>70.715999999999994</c:v>
                </c:pt>
                <c:pt idx="5885">
                  <c:v>70.715999999999994</c:v>
                </c:pt>
                <c:pt idx="5886">
                  <c:v>70.672999999999988</c:v>
                </c:pt>
                <c:pt idx="5887">
                  <c:v>70.672999999999988</c:v>
                </c:pt>
                <c:pt idx="5888">
                  <c:v>70.672999999999988</c:v>
                </c:pt>
                <c:pt idx="5889">
                  <c:v>70.672999999999988</c:v>
                </c:pt>
                <c:pt idx="5890">
                  <c:v>70.672999999999988</c:v>
                </c:pt>
                <c:pt idx="5891">
                  <c:v>70.715999999999994</c:v>
                </c:pt>
                <c:pt idx="5892">
                  <c:v>70.715999999999994</c:v>
                </c:pt>
                <c:pt idx="5893">
                  <c:v>70.759</c:v>
                </c:pt>
                <c:pt idx="5894">
                  <c:v>70.759</c:v>
                </c:pt>
                <c:pt idx="5895">
                  <c:v>70.759</c:v>
                </c:pt>
                <c:pt idx="5896">
                  <c:v>70.715999999999994</c:v>
                </c:pt>
                <c:pt idx="5897">
                  <c:v>70.715999999999994</c:v>
                </c:pt>
                <c:pt idx="5898">
                  <c:v>70.715999999999994</c:v>
                </c:pt>
                <c:pt idx="5899">
                  <c:v>70.672999999999988</c:v>
                </c:pt>
                <c:pt idx="5900">
                  <c:v>70.672999999999988</c:v>
                </c:pt>
                <c:pt idx="5901">
                  <c:v>70.672999999999988</c:v>
                </c:pt>
                <c:pt idx="5902">
                  <c:v>70.672999999999988</c:v>
                </c:pt>
                <c:pt idx="5903">
                  <c:v>70.672999999999988</c:v>
                </c:pt>
                <c:pt idx="5904">
                  <c:v>70.672999999999988</c:v>
                </c:pt>
                <c:pt idx="5905">
                  <c:v>70.672999999999988</c:v>
                </c:pt>
                <c:pt idx="5906">
                  <c:v>70.63</c:v>
                </c:pt>
                <c:pt idx="5907">
                  <c:v>70.63</c:v>
                </c:pt>
                <c:pt idx="5908">
                  <c:v>70.63</c:v>
                </c:pt>
                <c:pt idx="5909">
                  <c:v>70.63</c:v>
                </c:pt>
                <c:pt idx="5910">
                  <c:v>70.63</c:v>
                </c:pt>
                <c:pt idx="5911">
                  <c:v>70.63</c:v>
                </c:pt>
                <c:pt idx="5912">
                  <c:v>70.63</c:v>
                </c:pt>
                <c:pt idx="5913">
                  <c:v>70.63</c:v>
                </c:pt>
                <c:pt idx="5914">
                  <c:v>70.587000000000003</c:v>
                </c:pt>
                <c:pt idx="5915">
                  <c:v>70.587000000000003</c:v>
                </c:pt>
                <c:pt idx="5916">
                  <c:v>70.587000000000003</c:v>
                </c:pt>
                <c:pt idx="5917">
                  <c:v>70.587000000000003</c:v>
                </c:pt>
                <c:pt idx="5918">
                  <c:v>70.543000000000006</c:v>
                </c:pt>
                <c:pt idx="5919">
                  <c:v>70.543000000000006</c:v>
                </c:pt>
                <c:pt idx="5920">
                  <c:v>70.543000000000006</c:v>
                </c:pt>
                <c:pt idx="5921">
                  <c:v>70.501999999999995</c:v>
                </c:pt>
                <c:pt idx="5922">
                  <c:v>70.501999999999995</c:v>
                </c:pt>
                <c:pt idx="5923">
                  <c:v>70.501999999999995</c:v>
                </c:pt>
                <c:pt idx="5924">
                  <c:v>70.459000000000003</c:v>
                </c:pt>
                <c:pt idx="5925">
                  <c:v>70.459000000000003</c:v>
                </c:pt>
                <c:pt idx="5926">
                  <c:v>70.415999999999997</c:v>
                </c:pt>
                <c:pt idx="5927">
                  <c:v>70.415999999999997</c:v>
                </c:pt>
                <c:pt idx="5928">
                  <c:v>70.371999999999986</c:v>
                </c:pt>
                <c:pt idx="5929">
                  <c:v>70.371999999999986</c:v>
                </c:pt>
                <c:pt idx="5930">
                  <c:v>70.328999999999979</c:v>
                </c:pt>
                <c:pt idx="5931">
                  <c:v>70.328999999999979</c:v>
                </c:pt>
                <c:pt idx="5932">
                  <c:v>70.328999999999979</c:v>
                </c:pt>
                <c:pt idx="5933">
                  <c:v>70.328999999999979</c:v>
                </c:pt>
                <c:pt idx="5934">
                  <c:v>70.328999999999979</c:v>
                </c:pt>
                <c:pt idx="5935">
                  <c:v>70.328999999999979</c:v>
                </c:pt>
                <c:pt idx="5936">
                  <c:v>70.286000000000001</c:v>
                </c:pt>
                <c:pt idx="5937">
                  <c:v>70.286000000000001</c:v>
                </c:pt>
                <c:pt idx="5938">
                  <c:v>70.286000000000001</c:v>
                </c:pt>
                <c:pt idx="5939">
                  <c:v>70.286000000000001</c:v>
                </c:pt>
                <c:pt idx="5940">
                  <c:v>70.286000000000001</c:v>
                </c:pt>
                <c:pt idx="5941">
                  <c:v>70.242999999999995</c:v>
                </c:pt>
                <c:pt idx="5942">
                  <c:v>70.242999999999995</c:v>
                </c:pt>
                <c:pt idx="5943">
                  <c:v>70.242999999999995</c:v>
                </c:pt>
                <c:pt idx="5944">
                  <c:v>70.242999999999995</c:v>
                </c:pt>
                <c:pt idx="5945">
                  <c:v>70.242999999999995</c:v>
                </c:pt>
                <c:pt idx="5946">
                  <c:v>70.242999999999995</c:v>
                </c:pt>
                <c:pt idx="5947">
                  <c:v>70.200999999999993</c:v>
                </c:pt>
                <c:pt idx="5948">
                  <c:v>70.200999999999993</c:v>
                </c:pt>
                <c:pt idx="5949">
                  <c:v>70.200999999999993</c:v>
                </c:pt>
                <c:pt idx="5950">
                  <c:v>70.200999999999993</c:v>
                </c:pt>
                <c:pt idx="5951">
                  <c:v>70.200999999999993</c:v>
                </c:pt>
                <c:pt idx="5952">
                  <c:v>70.200999999999993</c:v>
                </c:pt>
                <c:pt idx="5953">
                  <c:v>70.200999999999993</c:v>
                </c:pt>
                <c:pt idx="5954">
                  <c:v>70.200999999999993</c:v>
                </c:pt>
                <c:pt idx="5955">
                  <c:v>70.200999999999993</c:v>
                </c:pt>
                <c:pt idx="5956">
                  <c:v>70.242999999999995</c:v>
                </c:pt>
                <c:pt idx="5957">
                  <c:v>70.242999999999995</c:v>
                </c:pt>
                <c:pt idx="5958">
                  <c:v>70.242999999999995</c:v>
                </c:pt>
                <c:pt idx="5959">
                  <c:v>70.242999999999995</c:v>
                </c:pt>
                <c:pt idx="5960">
                  <c:v>70.242999999999995</c:v>
                </c:pt>
                <c:pt idx="5961">
                  <c:v>70.242999999999995</c:v>
                </c:pt>
                <c:pt idx="5962">
                  <c:v>70.242999999999995</c:v>
                </c:pt>
                <c:pt idx="5963">
                  <c:v>70.242999999999995</c:v>
                </c:pt>
                <c:pt idx="5964">
                  <c:v>70.242999999999995</c:v>
                </c:pt>
                <c:pt idx="5965">
                  <c:v>70.286000000000001</c:v>
                </c:pt>
                <c:pt idx="5966">
                  <c:v>70.286000000000001</c:v>
                </c:pt>
                <c:pt idx="5967">
                  <c:v>70.286000000000001</c:v>
                </c:pt>
                <c:pt idx="5968">
                  <c:v>70.286000000000001</c:v>
                </c:pt>
                <c:pt idx="5969">
                  <c:v>70.286000000000001</c:v>
                </c:pt>
                <c:pt idx="5970">
                  <c:v>70.328999999999979</c:v>
                </c:pt>
                <c:pt idx="5971">
                  <c:v>70.328999999999979</c:v>
                </c:pt>
                <c:pt idx="5972">
                  <c:v>70.328999999999979</c:v>
                </c:pt>
                <c:pt idx="5973">
                  <c:v>70.328999999999979</c:v>
                </c:pt>
                <c:pt idx="5974">
                  <c:v>70.328999999999979</c:v>
                </c:pt>
                <c:pt idx="5975">
                  <c:v>70.328999999999979</c:v>
                </c:pt>
                <c:pt idx="5976">
                  <c:v>70.328999999999979</c:v>
                </c:pt>
                <c:pt idx="5977">
                  <c:v>70.328999999999979</c:v>
                </c:pt>
                <c:pt idx="5978">
                  <c:v>70.328999999999979</c:v>
                </c:pt>
                <c:pt idx="5979">
                  <c:v>70.328999999999979</c:v>
                </c:pt>
                <c:pt idx="5980">
                  <c:v>70.328999999999979</c:v>
                </c:pt>
                <c:pt idx="5981">
                  <c:v>70.328999999999979</c:v>
                </c:pt>
                <c:pt idx="5982">
                  <c:v>70.328999999999979</c:v>
                </c:pt>
                <c:pt idx="5983">
                  <c:v>70.328999999999979</c:v>
                </c:pt>
                <c:pt idx="5984">
                  <c:v>70.328999999999979</c:v>
                </c:pt>
                <c:pt idx="5985">
                  <c:v>70.328999999999979</c:v>
                </c:pt>
                <c:pt idx="5986">
                  <c:v>70.328999999999979</c:v>
                </c:pt>
                <c:pt idx="5987">
                  <c:v>70.328999999999979</c:v>
                </c:pt>
                <c:pt idx="5988">
                  <c:v>70.286000000000001</c:v>
                </c:pt>
                <c:pt idx="5989">
                  <c:v>70.286000000000001</c:v>
                </c:pt>
                <c:pt idx="5990">
                  <c:v>70.286000000000001</c:v>
                </c:pt>
                <c:pt idx="5991">
                  <c:v>70.242999999999995</c:v>
                </c:pt>
                <c:pt idx="5992">
                  <c:v>70.242999999999995</c:v>
                </c:pt>
                <c:pt idx="5993">
                  <c:v>70.242999999999995</c:v>
                </c:pt>
                <c:pt idx="5994">
                  <c:v>70.200999999999993</c:v>
                </c:pt>
                <c:pt idx="5995">
                  <c:v>70.200999999999993</c:v>
                </c:pt>
                <c:pt idx="5996">
                  <c:v>70.157999999999987</c:v>
                </c:pt>
                <c:pt idx="5997">
                  <c:v>70.157999999999987</c:v>
                </c:pt>
                <c:pt idx="5998">
                  <c:v>70.114999999999995</c:v>
                </c:pt>
                <c:pt idx="5999">
                  <c:v>70.114999999999995</c:v>
                </c:pt>
                <c:pt idx="6000">
                  <c:v>70.114999999999995</c:v>
                </c:pt>
                <c:pt idx="6001">
                  <c:v>70.114999999999995</c:v>
                </c:pt>
                <c:pt idx="6002">
                  <c:v>70.114999999999995</c:v>
                </c:pt>
                <c:pt idx="6003">
                  <c:v>70.114999999999995</c:v>
                </c:pt>
                <c:pt idx="6004">
                  <c:v>70.114999999999995</c:v>
                </c:pt>
                <c:pt idx="6005">
                  <c:v>70.114999999999995</c:v>
                </c:pt>
                <c:pt idx="6006">
                  <c:v>70.114999999999995</c:v>
                </c:pt>
                <c:pt idx="6007">
                  <c:v>70.157999999999987</c:v>
                </c:pt>
                <c:pt idx="6008">
                  <c:v>70.157999999999987</c:v>
                </c:pt>
                <c:pt idx="6009">
                  <c:v>70.157999999999987</c:v>
                </c:pt>
                <c:pt idx="6010">
                  <c:v>70.157999999999987</c:v>
                </c:pt>
                <c:pt idx="6011">
                  <c:v>70.157999999999987</c:v>
                </c:pt>
                <c:pt idx="6012">
                  <c:v>70.200999999999993</c:v>
                </c:pt>
                <c:pt idx="6013">
                  <c:v>70.200999999999993</c:v>
                </c:pt>
                <c:pt idx="6014">
                  <c:v>70.200999999999993</c:v>
                </c:pt>
                <c:pt idx="6015">
                  <c:v>70.200999999999993</c:v>
                </c:pt>
                <c:pt idx="6016">
                  <c:v>70.200999999999993</c:v>
                </c:pt>
                <c:pt idx="6017">
                  <c:v>70.200999999999993</c:v>
                </c:pt>
                <c:pt idx="6018">
                  <c:v>70.200999999999993</c:v>
                </c:pt>
                <c:pt idx="6019">
                  <c:v>70.200999999999993</c:v>
                </c:pt>
                <c:pt idx="6020">
                  <c:v>70.200999999999993</c:v>
                </c:pt>
                <c:pt idx="6021">
                  <c:v>70.200999999999993</c:v>
                </c:pt>
                <c:pt idx="6022">
                  <c:v>70.200999999999993</c:v>
                </c:pt>
                <c:pt idx="6023">
                  <c:v>70.200999999999993</c:v>
                </c:pt>
                <c:pt idx="6024">
                  <c:v>70.200999999999993</c:v>
                </c:pt>
                <c:pt idx="6025">
                  <c:v>70.242999999999995</c:v>
                </c:pt>
                <c:pt idx="6026">
                  <c:v>70.242999999999995</c:v>
                </c:pt>
                <c:pt idx="6027">
                  <c:v>70.242999999999995</c:v>
                </c:pt>
                <c:pt idx="6028">
                  <c:v>70.286000000000001</c:v>
                </c:pt>
                <c:pt idx="6029">
                  <c:v>70.286000000000001</c:v>
                </c:pt>
                <c:pt idx="6030">
                  <c:v>70.286000000000001</c:v>
                </c:pt>
                <c:pt idx="6031">
                  <c:v>70.286000000000001</c:v>
                </c:pt>
                <c:pt idx="6032">
                  <c:v>70.286000000000001</c:v>
                </c:pt>
                <c:pt idx="6033">
                  <c:v>70.286000000000001</c:v>
                </c:pt>
                <c:pt idx="6034">
                  <c:v>70.286000000000001</c:v>
                </c:pt>
                <c:pt idx="6035">
                  <c:v>70.286000000000001</c:v>
                </c:pt>
                <c:pt idx="6036">
                  <c:v>70.286000000000001</c:v>
                </c:pt>
                <c:pt idx="6037">
                  <c:v>70.286000000000001</c:v>
                </c:pt>
                <c:pt idx="6038">
                  <c:v>70.242999999999995</c:v>
                </c:pt>
                <c:pt idx="6039">
                  <c:v>70.242999999999995</c:v>
                </c:pt>
                <c:pt idx="6040">
                  <c:v>70.242999999999995</c:v>
                </c:pt>
                <c:pt idx="6041">
                  <c:v>70.286000000000001</c:v>
                </c:pt>
                <c:pt idx="6042">
                  <c:v>70.286000000000001</c:v>
                </c:pt>
                <c:pt idx="6043">
                  <c:v>70.328999999999979</c:v>
                </c:pt>
                <c:pt idx="6044">
                  <c:v>70.371999999999986</c:v>
                </c:pt>
                <c:pt idx="6045">
                  <c:v>70.371999999999986</c:v>
                </c:pt>
                <c:pt idx="6046">
                  <c:v>70.415999999999997</c:v>
                </c:pt>
                <c:pt idx="6047">
                  <c:v>70.415999999999997</c:v>
                </c:pt>
                <c:pt idx="6048">
                  <c:v>70.459000000000003</c:v>
                </c:pt>
                <c:pt idx="6049">
                  <c:v>70.459000000000003</c:v>
                </c:pt>
                <c:pt idx="6050">
                  <c:v>70.459000000000003</c:v>
                </c:pt>
                <c:pt idx="6051">
                  <c:v>70.459000000000003</c:v>
                </c:pt>
                <c:pt idx="6052">
                  <c:v>70.459000000000003</c:v>
                </c:pt>
                <c:pt idx="6053">
                  <c:v>70.459000000000003</c:v>
                </c:pt>
                <c:pt idx="6054">
                  <c:v>70.459000000000003</c:v>
                </c:pt>
                <c:pt idx="6055">
                  <c:v>70.459000000000003</c:v>
                </c:pt>
                <c:pt idx="6056">
                  <c:v>70.415999999999997</c:v>
                </c:pt>
                <c:pt idx="6057">
                  <c:v>70.415999999999997</c:v>
                </c:pt>
                <c:pt idx="6058">
                  <c:v>70.415999999999997</c:v>
                </c:pt>
                <c:pt idx="6059">
                  <c:v>70.415999999999997</c:v>
                </c:pt>
                <c:pt idx="6060">
                  <c:v>70.371999999999986</c:v>
                </c:pt>
                <c:pt idx="6061">
                  <c:v>70.371999999999986</c:v>
                </c:pt>
                <c:pt idx="6062">
                  <c:v>70.371999999999986</c:v>
                </c:pt>
                <c:pt idx="6063">
                  <c:v>70.371999999999986</c:v>
                </c:pt>
                <c:pt idx="6064">
                  <c:v>70.415999999999997</c:v>
                </c:pt>
                <c:pt idx="6065">
                  <c:v>70.415999999999997</c:v>
                </c:pt>
                <c:pt idx="6066">
                  <c:v>70.459000000000003</c:v>
                </c:pt>
                <c:pt idx="6067">
                  <c:v>70.459000000000003</c:v>
                </c:pt>
                <c:pt idx="6068">
                  <c:v>70.459000000000003</c:v>
                </c:pt>
                <c:pt idx="6069">
                  <c:v>70.459000000000003</c:v>
                </c:pt>
                <c:pt idx="6070">
                  <c:v>70.459000000000003</c:v>
                </c:pt>
                <c:pt idx="6071">
                  <c:v>70.415999999999997</c:v>
                </c:pt>
                <c:pt idx="6072">
                  <c:v>70.415999999999997</c:v>
                </c:pt>
                <c:pt idx="6073">
                  <c:v>70.371999999999986</c:v>
                </c:pt>
                <c:pt idx="6074">
                  <c:v>70.328999999999979</c:v>
                </c:pt>
                <c:pt idx="6075">
                  <c:v>70.328999999999979</c:v>
                </c:pt>
                <c:pt idx="6076">
                  <c:v>70.328999999999979</c:v>
                </c:pt>
                <c:pt idx="6077">
                  <c:v>70.328999999999979</c:v>
                </c:pt>
                <c:pt idx="6078">
                  <c:v>70.328999999999979</c:v>
                </c:pt>
                <c:pt idx="6079">
                  <c:v>70.286000000000001</c:v>
                </c:pt>
                <c:pt idx="6080">
                  <c:v>70.286000000000001</c:v>
                </c:pt>
                <c:pt idx="6081">
                  <c:v>70.242999999999995</c:v>
                </c:pt>
                <c:pt idx="6082">
                  <c:v>70.242999999999995</c:v>
                </c:pt>
                <c:pt idx="6083">
                  <c:v>70.200999999999993</c:v>
                </c:pt>
                <c:pt idx="6084">
                  <c:v>70.200999999999993</c:v>
                </c:pt>
                <c:pt idx="6085">
                  <c:v>70.200999999999993</c:v>
                </c:pt>
                <c:pt idx="6086">
                  <c:v>70.200999999999993</c:v>
                </c:pt>
                <c:pt idx="6087">
                  <c:v>70.200999999999993</c:v>
                </c:pt>
                <c:pt idx="6088">
                  <c:v>70.242999999999995</c:v>
                </c:pt>
                <c:pt idx="6089">
                  <c:v>70.200999999999993</c:v>
                </c:pt>
                <c:pt idx="6090">
                  <c:v>70.200999999999993</c:v>
                </c:pt>
                <c:pt idx="6091">
                  <c:v>70.200999999999993</c:v>
                </c:pt>
                <c:pt idx="6092">
                  <c:v>70.157999999999987</c:v>
                </c:pt>
                <c:pt idx="6093">
                  <c:v>70.157999999999987</c:v>
                </c:pt>
                <c:pt idx="6094">
                  <c:v>70.157999999999987</c:v>
                </c:pt>
                <c:pt idx="6095">
                  <c:v>70.114999999999995</c:v>
                </c:pt>
                <c:pt idx="6096">
                  <c:v>70.114999999999995</c:v>
                </c:pt>
                <c:pt idx="6097">
                  <c:v>70.114999999999995</c:v>
                </c:pt>
                <c:pt idx="6098">
                  <c:v>70.072000000000003</c:v>
                </c:pt>
                <c:pt idx="6099">
                  <c:v>70.072000000000003</c:v>
                </c:pt>
                <c:pt idx="6100">
                  <c:v>70.072000000000003</c:v>
                </c:pt>
                <c:pt idx="6101">
                  <c:v>70.028999999999982</c:v>
                </c:pt>
                <c:pt idx="6102">
                  <c:v>70.028999999999982</c:v>
                </c:pt>
                <c:pt idx="6103">
                  <c:v>70.028999999999982</c:v>
                </c:pt>
                <c:pt idx="6104">
                  <c:v>69.985000000000014</c:v>
                </c:pt>
                <c:pt idx="6105">
                  <c:v>69.985000000000014</c:v>
                </c:pt>
                <c:pt idx="6106">
                  <c:v>69.985000000000014</c:v>
                </c:pt>
                <c:pt idx="6107">
                  <c:v>69.942000000000007</c:v>
                </c:pt>
                <c:pt idx="6108">
                  <c:v>69.942000000000007</c:v>
                </c:pt>
                <c:pt idx="6109">
                  <c:v>69.942000000000007</c:v>
                </c:pt>
                <c:pt idx="6110">
                  <c:v>69.942000000000007</c:v>
                </c:pt>
                <c:pt idx="6111">
                  <c:v>69.900999999999996</c:v>
                </c:pt>
                <c:pt idx="6112">
                  <c:v>69.900999999999996</c:v>
                </c:pt>
                <c:pt idx="6113">
                  <c:v>69.900999999999996</c:v>
                </c:pt>
                <c:pt idx="6114">
                  <c:v>69.900999999999996</c:v>
                </c:pt>
                <c:pt idx="6115">
                  <c:v>69.900999999999996</c:v>
                </c:pt>
                <c:pt idx="6116">
                  <c:v>69.900999999999996</c:v>
                </c:pt>
                <c:pt idx="6117">
                  <c:v>69.900999999999996</c:v>
                </c:pt>
                <c:pt idx="6118">
                  <c:v>69.900999999999996</c:v>
                </c:pt>
                <c:pt idx="6119">
                  <c:v>69.900999999999996</c:v>
                </c:pt>
                <c:pt idx="6120">
                  <c:v>69.85799999999999</c:v>
                </c:pt>
                <c:pt idx="6121">
                  <c:v>69.85799999999999</c:v>
                </c:pt>
                <c:pt idx="6122">
                  <c:v>69.813999999999993</c:v>
                </c:pt>
                <c:pt idx="6123">
                  <c:v>69.813999999999993</c:v>
                </c:pt>
                <c:pt idx="6124">
                  <c:v>69.813999999999993</c:v>
                </c:pt>
                <c:pt idx="6125">
                  <c:v>69.813999999999993</c:v>
                </c:pt>
                <c:pt idx="6126">
                  <c:v>69.813999999999993</c:v>
                </c:pt>
                <c:pt idx="6127">
                  <c:v>69.813999999999993</c:v>
                </c:pt>
                <c:pt idx="6128">
                  <c:v>69.813999999999993</c:v>
                </c:pt>
                <c:pt idx="6129">
                  <c:v>69.813999999999993</c:v>
                </c:pt>
                <c:pt idx="6130">
                  <c:v>69.813999999999993</c:v>
                </c:pt>
                <c:pt idx="6131">
                  <c:v>69.813999999999993</c:v>
                </c:pt>
                <c:pt idx="6132">
                  <c:v>69.813999999999993</c:v>
                </c:pt>
                <c:pt idx="6133">
                  <c:v>69.813999999999993</c:v>
                </c:pt>
                <c:pt idx="6134">
                  <c:v>69.771000000000001</c:v>
                </c:pt>
                <c:pt idx="6135">
                  <c:v>69.771000000000001</c:v>
                </c:pt>
                <c:pt idx="6136">
                  <c:v>69.771000000000001</c:v>
                </c:pt>
                <c:pt idx="6137">
                  <c:v>69.771000000000001</c:v>
                </c:pt>
                <c:pt idx="6138">
                  <c:v>69.771000000000001</c:v>
                </c:pt>
                <c:pt idx="6139">
                  <c:v>69.771000000000001</c:v>
                </c:pt>
                <c:pt idx="6140">
                  <c:v>69.771000000000001</c:v>
                </c:pt>
                <c:pt idx="6141">
                  <c:v>69.771000000000001</c:v>
                </c:pt>
                <c:pt idx="6142">
                  <c:v>69.813999999999993</c:v>
                </c:pt>
                <c:pt idx="6143">
                  <c:v>69.813999999999993</c:v>
                </c:pt>
                <c:pt idx="6144">
                  <c:v>69.813999999999993</c:v>
                </c:pt>
                <c:pt idx="6145">
                  <c:v>69.771000000000001</c:v>
                </c:pt>
                <c:pt idx="6146">
                  <c:v>69.771000000000001</c:v>
                </c:pt>
                <c:pt idx="6147">
                  <c:v>69.771000000000001</c:v>
                </c:pt>
                <c:pt idx="6148">
                  <c:v>69.727999999999994</c:v>
                </c:pt>
                <c:pt idx="6149">
                  <c:v>69.727999999999994</c:v>
                </c:pt>
                <c:pt idx="6150">
                  <c:v>69.727999999999994</c:v>
                </c:pt>
                <c:pt idx="6151">
                  <c:v>69.727999999999994</c:v>
                </c:pt>
                <c:pt idx="6152">
                  <c:v>69.727999999999994</c:v>
                </c:pt>
                <c:pt idx="6153">
                  <c:v>69.727999999999994</c:v>
                </c:pt>
                <c:pt idx="6154">
                  <c:v>69.727999999999994</c:v>
                </c:pt>
                <c:pt idx="6155">
                  <c:v>69.727999999999994</c:v>
                </c:pt>
                <c:pt idx="6156">
                  <c:v>69.727999999999994</c:v>
                </c:pt>
                <c:pt idx="6157">
                  <c:v>69.727999999999994</c:v>
                </c:pt>
                <c:pt idx="6158">
                  <c:v>69.727999999999994</c:v>
                </c:pt>
                <c:pt idx="6159">
                  <c:v>69.727999999999994</c:v>
                </c:pt>
                <c:pt idx="6160">
                  <c:v>69.727999999999994</c:v>
                </c:pt>
                <c:pt idx="6161">
                  <c:v>69.727999999999994</c:v>
                </c:pt>
                <c:pt idx="6162">
                  <c:v>69.727999999999994</c:v>
                </c:pt>
                <c:pt idx="6163">
                  <c:v>69.727999999999994</c:v>
                </c:pt>
                <c:pt idx="6164">
                  <c:v>69.727999999999994</c:v>
                </c:pt>
                <c:pt idx="6165">
                  <c:v>69.727999999999994</c:v>
                </c:pt>
                <c:pt idx="6166">
                  <c:v>69.727999999999994</c:v>
                </c:pt>
                <c:pt idx="6167">
                  <c:v>69.727999999999994</c:v>
                </c:pt>
                <c:pt idx="6168">
                  <c:v>69.727999999999994</c:v>
                </c:pt>
                <c:pt idx="6169">
                  <c:v>69.727999999999994</c:v>
                </c:pt>
                <c:pt idx="6170">
                  <c:v>69.727999999999994</c:v>
                </c:pt>
                <c:pt idx="6171">
                  <c:v>69.727999999999994</c:v>
                </c:pt>
                <c:pt idx="6172">
                  <c:v>69.727999999999994</c:v>
                </c:pt>
                <c:pt idx="6173">
                  <c:v>69.727999999999994</c:v>
                </c:pt>
                <c:pt idx="6174">
                  <c:v>69.727999999999994</c:v>
                </c:pt>
                <c:pt idx="6175">
                  <c:v>69.727999999999994</c:v>
                </c:pt>
                <c:pt idx="6176">
                  <c:v>69.727999999999994</c:v>
                </c:pt>
                <c:pt idx="6177">
                  <c:v>69.727999999999994</c:v>
                </c:pt>
                <c:pt idx="6178">
                  <c:v>69.727999999999994</c:v>
                </c:pt>
                <c:pt idx="6179">
                  <c:v>69.727999999999994</c:v>
                </c:pt>
                <c:pt idx="6180">
                  <c:v>69.685000000000002</c:v>
                </c:pt>
                <c:pt idx="6181">
                  <c:v>69.685000000000002</c:v>
                </c:pt>
                <c:pt idx="6182">
                  <c:v>69.727999999999994</c:v>
                </c:pt>
                <c:pt idx="6183">
                  <c:v>69.727999999999994</c:v>
                </c:pt>
                <c:pt idx="6184">
                  <c:v>69.727999999999994</c:v>
                </c:pt>
                <c:pt idx="6185">
                  <c:v>69.727999999999994</c:v>
                </c:pt>
                <c:pt idx="6186">
                  <c:v>69.727999999999994</c:v>
                </c:pt>
                <c:pt idx="6187">
                  <c:v>69.685000000000002</c:v>
                </c:pt>
                <c:pt idx="6188">
                  <c:v>69.685000000000002</c:v>
                </c:pt>
                <c:pt idx="6189">
                  <c:v>69.685000000000002</c:v>
                </c:pt>
                <c:pt idx="6190">
                  <c:v>69.685000000000002</c:v>
                </c:pt>
                <c:pt idx="6191">
                  <c:v>69.685000000000002</c:v>
                </c:pt>
                <c:pt idx="6192">
                  <c:v>69.685000000000002</c:v>
                </c:pt>
                <c:pt idx="6193">
                  <c:v>69.685000000000002</c:v>
                </c:pt>
                <c:pt idx="6194">
                  <c:v>69.727999999999994</c:v>
                </c:pt>
                <c:pt idx="6195">
                  <c:v>69.727999999999994</c:v>
                </c:pt>
                <c:pt idx="6196">
                  <c:v>69.771000000000001</c:v>
                </c:pt>
                <c:pt idx="6197">
                  <c:v>69.813999999999993</c:v>
                </c:pt>
                <c:pt idx="6198">
                  <c:v>69.813999999999993</c:v>
                </c:pt>
                <c:pt idx="6199">
                  <c:v>69.85799999999999</c:v>
                </c:pt>
                <c:pt idx="6200">
                  <c:v>69.85799999999999</c:v>
                </c:pt>
                <c:pt idx="6201">
                  <c:v>69.85799999999999</c:v>
                </c:pt>
                <c:pt idx="6202">
                  <c:v>69.85799999999999</c:v>
                </c:pt>
                <c:pt idx="6203">
                  <c:v>69.85799999999999</c:v>
                </c:pt>
                <c:pt idx="6204">
                  <c:v>69.900999999999996</c:v>
                </c:pt>
                <c:pt idx="6205">
                  <c:v>69.900999999999996</c:v>
                </c:pt>
                <c:pt idx="6206">
                  <c:v>69.900999999999996</c:v>
                </c:pt>
                <c:pt idx="6207">
                  <c:v>69.900999999999996</c:v>
                </c:pt>
                <c:pt idx="6208">
                  <c:v>69.942000000000007</c:v>
                </c:pt>
                <c:pt idx="6209">
                  <c:v>69.942000000000007</c:v>
                </c:pt>
                <c:pt idx="6210">
                  <c:v>69.942000000000007</c:v>
                </c:pt>
                <c:pt idx="6211">
                  <c:v>69.985000000000014</c:v>
                </c:pt>
                <c:pt idx="6212">
                  <c:v>69.985000000000014</c:v>
                </c:pt>
                <c:pt idx="6213">
                  <c:v>69.985000000000014</c:v>
                </c:pt>
                <c:pt idx="6214">
                  <c:v>69.985000000000014</c:v>
                </c:pt>
                <c:pt idx="6215">
                  <c:v>70.028999999999982</c:v>
                </c:pt>
                <c:pt idx="6216">
                  <c:v>70.028999999999982</c:v>
                </c:pt>
                <c:pt idx="6217">
                  <c:v>70.028999999999982</c:v>
                </c:pt>
                <c:pt idx="6218">
                  <c:v>70.028999999999982</c:v>
                </c:pt>
                <c:pt idx="6219">
                  <c:v>69.985000000000014</c:v>
                </c:pt>
                <c:pt idx="6220">
                  <c:v>69.985000000000014</c:v>
                </c:pt>
                <c:pt idx="6221">
                  <c:v>69.985000000000014</c:v>
                </c:pt>
                <c:pt idx="6222">
                  <c:v>69.985000000000014</c:v>
                </c:pt>
                <c:pt idx="6223">
                  <c:v>70.028999999999982</c:v>
                </c:pt>
                <c:pt idx="6224">
                  <c:v>70.028999999999982</c:v>
                </c:pt>
                <c:pt idx="6225">
                  <c:v>70.028999999999982</c:v>
                </c:pt>
                <c:pt idx="6226">
                  <c:v>70.028999999999982</c:v>
                </c:pt>
                <c:pt idx="6227">
                  <c:v>70.028999999999982</c:v>
                </c:pt>
                <c:pt idx="6228">
                  <c:v>70.028999999999982</c:v>
                </c:pt>
                <c:pt idx="6229">
                  <c:v>70.028999999999982</c:v>
                </c:pt>
                <c:pt idx="6230">
                  <c:v>70.028999999999982</c:v>
                </c:pt>
                <c:pt idx="6231">
                  <c:v>70.028999999999982</c:v>
                </c:pt>
                <c:pt idx="6232">
                  <c:v>70.028999999999982</c:v>
                </c:pt>
                <c:pt idx="6233">
                  <c:v>70.028999999999982</c:v>
                </c:pt>
                <c:pt idx="6234">
                  <c:v>70.028999999999982</c:v>
                </c:pt>
                <c:pt idx="6235">
                  <c:v>70.028999999999982</c:v>
                </c:pt>
                <c:pt idx="6236">
                  <c:v>70.072000000000003</c:v>
                </c:pt>
                <c:pt idx="6237">
                  <c:v>70.072000000000003</c:v>
                </c:pt>
                <c:pt idx="6238">
                  <c:v>70.072000000000003</c:v>
                </c:pt>
                <c:pt idx="6239">
                  <c:v>70.072000000000003</c:v>
                </c:pt>
                <c:pt idx="6240">
                  <c:v>70.072000000000003</c:v>
                </c:pt>
                <c:pt idx="6241">
                  <c:v>70.072000000000003</c:v>
                </c:pt>
                <c:pt idx="6242">
                  <c:v>70.114999999999995</c:v>
                </c:pt>
                <c:pt idx="6243">
                  <c:v>70.114999999999995</c:v>
                </c:pt>
                <c:pt idx="6244">
                  <c:v>70.114999999999995</c:v>
                </c:pt>
                <c:pt idx="6245">
                  <c:v>70.114999999999995</c:v>
                </c:pt>
                <c:pt idx="6246">
                  <c:v>70.157999999999987</c:v>
                </c:pt>
                <c:pt idx="6247">
                  <c:v>70.157999999999987</c:v>
                </c:pt>
                <c:pt idx="6248">
                  <c:v>70.157999999999987</c:v>
                </c:pt>
                <c:pt idx="6249">
                  <c:v>70.200999999999993</c:v>
                </c:pt>
                <c:pt idx="6250">
                  <c:v>70.200999999999993</c:v>
                </c:pt>
                <c:pt idx="6251">
                  <c:v>70.200999999999993</c:v>
                </c:pt>
                <c:pt idx="6252">
                  <c:v>70.200999999999993</c:v>
                </c:pt>
                <c:pt idx="6253">
                  <c:v>70.200999999999993</c:v>
                </c:pt>
                <c:pt idx="6254">
                  <c:v>70.200999999999993</c:v>
                </c:pt>
                <c:pt idx="6255">
                  <c:v>70.200999999999993</c:v>
                </c:pt>
                <c:pt idx="6256">
                  <c:v>70.200999999999993</c:v>
                </c:pt>
                <c:pt idx="6257">
                  <c:v>70.200999999999993</c:v>
                </c:pt>
                <c:pt idx="6258">
                  <c:v>70.200999999999993</c:v>
                </c:pt>
                <c:pt idx="6259">
                  <c:v>70.242999999999995</c:v>
                </c:pt>
                <c:pt idx="6260">
                  <c:v>70.242999999999995</c:v>
                </c:pt>
                <c:pt idx="6261">
                  <c:v>70.242999999999995</c:v>
                </c:pt>
                <c:pt idx="6262">
                  <c:v>70.242999999999995</c:v>
                </c:pt>
                <c:pt idx="6263">
                  <c:v>70.242999999999995</c:v>
                </c:pt>
                <c:pt idx="6264">
                  <c:v>70.242999999999995</c:v>
                </c:pt>
                <c:pt idx="6265">
                  <c:v>70.242999999999995</c:v>
                </c:pt>
                <c:pt idx="6266">
                  <c:v>70.242999999999995</c:v>
                </c:pt>
                <c:pt idx="6267">
                  <c:v>70.242999999999995</c:v>
                </c:pt>
                <c:pt idx="6268">
                  <c:v>70.242999999999995</c:v>
                </c:pt>
                <c:pt idx="6269">
                  <c:v>70.242999999999995</c:v>
                </c:pt>
                <c:pt idx="6270">
                  <c:v>70.242999999999995</c:v>
                </c:pt>
                <c:pt idx="6271">
                  <c:v>70.286000000000001</c:v>
                </c:pt>
                <c:pt idx="6272">
                  <c:v>70.286000000000001</c:v>
                </c:pt>
                <c:pt idx="6273">
                  <c:v>70.286000000000001</c:v>
                </c:pt>
                <c:pt idx="6274">
                  <c:v>70.286000000000001</c:v>
                </c:pt>
                <c:pt idx="6275">
                  <c:v>70.242999999999995</c:v>
                </c:pt>
                <c:pt idx="6276">
                  <c:v>70.242999999999995</c:v>
                </c:pt>
                <c:pt idx="6277">
                  <c:v>70.242999999999995</c:v>
                </c:pt>
                <c:pt idx="6278">
                  <c:v>70.200999999999993</c:v>
                </c:pt>
                <c:pt idx="6279">
                  <c:v>70.200999999999993</c:v>
                </c:pt>
                <c:pt idx="6280">
                  <c:v>70.200999999999993</c:v>
                </c:pt>
                <c:pt idx="6281">
                  <c:v>70.200999999999993</c:v>
                </c:pt>
                <c:pt idx="6282">
                  <c:v>70.242999999999995</c:v>
                </c:pt>
                <c:pt idx="6283">
                  <c:v>70.242999999999995</c:v>
                </c:pt>
                <c:pt idx="6284">
                  <c:v>70.242999999999995</c:v>
                </c:pt>
                <c:pt idx="6285">
                  <c:v>70.242999999999995</c:v>
                </c:pt>
                <c:pt idx="6286">
                  <c:v>70.242999999999995</c:v>
                </c:pt>
                <c:pt idx="6287">
                  <c:v>70.242999999999995</c:v>
                </c:pt>
                <c:pt idx="6288">
                  <c:v>70.242999999999995</c:v>
                </c:pt>
                <c:pt idx="6289">
                  <c:v>70.242999999999995</c:v>
                </c:pt>
                <c:pt idx="6290">
                  <c:v>70.286000000000001</c:v>
                </c:pt>
                <c:pt idx="6291">
                  <c:v>70.286000000000001</c:v>
                </c:pt>
                <c:pt idx="6292">
                  <c:v>70.286000000000001</c:v>
                </c:pt>
                <c:pt idx="6293">
                  <c:v>70.286000000000001</c:v>
                </c:pt>
                <c:pt idx="6294">
                  <c:v>70.286000000000001</c:v>
                </c:pt>
                <c:pt idx="6295">
                  <c:v>70.328999999999979</c:v>
                </c:pt>
                <c:pt idx="6296">
                  <c:v>70.328999999999979</c:v>
                </c:pt>
                <c:pt idx="6297">
                  <c:v>70.328999999999979</c:v>
                </c:pt>
                <c:pt idx="6298">
                  <c:v>70.371999999999986</c:v>
                </c:pt>
                <c:pt idx="6299">
                  <c:v>70.371999999999986</c:v>
                </c:pt>
                <c:pt idx="6300">
                  <c:v>70.371999999999986</c:v>
                </c:pt>
                <c:pt idx="6301">
                  <c:v>70.328999999999979</c:v>
                </c:pt>
                <c:pt idx="6302">
                  <c:v>70.328999999999979</c:v>
                </c:pt>
                <c:pt idx="6303">
                  <c:v>70.328999999999979</c:v>
                </c:pt>
                <c:pt idx="6304">
                  <c:v>70.328999999999979</c:v>
                </c:pt>
                <c:pt idx="6305">
                  <c:v>70.328999999999979</c:v>
                </c:pt>
                <c:pt idx="6306">
                  <c:v>70.328999999999979</c:v>
                </c:pt>
                <c:pt idx="6307">
                  <c:v>70.328999999999979</c:v>
                </c:pt>
                <c:pt idx="6308">
                  <c:v>70.328999999999979</c:v>
                </c:pt>
                <c:pt idx="6309">
                  <c:v>70.371999999999986</c:v>
                </c:pt>
                <c:pt idx="6310">
                  <c:v>70.371999999999986</c:v>
                </c:pt>
                <c:pt idx="6311">
                  <c:v>70.371999999999986</c:v>
                </c:pt>
                <c:pt idx="6312">
                  <c:v>70.415999999999997</c:v>
                </c:pt>
                <c:pt idx="6313">
                  <c:v>70.415999999999997</c:v>
                </c:pt>
                <c:pt idx="6314">
                  <c:v>70.415999999999997</c:v>
                </c:pt>
                <c:pt idx="6315">
                  <c:v>70.415999999999997</c:v>
                </c:pt>
                <c:pt idx="6316">
                  <c:v>70.415999999999997</c:v>
                </c:pt>
                <c:pt idx="6317">
                  <c:v>70.459000000000003</c:v>
                </c:pt>
                <c:pt idx="6318">
                  <c:v>70.459000000000003</c:v>
                </c:pt>
                <c:pt idx="6319">
                  <c:v>70.501999999999995</c:v>
                </c:pt>
                <c:pt idx="6320">
                  <c:v>70.501999999999995</c:v>
                </c:pt>
                <c:pt idx="6321">
                  <c:v>70.501999999999995</c:v>
                </c:pt>
                <c:pt idx="6322">
                  <c:v>70.543000000000006</c:v>
                </c:pt>
                <c:pt idx="6323">
                  <c:v>70.543000000000006</c:v>
                </c:pt>
                <c:pt idx="6324">
                  <c:v>70.543000000000006</c:v>
                </c:pt>
                <c:pt idx="6325">
                  <c:v>70.543000000000006</c:v>
                </c:pt>
                <c:pt idx="6326">
                  <c:v>70.543000000000006</c:v>
                </c:pt>
                <c:pt idx="6327">
                  <c:v>70.587000000000003</c:v>
                </c:pt>
                <c:pt idx="6328">
                  <c:v>70.63</c:v>
                </c:pt>
                <c:pt idx="6329">
                  <c:v>70.63</c:v>
                </c:pt>
                <c:pt idx="6330">
                  <c:v>70.672999999999988</c:v>
                </c:pt>
                <c:pt idx="6331">
                  <c:v>70.715999999999994</c:v>
                </c:pt>
                <c:pt idx="6332">
                  <c:v>70.759</c:v>
                </c:pt>
                <c:pt idx="6333">
                  <c:v>70.759</c:v>
                </c:pt>
                <c:pt idx="6334">
                  <c:v>70.759</c:v>
                </c:pt>
                <c:pt idx="6335">
                  <c:v>70.802999999999983</c:v>
                </c:pt>
                <c:pt idx="6336">
                  <c:v>70.802999999999983</c:v>
                </c:pt>
                <c:pt idx="6337">
                  <c:v>70.802999999999983</c:v>
                </c:pt>
                <c:pt idx="6338">
                  <c:v>70.802999999999983</c:v>
                </c:pt>
                <c:pt idx="6339">
                  <c:v>70.802999999999983</c:v>
                </c:pt>
                <c:pt idx="6340">
                  <c:v>70.802999999999983</c:v>
                </c:pt>
                <c:pt idx="6341">
                  <c:v>70.802999999999983</c:v>
                </c:pt>
                <c:pt idx="6342">
                  <c:v>70.759</c:v>
                </c:pt>
                <c:pt idx="6343">
                  <c:v>70.759</c:v>
                </c:pt>
                <c:pt idx="6344">
                  <c:v>70.759</c:v>
                </c:pt>
                <c:pt idx="6345">
                  <c:v>70.759</c:v>
                </c:pt>
                <c:pt idx="6346">
                  <c:v>70.759</c:v>
                </c:pt>
                <c:pt idx="6347">
                  <c:v>70.715999999999994</c:v>
                </c:pt>
                <c:pt idx="6348">
                  <c:v>70.715999999999994</c:v>
                </c:pt>
                <c:pt idx="6349">
                  <c:v>70.715999999999994</c:v>
                </c:pt>
                <c:pt idx="6350">
                  <c:v>70.715999999999994</c:v>
                </c:pt>
                <c:pt idx="6351">
                  <c:v>70.715999999999994</c:v>
                </c:pt>
                <c:pt idx="6352">
                  <c:v>70.715999999999994</c:v>
                </c:pt>
                <c:pt idx="6353">
                  <c:v>70.715999999999994</c:v>
                </c:pt>
                <c:pt idx="6354">
                  <c:v>70.715999999999994</c:v>
                </c:pt>
                <c:pt idx="6355">
                  <c:v>70.715999999999994</c:v>
                </c:pt>
                <c:pt idx="6356">
                  <c:v>70.715999999999994</c:v>
                </c:pt>
                <c:pt idx="6357">
                  <c:v>70.715999999999994</c:v>
                </c:pt>
                <c:pt idx="6358">
                  <c:v>70.715999999999994</c:v>
                </c:pt>
                <c:pt idx="6359">
                  <c:v>70.715999999999994</c:v>
                </c:pt>
                <c:pt idx="6360">
                  <c:v>70.759</c:v>
                </c:pt>
                <c:pt idx="6361">
                  <c:v>70.759</c:v>
                </c:pt>
                <c:pt idx="6362">
                  <c:v>70.759</c:v>
                </c:pt>
                <c:pt idx="6363">
                  <c:v>70.759</c:v>
                </c:pt>
                <c:pt idx="6364">
                  <c:v>70.802999999999983</c:v>
                </c:pt>
                <c:pt idx="6365">
                  <c:v>70.846000000000004</c:v>
                </c:pt>
                <c:pt idx="6366">
                  <c:v>70.887</c:v>
                </c:pt>
                <c:pt idx="6367">
                  <c:v>70.887</c:v>
                </c:pt>
                <c:pt idx="6368">
                  <c:v>70.930000000000007</c:v>
                </c:pt>
                <c:pt idx="6369">
                  <c:v>70.930000000000007</c:v>
                </c:pt>
                <c:pt idx="6370">
                  <c:v>70.930000000000007</c:v>
                </c:pt>
                <c:pt idx="6371">
                  <c:v>70.930000000000007</c:v>
                </c:pt>
                <c:pt idx="6372">
                  <c:v>70.974000000000004</c:v>
                </c:pt>
                <c:pt idx="6373">
                  <c:v>70.974000000000004</c:v>
                </c:pt>
                <c:pt idx="6374">
                  <c:v>70.974000000000004</c:v>
                </c:pt>
                <c:pt idx="6375">
                  <c:v>70.974000000000004</c:v>
                </c:pt>
                <c:pt idx="6376">
                  <c:v>70.974000000000004</c:v>
                </c:pt>
                <c:pt idx="6377">
                  <c:v>70.974000000000004</c:v>
                </c:pt>
                <c:pt idx="6378">
                  <c:v>71.016999999999996</c:v>
                </c:pt>
                <c:pt idx="6379">
                  <c:v>71.016999999999996</c:v>
                </c:pt>
                <c:pt idx="6380">
                  <c:v>71.016999999999996</c:v>
                </c:pt>
                <c:pt idx="6381">
                  <c:v>71.016999999999996</c:v>
                </c:pt>
                <c:pt idx="6382">
                  <c:v>71.016999999999996</c:v>
                </c:pt>
                <c:pt idx="6383">
                  <c:v>71.016999999999996</c:v>
                </c:pt>
                <c:pt idx="6384">
                  <c:v>71.016999999999996</c:v>
                </c:pt>
                <c:pt idx="6385">
                  <c:v>71.016999999999996</c:v>
                </c:pt>
                <c:pt idx="6386">
                  <c:v>71.016999999999996</c:v>
                </c:pt>
                <c:pt idx="6387">
                  <c:v>71.016999999999996</c:v>
                </c:pt>
                <c:pt idx="6388">
                  <c:v>71.06</c:v>
                </c:pt>
                <c:pt idx="6389">
                  <c:v>71.06</c:v>
                </c:pt>
                <c:pt idx="6390">
                  <c:v>71.10299999999998</c:v>
                </c:pt>
                <c:pt idx="6391">
                  <c:v>71.10299999999998</c:v>
                </c:pt>
                <c:pt idx="6392">
                  <c:v>71.10299999999998</c:v>
                </c:pt>
                <c:pt idx="6393">
                  <c:v>71.10299999999998</c:v>
                </c:pt>
                <c:pt idx="6394">
                  <c:v>71.10299999999998</c:v>
                </c:pt>
                <c:pt idx="6395">
                  <c:v>71.10299999999998</c:v>
                </c:pt>
                <c:pt idx="6396">
                  <c:v>71.10299999999998</c:v>
                </c:pt>
                <c:pt idx="6397">
                  <c:v>71.10299999999998</c:v>
                </c:pt>
                <c:pt idx="6398">
                  <c:v>71.10299999999998</c:v>
                </c:pt>
                <c:pt idx="6399">
                  <c:v>71.10299999999998</c:v>
                </c:pt>
                <c:pt idx="6400">
                  <c:v>71.10299999999998</c:v>
                </c:pt>
                <c:pt idx="6401">
                  <c:v>71.146000000000001</c:v>
                </c:pt>
                <c:pt idx="6402">
                  <c:v>71.146000000000001</c:v>
                </c:pt>
                <c:pt idx="6403">
                  <c:v>71.146000000000001</c:v>
                </c:pt>
                <c:pt idx="6404">
                  <c:v>71.146000000000001</c:v>
                </c:pt>
                <c:pt idx="6405">
                  <c:v>71.146000000000001</c:v>
                </c:pt>
                <c:pt idx="6406">
                  <c:v>71.146000000000001</c:v>
                </c:pt>
                <c:pt idx="6407">
                  <c:v>71.146000000000001</c:v>
                </c:pt>
                <c:pt idx="6408">
                  <c:v>71.146000000000001</c:v>
                </c:pt>
                <c:pt idx="6409">
                  <c:v>71.146000000000001</c:v>
                </c:pt>
                <c:pt idx="6410">
                  <c:v>71.19</c:v>
                </c:pt>
                <c:pt idx="6411">
                  <c:v>71.19</c:v>
                </c:pt>
                <c:pt idx="6412">
                  <c:v>71.19</c:v>
                </c:pt>
                <c:pt idx="6413">
                  <c:v>71.19</c:v>
                </c:pt>
                <c:pt idx="6414">
                  <c:v>71.19</c:v>
                </c:pt>
                <c:pt idx="6415">
                  <c:v>71.146000000000001</c:v>
                </c:pt>
                <c:pt idx="6416">
                  <c:v>71.146000000000001</c:v>
                </c:pt>
                <c:pt idx="6417">
                  <c:v>71.146000000000001</c:v>
                </c:pt>
                <c:pt idx="6418">
                  <c:v>71.10299999999998</c:v>
                </c:pt>
                <c:pt idx="6419">
                  <c:v>71.10299999999998</c:v>
                </c:pt>
                <c:pt idx="6420">
                  <c:v>71.10299999999998</c:v>
                </c:pt>
                <c:pt idx="6421">
                  <c:v>71.10299999999998</c:v>
                </c:pt>
                <c:pt idx="6422">
                  <c:v>71.10299999999998</c:v>
                </c:pt>
                <c:pt idx="6423">
                  <c:v>71.10299999999998</c:v>
                </c:pt>
                <c:pt idx="6424">
                  <c:v>71.10299999999998</c:v>
                </c:pt>
                <c:pt idx="6425">
                  <c:v>71.10299999999998</c:v>
                </c:pt>
                <c:pt idx="6426">
                  <c:v>71.146000000000001</c:v>
                </c:pt>
                <c:pt idx="6427">
                  <c:v>71.146000000000001</c:v>
                </c:pt>
                <c:pt idx="6428">
                  <c:v>71.146000000000001</c:v>
                </c:pt>
                <c:pt idx="6429">
                  <c:v>71.146000000000001</c:v>
                </c:pt>
                <c:pt idx="6430">
                  <c:v>71.146000000000001</c:v>
                </c:pt>
                <c:pt idx="6431">
                  <c:v>71.146000000000001</c:v>
                </c:pt>
                <c:pt idx="6432">
                  <c:v>71.146000000000001</c:v>
                </c:pt>
                <c:pt idx="6433">
                  <c:v>71.146000000000001</c:v>
                </c:pt>
                <c:pt idx="6434">
                  <c:v>71.146000000000001</c:v>
                </c:pt>
                <c:pt idx="6435">
                  <c:v>71.146000000000001</c:v>
                </c:pt>
                <c:pt idx="6436">
                  <c:v>71.146000000000001</c:v>
                </c:pt>
                <c:pt idx="6437">
                  <c:v>71.10299999999998</c:v>
                </c:pt>
                <c:pt idx="6438">
                  <c:v>71.10299999999998</c:v>
                </c:pt>
                <c:pt idx="6439">
                  <c:v>71.10299999999998</c:v>
                </c:pt>
                <c:pt idx="6440">
                  <c:v>71.10299999999998</c:v>
                </c:pt>
                <c:pt idx="6441">
                  <c:v>71.10299999999998</c:v>
                </c:pt>
                <c:pt idx="6442">
                  <c:v>71.10299999999998</c:v>
                </c:pt>
                <c:pt idx="6443">
                  <c:v>71.146000000000001</c:v>
                </c:pt>
                <c:pt idx="6444">
                  <c:v>71.146000000000001</c:v>
                </c:pt>
                <c:pt idx="6445">
                  <c:v>71.146000000000001</c:v>
                </c:pt>
                <c:pt idx="6446">
                  <c:v>71.146000000000001</c:v>
                </c:pt>
                <c:pt idx="6447">
                  <c:v>71.146000000000001</c:v>
                </c:pt>
                <c:pt idx="6448">
                  <c:v>71.146000000000001</c:v>
                </c:pt>
                <c:pt idx="6449">
                  <c:v>71.146000000000001</c:v>
                </c:pt>
                <c:pt idx="6450">
                  <c:v>71.19</c:v>
                </c:pt>
                <c:pt idx="6451">
                  <c:v>71.19</c:v>
                </c:pt>
                <c:pt idx="6452">
                  <c:v>71.19</c:v>
                </c:pt>
                <c:pt idx="6453">
                  <c:v>71.19</c:v>
                </c:pt>
                <c:pt idx="6454">
                  <c:v>71.19</c:v>
                </c:pt>
                <c:pt idx="6455">
                  <c:v>71.19</c:v>
                </c:pt>
                <c:pt idx="6456">
                  <c:v>71.19</c:v>
                </c:pt>
                <c:pt idx="6457">
                  <c:v>71.19</c:v>
                </c:pt>
                <c:pt idx="6458">
                  <c:v>71.19</c:v>
                </c:pt>
                <c:pt idx="6459">
                  <c:v>71.19</c:v>
                </c:pt>
                <c:pt idx="6460">
                  <c:v>71.19</c:v>
                </c:pt>
                <c:pt idx="6461">
                  <c:v>71.230999999999995</c:v>
                </c:pt>
                <c:pt idx="6462">
                  <c:v>71.230999999999995</c:v>
                </c:pt>
                <c:pt idx="6463">
                  <c:v>71.274000000000001</c:v>
                </c:pt>
                <c:pt idx="6464">
                  <c:v>71.274000000000001</c:v>
                </c:pt>
                <c:pt idx="6465">
                  <c:v>71.274000000000001</c:v>
                </c:pt>
                <c:pt idx="6466">
                  <c:v>71.316999999999993</c:v>
                </c:pt>
                <c:pt idx="6467">
                  <c:v>71.316999999999993</c:v>
                </c:pt>
                <c:pt idx="6468">
                  <c:v>71.316999999999993</c:v>
                </c:pt>
                <c:pt idx="6469">
                  <c:v>71.361000000000004</c:v>
                </c:pt>
                <c:pt idx="6470">
                  <c:v>71.361000000000004</c:v>
                </c:pt>
                <c:pt idx="6471">
                  <c:v>71.403999999999996</c:v>
                </c:pt>
                <c:pt idx="6472">
                  <c:v>71.403999999999996</c:v>
                </c:pt>
                <c:pt idx="6473">
                  <c:v>71.447000000000031</c:v>
                </c:pt>
                <c:pt idx="6474">
                  <c:v>71.447000000000031</c:v>
                </c:pt>
                <c:pt idx="6475">
                  <c:v>71.489999999999995</c:v>
                </c:pt>
                <c:pt idx="6476">
                  <c:v>71.489999999999995</c:v>
                </c:pt>
                <c:pt idx="6477">
                  <c:v>71.489999999999995</c:v>
                </c:pt>
                <c:pt idx="6478">
                  <c:v>71.489999999999995</c:v>
                </c:pt>
                <c:pt idx="6479">
                  <c:v>71.489999999999995</c:v>
                </c:pt>
                <c:pt idx="6480">
                  <c:v>71.533000000000001</c:v>
                </c:pt>
                <c:pt idx="6481">
                  <c:v>71.533000000000001</c:v>
                </c:pt>
                <c:pt idx="6482">
                  <c:v>71.576999999999998</c:v>
                </c:pt>
                <c:pt idx="6483">
                  <c:v>71.576999999999998</c:v>
                </c:pt>
                <c:pt idx="6484">
                  <c:v>71.576999999999998</c:v>
                </c:pt>
                <c:pt idx="6485">
                  <c:v>71.576999999999998</c:v>
                </c:pt>
                <c:pt idx="6486">
                  <c:v>71.576999999999998</c:v>
                </c:pt>
                <c:pt idx="6487">
                  <c:v>71.576999999999998</c:v>
                </c:pt>
                <c:pt idx="6488">
                  <c:v>71.576999999999998</c:v>
                </c:pt>
                <c:pt idx="6489">
                  <c:v>71.533000000000001</c:v>
                </c:pt>
                <c:pt idx="6490">
                  <c:v>71.533000000000001</c:v>
                </c:pt>
                <c:pt idx="6491">
                  <c:v>71.533000000000001</c:v>
                </c:pt>
                <c:pt idx="6492">
                  <c:v>71.533000000000001</c:v>
                </c:pt>
                <c:pt idx="6493">
                  <c:v>71.533000000000001</c:v>
                </c:pt>
                <c:pt idx="6494">
                  <c:v>71.533000000000001</c:v>
                </c:pt>
                <c:pt idx="6495">
                  <c:v>71.533000000000001</c:v>
                </c:pt>
                <c:pt idx="6496">
                  <c:v>71.576999999999998</c:v>
                </c:pt>
                <c:pt idx="6497">
                  <c:v>71.576999999999998</c:v>
                </c:pt>
                <c:pt idx="6498">
                  <c:v>71.576999999999998</c:v>
                </c:pt>
                <c:pt idx="6499">
                  <c:v>71.576999999999998</c:v>
                </c:pt>
                <c:pt idx="6500">
                  <c:v>71.576999999999998</c:v>
                </c:pt>
                <c:pt idx="6501">
                  <c:v>71.576999999999998</c:v>
                </c:pt>
                <c:pt idx="6502">
                  <c:v>71.61999999999999</c:v>
                </c:pt>
                <c:pt idx="6503">
                  <c:v>71.61999999999999</c:v>
                </c:pt>
                <c:pt idx="6504">
                  <c:v>71.61999999999999</c:v>
                </c:pt>
                <c:pt idx="6505">
                  <c:v>71.576999999999998</c:v>
                </c:pt>
                <c:pt idx="6506">
                  <c:v>71.576999999999998</c:v>
                </c:pt>
                <c:pt idx="6507">
                  <c:v>71.533000000000001</c:v>
                </c:pt>
                <c:pt idx="6508">
                  <c:v>71.533000000000001</c:v>
                </c:pt>
                <c:pt idx="6509">
                  <c:v>71.533000000000001</c:v>
                </c:pt>
                <c:pt idx="6510">
                  <c:v>71.489999999999995</c:v>
                </c:pt>
                <c:pt idx="6511">
                  <c:v>71.489999999999995</c:v>
                </c:pt>
                <c:pt idx="6512">
                  <c:v>71.533000000000001</c:v>
                </c:pt>
                <c:pt idx="6513">
                  <c:v>71.533000000000001</c:v>
                </c:pt>
                <c:pt idx="6514">
                  <c:v>71.533000000000001</c:v>
                </c:pt>
                <c:pt idx="6515">
                  <c:v>71.489999999999995</c:v>
                </c:pt>
                <c:pt idx="6516">
                  <c:v>71.489999999999995</c:v>
                </c:pt>
                <c:pt idx="6517">
                  <c:v>71.489999999999995</c:v>
                </c:pt>
                <c:pt idx="6518">
                  <c:v>71.447000000000031</c:v>
                </c:pt>
                <c:pt idx="6519">
                  <c:v>71.447000000000031</c:v>
                </c:pt>
                <c:pt idx="6520">
                  <c:v>71.403999999999996</c:v>
                </c:pt>
                <c:pt idx="6521">
                  <c:v>71.403999999999996</c:v>
                </c:pt>
                <c:pt idx="6522">
                  <c:v>71.403999999999996</c:v>
                </c:pt>
                <c:pt idx="6523">
                  <c:v>71.361000000000004</c:v>
                </c:pt>
                <c:pt idx="6524">
                  <c:v>71.361000000000004</c:v>
                </c:pt>
                <c:pt idx="6525">
                  <c:v>71.361000000000004</c:v>
                </c:pt>
                <c:pt idx="6526">
                  <c:v>71.361000000000004</c:v>
                </c:pt>
                <c:pt idx="6527">
                  <c:v>71.361000000000004</c:v>
                </c:pt>
                <c:pt idx="6528">
                  <c:v>71.361000000000004</c:v>
                </c:pt>
                <c:pt idx="6529">
                  <c:v>71.361000000000004</c:v>
                </c:pt>
                <c:pt idx="6530">
                  <c:v>71.316999999999993</c:v>
                </c:pt>
                <c:pt idx="6531">
                  <c:v>71.316999999999993</c:v>
                </c:pt>
                <c:pt idx="6532">
                  <c:v>71.316999999999993</c:v>
                </c:pt>
                <c:pt idx="6533">
                  <c:v>71.316999999999993</c:v>
                </c:pt>
                <c:pt idx="6534">
                  <c:v>71.274000000000001</c:v>
                </c:pt>
                <c:pt idx="6535">
                  <c:v>71.274000000000001</c:v>
                </c:pt>
                <c:pt idx="6536">
                  <c:v>71.274000000000001</c:v>
                </c:pt>
                <c:pt idx="6537">
                  <c:v>71.274000000000001</c:v>
                </c:pt>
                <c:pt idx="6538">
                  <c:v>71.316999999999993</c:v>
                </c:pt>
                <c:pt idx="6539">
                  <c:v>71.316999999999993</c:v>
                </c:pt>
                <c:pt idx="6540">
                  <c:v>71.316999999999993</c:v>
                </c:pt>
                <c:pt idx="6541">
                  <c:v>71.316999999999993</c:v>
                </c:pt>
                <c:pt idx="6542">
                  <c:v>71.316999999999993</c:v>
                </c:pt>
                <c:pt idx="6543">
                  <c:v>71.316999999999993</c:v>
                </c:pt>
                <c:pt idx="6544">
                  <c:v>71.316999999999993</c:v>
                </c:pt>
                <c:pt idx="6545">
                  <c:v>71.316999999999993</c:v>
                </c:pt>
                <c:pt idx="6546">
                  <c:v>71.316999999999993</c:v>
                </c:pt>
                <c:pt idx="6547">
                  <c:v>71.316999999999993</c:v>
                </c:pt>
                <c:pt idx="6548">
                  <c:v>71.316999999999993</c:v>
                </c:pt>
                <c:pt idx="6549">
                  <c:v>71.316999999999993</c:v>
                </c:pt>
                <c:pt idx="6550">
                  <c:v>71.361000000000004</c:v>
                </c:pt>
                <c:pt idx="6551">
                  <c:v>71.361000000000004</c:v>
                </c:pt>
                <c:pt idx="6552">
                  <c:v>71.361000000000004</c:v>
                </c:pt>
                <c:pt idx="6553">
                  <c:v>71.403999999999996</c:v>
                </c:pt>
                <c:pt idx="6554">
                  <c:v>71.403999999999996</c:v>
                </c:pt>
                <c:pt idx="6555">
                  <c:v>71.403999999999996</c:v>
                </c:pt>
                <c:pt idx="6556">
                  <c:v>71.403999999999996</c:v>
                </c:pt>
                <c:pt idx="6557">
                  <c:v>71.403999999999996</c:v>
                </c:pt>
                <c:pt idx="6558">
                  <c:v>71.403999999999996</c:v>
                </c:pt>
                <c:pt idx="6559">
                  <c:v>71.361000000000004</c:v>
                </c:pt>
                <c:pt idx="6560">
                  <c:v>71.361000000000004</c:v>
                </c:pt>
                <c:pt idx="6561">
                  <c:v>71.361000000000004</c:v>
                </c:pt>
                <c:pt idx="6562">
                  <c:v>71.361000000000004</c:v>
                </c:pt>
                <c:pt idx="6563">
                  <c:v>71.403999999999996</c:v>
                </c:pt>
                <c:pt idx="6564">
                  <c:v>71.403999999999996</c:v>
                </c:pt>
                <c:pt idx="6565">
                  <c:v>71.403999999999996</c:v>
                </c:pt>
                <c:pt idx="6566">
                  <c:v>71.361000000000004</c:v>
                </c:pt>
                <c:pt idx="6567">
                  <c:v>71.361000000000004</c:v>
                </c:pt>
                <c:pt idx="6568">
                  <c:v>71.361000000000004</c:v>
                </c:pt>
                <c:pt idx="6569">
                  <c:v>71.361000000000004</c:v>
                </c:pt>
                <c:pt idx="6570">
                  <c:v>71.316999999999993</c:v>
                </c:pt>
                <c:pt idx="6571">
                  <c:v>71.316999999999993</c:v>
                </c:pt>
                <c:pt idx="6572">
                  <c:v>71.316999999999993</c:v>
                </c:pt>
                <c:pt idx="6573">
                  <c:v>71.316999999999993</c:v>
                </c:pt>
                <c:pt idx="6574">
                  <c:v>71.274000000000001</c:v>
                </c:pt>
                <c:pt idx="6575">
                  <c:v>71.274000000000001</c:v>
                </c:pt>
                <c:pt idx="6576">
                  <c:v>71.274000000000001</c:v>
                </c:pt>
                <c:pt idx="6577">
                  <c:v>71.230999999999995</c:v>
                </c:pt>
                <c:pt idx="6578">
                  <c:v>71.230999999999995</c:v>
                </c:pt>
                <c:pt idx="6579">
                  <c:v>71.230999999999995</c:v>
                </c:pt>
                <c:pt idx="6580">
                  <c:v>71.230999999999995</c:v>
                </c:pt>
                <c:pt idx="6581">
                  <c:v>71.230999999999995</c:v>
                </c:pt>
                <c:pt idx="6582">
                  <c:v>71.230999999999995</c:v>
                </c:pt>
                <c:pt idx="6583">
                  <c:v>71.230999999999995</c:v>
                </c:pt>
                <c:pt idx="6584">
                  <c:v>71.274000000000001</c:v>
                </c:pt>
                <c:pt idx="6585">
                  <c:v>71.274000000000001</c:v>
                </c:pt>
                <c:pt idx="6586">
                  <c:v>71.274000000000001</c:v>
                </c:pt>
                <c:pt idx="6587">
                  <c:v>71.274000000000001</c:v>
                </c:pt>
                <c:pt idx="6588">
                  <c:v>71.274000000000001</c:v>
                </c:pt>
                <c:pt idx="6589">
                  <c:v>71.274000000000001</c:v>
                </c:pt>
                <c:pt idx="6590">
                  <c:v>71.274000000000001</c:v>
                </c:pt>
                <c:pt idx="6591">
                  <c:v>71.230999999999995</c:v>
                </c:pt>
                <c:pt idx="6592">
                  <c:v>71.230999999999995</c:v>
                </c:pt>
                <c:pt idx="6593">
                  <c:v>71.230999999999995</c:v>
                </c:pt>
                <c:pt idx="6594">
                  <c:v>71.230999999999995</c:v>
                </c:pt>
                <c:pt idx="6595">
                  <c:v>71.230999999999995</c:v>
                </c:pt>
                <c:pt idx="6596">
                  <c:v>71.230999999999995</c:v>
                </c:pt>
                <c:pt idx="6597">
                  <c:v>71.230999999999995</c:v>
                </c:pt>
                <c:pt idx="6598">
                  <c:v>71.230999999999995</c:v>
                </c:pt>
                <c:pt idx="6599">
                  <c:v>71.19</c:v>
                </c:pt>
                <c:pt idx="6600">
                  <c:v>71.19</c:v>
                </c:pt>
                <c:pt idx="6601">
                  <c:v>71.19</c:v>
                </c:pt>
                <c:pt idx="6602">
                  <c:v>71.19</c:v>
                </c:pt>
                <c:pt idx="6603">
                  <c:v>71.19</c:v>
                </c:pt>
                <c:pt idx="6604">
                  <c:v>71.19</c:v>
                </c:pt>
                <c:pt idx="6605">
                  <c:v>71.19</c:v>
                </c:pt>
                <c:pt idx="6606">
                  <c:v>71.19</c:v>
                </c:pt>
                <c:pt idx="6607">
                  <c:v>71.230999999999995</c:v>
                </c:pt>
                <c:pt idx="6608">
                  <c:v>71.230999999999995</c:v>
                </c:pt>
                <c:pt idx="6609">
                  <c:v>71.230999999999995</c:v>
                </c:pt>
                <c:pt idx="6610">
                  <c:v>71.230999999999995</c:v>
                </c:pt>
                <c:pt idx="6611">
                  <c:v>71.230999999999995</c:v>
                </c:pt>
                <c:pt idx="6612">
                  <c:v>71.230999999999995</c:v>
                </c:pt>
                <c:pt idx="6613">
                  <c:v>71.230999999999995</c:v>
                </c:pt>
                <c:pt idx="6614">
                  <c:v>71.230999999999995</c:v>
                </c:pt>
                <c:pt idx="6615">
                  <c:v>71.19</c:v>
                </c:pt>
                <c:pt idx="6616">
                  <c:v>71.19</c:v>
                </c:pt>
                <c:pt idx="6617">
                  <c:v>71.19</c:v>
                </c:pt>
                <c:pt idx="6618">
                  <c:v>71.19</c:v>
                </c:pt>
                <c:pt idx="6619">
                  <c:v>71.146000000000001</c:v>
                </c:pt>
                <c:pt idx="6620">
                  <c:v>71.10299999999998</c:v>
                </c:pt>
                <c:pt idx="6621">
                  <c:v>71.10299999999998</c:v>
                </c:pt>
                <c:pt idx="6622">
                  <c:v>71.10299999999998</c:v>
                </c:pt>
                <c:pt idx="6623">
                  <c:v>71.10299999999998</c:v>
                </c:pt>
                <c:pt idx="6624">
                  <c:v>71.06</c:v>
                </c:pt>
                <c:pt idx="6625">
                  <c:v>71.10299999999998</c:v>
                </c:pt>
                <c:pt idx="6626">
                  <c:v>71.10299999999998</c:v>
                </c:pt>
                <c:pt idx="6627">
                  <c:v>71.10299999999998</c:v>
                </c:pt>
                <c:pt idx="6628">
                  <c:v>71.10299999999998</c:v>
                </c:pt>
                <c:pt idx="6629">
                  <c:v>71.06</c:v>
                </c:pt>
                <c:pt idx="6630">
                  <c:v>71.06</c:v>
                </c:pt>
                <c:pt idx="6631">
                  <c:v>71.06</c:v>
                </c:pt>
                <c:pt idx="6632">
                  <c:v>71.06</c:v>
                </c:pt>
                <c:pt idx="6633">
                  <c:v>71.06</c:v>
                </c:pt>
                <c:pt idx="6634">
                  <c:v>71.06</c:v>
                </c:pt>
                <c:pt idx="6635">
                  <c:v>71.10299999999998</c:v>
                </c:pt>
                <c:pt idx="6636">
                  <c:v>71.10299999999998</c:v>
                </c:pt>
                <c:pt idx="6637">
                  <c:v>71.10299999999998</c:v>
                </c:pt>
                <c:pt idx="6638">
                  <c:v>71.10299999999998</c:v>
                </c:pt>
                <c:pt idx="6639">
                  <c:v>71.146000000000001</c:v>
                </c:pt>
                <c:pt idx="6640">
                  <c:v>71.146000000000001</c:v>
                </c:pt>
                <c:pt idx="6641">
                  <c:v>71.19</c:v>
                </c:pt>
                <c:pt idx="6642">
                  <c:v>71.19</c:v>
                </c:pt>
                <c:pt idx="6643">
                  <c:v>71.230999999999995</c:v>
                </c:pt>
                <c:pt idx="6644">
                  <c:v>71.230999999999995</c:v>
                </c:pt>
                <c:pt idx="6645">
                  <c:v>71.230999999999995</c:v>
                </c:pt>
                <c:pt idx="6646">
                  <c:v>71.230999999999995</c:v>
                </c:pt>
                <c:pt idx="6647">
                  <c:v>71.230999999999995</c:v>
                </c:pt>
                <c:pt idx="6648">
                  <c:v>71.274000000000001</c:v>
                </c:pt>
                <c:pt idx="6649">
                  <c:v>71.274000000000001</c:v>
                </c:pt>
                <c:pt idx="6650">
                  <c:v>71.274000000000001</c:v>
                </c:pt>
                <c:pt idx="6651">
                  <c:v>71.274000000000001</c:v>
                </c:pt>
                <c:pt idx="6652">
                  <c:v>71.274000000000001</c:v>
                </c:pt>
                <c:pt idx="6653">
                  <c:v>71.274000000000001</c:v>
                </c:pt>
                <c:pt idx="6654">
                  <c:v>71.274000000000001</c:v>
                </c:pt>
                <c:pt idx="6655">
                  <c:v>71.274000000000001</c:v>
                </c:pt>
                <c:pt idx="6656">
                  <c:v>71.316999999999993</c:v>
                </c:pt>
                <c:pt idx="6657">
                  <c:v>71.316999999999993</c:v>
                </c:pt>
                <c:pt idx="6658">
                  <c:v>71.361000000000004</c:v>
                </c:pt>
                <c:pt idx="6659">
                  <c:v>71.361000000000004</c:v>
                </c:pt>
                <c:pt idx="6660">
                  <c:v>71.316999999999993</c:v>
                </c:pt>
                <c:pt idx="6661">
                  <c:v>71.316999999999993</c:v>
                </c:pt>
                <c:pt idx="6662">
                  <c:v>71.316999999999993</c:v>
                </c:pt>
                <c:pt idx="6663">
                  <c:v>71.274000000000001</c:v>
                </c:pt>
                <c:pt idx="6664">
                  <c:v>71.274000000000001</c:v>
                </c:pt>
                <c:pt idx="6665">
                  <c:v>71.274000000000001</c:v>
                </c:pt>
                <c:pt idx="6666">
                  <c:v>71.230999999999995</c:v>
                </c:pt>
                <c:pt idx="6667">
                  <c:v>71.230999999999995</c:v>
                </c:pt>
                <c:pt idx="6668">
                  <c:v>71.230999999999995</c:v>
                </c:pt>
                <c:pt idx="6669">
                  <c:v>71.230999999999995</c:v>
                </c:pt>
                <c:pt idx="6670">
                  <c:v>71.230999999999995</c:v>
                </c:pt>
                <c:pt idx="6671">
                  <c:v>71.19</c:v>
                </c:pt>
                <c:pt idx="6672">
                  <c:v>71.19</c:v>
                </c:pt>
                <c:pt idx="6673">
                  <c:v>71.19</c:v>
                </c:pt>
                <c:pt idx="6674">
                  <c:v>71.19</c:v>
                </c:pt>
                <c:pt idx="6675">
                  <c:v>71.19</c:v>
                </c:pt>
                <c:pt idx="6676">
                  <c:v>71.19</c:v>
                </c:pt>
                <c:pt idx="6677">
                  <c:v>71.230999999999995</c:v>
                </c:pt>
                <c:pt idx="6678">
                  <c:v>71.230999999999995</c:v>
                </c:pt>
                <c:pt idx="6679">
                  <c:v>71.230999999999995</c:v>
                </c:pt>
                <c:pt idx="6680">
                  <c:v>71.230999999999995</c:v>
                </c:pt>
                <c:pt idx="6681">
                  <c:v>71.230999999999995</c:v>
                </c:pt>
                <c:pt idx="6682">
                  <c:v>71.19</c:v>
                </c:pt>
                <c:pt idx="6683">
                  <c:v>71.19</c:v>
                </c:pt>
                <c:pt idx="6684">
                  <c:v>71.146000000000001</c:v>
                </c:pt>
                <c:pt idx="6685">
                  <c:v>71.146000000000001</c:v>
                </c:pt>
                <c:pt idx="6686">
                  <c:v>71.146000000000001</c:v>
                </c:pt>
                <c:pt idx="6687">
                  <c:v>71.146000000000001</c:v>
                </c:pt>
                <c:pt idx="6688">
                  <c:v>71.10299999999998</c:v>
                </c:pt>
                <c:pt idx="6689">
                  <c:v>71.10299999999998</c:v>
                </c:pt>
                <c:pt idx="6690">
                  <c:v>71.10299999999998</c:v>
                </c:pt>
                <c:pt idx="6691">
                  <c:v>71.10299999999998</c:v>
                </c:pt>
                <c:pt idx="6692">
                  <c:v>71.10299999999998</c:v>
                </c:pt>
                <c:pt idx="6693">
                  <c:v>71.10299999999998</c:v>
                </c:pt>
                <c:pt idx="6694">
                  <c:v>71.06</c:v>
                </c:pt>
                <c:pt idx="6695">
                  <c:v>71.06</c:v>
                </c:pt>
                <c:pt idx="6696">
                  <c:v>71.06</c:v>
                </c:pt>
                <c:pt idx="6697">
                  <c:v>71.016999999999996</c:v>
                </c:pt>
                <c:pt idx="6698">
                  <c:v>71.016999999999996</c:v>
                </c:pt>
                <c:pt idx="6699">
                  <c:v>71.016999999999996</c:v>
                </c:pt>
                <c:pt idx="6700">
                  <c:v>71.016999999999996</c:v>
                </c:pt>
                <c:pt idx="6701">
                  <c:v>71.016999999999996</c:v>
                </c:pt>
                <c:pt idx="6702">
                  <c:v>71.016999999999996</c:v>
                </c:pt>
                <c:pt idx="6703">
                  <c:v>71.016999999999996</c:v>
                </c:pt>
                <c:pt idx="6704">
                  <c:v>71.016999999999996</c:v>
                </c:pt>
                <c:pt idx="6705">
                  <c:v>71.016999999999996</c:v>
                </c:pt>
                <c:pt idx="6706">
                  <c:v>70.974000000000004</c:v>
                </c:pt>
                <c:pt idx="6707">
                  <c:v>70.974000000000004</c:v>
                </c:pt>
                <c:pt idx="6708">
                  <c:v>70.974000000000004</c:v>
                </c:pt>
                <c:pt idx="6709">
                  <c:v>70.974000000000004</c:v>
                </c:pt>
                <c:pt idx="6710">
                  <c:v>70.974000000000004</c:v>
                </c:pt>
                <c:pt idx="6711">
                  <c:v>70.974000000000004</c:v>
                </c:pt>
                <c:pt idx="6712">
                  <c:v>71.016999999999996</c:v>
                </c:pt>
                <c:pt idx="6713">
                  <c:v>71.016999999999996</c:v>
                </c:pt>
                <c:pt idx="6714">
                  <c:v>71.016999999999996</c:v>
                </c:pt>
                <c:pt idx="6715">
                  <c:v>71.06</c:v>
                </c:pt>
                <c:pt idx="6716">
                  <c:v>71.06</c:v>
                </c:pt>
                <c:pt idx="6717">
                  <c:v>71.06</c:v>
                </c:pt>
                <c:pt idx="6718">
                  <c:v>71.06</c:v>
                </c:pt>
                <c:pt idx="6719">
                  <c:v>71.06</c:v>
                </c:pt>
                <c:pt idx="6720">
                  <c:v>71.06</c:v>
                </c:pt>
                <c:pt idx="6721">
                  <c:v>71.06</c:v>
                </c:pt>
                <c:pt idx="6722">
                  <c:v>71.10299999999998</c:v>
                </c:pt>
                <c:pt idx="6723">
                  <c:v>71.10299999999998</c:v>
                </c:pt>
                <c:pt idx="6724">
                  <c:v>71.10299999999998</c:v>
                </c:pt>
                <c:pt idx="6725">
                  <c:v>71.10299999999998</c:v>
                </c:pt>
                <c:pt idx="6726">
                  <c:v>71.10299999999998</c:v>
                </c:pt>
                <c:pt idx="6727">
                  <c:v>71.146000000000001</c:v>
                </c:pt>
                <c:pt idx="6728">
                  <c:v>71.146000000000001</c:v>
                </c:pt>
                <c:pt idx="6729">
                  <c:v>71.19</c:v>
                </c:pt>
                <c:pt idx="6730">
                  <c:v>71.19</c:v>
                </c:pt>
                <c:pt idx="6731">
                  <c:v>71.19</c:v>
                </c:pt>
                <c:pt idx="6732">
                  <c:v>71.146000000000001</c:v>
                </c:pt>
                <c:pt idx="6733">
                  <c:v>71.146000000000001</c:v>
                </c:pt>
                <c:pt idx="6734">
                  <c:v>71.146000000000001</c:v>
                </c:pt>
                <c:pt idx="6735">
                  <c:v>71.146000000000001</c:v>
                </c:pt>
                <c:pt idx="6736">
                  <c:v>71.146000000000001</c:v>
                </c:pt>
                <c:pt idx="6737">
                  <c:v>71.146000000000001</c:v>
                </c:pt>
                <c:pt idx="6738">
                  <c:v>71.146000000000001</c:v>
                </c:pt>
                <c:pt idx="6739">
                  <c:v>71.146000000000001</c:v>
                </c:pt>
                <c:pt idx="6740">
                  <c:v>71.19</c:v>
                </c:pt>
                <c:pt idx="6741">
                  <c:v>71.19</c:v>
                </c:pt>
                <c:pt idx="6742">
                  <c:v>71.19</c:v>
                </c:pt>
                <c:pt idx="6743">
                  <c:v>71.19</c:v>
                </c:pt>
                <c:pt idx="6744">
                  <c:v>71.19</c:v>
                </c:pt>
                <c:pt idx="6745">
                  <c:v>71.19</c:v>
                </c:pt>
                <c:pt idx="6746">
                  <c:v>71.19</c:v>
                </c:pt>
                <c:pt idx="6747">
                  <c:v>71.19</c:v>
                </c:pt>
                <c:pt idx="6748">
                  <c:v>71.19</c:v>
                </c:pt>
                <c:pt idx="6749">
                  <c:v>71.230999999999995</c:v>
                </c:pt>
                <c:pt idx="6750">
                  <c:v>71.274000000000001</c:v>
                </c:pt>
                <c:pt idx="6751">
                  <c:v>71.274000000000001</c:v>
                </c:pt>
                <c:pt idx="6752">
                  <c:v>71.316999999999993</c:v>
                </c:pt>
                <c:pt idx="6753">
                  <c:v>71.316999999999993</c:v>
                </c:pt>
                <c:pt idx="6754">
                  <c:v>71.274000000000001</c:v>
                </c:pt>
                <c:pt idx="6755">
                  <c:v>71.274000000000001</c:v>
                </c:pt>
                <c:pt idx="6756">
                  <c:v>71.230999999999995</c:v>
                </c:pt>
                <c:pt idx="6757">
                  <c:v>71.230999999999995</c:v>
                </c:pt>
                <c:pt idx="6758">
                  <c:v>71.19</c:v>
                </c:pt>
                <c:pt idx="6759">
                  <c:v>71.146000000000001</c:v>
                </c:pt>
                <c:pt idx="6760">
                  <c:v>71.10299999999998</c:v>
                </c:pt>
                <c:pt idx="6761">
                  <c:v>71.06</c:v>
                </c:pt>
                <c:pt idx="6762">
                  <c:v>71.06</c:v>
                </c:pt>
                <c:pt idx="6763">
                  <c:v>71.016999999999996</c:v>
                </c:pt>
                <c:pt idx="6764">
                  <c:v>71.016999999999996</c:v>
                </c:pt>
                <c:pt idx="6765">
                  <c:v>71.016999999999996</c:v>
                </c:pt>
                <c:pt idx="6766">
                  <c:v>70.974000000000004</c:v>
                </c:pt>
                <c:pt idx="6767">
                  <c:v>70.974000000000004</c:v>
                </c:pt>
                <c:pt idx="6768">
                  <c:v>70.974000000000004</c:v>
                </c:pt>
                <c:pt idx="6769">
                  <c:v>70.974000000000004</c:v>
                </c:pt>
                <c:pt idx="6770">
                  <c:v>70.930000000000007</c:v>
                </c:pt>
                <c:pt idx="6771">
                  <c:v>70.930000000000007</c:v>
                </c:pt>
                <c:pt idx="6772">
                  <c:v>70.930000000000007</c:v>
                </c:pt>
                <c:pt idx="6773">
                  <c:v>70.930000000000007</c:v>
                </c:pt>
                <c:pt idx="6774">
                  <c:v>70.887</c:v>
                </c:pt>
                <c:pt idx="6775">
                  <c:v>70.887</c:v>
                </c:pt>
                <c:pt idx="6776">
                  <c:v>70.846000000000004</c:v>
                </c:pt>
                <c:pt idx="6777">
                  <c:v>70.846000000000004</c:v>
                </c:pt>
                <c:pt idx="6778">
                  <c:v>70.802999999999983</c:v>
                </c:pt>
                <c:pt idx="6779">
                  <c:v>70.802999999999983</c:v>
                </c:pt>
                <c:pt idx="6780">
                  <c:v>70.802999999999983</c:v>
                </c:pt>
                <c:pt idx="6781">
                  <c:v>70.802999999999983</c:v>
                </c:pt>
                <c:pt idx="6782">
                  <c:v>70.802999999999983</c:v>
                </c:pt>
                <c:pt idx="6783">
                  <c:v>70.802999999999983</c:v>
                </c:pt>
                <c:pt idx="6784">
                  <c:v>70.759</c:v>
                </c:pt>
                <c:pt idx="6785">
                  <c:v>70.759</c:v>
                </c:pt>
                <c:pt idx="6786">
                  <c:v>70.759</c:v>
                </c:pt>
                <c:pt idx="6787">
                  <c:v>70.715999999999994</c:v>
                </c:pt>
                <c:pt idx="6788">
                  <c:v>70.715999999999994</c:v>
                </c:pt>
                <c:pt idx="6789">
                  <c:v>70.715999999999994</c:v>
                </c:pt>
                <c:pt idx="6790">
                  <c:v>70.715999999999994</c:v>
                </c:pt>
                <c:pt idx="6791">
                  <c:v>70.759</c:v>
                </c:pt>
                <c:pt idx="6792">
                  <c:v>70.759</c:v>
                </c:pt>
                <c:pt idx="6793">
                  <c:v>70.759</c:v>
                </c:pt>
                <c:pt idx="6794">
                  <c:v>70.759</c:v>
                </c:pt>
                <c:pt idx="6795">
                  <c:v>70.759</c:v>
                </c:pt>
                <c:pt idx="6796">
                  <c:v>70.759</c:v>
                </c:pt>
                <c:pt idx="6797">
                  <c:v>70.759</c:v>
                </c:pt>
                <c:pt idx="6798">
                  <c:v>70.715999999999994</c:v>
                </c:pt>
                <c:pt idx="6799">
                  <c:v>70.715999999999994</c:v>
                </c:pt>
                <c:pt idx="6800">
                  <c:v>70.715999999999994</c:v>
                </c:pt>
                <c:pt idx="6801">
                  <c:v>70.715999999999994</c:v>
                </c:pt>
                <c:pt idx="6802">
                  <c:v>70.715999999999994</c:v>
                </c:pt>
                <c:pt idx="6803">
                  <c:v>70.715999999999994</c:v>
                </c:pt>
                <c:pt idx="6804">
                  <c:v>70.715999999999994</c:v>
                </c:pt>
                <c:pt idx="6805">
                  <c:v>70.715999999999994</c:v>
                </c:pt>
                <c:pt idx="6806">
                  <c:v>70.715999999999994</c:v>
                </c:pt>
                <c:pt idx="6807">
                  <c:v>70.715999999999994</c:v>
                </c:pt>
                <c:pt idx="6808">
                  <c:v>70.759</c:v>
                </c:pt>
                <c:pt idx="6809">
                  <c:v>70.759</c:v>
                </c:pt>
                <c:pt idx="6810">
                  <c:v>70.759</c:v>
                </c:pt>
                <c:pt idx="6811">
                  <c:v>70.802999999999983</c:v>
                </c:pt>
                <c:pt idx="6812">
                  <c:v>70.802999999999983</c:v>
                </c:pt>
                <c:pt idx="6813">
                  <c:v>70.759</c:v>
                </c:pt>
                <c:pt idx="6814">
                  <c:v>70.759</c:v>
                </c:pt>
                <c:pt idx="6815">
                  <c:v>70.759</c:v>
                </c:pt>
                <c:pt idx="6816">
                  <c:v>70.759</c:v>
                </c:pt>
                <c:pt idx="6817">
                  <c:v>70.715999999999994</c:v>
                </c:pt>
                <c:pt idx="6818">
                  <c:v>70.715999999999994</c:v>
                </c:pt>
                <c:pt idx="6819">
                  <c:v>70.672999999999988</c:v>
                </c:pt>
                <c:pt idx="6820">
                  <c:v>70.672999999999988</c:v>
                </c:pt>
                <c:pt idx="6821">
                  <c:v>70.672999999999988</c:v>
                </c:pt>
                <c:pt idx="6822">
                  <c:v>70.672999999999988</c:v>
                </c:pt>
                <c:pt idx="6823">
                  <c:v>70.715999999999994</c:v>
                </c:pt>
                <c:pt idx="6824">
                  <c:v>70.715999999999994</c:v>
                </c:pt>
                <c:pt idx="6825">
                  <c:v>70.715999999999994</c:v>
                </c:pt>
                <c:pt idx="6826">
                  <c:v>70.715999999999994</c:v>
                </c:pt>
                <c:pt idx="6827">
                  <c:v>70.715999999999994</c:v>
                </c:pt>
                <c:pt idx="6828">
                  <c:v>70.715999999999994</c:v>
                </c:pt>
                <c:pt idx="6829">
                  <c:v>70.715999999999994</c:v>
                </c:pt>
                <c:pt idx="6830">
                  <c:v>70.715999999999994</c:v>
                </c:pt>
                <c:pt idx="6831">
                  <c:v>70.715999999999994</c:v>
                </c:pt>
                <c:pt idx="6832">
                  <c:v>70.715999999999994</c:v>
                </c:pt>
                <c:pt idx="6833">
                  <c:v>70.715999999999994</c:v>
                </c:pt>
                <c:pt idx="6834">
                  <c:v>70.715999999999994</c:v>
                </c:pt>
                <c:pt idx="6835">
                  <c:v>70.715999999999994</c:v>
                </c:pt>
                <c:pt idx="6836">
                  <c:v>70.759</c:v>
                </c:pt>
                <c:pt idx="6837">
                  <c:v>70.759</c:v>
                </c:pt>
                <c:pt idx="6838">
                  <c:v>70.759</c:v>
                </c:pt>
                <c:pt idx="6839">
                  <c:v>70.759</c:v>
                </c:pt>
                <c:pt idx="6840">
                  <c:v>70.759</c:v>
                </c:pt>
                <c:pt idx="6841">
                  <c:v>70.802999999999983</c:v>
                </c:pt>
                <c:pt idx="6842">
                  <c:v>70.802999999999983</c:v>
                </c:pt>
                <c:pt idx="6843">
                  <c:v>70.802999999999983</c:v>
                </c:pt>
                <c:pt idx="6844">
                  <c:v>70.802999999999983</c:v>
                </c:pt>
                <c:pt idx="6845">
                  <c:v>70.846000000000004</c:v>
                </c:pt>
                <c:pt idx="6846">
                  <c:v>70.846000000000004</c:v>
                </c:pt>
                <c:pt idx="6847">
                  <c:v>70.846000000000004</c:v>
                </c:pt>
                <c:pt idx="6848">
                  <c:v>70.846000000000004</c:v>
                </c:pt>
                <c:pt idx="6849">
                  <c:v>70.846000000000004</c:v>
                </c:pt>
                <c:pt idx="6850">
                  <c:v>70.846000000000004</c:v>
                </c:pt>
                <c:pt idx="6851">
                  <c:v>70.846000000000004</c:v>
                </c:pt>
                <c:pt idx="6852">
                  <c:v>70.846000000000004</c:v>
                </c:pt>
                <c:pt idx="6853">
                  <c:v>70.846000000000004</c:v>
                </c:pt>
                <c:pt idx="6854">
                  <c:v>70.846000000000004</c:v>
                </c:pt>
                <c:pt idx="6855">
                  <c:v>70.846000000000004</c:v>
                </c:pt>
                <c:pt idx="6856">
                  <c:v>70.802999999999983</c:v>
                </c:pt>
                <c:pt idx="6857">
                  <c:v>70.802999999999983</c:v>
                </c:pt>
                <c:pt idx="6858">
                  <c:v>70.802999999999983</c:v>
                </c:pt>
                <c:pt idx="6859">
                  <c:v>70.759</c:v>
                </c:pt>
                <c:pt idx="6860">
                  <c:v>70.759</c:v>
                </c:pt>
                <c:pt idx="6861">
                  <c:v>70.759</c:v>
                </c:pt>
                <c:pt idx="6862">
                  <c:v>70.759</c:v>
                </c:pt>
                <c:pt idx="6863">
                  <c:v>70.759</c:v>
                </c:pt>
                <c:pt idx="6864">
                  <c:v>70.759</c:v>
                </c:pt>
                <c:pt idx="6865">
                  <c:v>70.759</c:v>
                </c:pt>
                <c:pt idx="6866">
                  <c:v>70.715999999999994</c:v>
                </c:pt>
                <c:pt idx="6867">
                  <c:v>70.715999999999994</c:v>
                </c:pt>
                <c:pt idx="6868">
                  <c:v>70.715999999999994</c:v>
                </c:pt>
                <c:pt idx="6869">
                  <c:v>70.715999999999994</c:v>
                </c:pt>
                <c:pt idx="6870">
                  <c:v>70.672999999999988</c:v>
                </c:pt>
                <c:pt idx="6871">
                  <c:v>70.672999999999988</c:v>
                </c:pt>
                <c:pt idx="6872">
                  <c:v>70.63</c:v>
                </c:pt>
                <c:pt idx="6873">
                  <c:v>70.63</c:v>
                </c:pt>
                <c:pt idx="6874">
                  <c:v>70.63</c:v>
                </c:pt>
                <c:pt idx="6875">
                  <c:v>70.63</c:v>
                </c:pt>
                <c:pt idx="6876">
                  <c:v>70.587000000000003</c:v>
                </c:pt>
                <c:pt idx="6877">
                  <c:v>70.587000000000003</c:v>
                </c:pt>
                <c:pt idx="6878">
                  <c:v>70.587000000000003</c:v>
                </c:pt>
                <c:pt idx="6879">
                  <c:v>70.543000000000006</c:v>
                </c:pt>
                <c:pt idx="6880">
                  <c:v>70.543000000000006</c:v>
                </c:pt>
                <c:pt idx="6881">
                  <c:v>70.543000000000006</c:v>
                </c:pt>
                <c:pt idx="6882">
                  <c:v>70.543000000000006</c:v>
                </c:pt>
                <c:pt idx="6883">
                  <c:v>70.501999999999995</c:v>
                </c:pt>
                <c:pt idx="6884">
                  <c:v>70.501999999999995</c:v>
                </c:pt>
                <c:pt idx="6885">
                  <c:v>70.459000000000003</c:v>
                </c:pt>
                <c:pt idx="6886">
                  <c:v>70.459000000000003</c:v>
                </c:pt>
                <c:pt idx="6887">
                  <c:v>70.415999999999997</c:v>
                </c:pt>
                <c:pt idx="6888">
                  <c:v>70.371999999999986</c:v>
                </c:pt>
                <c:pt idx="6889">
                  <c:v>70.328999999999979</c:v>
                </c:pt>
                <c:pt idx="6890">
                  <c:v>70.328999999999979</c:v>
                </c:pt>
                <c:pt idx="6891">
                  <c:v>70.286000000000001</c:v>
                </c:pt>
                <c:pt idx="6892">
                  <c:v>70.286000000000001</c:v>
                </c:pt>
                <c:pt idx="6893">
                  <c:v>70.286000000000001</c:v>
                </c:pt>
                <c:pt idx="6894">
                  <c:v>70.286000000000001</c:v>
                </c:pt>
                <c:pt idx="6895">
                  <c:v>70.286000000000001</c:v>
                </c:pt>
                <c:pt idx="6896">
                  <c:v>70.242999999999995</c:v>
                </c:pt>
                <c:pt idx="6897">
                  <c:v>70.242999999999995</c:v>
                </c:pt>
                <c:pt idx="6898">
                  <c:v>70.242999999999995</c:v>
                </c:pt>
                <c:pt idx="6899">
                  <c:v>70.242999999999995</c:v>
                </c:pt>
                <c:pt idx="6900">
                  <c:v>70.242999999999995</c:v>
                </c:pt>
                <c:pt idx="6901">
                  <c:v>70.200999999999993</c:v>
                </c:pt>
                <c:pt idx="6902">
                  <c:v>70.200999999999993</c:v>
                </c:pt>
                <c:pt idx="6903">
                  <c:v>70.200999999999993</c:v>
                </c:pt>
                <c:pt idx="6904">
                  <c:v>70.200999999999993</c:v>
                </c:pt>
                <c:pt idx="6905">
                  <c:v>70.157999999999987</c:v>
                </c:pt>
                <c:pt idx="6906">
                  <c:v>70.157999999999987</c:v>
                </c:pt>
                <c:pt idx="6907">
                  <c:v>70.157999999999987</c:v>
                </c:pt>
                <c:pt idx="6908">
                  <c:v>70.114999999999995</c:v>
                </c:pt>
                <c:pt idx="6909">
                  <c:v>70.072000000000003</c:v>
                </c:pt>
                <c:pt idx="6910">
                  <c:v>70.072000000000003</c:v>
                </c:pt>
                <c:pt idx="6911">
                  <c:v>70.028999999999982</c:v>
                </c:pt>
                <c:pt idx="6912">
                  <c:v>70.028999999999982</c:v>
                </c:pt>
                <c:pt idx="6913">
                  <c:v>70.028999999999982</c:v>
                </c:pt>
                <c:pt idx="6914">
                  <c:v>69.985000000000014</c:v>
                </c:pt>
                <c:pt idx="6915">
                  <c:v>69.985000000000014</c:v>
                </c:pt>
                <c:pt idx="6916">
                  <c:v>69.985000000000014</c:v>
                </c:pt>
                <c:pt idx="6917">
                  <c:v>69.985000000000014</c:v>
                </c:pt>
                <c:pt idx="6918">
                  <c:v>70.028999999999982</c:v>
                </c:pt>
                <c:pt idx="6919">
                  <c:v>69.985000000000014</c:v>
                </c:pt>
                <c:pt idx="6920">
                  <c:v>70.028999999999982</c:v>
                </c:pt>
                <c:pt idx="6921">
                  <c:v>69.985000000000014</c:v>
                </c:pt>
                <c:pt idx="6922">
                  <c:v>69.985000000000014</c:v>
                </c:pt>
                <c:pt idx="6923">
                  <c:v>69.985000000000014</c:v>
                </c:pt>
                <c:pt idx="6924">
                  <c:v>69.985000000000014</c:v>
                </c:pt>
                <c:pt idx="6925">
                  <c:v>69.985000000000014</c:v>
                </c:pt>
                <c:pt idx="6926">
                  <c:v>69.942000000000007</c:v>
                </c:pt>
                <c:pt idx="6927">
                  <c:v>69.942000000000007</c:v>
                </c:pt>
                <c:pt idx="6928">
                  <c:v>69.942000000000007</c:v>
                </c:pt>
                <c:pt idx="6929">
                  <c:v>69.942000000000007</c:v>
                </c:pt>
                <c:pt idx="6930">
                  <c:v>69.942000000000007</c:v>
                </c:pt>
                <c:pt idx="6931">
                  <c:v>69.942000000000007</c:v>
                </c:pt>
                <c:pt idx="6932">
                  <c:v>69.985000000000014</c:v>
                </c:pt>
                <c:pt idx="6933">
                  <c:v>69.985000000000014</c:v>
                </c:pt>
                <c:pt idx="6934">
                  <c:v>69.985000000000014</c:v>
                </c:pt>
                <c:pt idx="6935">
                  <c:v>69.985000000000014</c:v>
                </c:pt>
                <c:pt idx="6936">
                  <c:v>70.028999999999982</c:v>
                </c:pt>
                <c:pt idx="6937">
                  <c:v>70.028999999999982</c:v>
                </c:pt>
                <c:pt idx="6938">
                  <c:v>70.028999999999982</c:v>
                </c:pt>
                <c:pt idx="6939">
                  <c:v>70.028999999999982</c:v>
                </c:pt>
                <c:pt idx="6940">
                  <c:v>70.028999999999982</c:v>
                </c:pt>
                <c:pt idx="6941">
                  <c:v>70.028999999999982</c:v>
                </c:pt>
                <c:pt idx="6942">
                  <c:v>70.028999999999982</c:v>
                </c:pt>
                <c:pt idx="6943">
                  <c:v>70.028999999999982</c:v>
                </c:pt>
                <c:pt idx="6944">
                  <c:v>70.028999999999982</c:v>
                </c:pt>
                <c:pt idx="6945">
                  <c:v>70.028999999999982</c:v>
                </c:pt>
                <c:pt idx="6946">
                  <c:v>70.028999999999982</c:v>
                </c:pt>
                <c:pt idx="6947">
                  <c:v>70.072000000000003</c:v>
                </c:pt>
                <c:pt idx="6948">
                  <c:v>70.072000000000003</c:v>
                </c:pt>
                <c:pt idx="6949">
                  <c:v>70.072000000000003</c:v>
                </c:pt>
                <c:pt idx="6950">
                  <c:v>70.072000000000003</c:v>
                </c:pt>
                <c:pt idx="6951">
                  <c:v>70.072000000000003</c:v>
                </c:pt>
                <c:pt idx="6952">
                  <c:v>70.028999999999982</c:v>
                </c:pt>
                <c:pt idx="6953">
                  <c:v>70.028999999999982</c:v>
                </c:pt>
                <c:pt idx="6954">
                  <c:v>69.985000000000014</c:v>
                </c:pt>
                <c:pt idx="6955">
                  <c:v>69.985000000000014</c:v>
                </c:pt>
                <c:pt idx="6956">
                  <c:v>69.985000000000014</c:v>
                </c:pt>
                <c:pt idx="6957">
                  <c:v>69.985000000000014</c:v>
                </c:pt>
                <c:pt idx="6958">
                  <c:v>69.985000000000014</c:v>
                </c:pt>
                <c:pt idx="6959">
                  <c:v>69.985000000000014</c:v>
                </c:pt>
                <c:pt idx="6960">
                  <c:v>69.985000000000014</c:v>
                </c:pt>
                <c:pt idx="6961">
                  <c:v>69.985000000000014</c:v>
                </c:pt>
                <c:pt idx="6962">
                  <c:v>69.985000000000014</c:v>
                </c:pt>
                <c:pt idx="6963">
                  <c:v>69.985000000000014</c:v>
                </c:pt>
                <c:pt idx="6964">
                  <c:v>69.942000000000007</c:v>
                </c:pt>
                <c:pt idx="6965">
                  <c:v>69.942000000000007</c:v>
                </c:pt>
                <c:pt idx="6966">
                  <c:v>69.942000000000007</c:v>
                </c:pt>
                <c:pt idx="6967">
                  <c:v>69.942000000000007</c:v>
                </c:pt>
                <c:pt idx="6968">
                  <c:v>69.942000000000007</c:v>
                </c:pt>
                <c:pt idx="6969">
                  <c:v>69.942000000000007</c:v>
                </c:pt>
                <c:pt idx="6970">
                  <c:v>69.900999999999996</c:v>
                </c:pt>
                <c:pt idx="6971">
                  <c:v>69.900999999999996</c:v>
                </c:pt>
                <c:pt idx="6972">
                  <c:v>69.900999999999996</c:v>
                </c:pt>
                <c:pt idx="6973">
                  <c:v>69.900999999999996</c:v>
                </c:pt>
                <c:pt idx="6974">
                  <c:v>69.900999999999996</c:v>
                </c:pt>
                <c:pt idx="6975">
                  <c:v>69.900999999999996</c:v>
                </c:pt>
                <c:pt idx="6976">
                  <c:v>69.900999999999996</c:v>
                </c:pt>
                <c:pt idx="6977">
                  <c:v>69.900999999999996</c:v>
                </c:pt>
                <c:pt idx="6978">
                  <c:v>69.900999999999996</c:v>
                </c:pt>
                <c:pt idx="6979">
                  <c:v>69.900999999999996</c:v>
                </c:pt>
                <c:pt idx="6980">
                  <c:v>69.900999999999996</c:v>
                </c:pt>
                <c:pt idx="6981">
                  <c:v>69.900999999999996</c:v>
                </c:pt>
                <c:pt idx="6982">
                  <c:v>69.900999999999996</c:v>
                </c:pt>
                <c:pt idx="6983">
                  <c:v>69.900999999999996</c:v>
                </c:pt>
                <c:pt idx="6984">
                  <c:v>69.900999999999996</c:v>
                </c:pt>
                <c:pt idx="6985">
                  <c:v>69.900999999999996</c:v>
                </c:pt>
                <c:pt idx="6986">
                  <c:v>69.85799999999999</c:v>
                </c:pt>
                <c:pt idx="6987">
                  <c:v>69.85799999999999</c:v>
                </c:pt>
                <c:pt idx="6988">
                  <c:v>69.85799999999999</c:v>
                </c:pt>
                <c:pt idx="6989">
                  <c:v>69.85799999999999</c:v>
                </c:pt>
                <c:pt idx="6990">
                  <c:v>69.85799999999999</c:v>
                </c:pt>
                <c:pt idx="6991">
                  <c:v>69.813999999999993</c:v>
                </c:pt>
                <c:pt idx="6992">
                  <c:v>69.813999999999993</c:v>
                </c:pt>
                <c:pt idx="6993">
                  <c:v>69.85799999999999</c:v>
                </c:pt>
                <c:pt idx="6994">
                  <c:v>69.85799999999999</c:v>
                </c:pt>
                <c:pt idx="6995">
                  <c:v>69.85799999999999</c:v>
                </c:pt>
                <c:pt idx="6996">
                  <c:v>69.85799999999999</c:v>
                </c:pt>
                <c:pt idx="6997">
                  <c:v>69.85799999999999</c:v>
                </c:pt>
                <c:pt idx="6998">
                  <c:v>69.85799999999999</c:v>
                </c:pt>
                <c:pt idx="6999">
                  <c:v>69.85799999999999</c:v>
                </c:pt>
                <c:pt idx="7000">
                  <c:v>69.85799999999999</c:v>
                </c:pt>
                <c:pt idx="7001">
                  <c:v>69.85799999999999</c:v>
                </c:pt>
                <c:pt idx="7002">
                  <c:v>69.85799999999999</c:v>
                </c:pt>
                <c:pt idx="7003">
                  <c:v>69.85799999999999</c:v>
                </c:pt>
                <c:pt idx="7004">
                  <c:v>69.85799999999999</c:v>
                </c:pt>
                <c:pt idx="7005">
                  <c:v>69.85799999999999</c:v>
                </c:pt>
                <c:pt idx="7006">
                  <c:v>69.813999999999993</c:v>
                </c:pt>
                <c:pt idx="7007">
                  <c:v>69.813999999999993</c:v>
                </c:pt>
                <c:pt idx="7008">
                  <c:v>69.813999999999993</c:v>
                </c:pt>
                <c:pt idx="7009">
                  <c:v>69.813999999999993</c:v>
                </c:pt>
                <c:pt idx="7010">
                  <c:v>69.85799999999999</c:v>
                </c:pt>
                <c:pt idx="7011">
                  <c:v>69.85799999999999</c:v>
                </c:pt>
                <c:pt idx="7012">
                  <c:v>69.85799999999999</c:v>
                </c:pt>
                <c:pt idx="7013">
                  <c:v>69.85799999999999</c:v>
                </c:pt>
                <c:pt idx="7014">
                  <c:v>69.85799999999999</c:v>
                </c:pt>
                <c:pt idx="7015">
                  <c:v>69.85799999999999</c:v>
                </c:pt>
                <c:pt idx="7016">
                  <c:v>69.85799999999999</c:v>
                </c:pt>
                <c:pt idx="7017">
                  <c:v>69.85799999999999</c:v>
                </c:pt>
                <c:pt idx="7018">
                  <c:v>69.85799999999999</c:v>
                </c:pt>
                <c:pt idx="7019">
                  <c:v>69.813999999999993</c:v>
                </c:pt>
                <c:pt idx="7020">
                  <c:v>69.813999999999993</c:v>
                </c:pt>
                <c:pt idx="7021">
                  <c:v>69.813999999999993</c:v>
                </c:pt>
                <c:pt idx="7022">
                  <c:v>69.813999999999993</c:v>
                </c:pt>
                <c:pt idx="7023">
                  <c:v>69.813999999999993</c:v>
                </c:pt>
                <c:pt idx="7024">
                  <c:v>69.813999999999993</c:v>
                </c:pt>
                <c:pt idx="7025">
                  <c:v>69.85799999999999</c:v>
                </c:pt>
                <c:pt idx="7026">
                  <c:v>69.85799999999999</c:v>
                </c:pt>
                <c:pt idx="7027">
                  <c:v>69.85799999999999</c:v>
                </c:pt>
                <c:pt idx="7028">
                  <c:v>69.85799999999999</c:v>
                </c:pt>
                <c:pt idx="7029">
                  <c:v>69.85799999999999</c:v>
                </c:pt>
                <c:pt idx="7030">
                  <c:v>69.85799999999999</c:v>
                </c:pt>
                <c:pt idx="7031">
                  <c:v>69.813999999999993</c:v>
                </c:pt>
                <c:pt idx="7032">
                  <c:v>69.813999999999993</c:v>
                </c:pt>
                <c:pt idx="7033">
                  <c:v>69.813999999999993</c:v>
                </c:pt>
                <c:pt idx="7034">
                  <c:v>69.813999999999993</c:v>
                </c:pt>
                <c:pt idx="7035">
                  <c:v>69.85799999999999</c:v>
                </c:pt>
                <c:pt idx="7036">
                  <c:v>69.85799999999999</c:v>
                </c:pt>
                <c:pt idx="7037">
                  <c:v>69.85799999999999</c:v>
                </c:pt>
                <c:pt idx="7038">
                  <c:v>69.85799999999999</c:v>
                </c:pt>
                <c:pt idx="7039">
                  <c:v>69.85799999999999</c:v>
                </c:pt>
                <c:pt idx="7040">
                  <c:v>69.85799999999999</c:v>
                </c:pt>
                <c:pt idx="7041">
                  <c:v>69.85799999999999</c:v>
                </c:pt>
                <c:pt idx="7042">
                  <c:v>69.85799999999999</c:v>
                </c:pt>
                <c:pt idx="7043">
                  <c:v>69.85799999999999</c:v>
                </c:pt>
                <c:pt idx="7044">
                  <c:v>69.85799999999999</c:v>
                </c:pt>
                <c:pt idx="7045">
                  <c:v>69.900999999999996</c:v>
                </c:pt>
                <c:pt idx="7046">
                  <c:v>69.900999999999996</c:v>
                </c:pt>
                <c:pt idx="7047">
                  <c:v>69.900999999999996</c:v>
                </c:pt>
                <c:pt idx="7048">
                  <c:v>69.942000000000007</c:v>
                </c:pt>
                <c:pt idx="7049">
                  <c:v>69.942000000000007</c:v>
                </c:pt>
                <c:pt idx="7050">
                  <c:v>69.942000000000007</c:v>
                </c:pt>
                <c:pt idx="7051">
                  <c:v>69.942000000000007</c:v>
                </c:pt>
                <c:pt idx="7052">
                  <c:v>69.942000000000007</c:v>
                </c:pt>
                <c:pt idx="7053">
                  <c:v>69.985000000000014</c:v>
                </c:pt>
                <c:pt idx="7054">
                  <c:v>69.985000000000014</c:v>
                </c:pt>
                <c:pt idx="7055">
                  <c:v>69.985000000000014</c:v>
                </c:pt>
                <c:pt idx="7056">
                  <c:v>69.985000000000014</c:v>
                </c:pt>
                <c:pt idx="7057">
                  <c:v>69.985000000000014</c:v>
                </c:pt>
                <c:pt idx="7058">
                  <c:v>69.985000000000014</c:v>
                </c:pt>
                <c:pt idx="7059">
                  <c:v>69.985000000000014</c:v>
                </c:pt>
                <c:pt idx="7060">
                  <c:v>69.985000000000014</c:v>
                </c:pt>
                <c:pt idx="7061">
                  <c:v>70.028999999999982</c:v>
                </c:pt>
                <c:pt idx="7062">
                  <c:v>70.028999999999982</c:v>
                </c:pt>
                <c:pt idx="7063">
                  <c:v>70.028999999999982</c:v>
                </c:pt>
                <c:pt idx="7064">
                  <c:v>70.072000000000003</c:v>
                </c:pt>
                <c:pt idx="7065">
                  <c:v>70.072000000000003</c:v>
                </c:pt>
                <c:pt idx="7066">
                  <c:v>70.072000000000003</c:v>
                </c:pt>
                <c:pt idx="7067">
                  <c:v>70.114999999999995</c:v>
                </c:pt>
                <c:pt idx="7068">
                  <c:v>70.114999999999995</c:v>
                </c:pt>
                <c:pt idx="7069">
                  <c:v>70.114999999999995</c:v>
                </c:pt>
                <c:pt idx="7070">
                  <c:v>70.114999999999995</c:v>
                </c:pt>
                <c:pt idx="7071">
                  <c:v>70.072000000000003</c:v>
                </c:pt>
                <c:pt idx="7072">
                  <c:v>70.072000000000003</c:v>
                </c:pt>
                <c:pt idx="7073">
                  <c:v>70.072000000000003</c:v>
                </c:pt>
                <c:pt idx="7074">
                  <c:v>70.072000000000003</c:v>
                </c:pt>
                <c:pt idx="7075">
                  <c:v>70.072000000000003</c:v>
                </c:pt>
                <c:pt idx="7076">
                  <c:v>70.028999999999982</c:v>
                </c:pt>
                <c:pt idx="7077">
                  <c:v>70.028999999999982</c:v>
                </c:pt>
                <c:pt idx="7078">
                  <c:v>69.985000000000014</c:v>
                </c:pt>
                <c:pt idx="7079">
                  <c:v>69.985000000000014</c:v>
                </c:pt>
                <c:pt idx="7080">
                  <c:v>69.985000000000014</c:v>
                </c:pt>
                <c:pt idx="7081">
                  <c:v>69.985000000000014</c:v>
                </c:pt>
                <c:pt idx="7082">
                  <c:v>69.985000000000014</c:v>
                </c:pt>
                <c:pt idx="7083">
                  <c:v>69.985000000000014</c:v>
                </c:pt>
                <c:pt idx="7084">
                  <c:v>69.985000000000014</c:v>
                </c:pt>
                <c:pt idx="7085">
                  <c:v>69.985000000000014</c:v>
                </c:pt>
                <c:pt idx="7086">
                  <c:v>69.985000000000014</c:v>
                </c:pt>
                <c:pt idx="7087">
                  <c:v>69.985000000000014</c:v>
                </c:pt>
                <c:pt idx="7088">
                  <c:v>69.985000000000014</c:v>
                </c:pt>
                <c:pt idx="7089">
                  <c:v>69.985000000000014</c:v>
                </c:pt>
                <c:pt idx="7090">
                  <c:v>69.985000000000014</c:v>
                </c:pt>
                <c:pt idx="7091">
                  <c:v>70.028999999999982</c:v>
                </c:pt>
                <c:pt idx="7092">
                  <c:v>70.028999999999982</c:v>
                </c:pt>
                <c:pt idx="7093">
                  <c:v>70.028999999999982</c:v>
                </c:pt>
                <c:pt idx="7094">
                  <c:v>70.072000000000003</c:v>
                </c:pt>
                <c:pt idx="7095">
                  <c:v>70.072000000000003</c:v>
                </c:pt>
                <c:pt idx="7096">
                  <c:v>70.028999999999982</c:v>
                </c:pt>
                <c:pt idx="7097">
                  <c:v>70.028999999999982</c:v>
                </c:pt>
                <c:pt idx="7098">
                  <c:v>70.028999999999982</c:v>
                </c:pt>
                <c:pt idx="7099">
                  <c:v>70.028999999999982</c:v>
                </c:pt>
                <c:pt idx="7100">
                  <c:v>70.028999999999982</c:v>
                </c:pt>
                <c:pt idx="7101">
                  <c:v>70.028999999999982</c:v>
                </c:pt>
                <c:pt idx="7102">
                  <c:v>70.072000000000003</c:v>
                </c:pt>
                <c:pt idx="7103">
                  <c:v>70.072000000000003</c:v>
                </c:pt>
                <c:pt idx="7104">
                  <c:v>70.072000000000003</c:v>
                </c:pt>
                <c:pt idx="7105">
                  <c:v>70.114999999999995</c:v>
                </c:pt>
                <c:pt idx="7106">
                  <c:v>70.114999999999995</c:v>
                </c:pt>
                <c:pt idx="7107">
                  <c:v>70.157999999999987</c:v>
                </c:pt>
                <c:pt idx="7108">
                  <c:v>70.157999999999987</c:v>
                </c:pt>
                <c:pt idx="7109">
                  <c:v>70.157999999999987</c:v>
                </c:pt>
                <c:pt idx="7110">
                  <c:v>70.200999999999993</c:v>
                </c:pt>
                <c:pt idx="7111">
                  <c:v>70.242999999999995</c:v>
                </c:pt>
                <c:pt idx="7112">
                  <c:v>70.242999999999995</c:v>
                </c:pt>
                <c:pt idx="7113">
                  <c:v>70.286000000000001</c:v>
                </c:pt>
                <c:pt idx="7114">
                  <c:v>70.286000000000001</c:v>
                </c:pt>
                <c:pt idx="7115">
                  <c:v>70.286000000000001</c:v>
                </c:pt>
                <c:pt idx="7116">
                  <c:v>70.286000000000001</c:v>
                </c:pt>
                <c:pt idx="7117">
                  <c:v>70.286000000000001</c:v>
                </c:pt>
                <c:pt idx="7118">
                  <c:v>70.286000000000001</c:v>
                </c:pt>
                <c:pt idx="7119">
                  <c:v>70.242999999999995</c:v>
                </c:pt>
                <c:pt idx="7120">
                  <c:v>70.242999999999995</c:v>
                </c:pt>
                <c:pt idx="7121">
                  <c:v>70.242999999999995</c:v>
                </c:pt>
                <c:pt idx="7122">
                  <c:v>70.242999999999995</c:v>
                </c:pt>
                <c:pt idx="7123">
                  <c:v>70.242999999999995</c:v>
                </c:pt>
                <c:pt idx="7124">
                  <c:v>70.242999999999995</c:v>
                </c:pt>
                <c:pt idx="7125">
                  <c:v>70.242999999999995</c:v>
                </c:pt>
                <c:pt idx="7126">
                  <c:v>70.242999999999995</c:v>
                </c:pt>
                <c:pt idx="7127">
                  <c:v>70.242999999999995</c:v>
                </c:pt>
                <c:pt idx="7128">
                  <c:v>70.242999999999995</c:v>
                </c:pt>
                <c:pt idx="7129">
                  <c:v>70.242999999999995</c:v>
                </c:pt>
                <c:pt idx="7130">
                  <c:v>70.242999999999995</c:v>
                </c:pt>
                <c:pt idx="7131">
                  <c:v>70.242999999999995</c:v>
                </c:pt>
                <c:pt idx="7132">
                  <c:v>70.242999999999995</c:v>
                </c:pt>
                <c:pt idx="7133">
                  <c:v>70.242999999999995</c:v>
                </c:pt>
                <c:pt idx="7134">
                  <c:v>70.242999999999995</c:v>
                </c:pt>
                <c:pt idx="7135">
                  <c:v>70.242999999999995</c:v>
                </c:pt>
                <c:pt idx="7136">
                  <c:v>70.286000000000001</c:v>
                </c:pt>
                <c:pt idx="7137">
                  <c:v>70.286000000000001</c:v>
                </c:pt>
                <c:pt idx="7138">
                  <c:v>70.328999999999979</c:v>
                </c:pt>
                <c:pt idx="7139">
                  <c:v>70.328999999999979</c:v>
                </c:pt>
                <c:pt idx="7140">
                  <c:v>70.328999999999979</c:v>
                </c:pt>
                <c:pt idx="7141">
                  <c:v>70.328999999999979</c:v>
                </c:pt>
                <c:pt idx="7142">
                  <c:v>70.328999999999979</c:v>
                </c:pt>
                <c:pt idx="7143">
                  <c:v>70.328999999999979</c:v>
                </c:pt>
                <c:pt idx="7144">
                  <c:v>70.328999999999979</c:v>
                </c:pt>
                <c:pt idx="7145">
                  <c:v>70.371999999999986</c:v>
                </c:pt>
                <c:pt idx="7146">
                  <c:v>70.371999999999986</c:v>
                </c:pt>
                <c:pt idx="7147">
                  <c:v>70.371999999999986</c:v>
                </c:pt>
                <c:pt idx="7148">
                  <c:v>70.415999999999997</c:v>
                </c:pt>
                <c:pt idx="7149">
                  <c:v>70.415999999999997</c:v>
                </c:pt>
                <c:pt idx="7150">
                  <c:v>70.415999999999997</c:v>
                </c:pt>
                <c:pt idx="7151">
                  <c:v>70.371999999999986</c:v>
                </c:pt>
                <c:pt idx="7152">
                  <c:v>70.371999999999986</c:v>
                </c:pt>
                <c:pt idx="7153">
                  <c:v>70.328999999999979</c:v>
                </c:pt>
                <c:pt idx="7154">
                  <c:v>70.328999999999979</c:v>
                </c:pt>
                <c:pt idx="7155">
                  <c:v>70.328999999999979</c:v>
                </c:pt>
                <c:pt idx="7156">
                  <c:v>70.328999999999979</c:v>
                </c:pt>
                <c:pt idx="7157">
                  <c:v>70.286000000000001</c:v>
                </c:pt>
                <c:pt idx="7158">
                  <c:v>70.286000000000001</c:v>
                </c:pt>
                <c:pt idx="7159">
                  <c:v>70.286000000000001</c:v>
                </c:pt>
                <c:pt idx="7160">
                  <c:v>70.286000000000001</c:v>
                </c:pt>
                <c:pt idx="7161">
                  <c:v>70.242999999999995</c:v>
                </c:pt>
                <c:pt idx="7162">
                  <c:v>70.242999999999995</c:v>
                </c:pt>
                <c:pt idx="7163">
                  <c:v>70.242999999999995</c:v>
                </c:pt>
                <c:pt idx="7164">
                  <c:v>70.200999999999993</c:v>
                </c:pt>
                <c:pt idx="7165">
                  <c:v>70.200999999999993</c:v>
                </c:pt>
                <c:pt idx="7166">
                  <c:v>70.200999999999993</c:v>
                </c:pt>
                <c:pt idx="7167">
                  <c:v>70.157999999999987</c:v>
                </c:pt>
                <c:pt idx="7168">
                  <c:v>70.157999999999987</c:v>
                </c:pt>
                <c:pt idx="7169">
                  <c:v>70.157999999999987</c:v>
                </c:pt>
                <c:pt idx="7170">
                  <c:v>70.114999999999995</c:v>
                </c:pt>
                <c:pt idx="7171">
                  <c:v>70.114999999999995</c:v>
                </c:pt>
                <c:pt idx="7172">
                  <c:v>70.072000000000003</c:v>
                </c:pt>
                <c:pt idx="7173">
                  <c:v>70.072000000000003</c:v>
                </c:pt>
                <c:pt idx="7174">
                  <c:v>70.072000000000003</c:v>
                </c:pt>
                <c:pt idx="7175">
                  <c:v>70.072000000000003</c:v>
                </c:pt>
                <c:pt idx="7176">
                  <c:v>70.072000000000003</c:v>
                </c:pt>
                <c:pt idx="7177">
                  <c:v>70.072000000000003</c:v>
                </c:pt>
                <c:pt idx="7178">
                  <c:v>70.114999999999995</c:v>
                </c:pt>
                <c:pt idx="7179">
                  <c:v>70.114999999999995</c:v>
                </c:pt>
                <c:pt idx="7180">
                  <c:v>70.114999999999995</c:v>
                </c:pt>
                <c:pt idx="7181">
                  <c:v>70.114999999999995</c:v>
                </c:pt>
                <c:pt idx="7182">
                  <c:v>70.114999999999995</c:v>
                </c:pt>
                <c:pt idx="7183">
                  <c:v>70.114999999999995</c:v>
                </c:pt>
                <c:pt idx="7184">
                  <c:v>70.114999999999995</c:v>
                </c:pt>
                <c:pt idx="7185">
                  <c:v>70.114999999999995</c:v>
                </c:pt>
                <c:pt idx="7186">
                  <c:v>70.114999999999995</c:v>
                </c:pt>
                <c:pt idx="7187">
                  <c:v>70.114999999999995</c:v>
                </c:pt>
                <c:pt idx="7188">
                  <c:v>70.114999999999995</c:v>
                </c:pt>
                <c:pt idx="7189">
                  <c:v>70.157999999999987</c:v>
                </c:pt>
                <c:pt idx="7190">
                  <c:v>70.157999999999987</c:v>
                </c:pt>
                <c:pt idx="7191">
                  <c:v>70.157999999999987</c:v>
                </c:pt>
                <c:pt idx="7192">
                  <c:v>70.157999999999987</c:v>
                </c:pt>
                <c:pt idx="7193">
                  <c:v>70.157999999999987</c:v>
                </c:pt>
                <c:pt idx="7194">
                  <c:v>70.157999999999987</c:v>
                </c:pt>
                <c:pt idx="7195">
                  <c:v>70.157999999999987</c:v>
                </c:pt>
                <c:pt idx="7196">
                  <c:v>70.157999999999987</c:v>
                </c:pt>
                <c:pt idx="7197">
                  <c:v>70.157999999999987</c:v>
                </c:pt>
                <c:pt idx="7198">
                  <c:v>70.114999999999995</c:v>
                </c:pt>
                <c:pt idx="7199">
                  <c:v>70.114999999999995</c:v>
                </c:pt>
                <c:pt idx="7200">
                  <c:v>70.114999999999995</c:v>
                </c:pt>
                <c:pt idx="7201">
                  <c:v>70.114999999999995</c:v>
                </c:pt>
                <c:pt idx="7202">
                  <c:v>70.114999999999995</c:v>
                </c:pt>
                <c:pt idx="7203">
                  <c:v>70.114999999999995</c:v>
                </c:pt>
                <c:pt idx="7204">
                  <c:v>70.114999999999995</c:v>
                </c:pt>
                <c:pt idx="7205">
                  <c:v>70.114999999999995</c:v>
                </c:pt>
                <c:pt idx="7206">
                  <c:v>70.072000000000003</c:v>
                </c:pt>
                <c:pt idx="7207">
                  <c:v>70.072000000000003</c:v>
                </c:pt>
                <c:pt idx="7208">
                  <c:v>70.072000000000003</c:v>
                </c:pt>
                <c:pt idx="7209">
                  <c:v>70.072000000000003</c:v>
                </c:pt>
                <c:pt idx="7210">
                  <c:v>70.072000000000003</c:v>
                </c:pt>
                <c:pt idx="7211">
                  <c:v>70.072000000000003</c:v>
                </c:pt>
                <c:pt idx="7212">
                  <c:v>70.114999999999995</c:v>
                </c:pt>
                <c:pt idx="7213">
                  <c:v>70.114999999999995</c:v>
                </c:pt>
                <c:pt idx="7214">
                  <c:v>70.114999999999995</c:v>
                </c:pt>
                <c:pt idx="7215">
                  <c:v>70.114999999999995</c:v>
                </c:pt>
                <c:pt idx="7216">
                  <c:v>70.114999999999995</c:v>
                </c:pt>
                <c:pt idx="7217">
                  <c:v>70.114999999999995</c:v>
                </c:pt>
                <c:pt idx="7218">
                  <c:v>70.114999999999995</c:v>
                </c:pt>
                <c:pt idx="7219">
                  <c:v>70.072000000000003</c:v>
                </c:pt>
                <c:pt idx="7220">
                  <c:v>70.072000000000003</c:v>
                </c:pt>
                <c:pt idx="7221">
                  <c:v>70.072000000000003</c:v>
                </c:pt>
                <c:pt idx="7222">
                  <c:v>70.072000000000003</c:v>
                </c:pt>
                <c:pt idx="7223">
                  <c:v>70.072000000000003</c:v>
                </c:pt>
                <c:pt idx="7224">
                  <c:v>70.072000000000003</c:v>
                </c:pt>
                <c:pt idx="7225">
                  <c:v>70.072000000000003</c:v>
                </c:pt>
                <c:pt idx="7226">
                  <c:v>70.072000000000003</c:v>
                </c:pt>
                <c:pt idx="7227">
                  <c:v>70.072000000000003</c:v>
                </c:pt>
                <c:pt idx="7228">
                  <c:v>70.072000000000003</c:v>
                </c:pt>
                <c:pt idx="7229">
                  <c:v>70.072000000000003</c:v>
                </c:pt>
                <c:pt idx="7230">
                  <c:v>70.072000000000003</c:v>
                </c:pt>
                <c:pt idx="7231">
                  <c:v>70.072000000000003</c:v>
                </c:pt>
                <c:pt idx="7232">
                  <c:v>70.072000000000003</c:v>
                </c:pt>
                <c:pt idx="7233">
                  <c:v>70.028999999999982</c:v>
                </c:pt>
                <c:pt idx="7234">
                  <c:v>70.028999999999982</c:v>
                </c:pt>
                <c:pt idx="7235">
                  <c:v>70.028999999999982</c:v>
                </c:pt>
                <c:pt idx="7236">
                  <c:v>70.028999999999982</c:v>
                </c:pt>
                <c:pt idx="7237">
                  <c:v>70.028999999999982</c:v>
                </c:pt>
                <c:pt idx="7238">
                  <c:v>69.985000000000014</c:v>
                </c:pt>
                <c:pt idx="7239">
                  <c:v>69.985000000000014</c:v>
                </c:pt>
                <c:pt idx="7240">
                  <c:v>69.985000000000014</c:v>
                </c:pt>
                <c:pt idx="7241">
                  <c:v>69.985000000000014</c:v>
                </c:pt>
                <c:pt idx="7242">
                  <c:v>69.985000000000014</c:v>
                </c:pt>
                <c:pt idx="7243">
                  <c:v>69.985000000000014</c:v>
                </c:pt>
                <c:pt idx="7244">
                  <c:v>69.942000000000007</c:v>
                </c:pt>
                <c:pt idx="7245">
                  <c:v>69.942000000000007</c:v>
                </c:pt>
                <c:pt idx="7246">
                  <c:v>69.942000000000007</c:v>
                </c:pt>
                <c:pt idx="7247">
                  <c:v>69.900999999999996</c:v>
                </c:pt>
                <c:pt idx="7248">
                  <c:v>69.900999999999996</c:v>
                </c:pt>
                <c:pt idx="7249">
                  <c:v>69.900999999999996</c:v>
                </c:pt>
                <c:pt idx="7250">
                  <c:v>69.900999999999996</c:v>
                </c:pt>
                <c:pt idx="7251">
                  <c:v>69.900999999999996</c:v>
                </c:pt>
                <c:pt idx="7252">
                  <c:v>69.900999999999996</c:v>
                </c:pt>
                <c:pt idx="7253">
                  <c:v>69.900999999999996</c:v>
                </c:pt>
                <c:pt idx="7254">
                  <c:v>69.942000000000007</c:v>
                </c:pt>
                <c:pt idx="7255">
                  <c:v>69.942000000000007</c:v>
                </c:pt>
                <c:pt idx="7256">
                  <c:v>69.900999999999996</c:v>
                </c:pt>
                <c:pt idx="7257">
                  <c:v>69.900999999999996</c:v>
                </c:pt>
                <c:pt idx="7258">
                  <c:v>69.900999999999996</c:v>
                </c:pt>
                <c:pt idx="7259">
                  <c:v>69.85799999999999</c:v>
                </c:pt>
                <c:pt idx="7260">
                  <c:v>69.85799999999999</c:v>
                </c:pt>
                <c:pt idx="7261">
                  <c:v>69.813999999999993</c:v>
                </c:pt>
                <c:pt idx="7262">
                  <c:v>69.813999999999993</c:v>
                </c:pt>
                <c:pt idx="7263">
                  <c:v>69.813999999999993</c:v>
                </c:pt>
                <c:pt idx="7264">
                  <c:v>69.771000000000001</c:v>
                </c:pt>
                <c:pt idx="7265">
                  <c:v>69.771000000000001</c:v>
                </c:pt>
                <c:pt idx="7266">
                  <c:v>69.771000000000001</c:v>
                </c:pt>
                <c:pt idx="7267">
                  <c:v>69.813999999999993</c:v>
                </c:pt>
                <c:pt idx="7268">
                  <c:v>69.813999999999993</c:v>
                </c:pt>
                <c:pt idx="7269">
                  <c:v>69.813999999999993</c:v>
                </c:pt>
                <c:pt idx="7270">
                  <c:v>69.813999999999993</c:v>
                </c:pt>
                <c:pt idx="7271">
                  <c:v>69.813999999999993</c:v>
                </c:pt>
                <c:pt idx="7272">
                  <c:v>69.813999999999993</c:v>
                </c:pt>
                <c:pt idx="7273">
                  <c:v>69.813999999999993</c:v>
                </c:pt>
                <c:pt idx="7274">
                  <c:v>69.813999999999993</c:v>
                </c:pt>
                <c:pt idx="7275">
                  <c:v>69.813999999999993</c:v>
                </c:pt>
                <c:pt idx="7276">
                  <c:v>69.813999999999993</c:v>
                </c:pt>
                <c:pt idx="7277">
                  <c:v>69.813999999999993</c:v>
                </c:pt>
                <c:pt idx="7278">
                  <c:v>69.813999999999993</c:v>
                </c:pt>
                <c:pt idx="7279">
                  <c:v>69.813999999999993</c:v>
                </c:pt>
                <c:pt idx="7280">
                  <c:v>69.85799999999999</c:v>
                </c:pt>
                <c:pt idx="7281">
                  <c:v>69.813999999999993</c:v>
                </c:pt>
                <c:pt idx="7282">
                  <c:v>69.813999999999993</c:v>
                </c:pt>
                <c:pt idx="7283">
                  <c:v>69.813999999999993</c:v>
                </c:pt>
                <c:pt idx="7284">
                  <c:v>69.813999999999993</c:v>
                </c:pt>
                <c:pt idx="7285">
                  <c:v>69.771000000000001</c:v>
                </c:pt>
                <c:pt idx="7286">
                  <c:v>69.771000000000001</c:v>
                </c:pt>
                <c:pt idx="7287">
                  <c:v>69.727999999999994</c:v>
                </c:pt>
                <c:pt idx="7288">
                  <c:v>69.727999999999994</c:v>
                </c:pt>
                <c:pt idx="7289">
                  <c:v>69.727999999999994</c:v>
                </c:pt>
                <c:pt idx="7290">
                  <c:v>69.685000000000002</c:v>
                </c:pt>
                <c:pt idx="7291">
                  <c:v>69.685000000000002</c:v>
                </c:pt>
                <c:pt idx="7292">
                  <c:v>69.685000000000002</c:v>
                </c:pt>
                <c:pt idx="7293">
                  <c:v>69.685000000000002</c:v>
                </c:pt>
                <c:pt idx="7294">
                  <c:v>69.685000000000002</c:v>
                </c:pt>
                <c:pt idx="7295">
                  <c:v>69.685000000000002</c:v>
                </c:pt>
                <c:pt idx="7296">
                  <c:v>69.685000000000002</c:v>
                </c:pt>
                <c:pt idx="7297">
                  <c:v>69.685000000000002</c:v>
                </c:pt>
                <c:pt idx="7298">
                  <c:v>69.685000000000002</c:v>
                </c:pt>
                <c:pt idx="7299">
                  <c:v>69.685000000000002</c:v>
                </c:pt>
                <c:pt idx="7300">
                  <c:v>69.685000000000002</c:v>
                </c:pt>
                <c:pt idx="7301">
                  <c:v>69.643000000000001</c:v>
                </c:pt>
                <c:pt idx="7302">
                  <c:v>69.643000000000001</c:v>
                </c:pt>
                <c:pt idx="7303">
                  <c:v>69.643000000000001</c:v>
                </c:pt>
                <c:pt idx="7304">
                  <c:v>69.599999999999994</c:v>
                </c:pt>
                <c:pt idx="7305">
                  <c:v>69.599999999999994</c:v>
                </c:pt>
                <c:pt idx="7306">
                  <c:v>69.599999999999994</c:v>
                </c:pt>
                <c:pt idx="7307">
                  <c:v>69.599999999999994</c:v>
                </c:pt>
                <c:pt idx="7308">
                  <c:v>69.599999999999994</c:v>
                </c:pt>
                <c:pt idx="7309">
                  <c:v>69.599999999999994</c:v>
                </c:pt>
                <c:pt idx="7310">
                  <c:v>69.557000000000002</c:v>
                </c:pt>
                <c:pt idx="7311">
                  <c:v>69.557000000000002</c:v>
                </c:pt>
                <c:pt idx="7312">
                  <c:v>69.557000000000002</c:v>
                </c:pt>
                <c:pt idx="7313">
                  <c:v>69.557000000000002</c:v>
                </c:pt>
                <c:pt idx="7314">
                  <c:v>69.513999999999996</c:v>
                </c:pt>
                <c:pt idx="7315">
                  <c:v>69.513999999999996</c:v>
                </c:pt>
                <c:pt idx="7316">
                  <c:v>69.513999999999996</c:v>
                </c:pt>
                <c:pt idx="7317">
                  <c:v>69.513999999999996</c:v>
                </c:pt>
                <c:pt idx="7318">
                  <c:v>69.513999999999996</c:v>
                </c:pt>
                <c:pt idx="7319">
                  <c:v>69.513999999999996</c:v>
                </c:pt>
                <c:pt idx="7320">
                  <c:v>69.513999999999996</c:v>
                </c:pt>
                <c:pt idx="7321">
                  <c:v>69.513999999999996</c:v>
                </c:pt>
                <c:pt idx="7322">
                  <c:v>69.513999999999996</c:v>
                </c:pt>
                <c:pt idx="7323">
                  <c:v>69.471000000000004</c:v>
                </c:pt>
                <c:pt idx="7324">
                  <c:v>69.471000000000004</c:v>
                </c:pt>
                <c:pt idx="7325">
                  <c:v>69.471000000000004</c:v>
                </c:pt>
                <c:pt idx="7326">
                  <c:v>69.471000000000004</c:v>
                </c:pt>
                <c:pt idx="7327">
                  <c:v>69.471000000000004</c:v>
                </c:pt>
                <c:pt idx="7328">
                  <c:v>69.471000000000004</c:v>
                </c:pt>
                <c:pt idx="7329">
                  <c:v>69.471000000000004</c:v>
                </c:pt>
                <c:pt idx="7330">
                  <c:v>69.471000000000004</c:v>
                </c:pt>
                <c:pt idx="7331">
                  <c:v>69.471000000000004</c:v>
                </c:pt>
                <c:pt idx="7332">
                  <c:v>69.471000000000004</c:v>
                </c:pt>
                <c:pt idx="7333">
                  <c:v>69.471000000000004</c:v>
                </c:pt>
                <c:pt idx="7334">
                  <c:v>69.471000000000004</c:v>
                </c:pt>
                <c:pt idx="7335">
                  <c:v>69.471000000000004</c:v>
                </c:pt>
                <c:pt idx="7336">
                  <c:v>69.471000000000004</c:v>
                </c:pt>
                <c:pt idx="7337">
                  <c:v>69.471000000000004</c:v>
                </c:pt>
                <c:pt idx="7338">
                  <c:v>69.427000000000007</c:v>
                </c:pt>
                <c:pt idx="7339">
                  <c:v>69.427000000000007</c:v>
                </c:pt>
                <c:pt idx="7340">
                  <c:v>69.385999999999981</c:v>
                </c:pt>
                <c:pt idx="7341">
                  <c:v>69.385999999999981</c:v>
                </c:pt>
                <c:pt idx="7342">
                  <c:v>69.343000000000004</c:v>
                </c:pt>
                <c:pt idx="7343">
                  <c:v>69.3</c:v>
                </c:pt>
                <c:pt idx="7344">
                  <c:v>69.3</c:v>
                </c:pt>
                <c:pt idx="7345">
                  <c:v>69.256</c:v>
                </c:pt>
                <c:pt idx="7346">
                  <c:v>69.256</c:v>
                </c:pt>
                <c:pt idx="7347">
                  <c:v>69.256</c:v>
                </c:pt>
                <c:pt idx="7348">
                  <c:v>69.256</c:v>
                </c:pt>
                <c:pt idx="7349">
                  <c:v>69.256</c:v>
                </c:pt>
                <c:pt idx="7350">
                  <c:v>69.256</c:v>
                </c:pt>
                <c:pt idx="7351">
                  <c:v>69.256</c:v>
                </c:pt>
                <c:pt idx="7352">
                  <c:v>69.256</c:v>
                </c:pt>
                <c:pt idx="7353">
                  <c:v>69.212999999999994</c:v>
                </c:pt>
                <c:pt idx="7354">
                  <c:v>69.212999999999994</c:v>
                </c:pt>
                <c:pt idx="7355">
                  <c:v>69.256</c:v>
                </c:pt>
                <c:pt idx="7356">
                  <c:v>69.256</c:v>
                </c:pt>
                <c:pt idx="7357">
                  <c:v>69.256</c:v>
                </c:pt>
                <c:pt idx="7358">
                  <c:v>69.256</c:v>
                </c:pt>
                <c:pt idx="7359">
                  <c:v>69.212999999999994</c:v>
                </c:pt>
                <c:pt idx="7360">
                  <c:v>69.212999999999994</c:v>
                </c:pt>
                <c:pt idx="7361">
                  <c:v>69.212999999999994</c:v>
                </c:pt>
                <c:pt idx="7362">
                  <c:v>69.212999999999994</c:v>
                </c:pt>
                <c:pt idx="7363">
                  <c:v>69.212999999999994</c:v>
                </c:pt>
                <c:pt idx="7364">
                  <c:v>69.212999999999994</c:v>
                </c:pt>
                <c:pt idx="7365">
                  <c:v>69.169999999999987</c:v>
                </c:pt>
                <c:pt idx="7366">
                  <c:v>69.169999999999987</c:v>
                </c:pt>
                <c:pt idx="7367">
                  <c:v>69.169999999999987</c:v>
                </c:pt>
                <c:pt idx="7368">
                  <c:v>69.169999999999987</c:v>
                </c:pt>
                <c:pt idx="7369">
                  <c:v>69.169999999999987</c:v>
                </c:pt>
                <c:pt idx="7370">
                  <c:v>69.169999999999987</c:v>
                </c:pt>
                <c:pt idx="7371">
                  <c:v>69.169999999999987</c:v>
                </c:pt>
                <c:pt idx="7372">
                  <c:v>69.169999999999987</c:v>
                </c:pt>
                <c:pt idx="7373">
                  <c:v>69.128999999999976</c:v>
                </c:pt>
                <c:pt idx="7374">
                  <c:v>69.128999999999976</c:v>
                </c:pt>
                <c:pt idx="7375">
                  <c:v>69.128999999999976</c:v>
                </c:pt>
                <c:pt idx="7376">
                  <c:v>69.128999999999976</c:v>
                </c:pt>
                <c:pt idx="7377">
                  <c:v>69.128999999999976</c:v>
                </c:pt>
                <c:pt idx="7378">
                  <c:v>69.128999999999976</c:v>
                </c:pt>
                <c:pt idx="7379">
                  <c:v>69.084999999999994</c:v>
                </c:pt>
                <c:pt idx="7380">
                  <c:v>69.128999999999976</c:v>
                </c:pt>
                <c:pt idx="7381">
                  <c:v>69.128999999999976</c:v>
                </c:pt>
                <c:pt idx="7382">
                  <c:v>69.128999999999976</c:v>
                </c:pt>
                <c:pt idx="7383">
                  <c:v>69.128999999999976</c:v>
                </c:pt>
                <c:pt idx="7384">
                  <c:v>69.128999999999976</c:v>
                </c:pt>
                <c:pt idx="7385">
                  <c:v>69.128999999999976</c:v>
                </c:pt>
                <c:pt idx="7386">
                  <c:v>69.128999999999976</c:v>
                </c:pt>
                <c:pt idx="7387">
                  <c:v>69.169999999999987</c:v>
                </c:pt>
                <c:pt idx="7388">
                  <c:v>69.169999999999987</c:v>
                </c:pt>
                <c:pt idx="7389">
                  <c:v>69.169999999999987</c:v>
                </c:pt>
                <c:pt idx="7390">
                  <c:v>69.169999999999987</c:v>
                </c:pt>
                <c:pt idx="7391">
                  <c:v>69.169999999999987</c:v>
                </c:pt>
                <c:pt idx="7392">
                  <c:v>69.169999999999987</c:v>
                </c:pt>
                <c:pt idx="7393">
                  <c:v>69.169999999999987</c:v>
                </c:pt>
                <c:pt idx="7394">
                  <c:v>69.169999999999987</c:v>
                </c:pt>
                <c:pt idx="7395">
                  <c:v>69.169999999999987</c:v>
                </c:pt>
                <c:pt idx="7396">
                  <c:v>69.169999999999987</c:v>
                </c:pt>
                <c:pt idx="7397">
                  <c:v>69.169999999999987</c:v>
                </c:pt>
                <c:pt idx="7398">
                  <c:v>69.169999999999987</c:v>
                </c:pt>
                <c:pt idx="7399">
                  <c:v>69.169999999999987</c:v>
                </c:pt>
                <c:pt idx="7400">
                  <c:v>69.169999999999987</c:v>
                </c:pt>
                <c:pt idx="7401">
                  <c:v>69.169999999999987</c:v>
                </c:pt>
                <c:pt idx="7402">
                  <c:v>69.169999999999987</c:v>
                </c:pt>
                <c:pt idx="7403">
                  <c:v>69.169999999999987</c:v>
                </c:pt>
                <c:pt idx="7404">
                  <c:v>69.212999999999994</c:v>
                </c:pt>
                <c:pt idx="7405">
                  <c:v>69.212999999999994</c:v>
                </c:pt>
                <c:pt idx="7406">
                  <c:v>69.212999999999994</c:v>
                </c:pt>
                <c:pt idx="7407">
                  <c:v>69.212999999999994</c:v>
                </c:pt>
                <c:pt idx="7408">
                  <c:v>69.212999999999994</c:v>
                </c:pt>
                <c:pt idx="7409">
                  <c:v>69.256</c:v>
                </c:pt>
                <c:pt idx="7410">
                  <c:v>69.256</c:v>
                </c:pt>
                <c:pt idx="7411">
                  <c:v>69.256</c:v>
                </c:pt>
                <c:pt idx="7412">
                  <c:v>69.256</c:v>
                </c:pt>
                <c:pt idx="7413">
                  <c:v>69.256</c:v>
                </c:pt>
                <c:pt idx="7414">
                  <c:v>69.3</c:v>
                </c:pt>
                <c:pt idx="7415">
                  <c:v>69.3</c:v>
                </c:pt>
                <c:pt idx="7416">
                  <c:v>69.3</c:v>
                </c:pt>
                <c:pt idx="7417">
                  <c:v>69.3</c:v>
                </c:pt>
                <c:pt idx="7418">
                  <c:v>69.343000000000004</c:v>
                </c:pt>
                <c:pt idx="7419">
                  <c:v>69.343000000000004</c:v>
                </c:pt>
                <c:pt idx="7420">
                  <c:v>69.343000000000004</c:v>
                </c:pt>
                <c:pt idx="7421">
                  <c:v>69.343000000000004</c:v>
                </c:pt>
                <c:pt idx="7422">
                  <c:v>69.343000000000004</c:v>
                </c:pt>
                <c:pt idx="7423">
                  <c:v>69.343000000000004</c:v>
                </c:pt>
                <c:pt idx="7424">
                  <c:v>69.385999999999981</c:v>
                </c:pt>
                <c:pt idx="7425">
                  <c:v>69.385999999999981</c:v>
                </c:pt>
                <c:pt idx="7426">
                  <c:v>69.385999999999981</c:v>
                </c:pt>
                <c:pt idx="7427">
                  <c:v>69.385999999999981</c:v>
                </c:pt>
                <c:pt idx="7428">
                  <c:v>69.385999999999981</c:v>
                </c:pt>
                <c:pt idx="7429">
                  <c:v>69.385999999999981</c:v>
                </c:pt>
                <c:pt idx="7430">
                  <c:v>69.343000000000004</c:v>
                </c:pt>
                <c:pt idx="7431">
                  <c:v>69.343000000000004</c:v>
                </c:pt>
                <c:pt idx="7432">
                  <c:v>69.343000000000004</c:v>
                </c:pt>
                <c:pt idx="7433">
                  <c:v>69.343000000000004</c:v>
                </c:pt>
                <c:pt idx="7434">
                  <c:v>69.343000000000004</c:v>
                </c:pt>
                <c:pt idx="7435">
                  <c:v>69.343000000000004</c:v>
                </c:pt>
                <c:pt idx="7436">
                  <c:v>69.385999999999981</c:v>
                </c:pt>
                <c:pt idx="7437">
                  <c:v>69.385999999999981</c:v>
                </c:pt>
                <c:pt idx="7438">
                  <c:v>69.385999999999981</c:v>
                </c:pt>
                <c:pt idx="7439">
                  <c:v>69.385999999999981</c:v>
                </c:pt>
                <c:pt idx="7440">
                  <c:v>69.427000000000007</c:v>
                </c:pt>
                <c:pt idx="7441">
                  <c:v>69.427000000000007</c:v>
                </c:pt>
                <c:pt idx="7442">
                  <c:v>69.471000000000004</c:v>
                </c:pt>
                <c:pt idx="7443">
                  <c:v>69.471000000000004</c:v>
                </c:pt>
                <c:pt idx="7444">
                  <c:v>69.471000000000004</c:v>
                </c:pt>
                <c:pt idx="7445">
                  <c:v>69.471000000000004</c:v>
                </c:pt>
                <c:pt idx="7446">
                  <c:v>69.513999999999996</c:v>
                </c:pt>
                <c:pt idx="7447">
                  <c:v>69.513999999999996</c:v>
                </c:pt>
                <c:pt idx="7448">
                  <c:v>69.513999999999996</c:v>
                </c:pt>
                <c:pt idx="7449">
                  <c:v>69.513999999999996</c:v>
                </c:pt>
                <c:pt idx="7450">
                  <c:v>69.513999999999996</c:v>
                </c:pt>
                <c:pt idx="7451">
                  <c:v>69.557000000000002</c:v>
                </c:pt>
                <c:pt idx="7452">
                  <c:v>69.557000000000002</c:v>
                </c:pt>
                <c:pt idx="7453">
                  <c:v>69.557000000000002</c:v>
                </c:pt>
                <c:pt idx="7454">
                  <c:v>69.557000000000002</c:v>
                </c:pt>
                <c:pt idx="7455">
                  <c:v>69.557000000000002</c:v>
                </c:pt>
                <c:pt idx="7456">
                  <c:v>69.557000000000002</c:v>
                </c:pt>
                <c:pt idx="7457">
                  <c:v>69.557000000000002</c:v>
                </c:pt>
                <c:pt idx="7458">
                  <c:v>69.557000000000002</c:v>
                </c:pt>
                <c:pt idx="7459">
                  <c:v>69.557000000000002</c:v>
                </c:pt>
                <c:pt idx="7460">
                  <c:v>69.557000000000002</c:v>
                </c:pt>
                <c:pt idx="7461">
                  <c:v>69.557000000000002</c:v>
                </c:pt>
                <c:pt idx="7462">
                  <c:v>69.557000000000002</c:v>
                </c:pt>
                <c:pt idx="7463">
                  <c:v>69.557000000000002</c:v>
                </c:pt>
                <c:pt idx="7464">
                  <c:v>69.557000000000002</c:v>
                </c:pt>
                <c:pt idx="7465">
                  <c:v>69.557000000000002</c:v>
                </c:pt>
                <c:pt idx="7466">
                  <c:v>69.557000000000002</c:v>
                </c:pt>
                <c:pt idx="7467">
                  <c:v>69.557000000000002</c:v>
                </c:pt>
                <c:pt idx="7468">
                  <c:v>69.557000000000002</c:v>
                </c:pt>
                <c:pt idx="7469">
                  <c:v>69.557000000000002</c:v>
                </c:pt>
                <c:pt idx="7470">
                  <c:v>69.557000000000002</c:v>
                </c:pt>
                <c:pt idx="7471">
                  <c:v>69.557000000000002</c:v>
                </c:pt>
                <c:pt idx="7472">
                  <c:v>69.557000000000002</c:v>
                </c:pt>
                <c:pt idx="7473">
                  <c:v>69.557000000000002</c:v>
                </c:pt>
                <c:pt idx="7474">
                  <c:v>69.557000000000002</c:v>
                </c:pt>
                <c:pt idx="7475">
                  <c:v>69.599999999999994</c:v>
                </c:pt>
                <c:pt idx="7476">
                  <c:v>69.599999999999994</c:v>
                </c:pt>
                <c:pt idx="7477">
                  <c:v>69.599999999999994</c:v>
                </c:pt>
                <c:pt idx="7478">
                  <c:v>69.643000000000001</c:v>
                </c:pt>
                <c:pt idx="7479">
                  <c:v>69.643000000000001</c:v>
                </c:pt>
                <c:pt idx="7480">
                  <c:v>69.643000000000001</c:v>
                </c:pt>
                <c:pt idx="7481">
                  <c:v>69.643000000000001</c:v>
                </c:pt>
                <c:pt idx="7482">
                  <c:v>69.643000000000001</c:v>
                </c:pt>
                <c:pt idx="7483">
                  <c:v>69.643000000000001</c:v>
                </c:pt>
                <c:pt idx="7484">
                  <c:v>69.643000000000001</c:v>
                </c:pt>
                <c:pt idx="7485">
                  <c:v>69.685000000000002</c:v>
                </c:pt>
                <c:pt idx="7486">
                  <c:v>69.685000000000002</c:v>
                </c:pt>
                <c:pt idx="7487">
                  <c:v>69.685000000000002</c:v>
                </c:pt>
                <c:pt idx="7488">
                  <c:v>69.685000000000002</c:v>
                </c:pt>
                <c:pt idx="7489">
                  <c:v>69.685000000000002</c:v>
                </c:pt>
                <c:pt idx="7490">
                  <c:v>69.685000000000002</c:v>
                </c:pt>
                <c:pt idx="7491">
                  <c:v>69.685000000000002</c:v>
                </c:pt>
                <c:pt idx="7492">
                  <c:v>69.685000000000002</c:v>
                </c:pt>
                <c:pt idx="7493">
                  <c:v>69.685000000000002</c:v>
                </c:pt>
                <c:pt idx="7494">
                  <c:v>69.643000000000001</c:v>
                </c:pt>
                <c:pt idx="7495">
                  <c:v>69.685000000000002</c:v>
                </c:pt>
                <c:pt idx="7496">
                  <c:v>69.685000000000002</c:v>
                </c:pt>
                <c:pt idx="7497">
                  <c:v>69.643000000000001</c:v>
                </c:pt>
                <c:pt idx="7498">
                  <c:v>69.643000000000001</c:v>
                </c:pt>
                <c:pt idx="7499">
                  <c:v>69.643000000000001</c:v>
                </c:pt>
                <c:pt idx="7500">
                  <c:v>69.643000000000001</c:v>
                </c:pt>
                <c:pt idx="7501">
                  <c:v>69.643000000000001</c:v>
                </c:pt>
                <c:pt idx="7502">
                  <c:v>69.643000000000001</c:v>
                </c:pt>
                <c:pt idx="7503">
                  <c:v>69.599999999999994</c:v>
                </c:pt>
                <c:pt idx="7504">
                  <c:v>69.599999999999994</c:v>
                </c:pt>
                <c:pt idx="7505">
                  <c:v>69.599999999999994</c:v>
                </c:pt>
                <c:pt idx="7506">
                  <c:v>69.599999999999994</c:v>
                </c:pt>
                <c:pt idx="7507">
                  <c:v>69.599999999999994</c:v>
                </c:pt>
                <c:pt idx="7508">
                  <c:v>69.599999999999994</c:v>
                </c:pt>
                <c:pt idx="7509">
                  <c:v>69.643000000000001</c:v>
                </c:pt>
                <c:pt idx="7510">
                  <c:v>69.643000000000001</c:v>
                </c:pt>
                <c:pt idx="7511">
                  <c:v>69.643000000000001</c:v>
                </c:pt>
                <c:pt idx="7512">
                  <c:v>69.685000000000002</c:v>
                </c:pt>
                <c:pt idx="7513">
                  <c:v>69.685000000000002</c:v>
                </c:pt>
                <c:pt idx="7514">
                  <c:v>69.727999999999994</c:v>
                </c:pt>
                <c:pt idx="7515">
                  <c:v>69.727999999999994</c:v>
                </c:pt>
                <c:pt idx="7516">
                  <c:v>69.727999999999994</c:v>
                </c:pt>
                <c:pt idx="7517">
                  <c:v>69.771000000000001</c:v>
                </c:pt>
                <c:pt idx="7518">
                  <c:v>69.771000000000001</c:v>
                </c:pt>
                <c:pt idx="7519">
                  <c:v>69.813999999999993</c:v>
                </c:pt>
                <c:pt idx="7520">
                  <c:v>69.813999999999993</c:v>
                </c:pt>
                <c:pt idx="7521">
                  <c:v>69.85799999999999</c:v>
                </c:pt>
                <c:pt idx="7522">
                  <c:v>69.85799999999999</c:v>
                </c:pt>
                <c:pt idx="7523">
                  <c:v>69.900999999999996</c:v>
                </c:pt>
                <c:pt idx="7524">
                  <c:v>69.900999999999996</c:v>
                </c:pt>
                <c:pt idx="7525">
                  <c:v>69.900999999999996</c:v>
                </c:pt>
                <c:pt idx="7526">
                  <c:v>69.942000000000007</c:v>
                </c:pt>
                <c:pt idx="7527">
                  <c:v>69.942000000000007</c:v>
                </c:pt>
                <c:pt idx="7528">
                  <c:v>69.942000000000007</c:v>
                </c:pt>
                <c:pt idx="7529">
                  <c:v>69.985000000000014</c:v>
                </c:pt>
                <c:pt idx="7530">
                  <c:v>69.985000000000014</c:v>
                </c:pt>
                <c:pt idx="7531">
                  <c:v>70.028999999999982</c:v>
                </c:pt>
                <c:pt idx="7532">
                  <c:v>70.072000000000003</c:v>
                </c:pt>
                <c:pt idx="7533">
                  <c:v>70.072000000000003</c:v>
                </c:pt>
                <c:pt idx="7534">
                  <c:v>70.114999999999995</c:v>
                </c:pt>
                <c:pt idx="7535">
                  <c:v>70.114999999999995</c:v>
                </c:pt>
                <c:pt idx="7536">
                  <c:v>70.157999999999987</c:v>
                </c:pt>
                <c:pt idx="7537">
                  <c:v>70.157999999999987</c:v>
                </c:pt>
                <c:pt idx="7538">
                  <c:v>70.200999999999993</c:v>
                </c:pt>
                <c:pt idx="7539">
                  <c:v>70.242999999999995</c:v>
                </c:pt>
                <c:pt idx="7540">
                  <c:v>70.242999999999995</c:v>
                </c:pt>
                <c:pt idx="7541">
                  <c:v>70.242999999999995</c:v>
                </c:pt>
                <c:pt idx="7542">
                  <c:v>70.242999999999995</c:v>
                </c:pt>
                <c:pt idx="7543">
                  <c:v>70.242999999999995</c:v>
                </c:pt>
                <c:pt idx="7544">
                  <c:v>70.286000000000001</c:v>
                </c:pt>
                <c:pt idx="7545">
                  <c:v>70.286000000000001</c:v>
                </c:pt>
                <c:pt idx="7546">
                  <c:v>70.286000000000001</c:v>
                </c:pt>
                <c:pt idx="7547">
                  <c:v>70.328999999999979</c:v>
                </c:pt>
                <c:pt idx="7548">
                  <c:v>70.328999999999979</c:v>
                </c:pt>
                <c:pt idx="7549">
                  <c:v>70.371999999999986</c:v>
                </c:pt>
                <c:pt idx="7550">
                  <c:v>70.371999999999986</c:v>
                </c:pt>
                <c:pt idx="7551">
                  <c:v>70.415999999999997</c:v>
                </c:pt>
                <c:pt idx="7552">
                  <c:v>70.459000000000003</c:v>
                </c:pt>
                <c:pt idx="7553">
                  <c:v>70.459000000000003</c:v>
                </c:pt>
                <c:pt idx="7554">
                  <c:v>70.501999999999995</c:v>
                </c:pt>
                <c:pt idx="7555">
                  <c:v>70.501999999999995</c:v>
                </c:pt>
                <c:pt idx="7556">
                  <c:v>70.543000000000006</c:v>
                </c:pt>
                <c:pt idx="7557">
                  <c:v>70.543000000000006</c:v>
                </c:pt>
                <c:pt idx="7558">
                  <c:v>70.543000000000006</c:v>
                </c:pt>
                <c:pt idx="7559">
                  <c:v>70.587000000000003</c:v>
                </c:pt>
                <c:pt idx="7560">
                  <c:v>70.587000000000003</c:v>
                </c:pt>
                <c:pt idx="7561">
                  <c:v>70.587000000000003</c:v>
                </c:pt>
                <c:pt idx="7562">
                  <c:v>70.63</c:v>
                </c:pt>
                <c:pt idx="7563">
                  <c:v>70.63</c:v>
                </c:pt>
                <c:pt idx="7564">
                  <c:v>70.672999999999988</c:v>
                </c:pt>
                <c:pt idx="7565">
                  <c:v>70.672999999999988</c:v>
                </c:pt>
                <c:pt idx="7566">
                  <c:v>70.672999999999988</c:v>
                </c:pt>
                <c:pt idx="7567">
                  <c:v>70.672999999999988</c:v>
                </c:pt>
                <c:pt idx="7568">
                  <c:v>70.672999999999988</c:v>
                </c:pt>
                <c:pt idx="7569">
                  <c:v>70.672999999999988</c:v>
                </c:pt>
                <c:pt idx="7570">
                  <c:v>70.715999999999994</c:v>
                </c:pt>
                <c:pt idx="7571">
                  <c:v>70.715999999999994</c:v>
                </c:pt>
                <c:pt idx="7572">
                  <c:v>70.715999999999994</c:v>
                </c:pt>
                <c:pt idx="7573">
                  <c:v>70.759</c:v>
                </c:pt>
                <c:pt idx="7574">
                  <c:v>70.759</c:v>
                </c:pt>
                <c:pt idx="7575">
                  <c:v>70.759</c:v>
                </c:pt>
                <c:pt idx="7576">
                  <c:v>70.759</c:v>
                </c:pt>
                <c:pt idx="7577">
                  <c:v>70.759</c:v>
                </c:pt>
                <c:pt idx="7578">
                  <c:v>70.802999999999983</c:v>
                </c:pt>
                <c:pt idx="7579">
                  <c:v>70.802999999999983</c:v>
                </c:pt>
                <c:pt idx="7580">
                  <c:v>70.802999999999983</c:v>
                </c:pt>
                <c:pt idx="7581">
                  <c:v>70.802999999999983</c:v>
                </c:pt>
                <c:pt idx="7582">
                  <c:v>70.802999999999983</c:v>
                </c:pt>
                <c:pt idx="7583">
                  <c:v>70.846000000000004</c:v>
                </c:pt>
                <c:pt idx="7584">
                  <c:v>70.846000000000004</c:v>
                </c:pt>
                <c:pt idx="7585">
                  <c:v>70.846000000000004</c:v>
                </c:pt>
                <c:pt idx="7586">
                  <c:v>70.846000000000004</c:v>
                </c:pt>
                <c:pt idx="7587">
                  <c:v>70.846000000000004</c:v>
                </c:pt>
                <c:pt idx="7588">
                  <c:v>70.846000000000004</c:v>
                </c:pt>
                <c:pt idx="7589">
                  <c:v>70.846000000000004</c:v>
                </c:pt>
                <c:pt idx="7590">
                  <c:v>70.846000000000004</c:v>
                </c:pt>
                <c:pt idx="7591">
                  <c:v>70.846000000000004</c:v>
                </c:pt>
                <c:pt idx="7592">
                  <c:v>70.846000000000004</c:v>
                </c:pt>
                <c:pt idx="7593">
                  <c:v>70.846000000000004</c:v>
                </c:pt>
                <c:pt idx="7594">
                  <c:v>70.887</c:v>
                </c:pt>
                <c:pt idx="7595">
                  <c:v>70.887</c:v>
                </c:pt>
                <c:pt idx="7596">
                  <c:v>70.887</c:v>
                </c:pt>
                <c:pt idx="7597">
                  <c:v>70.887</c:v>
                </c:pt>
                <c:pt idx="7598">
                  <c:v>70.887</c:v>
                </c:pt>
                <c:pt idx="7599">
                  <c:v>70.887</c:v>
                </c:pt>
                <c:pt idx="7600">
                  <c:v>70.887</c:v>
                </c:pt>
                <c:pt idx="7601">
                  <c:v>70.887</c:v>
                </c:pt>
                <c:pt idx="7602">
                  <c:v>70.887</c:v>
                </c:pt>
                <c:pt idx="7603">
                  <c:v>70.846000000000004</c:v>
                </c:pt>
                <c:pt idx="7604">
                  <c:v>70.846000000000004</c:v>
                </c:pt>
                <c:pt idx="7605">
                  <c:v>70.846000000000004</c:v>
                </c:pt>
                <c:pt idx="7606">
                  <c:v>70.802999999999983</c:v>
                </c:pt>
                <c:pt idx="7607">
                  <c:v>70.802999999999983</c:v>
                </c:pt>
                <c:pt idx="7608">
                  <c:v>70.802999999999983</c:v>
                </c:pt>
                <c:pt idx="7609">
                  <c:v>70.802999999999983</c:v>
                </c:pt>
                <c:pt idx="7610">
                  <c:v>70.759</c:v>
                </c:pt>
                <c:pt idx="7611">
                  <c:v>70.759</c:v>
                </c:pt>
                <c:pt idx="7612">
                  <c:v>70.715999999999994</c:v>
                </c:pt>
                <c:pt idx="7613">
                  <c:v>70.672999999999988</c:v>
                </c:pt>
                <c:pt idx="7614">
                  <c:v>70.63</c:v>
                </c:pt>
                <c:pt idx="7615">
                  <c:v>70.63</c:v>
                </c:pt>
                <c:pt idx="7616">
                  <c:v>70.63</c:v>
                </c:pt>
                <c:pt idx="7617">
                  <c:v>70.63</c:v>
                </c:pt>
                <c:pt idx="7618">
                  <c:v>70.63</c:v>
                </c:pt>
                <c:pt idx="7619">
                  <c:v>70.63</c:v>
                </c:pt>
                <c:pt idx="7620">
                  <c:v>70.63</c:v>
                </c:pt>
                <c:pt idx="7621">
                  <c:v>70.63</c:v>
                </c:pt>
                <c:pt idx="7622">
                  <c:v>70.63</c:v>
                </c:pt>
                <c:pt idx="7623">
                  <c:v>70.63</c:v>
                </c:pt>
                <c:pt idx="7624">
                  <c:v>70.63</c:v>
                </c:pt>
                <c:pt idx="7625">
                  <c:v>70.672999999999988</c:v>
                </c:pt>
                <c:pt idx="7626">
                  <c:v>70.672999999999988</c:v>
                </c:pt>
                <c:pt idx="7627">
                  <c:v>70.672999999999988</c:v>
                </c:pt>
                <c:pt idx="7628">
                  <c:v>70.715999999999994</c:v>
                </c:pt>
                <c:pt idx="7629">
                  <c:v>70.715999999999994</c:v>
                </c:pt>
                <c:pt idx="7630">
                  <c:v>70.672999999999988</c:v>
                </c:pt>
                <c:pt idx="7631">
                  <c:v>70.672999999999988</c:v>
                </c:pt>
                <c:pt idx="7632">
                  <c:v>70.672999999999988</c:v>
                </c:pt>
                <c:pt idx="7633">
                  <c:v>70.672999999999988</c:v>
                </c:pt>
                <c:pt idx="7634">
                  <c:v>70.672999999999988</c:v>
                </c:pt>
                <c:pt idx="7635">
                  <c:v>70.672999999999988</c:v>
                </c:pt>
                <c:pt idx="7636">
                  <c:v>70.672999999999988</c:v>
                </c:pt>
                <c:pt idx="7637">
                  <c:v>70.672999999999988</c:v>
                </c:pt>
                <c:pt idx="7638">
                  <c:v>70.672999999999988</c:v>
                </c:pt>
                <c:pt idx="7639">
                  <c:v>70.672999999999988</c:v>
                </c:pt>
                <c:pt idx="7640">
                  <c:v>70.63</c:v>
                </c:pt>
                <c:pt idx="7641">
                  <c:v>70.63</c:v>
                </c:pt>
                <c:pt idx="7642">
                  <c:v>70.63</c:v>
                </c:pt>
                <c:pt idx="7643">
                  <c:v>70.63</c:v>
                </c:pt>
                <c:pt idx="7644">
                  <c:v>70.63</c:v>
                </c:pt>
                <c:pt idx="7645">
                  <c:v>70.587000000000003</c:v>
                </c:pt>
                <c:pt idx="7646">
                  <c:v>70.587000000000003</c:v>
                </c:pt>
                <c:pt idx="7647">
                  <c:v>70.543000000000006</c:v>
                </c:pt>
                <c:pt idx="7648">
                  <c:v>70.543000000000006</c:v>
                </c:pt>
                <c:pt idx="7649">
                  <c:v>70.543000000000006</c:v>
                </c:pt>
                <c:pt idx="7650">
                  <c:v>70.501999999999995</c:v>
                </c:pt>
                <c:pt idx="7651">
                  <c:v>70.501999999999995</c:v>
                </c:pt>
                <c:pt idx="7652">
                  <c:v>70.501999999999995</c:v>
                </c:pt>
                <c:pt idx="7653">
                  <c:v>70.501999999999995</c:v>
                </c:pt>
                <c:pt idx="7654">
                  <c:v>70.501999999999995</c:v>
                </c:pt>
                <c:pt idx="7655">
                  <c:v>70.501999999999995</c:v>
                </c:pt>
                <c:pt idx="7656">
                  <c:v>70.501999999999995</c:v>
                </c:pt>
                <c:pt idx="7657">
                  <c:v>70.543000000000006</c:v>
                </c:pt>
                <c:pt idx="7658">
                  <c:v>70.543000000000006</c:v>
                </c:pt>
                <c:pt idx="7659">
                  <c:v>70.543000000000006</c:v>
                </c:pt>
                <c:pt idx="7660">
                  <c:v>70.501999999999995</c:v>
                </c:pt>
                <c:pt idx="7661">
                  <c:v>70.501999999999995</c:v>
                </c:pt>
                <c:pt idx="7662">
                  <c:v>70.501999999999995</c:v>
                </c:pt>
                <c:pt idx="7663">
                  <c:v>70.459000000000003</c:v>
                </c:pt>
                <c:pt idx="7664">
                  <c:v>70.415999999999997</c:v>
                </c:pt>
                <c:pt idx="7665">
                  <c:v>70.415999999999997</c:v>
                </c:pt>
                <c:pt idx="7666">
                  <c:v>70.415999999999997</c:v>
                </c:pt>
                <c:pt idx="7667">
                  <c:v>70.371999999999986</c:v>
                </c:pt>
                <c:pt idx="7668">
                  <c:v>70.371999999999986</c:v>
                </c:pt>
                <c:pt idx="7669">
                  <c:v>70.371999999999986</c:v>
                </c:pt>
                <c:pt idx="7670">
                  <c:v>70.328999999999979</c:v>
                </c:pt>
                <c:pt idx="7671">
                  <c:v>70.286000000000001</c:v>
                </c:pt>
                <c:pt idx="7672">
                  <c:v>70.242999999999995</c:v>
                </c:pt>
                <c:pt idx="7673">
                  <c:v>70.200999999999993</c:v>
                </c:pt>
                <c:pt idx="7674">
                  <c:v>70.157999999999987</c:v>
                </c:pt>
                <c:pt idx="7675">
                  <c:v>70.157999999999987</c:v>
                </c:pt>
                <c:pt idx="7676">
                  <c:v>70.114999999999995</c:v>
                </c:pt>
                <c:pt idx="7677">
                  <c:v>70.114999999999995</c:v>
                </c:pt>
                <c:pt idx="7678">
                  <c:v>70.114999999999995</c:v>
                </c:pt>
                <c:pt idx="7679">
                  <c:v>70.072000000000003</c:v>
                </c:pt>
                <c:pt idx="7680">
                  <c:v>70.072000000000003</c:v>
                </c:pt>
                <c:pt idx="7681">
                  <c:v>70.072000000000003</c:v>
                </c:pt>
                <c:pt idx="7682">
                  <c:v>70.072000000000003</c:v>
                </c:pt>
                <c:pt idx="7683">
                  <c:v>70.072000000000003</c:v>
                </c:pt>
                <c:pt idx="7684">
                  <c:v>70.072000000000003</c:v>
                </c:pt>
                <c:pt idx="7685">
                  <c:v>70.028999999999982</c:v>
                </c:pt>
                <c:pt idx="7686">
                  <c:v>70.028999999999982</c:v>
                </c:pt>
                <c:pt idx="7687">
                  <c:v>69.985000000000014</c:v>
                </c:pt>
                <c:pt idx="7688">
                  <c:v>69.985000000000014</c:v>
                </c:pt>
                <c:pt idx="7689">
                  <c:v>69.942000000000007</c:v>
                </c:pt>
                <c:pt idx="7690">
                  <c:v>69.942000000000007</c:v>
                </c:pt>
                <c:pt idx="7691">
                  <c:v>69.900999999999996</c:v>
                </c:pt>
                <c:pt idx="7692">
                  <c:v>69.900999999999996</c:v>
                </c:pt>
                <c:pt idx="7693">
                  <c:v>69.942000000000007</c:v>
                </c:pt>
                <c:pt idx="7694">
                  <c:v>69.942000000000007</c:v>
                </c:pt>
                <c:pt idx="7695">
                  <c:v>69.942000000000007</c:v>
                </c:pt>
                <c:pt idx="7696">
                  <c:v>69.985000000000014</c:v>
                </c:pt>
                <c:pt idx="7697">
                  <c:v>69.985000000000014</c:v>
                </c:pt>
                <c:pt idx="7698">
                  <c:v>69.985000000000014</c:v>
                </c:pt>
                <c:pt idx="7699">
                  <c:v>70.028999999999982</c:v>
                </c:pt>
                <c:pt idx="7700">
                  <c:v>70.028999999999982</c:v>
                </c:pt>
                <c:pt idx="7701">
                  <c:v>70.072000000000003</c:v>
                </c:pt>
                <c:pt idx="7702">
                  <c:v>70.072000000000003</c:v>
                </c:pt>
                <c:pt idx="7703">
                  <c:v>70.072000000000003</c:v>
                </c:pt>
                <c:pt idx="7704">
                  <c:v>70.114999999999995</c:v>
                </c:pt>
                <c:pt idx="7705">
                  <c:v>70.114999999999995</c:v>
                </c:pt>
                <c:pt idx="7706">
                  <c:v>70.114999999999995</c:v>
                </c:pt>
                <c:pt idx="7707">
                  <c:v>70.157999999999987</c:v>
                </c:pt>
                <c:pt idx="7708">
                  <c:v>70.157999999999987</c:v>
                </c:pt>
                <c:pt idx="7709">
                  <c:v>70.157999999999987</c:v>
                </c:pt>
                <c:pt idx="7710">
                  <c:v>70.157999999999987</c:v>
                </c:pt>
                <c:pt idx="7711">
                  <c:v>70.157999999999987</c:v>
                </c:pt>
                <c:pt idx="7712">
                  <c:v>70.157999999999987</c:v>
                </c:pt>
                <c:pt idx="7713">
                  <c:v>70.157999999999987</c:v>
                </c:pt>
                <c:pt idx="7714">
                  <c:v>70.157999999999987</c:v>
                </c:pt>
                <c:pt idx="7715">
                  <c:v>70.200999999999993</c:v>
                </c:pt>
                <c:pt idx="7716">
                  <c:v>70.200999999999993</c:v>
                </c:pt>
                <c:pt idx="7717">
                  <c:v>70.200999999999993</c:v>
                </c:pt>
                <c:pt idx="7718">
                  <c:v>70.200999999999993</c:v>
                </c:pt>
                <c:pt idx="7719">
                  <c:v>70.200999999999993</c:v>
                </c:pt>
                <c:pt idx="7720">
                  <c:v>70.200999999999993</c:v>
                </c:pt>
                <c:pt idx="7721">
                  <c:v>70.200999999999993</c:v>
                </c:pt>
                <c:pt idx="7722">
                  <c:v>70.200999999999993</c:v>
                </c:pt>
                <c:pt idx="7723">
                  <c:v>70.200999999999993</c:v>
                </c:pt>
                <c:pt idx="7724">
                  <c:v>70.200999999999993</c:v>
                </c:pt>
                <c:pt idx="7725">
                  <c:v>70.242999999999995</c:v>
                </c:pt>
                <c:pt idx="7726">
                  <c:v>70.242999999999995</c:v>
                </c:pt>
                <c:pt idx="7727">
                  <c:v>70.242999999999995</c:v>
                </c:pt>
                <c:pt idx="7728">
                  <c:v>70.242999999999995</c:v>
                </c:pt>
                <c:pt idx="7729">
                  <c:v>70.242999999999995</c:v>
                </c:pt>
                <c:pt idx="7730">
                  <c:v>70.242999999999995</c:v>
                </c:pt>
                <c:pt idx="7731">
                  <c:v>70.200999999999993</c:v>
                </c:pt>
                <c:pt idx="7732">
                  <c:v>70.200999999999993</c:v>
                </c:pt>
                <c:pt idx="7733">
                  <c:v>70.200999999999993</c:v>
                </c:pt>
                <c:pt idx="7734">
                  <c:v>70.157999999999987</c:v>
                </c:pt>
                <c:pt idx="7735">
                  <c:v>70.114999999999995</c:v>
                </c:pt>
                <c:pt idx="7736">
                  <c:v>70.072000000000003</c:v>
                </c:pt>
                <c:pt idx="7737">
                  <c:v>70.072000000000003</c:v>
                </c:pt>
                <c:pt idx="7738">
                  <c:v>70.028999999999982</c:v>
                </c:pt>
                <c:pt idx="7739">
                  <c:v>69.985000000000014</c:v>
                </c:pt>
                <c:pt idx="7740">
                  <c:v>69.985000000000014</c:v>
                </c:pt>
                <c:pt idx="7741">
                  <c:v>69.985000000000014</c:v>
                </c:pt>
                <c:pt idx="7742">
                  <c:v>69.942000000000007</c:v>
                </c:pt>
                <c:pt idx="7743">
                  <c:v>69.942000000000007</c:v>
                </c:pt>
                <c:pt idx="7744">
                  <c:v>69.900999999999996</c:v>
                </c:pt>
                <c:pt idx="7745">
                  <c:v>69.900999999999996</c:v>
                </c:pt>
                <c:pt idx="7746">
                  <c:v>69.85799999999999</c:v>
                </c:pt>
                <c:pt idx="7747">
                  <c:v>69.85799999999999</c:v>
                </c:pt>
                <c:pt idx="7748">
                  <c:v>69.813999999999993</c:v>
                </c:pt>
                <c:pt idx="7749">
                  <c:v>69.813999999999993</c:v>
                </c:pt>
                <c:pt idx="7750">
                  <c:v>69.85799999999999</c:v>
                </c:pt>
                <c:pt idx="7751">
                  <c:v>69.85799999999999</c:v>
                </c:pt>
                <c:pt idx="7752">
                  <c:v>69.85799999999999</c:v>
                </c:pt>
                <c:pt idx="7753">
                  <c:v>69.85799999999999</c:v>
                </c:pt>
                <c:pt idx="7754">
                  <c:v>69.85799999999999</c:v>
                </c:pt>
                <c:pt idx="7755">
                  <c:v>69.85799999999999</c:v>
                </c:pt>
                <c:pt idx="7756">
                  <c:v>69.85799999999999</c:v>
                </c:pt>
                <c:pt idx="7757">
                  <c:v>69.813999999999993</c:v>
                </c:pt>
                <c:pt idx="7758">
                  <c:v>69.813999999999993</c:v>
                </c:pt>
                <c:pt idx="7759">
                  <c:v>69.771000000000001</c:v>
                </c:pt>
                <c:pt idx="7760">
                  <c:v>69.771000000000001</c:v>
                </c:pt>
                <c:pt idx="7761">
                  <c:v>69.771000000000001</c:v>
                </c:pt>
                <c:pt idx="7762">
                  <c:v>69.771000000000001</c:v>
                </c:pt>
                <c:pt idx="7763">
                  <c:v>69.727999999999994</c:v>
                </c:pt>
                <c:pt idx="7764">
                  <c:v>69.727999999999994</c:v>
                </c:pt>
                <c:pt idx="7765">
                  <c:v>69.727999999999994</c:v>
                </c:pt>
                <c:pt idx="7766">
                  <c:v>69.727999999999994</c:v>
                </c:pt>
                <c:pt idx="7767">
                  <c:v>69.727999999999994</c:v>
                </c:pt>
                <c:pt idx="7768">
                  <c:v>69.685000000000002</c:v>
                </c:pt>
                <c:pt idx="7769">
                  <c:v>69.643000000000001</c:v>
                </c:pt>
                <c:pt idx="7770">
                  <c:v>69.599999999999994</c:v>
                </c:pt>
                <c:pt idx="7771">
                  <c:v>69.599999999999994</c:v>
                </c:pt>
                <c:pt idx="7772">
                  <c:v>69.557000000000002</c:v>
                </c:pt>
                <c:pt idx="7773">
                  <c:v>69.557000000000002</c:v>
                </c:pt>
                <c:pt idx="7774">
                  <c:v>69.513999999999996</c:v>
                </c:pt>
                <c:pt idx="7775">
                  <c:v>69.513999999999996</c:v>
                </c:pt>
                <c:pt idx="7776">
                  <c:v>69.513999999999996</c:v>
                </c:pt>
                <c:pt idx="7777">
                  <c:v>69.513999999999996</c:v>
                </c:pt>
                <c:pt idx="7778">
                  <c:v>69.513999999999996</c:v>
                </c:pt>
                <c:pt idx="7779">
                  <c:v>69.513999999999996</c:v>
                </c:pt>
                <c:pt idx="7780">
                  <c:v>69.557000000000002</c:v>
                </c:pt>
                <c:pt idx="7781">
                  <c:v>69.557000000000002</c:v>
                </c:pt>
                <c:pt idx="7782">
                  <c:v>69.557000000000002</c:v>
                </c:pt>
                <c:pt idx="7783">
                  <c:v>69.599999999999994</c:v>
                </c:pt>
                <c:pt idx="7784">
                  <c:v>69.599999999999994</c:v>
                </c:pt>
                <c:pt idx="7785">
                  <c:v>69.643000000000001</c:v>
                </c:pt>
                <c:pt idx="7786">
                  <c:v>69.643000000000001</c:v>
                </c:pt>
                <c:pt idx="7787">
                  <c:v>69.685000000000002</c:v>
                </c:pt>
                <c:pt idx="7788">
                  <c:v>69.685000000000002</c:v>
                </c:pt>
                <c:pt idx="7789">
                  <c:v>69.685000000000002</c:v>
                </c:pt>
                <c:pt idx="7790">
                  <c:v>69.685000000000002</c:v>
                </c:pt>
                <c:pt idx="7791">
                  <c:v>69.727999999999994</c:v>
                </c:pt>
                <c:pt idx="7792">
                  <c:v>69.727999999999994</c:v>
                </c:pt>
                <c:pt idx="7793">
                  <c:v>69.727999999999994</c:v>
                </c:pt>
                <c:pt idx="7794">
                  <c:v>69.727999999999994</c:v>
                </c:pt>
                <c:pt idx="7795">
                  <c:v>69.727999999999994</c:v>
                </c:pt>
                <c:pt idx="7796">
                  <c:v>69.727999999999994</c:v>
                </c:pt>
                <c:pt idx="7797">
                  <c:v>69.771000000000001</c:v>
                </c:pt>
                <c:pt idx="7798">
                  <c:v>69.771000000000001</c:v>
                </c:pt>
                <c:pt idx="7799">
                  <c:v>69.813999999999993</c:v>
                </c:pt>
                <c:pt idx="7800">
                  <c:v>69.813999999999993</c:v>
                </c:pt>
                <c:pt idx="7801">
                  <c:v>69.813999999999993</c:v>
                </c:pt>
                <c:pt idx="7802">
                  <c:v>69.813999999999993</c:v>
                </c:pt>
                <c:pt idx="7803">
                  <c:v>69.813999999999993</c:v>
                </c:pt>
                <c:pt idx="7804">
                  <c:v>69.771000000000001</c:v>
                </c:pt>
                <c:pt idx="7805">
                  <c:v>69.771000000000001</c:v>
                </c:pt>
                <c:pt idx="7806">
                  <c:v>69.771000000000001</c:v>
                </c:pt>
                <c:pt idx="7807">
                  <c:v>69.813999999999993</c:v>
                </c:pt>
                <c:pt idx="7808">
                  <c:v>69.813999999999993</c:v>
                </c:pt>
                <c:pt idx="7809">
                  <c:v>69.85799999999999</c:v>
                </c:pt>
                <c:pt idx="7810">
                  <c:v>69.900999999999996</c:v>
                </c:pt>
                <c:pt idx="7811">
                  <c:v>69.900999999999996</c:v>
                </c:pt>
                <c:pt idx="7812">
                  <c:v>69.942000000000007</c:v>
                </c:pt>
                <c:pt idx="7813">
                  <c:v>69.985000000000014</c:v>
                </c:pt>
                <c:pt idx="7814">
                  <c:v>69.985000000000014</c:v>
                </c:pt>
                <c:pt idx="7815">
                  <c:v>69.985000000000014</c:v>
                </c:pt>
                <c:pt idx="7816">
                  <c:v>69.985000000000014</c:v>
                </c:pt>
                <c:pt idx="7817">
                  <c:v>69.985000000000014</c:v>
                </c:pt>
                <c:pt idx="7818">
                  <c:v>69.985000000000014</c:v>
                </c:pt>
                <c:pt idx="7819">
                  <c:v>70.028999999999982</c:v>
                </c:pt>
                <c:pt idx="7820">
                  <c:v>70.028999999999982</c:v>
                </c:pt>
                <c:pt idx="7821">
                  <c:v>70.072000000000003</c:v>
                </c:pt>
                <c:pt idx="7822">
                  <c:v>70.114999999999995</c:v>
                </c:pt>
                <c:pt idx="7823">
                  <c:v>70.114999999999995</c:v>
                </c:pt>
                <c:pt idx="7824">
                  <c:v>70.157999999999987</c:v>
                </c:pt>
                <c:pt idx="7825">
                  <c:v>70.157999999999987</c:v>
                </c:pt>
                <c:pt idx="7826">
                  <c:v>70.157999999999987</c:v>
                </c:pt>
                <c:pt idx="7827">
                  <c:v>70.200999999999993</c:v>
                </c:pt>
                <c:pt idx="7828">
                  <c:v>70.200999999999993</c:v>
                </c:pt>
                <c:pt idx="7829">
                  <c:v>70.200999999999993</c:v>
                </c:pt>
                <c:pt idx="7830">
                  <c:v>70.242999999999995</c:v>
                </c:pt>
                <c:pt idx="7831">
                  <c:v>70.242999999999995</c:v>
                </c:pt>
                <c:pt idx="7832">
                  <c:v>70.242999999999995</c:v>
                </c:pt>
                <c:pt idx="7833">
                  <c:v>70.242999999999995</c:v>
                </c:pt>
                <c:pt idx="7834">
                  <c:v>70.286000000000001</c:v>
                </c:pt>
                <c:pt idx="7835">
                  <c:v>70.286000000000001</c:v>
                </c:pt>
                <c:pt idx="7836">
                  <c:v>70.328999999999979</c:v>
                </c:pt>
                <c:pt idx="7837">
                  <c:v>70.371999999999986</c:v>
                </c:pt>
                <c:pt idx="7838">
                  <c:v>70.371999999999986</c:v>
                </c:pt>
                <c:pt idx="7839">
                  <c:v>70.415999999999997</c:v>
                </c:pt>
                <c:pt idx="7840">
                  <c:v>70.415999999999997</c:v>
                </c:pt>
                <c:pt idx="7841">
                  <c:v>70.459000000000003</c:v>
                </c:pt>
                <c:pt idx="7842">
                  <c:v>70.501999999999995</c:v>
                </c:pt>
                <c:pt idx="7843">
                  <c:v>70.501999999999995</c:v>
                </c:pt>
                <c:pt idx="7844">
                  <c:v>70.501999999999995</c:v>
                </c:pt>
                <c:pt idx="7845">
                  <c:v>70.501999999999995</c:v>
                </c:pt>
                <c:pt idx="7846">
                  <c:v>70.543000000000006</c:v>
                </c:pt>
                <c:pt idx="7847">
                  <c:v>70.543000000000006</c:v>
                </c:pt>
                <c:pt idx="7848">
                  <c:v>70.587000000000003</c:v>
                </c:pt>
                <c:pt idx="7849">
                  <c:v>70.63</c:v>
                </c:pt>
                <c:pt idx="7850">
                  <c:v>70.672999999999988</c:v>
                </c:pt>
                <c:pt idx="7851">
                  <c:v>70.759</c:v>
                </c:pt>
                <c:pt idx="7852">
                  <c:v>70.759</c:v>
                </c:pt>
                <c:pt idx="7853">
                  <c:v>70.759</c:v>
                </c:pt>
                <c:pt idx="7854">
                  <c:v>70.802999999999983</c:v>
                </c:pt>
                <c:pt idx="7855">
                  <c:v>70.802999999999983</c:v>
                </c:pt>
                <c:pt idx="7856">
                  <c:v>70.802999999999983</c:v>
                </c:pt>
                <c:pt idx="7857">
                  <c:v>70.846000000000004</c:v>
                </c:pt>
                <c:pt idx="7858">
                  <c:v>70.846000000000004</c:v>
                </c:pt>
                <c:pt idx="7859">
                  <c:v>70.846000000000004</c:v>
                </c:pt>
                <c:pt idx="7860">
                  <c:v>70.887</c:v>
                </c:pt>
                <c:pt idx="7861">
                  <c:v>70.930000000000007</c:v>
                </c:pt>
                <c:pt idx="7862">
                  <c:v>70.930000000000007</c:v>
                </c:pt>
                <c:pt idx="7863">
                  <c:v>70.974000000000004</c:v>
                </c:pt>
                <c:pt idx="7864">
                  <c:v>70.974000000000004</c:v>
                </c:pt>
                <c:pt idx="7865">
                  <c:v>71.016999999999996</c:v>
                </c:pt>
                <c:pt idx="7866">
                  <c:v>71.06</c:v>
                </c:pt>
                <c:pt idx="7867">
                  <c:v>71.10299999999998</c:v>
                </c:pt>
                <c:pt idx="7868">
                  <c:v>71.146000000000001</c:v>
                </c:pt>
                <c:pt idx="7869">
                  <c:v>71.146000000000001</c:v>
                </c:pt>
                <c:pt idx="7870">
                  <c:v>71.146000000000001</c:v>
                </c:pt>
                <c:pt idx="7871">
                  <c:v>71.10299999999998</c:v>
                </c:pt>
                <c:pt idx="7872">
                  <c:v>71.06</c:v>
                </c:pt>
                <c:pt idx="7873">
                  <c:v>71.016999999999996</c:v>
                </c:pt>
                <c:pt idx="7874">
                  <c:v>71.016999999999996</c:v>
                </c:pt>
                <c:pt idx="7875">
                  <c:v>70.974000000000004</c:v>
                </c:pt>
                <c:pt idx="7876">
                  <c:v>70.974000000000004</c:v>
                </c:pt>
                <c:pt idx="7877">
                  <c:v>71.016999999999996</c:v>
                </c:pt>
                <c:pt idx="7878">
                  <c:v>71.016999999999996</c:v>
                </c:pt>
                <c:pt idx="7879">
                  <c:v>71.016999999999996</c:v>
                </c:pt>
                <c:pt idx="7880">
                  <c:v>70.974000000000004</c:v>
                </c:pt>
                <c:pt idx="7881">
                  <c:v>70.930000000000007</c:v>
                </c:pt>
                <c:pt idx="7882">
                  <c:v>70.887</c:v>
                </c:pt>
                <c:pt idx="7883">
                  <c:v>70.846000000000004</c:v>
                </c:pt>
                <c:pt idx="7884">
                  <c:v>70.802999999999983</c:v>
                </c:pt>
                <c:pt idx="7885">
                  <c:v>70.759</c:v>
                </c:pt>
                <c:pt idx="7886">
                  <c:v>70.715999999999994</c:v>
                </c:pt>
                <c:pt idx="7887">
                  <c:v>70.715999999999994</c:v>
                </c:pt>
                <c:pt idx="7888">
                  <c:v>70.672999999999988</c:v>
                </c:pt>
                <c:pt idx="7889">
                  <c:v>70.672999999999988</c:v>
                </c:pt>
                <c:pt idx="7890">
                  <c:v>70.672999999999988</c:v>
                </c:pt>
                <c:pt idx="7891">
                  <c:v>70.715999999999994</c:v>
                </c:pt>
                <c:pt idx="7892">
                  <c:v>70.672999999999988</c:v>
                </c:pt>
                <c:pt idx="7893">
                  <c:v>70.672999999999988</c:v>
                </c:pt>
                <c:pt idx="7894">
                  <c:v>70.672999999999988</c:v>
                </c:pt>
                <c:pt idx="7895">
                  <c:v>70.63</c:v>
                </c:pt>
                <c:pt idx="7896">
                  <c:v>70.587000000000003</c:v>
                </c:pt>
                <c:pt idx="7897">
                  <c:v>70.543000000000006</c:v>
                </c:pt>
                <c:pt idx="7898">
                  <c:v>70.501999999999995</c:v>
                </c:pt>
                <c:pt idx="7899">
                  <c:v>70.501999999999995</c:v>
                </c:pt>
                <c:pt idx="7900">
                  <c:v>70.459000000000003</c:v>
                </c:pt>
                <c:pt idx="7901">
                  <c:v>70.459000000000003</c:v>
                </c:pt>
                <c:pt idx="7902">
                  <c:v>70.415999999999997</c:v>
                </c:pt>
                <c:pt idx="7903">
                  <c:v>70.371999999999986</c:v>
                </c:pt>
                <c:pt idx="7904">
                  <c:v>70.328999999999979</c:v>
                </c:pt>
                <c:pt idx="7905">
                  <c:v>70.328999999999979</c:v>
                </c:pt>
                <c:pt idx="7906">
                  <c:v>70.286000000000001</c:v>
                </c:pt>
                <c:pt idx="7907">
                  <c:v>70.242999999999995</c:v>
                </c:pt>
                <c:pt idx="7908">
                  <c:v>70.242999999999995</c:v>
                </c:pt>
                <c:pt idx="7909">
                  <c:v>70.242999999999995</c:v>
                </c:pt>
                <c:pt idx="7910">
                  <c:v>70.242999999999995</c:v>
                </c:pt>
                <c:pt idx="7911">
                  <c:v>70.286000000000001</c:v>
                </c:pt>
                <c:pt idx="7912">
                  <c:v>70.286000000000001</c:v>
                </c:pt>
                <c:pt idx="7913">
                  <c:v>70.328999999999979</c:v>
                </c:pt>
                <c:pt idx="7914">
                  <c:v>70.328999999999979</c:v>
                </c:pt>
                <c:pt idx="7915">
                  <c:v>70.328999999999979</c:v>
                </c:pt>
                <c:pt idx="7916">
                  <c:v>70.371999999999986</c:v>
                </c:pt>
                <c:pt idx="7917">
                  <c:v>70.371999999999986</c:v>
                </c:pt>
                <c:pt idx="7918">
                  <c:v>70.371999999999986</c:v>
                </c:pt>
                <c:pt idx="7919">
                  <c:v>70.371999999999986</c:v>
                </c:pt>
                <c:pt idx="7920">
                  <c:v>70.371999999999986</c:v>
                </c:pt>
                <c:pt idx="7921">
                  <c:v>70.371999999999986</c:v>
                </c:pt>
                <c:pt idx="7922">
                  <c:v>70.328999999999979</c:v>
                </c:pt>
                <c:pt idx="7923">
                  <c:v>70.328999999999979</c:v>
                </c:pt>
                <c:pt idx="7924">
                  <c:v>70.286000000000001</c:v>
                </c:pt>
                <c:pt idx="7925">
                  <c:v>70.286000000000001</c:v>
                </c:pt>
                <c:pt idx="7926">
                  <c:v>70.242999999999995</c:v>
                </c:pt>
                <c:pt idx="7927">
                  <c:v>70.200999999999993</c:v>
                </c:pt>
                <c:pt idx="7928">
                  <c:v>70.157999999999987</c:v>
                </c:pt>
                <c:pt idx="7929">
                  <c:v>70.157999999999987</c:v>
                </c:pt>
                <c:pt idx="7930">
                  <c:v>70.114999999999995</c:v>
                </c:pt>
                <c:pt idx="7931">
                  <c:v>70.072000000000003</c:v>
                </c:pt>
                <c:pt idx="7932">
                  <c:v>70.028999999999982</c:v>
                </c:pt>
                <c:pt idx="7933">
                  <c:v>70.028999999999982</c:v>
                </c:pt>
                <c:pt idx="7934">
                  <c:v>70.028999999999982</c:v>
                </c:pt>
                <c:pt idx="7935">
                  <c:v>70.028999999999982</c:v>
                </c:pt>
                <c:pt idx="7936">
                  <c:v>70.028999999999982</c:v>
                </c:pt>
                <c:pt idx="7937">
                  <c:v>70.028999999999982</c:v>
                </c:pt>
                <c:pt idx="7938">
                  <c:v>70.028999999999982</c:v>
                </c:pt>
                <c:pt idx="7939">
                  <c:v>69.985000000000014</c:v>
                </c:pt>
                <c:pt idx="7940">
                  <c:v>69.985000000000014</c:v>
                </c:pt>
                <c:pt idx="7941">
                  <c:v>69.985000000000014</c:v>
                </c:pt>
                <c:pt idx="7942">
                  <c:v>69.985000000000014</c:v>
                </c:pt>
                <c:pt idx="7943">
                  <c:v>69.985000000000014</c:v>
                </c:pt>
                <c:pt idx="7944">
                  <c:v>70.028999999999982</c:v>
                </c:pt>
                <c:pt idx="7945">
                  <c:v>70.028999999999982</c:v>
                </c:pt>
                <c:pt idx="7946">
                  <c:v>70.072000000000003</c:v>
                </c:pt>
                <c:pt idx="7947">
                  <c:v>70.072000000000003</c:v>
                </c:pt>
                <c:pt idx="7948">
                  <c:v>70.114999999999995</c:v>
                </c:pt>
                <c:pt idx="7949">
                  <c:v>70.114999999999995</c:v>
                </c:pt>
                <c:pt idx="7950">
                  <c:v>70.114999999999995</c:v>
                </c:pt>
                <c:pt idx="7951">
                  <c:v>70.157999999999987</c:v>
                </c:pt>
                <c:pt idx="7952">
                  <c:v>70.200999999999993</c:v>
                </c:pt>
                <c:pt idx="7953">
                  <c:v>70.242999999999995</c:v>
                </c:pt>
                <c:pt idx="7954">
                  <c:v>70.242999999999995</c:v>
                </c:pt>
                <c:pt idx="7955">
                  <c:v>70.286000000000001</c:v>
                </c:pt>
                <c:pt idx="7956">
                  <c:v>70.328999999999979</c:v>
                </c:pt>
                <c:pt idx="7957">
                  <c:v>70.328999999999979</c:v>
                </c:pt>
                <c:pt idx="7958">
                  <c:v>70.371999999999986</c:v>
                </c:pt>
                <c:pt idx="7959">
                  <c:v>70.371999999999986</c:v>
                </c:pt>
                <c:pt idx="7960">
                  <c:v>70.415999999999997</c:v>
                </c:pt>
                <c:pt idx="7961">
                  <c:v>70.415999999999997</c:v>
                </c:pt>
                <c:pt idx="7962">
                  <c:v>70.415999999999997</c:v>
                </c:pt>
                <c:pt idx="7963">
                  <c:v>70.459000000000003</c:v>
                </c:pt>
                <c:pt idx="7964">
                  <c:v>70.459000000000003</c:v>
                </c:pt>
                <c:pt idx="7965">
                  <c:v>70.501999999999995</c:v>
                </c:pt>
                <c:pt idx="7966">
                  <c:v>70.501999999999995</c:v>
                </c:pt>
                <c:pt idx="7967">
                  <c:v>70.501999999999995</c:v>
                </c:pt>
                <c:pt idx="7968">
                  <c:v>70.501999999999995</c:v>
                </c:pt>
                <c:pt idx="7969">
                  <c:v>70.501999999999995</c:v>
                </c:pt>
                <c:pt idx="7970">
                  <c:v>70.501999999999995</c:v>
                </c:pt>
                <c:pt idx="7971">
                  <c:v>70.543000000000006</c:v>
                </c:pt>
                <c:pt idx="7972">
                  <c:v>70.587000000000003</c:v>
                </c:pt>
                <c:pt idx="7973">
                  <c:v>70.587000000000003</c:v>
                </c:pt>
                <c:pt idx="7974">
                  <c:v>70.63</c:v>
                </c:pt>
                <c:pt idx="7975">
                  <c:v>70.63</c:v>
                </c:pt>
                <c:pt idx="7976">
                  <c:v>70.672999999999988</c:v>
                </c:pt>
                <c:pt idx="7977">
                  <c:v>70.672999999999988</c:v>
                </c:pt>
                <c:pt idx="7978">
                  <c:v>70.672999999999988</c:v>
                </c:pt>
                <c:pt idx="7979">
                  <c:v>70.63</c:v>
                </c:pt>
                <c:pt idx="7980">
                  <c:v>70.63</c:v>
                </c:pt>
                <c:pt idx="7981">
                  <c:v>70.63</c:v>
                </c:pt>
                <c:pt idx="7982">
                  <c:v>70.587000000000003</c:v>
                </c:pt>
                <c:pt idx="7983">
                  <c:v>70.587000000000003</c:v>
                </c:pt>
                <c:pt idx="7984">
                  <c:v>70.587000000000003</c:v>
                </c:pt>
                <c:pt idx="7985">
                  <c:v>70.587000000000003</c:v>
                </c:pt>
                <c:pt idx="7986">
                  <c:v>70.587000000000003</c:v>
                </c:pt>
                <c:pt idx="7987">
                  <c:v>70.587000000000003</c:v>
                </c:pt>
                <c:pt idx="7988">
                  <c:v>70.587000000000003</c:v>
                </c:pt>
                <c:pt idx="7989">
                  <c:v>70.587000000000003</c:v>
                </c:pt>
                <c:pt idx="7990">
                  <c:v>70.587000000000003</c:v>
                </c:pt>
                <c:pt idx="7991">
                  <c:v>70.587000000000003</c:v>
                </c:pt>
                <c:pt idx="7992">
                  <c:v>70.63</c:v>
                </c:pt>
                <c:pt idx="7993">
                  <c:v>70.63</c:v>
                </c:pt>
                <c:pt idx="7994">
                  <c:v>70.63</c:v>
                </c:pt>
                <c:pt idx="7995">
                  <c:v>70.672999999999988</c:v>
                </c:pt>
                <c:pt idx="7996">
                  <c:v>70.672999999999988</c:v>
                </c:pt>
                <c:pt idx="7997">
                  <c:v>70.672999999999988</c:v>
                </c:pt>
                <c:pt idx="7998">
                  <c:v>70.672999999999988</c:v>
                </c:pt>
                <c:pt idx="7999">
                  <c:v>70.672999999999988</c:v>
                </c:pt>
                <c:pt idx="8000">
                  <c:v>70.672999999999988</c:v>
                </c:pt>
                <c:pt idx="8001">
                  <c:v>70.672999999999988</c:v>
                </c:pt>
                <c:pt idx="8002">
                  <c:v>70.672999999999988</c:v>
                </c:pt>
                <c:pt idx="8003">
                  <c:v>70.672999999999988</c:v>
                </c:pt>
                <c:pt idx="8004">
                  <c:v>70.672999999999988</c:v>
                </c:pt>
                <c:pt idx="8005">
                  <c:v>70.672999999999988</c:v>
                </c:pt>
                <c:pt idx="8006">
                  <c:v>70.672999999999988</c:v>
                </c:pt>
                <c:pt idx="8007">
                  <c:v>70.715999999999994</c:v>
                </c:pt>
                <c:pt idx="8008">
                  <c:v>70.715999999999994</c:v>
                </c:pt>
                <c:pt idx="8009">
                  <c:v>70.759</c:v>
                </c:pt>
                <c:pt idx="8010">
                  <c:v>70.759</c:v>
                </c:pt>
                <c:pt idx="8011">
                  <c:v>70.759</c:v>
                </c:pt>
                <c:pt idx="8012">
                  <c:v>70.759</c:v>
                </c:pt>
                <c:pt idx="8013">
                  <c:v>70.759</c:v>
                </c:pt>
                <c:pt idx="8014">
                  <c:v>70.759</c:v>
                </c:pt>
                <c:pt idx="8015">
                  <c:v>70.759</c:v>
                </c:pt>
                <c:pt idx="8016">
                  <c:v>70.759</c:v>
                </c:pt>
                <c:pt idx="8017">
                  <c:v>70.802999999999983</c:v>
                </c:pt>
                <c:pt idx="8018">
                  <c:v>70.802999999999983</c:v>
                </c:pt>
                <c:pt idx="8019">
                  <c:v>70.846000000000004</c:v>
                </c:pt>
                <c:pt idx="8020">
                  <c:v>70.846000000000004</c:v>
                </c:pt>
                <c:pt idx="8021">
                  <c:v>70.846000000000004</c:v>
                </c:pt>
                <c:pt idx="8022">
                  <c:v>70.846000000000004</c:v>
                </c:pt>
                <c:pt idx="8023">
                  <c:v>70.846000000000004</c:v>
                </c:pt>
                <c:pt idx="8024">
                  <c:v>70.846000000000004</c:v>
                </c:pt>
                <c:pt idx="8025">
                  <c:v>70.846000000000004</c:v>
                </c:pt>
                <c:pt idx="8026">
                  <c:v>70.846000000000004</c:v>
                </c:pt>
                <c:pt idx="8027">
                  <c:v>70.846000000000004</c:v>
                </c:pt>
                <c:pt idx="8028">
                  <c:v>70.846000000000004</c:v>
                </c:pt>
                <c:pt idx="8029">
                  <c:v>70.846000000000004</c:v>
                </c:pt>
                <c:pt idx="8030">
                  <c:v>70.887</c:v>
                </c:pt>
                <c:pt idx="8031">
                  <c:v>70.930000000000007</c:v>
                </c:pt>
                <c:pt idx="8032">
                  <c:v>70.930000000000007</c:v>
                </c:pt>
                <c:pt idx="8033">
                  <c:v>70.974000000000004</c:v>
                </c:pt>
                <c:pt idx="8034">
                  <c:v>70.974000000000004</c:v>
                </c:pt>
                <c:pt idx="8035">
                  <c:v>71.016999999999996</c:v>
                </c:pt>
                <c:pt idx="8036">
                  <c:v>71.016999999999996</c:v>
                </c:pt>
                <c:pt idx="8037">
                  <c:v>71.016999999999996</c:v>
                </c:pt>
                <c:pt idx="8038">
                  <c:v>70.974000000000004</c:v>
                </c:pt>
                <c:pt idx="8039">
                  <c:v>70.974000000000004</c:v>
                </c:pt>
                <c:pt idx="8040">
                  <c:v>70.930000000000007</c:v>
                </c:pt>
                <c:pt idx="8041">
                  <c:v>70.887</c:v>
                </c:pt>
                <c:pt idx="8042">
                  <c:v>70.887</c:v>
                </c:pt>
                <c:pt idx="8043">
                  <c:v>70.887</c:v>
                </c:pt>
                <c:pt idx="8044">
                  <c:v>70.887</c:v>
                </c:pt>
                <c:pt idx="8045">
                  <c:v>70.887</c:v>
                </c:pt>
                <c:pt idx="8046">
                  <c:v>70.887</c:v>
                </c:pt>
                <c:pt idx="8047">
                  <c:v>70.846000000000004</c:v>
                </c:pt>
                <c:pt idx="8048">
                  <c:v>70.887</c:v>
                </c:pt>
                <c:pt idx="8049">
                  <c:v>70.846000000000004</c:v>
                </c:pt>
                <c:pt idx="8050">
                  <c:v>70.846000000000004</c:v>
                </c:pt>
                <c:pt idx="8051">
                  <c:v>70.846000000000004</c:v>
                </c:pt>
                <c:pt idx="8052">
                  <c:v>70.846000000000004</c:v>
                </c:pt>
                <c:pt idx="8053">
                  <c:v>70.802999999999983</c:v>
                </c:pt>
                <c:pt idx="8054">
                  <c:v>70.802999999999983</c:v>
                </c:pt>
                <c:pt idx="8055">
                  <c:v>70.759</c:v>
                </c:pt>
                <c:pt idx="8056">
                  <c:v>70.759</c:v>
                </c:pt>
                <c:pt idx="8057">
                  <c:v>70.759</c:v>
                </c:pt>
                <c:pt idx="8058">
                  <c:v>70.759</c:v>
                </c:pt>
                <c:pt idx="8059">
                  <c:v>70.759</c:v>
                </c:pt>
                <c:pt idx="8060">
                  <c:v>70.715999999999994</c:v>
                </c:pt>
                <c:pt idx="8061">
                  <c:v>70.715999999999994</c:v>
                </c:pt>
                <c:pt idx="8062">
                  <c:v>70.715999999999994</c:v>
                </c:pt>
                <c:pt idx="8063">
                  <c:v>70.715999999999994</c:v>
                </c:pt>
                <c:pt idx="8064">
                  <c:v>70.759</c:v>
                </c:pt>
                <c:pt idx="8065">
                  <c:v>70.759</c:v>
                </c:pt>
                <c:pt idx="8066">
                  <c:v>70.802999999999983</c:v>
                </c:pt>
                <c:pt idx="8067">
                  <c:v>70.802999999999983</c:v>
                </c:pt>
                <c:pt idx="8068">
                  <c:v>70.802999999999983</c:v>
                </c:pt>
                <c:pt idx="8069">
                  <c:v>70.759</c:v>
                </c:pt>
                <c:pt idx="8070">
                  <c:v>70.759</c:v>
                </c:pt>
                <c:pt idx="8071">
                  <c:v>70.759</c:v>
                </c:pt>
                <c:pt idx="8072">
                  <c:v>70.759</c:v>
                </c:pt>
                <c:pt idx="8073">
                  <c:v>70.759</c:v>
                </c:pt>
                <c:pt idx="8074">
                  <c:v>70.759</c:v>
                </c:pt>
                <c:pt idx="8075">
                  <c:v>70.759</c:v>
                </c:pt>
                <c:pt idx="8076">
                  <c:v>70.759</c:v>
                </c:pt>
                <c:pt idx="8077">
                  <c:v>70.759</c:v>
                </c:pt>
                <c:pt idx="8078">
                  <c:v>70.759</c:v>
                </c:pt>
                <c:pt idx="8079">
                  <c:v>70.759</c:v>
                </c:pt>
                <c:pt idx="8080">
                  <c:v>70.759</c:v>
                </c:pt>
                <c:pt idx="8081">
                  <c:v>70.759</c:v>
                </c:pt>
                <c:pt idx="8082">
                  <c:v>70.759</c:v>
                </c:pt>
                <c:pt idx="8083">
                  <c:v>70.759</c:v>
                </c:pt>
                <c:pt idx="8084">
                  <c:v>70.759</c:v>
                </c:pt>
                <c:pt idx="8085">
                  <c:v>70.759</c:v>
                </c:pt>
                <c:pt idx="8086">
                  <c:v>70.759</c:v>
                </c:pt>
                <c:pt idx="8087">
                  <c:v>70.759</c:v>
                </c:pt>
                <c:pt idx="8088">
                  <c:v>70.715999999999994</c:v>
                </c:pt>
                <c:pt idx="8089">
                  <c:v>70.715999999999994</c:v>
                </c:pt>
                <c:pt idx="8090">
                  <c:v>70.715999999999994</c:v>
                </c:pt>
                <c:pt idx="8091">
                  <c:v>70.715999999999994</c:v>
                </c:pt>
                <c:pt idx="8092">
                  <c:v>70.715999999999994</c:v>
                </c:pt>
                <c:pt idx="8093">
                  <c:v>70.715999999999994</c:v>
                </c:pt>
                <c:pt idx="8094">
                  <c:v>70.715999999999994</c:v>
                </c:pt>
                <c:pt idx="8095">
                  <c:v>70.715999999999994</c:v>
                </c:pt>
                <c:pt idx="8096">
                  <c:v>70.715999999999994</c:v>
                </c:pt>
                <c:pt idx="8097">
                  <c:v>70.672999999999988</c:v>
                </c:pt>
                <c:pt idx="8098">
                  <c:v>70.672999999999988</c:v>
                </c:pt>
                <c:pt idx="8099">
                  <c:v>70.672999999999988</c:v>
                </c:pt>
                <c:pt idx="8100">
                  <c:v>70.672999999999988</c:v>
                </c:pt>
                <c:pt idx="8101">
                  <c:v>70.672999999999988</c:v>
                </c:pt>
                <c:pt idx="8102">
                  <c:v>70.672999999999988</c:v>
                </c:pt>
                <c:pt idx="8103">
                  <c:v>70.672999999999988</c:v>
                </c:pt>
                <c:pt idx="8104">
                  <c:v>70.672999999999988</c:v>
                </c:pt>
                <c:pt idx="8105">
                  <c:v>70.672999999999988</c:v>
                </c:pt>
                <c:pt idx="8106">
                  <c:v>70.715999999999994</c:v>
                </c:pt>
                <c:pt idx="8107">
                  <c:v>70.715999999999994</c:v>
                </c:pt>
                <c:pt idx="8108">
                  <c:v>70.715999999999994</c:v>
                </c:pt>
                <c:pt idx="8109">
                  <c:v>70.715999999999994</c:v>
                </c:pt>
                <c:pt idx="8110">
                  <c:v>70.759</c:v>
                </c:pt>
                <c:pt idx="8111">
                  <c:v>70.759</c:v>
                </c:pt>
                <c:pt idx="8112">
                  <c:v>70.759</c:v>
                </c:pt>
                <c:pt idx="8113">
                  <c:v>70.802999999999983</c:v>
                </c:pt>
                <c:pt idx="8114">
                  <c:v>70.802999999999983</c:v>
                </c:pt>
                <c:pt idx="8115">
                  <c:v>70.846000000000004</c:v>
                </c:pt>
                <c:pt idx="8116">
                  <c:v>70.846000000000004</c:v>
                </c:pt>
                <c:pt idx="8117">
                  <c:v>70.887</c:v>
                </c:pt>
                <c:pt idx="8118">
                  <c:v>70.887</c:v>
                </c:pt>
                <c:pt idx="8119">
                  <c:v>70.930000000000007</c:v>
                </c:pt>
                <c:pt idx="8120">
                  <c:v>70.930000000000007</c:v>
                </c:pt>
                <c:pt idx="8121">
                  <c:v>70.930000000000007</c:v>
                </c:pt>
                <c:pt idx="8122">
                  <c:v>70.930000000000007</c:v>
                </c:pt>
                <c:pt idx="8123">
                  <c:v>70.930000000000007</c:v>
                </c:pt>
                <c:pt idx="8124">
                  <c:v>70.930000000000007</c:v>
                </c:pt>
                <c:pt idx="8125">
                  <c:v>70.930000000000007</c:v>
                </c:pt>
                <c:pt idx="8126">
                  <c:v>70.974000000000004</c:v>
                </c:pt>
                <c:pt idx="8127">
                  <c:v>70.974000000000004</c:v>
                </c:pt>
                <c:pt idx="8128">
                  <c:v>70.974000000000004</c:v>
                </c:pt>
                <c:pt idx="8129">
                  <c:v>70.974000000000004</c:v>
                </c:pt>
                <c:pt idx="8130">
                  <c:v>70.974000000000004</c:v>
                </c:pt>
                <c:pt idx="8131">
                  <c:v>71.016999999999996</c:v>
                </c:pt>
                <c:pt idx="8132">
                  <c:v>71.016999999999996</c:v>
                </c:pt>
                <c:pt idx="8133">
                  <c:v>71.016999999999996</c:v>
                </c:pt>
                <c:pt idx="8134">
                  <c:v>71.06</c:v>
                </c:pt>
                <c:pt idx="8135">
                  <c:v>71.06</c:v>
                </c:pt>
                <c:pt idx="8136">
                  <c:v>71.06</c:v>
                </c:pt>
                <c:pt idx="8137">
                  <c:v>71.06</c:v>
                </c:pt>
                <c:pt idx="8138">
                  <c:v>71.06</c:v>
                </c:pt>
                <c:pt idx="8139">
                  <c:v>71.06</c:v>
                </c:pt>
                <c:pt idx="8140">
                  <c:v>71.06</c:v>
                </c:pt>
                <c:pt idx="8141">
                  <c:v>71.06</c:v>
                </c:pt>
                <c:pt idx="8142">
                  <c:v>71.06</c:v>
                </c:pt>
                <c:pt idx="8143">
                  <c:v>71.06</c:v>
                </c:pt>
                <c:pt idx="8144">
                  <c:v>71.06</c:v>
                </c:pt>
                <c:pt idx="8145">
                  <c:v>71.10299999999998</c:v>
                </c:pt>
                <c:pt idx="8146">
                  <c:v>71.10299999999998</c:v>
                </c:pt>
                <c:pt idx="8147">
                  <c:v>71.10299999999998</c:v>
                </c:pt>
                <c:pt idx="8148">
                  <c:v>71.10299999999998</c:v>
                </c:pt>
                <c:pt idx="8149">
                  <c:v>71.10299999999998</c:v>
                </c:pt>
                <c:pt idx="8150">
                  <c:v>71.146000000000001</c:v>
                </c:pt>
                <c:pt idx="8151">
                  <c:v>71.146000000000001</c:v>
                </c:pt>
                <c:pt idx="8152">
                  <c:v>71.146000000000001</c:v>
                </c:pt>
                <c:pt idx="8153">
                  <c:v>71.146000000000001</c:v>
                </c:pt>
                <c:pt idx="8154">
                  <c:v>71.146000000000001</c:v>
                </c:pt>
                <c:pt idx="8155">
                  <c:v>71.146000000000001</c:v>
                </c:pt>
                <c:pt idx="8156">
                  <c:v>71.146000000000001</c:v>
                </c:pt>
                <c:pt idx="8157">
                  <c:v>71.146000000000001</c:v>
                </c:pt>
                <c:pt idx="8158">
                  <c:v>71.146000000000001</c:v>
                </c:pt>
                <c:pt idx="8159">
                  <c:v>71.146000000000001</c:v>
                </c:pt>
                <c:pt idx="8160">
                  <c:v>71.146000000000001</c:v>
                </c:pt>
                <c:pt idx="8161">
                  <c:v>71.146000000000001</c:v>
                </c:pt>
                <c:pt idx="8162">
                  <c:v>71.146000000000001</c:v>
                </c:pt>
                <c:pt idx="8163">
                  <c:v>71.146000000000001</c:v>
                </c:pt>
                <c:pt idx="8164">
                  <c:v>71.146000000000001</c:v>
                </c:pt>
                <c:pt idx="8165">
                  <c:v>71.146000000000001</c:v>
                </c:pt>
                <c:pt idx="8166">
                  <c:v>71.10299999999998</c:v>
                </c:pt>
                <c:pt idx="8167">
                  <c:v>71.10299999999998</c:v>
                </c:pt>
                <c:pt idx="8168">
                  <c:v>71.146000000000001</c:v>
                </c:pt>
                <c:pt idx="8169">
                  <c:v>71.146000000000001</c:v>
                </c:pt>
                <c:pt idx="8170">
                  <c:v>71.146000000000001</c:v>
                </c:pt>
                <c:pt idx="8171">
                  <c:v>71.146000000000001</c:v>
                </c:pt>
                <c:pt idx="8172">
                  <c:v>71.146000000000001</c:v>
                </c:pt>
                <c:pt idx="8173">
                  <c:v>71.146000000000001</c:v>
                </c:pt>
                <c:pt idx="8174">
                  <c:v>71.146000000000001</c:v>
                </c:pt>
                <c:pt idx="8175">
                  <c:v>71.146000000000001</c:v>
                </c:pt>
                <c:pt idx="8176">
                  <c:v>71.146000000000001</c:v>
                </c:pt>
                <c:pt idx="8177">
                  <c:v>71.146000000000001</c:v>
                </c:pt>
                <c:pt idx="8178">
                  <c:v>71.146000000000001</c:v>
                </c:pt>
                <c:pt idx="8179">
                  <c:v>71.146000000000001</c:v>
                </c:pt>
                <c:pt idx="8180">
                  <c:v>71.146000000000001</c:v>
                </c:pt>
                <c:pt idx="8181">
                  <c:v>71.146000000000001</c:v>
                </c:pt>
                <c:pt idx="8182">
                  <c:v>71.146000000000001</c:v>
                </c:pt>
                <c:pt idx="8183">
                  <c:v>71.146000000000001</c:v>
                </c:pt>
                <c:pt idx="8184">
                  <c:v>71.146000000000001</c:v>
                </c:pt>
                <c:pt idx="8185">
                  <c:v>71.19</c:v>
                </c:pt>
                <c:pt idx="8186">
                  <c:v>71.19</c:v>
                </c:pt>
                <c:pt idx="8187">
                  <c:v>71.19</c:v>
                </c:pt>
                <c:pt idx="8188">
                  <c:v>71.19</c:v>
                </c:pt>
                <c:pt idx="8189">
                  <c:v>71.230999999999995</c:v>
                </c:pt>
                <c:pt idx="8190">
                  <c:v>71.230999999999995</c:v>
                </c:pt>
                <c:pt idx="8191">
                  <c:v>71.274000000000001</c:v>
                </c:pt>
                <c:pt idx="8192">
                  <c:v>71.274000000000001</c:v>
                </c:pt>
                <c:pt idx="8193">
                  <c:v>71.274000000000001</c:v>
                </c:pt>
                <c:pt idx="8194">
                  <c:v>71.274000000000001</c:v>
                </c:pt>
                <c:pt idx="8195">
                  <c:v>71.316999999999993</c:v>
                </c:pt>
                <c:pt idx="8196">
                  <c:v>71.316999999999993</c:v>
                </c:pt>
                <c:pt idx="8197">
                  <c:v>71.316999999999993</c:v>
                </c:pt>
                <c:pt idx="8198">
                  <c:v>71.316999999999993</c:v>
                </c:pt>
                <c:pt idx="8199">
                  <c:v>71.316999999999993</c:v>
                </c:pt>
                <c:pt idx="8200">
                  <c:v>71.316999999999993</c:v>
                </c:pt>
                <c:pt idx="8201">
                  <c:v>71.316999999999993</c:v>
                </c:pt>
                <c:pt idx="8202">
                  <c:v>71.316999999999993</c:v>
                </c:pt>
                <c:pt idx="8203">
                  <c:v>71.316999999999993</c:v>
                </c:pt>
                <c:pt idx="8204">
                  <c:v>71.316999999999993</c:v>
                </c:pt>
                <c:pt idx="8205">
                  <c:v>71.316999999999993</c:v>
                </c:pt>
                <c:pt idx="8206">
                  <c:v>71.316999999999993</c:v>
                </c:pt>
                <c:pt idx="8207">
                  <c:v>71.316999999999993</c:v>
                </c:pt>
                <c:pt idx="8208">
                  <c:v>71.361000000000004</c:v>
                </c:pt>
                <c:pt idx="8209">
                  <c:v>71.361000000000004</c:v>
                </c:pt>
                <c:pt idx="8210">
                  <c:v>71.361000000000004</c:v>
                </c:pt>
                <c:pt idx="8211">
                  <c:v>71.361000000000004</c:v>
                </c:pt>
                <c:pt idx="8212">
                  <c:v>71.361000000000004</c:v>
                </c:pt>
                <c:pt idx="8213">
                  <c:v>71.361000000000004</c:v>
                </c:pt>
                <c:pt idx="8214">
                  <c:v>71.361000000000004</c:v>
                </c:pt>
                <c:pt idx="8215">
                  <c:v>71.316999999999993</c:v>
                </c:pt>
                <c:pt idx="8216">
                  <c:v>71.316999999999993</c:v>
                </c:pt>
                <c:pt idx="8217">
                  <c:v>71.361000000000004</c:v>
                </c:pt>
                <c:pt idx="8218">
                  <c:v>71.361000000000004</c:v>
                </c:pt>
                <c:pt idx="8219">
                  <c:v>71.361000000000004</c:v>
                </c:pt>
                <c:pt idx="8220">
                  <c:v>71.361000000000004</c:v>
                </c:pt>
                <c:pt idx="8221">
                  <c:v>71.361000000000004</c:v>
                </c:pt>
                <c:pt idx="8222">
                  <c:v>71.361000000000004</c:v>
                </c:pt>
                <c:pt idx="8223">
                  <c:v>71.361000000000004</c:v>
                </c:pt>
                <c:pt idx="8224">
                  <c:v>71.361000000000004</c:v>
                </c:pt>
                <c:pt idx="8225">
                  <c:v>71.316999999999993</c:v>
                </c:pt>
                <c:pt idx="8226">
                  <c:v>71.316999999999993</c:v>
                </c:pt>
                <c:pt idx="8227">
                  <c:v>71.316999999999993</c:v>
                </c:pt>
                <c:pt idx="8228">
                  <c:v>71.316999999999993</c:v>
                </c:pt>
                <c:pt idx="8229">
                  <c:v>71.316999999999993</c:v>
                </c:pt>
                <c:pt idx="8230">
                  <c:v>71.316999999999993</c:v>
                </c:pt>
                <c:pt idx="8231">
                  <c:v>71.316999999999993</c:v>
                </c:pt>
                <c:pt idx="8232">
                  <c:v>71.274000000000001</c:v>
                </c:pt>
                <c:pt idx="8233">
                  <c:v>71.274000000000001</c:v>
                </c:pt>
                <c:pt idx="8234">
                  <c:v>71.274000000000001</c:v>
                </c:pt>
                <c:pt idx="8235">
                  <c:v>71.274000000000001</c:v>
                </c:pt>
                <c:pt idx="8236">
                  <c:v>71.274000000000001</c:v>
                </c:pt>
                <c:pt idx="8237">
                  <c:v>71.274000000000001</c:v>
                </c:pt>
                <c:pt idx="8238">
                  <c:v>71.274000000000001</c:v>
                </c:pt>
                <c:pt idx="8239">
                  <c:v>71.274000000000001</c:v>
                </c:pt>
                <c:pt idx="8240">
                  <c:v>71.274000000000001</c:v>
                </c:pt>
                <c:pt idx="8241">
                  <c:v>71.274000000000001</c:v>
                </c:pt>
                <c:pt idx="8242">
                  <c:v>71.274000000000001</c:v>
                </c:pt>
                <c:pt idx="8243">
                  <c:v>71.274000000000001</c:v>
                </c:pt>
                <c:pt idx="8244">
                  <c:v>71.274000000000001</c:v>
                </c:pt>
                <c:pt idx="8245">
                  <c:v>71.274000000000001</c:v>
                </c:pt>
                <c:pt idx="8246">
                  <c:v>71.316999999999993</c:v>
                </c:pt>
                <c:pt idx="8247">
                  <c:v>71.316999999999993</c:v>
                </c:pt>
                <c:pt idx="8248">
                  <c:v>71.316999999999993</c:v>
                </c:pt>
                <c:pt idx="8249">
                  <c:v>71.316999999999993</c:v>
                </c:pt>
                <c:pt idx="8250">
                  <c:v>71.316999999999993</c:v>
                </c:pt>
                <c:pt idx="8251">
                  <c:v>71.316999999999993</c:v>
                </c:pt>
                <c:pt idx="8252">
                  <c:v>71.316999999999993</c:v>
                </c:pt>
                <c:pt idx="8253">
                  <c:v>71.316999999999993</c:v>
                </c:pt>
                <c:pt idx="8254">
                  <c:v>71.361000000000004</c:v>
                </c:pt>
                <c:pt idx="8255">
                  <c:v>71.361000000000004</c:v>
                </c:pt>
                <c:pt idx="8256">
                  <c:v>71.361000000000004</c:v>
                </c:pt>
                <c:pt idx="8257">
                  <c:v>71.361000000000004</c:v>
                </c:pt>
                <c:pt idx="8258">
                  <c:v>71.316999999999993</c:v>
                </c:pt>
                <c:pt idx="8259">
                  <c:v>71.316999999999993</c:v>
                </c:pt>
                <c:pt idx="8260">
                  <c:v>71.274000000000001</c:v>
                </c:pt>
                <c:pt idx="8261">
                  <c:v>71.274000000000001</c:v>
                </c:pt>
                <c:pt idx="8262">
                  <c:v>71.274000000000001</c:v>
                </c:pt>
                <c:pt idx="8263">
                  <c:v>71.274000000000001</c:v>
                </c:pt>
                <c:pt idx="8264">
                  <c:v>71.274000000000001</c:v>
                </c:pt>
                <c:pt idx="8265">
                  <c:v>71.316999999999993</c:v>
                </c:pt>
                <c:pt idx="8266">
                  <c:v>71.316999999999993</c:v>
                </c:pt>
                <c:pt idx="8267">
                  <c:v>71.361000000000004</c:v>
                </c:pt>
                <c:pt idx="8268">
                  <c:v>71.403999999999996</c:v>
                </c:pt>
                <c:pt idx="8269">
                  <c:v>71.447000000000031</c:v>
                </c:pt>
                <c:pt idx="8270">
                  <c:v>71.447000000000031</c:v>
                </c:pt>
                <c:pt idx="8271">
                  <c:v>71.489999999999995</c:v>
                </c:pt>
                <c:pt idx="8272">
                  <c:v>71.489999999999995</c:v>
                </c:pt>
                <c:pt idx="8273">
                  <c:v>71.489999999999995</c:v>
                </c:pt>
                <c:pt idx="8274">
                  <c:v>71.447000000000031</c:v>
                </c:pt>
                <c:pt idx="8275">
                  <c:v>71.447000000000031</c:v>
                </c:pt>
                <c:pt idx="8276">
                  <c:v>71.403999999999996</c:v>
                </c:pt>
                <c:pt idx="8277">
                  <c:v>71.361000000000004</c:v>
                </c:pt>
                <c:pt idx="8278">
                  <c:v>71.361000000000004</c:v>
                </c:pt>
                <c:pt idx="8279">
                  <c:v>71.316999999999993</c:v>
                </c:pt>
                <c:pt idx="8280">
                  <c:v>71.274000000000001</c:v>
                </c:pt>
                <c:pt idx="8281">
                  <c:v>71.230999999999995</c:v>
                </c:pt>
                <c:pt idx="8282">
                  <c:v>71.19</c:v>
                </c:pt>
                <c:pt idx="8283">
                  <c:v>71.19</c:v>
                </c:pt>
                <c:pt idx="8284">
                  <c:v>71.146000000000001</c:v>
                </c:pt>
                <c:pt idx="8285">
                  <c:v>71.146000000000001</c:v>
                </c:pt>
                <c:pt idx="8286">
                  <c:v>71.10299999999998</c:v>
                </c:pt>
                <c:pt idx="8287">
                  <c:v>71.10299999999998</c:v>
                </c:pt>
                <c:pt idx="8288">
                  <c:v>71.10299999999998</c:v>
                </c:pt>
                <c:pt idx="8289">
                  <c:v>71.10299999999998</c:v>
                </c:pt>
                <c:pt idx="8290">
                  <c:v>71.10299999999998</c:v>
                </c:pt>
                <c:pt idx="8291">
                  <c:v>71.06</c:v>
                </c:pt>
                <c:pt idx="8292">
                  <c:v>71.06</c:v>
                </c:pt>
                <c:pt idx="8293">
                  <c:v>71.06</c:v>
                </c:pt>
                <c:pt idx="8294">
                  <c:v>71.06</c:v>
                </c:pt>
                <c:pt idx="8295">
                  <c:v>71.016999999999996</c:v>
                </c:pt>
                <c:pt idx="8296">
                  <c:v>71.016999999999996</c:v>
                </c:pt>
                <c:pt idx="8297">
                  <c:v>71.016999999999996</c:v>
                </c:pt>
                <c:pt idx="8298">
                  <c:v>71.016999999999996</c:v>
                </c:pt>
                <c:pt idx="8299">
                  <c:v>71.016999999999996</c:v>
                </c:pt>
                <c:pt idx="8300">
                  <c:v>71.016999999999996</c:v>
                </c:pt>
                <c:pt idx="8301">
                  <c:v>71.016999999999996</c:v>
                </c:pt>
                <c:pt idx="8302">
                  <c:v>71.016999999999996</c:v>
                </c:pt>
                <c:pt idx="8303">
                  <c:v>71.016999999999996</c:v>
                </c:pt>
                <c:pt idx="8304">
                  <c:v>71.016999999999996</c:v>
                </c:pt>
                <c:pt idx="8305">
                  <c:v>70.974000000000004</c:v>
                </c:pt>
                <c:pt idx="8306">
                  <c:v>70.974000000000004</c:v>
                </c:pt>
                <c:pt idx="8307">
                  <c:v>70.930000000000007</c:v>
                </c:pt>
                <c:pt idx="8308">
                  <c:v>70.930000000000007</c:v>
                </c:pt>
                <c:pt idx="8309">
                  <c:v>70.930000000000007</c:v>
                </c:pt>
                <c:pt idx="8310">
                  <c:v>70.930000000000007</c:v>
                </c:pt>
                <c:pt idx="8311">
                  <c:v>70.887</c:v>
                </c:pt>
                <c:pt idx="8312">
                  <c:v>70.887</c:v>
                </c:pt>
                <c:pt idx="8313">
                  <c:v>70.887</c:v>
                </c:pt>
                <c:pt idx="8314">
                  <c:v>70.887</c:v>
                </c:pt>
                <c:pt idx="8315">
                  <c:v>70.887</c:v>
                </c:pt>
                <c:pt idx="8316">
                  <c:v>70.887</c:v>
                </c:pt>
                <c:pt idx="8317">
                  <c:v>70.887</c:v>
                </c:pt>
                <c:pt idx="8318">
                  <c:v>70.887</c:v>
                </c:pt>
                <c:pt idx="8319">
                  <c:v>70.887</c:v>
                </c:pt>
                <c:pt idx="8320">
                  <c:v>70.887</c:v>
                </c:pt>
                <c:pt idx="8321">
                  <c:v>70.887</c:v>
                </c:pt>
                <c:pt idx="8322">
                  <c:v>70.887</c:v>
                </c:pt>
                <c:pt idx="8323">
                  <c:v>70.846000000000004</c:v>
                </c:pt>
                <c:pt idx="8324">
                  <c:v>70.846000000000004</c:v>
                </c:pt>
                <c:pt idx="8325">
                  <c:v>70.846000000000004</c:v>
                </c:pt>
                <c:pt idx="8326">
                  <c:v>70.846000000000004</c:v>
                </c:pt>
                <c:pt idx="8327">
                  <c:v>70.846000000000004</c:v>
                </c:pt>
                <c:pt idx="8328">
                  <c:v>70.846000000000004</c:v>
                </c:pt>
                <c:pt idx="8329">
                  <c:v>70.846000000000004</c:v>
                </c:pt>
                <c:pt idx="8330">
                  <c:v>70.846000000000004</c:v>
                </c:pt>
                <c:pt idx="8331">
                  <c:v>70.846000000000004</c:v>
                </c:pt>
                <c:pt idx="8332">
                  <c:v>70.846000000000004</c:v>
                </c:pt>
                <c:pt idx="8333">
                  <c:v>70.846000000000004</c:v>
                </c:pt>
                <c:pt idx="8334">
                  <c:v>70.846000000000004</c:v>
                </c:pt>
                <c:pt idx="8335">
                  <c:v>70.846000000000004</c:v>
                </c:pt>
                <c:pt idx="8336">
                  <c:v>70.846000000000004</c:v>
                </c:pt>
                <c:pt idx="8337">
                  <c:v>70.846000000000004</c:v>
                </c:pt>
                <c:pt idx="8338">
                  <c:v>70.846000000000004</c:v>
                </c:pt>
                <c:pt idx="8339">
                  <c:v>70.846000000000004</c:v>
                </c:pt>
                <c:pt idx="8340">
                  <c:v>70.887</c:v>
                </c:pt>
                <c:pt idx="8341">
                  <c:v>70.887</c:v>
                </c:pt>
                <c:pt idx="8342">
                  <c:v>70.930000000000007</c:v>
                </c:pt>
                <c:pt idx="8343">
                  <c:v>70.974000000000004</c:v>
                </c:pt>
                <c:pt idx="8344">
                  <c:v>70.974000000000004</c:v>
                </c:pt>
                <c:pt idx="8345">
                  <c:v>71.016999999999996</c:v>
                </c:pt>
                <c:pt idx="8346">
                  <c:v>71.016999999999996</c:v>
                </c:pt>
                <c:pt idx="8347">
                  <c:v>71.016999999999996</c:v>
                </c:pt>
                <c:pt idx="8348">
                  <c:v>71.016999999999996</c:v>
                </c:pt>
                <c:pt idx="8349">
                  <c:v>71.016999999999996</c:v>
                </c:pt>
                <c:pt idx="8350">
                  <c:v>71.016999999999996</c:v>
                </c:pt>
                <c:pt idx="8351">
                  <c:v>71.06</c:v>
                </c:pt>
                <c:pt idx="8352">
                  <c:v>71.016999999999996</c:v>
                </c:pt>
                <c:pt idx="8353">
                  <c:v>71.06</c:v>
                </c:pt>
                <c:pt idx="8354">
                  <c:v>71.016999999999996</c:v>
                </c:pt>
                <c:pt idx="8355">
                  <c:v>71.016999999999996</c:v>
                </c:pt>
                <c:pt idx="8356">
                  <c:v>71.016999999999996</c:v>
                </c:pt>
                <c:pt idx="8357">
                  <c:v>71.016999999999996</c:v>
                </c:pt>
                <c:pt idx="8358">
                  <c:v>70.974000000000004</c:v>
                </c:pt>
                <c:pt idx="8359">
                  <c:v>70.974000000000004</c:v>
                </c:pt>
                <c:pt idx="8360">
                  <c:v>70.974000000000004</c:v>
                </c:pt>
                <c:pt idx="8361">
                  <c:v>70.930000000000007</c:v>
                </c:pt>
                <c:pt idx="8362">
                  <c:v>70.930000000000007</c:v>
                </c:pt>
                <c:pt idx="8363">
                  <c:v>70.930000000000007</c:v>
                </c:pt>
                <c:pt idx="8364">
                  <c:v>70.930000000000007</c:v>
                </c:pt>
                <c:pt idx="8365">
                  <c:v>70.930000000000007</c:v>
                </c:pt>
                <c:pt idx="8366">
                  <c:v>70.887</c:v>
                </c:pt>
                <c:pt idx="8367">
                  <c:v>70.887</c:v>
                </c:pt>
                <c:pt idx="8368">
                  <c:v>70.887</c:v>
                </c:pt>
                <c:pt idx="8369">
                  <c:v>70.846000000000004</c:v>
                </c:pt>
                <c:pt idx="8370">
                  <c:v>70.846000000000004</c:v>
                </c:pt>
                <c:pt idx="8371">
                  <c:v>70.846000000000004</c:v>
                </c:pt>
                <c:pt idx="8372">
                  <c:v>70.802999999999983</c:v>
                </c:pt>
                <c:pt idx="8373">
                  <c:v>70.802999999999983</c:v>
                </c:pt>
                <c:pt idx="8374">
                  <c:v>70.759</c:v>
                </c:pt>
                <c:pt idx="8375">
                  <c:v>70.759</c:v>
                </c:pt>
                <c:pt idx="8376">
                  <c:v>70.759</c:v>
                </c:pt>
                <c:pt idx="8377">
                  <c:v>70.759</c:v>
                </c:pt>
                <c:pt idx="8378">
                  <c:v>70.759</c:v>
                </c:pt>
                <c:pt idx="8379">
                  <c:v>70.759</c:v>
                </c:pt>
                <c:pt idx="8380">
                  <c:v>70.759</c:v>
                </c:pt>
                <c:pt idx="8381">
                  <c:v>70.759</c:v>
                </c:pt>
                <c:pt idx="8382">
                  <c:v>70.759</c:v>
                </c:pt>
                <c:pt idx="8383">
                  <c:v>70.759</c:v>
                </c:pt>
                <c:pt idx="8384">
                  <c:v>70.802999999999983</c:v>
                </c:pt>
                <c:pt idx="8385">
                  <c:v>70.802999999999983</c:v>
                </c:pt>
                <c:pt idx="8386">
                  <c:v>70.802999999999983</c:v>
                </c:pt>
                <c:pt idx="8387">
                  <c:v>70.802999999999983</c:v>
                </c:pt>
                <c:pt idx="8388">
                  <c:v>70.802999999999983</c:v>
                </c:pt>
                <c:pt idx="8389">
                  <c:v>70.802999999999983</c:v>
                </c:pt>
                <c:pt idx="8390">
                  <c:v>70.802999999999983</c:v>
                </c:pt>
                <c:pt idx="8391">
                  <c:v>70.802999999999983</c:v>
                </c:pt>
                <c:pt idx="8392">
                  <c:v>70.759</c:v>
                </c:pt>
                <c:pt idx="8393">
                  <c:v>70.759</c:v>
                </c:pt>
                <c:pt idx="8394">
                  <c:v>70.759</c:v>
                </c:pt>
                <c:pt idx="8395">
                  <c:v>70.759</c:v>
                </c:pt>
                <c:pt idx="8396">
                  <c:v>70.759</c:v>
                </c:pt>
                <c:pt idx="8397">
                  <c:v>70.759</c:v>
                </c:pt>
                <c:pt idx="8398">
                  <c:v>70.759</c:v>
                </c:pt>
                <c:pt idx="8399">
                  <c:v>70.759</c:v>
                </c:pt>
                <c:pt idx="8400">
                  <c:v>70.759</c:v>
                </c:pt>
                <c:pt idx="8401">
                  <c:v>70.759</c:v>
                </c:pt>
                <c:pt idx="8402">
                  <c:v>70.759</c:v>
                </c:pt>
                <c:pt idx="8403">
                  <c:v>70.759</c:v>
                </c:pt>
                <c:pt idx="8404">
                  <c:v>70.759</c:v>
                </c:pt>
                <c:pt idx="8405">
                  <c:v>70.759</c:v>
                </c:pt>
                <c:pt idx="8406">
                  <c:v>70.759</c:v>
                </c:pt>
                <c:pt idx="8407">
                  <c:v>70.759</c:v>
                </c:pt>
                <c:pt idx="8408">
                  <c:v>70.759</c:v>
                </c:pt>
                <c:pt idx="8409">
                  <c:v>70.759</c:v>
                </c:pt>
                <c:pt idx="8410">
                  <c:v>70.759</c:v>
                </c:pt>
                <c:pt idx="8411">
                  <c:v>70.759</c:v>
                </c:pt>
                <c:pt idx="8412">
                  <c:v>70.759</c:v>
                </c:pt>
                <c:pt idx="8413">
                  <c:v>70.759</c:v>
                </c:pt>
                <c:pt idx="8414">
                  <c:v>70.759</c:v>
                </c:pt>
                <c:pt idx="8415">
                  <c:v>70.759</c:v>
                </c:pt>
                <c:pt idx="8416">
                  <c:v>70.759</c:v>
                </c:pt>
                <c:pt idx="8417">
                  <c:v>70.759</c:v>
                </c:pt>
                <c:pt idx="8418">
                  <c:v>70.759</c:v>
                </c:pt>
                <c:pt idx="8419">
                  <c:v>70.759</c:v>
                </c:pt>
                <c:pt idx="8420">
                  <c:v>70.715999999999994</c:v>
                </c:pt>
                <c:pt idx="8421">
                  <c:v>70.715999999999994</c:v>
                </c:pt>
                <c:pt idx="8422">
                  <c:v>70.715999999999994</c:v>
                </c:pt>
                <c:pt idx="8423">
                  <c:v>70.715999999999994</c:v>
                </c:pt>
                <c:pt idx="8424">
                  <c:v>70.672999999999988</c:v>
                </c:pt>
                <c:pt idx="8425">
                  <c:v>70.672999999999988</c:v>
                </c:pt>
                <c:pt idx="8426">
                  <c:v>70.672999999999988</c:v>
                </c:pt>
                <c:pt idx="8427">
                  <c:v>70.63</c:v>
                </c:pt>
                <c:pt idx="8428">
                  <c:v>70.63</c:v>
                </c:pt>
                <c:pt idx="8429">
                  <c:v>70.63</c:v>
                </c:pt>
                <c:pt idx="8430">
                  <c:v>70.587000000000003</c:v>
                </c:pt>
                <c:pt idx="8431">
                  <c:v>70.587000000000003</c:v>
                </c:pt>
                <c:pt idx="8432">
                  <c:v>70.587000000000003</c:v>
                </c:pt>
                <c:pt idx="8433">
                  <c:v>70.587000000000003</c:v>
                </c:pt>
                <c:pt idx="8434">
                  <c:v>70.587000000000003</c:v>
                </c:pt>
                <c:pt idx="8435">
                  <c:v>70.63</c:v>
                </c:pt>
                <c:pt idx="8436">
                  <c:v>70.63</c:v>
                </c:pt>
                <c:pt idx="8437">
                  <c:v>70.63</c:v>
                </c:pt>
                <c:pt idx="8438">
                  <c:v>70.63</c:v>
                </c:pt>
                <c:pt idx="8439">
                  <c:v>70.63</c:v>
                </c:pt>
                <c:pt idx="8440">
                  <c:v>70.63</c:v>
                </c:pt>
                <c:pt idx="8441">
                  <c:v>70.672999999999988</c:v>
                </c:pt>
                <c:pt idx="8442">
                  <c:v>70.672999999999988</c:v>
                </c:pt>
                <c:pt idx="8443">
                  <c:v>70.715999999999994</c:v>
                </c:pt>
                <c:pt idx="8444">
                  <c:v>70.759</c:v>
                </c:pt>
                <c:pt idx="8445">
                  <c:v>70.759</c:v>
                </c:pt>
                <c:pt idx="8446">
                  <c:v>70.759</c:v>
                </c:pt>
                <c:pt idx="8447">
                  <c:v>70.759</c:v>
                </c:pt>
                <c:pt idx="8448">
                  <c:v>70.802999999999983</c:v>
                </c:pt>
                <c:pt idx="8449">
                  <c:v>70.802999999999983</c:v>
                </c:pt>
                <c:pt idx="8450">
                  <c:v>70.802999999999983</c:v>
                </c:pt>
                <c:pt idx="8451">
                  <c:v>70.802999999999983</c:v>
                </c:pt>
                <c:pt idx="8452">
                  <c:v>70.802999999999983</c:v>
                </c:pt>
                <c:pt idx="8453">
                  <c:v>70.802999999999983</c:v>
                </c:pt>
                <c:pt idx="8454">
                  <c:v>70.802999999999983</c:v>
                </c:pt>
                <c:pt idx="8455">
                  <c:v>70.802999999999983</c:v>
                </c:pt>
                <c:pt idx="8456">
                  <c:v>70.802999999999983</c:v>
                </c:pt>
                <c:pt idx="8457">
                  <c:v>70.802999999999983</c:v>
                </c:pt>
                <c:pt idx="8458">
                  <c:v>70.802999999999983</c:v>
                </c:pt>
                <c:pt idx="8459">
                  <c:v>70.802999999999983</c:v>
                </c:pt>
                <c:pt idx="8460">
                  <c:v>70.802999999999983</c:v>
                </c:pt>
                <c:pt idx="8461">
                  <c:v>70.802999999999983</c:v>
                </c:pt>
                <c:pt idx="8462">
                  <c:v>70.802999999999983</c:v>
                </c:pt>
                <c:pt idx="8463">
                  <c:v>70.802999999999983</c:v>
                </c:pt>
                <c:pt idx="8464">
                  <c:v>70.802999999999983</c:v>
                </c:pt>
                <c:pt idx="8465">
                  <c:v>70.802999999999983</c:v>
                </c:pt>
                <c:pt idx="8466">
                  <c:v>70.846000000000004</c:v>
                </c:pt>
                <c:pt idx="8467">
                  <c:v>70.846000000000004</c:v>
                </c:pt>
                <c:pt idx="8468">
                  <c:v>70.846000000000004</c:v>
                </c:pt>
                <c:pt idx="8469">
                  <c:v>70.846000000000004</c:v>
                </c:pt>
                <c:pt idx="8470">
                  <c:v>70.846000000000004</c:v>
                </c:pt>
                <c:pt idx="8471">
                  <c:v>70.846000000000004</c:v>
                </c:pt>
                <c:pt idx="8472">
                  <c:v>70.802999999999983</c:v>
                </c:pt>
                <c:pt idx="8473">
                  <c:v>70.802999999999983</c:v>
                </c:pt>
                <c:pt idx="8474">
                  <c:v>70.802999999999983</c:v>
                </c:pt>
                <c:pt idx="8475">
                  <c:v>70.802999999999983</c:v>
                </c:pt>
                <c:pt idx="8476">
                  <c:v>70.846000000000004</c:v>
                </c:pt>
                <c:pt idx="8477">
                  <c:v>70.846000000000004</c:v>
                </c:pt>
                <c:pt idx="8478">
                  <c:v>70.846000000000004</c:v>
                </c:pt>
                <c:pt idx="8479">
                  <c:v>70.846000000000004</c:v>
                </c:pt>
                <c:pt idx="8480">
                  <c:v>70.846000000000004</c:v>
                </c:pt>
                <c:pt idx="8481">
                  <c:v>70.846000000000004</c:v>
                </c:pt>
                <c:pt idx="8482">
                  <c:v>70.846000000000004</c:v>
                </c:pt>
                <c:pt idx="8483">
                  <c:v>70.846000000000004</c:v>
                </c:pt>
                <c:pt idx="8484">
                  <c:v>70.846000000000004</c:v>
                </c:pt>
                <c:pt idx="8485">
                  <c:v>70.887</c:v>
                </c:pt>
                <c:pt idx="8486">
                  <c:v>70.887</c:v>
                </c:pt>
                <c:pt idx="8487">
                  <c:v>70.930000000000007</c:v>
                </c:pt>
                <c:pt idx="8488">
                  <c:v>70.930000000000007</c:v>
                </c:pt>
                <c:pt idx="8489">
                  <c:v>70.974000000000004</c:v>
                </c:pt>
                <c:pt idx="8490">
                  <c:v>71.016999999999996</c:v>
                </c:pt>
                <c:pt idx="8491">
                  <c:v>71.016999999999996</c:v>
                </c:pt>
                <c:pt idx="8492">
                  <c:v>71.06</c:v>
                </c:pt>
                <c:pt idx="8493">
                  <c:v>71.06</c:v>
                </c:pt>
                <c:pt idx="8494">
                  <c:v>71.06</c:v>
                </c:pt>
                <c:pt idx="8495">
                  <c:v>71.06</c:v>
                </c:pt>
                <c:pt idx="8496">
                  <c:v>71.06</c:v>
                </c:pt>
                <c:pt idx="8497">
                  <c:v>71.10299999999998</c:v>
                </c:pt>
                <c:pt idx="8498">
                  <c:v>71.10299999999998</c:v>
                </c:pt>
                <c:pt idx="8499">
                  <c:v>71.10299999999998</c:v>
                </c:pt>
                <c:pt idx="8500">
                  <c:v>71.10299999999998</c:v>
                </c:pt>
                <c:pt idx="8501">
                  <c:v>71.146000000000001</c:v>
                </c:pt>
                <c:pt idx="8502">
                  <c:v>71.146000000000001</c:v>
                </c:pt>
                <c:pt idx="8503">
                  <c:v>71.19</c:v>
                </c:pt>
                <c:pt idx="8504">
                  <c:v>71.19</c:v>
                </c:pt>
                <c:pt idx="8505">
                  <c:v>71.19</c:v>
                </c:pt>
                <c:pt idx="8506">
                  <c:v>71.19</c:v>
                </c:pt>
                <c:pt idx="8507">
                  <c:v>71.19</c:v>
                </c:pt>
                <c:pt idx="8508">
                  <c:v>71.230999999999995</c:v>
                </c:pt>
                <c:pt idx="8509">
                  <c:v>71.230999999999995</c:v>
                </c:pt>
                <c:pt idx="8510">
                  <c:v>71.230999999999995</c:v>
                </c:pt>
                <c:pt idx="8511">
                  <c:v>71.274000000000001</c:v>
                </c:pt>
                <c:pt idx="8512">
                  <c:v>71.274000000000001</c:v>
                </c:pt>
                <c:pt idx="8513">
                  <c:v>71.316999999999993</c:v>
                </c:pt>
                <c:pt idx="8514">
                  <c:v>71.316999999999993</c:v>
                </c:pt>
                <c:pt idx="8515">
                  <c:v>71.316999999999993</c:v>
                </c:pt>
                <c:pt idx="8516">
                  <c:v>71.316999999999993</c:v>
                </c:pt>
                <c:pt idx="8517">
                  <c:v>71.316999999999993</c:v>
                </c:pt>
                <c:pt idx="8518">
                  <c:v>71.316999999999993</c:v>
                </c:pt>
                <c:pt idx="8519">
                  <c:v>71.316999999999993</c:v>
                </c:pt>
                <c:pt idx="8520">
                  <c:v>71.316999999999993</c:v>
                </c:pt>
                <c:pt idx="8521">
                  <c:v>71.361000000000004</c:v>
                </c:pt>
                <c:pt idx="8522">
                  <c:v>71.361000000000004</c:v>
                </c:pt>
                <c:pt idx="8523">
                  <c:v>71.361000000000004</c:v>
                </c:pt>
                <c:pt idx="8524">
                  <c:v>71.361000000000004</c:v>
                </c:pt>
                <c:pt idx="8525">
                  <c:v>71.403999999999996</c:v>
                </c:pt>
                <c:pt idx="8526">
                  <c:v>71.403999999999996</c:v>
                </c:pt>
                <c:pt idx="8527">
                  <c:v>71.403999999999996</c:v>
                </c:pt>
                <c:pt idx="8528">
                  <c:v>71.447000000000031</c:v>
                </c:pt>
                <c:pt idx="8529">
                  <c:v>71.447000000000031</c:v>
                </c:pt>
                <c:pt idx="8530">
                  <c:v>71.447000000000031</c:v>
                </c:pt>
                <c:pt idx="8531">
                  <c:v>71.447000000000031</c:v>
                </c:pt>
                <c:pt idx="8532">
                  <c:v>71.489999999999995</c:v>
                </c:pt>
                <c:pt idx="8533">
                  <c:v>71.489999999999995</c:v>
                </c:pt>
                <c:pt idx="8534">
                  <c:v>71.489999999999995</c:v>
                </c:pt>
                <c:pt idx="8535">
                  <c:v>71.489999999999995</c:v>
                </c:pt>
                <c:pt idx="8536">
                  <c:v>71.533000000000001</c:v>
                </c:pt>
                <c:pt idx="8537">
                  <c:v>71.533000000000001</c:v>
                </c:pt>
                <c:pt idx="8538">
                  <c:v>71.533000000000001</c:v>
                </c:pt>
                <c:pt idx="8539">
                  <c:v>71.576999999999998</c:v>
                </c:pt>
                <c:pt idx="8540">
                  <c:v>71.576999999999998</c:v>
                </c:pt>
                <c:pt idx="8541">
                  <c:v>71.61999999999999</c:v>
                </c:pt>
                <c:pt idx="8542">
                  <c:v>71.61999999999999</c:v>
                </c:pt>
                <c:pt idx="8543">
                  <c:v>71.661000000000001</c:v>
                </c:pt>
                <c:pt idx="8544">
                  <c:v>71.703999999999994</c:v>
                </c:pt>
                <c:pt idx="8545">
                  <c:v>71.748000000000005</c:v>
                </c:pt>
                <c:pt idx="8546">
                  <c:v>71.748000000000005</c:v>
                </c:pt>
                <c:pt idx="8547">
                  <c:v>71.790999999999997</c:v>
                </c:pt>
                <c:pt idx="8548">
                  <c:v>71.790999999999997</c:v>
                </c:pt>
                <c:pt idx="8549">
                  <c:v>71.790999999999997</c:v>
                </c:pt>
                <c:pt idx="8550">
                  <c:v>71.834000000000003</c:v>
                </c:pt>
                <c:pt idx="8551">
                  <c:v>71.834000000000003</c:v>
                </c:pt>
                <c:pt idx="8552">
                  <c:v>71.876999999999981</c:v>
                </c:pt>
                <c:pt idx="8553">
                  <c:v>71.876999999999981</c:v>
                </c:pt>
                <c:pt idx="8554">
                  <c:v>71.92</c:v>
                </c:pt>
                <c:pt idx="8555">
                  <c:v>71.964000000000027</c:v>
                </c:pt>
                <c:pt idx="8556">
                  <c:v>71.964000000000027</c:v>
                </c:pt>
                <c:pt idx="8557">
                  <c:v>72.007000000000005</c:v>
                </c:pt>
                <c:pt idx="8558">
                  <c:v>72.007000000000005</c:v>
                </c:pt>
                <c:pt idx="8559">
                  <c:v>72.007000000000005</c:v>
                </c:pt>
                <c:pt idx="8560">
                  <c:v>72.05</c:v>
                </c:pt>
                <c:pt idx="8561">
                  <c:v>72.05</c:v>
                </c:pt>
                <c:pt idx="8562">
                  <c:v>72.05</c:v>
                </c:pt>
                <c:pt idx="8563">
                  <c:v>72.05</c:v>
                </c:pt>
                <c:pt idx="8564">
                  <c:v>72.093000000000004</c:v>
                </c:pt>
                <c:pt idx="8565">
                  <c:v>72.093000000000004</c:v>
                </c:pt>
                <c:pt idx="8566">
                  <c:v>72.093000000000004</c:v>
                </c:pt>
                <c:pt idx="8567">
                  <c:v>72.135999999999981</c:v>
                </c:pt>
                <c:pt idx="8568">
                  <c:v>72.135999999999981</c:v>
                </c:pt>
                <c:pt idx="8569">
                  <c:v>72.135999999999981</c:v>
                </c:pt>
                <c:pt idx="8570">
                  <c:v>72.177999999999983</c:v>
                </c:pt>
                <c:pt idx="8571">
                  <c:v>72.177999999999983</c:v>
                </c:pt>
                <c:pt idx="8572">
                  <c:v>72.177999999999983</c:v>
                </c:pt>
                <c:pt idx="8573">
                  <c:v>72.221000000000004</c:v>
                </c:pt>
                <c:pt idx="8574">
                  <c:v>72.221000000000004</c:v>
                </c:pt>
                <c:pt idx="8575">
                  <c:v>72.221000000000004</c:v>
                </c:pt>
                <c:pt idx="8576">
                  <c:v>72.221000000000004</c:v>
                </c:pt>
                <c:pt idx="8577">
                  <c:v>72.263999999999996</c:v>
                </c:pt>
                <c:pt idx="8578">
                  <c:v>72.263999999999996</c:v>
                </c:pt>
                <c:pt idx="8579">
                  <c:v>72.263999999999996</c:v>
                </c:pt>
                <c:pt idx="8580">
                  <c:v>72.307000000000002</c:v>
                </c:pt>
                <c:pt idx="8581">
                  <c:v>72.307000000000002</c:v>
                </c:pt>
                <c:pt idx="8582">
                  <c:v>72.307000000000002</c:v>
                </c:pt>
                <c:pt idx="8583">
                  <c:v>72.350999999999999</c:v>
                </c:pt>
                <c:pt idx="8584">
                  <c:v>72.350999999999999</c:v>
                </c:pt>
                <c:pt idx="8585">
                  <c:v>72.350999999999999</c:v>
                </c:pt>
                <c:pt idx="8586">
                  <c:v>72.350999999999999</c:v>
                </c:pt>
                <c:pt idx="8587">
                  <c:v>72.350999999999999</c:v>
                </c:pt>
                <c:pt idx="8588">
                  <c:v>72.350999999999999</c:v>
                </c:pt>
                <c:pt idx="8589">
                  <c:v>72.350999999999999</c:v>
                </c:pt>
                <c:pt idx="8590">
                  <c:v>72.350999999999999</c:v>
                </c:pt>
                <c:pt idx="8591">
                  <c:v>72.350999999999999</c:v>
                </c:pt>
                <c:pt idx="8592">
                  <c:v>72.350999999999999</c:v>
                </c:pt>
                <c:pt idx="8593">
                  <c:v>72.394000000000005</c:v>
                </c:pt>
                <c:pt idx="8594">
                  <c:v>72.394000000000005</c:v>
                </c:pt>
                <c:pt idx="8595">
                  <c:v>72.394000000000005</c:v>
                </c:pt>
                <c:pt idx="8596">
                  <c:v>72.350999999999999</c:v>
                </c:pt>
                <c:pt idx="8597">
                  <c:v>72.350999999999999</c:v>
                </c:pt>
                <c:pt idx="8598">
                  <c:v>72.350999999999999</c:v>
                </c:pt>
                <c:pt idx="8599">
                  <c:v>72.350999999999999</c:v>
                </c:pt>
                <c:pt idx="8600">
                  <c:v>72.350999999999999</c:v>
                </c:pt>
                <c:pt idx="8601">
                  <c:v>72.350999999999999</c:v>
                </c:pt>
                <c:pt idx="8602">
                  <c:v>72.350999999999999</c:v>
                </c:pt>
                <c:pt idx="8603">
                  <c:v>72.350999999999999</c:v>
                </c:pt>
                <c:pt idx="8604">
                  <c:v>72.350999999999999</c:v>
                </c:pt>
                <c:pt idx="8605">
                  <c:v>72.350999999999999</c:v>
                </c:pt>
                <c:pt idx="8606">
                  <c:v>72.350999999999999</c:v>
                </c:pt>
                <c:pt idx="8607">
                  <c:v>72.350999999999999</c:v>
                </c:pt>
                <c:pt idx="8608">
                  <c:v>72.350999999999999</c:v>
                </c:pt>
                <c:pt idx="8609">
                  <c:v>72.350999999999999</c:v>
                </c:pt>
                <c:pt idx="8610">
                  <c:v>72.394000000000005</c:v>
                </c:pt>
                <c:pt idx="8611">
                  <c:v>72.437000000000026</c:v>
                </c:pt>
                <c:pt idx="8612">
                  <c:v>72.48</c:v>
                </c:pt>
                <c:pt idx="8613">
                  <c:v>72.48</c:v>
                </c:pt>
                <c:pt idx="8614">
                  <c:v>72.566999999999993</c:v>
                </c:pt>
                <c:pt idx="8615">
                  <c:v>72.61</c:v>
                </c:pt>
                <c:pt idx="8616">
                  <c:v>72.61</c:v>
                </c:pt>
                <c:pt idx="8617">
                  <c:v>72.652999999999977</c:v>
                </c:pt>
                <c:pt idx="8618">
                  <c:v>72.652999999999977</c:v>
                </c:pt>
                <c:pt idx="8619">
                  <c:v>72.652999999999977</c:v>
                </c:pt>
                <c:pt idx="8620">
                  <c:v>72.652999999999977</c:v>
                </c:pt>
                <c:pt idx="8621">
                  <c:v>72.695999999999998</c:v>
                </c:pt>
                <c:pt idx="8622">
                  <c:v>72.695999999999998</c:v>
                </c:pt>
                <c:pt idx="8623">
                  <c:v>72.739000000000004</c:v>
                </c:pt>
                <c:pt idx="8624">
                  <c:v>72.739000000000004</c:v>
                </c:pt>
                <c:pt idx="8625">
                  <c:v>72.739000000000004</c:v>
                </c:pt>
                <c:pt idx="8626">
                  <c:v>72.739000000000004</c:v>
                </c:pt>
                <c:pt idx="8627">
                  <c:v>72.695999999999998</c:v>
                </c:pt>
                <c:pt idx="8628">
                  <c:v>72.652999999999977</c:v>
                </c:pt>
                <c:pt idx="8629">
                  <c:v>72.61</c:v>
                </c:pt>
                <c:pt idx="8630">
                  <c:v>72.566999999999993</c:v>
                </c:pt>
                <c:pt idx="8631">
                  <c:v>72.522999999999982</c:v>
                </c:pt>
                <c:pt idx="8632">
                  <c:v>72.522999999999982</c:v>
                </c:pt>
                <c:pt idx="8633">
                  <c:v>72.48</c:v>
                </c:pt>
                <c:pt idx="8634">
                  <c:v>72.437000000000026</c:v>
                </c:pt>
                <c:pt idx="8635">
                  <c:v>72.394000000000005</c:v>
                </c:pt>
                <c:pt idx="8636">
                  <c:v>72.394000000000005</c:v>
                </c:pt>
                <c:pt idx="8637">
                  <c:v>72.350999999999999</c:v>
                </c:pt>
                <c:pt idx="8638">
                  <c:v>72.307000000000002</c:v>
                </c:pt>
                <c:pt idx="8639">
                  <c:v>72.307000000000002</c:v>
                </c:pt>
                <c:pt idx="8640">
                  <c:v>72.307000000000002</c:v>
                </c:pt>
                <c:pt idx="8641">
                  <c:v>72.307000000000002</c:v>
                </c:pt>
                <c:pt idx="8642">
                  <c:v>72.307000000000002</c:v>
                </c:pt>
                <c:pt idx="8643">
                  <c:v>72.350999999999999</c:v>
                </c:pt>
                <c:pt idx="8644">
                  <c:v>72.350999999999999</c:v>
                </c:pt>
                <c:pt idx="8645">
                  <c:v>72.350999999999999</c:v>
                </c:pt>
                <c:pt idx="8646">
                  <c:v>72.350999999999999</c:v>
                </c:pt>
                <c:pt idx="8647">
                  <c:v>72.394000000000005</c:v>
                </c:pt>
                <c:pt idx="8648">
                  <c:v>72.394000000000005</c:v>
                </c:pt>
                <c:pt idx="8649">
                  <c:v>72.394000000000005</c:v>
                </c:pt>
                <c:pt idx="8650">
                  <c:v>72.394000000000005</c:v>
                </c:pt>
                <c:pt idx="8651">
                  <c:v>72.437000000000026</c:v>
                </c:pt>
                <c:pt idx="8652">
                  <c:v>72.437000000000026</c:v>
                </c:pt>
                <c:pt idx="8653">
                  <c:v>72.437000000000026</c:v>
                </c:pt>
                <c:pt idx="8654">
                  <c:v>72.48</c:v>
                </c:pt>
                <c:pt idx="8655">
                  <c:v>72.48</c:v>
                </c:pt>
                <c:pt idx="8656">
                  <c:v>72.48</c:v>
                </c:pt>
                <c:pt idx="8657">
                  <c:v>72.48</c:v>
                </c:pt>
                <c:pt idx="8658">
                  <c:v>72.48</c:v>
                </c:pt>
                <c:pt idx="8659">
                  <c:v>72.48</c:v>
                </c:pt>
                <c:pt idx="8660">
                  <c:v>72.48</c:v>
                </c:pt>
                <c:pt idx="8661">
                  <c:v>72.48</c:v>
                </c:pt>
                <c:pt idx="8662">
                  <c:v>72.48</c:v>
                </c:pt>
                <c:pt idx="8663">
                  <c:v>72.437000000000026</c:v>
                </c:pt>
                <c:pt idx="8664">
                  <c:v>72.437000000000026</c:v>
                </c:pt>
                <c:pt idx="8665">
                  <c:v>72.394000000000005</c:v>
                </c:pt>
                <c:pt idx="8666">
                  <c:v>72.394000000000005</c:v>
                </c:pt>
                <c:pt idx="8667">
                  <c:v>72.394000000000005</c:v>
                </c:pt>
                <c:pt idx="8668">
                  <c:v>72.394000000000005</c:v>
                </c:pt>
                <c:pt idx="8669">
                  <c:v>72.394000000000005</c:v>
                </c:pt>
                <c:pt idx="8670">
                  <c:v>72.394000000000005</c:v>
                </c:pt>
                <c:pt idx="8671">
                  <c:v>72.437000000000026</c:v>
                </c:pt>
                <c:pt idx="8672">
                  <c:v>72.437000000000026</c:v>
                </c:pt>
                <c:pt idx="8673">
                  <c:v>72.437000000000026</c:v>
                </c:pt>
                <c:pt idx="8674">
                  <c:v>72.437000000000026</c:v>
                </c:pt>
                <c:pt idx="8675">
                  <c:v>72.437000000000026</c:v>
                </c:pt>
                <c:pt idx="8676">
                  <c:v>72.48</c:v>
                </c:pt>
                <c:pt idx="8677">
                  <c:v>72.48</c:v>
                </c:pt>
                <c:pt idx="8678">
                  <c:v>72.48</c:v>
                </c:pt>
                <c:pt idx="8679">
                  <c:v>72.48</c:v>
                </c:pt>
                <c:pt idx="8680">
                  <c:v>72.48</c:v>
                </c:pt>
                <c:pt idx="8681">
                  <c:v>72.48</c:v>
                </c:pt>
                <c:pt idx="8682">
                  <c:v>72.48</c:v>
                </c:pt>
                <c:pt idx="8683">
                  <c:v>72.48</c:v>
                </c:pt>
                <c:pt idx="8684">
                  <c:v>72.48</c:v>
                </c:pt>
                <c:pt idx="8685">
                  <c:v>72.48</c:v>
                </c:pt>
                <c:pt idx="8686">
                  <c:v>72.48</c:v>
                </c:pt>
                <c:pt idx="8687">
                  <c:v>72.522999999999982</c:v>
                </c:pt>
                <c:pt idx="8688">
                  <c:v>72.522999999999982</c:v>
                </c:pt>
                <c:pt idx="8689">
                  <c:v>72.522999999999982</c:v>
                </c:pt>
                <c:pt idx="8690">
                  <c:v>72.522999999999982</c:v>
                </c:pt>
                <c:pt idx="8691">
                  <c:v>72.566999999999993</c:v>
                </c:pt>
                <c:pt idx="8692">
                  <c:v>72.566999999999993</c:v>
                </c:pt>
                <c:pt idx="8693">
                  <c:v>72.61</c:v>
                </c:pt>
                <c:pt idx="8694">
                  <c:v>72.652999999999977</c:v>
                </c:pt>
                <c:pt idx="8695">
                  <c:v>72.695999999999998</c:v>
                </c:pt>
                <c:pt idx="8696">
                  <c:v>72.783000000000001</c:v>
                </c:pt>
                <c:pt idx="8697">
                  <c:v>72.825999999999979</c:v>
                </c:pt>
                <c:pt idx="8698">
                  <c:v>72.912000000000006</c:v>
                </c:pt>
                <c:pt idx="8699">
                  <c:v>72.955000000000013</c:v>
                </c:pt>
                <c:pt idx="8700">
                  <c:v>72.997000000000028</c:v>
                </c:pt>
                <c:pt idx="8701">
                  <c:v>73.082999999999998</c:v>
                </c:pt>
                <c:pt idx="8702">
                  <c:v>73.125999999999976</c:v>
                </c:pt>
                <c:pt idx="8703">
                  <c:v>73.169999999999987</c:v>
                </c:pt>
                <c:pt idx="8704">
                  <c:v>73.212999999999994</c:v>
                </c:pt>
                <c:pt idx="8705">
                  <c:v>73.256</c:v>
                </c:pt>
                <c:pt idx="8706">
                  <c:v>73.299000000000007</c:v>
                </c:pt>
                <c:pt idx="8707">
                  <c:v>73.342000000000013</c:v>
                </c:pt>
                <c:pt idx="8708">
                  <c:v>73.342000000000013</c:v>
                </c:pt>
                <c:pt idx="8709">
                  <c:v>73.342000000000013</c:v>
                </c:pt>
                <c:pt idx="8710">
                  <c:v>73.342000000000013</c:v>
                </c:pt>
                <c:pt idx="8711">
                  <c:v>73.342000000000013</c:v>
                </c:pt>
                <c:pt idx="8712">
                  <c:v>73.342000000000013</c:v>
                </c:pt>
              </c:numCache>
            </c:numRef>
          </c:yVal>
          <c:smooth val="1"/>
        </c:ser>
        <c:axId val="80067968"/>
        <c:axId val="80073856"/>
      </c:scatterChart>
      <c:valAx>
        <c:axId val="80067968"/>
        <c:scaling>
          <c:orientation val="minMax"/>
        </c:scaling>
        <c:axPos val="b"/>
        <c:numFmt formatCode="m/d/yyyy\ h:mm" sourceLinked="1"/>
        <c:tickLblPos val="nextTo"/>
        <c:txPr>
          <a:bodyPr rot="-5400000" vert="horz"/>
          <a:lstStyle/>
          <a:p>
            <a:pPr>
              <a:defRPr/>
            </a:pPr>
            <a:endParaRPr lang="en-US"/>
          </a:p>
        </c:txPr>
        <c:crossAx val="80073856"/>
        <c:crosses val="autoZero"/>
        <c:crossBetween val="midCat"/>
      </c:valAx>
      <c:valAx>
        <c:axId val="80073856"/>
        <c:scaling>
          <c:orientation val="minMax"/>
          <c:max val="115"/>
          <c:min val="64"/>
        </c:scaling>
        <c:axPos val="l"/>
        <c:majorGridlines/>
        <c:numFmt formatCode="General" sourceLinked="1"/>
        <c:tickLblPos val="nextTo"/>
        <c:crossAx val="80067968"/>
        <c:crosses val="autoZero"/>
        <c:crossBetween val="midCat"/>
      </c:valAx>
    </c:plotArea>
    <c:legend>
      <c:legendPos val="r"/>
      <c:layout/>
    </c:legend>
    <c:plotVisOnly val="1"/>
  </c:chart>
  <c:spPr>
    <a:solidFill>
      <a:schemeClr val="tx1"/>
    </a:solidFill>
  </c:spPr>
  <c:txPr>
    <a:bodyPr/>
    <a:lstStyle/>
    <a:p>
      <a:pPr>
        <a:defRPr>
          <a:solidFill>
            <a:schemeClr val="bg2"/>
          </a:solidFill>
        </a:defRPr>
      </a:pPr>
      <a:endParaRPr lang="en-US"/>
    </a:p>
  </c:txPr>
  <c:externalData r:id="rId1"/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588" y="1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40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440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588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181BA569-656C-4B10-BFDB-5245A46FD18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1224062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3588" y="1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23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31520" y="4560571"/>
            <a:ext cx="585216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3588" y="9119474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56" tIns="48328" rIns="96656" bIns="48328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8CF5A0E9-CC50-4852-BA5E-E9CE1992AE6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7143149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F5A0E9-CC50-4852-BA5E-E9CE1992AE66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595094-3106-42A0-82AD-F2E106FA513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164DA88-52A6-47E1-9EA3-EDA23717A60E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2117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2117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706BF0-E7B5-4A85-9765-6AA1603FFB1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95216DC-1CD3-4CB8-ACE6-58674757555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668A6C7-7725-44A1-BE02-114F858C8A0F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3886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3886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2408EC8-A4B0-4363-A34E-90044B58471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3863EF0-5BAD-4BAA-AD90-A2AC7868593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C820BF8-4BE9-4A96-9A71-92CB7F3CDEEB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FACD381-D2C6-4F0D-B99B-15BCFED8F5C6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588597F-1CD6-49FA-823E-0A959D898D7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8546620-EF8C-4E78-8F4C-A4FC519892A0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 userDrawn="1"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pic>
        <p:nvPicPr>
          <p:cNvPr id="43011" name="Picture 3" descr="ppt_camo_bkgrnd-02"/>
          <p:cNvPicPr>
            <a:picLocks noChangeAspect="1" noChangeArrowheads="1"/>
          </p:cNvPicPr>
          <p:nvPr userDrawn="1"/>
        </p:nvPicPr>
        <p:blipFill>
          <a:blip r:embed="rId14" cstate="email"/>
          <a:srcRect/>
          <a:stretch>
            <a:fillRect/>
          </a:stretch>
        </p:blipFill>
        <p:spPr bwMode="auto">
          <a:xfrm>
            <a:off x="0" y="0"/>
            <a:ext cx="9144000" cy="6861175"/>
          </a:xfrm>
          <a:prstGeom prst="rect">
            <a:avLst/>
          </a:prstGeom>
          <a:noFill/>
        </p:spPr>
      </p:pic>
      <p:sp>
        <p:nvSpPr>
          <p:cNvPr id="43012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43013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388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 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30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6576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600">
                <a:solidFill>
                  <a:schemeClr val="bg2"/>
                </a:solidFill>
              </a:defRPr>
            </a:lvl1pPr>
          </a:lstStyle>
          <a:p>
            <a:fld id="{CA8A8371-6407-40C7-A7CA-0B75C5C287F7}" type="slidenum">
              <a:rPr lang="en-US"/>
              <a:pPr/>
              <a:t>‹#›</a:t>
            </a:fld>
            <a:endParaRPr lang="en-US"/>
          </a:p>
        </p:txBody>
      </p:sp>
      <p:pic>
        <p:nvPicPr>
          <p:cNvPr id="43015" name="Picture 7" descr="USACE_logo"/>
          <p:cNvPicPr>
            <a:picLocks noChangeAspect="1" noChangeArrowheads="1"/>
          </p:cNvPicPr>
          <p:nvPr userDrawn="1"/>
        </p:nvPicPr>
        <p:blipFill>
          <a:blip r:embed="rId15" cstate="email"/>
          <a:srcRect/>
          <a:stretch>
            <a:fillRect/>
          </a:stretch>
        </p:blipFill>
        <p:spPr bwMode="auto">
          <a:xfrm>
            <a:off x="8004175" y="5638800"/>
            <a:ext cx="758825" cy="519113"/>
          </a:xfrm>
          <a:prstGeom prst="rect">
            <a:avLst/>
          </a:prstGeom>
          <a:noFill/>
        </p:spPr>
      </p:pic>
      <p:sp>
        <p:nvSpPr>
          <p:cNvPr id="43016" name="Text Box 8"/>
          <p:cNvSpPr txBox="1">
            <a:spLocks noChangeArrowheads="1"/>
          </p:cNvSpPr>
          <p:nvPr userDrawn="1"/>
        </p:nvSpPr>
        <p:spPr bwMode="auto">
          <a:xfrm>
            <a:off x="6223000" y="6340475"/>
            <a:ext cx="26066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r"/>
            <a:r>
              <a:rPr lang="en-US" sz="1400" b="1"/>
              <a:t>BUILDING STRONG</a:t>
            </a:r>
            <a:r>
              <a:rPr lang="en-US" sz="1400" b="1" baseline="-25000"/>
              <a:t>®</a:t>
            </a:r>
          </a:p>
        </p:txBody>
      </p:sp>
      <p:sp>
        <p:nvSpPr>
          <p:cNvPr id="43017" name="Line 9"/>
          <p:cNvSpPr>
            <a:spLocks noChangeShapeType="1"/>
          </p:cNvSpPr>
          <p:nvPr userDrawn="1"/>
        </p:nvSpPr>
        <p:spPr bwMode="auto">
          <a:xfrm flipH="1">
            <a:off x="457200" y="6248400"/>
            <a:ext cx="822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3018" name="Line 10"/>
          <p:cNvSpPr>
            <a:spLocks noChangeShapeType="1"/>
          </p:cNvSpPr>
          <p:nvPr userDrawn="1"/>
        </p:nvSpPr>
        <p:spPr bwMode="auto">
          <a:xfrm flipH="1">
            <a:off x="609600" y="6400800"/>
            <a:ext cx="822960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43019" name="Text Box 11"/>
          <p:cNvSpPr txBox="1">
            <a:spLocks noChangeArrowheads="1"/>
          </p:cNvSpPr>
          <p:nvPr userDrawn="1"/>
        </p:nvSpPr>
        <p:spPr bwMode="auto">
          <a:xfrm>
            <a:off x="6375400" y="6492875"/>
            <a:ext cx="26066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spAutoFit/>
          </a:bodyPr>
          <a:lstStyle/>
          <a:p>
            <a:pPr algn="r"/>
            <a:r>
              <a:rPr lang="en-US" sz="1400" b="1">
                <a:solidFill>
                  <a:schemeClr val="bg2"/>
                </a:solidFill>
              </a:rPr>
              <a:t>BUILDING STRONG</a:t>
            </a:r>
            <a:r>
              <a:rPr lang="en-US" sz="1400" b="1" baseline="-25000">
                <a:solidFill>
                  <a:schemeClr val="bg2"/>
                </a:solidFill>
              </a:rPr>
              <a:t>®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iming>
    <p:tnLst>
      <p:par>
        <p:cTn id="1" dur="indefinite" restart="never" nodeType="tmRoot"/>
      </p:par>
    </p:tnLst>
  </p:timing>
  <p:txStyles>
    <p:titleStyle>
      <a:lvl1pPr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2pPr>
      <a:lvl3pPr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3pPr>
      <a:lvl4pPr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4pPr>
      <a:lvl5pPr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5pPr>
      <a:lvl6pPr marL="457200"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6pPr>
      <a:lvl7pPr marL="914400"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7pPr>
      <a:lvl8pPr marL="1371600"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8pPr>
      <a:lvl9pPr marL="1828800" algn="ctr" rtl="0" fontAlgn="base">
        <a:lnSpc>
          <a:spcPct val="85000"/>
        </a:lnSpc>
        <a:spcBef>
          <a:spcPct val="0"/>
        </a:spcBef>
        <a:spcAft>
          <a:spcPct val="0"/>
        </a:spcAft>
        <a:defRPr sz="4000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Arial Black" pitchFamily="34" charset="0"/>
        </a:defRPr>
      </a:lvl9pPr>
    </p:titleStyle>
    <p:bodyStyle>
      <a:lvl1pPr marL="342900" indent="-342900" algn="l" rtl="0" fontAlgn="base">
        <a:lnSpc>
          <a:spcPct val="85000"/>
        </a:lnSpc>
        <a:spcBef>
          <a:spcPct val="20000"/>
        </a:spcBef>
        <a:spcAft>
          <a:spcPct val="0"/>
        </a:spcAft>
        <a:buClr>
          <a:srgbClr val="FF3300"/>
        </a:buClr>
        <a:buSzPct val="70000"/>
        <a:buFont typeface="Wingdings" pitchFamily="2" charset="2"/>
        <a:buChar char="n"/>
        <a:defRPr sz="2800" b="1">
          <a:solidFill>
            <a:schemeClr val="bg2"/>
          </a:solidFill>
          <a:latin typeface="+mn-lt"/>
          <a:ea typeface="+mn-ea"/>
          <a:cs typeface="+mn-cs"/>
        </a:defRPr>
      </a:lvl1pPr>
      <a:lvl2pPr marL="742950" indent="-285750" algn="l" rtl="0" fontAlgn="base">
        <a:lnSpc>
          <a:spcPct val="85000"/>
        </a:lnSpc>
        <a:spcBef>
          <a:spcPct val="20000"/>
        </a:spcBef>
        <a:spcAft>
          <a:spcPct val="0"/>
        </a:spcAft>
        <a:buChar char="–"/>
        <a:defRPr sz="2400" b="1">
          <a:solidFill>
            <a:schemeClr val="bg2"/>
          </a:solidFill>
          <a:latin typeface="+mn-lt"/>
        </a:defRPr>
      </a:lvl2pPr>
      <a:lvl3pPr marL="11430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•"/>
        <a:defRPr sz="2000" b="1">
          <a:solidFill>
            <a:schemeClr val="bg2"/>
          </a:solidFill>
          <a:latin typeface="+mn-lt"/>
        </a:defRPr>
      </a:lvl3pPr>
      <a:lvl4pPr marL="16002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–"/>
        <a:defRPr b="1">
          <a:solidFill>
            <a:schemeClr val="bg2"/>
          </a:solidFill>
          <a:latin typeface="+mn-lt"/>
        </a:defRPr>
      </a:lvl4pPr>
      <a:lvl5pPr marL="20574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»"/>
        <a:defRPr b="1">
          <a:solidFill>
            <a:schemeClr val="bg2"/>
          </a:solidFill>
          <a:latin typeface="+mn-lt"/>
        </a:defRPr>
      </a:lvl5pPr>
      <a:lvl6pPr marL="25146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»"/>
        <a:defRPr b="1">
          <a:solidFill>
            <a:schemeClr val="bg2"/>
          </a:solidFill>
          <a:latin typeface="+mn-lt"/>
        </a:defRPr>
      </a:lvl6pPr>
      <a:lvl7pPr marL="29718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»"/>
        <a:defRPr b="1">
          <a:solidFill>
            <a:schemeClr val="bg2"/>
          </a:solidFill>
          <a:latin typeface="+mn-lt"/>
        </a:defRPr>
      </a:lvl7pPr>
      <a:lvl8pPr marL="34290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»"/>
        <a:defRPr b="1">
          <a:solidFill>
            <a:schemeClr val="bg2"/>
          </a:solidFill>
          <a:latin typeface="+mn-lt"/>
        </a:defRPr>
      </a:lvl8pPr>
      <a:lvl9pPr marL="3886200" indent="-228600" algn="l" rtl="0" fontAlgn="base">
        <a:lnSpc>
          <a:spcPct val="85000"/>
        </a:lnSpc>
        <a:spcBef>
          <a:spcPct val="20000"/>
        </a:spcBef>
        <a:spcAft>
          <a:spcPct val="0"/>
        </a:spcAft>
        <a:buChar char="»"/>
        <a:defRPr b="1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Microsoft_Office_PowerPoint_97-2003_Presentation1.ppt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jpeg"/><Relationship Id="rId9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9" name="Picture 11" descr="IMG_4613"/>
          <p:cNvPicPr>
            <a:picLocks noChangeAspect="1" noChangeArrowheads="1"/>
          </p:cNvPicPr>
          <p:nvPr/>
        </p:nvPicPr>
        <p:blipFill>
          <a:blip r:embed="rId4" cstate="email"/>
          <a:srcRect l="-9728"/>
          <a:stretch>
            <a:fillRect/>
          </a:stretch>
        </p:blipFill>
        <p:spPr bwMode="auto">
          <a:xfrm>
            <a:off x="5546725" y="1592263"/>
            <a:ext cx="3597275" cy="1428750"/>
          </a:xfrm>
          <a:prstGeom prst="rect">
            <a:avLst/>
          </a:prstGeom>
          <a:noFill/>
        </p:spPr>
      </p:pic>
      <p:pic>
        <p:nvPicPr>
          <p:cNvPr id="2060" name="Picture 12" descr="8107458-3cn1_os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030538" y="3092450"/>
            <a:ext cx="6113462" cy="3765550"/>
          </a:xfrm>
          <a:prstGeom prst="rect">
            <a:avLst/>
          </a:prstGeom>
          <a:noFill/>
        </p:spPr>
      </p:pic>
      <p:pic>
        <p:nvPicPr>
          <p:cNvPr id="2062" name="Picture 14" descr="ppt_camo_bkgrnd-03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0" y="0"/>
            <a:ext cx="9144000" cy="6861175"/>
          </a:xfrm>
          <a:prstGeom prst="rect">
            <a:avLst/>
          </a:prstGeom>
          <a:noFill/>
        </p:spPr>
      </p:pic>
      <p:pic>
        <p:nvPicPr>
          <p:cNvPr id="2063" name="Picture 15" descr="white_curve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962400" y="1574800"/>
            <a:ext cx="5172075" cy="5286375"/>
          </a:xfrm>
          <a:prstGeom prst="rect">
            <a:avLst/>
          </a:prstGeom>
          <a:noFill/>
        </p:spPr>
      </p:pic>
      <p:graphicFrame>
        <p:nvGraphicFramePr>
          <p:cNvPr id="2058" name="Base" hidden="1"/>
          <p:cNvGraphicFramePr>
            <a:graphicFrameLocks/>
          </p:cNvGraphicFramePr>
          <p:nvPr/>
        </p:nvGraphicFramePr>
        <p:xfrm>
          <a:off x="1524000" y="-47625"/>
          <a:ext cx="6096000" cy="4064000"/>
        </p:xfrm>
        <a:graphic>
          <a:graphicData uri="http://schemas.openxmlformats.org/presentationml/2006/ole">
            <p:oleObj spid="_x0000_s2215" r:id="rId8" imgW="0" imgH="0" progId="PowerPoint.Show.8">
              <p:embed/>
            </p:oleObj>
          </a:graphicData>
        </a:graphic>
      </p:graphicFrame>
      <p:pic>
        <p:nvPicPr>
          <p:cNvPr id="2065" name="Picture 17" descr="USACE_logo"/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220663" y="5087938"/>
            <a:ext cx="1371600" cy="938212"/>
          </a:xfrm>
          <a:prstGeom prst="rect">
            <a:avLst/>
          </a:prstGeom>
          <a:noFill/>
        </p:spPr>
      </p:pic>
      <p:sp>
        <p:nvSpPr>
          <p:cNvPr id="2067" name="Text Box 19"/>
          <p:cNvSpPr txBox="1">
            <a:spLocks noChangeArrowheads="1"/>
          </p:cNvSpPr>
          <p:nvPr/>
        </p:nvSpPr>
        <p:spPr bwMode="auto">
          <a:xfrm>
            <a:off x="152400" y="2438400"/>
            <a:ext cx="41910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endParaRPr lang="en-US" sz="2000" b="1" dirty="0" smtClean="0">
              <a:solidFill>
                <a:schemeClr val="bg2"/>
              </a:solidFill>
            </a:endParaRPr>
          </a:p>
          <a:p>
            <a:pPr>
              <a:spcBef>
                <a:spcPts val="0"/>
              </a:spcBef>
            </a:pPr>
            <a:endParaRPr lang="en-US" sz="2000" b="1" dirty="0" smtClean="0">
              <a:solidFill>
                <a:schemeClr val="bg2"/>
              </a:solidFill>
            </a:endParaRPr>
          </a:p>
          <a:p>
            <a:pPr>
              <a:spcBef>
                <a:spcPts val="0"/>
              </a:spcBef>
            </a:pPr>
            <a:r>
              <a:rPr lang="en-US" sz="2000" b="1" dirty="0" smtClean="0">
                <a:solidFill>
                  <a:schemeClr val="bg2"/>
                </a:solidFill>
              </a:rPr>
              <a:t>9 July 2015</a:t>
            </a:r>
            <a:endParaRPr lang="en-US" sz="2000" b="1" dirty="0">
              <a:solidFill>
                <a:schemeClr val="bg2"/>
              </a:solidFill>
            </a:endParaRPr>
          </a:p>
        </p:txBody>
      </p:sp>
      <p:sp>
        <p:nvSpPr>
          <p:cNvPr id="2066" name="Text Box 18"/>
          <p:cNvSpPr txBox="1">
            <a:spLocks noChangeArrowheads="1"/>
          </p:cNvSpPr>
          <p:nvPr/>
        </p:nvSpPr>
        <p:spPr bwMode="auto">
          <a:xfrm>
            <a:off x="128588" y="6102350"/>
            <a:ext cx="359727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sz="1200" b="1"/>
              <a:t>US Army Corps of Engineers</a:t>
            </a:r>
          </a:p>
          <a:p>
            <a:r>
              <a:rPr lang="en-US" b="1"/>
              <a:t>BUILDING STRONG</a:t>
            </a:r>
            <a:r>
              <a:rPr lang="en-US" sz="1400" b="1" baseline="-25000"/>
              <a:t>®</a:t>
            </a:r>
          </a:p>
        </p:txBody>
      </p:sp>
      <p:sp>
        <p:nvSpPr>
          <p:cNvPr id="2072" name="Rectangle 24"/>
          <p:cNvSpPr>
            <a:spLocks noGrp="1" noChangeArrowheads="1"/>
          </p:cNvSpPr>
          <p:nvPr>
            <p:ph type="subTitle" idx="1"/>
          </p:nvPr>
        </p:nvSpPr>
        <p:spPr>
          <a:xfrm>
            <a:off x="228600" y="685800"/>
            <a:ext cx="7772400" cy="685800"/>
          </a:xfrm>
          <a:noFill/>
          <a:ln/>
        </p:spPr>
        <p:txBody>
          <a:bodyPr/>
          <a:lstStyle/>
          <a:p>
            <a:pPr algn="l"/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Lower Granite Dam – Juvenile Bypass System Upgrade – Adult Ladder Sun Shades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3577" y="151546"/>
            <a:ext cx="8229600" cy="1143000"/>
          </a:xfrm>
        </p:spPr>
        <p:txBody>
          <a:bodyPr/>
          <a:lstStyle/>
          <a:p>
            <a:r>
              <a:rPr lang="en-US" dirty="0" smtClean="0"/>
              <a:t>LGR Ladder Shades</a:t>
            </a:r>
            <a:endParaRPr lang="en-US" dirty="0"/>
          </a:p>
        </p:txBody>
      </p:sp>
      <p:pic>
        <p:nvPicPr>
          <p:cNvPr id="36867" name="Picture 3" descr="C:\Users\g4pmpdat\Desktop\LGR Photos\20150616_125609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071815" y="3956538"/>
            <a:ext cx="4939324" cy="2778370"/>
          </a:xfrm>
          <a:prstGeom prst="rect">
            <a:avLst/>
          </a:prstGeom>
          <a:noFill/>
        </p:spPr>
      </p:pic>
      <p:pic>
        <p:nvPicPr>
          <p:cNvPr id="36868" name="Picture 4" descr="C:\Users\g4pmpdat\Desktop\LGR Photos\20150616_125618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8569" y="1041285"/>
            <a:ext cx="5041996" cy="2836123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3577" y="0"/>
            <a:ext cx="8229600" cy="1143000"/>
          </a:xfrm>
        </p:spPr>
        <p:txBody>
          <a:bodyPr/>
          <a:lstStyle/>
          <a:p>
            <a:r>
              <a:rPr lang="en-US" dirty="0" smtClean="0"/>
              <a:t>LGR  Ladder Shades</a:t>
            </a:r>
            <a:endParaRPr lang="en-US" dirty="0"/>
          </a:p>
        </p:txBody>
      </p:sp>
      <p:pic>
        <p:nvPicPr>
          <p:cNvPr id="37890" name="Picture 2" descr="C:\Users\g4pmpdat\Desktop\LGR Photos\20150616_130155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75962" y="870438"/>
            <a:ext cx="5095630" cy="2866292"/>
          </a:xfrm>
          <a:prstGeom prst="rect">
            <a:avLst/>
          </a:prstGeom>
          <a:noFill/>
          <a:ln>
            <a:solidFill>
              <a:srgbClr val="000000"/>
            </a:solidFill>
          </a:ln>
        </p:spPr>
      </p:pic>
      <p:pic>
        <p:nvPicPr>
          <p:cNvPr id="37891" name="Picture 3" descr="C:\Users\g4pmpdat\Desktop\LGR Photos\20150616_131244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3323" y="3886200"/>
            <a:ext cx="4142153" cy="2329961"/>
          </a:xfrm>
          <a:prstGeom prst="rect">
            <a:avLst/>
          </a:prstGeom>
          <a:noFill/>
          <a:ln>
            <a:solidFill>
              <a:srgbClr val="000000"/>
            </a:solidFill>
          </a:ln>
        </p:spPr>
      </p:pic>
      <p:pic>
        <p:nvPicPr>
          <p:cNvPr id="37892" name="Picture 4" descr="C:\Users\g4pmpdat\Desktop\LGR Photos\20150616_130313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66491" y="3803222"/>
            <a:ext cx="4492869" cy="2527239"/>
          </a:xfrm>
          <a:prstGeom prst="rect">
            <a:avLst/>
          </a:prstGeom>
          <a:noFill/>
          <a:ln>
            <a:solidFill>
              <a:srgbClr val="000000"/>
            </a:solidFill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LGR Ladder Count Window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r>
              <a:rPr lang="en-US" dirty="0" smtClean="0"/>
              <a:t>  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447607" y="3244334"/>
            <a:ext cx="248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447607" y="3244334"/>
            <a:ext cx="248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19458" name="Picture 2" descr="C:\Users\g4pmpdat\AppData\Local\Microsoft\Windows\Temporary Internet Files\Content.Outlook\RLUNQESF\IMG_20150701_140513970_HDR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8938" y="1489546"/>
            <a:ext cx="8692703" cy="489367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Lower Granite Sun Shade Temp Logger Placement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6409592" y="1600200"/>
            <a:ext cx="2277208" cy="3886200"/>
          </a:xfrm>
        </p:spPr>
        <p:txBody>
          <a:bodyPr/>
          <a:lstStyle/>
          <a:p>
            <a:endParaRPr lang="en-US" dirty="0"/>
          </a:p>
        </p:txBody>
      </p:sp>
      <p:pic>
        <p:nvPicPr>
          <p:cNvPr id="38915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37493" y="1465006"/>
            <a:ext cx="6893169" cy="5042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Oval 6"/>
          <p:cNvSpPr/>
          <p:nvPr/>
        </p:nvSpPr>
        <p:spPr>
          <a:xfrm rot="1671294">
            <a:off x="2382716" y="3596054"/>
            <a:ext cx="3323492" cy="49236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Lower Granite Sun Shade Temp Logger Placement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611815" y="1679330"/>
            <a:ext cx="2532185" cy="3886200"/>
          </a:xfrm>
        </p:spPr>
        <p:txBody>
          <a:bodyPr/>
          <a:lstStyle/>
          <a:p>
            <a:pPr>
              <a:buNone/>
            </a:pPr>
            <a:r>
              <a:rPr lang="en-US" dirty="0" smtClean="0">
                <a:solidFill>
                  <a:srgbClr val="FF0000"/>
                </a:solidFill>
              </a:rPr>
              <a:t>Turn </a:t>
            </a:r>
            <a:r>
              <a:rPr lang="en-US" dirty="0" smtClean="0">
                <a:solidFill>
                  <a:srgbClr val="FF0000"/>
                </a:solidFill>
              </a:rPr>
              <a:t>Pool</a:t>
            </a:r>
          </a:p>
          <a:p>
            <a:pPr>
              <a:buNone/>
            </a:pPr>
            <a:r>
              <a:rPr lang="en-US" sz="1600" dirty="0" smtClean="0">
                <a:solidFill>
                  <a:srgbClr val="FF0000"/>
                </a:solidFill>
              </a:rPr>
              <a:t>	</a:t>
            </a:r>
            <a:r>
              <a:rPr lang="en-US" sz="1600" dirty="0" smtClean="0"/>
              <a:t>(Mostly shaded)</a:t>
            </a:r>
            <a:endParaRPr lang="en-US" sz="1600" dirty="0" smtClean="0"/>
          </a:p>
          <a:p>
            <a:endParaRPr lang="en-US" dirty="0" smtClean="0"/>
          </a:p>
          <a:p>
            <a:pPr>
              <a:buNone/>
            </a:pPr>
            <a:r>
              <a:rPr lang="en-US" sz="2600" dirty="0" smtClean="0">
                <a:solidFill>
                  <a:srgbClr val="00B050"/>
                </a:solidFill>
              </a:rPr>
              <a:t>Start </a:t>
            </a:r>
            <a:r>
              <a:rPr lang="en-US" sz="2600" dirty="0" smtClean="0">
                <a:solidFill>
                  <a:srgbClr val="00B050"/>
                </a:solidFill>
              </a:rPr>
              <a:t>of Shade</a:t>
            </a:r>
          </a:p>
          <a:p>
            <a:pPr>
              <a:buNone/>
            </a:pPr>
            <a:r>
              <a:rPr lang="en-US" sz="1600" dirty="0" smtClean="0"/>
              <a:t>	(Partial shade)</a:t>
            </a:r>
            <a:endParaRPr lang="en-US" sz="1600" dirty="0" smtClean="0"/>
          </a:p>
          <a:p>
            <a:endParaRPr lang="en-US" dirty="0" smtClean="0"/>
          </a:p>
          <a:p>
            <a:pPr>
              <a:buNone/>
            </a:pPr>
            <a:r>
              <a:rPr lang="en-US" dirty="0" smtClean="0">
                <a:solidFill>
                  <a:srgbClr val="FFC000"/>
                </a:solidFill>
              </a:rPr>
              <a:t>Lower Ladder</a:t>
            </a:r>
          </a:p>
          <a:p>
            <a:pPr>
              <a:buNone/>
            </a:pPr>
            <a:r>
              <a:rPr lang="en-US" sz="1600" dirty="0" smtClean="0">
                <a:solidFill>
                  <a:srgbClr val="FFC000"/>
                </a:solidFill>
              </a:rPr>
              <a:t>	</a:t>
            </a:r>
            <a:r>
              <a:rPr lang="en-US" sz="1600" dirty="0" smtClean="0"/>
              <a:t>(Fully shaded)</a:t>
            </a:r>
            <a:endParaRPr lang="en-US" sz="1600" dirty="0"/>
          </a:p>
        </p:txBody>
      </p:sp>
      <p:pic>
        <p:nvPicPr>
          <p:cNvPr id="3993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32786" y="1652339"/>
            <a:ext cx="6432515" cy="4264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Oval 5"/>
          <p:cNvSpPr/>
          <p:nvPr/>
        </p:nvSpPr>
        <p:spPr>
          <a:xfrm>
            <a:off x="123092" y="2356338"/>
            <a:ext cx="237393" cy="24618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1459523" y="3226777"/>
            <a:ext cx="328247" cy="354623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5011616" y="5008684"/>
            <a:ext cx="392724" cy="310662"/>
          </a:xfrm>
          <a:prstGeom prst="ellipse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060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Lower Granite Lower Ladder Temperatures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30823" y="1485899"/>
          <a:ext cx="8405446" cy="4906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Lower Granite Lower Ladder Temperatures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Compiled Ladder Temp Data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</p:nvPr>
        </p:nvGraphicFramePr>
        <p:xfrm>
          <a:off x="140676" y="1600199"/>
          <a:ext cx="9003323" cy="4844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DKBLUE05">
  <a:themeElements>
    <a:clrScheme name="">
      <a:dk1>
        <a:srgbClr val="000000"/>
      </a:dk1>
      <a:lt1>
        <a:srgbClr val="FFFFFF"/>
      </a:lt1>
      <a:dk2>
        <a:srgbClr val="008080"/>
      </a:dk2>
      <a:lt2>
        <a:srgbClr val="FFCC99"/>
      </a:lt2>
      <a:accent1>
        <a:srgbClr val="FFA623"/>
      </a:accent1>
      <a:accent2>
        <a:srgbClr val="00FFCC"/>
      </a:accent2>
      <a:accent3>
        <a:srgbClr val="AAC0C0"/>
      </a:accent3>
      <a:accent4>
        <a:srgbClr val="DADADA"/>
      </a:accent4>
      <a:accent5>
        <a:srgbClr val="FFD0AC"/>
      </a:accent5>
      <a:accent6>
        <a:srgbClr val="00E7B9"/>
      </a:accent6>
      <a:hlink>
        <a:srgbClr val="FF6600"/>
      </a:hlink>
      <a:folHlink>
        <a:srgbClr val="969696"/>
      </a:folHlink>
    </a:clrScheme>
    <a:fontScheme name="DKBLUE05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KBLUE05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KBLUE05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KBLUE05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KBLUE05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KBLUE05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KBLUE05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KBLUE05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10967</TotalTime>
  <Words>68</Words>
  <Application>Microsoft Office PowerPoint</Application>
  <PresentationFormat>On-screen Show (4:3)</PresentationFormat>
  <Paragraphs>26</Paragraphs>
  <Slides>9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1" baseType="lpstr">
      <vt:lpstr>DKBLUE05</vt:lpstr>
      <vt:lpstr>Microsoft Office PowerPoint 97-2003 Presentation</vt:lpstr>
      <vt:lpstr>Slide 1</vt:lpstr>
      <vt:lpstr>LGR Ladder Shades</vt:lpstr>
      <vt:lpstr>LGR  Ladder Shades</vt:lpstr>
      <vt:lpstr>LGR Ladder Count Window</vt:lpstr>
      <vt:lpstr>Lower Granite Sun Shade Temp Logger Placement</vt:lpstr>
      <vt:lpstr>Lower Granite Sun Shade Temp Logger Placement</vt:lpstr>
      <vt:lpstr>Lower Granite Lower Ladder Temperatures</vt:lpstr>
      <vt:lpstr>Lower Granite Lower Ladder Temperatures</vt:lpstr>
      <vt:lpstr>Compiled Ladder Temp Data</vt:lpstr>
    </vt:vector>
  </TitlesOfParts>
  <Company>US Army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 Slide</dc:title>
  <dc:creator>USACE</dc:creator>
  <cp:lastModifiedBy>g4pmpdat</cp:lastModifiedBy>
  <cp:revision>854</cp:revision>
  <cp:lastPrinted>2013-11-04T18:37:58Z</cp:lastPrinted>
  <dcterms:created xsi:type="dcterms:W3CDTF">2010-01-31T21:46:57Z</dcterms:created>
  <dcterms:modified xsi:type="dcterms:W3CDTF">2015-07-08T19:19:45Z</dcterms:modified>
</cp:coreProperties>
</file>